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12" r:id="rId1"/>
  </p:sldMasterIdLst>
  <p:notesMasterIdLst>
    <p:notesMasterId r:id="rId39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  <p:sldId id="283" r:id="rId15"/>
    <p:sldId id="284" r:id="rId16"/>
    <p:sldId id="285" r:id="rId17"/>
    <p:sldId id="286" r:id="rId18"/>
    <p:sldId id="287" r:id="rId19"/>
    <p:sldId id="288" r:id="rId20"/>
    <p:sldId id="289" r:id="rId21"/>
    <p:sldId id="290" r:id="rId22"/>
    <p:sldId id="291" r:id="rId23"/>
    <p:sldId id="292" r:id="rId24"/>
    <p:sldId id="293" r:id="rId25"/>
    <p:sldId id="294" r:id="rId26"/>
    <p:sldId id="295" r:id="rId27"/>
    <p:sldId id="296" r:id="rId28"/>
    <p:sldId id="297" r:id="rId29"/>
    <p:sldId id="298" r:id="rId30"/>
    <p:sldId id="299" r:id="rId31"/>
    <p:sldId id="300" r:id="rId32"/>
    <p:sldId id="301" r:id="rId33"/>
    <p:sldId id="302" r:id="rId34"/>
    <p:sldId id="303" r:id="rId35"/>
    <p:sldId id="304" r:id="rId36"/>
    <p:sldId id="305" r:id="rId37"/>
    <p:sldId id="306" r:id="rId38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66A938A-9480-46A5-AE62-D3DCFCAEEC90}" type="datetimeFigureOut">
              <a:rPr lang="en-US" smtClean="0"/>
              <a:t>1/30/2023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BA61004-2263-4DBF-9970-02A707ACBB04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7204563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7" name="Espace réservé de l'image des diapositives 1">
            <a:extLst>
              <a:ext uri="{FF2B5EF4-FFF2-40B4-BE49-F238E27FC236}">
                <a16:creationId xmlns:a16="http://schemas.microsoft.com/office/drawing/2014/main" id="{ABFAF52A-0722-467A-9FAE-ABEA9E115314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5058" name="Espace réservé des commentaires 2">
            <a:extLst>
              <a:ext uri="{FF2B5EF4-FFF2-40B4-BE49-F238E27FC236}">
                <a16:creationId xmlns:a16="http://schemas.microsoft.com/office/drawing/2014/main" id="{333A5B08-2AF9-4B6D-8626-7719B680A3F0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45059" name="Espace réservé du numéro de diapositive 3">
            <a:extLst>
              <a:ext uri="{FF2B5EF4-FFF2-40B4-BE49-F238E27FC236}">
                <a16:creationId xmlns:a16="http://schemas.microsoft.com/office/drawing/2014/main" id="{702FE85D-AE04-4BA7-A04A-03451AE857F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CB88C64F-DD5D-4DDB-9C17-41370174551B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730057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9">
            <a:extLst>
              <a:ext uri="{FF2B5EF4-FFF2-40B4-BE49-F238E27FC236}">
                <a16:creationId xmlns:a16="http://schemas.microsoft.com/office/drawing/2014/main" id="{247C23B6-367C-4025-8F82-69CA09765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7638" y="6310313"/>
            <a:ext cx="8724900" cy="223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50000"/>
              </a:spcBef>
            </a:pPr>
            <a:r>
              <a:rPr lang="fr-FR" altLang="fr-FR" sz="1000" b="1">
                <a:solidFill>
                  <a:schemeClr val="bg1"/>
                </a:solidFill>
                <a:cs typeface="Arial" panose="020B0604020202020204" pitchFamily="34" charset="0"/>
              </a:rPr>
              <a:t>Servier Medical Art de Servier est mis à disposition selon les termes de la licence Creative Commons Attribution 3.0 France</a:t>
            </a:r>
            <a:endParaRPr lang="en-US" altLang="fr-FR" sz="1000" b="1">
              <a:solidFill>
                <a:schemeClr val="bg1"/>
              </a:solidFill>
              <a:cs typeface="Arial" panose="020B0604020202020204" pitchFamily="34" charset="0"/>
            </a:endParaRPr>
          </a:p>
        </p:txBody>
      </p:sp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039883" y="1796819"/>
            <a:ext cx="6730901" cy="3167789"/>
          </a:xfrm>
        </p:spPr>
        <p:txBody>
          <a:bodyPr/>
          <a:lstStyle>
            <a:lvl1pPr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9" name="Espace réservé pour une image  8"/>
          <p:cNvSpPr>
            <a:spLocks noGrp="1"/>
          </p:cNvSpPr>
          <p:nvPr>
            <p:ph type="pic" sz="quarter" idx="10"/>
          </p:nvPr>
        </p:nvSpPr>
        <p:spPr>
          <a:xfrm>
            <a:off x="527382" y="665030"/>
            <a:ext cx="4127500" cy="5431367"/>
          </a:xfrm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</a:p>
        </p:txBody>
      </p:sp>
    </p:spTree>
    <p:extLst>
      <p:ext uri="{BB962C8B-B14F-4D97-AF65-F5344CB8AC3E}">
        <p14:creationId xmlns:p14="http://schemas.microsoft.com/office/powerpoint/2010/main" val="145698861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9">
            <a:extLst>
              <a:ext uri="{FF2B5EF4-FFF2-40B4-BE49-F238E27FC236}">
                <a16:creationId xmlns:a16="http://schemas.microsoft.com/office/drawing/2014/main" id="{8F1EA7D0-7123-4476-BA38-4E004B4CC0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-49213" y="6438900"/>
            <a:ext cx="8724901" cy="223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lnSpc>
                <a:spcPct val="80000"/>
              </a:lnSpc>
              <a:spcBef>
                <a:spcPct val="50000"/>
              </a:spcBef>
            </a:pPr>
            <a:r>
              <a:rPr lang="fr-FR" altLang="fr-FR" sz="1000" b="1" dirty="0">
                <a:solidFill>
                  <a:srgbClr val="D4D4D4"/>
                </a:solidFill>
                <a:cs typeface="Arial" panose="020B0604020202020204" pitchFamily="34" charset="0"/>
              </a:rPr>
              <a:t>Servier </a:t>
            </a:r>
            <a:r>
              <a:rPr lang="fr-FR" altLang="fr-FR" sz="1000" b="1" dirty="0" err="1">
                <a:solidFill>
                  <a:srgbClr val="D4D4D4"/>
                </a:solidFill>
                <a:cs typeface="Arial" panose="020B0604020202020204" pitchFamily="34" charset="0"/>
              </a:rPr>
              <a:t>Medical</a:t>
            </a:r>
            <a:r>
              <a:rPr lang="fr-FR" altLang="fr-FR" sz="1000" b="1" dirty="0">
                <a:solidFill>
                  <a:srgbClr val="D4D4D4"/>
                </a:solidFill>
                <a:cs typeface="Arial" panose="020B0604020202020204" pitchFamily="34" charset="0"/>
              </a:rPr>
              <a:t> Art de Servier est mis à disposition selon les termes de la licence Creative Commons Attribution 3.0 France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18404984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00456" y="5968794"/>
            <a:ext cx="1839912" cy="614773"/>
          </a:xfrm>
          <a:prstGeom prst="rect">
            <a:avLst/>
          </a:prstGeom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735" r:id="rId1"/>
    <p:sldLayoutId id="2147483736" r:id="rId2"/>
    <p:sldLayoutId id="2147483737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emf"/><Relationship Id="rId2" Type="http://schemas.openxmlformats.org/officeDocument/2006/relationships/image" Target="../media/image7.emf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617248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>
            <a:extLst>
              <a:ext uri="{FF2B5EF4-FFF2-40B4-BE49-F238E27FC236}">
                <a16:creationId xmlns:a16="http://schemas.microsoft.com/office/drawing/2014/main" id="{8DAEEDDB-4A62-4618-8918-4FD0FA6C38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Endocarditis (2)</a:t>
            </a:r>
          </a:p>
        </p:txBody>
      </p:sp>
      <p:grpSp>
        <p:nvGrpSpPr>
          <p:cNvPr id="53250" name="Group 3">
            <a:extLst>
              <a:ext uri="{FF2B5EF4-FFF2-40B4-BE49-F238E27FC236}">
                <a16:creationId xmlns:a16="http://schemas.microsoft.com/office/drawing/2014/main" id="{A0C4DAE1-7F5E-4B26-B3DC-0FC7FD97C7F1}"/>
              </a:ext>
            </a:extLst>
          </p:cNvPr>
          <p:cNvGrpSpPr>
            <a:grpSpLocks/>
          </p:cNvGrpSpPr>
          <p:nvPr/>
        </p:nvGrpSpPr>
        <p:grpSpPr bwMode="auto">
          <a:xfrm>
            <a:off x="7010400" y="1292225"/>
            <a:ext cx="3201988" cy="2749550"/>
            <a:chOff x="3771" y="1687"/>
            <a:chExt cx="2017" cy="1732"/>
          </a:xfrm>
        </p:grpSpPr>
        <p:grpSp>
          <p:nvGrpSpPr>
            <p:cNvPr id="53950" name="Group 4">
              <a:extLst>
                <a:ext uri="{FF2B5EF4-FFF2-40B4-BE49-F238E27FC236}">
                  <a16:creationId xmlns:a16="http://schemas.microsoft.com/office/drawing/2014/main" id="{26C4B516-62A8-473A-9C00-39B5139A75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687"/>
              <a:ext cx="2017" cy="1732"/>
              <a:chOff x="3771" y="1687"/>
              <a:chExt cx="2017" cy="1732"/>
            </a:xfrm>
          </p:grpSpPr>
          <p:sp>
            <p:nvSpPr>
              <p:cNvPr id="54139" name="Freeform 5">
                <a:extLst>
                  <a:ext uri="{FF2B5EF4-FFF2-40B4-BE49-F238E27FC236}">
                    <a16:creationId xmlns:a16="http://schemas.microsoft.com/office/drawing/2014/main" id="{D5D58A7F-A342-47CF-9977-D36B74134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777"/>
                <a:ext cx="1909" cy="1108"/>
              </a:xfrm>
              <a:custGeom>
                <a:avLst/>
                <a:gdLst>
                  <a:gd name="T0" fmla="*/ 10270 w 808"/>
                  <a:gd name="T1" fmla="*/ 1228 h 469"/>
                  <a:gd name="T2" fmla="*/ 6882 w 808"/>
                  <a:gd name="T3" fmla="*/ 213 h 469"/>
                  <a:gd name="T4" fmla="*/ 6001 w 808"/>
                  <a:gd name="T5" fmla="*/ 581 h 469"/>
                  <a:gd name="T6" fmla="*/ 4539 w 808"/>
                  <a:gd name="T7" fmla="*/ 610 h 469"/>
                  <a:gd name="T8" fmla="*/ 1741 w 808"/>
                  <a:gd name="T9" fmla="*/ 1200 h 469"/>
                  <a:gd name="T10" fmla="*/ 910 w 808"/>
                  <a:gd name="T11" fmla="*/ 4829 h 469"/>
                  <a:gd name="T12" fmla="*/ 2072 w 808"/>
                  <a:gd name="T13" fmla="*/ 5698 h 469"/>
                  <a:gd name="T14" fmla="*/ 3797 w 808"/>
                  <a:gd name="T15" fmla="*/ 4994 h 469"/>
                  <a:gd name="T16" fmla="*/ 4522 w 808"/>
                  <a:gd name="T17" fmla="*/ 4538 h 469"/>
                  <a:gd name="T18" fmla="*/ 6029 w 808"/>
                  <a:gd name="T19" fmla="*/ 4907 h 469"/>
                  <a:gd name="T20" fmla="*/ 6252 w 808"/>
                  <a:gd name="T21" fmla="*/ 5486 h 469"/>
                  <a:gd name="T22" fmla="*/ 6514 w 808"/>
                  <a:gd name="T23" fmla="*/ 5894 h 469"/>
                  <a:gd name="T24" fmla="*/ 8246 w 808"/>
                  <a:gd name="T25" fmla="*/ 5961 h 469"/>
                  <a:gd name="T26" fmla="*/ 8324 w 808"/>
                  <a:gd name="T27" fmla="*/ 5944 h 469"/>
                  <a:gd name="T28" fmla="*/ 10192 w 808"/>
                  <a:gd name="T29" fmla="*/ 4075 h 469"/>
                  <a:gd name="T30" fmla="*/ 10315 w 808"/>
                  <a:gd name="T31" fmla="*/ 3348 h 469"/>
                  <a:gd name="T32" fmla="*/ 10270 w 808"/>
                  <a:gd name="T33" fmla="*/ 1228 h 4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9">
                    <a:moveTo>
                      <a:pt x="779" y="93"/>
                    </a:moveTo>
                    <a:cubicBezTo>
                      <a:pt x="753" y="63"/>
                      <a:pt x="622" y="0"/>
                      <a:pt x="522" y="16"/>
                    </a:cubicBezTo>
                    <a:cubicBezTo>
                      <a:pt x="496" y="20"/>
                      <a:pt x="473" y="29"/>
                      <a:pt x="455" y="44"/>
                    </a:cubicBezTo>
                    <a:cubicBezTo>
                      <a:pt x="421" y="69"/>
                      <a:pt x="362" y="51"/>
                      <a:pt x="344" y="46"/>
                    </a:cubicBezTo>
                    <a:cubicBezTo>
                      <a:pt x="274" y="25"/>
                      <a:pt x="187" y="48"/>
                      <a:pt x="132" y="91"/>
                    </a:cubicBezTo>
                    <a:cubicBezTo>
                      <a:pt x="56" y="150"/>
                      <a:pt x="0" y="253"/>
                      <a:pt x="69" y="366"/>
                    </a:cubicBezTo>
                    <a:cubicBezTo>
                      <a:pt x="93" y="405"/>
                      <a:pt x="123" y="427"/>
                      <a:pt x="157" y="432"/>
                    </a:cubicBezTo>
                    <a:cubicBezTo>
                      <a:pt x="212" y="440"/>
                      <a:pt x="263" y="402"/>
                      <a:pt x="288" y="379"/>
                    </a:cubicBezTo>
                    <a:cubicBezTo>
                      <a:pt x="303" y="366"/>
                      <a:pt x="322" y="354"/>
                      <a:pt x="343" y="344"/>
                    </a:cubicBezTo>
                    <a:cubicBezTo>
                      <a:pt x="404" y="312"/>
                      <a:pt x="449" y="357"/>
                      <a:pt x="457" y="372"/>
                    </a:cubicBezTo>
                    <a:cubicBezTo>
                      <a:pt x="465" y="385"/>
                      <a:pt x="471" y="401"/>
                      <a:pt x="474" y="416"/>
                    </a:cubicBezTo>
                    <a:cubicBezTo>
                      <a:pt x="477" y="435"/>
                      <a:pt x="482" y="438"/>
                      <a:pt x="494" y="447"/>
                    </a:cubicBezTo>
                    <a:cubicBezTo>
                      <a:pt x="522" y="469"/>
                      <a:pt x="575" y="460"/>
                      <a:pt x="625" y="452"/>
                    </a:cubicBezTo>
                    <a:cubicBezTo>
                      <a:pt x="631" y="451"/>
                      <a:pt x="631" y="451"/>
                      <a:pt x="631" y="451"/>
                    </a:cubicBezTo>
                    <a:cubicBezTo>
                      <a:pt x="704" y="439"/>
                      <a:pt x="767" y="375"/>
                      <a:pt x="773" y="309"/>
                    </a:cubicBezTo>
                    <a:cubicBezTo>
                      <a:pt x="774" y="294"/>
                      <a:pt x="778" y="275"/>
                      <a:pt x="782" y="254"/>
                    </a:cubicBezTo>
                    <a:cubicBezTo>
                      <a:pt x="794" y="194"/>
                      <a:pt x="808" y="127"/>
                      <a:pt x="779" y="93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0" name="Freeform 6">
                <a:extLst>
                  <a:ext uri="{FF2B5EF4-FFF2-40B4-BE49-F238E27FC236}">
                    <a16:creationId xmlns:a16="http://schemas.microsoft.com/office/drawing/2014/main" id="{2B849680-C148-4957-9817-6DF6739ADB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90" y="1826"/>
                <a:ext cx="1826" cy="995"/>
              </a:xfrm>
              <a:custGeom>
                <a:avLst/>
                <a:gdLst>
                  <a:gd name="T0" fmla="*/ 4309 w 773"/>
                  <a:gd name="T1" fmla="*/ 3987 h 421"/>
                  <a:gd name="T2" fmla="*/ 3465 w 773"/>
                  <a:gd name="T3" fmla="*/ 4490 h 421"/>
                  <a:gd name="T4" fmla="*/ 2015 w 773"/>
                  <a:gd name="T5" fmla="*/ 5093 h 421"/>
                  <a:gd name="T6" fmla="*/ 1004 w 773"/>
                  <a:gd name="T7" fmla="*/ 4318 h 421"/>
                  <a:gd name="T8" fmla="*/ 1831 w 773"/>
                  <a:gd name="T9" fmla="*/ 1189 h 421"/>
                  <a:gd name="T10" fmla="*/ 4887 w 773"/>
                  <a:gd name="T11" fmla="*/ 938 h 421"/>
                  <a:gd name="T12" fmla="*/ 5178 w 773"/>
                  <a:gd name="T13" fmla="*/ 1732 h 421"/>
                  <a:gd name="T14" fmla="*/ 5050 w 773"/>
                  <a:gd name="T15" fmla="*/ 2786 h 421"/>
                  <a:gd name="T16" fmla="*/ 4309 w 773"/>
                  <a:gd name="T17" fmla="*/ 3987 h 421"/>
                  <a:gd name="T18" fmla="*/ 9888 w 773"/>
                  <a:gd name="T19" fmla="*/ 3011 h 421"/>
                  <a:gd name="T20" fmla="*/ 9754 w 773"/>
                  <a:gd name="T21" fmla="*/ 3777 h 421"/>
                  <a:gd name="T22" fmla="*/ 8254 w 773"/>
                  <a:gd name="T23" fmla="*/ 5384 h 421"/>
                  <a:gd name="T24" fmla="*/ 8176 w 773"/>
                  <a:gd name="T25" fmla="*/ 5400 h 421"/>
                  <a:gd name="T26" fmla="*/ 6602 w 773"/>
                  <a:gd name="T27" fmla="*/ 5363 h 421"/>
                  <a:gd name="T28" fmla="*/ 6472 w 773"/>
                  <a:gd name="T29" fmla="*/ 5093 h 421"/>
                  <a:gd name="T30" fmla="*/ 5943 w 773"/>
                  <a:gd name="T31" fmla="*/ 3893 h 421"/>
                  <a:gd name="T32" fmla="*/ 5535 w 773"/>
                  <a:gd name="T33" fmla="*/ 3061 h 421"/>
                  <a:gd name="T34" fmla="*/ 5903 w 773"/>
                  <a:gd name="T35" fmla="*/ 1085 h 421"/>
                  <a:gd name="T36" fmla="*/ 5903 w 773"/>
                  <a:gd name="T37" fmla="*/ 1085 h 421"/>
                  <a:gd name="T38" fmla="*/ 6907 w 773"/>
                  <a:gd name="T39" fmla="*/ 184 h 421"/>
                  <a:gd name="T40" fmla="*/ 9910 w 773"/>
                  <a:gd name="T41" fmla="*/ 1172 h 421"/>
                  <a:gd name="T42" fmla="*/ 9888 w 773"/>
                  <a:gd name="T43" fmla="*/ 3011 h 4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1">
                    <a:moveTo>
                      <a:pt x="327" y="302"/>
                    </a:moveTo>
                    <a:cubicBezTo>
                      <a:pt x="304" y="312"/>
                      <a:pt x="281" y="324"/>
                      <a:pt x="263" y="340"/>
                    </a:cubicBezTo>
                    <a:cubicBezTo>
                      <a:pt x="245" y="356"/>
                      <a:pt x="199" y="393"/>
                      <a:pt x="153" y="386"/>
                    </a:cubicBezTo>
                    <a:cubicBezTo>
                      <a:pt x="126" y="383"/>
                      <a:pt x="96" y="359"/>
                      <a:pt x="76" y="327"/>
                    </a:cubicBezTo>
                    <a:cubicBezTo>
                      <a:pt x="0" y="203"/>
                      <a:pt x="107" y="116"/>
                      <a:pt x="139" y="90"/>
                    </a:cubicBezTo>
                    <a:cubicBezTo>
                      <a:pt x="202" y="42"/>
                      <a:pt x="308" y="20"/>
                      <a:pt x="371" y="71"/>
                    </a:cubicBezTo>
                    <a:cubicBezTo>
                      <a:pt x="391" y="87"/>
                      <a:pt x="397" y="104"/>
                      <a:pt x="393" y="131"/>
                    </a:cubicBezTo>
                    <a:cubicBezTo>
                      <a:pt x="386" y="159"/>
                      <a:pt x="383" y="188"/>
                      <a:pt x="383" y="211"/>
                    </a:cubicBezTo>
                    <a:cubicBezTo>
                      <a:pt x="380" y="259"/>
                      <a:pt x="357" y="287"/>
                      <a:pt x="327" y="302"/>
                    </a:cubicBezTo>
                    <a:close/>
                    <a:moveTo>
                      <a:pt x="750" y="228"/>
                    </a:moveTo>
                    <a:cubicBezTo>
                      <a:pt x="745" y="249"/>
                      <a:pt x="741" y="270"/>
                      <a:pt x="740" y="286"/>
                    </a:cubicBezTo>
                    <a:cubicBezTo>
                      <a:pt x="735" y="340"/>
                      <a:pt x="687" y="398"/>
                      <a:pt x="626" y="408"/>
                    </a:cubicBezTo>
                    <a:cubicBezTo>
                      <a:pt x="620" y="409"/>
                      <a:pt x="620" y="409"/>
                      <a:pt x="620" y="409"/>
                    </a:cubicBezTo>
                    <a:cubicBezTo>
                      <a:pt x="579" y="416"/>
                      <a:pt x="521" y="421"/>
                      <a:pt x="501" y="406"/>
                    </a:cubicBezTo>
                    <a:cubicBezTo>
                      <a:pt x="495" y="401"/>
                      <a:pt x="492" y="395"/>
                      <a:pt x="491" y="386"/>
                    </a:cubicBezTo>
                    <a:cubicBezTo>
                      <a:pt x="488" y="358"/>
                      <a:pt x="474" y="328"/>
                      <a:pt x="451" y="295"/>
                    </a:cubicBezTo>
                    <a:cubicBezTo>
                      <a:pt x="436" y="274"/>
                      <a:pt x="422" y="243"/>
                      <a:pt x="420" y="232"/>
                    </a:cubicBezTo>
                    <a:cubicBezTo>
                      <a:pt x="414" y="205"/>
                      <a:pt x="424" y="136"/>
                      <a:pt x="448" y="82"/>
                    </a:cubicBezTo>
                    <a:cubicBezTo>
                      <a:pt x="448" y="82"/>
                      <a:pt x="448" y="82"/>
                      <a:pt x="448" y="82"/>
                    </a:cubicBezTo>
                    <a:cubicBezTo>
                      <a:pt x="463" y="49"/>
                      <a:pt x="484" y="20"/>
                      <a:pt x="524" y="14"/>
                    </a:cubicBezTo>
                    <a:cubicBezTo>
                      <a:pt x="616" y="0"/>
                      <a:pt x="731" y="66"/>
                      <a:pt x="752" y="89"/>
                    </a:cubicBezTo>
                    <a:cubicBezTo>
                      <a:pt x="773" y="113"/>
                      <a:pt x="760" y="177"/>
                      <a:pt x="750" y="228"/>
                    </a:cubicBezTo>
                    <a:close/>
                  </a:path>
                </a:pathLst>
              </a:custGeom>
              <a:solidFill>
                <a:srgbClr val="F6B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1" name="Freeform 7">
                <a:extLst>
                  <a:ext uri="{FF2B5EF4-FFF2-40B4-BE49-F238E27FC236}">
                    <a16:creationId xmlns:a16="http://schemas.microsoft.com/office/drawing/2014/main" id="{F8E2A22E-2397-4FC8-9361-DD91D02C0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954"/>
                <a:ext cx="638" cy="709"/>
              </a:xfrm>
              <a:custGeom>
                <a:avLst/>
                <a:gdLst>
                  <a:gd name="T0" fmla="*/ 144 w 270"/>
                  <a:gd name="T1" fmla="*/ 1548 h 300"/>
                  <a:gd name="T2" fmla="*/ 397 w 270"/>
                  <a:gd name="T3" fmla="*/ 726 h 300"/>
                  <a:gd name="T4" fmla="*/ 1028 w 270"/>
                  <a:gd name="T5" fmla="*/ 291 h 300"/>
                  <a:gd name="T6" fmla="*/ 2061 w 270"/>
                  <a:gd name="T7" fmla="*/ 156 h 300"/>
                  <a:gd name="T8" fmla="*/ 2457 w 270"/>
                  <a:gd name="T9" fmla="*/ 409 h 300"/>
                  <a:gd name="T10" fmla="*/ 3098 w 270"/>
                  <a:gd name="T11" fmla="*/ 716 h 300"/>
                  <a:gd name="T12" fmla="*/ 3511 w 270"/>
                  <a:gd name="T13" fmla="*/ 1373 h 300"/>
                  <a:gd name="T14" fmla="*/ 3523 w 270"/>
                  <a:gd name="T15" fmla="*/ 2207 h 300"/>
                  <a:gd name="T16" fmla="*/ 3535 w 270"/>
                  <a:gd name="T17" fmla="*/ 2614 h 300"/>
                  <a:gd name="T18" fmla="*/ 3367 w 270"/>
                  <a:gd name="T19" fmla="*/ 3101 h 300"/>
                  <a:gd name="T20" fmla="*/ 2585 w 270"/>
                  <a:gd name="T21" fmla="*/ 3843 h 300"/>
                  <a:gd name="T22" fmla="*/ 1819 w 270"/>
                  <a:gd name="T23" fmla="*/ 3892 h 300"/>
                  <a:gd name="T24" fmla="*/ 1295 w 270"/>
                  <a:gd name="T25" fmla="*/ 3855 h 300"/>
                  <a:gd name="T26" fmla="*/ 938 w 270"/>
                  <a:gd name="T27" fmla="*/ 3602 h 300"/>
                  <a:gd name="T28" fmla="*/ 541 w 270"/>
                  <a:gd name="T29" fmla="*/ 3285 h 300"/>
                  <a:gd name="T30" fmla="*/ 250 w 270"/>
                  <a:gd name="T31" fmla="*/ 2933 h 300"/>
                  <a:gd name="T32" fmla="*/ 144 w 270"/>
                  <a:gd name="T33" fmla="*/ 2704 h 300"/>
                  <a:gd name="T34" fmla="*/ 118 w 270"/>
                  <a:gd name="T35" fmla="*/ 2311 h 300"/>
                  <a:gd name="T36" fmla="*/ 12 w 270"/>
                  <a:gd name="T37" fmla="*/ 2023 h 300"/>
                  <a:gd name="T38" fmla="*/ 184 w 270"/>
                  <a:gd name="T39" fmla="*/ 1442 h 30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70" h="300">
                    <a:moveTo>
                      <a:pt x="11" y="117"/>
                    </a:moveTo>
                    <a:cubicBezTo>
                      <a:pt x="13" y="97"/>
                      <a:pt x="19" y="73"/>
                      <a:pt x="30" y="55"/>
                    </a:cubicBezTo>
                    <a:cubicBezTo>
                      <a:pt x="42" y="37"/>
                      <a:pt x="59" y="31"/>
                      <a:pt x="78" y="22"/>
                    </a:cubicBezTo>
                    <a:cubicBezTo>
                      <a:pt x="104" y="11"/>
                      <a:pt x="129" y="0"/>
                      <a:pt x="156" y="12"/>
                    </a:cubicBezTo>
                    <a:cubicBezTo>
                      <a:pt x="166" y="17"/>
                      <a:pt x="175" y="25"/>
                      <a:pt x="186" y="31"/>
                    </a:cubicBezTo>
                    <a:cubicBezTo>
                      <a:pt x="201" y="41"/>
                      <a:pt x="219" y="45"/>
                      <a:pt x="235" y="54"/>
                    </a:cubicBezTo>
                    <a:cubicBezTo>
                      <a:pt x="253" y="66"/>
                      <a:pt x="267" y="82"/>
                      <a:pt x="266" y="104"/>
                    </a:cubicBezTo>
                    <a:cubicBezTo>
                      <a:pt x="266" y="125"/>
                      <a:pt x="268" y="146"/>
                      <a:pt x="267" y="167"/>
                    </a:cubicBezTo>
                    <a:cubicBezTo>
                      <a:pt x="267" y="177"/>
                      <a:pt x="270" y="189"/>
                      <a:pt x="268" y="198"/>
                    </a:cubicBezTo>
                    <a:cubicBezTo>
                      <a:pt x="266" y="215"/>
                      <a:pt x="261" y="220"/>
                      <a:pt x="255" y="235"/>
                    </a:cubicBezTo>
                    <a:cubicBezTo>
                      <a:pt x="246" y="260"/>
                      <a:pt x="223" y="283"/>
                      <a:pt x="196" y="291"/>
                    </a:cubicBezTo>
                    <a:cubicBezTo>
                      <a:pt x="180" y="297"/>
                      <a:pt x="155" y="300"/>
                      <a:pt x="138" y="295"/>
                    </a:cubicBezTo>
                    <a:cubicBezTo>
                      <a:pt x="127" y="292"/>
                      <a:pt x="110" y="295"/>
                      <a:pt x="98" y="292"/>
                    </a:cubicBezTo>
                    <a:cubicBezTo>
                      <a:pt x="86" y="289"/>
                      <a:pt x="81" y="282"/>
                      <a:pt x="71" y="273"/>
                    </a:cubicBezTo>
                    <a:cubicBezTo>
                      <a:pt x="61" y="265"/>
                      <a:pt x="48" y="261"/>
                      <a:pt x="41" y="249"/>
                    </a:cubicBezTo>
                    <a:cubicBezTo>
                      <a:pt x="34" y="239"/>
                      <a:pt x="26" y="231"/>
                      <a:pt x="19" y="222"/>
                    </a:cubicBezTo>
                    <a:cubicBezTo>
                      <a:pt x="15" y="217"/>
                      <a:pt x="13" y="210"/>
                      <a:pt x="11" y="205"/>
                    </a:cubicBezTo>
                    <a:cubicBezTo>
                      <a:pt x="7" y="197"/>
                      <a:pt x="11" y="184"/>
                      <a:pt x="9" y="175"/>
                    </a:cubicBezTo>
                    <a:cubicBezTo>
                      <a:pt x="8" y="168"/>
                      <a:pt x="0" y="161"/>
                      <a:pt x="1" y="153"/>
                    </a:cubicBezTo>
                    <a:cubicBezTo>
                      <a:pt x="3" y="137"/>
                      <a:pt x="11" y="124"/>
                      <a:pt x="14" y="109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2" name="Freeform 8">
                <a:extLst>
                  <a:ext uri="{FF2B5EF4-FFF2-40B4-BE49-F238E27FC236}">
                    <a16:creationId xmlns:a16="http://schemas.microsoft.com/office/drawing/2014/main" id="{7EB53F9E-EC6D-4269-86F0-27C09C722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1952"/>
                <a:ext cx="702" cy="701"/>
              </a:xfrm>
              <a:custGeom>
                <a:avLst/>
                <a:gdLst>
                  <a:gd name="T0" fmla="*/ 340 w 297"/>
                  <a:gd name="T1" fmla="*/ 1197 h 297"/>
                  <a:gd name="T2" fmla="*/ 106 w 297"/>
                  <a:gd name="T3" fmla="*/ 1605 h 297"/>
                  <a:gd name="T4" fmla="*/ 95 w 297"/>
                  <a:gd name="T5" fmla="*/ 1867 h 297"/>
                  <a:gd name="T6" fmla="*/ 0 w 297"/>
                  <a:gd name="T7" fmla="*/ 2129 h 297"/>
                  <a:gd name="T8" fmla="*/ 66 w 297"/>
                  <a:gd name="T9" fmla="*/ 2367 h 297"/>
                  <a:gd name="T10" fmla="*/ 95 w 297"/>
                  <a:gd name="T11" fmla="*/ 2658 h 297"/>
                  <a:gd name="T12" fmla="*/ 357 w 297"/>
                  <a:gd name="T13" fmla="*/ 3210 h 297"/>
                  <a:gd name="T14" fmla="*/ 475 w 297"/>
                  <a:gd name="T15" fmla="*/ 3432 h 297"/>
                  <a:gd name="T16" fmla="*/ 593 w 297"/>
                  <a:gd name="T17" fmla="*/ 3670 h 297"/>
                  <a:gd name="T18" fmla="*/ 1057 w 297"/>
                  <a:gd name="T19" fmla="*/ 3838 h 297"/>
                  <a:gd name="T20" fmla="*/ 1704 w 297"/>
                  <a:gd name="T21" fmla="*/ 3732 h 297"/>
                  <a:gd name="T22" fmla="*/ 2479 w 297"/>
                  <a:gd name="T23" fmla="*/ 3498 h 297"/>
                  <a:gd name="T24" fmla="*/ 2999 w 297"/>
                  <a:gd name="T25" fmla="*/ 3248 h 297"/>
                  <a:gd name="T26" fmla="*/ 3408 w 297"/>
                  <a:gd name="T27" fmla="*/ 2948 h 297"/>
                  <a:gd name="T28" fmla="*/ 3605 w 297"/>
                  <a:gd name="T29" fmla="*/ 2474 h 297"/>
                  <a:gd name="T30" fmla="*/ 3777 w 297"/>
                  <a:gd name="T31" fmla="*/ 1961 h 297"/>
                  <a:gd name="T32" fmla="*/ 3872 w 297"/>
                  <a:gd name="T33" fmla="*/ 1614 h 297"/>
                  <a:gd name="T34" fmla="*/ 3843 w 297"/>
                  <a:gd name="T35" fmla="*/ 1171 h 297"/>
                  <a:gd name="T36" fmla="*/ 3912 w 297"/>
                  <a:gd name="T37" fmla="*/ 909 h 297"/>
                  <a:gd name="T38" fmla="*/ 3737 w 297"/>
                  <a:gd name="T39" fmla="*/ 524 h 297"/>
                  <a:gd name="T40" fmla="*/ 3236 w 297"/>
                  <a:gd name="T41" fmla="*/ 135 h 297"/>
                  <a:gd name="T42" fmla="*/ 2732 w 297"/>
                  <a:gd name="T43" fmla="*/ 50 h 297"/>
                  <a:gd name="T44" fmla="*/ 2085 w 297"/>
                  <a:gd name="T45" fmla="*/ 28 h 297"/>
                  <a:gd name="T46" fmla="*/ 1664 w 297"/>
                  <a:gd name="T47" fmla="*/ 106 h 297"/>
                  <a:gd name="T48" fmla="*/ 1357 w 297"/>
                  <a:gd name="T49" fmla="*/ 144 h 297"/>
                  <a:gd name="T50" fmla="*/ 1066 w 297"/>
                  <a:gd name="T51" fmla="*/ 378 h 297"/>
                  <a:gd name="T52" fmla="*/ 553 w 297"/>
                  <a:gd name="T53" fmla="*/ 831 h 297"/>
                  <a:gd name="T54" fmla="*/ 435 w 297"/>
                  <a:gd name="T55" fmla="*/ 1024 h 297"/>
                  <a:gd name="T56" fmla="*/ 303 w 297"/>
                  <a:gd name="T57" fmla="*/ 1326 h 29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97" h="297">
                    <a:moveTo>
                      <a:pt x="26" y="91"/>
                    </a:moveTo>
                    <a:cubicBezTo>
                      <a:pt x="21" y="98"/>
                      <a:pt x="11" y="113"/>
                      <a:pt x="8" y="122"/>
                    </a:cubicBezTo>
                    <a:cubicBezTo>
                      <a:pt x="7" y="128"/>
                      <a:pt x="8" y="135"/>
                      <a:pt x="7" y="142"/>
                    </a:cubicBezTo>
                    <a:cubicBezTo>
                      <a:pt x="6" y="149"/>
                      <a:pt x="1" y="155"/>
                      <a:pt x="0" y="162"/>
                    </a:cubicBezTo>
                    <a:cubicBezTo>
                      <a:pt x="0" y="171"/>
                      <a:pt x="2" y="173"/>
                      <a:pt x="5" y="180"/>
                    </a:cubicBezTo>
                    <a:cubicBezTo>
                      <a:pt x="9" y="190"/>
                      <a:pt x="8" y="193"/>
                      <a:pt x="7" y="202"/>
                    </a:cubicBezTo>
                    <a:cubicBezTo>
                      <a:pt x="6" y="219"/>
                      <a:pt x="21" y="229"/>
                      <a:pt x="27" y="244"/>
                    </a:cubicBezTo>
                    <a:cubicBezTo>
                      <a:pt x="30" y="251"/>
                      <a:pt x="32" y="255"/>
                      <a:pt x="36" y="261"/>
                    </a:cubicBezTo>
                    <a:cubicBezTo>
                      <a:pt x="40" y="266"/>
                      <a:pt x="42" y="275"/>
                      <a:pt x="45" y="279"/>
                    </a:cubicBezTo>
                    <a:cubicBezTo>
                      <a:pt x="52" y="287"/>
                      <a:pt x="71" y="290"/>
                      <a:pt x="80" y="292"/>
                    </a:cubicBezTo>
                    <a:cubicBezTo>
                      <a:pt x="97" y="297"/>
                      <a:pt x="112" y="292"/>
                      <a:pt x="129" y="284"/>
                    </a:cubicBezTo>
                    <a:cubicBezTo>
                      <a:pt x="149" y="274"/>
                      <a:pt x="166" y="269"/>
                      <a:pt x="188" y="266"/>
                    </a:cubicBezTo>
                    <a:cubicBezTo>
                      <a:pt x="203" y="265"/>
                      <a:pt x="212" y="252"/>
                      <a:pt x="227" y="247"/>
                    </a:cubicBezTo>
                    <a:cubicBezTo>
                      <a:pt x="239" y="243"/>
                      <a:pt x="250" y="237"/>
                      <a:pt x="258" y="224"/>
                    </a:cubicBezTo>
                    <a:cubicBezTo>
                      <a:pt x="266" y="213"/>
                      <a:pt x="271" y="201"/>
                      <a:pt x="273" y="188"/>
                    </a:cubicBezTo>
                    <a:cubicBezTo>
                      <a:pt x="275" y="173"/>
                      <a:pt x="282" y="163"/>
                      <a:pt x="286" y="149"/>
                    </a:cubicBezTo>
                    <a:cubicBezTo>
                      <a:pt x="288" y="140"/>
                      <a:pt x="291" y="131"/>
                      <a:pt x="293" y="123"/>
                    </a:cubicBezTo>
                    <a:cubicBezTo>
                      <a:pt x="297" y="109"/>
                      <a:pt x="292" y="101"/>
                      <a:pt x="291" y="89"/>
                    </a:cubicBezTo>
                    <a:cubicBezTo>
                      <a:pt x="291" y="81"/>
                      <a:pt x="295" y="76"/>
                      <a:pt x="296" y="69"/>
                    </a:cubicBezTo>
                    <a:cubicBezTo>
                      <a:pt x="296" y="60"/>
                      <a:pt x="289" y="47"/>
                      <a:pt x="283" y="40"/>
                    </a:cubicBezTo>
                    <a:cubicBezTo>
                      <a:pt x="273" y="28"/>
                      <a:pt x="259" y="17"/>
                      <a:pt x="245" y="10"/>
                    </a:cubicBezTo>
                    <a:cubicBezTo>
                      <a:pt x="233" y="5"/>
                      <a:pt x="220" y="5"/>
                      <a:pt x="207" y="4"/>
                    </a:cubicBezTo>
                    <a:cubicBezTo>
                      <a:pt x="192" y="3"/>
                      <a:pt x="174" y="0"/>
                      <a:pt x="158" y="2"/>
                    </a:cubicBezTo>
                    <a:cubicBezTo>
                      <a:pt x="147" y="3"/>
                      <a:pt x="137" y="6"/>
                      <a:pt x="126" y="8"/>
                    </a:cubicBezTo>
                    <a:cubicBezTo>
                      <a:pt x="119" y="10"/>
                      <a:pt x="110" y="9"/>
                      <a:pt x="103" y="11"/>
                    </a:cubicBezTo>
                    <a:cubicBezTo>
                      <a:pt x="91" y="14"/>
                      <a:pt x="89" y="20"/>
                      <a:pt x="81" y="29"/>
                    </a:cubicBezTo>
                    <a:cubicBezTo>
                      <a:pt x="68" y="42"/>
                      <a:pt x="50" y="44"/>
                      <a:pt x="42" y="63"/>
                    </a:cubicBezTo>
                    <a:cubicBezTo>
                      <a:pt x="38" y="71"/>
                      <a:pt x="40" y="71"/>
                      <a:pt x="33" y="78"/>
                    </a:cubicBezTo>
                    <a:cubicBezTo>
                      <a:pt x="26" y="85"/>
                      <a:pt x="22" y="90"/>
                      <a:pt x="23" y="101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3" name="Freeform 9">
                <a:extLst>
                  <a:ext uri="{FF2B5EF4-FFF2-40B4-BE49-F238E27FC236}">
                    <a16:creationId xmlns:a16="http://schemas.microsoft.com/office/drawing/2014/main" id="{1A93F26E-5BB9-4F22-8D89-4C91981098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75" y="1874"/>
                <a:ext cx="844" cy="576"/>
              </a:xfrm>
              <a:custGeom>
                <a:avLst/>
                <a:gdLst>
                  <a:gd name="T0" fmla="*/ 4716 w 357"/>
                  <a:gd name="T1" fmla="*/ 1119 h 244"/>
                  <a:gd name="T2" fmla="*/ 4716 w 357"/>
                  <a:gd name="T3" fmla="*/ 1119 h 244"/>
                  <a:gd name="T4" fmla="*/ 4716 w 357"/>
                  <a:gd name="T5" fmla="*/ 1131 h 244"/>
                  <a:gd name="T6" fmla="*/ 4716 w 357"/>
                  <a:gd name="T7" fmla="*/ 1119 h 244"/>
                  <a:gd name="T8" fmla="*/ 4426 w 357"/>
                  <a:gd name="T9" fmla="*/ 668 h 244"/>
                  <a:gd name="T10" fmla="*/ 1364 w 357"/>
                  <a:gd name="T11" fmla="*/ 921 h 244"/>
                  <a:gd name="T12" fmla="*/ 196 w 357"/>
                  <a:gd name="T13" fmla="*/ 3210 h 244"/>
                  <a:gd name="T14" fmla="*/ 872 w 357"/>
                  <a:gd name="T15" fmla="*/ 1671 h 244"/>
                  <a:gd name="T16" fmla="*/ 1839 w 357"/>
                  <a:gd name="T17" fmla="*/ 753 h 244"/>
                  <a:gd name="T18" fmla="*/ 3187 w 357"/>
                  <a:gd name="T19" fmla="*/ 423 h 244"/>
                  <a:gd name="T20" fmla="*/ 4716 w 357"/>
                  <a:gd name="T21" fmla="*/ 1119 h 244"/>
                  <a:gd name="T22" fmla="*/ 4667 w 357"/>
                  <a:gd name="T23" fmla="*/ 947 h 244"/>
                  <a:gd name="T24" fmla="*/ 4426 w 357"/>
                  <a:gd name="T25" fmla="*/ 668 h 2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7" h="244">
                    <a:moveTo>
                      <a:pt x="357" y="85"/>
                    </a:moveTo>
                    <a:cubicBezTo>
                      <a:pt x="357" y="85"/>
                      <a:pt x="357" y="85"/>
                      <a:pt x="357" y="85"/>
                    </a:cubicBezTo>
                    <a:cubicBezTo>
                      <a:pt x="357" y="85"/>
                      <a:pt x="357" y="86"/>
                      <a:pt x="357" y="86"/>
                    </a:cubicBezTo>
                    <a:cubicBezTo>
                      <a:pt x="357" y="86"/>
                      <a:pt x="357" y="86"/>
                      <a:pt x="357" y="85"/>
                    </a:cubicBezTo>
                    <a:close/>
                    <a:moveTo>
                      <a:pt x="335" y="51"/>
                    </a:moveTo>
                    <a:cubicBezTo>
                      <a:pt x="272" y="0"/>
                      <a:pt x="166" y="22"/>
                      <a:pt x="103" y="70"/>
                    </a:cubicBezTo>
                    <a:cubicBezTo>
                      <a:pt x="76" y="91"/>
                      <a:pt x="0" y="154"/>
                      <a:pt x="15" y="244"/>
                    </a:cubicBezTo>
                    <a:cubicBezTo>
                      <a:pt x="17" y="180"/>
                      <a:pt x="53" y="143"/>
                      <a:pt x="66" y="127"/>
                    </a:cubicBezTo>
                    <a:cubicBezTo>
                      <a:pt x="82" y="107"/>
                      <a:pt x="114" y="72"/>
                      <a:pt x="139" y="57"/>
                    </a:cubicBezTo>
                    <a:cubicBezTo>
                      <a:pt x="181" y="32"/>
                      <a:pt x="218" y="33"/>
                      <a:pt x="241" y="32"/>
                    </a:cubicBezTo>
                    <a:cubicBezTo>
                      <a:pt x="279" y="31"/>
                      <a:pt x="334" y="42"/>
                      <a:pt x="357" y="85"/>
                    </a:cubicBezTo>
                    <a:cubicBezTo>
                      <a:pt x="355" y="81"/>
                      <a:pt x="354" y="76"/>
                      <a:pt x="353" y="72"/>
                    </a:cubicBezTo>
                    <a:cubicBezTo>
                      <a:pt x="349" y="64"/>
                      <a:pt x="343" y="58"/>
                      <a:pt x="335" y="51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4" name="Freeform 10">
                <a:extLst>
                  <a:ext uri="{FF2B5EF4-FFF2-40B4-BE49-F238E27FC236}">
                    <a16:creationId xmlns:a16="http://schemas.microsoft.com/office/drawing/2014/main" id="{06F06A3A-02E8-4B20-9C47-E41A3E794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907"/>
                <a:ext cx="194" cy="470"/>
              </a:xfrm>
              <a:custGeom>
                <a:avLst/>
                <a:gdLst>
                  <a:gd name="T0" fmla="*/ 447 w 82"/>
                  <a:gd name="T1" fmla="*/ 631 h 199"/>
                  <a:gd name="T2" fmla="*/ 447 w 82"/>
                  <a:gd name="T3" fmla="*/ 631 h 199"/>
                  <a:gd name="T4" fmla="*/ 78 w 82"/>
                  <a:gd name="T5" fmla="*/ 2610 h 199"/>
                  <a:gd name="T6" fmla="*/ 78 w 82"/>
                  <a:gd name="T7" fmla="*/ 2622 h 199"/>
                  <a:gd name="T8" fmla="*/ 582 w 82"/>
                  <a:gd name="T9" fmla="*/ 765 h 199"/>
                  <a:gd name="T10" fmla="*/ 1086 w 82"/>
                  <a:gd name="T11" fmla="*/ 135 h 199"/>
                  <a:gd name="T12" fmla="*/ 890 w 82"/>
                  <a:gd name="T13" fmla="*/ 0 h 199"/>
                  <a:gd name="T14" fmla="*/ 447 w 82"/>
                  <a:gd name="T15" fmla="*/ 631 h 1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99">
                    <a:moveTo>
                      <a:pt x="34" y="48"/>
                    </a:moveTo>
                    <a:cubicBezTo>
                      <a:pt x="34" y="48"/>
                      <a:pt x="34" y="48"/>
                      <a:pt x="34" y="48"/>
                    </a:cubicBezTo>
                    <a:cubicBezTo>
                      <a:pt x="10" y="102"/>
                      <a:pt x="0" y="171"/>
                      <a:pt x="6" y="198"/>
                    </a:cubicBezTo>
                    <a:cubicBezTo>
                      <a:pt x="6" y="198"/>
                      <a:pt x="6" y="198"/>
                      <a:pt x="6" y="199"/>
                    </a:cubicBezTo>
                    <a:cubicBezTo>
                      <a:pt x="2" y="171"/>
                      <a:pt x="21" y="104"/>
                      <a:pt x="44" y="58"/>
                    </a:cubicBezTo>
                    <a:cubicBezTo>
                      <a:pt x="57" y="31"/>
                      <a:pt x="76" y="12"/>
                      <a:pt x="82" y="1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53" y="12"/>
                      <a:pt x="43" y="30"/>
                      <a:pt x="34" y="48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5" name="Freeform 11">
                <a:extLst>
                  <a:ext uri="{FF2B5EF4-FFF2-40B4-BE49-F238E27FC236}">
                    <a16:creationId xmlns:a16="http://schemas.microsoft.com/office/drawing/2014/main" id="{17903D12-C5B9-4CFD-8FE1-7D9BA5DBC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112"/>
                <a:ext cx="1913" cy="1307"/>
              </a:xfrm>
              <a:custGeom>
                <a:avLst/>
                <a:gdLst>
                  <a:gd name="T0" fmla="*/ 10158 w 810"/>
                  <a:gd name="T1" fmla="*/ 2285 h 553"/>
                  <a:gd name="T2" fmla="*/ 9905 w 810"/>
                  <a:gd name="T3" fmla="*/ 0 h 553"/>
                  <a:gd name="T4" fmla="*/ 9721 w 810"/>
                  <a:gd name="T5" fmla="*/ 1480 h 553"/>
                  <a:gd name="T6" fmla="*/ 9605 w 810"/>
                  <a:gd name="T7" fmla="*/ 2207 h 553"/>
                  <a:gd name="T8" fmla="*/ 7730 w 810"/>
                  <a:gd name="T9" fmla="*/ 4077 h 553"/>
                  <a:gd name="T10" fmla="*/ 7652 w 810"/>
                  <a:gd name="T11" fmla="*/ 4094 h 553"/>
                  <a:gd name="T12" fmla="*/ 5930 w 810"/>
                  <a:gd name="T13" fmla="*/ 4027 h 553"/>
                  <a:gd name="T14" fmla="*/ 5668 w 810"/>
                  <a:gd name="T15" fmla="*/ 3621 h 553"/>
                  <a:gd name="T16" fmla="*/ 5439 w 810"/>
                  <a:gd name="T17" fmla="*/ 3039 h 553"/>
                  <a:gd name="T18" fmla="*/ 3937 w 810"/>
                  <a:gd name="T19" fmla="*/ 2664 h 553"/>
                  <a:gd name="T20" fmla="*/ 3212 w 810"/>
                  <a:gd name="T21" fmla="*/ 3129 h 553"/>
                  <a:gd name="T22" fmla="*/ 1490 w 810"/>
                  <a:gd name="T23" fmla="*/ 3826 h 553"/>
                  <a:gd name="T24" fmla="*/ 328 w 810"/>
                  <a:gd name="T25" fmla="*/ 2954 h 553"/>
                  <a:gd name="T26" fmla="*/ 0 w 810"/>
                  <a:gd name="T27" fmla="*/ 2189 h 553"/>
                  <a:gd name="T28" fmla="*/ 1105 w 810"/>
                  <a:gd name="T29" fmla="*/ 4909 h 553"/>
                  <a:gd name="T30" fmla="*/ 1122 w 810"/>
                  <a:gd name="T31" fmla="*/ 4937 h 553"/>
                  <a:gd name="T32" fmla="*/ 1209 w 810"/>
                  <a:gd name="T33" fmla="*/ 5297 h 553"/>
                  <a:gd name="T34" fmla="*/ 1344 w 810"/>
                  <a:gd name="T35" fmla="*/ 5424 h 553"/>
                  <a:gd name="T36" fmla="*/ 1462 w 810"/>
                  <a:gd name="T37" fmla="*/ 5585 h 553"/>
                  <a:gd name="T38" fmla="*/ 1578 w 810"/>
                  <a:gd name="T39" fmla="*/ 5691 h 553"/>
                  <a:gd name="T40" fmla="*/ 1778 w 810"/>
                  <a:gd name="T41" fmla="*/ 5928 h 553"/>
                  <a:gd name="T42" fmla="*/ 1908 w 810"/>
                  <a:gd name="T43" fmla="*/ 6034 h 553"/>
                  <a:gd name="T44" fmla="*/ 2109 w 810"/>
                  <a:gd name="T45" fmla="*/ 6284 h 553"/>
                  <a:gd name="T46" fmla="*/ 2281 w 810"/>
                  <a:gd name="T47" fmla="*/ 6403 h 553"/>
                  <a:gd name="T48" fmla="*/ 2371 w 810"/>
                  <a:gd name="T49" fmla="*/ 6526 h 553"/>
                  <a:gd name="T50" fmla="*/ 2555 w 810"/>
                  <a:gd name="T51" fmla="*/ 6641 h 553"/>
                  <a:gd name="T52" fmla="*/ 2806 w 810"/>
                  <a:gd name="T53" fmla="*/ 6771 h 553"/>
                  <a:gd name="T54" fmla="*/ 3056 w 810"/>
                  <a:gd name="T55" fmla="*/ 6875 h 553"/>
                  <a:gd name="T56" fmla="*/ 3335 w 810"/>
                  <a:gd name="T57" fmla="*/ 6916 h 553"/>
                  <a:gd name="T58" fmla="*/ 3559 w 810"/>
                  <a:gd name="T59" fmla="*/ 6972 h 553"/>
                  <a:gd name="T60" fmla="*/ 3715 w 810"/>
                  <a:gd name="T61" fmla="*/ 6972 h 553"/>
                  <a:gd name="T62" fmla="*/ 3859 w 810"/>
                  <a:gd name="T63" fmla="*/ 7038 h 553"/>
                  <a:gd name="T64" fmla="*/ 3994 w 810"/>
                  <a:gd name="T65" fmla="*/ 7079 h 553"/>
                  <a:gd name="T66" fmla="*/ 4095 w 810"/>
                  <a:gd name="T67" fmla="*/ 7157 h 553"/>
                  <a:gd name="T68" fmla="*/ 4268 w 810"/>
                  <a:gd name="T69" fmla="*/ 7183 h 553"/>
                  <a:gd name="T70" fmla="*/ 4468 w 810"/>
                  <a:gd name="T71" fmla="*/ 7251 h 553"/>
                  <a:gd name="T72" fmla="*/ 4702 w 810"/>
                  <a:gd name="T73" fmla="*/ 7251 h 553"/>
                  <a:gd name="T74" fmla="*/ 5125 w 810"/>
                  <a:gd name="T75" fmla="*/ 7289 h 553"/>
                  <a:gd name="T76" fmla="*/ 5427 w 810"/>
                  <a:gd name="T77" fmla="*/ 7206 h 553"/>
                  <a:gd name="T78" fmla="*/ 5796 w 810"/>
                  <a:gd name="T79" fmla="*/ 7157 h 553"/>
                  <a:gd name="T80" fmla="*/ 6034 w 810"/>
                  <a:gd name="T81" fmla="*/ 7088 h 553"/>
                  <a:gd name="T82" fmla="*/ 6181 w 810"/>
                  <a:gd name="T83" fmla="*/ 7038 h 553"/>
                  <a:gd name="T84" fmla="*/ 6242 w 810"/>
                  <a:gd name="T85" fmla="*/ 6972 h 553"/>
                  <a:gd name="T86" fmla="*/ 6348 w 810"/>
                  <a:gd name="T87" fmla="*/ 6932 h 553"/>
                  <a:gd name="T88" fmla="*/ 6492 w 810"/>
                  <a:gd name="T89" fmla="*/ 6854 h 553"/>
                  <a:gd name="T90" fmla="*/ 6627 w 810"/>
                  <a:gd name="T91" fmla="*/ 6691 h 553"/>
                  <a:gd name="T92" fmla="*/ 6693 w 810"/>
                  <a:gd name="T93" fmla="*/ 6575 h 553"/>
                  <a:gd name="T94" fmla="*/ 6821 w 810"/>
                  <a:gd name="T95" fmla="*/ 6535 h 553"/>
                  <a:gd name="T96" fmla="*/ 6906 w 810"/>
                  <a:gd name="T97" fmla="*/ 6507 h 553"/>
                  <a:gd name="T98" fmla="*/ 7090 w 810"/>
                  <a:gd name="T99" fmla="*/ 6440 h 553"/>
                  <a:gd name="T100" fmla="*/ 7168 w 810"/>
                  <a:gd name="T101" fmla="*/ 6440 h 553"/>
                  <a:gd name="T102" fmla="*/ 7853 w 810"/>
                  <a:gd name="T103" fmla="*/ 6334 h 553"/>
                  <a:gd name="T104" fmla="*/ 8077 w 810"/>
                  <a:gd name="T105" fmla="*/ 6218 h 553"/>
                  <a:gd name="T106" fmla="*/ 8311 w 810"/>
                  <a:gd name="T107" fmla="*/ 6190 h 553"/>
                  <a:gd name="T108" fmla="*/ 8668 w 810"/>
                  <a:gd name="T109" fmla="*/ 6022 h 553"/>
                  <a:gd name="T110" fmla="*/ 9102 w 810"/>
                  <a:gd name="T111" fmla="*/ 5876 h 553"/>
                  <a:gd name="T112" fmla="*/ 9393 w 810"/>
                  <a:gd name="T113" fmla="*/ 5609 h 553"/>
                  <a:gd name="T114" fmla="*/ 9801 w 810"/>
                  <a:gd name="T115" fmla="*/ 5453 h 553"/>
                  <a:gd name="T116" fmla="*/ 10236 w 810"/>
                  <a:gd name="T117" fmla="*/ 4781 h 553"/>
                  <a:gd name="T118" fmla="*/ 10158 w 810"/>
                  <a:gd name="T119" fmla="*/ 2285 h 5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3">
                    <a:moveTo>
                      <a:pt x="771" y="173"/>
                    </a:moveTo>
                    <a:cubicBezTo>
                      <a:pt x="764" y="129"/>
                      <a:pt x="776" y="69"/>
                      <a:pt x="752" y="0"/>
                    </a:cubicBezTo>
                    <a:cubicBezTo>
                      <a:pt x="754" y="34"/>
                      <a:pt x="746" y="74"/>
                      <a:pt x="738" y="112"/>
                    </a:cubicBezTo>
                    <a:cubicBezTo>
                      <a:pt x="734" y="133"/>
                      <a:pt x="730" y="152"/>
                      <a:pt x="729" y="167"/>
                    </a:cubicBezTo>
                    <a:cubicBezTo>
                      <a:pt x="723" y="233"/>
                      <a:pt x="660" y="297"/>
                      <a:pt x="587" y="309"/>
                    </a:cubicBezTo>
                    <a:cubicBezTo>
                      <a:pt x="581" y="310"/>
                      <a:pt x="581" y="310"/>
                      <a:pt x="581" y="310"/>
                    </a:cubicBezTo>
                    <a:cubicBezTo>
                      <a:pt x="531" y="318"/>
                      <a:pt x="478" y="327"/>
                      <a:pt x="450" y="305"/>
                    </a:cubicBezTo>
                    <a:cubicBezTo>
                      <a:pt x="438" y="296"/>
                      <a:pt x="433" y="293"/>
                      <a:pt x="430" y="274"/>
                    </a:cubicBezTo>
                    <a:cubicBezTo>
                      <a:pt x="427" y="259"/>
                      <a:pt x="421" y="243"/>
                      <a:pt x="413" y="230"/>
                    </a:cubicBezTo>
                    <a:cubicBezTo>
                      <a:pt x="405" y="215"/>
                      <a:pt x="360" y="170"/>
                      <a:pt x="299" y="202"/>
                    </a:cubicBezTo>
                    <a:cubicBezTo>
                      <a:pt x="278" y="212"/>
                      <a:pt x="259" y="224"/>
                      <a:pt x="244" y="237"/>
                    </a:cubicBezTo>
                    <a:cubicBezTo>
                      <a:pt x="219" y="260"/>
                      <a:pt x="168" y="298"/>
                      <a:pt x="113" y="290"/>
                    </a:cubicBezTo>
                    <a:cubicBezTo>
                      <a:pt x="79" y="285"/>
                      <a:pt x="49" y="263"/>
                      <a:pt x="25" y="224"/>
                    </a:cubicBezTo>
                    <a:cubicBezTo>
                      <a:pt x="13" y="204"/>
                      <a:pt x="5" y="185"/>
                      <a:pt x="0" y="166"/>
                    </a:cubicBezTo>
                    <a:cubicBezTo>
                      <a:pt x="5" y="213"/>
                      <a:pt x="42" y="309"/>
                      <a:pt x="84" y="372"/>
                    </a:cubicBezTo>
                    <a:cubicBezTo>
                      <a:pt x="85" y="374"/>
                      <a:pt x="85" y="374"/>
                      <a:pt x="85" y="374"/>
                    </a:cubicBezTo>
                    <a:cubicBezTo>
                      <a:pt x="81" y="381"/>
                      <a:pt x="88" y="395"/>
                      <a:pt x="92" y="401"/>
                    </a:cubicBezTo>
                    <a:cubicBezTo>
                      <a:pt x="95" y="404"/>
                      <a:pt x="99" y="408"/>
                      <a:pt x="102" y="411"/>
                    </a:cubicBezTo>
                    <a:cubicBezTo>
                      <a:pt x="105" y="415"/>
                      <a:pt x="107" y="420"/>
                      <a:pt x="111" y="423"/>
                    </a:cubicBezTo>
                    <a:cubicBezTo>
                      <a:pt x="114" y="426"/>
                      <a:pt x="117" y="428"/>
                      <a:pt x="120" y="431"/>
                    </a:cubicBezTo>
                    <a:cubicBezTo>
                      <a:pt x="125" y="437"/>
                      <a:pt x="128" y="444"/>
                      <a:pt x="135" y="449"/>
                    </a:cubicBezTo>
                    <a:cubicBezTo>
                      <a:pt x="139" y="451"/>
                      <a:pt x="142" y="453"/>
                      <a:pt x="145" y="457"/>
                    </a:cubicBezTo>
                    <a:cubicBezTo>
                      <a:pt x="149" y="464"/>
                      <a:pt x="152" y="472"/>
                      <a:pt x="160" y="476"/>
                    </a:cubicBezTo>
                    <a:cubicBezTo>
                      <a:pt x="166" y="479"/>
                      <a:pt x="169" y="480"/>
                      <a:pt x="173" y="485"/>
                    </a:cubicBezTo>
                    <a:cubicBezTo>
                      <a:pt x="176" y="488"/>
                      <a:pt x="178" y="491"/>
                      <a:pt x="180" y="494"/>
                    </a:cubicBezTo>
                    <a:cubicBezTo>
                      <a:pt x="184" y="499"/>
                      <a:pt x="188" y="500"/>
                      <a:pt x="194" y="503"/>
                    </a:cubicBezTo>
                    <a:cubicBezTo>
                      <a:pt x="200" y="506"/>
                      <a:pt x="206" y="511"/>
                      <a:pt x="213" y="513"/>
                    </a:cubicBezTo>
                    <a:cubicBezTo>
                      <a:pt x="221" y="515"/>
                      <a:pt x="225" y="516"/>
                      <a:pt x="232" y="521"/>
                    </a:cubicBezTo>
                    <a:cubicBezTo>
                      <a:pt x="239" y="525"/>
                      <a:pt x="245" y="524"/>
                      <a:pt x="253" y="524"/>
                    </a:cubicBezTo>
                    <a:cubicBezTo>
                      <a:pt x="259" y="525"/>
                      <a:pt x="264" y="528"/>
                      <a:pt x="270" y="528"/>
                    </a:cubicBezTo>
                    <a:cubicBezTo>
                      <a:pt x="275" y="527"/>
                      <a:pt x="277" y="527"/>
                      <a:pt x="282" y="528"/>
                    </a:cubicBezTo>
                    <a:cubicBezTo>
                      <a:pt x="285" y="530"/>
                      <a:pt x="289" y="532"/>
                      <a:pt x="293" y="533"/>
                    </a:cubicBezTo>
                    <a:cubicBezTo>
                      <a:pt x="298" y="533"/>
                      <a:pt x="299" y="533"/>
                      <a:pt x="303" y="536"/>
                    </a:cubicBezTo>
                    <a:cubicBezTo>
                      <a:pt x="306" y="538"/>
                      <a:pt x="308" y="541"/>
                      <a:pt x="311" y="542"/>
                    </a:cubicBezTo>
                    <a:cubicBezTo>
                      <a:pt x="315" y="545"/>
                      <a:pt x="319" y="543"/>
                      <a:pt x="324" y="544"/>
                    </a:cubicBezTo>
                    <a:cubicBezTo>
                      <a:pt x="329" y="545"/>
                      <a:pt x="333" y="549"/>
                      <a:pt x="339" y="549"/>
                    </a:cubicBezTo>
                    <a:cubicBezTo>
                      <a:pt x="345" y="549"/>
                      <a:pt x="351" y="547"/>
                      <a:pt x="357" y="549"/>
                    </a:cubicBezTo>
                    <a:cubicBezTo>
                      <a:pt x="368" y="552"/>
                      <a:pt x="378" y="550"/>
                      <a:pt x="389" y="552"/>
                    </a:cubicBezTo>
                    <a:cubicBezTo>
                      <a:pt x="397" y="553"/>
                      <a:pt x="404" y="547"/>
                      <a:pt x="412" y="546"/>
                    </a:cubicBezTo>
                    <a:cubicBezTo>
                      <a:pt x="418" y="546"/>
                      <a:pt x="437" y="544"/>
                      <a:pt x="440" y="542"/>
                    </a:cubicBezTo>
                    <a:cubicBezTo>
                      <a:pt x="444" y="539"/>
                      <a:pt x="453" y="539"/>
                      <a:pt x="458" y="537"/>
                    </a:cubicBezTo>
                    <a:cubicBezTo>
                      <a:pt x="462" y="536"/>
                      <a:pt x="466" y="535"/>
                      <a:pt x="469" y="533"/>
                    </a:cubicBezTo>
                    <a:cubicBezTo>
                      <a:pt x="471" y="531"/>
                      <a:pt x="472" y="529"/>
                      <a:pt x="474" y="528"/>
                    </a:cubicBezTo>
                    <a:cubicBezTo>
                      <a:pt x="476" y="526"/>
                      <a:pt x="479" y="526"/>
                      <a:pt x="482" y="525"/>
                    </a:cubicBezTo>
                    <a:cubicBezTo>
                      <a:pt x="486" y="524"/>
                      <a:pt x="489" y="522"/>
                      <a:pt x="493" y="519"/>
                    </a:cubicBezTo>
                    <a:cubicBezTo>
                      <a:pt x="497" y="515"/>
                      <a:pt x="501" y="512"/>
                      <a:pt x="503" y="507"/>
                    </a:cubicBezTo>
                    <a:cubicBezTo>
                      <a:pt x="504" y="503"/>
                      <a:pt x="504" y="500"/>
                      <a:pt x="508" y="498"/>
                    </a:cubicBezTo>
                    <a:cubicBezTo>
                      <a:pt x="511" y="496"/>
                      <a:pt x="515" y="496"/>
                      <a:pt x="518" y="495"/>
                    </a:cubicBezTo>
                    <a:cubicBezTo>
                      <a:pt x="520" y="494"/>
                      <a:pt x="522" y="493"/>
                      <a:pt x="524" y="493"/>
                    </a:cubicBezTo>
                    <a:cubicBezTo>
                      <a:pt x="532" y="492"/>
                      <a:pt x="530" y="489"/>
                      <a:pt x="538" y="488"/>
                    </a:cubicBezTo>
                    <a:cubicBezTo>
                      <a:pt x="540" y="488"/>
                      <a:pt x="542" y="488"/>
                      <a:pt x="544" y="488"/>
                    </a:cubicBezTo>
                    <a:cubicBezTo>
                      <a:pt x="562" y="490"/>
                      <a:pt x="579" y="487"/>
                      <a:pt x="596" y="480"/>
                    </a:cubicBezTo>
                    <a:cubicBezTo>
                      <a:pt x="602" y="477"/>
                      <a:pt x="606" y="473"/>
                      <a:pt x="613" y="471"/>
                    </a:cubicBezTo>
                    <a:cubicBezTo>
                      <a:pt x="618" y="470"/>
                      <a:pt x="625" y="471"/>
                      <a:pt x="631" y="469"/>
                    </a:cubicBezTo>
                    <a:cubicBezTo>
                      <a:pt x="641" y="466"/>
                      <a:pt x="647" y="458"/>
                      <a:pt x="658" y="456"/>
                    </a:cubicBezTo>
                    <a:cubicBezTo>
                      <a:pt x="670" y="453"/>
                      <a:pt x="681" y="451"/>
                      <a:pt x="691" y="445"/>
                    </a:cubicBezTo>
                    <a:cubicBezTo>
                      <a:pt x="700" y="439"/>
                      <a:pt x="705" y="432"/>
                      <a:pt x="713" y="425"/>
                    </a:cubicBezTo>
                    <a:cubicBezTo>
                      <a:pt x="722" y="417"/>
                      <a:pt x="734" y="420"/>
                      <a:pt x="744" y="413"/>
                    </a:cubicBezTo>
                    <a:cubicBezTo>
                      <a:pt x="761" y="401"/>
                      <a:pt x="770" y="378"/>
                      <a:pt x="777" y="362"/>
                    </a:cubicBezTo>
                    <a:cubicBezTo>
                      <a:pt x="810" y="301"/>
                      <a:pt x="778" y="221"/>
                      <a:pt x="771" y="173"/>
                    </a:cubicBezTo>
                    <a:close/>
                  </a:path>
                </a:pathLst>
              </a:custGeom>
              <a:solidFill>
                <a:srgbClr val="EE7E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6" name="Freeform 12">
                <a:extLst>
                  <a:ext uri="{FF2B5EF4-FFF2-40B4-BE49-F238E27FC236}">
                    <a16:creationId xmlns:a16="http://schemas.microsoft.com/office/drawing/2014/main" id="{B0EC0F03-56D5-4B75-863F-061242887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838"/>
                <a:ext cx="524" cy="401"/>
              </a:xfrm>
              <a:custGeom>
                <a:avLst/>
                <a:gdLst>
                  <a:gd name="T0" fmla="*/ 94 w 222"/>
                  <a:gd name="T1" fmla="*/ 250 h 170"/>
                  <a:gd name="T2" fmla="*/ 78 w 222"/>
                  <a:gd name="T3" fmla="*/ 606 h 170"/>
                  <a:gd name="T4" fmla="*/ 118 w 222"/>
                  <a:gd name="T5" fmla="*/ 1179 h 170"/>
                  <a:gd name="T6" fmla="*/ 212 w 222"/>
                  <a:gd name="T7" fmla="*/ 1953 h 170"/>
                  <a:gd name="T8" fmla="*/ 1159 w 222"/>
                  <a:gd name="T9" fmla="*/ 1892 h 170"/>
                  <a:gd name="T10" fmla="*/ 1799 w 222"/>
                  <a:gd name="T11" fmla="*/ 1302 h 170"/>
                  <a:gd name="T12" fmla="*/ 2155 w 222"/>
                  <a:gd name="T13" fmla="*/ 1236 h 170"/>
                  <a:gd name="T14" fmla="*/ 2223 w 222"/>
                  <a:gd name="T15" fmla="*/ 1420 h 170"/>
                  <a:gd name="T16" fmla="*/ 2658 w 222"/>
                  <a:gd name="T17" fmla="*/ 1547 h 170"/>
                  <a:gd name="T18" fmla="*/ 2618 w 222"/>
                  <a:gd name="T19" fmla="*/ 1073 h 170"/>
                  <a:gd name="T20" fmla="*/ 2408 w 222"/>
                  <a:gd name="T21" fmla="*/ 606 h 170"/>
                  <a:gd name="T22" fmla="*/ 1999 w 222"/>
                  <a:gd name="T23" fmla="*/ 94 h 170"/>
                  <a:gd name="T24" fmla="*/ 1119 w 222"/>
                  <a:gd name="T25" fmla="*/ 212 h 1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2" h="170">
                    <a:moveTo>
                      <a:pt x="7" y="19"/>
                    </a:moveTo>
                    <a:cubicBezTo>
                      <a:pt x="0" y="27"/>
                      <a:pt x="4" y="37"/>
                      <a:pt x="6" y="46"/>
                    </a:cubicBezTo>
                    <a:cubicBezTo>
                      <a:pt x="8" y="61"/>
                      <a:pt x="8" y="75"/>
                      <a:pt x="9" y="90"/>
                    </a:cubicBezTo>
                    <a:cubicBezTo>
                      <a:pt x="10" y="108"/>
                      <a:pt x="6" y="133"/>
                      <a:pt x="16" y="149"/>
                    </a:cubicBezTo>
                    <a:cubicBezTo>
                      <a:pt x="29" y="170"/>
                      <a:pt x="74" y="159"/>
                      <a:pt x="88" y="144"/>
                    </a:cubicBezTo>
                    <a:cubicBezTo>
                      <a:pt x="103" y="125"/>
                      <a:pt x="113" y="108"/>
                      <a:pt x="137" y="99"/>
                    </a:cubicBezTo>
                    <a:cubicBezTo>
                      <a:pt x="144" y="96"/>
                      <a:pt x="156" y="89"/>
                      <a:pt x="164" y="94"/>
                    </a:cubicBezTo>
                    <a:cubicBezTo>
                      <a:pt x="168" y="97"/>
                      <a:pt x="167" y="103"/>
                      <a:pt x="169" y="108"/>
                    </a:cubicBezTo>
                    <a:cubicBezTo>
                      <a:pt x="173" y="119"/>
                      <a:pt x="191" y="122"/>
                      <a:pt x="202" y="118"/>
                    </a:cubicBezTo>
                    <a:cubicBezTo>
                      <a:pt x="222" y="111"/>
                      <a:pt x="206" y="94"/>
                      <a:pt x="199" y="82"/>
                    </a:cubicBezTo>
                    <a:cubicBezTo>
                      <a:pt x="192" y="71"/>
                      <a:pt x="188" y="59"/>
                      <a:pt x="183" y="46"/>
                    </a:cubicBezTo>
                    <a:cubicBezTo>
                      <a:pt x="178" y="33"/>
                      <a:pt x="166" y="12"/>
                      <a:pt x="152" y="7"/>
                    </a:cubicBezTo>
                    <a:cubicBezTo>
                      <a:pt x="130" y="0"/>
                      <a:pt x="106" y="11"/>
                      <a:pt x="85" y="16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7" name="Freeform 13">
                <a:extLst>
                  <a:ext uri="{FF2B5EF4-FFF2-40B4-BE49-F238E27FC236}">
                    <a16:creationId xmlns:a16="http://schemas.microsoft.com/office/drawing/2014/main" id="{C383E5D9-F32D-47BE-9A74-C589048B2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923"/>
                <a:ext cx="378" cy="373"/>
              </a:xfrm>
              <a:custGeom>
                <a:avLst/>
                <a:gdLst>
                  <a:gd name="T0" fmla="*/ 697 w 160"/>
                  <a:gd name="T1" fmla="*/ 144 h 158"/>
                  <a:gd name="T2" fmla="*/ 0 w 160"/>
                  <a:gd name="T3" fmla="*/ 1102 h 158"/>
                  <a:gd name="T4" fmla="*/ 0 w 160"/>
                  <a:gd name="T5" fmla="*/ 1180 h 158"/>
                  <a:gd name="T6" fmla="*/ 340 w 160"/>
                  <a:gd name="T7" fmla="*/ 1801 h 158"/>
                  <a:gd name="T8" fmla="*/ 1238 w 160"/>
                  <a:gd name="T9" fmla="*/ 2011 h 158"/>
                  <a:gd name="T10" fmla="*/ 1914 w 160"/>
                  <a:gd name="T11" fmla="*/ 1565 h 158"/>
                  <a:gd name="T12" fmla="*/ 2032 w 160"/>
                  <a:gd name="T13" fmla="*/ 725 h 158"/>
                  <a:gd name="T14" fmla="*/ 1585 w 160"/>
                  <a:gd name="T15" fmla="*/ 172 h 158"/>
                  <a:gd name="T16" fmla="*/ 697 w 160"/>
                  <a:gd name="T17" fmla="*/ 144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158">
                    <a:moveTo>
                      <a:pt x="53" y="11"/>
                    </a:moveTo>
                    <a:cubicBezTo>
                      <a:pt x="17" y="24"/>
                      <a:pt x="0" y="47"/>
                      <a:pt x="0" y="84"/>
                    </a:cubicBezTo>
                    <a:cubicBezTo>
                      <a:pt x="0" y="86"/>
                      <a:pt x="0" y="88"/>
                      <a:pt x="0" y="90"/>
                    </a:cubicBezTo>
                    <a:cubicBezTo>
                      <a:pt x="1" y="108"/>
                      <a:pt x="11" y="125"/>
                      <a:pt x="26" y="137"/>
                    </a:cubicBezTo>
                    <a:cubicBezTo>
                      <a:pt x="46" y="152"/>
                      <a:pt x="70" y="158"/>
                      <a:pt x="94" y="153"/>
                    </a:cubicBezTo>
                    <a:cubicBezTo>
                      <a:pt x="116" y="149"/>
                      <a:pt x="134" y="137"/>
                      <a:pt x="145" y="119"/>
                    </a:cubicBezTo>
                    <a:cubicBezTo>
                      <a:pt x="157" y="101"/>
                      <a:pt x="160" y="78"/>
                      <a:pt x="154" y="55"/>
                    </a:cubicBezTo>
                    <a:cubicBezTo>
                      <a:pt x="150" y="38"/>
                      <a:pt x="137" y="22"/>
                      <a:pt x="120" y="13"/>
                    </a:cubicBezTo>
                    <a:cubicBezTo>
                      <a:pt x="106" y="6"/>
                      <a:pt x="83" y="0"/>
                      <a:pt x="53" y="11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8" name="Freeform 14">
                <a:extLst>
                  <a:ext uri="{FF2B5EF4-FFF2-40B4-BE49-F238E27FC236}">
                    <a16:creationId xmlns:a16="http://schemas.microsoft.com/office/drawing/2014/main" id="{5BC0F385-E049-41E7-B3B2-4A0CF79FB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913"/>
                <a:ext cx="373" cy="383"/>
              </a:xfrm>
              <a:custGeom>
                <a:avLst/>
                <a:gdLst>
                  <a:gd name="T0" fmla="*/ 668 w 158"/>
                  <a:gd name="T1" fmla="*/ 262 h 162"/>
                  <a:gd name="T2" fmla="*/ 12 w 158"/>
                  <a:gd name="T3" fmla="*/ 1241 h 162"/>
                  <a:gd name="T4" fmla="*/ 1180 w 158"/>
                  <a:gd name="T5" fmla="*/ 2024 h 162"/>
                  <a:gd name="T6" fmla="*/ 1933 w 158"/>
                  <a:gd name="T7" fmla="*/ 794 h 162"/>
                  <a:gd name="T8" fmla="*/ 668 w 158"/>
                  <a:gd name="T9" fmla="*/ 262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1" y="20"/>
                    </a:moveTo>
                    <a:cubicBezTo>
                      <a:pt x="12" y="33"/>
                      <a:pt x="0" y="59"/>
                      <a:pt x="1" y="94"/>
                    </a:cubicBezTo>
                    <a:cubicBezTo>
                      <a:pt x="3" y="130"/>
                      <a:pt x="45" y="162"/>
                      <a:pt x="90" y="153"/>
                    </a:cubicBezTo>
                    <a:cubicBezTo>
                      <a:pt x="135" y="144"/>
                      <a:pt x="158" y="103"/>
                      <a:pt x="147" y="60"/>
                    </a:cubicBezTo>
                    <a:cubicBezTo>
                      <a:pt x="140" y="31"/>
                      <a:pt x="103" y="0"/>
                      <a:pt x="51" y="20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49" name="Freeform 15">
                <a:extLst>
                  <a:ext uri="{FF2B5EF4-FFF2-40B4-BE49-F238E27FC236}">
                    <a16:creationId xmlns:a16="http://schemas.microsoft.com/office/drawing/2014/main" id="{2D67BBFF-ED28-4EFF-A306-13E11AB8C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968"/>
                <a:ext cx="626" cy="633"/>
              </a:xfrm>
              <a:custGeom>
                <a:avLst/>
                <a:gdLst>
                  <a:gd name="T0" fmla="*/ 3175 w 265"/>
                  <a:gd name="T1" fmla="*/ 2438 h 268"/>
                  <a:gd name="T2" fmla="*/ 1028 w 265"/>
                  <a:gd name="T3" fmla="*/ 3085 h 268"/>
                  <a:gd name="T4" fmla="*/ 406 w 265"/>
                  <a:gd name="T5" fmla="*/ 987 h 268"/>
                  <a:gd name="T6" fmla="*/ 2573 w 265"/>
                  <a:gd name="T7" fmla="*/ 328 h 268"/>
                  <a:gd name="T8" fmla="*/ 3175 w 265"/>
                  <a:gd name="T9" fmla="*/ 2438 h 2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5" h="268">
                    <a:moveTo>
                      <a:pt x="241" y="185"/>
                    </a:moveTo>
                    <a:cubicBezTo>
                      <a:pt x="216" y="244"/>
                      <a:pt x="135" y="268"/>
                      <a:pt x="78" y="234"/>
                    </a:cubicBezTo>
                    <a:cubicBezTo>
                      <a:pt x="20" y="201"/>
                      <a:pt x="0" y="147"/>
                      <a:pt x="31" y="75"/>
                    </a:cubicBezTo>
                    <a:cubicBezTo>
                      <a:pt x="63" y="3"/>
                      <a:pt x="147" y="0"/>
                      <a:pt x="195" y="25"/>
                    </a:cubicBezTo>
                    <a:cubicBezTo>
                      <a:pt x="246" y="52"/>
                      <a:pt x="265" y="125"/>
                      <a:pt x="241" y="185"/>
                    </a:cubicBezTo>
                    <a:close/>
                  </a:path>
                </a:pathLst>
              </a:custGeom>
              <a:noFill/>
              <a:ln w="104775" cap="flat">
                <a:solidFill>
                  <a:srgbClr val="F09B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0" name="Freeform 16">
                <a:extLst>
                  <a:ext uri="{FF2B5EF4-FFF2-40B4-BE49-F238E27FC236}">
                    <a16:creationId xmlns:a16="http://schemas.microsoft.com/office/drawing/2014/main" id="{F80A8D05-2FA0-4794-8287-5F6946FED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1952"/>
                <a:ext cx="737" cy="685"/>
              </a:xfrm>
              <a:custGeom>
                <a:avLst/>
                <a:gdLst>
                  <a:gd name="T0" fmla="*/ 898 w 312"/>
                  <a:gd name="T1" fmla="*/ 831 h 290"/>
                  <a:gd name="T2" fmla="*/ 553 w 312"/>
                  <a:gd name="T3" fmla="*/ 2863 h 290"/>
                  <a:gd name="T4" fmla="*/ 1897 w 312"/>
                  <a:gd name="T5" fmla="*/ 3782 h 290"/>
                  <a:gd name="T6" fmla="*/ 3125 w 312"/>
                  <a:gd name="T7" fmla="*/ 3253 h 290"/>
                  <a:gd name="T8" fmla="*/ 898 w 312"/>
                  <a:gd name="T9" fmla="*/ 831 h 2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2" h="290">
                    <a:moveTo>
                      <a:pt x="68" y="63"/>
                    </a:moveTo>
                    <a:cubicBezTo>
                      <a:pt x="0" y="126"/>
                      <a:pt x="21" y="177"/>
                      <a:pt x="42" y="217"/>
                    </a:cubicBezTo>
                    <a:cubicBezTo>
                      <a:pt x="63" y="257"/>
                      <a:pt x="90" y="284"/>
                      <a:pt x="144" y="287"/>
                    </a:cubicBezTo>
                    <a:cubicBezTo>
                      <a:pt x="190" y="290"/>
                      <a:pt x="203" y="289"/>
                      <a:pt x="237" y="247"/>
                    </a:cubicBezTo>
                    <a:cubicBezTo>
                      <a:pt x="312" y="161"/>
                      <a:pt x="137" y="0"/>
                      <a:pt x="68" y="63"/>
                    </a:cubicBezTo>
                    <a:close/>
                  </a:path>
                </a:pathLst>
              </a:custGeom>
              <a:noFill/>
              <a:ln w="104775" cap="flat">
                <a:solidFill>
                  <a:srgbClr val="F09B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1" name="Freeform 17">
                <a:extLst>
                  <a:ext uri="{FF2B5EF4-FFF2-40B4-BE49-F238E27FC236}">
                    <a16:creationId xmlns:a16="http://schemas.microsoft.com/office/drawing/2014/main" id="{F603EEE3-789F-430C-B94C-997E99CE5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954"/>
                <a:ext cx="628" cy="647"/>
              </a:xfrm>
              <a:custGeom>
                <a:avLst/>
                <a:gdLst>
                  <a:gd name="T0" fmla="*/ 3182 w 266"/>
                  <a:gd name="T1" fmla="*/ 2593 h 274"/>
                  <a:gd name="T2" fmla="*/ 1041 w 266"/>
                  <a:gd name="T3" fmla="*/ 3162 h 274"/>
                  <a:gd name="T4" fmla="*/ 406 w 266"/>
                  <a:gd name="T5" fmla="*/ 999 h 274"/>
                  <a:gd name="T6" fmla="*/ 2543 w 266"/>
                  <a:gd name="T7" fmla="*/ 368 h 274"/>
                  <a:gd name="T8" fmla="*/ 3182 w 266"/>
                  <a:gd name="T9" fmla="*/ 2593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4">
                    <a:moveTo>
                      <a:pt x="242" y="197"/>
                    </a:moveTo>
                    <a:cubicBezTo>
                      <a:pt x="217" y="256"/>
                      <a:pt x="136" y="274"/>
                      <a:pt x="79" y="240"/>
                    </a:cubicBezTo>
                    <a:cubicBezTo>
                      <a:pt x="21" y="207"/>
                      <a:pt x="0" y="147"/>
                      <a:pt x="31" y="76"/>
                    </a:cubicBezTo>
                    <a:cubicBezTo>
                      <a:pt x="63" y="4"/>
                      <a:pt x="142" y="0"/>
                      <a:pt x="193" y="28"/>
                    </a:cubicBezTo>
                    <a:cubicBezTo>
                      <a:pt x="243" y="56"/>
                      <a:pt x="266" y="137"/>
                      <a:pt x="242" y="197"/>
                    </a:cubicBezTo>
                    <a:close/>
                  </a:path>
                </a:pathLst>
              </a:custGeom>
              <a:noFill/>
              <a:ln w="44450" cap="flat">
                <a:solidFill>
                  <a:srgbClr val="E960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2" name="Freeform 18">
                <a:extLst>
                  <a:ext uri="{FF2B5EF4-FFF2-40B4-BE49-F238E27FC236}">
                    <a16:creationId xmlns:a16="http://schemas.microsoft.com/office/drawing/2014/main" id="{BAF2640F-0A61-4275-B6EE-24095E394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1942"/>
                <a:ext cx="744" cy="695"/>
              </a:xfrm>
              <a:custGeom>
                <a:avLst/>
                <a:gdLst>
                  <a:gd name="T0" fmla="*/ 898 w 315"/>
                  <a:gd name="T1" fmla="*/ 832 h 294"/>
                  <a:gd name="T2" fmla="*/ 590 w 315"/>
                  <a:gd name="T3" fmla="*/ 2917 h 294"/>
                  <a:gd name="T4" fmla="*/ 1937 w 315"/>
                  <a:gd name="T5" fmla="*/ 3844 h 294"/>
                  <a:gd name="T6" fmla="*/ 3163 w 315"/>
                  <a:gd name="T7" fmla="*/ 3314 h 294"/>
                  <a:gd name="T8" fmla="*/ 898 w 315"/>
                  <a:gd name="T9" fmla="*/ 832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5" h="294">
                    <a:moveTo>
                      <a:pt x="68" y="63"/>
                    </a:moveTo>
                    <a:cubicBezTo>
                      <a:pt x="0" y="126"/>
                      <a:pt x="24" y="181"/>
                      <a:pt x="45" y="221"/>
                    </a:cubicBezTo>
                    <a:cubicBezTo>
                      <a:pt x="66" y="261"/>
                      <a:pt x="93" y="288"/>
                      <a:pt x="147" y="291"/>
                    </a:cubicBezTo>
                    <a:cubicBezTo>
                      <a:pt x="193" y="294"/>
                      <a:pt x="206" y="293"/>
                      <a:pt x="240" y="251"/>
                    </a:cubicBezTo>
                    <a:cubicBezTo>
                      <a:pt x="315" y="165"/>
                      <a:pt x="136" y="0"/>
                      <a:pt x="68" y="63"/>
                    </a:cubicBezTo>
                    <a:close/>
                  </a:path>
                </a:pathLst>
              </a:custGeom>
              <a:noFill/>
              <a:ln w="44450" cap="flat">
                <a:solidFill>
                  <a:srgbClr val="E960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3" name="Freeform 19">
                <a:extLst>
                  <a:ext uri="{FF2B5EF4-FFF2-40B4-BE49-F238E27FC236}">
                    <a16:creationId xmlns:a16="http://schemas.microsoft.com/office/drawing/2014/main" id="{9B726ACD-9140-46F3-9B32-8C34E02A2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954"/>
                <a:ext cx="628" cy="647"/>
              </a:xfrm>
              <a:custGeom>
                <a:avLst/>
                <a:gdLst>
                  <a:gd name="T0" fmla="*/ 3182 w 266"/>
                  <a:gd name="T1" fmla="*/ 2593 h 274"/>
                  <a:gd name="T2" fmla="*/ 1041 w 266"/>
                  <a:gd name="T3" fmla="*/ 3162 h 274"/>
                  <a:gd name="T4" fmla="*/ 406 w 266"/>
                  <a:gd name="T5" fmla="*/ 999 h 274"/>
                  <a:gd name="T6" fmla="*/ 2543 w 266"/>
                  <a:gd name="T7" fmla="*/ 368 h 274"/>
                  <a:gd name="T8" fmla="*/ 3182 w 266"/>
                  <a:gd name="T9" fmla="*/ 2593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4">
                    <a:moveTo>
                      <a:pt x="242" y="197"/>
                    </a:moveTo>
                    <a:cubicBezTo>
                      <a:pt x="217" y="256"/>
                      <a:pt x="136" y="274"/>
                      <a:pt x="79" y="240"/>
                    </a:cubicBezTo>
                    <a:cubicBezTo>
                      <a:pt x="21" y="207"/>
                      <a:pt x="0" y="147"/>
                      <a:pt x="31" y="76"/>
                    </a:cubicBezTo>
                    <a:cubicBezTo>
                      <a:pt x="63" y="4"/>
                      <a:pt x="142" y="0"/>
                      <a:pt x="193" y="28"/>
                    </a:cubicBezTo>
                    <a:cubicBezTo>
                      <a:pt x="243" y="56"/>
                      <a:pt x="266" y="137"/>
                      <a:pt x="242" y="197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4" name="Freeform 20">
                <a:extLst>
                  <a:ext uri="{FF2B5EF4-FFF2-40B4-BE49-F238E27FC236}">
                    <a16:creationId xmlns:a16="http://schemas.microsoft.com/office/drawing/2014/main" id="{32FFA271-1C49-4071-BF46-62F64AC58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053"/>
                <a:ext cx="184" cy="447"/>
              </a:xfrm>
              <a:custGeom>
                <a:avLst/>
                <a:gdLst>
                  <a:gd name="T0" fmla="*/ 958 w 78"/>
                  <a:gd name="T1" fmla="*/ 2500 h 189"/>
                  <a:gd name="T2" fmla="*/ 1024 w 78"/>
                  <a:gd name="T3" fmla="*/ 173 h 189"/>
                  <a:gd name="T4" fmla="*/ 1024 w 78"/>
                  <a:gd name="T5" fmla="*/ 0 h 189"/>
                  <a:gd name="T6" fmla="*/ 802 w 78"/>
                  <a:gd name="T7" fmla="*/ 225 h 189"/>
                  <a:gd name="T8" fmla="*/ 300 w 78"/>
                  <a:gd name="T9" fmla="*/ 1008 h 189"/>
                  <a:gd name="T10" fmla="*/ 377 w 78"/>
                  <a:gd name="T11" fmla="*/ 1996 h 189"/>
                  <a:gd name="T12" fmla="*/ 958 w 78"/>
                  <a:gd name="T13" fmla="*/ 2500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189">
                    <a:moveTo>
                      <a:pt x="73" y="189"/>
                    </a:moveTo>
                    <a:cubicBezTo>
                      <a:pt x="0" y="125"/>
                      <a:pt x="45" y="35"/>
                      <a:pt x="78" y="13"/>
                    </a:cubicBezTo>
                    <a:cubicBezTo>
                      <a:pt x="78" y="7"/>
                      <a:pt x="78" y="0"/>
                      <a:pt x="78" y="0"/>
                    </a:cubicBezTo>
                    <a:cubicBezTo>
                      <a:pt x="78" y="0"/>
                      <a:pt x="72" y="11"/>
                      <a:pt x="61" y="17"/>
                    </a:cubicBezTo>
                    <a:cubicBezTo>
                      <a:pt x="50" y="24"/>
                      <a:pt x="30" y="53"/>
                      <a:pt x="23" y="76"/>
                    </a:cubicBezTo>
                    <a:cubicBezTo>
                      <a:pt x="16" y="98"/>
                      <a:pt x="8" y="124"/>
                      <a:pt x="29" y="151"/>
                    </a:cubicBezTo>
                    <a:cubicBezTo>
                      <a:pt x="50" y="179"/>
                      <a:pt x="67" y="187"/>
                      <a:pt x="73" y="189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5" name="Freeform 21">
                <a:extLst>
                  <a:ext uri="{FF2B5EF4-FFF2-40B4-BE49-F238E27FC236}">
                    <a16:creationId xmlns:a16="http://schemas.microsoft.com/office/drawing/2014/main" id="{1C404A6D-F66E-4D95-8B11-C7A4F20EA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2273"/>
                <a:ext cx="241" cy="104"/>
              </a:xfrm>
              <a:custGeom>
                <a:avLst/>
                <a:gdLst>
                  <a:gd name="T0" fmla="*/ 0 w 102"/>
                  <a:gd name="T1" fmla="*/ 144 h 44"/>
                  <a:gd name="T2" fmla="*/ 1344 w 102"/>
                  <a:gd name="T3" fmla="*/ 0 h 44"/>
                  <a:gd name="T4" fmla="*/ 1160 w 102"/>
                  <a:gd name="T5" fmla="*/ 503 h 44"/>
                  <a:gd name="T6" fmla="*/ 0 w 102"/>
                  <a:gd name="T7" fmla="*/ 144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44">
                    <a:moveTo>
                      <a:pt x="0" y="11"/>
                    </a:moveTo>
                    <a:cubicBezTo>
                      <a:pt x="24" y="27"/>
                      <a:pt x="77" y="32"/>
                      <a:pt x="102" y="0"/>
                    </a:cubicBezTo>
                    <a:cubicBezTo>
                      <a:pt x="95" y="16"/>
                      <a:pt x="88" y="38"/>
                      <a:pt x="88" y="38"/>
                    </a:cubicBezTo>
                    <a:cubicBezTo>
                      <a:pt x="88" y="38"/>
                      <a:pt x="13" y="44"/>
                      <a:pt x="0" y="1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6" name="Freeform 22">
                <a:extLst>
                  <a:ext uri="{FF2B5EF4-FFF2-40B4-BE49-F238E27FC236}">
                    <a16:creationId xmlns:a16="http://schemas.microsoft.com/office/drawing/2014/main" id="{03FBAE50-A921-4493-B191-A8D57A0EA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1942"/>
                <a:ext cx="744" cy="695"/>
              </a:xfrm>
              <a:custGeom>
                <a:avLst/>
                <a:gdLst>
                  <a:gd name="T0" fmla="*/ 898 w 315"/>
                  <a:gd name="T1" fmla="*/ 832 h 294"/>
                  <a:gd name="T2" fmla="*/ 590 w 315"/>
                  <a:gd name="T3" fmla="*/ 2917 h 294"/>
                  <a:gd name="T4" fmla="*/ 1937 w 315"/>
                  <a:gd name="T5" fmla="*/ 3844 h 294"/>
                  <a:gd name="T6" fmla="*/ 3163 w 315"/>
                  <a:gd name="T7" fmla="*/ 3314 h 294"/>
                  <a:gd name="T8" fmla="*/ 898 w 315"/>
                  <a:gd name="T9" fmla="*/ 832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5" h="294">
                    <a:moveTo>
                      <a:pt x="68" y="63"/>
                    </a:moveTo>
                    <a:cubicBezTo>
                      <a:pt x="0" y="126"/>
                      <a:pt x="24" y="181"/>
                      <a:pt x="45" y="221"/>
                    </a:cubicBezTo>
                    <a:cubicBezTo>
                      <a:pt x="66" y="261"/>
                      <a:pt x="93" y="288"/>
                      <a:pt x="147" y="291"/>
                    </a:cubicBezTo>
                    <a:cubicBezTo>
                      <a:pt x="193" y="294"/>
                      <a:pt x="206" y="293"/>
                      <a:pt x="240" y="251"/>
                    </a:cubicBezTo>
                    <a:cubicBezTo>
                      <a:pt x="315" y="165"/>
                      <a:pt x="136" y="0"/>
                      <a:pt x="68" y="6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7" name="Freeform 23">
                <a:extLst>
                  <a:ext uri="{FF2B5EF4-FFF2-40B4-BE49-F238E27FC236}">
                    <a16:creationId xmlns:a16="http://schemas.microsoft.com/office/drawing/2014/main" id="{81EF2AD8-256B-4300-AACC-307BE6E07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207"/>
                <a:ext cx="333" cy="357"/>
              </a:xfrm>
              <a:custGeom>
                <a:avLst/>
                <a:gdLst>
                  <a:gd name="T0" fmla="*/ 1830 w 141"/>
                  <a:gd name="T1" fmla="*/ 1995 h 151"/>
                  <a:gd name="T2" fmla="*/ 0 w 141"/>
                  <a:gd name="T3" fmla="*/ 50 h 151"/>
                  <a:gd name="T4" fmla="*/ 1830 w 141"/>
                  <a:gd name="T5" fmla="*/ 1995 h 1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1" h="151">
                    <a:moveTo>
                      <a:pt x="139" y="151"/>
                    </a:moveTo>
                    <a:cubicBezTo>
                      <a:pt x="141" y="37"/>
                      <a:pt x="34" y="0"/>
                      <a:pt x="0" y="4"/>
                    </a:cubicBezTo>
                    <a:cubicBezTo>
                      <a:pt x="21" y="7"/>
                      <a:pt x="133" y="66"/>
                      <a:pt x="139" y="15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8" name="Freeform 24">
                <a:extLst>
                  <a:ext uri="{FF2B5EF4-FFF2-40B4-BE49-F238E27FC236}">
                    <a16:creationId xmlns:a16="http://schemas.microsoft.com/office/drawing/2014/main" id="{20523D75-DDBC-4E26-BD99-3E0D45537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1855"/>
                <a:ext cx="206" cy="116"/>
              </a:xfrm>
              <a:custGeom>
                <a:avLst/>
                <a:gdLst>
                  <a:gd name="T0" fmla="*/ 954 w 87"/>
                  <a:gd name="T1" fmla="*/ 0 h 49"/>
                  <a:gd name="T2" fmla="*/ 651 w 87"/>
                  <a:gd name="T3" fmla="*/ 28 h 49"/>
                  <a:gd name="T4" fmla="*/ 107 w 87"/>
                  <a:gd name="T5" fmla="*/ 253 h 49"/>
                  <a:gd name="T6" fmla="*/ 242 w 87"/>
                  <a:gd name="T7" fmla="*/ 533 h 49"/>
                  <a:gd name="T8" fmla="*/ 1103 w 87"/>
                  <a:gd name="T9" fmla="*/ 225 h 49"/>
                  <a:gd name="T10" fmla="*/ 954 w 87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49">
                    <a:moveTo>
                      <a:pt x="72" y="0"/>
                    </a:moveTo>
                    <a:cubicBezTo>
                      <a:pt x="64" y="0"/>
                      <a:pt x="57" y="1"/>
                      <a:pt x="49" y="2"/>
                    </a:cubicBezTo>
                    <a:cubicBezTo>
                      <a:pt x="35" y="4"/>
                      <a:pt x="18" y="12"/>
                      <a:pt x="8" y="19"/>
                    </a:cubicBezTo>
                    <a:cubicBezTo>
                      <a:pt x="0" y="29"/>
                      <a:pt x="7" y="37"/>
                      <a:pt x="18" y="40"/>
                    </a:cubicBezTo>
                    <a:cubicBezTo>
                      <a:pt x="44" y="49"/>
                      <a:pt x="87" y="33"/>
                      <a:pt x="83" y="17"/>
                    </a:cubicBezTo>
                    <a:cubicBezTo>
                      <a:pt x="82" y="9"/>
                      <a:pt x="78" y="3"/>
                      <a:pt x="72" y="0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59" name="Freeform 25">
                <a:extLst>
                  <a:ext uri="{FF2B5EF4-FFF2-40B4-BE49-F238E27FC236}">
                    <a16:creationId xmlns:a16="http://schemas.microsoft.com/office/drawing/2014/main" id="{5F671E94-DB0A-48CA-9069-4FF8CC355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1895"/>
                <a:ext cx="163" cy="76"/>
              </a:xfrm>
              <a:custGeom>
                <a:avLst/>
                <a:gdLst>
                  <a:gd name="T0" fmla="*/ 860 w 69"/>
                  <a:gd name="T1" fmla="*/ 0 h 32"/>
                  <a:gd name="T2" fmla="*/ 0 w 69"/>
                  <a:gd name="T3" fmla="*/ 311 h 32"/>
                  <a:gd name="T4" fmla="*/ 860 w 6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32">
                    <a:moveTo>
                      <a:pt x="65" y="0"/>
                    </a:moveTo>
                    <a:cubicBezTo>
                      <a:pt x="69" y="16"/>
                      <a:pt x="26" y="32"/>
                      <a:pt x="0" y="23"/>
                    </a:cubicBezTo>
                    <a:cubicBezTo>
                      <a:pt x="21" y="32"/>
                      <a:pt x="66" y="29"/>
                      <a:pt x="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0" name="Freeform 26">
                <a:extLst>
                  <a:ext uri="{FF2B5EF4-FFF2-40B4-BE49-F238E27FC236}">
                    <a16:creationId xmlns:a16="http://schemas.microsoft.com/office/drawing/2014/main" id="{E76DD309-D794-4486-851E-70847DFEF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599"/>
                <a:ext cx="390" cy="361"/>
              </a:xfrm>
              <a:custGeom>
                <a:avLst/>
                <a:gdLst>
                  <a:gd name="T0" fmla="*/ 0 w 165"/>
                  <a:gd name="T1" fmla="*/ 974 h 153"/>
                  <a:gd name="T2" fmla="*/ 409 w 165"/>
                  <a:gd name="T3" fmla="*/ 1838 h 153"/>
                  <a:gd name="T4" fmla="*/ 922 w 165"/>
                  <a:gd name="T5" fmla="*/ 2010 h 153"/>
                  <a:gd name="T6" fmla="*/ 1716 w 165"/>
                  <a:gd name="T7" fmla="*/ 1732 h 153"/>
                  <a:gd name="T8" fmla="*/ 1889 w 165"/>
                  <a:gd name="T9" fmla="*/ 1404 h 153"/>
                  <a:gd name="T10" fmla="*/ 1955 w 165"/>
                  <a:gd name="T11" fmla="*/ 1380 h 153"/>
                  <a:gd name="T12" fmla="*/ 2167 w 165"/>
                  <a:gd name="T13" fmla="*/ 1265 h 153"/>
                  <a:gd name="T14" fmla="*/ 2179 w 165"/>
                  <a:gd name="T15" fmla="*/ 1248 h 153"/>
                  <a:gd name="T16" fmla="*/ 2023 w 165"/>
                  <a:gd name="T17" fmla="*/ 1036 h 153"/>
                  <a:gd name="T18" fmla="*/ 1938 w 165"/>
                  <a:gd name="T19" fmla="*/ 958 h 153"/>
                  <a:gd name="T20" fmla="*/ 1938 w 165"/>
                  <a:gd name="T21" fmla="*/ 958 h 153"/>
                  <a:gd name="T22" fmla="*/ 979 w 165"/>
                  <a:gd name="T23" fmla="*/ 0 h 153"/>
                  <a:gd name="T24" fmla="*/ 0 w 165"/>
                  <a:gd name="T25" fmla="*/ 974 h 1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53">
                    <a:moveTo>
                      <a:pt x="0" y="74"/>
                    </a:moveTo>
                    <a:cubicBezTo>
                      <a:pt x="0" y="104"/>
                      <a:pt x="11" y="128"/>
                      <a:pt x="31" y="140"/>
                    </a:cubicBezTo>
                    <a:cubicBezTo>
                      <a:pt x="45" y="148"/>
                      <a:pt x="58" y="153"/>
                      <a:pt x="70" y="153"/>
                    </a:cubicBezTo>
                    <a:cubicBezTo>
                      <a:pt x="89" y="153"/>
                      <a:pt x="115" y="146"/>
                      <a:pt x="130" y="132"/>
                    </a:cubicBezTo>
                    <a:cubicBezTo>
                      <a:pt x="136" y="126"/>
                      <a:pt x="140" y="118"/>
                      <a:pt x="143" y="107"/>
                    </a:cubicBezTo>
                    <a:cubicBezTo>
                      <a:pt x="144" y="106"/>
                      <a:pt x="147" y="105"/>
                      <a:pt x="148" y="105"/>
                    </a:cubicBezTo>
                    <a:cubicBezTo>
                      <a:pt x="154" y="105"/>
                      <a:pt x="163" y="104"/>
                      <a:pt x="164" y="96"/>
                    </a:cubicBezTo>
                    <a:cubicBezTo>
                      <a:pt x="165" y="96"/>
                      <a:pt x="165" y="95"/>
                      <a:pt x="165" y="95"/>
                    </a:cubicBezTo>
                    <a:cubicBezTo>
                      <a:pt x="165" y="89"/>
                      <a:pt x="158" y="83"/>
                      <a:pt x="153" y="79"/>
                    </a:cubicBezTo>
                    <a:cubicBezTo>
                      <a:pt x="151" y="77"/>
                      <a:pt x="148" y="75"/>
                      <a:pt x="147" y="73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7" y="33"/>
                      <a:pt x="114" y="0"/>
                      <a:pt x="74" y="0"/>
                    </a:cubicBezTo>
                    <a:cubicBezTo>
                      <a:pt x="33" y="0"/>
                      <a:pt x="0" y="34"/>
                      <a:pt x="0" y="74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1" name="Freeform 27">
                <a:extLst>
                  <a:ext uri="{FF2B5EF4-FFF2-40B4-BE49-F238E27FC236}">
                    <a16:creationId xmlns:a16="http://schemas.microsoft.com/office/drawing/2014/main" id="{439D18E7-03D0-43CE-B2E6-DCB3D5F4D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611"/>
                <a:ext cx="373" cy="338"/>
              </a:xfrm>
              <a:custGeom>
                <a:avLst/>
                <a:gdLst>
                  <a:gd name="T0" fmla="*/ 397 w 158"/>
                  <a:gd name="T1" fmla="*/ 1733 h 143"/>
                  <a:gd name="T2" fmla="*/ 0 w 158"/>
                  <a:gd name="T3" fmla="*/ 910 h 143"/>
                  <a:gd name="T4" fmla="*/ 921 w 158"/>
                  <a:gd name="T5" fmla="*/ 0 h 143"/>
                  <a:gd name="T6" fmla="*/ 1827 w 158"/>
                  <a:gd name="T7" fmla="*/ 910 h 143"/>
                  <a:gd name="T8" fmla="*/ 2052 w 158"/>
                  <a:gd name="T9" fmla="*/ 1189 h 143"/>
                  <a:gd name="T10" fmla="*/ 1789 w 158"/>
                  <a:gd name="T11" fmla="*/ 1307 h 143"/>
                  <a:gd name="T12" fmla="*/ 1617 w 158"/>
                  <a:gd name="T13" fmla="*/ 1638 h 143"/>
                  <a:gd name="T14" fmla="*/ 869 w 158"/>
                  <a:gd name="T15" fmla="*/ 1889 h 143"/>
                  <a:gd name="T16" fmla="*/ 397 w 158"/>
                  <a:gd name="T17" fmla="*/ 1733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8" h="143">
                    <a:moveTo>
                      <a:pt x="30" y="131"/>
                    </a:moveTo>
                    <a:cubicBezTo>
                      <a:pt x="9" y="119"/>
                      <a:pt x="0" y="95"/>
                      <a:pt x="0" y="69"/>
                    </a:cubicBezTo>
                    <a:cubicBezTo>
                      <a:pt x="0" y="31"/>
                      <a:pt x="31" y="0"/>
                      <a:pt x="70" y="0"/>
                    </a:cubicBezTo>
                    <a:cubicBezTo>
                      <a:pt x="108" y="0"/>
                      <a:pt x="139" y="31"/>
                      <a:pt x="139" y="69"/>
                    </a:cubicBezTo>
                    <a:cubicBezTo>
                      <a:pt x="139" y="75"/>
                      <a:pt x="158" y="82"/>
                      <a:pt x="156" y="90"/>
                    </a:cubicBezTo>
                    <a:cubicBezTo>
                      <a:pt x="154" y="99"/>
                      <a:pt x="137" y="94"/>
                      <a:pt x="136" y="99"/>
                    </a:cubicBezTo>
                    <a:cubicBezTo>
                      <a:pt x="133" y="108"/>
                      <a:pt x="129" y="117"/>
                      <a:pt x="123" y="124"/>
                    </a:cubicBezTo>
                    <a:cubicBezTo>
                      <a:pt x="110" y="136"/>
                      <a:pt x="86" y="143"/>
                      <a:pt x="66" y="143"/>
                    </a:cubicBezTo>
                    <a:cubicBezTo>
                      <a:pt x="53" y="143"/>
                      <a:pt x="40" y="137"/>
                      <a:pt x="30" y="131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2" name="Freeform 28">
                <a:extLst>
                  <a:ext uri="{FF2B5EF4-FFF2-40B4-BE49-F238E27FC236}">
                    <a16:creationId xmlns:a16="http://schemas.microsoft.com/office/drawing/2014/main" id="{63568D6C-49B7-44E9-AAFC-0FD119F64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2767"/>
                <a:ext cx="69" cy="80"/>
              </a:xfrm>
              <a:custGeom>
                <a:avLst/>
                <a:gdLst>
                  <a:gd name="T0" fmla="*/ 136 w 29"/>
                  <a:gd name="T1" fmla="*/ 38 h 34"/>
                  <a:gd name="T2" fmla="*/ 136 w 29"/>
                  <a:gd name="T3" fmla="*/ 0 h 34"/>
                  <a:gd name="T4" fmla="*/ 12 w 29"/>
                  <a:gd name="T5" fmla="*/ 376 h 34"/>
                  <a:gd name="T6" fmla="*/ 79 w 29"/>
                  <a:gd name="T7" fmla="*/ 442 h 34"/>
                  <a:gd name="T8" fmla="*/ 95 w 29"/>
                  <a:gd name="T9" fmla="*/ 433 h 34"/>
                  <a:gd name="T10" fmla="*/ 362 w 29"/>
                  <a:gd name="T11" fmla="*/ 311 h 34"/>
                  <a:gd name="T12" fmla="*/ 136 w 29"/>
                  <a:gd name="T13" fmla="*/ 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4">
                    <a:moveTo>
                      <a:pt x="10" y="3"/>
                    </a:moveTo>
                    <a:cubicBezTo>
                      <a:pt x="10" y="2"/>
                      <a:pt x="10" y="1"/>
                      <a:pt x="10" y="0"/>
                    </a:cubicBezTo>
                    <a:cubicBezTo>
                      <a:pt x="2" y="1"/>
                      <a:pt x="0" y="24"/>
                      <a:pt x="1" y="29"/>
                    </a:cubicBezTo>
                    <a:cubicBezTo>
                      <a:pt x="2" y="32"/>
                      <a:pt x="4" y="34"/>
                      <a:pt x="6" y="34"/>
                    </a:cubicBezTo>
                    <a:cubicBezTo>
                      <a:pt x="7" y="34"/>
                      <a:pt x="7" y="33"/>
                      <a:pt x="7" y="33"/>
                    </a:cubicBezTo>
                    <a:cubicBezTo>
                      <a:pt x="8" y="28"/>
                      <a:pt x="25" y="33"/>
                      <a:pt x="27" y="24"/>
                    </a:cubicBezTo>
                    <a:cubicBezTo>
                      <a:pt x="29" y="16"/>
                      <a:pt x="10" y="9"/>
                      <a:pt x="10" y="3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3" name="Freeform 29">
                <a:extLst>
                  <a:ext uri="{FF2B5EF4-FFF2-40B4-BE49-F238E27FC236}">
                    <a16:creationId xmlns:a16="http://schemas.microsoft.com/office/drawing/2014/main" id="{109786F9-B371-40FA-9A36-F2BD1A014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712"/>
                <a:ext cx="229" cy="237"/>
              </a:xfrm>
              <a:custGeom>
                <a:avLst/>
                <a:gdLst>
                  <a:gd name="T0" fmla="*/ 66 w 97"/>
                  <a:gd name="T1" fmla="*/ 0 h 100"/>
                  <a:gd name="T2" fmla="*/ 0 w 97"/>
                  <a:gd name="T3" fmla="*/ 348 h 100"/>
                  <a:gd name="T4" fmla="*/ 397 w 97"/>
                  <a:gd name="T5" fmla="*/ 1173 h 100"/>
                  <a:gd name="T6" fmla="*/ 869 w 97"/>
                  <a:gd name="T7" fmla="*/ 1332 h 100"/>
                  <a:gd name="T8" fmla="*/ 1225 w 97"/>
                  <a:gd name="T9" fmla="*/ 1280 h 100"/>
                  <a:gd name="T10" fmla="*/ 66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0" y="52"/>
                      <a:pt x="9" y="76"/>
                      <a:pt x="30" y="88"/>
                    </a:cubicBezTo>
                    <a:cubicBezTo>
                      <a:pt x="40" y="94"/>
                      <a:pt x="53" y="100"/>
                      <a:pt x="66" y="100"/>
                    </a:cubicBezTo>
                    <a:cubicBezTo>
                      <a:pt x="75" y="100"/>
                      <a:pt x="84" y="99"/>
                      <a:pt x="93" y="96"/>
                    </a:cubicBezTo>
                    <a:cubicBezTo>
                      <a:pt x="97" y="18"/>
                      <a:pt x="38" y="0"/>
                      <a:pt x="5" y="0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4" name="Freeform 30">
                <a:extLst>
                  <a:ext uri="{FF2B5EF4-FFF2-40B4-BE49-F238E27FC236}">
                    <a16:creationId xmlns:a16="http://schemas.microsoft.com/office/drawing/2014/main" id="{AD53CEBB-24CB-4979-B9E4-24C789F72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611"/>
                <a:ext cx="226" cy="172"/>
              </a:xfrm>
              <a:custGeom>
                <a:avLst/>
                <a:gdLst>
                  <a:gd name="T0" fmla="*/ 965 w 96"/>
                  <a:gd name="T1" fmla="*/ 926 h 73"/>
                  <a:gd name="T2" fmla="*/ 1215 w 96"/>
                  <a:gd name="T3" fmla="*/ 78 h 73"/>
                  <a:gd name="T4" fmla="*/ 848 w 96"/>
                  <a:gd name="T5" fmla="*/ 0 h 73"/>
                  <a:gd name="T6" fmla="*/ 0 w 96"/>
                  <a:gd name="T7" fmla="*/ 561 h 73"/>
                  <a:gd name="T8" fmla="*/ 888 w 96"/>
                  <a:gd name="T9" fmla="*/ 926 h 73"/>
                  <a:gd name="T10" fmla="*/ 965 w 96"/>
                  <a:gd name="T11" fmla="*/ 926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4" y="71"/>
                    </a:moveTo>
                    <a:cubicBezTo>
                      <a:pt x="89" y="57"/>
                      <a:pt x="96" y="30"/>
                      <a:pt x="93" y="6"/>
                    </a:cubicBezTo>
                    <a:cubicBezTo>
                      <a:pt x="84" y="2"/>
                      <a:pt x="75" y="0"/>
                      <a:pt x="65" y="0"/>
                    </a:cubicBezTo>
                    <a:cubicBezTo>
                      <a:pt x="36" y="0"/>
                      <a:pt x="11" y="18"/>
                      <a:pt x="0" y="43"/>
                    </a:cubicBezTo>
                    <a:cubicBezTo>
                      <a:pt x="20" y="43"/>
                      <a:pt x="48" y="50"/>
                      <a:pt x="68" y="71"/>
                    </a:cubicBezTo>
                    <a:cubicBezTo>
                      <a:pt x="69" y="72"/>
                      <a:pt x="72" y="73"/>
                      <a:pt x="74" y="71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5" name="Freeform 31">
                <a:extLst>
                  <a:ext uri="{FF2B5EF4-FFF2-40B4-BE49-F238E27FC236}">
                    <a16:creationId xmlns:a16="http://schemas.microsoft.com/office/drawing/2014/main" id="{D6F6611A-5BC2-41AE-8C31-15C6EF381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611"/>
                <a:ext cx="211" cy="163"/>
              </a:xfrm>
              <a:custGeom>
                <a:avLst/>
                <a:gdLst>
                  <a:gd name="T0" fmla="*/ 1185 w 89"/>
                  <a:gd name="T1" fmla="*/ 213 h 69"/>
                  <a:gd name="T2" fmla="*/ 1174 w 89"/>
                  <a:gd name="T3" fmla="*/ 50 h 69"/>
                  <a:gd name="T4" fmla="*/ 837 w 89"/>
                  <a:gd name="T5" fmla="*/ 0 h 69"/>
                  <a:gd name="T6" fmla="*/ 0 w 89"/>
                  <a:gd name="T7" fmla="*/ 513 h 69"/>
                  <a:gd name="T8" fmla="*/ 894 w 89"/>
                  <a:gd name="T9" fmla="*/ 881 h 69"/>
                  <a:gd name="T10" fmla="*/ 944 w 89"/>
                  <a:gd name="T11" fmla="*/ 881 h 69"/>
                  <a:gd name="T12" fmla="*/ 1185 w 89"/>
                  <a:gd name="T13" fmla="*/ 213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69">
                    <a:moveTo>
                      <a:pt x="89" y="16"/>
                    </a:moveTo>
                    <a:cubicBezTo>
                      <a:pt x="89" y="13"/>
                      <a:pt x="88" y="8"/>
                      <a:pt x="88" y="4"/>
                    </a:cubicBezTo>
                    <a:cubicBezTo>
                      <a:pt x="80" y="1"/>
                      <a:pt x="72" y="0"/>
                      <a:pt x="63" y="0"/>
                    </a:cubicBezTo>
                    <a:cubicBezTo>
                      <a:pt x="35" y="0"/>
                      <a:pt x="12" y="16"/>
                      <a:pt x="0" y="39"/>
                    </a:cubicBezTo>
                    <a:cubicBezTo>
                      <a:pt x="17" y="40"/>
                      <a:pt x="46" y="44"/>
                      <a:pt x="67" y="67"/>
                    </a:cubicBezTo>
                    <a:cubicBezTo>
                      <a:pt x="68" y="69"/>
                      <a:pt x="70" y="68"/>
                      <a:pt x="71" y="67"/>
                    </a:cubicBezTo>
                    <a:cubicBezTo>
                      <a:pt x="82" y="56"/>
                      <a:pt x="89" y="36"/>
                      <a:pt x="89" y="1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6" name="Freeform 32">
                <a:extLst>
                  <a:ext uri="{FF2B5EF4-FFF2-40B4-BE49-F238E27FC236}">
                    <a16:creationId xmlns:a16="http://schemas.microsoft.com/office/drawing/2014/main" id="{F4B5275F-A3BE-4FD1-87C2-400F7F181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625"/>
                <a:ext cx="149" cy="314"/>
              </a:xfrm>
              <a:custGeom>
                <a:avLst/>
                <a:gdLst>
                  <a:gd name="T0" fmla="*/ 823 w 63"/>
                  <a:gd name="T1" fmla="*/ 1065 h 133"/>
                  <a:gd name="T2" fmla="*/ 833 w 63"/>
                  <a:gd name="T3" fmla="*/ 831 h 133"/>
                  <a:gd name="T4" fmla="*/ 291 w 63"/>
                  <a:gd name="T5" fmla="*/ 0 h 133"/>
                  <a:gd name="T6" fmla="*/ 50 w 63"/>
                  <a:gd name="T7" fmla="*/ 852 h 133"/>
                  <a:gd name="T8" fmla="*/ 28 w 63"/>
                  <a:gd name="T9" fmla="*/ 947 h 133"/>
                  <a:gd name="T10" fmla="*/ 225 w 63"/>
                  <a:gd name="T11" fmla="*/ 1749 h 133"/>
                  <a:gd name="T12" fmla="*/ 622 w 63"/>
                  <a:gd name="T13" fmla="*/ 1556 h 133"/>
                  <a:gd name="T14" fmla="*/ 795 w 63"/>
                  <a:gd name="T15" fmla="*/ 1225 h 133"/>
                  <a:gd name="T16" fmla="*/ 823 w 63"/>
                  <a:gd name="T17" fmla="*/ 1065 h 1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33">
                    <a:moveTo>
                      <a:pt x="62" y="81"/>
                    </a:moveTo>
                    <a:cubicBezTo>
                      <a:pt x="63" y="73"/>
                      <a:pt x="63" y="64"/>
                      <a:pt x="63" y="63"/>
                    </a:cubicBezTo>
                    <a:cubicBezTo>
                      <a:pt x="63" y="35"/>
                      <a:pt x="46" y="11"/>
                      <a:pt x="22" y="0"/>
                    </a:cubicBezTo>
                    <a:cubicBezTo>
                      <a:pt x="25" y="24"/>
                      <a:pt x="19" y="50"/>
                      <a:pt x="4" y="65"/>
                    </a:cubicBezTo>
                    <a:cubicBezTo>
                      <a:pt x="3" y="65"/>
                      <a:pt x="0" y="69"/>
                      <a:pt x="2" y="72"/>
                    </a:cubicBezTo>
                    <a:cubicBezTo>
                      <a:pt x="12" y="86"/>
                      <a:pt x="19" y="106"/>
                      <a:pt x="17" y="133"/>
                    </a:cubicBezTo>
                    <a:cubicBezTo>
                      <a:pt x="29" y="130"/>
                      <a:pt x="39" y="125"/>
                      <a:pt x="47" y="118"/>
                    </a:cubicBezTo>
                    <a:cubicBezTo>
                      <a:pt x="53" y="111"/>
                      <a:pt x="57" y="102"/>
                      <a:pt x="60" y="93"/>
                    </a:cubicBezTo>
                    <a:cubicBezTo>
                      <a:pt x="60" y="93"/>
                      <a:pt x="61" y="87"/>
                      <a:pt x="62" y="81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7" name="Freeform 33">
                <a:extLst>
                  <a:ext uri="{FF2B5EF4-FFF2-40B4-BE49-F238E27FC236}">
                    <a16:creationId xmlns:a16="http://schemas.microsoft.com/office/drawing/2014/main" id="{BFF2BCE9-AE05-40C8-BC59-C4254CFB1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630"/>
                <a:ext cx="139" cy="307"/>
              </a:xfrm>
              <a:custGeom>
                <a:avLst/>
                <a:gdLst>
                  <a:gd name="T0" fmla="*/ 733 w 59"/>
                  <a:gd name="T1" fmla="*/ 1200 h 130"/>
                  <a:gd name="T2" fmla="*/ 761 w 59"/>
                  <a:gd name="T3" fmla="*/ 1044 h 130"/>
                  <a:gd name="T4" fmla="*/ 770 w 59"/>
                  <a:gd name="T5" fmla="*/ 803 h 130"/>
                  <a:gd name="T6" fmla="*/ 290 w 59"/>
                  <a:gd name="T7" fmla="*/ 0 h 130"/>
                  <a:gd name="T8" fmla="*/ 299 w 59"/>
                  <a:gd name="T9" fmla="*/ 135 h 130"/>
                  <a:gd name="T10" fmla="*/ 49 w 59"/>
                  <a:gd name="T11" fmla="*/ 831 h 130"/>
                  <a:gd name="T12" fmla="*/ 28 w 59"/>
                  <a:gd name="T13" fmla="*/ 909 h 130"/>
                  <a:gd name="T14" fmla="*/ 221 w 59"/>
                  <a:gd name="T15" fmla="*/ 1646 h 130"/>
                  <a:gd name="T16" fmla="*/ 221 w 59"/>
                  <a:gd name="T17" fmla="*/ 1712 h 130"/>
                  <a:gd name="T18" fmla="*/ 221 w 59"/>
                  <a:gd name="T19" fmla="*/ 1712 h 130"/>
                  <a:gd name="T20" fmla="*/ 561 w 59"/>
                  <a:gd name="T21" fmla="*/ 1528 h 130"/>
                  <a:gd name="T22" fmla="*/ 733 w 59"/>
                  <a:gd name="T23" fmla="*/ 1200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0">
                    <a:moveTo>
                      <a:pt x="56" y="91"/>
                    </a:moveTo>
                    <a:cubicBezTo>
                      <a:pt x="56" y="91"/>
                      <a:pt x="57" y="85"/>
                      <a:pt x="58" y="79"/>
                    </a:cubicBezTo>
                    <a:cubicBezTo>
                      <a:pt x="59" y="71"/>
                      <a:pt x="59" y="62"/>
                      <a:pt x="59" y="61"/>
                    </a:cubicBezTo>
                    <a:cubicBezTo>
                      <a:pt x="59" y="35"/>
                      <a:pt x="44" y="11"/>
                      <a:pt x="22" y="0"/>
                    </a:cubicBezTo>
                    <a:cubicBezTo>
                      <a:pt x="22" y="2"/>
                      <a:pt x="23" y="7"/>
                      <a:pt x="23" y="10"/>
                    </a:cubicBezTo>
                    <a:cubicBezTo>
                      <a:pt x="23" y="31"/>
                      <a:pt x="16" y="51"/>
                      <a:pt x="4" y="63"/>
                    </a:cubicBezTo>
                    <a:cubicBezTo>
                      <a:pt x="0" y="66"/>
                      <a:pt x="2" y="69"/>
                      <a:pt x="2" y="69"/>
                    </a:cubicBezTo>
                    <a:cubicBezTo>
                      <a:pt x="12" y="84"/>
                      <a:pt x="17" y="103"/>
                      <a:pt x="17" y="125"/>
                    </a:cubicBezTo>
                    <a:cubicBezTo>
                      <a:pt x="17" y="125"/>
                      <a:pt x="17" y="129"/>
                      <a:pt x="17" y="130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27" y="127"/>
                      <a:pt x="36" y="122"/>
                      <a:pt x="43" y="116"/>
                    </a:cubicBezTo>
                    <a:cubicBezTo>
                      <a:pt x="49" y="109"/>
                      <a:pt x="53" y="100"/>
                      <a:pt x="56" y="91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8" name="Freeform 34">
                <a:extLst>
                  <a:ext uri="{FF2B5EF4-FFF2-40B4-BE49-F238E27FC236}">
                    <a16:creationId xmlns:a16="http://schemas.microsoft.com/office/drawing/2014/main" id="{EEF9B9AF-F29E-43AD-93A2-ADBE50BD1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3109"/>
                <a:ext cx="304" cy="177"/>
              </a:xfrm>
              <a:custGeom>
                <a:avLst/>
                <a:gdLst>
                  <a:gd name="T0" fmla="*/ 1687 w 129"/>
                  <a:gd name="T1" fmla="*/ 212 h 75"/>
                  <a:gd name="T2" fmla="*/ 695 w 129"/>
                  <a:gd name="T3" fmla="*/ 50 h 75"/>
                  <a:gd name="T4" fmla="*/ 0 w 129"/>
                  <a:gd name="T5" fmla="*/ 647 h 75"/>
                  <a:gd name="T6" fmla="*/ 928 w 129"/>
                  <a:gd name="T7" fmla="*/ 918 h 75"/>
                  <a:gd name="T8" fmla="*/ 1687 w 129"/>
                  <a:gd name="T9" fmla="*/ 212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5">
                    <a:moveTo>
                      <a:pt x="129" y="16"/>
                    </a:moveTo>
                    <a:cubicBezTo>
                      <a:pt x="103" y="4"/>
                      <a:pt x="73" y="0"/>
                      <a:pt x="53" y="4"/>
                    </a:cubicBezTo>
                    <a:cubicBezTo>
                      <a:pt x="24" y="10"/>
                      <a:pt x="9" y="34"/>
                      <a:pt x="0" y="49"/>
                    </a:cubicBezTo>
                    <a:cubicBezTo>
                      <a:pt x="17" y="65"/>
                      <a:pt x="43" y="75"/>
                      <a:pt x="71" y="70"/>
                    </a:cubicBezTo>
                    <a:cubicBezTo>
                      <a:pt x="102" y="64"/>
                      <a:pt x="122" y="43"/>
                      <a:pt x="129" y="16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69" name="Freeform 35">
                <a:extLst>
                  <a:ext uri="{FF2B5EF4-FFF2-40B4-BE49-F238E27FC236}">
                    <a16:creationId xmlns:a16="http://schemas.microsoft.com/office/drawing/2014/main" id="{00AEEE9E-72D4-4B0B-B57E-1E17C658B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3121"/>
                <a:ext cx="291" cy="165"/>
              </a:xfrm>
              <a:custGeom>
                <a:avLst/>
                <a:gdLst>
                  <a:gd name="T0" fmla="*/ 677 w 123"/>
                  <a:gd name="T1" fmla="*/ 50 h 70"/>
                  <a:gd name="T2" fmla="*/ 0 w 123"/>
                  <a:gd name="T3" fmla="*/ 618 h 70"/>
                  <a:gd name="T4" fmla="*/ 890 w 123"/>
                  <a:gd name="T5" fmla="*/ 851 h 70"/>
                  <a:gd name="T6" fmla="*/ 1628 w 123"/>
                  <a:gd name="T7" fmla="*/ 212 h 70"/>
                  <a:gd name="T8" fmla="*/ 677 w 123"/>
                  <a:gd name="T9" fmla="*/ 50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70">
                    <a:moveTo>
                      <a:pt x="51" y="4"/>
                    </a:moveTo>
                    <a:cubicBezTo>
                      <a:pt x="23" y="9"/>
                      <a:pt x="8" y="32"/>
                      <a:pt x="0" y="47"/>
                    </a:cubicBezTo>
                    <a:cubicBezTo>
                      <a:pt x="16" y="62"/>
                      <a:pt x="41" y="70"/>
                      <a:pt x="67" y="65"/>
                    </a:cubicBezTo>
                    <a:cubicBezTo>
                      <a:pt x="96" y="59"/>
                      <a:pt x="116" y="40"/>
                      <a:pt x="123" y="16"/>
                    </a:cubicBezTo>
                    <a:cubicBezTo>
                      <a:pt x="99" y="4"/>
                      <a:pt x="70" y="0"/>
                      <a:pt x="51" y="4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0" name="Freeform 36">
                <a:extLst>
                  <a:ext uri="{FF2B5EF4-FFF2-40B4-BE49-F238E27FC236}">
                    <a16:creationId xmlns:a16="http://schemas.microsoft.com/office/drawing/2014/main" id="{01AF053F-6CF0-4FFD-B8E7-568CD262C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2916"/>
                <a:ext cx="232" cy="233"/>
              </a:xfrm>
              <a:custGeom>
                <a:avLst/>
                <a:gdLst>
                  <a:gd name="T0" fmla="*/ 12 w 98"/>
                  <a:gd name="T1" fmla="*/ 233 h 99"/>
                  <a:gd name="T2" fmla="*/ 173 w 98"/>
                  <a:gd name="T3" fmla="*/ 1059 h 99"/>
                  <a:gd name="T4" fmla="*/ 225 w 98"/>
                  <a:gd name="T5" fmla="*/ 1097 h 99"/>
                  <a:gd name="T6" fmla="*/ 504 w 98"/>
                  <a:gd name="T7" fmla="*/ 1097 h 99"/>
                  <a:gd name="T8" fmla="*/ 677 w 98"/>
                  <a:gd name="T9" fmla="*/ 1109 h 99"/>
                  <a:gd name="T10" fmla="*/ 758 w 98"/>
                  <a:gd name="T11" fmla="*/ 1118 h 99"/>
                  <a:gd name="T12" fmla="*/ 1262 w 98"/>
                  <a:gd name="T13" fmla="*/ 1280 h 99"/>
                  <a:gd name="T14" fmla="*/ 1250 w 98"/>
                  <a:gd name="T15" fmla="*/ 1290 h 99"/>
                  <a:gd name="T16" fmla="*/ 1250 w 98"/>
                  <a:gd name="T17" fmla="*/ 1290 h 99"/>
                  <a:gd name="T18" fmla="*/ 1250 w 98"/>
                  <a:gd name="T19" fmla="*/ 770 h 99"/>
                  <a:gd name="T20" fmla="*/ 12 w 98"/>
                  <a:gd name="T21" fmla="*/ 233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1" y="18"/>
                    </a:moveTo>
                    <a:cubicBezTo>
                      <a:pt x="0" y="53"/>
                      <a:pt x="8" y="68"/>
                      <a:pt x="13" y="81"/>
                    </a:cubicBezTo>
                    <a:cubicBezTo>
                      <a:pt x="14" y="83"/>
                      <a:pt x="16" y="83"/>
                      <a:pt x="17" y="84"/>
                    </a:cubicBezTo>
                    <a:cubicBezTo>
                      <a:pt x="20" y="84"/>
                      <a:pt x="35" y="84"/>
                      <a:pt x="38" y="84"/>
                    </a:cubicBezTo>
                    <a:cubicBezTo>
                      <a:pt x="43" y="84"/>
                      <a:pt x="48" y="85"/>
                      <a:pt x="51" y="85"/>
                    </a:cubicBezTo>
                    <a:cubicBezTo>
                      <a:pt x="53" y="85"/>
                      <a:pt x="55" y="86"/>
                      <a:pt x="57" y="86"/>
                    </a:cubicBezTo>
                    <a:cubicBezTo>
                      <a:pt x="70" y="88"/>
                      <a:pt x="83" y="92"/>
                      <a:pt x="95" y="98"/>
                    </a:cubicBezTo>
                    <a:cubicBezTo>
                      <a:pt x="95" y="99"/>
                      <a:pt x="94" y="99"/>
                      <a:pt x="94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8" y="87"/>
                      <a:pt x="98" y="73"/>
                      <a:pt x="94" y="59"/>
                    </a:cubicBezTo>
                    <a:cubicBezTo>
                      <a:pt x="87" y="30"/>
                      <a:pt x="51" y="0"/>
                      <a:pt x="1" y="18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1" name="Freeform 37">
                <a:extLst>
                  <a:ext uri="{FF2B5EF4-FFF2-40B4-BE49-F238E27FC236}">
                    <a16:creationId xmlns:a16="http://schemas.microsoft.com/office/drawing/2014/main" id="{73071EB0-4041-42A6-930E-9FD1E5DAF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920"/>
                <a:ext cx="219" cy="218"/>
              </a:xfrm>
              <a:custGeom>
                <a:avLst/>
                <a:gdLst>
                  <a:gd name="T0" fmla="*/ 1175 w 93"/>
                  <a:gd name="T1" fmla="*/ 758 h 92"/>
                  <a:gd name="T2" fmla="*/ 12 w 93"/>
                  <a:gd name="T3" fmla="*/ 185 h 92"/>
                  <a:gd name="T4" fmla="*/ 155 w 93"/>
                  <a:gd name="T5" fmla="*/ 1012 h 92"/>
                  <a:gd name="T6" fmla="*/ 210 w 93"/>
                  <a:gd name="T7" fmla="*/ 1038 h 92"/>
                  <a:gd name="T8" fmla="*/ 471 w 93"/>
                  <a:gd name="T9" fmla="*/ 1038 h 92"/>
                  <a:gd name="T10" fmla="*/ 732 w 93"/>
                  <a:gd name="T11" fmla="*/ 1078 h 92"/>
                  <a:gd name="T12" fmla="*/ 1187 w 93"/>
                  <a:gd name="T13" fmla="*/ 1225 h 92"/>
                  <a:gd name="T14" fmla="*/ 1175 w 93"/>
                  <a:gd name="T15" fmla="*/ 758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90" y="57"/>
                    </a:moveTo>
                    <a:cubicBezTo>
                      <a:pt x="83" y="29"/>
                      <a:pt x="49" y="0"/>
                      <a:pt x="1" y="14"/>
                    </a:cubicBezTo>
                    <a:cubicBezTo>
                      <a:pt x="0" y="48"/>
                      <a:pt x="7" y="63"/>
                      <a:pt x="12" y="76"/>
                    </a:cubicBezTo>
                    <a:cubicBezTo>
                      <a:pt x="13" y="78"/>
                      <a:pt x="15" y="78"/>
                      <a:pt x="16" y="78"/>
                    </a:cubicBezTo>
                    <a:cubicBezTo>
                      <a:pt x="19" y="78"/>
                      <a:pt x="33" y="78"/>
                      <a:pt x="36" y="78"/>
                    </a:cubicBezTo>
                    <a:cubicBezTo>
                      <a:pt x="45" y="78"/>
                      <a:pt x="54" y="80"/>
                      <a:pt x="56" y="81"/>
                    </a:cubicBezTo>
                    <a:cubicBezTo>
                      <a:pt x="68" y="83"/>
                      <a:pt x="80" y="87"/>
                      <a:pt x="91" y="92"/>
                    </a:cubicBezTo>
                    <a:cubicBezTo>
                      <a:pt x="93" y="81"/>
                      <a:pt x="93" y="69"/>
                      <a:pt x="90" y="57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2" name="Freeform 38">
                <a:extLst>
                  <a:ext uri="{FF2B5EF4-FFF2-40B4-BE49-F238E27FC236}">
                    <a16:creationId xmlns:a16="http://schemas.microsoft.com/office/drawing/2014/main" id="{5276A72B-B412-474C-AA74-D0258C442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958"/>
                <a:ext cx="163" cy="269"/>
              </a:xfrm>
              <a:custGeom>
                <a:avLst/>
                <a:gdLst>
                  <a:gd name="T0" fmla="*/ 669 w 69"/>
                  <a:gd name="T1" fmla="*/ 12 h 114"/>
                  <a:gd name="T2" fmla="*/ 12 w 69"/>
                  <a:gd name="T3" fmla="*/ 986 h 114"/>
                  <a:gd name="T4" fmla="*/ 279 w 69"/>
                  <a:gd name="T5" fmla="*/ 1498 h 114"/>
                  <a:gd name="T6" fmla="*/ 279 w 69"/>
                  <a:gd name="T7" fmla="*/ 1498 h 114"/>
                  <a:gd name="T8" fmla="*/ 250 w 69"/>
                  <a:gd name="T9" fmla="*/ 1487 h 114"/>
                  <a:gd name="T10" fmla="*/ 803 w 69"/>
                  <a:gd name="T11" fmla="*/ 934 h 114"/>
                  <a:gd name="T12" fmla="*/ 881 w 69"/>
                  <a:gd name="T13" fmla="*/ 840 h 114"/>
                  <a:gd name="T14" fmla="*/ 713 w 69"/>
                  <a:gd name="T15" fmla="*/ 0 h 114"/>
                  <a:gd name="T16" fmla="*/ 669 w 69"/>
                  <a:gd name="T17" fmla="*/ 12 h 1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4">
                    <a:moveTo>
                      <a:pt x="51" y="1"/>
                    </a:moveTo>
                    <a:cubicBezTo>
                      <a:pt x="12" y="14"/>
                      <a:pt x="0" y="40"/>
                      <a:pt x="1" y="75"/>
                    </a:cubicBezTo>
                    <a:cubicBezTo>
                      <a:pt x="2" y="90"/>
                      <a:pt x="9" y="103"/>
                      <a:pt x="21" y="114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0" y="114"/>
                      <a:pt x="20" y="113"/>
                      <a:pt x="19" y="113"/>
                    </a:cubicBezTo>
                    <a:cubicBezTo>
                      <a:pt x="27" y="100"/>
                      <a:pt x="39" y="80"/>
                      <a:pt x="61" y="71"/>
                    </a:cubicBezTo>
                    <a:cubicBezTo>
                      <a:pt x="62" y="71"/>
                      <a:pt x="69" y="68"/>
                      <a:pt x="67" y="64"/>
                    </a:cubicBezTo>
                    <a:cubicBezTo>
                      <a:pt x="61" y="50"/>
                      <a:pt x="53" y="35"/>
                      <a:pt x="54" y="0"/>
                    </a:cubicBezTo>
                    <a:cubicBezTo>
                      <a:pt x="53" y="0"/>
                      <a:pt x="52" y="0"/>
                      <a:pt x="51" y="1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3" name="Freeform 39">
                <a:extLst>
                  <a:ext uri="{FF2B5EF4-FFF2-40B4-BE49-F238E27FC236}">
                    <a16:creationId xmlns:a16="http://schemas.microsoft.com/office/drawing/2014/main" id="{46125CC0-7CF2-4E6E-A9CE-52431BBD3C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4" y="2960"/>
                <a:ext cx="149" cy="256"/>
              </a:xfrm>
              <a:custGeom>
                <a:avLst/>
                <a:gdLst>
                  <a:gd name="T0" fmla="*/ 783 w 63"/>
                  <a:gd name="T1" fmla="*/ 877 h 108"/>
                  <a:gd name="T2" fmla="*/ 783 w 63"/>
                  <a:gd name="T3" fmla="*/ 877 h 108"/>
                  <a:gd name="T4" fmla="*/ 783 w 63"/>
                  <a:gd name="T5" fmla="*/ 877 h 108"/>
                  <a:gd name="T6" fmla="*/ 783 w 63"/>
                  <a:gd name="T7" fmla="*/ 877 h 108"/>
                  <a:gd name="T8" fmla="*/ 823 w 63"/>
                  <a:gd name="T9" fmla="*/ 825 h 108"/>
                  <a:gd name="T10" fmla="*/ 795 w 63"/>
                  <a:gd name="T11" fmla="*/ 787 h 108"/>
                  <a:gd name="T12" fmla="*/ 648 w 63"/>
                  <a:gd name="T13" fmla="*/ 0 h 108"/>
                  <a:gd name="T14" fmla="*/ 12 w 63"/>
                  <a:gd name="T15" fmla="*/ 984 h 108"/>
                  <a:gd name="T16" fmla="*/ 213 w 63"/>
                  <a:gd name="T17" fmla="*/ 1439 h 108"/>
                  <a:gd name="T18" fmla="*/ 783 w 63"/>
                  <a:gd name="T19" fmla="*/ 877 h 108"/>
                  <a:gd name="T20" fmla="*/ 783 w 63"/>
                  <a:gd name="T21" fmla="*/ 877 h 108"/>
                  <a:gd name="T22" fmla="*/ 795 w 63"/>
                  <a:gd name="T23" fmla="*/ 865 h 108"/>
                  <a:gd name="T24" fmla="*/ 823 w 63"/>
                  <a:gd name="T25" fmla="*/ 825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8">
                    <a:moveTo>
                      <a:pt x="59" y="66"/>
                    </a:move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lose/>
                    <a:moveTo>
                      <a:pt x="62" y="62"/>
                    </a:moveTo>
                    <a:cubicBezTo>
                      <a:pt x="60" y="59"/>
                      <a:pt x="60" y="59"/>
                      <a:pt x="60" y="59"/>
                    </a:cubicBezTo>
                    <a:cubicBezTo>
                      <a:pt x="55" y="47"/>
                      <a:pt x="49" y="29"/>
                      <a:pt x="49" y="0"/>
                    </a:cubicBezTo>
                    <a:cubicBezTo>
                      <a:pt x="11" y="14"/>
                      <a:pt x="0" y="39"/>
                      <a:pt x="1" y="74"/>
                    </a:cubicBezTo>
                    <a:cubicBezTo>
                      <a:pt x="2" y="86"/>
                      <a:pt x="7" y="98"/>
                      <a:pt x="16" y="108"/>
                    </a:cubicBezTo>
                    <a:cubicBezTo>
                      <a:pt x="23" y="97"/>
                      <a:pt x="38" y="74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3" y="64"/>
                      <a:pt x="62" y="62"/>
                      <a:pt x="62" y="62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4" name="Freeform 40">
                <a:extLst>
                  <a:ext uri="{FF2B5EF4-FFF2-40B4-BE49-F238E27FC236}">
                    <a16:creationId xmlns:a16="http://schemas.microsoft.com/office/drawing/2014/main" id="{B6E0DE45-508E-45BC-9F28-8A7AC61E5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719"/>
                <a:ext cx="212" cy="230"/>
              </a:xfrm>
              <a:custGeom>
                <a:avLst/>
                <a:gdLst>
                  <a:gd name="T0" fmla="*/ 49 w 90"/>
                  <a:gd name="T1" fmla="*/ 0 h 97"/>
                  <a:gd name="T2" fmla="*/ 0 w 90"/>
                  <a:gd name="T3" fmla="*/ 308 h 97"/>
                  <a:gd name="T4" fmla="*/ 393 w 90"/>
                  <a:gd name="T5" fmla="*/ 1136 h 97"/>
                  <a:gd name="T6" fmla="*/ 860 w 90"/>
                  <a:gd name="T7" fmla="*/ 1292 h 97"/>
                  <a:gd name="T8" fmla="*/ 1175 w 90"/>
                  <a:gd name="T9" fmla="*/ 1254 h 97"/>
                  <a:gd name="T10" fmla="*/ 1175 w 90"/>
                  <a:gd name="T11" fmla="*/ 1157 h 97"/>
                  <a:gd name="T12" fmla="*/ 888 w 90"/>
                  <a:gd name="T13" fmla="*/ 349 h 97"/>
                  <a:gd name="T14" fmla="*/ 49 w 90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7">
                    <a:moveTo>
                      <a:pt x="4" y="0"/>
                    </a:moveTo>
                    <a:cubicBezTo>
                      <a:pt x="2" y="7"/>
                      <a:pt x="0" y="15"/>
                      <a:pt x="0" y="23"/>
                    </a:cubicBezTo>
                    <a:cubicBezTo>
                      <a:pt x="0" y="49"/>
                      <a:pt x="9" y="73"/>
                      <a:pt x="30" y="85"/>
                    </a:cubicBezTo>
                    <a:cubicBezTo>
                      <a:pt x="40" y="91"/>
                      <a:pt x="53" y="97"/>
                      <a:pt x="66" y="97"/>
                    </a:cubicBezTo>
                    <a:cubicBezTo>
                      <a:pt x="74" y="97"/>
                      <a:pt x="82" y="96"/>
                      <a:pt x="90" y="94"/>
                    </a:cubicBezTo>
                    <a:cubicBezTo>
                      <a:pt x="90" y="92"/>
                      <a:pt x="90" y="89"/>
                      <a:pt x="90" y="87"/>
                    </a:cubicBezTo>
                    <a:cubicBezTo>
                      <a:pt x="90" y="62"/>
                      <a:pt x="83" y="41"/>
                      <a:pt x="68" y="26"/>
                    </a:cubicBezTo>
                    <a:cubicBezTo>
                      <a:pt x="47" y="4"/>
                      <a:pt x="15" y="1"/>
                      <a:pt x="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5" name="Freeform 41">
                <a:extLst>
                  <a:ext uri="{FF2B5EF4-FFF2-40B4-BE49-F238E27FC236}">
                    <a16:creationId xmlns:a16="http://schemas.microsoft.com/office/drawing/2014/main" id="{BD9C75BB-BA78-44BE-BB27-C66D5FAED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644"/>
                <a:ext cx="1698" cy="775"/>
              </a:xfrm>
              <a:custGeom>
                <a:avLst/>
                <a:gdLst>
                  <a:gd name="T0" fmla="*/ 8327 w 719"/>
                  <a:gd name="T1" fmla="*/ 2642 h 328"/>
                  <a:gd name="T2" fmla="*/ 9168 w 719"/>
                  <a:gd name="T3" fmla="*/ 1810 h 328"/>
                  <a:gd name="T4" fmla="*/ 9113 w 719"/>
                  <a:gd name="T5" fmla="*/ 135 h 328"/>
                  <a:gd name="T6" fmla="*/ 8695 w 719"/>
                  <a:gd name="T7" fmla="*/ 832 h 328"/>
                  <a:gd name="T8" fmla="*/ 8164 w 719"/>
                  <a:gd name="T9" fmla="*/ 1491 h 328"/>
                  <a:gd name="T10" fmla="*/ 6889 w 719"/>
                  <a:gd name="T11" fmla="*/ 2032 h 328"/>
                  <a:gd name="T12" fmla="*/ 5911 w 719"/>
                  <a:gd name="T13" fmla="*/ 2266 h 328"/>
                  <a:gd name="T14" fmla="*/ 5099 w 719"/>
                  <a:gd name="T15" fmla="*/ 2082 h 328"/>
                  <a:gd name="T16" fmla="*/ 5042 w 719"/>
                  <a:gd name="T17" fmla="*/ 2429 h 328"/>
                  <a:gd name="T18" fmla="*/ 4846 w 719"/>
                  <a:gd name="T19" fmla="*/ 3667 h 328"/>
                  <a:gd name="T20" fmla="*/ 3977 w 719"/>
                  <a:gd name="T21" fmla="*/ 3842 h 328"/>
                  <a:gd name="T22" fmla="*/ 3346 w 719"/>
                  <a:gd name="T23" fmla="*/ 3651 h 328"/>
                  <a:gd name="T24" fmla="*/ 2794 w 719"/>
                  <a:gd name="T25" fmla="*/ 3010 h 328"/>
                  <a:gd name="T26" fmla="*/ 2397 w 719"/>
                  <a:gd name="T27" fmla="*/ 2573 h 328"/>
                  <a:gd name="T28" fmla="*/ 1594 w 719"/>
                  <a:gd name="T29" fmla="*/ 2110 h 328"/>
                  <a:gd name="T30" fmla="*/ 553 w 719"/>
                  <a:gd name="T31" fmla="*/ 2351 h 328"/>
                  <a:gd name="T32" fmla="*/ 50 w 719"/>
                  <a:gd name="T33" fmla="*/ 1966 h 328"/>
                  <a:gd name="T34" fmla="*/ 279 w 719"/>
                  <a:gd name="T35" fmla="*/ 2450 h 328"/>
                  <a:gd name="T36" fmla="*/ 512 w 719"/>
                  <a:gd name="T37" fmla="*/ 2720 h 328"/>
                  <a:gd name="T38" fmla="*/ 843 w 719"/>
                  <a:gd name="T39" fmla="*/ 3060 h 328"/>
                  <a:gd name="T40" fmla="*/ 1209 w 719"/>
                  <a:gd name="T41" fmla="*/ 3428 h 328"/>
                  <a:gd name="T42" fmla="*/ 1490 w 719"/>
                  <a:gd name="T43" fmla="*/ 3667 h 328"/>
                  <a:gd name="T44" fmla="*/ 1991 w 719"/>
                  <a:gd name="T45" fmla="*/ 3903 h 328"/>
                  <a:gd name="T46" fmla="*/ 2487 w 719"/>
                  <a:gd name="T47" fmla="*/ 3998 h 328"/>
                  <a:gd name="T48" fmla="*/ 2794 w 719"/>
                  <a:gd name="T49" fmla="*/ 4064 h 328"/>
                  <a:gd name="T50" fmla="*/ 3028 w 719"/>
                  <a:gd name="T51" fmla="*/ 4182 h 328"/>
                  <a:gd name="T52" fmla="*/ 3396 w 719"/>
                  <a:gd name="T53" fmla="*/ 4277 h 328"/>
                  <a:gd name="T54" fmla="*/ 4055 w 719"/>
                  <a:gd name="T55" fmla="*/ 4314 h 328"/>
                  <a:gd name="T56" fmla="*/ 4730 w 719"/>
                  <a:gd name="T57" fmla="*/ 4182 h 328"/>
                  <a:gd name="T58" fmla="*/ 5108 w 719"/>
                  <a:gd name="T59" fmla="*/ 4064 h 328"/>
                  <a:gd name="T60" fmla="*/ 5281 w 719"/>
                  <a:gd name="T61" fmla="*/ 3958 h 328"/>
                  <a:gd name="T62" fmla="*/ 5562 w 719"/>
                  <a:gd name="T63" fmla="*/ 3719 h 328"/>
                  <a:gd name="T64" fmla="*/ 5755 w 719"/>
                  <a:gd name="T65" fmla="*/ 3561 h 328"/>
                  <a:gd name="T66" fmla="*/ 6017 w 719"/>
                  <a:gd name="T67" fmla="*/ 3466 h 328"/>
                  <a:gd name="T68" fmla="*/ 6783 w 719"/>
                  <a:gd name="T69" fmla="*/ 3367 h 328"/>
                  <a:gd name="T70" fmla="*/ 7245 w 719"/>
                  <a:gd name="T71" fmla="*/ 3221 h 328"/>
                  <a:gd name="T72" fmla="*/ 8037 w 719"/>
                  <a:gd name="T73" fmla="*/ 2904 h 32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19" h="328">
                    <a:moveTo>
                      <a:pt x="610" y="220"/>
                    </a:moveTo>
                    <a:cubicBezTo>
                      <a:pt x="619" y="214"/>
                      <a:pt x="624" y="207"/>
                      <a:pt x="632" y="200"/>
                    </a:cubicBezTo>
                    <a:cubicBezTo>
                      <a:pt x="641" y="192"/>
                      <a:pt x="653" y="195"/>
                      <a:pt x="663" y="188"/>
                    </a:cubicBezTo>
                    <a:cubicBezTo>
                      <a:pt x="680" y="176"/>
                      <a:pt x="689" y="153"/>
                      <a:pt x="696" y="137"/>
                    </a:cubicBezTo>
                    <a:cubicBezTo>
                      <a:pt x="719" y="95"/>
                      <a:pt x="710" y="43"/>
                      <a:pt x="701" y="0"/>
                    </a:cubicBezTo>
                    <a:cubicBezTo>
                      <a:pt x="697" y="2"/>
                      <a:pt x="694" y="6"/>
                      <a:pt x="692" y="10"/>
                    </a:cubicBezTo>
                    <a:cubicBezTo>
                      <a:pt x="683" y="23"/>
                      <a:pt x="685" y="44"/>
                      <a:pt x="677" y="55"/>
                    </a:cubicBezTo>
                    <a:cubicBezTo>
                      <a:pt x="673" y="61"/>
                      <a:pt x="665" y="58"/>
                      <a:pt x="660" y="63"/>
                    </a:cubicBezTo>
                    <a:cubicBezTo>
                      <a:pt x="655" y="68"/>
                      <a:pt x="653" y="79"/>
                      <a:pt x="650" y="81"/>
                    </a:cubicBezTo>
                    <a:cubicBezTo>
                      <a:pt x="634" y="96"/>
                      <a:pt x="628" y="88"/>
                      <a:pt x="620" y="113"/>
                    </a:cubicBezTo>
                    <a:cubicBezTo>
                      <a:pt x="585" y="109"/>
                      <a:pt x="577" y="133"/>
                      <a:pt x="559" y="143"/>
                    </a:cubicBezTo>
                    <a:cubicBezTo>
                      <a:pt x="546" y="150"/>
                      <a:pt x="536" y="154"/>
                      <a:pt x="523" y="154"/>
                    </a:cubicBezTo>
                    <a:cubicBezTo>
                      <a:pt x="509" y="154"/>
                      <a:pt x="496" y="158"/>
                      <a:pt x="483" y="161"/>
                    </a:cubicBezTo>
                    <a:cubicBezTo>
                      <a:pt x="470" y="163"/>
                      <a:pt x="461" y="166"/>
                      <a:pt x="449" y="172"/>
                    </a:cubicBezTo>
                    <a:cubicBezTo>
                      <a:pt x="433" y="180"/>
                      <a:pt x="432" y="174"/>
                      <a:pt x="417" y="166"/>
                    </a:cubicBezTo>
                    <a:cubicBezTo>
                      <a:pt x="412" y="163"/>
                      <a:pt x="390" y="157"/>
                      <a:pt x="387" y="158"/>
                    </a:cubicBezTo>
                    <a:cubicBezTo>
                      <a:pt x="374" y="163"/>
                      <a:pt x="374" y="176"/>
                      <a:pt x="382" y="184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76" y="205"/>
                      <a:pt x="378" y="224"/>
                      <a:pt x="385" y="246"/>
                    </a:cubicBezTo>
                    <a:cubicBezTo>
                      <a:pt x="374" y="253"/>
                      <a:pt x="370" y="265"/>
                      <a:pt x="368" y="278"/>
                    </a:cubicBezTo>
                    <a:cubicBezTo>
                      <a:pt x="352" y="267"/>
                      <a:pt x="338" y="286"/>
                      <a:pt x="326" y="289"/>
                    </a:cubicBezTo>
                    <a:cubicBezTo>
                      <a:pt x="322" y="290"/>
                      <a:pt x="306" y="292"/>
                      <a:pt x="302" y="291"/>
                    </a:cubicBezTo>
                    <a:cubicBezTo>
                      <a:pt x="290" y="289"/>
                      <a:pt x="288" y="281"/>
                      <a:pt x="277" y="276"/>
                    </a:cubicBezTo>
                    <a:cubicBezTo>
                      <a:pt x="271" y="274"/>
                      <a:pt x="259" y="280"/>
                      <a:pt x="254" y="277"/>
                    </a:cubicBezTo>
                    <a:cubicBezTo>
                      <a:pt x="250" y="274"/>
                      <a:pt x="241" y="266"/>
                      <a:pt x="239" y="261"/>
                    </a:cubicBezTo>
                    <a:cubicBezTo>
                      <a:pt x="230" y="242"/>
                      <a:pt x="224" y="241"/>
                      <a:pt x="212" y="228"/>
                    </a:cubicBezTo>
                    <a:cubicBezTo>
                      <a:pt x="206" y="221"/>
                      <a:pt x="207" y="212"/>
                      <a:pt x="199" y="206"/>
                    </a:cubicBezTo>
                    <a:cubicBezTo>
                      <a:pt x="191" y="199"/>
                      <a:pt x="188" y="205"/>
                      <a:pt x="182" y="195"/>
                    </a:cubicBezTo>
                    <a:cubicBezTo>
                      <a:pt x="173" y="179"/>
                      <a:pt x="182" y="170"/>
                      <a:pt x="163" y="159"/>
                    </a:cubicBezTo>
                    <a:cubicBezTo>
                      <a:pt x="144" y="148"/>
                      <a:pt x="139" y="153"/>
                      <a:pt x="121" y="160"/>
                    </a:cubicBezTo>
                    <a:cubicBezTo>
                      <a:pt x="105" y="167"/>
                      <a:pt x="84" y="166"/>
                      <a:pt x="73" y="183"/>
                    </a:cubicBezTo>
                    <a:cubicBezTo>
                      <a:pt x="66" y="173"/>
                      <a:pt x="52" y="170"/>
                      <a:pt x="42" y="178"/>
                    </a:cubicBezTo>
                    <a:cubicBezTo>
                      <a:pt x="33" y="166"/>
                      <a:pt x="11" y="143"/>
                      <a:pt x="4" y="148"/>
                    </a:cubicBezTo>
                    <a:cubicBezTo>
                      <a:pt x="4" y="149"/>
                      <a:pt x="4" y="149"/>
                      <a:pt x="4" y="149"/>
                    </a:cubicBezTo>
                    <a:cubicBezTo>
                      <a:pt x="0" y="156"/>
                      <a:pt x="7" y="170"/>
                      <a:pt x="11" y="176"/>
                    </a:cubicBezTo>
                    <a:cubicBezTo>
                      <a:pt x="14" y="179"/>
                      <a:pt x="18" y="183"/>
                      <a:pt x="21" y="186"/>
                    </a:cubicBezTo>
                    <a:cubicBezTo>
                      <a:pt x="24" y="190"/>
                      <a:pt x="26" y="195"/>
                      <a:pt x="30" y="198"/>
                    </a:cubicBezTo>
                    <a:cubicBezTo>
                      <a:pt x="33" y="201"/>
                      <a:pt x="36" y="203"/>
                      <a:pt x="39" y="206"/>
                    </a:cubicBezTo>
                    <a:cubicBezTo>
                      <a:pt x="44" y="212"/>
                      <a:pt x="47" y="219"/>
                      <a:pt x="54" y="224"/>
                    </a:cubicBezTo>
                    <a:cubicBezTo>
                      <a:pt x="58" y="226"/>
                      <a:pt x="61" y="228"/>
                      <a:pt x="64" y="232"/>
                    </a:cubicBezTo>
                    <a:cubicBezTo>
                      <a:pt x="68" y="239"/>
                      <a:pt x="71" y="247"/>
                      <a:pt x="79" y="251"/>
                    </a:cubicBezTo>
                    <a:cubicBezTo>
                      <a:pt x="85" y="254"/>
                      <a:pt x="88" y="255"/>
                      <a:pt x="92" y="260"/>
                    </a:cubicBezTo>
                    <a:cubicBezTo>
                      <a:pt x="95" y="263"/>
                      <a:pt x="97" y="266"/>
                      <a:pt x="99" y="269"/>
                    </a:cubicBezTo>
                    <a:cubicBezTo>
                      <a:pt x="103" y="274"/>
                      <a:pt x="107" y="275"/>
                      <a:pt x="113" y="278"/>
                    </a:cubicBezTo>
                    <a:cubicBezTo>
                      <a:pt x="119" y="281"/>
                      <a:pt x="125" y="286"/>
                      <a:pt x="132" y="288"/>
                    </a:cubicBezTo>
                    <a:cubicBezTo>
                      <a:pt x="140" y="290"/>
                      <a:pt x="144" y="291"/>
                      <a:pt x="151" y="296"/>
                    </a:cubicBezTo>
                    <a:cubicBezTo>
                      <a:pt x="158" y="300"/>
                      <a:pt x="164" y="299"/>
                      <a:pt x="172" y="299"/>
                    </a:cubicBezTo>
                    <a:cubicBezTo>
                      <a:pt x="178" y="300"/>
                      <a:pt x="183" y="303"/>
                      <a:pt x="189" y="303"/>
                    </a:cubicBezTo>
                    <a:cubicBezTo>
                      <a:pt x="194" y="302"/>
                      <a:pt x="196" y="302"/>
                      <a:pt x="201" y="303"/>
                    </a:cubicBezTo>
                    <a:cubicBezTo>
                      <a:pt x="204" y="305"/>
                      <a:pt x="208" y="307"/>
                      <a:pt x="212" y="308"/>
                    </a:cubicBezTo>
                    <a:cubicBezTo>
                      <a:pt x="217" y="308"/>
                      <a:pt x="218" y="308"/>
                      <a:pt x="222" y="311"/>
                    </a:cubicBezTo>
                    <a:cubicBezTo>
                      <a:pt x="225" y="313"/>
                      <a:pt x="227" y="316"/>
                      <a:pt x="230" y="317"/>
                    </a:cubicBezTo>
                    <a:cubicBezTo>
                      <a:pt x="234" y="320"/>
                      <a:pt x="238" y="318"/>
                      <a:pt x="243" y="319"/>
                    </a:cubicBezTo>
                    <a:cubicBezTo>
                      <a:pt x="248" y="320"/>
                      <a:pt x="252" y="324"/>
                      <a:pt x="258" y="324"/>
                    </a:cubicBezTo>
                    <a:cubicBezTo>
                      <a:pt x="264" y="324"/>
                      <a:pt x="270" y="322"/>
                      <a:pt x="276" y="324"/>
                    </a:cubicBezTo>
                    <a:cubicBezTo>
                      <a:pt x="287" y="327"/>
                      <a:pt x="297" y="325"/>
                      <a:pt x="308" y="327"/>
                    </a:cubicBezTo>
                    <a:cubicBezTo>
                      <a:pt x="316" y="328"/>
                      <a:pt x="323" y="322"/>
                      <a:pt x="331" y="321"/>
                    </a:cubicBezTo>
                    <a:cubicBezTo>
                      <a:pt x="337" y="321"/>
                      <a:pt x="356" y="319"/>
                      <a:pt x="359" y="317"/>
                    </a:cubicBezTo>
                    <a:cubicBezTo>
                      <a:pt x="363" y="314"/>
                      <a:pt x="372" y="314"/>
                      <a:pt x="377" y="312"/>
                    </a:cubicBezTo>
                    <a:cubicBezTo>
                      <a:pt x="381" y="311"/>
                      <a:pt x="385" y="310"/>
                      <a:pt x="388" y="308"/>
                    </a:cubicBezTo>
                    <a:cubicBezTo>
                      <a:pt x="390" y="306"/>
                      <a:pt x="391" y="304"/>
                      <a:pt x="393" y="303"/>
                    </a:cubicBezTo>
                    <a:cubicBezTo>
                      <a:pt x="395" y="301"/>
                      <a:pt x="398" y="301"/>
                      <a:pt x="401" y="300"/>
                    </a:cubicBezTo>
                    <a:cubicBezTo>
                      <a:pt x="405" y="299"/>
                      <a:pt x="408" y="297"/>
                      <a:pt x="412" y="294"/>
                    </a:cubicBezTo>
                    <a:cubicBezTo>
                      <a:pt x="416" y="290"/>
                      <a:pt x="420" y="287"/>
                      <a:pt x="422" y="282"/>
                    </a:cubicBezTo>
                    <a:cubicBezTo>
                      <a:pt x="423" y="278"/>
                      <a:pt x="423" y="275"/>
                      <a:pt x="427" y="273"/>
                    </a:cubicBezTo>
                    <a:cubicBezTo>
                      <a:pt x="430" y="271"/>
                      <a:pt x="434" y="271"/>
                      <a:pt x="437" y="270"/>
                    </a:cubicBezTo>
                    <a:cubicBezTo>
                      <a:pt x="439" y="269"/>
                      <a:pt x="441" y="268"/>
                      <a:pt x="443" y="268"/>
                    </a:cubicBezTo>
                    <a:cubicBezTo>
                      <a:pt x="451" y="267"/>
                      <a:pt x="449" y="264"/>
                      <a:pt x="457" y="263"/>
                    </a:cubicBezTo>
                    <a:cubicBezTo>
                      <a:pt x="459" y="263"/>
                      <a:pt x="461" y="263"/>
                      <a:pt x="463" y="263"/>
                    </a:cubicBezTo>
                    <a:cubicBezTo>
                      <a:pt x="481" y="265"/>
                      <a:pt x="498" y="262"/>
                      <a:pt x="515" y="255"/>
                    </a:cubicBezTo>
                    <a:cubicBezTo>
                      <a:pt x="521" y="252"/>
                      <a:pt x="525" y="248"/>
                      <a:pt x="532" y="246"/>
                    </a:cubicBezTo>
                    <a:cubicBezTo>
                      <a:pt x="537" y="245"/>
                      <a:pt x="544" y="246"/>
                      <a:pt x="550" y="244"/>
                    </a:cubicBezTo>
                    <a:cubicBezTo>
                      <a:pt x="560" y="241"/>
                      <a:pt x="566" y="233"/>
                      <a:pt x="577" y="231"/>
                    </a:cubicBezTo>
                    <a:cubicBezTo>
                      <a:pt x="589" y="228"/>
                      <a:pt x="600" y="226"/>
                      <a:pt x="610" y="220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6" name="Freeform 42">
                <a:extLst>
                  <a:ext uri="{FF2B5EF4-FFF2-40B4-BE49-F238E27FC236}">
                    <a16:creationId xmlns:a16="http://schemas.microsoft.com/office/drawing/2014/main" id="{1C844D56-24BC-478D-9839-15DD94001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842"/>
                <a:ext cx="99" cy="83"/>
              </a:xfrm>
              <a:custGeom>
                <a:avLst/>
                <a:gdLst>
                  <a:gd name="T0" fmla="*/ 471 w 42"/>
                  <a:gd name="T1" fmla="*/ 0 h 35"/>
                  <a:gd name="T2" fmla="*/ 471 w 42"/>
                  <a:gd name="T3" fmla="*/ 0 h 35"/>
                  <a:gd name="T4" fmla="*/ 483 w 42"/>
                  <a:gd name="T5" fmla="*/ 0 h 35"/>
                  <a:gd name="T6" fmla="*/ 328 w 42"/>
                  <a:gd name="T7" fmla="*/ 28 h 35"/>
                  <a:gd name="T8" fmla="*/ 262 w 42"/>
                  <a:gd name="T9" fmla="*/ 50 h 35"/>
                  <a:gd name="T10" fmla="*/ 94 w 42"/>
                  <a:gd name="T11" fmla="*/ 389 h 35"/>
                  <a:gd name="T12" fmla="*/ 0 w 42"/>
                  <a:gd name="T13" fmla="*/ 455 h 35"/>
                  <a:gd name="T14" fmla="*/ 0 w 42"/>
                  <a:gd name="T15" fmla="*/ 467 h 35"/>
                  <a:gd name="T16" fmla="*/ 549 w 42"/>
                  <a:gd name="T17" fmla="*/ 40 h 35"/>
                  <a:gd name="T18" fmla="*/ 471 w 42"/>
                  <a:gd name="T19" fmla="*/ 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7" y="0"/>
                    </a:cubicBezTo>
                    <a:cubicBezTo>
                      <a:pt x="33" y="1"/>
                      <a:pt x="29" y="2"/>
                      <a:pt x="25" y="2"/>
                    </a:cubicBezTo>
                    <a:cubicBezTo>
                      <a:pt x="24" y="2"/>
                      <a:pt x="21" y="3"/>
                      <a:pt x="20" y="4"/>
                    </a:cubicBezTo>
                    <a:cubicBezTo>
                      <a:pt x="17" y="15"/>
                      <a:pt x="13" y="23"/>
                      <a:pt x="7" y="29"/>
                    </a:cubicBezTo>
                    <a:cubicBezTo>
                      <a:pt x="5" y="31"/>
                      <a:pt x="2" y="33"/>
                      <a:pt x="0" y="34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7"/>
                      <a:pt x="34" y="16"/>
                      <a:pt x="42" y="3"/>
                    </a:cubicBezTo>
                    <a:cubicBezTo>
                      <a:pt x="40" y="2"/>
                      <a:pt x="38" y="1"/>
                      <a:pt x="36" y="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7" name="Freeform 43">
                <a:extLst>
                  <a:ext uri="{FF2B5EF4-FFF2-40B4-BE49-F238E27FC236}">
                    <a16:creationId xmlns:a16="http://schemas.microsoft.com/office/drawing/2014/main" id="{0C53D9AB-A9A4-4393-98CA-9DCC34098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521"/>
                <a:ext cx="378" cy="305"/>
              </a:xfrm>
              <a:custGeom>
                <a:avLst/>
                <a:gdLst>
                  <a:gd name="T0" fmla="*/ 1635 w 160"/>
                  <a:gd name="T1" fmla="*/ 1402 h 129"/>
                  <a:gd name="T2" fmla="*/ 1635 w 160"/>
                  <a:gd name="T3" fmla="*/ 1402 h 129"/>
                  <a:gd name="T4" fmla="*/ 1713 w 160"/>
                  <a:gd name="T5" fmla="*/ 1482 h 129"/>
                  <a:gd name="T6" fmla="*/ 1859 w 160"/>
                  <a:gd name="T7" fmla="*/ 1676 h 129"/>
                  <a:gd name="T8" fmla="*/ 1937 w 160"/>
                  <a:gd name="T9" fmla="*/ 1705 h 129"/>
                  <a:gd name="T10" fmla="*/ 1897 w 160"/>
                  <a:gd name="T11" fmla="*/ 754 h 129"/>
                  <a:gd name="T12" fmla="*/ 1859 w 160"/>
                  <a:gd name="T13" fmla="*/ 688 h 129"/>
                  <a:gd name="T14" fmla="*/ 397 w 160"/>
                  <a:gd name="T15" fmla="*/ 385 h 129"/>
                  <a:gd name="T16" fmla="*/ 369 w 160"/>
                  <a:gd name="T17" fmla="*/ 397 h 129"/>
                  <a:gd name="T18" fmla="*/ 0 w 160"/>
                  <a:gd name="T19" fmla="*/ 700 h 129"/>
                  <a:gd name="T20" fmla="*/ 671 w 160"/>
                  <a:gd name="T21" fmla="*/ 435 h 129"/>
                  <a:gd name="T22" fmla="*/ 1635 w 160"/>
                  <a:gd name="T23" fmla="*/ 1402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5" y="108"/>
                      <a:pt x="128" y="110"/>
                      <a:pt x="130" y="112"/>
                    </a:cubicBezTo>
                    <a:cubicBezTo>
                      <a:pt x="135" y="116"/>
                      <a:pt x="141" y="121"/>
                      <a:pt x="141" y="127"/>
                    </a:cubicBezTo>
                    <a:cubicBezTo>
                      <a:pt x="144" y="128"/>
                      <a:pt x="146" y="129"/>
                      <a:pt x="147" y="129"/>
                    </a:cubicBezTo>
                    <a:cubicBezTo>
                      <a:pt x="160" y="100"/>
                      <a:pt x="151" y="68"/>
                      <a:pt x="144" y="57"/>
                    </a:cubicBezTo>
                    <a:cubicBezTo>
                      <a:pt x="143" y="55"/>
                      <a:pt x="142" y="53"/>
                      <a:pt x="141" y="52"/>
                    </a:cubicBezTo>
                    <a:cubicBezTo>
                      <a:pt x="127" y="34"/>
                      <a:pt x="85" y="0"/>
                      <a:pt x="30" y="29"/>
                    </a:cubicBezTo>
                    <a:cubicBezTo>
                      <a:pt x="30" y="29"/>
                      <a:pt x="29" y="29"/>
                      <a:pt x="28" y="30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4" y="41"/>
                      <a:pt x="31" y="33"/>
                      <a:pt x="51" y="33"/>
                    </a:cubicBezTo>
                    <a:cubicBezTo>
                      <a:pt x="91" y="33"/>
                      <a:pt x="124" y="66"/>
                      <a:pt x="124" y="106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8" name="Freeform 44">
                <a:extLst>
                  <a:ext uri="{FF2B5EF4-FFF2-40B4-BE49-F238E27FC236}">
                    <a16:creationId xmlns:a16="http://schemas.microsoft.com/office/drawing/2014/main" id="{24AB6701-1492-4350-B405-65027E993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833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79" name="Freeform 45">
                <a:extLst>
                  <a:ext uri="{FF2B5EF4-FFF2-40B4-BE49-F238E27FC236}">
                    <a16:creationId xmlns:a16="http://schemas.microsoft.com/office/drawing/2014/main" id="{BAB47577-E0D7-43F6-958E-0B6EDC5C8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838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0" name="Freeform 46">
                <a:extLst>
                  <a:ext uri="{FF2B5EF4-FFF2-40B4-BE49-F238E27FC236}">
                    <a16:creationId xmlns:a16="http://schemas.microsoft.com/office/drawing/2014/main" id="{ABA96A8B-404C-4A17-A25B-5B35FA159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2826"/>
                <a:ext cx="1" cy="7"/>
              </a:xfrm>
              <a:custGeom>
                <a:avLst/>
                <a:gdLst>
                  <a:gd name="T0" fmla="*/ 0 w 1"/>
                  <a:gd name="T1" fmla="*/ 37 h 3"/>
                  <a:gd name="T2" fmla="*/ 0 w 1"/>
                  <a:gd name="T3" fmla="*/ 0 h 3"/>
                  <a:gd name="T4" fmla="*/ 0 w 1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1" name="Freeform 47">
                <a:extLst>
                  <a:ext uri="{FF2B5EF4-FFF2-40B4-BE49-F238E27FC236}">
                    <a16:creationId xmlns:a16="http://schemas.microsoft.com/office/drawing/2014/main" id="{1C662262-B547-459C-9E63-25F0E1733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1687"/>
                <a:ext cx="255" cy="173"/>
              </a:xfrm>
              <a:custGeom>
                <a:avLst/>
                <a:gdLst>
                  <a:gd name="T0" fmla="*/ 184 w 108"/>
                  <a:gd name="T1" fmla="*/ 545 h 73"/>
                  <a:gd name="T2" fmla="*/ 484 w 108"/>
                  <a:gd name="T3" fmla="*/ 972 h 73"/>
                  <a:gd name="T4" fmla="*/ 1209 w 108"/>
                  <a:gd name="T5" fmla="*/ 718 h 73"/>
                  <a:gd name="T6" fmla="*/ 1421 w 108"/>
                  <a:gd name="T7" fmla="*/ 690 h 73"/>
                  <a:gd name="T8" fmla="*/ 897 w 108"/>
                  <a:gd name="T9" fmla="*/ 173 h 73"/>
                  <a:gd name="T10" fmla="*/ 184 w 108"/>
                  <a:gd name="T11" fmla="*/ 545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3">
                    <a:moveTo>
                      <a:pt x="14" y="41"/>
                    </a:moveTo>
                    <a:cubicBezTo>
                      <a:pt x="22" y="56"/>
                      <a:pt x="25" y="63"/>
                      <a:pt x="37" y="73"/>
                    </a:cubicBezTo>
                    <a:cubicBezTo>
                      <a:pt x="53" y="63"/>
                      <a:pt x="71" y="57"/>
                      <a:pt x="92" y="54"/>
                    </a:cubicBezTo>
                    <a:cubicBezTo>
                      <a:pt x="97" y="53"/>
                      <a:pt x="103" y="52"/>
                      <a:pt x="108" y="52"/>
                    </a:cubicBezTo>
                    <a:cubicBezTo>
                      <a:pt x="93" y="38"/>
                      <a:pt x="83" y="24"/>
                      <a:pt x="68" y="13"/>
                    </a:cubicBezTo>
                    <a:cubicBezTo>
                      <a:pt x="44" y="0"/>
                      <a:pt x="0" y="19"/>
                      <a:pt x="14" y="4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2" name="Freeform 48">
                <a:extLst>
                  <a:ext uri="{FF2B5EF4-FFF2-40B4-BE49-F238E27FC236}">
                    <a16:creationId xmlns:a16="http://schemas.microsoft.com/office/drawing/2014/main" id="{0F4E4FBD-2741-4B1F-A991-ABAF0DA4C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6" y="1914"/>
                <a:ext cx="218" cy="172"/>
              </a:xfrm>
              <a:custGeom>
                <a:avLst/>
                <a:gdLst>
                  <a:gd name="T0" fmla="*/ 730 w 92"/>
                  <a:gd name="T1" fmla="*/ 12 h 73"/>
                  <a:gd name="T2" fmla="*/ 0 w 92"/>
                  <a:gd name="T3" fmla="*/ 262 h 73"/>
                  <a:gd name="T4" fmla="*/ 254 w 92"/>
                  <a:gd name="T5" fmla="*/ 455 h 73"/>
                  <a:gd name="T6" fmla="*/ 467 w 92"/>
                  <a:gd name="T7" fmla="*/ 954 h 73"/>
                  <a:gd name="T8" fmla="*/ 1012 w 92"/>
                  <a:gd name="T9" fmla="*/ 639 h 73"/>
                  <a:gd name="T10" fmla="*/ 730 w 92"/>
                  <a:gd name="T11" fmla="*/ 12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73">
                    <a:moveTo>
                      <a:pt x="55" y="1"/>
                    </a:moveTo>
                    <a:cubicBezTo>
                      <a:pt x="55" y="1"/>
                      <a:pt x="24" y="6"/>
                      <a:pt x="0" y="20"/>
                    </a:cubicBezTo>
                    <a:cubicBezTo>
                      <a:pt x="8" y="25"/>
                      <a:pt x="15" y="31"/>
                      <a:pt x="19" y="35"/>
                    </a:cubicBezTo>
                    <a:cubicBezTo>
                      <a:pt x="27" y="45"/>
                      <a:pt x="32" y="58"/>
                      <a:pt x="35" y="73"/>
                    </a:cubicBezTo>
                    <a:cubicBezTo>
                      <a:pt x="47" y="66"/>
                      <a:pt x="62" y="61"/>
                      <a:pt x="76" y="49"/>
                    </a:cubicBezTo>
                    <a:cubicBezTo>
                      <a:pt x="92" y="31"/>
                      <a:pt x="70" y="0"/>
                      <a:pt x="55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3" name="Freeform 49">
                <a:extLst>
                  <a:ext uri="{FF2B5EF4-FFF2-40B4-BE49-F238E27FC236}">
                    <a16:creationId xmlns:a16="http://schemas.microsoft.com/office/drawing/2014/main" id="{E5886DE0-510A-41E8-A1F7-E8FA9D035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3053"/>
                <a:ext cx="404" cy="281"/>
              </a:xfrm>
              <a:custGeom>
                <a:avLst/>
                <a:gdLst>
                  <a:gd name="T0" fmla="*/ 2188 w 171"/>
                  <a:gd name="T1" fmla="*/ 319 h 119"/>
                  <a:gd name="T2" fmla="*/ 2060 w 171"/>
                  <a:gd name="T3" fmla="*/ 0 h 119"/>
                  <a:gd name="T4" fmla="*/ 1937 w 171"/>
                  <a:gd name="T5" fmla="*/ 843 h 119"/>
                  <a:gd name="T6" fmla="*/ 1266 w 171"/>
                  <a:gd name="T7" fmla="*/ 1287 h 119"/>
                  <a:gd name="T8" fmla="*/ 369 w 171"/>
                  <a:gd name="T9" fmla="*/ 1081 h 119"/>
                  <a:gd name="T10" fmla="*/ 28 w 171"/>
                  <a:gd name="T11" fmla="*/ 463 h 119"/>
                  <a:gd name="T12" fmla="*/ 28 w 171"/>
                  <a:gd name="T13" fmla="*/ 380 h 119"/>
                  <a:gd name="T14" fmla="*/ 95 w 171"/>
                  <a:gd name="T15" fmla="*/ 843 h 119"/>
                  <a:gd name="T16" fmla="*/ 328 w 171"/>
                  <a:gd name="T17" fmla="*/ 1159 h 119"/>
                  <a:gd name="T18" fmla="*/ 529 w 171"/>
                  <a:gd name="T19" fmla="*/ 1372 h 119"/>
                  <a:gd name="T20" fmla="*/ 832 w 171"/>
                  <a:gd name="T21" fmla="*/ 1355 h 119"/>
                  <a:gd name="T22" fmla="*/ 1160 w 171"/>
                  <a:gd name="T23" fmla="*/ 1556 h 119"/>
                  <a:gd name="T24" fmla="*/ 1479 w 171"/>
                  <a:gd name="T25" fmla="*/ 1528 h 119"/>
                  <a:gd name="T26" fmla="*/ 2032 w 171"/>
                  <a:gd name="T27" fmla="*/ 1384 h 119"/>
                  <a:gd name="T28" fmla="*/ 2254 w 171"/>
                  <a:gd name="T29" fmla="*/ 959 h 119"/>
                  <a:gd name="T30" fmla="*/ 2188 w 171"/>
                  <a:gd name="T31" fmla="*/ 319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9">
                    <a:moveTo>
                      <a:pt x="166" y="24"/>
                    </a:moveTo>
                    <a:cubicBezTo>
                      <a:pt x="163" y="16"/>
                      <a:pt x="160" y="8"/>
                      <a:pt x="156" y="0"/>
                    </a:cubicBezTo>
                    <a:cubicBezTo>
                      <a:pt x="162" y="23"/>
                      <a:pt x="159" y="46"/>
                      <a:pt x="147" y="64"/>
                    </a:cubicBezTo>
                    <a:cubicBezTo>
                      <a:pt x="136" y="82"/>
                      <a:pt x="118" y="94"/>
                      <a:pt x="96" y="98"/>
                    </a:cubicBezTo>
                    <a:cubicBezTo>
                      <a:pt x="72" y="103"/>
                      <a:pt x="48" y="97"/>
                      <a:pt x="28" y="82"/>
                    </a:cubicBezTo>
                    <a:cubicBezTo>
                      <a:pt x="13" y="70"/>
                      <a:pt x="3" y="53"/>
                      <a:pt x="2" y="35"/>
                    </a:cubicBezTo>
                    <a:cubicBezTo>
                      <a:pt x="2" y="33"/>
                      <a:pt x="2" y="31"/>
                      <a:pt x="2" y="29"/>
                    </a:cubicBezTo>
                    <a:cubicBezTo>
                      <a:pt x="0" y="42"/>
                      <a:pt x="3" y="53"/>
                      <a:pt x="7" y="64"/>
                    </a:cubicBezTo>
                    <a:cubicBezTo>
                      <a:pt x="14" y="70"/>
                      <a:pt x="19" y="75"/>
                      <a:pt x="25" y="88"/>
                    </a:cubicBezTo>
                    <a:cubicBezTo>
                      <a:pt x="27" y="93"/>
                      <a:pt x="36" y="101"/>
                      <a:pt x="40" y="104"/>
                    </a:cubicBezTo>
                    <a:cubicBezTo>
                      <a:pt x="45" y="107"/>
                      <a:pt x="57" y="101"/>
                      <a:pt x="63" y="103"/>
                    </a:cubicBezTo>
                    <a:cubicBezTo>
                      <a:pt x="74" y="108"/>
                      <a:pt x="76" y="116"/>
                      <a:pt x="88" y="118"/>
                    </a:cubicBezTo>
                    <a:cubicBezTo>
                      <a:pt x="92" y="119"/>
                      <a:pt x="108" y="117"/>
                      <a:pt x="112" y="116"/>
                    </a:cubicBezTo>
                    <a:cubicBezTo>
                      <a:pt x="124" y="113"/>
                      <a:pt x="138" y="94"/>
                      <a:pt x="154" y="105"/>
                    </a:cubicBezTo>
                    <a:cubicBezTo>
                      <a:pt x="156" y="92"/>
                      <a:pt x="160" y="80"/>
                      <a:pt x="171" y="73"/>
                    </a:cubicBezTo>
                    <a:cubicBezTo>
                      <a:pt x="165" y="56"/>
                      <a:pt x="163" y="40"/>
                      <a:pt x="166" y="24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4" name="Freeform 50">
                <a:extLst>
                  <a:ext uri="{FF2B5EF4-FFF2-40B4-BE49-F238E27FC236}">
                    <a16:creationId xmlns:a16="http://schemas.microsoft.com/office/drawing/2014/main" id="{58C0B00E-85A9-4E47-B760-405D5D5FD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3194"/>
                <a:ext cx="222" cy="57"/>
              </a:xfrm>
              <a:custGeom>
                <a:avLst/>
                <a:gdLst>
                  <a:gd name="T0" fmla="*/ 0 w 94"/>
                  <a:gd name="T1" fmla="*/ 321 h 24"/>
                  <a:gd name="T2" fmla="*/ 463 w 94"/>
                  <a:gd name="T3" fmla="*/ 295 h 24"/>
                  <a:gd name="T4" fmla="*/ 1016 w 94"/>
                  <a:gd name="T5" fmla="*/ 95 h 24"/>
                  <a:gd name="T6" fmla="*/ 1238 w 94"/>
                  <a:gd name="T7" fmla="*/ 69 h 24"/>
                  <a:gd name="T8" fmla="*/ 843 w 94"/>
                  <a:gd name="T9" fmla="*/ 29 h 24"/>
                  <a:gd name="T10" fmla="*/ 446 w 94"/>
                  <a:gd name="T11" fmla="*/ 214 h 24"/>
                  <a:gd name="T12" fmla="*/ 0 w 94"/>
                  <a:gd name="T13" fmla="*/ 32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24">
                    <a:moveTo>
                      <a:pt x="0" y="24"/>
                    </a:moveTo>
                    <a:cubicBezTo>
                      <a:pt x="15" y="17"/>
                      <a:pt x="18" y="24"/>
                      <a:pt x="35" y="22"/>
                    </a:cubicBezTo>
                    <a:cubicBezTo>
                      <a:pt x="52" y="19"/>
                      <a:pt x="65" y="10"/>
                      <a:pt x="77" y="7"/>
                    </a:cubicBezTo>
                    <a:cubicBezTo>
                      <a:pt x="89" y="5"/>
                      <a:pt x="94" y="5"/>
                      <a:pt x="94" y="5"/>
                    </a:cubicBezTo>
                    <a:cubicBezTo>
                      <a:pt x="80" y="1"/>
                      <a:pt x="71" y="0"/>
                      <a:pt x="64" y="2"/>
                    </a:cubicBezTo>
                    <a:cubicBezTo>
                      <a:pt x="57" y="5"/>
                      <a:pt x="47" y="14"/>
                      <a:pt x="34" y="16"/>
                    </a:cubicBezTo>
                    <a:cubicBezTo>
                      <a:pt x="21" y="17"/>
                      <a:pt x="4" y="20"/>
                      <a:pt x="0" y="24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5" name="Freeform 51">
                <a:extLst>
                  <a:ext uri="{FF2B5EF4-FFF2-40B4-BE49-F238E27FC236}">
                    <a16:creationId xmlns:a16="http://schemas.microsoft.com/office/drawing/2014/main" id="{94FFDA6F-60AA-4D7C-9E86-989714A89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8" y="2712"/>
                <a:ext cx="213" cy="407"/>
              </a:xfrm>
              <a:custGeom>
                <a:avLst/>
                <a:gdLst>
                  <a:gd name="T0" fmla="*/ 0 w 90"/>
                  <a:gd name="T1" fmla="*/ 2279 h 172"/>
                  <a:gd name="T2" fmla="*/ 438 w 90"/>
                  <a:gd name="T3" fmla="*/ 2066 h 172"/>
                  <a:gd name="T4" fmla="*/ 914 w 90"/>
                  <a:gd name="T5" fmla="*/ 1406 h 172"/>
                  <a:gd name="T6" fmla="*/ 1058 w 90"/>
                  <a:gd name="T7" fmla="*/ 0 h 172"/>
                  <a:gd name="T8" fmla="*/ 824 w 90"/>
                  <a:gd name="T9" fmla="*/ 1434 h 172"/>
                  <a:gd name="T10" fmla="*/ 409 w 90"/>
                  <a:gd name="T11" fmla="*/ 1959 h 172"/>
                  <a:gd name="T12" fmla="*/ 0 w 90"/>
                  <a:gd name="T13" fmla="*/ 2279 h 1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72">
                    <a:moveTo>
                      <a:pt x="0" y="172"/>
                    </a:moveTo>
                    <a:cubicBezTo>
                      <a:pt x="11" y="160"/>
                      <a:pt x="21" y="161"/>
                      <a:pt x="33" y="156"/>
                    </a:cubicBezTo>
                    <a:cubicBezTo>
                      <a:pt x="45" y="151"/>
                      <a:pt x="63" y="120"/>
                      <a:pt x="69" y="106"/>
                    </a:cubicBezTo>
                    <a:cubicBezTo>
                      <a:pt x="75" y="91"/>
                      <a:pt x="90" y="67"/>
                      <a:pt x="80" y="0"/>
                    </a:cubicBezTo>
                    <a:cubicBezTo>
                      <a:pt x="85" y="23"/>
                      <a:pt x="71" y="89"/>
                      <a:pt x="62" y="108"/>
                    </a:cubicBezTo>
                    <a:cubicBezTo>
                      <a:pt x="54" y="127"/>
                      <a:pt x="41" y="146"/>
                      <a:pt x="31" y="148"/>
                    </a:cubicBezTo>
                    <a:cubicBezTo>
                      <a:pt x="21" y="149"/>
                      <a:pt x="5" y="163"/>
                      <a:pt x="0" y="172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6" name="Line 52">
                <a:extLst>
                  <a:ext uri="{FF2B5EF4-FFF2-40B4-BE49-F238E27FC236}">
                    <a16:creationId xmlns:a16="http://schemas.microsoft.com/office/drawing/2014/main" id="{70C4C264-8C4A-4D94-8B58-FE3386B4BA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24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7" name="Line 53">
                <a:extLst>
                  <a:ext uri="{FF2B5EF4-FFF2-40B4-BE49-F238E27FC236}">
                    <a16:creationId xmlns:a16="http://schemas.microsoft.com/office/drawing/2014/main" id="{55275F6D-E8BD-4ED3-A3BD-A2E2605DE2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98" y="324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8" name="Freeform 54">
                <a:extLst>
                  <a:ext uri="{FF2B5EF4-FFF2-40B4-BE49-F238E27FC236}">
                    <a16:creationId xmlns:a16="http://schemas.microsoft.com/office/drawing/2014/main" id="{9AE94BC2-73BE-41FF-89BC-B3D337C4C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2207"/>
                <a:ext cx="158" cy="75"/>
              </a:xfrm>
              <a:custGeom>
                <a:avLst/>
                <a:gdLst>
                  <a:gd name="T0" fmla="*/ 0 w 67"/>
                  <a:gd name="T1" fmla="*/ 77 h 32"/>
                  <a:gd name="T2" fmla="*/ 880 w 67"/>
                  <a:gd name="T3" fmla="*/ 413 h 32"/>
                  <a:gd name="T4" fmla="*/ 483 w 67"/>
                  <a:gd name="T5" fmla="*/ 209 h 32"/>
                  <a:gd name="T6" fmla="*/ 0 w 67"/>
                  <a:gd name="T7" fmla="*/ 89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32">
                    <a:moveTo>
                      <a:pt x="0" y="6"/>
                    </a:moveTo>
                    <a:cubicBezTo>
                      <a:pt x="26" y="0"/>
                      <a:pt x="53" y="7"/>
                      <a:pt x="67" y="32"/>
                    </a:cubicBezTo>
                    <a:cubicBezTo>
                      <a:pt x="57" y="23"/>
                      <a:pt x="49" y="19"/>
                      <a:pt x="37" y="16"/>
                    </a:cubicBezTo>
                    <a:cubicBezTo>
                      <a:pt x="28" y="14"/>
                      <a:pt x="9" y="3"/>
                      <a:pt x="0" y="7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89" name="Freeform 55">
                <a:extLst>
                  <a:ext uri="{FF2B5EF4-FFF2-40B4-BE49-F238E27FC236}">
                    <a16:creationId xmlns:a16="http://schemas.microsoft.com/office/drawing/2014/main" id="{442A8100-4BD2-4F88-A623-29000127C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240"/>
                <a:ext cx="179" cy="120"/>
              </a:xfrm>
              <a:custGeom>
                <a:avLst/>
                <a:gdLst>
                  <a:gd name="T0" fmla="*/ 0 w 76"/>
                  <a:gd name="T1" fmla="*/ 0 h 51"/>
                  <a:gd name="T2" fmla="*/ 184 w 76"/>
                  <a:gd name="T3" fmla="*/ 287 h 51"/>
                  <a:gd name="T4" fmla="*/ 561 w 76"/>
                  <a:gd name="T5" fmla="*/ 339 h 51"/>
                  <a:gd name="T6" fmla="*/ 994 w 76"/>
                  <a:gd name="T7" fmla="*/ 664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51">
                    <a:moveTo>
                      <a:pt x="0" y="0"/>
                    </a:moveTo>
                    <a:cubicBezTo>
                      <a:pt x="9" y="2"/>
                      <a:pt x="14" y="13"/>
                      <a:pt x="14" y="22"/>
                    </a:cubicBezTo>
                    <a:cubicBezTo>
                      <a:pt x="24" y="15"/>
                      <a:pt x="34" y="21"/>
                      <a:pt x="43" y="26"/>
                    </a:cubicBezTo>
                    <a:cubicBezTo>
                      <a:pt x="56" y="33"/>
                      <a:pt x="67" y="39"/>
                      <a:pt x="76" y="5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0" name="Freeform 56">
                <a:extLst>
                  <a:ext uri="{FF2B5EF4-FFF2-40B4-BE49-F238E27FC236}">
                    <a16:creationId xmlns:a16="http://schemas.microsoft.com/office/drawing/2014/main" id="{461CA27D-927E-4FC5-AB7F-E96F35EA9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" y="2318"/>
                <a:ext cx="128" cy="217"/>
              </a:xfrm>
              <a:custGeom>
                <a:avLst/>
                <a:gdLst>
                  <a:gd name="T0" fmla="*/ 0 w 54"/>
                  <a:gd name="T1" fmla="*/ 0 h 92"/>
                  <a:gd name="T2" fmla="*/ 107 w 54"/>
                  <a:gd name="T3" fmla="*/ 134 h 92"/>
                  <a:gd name="T4" fmla="*/ 254 w 54"/>
                  <a:gd name="T5" fmla="*/ 356 h 92"/>
                  <a:gd name="T6" fmla="*/ 282 w 54"/>
                  <a:gd name="T7" fmla="*/ 745 h 92"/>
                  <a:gd name="T8" fmla="*/ 410 w 54"/>
                  <a:gd name="T9" fmla="*/ 656 h 92"/>
                  <a:gd name="T10" fmla="*/ 533 w 54"/>
                  <a:gd name="T11" fmla="*/ 774 h 92"/>
                  <a:gd name="T12" fmla="*/ 517 w 54"/>
                  <a:gd name="T13" fmla="*/ 1196 h 92"/>
                  <a:gd name="T14" fmla="*/ 680 w 54"/>
                  <a:gd name="T15" fmla="*/ 1208 h 92"/>
                  <a:gd name="T16" fmla="*/ 652 w 54"/>
                  <a:gd name="T17" fmla="*/ 929 h 92"/>
                  <a:gd name="T18" fmla="*/ 455 w 54"/>
                  <a:gd name="T19" fmla="*/ 406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92">
                    <a:moveTo>
                      <a:pt x="0" y="0"/>
                    </a:moveTo>
                    <a:cubicBezTo>
                      <a:pt x="4" y="2"/>
                      <a:pt x="6" y="6"/>
                      <a:pt x="8" y="10"/>
                    </a:cubicBezTo>
                    <a:cubicBezTo>
                      <a:pt x="12" y="15"/>
                      <a:pt x="16" y="21"/>
                      <a:pt x="19" y="27"/>
                    </a:cubicBezTo>
                    <a:cubicBezTo>
                      <a:pt x="24" y="37"/>
                      <a:pt x="26" y="47"/>
                      <a:pt x="21" y="57"/>
                    </a:cubicBezTo>
                    <a:cubicBezTo>
                      <a:pt x="25" y="55"/>
                      <a:pt x="26" y="50"/>
                      <a:pt x="31" y="50"/>
                    </a:cubicBezTo>
                    <a:cubicBezTo>
                      <a:pt x="35" y="50"/>
                      <a:pt x="38" y="56"/>
                      <a:pt x="40" y="59"/>
                    </a:cubicBezTo>
                    <a:cubicBezTo>
                      <a:pt x="47" y="70"/>
                      <a:pt x="47" y="81"/>
                      <a:pt x="39" y="91"/>
                    </a:cubicBezTo>
                    <a:cubicBezTo>
                      <a:pt x="44" y="89"/>
                      <a:pt x="51" y="84"/>
                      <a:pt x="51" y="92"/>
                    </a:cubicBezTo>
                    <a:cubicBezTo>
                      <a:pt x="54" y="88"/>
                      <a:pt x="49" y="76"/>
                      <a:pt x="49" y="71"/>
                    </a:cubicBezTo>
                    <a:cubicBezTo>
                      <a:pt x="47" y="58"/>
                      <a:pt x="40" y="43"/>
                      <a:pt x="34" y="3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1" name="Freeform 57">
                <a:extLst>
                  <a:ext uri="{FF2B5EF4-FFF2-40B4-BE49-F238E27FC236}">
                    <a16:creationId xmlns:a16="http://schemas.microsoft.com/office/drawing/2014/main" id="{93DE8346-139F-4B80-8924-1E969C1A8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0" y="2500"/>
                <a:ext cx="68" cy="92"/>
              </a:xfrm>
              <a:custGeom>
                <a:avLst/>
                <a:gdLst>
                  <a:gd name="T0" fmla="*/ 0 w 29"/>
                  <a:gd name="T1" fmla="*/ 512 h 39"/>
                  <a:gd name="T2" fmla="*/ 0 w 29"/>
                  <a:gd name="T3" fmla="*/ 0 h 39"/>
                  <a:gd name="T4" fmla="*/ 373 w 29"/>
                  <a:gd name="T5" fmla="*/ 212 h 39"/>
                  <a:gd name="T6" fmla="*/ 192 w 29"/>
                  <a:gd name="T7" fmla="*/ 212 h 39"/>
                  <a:gd name="T8" fmla="*/ 28 w 29"/>
                  <a:gd name="T9" fmla="*/ 377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9">
                    <a:moveTo>
                      <a:pt x="0" y="39"/>
                    </a:moveTo>
                    <a:cubicBezTo>
                      <a:pt x="4" y="28"/>
                      <a:pt x="3" y="12"/>
                      <a:pt x="0" y="0"/>
                    </a:cubicBezTo>
                    <a:cubicBezTo>
                      <a:pt x="7" y="10"/>
                      <a:pt x="18" y="15"/>
                      <a:pt x="29" y="16"/>
                    </a:cubicBezTo>
                    <a:cubicBezTo>
                      <a:pt x="24" y="18"/>
                      <a:pt x="20" y="16"/>
                      <a:pt x="15" y="16"/>
                    </a:cubicBezTo>
                    <a:cubicBezTo>
                      <a:pt x="6" y="15"/>
                      <a:pt x="4" y="21"/>
                      <a:pt x="2" y="29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2" name="Freeform 58">
                <a:extLst>
                  <a:ext uri="{FF2B5EF4-FFF2-40B4-BE49-F238E27FC236}">
                    <a16:creationId xmlns:a16="http://schemas.microsoft.com/office/drawing/2014/main" id="{46637A45-432F-4A8E-9343-E7401B82D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160"/>
                <a:ext cx="161" cy="104"/>
              </a:xfrm>
              <a:custGeom>
                <a:avLst/>
                <a:gdLst>
                  <a:gd name="T0" fmla="*/ 0 w 68"/>
                  <a:gd name="T1" fmla="*/ 0 h 44"/>
                  <a:gd name="T2" fmla="*/ 95 w 68"/>
                  <a:gd name="T3" fmla="*/ 135 h 44"/>
                  <a:gd name="T4" fmla="*/ 185 w 68"/>
                  <a:gd name="T5" fmla="*/ 241 h 44"/>
                  <a:gd name="T6" fmla="*/ 426 w 68"/>
                  <a:gd name="T7" fmla="*/ 357 h 44"/>
                  <a:gd name="T8" fmla="*/ 689 w 68"/>
                  <a:gd name="T9" fmla="*/ 463 h 44"/>
                  <a:gd name="T10" fmla="*/ 902 w 68"/>
                  <a:gd name="T11" fmla="*/ 581 h 44"/>
                  <a:gd name="T12" fmla="*/ 677 w 68"/>
                  <a:gd name="T13" fmla="*/ 251 h 44"/>
                  <a:gd name="T14" fmla="*/ 504 w 68"/>
                  <a:gd name="T15" fmla="*/ 291 h 44"/>
                  <a:gd name="T16" fmla="*/ 28 w 68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" h="44">
                    <a:moveTo>
                      <a:pt x="0" y="0"/>
                    </a:moveTo>
                    <a:cubicBezTo>
                      <a:pt x="2" y="4"/>
                      <a:pt x="5" y="7"/>
                      <a:pt x="7" y="10"/>
                    </a:cubicBezTo>
                    <a:cubicBezTo>
                      <a:pt x="9" y="13"/>
                      <a:pt x="12" y="15"/>
                      <a:pt x="14" y="18"/>
                    </a:cubicBezTo>
                    <a:cubicBezTo>
                      <a:pt x="20" y="23"/>
                      <a:pt x="24" y="24"/>
                      <a:pt x="32" y="27"/>
                    </a:cubicBezTo>
                    <a:cubicBezTo>
                      <a:pt x="39" y="29"/>
                      <a:pt x="45" y="31"/>
                      <a:pt x="52" y="35"/>
                    </a:cubicBezTo>
                    <a:cubicBezTo>
                      <a:pt x="56" y="37"/>
                      <a:pt x="63" y="43"/>
                      <a:pt x="68" y="44"/>
                    </a:cubicBezTo>
                    <a:cubicBezTo>
                      <a:pt x="60" y="36"/>
                      <a:pt x="55" y="29"/>
                      <a:pt x="51" y="19"/>
                    </a:cubicBezTo>
                    <a:cubicBezTo>
                      <a:pt x="49" y="26"/>
                      <a:pt x="44" y="24"/>
                      <a:pt x="38" y="22"/>
                    </a:cubicBezTo>
                    <a:cubicBezTo>
                      <a:pt x="25" y="18"/>
                      <a:pt x="6" y="14"/>
                      <a:pt x="2" y="0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3" name="Freeform 59">
                <a:extLst>
                  <a:ext uri="{FF2B5EF4-FFF2-40B4-BE49-F238E27FC236}">
                    <a16:creationId xmlns:a16="http://schemas.microsoft.com/office/drawing/2014/main" id="{58A6B8B5-8C59-4CCA-BE00-DD0AFC03D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2273"/>
                <a:ext cx="317" cy="340"/>
              </a:xfrm>
              <a:custGeom>
                <a:avLst/>
                <a:gdLst>
                  <a:gd name="T0" fmla="*/ 475 w 134"/>
                  <a:gd name="T1" fmla="*/ 1065 h 144"/>
                  <a:gd name="T2" fmla="*/ 1774 w 134"/>
                  <a:gd name="T3" fmla="*/ 1896 h 144"/>
                  <a:gd name="T4" fmla="*/ 532 w 134"/>
                  <a:gd name="T5" fmla="*/ 1277 h 144"/>
                  <a:gd name="T6" fmla="*/ 106 w 134"/>
                  <a:gd name="T7" fmla="*/ 0 h 144"/>
                  <a:gd name="T8" fmla="*/ 475 w 134"/>
                  <a:gd name="T9" fmla="*/ 1065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44">
                    <a:moveTo>
                      <a:pt x="36" y="81"/>
                    </a:moveTo>
                    <a:cubicBezTo>
                      <a:pt x="56" y="114"/>
                      <a:pt x="115" y="137"/>
                      <a:pt x="134" y="144"/>
                    </a:cubicBezTo>
                    <a:cubicBezTo>
                      <a:pt x="85" y="139"/>
                      <a:pt x="64" y="129"/>
                      <a:pt x="40" y="97"/>
                    </a:cubicBezTo>
                    <a:cubicBezTo>
                      <a:pt x="16" y="65"/>
                      <a:pt x="0" y="19"/>
                      <a:pt x="8" y="0"/>
                    </a:cubicBezTo>
                    <a:cubicBezTo>
                      <a:pt x="8" y="17"/>
                      <a:pt x="16" y="48"/>
                      <a:pt x="36" y="8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4" name="Freeform 60">
                <a:extLst>
                  <a:ext uri="{FF2B5EF4-FFF2-40B4-BE49-F238E27FC236}">
                    <a16:creationId xmlns:a16="http://schemas.microsoft.com/office/drawing/2014/main" id="{233B9B44-6F2A-43E5-8555-6B383CA37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207"/>
                <a:ext cx="144" cy="392"/>
              </a:xfrm>
              <a:custGeom>
                <a:avLst/>
                <a:gdLst>
                  <a:gd name="T0" fmla="*/ 484 w 61"/>
                  <a:gd name="T1" fmla="*/ 1332 h 166"/>
                  <a:gd name="T2" fmla="*/ 0 w 61"/>
                  <a:gd name="T3" fmla="*/ 2187 h 166"/>
                  <a:gd name="T4" fmla="*/ 581 w 61"/>
                  <a:gd name="T5" fmla="*/ 1490 h 166"/>
                  <a:gd name="T6" fmla="*/ 78 w 61"/>
                  <a:gd name="T7" fmla="*/ 0 h 166"/>
                  <a:gd name="T8" fmla="*/ 484 w 61"/>
                  <a:gd name="T9" fmla="*/ 1332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66">
                    <a:moveTo>
                      <a:pt x="37" y="101"/>
                    </a:moveTo>
                    <a:cubicBezTo>
                      <a:pt x="35" y="122"/>
                      <a:pt x="11" y="155"/>
                      <a:pt x="0" y="166"/>
                    </a:cubicBezTo>
                    <a:cubicBezTo>
                      <a:pt x="6" y="162"/>
                      <a:pt x="27" y="149"/>
                      <a:pt x="44" y="113"/>
                    </a:cubicBezTo>
                    <a:cubicBezTo>
                      <a:pt x="61" y="76"/>
                      <a:pt x="21" y="18"/>
                      <a:pt x="6" y="0"/>
                    </a:cubicBezTo>
                    <a:cubicBezTo>
                      <a:pt x="18" y="15"/>
                      <a:pt x="38" y="63"/>
                      <a:pt x="37" y="10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5" name="Freeform 61">
                <a:extLst>
                  <a:ext uri="{FF2B5EF4-FFF2-40B4-BE49-F238E27FC236}">
                    <a16:creationId xmlns:a16="http://schemas.microsoft.com/office/drawing/2014/main" id="{A3420CF9-C3B0-4C6D-B958-E63BA8670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5" y="2214"/>
                <a:ext cx="203" cy="288"/>
              </a:xfrm>
              <a:custGeom>
                <a:avLst/>
                <a:gdLst>
                  <a:gd name="T0" fmla="*/ 0 w 86"/>
                  <a:gd name="T1" fmla="*/ 0 h 122"/>
                  <a:gd name="T2" fmla="*/ 630 w 86"/>
                  <a:gd name="T3" fmla="*/ 668 h 122"/>
                  <a:gd name="T4" fmla="*/ 987 w 86"/>
                  <a:gd name="T5" fmla="*/ 1499 h 122"/>
                  <a:gd name="T6" fmla="*/ 1131 w 86"/>
                  <a:gd name="T7" fmla="*/ 1605 h 122"/>
                  <a:gd name="T8" fmla="*/ 998 w 86"/>
                  <a:gd name="T9" fmla="*/ 1287 h 122"/>
                  <a:gd name="T10" fmla="*/ 524 w 86"/>
                  <a:gd name="T11" fmla="*/ 406 h 122"/>
                  <a:gd name="T12" fmla="*/ 0 w 86"/>
                  <a:gd name="T13" fmla="*/ 0 h 1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22">
                    <a:moveTo>
                      <a:pt x="0" y="0"/>
                    </a:moveTo>
                    <a:cubicBezTo>
                      <a:pt x="1" y="13"/>
                      <a:pt x="30" y="25"/>
                      <a:pt x="48" y="51"/>
                    </a:cubicBezTo>
                    <a:cubicBezTo>
                      <a:pt x="66" y="77"/>
                      <a:pt x="74" y="105"/>
                      <a:pt x="75" y="114"/>
                    </a:cubicBezTo>
                    <a:cubicBezTo>
                      <a:pt x="76" y="122"/>
                      <a:pt x="83" y="122"/>
                      <a:pt x="86" y="122"/>
                    </a:cubicBezTo>
                    <a:cubicBezTo>
                      <a:pt x="82" y="121"/>
                      <a:pt x="78" y="115"/>
                      <a:pt x="76" y="98"/>
                    </a:cubicBezTo>
                    <a:cubicBezTo>
                      <a:pt x="73" y="81"/>
                      <a:pt x="64" y="54"/>
                      <a:pt x="40" y="31"/>
                    </a:cubicBezTo>
                    <a:cubicBezTo>
                      <a:pt x="15" y="8"/>
                      <a:pt x="2" y="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6" name="Freeform 62">
                <a:extLst>
                  <a:ext uri="{FF2B5EF4-FFF2-40B4-BE49-F238E27FC236}">
                    <a16:creationId xmlns:a16="http://schemas.microsoft.com/office/drawing/2014/main" id="{A7FA7615-B9AF-494D-8C9F-DE4588F0E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214"/>
                <a:ext cx="297" cy="314"/>
              </a:xfrm>
              <a:custGeom>
                <a:avLst/>
                <a:gdLst>
                  <a:gd name="T0" fmla="*/ 0 w 126"/>
                  <a:gd name="T1" fmla="*/ 0 h 133"/>
                  <a:gd name="T2" fmla="*/ 1638 w 126"/>
                  <a:gd name="T3" fmla="*/ 1749 h 133"/>
                  <a:gd name="T4" fmla="*/ 0 w 126"/>
                  <a:gd name="T5" fmla="*/ 0 h 1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133">
                    <a:moveTo>
                      <a:pt x="0" y="0"/>
                    </a:moveTo>
                    <a:cubicBezTo>
                      <a:pt x="18" y="4"/>
                      <a:pt x="111" y="42"/>
                      <a:pt x="125" y="133"/>
                    </a:cubicBezTo>
                    <a:cubicBezTo>
                      <a:pt x="126" y="106"/>
                      <a:pt x="102" y="21"/>
                      <a:pt x="0" y="0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7" name="Freeform 63">
                <a:extLst>
                  <a:ext uri="{FF2B5EF4-FFF2-40B4-BE49-F238E27FC236}">
                    <a16:creationId xmlns:a16="http://schemas.microsoft.com/office/drawing/2014/main" id="{52668F1A-0CED-4C29-BDF6-6750CD68E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6" y="2181"/>
                <a:ext cx="35" cy="33"/>
              </a:xfrm>
              <a:custGeom>
                <a:avLst/>
                <a:gdLst>
                  <a:gd name="T0" fmla="*/ 28 w 15"/>
                  <a:gd name="T1" fmla="*/ 0 h 14"/>
                  <a:gd name="T2" fmla="*/ 0 w 15"/>
                  <a:gd name="T3" fmla="*/ 172 h 14"/>
                  <a:gd name="T4" fmla="*/ 191 w 15"/>
                  <a:gd name="T5" fmla="*/ 18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2" y="0"/>
                    </a:moveTo>
                    <a:cubicBezTo>
                      <a:pt x="4" y="5"/>
                      <a:pt x="3" y="9"/>
                      <a:pt x="0" y="13"/>
                    </a:cubicBezTo>
                    <a:cubicBezTo>
                      <a:pt x="4" y="14"/>
                      <a:pt x="10" y="14"/>
                      <a:pt x="15" y="14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8" name="Freeform 64">
                <a:extLst>
                  <a:ext uri="{FF2B5EF4-FFF2-40B4-BE49-F238E27FC236}">
                    <a16:creationId xmlns:a16="http://schemas.microsoft.com/office/drawing/2014/main" id="{A719EED1-8869-416E-8A24-D8A3B4656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3" y="2212"/>
                <a:ext cx="55" cy="42"/>
              </a:xfrm>
              <a:custGeom>
                <a:avLst/>
                <a:gdLst>
                  <a:gd name="T0" fmla="*/ 0 w 23"/>
                  <a:gd name="T1" fmla="*/ 114 h 18"/>
                  <a:gd name="T2" fmla="*/ 177 w 23"/>
                  <a:gd name="T3" fmla="*/ 0 h 18"/>
                  <a:gd name="T4" fmla="*/ 316 w 23"/>
                  <a:gd name="T5" fmla="*/ 22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9"/>
                    </a:moveTo>
                    <a:cubicBezTo>
                      <a:pt x="8" y="13"/>
                      <a:pt x="10" y="5"/>
                      <a:pt x="13" y="0"/>
                    </a:cubicBezTo>
                    <a:cubicBezTo>
                      <a:pt x="18" y="4"/>
                      <a:pt x="19" y="12"/>
                      <a:pt x="23" y="18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99" name="Freeform 65">
                <a:extLst>
                  <a:ext uri="{FF2B5EF4-FFF2-40B4-BE49-F238E27FC236}">
                    <a16:creationId xmlns:a16="http://schemas.microsoft.com/office/drawing/2014/main" id="{19874596-204D-4AAD-9D1A-DC5CC9D3C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2509"/>
                <a:ext cx="26" cy="47"/>
              </a:xfrm>
              <a:custGeom>
                <a:avLst/>
                <a:gdLst>
                  <a:gd name="T0" fmla="*/ 0 w 11"/>
                  <a:gd name="T1" fmla="*/ 259 h 20"/>
                  <a:gd name="T2" fmla="*/ 144 w 11"/>
                  <a:gd name="T3" fmla="*/ 66 h 20"/>
                  <a:gd name="T4" fmla="*/ 12 w 11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cubicBezTo>
                      <a:pt x="0" y="13"/>
                      <a:pt x="5" y="6"/>
                      <a:pt x="11" y="5"/>
                    </a:cubicBezTo>
                    <a:cubicBezTo>
                      <a:pt x="9" y="2"/>
                      <a:pt x="3" y="3"/>
                      <a:pt x="1" y="0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0" name="Freeform 66">
                <a:extLst>
                  <a:ext uri="{FF2B5EF4-FFF2-40B4-BE49-F238E27FC236}">
                    <a16:creationId xmlns:a16="http://schemas.microsoft.com/office/drawing/2014/main" id="{462CD0FF-C78E-45D1-BA59-8591056DC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2242"/>
                <a:ext cx="59" cy="38"/>
              </a:xfrm>
              <a:custGeom>
                <a:avLst/>
                <a:gdLst>
                  <a:gd name="T0" fmla="*/ 0 w 25"/>
                  <a:gd name="T1" fmla="*/ 0 h 16"/>
                  <a:gd name="T2" fmla="*/ 78 w 25"/>
                  <a:gd name="T3" fmla="*/ 135 h 16"/>
                  <a:gd name="T4" fmla="*/ 328 w 25"/>
                  <a:gd name="T5" fmla="*/ 21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6">
                    <a:moveTo>
                      <a:pt x="0" y="0"/>
                    </a:moveTo>
                    <a:cubicBezTo>
                      <a:pt x="4" y="4"/>
                      <a:pt x="4" y="6"/>
                      <a:pt x="6" y="10"/>
                    </a:cubicBezTo>
                    <a:cubicBezTo>
                      <a:pt x="12" y="8"/>
                      <a:pt x="21" y="10"/>
                      <a:pt x="25" y="16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1" name="Freeform 67">
                <a:extLst>
                  <a:ext uri="{FF2B5EF4-FFF2-40B4-BE49-F238E27FC236}">
                    <a16:creationId xmlns:a16="http://schemas.microsoft.com/office/drawing/2014/main" id="{2B7C5DB5-CC9F-4424-94AD-37963B25F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" y="2370"/>
                <a:ext cx="43" cy="66"/>
              </a:xfrm>
              <a:custGeom>
                <a:avLst/>
                <a:gdLst>
                  <a:gd name="T0" fmla="*/ 0 w 18"/>
                  <a:gd name="T1" fmla="*/ 0 h 28"/>
                  <a:gd name="T2" fmla="*/ 41 w 18"/>
                  <a:gd name="T3" fmla="*/ 278 h 28"/>
                  <a:gd name="T4" fmla="*/ 246 w 18"/>
                  <a:gd name="T5" fmla="*/ 36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2" y="7"/>
                      <a:pt x="4" y="13"/>
                      <a:pt x="3" y="21"/>
                    </a:cubicBezTo>
                    <a:cubicBezTo>
                      <a:pt x="6" y="14"/>
                      <a:pt x="16" y="25"/>
                      <a:pt x="18" y="28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2" name="Freeform 68">
                <a:extLst>
                  <a:ext uri="{FF2B5EF4-FFF2-40B4-BE49-F238E27FC236}">
                    <a16:creationId xmlns:a16="http://schemas.microsoft.com/office/drawing/2014/main" id="{C5E9D20B-FA35-4374-B42A-B6AC3C6B3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2325"/>
                <a:ext cx="116" cy="246"/>
              </a:xfrm>
              <a:custGeom>
                <a:avLst/>
                <a:gdLst>
                  <a:gd name="T0" fmla="*/ 291 w 49"/>
                  <a:gd name="T1" fmla="*/ 0 h 104"/>
                  <a:gd name="T2" fmla="*/ 0 w 49"/>
                  <a:gd name="T3" fmla="*/ 1377 h 104"/>
                  <a:gd name="T4" fmla="*/ 291 w 49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04">
                    <a:moveTo>
                      <a:pt x="22" y="0"/>
                    </a:moveTo>
                    <a:cubicBezTo>
                      <a:pt x="30" y="16"/>
                      <a:pt x="49" y="59"/>
                      <a:pt x="0" y="104"/>
                    </a:cubicBezTo>
                    <a:cubicBezTo>
                      <a:pt x="12" y="90"/>
                      <a:pt x="42" y="59"/>
                      <a:pt x="22" y="0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3" name="Freeform 69">
                <a:extLst>
                  <a:ext uri="{FF2B5EF4-FFF2-40B4-BE49-F238E27FC236}">
                    <a16:creationId xmlns:a16="http://schemas.microsoft.com/office/drawing/2014/main" id="{EADE5FD1-0757-4235-BC4B-074F8BB1A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115"/>
                <a:ext cx="120" cy="330"/>
              </a:xfrm>
              <a:custGeom>
                <a:avLst/>
                <a:gdLst>
                  <a:gd name="T0" fmla="*/ 664 w 51"/>
                  <a:gd name="T1" fmla="*/ 0 h 140"/>
                  <a:gd name="T2" fmla="*/ 492 w 51"/>
                  <a:gd name="T3" fmla="*/ 1834 h 140"/>
                  <a:gd name="T4" fmla="*/ 664 w 51"/>
                  <a:gd name="T5" fmla="*/ 0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40">
                    <a:moveTo>
                      <a:pt x="51" y="0"/>
                    </a:moveTo>
                    <a:cubicBezTo>
                      <a:pt x="34" y="17"/>
                      <a:pt x="0" y="78"/>
                      <a:pt x="38" y="140"/>
                    </a:cubicBezTo>
                    <a:cubicBezTo>
                      <a:pt x="33" y="125"/>
                      <a:pt x="13" y="56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4" name="Freeform 70">
                <a:extLst>
                  <a:ext uri="{FF2B5EF4-FFF2-40B4-BE49-F238E27FC236}">
                    <a16:creationId xmlns:a16="http://schemas.microsoft.com/office/drawing/2014/main" id="{9DDB5FDE-6F3D-412F-8854-D50256904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294"/>
                <a:ext cx="300" cy="192"/>
              </a:xfrm>
              <a:custGeom>
                <a:avLst/>
                <a:gdLst>
                  <a:gd name="T0" fmla="*/ 754 w 127"/>
                  <a:gd name="T1" fmla="*/ 173 h 81"/>
                  <a:gd name="T2" fmla="*/ 0 w 127"/>
                  <a:gd name="T3" fmla="*/ 50 h 81"/>
                  <a:gd name="T4" fmla="*/ 881 w 127"/>
                  <a:gd name="T5" fmla="*/ 225 h 81"/>
                  <a:gd name="T6" fmla="*/ 1250 w 127"/>
                  <a:gd name="T7" fmla="*/ 455 h 81"/>
                  <a:gd name="T8" fmla="*/ 1675 w 127"/>
                  <a:gd name="T9" fmla="*/ 1079 h 81"/>
                  <a:gd name="T10" fmla="*/ 1238 w 127"/>
                  <a:gd name="T11" fmla="*/ 50 h 81"/>
                  <a:gd name="T12" fmla="*/ 1150 w 127"/>
                  <a:gd name="T13" fmla="*/ 0 h 81"/>
                  <a:gd name="T14" fmla="*/ 754 w 127"/>
                  <a:gd name="T15" fmla="*/ 173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81">
                    <a:moveTo>
                      <a:pt x="57" y="13"/>
                    </a:moveTo>
                    <a:cubicBezTo>
                      <a:pt x="39" y="17"/>
                      <a:pt x="16" y="15"/>
                      <a:pt x="0" y="4"/>
                    </a:cubicBezTo>
                    <a:cubicBezTo>
                      <a:pt x="11" y="14"/>
                      <a:pt x="46" y="21"/>
                      <a:pt x="67" y="17"/>
                    </a:cubicBezTo>
                    <a:cubicBezTo>
                      <a:pt x="89" y="12"/>
                      <a:pt x="90" y="25"/>
                      <a:pt x="95" y="34"/>
                    </a:cubicBezTo>
                    <a:cubicBezTo>
                      <a:pt x="100" y="44"/>
                      <a:pt x="124" y="79"/>
                      <a:pt x="127" y="81"/>
                    </a:cubicBezTo>
                    <a:cubicBezTo>
                      <a:pt x="120" y="74"/>
                      <a:pt x="96" y="46"/>
                      <a:pt x="94" y="4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4" y="3"/>
                      <a:pt x="71" y="11"/>
                      <a:pt x="57" y="13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5" name="Freeform 71">
                <a:extLst>
                  <a:ext uri="{FF2B5EF4-FFF2-40B4-BE49-F238E27FC236}">
                    <a16:creationId xmlns:a16="http://schemas.microsoft.com/office/drawing/2014/main" id="{D4A32B7F-8006-492C-B54D-8B486876D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084"/>
                <a:ext cx="123" cy="210"/>
              </a:xfrm>
              <a:custGeom>
                <a:avLst/>
                <a:gdLst>
                  <a:gd name="T0" fmla="*/ 95 w 52"/>
                  <a:gd name="T1" fmla="*/ 1090 h 89"/>
                  <a:gd name="T2" fmla="*/ 688 w 52"/>
                  <a:gd name="T3" fmla="*/ 0 h 89"/>
                  <a:gd name="T4" fmla="*/ 0 w 52"/>
                  <a:gd name="T5" fmla="*/ 117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89">
                    <a:moveTo>
                      <a:pt x="7" y="83"/>
                    </a:moveTo>
                    <a:cubicBezTo>
                      <a:pt x="13" y="58"/>
                      <a:pt x="20" y="24"/>
                      <a:pt x="52" y="0"/>
                    </a:cubicBezTo>
                    <a:cubicBezTo>
                      <a:pt x="40" y="5"/>
                      <a:pt x="5" y="35"/>
                      <a:pt x="0" y="89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6" name="Freeform 72">
                <a:extLst>
                  <a:ext uri="{FF2B5EF4-FFF2-40B4-BE49-F238E27FC236}">
                    <a16:creationId xmlns:a16="http://schemas.microsoft.com/office/drawing/2014/main" id="{57E30E87-FCDC-4455-BC56-3EED17829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049"/>
                <a:ext cx="34" cy="44"/>
              </a:xfrm>
              <a:custGeom>
                <a:avLst/>
                <a:gdLst>
                  <a:gd name="T0" fmla="*/ 0 w 14"/>
                  <a:gd name="T1" fmla="*/ 0 h 19"/>
                  <a:gd name="T2" fmla="*/ 87 w 14"/>
                  <a:gd name="T3" fmla="*/ 134 h 19"/>
                  <a:gd name="T4" fmla="*/ 202 w 14"/>
                  <a:gd name="T5" fmla="*/ 236 h 19"/>
                  <a:gd name="T6" fmla="*/ 12 w 14"/>
                  <a:gd name="T7" fmla="*/ 19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1" y="4"/>
                      <a:pt x="3" y="7"/>
                      <a:pt x="6" y="11"/>
                    </a:cubicBezTo>
                    <a:cubicBezTo>
                      <a:pt x="8" y="13"/>
                      <a:pt x="12" y="16"/>
                      <a:pt x="14" y="19"/>
                    </a:cubicBezTo>
                    <a:cubicBezTo>
                      <a:pt x="10" y="17"/>
                      <a:pt x="5" y="16"/>
                      <a:pt x="1" y="16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7" name="Freeform 73">
                <a:extLst>
                  <a:ext uri="{FF2B5EF4-FFF2-40B4-BE49-F238E27FC236}">
                    <a16:creationId xmlns:a16="http://schemas.microsoft.com/office/drawing/2014/main" id="{8013037E-D27F-4EA5-B7C8-4934689B9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2256"/>
                <a:ext cx="26" cy="67"/>
              </a:xfrm>
              <a:custGeom>
                <a:avLst/>
                <a:gdLst>
                  <a:gd name="T0" fmla="*/ 78 w 11"/>
                  <a:gd name="T1" fmla="*/ 0 h 28"/>
                  <a:gd name="T2" fmla="*/ 40 w 11"/>
                  <a:gd name="T3" fmla="*/ 194 h 28"/>
                  <a:gd name="T4" fmla="*/ 12 w 11"/>
                  <a:gd name="T5" fmla="*/ 383 h 28"/>
                  <a:gd name="T6" fmla="*/ 144 w 11"/>
                  <a:gd name="T7" fmla="*/ 27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8">
                    <a:moveTo>
                      <a:pt x="6" y="0"/>
                    </a:moveTo>
                    <a:cubicBezTo>
                      <a:pt x="2" y="5"/>
                      <a:pt x="3" y="8"/>
                      <a:pt x="3" y="14"/>
                    </a:cubicBezTo>
                    <a:cubicBezTo>
                      <a:pt x="2" y="19"/>
                      <a:pt x="0" y="23"/>
                      <a:pt x="1" y="28"/>
                    </a:cubicBezTo>
                    <a:cubicBezTo>
                      <a:pt x="4" y="26"/>
                      <a:pt x="6" y="19"/>
                      <a:pt x="11" y="20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8" name="Freeform 74">
                <a:extLst>
                  <a:ext uri="{FF2B5EF4-FFF2-40B4-BE49-F238E27FC236}">
                    <a16:creationId xmlns:a16="http://schemas.microsoft.com/office/drawing/2014/main" id="{E431CE2B-CB3F-43C4-8709-4C59DD4CA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292"/>
                <a:ext cx="139" cy="26"/>
              </a:xfrm>
              <a:custGeom>
                <a:avLst/>
                <a:gdLst>
                  <a:gd name="T0" fmla="*/ 0 w 59"/>
                  <a:gd name="T1" fmla="*/ 0 h 11"/>
                  <a:gd name="T2" fmla="*/ 770 w 59"/>
                  <a:gd name="T3" fmla="*/ 66 h 11"/>
                  <a:gd name="T4" fmla="*/ 0 w 5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1">
                    <a:moveTo>
                      <a:pt x="0" y="0"/>
                    </a:moveTo>
                    <a:cubicBezTo>
                      <a:pt x="9" y="8"/>
                      <a:pt x="46" y="11"/>
                      <a:pt x="59" y="5"/>
                    </a:cubicBezTo>
                    <a:cubicBezTo>
                      <a:pt x="42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09" name="Freeform 75">
                <a:extLst>
                  <a:ext uri="{FF2B5EF4-FFF2-40B4-BE49-F238E27FC236}">
                    <a16:creationId xmlns:a16="http://schemas.microsoft.com/office/drawing/2014/main" id="{15DDFDD8-A902-425F-95C8-84889F11A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2240"/>
                <a:ext cx="496" cy="352"/>
              </a:xfrm>
              <a:custGeom>
                <a:avLst/>
                <a:gdLst>
                  <a:gd name="T0" fmla="*/ 0 w 210"/>
                  <a:gd name="T1" fmla="*/ 938 h 149"/>
                  <a:gd name="T2" fmla="*/ 1830 w 210"/>
                  <a:gd name="T3" fmla="*/ 1635 h 149"/>
                  <a:gd name="T4" fmla="*/ 2700 w 210"/>
                  <a:gd name="T5" fmla="*/ 0 h 149"/>
                  <a:gd name="T6" fmla="*/ 1701 w 210"/>
                  <a:gd name="T7" fmla="*/ 1528 h 149"/>
                  <a:gd name="T8" fmla="*/ 0 w 210"/>
                  <a:gd name="T9" fmla="*/ 938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0" h="149">
                    <a:moveTo>
                      <a:pt x="0" y="71"/>
                    </a:moveTo>
                    <a:cubicBezTo>
                      <a:pt x="9" y="90"/>
                      <a:pt x="75" y="149"/>
                      <a:pt x="139" y="124"/>
                    </a:cubicBezTo>
                    <a:cubicBezTo>
                      <a:pt x="204" y="99"/>
                      <a:pt x="210" y="28"/>
                      <a:pt x="205" y="0"/>
                    </a:cubicBezTo>
                    <a:cubicBezTo>
                      <a:pt x="204" y="28"/>
                      <a:pt x="178" y="108"/>
                      <a:pt x="129" y="116"/>
                    </a:cubicBezTo>
                    <a:cubicBezTo>
                      <a:pt x="80" y="125"/>
                      <a:pt x="11" y="91"/>
                      <a:pt x="0" y="7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0" name="Freeform 76">
                <a:extLst>
                  <a:ext uri="{FF2B5EF4-FFF2-40B4-BE49-F238E27FC236}">
                    <a16:creationId xmlns:a16="http://schemas.microsoft.com/office/drawing/2014/main" id="{D87D2F1D-D7FD-48AA-B41A-39FB2900E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9" y="1971"/>
                <a:ext cx="300" cy="222"/>
              </a:xfrm>
              <a:custGeom>
                <a:avLst/>
                <a:gdLst>
                  <a:gd name="T0" fmla="*/ 0 w 127"/>
                  <a:gd name="T1" fmla="*/ 1238 h 94"/>
                  <a:gd name="T2" fmla="*/ 1675 w 127"/>
                  <a:gd name="T3" fmla="*/ 196 h 94"/>
                  <a:gd name="T4" fmla="*/ 0 w 127"/>
                  <a:gd name="T5" fmla="*/ 1238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94">
                    <a:moveTo>
                      <a:pt x="0" y="94"/>
                    </a:moveTo>
                    <a:cubicBezTo>
                      <a:pt x="4" y="63"/>
                      <a:pt x="48" y="0"/>
                      <a:pt x="127" y="15"/>
                    </a:cubicBezTo>
                    <a:cubicBezTo>
                      <a:pt x="113" y="14"/>
                      <a:pt x="40" y="12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1" name="Freeform 77">
                <a:extLst>
                  <a:ext uri="{FF2B5EF4-FFF2-40B4-BE49-F238E27FC236}">
                    <a16:creationId xmlns:a16="http://schemas.microsoft.com/office/drawing/2014/main" id="{4A0AECDC-7A34-439D-AD95-B6B03D073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9" y="2256"/>
                <a:ext cx="125" cy="343"/>
              </a:xfrm>
              <a:custGeom>
                <a:avLst/>
                <a:gdLst>
                  <a:gd name="T0" fmla="*/ 0 w 53"/>
                  <a:gd name="T1" fmla="*/ 1909 h 145"/>
                  <a:gd name="T2" fmla="*/ 262 w 53"/>
                  <a:gd name="T3" fmla="*/ 1601 h 145"/>
                  <a:gd name="T4" fmla="*/ 156 w 53"/>
                  <a:gd name="T5" fmla="*/ 0 h 145"/>
                  <a:gd name="T6" fmla="*/ 300 w 53"/>
                  <a:gd name="T7" fmla="*/ 1495 h 145"/>
                  <a:gd name="T8" fmla="*/ 0 w 53"/>
                  <a:gd name="T9" fmla="*/ 1909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5">
                    <a:moveTo>
                      <a:pt x="0" y="144"/>
                    </a:moveTo>
                    <a:cubicBezTo>
                      <a:pt x="6" y="139"/>
                      <a:pt x="13" y="130"/>
                      <a:pt x="20" y="121"/>
                    </a:cubicBezTo>
                    <a:cubicBezTo>
                      <a:pt x="50" y="87"/>
                      <a:pt x="39" y="40"/>
                      <a:pt x="12" y="0"/>
                    </a:cubicBezTo>
                    <a:cubicBezTo>
                      <a:pt x="22" y="16"/>
                      <a:pt x="53" y="71"/>
                      <a:pt x="23" y="113"/>
                    </a:cubicBezTo>
                    <a:cubicBezTo>
                      <a:pt x="1" y="145"/>
                      <a:pt x="0" y="144"/>
                      <a:pt x="0" y="1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2" name="Freeform 78">
                <a:extLst>
                  <a:ext uri="{FF2B5EF4-FFF2-40B4-BE49-F238E27FC236}">
                    <a16:creationId xmlns:a16="http://schemas.microsoft.com/office/drawing/2014/main" id="{58BDEC28-971D-40AB-A043-281100DFB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980"/>
                <a:ext cx="237" cy="371"/>
              </a:xfrm>
              <a:custGeom>
                <a:avLst/>
                <a:gdLst>
                  <a:gd name="T0" fmla="*/ 0 w 100"/>
                  <a:gd name="T1" fmla="*/ 0 h 157"/>
                  <a:gd name="T2" fmla="*/ 1157 w 100"/>
                  <a:gd name="T3" fmla="*/ 2072 h 157"/>
                  <a:gd name="T4" fmla="*/ 0 w 100"/>
                  <a:gd name="T5" fmla="*/ 0 h 1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157">
                    <a:moveTo>
                      <a:pt x="0" y="0"/>
                    </a:moveTo>
                    <a:cubicBezTo>
                      <a:pt x="28" y="8"/>
                      <a:pt x="100" y="48"/>
                      <a:pt x="87" y="157"/>
                    </a:cubicBezTo>
                    <a:cubicBezTo>
                      <a:pt x="93" y="104"/>
                      <a:pt x="94" y="3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3" name="Freeform 79">
                <a:extLst>
                  <a:ext uri="{FF2B5EF4-FFF2-40B4-BE49-F238E27FC236}">
                    <a16:creationId xmlns:a16="http://schemas.microsoft.com/office/drawing/2014/main" id="{249BDB05-6CFC-4ADF-BF99-AED179FF8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2223"/>
                <a:ext cx="252" cy="348"/>
              </a:xfrm>
              <a:custGeom>
                <a:avLst/>
                <a:gdLst>
                  <a:gd name="T0" fmla="*/ 287 w 107"/>
                  <a:gd name="T1" fmla="*/ 0 h 147"/>
                  <a:gd name="T2" fmla="*/ 1397 w 107"/>
                  <a:gd name="T3" fmla="*/ 1951 h 147"/>
                  <a:gd name="T4" fmla="*/ 287 w 107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47">
                    <a:moveTo>
                      <a:pt x="22" y="0"/>
                    </a:moveTo>
                    <a:cubicBezTo>
                      <a:pt x="17" y="24"/>
                      <a:pt x="11" y="113"/>
                      <a:pt x="107" y="147"/>
                    </a:cubicBezTo>
                    <a:cubicBezTo>
                      <a:pt x="86" y="142"/>
                      <a:pt x="0" y="114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4" name="Freeform 80">
                <a:extLst>
                  <a:ext uri="{FF2B5EF4-FFF2-40B4-BE49-F238E27FC236}">
                    <a16:creationId xmlns:a16="http://schemas.microsoft.com/office/drawing/2014/main" id="{B51C02B8-7891-4E99-AB72-6A1EDC527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5" y="1990"/>
                <a:ext cx="168" cy="174"/>
              </a:xfrm>
              <a:custGeom>
                <a:avLst/>
                <a:gdLst>
                  <a:gd name="T0" fmla="*/ 570 w 71"/>
                  <a:gd name="T1" fmla="*/ 830 h 74"/>
                  <a:gd name="T2" fmla="*/ 251 w 71"/>
                  <a:gd name="T3" fmla="*/ 115 h 74"/>
                  <a:gd name="T4" fmla="*/ 570 w 71"/>
                  <a:gd name="T5" fmla="*/ 83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4">
                    <a:moveTo>
                      <a:pt x="43" y="64"/>
                    </a:moveTo>
                    <a:cubicBezTo>
                      <a:pt x="13" y="74"/>
                      <a:pt x="0" y="17"/>
                      <a:pt x="19" y="9"/>
                    </a:cubicBezTo>
                    <a:cubicBezTo>
                      <a:pt x="43" y="0"/>
                      <a:pt x="71" y="54"/>
                      <a:pt x="43" y="64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5" name="Freeform 81">
                <a:extLst>
                  <a:ext uri="{FF2B5EF4-FFF2-40B4-BE49-F238E27FC236}">
                    <a16:creationId xmlns:a16="http://schemas.microsoft.com/office/drawing/2014/main" id="{C11A4D7A-E5BC-446B-957C-8DA4D611B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5" y="2011"/>
                <a:ext cx="102" cy="153"/>
              </a:xfrm>
              <a:custGeom>
                <a:avLst/>
                <a:gdLst>
                  <a:gd name="T0" fmla="*/ 135 w 43"/>
                  <a:gd name="T1" fmla="*/ 511 h 65"/>
                  <a:gd name="T2" fmla="*/ 574 w 43"/>
                  <a:gd name="T3" fmla="*/ 716 h 65"/>
                  <a:gd name="T4" fmla="*/ 254 w 43"/>
                  <a:gd name="T5" fmla="*/ 0 h 65"/>
                  <a:gd name="T6" fmla="*/ 135 w 43"/>
                  <a:gd name="T7" fmla="*/ 511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65">
                    <a:moveTo>
                      <a:pt x="10" y="39"/>
                    </a:moveTo>
                    <a:cubicBezTo>
                      <a:pt x="14" y="50"/>
                      <a:pt x="22" y="60"/>
                      <a:pt x="43" y="55"/>
                    </a:cubicBezTo>
                    <a:cubicBezTo>
                      <a:pt x="13" y="65"/>
                      <a:pt x="0" y="8"/>
                      <a:pt x="19" y="0"/>
                    </a:cubicBezTo>
                    <a:cubicBezTo>
                      <a:pt x="7" y="2"/>
                      <a:pt x="3" y="23"/>
                      <a:pt x="10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6" name="Freeform 82">
                <a:extLst>
                  <a:ext uri="{FF2B5EF4-FFF2-40B4-BE49-F238E27FC236}">
                    <a16:creationId xmlns:a16="http://schemas.microsoft.com/office/drawing/2014/main" id="{A2B7B7B1-AB6A-4B86-91E8-3AA7A73C8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474"/>
                <a:ext cx="444" cy="262"/>
              </a:xfrm>
              <a:custGeom>
                <a:avLst/>
                <a:gdLst>
                  <a:gd name="T0" fmla="*/ 0 w 188"/>
                  <a:gd name="T1" fmla="*/ 0 h 111"/>
                  <a:gd name="T2" fmla="*/ 1528 w 188"/>
                  <a:gd name="T3" fmla="*/ 1286 h 111"/>
                  <a:gd name="T4" fmla="*/ 2477 w 188"/>
                  <a:gd name="T5" fmla="*/ 762 h 111"/>
                  <a:gd name="T6" fmla="*/ 1016 w 188"/>
                  <a:gd name="T7" fmla="*/ 1036 h 111"/>
                  <a:gd name="T8" fmla="*/ 0 w 188"/>
                  <a:gd name="T9" fmla="*/ 0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111">
                    <a:moveTo>
                      <a:pt x="0" y="0"/>
                    </a:moveTo>
                    <a:cubicBezTo>
                      <a:pt x="13" y="49"/>
                      <a:pt x="67" y="111"/>
                      <a:pt x="116" y="98"/>
                    </a:cubicBezTo>
                    <a:cubicBezTo>
                      <a:pt x="164" y="85"/>
                      <a:pt x="173" y="64"/>
                      <a:pt x="188" y="58"/>
                    </a:cubicBezTo>
                    <a:cubicBezTo>
                      <a:pt x="155" y="64"/>
                      <a:pt x="118" y="91"/>
                      <a:pt x="77" y="79"/>
                    </a:cubicBezTo>
                    <a:cubicBezTo>
                      <a:pt x="36" y="67"/>
                      <a:pt x="9" y="16"/>
                      <a:pt x="0" y="0"/>
                    </a:cubicBezTo>
                    <a:close/>
                  </a:path>
                </a:pathLst>
              </a:custGeom>
              <a:solidFill>
                <a:srgbClr val="FAD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7" name="Freeform 83">
                <a:extLst>
                  <a:ext uri="{FF2B5EF4-FFF2-40B4-BE49-F238E27FC236}">
                    <a16:creationId xmlns:a16="http://schemas.microsoft.com/office/drawing/2014/main" id="{E554516A-A20E-401D-AC94-4727C5907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2200"/>
                <a:ext cx="583" cy="614"/>
              </a:xfrm>
              <a:custGeom>
                <a:avLst/>
                <a:gdLst>
                  <a:gd name="T0" fmla="*/ 2814 w 247"/>
                  <a:gd name="T1" fmla="*/ 106 h 260"/>
                  <a:gd name="T2" fmla="*/ 2051 w 247"/>
                  <a:gd name="T3" fmla="*/ 2659 h 260"/>
                  <a:gd name="T4" fmla="*/ 66 w 247"/>
                  <a:gd name="T5" fmla="*/ 2593 h 260"/>
                  <a:gd name="T6" fmla="*/ 541 w 247"/>
                  <a:gd name="T7" fmla="*/ 3174 h 260"/>
                  <a:gd name="T8" fmla="*/ 2077 w 247"/>
                  <a:gd name="T9" fmla="*/ 2912 h 260"/>
                  <a:gd name="T10" fmla="*/ 2986 w 247"/>
                  <a:gd name="T11" fmla="*/ 1807 h 260"/>
                  <a:gd name="T12" fmla="*/ 3248 w 247"/>
                  <a:gd name="T13" fmla="*/ 0 h 260"/>
                  <a:gd name="T14" fmla="*/ 2814 w 247"/>
                  <a:gd name="T15" fmla="*/ 106 h 2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260">
                    <a:moveTo>
                      <a:pt x="214" y="8"/>
                    </a:moveTo>
                    <a:cubicBezTo>
                      <a:pt x="238" y="44"/>
                      <a:pt x="230" y="145"/>
                      <a:pt x="156" y="202"/>
                    </a:cubicBezTo>
                    <a:cubicBezTo>
                      <a:pt x="83" y="260"/>
                      <a:pt x="5" y="197"/>
                      <a:pt x="5" y="197"/>
                    </a:cubicBezTo>
                    <a:cubicBezTo>
                      <a:pt x="4" y="214"/>
                      <a:pt x="0" y="237"/>
                      <a:pt x="41" y="241"/>
                    </a:cubicBezTo>
                    <a:cubicBezTo>
                      <a:pt x="83" y="245"/>
                      <a:pt x="121" y="245"/>
                      <a:pt x="158" y="221"/>
                    </a:cubicBezTo>
                    <a:cubicBezTo>
                      <a:pt x="196" y="198"/>
                      <a:pt x="220" y="162"/>
                      <a:pt x="227" y="137"/>
                    </a:cubicBezTo>
                    <a:cubicBezTo>
                      <a:pt x="234" y="111"/>
                      <a:pt x="236" y="30"/>
                      <a:pt x="247" y="0"/>
                    </a:cubicBezTo>
                    <a:cubicBezTo>
                      <a:pt x="241" y="25"/>
                      <a:pt x="234" y="35"/>
                      <a:pt x="214" y="8"/>
                    </a:cubicBezTo>
                    <a:close/>
                  </a:path>
                </a:pathLst>
              </a:custGeom>
              <a:solidFill>
                <a:srgbClr val="FAD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8" name="Freeform 84">
                <a:extLst>
                  <a:ext uri="{FF2B5EF4-FFF2-40B4-BE49-F238E27FC236}">
                    <a16:creationId xmlns:a16="http://schemas.microsoft.com/office/drawing/2014/main" id="{0B7BF7A6-1B5E-4153-975F-7261FA96D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2606"/>
                <a:ext cx="307" cy="177"/>
              </a:xfrm>
              <a:custGeom>
                <a:avLst/>
                <a:gdLst>
                  <a:gd name="T0" fmla="*/ 753 w 130"/>
                  <a:gd name="T1" fmla="*/ 434 h 75"/>
                  <a:gd name="T2" fmla="*/ 0 w 130"/>
                  <a:gd name="T3" fmla="*/ 0 h 75"/>
                  <a:gd name="T4" fmla="*/ 1712 w 130"/>
                  <a:gd name="T5" fmla="*/ 250 h 75"/>
                  <a:gd name="T6" fmla="*/ 753 w 130"/>
                  <a:gd name="T7" fmla="*/ 434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0" h="75">
                    <a:moveTo>
                      <a:pt x="57" y="33"/>
                    </a:moveTo>
                    <a:cubicBezTo>
                      <a:pt x="40" y="29"/>
                      <a:pt x="28" y="19"/>
                      <a:pt x="0" y="0"/>
                    </a:cubicBezTo>
                    <a:cubicBezTo>
                      <a:pt x="22" y="21"/>
                      <a:pt x="49" y="75"/>
                      <a:pt x="130" y="19"/>
                    </a:cubicBezTo>
                    <a:cubicBezTo>
                      <a:pt x="116" y="24"/>
                      <a:pt x="90" y="40"/>
                      <a:pt x="57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19" name="Freeform 85">
                <a:extLst>
                  <a:ext uri="{FF2B5EF4-FFF2-40B4-BE49-F238E27FC236}">
                    <a16:creationId xmlns:a16="http://schemas.microsoft.com/office/drawing/2014/main" id="{D346E421-D0CE-48A7-8833-3A637FBE2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3173"/>
                <a:ext cx="203" cy="106"/>
              </a:xfrm>
              <a:custGeom>
                <a:avLst/>
                <a:gdLst>
                  <a:gd name="T0" fmla="*/ 446 w 86"/>
                  <a:gd name="T1" fmla="*/ 115 h 45"/>
                  <a:gd name="T2" fmla="*/ 0 w 86"/>
                  <a:gd name="T3" fmla="*/ 417 h 45"/>
                  <a:gd name="T4" fmla="*/ 1131 w 86"/>
                  <a:gd name="T5" fmla="*/ 90 h 45"/>
                  <a:gd name="T6" fmla="*/ 446 w 86"/>
                  <a:gd name="T7" fmla="*/ 115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45">
                    <a:moveTo>
                      <a:pt x="34" y="9"/>
                    </a:moveTo>
                    <a:cubicBezTo>
                      <a:pt x="24" y="12"/>
                      <a:pt x="15" y="20"/>
                      <a:pt x="0" y="32"/>
                    </a:cubicBezTo>
                    <a:cubicBezTo>
                      <a:pt x="29" y="45"/>
                      <a:pt x="70" y="32"/>
                      <a:pt x="86" y="7"/>
                    </a:cubicBezTo>
                    <a:cubicBezTo>
                      <a:pt x="75" y="12"/>
                      <a:pt x="59" y="0"/>
                      <a:pt x="34" y="9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0" name="Freeform 86">
                <a:extLst>
                  <a:ext uri="{FF2B5EF4-FFF2-40B4-BE49-F238E27FC236}">
                    <a16:creationId xmlns:a16="http://schemas.microsoft.com/office/drawing/2014/main" id="{F12D8E58-5267-4B55-B642-E4870D161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3036"/>
                <a:ext cx="171" cy="83"/>
              </a:xfrm>
              <a:custGeom>
                <a:avLst/>
                <a:gdLst>
                  <a:gd name="T0" fmla="*/ 0 w 72"/>
                  <a:gd name="T1" fmla="*/ 0 h 35"/>
                  <a:gd name="T2" fmla="*/ 271 w 72"/>
                  <a:gd name="T3" fmla="*/ 308 h 35"/>
                  <a:gd name="T4" fmla="*/ 964 w 72"/>
                  <a:gd name="T5" fmla="*/ 467 h 35"/>
                  <a:gd name="T6" fmla="*/ 430 w 72"/>
                  <a:gd name="T7" fmla="*/ 147 h 35"/>
                  <a:gd name="T8" fmla="*/ 0 w 72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35">
                    <a:moveTo>
                      <a:pt x="0" y="0"/>
                    </a:moveTo>
                    <a:cubicBezTo>
                      <a:pt x="0" y="14"/>
                      <a:pt x="4" y="22"/>
                      <a:pt x="20" y="23"/>
                    </a:cubicBezTo>
                    <a:cubicBezTo>
                      <a:pt x="36" y="25"/>
                      <a:pt x="65" y="27"/>
                      <a:pt x="72" y="35"/>
                    </a:cubicBezTo>
                    <a:cubicBezTo>
                      <a:pt x="71" y="20"/>
                      <a:pt x="47" y="12"/>
                      <a:pt x="32" y="11"/>
                    </a:cubicBezTo>
                    <a:cubicBezTo>
                      <a:pt x="18" y="9"/>
                      <a:pt x="5" y="11"/>
                      <a:pt x="0" y="0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1" name="Freeform 87">
                <a:extLst>
                  <a:ext uri="{FF2B5EF4-FFF2-40B4-BE49-F238E27FC236}">
                    <a16:creationId xmlns:a16="http://schemas.microsoft.com/office/drawing/2014/main" id="{50420798-79DD-4659-A947-93668552E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3029"/>
                <a:ext cx="90" cy="154"/>
              </a:xfrm>
              <a:custGeom>
                <a:avLst/>
                <a:gdLst>
                  <a:gd name="T0" fmla="*/ 0 w 38"/>
                  <a:gd name="T1" fmla="*/ 865 h 65"/>
                  <a:gd name="T2" fmla="*/ 426 w 38"/>
                  <a:gd name="T3" fmla="*/ 426 h 65"/>
                  <a:gd name="T4" fmla="*/ 360 w 38"/>
                  <a:gd name="T5" fmla="*/ 0 h 65"/>
                  <a:gd name="T6" fmla="*/ 291 w 38"/>
                  <a:gd name="T7" fmla="*/ 263 h 65"/>
                  <a:gd name="T8" fmla="*/ 135 w 38"/>
                  <a:gd name="T9" fmla="*/ 493 h 65"/>
                  <a:gd name="T10" fmla="*/ 0 w 38"/>
                  <a:gd name="T11" fmla="*/ 865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5">
                    <a:moveTo>
                      <a:pt x="0" y="65"/>
                    </a:moveTo>
                    <a:cubicBezTo>
                      <a:pt x="5" y="47"/>
                      <a:pt x="27" y="36"/>
                      <a:pt x="32" y="32"/>
                    </a:cubicBezTo>
                    <a:cubicBezTo>
                      <a:pt x="38" y="29"/>
                      <a:pt x="25" y="9"/>
                      <a:pt x="27" y="0"/>
                    </a:cubicBezTo>
                    <a:cubicBezTo>
                      <a:pt x="24" y="7"/>
                      <a:pt x="21" y="14"/>
                      <a:pt x="22" y="20"/>
                    </a:cubicBezTo>
                    <a:cubicBezTo>
                      <a:pt x="23" y="27"/>
                      <a:pt x="15" y="28"/>
                      <a:pt x="10" y="37"/>
                    </a:cubicBezTo>
                    <a:cubicBezTo>
                      <a:pt x="5" y="41"/>
                      <a:pt x="1" y="58"/>
                      <a:pt x="0" y="65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2" name="Freeform 88">
                <a:extLst>
                  <a:ext uri="{FF2B5EF4-FFF2-40B4-BE49-F238E27FC236}">
                    <a16:creationId xmlns:a16="http://schemas.microsoft.com/office/drawing/2014/main" id="{B76818DB-ADD6-49AB-9448-9DF6855B2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2679"/>
                <a:ext cx="134" cy="88"/>
              </a:xfrm>
              <a:custGeom>
                <a:avLst/>
                <a:gdLst>
                  <a:gd name="T0" fmla="*/ 741 w 57"/>
                  <a:gd name="T1" fmla="*/ 0 h 37"/>
                  <a:gd name="T2" fmla="*/ 531 w 57"/>
                  <a:gd name="T3" fmla="*/ 402 h 37"/>
                  <a:gd name="T4" fmla="*/ 0 w 57"/>
                  <a:gd name="T5" fmla="*/ 95 h 37"/>
                  <a:gd name="T6" fmla="*/ 531 w 57"/>
                  <a:gd name="T7" fmla="*/ 186 h 37"/>
                  <a:gd name="T8" fmla="*/ 741 w 57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7">
                    <a:moveTo>
                      <a:pt x="57" y="0"/>
                    </a:moveTo>
                    <a:cubicBezTo>
                      <a:pt x="54" y="12"/>
                      <a:pt x="46" y="37"/>
                      <a:pt x="41" y="30"/>
                    </a:cubicBezTo>
                    <a:cubicBezTo>
                      <a:pt x="36" y="23"/>
                      <a:pt x="19" y="14"/>
                      <a:pt x="0" y="7"/>
                    </a:cubicBezTo>
                    <a:cubicBezTo>
                      <a:pt x="10" y="9"/>
                      <a:pt x="34" y="15"/>
                      <a:pt x="41" y="14"/>
                    </a:cubicBezTo>
                    <a:cubicBezTo>
                      <a:pt x="50" y="12"/>
                      <a:pt x="55" y="4"/>
                      <a:pt x="57" y="0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3" name="Freeform 89">
                <a:extLst>
                  <a:ext uri="{FF2B5EF4-FFF2-40B4-BE49-F238E27FC236}">
                    <a16:creationId xmlns:a16="http://schemas.microsoft.com/office/drawing/2014/main" id="{A30EEA63-0912-40FD-A844-DF7DC9A8D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2689"/>
                <a:ext cx="59" cy="208"/>
              </a:xfrm>
              <a:custGeom>
                <a:avLst/>
                <a:gdLst>
                  <a:gd name="T0" fmla="*/ 0 w 25"/>
                  <a:gd name="T1" fmla="*/ 1163 h 88"/>
                  <a:gd name="T2" fmla="*/ 66 w 25"/>
                  <a:gd name="T3" fmla="*/ 0 h 88"/>
                  <a:gd name="T4" fmla="*/ 0 w 25"/>
                  <a:gd name="T5" fmla="*/ 1163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88">
                    <a:moveTo>
                      <a:pt x="0" y="88"/>
                    </a:moveTo>
                    <a:cubicBezTo>
                      <a:pt x="25" y="60"/>
                      <a:pt x="16" y="16"/>
                      <a:pt x="5" y="0"/>
                    </a:cubicBezTo>
                    <a:cubicBezTo>
                      <a:pt x="7" y="13"/>
                      <a:pt x="10" y="60"/>
                      <a:pt x="0" y="88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4" name="Freeform 90">
                <a:extLst>
                  <a:ext uri="{FF2B5EF4-FFF2-40B4-BE49-F238E27FC236}">
                    <a16:creationId xmlns:a16="http://schemas.microsoft.com/office/drawing/2014/main" id="{676C208B-EEF5-426F-A0B9-E50CA9699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774"/>
                <a:ext cx="118" cy="172"/>
              </a:xfrm>
              <a:custGeom>
                <a:avLst/>
                <a:gdLst>
                  <a:gd name="T0" fmla="*/ 406 w 50"/>
                  <a:gd name="T1" fmla="*/ 589 h 73"/>
                  <a:gd name="T2" fmla="*/ 0 w 50"/>
                  <a:gd name="T3" fmla="*/ 721 h 73"/>
                  <a:gd name="T4" fmla="*/ 562 w 50"/>
                  <a:gd name="T5" fmla="*/ 811 h 73"/>
                  <a:gd name="T6" fmla="*/ 196 w 50"/>
                  <a:gd name="T7" fmla="*/ 0 h 73"/>
                  <a:gd name="T8" fmla="*/ 406 w 50"/>
                  <a:gd name="T9" fmla="*/ 589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73">
                    <a:moveTo>
                      <a:pt x="31" y="45"/>
                    </a:moveTo>
                    <a:cubicBezTo>
                      <a:pt x="29" y="56"/>
                      <a:pt x="16" y="63"/>
                      <a:pt x="0" y="55"/>
                    </a:cubicBezTo>
                    <a:cubicBezTo>
                      <a:pt x="1" y="62"/>
                      <a:pt x="35" y="73"/>
                      <a:pt x="43" y="62"/>
                    </a:cubicBezTo>
                    <a:cubicBezTo>
                      <a:pt x="50" y="52"/>
                      <a:pt x="38" y="18"/>
                      <a:pt x="15" y="0"/>
                    </a:cubicBezTo>
                    <a:cubicBezTo>
                      <a:pt x="24" y="10"/>
                      <a:pt x="33" y="32"/>
                      <a:pt x="31" y="45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5" name="Freeform 91">
                <a:extLst>
                  <a:ext uri="{FF2B5EF4-FFF2-40B4-BE49-F238E27FC236}">
                    <a16:creationId xmlns:a16="http://schemas.microsoft.com/office/drawing/2014/main" id="{0002DEB6-7E7A-4CB5-BAF7-683F1379B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859"/>
                <a:ext cx="82" cy="83"/>
              </a:xfrm>
              <a:custGeom>
                <a:avLst/>
                <a:gdLst>
                  <a:gd name="T0" fmla="*/ 373 w 35"/>
                  <a:gd name="T1" fmla="*/ 320 h 35"/>
                  <a:gd name="T2" fmla="*/ 0 w 35"/>
                  <a:gd name="T3" fmla="*/ 360 h 35"/>
                  <a:gd name="T4" fmla="*/ 412 w 35"/>
                  <a:gd name="T5" fmla="*/ 360 h 35"/>
                  <a:gd name="T6" fmla="*/ 384 w 35"/>
                  <a:gd name="T7" fmla="*/ 0 h 35"/>
                  <a:gd name="T8" fmla="*/ 373 w 35"/>
                  <a:gd name="T9" fmla="*/ 32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29" y="24"/>
                    </a:moveTo>
                    <a:cubicBezTo>
                      <a:pt x="25" y="30"/>
                      <a:pt x="15" y="31"/>
                      <a:pt x="0" y="27"/>
                    </a:cubicBezTo>
                    <a:cubicBezTo>
                      <a:pt x="6" y="30"/>
                      <a:pt x="24" y="35"/>
                      <a:pt x="32" y="27"/>
                    </a:cubicBezTo>
                    <a:cubicBezTo>
                      <a:pt x="35" y="22"/>
                      <a:pt x="35" y="14"/>
                      <a:pt x="30" y="0"/>
                    </a:cubicBezTo>
                    <a:cubicBezTo>
                      <a:pt x="32" y="5"/>
                      <a:pt x="34" y="17"/>
                      <a:pt x="29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6" name="Freeform 92">
                <a:extLst>
                  <a:ext uri="{FF2B5EF4-FFF2-40B4-BE49-F238E27FC236}">
                    <a16:creationId xmlns:a16="http://schemas.microsoft.com/office/drawing/2014/main" id="{B314E35C-12F8-4F34-BE72-3032C86EF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719"/>
                <a:ext cx="21" cy="138"/>
              </a:xfrm>
              <a:custGeom>
                <a:avLst/>
                <a:gdLst>
                  <a:gd name="T0" fmla="*/ 28 w 9"/>
                  <a:gd name="T1" fmla="*/ 0 h 58"/>
                  <a:gd name="T2" fmla="*/ 0 w 9"/>
                  <a:gd name="T3" fmla="*/ 780 h 58"/>
                  <a:gd name="T4" fmla="*/ 28 w 9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8">
                    <a:moveTo>
                      <a:pt x="2" y="0"/>
                    </a:moveTo>
                    <a:cubicBezTo>
                      <a:pt x="6" y="8"/>
                      <a:pt x="9" y="42"/>
                      <a:pt x="0" y="58"/>
                    </a:cubicBezTo>
                    <a:cubicBezTo>
                      <a:pt x="4" y="47"/>
                      <a:pt x="4" y="1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7" name="Freeform 93">
                <a:extLst>
                  <a:ext uri="{FF2B5EF4-FFF2-40B4-BE49-F238E27FC236}">
                    <a16:creationId xmlns:a16="http://schemas.microsoft.com/office/drawing/2014/main" id="{14CB76FD-8FB9-4E5B-BB6A-077DA3BF9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705"/>
                <a:ext cx="71" cy="50"/>
              </a:xfrm>
              <a:custGeom>
                <a:avLst/>
                <a:gdLst>
                  <a:gd name="T0" fmla="*/ 0 w 30"/>
                  <a:gd name="T1" fmla="*/ 79 h 21"/>
                  <a:gd name="T2" fmla="*/ 213 w 30"/>
                  <a:gd name="T3" fmla="*/ 226 h 21"/>
                  <a:gd name="T4" fmla="*/ 348 w 30"/>
                  <a:gd name="T5" fmla="*/ 164 h 21"/>
                  <a:gd name="T6" fmla="*/ 398 w 30"/>
                  <a:gd name="T7" fmla="*/ 0 h 21"/>
                  <a:gd name="T8" fmla="*/ 263 w 30"/>
                  <a:gd name="T9" fmla="*/ 205 h 21"/>
                  <a:gd name="T10" fmla="*/ 0 w 30"/>
                  <a:gd name="T11" fmla="*/ 7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1">
                    <a:moveTo>
                      <a:pt x="0" y="6"/>
                    </a:moveTo>
                    <a:cubicBezTo>
                      <a:pt x="7" y="9"/>
                      <a:pt x="13" y="14"/>
                      <a:pt x="16" y="17"/>
                    </a:cubicBezTo>
                    <a:cubicBezTo>
                      <a:pt x="19" y="20"/>
                      <a:pt x="23" y="21"/>
                      <a:pt x="26" y="12"/>
                    </a:cubicBezTo>
                    <a:cubicBezTo>
                      <a:pt x="30" y="4"/>
                      <a:pt x="30" y="0"/>
                      <a:pt x="30" y="0"/>
                    </a:cubicBezTo>
                    <a:cubicBezTo>
                      <a:pt x="28" y="6"/>
                      <a:pt x="24" y="14"/>
                      <a:pt x="20" y="15"/>
                    </a:cubicBezTo>
                    <a:cubicBezTo>
                      <a:pt x="16" y="15"/>
                      <a:pt x="3" y="6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8" name="Freeform 94">
                <a:extLst>
                  <a:ext uri="{FF2B5EF4-FFF2-40B4-BE49-F238E27FC236}">
                    <a16:creationId xmlns:a16="http://schemas.microsoft.com/office/drawing/2014/main" id="{C805E378-E091-453A-B793-16222A36C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601"/>
                <a:ext cx="189" cy="93"/>
              </a:xfrm>
              <a:custGeom>
                <a:avLst/>
                <a:gdLst>
                  <a:gd name="T0" fmla="*/ 0 w 80"/>
                  <a:gd name="T1" fmla="*/ 529 h 39"/>
                  <a:gd name="T2" fmla="*/ 988 w 80"/>
                  <a:gd name="T3" fmla="*/ 136 h 39"/>
                  <a:gd name="T4" fmla="*/ 1016 w 80"/>
                  <a:gd name="T5" fmla="*/ 324 h 39"/>
                  <a:gd name="T6" fmla="*/ 671 w 80"/>
                  <a:gd name="T7" fmla="*/ 205 h 39"/>
                  <a:gd name="T8" fmla="*/ 0 w 80"/>
                  <a:gd name="T9" fmla="*/ 52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39">
                    <a:moveTo>
                      <a:pt x="0" y="39"/>
                    </a:moveTo>
                    <a:cubicBezTo>
                      <a:pt x="7" y="26"/>
                      <a:pt x="35" y="0"/>
                      <a:pt x="75" y="10"/>
                    </a:cubicBezTo>
                    <a:cubicBezTo>
                      <a:pt x="80" y="11"/>
                      <a:pt x="77" y="24"/>
                      <a:pt x="77" y="24"/>
                    </a:cubicBezTo>
                    <a:cubicBezTo>
                      <a:pt x="78" y="19"/>
                      <a:pt x="61" y="15"/>
                      <a:pt x="51" y="15"/>
                    </a:cubicBezTo>
                    <a:cubicBezTo>
                      <a:pt x="41" y="16"/>
                      <a:pt x="18" y="15"/>
                      <a:pt x="0" y="39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29" name="Freeform 95">
                <a:extLst>
                  <a:ext uri="{FF2B5EF4-FFF2-40B4-BE49-F238E27FC236}">
                    <a16:creationId xmlns:a16="http://schemas.microsoft.com/office/drawing/2014/main" id="{02A0BBD4-61D2-4E83-9AB3-3BC9A75C8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724"/>
                <a:ext cx="75" cy="173"/>
              </a:xfrm>
              <a:custGeom>
                <a:avLst/>
                <a:gdLst>
                  <a:gd name="T0" fmla="*/ 413 w 32"/>
                  <a:gd name="T1" fmla="*/ 107 h 73"/>
                  <a:gd name="T2" fmla="*/ 38 w 32"/>
                  <a:gd name="T3" fmla="*/ 78 h 73"/>
                  <a:gd name="T4" fmla="*/ 286 w 32"/>
                  <a:gd name="T5" fmla="*/ 972 h 73"/>
                  <a:gd name="T6" fmla="*/ 164 w 32"/>
                  <a:gd name="T7" fmla="*/ 201 h 73"/>
                  <a:gd name="T8" fmla="*/ 413 w 32"/>
                  <a:gd name="T9" fmla="*/ 107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3">
                    <a:moveTo>
                      <a:pt x="32" y="8"/>
                    </a:moveTo>
                    <a:cubicBezTo>
                      <a:pt x="19" y="4"/>
                      <a:pt x="6" y="0"/>
                      <a:pt x="3" y="6"/>
                    </a:cubicBezTo>
                    <a:cubicBezTo>
                      <a:pt x="1" y="13"/>
                      <a:pt x="0" y="55"/>
                      <a:pt x="22" y="73"/>
                    </a:cubicBezTo>
                    <a:cubicBezTo>
                      <a:pt x="18" y="68"/>
                      <a:pt x="6" y="24"/>
                      <a:pt x="13" y="15"/>
                    </a:cubicBezTo>
                    <a:cubicBezTo>
                      <a:pt x="20" y="8"/>
                      <a:pt x="32" y="8"/>
                      <a:pt x="32" y="8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0" name="Freeform 96">
                <a:extLst>
                  <a:ext uri="{FF2B5EF4-FFF2-40B4-BE49-F238E27FC236}">
                    <a16:creationId xmlns:a16="http://schemas.microsoft.com/office/drawing/2014/main" id="{41B9CD4E-B815-4992-BC82-C44EDD6C6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658"/>
                <a:ext cx="59" cy="222"/>
              </a:xfrm>
              <a:custGeom>
                <a:avLst/>
                <a:gdLst>
                  <a:gd name="T0" fmla="*/ 172 w 25"/>
                  <a:gd name="T1" fmla="*/ 631 h 94"/>
                  <a:gd name="T2" fmla="*/ 144 w 25"/>
                  <a:gd name="T3" fmla="*/ 803 h 94"/>
                  <a:gd name="T4" fmla="*/ 196 w 25"/>
                  <a:gd name="T5" fmla="*/ 1238 h 94"/>
                  <a:gd name="T6" fmla="*/ 66 w 25"/>
                  <a:gd name="T7" fmla="*/ 803 h 94"/>
                  <a:gd name="T8" fmla="*/ 144 w 25"/>
                  <a:gd name="T9" fmla="*/ 541 h 94"/>
                  <a:gd name="T10" fmla="*/ 262 w 25"/>
                  <a:gd name="T11" fmla="*/ 0 h 94"/>
                  <a:gd name="T12" fmla="*/ 172 w 25"/>
                  <a:gd name="T13" fmla="*/ 631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94">
                    <a:moveTo>
                      <a:pt x="13" y="48"/>
                    </a:moveTo>
                    <a:cubicBezTo>
                      <a:pt x="12" y="50"/>
                      <a:pt x="11" y="58"/>
                      <a:pt x="11" y="61"/>
                    </a:cubicBezTo>
                    <a:cubicBezTo>
                      <a:pt x="13" y="70"/>
                      <a:pt x="15" y="86"/>
                      <a:pt x="15" y="94"/>
                    </a:cubicBezTo>
                    <a:cubicBezTo>
                      <a:pt x="14" y="87"/>
                      <a:pt x="9" y="70"/>
                      <a:pt x="5" y="61"/>
                    </a:cubicBezTo>
                    <a:cubicBezTo>
                      <a:pt x="0" y="52"/>
                      <a:pt x="4" y="55"/>
                      <a:pt x="11" y="41"/>
                    </a:cubicBezTo>
                    <a:cubicBezTo>
                      <a:pt x="17" y="27"/>
                      <a:pt x="23" y="10"/>
                      <a:pt x="20" y="0"/>
                    </a:cubicBezTo>
                    <a:cubicBezTo>
                      <a:pt x="25" y="8"/>
                      <a:pt x="19" y="32"/>
                      <a:pt x="13" y="48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1" name="Freeform 97">
                <a:extLst>
                  <a:ext uri="{FF2B5EF4-FFF2-40B4-BE49-F238E27FC236}">
                    <a16:creationId xmlns:a16="http://schemas.microsoft.com/office/drawing/2014/main" id="{76D9AD22-D016-41CF-AA77-F54C07B93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3062"/>
                <a:ext cx="55" cy="78"/>
              </a:xfrm>
              <a:custGeom>
                <a:avLst/>
                <a:gdLst>
                  <a:gd name="T0" fmla="*/ 0 w 23"/>
                  <a:gd name="T1" fmla="*/ 435 h 33"/>
                  <a:gd name="T2" fmla="*/ 287 w 23"/>
                  <a:gd name="T3" fmla="*/ 241 h 33"/>
                  <a:gd name="T4" fmla="*/ 246 w 23"/>
                  <a:gd name="T5" fmla="*/ 0 h 33"/>
                  <a:gd name="T6" fmla="*/ 234 w 23"/>
                  <a:gd name="T7" fmla="*/ 225 h 33"/>
                  <a:gd name="T8" fmla="*/ 0 w 23"/>
                  <a:gd name="T9" fmla="*/ 43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3">
                    <a:moveTo>
                      <a:pt x="0" y="33"/>
                    </a:moveTo>
                    <a:cubicBezTo>
                      <a:pt x="6" y="27"/>
                      <a:pt x="20" y="21"/>
                      <a:pt x="21" y="18"/>
                    </a:cubicBezTo>
                    <a:cubicBezTo>
                      <a:pt x="23" y="15"/>
                      <a:pt x="20" y="6"/>
                      <a:pt x="18" y="0"/>
                    </a:cubicBezTo>
                    <a:cubicBezTo>
                      <a:pt x="19" y="5"/>
                      <a:pt x="21" y="12"/>
                      <a:pt x="17" y="17"/>
                    </a:cubicBezTo>
                    <a:cubicBezTo>
                      <a:pt x="13" y="22"/>
                      <a:pt x="3" y="3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2" name="Freeform 98">
                <a:extLst>
                  <a:ext uri="{FF2B5EF4-FFF2-40B4-BE49-F238E27FC236}">
                    <a16:creationId xmlns:a16="http://schemas.microsoft.com/office/drawing/2014/main" id="{DCBB5612-D193-4984-B110-787904201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3062"/>
                <a:ext cx="120" cy="38"/>
              </a:xfrm>
              <a:custGeom>
                <a:avLst/>
                <a:gdLst>
                  <a:gd name="T0" fmla="*/ 0 w 51"/>
                  <a:gd name="T1" fmla="*/ 0 h 16"/>
                  <a:gd name="T2" fmla="*/ 209 w 51"/>
                  <a:gd name="T3" fmla="*/ 176 h 16"/>
                  <a:gd name="T4" fmla="*/ 664 w 51"/>
                  <a:gd name="T5" fmla="*/ 214 h 16"/>
                  <a:gd name="T6" fmla="*/ 209 w 51"/>
                  <a:gd name="T7" fmla="*/ 135 h 16"/>
                  <a:gd name="T8" fmla="*/ 0 w 5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6">
                    <a:moveTo>
                      <a:pt x="0" y="0"/>
                    </a:moveTo>
                    <a:cubicBezTo>
                      <a:pt x="2" y="9"/>
                      <a:pt x="1" y="12"/>
                      <a:pt x="16" y="13"/>
                    </a:cubicBezTo>
                    <a:cubicBezTo>
                      <a:pt x="32" y="14"/>
                      <a:pt x="49" y="15"/>
                      <a:pt x="51" y="16"/>
                    </a:cubicBezTo>
                    <a:cubicBezTo>
                      <a:pt x="43" y="15"/>
                      <a:pt x="24" y="11"/>
                      <a:pt x="16" y="10"/>
                    </a:cubicBezTo>
                    <a:cubicBezTo>
                      <a:pt x="7" y="9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3" name="Freeform 99">
                <a:extLst>
                  <a:ext uri="{FF2B5EF4-FFF2-40B4-BE49-F238E27FC236}">
                    <a16:creationId xmlns:a16="http://schemas.microsoft.com/office/drawing/2014/main" id="{6C23339B-2C13-40B3-8AB4-7E1B2D892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3209"/>
                <a:ext cx="149" cy="51"/>
              </a:xfrm>
              <a:custGeom>
                <a:avLst/>
                <a:gdLst>
                  <a:gd name="T0" fmla="*/ 409 w 63"/>
                  <a:gd name="T1" fmla="*/ 199 h 22"/>
                  <a:gd name="T2" fmla="*/ 0 w 63"/>
                  <a:gd name="T3" fmla="*/ 264 h 22"/>
                  <a:gd name="T4" fmla="*/ 833 w 63"/>
                  <a:gd name="T5" fmla="*/ 0 h 22"/>
                  <a:gd name="T6" fmla="*/ 409 w 63"/>
                  <a:gd name="T7" fmla="*/ 199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2">
                    <a:moveTo>
                      <a:pt x="31" y="16"/>
                    </a:moveTo>
                    <a:cubicBezTo>
                      <a:pt x="21" y="19"/>
                      <a:pt x="11" y="22"/>
                      <a:pt x="0" y="21"/>
                    </a:cubicBezTo>
                    <a:cubicBezTo>
                      <a:pt x="14" y="22"/>
                      <a:pt x="42" y="22"/>
                      <a:pt x="63" y="0"/>
                    </a:cubicBezTo>
                    <a:cubicBezTo>
                      <a:pt x="60" y="3"/>
                      <a:pt x="46" y="11"/>
                      <a:pt x="3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4" name="Freeform 100">
                <a:extLst>
                  <a:ext uri="{FF2B5EF4-FFF2-40B4-BE49-F238E27FC236}">
                    <a16:creationId xmlns:a16="http://schemas.microsoft.com/office/drawing/2014/main" id="{7B60F743-80D0-493B-85C2-CA4F35895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3102"/>
                <a:ext cx="246" cy="118"/>
              </a:xfrm>
              <a:custGeom>
                <a:avLst/>
                <a:gdLst>
                  <a:gd name="T0" fmla="*/ 1377 w 104"/>
                  <a:gd name="T1" fmla="*/ 300 h 50"/>
                  <a:gd name="T2" fmla="*/ 0 w 104"/>
                  <a:gd name="T3" fmla="*/ 656 h 50"/>
                  <a:gd name="T4" fmla="*/ 1377 w 104"/>
                  <a:gd name="T5" fmla="*/ 30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50">
                    <a:moveTo>
                      <a:pt x="104" y="23"/>
                    </a:moveTo>
                    <a:cubicBezTo>
                      <a:pt x="38" y="0"/>
                      <a:pt x="7" y="32"/>
                      <a:pt x="0" y="50"/>
                    </a:cubicBezTo>
                    <a:cubicBezTo>
                      <a:pt x="13" y="36"/>
                      <a:pt x="41" y="10"/>
                      <a:pt x="104" y="23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5" name="Freeform 101">
                <a:extLst>
                  <a:ext uri="{FF2B5EF4-FFF2-40B4-BE49-F238E27FC236}">
                    <a16:creationId xmlns:a16="http://schemas.microsoft.com/office/drawing/2014/main" id="{1A719840-38FA-4819-97FC-09DA417F4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2953"/>
                <a:ext cx="168" cy="57"/>
              </a:xfrm>
              <a:custGeom>
                <a:avLst/>
                <a:gdLst>
                  <a:gd name="T0" fmla="*/ 0 w 71"/>
                  <a:gd name="T1" fmla="*/ 283 h 24"/>
                  <a:gd name="T2" fmla="*/ 50 w 71"/>
                  <a:gd name="T3" fmla="*/ 69 h 24"/>
                  <a:gd name="T4" fmla="*/ 303 w 71"/>
                  <a:gd name="T5" fmla="*/ 12 h 24"/>
                  <a:gd name="T6" fmla="*/ 942 w 71"/>
                  <a:gd name="T7" fmla="*/ 321 h 24"/>
                  <a:gd name="T8" fmla="*/ 185 w 71"/>
                  <a:gd name="T9" fmla="*/ 78 h 24"/>
                  <a:gd name="T10" fmla="*/ 0 w 71"/>
                  <a:gd name="T11" fmla="*/ 28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24">
                    <a:moveTo>
                      <a:pt x="0" y="21"/>
                    </a:moveTo>
                    <a:cubicBezTo>
                      <a:pt x="0" y="15"/>
                      <a:pt x="0" y="9"/>
                      <a:pt x="4" y="5"/>
                    </a:cubicBezTo>
                    <a:cubicBezTo>
                      <a:pt x="7" y="2"/>
                      <a:pt x="13" y="0"/>
                      <a:pt x="23" y="1"/>
                    </a:cubicBezTo>
                    <a:cubicBezTo>
                      <a:pt x="45" y="1"/>
                      <a:pt x="68" y="19"/>
                      <a:pt x="71" y="24"/>
                    </a:cubicBezTo>
                    <a:cubicBezTo>
                      <a:pt x="56" y="13"/>
                      <a:pt x="28" y="3"/>
                      <a:pt x="14" y="6"/>
                    </a:cubicBezTo>
                    <a:cubicBezTo>
                      <a:pt x="5" y="8"/>
                      <a:pt x="2" y="14"/>
                      <a:pt x="0" y="21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6" name="Freeform 102">
                <a:extLst>
                  <a:ext uri="{FF2B5EF4-FFF2-40B4-BE49-F238E27FC236}">
                    <a16:creationId xmlns:a16="http://schemas.microsoft.com/office/drawing/2014/main" id="{4CCEC8A3-A8CC-4FE4-9453-8BF24663A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989"/>
                <a:ext cx="92" cy="175"/>
              </a:xfrm>
              <a:custGeom>
                <a:avLst/>
                <a:gdLst>
                  <a:gd name="T0" fmla="*/ 156 w 39"/>
                  <a:gd name="T1" fmla="*/ 979 h 74"/>
                  <a:gd name="T2" fmla="*/ 512 w 39"/>
                  <a:gd name="T3" fmla="*/ 0 h 74"/>
                  <a:gd name="T4" fmla="*/ 156 w 39"/>
                  <a:gd name="T5" fmla="*/ 979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4">
                    <a:moveTo>
                      <a:pt x="12" y="74"/>
                    </a:moveTo>
                    <a:cubicBezTo>
                      <a:pt x="0" y="35"/>
                      <a:pt x="26" y="4"/>
                      <a:pt x="39" y="0"/>
                    </a:cubicBezTo>
                    <a:cubicBezTo>
                      <a:pt x="32" y="5"/>
                      <a:pt x="7" y="36"/>
                      <a:pt x="12" y="74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7" name="Freeform 103">
                <a:extLst>
                  <a:ext uri="{FF2B5EF4-FFF2-40B4-BE49-F238E27FC236}">
                    <a16:creationId xmlns:a16="http://schemas.microsoft.com/office/drawing/2014/main" id="{F70D4850-70CD-47EA-9AA1-6BD40664A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3168"/>
                <a:ext cx="152" cy="154"/>
              </a:xfrm>
              <a:custGeom>
                <a:avLst/>
                <a:gdLst>
                  <a:gd name="T0" fmla="*/ 0 w 64"/>
                  <a:gd name="T1" fmla="*/ 865 h 65"/>
                  <a:gd name="T2" fmla="*/ 295 w 64"/>
                  <a:gd name="T3" fmla="*/ 730 h 65"/>
                  <a:gd name="T4" fmla="*/ 537 w 64"/>
                  <a:gd name="T5" fmla="*/ 562 h 65"/>
                  <a:gd name="T6" fmla="*/ 710 w 64"/>
                  <a:gd name="T7" fmla="*/ 280 h 65"/>
                  <a:gd name="T8" fmla="*/ 791 w 64"/>
                  <a:gd name="T9" fmla="*/ 0 h 65"/>
                  <a:gd name="T10" fmla="*/ 829 w 64"/>
                  <a:gd name="T11" fmla="*/ 254 h 65"/>
                  <a:gd name="T12" fmla="*/ 808 w 64"/>
                  <a:gd name="T13" fmla="*/ 370 h 65"/>
                  <a:gd name="T14" fmla="*/ 644 w 64"/>
                  <a:gd name="T15" fmla="*/ 708 h 65"/>
                  <a:gd name="T16" fmla="*/ 78 w 64"/>
                  <a:gd name="T17" fmla="*/ 853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65">
                    <a:moveTo>
                      <a:pt x="0" y="65"/>
                    </a:moveTo>
                    <a:cubicBezTo>
                      <a:pt x="7" y="65"/>
                      <a:pt x="15" y="58"/>
                      <a:pt x="22" y="55"/>
                    </a:cubicBezTo>
                    <a:cubicBezTo>
                      <a:pt x="29" y="51"/>
                      <a:pt x="35" y="48"/>
                      <a:pt x="40" y="42"/>
                    </a:cubicBezTo>
                    <a:cubicBezTo>
                      <a:pt x="45" y="36"/>
                      <a:pt x="50" y="28"/>
                      <a:pt x="53" y="21"/>
                    </a:cubicBezTo>
                    <a:cubicBezTo>
                      <a:pt x="57" y="15"/>
                      <a:pt x="57" y="7"/>
                      <a:pt x="59" y="0"/>
                    </a:cubicBezTo>
                    <a:cubicBezTo>
                      <a:pt x="60" y="7"/>
                      <a:pt x="60" y="13"/>
                      <a:pt x="62" y="19"/>
                    </a:cubicBezTo>
                    <a:cubicBezTo>
                      <a:pt x="63" y="24"/>
                      <a:pt x="64" y="24"/>
                      <a:pt x="60" y="28"/>
                    </a:cubicBezTo>
                    <a:cubicBezTo>
                      <a:pt x="54" y="36"/>
                      <a:pt x="49" y="43"/>
                      <a:pt x="48" y="53"/>
                    </a:cubicBezTo>
                    <a:cubicBezTo>
                      <a:pt x="42" y="39"/>
                      <a:pt x="13" y="61"/>
                      <a:pt x="6" y="64"/>
                    </a:cubicBezTo>
                  </a:path>
                </a:pathLst>
              </a:custGeom>
              <a:solidFill>
                <a:srgbClr val="3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8" name="Freeform 104">
                <a:extLst>
                  <a:ext uri="{FF2B5EF4-FFF2-40B4-BE49-F238E27FC236}">
                    <a16:creationId xmlns:a16="http://schemas.microsoft.com/office/drawing/2014/main" id="{E50D14B9-5317-4580-8756-B551089E9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566"/>
                <a:ext cx="210" cy="109"/>
              </a:xfrm>
              <a:custGeom>
                <a:avLst/>
                <a:gdLst>
                  <a:gd name="T0" fmla="*/ 1170 w 89"/>
                  <a:gd name="T1" fmla="*/ 611 h 46"/>
                  <a:gd name="T2" fmla="*/ 524 w 89"/>
                  <a:gd name="T3" fmla="*/ 95 h 46"/>
                  <a:gd name="T4" fmla="*/ 0 w 89"/>
                  <a:gd name="T5" fmla="*/ 78 h 46"/>
                  <a:gd name="T6" fmla="*/ 1170 w 89"/>
                  <a:gd name="T7" fmla="*/ 61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46">
                    <a:moveTo>
                      <a:pt x="89" y="46"/>
                    </a:moveTo>
                    <a:cubicBezTo>
                      <a:pt x="75" y="26"/>
                      <a:pt x="57" y="13"/>
                      <a:pt x="40" y="7"/>
                    </a:cubicBezTo>
                    <a:cubicBezTo>
                      <a:pt x="23" y="2"/>
                      <a:pt x="7" y="4"/>
                      <a:pt x="0" y="6"/>
                    </a:cubicBezTo>
                    <a:cubicBezTo>
                      <a:pt x="20" y="0"/>
                      <a:pt x="64" y="12"/>
                      <a:pt x="89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39" name="Freeform 105">
                <a:extLst>
                  <a:ext uri="{FF2B5EF4-FFF2-40B4-BE49-F238E27FC236}">
                    <a16:creationId xmlns:a16="http://schemas.microsoft.com/office/drawing/2014/main" id="{0A05793C-8EC4-4BE8-B5B2-9D2FB4F4D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1720"/>
                <a:ext cx="90" cy="125"/>
              </a:xfrm>
              <a:custGeom>
                <a:avLst/>
                <a:gdLst>
                  <a:gd name="T0" fmla="*/ 504 w 38"/>
                  <a:gd name="T1" fmla="*/ 0 h 53"/>
                  <a:gd name="T2" fmla="*/ 118 w 38"/>
                  <a:gd name="T3" fmla="*/ 356 h 53"/>
                  <a:gd name="T4" fmla="*/ 360 w 38"/>
                  <a:gd name="T5" fmla="*/ 696 h 53"/>
                  <a:gd name="T6" fmla="*/ 201 w 38"/>
                  <a:gd name="T7" fmla="*/ 184 h 53"/>
                  <a:gd name="T8" fmla="*/ 504 w 38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3">
                    <a:moveTo>
                      <a:pt x="38" y="0"/>
                    </a:moveTo>
                    <a:cubicBezTo>
                      <a:pt x="13" y="4"/>
                      <a:pt x="0" y="13"/>
                      <a:pt x="9" y="27"/>
                    </a:cubicBezTo>
                    <a:cubicBezTo>
                      <a:pt x="18" y="42"/>
                      <a:pt x="27" y="53"/>
                      <a:pt x="27" y="53"/>
                    </a:cubicBezTo>
                    <a:cubicBezTo>
                      <a:pt x="18" y="43"/>
                      <a:pt x="7" y="24"/>
                      <a:pt x="15" y="14"/>
                    </a:cubicBezTo>
                    <a:cubicBezTo>
                      <a:pt x="23" y="4"/>
                      <a:pt x="38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0" name="Freeform 106">
                <a:extLst>
                  <a:ext uri="{FF2B5EF4-FFF2-40B4-BE49-F238E27FC236}">
                    <a16:creationId xmlns:a16="http://schemas.microsoft.com/office/drawing/2014/main" id="{01F5BC6D-9271-4F6C-8534-936E2D253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1734"/>
                <a:ext cx="106" cy="97"/>
              </a:xfrm>
              <a:custGeom>
                <a:avLst/>
                <a:gdLst>
                  <a:gd name="T0" fmla="*/ 233 w 45"/>
                  <a:gd name="T1" fmla="*/ 0 h 41"/>
                  <a:gd name="T2" fmla="*/ 561 w 45"/>
                  <a:gd name="T3" fmla="*/ 291 h 41"/>
                  <a:gd name="T4" fmla="*/ 549 w 45"/>
                  <a:gd name="T5" fmla="*/ 386 h 41"/>
                  <a:gd name="T6" fmla="*/ 0 w 45"/>
                  <a:gd name="T7" fmla="*/ 542 h 41"/>
                  <a:gd name="T8" fmla="*/ 339 w 45"/>
                  <a:gd name="T9" fmla="*/ 241 h 41"/>
                  <a:gd name="T10" fmla="*/ 233 w 45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1">
                    <a:moveTo>
                      <a:pt x="18" y="0"/>
                    </a:moveTo>
                    <a:cubicBezTo>
                      <a:pt x="27" y="6"/>
                      <a:pt x="37" y="15"/>
                      <a:pt x="43" y="22"/>
                    </a:cubicBezTo>
                    <a:cubicBezTo>
                      <a:pt x="45" y="25"/>
                      <a:pt x="45" y="28"/>
                      <a:pt x="42" y="29"/>
                    </a:cubicBezTo>
                    <a:cubicBezTo>
                      <a:pt x="34" y="30"/>
                      <a:pt x="19" y="33"/>
                      <a:pt x="0" y="41"/>
                    </a:cubicBezTo>
                    <a:cubicBezTo>
                      <a:pt x="12" y="34"/>
                      <a:pt x="27" y="28"/>
                      <a:pt x="26" y="18"/>
                    </a:cubicBezTo>
                    <a:cubicBezTo>
                      <a:pt x="25" y="9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1" name="Freeform 107">
                <a:extLst>
                  <a:ext uri="{FF2B5EF4-FFF2-40B4-BE49-F238E27FC236}">
                    <a16:creationId xmlns:a16="http://schemas.microsoft.com/office/drawing/2014/main" id="{C432B11F-E15D-413C-8005-5CACC035F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3" y="1949"/>
                <a:ext cx="128" cy="126"/>
              </a:xfrm>
              <a:custGeom>
                <a:avLst/>
                <a:gdLst>
                  <a:gd name="T0" fmla="*/ 0 w 54"/>
                  <a:gd name="T1" fmla="*/ 283 h 53"/>
                  <a:gd name="T2" fmla="*/ 147 w 54"/>
                  <a:gd name="T3" fmla="*/ 594 h 53"/>
                  <a:gd name="T4" fmla="*/ 427 w 54"/>
                  <a:gd name="T5" fmla="*/ 566 h 53"/>
                  <a:gd name="T6" fmla="*/ 652 w 54"/>
                  <a:gd name="T7" fmla="*/ 402 h 53"/>
                  <a:gd name="T8" fmla="*/ 585 w 54"/>
                  <a:gd name="T9" fmla="*/ 0 h 53"/>
                  <a:gd name="T10" fmla="*/ 439 w 54"/>
                  <a:gd name="T11" fmla="*/ 390 h 53"/>
                  <a:gd name="T12" fmla="*/ 201 w 54"/>
                  <a:gd name="T13" fmla="*/ 378 h 53"/>
                  <a:gd name="T14" fmla="*/ 28 w 54"/>
                  <a:gd name="T15" fmla="*/ 283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3">
                    <a:moveTo>
                      <a:pt x="0" y="21"/>
                    </a:moveTo>
                    <a:cubicBezTo>
                      <a:pt x="7" y="26"/>
                      <a:pt x="8" y="36"/>
                      <a:pt x="11" y="44"/>
                    </a:cubicBezTo>
                    <a:cubicBezTo>
                      <a:pt x="15" y="53"/>
                      <a:pt x="25" y="46"/>
                      <a:pt x="32" y="42"/>
                    </a:cubicBezTo>
                    <a:cubicBezTo>
                      <a:pt x="38" y="39"/>
                      <a:pt x="45" y="36"/>
                      <a:pt x="49" y="30"/>
                    </a:cubicBezTo>
                    <a:cubicBezTo>
                      <a:pt x="54" y="24"/>
                      <a:pt x="53" y="2"/>
                      <a:pt x="44" y="0"/>
                    </a:cubicBezTo>
                    <a:cubicBezTo>
                      <a:pt x="51" y="10"/>
                      <a:pt x="44" y="25"/>
                      <a:pt x="33" y="29"/>
                    </a:cubicBezTo>
                    <a:cubicBezTo>
                      <a:pt x="27" y="31"/>
                      <a:pt x="20" y="31"/>
                      <a:pt x="15" y="28"/>
                    </a:cubicBezTo>
                    <a:cubicBezTo>
                      <a:pt x="10" y="27"/>
                      <a:pt x="6" y="21"/>
                      <a:pt x="2" y="21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2" name="Freeform 108">
                <a:extLst>
                  <a:ext uri="{FF2B5EF4-FFF2-40B4-BE49-F238E27FC236}">
                    <a16:creationId xmlns:a16="http://schemas.microsoft.com/office/drawing/2014/main" id="{D7A72CC1-C221-4196-8A0B-31A8C30D3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4" y="1926"/>
                <a:ext cx="97" cy="33"/>
              </a:xfrm>
              <a:custGeom>
                <a:avLst/>
                <a:gdLst>
                  <a:gd name="T0" fmla="*/ 0 w 41"/>
                  <a:gd name="T1" fmla="*/ 184 h 14"/>
                  <a:gd name="T2" fmla="*/ 542 w 41"/>
                  <a:gd name="T3" fmla="*/ 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4">
                    <a:moveTo>
                      <a:pt x="0" y="14"/>
                    </a:moveTo>
                    <a:cubicBezTo>
                      <a:pt x="8" y="7"/>
                      <a:pt x="37" y="0"/>
                      <a:pt x="4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3" name="Freeform 109">
                <a:extLst>
                  <a:ext uri="{FF2B5EF4-FFF2-40B4-BE49-F238E27FC236}">
                    <a16:creationId xmlns:a16="http://schemas.microsoft.com/office/drawing/2014/main" id="{291FE873-BE01-4289-ADFA-02FE11509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3010"/>
                <a:ext cx="185" cy="64"/>
              </a:xfrm>
              <a:custGeom>
                <a:avLst/>
                <a:gdLst>
                  <a:gd name="T0" fmla="*/ 0 w 78"/>
                  <a:gd name="T1" fmla="*/ 348 h 27"/>
                  <a:gd name="T2" fmla="*/ 361 w 78"/>
                  <a:gd name="T3" fmla="*/ 173 h 27"/>
                  <a:gd name="T4" fmla="*/ 1041 w 78"/>
                  <a:gd name="T5" fmla="*/ 107 h 27"/>
                  <a:gd name="T6" fmla="*/ 787 w 78"/>
                  <a:gd name="T7" fmla="*/ 95 h 27"/>
                  <a:gd name="T8" fmla="*/ 640 w 78"/>
                  <a:gd name="T9" fmla="*/ 173 h 27"/>
                  <a:gd name="T10" fmla="*/ 282 w 78"/>
                  <a:gd name="T11" fmla="*/ 263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27">
                    <a:moveTo>
                      <a:pt x="0" y="26"/>
                    </a:moveTo>
                    <a:cubicBezTo>
                      <a:pt x="9" y="27"/>
                      <a:pt x="18" y="15"/>
                      <a:pt x="27" y="13"/>
                    </a:cubicBezTo>
                    <a:cubicBezTo>
                      <a:pt x="44" y="9"/>
                      <a:pt x="61" y="0"/>
                      <a:pt x="78" y="8"/>
                    </a:cubicBezTo>
                    <a:cubicBezTo>
                      <a:pt x="73" y="6"/>
                      <a:pt x="65" y="6"/>
                      <a:pt x="59" y="7"/>
                    </a:cubicBezTo>
                    <a:cubicBezTo>
                      <a:pt x="53" y="8"/>
                      <a:pt x="52" y="11"/>
                      <a:pt x="48" y="13"/>
                    </a:cubicBezTo>
                    <a:cubicBezTo>
                      <a:pt x="40" y="18"/>
                      <a:pt x="29" y="16"/>
                      <a:pt x="21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4" name="Freeform 110">
                <a:extLst>
                  <a:ext uri="{FF2B5EF4-FFF2-40B4-BE49-F238E27FC236}">
                    <a16:creationId xmlns:a16="http://schemas.microsoft.com/office/drawing/2014/main" id="{DF31C03A-F339-4647-909A-0FF9CB9A6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4" y="2920"/>
                <a:ext cx="73" cy="36"/>
              </a:xfrm>
              <a:custGeom>
                <a:avLst/>
                <a:gdLst>
                  <a:gd name="T0" fmla="*/ 0 w 31"/>
                  <a:gd name="T1" fmla="*/ 206 h 15"/>
                  <a:gd name="T2" fmla="*/ 184 w 31"/>
                  <a:gd name="T3" fmla="*/ 29 h 15"/>
                  <a:gd name="T4" fmla="*/ 405 w 31"/>
                  <a:gd name="T5" fmla="*/ 12 h 15"/>
                  <a:gd name="T6" fmla="*/ 49 w 31"/>
                  <a:gd name="T7" fmla="*/ 17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5">
                    <a:moveTo>
                      <a:pt x="0" y="15"/>
                    </a:moveTo>
                    <a:cubicBezTo>
                      <a:pt x="3" y="11"/>
                      <a:pt x="9" y="5"/>
                      <a:pt x="14" y="2"/>
                    </a:cubicBezTo>
                    <a:cubicBezTo>
                      <a:pt x="19" y="0"/>
                      <a:pt x="26" y="2"/>
                      <a:pt x="31" y="1"/>
                    </a:cubicBezTo>
                    <a:cubicBezTo>
                      <a:pt x="24" y="0"/>
                      <a:pt x="8" y="7"/>
                      <a:pt x="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5" name="Freeform 111">
                <a:extLst>
                  <a:ext uri="{FF2B5EF4-FFF2-40B4-BE49-F238E27FC236}">
                    <a16:creationId xmlns:a16="http://schemas.microsoft.com/office/drawing/2014/main" id="{8BB4F7DE-E423-45B6-AD32-F3F996A59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3083"/>
                <a:ext cx="40" cy="109"/>
              </a:xfrm>
              <a:custGeom>
                <a:avLst/>
                <a:gdLst>
                  <a:gd name="T0" fmla="*/ 193 w 17"/>
                  <a:gd name="T1" fmla="*/ 0 h 46"/>
                  <a:gd name="T2" fmla="*/ 221 w 17"/>
                  <a:gd name="T3" fmla="*/ 611 h 46"/>
                  <a:gd name="T4" fmla="*/ 193 w 17"/>
                  <a:gd name="T5" fmla="*/ 78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5" y="0"/>
                    </a:moveTo>
                    <a:cubicBezTo>
                      <a:pt x="0" y="11"/>
                      <a:pt x="7" y="35"/>
                      <a:pt x="17" y="46"/>
                    </a:cubicBezTo>
                    <a:cubicBezTo>
                      <a:pt x="6" y="34"/>
                      <a:pt x="10" y="19"/>
                      <a:pt x="1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6" name="Freeform 112">
                <a:extLst>
                  <a:ext uri="{FF2B5EF4-FFF2-40B4-BE49-F238E27FC236}">
                    <a16:creationId xmlns:a16="http://schemas.microsoft.com/office/drawing/2014/main" id="{AABFD2D5-CE15-49BD-8688-5377BA212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3303"/>
                <a:ext cx="106" cy="31"/>
              </a:xfrm>
              <a:custGeom>
                <a:avLst/>
                <a:gdLst>
                  <a:gd name="T0" fmla="*/ 0 w 45"/>
                  <a:gd name="T1" fmla="*/ 57 h 13"/>
                  <a:gd name="T2" fmla="*/ 299 w 45"/>
                  <a:gd name="T3" fmla="*/ 29 h 13"/>
                  <a:gd name="T4" fmla="*/ 589 w 45"/>
                  <a:gd name="T5" fmla="*/ 176 h 13"/>
                  <a:gd name="T6" fmla="*/ 66 w 45"/>
                  <a:gd name="T7" fmla="*/ 5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0" y="4"/>
                    </a:moveTo>
                    <a:cubicBezTo>
                      <a:pt x="8" y="5"/>
                      <a:pt x="15" y="2"/>
                      <a:pt x="23" y="2"/>
                    </a:cubicBezTo>
                    <a:cubicBezTo>
                      <a:pt x="31" y="2"/>
                      <a:pt x="38" y="9"/>
                      <a:pt x="45" y="13"/>
                    </a:cubicBezTo>
                    <a:cubicBezTo>
                      <a:pt x="30" y="11"/>
                      <a:pt x="20" y="0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7" name="Freeform 113">
                <a:extLst>
                  <a:ext uri="{FF2B5EF4-FFF2-40B4-BE49-F238E27FC236}">
                    <a16:creationId xmlns:a16="http://schemas.microsoft.com/office/drawing/2014/main" id="{AE9E9326-48AD-448F-AEFE-9257CA4D9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3239"/>
                <a:ext cx="23" cy="71"/>
              </a:xfrm>
              <a:custGeom>
                <a:avLst/>
                <a:gdLst>
                  <a:gd name="T0" fmla="*/ 122 w 10"/>
                  <a:gd name="T1" fmla="*/ 0 h 30"/>
                  <a:gd name="T2" fmla="*/ 12 w 10"/>
                  <a:gd name="T3" fmla="*/ 39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0">
                    <a:moveTo>
                      <a:pt x="10" y="0"/>
                    </a:moveTo>
                    <a:cubicBezTo>
                      <a:pt x="3" y="6"/>
                      <a:pt x="0" y="21"/>
                      <a:pt x="1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8" name="Freeform 114">
                <a:extLst>
                  <a:ext uri="{FF2B5EF4-FFF2-40B4-BE49-F238E27FC236}">
                    <a16:creationId xmlns:a16="http://schemas.microsoft.com/office/drawing/2014/main" id="{8209F165-DFC2-48E9-9ED5-27802540D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3017"/>
                <a:ext cx="89" cy="78"/>
              </a:xfrm>
              <a:custGeom>
                <a:avLst/>
                <a:gdLst>
                  <a:gd name="T0" fmla="*/ 0 w 38"/>
                  <a:gd name="T1" fmla="*/ 0 h 33"/>
                  <a:gd name="T2" fmla="*/ 269 w 38"/>
                  <a:gd name="T3" fmla="*/ 66 h 33"/>
                  <a:gd name="T4" fmla="*/ 412 w 38"/>
                  <a:gd name="T5" fmla="*/ 241 h 33"/>
                  <a:gd name="T6" fmla="*/ 487 w 38"/>
                  <a:gd name="T7" fmla="*/ 435 h 33"/>
                  <a:gd name="T8" fmla="*/ 307 w 38"/>
                  <a:gd name="T9" fmla="*/ 196 h 33"/>
                  <a:gd name="T10" fmla="*/ 28 w 38"/>
                  <a:gd name="T11" fmla="*/ 28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3">
                    <a:moveTo>
                      <a:pt x="0" y="0"/>
                    </a:moveTo>
                    <a:cubicBezTo>
                      <a:pt x="8" y="0"/>
                      <a:pt x="14" y="1"/>
                      <a:pt x="21" y="5"/>
                    </a:cubicBezTo>
                    <a:cubicBezTo>
                      <a:pt x="25" y="9"/>
                      <a:pt x="29" y="13"/>
                      <a:pt x="32" y="18"/>
                    </a:cubicBezTo>
                    <a:cubicBezTo>
                      <a:pt x="34" y="23"/>
                      <a:pt x="34" y="29"/>
                      <a:pt x="38" y="33"/>
                    </a:cubicBezTo>
                    <a:cubicBezTo>
                      <a:pt x="34" y="27"/>
                      <a:pt x="28" y="21"/>
                      <a:pt x="24" y="15"/>
                    </a:cubicBezTo>
                    <a:cubicBezTo>
                      <a:pt x="19" y="7"/>
                      <a:pt x="12" y="2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49" name="Freeform 115">
                <a:extLst>
                  <a:ext uri="{FF2B5EF4-FFF2-40B4-BE49-F238E27FC236}">
                    <a16:creationId xmlns:a16="http://schemas.microsoft.com/office/drawing/2014/main" id="{657896EE-7AB7-41B9-867A-D6541EEAC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6" y="3128"/>
                <a:ext cx="55" cy="43"/>
              </a:xfrm>
              <a:custGeom>
                <a:avLst/>
                <a:gdLst>
                  <a:gd name="T0" fmla="*/ 0 w 23"/>
                  <a:gd name="T1" fmla="*/ 0 h 18"/>
                  <a:gd name="T2" fmla="*/ 316 w 23"/>
                  <a:gd name="T3" fmla="*/ 24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cubicBezTo>
                      <a:pt x="9" y="1"/>
                      <a:pt x="19" y="9"/>
                      <a:pt x="2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0" name="Freeform 116">
                <a:extLst>
                  <a:ext uri="{FF2B5EF4-FFF2-40B4-BE49-F238E27FC236}">
                    <a16:creationId xmlns:a16="http://schemas.microsoft.com/office/drawing/2014/main" id="{C124D0DF-093E-42D1-88A4-8E329B6A6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" y="3055"/>
                <a:ext cx="73" cy="31"/>
              </a:xfrm>
              <a:custGeom>
                <a:avLst/>
                <a:gdLst>
                  <a:gd name="T0" fmla="*/ 0 w 31"/>
                  <a:gd name="T1" fmla="*/ 176 h 13"/>
                  <a:gd name="T2" fmla="*/ 405 w 31"/>
                  <a:gd name="T3" fmla="*/ 136 h 13"/>
                  <a:gd name="T4" fmla="*/ 233 w 31"/>
                  <a:gd name="T5" fmla="*/ 10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3">
                    <a:moveTo>
                      <a:pt x="0" y="13"/>
                    </a:moveTo>
                    <a:cubicBezTo>
                      <a:pt x="11" y="9"/>
                      <a:pt x="19" y="0"/>
                      <a:pt x="31" y="10"/>
                    </a:cubicBezTo>
                    <a:cubicBezTo>
                      <a:pt x="28" y="5"/>
                      <a:pt x="22" y="7"/>
                      <a:pt x="1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1" name="Freeform 117">
                <a:extLst>
                  <a:ext uri="{FF2B5EF4-FFF2-40B4-BE49-F238E27FC236}">
                    <a16:creationId xmlns:a16="http://schemas.microsoft.com/office/drawing/2014/main" id="{ED6B7FDB-4C46-47D4-8973-F1B8EE1C9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3282"/>
                <a:ext cx="187" cy="68"/>
              </a:xfrm>
              <a:custGeom>
                <a:avLst/>
                <a:gdLst>
                  <a:gd name="T0" fmla="*/ 767 w 79"/>
                  <a:gd name="T1" fmla="*/ 77 h 29"/>
                  <a:gd name="T2" fmla="*/ 952 w 79"/>
                  <a:gd name="T3" fmla="*/ 363 h 29"/>
                  <a:gd name="T4" fmla="*/ 795 w 79"/>
                  <a:gd name="T5" fmla="*/ 324 h 29"/>
                  <a:gd name="T6" fmla="*/ 639 w 79"/>
                  <a:gd name="T7" fmla="*/ 324 h 29"/>
                  <a:gd name="T8" fmla="*/ 476 w 79"/>
                  <a:gd name="T9" fmla="*/ 230 h 29"/>
                  <a:gd name="T10" fmla="*/ 291 w 79"/>
                  <a:gd name="T11" fmla="*/ 181 h 29"/>
                  <a:gd name="T12" fmla="*/ 0 w 79"/>
                  <a:gd name="T13" fmla="*/ 0 h 29"/>
                  <a:gd name="T14" fmla="*/ 492 w 79"/>
                  <a:gd name="T15" fmla="*/ 164 h 29"/>
                  <a:gd name="T16" fmla="*/ 757 w 79"/>
                  <a:gd name="T17" fmla="*/ 209 h 29"/>
                  <a:gd name="T18" fmla="*/ 729 w 79"/>
                  <a:gd name="T19" fmla="*/ 38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29">
                    <a:moveTo>
                      <a:pt x="58" y="6"/>
                    </a:moveTo>
                    <a:cubicBezTo>
                      <a:pt x="60" y="9"/>
                      <a:pt x="79" y="25"/>
                      <a:pt x="72" y="28"/>
                    </a:cubicBezTo>
                    <a:cubicBezTo>
                      <a:pt x="71" y="29"/>
                      <a:pt x="63" y="25"/>
                      <a:pt x="60" y="25"/>
                    </a:cubicBezTo>
                    <a:cubicBezTo>
                      <a:pt x="56" y="25"/>
                      <a:pt x="52" y="27"/>
                      <a:pt x="48" y="25"/>
                    </a:cubicBezTo>
                    <a:cubicBezTo>
                      <a:pt x="44" y="23"/>
                      <a:pt x="41" y="20"/>
                      <a:pt x="36" y="18"/>
                    </a:cubicBezTo>
                    <a:cubicBezTo>
                      <a:pt x="31" y="17"/>
                      <a:pt x="26" y="16"/>
                      <a:pt x="22" y="14"/>
                    </a:cubicBezTo>
                    <a:cubicBezTo>
                      <a:pt x="14" y="11"/>
                      <a:pt x="3" y="6"/>
                      <a:pt x="0" y="0"/>
                    </a:cubicBezTo>
                    <a:cubicBezTo>
                      <a:pt x="11" y="7"/>
                      <a:pt x="25" y="9"/>
                      <a:pt x="37" y="13"/>
                    </a:cubicBezTo>
                    <a:cubicBezTo>
                      <a:pt x="42" y="15"/>
                      <a:pt x="51" y="20"/>
                      <a:pt x="57" y="16"/>
                    </a:cubicBezTo>
                    <a:cubicBezTo>
                      <a:pt x="60" y="13"/>
                      <a:pt x="60" y="4"/>
                      <a:pt x="55" y="3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2" name="Freeform 118">
                <a:extLst>
                  <a:ext uri="{FF2B5EF4-FFF2-40B4-BE49-F238E27FC236}">
                    <a16:creationId xmlns:a16="http://schemas.microsoft.com/office/drawing/2014/main" id="{181F4E97-FA92-4E77-9FE3-39C2D07F8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3348"/>
                <a:ext cx="142" cy="66"/>
              </a:xfrm>
              <a:custGeom>
                <a:avLst/>
                <a:gdLst>
                  <a:gd name="T0" fmla="*/ 12 w 60"/>
                  <a:gd name="T1" fmla="*/ 0 h 28"/>
                  <a:gd name="T2" fmla="*/ 201 w 60"/>
                  <a:gd name="T3" fmla="*/ 156 h 28"/>
                  <a:gd name="T4" fmla="*/ 357 w 60"/>
                  <a:gd name="T5" fmla="*/ 212 h 28"/>
                  <a:gd name="T6" fmla="*/ 795 w 60"/>
                  <a:gd name="T7" fmla="*/ 262 h 28"/>
                  <a:gd name="T8" fmla="*/ 599 w 60"/>
                  <a:gd name="T9" fmla="*/ 233 h 28"/>
                  <a:gd name="T10" fmla="*/ 426 w 60"/>
                  <a:gd name="T11" fmla="*/ 156 h 28"/>
                  <a:gd name="T12" fmla="*/ 263 w 60"/>
                  <a:gd name="T13" fmla="*/ 134 h 28"/>
                  <a:gd name="T14" fmla="*/ 0 w 60"/>
                  <a:gd name="T15" fmla="*/ 28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28">
                    <a:moveTo>
                      <a:pt x="1" y="0"/>
                    </a:moveTo>
                    <a:cubicBezTo>
                      <a:pt x="6" y="2"/>
                      <a:pt x="11" y="8"/>
                      <a:pt x="15" y="12"/>
                    </a:cubicBezTo>
                    <a:cubicBezTo>
                      <a:pt x="19" y="16"/>
                      <a:pt x="20" y="16"/>
                      <a:pt x="27" y="16"/>
                    </a:cubicBezTo>
                    <a:cubicBezTo>
                      <a:pt x="34" y="16"/>
                      <a:pt x="54" y="28"/>
                      <a:pt x="60" y="20"/>
                    </a:cubicBezTo>
                    <a:cubicBezTo>
                      <a:pt x="55" y="19"/>
                      <a:pt x="50" y="20"/>
                      <a:pt x="45" y="18"/>
                    </a:cubicBezTo>
                    <a:cubicBezTo>
                      <a:pt x="39" y="17"/>
                      <a:pt x="37" y="14"/>
                      <a:pt x="32" y="12"/>
                    </a:cubicBezTo>
                    <a:cubicBezTo>
                      <a:pt x="27" y="9"/>
                      <a:pt x="25" y="10"/>
                      <a:pt x="20" y="10"/>
                    </a:cubicBezTo>
                    <a:cubicBezTo>
                      <a:pt x="12" y="10"/>
                      <a:pt x="8" y="3"/>
                      <a:pt x="0" y="2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3" name="Freeform 119">
                <a:extLst>
                  <a:ext uri="{FF2B5EF4-FFF2-40B4-BE49-F238E27FC236}">
                    <a16:creationId xmlns:a16="http://schemas.microsoft.com/office/drawing/2014/main" id="{854E6C30-177C-4372-B75C-139356586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3213"/>
                <a:ext cx="61" cy="130"/>
              </a:xfrm>
              <a:custGeom>
                <a:avLst/>
                <a:gdLst>
                  <a:gd name="T0" fmla="*/ 298 w 26"/>
                  <a:gd name="T1" fmla="*/ 66 h 55"/>
                  <a:gd name="T2" fmla="*/ 270 w 26"/>
                  <a:gd name="T3" fmla="*/ 435 h 55"/>
                  <a:gd name="T4" fmla="*/ 28 w 26"/>
                  <a:gd name="T5" fmla="*/ 726 h 55"/>
                  <a:gd name="T6" fmla="*/ 77 w 26"/>
                  <a:gd name="T7" fmla="*/ 593 h 55"/>
                  <a:gd name="T8" fmla="*/ 192 w 26"/>
                  <a:gd name="T9" fmla="*/ 435 h 55"/>
                  <a:gd name="T10" fmla="*/ 270 w 26"/>
                  <a:gd name="T11" fmla="*/ 291 h 55"/>
                  <a:gd name="T12" fmla="*/ 307 w 26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55">
                    <a:moveTo>
                      <a:pt x="23" y="5"/>
                    </a:moveTo>
                    <a:cubicBezTo>
                      <a:pt x="26" y="13"/>
                      <a:pt x="26" y="26"/>
                      <a:pt x="21" y="33"/>
                    </a:cubicBezTo>
                    <a:cubicBezTo>
                      <a:pt x="17" y="40"/>
                      <a:pt x="12" y="55"/>
                      <a:pt x="2" y="55"/>
                    </a:cubicBezTo>
                    <a:cubicBezTo>
                      <a:pt x="0" y="49"/>
                      <a:pt x="6" y="50"/>
                      <a:pt x="6" y="45"/>
                    </a:cubicBezTo>
                    <a:cubicBezTo>
                      <a:pt x="13" y="44"/>
                      <a:pt x="12" y="39"/>
                      <a:pt x="15" y="33"/>
                    </a:cubicBezTo>
                    <a:cubicBezTo>
                      <a:pt x="16" y="29"/>
                      <a:pt x="19" y="26"/>
                      <a:pt x="21" y="22"/>
                    </a:cubicBezTo>
                    <a:cubicBezTo>
                      <a:pt x="23" y="15"/>
                      <a:pt x="23" y="7"/>
                      <a:pt x="24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4" name="Freeform 120">
                <a:extLst>
                  <a:ext uri="{FF2B5EF4-FFF2-40B4-BE49-F238E27FC236}">
                    <a16:creationId xmlns:a16="http://schemas.microsoft.com/office/drawing/2014/main" id="{ECB5D2A2-1D66-40FE-9B8A-355437E97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3154"/>
                <a:ext cx="15" cy="59"/>
              </a:xfrm>
              <a:custGeom>
                <a:avLst/>
                <a:gdLst>
                  <a:gd name="T0" fmla="*/ 33 w 6"/>
                  <a:gd name="T1" fmla="*/ 0 h 25"/>
                  <a:gd name="T2" fmla="*/ 95 w 6"/>
                  <a:gd name="T3" fmla="*/ 144 h 25"/>
                  <a:gd name="T4" fmla="*/ 33 w 6"/>
                  <a:gd name="T5" fmla="*/ 32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5">
                    <a:moveTo>
                      <a:pt x="2" y="0"/>
                    </a:moveTo>
                    <a:cubicBezTo>
                      <a:pt x="4" y="3"/>
                      <a:pt x="6" y="7"/>
                      <a:pt x="6" y="11"/>
                    </a:cubicBezTo>
                    <a:cubicBezTo>
                      <a:pt x="6" y="16"/>
                      <a:pt x="0" y="21"/>
                      <a:pt x="2" y="25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5" name="Freeform 121">
                <a:extLst>
                  <a:ext uri="{FF2B5EF4-FFF2-40B4-BE49-F238E27FC236}">
                    <a16:creationId xmlns:a16="http://schemas.microsoft.com/office/drawing/2014/main" id="{CCCE4452-E298-4C42-B969-9F4790B91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3046"/>
                <a:ext cx="47" cy="191"/>
              </a:xfrm>
              <a:custGeom>
                <a:avLst/>
                <a:gdLst>
                  <a:gd name="T0" fmla="*/ 0 w 20"/>
                  <a:gd name="T1" fmla="*/ 0 h 81"/>
                  <a:gd name="T2" fmla="*/ 78 w 20"/>
                  <a:gd name="T3" fmla="*/ 472 h 81"/>
                  <a:gd name="T4" fmla="*/ 183 w 20"/>
                  <a:gd name="T5" fmla="*/ 1061 h 81"/>
                  <a:gd name="T6" fmla="*/ 172 w 20"/>
                  <a:gd name="T7" fmla="*/ 340 h 81"/>
                  <a:gd name="T8" fmla="*/ 12 w 20"/>
                  <a:gd name="T9" fmla="*/ 12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81">
                    <a:moveTo>
                      <a:pt x="0" y="0"/>
                    </a:moveTo>
                    <a:cubicBezTo>
                      <a:pt x="7" y="8"/>
                      <a:pt x="13" y="28"/>
                      <a:pt x="6" y="36"/>
                    </a:cubicBezTo>
                    <a:cubicBezTo>
                      <a:pt x="20" y="34"/>
                      <a:pt x="12" y="76"/>
                      <a:pt x="14" y="81"/>
                    </a:cubicBezTo>
                    <a:cubicBezTo>
                      <a:pt x="16" y="66"/>
                      <a:pt x="17" y="41"/>
                      <a:pt x="13" y="26"/>
                    </a:cubicBezTo>
                    <a:cubicBezTo>
                      <a:pt x="11" y="18"/>
                      <a:pt x="11" y="5"/>
                      <a:pt x="1" y="1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6" name="Freeform 122">
                <a:extLst>
                  <a:ext uri="{FF2B5EF4-FFF2-40B4-BE49-F238E27FC236}">
                    <a16:creationId xmlns:a16="http://schemas.microsoft.com/office/drawing/2014/main" id="{260E8619-00B7-462D-831C-65C1008EA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3341"/>
                <a:ext cx="246" cy="66"/>
              </a:xfrm>
              <a:custGeom>
                <a:avLst/>
                <a:gdLst>
                  <a:gd name="T0" fmla="*/ 0 w 104"/>
                  <a:gd name="T1" fmla="*/ 262 h 28"/>
                  <a:gd name="T2" fmla="*/ 357 w 104"/>
                  <a:gd name="T3" fmla="*/ 339 h 28"/>
                  <a:gd name="T4" fmla="*/ 464 w 104"/>
                  <a:gd name="T5" fmla="*/ 339 h 28"/>
                  <a:gd name="T6" fmla="*/ 610 w 104"/>
                  <a:gd name="T7" fmla="*/ 299 h 28"/>
                  <a:gd name="T8" fmla="*/ 1046 w 104"/>
                  <a:gd name="T9" fmla="*/ 233 h 28"/>
                  <a:gd name="T10" fmla="*/ 1377 w 104"/>
                  <a:gd name="T11" fmla="*/ 118 h 28"/>
                  <a:gd name="T12" fmla="*/ 1204 w 104"/>
                  <a:gd name="T13" fmla="*/ 94 h 28"/>
                  <a:gd name="T14" fmla="*/ 1124 w 104"/>
                  <a:gd name="T15" fmla="*/ 0 h 28"/>
                  <a:gd name="T16" fmla="*/ 823 w 104"/>
                  <a:gd name="T17" fmla="*/ 196 h 28"/>
                  <a:gd name="T18" fmla="*/ 717 w 104"/>
                  <a:gd name="T19" fmla="*/ 222 h 28"/>
                  <a:gd name="T20" fmla="*/ 648 w 104"/>
                  <a:gd name="T21" fmla="*/ 278 h 28"/>
                  <a:gd name="T22" fmla="*/ 554 w 104"/>
                  <a:gd name="T23" fmla="*/ 222 h 28"/>
                  <a:gd name="T24" fmla="*/ 409 w 104"/>
                  <a:gd name="T25" fmla="*/ 262 h 28"/>
                  <a:gd name="T26" fmla="*/ 12 w 104"/>
                  <a:gd name="T27" fmla="*/ 233 h 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4" h="28">
                    <a:moveTo>
                      <a:pt x="0" y="20"/>
                    </a:moveTo>
                    <a:cubicBezTo>
                      <a:pt x="9" y="27"/>
                      <a:pt x="17" y="24"/>
                      <a:pt x="27" y="26"/>
                    </a:cubicBezTo>
                    <a:cubicBezTo>
                      <a:pt x="31" y="26"/>
                      <a:pt x="30" y="28"/>
                      <a:pt x="35" y="26"/>
                    </a:cubicBezTo>
                    <a:cubicBezTo>
                      <a:pt x="39" y="25"/>
                      <a:pt x="42" y="23"/>
                      <a:pt x="46" y="23"/>
                    </a:cubicBezTo>
                    <a:cubicBezTo>
                      <a:pt x="57" y="21"/>
                      <a:pt x="69" y="21"/>
                      <a:pt x="79" y="18"/>
                    </a:cubicBezTo>
                    <a:cubicBezTo>
                      <a:pt x="85" y="16"/>
                      <a:pt x="101" y="13"/>
                      <a:pt x="104" y="9"/>
                    </a:cubicBezTo>
                    <a:cubicBezTo>
                      <a:pt x="100" y="7"/>
                      <a:pt x="96" y="10"/>
                      <a:pt x="91" y="7"/>
                    </a:cubicBezTo>
                    <a:cubicBezTo>
                      <a:pt x="89" y="6"/>
                      <a:pt x="87" y="2"/>
                      <a:pt x="85" y="0"/>
                    </a:cubicBezTo>
                    <a:cubicBezTo>
                      <a:pt x="85" y="9"/>
                      <a:pt x="69" y="13"/>
                      <a:pt x="62" y="15"/>
                    </a:cubicBezTo>
                    <a:cubicBezTo>
                      <a:pt x="58" y="16"/>
                      <a:pt x="57" y="15"/>
                      <a:pt x="54" y="17"/>
                    </a:cubicBezTo>
                    <a:cubicBezTo>
                      <a:pt x="52" y="18"/>
                      <a:pt x="54" y="21"/>
                      <a:pt x="49" y="21"/>
                    </a:cubicBezTo>
                    <a:cubicBezTo>
                      <a:pt x="46" y="21"/>
                      <a:pt x="45" y="18"/>
                      <a:pt x="42" y="17"/>
                    </a:cubicBezTo>
                    <a:cubicBezTo>
                      <a:pt x="38" y="15"/>
                      <a:pt x="35" y="18"/>
                      <a:pt x="31" y="20"/>
                    </a:cubicBezTo>
                    <a:cubicBezTo>
                      <a:pt x="25" y="22"/>
                      <a:pt x="6" y="25"/>
                      <a:pt x="1" y="18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7" name="Freeform 123">
                <a:extLst>
                  <a:ext uri="{FF2B5EF4-FFF2-40B4-BE49-F238E27FC236}">
                    <a16:creationId xmlns:a16="http://schemas.microsoft.com/office/drawing/2014/main" id="{4298ADF0-CFC5-4C6B-AD1B-5DA97DB83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3034"/>
                <a:ext cx="52" cy="71"/>
              </a:xfrm>
              <a:custGeom>
                <a:avLst/>
                <a:gdLst>
                  <a:gd name="T0" fmla="*/ 106 w 22"/>
                  <a:gd name="T1" fmla="*/ 12 h 30"/>
                  <a:gd name="T2" fmla="*/ 184 w 22"/>
                  <a:gd name="T3" fmla="*/ 0 h 30"/>
                  <a:gd name="T4" fmla="*/ 291 w 22"/>
                  <a:gd name="T5" fmla="*/ 398 h 30"/>
                  <a:gd name="T6" fmla="*/ 173 w 22"/>
                  <a:gd name="T7" fmla="*/ 135 h 30"/>
                  <a:gd name="T8" fmla="*/ 0 w 22"/>
                  <a:gd name="T9" fmla="*/ 5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0">
                    <a:moveTo>
                      <a:pt x="8" y="1"/>
                    </a:moveTo>
                    <a:cubicBezTo>
                      <a:pt x="10" y="1"/>
                      <a:pt x="12" y="0"/>
                      <a:pt x="14" y="0"/>
                    </a:cubicBezTo>
                    <a:cubicBezTo>
                      <a:pt x="18" y="9"/>
                      <a:pt x="19" y="20"/>
                      <a:pt x="22" y="30"/>
                    </a:cubicBezTo>
                    <a:cubicBezTo>
                      <a:pt x="18" y="24"/>
                      <a:pt x="17" y="15"/>
                      <a:pt x="13" y="10"/>
                    </a:cubicBezTo>
                    <a:cubicBezTo>
                      <a:pt x="9" y="5"/>
                      <a:pt x="4" y="6"/>
                      <a:pt x="0" y="4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8" name="Freeform 124">
                <a:extLst>
                  <a:ext uri="{FF2B5EF4-FFF2-40B4-BE49-F238E27FC236}">
                    <a16:creationId xmlns:a16="http://schemas.microsoft.com/office/drawing/2014/main" id="{2E28155F-E9F3-48EB-8549-5F74E8AEE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133"/>
                <a:ext cx="36" cy="64"/>
              </a:xfrm>
              <a:custGeom>
                <a:avLst/>
                <a:gdLst>
                  <a:gd name="T0" fmla="*/ 12 w 15"/>
                  <a:gd name="T1" fmla="*/ 12 h 27"/>
                  <a:gd name="T2" fmla="*/ 127 w 15"/>
                  <a:gd name="T3" fmla="*/ 66 h 27"/>
                  <a:gd name="T4" fmla="*/ 206 w 15"/>
                  <a:gd name="T5" fmla="*/ 360 h 27"/>
                  <a:gd name="T6" fmla="*/ 0 w 15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7">
                    <a:moveTo>
                      <a:pt x="1" y="1"/>
                    </a:moveTo>
                    <a:cubicBezTo>
                      <a:pt x="4" y="3"/>
                      <a:pt x="6" y="4"/>
                      <a:pt x="9" y="5"/>
                    </a:cubicBezTo>
                    <a:cubicBezTo>
                      <a:pt x="9" y="13"/>
                      <a:pt x="14" y="20"/>
                      <a:pt x="15" y="27"/>
                    </a:cubicBezTo>
                    <a:cubicBezTo>
                      <a:pt x="5" y="22"/>
                      <a:pt x="7" y="7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59" name="Freeform 125">
                <a:extLst>
                  <a:ext uri="{FF2B5EF4-FFF2-40B4-BE49-F238E27FC236}">
                    <a16:creationId xmlns:a16="http://schemas.microsoft.com/office/drawing/2014/main" id="{22EA0ACF-485B-42BE-A3F3-09A669A0F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3204"/>
                <a:ext cx="69" cy="111"/>
              </a:xfrm>
              <a:custGeom>
                <a:avLst/>
                <a:gdLst>
                  <a:gd name="T0" fmla="*/ 40 w 29"/>
                  <a:gd name="T1" fmla="*/ 40 h 47"/>
                  <a:gd name="T2" fmla="*/ 57 w 29"/>
                  <a:gd name="T3" fmla="*/ 250 h 47"/>
                  <a:gd name="T4" fmla="*/ 352 w 29"/>
                  <a:gd name="T5" fmla="*/ 619 h 47"/>
                  <a:gd name="T6" fmla="*/ 214 w 29"/>
                  <a:gd name="T7" fmla="*/ 357 h 47"/>
                  <a:gd name="T8" fmla="*/ 0 w 29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7">
                    <a:moveTo>
                      <a:pt x="3" y="3"/>
                    </a:moveTo>
                    <a:cubicBezTo>
                      <a:pt x="6" y="10"/>
                      <a:pt x="5" y="12"/>
                      <a:pt x="4" y="19"/>
                    </a:cubicBezTo>
                    <a:cubicBezTo>
                      <a:pt x="16" y="17"/>
                      <a:pt x="21" y="40"/>
                      <a:pt x="26" y="47"/>
                    </a:cubicBezTo>
                    <a:cubicBezTo>
                      <a:pt x="29" y="40"/>
                      <a:pt x="20" y="31"/>
                      <a:pt x="16" y="27"/>
                    </a:cubicBezTo>
                    <a:cubicBezTo>
                      <a:pt x="9" y="19"/>
                      <a:pt x="4" y="9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0" name="Freeform 126">
                <a:extLst>
                  <a:ext uri="{FF2B5EF4-FFF2-40B4-BE49-F238E27FC236}">
                    <a16:creationId xmlns:a16="http://schemas.microsoft.com/office/drawing/2014/main" id="{C3F910BA-C652-499C-B324-7732CD928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901"/>
                <a:ext cx="149" cy="279"/>
              </a:xfrm>
              <a:custGeom>
                <a:avLst/>
                <a:gdLst>
                  <a:gd name="T0" fmla="*/ 135 w 63"/>
                  <a:gd name="T1" fmla="*/ 716 h 118"/>
                  <a:gd name="T2" fmla="*/ 447 w 63"/>
                  <a:gd name="T3" fmla="*/ 106 h 118"/>
                  <a:gd name="T4" fmla="*/ 594 w 63"/>
                  <a:gd name="T5" fmla="*/ 340 h 118"/>
                  <a:gd name="T6" fmla="*/ 766 w 63"/>
                  <a:gd name="T7" fmla="*/ 532 h 118"/>
                  <a:gd name="T8" fmla="*/ 766 w 63"/>
                  <a:gd name="T9" fmla="*/ 1045 h 118"/>
                  <a:gd name="T10" fmla="*/ 700 w 63"/>
                  <a:gd name="T11" fmla="*/ 1376 h 118"/>
                  <a:gd name="T12" fmla="*/ 532 w 63"/>
                  <a:gd name="T13" fmla="*/ 1454 h 118"/>
                  <a:gd name="T14" fmla="*/ 196 w 63"/>
                  <a:gd name="T15" fmla="*/ 1241 h 118"/>
                  <a:gd name="T16" fmla="*/ 28 w 63"/>
                  <a:gd name="T17" fmla="*/ 1045 h 118"/>
                  <a:gd name="T18" fmla="*/ 50 w 63"/>
                  <a:gd name="T19" fmla="*/ 754 h 1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18">
                    <a:moveTo>
                      <a:pt x="10" y="54"/>
                    </a:moveTo>
                    <a:cubicBezTo>
                      <a:pt x="22" y="49"/>
                      <a:pt x="10" y="0"/>
                      <a:pt x="34" y="8"/>
                    </a:cubicBezTo>
                    <a:cubicBezTo>
                      <a:pt x="42" y="12"/>
                      <a:pt x="41" y="20"/>
                      <a:pt x="45" y="26"/>
                    </a:cubicBezTo>
                    <a:cubicBezTo>
                      <a:pt x="48" y="30"/>
                      <a:pt x="55" y="33"/>
                      <a:pt x="58" y="40"/>
                    </a:cubicBezTo>
                    <a:cubicBezTo>
                      <a:pt x="63" y="51"/>
                      <a:pt x="59" y="68"/>
                      <a:pt x="58" y="79"/>
                    </a:cubicBezTo>
                    <a:cubicBezTo>
                      <a:pt x="57" y="88"/>
                      <a:pt x="59" y="95"/>
                      <a:pt x="53" y="104"/>
                    </a:cubicBezTo>
                    <a:cubicBezTo>
                      <a:pt x="50" y="108"/>
                      <a:pt x="44" y="118"/>
                      <a:pt x="40" y="110"/>
                    </a:cubicBezTo>
                    <a:cubicBezTo>
                      <a:pt x="28" y="108"/>
                      <a:pt x="21" y="102"/>
                      <a:pt x="15" y="94"/>
                    </a:cubicBezTo>
                    <a:cubicBezTo>
                      <a:pt x="11" y="90"/>
                      <a:pt x="4" y="83"/>
                      <a:pt x="2" y="79"/>
                    </a:cubicBezTo>
                    <a:cubicBezTo>
                      <a:pt x="0" y="71"/>
                      <a:pt x="4" y="65"/>
                      <a:pt x="4" y="57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1" name="Freeform 127">
                <a:extLst>
                  <a:ext uri="{FF2B5EF4-FFF2-40B4-BE49-F238E27FC236}">
                    <a16:creationId xmlns:a16="http://schemas.microsoft.com/office/drawing/2014/main" id="{C3EF9D65-C5D1-4635-9DF5-F629008C0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890"/>
                <a:ext cx="149" cy="160"/>
              </a:xfrm>
              <a:custGeom>
                <a:avLst/>
                <a:gdLst>
                  <a:gd name="T0" fmla="*/ 225 w 63"/>
                  <a:gd name="T1" fmla="*/ 0 h 68"/>
                  <a:gd name="T2" fmla="*/ 144 w 63"/>
                  <a:gd name="T3" fmla="*/ 311 h 68"/>
                  <a:gd name="T4" fmla="*/ 397 w 63"/>
                  <a:gd name="T5" fmla="*/ 482 h 68"/>
                  <a:gd name="T6" fmla="*/ 542 w 63"/>
                  <a:gd name="T7" fmla="*/ 732 h 68"/>
                  <a:gd name="T8" fmla="*/ 660 w 63"/>
                  <a:gd name="T9" fmla="*/ 859 h 68"/>
                  <a:gd name="T10" fmla="*/ 833 w 63"/>
                  <a:gd name="T11" fmla="*/ 753 h 68"/>
                  <a:gd name="T12" fmla="*/ 225 w 63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8">
                    <a:moveTo>
                      <a:pt x="17" y="0"/>
                    </a:moveTo>
                    <a:cubicBezTo>
                      <a:pt x="3" y="0"/>
                      <a:pt x="0" y="17"/>
                      <a:pt x="11" y="24"/>
                    </a:cubicBezTo>
                    <a:cubicBezTo>
                      <a:pt x="19" y="30"/>
                      <a:pt x="23" y="27"/>
                      <a:pt x="30" y="37"/>
                    </a:cubicBezTo>
                    <a:cubicBezTo>
                      <a:pt x="34" y="42"/>
                      <a:pt x="37" y="50"/>
                      <a:pt x="41" y="56"/>
                    </a:cubicBezTo>
                    <a:cubicBezTo>
                      <a:pt x="44" y="60"/>
                      <a:pt x="42" y="65"/>
                      <a:pt x="50" y="66"/>
                    </a:cubicBezTo>
                    <a:cubicBezTo>
                      <a:pt x="56" y="68"/>
                      <a:pt x="62" y="63"/>
                      <a:pt x="63" y="58"/>
                    </a:cubicBezTo>
                    <a:cubicBezTo>
                      <a:pt x="36" y="52"/>
                      <a:pt x="33" y="2"/>
                      <a:pt x="17" y="0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2" name="Freeform 128">
                <a:extLst>
                  <a:ext uri="{FF2B5EF4-FFF2-40B4-BE49-F238E27FC236}">
                    <a16:creationId xmlns:a16="http://schemas.microsoft.com/office/drawing/2014/main" id="{C45C8302-E72E-423B-9A06-881B1EFC3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4" y="3086"/>
                <a:ext cx="122" cy="89"/>
              </a:xfrm>
              <a:custGeom>
                <a:avLst/>
                <a:gdLst>
                  <a:gd name="T0" fmla="*/ 0 w 52"/>
                  <a:gd name="T1" fmla="*/ 478 h 38"/>
                  <a:gd name="T2" fmla="*/ 671 w 52"/>
                  <a:gd name="T3" fmla="*/ 0 h 38"/>
                  <a:gd name="T4" fmla="*/ 49 w 52"/>
                  <a:gd name="T5" fmla="*/ 363 h 38"/>
                  <a:gd name="T6" fmla="*/ 12 w 52"/>
                  <a:gd name="T7" fmla="*/ 461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8">
                    <a:moveTo>
                      <a:pt x="0" y="37"/>
                    </a:moveTo>
                    <a:cubicBezTo>
                      <a:pt x="20" y="38"/>
                      <a:pt x="41" y="14"/>
                      <a:pt x="52" y="0"/>
                    </a:cubicBezTo>
                    <a:cubicBezTo>
                      <a:pt x="36" y="10"/>
                      <a:pt x="25" y="32"/>
                      <a:pt x="4" y="28"/>
                    </a:cubicBezTo>
                    <a:cubicBezTo>
                      <a:pt x="6" y="32"/>
                      <a:pt x="5" y="35"/>
                      <a:pt x="1" y="3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3" name="Freeform 129">
                <a:extLst>
                  <a:ext uri="{FF2B5EF4-FFF2-40B4-BE49-F238E27FC236}">
                    <a16:creationId xmlns:a16="http://schemas.microsoft.com/office/drawing/2014/main" id="{386BA5D4-A230-4399-B110-5561C309C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8" y="2178"/>
                <a:ext cx="137" cy="541"/>
              </a:xfrm>
              <a:custGeom>
                <a:avLst/>
                <a:gdLst>
                  <a:gd name="T0" fmla="*/ 659 w 58"/>
                  <a:gd name="T1" fmla="*/ 28 h 229"/>
                  <a:gd name="T2" fmla="*/ 553 w 58"/>
                  <a:gd name="T3" fmla="*/ 921 h 229"/>
                  <a:gd name="T4" fmla="*/ 463 w 58"/>
                  <a:gd name="T5" fmla="*/ 1529 h 229"/>
                  <a:gd name="T6" fmla="*/ 406 w 58"/>
                  <a:gd name="T7" fmla="*/ 2121 h 229"/>
                  <a:gd name="T8" fmla="*/ 0 w 58"/>
                  <a:gd name="T9" fmla="*/ 3019 h 229"/>
                  <a:gd name="T10" fmla="*/ 697 w 58"/>
                  <a:gd name="T11" fmla="*/ 1569 h 229"/>
                  <a:gd name="T12" fmla="*/ 737 w 58"/>
                  <a:gd name="T13" fmla="*/ 832 h 229"/>
                  <a:gd name="T14" fmla="*/ 668 w 58"/>
                  <a:gd name="T15" fmla="*/ 0 h 2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229">
                    <a:moveTo>
                      <a:pt x="50" y="2"/>
                    </a:moveTo>
                    <a:cubicBezTo>
                      <a:pt x="55" y="14"/>
                      <a:pt x="44" y="57"/>
                      <a:pt x="42" y="70"/>
                    </a:cubicBezTo>
                    <a:cubicBezTo>
                      <a:pt x="39" y="85"/>
                      <a:pt x="36" y="100"/>
                      <a:pt x="35" y="116"/>
                    </a:cubicBezTo>
                    <a:cubicBezTo>
                      <a:pt x="33" y="131"/>
                      <a:pt x="33" y="147"/>
                      <a:pt x="31" y="161"/>
                    </a:cubicBezTo>
                    <a:cubicBezTo>
                      <a:pt x="27" y="188"/>
                      <a:pt x="8" y="205"/>
                      <a:pt x="0" y="229"/>
                    </a:cubicBezTo>
                    <a:cubicBezTo>
                      <a:pt x="22" y="194"/>
                      <a:pt x="47" y="161"/>
                      <a:pt x="53" y="119"/>
                    </a:cubicBezTo>
                    <a:cubicBezTo>
                      <a:pt x="56" y="101"/>
                      <a:pt x="58" y="82"/>
                      <a:pt x="56" y="63"/>
                    </a:cubicBezTo>
                    <a:cubicBezTo>
                      <a:pt x="55" y="53"/>
                      <a:pt x="57" y="11"/>
                      <a:pt x="51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4" name="Freeform 130">
                <a:extLst>
                  <a:ext uri="{FF2B5EF4-FFF2-40B4-BE49-F238E27FC236}">
                    <a16:creationId xmlns:a16="http://schemas.microsoft.com/office/drawing/2014/main" id="{5F87091C-F9C9-4C1C-84DE-01780F62C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3" y="2545"/>
                <a:ext cx="78" cy="191"/>
              </a:xfrm>
              <a:custGeom>
                <a:avLst/>
                <a:gdLst>
                  <a:gd name="T0" fmla="*/ 291 w 33"/>
                  <a:gd name="T1" fmla="*/ 94 h 81"/>
                  <a:gd name="T2" fmla="*/ 0 w 33"/>
                  <a:gd name="T3" fmla="*/ 1061 h 81"/>
                  <a:gd name="T4" fmla="*/ 435 w 33"/>
                  <a:gd name="T5" fmla="*/ 368 h 81"/>
                  <a:gd name="T6" fmla="*/ 329 w 33"/>
                  <a:gd name="T7" fmla="*/ 0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81">
                    <a:moveTo>
                      <a:pt x="22" y="7"/>
                    </a:moveTo>
                    <a:cubicBezTo>
                      <a:pt x="25" y="33"/>
                      <a:pt x="7" y="58"/>
                      <a:pt x="0" y="81"/>
                    </a:cubicBezTo>
                    <a:cubicBezTo>
                      <a:pt x="12" y="66"/>
                      <a:pt x="27" y="47"/>
                      <a:pt x="33" y="28"/>
                    </a:cubicBezTo>
                    <a:cubicBezTo>
                      <a:pt x="25" y="21"/>
                      <a:pt x="29" y="9"/>
                      <a:pt x="25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5" name="Freeform 131">
                <a:extLst>
                  <a:ext uri="{FF2B5EF4-FFF2-40B4-BE49-F238E27FC236}">
                    <a16:creationId xmlns:a16="http://schemas.microsoft.com/office/drawing/2014/main" id="{0C9C373F-2AA5-4A91-8B9B-08E0C0193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2745"/>
                <a:ext cx="45" cy="107"/>
              </a:xfrm>
              <a:custGeom>
                <a:avLst/>
                <a:gdLst>
                  <a:gd name="T0" fmla="*/ 28 w 19"/>
                  <a:gd name="T1" fmla="*/ 29 h 45"/>
                  <a:gd name="T2" fmla="*/ 28 w 19"/>
                  <a:gd name="T3" fmla="*/ 204 h 45"/>
                  <a:gd name="T4" fmla="*/ 12 w 19"/>
                  <a:gd name="T5" fmla="*/ 402 h 45"/>
                  <a:gd name="T6" fmla="*/ 95 w 19"/>
                  <a:gd name="T7" fmla="*/ 468 h 45"/>
                  <a:gd name="T8" fmla="*/ 253 w 19"/>
                  <a:gd name="T9" fmla="*/ 604 h 45"/>
                  <a:gd name="T10" fmla="*/ 0 w 19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5">
                    <a:moveTo>
                      <a:pt x="2" y="2"/>
                    </a:moveTo>
                    <a:cubicBezTo>
                      <a:pt x="3" y="6"/>
                      <a:pt x="3" y="11"/>
                      <a:pt x="2" y="15"/>
                    </a:cubicBezTo>
                    <a:cubicBezTo>
                      <a:pt x="2" y="19"/>
                      <a:pt x="0" y="26"/>
                      <a:pt x="1" y="30"/>
                    </a:cubicBezTo>
                    <a:cubicBezTo>
                      <a:pt x="2" y="35"/>
                      <a:pt x="2" y="33"/>
                      <a:pt x="7" y="35"/>
                    </a:cubicBezTo>
                    <a:cubicBezTo>
                      <a:pt x="11" y="37"/>
                      <a:pt x="15" y="42"/>
                      <a:pt x="19" y="45"/>
                    </a:cubicBezTo>
                    <a:cubicBezTo>
                      <a:pt x="7" y="31"/>
                      <a:pt x="7" y="16"/>
                      <a:pt x="0" y="0"/>
                    </a:cubicBezTo>
                  </a:path>
                </a:pathLst>
              </a:custGeom>
              <a:solidFill>
                <a:srgbClr val="EF8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6" name="Freeform 132">
                <a:extLst>
                  <a:ext uri="{FF2B5EF4-FFF2-40B4-BE49-F238E27FC236}">
                    <a16:creationId xmlns:a16="http://schemas.microsoft.com/office/drawing/2014/main" id="{046C6540-0DCB-46D6-B31F-182BF44A0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2887"/>
                <a:ext cx="482" cy="118"/>
              </a:xfrm>
              <a:custGeom>
                <a:avLst/>
                <a:gdLst>
                  <a:gd name="T0" fmla="*/ 0 w 204"/>
                  <a:gd name="T1" fmla="*/ 0 h 50"/>
                  <a:gd name="T2" fmla="*/ 224 w 204"/>
                  <a:gd name="T3" fmla="*/ 552 h 50"/>
                  <a:gd name="T4" fmla="*/ 581 w 204"/>
                  <a:gd name="T5" fmla="*/ 630 h 50"/>
                  <a:gd name="T6" fmla="*/ 2691 w 204"/>
                  <a:gd name="T7" fmla="*/ 40 h 50"/>
                  <a:gd name="T8" fmla="*/ 1687 w 204"/>
                  <a:gd name="T9" fmla="*/ 378 h 50"/>
                  <a:gd name="T10" fmla="*/ 463 w 204"/>
                  <a:gd name="T11" fmla="*/ 484 h 50"/>
                  <a:gd name="T12" fmla="*/ 0 w 204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50">
                    <a:moveTo>
                      <a:pt x="0" y="0"/>
                    </a:moveTo>
                    <a:cubicBezTo>
                      <a:pt x="9" y="12"/>
                      <a:pt x="6" y="38"/>
                      <a:pt x="17" y="42"/>
                    </a:cubicBezTo>
                    <a:cubicBezTo>
                      <a:pt x="20" y="43"/>
                      <a:pt x="30" y="47"/>
                      <a:pt x="44" y="48"/>
                    </a:cubicBezTo>
                    <a:cubicBezTo>
                      <a:pt x="78" y="50"/>
                      <a:pt x="137" y="45"/>
                      <a:pt x="204" y="3"/>
                    </a:cubicBezTo>
                    <a:cubicBezTo>
                      <a:pt x="193" y="8"/>
                      <a:pt x="160" y="22"/>
                      <a:pt x="128" y="29"/>
                    </a:cubicBezTo>
                    <a:cubicBezTo>
                      <a:pt x="87" y="38"/>
                      <a:pt x="47" y="40"/>
                      <a:pt x="35" y="37"/>
                    </a:cubicBezTo>
                    <a:cubicBezTo>
                      <a:pt x="13" y="32"/>
                      <a:pt x="9" y="0"/>
                      <a:pt x="0" y="0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7" name="Freeform 133">
                <a:extLst>
                  <a:ext uri="{FF2B5EF4-FFF2-40B4-BE49-F238E27FC236}">
                    <a16:creationId xmlns:a16="http://schemas.microsoft.com/office/drawing/2014/main" id="{99A56FD1-FB05-43D7-A877-86BBFE17D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2" y="2523"/>
                <a:ext cx="655" cy="525"/>
              </a:xfrm>
              <a:custGeom>
                <a:avLst/>
                <a:gdLst>
                  <a:gd name="T0" fmla="*/ 184 w 277"/>
                  <a:gd name="T1" fmla="*/ 2114 h 222"/>
                  <a:gd name="T2" fmla="*/ 1823 w 277"/>
                  <a:gd name="T3" fmla="*/ 2578 h 222"/>
                  <a:gd name="T4" fmla="*/ 2511 w 277"/>
                  <a:gd name="T5" fmla="*/ 1823 h 222"/>
                  <a:gd name="T6" fmla="*/ 2934 w 277"/>
                  <a:gd name="T7" fmla="*/ 532 h 222"/>
                  <a:gd name="T8" fmla="*/ 2934 w 277"/>
                  <a:gd name="T9" fmla="*/ 532 h 222"/>
                  <a:gd name="T10" fmla="*/ 2443 w 277"/>
                  <a:gd name="T11" fmla="*/ 910 h 222"/>
                  <a:gd name="T12" fmla="*/ 873 w 277"/>
                  <a:gd name="T13" fmla="*/ 1599 h 222"/>
                  <a:gd name="T14" fmla="*/ 0 w 277"/>
                  <a:gd name="T15" fmla="*/ 1230 h 222"/>
                  <a:gd name="T16" fmla="*/ 1135 w 277"/>
                  <a:gd name="T17" fmla="*/ 1783 h 222"/>
                  <a:gd name="T18" fmla="*/ 1906 w 277"/>
                  <a:gd name="T19" fmla="*/ 1986 h 222"/>
                  <a:gd name="T20" fmla="*/ 184 w 277"/>
                  <a:gd name="T21" fmla="*/ 2114 h 2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7" h="222">
                    <a:moveTo>
                      <a:pt x="14" y="160"/>
                    </a:moveTo>
                    <a:cubicBezTo>
                      <a:pt x="24" y="175"/>
                      <a:pt x="82" y="222"/>
                      <a:pt x="138" y="195"/>
                    </a:cubicBezTo>
                    <a:cubicBezTo>
                      <a:pt x="193" y="168"/>
                      <a:pt x="190" y="138"/>
                      <a:pt x="190" y="138"/>
                    </a:cubicBezTo>
                    <a:cubicBezTo>
                      <a:pt x="190" y="138"/>
                      <a:pt x="168" y="81"/>
                      <a:pt x="222" y="40"/>
                    </a:cubicBezTo>
                    <a:cubicBezTo>
                      <a:pt x="277" y="0"/>
                      <a:pt x="231" y="36"/>
                      <a:pt x="222" y="40"/>
                    </a:cubicBezTo>
                    <a:cubicBezTo>
                      <a:pt x="212" y="45"/>
                      <a:pt x="196" y="55"/>
                      <a:pt x="185" y="69"/>
                    </a:cubicBezTo>
                    <a:cubicBezTo>
                      <a:pt x="174" y="82"/>
                      <a:pt x="115" y="129"/>
                      <a:pt x="66" y="121"/>
                    </a:cubicBezTo>
                    <a:cubicBezTo>
                      <a:pt x="18" y="113"/>
                      <a:pt x="10" y="101"/>
                      <a:pt x="0" y="93"/>
                    </a:cubicBezTo>
                    <a:cubicBezTo>
                      <a:pt x="11" y="111"/>
                      <a:pt x="56" y="135"/>
                      <a:pt x="86" y="135"/>
                    </a:cubicBezTo>
                    <a:cubicBezTo>
                      <a:pt x="116" y="135"/>
                      <a:pt x="140" y="132"/>
                      <a:pt x="144" y="150"/>
                    </a:cubicBezTo>
                    <a:cubicBezTo>
                      <a:pt x="147" y="168"/>
                      <a:pt x="73" y="207"/>
                      <a:pt x="14" y="160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8" name="Freeform 134">
                <a:extLst>
                  <a:ext uri="{FF2B5EF4-FFF2-40B4-BE49-F238E27FC236}">
                    <a16:creationId xmlns:a16="http://schemas.microsoft.com/office/drawing/2014/main" id="{CF005129-8029-4005-9E99-76F6A6D3F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2755"/>
                <a:ext cx="296" cy="239"/>
              </a:xfrm>
              <a:custGeom>
                <a:avLst/>
                <a:gdLst>
                  <a:gd name="T0" fmla="*/ 78 w 125"/>
                  <a:gd name="T1" fmla="*/ 0 h 101"/>
                  <a:gd name="T2" fmla="*/ 360 w 125"/>
                  <a:gd name="T3" fmla="*/ 447 h 101"/>
                  <a:gd name="T4" fmla="*/ 902 w 125"/>
                  <a:gd name="T5" fmla="*/ 648 h 101"/>
                  <a:gd name="T6" fmla="*/ 1660 w 125"/>
                  <a:gd name="T7" fmla="*/ 611 h 101"/>
                  <a:gd name="T8" fmla="*/ 852 w 125"/>
                  <a:gd name="T9" fmla="*/ 783 h 101"/>
                  <a:gd name="T10" fmla="*/ 1037 w 125"/>
                  <a:gd name="T11" fmla="*/ 1287 h 101"/>
                  <a:gd name="T12" fmla="*/ 639 w 125"/>
                  <a:gd name="T13" fmla="*/ 1259 h 101"/>
                  <a:gd name="T14" fmla="*/ 426 w 125"/>
                  <a:gd name="T15" fmla="*/ 745 h 101"/>
                  <a:gd name="T16" fmla="*/ 50 w 125"/>
                  <a:gd name="T17" fmla="*/ 409 h 101"/>
                  <a:gd name="T18" fmla="*/ 66 w 125"/>
                  <a:gd name="T19" fmla="*/ 241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101">
                    <a:moveTo>
                      <a:pt x="6" y="0"/>
                    </a:moveTo>
                    <a:cubicBezTo>
                      <a:pt x="11" y="22"/>
                      <a:pt x="13" y="25"/>
                      <a:pt x="27" y="34"/>
                    </a:cubicBezTo>
                    <a:cubicBezTo>
                      <a:pt x="41" y="43"/>
                      <a:pt x="53" y="49"/>
                      <a:pt x="68" y="49"/>
                    </a:cubicBezTo>
                    <a:cubicBezTo>
                      <a:pt x="83" y="50"/>
                      <a:pt x="113" y="48"/>
                      <a:pt x="125" y="46"/>
                    </a:cubicBezTo>
                    <a:cubicBezTo>
                      <a:pt x="112" y="55"/>
                      <a:pt x="72" y="56"/>
                      <a:pt x="64" y="59"/>
                    </a:cubicBezTo>
                    <a:cubicBezTo>
                      <a:pt x="55" y="62"/>
                      <a:pt x="59" y="94"/>
                      <a:pt x="78" y="97"/>
                    </a:cubicBezTo>
                    <a:cubicBezTo>
                      <a:pt x="97" y="101"/>
                      <a:pt x="48" y="95"/>
                      <a:pt x="48" y="95"/>
                    </a:cubicBezTo>
                    <a:cubicBezTo>
                      <a:pt x="48" y="95"/>
                      <a:pt x="40" y="65"/>
                      <a:pt x="32" y="56"/>
                    </a:cubicBezTo>
                    <a:cubicBezTo>
                      <a:pt x="25" y="47"/>
                      <a:pt x="17" y="34"/>
                      <a:pt x="4" y="31"/>
                    </a:cubicBezTo>
                    <a:cubicBezTo>
                      <a:pt x="0" y="29"/>
                      <a:pt x="3" y="21"/>
                      <a:pt x="5" y="18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69" name="Freeform 135">
                <a:extLst>
                  <a:ext uri="{FF2B5EF4-FFF2-40B4-BE49-F238E27FC236}">
                    <a16:creationId xmlns:a16="http://schemas.microsoft.com/office/drawing/2014/main" id="{C79A9BFD-B2E2-438E-BDD8-D0CB5CB1D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677"/>
                <a:ext cx="108" cy="203"/>
              </a:xfrm>
              <a:custGeom>
                <a:avLst/>
                <a:gdLst>
                  <a:gd name="T0" fmla="*/ 596 w 46"/>
                  <a:gd name="T1" fmla="*/ 1131 h 86"/>
                  <a:gd name="T2" fmla="*/ 0 w 46"/>
                  <a:gd name="T3" fmla="*/ 0 h 86"/>
                  <a:gd name="T4" fmla="*/ 596 w 46"/>
                  <a:gd name="T5" fmla="*/ 1131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86">
                    <a:moveTo>
                      <a:pt x="46" y="86"/>
                    </a:moveTo>
                    <a:cubicBezTo>
                      <a:pt x="22" y="70"/>
                      <a:pt x="3" y="20"/>
                      <a:pt x="0" y="0"/>
                    </a:cubicBezTo>
                    <a:cubicBezTo>
                      <a:pt x="7" y="17"/>
                      <a:pt x="31" y="75"/>
                      <a:pt x="46" y="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0" name="Freeform 136">
                <a:extLst>
                  <a:ext uri="{FF2B5EF4-FFF2-40B4-BE49-F238E27FC236}">
                    <a16:creationId xmlns:a16="http://schemas.microsoft.com/office/drawing/2014/main" id="{C590DF7F-0267-468F-A224-F249585AE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2731"/>
                <a:ext cx="394" cy="118"/>
              </a:xfrm>
              <a:custGeom>
                <a:avLst/>
                <a:gdLst>
                  <a:gd name="T0" fmla="*/ 0 w 167"/>
                  <a:gd name="T1" fmla="*/ 500 h 50"/>
                  <a:gd name="T2" fmla="*/ 946 w 167"/>
                  <a:gd name="T3" fmla="*/ 474 h 50"/>
                  <a:gd name="T4" fmla="*/ 2194 w 167"/>
                  <a:gd name="T5" fmla="*/ 0 h 50"/>
                  <a:gd name="T6" fmla="*/ 958 w 167"/>
                  <a:gd name="T7" fmla="*/ 578 h 50"/>
                  <a:gd name="T8" fmla="*/ 0 w 167"/>
                  <a:gd name="T9" fmla="*/ 50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50">
                    <a:moveTo>
                      <a:pt x="0" y="38"/>
                    </a:moveTo>
                    <a:cubicBezTo>
                      <a:pt x="17" y="41"/>
                      <a:pt x="48" y="41"/>
                      <a:pt x="72" y="36"/>
                    </a:cubicBezTo>
                    <a:cubicBezTo>
                      <a:pt x="96" y="32"/>
                      <a:pt x="135" y="30"/>
                      <a:pt x="167" y="0"/>
                    </a:cubicBezTo>
                    <a:cubicBezTo>
                      <a:pt x="151" y="21"/>
                      <a:pt x="104" y="38"/>
                      <a:pt x="73" y="44"/>
                    </a:cubicBezTo>
                    <a:cubicBezTo>
                      <a:pt x="42" y="50"/>
                      <a:pt x="11" y="41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71" name="Freeform 137">
                <a:extLst>
                  <a:ext uri="{FF2B5EF4-FFF2-40B4-BE49-F238E27FC236}">
                    <a16:creationId xmlns:a16="http://schemas.microsoft.com/office/drawing/2014/main" id="{440E23CF-CE87-4DD7-8BC5-32EE4C2D5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4" y="1966"/>
                <a:ext cx="146" cy="347"/>
              </a:xfrm>
              <a:custGeom>
                <a:avLst/>
                <a:gdLst>
                  <a:gd name="T0" fmla="*/ 0 w 62"/>
                  <a:gd name="T1" fmla="*/ 0 h 147"/>
                  <a:gd name="T2" fmla="*/ 638 w 62"/>
                  <a:gd name="T3" fmla="*/ 552 h 147"/>
                  <a:gd name="T4" fmla="*/ 537 w 62"/>
                  <a:gd name="T5" fmla="*/ 1933 h 147"/>
                  <a:gd name="T6" fmla="*/ 676 w 62"/>
                  <a:gd name="T7" fmla="*/ 512 h 147"/>
                  <a:gd name="T8" fmla="*/ 0 w 62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47">
                    <a:moveTo>
                      <a:pt x="0" y="0"/>
                    </a:moveTo>
                    <a:cubicBezTo>
                      <a:pt x="23" y="11"/>
                      <a:pt x="43" y="24"/>
                      <a:pt x="49" y="42"/>
                    </a:cubicBezTo>
                    <a:cubicBezTo>
                      <a:pt x="55" y="60"/>
                      <a:pt x="47" y="122"/>
                      <a:pt x="41" y="147"/>
                    </a:cubicBezTo>
                    <a:cubicBezTo>
                      <a:pt x="49" y="113"/>
                      <a:pt x="62" y="61"/>
                      <a:pt x="52" y="39"/>
                    </a:cubicBezTo>
                    <a:cubicBezTo>
                      <a:pt x="41" y="18"/>
                      <a:pt x="17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0" name="Freeform 138">
                <a:extLst>
                  <a:ext uri="{FF2B5EF4-FFF2-40B4-BE49-F238E27FC236}">
                    <a16:creationId xmlns:a16="http://schemas.microsoft.com/office/drawing/2014/main" id="{16FA4EDA-6BBD-4582-8CBB-0516EEDDA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909"/>
                <a:ext cx="243" cy="149"/>
              </a:xfrm>
              <a:custGeom>
                <a:avLst/>
                <a:gdLst>
                  <a:gd name="T0" fmla="*/ 0 w 103"/>
                  <a:gd name="T1" fmla="*/ 28 h 63"/>
                  <a:gd name="T2" fmla="*/ 1352 w 103"/>
                  <a:gd name="T3" fmla="*/ 833 h 63"/>
                  <a:gd name="T4" fmla="*/ 0 w 103"/>
                  <a:gd name="T5" fmla="*/ 28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3">
                    <a:moveTo>
                      <a:pt x="0" y="2"/>
                    </a:moveTo>
                    <a:cubicBezTo>
                      <a:pt x="24" y="2"/>
                      <a:pt x="91" y="15"/>
                      <a:pt x="103" y="63"/>
                    </a:cubicBezTo>
                    <a:cubicBezTo>
                      <a:pt x="92" y="35"/>
                      <a:pt x="75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1" name="Freeform 139">
                <a:extLst>
                  <a:ext uri="{FF2B5EF4-FFF2-40B4-BE49-F238E27FC236}">
                    <a16:creationId xmlns:a16="http://schemas.microsoft.com/office/drawing/2014/main" id="{984B2ADE-0759-4EB8-8631-9D7E7488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483"/>
                <a:ext cx="253" cy="180"/>
              </a:xfrm>
              <a:custGeom>
                <a:avLst/>
                <a:gdLst>
                  <a:gd name="T0" fmla="*/ 0 w 107"/>
                  <a:gd name="T1" fmla="*/ 1009 h 76"/>
                  <a:gd name="T2" fmla="*/ 967 w 107"/>
                  <a:gd name="T3" fmla="*/ 360 h 76"/>
                  <a:gd name="T4" fmla="*/ 1414 w 107"/>
                  <a:gd name="T5" fmla="*/ 0 h 76"/>
                  <a:gd name="T6" fmla="*/ 861 w 107"/>
                  <a:gd name="T7" fmla="*/ 467 h 76"/>
                  <a:gd name="T8" fmla="*/ 0 w 107"/>
                  <a:gd name="T9" fmla="*/ 1009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76">
                    <a:moveTo>
                      <a:pt x="0" y="76"/>
                    </a:moveTo>
                    <a:cubicBezTo>
                      <a:pt x="11" y="58"/>
                      <a:pt x="54" y="36"/>
                      <a:pt x="73" y="27"/>
                    </a:cubicBezTo>
                    <a:cubicBezTo>
                      <a:pt x="93" y="18"/>
                      <a:pt x="103" y="6"/>
                      <a:pt x="107" y="0"/>
                    </a:cubicBezTo>
                    <a:cubicBezTo>
                      <a:pt x="98" y="18"/>
                      <a:pt x="79" y="27"/>
                      <a:pt x="65" y="35"/>
                    </a:cubicBezTo>
                    <a:cubicBezTo>
                      <a:pt x="51" y="42"/>
                      <a:pt x="5" y="62"/>
                      <a:pt x="0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2" name="Freeform 140">
                <a:extLst>
                  <a:ext uri="{FF2B5EF4-FFF2-40B4-BE49-F238E27FC236}">
                    <a16:creationId xmlns:a16="http://schemas.microsoft.com/office/drawing/2014/main" id="{D1607805-ADF1-4962-A7B7-2607CF807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857"/>
                <a:ext cx="130" cy="57"/>
              </a:xfrm>
              <a:custGeom>
                <a:avLst/>
                <a:gdLst>
                  <a:gd name="T0" fmla="*/ 12 w 55"/>
                  <a:gd name="T1" fmla="*/ 242 h 24"/>
                  <a:gd name="T2" fmla="*/ 66 w 55"/>
                  <a:gd name="T3" fmla="*/ 242 h 24"/>
                  <a:gd name="T4" fmla="*/ 688 w 55"/>
                  <a:gd name="T5" fmla="*/ 135 h 24"/>
                  <a:gd name="T6" fmla="*/ 716 w 55"/>
                  <a:gd name="T7" fmla="*/ 0 h 24"/>
                  <a:gd name="T8" fmla="*/ 553 w 55"/>
                  <a:gd name="T9" fmla="*/ 12 h 24"/>
                  <a:gd name="T10" fmla="*/ 12 w 55"/>
                  <a:gd name="T11" fmla="*/ 24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24">
                    <a:moveTo>
                      <a:pt x="1" y="18"/>
                    </a:moveTo>
                    <a:cubicBezTo>
                      <a:pt x="0" y="19"/>
                      <a:pt x="5" y="17"/>
                      <a:pt x="5" y="18"/>
                    </a:cubicBezTo>
                    <a:cubicBezTo>
                      <a:pt x="22" y="23"/>
                      <a:pt x="41" y="24"/>
                      <a:pt x="52" y="10"/>
                    </a:cubicBezTo>
                    <a:cubicBezTo>
                      <a:pt x="54" y="6"/>
                      <a:pt x="55" y="3"/>
                      <a:pt x="54" y="0"/>
                    </a:cubicBezTo>
                    <a:cubicBezTo>
                      <a:pt x="49" y="1"/>
                      <a:pt x="48" y="0"/>
                      <a:pt x="42" y="1"/>
                    </a:cubicBezTo>
                    <a:cubicBezTo>
                      <a:pt x="28" y="3"/>
                      <a:pt x="11" y="11"/>
                      <a:pt x="1" y="18"/>
                    </a:cubicBezTo>
                    <a:close/>
                  </a:path>
                </a:pathLst>
              </a:custGeom>
              <a:solidFill>
                <a:srgbClr val="E96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3" name="Freeform 141">
                <a:extLst>
                  <a:ext uri="{FF2B5EF4-FFF2-40B4-BE49-F238E27FC236}">
                    <a16:creationId xmlns:a16="http://schemas.microsoft.com/office/drawing/2014/main" id="{70AE6514-C855-4667-8A00-2C3CD62A6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2" y="2013"/>
                <a:ext cx="78" cy="102"/>
              </a:xfrm>
              <a:custGeom>
                <a:avLst/>
                <a:gdLst>
                  <a:gd name="T0" fmla="*/ 397 w 33"/>
                  <a:gd name="T1" fmla="*/ 546 h 43"/>
                  <a:gd name="T2" fmla="*/ 144 w 33"/>
                  <a:gd name="T3" fmla="*/ 12 h 43"/>
                  <a:gd name="T4" fmla="*/ 106 w 33"/>
                  <a:gd name="T5" fmla="*/ 427 h 43"/>
                  <a:gd name="T6" fmla="*/ 397 w 33"/>
                  <a:gd name="T7" fmla="*/ 54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3">
                    <a:moveTo>
                      <a:pt x="30" y="41"/>
                    </a:moveTo>
                    <a:cubicBezTo>
                      <a:pt x="33" y="28"/>
                      <a:pt x="23" y="8"/>
                      <a:pt x="11" y="1"/>
                    </a:cubicBezTo>
                    <a:cubicBezTo>
                      <a:pt x="0" y="0"/>
                      <a:pt x="4" y="22"/>
                      <a:pt x="8" y="32"/>
                    </a:cubicBezTo>
                    <a:cubicBezTo>
                      <a:pt x="11" y="39"/>
                      <a:pt x="24" y="43"/>
                      <a:pt x="30" y="41"/>
                    </a:cubicBezTo>
                    <a:close/>
                  </a:path>
                </a:pathLst>
              </a:custGeom>
              <a:solidFill>
                <a:srgbClr val="E96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4" name="Freeform 142">
                <a:extLst>
                  <a:ext uri="{FF2B5EF4-FFF2-40B4-BE49-F238E27FC236}">
                    <a16:creationId xmlns:a16="http://schemas.microsoft.com/office/drawing/2014/main" id="{4283950C-06E8-46C2-B63A-F4F19CE87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0" y="1982"/>
                <a:ext cx="241" cy="189"/>
              </a:xfrm>
              <a:custGeom>
                <a:avLst/>
                <a:gdLst>
                  <a:gd name="T0" fmla="*/ 0 w 102"/>
                  <a:gd name="T1" fmla="*/ 40 h 80"/>
                  <a:gd name="T2" fmla="*/ 291 w 102"/>
                  <a:gd name="T3" fmla="*/ 156 h 80"/>
                  <a:gd name="T4" fmla="*/ 425 w 102"/>
                  <a:gd name="T5" fmla="*/ 184 h 80"/>
                  <a:gd name="T6" fmla="*/ 513 w 102"/>
                  <a:gd name="T7" fmla="*/ 279 h 80"/>
                  <a:gd name="T8" fmla="*/ 581 w 102"/>
                  <a:gd name="T9" fmla="*/ 213 h 80"/>
                  <a:gd name="T10" fmla="*/ 610 w 102"/>
                  <a:gd name="T11" fmla="*/ 291 h 80"/>
                  <a:gd name="T12" fmla="*/ 659 w 102"/>
                  <a:gd name="T13" fmla="*/ 340 h 80"/>
                  <a:gd name="T14" fmla="*/ 714 w 102"/>
                  <a:gd name="T15" fmla="*/ 196 h 80"/>
                  <a:gd name="T16" fmla="*/ 737 w 102"/>
                  <a:gd name="T17" fmla="*/ 78 h 80"/>
                  <a:gd name="T18" fmla="*/ 775 w 102"/>
                  <a:gd name="T19" fmla="*/ 184 h 80"/>
                  <a:gd name="T20" fmla="*/ 898 w 102"/>
                  <a:gd name="T21" fmla="*/ 196 h 80"/>
                  <a:gd name="T22" fmla="*/ 988 w 102"/>
                  <a:gd name="T23" fmla="*/ 250 h 80"/>
                  <a:gd name="T24" fmla="*/ 1160 w 102"/>
                  <a:gd name="T25" fmla="*/ 487 h 80"/>
                  <a:gd name="T26" fmla="*/ 1335 w 102"/>
                  <a:gd name="T27" fmla="*/ 843 h 80"/>
                  <a:gd name="T28" fmla="*/ 1004 w 102"/>
                  <a:gd name="T29" fmla="*/ 1028 h 80"/>
                  <a:gd name="T30" fmla="*/ 487 w 102"/>
                  <a:gd name="T31" fmla="*/ 671 h 8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2" h="80">
                    <a:moveTo>
                      <a:pt x="0" y="3"/>
                    </a:moveTo>
                    <a:cubicBezTo>
                      <a:pt x="14" y="0"/>
                      <a:pt x="11" y="8"/>
                      <a:pt x="22" y="12"/>
                    </a:cubicBezTo>
                    <a:cubicBezTo>
                      <a:pt x="27" y="14"/>
                      <a:pt x="27" y="11"/>
                      <a:pt x="32" y="14"/>
                    </a:cubicBezTo>
                    <a:cubicBezTo>
                      <a:pt x="34" y="16"/>
                      <a:pt x="31" y="23"/>
                      <a:pt x="39" y="21"/>
                    </a:cubicBezTo>
                    <a:cubicBezTo>
                      <a:pt x="40" y="19"/>
                      <a:pt x="42" y="16"/>
                      <a:pt x="44" y="16"/>
                    </a:cubicBezTo>
                    <a:cubicBezTo>
                      <a:pt x="49" y="18"/>
                      <a:pt x="45" y="22"/>
                      <a:pt x="46" y="22"/>
                    </a:cubicBezTo>
                    <a:cubicBezTo>
                      <a:pt x="47" y="23"/>
                      <a:pt x="45" y="29"/>
                      <a:pt x="50" y="26"/>
                    </a:cubicBezTo>
                    <a:cubicBezTo>
                      <a:pt x="55" y="24"/>
                      <a:pt x="54" y="19"/>
                      <a:pt x="54" y="15"/>
                    </a:cubicBezTo>
                    <a:cubicBezTo>
                      <a:pt x="54" y="13"/>
                      <a:pt x="48" y="4"/>
                      <a:pt x="56" y="6"/>
                    </a:cubicBezTo>
                    <a:cubicBezTo>
                      <a:pt x="63" y="8"/>
                      <a:pt x="58" y="11"/>
                      <a:pt x="59" y="14"/>
                    </a:cubicBezTo>
                    <a:cubicBezTo>
                      <a:pt x="61" y="19"/>
                      <a:pt x="65" y="29"/>
                      <a:pt x="68" y="15"/>
                    </a:cubicBezTo>
                    <a:cubicBezTo>
                      <a:pt x="71" y="16"/>
                      <a:pt x="74" y="18"/>
                      <a:pt x="75" y="19"/>
                    </a:cubicBezTo>
                    <a:cubicBezTo>
                      <a:pt x="66" y="32"/>
                      <a:pt x="82" y="29"/>
                      <a:pt x="88" y="37"/>
                    </a:cubicBezTo>
                    <a:cubicBezTo>
                      <a:pt x="93" y="43"/>
                      <a:pt x="102" y="57"/>
                      <a:pt x="101" y="64"/>
                    </a:cubicBezTo>
                    <a:cubicBezTo>
                      <a:pt x="100" y="75"/>
                      <a:pt x="85" y="80"/>
                      <a:pt x="76" y="78"/>
                    </a:cubicBezTo>
                    <a:cubicBezTo>
                      <a:pt x="63" y="75"/>
                      <a:pt x="47" y="60"/>
                      <a:pt x="37" y="51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5" name="Freeform 143">
                <a:extLst>
                  <a:ext uri="{FF2B5EF4-FFF2-40B4-BE49-F238E27FC236}">
                    <a16:creationId xmlns:a16="http://schemas.microsoft.com/office/drawing/2014/main" id="{1184C44B-C4BB-4217-BE0C-A13D37CDF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1956"/>
                <a:ext cx="154" cy="119"/>
              </a:xfrm>
              <a:custGeom>
                <a:avLst/>
                <a:gdLst>
                  <a:gd name="T0" fmla="*/ 865 w 65"/>
                  <a:gd name="T1" fmla="*/ 176 h 50"/>
                  <a:gd name="T2" fmla="*/ 602 w 65"/>
                  <a:gd name="T3" fmla="*/ 164 h 50"/>
                  <a:gd name="T4" fmla="*/ 263 w 65"/>
                  <a:gd name="T5" fmla="*/ 148 h 50"/>
                  <a:gd name="T6" fmla="*/ 360 w 65"/>
                  <a:gd name="T7" fmla="*/ 271 h 50"/>
                  <a:gd name="T8" fmla="*/ 95 w 65"/>
                  <a:gd name="T9" fmla="*/ 340 h 50"/>
                  <a:gd name="T10" fmla="*/ 0 w 65"/>
                  <a:gd name="T11" fmla="*/ 538 h 50"/>
                  <a:gd name="T12" fmla="*/ 332 w 65"/>
                  <a:gd name="T13" fmla="*/ 471 h 50"/>
                  <a:gd name="T14" fmla="*/ 824 w 65"/>
                  <a:gd name="T15" fmla="*/ 39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50">
                    <a:moveTo>
                      <a:pt x="65" y="13"/>
                    </a:moveTo>
                    <a:cubicBezTo>
                      <a:pt x="59" y="13"/>
                      <a:pt x="47" y="0"/>
                      <a:pt x="45" y="12"/>
                    </a:cubicBezTo>
                    <a:cubicBezTo>
                      <a:pt x="37" y="12"/>
                      <a:pt x="27" y="6"/>
                      <a:pt x="20" y="11"/>
                    </a:cubicBezTo>
                    <a:cubicBezTo>
                      <a:pt x="20" y="15"/>
                      <a:pt x="23" y="18"/>
                      <a:pt x="27" y="20"/>
                    </a:cubicBezTo>
                    <a:cubicBezTo>
                      <a:pt x="23" y="28"/>
                      <a:pt x="12" y="18"/>
                      <a:pt x="7" y="25"/>
                    </a:cubicBezTo>
                    <a:cubicBezTo>
                      <a:pt x="3" y="29"/>
                      <a:pt x="7" y="35"/>
                      <a:pt x="0" y="40"/>
                    </a:cubicBezTo>
                    <a:cubicBezTo>
                      <a:pt x="9" y="50"/>
                      <a:pt x="17" y="39"/>
                      <a:pt x="25" y="35"/>
                    </a:cubicBezTo>
                    <a:cubicBezTo>
                      <a:pt x="36" y="28"/>
                      <a:pt x="50" y="29"/>
                      <a:pt x="62" y="29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6" name="Freeform 144">
                <a:extLst>
                  <a:ext uri="{FF2B5EF4-FFF2-40B4-BE49-F238E27FC236}">
                    <a16:creationId xmlns:a16="http://schemas.microsoft.com/office/drawing/2014/main" id="{AE07896F-ABCF-4C05-B715-F6F352297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9" y="2254"/>
                <a:ext cx="55" cy="142"/>
              </a:xfrm>
              <a:custGeom>
                <a:avLst/>
                <a:gdLst>
                  <a:gd name="T0" fmla="*/ 98 w 23"/>
                  <a:gd name="T1" fmla="*/ 0 h 60"/>
                  <a:gd name="T2" fmla="*/ 287 w 23"/>
                  <a:gd name="T3" fmla="*/ 213 h 60"/>
                  <a:gd name="T4" fmla="*/ 234 w 23"/>
                  <a:gd name="T5" fmla="*/ 253 h 60"/>
                  <a:gd name="T6" fmla="*/ 287 w 23"/>
                  <a:gd name="T7" fmla="*/ 464 h 60"/>
                  <a:gd name="T8" fmla="*/ 234 w 23"/>
                  <a:gd name="T9" fmla="*/ 611 h 60"/>
                  <a:gd name="T10" fmla="*/ 0 w 23"/>
                  <a:gd name="T11" fmla="*/ 253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60">
                    <a:moveTo>
                      <a:pt x="7" y="0"/>
                    </a:moveTo>
                    <a:cubicBezTo>
                      <a:pt x="9" y="10"/>
                      <a:pt x="21" y="8"/>
                      <a:pt x="21" y="16"/>
                    </a:cubicBezTo>
                    <a:cubicBezTo>
                      <a:pt x="20" y="17"/>
                      <a:pt x="18" y="18"/>
                      <a:pt x="17" y="19"/>
                    </a:cubicBezTo>
                    <a:cubicBezTo>
                      <a:pt x="13" y="27"/>
                      <a:pt x="23" y="27"/>
                      <a:pt x="21" y="35"/>
                    </a:cubicBezTo>
                    <a:cubicBezTo>
                      <a:pt x="12" y="35"/>
                      <a:pt x="20" y="42"/>
                      <a:pt x="17" y="46"/>
                    </a:cubicBezTo>
                    <a:cubicBezTo>
                      <a:pt x="8" y="60"/>
                      <a:pt x="0" y="25"/>
                      <a:pt x="0" y="19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7" name="Freeform 145">
                <a:extLst>
                  <a:ext uri="{FF2B5EF4-FFF2-40B4-BE49-F238E27FC236}">
                    <a16:creationId xmlns:a16="http://schemas.microsoft.com/office/drawing/2014/main" id="{0C7B283E-27AA-4C83-8A64-69D83633A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427"/>
                <a:ext cx="115" cy="184"/>
              </a:xfrm>
              <a:custGeom>
                <a:avLst/>
                <a:gdLst>
                  <a:gd name="T0" fmla="*/ 49 w 49"/>
                  <a:gd name="T1" fmla="*/ 50 h 78"/>
                  <a:gd name="T2" fmla="*/ 0 w 49"/>
                  <a:gd name="T3" fmla="*/ 262 h 78"/>
                  <a:gd name="T4" fmla="*/ 77 w 49"/>
                  <a:gd name="T5" fmla="*/ 418 h 78"/>
                  <a:gd name="T6" fmla="*/ 77 w 49"/>
                  <a:gd name="T7" fmla="*/ 561 h 78"/>
                  <a:gd name="T8" fmla="*/ 181 w 49"/>
                  <a:gd name="T9" fmla="*/ 684 h 78"/>
                  <a:gd name="T10" fmla="*/ 181 w 49"/>
                  <a:gd name="T11" fmla="*/ 774 h 78"/>
                  <a:gd name="T12" fmla="*/ 258 w 49"/>
                  <a:gd name="T13" fmla="*/ 811 h 78"/>
                  <a:gd name="T14" fmla="*/ 376 w 49"/>
                  <a:gd name="T15" fmla="*/ 958 h 78"/>
                  <a:gd name="T16" fmla="*/ 594 w 49"/>
                  <a:gd name="T17" fmla="*/ 958 h 78"/>
                  <a:gd name="T18" fmla="*/ 519 w 49"/>
                  <a:gd name="T19" fmla="*/ 734 h 78"/>
                  <a:gd name="T20" fmla="*/ 209 w 49"/>
                  <a:gd name="T21" fmla="*/ 0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78">
                    <a:moveTo>
                      <a:pt x="4" y="4"/>
                    </a:moveTo>
                    <a:cubicBezTo>
                      <a:pt x="3" y="10"/>
                      <a:pt x="0" y="14"/>
                      <a:pt x="0" y="20"/>
                    </a:cubicBezTo>
                    <a:cubicBezTo>
                      <a:pt x="1" y="26"/>
                      <a:pt x="5" y="27"/>
                      <a:pt x="6" y="32"/>
                    </a:cubicBezTo>
                    <a:cubicBezTo>
                      <a:pt x="7" y="36"/>
                      <a:pt x="4" y="40"/>
                      <a:pt x="6" y="43"/>
                    </a:cubicBezTo>
                    <a:cubicBezTo>
                      <a:pt x="7" y="47"/>
                      <a:pt x="12" y="48"/>
                      <a:pt x="14" y="52"/>
                    </a:cubicBezTo>
                    <a:cubicBezTo>
                      <a:pt x="15" y="54"/>
                      <a:pt x="13" y="58"/>
                      <a:pt x="14" y="59"/>
                    </a:cubicBezTo>
                    <a:cubicBezTo>
                      <a:pt x="16" y="62"/>
                      <a:pt x="19" y="60"/>
                      <a:pt x="20" y="62"/>
                    </a:cubicBezTo>
                    <a:cubicBezTo>
                      <a:pt x="24" y="65"/>
                      <a:pt x="26" y="70"/>
                      <a:pt x="29" y="73"/>
                    </a:cubicBezTo>
                    <a:cubicBezTo>
                      <a:pt x="33" y="76"/>
                      <a:pt x="43" y="78"/>
                      <a:pt x="46" y="73"/>
                    </a:cubicBezTo>
                    <a:cubicBezTo>
                      <a:pt x="49" y="68"/>
                      <a:pt x="42" y="60"/>
                      <a:pt x="40" y="56"/>
                    </a:cubicBezTo>
                    <a:cubicBezTo>
                      <a:pt x="32" y="38"/>
                      <a:pt x="23" y="19"/>
                      <a:pt x="16" y="0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8" name="Freeform 146">
                <a:extLst>
                  <a:ext uri="{FF2B5EF4-FFF2-40B4-BE49-F238E27FC236}">
                    <a16:creationId xmlns:a16="http://schemas.microsoft.com/office/drawing/2014/main" id="{2EEE343E-8B90-478A-97C2-F8274DA44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901"/>
                <a:ext cx="120" cy="265"/>
              </a:xfrm>
              <a:custGeom>
                <a:avLst/>
                <a:gdLst>
                  <a:gd name="T0" fmla="*/ 0 w 51"/>
                  <a:gd name="T1" fmla="*/ 700 h 112"/>
                  <a:gd name="T2" fmla="*/ 287 w 51"/>
                  <a:gd name="T3" fmla="*/ 106 h 112"/>
                  <a:gd name="T4" fmla="*/ 433 w 51"/>
                  <a:gd name="T5" fmla="*/ 348 h 112"/>
                  <a:gd name="T6" fmla="*/ 598 w 51"/>
                  <a:gd name="T7" fmla="*/ 532 h 112"/>
                  <a:gd name="T8" fmla="*/ 598 w 51"/>
                  <a:gd name="T9" fmla="*/ 1046 h 112"/>
                  <a:gd name="T10" fmla="*/ 532 w 51"/>
                  <a:gd name="T11" fmla="*/ 1377 h 112"/>
                  <a:gd name="T12" fmla="*/ 508 w 51"/>
                  <a:gd name="T13" fmla="*/ 1484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2">
                    <a:moveTo>
                      <a:pt x="0" y="53"/>
                    </a:moveTo>
                    <a:cubicBezTo>
                      <a:pt x="9" y="44"/>
                      <a:pt x="0" y="0"/>
                      <a:pt x="22" y="8"/>
                    </a:cubicBezTo>
                    <a:cubicBezTo>
                      <a:pt x="30" y="12"/>
                      <a:pt x="29" y="20"/>
                      <a:pt x="33" y="26"/>
                    </a:cubicBezTo>
                    <a:cubicBezTo>
                      <a:pt x="36" y="30"/>
                      <a:pt x="43" y="33"/>
                      <a:pt x="46" y="40"/>
                    </a:cubicBezTo>
                    <a:cubicBezTo>
                      <a:pt x="51" y="51"/>
                      <a:pt x="47" y="68"/>
                      <a:pt x="46" y="79"/>
                    </a:cubicBezTo>
                    <a:cubicBezTo>
                      <a:pt x="45" y="88"/>
                      <a:pt x="47" y="95"/>
                      <a:pt x="41" y="104"/>
                    </a:cubicBezTo>
                    <a:cubicBezTo>
                      <a:pt x="40" y="105"/>
                      <a:pt x="41" y="110"/>
                      <a:pt x="39" y="11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89" name="Freeform 147">
                <a:extLst>
                  <a:ext uri="{FF2B5EF4-FFF2-40B4-BE49-F238E27FC236}">
                    <a16:creationId xmlns:a16="http://schemas.microsoft.com/office/drawing/2014/main" id="{AD977A71-4D8E-4530-88A4-F2EC59027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3053"/>
                <a:ext cx="404" cy="281"/>
              </a:xfrm>
              <a:custGeom>
                <a:avLst/>
                <a:gdLst>
                  <a:gd name="T0" fmla="*/ 2188 w 171"/>
                  <a:gd name="T1" fmla="*/ 319 h 119"/>
                  <a:gd name="T2" fmla="*/ 2060 w 171"/>
                  <a:gd name="T3" fmla="*/ 0 h 119"/>
                  <a:gd name="T4" fmla="*/ 1937 w 171"/>
                  <a:gd name="T5" fmla="*/ 843 h 119"/>
                  <a:gd name="T6" fmla="*/ 1266 w 171"/>
                  <a:gd name="T7" fmla="*/ 1287 h 119"/>
                  <a:gd name="T8" fmla="*/ 369 w 171"/>
                  <a:gd name="T9" fmla="*/ 1081 h 119"/>
                  <a:gd name="T10" fmla="*/ 28 w 171"/>
                  <a:gd name="T11" fmla="*/ 463 h 119"/>
                  <a:gd name="T12" fmla="*/ 28 w 171"/>
                  <a:gd name="T13" fmla="*/ 380 h 119"/>
                  <a:gd name="T14" fmla="*/ 95 w 171"/>
                  <a:gd name="T15" fmla="*/ 843 h 119"/>
                  <a:gd name="T16" fmla="*/ 328 w 171"/>
                  <a:gd name="T17" fmla="*/ 1159 h 119"/>
                  <a:gd name="T18" fmla="*/ 529 w 171"/>
                  <a:gd name="T19" fmla="*/ 1372 h 119"/>
                  <a:gd name="T20" fmla="*/ 832 w 171"/>
                  <a:gd name="T21" fmla="*/ 1355 h 119"/>
                  <a:gd name="T22" fmla="*/ 1160 w 171"/>
                  <a:gd name="T23" fmla="*/ 1556 h 119"/>
                  <a:gd name="T24" fmla="*/ 1479 w 171"/>
                  <a:gd name="T25" fmla="*/ 1528 h 119"/>
                  <a:gd name="T26" fmla="*/ 2032 w 171"/>
                  <a:gd name="T27" fmla="*/ 1384 h 119"/>
                  <a:gd name="T28" fmla="*/ 2254 w 171"/>
                  <a:gd name="T29" fmla="*/ 959 h 119"/>
                  <a:gd name="T30" fmla="*/ 2188 w 171"/>
                  <a:gd name="T31" fmla="*/ 319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9">
                    <a:moveTo>
                      <a:pt x="166" y="24"/>
                    </a:moveTo>
                    <a:cubicBezTo>
                      <a:pt x="163" y="16"/>
                      <a:pt x="160" y="8"/>
                      <a:pt x="156" y="0"/>
                    </a:cubicBezTo>
                    <a:cubicBezTo>
                      <a:pt x="162" y="23"/>
                      <a:pt x="159" y="46"/>
                      <a:pt x="147" y="64"/>
                    </a:cubicBezTo>
                    <a:cubicBezTo>
                      <a:pt x="136" y="82"/>
                      <a:pt x="118" y="94"/>
                      <a:pt x="96" y="98"/>
                    </a:cubicBezTo>
                    <a:cubicBezTo>
                      <a:pt x="72" y="103"/>
                      <a:pt x="48" y="97"/>
                      <a:pt x="28" y="82"/>
                    </a:cubicBezTo>
                    <a:cubicBezTo>
                      <a:pt x="13" y="70"/>
                      <a:pt x="3" y="53"/>
                      <a:pt x="2" y="35"/>
                    </a:cubicBezTo>
                    <a:cubicBezTo>
                      <a:pt x="2" y="33"/>
                      <a:pt x="2" y="31"/>
                      <a:pt x="2" y="29"/>
                    </a:cubicBezTo>
                    <a:cubicBezTo>
                      <a:pt x="0" y="42"/>
                      <a:pt x="3" y="53"/>
                      <a:pt x="7" y="64"/>
                    </a:cubicBezTo>
                    <a:cubicBezTo>
                      <a:pt x="14" y="70"/>
                      <a:pt x="19" y="75"/>
                      <a:pt x="25" y="88"/>
                    </a:cubicBezTo>
                    <a:cubicBezTo>
                      <a:pt x="27" y="93"/>
                      <a:pt x="36" y="101"/>
                      <a:pt x="40" y="104"/>
                    </a:cubicBezTo>
                    <a:cubicBezTo>
                      <a:pt x="45" y="107"/>
                      <a:pt x="57" y="101"/>
                      <a:pt x="63" y="103"/>
                    </a:cubicBezTo>
                    <a:cubicBezTo>
                      <a:pt x="74" y="108"/>
                      <a:pt x="76" y="116"/>
                      <a:pt x="88" y="118"/>
                    </a:cubicBezTo>
                    <a:cubicBezTo>
                      <a:pt x="92" y="119"/>
                      <a:pt x="108" y="117"/>
                      <a:pt x="112" y="116"/>
                    </a:cubicBezTo>
                    <a:cubicBezTo>
                      <a:pt x="124" y="113"/>
                      <a:pt x="138" y="94"/>
                      <a:pt x="154" y="105"/>
                    </a:cubicBezTo>
                    <a:cubicBezTo>
                      <a:pt x="156" y="92"/>
                      <a:pt x="160" y="80"/>
                      <a:pt x="171" y="73"/>
                    </a:cubicBezTo>
                    <a:cubicBezTo>
                      <a:pt x="165" y="56"/>
                      <a:pt x="163" y="40"/>
                      <a:pt x="166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0" name="Freeform 148">
                <a:extLst>
                  <a:ext uri="{FF2B5EF4-FFF2-40B4-BE49-F238E27FC236}">
                    <a16:creationId xmlns:a16="http://schemas.microsoft.com/office/drawing/2014/main" id="{6AF1C4F7-8CDB-47BA-9AEE-EC1C7A8A4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982"/>
                <a:ext cx="387" cy="94"/>
              </a:xfrm>
              <a:custGeom>
                <a:avLst/>
                <a:gdLst>
                  <a:gd name="T0" fmla="*/ 2154 w 164"/>
                  <a:gd name="T1" fmla="*/ 259 h 40"/>
                  <a:gd name="T2" fmla="*/ 2088 w 164"/>
                  <a:gd name="T3" fmla="*/ 209 h 40"/>
                  <a:gd name="T4" fmla="*/ 1536 w 164"/>
                  <a:gd name="T5" fmla="*/ 221 h 40"/>
                  <a:gd name="T6" fmla="*/ 909 w 164"/>
                  <a:gd name="T7" fmla="*/ 519 h 40"/>
                  <a:gd name="T8" fmla="*/ 500 w 164"/>
                  <a:gd name="T9" fmla="*/ 454 h 40"/>
                  <a:gd name="T10" fmla="*/ 0 w 164"/>
                  <a:gd name="T11" fmla="*/ 66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4" h="40">
                    <a:moveTo>
                      <a:pt x="164" y="20"/>
                    </a:moveTo>
                    <a:cubicBezTo>
                      <a:pt x="163" y="18"/>
                      <a:pt x="161" y="17"/>
                      <a:pt x="159" y="16"/>
                    </a:cubicBezTo>
                    <a:cubicBezTo>
                      <a:pt x="140" y="5"/>
                      <a:pt x="135" y="10"/>
                      <a:pt x="117" y="17"/>
                    </a:cubicBezTo>
                    <a:cubicBezTo>
                      <a:pt x="101" y="24"/>
                      <a:pt x="80" y="23"/>
                      <a:pt x="69" y="40"/>
                    </a:cubicBezTo>
                    <a:cubicBezTo>
                      <a:pt x="62" y="30"/>
                      <a:pt x="48" y="27"/>
                      <a:pt x="38" y="35"/>
                    </a:cubicBezTo>
                    <a:cubicBezTo>
                      <a:pt x="29" y="23"/>
                      <a:pt x="7" y="0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1" name="Freeform 149">
                <a:extLst>
                  <a:ext uri="{FF2B5EF4-FFF2-40B4-BE49-F238E27FC236}">
                    <a16:creationId xmlns:a16="http://schemas.microsoft.com/office/drawing/2014/main" id="{7D109425-0232-4C99-8447-A8249B483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3050"/>
                <a:ext cx="418" cy="284"/>
              </a:xfrm>
              <a:custGeom>
                <a:avLst/>
                <a:gdLst>
                  <a:gd name="T0" fmla="*/ 2225 w 177"/>
                  <a:gd name="T1" fmla="*/ 0 h 120"/>
                  <a:gd name="T2" fmla="*/ 2293 w 177"/>
                  <a:gd name="T3" fmla="*/ 156 h 120"/>
                  <a:gd name="T4" fmla="*/ 2303 w 177"/>
                  <a:gd name="T5" fmla="*/ 156 h 120"/>
                  <a:gd name="T6" fmla="*/ 2331 w 177"/>
                  <a:gd name="T7" fmla="*/ 980 h 120"/>
                  <a:gd name="T8" fmla="*/ 2109 w 177"/>
                  <a:gd name="T9" fmla="*/ 1406 h 120"/>
                  <a:gd name="T10" fmla="*/ 1556 w 177"/>
                  <a:gd name="T11" fmla="*/ 1553 h 120"/>
                  <a:gd name="T12" fmla="*/ 1237 w 177"/>
                  <a:gd name="T13" fmla="*/ 1579 h 120"/>
                  <a:gd name="T14" fmla="*/ 909 w 177"/>
                  <a:gd name="T15" fmla="*/ 1377 h 120"/>
                  <a:gd name="T16" fmla="*/ 607 w 177"/>
                  <a:gd name="T17" fmla="*/ 1394 h 120"/>
                  <a:gd name="T18" fmla="*/ 406 w 177"/>
                  <a:gd name="T19" fmla="*/ 1181 h 120"/>
                  <a:gd name="T20" fmla="*/ 50 w 177"/>
                  <a:gd name="T21" fmla="*/ 746 h 120"/>
                  <a:gd name="T22" fmla="*/ 0 w 177"/>
                  <a:gd name="T23" fmla="*/ 651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7" h="120">
                    <a:moveTo>
                      <a:pt x="169" y="0"/>
                    </a:moveTo>
                    <a:cubicBezTo>
                      <a:pt x="169" y="4"/>
                      <a:pt x="171" y="9"/>
                      <a:pt x="174" y="12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68" y="33"/>
                      <a:pt x="170" y="52"/>
                      <a:pt x="177" y="74"/>
                    </a:cubicBezTo>
                    <a:cubicBezTo>
                      <a:pt x="166" y="81"/>
                      <a:pt x="162" y="93"/>
                      <a:pt x="160" y="106"/>
                    </a:cubicBezTo>
                    <a:cubicBezTo>
                      <a:pt x="144" y="95"/>
                      <a:pt x="130" y="114"/>
                      <a:pt x="118" y="117"/>
                    </a:cubicBezTo>
                    <a:cubicBezTo>
                      <a:pt x="114" y="118"/>
                      <a:pt x="98" y="120"/>
                      <a:pt x="94" y="119"/>
                    </a:cubicBezTo>
                    <a:cubicBezTo>
                      <a:pt x="82" y="117"/>
                      <a:pt x="80" y="109"/>
                      <a:pt x="69" y="104"/>
                    </a:cubicBezTo>
                    <a:cubicBezTo>
                      <a:pt x="63" y="102"/>
                      <a:pt x="51" y="108"/>
                      <a:pt x="46" y="105"/>
                    </a:cubicBezTo>
                    <a:cubicBezTo>
                      <a:pt x="42" y="102"/>
                      <a:pt x="33" y="94"/>
                      <a:pt x="31" y="89"/>
                    </a:cubicBezTo>
                    <a:cubicBezTo>
                      <a:pt x="22" y="70"/>
                      <a:pt x="16" y="69"/>
                      <a:pt x="4" y="56"/>
                    </a:cubicBezTo>
                    <a:cubicBezTo>
                      <a:pt x="3" y="54"/>
                      <a:pt x="1" y="52"/>
                      <a:pt x="0" y="4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2" name="Freeform 150">
                <a:extLst>
                  <a:ext uri="{FF2B5EF4-FFF2-40B4-BE49-F238E27FC236}">
                    <a16:creationId xmlns:a16="http://schemas.microsoft.com/office/drawing/2014/main" id="{0FD44E0B-C727-43AD-90B8-1AB55423C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2644"/>
                <a:ext cx="748" cy="425"/>
              </a:xfrm>
              <a:custGeom>
                <a:avLst/>
                <a:gdLst>
                  <a:gd name="T0" fmla="*/ 4165 w 317"/>
                  <a:gd name="T1" fmla="*/ 40 h 180"/>
                  <a:gd name="T2" fmla="*/ 4165 w 317"/>
                  <a:gd name="T3" fmla="*/ 0 h 180"/>
                  <a:gd name="T4" fmla="*/ 4047 w 317"/>
                  <a:gd name="T5" fmla="*/ 135 h 180"/>
                  <a:gd name="T6" fmla="*/ 3846 w 317"/>
                  <a:gd name="T7" fmla="*/ 725 h 180"/>
                  <a:gd name="T8" fmla="*/ 3624 w 317"/>
                  <a:gd name="T9" fmla="*/ 831 h 180"/>
                  <a:gd name="T10" fmla="*/ 3497 w 317"/>
                  <a:gd name="T11" fmla="*/ 1065 h 180"/>
                  <a:gd name="T12" fmla="*/ 3101 w 317"/>
                  <a:gd name="T13" fmla="*/ 1488 h 180"/>
                  <a:gd name="T14" fmla="*/ 2301 w 317"/>
                  <a:gd name="T15" fmla="*/ 1884 h 180"/>
                  <a:gd name="T16" fmla="*/ 1826 w 317"/>
                  <a:gd name="T17" fmla="*/ 2028 h 180"/>
                  <a:gd name="T18" fmla="*/ 1303 w 317"/>
                  <a:gd name="T19" fmla="*/ 2118 h 180"/>
                  <a:gd name="T20" fmla="*/ 852 w 317"/>
                  <a:gd name="T21" fmla="*/ 2264 h 180"/>
                  <a:gd name="T22" fmla="*/ 434 w 317"/>
                  <a:gd name="T23" fmla="*/ 2186 h 180"/>
                  <a:gd name="T24" fmla="*/ 40 w 317"/>
                  <a:gd name="T25" fmla="*/ 2080 h 180"/>
                  <a:gd name="T26" fmla="*/ 0 w 317"/>
                  <a:gd name="T27" fmla="*/ 2108 h 18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7" h="180">
                    <a:moveTo>
                      <a:pt x="317" y="3"/>
                    </a:moveTo>
                    <a:cubicBezTo>
                      <a:pt x="317" y="2"/>
                      <a:pt x="317" y="1"/>
                      <a:pt x="317" y="0"/>
                    </a:cubicBezTo>
                    <a:cubicBezTo>
                      <a:pt x="313" y="2"/>
                      <a:pt x="310" y="6"/>
                      <a:pt x="308" y="10"/>
                    </a:cubicBezTo>
                    <a:cubicBezTo>
                      <a:pt x="299" y="23"/>
                      <a:pt x="301" y="44"/>
                      <a:pt x="293" y="55"/>
                    </a:cubicBezTo>
                    <a:cubicBezTo>
                      <a:pt x="289" y="61"/>
                      <a:pt x="281" y="58"/>
                      <a:pt x="276" y="63"/>
                    </a:cubicBezTo>
                    <a:cubicBezTo>
                      <a:pt x="271" y="68"/>
                      <a:pt x="269" y="79"/>
                      <a:pt x="266" y="81"/>
                    </a:cubicBezTo>
                    <a:cubicBezTo>
                      <a:pt x="250" y="96"/>
                      <a:pt x="244" y="88"/>
                      <a:pt x="236" y="113"/>
                    </a:cubicBezTo>
                    <a:cubicBezTo>
                      <a:pt x="201" y="109"/>
                      <a:pt x="193" y="133"/>
                      <a:pt x="175" y="143"/>
                    </a:cubicBezTo>
                    <a:cubicBezTo>
                      <a:pt x="162" y="150"/>
                      <a:pt x="152" y="154"/>
                      <a:pt x="139" y="154"/>
                    </a:cubicBezTo>
                    <a:cubicBezTo>
                      <a:pt x="125" y="154"/>
                      <a:pt x="112" y="158"/>
                      <a:pt x="99" y="161"/>
                    </a:cubicBezTo>
                    <a:cubicBezTo>
                      <a:pt x="86" y="163"/>
                      <a:pt x="77" y="166"/>
                      <a:pt x="65" y="172"/>
                    </a:cubicBezTo>
                    <a:cubicBezTo>
                      <a:pt x="49" y="180"/>
                      <a:pt x="48" y="174"/>
                      <a:pt x="33" y="166"/>
                    </a:cubicBezTo>
                    <a:cubicBezTo>
                      <a:pt x="28" y="163"/>
                      <a:pt x="6" y="157"/>
                      <a:pt x="3" y="158"/>
                    </a:cubicBezTo>
                    <a:cubicBezTo>
                      <a:pt x="2" y="159"/>
                      <a:pt x="1" y="159"/>
                      <a:pt x="0" y="16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3" name="Freeform 151">
                <a:extLst>
                  <a:ext uri="{FF2B5EF4-FFF2-40B4-BE49-F238E27FC236}">
                    <a16:creationId xmlns:a16="http://schemas.microsoft.com/office/drawing/2014/main" id="{F8624426-0C76-4FE9-BF68-C3C05B741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3074"/>
                <a:ext cx="19" cy="28"/>
              </a:xfrm>
              <a:custGeom>
                <a:avLst/>
                <a:gdLst>
                  <a:gd name="T0" fmla="*/ 0 w 8"/>
                  <a:gd name="T1" fmla="*/ 0 h 12"/>
                  <a:gd name="T2" fmla="*/ 107 w 8"/>
                  <a:gd name="T3" fmla="*/ 15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5" y="3"/>
                      <a:pt x="5" y="7"/>
                      <a:pt x="8" y="1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4" name="Freeform 152">
                <a:extLst>
                  <a:ext uri="{FF2B5EF4-FFF2-40B4-BE49-F238E27FC236}">
                    <a16:creationId xmlns:a16="http://schemas.microsoft.com/office/drawing/2014/main" id="{C21E76F3-83B5-4007-8462-779EFE4F6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3062"/>
                <a:ext cx="21" cy="9"/>
              </a:xfrm>
              <a:custGeom>
                <a:avLst/>
                <a:gdLst>
                  <a:gd name="T0" fmla="*/ 0 w 9"/>
                  <a:gd name="T1" fmla="*/ 45 h 4"/>
                  <a:gd name="T2" fmla="*/ 114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4"/>
                      <a:pt x="6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5" name="Freeform 153">
                <a:extLst>
                  <a:ext uri="{FF2B5EF4-FFF2-40B4-BE49-F238E27FC236}">
                    <a16:creationId xmlns:a16="http://schemas.microsoft.com/office/drawing/2014/main" id="{D91024F2-5913-4429-A162-34D189D0E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084"/>
                <a:ext cx="184" cy="416"/>
              </a:xfrm>
              <a:custGeom>
                <a:avLst/>
                <a:gdLst>
                  <a:gd name="T0" fmla="*/ 1024 w 78"/>
                  <a:gd name="T1" fmla="*/ 0 h 176"/>
                  <a:gd name="T2" fmla="*/ 958 w 78"/>
                  <a:gd name="T3" fmla="*/ 2323 h 1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176">
                    <a:moveTo>
                      <a:pt x="78" y="0"/>
                    </a:moveTo>
                    <a:cubicBezTo>
                      <a:pt x="45" y="22"/>
                      <a:pt x="0" y="112"/>
                      <a:pt x="73" y="17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6" name="Freeform 154">
                <a:extLst>
                  <a:ext uri="{FF2B5EF4-FFF2-40B4-BE49-F238E27FC236}">
                    <a16:creationId xmlns:a16="http://schemas.microsoft.com/office/drawing/2014/main" id="{C2908BFB-440E-4B93-A966-C716A978C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2273"/>
                <a:ext cx="241" cy="76"/>
              </a:xfrm>
              <a:custGeom>
                <a:avLst/>
                <a:gdLst>
                  <a:gd name="T0" fmla="*/ 0 w 102"/>
                  <a:gd name="T1" fmla="*/ 147 h 32"/>
                  <a:gd name="T2" fmla="*/ 1344 w 102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32">
                    <a:moveTo>
                      <a:pt x="0" y="11"/>
                    </a:moveTo>
                    <a:cubicBezTo>
                      <a:pt x="24" y="27"/>
                      <a:pt x="77" y="32"/>
                      <a:pt x="10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7" name="Freeform 155">
                <a:extLst>
                  <a:ext uri="{FF2B5EF4-FFF2-40B4-BE49-F238E27FC236}">
                    <a16:creationId xmlns:a16="http://schemas.microsoft.com/office/drawing/2014/main" id="{66003F27-EEA6-4A5B-B7FD-FDC4FD6B6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954"/>
                <a:ext cx="628" cy="647"/>
              </a:xfrm>
              <a:custGeom>
                <a:avLst/>
                <a:gdLst>
                  <a:gd name="T0" fmla="*/ 3182 w 266"/>
                  <a:gd name="T1" fmla="*/ 2593 h 274"/>
                  <a:gd name="T2" fmla="*/ 1041 w 266"/>
                  <a:gd name="T3" fmla="*/ 3162 h 274"/>
                  <a:gd name="T4" fmla="*/ 406 w 266"/>
                  <a:gd name="T5" fmla="*/ 999 h 274"/>
                  <a:gd name="T6" fmla="*/ 2543 w 266"/>
                  <a:gd name="T7" fmla="*/ 368 h 274"/>
                  <a:gd name="T8" fmla="*/ 3182 w 266"/>
                  <a:gd name="T9" fmla="*/ 2593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4">
                    <a:moveTo>
                      <a:pt x="242" y="197"/>
                    </a:moveTo>
                    <a:cubicBezTo>
                      <a:pt x="217" y="256"/>
                      <a:pt x="136" y="274"/>
                      <a:pt x="79" y="240"/>
                    </a:cubicBezTo>
                    <a:cubicBezTo>
                      <a:pt x="21" y="207"/>
                      <a:pt x="0" y="147"/>
                      <a:pt x="31" y="76"/>
                    </a:cubicBezTo>
                    <a:cubicBezTo>
                      <a:pt x="63" y="4"/>
                      <a:pt x="142" y="0"/>
                      <a:pt x="193" y="28"/>
                    </a:cubicBezTo>
                    <a:cubicBezTo>
                      <a:pt x="243" y="56"/>
                      <a:pt x="266" y="137"/>
                      <a:pt x="242" y="19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8" name="Freeform 156">
                <a:extLst>
                  <a:ext uri="{FF2B5EF4-FFF2-40B4-BE49-F238E27FC236}">
                    <a16:creationId xmlns:a16="http://schemas.microsoft.com/office/drawing/2014/main" id="{A03AFD20-7654-419A-BD4D-06EC3029E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046"/>
                <a:ext cx="61" cy="55"/>
              </a:xfrm>
              <a:custGeom>
                <a:avLst/>
                <a:gdLst>
                  <a:gd name="T0" fmla="*/ 28 w 26"/>
                  <a:gd name="T1" fmla="*/ 0 h 23"/>
                  <a:gd name="T2" fmla="*/ 0 w 26"/>
                  <a:gd name="T3" fmla="*/ 218 h 23"/>
                  <a:gd name="T4" fmla="*/ 336 w 26"/>
                  <a:gd name="T5" fmla="*/ 3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3">
                    <a:moveTo>
                      <a:pt x="2" y="0"/>
                    </a:moveTo>
                    <a:cubicBezTo>
                      <a:pt x="1" y="6"/>
                      <a:pt x="2" y="11"/>
                      <a:pt x="0" y="16"/>
                    </a:cubicBezTo>
                    <a:cubicBezTo>
                      <a:pt x="8" y="18"/>
                      <a:pt x="19" y="18"/>
                      <a:pt x="26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99" name="Freeform 157">
                <a:extLst>
                  <a:ext uri="{FF2B5EF4-FFF2-40B4-BE49-F238E27FC236}">
                    <a16:creationId xmlns:a16="http://schemas.microsoft.com/office/drawing/2014/main" id="{37393AD1-00FA-41DA-BDDF-34CDD2421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249"/>
                <a:ext cx="35" cy="88"/>
              </a:xfrm>
              <a:custGeom>
                <a:avLst/>
                <a:gdLst>
                  <a:gd name="T0" fmla="*/ 126 w 15"/>
                  <a:gd name="T1" fmla="*/ 0 h 37"/>
                  <a:gd name="T2" fmla="*/ 191 w 15"/>
                  <a:gd name="T3" fmla="*/ 312 h 37"/>
                  <a:gd name="T4" fmla="*/ 12 w 15"/>
                  <a:gd name="T5" fmla="*/ 497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7">
                    <a:moveTo>
                      <a:pt x="10" y="0"/>
                    </a:moveTo>
                    <a:cubicBezTo>
                      <a:pt x="5" y="8"/>
                      <a:pt x="8" y="17"/>
                      <a:pt x="15" y="23"/>
                    </a:cubicBezTo>
                    <a:cubicBezTo>
                      <a:pt x="7" y="23"/>
                      <a:pt x="0" y="28"/>
                      <a:pt x="1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0" name="Freeform 158">
                <a:extLst>
                  <a:ext uri="{FF2B5EF4-FFF2-40B4-BE49-F238E27FC236}">
                    <a16:creationId xmlns:a16="http://schemas.microsoft.com/office/drawing/2014/main" id="{73A60EC2-6AEC-492C-A5C8-0BCB935B4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9" y="1942"/>
                <a:ext cx="744" cy="695"/>
              </a:xfrm>
              <a:custGeom>
                <a:avLst/>
                <a:gdLst>
                  <a:gd name="T0" fmla="*/ 898 w 315"/>
                  <a:gd name="T1" fmla="*/ 832 h 294"/>
                  <a:gd name="T2" fmla="*/ 590 w 315"/>
                  <a:gd name="T3" fmla="*/ 2917 h 294"/>
                  <a:gd name="T4" fmla="*/ 1937 w 315"/>
                  <a:gd name="T5" fmla="*/ 3844 h 294"/>
                  <a:gd name="T6" fmla="*/ 3163 w 315"/>
                  <a:gd name="T7" fmla="*/ 3314 h 294"/>
                  <a:gd name="T8" fmla="*/ 898 w 315"/>
                  <a:gd name="T9" fmla="*/ 832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5" h="294">
                    <a:moveTo>
                      <a:pt x="68" y="63"/>
                    </a:moveTo>
                    <a:cubicBezTo>
                      <a:pt x="0" y="126"/>
                      <a:pt x="24" y="181"/>
                      <a:pt x="45" y="221"/>
                    </a:cubicBezTo>
                    <a:cubicBezTo>
                      <a:pt x="66" y="261"/>
                      <a:pt x="93" y="288"/>
                      <a:pt x="147" y="291"/>
                    </a:cubicBezTo>
                    <a:cubicBezTo>
                      <a:pt x="193" y="294"/>
                      <a:pt x="206" y="293"/>
                      <a:pt x="240" y="251"/>
                    </a:cubicBezTo>
                    <a:cubicBezTo>
                      <a:pt x="315" y="165"/>
                      <a:pt x="136" y="0"/>
                      <a:pt x="68" y="6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1" name="Freeform 159">
                <a:extLst>
                  <a:ext uri="{FF2B5EF4-FFF2-40B4-BE49-F238E27FC236}">
                    <a16:creationId xmlns:a16="http://schemas.microsoft.com/office/drawing/2014/main" id="{81212E8D-FFA6-4D68-8778-1E87E7FD3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207"/>
                <a:ext cx="333" cy="357"/>
              </a:xfrm>
              <a:custGeom>
                <a:avLst/>
                <a:gdLst>
                  <a:gd name="T0" fmla="*/ 0 w 141"/>
                  <a:gd name="T1" fmla="*/ 50 h 151"/>
                  <a:gd name="T2" fmla="*/ 1830 w 141"/>
                  <a:gd name="T3" fmla="*/ 1995 h 1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1" h="151">
                    <a:moveTo>
                      <a:pt x="0" y="4"/>
                    </a:moveTo>
                    <a:cubicBezTo>
                      <a:pt x="34" y="0"/>
                      <a:pt x="141" y="37"/>
                      <a:pt x="139" y="15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2" name="Freeform 160">
                <a:extLst>
                  <a:ext uri="{FF2B5EF4-FFF2-40B4-BE49-F238E27FC236}">
                    <a16:creationId xmlns:a16="http://schemas.microsoft.com/office/drawing/2014/main" id="{E6072969-FE7D-4855-9F42-9B00CDC90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4" y="2207"/>
                <a:ext cx="59" cy="73"/>
              </a:xfrm>
              <a:custGeom>
                <a:avLst/>
                <a:gdLst>
                  <a:gd name="T0" fmla="*/ 0 w 25"/>
                  <a:gd name="T1" fmla="*/ 0 h 31"/>
                  <a:gd name="T2" fmla="*/ 328 w 25"/>
                  <a:gd name="T3" fmla="*/ 405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1">
                    <a:moveTo>
                      <a:pt x="0" y="0"/>
                    </a:moveTo>
                    <a:cubicBezTo>
                      <a:pt x="6" y="16"/>
                      <a:pt x="17" y="26"/>
                      <a:pt x="25" y="3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3" name="Freeform 161">
                <a:extLst>
                  <a:ext uri="{FF2B5EF4-FFF2-40B4-BE49-F238E27FC236}">
                    <a16:creationId xmlns:a16="http://schemas.microsoft.com/office/drawing/2014/main" id="{60E05858-FE54-4123-929A-7B923D7B4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2164"/>
                <a:ext cx="62" cy="59"/>
              </a:xfrm>
              <a:custGeom>
                <a:avLst/>
                <a:gdLst>
                  <a:gd name="T0" fmla="*/ 0 w 26"/>
                  <a:gd name="T1" fmla="*/ 0 h 25"/>
                  <a:gd name="T2" fmla="*/ 353 w 26"/>
                  <a:gd name="T3" fmla="*/ 3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5">
                    <a:moveTo>
                      <a:pt x="0" y="0"/>
                    </a:moveTo>
                    <a:cubicBezTo>
                      <a:pt x="9" y="20"/>
                      <a:pt x="14" y="20"/>
                      <a:pt x="26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4" name="Freeform 162">
                <a:extLst>
                  <a:ext uri="{FF2B5EF4-FFF2-40B4-BE49-F238E27FC236}">
                    <a16:creationId xmlns:a16="http://schemas.microsoft.com/office/drawing/2014/main" id="{E5AD7C50-247D-47F1-85EE-AF9C78A1B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8" y="2490"/>
                <a:ext cx="40" cy="38"/>
              </a:xfrm>
              <a:custGeom>
                <a:avLst/>
                <a:gdLst>
                  <a:gd name="T0" fmla="*/ 0 w 17"/>
                  <a:gd name="T1" fmla="*/ 0 h 16"/>
                  <a:gd name="T2" fmla="*/ 221 w 17"/>
                  <a:gd name="T3" fmla="*/ 14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7" y="16"/>
                      <a:pt x="17" y="11"/>
                      <a:pt x="17" y="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5" name="Freeform 163">
                <a:extLst>
                  <a:ext uri="{FF2B5EF4-FFF2-40B4-BE49-F238E27FC236}">
                    <a16:creationId xmlns:a16="http://schemas.microsoft.com/office/drawing/2014/main" id="{C4E1F7FC-7F9C-4D68-929C-F09227F3FA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90" y="1826"/>
                <a:ext cx="1826" cy="995"/>
              </a:xfrm>
              <a:custGeom>
                <a:avLst/>
                <a:gdLst>
                  <a:gd name="T0" fmla="*/ 4309 w 773"/>
                  <a:gd name="T1" fmla="*/ 3987 h 421"/>
                  <a:gd name="T2" fmla="*/ 3465 w 773"/>
                  <a:gd name="T3" fmla="*/ 4490 h 421"/>
                  <a:gd name="T4" fmla="*/ 2015 w 773"/>
                  <a:gd name="T5" fmla="*/ 5093 h 421"/>
                  <a:gd name="T6" fmla="*/ 1004 w 773"/>
                  <a:gd name="T7" fmla="*/ 4318 h 421"/>
                  <a:gd name="T8" fmla="*/ 1831 w 773"/>
                  <a:gd name="T9" fmla="*/ 1189 h 421"/>
                  <a:gd name="T10" fmla="*/ 4887 w 773"/>
                  <a:gd name="T11" fmla="*/ 938 h 421"/>
                  <a:gd name="T12" fmla="*/ 5178 w 773"/>
                  <a:gd name="T13" fmla="*/ 1732 h 421"/>
                  <a:gd name="T14" fmla="*/ 5050 w 773"/>
                  <a:gd name="T15" fmla="*/ 2786 h 421"/>
                  <a:gd name="T16" fmla="*/ 4309 w 773"/>
                  <a:gd name="T17" fmla="*/ 3987 h 421"/>
                  <a:gd name="T18" fmla="*/ 9888 w 773"/>
                  <a:gd name="T19" fmla="*/ 3011 h 421"/>
                  <a:gd name="T20" fmla="*/ 9754 w 773"/>
                  <a:gd name="T21" fmla="*/ 3777 h 421"/>
                  <a:gd name="T22" fmla="*/ 8254 w 773"/>
                  <a:gd name="T23" fmla="*/ 5384 h 421"/>
                  <a:gd name="T24" fmla="*/ 8176 w 773"/>
                  <a:gd name="T25" fmla="*/ 5400 h 421"/>
                  <a:gd name="T26" fmla="*/ 6602 w 773"/>
                  <a:gd name="T27" fmla="*/ 5363 h 421"/>
                  <a:gd name="T28" fmla="*/ 6472 w 773"/>
                  <a:gd name="T29" fmla="*/ 5093 h 421"/>
                  <a:gd name="T30" fmla="*/ 5943 w 773"/>
                  <a:gd name="T31" fmla="*/ 3893 h 421"/>
                  <a:gd name="T32" fmla="*/ 5535 w 773"/>
                  <a:gd name="T33" fmla="*/ 3061 h 421"/>
                  <a:gd name="T34" fmla="*/ 5903 w 773"/>
                  <a:gd name="T35" fmla="*/ 1085 h 421"/>
                  <a:gd name="T36" fmla="*/ 5903 w 773"/>
                  <a:gd name="T37" fmla="*/ 1085 h 421"/>
                  <a:gd name="T38" fmla="*/ 6907 w 773"/>
                  <a:gd name="T39" fmla="*/ 184 h 421"/>
                  <a:gd name="T40" fmla="*/ 9910 w 773"/>
                  <a:gd name="T41" fmla="*/ 1172 h 421"/>
                  <a:gd name="T42" fmla="*/ 9888 w 773"/>
                  <a:gd name="T43" fmla="*/ 3011 h 4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1">
                    <a:moveTo>
                      <a:pt x="327" y="302"/>
                    </a:moveTo>
                    <a:cubicBezTo>
                      <a:pt x="304" y="312"/>
                      <a:pt x="281" y="324"/>
                      <a:pt x="263" y="340"/>
                    </a:cubicBezTo>
                    <a:cubicBezTo>
                      <a:pt x="245" y="356"/>
                      <a:pt x="199" y="393"/>
                      <a:pt x="153" y="386"/>
                    </a:cubicBezTo>
                    <a:cubicBezTo>
                      <a:pt x="126" y="383"/>
                      <a:pt x="96" y="359"/>
                      <a:pt x="76" y="327"/>
                    </a:cubicBezTo>
                    <a:cubicBezTo>
                      <a:pt x="0" y="203"/>
                      <a:pt x="107" y="116"/>
                      <a:pt x="139" y="90"/>
                    </a:cubicBezTo>
                    <a:cubicBezTo>
                      <a:pt x="202" y="42"/>
                      <a:pt x="308" y="20"/>
                      <a:pt x="371" y="71"/>
                    </a:cubicBezTo>
                    <a:cubicBezTo>
                      <a:pt x="391" y="87"/>
                      <a:pt x="397" y="104"/>
                      <a:pt x="393" y="131"/>
                    </a:cubicBezTo>
                    <a:cubicBezTo>
                      <a:pt x="386" y="159"/>
                      <a:pt x="383" y="188"/>
                      <a:pt x="383" y="211"/>
                    </a:cubicBezTo>
                    <a:cubicBezTo>
                      <a:pt x="380" y="259"/>
                      <a:pt x="357" y="287"/>
                      <a:pt x="327" y="302"/>
                    </a:cubicBezTo>
                    <a:close/>
                    <a:moveTo>
                      <a:pt x="750" y="228"/>
                    </a:moveTo>
                    <a:cubicBezTo>
                      <a:pt x="745" y="249"/>
                      <a:pt x="741" y="270"/>
                      <a:pt x="740" y="286"/>
                    </a:cubicBezTo>
                    <a:cubicBezTo>
                      <a:pt x="735" y="340"/>
                      <a:pt x="687" y="398"/>
                      <a:pt x="626" y="408"/>
                    </a:cubicBezTo>
                    <a:cubicBezTo>
                      <a:pt x="620" y="409"/>
                      <a:pt x="620" y="409"/>
                      <a:pt x="620" y="409"/>
                    </a:cubicBezTo>
                    <a:cubicBezTo>
                      <a:pt x="579" y="416"/>
                      <a:pt x="521" y="421"/>
                      <a:pt x="501" y="406"/>
                    </a:cubicBezTo>
                    <a:cubicBezTo>
                      <a:pt x="495" y="401"/>
                      <a:pt x="492" y="395"/>
                      <a:pt x="491" y="386"/>
                    </a:cubicBezTo>
                    <a:cubicBezTo>
                      <a:pt x="488" y="358"/>
                      <a:pt x="474" y="328"/>
                      <a:pt x="451" y="295"/>
                    </a:cubicBezTo>
                    <a:cubicBezTo>
                      <a:pt x="436" y="274"/>
                      <a:pt x="422" y="243"/>
                      <a:pt x="420" y="232"/>
                    </a:cubicBezTo>
                    <a:cubicBezTo>
                      <a:pt x="414" y="205"/>
                      <a:pt x="424" y="136"/>
                      <a:pt x="448" y="82"/>
                    </a:cubicBezTo>
                    <a:cubicBezTo>
                      <a:pt x="448" y="82"/>
                      <a:pt x="448" y="82"/>
                      <a:pt x="448" y="82"/>
                    </a:cubicBezTo>
                    <a:cubicBezTo>
                      <a:pt x="463" y="49"/>
                      <a:pt x="484" y="20"/>
                      <a:pt x="524" y="14"/>
                    </a:cubicBezTo>
                    <a:cubicBezTo>
                      <a:pt x="616" y="0"/>
                      <a:pt x="731" y="66"/>
                      <a:pt x="752" y="89"/>
                    </a:cubicBezTo>
                    <a:cubicBezTo>
                      <a:pt x="773" y="113"/>
                      <a:pt x="760" y="177"/>
                      <a:pt x="750" y="2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6" name="Freeform 164">
                <a:extLst>
                  <a:ext uri="{FF2B5EF4-FFF2-40B4-BE49-F238E27FC236}">
                    <a16:creationId xmlns:a16="http://schemas.microsoft.com/office/drawing/2014/main" id="{C916FF8D-3917-441B-B43D-89E10FD66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611"/>
                <a:ext cx="373" cy="338"/>
              </a:xfrm>
              <a:custGeom>
                <a:avLst/>
                <a:gdLst>
                  <a:gd name="T0" fmla="*/ 397 w 158"/>
                  <a:gd name="T1" fmla="*/ 1733 h 143"/>
                  <a:gd name="T2" fmla="*/ 0 w 158"/>
                  <a:gd name="T3" fmla="*/ 910 h 143"/>
                  <a:gd name="T4" fmla="*/ 921 w 158"/>
                  <a:gd name="T5" fmla="*/ 0 h 143"/>
                  <a:gd name="T6" fmla="*/ 1827 w 158"/>
                  <a:gd name="T7" fmla="*/ 910 h 143"/>
                  <a:gd name="T8" fmla="*/ 2052 w 158"/>
                  <a:gd name="T9" fmla="*/ 1189 h 143"/>
                  <a:gd name="T10" fmla="*/ 1789 w 158"/>
                  <a:gd name="T11" fmla="*/ 1307 h 143"/>
                  <a:gd name="T12" fmla="*/ 1617 w 158"/>
                  <a:gd name="T13" fmla="*/ 1638 h 143"/>
                  <a:gd name="T14" fmla="*/ 869 w 158"/>
                  <a:gd name="T15" fmla="*/ 1889 h 143"/>
                  <a:gd name="T16" fmla="*/ 397 w 158"/>
                  <a:gd name="T17" fmla="*/ 1733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8" h="143">
                    <a:moveTo>
                      <a:pt x="30" y="131"/>
                    </a:moveTo>
                    <a:cubicBezTo>
                      <a:pt x="9" y="119"/>
                      <a:pt x="0" y="95"/>
                      <a:pt x="0" y="69"/>
                    </a:cubicBezTo>
                    <a:cubicBezTo>
                      <a:pt x="0" y="31"/>
                      <a:pt x="31" y="0"/>
                      <a:pt x="70" y="0"/>
                    </a:cubicBezTo>
                    <a:cubicBezTo>
                      <a:pt x="108" y="0"/>
                      <a:pt x="139" y="31"/>
                      <a:pt x="139" y="69"/>
                    </a:cubicBezTo>
                    <a:cubicBezTo>
                      <a:pt x="139" y="75"/>
                      <a:pt x="158" y="82"/>
                      <a:pt x="156" y="90"/>
                    </a:cubicBezTo>
                    <a:cubicBezTo>
                      <a:pt x="154" y="99"/>
                      <a:pt x="137" y="94"/>
                      <a:pt x="136" y="99"/>
                    </a:cubicBezTo>
                    <a:cubicBezTo>
                      <a:pt x="133" y="108"/>
                      <a:pt x="129" y="117"/>
                      <a:pt x="123" y="124"/>
                    </a:cubicBezTo>
                    <a:cubicBezTo>
                      <a:pt x="110" y="136"/>
                      <a:pt x="86" y="143"/>
                      <a:pt x="66" y="143"/>
                    </a:cubicBezTo>
                    <a:cubicBezTo>
                      <a:pt x="53" y="143"/>
                      <a:pt x="40" y="137"/>
                      <a:pt x="30" y="1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7" name="Freeform 165">
                <a:extLst>
                  <a:ext uri="{FF2B5EF4-FFF2-40B4-BE49-F238E27FC236}">
                    <a16:creationId xmlns:a16="http://schemas.microsoft.com/office/drawing/2014/main" id="{7354D833-EDA5-432E-9261-540D62B84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599"/>
                <a:ext cx="390" cy="361"/>
              </a:xfrm>
              <a:custGeom>
                <a:avLst/>
                <a:gdLst>
                  <a:gd name="T0" fmla="*/ 0 w 165"/>
                  <a:gd name="T1" fmla="*/ 974 h 153"/>
                  <a:gd name="T2" fmla="*/ 409 w 165"/>
                  <a:gd name="T3" fmla="*/ 1838 h 153"/>
                  <a:gd name="T4" fmla="*/ 922 w 165"/>
                  <a:gd name="T5" fmla="*/ 2010 h 153"/>
                  <a:gd name="T6" fmla="*/ 1716 w 165"/>
                  <a:gd name="T7" fmla="*/ 1732 h 153"/>
                  <a:gd name="T8" fmla="*/ 1889 w 165"/>
                  <a:gd name="T9" fmla="*/ 1404 h 153"/>
                  <a:gd name="T10" fmla="*/ 1955 w 165"/>
                  <a:gd name="T11" fmla="*/ 1380 h 153"/>
                  <a:gd name="T12" fmla="*/ 2167 w 165"/>
                  <a:gd name="T13" fmla="*/ 1265 h 153"/>
                  <a:gd name="T14" fmla="*/ 2179 w 165"/>
                  <a:gd name="T15" fmla="*/ 1248 h 153"/>
                  <a:gd name="T16" fmla="*/ 2023 w 165"/>
                  <a:gd name="T17" fmla="*/ 1036 h 153"/>
                  <a:gd name="T18" fmla="*/ 1938 w 165"/>
                  <a:gd name="T19" fmla="*/ 958 h 153"/>
                  <a:gd name="T20" fmla="*/ 1938 w 165"/>
                  <a:gd name="T21" fmla="*/ 958 h 153"/>
                  <a:gd name="T22" fmla="*/ 979 w 165"/>
                  <a:gd name="T23" fmla="*/ 0 h 153"/>
                  <a:gd name="T24" fmla="*/ 0 w 165"/>
                  <a:gd name="T25" fmla="*/ 974 h 1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53">
                    <a:moveTo>
                      <a:pt x="0" y="74"/>
                    </a:moveTo>
                    <a:cubicBezTo>
                      <a:pt x="0" y="104"/>
                      <a:pt x="11" y="128"/>
                      <a:pt x="31" y="140"/>
                    </a:cubicBezTo>
                    <a:cubicBezTo>
                      <a:pt x="45" y="148"/>
                      <a:pt x="58" y="153"/>
                      <a:pt x="70" y="153"/>
                    </a:cubicBezTo>
                    <a:cubicBezTo>
                      <a:pt x="89" y="153"/>
                      <a:pt x="115" y="146"/>
                      <a:pt x="130" y="132"/>
                    </a:cubicBezTo>
                    <a:cubicBezTo>
                      <a:pt x="136" y="126"/>
                      <a:pt x="140" y="118"/>
                      <a:pt x="143" y="107"/>
                    </a:cubicBezTo>
                    <a:cubicBezTo>
                      <a:pt x="144" y="106"/>
                      <a:pt x="147" y="105"/>
                      <a:pt x="148" y="105"/>
                    </a:cubicBezTo>
                    <a:cubicBezTo>
                      <a:pt x="154" y="105"/>
                      <a:pt x="163" y="104"/>
                      <a:pt x="164" y="96"/>
                    </a:cubicBezTo>
                    <a:cubicBezTo>
                      <a:pt x="165" y="96"/>
                      <a:pt x="165" y="95"/>
                      <a:pt x="165" y="95"/>
                    </a:cubicBezTo>
                    <a:cubicBezTo>
                      <a:pt x="165" y="89"/>
                      <a:pt x="158" y="83"/>
                      <a:pt x="153" y="79"/>
                    </a:cubicBezTo>
                    <a:cubicBezTo>
                      <a:pt x="151" y="77"/>
                      <a:pt x="148" y="75"/>
                      <a:pt x="147" y="73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7" y="33"/>
                      <a:pt x="114" y="0"/>
                      <a:pt x="74" y="0"/>
                    </a:cubicBezTo>
                    <a:cubicBezTo>
                      <a:pt x="33" y="0"/>
                      <a:pt x="0" y="34"/>
                      <a:pt x="0" y="7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8" name="Freeform 166">
                <a:extLst>
                  <a:ext uri="{FF2B5EF4-FFF2-40B4-BE49-F238E27FC236}">
                    <a16:creationId xmlns:a16="http://schemas.microsoft.com/office/drawing/2014/main" id="{F3436A40-C979-4FFC-AAB7-99D8F9BBE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712"/>
                <a:ext cx="229" cy="237"/>
              </a:xfrm>
              <a:custGeom>
                <a:avLst/>
                <a:gdLst>
                  <a:gd name="T0" fmla="*/ 66 w 97"/>
                  <a:gd name="T1" fmla="*/ 0 h 100"/>
                  <a:gd name="T2" fmla="*/ 0 w 97"/>
                  <a:gd name="T3" fmla="*/ 348 h 100"/>
                  <a:gd name="T4" fmla="*/ 397 w 97"/>
                  <a:gd name="T5" fmla="*/ 1173 h 100"/>
                  <a:gd name="T6" fmla="*/ 869 w 97"/>
                  <a:gd name="T7" fmla="*/ 1332 h 100"/>
                  <a:gd name="T8" fmla="*/ 1225 w 97"/>
                  <a:gd name="T9" fmla="*/ 1280 h 100"/>
                  <a:gd name="T10" fmla="*/ 66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0" y="52"/>
                      <a:pt x="9" y="76"/>
                      <a:pt x="30" y="88"/>
                    </a:cubicBezTo>
                    <a:cubicBezTo>
                      <a:pt x="40" y="94"/>
                      <a:pt x="53" y="100"/>
                      <a:pt x="66" y="100"/>
                    </a:cubicBezTo>
                    <a:cubicBezTo>
                      <a:pt x="75" y="100"/>
                      <a:pt x="84" y="99"/>
                      <a:pt x="93" y="96"/>
                    </a:cubicBezTo>
                    <a:cubicBezTo>
                      <a:pt x="97" y="18"/>
                      <a:pt x="38" y="0"/>
                      <a:pt x="5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09" name="Freeform 167">
                <a:extLst>
                  <a:ext uri="{FF2B5EF4-FFF2-40B4-BE49-F238E27FC236}">
                    <a16:creationId xmlns:a16="http://schemas.microsoft.com/office/drawing/2014/main" id="{069A0CE3-77FB-4D74-B944-1115D7313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611"/>
                <a:ext cx="226" cy="172"/>
              </a:xfrm>
              <a:custGeom>
                <a:avLst/>
                <a:gdLst>
                  <a:gd name="T0" fmla="*/ 965 w 96"/>
                  <a:gd name="T1" fmla="*/ 926 h 73"/>
                  <a:gd name="T2" fmla="*/ 1215 w 96"/>
                  <a:gd name="T3" fmla="*/ 78 h 73"/>
                  <a:gd name="T4" fmla="*/ 848 w 96"/>
                  <a:gd name="T5" fmla="*/ 0 h 73"/>
                  <a:gd name="T6" fmla="*/ 0 w 96"/>
                  <a:gd name="T7" fmla="*/ 561 h 73"/>
                  <a:gd name="T8" fmla="*/ 888 w 96"/>
                  <a:gd name="T9" fmla="*/ 926 h 73"/>
                  <a:gd name="T10" fmla="*/ 965 w 96"/>
                  <a:gd name="T11" fmla="*/ 926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4" y="71"/>
                    </a:moveTo>
                    <a:cubicBezTo>
                      <a:pt x="89" y="57"/>
                      <a:pt x="96" y="30"/>
                      <a:pt x="93" y="6"/>
                    </a:cubicBezTo>
                    <a:cubicBezTo>
                      <a:pt x="84" y="2"/>
                      <a:pt x="75" y="0"/>
                      <a:pt x="65" y="0"/>
                    </a:cubicBezTo>
                    <a:cubicBezTo>
                      <a:pt x="36" y="0"/>
                      <a:pt x="11" y="18"/>
                      <a:pt x="0" y="43"/>
                    </a:cubicBezTo>
                    <a:cubicBezTo>
                      <a:pt x="20" y="43"/>
                      <a:pt x="48" y="50"/>
                      <a:pt x="68" y="71"/>
                    </a:cubicBezTo>
                    <a:cubicBezTo>
                      <a:pt x="69" y="72"/>
                      <a:pt x="72" y="73"/>
                      <a:pt x="74" y="7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0" name="Freeform 168">
                <a:extLst>
                  <a:ext uri="{FF2B5EF4-FFF2-40B4-BE49-F238E27FC236}">
                    <a16:creationId xmlns:a16="http://schemas.microsoft.com/office/drawing/2014/main" id="{8433FD7A-AAC7-4192-BAF6-24B33ABD8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2611"/>
                <a:ext cx="211" cy="163"/>
              </a:xfrm>
              <a:custGeom>
                <a:avLst/>
                <a:gdLst>
                  <a:gd name="T0" fmla="*/ 1185 w 89"/>
                  <a:gd name="T1" fmla="*/ 213 h 69"/>
                  <a:gd name="T2" fmla="*/ 1174 w 89"/>
                  <a:gd name="T3" fmla="*/ 50 h 69"/>
                  <a:gd name="T4" fmla="*/ 837 w 89"/>
                  <a:gd name="T5" fmla="*/ 0 h 69"/>
                  <a:gd name="T6" fmla="*/ 0 w 89"/>
                  <a:gd name="T7" fmla="*/ 513 h 69"/>
                  <a:gd name="T8" fmla="*/ 894 w 89"/>
                  <a:gd name="T9" fmla="*/ 881 h 69"/>
                  <a:gd name="T10" fmla="*/ 944 w 89"/>
                  <a:gd name="T11" fmla="*/ 881 h 69"/>
                  <a:gd name="T12" fmla="*/ 1185 w 89"/>
                  <a:gd name="T13" fmla="*/ 213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69">
                    <a:moveTo>
                      <a:pt x="89" y="16"/>
                    </a:moveTo>
                    <a:cubicBezTo>
                      <a:pt x="89" y="13"/>
                      <a:pt x="88" y="8"/>
                      <a:pt x="88" y="4"/>
                    </a:cubicBezTo>
                    <a:cubicBezTo>
                      <a:pt x="80" y="1"/>
                      <a:pt x="72" y="0"/>
                      <a:pt x="63" y="0"/>
                    </a:cubicBezTo>
                    <a:cubicBezTo>
                      <a:pt x="35" y="0"/>
                      <a:pt x="12" y="16"/>
                      <a:pt x="0" y="39"/>
                    </a:cubicBezTo>
                    <a:cubicBezTo>
                      <a:pt x="17" y="40"/>
                      <a:pt x="46" y="44"/>
                      <a:pt x="67" y="67"/>
                    </a:cubicBezTo>
                    <a:cubicBezTo>
                      <a:pt x="68" y="69"/>
                      <a:pt x="70" y="68"/>
                      <a:pt x="71" y="67"/>
                    </a:cubicBezTo>
                    <a:cubicBezTo>
                      <a:pt x="82" y="56"/>
                      <a:pt x="89" y="36"/>
                      <a:pt x="89" y="1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1" name="Freeform 169">
                <a:extLst>
                  <a:ext uri="{FF2B5EF4-FFF2-40B4-BE49-F238E27FC236}">
                    <a16:creationId xmlns:a16="http://schemas.microsoft.com/office/drawing/2014/main" id="{1F4DEBCD-FDFE-4ED5-8941-E929DCB94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625"/>
                <a:ext cx="149" cy="314"/>
              </a:xfrm>
              <a:custGeom>
                <a:avLst/>
                <a:gdLst>
                  <a:gd name="T0" fmla="*/ 823 w 63"/>
                  <a:gd name="T1" fmla="*/ 1065 h 133"/>
                  <a:gd name="T2" fmla="*/ 833 w 63"/>
                  <a:gd name="T3" fmla="*/ 831 h 133"/>
                  <a:gd name="T4" fmla="*/ 291 w 63"/>
                  <a:gd name="T5" fmla="*/ 0 h 133"/>
                  <a:gd name="T6" fmla="*/ 50 w 63"/>
                  <a:gd name="T7" fmla="*/ 852 h 133"/>
                  <a:gd name="T8" fmla="*/ 28 w 63"/>
                  <a:gd name="T9" fmla="*/ 947 h 133"/>
                  <a:gd name="T10" fmla="*/ 225 w 63"/>
                  <a:gd name="T11" fmla="*/ 1749 h 133"/>
                  <a:gd name="T12" fmla="*/ 622 w 63"/>
                  <a:gd name="T13" fmla="*/ 1556 h 133"/>
                  <a:gd name="T14" fmla="*/ 795 w 63"/>
                  <a:gd name="T15" fmla="*/ 1225 h 133"/>
                  <a:gd name="T16" fmla="*/ 823 w 63"/>
                  <a:gd name="T17" fmla="*/ 1065 h 1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33">
                    <a:moveTo>
                      <a:pt x="62" y="81"/>
                    </a:moveTo>
                    <a:cubicBezTo>
                      <a:pt x="63" y="73"/>
                      <a:pt x="63" y="64"/>
                      <a:pt x="63" y="63"/>
                    </a:cubicBezTo>
                    <a:cubicBezTo>
                      <a:pt x="63" y="35"/>
                      <a:pt x="46" y="11"/>
                      <a:pt x="22" y="0"/>
                    </a:cubicBezTo>
                    <a:cubicBezTo>
                      <a:pt x="25" y="24"/>
                      <a:pt x="19" y="50"/>
                      <a:pt x="4" y="65"/>
                    </a:cubicBezTo>
                    <a:cubicBezTo>
                      <a:pt x="3" y="65"/>
                      <a:pt x="0" y="69"/>
                      <a:pt x="2" y="72"/>
                    </a:cubicBezTo>
                    <a:cubicBezTo>
                      <a:pt x="12" y="86"/>
                      <a:pt x="19" y="106"/>
                      <a:pt x="17" y="133"/>
                    </a:cubicBezTo>
                    <a:cubicBezTo>
                      <a:pt x="29" y="130"/>
                      <a:pt x="39" y="125"/>
                      <a:pt x="47" y="118"/>
                    </a:cubicBezTo>
                    <a:cubicBezTo>
                      <a:pt x="53" y="111"/>
                      <a:pt x="57" y="102"/>
                      <a:pt x="60" y="93"/>
                    </a:cubicBezTo>
                    <a:cubicBezTo>
                      <a:pt x="60" y="93"/>
                      <a:pt x="61" y="87"/>
                      <a:pt x="62" y="8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2" name="Freeform 170">
                <a:extLst>
                  <a:ext uri="{FF2B5EF4-FFF2-40B4-BE49-F238E27FC236}">
                    <a16:creationId xmlns:a16="http://schemas.microsoft.com/office/drawing/2014/main" id="{C3B98B7B-47E2-4F36-A1D6-29DB5D561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630"/>
                <a:ext cx="139" cy="307"/>
              </a:xfrm>
              <a:custGeom>
                <a:avLst/>
                <a:gdLst>
                  <a:gd name="T0" fmla="*/ 733 w 59"/>
                  <a:gd name="T1" fmla="*/ 1200 h 130"/>
                  <a:gd name="T2" fmla="*/ 761 w 59"/>
                  <a:gd name="T3" fmla="*/ 1044 h 130"/>
                  <a:gd name="T4" fmla="*/ 770 w 59"/>
                  <a:gd name="T5" fmla="*/ 803 h 130"/>
                  <a:gd name="T6" fmla="*/ 290 w 59"/>
                  <a:gd name="T7" fmla="*/ 0 h 130"/>
                  <a:gd name="T8" fmla="*/ 299 w 59"/>
                  <a:gd name="T9" fmla="*/ 135 h 130"/>
                  <a:gd name="T10" fmla="*/ 49 w 59"/>
                  <a:gd name="T11" fmla="*/ 831 h 130"/>
                  <a:gd name="T12" fmla="*/ 28 w 59"/>
                  <a:gd name="T13" fmla="*/ 909 h 130"/>
                  <a:gd name="T14" fmla="*/ 221 w 59"/>
                  <a:gd name="T15" fmla="*/ 1646 h 130"/>
                  <a:gd name="T16" fmla="*/ 221 w 59"/>
                  <a:gd name="T17" fmla="*/ 1712 h 130"/>
                  <a:gd name="T18" fmla="*/ 221 w 59"/>
                  <a:gd name="T19" fmla="*/ 1712 h 130"/>
                  <a:gd name="T20" fmla="*/ 561 w 59"/>
                  <a:gd name="T21" fmla="*/ 1528 h 130"/>
                  <a:gd name="T22" fmla="*/ 733 w 59"/>
                  <a:gd name="T23" fmla="*/ 1200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0">
                    <a:moveTo>
                      <a:pt x="56" y="91"/>
                    </a:moveTo>
                    <a:cubicBezTo>
                      <a:pt x="56" y="91"/>
                      <a:pt x="57" y="85"/>
                      <a:pt x="58" y="79"/>
                    </a:cubicBezTo>
                    <a:cubicBezTo>
                      <a:pt x="59" y="71"/>
                      <a:pt x="59" y="62"/>
                      <a:pt x="59" y="61"/>
                    </a:cubicBezTo>
                    <a:cubicBezTo>
                      <a:pt x="59" y="35"/>
                      <a:pt x="44" y="11"/>
                      <a:pt x="22" y="0"/>
                    </a:cubicBezTo>
                    <a:cubicBezTo>
                      <a:pt x="22" y="2"/>
                      <a:pt x="23" y="7"/>
                      <a:pt x="23" y="10"/>
                    </a:cubicBezTo>
                    <a:cubicBezTo>
                      <a:pt x="23" y="31"/>
                      <a:pt x="16" y="51"/>
                      <a:pt x="4" y="63"/>
                    </a:cubicBezTo>
                    <a:cubicBezTo>
                      <a:pt x="0" y="66"/>
                      <a:pt x="2" y="69"/>
                      <a:pt x="2" y="69"/>
                    </a:cubicBezTo>
                    <a:cubicBezTo>
                      <a:pt x="12" y="84"/>
                      <a:pt x="17" y="103"/>
                      <a:pt x="17" y="125"/>
                    </a:cubicBezTo>
                    <a:cubicBezTo>
                      <a:pt x="17" y="125"/>
                      <a:pt x="17" y="129"/>
                      <a:pt x="17" y="130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27" y="127"/>
                      <a:pt x="36" y="122"/>
                      <a:pt x="43" y="116"/>
                    </a:cubicBezTo>
                    <a:cubicBezTo>
                      <a:pt x="49" y="109"/>
                      <a:pt x="53" y="100"/>
                      <a:pt x="56" y="9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3" name="Freeform 171">
                <a:extLst>
                  <a:ext uri="{FF2B5EF4-FFF2-40B4-BE49-F238E27FC236}">
                    <a16:creationId xmlns:a16="http://schemas.microsoft.com/office/drawing/2014/main" id="{E6D5BAEF-1A97-4233-B64D-AFF94BB5B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3109"/>
                <a:ext cx="304" cy="177"/>
              </a:xfrm>
              <a:custGeom>
                <a:avLst/>
                <a:gdLst>
                  <a:gd name="T0" fmla="*/ 1687 w 129"/>
                  <a:gd name="T1" fmla="*/ 212 h 75"/>
                  <a:gd name="T2" fmla="*/ 695 w 129"/>
                  <a:gd name="T3" fmla="*/ 50 h 75"/>
                  <a:gd name="T4" fmla="*/ 0 w 129"/>
                  <a:gd name="T5" fmla="*/ 647 h 75"/>
                  <a:gd name="T6" fmla="*/ 928 w 129"/>
                  <a:gd name="T7" fmla="*/ 918 h 75"/>
                  <a:gd name="T8" fmla="*/ 1687 w 129"/>
                  <a:gd name="T9" fmla="*/ 212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5">
                    <a:moveTo>
                      <a:pt x="129" y="16"/>
                    </a:moveTo>
                    <a:cubicBezTo>
                      <a:pt x="103" y="4"/>
                      <a:pt x="73" y="0"/>
                      <a:pt x="53" y="4"/>
                    </a:cubicBezTo>
                    <a:cubicBezTo>
                      <a:pt x="24" y="10"/>
                      <a:pt x="9" y="34"/>
                      <a:pt x="0" y="49"/>
                    </a:cubicBezTo>
                    <a:cubicBezTo>
                      <a:pt x="17" y="65"/>
                      <a:pt x="43" y="75"/>
                      <a:pt x="71" y="70"/>
                    </a:cubicBezTo>
                    <a:cubicBezTo>
                      <a:pt x="102" y="64"/>
                      <a:pt x="122" y="43"/>
                      <a:pt x="129" y="1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4" name="Freeform 172">
                <a:extLst>
                  <a:ext uri="{FF2B5EF4-FFF2-40B4-BE49-F238E27FC236}">
                    <a16:creationId xmlns:a16="http://schemas.microsoft.com/office/drawing/2014/main" id="{0C1EEA81-81D5-4BC8-A523-AD535FE4C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3121"/>
                <a:ext cx="291" cy="165"/>
              </a:xfrm>
              <a:custGeom>
                <a:avLst/>
                <a:gdLst>
                  <a:gd name="T0" fmla="*/ 677 w 123"/>
                  <a:gd name="T1" fmla="*/ 50 h 70"/>
                  <a:gd name="T2" fmla="*/ 0 w 123"/>
                  <a:gd name="T3" fmla="*/ 618 h 70"/>
                  <a:gd name="T4" fmla="*/ 890 w 123"/>
                  <a:gd name="T5" fmla="*/ 851 h 70"/>
                  <a:gd name="T6" fmla="*/ 1628 w 123"/>
                  <a:gd name="T7" fmla="*/ 212 h 70"/>
                  <a:gd name="T8" fmla="*/ 677 w 123"/>
                  <a:gd name="T9" fmla="*/ 50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70">
                    <a:moveTo>
                      <a:pt x="51" y="4"/>
                    </a:moveTo>
                    <a:cubicBezTo>
                      <a:pt x="23" y="9"/>
                      <a:pt x="8" y="32"/>
                      <a:pt x="0" y="47"/>
                    </a:cubicBezTo>
                    <a:cubicBezTo>
                      <a:pt x="16" y="62"/>
                      <a:pt x="41" y="70"/>
                      <a:pt x="67" y="65"/>
                    </a:cubicBezTo>
                    <a:cubicBezTo>
                      <a:pt x="96" y="59"/>
                      <a:pt x="116" y="40"/>
                      <a:pt x="123" y="16"/>
                    </a:cubicBezTo>
                    <a:cubicBezTo>
                      <a:pt x="99" y="4"/>
                      <a:pt x="70" y="0"/>
                      <a:pt x="51" y="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5" name="Freeform 173">
                <a:extLst>
                  <a:ext uri="{FF2B5EF4-FFF2-40B4-BE49-F238E27FC236}">
                    <a16:creationId xmlns:a16="http://schemas.microsoft.com/office/drawing/2014/main" id="{2CFF930C-FC50-4D9A-95BC-2B33010DB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2916"/>
                <a:ext cx="232" cy="233"/>
              </a:xfrm>
              <a:custGeom>
                <a:avLst/>
                <a:gdLst>
                  <a:gd name="T0" fmla="*/ 12 w 98"/>
                  <a:gd name="T1" fmla="*/ 233 h 99"/>
                  <a:gd name="T2" fmla="*/ 173 w 98"/>
                  <a:gd name="T3" fmla="*/ 1059 h 99"/>
                  <a:gd name="T4" fmla="*/ 225 w 98"/>
                  <a:gd name="T5" fmla="*/ 1097 h 99"/>
                  <a:gd name="T6" fmla="*/ 504 w 98"/>
                  <a:gd name="T7" fmla="*/ 1097 h 99"/>
                  <a:gd name="T8" fmla="*/ 677 w 98"/>
                  <a:gd name="T9" fmla="*/ 1109 h 99"/>
                  <a:gd name="T10" fmla="*/ 758 w 98"/>
                  <a:gd name="T11" fmla="*/ 1118 h 99"/>
                  <a:gd name="T12" fmla="*/ 1262 w 98"/>
                  <a:gd name="T13" fmla="*/ 1280 h 99"/>
                  <a:gd name="T14" fmla="*/ 1250 w 98"/>
                  <a:gd name="T15" fmla="*/ 1290 h 99"/>
                  <a:gd name="T16" fmla="*/ 1250 w 98"/>
                  <a:gd name="T17" fmla="*/ 1290 h 99"/>
                  <a:gd name="T18" fmla="*/ 1250 w 98"/>
                  <a:gd name="T19" fmla="*/ 770 h 99"/>
                  <a:gd name="T20" fmla="*/ 12 w 98"/>
                  <a:gd name="T21" fmla="*/ 233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1" y="18"/>
                    </a:moveTo>
                    <a:cubicBezTo>
                      <a:pt x="0" y="53"/>
                      <a:pt x="8" y="68"/>
                      <a:pt x="13" y="81"/>
                    </a:cubicBezTo>
                    <a:cubicBezTo>
                      <a:pt x="14" y="83"/>
                      <a:pt x="16" y="83"/>
                      <a:pt x="17" y="84"/>
                    </a:cubicBezTo>
                    <a:cubicBezTo>
                      <a:pt x="20" y="84"/>
                      <a:pt x="35" y="84"/>
                      <a:pt x="38" y="84"/>
                    </a:cubicBezTo>
                    <a:cubicBezTo>
                      <a:pt x="43" y="84"/>
                      <a:pt x="48" y="85"/>
                      <a:pt x="51" y="85"/>
                    </a:cubicBezTo>
                    <a:cubicBezTo>
                      <a:pt x="53" y="85"/>
                      <a:pt x="55" y="86"/>
                      <a:pt x="57" y="86"/>
                    </a:cubicBezTo>
                    <a:cubicBezTo>
                      <a:pt x="70" y="88"/>
                      <a:pt x="83" y="92"/>
                      <a:pt x="95" y="98"/>
                    </a:cubicBezTo>
                    <a:cubicBezTo>
                      <a:pt x="95" y="99"/>
                      <a:pt x="94" y="99"/>
                      <a:pt x="94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8" y="87"/>
                      <a:pt x="98" y="73"/>
                      <a:pt x="94" y="59"/>
                    </a:cubicBezTo>
                    <a:cubicBezTo>
                      <a:pt x="87" y="30"/>
                      <a:pt x="51" y="0"/>
                      <a:pt x="1" y="1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6" name="Freeform 174">
                <a:extLst>
                  <a:ext uri="{FF2B5EF4-FFF2-40B4-BE49-F238E27FC236}">
                    <a16:creationId xmlns:a16="http://schemas.microsoft.com/office/drawing/2014/main" id="{1B456049-ABB0-4769-8256-29E6D40EC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" y="2920"/>
                <a:ext cx="219" cy="218"/>
              </a:xfrm>
              <a:custGeom>
                <a:avLst/>
                <a:gdLst>
                  <a:gd name="T0" fmla="*/ 1175 w 93"/>
                  <a:gd name="T1" fmla="*/ 758 h 92"/>
                  <a:gd name="T2" fmla="*/ 12 w 93"/>
                  <a:gd name="T3" fmla="*/ 185 h 92"/>
                  <a:gd name="T4" fmla="*/ 155 w 93"/>
                  <a:gd name="T5" fmla="*/ 1012 h 92"/>
                  <a:gd name="T6" fmla="*/ 210 w 93"/>
                  <a:gd name="T7" fmla="*/ 1038 h 92"/>
                  <a:gd name="T8" fmla="*/ 471 w 93"/>
                  <a:gd name="T9" fmla="*/ 1038 h 92"/>
                  <a:gd name="T10" fmla="*/ 732 w 93"/>
                  <a:gd name="T11" fmla="*/ 1078 h 92"/>
                  <a:gd name="T12" fmla="*/ 1187 w 93"/>
                  <a:gd name="T13" fmla="*/ 1225 h 92"/>
                  <a:gd name="T14" fmla="*/ 1175 w 93"/>
                  <a:gd name="T15" fmla="*/ 758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90" y="57"/>
                    </a:moveTo>
                    <a:cubicBezTo>
                      <a:pt x="83" y="29"/>
                      <a:pt x="49" y="0"/>
                      <a:pt x="1" y="14"/>
                    </a:cubicBezTo>
                    <a:cubicBezTo>
                      <a:pt x="0" y="48"/>
                      <a:pt x="7" y="63"/>
                      <a:pt x="12" y="76"/>
                    </a:cubicBezTo>
                    <a:cubicBezTo>
                      <a:pt x="13" y="78"/>
                      <a:pt x="15" y="78"/>
                      <a:pt x="16" y="78"/>
                    </a:cubicBezTo>
                    <a:cubicBezTo>
                      <a:pt x="19" y="78"/>
                      <a:pt x="33" y="78"/>
                      <a:pt x="36" y="78"/>
                    </a:cubicBezTo>
                    <a:cubicBezTo>
                      <a:pt x="45" y="78"/>
                      <a:pt x="54" y="80"/>
                      <a:pt x="56" y="81"/>
                    </a:cubicBezTo>
                    <a:cubicBezTo>
                      <a:pt x="68" y="83"/>
                      <a:pt x="80" y="87"/>
                      <a:pt x="91" y="92"/>
                    </a:cubicBezTo>
                    <a:cubicBezTo>
                      <a:pt x="93" y="81"/>
                      <a:pt x="93" y="69"/>
                      <a:pt x="90" y="5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7" name="Freeform 175">
                <a:extLst>
                  <a:ext uri="{FF2B5EF4-FFF2-40B4-BE49-F238E27FC236}">
                    <a16:creationId xmlns:a16="http://schemas.microsoft.com/office/drawing/2014/main" id="{36F9551F-739D-424D-81A0-EB6621560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958"/>
                <a:ext cx="163" cy="269"/>
              </a:xfrm>
              <a:custGeom>
                <a:avLst/>
                <a:gdLst>
                  <a:gd name="T0" fmla="*/ 669 w 69"/>
                  <a:gd name="T1" fmla="*/ 12 h 114"/>
                  <a:gd name="T2" fmla="*/ 12 w 69"/>
                  <a:gd name="T3" fmla="*/ 986 h 114"/>
                  <a:gd name="T4" fmla="*/ 279 w 69"/>
                  <a:gd name="T5" fmla="*/ 1498 h 114"/>
                  <a:gd name="T6" fmla="*/ 279 w 69"/>
                  <a:gd name="T7" fmla="*/ 1498 h 114"/>
                  <a:gd name="T8" fmla="*/ 250 w 69"/>
                  <a:gd name="T9" fmla="*/ 1487 h 114"/>
                  <a:gd name="T10" fmla="*/ 803 w 69"/>
                  <a:gd name="T11" fmla="*/ 934 h 114"/>
                  <a:gd name="T12" fmla="*/ 881 w 69"/>
                  <a:gd name="T13" fmla="*/ 840 h 114"/>
                  <a:gd name="T14" fmla="*/ 713 w 69"/>
                  <a:gd name="T15" fmla="*/ 0 h 114"/>
                  <a:gd name="T16" fmla="*/ 669 w 69"/>
                  <a:gd name="T17" fmla="*/ 12 h 1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4">
                    <a:moveTo>
                      <a:pt x="51" y="1"/>
                    </a:moveTo>
                    <a:cubicBezTo>
                      <a:pt x="12" y="14"/>
                      <a:pt x="0" y="40"/>
                      <a:pt x="1" y="75"/>
                    </a:cubicBezTo>
                    <a:cubicBezTo>
                      <a:pt x="2" y="90"/>
                      <a:pt x="9" y="103"/>
                      <a:pt x="21" y="114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0" y="114"/>
                      <a:pt x="20" y="113"/>
                      <a:pt x="19" y="113"/>
                    </a:cubicBezTo>
                    <a:cubicBezTo>
                      <a:pt x="27" y="100"/>
                      <a:pt x="39" y="80"/>
                      <a:pt x="61" y="71"/>
                    </a:cubicBezTo>
                    <a:cubicBezTo>
                      <a:pt x="62" y="71"/>
                      <a:pt x="69" y="68"/>
                      <a:pt x="67" y="64"/>
                    </a:cubicBezTo>
                    <a:cubicBezTo>
                      <a:pt x="61" y="50"/>
                      <a:pt x="53" y="35"/>
                      <a:pt x="54" y="0"/>
                    </a:cubicBezTo>
                    <a:cubicBezTo>
                      <a:pt x="53" y="0"/>
                      <a:pt x="52" y="0"/>
                      <a:pt x="51" y="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8" name="Freeform 176">
                <a:extLst>
                  <a:ext uri="{FF2B5EF4-FFF2-40B4-BE49-F238E27FC236}">
                    <a16:creationId xmlns:a16="http://schemas.microsoft.com/office/drawing/2014/main" id="{84B4FAA2-DD14-421F-9EF0-791131B860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4" y="2960"/>
                <a:ext cx="149" cy="256"/>
              </a:xfrm>
              <a:custGeom>
                <a:avLst/>
                <a:gdLst>
                  <a:gd name="T0" fmla="*/ 783 w 63"/>
                  <a:gd name="T1" fmla="*/ 877 h 108"/>
                  <a:gd name="T2" fmla="*/ 783 w 63"/>
                  <a:gd name="T3" fmla="*/ 877 h 108"/>
                  <a:gd name="T4" fmla="*/ 783 w 63"/>
                  <a:gd name="T5" fmla="*/ 877 h 108"/>
                  <a:gd name="T6" fmla="*/ 783 w 63"/>
                  <a:gd name="T7" fmla="*/ 877 h 108"/>
                  <a:gd name="T8" fmla="*/ 823 w 63"/>
                  <a:gd name="T9" fmla="*/ 825 h 108"/>
                  <a:gd name="T10" fmla="*/ 795 w 63"/>
                  <a:gd name="T11" fmla="*/ 787 h 108"/>
                  <a:gd name="T12" fmla="*/ 648 w 63"/>
                  <a:gd name="T13" fmla="*/ 0 h 108"/>
                  <a:gd name="T14" fmla="*/ 12 w 63"/>
                  <a:gd name="T15" fmla="*/ 984 h 108"/>
                  <a:gd name="T16" fmla="*/ 213 w 63"/>
                  <a:gd name="T17" fmla="*/ 1439 h 108"/>
                  <a:gd name="T18" fmla="*/ 783 w 63"/>
                  <a:gd name="T19" fmla="*/ 877 h 108"/>
                  <a:gd name="T20" fmla="*/ 783 w 63"/>
                  <a:gd name="T21" fmla="*/ 877 h 108"/>
                  <a:gd name="T22" fmla="*/ 795 w 63"/>
                  <a:gd name="T23" fmla="*/ 865 h 108"/>
                  <a:gd name="T24" fmla="*/ 823 w 63"/>
                  <a:gd name="T25" fmla="*/ 825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8">
                    <a:moveTo>
                      <a:pt x="59" y="66"/>
                    </a:move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lose/>
                    <a:moveTo>
                      <a:pt x="62" y="62"/>
                    </a:moveTo>
                    <a:cubicBezTo>
                      <a:pt x="60" y="59"/>
                      <a:pt x="60" y="59"/>
                      <a:pt x="60" y="59"/>
                    </a:cubicBezTo>
                    <a:cubicBezTo>
                      <a:pt x="55" y="47"/>
                      <a:pt x="49" y="29"/>
                      <a:pt x="49" y="0"/>
                    </a:cubicBezTo>
                    <a:cubicBezTo>
                      <a:pt x="11" y="14"/>
                      <a:pt x="0" y="39"/>
                      <a:pt x="1" y="74"/>
                    </a:cubicBezTo>
                    <a:cubicBezTo>
                      <a:pt x="2" y="86"/>
                      <a:pt x="7" y="98"/>
                      <a:pt x="16" y="108"/>
                    </a:cubicBezTo>
                    <a:cubicBezTo>
                      <a:pt x="23" y="97"/>
                      <a:pt x="38" y="74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3" y="64"/>
                      <a:pt x="62" y="62"/>
                      <a:pt x="62" y="6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19" name="Freeform 177">
                <a:extLst>
                  <a:ext uri="{FF2B5EF4-FFF2-40B4-BE49-F238E27FC236}">
                    <a16:creationId xmlns:a16="http://schemas.microsoft.com/office/drawing/2014/main" id="{E77FE5C6-6A00-4CC8-9C65-C64E6BC249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77" y="2923"/>
                <a:ext cx="378" cy="373"/>
              </a:xfrm>
              <a:custGeom>
                <a:avLst/>
                <a:gdLst>
                  <a:gd name="T0" fmla="*/ 697 w 160"/>
                  <a:gd name="T1" fmla="*/ 144 h 158"/>
                  <a:gd name="T2" fmla="*/ 0 w 160"/>
                  <a:gd name="T3" fmla="*/ 1102 h 158"/>
                  <a:gd name="T4" fmla="*/ 0 w 160"/>
                  <a:gd name="T5" fmla="*/ 1180 h 158"/>
                  <a:gd name="T6" fmla="*/ 340 w 160"/>
                  <a:gd name="T7" fmla="*/ 1801 h 158"/>
                  <a:gd name="T8" fmla="*/ 1238 w 160"/>
                  <a:gd name="T9" fmla="*/ 2011 h 158"/>
                  <a:gd name="T10" fmla="*/ 1914 w 160"/>
                  <a:gd name="T11" fmla="*/ 1565 h 158"/>
                  <a:gd name="T12" fmla="*/ 2032 w 160"/>
                  <a:gd name="T13" fmla="*/ 725 h 158"/>
                  <a:gd name="T14" fmla="*/ 1585 w 160"/>
                  <a:gd name="T15" fmla="*/ 172 h 158"/>
                  <a:gd name="T16" fmla="*/ 697 w 160"/>
                  <a:gd name="T17" fmla="*/ 144 h 158"/>
                  <a:gd name="T18" fmla="*/ 687 w 160"/>
                  <a:gd name="T19" fmla="*/ 144 h 158"/>
                  <a:gd name="T20" fmla="*/ 687 w 160"/>
                  <a:gd name="T21" fmla="*/ 144 h 158"/>
                  <a:gd name="T22" fmla="*/ 687 w 160"/>
                  <a:gd name="T23" fmla="*/ 144 h 1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58">
                    <a:moveTo>
                      <a:pt x="53" y="11"/>
                    </a:moveTo>
                    <a:cubicBezTo>
                      <a:pt x="17" y="24"/>
                      <a:pt x="0" y="47"/>
                      <a:pt x="0" y="84"/>
                    </a:cubicBezTo>
                    <a:cubicBezTo>
                      <a:pt x="0" y="86"/>
                      <a:pt x="0" y="88"/>
                      <a:pt x="0" y="90"/>
                    </a:cubicBezTo>
                    <a:cubicBezTo>
                      <a:pt x="1" y="108"/>
                      <a:pt x="11" y="125"/>
                      <a:pt x="26" y="137"/>
                    </a:cubicBezTo>
                    <a:cubicBezTo>
                      <a:pt x="46" y="152"/>
                      <a:pt x="70" y="158"/>
                      <a:pt x="94" y="153"/>
                    </a:cubicBezTo>
                    <a:cubicBezTo>
                      <a:pt x="116" y="149"/>
                      <a:pt x="134" y="137"/>
                      <a:pt x="145" y="119"/>
                    </a:cubicBezTo>
                    <a:cubicBezTo>
                      <a:pt x="157" y="101"/>
                      <a:pt x="160" y="78"/>
                      <a:pt x="154" y="55"/>
                    </a:cubicBezTo>
                    <a:cubicBezTo>
                      <a:pt x="150" y="38"/>
                      <a:pt x="137" y="22"/>
                      <a:pt x="120" y="13"/>
                    </a:cubicBezTo>
                    <a:cubicBezTo>
                      <a:pt x="106" y="6"/>
                      <a:pt x="83" y="0"/>
                      <a:pt x="53" y="11"/>
                    </a:cubicBezTo>
                    <a:close/>
                    <a:moveTo>
                      <a:pt x="52" y="11"/>
                    </a:move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0" name="Freeform 178">
                <a:extLst>
                  <a:ext uri="{FF2B5EF4-FFF2-40B4-BE49-F238E27FC236}">
                    <a16:creationId xmlns:a16="http://schemas.microsoft.com/office/drawing/2014/main" id="{B17AAFD1-1E5A-4C49-A846-4A7BCAC9A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913"/>
                <a:ext cx="373" cy="383"/>
              </a:xfrm>
              <a:custGeom>
                <a:avLst/>
                <a:gdLst>
                  <a:gd name="T0" fmla="*/ 668 w 158"/>
                  <a:gd name="T1" fmla="*/ 262 h 162"/>
                  <a:gd name="T2" fmla="*/ 12 w 158"/>
                  <a:gd name="T3" fmla="*/ 1241 h 162"/>
                  <a:gd name="T4" fmla="*/ 1180 w 158"/>
                  <a:gd name="T5" fmla="*/ 2024 h 162"/>
                  <a:gd name="T6" fmla="*/ 1933 w 158"/>
                  <a:gd name="T7" fmla="*/ 794 h 162"/>
                  <a:gd name="T8" fmla="*/ 668 w 158"/>
                  <a:gd name="T9" fmla="*/ 262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1" y="20"/>
                    </a:moveTo>
                    <a:cubicBezTo>
                      <a:pt x="12" y="33"/>
                      <a:pt x="0" y="59"/>
                      <a:pt x="1" y="94"/>
                    </a:cubicBezTo>
                    <a:cubicBezTo>
                      <a:pt x="3" y="130"/>
                      <a:pt x="45" y="162"/>
                      <a:pt x="90" y="153"/>
                    </a:cubicBezTo>
                    <a:cubicBezTo>
                      <a:pt x="135" y="144"/>
                      <a:pt x="158" y="103"/>
                      <a:pt x="147" y="60"/>
                    </a:cubicBezTo>
                    <a:cubicBezTo>
                      <a:pt x="140" y="31"/>
                      <a:pt x="103" y="0"/>
                      <a:pt x="51" y="2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1" name="Freeform 179">
                <a:extLst>
                  <a:ext uri="{FF2B5EF4-FFF2-40B4-BE49-F238E27FC236}">
                    <a16:creationId xmlns:a16="http://schemas.microsoft.com/office/drawing/2014/main" id="{C98C6C5A-F63D-41AA-A529-6E9A09819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719"/>
                <a:ext cx="212" cy="230"/>
              </a:xfrm>
              <a:custGeom>
                <a:avLst/>
                <a:gdLst>
                  <a:gd name="T0" fmla="*/ 49 w 90"/>
                  <a:gd name="T1" fmla="*/ 0 h 97"/>
                  <a:gd name="T2" fmla="*/ 0 w 90"/>
                  <a:gd name="T3" fmla="*/ 308 h 97"/>
                  <a:gd name="T4" fmla="*/ 393 w 90"/>
                  <a:gd name="T5" fmla="*/ 1136 h 97"/>
                  <a:gd name="T6" fmla="*/ 860 w 90"/>
                  <a:gd name="T7" fmla="*/ 1292 h 97"/>
                  <a:gd name="T8" fmla="*/ 1175 w 90"/>
                  <a:gd name="T9" fmla="*/ 1254 h 97"/>
                  <a:gd name="T10" fmla="*/ 1175 w 90"/>
                  <a:gd name="T11" fmla="*/ 1157 h 97"/>
                  <a:gd name="T12" fmla="*/ 888 w 90"/>
                  <a:gd name="T13" fmla="*/ 349 h 97"/>
                  <a:gd name="T14" fmla="*/ 49 w 90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7">
                    <a:moveTo>
                      <a:pt x="4" y="0"/>
                    </a:moveTo>
                    <a:cubicBezTo>
                      <a:pt x="2" y="7"/>
                      <a:pt x="0" y="15"/>
                      <a:pt x="0" y="23"/>
                    </a:cubicBezTo>
                    <a:cubicBezTo>
                      <a:pt x="0" y="49"/>
                      <a:pt x="9" y="73"/>
                      <a:pt x="30" y="85"/>
                    </a:cubicBezTo>
                    <a:cubicBezTo>
                      <a:pt x="40" y="91"/>
                      <a:pt x="53" y="97"/>
                      <a:pt x="66" y="97"/>
                    </a:cubicBezTo>
                    <a:cubicBezTo>
                      <a:pt x="74" y="97"/>
                      <a:pt x="82" y="96"/>
                      <a:pt x="90" y="94"/>
                    </a:cubicBezTo>
                    <a:cubicBezTo>
                      <a:pt x="90" y="92"/>
                      <a:pt x="90" y="89"/>
                      <a:pt x="90" y="87"/>
                    </a:cubicBezTo>
                    <a:cubicBezTo>
                      <a:pt x="90" y="62"/>
                      <a:pt x="83" y="41"/>
                      <a:pt x="68" y="26"/>
                    </a:cubicBezTo>
                    <a:cubicBezTo>
                      <a:pt x="47" y="4"/>
                      <a:pt x="15" y="1"/>
                      <a:pt x="4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2" name="Freeform 180">
                <a:extLst>
                  <a:ext uri="{FF2B5EF4-FFF2-40B4-BE49-F238E27FC236}">
                    <a16:creationId xmlns:a16="http://schemas.microsoft.com/office/drawing/2014/main" id="{6B6F8B2D-5D10-419E-A29F-50B7A426F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" y="2651"/>
                <a:ext cx="1695" cy="768"/>
              </a:xfrm>
              <a:custGeom>
                <a:avLst/>
                <a:gdLst>
                  <a:gd name="T0" fmla="*/ 50 w 718"/>
                  <a:gd name="T1" fmla="*/ 1916 h 325"/>
                  <a:gd name="T2" fmla="*/ 50 w 718"/>
                  <a:gd name="T3" fmla="*/ 1926 h 325"/>
                  <a:gd name="T4" fmla="*/ 144 w 718"/>
                  <a:gd name="T5" fmla="*/ 2283 h 325"/>
                  <a:gd name="T6" fmla="*/ 279 w 718"/>
                  <a:gd name="T7" fmla="*/ 2413 h 325"/>
                  <a:gd name="T8" fmla="*/ 397 w 718"/>
                  <a:gd name="T9" fmla="*/ 2573 h 325"/>
                  <a:gd name="T10" fmla="*/ 512 w 718"/>
                  <a:gd name="T11" fmla="*/ 2680 h 325"/>
                  <a:gd name="T12" fmla="*/ 708 w 718"/>
                  <a:gd name="T13" fmla="*/ 2916 h 325"/>
                  <a:gd name="T14" fmla="*/ 840 w 718"/>
                  <a:gd name="T15" fmla="*/ 3020 h 325"/>
                  <a:gd name="T16" fmla="*/ 1036 w 718"/>
                  <a:gd name="T17" fmla="*/ 3273 h 325"/>
                  <a:gd name="T18" fmla="*/ 1209 w 718"/>
                  <a:gd name="T19" fmla="*/ 3389 h 325"/>
                  <a:gd name="T20" fmla="*/ 1303 w 718"/>
                  <a:gd name="T21" fmla="*/ 3512 h 325"/>
                  <a:gd name="T22" fmla="*/ 1487 w 718"/>
                  <a:gd name="T23" fmla="*/ 3630 h 325"/>
                  <a:gd name="T24" fmla="*/ 1740 w 718"/>
                  <a:gd name="T25" fmla="*/ 3757 h 325"/>
                  <a:gd name="T26" fmla="*/ 1983 w 718"/>
                  <a:gd name="T27" fmla="*/ 3864 h 325"/>
                  <a:gd name="T28" fmla="*/ 2262 w 718"/>
                  <a:gd name="T29" fmla="*/ 3904 h 325"/>
                  <a:gd name="T30" fmla="*/ 2486 w 718"/>
                  <a:gd name="T31" fmla="*/ 3958 h 325"/>
                  <a:gd name="T32" fmla="*/ 2646 w 718"/>
                  <a:gd name="T33" fmla="*/ 3958 h 325"/>
                  <a:gd name="T34" fmla="*/ 2786 w 718"/>
                  <a:gd name="T35" fmla="*/ 4027 h 325"/>
                  <a:gd name="T36" fmla="*/ 2920 w 718"/>
                  <a:gd name="T37" fmla="*/ 4064 h 325"/>
                  <a:gd name="T38" fmla="*/ 3026 w 718"/>
                  <a:gd name="T39" fmla="*/ 4142 h 325"/>
                  <a:gd name="T40" fmla="*/ 3199 w 718"/>
                  <a:gd name="T41" fmla="*/ 4171 h 325"/>
                  <a:gd name="T42" fmla="*/ 3395 w 718"/>
                  <a:gd name="T43" fmla="*/ 4239 h 325"/>
                  <a:gd name="T44" fmla="*/ 3633 w 718"/>
                  <a:gd name="T45" fmla="*/ 4239 h 325"/>
                  <a:gd name="T46" fmla="*/ 4051 w 718"/>
                  <a:gd name="T47" fmla="*/ 4277 h 325"/>
                  <a:gd name="T48" fmla="*/ 4353 w 718"/>
                  <a:gd name="T49" fmla="*/ 4194 h 325"/>
                  <a:gd name="T50" fmla="*/ 4726 w 718"/>
                  <a:gd name="T51" fmla="*/ 4142 h 325"/>
                  <a:gd name="T52" fmla="*/ 4960 w 718"/>
                  <a:gd name="T53" fmla="*/ 4076 h 325"/>
                  <a:gd name="T54" fmla="*/ 5104 w 718"/>
                  <a:gd name="T55" fmla="*/ 4027 h 325"/>
                  <a:gd name="T56" fmla="*/ 5172 w 718"/>
                  <a:gd name="T57" fmla="*/ 3958 h 325"/>
                  <a:gd name="T58" fmla="*/ 5279 w 718"/>
                  <a:gd name="T59" fmla="*/ 3920 h 325"/>
                  <a:gd name="T60" fmla="*/ 5423 w 718"/>
                  <a:gd name="T61" fmla="*/ 3842 h 325"/>
                  <a:gd name="T62" fmla="*/ 5550 w 718"/>
                  <a:gd name="T63" fmla="*/ 3679 h 325"/>
                  <a:gd name="T64" fmla="*/ 5619 w 718"/>
                  <a:gd name="T65" fmla="*/ 3564 h 325"/>
                  <a:gd name="T66" fmla="*/ 5751 w 718"/>
                  <a:gd name="T67" fmla="*/ 3523 h 325"/>
                  <a:gd name="T68" fmla="*/ 5829 w 718"/>
                  <a:gd name="T69" fmla="*/ 3495 h 325"/>
                  <a:gd name="T70" fmla="*/ 6013 w 718"/>
                  <a:gd name="T71" fmla="*/ 3429 h 325"/>
                  <a:gd name="T72" fmla="*/ 6091 w 718"/>
                  <a:gd name="T73" fmla="*/ 3429 h 325"/>
                  <a:gd name="T74" fmla="*/ 6778 w 718"/>
                  <a:gd name="T75" fmla="*/ 3322 h 325"/>
                  <a:gd name="T76" fmla="*/ 7000 w 718"/>
                  <a:gd name="T77" fmla="*/ 3204 h 325"/>
                  <a:gd name="T78" fmla="*/ 7233 w 718"/>
                  <a:gd name="T79" fmla="*/ 3183 h 325"/>
                  <a:gd name="T80" fmla="*/ 7590 w 718"/>
                  <a:gd name="T81" fmla="*/ 3011 h 325"/>
                  <a:gd name="T82" fmla="*/ 8024 w 718"/>
                  <a:gd name="T83" fmla="*/ 2864 h 325"/>
                  <a:gd name="T84" fmla="*/ 8314 w 718"/>
                  <a:gd name="T85" fmla="*/ 2602 h 325"/>
                  <a:gd name="T86" fmla="*/ 8723 w 718"/>
                  <a:gd name="T87" fmla="*/ 2441 h 325"/>
                  <a:gd name="T88" fmla="*/ 9157 w 718"/>
                  <a:gd name="T89" fmla="*/ 1770 h 325"/>
                  <a:gd name="T90" fmla="*/ 9223 w 718"/>
                  <a:gd name="T91" fmla="*/ 0 h 32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718" h="325">
                    <a:moveTo>
                      <a:pt x="4" y="145"/>
                    </a:moveTo>
                    <a:cubicBezTo>
                      <a:pt x="4" y="146"/>
                      <a:pt x="4" y="146"/>
                      <a:pt x="4" y="146"/>
                    </a:cubicBezTo>
                    <a:cubicBezTo>
                      <a:pt x="0" y="153"/>
                      <a:pt x="7" y="167"/>
                      <a:pt x="11" y="173"/>
                    </a:cubicBezTo>
                    <a:cubicBezTo>
                      <a:pt x="14" y="176"/>
                      <a:pt x="18" y="180"/>
                      <a:pt x="21" y="183"/>
                    </a:cubicBezTo>
                    <a:cubicBezTo>
                      <a:pt x="24" y="187"/>
                      <a:pt x="26" y="192"/>
                      <a:pt x="30" y="195"/>
                    </a:cubicBezTo>
                    <a:cubicBezTo>
                      <a:pt x="33" y="198"/>
                      <a:pt x="36" y="200"/>
                      <a:pt x="39" y="203"/>
                    </a:cubicBezTo>
                    <a:cubicBezTo>
                      <a:pt x="44" y="209"/>
                      <a:pt x="47" y="216"/>
                      <a:pt x="54" y="221"/>
                    </a:cubicBezTo>
                    <a:cubicBezTo>
                      <a:pt x="58" y="223"/>
                      <a:pt x="61" y="225"/>
                      <a:pt x="64" y="229"/>
                    </a:cubicBezTo>
                    <a:cubicBezTo>
                      <a:pt x="68" y="236"/>
                      <a:pt x="71" y="244"/>
                      <a:pt x="79" y="248"/>
                    </a:cubicBezTo>
                    <a:cubicBezTo>
                      <a:pt x="85" y="251"/>
                      <a:pt x="88" y="252"/>
                      <a:pt x="92" y="257"/>
                    </a:cubicBezTo>
                    <a:cubicBezTo>
                      <a:pt x="95" y="260"/>
                      <a:pt x="97" y="263"/>
                      <a:pt x="99" y="266"/>
                    </a:cubicBezTo>
                    <a:cubicBezTo>
                      <a:pt x="103" y="271"/>
                      <a:pt x="107" y="272"/>
                      <a:pt x="113" y="275"/>
                    </a:cubicBezTo>
                    <a:cubicBezTo>
                      <a:pt x="119" y="278"/>
                      <a:pt x="125" y="283"/>
                      <a:pt x="132" y="285"/>
                    </a:cubicBezTo>
                    <a:cubicBezTo>
                      <a:pt x="140" y="287"/>
                      <a:pt x="144" y="288"/>
                      <a:pt x="151" y="293"/>
                    </a:cubicBezTo>
                    <a:cubicBezTo>
                      <a:pt x="158" y="297"/>
                      <a:pt x="164" y="296"/>
                      <a:pt x="172" y="296"/>
                    </a:cubicBezTo>
                    <a:cubicBezTo>
                      <a:pt x="178" y="297"/>
                      <a:pt x="183" y="300"/>
                      <a:pt x="189" y="300"/>
                    </a:cubicBezTo>
                    <a:cubicBezTo>
                      <a:pt x="194" y="299"/>
                      <a:pt x="196" y="299"/>
                      <a:pt x="201" y="300"/>
                    </a:cubicBezTo>
                    <a:cubicBezTo>
                      <a:pt x="204" y="302"/>
                      <a:pt x="208" y="304"/>
                      <a:pt x="212" y="305"/>
                    </a:cubicBezTo>
                    <a:cubicBezTo>
                      <a:pt x="217" y="305"/>
                      <a:pt x="218" y="305"/>
                      <a:pt x="222" y="308"/>
                    </a:cubicBezTo>
                    <a:cubicBezTo>
                      <a:pt x="225" y="310"/>
                      <a:pt x="227" y="313"/>
                      <a:pt x="230" y="314"/>
                    </a:cubicBezTo>
                    <a:cubicBezTo>
                      <a:pt x="234" y="317"/>
                      <a:pt x="238" y="315"/>
                      <a:pt x="243" y="316"/>
                    </a:cubicBezTo>
                    <a:cubicBezTo>
                      <a:pt x="248" y="317"/>
                      <a:pt x="252" y="321"/>
                      <a:pt x="258" y="321"/>
                    </a:cubicBezTo>
                    <a:cubicBezTo>
                      <a:pt x="264" y="321"/>
                      <a:pt x="270" y="319"/>
                      <a:pt x="276" y="321"/>
                    </a:cubicBezTo>
                    <a:cubicBezTo>
                      <a:pt x="287" y="324"/>
                      <a:pt x="297" y="322"/>
                      <a:pt x="308" y="324"/>
                    </a:cubicBezTo>
                    <a:cubicBezTo>
                      <a:pt x="316" y="325"/>
                      <a:pt x="323" y="319"/>
                      <a:pt x="331" y="318"/>
                    </a:cubicBezTo>
                    <a:cubicBezTo>
                      <a:pt x="337" y="318"/>
                      <a:pt x="356" y="316"/>
                      <a:pt x="359" y="314"/>
                    </a:cubicBezTo>
                    <a:cubicBezTo>
                      <a:pt x="363" y="311"/>
                      <a:pt x="372" y="311"/>
                      <a:pt x="377" y="309"/>
                    </a:cubicBezTo>
                    <a:cubicBezTo>
                      <a:pt x="381" y="308"/>
                      <a:pt x="385" y="307"/>
                      <a:pt x="388" y="305"/>
                    </a:cubicBezTo>
                    <a:cubicBezTo>
                      <a:pt x="390" y="303"/>
                      <a:pt x="391" y="301"/>
                      <a:pt x="393" y="300"/>
                    </a:cubicBezTo>
                    <a:cubicBezTo>
                      <a:pt x="395" y="298"/>
                      <a:pt x="398" y="298"/>
                      <a:pt x="401" y="297"/>
                    </a:cubicBezTo>
                    <a:cubicBezTo>
                      <a:pt x="405" y="296"/>
                      <a:pt x="408" y="294"/>
                      <a:pt x="412" y="291"/>
                    </a:cubicBezTo>
                    <a:cubicBezTo>
                      <a:pt x="416" y="287"/>
                      <a:pt x="420" y="284"/>
                      <a:pt x="422" y="279"/>
                    </a:cubicBezTo>
                    <a:cubicBezTo>
                      <a:pt x="423" y="275"/>
                      <a:pt x="423" y="272"/>
                      <a:pt x="427" y="270"/>
                    </a:cubicBezTo>
                    <a:cubicBezTo>
                      <a:pt x="430" y="268"/>
                      <a:pt x="434" y="268"/>
                      <a:pt x="437" y="267"/>
                    </a:cubicBezTo>
                    <a:cubicBezTo>
                      <a:pt x="439" y="266"/>
                      <a:pt x="441" y="265"/>
                      <a:pt x="443" y="265"/>
                    </a:cubicBezTo>
                    <a:cubicBezTo>
                      <a:pt x="451" y="264"/>
                      <a:pt x="449" y="261"/>
                      <a:pt x="457" y="260"/>
                    </a:cubicBezTo>
                    <a:cubicBezTo>
                      <a:pt x="459" y="260"/>
                      <a:pt x="461" y="260"/>
                      <a:pt x="463" y="260"/>
                    </a:cubicBezTo>
                    <a:cubicBezTo>
                      <a:pt x="481" y="262"/>
                      <a:pt x="498" y="259"/>
                      <a:pt x="515" y="252"/>
                    </a:cubicBezTo>
                    <a:cubicBezTo>
                      <a:pt x="521" y="249"/>
                      <a:pt x="525" y="245"/>
                      <a:pt x="532" y="243"/>
                    </a:cubicBezTo>
                    <a:cubicBezTo>
                      <a:pt x="537" y="242"/>
                      <a:pt x="544" y="243"/>
                      <a:pt x="550" y="241"/>
                    </a:cubicBezTo>
                    <a:cubicBezTo>
                      <a:pt x="560" y="238"/>
                      <a:pt x="566" y="230"/>
                      <a:pt x="577" y="228"/>
                    </a:cubicBezTo>
                    <a:cubicBezTo>
                      <a:pt x="589" y="225"/>
                      <a:pt x="600" y="223"/>
                      <a:pt x="610" y="217"/>
                    </a:cubicBezTo>
                    <a:cubicBezTo>
                      <a:pt x="619" y="211"/>
                      <a:pt x="624" y="204"/>
                      <a:pt x="632" y="197"/>
                    </a:cubicBezTo>
                    <a:cubicBezTo>
                      <a:pt x="641" y="189"/>
                      <a:pt x="653" y="192"/>
                      <a:pt x="663" y="185"/>
                    </a:cubicBezTo>
                    <a:cubicBezTo>
                      <a:pt x="680" y="173"/>
                      <a:pt x="689" y="150"/>
                      <a:pt x="696" y="134"/>
                    </a:cubicBezTo>
                    <a:cubicBezTo>
                      <a:pt x="718" y="93"/>
                      <a:pt x="711" y="43"/>
                      <a:pt x="70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3" name="Freeform 181">
                <a:extLst>
                  <a:ext uri="{FF2B5EF4-FFF2-40B4-BE49-F238E27FC236}">
                    <a16:creationId xmlns:a16="http://schemas.microsoft.com/office/drawing/2014/main" id="{2A9596A1-FD85-48C3-87F1-242941B6D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98"/>
                <a:ext cx="8" cy="26"/>
              </a:xfrm>
              <a:custGeom>
                <a:avLst/>
                <a:gdLst>
                  <a:gd name="T0" fmla="*/ 0 w 3"/>
                  <a:gd name="T1" fmla="*/ 0 h 11"/>
                  <a:gd name="T2" fmla="*/ 56 w 3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1" y="4"/>
                      <a:pt x="0" y="9"/>
                      <a:pt x="3" y="1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4" name="Freeform 182">
                <a:extLst>
                  <a:ext uri="{FF2B5EF4-FFF2-40B4-BE49-F238E27FC236}">
                    <a16:creationId xmlns:a16="http://schemas.microsoft.com/office/drawing/2014/main" id="{AC0C79BE-5F27-409E-B81D-7A7D47BF3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3062"/>
                <a:ext cx="23" cy="19"/>
              </a:xfrm>
              <a:custGeom>
                <a:avLst/>
                <a:gdLst>
                  <a:gd name="T0" fmla="*/ 0 w 10"/>
                  <a:gd name="T1" fmla="*/ 107 h 8"/>
                  <a:gd name="T2" fmla="*/ 122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5"/>
                      <a:pt x="6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5" name="Freeform 183">
                <a:extLst>
                  <a:ext uri="{FF2B5EF4-FFF2-40B4-BE49-F238E27FC236}">
                    <a16:creationId xmlns:a16="http://schemas.microsoft.com/office/drawing/2014/main" id="{0D2F8DBF-D449-4886-AAD5-0CAFBEB29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3296"/>
                <a:ext cx="45" cy="9"/>
              </a:xfrm>
              <a:custGeom>
                <a:avLst/>
                <a:gdLst>
                  <a:gd name="T0" fmla="*/ 0 w 19"/>
                  <a:gd name="T1" fmla="*/ 0 h 4"/>
                  <a:gd name="T2" fmla="*/ 253 w 19"/>
                  <a:gd name="T3" fmla="*/ 2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5" y="2"/>
                      <a:pt x="13" y="4"/>
                      <a:pt x="19" y="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6" name="Freeform 184">
                <a:extLst>
                  <a:ext uri="{FF2B5EF4-FFF2-40B4-BE49-F238E27FC236}">
                    <a16:creationId xmlns:a16="http://schemas.microsoft.com/office/drawing/2014/main" id="{C47AAB1F-FCCE-40A7-99C9-07AD56239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777"/>
                <a:ext cx="1909" cy="1108"/>
              </a:xfrm>
              <a:custGeom>
                <a:avLst/>
                <a:gdLst>
                  <a:gd name="T0" fmla="*/ 10270 w 808"/>
                  <a:gd name="T1" fmla="*/ 1228 h 469"/>
                  <a:gd name="T2" fmla="*/ 6882 w 808"/>
                  <a:gd name="T3" fmla="*/ 213 h 469"/>
                  <a:gd name="T4" fmla="*/ 6001 w 808"/>
                  <a:gd name="T5" fmla="*/ 581 h 469"/>
                  <a:gd name="T6" fmla="*/ 4539 w 808"/>
                  <a:gd name="T7" fmla="*/ 610 h 469"/>
                  <a:gd name="T8" fmla="*/ 1741 w 808"/>
                  <a:gd name="T9" fmla="*/ 1200 h 469"/>
                  <a:gd name="T10" fmla="*/ 910 w 808"/>
                  <a:gd name="T11" fmla="*/ 4829 h 469"/>
                  <a:gd name="T12" fmla="*/ 2072 w 808"/>
                  <a:gd name="T13" fmla="*/ 5698 h 469"/>
                  <a:gd name="T14" fmla="*/ 3797 w 808"/>
                  <a:gd name="T15" fmla="*/ 4994 h 469"/>
                  <a:gd name="T16" fmla="*/ 4522 w 808"/>
                  <a:gd name="T17" fmla="*/ 4538 h 469"/>
                  <a:gd name="T18" fmla="*/ 6029 w 808"/>
                  <a:gd name="T19" fmla="*/ 4907 h 469"/>
                  <a:gd name="T20" fmla="*/ 6252 w 808"/>
                  <a:gd name="T21" fmla="*/ 5486 h 469"/>
                  <a:gd name="T22" fmla="*/ 6514 w 808"/>
                  <a:gd name="T23" fmla="*/ 5894 h 469"/>
                  <a:gd name="T24" fmla="*/ 8246 w 808"/>
                  <a:gd name="T25" fmla="*/ 5961 h 469"/>
                  <a:gd name="T26" fmla="*/ 8324 w 808"/>
                  <a:gd name="T27" fmla="*/ 5944 h 469"/>
                  <a:gd name="T28" fmla="*/ 10192 w 808"/>
                  <a:gd name="T29" fmla="*/ 4075 h 469"/>
                  <a:gd name="T30" fmla="*/ 10315 w 808"/>
                  <a:gd name="T31" fmla="*/ 3348 h 469"/>
                  <a:gd name="T32" fmla="*/ 10270 w 808"/>
                  <a:gd name="T33" fmla="*/ 1228 h 4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9">
                    <a:moveTo>
                      <a:pt x="779" y="93"/>
                    </a:moveTo>
                    <a:cubicBezTo>
                      <a:pt x="753" y="63"/>
                      <a:pt x="622" y="0"/>
                      <a:pt x="522" y="16"/>
                    </a:cubicBezTo>
                    <a:cubicBezTo>
                      <a:pt x="496" y="20"/>
                      <a:pt x="473" y="29"/>
                      <a:pt x="455" y="44"/>
                    </a:cubicBezTo>
                    <a:cubicBezTo>
                      <a:pt x="421" y="69"/>
                      <a:pt x="362" y="51"/>
                      <a:pt x="344" y="46"/>
                    </a:cubicBezTo>
                    <a:cubicBezTo>
                      <a:pt x="274" y="25"/>
                      <a:pt x="187" y="48"/>
                      <a:pt x="132" y="91"/>
                    </a:cubicBezTo>
                    <a:cubicBezTo>
                      <a:pt x="56" y="150"/>
                      <a:pt x="0" y="253"/>
                      <a:pt x="69" y="366"/>
                    </a:cubicBezTo>
                    <a:cubicBezTo>
                      <a:pt x="93" y="405"/>
                      <a:pt x="123" y="427"/>
                      <a:pt x="157" y="432"/>
                    </a:cubicBezTo>
                    <a:cubicBezTo>
                      <a:pt x="212" y="440"/>
                      <a:pt x="263" y="402"/>
                      <a:pt x="288" y="379"/>
                    </a:cubicBezTo>
                    <a:cubicBezTo>
                      <a:pt x="303" y="366"/>
                      <a:pt x="322" y="354"/>
                      <a:pt x="343" y="344"/>
                    </a:cubicBezTo>
                    <a:cubicBezTo>
                      <a:pt x="404" y="312"/>
                      <a:pt x="449" y="357"/>
                      <a:pt x="457" y="372"/>
                    </a:cubicBezTo>
                    <a:cubicBezTo>
                      <a:pt x="465" y="385"/>
                      <a:pt x="471" y="401"/>
                      <a:pt x="474" y="416"/>
                    </a:cubicBezTo>
                    <a:cubicBezTo>
                      <a:pt x="477" y="435"/>
                      <a:pt x="482" y="438"/>
                      <a:pt x="494" y="447"/>
                    </a:cubicBezTo>
                    <a:cubicBezTo>
                      <a:pt x="522" y="469"/>
                      <a:pt x="575" y="460"/>
                      <a:pt x="625" y="452"/>
                    </a:cubicBezTo>
                    <a:cubicBezTo>
                      <a:pt x="631" y="451"/>
                      <a:pt x="631" y="451"/>
                      <a:pt x="631" y="451"/>
                    </a:cubicBezTo>
                    <a:cubicBezTo>
                      <a:pt x="704" y="439"/>
                      <a:pt x="767" y="375"/>
                      <a:pt x="773" y="309"/>
                    </a:cubicBezTo>
                    <a:cubicBezTo>
                      <a:pt x="774" y="294"/>
                      <a:pt x="778" y="275"/>
                      <a:pt x="782" y="254"/>
                    </a:cubicBezTo>
                    <a:cubicBezTo>
                      <a:pt x="794" y="194"/>
                      <a:pt x="808" y="127"/>
                      <a:pt x="779" y="9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7" name="Freeform 185">
                <a:extLst>
                  <a:ext uri="{FF2B5EF4-FFF2-40B4-BE49-F238E27FC236}">
                    <a16:creationId xmlns:a16="http://schemas.microsoft.com/office/drawing/2014/main" id="{BF02250B-6812-40B7-950A-7A7ECE5C9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2842"/>
                <a:ext cx="99" cy="83"/>
              </a:xfrm>
              <a:custGeom>
                <a:avLst/>
                <a:gdLst>
                  <a:gd name="T0" fmla="*/ 471 w 42"/>
                  <a:gd name="T1" fmla="*/ 0 h 35"/>
                  <a:gd name="T2" fmla="*/ 471 w 42"/>
                  <a:gd name="T3" fmla="*/ 0 h 35"/>
                  <a:gd name="T4" fmla="*/ 483 w 42"/>
                  <a:gd name="T5" fmla="*/ 0 h 35"/>
                  <a:gd name="T6" fmla="*/ 328 w 42"/>
                  <a:gd name="T7" fmla="*/ 28 h 35"/>
                  <a:gd name="T8" fmla="*/ 262 w 42"/>
                  <a:gd name="T9" fmla="*/ 50 h 35"/>
                  <a:gd name="T10" fmla="*/ 94 w 42"/>
                  <a:gd name="T11" fmla="*/ 389 h 35"/>
                  <a:gd name="T12" fmla="*/ 0 w 42"/>
                  <a:gd name="T13" fmla="*/ 455 h 35"/>
                  <a:gd name="T14" fmla="*/ 0 w 42"/>
                  <a:gd name="T15" fmla="*/ 467 h 35"/>
                  <a:gd name="T16" fmla="*/ 549 w 42"/>
                  <a:gd name="T17" fmla="*/ 40 h 35"/>
                  <a:gd name="T18" fmla="*/ 471 w 42"/>
                  <a:gd name="T19" fmla="*/ 0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7" y="0"/>
                    </a:cubicBezTo>
                    <a:cubicBezTo>
                      <a:pt x="33" y="1"/>
                      <a:pt x="29" y="2"/>
                      <a:pt x="25" y="2"/>
                    </a:cubicBezTo>
                    <a:cubicBezTo>
                      <a:pt x="24" y="2"/>
                      <a:pt x="21" y="3"/>
                      <a:pt x="20" y="4"/>
                    </a:cubicBezTo>
                    <a:cubicBezTo>
                      <a:pt x="17" y="15"/>
                      <a:pt x="13" y="23"/>
                      <a:pt x="7" y="29"/>
                    </a:cubicBezTo>
                    <a:cubicBezTo>
                      <a:pt x="5" y="31"/>
                      <a:pt x="2" y="33"/>
                      <a:pt x="0" y="34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7"/>
                      <a:pt x="34" y="16"/>
                      <a:pt x="42" y="3"/>
                    </a:cubicBezTo>
                    <a:cubicBezTo>
                      <a:pt x="40" y="2"/>
                      <a:pt x="38" y="1"/>
                      <a:pt x="36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8" name="Freeform 186">
                <a:extLst>
                  <a:ext uri="{FF2B5EF4-FFF2-40B4-BE49-F238E27FC236}">
                    <a16:creationId xmlns:a16="http://schemas.microsoft.com/office/drawing/2014/main" id="{CC8F0241-9FB8-4A93-8EBD-7B9934E29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1" y="2521"/>
                <a:ext cx="378" cy="305"/>
              </a:xfrm>
              <a:custGeom>
                <a:avLst/>
                <a:gdLst>
                  <a:gd name="T0" fmla="*/ 1635 w 160"/>
                  <a:gd name="T1" fmla="*/ 1402 h 129"/>
                  <a:gd name="T2" fmla="*/ 1635 w 160"/>
                  <a:gd name="T3" fmla="*/ 1402 h 129"/>
                  <a:gd name="T4" fmla="*/ 1713 w 160"/>
                  <a:gd name="T5" fmla="*/ 1482 h 129"/>
                  <a:gd name="T6" fmla="*/ 1859 w 160"/>
                  <a:gd name="T7" fmla="*/ 1676 h 129"/>
                  <a:gd name="T8" fmla="*/ 1937 w 160"/>
                  <a:gd name="T9" fmla="*/ 1705 h 129"/>
                  <a:gd name="T10" fmla="*/ 1897 w 160"/>
                  <a:gd name="T11" fmla="*/ 754 h 129"/>
                  <a:gd name="T12" fmla="*/ 1859 w 160"/>
                  <a:gd name="T13" fmla="*/ 688 h 129"/>
                  <a:gd name="T14" fmla="*/ 397 w 160"/>
                  <a:gd name="T15" fmla="*/ 385 h 129"/>
                  <a:gd name="T16" fmla="*/ 369 w 160"/>
                  <a:gd name="T17" fmla="*/ 397 h 129"/>
                  <a:gd name="T18" fmla="*/ 0 w 160"/>
                  <a:gd name="T19" fmla="*/ 700 h 129"/>
                  <a:gd name="T20" fmla="*/ 671 w 160"/>
                  <a:gd name="T21" fmla="*/ 435 h 129"/>
                  <a:gd name="T22" fmla="*/ 1635 w 160"/>
                  <a:gd name="T23" fmla="*/ 1402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5" y="108"/>
                      <a:pt x="128" y="110"/>
                      <a:pt x="130" y="112"/>
                    </a:cubicBezTo>
                    <a:cubicBezTo>
                      <a:pt x="135" y="116"/>
                      <a:pt x="141" y="121"/>
                      <a:pt x="141" y="127"/>
                    </a:cubicBezTo>
                    <a:cubicBezTo>
                      <a:pt x="144" y="128"/>
                      <a:pt x="146" y="129"/>
                      <a:pt x="147" y="129"/>
                    </a:cubicBezTo>
                    <a:cubicBezTo>
                      <a:pt x="160" y="100"/>
                      <a:pt x="151" y="68"/>
                      <a:pt x="144" y="57"/>
                    </a:cubicBezTo>
                    <a:cubicBezTo>
                      <a:pt x="143" y="55"/>
                      <a:pt x="142" y="53"/>
                      <a:pt x="141" y="52"/>
                    </a:cubicBezTo>
                    <a:cubicBezTo>
                      <a:pt x="127" y="34"/>
                      <a:pt x="85" y="0"/>
                      <a:pt x="30" y="29"/>
                    </a:cubicBezTo>
                    <a:cubicBezTo>
                      <a:pt x="30" y="29"/>
                      <a:pt x="29" y="29"/>
                      <a:pt x="28" y="30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4" y="41"/>
                      <a:pt x="31" y="33"/>
                      <a:pt x="51" y="33"/>
                    </a:cubicBezTo>
                    <a:cubicBezTo>
                      <a:pt x="91" y="33"/>
                      <a:pt x="124" y="66"/>
                      <a:pt x="124" y="10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29" name="Freeform 187">
                <a:extLst>
                  <a:ext uri="{FF2B5EF4-FFF2-40B4-BE49-F238E27FC236}">
                    <a16:creationId xmlns:a16="http://schemas.microsoft.com/office/drawing/2014/main" id="{D593A652-8894-496C-9FED-0E3C6B0CF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9" y="2833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0" name="Freeform 188">
                <a:extLst>
                  <a:ext uri="{FF2B5EF4-FFF2-40B4-BE49-F238E27FC236}">
                    <a16:creationId xmlns:a16="http://schemas.microsoft.com/office/drawing/2014/main" id="{B1CEFA39-4CC8-4900-9B04-1F9D6C791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838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1" name="Freeform 189">
                <a:extLst>
                  <a:ext uri="{FF2B5EF4-FFF2-40B4-BE49-F238E27FC236}">
                    <a16:creationId xmlns:a16="http://schemas.microsoft.com/office/drawing/2014/main" id="{934E8EB3-749E-453D-88E7-F72EB4371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2826"/>
                <a:ext cx="1" cy="7"/>
              </a:xfrm>
              <a:custGeom>
                <a:avLst/>
                <a:gdLst>
                  <a:gd name="T0" fmla="*/ 0 w 1"/>
                  <a:gd name="T1" fmla="*/ 37 h 3"/>
                  <a:gd name="T2" fmla="*/ 0 w 1"/>
                  <a:gd name="T3" fmla="*/ 0 h 3"/>
                  <a:gd name="T4" fmla="*/ 0 w 1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2" name="Freeform 190">
                <a:extLst>
                  <a:ext uri="{FF2B5EF4-FFF2-40B4-BE49-F238E27FC236}">
                    <a16:creationId xmlns:a16="http://schemas.microsoft.com/office/drawing/2014/main" id="{959D0B6A-CE7F-4E53-86ED-771C22F39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1687"/>
                <a:ext cx="255" cy="173"/>
              </a:xfrm>
              <a:custGeom>
                <a:avLst/>
                <a:gdLst>
                  <a:gd name="T0" fmla="*/ 184 w 108"/>
                  <a:gd name="T1" fmla="*/ 545 h 73"/>
                  <a:gd name="T2" fmla="*/ 484 w 108"/>
                  <a:gd name="T3" fmla="*/ 972 h 73"/>
                  <a:gd name="T4" fmla="*/ 1209 w 108"/>
                  <a:gd name="T5" fmla="*/ 718 h 73"/>
                  <a:gd name="T6" fmla="*/ 1421 w 108"/>
                  <a:gd name="T7" fmla="*/ 690 h 73"/>
                  <a:gd name="T8" fmla="*/ 897 w 108"/>
                  <a:gd name="T9" fmla="*/ 173 h 73"/>
                  <a:gd name="T10" fmla="*/ 184 w 108"/>
                  <a:gd name="T11" fmla="*/ 545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3">
                    <a:moveTo>
                      <a:pt x="14" y="41"/>
                    </a:moveTo>
                    <a:cubicBezTo>
                      <a:pt x="22" y="56"/>
                      <a:pt x="25" y="63"/>
                      <a:pt x="37" y="73"/>
                    </a:cubicBezTo>
                    <a:cubicBezTo>
                      <a:pt x="53" y="63"/>
                      <a:pt x="71" y="57"/>
                      <a:pt x="92" y="54"/>
                    </a:cubicBezTo>
                    <a:cubicBezTo>
                      <a:pt x="97" y="53"/>
                      <a:pt x="103" y="52"/>
                      <a:pt x="108" y="52"/>
                    </a:cubicBezTo>
                    <a:cubicBezTo>
                      <a:pt x="93" y="38"/>
                      <a:pt x="83" y="24"/>
                      <a:pt x="68" y="13"/>
                    </a:cubicBezTo>
                    <a:cubicBezTo>
                      <a:pt x="44" y="0"/>
                      <a:pt x="0" y="19"/>
                      <a:pt x="14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3" name="Freeform 191">
                <a:extLst>
                  <a:ext uri="{FF2B5EF4-FFF2-40B4-BE49-F238E27FC236}">
                    <a16:creationId xmlns:a16="http://schemas.microsoft.com/office/drawing/2014/main" id="{44A87708-8937-48E1-9CDB-A9782E988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6" y="1914"/>
                <a:ext cx="218" cy="172"/>
              </a:xfrm>
              <a:custGeom>
                <a:avLst/>
                <a:gdLst>
                  <a:gd name="T0" fmla="*/ 730 w 92"/>
                  <a:gd name="T1" fmla="*/ 12 h 73"/>
                  <a:gd name="T2" fmla="*/ 0 w 92"/>
                  <a:gd name="T3" fmla="*/ 262 h 73"/>
                  <a:gd name="T4" fmla="*/ 254 w 92"/>
                  <a:gd name="T5" fmla="*/ 455 h 73"/>
                  <a:gd name="T6" fmla="*/ 467 w 92"/>
                  <a:gd name="T7" fmla="*/ 954 h 73"/>
                  <a:gd name="T8" fmla="*/ 1012 w 92"/>
                  <a:gd name="T9" fmla="*/ 639 h 73"/>
                  <a:gd name="T10" fmla="*/ 730 w 92"/>
                  <a:gd name="T11" fmla="*/ 12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73">
                    <a:moveTo>
                      <a:pt x="55" y="1"/>
                    </a:moveTo>
                    <a:cubicBezTo>
                      <a:pt x="55" y="1"/>
                      <a:pt x="24" y="6"/>
                      <a:pt x="0" y="20"/>
                    </a:cubicBezTo>
                    <a:cubicBezTo>
                      <a:pt x="8" y="25"/>
                      <a:pt x="15" y="31"/>
                      <a:pt x="19" y="35"/>
                    </a:cubicBezTo>
                    <a:cubicBezTo>
                      <a:pt x="27" y="45"/>
                      <a:pt x="32" y="58"/>
                      <a:pt x="35" y="73"/>
                    </a:cubicBezTo>
                    <a:cubicBezTo>
                      <a:pt x="47" y="66"/>
                      <a:pt x="62" y="61"/>
                      <a:pt x="76" y="49"/>
                    </a:cubicBezTo>
                    <a:cubicBezTo>
                      <a:pt x="92" y="31"/>
                      <a:pt x="70" y="0"/>
                      <a:pt x="55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4" name="Freeform 192">
                <a:extLst>
                  <a:ext uri="{FF2B5EF4-FFF2-40B4-BE49-F238E27FC236}">
                    <a16:creationId xmlns:a16="http://schemas.microsoft.com/office/drawing/2014/main" id="{1B421DD1-B488-4B8B-9617-08CB4C2A4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112"/>
                <a:ext cx="1913" cy="1307"/>
              </a:xfrm>
              <a:custGeom>
                <a:avLst/>
                <a:gdLst>
                  <a:gd name="T0" fmla="*/ 10158 w 810"/>
                  <a:gd name="T1" fmla="*/ 2285 h 553"/>
                  <a:gd name="T2" fmla="*/ 9905 w 810"/>
                  <a:gd name="T3" fmla="*/ 0 h 553"/>
                  <a:gd name="T4" fmla="*/ 9721 w 810"/>
                  <a:gd name="T5" fmla="*/ 1480 h 553"/>
                  <a:gd name="T6" fmla="*/ 9605 w 810"/>
                  <a:gd name="T7" fmla="*/ 2207 h 553"/>
                  <a:gd name="T8" fmla="*/ 7730 w 810"/>
                  <a:gd name="T9" fmla="*/ 4077 h 553"/>
                  <a:gd name="T10" fmla="*/ 7652 w 810"/>
                  <a:gd name="T11" fmla="*/ 4094 h 553"/>
                  <a:gd name="T12" fmla="*/ 5930 w 810"/>
                  <a:gd name="T13" fmla="*/ 4027 h 553"/>
                  <a:gd name="T14" fmla="*/ 5668 w 810"/>
                  <a:gd name="T15" fmla="*/ 3621 h 553"/>
                  <a:gd name="T16" fmla="*/ 5439 w 810"/>
                  <a:gd name="T17" fmla="*/ 3039 h 553"/>
                  <a:gd name="T18" fmla="*/ 3937 w 810"/>
                  <a:gd name="T19" fmla="*/ 2664 h 553"/>
                  <a:gd name="T20" fmla="*/ 3212 w 810"/>
                  <a:gd name="T21" fmla="*/ 3129 h 553"/>
                  <a:gd name="T22" fmla="*/ 1490 w 810"/>
                  <a:gd name="T23" fmla="*/ 3826 h 553"/>
                  <a:gd name="T24" fmla="*/ 328 w 810"/>
                  <a:gd name="T25" fmla="*/ 2954 h 553"/>
                  <a:gd name="T26" fmla="*/ 0 w 810"/>
                  <a:gd name="T27" fmla="*/ 2189 h 553"/>
                  <a:gd name="T28" fmla="*/ 1105 w 810"/>
                  <a:gd name="T29" fmla="*/ 4909 h 553"/>
                  <a:gd name="T30" fmla="*/ 1122 w 810"/>
                  <a:gd name="T31" fmla="*/ 4937 h 553"/>
                  <a:gd name="T32" fmla="*/ 1209 w 810"/>
                  <a:gd name="T33" fmla="*/ 5297 h 553"/>
                  <a:gd name="T34" fmla="*/ 1344 w 810"/>
                  <a:gd name="T35" fmla="*/ 5424 h 553"/>
                  <a:gd name="T36" fmla="*/ 1462 w 810"/>
                  <a:gd name="T37" fmla="*/ 5585 h 553"/>
                  <a:gd name="T38" fmla="*/ 1578 w 810"/>
                  <a:gd name="T39" fmla="*/ 5691 h 553"/>
                  <a:gd name="T40" fmla="*/ 1778 w 810"/>
                  <a:gd name="T41" fmla="*/ 5928 h 553"/>
                  <a:gd name="T42" fmla="*/ 1908 w 810"/>
                  <a:gd name="T43" fmla="*/ 6034 h 553"/>
                  <a:gd name="T44" fmla="*/ 2109 w 810"/>
                  <a:gd name="T45" fmla="*/ 6284 h 553"/>
                  <a:gd name="T46" fmla="*/ 2281 w 810"/>
                  <a:gd name="T47" fmla="*/ 6403 h 553"/>
                  <a:gd name="T48" fmla="*/ 2371 w 810"/>
                  <a:gd name="T49" fmla="*/ 6526 h 553"/>
                  <a:gd name="T50" fmla="*/ 2555 w 810"/>
                  <a:gd name="T51" fmla="*/ 6641 h 553"/>
                  <a:gd name="T52" fmla="*/ 2806 w 810"/>
                  <a:gd name="T53" fmla="*/ 6771 h 553"/>
                  <a:gd name="T54" fmla="*/ 3056 w 810"/>
                  <a:gd name="T55" fmla="*/ 6875 h 553"/>
                  <a:gd name="T56" fmla="*/ 3335 w 810"/>
                  <a:gd name="T57" fmla="*/ 6916 h 553"/>
                  <a:gd name="T58" fmla="*/ 3559 w 810"/>
                  <a:gd name="T59" fmla="*/ 6972 h 553"/>
                  <a:gd name="T60" fmla="*/ 3715 w 810"/>
                  <a:gd name="T61" fmla="*/ 6972 h 553"/>
                  <a:gd name="T62" fmla="*/ 3859 w 810"/>
                  <a:gd name="T63" fmla="*/ 7038 h 553"/>
                  <a:gd name="T64" fmla="*/ 3994 w 810"/>
                  <a:gd name="T65" fmla="*/ 7079 h 553"/>
                  <a:gd name="T66" fmla="*/ 4095 w 810"/>
                  <a:gd name="T67" fmla="*/ 7157 h 553"/>
                  <a:gd name="T68" fmla="*/ 4268 w 810"/>
                  <a:gd name="T69" fmla="*/ 7183 h 553"/>
                  <a:gd name="T70" fmla="*/ 4468 w 810"/>
                  <a:gd name="T71" fmla="*/ 7251 h 553"/>
                  <a:gd name="T72" fmla="*/ 4702 w 810"/>
                  <a:gd name="T73" fmla="*/ 7251 h 553"/>
                  <a:gd name="T74" fmla="*/ 5125 w 810"/>
                  <a:gd name="T75" fmla="*/ 7289 h 553"/>
                  <a:gd name="T76" fmla="*/ 5427 w 810"/>
                  <a:gd name="T77" fmla="*/ 7206 h 553"/>
                  <a:gd name="T78" fmla="*/ 5796 w 810"/>
                  <a:gd name="T79" fmla="*/ 7157 h 553"/>
                  <a:gd name="T80" fmla="*/ 6034 w 810"/>
                  <a:gd name="T81" fmla="*/ 7088 h 553"/>
                  <a:gd name="T82" fmla="*/ 6181 w 810"/>
                  <a:gd name="T83" fmla="*/ 7038 h 553"/>
                  <a:gd name="T84" fmla="*/ 6242 w 810"/>
                  <a:gd name="T85" fmla="*/ 6972 h 553"/>
                  <a:gd name="T86" fmla="*/ 6348 w 810"/>
                  <a:gd name="T87" fmla="*/ 6932 h 553"/>
                  <a:gd name="T88" fmla="*/ 6492 w 810"/>
                  <a:gd name="T89" fmla="*/ 6854 h 553"/>
                  <a:gd name="T90" fmla="*/ 6627 w 810"/>
                  <a:gd name="T91" fmla="*/ 6691 h 553"/>
                  <a:gd name="T92" fmla="*/ 6693 w 810"/>
                  <a:gd name="T93" fmla="*/ 6575 h 553"/>
                  <a:gd name="T94" fmla="*/ 6821 w 810"/>
                  <a:gd name="T95" fmla="*/ 6535 h 553"/>
                  <a:gd name="T96" fmla="*/ 6906 w 810"/>
                  <a:gd name="T97" fmla="*/ 6507 h 553"/>
                  <a:gd name="T98" fmla="*/ 7090 w 810"/>
                  <a:gd name="T99" fmla="*/ 6440 h 553"/>
                  <a:gd name="T100" fmla="*/ 7168 w 810"/>
                  <a:gd name="T101" fmla="*/ 6440 h 553"/>
                  <a:gd name="T102" fmla="*/ 7853 w 810"/>
                  <a:gd name="T103" fmla="*/ 6334 h 553"/>
                  <a:gd name="T104" fmla="*/ 8077 w 810"/>
                  <a:gd name="T105" fmla="*/ 6218 h 553"/>
                  <a:gd name="T106" fmla="*/ 8311 w 810"/>
                  <a:gd name="T107" fmla="*/ 6190 h 553"/>
                  <a:gd name="T108" fmla="*/ 8668 w 810"/>
                  <a:gd name="T109" fmla="*/ 6022 h 553"/>
                  <a:gd name="T110" fmla="*/ 9102 w 810"/>
                  <a:gd name="T111" fmla="*/ 5876 h 553"/>
                  <a:gd name="T112" fmla="*/ 9393 w 810"/>
                  <a:gd name="T113" fmla="*/ 5609 h 553"/>
                  <a:gd name="T114" fmla="*/ 9801 w 810"/>
                  <a:gd name="T115" fmla="*/ 5453 h 553"/>
                  <a:gd name="T116" fmla="*/ 10236 w 810"/>
                  <a:gd name="T117" fmla="*/ 4781 h 553"/>
                  <a:gd name="T118" fmla="*/ 10158 w 810"/>
                  <a:gd name="T119" fmla="*/ 2285 h 5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3">
                    <a:moveTo>
                      <a:pt x="771" y="173"/>
                    </a:moveTo>
                    <a:cubicBezTo>
                      <a:pt x="764" y="129"/>
                      <a:pt x="776" y="69"/>
                      <a:pt x="752" y="0"/>
                    </a:cubicBezTo>
                    <a:cubicBezTo>
                      <a:pt x="754" y="34"/>
                      <a:pt x="746" y="74"/>
                      <a:pt x="738" y="112"/>
                    </a:cubicBezTo>
                    <a:cubicBezTo>
                      <a:pt x="734" y="133"/>
                      <a:pt x="730" y="152"/>
                      <a:pt x="729" y="167"/>
                    </a:cubicBezTo>
                    <a:cubicBezTo>
                      <a:pt x="723" y="233"/>
                      <a:pt x="660" y="297"/>
                      <a:pt x="587" y="309"/>
                    </a:cubicBezTo>
                    <a:cubicBezTo>
                      <a:pt x="581" y="310"/>
                      <a:pt x="581" y="310"/>
                      <a:pt x="581" y="310"/>
                    </a:cubicBezTo>
                    <a:cubicBezTo>
                      <a:pt x="531" y="318"/>
                      <a:pt x="478" y="327"/>
                      <a:pt x="450" y="305"/>
                    </a:cubicBezTo>
                    <a:cubicBezTo>
                      <a:pt x="438" y="296"/>
                      <a:pt x="433" y="293"/>
                      <a:pt x="430" y="274"/>
                    </a:cubicBezTo>
                    <a:cubicBezTo>
                      <a:pt x="427" y="259"/>
                      <a:pt x="421" y="243"/>
                      <a:pt x="413" y="230"/>
                    </a:cubicBezTo>
                    <a:cubicBezTo>
                      <a:pt x="405" y="215"/>
                      <a:pt x="360" y="170"/>
                      <a:pt x="299" y="202"/>
                    </a:cubicBezTo>
                    <a:cubicBezTo>
                      <a:pt x="278" y="212"/>
                      <a:pt x="259" y="224"/>
                      <a:pt x="244" y="237"/>
                    </a:cubicBezTo>
                    <a:cubicBezTo>
                      <a:pt x="219" y="260"/>
                      <a:pt x="168" y="298"/>
                      <a:pt x="113" y="290"/>
                    </a:cubicBezTo>
                    <a:cubicBezTo>
                      <a:pt x="79" y="285"/>
                      <a:pt x="49" y="263"/>
                      <a:pt x="25" y="224"/>
                    </a:cubicBezTo>
                    <a:cubicBezTo>
                      <a:pt x="13" y="204"/>
                      <a:pt x="5" y="185"/>
                      <a:pt x="0" y="166"/>
                    </a:cubicBezTo>
                    <a:cubicBezTo>
                      <a:pt x="5" y="213"/>
                      <a:pt x="42" y="309"/>
                      <a:pt x="84" y="372"/>
                    </a:cubicBezTo>
                    <a:cubicBezTo>
                      <a:pt x="85" y="374"/>
                      <a:pt x="85" y="374"/>
                      <a:pt x="85" y="374"/>
                    </a:cubicBezTo>
                    <a:cubicBezTo>
                      <a:pt x="81" y="381"/>
                      <a:pt x="88" y="395"/>
                      <a:pt x="92" y="401"/>
                    </a:cubicBezTo>
                    <a:cubicBezTo>
                      <a:pt x="95" y="404"/>
                      <a:pt x="99" y="408"/>
                      <a:pt x="102" y="411"/>
                    </a:cubicBezTo>
                    <a:cubicBezTo>
                      <a:pt x="105" y="415"/>
                      <a:pt x="107" y="420"/>
                      <a:pt x="111" y="423"/>
                    </a:cubicBezTo>
                    <a:cubicBezTo>
                      <a:pt x="114" y="426"/>
                      <a:pt x="117" y="428"/>
                      <a:pt x="120" y="431"/>
                    </a:cubicBezTo>
                    <a:cubicBezTo>
                      <a:pt x="125" y="437"/>
                      <a:pt x="128" y="444"/>
                      <a:pt x="135" y="449"/>
                    </a:cubicBezTo>
                    <a:cubicBezTo>
                      <a:pt x="139" y="451"/>
                      <a:pt x="142" y="453"/>
                      <a:pt x="145" y="457"/>
                    </a:cubicBezTo>
                    <a:cubicBezTo>
                      <a:pt x="149" y="464"/>
                      <a:pt x="152" y="472"/>
                      <a:pt x="160" y="476"/>
                    </a:cubicBezTo>
                    <a:cubicBezTo>
                      <a:pt x="166" y="479"/>
                      <a:pt x="169" y="480"/>
                      <a:pt x="173" y="485"/>
                    </a:cubicBezTo>
                    <a:cubicBezTo>
                      <a:pt x="176" y="488"/>
                      <a:pt x="178" y="491"/>
                      <a:pt x="180" y="494"/>
                    </a:cubicBezTo>
                    <a:cubicBezTo>
                      <a:pt x="184" y="499"/>
                      <a:pt x="188" y="500"/>
                      <a:pt x="194" y="503"/>
                    </a:cubicBezTo>
                    <a:cubicBezTo>
                      <a:pt x="200" y="506"/>
                      <a:pt x="206" y="511"/>
                      <a:pt x="213" y="513"/>
                    </a:cubicBezTo>
                    <a:cubicBezTo>
                      <a:pt x="221" y="515"/>
                      <a:pt x="225" y="516"/>
                      <a:pt x="232" y="521"/>
                    </a:cubicBezTo>
                    <a:cubicBezTo>
                      <a:pt x="239" y="525"/>
                      <a:pt x="245" y="524"/>
                      <a:pt x="253" y="524"/>
                    </a:cubicBezTo>
                    <a:cubicBezTo>
                      <a:pt x="259" y="525"/>
                      <a:pt x="264" y="528"/>
                      <a:pt x="270" y="528"/>
                    </a:cubicBezTo>
                    <a:cubicBezTo>
                      <a:pt x="275" y="527"/>
                      <a:pt x="277" y="527"/>
                      <a:pt x="282" y="528"/>
                    </a:cubicBezTo>
                    <a:cubicBezTo>
                      <a:pt x="285" y="530"/>
                      <a:pt x="289" y="532"/>
                      <a:pt x="293" y="533"/>
                    </a:cubicBezTo>
                    <a:cubicBezTo>
                      <a:pt x="298" y="533"/>
                      <a:pt x="299" y="533"/>
                      <a:pt x="303" y="536"/>
                    </a:cubicBezTo>
                    <a:cubicBezTo>
                      <a:pt x="306" y="538"/>
                      <a:pt x="308" y="541"/>
                      <a:pt x="311" y="542"/>
                    </a:cubicBezTo>
                    <a:cubicBezTo>
                      <a:pt x="315" y="545"/>
                      <a:pt x="319" y="543"/>
                      <a:pt x="324" y="544"/>
                    </a:cubicBezTo>
                    <a:cubicBezTo>
                      <a:pt x="329" y="545"/>
                      <a:pt x="333" y="549"/>
                      <a:pt x="339" y="549"/>
                    </a:cubicBezTo>
                    <a:cubicBezTo>
                      <a:pt x="345" y="549"/>
                      <a:pt x="351" y="547"/>
                      <a:pt x="357" y="549"/>
                    </a:cubicBezTo>
                    <a:cubicBezTo>
                      <a:pt x="368" y="552"/>
                      <a:pt x="378" y="550"/>
                      <a:pt x="389" y="552"/>
                    </a:cubicBezTo>
                    <a:cubicBezTo>
                      <a:pt x="397" y="553"/>
                      <a:pt x="404" y="547"/>
                      <a:pt x="412" y="546"/>
                    </a:cubicBezTo>
                    <a:cubicBezTo>
                      <a:pt x="418" y="546"/>
                      <a:pt x="437" y="544"/>
                      <a:pt x="440" y="542"/>
                    </a:cubicBezTo>
                    <a:cubicBezTo>
                      <a:pt x="444" y="539"/>
                      <a:pt x="453" y="539"/>
                      <a:pt x="458" y="537"/>
                    </a:cubicBezTo>
                    <a:cubicBezTo>
                      <a:pt x="462" y="536"/>
                      <a:pt x="466" y="535"/>
                      <a:pt x="469" y="533"/>
                    </a:cubicBezTo>
                    <a:cubicBezTo>
                      <a:pt x="471" y="531"/>
                      <a:pt x="472" y="529"/>
                      <a:pt x="474" y="528"/>
                    </a:cubicBezTo>
                    <a:cubicBezTo>
                      <a:pt x="476" y="526"/>
                      <a:pt x="479" y="526"/>
                      <a:pt x="482" y="525"/>
                    </a:cubicBezTo>
                    <a:cubicBezTo>
                      <a:pt x="486" y="524"/>
                      <a:pt x="489" y="522"/>
                      <a:pt x="493" y="519"/>
                    </a:cubicBezTo>
                    <a:cubicBezTo>
                      <a:pt x="497" y="515"/>
                      <a:pt x="501" y="512"/>
                      <a:pt x="503" y="507"/>
                    </a:cubicBezTo>
                    <a:cubicBezTo>
                      <a:pt x="504" y="503"/>
                      <a:pt x="504" y="500"/>
                      <a:pt x="508" y="498"/>
                    </a:cubicBezTo>
                    <a:cubicBezTo>
                      <a:pt x="511" y="496"/>
                      <a:pt x="515" y="496"/>
                      <a:pt x="518" y="495"/>
                    </a:cubicBezTo>
                    <a:cubicBezTo>
                      <a:pt x="520" y="494"/>
                      <a:pt x="522" y="493"/>
                      <a:pt x="524" y="493"/>
                    </a:cubicBezTo>
                    <a:cubicBezTo>
                      <a:pt x="532" y="492"/>
                      <a:pt x="530" y="489"/>
                      <a:pt x="538" y="488"/>
                    </a:cubicBezTo>
                    <a:cubicBezTo>
                      <a:pt x="540" y="488"/>
                      <a:pt x="542" y="488"/>
                      <a:pt x="544" y="488"/>
                    </a:cubicBezTo>
                    <a:cubicBezTo>
                      <a:pt x="562" y="490"/>
                      <a:pt x="579" y="487"/>
                      <a:pt x="596" y="480"/>
                    </a:cubicBezTo>
                    <a:cubicBezTo>
                      <a:pt x="602" y="477"/>
                      <a:pt x="606" y="473"/>
                      <a:pt x="613" y="471"/>
                    </a:cubicBezTo>
                    <a:cubicBezTo>
                      <a:pt x="618" y="470"/>
                      <a:pt x="625" y="471"/>
                      <a:pt x="631" y="469"/>
                    </a:cubicBezTo>
                    <a:cubicBezTo>
                      <a:pt x="641" y="466"/>
                      <a:pt x="647" y="458"/>
                      <a:pt x="658" y="456"/>
                    </a:cubicBezTo>
                    <a:cubicBezTo>
                      <a:pt x="670" y="453"/>
                      <a:pt x="681" y="451"/>
                      <a:pt x="691" y="445"/>
                    </a:cubicBezTo>
                    <a:cubicBezTo>
                      <a:pt x="700" y="439"/>
                      <a:pt x="705" y="432"/>
                      <a:pt x="713" y="425"/>
                    </a:cubicBezTo>
                    <a:cubicBezTo>
                      <a:pt x="722" y="417"/>
                      <a:pt x="734" y="420"/>
                      <a:pt x="744" y="413"/>
                    </a:cubicBezTo>
                    <a:cubicBezTo>
                      <a:pt x="761" y="401"/>
                      <a:pt x="770" y="378"/>
                      <a:pt x="777" y="362"/>
                    </a:cubicBezTo>
                    <a:cubicBezTo>
                      <a:pt x="810" y="301"/>
                      <a:pt x="778" y="221"/>
                      <a:pt x="771" y="17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5" name="Freeform 193">
                <a:extLst>
                  <a:ext uri="{FF2B5EF4-FFF2-40B4-BE49-F238E27FC236}">
                    <a16:creationId xmlns:a16="http://schemas.microsoft.com/office/drawing/2014/main" id="{CB9EE2BA-6A70-4D26-8768-381D4AEEF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838"/>
                <a:ext cx="602" cy="545"/>
              </a:xfrm>
              <a:custGeom>
                <a:avLst/>
                <a:gdLst>
                  <a:gd name="T0" fmla="*/ 2262 w 255"/>
                  <a:gd name="T1" fmla="*/ 946 h 231"/>
                  <a:gd name="T2" fmla="*/ 2342 w 255"/>
                  <a:gd name="T3" fmla="*/ 852 h 231"/>
                  <a:gd name="T4" fmla="*/ 2831 w 255"/>
                  <a:gd name="T5" fmla="*/ 290 h 231"/>
                  <a:gd name="T6" fmla="*/ 2736 w 255"/>
                  <a:gd name="T7" fmla="*/ 118 h 231"/>
                  <a:gd name="T8" fmla="*/ 1355 w 255"/>
                  <a:gd name="T9" fmla="*/ 958 h 231"/>
                  <a:gd name="T10" fmla="*/ 50 w 255"/>
                  <a:gd name="T11" fmla="*/ 40 h 231"/>
                  <a:gd name="T12" fmla="*/ 28 w 255"/>
                  <a:gd name="T13" fmla="*/ 0 h 231"/>
                  <a:gd name="T14" fmla="*/ 28 w 255"/>
                  <a:gd name="T15" fmla="*/ 134 h 231"/>
                  <a:gd name="T16" fmla="*/ 1355 w 255"/>
                  <a:gd name="T17" fmla="*/ 1102 h 231"/>
                  <a:gd name="T18" fmla="*/ 2118 w 255"/>
                  <a:gd name="T19" fmla="*/ 958 h 231"/>
                  <a:gd name="T20" fmla="*/ 3076 w 255"/>
                  <a:gd name="T21" fmla="*/ 2928 h 231"/>
                  <a:gd name="T22" fmla="*/ 3355 w 255"/>
                  <a:gd name="T23" fmla="*/ 2968 h 231"/>
                  <a:gd name="T24" fmla="*/ 2262 w 255"/>
                  <a:gd name="T25" fmla="*/ 946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1">
                    <a:moveTo>
                      <a:pt x="172" y="72"/>
                    </a:moveTo>
                    <a:cubicBezTo>
                      <a:pt x="172" y="69"/>
                      <a:pt x="174" y="68"/>
                      <a:pt x="178" y="65"/>
                    </a:cubicBezTo>
                    <a:cubicBezTo>
                      <a:pt x="194" y="55"/>
                      <a:pt x="208" y="38"/>
                      <a:pt x="215" y="22"/>
                    </a:cubicBezTo>
                    <a:cubicBezTo>
                      <a:pt x="212" y="18"/>
                      <a:pt x="210" y="14"/>
                      <a:pt x="208" y="9"/>
                    </a:cubicBezTo>
                    <a:cubicBezTo>
                      <a:pt x="203" y="41"/>
                      <a:pt x="154" y="76"/>
                      <a:pt x="103" y="73"/>
                    </a:cubicBezTo>
                    <a:cubicBezTo>
                      <a:pt x="46" y="70"/>
                      <a:pt x="4" y="3"/>
                      <a:pt x="4" y="3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0" y="2"/>
                      <a:pt x="1" y="7"/>
                      <a:pt x="2" y="10"/>
                    </a:cubicBezTo>
                    <a:cubicBezTo>
                      <a:pt x="4" y="13"/>
                      <a:pt x="39" y="80"/>
                      <a:pt x="103" y="84"/>
                    </a:cubicBezTo>
                    <a:cubicBezTo>
                      <a:pt x="123" y="85"/>
                      <a:pt x="143" y="81"/>
                      <a:pt x="161" y="73"/>
                    </a:cubicBezTo>
                    <a:cubicBezTo>
                      <a:pt x="158" y="105"/>
                      <a:pt x="188" y="181"/>
                      <a:pt x="234" y="223"/>
                    </a:cubicBezTo>
                    <a:cubicBezTo>
                      <a:pt x="244" y="231"/>
                      <a:pt x="252" y="227"/>
                      <a:pt x="255" y="226"/>
                    </a:cubicBezTo>
                    <a:cubicBezTo>
                      <a:pt x="201" y="186"/>
                      <a:pt x="167" y="95"/>
                      <a:pt x="172" y="7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6" name="Freeform 194">
                <a:extLst>
                  <a:ext uri="{FF2B5EF4-FFF2-40B4-BE49-F238E27FC236}">
                    <a16:creationId xmlns:a16="http://schemas.microsoft.com/office/drawing/2014/main" id="{44B0481A-1985-4D3A-A1B4-158F68B92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230"/>
                <a:ext cx="900" cy="1073"/>
              </a:xfrm>
              <a:custGeom>
                <a:avLst/>
                <a:gdLst>
                  <a:gd name="T0" fmla="*/ 4944 w 381"/>
                  <a:gd name="T1" fmla="*/ 2151 h 454"/>
                  <a:gd name="T2" fmla="*/ 4247 w 381"/>
                  <a:gd name="T3" fmla="*/ 3167 h 454"/>
                  <a:gd name="T4" fmla="*/ 4826 w 381"/>
                  <a:gd name="T5" fmla="*/ 156 h 454"/>
                  <a:gd name="T6" fmla="*/ 4743 w 381"/>
                  <a:gd name="T7" fmla="*/ 12 h 454"/>
                  <a:gd name="T8" fmla="*/ 4018 w 381"/>
                  <a:gd name="T9" fmla="*/ 3233 h 454"/>
                  <a:gd name="T10" fmla="*/ 3494 w 381"/>
                  <a:gd name="T11" fmla="*/ 3708 h 454"/>
                  <a:gd name="T12" fmla="*/ 3482 w 381"/>
                  <a:gd name="T13" fmla="*/ 3708 h 454"/>
                  <a:gd name="T14" fmla="*/ 1094 w 381"/>
                  <a:gd name="T15" fmla="*/ 4330 h 454"/>
                  <a:gd name="T16" fmla="*/ 725 w 381"/>
                  <a:gd name="T17" fmla="*/ 4093 h 454"/>
                  <a:gd name="T18" fmla="*/ 66 w 381"/>
                  <a:gd name="T19" fmla="*/ 3302 h 454"/>
                  <a:gd name="T20" fmla="*/ 78 w 381"/>
                  <a:gd name="T21" fmla="*/ 3314 h 454"/>
                  <a:gd name="T22" fmla="*/ 66 w 381"/>
                  <a:gd name="T23" fmla="*/ 3330 h 454"/>
                  <a:gd name="T24" fmla="*/ 0 w 381"/>
                  <a:gd name="T25" fmla="*/ 3418 h 454"/>
                  <a:gd name="T26" fmla="*/ 0 w 381"/>
                  <a:gd name="T27" fmla="*/ 3418 h 454"/>
                  <a:gd name="T28" fmla="*/ 591 w 381"/>
                  <a:gd name="T29" fmla="*/ 4117 h 454"/>
                  <a:gd name="T30" fmla="*/ 898 w 381"/>
                  <a:gd name="T31" fmla="*/ 4424 h 454"/>
                  <a:gd name="T32" fmla="*/ 987 w 381"/>
                  <a:gd name="T33" fmla="*/ 4446 h 454"/>
                  <a:gd name="T34" fmla="*/ 1188 w 381"/>
                  <a:gd name="T35" fmla="*/ 4552 h 454"/>
                  <a:gd name="T36" fmla="*/ 1356 w 381"/>
                  <a:gd name="T37" fmla="*/ 5216 h 454"/>
                  <a:gd name="T38" fmla="*/ 1356 w 381"/>
                  <a:gd name="T39" fmla="*/ 5374 h 454"/>
                  <a:gd name="T40" fmla="*/ 1372 w 381"/>
                  <a:gd name="T41" fmla="*/ 5559 h 454"/>
                  <a:gd name="T42" fmla="*/ 1384 w 381"/>
                  <a:gd name="T43" fmla="*/ 5838 h 454"/>
                  <a:gd name="T44" fmla="*/ 1335 w 381"/>
                  <a:gd name="T45" fmla="*/ 5965 h 454"/>
                  <a:gd name="T46" fmla="*/ 1528 w 381"/>
                  <a:gd name="T47" fmla="*/ 5781 h 454"/>
                  <a:gd name="T48" fmla="*/ 1519 w 381"/>
                  <a:gd name="T49" fmla="*/ 5559 h 454"/>
                  <a:gd name="T50" fmla="*/ 1500 w 381"/>
                  <a:gd name="T51" fmla="*/ 5363 h 454"/>
                  <a:gd name="T52" fmla="*/ 1491 w 381"/>
                  <a:gd name="T53" fmla="*/ 5216 h 454"/>
                  <a:gd name="T54" fmla="*/ 1356 w 381"/>
                  <a:gd name="T55" fmla="*/ 4531 h 454"/>
                  <a:gd name="T56" fmla="*/ 1384 w 381"/>
                  <a:gd name="T57" fmla="*/ 4502 h 454"/>
                  <a:gd name="T58" fmla="*/ 3442 w 381"/>
                  <a:gd name="T59" fmla="*/ 3909 h 454"/>
                  <a:gd name="T60" fmla="*/ 4207 w 381"/>
                  <a:gd name="T61" fmla="*/ 3392 h 454"/>
                  <a:gd name="T62" fmla="*/ 4972 w 381"/>
                  <a:gd name="T63" fmla="*/ 2401 h 454"/>
                  <a:gd name="T64" fmla="*/ 4944 w 381"/>
                  <a:gd name="T65" fmla="*/ 2151 h 4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4">
                    <a:moveTo>
                      <a:pt x="375" y="163"/>
                    </a:moveTo>
                    <a:cubicBezTo>
                      <a:pt x="365" y="183"/>
                      <a:pt x="342" y="218"/>
                      <a:pt x="322" y="240"/>
                    </a:cubicBezTo>
                    <a:cubicBezTo>
                      <a:pt x="370" y="167"/>
                      <a:pt x="373" y="79"/>
                      <a:pt x="366" y="12"/>
                    </a:cubicBezTo>
                    <a:cubicBezTo>
                      <a:pt x="365" y="4"/>
                      <a:pt x="363" y="0"/>
                      <a:pt x="360" y="1"/>
                    </a:cubicBezTo>
                    <a:cubicBezTo>
                      <a:pt x="367" y="70"/>
                      <a:pt x="359" y="173"/>
                      <a:pt x="305" y="245"/>
                    </a:cubicBezTo>
                    <a:cubicBezTo>
                      <a:pt x="296" y="258"/>
                      <a:pt x="282" y="270"/>
                      <a:pt x="265" y="281"/>
                    </a:cubicBezTo>
                    <a:cubicBezTo>
                      <a:pt x="265" y="281"/>
                      <a:pt x="265" y="281"/>
                      <a:pt x="264" y="281"/>
                    </a:cubicBezTo>
                    <a:cubicBezTo>
                      <a:pt x="210" y="316"/>
                      <a:pt x="129" y="337"/>
                      <a:pt x="83" y="328"/>
                    </a:cubicBezTo>
                    <a:cubicBezTo>
                      <a:pt x="72" y="326"/>
                      <a:pt x="58" y="321"/>
                      <a:pt x="55" y="310"/>
                    </a:cubicBezTo>
                    <a:cubicBezTo>
                      <a:pt x="44" y="267"/>
                      <a:pt x="32" y="262"/>
                      <a:pt x="5" y="250"/>
                    </a:cubicBezTo>
                    <a:cubicBezTo>
                      <a:pt x="5" y="250"/>
                      <a:pt x="6" y="250"/>
                      <a:pt x="6" y="251"/>
                    </a:cubicBezTo>
                    <a:cubicBezTo>
                      <a:pt x="6" y="251"/>
                      <a:pt x="6" y="252"/>
                      <a:pt x="5" y="252"/>
                    </a:cubicBezTo>
                    <a:cubicBezTo>
                      <a:pt x="5" y="256"/>
                      <a:pt x="3" y="258"/>
                      <a:pt x="0" y="25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27" y="271"/>
                      <a:pt x="35" y="274"/>
                      <a:pt x="45" y="312"/>
                    </a:cubicBezTo>
                    <a:cubicBezTo>
                      <a:pt x="47" y="320"/>
                      <a:pt x="53" y="329"/>
                      <a:pt x="68" y="335"/>
                    </a:cubicBezTo>
                    <a:cubicBezTo>
                      <a:pt x="69" y="335"/>
                      <a:pt x="72" y="336"/>
                      <a:pt x="75" y="337"/>
                    </a:cubicBezTo>
                    <a:cubicBezTo>
                      <a:pt x="83" y="339"/>
                      <a:pt x="88" y="342"/>
                      <a:pt x="90" y="345"/>
                    </a:cubicBezTo>
                    <a:cubicBezTo>
                      <a:pt x="100" y="355"/>
                      <a:pt x="102" y="374"/>
                      <a:pt x="103" y="395"/>
                    </a:cubicBezTo>
                    <a:cubicBezTo>
                      <a:pt x="103" y="407"/>
                      <a:pt x="103" y="407"/>
                      <a:pt x="103" y="407"/>
                    </a:cubicBezTo>
                    <a:cubicBezTo>
                      <a:pt x="104" y="421"/>
                      <a:pt x="104" y="421"/>
                      <a:pt x="104" y="421"/>
                    </a:cubicBezTo>
                    <a:cubicBezTo>
                      <a:pt x="104" y="428"/>
                      <a:pt x="105" y="435"/>
                      <a:pt x="105" y="442"/>
                    </a:cubicBezTo>
                    <a:cubicBezTo>
                      <a:pt x="106" y="447"/>
                      <a:pt x="101" y="452"/>
                      <a:pt x="101" y="452"/>
                    </a:cubicBezTo>
                    <a:cubicBezTo>
                      <a:pt x="106" y="454"/>
                      <a:pt x="116" y="448"/>
                      <a:pt x="116" y="438"/>
                    </a:cubicBezTo>
                    <a:cubicBezTo>
                      <a:pt x="115" y="432"/>
                      <a:pt x="115" y="426"/>
                      <a:pt x="115" y="421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3" y="395"/>
                      <a:pt x="113" y="395"/>
                      <a:pt x="113" y="395"/>
                    </a:cubicBezTo>
                    <a:cubicBezTo>
                      <a:pt x="113" y="378"/>
                      <a:pt x="112" y="357"/>
                      <a:pt x="103" y="343"/>
                    </a:cubicBezTo>
                    <a:cubicBezTo>
                      <a:pt x="101" y="341"/>
                      <a:pt x="103" y="341"/>
                      <a:pt x="105" y="341"/>
                    </a:cubicBezTo>
                    <a:cubicBezTo>
                      <a:pt x="151" y="341"/>
                      <a:pt x="213" y="324"/>
                      <a:pt x="261" y="296"/>
                    </a:cubicBezTo>
                    <a:cubicBezTo>
                      <a:pt x="264" y="294"/>
                      <a:pt x="304" y="272"/>
                      <a:pt x="319" y="257"/>
                    </a:cubicBezTo>
                    <a:cubicBezTo>
                      <a:pt x="341" y="237"/>
                      <a:pt x="363" y="206"/>
                      <a:pt x="377" y="182"/>
                    </a:cubicBezTo>
                    <a:cubicBezTo>
                      <a:pt x="380" y="174"/>
                      <a:pt x="381" y="164"/>
                      <a:pt x="375" y="163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7" name="Freeform 195">
                <a:extLst>
                  <a:ext uri="{FF2B5EF4-FFF2-40B4-BE49-F238E27FC236}">
                    <a16:creationId xmlns:a16="http://schemas.microsoft.com/office/drawing/2014/main" id="{EA754B10-B991-49DB-9C9C-F3E15FAA0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838"/>
                <a:ext cx="602" cy="545"/>
              </a:xfrm>
              <a:custGeom>
                <a:avLst/>
                <a:gdLst>
                  <a:gd name="T0" fmla="*/ 2262 w 255"/>
                  <a:gd name="T1" fmla="*/ 946 h 231"/>
                  <a:gd name="T2" fmla="*/ 2342 w 255"/>
                  <a:gd name="T3" fmla="*/ 852 h 231"/>
                  <a:gd name="T4" fmla="*/ 2831 w 255"/>
                  <a:gd name="T5" fmla="*/ 290 h 231"/>
                  <a:gd name="T6" fmla="*/ 2736 w 255"/>
                  <a:gd name="T7" fmla="*/ 118 h 231"/>
                  <a:gd name="T8" fmla="*/ 1355 w 255"/>
                  <a:gd name="T9" fmla="*/ 958 h 231"/>
                  <a:gd name="T10" fmla="*/ 50 w 255"/>
                  <a:gd name="T11" fmla="*/ 40 h 231"/>
                  <a:gd name="T12" fmla="*/ 28 w 255"/>
                  <a:gd name="T13" fmla="*/ 0 h 231"/>
                  <a:gd name="T14" fmla="*/ 28 w 255"/>
                  <a:gd name="T15" fmla="*/ 134 h 231"/>
                  <a:gd name="T16" fmla="*/ 1355 w 255"/>
                  <a:gd name="T17" fmla="*/ 1102 h 231"/>
                  <a:gd name="T18" fmla="*/ 2118 w 255"/>
                  <a:gd name="T19" fmla="*/ 958 h 231"/>
                  <a:gd name="T20" fmla="*/ 3076 w 255"/>
                  <a:gd name="T21" fmla="*/ 2928 h 231"/>
                  <a:gd name="T22" fmla="*/ 3355 w 255"/>
                  <a:gd name="T23" fmla="*/ 2968 h 231"/>
                  <a:gd name="T24" fmla="*/ 2262 w 255"/>
                  <a:gd name="T25" fmla="*/ 946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1">
                    <a:moveTo>
                      <a:pt x="172" y="72"/>
                    </a:moveTo>
                    <a:cubicBezTo>
                      <a:pt x="172" y="69"/>
                      <a:pt x="174" y="68"/>
                      <a:pt x="178" y="65"/>
                    </a:cubicBezTo>
                    <a:cubicBezTo>
                      <a:pt x="194" y="55"/>
                      <a:pt x="208" y="38"/>
                      <a:pt x="215" y="22"/>
                    </a:cubicBezTo>
                    <a:cubicBezTo>
                      <a:pt x="212" y="18"/>
                      <a:pt x="210" y="14"/>
                      <a:pt x="208" y="9"/>
                    </a:cubicBezTo>
                    <a:cubicBezTo>
                      <a:pt x="203" y="41"/>
                      <a:pt x="154" y="76"/>
                      <a:pt x="103" y="73"/>
                    </a:cubicBezTo>
                    <a:cubicBezTo>
                      <a:pt x="46" y="70"/>
                      <a:pt x="4" y="3"/>
                      <a:pt x="4" y="3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0" y="2"/>
                      <a:pt x="1" y="7"/>
                      <a:pt x="2" y="10"/>
                    </a:cubicBezTo>
                    <a:cubicBezTo>
                      <a:pt x="4" y="13"/>
                      <a:pt x="39" y="80"/>
                      <a:pt x="103" y="84"/>
                    </a:cubicBezTo>
                    <a:cubicBezTo>
                      <a:pt x="123" y="85"/>
                      <a:pt x="143" y="81"/>
                      <a:pt x="161" y="73"/>
                    </a:cubicBezTo>
                    <a:cubicBezTo>
                      <a:pt x="158" y="105"/>
                      <a:pt x="188" y="181"/>
                      <a:pt x="234" y="223"/>
                    </a:cubicBezTo>
                    <a:cubicBezTo>
                      <a:pt x="244" y="231"/>
                      <a:pt x="252" y="227"/>
                      <a:pt x="255" y="226"/>
                    </a:cubicBezTo>
                    <a:cubicBezTo>
                      <a:pt x="201" y="186"/>
                      <a:pt x="167" y="95"/>
                      <a:pt x="172" y="7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8" name="Freeform 196">
                <a:extLst>
                  <a:ext uri="{FF2B5EF4-FFF2-40B4-BE49-F238E27FC236}">
                    <a16:creationId xmlns:a16="http://schemas.microsoft.com/office/drawing/2014/main" id="{20A3F3D6-D41B-4C99-BA1A-C898AAEE7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2230"/>
                <a:ext cx="900" cy="1073"/>
              </a:xfrm>
              <a:custGeom>
                <a:avLst/>
                <a:gdLst>
                  <a:gd name="T0" fmla="*/ 4944 w 381"/>
                  <a:gd name="T1" fmla="*/ 2151 h 454"/>
                  <a:gd name="T2" fmla="*/ 4247 w 381"/>
                  <a:gd name="T3" fmla="*/ 3167 h 454"/>
                  <a:gd name="T4" fmla="*/ 4826 w 381"/>
                  <a:gd name="T5" fmla="*/ 156 h 454"/>
                  <a:gd name="T6" fmla="*/ 4743 w 381"/>
                  <a:gd name="T7" fmla="*/ 12 h 454"/>
                  <a:gd name="T8" fmla="*/ 4018 w 381"/>
                  <a:gd name="T9" fmla="*/ 3233 h 454"/>
                  <a:gd name="T10" fmla="*/ 3494 w 381"/>
                  <a:gd name="T11" fmla="*/ 3708 h 454"/>
                  <a:gd name="T12" fmla="*/ 3482 w 381"/>
                  <a:gd name="T13" fmla="*/ 3708 h 454"/>
                  <a:gd name="T14" fmla="*/ 1094 w 381"/>
                  <a:gd name="T15" fmla="*/ 4330 h 454"/>
                  <a:gd name="T16" fmla="*/ 725 w 381"/>
                  <a:gd name="T17" fmla="*/ 4093 h 454"/>
                  <a:gd name="T18" fmla="*/ 66 w 381"/>
                  <a:gd name="T19" fmla="*/ 3302 h 454"/>
                  <a:gd name="T20" fmla="*/ 78 w 381"/>
                  <a:gd name="T21" fmla="*/ 3314 h 454"/>
                  <a:gd name="T22" fmla="*/ 66 w 381"/>
                  <a:gd name="T23" fmla="*/ 3330 h 454"/>
                  <a:gd name="T24" fmla="*/ 0 w 381"/>
                  <a:gd name="T25" fmla="*/ 3418 h 454"/>
                  <a:gd name="T26" fmla="*/ 0 w 381"/>
                  <a:gd name="T27" fmla="*/ 3418 h 454"/>
                  <a:gd name="T28" fmla="*/ 591 w 381"/>
                  <a:gd name="T29" fmla="*/ 4117 h 454"/>
                  <a:gd name="T30" fmla="*/ 898 w 381"/>
                  <a:gd name="T31" fmla="*/ 4424 h 454"/>
                  <a:gd name="T32" fmla="*/ 987 w 381"/>
                  <a:gd name="T33" fmla="*/ 4446 h 454"/>
                  <a:gd name="T34" fmla="*/ 1188 w 381"/>
                  <a:gd name="T35" fmla="*/ 4552 h 454"/>
                  <a:gd name="T36" fmla="*/ 1356 w 381"/>
                  <a:gd name="T37" fmla="*/ 5216 h 454"/>
                  <a:gd name="T38" fmla="*/ 1356 w 381"/>
                  <a:gd name="T39" fmla="*/ 5374 h 454"/>
                  <a:gd name="T40" fmla="*/ 1372 w 381"/>
                  <a:gd name="T41" fmla="*/ 5559 h 454"/>
                  <a:gd name="T42" fmla="*/ 1384 w 381"/>
                  <a:gd name="T43" fmla="*/ 5838 h 454"/>
                  <a:gd name="T44" fmla="*/ 1335 w 381"/>
                  <a:gd name="T45" fmla="*/ 5965 h 454"/>
                  <a:gd name="T46" fmla="*/ 1528 w 381"/>
                  <a:gd name="T47" fmla="*/ 5781 h 454"/>
                  <a:gd name="T48" fmla="*/ 1519 w 381"/>
                  <a:gd name="T49" fmla="*/ 5559 h 454"/>
                  <a:gd name="T50" fmla="*/ 1500 w 381"/>
                  <a:gd name="T51" fmla="*/ 5363 h 454"/>
                  <a:gd name="T52" fmla="*/ 1491 w 381"/>
                  <a:gd name="T53" fmla="*/ 5216 h 454"/>
                  <a:gd name="T54" fmla="*/ 1356 w 381"/>
                  <a:gd name="T55" fmla="*/ 4531 h 454"/>
                  <a:gd name="T56" fmla="*/ 1384 w 381"/>
                  <a:gd name="T57" fmla="*/ 4502 h 454"/>
                  <a:gd name="T58" fmla="*/ 3442 w 381"/>
                  <a:gd name="T59" fmla="*/ 3909 h 454"/>
                  <a:gd name="T60" fmla="*/ 4207 w 381"/>
                  <a:gd name="T61" fmla="*/ 3392 h 454"/>
                  <a:gd name="T62" fmla="*/ 4972 w 381"/>
                  <a:gd name="T63" fmla="*/ 2401 h 454"/>
                  <a:gd name="T64" fmla="*/ 4944 w 381"/>
                  <a:gd name="T65" fmla="*/ 2151 h 4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4">
                    <a:moveTo>
                      <a:pt x="375" y="163"/>
                    </a:moveTo>
                    <a:cubicBezTo>
                      <a:pt x="365" y="183"/>
                      <a:pt x="342" y="218"/>
                      <a:pt x="322" y="240"/>
                    </a:cubicBezTo>
                    <a:cubicBezTo>
                      <a:pt x="370" y="167"/>
                      <a:pt x="373" y="79"/>
                      <a:pt x="366" y="12"/>
                    </a:cubicBezTo>
                    <a:cubicBezTo>
                      <a:pt x="365" y="4"/>
                      <a:pt x="363" y="0"/>
                      <a:pt x="360" y="1"/>
                    </a:cubicBezTo>
                    <a:cubicBezTo>
                      <a:pt x="367" y="70"/>
                      <a:pt x="359" y="173"/>
                      <a:pt x="305" y="245"/>
                    </a:cubicBezTo>
                    <a:cubicBezTo>
                      <a:pt x="296" y="258"/>
                      <a:pt x="282" y="270"/>
                      <a:pt x="265" y="281"/>
                    </a:cubicBezTo>
                    <a:cubicBezTo>
                      <a:pt x="265" y="281"/>
                      <a:pt x="265" y="281"/>
                      <a:pt x="264" y="281"/>
                    </a:cubicBezTo>
                    <a:cubicBezTo>
                      <a:pt x="210" y="316"/>
                      <a:pt x="129" y="337"/>
                      <a:pt x="83" y="328"/>
                    </a:cubicBezTo>
                    <a:cubicBezTo>
                      <a:pt x="72" y="326"/>
                      <a:pt x="58" y="321"/>
                      <a:pt x="55" y="310"/>
                    </a:cubicBezTo>
                    <a:cubicBezTo>
                      <a:pt x="44" y="267"/>
                      <a:pt x="32" y="262"/>
                      <a:pt x="5" y="250"/>
                    </a:cubicBezTo>
                    <a:cubicBezTo>
                      <a:pt x="5" y="250"/>
                      <a:pt x="6" y="250"/>
                      <a:pt x="6" y="251"/>
                    </a:cubicBezTo>
                    <a:cubicBezTo>
                      <a:pt x="6" y="251"/>
                      <a:pt x="6" y="252"/>
                      <a:pt x="5" y="252"/>
                    </a:cubicBezTo>
                    <a:cubicBezTo>
                      <a:pt x="5" y="256"/>
                      <a:pt x="3" y="258"/>
                      <a:pt x="0" y="25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27" y="271"/>
                      <a:pt x="35" y="274"/>
                      <a:pt x="45" y="312"/>
                    </a:cubicBezTo>
                    <a:cubicBezTo>
                      <a:pt x="47" y="320"/>
                      <a:pt x="53" y="329"/>
                      <a:pt x="68" y="335"/>
                    </a:cubicBezTo>
                    <a:cubicBezTo>
                      <a:pt x="69" y="335"/>
                      <a:pt x="72" y="336"/>
                      <a:pt x="75" y="337"/>
                    </a:cubicBezTo>
                    <a:cubicBezTo>
                      <a:pt x="83" y="339"/>
                      <a:pt x="88" y="342"/>
                      <a:pt x="90" y="345"/>
                    </a:cubicBezTo>
                    <a:cubicBezTo>
                      <a:pt x="100" y="355"/>
                      <a:pt x="102" y="374"/>
                      <a:pt x="103" y="395"/>
                    </a:cubicBezTo>
                    <a:cubicBezTo>
                      <a:pt x="103" y="407"/>
                      <a:pt x="103" y="407"/>
                      <a:pt x="103" y="407"/>
                    </a:cubicBezTo>
                    <a:cubicBezTo>
                      <a:pt x="104" y="421"/>
                      <a:pt x="104" y="421"/>
                      <a:pt x="104" y="421"/>
                    </a:cubicBezTo>
                    <a:cubicBezTo>
                      <a:pt x="104" y="428"/>
                      <a:pt x="105" y="435"/>
                      <a:pt x="105" y="442"/>
                    </a:cubicBezTo>
                    <a:cubicBezTo>
                      <a:pt x="106" y="447"/>
                      <a:pt x="101" y="452"/>
                      <a:pt x="101" y="452"/>
                    </a:cubicBezTo>
                    <a:cubicBezTo>
                      <a:pt x="106" y="454"/>
                      <a:pt x="116" y="448"/>
                      <a:pt x="116" y="438"/>
                    </a:cubicBezTo>
                    <a:cubicBezTo>
                      <a:pt x="115" y="432"/>
                      <a:pt x="115" y="426"/>
                      <a:pt x="115" y="421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3" y="395"/>
                      <a:pt x="113" y="395"/>
                      <a:pt x="113" y="395"/>
                    </a:cubicBezTo>
                    <a:cubicBezTo>
                      <a:pt x="113" y="378"/>
                      <a:pt x="112" y="357"/>
                      <a:pt x="103" y="343"/>
                    </a:cubicBezTo>
                    <a:cubicBezTo>
                      <a:pt x="101" y="341"/>
                      <a:pt x="103" y="341"/>
                      <a:pt x="105" y="341"/>
                    </a:cubicBezTo>
                    <a:cubicBezTo>
                      <a:pt x="151" y="341"/>
                      <a:pt x="213" y="324"/>
                      <a:pt x="261" y="296"/>
                    </a:cubicBezTo>
                    <a:cubicBezTo>
                      <a:pt x="264" y="294"/>
                      <a:pt x="304" y="272"/>
                      <a:pt x="319" y="257"/>
                    </a:cubicBezTo>
                    <a:cubicBezTo>
                      <a:pt x="341" y="237"/>
                      <a:pt x="363" y="206"/>
                      <a:pt x="377" y="182"/>
                    </a:cubicBezTo>
                    <a:cubicBezTo>
                      <a:pt x="380" y="174"/>
                      <a:pt x="381" y="164"/>
                      <a:pt x="375" y="16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39" name="Freeform 197">
                <a:extLst>
                  <a:ext uri="{FF2B5EF4-FFF2-40B4-BE49-F238E27FC236}">
                    <a16:creationId xmlns:a16="http://schemas.microsoft.com/office/drawing/2014/main" id="{2C59C13D-981D-41F2-A69B-700AA46DE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0" y="3126"/>
                <a:ext cx="78" cy="28"/>
              </a:xfrm>
              <a:custGeom>
                <a:avLst/>
                <a:gdLst>
                  <a:gd name="T0" fmla="*/ 0 w 33"/>
                  <a:gd name="T1" fmla="*/ 0 h 12"/>
                  <a:gd name="T2" fmla="*/ 435 w 33"/>
                  <a:gd name="T3" fmla="*/ 8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6" y="12"/>
                      <a:pt x="22" y="10"/>
                      <a:pt x="33" y="7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0" name="Freeform 198">
                <a:extLst>
                  <a:ext uri="{FF2B5EF4-FFF2-40B4-BE49-F238E27FC236}">
                    <a16:creationId xmlns:a16="http://schemas.microsoft.com/office/drawing/2014/main" id="{16642692-CF09-4987-AA0E-1012F724D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" y="3121"/>
                <a:ext cx="45" cy="54"/>
              </a:xfrm>
              <a:custGeom>
                <a:avLst/>
                <a:gdLst>
                  <a:gd name="T0" fmla="*/ 40 w 19"/>
                  <a:gd name="T1" fmla="*/ 0 h 23"/>
                  <a:gd name="T2" fmla="*/ 253 w 19"/>
                  <a:gd name="T3" fmla="*/ 23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3">
                    <a:moveTo>
                      <a:pt x="3" y="0"/>
                    </a:moveTo>
                    <a:cubicBezTo>
                      <a:pt x="0" y="10"/>
                      <a:pt x="8" y="23"/>
                      <a:pt x="19" y="18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1" name="Freeform 199">
                <a:extLst>
                  <a:ext uri="{FF2B5EF4-FFF2-40B4-BE49-F238E27FC236}">
                    <a16:creationId xmlns:a16="http://schemas.microsoft.com/office/drawing/2014/main" id="{348A4549-D5A0-46F0-975E-DAE265064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4" y="3036"/>
                <a:ext cx="92" cy="21"/>
              </a:xfrm>
              <a:custGeom>
                <a:avLst/>
                <a:gdLst>
                  <a:gd name="T0" fmla="*/ 0 w 39"/>
                  <a:gd name="T1" fmla="*/ 37 h 9"/>
                  <a:gd name="T2" fmla="*/ 172 w 39"/>
                  <a:gd name="T3" fmla="*/ 114 h 9"/>
                  <a:gd name="T4" fmla="*/ 512 w 3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9">
                    <a:moveTo>
                      <a:pt x="0" y="3"/>
                    </a:moveTo>
                    <a:cubicBezTo>
                      <a:pt x="4" y="7"/>
                      <a:pt x="7" y="9"/>
                      <a:pt x="13" y="9"/>
                    </a:cubicBezTo>
                    <a:cubicBezTo>
                      <a:pt x="20" y="9"/>
                      <a:pt x="35" y="6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2" name="Freeform 200">
                <a:extLst>
                  <a:ext uri="{FF2B5EF4-FFF2-40B4-BE49-F238E27FC236}">
                    <a16:creationId xmlns:a16="http://schemas.microsoft.com/office/drawing/2014/main" id="{4F041360-B4BB-46E0-B3AA-91276F8C7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9" y="3020"/>
                <a:ext cx="71" cy="35"/>
              </a:xfrm>
              <a:custGeom>
                <a:avLst/>
                <a:gdLst>
                  <a:gd name="T0" fmla="*/ 0 w 30"/>
                  <a:gd name="T1" fmla="*/ 0 h 15"/>
                  <a:gd name="T2" fmla="*/ 398 w 30"/>
                  <a:gd name="T3" fmla="*/ 14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5">
                    <a:moveTo>
                      <a:pt x="0" y="0"/>
                    </a:moveTo>
                    <a:cubicBezTo>
                      <a:pt x="3" y="14"/>
                      <a:pt x="18" y="15"/>
                      <a:pt x="30" y="1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3" name="Freeform 201">
                <a:extLst>
                  <a:ext uri="{FF2B5EF4-FFF2-40B4-BE49-F238E27FC236}">
                    <a16:creationId xmlns:a16="http://schemas.microsoft.com/office/drawing/2014/main" id="{D0CB0A4B-7E49-4CFC-8090-7DBA2860A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7" y="3029"/>
                <a:ext cx="24" cy="40"/>
              </a:xfrm>
              <a:custGeom>
                <a:avLst/>
                <a:gdLst>
                  <a:gd name="T0" fmla="*/ 29 w 10"/>
                  <a:gd name="T1" fmla="*/ 0 h 17"/>
                  <a:gd name="T2" fmla="*/ 139 w 10"/>
                  <a:gd name="T3" fmla="*/ 2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7">
                    <a:moveTo>
                      <a:pt x="2" y="0"/>
                    </a:moveTo>
                    <a:cubicBezTo>
                      <a:pt x="0" y="7"/>
                      <a:pt x="2" y="16"/>
                      <a:pt x="10" y="17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4" name="Freeform 202">
                <a:extLst>
                  <a:ext uri="{FF2B5EF4-FFF2-40B4-BE49-F238E27FC236}">
                    <a16:creationId xmlns:a16="http://schemas.microsoft.com/office/drawing/2014/main" id="{E0C20FD5-DDB2-4E74-AE2A-13C91D8A2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1" y="2944"/>
                <a:ext cx="38" cy="61"/>
              </a:xfrm>
              <a:custGeom>
                <a:avLst/>
                <a:gdLst>
                  <a:gd name="T0" fmla="*/ 0 w 16"/>
                  <a:gd name="T1" fmla="*/ 0 h 26"/>
                  <a:gd name="T2" fmla="*/ 176 w 16"/>
                  <a:gd name="T3" fmla="*/ 33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6">
                    <a:moveTo>
                      <a:pt x="0" y="0"/>
                    </a:moveTo>
                    <a:cubicBezTo>
                      <a:pt x="12" y="3"/>
                      <a:pt x="16" y="14"/>
                      <a:pt x="13" y="26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5" name="Freeform 203">
                <a:extLst>
                  <a:ext uri="{FF2B5EF4-FFF2-40B4-BE49-F238E27FC236}">
                    <a16:creationId xmlns:a16="http://schemas.microsoft.com/office/drawing/2014/main" id="{1BC6198A-E85E-4F0C-9F76-236244F8E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4" y="2958"/>
                <a:ext cx="28" cy="17"/>
              </a:xfrm>
              <a:custGeom>
                <a:avLst/>
                <a:gdLst>
                  <a:gd name="T0" fmla="*/ 0 w 12"/>
                  <a:gd name="T1" fmla="*/ 100 h 7"/>
                  <a:gd name="T2" fmla="*/ 152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2" y="2"/>
                      <a:pt x="7" y="0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46" name="Freeform 204">
                <a:extLst>
                  <a:ext uri="{FF2B5EF4-FFF2-40B4-BE49-F238E27FC236}">
                    <a16:creationId xmlns:a16="http://schemas.microsoft.com/office/drawing/2014/main" id="{D22B7B91-EF4A-4688-AF0F-043651365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6" y="2845"/>
                <a:ext cx="26" cy="71"/>
              </a:xfrm>
              <a:custGeom>
                <a:avLst/>
                <a:gdLst>
                  <a:gd name="T0" fmla="*/ 144 w 11"/>
                  <a:gd name="T1" fmla="*/ 0 h 30"/>
                  <a:gd name="T2" fmla="*/ 0 w 11"/>
                  <a:gd name="T3" fmla="*/ 39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11" y="0"/>
                    </a:moveTo>
                    <a:cubicBezTo>
                      <a:pt x="11" y="11"/>
                      <a:pt x="9" y="24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3951" name="Freeform 205">
              <a:extLst>
                <a:ext uri="{FF2B5EF4-FFF2-40B4-BE49-F238E27FC236}">
                  <a16:creationId xmlns:a16="http://schemas.microsoft.com/office/drawing/2014/main" id="{5FE2AFAC-95B6-4F28-9CE0-CAD7E2B1B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7" y="2887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85 w 7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3" y="1"/>
                    <a:pt x="7" y="2"/>
                    <a:pt x="7" y="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2" name="Freeform 206">
              <a:extLst>
                <a:ext uri="{FF2B5EF4-FFF2-40B4-BE49-F238E27FC236}">
                  <a16:creationId xmlns:a16="http://schemas.microsoft.com/office/drawing/2014/main" id="{EF07CD41-B4E3-4A94-B88B-6D5264E19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" y="3175"/>
              <a:ext cx="14" cy="76"/>
            </a:xfrm>
            <a:custGeom>
              <a:avLst/>
              <a:gdLst>
                <a:gd name="T0" fmla="*/ 28 w 6"/>
                <a:gd name="T1" fmla="*/ 0 h 32"/>
                <a:gd name="T2" fmla="*/ 0 w 6"/>
                <a:gd name="T3" fmla="*/ 43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2">
                  <a:moveTo>
                    <a:pt x="2" y="0"/>
                  </a:moveTo>
                  <a:cubicBezTo>
                    <a:pt x="6" y="10"/>
                    <a:pt x="6" y="23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3" name="Freeform 207">
              <a:extLst>
                <a:ext uri="{FF2B5EF4-FFF2-40B4-BE49-F238E27FC236}">
                  <a16:creationId xmlns:a16="http://schemas.microsoft.com/office/drawing/2014/main" id="{DFF0D897-A209-40B7-ADB2-CA5227E90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" y="3218"/>
              <a:ext cx="14" cy="28"/>
            </a:xfrm>
            <a:custGeom>
              <a:avLst/>
              <a:gdLst>
                <a:gd name="T0" fmla="*/ 0 w 6"/>
                <a:gd name="T1" fmla="*/ 0 h 12"/>
                <a:gd name="T2" fmla="*/ 77 w 6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0" y="0"/>
                  </a:moveTo>
                  <a:cubicBezTo>
                    <a:pt x="2" y="4"/>
                    <a:pt x="6" y="7"/>
                    <a:pt x="6" y="1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4" name="Freeform 208">
              <a:extLst>
                <a:ext uri="{FF2B5EF4-FFF2-40B4-BE49-F238E27FC236}">
                  <a16:creationId xmlns:a16="http://schemas.microsoft.com/office/drawing/2014/main" id="{0611D6ED-E719-43F2-9B2C-79E832C1C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3097"/>
              <a:ext cx="19" cy="81"/>
            </a:xfrm>
            <a:custGeom>
              <a:avLst/>
              <a:gdLst>
                <a:gd name="T0" fmla="*/ 95 w 8"/>
                <a:gd name="T1" fmla="*/ 0 h 34"/>
                <a:gd name="T2" fmla="*/ 107 w 8"/>
                <a:gd name="T3" fmla="*/ 4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4">
                  <a:moveTo>
                    <a:pt x="7" y="0"/>
                  </a:moveTo>
                  <a:cubicBezTo>
                    <a:pt x="0" y="9"/>
                    <a:pt x="4" y="24"/>
                    <a:pt x="8" y="3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5" name="Freeform 209">
              <a:extLst>
                <a:ext uri="{FF2B5EF4-FFF2-40B4-BE49-F238E27FC236}">
                  <a16:creationId xmlns:a16="http://schemas.microsoft.com/office/drawing/2014/main" id="{2EF64337-00B4-452F-9CB0-D1AFC7BC3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3154"/>
              <a:ext cx="26" cy="88"/>
            </a:xfrm>
            <a:custGeom>
              <a:avLst/>
              <a:gdLst>
                <a:gd name="T0" fmla="*/ 144 w 11"/>
                <a:gd name="T1" fmla="*/ 0 h 37"/>
                <a:gd name="T2" fmla="*/ 50 w 11"/>
                <a:gd name="T3" fmla="*/ 497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7">
                  <a:moveTo>
                    <a:pt x="11" y="0"/>
                  </a:moveTo>
                  <a:cubicBezTo>
                    <a:pt x="3" y="8"/>
                    <a:pt x="0" y="27"/>
                    <a:pt x="4" y="3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6" name="Freeform 210">
              <a:extLst>
                <a:ext uri="{FF2B5EF4-FFF2-40B4-BE49-F238E27FC236}">
                  <a16:creationId xmlns:a16="http://schemas.microsoft.com/office/drawing/2014/main" id="{882C6DDD-68FD-4C03-AC39-B941378D9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057"/>
              <a:ext cx="40" cy="88"/>
            </a:xfrm>
            <a:custGeom>
              <a:avLst/>
              <a:gdLst>
                <a:gd name="T0" fmla="*/ 106 w 17"/>
                <a:gd name="T1" fmla="*/ 0 h 37"/>
                <a:gd name="T2" fmla="*/ 221 w 17"/>
                <a:gd name="T3" fmla="*/ 497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7">
                  <a:moveTo>
                    <a:pt x="8" y="0"/>
                  </a:moveTo>
                  <a:cubicBezTo>
                    <a:pt x="0" y="11"/>
                    <a:pt x="6" y="30"/>
                    <a:pt x="17" y="3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7" name="Freeform 211">
              <a:extLst>
                <a:ext uri="{FF2B5EF4-FFF2-40B4-BE49-F238E27FC236}">
                  <a16:creationId xmlns:a16="http://schemas.microsoft.com/office/drawing/2014/main" id="{2658D2A3-3FEF-41E3-9434-7E40018F4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3119"/>
              <a:ext cx="38" cy="92"/>
            </a:xfrm>
            <a:custGeom>
              <a:avLst/>
              <a:gdLst>
                <a:gd name="T0" fmla="*/ 107 w 16"/>
                <a:gd name="T1" fmla="*/ 0 h 39"/>
                <a:gd name="T2" fmla="*/ 214 w 16"/>
                <a:gd name="T3" fmla="*/ 51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9">
                  <a:moveTo>
                    <a:pt x="8" y="0"/>
                  </a:moveTo>
                  <a:cubicBezTo>
                    <a:pt x="0" y="12"/>
                    <a:pt x="7" y="29"/>
                    <a:pt x="16" y="3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8" name="Freeform 212">
              <a:extLst>
                <a:ext uri="{FF2B5EF4-FFF2-40B4-BE49-F238E27FC236}">
                  <a16:creationId xmlns:a16="http://schemas.microsoft.com/office/drawing/2014/main" id="{59BD1DE2-6F4A-42E0-A6BB-EAF084BED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3183"/>
              <a:ext cx="14" cy="59"/>
            </a:xfrm>
            <a:custGeom>
              <a:avLst/>
              <a:gdLst>
                <a:gd name="T0" fmla="*/ 0 w 6"/>
                <a:gd name="T1" fmla="*/ 0 h 25"/>
                <a:gd name="T2" fmla="*/ 49 w 6"/>
                <a:gd name="T3" fmla="*/ 32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0" y="0"/>
                  </a:moveTo>
                  <a:cubicBezTo>
                    <a:pt x="6" y="5"/>
                    <a:pt x="5" y="18"/>
                    <a:pt x="4" y="2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59" name="Freeform 213">
              <a:extLst>
                <a:ext uri="{FF2B5EF4-FFF2-40B4-BE49-F238E27FC236}">
                  <a16:creationId xmlns:a16="http://schemas.microsoft.com/office/drawing/2014/main" id="{EE1566C6-9AEE-4E2F-ADAB-4A442809D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3218"/>
              <a:ext cx="21" cy="9"/>
            </a:xfrm>
            <a:custGeom>
              <a:avLst/>
              <a:gdLst>
                <a:gd name="T0" fmla="*/ 0 w 9"/>
                <a:gd name="T1" fmla="*/ 0 h 4"/>
                <a:gd name="T2" fmla="*/ 114 w 9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3" y="1"/>
                    <a:pt x="7" y="1"/>
                    <a:pt x="9" y="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0" name="Freeform 214">
              <a:extLst>
                <a:ext uri="{FF2B5EF4-FFF2-40B4-BE49-F238E27FC236}">
                  <a16:creationId xmlns:a16="http://schemas.microsoft.com/office/drawing/2014/main" id="{2E990471-0402-4A0A-AD6D-AD8DF82CE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3353"/>
              <a:ext cx="66" cy="28"/>
            </a:xfrm>
            <a:custGeom>
              <a:avLst/>
              <a:gdLst>
                <a:gd name="T0" fmla="*/ 0 w 28"/>
                <a:gd name="T1" fmla="*/ 0 h 12"/>
                <a:gd name="T2" fmla="*/ 368 w 28"/>
                <a:gd name="T3" fmla="*/ 11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0"/>
                  </a:moveTo>
                  <a:cubicBezTo>
                    <a:pt x="3" y="12"/>
                    <a:pt x="18" y="12"/>
                    <a:pt x="28" y="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1" name="Freeform 215">
              <a:extLst>
                <a:ext uri="{FF2B5EF4-FFF2-40B4-BE49-F238E27FC236}">
                  <a16:creationId xmlns:a16="http://schemas.microsoft.com/office/drawing/2014/main" id="{BB8B0DA0-2196-4DA5-8991-8BCE0501D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3353"/>
              <a:ext cx="33" cy="47"/>
            </a:xfrm>
            <a:custGeom>
              <a:avLst/>
              <a:gdLst>
                <a:gd name="T0" fmla="*/ 0 w 14"/>
                <a:gd name="T1" fmla="*/ 0 h 20"/>
                <a:gd name="T2" fmla="*/ 184 w 14"/>
                <a:gd name="T3" fmla="*/ 24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cubicBezTo>
                    <a:pt x="1" y="8"/>
                    <a:pt x="4" y="20"/>
                    <a:pt x="14" y="1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2" name="Freeform 216">
              <a:extLst>
                <a:ext uri="{FF2B5EF4-FFF2-40B4-BE49-F238E27FC236}">
                  <a16:creationId xmlns:a16="http://schemas.microsoft.com/office/drawing/2014/main" id="{30B0ACE9-247C-4C36-A941-BC7AB092B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3357"/>
              <a:ext cx="33" cy="36"/>
            </a:xfrm>
            <a:custGeom>
              <a:avLst/>
              <a:gdLst>
                <a:gd name="T0" fmla="*/ 0 w 14"/>
                <a:gd name="T1" fmla="*/ 12 h 15"/>
                <a:gd name="T2" fmla="*/ 184 w 14"/>
                <a:gd name="T3" fmla="*/ 20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1"/>
                  </a:moveTo>
                  <a:cubicBezTo>
                    <a:pt x="8" y="0"/>
                    <a:pt x="13" y="8"/>
                    <a:pt x="14" y="1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3" name="Freeform 217">
              <a:extLst>
                <a:ext uri="{FF2B5EF4-FFF2-40B4-BE49-F238E27FC236}">
                  <a16:creationId xmlns:a16="http://schemas.microsoft.com/office/drawing/2014/main" id="{52B9576E-8EFA-40FB-96DE-CB116613B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3367"/>
              <a:ext cx="28" cy="9"/>
            </a:xfrm>
            <a:custGeom>
              <a:avLst/>
              <a:gdLst>
                <a:gd name="T0" fmla="*/ 0 w 12"/>
                <a:gd name="T1" fmla="*/ 45 h 4"/>
                <a:gd name="T2" fmla="*/ 152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3" y="1"/>
                    <a:pt x="8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4" name="Freeform 218">
              <a:extLst>
                <a:ext uri="{FF2B5EF4-FFF2-40B4-BE49-F238E27FC236}">
                  <a16:creationId xmlns:a16="http://schemas.microsoft.com/office/drawing/2014/main" id="{3F8D1610-C252-41A7-9703-00420F19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3320"/>
              <a:ext cx="55" cy="49"/>
            </a:xfrm>
            <a:custGeom>
              <a:avLst/>
              <a:gdLst>
                <a:gd name="T0" fmla="*/ 0 w 23"/>
                <a:gd name="T1" fmla="*/ 180 h 21"/>
                <a:gd name="T2" fmla="*/ 316 w 23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">
                  <a:moveTo>
                    <a:pt x="0" y="14"/>
                  </a:moveTo>
                  <a:cubicBezTo>
                    <a:pt x="9" y="21"/>
                    <a:pt x="22" y="9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5" name="Freeform 219">
              <a:extLst>
                <a:ext uri="{FF2B5EF4-FFF2-40B4-BE49-F238E27FC236}">
                  <a16:creationId xmlns:a16="http://schemas.microsoft.com/office/drawing/2014/main" id="{74EBA9B1-36AF-4676-A3D9-FB3997A35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3312"/>
              <a:ext cx="26" cy="8"/>
            </a:xfrm>
            <a:custGeom>
              <a:avLst/>
              <a:gdLst>
                <a:gd name="T0" fmla="*/ 0 w 11"/>
                <a:gd name="T1" fmla="*/ 35 h 3"/>
                <a:gd name="T2" fmla="*/ 144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3" y="3"/>
                    <a:pt x="8" y="2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6" name="Freeform 220">
              <a:extLst>
                <a:ext uri="{FF2B5EF4-FFF2-40B4-BE49-F238E27FC236}">
                  <a16:creationId xmlns:a16="http://schemas.microsoft.com/office/drawing/2014/main" id="{DDF6ABEF-33B4-42B6-8727-0641F9F89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3187"/>
              <a:ext cx="29" cy="71"/>
            </a:xfrm>
            <a:custGeom>
              <a:avLst/>
              <a:gdLst>
                <a:gd name="T0" fmla="*/ 0 w 12"/>
                <a:gd name="T1" fmla="*/ 0 h 30"/>
                <a:gd name="T2" fmla="*/ 128 w 12"/>
                <a:gd name="T3" fmla="*/ 39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0">
                  <a:moveTo>
                    <a:pt x="0" y="0"/>
                  </a:moveTo>
                  <a:cubicBezTo>
                    <a:pt x="11" y="5"/>
                    <a:pt x="12" y="20"/>
                    <a:pt x="9" y="3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7" name="Freeform 221">
              <a:extLst>
                <a:ext uri="{FF2B5EF4-FFF2-40B4-BE49-F238E27FC236}">
                  <a16:creationId xmlns:a16="http://schemas.microsoft.com/office/drawing/2014/main" id="{CF96480B-861C-453D-BC9C-D4BEB9944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242"/>
              <a:ext cx="22" cy="59"/>
            </a:xfrm>
            <a:custGeom>
              <a:avLst/>
              <a:gdLst>
                <a:gd name="T0" fmla="*/ 0 w 9"/>
                <a:gd name="T1" fmla="*/ 0 h 25"/>
                <a:gd name="T2" fmla="*/ 90 w 9"/>
                <a:gd name="T3" fmla="*/ 32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9" y="7"/>
                    <a:pt x="9" y="15"/>
                    <a:pt x="6" y="2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8" name="Freeform 222">
              <a:extLst>
                <a:ext uri="{FF2B5EF4-FFF2-40B4-BE49-F238E27FC236}">
                  <a16:creationId xmlns:a16="http://schemas.microsoft.com/office/drawing/2014/main" id="{F27A05F6-39B9-4E6C-9912-7B6EEB375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3142"/>
              <a:ext cx="21" cy="55"/>
            </a:xfrm>
            <a:custGeom>
              <a:avLst/>
              <a:gdLst>
                <a:gd name="T0" fmla="*/ 12 w 9"/>
                <a:gd name="T1" fmla="*/ 0 h 23"/>
                <a:gd name="T2" fmla="*/ 114 w 9"/>
                <a:gd name="T3" fmla="*/ 31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1" y="0"/>
                  </a:moveTo>
                  <a:cubicBezTo>
                    <a:pt x="0" y="9"/>
                    <a:pt x="1" y="18"/>
                    <a:pt x="9" y="2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69" name="Freeform 223">
              <a:extLst>
                <a:ext uri="{FF2B5EF4-FFF2-40B4-BE49-F238E27FC236}">
                  <a16:creationId xmlns:a16="http://schemas.microsoft.com/office/drawing/2014/main" id="{2D6F5680-397E-4554-B339-515A25377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" y="3180"/>
              <a:ext cx="15" cy="50"/>
            </a:xfrm>
            <a:custGeom>
              <a:avLst/>
              <a:gdLst>
                <a:gd name="T0" fmla="*/ 95 w 6"/>
                <a:gd name="T1" fmla="*/ 0 h 21"/>
                <a:gd name="T2" fmla="*/ 63 w 6"/>
                <a:gd name="T3" fmla="*/ 28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cubicBezTo>
                    <a:pt x="1" y="5"/>
                    <a:pt x="0" y="15"/>
                    <a:pt x="4" y="2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0" name="Freeform 224">
              <a:extLst>
                <a:ext uri="{FF2B5EF4-FFF2-40B4-BE49-F238E27FC236}">
                  <a16:creationId xmlns:a16="http://schemas.microsoft.com/office/drawing/2014/main" id="{AA7DAE7C-886E-407F-BBE5-7841311CB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3149"/>
              <a:ext cx="40" cy="31"/>
            </a:xfrm>
            <a:custGeom>
              <a:avLst/>
              <a:gdLst>
                <a:gd name="T0" fmla="*/ 0 w 17"/>
                <a:gd name="T1" fmla="*/ 0 h 13"/>
                <a:gd name="T2" fmla="*/ 221 w 17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3" y="7"/>
                    <a:pt x="9" y="12"/>
                    <a:pt x="17" y="1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1" name="Freeform 225">
              <a:extLst>
                <a:ext uri="{FF2B5EF4-FFF2-40B4-BE49-F238E27FC236}">
                  <a16:creationId xmlns:a16="http://schemas.microsoft.com/office/drawing/2014/main" id="{BF815426-05A8-4BC6-BD9D-07AB97DDE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3159"/>
              <a:ext cx="12" cy="52"/>
            </a:xfrm>
            <a:custGeom>
              <a:avLst/>
              <a:gdLst>
                <a:gd name="T0" fmla="*/ 58 w 5"/>
                <a:gd name="T1" fmla="*/ 0 h 22"/>
                <a:gd name="T2" fmla="*/ 70 w 5"/>
                <a:gd name="T3" fmla="*/ 29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4" y="0"/>
                  </a:moveTo>
                  <a:cubicBezTo>
                    <a:pt x="0" y="6"/>
                    <a:pt x="1" y="16"/>
                    <a:pt x="5" y="2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2" name="Freeform 226">
              <a:extLst>
                <a:ext uri="{FF2B5EF4-FFF2-40B4-BE49-F238E27FC236}">
                  <a16:creationId xmlns:a16="http://schemas.microsoft.com/office/drawing/2014/main" id="{0AB39127-2515-48DA-A94F-3E7234939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3060"/>
              <a:ext cx="10" cy="30"/>
            </a:xfrm>
            <a:custGeom>
              <a:avLst/>
              <a:gdLst>
                <a:gd name="T0" fmla="*/ 0 w 4"/>
                <a:gd name="T1" fmla="*/ 0 h 13"/>
                <a:gd name="T2" fmla="*/ 50 w 4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2" y="4"/>
                    <a:pt x="4" y="8"/>
                    <a:pt x="3" y="1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3" name="Freeform 227">
              <a:extLst>
                <a:ext uri="{FF2B5EF4-FFF2-40B4-BE49-F238E27FC236}">
                  <a16:creationId xmlns:a16="http://schemas.microsoft.com/office/drawing/2014/main" id="{D8D44A83-0C6F-4C32-B636-4ED97AF07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3064"/>
              <a:ext cx="22" cy="7"/>
            </a:xfrm>
            <a:custGeom>
              <a:avLst/>
              <a:gdLst>
                <a:gd name="T0" fmla="*/ 0 w 9"/>
                <a:gd name="T1" fmla="*/ 37 h 3"/>
                <a:gd name="T2" fmla="*/ 13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5" y="1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4" name="Freeform 228">
              <a:extLst>
                <a:ext uri="{FF2B5EF4-FFF2-40B4-BE49-F238E27FC236}">
                  <a16:creationId xmlns:a16="http://schemas.microsoft.com/office/drawing/2014/main" id="{0ECD0F52-5581-4290-B4B0-B88378020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275"/>
              <a:ext cx="14" cy="37"/>
            </a:xfrm>
            <a:custGeom>
              <a:avLst/>
              <a:gdLst>
                <a:gd name="T0" fmla="*/ 37 w 6"/>
                <a:gd name="T1" fmla="*/ 0 h 16"/>
                <a:gd name="T2" fmla="*/ 77 w 6"/>
                <a:gd name="T3" fmla="*/ 19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3" y="0"/>
                  </a:moveTo>
                  <a:cubicBezTo>
                    <a:pt x="0" y="5"/>
                    <a:pt x="1" y="12"/>
                    <a:pt x="6" y="1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5" name="Freeform 229">
              <a:extLst>
                <a:ext uri="{FF2B5EF4-FFF2-40B4-BE49-F238E27FC236}">
                  <a16:creationId xmlns:a16="http://schemas.microsoft.com/office/drawing/2014/main" id="{2747AF9A-647A-4C2D-BB9B-4BB555610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3298"/>
              <a:ext cx="17" cy="7"/>
            </a:xfrm>
            <a:custGeom>
              <a:avLst/>
              <a:gdLst>
                <a:gd name="T0" fmla="*/ 100 w 7"/>
                <a:gd name="T1" fmla="*/ 0 h 3"/>
                <a:gd name="T2" fmla="*/ 0 w 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4" y="1"/>
                    <a:pt x="2" y="1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6" name="Freeform 230">
              <a:extLst>
                <a:ext uri="{FF2B5EF4-FFF2-40B4-BE49-F238E27FC236}">
                  <a16:creationId xmlns:a16="http://schemas.microsoft.com/office/drawing/2014/main" id="{74214181-CD26-4573-91A5-01684F5E4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6" y="3138"/>
              <a:ext cx="87" cy="63"/>
            </a:xfrm>
            <a:custGeom>
              <a:avLst/>
              <a:gdLst>
                <a:gd name="T0" fmla="*/ 0 w 37"/>
                <a:gd name="T1" fmla="*/ 266 h 27"/>
                <a:gd name="T2" fmla="*/ 470 w 3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7">
                  <a:moveTo>
                    <a:pt x="0" y="21"/>
                  </a:moveTo>
                  <a:cubicBezTo>
                    <a:pt x="12" y="27"/>
                    <a:pt x="37" y="13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7" name="Freeform 231">
              <a:extLst>
                <a:ext uri="{FF2B5EF4-FFF2-40B4-BE49-F238E27FC236}">
                  <a16:creationId xmlns:a16="http://schemas.microsoft.com/office/drawing/2014/main" id="{36F6C76B-CA3F-4E88-BD57-D82C06DB3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" y="3119"/>
              <a:ext cx="59" cy="26"/>
            </a:xfrm>
            <a:custGeom>
              <a:avLst/>
              <a:gdLst>
                <a:gd name="T0" fmla="*/ 0 w 25"/>
                <a:gd name="T1" fmla="*/ 0 h 11"/>
                <a:gd name="T2" fmla="*/ 328 w 25"/>
                <a:gd name="T3" fmla="*/ 6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">
                  <a:moveTo>
                    <a:pt x="0" y="0"/>
                  </a:moveTo>
                  <a:cubicBezTo>
                    <a:pt x="2" y="11"/>
                    <a:pt x="18" y="8"/>
                    <a:pt x="25" y="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8" name="Freeform 232">
              <a:extLst>
                <a:ext uri="{FF2B5EF4-FFF2-40B4-BE49-F238E27FC236}">
                  <a16:creationId xmlns:a16="http://schemas.microsoft.com/office/drawing/2014/main" id="{9A7CA825-0268-427A-A060-6AD1C465C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4" y="3031"/>
              <a:ext cx="68" cy="40"/>
            </a:xfrm>
            <a:custGeom>
              <a:avLst/>
              <a:gdLst>
                <a:gd name="T0" fmla="*/ 106 w 29"/>
                <a:gd name="T1" fmla="*/ 28 h 17"/>
                <a:gd name="T2" fmla="*/ 106 w 29"/>
                <a:gd name="T3" fmla="*/ 193 h 17"/>
                <a:gd name="T4" fmla="*/ 249 w 29"/>
                <a:gd name="T5" fmla="*/ 0 h 17"/>
                <a:gd name="T6" fmla="*/ 373 w 29"/>
                <a:gd name="T7" fmla="*/ 22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7">
                  <a:moveTo>
                    <a:pt x="8" y="2"/>
                  </a:moveTo>
                  <a:cubicBezTo>
                    <a:pt x="4" y="5"/>
                    <a:pt x="0" y="15"/>
                    <a:pt x="8" y="15"/>
                  </a:cubicBezTo>
                  <a:cubicBezTo>
                    <a:pt x="14" y="15"/>
                    <a:pt x="17" y="4"/>
                    <a:pt x="19" y="0"/>
                  </a:cubicBezTo>
                  <a:cubicBezTo>
                    <a:pt x="26" y="3"/>
                    <a:pt x="26" y="11"/>
                    <a:pt x="29" y="1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79" name="Freeform 233">
              <a:extLst>
                <a:ext uri="{FF2B5EF4-FFF2-40B4-BE49-F238E27FC236}">
                  <a16:creationId xmlns:a16="http://schemas.microsoft.com/office/drawing/2014/main" id="{1EBE06D4-8533-4865-BEC5-EABE503CE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3" y="2942"/>
              <a:ext cx="45" cy="33"/>
            </a:xfrm>
            <a:custGeom>
              <a:avLst/>
              <a:gdLst>
                <a:gd name="T0" fmla="*/ 95 w 19"/>
                <a:gd name="T1" fmla="*/ 0 h 14"/>
                <a:gd name="T2" fmla="*/ 28 w 19"/>
                <a:gd name="T3" fmla="*/ 172 h 14"/>
                <a:gd name="T4" fmla="*/ 253 w 19"/>
                <a:gd name="T5" fmla="*/ 4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7" y="0"/>
                  </a:moveTo>
                  <a:cubicBezTo>
                    <a:pt x="3" y="3"/>
                    <a:pt x="0" y="8"/>
                    <a:pt x="2" y="13"/>
                  </a:cubicBezTo>
                  <a:cubicBezTo>
                    <a:pt x="9" y="14"/>
                    <a:pt x="16" y="10"/>
                    <a:pt x="19" y="3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0" name="Freeform 234">
              <a:extLst>
                <a:ext uri="{FF2B5EF4-FFF2-40B4-BE49-F238E27FC236}">
                  <a16:creationId xmlns:a16="http://schemas.microsoft.com/office/drawing/2014/main" id="{667FF4FB-BA94-4E41-A040-834E25F9F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0" y="2854"/>
              <a:ext cx="36" cy="21"/>
            </a:xfrm>
            <a:custGeom>
              <a:avLst/>
              <a:gdLst>
                <a:gd name="T0" fmla="*/ 178 w 15"/>
                <a:gd name="T1" fmla="*/ 28 h 9"/>
                <a:gd name="T2" fmla="*/ 0 w 15"/>
                <a:gd name="T3" fmla="*/ 49 h 9"/>
                <a:gd name="T4" fmla="*/ 206 w 15"/>
                <a:gd name="T5" fmla="*/ 10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3" y="2"/>
                  </a:moveTo>
                  <a:cubicBezTo>
                    <a:pt x="9" y="0"/>
                    <a:pt x="4" y="1"/>
                    <a:pt x="0" y="4"/>
                  </a:cubicBezTo>
                  <a:cubicBezTo>
                    <a:pt x="3" y="8"/>
                    <a:pt x="9" y="9"/>
                    <a:pt x="15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1" name="Freeform 235">
              <a:extLst>
                <a:ext uri="{FF2B5EF4-FFF2-40B4-BE49-F238E27FC236}">
                  <a16:creationId xmlns:a16="http://schemas.microsoft.com/office/drawing/2014/main" id="{F80D8856-EA09-490C-B190-4995B07B6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4" y="3119"/>
              <a:ext cx="9" cy="21"/>
            </a:xfrm>
            <a:custGeom>
              <a:avLst/>
              <a:gdLst>
                <a:gd name="T0" fmla="*/ 11 w 4"/>
                <a:gd name="T1" fmla="*/ 114 h 9"/>
                <a:gd name="T2" fmla="*/ 45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1" y="9"/>
                  </a:moveTo>
                  <a:cubicBezTo>
                    <a:pt x="0" y="6"/>
                    <a:pt x="1" y="2"/>
                    <a:pt x="4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2" name="Freeform 236">
              <a:extLst>
                <a:ext uri="{FF2B5EF4-FFF2-40B4-BE49-F238E27FC236}">
                  <a16:creationId xmlns:a16="http://schemas.microsoft.com/office/drawing/2014/main" id="{728D60B5-CF85-4CEC-8579-CC3571706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2" y="3147"/>
              <a:ext cx="21" cy="24"/>
            </a:xfrm>
            <a:custGeom>
              <a:avLst/>
              <a:gdLst>
                <a:gd name="T0" fmla="*/ 0 w 9"/>
                <a:gd name="T1" fmla="*/ 139 h 10"/>
                <a:gd name="T2" fmla="*/ 114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4" y="8"/>
                    <a:pt x="7" y="4"/>
                    <a:pt x="9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3" name="Freeform 237">
              <a:extLst>
                <a:ext uri="{FF2B5EF4-FFF2-40B4-BE49-F238E27FC236}">
                  <a16:creationId xmlns:a16="http://schemas.microsoft.com/office/drawing/2014/main" id="{28EB968F-7DCD-4784-A3BF-613248691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" y="3119"/>
              <a:ext cx="54" cy="45"/>
            </a:xfrm>
            <a:custGeom>
              <a:avLst/>
              <a:gdLst>
                <a:gd name="T0" fmla="*/ 0 w 23"/>
                <a:gd name="T1" fmla="*/ 118 h 19"/>
                <a:gd name="T2" fmla="*/ 127 w 23"/>
                <a:gd name="T3" fmla="*/ 40 h 19"/>
                <a:gd name="T4" fmla="*/ 106 w 23"/>
                <a:gd name="T5" fmla="*/ 242 h 19"/>
                <a:gd name="T6" fmla="*/ 298 w 23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9">
                  <a:moveTo>
                    <a:pt x="0" y="9"/>
                  </a:moveTo>
                  <a:cubicBezTo>
                    <a:pt x="2" y="6"/>
                    <a:pt x="6" y="4"/>
                    <a:pt x="10" y="3"/>
                  </a:cubicBezTo>
                  <a:cubicBezTo>
                    <a:pt x="11" y="7"/>
                    <a:pt x="9" y="13"/>
                    <a:pt x="8" y="18"/>
                  </a:cubicBezTo>
                  <a:cubicBezTo>
                    <a:pt x="17" y="19"/>
                    <a:pt x="19" y="6"/>
                    <a:pt x="23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4" name="Freeform 238">
              <a:extLst>
                <a:ext uri="{FF2B5EF4-FFF2-40B4-BE49-F238E27FC236}">
                  <a16:creationId xmlns:a16="http://schemas.microsoft.com/office/drawing/2014/main" id="{C9A5A117-A3ED-410F-85F3-FCC909FB3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3178"/>
              <a:ext cx="33" cy="35"/>
            </a:xfrm>
            <a:custGeom>
              <a:avLst/>
              <a:gdLst>
                <a:gd name="T0" fmla="*/ 172 w 14"/>
                <a:gd name="T1" fmla="*/ 28 h 15"/>
                <a:gd name="T2" fmla="*/ 184 w 14"/>
                <a:gd name="T3" fmla="*/ 10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13" y="2"/>
                  </a:moveTo>
                  <a:cubicBezTo>
                    <a:pt x="0" y="0"/>
                    <a:pt x="3" y="15"/>
                    <a:pt x="14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5" name="Freeform 239">
              <a:extLst>
                <a:ext uri="{FF2B5EF4-FFF2-40B4-BE49-F238E27FC236}">
                  <a16:creationId xmlns:a16="http://schemas.microsoft.com/office/drawing/2014/main" id="{919DECAE-53A2-4101-8F82-94D4C4A60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3234"/>
              <a:ext cx="24" cy="12"/>
            </a:xfrm>
            <a:custGeom>
              <a:avLst/>
              <a:gdLst>
                <a:gd name="T0" fmla="*/ 0 w 10"/>
                <a:gd name="T1" fmla="*/ 12 h 5"/>
                <a:gd name="T2" fmla="*/ 139 w 10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5" y="0"/>
                    <a:pt x="8" y="1"/>
                    <a:pt x="10" y="5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6" name="Freeform 240">
              <a:extLst>
                <a:ext uri="{FF2B5EF4-FFF2-40B4-BE49-F238E27FC236}">
                  <a16:creationId xmlns:a16="http://schemas.microsoft.com/office/drawing/2014/main" id="{0BAB41B8-4FC7-4BD0-A1FC-2EE25E0F6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3353"/>
              <a:ext cx="7" cy="14"/>
            </a:xfrm>
            <a:custGeom>
              <a:avLst/>
              <a:gdLst>
                <a:gd name="T0" fmla="*/ 0 w 3"/>
                <a:gd name="T1" fmla="*/ 77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7" name="Freeform 241">
              <a:extLst>
                <a:ext uri="{FF2B5EF4-FFF2-40B4-BE49-F238E27FC236}">
                  <a16:creationId xmlns:a16="http://schemas.microsoft.com/office/drawing/2014/main" id="{5C106359-F6BE-4856-B09E-CC94242B6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3343"/>
              <a:ext cx="38" cy="40"/>
            </a:xfrm>
            <a:custGeom>
              <a:avLst/>
              <a:gdLst>
                <a:gd name="T0" fmla="*/ 0 w 16"/>
                <a:gd name="T1" fmla="*/ 144 h 17"/>
                <a:gd name="T2" fmla="*/ 135 w 16"/>
                <a:gd name="T3" fmla="*/ 2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0" y="11"/>
                  </a:moveTo>
                  <a:cubicBezTo>
                    <a:pt x="7" y="0"/>
                    <a:pt x="16" y="8"/>
                    <a:pt x="10" y="1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8" name="Freeform 242">
              <a:extLst>
                <a:ext uri="{FF2B5EF4-FFF2-40B4-BE49-F238E27FC236}">
                  <a16:creationId xmlns:a16="http://schemas.microsoft.com/office/drawing/2014/main" id="{629917C1-923C-4F1E-9A21-35814B08A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282"/>
              <a:ext cx="28" cy="7"/>
            </a:xfrm>
            <a:custGeom>
              <a:avLst/>
              <a:gdLst>
                <a:gd name="T0" fmla="*/ 0 w 12"/>
                <a:gd name="T1" fmla="*/ 0 h 3"/>
                <a:gd name="T2" fmla="*/ 152 w 1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2" y="2"/>
                    <a:pt x="7" y="3"/>
                    <a:pt x="12" y="3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89" name="Freeform 243">
              <a:extLst>
                <a:ext uri="{FF2B5EF4-FFF2-40B4-BE49-F238E27FC236}">
                  <a16:creationId xmlns:a16="http://schemas.microsoft.com/office/drawing/2014/main" id="{55D008B3-E7FA-4740-BFF6-E8726BC22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3121"/>
              <a:ext cx="26" cy="19"/>
            </a:xfrm>
            <a:custGeom>
              <a:avLst/>
              <a:gdLst>
                <a:gd name="T0" fmla="*/ 0 w 11"/>
                <a:gd name="T1" fmla="*/ 0 h 8"/>
                <a:gd name="T2" fmla="*/ 144 w 11"/>
                <a:gd name="T3" fmla="*/ 9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2" y="5"/>
                    <a:pt x="6" y="8"/>
                    <a:pt x="11" y="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0" name="Freeform 244">
              <a:extLst>
                <a:ext uri="{FF2B5EF4-FFF2-40B4-BE49-F238E27FC236}">
                  <a16:creationId xmlns:a16="http://schemas.microsoft.com/office/drawing/2014/main" id="{C60AAD12-E467-457B-88AB-14DEA2993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3152"/>
              <a:ext cx="29" cy="33"/>
            </a:xfrm>
            <a:custGeom>
              <a:avLst/>
              <a:gdLst>
                <a:gd name="T0" fmla="*/ 0 w 12"/>
                <a:gd name="T1" fmla="*/ 78 h 14"/>
                <a:gd name="T2" fmla="*/ 111 w 12"/>
                <a:gd name="T3" fmla="*/ 0 h 14"/>
                <a:gd name="T4" fmla="*/ 70 w 12"/>
                <a:gd name="T5" fmla="*/ 18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6"/>
                  </a:moveTo>
                  <a:cubicBezTo>
                    <a:pt x="2" y="4"/>
                    <a:pt x="6" y="3"/>
                    <a:pt x="8" y="0"/>
                  </a:cubicBezTo>
                  <a:cubicBezTo>
                    <a:pt x="12" y="4"/>
                    <a:pt x="10" y="11"/>
                    <a:pt x="5" y="14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1" name="Freeform 245">
              <a:extLst>
                <a:ext uri="{FF2B5EF4-FFF2-40B4-BE49-F238E27FC236}">
                  <a16:creationId xmlns:a16="http://schemas.microsoft.com/office/drawing/2014/main" id="{74C75000-B065-473C-946E-76E8C0A64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3192"/>
              <a:ext cx="23" cy="5"/>
            </a:xfrm>
            <a:custGeom>
              <a:avLst/>
              <a:gdLst>
                <a:gd name="T0" fmla="*/ 0 w 10"/>
                <a:gd name="T1" fmla="*/ 20 h 2"/>
                <a:gd name="T2" fmla="*/ 122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2" y="2"/>
                    <a:pt x="6" y="1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2" name="Freeform 246">
              <a:extLst>
                <a:ext uri="{FF2B5EF4-FFF2-40B4-BE49-F238E27FC236}">
                  <a16:creationId xmlns:a16="http://schemas.microsoft.com/office/drawing/2014/main" id="{BFCF677A-4ECA-4C18-A39C-59763664D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3277"/>
              <a:ext cx="30" cy="21"/>
            </a:xfrm>
            <a:custGeom>
              <a:avLst/>
              <a:gdLst>
                <a:gd name="T0" fmla="*/ 150 w 13"/>
                <a:gd name="T1" fmla="*/ 65 h 9"/>
                <a:gd name="T2" fmla="*/ 0 w 13"/>
                <a:gd name="T3" fmla="*/ 28 h 9"/>
                <a:gd name="T4" fmla="*/ 159 w 1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2" y="5"/>
                  </a:moveTo>
                  <a:cubicBezTo>
                    <a:pt x="11" y="9"/>
                    <a:pt x="2" y="8"/>
                    <a:pt x="0" y="2"/>
                  </a:cubicBezTo>
                  <a:cubicBezTo>
                    <a:pt x="4" y="0"/>
                    <a:pt x="8" y="0"/>
                    <a:pt x="13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3" name="Freeform 247">
              <a:extLst>
                <a:ext uri="{FF2B5EF4-FFF2-40B4-BE49-F238E27FC236}">
                  <a16:creationId xmlns:a16="http://schemas.microsoft.com/office/drawing/2014/main" id="{5C168E95-2E23-43D6-8F71-8473C06B4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3053"/>
              <a:ext cx="12" cy="33"/>
            </a:xfrm>
            <a:custGeom>
              <a:avLst/>
              <a:gdLst>
                <a:gd name="T0" fmla="*/ 12 w 5"/>
                <a:gd name="T1" fmla="*/ 0 h 14"/>
                <a:gd name="T2" fmla="*/ 70 w 5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1" y="0"/>
                  </a:moveTo>
                  <a:cubicBezTo>
                    <a:pt x="0" y="5"/>
                    <a:pt x="2" y="10"/>
                    <a:pt x="5" y="14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4" name="Freeform 248">
              <a:extLst>
                <a:ext uri="{FF2B5EF4-FFF2-40B4-BE49-F238E27FC236}">
                  <a16:creationId xmlns:a16="http://schemas.microsoft.com/office/drawing/2014/main" id="{796F87B7-9667-47D0-9843-3B5558C8F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3142"/>
              <a:ext cx="49" cy="50"/>
            </a:xfrm>
            <a:custGeom>
              <a:avLst/>
              <a:gdLst>
                <a:gd name="T0" fmla="*/ 240 w 21"/>
                <a:gd name="T1" fmla="*/ 57 h 21"/>
                <a:gd name="T2" fmla="*/ 266 w 21"/>
                <a:gd name="T3" fmla="*/ 148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1">
                  <a:moveTo>
                    <a:pt x="19" y="4"/>
                  </a:moveTo>
                  <a:cubicBezTo>
                    <a:pt x="0" y="0"/>
                    <a:pt x="8" y="21"/>
                    <a:pt x="21" y="11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5" name="Freeform 249">
              <a:extLst>
                <a:ext uri="{FF2B5EF4-FFF2-40B4-BE49-F238E27FC236}">
                  <a16:creationId xmlns:a16="http://schemas.microsoft.com/office/drawing/2014/main" id="{EB4B304D-2EEA-4CB3-B3FA-7CFA8F4E8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3192"/>
              <a:ext cx="30" cy="5"/>
            </a:xfrm>
            <a:custGeom>
              <a:avLst/>
              <a:gdLst>
                <a:gd name="T0" fmla="*/ 0 w 13"/>
                <a:gd name="T1" fmla="*/ 33 h 2"/>
                <a:gd name="T2" fmla="*/ 159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2"/>
                  </a:moveTo>
                  <a:cubicBezTo>
                    <a:pt x="4" y="2"/>
                    <a:pt x="9" y="1"/>
                    <a:pt x="13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6" name="Freeform 250">
              <a:extLst>
                <a:ext uri="{FF2B5EF4-FFF2-40B4-BE49-F238E27FC236}">
                  <a16:creationId xmlns:a16="http://schemas.microsoft.com/office/drawing/2014/main" id="{4D30DD6F-A03A-4B25-89E8-AEDB8A7F7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3062"/>
              <a:ext cx="21" cy="19"/>
            </a:xfrm>
            <a:custGeom>
              <a:avLst/>
              <a:gdLst>
                <a:gd name="T0" fmla="*/ 12 w 9"/>
                <a:gd name="T1" fmla="*/ 0 h 8"/>
                <a:gd name="T2" fmla="*/ 114 w 9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1" y="0"/>
                  </a:moveTo>
                  <a:cubicBezTo>
                    <a:pt x="0" y="5"/>
                    <a:pt x="4" y="8"/>
                    <a:pt x="9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7" name="Freeform 251">
              <a:extLst>
                <a:ext uri="{FF2B5EF4-FFF2-40B4-BE49-F238E27FC236}">
                  <a16:creationId xmlns:a16="http://schemas.microsoft.com/office/drawing/2014/main" id="{787FB6CB-9A4A-4573-900F-DB6455A9D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3353"/>
              <a:ext cx="35" cy="7"/>
            </a:xfrm>
            <a:custGeom>
              <a:avLst/>
              <a:gdLst>
                <a:gd name="T0" fmla="*/ 0 w 15"/>
                <a:gd name="T1" fmla="*/ 37 h 3"/>
                <a:gd name="T2" fmla="*/ 191 w 1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5" y="3"/>
                    <a:pt x="10" y="3"/>
                    <a:pt x="15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8" name="Freeform 252">
              <a:extLst>
                <a:ext uri="{FF2B5EF4-FFF2-40B4-BE49-F238E27FC236}">
                  <a16:creationId xmlns:a16="http://schemas.microsoft.com/office/drawing/2014/main" id="{3750E2AF-1B3E-4962-836A-7F9A4D944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3" y="3355"/>
              <a:ext cx="7" cy="19"/>
            </a:xfrm>
            <a:custGeom>
              <a:avLst/>
              <a:gdLst>
                <a:gd name="T0" fmla="*/ 37 w 3"/>
                <a:gd name="T1" fmla="*/ 0 h 8"/>
                <a:gd name="T2" fmla="*/ 12 w 3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3"/>
                    <a:pt x="0" y="5"/>
                    <a:pt x="1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999" name="Freeform 253">
              <a:extLst>
                <a:ext uri="{FF2B5EF4-FFF2-40B4-BE49-F238E27FC236}">
                  <a16:creationId xmlns:a16="http://schemas.microsoft.com/office/drawing/2014/main" id="{596C7278-695B-48C1-A76C-ADFF16020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" y="3152"/>
              <a:ext cx="23" cy="21"/>
            </a:xfrm>
            <a:custGeom>
              <a:avLst/>
              <a:gdLst>
                <a:gd name="T0" fmla="*/ 0 w 10"/>
                <a:gd name="T1" fmla="*/ 0 h 9"/>
                <a:gd name="T2" fmla="*/ 122 w 10"/>
                <a:gd name="T3" fmla="*/ 10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0" y="6"/>
                    <a:pt x="4" y="9"/>
                    <a:pt x="10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0" name="Freeform 254">
              <a:extLst>
                <a:ext uri="{FF2B5EF4-FFF2-40B4-BE49-F238E27FC236}">
                  <a16:creationId xmlns:a16="http://schemas.microsoft.com/office/drawing/2014/main" id="{DEBD9A31-C8A2-40F4-9533-9C73461CC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0" y="3055"/>
              <a:ext cx="19" cy="21"/>
            </a:xfrm>
            <a:custGeom>
              <a:avLst/>
              <a:gdLst>
                <a:gd name="T0" fmla="*/ 0 w 8"/>
                <a:gd name="T1" fmla="*/ 114 h 9"/>
                <a:gd name="T2" fmla="*/ 107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3" y="6"/>
                    <a:pt x="6" y="3"/>
                    <a:pt x="8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1" name="Freeform 255">
              <a:extLst>
                <a:ext uri="{FF2B5EF4-FFF2-40B4-BE49-F238E27FC236}">
                  <a16:creationId xmlns:a16="http://schemas.microsoft.com/office/drawing/2014/main" id="{210BA916-738C-4154-81ED-AC7BC964C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" y="3168"/>
              <a:ext cx="14" cy="31"/>
            </a:xfrm>
            <a:custGeom>
              <a:avLst/>
              <a:gdLst>
                <a:gd name="T0" fmla="*/ 0 w 6"/>
                <a:gd name="T1" fmla="*/ 176 h 13"/>
                <a:gd name="T2" fmla="*/ 77 w 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13"/>
                  </a:moveTo>
                  <a:cubicBezTo>
                    <a:pt x="4" y="10"/>
                    <a:pt x="6" y="5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2" name="Freeform 256">
              <a:extLst>
                <a:ext uri="{FF2B5EF4-FFF2-40B4-BE49-F238E27FC236}">
                  <a16:creationId xmlns:a16="http://schemas.microsoft.com/office/drawing/2014/main" id="{7C19C960-9D76-485B-97CF-C4CEA0D30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2233"/>
              <a:ext cx="57" cy="35"/>
            </a:xfrm>
            <a:custGeom>
              <a:avLst/>
              <a:gdLst>
                <a:gd name="T0" fmla="*/ 0 w 24"/>
                <a:gd name="T1" fmla="*/ 37 h 15"/>
                <a:gd name="T2" fmla="*/ 135 w 24"/>
                <a:gd name="T3" fmla="*/ 0 h 15"/>
                <a:gd name="T4" fmla="*/ 321 w 24"/>
                <a:gd name="T5" fmla="*/ 191 h 15"/>
                <a:gd name="T6" fmla="*/ 185 w 24"/>
                <a:gd name="T7" fmla="*/ 126 h 15"/>
                <a:gd name="T8" fmla="*/ 95 w 2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0" y="3"/>
                  </a:moveTo>
                  <a:cubicBezTo>
                    <a:pt x="4" y="4"/>
                    <a:pt x="12" y="6"/>
                    <a:pt x="10" y="0"/>
                  </a:cubicBezTo>
                  <a:cubicBezTo>
                    <a:pt x="14" y="4"/>
                    <a:pt x="20" y="12"/>
                    <a:pt x="24" y="15"/>
                  </a:cubicBezTo>
                  <a:cubicBezTo>
                    <a:pt x="22" y="13"/>
                    <a:pt x="16" y="11"/>
                    <a:pt x="14" y="10"/>
                  </a:cubicBezTo>
                  <a:cubicBezTo>
                    <a:pt x="12" y="9"/>
                    <a:pt x="10" y="7"/>
                    <a:pt x="7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3" name="Freeform 257">
              <a:extLst>
                <a:ext uri="{FF2B5EF4-FFF2-40B4-BE49-F238E27FC236}">
                  <a16:creationId xmlns:a16="http://schemas.microsoft.com/office/drawing/2014/main" id="{EF51567F-1CDF-4D6E-91D3-535C20126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2495"/>
              <a:ext cx="18" cy="54"/>
            </a:xfrm>
            <a:custGeom>
              <a:avLst/>
              <a:gdLst>
                <a:gd name="T0" fmla="*/ 25 w 8"/>
                <a:gd name="T1" fmla="*/ 298 h 23"/>
                <a:gd name="T2" fmla="*/ 92 w 8"/>
                <a:gd name="T3" fmla="*/ 127 h 23"/>
                <a:gd name="T4" fmla="*/ 0 w 8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3">
                  <a:moveTo>
                    <a:pt x="2" y="23"/>
                  </a:moveTo>
                  <a:cubicBezTo>
                    <a:pt x="2" y="15"/>
                    <a:pt x="4" y="7"/>
                    <a:pt x="8" y="10"/>
                  </a:cubicBezTo>
                  <a:cubicBezTo>
                    <a:pt x="7" y="6"/>
                    <a:pt x="2" y="4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4" name="Freeform 258">
              <a:extLst>
                <a:ext uri="{FF2B5EF4-FFF2-40B4-BE49-F238E27FC236}">
                  <a16:creationId xmlns:a16="http://schemas.microsoft.com/office/drawing/2014/main" id="{4A82C2D5-952F-47E5-B1D2-52C7F738E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2197"/>
              <a:ext cx="30" cy="22"/>
            </a:xfrm>
            <a:custGeom>
              <a:avLst/>
              <a:gdLst>
                <a:gd name="T0" fmla="*/ 12 w 13"/>
                <a:gd name="T1" fmla="*/ 0 h 9"/>
                <a:gd name="T2" fmla="*/ 0 w 13"/>
                <a:gd name="T3" fmla="*/ 103 h 9"/>
                <a:gd name="T4" fmla="*/ 159 w 13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" y="0"/>
                  </a:moveTo>
                  <a:cubicBezTo>
                    <a:pt x="2" y="3"/>
                    <a:pt x="4" y="6"/>
                    <a:pt x="0" y="7"/>
                  </a:cubicBezTo>
                  <a:cubicBezTo>
                    <a:pt x="4" y="7"/>
                    <a:pt x="9" y="9"/>
                    <a:pt x="13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5" name="Freeform 259">
              <a:extLst>
                <a:ext uri="{FF2B5EF4-FFF2-40B4-BE49-F238E27FC236}">
                  <a16:creationId xmlns:a16="http://schemas.microsoft.com/office/drawing/2014/main" id="{9583F549-5E87-4921-B8D8-E198B452E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162"/>
              <a:ext cx="19" cy="16"/>
            </a:xfrm>
            <a:custGeom>
              <a:avLst/>
              <a:gdLst>
                <a:gd name="T0" fmla="*/ 69 w 8"/>
                <a:gd name="T1" fmla="*/ 0 h 7"/>
                <a:gd name="T2" fmla="*/ 0 w 8"/>
                <a:gd name="T3" fmla="*/ 48 h 7"/>
                <a:gd name="T4" fmla="*/ 107 w 8"/>
                <a:gd name="T5" fmla="*/ 4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3" y="1"/>
                    <a:pt x="0" y="2"/>
                    <a:pt x="0" y="4"/>
                  </a:cubicBezTo>
                  <a:cubicBezTo>
                    <a:pt x="0" y="7"/>
                    <a:pt x="7" y="4"/>
                    <a:pt x="8" y="4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6" name="Freeform 260">
              <a:extLst>
                <a:ext uri="{FF2B5EF4-FFF2-40B4-BE49-F238E27FC236}">
                  <a16:creationId xmlns:a16="http://schemas.microsoft.com/office/drawing/2014/main" id="{278F3AAC-3414-4425-A3AE-5E8542417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209"/>
              <a:ext cx="2" cy="10"/>
            </a:xfrm>
            <a:custGeom>
              <a:avLst/>
              <a:gdLst>
                <a:gd name="T0" fmla="*/ 0 w 1"/>
                <a:gd name="T1" fmla="*/ 6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7" name="Freeform 261">
              <a:extLst>
                <a:ext uri="{FF2B5EF4-FFF2-40B4-BE49-F238E27FC236}">
                  <a16:creationId xmlns:a16="http://schemas.microsoft.com/office/drawing/2014/main" id="{7E5623E1-536B-4B87-BA57-603950BDE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2209"/>
              <a:ext cx="9" cy="3"/>
            </a:xfrm>
            <a:custGeom>
              <a:avLst/>
              <a:gdLst>
                <a:gd name="T0" fmla="*/ 0 w 4"/>
                <a:gd name="T1" fmla="*/ 27 h 1"/>
                <a:gd name="T2" fmla="*/ 45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8" name="Freeform 262">
              <a:extLst>
                <a:ext uri="{FF2B5EF4-FFF2-40B4-BE49-F238E27FC236}">
                  <a16:creationId xmlns:a16="http://schemas.microsoft.com/office/drawing/2014/main" id="{111C4705-2ED4-4918-80F6-209A9DBB3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1" y="2514"/>
              <a:ext cx="4" cy="7"/>
            </a:xfrm>
            <a:custGeom>
              <a:avLst/>
              <a:gdLst>
                <a:gd name="T0" fmla="*/ 16 w 2"/>
                <a:gd name="T1" fmla="*/ 37 h 3"/>
                <a:gd name="T2" fmla="*/ 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09" name="Freeform 263">
              <a:extLst>
                <a:ext uri="{FF2B5EF4-FFF2-40B4-BE49-F238E27FC236}">
                  <a16:creationId xmlns:a16="http://schemas.microsoft.com/office/drawing/2014/main" id="{23581260-00E4-47D4-ACC6-43554E86B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5" y="2556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0" name="Freeform 264">
              <a:extLst>
                <a:ext uri="{FF2B5EF4-FFF2-40B4-BE49-F238E27FC236}">
                  <a16:creationId xmlns:a16="http://schemas.microsoft.com/office/drawing/2014/main" id="{0C47F18F-6B66-4A68-A2E0-6DF061BF5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" y="2384"/>
              <a:ext cx="28" cy="80"/>
            </a:xfrm>
            <a:custGeom>
              <a:avLst/>
              <a:gdLst>
                <a:gd name="T0" fmla="*/ 0 w 12"/>
                <a:gd name="T1" fmla="*/ 0 h 34"/>
                <a:gd name="T2" fmla="*/ 152 w 12"/>
                <a:gd name="T3" fmla="*/ 44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4">
                  <a:moveTo>
                    <a:pt x="0" y="0"/>
                  </a:moveTo>
                  <a:cubicBezTo>
                    <a:pt x="0" y="6"/>
                    <a:pt x="2" y="22"/>
                    <a:pt x="12" y="3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1" name="Freeform 265">
              <a:extLst>
                <a:ext uri="{FF2B5EF4-FFF2-40B4-BE49-F238E27FC236}">
                  <a16:creationId xmlns:a16="http://schemas.microsoft.com/office/drawing/2014/main" id="{D466E97C-4891-4F98-9BF1-3F5F887B5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" y="2389"/>
              <a:ext cx="10" cy="16"/>
            </a:xfrm>
            <a:custGeom>
              <a:avLst/>
              <a:gdLst>
                <a:gd name="T0" fmla="*/ 0 w 4"/>
                <a:gd name="T1" fmla="*/ 11 h 7"/>
                <a:gd name="T2" fmla="*/ 50 w 4"/>
                <a:gd name="T3" fmla="*/ 0 h 7"/>
                <a:gd name="T4" fmla="*/ 63 w 4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1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4" y="2"/>
                    <a:pt x="3" y="5"/>
                    <a:pt x="4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2" name="Freeform 266">
              <a:extLst>
                <a:ext uri="{FF2B5EF4-FFF2-40B4-BE49-F238E27FC236}">
                  <a16:creationId xmlns:a16="http://schemas.microsoft.com/office/drawing/2014/main" id="{AA6D2F8D-0D84-4D7D-80CE-B495ED294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280"/>
              <a:ext cx="21" cy="31"/>
            </a:xfrm>
            <a:custGeom>
              <a:avLst/>
              <a:gdLst>
                <a:gd name="T0" fmla="*/ 49 w 9"/>
                <a:gd name="T1" fmla="*/ 0 h 13"/>
                <a:gd name="T2" fmla="*/ 49 w 9"/>
                <a:gd name="T3" fmla="*/ 98 h 13"/>
                <a:gd name="T4" fmla="*/ 0 w 9"/>
                <a:gd name="T5" fmla="*/ 176 h 13"/>
                <a:gd name="T6" fmla="*/ 114 w 9"/>
                <a:gd name="T7" fmla="*/ 148 h 13"/>
                <a:gd name="T8" fmla="*/ 103 w 9"/>
                <a:gd name="T9" fmla="*/ 11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4" y="0"/>
                  </a:moveTo>
                  <a:cubicBezTo>
                    <a:pt x="4" y="2"/>
                    <a:pt x="5" y="4"/>
                    <a:pt x="4" y="7"/>
                  </a:cubicBezTo>
                  <a:cubicBezTo>
                    <a:pt x="3" y="8"/>
                    <a:pt x="1" y="11"/>
                    <a:pt x="0" y="13"/>
                  </a:cubicBezTo>
                  <a:cubicBezTo>
                    <a:pt x="3" y="13"/>
                    <a:pt x="6" y="11"/>
                    <a:pt x="9" y="11"/>
                  </a:cubicBezTo>
                  <a:cubicBezTo>
                    <a:pt x="9" y="10"/>
                    <a:pt x="8" y="9"/>
                    <a:pt x="8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3" name="Freeform 267">
              <a:extLst>
                <a:ext uri="{FF2B5EF4-FFF2-40B4-BE49-F238E27FC236}">
                  <a16:creationId xmlns:a16="http://schemas.microsoft.com/office/drawing/2014/main" id="{B4294780-BE6B-4C15-AC61-FF3993833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278"/>
              <a:ext cx="36" cy="52"/>
            </a:xfrm>
            <a:custGeom>
              <a:avLst/>
              <a:gdLst>
                <a:gd name="T0" fmla="*/ 0 w 15"/>
                <a:gd name="T1" fmla="*/ 144 h 22"/>
                <a:gd name="T2" fmla="*/ 178 w 15"/>
                <a:gd name="T3" fmla="*/ 291 h 22"/>
                <a:gd name="T4" fmla="*/ 178 w 15"/>
                <a:gd name="T5" fmla="*/ 135 h 22"/>
                <a:gd name="T6" fmla="*/ 197 w 15"/>
                <a:gd name="T7" fmla="*/ 0 h 22"/>
                <a:gd name="T8" fmla="*/ 29 w 15"/>
                <a:gd name="T9" fmla="*/ 14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11"/>
                  </a:moveTo>
                  <a:cubicBezTo>
                    <a:pt x="8" y="8"/>
                    <a:pt x="11" y="16"/>
                    <a:pt x="13" y="22"/>
                  </a:cubicBezTo>
                  <a:cubicBezTo>
                    <a:pt x="15" y="19"/>
                    <a:pt x="13" y="13"/>
                    <a:pt x="13" y="10"/>
                  </a:cubicBezTo>
                  <a:cubicBezTo>
                    <a:pt x="13" y="7"/>
                    <a:pt x="14" y="3"/>
                    <a:pt x="14" y="0"/>
                  </a:cubicBezTo>
                  <a:cubicBezTo>
                    <a:pt x="9" y="1"/>
                    <a:pt x="7" y="9"/>
                    <a:pt x="2" y="1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4" name="Freeform 268">
              <a:extLst>
                <a:ext uri="{FF2B5EF4-FFF2-40B4-BE49-F238E27FC236}">
                  <a16:creationId xmlns:a16="http://schemas.microsoft.com/office/drawing/2014/main" id="{BA5B168E-A3D9-46CB-AEAC-6429AA8FF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051"/>
              <a:ext cx="33" cy="40"/>
            </a:xfrm>
            <a:custGeom>
              <a:avLst/>
              <a:gdLst>
                <a:gd name="T0" fmla="*/ 28 w 14"/>
                <a:gd name="T1" fmla="*/ 0 h 17"/>
                <a:gd name="T2" fmla="*/ 184 w 14"/>
                <a:gd name="T3" fmla="*/ 209 h 17"/>
                <a:gd name="T4" fmla="*/ 0 w 14"/>
                <a:gd name="T5" fmla="*/ 18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0"/>
                  </a:moveTo>
                  <a:cubicBezTo>
                    <a:pt x="1" y="4"/>
                    <a:pt x="1" y="13"/>
                    <a:pt x="14" y="16"/>
                  </a:cubicBezTo>
                  <a:cubicBezTo>
                    <a:pt x="12" y="17"/>
                    <a:pt x="2" y="15"/>
                    <a:pt x="0" y="1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5" name="Freeform 269">
              <a:extLst>
                <a:ext uri="{FF2B5EF4-FFF2-40B4-BE49-F238E27FC236}">
                  <a16:creationId xmlns:a16="http://schemas.microsoft.com/office/drawing/2014/main" id="{AF8C5AC4-FC30-44CA-90D7-AB8C38434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051"/>
              <a:ext cx="23" cy="5"/>
            </a:xfrm>
            <a:custGeom>
              <a:avLst/>
              <a:gdLst>
                <a:gd name="T0" fmla="*/ 0 w 10"/>
                <a:gd name="T1" fmla="*/ 20 h 2"/>
                <a:gd name="T2" fmla="*/ 122 w 10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3" y="0"/>
                    <a:pt x="7" y="2"/>
                    <a:pt x="10" y="2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6" name="Freeform 270">
              <a:extLst>
                <a:ext uri="{FF2B5EF4-FFF2-40B4-BE49-F238E27FC236}">
                  <a16:creationId xmlns:a16="http://schemas.microsoft.com/office/drawing/2014/main" id="{1152E590-D8E2-4B92-BB0D-032128E7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084"/>
              <a:ext cx="21" cy="24"/>
            </a:xfrm>
            <a:custGeom>
              <a:avLst/>
              <a:gdLst>
                <a:gd name="T0" fmla="*/ 77 w 9"/>
                <a:gd name="T1" fmla="*/ 139 h 10"/>
                <a:gd name="T2" fmla="*/ 86 w 9"/>
                <a:gd name="T3" fmla="*/ 12 h 10"/>
                <a:gd name="T4" fmla="*/ 12 w 9"/>
                <a:gd name="T5" fmla="*/ 1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cubicBezTo>
                    <a:pt x="8" y="8"/>
                    <a:pt x="9" y="4"/>
                    <a:pt x="7" y="1"/>
                  </a:cubicBezTo>
                  <a:cubicBezTo>
                    <a:pt x="3" y="0"/>
                    <a:pt x="0" y="5"/>
                    <a:pt x="1" y="9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7" name="Freeform 271">
              <a:extLst>
                <a:ext uri="{FF2B5EF4-FFF2-40B4-BE49-F238E27FC236}">
                  <a16:creationId xmlns:a16="http://schemas.microsoft.com/office/drawing/2014/main" id="{2732CF67-D8C3-4AE5-BCDB-CF78120FA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481"/>
              <a:ext cx="31" cy="21"/>
            </a:xfrm>
            <a:custGeom>
              <a:avLst/>
              <a:gdLst>
                <a:gd name="T0" fmla="*/ 107 w 13"/>
                <a:gd name="T1" fmla="*/ 86 h 9"/>
                <a:gd name="T2" fmla="*/ 148 w 13"/>
                <a:gd name="T3" fmla="*/ 37 h 9"/>
                <a:gd name="T4" fmla="*/ 0 w 13"/>
                <a:gd name="T5" fmla="*/ 1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8" y="7"/>
                  </a:moveTo>
                  <a:cubicBezTo>
                    <a:pt x="9" y="7"/>
                    <a:pt x="13" y="5"/>
                    <a:pt x="11" y="3"/>
                  </a:cubicBezTo>
                  <a:cubicBezTo>
                    <a:pt x="9" y="0"/>
                    <a:pt x="1" y="7"/>
                    <a:pt x="0" y="9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8" name="Freeform 272">
              <a:extLst>
                <a:ext uri="{FF2B5EF4-FFF2-40B4-BE49-F238E27FC236}">
                  <a16:creationId xmlns:a16="http://schemas.microsoft.com/office/drawing/2014/main" id="{9B72DFEE-145B-48CF-A138-6AC47ED78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249"/>
              <a:ext cx="19" cy="10"/>
            </a:xfrm>
            <a:custGeom>
              <a:avLst/>
              <a:gdLst>
                <a:gd name="T0" fmla="*/ 0 w 8"/>
                <a:gd name="T1" fmla="*/ 0 h 4"/>
                <a:gd name="T2" fmla="*/ 107 w 8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3"/>
                    <a:pt x="5" y="4"/>
                    <a:pt x="8" y="4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19" name="Freeform 273">
              <a:extLst>
                <a:ext uri="{FF2B5EF4-FFF2-40B4-BE49-F238E27FC236}">
                  <a16:creationId xmlns:a16="http://schemas.microsoft.com/office/drawing/2014/main" id="{E089BF94-F1D7-41ED-AD25-7DDB51A6D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330"/>
              <a:ext cx="12" cy="2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1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0" name="Freeform 274">
              <a:extLst>
                <a:ext uri="{FF2B5EF4-FFF2-40B4-BE49-F238E27FC236}">
                  <a16:creationId xmlns:a16="http://schemas.microsoft.com/office/drawing/2014/main" id="{80581ABF-DA78-4813-803F-1E8616317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987"/>
              <a:ext cx="40" cy="76"/>
            </a:xfrm>
            <a:custGeom>
              <a:avLst/>
              <a:gdLst>
                <a:gd name="T0" fmla="*/ 0 w 17"/>
                <a:gd name="T1" fmla="*/ 0 h 32"/>
                <a:gd name="T2" fmla="*/ 172 w 17"/>
                <a:gd name="T3" fmla="*/ 43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17" y="2"/>
                    <a:pt x="9" y="21"/>
                    <a:pt x="13" y="32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1" name="Freeform 275">
              <a:extLst>
                <a:ext uri="{FF2B5EF4-FFF2-40B4-BE49-F238E27FC236}">
                  <a16:creationId xmlns:a16="http://schemas.microsoft.com/office/drawing/2014/main" id="{9285CBA2-8639-4895-96D5-64234F54E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985"/>
              <a:ext cx="57" cy="42"/>
            </a:xfrm>
            <a:custGeom>
              <a:avLst/>
              <a:gdLst>
                <a:gd name="T0" fmla="*/ 0 w 24"/>
                <a:gd name="T1" fmla="*/ 229 h 18"/>
                <a:gd name="T2" fmla="*/ 321 w 2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cubicBezTo>
                    <a:pt x="6" y="16"/>
                    <a:pt x="20" y="6"/>
                    <a:pt x="24" y="0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2" name="Freeform 276">
              <a:extLst>
                <a:ext uri="{FF2B5EF4-FFF2-40B4-BE49-F238E27FC236}">
                  <a16:creationId xmlns:a16="http://schemas.microsoft.com/office/drawing/2014/main" id="{9EE6988A-D5B5-45A6-94B8-702618675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193"/>
              <a:ext cx="33" cy="118"/>
            </a:xfrm>
            <a:custGeom>
              <a:avLst/>
              <a:gdLst>
                <a:gd name="T0" fmla="*/ 172 w 14"/>
                <a:gd name="T1" fmla="*/ 0 h 50"/>
                <a:gd name="T2" fmla="*/ 0 w 14"/>
                <a:gd name="T3" fmla="*/ 656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0">
                  <a:moveTo>
                    <a:pt x="13" y="0"/>
                  </a:moveTo>
                  <a:cubicBezTo>
                    <a:pt x="11" y="11"/>
                    <a:pt x="14" y="48"/>
                    <a:pt x="0" y="50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3" name="Freeform 277">
              <a:extLst>
                <a:ext uri="{FF2B5EF4-FFF2-40B4-BE49-F238E27FC236}">
                  <a16:creationId xmlns:a16="http://schemas.microsoft.com/office/drawing/2014/main" id="{CA55C613-0D59-48D7-A7E7-CEB7BE572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2290"/>
              <a:ext cx="26" cy="73"/>
            </a:xfrm>
            <a:custGeom>
              <a:avLst/>
              <a:gdLst>
                <a:gd name="T0" fmla="*/ 28 w 11"/>
                <a:gd name="T1" fmla="*/ 0 h 31"/>
                <a:gd name="T2" fmla="*/ 50 w 11"/>
                <a:gd name="T3" fmla="*/ 40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2" y="0"/>
                  </a:moveTo>
                  <a:cubicBezTo>
                    <a:pt x="0" y="9"/>
                    <a:pt x="11" y="22"/>
                    <a:pt x="4" y="31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4" name="Freeform 278">
              <a:extLst>
                <a:ext uri="{FF2B5EF4-FFF2-40B4-BE49-F238E27FC236}">
                  <a16:creationId xmlns:a16="http://schemas.microsoft.com/office/drawing/2014/main" id="{5269D37D-5B1D-4F21-ADC9-6CB8DD0F8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424"/>
              <a:ext cx="40" cy="73"/>
            </a:xfrm>
            <a:custGeom>
              <a:avLst/>
              <a:gdLst>
                <a:gd name="T0" fmla="*/ 0 w 17"/>
                <a:gd name="T1" fmla="*/ 0 h 31"/>
                <a:gd name="T2" fmla="*/ 221 w 17"/>
                <a:gd name="T3" fmla="*/ 40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3" y="13"/>
                    <a:pt x="7" y="21"/>
                    <a:pt x="17" y="31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5" name="Freeform 279">
              <a:extLst>
                <a:ext uri="{FF2B5EF4-FFF2-40B4-BE49-F238E27FC236}">
                  <a16:creationId xmlns:a16="http://schemas.microsoft.com/office/drawing/2014/main" id="{6E78B166-D850-49B4-A603-A91111638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476"/>
              <a:ext cx="5" cy="47"/>
            </a:xfrm>
            <a:custGeom>
              <a:avLst/>
              <a:gdLst>
                <a:gd name="T0" fmla="*/ 33 w 2"/>
                <a:gd name="T1" fmla="*/ 0 h 20"/>
                <a:gd name="T2" fmla="*/ 33 w 2"/>
                <a:gd name="T3" fmla="*/ 25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0">
                  <a:moveTo>
                    <a:pt x="2" y="0"/>
                  </a:moveTo>
                  <a:cubicBezTo>
                    <a:pt x="0" y="6"/>
                    <a:pt x="0" y="14"/>
                    <a:pt x="2" y="20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6" name="Freeform 280">
              <a:extLst>
                <a:ext uri="{FF2B5EF4-FFF2-40B4-BE49-F238E27FC236}">
                  <a16:creationId xmlns:a16="http://schemas.microsoft.com/office/drawing/2014/main" id="{A34C4F8A-D698-4AD2-A49A-58969B80A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2542"/>
              <a:ext cx="54" cy="100"/>
            </a:xfrm>
            <a:custGeom>
              <a:avLst/>
              <a:gdLst>
                <a:gd name="T0" fmla="*/ 38 w 23"/>
                <a:gd name="T1" fmla="*/ 0 h 42"/>
                <a:gd name="T2" fmla="*/ 298 w 23"/>
                <a:gd name="T3" fmla="*/ 56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2">
                  <a:moveTo>
                    <a:pt x="3" y="0"/>
                  </a:moveTo>
                  <a:cubicBezTo>
                    <a:pt x="0" y="10"/>
                    <a:pt x="12" y="38"/>
                    <a:pt x="23" y="42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7" name="Freeform 281">
              <a:extLst>
                <a:ext uri="{FF2B5EF4-FFF2-40B4-BE49-F238E27FC236}">
                  <a16:creationId xmlns:a16="http://schemas.microsoft.com/office/drawing/2014/main" id="{6AFCD985-82E2-4E18-B421-318A809BC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2575"/>
              <a:ext cx="28" cy="12"/>
            </a:xfrm>
            <a:custGeom>
              <a:avLst/>
              <a:gdLst>
                <a:gd name="T0" fmla="*/ 0 w 12"/>
                <a:gd name="T1" fmla="*/ 0 h 5"/>
                <a:gd name="T2" fmla="*/ 152 w 12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4" y="1"/>
                    <a:pt x="8" y="2"/>
                    <a:pt x="12" y="5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8" name="Freeform 282">
              <a:extLst>
                <a:ext uri="{FF2B5EF4-FFF2-40B4-BE49-F238E27FC236}">
                  <a16:creationId xmlns:a16="http://schemas.microsoft.com/office/drawing/2014/main" id="{82841912-CEDB-4584-B25E-726AF5257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2490"/>
              <a:ext cx="83" cy="40"/>
            </a:xfrm>
            <a:custGeom>
              <a:avLst/>
              <a:gdLst>
                <a:gd name="T0" fmla="*/ 0 w 35"/>
                <a:gd name="T1" fmla="*/ 221 h 17"/>
                <a:gd name="T2" fmla="*/ 467 w 3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7">
                  <a:moveTo>
                    <a:pt x="0" y="17"/>
                  </a:moveTo>
                  <a:cubicBezTo>
                    <a:pt x="10" y="16"/>
                    <a:pt x="32" y="11"/>
                    <a:pt x="35" y="0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29" name="Freeform 283">
              <a:extLst>
                <a:ext uri="{FF2B5EF4-FFF2-40B4-BE49-F238E27FC236}">
                  <a16:creationId xmlns:a16="http://schemas.microsoft.com/office/drawing/2014/main" id="{BD10F3DA-620E-45EE-914E-56F5A53EF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516"/>
              <a:ext cx="45" cy="29"/>
            </a:xfrm>
            <a:custGeom>
              <a:avLst/>
              <a:gdLst>
                <a:gd name="T0" fmla="*/ 0 w 19"/>
                <a:gd name="T1" fmla="*/ 0 h 12"/>
                <a:gd name="T2" fmla="*/ 253 w 19"/>
                <a:gd name="T3" fmla="*/ 16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7" y="4"/>
                    <a:pt x="13" y="7"/>
                    <a:pt x="19" y="12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0" name="Freeform 284">
              <a:extLst>
                <a:ext uri="{FF2B5EF4-FFF2-40B4-BE49-F238E27FC236}">
                  <a16:creationId xmlns:a16="http://schemas.microsoft.com/office/drawing/2014/main" id="{18C7C285-1040-4B0B-8D23-F0402C546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982"/>
              <a:ext cx="28" cy="31"/>
            </a:xfrm>
            <a:custGeom>
              <a:avLst/>
              <a:gdLst>
                <a:gd name="T0" fmla="*/ 152 w 12"/>
                <a:gd name="T1" fmla="*/ 119 h 13"/>
                <a:gd name="T2" fmla="*/ 37 w 12"/>
                <a:gd name="T3" fmla="*/ 0 h 13"/>
                <a:gd name="T4" fmla="*/ 65 w 12"/>
                <a:gd name="T5" fmla="*/ 17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9"/>
                  </a:moveTo>
                  <a:cubicBezTo>
                    <a:pt x="10" y="5"/>
                    <a:pt x="7" y="1"/>
                    <a:pt x="3" y="0"/>
                  </a:cubicBezTo>
                  <a:cubicBezTo>
                    <a:pt x="0" y="4"/>
                    <a:pt x="1" y="9"/>
                    <a:pt x="5" y="13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1" name="Freeform 285">
              <a:extLst>
                <a:ext uri="{FF2B5EF4-FFF2-40B4-BE49-F238E27FC236}">
                  <a16:creationId xmlns:a16="http://schemas.microsoft.com/office/drawing/2014/main" id="{BF919FEA-6462-472F-B8EF-7B43F7892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1980"/>
              <a:ext cx="17" cy="24"/>
            </a:xfrm>
            <a:custGeom>
              <a:avLst/>
              <a:gdLst>
                <a:gd name="T0" fmla="*/ 0 w 7"/>
                <a:gd name="T1" fmla="*/ 139 h 10"/>
                <a:gd name="T2" fmla="*/ 100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6"/>
                    <a:pt x="4" y="3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2" name="Freeform 286">
              <a:extLst>
                <a:ext uri="{FF2B5EF4-FFF2-40B4-BE49-F238E27FC236}">
                  <a16:creationId xmlns:a16="http://schemas.microsoft.com/office/drawing/2014/main" id="{9EE8529E-181A-49E6-8556-A397B91A8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197"/>
              <a:ext cx="38" cy="29"/>
            </a:xfrm>
            <a:custGeom>
              <a:avLst/>
              <a:gdLst>
                <a:gd name="T0" fmla="*/ 147 w 16"/>
                <a:gd name="T1" fmla="*/ 70 h 12"/>
                <a:gd name="T2" fmla="*/ 147 w 16"/>
                <a:gd name="T3" fmla="*/ 29 h 12"/>
                <a:gd name="T4" fmla="*/ 214 w 16"/>
                <a:gd name="T5" fmla="*/ 15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1" y="5"/>
                  </a:moveTo>
                  <a:cubicBezTo>
                    <a:pt x="12" y="4"/>
                    <a:pt x="12" y="3"/>
                    <a:pt x="11" y="2"/>
                  </a:cubicBezTo>
                  <a:cubicBezTo>
                    <a:pt x="0" y="0"/>
                    <a:pt x="5" y="12"/>
                    <a:pt x="16" y="11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3" name="Freeform 287">
              <a:extLst>
                <a:ext uri="{FF2B5EF4-FFF2-40B4-BE49-F238E27FC236}">
                  <a16:creationId xmlns:a16="http://schemas.microsoft.com/office/drawing/2014/main" id="{9D5F65C2-6802-4A9C-884F-FCD6C9A38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353"/>
              <a:ext cx="26" cy="5"/>
            </a:xfrm>
            <a:custGeom>
              <a:avLst/>
              <a:gdLst>
                <a:gd name="T0" fmla="*/ 0 w 11"/>
                <a:gd name="T1" fmla="*/ 0 h 2"/>
                <a:gd name="T2" fmla="*/ 144 w 11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4" y="0"/>
                    <a:pt x="7" y="2"/>
                    <a:pt x="11" y="1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4" name="Freeform 288">
              <a:extLst>
                <a:ext uri="{FF2B5EF4-FFF2-40B4-BE49-F238E27FC236}">
                  <a16:creationId xmlns:a16="http://schemas.microsoft.com/office/drawing/2014/main" id="{9035EFF6-96BE-483A-A363-F2A2EB994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424"/>
              <a:ext cx="38" cy="33"/>
            </a:xfrm>
            <a:custGeom>
              <a:avLst/>
              <a:gdLst>
                <a:gd name="T0" fmla="*/ 0 w 16"/>
                <a:gd name="T1" fmla="*/ 40 h 14"/>
                <a:gd name="T2" fmla="*/ 176 w 16"/>
                <a:gd name="T3" fmla="*/ 50 h 14"/>
                <a:gd name="T4" fmla="*/ 69 w 16"/>
                <a:gd name="T5" fmla="*/ 18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3"/>
                  </a:moveTo>
                  <a:cubicBezTo>
                    <a:pt x="4" y="3"/>
                    <a:pt x="11" y="0"/>
                    <a:pt x="13" y="4"/>
                  </a:cubicBezTo>
                  <a:cubicBezTo>
                    <a:pt x="16" y="9"/>
                    <a:pt x="8" y="12"/>
                    <a:pt x="5" y="14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5" name="Freeform 289">
              <a:extLst>
                <a:ext uri="{FF2B5EF4-FFF2-40B4-BE49-F238E27FC236}">
                  <a16:creationId xmlns:a16="http://schemas.microsoft.com/office/drawing/2014/main" id="{4E8B99F2-E941-471F-A42B-0A2468F37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2514"/>
              <a:ext cx="33" cy="31"/>
            </a:xfrm>
            <a:custGeom>
              <a:avLst/>
              <a:gdLst>
                <a:gd name="T0" fmla="*/ 12 w 14"/>
                <a:gd name="T1" fmla="*/ 176 h 13"/>
                <a:gd name="T2" fmla="*/ 184 w 14"/>
                <a:gd name="T3" fmla="*/ 11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1" y="13"/>
                  </a:moveTo>
                  <a:cubicBezTo>
                    <a:pt x="0" y="0"/>
                    <a:pt x="8" y="1"/>
                    <a:pt x="14" y="9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6" name="Freeform 290">
              <a:extLst>
                <a:ext uri="{FF2B5EF4-FFF2-40B4-BE49-F238E27FC236}">
                  <a16:creationId xmlns:a16="http://schemas.microsoft.com/office/drawing/2014/main" id="{1EA2C156-5753-40BE-A921-E3299FCF5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488"/>
              <a:ext cx="12" cy="19"/>
            </a:xfrm>
            <a:custGeom>
              <a:avLst/>
              <a:gdLst>
                <a:gd name="T0" fmla="*/ 70 w 5"/>
                <a:gd name="T1" fmla="*/ 107 h 8"/>
                <a:gd name="T2" fmla="*/ 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2" y="7"/>
                    <a:pt x="0" y="4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7" name="Freeform 291">
              <a:extLst>
                <a:ext uri="{FF2B5EF4-FFF2-40B4-BE49-F238E27FC236}">
                  <a16:creationId xmlns:a16="http://schemas.microsoft.com/office/drawing/2014/main" id="{F1CE0353-4882-4D83-B7A7-2010FC7BD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523"/>
              <a:ext cx="23" cy="22"/>
            </a:xfrm>
            <a:custGeom>
              <a:avLst/>
              <a:gdLst>
                <a:gd name="T0" fmla="*/ 0 w 10"/>
                <a:gd name="T1" fmla="*/ 132 h 9"/>
                <a:gd name="T2" fmla="*/ 122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4" y="7"/>
                    <a:pt x="7" y="4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8" name="Freeform 292">
              <a:extLst>
                <a:ext uri="{FF2B5EF4-FFF2-40B4-BE49-F238E27FC236}">
                  <a16:creationId xmlns:a16="http://schemas.microsoft.com/office/drawing/2014/main" id="{F5622B66-56F2-4F2E-9E1A-068EA194A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2554"/>
              <a:ext cx="22" cy="1"/>
            </a:xfrm>
            <a:custGeom>
              <a:avLst/>
              <a:gdLst>
                <a:gd name="T0" fmla="*/ 132 w 9"/>
                <a:gd name="T1" fmla="*/ 0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39" name="Freeform 293">
              <a:extLst>
                <a:ext uri="{FF2B5EF4-FFF2-40B4-BE49-F238E27FC236}">
                  <a16:creationId xmlns:a16="http://schemas.microsoft.com/office/drawing/2014/main" id="{7348D9A1-4324-4A43-9C63-95C3CEB52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3" y="2618"/>
              <a:ext cx="26" cy="24"/>
            </a:xfrm>
            <a:custGeom>
              <a:avLst/>
              <a:gdLst>
                <a:gd name="T0" fmla="*/ 95 w 11"/>
                <a:gd name="T1" fmla="*/ 139 h 10"/>
                <a:gd name="T2" fmla="*/ 144 w 11"/>
                <a:gd name="T3" fmla="*/ 29 h 10"/>
                <a:gd name="T4" fmla="*/ 0 w 11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7" y="10"/>
                  </a:moveTo>
                  <a:cubicBezTo>
                    <a:pt x="9" y="8"/>
                    <a:pt x="11" y="5"/>
                    <a:pt x="11" y="2"/>
                  </a:cubicBezTo>
                  <a:cubicBezTo>
                    <a:pt x="7" y="0"/>
                    <a:pt x="3" y="1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0" name="Freeform 294">
              <a:extLst>
                <a:ext uri="{FF2B5EF4-FFF2-40B4-BE49-F238E27FC236}">
                  <a16:creationId xmlns:a16="http://schemas.microsoft.com/office/drawing/2014/main" id="{59C5BF6F-41D0-4D4F-877F-90B322E61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" y="2871"/>
              <a:ext cx="356" cy="149"/>
            </a:xfrm>
            <a:custGeom>
              <a:avLst/>
              <a:gdLst>
                <a:gd name="T0" fmla="*/ 0 w 151"/>
                <a:gd name="T1" fmla="*/ 795 h 63"/>
                <a:gd name="T2" fmla="*/ 1978 w 151"/>
                <a:gd name="T3" fmla="*/ 0 h 63"/>
                <a:gd name="T4" fmla="*/ 0 w 151"/>
                <a:gd name="T5" fmla="*/ 795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63">
                  <a:moveTo>
                    <a:pt x="0" y="60"/>
                  </a:moveTo>
                  <a:cubicBezTo>
                    <a:pt x="28" y="60"/>
                    <a:pt x="108" y="36"/>
                    <a:pt x="151" y="0"/>
                  </a:cubicBezTo>
                  <a:cubicBezTo>
                    <a:pt x="138" y="16"/>
                    <a:pt x="52" y="63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1" name="Freeform 295">
              <a:extLst>
                <a:ext uri="{FF2B5EF4-FFF2-40B4-BE49-F238E27FC236}">
                  <a16:creationId xmlns:a16="http://schemas.microsoft.com/office/drawing/2014/main" id="{45FEB528-D47B-4625-97DA-DFDBEB981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" y="2847"/>
              <a:ext cx="99" cy="151"/>
            </a:xfrm>
            <a:custGeom>
              <a:avLst/>
              <a:gdLst>
                <a:gd name="T0" fmla="*/ 0 w 42"/>
                <a:gd name="T1" fmla="*/ 0 h 64"/>
                <a:gd name="T2" fmla="*/ 299 w 42"/>
                <a:gd name="T3" fmla="*/ 396 h 64"/>
                <a:gd name="T4" fmla="*/ 417 w 42"/>
                <a:gd name="T5" fmla="*/ 724 h 64"/>
                <a:gd name="T6" fmla="*/ 549 w 42"/>
                <a:gd name="T7" fmla="*/ 840 h 64"/>
                <a:gd name="T8" fmla="*/ 377 w 42"/>
                <a:gd name="T9" fmla="*/ 684 h 64"/>
                <a:gd name="T10" fmla="*/ 0 w 42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4">
                  <a:moveTo>
                    <a:pt x="0" y="0"/>
                  </a:moveTo>
                  <a:cubicBezTo>
                    <a:pt x="7" y="2"/>
                    <a:pt x="19" y="16"/>
                    <a:pt x="23" y="30"/>
                  </a:cubicBezTo>
                  <a:cubicBezTo>
                    <a:pt x="28" y="43"/>
                    <a:pt x="29" y="51"/>
                    <a:pt x="32" y="55"/>
                  </a:cubicBezTo>
                  <a:cubicBezTo>
                    <a:pt x="35" y="60"/>
                    <a:pt x="39" y="62"/>
                    <a:pt x="42" y="64"/>
                  </a:cubicBezTo>
                  <a:cubicBezTo>
                    <a:pt x="35" y="61"/>
                    <a:pt x="32" y="61"/>
                    <a:pt x="29" y="52"/>
                  </a:cubicBezTo>
                  <a:cubicBezTo>
                    <a:pt x="25" y="44"/>
                    <a:pt x="20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2" name="Freeform 296">
              <a:extLst>
                <a:ext uri="{FF2B5EF4-FFF2-40B4-BE49-F238E27FC236}">
                  <a16:creationId xmlns:a16="http://schemas.microsoft.com/office/drawing/2014/main" id="{67E413D7-739E-44E4-B2B7-A7E6AAC78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913"/>
              <a:ext cx="267" cy="147"/>
            </a:xfrm>
            <a:custGeom>
              <a:avLst/>
              <a:gdLst>
                <a:gd name="T0" fmla="*/ 0 w 113"/>
                <a:gd name="T1" fmla="*/ 562 h 62"/>
                <a:gd name="T2" fmla="*/ 1491 w 113"/>
                <a:gd name="T3" fmla="*/ 0 h 62"/>
                <a:gd name="T4" fmla="*/ 0 w 113"/>
                <a:gd name="T5" fmla="*/ 562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62">
                  <a:moveTo>
                    <a:pt x="0" y="42"/>
                  </a:moveTo>
                  <a:cubicBezTo>
                    <a:pt x="11" y="46"/>
                    <a:pt x="74" y="54"/>
                    <a:pt x="113" y="0"/>
                  </a:cubicBezTo>
                  <a:cubicBezTo>
                    <a:pt x="107" y="13"/>
                    <a:pt x="63" y="62"/>
                    <a:pt x="0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3" name="Freeform 297">
              <a:extLst>
                <a:ext uri="{FF2B5EF4-FFF2-40B4-BE49-F238E27FC236}">
                  <a16:creationId xmlns:a16="http://schemas.microsoft.com/office/drawing/2014/main" id="{763450E6-20EA-4D01-91E3-7190CAE5B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3116"/>
              <a:ext cx="9" cy="137"/>
            </a:xfrm>
            <a:custGeom>
              <a:avLst/>
              <a:gdLst>
                <a:gd name="T0" fmla="*/ 0 w 4"/>
                <a:gd name="T1" fmla="*/ 0 h 58"/>
                <a:gd name="T2" fmla="*/ 25 w 4"/>
                <a:gd name="T3" fmla="*/ 765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8">
                  <a:moveTo>
                    <a:pt x="0" y="0"/>
                  </a:moveTo>
                  <a:cubicBezTo>
                    <a:pt x="4" y="17"/>
                    <a:pt x="4" y="44"/>
                    <a:pt x="2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4" name="Freeform 298">
              <a:extLst>
                <a:ext uri="{FF2B5EF4-FFF2-40B4-BE49-F238E27FC236}">
                  <a16:creationId xmlns:a16="http://schemas.microsoft.com/office/drawing/2014/main" id="{EE258754-F148-4733-93FD-C82A66402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3142"/>
              <a:ext cx="101" cy="173"/>
            </a:xfrm>
            <a:custGeom>
              <a:avLst/>
              <a:gdLst>
                <a:gd name="T0" fmla="*/ 0 w 43"/>
                <a:gd name="T1" fmla="*/ 0 h 73"/>
                <a:gd name="T2" fmla="*/ 557 w 43"/>
                <a:gd name="T3" fmla="*/ 972 h 73"/>
                <a:gd name="T4" fmla="*/ 0 w 43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3">
                  <a:moveTo>
                    <a:pt x="0" y="0"/>
                  </a:moveTo>
                  <a:cubicBezTo>
                    <a:pt x="3" y="12"/>
                    <a:pt x="28" y="61"/>
                    <a:pt x="43" y="73"/>
                  </a:cubicBezTo>
                  <a:cubicBezTo>
                    <a:pt x="33" y="6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5" name="Freeform 299">
              <a:extLst>
                <a:ext uri="{FF2B5EF4-FFF2-40B4-BE49-F238E27FC236}">
                  <a16:creationId xmlns:a16="http://schemas.microsoft.com/office/drawing/2014/main" id="{4F215EEB-9BA1-4BFB-9826-5EE213586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" y="2885"/>
              <a:ext cx="92" cy="135"/>
            </a:xfrm>
            <a:custGeom>
              <a:avLst/>
              <a:gdLst>
                <a:gd name="T0" fmla="*/ 512 w 39"/>
                <a:gd name="T1" fmla="*/ 758 h 57"/>
                <a:gd name="T2" fmla="*/ 0 w 39"/>
                <a:gd name="T3" fmla="*/ 28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7">
                  <a:moveTo>
                    <a:pt x="39" y="57"/>
                  </a:moveTo>
                  <a:cubicBezTo>
                    <a:pt x="18" y="44"/>
                    <a:pt x="13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6" name="Freeform 300">
              <a:extLst>
                <a:ext uri="{FF2B5EF4-FFF2-40B4-BE49-F238E27FC236}">
                  <a16:creationId xmlns:a16="http://schemas.microsoft.com/office/drawing/2014/main" id="{26ECBB27-2E2A-41A8-9F0E-2316EE8FB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9" y="2890"/>
              <a:ext cx="118" cy="156"/>
            </a:xfrm>
            <a:custGeom>
              <a:avLst/>
              <a:gdLst>
                <a:gd name="T0" fmla="*/ 222 w 50"/>
                <a:gd name="T1" fmla="*/ 0 h 66"/>
                <a:gd name="T2" fmla="*/ 144 w 50"/>
                <a:gd name="T3" fmla="*/ 319 h 66"/>
                <a:gd name="T4" fmla="*/ 396 w 50"/>
                <a:gd name="T5" fmla="*/ 487 h 66"/>
                <a:gd name="T6" fmla="*/ 540 w 50"/>
                <a:gd name="T7" fmla="*/ 737 h 66"/>
                <a:gd name="T8" fmla="*/ 656 w 50"/>
                <a:gd name="T9" fmla="*/ 87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6">
                  <a:moveTo>
                    <a:pt x="17" y="0"/>
                  </a:moveTo>
                  <a:cubicBezTo>
                    <a:pt x="3" y="0"/>
                    <a:pt x="0" y="17"/>
                    <a:pt x="11" y="24"/>
                  </a:cubicBezTo>
                  <a:cubicBezTo>
                    <a:pt x="19" y="30"/>
                    <a:pt x="23" y="27"/>
                    <a:pt x="30" y="37"/>
                  </a:cubicBezTo>
                  <a:cubicBezTo>
                    <a:pt x="34" y="42"/>
                    <a:pt x="37" y="50"/>
                    <a:pt x="41" y="56"/>
                  </a:cubicBezTo>
                  <a:cubicBezTo>
                    <a:pt x="44" y="60"/>
                    <a:pt x="42" y="65"/>
                    <a:pt x="50" y="6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7" name="Freeform 301">
              <a:extLst>
                <a:ext uri="{FF2B5EF4-FFF2-40B4-BE49-F238E27FC236}">
                  <a16:creationId xmlns:a16="http://schemas.microsoft.com/office/drawing/2014/main" id="{61938AAB-6137-4002-8EC8-28CE43547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2908"/>
              <a:ext cx="19" cy="24"/>
            </a:xfrm>
            <a:custGeom>
              <a:avLst/>
              <a:gdLst>
                <a:gd name="T0" fmla="*/ 12 w 8"/>
                <a:gd name="T1" fmla="*/ 0 h 10"/>
                <a:gd name="T2" fmla="*/ 107 w 8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1" y="0"/>
                  </a:moveTo>
                  <a:cubicBezTo>
                    <a:pt x="0" y="6"/>
                    <a:pt x="4" y="8"/>
                    <a:pt x="8" y="1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8" name="Freeform 302">
              <a:extLst>
                <a:ext uri="{FF2B5EF4-FFF2-40B4-BE49-F238E27FC236}">
                  <a16:creationId xmlns:a16="http://schemas.microsoft.com/office/drawing/2014/main" id="{A706182A-2DAB-4428-AA2C-D64A6E3CE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2925"/>
              <a:ext cx="9" cy="17"/>
            </a:xfrm>
            <a:custGeom>
              <a:avLst/>
              <a:gdLst>
                <a:gd name="T0" fmla="*/ 45 w 4"/>
                <a:gd name="T1" fmla="*/ 0 h 7"/>
                <a:gd name="T2" fmla="*/ 11 w 4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1"/>
                    <a:pt x="0" y="4"/>
                    <a:pt x="1" y="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49" name="Freeform 303">
              <a:extLst>
                <a:ext uri="{FF2B5EF4-FFF2-40B4-BE49-F238E27FC236}">
                  <a16:creationId xmlns:a16="http://schemas.microsoft.com/office/drawing/2014/main" id="{0A9B36DB-A3A6-4522-9205-E8C6D8D3B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958"/>
              <a:ext cx="7" cy="43"/>
            </a:xfrm>
            <a:custGeom>
              <a:avLst/>
              <a:gdLst>
                <a:gd name="T0" fmla="*/ 0 w 3"/>
                <a:gd name="T1" fmla="*/ 0 h 18"/>
                <a:gd name="T2" fmla="*/ 12 w 3"/>
                <a:gd name="T3" fmla="*/ 24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3" y="6"/>
                    <a:pt x="2" y="12"/>
                    <a:pt x="1" y="1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0" name="Freeform 304">
              <a:extLst>
                <a:ext uri="{FF2B5EF4-FFF2-40B4-BE49-F238E27FC236}">
                  <a16:creationId xmlns:a16="http://schemas.microsoft.com/office/drawing/2014/main" id="{D51E8F34-9B52-469E-9145-80861FCC4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3027"/>
              <a:ext cx="28" cy="14"/>
            </a:xfrm>
            <a:custGeom>
              <a:avLst/>
              <a:gdLst>
                <a:gd name="T0" fmla="*/ 0 w 12"/>
                <a:gd name="T1" fmla="*/ 0 h 6"/>
                <a:gd name="T2" fmla="*/ 152 w 12"/>
                <a:gd name="T3" fmla="*/ 4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4" y="3"/>
                    <a:pt x="7" y="6"/>
                    <a:pt x="12" y="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1" name="Freeform 305">
              <a:extLst>
                <a:ext uri="{FF2B5EF4-FFF2-40B4-BE49-F238E27FC236}">
                  <a16:creationId xmlns:a16="http://schemas.microsoft.com/office/drawing/2014/main" id="{70CFB20F-EC81-42E1-BE11-05750543F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3074"/>
              <a:ext cx="26" cy="45"/>
            </a:xfrm>
            <a:custGeom>
              <a:avLst/>
              <a:gdLst>
                <a:gd name="T0" fmla="*/ 106 w 11"/>
                <a:gd name="T1" fmla="*/ 0 h 19"/>
                <a:gd name="T2" fmla="*/ 0 w 11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8" y="0"/>
                  </a:moveTo>
                  <a:cubicBezTo>
                    <a:pt x="11" y="8"/>
                    <a:pt x="8" y="16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2" name="Freeform 306">
              <a:extLst>
                <a:ext uri="{FF2B5EF4-FFF2-40B4-BE49-F238E27FC236}">
                  <a16:creationId xmlns:a16="http://schemas.microsoft.com/office/drawing/2014/main" id="{2F060959-0C7A-4C4B-BA64-FB4EC9534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3036"/>
              <a:ext cx="36" cy="45"/>
            </a:xfrm>
            <a:custGeom>
              <a:avLst/>
              <a:gdLst>
                <a:gd name="T0" fmla="*/ 0 w 15"/>
                <a:gd name="T1" fmla="*/ 213 h 19"/>
                <a:gd name="T2" fmla="*/ 206 w 15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0" y="16"/>
                  </a:moveTo>
                  <a:cubicBezTo>
                    <a:pt x="7" y="19"/>
                    <a:pt x="14" y="6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3" name="Freeform 307">
              <a:extLst>
                <a:ext uri="{FF2B5EF4-FFF2-40B4-BE49-F238E27FC236}">
                  <a16:creationId xmlns:a16="http://schemas.microsoft.com/office/drawing/2014/main" id="{95D284DD-4F2D-4169-ABF5-5CB1AD380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027"/>
              <a:ext cx="19" cy="26"/>
            </a:xfrm>
            <a:custGeom>
              <a:avLst/>
              <a:gdLst>
                <a:gd name="T0" fmla="*/ 0 w 8"/>
                <a:gd name="T1" fmla="*/ 0 h 11"/>
                <a:gd name="T2" fmla="*/ 107 w 8"/>
                <a:gd name="T3" fmla="*/ 1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0" y="4"/>
                    <a:pt x="3" y="10"/>
                    <a:pt x="8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4" name="Freeform 308">
              <a:extLst>
                <a:ext uri="{FF2B5EF4-FFF2-40B4-BE49-F238E27FC236}">
                  <a16:creationId xmlns:a16="http://schemas.microsoft.com/office/drawing/2014/main" id="{9D562237-2ED3-4E5D-AD06-98DE5AD78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3090"/>
              <a:ext cx="29" cy="29"/>
            </a:xfrm>
            <a:custGeom>
              <a:avLst/>
              <a:gdLst>
                <a:gd name="T0" fmla="*/ 0 w 12"/>
                <a:gd name="T1" fmla="*/ 87 h 12"/>
                <a:gd name="T2" fmla="*/ 140 w 12"/>
                <a:gd name="T3" fmla="*/ 169 h 12"/>
                <a:gd name="T4" fmla="*/ 41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0" y="6"/>
                  </a:moveTo>
                  <a:cubicBezTo>
                    <a:pt x="3" y="9"/>
                    <a:pt x="6" y="11"/>
                    <a:pt x="10" y="12"/>
                  </a:cubicBezTo>
                  <a:cubicBezTo>
                    <a:pt x="12" y="7"/>
                    <a:pt x="7" y="2"/>
                    <a:pt x="3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5" name="Freeform 309">
              <a:extLst>
                <a:ext uri="{FF2B5EF4-FFF2-40B4-BE49-F238E27FC236}">
                  <a16:creationId xmlns:a16="http://schemas.microsoft.com/office/drawing/2014/main" id="{061F087F-7FCA-4E4B-ADCF-888120EA7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3027"/>
              <a:ext cx="4" cy="23"/>
            </a:xfrm>
            <a:custGeom>
              <a:avLst/>
              <a:gdLst>
                <a:gd name="T0" fmla="*/ 16 w 2"/>
                <a:gd name="T1" fmla="*/ 0 h 10"/>
                <a:gd name="T2" fmla="*/ 8 w 2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0" y="7"/>
                    <a:pt x="1" y="1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6" name="Freeform 310">
              <a:extLst>
                <a:ext uri="{FF2B5EF4-FFF2-40B4-BE49-F238E27FC236}">
                  <a16:creationId xmlns:a16="http://schemas.microsoft.com/office/drawing/2014/main" id="{72266A23-8043-48F2-B66C-A9886B3D5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984"/>
              <a:ext cx="16" cy="7"/>
            </a:xfrm>
            <a:custGeom>
              <a:avLst/>
              <a:gdLst>
                <a:gd name="T0" fmla="*/ 85 w 7"/>
                <a:gd name="T1" fmla="*/ 37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4" y="3"/>
                    <a:pt x="2" y="1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7" name="Freeform 311">
              <a:extLst>
                <a:ext uri="{FF2B5EF4-FFF2-40B4-BE49-F238E27FC236}">
                  <a16:creationId xmlns:a16="http://schemas.microsoft.com/office/drawing/2014/main" id="{FD2829E3-2964-46A9-8B2B-09DE09CE6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2913"/>
              <a:ext cx="17" cy="7"/>
            </a:xfrm>
            <a:custGeom>
              <a:avLst/>
              <a:gdLst>
                <a:gd name="T0" fmla="*/ 0 w 7"/>
                <a:gd name="T1" fmla="*/ 37 h 3"/>
                <a:gd name="T2" fmla="*/ 10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2"/>
                    <a:pt x="5" y="1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8" name="Freeform 312">
              <a:extLst>
                <a:ext uri="{FF2B5EF4-FFF2-40B4-BE49-F238E27FC236}">
                  <a16:creationId xmlns:a16="http://schemas.microsoft.com/office/drawing/2014/main" id="{2F93DD6B-0D80-4F4D-BC19-C09C4A3AF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" y="3062"/>
              <a:ext cx="7" cy="12"/>
            </a:xfrm>
            <a:custGeom>
              <a:avLst/>
              <a:gdLst>
                <a:gd name="T0" fmla="*/ 28 w 3"/>
                <a:gd name="T1" fmla="*/ 0 h 5"/>
                <a:gd name="T2" fmla="*/ 37 w 3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2"/>
                    <a:pt x="1" y="4"/>
                    <a:pt x="3" y="5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59" name="Freeform 313">
              <a:extLst>
                <a:ext uri="{FF2B5EF4-FFF2-40B4-BE49-F238E27FC236}">
                  <a16:creationId xmlns:a16="http://schemas.microsoft.com/office/drawing/2014/main" id="{C6BED6AB-7E49-412E-A98F-7B5C9B4AC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3308"/>
              <a:ext cx="14" cy="19"/>
            </a:xfrm>
            <a:custGeom>
              <a:avLst/>
              <a:gdLst>
                <a:gd name="T0" fmla="*/ 0 w 6"/>
                <a:gd name="T1" fmla="*/ 107 h 8"/>
                <a:gd name="T2" fmla="*/ 77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1" y="5"/>
                    <a:pt x="3" y="2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0" name="Freeform 314">
              <a:extLst>
                <a:ext uri="{FF2B5EF4-FFF2-40B4-BE49-F238E27FC236}">
                  <a16:creationId xmlns:a16="http://schemas.microsoft.com/office/drawing/2014/main" id="{C5E0199B-514D-400B-9BC2-5E966A1B3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3294"/>
              <a:ext cx="2" cy="11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1" name="Freeform 315">
              <a:extLst>
                <a:ext uri="{FF2B5EF4-FFF2-40B4-BE49-F238E27FC236}">
                  <a16:creationId xmlns:a16="http://schemas.microsoft.com/office/drawing/2014/main" id="{F415EB61-FFA9-4C9F-B4F7-D44957BD2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3081"/>
              <a:ext cx="17" cy="12"/>
            </a:xfrm>
            <a:custGeom>
              <a:avLst/>
              <a:gdLst>
                <a:gd name="T0" fmla="*/ 0 w 7"/>
                <a:gd name="T1" fmla="*/ 70 h 5"/>
                <a:gd name="T2" fmla="*/ 10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4"/>
                    <a:pt x="5" y="2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2" name="Freeform 316">
              <a:extLst>
                <a:ext uri="{FF2B5EF4-FFF2-40B4-BE49-F238E27FC236}">
                  <a16:creationId xmlns:a16="http://schemas.microsoft.com/office/drawing/2014/main" id="{E5D3CA87-35FD-452A-A00D-55D99A587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3062"/>
              <a:ext cx="4" cy="17"/>
            </a:xfrm>
            <a:custGeom>
              <a:avLst/>
              <a:gdLst>
                <a:gd name="T0" fmla="*/ 8 w 2"/>
                <a:gd name="T1" fmla="*/ 0 h 7"/>
                <a:gd name="T2" fmla="*/ 16 w 2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2"/>
                    <a:pt x="1" y="5"/>
                    <a:pt x="2" y="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3" name="Freeform 317">
              <a:extLst>
                <a:ext uri="{FF2B5EF4-FFF2-40B4-BE49-F238E27FC236}">
                  <a16:creationId xmlns:a16="http://schemas.microsoft.com/office/drawing/2014/main" id="{65E7CC5C-683A-46D9-8ED3-76CA23748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4" y="3022"/>
              <a:ext cx="26" cy="7"/>
            </a:xfrm>
            <a:custGeom>
              <a:avLst/>
              <a:gdLst>
                <a:gd name="T0" fmla="*/ 0 w 11"/>
                <a:gd name="T1" fmla="*/ 37 h 3"/>
                <a:gd name="T2" fmla="*/ 144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4" y="2"/>
                    <a:pt x="7" y="2"/>
                    <a:pt x="11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4" name="Freeform 318">
              <a:extLst>
                <a:ext uri="{FF2B5EF4-FFF2-40B4-BE49-F238E27FC236}">
                  <a16:creationId xmlns:a16="http://schemas.microsoft.com/office/drawing/2014/main" id="{F02AB357-D8D5-43EA-ADAA-EB86519D4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2382"/>
              <a:ext cx="115" cy="115"/>
            </a:xfrm>
            <a:custGeom>
              <a:avLst/>
              <a:gdLst>
                <a:gd name="T0" fmla="*/ 127 w 49"/>
                <a:gd name="T1" fmla="*/ 115 h 49"/>
                <a:gd name="T2" fmla="*/ 66 w 49"/>
                <a:gd name="T3" fmla="*/ 385 h 49"/>
                <a:gd name="T4" fmla="*/ 221 w 49"/>
                <a:gd name="T5" fmla="*/ 425 h 49"/>
                <a:gd name="T6" fmla="*/ 336 w 49"/>
                <a:gd name="T7" fmla="*/ 507 h 49"/>
                <a:gd name="T8" fmla="*/ 451 w 49"/>
                <a:gd name="T9" fmla="*/ 270 h 49"/>
                <a:gd name="T10" fmla="*/ 209 w 49"/>
                <a:gd name="T11" fmla="*/ 106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9">
                  <a:moveTo>
                    <a:pt x="10" y="9"/>
                  </a:moveTo>
                  <a:cubicBezTo>
                    <a:pt x="6" y="14"/>
                    <a:pt x="0" y="24"/>
                    <a:pt x="5" y="30"/>
                  </a:cubicBezTo>
                  <a:cubicBezTo>
                    <a:pt x="9" y="35"/>
                    <a:pt x="13" y="31"/>
                    <a:pt x="17" y="33"/>
                  </a:cubicBezTo>
                  <a:cubicBezTo>
                    <a:pt x="20" y="34"/>
                    <a:pt x="23" y="38"/>
                    <a:pt x="26" y="39"/>
                  </a:cubicBezTo>
                  <a:cubicBezTo>
                    <a:pt x="49" y="49"/>
                    <a:pt x="48" y="20"/>
                    <a:pt x="35" y="21"/>
                  </a:cubicBezTo>
                  <a:cubicBezTo>
                    <a:pt x="39" y="0"/>
                    <a:pt x="21" y="9"/>
                    <a:pt x="16" y="8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5" name="Freeform 319">
              <a:extLst>
                <a:ext uri="{FF2B5EF4-FFF2-40B4-BE49-F238E27FC236}">
                  <a16:creationId xmlns:a16="http://schemas.microsoft.com/office/drawing/2014/main" id="{7F69E1FD-7208-44EA-9EEE-D9902A8F7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115"/>
              <a:ext cx="43" cy="71"/>
            </a:xfrm>
            <a:custGeom>
              <a:avLst/>
              <a:gdLst>
                <a:gd name="T0" fmla="*/ 57 w 18"/>
                <a:gd name="T1" fmla="*/ 253 h 30"/>
                <a:gd name="T2" fmla="*/ 0 w 18"/>
                <a:gd name="T3" fmla="*/ 331 h 30"/>
                <a:gd name="T4" fmla="*/ 177 w 18"/>
                <a:gd name="T5" fmla="*/ 398 h 30"/>
                <a:gd name="T6" fmla="*/ 177 w 18"/>
                <a:gd name="T7" fmla="*/ 279 h 30"/>
                <a:gd name="T8" fmla="*/ 246 w 18"/>
                <a:gd name="T9" fmla="*/ 147 h 30"/>
                <a:gd name="T10" fmla="*/ 57 w 18"/>
                <a:gd name="T11" fmla="*/ 118 h 30"/>
                <a:gd name="T12" fmla="*/ 98 w 18"/>
                <a:gd name="T13" fmla="*/ 147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0">
                  <a:moveTo>
                    <a:pt x="4" y="19"/>
                  </a:moveTo>
                  <a:cubicBezTo>
                    <a:pt x="2" y="21"/>
                    <a:pt x="0" y="22"/>
                    <a:pt x="0" y="25"/>
                  </a:cubicBezTo>
                  <a:cubicBezTo>
                    <a:pt x="5" y="26"/>
                    <a:pt x="10" y="28"/>
                    <a:pt x="13" y="30"/>
                  </a:cubicBezTo>
                  <a:cubicBezTo>
                    <a:pt x="14" y="29"/>
                    <a:pt x="13" y="21"/>
                    <a:pt x="13" y="21"/>
                  </a:cubicBezTo>
                  <a:cubicBezTo>
                    <a:pt x="13" y="22"/>
                    <a:pt x="17" y="10"/>
                    <a:pt x="18" y="11"/>
                  </a:cubicBezTo>
                  <a:cubicBezTo>
                    <a:pt x="16" y="4"/>
                    <a:pt x="11" y="0"/>
                    <a:pt x="4" y="9"/>
                  </a:cubicBezTo>
                  <a:cubicBezTo>
                    <a:pt x="4" y="11"/>
                    <a:pt x="5" y="10"/>
                    <a:pt x="7" y="1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6" name="Freeform 320">
              <a:extLst>
                <a:ext uri="{FF2B5EF4-FFF2-40B4-BE49-F238E27FC236}">
                  <a16:creationId xmlns:a16="http://schemas.microsoft.com/office/drawing/2014/main" id="{C2A1C85D-5D4C-4410-8AFF-A6405EBEB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2164"/>
              <a:ext cx="83" cy="38"/>
            </a:xfrm>
            <a:custGeom>
              <a:avLst/>
              <a:gdLst>
                <a:gd name="T0" fmla="*/ 213 w 35"/>
                <a:gd name="T1" fmla="*/ 29 h 16"/>
                <a:gd name="T2" fmla="*/ 467 w 35"/>
                <a:gd name="T3" fmla="*/ 95 h 16"/>
                <a:gd name="T4" fmla="*/ 263 w 3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16" y="2"/>
                  </a:moveTo>
                  <a:cubicBezTo>
                    <a:pt x="0" y="16"/>
                    <a:pt x="29" y="9"/>
                    <a:pt x="35" y="7"/>
                  </a:cubicBezTo>
                  <a:cubicBezTo>
                    <a:pt x="32" y="0"/>
                    <a:pt x="25" y="1"/>
                    <a:pt x="20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7" name="Freeform 321">
              <a:extLst>
                <a:ext uri="{FF2B5EF4-FFF2-40B4-BE49-F238E27FC236}">
                  <a16:creationId xmlns:a16="http://schemas.microsoft.com/office/drawing/2014/main" id="{89F4DFD1-E893-4071-99FA-51742FEB2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2131"/>
              <a:ext cx="83" cy="90"/>
            </a:xfrm>
            <a:custGeom>
              <a:avLst/>
              <a:gdLst>
                <a:gd name="T0" fmla="*/ 263 w 35"/>
                <a:gd name="T1" fmla="*/ 201 h 38"/>
                <a:gd name="T2" fmla="*/ 467 w 35"/>
                <a:gd name="T3" fmla="*/ 455 h 38"/>
                <a:gd name="T4" fmla="*/ 320 w 35"/>
                <a:gd name="T5" fmla="*/ 303 h 38"/>
                <a:gd name="T6" fmla="*/ 263 w 35"/>
                <a:gd name="T7" fmla="*/ 156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20" y="15"/>
                  </a:moveTo>
                  <a:cubicBezTo>
                    <a:pt x="0" y="25"/>
                    <a:pt x="22" y="38"/>
                    <a:pt x="35" y="34"/>
                  </a:cubicBezTo>
                  <a:cubicBezTo>
                    <a:pt x="33" y="29"/>
                    <a:pt x="28" y="25"/>
                    <a:pt x="24" y="23"/>
                  </a:cubicBezTo>
                  <a:cubicBezTo>
                    <a:pt x="33" y="15"/>
                    <a:pt x="24" y="0"/>
                    <a:pt x="20" y="1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8" name="Freeform 322">
              <a:extLst>
                <a:ext uri="{FF2B5EF4-FFF2-40B4-BE49-F238E27FC236}">
                  <a16:creationId xmlns:a16="http://schemas.microsoft.com/office/drawing/2014/main" id="{5C5CB13B-A6E9-4CEC-AD19-C0DC675FB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197"/>
              <a:ext cx="92" cy="36"/>
            </a:xfrm>
            <a:custGeom>
              <a:avLst/>
              <a:gdLst>
                <a:gd name="T0" fmla="*/ 278 w 39"/>
                <a:gd name="T1" fmla="*/ 0 h 15"/>
                <a:gd name="T2" fmla="*/ 434 w 39"/>
                <a:gd name="T3" fmla="*/ 206 h 15"/>
                <a:gd name="T4" fmla="*/ 328 w 39"/>
                <a:gd name="T5" fmla="*/ 4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5">
                  <a:moveTo>
                    <a:pt x="21" y="0"/>
                  </a:moveTo>
                  <a:cubicBezTo>
                    <a:pt x="0" y="10"/>
                    <a:pt x="26" y="13"/>
                    <a:pt x="33" y="15"/>
                  </a:cubicBezTo>
                  <a:cubicBezTo>
                    <a:pt x="39" y="9"/>
                    <a:pt x="33" y="1"/>
                    <a:pt x="25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69" name="Freeform 323">
              <a:extLst>
                <a:ext uri="{FF2B5EF4-FFF2-40B4-BE49-F238E27FC236}">
                  <a16:creationId xmlns:a16="http://schemas.microsoft.com/office/drawing/2014/main" id="{3168E32C-B0C2-410A-AB70-7B7C4783D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2290"/>
              <a:ext cx="17" cy="16"/>
            </a:xfrm>
            <a:custGeom>
              <a:avLst/>
              <a:gdLst>
                <a:gd name="T0" fmla="*/ 0 w 7"/>
                <a:gd name="T1" fmla="*/ 37 h 7"/>
                <a:gd name="T2" fmla="*/ 58 w 7"/>
                <a:gd name="T3" fmla="*/ 85 h 7"/>
                <a:gd name="T4" fmla="*/ 100 w 7"/>
                <a:gd name="T5" fmla="*/ 37 h 7"/>
                <a:gd name="T6" fmla="*/ 12 w 7"/>
                <a:gd name="T7" fmla="*/ 3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5"/>
                    <a:pt x="2" y="6"/>
                    <a:pt x="4" y="7"/>
                  </a:cubicBezTo>
                  <a:cubicBezTo>
                    <a:pt x="7" y="5"/>
                    <a:pt x="7" y="6"/>
                    <a:pt x="7" y="3"/>
                  </a:cubicBezTo>
                  <a:cubicBezTo>
                    <a:pt x="4" y="0"/>
                    <a:pt x="4" y="3"/>
                    <a:pt x="1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0" name="Freeform 324">
              <a:extLst>
                <a:ext uri="{FF2B5EF4-FFF2-40B4-BE49-F238E27FC236}">
                  <a16:creationId xmlns:a16="http://schemas.microsoft.com/office/drawing/2014/main" id="{0ABD63FC-3501-4EE8-AAB9-25699480A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" y="2304"/>
              <a:ext cx="19" cy="23"/>
            </a:xfrm>
            <a:custGeom>
              <a:avLst/>
              <a:gdLst>
                <a:gd name="T0" fmla="*/ 40 w 8"/>
                <a:gd name="T1" fmla="*/ 64 h 10"/>
                <a:gd name="T2" fmla="*/ 29 w 8"/>
                <a:gd name="T3" fmla="*/ 122 h 10"/>
                <a:gd name="T4" fmla="*/ 107 w 8"/>
                <a:gd name="T5" fmla="*/ 122 h 10"/>
                <a:gd name="T6" fmla="*/ 12 w 8"/>
                <a:gd name="T7" fmla="*/ 0 h 10"/>
                <a:gd name="T8" fmla="*/ 29 w 8"/>
                <a:gd name="T9" fmla="*/ 3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3" y="5"/>
                  </a:moveTo>
                  <a:cubicBezTo>
                    <a:pt x="3" y="7"/>
                    <a:pt x="3" y="8"/>
                    <a:pt x="2" y="10"/>
                  </a:cubicBezTo>
                  <a:cubicBezTo>
                    <a:pt x="4" y="10"/>
                    <a:pt x="6" y="10"/>
                    <a:pt x="8" y="10"/>
                  </a:cubicBezTo>
                  <a:cubicBezTo>
                    <a:pt x="8" y="4"/>
                    <a:pt x="6" y="0"/>
                    <a:pt x="1" y="0"/>
                  </a:cubicBezTo>
                  <a:cubicBezTo>
                    <a:pt x="0" y="2"/>
                    <a:pt x="2" y="2"/>
                    <a:pt x="2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1" name="Freeform 325">
              <a:extLst>
                <a:ext uri="{FF2B5EF4-FFF2-40B4-BE49-F238E27FC236}">
                  <a16:creationId xmlns:a16="http://schemas.microsoft.com/office/drawing/2014/main" id="{5A942C94-2C36-4D27-A354-DF212328C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" y="2334"/>
              <a:ext cx="17" cy="15"/>
            </a:xfrm>
            <a:custGeom>
              <a:avLst/>
              <a:gdLst>
                <a:gd name="T0" fmla="*/ 29 w 7"/>
                <a:gd name="T1" fmla="*/ 20 h 6"/>
                <a:gd name="T2" fmla="*/ 100 w 7"/>
                <a:gd name="T3" fmla="*/ 33 h 6"/>
                <a:gd name="T4" fmla="*/ 29 w 7"/>
                <a:gd name="T5" fmla="*/ 0 h 6"/>
                <a:gd name="T6" fmla="*/ 12 w 7"/>
                <a:gd name="T7" fmla="*/ 3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2" y="1"/>
                  </a:moveTo>
                  <a:cubicBezTo>
                    <a:pt x="4" y="2"/>
                    <a:pt x="4" y="6"/>
                    <a:pt x="7" y="2"/>
                  </a:cubicBezTo>
                  <a:cubicBezTo>
                    <a:pt x="6" y="1"/>
                    <a:pt x="4" y="1"/>
                    <a:pt x="2" y="0"/>
                  </a:cubicBezTo>
                  <a:cubicBezTo>
                    <a:pt x="0" y="0"/>
                    <a:pt x="2" y="2"/>
                    <a:pt x="1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2" name="Freeform 326">
              <a:extLst>
                <a:ext uri="{FF2B5EF4-FFF2-40B4-BE49-F238E27FC236}">
                  <a16:creationId xmlns:a16="http://schemas.microsoft.com/office/drawing/2014/main" id="{5DDC5CED-BCC2-45FD-AAAE-64351E3BD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2353"/>
              <a:ext cx="31" cy="38"/>
            </a:xfrm>
            <a:custGeom>
              <a:avLst/>
              <a:gdLst>
                <a:gd name="T0" fmla="*/ 41 w 13"/>
                <a:gd name="T1" fmla="*/ 69 h 16"/>
                <a:gd name="T2" fmla="*/ 41 w 13"/>
                <a:gd name="T3" fmla="*/ 176 h 16"/>
                <a:gd name="T4" fmla="*/ 165 w 13"/>
                <a:gd name="T5" fmla="*/ 214 h 16"/>
                <a:gd name="T6" fmla="*/ 176 w 13"/>
                <a:gd name="T7" fmla="*/ 176 h 16"/>
                <a:gd name="T8" fmla="*/ 41 w 13"/>
                <a:gd name="T9" fmla="*/ 119 h 16"/>
                <a:gd name="T10" fmla="*/ 69 w 13"/>
                <a:gd name="T11" fmla="*/ 29 h 16"/>
                <a:gd name="T12" fmla="*/ 0 w 13"/>
                <a:gd name="T13" fmla="*/ 1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6">
                  <a:moveTo>
                    <a:pt x="3" y="5"/>
                  </a:moveTo>
                  <a:cubicBezTo>
                    <a:pt x="2" y="7"/>
                    <a:pt x="3" y="10"/>
                    <a:pt x="3" y="13"/>
                  </a:cubicBezTo>
                  <a:cubicBezTo>
                    <a:pt x="5" y="14"/>
                    <a:pt x="10" y="15"/>
                    <a:pt x="12" y="16"/>
                  </a:cubicBezTo>
                  <a:cubicBezTo>
                    <a:pt x="12" y="16"/>
                    <a:pt x="13" y="13"/>
                    <a:pt x="13" y="13"/>
                  </a:cubicBezTo>
                  <a:cubicBezTo>
                    <a:pt x="10" y="13"/>
                    <a:pt x="7" y="10"/>
                    <a:pt x="3" y="9"/>
                  </a:cubicBezTo>
                  <a:cubicBezTo>
                    <a:pt x="4" y="7"/>
                    <a:pt x="4" y="4"/>
                    <a:pt x="5" y="2"/>
                  </a:cubicBezTo>
                  <a:cubicBezTo>
                    <a:pt x="4" y="0"/>
                    <a:pt x="2" y="1"/>
                    <a:pt x="0" y="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3" name="Freeform 327">
              <a:extLst>
                <a:ext uri="{FF2B5EF4-FFF2-40B4-BE49-F238E27FC236}">
                  <a16:creationId xmlns:a16="http://schemas.microsoft.com/office/drawing/2014/main" id="{DEBAD1C5-8066-4081-BA01-395C6287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0" y="2372"/>
              <a:ext cx="97" cy="109"/>
            </a:xfrm>
            <a:custGeom>
              <a:avLst/>
              <a:gdLst>
                <a:gd name="T0" fmla="*/ 196 w 41"/>
                <a:gd name="T1" fmla="*/ 173 h 46"/>
                <a:gd name="T2" fmla="*/ 241 w 41"/>
                <a:gd name="T3" fmla="*/ 398 h 46"/>
                <a:gd name="T4" fmla="*/ 504 w 41"/>
                <a:gd name="T5" fmla="*/ 254 h 46"/>
                <a:gd name="T6" fmla="*/ 196 w 41"/>
                <a:gd name="T7" fmla="*/ 185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6">
                  <a:moveTo>
                    <a:pt x="15" y="13"/>
                  </a:moveTo>
                  <a:cubicBezTo>
                    <a:pt x="1" y="18"/>
                    <a:pt x="0" y="36"/>
                    <a:pt x="18" y="30"/>
                  </a:cubicBezTo>
                  <a:cubicBezTo>
                    <a:pt x="19" y="46"/>
                    <a:pt x="41" y="36"/>
                    <a:pt x="38" y="19"/>
                  </a:cubicBezTo>
                  <a:cubicBezTo>
                    <a:pt x="34" y="0"/>
                    <a:pt x="27" y="10"/>
                    <a:pt x="15" y="1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4" name="Freeform 328">
              <a:extLst>
                <a:ext uri="{FF2B5EF4-FFF2-40B4-BE49-F238E27FC236}">
                  <a16:creationId xmlns:a16="http://schemas.microsoft.com/office/drawing/2014/main" id="{6D81E830-F21F-41D5-B3B0-F3EA5B7E7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1" y="2457"/>
              <a:ext cx="19" cy="12"/>
            </a:xfrm>
            <a:custGeom>
              <a:avLst/>
              <a:gdLst>
                <a:gd name="T0" fmla="*/ 57 w 8"/>
                <a:gd name="T1" fmla="*/ 0 h 5"/>
                <a:gd name="T2" fmla="*/ 0 w 8"/>
                <a:gd name="T3" fmla="*/ 58 h 5"/>
                <a:gd name="T4" fmla="*/ 107 w 8"/>
                <a:gd name="T5" fmla="*/ 41 h 5"/>
                <a:gd name="T6" fmla="*/ 29 w 8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3" y="5"/>
                    <a:pt x="4" y="5"/>
                    <a:pt x="8" y="3"/>
                  </a:cubicBezTo>
                  <a:cubicBezTo>
                    <a:pt x="6" y="1"/>
                    <a:pt x="5" y="2"/>
                    <a:pt x="2" y="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5" name="Freeform 329">
              <a:extLst>
                <a:ext uri="{FF2B5EF4-FFF2-40B4-BE49-F238E27FC236}">
                  <a16:creationId xmlns:a16="http://schemas.microsoft.com/office/drawing/2014/main" id="{4BEC6140-D6DA-4AF4-A9D4-D77C4213E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2299"/>
              <a:ext cx="73" cy="47"/>
            </a:xfrm>
            <a:custGeom>
              <a:avLst/>
              <a:gdLst>
                <a:gd name="T0" fmla="*/ 221 w 31"/>
                <a:gd name="T1" fmla="*/ 106 h 20"/>
                <a:gd name="T2" fmla="*/ 377 w 31"/>
                <a:gd name="T3" fmla="*/ 221 h 20"/>
                <a:gd name="T4" fmla="*/ 193 w 31"/>
                <a:gd name="T5" fmla="*/ 0 h 20"/>
                <a:gd name="T6" fmla="*/ 155 w 31"/>
                <a:gd name="T7" fmla="*/ 14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0">
                  <a:moveTo>
                    <a:pt x="17" y="8"/>
                  </a:moveTo>
                  <a:cubicBezTo>
                    <a:pt x="8" y="20"/>
                    <a:pt x="21" y="20"/>
                    <a:pt x="29" y="17"/>
                  </a:cubicBezTo>
                  <a:cubicBezTo>
                    <a:pt x="31" y="7"/>
                    <a:pt x="25" y="0"/>
                    <a:pt x="15" y="0"/>
                  </a:cubicBezTo>
                  <a:cubicBezTo>
                    <a:pt x="7" y="0"/>
                    <a:pt x="0" y="8"/>
                    <a:pt x="12" y="1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6" name="Freeform 330">
              <a:extLst>
                <a:ext uri="{FF2B5EF4-FFF2-40B4-BE49-F238E27FC236}">
                  <a16:creationId xmlns:a16="http://schemas.microsoft.com/office/drawing/2014/main" id="{35752218-6F0C-4AFE-8051-870FE1201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356"/>
              <a:ext cx="35" cy="26"/>
            </a:xfrm>
            <a:custGeom>
              <a:avLst/>
              <a:gdLst>
                <a:gd name="T0" fmla="*/ 37 w 15"/>
                <a:gd name="T1" fmla="*/ 66 h 11"/>
                <a:gd name="T2" fmla="*/ 12 w 15"/>
                <a:gd name="T3" fmla="*/ 144 h 11"/>
                <a:gd name="T4" fmla="*/ 49 w 15"/>
                <a:gd name="T5" fmla="*/ 0 h 11"/>
                <a:gd name="T6" fmla="*/ 37 w 15"/>
                <a:gd name="T7" fmla="*/ 5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3" y="5"/>
                  </a:moveTo>
                  <a:cubicBezTo>
                    <a:pt x="2" y="8"/>
                    <a:pt x="0" y="8"/>
                    <a:pt x="1" y="11"/>
                  </a:cubicBezTo>
                  <a:cubicBezTo>
                    <a:pt x="10" y="11"/>
                    <a:pt x="15" y="2"/>
                    <a:pt x="4" y="0"/>
                  </a:cubicBezTo>
                  <a:cubicBezTo>
                    <a:pt x="2" y="2"/>
                    <a:pt x="3" y="2"/>
                    <a:pt x="3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7" name="Freeform 331">
              <a:extLst>
                <a:ext uri="{FF2B5EF4-FFF2-40B4-BE49-F238E27FC236}">
                  <a16:creationId xmlns:a16="http://schemas.microsoft.com/office/drawing/2014/main" id="{2B4BD3A1-A99D-4775-87FA-4814C1950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2360"/>
              <a:ext cx="10" cy="17"/>
            </a:xfrm>
            <a:custGeom>
              <a:avLst/>
              <a:gdLst>
                <a:gd name="T0" fmla="*/ 33 w 4"/>
                <a:gd name="T1" fmla="*/ 12 h 7"/>
                <a:gd name="T2" fmla="*/ 33 w 4"/>
                <a:gd name="T3" fmla="*/ 87 h 7"/>
                <a:gd name="T4" fmla="*/ 63 w 4"/>
                <a:gd name="T5" fmla="*/ 87 h 7"/>
                <a:gd name="T6" fmla="*/ 50 w 4"/>
                <a:gd name="T7" fmla="*/ 2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2" y="1"/>
                  </a:moveTo>
                  <a:cubicBezTo>
                    <a:pt x="1" y="3"/>
                    <a:pt x="0" y="4"/>
                    <a:pt x="2" y="6"/>
                  </a:cubicBezTo>
                  <a:cubicBezTo>
                    <a:pt x="2" y="7"/>
                    <a:pt x="3" y="6"/>
                    <a:pt x="4" y="6"/>
                  </a:cubicBezTo>
                  <a:cubicBezTo>
                    <a:pt x="4" y="4"/>
                    <a:pt x="3" y="0"/>
                    <a:pt x="3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8" name="Freeform 332">
              <a:extLst>
                <a:ext uri="{FF2B5EF4-FFF2-40B4-BE49-F238E27FC236}">
                  <a16:creationId xmlns:a16="http://schemas.microsoft.com/office/drawing/2014/main" id="{E531AEC5-5AB0-4325-92B9-2F650D3BE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393"/>
              <a:ext cx="61" cy="34"/>
            </a:xfrm>
            <a:custGeom>
              <a:avLst/>
              <a:gdLst>
                <a:gd name="T0" fmla="*/ 155 w 26"/>
                <a:gd name="T1" fmla="*/ 100 h 14"/>
                <a:gd name="T2" fmla="*/ 49 w 26"/>
                <a:gd name="T3" fmla="*/ 160 h 14"/>
                <a:gd name="T4" fmla="*/ 249 w 26"/>
                <a:gd name="T5" fmla="*/ 41 h 14"/>
                <a:gd name="T6" fmla="*/ 0 w 26"/>
                <a:gd name="T7" fmla="*/ 7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4">
                  <a:moveTo>
                    <a:pt x="12" y="7"/>
                  </a:moveTo>
                  <a:cubicBezTo>
                    <a:pt x="8" y="6"/>
                    <a:pt x="5" y="6"/>
                    <a:pt x="4" y="11"/>
                  </a:cubicBezTo>
                  <a:cubicBezTo>
                    <a:pt x="9" y="14"/>
                    <a:pt x="26" y="13"/>
                    <a:pt x="19" y="3"/>
                  </a:cubicBezTo>
                  <a:cubicBezTo>
                    <a:pt x="16" y="0"/>
                    <a:pt x="2" y="3"/>
                    <a:pt x="0" y="5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79" name="Freeform 333">
              <a:extLst>
                <a:ext uri="{FF2B5EF4-FFF2-40B4-BE49-F238E27FC236}">
                  <a16:creationId xmlns:a16="http://schemas.microsoft.com/office/drawing/2014/main" id="{95EB8DA6-DA81-4508-AD2B-8517D0D33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479"/>
              <a:ext cx="92" cy="63"/>
            </a:xfrm>
            <a:custGeom>
              <a:avLst/>
              <a:gdLst>
                <a:gd name="T0" fmla="*/ 300 w 39"/>
                <a:gd name="T1" fmla="*/ 86 h 27"/>
                <a:gd name="T2" fmla="*/ 462 w 39"/>
                <a:gd name="T3" fmla="*/ 191 h 27"/>
                <a:gd name="T4" fmla="*/ 262 w 39"/>
                <a:gd name="T5" fmla="*/ 49 h 27"/>
                <a:gd name="T6" fmla="*/ 262 w 39"/>
                <a:gd name="T7" fmla="*/ 12 h 27"/>
                <a:gd name="T8" fmla="*/ 172 w 39"/>
                <a:gd name="T9" fmla="*/ 4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7">
                  <a:moveTo>
                    <a:pt x="23" y="7"/>
                  </a:moveTo>
                  <a:cubicBezTo>
                    <a:pt x="0" y="11"/>
                    <a:pt x="28" y="27"/>
                    <a:pt x="35" y="15"/>
                  </a:cubicBezTo>
                  <a:cubicBezTo>
                    <a:pt x="39" y="6"/>
                    <a:pt x="26" y="0"/>
                    <a:pt x="20" y="4"/>
                  </a:cubicBezTo>
                  <a:cubicBezTo>
                    <a:pt x="20" y="3"/>
                    <a:pt x="20" y="2"/>
                    <a:pt x="20" y="1"/>
                  </a:cubicBezTo>
                  <a:cubicBezTo>
                    <a:pt x="17" y="0"/>
                    <a:pt x="15" y="2"/>
                    <a:pt x="13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0" name="Freeform 334">
              <a:extLst>
                <a:ext uri="{FF2B5EF4-FFF2-40B4-BE49-F238E27FC236}">
                  <a16:creationId xmlns:a16="http://schemas.microsoft.com/office/drawing/2014/main" id="{7F14E4F9-B921-4CC2-A5A0-7574A4D44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2110"/>
              <a:ext cx="14" cy="12"/>
            </a:xfrm>
            <a:custGeom>
              <a:avLst/>
              <a:gdLst>
                <a:gd name="T0" fmla="*/ 28 w 6"/>
                <a:gd name="T1" fmla="*/ 0 h 5"/>
                <a:gd name="T2" fmla="*/ 28 w 6"/>
                <a:gd name="T3" fmla="*/ 70 h 5"/>
                <a:gd name="T4" fmla="*/ 49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0" y="2"/>
                    <a:pt x="0" y="3"/>
                    <a:pt x="2" y="5"/>
                  </a:cubicBezTo>
                  <a:cubicBezTo>
                    <a:pt x="6" y="3"/>
                    <a:pt x="4" y="1"/>
                    <a:pt x="4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1" name="Freeform 335">
              <a:extLst>
                <a:ext uri="{FF2B5EF4-FFF2-40B4-BE49-F238E27FC236}">
                  <a16:creationId xmlns:a16="http://schemas.microsoft.com/office/drawing/2014/main" id="{5DF1B325-8243-406F-976C-D3FA39AD6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2240"/>
              <a:ext cx="12" cy="19"/>
            </a:xfrm>
            <a:custGeom>
              <a:avLst/>
              <a:gdLst>
                <a:gd name="T0" fmla="*/ 29 w 5"/>
                <a:gd name="T1" fmla="*/ 29 h 8"/>
                <a:gd name="T2" fmla="*/ 0 w 5"/>
                <a:gd name="T3" fmla="*/ 107 h 8"/>
                <a:gd name="T4" fmla="*/ 70 w 5"/>
                <a:gd name="T5" fmla="*/ 40 h 8"/>
                <a:gd name="T6" fmla="*/ 12 w 5"/>
                <a:gd name="T7" fmla="*/ 1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2" y="2"/>
                  </a:moveTo>
                  <a:cubicBezTo>
                    <a:pt x="1" y="4"/>
                    <a:pt x="0" y="6"/>
                    <a:pt x="0" y="8"/>
                  </a:cubicBezTo>
                  <a:cubicBezTo>
                    <a:pt x="5" y="7"/>
                    <a:pt x="3" y="7"/>
                    <a:pt x="5" y="3"/>
                  </a:cubicBezTo>
                  <a:cubicBezTo>
                    <a:pt x="4" y="0"/>
                    <a:pt x="3" y="2"/>
                    <a:pt x="1" y="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2" name="Freeform 336">
              <a:extLst>
                <a:ext uri="{FF2B5EF4-FFF2-40B4-BE49-F238E27FC236}">
                  <a16:creationId xmlns:a16="http://schemas.microsoft.com/office/drawing/2014/main" id="{2E2A3FC9-3124-48F0-982C-AD60FB7D9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8" y="2287"/>
              <a:ext cx="35" cy="29"/>
            </a:xfrm>
            <a:custGeom>
              <a:avLst/>
              <a:gdLst>
                <a:gd name="T0" fmla="*/ 114 w 15"/>
                <a:gd name="T1" fmla="*/ 29 h 12"/>
                <a:gd name="T2" fmla="*/ 0 w 15"/>
                <a:gd name="T3" fmla="*/ 29 h 12"/>
                <a:gd name="T4" fmla="*/ 77 w 15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9" y="2"/>
                  </a:moveTo>
                  <a:cubicBezTo>
                    <a:pt x="5" y="1"/>
                    <a:pt x="3" y="0"/>
                    <a:pt x="0" y="2"/>
                  </a:cubicBezTo>
                  <a:cubicBezTo>
                    <a:pt x="6" y="12"/>
                    <a:pt x="15" y="1"/>
                    <a:pt x="6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3" name="Freeform 337">
              <a:extLst>
                <a:ext uri="{FF2B5EF4-FFF2-40B4-BE49-F238E27FC236}">
                  <a16:creationId xmlns:a16="http://schemas.microsoft.com/office/drawing/2014/main" id="{A7970B2B-4CB5-4404-9A6B-938E82039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2316"/>
              <a:ext cx="59" cy="28"/>
            </a:xfrm>
            <a:custGeom>
              <a:avLst/>
              <a:gdLst>
                <a:gd name="T0" fmla="*/ 212 w 25"/>
                <a:gd name="T1" fmla="*/ 28 h 12"/>
                <a:gd name="T2" fmla="*/ 328 w 25"/>
                <a:gd name="T3" fmla="*/ 126 h 12"/>
                <a:gd name="T4" fmla="*/ 212 w 25"/>
                <a:gd name="T5" fmla="*/ 2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">
                  <a:moveTo>
                    <a:pt x="16" y="2"/>
                  </a:moveTo>
                  <a:cubicBezTo>
                    <a:pt x="0" y="8"/>
                    <a:pt x="18" y="12"/>
                    <a:pt x="25" y="10"/>
                  </a:cubicBezTo>
                  <a:cubicBezTo>
                    <a:pt x="24" y="3"/>
                    <a:pt x="16" y="0"/>
                    <a:pt x="16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4" name="Freeform 338">
              <a:extLst>
                <a:ext uri="{FF2B5EF4-FFF2-40B4-BE49-F238E27FC236}">
                  <a16:creationId xmlns:a16="http://schemas.microsoft.com/office/drawing/2014/main" id="{B6243368-3B13-49D1-99A7-7D9D7A6A6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2490"/>
              <a:ext cx="19" cy="19"/>
            </a:xfrm>
            <a:custGeom>
              <a:avLst/>
              <a:gdLst>
                <a:gd name="T0" fmla="*/ 0 w 8"/>
                <a:gd name="T1" fmla="*/ 29 h 8"/>
                <a:gd name="T2" fmla="*/ 107 w 8"/>
                <a:gd name="T3" fmla="*/ 69 h 8"/>
                <a:gd name="T4" fmla="*/ 40 w 8"/>
                <a:gd name="T5" fmla="*/ 0 h 8"/>
                <a:gd name="T6" fmla="*/ 40 w 8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0" y="2"/>
                  </a:moveTo>
                  <a:cubicBezTo>
                    <a:pt x="2" y="5"/>
                    <a:pt x="3" y="8"/>
                    <a:pt x="8" y="5"/>
                  </a:cubicBezTo>
                  <a:cubicBezTo>
                    <a:pt x="6" y="2"/>
                    <a:pt x="7" y="2"/>
                    <a:pt x="3" y="0"/>
                  </a:cubicBezTo>
                  <a:cubicBezTo>
                    <a:pt x="0" y="1"/>
                    <a:pt x="2" y="2"/>
                    <a:pt x="3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5" name="Freeform 339">
              <a:extLst>
                <a:ext uri="{FF2B5EF4-FFF2-40B4-BE49-F238E27FC236}">
                  <a16:creationId xmlns:a16="http://schemas.microsoft.com/office/drawing/2014/main" id="{E3432A16-194D-4774-83BD-D54FF1514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2509"/>
              <a:ext cx="14" cy="17"/>
            </a:xfrm>
            <a:custGeom>
              <a:avLst/>
              <a:gdLst>
                <a:gd name="T0" fmla="*/ 0 w 6"/>
                <a:gd name="T1" fmla="*/ 87 h 7"/>
                <a:gd name="T2" fmla="*/ 77 w 6"/>
                <a:gd name="T3" fmla="*/ 87 h 7"/>
                <a:gd name="T4" fmla="*/ 77 w 6"/>
                <a:gd name="T5" fmla="*/ 41 h 7"/>
                <a:gd name="T6" fmla="*/ 0 w 6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0" y="6"/>
                  </a:moveTo>
                  <a:cubicBezTo>
                    <a:pt x="2" y="7"/>
                    <a:pt x="4" y="7"/>
                    <a:pt x="6" y="6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3" y="0"/>
                    <a:pt x="3" y="3"/>
                    <a:pt x="0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6" name="Freeform 340">
              <a:extLst>
                <a:ext uri="{FF2B5EF4-FFF2-40B4-BE49-F238E27FC236}">
                  <a16:creationId xmlns:a16="http://schemas.microsoft.com/office/drawing/2014/main" id="{010CBBC4-78BF-4C54-930A-0670F119F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2471"/>
              <a:ext cx="21" cy="17"/>
            </a:xfrm>
            <a:custGeom>
              <a:avLst/>
              <a:gdLst>
                <a:gd name="T0" fmla="*/ 103 w 9"/>
                <a:gd name="T1" fmla="*/ 41 h 7"/>
                <a:gd name="T2" fmla="*/ 0 w 9"/>
                <a:gd name="T3" fmla="*/ 41 h 7"/>
                <a:gd name="T4" fmla="*/ 114 w 9"/>
                <a:gd name="T5" fmla="*/ 58 h 7"/>
                <a:gd name="T6" fmla="*/ 37 w 9"/>
                <a:gd name="T7" fmla="*/ 2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8" y="3"/>
                  </a:moveTo>
                  <a:cubicBezTo>
                    <a:pt x="5" y="2"/>
                    <a:pt x="3" y="1"/>
                    <a:pt x="0" y="3"/>
                  </a:cubicBezTo>
                  <a:cubicBezTo>
                    <a:pt x="5" y="7"/>
                    <a:pt x="4" y="6"/>
                    <a:pt x="9" y="4"/>
                  </a:cubicBezTo>
                  <a:cubicBezTo>
                    <a:pt x="8" y="0"/>
                    <a:pt x="6" y="1"/>
                    <a:pt x="3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7" name="Freeform 341">
              <a:extLst>
                <a:ext uri="{FF2B5EF4-FFF2-40B4-BE49-F238E27FC236}">
                  <a16:creationId xmlns:a16="http://schemas.microsoft.com/office/drawing/2014/main" id="{F5D6397D-CF97-4DC5-9DDD-58C7C9D42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2462"/>
              <a:ext cx="7" cy="12"/>
            </a:xfrm>
            <a:custGeom>
              <a:avLst/>
              <a:gdLst>
                <a:gd name="T0" fmla="*/ 12 w 3"/>
                <a:gd name="T1" fmla="*/ 0 h 5"/>
                <a:gd name="T2" fmla="*/ 12 w 3"/>
                <a:gd name="T3" fmla="*/ 70 h 5"/>
                <a:gd name="T4" fmla="*/ 12 w 3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3" y="1"/>
                    <a:pt x="1" y="2"/>
                    <a:pt x="1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8" name="Freeform 342">
              <a:extLst>
                <a:ext uri="{FF2B5EF4-FFF2-40B4-BE49-F238E27FC236}">
                  <a16:creationId xmlns:a16="http://schemas.microsoft.com/office/drawing/2014/main" id="{268F0B2B-3BF0-40DA-8024-99438EFC6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2526"/>
              <a:ext cx="40" cy="61"/>
            </a:xfrm>
            <a:custGeom>
              <a:avLst/>
              <a:gdLst>
                <a:gd name="T0" fmla="*/ 49 w 17"/>
                <a:gd name="T1" fmla="*/ 89 h 26"/>
                <a:gd name="T2" fmla="*/ 193 w 17"/>
                <a:gd name="T3" fmla="*/ 171 h 26"/>
                <a:gd name="T4" fmla="*/ 38 w 17"/>
                <a:gd name="T5" fmla="*/ 15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6">
                  <a:moveTo>
                    <a:pt x="4" y="7"/>
                  </a:moveTo>
                  <a:cubicBezTo>
                    <a:pt x="0" y="17"/>
                    <a:pt x="13" y="26"/>
                    <a:pt x="15" y="13"/>
                  </a:cubicBezTo>
                  <a:cubicBezTo>
                    <a:pt x="17" y="2"/>
                    <a:pt x="4" y="0"/>
                    <a:pt x="3" y="1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89" name="Freeform 343">
              <a:extLst>
                <a:ext uri="{FF2B5EF4-FFF2-40B4-BE49-F238E27FC236}">
                  <a16:creationId xmlns:a16="http://schemas.microsoft.com/office/drawing/2014/main" id="{40955213-C5F1-42E1-8461-416E03A3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542"/>
              <a:ext cx="14" cy="12"/>
            </a:xfrm>
            <a:custGeom>
              <a:avLst/>
              <a:gdLst>
                <a:gd name="T0" fmla="*/ 77 w 6"/>
                <a:gd name="T1" fmla="*/ 70 h 5"/>
                <a:gd name="T2" fmla="*/ 77 w 6"/>
                <a:gd name="T3" fmla="*/ 0 h 5"/>
                <a:gd name="T4" fmla="*/ 49 w 6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5" y="2"/>
                    <a:pt x="0" y="2"/>
                    <a:pt x="6" y="0"/>
                  </a:cubicBezTo>
                  <a:cubicBezTo>
                    <a:pt x="6" y="1"/>
                    <a:pt x="5" y="5"/>
                    <a:pt x="4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0" name="Freeform 344">
              <a:extLst>
                <a:ext uri="{FF2B5EF4-FFF2-40B4-BE49-F238E27FC236}">
                  <a16:creationId xmlns:a16="http://schemas.microsoft.com/office/drawing/2014/main" id="{5D5E2D4A-5BD0-431B-96E0-8C4EF33D2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122"/>
              <a:ext cx="22" cy="19"/>
            </a:xfrm>
            <a:custGeom>
              <a:avLst/>
              <a:gdLst>
                <a:gd name="T0" fmla="*/ 59 w 9"/>
                <a:gd name="T1" fmla="*/ 0 h 8"/>
                <a:gd name="T2" fmla="*/ 12 w 9"/>
                <a:gd name="T3" fmla="*/ 107 h 8"/>
                <a:gd name="T4" fmla="*/ 132 w 9"/>
                <a:gd name="T5" fmla="*/ 57 h 8"/>
                <a:gd name="T6" fmla="*/ 59 w 9"/>
                <a:gd name="T7" fmla="*/ 5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1" y="3"/>
                    <a:pt x="0" y="5"/>
                    <a:pt x="1" y="8"/>
                  </a:cubicBezTo>
                  <a:cubicBezTo>
                    <a:pt x="7" y="8"/>
                    <a:pt x="6" y="8"/>
                    <a:pt x="9" y="4"/>
                  </a:cubicBezTo>
                  <a:cubicBezTo>
                    <a:pt x="6" y="2"/>
                    <a:pt x="6" y="4"/>
                    <a:pt x="4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1" name="Freeform 345">
              <a:extLst>
                <a:ext uri="{FF2B5EF4-FFF2-40B4-BE49-F238E27FC236}">
                  <a16:creationId xmlns:a16="http://schemas.microsoft.com/office/drawing/2014/main" id="{974684E2-A854-41DE-B9F9-4180FD0C3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2001"/>
              <a:ext cx="158" cy="126"/>
            </a:xfrm>
            <a:custGeom>
              <a:avLst/>
              <a:gdLst>
                <a:gd name="T0" fmla="*/ 156 w 67"/>
                <a:gd name="T1" fmla="*/ 525 h 53"/>
                <a:gd name="T2" fmla="*/ 483 w 67"/>
                <a:gd name="T3" fmla="*/ 176 h 53"/>
                <a:gd name="T4" fmla="*/ 785 w 67"/>
                <a:gd name="T5" fmla="*/ 311 h 53"/>
                <a:gd name="T6" fmla="*/ 377 w 67"/>
                <a:gd name="T7" fmla="*/ 459 h 53"/>
                <a:gd name="T8" fmla="*/ 118 w 67"/>
                <a:gd name="T9" fmla="*/ 52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3">
                  <a:moveTo>
                    <a:pt x="12" y="39"/>
                  </a:moveTo>
                  <a:cubicBezTo>
                    <a:pt x="0" y="16"/>
                    <a:pt x="23" y="19"/>
                    <a:pt x="37" y="13"/>
                  </a:cubicBezTo>
                  <a:cubicBezTo>
                    <a:pt x="48" y="8"/>
                    <a:pt x="67" y="0"/>
                    <a:pt x="60" y="23"/>
                  </a:cubicBezTo>
                  <a:cubicBezTo>
                    <a:pt x="55" y="42"/>
                    <a:pt x="42" y="29"/>
                    <a:pt x="29" y="34"/>
                  </a:cubicBezTo>
                  <a:cubicBezTo>
                    <a:pt x="24" y="37"/>
                    <a:pt x="14" y="53"/>
                    <a:pt x="9" y="39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2" name="Freeform 346">
              <a:extLst>
                <a:ext uri="{FF2B5EF4-FFF2-40B4-BE49-F238E27FC236}">
                  <a16:creationId xmlns:a16="http://schemas.microsoft.com/office/drawing/2014/main" id="{76CFDFAE-25C5-43A2-909E-D776A8514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053"/>
              <a:ext cx="78" cy="130"/>
            </a:xfrm>
            <a:custGeom>
              <a:avLst/>
              <a:gdLst>
                <a:gd name="T0" fmla="*/ 262 w 33"/>
                <a:gd name="T1" fmla="*/ 369 h 55"/>
                <a:gd name="T2" fmla="*/ 357 w 33"/>
                <a:gd name="T3" fmla="*/ 340 h 55"/>
                <a:gd name="T4" fmla="*/ 262 w 33"/>
                <a:gd name="T5" fmla="*/ 173 h 55"/>
                <a:gd name="T6" fmla="*/ 156 w 33"/>
                <a:gd name="T7" fmla="*/ 32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5">
                  <a:moveTo>
                    <a:pt x="20" y="28"/>
                  </a:moveTo>
                  <a:cubicBezTo>
                    <a:pt x="0" y="34"/>
                    <a:pt x="33" y="55"/>
                    <a:pt x="27" y="26"/>
                  </a:cubicBezTo>
                  <a:cubicBezTo>
                    <a:pt x="14" y="28"/>
                    <a:pt x="24" y="18"/>
                    <a:pt x="20" y="13"/>
                  </a:cubicBezTo>
                  <a:cubicBezTo>
                    <a:pt x="11" y="0"/>
                    <a:pt x="9" y="16"/>
                    <a:pt x="12" y="25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3" name="Freeform 347">
              <a:extLst>
                <a:ext uri="{FF2B5EF4-FFF2-40B4-BE49-F238E27FC236}">
                  <a16:creationId xmlns:a16="http://schemas.microsoft.com/office/drawing/2014/main" id="{CC31EDB6-6C86-46E9-87DC-2636D1828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044"/>
              <a:ext cx="28" cy="28"/>
            </a:xfrm>
            <a:custGeom>
              <a:avLst/>
              <a:gdLst>
                <a:gd name="T0" fmla="*/ 0 w 12"/>
                <a:gd name="T1" fmla="*/ 65 h 12"/>
                <a:gd name="T2" fmla="*/ 126 w 12"/>
                <a:gd name="T3" fmla="*/ 0 h 12"/>
                <a:gd name="T4" fmla="*/ 152 w 12"/>
                <a:gd name="T5" fmla="*/ 152 h 12"/>
                <a:gd name="T6" fmla="*/ 28 w 12"/>
                <a:gd name="T7" fmla="*/ 114 h 12"/>
                <a:gd name="T8" fmla="*/ 49 w 12"/>
                <a:gd name="T9" fmla="*/ 4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0" y="5"/>
                  </a:moveTo>
                  <a:cubicBezTo>
                    <a:pt x="3" y="3"/>
                    <a:pt x="6" y="1"/>
                    <a:pt x="10" y="0"/>
                  </a:cubicBezTo>
                  <a:cubicBezTo>
                    <a:pt x="11" y="4"/>
                    <a:pt x="12" y="9"/>
                    <a:pt x="12" y="12"/>
                  </a:cubicBezTo>
                  <a:cubicBezTo>
                    <a:pt x="10" y="12"/>
                    <a:pt x="4" y="10"/>
                    <a:pt x="2" y="9"/>
                  </a:cubicBezTo>
                  <a:cubicBezTo>
                    <a:pt x="2" y="7"/>
                    <a:pt x="3" y="6"/>
                    <a:pt x="4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4" name="Freeform 348">
              <a:extLst>
                <a:ext uri="{FF2B5EF4-FFF2-40B4-BE49-F238E27FC236}">
                  <a16:creationId xmlns:a16="http://schemas.microsoft.com/office/drawing/2014/main" id="{6D3B02B1-888D-42CD-B871-94E3A4671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131"/>
              <a:ext cx="19" cy="14"/>
            </a:xfrm>
            <a:custGeom>
              <a:avLst/>
              <a:gdLst>
                <a:gd name="T0" fmla="*/ 69 w 8"/>
                <a:gd name="T1" fmla="*/ 0 h 6"/>
                <a:gd name="T2" fmla="*/ 0 w 8"/>
                <a:gd name="T3" fmla="*/ 77 h 6"/>
                <a:gd name="T4" fmla="*/ 107 w 8"/>
                <a:gd name="T5" fmla="*/ 37 h 6"/>
                <a:gd name="T6" fmla="*/ 69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3" y="2"/>
                    <a:pt x="1" y="3"/>
                    <a:pt x="0" y="6"/>
                  </a:cubicBezTo>
                  <a:cubicBezTo>
                    <a:pt x="5" y="6"/>
                    <a:pt x="5" y="5"/>
                    <a:pt x="8" y="3"/>
                  </a:cubicBezTo>
                  <a:cubicBezTo>
                    <a:pt x="8" y="0"/>
                    <a:pt x="6" y="2"/>
                    <a:pt x="5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5" name="Freeform 349">
              <a:extLst>
                <a:ext uri="{FF2B5EF4-FFF2-40B4-BE49-F238E27FC236}">
                  <a16:creationId xmlns:a16="http://schemas.microsoft.com/office/drawing/2014/main" id="{6C80A3D6-CF2A-4F85-A748-1FD536173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178"/>
              <a:ext cx="23" cy="17"/>
            </a:xfrm>
            <a:custGeom>
              <a:avLst/>
              <a:gdLst>
                <a:gd name="T0" fmla="*/ 37 w 10"/>
                <a:gd name="T1" fmla="*/ 29 h 7"/>
                <a:gd name="T2" fmla="*/ 37 w 10"/>
                <a:gd name="T3" fmla="*/ 100 h 7"/>
                <a:gd name="T4" fmla="*/ 48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3" y="2"/>
                  </a:moveTo>
                  <a:cubicBezTo>
                    <a:pt x="2" y="4"/>
                    <a:pt x="0" y="5"/>
                    <a:pt x="3" y="7"/>
                  </a:cubicBezTo>
                  <a:cubicBezTo>
                    <a:pt x="10" y="6"/>
                    <a:pt x="9" y="2"/>
                    <a:pt x="4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6" name="Freeform 350">
              <a:extLst>
                <a:ext uri="{FF2B5EF4-FFF2-40B4-BE49-F238E27FC236}">
                  <a16:creationId xmlns:a16="http://schemas.microsoft.com/office/drawing/2014/main" id="{410AD4B8-E2D1-4535-A292-F71AAF8D7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2124"/>
              <a:ext cx="92" cy="95"/>
            </a:xfrm>
            <a:custGeom>
              <a:avLst/>
              <a:gdLst>
                <a:gd name="T0" fmla="*/ 278 w 39"/>
                <a:gd name="T1" fmla="*/ 29 h 40"/>
                <a:gd name="T2" fmla="*/ 28 w 39"/>
                <a:gd name="T3" fmla="*/ 349 h 40"/>
                <a:gd name="T4" fmla="*/ 300 w 39"/>
                <a:gd name="T5" fmla="*/ 525 h 40"/>
                <a:gd name="T6" fmla="*/ 328 w 39"/>
                <a:gd name="T7" fmla="*/ 311 h 40"/>
                <a:gd name="T8" fmla="*/ 300 w 39"/>
                <a:gd name="T9" fmla="*/ 176 h 40"/>
                <a:gd name="T10" fmla="*/ 377 w 39"/>
                <a:gd name="T11" fmla="*/ 135 h 40"/>
                <a:gd name="T12" fmla="*/ 434 w 39"/>
                <a:gd name="T13" fmla="*/ 40 h 40"/>
                <a:gd name="T14" fmla="*/ 290 w 39"/>
                <a:gd name="T15" fmla="*/ 29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0">
                  <a:moveTo>
                    <a:pt x="21" y="2"/>
                  </a:moveTo>
                  <a:cubicBezTo>
                    <a:pt x="12" y="9"/>
                    <a:pt x="0" y="13"/>
                    <a:pt x="2" y="26"/>
                  </a:cubicBezTo>
                  <a:cubicBezTo>
                    <a:pt x="4" y="40"/>
                    <a:pt x="13" y="37"/>
                    <a:pt x="23" y="39"/>
                  </a:cubicBezTo>
                  <a:cubicBezTo>
                    <a:pt x="25" y="34"/>
                    <a:pt x="24" y="29"/>
                    <a:pt x="25" y="23"/>
                  </a:cubicBezTo>
                  <a:cubicBezTo>
                    <a:pt x="25" y="22"/>
                    <a:pt x="23" y="14"/>
                    <a:pt x="23" y="13"/>
                  </a:cubicBezTo>
                  <a:cubicBezTo>
                    <a:pt x="24" y="12"/>
                    <a:pt x="29" y="10"/>
                    <a:pt x="29" y="10"/>
                  </a:cubicBezTo>
                  <a:cubicBezTo>
                    <a:pt x="30" y="8"/>
                    <a:pt x="39" y="10"/>
                    <a:pt x="33" y="3"/>
                  </a:cubicBezTo>
                  <a:cubicBezTo>
                    <a:pt x="30" y="0"/>
                    <a:pt x="26" y="0"/>
                    <a:pt x="22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7" name="Freeform 351">
              <a:extLst>
                <a:ext uri="{FF2B5EF4-FFF2-40B4-BE49-F238E27FC236}">
                  <a16:creationId xmlns:a16="http://schemas.microsoft.com/office/drawing/2014/main" id="{FF995F86-2BB5-4A00-B5BE-7B8478E2D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176"/>
              <a:ext cx="81" cy="73"/>
            </a:xfrm>
            <a:custGeom>
              <a:avLst/>
              <a:gdLst>
                <a:gd name="T0" fmla="*/ 205 w 34"/>
                <a:gd name="T1" fmla="*/ 0 h 31"/>
                <a:gd name="T2" fmla="*/ 188 w 34"/>
                <a:gd name="T3" fmla="*/ 155 h 31"/>
                <a:gd name="T4" fmla="*/ 12 w 34"/>
                <a:gd name="T5" fmla="*/ 233 h 31"/>
                <a:gd name="T6" fmla="*/ 341 w 34"/>
                <a:gd name="T7" fmla="*/ 316 h 31"/>
                <a:gd name="T8" fmla="*/ 284 w 34"/>
                <a:gd name="T9" fmla="*/ 3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15" y="0"/>
                  </a:moveTo>
                  <a:cubicBezTo>
                    <a:pt x="8" y="2"/>
                    <a:pt x="7" y="7"/>
                    <a:pt x="14" y="12"/>
                  </a:cubicBezTo>
                  <a:cubicBezTo>
                    <a:pt x="11" y="16"/>
                    <a:pt x="7" y="18"/>
                    <a:pt x="1" y="18"/>
                  </a:cubicBezTo>
                  <a:cubicBezTo>
                    <a:pt x="0" y="30"/>
                    <a:pt x="18" y="31"/>
                    <a:pt x="25" y="24"/>
                  </a:cubicBezTo>
                  <a:cubicBezTo>
                    <a:pt x="31" y="17"/>
                    <a:pt x="34" y="1"/>
                    <a:pt x="21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8" name="Freeform 352">
              <a:extLst>
                <a:ext uri="{FF2B5EF4-FFF2-40B4-BE49-F238E27FC236}">
                  <a16:creationId xmlns:a16="http://schemas.microsoft.com/office/drawing/2014/main" id="{4B32E6F9-AB8D-47E1-9F56-0AEC2D918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193"/>
              <a:ext cx="61" cy="35"/>
            </a:xfrm>
            <a:custGeom>
              <a:avLst/>
              <a:gdLst>
                <a:gd name="T0" fmla="*/ 192 w 26"/>
                <a:gd name="T1" fmla="*/ 12 h 15"/>
                <a:gd name="T2" fmla="*/ 155 w 26"/>
                <a:gd name="T3" fmla="*/ 191 h 15"/>
                <a:gd name="T4" fmla="*/ 286 w 26"/>
                <a:gd name="T5" fmla="*/ 49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15" y="1"/>
                  </a:moveTo>
                  <a:cubicBezTo>
                    <a:pt x="4" y="0"/>
                    <a:pt x="0" y="14"/>
                    <a:pt x="12" y="15"/>
                  </a:cubicBezTo>
                  <a:cubicBezTo>
                    <a:pt x="19" y="15"/>
                    <a:pt x="26" y="11"/>
                    <a:pt x="22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099" name="Freeform 353">
              <a:extLst>
                <a:ext uri="{FF2B5EF4-FFF2-40B4-BE49-F238E27FC236}">
                  <a16:creationId xmlns:a16="http://schemas.microsoft.com/office/drawing/2014/main" id="{9C4ADE3F-57CA-466A-9C72-D3F5A07FE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240"/>
              <a:ext cx="99" cy="71"/>
            </a:xfrm>
            <a:custGeom>
              <a:avLst/>
              <a:gdLst>
                <a:gd name="T0" fmla="*/ 278 w 42"/>
                <a:gd name="T1" fmla="*/ 78 h 30"/>
                <a:gd name="T2" fmla="*/ 462 w 42"/>
                <a:gd name="T3" fmla="*/ 263 h 30"/>
                <a:gd name="T4" fmla="*/ 500 w 42"/>
                <a:gd name="T5" fmla="*/ 78 h 30"/>
                <a:gd name="T6" fmla="*/ 356 w 42"/>
                <a:gd name="T7" fmla="*/ 2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0">
                  <a:moveTo>
                    <a:pt x="21" y="6"/>
                  </a:moveTo>
                  <a:cubicBezTo>
                    <a:pt x="0" y="0"/>
                    <a:pt x="18" y="30"/>
                    <a:pt x="35" y="20"/>
                  </a:cubicBezTo>
                  <a:cubicBezTo>
                    <a:pt x="41" y="16"/>
                    <a:pt x="42" y="11"/>
                    <a:pt x="38" y="6"/>
                  </a:cubicBezTo>
                  <a:cubicBezTo>
                    <a:pt x="35" y="2"/>
                    <a:pt x="23" y="5"/>
                    <a:pt x="27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0" name="Freeform 354">
              <a:extLst>
                <a:ext uri="{FF2B5EF4-FFF2-40B4-BE49-F238E27FC236}">
                  <a16:creationId xmlns:a16="http://schemas.microsoft.com/office/drawing/2014/main" id="{9E84197F-511C-4CD5-B46E-E50948DBD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311"/>
              <a:ext cx="23" cy="21"/>
            </a:xfrm>
            <a:custGeom>
              <a:avLst/>
              <a:gdLst>
                <a:gd name="T0" fmla="*/ 0 w 10"/>
                <a:gd name="T1" fmla="*/ 37 h 9"/>
                <a:gd name="T2" fmla="*/ 122 w 10"/>
                <a:gd name="T3" fmla="*/ 49 h 9"/>
                <a:gd name="T4" fmla="*/ 4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9"/>
                    <a:pt x="5" y="9"/>
                    <a:pt x="10" y="4"/>
                  </a:cubicBezTo>
                  <a:cubicBezTo>
                    <a:pt x="8" y="3"/>
                    <a:pt x="6" y="1"/>
                    <a:pt x="4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1" name="Freeform 355">
              <a:extLst>
                <a:ext uri="{FF2B5EF4-FFF2-40B4-BE49-F238E27FC236}">
                  <a16:creationId xmlns:a16="http://schemas.microsoft.com/office/drawing/2014/main" id="{11F18401-739B-430F-A237-9A8E73EC8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2119"/>
              <a:ext cx="33" cy="38"/>
            </a:xfrm>
            <a:custGeom>
              <a:avLst/>
              <a:gdLst>
                <a:gd name="T0" fmla="*/ 144 w 14"/>
                <a:gd name="T1" fmla="*/ 0 h 16"/>
                <a:gd name="T2" fmla="*/ 184 w 14"/>
                <a:gd name="T3" fmla="*/ 107 h 16"/>
                <a:gd name="T4" fmla="*/ 156 w 14"/>
                <a:gd name="T5" fmla="*/ 5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11" y="0"/>
                  </a:moveTo>
                  <a:cubicBezTo>
                    <a:pt x="0" y="3"/>
                    <a:pt x="4" y="16"/>
                    <a:pt x="14" y="8"/>
                  </a:cubicBezTo>
                  <a:cubicBezTo>
                    <a:pt x="13" y="7"/>
                    <a:pt x="12" y="4"/>
                    <a:pt x="12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2" name="Freeform 356">
              <a:extLst>
                <a:ext uri="{FF2B5EF4-FFF2-40B4-BE49-F238E27FC236}">
                  <a16:creationId xmlns:a16="http://schemas.microsoft.com/office/drawing/2014/main" id="{9B34DE6B-370B-41B5-A268-91E142E9B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2162"/>
              <a:ext cx="16" cy="16"/>
            </a:xfrm>
            <a:custGeom>
              <a:avLst/>
              <a:gdLst>
                <a:gd name="T0" fmla="*/ 57 w 7"/>
                <a:gd name="T1" fmla="*/ 11 h 7"/>
                <a:gd name="T2" fmla="*/ 11 w 7"/>
                <a:gd name="T3" fmla="*/ 25 h 7"/>
                <a:gd name="T4" fmla="*/ 73 w 7"/>
                <a:gd name="T5" fmla="*/ 85 h 7"/>
                <a:gd name="T6" fmla="*/ 25 w 7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4" y="0"/>
                    <a:pt x="2" y="1"/>
                    <a:pt x="1" y="2"/>
                  </a:cubicBezTo>
                  <a:cubicBezTo>
                    <a:pt x="3" y="7"/>
                    <a:pt x="0" y="6"/>
                    <a:pt x="6" y="7"/>
                  </a:cubicBezTo>
                  <a:cubicBezTo>
                    <a:pt x="7" y="3"/>
                    <a:pt x="5" y="3"/>
                    <a:pt x="2" y="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3" name="Freeform 357">
              <a:extLst>
                <a:ext uri="{FF2B5EF4-FFF2-40B4-BE49-F238E27FC236}">
                  <a16:creationId xmlns:a16="http://schemas.microsoft.com/office/drawing/2014/main" id="{480ED218-BA98-4837-B4EF-426F0AAF7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197"/>
              <a:ext cx="14" cy="17"/>
            </a:xfrm>
            <a:custGeom>
              <a:avLst/>
              <a:gdLst>
                <a:gd name="T0" fmla="*/ 49 w 6"/>
                <a:gd name="T1" fmla="*/ 41 h 7"/>
                <a:gd name="T2" fmla="*/ 0 w 6"/>
                <a:gd name="T3" fmla="*/ 87 h 7"/>
                <a:gd name="T4" fmla="*/ 49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3"/>
                  </a:moveTo>
                  <a:cubicBezTo>
                    <a:pt x="2" y="5"/>
                    <a:pt x="0" y="2"/>
                    <a:pt x="0" y="6"/>
                  </a:cubicBezTo>
                  <a:cubicBezTo>
                    <a:pt x="6" y="7"/>
                    <a:pt x="4" y="4"/>
                    <a:pt x="4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4" name="Freeform 358">
              <a:extLst>
                <a:ext uri="{FF2B5EF4-FFF2-40B4-BE49-F238E27FC236}">
                  <a16:creationId xmlns:a16="http://schemas.microsoft.com/office/drawing/2014/main" id="{1C97A9DB-C763-4EDB-B527-F4EF2D4C6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36"/>
              <a:ext cx="35" cy="19"/>
            </a:xfrm>
            <a:custGeom>
              <a:avLst/>
              <a:gdLst>
                <a:gd name="T0" fmla="*/ 103 w 15"/>
                <a:gd name="T1" fmla="*/ 0 h 8"/>
                <a:gd name="T2" fmla="*/ 0 w 15"/>
                <a:gd name="T3" fmla="*/ 57 h 8"/>
                <a:gd name="T4" fmla="*/ 191 w 15"/>
                <a:gd name="T5" fmla="*/ 40 h 8"/>
                <a:gd name="T6" fmla="*/ 103 w 15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">
                  <a:moveTo>
                    <a:pt x="8" y="0"/>
                  </a:moveTo>
                  <a:cubicBezTo>
                    <a:pt x="4" y="0"/>
                    <a:pt x="2" y="1"/>
                    <a:pt x="0" y="4"/>
                  </a:cubicBezTo>
                  <a:cubicBezTo>
                    <a:pt x="4" y="8"/>
                    <a:pt x="11" y="7"/>
                    <a:pt x="15" y="3"/>
                  </a:cubicBezTo>
                  <a:cubicBezTo>
                    <a:pt x="12" y="0"/>
                    <a:pt x="10" y="2"/>
                    <a:pt x="8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5" name="Freeform 359">
              <a:extLst>
                <a:ext uri="{FF2B5EF4-FFF2-40B4-BE49-F238E27FC236}">
                  <a16:creationId xmlns:a16="http://schemas.microsoft.com/office/drawing/2014/main" id="{839ECEAA-6C06-4C4F-8980-901EBBB36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238"/>
              <a:ext cx="12" cy="14"/>
            </a:xfrm>
            <a:custGeom>
              <a:avLst/>
              <a:gdLst>
                <a:gd name="T0" fmla="*/ 58 w 5"/>
                <a:gd name="T1" fmla="*/ 12 h 6"/>
                <a:gd name="T2" fmla="*/ 0 w 5"/>
                <a:gd name="T3" fmla="*/ 77 h 6"/>
                <a:gd name="T4" fmla="*/ 70 w 5"/>
                <a:gd name="T5" fmla="*/ 28 h 6"/>
                <a:gd name="T6" fmla="*/ 12 w 5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4" y="1"/>
                  </a:moveTo>
                  <a:cubicBezTo>
                    <a:pt x="2" y="3"/>
                    <a:pt x="1" y="3"/>
                    <a:pt x="0" y="6"/>
                  </a:cubicBezTo>
                  <a:cubicBezTo>
                    <a:pt x="3" y="5"/>
                    <a:pt x="3" y="4"/>
                    <a:pt x="5" y="2"/>
                  </a:cubicBezTo>
                  <a:cubicBezTo>
                    <a:pt x="4" y="0"/>
                    <a:pt x="2" y="1"/>
                    <a:pt x="1" y="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6" name="Freeform 360">
              <a:extLst>
                <a:ext uri="{FF2B5EF4-FFF2-40B4-BE49-F238E27FC236}">
                  <a16:creationId xmlns:a16="http://schemas.microsoft.com/office/drawing/2014/main" id="{FAF27FDB-5A25-4523-8501-1390C2899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164"/>
              <a:ext cx="23" cy="29"/>
            </a:xfrm>
            <a:custGeom>
              <a:avLst/>
              <a:gdLst>
                <a:gd name="T0" fmla="*/ 0 w 10"/>
                <a:gd name="T1" fmla="*/ 29 h 12"/>
                <a:gd name="T2" fmla="*/ 74 w 10"/>
                <a:gd name="T3" fmla="*/ 0 h 12"/>
                <a:gd name="T4" fmla="*/ 12 w 10"/>
                <a:gd name="T5" fmla="*/ 12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2"/>
                  </a:moveTo>
                  <a:cubicBezTo>
                    <a:pt x="2" y="1"/>
                    <a:pt x="3" y="0"/>
                    <a:pt x="6" y="0"/>
                  </a:cubicBezTo>
                  <a:cubicBezTo>
                    <a:pt x="10" y="6"/>
                    <a:pt x="8" y="12"/>
                    <a:pt x="1" y="9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7" name="Freeform 361">
              <a:extLst>
                <a:ext uri="{FF2B5EF4-FFF2-40B4-BE49-F238E27FC236}">
                  <a16:creationId xmlns:a16="http://schemas.microsoft.com/office/drawing/2014/main" id="{5BAEAA05-2B23-43BD-BF18-FC8E53E3A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150"/>
              <a:ext cx="38" cy="28"/>
            </a:xfrm>
            <a:custGeom>
              <a:avLst/>
              <a:gdLst>
                <a:gd name="T0" fmla="*/ 119 w 16"/>
                <a:gd name="T1" fmla="*/ 0 h 12"/>
                <a:gd name="T2" fmla="*/ 69 w 16"/>
                <a:gd name="T3" fmla="*/ 152 h 12"/>
                <a:gd name="T4" fmla="*/ 119 w 16"/>
                <a:gd name="T5" fmla="*/ 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9" y="0"/>
                  </a:moveTo>
                  <a:cubicBezTo>
                    <a:pt x="0" y="0"/>
                    <a:pt x="0" y="7"/>
                    <a:pt x="5" y="12"/>
                  </a:cubicBezTo>
                  <a:cubicBezTo>
                    <a:pt x="11" y="11"/>
                    <a:pt x="16" y="7"/>
                    <a:pt x="9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8" name="Freeform 362">
              <a:extLst>
                <a:ext uri="{FF2B5EF4-FFF2-40B4-BE49-F238E27FC236}">
                  <a16:creationId xmlns:a16="http://schemas.microsoft.com/office/drawing/2014/main" id="{F403215E-47C5-4FF7-B1A2-E4B407586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259"/>
              <a:ext cx="50" cy="31"/>
            </a:xfrm>
            <a:custGeom>
              <a:avLst/>
              <a:gdLst>
                <a:gd name="T0" fmla="*/ 188 w 21"/>
                <a:gd name="T1" fmla="*/ 119 h 13"/>
                <a:gd name="T2" fmla="*/ 214 w 21"/>
                <a:gd name="T3" fmla="*/ 165 h 13"/>
                <a:gd name="T4" fmla="*/ 205 w 21"/>
                <a:gd name="T5" fmla="*/ 0 h 13"/>
                <a:gd name="T6" fmla="*/ 164 w 21"/>
                <a:gd name="T7" fmla="*/ 17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3">
                  <a:moveTo>
                    <a:pt x="14" y="9"/>
                  </a:moveTo>
                  <a:cubicBezTo>
                    <a:pt x="14" y="11"/>
                    <a:pt x="15" y="12"/>
                    <a:pt x="16" y="12"/>
                  </a:cubicBezTo>
                  <a:cubicBezTo>
                    <a:pt x="21" y="8"/>
                    <a:pt x="19" y="3"/>
                    <a:pt x="15" y="0"/>
                  </a:cubicBezTo>
                  <a:cubicBezTo>
                    <a:pt x="8" y="2"/>
                    <a:pt x="0" y="13"/>
                    <a:pt x="12" y="1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09" name="Freeform 363">
              <a:extLst>
                <a:ext uri="{FF2B5EF4-FFF2-40B4-BE49-F238E27FC236}">
                  <a16:creationId xmlns:a16="http://schemas.microsoft.com/office/drawing/2014/main" id="{8CB832AB-B829-4E1E-A4C4-184BF641A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238"/>
              <a:ext cx="22" cy="16"/>
            </a:xfrm>
            <a:custGeom>
              <a:avLst/>
              <a:gdLst>
                <a:gd name="T0" fmla="*/ 59 w 9"/>
                <a:gd name="T1" fmla="*/ 85 h 7"/>
                <a:gd name="T2" fmla="*/ 12 w 9"/>
                <a:gd name="T3" fmla="*/ 11 h 7"/>
                <a:gd name="T4" fmla="*/ 120 w 9"/>
                <a:gd name="T5" fmla="*/ 11 h 7"/>
                <a:gd name="T6" fmla="*/ 90 w 9"/>
                <a:gd name="T7" fmla="*/ 7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4" y="7"/>
                  </a:moveTo>
                  <a:cubicBezTo>
                    <a:pt x="2" y="5"/>
                    <a:pt x="0" y="4"/>
                    <a:pt x="1" y="1"/>
                  </a:cubicBezTo>
                  <a:cubicBezTo>
                    <a:pt x="4" y="0"/>
                    <a:pt x="5" y="0"/>
                    <a:pt x="8" y="1"/>
                  </a:cubicBezTo>
                  <a:cubicBezTo>
                    <a:pt x="9" y="4"/>
                    <a:pt x="7" y="4"/>
                    <a:pt x="6" y="6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0" name="Freeform 364">
              <a:extLst>
                <a:ext uri="{FF2B5EF4-FFF2-40B4-BE49-F238E27FC236}">
                  <a16:creationId xmlns:a16="http://schemas.microsoft.com/office/drawing/2014/main" id="{1E1F3732-448B-4D89-9A23-AFB5DFCC7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2079"/>
              <a:ext cx="45" cy="29"/>
            </a:xfrm>
            <a:custGeom>
              <a:avLst/>
              <a:gdLst>
                <a:gd name="T0" fmla="*/ 95 w 19"/>
                <a:gd name="T1" fmla="*/ 12 h 12"/>
                <a:gd name="T2" fmla="*/ 12 w 19"/>
                <a:gd name="T3" fmla="*/ 157 h 12"/>
                <a:gd name="T4" fmla="*/ 201 w 1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7" y="1"/>
                  </a:moveTo>
                  <a:cubicBezTo>
                    <a:pt x="3" y="3"/>
                    <a:pt x="0" y="6"/>
                    <a:pt x="1" y="11"/>
                  </a:cubicBezTo>
                  <a:cubicBezTo>
                    <a:pt x="10" y="12"/>
                    <a:pt x="19" y="6"/>
                    <a:pt x="15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1" name="Freeform 365">
              <a:extLst>
                <a:ext uri="{FF2B5EF4-FFF2-40B4-BE49-F238E27FC236}">
                  <a16:creationId xmlns:a16="http://schemas.microsoft.com/office/drawing/2014/main" id="{DCD9ADB0-9D62-4DBE-9005-F3A838256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367"/>
              <a:ext cx="17" cy="19"/>
            </a:xfrm>
            <a:custGeom>
              <a:avLst/>
              <a:gdLst>
                <a:gd name="T0" fmla="*/ 29 w 7"/>
                <a:gd name="T1" fmla="*/ 0 h 8"/>
                <a:gd name="T2" fmla="*/ 29 w 7"/>
                <a:gd name="T3" fmla="*/ 107 h 8"/>
                <a:gd name="T4" fmla="*/ 100 w 7"/>
                <a:gd name="T5" fmla="*/ 40 h 8"/>
                <a:gd name="T6" fmla="*/ 29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cubicBezTo>
                    <a:pt x="1" y="4"/>
                    <a:pt x="0" y="6"/>
                    <a:pt x="2" y="8"/>
                  </a:cubicBezTo>
                  <a:cubicBezTo>
                    <a:pt x="4" y="7"/>
                    <a:pt x="5" y="5"/>
                    <a:pt x="7" y="3"/>
                  </a:cubicBezTo>
                  <a:cubicBezTo>
                    <a:pt x="6" y="0"/>
                    <a:pt x="4" y="1"/>
                    <a:pt x="2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2" name="Freeform 366">
              <a:extLst>
                <a:ext uri="{FF2B5EF4-FFF2-40B4-BE49-F238E27FC236}">
                  <a16:creationId xmlns:a16="http://schemas.microsoft.com/office/drawing/2014/main" id="{C59FEC89-18CB-4EE9-9005-4C828C6DC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391"/>
              <a:ext cx="30" cy="28"/>
            </a:xfrm>
            <a:custGeom>
              <a:avLst/>
              <a:gdLst>
                <a:gd name="T0" fmla="*/ 0 w 13"/>
                <a:gd name="T1" fmla="*/ 28 h 12"/>
                <a:gd name="T2" fmla="*/ 159 w 13"/>
                <a:gd name="T3" fmla="*/ 103 h 12"/>
                <a:gd name="T4" fmla="*/ 12 w 13"/>
                <a:gd name="T5" fmla="*/ 10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2"/>
                  </a:moveTo>
                  <a:cubicBezTo>
                    <a:pt x="0" y="12"/>
                    <a:pt x="7" y="12"/>
                    <a:pt x="13" y="8"/>
                  </a:cubicBezTo>
                  <a:cubicBezTo>
                    <a:pt x="13" y="0"/>
                    <a:pt x="5" y="1"/>
                    <a:pt x="1" y="8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3" name="Freeform 367">
              <a:extLst>
                <a:ext uri="{FF2B5EF4-FFF2-40B4-BE49-F238E27FC236}">
                  <a16:creationId xmlns:a16="http://schemas.microsoft.com/office/drawing/2014/main" id="{3210E7D5-08CB-4CAE-A470-C699874B5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353"/>
              <a:ext cx="29" cy="43"/>
            </a:xfrm>
            <a:custGeom>
              <a:avLst/>
              <a:gdLst>
                <a:gd name="T0" fmla="*/ 12 w 12"/>
                <a:gd name="T1" fmla="*/ 217 h 18"/>
                <a:gd name="T2" fmla="*/ 58 w 12"/>
                <a:gd name="T3" fmla="*/ 0 h 18"/>
                <a:gd name="T4" fmla="*/ 58 w 12"/>
                <a:gd name="T5" fmla="*/ 17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" y="16"/>
                  </a:moveTo>
                  <a:cubicBezTo>
                    <a:pt x="12" y="18"/>
                    <a:pt x="10" y="3"/>
                    <a:pt x="4" y="0"/>
                  </a:cubicBezTo>
                  <a:cubicBezTo>
                    <a:pt x="0" y="4"/>
                    <a:pt x="0" y="10"/>
                    <a:pt x="4" y="1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4" name="Freeform 368">
              <a:extLst>
                <a:ext uri="{FF2B5EF4-FFF2-40B4-BE49-F238E27FC236}">
                  <a16:creationId xmlns:a16="http://schemas.microsoft.com/office/drawing/2014/main" id="{5C7BD7D3-19CF-4844-8799-62EAB78A6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337"/>
              <a:ext cx="17" cy="14"/>
            </a:xfrm>
            <a:custGeom>
              <a:avLst/>
              <a:gdLst>
                <a:gd name="T0" fmla="*/ 58 w 7"/>
                <a:gd name="T1" fmla="*/ 65 h 6"/>
                <a:gd name="T2" fmla="*/ 0 w 7"/>
                <a:gd name="T3" fmla="*/ 49 h 6"/>
                <a:gd name="T4" fmla="*/ 58 w 7"/>
                <a:gd name="T5" fmla="*/ 0 h 6"/>
                <a:gd name="T6" fmla="*/ 41 w 7"/>
                <a:gd name="T7" fmla="*/ 4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4" y="5"/>
                  </a:moveTo>
                  <a:cubicBezTo>
                    <a:pt x="2" y="6"/>
                    <a:pt x="1" y="6"/>
                    <a:pt x="0" y="4"/>
                  </a:cubicBezTo>
                  <a:cubicBezTo>
                    <a:pt x="2" y="3"/>
                    <a:pt x="2" y="1"/>
                    <a:pt x="4" y="0"/>
                  </a:cubicBezTo>
                  <a:cubicBezTo>
                    <a:pt x="7" y="3"/>
                    <a:pt x="4" y="3"/>
                    <a:pt x="3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5" name="Freeform 369">
              <a:extLst>
                <a:ext uri="{FF2B5EF4-FFF2-40B4-BE49-F238E27FC236}">
                  <a16:creationId xmlns:a16="http://schemas.microsoft.com/office/drawing/2014/main" id="{49F53388-F20D-49A7-801E-E95B2CBC0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006"/>
              <a:ext cx="43" cy="35"/>
            </a:xfrm>
            <a:custGeom>
              <a:avLst/>
              <a:gdLst>
                <a:gd name="T0" fmla="*/ 41 w 18"/>
                <a:gd name="T1" fmla="*/ 114 h 15"/>
                <a:gd name="T2" fmla="*/ 0 w 18"/>
                <a:gd name="T3" fmla="*/ 86 h 15"/>
                <a:gd name="T4" fmla="*/ 246 w 18"/>
                <a:gd name="T5" fmla="*/ 142 h 15"/>
                <a:gd name="T6" fmla="*/ 165 w 18"/>
                <a:gd name="T7" fmla="*/ 19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5">
                  <a:moveTo>
                    <a:pt x="3" y="9"/>
                  </a:moveTo>
                  <a:cubicBezTo>
                    <a:pt x="1" y="9"/>
                    <a:pt x="0" y="8"/>
                    <a:pt x="0" y="7"/>
                  </a:cubicBezTo>
                  <a:cubicBezTo>
                    <a:pt x="6" y="0"/>
                    <a:pt x="16" y="2"/>
                    <a:pt x="18" y="11"/>
                  </a:cubicBezTo>
                  <a:cubicBezTo>
                    <a:pt x="16" y="12"/>
                    <a:pt x="14" y="14"/>
                    <a:pt x="12" y="15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6" name="Freeform 370">
              <a:extLst>
                <a:ext uri="{FF2B5EF4-FFF2-40B4-BE49-F238E27FC236}">
                  <a16:creationId xmlns:a16="http://schemas.microsoft.com/office/drawing/2014/main" id="{560169FB-A0AD-430C-86EA-813A79731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150"/>
              <a:ext cx="71" cy="57"/>
            </a:xfrm>
            <a:custGeom>
              <a:avLst/>
              <a:gdLst>
                <a:gd name="T0" fmla="*/ 253 w 30"/>
                <a:gd name="T1" fmla="*/ 40 h 24"/>
                <a:gd name="T2" fmla="*/ 369 w 30"/>
                <a:gd name="T3" fmla="*/ 204 h 24"/>
                <a:gd name="T4" fmla="*/ 241 w 30"/>
                <a:gd name="T5" fmla="*/ 2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">
                  <a:moveTo>
                    <a:pt x="19" y="3"/>
                  </a:moveTo>
                  <a:cubicBezTo>
                    <a:pt x="0" y="6"/>
                    <a:pt x="11" y="24"/>
                    <a:pt x="28" y="15"/>
                  </a:cubicBezTo>
                  <a:cubicBezTo>
                    <a:pt x="30" y="7"/>
                    <a:pt x="27" y="0"/>
                    <a:pt x="18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7" name="Freeform 371">
              <a:extLst>
                <a:ext uri="{FF2B5EF4-FFF2-40B4-BE49-F238E27FC236}">
                  <a16:creationId xmlns:a16="http://schemas.microsoft.com/office/drawing/2014/main" id="{09D911D0-E5E4-4A20-AA33-2D39E0CC5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174"/>
              <a:ext cx="40" cy="38"/>
            </a:xfrm>
            <a:custGeom>
              <a:avLst/>
              <a:gdLst>
                <a:gd name="T0" fmla="*/ 89 w 17"/>
                <a:gd name="T1" fmla="*/ 29 h 16"/>
                <a:gd name="T2" fmla="*/ 0 w 17"/>
                <a:gd name="T3" fmla="*/ 164 h 16"/>
                <a:gd name="T4" fmla="*/ 89 w 17"/>
                <a:gd name="T5" fmla="*/ 5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7" y="2"/>
                  </a:moveTo>
                  <a:cubicBezTo>
                    <a:pt x="3" y="4"/>
                    <a:pt x="0" y="8"/>
                    <a:pt x="0" y="12"/>
                  </a:cubicBezTo>
                  <a:cubicBezTo>
                    <a:pt x="14" y="16"/>
                    <a:pt x="17" y="0"/>
                    <a:pt x="7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8" name="Freeform 372">
              <a:extLst>
                <a:ext uri="{FF2B5EF4-FFF2-40B4-BE49-F238E27FC236}">
                  <a16:creationId xmlns:a16="http://schemas.microsoft.com/office/drawing/2014/main" id="{235BC3EF-7282-4E87-8FB4-B17817446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164"/>
              <a:ext cx="24" cy="19"/>
            </a:xfrm>
            <a:custGeom>
              <a:avLst/>
              <a:gdLst>
                <a:gd name="T0" fmla="*/ 58 w 10"/>
                <a:gd name="T1" fmla="*/ 12 h 8"/>
                <a:gd name="T2" fmla="*/ 12 w 10"/>
                <a:gd name="T3" fmla="*/ 78 h 8"/>
                <a:gd name="T4" fmla="*/ 41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1"/>
                  </a:moveTo>
                  <a:cubicBezTo>
                    <a:pt x="3" y="3"/>
                    <a:pt x="0" y="2"/>
                    <a:pt x="1" y="6"/>
                  </a:cubicBezTo>
                  <a:cubicBezTo>
                    <a:pt x="8" y="8"/>
                    <a:pt x="10" y="1"/>
                    <a:pt x="3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19" name="Freeform 373">
              <a:extLst>
                <a:ext uri="{FF2B5EF4-FFF2-40B4-BE49-F238E27FC236}">
                  <a16:creationId xmlns:a16="http://schemas.microsoft.com/office/drawing/2014/main" id="{B954AB8F-A26E-4F4E-B029-F8B8E5C19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448"/>
              <a:ext cx="17" cy="14"/>
            </a:xfrm>
            <a:custGeom>
              <a:avLst/>
              <a:gdLst>
                <a:gd name="T0" fmla="*/ 12 w 7"/>
                <a:gd name="T1" fmla="*/ 12 h 6"/>
                <a:gd name="T2" fmla="*/ 0 w 7"/>
                <a:gd name="T3" fmla="*/ 77 h 6"/>
                <a:gd name="T4" fmla="*/ 87 w 7"/>
                <a:gd name="T5" fmla="*/ 65 h 6"/>
                <a:gd name="T6" fmla="*/ 29 w 7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1" y="3"/>
                    <a:pt x="0" y="5"/>
                    <a:pt x="0" y="6"/>
                  </a:cubicBezTo>
                  <a:cubicBezTo>
                    <a:pt x="2" y="6"/>
                    <a:pt x="4" y="6"/>
                    <a:pt x="6" y="5"/>
                  </a:cubicBezTo>
                  <a:cubicBezTo>
                    <a:pt x="7" y="1"/>
                    <a:pt x="4" y="1"/>
                    <a:pt x="2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0" name="Freeform 374">
              <a:extLst>
                <a:ext uri="{FF2B5EF4-FFF2-40B4-BE49-F238E27FC236}">
                  <a16:creationId xmlns:a16="http://schemas.microsoft.com/office/drawing/2014/main" id="{B10A14BD-A7BC-4DD1-B9B6-7679F414E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429"/>
              <a:ext cx="24" cy="28"/>
            </a:xfrm>
            <a:custGeom>
              <a:avLst/>
              <a:gdLst>
                <a:gd name="T0" fmla="*/ 98 w 10"/>
                <a:gd name="T1" fmla="*/ 152 h 12"/>
                <a:gd name="T2" fmla="*/ 98 w 10"/>
                <a:gd name="T3" fmla="*/ 12 h 12"/>
                <a:gd name="T4" fmla="*/ 82 w 10"/>
                <a:gd name="T5" fmla="*/ 12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7" y="12"/>
                  </a:moveTo>
                  <a:cubicBezTo>
                    <a:pt x="0" y="8"/>
                    <a:pt x="2" y="3"/>
                    <a:pt x="7" y="1"/>
                  </a:cubicBezTo>
                  <a:cubicBezTo>
                    <a:pt x="9" y="0"/>
                    <a:pt x="10" y="10"/>
                    <a:pt x="6" y="1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1" name="Freeform 375">
              <a:extLst>
                <a:ext uri="{FF2B5EF4-FFF2-40B4-BE49-F238E27FC236}">
                  <a16:creationId xmlns:a16="http://schemas.microsoft.com/office/drawing/2014/main" id="{93400957-F078-49CD-9333-57F468BEA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412"/>
              <a:ext cx="14" cy="17"/>
            </a:xfrm>
            <a:custGeom>
              <a:avLst/>
              <a:gdLst>
                <a:gd name="T0" fmla="*/ 49 w 6"/>
                <a:gd name="T1" fmla="*/ 41 h 7"/>
                <a:gd name="T2" fmla="*/ 77 w 6"/>
                <a:gd name="T3" fmla="*/ 0 h 7"/>
                <a:gd name="T4" fmla="*/ 0 w 6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3"/>
                  </a:moveTo>
                  <a:cubicBezTo>
                    <a:pt x="4" y="3"/>
                    <a:pt x="4" y="7"/>
                    <a:pt x="6" y="0"/>
                  </a:cubicBezTo>
                  <a:cubicBezTo>
                    <a:pt x="4" y="1"/>
                    <a:pt x="2" y="2"/>
                    <a:pt x="0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2" name="Freeform 376">
              <a:extLst>
                <a:ext uri="{FF2B5EF4-FFF2-40B4-BE49-F238E27FC236}">
                  <a16:creationId xmlns:a16="http://schemas.microsoft.com/office/drawing/2014/main" id="{4B6FDE0C-C421-4276-AC3D-0B34D2E06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0" y="2415"/>
              <a:ext cx="26" cy="26"/>
            </a:xfrm>
            <a:custGeom>
              <a:avLst/>
              <a:gdLst>
                <a:gd name="T0" fmla="*/ 95 w 11"/>
                <a:gd name="T1" fmla="*/ 12 h 11"/>
                <a:gd name="T2" fmla="*/ 95 w 11"/>
                <a:gd name="T3" fmla="*/ 144 h 11"/>
                <a:gd name="T4" fmla="*/ 144 w 1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7" y="1"/>
                  </a:moveTo>
                  <a:cubicBezTo>
                    <a:pt x="4" y="4"/>
                    <a:pt x="0" y="11"/>
                    <a:pt x="7" y="11"/>
                  </a:cubicBezTo>
                  <a:cubicBezTo>
                    <a:pt x="5" y="7"/>
                    <a:pt x="7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3" name="Freeform 377">
              <a:extLst>
                <a:ext uri="{FF2B5EF4-FFF2-40B4-BE49-F238E27FC236}">
                  <a16:creationId xmlns:a16="http://schemas.microsoft.com/office/drawing/2014/main" id="{893D047A-F15B-40E5-87A0-3D3179977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" y="2434"/>
              <a:ext cx="26" cy="26"/>
            </a:xfrm>
            <a:custGeom>
              <a:avLst/>
              <a:gdLst>
                <a:gd name="T0" fmla="*/ 118 w 11"/>
                <a:gd name="T1" fmla="*/ 28 h 11"/>
                <a:gd name="T2" fmla="*/ 66 w 11"/>
                <a:gd name="T3" fmla="*/ 144 h 11"/>
                <a:gd name="T4" fmla="*/ 144 w 11"/>
                <a:gd name="T5" fmla="*/ 2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9" y="2"/>
                  </a:moveTo>
                  <a:cubicBezTo>
                    <a:pt x="2" y="0"/>
                    <a:pt x="0" y="8"/>
                    <a:pt x="5" y="11"/>
                  </a:cubicBezTo>
                  <a:cubicBezTo>
                    <a:pt x="3" y="7"/>
                    <a:pt x="7" y="3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4" name="Freeform 378">
              <a:extLst>
                <a:ext uri="{FF2B5EF4-FFF2-40B4-BE49-F238E27FC236}">
                  <a16:creationId xmlns:a16="http://schemas.microsoft.com/office/drawing/2014/main" id="{15A346DB-C051-456F-9C00-DF35D4AB0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" y="2401"/>
              <a:ext cx="34" cy="37"/>
            </a:xfrm>
            <a:custGeom>
              <a:avLst/>
              <a:gdLst>
                <a:gd name="T0" fmla="*/ 87 w 14"/>
                <a:gd name="T1" fmla="*/ 49 h 16"/>
                <a:gd name="T2" fmla="*/ 100 w 14"/>
                <a:gd name="T3" fmla="*/ 199 h 16"/>
                <a:gd name="T4" fmla="*/ 202 w 14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6" y="4"/>
                  </a:moveTo>
                  <a:cubicBezTo>
                    <a:pt x="0" y="6"/>
                    <a:pt x="1" y="15"/>
                    <a:pt x="7" y="16"/>
                  </a:cubicBezTo>
                  <a:cubicBezTo>
                    <a:pt x="1" y="10"/>
                    <a:pt x="10" y="2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5" name="Freeform 379">
              <a:extLst>
                <a:ext uri="{FF2B5EF4-FFF2-40B4-BE49-F238E27FC236}">
                  <a16:creationId xmlns:a16="http://schemas.microsoft.com/office/drawing/2014/main" id="{9BB8FED7-12F4-4774-9EFC-6AB8AACFC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" y="2183"/>
              <a:ext cx="10" cy="17"/>
            </a:xfrm>
            <a:custGeom>
              <a:avLst/>
              <a:gdLst>
                <a:gd name="T0" fmla="*/ 33 w 4"/>
                <a:gd name="T1" fmla="*/ 0 h 7"/>
                <a:gd name="T2" fmla="*/ 0 w 4"/>
                <a:gd name="T3" fmla="*/ 87 h 7"/>
                <a:gd name="T4" fmla="*/ 50 w 4"/>
                <a:gd name="T5" fmla="*/ 8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0" y="1"/>
                    <a:pt x="0" y="3"/>
                    <a:pt x="0" y="6"/>
                  </a:cubicBezTo>
                  <a:cubicBezTo>
                    <a:pt x="4" y="7"/>
                    <a:pt x="3" y="7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6" name="Freeform 380">
              <a:extLst>
                <a:ext uri="{FF2B5EF4-FFF2-40B4-BE49-F238E27FC236}">
                  <a16:creationId xmlns:a16="http://schemas.microsoft.com/office/drawing/2014/main" id="{DA51CC9D-7C4B-4114-AD2D-09AFA9219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2160"/>
              <a:ext cx="11" cy="30"/>
            </a:xfrm>
            <a:custGeom>
              <a:avLst/>
              <a:gdLst>
                <a:gd name="T0" fmla="*/ 20 w 5"/>
                <a:gd name="T1" fmla="*/ 0 h 13"/>
                <a:gd name="T2" fmla="*/ 33 w 5"/>
                <a:gd name="T3" fmla="*/ 74 h 13"/>
                <a:gd name="T4" fmla="*/ 9 w 5"/>
                <a:gd name="T5" fmla="*/ 111 h 13"/>
                <a:gd name="T6" fmla="*/ 53 w 5"/>
                <a:gd name="T7" fmla="*/ 9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3">
                  <a:moveTo>
                    <a:pt x="2" y="0"/>
                  </a:moveTo>
                  <a:cubicBezTo>
                    <a:pt x="0" y="3"/>
                    <a:pt x="0" y="5"/>
                    <a:pt x="3" y="6"/>
                  </a:cubicBezTo>
                  <a:cubicBezTo>
                    <a:pt x="2" y="7"/>
                    <a:pt x="2" y="8"/>
                    <a:pt x="1" y="9"/>
                  </a:cubicBezTo>
                  <a:cubicBezTo>
                    <a:pt x="3" y="13"/>
                    <a:pt x="5" y="10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7" name="Freeform 381">
              <a:extLst>
                <a:ext uri="{FF2B5EF4-FFF2-40B4-BE49-F238E27FC236}">
                  <a16:creationId xmlns:a16="http://schemas.microsoft.com/office/drawing/2014/main" id="{98628E8B-B364-46DF-A3A1-3E166E4E2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500"/>
              <a:ext cx="12" cy="12"/>
            </a:xfrm>
            <a:custGeom>
              <a:avLst/>
              <a:gdLst>
                <a:gd name="T0" fmla="*/ 70 w 5"/>
                <a:gd name="T1" fmla="*/ 0 h 5"/>
                <a:gd name="T2" fmla="*/ 0 w 5"/>
                <a:gd name="T3" fmla="*/ 58 h 5"/>
                <a:gd name="T4" fmla="*/ 41 w 5"/>
                <a:gd name="T5" fmla="*/ 7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3" y="0"/>
                    <a:pt x="1" y="1"/>
                    <a:pt x="0" y="4"/>
                  </a:cubicBezTo>
                  <a:cubicBezTo>
                    <a:pt x="1" y="5"/>
                    <a:pt x="2" y="5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8" name="Freeform 382">
              <a:extLst>
                <a:ext uri="{FF2B5EF4-FFF2-40B4-BE49-F238E27FC236}">
                  <a16:creationId xmlns:a16="http://schemas.microsoft.com/office/drawing/2014/main" id="{F764F630-95DE-4A92-9A3E-F6BBB947C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2547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29" name="Freeform 383">
              <a:extLst>
                <a:ext uri="{FF2B5EF4-FFF2-40B4-BE49-F238E27FC236}">
                  <a16:creationId xmlns:a16="http://schemas.microsoft.com/office/drawing/2014/main" id="{0AF7701A-65AC-4994-8368-452E5CB07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320"/>
              <a:ext cx="12" cy="14"/>
            </a:xfrm>
            <a:custGeom>
              <a:avLst/>
              <a:gdLst>
                <a:gd name="T0" fmla="*/ 70 w 5"/>
                <a:gd name="T1" fmla="*/ 0 h 6"/>
                <a:gd name="T2" fmla="*/ 58 w 5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2" y="1"/>
                    <a:pt x="0" y="4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0" name="Freeform 384">
              <a:extLst>
                <a:ext uri="{FF2B5EF4-FFF2-40B4-BE49-F238E27FC236}">
                  <a16:creationId xmlns:a16="http://schemas.microsoft.com/office/drawing/2014/main" id="{82E702E7-9E3A-4D3C-B4C9-BEA5560E1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155"/>
              <a:ext cx="19" cy="35"/>
            </a:xfrm>
            <a:custGeom>
              <a:avLst/>
              <a:gdLst>
                <a:gd name="T0" fmla="*/ 78 w 8"/>
                <a:gd name="T1" fmla="*/ 0 h 15"/>
                <a:gd name="T2" fmla="*/ 95 w 8"/>
                <a:gd name="T3" fmla="*/ 191 h 15"/>
                <a:gd name="T4" fmla="*/ 107 w 8"/>
                <a:gd name="T5" fmla="*/ 2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6" y="0"/>
                  </a:moveTo>
                  <a:cubicBezTo>
                    <a:pt x="1" y="2"/>
                    <a:pt x="0" y="14"/>
                    <a:pt x="7" y="15"/>
                  </a:cubicBezTo>
                  <a:cubicBezTo>
                    <a:pt x="2" y="11"/>
                    <a:pt x="5" y="5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1" name="Freeform 385">
              <a:extLst>
                <a:ext uri="{FF2B5EF4-FFF2-40B4-BE49-F238E27FC236}">
                  <a16:creationId xmlns:a16="http://schemas.microsoft.com/office/drawing/2014/main" id="{413B9A53-DA10-4FA8-9E3D-46ABB95E6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2183"/>
              <a:ext cx="7" cy="10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20 h 4"/>
                <a:gd name="T4" fmla="*/ 12 w 3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0" y="3"/>
                    <a:pt x="0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2" name="Freeform 386">
              <a:extLst>
                <a:ext uri="{FF2B5EF4-FFF2-40B4-BE49-F238E27FC236}">
                  <a16:creationId xmlns:a16="http://schemas.microsoft.com/office/drawing/2014/main" id="{88907641-E0AC-4677-B7C2-3133570E6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219"/>
              <a:ext cx="14" cy="9"/>
            </a:xfrm>
            <a:custGeom>
              <a:avLst/>
              <a:gdLst>
                <a:gd name="T0" fmla="*/ 77 w 6"/>
                <a:gd name="T1" fmla="*/ 0 h 4"/>
                <a:gd name="T2" fmla="*/ 0 w 6"/>
                <a:gd name="T3" fmla="*/ 36 h 4"/>
                <a:gd name="T4" fmla="*/ 12 w 6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4" y="0"/>
                    <a:pt x="1" y="0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3" name="Freeform 387">
              <a:extLst>
                <a:ext uri="{FF2B5EF4-FFF2-40B4-BE49-F238E27FC236}">
                  <a16:creationId xmlns:a16="http://schemas.microsoft.com/office/drawing/2014/main" id="{E91D65AF-685D-4243-BB27-1D27CA3BE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249"/>
              <a:ext cx="38" cy="29"/>
            </a:xfrm>
            <a:custGeom>
              <a:avLst/>
              <a:gdLst>
                <a:gd name="T0" fmla="*/ 12 w 16"/>
                <a:gd name="T1" fmla="*/ 111 h 12"/>
                <a:gd name="T2" fmla="*/ 0 w 16"/>
                <a:gd name="T3" fmla="*/ 70 h 12"/>
                <a:gd name="T4" fmla="*/ 147 w 16"/>
                <a:gd name="T5" fmla="*/ 87 h 12"/>
                <a:gd name="T6" fmla="*/ 214 w 16"/>
                <a:gd name="T7" fmla="*/ 87 h 12"/>
                <a:gd name="T8" fmla="*/ 40 w 16"/>
                <a:gd name="T9" fmla="*/ 12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1" y="8"/>
                  </a:moveTo>
                  <a:cubicBezTo>
                    <a:pt x="0" y="8"/>
                    <a:pt x="0" y="7"/>
                    <a:pt x="0" y="5"/>
                  </a:cubicBezTo>
                  <a:cubicBezTo>
                    <a:pt x="4" y="3"/>
                    <a:pt x="8" y="6"/>
                    <a:pt x="11" y="6"/>
                  </a:cubicBezTo>
                  <a:cubicBezTo>
                    <a:pt x="13" y="6"/>
                    <a:pt x="14" y="0"/>
                    <a:pt x="16" y="6"/>
                  </a:cubicBezTo>
                  <a:cubicBezTo>
                    <a:pt x="9" y="4"/>
                    <a:pt x="10" y="12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4" name="Freeform 388">
              <a:extLst>
                <a:ext uri="{FF2B5EF4-FFF2-40B4-BE49-F238E27FC236}">
                  <a16:creationId xmlns:a16="http://schemas.microsoft.com/office/drawing/2014/main" id="{B3C87733-2DC5-436C-8A25-DEA35B136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157"/>
              <a:ext cx="5" cy="10"/>
            </a:xfrm>
            <a:custGeom>
              <a:avLst/>
              <a:gdLst>
                <a:gd name="T0" fmla="*/ 33 w 2"/>
                <a:gd name="T1" fmla="*/ 0 h 4"/>
                <a:gd name="T2" fmla="*/ 2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5" name="Freeform 389">
              <a:extLst>
                <a:ext uri="{FF2B5EF4-FFF2-40B4-BE49-F238E27FC236}">
                  <a16:creationId xmlns:a16="http://schemas.microsoft.com/office/drawing/2014/main" id="{4623A7B4-1723-4CF1-80BA-7824433CE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046"/>
              <a:ext cx="64" cy="33"/>
            </a:xfrm>
            <a:custGeom>
              <a:avLst/>
              <a:gdLst>
                <a:gd name="T0" fmla="*/ 78 w 27"/>
                <a:gd name="T1" fmla="*/ 184 h 14"/>
                <a:gd name="T2" fmla="*/ 360 w 27"/>
                <a:gd name="T3" fmla="*/ 12 h 14"/>
                <a:gd name="T4" fmla="*/ 135 w 27"/>
                <a:gd name="T5" fmla="*/ 10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">
                  <a:moveTo>
                    <a:pt x="6" y="14"/>
                  </a:moveTo>
                  <a:cubicBezTo>
                    <a:pt x="0" y="1"/>
                    <a:pt x="21" y="3"/>
                    <a:pt x="27" y="1"/>
                  </a:cubicBezTo>
                  <a:cubicBezTo>
                    <a:pt x="24" y="0"/>
                    <a:pt x="10" y="5"/>
                    <a:pt x="1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6" name="Freeform 390">
              <a:extLst>
                <a:ext uri="{FF2B5EF4-FFF2-40B4-BE49-F238E27FC236}">
                  <a16:creationId xmlns:a16="http://schemas.microsoft.com/office/drawing/2014/main" id="{BE5F9CE9-644F-4218-8FDE-1BD5DE43D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167"/>
              <a:ext cx="10" cy="11"/>
            </a:xfrm>
            <a:custGeom>
              <a:avLst/>
              <a:gdLst>
                <a:gd name="T0" fmla="*/ 63 w 4"/>
                <a:gd name="T1" fmla="*/ 0 h 5"/>
                <a:gd name="T2" fmla="*/ 63 w 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0" y="1"/>
                    <a:pt x="0" y="5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7" name="Freeform 391">
              <a:extLst>
                <a:ext uri="{FF2B5EF4-FFF2-40B4-BE49-F238E27FC236}">
                  <a16:creationId xmlns:a16="http://schemas.microsoft.com/office/drawing/2014/main" id="{B7BE4508-2E8B-4589-9FBA-A3DE70E6B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2129"/>
              <a:ext cx="5" cy="7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28 h 3"/>
                <a:gd name="T4" fmla="*/ 20 w 2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0" y="0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138" name="Freeform 392">
              <a:extLst>
                <a:ext uri="{FF2B5EF4-FFF2-40B4-BE49-F238E27FC236}">
                  <a16:creationId xmlns:a16="http://schemas.microsoft.com/office/drawing/2014/main" id="{69CDC87A-3979-4775-B21F-4708E5C38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023"/>
              <a:ext cx="21" cy="14"/>
            </a:xfrm>
            <a:custGeom>
              <a:avLst/>
              <a:gdLst>
                <a:gd name="T0" fmla="*/ 12 w 9"/>
                <a:gd name="T1" fmla="*/ 77 h 6"/>
                <a:gd name="T2" fmla="*/ 114 w 9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1" y="6"/>
                  </a:moveTo>
                  <a:cubicBezTo>
                    <a:pt x="0" y="1"/>
                    <a:pt x="5" y="0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3251" name="Group 393">
            <a:extLst>
              <a:ext uri="{FF2B5EF4-FFF2-40B4-BE49-F238E27FC236}">
                <a16:creationId xmlns:a16="http://schemas.microsoft.com/office/drawing/2014/main" id="{D2A63E14-6F66-4941-B6DE-E2D1A192E114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3273425"/>
            <a:ext cx="3201988" cy="2747963"/>
            <a:chOff x="1889" y="1692"/>
            <a:chExt cx="2017" cy="1731"/>
          </a:xfrm>
        </p:grpSpPr>
        <p:grpSp>
          <p:nvGrpSpPr>
            <p:cNvPr id="53604" name="Group 394">
              <a:extLst>
                <a:ext uri="{FF2B5EF4-FFF2-40B4-BE49-F238E27FC236}">
                  <a16:creationId xmlns:a16="http://schemas.microsoft.com/office/drawing/2014/main" id="{99A55B35-BD20-4DE2-A452-BC6F223B16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89" y="1692"/>
              <a:ext cx="2017" cy="1731"/>
              <a:chOff x="1889" y="1692"/>
              <a:chExt cx="2017" cy="1731"/>
            </a:xfrm>
          </p:grpSpPr>
          <p:sp>
            <p:nvSpPr>
              <p:cNvPr id="53750" name="Freeform 395">
                <a:extLst>
                  <a:ext uri="{FF2B5EF4-FFF2-40B4-BE49-F238E27FC236}">
                    <a16:creationId xmlns:a16="http://schemas.microsoft.com/office/drawing/2014/main" id="{DBE05EE4-72C2-4415-92D1-38B19B319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1782"/>
                <a:ext cx="1909" cy="1108"/>
              </a:xfrm>
              <a:custGeom>
                <a:avLst/>
                <a:gdLst>
                  <a:gd name="T0" fmla="*/ 10270 w 808"/>
                  <a:gd name="T1" fmla="*/ 1228 h 469"/>
                  <a:gd name="T2" fmla="*/ 6882 w 808"/>
                  <a:gd name="T3" fmla="*/ 213 h 469"/>
                  <a:gd name="T4" fmla="*/ 6013 w 808"/>
                  <a:gd name="T5" fmla="*/ 569 h 469"/>
                  <a:gd name="T6" fmla="*/ 4539 w 808"/>
                  <a:gd name="T7" fmla="*/ 610 h 469"/>
                  <a:gd name="T8" fmla="*/ 1741 w 808"/>
                  <a:gd name="T9" fmla="*/ 1200 h 469"/>
                  <a:gd name="T10" fmla="*/ 910 w 808"/>
                  <a:gd name="T11" fmla="*/ 4829 h 469"/>
                  <a:gd name="T12" fmla="*/ 2081 w 808"/>
                  <a:gd name="T13" fmla="*/ 5698 h 469"/>
                  <a:gd name="T14" fmla="*/ 3813 w 808"/>
                  <a:gd name="T15" fmla="*/ 4994 h 469"/>
                  <a:gd name="T16" fmla="*/ 4539 w 808"/>
                  <a:gd name="T17" fmla="*/ 4538 h 469"/>
                  <a:gd name="T18" fmla="*/ 6039 w 808"/>
                  <a:gd name="T19" fmla="*/ 4907 h 469"/>
                  <a:gd name="T20" fmla="*/ 6252 w 808"/>
                  <a:gd name="T21" fmla="*/ 5486 h 469"/>
                  <a:gd name="T22" fmla="*/ 6514 w 808"/>
                  <a:gd name="T23" fmla="*/ 5894 h 469"/>
                  <a:gd name="T24" fmla="*/ 8255 w 808"/>
                  <a:gd name="T25" fmla="*/ 5944 h 469"/>
                  <a:gd name="T26" fmla="*/ 8324 w 808"/>
                  <a:gd name="T27" fmla="*/ 5944 h 469"/>
                  <a:gd name="T28" fmla="*/ 10192 w 808"/>
                  <a:gd name="T29" fmla="*/ 4075 h 469"/>
                  <a:gd name="T30" fmla="*/ 10327 w 808"/>
                  <a:gd name="T31" fmla="*/ 3338 h 469"/>
                  <a:gd name="T32" fmla="*/ 10270 w 808"/>
                  <a:gd name="T33" fmla="*/ 1228 h 4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9">
                    <a:moveTo>
                      <a:pt x="779" y="93"/>
                    </a:moveTo>
                    <a:cubicBezTo>
                      <a:pt x="753" y="63"/>
                      <a:pt x="623" y="0"/>
                      <a:pt x="522" y="16"/>
                    </a:cubicBezTo>
                    <a:cubicBezTo>
                      <a:pt x="496" y="20"/>
                      <a:pt x="473" y="29"/>
                      <a:pt x="456" y="43"/>
                    </a:cubicBezTo>
                    <a:cubicBezTo>
                      <a:pt x="421" y="69"/>
                      <a:pt x="363" y="51"/>
                      <a:pt x="344" y="46"/>
                    </a:cubicBezTo>
                    <a:cubicBezTo>
                      <a:pt x="275" y="25"/>
                      <a:pt x="188" y="48"/>
                      <a:pt x="132" y="91"/>
                    </a:cubicBezTo>
                    <a:cubicBezTo>
                      <a:pt x="56" y="150"/>
                      <a:pt x="0" y="253"/>
                      <a:pt x="69" y="366"/>
                    </a:cubicBezTo>
                    <a:cubicBezTo>
                      <a:pt x="93" y="405"/>
                      <a:pt x="123" y="427"/>
                      <a:pt x="158" y="432"/>
                    </a:cubicBezTo>
                    <a:cubicBezTo>
                      <a:pt x="212" y="440"/>
                      <a:pt x="263" y="402"/>
                      <a:pt x="289" y="379"/>
                    </a:cubicBezTo>
                    <a:cubicBezTo>
                      <a:pt x="303" y="366"/>
                      <a:pt x="323" y="354"/>
                      <a:pt x="344" y="344"/>
                    </a:cubicBezTo>
                    <a:cubicBezTo>
                      <a:pt x="404" y="312"/>
                      <a:pt x="449" y="357"/>
                      <a:pt x="458" y="372"/>
                    </a:cubicBezTo>
                    <a:cubicBezTo>
                      <a:pt x="465" y="385"/>
                      <a:pt x="471" y="401"/>
                      <a:pt x="474" y="416"/>
                    </a:cubicBezTo>
                    <a:cubicBezTo>
                      <a:pt x="477" y="435"/>
                      <a:pt x="483" y="438"/>
                      <a:pt x="494" y="447"/>
                    </a:cubicBezTo>
                    <a:cubicBezTo>
                      <a:pt x="523" y="469"/>
                      <a:pt x="575" y="460"/>
                      <a:pt x="626" y="451"/>
                    </a:cubicBezTo>
                    <a:cubicBezTo>
                      <a:pt x="631" y="451"/>
                      <a:pt x="631" y="451"/>
                      <a:pt x="631" y="451"/>
                    </a:cubicBezTo>
                    <a:cubicBezTo>
                      <a:pt x="704" y="438"/>
                      <a:pt x="768" y="375"/>
                      <a:pt x="773" y="309"/>
                    </a:cubicBezTo>
                    <a:cubicBezTo>
                      <a:pt x="774" y="294"/>
                      <a:pt x="778" y="274"/>
                      <a:pt x="783" y="253"/>
                    </a:cubicBezTo>
                    <a:cubicBezTo>
                      <a:pt x="795" y="194"/>
                      <a:pt x="808" y="127"/>
                      <a:pt x="779" y="93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1" name="Freeform 396">
                <a:extLst>
                  <a:ext uri="{FF2B5EF4-FFF2-40B4-BE49-F238E27FC236}">
                    <a16:creationId xmlns:a16="http://schemas.microsoft.com/office/drawing/2014/main" id="{2AED91FE-20EB-4CEB-8B0A-618A07FC0B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08" y="1831"/>
                <a:ext cx="1826" cy="995"/>
              </a:xfrm>
              <a:custGeom>
                <a:avLst/>
                <a:gdLst>
                  <a:gd name="T0" fmla="*/ 4309 w 773"/>
                  <a:gd name="T1" fmla="*/ 3971 h 421"/>
                  <a:gd name="T2" fmla="*/ 3482 w 773"/>
                  <a:gd name="T3" fmla="*/ 4474 h 421"/>
                  <a:gd name="T4" fmla="*/ 2015 w 773"/>
                  <a:gd name="T5" fmla="*/ 5093 h 421"/>
                  <a:gd name="T6" fmla="*/ 1004 w 773"/>
                  <a:gd name="T7" fmla="*/ 4318 h 421"/>
                  <a:gd name="T8" fmla="*/ 1831 w 773"/>
                  <a:gd name="T9" fmla="*/ 1189 h 421"/>
                  <a:gd name="T10" fmla="*/ 4887 w 773"/>
                  <a:gd name="T11" fmla="*/ 938 h 421"/>
                  <a:gd name="T12" fmla="*/ 5178 w 773"/>
                  <a:gd name="T13" fmla="*/ 1732 h 421"/>
                  <a:gd name="T14" fmla="*/ 5050 w 773"/>
                  <a:gd name="T15" fmla="*/ 2786 h 421"/>
                  <a:gd name="T16" fmla="*/ 4309 w 773"/>
                  <a:gd name="T17" fmla="*/ 3971 h 421"/>
                  <a:gd name="T18" fmla="*/ 9888 w 773"/>
                  <a:gd name="T19" fmla="*/ 2994 h 421"/>
                  <a:gd name="T20" fmla="*/ 9754 w 773"/>
                  <a:gd name="T21" fmla="*/ 3777 h 421"/>
                  <a:gd name="T22" fmla="*/ 8254 w 773"/>
                  <a:gd name="T23" fmla="*/ 5384 h 421"/>
                  <a:gd name="T24" fmla="*/ 8185 w 773"/>
                  <a:gd name="T25" fmla="*/ 5400 h 421"/>
                  <a:gd name="T26" fmla="*/ 6602 w 773"/>
                  <a:gd name="T27" fmla="*/ 5363 h 421"/>
                  <a:gd name="T28" fmla="*/ 6484 w 773"/>
                  <a:gd name="T29" fmla="*/ 5093 h 421"/>
                  <a:gd name="T30" fmla="*/ 5943 w 773"/>
                  <a:gd name="T31" fmla="*/ 3883 h 421"/>
                  <a:gd name="T32" fmla="*/ 5535 w 773"/>
                  <a:gd name="T33" fmla="*/ 3049 h 421"/>
                  <a:gd name="T34" fmla="*/ 5920 w 773"/>
                  <a:gd name="T35" fmla="*/ 1085 h 421"/>
                  <a:gd name="T36" fmla="*/ 5920 w 773"/>
                  <a:gd name="T37" fmla="*/ 1085 h 421"/>
                  <a:gd name="T38" fmla="*/ 6919 w 773"/>
                  <a:gd name="T39" fmla="*/ 184 h 421"/>
                  <a:gd name="T40" fmla="*/ 9910 w 773"/>
                  <a:gd name="T41" fmla="*/ 1172 h 421"/>
                  <a:gd name="T42" fmla="*/ 9888 w 773"/>
                  <a:gd name="T43" fmla="*/ 2994 h 4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1">
                    <a:moveTo>
                      <a:pt x="327" y="301"/>
                    </a:moveTo>
                    <a:cubicBezTo>
                      <a:pt x="304" y="312"/>
                      <a:pt x="281" y="323"/>
                      <a:pt x="264" y="339"/>
                    </a:cubicBezTo>
                    <a:cubicBezTo>
                      <a:pt x="246" y="356"/>
                      <a:pt x="199" y="393"/>
                      <a:pt x="153" y="386"/>
                    </a:cubicBezTo>
                    <a:cubicBezTo>
                      <a:pt x="126" y="382"/>
                      <a:pt x="96" y="359"/>
                      <a:pt x="76" y="327"/>
                    </a:cubicBezTo>
                    <a:cubicBezTo>
                      <a:pt x="0" y="203"/>
                      <a:pt x="107" y="115"/>
                      <a:pt x="139" y="90"/>
                    </a:cubicBezTo>
                    <a:cubicBezTo>
                      <a:pt x="202" y="42"/>
                      <a:pt x="309" y="20"/>
                      <a:pt x="371" y="71"/>
                    </a:cubicBezTo>
                    <a:cubicBezTo>
                      <a:pt x="391" y="87"/>
                      <a:pt x="397" y="104"/>
                      <a:pt x="393" y="131"/>
                    </a:cubicBezTo>
                    <a:cubicBezTo>
                      <a:pt x="387" y="159"/>
                      <a:pt x="383" y="188"/>
                      <a:pt x="383" y="211"/>
                    </a:cubicBezTo>
                    <a:cubicBezTo>
                      <a:pt x="381" y="258"/>
                      <a:pt x="357" y="287"/>
                      <a:pt x="327" y="301"/>
                    </a:cubicBezTo>
                    <a:close/>
                    <a:moveTo>
                      <a:pt x="750" y="227"/>
                    </a:moveTo>
                    <a:cubicBezTo>
                      <a:pt x="746" y="249"/>
                      <a:pt x="742" y="270"/>
                      <a:pt x="740" y="286"/>
                    </a:cubicBezTo>
                    <a:cubicBezTo>
                      <a:pt x="736" y="340"/>
                      <a:pt x="687" y="398"/>
                      <a:pt x="626" y="408"/>
                    </a:cubicBezTo>
                    <a:cubicBezTo>
                      <a:pt x="621" y="409"/>
                      <a:pt x="621" y="409"/>
                      <a:pt x="621" y="409"/>
                    </a:cubicBezTo>
                    <a:cubicBezTo>
                      <a:pt x="580" y="416"/>
                      <a:pt x="521" y="421"/>
                      <a:pt x="501" y="406"/>
                    </a:cubicBezTo>
                    <a:cubicBezTo>
                      <a:pt x="496" y="401"/>
                      <a:pt x="492" y="395"/>
                      <a:pt x="492" y="386"/>
                    </a:cubicBezTo>
                    <a:cubicBezTo>
                      <a:pt x="489" y="358"/>
                      <a:pt x="474" y="328"/>
                      <a:pt x="451" y="294"/>
                    </a:cubicBezTo>
                    <a:cubicBezTo>
                      <a:pt x="437" y="274"/>
                      <a:pt x="423" y="243"/>
                      <a:pt x="420" y="231"/>
                    </a:cubicBezTo>
                    <a:cubicBezTo>
                      <a:pt x="414" y="205"/>
                      <a:pt x="424" y="136"/>
                      <a:pt x="449" y="82"/>
                    </a:cubicBezTo>
                    <a:cubicBezTo>
                      <a:pt x="449" y="82"/>
                      <a:pt x="449" y="82"/>
                      <a:pt x="449" y="82"/>
                    </a:cubicBezTo>
                    <a:cubicBezTo>
                      <a:pt x="463" y="49"/>
                      <a:pt x="485" y="20"/>
                      <a:pt x="525" y="14"/>
                    </a:cubicBezTo>
                    <a:cubicBezTo>
                      <a:pt x="616" y="0"/>
                      <a:pt x="732" y="65"/>
                      <a:pt x="752" y="89"/>
                    </a:cubicBezTo>
                    <a:cubicBezTo>
                      <a:pt x="773" y="113"/>
                      <a:pt x="760" y="176"/>
                      <a:pt x="750" y="227"/>
                    </a:cubicBezTo>
                    <a:close/>
                  </a:path>
                </a:pathLst>
              </a:custGeom>
              <a:solidFill>
                <a:srgbClr val="F6B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2" name="Freeform 397">
                <a:extLst>
                  <a:ext uri="{FF2B5EF4-FFF2-40B4-BE49-F238E27FC236}">
                    <a16:creationId xmlns:a16="http://schemas.microsoft.com/office/drawing/2014/main" id="{9CD5B7F5-55D4-4486-9E45-368437E77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956"/>
                <a:ext cx="638" cy="711"/>
              </a:xfrm>
              <a:custGeom>
                <a:avLst/>
                <a:gdLst>
                  <a:gd name="T0" fmla="*/ 156 w 270"/>
                  <a:gd name="T1" fmla="*/ 1557 h 301"/>
                  <a:gd name="T2" fmla="*/ 406 w 270"/>
                  <a:gd name="T3" fmla="*/ 737 h 301"/>
                  <a:gd name="T4" fmla="*/ 1044 w 270"/>
                  <a:gd name="T5" fmla="*/ 302 h 301"/>
                  <a:gd name="T6" fmla="*/ 2061 w 270"/>
                  <a:gd name="T7" fmla="*/ 172 h 301"/>
                  <a:gd name="T8" fmla="*/ 2457 w 270"/>
                  <a:gd name="T9" fmla="*/ 425 h 301"/>
                  <a:gd name="T10" fmla="*/ 3098 w 270"/>
                  <a:gd name="T11" fmla="*/ 725 h 301"/>
                  <a:gd name="T12" fmla="*/ 3523 w 270"/>
                  <a:gd name="T13" fmla="*/ 1384 h 301"/>
                  <a:gd name="T14" fmla="*/ 3535 w 270"/>
                  <a:gd name="T15" fmla="*/ 2199 h 301"/>
                  <a:gd name="T16" fmla="*/ 3552 w 270"/>
                  <a:gd name="T17" fmla="*/ 2622 h 301"/>
                  <a:gd name="T18" fmla="*/ 3379 w 270"/>
                  <a:gd name="T19" fmla="*/ 3109 h 301"/>
                  <a:gd name="T20" fmla="*/ 2602 w 270"/>
                  <a:gd name="T21" fmla="*/ 3850 h 301"/>
                  <a:gd name="T22" fmla="*/ 1831 w 270"/>
                  <a:gd name="T23" fmla="*/ 3900 h 301"/>
                  <a:gd name="T24" fmla="*/ 1307 w 270"/>
                  <a:gd name="T25" fmla="*/ 3862 h 301"/>
                  <a:gd name="T26" fmla="*/ 950 w 270"/>
                  <a:gd name="T27" fmla="*/ 3609 h 301"/>
                  <a:gd name="T28" fmla="*/ 541 w 270"/>
                  <a:gd name="T29" fmla="*/ 3298 h 301"/>
                  <a:gd name="T30" fmla="*/ 250 w 270"/>
                  <a:gd name="T31" fmla="*/ 2924 h 301"/>
                  <a:gd name="T32" fmla="*/ 144 w 270"/>
                  <a:gd name="T33" fmla="*/ 2716 h 301"/>
                  <a:gd name="T34" fmla="*/ 135 w 270"/>
                  <a:gd name="T35" fmla="*/ 2322 h 301"/>
                  <a:gd name="T36" fmla="*/ 12 w 270"/>
                  <a:gd name="T37" fmla="*/ 2015 h 301"/>
                  <a:gd name="T38" fmla="*/ 196 w 270"/>
                  <a:gd name="T39" fmla="*/ 1450 h 30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70" h="301">
                    <a:moveTo>
                      <a:pt x="12" y="118"/>
                    </a:moveTo>
                    <a:cubicBezTo>
                      <a:pt x="13" y="98"/>
                      <a:pt x="20" y="74"/>
                      <a:pt x="31" y="56"/>
                    </a:cubicBezTo>
                    <a:cubicBezTo>
                      <a:pt x="42" y="38"/>
                      <a:pt x="60" y="32"/>
                      <a:pt x="79" y="23"/>
                    </a:cubicBezTo>
                    <a:cubicBezTo>
                      <a:pt x="104" y="12"/>
                      <a:pt x="129" y="0"/>
                      <a:pt x="156" y="13"/>
                    </a:cubicBezTo>
                    <a:cubicBezTo>
                      <a:pt x="167" y="18"/>
                      <a:pt x="176" y="26"/>
                      <a:pt x="186" y="32"/>
                    </a:cubicBezTo>
                    <a:cubicBezTo>
                      <a:pt x="201" y="42"/>
                      <a:pt x="219" y="46"/>
                      <a:pt x="235" y="55"/>
                    </a:cubicBezTo>
                    <a:cubicBezTo>
                      <a:pt x="254" y="67"/>
                      <a:pt x="267" y="83"/>
                      <a:pt x="267" y="105"/>
                    </a:cubicBezTo>
                    <a:cubicBezTo>
                      <a:pt x="267" y="126"/>
                      <a:pt x="269" y="147"/>
                      <a:pt x="268" y="167"/>
                    </a:cubicBezTo>
                    <a:cubicBezTo>
                      <a:pt x="267" y="177"/>
                      <a:pt x="270" y="190"/>
                      <a:pt x="269" y="199"/>
                    </a:cubicBezTo>
                    <a:cubicBezTo>
                      <a:pt x="266" y="216"/>
                      <a:pt x="261" y="221"/>
                      <a:pt x="256" y="236"/>
                    </a:cubicBezTo>
                    <a:cubicBezTo>
                      <a:pt x="247" y="260"/>
                      <a:pt x="223" y="283"/>
                      <a:pt x="197" y="292"/>
                    </a:cubicBezTo>
                    <a:cubicBezTo>
                      <a:pt x="181" y="298"/>
                      <a:pt x="155" y="301"/>
                      <a:pt x="139" y="296"/>
                    </a:cubicBezTo>
                    <a:cubicBezTo>
                      <a:pt x="128" y="293"/>
                      <a:pt x="110" y="296"/>
                      <a:pt x="99" y="293"/>
                    </a:cubicBezTo>
                    <a:cubicBezTo>
                      <a:pt x="87" y="290"/>
                      <a:pt x="82" y="283"/>
                      <a:pt x="72" y="274"/>
                    </a:cubicBezTo>
                    <a:cubicBezTo>
                      <a:pt x="61" y="265"/>
                      <a:pt x="49" y="262"/>
                      <a:pt x="41" y="250"/>
                    </a:cubicBezTo>
                    <a:cubicBezTo>
                      <a:pt x="35" y="240"/>
                      <a:pt x="26" y="232"/>
                      <a:pt x="19" y="222"/>
                    </a:cubicBezTo>
                    <a:cubicBezTo>
                      <a:pt x="15" y="217"/>
                      <a:pt x="14" y="211"/>
                      <a:pt x="11" y="206"/>
                    </a:cubicBezTo>
                    <a:cubicBezTo>
                      <a:pt x="7" y="198"/>
                      <a:pt x="12" y="184"/>
                      <a:pt x="10" y="176"/>
                    </a:cubicBezTo>
                    <a:cubicBezTo>
                      <a:pt x="8" y="168"/>
                      <a:pt x="0" y="161"/>
                      <a:pt x="1" y="153"/>
                    </a:cubicBezTo>
                    <a:cubicBezTo>
                      <a:pt x="4" y="138"/>
                      <a:pt x="11" y="125"/>
                      <a:pt x="15" y="110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3" name="Freeform 398">
                <a:extLst>
                  <a:ext uri="{FF2B5EF4-FFF2-40B4-BE49-F238E27FC236}">
                    <a16:creationId xmlns:a16="http://schemas.microsoft.com/office/drawing/2014/main" id="{D248D41E-84F8-4CB7-A6CD-AE542917A2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93" y="1878"/>
                <a:ext cx="844" cy="577"/>
              </a:xfrm>
              <a:custGeom>
                <a:avLst/>
                <a:gdLst>
                  <a:gd name="T0" fmla="*/ 4716 w 357"/>
                  <a:gd name="T1" fmla="*/ 1123 h 244"/>
                  <a:gd name="T2" fmla="*/ 4716 w 357"/>
                  <a:gd name="T3" fmla="*/ 1123 h 244"/>
                  <a:gd name="T4" fmla="*/ 4716 w 357"/>
                  <a:gd name="T5" fmla="*/ 1135 h 244"/>
                  <a:gd name="T6" fmla="*/ 4716 w 357"/>
                  <a:gd name="T7" fmla="*/ 1123 h 244"/>
                  <a:gd name="T8" fmla="*/ 4426 w 357"/>
                  <a:gd name="T9" fmla="*/ 676 h 244"/>
                  <a:gd name="T10" fmla="*/ 1364 w 357"/>
                  <a:gd name="T11" fmla="*/ 929 h 244"/>
                  <a:gd name="T12" fmla="*/ 213 w 357"/>
                  <a:gd name="T13" fmla="*/ 3226 h 244"/>
                  <a:gd name="T14" fmla="*/ 872 w 357"/>
                  <a:gd name="T15" fmla="*/ 1677 h 244"/>
                  <a:gd name="T16" fmla="*/ 1851 w 357"/>
                  <a:gd name="T17" fmla="*/ 754 h 244"/>
                  <a:gd name="T18" fmla="*/ 3196 w 357"/>
                  <a:gd name="T19" fmla="*/ 426 h 244"/>
                  <a:gd name="T20" fmla="*/ 4716 w 357"/>
                  <a:gd name="T21" fmla="*/ 1123 h 244"/>
                  <a:gd name="T22" fmla="*/ 4667 w 357"/>
                  <a:gd name="T23" fmla="*/ 951 h 244"/>
                  <a:gd name="T24" fmla="*/ 4426 w 357"/>
                  <a:gd name="T25" fmla="*/ 676 h 2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7" h="244">
                    <a:moveTo>
                      <a:pt x="357" y="85"/>
                    </a:moveTo>
                    <a:cubicBezTo>
                      <a:pt x="357" y="85"/>
                      <a:pt x="357" y="85"/>
                      <a:pt x="357" y="85"/>
                    </a:cubicBezTo>
                    <a:cubicBezTo>
                      <a:pt x="357" y="85"/>
                      <a:pt x="357" y="85"/>
                      <a:pt x="357" y="86"/>
                    </a:cubicBezTo>
                    <a:cubicBezTo>
                      <a:pt x="357" y="86"/>
                      <a:pt x="357" y="85"/>
                      <a:pt x="357" y="85"/>
                    </a:cubicBezTo>
                    <a:close/>
                    <a:moveTo>
                      <a:pt x="335" y="51"/>
                    </a:moveTo>
                    <a:cubicBezTo>
                      <a:pt x="273" y="0"/>
                      <a:pt x="166" y="22"/>
                      <a:pt x="103" y="70"/>
                    </a:cubicBezTo>
                    <a:cubicBezTo>
                      <a:pt x="77" y="91"/>
                      <a:pt x="0" y="153"/>
                      <a:pt x="16" y="244"/>
                    </a:cubicBezTo>
                    <a:cubicBezTo>
                      <a:pt x="18" y="180"/>
                      <a:pt x="53" y="143"/>
                      <a:pt x="66" y="127"/>
                    </a:cubicBezTo>
                    <a:cubicBezTo>
                      <a:pt x="83" y="107"/>
                      <a:pt x="114" y="72"/>
                      <a:pt x="140" y="57"/>
                    </a:cubicBezTo>
                    <a:cubicBezTo>
                      <a:pt x="181" y="32"/>
                      <a:pt x="218" y="33"/>
                      <a:pt x="242" y="32"/>
                    </a:cubicBezTo>
                    <a:cubicBezTo>
                      <a:pt x="280" y="31"/>
                      <a:pt x="334" y="42"/>
                      <a:pt x="357" y="85"/>
                    </a:cubicBezTo>
                    <a:cubicBezTo>
                      <a:pt x="356" y="81"/>
                      <a:pt x="354" y="76"/>
                      <a:pt x="353" y="72"/>
                    </a:cubicBezTo>
                    <a:cubicBezTo>
                      <a:pt x="349" y="64"/>
                      <a:pt x="344" y="57"/>
                      <a:pt x="335" y="51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4" name="Freeform 399">
                <a:extLst>
                  <a:ext uri="{FF2B5EF4-FFF2-40B4-BE49-F238E27FC236}">
                    <a16:creationId xmlns:a16="http://schemas.microsoft.com/office/drawing/2014/main" id="{EA1FA933-5392-434A-8236-6E486DB62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909"/>
                <a:ext cx="194" cy="473"/>
              </a:xfrm>
              <a:custGeom>
                <a:avLst/>
                <a:gdLst>
                  <a:gd name="T0" fmla="*/ 464 w 82"/>
                  <a:gd name="T1" fmla="*/ 648 h 200"/>
                  <a:gd name="T2" fmla="*/ 464 w 82"/>
                  <a:gd name="T3" fmla="*/ 648 h 200"/>
                  <a:gd name="T4" fmla="*/ 78 w 82"/>
                  <a:gd name="T5" fmla="*/ 2618 h 200"/>
                  <a:gd name="T6" fmla="*/ 95 w 82"/>
                  <a:gd name="T7" fmla="*/ 2646 h 200"/>
                  <a:gd name="T8" fmla="*/ 582 w 82"/>
                  <a:gd name="T9" fmla="*/ 783 h 200"/>
                  <a:gd name="T10" fmla="*/ 1086 w 82"/>
                  <a:gd name="T11" fmla="*/ 144 h 200"/>
                  <a:gd name="T12" fmla="*/ 901 w 82"/>
                  <a:gd name="T13" fmla="*/ 0 h 200"/>
                  <a:gd name="T14" fmla="*/ 464 w 82"/>
                  <a:gd name="T15" fmla="*/ 648 h 2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200">
                    <a:moveTo>
                      <a:pt x="35" y="49"/>
                    </a:moveTo>
                    <a:cubicBezTo>
                      <a:pt x="35" y="49"/>
                      <a:pt x="35" y="49"/>
                      <a:pt x="35" y="49"/>
                    </a:cubicBezTo>
                    <a:cubicBezTo>
                      <a:pt x="10" y="103"/>
                      <a:pt x="0" y="172"/>
                      <a:pt x="6" y="198"/>
                    </a:cubicBezTo>
                    <a:cubicBezTo>
                      <a:pt x="6" y="199"/>
                      <a:pt x="7" y="199"/>
                      <a:pt x="7" y="200"/>
                    </a:cubicBezTo>
                    <a:cubicBezTo>
                      <a:pt x="2" y="172"/>
                      <a:pt x="21" y="105"/>
                      <a:pt x="44" y="59"/>
                    </a:cubicBezTo>
                    <a:cubicBezTo>
                      <a:pt x="58" y="31"/>
                      <a:pt x="76" y="13"/>
                      <a:pt x="82" y="11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53" y="13"/>
                      <a:pt x="43" y="30"/>
                      <a:pt x="35" y="49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5" name="Freeform 400">
                <a:extLst>
                  <a:ext uri="{FF2B5EF4-FFF2-40B4-BE49-F238E27FC236}">
                    <a16:creationId xmlns:a16="http://schemas.microsoft.com/office/drawing/2014/main" id="{58725DCE-218B-4857-949F-01B7F6BE5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117"/>
                <a:ext cx="1913" cy="1306"/>
              </a:xfrm>
              <a:custGeom>
                <a:avLst/>
                <a:gdLst>
                  <a:gd name="T0" fmla="*/ 10158 w 810"/>
                  <a:gd name="T1" fmla="*/ 2281 h 553"/>
                  <a:gd name="T2" fmla="*/ 9905 w 810"/>
                  <a:gd name="T3" fmla="*/ 0 h 553"/>
                  <a:gd name="T4" fmla="*/ 9733 w 810"/>
                  <a:gd name="T5" fmla="*/ 1462 h 553"/>
                  <a:gd name="T6" fmla="*/ 9605 w 810"/>
                  <a:gd name="T7" fmla="*/ 2196 h 553"/>
                  <a:gd name="T8" fmla="*/ 7730 w 810"/>
                  <a:gd name="T9" fmla="*/ 4072 h 553"/>
                  <a:gd name="T10" fmla="*/ 7669 w 810"/>
                  <a:gd name="T11" fmla="*/ 4072 h 553"/>
                  <a:gd name="T12" fmla="*/ 5930 w 810"/>
                  <a:gd name="T13" fmla="*/ 4015 h 553"/>
                  <a:gd name="T14" fmla="*/ 5668 w 810"/>
                  <a:gd name="T15" fmla="*/ 3609 h 553"/>
                  <a:gd name="T16" fmla="*/ 5456 w 810"/>
                  <a:gd name="T17" fmla="*/ 3028 h 553"/>
                  <a:gd name="T18" fmla="*/ 3954 w 810"/>
                  <a:gd name="T19" fmla="*/ 2662 h 553"/>
                  <a:gd name="T20" fmla="*/ 3228 w 810"/>
                  <a:gd name="T21" fmla="*/ 3124 h 553"/>
                  <a:gd name="T22" fmla="*/ 1500 w 810"/>
                  <a:gd name="T23" fmla="*/ 3821 h 553"/>
                  <a:gd name="T24" fmla="*/ 328 w 810"/>
                  <a:gd name="T25" fmla="*/ 2950 h 553"/>
                  <a:gd name="T26" fmla="*/ 0 w 810"/>
                  <a:gd name="T27" fmla="*/ 2187 h 553"/>
                  <a:gd name="T28" fmla="*/ 1105 w 810"/>
                  <a:gd name="T29" fmla="*/ 4903 h 553"/>
                  <a:gd name="T30" fmla="*/ 1122 w 810"/>
                  <a:gd name="T31" fmla="*/ 4924 h 553"/>
                  <a:gd name="T32" fmla="*/ 1228 w 810"/>
                  <a:gd name="T33" fmla="*/ 5281 h 553"/>
                  <a:gd name="T34" fmla="*/ 1344 w 810"/>
                  <a:gd name="T35" fmla="*/ 5415 h 553"/>
                  <a:gd name="T36" fmla="*/ 1462 w 810"/>
                  <a:gd name="T37" fmla="*/ 5571 h 553"/>
                  <a:gd name="T38" fmla="*/ 1578 w 810"/>
                  <a:gd name="T39" fmla="*/ 5677 h 553"/>
                  <a:gd name="T40" fmla="*/ 1778 w 810"/>
                  <a:gd name="T41" fmla="*/ 5902 h 553"/>
                  <a:gd name="T42" fmla="*/ 1908 w 810"/>
                  <a:gd name="T43" fmla="*/ 6018 h 553"/>
                  <a:gd name="T44" fmla="*/ 2109 w 810"/>
                  <a:gd name="T45" fmla="*/ 6270 h 553"/>
                  <a:gd name="T46" fmla="*/ 2281 w 810"/>
                  <a:gd name="T47" fmla="*/ 6386 h 553"/>
                  <a:gd name="T48" fmla="*/ 2381 w 810"/>
                  <a:gd name="T49" fmla="*/ 6509 h 553"/>
                  <a:gd name="T50" fmla="*/ 2555 w 810"/>
                  <a:gd name="T51" fmla="*/ 6627 h 553"/>
                  <a:gd name="T52" fmla="*/ 2806 w 810"/>
                  <a:gd name="T53" fmla="*/ 6759 h 553"/>
                  <a:gd name="T54" fmla="*/ 3056 w 810"/>
                  <a:gd name="T55" fmla="*/ 6849 h 553"/>
                  <a:gd name="T56" fmla="*/ 3335 w 810"/>
                  <a:gd name="T57" fmla="*/ 6906 h 553"/>
                  <a:gd name="T58" fmla="*/ 3571 w 810"/>
                  <a:gd name="T59" fmla="*/ 6955 h 553"/>
                  <a:gd name="T60" fmla="*/ 3715 w 810"/>
                  <a:gd name="T61" fmla="*/ 6955 h 553"/>
                  <a:gd name="T62" fmla="*/ 3871 w 810"/>
                  <a:gd name="T63" fmla="*/ 7005 h 553"/>
                  <a:gd name="T64" fmla="*/ 3994 w 810"/>
                  <a:gd name="T65" fmla="*/ 7061 h 553"/>
                  <a:gd name="T66" fmla="*/ 4095 w 810"/>
                  <a:gd name="T67" fmla="*/ 7139 h 553"/>
                  <a:gd name="T68" fmla="*/ 4268 w 810"/>
                  <a:gd name="T69" fmla="*/ 7168 h 553"/>
                  <a:gd name="T70" fmla="*/ 4468 w 810"/>
                  <a:gd name="T71" fmla="*/ 7234 h 553"/>
                  <a:gd name="T72" fmla="*/ 4702 w 810"/>
                  <a:gd name="T73" fmla="*/ 7234 h 553"/>
                  <a:gd name="T74" fmla="*/ 5125 w 810"/>
                  <a:gd name="T75" fmla="*/ 7274 h 553"/>
                  <a:gd name="T76" fmla="*/ 5427 w 810"/>
                  <a:gd name="T77" fmla="*/ 7189 h 553"/>
                  <a:gd name="T78" fmla="*/ 5796 w 810"/>
                  <a:gd name="T79" fmla="*/ 7139 h 553"/>
                  <a:gd name="T80" fmla="*/ 6034 w 810"/>
                  <a:gd name="T81" fmla="*/ 7073 h 553"/>
                  <a:gd name="T82" fmla="*/ 6192 w 810"/>
                  <a:gd name="T83" fmla="*/ 7021 h 553"/>
                  <a:gd name="T84" fmla="*/ 6242 w 810"/>
                  <a:gd name="T85" fmla="*/ 6955 h 553"/>
                  <a:gd name="T86" fmla="*/ 6348 w 810"/>
                  <a:gd name="T87" fmla="*/ 6915 h 553"/>
                  <a:gd name="T88" fmla="*/ 6492 w 810"/>
                  <a:gd name="T89" fmla="*/ 6820 h 553"/>
                  <a:gd name="T90" fmla="*/ 6627 w 810"/>
                  <a:gd name="T91" fmla="*/ 6676 h 553"/>
                  <a:gd name="T92" fmla="*/ 6705 w 810"/>
                  <a:gd name="T93" fmla="*/ 6558 h 553"/>
                  <a:gd name="T94" fmla="*/ 6837 w 810"/>
                  <a:gd name="T95" fmla="*/ 6521 h 553"/>
                  <a:gd name="T96" fmla="*/ 6906 w 810"/>
                  <a:gd name="T97" fmla="*/ 6492 h 553"/>
                  <a:gd name="T98" fmla="*/ 7090 w 810"/>
                  <a:gd name="T99" fmla="*/ 6426 h 553"/>
                  <a:gd name="T100" fmla="*/ 7168 w 810"/>
                  <a:gd name="T101" fmla="*/ 6426 h 553"/>
                  <a:gd name="T102" fmla="*/ 7853 w 810"/>
                  <a:gd name="T103" fmla="*/ 6308 h 553"/>
                  <a:gd name="T104" fmla="*/ 8077 w 810"/>
                  <a:gd name="T105" fmla="*/ 6202 h 553"/>
                  <a:gd name="T106" fmla="*/ 8311 w 810"/>
                  <a:gd name="T107" fmla="*/ 6180 h 553"/>
                  <a:gd name="T108" fmla="*/ 8679 w 810"/>
                  <a:gd name="T109" fmla="*/ 6008 h 553"/>
                  <a:gd name="T110" fmla="*/ 9114 w 810"/>
                  <a:gd name="T111" fmla="*/ 5862 h 553"/>
                  <a:gd name="T112" fmla="*/ 9393 w 810"/>
                  <a:gd name="T113" fmla="*/ 5600 h 553"/>
                  <a:gd name="T114" fmla="*/ 9811 w 810"/>
                  <a:gd name="T115" fmla="*/ 5439 h 553"/>
                  <a:gd name="T116" fmla="*/ 10245 w 810"/>
                  <a:gd name="T117" fmla="*/ 4756 h 553"/>
                  <a:gd name="T118" fmla="*/ 10158 w 810"/>
                  <a:gd name="T119" fmla="*/ 2281 h 5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3">
                    <a:moveTo>
                      <a:pt x="771" y="173"/>
                    </a:moveTo>
                    <a:cubicBezTo>
                      <a:pt x="764" y="128"/>
                      <a:pt x="776" y="69"/>
                      <a:pt x="752" y="0"/>
                    </a:cubicBezTo>
                    <a:cubicBezTo>
                      <a:pt x="754" y="33"/>
                      <a:pt x="746" y="74"/>
                      <a:pt x="739" y="111"/>
                    </a:cubicBezTo>
                    <a:cubicBezTo>
                      <a:pt x="734" y="132"/>
                      <a:pt x="730" y="152"/>
                      <a:pt x="729" y="167"/>
                    </a:cubicBezTo>
                    <a:cubicBezTo>
                      <a:pt x="724" y="233"/>
                      <a:pt x="660" y="296"/>
                      <a:pt x="587" y="309"/>
                    </a:cubicBezTo>
                    <a:cubicBezTo>
                      <a:pt x="582" y="309"/>
                      <a:pt x="582" y="309"/>
                      <a:pt x="582" y="309"/>
                    </a:cubicBezTo>
                    <a:cubicBezTo>
                      <a:pt x="531" y="318"/>
                      <a:pt x="479" y="327"/>
                      <a:pt x="450" y="305"/>
                    </a:cubicBezTo>
                    <a:cubicBezTo>
                      <a:pt x="439" y="296"/>
                      <a:pt x="433" y="293"/>
                      <a:pt x="430" y="274"/>
                    </a:cubicBezTo>
                    <a:cubicBezTo>
                      <a:pt x="427" y="259"/>
                      <a:pt x="421" y="243"/>
                      <a:pt x="414" y="230"/>
                    </a:cubicBezTo>
                    <a:cubicBezTo>
                      <a:pt x="405" y="215"/>
                      <a:pt x="360" y="170"/>
                      <a:pt x="300" y="202"/>
                    </a:cubicBezTo>
                    <a:cubicBezTo>
                      <a:pt x="279" y="212"/>
                      <a:pt x="259" y="224"/>
                      <a:pt x="245" y="237"/>
                    </a:cubicBezTo>
                    <a:cubicBezTo>
                      <a:pt x="219" y="260"/>
                      <a:pt x="168" y="298"/>
                      <a:pt x="114" y="290"/>
                    </a:cubicBezTo>
                    <a:cubicBezTo>
                      <a:pt x="79" y="285"/>
                      <a:pt x="49" y="263"/>
                      <a:pt x="25" y="224"/>
                    </a:cubicBezTo>
                    <a:cubicBezTo>
                      <a:pt x="13" y="204"/>
                      <a:pt x="5" y="185"/>
                      <a:pt x="0" y="166"/>
                    </a:cubicBezTo>
                    <a:cubicBezTo>
                      <a:pt x="6" y="213"/>
                      <a:pt x="42" y="309"/>
                      <a:pt x="84" y="372"/>
                    </a:cubicBezTo>
                    <a:cubicBezTo>
                      <a:pt x="85" y="374"/>
                      <a:pt x="85" y="374"/>
                      <a:pt x="85" y="374"/>
                    </a:cubicBezTo>
                    <a:cubicBezTo>
                      <a:pt x="81" y="381"/>
                      <a:pt x="88" y="395"/>
                      <a:pt x="93" y="401"/>
                    </a:cubicBezTo>
                    <a:cubicBezTo>
                      <a:pt x="96" y="404"/>
                      <a:pt x="99" y="407"/>
                      <a:pt x="102" y="411"/>
                    </a:cubicBezTo>
                    <a:cubicBezTo>
                      <a:pt x="105" y="415"/>
                      <a:pt x="107" y="420"/>
                      <a:pt x="111" y="423"/>
                    </a:cubicBezTo>
                    <a:cubicBezTo>
                      <a:pt x="114" y="426"/>
                      <a:pt x="118" y="428"/>
                      <a:pt x="120" y="431"/>
                    </a:cubicBezTo>
                    <a:cubicBezTo>
                      <a:pt x="126" y="437"/>
                      <a:pt x="128" y="443"/>
                      <a:pt x="135" y="448"/>
                    </a:cubicBezTo>
                    <a:cubicBezTo>
                      <a:pt x="140" y="451"/>
                      <a:pt x="142" y="453"/>
                      <a:pt x="145" y="457"/>
                    </a:cubicBezTo>
                    <a:cubicBezTo>
                      <a:pt x="149" y="464"/>
                      <a:pt x="152" y="472"/>
                      <a:pt x="160" y="476"/>
                    </a:cubicBezTo>
                    <a:cubicBezTo>
                      <a:pt x="166" y="479"/>
                      <a:pt x="169" y="480"/>
                      <a:pt x="173" y="485"/>
                    </a:cubicBezTo>
                    <a:cubicBezTo>
                      <a:pt x="176" y="488"/>
                      <a:pt x="178" y="491"/>
                      <a:pt x="181" y="494"/>
                    </a:cubicBezTo>
                    <a:cubicBezTo>
                      <a:pt x="185" y="499"/>
                      <a:pt x="189" y="500"/>
                      <a:pt x="194" y="503"/>
                    </a:cubicBezTo>
                    <a:cubicBezTo>
                      <a:pt x="201" y="506"/>
                      <a:pt x="206" y="511"/>
                      <a:pt x="213" y="513"/>
                    </a:cubicBezTo>
                    <a:cubicBezTo>
                      <a:pt x="221" y="515"/>
                      <a:pt x="226" y="516"/>
                      <a:pt x="232" y="520"/>
                    </a:cubicBezTo>
                    <a:cubicBezTo>
                      <a:pt x="240" y="525"/>
                      <a:pt x="245" y="523"/>
                      <a:pt x="253" y="524"/>
                    </a:cubicBezTo>
                    <a:cubicBezTo>
                      <a:pt x="259" y="525"/>
                      <a:pt x="264" y="528"/>
                      <a:pt x="271" y="528"/>
                    </a:cubicBezTo>
                    <a:cubicBezTo>
                      <a:pt x="275" y="527"/>
                      <a:pt x="277" y="526"/>
                      <a:pt x="282" y="528"/>
                    </a:cubicBezTo>
                    <a:cubicBezTo>
                      <a:pt x="286" y="530"/>
                      <a:pt x="290" y="532"/>
                      <a:pt x="294" y="532"/>
                    </a:cubicBezTo>
                    <a:cubicBezTo>
                      <a:pt x="298" y="533"/>
                      <a:pt x="300" y="533"/>
                      <a:pt x="303" y="536"/>
                    </a:cubicBezTo>
                    <a:cubicBezTo>
                      <a:pt x="306" y="538"/>
                      <a:pt x="308" y="541"/>
                      <a:pt x="311" y="542"/>
                    </a:cubicBezTo>
                    <a:cubicBezTo>
                      <a:pt x="316" y="545"/>
                      <a:pt x="320" y="543"/>
                      <a:pt x="324" y="544"/>
                    </a:cubicBezTo>
                    <a:cubicBezTo>
                      <a:pt x="329" y="545"/>
                      <a:pt x="333" y="549"/>
                      <a:pt x="339" y="549"/>
                    </a:cubicBezTo>
                    <a:cubicBezTo>
                      <a:pt x="346" y="548"/>
                      <a:pt x="351" y="547"/>
                      <a:pt x="357" y="549"/>
                    </a:cubicBezTo>
                    <a:cubicBezTo>
                      <a:pt x="368" y="552"/>
                      <a:pt x="378" y="549"/>
                      <a:pt x="389" y="552"/>
                    </a:cubicBezTo>
                    <a:cubicBezTo>
                      <a:pt x="398" y="553"/>
                      <a:pt x="404" y="547"/>
                      <a:pt x="412" y="546"/>
                    </a:cubicBezTo>
                    <a:cubicBezTo>
                      <a:pt x="419" y="546"/>
                      <a:pt x="437" y="544"/>
                      <a:pt x="440" y="542"/>
                    </a:cubicBezTo>
                    <a:cubicBezTo>
                      <a:pt x="445" y="539"/>
                      <a:pt x="453" y="539"/>
                      <a:pt x="458" y="537"/>
                    </a:cubicBezTo>
                    <a:cubicBezTo>
                      <a:pt x="462" y="536"/>
                      <a:pt x="467" y="535"/>
                      <a:pt x="470" y="533"/>
                    </a:cubicBezTo>
                    <a:cubicBezTo>
                      <a:pt x="472" y="531"/>
                      <a:pt x="472" y="529"/>
                      <a:pt x="474" y="528"/>
                    </a:cubicBezTo>
                    <a:cubicBezTo>
                      <a:pt x="476" y="526"/>
                      <a:pt x="479" y="526"/>
                      <a:pt x="482" y="525"/>
                    </a:cubicBezTo>
                    <a:cubicBezTo>
                      <a:pt x="487" y="524"/>
                      <a:pt x="489" y="522"/>
                      <a:pt x="493" y="518"/>
                    </a:cubicBezTo>
                    <a:cubicBezTo>
                      <a:pt x="497" y="515"/>
                      <a:pt x="502" y="512"/>
                      <a:pt x="503" y="507"/>
                    </a:cubicBezTo>
                    <a:cubicBezTo>
                      <a:pt x="505" y="503"/>
                      <a:pt x="504" y="500"/>
                      <a:pt x="509" y="498"/>
                    </a:cubicBezTo>
                    <a:cubicBezTo>
                      <a:pt x="512" y="496"/>
                      <a:pt x="516" y="496"/>
                      <a:pt x="519" y="495"/>
                    </a:cubicBezTo>
                    <a:cubicBezTo>
                      <a:pt x="520" y="494"/>
                      <a:pt x="523" y="493"/>
                      <a:pt x="524" y="493"/>
                    </a:cubicBezTo>
                    <a:cubicBezTo>
                      <a:pt x="532" y="492"/>
                      <a:pt x="531" y="489"/>
                      <a:pt x="538" y="488"/>
                    </a:cubicBezTo>
                    <a:cubicBezTo>
                      <a:pt x="540" y="488"/>
                      <a:pt x="542" y="488"/>
                      <a:pt x="544" y="488"/>
                    </a:cubicBezTo>
                    <a:cubicBezTo>
                      <a:pt x="562" y="490"/>
                      <a:pt x="580" y="487"/>
                      <a:pt x="596" y="479"/>
                    </a:cubicBezTo>
                    <a:cubicBezTo>
                      <a:pt x="602" y="477"/>
                      <a:pt x="607" y="472"/>
                      <a:pt x="613" y="471"/>
                    </a:cubicBezTo>
                    <a:cubicBezTo>
                      <a:pt x="619" y="469"/>
                      <a:pt x="625" y="471"/>
                      <a:pt x="631" y="469"/>
                    </a:cubicBezTo>
                    <a:cubicBezTo>
                      <a:pt x="642" y="466"/>
                      <a:pt x="647" y="458"/>
                      <a:pt x="659" y="456"/>
                    </a:cubicBezTo>
                    <a:cubicBezTo>
                      <a:pt x="670" y="453"/>
                      <a:pt x="681" y="451"/>
                      <a:pt x="692" y="445"/>
                    </a:cubicBezTo>
                    <a:cubicBezTo>
                      <a:pt x="701" y="439"/>
                      <a:pt x="705" y="432"/>
                      <a:pt x="713" y="425"/>
                    </a:cubicBezTo>
                    <a:cubicBezTo>
                      <a:pt x="722" y="417"/>
                      <a:pt x="735" y="420"/>
                      <a:pt x="745" y="413"/>
                    </a:cubicBezTo>
                    <a:cubicBezTo>
                      <a:pt x="761" y="401"/>
                      <a:pt x="770" y="378"/>
                      <a:pt x="778" y="361"/>
                    </a:cubicBezTo>
                    <a:cubicBezTo>
                      <a:pt x="810" y="301"/>
                      <a:pt x="778" y="221"/>
                      <a:pt x="771" y="173"/>
                    </a:cubicBezTo>
                    <a:close/>
                  </a:path>
                </a:pathLst>
              </a:custGeom>
              <a:solidFill>
                <a:srgbClr val="EE7E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6" name="Freeform 401">
                <a:extLst>
                  <a:ext uri="{FF2B5EF4-FFF2-40B4-BE49-F238E27FC236}">
                    <a16:creationId xmlns:a16="http://schemas.microsoft.com/office/drawing/2014/main" id="{0DF60C90-F66F-456B-AA8F-E13A05880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842"/>
                <a:ext cx="522" cy="402"/>
              </a:xfrm>
              <a:custGeom>
                <a:avLst/>
                <a:gdLst>
                  <a:gd name="T0" fmla="*/ 78 w 221"/>
                  <a:gd name="T1" fmla="*/ 251 h 170"/>
                  <a:gd name="T2" fmla="*/ 66 w 221"/>
                  <a:gd name="T3" fmla="*/ 610 h 170"/>
                  <a:gd name="T4" fmla="*/ 106 w 221"/>
                  <a:gd name="T5" fmla="*/ 1192 h 170"/>
                  <a:gd name="T6" fmla="*/ 196 w 221"/>
                  <a:gd name="T7" fmla="*/ 1967 h 170"/>
                  <a:gd name="T8" fmla="*/ 1143 w 221"/>
                  <a:gd name="T9" fmla="*/ 1906 h 170"/>
                  <a:gd name="T10" fmla="*/ 1790 w 221"/>
                  <a:gd name="T11" fmla="*/ 1308 h 170"/>
                  <a:gd name="T12" fmla="*/ 2147 w 221"/>
                  <a:gd name="T13" fmla="*/ 1241 h 170"/>
                  <a:gd name="T14" fmla="*/ 2216 w 221"/>
                  <a:gd name="T15" fmla="*/ 1426 h 170"/>
                  <a:gd name="T16" fmla="*/ 2650 w 221"/>
                  <a:gd name="T17" fmla="*/ 1561 h 170"/>
                  <a:gd name="T18" fmla="*/ 2610 w 221"/>
                  <a:gd name="T19" fmla="*/ 1085 h 170"/>
                  <a:gd name="T20" fmla="*/ 2409 w 221"/>
                  <a:gd name="T21" fmla="*/ 610 h 170"/>
                  <a:gd name="T22" fmla="*/ 1991 w 221"/>
                  <a:gd name="T23" fmla="*/ 95 h 170"/>
                  <a:gd name="T24" fmla="*/ 1105 w 221"/>
                  <a:gd name="T25" fmla="*/ 213 h 1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1" h="170">
                    <a:moveTo>
                      <a:pt x="6" y="19"/>
                    </a:moveTo>
                    <a:cubicBezTo>
                      <a:pt x="0" y="27"/>
                      <a:pt x="4" y="37"/>
                      <a:pt x="5" y="46"/>
                    </a:cubicBezTo>
                    <a:cubicBezTo>
                      <a:pt x="7" y="61"/>
                      <a:pt x="7" y="75"/>
                      <a:pt x="8" y="90"/>
                    </a:cubicBezTo>
                    <a:cubicBezTo>
                      <a:pt x="9" y="108"/>
                      <a:pt x="5" y="133"/>
                      <a:pt x="15" y="149"/>
                    </a:cubicBezTo>
                    <a:cubicBezTo>
                      <a:pt x="28" y="170"/>
                      <a:pt x="74" y="159"/>
                      <a:pt x="87" y="144"/>
                    </a:cubicBezTo>
                    <a:cubicBezTo>
                      <a:pt x="102" y="125"/>
                      <a:pt x="113" y="108"/>
                      <a:pt x="136" y="99"/>
                    </a:cubicBezTo>
                    <a:cubicBezTo>
                      <a:pt x="143" y="96"/>
                      <a:pt x="155" y="89"/>
                      <a:pt x="163" y="94"/>
                    </a:cubicBezTo>
                    <a:cubicBezTo>
                      <a:pt x="167" y="97"/>
                      <a:pt x="167" y="103"/>
                      <a:pt x="168" y="108"/>
                    </a:cubicBezTo>
                    <a:cubicBezTo>
                      <a:pt x="173" y="119"/>
                      <a:pt x="190" y="122"/>
                      <a:pt x="201" y="118"/>
                    </a:cubicBezTo>
                    <a:cubicBezTo>
                      <a:pt x="221" y="110"/>
                      <a:pt x="205" y="94"/>
                      <a:pt x="198" y="82"/>
                    </a:cubicBezTo>
                    <a:cubicBezTo>
                      <a:pt x="191" y="71"/>
                      <a:pt x="187" y="59"/>
                      <a:pt x="183" y="46"/>
                    </a:cubicBezTo>
                    <a:cubicBezTo>
                      <a:pt x="178" y="33"/>
                      <a:pt x="166" y="12"/>
                      <a:pt x="151" y="7"/>
                    </a:cubicBezTo>
                    <a:cubicBezTo>
                      <a:pt x="129" y="0"/>
                      <a:pt x="105" y="11"/>
                      <a:pt x="84" y="16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7" name="Freeform 402">
                <a:extLst>
                  <a:ext uri="{FF2B5EF4-FFF2-40B4-BE49-F238E27FC236}">
                    <a16:creationId xmlns:a16="http://schemas.microsoft.com/office/drawing/2014/main" id="{BD6F695C-F274-4B0E-8F33-B691838E6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927"/>
                <a:ext cx="378" cy="374"/>
              </a:xfrm>
              <a:custGeom>
                <a:avLst/>
                <a:gdLst>
                  <a:gd name="T0" fmla="*/ 697 w 160"/>
                  <a:gd name="T1" fmla="*/ 147 h 158"/>
                  <a:gd name="T2" fmla="*/ 0 w 160"/>
                  <a:gd name="T3" fmla="*/ 1115 h 158"/>
                  <a:gd name="T4" fmla="*/ 0 w 160"/>
                  <a:gd name="T5" fmla="*/ 1193 h 158"/>
                  <a:gd name="T6" fmla="*/ 357 w 160"/>
                  <a:gd name="T7" fmla="*/ 1816 h 158"/>
                  <a:gd name="T8" fmla="*/ 1250 w 160"/>
                  <a:gd name="T9" fmla="*/ 2029 h 158"/>
                  <a:gd name="T10" fmla="*/ 1925 w 160"/>
                  <a:gd name="T11" fmla="*/ 1581 h 158"/>
                  <a:gd name="T12" fmla="*/ 2044 w 160"/>
                  <a:gd name="T13" fmla="*/ 729 h 158"/>
                  <a:gd name="T14" fmla="*/ 1585 w 160"/>
                  <a:gd name="T15" fmla="*/ 173 h 158"/>
                  <a:gd name="T16" fmla="*/ 697 w 160"/>
                  <a:gd name="T17" fmla="*/ 147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158">
                    <a:moveTo>
                      <a:pt x="53" y="11"/>
                    </a:moveTo>
                    <a:cubicBezTo>
                      <a:pt x="17" y="24"/>
                      <a:pt x="0" y="47"/>
                      <a:pt x="0" y="84"/>
                    </a:cubicBezTo>
                    <a:cubicBezTo>
                      <a:pt x="0" y="86"/>
                      <a:pt x="0" y="88"/>
                      <a:pt x="0" y="90"/>
                    </a:cubicBezTo>
                    <a:cubicBezTo>
                      <a:pt x="1" y="108"/>
                      <a:pt x="11" y="125"/>
                      <a:pt x="27" y="137"/>
                    </a:cubicBezTo>
                    <a:cubicBezTo>
                      <a:pt x="46" y="152"/>
                      <a:pt x="71" y="158"/>
                      <a:pt x="95" y="153"/>
                    </a:cubicBezTo>
                    <a:cubicBezTo>
                      <a:pt x="116" y="149"/>
                      <a:pt x="134" y="137"/>
                      <a:pt x="146" y="119"/>
                    </a:cubicBezTo>
                    <a:cubicBezTo>
                      <a:pt x="157" y="101"/>
                      <a:pt x="160" y="78"/>
                      <a:pt x="155" y="55"/>
                    </a:cubicBezTo>
                    <a:cubicBezTo>
                      <a:pt x="150" y="38"/>
                      <a:pt x="138" y="22"/>
                      <a:pt x="120" y="13"/>
                    </a:cubicBezTo>
                    <a:cubicBezTo>
                      <a:pt x="106" y="6"/>
                      <a:pt x="84" y="0"/>
                      <a:pt x="53" y="11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8" name="Freeform 403">
                <a:extLst>
                  <a:ext uri="{FF2B5EF4-FFF2-40B4-BE49-F238E27FC236}">
                    <a16:creationId xmlns:a16="http://schemas.microsoft.com/office/drawing/2014/main" id="{D1DEE267-12FA-4C06-AAF3-07C54E86C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918"/>
                <a:ext cx="373" cy="383"/>
              </a:xfrm>
              <a:custGeom>
                <a:avLst/>
                <a:gdLst>
                  <a:gd name="T0" fmla="*/ 685 w 158"/>
                  <a:gd name="T1" fmla="*/ 251 h 162"/>
                  <a:gd name="T2" fmla="*/ 28 w 158"/>
                  <a:gd name="T3" fmla="*/ 1241 h 162"/>
                  <a:gd name="T4" fmla="*/ 1199 w 158"/>
                  <a:gd name="T5" fmla="*/ 2024 h 162"/>
                  <a:gd name="T6" fmla="*/ 1945 w 158"/>
                  <a:gd name="T7" fmla="*/ 794 h 162"/>
                  <a:gd name="T8" fmla="*/ 685 w 158"/>
                  <a:gd name="T9" fmla="*/ 251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2" y="19"/>
                    </a:moveTo>
                    <a:cubicBezTo>
                      <a:pt x="12" y="33"/>
                      <a:pt x="0" y="59"/>
                      <a:pt x="2" y="94"/>
                    </a:cubicBezTo>
                    <a:cubicBezTo>
                      <a:pt x="4" y="130"/>
                      <a:pt x="45" y="162"/>
                      <a:pt x="91" y="153"/>
                    </a:cubicBezTo>
                    <a:cubicBezTo>
                      <a:pt x="135" y="144"/>
                      <a:pt x="158" y="103"/>
                      <a:pt x="148" y="60"/>
                    </a:cubicBezTo>
                    <a:cubicBezTo>
                      <a:pt x="140" y="31"/>
                      <a:pt x="103" y="0"/>
                      <a:pt x="52" y="19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59" name="Freeform 404">
                <a:extLst>
                  <a:ext uri="{FF2B5EF4-FFF2-40B4-BE49-F238E27FC236}">
                    <a16:creationId xmlns:a16="http://schemas.microsoft.com/office/drawing/2014/main" id="{B13609A0-DE7C-49C4-A3BA-9B55EEECA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1973"/>
                <a:ext cx="628" cy="633"/>
              </a:xfrm>
              <a:custGeom>
                <a:avLst/>
                <a:gdLst>
                  <a:gd name="T0" fmla="*/ 3171 w 266"/>
                  <a:gd name="T1" fmla="*/ 2438 h 268"/>
                  <a:gd name="T2" fmla="*/ 1025 w 266"/>
                  <a:gd name="T3" fmla="*/ 3085 h 268"/>
                  <a:gd name="T4" fmla="*/ 423 w 266"/>
                  <a:gd name="T5" fmla="*/ 987 h 268"/>
                  <a:gd name="T6" fmla="*/ 2564 w 266"/>
                  <a:gd name="T7" fmla="*/ 328 h 268"/>
                  <a:gd name="T8" fmla="*/ 3171 w 266"/>
                  <a:gd name="T9" fmla="*/ 2438 h 2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68">
                    <a:moveTo>
                      <a:pt x="241" y="185"/>
                    </a:moveTo>
                    <a:cubicBezTo>
                      <a:pt x="217" y="244"/>
                      <a:pt x="136" y="268"/>
                      <a:pt x="78" y="234"/>
                    </a:cubicBezTo>
                    <a:cubicBezTo>
                      <a:pt x="20" y="201"/>
                      <a:pt x="0" y="147"/>
                      <a:pt x="32" y="75"/>
                    </a:cubicBezTo>
                    <a:cubicBezTo>
                      <a:pt x="63" y="3"/>
                      <a:pt x="147" y="0"/>
                      <a:pt x="195" y="25"/>
                    </a:cubicBezTo>
                    <a:cubicBezTo>
                      <a:pt x="247" y="52"/>
                      <a:pt x="266" y="125"/>
                      <a:pt x="241" y="185"/>
                    </a:cubicBezTo>
                    <a:close/>
                  </a:path>
                </a:pathLst>
              </a:custGeom>
              <a:noFill/>
              <a:ln w="104775" cap="flat">
                <a:solidFill>
                  <a:srgbClr val="F09B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0" name="Freeform 405">
                <a:extLst>
                  <a:ext uri="{FF2B5EF4-FFF2-40B4-BE49-F238E27FC236}">
                    <a16:creationId xmlns:a16="http://schemas.microsoft.com/office/drawing/2014/main" id="{A246B01A-DA41-4FC0-A84B-A6E37BE6A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956"/>
                <a:ext cx="740" cy="686"/>
              </a:xfrm>
              <a:custGeom>
                <a:avLst/>
                <a:gdLst>
                  <a:gd name="T0" fmla="*/ 910 w 313"/>
                  <a:gd name="T1" fmla="*/ 833 h 290"/>
                  <a:gd name="T2" fmla="*/ 570 w 313"/>
                  <a:gd name="T3" fmla="*/ 2872 h 290"/>
                  <a:gd name="T4" fmla="*/ 1901 w 313"/>
                  <a:gd name="T5" fmla="*/ 3799 h 290"/>
                  <a:gd name="T6" fmla="*/ 3147 w 313"/>
                  <a:gd name="T7" fmla="*/ 3267 h 290"/>
                  <a:gd name="T8" fmla="*/ 910 w 313"/>
                  <a:gd name="T9" fmla="*/ 833 h 2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3" h="290">
                    <a:moveTo>
                      <a:pt x="69" y="63"/>
                    </a:moveTo>
                    <a:cubicBezTo>
                      <a:pt x="0" y="126"/>
                      <a:pt x="21" y="176"/>
                      <a:pt x="43" y="217"/>
                    </a:cubicBezTo>
                    <a:cubicBezTo>
                      <a:pt x="64" y="257"/>
                      <a:pt x="90" y="283"/>
                      <a:pt x="144" y="287"/>
                    </a:cubicBezTo>
                    <a:cubicBezTo>
                      <a:pt x="190" y="290"/>
                      <a:pt x="203" y="289"/>
                      <a:pt x="238" y="247"/>
                    </a:cubicBezTo>
                    <a:cubicBezTo>
                      <a:pt x="313" y="161"/>
                      <a:pt x="137" y="0"/>
                      <a:pt x="69" y="63"/>
                    </a:cubicBezTo>
                    <a:close/>
                  </a:path>
                </a:pathLst>
              </a:custGeom>
              <a:noFill/>
              <a:ln w="104775" cap="flat">
                <a:solidFill>
                  <a:srgbClr val="F09B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1" name="Freeform 406">
                <a:extLst>
                  <a:ext uri="{FF2B5EF4-FFF2-40B4-BE49-F238E27FC236}">
                    <a16:creationId xmlns:a16="http://schemas.microsoft.com/office/drawing/2014/main" id="{C23CAAB3-4F83-41EE-ADAC-C77868BB0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959"/>
                <a:ext cx="630" cy="647"/>
              </a:xfrm>
              <a:custGeom>
                <a:avLst/>
                <a:gdLst>
                  <a:gd name="T0" fmla="*/ 3178 w 267"/>
                  <a:gd name="T1" fmla="*/ 2581 h 274"/>
                  <a:gd name="T2" fmla="*/ 1036 w 267"/>
                  <a:gd name="T3" fmla="*/ 3162 h 274"/>
                  <a:gd name="T4" fmla="*/ 422 w 267"/>
                  <a:gd name="T5" fmla="*/ 987 h 274"/>
                  <a:gd name="T6" fmla="*/ 2534 w 267"/>
                  <a:gd name="T7" fmla="*/ 368 h 274"/>
                  <a:gd name="T8" fmla="*/ 3178 w 267"/>
                  <a:gd name="T9" fmla="*/ 2581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7" h="274">
                    <a:moveTo>
                      <a:pt x="242" y="196"/>
                    </a:moveTo>
                    <a:cubicBezTo>
                      <a:pt x="217" y="256"/>
                      <a:pt x="137" y="274"/>
                      <a:pt x="79" y="240"/>
                    </a:cubicBezTo>
                    <a:cubicBezTo>
                      <a:pt x="21" y="207"/>
                      <a:pt x="0" y="147"/>
                      <a:pt x="32" y="75"/>
                    </a:cubicBezTo>
                    <a:cubicBezTo>
                      <a:pt x="63" y="3"/>
                      <a:pt x="142" y="0"/>
                      <a:pt x="193" y="28"/>
                    </a:cubicBezTo>
                    <a:cubicBezTo>
                      <a:pt x="244" y="56"/>
                      <a:pt x="267" y="137"/>
                      <a:pt x="242" y="196"/>
                    </a:cubicBezTo>
                    <a:close/>
                  </a:path>
                </a:pathLst>
              </a:custGeom>
              <a:noFill/>
              <a:ln w="44450" cap="flat">
                <a:solidFill>
                  <a:srgbClr val="E960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2" name="Freeform 407">
                <a:extLst>
                  <a:ext uri="{FF2B5EF4-FFF2-40B4-BE49-F238E27FC236}">
                    <a16:creationId xmlns:a16="http://schemas.microsoft.com/office/drawing/2014/main" id="{D9429148-B338-4DB3-83C0-BC517BA13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947"/>
                <a:ext cx="747" cy="695"/>
              </a:xfrm>
              <a:custGeom>
                <a:avLst/>
                <a:gdLst>
                  <a:gd name="T0" fmla="*/ 901 w 316"/>
                  <a:gd name="T1" fmla="*/ 832 h 294"/>
                  <a:gd name="T2" fmla="*/ 610 w 316"/>
                  <a:gd name="T3" fmla="*/ 2917 h 294"/>
                  <a:gd name="T4" fmla="*/ 1938 w 316"/>
                  <a:gd name="T5" fmla="*/ 3844 h 294"/>
                  <a:gd name="T6" fmla="*/ 3184 w 316"/>
                  <a:gd name="T7" fmla="*/ 3314 h 294"/>
                  <a:gd name="T8" fmla="*/ 901 w 316"/>
                  <a:gd name="T9" fmla="*/ 832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8" y="63"/>
                    </a:moveTo>
                    <a:cubicBezTo>
                      <a:pt x="0" y="126"/>
                      <a:pt x="24" y="180"/>
                      <a:pt x="46" y="221"/>
                    </a:cubicBezTo>
                    <a:cubicBezTo>
                      <a:pt x="67" y="261"/>
                      <a:pt x="93" y="287"/>
                      <a:pt x="147" y="291"/>
                    </a:cubicBezTo>
                    <a:cubicBezTo>
                      <a:pt x="193" y="294"/>
                      <a:pt x="206" y="293"/>
                      <a:pt x="241" y="251"/>
                    </a:cubicBezTo>
                    <a:cubicBezTo>
                      <a:pt x="316" y="165"/>
                      <a:pt x="137" y="0"/>
                      <a:pt x="68" y="63"/>
                    </a:cubicBezTo>
                    <a:close/>
                  </a:path>
                </a:pathLst>
              </a:custGeom>
              <a:noFill/>
              <a:ln w="44450" cap="flat">
                <a:solidFill>
                  <a:srgbClr val="E960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3" name="Freeform 408">
                <a:extLst>
                  <a:ext uri="{FF2B5EF4-FFF2-40B4-BE49-F238E27FC236}">
                    <a16:creationId xmlns:a16="http://schemas.microsoft.com/office/drawing/2014/main" id="{D210DE9A-614D-4F17-8815-B7716A7AE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959"/>
                <a:ext cx="630" cy="647"/>
              </a:xfrm>
              <a:custGeom>
                <a:avLst/>
                <a:gdLst>
                  <a:gd name="T0" fmla="*/ 3178 w 267"/>
                  <a:gd name="T1" fmla="*/ 2581 h 274"/>
                  <a:gd name="T2" fmla="*/ 1036 w 267"/>
                  <a:gd name="T3" fmla="*/ 3162 h 274"/>
                  <a:gd name="T4" fmla="*/ 422 w 267"/>
                  <a:gd name="T5" fmla="*/ 987 h 274"/>
                  <a:gd name="T6" fmla="*/ 2534 w 267"/>
                  <a:gd name="T7" fmla="*/ 368 h 274"/>
                  <a:gd name="T8" fmla="*/ 3178 w 267"/>
                  <a:gd name="T9" fmla="*/ 2581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7" h="274">
                    <a:moveTo>
                      <a:pt x="242" y="196"/>
                    </a:moveTo>
                    <a:cubicBezTo>
                      <a:pt x="217" y="256"/>
                      <a:pt x="137" y="274"/>
                      <a:pt x="79" y="240"/>
                    </a:cubicBezTo>
                    <a:cubicBezTo>
                      <a:pt x="21" y="207"/>
                      <a:pt x="0" y="147"/>
                      <a:pt x="32" y="75"/>
                    </a:cubicBezTo>
                    <a:cubicBezTo>
                      <a:pt x="63" y="3"/>
                      <a:pt x="142" y="0"/>
                      <a:pt x="193" y="28"/>
                    </a:cubicBezTo>
                    <a:cubicBezTo>
                      <a:pt x="244" y="56"/>
                      <a:pt x="267" y="137"/>
                      <a:pt x="242" y="196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4" name="Freeform 409">
                <a:extLst>
                  <a:ext uri="{FF2B5EF4-FFF2-40B4-BE49-F238E27FC236}">
                    <a16:creationId xmlns:a16="http://schemas.microsoft.com/office/drawing/2014/main" id="{668FE2F6-BC75-4387-905C-4DEE86B05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058"/>
                <a:ext cx="186" cy="446"/>
              </a:xfrm>
              <a:custGeom>
                <a:avLst/>
                <a:gdLst>
                  <a:gd name="T0" fmla="*/ 954 w 79"/>
                  <a:gd name="T1" fmla="*/ 2482 h 189"/>
                  <a:gd name="T2" fmla="*/ 1031 w 79"/>
                  <a:gd name="T3" fmla="*/ 172 h 189"/>
                  <a:gd name="T4" fmla="*/ 1031 w 79"/>
                  <a:gd name="T5" fmla="*/ 0 h 189"/>
                  <a:gd name="T6" fmla="*/ 798 w 79"/>
                  <a:gd name="T7" fmla="*/ 222 h 189"/>
                  <a:gd name="T8" fmla="*/ 299 w 79"/>
                  <a:gd name="T9" fmla="*/ 986 h 189"/>
                  <a:gd name="T10" fmla="*/ 377 w 79"/>
                  <a:gd name="T11" fmla="*/ 1982 h 189"/>
                  <a:gd name="T12" fmla="*/ 954 w 79"/>
                  <a:gd name="T13" fmla="*/ 2482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189">
                    <a:moveTo>
                      <a:pt x="73" y="189"/>
                    </a:moveTo>
                    <a:cubicBezTo>
                      <a:pt x="0" y="125"/>
                      <a:pt x="45" y="35"/>
                      <a:pt x="79" y="13"/>
                    </a:cubicBezTo>
                    <a:cubicBezTo>
                      <a:pt x="79" y="6"/>
                      <a:pt x="79" y="0"/>
                      <a:pt x="79" y="0"/>
                    </a:cubicBezTo>
                    <a:cubicBezTo>
                      <a:pt x="79" y="0"/>
                      <a:pt x="72" y="11"/>
                      <a:pt x="61" y="17"/>
                    </a:cubicBezTo>
                    <a:cubicBezTo>
                      <a:pt x="50" y="24"/>
                      <a:pt x="31" y="53"/>
                      <a:pt x="23" y="75"/>
                    </a:cubicBezTo>
                    <a:cubicBezTo>
                      <a:pt x="16" y="98"/>
                      <a:pt x="8" y="123"/>
                      <a:pt x="29" y="151"/>
                    </a:cubicBezTo>
                    <a:cubicBezTo>
                      <a:pt x="50" y="179"/>
                      <a:pt x="68" y="187"/>
                      <a:pt x="73" y="189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5" name="Freeform 410">
                <a:extLst>
                  <a:ext uri="{FF2B5EF4-FFF2-40B4-BE49-F238E27FC236}">
                    <a16:creationId xmlns:a16="http://schemas.microsoft.com/office/drawing/2014/main" id="{6C78C61A-EC0D-41D0-A598-C552546B2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2278"/>
                <a:ext cx="241" cy="104"/>
              </a:xfrm>
              <a:custGeom>
                <a:avLst/>
                <a:gdLst>
                  <a:gd name="T0" fmla="*/ 0 w 102"/>
                  <a:gd name="T1" fmla="*/ 144 h 44"/>
                  <a:gd name="T2" fmla="*/ 1344 w 102"/>
                  <a:gd name="T3" fmla="*/ 0 h 44"/>
                  <a:gd name="T4" fmla="*/ 1160 w 102"/>
                  <a:gd name="T5" fmla="*/ 503 h 44"/>
                  <a:gd name="T6" fmla="*/ 0 w 102"/>
                  <a:gd name="T7" fmla="*/ 144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44">
                    <a:moveTo>
                      <a:pt x="0" y="11"/>
                    </a:moveTo>
                    <a:cubicBezTo>
                      <a:pt x="25" y="26"/>
                      <a:pt x="78" y="32"/>
                      <a:pt x="102" y="0"/>
                    </a:cubicBezTo>
                    <a:cubicBezTo>
                      <a:pt x="95" y="16"/>
                      <a:pt x="88" y="38"/>
                      <a:pt x="88" y="38"/>
                    </a:cubicBezTo>
                    <a:cubicBezTo>
                      <a:pt x="88" y="38"/>
                      <a:pt x="13" y="44"/>
                      <a:pt x="0" y="1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6" name="Freeform 411">
                <a:extLst>
                  <a:ext uri="{FF2B5EF4-FFF2-40B4-BE49-F238E27FC236}">
                    <a16:creationId xmlns:a16="http://schemas.microsoft.com/office/drawing/2014/main" id="{ED52D54F-9C79-40B8-B121-65AFB61D0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947"/>
                <a:ext cx="747" cy="695"/>
              </a:xfrm>
              <a:custGeom>
                <a:avLst/>
                <a:gdLst>
                  <a:gd name="T0" fmla="*/ 901 w 316"/>
                  <a:gd name="T1" fmla="*/ 832 h 294"/>
                  <a:gd name="T2" fmla="*/ 610 w 316"/>
                  <a:gd name="T3" fmla="*/ 2917 h 294"/>
                  <a:gd name="T4" fmla="*/ 1938 w 316"/>
                  <a:gd name="T5" fmla="*/ 3844 h 294"/>
                  <a:gd name="T6" fmla="*/ 3184 w 316"/>
                  <a:gd name="T7" fmla="*/ 3314 h 294"/>
                  <a:gd name="T8" fmla="*/ 901 w 316"/>
                  <a:gd name="T9" fmla="*/ 832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8" y="63"/>
                    </a:moveTo>
                    <a:cubicBezTo>
                      <a:pt x="0" y="126"/>
                      <a:pt x="24" y="180"/>
                      <a:pt x="46" y="221"/>
                    </a:cubicBezTo>
                    <a:cubicBezTo>
                      <a:pt x="67" y="261"/>
                      <a:pt x="93" y="287"/>
                      <a:pt x="147" y="291"/>
                    </a:cubicBezTo>
                    <a:cubicBezTo>
                      <a:pt x="193" y="294"/>
                      <a:pt x="206" y="293"/>
                      <a:pt x="241" y="251"/>
                    </a:cubicBezTo>
                    <a:cubicBezTo>
                      <a:pt x="316" y="165"/>
                      <a:pt x="137" y="0"/>
                      <a:pt x="68" y="6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7" name="Freeform 412">
                <a:extLst>
                  <a:ext uri="{FF2B5EF4-FFF2-40B4-BE49-F238E27FC236}">
                    <a16:creationId xmlns:a16="http://schemas.microsoft.com/office/drawing/2014/main" id="{BDFDB9AB-A5AE-42BA-801B-2116C1F56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212"/>
                <a:ext cx="331" cy="356"/>
              </a:xfrm>
              <a:custGeom>
                <a:avLst/>
                <a:gdLst>
                  <a:gd name="T0" fmla="*/ 1823 w 140"/>
                  <a:gd name="T1" fmla="*/ 1978 h 151"/>
                  <a:gd name="T2" fmla="*/ 0 w 140"/>
                  <a:gd name="T3" fmla="*/ 40 h 151"/>
                  <a:gd name="T4" fmla="*/ 1823 w 140"/>
                  <a:gd name="T5" fmla="*/ 1978 h 1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0" h="151">
                    <a:moveTo>
                      <a:pt x="138" y="151"/>
                    </a:moveTo>
                    <a:cubicBezTo>
                      <a:pt x="140" y="37"/>
                      <a:pt x="33" y="0"/>
                      <a:pt x="0" y="3"/>
                    </a:cubicBezTo>
                    <a:cubicBezTo>
                      <a:pt x="20" y="7"/>
                      <a:pt x="132" y="66"/>
                      <a:pt x="138" y="15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8" name="Freeform 413">
                <a:extLst>
                  <a:ext uri="{FF2B5EF4-FFF2-40B4-BE49-F238E27FC236}">
                    <a16:creationId xmlns:a16="http://schemas.microsoft.com/office/drawing/2014/main" id="{43F348DD-6447-4E42-A1F8-75420185C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860"/>
                <a:ext cx="206" cy="115"/>
              </a:xfrm>
              <a:custGeom>
                <a:avLst/>
                <a:gdLst>
                  <a:gd name="T0" fmla="*/ 954 w 87"/>
                  <a:gd name="T1" fmla="*/ 0 h 49"/>
                  <a:gd name="T2" fmla="*/ 661 w 87"/>
                  <a:gd name="T3" fmla="*/ 28 h 49"/>
                  <a:gd name="T4" fmla="*/ 107 w 87"/>
                  <a:gd name="T5" fmla="*/ 249 h 49"/>
                  <a:gd name="T6" fmla="*/ 242 w 87"/>
                  <a:gd name="T7" fmla="*/ 519 h 49"/>
                  <a:gd name="T8" fmla="*/ 1115 w 87"/>
                  <a:gd name="T9" fmla="*/ 221 h 49"/>
                  <a:gd name="T10" fmla="*/ 954 w 87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49">
                    <a:moveTo>
                      <a:pt x="72" y="0"/>
                    </a:moveTo>
                    <a:cubicBezTo>
                      <a:pt x="65" y="0"/>
                      <a:pt x="57" y="0"/>
                      <a:pt x="50" y="2"/>
                    </a:cubicBezTo>
                    <a:cubicBezTo>
                      <a:pt x="35" y="4"/>
                      <a:pt x="18" y="12"/>
                      <a:pt x="8" y="19"/>
                    </a:cubicBezTo>
                    <a:cubicBezTo>
                      <a:pt x="0" y="29"/>
                      <a:pt x="7" y="37"/>
                      <a:pt x="18" y="40"/>
                    </a:cubicBezTo>
                    <a:cubicBezTo>
                      <a:pt x="44" y="49"/>
                      <a:pt x="87" y="33"/>
                      <a:pt x="84" y="17"/>
                    </a:cubicBezTo>
                    <a:cubicBezTo>
                      <a:pt x="82" y="9"/>
                      <a:pt x="78" y="3"/>
                      <a:pt x="72" y="0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69" name="Freeform 414">
                <a:extLst>
                  <a:ext uri="{FF2B5EF4-FFF2-40B4-BE49-F238E27FC236}">
                    <a16:creationId xmlns:a16="http://schemas.microsoft.com/office/drawing/2014/main" id="{492723B9-698A-4C4C-A358-B3D5D8D0B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1900"/>
                <a:ext cx="163" cy="75"/>
              </a:xfrm>
              <a:custGeom>
                <a:avLst/>
                <a:gdLst>
                  <a:gd name="T0" fmla="*/ 872 w 69"/>
                  <a:gd name="T1" fmla="*/ 0 h 32"/>
                  <a:gd name="T2" fmla="*/ 0 w 69"/>
                  <a:gd name="T3" fmla="*/ 298 h 32"/>
                  <a:gd name="T4" fmla="*/ 872 w 6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32">
                    <a:moveTo>
                      <a:pt x="66" y="0"/>
                    </a:moveTo>
                    <a:cubicBezTo>
                      <a:pt x="69" y="16"/>
                      <a:pt x="26" y="32"/>
                      <a:pt x="0" y="23"/>
                    </a:cubicBezTo>
                    <a:cubicBezTo>
                      <a:pt x="21" y="31"/>
                      <a:pt x="66" y="29"/>
                      <a:pt x="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0" name="Freeform 415">
                <a:extLst>
                  <a:ext uri="{FF2B5EF4-FFF2-40B4-BE49-F238E27FC236}">
                    <a16:creationId xmlns:a16="http://schemas.microsoft.com/office/drawing/2014/main" id="{005B7756-C918-4C84-817C-2C1D866B6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604"/>
                <a:ext cx="390" cy="359"/>
              </a:xfrm>
              <a:custGeom>
                <a:avLst/>
                <a:gdLst>
                  <a:gd name="T0" fmla="*/ 0 w 165"/>
                  <a:gd name="T1" fmla="*/ 975 h 152"/>
                  <a:gd name="T2" fmla="*/ 409 w 165"/>
                  <a:gd name="T3" fmla="*/ 1830 h 152"/>
                  <a:gd name="T4" fmla="*/ 922 w 165"/>
                  <a:gd name="T5" fmla="*/ 2003 h 152"/>
                  <a:gd name="T6" fmla="*/ 1716 w 165"/>
                  <a:gd name="T7" fmla="*/ 1741 h 152"/>
                  <a:gd name="T8" fmla="*/ 1889 w 165"/>
                  <a:gd name="T9" fmla="*/ 1393 h 152"/>
                  <a:gd name="T10" fmla="*/ 1967 w 165"/>
                  <a:gd name="T11" fmla="*/ 1384 h 152"/>
                  <a:gd name="T12" fmla="*/ 2179 w 165"/>
                  <a:gd name="T13" fmla="*/ 1266 h 152"/>
                  <a:gd name="T14" fmla="*/ 2179 w 165"/>
                  <a:gd name="T15" fmla="*/ 1249 h 152"/>
                  <a:gd name="T16" fmla="*/ 2033 w 165"/>
                  <a:gd name="T17" fmla="*/ 1044 h 152"/>
                  <a:gd name="T18" fmla="*/ 1955 w 165"/>
                  <a:gd name="T19" fmla="*/ 959 h 152"/>
                  <a:gd name="T20" fmla="*/ 1955 w 165"/>
                  <a:gd name="T21" fmla="*/ 959 h 152"/>
                  <a:gd name="T22" fmla="*/ 979 w 165"/>
                  <a:gd name="T23" fmla="*/ 0 h 152"/>
                  <a:gd name="T24" fmla="*/ 0 w 165"/>
                  <a:gd name="T25" fmla="*/ 975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52">
                    <a:moveTo>
                      <a:pt x="0" y="74"/>
                    </a:moveTo>
                    <a:cubicBezTo>
                      <a:pt x="0" y="104"/>
                      <a:pt x="11" y="127"/>
                      <a:pt x="31" y="139"/>
                    </a:cubicBezTo>
                    <a:cubicBezTo>
                      <a:pt x="46" y="148"/>
                      <a:pt x="59" y="152"/>
                      <a:pt x="70" y="152"/>
                    </a:cubicBezTo>
                    <a:cubicBezTo>
                      <a:pt x="89" y="152"/>
                      <a:pt x="116" y="146"/>
                      <a:pt x="130" y="132"/>
                    </a:cubicBezTo>
                    <a:cubicBezTo>
                      <a:pt x="136" y="126"/>
                      <a:pt x="140" y="118"/>
                      <a:pt x="143" y="106"/>
                    </a:cubicBezTo>
                    <a:cubicBezTo>
                      <a:pt x="144" y="106"/>
                      <a:pt x="147" y="105"/>
                      <a:pt x="149" y="105"/>
                    </a:cubicBezTo>
                    <a:cubicBezTo>
                      <a:pt x="154" y="105"/>
                      <a:pt x="163" y="104"/>
                      <a:pt x="165" y="96"/>
                    </a:cubicBezTo>
                    <a:cubicBezTo>
                      <a:pt x="165" y="96"/>
                      <a:pt x="165" y="95"/>
                      <a:pt x="165" y="95"/>
                    </a:cubicBezTo>
                    <a:cubicBezTo>
                      <a:pt x="165" y="89"/>
                      <a:pt x="159" y="83"/>
                      <a:pt x="154" y="79"/>
                    </a:cubicBezTo>
                    <a:cubicBezTo>
                      <a:pt x="151" y="77"/>
                      <a:pt x="148" y="74"/>
                      <a:pt x="148" y="73"/>
                    </a:cubicBezTo>
                    <a:cubicBezTo>
                      <a:pt x="148" y="73"/>
                      <a:pt x="148" y="73"/>
                      <a:pt x="148" y="73"/>
                    </a:cubicBezTo>
                    <a:cubicBezTo>
                      <a:pt x="148" y="33"/>
                      <a:pt x="115" y="0"/>
                      <a:pt x="74" y="0"/>
                    </a:cubicBezTo>
                    <a:cubicBezTo>
                      <a:pt x="33" y="0"/>
                      <a:pt x="0" y="33"/>
                      <a:pt x="0" y="74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1" name="Freeform 416">
                <a:extLst>
                  <a:ext uri="{FF2B5EF4-FFF2-40B4-BE49-F238E27FC236}">
                    <a16:creationId xmlns:a16="http://schemas.microsoft.com/office/drawing/2014/main" id="{DDB4635B-E06A-4F9F-99BA-CF9715983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616"/>
                <a:ext cx="371" cy="337"/>
              </a:xfrm>
              <a:custGeom>
                <a:avLst/>
                <a:gdLst>
                  <a:gd name="T0" fmla="*/ 385 w 157"/>
                  <a:gd name="T1" fmla="*/ 1716 h 143"/>
                  <a:gd name="T2" fmla="*/ 0 w 157"/>
                  <a:gd name="T3" fmla="*/ 905 h 143"/>
                  <a:gd name="T4" fmla="*/ 910 w 157"/>
                  <a:gd name="T5" fmla="*/ 0 h 143"/>
                  <a:gd name="T6" fmla="*/ 1831 w 157"/>
                  <a:gd name="T7" fmla="*/ 905 h 143"/>
                  <a:gd name="T8" fmla="*/ 2044 w 157"/>
                  <a:gd name="T9" fmla="*/ 1178 h 143"/>
                  <a:gd name="T10" fmla="*/ 1782 w 157"/>
                  <a:gd name="T11" fmla="*/ 1282 h 143"/>
                  <a:gd name="T12" fmla="*/ 1609 w 157"/>
                  <a:gd name="T13" fmla="*/ 1621 h 143"/>
                  <a:gd name="T14" fmla="*/ 872 w 157"/>
                  <a:gd name="T15" fmla="*/ 1871 h 143"/>
                  <a:gd name="T16" fmla="*/ 385 w 157"/>
                  <a:gd name="T17" fmla="*/ 1716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7" h="143">
                    <a:moveTo>
                      <a:pt x="29" y="131"/>
                    </a:moveTo>
                    <a:cubicBezTo>
                      <a:pt x="9" y="118"/>
                      <a:pt x="0" y="95"/>
                      <a:pt x="0" y="69"/>
                    </a:cubicBezTo>
                    <a:cubicBezTo>
                      <a:pt x="0" y="31"/>
                      <a:pt x="31" y="0"/>
                      <a:pt x="69" y="0"/>
                    </a:cubicBezTo>
                    <a:cubicBezTo>
                      <a:pt x="108" y="0"/>
                      <a:pt x="139" y="31"/>
                      <a:pt x="139" y="69"/>
                    </a:cubicBezTo>
                    <a:cubicBezTo>
                      <a:pt x="139" y="74"/>
                      <a:pt x="157" y="82"/>
                      <a:pt x="155" y="90"/>
                    </a:cubicBezTo>
                    <a:cubicBezTo>
                      <a:pt x="153" y="99"/>
                      <a:pt x="136" y="94"/>
                      <a:pt x="135" y="98"/>
                    </a:cubicBezTo>
                    <a:cubicBezTo>
                      <a:pt x="133" y="108"/>
                      <a:pt x="128" y="117"/>
                      <a:pt x="122" y="124"/>
                    </a:cubicBezTo>
                    <a:cubicBezTo>
                      <a:pt x="109" y="136"/>
                      <a:pt x="85" y="143"/>
                      <a:pt x="66" y="143"/>
                    </a:cubicBezTo>
                    <a:cubicBezTo>
                      <a:pt x="53" y="143"/>
                      <a:pt x="39" y="137"/>
                      <a:pt x="29" y="131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2" name="Freeform 417">
                <a:extLst>
                  <a:ext uri="{FF2B5EF4-FFF2-40B4-BE49-F238E27FC236}">
                    <a16:creationId xmlns:a16="http://schemas.microsoft.com/office/drawing/2014/main" id="{FC197EFF-1E1C-4E68-B656-A45C91402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771"/>
                <a:ext cx="66" cy="81"/>
              </a:xfrm>
              <a:custGeom>
                <a:avLst/>
                <a:gdLst>
                  <a:gd name="T0" fmla="*/ 134 w 28"/>
                  <a:gd name="T1" fmla="*/ 41 h 34"/>
                  <a:gd name="T2" fmla="*/ 134 w 28"/>
                  <a:gd name="T3" fmla="*/ 0 h 34"/>
                  <a:gd name="T4" fmla="*/ 12 w 28"/>
                  <a:gd name="T5" fmla="*/ 391 h 34"/>
                  <a:gd name="T6" fmla="*/ 78 w 28"/>
                  <a:gd name="T7" fmla="*/ 460 h 34"/>
                  <a:gd name="T8" fmla="*/ 78 w 28"/>
                  <a:gd name="T9" fmla="*/ 431 h 34"/>
                  <a:gd name="T10" fmla="*/ 339 w 28"/>
                  <a:gd name="T11" fmla="*/ 324 h 34"/>
                  <a:gd name="T12" fmla="*/ 134 w 28"/>
                  <a:gd name="T13" fmla="*/ 41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4">
                    <a:moveTo>
                      <a:pt x="10" y="3"/>
                    </a:moveTo>
                    <a:cubicBezTo>
                      <a:pt x="10" y="2"/>
                      <a:pt x="10" y="1"/>
                      <a:pt x="10" y="0"/>
                    </a:cubicBezTo>
                    <a:cubicBezTo>
                      <a:pt x="1" y="0"/>
                      <a:pt x="0" y="23"/>
                      <a:pt x="1" y="29"/>
                    </a:cubicBezTo>
                    <a:cubicBezTo>
                      <a:pt x="1" y="32"/>
                      <a:pt x="3" y="34"/>
                      <a:pt x="6" y="34"/>
                    </a:cubicBezTo>
                    <a:cubicBezTo>
                      <a:pt x="6" y="33"/>
                      <a:pt x="6" y="33"/>
                      <a:pt x="6" y="32"/>
                    </a:cubicBezTo>
                    <a:cubicBezTo>
                      <a:pt x="7" y="28"/>
                      <a:pt x="24" y="33"/>
                      <a:pt x="26" y="24"/>
                    </a:cubicBezTo>
                    <a:cubicBezTo>
                      <a:pt x="28" y="16"/>
                      <a:pt x="10" y="8"/>
                      <a:pt x="10" y="3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3" name="Freeform 418">
                <a:extLst>
                  <a:ext uri="{FF2B5EF4-FFF2-40B4-BE49-F238E27FC236}">
                    <a16:creationId xmlns:a16="http://schemas.microsoft.com/office/drawing/2014/main" id="{A291C88C-84A8-4C57-BE3A-C82A06BA7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717"/>
                <a:ext cx="227" cy="236"/>
              </a:xfrm>
              <a:custGeom>
                <a:avLst/>
                <a:gdLst>
                  <a:gd name="T0" fmla="*/ 66 w 96"/>
                  <a:gd name="T1" fmla="*/ 0 h 100"/>
                  <a:gd name="T2" fmla="*/ 0 w 96"/>
                  <a:gd name="T3" fmla="*/ 340 h 100"/>
                  <a:gd name="T4" fmla="*/ 385 w 96"/>
                  <a:gd name="T5" fmla="*/ 1159 h 100"/>
                  <a:gd name="T6" fmla="*/ 873 w 96"/>
                  <a:gd name="T7" fmla="*/ 1315 h 100"/>
                  <a:gd name="T8" fmla="*/ 1230 w 96"/>
                  <a:gd name="T9" fmla="*/ 1265 h 100"/>
                  <a:gd name="T10" fmla="*/ 66 w 96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100">
                    <a:moveTo>
                      <a:pt x="5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0" y="52"/>
                      <a:pt x="9" y="75"/>
                      <a:pt x="29" y="88"/>
                    </a:cubicBezTo>
                    <a:cubicBezTo>
                      <a:pt x="39" y="94"/>
                      <a:pt x="53" y="100"/>
                      <a:pt x="66" y="100"/>
                    </a:cubicBezTo>
                    <a:cubicBezTo>
                      <a:pt x="74" y="100"/>
                      <a:pt x="84" y="99"/>
                      <a:pt x="93" y="96"/>
                    </a:cubicBezTo>
                    <a:cubicBezTo>
                      <a:pt x="96" y="18"/>
                      <a:pt x="37" y="0"/>
                      <a:pt x="5" y="0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4" name="Freeform 419">
                <a:extLst>
                  <a:ext uri="{FF2B5EF4-FFF2-40B4-BE49-F238E27FC236}">
                    <a16:creationId xmlns:a16="http://schemas.microsoft.com/office/drawing/2014/main" id="{4A515099-75F1-4FF9-AFD4-887932987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616"/>
                <a:ext cx="227" cy="172"/>
              </a:xfrm>
              <a:custGeom>
                <a:avLst/>
                <a:gdLst>
                  <a:gd name="T0" fmla="*/ 967 w 96"/>
                  <a:gd name="T1" fmla="*/ 926 h 73"/>
                  <a:gd name="T2" fmla="*/ 1218 w 96"/>
                  <a:gd name="T3" fmla="*/ 78 h 73"/>
                  <a:gd name="T4" fmla="*/ 844 w 96"/>
                  <a:gd name="T5" fmla="*/ 0 h 73"/>
                  <a:gd name="T6" fmla="*/ 0 w 96"/>
                  <a:gd name="T7" fmla="*/ 561 h 73"/>
                  <a:gd name="T8" fmla="*/ 884 w 96"/>
                  <a:gd name="T9" fmla="*/ 926 h 73"/>
                  <a:gd name="T10" fmla="*/ 967 w 96"/>
                  <a:gd name="T11" fmla="*/ 926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3" y="71"/>
                    </a:moveTo>
                    <a:cubicBezTo>
                      <a:pt x="89" y="57"/>
                      <a:pt x="96" y="30"/>
                      <a:pt x="92" y="6"/>
                    </a:cubicBezTo>
                    <a:cubicBezTo>
                      <a:pt x="84" y="2"/>
                      <a:pt x="74" y="0"/>
                      <a:pt x="64" y="0"/>
                    </a:cubicBezTo>
                    <a:cubicBezTo>
                      <a:pt x="35" y="0"/>
                      <a:pt x="10" y="18"/>
                      <a:pt x="0" y="43"/>
                    </a:cubicBezTo>
                    <a:cubicBezTo>
                      <a:pt x="19" y="43"/>
                      <a:pt x="48" y="50"/>
                      <a:pt x="67" y="71"/>
                    </a:cubicBezTo>
                    <a:cubicBezTo>
                      <a:pt x="68" y="72"/>
                      <a:pt x="71" y="73"/>
                      <a:pt x="73" y="71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5" name="Freeform 420">
                <a:extLst>
                  <a:ext uri="{FF2B5EF4-FFF2-40B4-BE49-F238E27FC236}">
                    <a16:creationId xmlns:a16="http://schemas.microsoft.com/office/drawing/2014/main" id="{2811980F-2269-4181-97A3-1B443F0C3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616"/>
                <a:ext cx="208" cy="163"/>
              </a:xfrm>
              <a:custGeom>
                <a:avLst/>
                <a:gdLst>
                  <a:gd name="T0" fmla="*/ 1163 w 88"/>
                  <a:gd name="T1" fmla="*/ 213 h 69"/>
                  <a:gd name="T2" fmla="*/ 1151 w 88"/>
                  <a:gd name="T3" fmla="*/ 50 h 69"/>
                  <a:gd name="T4" fmla="*/ 820 w 88"/>
                  <a:gd name="T5" fmla="*/ 0 h 69"/>
                  <a:gd name="T6" fmla="*/ 0 w 88"/>
                  <a:gd name="T7" fmla="*/ 513 h 69"/>
                  <a:gd name="T8" fmla="*/ 872 w 88"/>
                  <a:gd name="T9" fmla="*/ 881 h 69"/>
                  <a:gd name="T10" fmla="*/ 922 w 88"/>
                  <a:gd name="T11" fmla="*/ 881 h 69"/>
                  <a:gd name="T12" fmla="*/ 1163 w 88"/>
                  <a:gd name="T13" fmla="*/ 213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69">
                    <a:moveTo>
                      <a:pt x="88" y="16"/>
                    </a:moveTo>
                    <a:cubicBezTo>
                      <a:pt x="88" y="13"/>
                      <a:pt x="88" y="8"/>
                      <a:pt x="87" y="4"/>
                    </a:cubicBezTo>
                    <a:cubicBezTo>
                      <a:pt x="79" y="1"/>
                      <a:pt x="71" y="0"/>
                      <a:pt x="62" y="0"/>
                    </a:cubicBezTo>
                    <a:cubicBezTo>
                      <a:pt x="35" y="0"/>
                      <a:pt x="11" y="16"/>
                      <a:pt x="0" y="39"/>
                    </a:cubicBezTo>
                    <a:cubicBezTo>
                      <a:pt x="16" y="39"/>
                      <a:pt x="45" y="44"/>
                      <a:pt x="66" y="67"/>
                    </a:cubicBezTo>
                    <a:cubicBezTo>
                      <a:pt x="68" y="69"/>
                      <a:pt x="70" y="68"/>
                      <a:pt x="70" y="67"/>
                    </a:cubicBezTo>
                    <a:cubicBezTo>
                      <a:pt x="82" y="56"/>
                      <a:pt x="88" y="36"/>
                      <a:pt x="88" y="1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6" name="Freeform 421">
                <a:extLst>
                  <a:ext uri="{FF2B5EF4-FFF2-40B4-BE49-F238E27FC236}">
                    <a16:creationId xmlns:a16="http://schemas.microsoft.com/office/drawing/2014/main" id="{87277E4F-0F5B-4806-AC51-F80172DF7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630"/>
                <a:ext cx="151" cy="314"/>
              </a:xfrm>
              <a:custGeom>
                <a:avLst/>
                <a:gdLst>
                  <a:gd name="T0" fmla="*/ 812 w 64"/>
                  <a:gd name="T1" fmla="*/ 1053 h 133"/>
                  <a:gd name="T2" fmla="*/ 840 w 64"/>
                  <a:gd name="T3" fmla="*/ 831 h 133"/>
                  <a:gd name="T4" fmla="*/ 290 w 64"/>
                  <a:gd name="T5" fmla="*/ 0 h 133"/>
                  <a:gd name="T6" fmla="*/ 50 w 64"/>
                  <a:gd name="T7" fmla="*/ 840 h 133"/>
                  <a:gd name="T8" fmla="*/ 28 w 64"/>
                  <a:gd name="T9" fmla="*/ 947 h 133"/>
                  <a:gd name="T10" fmla="*/ 234 w 64"/>
                  <a:gd name="T11" fmla="*/ 1749 h 133"/>
                  <a:gd name="T12" fmla="*/ 618 w 64"/>
                  <a:gd name="T13" fmla="*/ 1556 h 133"/>
                  <a:gd name="T14" fmla="*/ 790 w 64"/>
                  <a:gd name="T15" fmla="*/ 1209 h 133"/>
                  <a:gd name="T16" fmla="*/ 812 w 64"/>
                  <a:gd name="T17" fmla="*/ 1053 h 1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133">
                    <a:moveTo>
                      <a:pt x="62" y="80"/>
                    </a:moveTo>
                    <a:cubicBezTo>
                      <a:pt x="63" y="73"/>
                      <a:pt x="64" y="64"/>
                      <a:pt x="64" y="63"/>
                    </a:cubicBezTo>
                    <a:cubicBezTo>
                      <a:pt x="64" y="35"/>
                      <a:pt x="47" y="10"/>
                      <a:pt x="22" y="0"/>
                    </a:cubicBezTo>
                    <a:cubicBezTo>
                      <a:pt x="26" y="24"/>
                      <a:pt x="19" y="50"/>
                      <a:pt x="4" y="64"/>
                    </a:cubicBezTo>
                    <a:cubicBezTo>
                      <a:pt x="4" y="65"/>
                      <a:pt x="0" y="69"/>
                      <a:pt x="2" y="72"/>
                    </a:cubicBezTo>
                    <a:cubicBezTo>
                      <a:pt x="12" y="86"/>
                      <a:pt x="19" y="106"/>
                      <a:pt x="18" y="133"/>
                    </a:cubicBezTo>
                    <a:cubicBezTo>
                      <a:pt x="29" y="130"/>
                      <a:pt x="40" y="125"/>
                      <a:pt x="47" y="118"/>
                    </a:cubicBezTo>
                    <a:cubicBezTo>
                      <a:pt x="53" y="111"/>
                      <a:pt x="58" y="102"/>
                      <a:pt x="60" y="92"/>
                    </a:cubicBezTo>
                    <a:cubicBezTo>
                      <a:pt x="60" y="92"/>
                      <a:pt x="62" y="87"/>
                      <a:pt x="62" y="80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7" name="Freeform 422">
                <a:extLst>
                  <a:ext uri="{FF2B5EF4-FFF2-40B4-BE49-F238E27FC236}">
                    <a16:creationId xmlns:a16="http://schemas.microsoft.com/office/drawing/2014/main" id="{B6D7C1CA-3670-4E09-9BC3-1A63775AE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634"/>
                <a:ext cx="139" cy="308"/>
              </a:xfrm>
              <a:custGeom>
                <a:avLst/>
                <a:gdLst>
                  <a:gd name="T0" fmla="*/ 721 w 59"/>
                  <a:gd name="T1" fmla="*/ 1196 h 130"/>
                  <a:gd name="T2" fmla="*/ 744 w 59"/>
                  <a:gd name="T3" fmla="*/ 1038 h 130"/>
                  <a:gd name="T4" fmla="*/ 770 w 59"/>
                  <a:gd name="T5" fmla="*/ 815 h 130"/>
                  <a:gd name="T6" fmla="*/ 271 w 59"/>
                  <a:gd name="T7" fmla="*/ 0 h 130"/>
                  <a:gd name="T8" fmla="*/ 290 w 59"/>
                  <a:gd name="T9" fmla="*/ 118 h 130"/>
                  <a:gd name="T10" fmla="*/ 38 w 59"/>
                  <a:gd name="T11" fmla="*/ 836 h 130"/>
                  <a:gd name="T12" fmla="*/ 28 w 59"/>
                  <a:gd name="T13" fmla="*/ 915 h 130"/>
                  <a:gd name="T14" fmla="*/ 221 w 59"/>
                  <a:gd name="T15" fmla="*/ 1651 h 130"/>
                  <a:gd name="T16" fmla="*/ 212 w 59"/>
                  <a:gd name="T17" fmla="*/ 1730 h 130"/>
                  <a:gd name="T18" fmla="*/ 221 w 59"/>
                  <a:gd name="T19" fmla="*/ 1730 h 130"/>
                  <a:gd name="T20" fmla="*/ 549 w 59"/>
                  <a:gd name="T21" fmla="*/ 1545 h 130"/>
                  <a:gd name="T22" fmla="*/ 721 w 59"/>
                  <a:gd name="T23" fmla="*/ 1196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0">
                    <a:moveTo>
                      <a:pt x="55" y="90"/>
                    </a:moveTo>
                    <a:cubicBezTo>
                      <a:pt x="55" y="90"/>
                      <a:pt x="57" y="85"/>
                      <a:pt x="57" y="78"/>
                    </a:cubicBezTo>
                    <a:cubicBezTo>
                      <a:pt x="58" y="71"/>
                      <a:pt x="59" y="62"/>
                      <a:pt x="59" y="61"/>
                    </a:cubicBezTo>
                    <a:cubicBezTo>
                      <a:pt x="59" y="34"/>
                      <a:pt x="44" y="11"/>
                      <a:pt x="21" y="0"/>
                    </a:cubicBezTo>
                    <a:cubicBezTo>
                      <a:pt x="22" y="2"/>
                      <a:pt x="22" y="7"/>
                      <a:pt x="22" y="9"/>
                    </a:cubicBezTo>
                    <a:cubicBezTo>
                      <a:pt x="22" y="31"/>
                      <a:pt x="15" y="51"/>
                      <a:pt x="3" y="63"/>
                    </a:cubicBezTo>
                    <a:cubicBezTo>
                      <a:pt x="0" y="66"/>
                      <a:pt x="1" y="69"/>
                      <a:pt x="2" y="69"/>
                    </a:cubicBezTo>
                    <a:cubicBezTo>
                      <a:pt x="12" y="84"/>
                      <a:pt x="17" y="103"/>
                      <a:pt x="17" y="124"/>
                    </a:cubicBezTo>
                    <a:cubicBezTo>
                      <a:pt x="17" y="125"/>
                      <a:pt x="17" y="129"/>
                      <a:pt x="16" y="130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26" y="127"/>
                      <a:pt x="36" y="122"/>
                      <a:pt x="42" y="116"/>
                    </a:cubicBezTo>
                    <a:cubicBezTo>
                      <a:pt x="48" y="109"/>
                      <a:pt x="53" y="100"/>
                      <a:pt x="55" y="9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8" name="Freeform 423">
                <a:extLst>
                  <a:ext uri="{FF2B5EF4-FFF2-40B4-BE49-F238E27FC236}">
                    <a16:creationId xmlns:a16="http://schemas.microsoft.com/office/drawing/2014/main" id="{A205C8A1-3CF0-4387-8672-BF2B3F13E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3114"/>
                <a:ext cx="304" cy="177"/>
              </a:xfrm>
              <a:custGeom>
                <a:avLst/>
                <a:gdLst>
                  <a:gd name="T0" fmla="*/ 1687 w 129"/>
                  <a:gd name="T1" fmla="*/ 212 h 75"/>
                  <a:gd name="T2" fmla="*/ 705 w 129"/>
                  <a:gd name="T3" fmla="*/ 50 h 75"/>
                  <a:gd name="T4" fmla="*/ 0 w 129"/>
                  <a:gd name="T5" fmla="*/ 630 h 75"/>
                  <a:gd name="T6" fmla="*/ 945 w 129"/>
                  <a:gd name="T7" fmla="*/ 918 h 75"/>
                  <a:gd name="T8" fmla="*/ 1687 w 129"/>
                  <a:gd name="T9" fmla="*/ 212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5">
                    <a:moveTo>
                      <a:pt x="129" y="16"/>
                    </a:moveTo>
                    <a:cubicBezTo>
                      <a:pt x="104" y="4"/>
                      <a:pt x="73" y="0"/>
                      <a:pt x="54" y="4"/>
                    </a:cubicBezTo>
                    <a:cubicBezTo>
                      <a:pt x="24" y="10"/>
                      <a:pt x="9" y="33"/>
                      <a:pt x="0" y="48"/>
                    </a:cubicBezTo>
                    <a:cubicBezTo>
                      <a:pt x="17" y="65"/>
                      <a:pt x="44" y="75"/>
                      <a:pt x="72" y="70"/>
                    </a:cubicBezTo>
                    <a:cubicBezTo>
                      <a:pt x="102" y="64"/>
                      <a:pt x="123" y="43"/>
                      <a:pt x="129" y="16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79" name="Freeform 424">
                <a:extLst>
                  <a:ext uri="{FF2B5EF4-FFF2-40B4-BE49-F238E27FC236}">
                    <a16:creationId xmlns:a16="http://schemas.microsoft.com/office/drawing/2014/main" id="{1B211F1A-DBD6-4918-80E3-2631C8148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3123"/>
                <a:ext cx="293" cy="168"/>
              </a:xfrm>
              <a:custGeom>
                <a:avLst/>
                <a:gdLst>
                  <a:gd name="T0" fmla="*/ 688 w 124"/>
                  <a:gd name="T1" fmla="*/ 50 h 71"/>
                  <a:gd name="T2" fmla="*/ 0 w 124"/>
                  <a:gd name="T3" fmla="*/ 639 h 71"/>
                  <a:gd name="T4" fmla="*/ 898 w 124"/>
                  <a:gd name="T5" fmla="*/ 873 h 71"/>
                  <a:gd name="T6" fmla="*/ 1635 w 124"/>
                  <a:gd name="T7" fmla="*/ 213 h 71"/>
                  <a:gd name="T8" fmla="*/ 688 w 124"/>
                  <a:gd name="T9" fmla="*/ 5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71">
                    <a:moveTo>
                      <a:pt x="52" y="4"/>
                    </a:moveTo>
                    <a:cubicBezTo>
                      <a:pt x="24" y="10"/>
                      <a:pt x="9" y="33"/>
                      <a:pt x="0" y="48"/>
                    </a:cubicBezTo>
                    <a:cubicBezTo>
                      <a:pt x="17" y="63"/>
                      <a:pt x="42" y="71"/>
                      <a:pt x="68" y="66"/>
                    </a:cubicBezTo>
                    <a:cubicBezTo>
                      <a:pt x="96" y="60"/>
                      <a:pt x="116" y="41"/>
                      <a:pt x="124" y="16"/>
                    </a:cubicBezTo>
                    <a:cubicBezTo>
                      <a:pt x="99" y="5"/>
                      <a:pt x="70" y="0"/>
                      <a:pt x="52" y="4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0" name="Freeform 425">
                <a:extLst>
                  <a:ext uri="{FF2B5EF4-FFF2-40B4-BE49-F238E27FC236}">
                    <a16:creationId xmlns:a16="http://schemas.microsoft.com/office/drawing/2014/main" id="{FC06D123-C77B-45B5-AE86-77FC24B47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920"/>
                <a:ext cx="232" cy="234"/>
              </a:xfrm>
              <a:custGeom>
                <a:avLst/>
                <a:gdLst>
                  <a:gd name="T0" fmla="*/ 12 w 98"/>
                  <a:gd name="T1" fmla="*/ 241 h 99"/>
                  <a:gd name="T2" fmla="*/ 185 w 98"/>
                  <a:gd name="T3" fmla="*/ 1066 h 99"/>
                  <a:gd name="T4" fmla="*/ 241 w 98"/>
                  <a:gd name="T5" fmla="*/ 1094 h 99"/>
                  <a:gd name="T6" fmla="*/ 504 w 98"/>
                  <a:gd name="T7" fmla="*/ 1111 h 99"/>
                  <a:gd name="T8" fmla="*/ 677 w 98"/>
                  <a:gd name="T9" fmla="*/ 1123 h 99"/>
                  <a:gd name="T10" fmla="*/ 758 w 98"/>
                  <a:gd name="T11" fmla="*/ 1135 h 99"/>
                  <a:gd name="T12" fmla="*/ 1262 w 98"/>
                  <a:gd name="T13" fmla="*/ 1295 h 99"/>
                  <a:gd name="T14" fmla="*/ 1262 w 98"/>
                  <a:gd name="T15" fmla="*/ 1307 h 99"/>
                  <a:gd name="T16" fmla="*/ 1262 w 98"/>
                  <a:gd name="T17" fmla="*/ 1307 h 99"/>
                  <a:gd name="T18" fmla="*/ 1262 w 98"/>
                  <a:gd name="T19" fmla="*/ 778 h 99"/>
                  <a:gd name="T20" fmla="*/ 12 w 98"/>
                  <a:gd name="T21" fmla="*/ 241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1" y="18"/>
                    </a:moveTo>
                    <a:cubicBezTo>
                      <a:pt x="0" y="53"/>
                      <a:pt x="8" y="68"/>
                      <a:pt x="14" y="81"/>
                    </a:cubicBezTo>
                    <a:cubicBezTo>
                      <a:pt x="15" y="83"/>
                      <a:pt x="16" y="83"/>
                      <a:pt x="18" y="83"/>
                    </a:cubicBezTo>
                    <a:cubicBezTo>
                      <a:pt x="21" y="84"/>
                      <a:pt x="36" y="84"/>
                      <a:pt x="38" y="84"/>
                    </a:cubicBezTo>
                    <a:cubicBezTo>
                      <a:pt x="44" y="84"/>
                      <a:pt x="49" y="85"/>
                      <a:pt x="51" y="85"/>
                    </a:cubicBezTo>
                    <a:cubicBezTo>
                      <a:pt x="53" y="85"/>
                      <a:pt x="55" y="86"/>
                      <a:pt x="57" y="86"/>
                    </a:cubicBezTo>
                    <a:cubicBezTo>
                      <a:pt x="70" y="88"/>
                      <a:pt x="83" y="92"/>
                      <a:pt x="95" y="98"/>
                    </a:cubicBezTo>
                    <a:cubicBezTo>
                      <a:pt x="95" y="98"/>
                      <a:pt x="95" y="99"/>
                      <a:pt x="95" y="99"/>
                    </a:cubicBezTo>
                    <a:cubicBezTo>
                      <a:pt x="95" y="99"/>
                      <a:pt x="95" y="99"/>
                      <a:pt x="95" y="99"/>
                    </a:cubicBezTo>
                    <a:cubicBezTo>
                      <a:pt x="98" y="87"/>
                      <a:pt x="98" y="73"/>
                      <a:pt x="95" y="59"/>
                    </a:cubicBezTo>
                    <a:cubicBezTo>
                      <a:pt x="87" y="30"/>
                      <a:pt x="51" y="0"/>
                      <a:pt x="1" y="18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1" name="Freeform 426">
                <a:extLst>
                  <a:ext uri="{FF2B5EF4-FFF2-40B4-BE49-F238E27FC236}">
                    <a16:creationId xmlns:a16="http://schemas.microsoft.com/office/drawing/2014/main" id="{3D859C62-85D8-4A39-83A3-A339A85C2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925"/>
                <a:ext cx="220" cy="217"/>
              </a:xfrm>
              <a:custGeom>
                <a:avLst/>
                <a:gdLst>
                  <a:gd name="T0" fmla="*/ 1192 w 93"/>
                  <a:gd name="T1" fmla="*/ 745 h 92"/>
                  <a:gd name="T2" fmla="*/ 0 w 93"/>
                  <a:gd name="T3" fmla="*/ 184 h 92"/>
                  <a:gd name="T4" fmla="*/ 156 w 93"/>
                  <a:gd name="T5" fmla="*/ 995 h 92"/>
                  <a:gd name="T6" fmla="*/ 196 w 93"/>
                  <a:gd name="T7" fmla="*/ 1024 h 92"/>
                  <a:gd name="T8" fmla="*/ 464 w 93"/>
                  <a:gd name="T9" fmla="*/ 1024 h 92"/>
                  <a:gd name="T10" fmla="*/ 729 w 93"/>
                  <a:gd name="T11" fmla="*/ 1064 h 92"/>
                  <a:gd name="T12" fmla="*/ 1204 w 93"/>
                  <a:gd name="T13" fmla="*/ 1208 h 92"/>
                  <a:gd name="T14" fmla="*/ 1192 w 93"/>
                  <a:gd name="T15" fmla="*/ 745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90" y="57"/>
                    </a:moveTo>
                    <a:cubicBezTo>
                      <a:pt x="82" y="29"/>
                      <a:pt x="48" y="0"/>
                      <a:pt x="0" y="14"/>
                    </a:cubicBezTo>
                    <a:cubicBezTo>
                      <a:pt x="0" y="48"/>
                      <a:pt x="6" y="63"/>
                      <a:pt x="12" y="76"/>
                    </a:cubicBezTo>
                    <a:cubicBezTo>
                      <a:pt x="13" y="77"/>
                      <a:pt x="14" y="77"/>
                      <a:pt x="15" y="78"/>
                    </a:cubicBezTo>
                    <a:cubicBezTo>
                      <a:pt x="18" y="78"/>
                      <a:pt x="32" y="78"/>
                      <a:pt x="35" y="78"/>
                    </a:cubicBezTo>
                    <a:cubicBezTo>
                      <a:pt x="44" y="78"/>
                      <a:pt x="53" y="80"/>
                      <a:pt x="55" y="81"/>
                    </a:cubicBezTo>
                    <a:cubicBezTo>
                      <a:pt x="67" y="83"/>
                      <a:pt x="79" y="86"/>
                      <a:pt x="91" y="92"/>
                    </a:cubicBezTo>
                    <a:cubicBezTo>
                      <a:pt x="93" y="81"/>
                      <a:pt x="93" y="69"/>
                      <a:pt x="90" y="57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2" name="Freeform 427">
                <a:extLst>
                  <a:ext uri="{FF2B5EF4-FFF2-40B4-BE49-F238E27FC236}">
                    <a16:creationId xmlns:a16="http://schemas.microsoft.com/office/drawing/2014/main" id="{23322FDB-082A-4D2C-99B9-A11A76194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963"/>
                <a:ext cx="163" cy="269"/>
              </a:xfrm>
              <a:custGeom>
                <a:avLst/>
                <a:gdLst>
                  <a:gd name="T0" fmla="*/ 687 w 69"/>
                  <a:gd name="T1" fmla="*/ 0 h 114"/>
                  <a:gd name="T2" fmla="*/ 28 w 69"/>
                  <a:gd name="T3" fmla="*/ 986 h 114"/>
                  <a:gd name="T4" fmla="*/ 279 w 69"/>
                  <a:gd name="T5" fmla="*/ 1498 h 114"/>
                  <a:gd name="T6" fmla="*/ 279 w 69"/>
                  <a:gd name="T7" fmla="*/ 1498 h 114"/>
                  <a:gd name="T8" fmla="*/ 250 w 69"/>
                  <a:gd name="T9" fmla="*/ 1470 h 114"/>
                  <a:gd name="T10" fmla="*/ 815 w 69"/>
                  <a:gd name="T11" fmla="*/ 934 h 114"/>
                  <a:gd name="T12" fmla="*/ 881 w 69"/>
                  <a:gd name="T13" fmla="*/ 840 h 114"/>
                  <a:gd name="T14" fmla="*/ 713 w 69"/>
                  <a:gd name="T15" fmla="*/ 0 h 114"/>
                  <a:gd name="T16" fmla="*/ 687 w 69"/>
                  <a:gd name="T17" fmla="*/ 0 h 1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4">
                    <a:moveTo>
                      <a:pt x="52" y="0"/>
                    </a:moveTo>
                    <a:cubicBezTo>
                      <a:pt x="12" y="14"/>
                      <a:pt x="0" y="40"/>
                      <a:pt x="2" y="75"/>
                    </a:cubicBezTo>
                    <a:cubicBezTo>
                      <a:pt x="2" y="89"/>
                      <a:pt x="10" y="103"/>
                      <a:pt x="21" y="114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1" y="114"/>
                      <a:pt x="20" y="113"/>
                      <a:pt x="19" y="112"/>
                    </a:cubicBezTo>
                    <a:cubicBezTo>
                      <a:pt x="27" y="99"/>
                      <a:pt x="39" y="80"/>
                      <a:pt x="62" y="71"/>
                    </a:cubicBezTo>
                    <a:cubicBezTo>
                      <a:pt x="63" y="71"/>
                      <a:pt x="69" y="68"/>
                      <a:pt x="67" y="64"/>
                    </a:cubicBezTo>
                    <a:cubicBezTo>
                      <a:pt x="61" y="50"/>
                      <a:pt x="53" y="35"/>
                      <a:pt x="54" y="0"/>
                    </a:cubicBezTo>
                    <a:cubicBezTo>
                      <a:pt x="53" y="0"/>
                      <a:pt x="52" y="0"/>
                      <a:pt x="52" y="0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3" name="Freeform 428">
                <a:extLst>
                  <a:ext uri="{FF2B5EF4-FFF2-40B4-BE49-F238E27FC236}">
                    <a16:creationId xmlns:a16="http://schemas.microsoft.com/office/drawing/2014/main" id="{1DABBEE7-C689-44DA-B05E-BCE4653313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2" y="2965"/>
                <a:ext cx="149" cy="255"/>
              </a:xfrm>
              <a:custGeom>
                <a:avLst/>
                <a:gdLst>
                  <a:gd name="T0" fmla="*/ 783 w 63"/>
                  <a:gd name="T1" fmla="*/ 869 h 108"/>
                  <a:gd name="T2" fmla="*/ 783 w 63"/>
                  <a:gd name="T3" fmla="*/ 869 h 108"/>
                  <a:gd name="T4" fmla="*/ 783 w 63"/>
                  <a:gd name="T5" fmla="*/ 869 h 108"/>
                  <a:gd name="T6" fmla="*/ 783 w 63"/>
                  <a:gd name="T7" fmla="*/ 869 h 108"/>
                  <a:gd name="T8" fmla="*/ 823 w 63"/>
                  <a:gd name="T9" fmla="*/ 815 h 108"/>
                  <a:gd name="T10" fmla="*/ 806 w 63"/>
                  <a:gd name="T11" fmla="*/ 763 h 108"/>
                  <a:gd name="T12" fmla="*/ 648 w 63"/>
                  <a:gd name="T13" fmla="*/ 0 h 108"/>
                  <a:gd name="T14" fmla="*/ 28 w 63"/>
                  <a:gd name="T15" fmla="*/ 975 h 108"/>
                  <a:gd name="T16" fmla="*/ 213 w 63"/>
                  <a:gd name="T17" fmla="*/ 1421 h 108"/>
                  <a:gd name="T18" fmla="*/ 783 w 63"/>
                  <a:gd name="T19" fmla="*/ 869 h 108"/>
                  <a:gd name="T20" fmla="*/ 795 w 63"/>
                  <a:gd name="T21" fmla="*/ 852 h 108"/>
                  <a:gd name="T22" fmla="*/ 806 w 63"/>
                  <a:gd name="T23" fmla="*/ 852 h 108"/>
                  <a:gd name="T24" fmla="*/ 823 w 63"/>
                  <a:gd name="T25" fmla="*/ 815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8">
                    <a:moveTo>
                      <a:pt x="59" y="66"/>
                    </a:move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lose/>
                    <a:moveTo>
                      <a:pt x="62" y="62"/>
                    </a:moveTo>
                    <a:cubicBezTo>
                      <a:pt x="61" y="58"/>
                      <a:pt x="61" y="58"/>
                      <a:pt x="61" y="58"/>
                    </a:cubicBezTo>
                    <a:cubicBezTo>
                      <a:pt x="56" y="46"/>
                      <a:pt x="50" y="29"/>
                      <a:pt x="49" y="0"/>
                    </a:cubicBezTo>
                    <a:cubicBezTo>
                      <a:pt x="11" y="14"/>
                      <a:pt x="0" y="39"/>
                      <a:pt x="2" y="74"/>
                    </a:cubicBezTo>
                    <a:cubicBezTo>
                      <a:pt x="2" y="86"/>
                      <a:pt x="8" y="98"/>
                      <a:pt x="16" y="108"/>
                    </a:cubicBezTo>
                    <a:cubicBezTo>
                      <a:pt x="23" y="97"/>
                      <a:pt x="38" y="74"/>
                      <a:pt x="59" y="66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0" y="65"/>
                      <a:pt x="60" y="65"/>
                      <a:pt x="61" y="65"/>
                    </a:cubicBezTo>
                    <a:cubicBezTo>
                      <a:pt x="63" y="64"/>
                      <a:pt x="62" y="62"/>
                      <a:pt x="62" y="62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4" name="Freeform 429">
                <a:extLst>
                  <a:ext uri="{FF2B5EF4-FFF2-40B4-BE49-F238E27FC236}">
                    <a16:creationId xmlns:a16="http://schemas.microsoft.com/office/drawing/2014/main" id="{07E1F68C-8922-4EEA-B59B-15EEA7E91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724"/>
                <a:ext cx="210" cy="229"/>
              </a:xfrm>
              <a:custGeom>
                <a:avLst/>
                <a:gdLst>
                  <a:gd name="T0" fmla="*/ 50 w 89"/>
                  <a:gd name="T1" fmla="*/ 0 h 97"/>
                  <a:gd name="T2" fmla="*/ 0 w 89"/>
                  <a:gd name="T3" fmla="*/ 300 h 97"/>
                  <a:gd name="T4" fmla="*/ 378 w 89"/>
                  <a:gd name="T5" fmla="*/ 1121 h 97"/>
                  <a:gd name="T6" fmla="*/ 868 w 89"/>
                  <a:gd name="T7" fmla="*/ 1277 h 97"/>
                  <a:gd name="T8" fmla="*/ 1170 w 89"/>
                  <a:gd name="T9" fmla="*/ 1237 h 97"/>
                  <a:gd name="T10" fmla="*/ 1170 w 89"/>
                  <a:gd name="T11" fmla="*/ 1143 h 97"/>
                  <a:gd name="T12" fmla="*/ 892 w 89"/>
                  <a:gd name="T13" fmla="*/ 340 h 97"/>
                  <a:gd name="T14" fmla="*/ 50 w 89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97">
                    <a:moveTo>
                      <a:pt x="4" y="0"/>
                    </a:moveTo>
                    <a:cubicBezTo>
                      <a:pt x="1" y="7"/>
                      <a:pt x="0" y="15"/>
                      <a:pt x="0" y="23"/>
                    </a:cubicBezTo>
                    <a:cubicBezTo>
                      <a:pt x="0" y="49"/>
                      <a:pt x="9" y="72"/>
                      <a:pt x="29" y="85"/>
                    </a:cubicBezTo>
                    <a:cubicBezTo>
                      <a:pt x="39" y="91"/>
                      <a:pt x="53" y="97"/>
                      <a:pt x="66" y="97"/>
                    </a:cubicBezTo>
                    <a:cubicBezTo>
                      <a:pt x="73" y="97"/>
                      <a:pt x="81" y="96"/>
                      <a:pt x="89" y="94"/>
                    </a:cubicBezTo>
                    <a:cubicBezTo>
                      <a:pt x="89" y="92"/>
                      <a:pt x="89" y="89"/>
                      <a:pt x="89" y="87"/>
                    </a:cubicBezTo>
                    <a:cubicBezTo>
                      <a:pt x="89" y="62"/>
                      <a:pt x="82" y="41"/>
                      <a:pt x="68" y="26"/>
                    </a:cubicBezTo>
                    <a:cubicBezTo>
                      <a:pt x="47" y="4"/>
                      <a:pt x="15" y="0"/>
                      <a:pt x="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5" name="Freeform 430">
                <a:extLst>
                  <a:ext uri="{FF2B5EF4-FFF2-40B4-BE49-F238E27FC236}">
                    <a16:creationId xmlns:a16="http://schemas.microsoft.com/office/drawing/2014/main" id="{061B35B7-D0B8-4548-A1F9-7AB6F3F27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646"/>
                <a:ext cx="1698" cy="777"/>
              </a:xfrm>
              <a:custGeom>
                <a:avLst/>
                <a:gdLst>
                  <a:gd name="T0" fmla="*/ 8327 w 719"/>
                  <a:gd name="T1" fmla="*/ 2650 h 329"/>
                  <a:gd name="T2" fmla="*/ 9180 w 719"/>
                  <a:gd name="T3" fmla="*/ 1807 h 329"/>
                  <a:gd name="T4" fmla="*/ 9113 w 719"/>
                  <a:gd name="T5" fmla="*/ 144 h 329"/>
                  <a:gd name="T6" fmla="*/ 8695 w 719"/>
                  <a:gd name="T7" fmla="*/ 843 h 329"/>
                  <a:gd name="T8" fmla="*/ 8164 w 719"/>
                  <a:gd name="T9" fmla="*/ 1500 h 329"/>
                  <a:gd name="T10" fmla="*/ 6889 w 719"/>
                  <a:gd name="T11" fmla="*/ 2041 h 329"/>
                  <a:gd name="T12" fmla="*/ 5928 w 719"/>
                  <a:gd name="T13" fmla="*/ 2281 h 329"/>
                  <a:gd name="T14" fmla="*/ 5099 w 719"/>
                  <a:gd name="T15" fmla="*/ 2097 h 329"/>
                  <a:gd name="T16" fmla="*/ 5042 w 719"/>
                  <a:gd name="T17" fmla="*/ 2437 h 329"/>
                  <a:gd name="T18" fmla="*/ 4846 w 719"/>
                  <a:gd name="T19" fmla="*/ 3665 h 329"/>
                  <a:gd name="T20" fmla="*/ 3977 w 719"/>
                  <a:gd name="T21" fmla="*/ 3850 h 329"/>
                  <a:gd name="T22" fmla="*/ 3358 w 719"/>
                  <a:gd name="T23" fmla="*/ 3665 h 329"/>
                  <a:gd name="T24" fmla="*/ 2806 w 719"/>
                  <a:gd name="T25" fmla="*/ 3018 h 329"/>
                  <a:gd name="T26" fmla="*/ 2409 w 719"/>
                  <a:gd name="T27" fmla="*/ 2581 h 329"/>
                  <a:gd name="T28" fmla="*/ 1594 w 719"/>
                  <a:gd name="T29" fmla="*/ 2118 h 329"/>
                  <a:gd name="T30" fmla="*/ 553 w 719"/>
                  <a:gd name="T31" fmla="*/ 2359 h 329"/>
                  <a:gd name="T32" fmla="*/ 50 w 719"/>
                  <a:gd name="T33" fmla="*/ 1974 h 329"/>
                  <a:gd name="T34" fmla="*/ 279 w 719"/>
                  <a:gd name="T35" fmla="*/ 2466 h 329"/>
                  <a:gd name="T36" fmla="*/ 512 w 719"/>
                  <a:gd name="T37" fmla="*/ 2728 h 329"/>
                  <a:gd name="T38" fmla="*/ 843 w 719"/>
                  <a:gd name="T39" fmla="*/ 3068 h 329"/>
                  <a:gd name="T40" fmla="*/ 1209 w 719"/>
                  <a:gd name="T41" fmla="*/ 3436 h 329"/>
                  <a:gd name="T42" fmla="*/ 1490 w 719"/>
                  <a:gd name="T43" fmla="*/ 3675 h 329"/>
                  <a:gd name="T44" fmla="*/ 1991 w 719"/>
                  <a:gd name="T45" fmla="*/ 3899 h 329"/>
                  <a:gd name="T46" fmla="*/ 2503 w 719"/>
                  <a:gd name="T47" fmla="*/ 4005 h 329"/>
                  <a:gd name="T48" fmla="*/ 2806 w 719"/>
                  <a:gd name="T49" fmla="*/ 4055 h 329"/>
                  <a:gd name="T50" fmla="*/ 3028 w 719"/>
                  <a:gd name="T51" fmla="*/ 4190 h 329"/>
                  <a:gd name="T52" fmla="*/ 3396 w 719"/>
                  <a:gd name="T53" fmla="*/ 4284 h 329"/>
                  <a:gd name="T54" fmla="*/ 4055 w 719"/>
                  <a:gd name="T55" fmla="*/ 4322 h 329"/>
                  <a:gd name="T56" fmla="*/ 4730 w 719"/>
                  <a:gd name="T57" fmla="*/ 4190 h 329"/>
                  <a:gd name="T58" fmla="*/ 5125 w 719"/>
                  <a:gd name="T59" fmla="*/ 4072 h 329"/>
                  <a:gd name="T60" fmla="*/ 5281 w 719"/>
                  <a:gd name="T61" fmla="*/ 3965 h 329"/>
                  <a:gd name="T62" fmla="*/ 5562 w 719"/>
                  <a:gd name="T63" fmla="*/ 3727 h 329"/>
                  <a:gd name="T64" fmla="*/ 5767 w 719"/>
                  <a:gd name="T65" fmla="*/ 3569 h 329"/>
                  <a:gd name="T66" fmla="*/ 6017 w 719"/>
                  <a:gd name="T67" fmla="*/ 3474 h 329"/>
                  <a:gd name="T68" fmla="*/ 6783 w 719"/>
                  <a:gd name="T69" fmla="*/ 3358 h 329"/>
                  <a:gd name="T70" fmla="*/ 7245 w 719"/>
                  <a:gd name="T71" fmla="*/ 3228 h 329"/>
                  <a:gd name="T72" fmla="*/ 8048 w 719"/>
                  <a:gd name="T73" fmla="*/ 2912 h 32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19" h="329">
                    <a:moveTo>
                      <a:pt x="611" y="221"/>
                    </a:moveTo>
                    <a:cubicBezTo>
                      <a:pt x="620" y="215"/>
                      <a:pt x="624" y="208"/>
                      <a:pt x="632" y="201"/>
                    </a:cubicBezTo>
                    <a:cubicBezTo>
                      <a:pt x="641" y="193"/>
                      <a:pt x="654" y="196"/>
                      <a:pt x="664" y="189"/>
                    </a:cubicBezTo>
                    <a:cubicBezTo>
                      <a:pt x="680" y="177"/>
                      <a:pt x="689" y="154"/>
                      <a:pt x="697" y="137"/>
                    </a:cubicBezTo>
                    <a:cubicBezTo>
                      <a:pt x="719" y="96"/>
                      <a:pt x="711" y="44"/>
                      <a:pt x="701" y="0"/>
                    </a:cubicBezTo>
                    <a:cubicBezTo>
                      <a:pt x="698" y="3"/>
                      <a:pt x="695" y="7"/>
                      <a:pt x="692" y="11"/>
                    </a:cubicBezTo>
                    <a:cubicBezTo>
                      <a:pt x="683" y="24"/>
                      <a:pt x="685" y="45"/>
                      <a:pt x="678" y="56"/>
                    </a:cubicBezTo>
                    <a:cubicBezTo>
                      <a:pt x="674" y="61"/>
                      <a:pt x="666" y="59"/>
                      <a:pt x="660" y="64"/>
                    </a:cubicBezTo>
                    <a:cubicBezTo>
                      <a:pt x="655" y="69"/>
                      <a:pt x="654" y="79"/>
                      <a:pt x="650" y="82"/>
                    </a:cubicBezTo>
                    <a:cubicBezTo>
                      <a:pt x="635" y="97"/>
                      <a:pt x="628" y="89"/>
                      <a:pt x="620" y="114"/>
                    </a:cubicBezTo>
                    <a:cubicBezTo>
                      <a:pt x="585" y="110"/>
                      <a:pt x="577" y="134"/>
                      <a:pt x="560" y="144"/>
                    </a:cubicBezTo>
                    <a:cubicBezTo>
                      <a:pt x="546" y="151"/>
                      <a:pt x="536" y="154"/>
                      <a:pt x="523" y="155"/>
                    </a:cubicBezTo>
                    <a:cubicBezTo>
                      <a:pt x="510" y="155"/>
                      <a:pt x="496" y="159"/>
                      <a:pt x="483" y="162"/>
                    </a:cubicBezTo>
                    <a:cubicBezTo>
                      <a:pt x="470" y="164"/>
                      <a:pt x="461" y="167"/>
                      <a:pt x="450" y="173"/>
                    </a:cubicBezTo>
                    <a:cubicBezTo>
                      <a:pt x="433" y="180"/>
                      <a:pt x="433" y="175"/>
                      <a:pt x="417" y="167"/>
                    </a:cubicBezTo>
                    <a:cubicBezTo>
                      <a:pt x="413" y="164"/>
                      <a:pt x="391" y="158"/>
                      <a:pt x="387" y="159"/>
                    </a:cubicBezTo>
                    <a:cubicBezTo>
                      <a:pt x="374" y="164"/>
                      <a:pt x="375" y="177"/>
                      <a:pt x="382" y="185"/>
                    </a:cubicBezTo>
                    <a:cubicBezTo>
                      <a:pt x="383" y="185"/>
                      <a:pt x="383" y="185"/>
                      <a:pt x="383" y="185"/>
                    </a:cubicBezTo>
                    <a:cubicBezTo>
                      <a:pt x="376" y="205"/>
                      <a:pt x="378" y="225"/>
                      <a:pt x="386" y="247"/>
                    </a:cubicBezTo>
                    <a:cubicBezTo>
                      <a:pt x="374" y="254"/>
                      <a:pt x="371" y="266"/>
                      <a:pt x="368" y="278"/>
                    </a:cubicBezTo>
                    <a:cubicBezTo>
                      <a:pt x="352" y="268"/>
                      <a:pt x="339" y="287"/>
                      <a:pt x="326" y="290"/>
                    </a:cubicBezTo>
                    <a:cubicBezTo>
                      <a:pt x="322" y="291"/>
                      <a:pt x="306" y="293"/>
                      <a:pt x="302" y="292"/>
                    </a:cubicBezTo>
                    <a:cubicBezTo>
                      <a:pt x="291" y="290"/>
                      <a:pt x="288" y="281"/>
                      <a:pt x="278" y="277"/>
                    </a:cubicBezTo>
                    <a:cubicBezTo>
                      <a:pt x="272" y="275"/>
                      <a:pt x="260" y="281"/>
                      <a:pt x="255" y="278"/>
                    </a:cubicBezTo>
                    <a:cubicBezTo>
                      <a:pt x="250" y="275"/>
                      <a:pt x="241" y="266"/>
                      <a:pt x="239" y="262"/>
                    </a:cubicBezTo>
                    <a:cubicBezTo>
                      <a:pt x="230" y="243"/>
                      <a:pt x="224" y="242"/>
                      <a:pt x="213" y="229"/>
                    </a:cubicBezTo>
                    <a:cubicBezTo>
                      <a:pt x="207" y="222"/>
                      <a:pt x="207" y="213"/>
                      <a:pt x="199" y="207"/>
                    </a:cubicBezTo>
                    <a:cubicBezTo>
                      <a:pt x="191" y="200"/>
                      <a:pt x="188" y="206"/>
                      <a:pt x="183" y="196"/>
                    </a:cubicBezTo>
                    <a:cubicBezTo>
                      <a:pt x="173" y="180"/>
                      <a:pt x="182" y="171"/>
                      <a:pt x="163" y="160"/>
                    </a:cubicBezTo>
                    <a:cubicBezTo>
                      <a:pt x="144" y="149"/>
                      <a:pt x="140" y="154"/>
                      <a:pt x="121" y="161"/>
                    </a:cubicBezTo>
                    <a:cubicBezTo>
                      <a:pt x="105" y="168"/>
                      <a:pt x="84" y="167"/>
                      <a:pt x="73" y="184"/>
                    </a:cubicBezTo>
                    <a:cubicBezTo>
                      <a:pt x="66" y="174"/>
                      <a:pt x="52" y="171"/>
                      <a:pt x="42" y="179"/>
                    </a:cubicBezTo>
                    <a:cubicBezTo>
                      <a:pt x="33" y="167"/>
                      <a:pt x="11" y="143"/>
                      <a:pt x="4" y="149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0" y="157"/>
                      <a:pt x="7" y="171"/>
                      <a:pt x="12" y="177"/>
                    </a:cubicBezTo>
                    <a:cubicBezTo>
                      <a:pt x="15" y="180"/>
                      <a:pt x="18" y="183"/>
                      <a:pt x="21" y="187"/>
                    </a:cubicBezTo>
                    <a:cubicBezTo>
                      <a:pt x="24" y="191"/>
                      <a:pt x="26" y="196"/>
                      <a:pt x="30" y="199"/>
                    </a:cubicBezTo>
                    <a:cubicBezTo>
                      <a:pt x="33" y="202"/>
                      <a:pt x="37" y="204"/>
                      <a:pt x="39" y="207"/>
                    </a:cubicBezTo>
                    <a:cubicBezTo>
                      <a:pt x="45" y="213"/>
                      <a:pt x="47" y="219"/>
                      <a:pt x="54" y="224"/>
                    </a:cubicBezTo>
                    <a:cubicBezTo>
                      <a:pt x="59" y="227"/>
                      <a:pt x="61" y="229"/>
                      <a:pt x="64" y="233"/>
                    </a:cubicBezTo>
                    <a:cubicBezTo>
                      <a:pt x="68" y="240"/>
                      <a:pt x="71" y="248"/>
                      <a:pt x="79" y="252"/>
                    </a:cubicBezTo>
                    <a:cubicBezTo>
                      <a:pt x="85" y="255"/>
                      <a:pt x="88" y="256"/>
                      <a:pt x="92" y="261"/>
                    </a:cubicBezTo>
                    <a:cubicBezTo>
                      <a:pt x="95" y="264"/>
                      <a:pt x="97" y="267"/>
                      <a:pt x="100" y="270"/>
                    </a:cubicBezTo>
                    <a:cubicBezTo>
                      <a:pt x="104" y="275"/>
                      <a:pt x="108" y="276"/>
                      <a:pt x="113" y="279"/>
                    </a:cubicBezTo>
                    <a:cubicBezTo>
                      <a:pt x="120" y="282"/>
                      <a:pt x="125" y="287"/>
                      <a:pt x="132" y="289"/>
                    </a:cubicBezTo>
                    <a:cubicBezTo>
                      <a:pt x="140" y="291"/>
                      <a:pt x="145" y="292"/>
                      <a:pt x="151" y="296"/>
                    </a:cubicBezTo>
                    <a:cubicBezTo>
                      <a:pt x="159" y="301"/>
                      <a:pt x="164" y="299"/>
                      <a:pt x="172" y="300"/>
                    </a:cubicBezTo>
                    <a:cubicBezTo>
                      <a:pt x="178" y="301"/>
                      <a:pt x="183" y="304"/>
                      <a:pt x="190" y="304"/>
                    </a:cubicBezTo>
                    <a:cubicBezTo>
                      <a:pt x="194" y="303"/>
                      <a:pt x="196" y="302"/>
                      <a:pt x="201" y="304"/>
                    </a:cubicBezTo>
                    <a:cubicBezTo>
                      <a:pt x="205" y="306"/>
                      <a:pt x="209" y="308"/>
                      <a:pt x="213" y="308"/>
                    </a:cubicBezTo>
                    <a:cubicBezTo>
                      <a:pt x="217" y="309"/>
                      <a:pt x="219" y="309"/>
                      <a:pt x="222" y="312"/>
                    </a:cubicBezTo>
                    <a:cubicBezTo>
                      <a:pt x="225" y="314"/>
                      <a:pt x="227" y="317"/>
                      <a:pt x="230" y="318"/>
                    </a:cubicBezTo>
                    <a:cubicBezTo>
                      <a:pt x="235" y="321"/>
                      <a:pt x="239" y="319"/>
                      <a:pt x="243" y="320"/>
                    </a:cubicBezTo>
                    <a:cubicBezTo>
                      <a:pt x="248" y="321"/>
                      <a:pt x="252" y="325"/>
                      <a:pt x="258" y="325"/>
                    </a:cubicBezTo>
                    <a:cubicBezTo>
                      <a:pt x="265" y="324"/>
                      <a:pt x="270" y="323"/>
                      <a:pt x="276" y="325"/>
                    </a:cubicBezTo>
                    <a:cubicBezTo>
                      <a:pt x="287" y="328"/>
                      <a:pt x="297" y="325"/>
                      <a:pt x="308" y="328"/>
                    </a:cubicBezTo>
                    <a:cubicBezTo>
                      <a:pt x="317" y="329"/>
                      <a:pt x="323" y="323"/>
                      <a:pt x="331" y="322"/>
                    </a:cubicBezTo>
                    <a:cubicBezTo>
                      <a:pt x="338" y="322"/>
                      <a:pt x="356" y="320"/>
                      <a:pt x="359" y="318"/>
                    </a:cubicBezTo>
                    <a:cubicBezTo>
                      <a:pt x="364" y="315"/>
                      <a:pt x="372" y="315"/>
                      <a:pt x="377" y="313"/>
                    </a:cubicBezTo>
                    <a:cubicBezTo>
                      <a:pt x="381" y="312"/>
                      <a:pt x="386" y="311"/>
                      <a:pt x="389" y="309"/>
                    </a:cubicBezTo>
                    <a:cubicBezTo>
                      <a:pt x="391" y="307"/>
                      <a:pt x="391" y="305"/>
                      <a:pt x="393" y="304"/>
                    </a:cubicBezTo>
                    <a:cubicBezTo>
                      <a:pt x="395" y="302"/>
                      <a:pt x="398" y="302"/>
                      <a:pt x="401" y="301"/>
                    </a:cubicBezTo>
                    <a:cubicBezTo>
                      <a:pt x="406" y="300"/>
                      <a:pt x="408" y="298"/>
                      <a:pt x="412" y="294"/>
                    </a:cubicBezTo>
                    <a:cubicBezTo>
                      <a:pt x="416" y="291"/>
                      <a:pt x="421" y="288"/>
                      <a:pt x="422" y="283"/>
                    </a:cubicBezTo>
                    <a:cubicBezTo>
                      <a:pt x="424" y="279"/>
                      <a:pt x="423" y="276"/>
                      <a:pt x="428" y="274"/>
                    </a:cubicBezTo>
                    <a:cubicBezTo>
                      <a:pt x="431" y="272"/>
                      <a:pt x="435" y="272"/>
                      <a:pt x="438" y="271"/>
                    </a:cubicBezTo>
                    <a:cubicBezTo>
                      <a:pt x="439" y="270"/>
                      <a:pt x="442" y="269"/>
                      <a:pt x="443" y="269"/>
                    </a:cubicBezTo>
                    <a:cubicBezTo>
                      <a:pt x="451" y="268"/>
                      <a:pt x="450" y="265"/>
                      <a:pt x="457" y="264"/>
                    </a:cubicBezTo>
                    <a:cubicBezTo>
                      <a:pt x="459" y="264"/>
                      <a:pt x="461" y="264"/>
                      <a:pt x="463" y="264"/>
                    </a:cubicBezTo>
                    <a:cubicBezTo>
                      <a:pt x="481" y="266"/>
                      <a:pt x="499" y="263"/>
                      <a:pt x="515" y="255"/>
                    </a:cubicBezTo>
                    <a:cubicBezTo>
                      <a:pt x="521" y="253"/>
                      <a:pt x="526" y="248"/>
                      <a:pt x="532" y="247"/>
                    </a:cubicBezTo>
                    <a:cubicBezTo>
                      <a:pt x="538" y="245"/>
                      <a:pt x="544" y="247"/>
                      <a:pt x="550" y="245"/>
                    </a:cubicBezTo>
                    <a:cubicBezTo>
                      <a:pt x="561" y="242"/>
                      <a:pt x="566" y="234"/>
                      <a:pt x="578" y="232"/>
                    </a:cubicBezTo>
                    <a:cubicBezTo>
                      <a:pt x="589" y="229"/>
                      <a:pt x="600" y="227"/>
                      <a:pt x="611" y="221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6" name="Freeform 431">
                <a:extLst>
                  <a:ext uri="{FF2B5EF4-FFF2-40B4-BE49-F238E27FC236}">
                    <a16:creationId xmlns:a16="http://schemas.microsoft.com/office/drawing/2014/main" id="{723B2B95-1CFA-4A43-90A3-74BF48F51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2845"/>
                <a:ext cx="101" cy="82"/>
              </a:xfrm>
              <a:custGeom>
                <a:avLst/>
                <a:gdLst>
                  <a:gd name="T0" fmla="*/ 470 w 43"/>
                  <a:gd name="T1" fmla="*/ 12 h 35"/>
                  <a:gd name="T2" fmla="*/ 470 w 43"/>
                  <a:gd name="T3" fmla="*/ 12 h 35"/>
                  <a:gd name="T4" fmla="*/ 479 w 43"/>
                  <a:gd name="T5" fmla="*/ 0 h 35"/>
                  <a:gd name="T6" fmla="*/ 336 w 43"/>
                  <a:gd name="T7" fmla="*/ 37 h 35"/>
                  <a:gd name="T8" fmla="*/ 258 w 43"/>
                  <a:gd name="T9" fmla="*/ 49 h 35"/>
                  <a:gd name="T10" fmla="*/ 89 w 43"/>
                  <a:gd name="T11" fmla="*/ 384 h 35"/>
                  <a:gd name="T12" fmla="*/ 0 w 43"/>
                  <a:gd name="T13" fmla="*/ 450 h 35"/>
                  <a:gd name="T14" fmla="*/ 0 w 43"/>
                  <a:gd name="T15" fmla="*/ 450 h 35"/>
                  <a:gd name="T16" fmla="*/ 557 w 43"/>
                  <a:gd name="T17" fmla="*/ 49 h 35"/>
                  <a:gd name="T18" fmla="*/ 470 w 43"/>
                  <a:gd name="T19" fmla="*/ 12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5">
                    <a:moveTo>
                      <a:pt x="36" y="1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7" y="1"/>
                      <a:pt x="37" y="1"/>
                      <a:pt x="37" y="0"/>
                    </a:cubicBezTo>
                    <a:cubicBezTo>
                      <a:pt x="33" y="2"/>
                      <a:pt x="29" y="3"/>
                      <a:pt x="26" y="3"/>
                    </a:cubicBezTo>
                    <a:cubicBezTo>
                      <a:pt x="24" y="3"/>
                      <a:pt x="21" y="4"/>
                      <a:pt x="20" y="4"/>
                    </a:cubicBezTo>
                    <a:cubicBezTo>
                      <a:pt x="17" y="16"/>
                      <a:pt x="13" y="24"/>
                      <a:pt x="7" y="30"/>
                    </a:cubicBezTo>
                    <a:cubicBezTo>
                      <a:pt x="5" y="32"/>
                      <a:pt x="3" y="34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8"/>
                      <a:pt x="35" y="16"/>
                      <a:pt x="43" y="4"/>
                    </a:cubicBezTo>
                    <a:cubicBezTo>
                      <a:pt x="41" y="3"/>
                      <a:pt x="39" y="2"/>
                      <a:pt x="36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7" name="Freeform 432">
                <a:extLst>
                  <a:ext uri="{FF2B5EF4-FFF2-40B4-BE49-F238E27FC236}">
                    <a16:creationId xmlns:a16="http://schemas.microsoft.com/office/drawing/2014/main" id="{94DB73B7-E4D0-4E3D-944E-F0CAF4D54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526"/>
                <a:ext cx="378" cy="304"/>
              </a:xfrm>
              <a:custGeom>
                <a:avLst/>
                <a:gdLst>
                  <a:gd name="T0" fmla="*/ 1635 w 160"/>
                  <a:gd name="T1" fmla="*/ 1388 h 129"/>
                  <a:gd name="T2" fmla="*/ 1635 w 160"/>
                  <a:gd name="T3" fmla="*/ 1388 h 129"/>
                  <a:gd name="T4" fmla="*/ 1713 w 160"/>
                  <a:gd name="T5" fmla="*/ 1466 h 129"/>
                  <a:gd name="T6" fmla="*/ 1859 w 160"/>
                  <a:gd name="T7" fmla="*/ 1661 h 129"/>
                  <a:gd name="T8" fmla="*/ 1937 w 160"/>
                  <a:gd name="T9" fmla="*/ 1687 h 129"/>
                  <a:gd name="T10" fmla="*/ 1888 w 160"/>
                  <a:gd name="T11" fmla="*/ 733 h 129"/>
                  <a:gd name="T12" fmla="*/ 1847 w 160"/>
                  <a:gd name="T13" fmla="*/ 683 h 129"/>
                  <a:gd name="T14" fmla="*/ 397 w 160"/>
                  <a:gd name="T15" fmla="*/ 377 h 129"/>
                  <a:gd name="T16" fmla="*/ 357 w 160"/>
                  <a:gd name="T17" fmla="*/ 394 h 129"/>
                  <a:gd name="T18" fmla="*/ 0 w 160"/>
                  <a:gd name="T19" fmla="*/ 695 h 129"/>
                  <a:gd name="T20" fmla="*/ 659 w 160"/>
                  <a:gd name="T21" fmla="*/ 434 h 129"/>
                  <a:gd name="T22" fmla="*/ 1635 w 160"/>
                  <a:gd name="T23" fmla="*/ 1388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4" y="107"/>
                      <a:pt x="127" y="110"/>
                      <a:pt x="130" y="112"/>
                    </a:cubicBezTo>
                    <a:cubicBezTo>
                      <a:pt x="134" y="116"/>
                      <a:pt x="140" y="121"/>
                      <a:pt x="141" y="127"/>
                    </a:cubicBezTo>
                    <a:cubicBezTo>
                      <a:pt x="143" y="128"/>
                      <a:pt x="145" y="128"/>
                      <a:pt x="147" y="129"/>
                    </a:cubicBezTo>
                    <a:cubicBezTo>
                      <a:pt x="160" y="100"/>
                      <a:pt x="150" y="68"/>
                      <a:pt x="143" y="56"/>
                    </a:cubicBezTo>
                    <a:cubicBezTo>
                      <a:pt x="142" y="55"/>
                      <a:pt x="141" y="53"/>
                      <a:pt x="140" y="52"/>
                    </a:cubicBezTo>
                    <a:cubicBezTo>
                      <a:pt x="127" y="34"/>
                      <a:pt x="85" y="0"/>
                      <a:pt x="30" y="29"/>
                    </a:cubicBezTo>
                    <a:cubicBezTo>
                      <a:pt x="29" y="29"/>
                      <a:pt x="28" y="29"/>
                      <a:pt x="27" y="30"/>
                    </a:cubicBezTo>
                    <a:cubicBezTo>
                      <a:pt x="17" y="36"/>
                      <a:pt x="8" y="44"/>
                      <a:pt x="0" y="53"/>
                    </a:cubicBezTo>
                    <a:cubicBezTo>
                      <a:pt x="13" y="41"/>
                      <a:pt x="31" y="33"/>
                      <a:pt x="50" y="33"/>
                    </a:cubicBezTo>
                    <a:cubicBezTo>
                      <a:pt x="91" y="33"/>
                      <a:pt x="124" y="66"/>
                      <a:pt x="124" y="106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8" name="Freeform 433">
                <a:extLst>
                  <a:ext uri="{FF2B5EF4-FFF2-40B4-BE49-F238E27FC236}">
                    <a16:creationId xmlns:a16="http://schemas.microsoft.com/office/drawing/2014/main" id="{A5C0A631-8AA5-4654-9A40-7B856DBF5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838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89" name="Freeform 434">
                <a:extLst>
                  <a:ext uri="{FF2B5EF4-FFF2-40B4-BE49-F238E27FC236}">
                    <a16:creationId xmlns:a16="http://schemas.microsoft.com/office/drawing/2014/main" id="{C521BF32-3D1B-4FC5-9B96-B82F46E5E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842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0" name="Freeform 435">
                <a:extLst>
                  <a:ext uri="{FF2B5EF4-FFF2-40B4-BE49-F238E27FC236}">
                    <a16:creationId xmlns:a16="http://schemas.microsoft.com/office/drawing/2014/main" id="{A238A272-FD37-49C7-87F5-56F925D0E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830"/>
                <a:ext cx="2" cy="8"/>
              </a:xfrm>
              <a:custGeom>
                <a:avLst/>
                <a:gdLst>
                  <a:gd name="T0" fmla="*/ 0 w 1"/>
                  <a:gd name="T1" fmla="*/ 56 h 3"/>
                  <a:gd name="T2" fmla="*/ 8 w 1"/>
                  <a:gd name="T3" fmla="*/ 0 h 3"/>
                  <a:gd name="T4" fmla="*/ 0 w 1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1" name="Freeform 436">
                <a:extLst>
                  <a:ext uri="{FF2B5EF4-FFF2-40B4-BE49-F238E27FC236}">
                    <a16:creationId xmlns:a16="http://schemas.microsoft.com/office/drawing/2014/main" id="{1193412E-094F-43E4-91D2-3A1AAA713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692"/>
                <a:ext cx="255" cy="172"/>
              </a:xfrm>
              <a:custGeom>
                <a:avLst/>
                <a:gdLst>
                  <a:gd name="T0" fmla="*/ 172 w 108"/>
                  <a:gd name="T1" fmla="*/ 540 h 73"/>
                  <a:gd name="T2" fmla="*/ 484 w 108"/>
                  <a:gd name="T3" fmla="*/ 954 h 73"/>
                  <a:gd name="T4" fmla="*/ 1199 w 108"/>
                  <a:gd name="T5" fmla="*/ 704 h 73"/>
                  <a:gd name="T6" fmla="*/ 1421 w 108"/>
                  <a:gd name="T7" fmla="*/ 683 h 73"/>
                  <a:gd name="T8" fmla="*/ 881 w 108"/>
                  <a:gd name="T9" fmla="*/ 172 h 73"/>
                  <a:gd name="T10" fmla="*/ 172 w 108"/>
                  <a:gd name="T11" fmla="*/ 54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3">
                    <a:moveTo>
                      <a:pt x="13" y="41"/>
                    </a:moveTo>
                    <a:cubicBezTo>
                      <a:pt x="22" y="56"/>
                      <a:pt x="25" y="63"/>
                      <a:pt x="37" y="73"/>
                    </a:cubicBezTo>
                    <a:cubicBezTo>
                      <a:pt x="52" y="63"/>
                      <a:pt x="71" y="57"/>
                      <a:pt x="91" y="54"/>
                    </a:cubicBezTo>
                    <a:cubicBezTo>
                      <a:pt x="97" y="53"/>
                      <a:pt x="102" y="52"/>
                      <a:pt x="108" y="52"/>
                    </a:cubicBezTo>
                    <a:cubicBezTo>
                      <a:pt x="93" y="38"/>
                      <a:pt x="83" y="24"/>
                      <a:pt x="67" y="13"/>
                    </a:cubicBezTo>
                    <a:cubicBezTo>
                      <a:pt x="43" y="0"/>
                      <a:pt x="0" y="18"/>
                      <a:pt x="13" y="4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2" name="Freeform 437">
                <a:extLst>
                  <a:ext uri="{FF2B5EF4-FFF2-40B4-BE49-F238E27FC236}">
                    <a16:creationId xmlns:a16="http://schemas.microsoft.com/office/drawing/2014/main" id="{B4EB00AF-7AEC-4137-A282-5F934A85A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916"/>
                <a:ext cx="218" cy="175"/>
              </a:xfrm>
              <a:custGeom>
                <a:avLst/>
                <a:gdLst>
                  <a:gd name="T0" fmla="*/ 730 w 92"/>
                  <a:gd name="T1" fmla="*/ 28 h 74"/>
                  <a:gd name="T2" fmla="*/ 0 w 92"/>
                  <a:gd name="T3" fmla="*/ 263 h 74"/>
                  <a:gd name="T4" fmla="*/ 254 w 92"/>
                  <a:gd name="T5" fmla="*/ 475 h 74"/>
                  <a:gd name="T6" fmla="*/ 467 w 92"/>
                  <a:gd name="T7" fmla="*/ 979 h 74"/>
                  <a:gd name="T8" fmla="*/ 1012 w 92"/>
                  <a:gd name="T9" fmla="*/ 660 h 74"/>
                  <a:gd name="T10" fmla="*/ 730 w 92"/>
                  <a:gd name="T11" fmla="*/ 28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74">
                    <a:moveTo>
                      <a:pt x="55" y="2"/>
                    </a:moveTo>
                    <a:cubicBezTo>
                      <a:pt x="55" y="2"/>
                      <a:pt x="25" y="6"/>
                      <a:pt x="0" y="20"/>
                    </a:cubicBezTo>
                    <a:cubicBezTo>
                      <a:pt x="9" y="26"/>
                      <a:pt x="15" y="31"/>
                      <a:pt x="19" y="36"/>
                    </a:cubicBezTo>
                    <a:cubicBezTo>
                      <a:pt x="28" y="46"/>
                      <a:pt x="33" y="59"/>
                      <a:pt x="35" y="74"/>
                    </a:cubicBezTo>
                    <a:cubicBezTo>
                      <a:pt x="47" y="67"/>
                      <a:pt x="62" y="61"/>
                      <a:pt x="76" y="50"/>
                    </a:cubicBezTo>
                    <a:cubicBezTo>
                      <a:pt x="92" y="32"/>
                      <a:pt x="71" y="0"/>
                      <a:pt x="55" y="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3" name="Freeform 438">
                <a:extLst>
                  <a:ext uri="{FF2B5EF4-FFF2-40B4-BE49-F238E27FC236}">
                    <a16:creationId xmlns:a16="http://schemas.microsoft.com/office/drawing/2014/main" id="{0FC50842-D26D-4AA0-BBC1-A963DD329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3057"/>
                <a:ext cx="406" cy="281"/>
              </a:xfrm>
              <a:custGeom>
                <a:avLst/>
                <a:gdLst>
                  <a:gd name="T0" fmla="*/ 2183 w 172"/>
                  <a:gd name="T1" fmla="*/ 319 h 119"/>
                  <a:gd name="T2" fmla="*/ 2068 w 172"/>
                  <a:gd name="T3" fmla="*/ 0 h 119"/>
                  <a:gd name="T4" fmla="*/ 1945 w 172"/>
                  <a:gd name="T5" fmla="*/ 843 h 119"/>
                  <a:gd name="T6" fmla="*/ 1277 w 172"/>
                  <a:gd name="T7" fmla="*/ 1287 h 119"/>
                  <a:gd name="T8" fmla="*/ 380 w 172"/>
                  <a:gd name="T9" fmla="*/ 1081 h 119"/>
                  <a:gd name="T10" fmla="*/ 28 w 172"/>
                  <a:gd name="T11" fmla="*/ 463 h 119"/>
                  <a:gd name="T12" fmla="*/ 28 w 172"/>
                  <a:gd name="T13" fmla="*/ 380 h 119"/>
                  <a:gd name="T14" fmla="*/ 106 w 172"/>
                  <a:gd name="T15" fmla="*/ 843 h 119"/>
                  <a:gd name="T16" fmla="*/ 328 w 172"/>
                  <a:gd name="T17" fmla="*/ 1159 h 119"/>
                  <a:gd name="T18" fmla="*/ 541 w 172"/>
                  <a:gd name="T19" fmla="*/ 1372 h 119"/>
                  <a:gd name="T20" fmla="*/ 840 w 172"/>
                  <a:gd name="T21" fmla="*/ 1355 h 119"/>
                  <a:gd name="T22" fmla="*/ 1159 w 172"/>
                  <a:gd name="T23" fmla="*/ 1556 h 119"/>
                  <a:gd name="T24" fmla="*/ 1471 w 172"/>
                  <a:gd name="T25" fmla="*/ 1528 h 119"/>
                  <a:gd name="T26" fmla="*/ 2028 w 172"/>
                  <a:gd name="T27" fmla="*/ 1372 h 119"/>
                  <a:gd name="T28" fmla="*/ 2261 w 172"/>
                  <a:gd name="T29" fmla="*/ 959 h 119"/>
                  <a:gd name="T30" fmla="*/ 2183 w 172"/>
                  <a:gd name="T31" fmla="*/ 319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2" h="119">
                    <a:moveTo>
                      <a:pt x="166" y="24"/>
                    </a:moveTo>
                    <a:cubicBezTo>
                      <a:pt x="163" y="16"/>
                      <a:pt x="160" y="8"/>
                      <a:pt x="157" y="0"/>
                    </a:cubicBezTo>
                    <a:cubicBezTo>
                      <a:pt x="162" y="23"/>
                      <a:pt x="159" y="46"/>
                      <a:pt x="148" y="64"/>
                    </a:cubicBezTo>
                    <a:cubicBezTo>
                      <a:pt x="136" y="82"/>
                      <a:pt x="118" y="94"/>
                      <a:pt x="97" y="98"/>
                    </a:cubicBezTo>
                    <a:cubicBezTo>
                      <a:pt x="73" y="103"/>
                      <a:pt x="48" y="97"/>
                      <a:pt x="29" y="82"/>
                    </a:cubicBezTo>
                    <a:cubicBezTo>
                      <a:pt x="13" y="70"/>
                      <a:pt x="3" y="53"/>
                      <a:pt x="2" y="35"/>
                    </a:cubicBezTo>
                    <a:cubicBezTo>
                      <a:pt x="2" y="33"/>
                      <a:pt x="2" y="31"/>
                      <a:pt x="2" y="29"/>
                    </a:cubicBezTo>
                    <a:cubicBezTo>
                      <a:pt x="0" y="41"/>
                      <a:pt x="3" y="53"/>
                      <a:pt x="8" y="64"/>
                    </a:cubicBezTo>
                    <a:cubicBezTo>
                      <a:pt x="14" y="70"/>
                      <a:pt x="19" y="75"/>
                      <a:pt x="25" y="88"/>
                    </a:cubicBezTo>
                    <a:cubicBezTo>
                      <a:pt x="27" y="92"/>
                      <a:pt x="36" y="101"/>
                      <a:pt x="41" y="104"/>
                    </a:cubicBezTo>
                    <a:cubicBezTo>
                      <a:pt x="46" y="107"/>
                      <a:pt x="58" y="101"/>
                      <a:pt x="64" y="103"/>
                    </a:cubicBezTo>
                    <a:cubicBezTo>
                      <a:pt x="74" y="107"/>
                      <a:pt x="77" y="116"/>
                      <a:pt x="88" y="118"/>
                    </a:cubicBezTo>
                    <a:cubicBezTo>
                      <a:pt x="92" y="119"/>
                      <a:pt x="108" y="117"/>
                      <a:pt x="112" y="116"/>
                    </a:cubicBezTo>
                    <a:cubicBezTo>
                      <a:pt x="125" y="113"/>
                      <a:pt x="138" y="94"/>
                      <a:pt x="154" y="104"/>
                    </a:cubicBezTo>
                    <a:cubicBezTo>
                      <a:pt x="157" y="92"/>
                      <a:pt x="160" y="80"/>
                      <a:pt x="172" y="73"/>
                    </a:cubicBezTo>
                    <a:cubicBezTo>
                      <a:pt x="166" y="56"/>
                      <a:pt x="163" y="40"/>
                      <a:pt x="166" y="24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4" name="Freeform 439">
                <a:extLst>
                  <a:ext uri="{FF2B5EF4-FFF2-40B4-BE49-F238E27FC236}">
                    <a16:creationId xmlns:a16="http://schemas.microsoft.com/office/drawing/2014/main" id="{69E10D4A-0C25-444F-A5A9-889D7421C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3199"/>
                <a:ext cx="219" cy="57"/>
              </a:xfrm>
              <a:custGeom>
                <a:avLst/>
                <a:gdLst>
                  <a:gd name="T0" fmla="*/ 0 w 93"/>
                  <a:gd name="T1" fmla="*/ 321 h 24"/>
                  <a:gd name="T2" fmla="*/ 454 w 93"/>
                  <a:gd name="T3" fmla="*/ 283 h 24"/>
                  <a:gd name="T4" fmla="*/ 1003 w 93"/>
                  <a:gd name="T5" fmla="*/ 95 h 24"/>
                  <a:gd name="T6" fmla="*/ 1215 w 93"/>
                  <a:gd name="T7" fmla="*/ 69 h 24"/>
                  <a:gd name="T8" fmla="*/ 822 w 93"/>
                  <a:gd name="T9" fmla="*/ 29 h 24"/>
                  <a:gd name="T10" fmla="*/ 433 w 93"/>
                  <a:gd name="T11" fmla="*/ 204 h 24"/>
                  <a:gd name="T12" fmla="*/ 0 w 93"/>
                  <a:gd name="T13" fmla="*/ 32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4">
                    <a:moveTo>
                      <a:pt x="0" y="24"/>
                    </a:moveTo>
                    <a:cubicBezTo>
                      <a:pt x="14" y="17"/>
                      <a:pt x="18" y="24"/>
                      <a:pt x="35" y="21"/>
                    </a:cubicBezTo>
                    <a:cubicBezTo>
                      <a:pt x="51" y="19"/>
                      <a:pt x="64" y="9"/>
                      <a:pt x="77" y="7"/>
                    </a:cubicBezTo>
                    <a:cubicBezTo>
                      <a:pt x="89" y="5"/>
                      <a:pt x="93" y="5"/>
                      <a:pt x="93" y="5"/>
                    </a:cubicBezTo>
                    <a:cubicBezTo>
                      <a:pt x="79" y="1"/>
                      <a:pt x="71" y="0"/>
                      <a:pt x="63" y="2"/>
                    </a:cubicBezTo>
                    <a:cubicBezTo>
                      <a:pt x="56" y="5"/>
                      <a:pt x="46" y="14"/>
                      <a:pt x="33" y="15"/>
                    </a:cubicBezTo>
                    <a:cubicBezTo>
                      <a:pt x="20" y="17"/>
                      <a:pt x="3" y="20"/>
                      <a:pt x="0" y="24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5" name="Freeform 440">
                <a:extLst>
                  <a:ext uri="{FF2B5EF4-FFF2-40B4-BE49-F238E27FC236}">
                    <a16:creationId xmlns:a16="http://schemas.microsoft.com/office/drawing/2014/main" id="{21FA21FE-D733-48B3-B3D6-1869772EB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717"/>
                <a:ext cx="213" cy="404"/>
              </a:xfrm>
              <a:custGeom>
                <a:avLst/>
                <a:gdLst>
                  <a:gd name="T0" fmla="*/ 0 w 90"/>
                  <a:gd name="T1" fmla="*/ 2254 h 171"/>
                  <a:gd name="T2" fmla="*/ 447 w 90"/>
                  <a:gd name="T3" fmla="*/ 2060 h 171"/>
                  <a:gd name="T4" fmla="*/ 930 w 90"/>
                  <a:gd name="T5" fmla="*/ 1384 h 171"/>
                  <a:gd name="T6" fmla="*/ 1074 w 90"/>
                  <a:gd name="T7" fmla="*/ 0 h 171"/>
                  <a:gd name="T8" fmla="*/ 835 w 90"/>
                  <a:gd name="T9" fmla="*/ 1422 h 171"/>
                  <a:gd name="T10" fmla="*/ 409 w 90"/>
                  <a:gd name="T11" fmla="*/ 1937 h 171"/>
                  <a:gd name="T12" fmla="*/ 0 w 90"/>
                  <a:gd name="T13" fmla="*/ 2254 h 1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71">
                    <a:moveTo>
                      <a:pt x="0" y="171"/>
                    </a:moveTo>
                    <a:cubicBezTo>
                      <a:pt x="11" y="159"/>
                      <a:pt x="22" y="161"/>
                      <a:pt x="34" y="156"/>
                    </a:cubicBezTo>
                    <a:cubicBezTo>
                      <a:pt x="46" y="151"/>
                      <a:pt x="64" y="120"/>
                      <a:pt x="70" y="105"/>
                    </a:cubicBezTo>
                    <a:cubicBezTo>
                      <a:pt x="76" y="91"/>
                      <a:pt x="90" y="67"/>
                      <a:pt x="81" y="0"/>
                    </a:cubicBezTo>
                    <a:cubicBezTo>
                      <a:pt x="85" y="23"/>
                      <a:pt x="71" y="89"/>
                      <a:pt x="63" y="108"/>
                    </a:cubicBezTo>
                    <a:cubicBezTo>
                      <a:pt x="54" y="127"/>
                      <a:pt x="41" y="146"/>
                      <a:pt x="31" y="147"/>
                    </a:cubicBezTo>
                    <a:cubicBezTo>
                      <a:pt x="22" y="149"/>
                      <a:pt x="5" y="163"/>
                      <a:pt x="0" y="171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6" name="Line 441">
                <a:extLst>
                  <a:ext uri="{FF2B5EF4-FFF2-40B4-BE49-F238E27FC236}">
                    <a16:creationId xmlns:a16="http://schemas.microsoft.com/office/drawing/2014/main" id="{91F0732E-A4C5-421F-B124-AA12845D81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18" y="3249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7" name="Line 442">
                <a:extLst>
                  <a:ext uri="{FF2B5EF4-FFF2-40B4-BE49-F238E27FC236}">
                    <a16:creationId xmlns:a16="http://schemas.microsoft.com/office/drawing/2014/main" id="{07772C0F-431F-4C6D-AFD5-2A73591089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18" y="3249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8" name="Freeform 443">
                <a:extLst>
                  <a:ext uri="{FF2B5EF4-FFF2-40B4-BE49-F238E27FC236}">
                    <a16:creationId xmlns:a16="http://schemas.microsoft.com/office/drawing/2014/main" id="{93D86112-8F38-4222-9FB3-B601AF10E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12"/>
                <a:ext cx="160" cy="75"/>
              </a:xfrm>
              <a:custGeom>
                <a:avLst/>
                <a:gdLst>
                  <a:gd name="T0" fmla="*/ 0 w 68"/>
                  <a:gd name="T1" fmla="*/ 77 h 32"/>
                  <a:gd name="T2" fmla="*/ 885 w 68"/>
                  <a:gd name="T3" fmla="*/ 413 h 32"/>
                  <a:gd name="T4" fmla="*/ 482 w 68"/>
                  <a:gd name="T5" fmla="*/ 209 h 32"/>
                  <a:gd name="T6" fmla="*/ 12 w 68"/>
                  <a:gd name="T7" fmla="*/ 89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32">
                    <a:moveTo>
                      <a:pt x="0" y="6"/>
                    </a:moveTo>
                    <a:cubicBezTo>
                      <a:pt x="27" y="0"/>
                      <a:pt x="53" y="7"/>
                      <a:pt x="68" y="32"/>
                    </a:cubicBezTo>
                    <a:cubicBezTo>
                      <a:pt x="58" y="23"/>
                      <a:pt x="50" y="19"/>
                      <a:pt x="37" y="16"/>
                    </a:cubicBezTo>
                    <a:cubicBezTo>
                      <a:pt x="28" y="13"/>
                      <a:pt x="9" y="2"/>
                      <a:pt x="1" y="7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99" name="Freeform 444">
                <a:extLst>
                  <a:ext uri="{FF2B5EF4-FFF2-40B4-BE49-F238E27FC236}">
                    <a16:creationId xmlns:a16="http://schemas.microsoft.com/office/drawing/2014/main" id="{EA83CF23-3EC4-4797-B94D-7A35430EB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245"/>
                <a:ext cx="179" cy="120"/>
              </a:xfrm>
              <a:custGeom>
                <a:avLst/>
                <a:gdLst>
                  <a:gd name="T0" fmla="*/ 0 w 76"/>
                  <a:gd name="T1" fmla="*/ 0 h 51"/>
                  <a:gd name="T2" fmla="*/ 184 w 76"/>
                  <a:gd name="T3" fmla="*/ 287 h 51"/>
                  <a:gd name="T4" fmla="*/ 577 w 76"/>
                  <a:gd name="T5" fmla="*/ 339 h 51"/>
                  <a:gd name="T6" fmla="*/ 994 w 76"/>
                  <a:gd name="T7" fmla="*/ 664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" h="51">
                    <a:moveTo>
                      <a:pt x="0" y="0"/>
                    </a:moveTo>
                    <a:cubicBezTo>
                      <a:pt x="10" y="1"/>
                      <a:pt x="14" y="13"/>
                      <a:pt x="14" y="22"/>
                    </a:cubicBezTo>
                    <a:cubicBezTo>
                      <a:pt x="25" y="15"/>
                      <a:pt x="34" y="21"/>
                      <a:pt x="44" y="26"/>
                    </a:cubicBezTo>
                    <a:cubicBezTo>
                      <a:pt x="56" y="33"/>
                      <a:pt x="67" y="39"/>
                      <a:pt x="76" y="5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0" name="Freeform 445">
                <a:extLst>
                  <a:ext uri="{FF2B5EF4-FFF2-40B4-BE49-F238E27FC236}">
                    <a16:creationId xmlns:a16="http://schemas.microsoft.com/office/drawing/2014/main" id="{285342E3-8F6C-4E6F-A14C-6966673DC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320"/>
                <a:ext cx="126" cy="220"/>
              </a:xfrm>
              <a:custGeom>
                <a:avLst/>
                <a:gdLst>
                  <a:gd name="T0" fmla="*/ 0 w 53"/>
                  <a:gd name="T1" fmla="*/ 0 h 93"/>
                  <a:gd name="T2" fmla="*/ 95 w 53"/>
                  <a:gd name="T3" fmla="*/ 135 h 93"/>
                  <a:gd name="T4" fmla="*/ 242 w 53"/>
                  <a:gd name="T5" fmla="*/ 369 h 93"/>
                  <a:gd name="T6" fmla="*/ 271 w 53"/>
                  <a:gd name="T7" fmla="*/ 766 h 93"/>
                  <a:gd name="T8" fmla="*/ 402 w 53"/>
                  <a:gd name="T9" fmla="*/ 677 h 93"/>
                  <a:gd name="T10" fmla="*/ 537 w 53"/>
                  <a:gd name="T11" fmla="*/ 795 h 93"/>
                  <a:gd name="T12" fmla="*/ 525 w 53"/>
                  <a:gd name="T13" fmla="*/ 1221 h 93"/>
                  <a:gd name="T14" fmla="*/ 673 w 53"/>
                  <a:gd name="T15" fmla="*/ 1230 h 93"/>
                  <a:gd name="T16" fmla="*/ 644 w 53"/>
                  <a:gd name="T17" fmla="*/ 939 h 93"/>
                  <a:gd name="T18" fmla="*/ 440 w 53"/>
                  <a:gd name="T19" fmla="*/ 426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93">
                    <a:moveTo>
                      <a:pt x="0" y="0"/>
                    </a:moveTo>
                    <a:cubicBezTo>
                      <a:pt x="3" y="3"/>
                      <a:pt x="5" y="7"/>
                      <a:pt x="7" y="10"/>
                    </a:cubicBezTo>
                    <a:cubicBezTo>
                      <a:pt x="11" y="16"/>
                      <a:pt x="15" y="21"/>
                      <a:pt x="18" y="28"/>
                    </a:cubicBezTo>
                    <a:cubicBezTo>
                      <a:pt x="23" y="38"/>
                      <a:pt x="25" y="48"/>
                      <a:pt x="20" y="58"/>
                    </a:cubicBezTo>
                    <a:cubicBezTo>
                      <a:pt x="24" y="56"/>
                      <a:pt x="25" y="51"/>
                      <a:pt x="30" y="51"/>
                    </a:cubicBezTo>
                    <a:cubicBezTo>
                      <a:pt x="34" y="51"/>
                      <a:pt x="38" y="57"/>
                      <a:pt x="40" y="60"/>
                    </a:cubicBezTo>
                    <a:cubicBezTo>
                      <a:pt x="46" y="71"/>
                      <a:pt x="46" y="82"/>
                      <a:pt x="39" y="92"/>
                    </a:cubicBezTo>
                    <a:cubicBezTo>
                      <a:pt x="43" y="89"/>
                      <a:pt x="50" y="85"/>
                      <a:pt x="50" y="93"/>
                    </a:cubicBezTo>
                    <a:cubicBezTo>
                      <a:pt x="53" y="89"/>
                      <a:pt x="49" y="76"/>
                      <a:pt x="48" y="71"/>
                    </a:cubicBezTo>
                    <a:cubicBezTo>
                      <a:pt x="46" y="58"/>
                      <a:pt x="40" y="43"/>
                      <a:pt x="33" y="32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1" name="Freeform 446">
                <a:extLst>
                  <a:ext uri="{FF2B5EF4-FFF2-40B4-BE49-F238E27FC236}">
                    <a16:creationId xmlns:a16="http://schemas.microsoft.com/office/drawing/2014/main" id="{0336DA5B-8CCB-42E8-95EA-ACEB6DC36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504"/>
                <a:ext cx="69" cy="93"/>
              </a:xfrm>
              <a:custGeom>
                <a:avLst/>
                <a:gdLst>
                  <a:gd name="T0" fmla="*/ 0 w 29"/>
                  <a:gd name="T1" fmla="*/ 529 h 39"/>
                  <a:gd name="T2" fmla="*/ 0 w 29"/>
                  <a:gd name="T3" fmla="*/ 0 h 39"/>
                  <a:gd name="T4" fmla="*/ 390 w 29"/>
                  <a:gd name="T5" fmla="*/ 217 h 39"/>
                  <a:gd name="T6" fmla="*/ 188 w 29"/>
                  <a:gd name="T7" fmla="*/ 217 h 39"/>
                  <a:gd name="T8" fmla="*/ 29 w 29"/>
                  <a:gd name="T9" fmla="*/ 39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9">
                    <a:moveTo>
                      <a:pt x="0" y="39"/>
                    </a:moveTo>
                    <a:cubicBezTo>
                      <a:pt x="3" y="28"/>
                      <a:pt x="2" y="12"/>
                      <a:pt x="0" y="0"/>
                    </a:cubicBezTo>
                    <a:cubicBezTo>
                      <a:pt x="6" y="10"/>
                      <a:pt x="17" y="15"/>
                      <a:pt x="29" y="16"/>
                    </a:cubicBezTo>
                    <a:cubicBezTo>
                      <a:pt x="24" y="18"/>
                      <a:pt x="19" y="16"/>
                      <a:pt x="14" y="16"/>
                    </a:cubicBezTo>
                    <a:cubicBezTo>
                      <a:pt x="6" y="15"/>
                      <a:pt x="4" y="20"/>
                      <a:pt x="2" y="29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2" name="Freeform 447">
                <a:extLst>
                  <a:ext uri="{FF2B5EF4-FFF2-40B4-BE49-F238E27FC236}">
                    <a16:creationId xmlns:a16="http://schemas.microsoft.com/office/drawing/2014/main" id="{CF8510D3-9226-4CD4-9DB5-40A0F6247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164"/>
                <a:ext cx="159" cy="104"/>
              </a:xfrm>
              <a:custGeom>
                <a:avLst/>
                <a:gdLst>
                  <a:gd name="T0" fmla="*/ 0 w 67"/>
                  <a:gd name="T1" fmla="*/ 0 h 44"/>
                  <a:gd name="T2" fmla="*/ 78 w 67"/>
                  <a:gd name="T3" fmla="*/ 135 h 44"/>
                  <a:gd name="T4" fmla="*/ 185 w 67"/>
                  <a:gd name="T5" fmla="*/ 241 h 44"/>
                  <a:gd name="T6" fmla="*/ 418 w 67"/>
                  <a:gd name="T7" fmla="*/ 340 h 44"/>
                  <a:gd name="T8" fmla="*/ 681 w 67"/>
                  <a:gd name="T9" fmla="*/ 463 h 44"/>
                  <a:gd name="T10" fmla="*/ 895 w 67"/>
                  <a:gd name="T11" fmla="*/ 581 h 44"/>
                  <a:gd name="T12" fmla="*/ 681 w 67"/>
                  <a:gd name="T13" fmla="*/ 251 h 44"/>
                  <a:gd name="T14" fmla="*/ 496 w 67"/>
                  <a:gd name="T15" fmla="*/ 291 h 44"/>
                  <a:gd name="T16" fmla="*/ 28 w 67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44">
                    <a:moveTo>
                      <a:pt x="0" y="0"/>
                    </a:moveTo>
                    <a:cubicBezTo>
                      <a:pt x="2" y="4"/>
                      <a:pt x="4" y="6"/>
                      <a:pt x="6" y="10"/>
                    </a:cubicBezTo>
                    <a:cubicBezTo>
                      <a:pt x="8" y="13"/>
                      <a:pt x="11" y="15"/>
                      <a:pt x="14" y="18"/>
                    </a:cubicBezTo>
                    <a:cubicBezTo>
                      <a:pt x="19" y="23"/>
                      <a:pt x="23" y="24"/>
                      <a:pt x="31" y="26"/>
                    </a:cubicBezTo>
                    <a:cubicBezTo>
                      <a:pt x="38" y="29"/>
                      <a:pt x="45" y="31"/>
                      <a:pt x="51" y="35"/>
                    </a:cubicBezTo>
                    <a:cubicBezTo>
                      <a:pt x="56" y="37"/>
                      <a:pt x="63" y="43"/>
                      <a:pt x="67" y="44"/>
                    </a:cubicBezTo>
                    <a:cubicBezTo>
                      <a:pt x="59" y="35"/>
                      <a:pt x="55" y="29"/>
                      <a:pt x="51" y="19"/>
                    </a:cubicBezTo>
                    <a:cubicBezTo>
                      <a:pt x="48" y="26"/>
                      <a:pt x="44" y="24"/>
                      <a:pt x="37" y="22"/>
                    </a:cubicBezTo>
                    <a:cubicBezTo>
                      <a:pt x="25" y="18"/>
                      <a:pt x="6" y="14"/>
                      <a:pt x="2" y="0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3" name="Freeform 448">
                <a:extLst>
                  <a:ext uri="{FF2B5EF4-FFF2-40B4-BE49-F238E27FC236}">
                    <a16:creationId xmlns:a16="http://schemas.microsoft.com/office/drawing/2014/main" id="{3D84EAF3-6CEB-428B-8420-26337A46A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2278"/>
                <a:ext cx="316" cy="340"/>
              </a:xfrm>
              <a:custGeom>
                <a:avLst/>
                <a:gdLst>
                  <a:gd name="T0" fmla="*/ 472 w 134"/>
                  <a:gd name="T1" fmla="*/ 1065 h 144"/>
                  <a:gd name="T2" fmla="*/ 1757 w 134"/>
                  <a:gd name="T3" fmla="*/ 1896 h 144"/>
                  <a:gd name="T4" fmla="*/ 524 w 134"/>
                  <a:gd name="T5" fmla="*/ 1277 h 144"/>
                  <a:gd name="T6" fmla="*/ 94 w 134"/>
                  <a:gd name="T7" fmla="*/ 0 h 144"/>
                  <a:gd name="T8" fmla="*/ 472 w 134"/>
                  <a:gd name="T9" fmla="*/ 1065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44">
                    <a:moveTo>
                      <a:pt x="36" y="81"/>
                    </a:moveTo>
                    <a:cubicBezTo>
                      <a:pt x="56" y="114"/>
                      <a:pt x="114" y="137"/>
                      <a:pt x="134" y="144"/>
                    </a:cubicBezTo>
                    <a:cubicBezTo>
                      <a:pt x="84" y="139"/>
                      <a:pt x="64" y="129"/>
                      <a:pt x="40" y="97"/>
                    </a:cubicBezTo>
                    <a:cubicBezTo>
                      <a:pt x="16" y="65"/>
                      <a:pt x="0" y="19"/>
                      <a:pt x="7" y="0"/>
                    </a:cubicBezTo>
                    <a:cubicBezTo>
                      <a:pt x="7" y="17"/>
                      <a:pt x="16" y="48"/>
                      <a:pt x="36" y="8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4" name="Freeform 449">
                <a:extLst>
                  <a:ext uri="{FF2B5EF4-FFF2-40B4-BE49-F238E27FC236}">
                    <a16:creationId xmlns:a16="http://schemas.microsoft.com/office/drawing/2014/main" id="{3F1F05F7-0402-4D1B-8F6D-3EB12A88F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212"/>
                <a:ext cx="144" cy="392"/>
              </a:xfrm>
              <a:custGeom>
                <a:avLst/>
                <a:gdLst>
                  <a:gd name="T0" fmla="*/ 484 w 61"/>
                  <a:gd name="T1" fmla="*/ 1315 h 166"/>
                  <a:gd name="T2" fmla="*/ 0 w 61"/>
                  <a:gd name="T3" fmla="*/ 2187 h 166"/>
                  <a:gd name="T4" fmla="*/ 581 w 61"/>
                  <a:gd name="T5" fmla="*/ 1490 h 166"/>
                  <a:gd name="T6" fmla="*/ 78 w 61"/>
                  <a:gd name="T7" fmla="*/ 0 h 166"/>
                  <a:gd name="T8" fmla="*/ 484 w 61"/>
                  <a:gd name="T9" fmla="*/ 1315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66">
                    <a:moveTo>
                      <a:pt x="37" y="100"/>
                    </a:moveTo>
                    <a:cubicBezTo>
                      <a:pt x="35" y="122"/>
                      <a:pt x="11" y="155"/>
                      <a:pt x="0" y="166"/>
                    </a:cubicBezTo>
                    <a:cubicBezTo>
                      <a:pt x="6" y="162"/>
                      <a:pt x="27" y="149"/>
                      <a:pt x="44" y="113"/>
                    </a:cubicBezTo>
                    <a:cubicBezTo>
                      <a:pt x="61" y="76"/>
                      <a:pt x="22" y="18"/>
                      <a:pt x="6" y="0"/>
                    </a:cubicBezTo>
                    <a:cubicBezTo>
                      <a:pt x="19" y="15"/>
                      <a:pt x="39" y="63"/>
                      <a:pt x="37" y="10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5" name="Freeform 450">
                <a:extLst>
                  <a:ext uri="{FF2B5EF4-FFF2-40B4-BE49-F238E27FC236}">
                    <a16:creationId xmlns:a16="http://schemas.microsoft.com/office/drawing/2014/main" id="{EB5EFCA7-8664-4F99-9370-29D2B7559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216"/>
                <a:ext cx="203" cy="291"/>
              </a:xfrm>
              <a:custGeom>
                <a:avLst/>
                <a:gdLst>
                  <a:gd name="T0" fmla="*/ 0 w 86"/>
                  <a:gd name="T1" fmla="*/ 0 h 123"/>
                  <a:gd name="T2" fmla="*/ 630 w 86"/>
                  <a:gd name="T3" fmla="*/ 688 h 123"/>
                  <a:gd name="T4" fmla="*/ 975 w 86"/>
                  <a:gd name="T5" fmla="*/ 1524 h 123"/>
                  <a:gd name="T6" fmla="*/ 1131 w 86"/>
                  <a:gd name="T7" fmla="*/ 1628 h 123"/>
                  <a:gd name="T8" fmla="*/ 987 w 86"/>
                  <a:gd name="T9" fmla="*/ 1311 h 123"/>
                  <a:gd name="T10" fmla="*/ 512 w 86"/>
                  <a:gd name="T11" fmla="*/ 426 h 123"/>
                  <a:gd name="T12" fmla="*/ 0 w 86"/>
                  <a:gd name="T13" fmla="*/ 0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23">
                    <a:moveTo>
                      <a:pt x="0" y="0"/>
                    </a:moveTo>
                    <a:cubicBezTo>
                      <a:pt x="0" y="14"/>
                      <a:pt x="30" y="26"/>
                      <a:pt x="48" y="52"/>
                    </a:cubicBezTo>
                    <a:cubicBezTo>
                      <a:pt x="66" y="78"/>
                      <a:pt x="73" y="106"/>
                      <a:pt x="74" y="115"/>
                    </a:cubicBezTo>
                    <a:cubicBezTo>
                      <a:pt x="76" y="123"/>
                      <a:pt x="82" y="123"/>
                      <a:pt x="86" y="123"/>
                    </a:cubicBezTo>
                    <a:cubicBezTo>
                      <a:pt x="81" y="122"/>
                      <a:pt x="78" y="116"/>
                      <a:pt x="75" y="99"/>
                    </a:cubicBezTo>
                    <a:cubicBezTo>
                      <a:pt x="72" y="82"/>
                      <a:pt x="63" y="55"/>
                      <a:pt x="39" y="32"/>
                    </a:cubicBezTo>
                    <a:cubicBezTo>
                      <a:pt x="15" y="9"/>
                      <a:pt x="1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6" name="Freeform 451">
                <a:extLst>
                  <a:ext uri="{FF2B5EF4-FFF2-40B4-BE49-F238E27FC236}">
                    <a16:creationId xmlns:a16="http://schemas.microsoft.com/office/drawing/2014/main" id="{62A8DF0B-08F9-4AB3-B728-886FAEAA1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2219"/>
                <a:ext cx="297" cy="314"/>
              </a:xfrm>
              <a:custGeom>
                <a:avLst/>
                <a:gdLst>
                  <a:gd name="T0" fmla="*/ 0 w 126"/>
                  <a:gd name="T1" fmla="*/ 0 h 133"/>
                  <a:gd name="T2" fmla="*/ 1638 w 126"/>
                  <a:gd name="T3" fmla="*/ 1749 h 133"/>
                  <a:gd name="T4" fmla="*/ 0 w 126"/>
                  <a:gd name="T5" fmla="*/ 0 h 1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133">
                    <a:moveTo>
                      <a:pt x="0" y="0"/>
                    </a:moveTo>
                    <a:cubicBezTo>
                      <a:pt x="18" y="4"/>
                      <a:pt x="112" y="42"/>
                      <a:pt x="125" y="133"/>
                    </a:cubicBezTo>
                    <a:cubicBezTo>
                      <a:pt x="126" y="106"/>
                      <a:pt x="103" y="21"/>
                      <a:pt x="0" y="0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7" name="Freeform 452">
                <a:extLst>
                  <a:ext uri="{FF2B5EF4-FFF2-40B4-BE49-F238E27FC236}">
                    <a16:creationId xmlns:a16="http://schemas.microsoft.com/office/drawing/2014/main" id="{308301DA-5768-47DA-A42E-7CEBDA0AD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186"/>
                <a:ext cx="33" cy="33"/>
              </a:xfrm>
              <a:custGeom>
                <a:avLst/>
                <a:gdLst>
                  <a:gd name="T0" fmla="*/ 28 w 14"/>
                  <a:gd name="T1" fmla="*/ 0 h 14"/>
                  <a:gd name="T2" fmla="*/ 0 w 14"/>
                  <a:gd name="T3" fmla="*/ 172 h 14"/>
                  <a:gd name="T4" fmla="*/ 184 w 14"/>
                  <a:gd name="T5" fmla="*/ 18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4">
                    <a:moveTo>
                      <a:pt x="2" y="0"/>
                    </a:moveTo>
                    <a:cubicBezTo>
                      <a:pt x="3" y="5"/>
                      <a:pt x="2" y="9"/>
                      <a:pt x="0" y="13"/>
                    </a:cubicBezTo>
                    <a:cubicBezTo>
                      <a:pt x="4" y="14"/>
                      <a:pt x="10" y="14"/>
                      <a:pt x="14" y="14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8" name="Freeform 453">
                <a:extLst>
                  <a:ext uri="{FF2B5EF4-FFF2-40B4-BE49-F238E27FC236}">
                    <a16:creationId xmlns:a16="http://schemas.microsoft.com/office/drawing/2014/main" id="{8EC41BBD-7DF2-43EB-A8CA-32E8538A3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216"/>
                <a:ext cx="55" cy="43"/>
              </a:xfrm>
              <a:custGeom>
                <a:avLst/>
                <a:gdLst>
                  <a:gd name="T0" fmla="*/ 0 w 23"/>
                  <a:gd name="T1" fmla="*/ 127 h 18"/>
                  <a:gd name="T2" fmla="*/ 177 w 23"/>
                  <a:gd name="T3" fmla="*/ 0 h 18"/>
                  <a:gd name="T4" fmla="*/ 316 w 23"/>
                  <a:gd name="T5" fmla="*/ 24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9"/>
                    </a:moveTo>
                    <a:cubicBezTo>
                      <a:pt x="9" y="13"/>
                      <a:pt x="11" y="5"/>
                      <a:pt x="13" y="0"/>
                    </a:cubicBezTo>
                    <a:cubicBezTo>
                      <a:pt x="18" y="4"/>
                      <a:pt x="20" y="12"/>
                      <a:pt x="23" y="18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09" name="Freeform 454">
                <a:extLst>
                  <a:ext uri="{FF2B5EF4-FFF2-40B4-BE49-F238E27FC236}">
                    <a16:creationId xmlns:a16="http://schemas.microsoft.com/office/drawing/2014/main" id="{FAFF1A7E-2496-4BDA-A462-25EC9B69D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514"/>
                <a:ext cx="28" cy="45"/>
              </a:xfrm>
              <a:custGeom>
                <a:avLst/>
                <a:gdLst>
                  <a:gd name="T0" fmla="*/ 0 w 12"/>
                  <a:gd name="T1" fmla="*/ 253 h 19"/>
                  <a:gd name="T2" fmla="*/ 152 w 12"/>
                  <a:gd name="T3" fmla="*/ 66 h 19"/>
                  <a:gd name="T4" fmla="*/ 12 w 1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9">
                    <a:moveTo>
                      <a:pt x="0" y="19"/>
                    </a:moveTo>
                    <a:cubicBezTo>
                      <a:pt x="0" y="13"/>
                      <a:pt x="5" y="6"/>
                      <a:pt x="12" y="5"/>
                    </a:cubicBezTo>
                    <a:cubicBezTo>
                      <a:pt x="9" y="2"/>
                      <a:pt x="3" y="3"/>
                      <a:pt x="1" y="0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0" name="Freeform 455">
                <a:extLst>
                  <a:ext uri="{FF2B5EF4-FFF2-40B4-BE49-F238E27FC236}">
                    <a16:creationId xmlns:a16="http://schemas.microsoft.com/office/drawing/2014/main" id="{C18332AD-F344-46AF-8B76-09FA8A61C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247"/>
                <a:ext cx="59" cy="35"/>
              </a:xfrm>
              <a:custGeom>
                <a:avLst/>
                <a:gdLst>
                  <a:gd name="T0" fmla="*/ 0 w 25"/>
                  <a:gd name="T1" fmla="*/ 0 h 15"/>
                  <a:gd name="T2" fmla="*/ 78 w 25"/>
                  <a:gd name="T3" fmla="*/ 126 h 15"/>
                  <a:gd name="T4" fmla="*/ 328 w 25"/>
                  <a:gd name="T5" fmla="*/ 19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4" y="4"/>
                      <a:pt x="4" y="6"/>
                      <a:pt x="6" y="10"/>
                    </a:cubicBezTo>
                    <a:cubicBezTo>
                      <a:pt x="13" y="8"/>
                      <a:pt x="21" y="9"/>
                      <a:pt x="25" y="15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1" name="Freeform 456">
                <a:extLst>
                  <a:ext uri="{FF2B5EF4-FFF2-40B4-BE49-F238E27FC236}">
                    <a16:creationId xmlns:a16="http://schemas.microsoft.com/office/drawing/2014/main" id="{038317B5-32FC-4468-ACBE-1AD9B000D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2375"/>
                <a:ext cx="40" cy="66"/>
              </a:xfrm>
              <a:custGeom>
                <a:avLst/>
                <a:gdLst>
                  <a:gd name="T0" fmla="*/ 0 w 17"/>
                  <a:gd name="T1" fmla="*/ 0 h 28"/>
                  <a:gd name="T2" fmla="*/ 28 w 17"/>
                  <a:gd name="T3" fmla="*/ 262 h 28"/>
                  <a:gd name="T4" fmla="*/ 221 w 17"/>
                  <a:gd name="T5" fmla="*/ 36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0" y="0"/>
                    </a:moveTo>
                    <a:cubicBezTo>
                      <a:pt x="2" y="7"/>
                      <a:pt x="3" y="13"/>
                      <a:pt x="2" y="20"/>
                    </a:cubicBezTo>
                    <a:cubicBezTo>
                      <a:pt x="6" y="14"/>
                      <a:pt x="15" y="25"/>
                      <a:pt x="17" y="28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2" name="Freeform 457">
                <a:extLst>
                  <a:ext uri="{FF2B5EF4-FFF2-40B4-BE49-F238E27FC236}">
                    <a16:creationId xmlns:a16="http://schemas.microsoft.com/office/drawing/2014/main" id="{F330D892-94BF-4E5A-B00D-6406FFCB3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330"/>
                <a:ext cx="116" cy="245"/>
              </a:xfrm>
              <a:custGeom>
                <a:avLst/>
                <a:gdLst>
                  <a:gd name="T0" fmla="*/ 291 w 49"/>
                  <a:gd name="T1" fmla="*/ 0 h 104"/>
                  <a:gd name="T2" fmla="*/ 0 w 49"/>
                  <a:gd name="T3" fmla="*/ 1359 h 104"/>
                  <a:gd name="T4" fmla="*/ 291 w 49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04">
                    <a:moveTo>
                      <a:pt x="22" y="0"/>
                    </a:moveTo>
                    <a:cubicBezTo>
                      <a:pt x="29" y="16"/>
                      <a:pt x="49" y="59"/>
                      <a:pt x="0" y="104"/>
                    </a:cubicBezTo>
                    <a:cubicBezTo>
                      <a:pt x="11" y="90"/>
                      <a:pt x="42" y="59"/>
                      <a:pt x="22" y="0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3" name="Freeform 458">
                <a:extLst>
                  <a:ext uri="{FF2B5EF4-FFF2-40B4-BE49-F238E27FC236}">
                    <a16:creationId xmlns:a16="http://schemas.microsoft.com/office/drawing/2014/main" id="{F7AF25DC-FC12-45FB-88B4-B87FD9D0C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119"/>
                <a:ext cx="120" cy="331"/>
              </a:xfrm>
              <a:custGeom>
                <a:avLst/>
                <a:gdLst>
                  <a:gd name="T0" fmla="*/ 664 w 51"/>
                  <a:gd name="T1" fmla="*/ 0 h 140"/>
                  <a:gd name="T2" fmla="*/ 492 w 51"/>
                  <a:gd name="T3" fmla="*/ 1851 h 140"/>
                  <a:gd name="T4" fmla="*/ 664 w 51"/>
                  <a:gd name="T5" fmla="*/ 0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40">
                    <a:moveTo>
                      <a:pt x="51" y="0"/>
                    </a:moveTo>
                    <a:cubicBezTo>
                      <a:pt x="34" y="17"/>
                      <a:pt x="0" y="77"/>
                      <a:pt x="38" y="140"/>
                    </a:cubicBezTo>
                    <a:cubicBezTo>
                      <a:pt x="33" y="125"/>
                      <a:pt x="14" y="56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4" name="Freeform 459">
                <a:extLst>
                  <a:ext uri="{FF2B5EF4-FFF2-40B4-BE49-F238E27FC236}">
                    <a16:creationId xmlns:a16="http://schemas.microsoft.com/office/drawing/2014/main" id="{2A432785-CE87-423D-9514-2A0B0E65D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299"/>
                <a:ext cx="302" cy="191"/>
              </a:xfrm>
              <a:custGeom>
                <a:avLst/>
                <a:gdLst>
                  <a:gd name="T0" fmla="*/ 762 w 128"/>
                  <a:gd name="T1" fmla="*/ 172 h 81"/>
                  <a:gd name="T2" fmla="*/ 0 w 128"/>
                  <a:gd name="T3" fmla="*/ 50 h 81"/>
                  <a:gd name="T4" fmla="*/ 892 w 128"/>
                  <a:gd name="T5" fmla="*/ 222 h 81"/>
                  <a:gd name="T6" fmla="*/ 1248 w 128"/>
                  <a:gd name="T7" fmla="*/ 446 h 81"/>
                  <a:gd name="T8" fmla="*/ 1682 w 128"/>
                  <a:gd name="T9" fmla="*/ 1061 h 81"/>
                  <a:gd name="T10" fmla="*/ 1248 w 128"/>
                  <a:gd name="T11" fmla="*/ 50 h 81"/>
                  <a:gd name="T12" fmla="*/ 1158 w 128"/>
                  <a:gd name="T13" fmla="*/ 0 h 81"/>
                  <a:gd name="T14" fmla="*/ 762 w 128"/>
                  <a:gd name="T15" fmla="*/ 172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8" h="81">
                    <a:moveTo>
                      <a:pt x="58" y="13"/>
                    </a:moveTo>
                    <a:cubicBezTo>
                      <a:pt x="39" y="17"/>
                      <a:pt x="17" y="14"/>
                      <a:pt x="0" y="4"/>
                    </a:cubicBezTo>
                    <a:cubicBezTo>
                      <a:pt x="11" y="14"/>
                      <a:pt x="46" y="21"/>
                      <a:pt x="68" y="17"/>
                    </a:cubicBezTo>
                    <a:cubicBezTo>
                      <a:pt x="89" y="12"/>
                      <a:pt x="90" y="24"/>
                      <a:pt x="95" y="34"/>
                    </a:cubicBezTo>
                    <a:cubicBezTo>
                      <a:pt x="100" y="44"/>
                      <a:pt x="125" y="78"/>
                      <a:pt x="128" y="81"/>
                    </a:cubicBezTo>
                    <a:cubicBezTo>
                      <a:pt x="121" y="74"/>
                      <a:pt x="96" y="46"/>
                      <a:pt x="95" y="4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4" y="3"/>
                      <a:pt x="72" y="10"/>
                      <a:pt x="58" y="13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5" name="Freeform 460">
                <a:extLst>
                  <a:ext uri="{FF2B5EF4-FFF2-40B4-BE49-F238E27FC236}">
                    <a16:creationId xmlns:a16="http://schemas.microsoft.com/office/drawing/2014/main" id="{46F247B1-3CCB-4F0E-AC04-C3FF55E6A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089"/>
                <a:ext cx="122" cy="210"/>
              </a:xfrm>
              <a:custGeom>
                <a:avLst/>
                <a:gdLst>
                  <a:gd name="T0" fmla="*/ 89 w 52"/>
                  <a:gd name="T1" fmla="*/ 1074 h 89"/>
                  <a:gd name="T2" fmla="*/ 671 w 52"/>
                  <a:gd name="T3" fmla="*/ 0 h 89"/>
                  <a:gd name="T4" fmla="*/ 0 w 52"/>
                  <a:gd name="T5" fmla="*/ 117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89">
                    <a:moveTo>
                      <a:pt x="7" y="82"/>
                    </a:moveTo>
                    <a:cubicBezTo>
                      <a:pt x="12" y="58"/>
                      <a:pt x="19" y="24"/>
                      <a:pt x="52" y="0"/>
                    </a:cubicBezTo>
                    <a:cubicBezTo>
                      <a:pt x="39" y="4"/>
                      <a:pt x="5" y="35"/>
                      <a:pt x="0" y="89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6" name="Freeform 461">
                <a:extLst>
                  <a:ext uri="{FF2B5EF4-FFF2-40B4-BE49-F238E27FC236}">
                    <a16:creationId xmlns:a16="http://schemas.microsoft.com/office/drawing/2014/main" id="{726F3CB9-2F5F-4EF9-BCA9-B7B212A3F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053"/>
                <a:ext cx="34" cy="45"/>
              </a:xfrm>
              <a:custGeom>
                <a:avLst/>
                <a:gdLst>
                  <a:gd name="T0" fmla="*/ 0 w 14"/>
                  <a:gd name="T1" fmla="*/ 0 h 19"/>
                  <a:gd name="T2" fmla="*/ 87 w 14"/>
                  <a:gd name="T3" fmla="*/ 135 h 19"/>
                  <a:gd name="T4" fmla="*/ 202 w 14"/>
                  <a:gd name="T5" fmla="*/ 253 h 19"/>
                  <a:gd name="T6" fmla="*/ 12 w 14"/>
                  <a:gd name="T7" fmla="*/ 20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2" y="4"/>
                      <a:pt x="4" y="7"/>
                      <a:pt x="6" y="10"/>
                    </a:cubicBezTo>
                    <a:cubicBezTo>
                      <a:pt x="9" y="13"/>
                      <a:pt x="13" y="15"/>
                      <a:pt x="14" y="19"/>
                    </a:cubicBezTo>
                    <a:cubicBezTo>
                      <a:pt x="10" y="17"/>
                      <a:pt x="5" y="16"/>
                      <a:pt x="1" y="15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7" name="Freeform 462">
                <a:extLst>
                  <a:ext uri="{FF2B5EF4-FFF2-40B4-BE49-F238E27FC236}">
                    <a16:creationId xmlns:a16="http://schemas.microsoft.com/office/drawing/2014/main" id="{22B6FD6B-5ACA-4781-BA34-6A22FC709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59"/>
                <a:ext cx="26" cy="68"/>
              </a:xfrm>
              <a:custGeom>
                <a:avLst/>
                <a:gdLst>
                  <a:gd name="T0" fmla="*/ 95 w 11"/>
                  <a:gd name="T1" fmla="*/ 0 h 29"/>
                  <a:gd name="T2" fmla="*/ 40 w 11"/>
                  <a:gd name="T3" fmla="*/ 192 h 29"/>
                  <a:gd name="T4" fmla="*/ 28 w 11"/>
                  <a:gd name="T5" fmla="*/ 373 h 29"/>
                  <a:gd name="T6" fmla="*/ 144 w 11"/>
                  <a:gd name="T7" fmla="*/ 27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9">
                    <a:moveTo>
                      <a:pt x="7" y="0"/>
                    </a:moveTo>
                    <a:cubicBezTo>
                      <a:pt x="2" y="6"/>
                      <a:pt x="3" y="9"/>
                      <a:pt x="3" y="15"/>
                    </a:cubicBezTo>
                    <a:cubicBezTo>
                      <a:pt x="3" y="20"/>
                      <a:pt x="0" y="24"/>
                      <a:pt x="2" y="29"/>
                    </a:cubicBezTo>
                    <a:cubicBezTo>
                      <a:pt x="4" y="26"/>
                      <a:pt x="6" y="20"/>
                      <a:pt x="11" y="2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8" name="Freeform 463">
                <a:extLst>
                  <a:ext uri="{FF2B5EF4-FFF2-40B4-BE49-F238E27FC236}">
                    <a16:creationId xmlns:a16="http://schemas.microsoft.com/office/drawing/2014/main" id="{DABDF65F-BD66-4ECA-B7F8-72B4CD0D8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2297"/>
                <a:ext cx="139" cy="26"/>
              </a:xfrm>
              <a:custGeom>
                <a:avLst/>
                <a:gdLst>
                  <a:gd name="T0" fmla="*/ 0 w 59"/>
                  <a:gd name="T1" fmla="*/ 0 h 11"/>
                  <a:gd name="T2" fmla="*/ 770 w 59"/>
                  <a:gd name="T3" fmla="*/ 66 h 11"/>
                  <a:gd name="T4" fmla="*/ 0 w 5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1">
                    <a:moveTo>
                      <a:pt x="0" y="0"/>
                    </a:moveTo>
                    <a:cubicBezTo>
                      <a:pt x="9" y="8"/>
                      <a:pt x="46" y="11"/>
                      <a:pt x="59" y="5"/>
                    </a:cubicBezTo>
                    <a:cubicBezTo>
                      <a:pt x="43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19" name="Freeform 464">
                <a:extLst>
                  <a:ext uri="{FF2B5EF4-FFF2-40B4-BE49-F238E27FC236}">
                    <a16:creationId xmlns:a16="http://schemas.microsoft.com/office/drawing/2014/main" id="{E2E4DC56-BB39-459A-A598-62CD3E23F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245"/>
                <a:ext cx="493" cy="352"/>
              </a:xfrm>
              <a:custGeom>
                <a:avLst/>
                <a:gdLst>
                  <a:gd name="T0" fmla="*/ 0 w 209"/>
                  <a:gd name="T1" fmla="*/ 938 h 149"/>
                  <a:gd name="T2" fmla="*/ 1826 w 209"/>
                  <a:gd name="T3" fmla="*/ 1635 h 149"/>
                  <a:gd name="T4" fmla="*/ 2677 w 209"/>
                  <a:gd name="T5" fmla="*/ 0 h 149"/>
                  <a:gd name="T6" fmla="*/ 1680 w 209"/>
                  <a:gd name="T7" fmla="*/ 1528 h 149"/>
                  <a:gd name="T8" fmla="*/ 0 w 209"/>
                  <a:gd name="T9" fmla="*/ 938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9" h="149">
                    <a:moveTo>
                      <a:pt x="0" y="71"/>
                    </a:moveTo>
                    <a:cubicBezTo>
                      <a:pt x="9" y="90"/>
                      <a:pt x="74" y="149"/>
                      <a:pt x="139" y="124"/>
                    </a:cubicBezTo>
                    <a:cubicBezTo>
                      <a:pt x="203" y="99"/>
                      <a:pt x="209" y="28"/>
                      <a:pt x="204" y="0"/>
                    </a:cubicBezTo>
                    <a:cubicBezTo>
                      <a:pt x="203" y="28"/>
                      <a:pt x="177" y="108"/>
                      <a:pt x="128" y="116"/>
                    </a:cubicBezTo>
                    <a:cubicBezTo>
                      <a:pt x="79" y="124"/>
                      <a:pt x="11" y="91"/>
                      <a:pt x="0" y="7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0" name="Freeform 465">
                <a:extLst>
                  <a:ext uri="{FF2B5EF4-FFF2-40B4-BE49-F238E27FC236}">
                    <a16:creationId xmlns:a16="http://schemas.microsoft.com/office/drawing/2014/main" id="{59CAFC33-8398-4D49-82B6-291469941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975"/>
                <a:ext cx="302" cy="222"/>
              </a:xfrm>
              <a:custGeom>
                <a:avLst/>
                <a:gdLst>
                  <a:gd name="T0" fmla="*/ 0 w 128"/>
                  <a:gd name="T1" fmla="*/ 1238 h 94"/>
                  <a:gd name="T2" fmla="*/ 1682 w 128"/>
                  <a:gd name="T3" fmla="*/ 196 h 94"/>
                  <a:gd name="T4" fmla="*/ 0 w 128"/>
                  <a:gd name="T5" fmla="*/ 1238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8" h="94">
                    <a:moveTo>
                      <a:pt x="0" y="94"/>
                    </a:moveTo>
                    <a:cubicBezTo>
                      <a:pt x="5" y="62"/>
                      <a:pt x="48" y="0"/>
                      <a:pt x="128" y="15"/>
                    </a:cubicBezTo>
                    <a:cubicBezTo>
                      <a:pt x="113" y="14"/>
                      <a:pt x="41" y="12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1" name="Freeform 466">
                <a:extLst>
                  <a:ext uri="{FF2B5EF4-FFF2-40B4-BE49-F238E27FC236}">
                    <a16:creationId xmlns:a16="http://schemas.microsoft.com/office/drawing/2014/main" id="{DA5E55EF-EE58-4E76-AF0D-FAC1D8820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261"/>
                <a:ext cx="122" cy="340"/>
              </a:xfrm>
              <a:custGeom>
                <a:avLst/>
                <a:gdLst>
                  <a:gd name="T0" fmla="*/ 0 w 52"/>
                  <a:gd name="T1" fmla="*/ 1896 h 144"/>
                  <a:gd name="T2" fmla="*/ 249 w 52"/>
                  <a:gd name="T3" fmla="*/ 1594 h 144"/>
                  <a:gd name="T4" fmla="*/ 143 w 52"/>
                  <a:gd name="T5" fmla="*/ 0 h 144"/>
                  <a:gd name="T6" fmla="*/ 286 w 52"/>
                  <a:gd name="T7" fmla="*/ 1488 h 144"/>
                  <a:gd name="T8" fmla="*/ 0 w 52"/>
                  <a:gd name="T9" fmla="*/ 1896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44">
                    <a:moveTo>
                      <a:pt x="0" y="144"/>
                    </a:moveTo>
                    <a:cubicBezTo>
                      <a:pt x="6" y="138"/>
                      <a:pt x="12" y="130"/>
                      <a:pt x="19" y="121"/>
                    </a:cubicBezTo>
                    <a:cubicBezTo>
                      <a:pt x="49" y="87"/>
                      <a:pt x="39" y="39"/>
                      <a:pt x="11" y="0"/>
                    </a:cubicBezTo>
                    <a:cubicBezTo>
                      <a:pt x="21" y="16"/>
                      <a:pt x="52" y="71"/>
                      <a:pt x="22" y="113"/>
                    </a:cubicBezTo>
                    <a:cubicBezTo>
                      <a:pt x="1" y="144"/>
                      <a:pt x="0" y="144"/>
                      <a:pt x="0" y="1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2" name="Freeform 467">
                <a:extLst>
                  <a:ext uri="{FF2B5EF4-FFF2-40B4-BE49-F238E27FC236}">
                    <a16:creationId xmlns:a16="http://schemas.microsoft.com/office/drawing/2014/main" id="{E4EE3A63-9093-4B26-84D4-FA5B02FC0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985"/>
                <a:ext cx="237" cy="371"/>
              </a:xfrm>
              <a:custGeom>
                <a:avLst/>
                <a:gdLst>
                  <a:gd name="T0" fmla="*/ 0 w 100"/>
                  <a:gd name="T1" fmla="*/ 0 h 157"/>
                  <a:gd name="T2" fmla="*/ 1157 w 100"/>
                  <a:gd name="T3" fmla="*/ 2072 h 157"/>
                  <a:gd name="T4" fmla="*/ 0 w 100"/>
                  <a:gd name="T5" fmla="*/ 0 h 1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157">
                    <a:moveTo>
                      <a:pt x="0" y="0"/>
                    </a:moveTo>
                    <a:cubicBezTo>
                      <a:pt x="29" y="8"/>
                      <a:pt x="100" y="48"/>
                      <a:pt x="87" y="157"/>
                    </a:cubicBezTo>
                    <a:cubicBezTo>
                      <a:pt x="94" y="104"/>
                      <a:pt x="94" y="3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3" name="Freeform 468">
                <a:extLst>
                  <a:ext uri="{FF2B5EF4-FFF2-40B4-BE49-F238E27FC236}">
                    <a16:creationId xmlns:a16="http://schemas.microsoft.com/office/drawing/2014/main" id="{3DB24509-CAFD-4CDB-B6EA-1E3C1741E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228"/>
                <a:ext cx="250" cy="347"/>
              </a:xfrm>
              <a:custGeom>
                <a:avLst/>
                <a:gdLst>
                  <a:gd name="T0" fmla="*/ 278 w 106"/>
                  <a:gd name="T1" fmla="*/ 0 h 147"/>
                  <a:gd name="T2" fmla="*/ 1392 w 106"/>
                  <a:gd name="T3" fmla="*/ 1933 h 147"/>
                  <a:gd name="T4" fmla="*/ 278 w 106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6" h="147">
                    <a:moveTo>
                      <a:pt x="21" y="0"/>
                    </a:moveTo>
                    <a:cubicBezTo>
                      <a:pt x="16" y="24"/>
                      <a:pt x="10" y="113"/>
                      <a:pt x="106" y="147"/>
                    </a:cubicBezTo>
                    <a:cubicBezTo>
                      <a:pt x="85" y="142"/>
                      <a:pt x="0" y="113"/>
                      <a:pt x="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4" name="Freeform 469">
                <a:extLst>
                  <a:ext uri="{FF2B5EF4-FFF2-40B4-BE49-F238E27FC236}">
                    <a16:creationId xmlns:a16="http://schemas.microsoft.com/office/drawing/2014/main" id="{812F3653-8F7D-4AF4-9FFD-A2BB4BD18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992"/>
                <a:ext cx="168" cy="177"/>
              </a:xfrm>
              <a:custGeom>
                <a:avLst/>
                <a:gdLst>
                  <a:gd name="T0" fmla="*/ 570 w 71"/>
                  <a:gd name="T1" fmla="*/ 852 h 75"/>
                  <a:gd name="T2" fmla="*/ 251 w 71"/>
                  <a:gd name="T3" fmla="*/ 135 h 75"/>
                  <a:gd name="T4" fmla="*/ 570 w 71"/>
                  <a:gd name="T5" fmla="*/ 852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5">
                    <a:moveTo>
                      <a:pt x="43" y="65"/>
                    </a:moveTo>
                    <a:cubicBezTo>
                      <a:pt x="13" y="75"/>
                      <a:pt x="0" y="17"/>
                      <a:pt x="19" y="10"/>
                    </a:cubicBezTo>
                    <a:cubicBezTo>
                      <a:pt x="43" y="0"/>
                      <a:pt x="71" y="55"/>
                      <a:pt x="43" y="65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5" name="Freeform 470">
                <a:extLst>
                  <a:ext uri="{FF2B5EF4-FFF2-40B4-BE49-F238E27FC236}">
                    <a16:creationId xmlns:a16="http://schemas.microsoft.com/office/drawing/2014/main" id="{57B5DA27-4EC9-42BD-8D6A-C81FFE086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015"/>
                <a:ext cx="102" cy="154"/>
              </a:xfrm>
              <a:custGeom>
                <a:avLst/>
                <a:gdLst>
                  <a:gd name="T0" fmla="*/ 135 w 43"/>
                  <a:gd name="T1" fmla="*/ 516 h 65"/>
                  <a:gd name="T2" fmla="*/ 574 w 43"/>
                  <a:gd name="T3" fmla="*/ 730 h 65"/>
                  <a:gd name="T4" fmla="*/ 254 w 43"/>
                  <a:gd name="T5" fmla="*/ 0 h 65"/>
                  <a:gd name="T6" fmla="*/ 135 w 43"/>
                  <a:gd name="T7" fmla="*/ 516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65">
                    <a:moveTo>
                      <a:pt x="10" y="39"/>
                    </a:moveTo>
                    <a:cubicBezTo>
                      <a:pt x="15" y="50"/>
                      <a:pt x="23" y="60"/>
                      <a:pt x="43" y="55"/>
                    </a:cubicBezTo>
                    <a:cubicBezTo>
                      <a:pt x="13" y="65"/>
                      <a:pt x="0" y="7"/>
                      <a:pt x="19" y="0"/>
                    </a:cubicBezTo>
                    <a:cubicBezTo>
                      <a:pt x="7" y="2"/>
                      <a:pt x="4" y="23"/>
                      <a:pt x="10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6" name="Freeform 471">
                <a:extLst>
                  <a:ext uri="{FF2B5EF4-FFF2-40B4-BE49-F238E27FC236}">
                    <a16:creationId xmlns:a16="http://schemas.microsoft.com/office/drawing/2014/main" id="{B4EB971F-2054-4C00-8FC0-61225DA26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478"/>
                <a:ext cx="444" cy="260"/>
              </a:xfrm>
              <a:custGeom>
                <a:avLst/>
                <a:gdLst>
                  <a:gd name="T0" fmla="*/ 0 w 188"/>
                  <a:gd name="T1" fmla="*/ 0 h 110"/>
                  <a:gd name="T2" fmla="*/ 1528 w 188"/>
                  <a:gd name="T3" fmla="*/ 1295 h 110"/>
                  <a:gd name="T4" fmla="*/ 2477 w 188"/>
                  <a:gd name="T5" fmla="*/ 766 h 110"/>
                  <a:gd name="T6" fmla="*/ 1016 w 188"/>
                  <a:gd name="T7" fmla="*/ 1045 h 110"/>
                  <a:gd name="T8" fmla="*/ 0 w 188"/>
                  <a:gd name="T9" fmla="*/ 0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8" h="110">
                    <a:moveTo>
                      <a:pt x="0" y="0"/>
                    </a:moveTo>
                    <a:cubicBezTo>
                      <a:pt x="13" y="49"/>
                      <a:pt x="67" y="110"/>
                      <a:pt x="116" y="98"/>
                    </a:cubicBezTo>
                    <a:cubicBezTo>
                      <a:pt x="164" y="85"/>
                      <a:pt x="173" y="64"/>
                      <a:pt x="188" y="58"/>
                    </a:cubicBezTo>
                    <a:cubicBezTo>
                      <a:pt x="155" y="64"/>
                      <a:pt x="119" y="91"/>
                      <a:pt x="77" y="79"/>
                    </a:cubicBezTo>
                    <a:cubicBezTo>
                      <a:pt x="36" y="67"/>
                      <a:pt x="9" y="16"/>
                      <a:pt x="0" y="0"/>
                    </a:cubicBezTo>
                    <a:close/>
                  </a:path>
                </a:pathLst>
              </a:custGeom>
              <a:solidFill>
                <a:srgbClr val="FAD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7" name="Freeform 472">
                <a:extLst>
                  <a:ext uri="{FF2B5EF4-FFF2-40B4-BE49-F238E27FC236}">
                    <a16:creationId xmlns:a16="http://schemas.microsoft.com/office/drawing/2014/main" id="{93D18F20-B173-44C8-8238-4FDED562A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204"/>
                <a:ext cx="583" cy="615"/>
              </a:xfrm>
              <a:custGeom>
                <a:avLst/>
                <a:gdLst>
                  <a:gd name="T0" fmla="*/ 2825 w 247"/>
                  <a:gd name="T1" fmla="*/ 106 h 260"/>
                  <a:gd name="T2" fmla="*/ 2068 w 247"/>
                  <a:gd name="T3" fmla="*/ 2675 h 260"/>
                  <a:gd name="T4" fmla="*/ 78 w 247"/>
                  <a:gd name="T5" fmla="*/ 2607 h 260"/>
                  <a:gd name="T6" fmla="*/ 552 w 247"/>
                  <a:gd name="T7" fmla="*/ 3189 h 260"/>
                  <a:gd name="T8" fmla="*/ 2089 w 247"/>
                  <a:gd name="T9" fmla="*/ 2926 h 260"/>
                  <a:gd name="T10" fmla="*/ 2986 w 247"/>
                  <a:gd name="T11" fmla="*/ 1802 h 260"/>
                  <a:gd name="T12" fmla="*/ 3248 w 247"/>
                  <a:gd name="T13" fmla="*/ 0 h 260"/>
                  <a:gd name="T14" fmla="*/ 2825 w 247"/>
                  <a:gd name="T15" fmla="*/ 106 h 2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260">
                    <a:moveTo>
                      <a:pt x="215" y="8"/>
                    </a:moveTo>
                    <a:cubicBezTo>
                      <a:pt x="238" y="44"/>
                      <a:pt x="231" y="145"/>
                      <a:pt x="157" y="202"/>
                    </a:cubicBezTo>
                    <a:cubicBezTo>
                      <a:pt x="83" y="260"/>
                      <a:pt x="6" y="197"/>
                      <a:pt x="6" y="197"/>
                    </a:cubicBezTo>
                    <a:cubicBezTo>
                      <a:pt x="4" y="213"/>
                      <a:pt x="0" y="237"/>
                      <a:pt x="42" y="241"/>
                    </a:cubicBezTo>
                    <a:cubicBezTo>
                      <a:pt x="83" y="244"/>
                      <a:pt x="121" y="244"/>
                      <a:pt x="159" y="221"/>
                    </a:cubicBezTo>
                    <a:cubicBezTo>
                      <a:pt x="197" y="198"/>
                      <a:pt x="220" y="162"/>
                      <a:pt x="227" y="136"/>
                    </a:cubicBezTo>
                    <a:cubicBezTo>
                      <a:pt x="234" y="111"/>
                      <a:pt x="236" y="30"/>
                      <a:pt x="247" y="0"/>
                    </a:cubicBezTo>
                    <a:cubicBezTo>
                      <a:pt x="242" y="25"/>
                      <a:pt x="235" y="35"/>
                      <a:pt x="215" y="8"/>
                    </a:cubicBezTo>
                    <a:close/>
                  </a:path>
                </a:pathLst>
              </a:custGeom>
              <a:solidFill>
                <a:srgbClr val="FAD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8" name="Freeform 473">
                <a:extLst>
                  <a:ext uri="{FF2B5EF4-FFF2-40B4-BE49-F238E27FC236}">
                    <a16:creationId xmlns:a16="http://schemas.microsoft.com/office/drawing/2014/main" id="{B2BDA536-186D-44A5-A42B-0EBE6F3E0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2611"/>
                <a:ext cx="307" cy="177"/>
              </a:xfrm>
              <a:custGeom>
                <a:avLst/>
                <a:gdLst>
                  <a:gd name="T0" fmla="*/ 753 w 130"/>
                  <a:gd name="T1" fmla="*/ 422 h 75"/>
                  <a:gd name="T2" fmla="*/ 0 w 130"/>
                  <a:gd name="T3" fmla="*/ 0 h 75"/>
                  <a:gd name="T4" fmla="*/ 1712 w 130"/>
                  <a:gd name="T5" fmla="*/ 250 h 75"/>
                  <a:gd name="T6" fmla="*/ 753 w 130"/>
                  <a:gd name="T7" fmla="*/ 422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0" h="75">
                    <a:moveTo>
                      <a:pt x="57" y="32"/>
                    </a:moveTo>
                    <a:cubicBezTo>
                      <a:pt x="40" y="29"/>
                      <a:pt x="28" y="19"/>
                      <a:pt x="0" y="0"/>
                    </a:cubicBezTo>
                    <a:cubicBezTo>
                      <a:pt x="23" y="21"/>
                      <a:pt x="49" y="75"/>
                      <a:pt x="130" y="19"/>
                    </a:cubicBezTo>
                    <a:cubicBezTo>
                      <a:pt x="116" y="24"/>
                      <a:pt x="91" y="40"/>
                      <a:pt x="57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29" name="Freeform 474">
                <a:extLst>
                  <a:ext uri="{FF2B5EF4-FFF2-40B4-BE49-F238E27FC236}">
                    <a16:creationId xmlns:a16="http://schemas.microsoft.com/office/drawing/2014/main" id="{D67C55FE-8E6D-4C24-8823-2AF9F4518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3178"/>
                <a:ext cx="206" cy="106"/>
              </a:xfrm>
              <a:custGeom>
                <a:avLst/>
                <a:gdLst>
                  <a:gd name="T0" fmla="*/ 455 w 87"/>
                  <a:gd name="T1" fmla="*/ 115 h 45"/>
                  <a:gd name="T2" fmla="*/ 0 w 87"/>
                  <a:gd name="T3" fmla="*/ 417 h 45"/>
                  <a:gd name="T4" fmla="*/ 1155 w 87"/>
                  <a:gd name="T5" fmla="*/ 90 h 45"/>
                  <a:gd name="T6" fmla="*/ 455 w 87"/>
                  <a:gd name="T7" fmla="*/ 115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45">
                    <a:moveTo>
                      <a:pt x="34" y="9"/>
                    </a:moveTo>
                    <a:cubicBezTo>
                      <a:pt x="24" y="12"/>
                      <a:pt x="16" y="20"/>
                      <a:pt x="0" y="32"/>
                    </a:cubicBezTo>
                    <a:cubicBezTo>
                      <a:pt x="29" y="45"/>
                      <a:pt x="70" y="32"/>
                      <a:pt x="87" y="7"/>
                    </a:cubicBezTo>
                    <a:cubicBezTo>
                      <a:pt x="75" y="12"/>
                      <a:pt x="59" y="0"/>
                      <a:pt x="34" y="9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0" name="Freeform 475">
                <a:extLst>
                  <a:ext uri="{FF2B5EF4-FFF2-40B4-BE49-F238E27FC236}">
                    <a16:creationId xmlns:a16="http://schemas.microsoft.com/office/drawing/2014/main" id="{941BC452-9AB3-4B4D-A123-D74D45278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3041"/>
                <a:ext cx="173" cy="80"/>
              </a:xfrm>
              <a:custGeom>
                <a:avLst/>
                <a:gdLst>
                  <a:gd name="T0" fmla="*/ 0 w 73"/>
                  <a:gd name="T1" fmla="*/ 0 h 34"/>
                  <a:gd name="T2" fmla="*/ 263 w 73"/>
                  <a:gd name="T3" fmla="*/ 299 h 34"/>
                  <a:gd name="T4" fmla="*/ 972 w 73"/>
                  <a:gd name="T5" fmla="*/ 442 h 34"/>
                  <a:gd name="T6" fmla="*/ 427 w 73"/>
                  <a:gd name="T7" fmla="*/ 132 h 34"/>
                  <a:gd name="T8" fmla="*/ 0 w 73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34">
                    <a:moveTo>
                      <a:pt x="0" y="0"/>
                    </a:moveTo>
                    <a:cubicBezTo>
                      <a:pt x="0" y="14"/>
                      <a:pt x="4" y="22"/>
                      <a:pt x="20" y="23"/>
                    </a:cubicBezTo>
                    <a:cubicBezTo>
                      <a:pt x="36" y="25"/>
                      <a:pt x="65" y="27"/>
                      <a:pt x="73" y="34"/>
                    </a:cubicBezTo>
                    <a:cubicBezTo>
                      <a:pt x="71" y="20"/>
                      <a:pt x="47" y="12"/>
                      <a:pt x="32" y="10"/>
                    </a:cubicBezTo>
                    <a:cubicBezTo>
                      <a:pt x="18" y="9"/>
                      <a:pt x="5" y="11"/>
                      <a:pt x="0" y="0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1" name="Freeform 476">
                <a:extLst>
                  <a:ext uri="{FF2B5EF4-FFF2-40B4-BE49-F238E27FC236}">
                    <a16:creationId xmlns:a16="http://schemas.microsoft.com/office/drawing/2014/main" id="{7B75352A-879D-4C36-8832-C78E80019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3034"/>
                <a:ext cx="90" cy="151"/>
              </a:xfrm>
              <a:custGeom>
                <a:avLst/>
                <a:gdLst>
                  <a:gd name="T0" fmla="*/ 0 w 38"/>
                  <a:gd name="T1" fmla="*/ 840 h 64"/>
                  <a:gd name="T2" fmla="*/ 438 w 38"/>
                  <a:gd name="T3" fmla="*/ 422 h 64"/>
                  <a:gd name="T4" fmla="*/ 360 w 38"/>
                  <a:gd name="T5" fmla="*/ 0 h 64"/>
                  <a:gd name="T6" fmla="*/ 291 w 38"/>
                  <a:gd name="T7" fmla="*/ 262 h 64"/>
                  <a:gd name="T8" fmla="*/ 135 w 38"/>
                  <a:gd name="T9" fmla="*/ 484 h 64"/>
                  <a:gd name="T10" fmla="*/ 0 w 38"/>
                  <a:gd name="T11" fmla="*/ 84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4">
                    <a:moveTo>
                      <a:pt x="0" y="64"/>
                    </a:moveTo>
                    <a:cubicBezTo>
                      <a:pt x="6" y="46"/>
                      <a:pt x="27" y="36"/>
                      <a:pt x="33" y="32"/>
                    </a:cubicBezTo>
                    <a:cubicBezTo>
                      <a:pt x="38" y="28"/>
                      <a:pt x="26" y="9"/>
                      <a:pt x="27" y="0"/>
                    </a:cubicBezTo>
                    <a:cubicBezTo>
                      <a:pt x="24" y="7"/>
                      <a:pt x="21" y="13"/>
                      <a:pt x="22" y="20"/>
                    </a:cubicBezTo>
                    <a:cubicBezTo>
                      <a:pt x="23" y="27"/>
                      <a:pt x="16" y="28"/>
                      <a:pt x="10" y="37"/>
                    </a:cubicBezTo>
                    <a:cubicBezTo>
                      <a:pt x="6" y="41"/>
                      <a:pt x="1" y="58"/>
                      <a:pt x="0" y="64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2" name="Freeform 477">
                <a:extLst>
                  <a:ext uri="{FF2B5EF4-FFF2-40B4-BE49-F238E27FC236}">
                    <a16:creationId xmlns:a16="http://schemas.microsoft.com/office/drawing/2014/main" id="{98FBFAF8-A4A7-40AE-98EC-6BDA0C638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684"/>
                <a:ext cx="137" cy="87"/>
              </a:xfrm>
              <a:custGeom>
                <a:avLst/>
                <a:gdLst>
                  <a:gd name="T0" fmla="*/ 765 w 58"/>
                  <a:gd name="T1" fmla="*/ 0 h 37"/>
                  <a:gd name="T2" fmla="*/ 541 w 58"/>
                  <a:gd name="T3" fmla="*/ 393 h 37"/>
                  <a:gd name="T4" fmla="*/ 0 w 58"/>
                  <a:gd name="T5" fmla="*/ 89 h 37"/>
                  <a:gd name="T6" fmla="*/ 541 w 58"/>
                  <a:gd name="T7" fmla="*/ 183 h 37"/>
                  <a:gd name="T8" fmla="*/ 765 w 58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7">
                    <a:moveTo>
                      <a:pt x="58" y="0"/>
                    </a:moveTo>
                    <a:cubicBezTo>
                      <a:pt x="54" y="12"/>
                      <a:pt x="47" y="37"/>
                      <a:pt x="41" y="30"/>
                    </a:cubicBezTo>
                    <a:cubicBezTo>
                      <a:pt x="36" y="23"/>
                      <a:pt x="20" y="14"/>
                      <a:pt x="0" y="7"/>
                    </a:cubicBezTo>
                    <a:cubicBezTo>
                      <a:pt x="10" y="9"/>
                      <a:pt x="35" y="15"/>
                      <a:pt x="41" y="14"/>
                    </a:cubicBezTo>
                    <a:cubicBezTo>
                      <a:pt x="51" y="12"/>
                      <a:pt x="56" y="4"/>
                      <a:pt x="58" y="0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3" name="Freeform 478">
                <a:extLst>
                  <a:ext uri="{FF2B5EF4-FFF2-40B4-BE49-F238E27FC236}">
                    <a16:creationId xmlns:a16="http://schemas.microsoft.com/office/drawing/2014/main" id="{4FB49BCD-B2EC-46C7-A4EE-2DB00CE72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693"/>
                <a:ext cx="59" cy="208"/>
              </a:xfrm>
              <a:custGeom>
                <a:avLst/>
                <a:gdLst>
                  <a:gd name="T0" fmla="*/ 0 w 25"/>
                  <a:gd name="T1" fmla="*/ 1163 h 88"/>
                  <a:gd name="T2" fmla="*/ 66 w 25"/>
                  <a:gd name="T3" fmla="*/ 0 h 88"/>
                  <a:gd name="T4" fmla="*/ 0 w 25"/>
                  <a:gd name="T5" fmla="*/ 1163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88">
                    <a:moveTo>
                      <a:pt x="0" y="88"/>
                    </a:moveTo>
                    <a:cubicBezTo>
                      <a:pt x="25" y="59"/>
                      <a:pt x="16" y="16"/>
                      <a:pt x="5" y="0"/>
                    </a:cubicBezTo>
                    <a:cubicBezTo>
                      <a:pt x="8" y="12"/>
                      <a:pt x="11" y="60"/>
                      <a:pt x="0" y="88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4" name="Freeform 479">
                <a:extLst>
                  <a:ext uri="{FF2B5EF4-FFF2-40B4-BE49-F238E27FC236}">
                    <a16:creationId xmlns:a16="http://schemas.microsoft.com/office/drawing/2014/main" id="{933D6592-88EE-428A-A915-81109B408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779"/>
                <a:ext cx="118" cy="172"/>
              </a:xfrm>
              <a:custGeom>
                <a:avLst/>
                <a:gdLst>
                  <a:gd name="T0" fmla="*/ 406 w 50"/>
                  <a:gd name="T1" fmla="*/ 589 h 73"/>
                  <a:gd name="T2" fmla="*/ 0 w 50"/>
                  <a:gd name="T3" fmla="*/ 721 h 73"/>
                  <a:gd name="T4" fmla="*/ 562 w 50"/>
                  <a:gd name="T5" fmla="*/ 811 h 73"/>
                  <a:gd name="T6" fmla="*/ 196 w 50"/>
                  <a:gd name="T7" fmla="*/ 0 h 73"/>
                  <a:gd name="T8" fmla="*/ 406 w 50"/>
                  <a:gd name="T9" fmla="*/ 589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73">
                    <a:moveTo>
                      <a:pt x="31" y="45"/>
                    </a:moveTo>
                    <a:cubicBezTo>
                      <a:pt x="29" y="56"/>
                      <a:pt x="16" y="63"/>
                      <a:pt x="0" y="55"/>
                    </a:cubicBezTo>
                    <a:cubicBezTo>
                      <a:pt x="2" y="62"/>
                      <a:pt x="36" y="73"/>
                      <a:pt x="43" y="62"/>
                    </a:cubicBezTo>
                    <a:cubicBezTo>
                      <a:pt x="50" y="52"/>
                      <a:pt x="39" y="18"/>
                      <a:pt x="15" y="0"/>
                    </a:cubicBezTo>
                    <a:cubicBezTo>
                      <a:pt x="25" y="10"/>
                      <a:pt x="33" y="32"/>
                      <a:pt x="31" y="45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5" name="Freeform 480">
                <a:extLst>
                  <a:ext uri="{FF2B5EF4-FFF2-40B4-BE49-F238E27FC236}">
                    <a16:creationId xmlns:a16="http://schemas.microsoft.com/office/drawing/2014/main" id="{09935BBC-BDAD-44D4-A6EE-B25A73987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864"/>
                <a:ext cx="83" cy="82"/>
              </a:xfrm>
              <a:custGeom>
                <a:avLst/>
                <a:gdLst>
                  <a:gd name="T0" fmla="*/ 372 w 35"/>
                  <a:gd name="T1" fmla="*/ 307 h 35"/>
                  <a:gd name="T2" fmla="*/ 0 w 35"/>
                  <a:gd name="T3" fmla="*/ 347 h 35"/>
                  <a:gd name="T4" fmla="*/ 415 w 35"/>
                  <a:gd name="T5" fmla="*/ 347 h 35"/>
                  <a:gd name="T6" fmla="*/ 398 w 35"/>
                  <a:gd name="T7" fmla="*/ 0 h 35"/>
                  <a:gd name="T8" fmla="*/ 372 w 35"/>
                  <a:gd name="T9" fmla="*/ 307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28" y="24"/>
                    </a:moveTo>
                    <a:cubicBezTo>
                      <a:pt x="24" y="29"/>
                      <a:pt x="14" y="31"/>
                      <a:pt x="0" y="27"/>
                    </a:cubicBezTo>
                    <a:cubicBezTo>
                      <a:pt x="5" y="30"/>
                      <a:pt x="24" y="35"/>
                      <a:pt x="31" y="27"/>
                    </a:cubicBezTo>
                    <a:cubicBezTo>
                      <a:pt x="35" y="22"/>
                      <a:pt x="35" y="14"/>
                      <a:pt x="30" y="0"/>
                    </a:cubicBezTo>
                    <a:cubicBezTo>
                      <a:pt x="31" y="5"/>
                      <a:pt x="34" y="17"/>
                      <a:pt x="28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6" name="Freeform 481">
                <a:extLst>
                  <a:ext uri="{FF2B5EF4-FFF2-40B4-BE49-F238E27FC236}">
                    <a16:creationId xmlns:a16="http://schemas.microsoft.com/office/drawing/2014/main" id="{5FFC8A98-8503-4502-B3B2-86F3BF663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2724"/>
                <a:ext cx="19" cy="135"/>
              </a:xfrm>
              <a:custGeom>
                <a:avLst/>
                <a:gdLst>
                  <a:gd name="T0" fmla="*/ 12 w 8"/>
                  <a:gd name="T1" fmla="*/ 0 h 57"/>
                  <a:gd name="T2" fmla="*/ 0 w 8"/>
                  <a:gd name="T3" fmla="*/ 758 h 57"/>
                  <a:gd name="T4" fmla="*/ 12 w 8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7">
                    <a:moveTo>
                      <a:pt x="1" y="0"/>
                    </a:moveTo>
                    <a:cubicBezTo>
                      <a:pt x="5" y="8"/>
                      <a:pt x="8" y="42"/>
                      <a:pt x="0" y="57"/>
                    </a:cubicBezTo>
                    <a:cubicBezTo>
                      <a:pt x="3" y="47"/>
                      <a:pt x="4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7" name="Freeform 482">
                <a:extLst>
                  <a:ext uri="{FF2B5EF4-FFF2-40B4-BE49-F238E27FC236}">
                    <a16:creationId xmlns:a16="http://schemas.microsoft.com/office/drawing/2014/main" id="{3ACED128-1072-4165-A829-F727D4956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710"/>
                <a:ext cx="74" cy="47"/>
              </a:xfrm>
              <a:custGeom>
                <a:avLst/>
                <a:gdLst>
                  <a:gd name="T0" fmla="*/ 0 w 31"/>
                  <a:gd name="T1" fmla="*/ 78 h 20"/>
                  <a:gd name="T2" fmla="*/ 234 w 31"/>
                  <a:gd name="T3" fmla="*/ 221 h 20"/>
                  <a:gd name="T4" fmla="*/ 365 w 31"/>
                  <a:gd name="T5" fmla="*/ 155 h 20"/>
                  <a:gd name="T6" fmla="*/ 423 w 31"/>
                  <a:gd name="T7" fmla="*/ 0 h 20"/>
                  <a:gd name="T8" fmla="*/ 284 w 31"/>
                  <a:gd name="T9" fmla="*/ 183 h 20"/>
                  <a:gd name="T10" fmla="*/ 0 w 31"/>
                  <a:gd name="T11" fmla="*/ 78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0">
                    <a:moveTo>
                      <a:pt x="0" y="6"/>
                    </a:moveTo>
                    <a:cubicBezTo>
                      <a:pt x="8" y="9"/>
                      <a:pt x="14" y="14"/>
                      <a:pt x="17" y="17"/>
                    </a:cubicBezTo>
                    <a:cubicBezTo>
                      <a:pt x="20" y="20"/>
                      <a:pt x="23" y="20"/>
                      <a:pt x="27" y="12"/>
                    </a:cubicBezTo>
                    <a:cubicBezTo>
                      <a:pt x="30" y="4"/>
                      <a:pt x="31" y="0"/>
                      <a:pt x="31" y="0"/>
                    </a:cubicBezTo>
                    <a:cubicBezTo>
                      <a:pt x="29" y="6"/>
                      <a:pt x="24" y="14"/>
                      <a:pt x="21" y="14"/>
                    </a:cubicBezTo>
                    <a:cubicBezTo>
                      <a:pt x="17" y="15"/>
                      <a:pt x="3" y="6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8" name="Freeform 483">
                <a:extLst>
                  <a:ext uri="{FF2B5EF4-FFF2-40B4-BE49-F238E27FC236}">
                    <a16:creationId xmlns:a16="http://schemas.microsoft.com/office/drawing/2014/main" id="{6664D864-FD4C-473A-82FF-65AF0C18B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606"/>
                <a:ext cx="189" cy="92"/>
              </a:xfrm>
              <a:custGeom>
                <a:avLst/>
                <a:gdLst>
                  <a:gd name="T0" fmla="*/ 0 w 80"/>
                  <a:gd name="T1" fmla="*/ 512 h 39"/>
                  <a:gd name="T2" fmla="*/ 988 w 80"/>
                  <a:gd name="T3" fmla="*/ 134 h 39"/>
                  <a:gd name="T4" fmla="*/ 1028 w 80"/>
                  <a:gd name="T5" fmla="*/ 316 h 39"/>
                  <a:gd name="T6" fmla="*/ 671 w 80"/>
                  <a:gd name="T7" fmla="*/ 196 h 39"/>
                  <a:gd name="T8" fmla="*/ 0 w 80"/>
                  <a:gd name="T9" fmla="*/ 512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39">
                    <a:moveTo>
                      <a:pt x="0" y="39"/>
                    </a:moveTo>
                    <a:cubicBezTo>
                      <a:pt x="7" y="26"/>
                      <a:pt x="35" y="0"/>
                      <a:pt x="75" y="10"/>
                    </a:cubicBezTo>
                    <a:cubicBezTo>
                      <a:pt x="80" y="11"/>
                      <a:pt x="78" y="24"/>
                      <a:pt x="78" y="24"/>
                    </a:cubicBezTo>
                    <a:cubicBezTo>
                      <a:pt x="78" y="19"/>
                      <a:pt x="61" y="15"/>
                      <a:pt x="51" y="15"/>
                    </a:cubicBezTo>
                    <a:cubicBezTo>
                      <a:pt x="41" y="16"/>
                      <a:pt x="18" y="15"/>
                      <a:pt x="0" y="39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39" name="Freeform 484">
                <a:extLst>
                  <a:ext uri="{FF2B5EF4-FFF2-40B4-BE49-F238E27FC236}">
                    <a16:creationId xmlns:a16="http://schemas.microsoft.com/office/drawing/2014/main" id="{B31620BB-34F4-4DDC-92F0-2F32B4E2A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729"/>
                <a:ext cx="75" cy="172"/>
              </a:xfrm>
              <a:custGeom>
                <a:avLst/>
                <a:gdLst>
                  <a:gd name="T0" fmla="*/ 413 w 32"/>
                  <a:gd name="T1" fmla="*/ 106 h 73"/>
                  <a:gd name="T2" fmla="*/ 38 w 32"/>
                  <a:gd name="T3" fmla="*/ 78 h 73"/>
                  <a:gd name="T4" fmla="*/ 298 w 32"/>
                  <a:gd name="T5" fmla="*/ 954 h 73"/>
                  <a:gd name="T6" fmla="*/ 180 w 32"/>
                  <a:gd name="T7" fmla="*/ 193 h 73"/>
                  <a:gd name="T8" fmla="*/ 413 w 32"/>
                  <a:gd name="T9" fmla="*/ 106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3">
                    <a:moveTo>
                      <a:pt x="32" y="8"/>
                    </a:moveTo>
                    <a:cubicBezTo>
                      <a:pt x="19" y="4"/>
                      <a:pt x="6" y="0"/>
                      <a:pt x="3" y="6"/>
                    </a:cubicBezTo>
                    <a:cubicBezTo>
                      <a:pt x="1" y="13"/>
                      <a:pt x="0" y="55"/>
                      <a:pt x="23" y="73"/>
                    </a:cubicBezTo>
                    <a:cubicBezTo>
                      <a:pt x="18" y="68"/>
                      <a:pt x="6" y="23"/>
                      <a:pt x="14" y="15"/>
                    </a:cubicBezTo>
                    <a:cubicBezTo>
                      <a:pt x="21" y="7"/>
                      <a:pt x="32" y="8"/>
                      <a:pt x="32" y="8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0" name="Freeform 485">
                <a:extLst>
                  <a:ext uri="{FF2B5EF4-FFF2-40B4-BE49-F238E27FC236}">
                    <a16:creationId xmlns:a16="http://schemas.microsoft.com/office/drawing/2014/main" id="{59328CF1-E268-46A2-A164-AE9923B83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663"/>
                <a:ext cx="57" cy="222"/>
              </a:xfrm>
              <a:custGeom>
                <a:avLst/>
                <a:gdLst>
                  <a:gd name="T0" fmla="*/ 176 w 24"/>
                  <a:gd name="T1" fmla="*/ 631 h 94"/>
                  <a:gd name="T2" fmla="*/ 147 w 24"/>
                  <a:gd name="T3" fmla="*/ 803 h 94"/>
                  <a:gd name="T4" fmla="*/ 185 w 24"/>
                  <a:gd name="T5" fmla="*/ 1238 h 94"/>
                  <a:gd name="T6" fmla="*/ 57 w 24"/>
                  <a:gd name="T7" fmla="*/ 803 h 94"/>
                  <a:gd name="T8" fmla="*/ 135 w 24"/>
                  <a:gd name="T9" fmla="*/ 541 h 94"/>
                  <a:gd name="T10" fmla="*/ 271 w 24"/>
                  <a:gd name="T11" fmla="*/ 0 h 94"/>
                  <a:gd name="T12" fmla="*/ 176 w 24"/>
                  <a:gd name="T13" fmla="*/ 631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94">
                    <a:moveTo>
                      <a:pt x="13" y="48"/>
                    </a:moveTo>
                    <a:cubicBezTo>
                      <a:pt x="12" y="50"/>
                      <a:pt x="10" y="58"/>
                      <a:pt x="11" y="61"/>
                    </a:cubicBezTo>
                    <a:cubicBezTo>
                      <a:pt x="12" y="70"/>
                      <a:pt x="14" y="86"/>
                      <a:pt x="14" y="94"/>
                    </a:cubicBezTo>
                    <a:cubicBezTo>
                      <a:pt x="14" y="87"/>
                      <a:pt x="9" y="70"/>
                      <a:pt x="4" y="61"/>
                    </a:cubicBezTo>
                    <a:cubicBezTo>
                      <a:pt x="0" y="52"/>
                      <a:pt x="3" y="55"/>
                      <a:pt x="10" y="41"/>
                    </a:cubicBezTo>
                    <a:cubicBezTo>
                      <a:pt x="17" y="27"/>
                      <a:pt x="22" y="10"/>
                      <a:pt x="20" y="0"/>
                    </a:cubicBezTo>
                    <a:cubicBezTo>
                      <a:pt x="24" y="8"/>
                      <a:pt x="18" y="32"/>
                      <a:pt x="13" y="48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1" name="Freeform 486">
                <a:extLst>
                  <a:ext uri="{FF2B5EF4-FFF2-40B4-BE49-F238E27FC236}">
                    <a16:creationId xmlns:a16="http://schemas.microsoft.com/office/drawing/2014/main" id="{E7DC58C0-06C5-4AA1-805C-5B75E9018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7" y="3067"/>
                <a:ext cx="55" cy="78"/>
              </a:xfrm>
              <a:custGeom>
                <a:avLst/>
                <a:gdLst>
                  <a:gd name="T0" fmla="*/ 0 w 23"/>
                  <a:gd name="T1" fmla="*/ 435 h 33"/>
                  <a:gd name="T2" fmla="*/ 304 w 23"/>
                  <a:gd name="T3" fmla="*/ 241 h 33"/>
                  <a:gd name="T4" fmla="*/ 246 w 23"/>
                  <a:gd name="T5" fmla="*/ 0 h 33"/>
                  <a:gd name="T6" fmla="*/ 234 w 23"/>
                  <a:gd name="T7" fmla="*/ 225 h 33"/>
                  <a:gd name="T8" fmla="*/ 0 w 23"/>
                  <a:gd name="T9" fmla="*/ 43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3">
                    <a:moveTo>
                      <a:pt x="0" y="33"/>
                    </a:moveTo>
                    <a:cubicBezTo>
                      <a:pt x="7" y="26"/>
                      <a:pt x="20" y="21"/>
                      <a:pt x="22" y="18"/>
                    </a:cubicBezTo>
                    <a:cubicBezTo>
                      <a:pt x="23" y="15"/>
                      <a:pt x="20" y="5"/>
                      <a:pt x="18" y="0"/>
                    </a:cubicBezTo>
                    <a:cubicBezTo>
                      <a:pt x="19" y="5"/>
                      <a:pt x="21" y="12"/>
                      <a:pt x="17" y="17"/>
                    </a:cubicBezTo>
                    <a:cubicBezTo>
                      <a:pt x="13" y="22"/>
                      <a:pt x="3" y="3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2" name="Freeform 487">
                <a:extLst>
                  <a:ext uri="{FF2B5EF4-FFF2-40B4-BE49-F238E27FC236}">
                    <a16:creationId xmlns:a16="http://schemas.microsoft.com/office/drawing/2014/main" id="{4252AF7B-19C5-47C6-A5AA-980B5FD36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3067"/>
                <a:ext cx="118" cy="38"/>
              </a:xfrm>
              <a:custGeom>
                <a:avLst/>
                <a:gdLst>
                  <a:gd name="T0" fmla="*/ 0 w 50"/>
                  <a:gd name="T1" fmla="*/ 0 h 16"/>
                  <a:gd name="T2" fmla="*/ 212 w 50"/>
                  <a:gd name="T3" fmla="*/ 176 h 16"/>
                  <a:gd name="T4" fmla="*/ 656 w 50"/>
                  <a:gd name="T5" fmla="*/ 214 h 16"/>
                  <a:gd name="T6" fmla="*/ 212 w 50"/>
                  <a:gd name="T7" fmla="*/ 135 h 16"/>
                  <a:gd name="T8" fmla="*/ 0 w 5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16">
                    <a:moveTo>
                      <a:pt x="0" y="0"/>
                    </a:moveTo>
                    <a:cubicBezTo>
                      <a:pt x="1" y="8"/>
                      <a:pt x="0" y="12"/>
                      <a:pt x="16" y="13"/>
                    </a:cubicBezTo>
                    <a:cubicBezTo>
                      <a:pt x="32" y="14"/>
                      <a:pt x="48" y="15"/>
                      <a:pt x="50" y="16"/>
                    </a:cubicBezTo>
                    <a:cubicBezTo>
                      <a:pt x="42" y="14"/>
                      <a:pt x="23" y="11"/>
                      <a:pt x="16" y="10"/>
                    </a:cubicBezTo>
                    <a:cubicBezTo>
                      <a:pt x="7" y="9"/>
                      <a:pt x="1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3" name="Freeform 488">
                <a:extLst>
                  <a:ext uri="{FF2B5EF4-FFF2-40B4-BE49-F238E27FC236}">
                    <a16:creationId xmlns:a16="http://schemas.microsoft.com/office/drawing/2014/main" id="{C3A0DFE0-D2C6-48DF-B3F6-D66A60B86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213"/>
                <a:ext cx="147" cy="52"/>
              </a:xfrm>
              <a:custGeom>
                <a:avLst/>
                <a:gdLst>
                  <a:gd name="T0" fmla="*/ 398 w 62"/>
                  <a:gd name="T1" fmla="*/ 213 h 22"/>
                  <a:gd name="T2" fmla="*/ 0 w 62"/>
                  <a:gd name="T3" fmla="*/ 279 h 22"/>
                  <a:gd name="T4" fmla="*/ 827 w 62"/>
                  <a:gd name="T5" fmla="*/ 0 h 22"/>
                  <a:gd name="T6" fmla="*/ 398 w 62"/>
                  <a:gd name="T7" fmla="*/ 2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22">
                    <a:moveTo>
                      <a:pt x="30" y="16"/>
                    </a:moveTo>
                    <a:cubicBezTo>
                      <a:pt x="20" y="19"/>
                      <a:pt x="10" y="22"/>
                      <a:pt x="0" y="21"/>
                    </a:cubicBezTo>
                    <a:cubicBezTo>
                      <a:pt x="13" y="22"/>
                      <a:pt x="41" y="21"/>
                      <a:pt x="62" y="0"/>
                    </a:cubicBezTo>
                    <a:cubicBezTo>
                      <a:pt x="59" y="3"/>
                      <a:pt x="45" y="11"/>
                      <a:pt x="3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4" name="Freeform 489">
                <a:extLst>
                  <a:ext uri="{FF2B5EF4-FFF2-40B4-BE49-F238E27FC236}">
                    <a16:creationId xmlns:a16="http://schemas.microsoft.com/office/drawing/2014/main" id="{F03A3864-D616-4AF4-840F-B83B11AED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3107"/>
                <a:ext cx="246" cy="118"/>
              </a:xfrm>
              <a:custGeom>
                <a:avLst/>
                <a:gdLst>
                  <a:gd name="T0" fmla="*/ 1377 w 104"/>
                  <a:gd name="T1" fmla="*/ 300 h 50"/>
                  <a:gd name="T2" fmla="*/ 0 w 104"/>
                  <a:gd name="T3" fmla="*/ 656 h 50"/>
                  <a:gd name="T4" fmla="*/ 1377 w 104"/>
                  <a:gd name="T5" fmla="*/ 30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50">
                    <a:moveTo>
                      <a:pt x="104" y="23"/>
                    </a:moveTo>
                    <a:cubicBezTo>
                      <a:pt x="38" y="0"/>
                      <a:pt x="7" y="32"/>
                      <a:pt x="0" y="50"/>
                    </a:cubicBezTo>
                    <a:cubicBezTo>
                      <a:pt x="13" y="36"/>
                      <a:pt x="42" y="9"/>
                      <a:pt x="104" y="23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5" name="Freeform 490">
                <a:extLst>
                  <a:ext uri="{FF2B5EF4-FFF2-40B4-BE49-F238E27FC236}">
                    <a16:creationId xmlns:a16="http://schemas.microsoft.com/office/drawing/2014/main" id="{9E7704C3-78AE-4F33-8EFB-CD7F38EEA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958"/>
                <a:ext cx="166" cy="57"/>
              </a:xfrm>
              <a:custGeom>
                <a:avLst/>
                <a:gdLst>
                  <a:gd name="T0" fmla="*/ 0 w 70"/>
                  <a:gd name="T1" fmla="*/ 283 h 24"/>
                  <a:gd name="T2" fmla="*/ 50 w 70"/>
                  <a:gd name="T3" fmla="*/ 69 h 24"/>
                  <a:gd name="T4" fmla="*/ 292 w 70"/>
                  <a:gd name="T5" fmla="*/ 0 h 24"/>
                  <a:gd name="T6" fmla="*/ 934 w 70"/>
                  <a:gd name="T7" fmla="*/ 321 h 24"/>
                  <a:gd name="T8" fmla="*/ 175 w 70"/>
                  <a:gd name="T9" fmla="*/ 78 h 24"/>
                  <a:gd name="T10" fmla="*/ 0 w 70"/>
                  <a:gd name="T11" fmla="*/ 28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24">
                    <a:moveTo>
                      <a:pt x="0" y="21"/>
                    </a:moveTo>
                    <a:cubicBezTo>
                      <a:pt x="0" y="15"/>
                      <a:pt x="0" y="9"/>
                      <a:pt x="4" y="5"/>
                    </a:cubicBezTo>
                    <a:cubicBezTo>
                      <a:pt x="7" y="2"/>
                      <a:pt x="12" y="0"/>
                      <a:pt x="22" y="0"/>
                    </a:cubicBezTo>
                    <a:cubicBezTo>
                      <a:pt x="45" y="1"/>
                      <a:pt x="68" y="19"/>
                      <a:pt x="70" y="24"/>
                    </a:cubicBezTo>
                    <a:cubicBezTo>
                      <a:pt x="55" y="13"/>
                      <a:pt x="27" y="3"/>
                      <a:pt x="13" y="6"/>
                    </a:cubicBezTo>
                    <a:cubicBezTo>
                      <a:pt x="4" y="8"/>
                      <a:pt x="1" y="14"/>
                      <a:pt x="0" y="21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6" name="Freeform 491">
                <a:extLst>
                  <a:ext uri="{FF2B5EF4-FFF2-40B4-BE49-F238E27FC236}">
                    <a16:creationId xmlns:a16="http://schemas.microsoft.com/office/drawing/2014/main" id="{832E6D44-B042-46DF-A97A-13705AA2D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994"/>
                <a:ext cx="92" cy="174"/>
              </a:xfrm>
              <a:custGeom>
                <a:avLst/>
                <a:gdLst>
                  <a:gd name="T0" fmla="*/ 156 w 39"/>
                  <a:gd name="T1" fmla="*/ 962 h 74"/>
                  <a:gd name="T2" fmla="*/ 512 w 39"/>
                  <a:gd name="T3" fmla="*/ 0 h 74"/>
                  <a:gd name="T4" fmla="*/ 156 w 39"/>
                  <a:gd name="T5" fmla="*/ 962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4">
                    <a:moveTo>
                      <a:pt x="12" y="74"/>
                    </a:moveTo>
                    <a:cubicBezTo>
                      <a:pt x="0" y="35"/>
                      <a:pt x="27" y="4"/>
                      <a:pt x="39" y="0"/>
                    </a:cubicBezTo>
                    <a:cubicBezTo>
                      <a:pt x="33" y="5"/>
                      <a:pt x="7" y="36"/>
                      <a:pt x="12" y="74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7" name="Freeform 492">
                <a:extLst>
                  <a:ext uri="{FF2B5EF4-FFF2-40B4-BE49-F238E27FC236}">
                    <a16:creationId xmlns:a16="http://schemas.microsoft.com/office/drawing/2014/main" id="{173DD436-BE79-47EC-B617-4C9084E99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3173"/>
                <a:ext cx="152" cy="154"/>
              </a:xfrm>
              <a:custGeom>
                <a:avLst/>
                <a:gdLst>
                  <a:gd name="T0" fmla="*/ 0 w 64"/>
                  <a:gd name="T1" fmla="*/ 865 h 65"/>
                  <a:gd name="T2" fmla="*/ 295 w 64"/>
                  <a:gd name="T3" fmla="*/ 730 h 65"/>
                  <a:gd name="T4" fmla="*/ 537 w 64"/>
                  <a:gd name="T5" fmla="*/ 545 h 65"/>
                  <a:gd name="T6" fmla="*/ 722 w 64"/>
                  <a:gd name="T7" fmla="*/ 280 h 65"/>
                  <a:gd name="T8" fmla="*/ 808 w 64"/>
                  <a:gd name="T9" fmla="*/ 0 h 65"/>
                  <a:gd name="T10" fmla="*/ 829 w 64"/>
                  <a:gd name="T11" fmla="*/ 254 h 65"/>
                  <a:gd name="T12" fmla="*/ 817 w 64"/>
                  <a:gd name="T13" fmla="*/ 370 h 65"/>
                  <a:gd name="T14" fmla="*/ 656 w 64"/>
                  <a:gd name="T15" fmla="*/ 708 h 65"/>
                  <a:gd name="T16" fmla="*/ 95 w 64"/>
                  <a:gd name="T17" fmla="*/ 853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65">
                    <a:moveTo>
                      <a:pt x="0" y="65"/>
                    </a:moveTo>
                    <a:cubicBezTo>
                      <a:pt x="8" y="65"/>
                      <a:pt x="15" y="58"/>
                      <a:pt x="22" y="55"/>
                    </a:cubicBezTo>
                    <a:cubicBezTo>
                      <a:pt x="29" y="51"/>
                      <a:pt x="35" y="48"/>
                      <a:pt x="40" y="41"/>
                    </a:cubicBezTo>
                    <a:cubicBezTo>
                      <a:pt x="45" y="35"/>
                      <a:pt x="50" y="28"/>
                      <a:pt x="54" y="21"/>
                    </a:cubicBezTo>
                    <a:cubicBezTo>
                      <a:pt x="57" y="15"/>
                      <a:pt x="57" y="7"/>
                      <a:pt x="60" y="0"/>
                    </a:cubicBezTo>
                    <a:cubicBezTo>
                      <a:pt x="61" y="7"/>
                      <a:pt x="60" y="13"/>
                      <a:pt x="62" y="19"/>
                    </a:cubicBezTo>
                    <a:cubicBezTo>
                      <a:pt x="63" y="24"/>
                      <a:pt x="64" y="24"/>
                      <a:pt x="61" y="28"/>
                    </a:cubicBezTo>
                    <a:cubicBezTo>
                      <a:pt x="55" y="36"/>
                      <a:pt x="49" y="43"/>
                      <a:pt x="49" y="53"/>
                    </a:cubicBezTo>
                    <a:cubicBezTo>
                      <a:pt x="42" y="39"/>
                      <a:pt x="14" y="61"/>
                      <a:pt x="7" y="64"/>
                    </a:cubicBezTo>
                  </a:path>
                </a:pathLst>
              </a:custGeom>
              <a:solidFill>
                <a:srgbClr val="3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8" name="Freeform 493">
                <a:extLst>
                  <a:ext uri="{FF2B5EF4-FFF2-40B4-BE49-F238E27FC236}">
                    <a16:creationId xmlns:a16="http://schemas.microsoft.com/office/drawing/2014/main" id="{FC055BB6-651F-41F8-B411-58FBBBC6E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571"/>
                <a:ext cx="210" cy="108"/>
              </a:xfrm>
              <a:custGeom>
                <a:avLst/>
                <a:gdLst>
                  <a:gd name="T0" fmla="*/ 1170 w 89"/>
                  <a:gd name="T1" fmla="*/ 596 h 46"/>
                  <a:gd name="T2" fmla="*/ 540 w 89"/>
                  <a:gd name="T3" fmla="*/ 89 h 46"/>
                  <a:gd name="T4" fmla="*/ 0 w 89"/>
                  <a:gd name="T5" fmla="*/ 77 h 46"/>
                  <a:gd name="T6" fmla="*/ 1170 w 89"/>
                  <a:gd name="T7" fmla="*/ 596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46">
                    <a:moveTo>
                      <a:pt x="89" y="46"/>
                    </a:moveTo>
                    <a:cubicBezTo>
                      <a:pt x="75" y="26"/>
                      <a:pt x="57" y="13"/>
                      <a:pt x="41" y="7"/>
                    </a:cubicBezTo>
                    <a:cubicBezTo>
                      <a:pt x="23" y="1"/>
                      <a:pt x="7" y="3"/>
                      <a:pt x="0" y="6"/>
                    </a:cubicBezTo>
                    <a:cubicBezTo>
                      <a:pt x="21" y="0"/>
                      <a:pt x="64" y="12"/>
                      <a:pt x="89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49" name="Freeform 494">
                <a:extLst>
                  <a:ext uri="{FF2B5EF4-FFF2-40B4-BE49-F238E27FC236}">
                    <a16:creationId xmlns:a16="http://schemas.microsoft.com/office/drawing/2014/main" id="{3CA31E33-D994-43AC-BDE3-FB27EA859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725"/>
                <a:ext cx="92" cy="125"/>
              </a:xfrm>
              <a:custGeom>
                <a:avLst/>
                <a:gdLst>
                  <a:gd name="T0" fmla="*/ 512 w 39"/>
                  <a:gd name="T1" fmla="*/ 0 h 53"/>
                  <a:gd name="T2" fmla="*/ 118 w 39"/>
                  <a:gd name="T3" fmla="*/ 356 h 53"/>
                  <a:gd name="T4" fmla="*/ 356 w 39"/>
                  <a:gd name="T5" fmla="*/ 696 h 53"/>
                  <a:gd name="T6" fmla="*/ 196 w 39"/>
                  <a:gd name="T7" fmla="*/ 184 h 53"/>
                  <a:gd name="T8" fmla="*/ 512 w 39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53">
                    <a:moveTo>
                      <a:pt x="39" y="0"/>
                    </a:moveTo>
                    <a:cubicBezTo>
                      <a:pt x="14" y="4"/>
                      <a:pt x="0" y="12"/>
                      <a:pt x="9" y="27"/>
                    </a:cubicBezTo>
                    <a:cubicBezTo>
                      <a:pt x="18" y="42"/>
                      <a:pt x="27" y="53"/>
                      <a:pt x="27" y="53"/>
                    </a:cubicBezTo>
                    <a:cubicBezTo>
                      <a:pt x="19" y="43"/>
                      <a:pt x="7" y="24"/>
                      <a:pt x="15" y="14"/>
                    </a:cubicBezTo>
                    <a:cubicBezTo>
                      <a:pt x="23" y="4"/>
                      <a:pt x="39" y="0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0" name="Freeform 495">
                <a:extLst>
                  <a:ext uri="{FF2B5EF4-FFF2-40B4-BE49-F238E27FC236}">
                    <a16:creationId xmlns:a16="http://schemas.microsoft.com/office/drawing/2014/main" id="{CF17CBB1-A021-4DBE-A7E9-20DF3260C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739"/>
                <a:ext cx="108" cy="97"/>
              </a:xfrm>
              <a:custGeom>
                <a:avLst/>
                <a:gdLst>
                  <a:gd name="T0" fmla="*/ 232 w 46"/>
                  <a:gd name="T1" fmla="*/ 0 h 41"/>
                  <a:gd name="T2" fmla="*/ 556 w 46"/>
                  <a:gd name="T3" fmla="*/ 279 h 41"/>
                  <a:gd name="T4" fmla="*/ 545 w 46"/>
                  <a:gd name="T5" fmla="*/ 386 h 41"/>
                  <a:gd name="T6" fmla="*/ 0 w 46"/>
                  <a:gd name="T7" fmla="*/ 542 h 41"/>
                  <a:gd name="T8" fmla="*/ 336 w 46"/>
                  <a:gd name="T9" fmla="*/ 241 h 41"/>
                  <a:gd name="T10" fmla="*/ 232 w 46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1">
                    <a:moveTo>
                      <a:pt x="18" y="0"/>
                    </a:moveTo>
                    <a:cubicBezTo>
                      <a:pt x="27" y="5"/>
                      <a:pt x="37" y="15"/>
                      <a:pt x="43" y="21"/>
                    </a:cubicBezTo>
                    <a:cubicBezTo>
                      <a:pt x="46" y="24"/>
                      <a:pt x="45" y="28"/>
                      <a:pt x="42" y="29"/>
                    </a:cubicBezTo>
                    <a:cubicBezTo>
                      <a:pt x="35" y="30"/>
                      <a:pt x="19" y="33"/>
                      <a:pt x="0" y="41"/>
                    </a:cubicBezTo>
                    <a:cubicBezTo>
                      <a:pt x="12" y="34"/>
                      <a:pt x="28" y="28"/>
                      <a:pt x="26" y="18"/>
                    </a:cubicBezTo>
                    <a:cubicBezTo>
                      <a:pt x="25" y="9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1" name="Freeform 496">
                <a:extLst>
                  <a:ext uri="{FF2B5EF4-FFF2-40B4-BE49-F238E27FC236}">
                    <a16:creationId xmlns:a16="http://schemas.microsoft.com/office/drawing/2014/main" id="{FD7EE7B3-07F3-4A32-97FE-05F62DE10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954"/>
                <a:ext cx="128" cy="125"/>
              </a:xfrm>
              <a:custGeom>
                <a:avLst/>
                <a:gdLst>
                  <a:gd name="T0" fmla="*/ 0 w 54"/>
                  <a:gd name="T1" fmla="*/ 278 h 53"/>
                  <a:gd name="T2" fmla="*/ 147 w 54"/>
                  <a:gd name="T3" fmla="*/ 561 h 53"/>
                  <a:gd name="T4" fmla="*/ 427 w 54"/>
                  <a:gd name="T5" fmla="*/ 550 h 53"/>
                  <a:gd name="T6" fmla="*/ 668 w 54"/>
                  <a:gd name="T7" fmla="*/ 377 h 53"/>
                  <a:gd name="T8" fmla="*/ 585 w 54"/>
                  <a:gd name="T9" fmla="*/ 0 h 53"/>
                  <a:gd name="T10" fmla="*/ 439 w 54"/>
                  <a:gd name="T11" fmla="*/ 377 h 53"/>
                  <a:gd name="T12" fmla="*/ 201 w 54"/>
                  <a:gd name="T13" fmla="*/ 368 h 53"/>
                  <a:gd name="T14" fmla="*/ 28 w 54"/>
                  <a:gd name="T15" fmla="*/ 278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3">
                    <a:moveTo>
                      <a:pt x="0" y="21"/>
                    </a:moveTo>
                    <a:cubicBezTo>
                      <a:pt x="7" y="26"/>
                      <a:pt x="8" y="36"/>
                      <a:pt x="11" y="43"/>
                    </a:cubicBezTo>
                    <a:cubicBezTo>
                      <a:pt x="15" y="53"/>
                      <a:pt x="25" y="46"/>
                      <a:pt x="32" y="42"/>
                    </a:cubicBezTo>
                    <a:cubicBezTo>
                      <a:pt x="39" y="39"/>
                      <a:pt x="45" y="35"/>
                      <a:pt x="50" y="29"/>
                    </a:cubicBezTo>
                    <a:cubicBezTo>
                      <a:pt x="54" y="23"/>
                      <a:pt x="53" y="2"/>
                      <a:pt x="44" y="0"/>
                    </a:cubicBezTo>
                    <a:cubicBezTo>
                      <a:pt x="52" y="10"/>
                      <a:pt x="44" y="25"/>
                      <a:pt x="33" y="29"/>
                    </a:cubicBezTo>
                    <a:cubicBezTo>
                      <a:pt x="27" y="31"/>
                      <a:pt x="21" y="30"/>
                      <a:pt x="15" y="28"/>
                    </a:cubicBezTo>
                    <a:cubicBezTo>
                      <a:pt x="11" y="27"/>
                      <a:pt x="6" y="21"/>
                      <a:pt x="2" y="21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2" name="Freeform 497">
                <a:extLst>
                  <a:ext uri="{FF2B5EF4-FFF2-40B4-BE49-F238E27FC236}">
                    <a16:creationId xmlns:a16="http://schemas.microsoft.com/office/drawing/2014/main" id="{2A4092B3-0290-4065-B782-1A0B999EA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1930"/>
                <a:ext cx="97" cy="33"/>
              </a:xfrm>
              <a:custGeom>
                <a:avLst/>
                <a:gdLst>
                  <a:gd name="T0" fmla="*/ 0 w 41"/>
                  <a:gd name="T1" fmla="*/ 184 h 14"/>
                  <a:gd name="T2" fmla="*/ 542 w 41"/>
                  <a:gd name="T3" fmla="*/ 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4">
                    <a:moveTo>
                      <a:pt x="0" y="14"/>
                    </a:moveTo>
                    <a:cubicBezTo>
                      <a:pt x="8" y="7"/>
                      <a:pt x="37" y="0"/>
                      <a:pt x="4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3" name="Freeform 498">
                <a:extLst>
                  <a:ext uri="{FF2B5EF4-FFF2-40B4-BE49-F238E27FC236}">
                    <a16:creationId xmlns:a16="http://schemas.microsoft.com/office/drawing/2014/main" id="{13E3C77B-D782-4BCB-ADA0-12A345D5E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3015"/>
                <a:ext cx="187" cy="64"/>
              </a:xfrm>
              <a:custGeom>
                <a:avLst/>
                <a:gdLst>
                  <a:gd name="T0" fmla="*/ 0 w 79"/>
                  <a:gd name="T1" fmla="*/ 348 h 27"/>
                  <a:gd name="T2" fmla="*/ 357 w 79"/>
                  <a:gd name="T3" fmla="*/ 173 h 27"/>
                  <a:gd name="T4" fmla="*/ 1049 w 79"/>
                  <a:gd name="T5" fmla="*/ 107 h 27"/>
                  <a:gd name="T6" fmla="*/ 795 w 79"/>
                  <a:gd name="T7" fmla="*/ 95 h 27"/>
                  <a:gd name="T8" fmla="*/ 639 w 79"/>
                  <a:gd name="T9" fmla="*/ 173 h 27"/>
                  <a:gd name="T10" fmla="*/ 279 w 79"/>
                  <a:gd name="T11" fmla="*/ 263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27">
                    <a:moveTo>
                      <a:pt x="0" y="26"/>
                    </a:moveTo>
                    <a:cubicBezTo>
                      <a:pt x="9" y="27"/>
                      <a:pt x="18" y="15"/>
                      <a:pt x="27" y="13"/>
                    </a:cubicBezTo>
                    <a:cubicBezTo>
                      <a:pt x="44" y="9"/>
                      <a:pt x="61" y="0"/>
                      <a:pt x="79" y="8"/>
                    </a:cubicBezTo>
                    <a:cubicBezTo>
                      <a:pt x="73" y="6"/>
                      <a:pt x="66" y="6"/>
                      <a:pt x="60" y="7"/>
                    </a:cubicBezTo>
                    <a:cubicBezTo>
                      <a:pt x="54" y="8"/>
                      <a:pt x="53" y="10"/>
                      <a:pt x="48" y="13"/>
                    </a:cubicBezTo>
                    <a:cubicBezTo>
                      <a:pt x="40" y="17"/>
                      <a:pt x="30" y="16"/>
                      <a:pt x="21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4" name="Freeform 499">
                <a:extLst>
                  <a:ext uri="{FF2B5EF4-FFF2-40B4-BE49-F238E27FC236}">
                    <a16:creationId xmlns:a16="http://schemas.microsoft.com/office/drawing/2014/main" id="{4FEADA7A-B80F-4812-BCA5-7C5D889E3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925"/>
                <a:ext cx="73" cy="35"/>
              </a:xfrm>
              <a:custGeom>
                <a:avLst/>
                <a:gdLst>
                  <a:gd name="T0" fmla="*/ 0 w 31"/>
                  <a:gd name="T1" fmla="*/ 191 h 15"/>
                  <a:gd name="T2" fmla="*/ 184 w 31"/>
                  <a:gd name="T3" fmla="*/ 28 h 15"/>
                  <a:gd name="T4" fmla="*/ 405 w 31"/>
                  <a:gd name="T5" fmla="*/ 0 h 15"/>
                  <a:gd name="T6" fmla="*/ 66 w 31"/>
                  <a:gd name="T7" fmla="*/ 16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5">
                    <a:moveTo>
                      <a:pt x="0" y="15"/>
                    </a:moveTo>
                    <a:cubicBezTo>
                      <a:pt x="3" y="11"/>
                      <a:pt x="9" y="4"/>
                      <a:pt x="14" y="2"/>
                    </a:cubicBezTo>
                    <a:cubicBezTo>
                      <a:pt x="20" y="0"/>
                      <a:pt x="26" y="2"/>
                      <a:pt x="31" y="0"/>
                    </a:cubicBezTo>
                    <a:cubicBezTo>
                      <a:pt x="25" y="0"/>
                      <a:pt x="8" y="7"/>
                      <a:pt x="5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5" name="Freeform 500">
                <a:extLst>
                  <a:ext uri="{FF2B5EF4-FFF2-40B4-BE49-F238E27FC236}">
                    <a16:creationId xmlns:a16="http://schemas.microsoft.com/office/drawing/2014/main" id="{B9BEAB28-22A4-497F-B0F1-7EE7D952B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3086"/>
                <a:ext cx="40" cy="111"/>
              </a:xfrm>
              <a:custGeom>
                <a:avLst/>
                <a:gdLst>
                  <a:gd name="T0" fmla="*/ 193 w 17"/>
                  <a:gd name="T1" fmla="*/ 0 h 47"/>
                  <a:gd name="T2" fmla="*/ 221 w 17"/>
                  <a:gd name="T3" fmla="*/ 619 h 47"/>
                  <a:gd name="T4" fmla="*/ 193 w 17"/>
                  <a:gd name="T5" fmla="*/ 78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7">
                    <a:moveTo>
                      <a:pt x="15" y="0"/>
                    </a:moveTo>
                    <a:cubicBezTo>
                      <a:pt x="0" y="12"/>
                      <a:pt x="7" y="36"/>
                      <a:pt x="17" y="47"/>
                    </a:cubicBezTo>
                    <a:cubicBezTo>
                      <a:pt x="6" y="35"/>
                      <a:pt x="10" y="20"/>
                      <a:pt x="1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6" name="Freeform 501">
                <a:extLst>
                  <a:ext uri="{FF2B5EF4-FFF2-40B4-BE49-F238E27FC236}">
                    <a16:creationId xmlns:a16="http://schemas.microsoft.com/office/drawing/2014/main" id="{C4B934B7-F221-4C78-9CE5-C75740041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308"/>
                <a:ext cx="106" cy="30"/>
              </a:xfrm>
              <a:custGeom>
                <a:avLst/>
                <a:gdLst>
                  <a:gd name="T0" fmla="*/ 0 w 45"/>
                  <a:gd name="T1" fmla="*/ 48 h 13"/>
                  <a:gd name="T2" fmla="*/ 299 w 45"/>
                  <a:gd name="T3" fmla="*/ 28 h 13"/>
                  <a:gd name="T4" fmla="*/ 589 w 45"/>
                  <a:gd name="T5" fmla="*/ 159 h 13"/>
                  <a:gd name="T6" fmla="*/ 66 w 45"/>
                  <a:gd name="T7" fmla="*/ 48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0" y="4"/>
                    </a:moveTo>
                    <a:cubicBezTo>
                      <a:pt x="8" y="4"/>
                      <a:pt x="16" y="2"/>
                      <a:pt x="23" y="2"/>
                    </a:cubicBezTo>
                    <a:cubicBezTo>
                      <a:pt x="31" y="2"/>
                      <a:pt x="38" y="9"/>
                      <a:pt x="45" y="13"/>
                    </a:cubicBezTo>
                    <a:cubicBezTo>
                      <a:pt x="31" y="11"/>
                      <a:pt x="21" y="0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7" name="Freeform 502">
                <a:extLst>
                  <a:ext uri="{FF2B5EF4-FFF2-40B4-BE49-F238E27FC236}">
                    <a16:creationId xmlns:a16="http://schemas.microsoft.com/office/drawing/2014/main" id="{BA75552D-01AC-4209-AD3D-5E02770F4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3244"/>
                <a:ext cx="21" cy="68"/>
              </a:xfrm>
              <a:custGeom>
                <a:avLst/>
                <a:gdLst>
                  <a:gd name="T0" fmla="*/ 114 w 9"/>
                  <a:gd name="T1" fmla="*/ 0 h 29"/>
                  <a:gd name="T2" fmla="*/ 0 w 9"/>
                  <a:gd name="T3" fmla="*/ 37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9">
                    <a:moveTo>
                      <a:pt x="9" y="0"/>
                    </a:moveTo>
                    <a:cubicBezTo>
                      <a:pt x="2" y="6"/>
                      <a:pt x="0" y="21"/>
                      <a:pt x="0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8" name="Freeform 503">
                <a:extLst>
                  <a:ext uri="{FF2B5EF4-FFF2-40B4-BE49-F238E27FC236}">
                    <a16:creationId xmlns:a16="http://schemas.microsoft.com/office/drawing/2014/main" id="{B6EBB251-2A5A-46B9-AE17-F568D04EF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3022"/>
                <a:ext cx="89" cy="78"/>
              </a:xfrm>
              <a:custGeom>
                <a:avLst/>
                <a:gdLst>
                  <a:gd name="T0" fmla="*/ 0 w 38"/>
                  <a:gd name="T1" fmla="*/ 0 h 33"/>
                  <a:gd name="T2" fmla="*/ 269 w 38"/>
                  <a:gd name="T3" fmla="*/ 66 h 33"/>
                  <a:gd name="T4" fmla="*/ 412 w 38"/>
                  <a:gd name="T5" fmla="*/ 241 h 33"/>
                  <a:gd name="T6" fmla="*/ 487 w 38"/>
                  <a:gd name="T7" fmla="*/ 435 h 33"/>
                  <a:gd name="T8" fmla="*/ 323 w 38"/>
                  <a:gd name="T9" fmla="*/ 196 h 33"/>
                  <a:gd name="T10" fmla="*/ 37 w 38"/>
                  <a:gd name="T11" fmla="*/ 28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3">
                    <a:moveTo>
                      <a:pt x="0" y="0"/>
                    </a:moveTo>
                    <a:cubicBezTo>
                      <a:pt x="8" y="0"/>
                      <a:pt x="14" y="1"/>
                      <a:pt x="21" y="5"/>
                    </a:cubicBezTo>
                    <a:cubicBezTo>
                      <a:pt x="26" y="9"/>
                      <a:pt x="29" y="13"/>
                      <a:pt x="32" y="18"/>
                    </a:cubicBezTo>
                    <a:cubicBezTo>
                      <a:pt x="35" y="23"/>
                      <a:pt x="35" y="29"/>
                      <a:pt x="38" y="33"/>
                    </a:cubicBezTo>
                    <a:cubicBezTo>
                      <a:pt x="35" y="27"/>
                      <a:pt x="29" y="21"/>
                      <a:pt x="25" y="15"/>
                    </a:cubicBezTo>
                    <a:cubicBezTo>
                      <a:pt x="20" y="7"/>
                      <a:pt x="13" y="1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59" name="Freeform 504">
                <a:extLst>
                  <a:ext uri="{FF2B5EF4-FFF2-40B4-BE49-F238E27FC236}">
                    <a16:creationId xmlns:a16="http://schemas.microsoft.com/office/drawing/2014/main" id="{9A9E4C69-DAD0-46A5-99E0-62A2DED16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3133"/>
                <a:ext cx="55" cy="42"/>
              </a:xfrm>
              <a:custGeom>
                <a:avLst/>
                <a:gdLst>
                  <a:gd name="T0" fmla="*/ 0 w 23"/>
                  <a:gd name="T1" fmla="*/ 0 h 18"/>
                  <a:gd name="T2" fmla="*/ 316 w 23"/>
                  <a:gd name="T3" fmla="*/ 2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cubicBezTo>
                      <a:pt x="10" y="1"/>
                      <a:pt x="20" y="8"/>
                      <a:pt x="2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0" name="Freeform 505">
                <a:extLst>
                  <a:ext uri="{FF2B5EF4-FFF2-40B4-BE49-F238E27FC236}">
                    <a16:creationId xmlns:a16="http://schemas.microsoft.com/office/drawing/2014/main" id="{9731D63E-3CDA-4F78-A1B6-9D81DD62D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060"/>
                <a:ext cx="73" cy="30"/>
              </a:xfrm>
              <a:custGeom>
                <a:avLst/>
                <a:gdLst>
                  <a:gd name="T0" fmla="*/ 0 w 31"/>
                  <a:gd name="T1" fmla="*/ 159 h 13"/>
                  <a:gd name="T2" fmla="*/ 405 w 31"/>
                  <a:gd name="T3" fmla="*/ 111 h 13"/>
                  <a:gd name="T4" fmla="*/ 250 w 31"/>
                  <a:gd name="T5" fmla="*/ 9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3">
                    <a:moveTo>
                      <a:pt x="0" y="13"/>
                    </a:moveTo>
                    <a:cubicBezTo>
                      <a:pt x="12" y="9"/>
                      <a:pt x="19" y="0"/>
                      <a:pt x="31" y="9"/>
                    </a:cubicBezTo>
                    <a:cubicBezTo>
                      <a:pt x="29" y="5"/>
                      <a:pt x="23" y="7"/>
                      <a:pt x="1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1" name="Freeform 506">
                <a:extLst>
                  <a:ext uri="{FF2B5EF4-FFF2-40B4-BE49-F238E27FC236}">
                    <a16:creationId xmlns:a16="http://schemas.microsoft.com/office/drawing/2014/main" id="{69CBEA13-EF66-4945-BFF9-D013357A8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3286"/>
                <a:ext cx="187" cy="69"/>
              </a:xfrm>
              <a:custGeom>
                <a:avLst/>
                <a:gdLst>
                  <a:gd name="T0" fmla="*/ 767 w 79"/>
                  <a:gd name="T1" fmla="*/ 79 h 29"/>
                  <a:gd name="T2" fmla="*/ 971 w 79"/>
                  <a:gd name="T3" fmla="*/ 378 h 29"/>
                  <a:gd name="T4" fmla="*/ 807 w 79"/>
                  <a:gd name="T5" fmla="*/ 333 h 29"/>
                  <a:gd name="T6" fmla="*/ 639 w 79"/>
                  <a:gd name="T7" fmla="*/ 333 h 29"/>
                  <a:gd name="T8" fmla="*/ 476 w 79"/>
                  <a:gd name="T9" fmla="*/ 243 h 29"/>
                  <a:gd name="T10" fmla="*/ 291 w 79"/>
                  <a:gd name="T11" fmla="*/ 188 h 29"/>
                  <a:gd name="T12" fmla="*/ 0 w 79"/>
                  <a:gd name="T13" fmla="*/ 0 h 29"/>
                  <a:gd name="T14" fmla="*/ 504 w 79"/>
                  <a:gd name="T15" fmla="*/ 176 h 29"/>
                  <a:gd name="T16" fmla="*/ 757 w 79"/>
                  <a:gd name="T17" fmla="*/ 214 h 29"/>
                  <a:gd name="T18" fmla="*/ 729 w 79"/>
                  <a:gd name="T19" fmla="*/ 29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29">
                    <a:moveTo>
                      <a:pt x="58" y="6"/>
                    </a:moveTo>
                    <a:cubicBezTo>
                      <a:pt x="61" y="9"/>
                      <a:pt x="79" y="25"/>
                      <a:pt x="73" y="28"/>
                    </a:cubicBezTo>
                    <a:cubicBezTo>
                      <a:pt x="71" y="29"/>
                      <a:pt x="63" y="25"/>
                      <a:pt x="61" y="25"/>
                    </a:cubicBezTo>
                    <a:cubicBezTo>
                      <a:pt x="56" y="25"/>
                      <a:pt x="53" y="26"/>
                      <a:pt x="48" y="25"/>
                    </a:cubicBezTo>
                    <a:cubicBezTo>
                      <a:pt x="44" y="23"/>
                      <a:pt x="41" y="20"/>
                      <a:pt x="36" y="18"/>
                    </a:cubicBezTo>
                    <a:cubicBezTo>
                      <a:pt x="32" y="17"/>
                      <a:pt x="27" y="16"/>
                      <a:pt x="22" y="14"/>
                    </a:cubicBezTo>
                    <a:cubicBezTo>
                      <a:pt x="15" y="11"/>
                      <a:pt x="3" y="6"/>
                      <a:pt x="0" y="0"/>
                    </a:cubicBezTo>
                    <a:cubicBezTo>
                      <a:pt x="12" y="7"/>
                      <a:pt x="25" y="9"/>
                      <a:pt x="38" y="13"/>
                    </a:cubicBezTo>
                    <a:cubicBezTo>
                      <a:pt x="43" y="15"/>
                      <a:pt x="52" y="20"/>
                      <a:pt x="57" y="16"/>
                    </a:cubicBezTo>
                    <a:cubicBezTo>
                      <a:pt x="61" y="12"/>
                      <a:pt x="60" y="4"/>
                      <a:pt x="55" y="2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2" name="Freeform 507">
                <a:extLst>
                  <a:ext uri="{FF2B5EF4-FFF2-40B4-BE49-F238E27FC236}">
                    <a16:creationId xmlns:a16="http://schemas.microsoft.com/office/drawing/2014/main" id="{3CD04758-F32F-4AC5-ACDD-936481E1B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3353"/>
                <a:ext cx="142" cy="66"/>
              </a:xfrm>
              <a:custGeom>
                <a:avLst/>
                <a:gdLst>
                  <a:gd name="T0" fmla="*/ 12 w 60"/>
                  <a:gd name="T1" fmla="*/ 0 h 28"/>
                  <a:gd name="T2" fmla="*/ 201 w 60"/>
                  <a:gd name="T3" fmla="*/ 144 h 28"/>
                  <a:gd name="T4" fmla="*/ 357 w 60"/>
                  <a:gd name="T5" fmla="*/ 212 h 28"/>
                  <a:gd name="T6" fmla="*/ 795 w 60"/>
                  <a:gd name="T7" fmla="*/ 262 h 28"/>
                  <a:gd name="T8" fmla="*/ 599 w 60"/>
                  <a:gd name="T9" fmla="*/ 233 h 28"/>
                  <a:gd name="T10" fmla="*/ 426 w 60"/>
                  <a:gd name="T11" fmla="*/ 144 h 28"/>
                  <a:gd name="T12" fmla="*/ 263 w 60"/>
                  <a:gd name="T13" fmla="*/ 134 h 28"/>
                  <a:gd name="T14" fmla="*/ 0 w 60"/>
                  <a:gd name="T15" fmla="*/ 12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28">
                    <a:moveTo>
                      <a:pt x="1" y="0"/>
                    </a:moveTo>
                    <a:cubicBezTo>
                      <a:pt x="6" y="1"/>
                      <a:pt x="11" y="8"/>
                      <a:pt x="15" y="11"/>
                    </a:cubicBezTo>
                    <a:cubicBezTo>
                      <a:pt x="20" y="16"/>
                      <a:pt x="21" y="16"/>
                      <a:pt x="27" y="16"/>
                    </a:cubicBezTo>
                    <a:cubicBezTo>
                      <a:pt x="35" y="16"/>
                      <a:pt x="54" y="28"/>
                      <a:pt x="60" y="20"/>
                    </a:cubicBezTo>
                    <a:cubicBezTo>
                      <a:pt x="55" y="19"/>
                      <a:pt x="51" y="20"/>
                      <a:pt x="45" y="18"/>
                    </a:cubicBezTo>
                    <a:cubicBezTo>
                      <a:pt x="40" y="17"/>
                      <a:pt x="37" y="14"/>
                      <a:pt x="32" y="11"/>
                    </a:cubicBezTo>
                    <a:cubicBezTo>
                      <a:pt x="28" y="9"/>
                      <a:pt x="25" y="10"/>
                      <a:pt x="20" y="10"/>
                    </a:cubicBezTo>
                    <a:cubicBezTo>
                      <a:pt x="12" y="9"/>
                      <a:pt x="8" y="3"/>
                      <a:pt x="0" y="1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3" name="Freeform 508">
                <a:extLst>
                  <a:ext uri="{FF2B5EF4-FFF2-40B4-BE49-F238E27FC236}">
                    <a16:creationId xmlns:a16="http://schemas.microsoft.com/office/drawing/2014/main" id="{2E1950F9-2BBE-4DA8-B484-575A05ABF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3218"/>
                <a:ext cx="64" cy="130"/>
              </a:xfrm>
              <a:custGeom>
                <a:avLst/>
                <a:gdLst>
                  <a:gd name="T0" fmla="*/ 308 w 27"/>
                  <a:gd name="T1" fmla="*/ 50 h 55"/>
                  <a:gd name="T2" fmla="*/ 292 w 27"/>
                  <a:gd name="T3" fmla="*/ 435 h 55"/>
                  <a:gd name="T4" fmla="*/ 28 w 27"/>
                  <a:gd name="T5" fmla="*/ 726 h 55"/>
                  <a:gd name="T6" fmla="*/ 78 w 27"/>
                  <a:gd name="T7" fmla="*/ 593 h 55"/>
                  <a:gd name="T8" fmla="*/ 201 w 27"/>
                  <a:gd name="T9" fmla="*/ 435 h 55"/>
                  <a:gd name="T10" fmla="*/ 282 w 27"/>
                  <a:gd name="T11" fmla="*/ 291 h 55"/>
                  <a:gd name="T12" fmla="*/ 320 w 27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55">
                    <a:moveTo>
                      <a:pt x="23" y="4"/>
                    </a:moveTo>
                    <a:cubicBezTo>
                      <a:pt x="26" y="13"/>
                      <a:pt x="27" y="26"/>
                      <a:pt x="22" y="33"/>
                    </a:cubicBezTo>
                    <a:cubicBezTo>
                      <a:pt x="17" y="40"/>
                      <a:pt x="13" y="55"/>
                      <a:pt x="2" y="55"/>
                    </a:cubicBezTo>
                    <a:cubicBezTo>
                      <a:pt x="0" y="49"/>
                      <a:pt x="6" y="50"/>
                      <a:pt x="6" y="45"/>
                    </a:cubicBezTo>
                    <a:cubicBezTo>
                      <a:pt x="14" y="43"/>
                      <a:pt x="13" y="38"/>
                      <a:pt x="15" y="33"/>
                    </a:cubicBezTo>
                    <a:cubicBezTo>
                      <a:pt x="17" y="29"/>
                      <a:pt x="20" y="26"/>
                      <a:pt x="21" y="22"/>
                    </a:cubicBezTo>
                    <a:cubicBezTo>
                      <a:pt x="23" y="15"/>
                      <a:pt x="23" y="7"/>
                      <a:pt x="24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4" name="Freeform 509">
                <a:extLst>
                  <a:ext uri="{FF2B5EF4-FFF2-40B4-BE49-F238E27FC236}">
                    <a16:creationId xmlns:a16="http://schemas.microsoft.com/office/drawing/2014/main" id="{60D21613-2374-4E43-95A0-E4086E657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3157"/>
                <a:ext cx="14" cy="61"/>
              </a:xfrm>
              <a:custGeom>
                <a:avLst/>
                <a:gdLst>
                  <a:gd name="T0" fmla="*/ 12 w 6"/>
                  <a:gd name="T1" fmla="*/ 0 h 26"/>
                  <a:gd name="T2" fmla="*/ 65 w 6"/>
                  <a:gd name="T3" fmla="*/ 155 h 26"/>
                  <a:gd name="T4" fmla="*/ 12 w 6"/>
                  <a:gd name="T5" fmla="*/ 33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6">
                    <a:moveTo>
                      <a:pt x="1" y="0"/>
                    </a:moveTo>
                    <a:cubicBezTo>
                      <a:pt x="3" y="4"/>
                      <a:pt x="6" y="8"/>
                      <a:pt x="5" y="12"/>
                    </a:cubicBezTo>
                    <a:cubicBezTo>
                      <a:pt x="5" y="17"/>
                      <a:pt x="0" y="22"/>
                      <a:pt x="1" y="2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5" name="Freeform 510">
                <a:extLst>
                  <a:ext uri="{FF2B5EF4-FFF2-40B4-BE49-F238E27FC236}">
                    <a16:creationId xmlns:a16="http://schemas.microsoft.com/office/drawing/2014/main" id="{76F8000B-A5F8-4089-8180-A58B3A447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050"/>
                <a:ext cx="47" cy="192"/>
              </a:xfrm>
              <a:custGeom>
                <a:avLst/>
                <a:gdLst>
                  <a:gd name="T0" fmla="*/ 0 w 20"/>
                  <a:gd name="T1" fmla="*/ 0 h 81"/>
                  <a:gd name="T2" fmla="*/ 78 w 20"/>
                  <a:gd name="T3" fmla="*/ 476 h 81"/>
                  <a:gd name="T4" fmla="*/ 193 w 20"/>
                  <a:gd name="T5" fmla="*/ 1079 h 81"/>
                  <a:gd name="T6" fmla="*/ 183 w 20"/>
                  <a:gd name="T7" fmla="*/ 348 h 81"/>
                  <a:gd name="T8" fmla="*/ 28 w 20"/>
                  <a:gd name="T9" fmla="*/ 0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81">
                    <a:moveTo>
                      <a:pt x="0" y="0"/>
                    </a:moveTo>
                    <a:cubicBezTo>
                      <a:pt x="8" y="8"/>
                      <a:pt x="13" y="28"/>
                      <a:pt x="6" y="36"/>
                    </a:cubicBezTo>
                    <a:cubicBezTo>
                      <a:pt x="20" y="34"/>
                      <a:pt x="13" y="76"/>
                      <a:pt x="15" y="81"/>
                    </a:cubicBezTo>
                    <a:cubicBezTo>
                      <a:pt x="17" y="66"/>
                      <a:pt x="17" y="41"/>
                      <a:pt x="14" y="26"/>
                    </a:cubicBezTo>
                    <a:cubicBezTo>
                      <a:pt x="12" y="18"/>
                      <a:pt x="11" y="5"/>
                      <a:pt x="2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6" name="Freeform 511">
                <a:extLst>
                  <a:ext uri="{FF2B5EF4-FFF2-40B4-BE49-F238E27FC236}">
                    <a16:creationId xmlns:a16="http://schemas.microsoft.com/office/drawing/2014/main" id="{41C6C85A-56E4-47D6-823D-181489904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3346"/>
                <a:ext cx="246" cy="66"/>
              </a:xfrm>
              <a:custGeom>
                <a:avLst/>
                <a:gdLst>
                  <a:gd name="T0" fmla="*/ 0 w 104"/>
                  <a:gd name="T1" fmla="*/ 250 h 28"/>
                  <a:gd name="T2" fmla="*/ 357 w 104"/>
                  <a:gd name="T3" fmla="*/ 339 h 28"/>
                  <a:gd name="T4" fmla="*/ 464 w 104"/>
                  <a:gd name="T5" fmla="*/ 339 h 28"/>
                  <a:gd name="T6" fmla="*/ 622 w 104"/>
                  <a:gd name="T7" fmla="*/ 299 h 28"/>
                  <a:gd name="T8" fmla="*/ 1057 w 104"/>
                  <a:gd name="T9" fmla="*/ 233 h 28"/>
                  <a:gd name="T10" fmla="*/ 1377 w 104"/>
                  <a:gd name="T11" fmla="*/ 118 h 28"/>
                  <a:gd name="T12" fmla="*/ 1221 w 104"/>
                  <a:gd name="T13" fmla="*/ 94 h 28"/>
                  <a:gd name="T14" fmla="*/ 1124 w 104"/>
                  <a:gd name="T15" fmla="*/ 0 h 28"/>
                  <a:gd name="T16" fmla="*/ 823 w 104"/>
                  <a:gd name="T17" fmla="*/ 196 h 28"/>
                  <a:gd name="T18" fmla="*/ 729 w 104"/>
                  <a:gd name="T19" fmla="*/ 212 h 28"/>
                  <a:gd name="T20" fmla="*/ 660 w 104"/>
                  <a:gd name="T21" fmla="*/ 278 h 28"/>
                  <a:gd name="T22" fmla="*/ 570 w 104"/>
                  <a:gd name="T23" fmla="*/ 222 h 28"/>
                  <a:gd name="T24" fmla="*/ 426 w 104"/>
                  <a:gd name="T25" fmla="*/ 250 h 28"/>
                  <a:gd name="T26" fmla="*/ 12 w 104"/>
                  <a:gd name="T27" fmla="*/ 233 h 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4" h="28">
                    <a:moveTo>
                      <a:pt x="0" y="19"/>
                    </a:moveTo>
                    <a:cubicBezTo>
                      <a:pt x="9" y="27"/>
                      <a:pt x="18" y="24"/>
                      <a:pt x="27" y="26"/>
                    </a:cubicBezTo>
                    <a:cubicBezTo>
                      <a:pt x="31" y="26"/>
                      <a:pt x="31" y="28"/>
                      <a:pt x="35" y="26"/>
                    </a:cubicBezTo>
                    <a:cubicBezTo>
                      <a:pt x="39" y="25"/>
                      <a:pt x="42" y="23"/>
                      <a:pt x="47" y="23"/>
                    </a:cubicBezTo>
                    <a:cubicBezTo>
                      <a:pt x="58" y="21"/>
                      <a:pt x="69" y="21"/>
                      <a:pt x="80" y="18"/>
                    </a:cubicBezTo>
                    <a:cubicBezTo>
                      <a:pt x="86" y="16"/>
                      <a:pt x="101" y="13"/>
                      <a:pt x="104" y="9"/>
                    </a:cubicBezTo>
                    <a:cubicBezTo>
                      <a:pt x="100" y="7"/>
                      <a:pt x="96" y="10"/>
                      <a:pt x="92" y="7"/>
                    </a:cubicBezTo>
                    <a:cubicBezTo>
                      <a:pt x="89" y="6"/>
                      <a:pt x="87" y="2"/>
                      <a:pt x="85" y="0"/>
                    </a:cubicBezTo>
                    <a:cubicBezTo>
                      <a:pt x="85" y="9"/>
                      <a:pt x="69" y="13"/>
                      <a:pt x="62" y="15"/>
                    </a:cubicBezTo>
                    <a:cubicBezTo>
                      <a:pt x="59" y="15"/>
                      <a:pt x="58" y="14"/>
                      <a:pt x="55" y="16"/>
                    </a:cubicBezTo>
                    <a:cubicBezTo>
                      <a:pt x="52" y="18"/>
                      <a:pt x="54" y="21"/>
                      <a:pt x="50" y="21"/>
                    </a:cubicBezTo>
                    <a:cubicBezTo>
                      <a:pt x="46" y="21"/>
                      <a:pt x="46" y="17"/>
                      <a:pt x="43" y="17"/>
                    </a:cubicBezTo>
                    <a:cubicBezTo>
                      <a:pt x="38" y="15"/>
                      <a:pt x="35" y="18"/>
                      <a:pt x="32" y="19"/>
                    </a:cubicBezTo>
                    <a:cubicBezTo>
                      <a:pt x="25" y="22"/>
                      <a:pt x="6" y="25"/>
                      <a:pt x="1" y="18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7" name="Freeform 512">
                <a:extLst>
                  <a:ext uri="{FF2B5EF4-FFF2-40B4-BE49-F238E27FC236}">
                    <a16:creationId xmlns:a16="http://schemas.microsoft.com/office/drawing/2014/main" id="{B3D05B1D-2E56-4017-B3F2-7F1F0C113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3038"/>
                <a:ext cx="52" cy="71"/>
              </a:xfrm>
              <a:custGeom>
                <a:avLst/>
                <a:gdLst>
                  <a:gd name="T0" fmla="*/ 106 w 22"/>
                  <a:gd name="T1" fmla="*/ 12 h 30"/>
                  <a:gd name="T2" fmla="*/ 184 w 22"/>
                  <a:gd name="T3" fmla="*/ 0 h 30"/>
                  <a:gd name="T4" fmla="*/ 291 w 22"/>
                  <a:gd name="T5" fmla="*/ 398 h 30"/>
                  <a:gd name="T6" fmla="*/ 173 w 22"/>
                  <a:gd name="T7" fmla="*/ 135 h 30"/>
                  <a:gd name="T8" fmla="*/ 0 w 22"/>
                  <a:gd name="T9" fmla="*/ 5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0">
                    <a:moveTo>
                      <a:pt x="8" y="1"/>
                    </a:moveTo>
                    <a:cubicBezTo>
                      <a:pt x="10" y="1"/>
                      <a:pt x="13" y="0"/>
                      <a:pt x="14" y="0"/>
                    </a:cubicBezTo>
                    <a:cubicBezTo>
                      <a:pt x="19" y="9"/>
                      <a:pt x="19" y="20"/>
                      <a:pt x="22" y="30"/>
                    </a:cubicBezTo>
                    <a:cubicBezTo>
                      <a:pt x="18" y="24"/>
                      <a:pt x="17" y="15"/>
                      <a:pt x="13" y="10"/>
                    </a:cubicBezTo>
                    <a:cubicBezTo>
                      <a:pt x="10" y="5"/>
                      <a:pt x="5" y="5"/>
                      <a:pt x="0" y="4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8" name="Freeform 513">
                <a:extLst>
                  <a:ext uri="{FF2B5EF4-FFF2-40B4-BE49-F238E27FC236}">
                    <a16:creationId xmlns:a16="http://schemas.microsoft.com/office/drawing/2014/main" id="{A87099CB-08C4-4DAC-95F5-F47F93FB9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3135"/>
                <a:ext cx="36" cy="66"/>
              </a:xfrm>
              <a:custGeom>
                <a:avLst/>
                <a:gdLst>
                  <a:gd name="T0" fmla="*/ 29 w 15"/>
                  <a:gd name="T1" fmla="*/ 28 h 28"/>
                  <a:gd name="T2" fmla="*/ 127 w 15"/>
                  <a:gd name="T3" fmla="*/ 78 h 28"/>
                  <a:gd name="T4" fmla="*/ 206 w 15"/>
                  <a:gd name="T5" fmla="*/ 368 h 28"/>
                  <a:gd name="T6" fmla="*/ 0 w 15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8">
                    <a:moveTo>
                      <a:pt x="2" y="2"/>
                    </a:moveTo>
                    <a:cubicBezTo>
                      <a:pt x="4" y="4"/>
                      <a:pt x="7" y="5"/>
                      <a:pt x="9" y="6"/>
                    </a:cubicBezTo>
                    <a:cubicBezTo>
                      <a:pt x="10" y="14"/>
                      <a:pt x="15" y="20"/>
                      <a:pt x="15" y="28"/>
                    </a:cubicBezTo>
                    <a:cubicBezTo>
                      <a:pt x="5" y="22"/>
                      <a:pt x="7" y="8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69" name="Freeform 514">
                <a:extLst>
                  <a:ext uri="{FF2B5EF4-FFF2-40B4-BE49-F238E27FC236}">
                    <a16:creationId xmlns:a16="http://schemas.microsoft.com/office/drawing/2014/main" id="{35996E09-191D-47AC-AE63-3B9566B32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3208"/>
                <a:ext cx="71" cy="112"/>
              </a:xfrm>
              <a:custGeom>
                <a:avLst/>
                <a:gdLst>
                  <a:gd name="T0" fmla="*/ 40 w 30"/>
                  <a:gd name="T1" fmla="*/ 41 h 47"/>
                  <a:gd name="T2" fmla="*/ 50 w 30"/>
                  <a:gd name="T3" fmla="*/ 255 h 47"/>
                  <a:gd name="T4" fmla="*/ 348 w 30"/>
                  <a:gd name="T5" fmla="*/ 636 h 47"/>
                  <a:gd name="T6" fmla="*/ 213 w 30"/>
                  <a:gd name="T7" fmla="*/ 353 h 47"/>
                  <a:gd name="T8" fmla="*/ 0 w 30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47">
                    <a:moveTo>
                      <a:pt x="3" y="3"/>
                    </a:moveTo>
                    <a:cubicBezTo>
                      <a:pt x="6" y="9"/>
                      <a:pt x="6" y="12"/>
                      <a:pt x="4" y="19"/>
                    </a:cubicBezTo>
                    <a:cubicBezTo>
                      <a:pt x="17" y="17"/>
                      <a:pt x="21" y="40"/>
                      <a:pt x="26" y="47"/>
                    </a:cubicBezTo>
                    <a:cubicBezTo>
                      <a:pt x="30" y="40"/>
                      <a:pt x="21" y="31"/>
                      <a:pt x="16" y="26"/>
                    </a:cubicBezTo>
                    <a:cubicBezTo>
                      <a:pt x="9" y="19"/>
                      <a:pt x="5" y="9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0" name="Freeform 515">
                <a:extLst>
                  <a:ext uri="{FF2B5EF4-FFF2-40B4-BE49-F238E27FC236}">
                    <a16:creationId xmlns:a16="http://schemas.microsoft.com/office/drawing/2014/main" id="{477037E0-7646-49FB-AD03-68EB095DB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906"/>
                <a:ext cx="149" cy="279"/>
              </a:xfrm>
              <a:custGeom>
                <a:avLst/>
                <a:gdLst>
                  <a:gd name="T0" fmla="*/ 135 w 63"/>
                  <a:gd name="T1" fmla="*/ 716 h 118"/>
                  <a:gd name="T2" fmla="*/ 447 w 63"/>
                  <a:gd name="T3" fmla="*/ 106 h 118"/>
                  <a:gd name="T4" fmla="*/ 594 w 63"/>
                  <a:gd name="T5" fmla="*/ 331 h 118"/>
                  <a:gd name="T6" fmla="*/ 766 w 63"/>
                  <a:gd name="T7" fmla="*/ 532 h 118"/>
                  <a:gd name="T8" fmla="*/ 766 w 63"/>
                  <a:gd name="T9" fmla="*/ 1029 h 118"/>
                  <a:gd name="T10" fmla="*/ 700 w 63"/>
                  <a:gd name="T11" fmla="*/ 1364 h 118"/>
                  <a:gd name="T12" fmla="*/ 532 w 63"/>
                  <a:gd name="T13" fmla="*/ 1454 h 118"/>
                  <a:gd name="T14" fmla="*/ 196 w 63"/>
                  <a:gd name="T15" fmla="*/ 1241 h 118"/>
                  <a:gd name="T16" fmla="*/ 40 w 63"/>
                  <a:gd name="T17" fmla="*/ 1045 h 118"/>
                  <a:gd name="T18" fmla="*/ 50 w 63"/>
                  <a:gd name="T19" fmla="*/ 754 h 1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18">
                    <a:moveTo>
                      <a:pt x="10" y="54"/>
                    </a:moveTo>
                    <a:cubicBezTo>
                      <a:pt x="23" y="49"/>
                      <a:pt x="11" y="0"/>
                      <a:pt x="34" y="8"/>
                    </a:cubicBezTo>
                    <a:cubicBezTo>
                      <a:pt x="43" y="12"/>
                      <a:pt x="41" y="20"/>
                      <a:pt x="45" y="25"/>
                    </a:cubicBezTo>
                    <a:cubicBezTo>
                      <a:pt x="48" y="30"/>
                      <a:pt x="55" y="33"/>
                      <a:pt x="58" y="40"/>
                    </a:cubicBezTo>
                    <a:cubicBezTo>
                      <a:pt x="63" y="51"/>
                      <a:pt x="59" y="68"/>
                      <a:pt x="58" y="78"/>
                    </a:cubicBezTo>
                    <a:cubicBezTo>
                      <a:pt x="58" y="88"/>
                      <a:pt x="59" y="95"/>
                      <a:pt x="53" y="103"/>
                    </a:cubicBezTo>
                    <a:cubicBezTo>
                      <a:pt x="50" y="108"/>
                      <a:pt x="44" y="118"/>
                      <a:pt x="40" y="110"/>
                    </a:cubicBezTo>
                    <a:cubicBezTo>
                      <a:pt x="29" y="108"/>
                      <a:pt x="22" y="102"/>
                      <a:pt x="15" y="94"/>
                    </a:cubicBezTo>
                    <a:cubicBezTo>
                      <a:pt x="12" y="90"/>
                      <a:pt x="4" y="83"/>
                      <a:pt x="3" y="79"/>
                    </a:cubicBezTo>
                    <a:cubicBezTo>
                      <a:pt x="0" y="71"/>
                      <a:pt x="5" y="65"/>
                      <a:pt x="4" y="57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1" name="Freeform 516">
                <a:extLst>
                  <a:ext uri="{FF2B5EF4-FFF2-40B4-BE49-F238E27FC236}">
                    <a16:creationId xmlns:a16="http://schemas.microsoft.com/office/drawing/2014/main" id="{70F5A493-C3C5-480D-8626-09052E204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894"/>
                <a:ext cx="149" cy="159"/>
              </a:xfrm>
              <a:custGeom>
                <a:avLst/>
                <a:gdLst>
                  <a:gd name="T0" fmla="*/ 213 w 63"/>
                  <a:gd name="T1" fmla="*/ 0 h 67"/>
                  <a:gd name="T2" fmla="*/ 135 w 63"/>
                  <a:gd name="T3" fmla="*/ 320 h 67"/>
                  <a:gd name="T4" fmla="*/ 397 w 63"/>
                  <a:gd name="T5" fmla="*/ 479 h 67"/>
                  <a:gd name="T6" fmla="*/ 532 w 63"/>
                  <a:gd name="T7" fmla="*/ 750 h 67"/>
                  <a:gd name="T8" fmla="*/ 648 w 63"/>
                  <a:gd name="T9" fmla="*/ 885 h 67"/>
                  <a:gd name="T10" fmla="*/ 833 w 63"/>
                  <a:gd name="T11" fmla="*/ 776 h 67"/>
                  <a:gd name="T12" fmla="*/ 213 w 63"/>
                  <a:gd name="T13" fmla="*/ 0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7">
                    <a:moveTo>
                      <a:pt x="16" y="0"/>
                    </a:moveTo>
                    <a:cubicBezTo>
                      <a:pt x="2" y="0"/>
                      <a:pt x="0" y="17"/>
                      <a:pt x="10" y="24"/>
                    </a:cubicBezTo>
                    <a:cubicBezTo>
                      <a:pt x="19" y="30"/>
                      <a:pt x="22" y="27"/>
                      <a:pt x="30" y="36"/>
                    </a:cubicBezTo>
                    <a:cubicBezTo>
                      <a:pt x="34" y="42"/>
                      <a:pt x="36" y="50"/>
                      <a:pt x="40" y="56"/>
                    </a:cubicBezTo>
                    <a:cubicBezTo>
                      <a:pt x="43" y="60"/>
                      <a:pt x="41" y="65"/>
                      <a:pt x="49" y="66"/>
                    </a:cubicBezTo>
                    <a:cubicBezTo>
                      <a:pt x="55" y="67"/>
                      <a:pt x="61" y="63"/>
                      <a:pt x="63" y="58"/>
                    </a:cubicBezTo>
                    <a:cubicBezTo>
                      <a:pt x="35" y="52"/>
                      <a:pt x="32" y="2"/>
                      <a:pt x="16" y="0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2" name="Freeform 517">
                <a:extLst>
                  <a:ext uri="{FF2B5EF4-FFF2-40B4-BE49-F238E27FC236}">
                    <a16:creationId xmlns:a16="http://schemas.microsoft.com/office/drawing/2014/main" id="{B5FA6319-3E48-49D2-BCED-EC7902103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3090"/>
                <a:ext cx="122" cy="90"/>
              </a:xfrm>
              <a:custGeom>
                <a:avLst/>
                <a:gdLst>
                  <a:gd name="T0" fmla="*/ 0 w 52"/>
                  <a:gd name="T1" fmla="*/ 493 h 38"/>
                  <a:gd name="T2" fmla="*/ 671 w 52"/>
                  <a:gd name="T3" fmla="*/ 0 h 38"/>
                  <a:gd name="T4" fmla="*/ 66 w 52"/>
                  <a:gd name="T5" fmla="*/ 369 h 38"/>
                  <a:gd name="T6" fmla="*/ 12 w 52"/>
                  <a:gd name="T7" fmla="*/ 476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8">
                    <a:moveTo>
                      <a:pt x="0" y="37"/>
                    </a:moveTo>
                    <a:cubicBezTo>
                      <a:pt x="21" y="38"/>
                      <a:pt x="41" y="14"/>
                      <a:pt x="52" y="0"/>
                    </a:cubicBezTo>
                    <a:cubicBezTo>
                      <a:pt x="36" y="10"/>
                      <a:pt x="26" y="32"/>
                      <a:pt x="5" y="28"/>
                    </a:cubicBezTo>
                    <a:cubicBezTo>
                      <a:pt x="6" y="32"/>
                      <a:pt x="5" y="35"/>
                      <a:pt x="1" y="3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3" name="Freeform 518">
                <a:extLst>
                  <a:ext uri="{FF2B5EF4-FFF2-40B4-BE49-F238E27FC236}">
                    <a16:creationId xmlns:a16="http://schemas.microsoft.com/office/drawing/2014/main" id="{1880C5CF-67F2-468A-8EBA-B7CE4A904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183"/>
                <a:ext cx="139" cy="541"/>
              </a:xfrm>
              <a:custGeom>
                <a:avLst/>
                <a:gdLst>
                  <a:gd name="T0" fmla="*/ 667 w 59"/>
                  <a:gd name="T1" fmla="*/ 12 h 229"/>
                  <a:gd name="T2" fmla="*/ 549 w 59"/>
                  <a:gd name="T3" fmla="*/ 921 h 229"/>
                  <a:gd name="T4" fmla="*/ 455 w 59"/>
                  <a:gd name="T5" fmla="*/ 1529 h 229"/>
                  <a:gd name="T6" fmla="*/ 405 w 59"/>
                  <a:gd name="T7" fmla="*/ 2121 h 229"/>
                  <a:gd name="T8" fmla="*/ 0 w 59"/>
                  <a:gd name="T9" fmla="*/ 3019 h 229"/>
                  <a:gd name="T10" fmla="*/ 704 w 59"/>
                  <a:gd name="T11" fmla="*/ 1569 h 229"/>
                  <a:gd name="T12" fmla="*/ 744 w 59"/>
                  <a:gd name="T13" fmla="*/ 832 h 229"/>
                  <a:gd name="T14" fmla="*/ 683 w 59"/>
                  <a:gd name="T15" fmla="*/ 0 h 2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229">
                    <a:moveTo>
                      <a:pt x="51" y="1"/>
                    </a:moveTo>
                    <a:cubicBezTo>
                      <a:pt x="55" y="14"/>
                      <a:pt x="45" y="56"/>
                      <a:pt x="42" y="70"/>
                    </a:cubicBezTo>
                    <a:cubicBezTo>
                      <a:pt x="39" y="85"/>
                      <a:pt x="36" y="100"/>
                      <a:pt x="35" y="116"/>
                    </a:cubicBezTo>
                    <a:cubicBezTo>
                      <a:pt x="34" y="131"/>
                      <a:pt x="34" y="146"/>
                      <a:pt x="31" y="161"/>
                    </a:cubicBezTo>
                    <a:cubicBezTo>
                      <a:pt x="27" y="187"/>
                      <a:pt x="9" y="205"/>
                      <a:pt x="0" y="229"/>
                    </a:cubicBezTo>
                    <a:cubicBezTo>
                      <a:pt x="23" y="194"/>
                      <a:pt x="48" y="161"/>
                      <a:pt x="54" y="119"/>
                    </a:cubicBezTo>
                    <a:cubicBezTo>
                      <a:pt x="57" y="100"/>
                      <a:pt x="59" y="81"/>
                      <a:pt x="57" y="63"/>
                    </a:cubicBezTo>
                    <a:cubicBezTo>
                      <a:pt x="55" y="53"/>
                      <a:pt x="58" y="11"/>
                      <a:pt x="52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4" name="Freeform 519">
                <a:extLst>
                  <a:ext uri="{FF2B5EF4-FFF2-40B4-BE49-F238E27FC236}">
                    <a16:creationId xmlns:a16="http://schemas.microsoft.com/office/drawing/2014/main" id="{15F97EAD-1EC7-4499-9B8C-DC505AF6D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549"/>
                <a:ext cx="76" cy="192"/>
              </a:xfrm>
              <a:custGeom>
                <a:avLst/>
                <a:gdLst>
                  <a:gd name="T0" fmla="*/ 295 w 32"/>
                  <a:gd name="T1" fmla="*/ 95 h 81"/>
                  <a:gd name="T2" fmla="*/ 0 w 32"/>
                  <a:gd name="T3" fmla="*/ 1079 h 81"/>
                  <a:gd name="T4" fmla="*/ 430 w 32"/>
                  <a:gd name="T5" fmla="*/ 370 h 81"/>
                  <a:gd name="T6" fmla="*/ 321 w 32"/>
                  <a:gd name="T7" fmla="*/ 0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81">
                    <a:moveTo>
                      <a:pt x="22" y="7"/>
                    </a:moveTo>
                    <a:cubicBezTo>
                      <a:pt x="24" y="33"/>
                      <a:pt x="6" y="58"/>
                      <a:pt x="0" y="81"/>
                    </a:cubicBezTo>
                    <a:cubicBezTo>
                      <a:pt x="12" y="65"/>
                      <a:pt x="26" y="47"/>
                      <a:pt x="32" y="28"/>
                    </a:cubicBezTo>
                    <a:cubicBezTo>
                      <a:pt x="25" y="21"/>
                      <a:pt x="28" y="9"/>
                      <a:pt x="24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5" name="Freeform 520">
                <a:extLst>
                  <a:ext uri="{FF2B5EF4-FFF2-40B4-BE49-F238E27FC236}">
                    <a16:creationId xmlns:a16="http://schemas.microsoft.com/office/drawing/2014/main" id="{407CDA08-CAEB-4AED-BB36-132275943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750"/>
                <a:ext cx="45" cy="106"/>
              </a:xfrm>
              <a:custGeom>
                <a:avLst/>
                <a:gdLst>
                  <a:gd name="T0" fmla="*/ 40 w 19"/>
                  <a:gd name="T1" fmla="*/ 28 h 45"/>
                  <a:gd name="T2" fmla="*/ 40 w 19"/>
                  <a:gd name="T3" fmla="*/ 193 h 45"/>
                  <a:gd name="T4" fmla="*/ 12 w 19"/>
                  <a:gd name="T5" fmla="*/ 393 h 45"/>
                  <a:gd name="T6" fmla="*/ 95 w 19"/>
                  <a:gd name="T7" fmla="*/ 455 h 45"/>
                  <a:gd name="T8" fmla="*/ 253 w 19"/>
                  <a:gd name="T9" fmla="*/ 589 h 45"/>
                  <a:gd name="T10" fmla="*/ 0 w 19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5">
                    <a:moveTo>
                      <a:pt x="3" y="2"/>
                    </a:moveTo>
                    <a:cubicBezTo>
                      <a:pt x="3" y="6"/>
                      <a:pt x="3" y="10"/>
                      <a:pt x="3" y="15"/>
                    </a:cubicBezTo>
                    <a:cubicBezTo>
                      <a:pt x="3" y="19"/>
                      <a:pt x="0" y="26"/>
                      <a:pt x="1" y="30"/>
                    </a:cubicBezTo>
                    <a:cubicBezTo>
                      <a:pt x="2" y="34"/>
                      <a:pt x="3" y="32"/>
                      <a:pt x="7" y="35"/>
                    </a:cubicBezTo>
                    <a:cubicBezTo>
                      <a:pt x="12" y="37"/>
                      <a:pt x="16" y="42"/>
                      <a:pt x="19" y="45"/>
                    </a:cubicBezTo>
                    <a:cubicBezTo>
                      <a:pt x="8" y="31"/>
                      <a:pt x="7" y="15"/>
                      <a:pt x="0" y="0"/>
                    </a:cubicBezTo>
                  </a:path>
                </a:pathLst>
              </a:custGeom>
              <a:solidFill>
                <a:srgbClr val="EF8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6" name="Freeform 521">
                <a:extLst>
                  <a:ext uri="{FF2B5EF4-FFF2-40B4-BE49-F238E27FC236}">
                    <a16:creationId xmlns:a16="http://schemas.microsoft.com/office/drawing/2014/main" id="{478048F8-1B69-4EC2-BB43-77B11A86D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892"/>
                <a:ext cx="484" cy="118"/>
              </a:xfrm>
              <a:custGeom>
                <a:avLst/>
                <a:gdLst>
                  <a:gd name="T0" fmla="*/ 0 w 205"/>
                  <a:gd name="T1" fmla="*/ 0 h 50"/>
                  <a:gd name="T2" fmla="*/ 222 w 205"/>
                  <a:gd name="T3" fmla="*/ 552 h 50"/>
                  <a:gd name="T4" fmla="*/ 581 w 205"/>
                  <a:gd name="T5" fmla="*/ 630 h 50"/>
                  <a:gd name="T6" fmla="*/ 2699 w 205"/>
                  <a:gd name="T7" fmla="*/ 40 h 50"/>
                  <a:gd name="T8" fmla="*/ 1683 w 205"/>
                  <a:gd name="T9" fmla="*/ 378 h 50"/>
                  <a:gd name="T10" fmla="*/ 463 w 205"/>
                  <a:gd name="T11" fmla="*/ 484 h 50"/>
                  <a:gd name="T12" fmla="*/ 0 w 205"/>
                  <a:gd name="T13" fmla="*/ 0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5" h="50">
                    <a:moveTo>
                      <a:pt x="0" y="0"/>
                    </a:moveTo>
                    <a:cubicBezTo>
                      <a:pt x="9" y="12"/>
                      <a:pt x="6" y="37"/>
                      <a:pt x="17" y="42"/>
                    </a:cubicBezTo>
                    <a:cubicBezTo>
                      <a:pt x="21" y="43"/>
                      <a:pt x="31" y="47"/>
                      <a:pt x="44" y="48"/>
                    </a:cubicBezTo>
                    <a:cubicBezTo>
                      <a:pt x="78" y="50"/>
                      <a:pt x="137" y="45"/>
                      <a:pt x="205" y="3"/>
                    </a:cubicBezTo>
                    <a:cubicBezTo>
                      <a:pt x="194" y="8"/>
                      <a:pt x="160" y="22"/>
                      <a:pt x="128" y="29"/>
                    </a:cubicBezTo>
                    <a:cubicBezTo>
                      <a:pt x="88" y="38"/>
                      <a:pt x="48" y="40"/>
                      <a:pt x="35" y="37"/>
                    </a:cubicBezTo>
                    <a:cubicBezTo>
                      <a:pt x="13" y="31"/>
                      <a:pt x="9" y="0"/>
                      <a:pt x="0" y="0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7" name="Freeform 522">
                <a:extLst>
                  <a:ext uri="{FF2B5EF4-FFF2-40B4-BE49-F238E27FC236}">
                    <a16:creationId xmlns:a16="http://schemas.microsoft.com/office/drawing/2014/main" id="{73B7FA56-780C-4235-B99B-14DD22741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2526"/>
                <a:ext cx="655" cy="524"/>
              </a:xfrm>
              <a:custGeom>
                <a:avLst/>
                <a:gdLst>
                  <a:gd name="T0" fmla="*/ 196 w 277"/>
                  <a:gd name="T1" fmla="*/ 2117 h 222"/>
                  <a:gd name="T2" fmla="*/ 1823 w 277"/>
                  <a:gd name="T3" fmla="*/ 2563 h 222"/>
                  <a:gd name="T4" fmla="*/ 2511 w 277"/>
                  <a:gd name="T5" fmla="*/ 1827 h 222"/>
                  <a:gd name="T6" fmla="*/ 2934 w 277"/>
                  <a:gd name="T7" fmla="*/ 541 h 222"/>
                  <a:gd name="T8" fmla="*/ 2934 w 277"/>
                  <a:gd name="T9" fmla="*/ 541 h 222"/>
                  <a:gd name="T10" fmla="*/ 2443 w 277"/>
                  <a:gd name="T11" fmla="*/ 909 h 222"/>
                  <a:gd name="T12" fmla="*/ 873 w 277"/>
                  <a:gd name="T13" fmla="*/ 1605 h 222"/>
                  <a:gd name="T14" fmla="*/ 0 w 277"/>
                  <a:gd name="T15" fmla="*/ 1237 h 222"/>
                  <a:gd name="T16" fmla="*/ 1135 w 277"/>
                  <a:gd name="T17" fmla="*/ 1789 h 222"/>
                  <a:gd name="T18" fmla="*/ 1906 w 277"/>
                  <a:gd name="T19" fmla="*/ 1983 h 222"/>
                  <a:gd name="T20" fmla="*/ 196 w 277"/>
                  <a:gd name="T21" fmla="*/ 2117 h 2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7" h="222">
                    <a:moveTo>
                      <a:pt x="15" y="161"/>
                    </a:moveTo>
                    <a:cubicBezTo>
                      <a:pt x="24" y="176"/>
                      <a:pt x="82" y="222"/>
                      <a:pt x="138" y="195"/>
                    </a:cubicBezTo>
                    <a:cubicBezTo>
                      <a:pt x="194" y="168"/>
                      <a:pt x="190" y="139"/>
                      <a:pt x="190" y="139"/>
                    </a:cubicBezTo>
                    <a:cubicBezTo>
                      <a:pt x="190" y="139"/>
                      <a:pt x="168" y="82"/>
                      <a:pt x="222" y="41"/>
                    </a:cubicBezTo>
                    <a:cubicBezTo>
                      <a:pt x="277" y="0"/>
                      <a:pt x="231" y="36"/>
                      <a:pt x="222" y="41"/>
                    </a:cubicBezTo>
                    <a:cubicBezTo>
                      <a:pt x="212" y="46"/>
                      <a:pt x="197" y="56"/>
                      <a:pt x="185" y="69"/>
                    </a:cubicBezTo>
                    <a:cubicBezTo>
                      <a:pt x="174" y="83"/>
                      <a:pt x="115" y="129"/>
                      <a:pt x="66" y="122"/>
                    </a:cubicBezTo>
                    <a:cubicBezTo>
                      <a:pt x="18" y="114"/>
                      <a:pt x="10" y="102"/>
                      <a:pt x="0" y="94"/>
                    </a:cubicBezTo>
                    <a:cubicBezTo>
                      <a:pt x="11" y="112"/>
                      <a:pt x="56" y="136"/>
                      <a:pt x="86" y="136"/>
                    </a:cubicBezTo>
                    <a:cubicBezTo>
                      <a:pt x="116" y="136"/>
                      <a:pt x="140" y="133"/>
                      <a:pt x="144" y="151"/>
                    </a:cubicBezTo>
                    <a:cubicBezTo>
                      <a:pt x="147" y="169"/>
                      <a:pt x="74" y="208"/>
                      <a:pt x="15" y="161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8" name="Freeform 523">
                <a:extLst>
                  <a:ext uri="{FF2B5EF4-FFF2-40B4-BE49-F238E27FC236}">
                    <a16:creationId xmlns:a16="http://schemas.microsoft.com/office/drawing/2014/main" id="{97761FC1-1324-49C4-B136-D0F55F607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760"/>
                <a:ext cx="298" cy="238"/>
              </a:xfrm>
              <a:custGeom>
                <a:avLst/>
                <a:gdLst>
                  <a:gd name="T0" fmla="*/ 78 w 126"/>
                  <a:gd name="T1" fmla="*/ 0 h 101"/>
                  <a:gd name="T2" fmla="*/ 357 w 126"/>
                  <a:gd name="T3" fmla="*/ 434 h 101"/>
                  <a:gd name="T4" fmla="*/ 901 w 126"/>
                  <a:gd name="T5" fmla="*/ 639 h 101"/>
                  <a:gd name="T6" fmla="*/ 1667 w 126"/>
                  <a:gd name="T7" fmla="*/ 599 h 101"/>
                  <a:gd name="T8" fmla="*/ 844 w 126"/>
                  <a:gd name="T9" fmla="*/ 773 h 101"/>
                  <a:gd name="T10" fmla="*/ 1029 w 126"/>
                  <a:gd name="T11" fmla="*/ 1272 h 101"/>
                  <a:gd name="T12" fmla="*/ 639 w 126"/>
                  <a:gd name="T13" fmla="*/ 1244 h 101"/>
                  <a:gd name="T14" fmla="*/ 435 w 126"/>
                  <a:gd name="T15" fmla="*/ 733 h 101"/>
                  <a:gd name="T16" fmla="*/ 50 w 126"/>
                  <a:gd name="T17" fmla="*/ 394 h 101"/>
                  <a:gd name="T18" fmla="*/ 66 w 126"/>
                  <a:gd name="T19" fmla="*/ 233 h 1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6" h="101">
                    <a:moveTo>
                      <a:pt x="6" y="0"/>
                    </a:moveTo>
                    <a:cubicBezTo>
                      <a:pt x="11" y="21"/>
                      <a:pt x="13" y="24"/>
                      <a:pt x="27" y="33"/>
                    </a:cubicBezTo>
                    <a:cubicBezTo>
                      <a:pt x="41" y="42"/>
                      <a:pt x="53" y="48"/>
                      <a:pt x="68" y="49"/>
                    </a:cubicBezTo>
                    <a:cubicBezTo>
                      <a:pt x="83" y="50"/>
                      <a:pt x="113" y="48"/>
                      <a:pt x="126" y="46"/>
                    </a:cubicBezTo>
                    <a:cubicBezTo>
                      <a:pt x="113" y="54"/>
                      <a:pt x="72" y="56"/>
                      <a:pt x="64" y="59"/>
                    </a:cubicBezTo>
                    <a:cubicBezTo>
                      <a:pt x="55" y="62"/>
                      <a:pt x="60" y="93"/>
                      <a:pt x="78" y="97"/>
                    </a:cubicBezTo>
                    <a:cubicBezTo>
                      <a:pt x="97" y="101"/>
                      <a:pt x="48" y="95"/>
                      <a:pt x="48" y="95"/>
                    </a:cubicBezTo>
                    <a:cubicBezTo>
                      <a:pt x="48" y="95"/>
                      <a:pt x="40" y="65"/>
                      <a:pt x="33" y="56"/>
                    </a:cubicBezTo>
                    <a:cubicBezTo>
                      <a:pt x="25" y="47"/>
                      <a:pt x="17" y="33"/>
                      <a:pt x="4" y="30"/>
                    </a:cubicBezTo>
                    <a:cubicBezTo>
                      <a:pt x="0" y="29"/>
                      <a:pt x="3" y="21"/>
                      <a:pt x="5" y="18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79" name="Freeform 524">
                <a:extLst>
                  <a:ext uri="{FF2B5EF4-FFF2-40B4-BE49-F238E27FC236}">
                    <a16:creationId xmlns:a16="http://schemas.microsoft.com/office/drawing/2014/main" id="{E7BE08D8-6237-44AB-808A-9FAB03B7C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682"/>
                <a:ext cx="106" cy="203"/>
              </a:xfrm>
              <a:custGeom>
                <a:avLst/>
                <a:gdLst>
                  <a:gd name="T0" fmla="*/ 589 w 45"/>
                  <a:gd name="T1" fmla="*/ 1131 h 86"/>
                  <a:gd name="T2" fmla="*/ 0 w 45"/>
                  <a:gd name="T3" fmla="*/ 0 h 86"/>
                  <a:gd name="T4" fmla="*/ 589 w 45"/>
                  <a:gd name="T5" fmla="*/ 1131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86">
                    <a:moveTo>
                      <a:pt x="45" y="86"/>
                    </a:moveTo>
                    <a:cubicBezTo>
                      <a:pt x="22" y="70"/>
                      <a:pt x="3" y="20"/>
                      <a:pt x="0" y="0"/>
                    </a:cubicBezTo>
                    <a:cubicBezTo>
                      <a:pt x="6" y="17"/>
                      <a:pt x="31" y="75"/>
                      <a:pt x="45" y="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0" name="Freeform 525">
                <a:extLst>
                  <a:ext uri="{FF2B5EF4-FFF2-40B4-BE49-F238E27FC236}">
                    <a16:creationId xmlns:a16="http://schemas.microsoft.com/office/drawing/2014/main" id="{4B242E2E-68FF-4F6B-ADEF-93C473098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736"/>
                <a:ext cx="394" cy="118"/>
              </a:xfrm>
              <a:custGeom>
                <a:avLst/>
                <a:gdLst>
                  <a:gd name="T0" fmla="*/ 0 w 167"/>
                  <a:gd name="T1" fmla="*/ 500 h 50"/>
                  <a:gd name="T2" fmla="*/ 946 w 167"/>
                  <a:gd name="T3" fmla="*/ 474 h 50"/>
                  <a:gd name="T4" fmla="*/ 2194 w 167"/>
                  <a:gd name="T5" fmla="*/ 0 h 50"/>
                  <a:gd name="T6" fmla="*/ 958 w 167"/>
                  <a:gd name="T7" fmla="*/ 578 h 50"/>
                  <a:gd name="T8" fmla="*/ 0 w 167"/>
                  <a:gd name="T9" fmla="*/ 50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50">
                    <a:moveTo>
                      <a:pt x="0" y="38"/>
                    </a:moveTo>
                    <a:cubicBezTo>
                      <a:pt x="17" y="40"/>
                      <a:pt x="48" y="40"/>
                      <a:pt x="72" y="36"/>
                    </a:cubicBezTo>
                    <a:cubicBezTo>
                      <a:pt x="96" y="32"/>
                      <a:pt x="136" y="30"/>
                      <a:pt x="167" y="0"/>
                    </a:cubicBezTo>
                    <a:cubicBezTo>
                      <a:pt x="152" y="21"/>
                      <a:pt x="104" y="38"/>
                      <a:pt x="73" y="44"/>
                    </a:cubicBezTo>
                    <a:cubicBezTo>
                      <a:pt x="42" y="50"/>
                      <a:pt x="11" y="41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1" name="Freeform 526">
                <a:extLst>
                  <a:ext uri="{FF2B5EF4-FFF2-40B4-BE49-F238E27FC236}">
                    <a16:creationId xmlns:a16="http://schemas.microsoft.com/office/drawing/2014/main" id="{986FF144-1B37-4381-B7A0-1DD04FA60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971"/>
                <a:ext cx="146" cy="347"/>
              </a:xfrm>
              <a:custGeom>
                <a:avLst/>
                <a:gdLst>
                  <a:gd name="T0" fmla="*/ 0 w 62"/>
                  <a:gd name="T1" fmla="*/ 0 h 147"/>
                  <a:gd name="T2" fmla="*/ 638 w 62"/>
                  <a:gd name="T3" fmla="*/ 552 h 147"/>
                  <a:gd name="T4" fmla="*/ 537 w 62"/>
                  <a:gd name="T5" fmla="*/ 1933 h 147"/>
                  <a:gd name="T6" fmla="*/ 676 w 62"/>
                  <a:gd name="T7" fmla="*/ 512 h 147"/>
                  <a:gd name="T8" fmla="*/ 0 w 62"/>
                  <a:gd name="T9" fmla="*/ 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47">
                    <a:moveTo>
                      <a:pt x="0" y="0"/>
                    </a:moveTo>
                    <a:cubicBezTo>
                      <a:pt x="24" y="11"/>
                      <a:pt x="43" y="24"/>
                      <a:pt x="49" y="42"/>
                    </a:cubicBezTo>
                    <a:cubicBezTo>
                      <a:pt x="55" y="60"/>
                      <a:pt x="48" y="122"/>
                      <a:pt x="41" y="147"/>
                    </a:cubicBezTo>
                    <a:cubicBezTo>
                      <a:pt x="50" y="113"/>
                      <a:pt x="62" y="61"/>
                      <a:pt x="52" y="39"/>
                    </a:cubicBezTo>
                    <a:cubicBezTo>
                      <a:pt x="42" y="18"/>
                      <a:pt x="18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2" name="Freeform 527">
                <a:extLst>
                  <a:ext uri="{FF2B5EF4-FFF2-40B4-BE49-F238E27FC236}">
                    <a16:creationId xmlns:a16="http://schemas.microsoft.com/office/drawing/2014/main" id="{91F2FF21-FC08-4B1E-A8B0-63808CF35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914"/>
                <a:ext cx="243" cy="149"/>
              </a:xfrm>
              <a:custGeom>
                <a:avLst/>
                <a:gdLst>
                  <a:gd name="T0" fmla="*/ 0 w 103"/>
                  <a:gd name="T1" fmla="*/ 12 h 63"/>
                  <a:gd name="T2" fmla="*/ 1352 w 103"/>
                  <a:gd name="T3" fmla="*/ 833 h 63"/>
                  <a:gd name="T4" fmla="*/ 0 w 103"/>
                  <a:gd name="T5" fmla="*/ 12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3">
                    <a:moveTo>
                      <a:pt x="0" y="1"/>
                    </a:moveTo>
                    <a:cubicBezTo>
                      <a:pt x="24" y="2"/>
                      <a:pt x="92" y="15"/>
                      <a:pt x="103" y="63"/>
                    </a:cubicBezTo>
                    <a:cubicBezTo>
                      <a:pt x="92" y="34"/>
                      <a:pt x="75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3" name="Freeform 528">
                <a:extLst>
                  <a:ext uri="{FF2B5EF4-FFF2-40B4-BE49-F238E27FC236}">
                    <a16:creationId xmlns:a16="http://schemas.microsoft.com/office/drawing/2014/main" id="{E5264715-1E3F-4268-A453-17ED815E0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488"/>
                <a:ext cx="253" cy="179"/>
              </a:xfrm>
              <a:custGeom>
                <a:avLst/>
                <a:gdLst>
                  <a:gd name="T0" fmla="*/ 0 w 107"/>
                  <a:gd name="T1" fmla="*/ 994 h 76"/>
                  <a:gd name="T2" fmla="*/ 979 w 107"/>
                  <a:gd name="T3" fmla="*/ 356 h 76"/>
                  <a:gd name="T4" fmla="*/ 1414 w 107"/>
                  <a:gd name="T5" fmla="*/ 0 h 76"/>
                  <a:gd name="T6" fmla="*/ 861 w 107"/>
                  <a:gd name="T7" fmla="*/ 443 h 76"/>
                  <a:gd name="T8" fmla="*/ 0 w 107"/>
                  <a:gd name="T9" fmla="*/ 994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76">
                    <a:moveTo>
                      <a:pt x="0" y="76"/>
                    </a:moveTo>
                    <a:cubicBezTo>
                      <a:pt x="11" y="58"/>
                      <a:pt x="54" y="36"/>
                      <a:pt x="74" y="27"/>
                    </a:cubicBezTo>
                    <a:cubicBezTo>
                      <a:pt x="93" y="18"/>
                      <a:pt x="103" y="6"/>
                      <a:pt x="107" y="0"/>
                    </a:cubicBezTo>
                    <a:cubicBezTo>
                      <a:pt x="98" y="18"/>
                      <a:pt x="80" y="27"/>
                      <a:pt x="65" y="34"/>
                    </a:cubicBezTo>
                    <a:cubicBezTo>
                      <a:pt x="51" y="42"/>
                      <a:pt x="5" y="62"/>
                      <a:pt x="0" y="7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4" name="Freeform 529">
                <a:extLst>
                  <a:ext uri="{FF2B5EF4-FFF2-40B4-BE49-F238E27FC236}">
                    <a16:creationId xmlns:a16="http://schemas.microsoft.com/office/drawing/2014/main" id="{6BB8C46C-E00C-47C3-BE53-431BDE88D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1862"/>
                <a:ext cx="130" cy="57"/>
              </a:xfrm>
              <a:custGeom>
                <a:avLst/>
                <a:gdLst>
                  <a:gd name="T0" fmla="*/ 0 w 55"/>
                  <a:gd name="T1" fmla="*/ 242 h 24"/>
                  <a:gd name="T2" fmla="*/ 50 w 55"/>
                  <a:gd name="T3" fmla="*/ 242 h 24"/>
                  <a:gd name="T4" fmla="*/ 676 w 55"/>
                  <a:gd name="T5" fmla="*/ 135 h 24"/>
                  <a:gd name="T6" fmla="*/ 697 w 55"/>
                  <a:gd name="T7" fmla="*/ 0 h 24"/>
                  <a:gd name="T8" fmla="*/ 553 w 55"/>
                  <a:gd name="T9" fmla="*/ 12 h 24"/>
                  <a:gd name="T10" fmla="*/ 0 w 55"/>
                  <a:gd name="T11" fmla="*/ 24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24">
                    <a:moveTo>
                      <a:pt x="0" y="18"/>
                    </a:moveTo>
                    <a:cubicBezTo>
                      <a:pt x="0" y="19"/>
                      <a:pt x="4" y="17"/>
                      <a:pt x="4" y="18"/>
                    </a:cubicBezTo>
                    <a:cubicBezTo>
                      <a:pt x="21" y="23"/>
                      <a:pt x="41" y="24"/>
                      <a:pt x="51" y="10"/>
                    </a:cubicBezTo>
                    <a:cubicBezTo>
                      <a:pt x="54" y="6"/>
                      <a:pt x="55" y="3"/>
                      <a:pt x="53" y="0"/>
                    </a:cubicBezTo>
                    <a:cubicBezTo>
                      <a:pt x="48" y="1"/>
                      <a:pt x="47" y="0"/>
                      <a:pt x="42" y="1"/>
                    </a:cubicBezTo>
                    <a:cubicBezTo>
                      <a:pt x="27" y="3"/>
                      <a:pt x="10" y="11"/>
                      <a:pt x="0" y="18"/>
                    </a:cubicBezTo>
                    <a:close/>
                  </a:path>
                </a:pathLst>
              </a:custGeom>
              <a:solidFill>
                <a:srgbClr val="E96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5" name="Freeform 530">
                <a:extLst>
                  <a:ext uri="{FF2B5EF4-FFF2-40B4-BE49-F238E27FC236}">
                    <a16:creationId xmlns:a16="http://schemas.microsoft.com/office/drawing/2014/main" id="{6B0D1B93-7AA0-43CF-99A1-3BD28E1FA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2015"/>
                <a:ext cx="78" cy="104"/>
              </a:xfrm>
              <a:custGeom>
                <a:avLst/>
                <a:gdLst>
                  <a:gd name="T0" fmla="*/ 397 w 33"/>
                  <a:gd name="T1" fmla="*/ 553 h 44"/>
                  <a:gd name="T2" fmla="*/ 144 w 33"/>
                  <a:gd name="T3" fmla="*/ 28 h 44"/>
                  <a:gd name="T4" fmla="*/ 118 w 33"/>
                  <a:gd name="T5" fmla="*/ 435 h 44"/>
                  <a:gd name="T6" fmla="*/ 397 w 33"/>
                  <a:gd name="T7" fmla="*/ 553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4">
                    <a:moveTo>
                      <a:pt x="30" y="42"/>
                    </a:moveTo>
                    <a:cubicBezTo>
                      <a:pt x="33" y="29"/>
                      <a:pt x="24" y="9"/>
                      <a:pt x="11" y="2"/>
                    </a:cubicBezTo>
                    <a:cubicBezTo>
                      <a:pt x="0" y="0"/>
                      <a:pt x="4" y="23"/>
                      <a:pt x="9" y="33"/>
                    </a:cubicBezTo>
                    <a:cubicBezTo>
                      <a:pt x="12" y="40"/>
                      <a:pt x="25" y="44"/>
                      <a:pt x="30" y="42"/>
                    </a:cubicBezTo>
                    <a:close/>
                  </a:path>
                </a:pathLst>
              </a:custGeom>
              <a:solidFill>
                <a:srgbClr val="E96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6" name="Freeform 531">
                <a:extLst>
                  <a:ext uri="{FF2B5EF4-FFF2-40B4-BE49-F238E27FC236}">
                    <a16:creationId xmlns:a16="http://schemas.microsoft.com/office/drawing/2014/main" id="{9E29ADB2-4C8D-4697-A83C-32CB46B67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987"/>
                <a:ext cx="241" cy="187"/>
              </a:xfrm>
              <a:custGeom>
                <a:avLst/>
                <a:gdLst>
                  <a:gd name="T0" fmla="*/ 0 w 102"/>
                  <a:gd name="T1" fmla="*/ 40 h 79"/>
                  <a:gd name="T2" fmla="*/ 291 w 102"/>
                  <a:gd name="T3" fmla="*/ 156 h 79"/>
                  <a:gd name="T4" fmla="*/ 425 w 102"/>
                  <a:gd name="T5" fmla="*/ 185 h 79"/>
                  <a:gd name="T6" fmla="*/ 513 w 102"/>
                  <a:gd name="T7" fmla="*/ 279 h 79"/>
                  <a:gd name="T8" fmla="*/ 581 w 102"/>
                  <a:gd name="T9" fmla="*/ 213 h 79"/>
                  <a:gd name="T10" fmla="*/ 591 w 102"/>
                  <a:gd name="T11" fmla="*/ 291 h 79"/>
                  <a:gd name="T12" fmla="*/ 659 w 102"/>
                  <a:gd name="T13" fmla="*/ 348 h 79"/>
                  <a:gd name="T14" fmla="*/ 714 w 102"/>
                  <a:gd name="T15" fmla="*/ 201 h 79"/>
                  <a:gd name="T16" fmla="*/ 737 w 102"/>
                  <a:gd name="T17" fmla="*/ 78 h 79"/>
                  <a:gd name="T18" fmla="*/ 775 w 102"/>
                  <a:gd name="T19" fmla="*/ 185 h 79"/>
                  <a:gd name="T20" fmla="*/ 898 w 102"/>
                  <a:gd name="T21" fmla="*/ 201 h 79"/>
                  <a:gd name="T22" fmla="*/ 976 w 102"/>
                  <a:gd name="T23" fmla="*/ 253 h 79"/>
                  <a:gd name="T24" fmla="*/ 1160 w 102"/>
                  <a:gd name="T25" fmla="*/ 492 h 79"/>
                  <a:gd name="T26" fmla="*/ 1335 w 102"/>
                  <a:gd name="T27" fmla="*/ 845 h 79"/>
                  <a:gd name="T28" fmla="*/ 1004 w 102"/>
                  <a:gd name="T29" fmla="*/ 1020 h 79"/>
                  <a:gd name="T30" fmla="*/ 487 w 102"/>
                  <a:gd name="T31" fmla="*/ 677 h 7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2" h="79">
                    <a:moveTo>
                      <a:pt x="0" y="3"/>
                    </a:moveTo>
                    <a:cubicBezTo>
                      <a:pt x="14" y="0"/>
                      <a:pt x="10" y="8"/>
                      <a:pt x="22" y="12"/>
                    </a:cubicBezTo>
                    <a:cubicBezTo>
                      <a:pt x="26" y="14"/>
                      <a:pt x="27" y="10"/>
                      <a:pt x="32" y="14"/>
                    </a:cubicBezTo>
                    <a:cubicBezTo>
                      <a:pt x="33" y="16"/>
                      <a:pt x="30" y="23"/>
                      <a:pt x="39" y="21"/>
                    </a:cubicBezTo>
                    <a:cubicBezTo>
                      <a:pt x="39" y="19"/>
                      <a:pt x="41" y="15"/>
                      <a:pt x="44" y="16"/>
                    </a:cubicBezTo>
                    <a:cubicBezTo>
                      <a:pt x="49" y="18"/>
                      <a:pt x="45" y="21"/>
                      <a:pt x="45" y="22"/>
                    </a:cubicBezTo>
                    <a:cubicBezTo>
                      <a:pt x="46" y="23"/>
                      <a:pt x="44" y="28"/>
                      <a:pt x="50" y="26"/>
                    </a:cubicBezTo>
                    <a:cubicBezTo>
                      <a:pt x="55" y="24"/>
                      <a:pt x="53" y="19"/>
                      <a:pt x="54" y="15"/>
                    </a:cubicBezTo>
                    <a:cubicBezTo>
                      <a:pt x="54" y="13"/>
                      <a:pt x="47" y="4"/>
                      <a:pt x="56" y="6"/>
                    </a:cubicBezTo>
                    <a:cubicBezTo>
                      <a:pt x="62" y="8"/>
                      <a:pt x="57" y="11"/>
                      <a:pt x="59" y="14"/>
                    </a:cubicBezTo>
                    <a:cubicBezTo>
                      <a:pt x="60" y="19"/>
                      <a:pt x="64" y="29"/>
                      <a:pt x="68" y="15"/>
                    </a:cubicBezTo>
                    <a:cubicBezTo>
                      <a:pt x="70" y="16"/>
                      <a:pt x="73" y="17"/>
                      <a:pt x="74" y="19"/>
                    </a:cubicBezTo>
                    <a:cubicBezTo>
                      <a:pt x="65" y="32"/>
                      <a:pt x="81" y="29"/>
                      <a:pt x="88" y="37"/>
                    </a:cubicBezTo>
                    <a:cubicBezTo>
                      <a:pt x="93" y="43"/>
                      <a:pt x="102" y="56"/>
                      <a:pt x="101" y="64"/>
                    </a:cubicBezTo>
                    <a:cubicBezTo>
                      <a:pt x="99" y="75"/>
                      <a:pt x="84" y="79"/>
                      <a:pt x="76" y="77"/>
                    </a:cubicBezTo>
                    <a:cubicBezTo>
                      <a:pt x="62" y="75"/>
                      <a:pt x="47" y="60"/>
                      <a:pt x="37" y="51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7" name="Freeform 532">
                <a:extLst>
                  <a:ext uri="{FF2B5EF4-FFF2-40B4-BE49-F238E27FC236}">
                    <a16:creationId xmlns:a16="http://schemas.microsoft.com/office/drawing/2014/main" id="{991FC483-1866-4477-B10A-C0600CFA8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961"/>
                <a:ext cx="156" cy="116"/>
              </a:xfrm>
              <a:custGeom>
                <a:avLst/>
                <a:gdLst>
                  <a:gd name="T0" fmla="*/ 872 w 66"/>
                  <a:gd name="T1" fmla="*/ 173 h 49"/>
                  <a:gd name="T2" fmla="*/ 610 w 66"/>
                  <a:gd name="T3" fmla="*/ 156 h 49"/>
                  <a:gd name="T4" fmla="*/ 262 w 66"/>
                  <a:gd name="T5" fmla="*/ 135 h 49"/>
                  <a:gd name="T6" fmla="*/ 369 w 66"/>
                  <a:gd name="T7" fmla="*/ 263 h 49"/>
                  <a:gd name="T8" fmla="*/ 95 w 66"/>
                  <a:gd name="T9" fmla="*/ 331 h 49"/>
                  <a:gd name="T10" fmla="*/ 0 w 66"/>
                  <a:gd name="T11" fmla="*/ 533 h 49"/>
                  <a:gd name="T12" fmla="*/ 329 w 66"/>
                  <a:gd name="T13" fmla="*/ 447 h 49"/>
                  <a:gd name="T14" fmla="*/ 832 w 66"/>
                  <a:gd name="T15" fmla="*/ 386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9">
                    <a:moveTo>
                      <a:pt x="66" y="13"/>
                    </a:moveTo>
                    <a:cubicBezTo>
                      <a:pt x="59" y="12"/>
                      <a:pt x="48" y="0"/>
                      <a:pt x="46" y="12"/>
                    </a:cubicBezTo>
                    <a:cubicBezTo>
                      <a:pt x="38" y="12"/>
                      <a:pt x="27" y="6"/>
                      <a:pt x="20" y="10"/>
                    </a:cubicBezTo>
                    <a:cubicBezTo>
                      <a:pt x="20" y="15"/>
                      <a:pt x="24" y="18"/>
                      <a:pt x="28" y="20"/>
                    </a:cubicBezTo>
                    <a:cubicBezTo>
                      <a:pt x="24" y="28"/>
                      <a:pt x="13" y="18"/>
                      <a:pt x="7" y="25"/>
                    </a:cubicBezTo>
                    <a:cubicBezTo>
                      <a:pt x="3" y="29"/>
                      <a:pt x="8" y="35"/>
                      <a:pt x="0" y="40"/>
                    </a:cubicBezTo>
                    <a:cubicBezTo>
                      <a:pt x="10" y="49"/>
                      <a:pt x="17" y="39"/>
                      <a:pt x="25" y="34"/>
                    </a:cubicBezTo>
                    <a:cubicBezTo>
                      <a:pt x="37" y="28"/>
                      <a:pt x="50" y="29"/>
                      <a:pt x="63" y="29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8" name="Freeform 533">
                <a:extLst>
                  <a:ext uri="{FF2B5EF4-FFF2-40B4-BE49-F238E27FC236}">
                    <a16:creationId xmlns:a16="http://schemas.microsoft.com/office/drawing/2014/main" id="{852CA750-2D91-4F45-B7A2-ED88EDA2D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259"/>
                <a:ext cx="57" cy="142"/>
              </a:xfrm>
              <a:custGeom>
                <a:avLst/>
                <a:gdLst>
                  <a:gd name="T0" fmla="*/ 107 w 24"/>
                  <a:gd name="T1" fmla="*/ 0 h 60"/>
                  <a:gd name="T2" fmla="*/ 295 w 24"/>
                  <a:gd name="T3" fmla="*/ 213 h 60"/>
                  <a:gd name="T4" fmla="*/ 226 w 24"/>
                  <a:gd name="T5" fmla="*/ 241 h 60"/>
                  <a:gd name="T6" fmla="*/ 295 w 24"/>
                  <a:gd name="T7" fmla="*/ 464 h 60"/>
                  <a:gd name="T8" fmla="*/ 242 w 24"/>
                  <a:gd name="T9" fmla="*/ 611 h 60"/>
                  <a:gd name="T10" fmla="*/ 12 w 24"/>
                  <a:gd name="T11" fmla="*/ 253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60">
                    <a:moveTo>
                      <a:pt x="8" y="0"/>
                    </a:moveTo>
                    <a:cubicBezTo>
                      <a:pt x="9" y="10"/>
                      <a:pt x="21" y="8"/>
                      <a:pt x="22" y="16"/>
                    </a:cubicBezTo>
                    <a:cubicBezTo>
                      <a:pt x="20" y="17"/>
                      <a:pt x="19" y="18"/>
                      <a:pt x="17" y="18"/>
                    </a:cubicBezTo>
                    <a:cubicBezTo>
                      <a:pt x="13" y="27"/>
                      <a:pt x="24" y="27"/>
                      <a:pt x="22" y="35"/>
                    </a:cubicBezTo>
                    <a:cubicBezTo>
                      <a:pt x="13" y="35"/>
                      <a:pt x="20" y="42"/>
                      <a:pt x="18" y="46"/>
                    </a:cubicBezTo>
                    <a:cubicBezTo>
                      <a:pt x="8" y="60"/>
                      <a:pt x="0" y="25"/>
                      <a:pt x="1" y="19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89" name="Freeform 534">
                <a:extLst>
                  <a:ext uri="{FF2B5EF4-FFF2-40B4-BE49-F238E27FC236}">
                    <a16:creationId xmlns:a16="http://schemas.microsoft.com/office/drawing/2014/main" id="{186602AB-641C-42BE-8F8F-1B860EE15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906"/>
                <a:ext cx="120" cy="265"/>
              </a:xfrm>
              <a:custGeom>
                <a:avLst/>
                <a:gdLst>
                  <a:gd name="T0" fmla="*/ 0 w 51"/>
                  <a:gd name="T1" fmla="*/ 700 h 112"/>
                  <a:gd name="T2" fmla="*/ 287 w 51"/>
                  <a:gd name="T3" fmla="*/ 106 h 112"/>
                  <a:gd name="T4" fmla="*/ 433 w 51"/>
                  <a:gd name="T5" fmla="*/ 331 h 112"/>
                  <a:gd name="T6" fmla="*/ 598 w 51"/>
                  <a:gd name="T7" fmla="*/ 532 h 112"/>
                  <a:gd name="T8" fmla="*/ 598 w 51"/>
                  <a:gd name="T9" fmla="*/ 1036 h 112"/>
                  <a:gd name="T10" fmla="*/ 532 w 51"/>
                  <a:gd name="T11" fmla="*/ 1365 h 112"/>
                  <a:gd name="T12" fmla="*/ 508 w 51"/>
                  <a:gd name="T13" fmla="*/ 1484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2">
                    <a:moveTo>
                      <a:pt x="0" y="53"/>
                    </a:moveTo>
                    <a:cubicBezTo>
                      <a:pt x="9" y="44"/>
                      <a:pt x="0" y="0"/>
                      <a:pt x="22" y="8"/>
                    </a:cubicBezTo>
                    <a:cubicBezTo>
                      <a:pt x="31" y="12"/>
                      <a:pt x="29" y="20"/>
                      <a:pt x="33" y="25"/>
                    </a:cubicBezTo>
                    <a:cubicBezTo>
                      <a:pt x="36" y="30"/>
                      <a:pt x="43" y="33"/>
                      <a:pt x="46" y="40"/>
                    </a:cubicBezTo>
                    <a:cubicBezTo>
                      <a:pt x="51" y="51"/>
                      <a:pt x="47" y="68"/>
                      <a:pt x="46" y="78"/>
                    </a:cubicBezTo>
                    <a:cubicBezTo>
                      <a:pt x="46" y="88"/>
                      <a:pt x="47" y="95"/>
                      <a:pt x="41" y="103"/>
                    </a:cubicBezTo>
                    <a:cubicBezTo>
                      <a:pt x="40" y="105"/>
                      <a:pt x="41" y="110"/>
                      <a:pt x="39" y="11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0" name="Freeform 535">
                <a:extLst>
                  <a:ext uri="{FF2B5EF4-FFF2-40B4-BE49-F238E27FC236}">
                    <a16:creationId xmlns:a16="http://schemas.microsoft.com/office/drawing/2014/main" id="{5337B197-4BC5-4AAB-929B-4B8F469B5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3057"/>
                <a:ext cx="406" cy="281"/>
              </a:xfrm>
              <a:custGeom>
                <a:avLst/>
                <a:gdLst>
                  <a:gd name="T0" fmla="*/ 2183 w 172"/>
                  <a:gd name="T1" fmla="*/ 319 h 119"/>
                  <a:gd name="T2" fmla="*/ 2068 w 172"/>
                  <a:gd name="T3" fmla="*/ 0 h 119"/>
                  <a:gd name="T4" fmla="*/ 1945 w 172"/>
                  <a:gd name="T5" fmla="*/ 843 h 119"/>
                  <a:gd name="T6" fmla="*/ 1277 w 172"/>
                  <a:gd name="T7" fmla="*/ 1287 h 119"/>
                  <a:gd name="T8" fmla="*/ 380 w 172"/>
                  <a:gd name="T9" fmla="*/ 1081 h 119"/>
                  <a:gd name="T10" fmla="*/ 28 w 172"/>
                  <a:gd name="T11" fmla="*/ 463 h 119"/>
                  <a:gd name="T12" fmla="*/ 28 w 172"/>
                  <a:gd name="T13" fmla="*/ 380 h 119"/>
                  <a:gd name="T14" fmla="*/ 106 w 172"/>
                  <a:gd name="T15" fmla="*/ 843 h 119"/>
                  <a:gd name="T16" fmla="*/ 328 w 172"/>
                  <a:gd name="T17" fmla="*/ 1159 h 119"/>
                  <a:gd name="T18" fmla="*/ 541 w 172"/>
                  <a:gd name="T19" fmla="*/ 1372 h 119"/>
                  <a:gd name="T20" fmla="*/ 840 w 172"/>
                  <a:gd name="T21" fmla="*/ 1355 h 119"/>
                  <a:gd name="T22" fmla="*/ 1159 w 172"/>
                  <a:gd name="T23" fmla="*/ 1556 h 119"/>
                  <a:gd name="T24" fmla="*/ 1471 w 172"/>
                  <a:gd name="T25" fmla="*/ 1528 h 119"/>
                  <a:gd name="T26" fmla="*/ 2028 w 172"/>
                  <a:gd name="T27" fmla="*/ 1372 h 119"/>
                  <a:gd name="T28" fmla="*/ 2261 w 172"/>
                  <a:gd name="T29" fmla="*/ 959 h 119"/>
                  <a:gd name="T30" fmla="*/ 2183 w 172"/>
                  <a:gd name="T31" fmla="*/ 319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2" h="119">
                    <a:moveTo>
                      <a:pt x="166" y="24"/>
                    </a:moveTo>
                    <a:cubicBezTo>
                      <a:pt x="163" y="16"/>
                      <a:pt x="160" y="8"/>
                      <a:pt x="157" y="0"/>
                    </a:cubicBezTo>
                    <a:cubicBezTo>
                      <a:pt x="162" y="23"/>
                      <a:pt x="159" y="46"/>
                      <a:pt x="148" y="64"/>
                    </a:cubicBezTo>
                    <a:cubicBezTo>
                      <a:pt x="136" y="82"/>
                      <a:pt x="118" y="94"/>
                      <a:pt x="97" y="98"/>
                    </a:cubicBezTo>
                    <a:cubicBezTo>
                      <a:pt x="73" y="103"/>
                      <a:pt x="48" y="97"/>
                      <a:pt x="29" y="82"/>
                    </a:cubicBezTo>
                    <a:cubicBezTo>
                      <a:pt x="13" y="70"/>
                      <a:pt x="3" y="53"/>
                      <a:pt x="2" y="35"/>
                    </a:cubicBezTo>
                    <a:cubicBezTo>
                      <a:pt x="2" y="33"/>
                      <a:pt x="2" y="31"/>
                      <a:pt x="2" y="29"/>
                    </a:cubicBezTo>
                    <a:cubicBezTo>
                      <a:pt x="0" y="41"/>
                      <a:pt x="3" y="53"/>
                      <a:pt x="8" y="64"/>
                    </a:cubicBezTo>
                    <a:cubicBezTo>
                      <a:pt x="14" y="70"/>
                      <a:pt x="19" y="75"/>
                      <a:pt x="25" y="88"/>
                    </a:cubicBezTo>
                    <a:cubicBezTo>
                      <a:pt x="27" y="92"/>
                      <a:pt x="36" y="101"/>
                      <a:pt x="41" y="104"/>
                    </a:cubicBezTo>
                    <a:cubicBezTo>
                      <a:pt x="46" y="107"/>
                      <a:pt x="58" y="101"/>
                      <a:pt x="64" y="103"/>
                    </a:cubicBezTo>
                    <a:cubicBezTo>
                      <a:pt x="74" y="107"/>
                      <a:pt x="77" y="116"/>
                      <a:pt x="88" y="118"/>
                    </a:cubicBezTo>
                    <a:cubicBezTo>
                      <a:pt x="92" y="119"/>
                      <a:pt x="108" y="117"/>
                      <a:pt x="112" y="116"/>
                    </a:cubicBezTo>
                    <a:cubicBezTo>
                      <a:pt x="125" y="113"/>
                      <a:pt x="138" y="94"/>
                      <a:pt x="154" y="104"/>
                    </a:cubicBezTo>
                    <a:cubicBezTo>
                      <a:pt x="157" y="92"/>
                      <a:pt x="160" y="80"/>
                      <a:pt x="172" y="73"/>
                    </a:cubicBezTo>
                    <a:cubicBezTo>
                      <a:pt x="166" y="56"/>
                      <a:pt x="163" y="40"/>
                      <a:pt x="166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1" name="Freeform 536">
                <a:extLst>
                  <a:ext uri="{FF2B5EF4-FFF2-40B4-BE49-F238E27FC236}">
                    <a16:creationId xmlns:a16="http://schemas.microsoft.com/office/drawing/2014/main" id="{D2C5739D-0B8E-493E-AEA3-C14B8C6F4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4" y="2984"/>
                <a:ext cx="390" cy="97"/>
              </a:xfrm>
              <a:custGeom>
                <a:avLst/>
                <a:gdLst>
                  <a:gd name="T0" fmla="*/ 2179 w 165"/>
                  <a:gd name="T1" fmla="*/ 263 h 41"/>
                  <a:gd name="T2" fmla="*/ 2101 w 165"/>
                  <a:gd name="T3" fmla="*/ 225 h 41"/>
                  <a:gd name="T4" fmla="*/ 1548 w 165"/>
                  <a:gd name="T5" fmla="*/ 241 h 41"/>
                  <a:gd name="T6" fmla="*/ 910 w 165"/>
                  <a:gd name="T7" fmla="*/ 542 h 41"/>
                  <a:gd name="T8" fmla="*/ 503 w 165"/>
                  <a:gd name="T9" fmla="*/ 476 h 41"/>
                  <a:gd name="T10" fmla="*/ 0 w 165"/>
                  <a:gd name="T11" fmla="*/ 78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5" h="41">
                    <a:moveTo>
                      <a:pt x="165" y="20"/>
                    </a:moveTo>
                    <a:cubicBezTo>
                      <a:pt x="163" y="19"/>
                      <a:pt x="161" y="18"/>
                      <a:pt x="159" y="17"/>
                    </a:cubicBezTo>
                    <a:cubicBezTo>
                      <a:pt x="140" y="6"/>
                      <a:pt x="136" y="11"/>
                      <a:pt x="117" y="18"/>
                    </a:cubicBezTo>
                    <a:cubicBezTo>
                      <a:pt x="101" y="25"/>
                      <a:pt x="80" y="24"/>
                      <a:pt x="69" y="41"/>
                    </a:cubicBezTo>
                    <a:cubicBezTo>
                      <a:pt x="62" y="31"/>
                      <a:pt x="48" y="28"/>
                      <a:pt x="38" y="36"/>
                    </a:cubicBezTo>
                    <a:cubicBezTo>
                      <a:pt x="29" y="24"/>
                      <a:pt x="7" y="0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2" name="Freeform 537">
                <a:extLst>
                  <a:ext uri="{FF2B5EF4-FFF2-40B4-BE49-F238E27FC236}">
                    <a16:creationId xmlns:a16="http://schemas.microsoft.com/office/drawing/2014/main" id="{EEE8F774-15DE-4458-A5E9-0215A170A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3055"/>
                <a:ext cx="418" cy="283"/>
              </a:xfrm>
              <a:custGeom>
                <a:avLst/>
                <a:gdLst>
                  <a:gd name="T0" fmla="*/ 2215 w 177"/>
                  <a:gd name="T1" fmla="*/ 0 h 120"/>
                  <a:gd name="T2" fmla="*/ 2281 w 177"/>
                  <a:gd name="T3" fmla="*/ 156 h 120"/>
                  <a:gd name="T4" fmla="*/ 2293 w 177"/>
                  <a:gd name="T5" fmla="*/ 156 h 120"/>
                  <a:gd name="T6" fmla="*/ 2331 w 177"/>
                  <a:gd name="T7" fmla="*/ 974 h 120"/>
                  <a:gd name="T8" fmla="*/ 2092 w 177"/>
                  <a:gd name="T9" fmla="*/ 1380 h 120"/>
                  <a:gd name="T10" fmla="*/ 1540 w 177"/>
                  <a:gd name="T11" fmla="*/ 1535 h 120"/>
                  <a:gd name="T12" fmla="*/ 1228 w 177"/>
                  <a:gd name="T13" fmla="*/ 1564 h 120"/>
                  <a:gd name="T14" fmla="*/ 909 w 177"/>
                  <a:gd name="T15" fmla="*/ 1363 h 120"/>
                  <a:gd name="T16" fmla="*/ 607 w 177"/>
                  <a:gd name="T17" fmla="*/ 1380 h 120"/>
                  <a:gd name="T18" fmla="*/ 397 w 177"/>
                  <a:gd name="T19" fmla="*/ 1167 h 120"/>
                  <a:gd name="T20" fmla="*/ 50 w 177"/>
                  <a:gd name="T21" fmla="*/ 733 h 120"/>
                  <a:gd name="T22" fmla="*/ 0 w 177"/>
                  <a:gd name="T23" fmla="*/ 646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7" h="120">
                    <a:moveTo>
                      <a:pt x="168" y="0"/>
                    </a:moveTo>
                    <a:cubicBezTo>
                      <a:pt x="168" y="4"/>
                      <a:pt x="170" y="8"/>
                      <a:pt x="173" y="12"/>
                    </a:cubicBezTo>
                    <a:cubicBezTo>
                      <a:pt x="174" y="12"/>
                      <a:pt x="174" y="12"/>
                      <a:pt x="174" y="12"/>
                    </a:cubicBezTo>
                    <a:cubicBezTo>
                      <a:pt x="167" y="32"/>
                      <a:pt x="169" y="52"/>
                      <a:pt x="177" y="74"/>
                    </a:cubicBezTo>
                    <a:cubicBezTo>
                      <a:pt x="165" y="81"/>
                      <a:pt x="162" y="93"/>
                      <a:pt x="159" y="105"/>
                    </a:cubicBezTo>
                    <a:cubicBezTo>
                      <a:pt x="143" y="95"/>
                      <a:pt x="130" y="114"/>
                      <a:pt x="117" y="117"/>
                    </a:cubicBezTo>
                    <a:cubicBezTo>
                      <a:pt x="113" y="118"/>
                      <a:pt x="97" y="120"/>
                      <a:pt x="93" y="119"/>
                    </a:cubicBezTo>
                    <a:cubicBezTo>
                      <a:pt x="82" y="117"/>
                      <a:pt x="79" y="108"/>
                      <a:pt x="69" y="104"/>
                    </a:cubicBezTo>
                    <a:cubicBezTo>
                      <a:pt x="63" y="102"/>
                      <a:pt x="51" y="108"/>
                      <a:pt x="46" y="105"/>
                    </a:cubicBezTo>
                    <a:cubicBezTo>
                      <a:pt x="41" y="102"/>
                      <a:pt x="32" y="93"/>
                      <a:pt x="30" y="89"/>
                    </a:cubicBezTo>
                    <a:cubicBezTo>
                      <a:pt x="21" y="70"/>
                      <a:pt x="15" y="69"/>
                      <a:pt x="4" y="56"/>
                    </a:cubicBezTo>
                    <a:cubicBezTo>
                      <a:pt x="2" y="54"/>
                      <a:pt x="1" y="51"/>
                      <a:pt x="0" y="4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3" name="Freeform 538">
                <a:extLst>
                  <a:ext uri="{FF2B5EF4-FFF2-40B4-BE49-F238E27FC236}">
                    <a16:creationId xmlns:a16="http://schemas.microsoft.com/office/drawing/2014/main" id="{32F5F81B-A140-4E14-A5A4-4E9B2BA92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646"/>
                <a:ext cx="751" cy="425"/>
              </a:xfrm>
              <a:custGeom>
                <a:avLst/>
                <a:gdLst>
                  <a:gd name="T0" fmla="*/ 4190 w 318"/>
                  <a:gd name="T1" fmla="*/ 50 h 180"/>
                  <a:gd name="T2" fmla="*/ 4178 w 318"/>
                  <a:gd name="T3" fmla="*/ 0 h 180"/>
                  <a:gd name="T4" fmla="*/ 4055 w 318"/>
                  <a:gd name="T5" fmla="*/ 144 h 180"/>
                  <a:gd name="T6" fmla="*/ 3871 w 318"/>
                  <a:gd name="T7" fmla="*/ 737 h 180"/>
                  <a:gd name="T8" fmla="*/ 3637 w 318"/>
                  <a:gd name="T9" fmla="*/ 843 h 180"/>
                  <a:gd name="T10" fmla="*/ 3502 w 318"/>
                  <a:gd name="T11" fmla="*/ 1081 h 180"/>
                  <a:gd name="T12" fmla="*/ 3106 w 318"/>
                  <a:gd name="T13" fmla="*/ 1499 h 180"/>
                  <a:gd name="T14" fmla="*/ 2319 w 318"/>
                  <a:gd name="T15" fmla="*/ 1896 h 180"/>
                  <a:gd name="T16" fmla="*/ 1830 w 318"/>
                  <a:gd name="T17" fmla="*/ 2040 h 180"/>
                  <a:gd name="T18" fmla="*/ 1306 w 318"/>
                  <a:gd name="T19" fmla="*/ 2134 h 180"/>
                  <a:gd name="T20" fmla="*/ 869 w 318"/>
                  <a:gd name="T21" fmla="*/ 2274 h 180"/>
                  <a:gd name="T22" fmla="*/ 435 w 318"/>
                  <a:gd name="T23" fmla="*/ 2196 h 180"/>
                  <a:gd name="T24" fmla="*/ 40 w 318"/>
                  <a:gd name="T25" fmla="*/ 2090 h 180"/>
                  <a:gd name="T26" fmla="*/ 0 w 318"/>
                  <a:gd name="T27" fmla="*/ 2118 h 18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8" h="180">
                    <a:moveTo>
                      <a:pt x="318" y="4"/>
                    </a:moveTo>
                    <a:cubicBezTo>
                      <a:pt x="317" y="3"/>
                      <a:pt x="317" y="2"/>
                      <a:pt x="317" y="0"/>
                    </a:cubicBezTo>
                    <a:cubicBezTo>
                      <a:pt x="314" y="3"/>
                      <a:pt x="311" y="7"/>
                      <a:pt x="308" y="11"/>
                    </a:cubicBezTo>
                    <a:cubicBezTo>
                      <a:pt x="299" y="24"/>
                      <a:pt x="301" y="45"/>
                      <a:pt x="294" y="56"/>
                    </a:cubicBezTo>
                    <a:cubicBezTo>
                      <a:pt x="290" y="61"/>
                      <a:pt x="282" y="59"/>
                      <a:pt x="276" y="64"/>
                    </a:cubicBezTo>
                    <a:cubicBezTo>
                      <a:pt x="271" y="69"/>
                      <a:pt x="270" y="79"/>
                      <a:pt x="266" y="82"/>
                    </a:cubicBezTo>
                    <a:cubicBezTo>
                      <a:pt x="251" y="97"/>
                      <a:pt x="244" y="89"/>
                      <a:pt x="236" y="114"/>
                    </a:cubicBezTo>
                    <a:cubicBezTo>
                      <a:pt x="201" y="110"/>
                      <a:pt x="193" y="134"/>
                      <a:pt x="176" y="144"/>
                    </a:cubicBezTo>
                    <a:cubicBezTo>
                      <a:pt x="162" y="151"/>
                      <a:pt x="152" y="154"/>
                      <a:pt x="139" y="155"/>
                    </a:cubicBezTo>
                    <a:cubicBezTo>
                      <a:pt x="126" y="155"/>
                      <a:pt x="112" y="159"/>
                      <a:pt x="99" y="162"/>
                    </a:cubicBezTo>
                    <a:cubicBezTo>
                      <a:pt x="86" y="164"/>
                      <a:pt x="77" y="167"/>
                      <a:pt x="66" y="173"/>
                    </a:cubicBezTo>
                    <a:cubicBezTo>
                      <a:pt x="49" y="180"/>
                      <a:pt x="49" y="175"/>
                      <a:pt x="33" y="167"/>
                    </a:cubicBezTo>
                    <a:cubicBezTo>
                      <a:pt x="29" y="164"/>
                      <a:pt x="7" y="158"/>
                      <a:pt x="3" y="159"/>
                    </a:cubicBezTo>
                    <a:cubicBezTo>
                      <a:pt x="2" y="160"/>
                      <a:pt x="1" y="160"/>
                      <a:pt x="0" y="16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4" name="Freeform 539">
                <a:extLst>
                  <a:ext uri="{FF2B5EF4-FFF2-40B4-BE49-F238E27FC236}">
                    <a16:creationId xmlns:a16="http://schemas.microsoft.com/office/drawing/2014/main" id="{495E8CFE-686E-48D6-A088-39734C1A8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3079"/>
                <a:ext cx="16" cy="28"/>
              </a:xfrm>
              <a:custGeom>
                <a:avLst/>
                <a:gdLst>
                  <a:gd name="T0" fmla="*/ 0 w 7"/>
                  <a:gd name="T1" fmla="*/ 0 h 12"/>
                  <a:gd name="T2" fmla="*/ 85 w 7"/>
                  <a:gd name="T3" fmla="*/ 15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5" y="3"/>
                      <a:pt x="5" y="6"/>
                      <a:pt x="7" y="1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5" name="Freeform 540">
                <a:extLst>
                  <a:ext uri="{FF2B5EF4-FFF2-40B4-BE49-F238E27FC236}">
                    <a16:creationId xmlns:a16="http://schemas.microsoft.com/office/drawing/2014/main" id="{788A0084-D85F-4E73-B13D-9D07138A0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3067"/>
                <a:ext cx="21" cy="9"/>
              </a:xfrm>
              <a:custGeom>
                <a:avLst/>
                <a:gdLst>
                  <a:gd name="T0" fmla="*/ 0 w 9"/>
                  <a:gd name="T1" fmla="*/ 45 h 4"/>
                  <a:gd name="T2" fmla="*/ 114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4" y="4"/>
                      <a:pt x="7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6" name="Freeform 541">
                <a:extLst>
                  <a:ext uri="{FF2B5EF4-FFF2-40B4-BE49-F238E27FC236}">
                    <a16:creationId xmlns:a16="http://schemas.microsoft.com/office/drawing/2014/main" id="{6BBD1D97-D4E0-47E8-8472-AA7F86F89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089"/>
                <a:ext cx="186" cy="415"/>
              </a:xfrm>
              <a:custGeom>
                <a:avLst/>
                <a:gdLst>
                  <a:gd name="T0" fmla="*/ 1031 w 79"/>
                  <a:gd name="T1" fmla="*/ 0 h 176"/>
                  <a:gd name="T2" fmla="*/ 954 w 79"/>
                  <a:gd name="T3" fmla="*/ 2308 h 1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76">
                    <a:moveTo>
                      <a:pt x="79" y="0"/>
                    </a:moveTo>
                    <a:cubicBezTo>
                      <a:pt x="45" y="22"/>
                      <a:pt x="0" y="112"/>
                      <a:pt x="73" y="17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7" name="Freeform 542">
                <a:extLst>
                  <a:ext uri="{FF2B5EF4-FFF2-40B4-BE49-F238E27FC236}">
                    <a16:creationId xmlns:a16="http://schemas.microsoft.com/office/drawing/2014/main" id="{11C5C711-427D-474C-91D6-35708AE5D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2278"/>
                <a:ext cx="241" cy="75"/>
              </a:xfrm>
              <a:custGeom>
                <a:avLst/>
                <a:gdLst>
                  <a:gd name="T0" fmla="*/ 0 w 102"/>
                  <a:gd name="T1" fmla="*/ 143 h 32"/>
                  <a:gd name="T2" fmla="*/ 1344 w 102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32">
                    <a:moveTo>
                      <a:pt x="0" y="11"/>
                    </a:moveTo>
                    <a:cubicBezTo>
                      <a:pt x="25" y="26"/>
                      <a:pt x="78" y="32"/>
                      <a:pt x="10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8" name="Freeform 543">
                <a:extLst>
                  <a:ext uri="{FF2B5EF4-FFF2-40B4-BE49-F238E27FC236}">
                    <a16:creationId xmlns:a16="http://schemas.microsoft.com/office/drawing/2014/main" id="{BBD6F057-BF6D-4B40-AC07-C767CDB4A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959"/>
                <a:ext cx="630" cy="647"/>
              </a:xfrm>
              <a:custGeom>
                <a:avLst/>
                <a:gdLst>
                  <a:gd name="T0" fmla="*/ 3178 w 267"/>
                  <a:gd name="T1" fmla="*/ 2581 h 274"/>
                  <a:gd name="T2" fmla="*/ 1036 w 267"/>
                  <a:gd name="T3" fmla="*/ 3162 h 274"/>
                  <a:gd name="T4" fmla="*/ 422 w 267"/>
                  <a:gd name="T5" fmla="*/ 987 h 274"/>
                  <a:gd name="T6" fmla="*/ 2534 w 267"/>
                  <a:gd name="T7" fmla="*/ 368 h 274"/>
                  <a:gd name="T8" fmla="*/ 3178 w 267"/>
                  <a:gd name="T9" fmla="*/ 2581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7" h="274">
                    <a:moveTo>
                      <a:pt x="242" y="196"/>
                    </a:moveTo>
                    <a:cubicBezTo>
                      <a:pt x="217" y="256"/>
                      <a:pt x="137" y="274"/>
                      <a:pt x="79" y="240"/>
                    </a:cubicBezTo>
                    <a:cubicBezTo>
                      <a:pt x="21" y="207"/>
                      <a:pt x="0" y="147"/>
                      <a:pt x="32" y="75"/>
                    </a:cubicBezTo>
                    <a:cubicBezTo>
                      <a:pt x="63" y="3"/>
                      <a:pt x="142" y="0"/>
                      <a:pt x="193" y="28"/>
                    </a:cubicBezTo>
                    <a:cubicBezTo>
                      <a:pt x="244" y="56"/>
                      <a:pt x="267" y="137"/>
                      <a:pt x="242" y="19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99" name="Freeform 544">
                <a:extLst>
                  <a:ext uri="{FF2B5EF4-FFF2-40B4-BE49-F238E27FC236}">
                    <a16:creationId xmlns:a16="http://schemas.microsoft.com/office/drawing/2014/main" id="{6C0B3786-13FE-436E-B387-BB18F2A9C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051"/>
                <a:ext cx="62" cy="54"/>
              </a:xfrm>
              <a:custGeom>
                <a:avLst/>
                <a:gdLst>
                  <a:gd name="T0" fmla="*/ 12 w 26"/>
                  <a:gd name="T1" fmla="*/ 0 h 23"/>
                  <a:gd name="T2" fmla="*/ 0 w 26"/>
                  <a:gd name="T3" fmla="*/ 209 h 23"/>
                  <a:gd name="T4" fmla="*/ 353 w 26"/>
                  <a:gd name="T5" fmla="*/ 29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3">
                    <a:moveTo>
                      <a:pt x="1" y="0"/>
                    </a:moveTo>
                    <a:cubicBezTo>
                      <a:pt x="1" y="6"/>
                      <a:pt x="1" y="11"/>
                      <a:pt x="0" y="16"/>
                    </a:cubicBezTo>
                    <a:cubicBezTo>
                      <a:pt x="8" y="18"/>
                      <a:pt x="18" y="18"/>
                      <a:pt x="26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0" name="Freeform 545">
                <a:extLst>
                  <a:ext uri="{FF2B5EF4-FFF2-40B4-BE49-F238E27FC236}">
                    <a16:creationId xmlns:a16="http://schemas.microsoft.com/office/drawing/2014/main" id="{3397E872-95EC-4355-A048-655A91799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54"/>
                <a:ext cx="33" cy="87"/>
              </a:xfrm>
              <a:custGeom>
                <a:avLst/>
                <a:gdLst>
                  <a:gd name="T0" fmla="*/ 118 w 14"/>
                  <a:gd name="T1" fmla="*/ 0 h 37"/>
                  <a:gd name="T2" fmla="*/ 184 w 14"/>
                  <a:gd name="T3" fmla="*/ 299 h 37"/>
                  <a:gd name="T4" fmla="*/ 0 w 14"/>
                  <a:gd name="T5" fmla="*/ 482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7">
                    <a:moveTo>
                      <a:pt x="9" y="0"/>
                    </a:moveTo>
                    <a:cubicBezTo>
                      <a:pt x="4" y="8"/>
                      <a:pt x="7" y="17"/>
                      <a:pt x="14" y="23"/>
                    </a:cubicBezTo>
                    <a:cubicBezTo>
                      <a:pt x="6" y="23"/>
                      <a:pt x="0" y="28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1" name="Freeform 546">
                <a:extLst>
                  <a:ext uri="{FF2B5EF4-FFF2-40B4-BE49-F238E27FC236}">
                    <a16:creationId xmlns:a16="http://schemas.microsoft.com/office/drawing/2014/main" id="{751B279D-EE21-4AAB-A706-BAEE3ED53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947"/>
                <a:ext cx="747" cy="695"/>
              </a:xfrm>
              <a:custGeom>
                <a:avLst/>
                <a:gdLst>
                  <a:gd name="T0" fmla="*/ 901 w 316"/>
                  <a:gd name="T1" fmla="*/ 832 h 294"/>
                  <a:gd name="T2" fmla="*/ 610 w 316"/>
                  <a:gd name="T3" fmla="*/ 2917 h 294"/>
                  <a:gd name="T4" fmla="*/ 1938 w 316"/>
                  <a:gd name="T5" fmla="*/ 3844 h 294"/>
                  <a:gd name="T6" fmla="*/ 3184 w 316"/>
                  <a:gd name="T7" fmla="*/ 3314 h 294"/>
                  <a:gd name="T8" fmla="*/ 901 w 316"/>
                  <a:gd name="T9" fmla="*/ 832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8" y="63"/>
                    </a:moveTo>
                    <a:cubicBezTo>
                      <a:pt x="0" y="126"/>
                      <a:pt x="24" y="180"/>
                      <a:pt x="46" y="221"/>
                    </a:cubicBezTo>
                    <a:cubicBezTo>
                      <a:pt x="67" y="261"/>
                      <a:pt x="93" y="287"/>
                      <a:pt x="147" y="291"/>
                    </a:cubicBezTo>
                    <a:cubicBezTo>
                      <a:pt x="193" y="294"/>
                      <a:pt x="206" y="293"/>
                      <a:pt x="241" y="251"/>
                    </a:cubicBezTo>
                    <a:cubicBezTo>
                      <a:pt x="316" y="165"/>
                      <a:pt x="137" y="0"/>
                      <a:pt x="68" y="6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2" name="Freeform 547">
                <a:extLst>
                  <a:ext uri="{FF2B5EF4-FFF2-40B4-BE49-F238E27FC236}">
                    <a16:creationId xmlns:a16="http://schemas.microsoft.com/office/drawing/2014/main" id="{877D7CA9-7F56-4E62-8A57-8F2244358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2212"/>
                <a:ext cx="331" cy="356"/>
              </a:xfrm>
              <a:custGeom>
                <a:avLst/>
                <a:gdLst>
                  <a:gd name="T0" fmla="*/ 0 w 140"/>
                  <a:gd name="T1" fmla="*/ 40 h 151"/>
                  <a:gd name="T2" fmla="*/ 1823 w 140"/>
                  <a:gd name="T3" fmla="*/ 1978 h 1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0" h="151">
                    <a:moveTo>
                      <a:pt x="0" y="3"/>
                    </a:moveTo>
                    <a:cubicBezTo>
                      <a:pt x="33" y="0"/>
                      <a:pt x="140" y="37"/>
                      <a:pt x="138" y="15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3" name="Freeform 548">
                <a:extLst>
                  <a:ext uri="{FF2B5EF4-FFF2-40B4-BE49-F238E27FC236}">
                    <a16:creationId xmlns:a16="http://schemas.microsoft.com/office/drawing/2014/main" id="{28E51277-C6C4-433C-A68B-2540DFC6D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212"/>
                <a:ext cx="61" cy="73"/>
              </a:xfrm>
              <a:custGeom>
                <a:avLst/>
                <a:gdLst>
                  <a:gd name="T0" fmla="*/ 0 w 26"/>
                  <a:gd name="T1" fmla="*/ 0 h 31"/>
                  <a:gd name="T2" fmla="*/ 336 w 26"/>
                  <a:gd name="T3" fmla="*/ 405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1">
                    <a:moveTo>
                      <a:pt x="0" y="0"/>
                    </a:moveTo>
                    <a:cubicBezTo>
                      <a:pt x="7" y="15"/>
                      <a:pt x="18" y="25"/>
                      <a:pt x="26" y="3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4" name="Freeform 549">
                <a:extLst>
                  <a:ext uri="{FF2B5EF4-FFF2-40B4-BE49-F238E27FC236}">
                    <a16:creationId xmlns:a16="http://schemas.microsoft.com/office/drawing/2014/main" id="{6199DE6A-A963-4553-8108-7614A4751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169"/>
                <a:ext cx="61" cy="59"/>
              </a:xfrm>
              <a:custGeom>
                <a:avLst/>
                <a:gdLst>
                  <a:gd name="T0" fmla="*/ 0 w 26"/>
                  <a:gd name="T1" fmla="*/ 0 h 25"/>
                  <a:gd name="T2" fmla="*/ 336 w 26"/>
                  <a:gd name="T3" fmla="*/ 3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5">
                    <a:moveTo>
                      <a:pt x="0" y="0"/>
                    </a:moveTo>
                    <a:cubicBezTo>
                      <a:pt x="8" y="19"/>
                      <a:pt x="14" y="20"/>
                      <a:pt x="26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5" name="Freeform 550">
                <a:extLst>
                  <a:ext uri="{FF2B5EF4-FFF2-40B4-BE49-F238E27FC236}">
                    <a16:creationId xmlns:a16="http://schemas.microsoft.com/office/drawing/2014/main" id="{C7DBA8A2-953A-4F9B-9D27-3F820A607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495"/>
                <a:ext cx="42" cy="38"/>
              </a:xfrm>
              <a:custGeom>
                <a:avLst/>
                <a:gdLst>
                  <a:gd name="T0" fmla="*/ 0 w 18"/>
                  <a:gd name="T1" fmla="*/ 0 h 16"/>
                  <a:gd name="T2" fmla="*/ 229 w 18"/>
                  <a:gd name="T3" fmla="*/ 14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0" y="0"/>
                    </a:moveTo>
                    <a:cubicBezTo>
                      <a:pt x="7" y="16"/>
                      <a:pt x="18" y="11"/>
                      <a:pt x="18" y="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6" name="Freeform 551">
                <a:extLst>
                  <a:ext uri="{FF2B5EF4-FFF2-40B4-BE49-F238E27FC236}">
                    <a16:creationId xmlns:a16="http://schemas.microsoft.com/office/drawing/2014/main" id="{0DC96F86-F58E-4EC3-8AA3-642D1FB1F2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08" y="1831"/>
                <a:ext cx="1826" cy="995"/>
              </a:xfrm>
              <a:custGeom>
                <a:avLst/>
                <a:gdLst>
                  <a:gd name="T0" fmla="*/ 4309 w 773"/>
                  <a:gd name="T1" fmla="*/ 3971 h 421"/>
                  <a:gd name="T2" fmla="*/ 3482 w 773"/>
                  <a:gd name="T3" fmla="*/ 4474 h 421"/>
                  <a:gd name="T4" fmla="*/ 2015 w 773"/>
                  <a:gd name="T5" fmla="*/ 5093 h 421"/>
                  <a:gd name="T6" fmla="*/ 1004 w 773"/>
                  <a:gd name="T7" fmla="*/ 4318 h 421"/>
                  <a:gd name="T8" fmla="*/ 1831 w 773"/>
                  <a:gd name="T9" fmla="*/ 1189 h 421"/>
                  <a:gd name="T10" fmla="*/ 4887 w 773"/>
                  <a:gd name="T11" fmla="*/ 938 h 421"/>
                  <a:gd name="T12" fmla="*/ 5178 w 773"/>
                  <a:gd name="T13" fmla="*/ 1732 h 421"/>
                  <a:gd name="T14" fmla="*/ 5050 w 773"/>
                  <a:gd name="T15" fmla="*/ 2786 h 421"/>
                  <a:gd name="T16" fmla="*/ 4309 w 773"/>
                  <a:gd name="T17" fmla="*/ 3971 h 421"/>
                  <a:gd name="T18" fmla="*/ 9888 w 773"/>
                  <a:gd name="T19" fmla="*/ 2994 h 421"/>
                  <a:gd name="T20" fmla="*/ 9754 w 773"/>
                  <a:gd name="T21" fmla="*/ 3777 h 421"/>
                  <a:gd name="T22" fmla="*/ 8254 w 773"/>
                  <a:gd name="T23" fmla="*/ 5384 h 421"/>
                  <a:gd name="T24" fmla="*/ 8185 w 773"/>
                  <a:gd name="T25" fmla="*/ 5400 h 421"/>
                  <a:gd name="T26" fmla="*/ 6602 w 773"/>
                  <a:gd name="T27" fmla="*/ 5363 h 421"/>
                  <a:gd name="T28" fmla="*/ 6484 w 773"/>
                  <a:gd name="T29" fmla="*/ 5093 h 421"/>
                  <a:gd name="T30" fmla="*/ 5943 w 773"/>
                  <a:gd name="T31" fmla="*/ 3883 h 421"/>
                  <a:gd name="T32" fmla="*/ 5535 w 773"/>
                  <a:gd name="T33" fmla="*/ 3049 h 421"/>
                  <a:gd name="T34" fmla="*/ 5920 w 773"/>
                  <a:gd name="T35" fmla="*/ 1085 h 421"/>
                  <a:gd name="T36" fmla="*/ 5920 w 773"/>
                  <a:gd name="T37" fmla="*/ 1085 h 421"/>
                  <a:gd name="T38" fmla="*/ 6919 w 773"/>
                  <a:gd name="T39" fmla="*/ 184 h 421"/>
                  <a:gd name="T40" fmla="*/ 9910 w 773"/>
                  <a:gd name="T41" fmla="*/ 1172 h 421"/>
                  <a:gd name="T42" fmla="*/ 9888 w 773"/>
                  <a:gd name="T43" fmla="*/ 2994 h 4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1">
                    <a:moveTo>
                      <a:pt x="327" y="301"/>
                    </a:moveTo>
                    <a:cubicBezTo>
                      <a:pt x="304" y="312"/>
                      <a:pt x="281" y="323"/>
                      <a:pt x="264" y="339"/>
                    </a:cubicBezTo>
                    <a:cubicBezTo>
                      <a:pt x="246" y="356"/>
                      <a:pt x="199" y="393"/>
                      <a:pt x="153" y="386"/>
                    </a:cubicBezTo>
                    <a:cubicBezTo>
                      <a:pt x="126" y="382"/>
                      <a:pt x="96" y="359"/>
                      <a:pt x="76" y="327"/>
                    </a:cubicBezTo>
                    <a:cubicBezTo>
                      <a:pt x="0" y="203"/>
                      <a:pt x="107" y="115"/>
                      <a:pt x="139" y="90"/>
                    </a:cubicBezTo>
                    <a:cubicBezTo>
                      <a:pt x="202" y="42"/>
                      <a:pt x="309" y="20"/>
                      <a:pt x="371" y="71"/>
                    </a:cubicBezTo>
                    <a:cubicBezTo>
                      <a:pt x="391" y="87"/>
                      <a:pt x="397" y="104"/>
                      <a:pt x="393" y="131"/>
                    </a:cubicBezTo>
                    <a:cubicBezTo>
                      <a:pt x="387" y="159"/>
                      <a:pt x="383" y="188"/>
                      <a:pt x="383" y="211"/>
                    </a:cubicBezTo>
                    <a:cubicBezTo>
                      <a:pt x="381" y="258"/>
                      <a:pt x="357" y="287"/>
                      <a:pt x="327" y="301"/>
                    </a:cubicBezTo>
                    <a:close/>
                    <a:moveTo>
                      <a:pt x="750" y="227"/>
                    </a:moveTo>
                    <a:cubicBezTo>
                      <a:pt x="746" y="249"/>
                      <a:pt x="742" y="270"/>
                      <a:pt x="740" y="286"/>
                    </a:cubicBezTo>
                    <a:cubicBezTo>
                      <a:pt x="736" y="340"/>
                      <a:pt x="687" y="398"/>
                      <a:pt x="626" y="408"/>
                    </a:cubicBezTo>
                    <a:cubicBezTo>
                      <a:pt x="621" y="409"/>
                      <a:pt x="621" y="409"/>
                      <a:pt x="621" y="409"/>
                    </a:cubicBezTo>
                    <a:cubicBezTo>
                      <a:pt x="580" y="416"/>
                      <a:pt x="521" y="421"/>
                      <a:pt x="501" y="406"/>
                    </a:cubicBezTo>
                    <a:cubicBezTo>
                      <a:pt x="496" y="401"/>
                      <a:pt x="492" y="395"/>
                      <a:pt x="492" y="386"/>
                    </a:cubicBezTo>
                    <a:cubicBezTo>
                      <a:pt x="489" y="358"/>
                      <a:pt x="474" y="328"/>
                      <a:pt x="451" y="294"/>
                    </a:cubicBezTo>
                    <a:cubicBezTo>
                      <a:pt x="437" y="274"/>
                      <a:pt x="423" y="243"/>
                      <a:pt x="420" y="231"/>
                    </a:cubicBezTo>
                    <a:cubicBezTo>
                      <a:pt x="414" y="205"/>
                      <a:pt x="424" y="136"/>
                      <a:pt x="449" y="82"/>
                    </a:cubicBezTo>
                    <a:cubicBezTo>
                      <a:pt x="449" y="82"/>
                      <a:pt x="449" y="82"/>
                      <a:pt x="449" y="82"/>
                    </a:cubicBezTo>
                    <a:cubicBezTo>
                      <a:pt x="463" y="49"/>
                      <a:pt x="485" y="20"/>
                      <a:pt x="525" y="14"/>
                    </a:cubicBezTo>
                    <a:cubicBezTo>
                      <a:pt x="616" y="0"/>
                      <a:pt x="732" y="65"/>
                      <a:pt x="752" y="89"/>
                    </a:cubicBezTo>
                    <a:cubicBezTo>
                      <a:pt x="773" y="113"/>
                      <a:pt x="760" y="176"/>
                      <a:pt x="750" y="2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7" name="Freeform 552">
                <a:extLst>
                  <a:ext uri="{FF2B5EF4-FFF2-40B4-BE49-F238E27FC236}">
                    <a16:creationId xmlns:a16="http://schemas.microsoft.com/office/drawing/2014/main" id="{EBAADC1A-EBE8-4EC7-9649-E1F417354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616"/>
                <a:ext cx="371" cy="337"/>
              </a:xfrm>
              <a:custGeom>
                <a:avLst/>
                <a:gdLst>
                  <a:gd name="T0" fmla="*/ 385 w 157"/>
                  <a:gd name="T1" fmla="*/ 1716 h 143"/>
                  <a:gd name="T2" fmla="*/ 0 w 157"/>
                  <a:gd name="T3" fmla="*/ 905 h 143"/>
                  <a:gd name="T4" fmla="*/ 910 w 157"/>
                  <a:gd name="T5" fmla="*/ 0 h 143"/>
                  <a:gd name="T6" fmla="*/ 1831 w 157"/>
                  <a:gd name="T7" fmla="*/ 905 h 143"/>
                  <a:gd name="T8" fmla="*/ 2044 w 157"/>
                  <a:gd name="T9" fmla="*/ 1178 h 143"/>
                  <a:gd name="T10" fmla="*/ 1782 w 157"/>
                  <a:gd name="T11" fmla="*/ 1282 h 143"/>
                  <a:gd name="T12" fmla="*/ 1609 w 157"/>
                  <a:gd name="T13" fmla="*/ 1621 h 143"/>
                  <a:gd name="T14" fmla="*/ 872 w 157"/>
                  <a:gd name="T15" fmla="*/ 1871 h 143"/>
                  <a:gd name="T16" fmla="*/ 385 w 157"/>
                  <a:gd name="T17" fmla="*/ 1716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7" h="143">
                    <a:moveTo>
                      <a:pt x="29" y="131"/>
                    </a:moveTo>
                    <a:cubicBezTo>
                      <a:pt x="9" y="118"/>
                      <a:pt x="0" y="95"/>
                      <a:pt x="0" y="69"/>
                    </a:cubicBezTo>
                    <a:cubicBezTo>
                      <a:pt x="0" y="31"/>
                      <a:pt x="31" y="0"/>
                      <a:pt x="69" y="0"/>
                    </a:cubicBezTo>
                    <a:cubicBezTo>
                      <a:pt x="108" y="0"/>
                      <a:pt x="139" y="31"/>
                      <a:pt x="139" y="69"/>
                    </a:cubicBezTo>
                    <a:cubicBezTo>
                      <a:pt x="139" y="74"/>
                      <a:pt x="157" y="82"/>
                      <a:pt x="155" y="90"/>
                    </a:cubicBezTo>
                    <a:cubicBezTo>
                      <a:pt x="153" y="99"/>
                      <a:pt x="136" y="94"/>
                      <a:pt x="135" y="98"/>
                    </a:cubicBezTo>
                    <a:cubicBezTo>
                      <a:pt x="133" y="108"/>
                      <a:pt x="128" y="117"/>
                      <a:pt x="122" y="124"/>
                    </a:cubicBezTo>
                    <a:cubicBezTo>
                      <a:pt x="109" y="136"/>
                      <a:pt x="85" y="143"/>
                      <a:pt x="66" y="143"/>
                    </a:cubicBezTo>
                    <a:cubicBezTo>
                      <a:pt x="53" y="143"/>
                      <a:pt x="39" y="137"/>
                      <a:pt x="29" y="1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8" name="Freeform 553">
                <a:extLst>
                  <a:ext uri="{FF2B5EF4-FFF2-40B4-BE49-F238E27FC236}">
                    <a16:creationId xmlns:a16="http://schemas.microsoft.com/office/drawing/2014/main" id="{4F0725DF-7BA1-4DC9-8903-BA69BE4E7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604"/>
                <a:ext cx="390" cy="359"/>
              </a:xfrm>
              <a:custGeom>
                <a:avLst/>
                <a:gdLst>
                  <a:gd name="T0" fmla="*/ 0 w 165"/>
                  <a:gd name="T1" fmla="*/ 975 h 152"/>
                  <a:gd name="T2" fmla="*/ 409 w 165"/>
                  <a:gd name="T3" fmla="*/ 1830 h 152"/>
                  <a:gd name="T4" fmla="*/ 922 w 165"/>
                  <a:gd name="T5" fmla="*/ 2003 h 152"/>
                  <a:gd name="T6" fmla="*/ 1716 w 165"/>
                  <a:gd name="T7" fmla="*/ 1741 h 152"/>
                  <a:gd name="T8" fmla="*/ 1889 w 165"/>
                  <a:gd name="T9" fmla="*/ 1393 h 152"/>
                  <a:gd name="T10" fmla="*/ 1967 w 165"/>
                  <a:gd name="T11" fmla="*/ 1384 h 152"/>
                  <a:gd name="T12" fmla="*/ 2179 w 165"/>
                  <a:gd name="T13" fmla="*/ 1266 h 152"/>
                  <a:gd name="T14" fmla="*/ 2179 w 165"/>
                  <a:gd name="T15" fmla="*/ 1249 h 152"/>
                  <a:gd name="T16" fmla="*/ 2033 w 165"/>
                  <a:gd name="T17" fmla="*/ 1044 h 152"/>
                  <a:gd name="T18" fmla="*/ 1955 w 165"/>
                  <a:gd name="T19" fmla="*/ 959 h 152"/>
                  <a:gd name="T20" fmla="*/ 1955 w 165"/>
                  <a:gd name="T21" fmla="*/ 959 h 152"/>
                  <a:gd name="T22" fmla="*/ 979 w 165"/>
                  <a:gd name="T23" fmla="*/ 0 h 152"/>
                  <a:gd name="T24" fmla="*/ 0 w 165"/>
                  <a:gd name="T25" fmla="*/ 975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52">
                    <a:moveTo>
                      <a:pt x="0" y="74"/>
                    </a:moveTo>
                    <a:cubicBezTo>
                      <a:pt x="0" y="104"/>
                      <a:pt x="11" y="127"/>
                      <a:pt x="31" y="139"/>
                    </a:cubicBezTo>
                    <a:cubicBezTo>
                      <a:pt x="46" y="148"/>
                      <a:pt x="59" y="152"/>
                      <a:pt x="70" y="152"/>
                    </a:cubicBezTo>
                    <a:cubicBezTo>
                      <a:pt x="89" y="152"/>
                      <a:pt x="116" y="146"/>
                      <a:pt x="130" y="132"/>
                    </a:cubicBezTo>
                    <a:cubicBezTo>
                      <a:pt x="136" y="126"/>
                      <a:pt x="140" y="118"/>
                      <a:pt x="143" y="106"/>
                    </a:cubicBezTo>
                    <a:cubicBezTo>
                      <a:pt x="144" y="106"/>
                      <a:pt x="147" y="105"/>
                      <a:pt x="149" y="105"/>
                    </a:cubicBezTo>
                    <a:cubicBezTo>
                      <a:pt x="154" y="105"/>
                      <a:pt x="163" y="104"/>
                      <a:pt x="165" y="96"/>
                    </a:cubicBezTo>
                    <a:cubicBezTo>
                      <a:pt x="165" y="96"/>
                      <a:pt x="165" y="95"/>
                      <a:pt x="165" y="95"/>
                    </a:cubicBezTo>
                    <a:cubicBezTo>
                      <a:pt x="165" y="89"/>
                      <a:pt x="159" y="83"/>
                      <a:pt x="154" y="79"/>
                    </a:cubicBezTo>
                    <a:cubicBezTo>
                      <a:pt x="151" y="77"/>
                      <a:pt x="148" y="74"/>
                      <a:pt x="148" y="73"/>
                    </a:cubicBezTo>
                    <a:cubicBezTo>
                      <a:pt x="148" y="73"/>
                      <a:pt x="148" y="73"/>
                      <a:pt x="148" y="73"/>
                    </a:cubicBezTo>
                    <a:cubicBezTo>
                      <a:pt x="148" y="33"/>
                      <a:pt x="115" y="0"/>
                      <a:pt x="74" y="0"/>
                    </a:cubicBezTo>
                    <a:cubicBezTo>
                      <a:pt x="33" y="0"/>
                      <a:pt x="0" y="33"/>
                      <a:pt x="0" y="7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09" name="Freeform 554">
                <a:extLst>
                  <a:ext uri="{FF2B5EF4-FFF2-40B4-BE49-F238E27FC236}">
                    <a16:creationId xmlns:a16="http://schemas.microsoft.com/office/drawing/2014/main" id="{291598F6-F266-4825-953E-91D8BE505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717"/>
                <a:ext cx="227" cy="236"/>
              </a:xfrm>
              <a:custGeom>
                <a:avLst/>
                <a:gdLst>
                  <a:gd name="T0" fmla="*/ 66 w 96"/>
                  <a:gd name="T1" fmla="*/ 0 h 100"/>
                  <a:gd name="T2" fmla="*/ 0 w 96"/>
                  <a:gd name="T3" fmla="*/ 340 h 100"/>
                  <a:gd name="T4" fmla="*/ 385 w 96"/>
                  <a:gd name="T5" fmla="*/ 1159 h 100"/>
                  <a:gd name="T6" fmla="*/ 873 w 96"/>
                  <a:gd name="T7" fmla="*/ 1315 h 100"/>
                  <a:gd name="T8" fmla="*/ 1230 w 96"/>
                  <a:gd name="T9" fmla="*/ 1265 h 100"/>
                  <a:gd name="T10" fmla="*/ 66 w 96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100">
                    <a:moveTo>
                      <a:pt x="5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0" y="52"/>
                      <a:pt x="9" y="75"/>
                      <a:pt x="29" y="88"/>
                    </a:cubicBezTo>
                    <a:cubicBezTo>
                      <a:pt x="39" y="94"/>
                      <a:pt x="53" y="100"/>
                      <a:pt x="66" y="100"/>
                    </a:cubicBezTo>
                    <a:cubicBezTo>
                      <a:pt x="74" y="100"/>
                      <a:pt x="84" y="99"/>
                      <a:pt x="93" y="96"/>
                    </a:cubicBezTo>
                    <a:cubicBezTo>
                      <a:pt x="96" y="18"/>
                      <a:pt x="37" y="0"/>
                      <a:pt x="5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0" name="Freeform 555">
                <a:extLst>
                  <a:ext uri="{FF2B5EF4-FFF2-40B4-BE49-F238E27FC236}">
                    <a16:creationId xmlns:a16="http://schemas.microsoft.com/office/drawing/2014/main" id="{6BFC657F-0786-4FFC-989E-2C46CE29D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616"/>
                <a:ext cx="227" cy="172"/>
              </a:xfrm>
              <a:custGeom>
                <a:avLst/>
                <a:gdLst>
                  <a:gd name="T0" fmla="*/ 967 w 96"/>
                  <a:gd name="T1" fmla="*/ 926 h 73"/>
                  <a:gd name="T2" fmla="*/ 1218 w 96"/>
                  <a:gd name="T3" fmla="*/ 78 h 73"/>
                  <a:gd name="T4" fmla="*/ 844 w 96"/>
                  <a:gd name="T5" fmla="*/ 0 h 73"/>
                  <a:gd name="T6" fmla="*/ 0 w 96"/>
                  <a:gd name="T7" fmla="*/ 561 h 73"/>
                  <a:gd name="T8" fmla="*/ 884 w 96"/>
                  <a:gd name="T9" fmla="*/ 926 h 73"/>
                  <a:gd name="T10" fmla="*/ 967 w 96"/>
                  <a:gd name="T11" fmla="*/ 926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3" y="71"/>
                    </a:moveTo>
                    <a:cubicBezTo>
                      <a:pt x="89" y="57"/>
                      <a:pt x="96" y="30"/>
                      <a:pt x="92" y="6"/>
                    </a:cubicBezTo>
                    <a:cubicBezTo>
                      <a:pt x="84" y="2"/>
                      <a:pt x="74" y="0"/>
                      <a:pt x="64" y="0"/>
                    </a:cubicBezTo>
                    <a:cubicBezTo>
                      <a:pt x="35" y="0"/>
                      <a:pt x="10" y="18"/>
                      <a:pt x="0" y="43"/>
                    </a:cubicBezTo>
                    <a:cubicBezTo>
                      <a:pt x="19" y="43"/>
                      <a:pt x="48" y="50"/>
                      <a:pt x="67" y="71"/>
                    </a:cubicBezTo>
                    <a:cubicBezTo>
                      <a:pt x="68" y="72"/>
                      <a:pt x="71" y="73"/>
                      <a:pt x="73" y="71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1" name="Freeform 556">
                <a:extLst>
                  <a:ext uri="{FF2B5EF4-FFF2-40B4-BE49-F238E27FC236}">
                    <a16:creationId xmlns:a16="http://schemas.microsoft.com/office/drawing/2014/main" id="{A2D0C551-1630-4BAE-96BB-243121930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616"/>
                <a:ext cx="208" cy="163"/>
              </a:xfrm>
              <a:custGeom>
                <a:avLst/>
                <a:gdLst>
                  <a:gd name="T0" fmla="*/ 1163 w 88"/>
                  <a:gd name="T1" fmla="*/ 213 h 69"/>
                  <a:gd name="T2" fmla="*/ 1151 w 88"/>
                  <a:gd name="T3" fmla="*/ 50 h 69"/>
                  <a:gd name="T4" fmla="*/ 820 w 88"/>
                  <a:gd name="T5" fmla="*/ 0 h 69"/>
                  <a:gd name="T6" fmla="*/ 0 w 88"/>
                  <a:gd name="T7" fmla="*/ 513 h 69"/>
                  <a:gd name="T8" fmla="*/ 872 w 88"/>
                  <a:gd name="T9" fmla="*/ 881 h 69"/>
                  <a:gd name="T10" fmla="*/ 922 w 88"/>
                  <a:gd name="T11" fmla="*/ 881 h 69"/>
                  <a:gd name="T12" fmla="*/ 1163 w 88"/>
                  <a:gd name="T13" fmla="*/ 213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69">
                    <a:moveTo>
                      <a:pt x="88" y="16"/>
                    </a:moveTo>
                    <a:cubicBezTo>
                      <a:pt x="88" y="13"/>
                      <a:pt x="88" y="8"/>
                      <a:pt x="87" y="4"/>
                    </a:cubicBezTo>
                    <a:cubicBezTo>
                      <a:pt x="79" y="1"/>
                      <a:pt x="71" y="0"/>
                      <a:pt x="62" y="0"/>
                    </a:cubicBezTo>
                    <a:cubicBezTo>
                      <a:pt x="35" y="0"/>
                      <a:pt x="11" y="16"/>
                      <a:pt x="0" y="39"/>
                    </a:cubicBezTo>
                    <a:cubicBezTo>
                      <a:pt x="16" y="39"/>
                      <a:pt x="45" y="44"/>
                      <a:pt x="66" y="67"/>
                    </a:cubicBezTo>
                    <a:cubicBezTo>
                      <a:pt x="68" y="69"/>
                      <a:pt x="70" y="68"/>
                      <a:pt x="70" y="67"/>
                    </a:cubicBezTo>
                    <a:cubicBezTo>
                      <a:pt x="82" y="56"/>
                      <a:pt x="88" y="36"/>
                      <a:pt x="88" y="1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2" name="Freeform 557">
                <a:extLst>
                  <a:ext uri="{FF2B5EF4-FFF2-40B4-BE49-F238E27FC236}">
                    <a16:creationId xmlns:a16="http://schemas.microsoft.com/office/drawing/2014/main" id="{B8155EE6-CD0A-4420-8703-453E867E2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630"/>
                <a:ext cx="151" cy="314"/>
              </a:xfrm>
              <a:custGeom>
                <a:avLst/>
                <a:gdLst>
                  <a:gd name="T0" fmla="*/ 812 w 64"/>
                  <a:gd name="T1" fmla="*/ 1053 h 133"/>
                  <a:gd name="T2" fmla="*/ 840 w 64"/>
                  <a:gd name="T3" fmla="*/ 831 h 133"/>
                  <a:gd name="T4" fmla="*/ 290 w 64"/>
                  <a:gd name="T5" fmla="*/ 0 h 133"/>
                  <a:gd name="T6" fmla="*/ 50 w 64"/>
                  <a:gd name="T7" fmla="*/ 840 h 133"/>
                  <a:gd name="T8" fmla="*/ 28 w 64"/>
                  <a:gd name="T9" fmla="*/ 947 h 133"/>
                  <a:gd name="T10" fmla="*/ 234 w 64"/>
                  <a:gd name="T11" fmla="*/ 1749 h 133"/>
                  <a:gd name="T12" fmla="*/ 618 w 64"/>
                  <a:gd name="T13" fmla="*/ 1556 h 133"/>
                  <a:gd name="T14" fmla="*/ 790 w 64"/>
                  <a:gd name="T15" fmla="*/ 1209 h 133"/>
                  <a:gd name="T16" fmla="*/ 812 w 64"/>
                  <a:gd name="T17" fmla="*/ 1053 h 1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133">
                    <a:moveTo>
                      <a:pt x="62" y="80"/>
                    </a:moveTo>
                    <a:cubicBezTo>
                      <a:pt x="63" y="73"/>
                      <a:pt x="64" y="64"/>
                      <a:pt x="64" y="63"/>
                    </a:cubicBezTo>
                    <a:cubicBezTo>
                      <a:pt x="64" y="35"/>
                      <a:pt x="47" y="10"/>
                      <a:pt x="22" y="0"/>
                    </a:cubicBezTo>
                    <a:cubicBezTo>
                      <a:pt x="26" y="24"/>
                      <a:pt x="19" y="50"/>
                      <a:pt x="4" y="64"/>
                    </a:cubicBezTo>
                    <a:cubicBezTo>
                      <a:pt x="4" y="65"/>
                      <a:pt x="0" y="69"/>
                      <a:pt x="2" y="72"/>
                    </a:cubicBezTo>
                    <a:cubicBezTo>
                      <a:pt x="12" y="86"/>
                      <a:pt x="19" y="106"/>
                      <a:pt x="18" y="133"/>
                    </a:cubicBezTo>
                    <a:cubicBezTo>
                      <a:pt x="29" y="130"/>
                      <a:pt x="40" y="125"/>
                      <a:pt x="47" y="118"/>
                    </a:cubicBezTo>
                    <a:cubicBezTo>
                      <a:pt x="53" y="111"/>
                      <a:pt x="58" y="102"/>
                      <a:pt x="60" y="92"/>
                    </a:cubicBezTo>
                    <a:cubicBezTo>
                      <a:pt x="60" y="92"/>
                      <a:pt x="62" y="87"/>
                      <a:pt x="62" y="8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3" name="Freeform 558">
                <a:extLst>
                  <a:ext uri="{FF2B5EF4-FFF2-40B4-BE49-F238E27FC236}">
                    <a16:creationId xmlns:a16="http://schemas.microsoft.com/office/drawing/2014/main" id="{461AF9AC-DF1D-421A-A1C2-F6C9991F8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2634"/>
                <a:ext cx="139" cy="308"/>
              </a:xfrm>
              <a:custGeom>
                <a:avLst/>
                <a:gdLst>
                  <a:gd name="T0" fmla="*/ 721 w 59"/>
                  <a:gd name="T1" fmla="*/ 1196 h 130"/>
                  <a:gd name="T2" fmla="*/ 744 w 59"/>
                  <a:gd name="T3" fmla="*/ 1038 h 130"/>
                  <a:gd name="T4" fmla="*/ 770 w 59"/>
                  <a:gd name="T5" fmla="*/ 815 h 130"/>
                  <a:gd name="T6" fmla="*/ 271 w 59"/>
                  <a:gd name="T7" fmla="*/ 0 h 130"/>
                  <a:gd name="T8" fmla="*/ 290 w 59"/>
                  <a:gd name="T9" fmla="*/ 118 h 130"/>
                  <a:gd name="T10" fmla="*/ 38 w 59"/>
                  <a:gd name="T11" fmla="*/ 836 h 130"/>
                  <a:gd name="T12" fmla="*/ 28 w 59"/>
                  <a:gd name="T13" fmla="*/ 915 h 130"/>
                  <a:gd name="T14" fmla="*/ 221 w 59"/>
                  <a:gd name="T15" fmla="*/ 1651 h 130"/>
                  <a:gd name="T16" fmla="*/ 212 w 59"/>
                  <a:gd name="T17" fmla="*/ 1730 h 130"/>
                  <a:gd name="T18" fmla="*/ 221 w 59"/>
                  <a:gd name="T19" fmla="*/ 1730 h 130"/>
                  <a:gd name="T20" fmla="*/ 549 w 59"/>
                  <a:gd name="T21" fmla="*/ 1545 h 130"/>
                  <a:gd name="T22" fmla="*/ 721 w 59"/>
                  <a:gd name="T23" fmla="*/ 1196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0">
                    <a:moveTo>
                      <a:pt x="55" y="90"/>
                    </a:moveTo>
                    <a:cubicBezTo>
                      <a:pt x="55" y="90"/>
                      <a:pt x="57" y="85"/>
                      <a:pt x="57" y="78"/>
                    </a:cubicBezTo>
                    <a:cubicBezTo>
                      <a:pt x="58" y="71"/>
                      <a:pt x="59" y="62"/>
                      <a:pt x="59" y="61"/>
                    </a:cubicBezTo>
                    <a:cubicBezTo>
                      <a:pt x="59" y="34"/>
                      <a:pt x="44" y="11"/>
                      <a:pt x="21" y="0"/>
                    </a:cubicBezTo>
                    <a:cubicBezTo>
                      <a:pt x="22" y="2"/>
                      <a:pt x="22" y="7"/>
                      <a:pt x="22" y="9"/>
                    </a:cubicBezTo>
                    <a:cubicBezTo>
                      <a:pt x="22" y="31"/>
                      <a:pt x="15" y="51"/>
                      <a:pt x="3" y="63"/>
                    </a:cubicBezTo>
                    <a:cubicBezTo>
                      <a:pt x="0" y="66"/>
                      <a:pt x="1" y="69"/>
                      <a:pt x="2" y="69"/>
                    </a:cubicBezTo>
                    <a:cubicBezTo>
                      <a:pt x="12" y="84"/>
                      <a:pt x="17" y="103"/>
                      <a:pt x="17" y="124"/>
                    </a:cubicBezTo>
                    <a:cubicBezTo>
                      <a:pt x="17" y="125"/>
                      <a:pt x="17" y="129"/>
                      <a:pt x="16" y="130"/>
                    </a:cubicBezTo>
                    <a:cubicBezTo>
                      <a:pt x="17" y="130"/>
                      <a:pt x="17" y="130"/>
                      <a:pt x="17" y="130"/>
                    </a:cubicBezTo>
                    <a:cubicBezTo>
                      <a:pt x="26" y="127"/>
                      <a:pt x="36" y="122"/>
                      <a:pt x="42" y="116"/>
                    </a:cubicBezTo>
                    <a:cubicBezTo>
                      <a:pt x="48" y="109"/>
                      <a:pt x="53" y="100"/>
                      <a:pt x="55" y="9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4" name="Freeform 559">
                <a:extLst>
                  <a:ext uri="{FF2B5EF4-FFF2-40B4-BE49-F238E27FC236}">
                    <a16:creationId xmlns:a16="http://schemas.microsoft.com/office/drawing/2014/main" id="{E9312856-DACE-4733-A874-1125E0104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3114"/>
                <a:ext cx="304" cy="177"/>
              </a:xfrm>
              <a:custGeom>
                <a:avLst/>
                <a:gdLst>
                  <a:gd name="T0" fmla="*/ 1687 w 129"/>
                  <a:gd name="T1" fmla="*/ 212 h 75"/>
                  <a:gd name="T2" fmla="*/ 705 w 129"/>
                  <a:gd name="T3" fmla="*/ 50 h 75"/>
                  <a:gd name="T4" fmla="*/ 0 w 129"/>
                  <a:gd name="T5" fmla="*/ 630 h 75"/>
                  <a:gd name="T6" fmla="*/ 945 w 129"/>
                  <a:gd name="T7" fmla="*/ 918 h 75"/>
                  <a:gd name="T8" fmla="*/ 1687 w 129"/>
                  <a:gd name="T9" fmla="*/ 212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5">
                    <a:moveTo>
                      <a:pt x="129" y="16"/>
                    </a:moveTo>
                    <a:cubicBezTo>
                      <a:pt x="104" y="4"/>
                      <a:pt x="73" y="0"/>
                      <a:pt x="54" y="4"/>
                    </a:cubicBezTo>
                    <a:cubicBezTo>
                      <a:pt x="24" y="10"/>
                      <a:pt x="9" y="33"/>
                      <a:pt x="0" y="48"/>
                    </a:cubicBezTo>
                    <a:cubicBezTo>
                      <a:pt x="17" y="65"/>
                      <a:pt x="44" y="75"/>
                      <a:pt x="72" y="70"/>
                    </a:cubicBezTo>
                    <a:cubicBezTo>
                      <a:pt x="102" y="64"/>
                      <a:pt x="123" y="43"/>
                      <a:pt x="129" y="16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5" name="Freeform 560">
                <a:extLst>
                  <a:ext uri="{FF2B5EF4-FFF2-40B4-BE49-F238E27FC236}">
                    <a16:creationId xmlns:a16="http://schemas.microsoft.com/office/drawing/2014/main" id="{37615DCE-7BC8-4007-99FC-251D74BFE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3123"/>
                <a:ext cx="293" cy="168"/>
              </a:xfrm>
              <a:custGeom>
                <a:avLst/>
                <a:gdLst>
                  <a:gd name="T0" fmla="*/ 688 w 124"/>
                  <a:gd name="T1" fmla="*/ 50 h 71"/>
                  <a:gd name="T2" fmla="*/ 0 w 124"/>
                  <a:gd name="T3" fmla="*/ 639 h 71"/>
                  <a:gd name="T4" fmla="*/ 898 w 124"/>
                  <a:gd name="T5" fmla="*/ 873 h 71"/>
                  <a:gd name="T6" fmla="*/ 1635 w 124"/>
                  <a:gd name="T7" fmla="*/ 213 h 71"/>
                  <a:gd name="T8" fmla="*/ 688 w 124"/>
                  <a:gd name="T9" fmla="*/ 5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71">
                    <a:moveTo>
                      <a:pt x="52" y="4"/>
                    </a:moveTo>
                    <a:cubicBezTo>
                      <a:pt x="24" y="10"/>
                      <a:pt x="9" y="33"/>
                      <a:pt x="0" y="48"/>
                    </a:cubicBezTo>
                    <a:cubicBezTo>
                      <a:pt x="17" y="63"/>
                      <a:pt x="42" y="71"/>
                      <a:pt x="68" y="66"/>
                    </a:cubicBezTo>
                    <a:cubicBezTo>
                      <a:pt x="96" y="60"/>
                      <a:pt x="116" y="41"/>
                      <a:pt x="124" y="16"/>
                    </a:cubicBezTo>
                    <a:cubicBezTo>
                      <a:pt x="99" y="5"/>
                      <a:pt x="70" y="0"/>
                      <a:pt x="52" y="4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6" name="Freeform 561">
                <a:extLst>
                  <a:ext uri="{FF2B5EF4-FFF2-40B4-BE49-F238E27FC236}">
                    <a16:creationId xmlns:a16="http://schemas.microsoft.com/office/drawing/2014/main" id="{17978D7B-0D51-41B4-8A79-85903A3AB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920"/>
                <a:ext cx="232" cy="234"/>
              </a:xfrm>
              <a:custGeom>
                <a:avLst/>
                <a:gdLst>
                  <a:gd name="T0" fmla="*/ 12 w 98"/>
                  <a:gd name="T1" fmla="*/ 241 h 99"/>
                  <a:gd name="T2" fmla="*/ 185 w 98"/>
                  <a:gd name="T3" fmla="*/ 1066 h 99"/>
                  <a:gd name="T4" fmla="*/ 241 w 98"/>
                  <a:gd name="T5" fmla="*/ 1094 h 99"/>
                  <a:gd name="T6" fmla="*/ 504 w 98"/>
                  <a:gd name="T7" fmla="*/ 1111 h 99"/>
                  <a:gd name="T8" fmla="*/ 677 w 98"/>
                  <a:gd name="T9" fmla="*/ 1123 h 99"/>
                  <a:gd name="T10" fmla="*/ 758 w 98"/>
                  <a:gd name="T11" fmla="*/ 1135 h 99"/>
                  <a:gd name="T12" fmla="*/ 1262 w 98"/>
                  <a:gd name="T13" fmla="*/ 1295 h 99"/>
                  <a:gd name="T14" fmla="*/ 1262 w 98"/>
                  <a:gd name="T15" fmla="*/ 1307 h 99"/>
                  <a:gd name="T16" fmla="*/ 1262 w 98"/>
                  <a:gd name="T17" fmla="*/ 1307 h 99"/>
                  <a:gd name="T18" fmla="*/ 1262 w 98"/>
                  <a:gd name="T19" fmla="*/ 778 h 99"/>
                  <a:gd name="T20" fmla="*/ 12 w 98"/>
                  <a:gd name="T21" fmla="*/ 241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1" y="18"/>
                    </a:moveTo>
                    <a:cubicBezTo>
                      <a:pt x="0" y="53"/>
                      <a:pt x="8" y="68"/>
                      <a:pt x="14" y="81"/>
                    </a:cubicBezTo>
                    <a:cubicBezTo>
                      <a:pt x="15" y="83"/>
                      <a:pt x="16" y="83"/>
                      <a:pt x="18" y="83"/>
                    </a:cubicBezTo>
                    <a:cubicBezTo>
                      <a:pt x="21" y="84"/>
                      <a:pt x="36" y="84"/>
                      <a:pt x="38" y="84"/>
                    </a:cubicBezTo>
                    <a:cubicBezTo>
                      <a:pt x="44" y="84"/>
                      <a:pt x="49" y="85"/>
                      <a:pt x="51" y="85"/>
                    </a:cubicBezTo>
                    <a:cubicBezTo>
                      <a:pt x="53" y="85"/>
                      <a:pt x="55" y="86"/>
                      <a:pt x="57" y="86"/>
                    </a:cubicBezTo>
                    <a:cubicBezTo>
                      <a:pt x="70" y="88"/>
                      <a:pt x="83" y="92"/>
                      <a:pt x="95" y="98"/>
                    </a:cubicBezTo>
                    <a:cubicBezTo>
                      <a:pt x="95" y="98"/>
                      <a:pt x="95" y="99"/>
                      <a:pt x="95" y="99"/>
                    </a:cubicBezTo>
                    <a:cubicBezTo>
                      <a:pt x="95" y="99"/>
                      <a:pt x="95" y="99"/>
                      <a:pt x="95" y="99"/>
                    </a:cubicBezTo>
                    <a:cubicBezTo>
                      <a:pt x="98" y="87"/>
                      <a:pt x="98" y="73"/>
                      <a:pt x="95" y="59"/>
                    </a:cubicBezTo>
                    <a:cubicBezTo>
                      <a:pt x="87" y="30"/>
                      <a:pt x="51" y="0"/>
                      <a:pt x="1" y="18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7" name="Freeform 562">
                <a:extLst>
                  <a:ext uri="{FF2B5EF4-FFF2-40B4-BE49-F238E27FC236}">
                    <a16:creationId xmlns:a16="http://schemas.microsoft.com/office/drawing/2014/main" id="{D986932F-7CBA-407F-A5B3-41254A2AC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925"/>
                <a:ext cx="220" cy="217"/>
              </a:xfrm>
              <a:custGeom>
                <a:avLst/>
                <a:gdLst>
                  <a:gd name="T0" fmla="*/ 1192 w 93"/>
                  <a:gd name="T1" fmla="*/ 745 h 92"/>
                  <a:gd name="T2" fmla="*/ 0 w 93"/>
                  <a:gd name="T3" fmla="*/ 184 h 92"/>
                  <a:gd name="T4" fmla="*/ 156 w 93"/>
                  <a:gd name="T5" fmla="*/ 995 h 92"/>
                  <a:gd name="T6" fmla="*/ 196 w 93"/>
                  <a:gd name="T7" fmla="*/ 1024 h 92"/>
                  <a:gd name="T8" fmla="*/ 464 w 93"/>
                  <a:gd name="T9" fmla="*/ 1024 h 92"/>
                  <a:gd name="T10" fmla="*/ 729 w 93"/>
                  <a:gd name="T11" fmla="*/ 1064 h 92"/>
                  <a:gd name="T12" fmla="*/ 1204 w 93"/>
                  <a:gd name="T13" fmla="*/ 1208 h 92"/>
                  <a:gd name="T14" fmla="*/ 1192 w 93"/>
                  <a:gd name="T15" fmla="*/ 745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2">
                    <a:moveTo>
                      <a:pt x="90" y="57"/>
                    </a:moveTo>
                    <a:cubicBezTo>
                      <a:pt x="82" y="29"/>
                      <a:pt x="48" y="0"/>
                      <a:pt x="0" y="14"/>
                    </a:cubicBezTo>
                    <a:cubicBezTo>
                      <a:pt x="0" y="48"/>
                      <a:pt x="6" y="63"/>
                      <a:pt x="12" y="76"/>
                    </a:cubicBezTo>
                    <a:cubicBezTo>
                      <a:pt x="13" y="77"/>
                      <a:pt x="14" y="77"/>
                      <a:pt x="15" y="78"/>
                    </a:cubicBezTo>
                    <a:cubicBezTo>
                      <a:pt x="18" y="78"/>
                      <a:pt x="32" y="78"/>
                      <a:pt x="35" y="78"/>
                    </a:cubicBezTo>
                    <a:cubicBezTo>
                      <a:pt x="44" y="78"/>
                      <a:pt x="53" y="80"/>
                      <a:pt x="55" y="81"/>
                    </a:cubicBezTo>
                    <a:cubicBezTo>
                      <a:pt x="67" y="83"/>
                      <a:pt x="79" y="86"/>
                      <a:pt x="91" y="92"/>
                    </a:cubicBezTo>
                    <a:cubicBezTo>
                      <a:pt x="93" y="81"/>
                      <a:pt x="93" y="69"/>
                      <a:pt x="90" y="5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8" name="Freeform 563">
                <a:extLst>
                  <a:ext uri="{FF2B5EF4-FFF2-40B4-BE49-F238E27FC236}">
                    <a16:creationId xmlns:a16="http://schemas.microsoft.com/office/drawing/2014/main" id="{74863E14-BE79-4ECC-A728-781A23D18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963"/>
                <a:ext cx="163" cy="269"/>
              </a:xfrm>
              <a:custGeom>
                <a:avLst/>
                <a:gdLst>
                  <a:gd name="T0" fmla="*/ 687 w 69"/>
                  <a:gd name="T1" fmla="*/ 0 h 114"/>
                  <a:gd name="T2" fmla="*/ 28 w 69"/>
                  <a:gd name="T3" fmla="*/ 986 h 114"/>
                  <a:gd name="T4" fmla="*/ 279 w 69"/>
                  <a:gd name="T5" fmla="*/ 1498 h 114"/>
                  <a:gd name="T6" fmla="*/ 279 w 69"/>
                  <a:gd name="T7" fmla="*/ 1498 h 114"/>
                  <a:gd name="T8" fmla="*/ 250 w 69"/>
                  <a:gd name="T9" fmla="*/ 1470 h 114"/>
                  <a:gd name="T10" fmla="*/ 815 w 69"/>
                  <a:gd name="T11" fmla="*/ 934 h 114"/>
                  <a:gd name="T12" fmla="*/ 881 w 69"/>
                  <a:gd name="T13" fmla="*/ 840 h 114"/>
                  <a:gd name="T14" fmla="*/ 713 w 69"/>
                  <a:gd name="T15" fmla="*/ 0 h 114"/>
                  <a:gd name="T16" fmla="*/ 687 w 69"/>
                  <a:gd name="T17" fmla="*/ 0 h 1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4">
                    <a:moveTo>
                      <a:pt x="52" y="0"/>
                    </a:moveTo>
                    <a:cubicBezTo>
                      <a:pt x="12" y="14"/>
                      <a:pt x="0" y="40"/>
                      <a:pt x="2" y="75"/>
                    </a:cubicBezTo>
                    <a:cubicBezTo>
                      <a:pt x="2" y="89"/>
                      <a:pt x="10" y="103"/>
                      <a:pt x="21" y="114"/>
                    </a:cubicBezTo>
                    <a:cubicBezTo>
                      <a:pt x="21" y="114"/>
                      <a:pt x="21" y="114"/>
                      <a:pt x="21" y="114"/>
                    </a:cubicBezTo>
                    <a:cubicBezTo>
                      <a:pt x="21" y="114"/>
                      <a:pt x="20" y="113"/>
                      <a:pt x="19" y="112"/>
                    </a:cubicBezTo>
                    <a:cubicBezTo>
                      <a:pt x="27" y="99"/>
                      <a:pt x="39" y="80"/>
                      <a:pt x="62" y="71"/>
                    </a:cubicBezTo>
                    <a:cubicBezTo>
                      <a:pt x="63" y="71"/>
                      <a:pt x="69" y="68"/>
                      <a:pt x="67" y="64"/>
                    </a:cubicBezTo>
                    <a:cubicBezTo>
                      <a:pt x="61" y="50"/>
                      <a:pt x="53" y="35"/>
                      <a:pt x="54" y="0"/>
                    </a:cubicBezTo>
                    <a:cubicBezTo>
                      <a:pt x="53" y="0"/>
                      <a:pt x="52" y="0"/>
                      <a:pt x="52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19" name="Freeform 564">
                <a:extLst>
                  <a:ext uri="{FF2B5EF4-FFF2-40B4-BE49-F238E27FC236}">
                    <a16:creationId xmlns:a16="http://schemas.microsoft.com/office/drawing/2014/main" id="{AEB3C6FB-4720-4713-A5D2-75190E4A51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02" y="2965"/>
                <a:ext cx="149" cy="255"/>
              </a:xfrm>
              <a:custGeom>
                <a:avLst/>
                <a:gdLst>
                  <a:gd name="T0" fmla="*/ 783 w 63"/>
                  <a:gd name="T1" fmla="*/ 869 h 108"/>
                  <a:gd name="T2" fmla="*/ 783 w 63"/>
                  <a:gd name="T3" fmla="*/ 869 h 108"/>
                  <a:gd name="T4" fmla="*/ 783 w 63"/>
                  <a:gd name="T5" fmla="*/ 869 h 108"/>
                  <a:gd name="T6" fmla="*/ 783 w 63"/>
                  <a:gd name="T7" fmla="*/ 869 h 108"/>
                  <a:gd name="T8" fmla="*/ 823 w 63"/>
                  <a:gd name="T9" fmla="*/ 815 h 108"/>
                  <a:gd name="T10" fmla="*/ 806 w 63"/>
                  <a:gd name="T11" fmla="*/ 763 h 108"/>
                  <a:gd name="T12" fmla="*/ 648 w 63"/>
                  <a:gd name="T13" fmla="*/ 0 h 108"/>
                  <a:gd name="T14" fmla="*/ 28 w 63"/>
                  <a:gd name="T15" fmla="*/ 975 h 108"/>
                  <a:gd name="T16" fmla="*/ 213 w 63"/>
                  <a:gd name="T17" fmla="*/ 1421 h 108"/>
                  <a:gd name="T18" fmla="*/ 783 w 63"/>
                  <a:gd name="T19" fmla="*/ 869 h 108"/>
                  <a:gd name="T20" fmla="*/ 795 w 63"/>
                  <a:gd name="T21" fmla="*/ 852 h 108"/>
                  <a:gd name="T22" fmla="*/ 806 w 63"/>
                  <a:gd name="T23" fmla="*/ 852 h 108"/>
                  <a:gd name="T24" fmla="*/ 823 w 63"/>
                  <a:gd name="T25" fmla="*/ 815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8">
                    <a:moveTo>
                      <a:pt x="59" y="66"/>
                    </a:move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6"/>
                      <a:pt x="59" y="66"/>
                      <a:pt x="59" y="66"/>
                    </a:cubicBezTo>
                    <a:close/>
                    <a:moveTo>
                      <a:pt x="62" y="62"/>
                    </a:moveTo>
                    <a:cubicBezTo>
                      <a:pt x="61" y="58"/>
                      <a:pt x="61" y="58"/>
                      <a:pt x="61" y="58"/>
                    </a:cubicBezTo>
                    <a:cubicBezTo>
                      <a:pt x="56" y="46"/>
                      <a:pt x="50" y="29"/>
                      <a:pt x="49" y="0"/>
                    </a:cubicBezTo>
                    <a:cubicBezTo>
                      <a:pt x="11" y="14"/>
                      <a:pt x="0" y="39"/>
                      <a:pt x="2" y="74"/>
                    </a:cubicBezTo>
                    <a:cubicBezTo>
                      <a:pt x="2" y="86"/>
                      <a:pt x="8" y="98"/>
                      <a:pt x="16" y="108"/>
                    </a:cubicBezTo>
                    <a:cubicBezTo>
                      <a:pt x="23" y="97"/>
                      <a:pt x="38" y="74"/>
                      <a:pt x="59" y="66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0" y="65"/>
                      <a:pt x="60" y="65"/>
                      <a:pt x="61" y="65"/>
                    </a:cubicBezTo>
                    <a:cubicBezTo>
                      <a:pt x="63" y="64"/>
                      <a:pt x="62" y="62"/>
                      <a:pt x="62" y="62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0" name="Freeform 565">
                <a:extLst>
                  <a:ext uri="{FF2B5EF4-FFF2-40B4-BE49-F238E27FC236}">
                    <a16:creationId xmlns:a16="http://schemas.microsoft.com/office/drawing/2014/main" id="{58187688-15C2-41B8-BF52-561908516B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95" y="2927"/>
                <a:ext cx="378" cy="374"/>
              </a:xfrm>
              <a:custGeom>
                <a:avLst/>
                <a:gdLst>
                  <a:gd name="T0" fmla="*/ 697 w 160"/>
                  <a:gd name="T1" fmla="*/ 147 h 158"/>
                  <a:gd name="T2" fmla="*/ 0 w 160"/>
                  <a:gd name="T3" fmla="*/ 1115 h 158"/>
                  <a:gd name="T4" fmla="*/ 0 w 160"/>
                  <a:gd name="T5" fmla="*/ 1193 h 158"/>
                  <a:gd name="T6" fmla="*/ 357 w 160"/>
                  <a:gd name="T7" fmla="*/ 1816 h 158"/>
                  <a:gd name="T8" fmla="*/ 1250 w 160"/>
                  <a:gd name="T9" fmla="*/ 2029 h 158"/>
                  <a:gd name="T10" fmla="*/ 1925 w 160"/>
                  <a:gd name="T11" fmla="*/ 1581 h 158"/>
                  <a:gd name="T12" fmla="*/ 2044 w 160"/>
                  <a:gd name="T13" fmla="*/ 729 h 158"/>
                  <a:gd name="T14" fmla="*/ 1585 w 160"/>
                  <a:gd name="T15" fmla="*/ 173 h 158"/>
                  <a:gd name="T16" fmla="*/ 697 w 160"/>
                  <a:gd name="T17" fmla="*/ 147 h 158"/>
                  <a:gd name="T18" fmla="*/ 697 w 160"/>
                  <a:gd name="T19" fmla="*/ 135 h 158"/>
                  <a:gd name="T20" fmla="*/ 697 w 160"/>
                  <a:gd name="T21" fmla="*/ 135 h 158"/>
                  <a:gd name="T22" fmla="*/ 697 w 160"/>
                  <a:gd name="T23" fmla="*/ 135 h 1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58">
                    <a:moveTo>
                      <a:pt x="53" y="11"/>
                    </a:moveTo>
                    <a:cubicBezTo>
                      <a:pt x="17" y="24"/>
                      <a:pt x="0" y="47"/>
                      <a:pt x="0" y="84"/>
                    </a:cubicBezTo>
                    <a:cubicBezTo>
                      <a:pt x="0" y="86"/>
                      <a:pt x="0" y="88"/>
                      <a:pt x="0" y="90"/>
                    </a:cubicBezTo>
                    <a:cubicBezTo>
                      <a:pt x="1" y="108"/>
                      <a:pt x="11" y="125"/>
                      <a:pt x="27" y="137"/>
                    </a:cubicBezTo>
                    <a:cubicBezTo>
                      <a:pt x="46" y="152"/>
                      <a:pt x="71" y="158"/>
                      <a:pt x="95" y="153"/>
                    </a:cubicBezTo>
                    <a:cubicBezTo>
                      <a:pt x="116" y="149"/>
                      <a:pt x="134" y="137"/>
                      <a:pt x="146" y="119"/>
                    </a:cubicBezTo>
                    <a:cubicBezTo>
                      <a:pt x="157" y="101"/>
                      <a:pt x="160" y="78"/>
                      <a:pt x="155" y="55"/>
                    </a:cubicBezTo>
                    <a:cubicBezTo>
                      <a:pt x="150" y="38"/>
                      <a:pt x="138" y="22"/>
                      <a:pt x="120" y="13"/>
                    </a:cubicBezTo>
                    <a:cubicBezTo>
                      <a:pt x="106" y="6"/>
                      <a:pt x="84" y="0"/>
                      <a:pt x="53" y="11"/>
                    </a:cubicBezTo>
                    <a:close/>
                    <a:moveTo>
                      <a:pt x="53" y="10"/>
                    </a:moveTo>
                    <a:cubicBezTo>
                      <a:pt x="53" y="10"/>
                      <a:pt x="53" y="10"/>
                      <a:pt x="53" y="10"/>
                    </a:cubicBezTo>
                    <a:cubicBezTo>
                      <a:pt x="53" y="10"/>
                      <a:pt x="53" y="10"/>
                      <a:pt x="53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1" name="Freeform 566">
                <a:extLst>
                  <a:ext uri="{FF2B5EF4-FFF2-40B4-BE49-F238E27FC236}">
                    <a16:creationId xmlns:a16="http://schemas.microsoft.com/office/drawing/2014/main" id="{E970FCB2-DC6A-4D7E-8D76-3D1430E8F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2918"/>
                <a:ext cx="373" cy="383"/>
              </a:xfrm>
              <a:custGeom>
                <a:avLst/>
                <a:gdLst>
                  <a:gd name="T0" fmla="*/ 685 w 158"/>
                  <a:gd name="T1" fmla="*/ 251 h 162"/>
                  <a:gd name="T2" fmla="*/ 28 w 158"/>
                  <a:gd name="T3" fmla="*/ 1241 h 162"/>
                  <a:gd name="T4" fmla="*/ 1199 w 158"/>
                  <a:gd name="T5" fmla="*/ 2024 h 162"/>
                  <a:gd name="T6" fmla="*/ 1945 w 158"/>
                  <a:gd name="T7" fmla="*/ 794 h 162"/>
                  <a:gd name="T8" fmla="*/ 685 w 158"/>
                  <a:gd name="T9" fmla="*/ 251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2" y="19"/>
                    </a:moveTo>
                    <a:cubicBezTo>
                      <a:pt x="12" y="33"/>
                      <a:pt x="0" y="59"/>
                      <a:pt x="2" y="94"/>
                    </a:cubicBezTo>
                    <a:cubicBezTo>
                      <a:pt x="4" y="130"/>
                      <a:pt x="45" y="162"/>
                      <a:pt x="91" y="153"/>
                    </a:cubicBezTo>
                    <a:cubicBezTo>
                      <a:pt x="135" y="144"/>
                      <a:pt x="158" y="103"/>
                      <a:pt x="148" y="60"/>
                    </a:cubicBezTo>
                    <a:cubicBezTo>
                      <a:pt x="140" y="31"/>
                      <a:pt x="103" y="0"/>
                      <a:pt x="52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2" name="Freeform 567">
                <a:extLst>
                  <a:ext uri="{FF2B5EF4-FFF2-40B4-BE49-F238E27FC236}">
                    <a16:creationId xmlns:a16="http://schemas.microsoft.com/office/drawing/2014/main" id="{E1CDB2DA-CDDB-4E5C-8FE7-F5A5FBEA9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724"/>
                <a:ext cx="210" cy="229"/>
              </a:xfrm>
              <a:custGeom>
                <a:avLst/>
                <a:gdLst>
                  <a:gd name="T0" fmla="*/ 50 w 89"/>
                  <a:gd name="T1" fmla="*/ 0 h 97"/>
                  <a:gd name="T2" fmla="*/ 0 w 89"/>
                  <a:gd name="T3" fmla="*/ 300 h 97"/>
                  <a:gd name="T4" fmla="*/ 378 w 89"/>
                  <a:gd name="T5" fmla="*/ 1121 h 97"/>
                  <a:gd name="T6" fmla="*/ 868 w 89"/>
                  <a:gd name="T7" fmla="*/ 1277 h 97"/>
                  <a:gd name="T8" fmla="*/ 1170 w 89"/>
                  <a:gd name="T9" fmla="*/ 1237 h 97"/>
                  <a:gd name="T10" fmla="*/ 1170 w 89"/>
                  <a:gd name="T11" fmla="*/ 1143 h 97"/>
                  <a:gd name="T12" fmla="*/ 892 w 89"/>
                  <a:gd name="T13" fmla="*/ 340 h 97"/>
                  <a:gd name="T14" fmla="*/ 50 w 89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97">
                    <a:moveTo>
                      <a:pt x="4" y="0"/>
                    </a:moveTo>
                    <a:cubicBezTo>
                      <a:pt x="1" y="7"/>
                      <a:pt x="0" y="15"/>
                      <a:pt x="0" y="23"/>
                    </a:cubicBezTo>
                    <a:cubicBezTo>
                      <a:pt x="0" y="49"/>
                      <a:pt x="9" y="72"/>
                      <a:pt x="29" y="85"/>
                    </a:cubicBezTo>
                    <a:cubicBezTo>
                      <a:pt x="39" y="91"/>
                      <a:pt x="53" y="97"/>
                      <a:pt x="66" y="97"/>
                    </a:cubicBezTo>
                    <a:cubicBezTo>
                      <a:pt x="73" y="97"/>
                      <a:pt x="81" y="96"/>
                      <a:pt x="89" y="94"/>
                    </a:cubicBezTo>
                    <a:cubicBezTo>
                      <a:pt x="89" y="92"/>
                      <a:pt x="89" y="89"/>
                      <a:pt x="89" y="87"/>
                    </a:cubicBezTo>
                    <a:cubicBezTo>
                      <a:pt x="89" y="62"/>
                      <a:pt x="82" y="41"/>
                      <a:pt x="68" y="26"/>
                    </a:cubicBezTo>
                    <a:cubicBezTo>
                      <a:pt x="47" y="4"/>
                      <a:pt x="15" y="0"/>
                      <a:pt x="4" y="0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3" name="Freeform 568">
                <a:extLst>
                  <a:ext uri="{FF2B5EF4-FFF2-40B4-BE49-F238E27FC236}">
                    <a16:creationId xmlns:a16="http://schemas.microsoft.com/office/drawing/2014/main" id="{04C0D591-365B-446F-954A-7AD45DB08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5" y="2656"/>
                <a:ext cx="1698" cy="767"/>
              </a:xfrm>
              <a:custGeom>
                <a:avLst/>
                <a:gdLst>
                  <a:gd name="T0" fmla="*/ 50 w 719"/>
                  <a:gd name="T1" fmla="*/ 1905 h 325"/>
                  <a:gd name="T2" fmla="*/ 50 w 719"/>
                  <a:gd name="T3" fmla="*/ 1921 h 325"/>
                  <a:gd name="T4" fmla="*/ 156 w 719"/>
                  <a:gd name="T5" fmla="*/ 2273 h 325"/>
                  <a:gd name="T6" fmla="*/ 279 w 719"/>
                  <a:gd name="T7" fmla="*/ 2407 h 325"/>
                  <a:gd name="T8" fmla="*/ 397 w 719"/>
                  <a:gd name="T9" fmla="*/ 2563 h 325"/>
                  <a:gd name="T10" fmla="*/ 512 w 719"/>
                  <a:gd name="T11" fmla="*/ 2667 h 325"/>
                  <a:gd name="T12" fmla="*/ 713 w 719"/>
                  <a:gd name="T13" fmla="*/ 2891 h 325"/>
                  <a:gd name="T14" fmla="*/ 843 w 719"/>
                  <a:gd name="T15" fmla="*/ 3007 h 325"/>
                  <a:gd name="T16" fmla="*/ 1044 w 719"/>
                  <a:gd name="T17" fmla="*/ 3259 h 325"/>
                  <a:gd name="T18" fmla="*/ 1209 w 719"/>
                  <a:gd name="T19" fmla="*/ 3382 h 325"/>
                  <a:gd name="T20" fmla="*/ 1315 w 719"/>
                  <a:gd name="T21" fmla="*/ 3498 h 325"/>
                  <a:gd name="T22" fmla="*/ 1490 w 719"/>
                  <a:gd name="T23" fmla="*/ 3616 h 325"/>
                  <a:gd name="T24" fmla="*/ 1741 w 719"/>
                  <a:gd name="T25" fmla="*/ 3748 h 325"/>
                  <a:gd name="T26" fmla="*/ 1991 w 719"/>
                  <a:gd name="T27" fmla="*/ 3837 h 325"/>
                  <a:gd name="T28" fmla="*/ 2265 w 719"/>
                  <a:gd name="T29" fmla="*/ 3894 h 325"/>
                  <a:gd name="T30" fmla="*/ 2503 w 719"/>
                  <a:gd name="T31" fmla="*/ 3944 h 325"/>
                  <a:gd name="T32" fmla="*/ 2650 w 719"/>
                  <a:gd name="T33" fmla="*/ 3944 h 325"/>
                  <a:gd name="T34" fmla="*/ 2806 w 719"/>
                  <a:gd name="T35" fmla="*/ 3993 h 325"/>
                  <a:gd name="T36" fmla="*/ 2921 w 719"/>
                  <a:gd name="T37" fmla="*/ 4050 h 325"/>
                  <a:gd name="T38" fmla="*/ 3028 w 719"/>
                  <a:gd name="T39" fmla="*/ 4128 h 325"/>
                  <a:gd name="T40" fmla="*/ 3202 w 719"/>
                  <a:gd name="T41" fmla="*/ 4156 h 325"/>
                  <a:gd name="T42" fmla="*/ 3396 w 719"/>
                  <a:gd name="T43" fmla="*/ 4222 h 325"/>
                  <a:gd name="T44" fmla="*/ 3637 w 719"/>
                  <a:gd name="T45" fmla="*/ 4222 h 325"/>
                  <a:gd name="T46" fmla="*/ 4055 w 719"/>
                  <a:gd name="T47" fmla="*/ 4260 h 325"/>
                  <a:gd name="T48" fmla="*/ 4362 w 719"/>
                  <a:gd name="T49" fmla="*/ 4177 h 325"/>
                  <a:gd name="T50" fmla="*/ 4730 w 719"/>
                  <a:gd name="T51" fmla="*/ 4128 h 325"/>
                  <a:gd name="T52" fmla="*/ 4964 w 719"/>
                  <a:gd name="T53" fmla="*/ 4059 h 325"/>
                  <a:gd name="T54" fmla="*/ 5125 w 719"/>
                  <a:gd name="T55" fmla="*/ 4010 h 325"/>
                  <a:gd name="T56" fmla="*/ 5177 w 719"/>
                  <a:gd name="T57" fmla="*/ 3944 h 325"/>
                  <a:gd name="T58" fmla="*/ 5281 w 719"/>
                  <a:gd name="T59" fmla="*/ 3903 h 325"/>
                  <a:gd name="T60" fmla="*/ 5427 w 719"/>
                  <a:gd name="T61" fmla="*/ 3809 h 325"/>
                  <a:gd name="T62" fmla="*/ 5562 w 719"/>
                  <a:gd name="T63" fmla="*/ 3665 h 325"/>
                  <a:gd name="T64" fmla="*/ 5640 w 719"/>
                  <a:gd name="T65" fmla="*/ 3547 h 325"/>
                  <a:gd name="T66" fmla="*/ 5767 w 719"/>
                  <a:gd name="T67" fmla="*/ 3509 h 325"/>
                  <a:gd name="T68" fmla="*/ 5833 w 719"/>
                  <a:gd name="T69" fmla="*/ 3481 h 325"/>
                  <a:gd name="T70" fmla="*/ 6017 w 719"/>
                  <a:gd name="T71" fmla="*/ 3420 h 325"/>
                  <a:gd name="T72" fmla="*/ 6095 w 719"/>
                  <a:gd name="T73" fmla="*/ 3420 h 325"/>
                  <a:gd name="T74" fmla="*/ 6783 w 719"/>
                  <a:gd name="T75" fmla="*/ 3297 h 325"/>
                  <a:gd name="T76" fmla="*/ 7005 w 719"/>
                  <a:gd name="T77" fmla="*/ 3191 h 325"/>
                  <a:gd name="T78" fmla="*/ 7245 w 719"/>
                  <a:gd name="T79" fmla="*/ 3169 h 325"/>
                  <a:gd name="T80" fmla="*/ 7614 w 719"/>
                  <a:gd name="T81" fmla="*/ 2997 h 325"/>
                  <a:gd name="T82" fmla="*/ 8048 w 719"/>
                  <a:gd name="T83" fmla="*/ 2851 h 325"/>
                  <a:gd name="T84" fmla="*/ 8327 w 719"/>
                  <a:gd name="T85" fmla="*/ 2589 h 325"/>
                  <a:gd name="T86" fmla="*/ 8745 w 719"/>
                  <a:gd name="T87" fmla="*/ 2433 h 325"/>
                  <a:gd name="T88" fmla="*/ 9180 w 719"/>
                  <a:gd name="T89" fmla="*/ 1749 h 325"/>
                  <a:gd name="T90" fmla="*/ 9248 w 719"/>
                  <a:gd name="T91" fmla="*/ 0 h 32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719" h="325">
                    <a:moveTo>
                      <a:pt x="4" y="145"/>
                    </a:moveTo>
                    <a:cubicBezTo>
                      <a:pt x="4" y="146"/>
                      <a:pt x="4" y="146"/>
                      <a:pt x="4" y="146"/>
                    </a:cubicBezTo>
                    <a:cubicBezTo>
                      <a:pt x="0" y="153"/>
                      <a:pt x="7" y="167"/>
                      <a:pt x="12" y="173"/>
                    </a:cubicBezTo>
                    <a:cubicBezTo>
                      <a:pt x="15" y="176"/>
                      <a:pt x="18" y="179"/>
                      <a:pt x="21" y="183"/>
                    </a:cubicBezTo>
                    <a:cubicBezTo>
                      <a:pt x="24" y="187"/>
                      <a:pt x="26" y="192"/>
                      <a:pt x="30" y="195"/>
                    </a:cubicBezTo>
                    <a:cubicBezTo>
                      <a:pt x="33" y="198"/>
                      <a:pt x="37" y="200"/>
                      <a:pt x="39" y="203"/>
                    </a:cubicBezTo>
                    <a:cubicBezTo>
                      <a:pt x="45" y="209"/>
                      <a:pt x="47" y="215"/>
                      <a:pt x="54" y="220"/>
                    </a:cubicBezTo>
                    <a:cubicBezTo>
                      <a:pt x="59" y="223"/>
                      <a:pt x="61" y="225"/>
                      <a:pt x="64" y="229"/>
                    </a:cubicBezTo>
                    <a:cubicBezTo>
                      <a:pt x="68" y="236"/>
                      <a:pt x="71" y="244"/>
                      <a:pt x="79" y="248"/>
                    </a:cubicBezTo>
                    <a:cubicBezTo>
                      <a:pt x="85" y="251"/>
                      <a:pt x="88" y="252"/>
                      <a:pt x="92" y="257"/>
                    </a:cubicBezTo>
                    <a:cubicBezTo>
                      <a:pt x="95" y="260"/>
                      <a:pt x="97" y="263"/>
                      <a:pt x="100" y="266"/>
                    </a:cubicBezTo>
                    <a:cubicBezTo>
                      <a:pt x="104" y="271"/>
                      <a:pt x="108" y="272"/>
                      <a:pt x="113" y="275"/>
                    </a:cubicBezTo>
                    <a:cubicBezTo>
                      <a:pt x="120" y="278"/>
                      <a:pt x="125" y="283"/>
                      <a:pt x="132" y="285"/>
                    </a:cubicBezTo>
                    <a:cubicBezTo>
                      <a:pt x="140" y="287"/>
                      <a:pt x="145" y="288"/>
                      <a:pt x="151" y="292"/>
                    </a:cubicBezTo>
                    <a:cubicBezTo>
                      <a:pt x="159" y="297"/>
                      <a:pt x="164" y="295"/>
                      <a:pt x="172" y="296"/>
                    </a:cubicBezTo>
                    <a:cubicBezTo>
                      <a:pt x="178" y="297"/>
                      <a:pt x="183" y="300"/>
                      <a:pt x="190" y="300"/>
                    </a:cubicBezTo>
                    <a:cubicBezTo>
                      <a:pt x="194" y="299"/>
                      <a:pt x="196" y="298"/>
                      <a:pt x="201" y="300"/>
                    </a:cubicBezTo>
                    <a:cubicBezTo>
                      <a:pt x="205" y="302"/>
                      <a:pt x="209" y="304"/>
                      <a:pt x="213" y="304"/>
                    </a:cubicBezTo>
                    <a:cubicBezTo>
                      <a:pt x="217" y="305"/>
                      <a:pt x="219" y="305"/>
                      <a:pt x="222" y="308"/>
                    </a:cubicBezTo>
                    <a:cubicBezTo>
                      <a:pt x="225" y="310"/>
                      <a:pt x="227" y="313"/>
                      <a:pt x="230" y="314"/>
                    </a:cubicBezTo>
                    <a:cubicBezTo>
                      <a:pt x="235" y="317"/>
                      <a:pt x="239" y="315"/>
                      <a:pt x="243" y="316"/>
                    </a:cubicBezTo>
                    <a:cubicBezTo>
                      <a:pt x="248" y="317"/>
                      <a:pt x="252" y="321"/>
                      <a:pt x="258" y="321"/>
                    </a:cubicBezTo>
                    <a:cubicBezTo>
                      <a:pt x="265" y="320"/>
                      <a:pt x="270" y="319"/>
                      <a:pt x="276" y="321"/>
                    </a:cubicBezTo>
                    <a:cubicBezTo>
                      <a:pt x="287" y="324"/>
                      <a:pt x="297" y="321"/>
                      <a:pt x="308" y="324"/>
                    </a:cubicBezTo>
                    <a:cubicBezTo>
                      <a:pt x="317" y="325"/>
                      <a:pt x="323" y="319"/>
                      <a:pt x="331" y="318"/>
                    </a:cubicBezTo>
                    <a:cubicBezTo>
                      <a:pt x="338" y="318"/>
                      <a:pt x="356" y="316"/>
                      <a:pt x="359" y="314"/>
                    </a:cubicBezTo>
                    <a:cubicBezTo>
                      <a:pt x="364" y="311"/>
                      <a:pt x="372" y="311"/>
                      <a:pt x="377" y="309"/>
                    </a:cubicBezTo>
                    <a:cubicBezTo>
                      <a:pt x="381" y="308"/>
                      <a:pt x="386" y="307"/>
                      <a:pt x="389" y="305"/>
                    </a:cubicBezTo>
                    <a:cubicBezTo>
                      <a:pt x="391" y="303"/>
                      <a:pt x="391" y="301"/>
                      <a:pt x="393" y="300"/>
                    </a:cubicBezTo>
                    <a:cubicBezTo>
                      <a:pt x="395" y="298"/>
                      <a:pt x="398" y="298"/>
                      <a:pt x="401" y="297"/>
                    </a:cubicBezTo>
                    <a:cubicBezTo>
                      <a:pt x="406" y="296"/>
                      <a:pt x="408" y="294"/>
                      <a:pt x="412" y="290"/>
                    </a:cubicBezTo>
                    <a:cubicBezTo>
                      <a:pt x="416" y="287"/>
                      <a:pt x="421" y="284"/>
                      <a:pt x="422" y="279"/>
                    </a:cubicBezTo>
                    <a:cubicBezTo>
                      <a:pt x="424" y="275"/>
                      <a:pt x="423" y="272"/>
                      <a:pt x="428" y="270"/>
                    </a:cubicBezTo>
                    <a:cubicBezTo>
                      <a:pt x="431" y="268"/>
                      <a:pt x="435" y="268"/>
                      <a:pt x="438" y="267"/>
                    </a:cubicBezTo>
                    <a:cubicBezTo>
                      <a:pt x="439" y="266"/>
                      <a:pt x="442" y="265"/>
                      <a:pt x="443" y="265"/>
                    </a:cubicBezTo>
                    <a:cubicBezTo>
                      <a:pt x="451" y="264"/>
                      <a:pt x="450" y="261"/>
                      <a:pt x="457" y="260"/>
                    </a:cubicBezTo>
                    <a:cubicBezTo>
                      <a:pt x="459" y="260"/>
                      <a:pt x="461" y="260"/>
                      <a:pt x="463" y="260"/>
                    </a:cubicBezTo>
                    <a:cubicBezTo>
                      <a:pt x="481" y="262"/>
                      <a:pt x="499" y="259"/>
                      <a:pt x="515" y="251"/>
                    </a:cubicBezTo>
                    <a:cubicBezTo>
                      <a:pt x="521" y="249"/>
                      <a:pt x="526" y="244"/>
                      <a:pt x="532" y="243"/>
                    </a:cubicBezTo>
                    <a:cubicBezTo>
                      <a:pt x="538" y="241"/>
                      <a:pt x="544" y="243"/>
                      <a:pt x="550" y="241"/>
                    </a:cubicBezTo>
                    <a:cubicBezTo>
                      <a:pt x="561" y="238"/>
                      <a:pt x="566" y="230"/>
                      <a:pt x="578" y="228"/>
                    </a:cubicBezTo>
                    <a:cubicBezTo>
                      <a:pt x="589" y="225"/>
                      <a:pt x="600" y="223"/>
                      <a:pt x="611" y="217"/>
                    </a:cubicBezTo>
                    <a:cubicBezTo>
                      <a:pt x="620" y="211"/>
                      <a:pt x="624" y="204"/>
                      <a:pt x="632" y="197"/>
                    </a:cubicBezTo>
                    <a:cubicBezTo>
                      <a:pt x="641" y="189"/>
                      <a:pt x="654" y="192"/>
                      <a:pt x="664" y="185"/>
                    </a:cubicBezTo>
                    <a:cubicBezTo>
                      <a:pt x="680" y="173"/>
                      <a:pt x="689" y="150"/>
                      <a:pt x="697" y="133"/>
                    </a:cubicBezTo>
                    <a:cubicBezTo>
                      <a:pt x="719" y="93"/>
                      <a:pt x="711" y="42"/>
                      <a:pt x="70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4" name="Freeform 569">
                <a:extLst>
                  <a:ext uri="{FF2B5EF4-FFF2-40B4-BE49-F238E27FC236}">
                    <a16:creationId xmlns:a16="http://schemas.microsoft.com/office/drawing/2014/main" id="{5969FB48-5903-4481-8DE3-5AB9C445A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3303"/>
                <a:ext cx="8" cy="26"/>
              </a:xfrm>
              <a:custGeom>
                <a:avLst/>
                <a:gdLst>
                  <a:gd name="T0" fmla="*/ 0 w 3"/>
                  <a:gd name="T1" fmla="*/ 0 h 11"/>
                  <a:gd name="T2" fmla="*/ 56 w 3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1" y="4"/>
                      <a:pt x="0" y="8"/>
                      <a:pt x="3" y="1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5" name="Freeform 570">
                <a:extLst>
                  <a:ext uri="{FF2B5EF4-FFF2-40B4-BE49-F238E27FC236}">
                    <a16:creationId xmlns:a16="http://schemas.microsoft.com/office/drawing/2014/main" id="{AC7C0DE7-A3C7-4329-8AF4-28D8B28EC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3067"/>
                <a:ext cx="23" cy="19"/>
              </a:xfrm>
              <a:custGeom>
                <a:avLst/>
                <a:gdLst>
                  <a:gd name="T0" fmla="*/ 0 w 10"/>
                  <a:gd name="T1" fmla="*/ 107 h 8"/>
                  <a:gd name="T2" fmla="*/ 122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4"/>
                      <a:pt x="7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6" name="Freeform 571">
                <a:extLst>
                  <a:ext uri="{FF2B5EF4-FFF2-40B4-BE49-F238E27FC236}">
                    <a16:creationId xmlns:a16="http://schemas.microsoft.com/office/drawing/2014/main" id="{8159B036-F7E0-4720-AE9F-587AA3420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3298"/>
                <a:ext cx="47" cy="10"/>
              </a:xfrm>
              <a:custGeom>
                <a:avLst/>
                <a:gdLst>
                  <a:gd name="T0" fmla="*/ 0 w 20"/>
                  <a:gd name="T1" fmla="*/ 0 h 4"/>
                  <a:gd name="T2" fmla="*/ 259 w 20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cubicBezTo>
                      <a:pt x="6" y="3"/>
                      <a:pt x="14" y="4"/>
                      <a:pt x="20" y="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7" name="Freeform 572">
                <a:extLst>
                  <a:ext uri="{FF2B5EF4-FFF2-40B4-BE49-F238E27FC236}">
                    <a16:creationId xmlns:a16="http://schemas.microsoft.com/office/drawing/2014/main" id="{27586DA5-B014-4248-A7EE-88F02AA65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9" y="1782"/>
                <a:ext cx="1909" cy="1108"/>
              </a:xfrm>
              <a:custGeom>
                <a:avLst/>
                <a:gdLst>
                  <a:gd name="T0" fmla="*/ 10270 w 808"/>
                  <a:gd name="T1" fmla="*/ 1228 h 469"/>
                  <a:gd name="T2" fmla="*/ 6882 w 808"/>
                  <a:gd name="T3" fmla="*/ 213 h 469"/>
                  <a:gd name="T4" fmla="*/ 6013 w 808"/>
                  <a:gd name="T5" fmla="*/ 569 h 469"/>
                  <a:gd name="T6" fmla="*/ 4539 w 808"/>
                  <a:gd name="T7" fmla="*/ 610 h 469"/>
                  <a:gd name="T8" fmla="*/ 1741 w 808"/>
                  <a:gd name="T9" fmla="*/ 1200 h 469"/>
                  <a:gd name="T10" fmla="*/ 910 w 808"/>
                  <a:gd name="T11" fmla="*/ 4829 h 469"/>
                  <a:gd name="T12" fmla="*/ 2081 w 808"/>
                  <a:gd name="T13" fmla="*/ 5698 h 469"/>
                  <a:gd name="T14" fmla="*/ 3813 w 808"/>
                  <a:gd name="T15" fmla="*/ 4994 h 469"/>
                  <a:gd name="T16" fmla="*/ 4539 w 808"/>
                  <a:gd name="T17" fmla="*/ 4538 h 469"/>
                  <a:gd name="T18" fmla="*/ 6039 w 808"/>
                  <a:gd name="T19" fmla="*/ 4907 h 469"/>
                  <a:gd name="T20" fmla="*/ 6252 w 808"/>
                  <a:gd name="T21" fmla="*/ 5486 h 469"/>
                  <a:gd name="T22" fmla="*/ 6514 w 808"/>
                  <a:gd name="T23" fmla="*/ 5894 h 469"/>
                  <a:gd name="T24" fmla="*/ 8255 w 808"/>
                  <a:gd name="T25" fmla="*/ 5944 h 469"/>
                  <a:gd name="T26" fmla="*/ 8324 w 808"/>
                  <a:gd name="T27" fmla="*/ 5944 h 469"/>
                  <a:gd name="T28" fmla="*/ 10192 w 808"/>
                  <a:gd name="T29" fmla="*/ 4075 h 469"/>
                  <a:gd name="T30" fmla="*/ 10327 w 808"/>
                  <a:gd name="T31" fmla="*/ 3338 h 469"/>
                  <a:gd name="T32" fmla="*/ 10270 w 808"/>
                  <a:gd name="T33" fmla="*/ 1228 h 4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9">
                    <a:moveTo>
                      <a:pt x="779" y="93"/>
                    </a:moveTo>
                    <a:cubicBezTo>
                      <a:pt x="753" y="63"/>
                      <a:pt x="623" y="0"/>
                      <a:pt x="522" y="16"/>
                    </a:cubicBezTo>
                    <a:cubicBezTo>
                      <a:pt x="496" y="20"/>
                      <a:pt x="473" y="29"/>
                      <a:pt x="456" y="43"/>
                    </a:cubicBezTo>
                    <a:cubicBezTo>
                      <a:pt x="421" y="69"/>
                      <a:pt x="363" y="51"/>
                      <a:pt x="344" y="46"/>
                    </a:cubicBezTo>
                    <a:cubicBezTo>
                      <a:pt x="275" y="25"/>
                      <a:pt x="188" y="48"/>
                      <a:pt x="132" y="91"/>
                    </a:cubicBezTo>
                    <a:cubicBezTo>
                      <a:pt x="56" y="150"/>
                      <a:pt x="0" y="253"/>
                      <a:pt x="69" y="366"/>
                    </a:cubicBezTo>
                    <a:cubicBezTo>
                      <a:pt x="93" y="405"/>
                      <a:pt x="123" y="427"/>
                      <a:pt x="158" y="432"/>
                    </a:cubicBezTo>
                    <a:cubicBezTo>
                      <a:pt x="212" y="440"/>
                      <a:pt x="263" y="402"/>
                      <a:pt x="289" y="379"/>
                    </a:cubicBezTo>
                    <a:cubicBezTo>
                      <a:pt x="303" y="366"/>
                      <a:pt x="323" y="354"/>
                      <a:pt x="344" y="344"/>
                    </a:cubicBezTo>
                    <a:cubicBezTo>
                      <a:pt x="404" y="312"/>
                      <a:pt x="449" y="357"/>
                      <a:pt x="458" y="372"/>
                    </a:cubicBezTo>
                    <a:cubicBezTo>
                      <a:pt x="465" y="385"/>
                      <a:pt x="471" y="401"/>
                      <a:pt x="474" y="416"/>
                    </a:cubicBezTo>
                    <a:cubicBezTo>
                      <a:pt x="477" y="435"/>
                      <a:pt x="483" y="438"/>
                      <a:pt x="494" y="447"/>
                    </a:cubicBezTo>
                    <a:cubicBezTo>
                      <a:pt x="523" y="469"/>
                      <a:pt x="575" y="460"/>
                      <a:pt x="626" y="451"/>
                    </a:cubicBezTo>
                    <a:cubicBezTo>
                      <a:pt x="631" y="451"/>
                      <a:pt x="631" y="451"/>
                      <a:pt x="631" y="451"/>
                    </a:cubicBezTo>
                    <a:cubicBezTo>
                      <a:pt x="704" y="438"/>
                      <a:pt x="768" y="375"/>
                      <a:pt x="773" y="309"/>
                    </a:cubicBezTo>
                    <a:cubicBezTo>
                      <a:pt x="774" y="294"/>
                      <a:pt x="778" y="274"/>
                      <a:pt x="783" y="253"/>
                    </a:cubicBezTo>
                    <a:cubicBezTo>
                      <a:pt x="795" y="194"/>
                      <a:pt x="808" y="127"/>
                      <a:pt x="779" y="9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8" name="Freeform 573">
                <a:extLst>
                  <a:ext uri="{FF2B5EF4-FFF2-40B4-BE49-F238E27FC236}">
                    <a16:creationId xmlns:a16="http://schemas.microsoft.com/office/drawing/2014/main" id="{EE3E77FF-B148-4CB9-887D-B2495F13A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2845"/>
                <a:ext cx="101" cy="82"/>
              </a:xfrm>
              <a:custGeom>
                <a:avLst/>
                <a:gdLst>
                  <a:gd name="T0" fmla="*/ 470 w 43"/>
                  <a:gd name="T1" fmla="*/ 12 h 35"/>
                  <a:gd name="T2" fmla="*/ 470 w 43"/>
                  <a:gd name="T3" fmla="*/ 12 h 35"/>
                  <a:gd name="T4" fmla="*/ 479 w 43"/>
                  <a:gd name="T5" fmla="*/ 0 h 35"/>
                  <a:gd name="T6" fmla="*/ 336 w 43"/>
                  <a:gd name="T7" fmla="*/ 37 h 35"/>
                  <a:gd name="T8" fmla="*/ 258 w 43"/>
                  <a:gd name="T9" fmla="*/ 49 h 35"/>
                  <a:gd name="T10" fmla="*/ 89 w 43"/>
                  <a:gd name="T11" fmla="*/ 384 h 35"/>
                  <a:gd name="T12" fmla="*/ 0 w 43"/>
                  <a:gd name="T13" fmla="*/ 450 h 35"/>
                  <a:gd name="T14" fmla="*/ 0 w 43"/>
                  <a:gd name="T15" fmla="*/ 450 h 35"/>
                  <a:gd name="T16" fmla="*/ 557 w 43"/>
                  <a:gd name="T17" fmla="*/ 49 h 35"/>
                  <a:gd name="T18" fmla="*/ 470 w 43"/>
                  <a:gd name="T19" fmla="*/ 12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35">
                    <a:moveTo>
                      <a:pt x="36" y="1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7" y="1"/>
                      <a:pt x="37" y="1"/>
                      <a:pt x="37" y="0"/>
                    </a:cubicBezTo>
                    <a:cubicBezTo>
                      <a:pt x="33" y="2"/>
                      <a:pt x="29" y="3"/>
                      <a:pt x="26" y="3"/>
                    </a:cubicBezTo>
                    <a:cubicBezTo>
                      <a:pt x="24" y="3"/>
                      <a:pt x="21" y="4"/>
                      <a:pt x="20" y="4"/>
                    </a:cubicBezTo>
                    <a:cubicBezTo>
                      <a:pt x="17" y="16"/>
                      <a:pt x="13" y="24"/>
                      <a:pt x="7" y="30"/>
                    </a:cubicBezTo>
                    <a:cubicBezTo>
                      <a:pt x="5" y="32"/>
                      <a:pt x="3" y="34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8"/>
                      <a:pt x="35" y="16"/>
                      <a:pt x="43" y="4"/>
                    </a:cubicBezTo>
                    <a:cubicBezTo>
                      <a:pt x="41" y="3"/>
                      <a:pt x="39" y="2"/>
                      <a:pt x="36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29" name="Freeform 574">
                <a:extLst>
                  <a:ext uri="{FF2B5EF4-FFF2-40B4-BE49-F238E27FC236}">
                    <a16:creationId xmlns:a16="http://schemas.microsoft.com/office/drawing/2014/main" id="{F622B1E3-0F60-4D7A-8867-EF3CFA5E3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526"/>
                <a:ext cx="378" cy="304"/>
              </a:xfrm>
              <a:custGeom>
                <a:avLst/>
                <a:gdLst>
                  <a:gd name="T0" fmla="*/ 1635 w 160"/>
                  <a:gd name="T1" fmla="*/ 1388 h 129"/>
                  <a:gd name="T2" fmla="*/ 1635 w 160"/>
                  <a:gd name="T3" fmla="*/ 1388 h 129"/>
                  <a:gd name="T4" fmla="*/ 1713 w 160"/>
                  <a:gd name="T5" fmla="*/ 1466 h 129"/>
                  <a:gd name="T6" fmla="*/ 1859 w 160"/>
                  <a:gd name="T7" fmla="*/ 1661 h 129"/>
                  <a:gd name="T8" fmla="*/ 1937 w 160"/>
                  <a:gd name="T9" fmla="*/ 1687 h 129"/>
                  <a:gd name="T10" fmla="*/ 1888 w 160"/>
                  <a:gd name="T11" fmla="*/ 733 h 129"/>
                  <a:gd name="T12" fmla="*/ 1847 w 160"/>
                  <a:gd name="T13" fmla="*/ 683 h 129"/>
                  <a:gd name="T14" fmla="*/ 397 w 160"/>
                  <a:gd name="T15" fmla="*/ 377 h 129"/>
                  <a:gd name="T16" fmla="*/ 357 w 160"/>
                  <a:gd name="T17" fmla="*/ 394 h 129"/>
                  <a:gd name="T18" fmla="*/ 0 w 160"/>
                  <a:gd name="T19" fmla="*/ 695 h 129"/>
                  <a:gd name="T20" fmla="*/ 659 w 160"/>
                  <a:gd name="T21" fmla="*/ 434 h 129"/>
                  <a:gd name="T22" fmla="*/ 1635 w 160"/>
                  <a:gd name="T23" fmla="*/ 1388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4" y="107"/>
                      <a:pt x="127" y="110"/>
                      <a:pt x="130" y="112"/>
                    </a:cubicBezTo>
                    <a:cubicBezTo>
                      <a:pt x="134" y="116"/>
                      <a:pt x="140" y="121"/>
                      <a:pt x="141" y="127"/>
                    </a:cubicBezTo>
                    <a:cubicBezTo>
                      <a:pt x="143" y="128"/>
                      <a:pt x="145" y="128"/>
                      <a:pt x="147" y="129"/>
                    </a:cubicBezTo>
                    <a:cubicBezTo>
                      <a:pt x="160" y="100"/>
                      <a:pt x="150" y="68"/>
                      <a:pt x="143" y="56"/>
                    </a:cubicBezTo>
                    <a:cubicBezTo>
                      <a:pt x="142" y="55"/>
                      <a:pt x="141" y="53"/>
                      <a:pt x="140" y="52"/>
                    </a:cubicBezTo>
                    <a:cubicBezTo>
                      <a:pt x="127" y="34"/>
                      <a:pt x="85" y="0"/>
                      <a:pt x="30" y="29"/>
                    </a:cubicBezTo>
                    <a:cubicBezTo>
                      <a:pt x="29" y="29"/>
                      <a:pt x="28" y="29"/>
                      <a:pt x="27" y="30"/>
                    </a:cubicBezTo>
                    <a:cubicBezTo>
                      <a:pt x="17" y="36"/>
                      <a:pt x="8" y="44"/>
                      <a:pt x="0" y="53"/>
                    </a:cubicBezTo>
                    <a:cubicBezTo>
                      <a:pt x="13" y="41"/>
                      <a:pt x="31" y="33"/>
                      <a:pt x="50" y="33"/>
                    </a:cubicBezTo>
                    <a:cubicBezTo>
                      <a:pt x="91" y="33"/>
                      <a:pt x="124" y="66"/>
                      <a:pt x="124" y="10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0" name="Freeform 575">
                <a:extLst>
                  <a:ext uri="{FF2B5EF4-FFF2-40B4-BE49-F238E27FC236}">
                    <a16:creationId xmlns:a16="http://schemas.microsoft.com/office/drawing/2014/main" id="{C39AAD7B-248C-4465-B216-F26F03FE4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838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1" name="Freeform 576">
                <a:extLst>
                  <a:ext uri="{FF2B5EF4-FFF2-40B4-BE49-F238E27FC236}">
                    <a16:creationId xmlns:a16="http://schemas.microsoft.com/office/drawing/2014/main" id="{1A514CD9-0776-40C2-B262-A3BD17C31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842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2" name="Freeform 577">
                <a:extLst>
                  <a:ext uri="{FF2B5EF4-FFF2-40B4-BE49-F238E27FC236}">
                    <a16:creationId xmlns:a16="http://schemas.microsoft.com/office/drawing/2014/main" id="{2ADB0CDD-0BF8-48AF-8D87-9F5090579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830"/>
                <a:ext cx="2" cy="8"/>
              </a:xfrm>
              <a:custGeom>
                <a:avLst/>
                <a:gdLst>
                  <a:gd name="T0" fmla="*/ 0 w 1"/>
                  <a:gd name="T1" fmla="*/ 56 h 3"/>
                  <a:gd name="T2" fmla="*/ 8 w 1"/>
                  <a:gd name="T3" fmla="*/ 0 h 3"/>
                  <a:gd name="T4" fmla="*/ 0 w 1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3" name="Freeform 578">
                <a:extLst>
                  <a:ext uri="{FF2B5EF4-FFF2-40B4-BE49-F238E27FC236}">
                    <a16:creationId xmlns:a16="http://schemas.microsoft.com/office/drawing/2014/main" id="{A67C0384-D477-4DAC-B261-4C46F6848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692"/>
                <a:ext cx="255" cy="172"/>
              </a:xfrm>
              <a:custGeom>
                <a:avLst/>
                <a:gdLst>
                  <a:gd name="T0" fmla="*/ 172 w 108"/>
                  <a:gd name="T1" fmla="*/ 540 h 73"/>
                  <a:gd name="T2" fmla="*/ 484 w 108"/>
                  <a:gd name="T3" fmla="*/ 954 h 73"/>
                  <a:gd name="T4" fmla="*/ 1199 w 108"/>
                  <a:gd name="T5" fmla="*/ 704 h 73"/>
                  <a:gd name="T6" fmla="*/ 1421 w 108"/>
                  <a:gd name="T7" fmla="*/ 683 h 73"/>
                  <a:gd name="T8" fmla="*/ 881 w 108"/>
                  <a:gd name="T9" fmla="*/ 172 h 73"/>
                  <a:gd name="T10" fmla="*/ 172 w 108"/>
                  <a:gd name="T11" fmla="*/ 54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3">
                    <a:moveTo>
                      <a:pt x="13" y="41"/>
                    </a:moveTo>
                    <a:cubicBezTo>
                      <a:pt x="22" y="56"/>
                      <a:pt x="25" y="63"/>
                      <a:pt x="37" y="73"/>
                    </a:cubicBezTo>
                    <a:cubicBezTo>
                      <a:pt x="52" y="63"/>
                      <a:pt x="71" y="57"/>
                      <a:pt x="91" y="54"/>
                    </a:cubicBezTo>
                    <a:cubicBezTo>
                      <a:pt x="97" y="53"/>
                      <a:pt x="102" y="52"/>
                      <a:pt x="108" y="52"/>
                    </a:cubicBezTo>
                    <a:cubicBezTo>
                      <a:pt x="93" y="38"/>
                      <a:pt x="83" y="24"/>
                      <a:pt x="67" y="13"/>
                    </a:cubicBezTo>
                    <a:cubicBezTo>
                      <a:pt x="43" y="0"/>
                      <a:pt x="0" y="18"/>
                      <a:pt x="13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4" name="Freeform 579">
                <a:extLst>
                  <a:ext uri="{FF2B5EF4-FFF2-40B4-BE49-F238E27FC236}">
                    <a16:creationId xmlns:a16="http://schemas.microsoft.com/office/drawing/2014/main" id="{D9BFC6AC-323B-4836-8A22-EE5D51E17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916"/>
                <a:ext cx="218" cy="175"/>
              </a:xfrm>
              <a:custGeom>
                <a:avLst/>
                <a:gdLst>
                  <a:gd name="T0" fmla="*/ 730 w 92"/>
                  <a:gd name="T1" fmla="*/ 28 h 74"/>
                  <a:gd name="T2" fmla="*/ 0 w 92"/>
                  <a:gd name="T3" fmla="*/ 263 h 74"/>
                  <a:gd name="T4" fmla="*/ 254 w 92"/>
                  <a:gd name="T5" fmla="*/ 475 h 74"/>
                  <a:gd name="T6" fmla="*/ 467 w 92"/>
                  <a:gd name="T7" fmla="*/ 979 h 74"/>
                  <a:gd name="T8" fmla="*/ 1012 w 92"/>
                  <a:gd name="T9" fmla="*/ 660 h 74"/>
                  <a:gd name="T10" fmla="*/ 730 w 92"/>
                  <a:gd name="T11" fmla="*/ 28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74">
                    <a:moveTo>
                      <a:pt x="55" y="2"/>
                    </a:moveTo>
                    <a:cubicBezTo>
                      <a:pt x="55" y="2"/>
                      <a:pt x="25" y="6"/>
                      <a:pt x="0" y="20"/>
                    </a:cubicBezTo>
                    <a:cubicBezTo>
                      <a:pt x="9" y="26"/>
                      <a:pt x="15" y="31"/>
                      <a:pt x="19" y="36"/>
                    </a:cubicBezTo>
                    <a:cubicBezTo>
                      <a:pt x="28" y="46"/>
                      <a:pt x="33" y="59"/>
                      <a:pt x="35" y="74"/>
                    </a:cubicBezTo>
                    <a:cubicBezTo>
                      <a:pt x="47" y="67"/>
                      <a:pt x="62" y="61"/>
                      <a:pt x="76" y="50"/>
                    </a:cubicBezTo>
                    <a:cubicBezTo>
                      <a:pt x="92" y="32"/>
                      <a:pt x="71" y="0"/>
                      <a:pt x="55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5" name="Freeform 580">
                <a:extLst>
                  <a:ext uri="{FF2B5EF4-FFF2-40B4-BE49-F238E27FC236}">
                    <a16:creationId xmlns:a16="http://schemas.microsoft.com/office/drawing/2014/main" id="{87E1648E-43D8-4A89-957C-AD97F7424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117"/>
                <a:ext cx="1913" cy="1306"/>
              </a:xfrm>
              <a:custGeom>
                <a:avLst/>
                <a:gdLst>
                  <a:gd name="T0" fmla="*/ 10158 w 810"/>
                  <a:gd name="T1" fmla="*/ 2281 h 553"/>
                  <a:gd name="T2" fmla="*/ 9905 w 810"/>
                  <a:gd name="T3" fmla="*/ 0 h 553"/>
                  <a:gd name="T4" fmla="*/ 9733 w 810"/>
                  <a:gd name="T5" fmla="*/ 1462 h 553"/>
                  <a:gd name="T6" fmla="*/ 9605 w 810"/>
                  <a:gd name="T7" fmla="*/ 2196 h 553"/>
                  <a:gd name="T8" fmla="*/ 7730 w 810"/>
                  <a:gd name="T9" fmla="*/ 4072 h 553"/>
                  <a:gd name="T10" fmla="*/ 7669 w 810"/>
                  <a:gd name="T11" fmla="*/ 4072 h 553"/>
                  <a:gd name="T12" fmla="*/ 5930 w 810"/>
                  <a:gd name="T13" fmla="*/ 4015 h 553"/>
                  <a:gd name="T14" fmla="*/ 5668 w 810"/>
                  <a:gd name="T15" fmla="*/ 3609 h 553"/>
                  <a:gd name="T16" fmla="*/ 5456 w 810"/>
                  <a:gd name="T17" fmla="*/ 3028 h 553"/>
                  <a:gd name="T18" fmla="*/ 3954 w 810"/>
                  <a:gd name="T19" fmla="*/ 2662 h 553"/>
                  <a:gd name="T20" fmla="*/ 3228 w 810"/>
                  <a:gd name="T21" fmla="*/ 3124 h 553"/>
                  <a:gd name="T22" fmla="*/ 1500 w 810"/>
                  <a:gd name="T23" fmla="*/ 3821 h 553"/>
                  <a:gd name="T24" fmla="*/ 328 w 810"/>
                  <a:gd name="T25" fmla="*/ 2950 h 553"/>
                  <a:gd name="T26" fmla="*/ 0 w 810"/>
                  <a:gd name="T27" fmla="*/ 2187 h 553"/>
                  <a:gd name="T28" fmla="*/ 1105 w 810"/>
                  <a:gd name="T29" fmla="*/ 4903 h 553"/>
                  <a:gd name="T30" fmla="*/ 1122 w 810"/>
                  <a:gd name="T31" fmla="*/ 4924 h 553"/>
                  <a:gd name="T32" fmla="*/ 1228 w 810"/>
                  <a:gd name="T33" fmla="*/ 5281 h 553"/>
                  <a:gd name="T34" fmla="*/ 1344 w 810"/>
                  <a:gd name="T35" fmla="*/ 5415 h 553"/>
                  <a:gd name="T36" fmla="*/ 1462 w 810"/>
                  <a:gd name="T37" fmla="*/ 5571 h 553"/>
                  <a:gd name="T38" fmla="*/ 1578 w 810"/>
                  <a:gd name="T39" fmla="*/ 5677 h 553"/>
                  <a:gd name="T40" fmla="*/ 1778 w 810"/>
                  <a:gd name="T41" fmla="*/ 5902 h 553"/>
                  <a:gd name="T42" fmla="*/ 1908 w 810"/>
                  <a:gd name="T43" fmla="*/ 6018 h 553"/>
                  <a:gd name="T44" fmla="*/ 2109 w 810"/>
                  <a:gd name="T45" fmla="*/ 6270 h 553"/>
                  <a:gd name="T46" fmla="*/ 2281 w 810"/>
                  <a:gd name="T47" fmla="*/ 6386 h 553"/>
                  <a:gd name="T48" fmla="*/ 2381 w 810"/>
                  <a:gd name="T49" fmla="*/ 6509 h 553"/>
                  <a:gd name="T50" fmla="*/ 2555 w 810"/>
                  <a:gd name="T51" fmla="*/ 6627 h 553"/>
                  <a:gd name="T52" fmla="*/ 2806 w 810"/>
                  <a:gd name="T53" fmla="*/ 6759 h 553"/>
                  <a:gd name="T54" fmla="*/ 3056 w 810"/>
                  <a:gd name="T55" fmla="*/ 6849 h 553"/>
                  <a:gd name="T56" fmla="*/ 3335 w 810"/>
                  <a:gd name="T57" fmla="*/ 6906 h 553"/>
                  <a:gd name="T58" fmla="*/ 3571 w 810"/>
                  <a:gd name="T59" fmla="*/ 6955 h 553"/>
                  <a:gd name="T60" fmla="*/ 3715 w 810"/>
                  <a:gd name="T61" fmla="*/ 6955 h 553"/>
                  <a:gd name="T62" fmla="*/ 3871 w 810"/>
                  <a:gd name="T63" fmla="*/ 7005 h 553"/>
                  <a:gd name="T64" fmla="*/ 3994 w 810"/>
                  <a:gd name="T65" fmla="*/ 7061 h 553"/>
                  <a:gd name="T66" fmla="*/ 4095 w 810"/>
                  <a:gd name="T67" fmla="*/ 7139 h 553"/>
                  <a:gd name="T68" fmla="*/ 4268 w 810"/>
                  <a:gd name="T69" fmla="*/ 7168 h 553"/>
                  <a:gd name="T70" fmla="*/ 4468 w 810"/>
                  <a:gd name="T71" fmla="*/ 7234 h 553"/>
                  <a:gd name="T72" fmla="*/ 4702 w 810"/>
                  <a:gd name="T73" fmla="*/ 7234 h 553"/>
                  <a:gd name="T74" fmla="*/ 5125 w 810"/>
                  <a:gd name="T75" fmla="*/ 7274 h 553"/>
                  <a:gd name="T76" fmla="*/ 5427 w 810"/>
                  <a:gd name="T77" fmla="*/ 7189 h 553"/>
                  <a:gd name="T78" fmla="*/ 5796 w 810"/>
                  <a:gd name="T79" fmla="*/ 7139 h 553"/>
                  <a:gd name="T80" fmla="*/ 6034 w 810"/>
                  <a:gd name="T81" fmla="*/ 7073 h 553"/>
                  <a:gd name="T82" fmla="*/ 6192 w 810"/>
                  <a:gd name="T83" fmla="*/ 7021 h 553"/>
                  <a:gd name="T84" fmla="*/ 6242 w 810"/>
                  <a:gd name="T85" fmla="*/ 6955 h 553"/>
                  <a:gd name="T86" fmla="*/ 6348 w 810"/>
                  <a:gd name="T87" fmla="*/ 6915 h 553"/>
                  <a:gd name="T88" fmla="*/ 6492 w 810"/>
                  <a:gd name="T89" fmla="*/ 6820 h 553"/>
                  <a:gd name="T90" fmla="*/ 6627 w 810"/>
                  <a:gd name="T91" fmla="*/ 6676 h 553"/>
                  <a:gd name="T92" fmla="*/ 6705 w 810"/>
                  <a:gd name="T93" fmla="*/ 6558 h 553"/>
                  <a:gd name="T94" fmla="*/ 6837 w 810"/>
                  <a:gd name="T95" fmla="*/ 6521 h 553"/>
                  <a:gd name="T96" fmla="*/ 6906 w 810"/>
                  <a:gd name="T97" fmla="*/ 6492 h 553"/>
                  <a:gd name="T98" fmla="*/ 7090 w 810"/>
                  <a:gd name="T99" fmla="*/ 6426 h 553"/>
                  <a:gd name="T100" fmla="*/ 7168 w 810"/>
                  <a:gd name="T101" fmla="*/ 6426 h 553"/>
                  <a:gd name="T102" fmla="*/ 7853 w 810"/>
                  <a:gd name="T103" fmla="*/ 6308 h 553"/>
                  <a:gd name="T104" fmla="*/ 8077 w 810"/>
                  <a:gd name="T105" fmla="*/ 6202 h 553"/>
                  <a:gd name="T106" fmla="*/ 8311 w 810"/>
                  <a:gd name="T107" fmla="*/ 6180 h 553"/>
                  <a:gd name="T108" fmla="*/ 8679 w 810"/>
                  <a:gd name="T109" fmla="*/ 6008 h 553"/>
                  <a:gd name="T110" fmla="*/ 9114 w 810"/>
                  <a:gd name="T111" fmla="*/ 5862 h 553"/>
                  <a:gd name="T112" fmla="*/ 9393 w 810"/>
                  <a:gd name="T113" fmla="*/ 5600 h 553"/>
                  <a:gd name="T114" fmla="*/ 9811 w 810"/>
                  <a:gd name="T115" fmla="*/ 5439 h 553"/>
                  <a:gd name="T116" fmla="*/ 10245 w 810"/>
                  <a:gd name="T117" fmla="*/ 4756 h 553"/>
                  <a:gd name="T118" fmla="*/ 10158 w 810"/>
                  <a:gd name="T119" fmla="*/ 2281 h 5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3">
                    <a:moveTo>
                      <a:pt x="771" y="173"/>
                    </a:moveTo>
                    <a:cubicBezTo>
                      <a:pt x="764" y="128"/>
                      <a:pt x="776" y="69"/>
                      <a:pt x="752" y="0"/>
                    </a:cubicBezTo>
                    <a:cubicBezTo>
                      <a:pt x="754" y="33"/>
                      <a:pt x="746" y="74"/>
                      <a:pt x="739" y="111"/>
                    </a:cubicBezTo>
                    <a:cubicBezTo>
                      <a:pt x="734" y="132"/>
                      <a:pt x="730" y="152"/>
                      <a:pt x="729" y="167"/>
                    </a:cubicBezTo>
                    <a:cubicBezTo>
                      <a:pt x="724" y="233"/>
                      <a:pt x="660" y="296"/>
                      <a:pt x="587" y="309"/>
                    </a:cubicBezTo>
                    <a:cubicBezTo>
                      <a:pt x="582" y="309"/>
                      <a:pt x="582" y="309"/>
                      <a:pt x="582" y="309"/>
                    </a:cubicBezTo>
                    <a:cubicBezTo>
                      <a:pt x="531" y="318"/>
                      <a:pt x="479" y="327"/>
                      <a:pt x="450" y="305"/>
                    </a:cubicBezTo>
                    <a:cubicBezTo>
                      <a:pt x="439" y="296"/>
                      <a:pt x="433" y="293"/>
                      <a:pt x="430" y="274"/>
                    </a:cubicBezTo>
                    <a:cubicBezTo>
                      <a:pt x="427" y="259"/>
                      <a:pt x="421" y="243"/>
                      <a:pt x="414" y="230"/>
                    </a:cubicBezTo>
                    <a:cubicBezTo>
                      <a:pt x="405" y="215"/>
                      <a:pt x="360" y="170"/>
                      <a:pt x="300" y="202"/>
                    </a:cubicBezTo>
                    <a:cubicBezTo>
                      <a:pt x="279" y="212"/>
                      <a:pt x="259" y="224"/>
                      <a:pt x="245" y="237"/>
                    </a:cubicBezTo>
                    <a:cubicBezTo>
                      <a:pt x="219" y="260"/>
                      <a:pt x="168" y="298"/>
                      <a:pt x="114" y="290"/>
                    </a:cubicBezTo>
                    <a:cubicBezTo>
                      <a:pt x="79" y="285"/>
                      <a:pt x="49" y="263"/>
                      <a:pt x="25" y="224"/>
                    </a:cubicBezTo>
                    <a:cubicBezTo>
                      <a:pt x="13" y="204"/>
                      <a:pt x="5" y="185"/>
                      <a:pt x="0" y="166"/>
                    </a:cubicBezTo>
                    <a:cubicBezTo>
                      <a:pt x="6" y="213"/>
                      <a:pt x="42" y="309"/>
                      <a:pt x="84" y="372"/>
                    </a:cubicBezTo>
                    <a:cubicBezTo>
                      <a:pt x="85" y="374"/>
                      <a:pt x="85" y="374"/>
                      <a:pt x="85" y="374"/>
                    </a:cubicBezTo>
                    <a:cubicBezTo>
                      <a:pt x="81" y="381"/>
                      <a:pt x="88" y="395"/>
                      <a:pt x="93" y="401"/>
                    </a:cubicBezTo>
                    <a:cubicBezTo>
                      <a:pt x="96" y="404"/>
                      <a:pt x="99" y="407"/>
                      <a:pt x="102" y="411"/>
                    </a:cubicBezTo>
                    <a:cubicBezTo>
                      <a:pt x="105" y="415"/>
                      <a:pt x="107" y="420"/>
                      <a:pt x="111" y="423"/>
                    </a:cubicBezTo>
                    <a:cubicBezTo>
                      <a:pt x="114" y="426"/>
                      <a:pt x="118" y="428"/>
                      <a:pt x="120" y="431"/>
                    </a:cubicBezTo>
                    <a:cubicBezTo>
                      <a:pt x="126" y="437"/>
                      <a:pt x="128" y="443"/>
                      <a:pt x="135" y="448"/>
                    </a:cubicBezTo>
                    <a:cubicBezTo>
                      <a:pt x="140" y="451"/>
                      <a:pt x="142" y="453"/>
                      <a:pt x="145" y="457"/>
                    </a:cubicBezTo>
                    <a:cubicBezTo>
                      <a:pt x="149" y="464"/>
                      <a:pt x="152" y="472"/>
                      <a:pt x="160" y="476"/>
                    </a:cubicBezTo>
                    <a:cubicBezTo>
                      <a:pt x="166" y="479"/>
                      <a:pt x="169" y="480"/>
                      <a:pt x="173" y="485"/>
                    </a:cubicBezTo>
                    <a:cubicBezTo>
                      <a:pt x="176" y="488"/>
                      <a:pt x="178" y="491"/>
                      <a:pt x="181" y="494"/>
                    </a:cubicBezTo>
                    <a:cubicBezTo>
                      <a:pt x="185" y="499"/>
                      <a:pt x="189" y="500"/>
                      <a:pt x="194" y="503"/>
                    </a:cubicBezTo>
                    <a:cubicBezTo>
                      <a:pt x="201" y="506"/>
                      <a:pt x="206" y="511"/>
                      <a:pt x="213" y="513"/>
                    </a:cubicBezTo>
                    <a:cubicBezTo>
                      <a:pt x="221" y="515"/>
                      <a:pt x="226" y="516"/>
                      <a:pt x="232" y="520"/>
                    </a:cubicBezTo>
                    <a:cubicBezTo>
                      <a:pt x="240" y="525"/>
                      <a:pt x="245" y="523"/>
                      <a:pt x="253" y="524"/>
                    </a:cubicBezTo>
                    <a:cubicBezTo>
                      <a:pt x="259" y="525"/>
                      <a:pt x="264" y="528"/>
                      <a:pt x="271" y="528"/>
                    </a:cubicBezTo>
                    <a:cubicBezTo>
                      <a:pt x="275" y="527"/>
                      <a:pt x="277" y="526"/>
                      <a:pt x="282" y="528"/>
                    </a:cubicBezTo>
                    <a:cubicBezTo>
                      <a:pt x="286" y="530"/>
                      <a:pt x="290" y="532"/>
                      <a:pt x="294" y="532"/>
                    </a:cubicBezTo>
                    <a:cubicBezTo>
                      <a:pt x="298" y="533"/>
                      <a:pt x="300" y="533"/>
                      <a:pt x="303" y="536"/>
                    </a:cubicBezTo>
                    <a:cubicBezTo>
                      <a:pt x="306" y="538"/>
                      <a:pt x="308" y="541"/>
                      <a:pt x="311" y="542"/>
                    </a:cubicBezTo>
                    <a:cubicBezTo>
                      <a:pt x="316" y="545"/>
                      <a:pt x="320" y="543"/>
                      <a:pt x="324" y="544"/>
                    </a:cubicBezTo>
                    <a:cubicBezTo>
                      <a:pt x="329" y="545"/>
                      <a:pt x="333" y="549"/>
                      <a:pt x="339" y="549"/>
                    </a:cubicBezTo>
                    <a:cubicBezTo>
                      <a:pt x="346" y="548"/>
                      <a:pt x="351" y="547"/>
                      <a:pt x="357" y="549"/>
                    </a:cubicBezTo>
                    <a:cubicBezTo>
                      <a:pt x="368" y="552"/>
                      <a:pt x="378" y="549"/>
                      <a:pt x="389" y="552"/>
                    </a:cubicBezTo>
                    <a:cubicBezTo>
                      <a:pt x="398" y="553"/>
                      <a:pt x="404" y="547"/>
                      <a:pt x="412" y="546"/>
                    </a:cubicBezTo>
                    <a:cubicBezTo>
                      <a:pt x="419" y="546"/>
                      <a:pt x="437" y="544"/>
                      <a:pt x="440" y="542"/>
                    </a:cubicBezTo>
                    <a:cubicBezTo>
                      <a:pt x="445" y="539"/>
                      <a:pt x="453" y="539"/>
                      <a:pt x="458" y="537"/>
                    </a:cubicBezTo>
                    <a:cubicBezTo>
                      <a:pt x="462" y="536"/>
                      <a:pt x="467" y="535"/>
                      <a:pt x="470" y="533"/>
                    </a:cubicBezTo>
                    <a:cubicBezTo>
                      <a:pt x="472" y="531"/>
                      <a:pt x="472" y="529"/>
                      <a:pt x="474" y="528"/>
                    </a:cubicBezTo>
                    <a:cubicBezTo>
                      <a:pt x="476" y="526"/>
                      <a:pt x="479" y="526"/>
                      <a:pt x="482" y="525"/>
                    </a:cubicBezTo>
                    <a:cubicBezTo>
                      <a:pt x="487" y="524"/>
                      <a:pt x="489" y="522"/>
                      <a:pt x="493" y="518"/>
                    </a:cubicBezTo>
                    <a:cubicBezTo>
                      <a:pt x="497" y="515"/>
                      <a:pt x="502" y="512"/>
                      <a:pt x="503" y="507"/>
                    </a:cubicBezTo>
                    <a:cubicBezTo>
                      <a:pt x="505" y="503"/>
                      <a:pt x="504" y="500"/>
                      <a:pt x="509" y="498"/>
                    </a:cubicBezTo>
                    <a:cubicBezTo>
                      <a:pt x="512" y="496"/>
                      <a:pt x="516" y="496"/>
                      <a:pt x="519" y="495"/>
                    </a:cubicBezTo>
                    <a:cubicBezTo>
                      <a:pt x="520" y="494"/>
                      <a:pt x="523" y="493"/>
                      <a:pt x="524" y="493"/>
                    </a:cubicBezTo>
                    <a:cubicBezTo>
                      <a:pt x="532" y="492"/>
                      <a:pt x="531" y="489"/>
                      <a:pt x="538" y="488"/>
                    </a:cubicBezTo>
                    <a:cubicBezTo>
                      <a:pt x="540" y="488"/>
                      <a:pt x="542" y="488"/>
                      <a:pt x="544" y="488"/>
                    </a:cubicBezTo>
                    <a:cubicBezTo>
                      <a:pt x="562" y="490"/>
                      <a:pt x="580" y="487"/>
                      <a:pt x="596" y="479"/>
                    </a:cubicBezTo>
                    <a:cubicBezTo>
                      <a:pt x="602" y="477"/>
                      <a:pt x="607" y="472"/>
                      <a:pt x="613" y="471"/>
                    </a:cubicBezTo>
                    <a:cubicBezTo>
                      <a:pt x="619" y="469"/>
                      <a:pt x="625" y="471"/>
                      <a:pt x="631" y="469"/>
                    </a:cubicBezTo>
                    <a:cubicBezTo>
                      <a:pt x="642" y="466"/>
                      <a:pt x="647" y="458"/>
                      <a:pt x="659" y="456"/>
                    </a:cubicBezTo>
                    <a:cubicBezTo>
                      <a:pt x="670" y="453"/>
                      <a:pt x="681" y="451"/>
                      <a:pt x="692" y="445"/>
                    </a:cubicBezTo>
                    <a:cubicBezTo>
                      <a:pt x="701" y="439"/>
                      <a:pt x="705" y="432"/>
                      <a:pt x="713" y="425"/>
                    </a:cubicBezTo>
                    <a:cubicBezTo>
                      <a:pt x="722" y="417"/>
                      <a:pt x="735" y="420"/>
                      <a:pt x="745" y="413"/>
                    </a:cubicBezTo>
                    <a:cubicBezTo>
                      <a:pt x="761" y="401"/>
                      <a:pt x="770" y="378"/>
                      <a:pt x="778" y="361"/>
                    </a:cubicBezTo>
                    <a:cubicBezTo>
                      <a:pt x="810" y="301"/>
                      <a:pt x="778" y="221"/>
                      <a:pt x="771" y="17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6" name="Freeform 581">
                <a:extLst>
                  <a:ext uri="{FF2B5EF4-FFF2-40B4-BE49-F238E27FC236}">
                    <a16:creationId xmlns:a16="http://schemas.microsoft.com/office/drawing/2014/main" id="{B731DD2C-0289-45DC-BF10-9F1F21F6F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842"/>
                <a:ext cx="602" cy="546"/>
              </a:xfrm>
              <a:custGeom>
                <a:avLst/>
                <a:gdLst>
                  <a:gd name="T0" fmla="*/ 2262 w 255"/>
                  <a:gd name="T1" fmla="*/ 950 h 231"/>
                  <a:gd name="T2" fmla="*/ 2342 w 255"/>
                  <a:gd name="T3" fmla="*/ 844 h 231"/>
                  <a:gd name="T4" fmla="*/ 2831 w 255"/>
                  <a:gd name="T5" fmla="*/ 291 h 231"/>
                  <a:gd name="T6" fmla="*/ 2736 w 255"/>
                  <a:gd name="T7" fmla="*/ 118 h 231"/>
                  <a:gd name="T8" fmla="*/ 1372 w 255"/>
                  <a:gd name="T9" fmla="*/ 967 h 231"/>
                  <a:gd name="T10" fmla="*/ 50 w 255"/>
                  <a:gd name="T11" fmla="*/ 40 h 231"/>
                  <a:gd name="T12" fmla="*/ 40 w 255"/>
                  <a:gd name="T13" fmla="*/ 0 h 231"/>
                  <a:gd name="T14" fmla="*/ 28 w 255"/>
                  <a:gd name="T15" fmla="*/ 118 h 231"/>
                  <a:gd name="T16" fmla="*/ 1355 w 255"/>
                  <a:gd name="T17" fmla="*/ 1111 h 231"/>
                  <a:gd name="T18" fmla="*/ 2129 w 255"/>
                  <a:gd name="T19" fmla="*/ 967 h 231"/>
                  <a:gd name="T20" fmla="*/ 3076 w 255"/>
                  <a:gd name="T21" fmla="*/ 2945 h 231"/>
                  <a:gd name="T22" fmla="*/ 3355 w 255"/>
                  <a:gd name="T23" fmla="*/ 2983 h 231"/>
                  <a:gd name="T24" fmla="*/ 2262 w 255"/>
                  <a:gd name="T25" fmla="*/ 950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1">
                    <a:moveTo>
                      <a:pt x="172" y="72"/>
                    </a:moveTo>
                    <a:cubicBezTo>
                      <a:pt x="173" y="69"/>
                      <a:pt x="174" y="67"/>
                      <a:pt x="178" y="64"/>
                    </a:cubicBezTo>
                    <a:cubicBezTo>
                      <a:pt x="195" y="55"/>
                      <a:pt x="209" y="38"/>
                      <a:pt x="215" y="22"/>
                    </a:cubicBezTo>
                    <a:cubicBezTo>
                      <a:pt x="212" y="18"/>
                      <a:pt x="210" y="14"/>
                      <a:pt x="208" y="9"/>
                    </a:cubicBezTo>
                    <a:cubicBezTo>
                      <a:pt x="203" y="41"/>
                      <a:pt x="154" y="76"/>
                      <a:pt x="104" y="73"/>
                    </a:cubicBezTo>
                    <a:cubicBezTo>
                      <a:pt x="46" y="70"/>
                      <a:pt x="5" y="3"/>
                      <a:pt x="4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1" y="7"/>
                      <a:pt x="2" y="9"/>
                    </a:cubicBezTo>
                    <a:cubicBezTo>
                      <a:pt x="4" y="12"/>
                      <a:pt x="39" y="80"/>
                      <a:pt x="103" y="84"/>
                    </a:cubicBezTo>
                    <a:cubicBezTo>
                      <a:pt x="123" y="85"/>
                      <a:pt x="144" y="81"/>
                      <a:pt x="162" y="73"/>
                    </a:cubicBezTo>
                    <a:cubicBezTo>
                      <a:pt x="159" y="105"/>
                      <a:pt x="189" y="181"/>
                      <a:pt x="234" y="223"/>
                    </a:cubicBezTo>
                    <a:cubicBezTo>
                      <a:pt x="244" y="231"/>
                      <a:pt x="252" y="227"/>
                      <a:pt x="255" y="226"/>
                    </a:cubicBezTo>
                    <a:cubicBezTo>
                      <a:pt x="201" y="186"/>
                      <a:pt x="168" y="95"/>
                      <a:pt x="172" y="7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7" name="Freeform 582">
                <a:extLst>
                  <a:ext uri="{FF2B5EF4-FFF2-40B4-BE49-F238E27FC236}">
                    <a16:creationId xmlns:a16="http://schemas.microsoft.com/office/drawing/2014/main" id="{2724FB31-46B1-4015-B2A7-CAF7DD127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35"/>
                <a:ext cx="900" cy="1073"/>
              </a:xfrm>
              <a:custGeom>
                <a:avLst/>
                <a:gdLst>
                  <a:gd name="T0" fmla="*/ 4944 w 381"/>
                  <a:gd name="T1" fmla="*/ 2139 h 454"/>
                  <a:gd name="T2" fmla="*/ 4247 w 381"/>
                  <a:gd name="T3" fmla="*/ 3167 h 454"/>
                  <a:gd name="T4" fmla="*/ 4826 w 381"/>
                  <a:gd name="T5" fmla="*/ 144 h 454"/>
                  <a:gd name="T6" fmla="*/ 4743 w 381"/>
                  <a:gd name="T7" fmla="*/ 0 h 454"/>
                  <a:gd name="T8" fmla="*/ 4035 w 381"/>
                  <a:gd name="T9" fmla="*/ 3233 h 454"/>
                  <a:gd name="T10" fmla="*/ 3494 w 381"/>
                  <a:gd name="T11" fmla="*/ 3708 h 454"/>
                  <a:gd name="T12" fmla="*/ 3494 w 381"/>
                  <a:gd name="T13" fmla="*/ 3708 h 454"/>
                  <a:gd name="T14" fmla="*/ 1094 w 381"/>
                  <a:gd name="T15" fmla="*/ 4330 h 454"/>
                  <a:gd name="T16" fmla="*/ 725 w 381"/>
                  <a:gd name="T17" fmla="*/ 4093 h 454"/>
                  <a:gd name="T18" fmla="*/ 78 w 381"/>
                  <a:gd name="T19" fmla="*/ 3302 h 454"/>
                  <a:gd name="T20" fmla="*/ 78 w 381"/>
                  <a:gd name="T21" fmla="*/ 3314 h 454"/>
                  <a:gd name="T22" fmla="*/ 78 w 381"/>
                  <a:gd name="T23" fmla="*/ 3330 h 454"/>
                  <a:gd name="T24" fmla="*/ 0 w 381"/>
                  <a:gd name="T25" fmla="*/ 3418 h 454"/>
                  <a:gd name="T26" fmla="*/ 0 w 381"/>
                  <a:gd name="T27" fmla="*/ 3418 h 454"/>
                  <a:gd name="T28" fmla="*/ 591 w 381"/>
                  <a:gd name="T29" fmla="*/ 4117 h 454"/>
                  <a:gd name="T30" fmla="*/ 909 w 381"/>
                  <a:gd name="T31" fmla="*/ 4424 h 454"/>
                  <a:gd name="T32" fmla="*/ 1004 w 381"/>
                  <a:gd name="T33" fmla="*/ 4446 h 454"/>
                  <a:gd name="T34" fmla="*/ 1188 w 381"/>
                  <a:gd name="T35" fmla="*/ 4552 h 454"/>
                  <a:gd name="T36" fmla="*/ 1356 w 381"/>
                  <a:gd name="T37" fmla="*/ 5216 h 454"/>
                  <a:gd name="T38" fmla="*/ 1372 w 381"/>
                  <a:gd name="T39" fmla="*/ 5374 h 454"/>
                  <a:gd name="T40" fmla="*/ 1372 w 381"/>
                  <a:gd name="T41" fmla="*/ 5559 h 454"/>
                  <a:gd name="T42" fmla="*/ 1396 w 381"/>
                  <a:gd name="T43" fmla="*/ 5838 h 454"/>
                  <a:gd name="T44" fmla="*/ 1335 w 381"/>
                  <a:gd name="T45" fmla="*/ 5965 h 454"/>
                  <a:gd name="T46" fmla="*/ 1528 w 381"/>
                  <a:gd name="T47" fmla="*/ 5781 h 454"/>
                  <a:gd name="T48" fmla="*/ 1519 w 381"/>
                  <a:gd name="T49" fmla="*/ 5547 h 454"/>
                  <a:gd name="T50" fmla="*/ 1500 w 381"/>
                  <a:gd name="T51" fmla="*/ 5363 h 454"/>
                  <a:gd name="T52" fmla="*/ 1500 w 381"/>
                  <a:gd name="T53" fmla="*/ 5200 h 454"/>
                  <a:gd name="T54" fmla="*/ 1356 w 381"/>
                  <a:gd name="T55" fmla="*/ 4531 h 454"/>
                  <a:gd name="T56" fmla="*/ 1384 w 381"/>
                  <a:gd name="T57" fmla="*/ 4502 h 454"/>
                  <a:gd name="T58" fmla="*/ 3442 w 381"/>
                  <a:gd name="T59" fmla="*/ 3909 h 454"/>
                  <a:gd name="T60" fmla="*/ 4219 w 381"/>
                  <a:gd name="T61" fmla="*/ 3392 h 454"/>
                  <a:gd name="T62" fmla="*/ 4972 w 381"/>
                  <a:gd name="T63" fmla="*/ 2401 h 454"/>
                  <a:gd name="T64" fmla="*/ 4944 w 381"/>
                  <a:gd name="T65" fmla="*/ 2139 h 4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4">
                    <a:moveTo>
                      <a:pt x="375" y="162"/>
                    </a:moveTo>
                    <a:cubicBezTo>
                      <a:pt x="366" y="183"/>
                      <a:pt x="343" y="218"/>
                      <a:pt x="322" y="240"/>
                    </a:cubicBezTo>
                    <a:cubicBezTo>
                      <a:pt x="370" y="166"/>
                      <a:pt x="373" y="79"/>
                      <a:pt x="366" y="11"/>
                    </a:cubicBezTo>
                    <a:cubicBezTo>
                      <a:pt x="366" y="4"/>
                      <a:pt x="363" y="0"/>
                      <a:pt x="360" y="0"/>
                    </a:cubicBezTo>
                    <a:cubicBezTo>
                      <a:pt x="367" y="69"/>
                      <a:pt x="360" y="173"/>
                      <a:pt x="306" y="245"/>
                    </a:cubicBezTo>
                    <a:cubicBezTo>
                      <a:pt x="296" y="258"/>
                      <a:pt x="282" y="270"/>
                      <a:pt x="265" y="281"/>
                    </a:cubicBezTo>
                    <a:cubicBezTo>
                      <a:pt x="265" y="281"/>
                      <a:pt x="265" y="281"/>
                      <a:pt x="265" y="281"/>
                    </a:cubicBezTo>
                    <a:cubicBezTo>
                      <a:pt x="210" y="316"/>
                      <a:pt x="129" y="337"/>
                      <a:pt x="83" y="328"/>
                    </a:cubicBezTo>
                    <a:cubicBezTo>
                      <a:pt x="72" y="326"/>
                      <a:pt x="58" y="321"/>
                      <a:pt x="55" y="310"/>
                    </a:cubicBezTo>
                    <a:cubicBezTo>
                      <a:pt x="44" y="267"/>
                      <a:pt x="33" y="261"/>
                      <a:pt x="6" y="250"/>
                    </a:cubicBezTo>
                    <a:cubicBezTo>
                      <a:pt x="6" y="250"/>
                      <a:pt x="6" y="250"/>
                      <a:pt x="6" y="251"/>
                    </a:cubicBezTo>
                    <a:cubicBezTo>
                      <a:pt x="6" y="251"/>
                      <a:pt x="6" y="252"/>
                      <a:pt x="6" y="252"/>
                    </a:cubicBezTo>
                    <a:cubicBezTo>
                      <a:pt x="5" y="256"/>
                      <a:pt x="3" y="258"/>
                      <a:pt x="0" y="25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27" y="270"/>
                      <a:pt x="35" y="274"/>
                      <a:pt x="45" y="312"/>
                    </a:cubicBezTo>
                    <a:cubicBezTo>
                      <a:pt x="47" y="320"/>
                      <a:pt x="53" y="329"/>
                      <a:pt x="69" y="335"/>
                    </a:cubicBezTo>
                    <a:cubicBezTo>
                      <a:pt x="69" y="335"/>
                      <a:pt x="72" y="336"/>
                      <a:pt x="76" y="337"/>
                    </a:cubicBezTo>
                    <a:cubicBezTo>
                      <a:pt x="83" y="339"/>
                      <a:pt x="88" y="342"/>
                      <a:pt x="90" y="345"/>
                    </a:cubicBezTo>
                    <a:cubicBezTo>
                      <a:pt x="100" y="355"/>
                      <a:pt x="103" y="374"/>
                      <a:pt x="103" y="395"/>
                    </a:cubicBezTo>
                    <a:cubicBezTo>
                      <a:pt x="104" y="407"/>
                      <a:pt x="104" y="407"/>
                      <a:pt x="104" y="407"/>
                    </a:cubicBezTo>
                    <a:cubicBezTo>
                      <a:pt x="104" y="421"/>
                      <a:pt x="104" y="421"/>
                      <a:pt x="104" y="421"/>
                    </a:cubicBezTo>
                    <a:cubicBezTo>
                      <a:pt x="105" y="428"/>
                      <a:pt x="105" y="435"/>
                      <a:pt x="106" y="442"/>
                    </a:cubicBezTo>
                    <a:cubicBezTo>
                      <a:pt x="106" y="447"/>
                      <a:pt x="101" y="452"/>
                      <a:pt x="101" y="452"/>
                    </a:cubicBezTo>
                    <a:cubicBezTo>
                      <a:pt x="106" y="454"/>
                      <a:pt x="117" y="448"/>
                      <a:pt x="116" y="438"/>
                    </a:cubicBezTo>
                    <a:cubicBezTo>
                      <a:pt x="115" y="432"/>
                      <a:pt x="115" y="426"/>
                      <a:pt x="115" y="420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4" y="394"/>
                      <a:pt x="114" y="394"/>
                      <a:pt x="114" y="394"/>
                    </a:cubicBezTo>
                    <a:cubicBezTo>
                      <a:pt x="113" y="378"/>
                      <a:pt x="113" y="357"/>
                      <a:pt x="103" y="343"/>
                    </a:cubicBezTo>
                    <a:cubicBezTo>
                      <a:pt x="102" y="341"/>
                      <a:pt x="104" y="341"/>
                      <a:pt x="105" y="341"/>
                    </a:cubicBezTo>
                    <a:cubicBezTo>
                      <a:pt x="151" y="341"/>
                      <a:pt x="213" y="324"/>
                      <a:pt x="261" y="296"/>
                    </a:cubicBezTo>
                    <a:cubicBezTo>
                      <a:pt x="264" y="294"/>
                      <a:pt x="304" y="272"/>
                      <a:pt x="320" y="257"/>
                    </a:cubicBezTo>
                    <a:cubicBezTo>
                      <a:pt x="341" y="237"/>
                      <a:pt x="363" y="206"/>
                      <a:pt x="377" y="182"/>
                    </a:cubicBezTo>
                    <a:cubicBezTo>
                      <a:pt x="381" y="174"/>
                      <a:pt x="381" y="164"/>
                      <a:pt x="375" y="16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8" name="Freeform 583">
                <a:extLst>
                  <a:ext uri="{FF2B5EF4-FFF2-40B4-BE49-F238E27FC236}">
                    <a16:creationId xmlns:a16="http://schemas.microsoft.com/office/drawing/2014/main" id="{7D007025-3D1F-49FB-BDBA-A104CC21C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842"/>
                <a:ext cx="602" cy="546"/>
              </a:xfrm>
              <a:custGeom>
                <a:avLst/>
                <a:gdLst>
                  <a:gd name="T0" fmla="*/ 2262 w 255"/>
                  <a:gd name="T1" fmla="*/ 950 h 231"/>
                  <a:gd name="T2" fmla="*/ 2342 w 255"/>
                  <a:gd name="T3" fmla="*/ 844 h 231"/>
                  <a:gd name="T4" fmla="*/ 2831 w 255"/>
                  <a:gd name="T5" fmla="*/ 291 h 231"/>
                  <a:gd name="T6" fmla="*/ 2736 w 255"/>
                  <a:gd name="T7" fmla="*/ 118 h 231"/>
                  <a:gd name="T8" fmla="*/ 1372 w 255"/>
                  <a:gd name="T9" fmla="*/ 967 h 231"/>
                  <a:gd name="T10" fmla="*/ 50 w 255"/>
                  <a:gd name="T11" fmla="*/ 40 h 231"/>
                  <a:gd name="T12" fmla="*/ 40 w 255"/>
                  <a:gd name="T13" fmla="*/ 0 h 231"/>
                  <a:gd name="T14" fmla="*/ 28 w 255"/>
                  <a:gd name="T15" fmla="*/ 118 h 231"/>
                  <a:gd name="T16" fmla="*/ 1355 w 255"/>
                  <a:gd name="T17" fmla="*/ 1111 h 231"/>
                  <a:gd name="T18" fmla="*/ 2129 w 255"/>
                  <a:gd name="T19" fmla="*/ 967 h 231"/>
                  <a:gd name="T20" fmla="*/ 3076 w 255"/>
                  <a:gd name="T21" fmla="*/ 2945 h 231"/>
                  <a:gd name="T22" fmla="*/ 3355 w 255"/>
                  <a:gd name="T23" fmla="*/ 2983 h 231"/>
                  <a:gd name="T24" fmla="*/ 2262 w 255"/>
                  <a:gd name="T25" fmla="*/ 950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1">
                    <a:moveTo>
                      <a:pt x="172" y="72"/>
                    </a:moveTo>
                    <a:cubicBezTo>
                      <a:pt x="173" y="69"/>
                      <a:pt x="174" y="67"/>
                      <a:pt x="178" y="64"/>
                    </a:cubicBezTo>
                    <a:cubicBezTo>
                      <a:pt x="195" y="55"/>
                      <a:pt x="209" y="38"/>
                      <a:pt x="215" y="22"/>
                    </a:cubicBezTo>
                    <a:cubicBezTo>
                      <a:pt x="212" y="18"/>
                      <a:pt x="210" y="14"/>
                      <a:pt x="208" y="9"/>
                    </a:cubicBezTo>
                    <a:cubicBezTo>
                      <a:pt x="203" y="41"/>
                      <a:pt x="154" y="76"/>
                      <a:pt x="104" y="73"/>
                    </a:cubicBezTo>
                    <a:cubicBezTo>
                      <a:pt x="46" y="70"/>
                      <a:pt x="5" y="3"/>
                      <a:pt x="4" y="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1" y="7"/>
                      <a:pt x="2" y="9"/>
                    </a:cubicBezTo>
                    <a:cubicBezTo>
                      <a:pt x="4" y="12"/>
                      <a:pt x="39" y="80"/>
                      <a:pt x="103" y="84"/>
                    </a:cubicBezTo>
                    <a:cubicBezTo>
                      <a:pt x="123" y="85"/>
                      <a:pt x="144" y="81"/>
                      <a:pt x="162" y="73"/>
                    </a:cubicBezTo>
                    <a:cubicBezTo>
                      <a:pt x="159" y="105"/>
                      <a:pt x="189" y="181"/>
                      <a:pt x="234" y="223"/>
                    </a:cubicBezTo>
                    <a:cubicBezTo>
                      <a:pt x="244" y="231"/>
                      <a:pt x="252" y="227"/>
                      <a:pt x="255" y="226"/>
                    </a:cubicBezTo>
                    <a:cubicBezTo>
                      <a:pt x="201" y="186"/>
                      <a:pt x="168" y="95"/>
                      <a:pt x="172" y="7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39" name="Freeform 584">
                <a:extLst>
                  <a:ext uri="{FF2B5EF4-FFF2-40B4-BE49-F238E27FC236}">
                    <a16:creationId xmlns:a16="http://schemas.microsoft.com/office/drawing/2014/main" id="{B37F7FE6-D6EA-40C9-A1D3-6DB9865AF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35"/>
                <a:ext cx="900" cy="1073"/>
              </a:xfrm>
              <a:custGeom>
                <a:avLst/>
                <a:gdLst>
                  <a:gd name="T0" fmla="*/ 4944 w 381"/>
                  <a:gd name="T1" fmla="*/ 2139 h 454"/>
                  <a:gd name="T2" fmla="*/ 4247 w 381"/>
                  <a:gd name="T3" fmla="*/ 3167 h 454"/>
                  <a:gd name="T4" fmla="*/ 4826 w 381"/>
                  <a:gd name="T5" fmla="*/ 144 h 454"/>
                  <a:gd name="T6" fmla="*/ 4743 w 381"/>
                  <a:gd name="T7" fmla="*/ 0 h 454"/>
                  <a:gd name="T8" fmla="*/ 4035 w 381"/>
                  <a:gd name="T9" fmla="*/ 3233 h 454"/>
                  <a:gd name="T10" fmla="*/ 3494 w 381"/>
                  <a:gd name="T11" fmla="*/ 3708 h 454"/>
                  <a:gd name="T12" fmla="*/ 3494 w 381"/>
                  <a:gd name="T13" fmla="*/ 3708 h 454"/>
                  <a:gd name="T14" fmla="*/ 1094 w 381"/>
                  <a:gd name="T15" fmla="*/ 4330 h 454"/>
                  <a:gd name="T16" fmla="*/ 725 w 381"/>
                  <a:gd name="T17" fmla="*/ 4093 h 454"/>
                  <a:gd name="T18" fmla="*/ 78 w 381"/>
                  <a:gd name="T19" fmla="*/ 3302 h 454"/>
                  <a:gd name="T20" fmla="*/ 78 w 381"/>
                  <a:gd name="T21" fmla="*/ 3314 h 454"/>
                  <a:gd name="T22" fmla="*/ 78 w 381"/>
                  <a:gd name="T23" fmla="*/ 3330 h 454"/>
                  <a:gd name="T24" fmla="*/ 0 w 381"/>
                  <a:gd name="T25" fmla="*/ 3418 h 454"/>
                  <a:gd name="T26" fmla="*/ 0 w 381"/>
                  <a:gd name="T27" fmla="*/ 3418 h 454"/>
                  <a:gd name="T28" fmla="*/ 591 w 381"/>
                  <a:gd name="T29" fmla="*/ 4117 h 454"/>
                  <a:gd name="T30" fmla="*/ 909 w 381"/>
                  <a:gd name="T31" fmla="*/ 4424 h 454"/>
                  <a:gd name="T32" fmla="*/ 1004 w 381"/>
                  <a:gd name="T33" fmla="*/ 4446 h 454"/>
                  <a:gd name="T34" fmla="*/ 1188 w 381"/>
                  <a:gd name="T35" fmla="*/ 4552 h 454"/>
                  <a:gd name="T36" fmla="*/ 1356 w 381"/>
                  <a:gd name="T37" fmla="*/ 5216 h 454"/>
                  <a:gd name="T38" fmla="*/ 1372 w 381"/>
                  <a:gd name="T39" fmla="*/ 5374 h 454"/>
                  <a:gd name="T40" fmla="*/ 1372 w 381"/>
                  <a:gd name="T41" fmla="*/ 5559 h 454"/>
                  <a:gd name="T42" fmla="*/ 1396 w 381"/>
                  <a:gd name="T43" fmla="*/ 5838 h 454"/>
                  <a:gd name="T44" fmla="*/ 1335 w 381"/>
                  <a:gd name="T45" fmla="*/ 5965 h 454"/>
                  <a:gd name="T46" fmla="*/ 1528 w 381"/>
                  <a:gd name="T47" fmla="*/ 5781 h 454"/>
                  <a:gd name="T48" fmla="*/ 1519 w 381"/>
                  <a:gd name="T49" fmla="*/ 5547 h 454"/>
                  <a:gd name="T50" fmla="*/ 1500 w 381"/>
                  <a:gd name="T51" fmla="*/ 5363 h 454"/>
                  <a:gd name="T52" fmla="*/ 1500 w 381"/>
                  <a:gd name="T53" fmla="*/ 5200 h 454"/>
                  <a:gd name="T54" fmla="*/ 1356 w 381"/>
                  <a:gd name="T55" fmla="*/ 4531 h 454"/>
                  <a:gd name="T56" fmla="*/ 1384 w 381"/>
                  <a:gd name="T57" fmla="*/ 4502 h 454"/>
                  <a:gd name="T58" fmla="*/ 3442 w 381"/>
                  <a:gd name="T59" fmla="*/ 3909 h 454"/>
                  <a:gd name="T60" fmla="*/ 4219 w 381"/>
                  <a:gd name="T61" fmla="*/ 3392 h 454"/>
                  <a:gd name="T62" fmla="*/ 4972 w 381"/>
                  <a:gd name="T63" fmla="*/ 2401 h 454"/>
                  <a:gd name="T64" fmla="*/ 4944 w 381"/>
                  <a:gd name="T65" fmla="*/ 2139 h 4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4">
                    <a:moveTo>
                      <a:pt x="375" y="162"/>
                    </a:moveTo>
                    <a:cubicBezTo>
                      <a:pt x="366" y="183"/>
                      <a:pt x="343" y="218"/>
                      <a:pt x="322" y="240"/>
                    </a:cubicBezTo>
                    <a:cubicBezTo>
                      <a:pt x="370" y="166"/>
                      <a:pt x="373" y="79"/>
                      <a:pt x="366" y="11"/>
                    </a:cubicBezTo>
                    <a:cubicBezTo>
                      <a:pt x="366" y="4"/>
                      <a:pt x="363" y="0"/>
                      <a:pt x="360" y="0"/>
                    </a:cubicBezTo>
                    <a:cubicBezTo>
                      <a:pt x="367" y="69"/>
                      <a:pt x="360" y="173"/>
                      <a:pt x="306" y="245"/>
                    </a:cubicBezTo>
                    <a:cubicBezTo>
                      <a:pt x="296" y="258"/>
                      <a:pt x="282" y="270"/>
                      <a:pt x="265" y="281"/>
                    </a:cubicBezTo>
                    <a:cubicBezTo>
                      <a:pt x="265" y="281"/>
                      <a:pt x="265" y="281"/>
                      <a:pt x="265" y="281"/>
                    </a:cubicBezTo>
                    <a:cubicBezTo>
                      <a:pt x="210" y="316"/>
                      <a:pt x="129" y="337"/>
                      <a:pt x="83" y="328"/>
                    </a:cubicBezTo>
                    <a:cubicBezTo>
                      <a:pt x="72" y="326"/>
                      <a:pt x="58" y="321"/>
                      <a:pt x="55" y="310"/>
                    </a:cubicBezTo>
                    <a:cubicBezTo>
                      <a:pt x="44" y="267"/>
                      <a:pt x="33" y="261"/>
                      <a:pt x="6" y="250"/>
                    </a:cubicBezTo>
                    <a:cubicBezTo>
                      <a:pt x="6" y="250"/>
                      <a:pt x="6" y="250"/>
                      <a:pt x="6" y="251"/>
                    </a:cubicBezTo>
                    <a:cubicBezTo>
                      <a:pt x="6" y="251"/>
                      <a:pt x="6" y="252"/>
                      <a:pt x="6" y="252"/>
                    </a:cubicBezTo>
                    <a:cubicBezTo>
                      <a:pt x="5" y="256"/>
                      <a:pt x="3" y="258"/>
                      <a:pt x="0" y="25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27" y="270"/>
                      <a:pt x="35" y="274"/>
                      <a:pt x="45" y="312"/>
                    </a:cubicBezTo>
                    <a:cubicBezTo>
                      <a:pt x="47" y="320"/>
                      <a:pt x="53" y="329"/>
                      <a:pt x="69" y="335"/>
                    </a:cubicBezTo>
                    <a:cubicBezTo>
                      <a:pt x="69" y="335"/>
                      <a:pt x="72" y="336"/>
                      <a:pt x="76" y="337"/>
                    </a:cubicBezTo>
                    <a:cubicBezTo>
                      <a:pt x="83" y="339"/>
                      <a:pt x="88" y="342"/>
                      <a:pt x="90" y="345"/>
                    </a:cubicBezTo>
                    <a:cubicBezTo>
                      <a:pt x="100" y="355"/>
                      <a:pt x="103" y="374"/>
                      <a:pt x="103" y="395"/>
                    </a:cubicBezTo>
                    <a:cubicBezTo>
                      <a:pt x="104" y="407"/>
                      <a:pt x="104" y="407"/>
                      <a:pt x="104" y="407"/>
                    </a:cubicBezTo>
                    <a:cubicBezTo>
                      <a:pt x="104" y="421"/>
                      <a:pt x="104" y="421"/>
                      <a:pt x="104" y="421"/>
                    </a:cubicBezTo>
                    <a:cubicBezTo>
                      <a:pt x="105" y="428"/>
                      <a:pt x="105" y="435"/>
                      <a:pt x="106" y="442"/>
                    </a:cubicBezTo>
                    <a:cubicBezTo>
                      <a:pt x="106" y="447"/>
                      <a:pt x="101" y="452"/>
                      <a:pt x="101" y="452"/>
                    </a:cubicBezTo>
                    <a:cubicBezTo>
                      <a:pt x="106" y="454"/>
                      <a:pt x="117" y="448"/>
                      <a:pt x="116" y="438"/>
                    </a:cubicBezTo>
                    <a:cubicBezTo>
                      <a:pt x="115" y="432"/>
                      <a:pt x="115" y="426"/>
                      <a:pt x="115" y="420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4" y="394"/>
                      <a:pt x="114" y="394"/>
                      <a:pt x="114" y="394"/>
                    </a:cubicBezTo>
                    <a:cubicBezTo>
                      <a:pt x="113" y="378"/>
                      <a:pt x="113" y="357"/>
                      <a:pt x="103" y="343"/>
                    </a:cubicBezTo>
                    <a:cubicBezTo>
                      <a:pt x="102" y="341"/>
                      <a:pt x="104" y="341"/>
                      <a:pt x="105" y="341"/>
                    </a:cubicBezTo>
                    <a:cubicBezTo>
                      <a:pt x="151" y="341"/>
                      <a:pt x="213" y="324"/>
                      <a:pt x="261" y="296"/>
                    </a:cubicBezTo>
                    <a:cubicBezTo>
                      <a:pt x="264" y="294"/>
                      <a:pt x="304" y="272"/>
                      <a:pt x="320" y="257"/>
                    </a:cubicBezTo>
                    <a:cubicBezTo>
                      <a:pt x="341" y="237"/>
                      <a:pt x="363" y="206"/>
                      <a:pt x="377" y="182"/>
                    </a:cubicBezTo>
                    <a:cubicBezTo>
                      <a:pt x="381" y="174"/>
                      <a:pt x="381" y="164"/>
                      <a:pt x="375" y="16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0" name="Freeform 585">
                <a:extLst>
                  <a:ext uri="{FF2B5EF4-FFF2-40B4-BE49-F238E27FC236}">
                    <a16:creationId xmlns:a16="http://schemas.microsoft.com/office/drawing/2014/main" id="{820355BE-8E64-480B-AE08-ED3FD1A35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3131"/>
                <a:ext cx="78" cy="28"/>
              </a:xfrm>
              <a:custGeom>
                <a:avLst/>
                <a:gdLst>
                  <a:gd name="T0" fmla="*/ 0 w 33"/>
                  <a:gd name="T1" fmla="*/ 0 h 12"/>
                  <a:gd name="T2" fmla="*/ 435 w 33"/>
                  <a:gd name="T3" fmla="*/ 8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7" y="12"/>
                      <a:pt x="22" y="10"/>
                      <a:pt x="33" y="7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1" name="Freeform 586">
                <a:extLst>
                  <a:ext uri="{FF2B5EF4-FFF2-40B4-BE49-F238E27FC236}">
                    <a16:creationId xmlns:a16="http://schemas.microsoft.com/office/drawing/2014/main" id="{E649C6DF-25BC-412F-8161-2450C7129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3126"/>
                <a:ext cx="45" cy="54"/>
              </a:xfrm>
              <a:custGeom>
                <a:avLst/>
                <a:gdLst>
                  <a:gd name="T0" fmla="*/ 40 w 19"/>
                  <a:gd name="T1" fmla="*/ 0 h 23"/>
                  <a:gd name="T2" fmla="*/ 253 w 19"/>
                  <a:gd name="T3" fmla="*/ 23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3">
                    <a:moveTo>
                      <a:pt x="3" y="0"/>
                    </a:moveTo>
                    <a:cubicBezTo>
                      <a:pt x="0" y="10"/>
                      <a:pt x="8" y="23"/>
                      <a:pt x="19" y="18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2" name="Freeform 587">
                <a:extLst>
                  <a:ext uri="{FF2B5EF4-FFF2-40B4-BE49-F238E27FC236}">
                    <a16:creationId xmlns:a16="http://schemas.microsoft.com/office/drawing/2014/main" id="{EB9779ED-6859-459C-8339-F41602CFA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3041"/>
                <a:ext cx="92" cy="21"/>
              </a:xfrm>
              <a:custGeom>
                <a:avLst/>
                <a:gdLst>
                  <a:gd name="T0" fmla="*/ 0 w 39"/>
                  <a:gd name="T1" fmla="*/ 37 h 9"/>
                  <a:gd name="T2" fmla="*/ 172 w 39"/>
                  <a:gd name="T3" fmla="*/ 114 h 9"/>
                  <a:gd name="T4" fmla="*/ 512 w 3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9">
                    <a:moveTo>
                      <a:pt x="0" y="3"/>
                    </a:moveTo>
                    <a:cubicBezTo>
                      <a:pt x="5" y="7"/>
                      <a:pt x="7" y="9"/>
                      <a:pt x="13" y="9"/>
                    </a:cubicBezTo>
                    <a:cubicBezTo>
                      <a:pt x="20" y="9"/>
                      <a:pt x="35" y="6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3" name="Freeform 588">
                <a:extLst>
                  <a:ext uri="{FF2B5EF4-FFF2-40B4-BE49-F238E27FC236}">
                    <a16:creationId xmlns:a16="http://schemas.microsoft.com/office/drawing/2014/main" id="{61607E40-DBB0-4445-993C-4E1208C18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3024"/>
                <a:ext cx="71" cy="36"/>
              </a:xfrm>
              <a:custGeom>
                <a:avLst/>
                <a:gdLst>
                  <a:gd name="T0" fmla="*/ 0 w 30"/>
                  <a:gd name="T1" fmla="*/ 0 h 15"/>
                  <a:gd name="T2" fmla="*/ 398 w 30"/>
                  <a:gd name="T3" fmla="*/ 149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5">
                    <a:moveTo>
                      <a:pt x="0" y="0"/>
                    </a:moveTo>
                    <a:cubicBezTo>
                      <a:pt x="4" y="14"/>
                      <a:pt x="18" y="15"/>
                      <a:pt x="30" y="1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4" name="Freeform 589">
                <a:extLst>
                  <a:ext uri="{FF2B5EF4-FFF2-40B4-BE49-F238E27FC236}">
                    <a16:creationId xmlns:a16="http://schemas.microsoft.com/office/drawing/2014/main" id="{D2A0F2CA-3D30-41E0-AD27-7132EDD64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3034"/>
                <a:ext cx="24" cy="40"/>
              </a:xfrm>
              <a:custGeom>
                <a:avLst/>
                <a:gdLst>
                  <a:gd name="T0" fmla="*/ 29 w 10"/>
                  <a:gd name="T1" fmla="*/ 0 h 17"/>
                  <a:gd name="T2" fmla="*/ 139 w 10"/>
                  <a:gd name="T3" fmla="*/ 2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7">
                    <a:moveTo>
                      <a:pt x="2" y="0"/>
                    </a:moveTo>
                    <a:cubicBezTo>
                      <a:pt x="0" y="7"/>
                      <a:pt x="2" y="16"/>
                      <a:pt x="10" y="17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5" name="Freeform 590">
                <a:extLst>
                  <a:ext uri="{FF2B5EF4-FFF2-40B4-BE49-F238E27FC236}">
                    <a16:creationId xmlns:a16="http://schemas.microsoft.com/office/drawing/2014/main" id="{9E4EBE08-DB49-4F6F-8E90-C8553BF01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949"/>
                <a:ext cx="38" cy="59"/>
              </a:xfrm>
              <a:custGeom>
                <a:avLst/>
                <a:gdLst>
                  <a:gd name="T0" fmla="*/ 0 w 16"/>
                  <a:gd name="T1" fmla="*/ 0 h 25"/>
                  <a:gd name="T2" fmla="*/ 176 w 16"/>
                  <a:gd name="T3" fmla="*/ 3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12" y="3"/>
                      <a:pt x="16" y="14"/>
                      <a:pt x="13" y="25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6" name="Freeform 591">
                <a:extLst>
                  <a:ext uri="{FF2B5EF4-FFF2-40B4-BE49-F238E27FC236}">
                    <a16:creationId xmlns:a16="http://schemas.microsoft.com/office/drawing/2014/main" id="{6B5A51B7-7CA2-4D4F-897D-47B8482C8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963"/>
                <a:ext cx="29" cy="16"/>
              </a:xfrm>
              <a:custGeom>
                <a:avLst/>
                <a:gdLst>
                  <a:gd name="T0" fmla="*/ 0 w 12"/>
                  <a:gd name="T1" fmla="*/ 85 h 7"/>
                  <a:gd name="T2" fmla="*/ 169 w 1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7">
                    <a:moveTo>
                      <a:pt x="0" y="7"/>
                    </a:moveTo>
                    <a:cubicBezTo>
                      <a:pt x="2" y="2"/>
                      <a:pt x="6" y="0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7" name="Freeform 592">
                <a:extLst>
                  <a:ext uri="{FF2B5EF4-FFF2-40B4-BE49-F238E27FC236}">
                    <a16:creationId xmlns:a16="http://schemas.microsoft.com/office/drawing/2014/main" id="{B3426AE0-243B-47E1-8D97-B17461A98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849"/>
                <a:ext cx="28" cy="71"/>
              </a:xfrm>
              <a:custGeom>
                <a:avLst/>
                <a:gdLst>
                  <a:gd name="T0" fmla="*/ 142 w 12"/>
                  <a:gd name="T1" fmla="*/ 0 h 30"/>
                  <a:gd name="T2" fmla="*/ 0 w 12"/>
                  <a:gd name="T3" fmla="*/ 39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0">
                    <a:moveTo>
                      <a:pt x="11" y="0"/>
                    </a:moveTo>
                    <a:cubicBezTo>
                      <a:pt x="12" y="10"/>
                      <a:pt x="9" y="23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8" name="Freeform 593">
                <a:extLst>
                  <a:ext uri="{FF2B5EF4-FFF2-40B4-BE49-F238E27FC236}">
                    <a16:creationId xmlns:a16="http://schemas.microsoft.com/office/drawing/2014/main" id="{171A74FD-E5CE-481F-A643-E472D04C8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2892"/>
                <a:ext cx="14" cy="12"/>
              </a:xfrm>
              <a:custGeom>
                <a:avLst/>
                <a:gdLst>
                  <a:gd name="T0" fmla="*/ 0 w 6"/>
                  <a:gd name="T1" fmla="*/ 0 h 5"/>
                  <a:gd name="T2" fmla="*/ 77 w 6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3" y="0"/>
                      <a:pt x="6" y="2"/>
                      <a:pt x="6" y="5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49" name="Freeform 594">
                <a:extLst>
                  <a:ext uri="{FF2B5EF4-FFF2-40B4-BE49-F238E27FC236}">
                    <a16:creationId xmlns:a16="http://schemas.microsoft.com/office/drawing/2014/main" id="{5ADC36EE-91AD-4F36-9578-D435A44F7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3180"/>
                <a:ext cx="14" cy="76"/>
              </a:xfrm>
              <a:custGeom>
                <a:avLst/>
                <a:gdLst>
                  <a:gd name="T0" fmla="*/ 28 w 6"/>
                  <a:gd name="T1" fmla="*/ 0 h 32"/>
                  <a:gd name="T2" fmla="*/ 0 w 6"/>
                  <a:gd name="T3" fmla="*/ 43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2">
                    <a:moveTo>
                      <a:pt x="2" y="0"/>
                    </a:moveTo>
                    <a:cubicBezTo>
                      <a:pt x="6" y="10"/>
                      <a:pt x="6" y="22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3605" name="Freeform 595">
              <a:extLst>
                <a:ext uri="{FF2B5EF4-FFF2-40B4-BE49-F238E27FC236}">
                  <a16:creationId xmlns:a16="http://schemas.microsoft.com/office/drawing/2014/main" id="{F343B97D-76D8-4744-A351-5AAD16802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3223"/>
              <a:ext cx="14" cy="26"/>
            </a:xfrm>
            <a:custGeom>
              <a:avLst/>
              <a:gdLst>
                <a:gd name="T0" fmla="*/ 0 w 6"/>
                <a:gd name="T1" fmla="*/ 0 h 11"/>
                <a:gd name="T2" fmla="*/ 77 w 6"/>
                <a:gd name="T3" fmla="*/ 1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3" y="4"/>
                    <a:pt x="6" y="7"/>
                    <a:pt x="6" y="1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6" name="Freeform 596">
              <a:extLst>
                <a:ext uri="{FF2B5EF4-FFF2-40B4-BE49-F238E27FC236}">
                  <a16:creationId xmlns:a16="http://schemas.microsoft.com/office/drawing/2014/main" id="{B957144B-E04C-4081-8F6E-DC994F1E7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3100"/>
              <a:ext cx="21" cy="83"/>
            </a:xfrm>
            <a:custGeom>
              <a:avLst/>
              <a:gdLst>
                <a:gd name="T0" fmla="*/ 86 w 9"/>
                <a:gd name="T1" fmla="*/ 0 h 35"/>
                <a:gd name="T2" fmla="*/ 114 w 9"/>
                <a:gd name="T3" fmla="*/ 46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5">
                  <a:moveTo>
                    <a:pt x="7" y="0"/>
                  </a:moveTo>
                  <a:cubicBezTo>
                    <a:pt x="0" y="10"/>
                    <a:pt x="4" y="25"/>
                    <a:pt x="9" y="3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7" name="Freeform 597">
              <a:extLst>
                <a:ext uri="{FF2B5EF4-FFF2-40B4-BE49-F238E27FC236}">
                  <a16:creationId xmlns:a16="http://schemas.microsoft.com/office/drawing/2014/main" id="{AC01FF4D-8B1C-48A7-9B68-BBDF9A7B6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159"/>
              <a:ext cx="26" cy="87"/>
            </a:xfrm>
            <a:custGeom>
              <a:avLst/>
              <a:gdLst>
                <a:gd name="T0" fmla="*/ 144 w 11"/>
                <a:gd name="T1" fmla="*/ 0 h 37"/>
                <a:gd name="T2" fmla="*/ 50 w 11"/>
                <a:gd name="T3" fmla="*/ 48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7">
                  <a:moveTo>
                    <a:pt x="11" y="0"/>
                  </a:moveTo>
                  <a:cubicBezTo>
                    <a:pt x="4" y="8"/>
                    <a:pt x="0" y="27"/>
                    <a:pt x="4" y="3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8" name="Freeform 598">
              <a:extLst>
                <a:ext uri="{FF2B5EF4-FFF2-40B4-BE49-F238E27FC236}">
                  <a16:creationId xmlns:a16="http://schemas.microsoft.com/office/drawing/2014/main" id="{5D5702FF-1FF5-4BE0-AE7D-E8DCDF436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3062"/>
              <a:ext cx="40" cy="87"/>
            </a:xfrm>
            <a:custGeom>
              <a:avLst/>
              <a:gdLst>
                <a:gd name="T0" fmla="*/ 115 w 17"/>
                <a:gd name="T1" fmla="*/ 0 h 37"/>
                <a:gd name="T2" fmla="*/ 221 w 17"/>
                <a:gd name="T3" fmla="*/ 48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7">
                  <a:moveTo>
                    <a:pt x="9" y="0"/>
                  </a:moveTo>
                  <a:cubicBezTo>
                    <a:pt x="0" y="10"/>
                    <a:pt x="6" y="30"/>
                    <a:pt x="17" y="3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09" name="Freeform 599">
              <a:extLst>
                <a:ext uri="{FF2B5EF4-FFF2-40B4-BE49-F238E27FC236}">
                  <a16:creationId xmlns:a16="http://schemas.microsoft.com/office/drawing/2014/main" id="{798E368B-132F-4BE1-BCE5-2D5DA21D3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3123"/>
              <a:ext cx="38" cy="90"/>
            </a:xfrm>
            <a:custGeom>
              <a:avLst/>
              <a:gdLst>
                <a:gd name="T0" fmla="*/ 107 w 16"/>
                <a:gd name="T1" fmla="*/ 0 h 38"/>
                <a:gd name="T2" fmla="*/ 214 w 16"/>
                <a:gd name="T3" fmla="*/ 504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8">
                  <a:moveTo>
                    <a:pt x="8" y="0"/>
                  </a:moveTo>
                  <a:cubicBezTo>
                    <a:pt x="0" y="12"/>
                    <a:pt x="8" y="29"/>
                    <a:pt x="16" y="3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0" name="Freeform 600">
              <a:extLst>
                <a:ext uri="{FF2B5EF4-FFF2-40B4-BE49-F238E27FC236}">
                  <a16:creationId xmlns:a16="http://schemas.microsoft.com/office/drawing/2014/main" id="{F43DD6D6-6919-423D-8BF9-AA7C3AB44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3187"/>
              <a:ext cx="16" cy="59"/>
            </a:xfrm>
            <a:custGeom>
              <a:avLst/>
              <a:gdLst>
                <a:gd name="T0" fmla="*/ 0 w 7"/>
                <a:gd name="T1" fmla="*/ 0 h 25"/>
                <a:gd name="T2" fmla="*/ 48 w 7"/>
                <a:gd name="T3" fmla="*/ 32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0" y="0"/>
                  </a:moveTo>
                  <a:cubicBezTo>
                    <a:pt x="7" y="5"/>
                    <a:pt x="6" y="18"/>
                    <a:pt x="4" y="2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1" name="Freeform 601">
              <a:extLst>
                <a:ext uri="{FF2B5EF4-FFF2-40B4-BE49-F238E27FC236}">
                  <a16:creationId xmlns:a16="http://schemas.microsoft.com/office/drawing/2014/main" id="{4346667D-ED53-4DBF-8D0C-B340E7EB6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3223"/>
              <a:ext cx="19" cy="9"/>
            </a:xfrm>
            <a:custGeom>
              <a:avLst/>
              <a:gdLst>
                <a:gd name="T0" fmla="*/ 0 w 8"/>
                <a:gd name="T1" fmla="*/ 0 h 4"/>
                <a:gd name="T2" fmla="*/ 107 w 8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3" y="1"/>
                    <a:pt x="7" y="1"/>
                    <a:pt x="8" y="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2" name="Freeform 602">
              <a:extLst>
                <a:ext uri="{FF2B5EF4-FFF2-40B4-BE49-F238E27FC236}">
                  <a16:creationId xmlns:a16="http://schemas.microsoft.com/office/drawing/2014/main" id="{2826527C-ED20-430F-A36F-03335A998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3357"/>
              <a:ext cx="66" cy="29"/>
            </a:xfrm>
            <a:custGeom>
              <a:avLst/>
              <a:gdLst>
                <a:gd name="T0" fmla="*/ 0 w 28"/>
                <a:gd name="T1" fmla="*/ 0 h 12"/>
                <a:gd name="T2" fmla="*/ 368 w 28"/>
                <a:gd name="T3" fmla="*/ 11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0"/>
                  </a:moveTo>
                  <a:cubicBezTo>
                    <a:pt x="3" y="12"/>
                    <a:pt x="19" y="11"/>
                    <a:pt x="28" y="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3" name="Freeform 603">
              <a:extLst>
                <a:ext uri="{FF2B5EF4-FFF2-40B4-BE49-F238E27FC236}">
                  <a16:creationId xmlns:a16="http://schemas.microsoft.com/office/drawing/2014/main" id="{78204ABE-51A8-4FAA-A271-7C72612F7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3357"/>
              <a:ext cx="33" cy="48"/>
            </a:xfrm>
            <a:custGeom>
              <a:avLst/>
              <a:gdLst>
                <a:gd name="T0" fmla="*/ 0 w 14"/>
                <a:gd name="T1" fmla="*/ 0 h 20"/>
                <a:gd name="T2" fmla="*/ 184 w 14"/>
                <a:gd name="T3" fmla="*/ 26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cubicBezTo>
                    <a:pt x="2" y="8"/>
                    <a:pt x="4" y="20"/>
                    <a:pt x="14" y="1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4" name="Freeform 604">
              <a:extLst>
                <a:ext uri="{FF2B5EF4-FFF2-40B4-BE49-F238E27FC236}">
                  <a16:creationId xmlns:a16="http://schemas.microsoft.com/office/drawing/2014/main" id="{CCA51792-64D5-4D0E-8C05-9EBE9E460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3362"/>
              <a:ext cx="33" cy="35"/>
            </a:xfrm>
            <a:custGeom>
              <a:avLst/>
              <a:gdLst>
                <a:gd name="T0" fmla="*/ 0 w 14"/>
                <a:gd name="T1" fmla="*/ 0 h 15"/>
                <a:gd name="T2" fmla="*/ 184 w 14"/>
                <a:gd name="T3" fmla="*/ 19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0"/>
                  </a:moveTo>
                  <a:cubicBezTo>
                    <a:pt x="8" y="0"/>
                    <a:pt x="13" y="8"/>
                    <a:pt x="14" y="1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5" name="Freeform 605">
              <a:extLst>
                <a:ext uri="{FF2B5EF4-FFF2-40B4-BE49-F238E27FC236}">
                  <a16:creationId xmlns:a16="http://schemas.microsoft.com/office/drawing/2014/main" id="{FC8C0436-EF1D-4A4D-B8D5-B7E1E5C0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3372"/>
              <a:ext cx="28" cy="9"/>
            </a:xfrm>
            <a:custGeom>
              <a:avLst/>
              <a:gdLst>
                <a:gd name="T0" fmla="*/ 0 w 12"/>
                <a:gd name="T1" fmla="*/ 45 h 4"/>
                <a:gd name="T2" fmla="*/ 152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4" y="1"/>
                    <a:pt x="8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6" name="Freeform 606">
              <a:extLst>
                <a:ext uri="{FF2B5EF4-FFF2-40B4-BE49-F238E27FC236}">
                  <a16:creationId xmlns:a16="http://schemas.microsoft.com/office/drawing/2014/main" id="{42CA325D-3A87-40BB-B4AC-F328D5CC8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3324"/>
              <a:ext cx="55" cy="48"/>
            </a:xfrm>
            <a:custGeom>
              <a:avLst/>
              <a:gdLst>
                <a:gd name="T0" fmla="*/ 0 w 23"/>
                <a:gd name="T1" fmla="*/ 197 h 20"/>
                <a:gd name="T2" fmla="*/ 316 w 23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0">
                  <a:moveTo>
                    <a:pt x="0" y="14"/>
                  </a:moveTo>
                  <a:cubicBezTo>
                    <a:pt x="9" y="20"/>
                    <a:pt x="22" y="9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7" name="Freeform 607">
              <a:extLst>
                <a:ext uri="{FF2B5EF4-FFF2-40B4-BE49-F238E27FC236}">
                  <a16:creationId xmlns:a16="http://schemas.microsoft.com/office/drawing/2014/main" id="{D19292CE-7B5F-4B77-8B0C-380BCD0B7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3317"/>
              <a:ext cx="26" cy="7"/>
            </a:xfrm>
            <a:custGeom>
              <a:avLst/>
              <a:gdLst>
                <a:gd name="T0" fmla="*/ 0 w 11"/>
                <a:gd name="T1" fmla="*/ 12 h 3"/>
                <a:gd name="T2" fmla="*/ 144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1"/>
                  </a:moveTo>
                  <a:cubicBezTo>
                    <a:pt x="4" y="3"/>
                    <a:pt x="8" y="2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8" name="Freeform 608">
              <a:extLst>
                <a:ext uri="{FF2B5EF4-FFF2-40B4-BE49-F238E27FC236}">
                  <a16:creationId xmlns:a16="http://schemas.microsoft.com/office/drawing/2014/main" id="{D9093ABD-DB6E-42AA-8BED-0D4A6D088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3192"/>
              <a:ext cx="28" cy="71"/>
            </a:xfrm>
            <a:custGeom>
              <a:avLst/>
              <a:gdLst>
                <a:gd name="T0" fmla="*/ 0 w 12"/>
                <a:gd name="T1" fmla="*/ 0 h 30"/>
                <a:gd name="T2" fmla="*/ 103 w 12"/>
                <a:gd name="T3" fmla="*/ 39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0">
                  <a:moveTo>
                    <a:pt x="0" y="0"/>
                  </a:moveTo>
                  <a:cubicBezTo>
                    <a:pt x="10" y="5"/>
                    <a:pt x="12" y="20"/>
                    <a:pt x="8" y="3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19" name="Freeform 609">
              <a:extLst>
                <a:ext uri="{FF2B5EF4-FFF2-40B4-BE49-F238E27FC236}">
                  <a16:creationId xmlns:a16="http://schemas.microsoft.com/office/drawing/2014/main" id="{0146115D-E51B-4B38-A767-72A6DE2D3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3246"/>
              <a:ext cx="22" cy="59"/>
            </a:xfrm>
            <a:custGeom>
              <a:avLst/>
              <a:gdLst>
                <a:gd name="T0" fmla="*/ 0 w 9"/>
                <a:gd name="T1" fmla="*/ 0 h 25"/>
                <a:gd name="T2" fmla="*/ 103 w 9"/>
                <a:gd name="T3" fmla="*/ 32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9" y="7"/>
                    <a:pt x="9" y="15"/>
                    <a:pt x="7" y="2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0" name="Freeform 610">
              <a:extLst>
                <a:ext uri="{FF2B5EF4-FFF2-40B4-BE49-F238E27FC236}">
                  <a16:creationId xmlns:a16="http://schemas.microsoft.com/office/drawing/2014/main" id="{565D1C98-F174-4C5A-9D7E-9DBA8E527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3147"/>
              <a:ext cx="18" cy="52"/>
            </a:xfrm>
            <a:custGeom>
              <a:avLst/>
              <a:gdLst>
                <a:gd name="T0" fmla="*/ 0 w 8"/>
                <a:gd name="T1" fmla="*/ 0 h 22"/>
                <a:gd name="T2" fmla="*/ 92 w 8"/>
                <a:gd name="T3" fmla="*/ 29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cubicBezTo>
                    <a:pt x="0" y="9"/>
                    <a:pt x="1" y="18"/>
                    <a:pt x="8" y="2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1" name="Freeform 611">
              <a:extLst>
                <a:ext uri="{FF2B5EF4-FFF2-40B4-BE49-F238E27FC236}">
                  <a16:creationId xmlns:a16="http://schemas.microsoft.com/office/drawing/2014/main" id="{0F55E739-8AA2-4545-857D-539D384AF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3185"/>
              <a:ext cx="12" cy="49"/>
            </a:xfrm>
            <a:custGeom>
              <a:avLst/>
              <a:gdLst>
                <a:gd name="T0" fmla="*/ 70 w 5"/>
                <a:gd name="T1" fmla="*/ 0 h 21"/>
                <a:gd name="T2" fmla="*/ 58 w 5"/>
                <a:gd name="T3" fmla="*/ 26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5" y="0"/>
                  </a:moveTo>
                  <a:cubicBezTo>
                    <a:pt x="0" y="5"/>
                    <a:pt x="0" y="14"/>
                    <a:pt x="4" y="2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2" name="Freeform 612">
              <a:extLst>
                <a:ext uri="{FF2B5EF4-FFF2-40B4-BE49-F238E27FC236}">
                  <a16:creationId xmlns:a16="http://schemas.microsoft.com/office/drawing/2014/main" id="{46177175-9F51-4482-B6D7-CEAA9F168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154"/>
              <a:ext cx="40" cy="31"/>
            </a:xfrm>
            <a:custGeom>
              <a:avLst/>
              <a:gdLst>
                <a:gd name="T0" fmla="*/ 0 w 17"/>
                <a:gd name="T1" fmla="*/ 0 h 13"/>
                <a:gd name="T2" fmla="*/ 221 w 17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3" y="7"/>
                    <a:pt x="9" y="12"/>
                    <a:pt x="17" y="1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3" name="Freeform 613">
              <a:extLst>
                <a:ext uri="{FF2B5EF4-FFF2-40B4-BE49-F238E27FC236}">
                  <a16:creationId xmlns:a16="http://schemas.microsoft.com/office/drawing/2014/main" id="{F8CF3C17-A704-43AA-8EEC-0DFA3F1B0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3164"/>
              <a:ext cx="12" cy="49"/>
            </a:xfrm>
            <a:custGeom>
              <a:avLst/>
              <a:gdLst>
                <a:gd name="T0" fmla="*/ 58 w 5"/>
                <a:gd name="T1" fmla="*/ 0 h 21"/>
                <a:gd name="T2" fmla="*/ 70 w 5"/>
                <a:gd name="T3" fmla="*/ 26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4" y="0"/>
                  </a:moveTo>
                  <a:cubicBezTo>
                    <a:pt x="0" y="5"/>
                    <a:pt x="1" y="16"/>
                    <a:pt x="5" y="2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4" name="Freeform 614">
              <a:extLst>
                <a:ext uri="{FF2B5EF4-FFF2-40B4-BE49-F238E27FC236}">
                  <a16:creationId xmlns:a16="http://schemas.microsoft.com/office/drawing/2014/main" id="{23948B65-133B-44B3-9448-26FA1D7E3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3064"/>
              <a:ext cx="10" cy="29"/>
            </a:xfrm>
            <a:custGeom>
              <a:avLst/>
              <a:gdLst>
                <a:gd name="T0" fmla="*/ 0 w 4"/>
                <a:gd name="T1" fmla="*/ 0 h 12"/>
                <a:gd name="T2" fmla="*/ 63 w 4"/>
                <a:gd name="T3" fmla="*/ 16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2" y="4"/>
                    <a:pt x="4" y="8"/>
                    <a:pt x="4" y="1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5" name="Freeform 615">
              <a:extLst>
                <a:ext uri="{FF2B5EF4-FFF2-40B4-BE49-F238E27FC236}">
                  <a16:creationId xmlns:a16="http://schemas.microsoft.com/office/drawing/2014/main" id="{A30B4F24-4A36-453F-869A-AAE372965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069"/>
              <a:ext cx="22" cy="7"/>
            </a:xfrm>
            <a:custGeom>
              <a:avLst/>
              <a:gdLst>
                <a:gd name="T0" fmla="*/ 0 w 9"/>
                <a:gd name="T1" fmla="*/ 37 h 3"/>
                <a:gd name="T2" fmla="*/ 13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6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6" name="Freeform 616">
              <a:extLst>
                <a:ext uri="{FF2B5EF4-FFF2-40B4-BE49-F238E27FC236}">
                  <a16:creationId xmlns:a16="http://schemas.microsoft.com/office/drawing/2014/main" id="{4558560C-BA7F-46AC-BE4C-A888273B9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3279"/>
              <a:ext cx="12" cy="38"/>
            </a:xfrm>
            <a:custGeom>
              <a:avLst/>
              <a:gdLst>
                <a:gd name="T0" fmla="*/ 29 w 5"/>
                <a:gd name="T1" fmla="*/ 0 h 16"/>
                <a:gd name="T2" fmla="*/ 70 w 5"/>
                <a:gd name="T3" fmla="*/ 21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2" y="0"/>
                  </a:moveTo>
                  <a:cubicBezTo>
                    <a:pt x="0" y="5"/>
                    <a:pt x="1" y="12"/>
                    <a:pt x="5" y="1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7" name="Freeform 617">
              <a:extLst>
                <a:ext uri="{FF2B5EF4-FFF2-40B4-BE49-F238E27FC236}">
                  <a16:creationId xmlns:a16="http://schemas.microsoft.com/office/drawing/2014/main" id="{0C9286D7-C2E4-4C83-805D-15AFC31A6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3303"/>
              <a:ext cx="15" cy="7"/>
            </a:xfrm>
            <a:custGeom>
              <a:avLst/>
              <a:gdLst>
                <a:gd name="T0" fmla="*/ 95 w 6"/>
                <a:gd name="T1" fmla="*/ 0 h 3"/>
                <a:gd name="T2" fmla="*/ 0 w 6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0"/>
                    <a:pt x="2" y="1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8" name="Freeform 618">
              <a:extLst>
                <a:ext uri="{FF2B5EF4-FFF2-40B4-BE49-F238E27FC236}">
                  <a16:creationId xmlns:a16="http://schemas.microsoft.com/office/drawing/2014/main" id="{85E2B79A-701E-4DCE-ABE4-8D3FFDC39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142"/>
              <a:ext cx="85" cy="62"/>
            </a:xfrm>
            <a:custGeom>
              <a:avLst/>
              <a:gdLst>
                <a:gd name="T0" fmla="*/ 0 w 36"/>
                <a:gd name="T1" fmla="*/ 284 h 26"/>
                <a:gd name="T2" fmla="*/ 475 w 36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6">
                  <a:moveTo>
                    <a:pt x="0" y="21"/>
                  </a:moveTo>
                  <a:cubicBezTo>
                    <a:pt x="12" y="26"/>
                    <a:pt x="36" y="13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29" name="Freeform 619">
              <a:extLst>
                <a:ext uri="{FF2B5EF4-FFF2-40B4-BE49-F238E27FC236}">
                  <a16:creationId xmlns:a16="http://schemas.microsoft.com/office/drawing/2014/main" id="{3ED584A4-F0C6-49A4-B161-43740F9D3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3123"/>
              <a:ext cx="59" cy="26"/>
            </a:xfrm>
            <a:custGeom>
              <a:avLst/>
              <a:gdLst>
                <a:gd name="T0" fmla="*/ 0 w 25"/>
                <a:gd name="T1" fmla="*/ 0 h 11"/>
                <a:gd name="T2" fmla="*/ 328 w 25"/>
                <a:gd name="T3" fmla="*/ 6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">
                  <a:moveTo>
                    <a:pt x="0" y="0"/>
                  </a:moveTo>
                  <a:cubicBezTo>
                    <a:pt x="2" y="11"/>
                    <a:pt x="18" y="8"/>
                    <a:pt x="25" y="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0" name="Freeform 620">
              <a:extLst>
                <a:ext uri="{FF2B5EF4-FFF2-40B4-BE49-F238E27FC236}">
                  <a16:creationId xmlns:a16="http://schemas.microsoft.com/office/drawing/2014/main" id="{782245EF-AB2D-497C-97B4-571339379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3036"/>
              <a:ext cx="66" cy="40"/>
            </a:xfrm>
            <a:custGeom>
              <a:avLst/>
              <a:gdLst>
                <a:gd name="T0" fmla="*/ 106 w 28"/>
                <a:gd name="T1" fmla="*/ 28 h 17"/>
                <a:gd name="T2" fmla="*/ 94 w 28"/>
                <a:gd name="T3" fmla="*/ 193 h 17"/>
                <a:gd name="T4" fmla="*/ 250 w 28"/>
                <a:gd name="T5" fmla="*/ 0 h 17"/>
                <a:gd name="T6" fmla="*/ 368 w 28"/>
                <a:gd name="T7" fmla="*/ 22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7">
                  <a:moveTo>
                    <a:pt x="8" y="2"/>
                  </a:moveTo>
                  <a:cubicBezTo>
                    <a:pt x="4" y="5"/>
                    <a:pt x="0" y="15"/>
                    <a:pt x="7" y="15"/>
                  </a:cubicBezTo>
                  <a:cubicBezTo>
                    <a:pt x="13" y="15"/>
                    <a:pt x="17" y="4"/>
                    <a:pt x="19" y="0"/>
                  </a:cubicBezTo>
                  <a:cubicBezTo>
                    <a:pt x="25" y="3"/>
                    <a:pt x="26" y="11"/>
                    <a:pt x="28" y="1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1" name="Freeform 621">
              <a:extLst>
                <a:ext uri="{FF2B5EF4-FFF2-40B4-BE49-F238E27FC236}">
                  <a16:creationId xmlns:a16="http://schemas.microsoft.com/office/drawing/2014/main" id="{B55FF9AB-DA98-4DDA-8A51-332867165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946"/>
              <a:ext cx="45" cy="31"/>
            </a:xfrm>
            <a:custGeom>
              <a:avLst/>
              <a:gdLst>
                <a:gd name="T0" fmla="*/ 95 w 19"/>
                <a:gd name="T1" fmla="*/ 0 h 13"/>
                <a:gd name="T2" fmla="*/ 28 w 19"/>
                <a:gd name="T3" fmla="*/ 176 h 13"/>
                <a:gd name="T4" fmla="*/ 253 w 19"/>
                <a:gd name="T5" fmla="*/ 2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7" y="0"/>
                  </a:moveTo>
                  <a:cubicBezTo>
                    <a:pt x="3" y="3"/>
                    <a:pt x="0" y="8"/>
                    <a:pt x="2" y="13"/>
                  </a:cubicBezTo>
                  <a:cubicBezTo>
                    <a:pt x="10" y="13"/>
                    <a:pt x="17" y="9"/>
                    <a:pt x="19" y="2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2" name="Freeform 622">
              <a:extLst>
                <a:ext uri="{FF2B5EF4-FFF2-40B4-BE49-F238E27FC236}">
                  <a16:creationId xmlns:a16="http://schemas.microsoft.com/office/drawing/2014/main" id="{3A196BB5-01FA-499A-8745-58902EB63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859"/>
              <a:ext cx="33" cy="21"/>
            </a:xfrm>
            <a:custGeom>
              <a:avLst/>
              <a:gdLst>
                <a:gd name="T0" fmla="*/ 172 w 14"/>
                <a:gd name="T1" fmla="*/ 28 h 9"/>
                <a:gd name="T2" fmla="*/ 0 w 14"/>
                <a:gd name="T3" fmla="*/ 49 h 9"/>
                <a:gd name="T4" fmla="*/ 184 w 14"/>
                <a:gd name="T5" fmla="*/ 10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3" y="2"/>
                  </a:moveTo>
                  <a:cubicBezTo>
                    <a:pt x="8" y="0"/>
                    <a:pt x="3" y="0"/>
                    <a:pt x="0" y="4"/>
                  </a:cubicBezTo>
                  <a:cubicBezTo>
                    <a:pt x="3" y="8"/>
                    <a:pt x="9" y="9"/>
                    <a:pt x="14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3" name="Freeform 623">
              <a:extLst>
                <a:ext uri="{FF2B5EF4-FFF2-40B4-BE49-F238E27FC236}">
                  <a16:creationId xmlns:a16="http://schemas.microsoft.com/office/drawing/2014/main" id="{BECD30D1-D1ED-4C38-8901-665256F94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3121"/>
              <a:ext cx="7" cy="24"/>
            </a:xfrm>
            <a:custGeom>
              <a:avLst/>
              <a:gdLst>
                <a:gd name="T0" fmla="*/ 12 w 3"/>
                <a:gd name="T1" fmla="*/ 139 h 10"/>
                <a:gd name="T2" fmla="*/ 37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1" y="10"/>
                  </a:moveTo>
                  <a:cubicBezTo>
                    <a:pt x="0" y="7"/>
                    <a:pt x="1" y="3"/>
                    <a:pt x="3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4" name="Freeform 624">
              <a:extLst>
                <a:ext uri="{FF2B5EF4-FFF2-40B4-BE49-F238E27FC236}">
                  <a16:creationId xmlns:a16="http://schemas.microsoft.com/office/drawing/2014/main" id="{B6625551-85C9-4172-9855-DFFB3093D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2" y="3149"/>
              <a:ext cx="19" cy="26"/>
            </a:xfrm>
            <a:custGeom>
              <a:avLst/>
              <a:gdLst>
                <a:gd name="T0" fmla="*/ 0 w 8"/>
                <a:gd name="T1" fmla="*/ 144 h 11"/>
                <a:gd name="T2" fmla="*/ 107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4" y="9"/>
                    <a:pt x="7" y="5"/>
                    <a:pt x="8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5" name="Freeform 625">
              <a:extLst>
                <a:ext uri="{FF2B5EF4-FFF2-40B4-BE49-F238E27FC236}">
                  <a16:creationId xmlns:a16="http://schemas.microsoft.com/office/drawing/2014/main" id="{1A879534-444B-4CD6-BEFE-43E1BB824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121"/>
              <a:ext cx="54" cy="47"/>
            </a:xfrm>
            <a:custGeom>
              <a:avLst/>
              <a:gdLst>
                <a:gd name="T0" fmla="*/ 0 w 23"/>
                <a:gd name="T1" fmla="*/ 132 h 20"/>
                <a:gd name="T2" fmla="*/ 127 w 23"/>
                <a:gd name="T3" fmla="*/ 49 h 20"/>
                <a:gd name="T4" fmla="*/ 115 w 23"/>
                <a:gd name="T5" fmla="*/ 249 h 20"/>
                <a:gd name="T6" fmla="*/ 298 w 23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0"/>
                  </a:moveTo>
                  <a:cubicBezTo>
                    <a:pt x="2" y="7"/>
                    <a:pt x="7" y="5"/>
                    <a:pt x="10" y="4"/>
                  </a:cubicBezTo>
                  <a:cubicBezTo>
                    <a:pt x="12" y="8"/>
                    <a:pt x="10" y="14"/>
                    <a:pt x="9" y="19"/>
                  </a:cubicBezTo>
                  <a:cubicBezTo>
                    <a:pt x="18" y="20"/>
                    <a:pt x="19" y="7"/>
                    <a:pt x="23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6" name="Freeform 626">
              <a:extLst>
                <a:ext uri="{FF2B5EF4-FFF2-40B4-BE49-F238E27FC236}">
                  <a16:creationId xmlns:a16="http://schemas.microsoft.com/office/drawing/2014/main" id="{4A1FF93F-59F4-437F-AEB7-E7578014D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183"/>
              <a:ext cx="33" cy="35"/>
            </a:xfrm>
            <a:custGeom>
              <a:avLst/>
              <a:gdLst>
                <a:gd name="T0" fmla="*/ 172 w 14"/>
                <a:gd name="T1" fmla="*/ 28 h 15"/>
                <a:gd name="T2" fmla="*/ 184 w 14"/>
                <a:gd name="T3" fmla="*/ 10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13" y="2"/>
                  </a:moveTo>
                  <a:cubicBezTo>
                    <a:pt x="0" y="0"/>
                    <a:pt x="4" y="15"/>
                    <a:pt x="14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7" name="Freeform 627">
              <a:extLst>
                <a:ext uri="{FF2B5EF4-FFF2-40B4-BE49-F238E27FC236}">
                  <a16:creationId xmlns:a16="http://schemas.microsoft.com/office/drawing/2014/main" id="{ABDA3B76-D7A1-4905-ACDD-A89517D28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3239"/>
              <a:ext cx="24" cy="10"/>
            </a:xfrm>
            <a:custGeom>
              <a:avLst/>
              <a:gdLst>
                <a:gd name="T0" fmla="*/ 0 w 10"/>
                <a:gd name="T1" fmla="*/ 20 h 4"/>
                <a:gd name="T2" fmla="*/ 139 w 10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5" y="0"/>
                    <a:pt x="9" y="1"/>
                    <a:pt x="10" y="4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8" name="Freeform 628">
              <a:extLst>
                <a:ext uri="{FF2B5EF4-FFF2-40B4-BE49-F238E27FC236}">
                  <a16:creationId xmlns:a16="http://schemas.microsoft.com/office/drawing/2014/main" id="{E095BA42-13E8-4537-B56B-56079F09B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3357"/>
              <a:ext cx="7" cy="15"/>
            </a:xfrm>
            <a:custGeom>
              <a:avLst/>
              <a:gdLst>
                <a:gd name="T0" fmla="*/ 0 w 3"/>
                <a:gd name="T1" fmla="*/ 9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3" y="2"/>
                    <a:pt x="3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39" name="Freeform 629">
              <a:extLst>
                <a:ext uri="{FF2B5EF4-FFF2-40B4-BE49-F238E27FC236}">
                  <a16:creationId xmlns:a16="http://schemas.microsoft.com/office/drawing/2014/main" id="{AC4495EF-04F2-404C-84C7-7BCECF0EE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348"/>
              <a:ext cx="38" cy="40"/>
            </a:xfrm>
            <a:custGeom>
              <a:avLst/>
              <a:gdLst>
                <a:gd name="T0" fmla="*/ 0 w 16"/>
                <a:gd name="T1" fmla="*/ 144 h 17"/>
                <a:gd name="T2" fmla="*/ 135 w 16"/>
                <a:gd name="T3" fmla="*/ 2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0" y="11"/>
                  </a:moveTo>
                  <a:cubicBezTo>
                    <a:pt x="7" y="0"/>
                    <a:pt x="16" y="8"/>
                    <a:pt x="10" y="1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0" name="Freeform 630">
              <a:extLst>
                <a:ext uri="{FF2B5EF4-FFF2-40B4-BE49-F238E27FC236}">
                  <a16:creationId xmlns:a16="http://schemas.microsoft.com/office/drawing/2014/main" id="{2DF3A16D-F048-4856-993C-979CB2B2E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3286"/>
              <a:ext cx="28" cy="8"/>
            </a:xfrm>
            <a:custGeom>
              <a:avLst/>
              <a:gdLst>
                <a:gd name="T0" fmla="*/ 0 w 12"/>
                <a:gd name="T1" fmla="*/ 0 h 3"/>
                <a:gd name="T2" fmla="*/ 152 w 12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3" y="2"/>
                    <a:pt x="8" y="3"/>
                    <a:pt x="12" y="2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1" name="Freeform 631">
              <a:extLst>
                <a:ext uri="{FF2B5EF4-FFF2-40B4-BE49-F238E27FC236}">
                  <a16:creationId xmlns:a16="http://schemas.microsoft.com/office/drawing/2014/main" id="{E9E67F59-851F-405E-85C2-C37C3CF73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126"/>
              <a:ext cx="26" cy="19"/>
            </a:xfrm>
            <a:custGeom>
              <a:avLst/>
              <a:gdLst>
                <a:gd name="T0" fmla="*/ 0 w 11"/>
                <a:gd name="T1" fmla="*/ 0 h 8"/>
                <a:gd name="T2" fmla="*/ 144 w 11"/>
                <a:gd name="T3" fmla="*/ 9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2" y="5"/>
                    <a:pt x="6" y="8"/>
                    <a:pt x="11" y="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2" name="Freeform 632">
              <a:extLst>
                <a:ext uri="{FF2B5EF4-FFF2-40B4-BE49-F238E27FC236}">
                  <a16:creationId xmlns:a16="http://schemas.microsoft.com/office/drawing/2014/main" id="{4657B19E-F84D-4D96-98AE-72A9B4979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157"/>
              <a:ext cx="26" cy="33"/>
            </a:xfrm>
            <a:custGeom>
              <a:avLst/>
              <a:gdLst>
                <a:gd name="T0" fmla="*/ 0 w 11"/>
                <a:gd name="T1" fmla="*/ 78 h 14"/>
                <a:gd name="T2" fmla="*/ 95 w 11"/>
                <a:gd name="T3" fmla="*/ 0 h 14"/>
                <a:gd name="T4" fmla="*/ 50 w 11"/>
                <a:gd name="T5" fmla="*/ 18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6"/>
                  </a:moveTo>
                  <a:cubicBezTo>
                    <a:pt x="2" y="4"/>
                    <a:pt x="5" y="3"/>
                    <a:pt x="7" y="0"/>
                  </a:cubicBezTo>
                  <a:cubicBezTo>
                    <a:pt x="11" y="4"/>
                    <a:pt x="9" y="11"/>
                    <a:pt x="4" y="14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3" name="Freeform 633">
              <a:extLst>
                <a:ext uri="{FF2B5EF4-FFF2-40B4-BE49-F238E27FC236}">
                  <a16:creationId xmlns:a16="http://schemas.microsoft.com/office/drawing/2014/main" id="{E6E2659D-E9DE-452B-87D1-4FF84222B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3197"/>
              <a:ext cx="23" cy="4"/>
            </a:xfrm>
            <a:custGeom>
              <a:avLst/>
              <a:gdLst>
                <a:gd name="T0" fmla="*/ 0 w 10"/>
                <a:gd name="T1" fmla="*/ 8 h 2"/>
                <a:gd name="T2" fmla="*/ 122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4" name="Freeform 634">
              <a:extLst>
                <a:ext uri="{FF2B5EF4-FFF2-40B4-BE49-F238E27FC236}">
                  <a16:creationId xmlns:a16="http://schemas.microsoft.com/office/drawing/2014/main" id="{C4477BD8-9211-449E-975E-E2C17F612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279"/>
              <a:ext cx="31" cy="24"/>
            </a:xfrm>
            <a:custGeom>
              <a:avLst/>
              <a:gdLst>
                <a:gd name="T0" fmla="*/ 148 w 13"/>
                <a:gd name="T1" fmla="*/ 82 h 10"/>
                <a:gd name="T2" fmla="*/ 0 w 13"/>
                <a:gd name="T3" fmla="*/ 41 h 10"/>
                <a:gd name="T4" fmla="*/ 176 w 13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1" y="6"/>
                  </a:moveTo>
                  <a:cubicBezTo>
                    <a:pt x="10" y="10"/>
                    <a:pt x="2" y="9"/>
                    <a:pt x="0" y="3"/>
                  </a:cubicBezTo>
                  <a:cubicBezTo>
                    <a:pt x="3" y="0"/>
                    <a:pt x="8" y="1"/>
                    <a:pt x="13" y="1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5" name="Freeform 635">
              <a:extLst>
                <a:ext uri="{FF2B5EF4-FFF2-40B4-BE49-F238E27FC236}">
                  <a16:creationId xmlns:a16="http://schemas.microsoft.com/office/drawing/2014/main" id="{C7C9E4F0-AE87-4A6E-AD0B-21CCAE389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3057"/>
              <a:ext cx="10" cy="33"/>
            </a:xfrm>
            <a:custGeom>
              <a:avLst/>
              <a:gdLst>
                <a:gd name="T0" fmla="*/ 0 w 4"/>
                <a:gd name="T1" fmla="*/ 0 h 14"/>
                <a:gd name="T2" fmla="*/ 63 w 4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0" y="5"/>
                    <a:pt x="1" y="10"/>
                    <a:pt x="4" y="14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6" name="Freeform 636">
              <a:extLst>
                <a:ext uri="{FF2B5EF4-FFF2-40B4-BE49-F238E27FC236}">
                  <a16:creationId xmlns:a16="http://schemas.microsoft.com/office/drawing/2014/main" id="{15FA7637-9605-47B8-9E4D-F6944CAF2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3147"/>
              <a:ext cx="49" cy="47"/>
            </a:xfrm>
            <a:custGeom>
              <a:avLst/>
              <a:gdLst>
                <a:gd name="T0" fmla="*/ 257 w 21"/>
                <a:gd name="T1" fmla="*/ 49 h 20"/>
                <a:gd name="T2" fmla="*/ 266 w 21"/>
                <a:gd name="T3" fmla="*/ 14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20" y="4"/>
                  </a:moveTo>
                  <a:cubicBezTo>
                    <a:pt x="0" y="0"/>
                    <a:pt x="8" y="20"/>
                    <a:pt x="21" y="11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7" name="Freeform 637">
              <a:extLst>
                <a:ext uri="{FF2B5EF4-FFF2-40B4-BE49-F238E27FC236}">
                  <a16:creationId xmlns:a16="http://schemas.microsoft.com/office/drawing/2014/main" id="{9C55E647-933D-4B7E-BEED-1A135EA4D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197"/>
              <a:ext cx="30" cy="4"/>
            </a:xfrm>
            <a:custGeom>
              <a:avLst/>
              <a:gdLst>
                <a:gd name="T0" fmla="*/ 0 w 13"/>
                <a:gd name="T1" fmla="*/ 16 h 2"/>
                <a:gd name="T2" fmla="*/ 159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2"/>
                  </a:moveTo>
                  <a:cubicBezTo>
                    <a:pt x="5" y="2"/>
                    <a:pt x="9" y="0"/>
                    <a:pt x="13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8" name="Freeform 638">
              <a:extLst>
                <a:ext uri="{FF2B5EF4-FFF2-40B4-BE49-F238E27FC236}">
                  <a16:creationId xmlns:a16="http://schemas.microsoft.com/office/drawing/2014/main" id="{6648266E-DEAE-492B-8111-29269BF4C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3064"/>
              <a:ext cx="21" cy="22"/>
            </a:xfrm>
            <a:custGeom>
              <a:avLst/>
              <a:gdLst>
                <a:gd name="T0" fmla="*/ 0 w 9"/>
                <a:gd name="T1" fmla="*/ 0 h 9"/>
                <a:gd name="T2" fmla="*/ 114 w 9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6"/>
                    <a:pt x="3" y="9"/>
                    <a:pt x="9" y="9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49" name="Freeform 639">
              <a:extLst>
                <a:ext uri="{FF2B5EF4-FFF2-40B4-BE49-F238E27FC236}">
                  <a16:creationId xmlns:a16="http://schemas.microsoft.com/office/drawing/2014/main" id="{DC188EF5-E35B-4247-85D8-7837E23FA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3357"/>
              <a:ext cx="33" cy="7"/>
            </a:xfrm>
            <a:custGeom>
              <a:avLst/>
              <a:gdLst>
                <a:gd name="T0" fmla="*/ 0 w 14"/>
                <a:gd name="T1" fmla="*/ 28 h 3"/>
                <a:gd name="T2" fmla="*/ 184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2"/>
                  </a:moveTo>
                  <a:cubicBezTo>
                    <a:pt x="5" y="3"/>
                    <a:pt x="10" y="2"/>
                    <a:pt x="14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0" name="Freeform 640">
              <a:extLst>
                <a:ext uri="{FF2B5EF4-FFF2-40B4-BE49-F238E27FC236}">
                  <a16:creationId xmlns:a16="http://schemas.microsoft.com/office/drawing/2014/main" id="{1FC76E53-DBAF-42B0-83C5-77669F64F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3360"/>
              <a:ext cx="5" cy="16"/>
            </a:xfrm>
            <a:custGeom>
              <a:avLst/>
              <a:gdLst>
                <a:gd name="T0" fmla="*/ 33 w 2"/>
                <a:gd name="T1" fmla="*/ 0 h 7"/>
                <a:gd name="T2" fmla="*/ 20 w 2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0" y="2"/>
                    <a:pt x="0" y="5"/>
                    <a:pt x="1" y="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1" name="Freeform 641">
              <a:extLst>
                <a:ext uri="{FF2B5EF4-FFF2-40B4-BE49-F238E27FC236}">
                  <a16:creationId xmlns:a16="http://schemas.microsoft.com/office/drawing/2014/main" id="{FB7FA64B-B4E8-40C4-8F39-BEFF2F09B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3157"/>
              <a:ext cx="23" cy="21"/>
            </a:xfrm>
            <a:custGeom>
              <a:avLst/>
              <a:gdLst>
                <a:gd name="T0" fmla="*/ 12 w 10"/>
                <a:gd name="T1" fmla="*/ 0 h 9"/>
                <a:gd name="T2" fmla="*/ 122 w 10"/>
                <a:gd name="T3" fmla="*/ 10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1" y="0"/>
                  </a:moveTo>
                  <a:cubicBezTo>
                    <a:pt x="0" y="5"/>
                    <a:pt x="5" y="9"/>
                    <a:pt x="10" y="8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2" name="Freeform 642">
              <a:extLst>
                <a:ext uri="{FF2B5EF4-FFF2-40B4-BE49-F238E27FC236}">
                  <a16:creationId xmlns:a16="http://schemas.microsoft.com/office/drawing/2014/main" id="{36EE6E4E-6AA1-4AE1-A8C1-86C3D9AD8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060"/>
              <a:ext cx="21" cy="19"/>
            </a:xfrm>
            <a:custGeom>
              <a:avLst/>
              <a:gdLst>
                <a:gd name="T0" fmla="*/ 0 w 9"/>
                <a:gd name="T1" fmla="*/ 107 h 8"/>
                <a:gd name="T2" fmla="*/ 114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3" y="6"/>
                    <a:pt x="6" y="3"/>
                    <a:pt x="9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3" name="Freeform 643">
              <a:extLst>
                <a:ext uri="{FF2B5EF4-FFF2-40B4-BE49-F238E27FC236}">
                  <a16:creationId xmlns:a16="http://schemas.microsoft.com/office/drawing/2014/main" id="{077E4192-C2EE-4DA4-A7EF-752E49934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173"/>
              <a:ext cx="15" cy="31"/>
            </a:xfrm>
            <a:custGeom>
              <a:avLst/>
              <a:gdLst>
                <a:gd name="T0" fmla="*/ 0 w 6"/>
                <a:gd name="T1" fmla="*/ 176 h 13"/>
                <a:gd name="T2" fmla="*/ 95 w 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13"/>
                  </a:moveTo>
                  <a:cubicBezTo>
                    <a:pt x="3" y="9"/>
                    <a:pt x="5" y="5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4" name="Freeform 644">
              <a:extLst>
                <a:ext uri="{FF2B5EF4-FFF2-40B4-BE49-F238E27FC236}">
                  <a16:creationId xmlns:a16="http://schemas.microsoft.com/office/drawing/2014/main" id="{CC88FB2B-873C-484D-AEA5-80B9418ED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238"/>
              <a:ext cx="57" cy="35"/>
            </a:xfrm>
            <a:custGeom>
              <a:avLst/>
              <a:gdLst>
                <a:gd name="T0" fmla="*/ 0 w 24"/>
                <a:gd name="T1" fmla="*/ 37 h 15"/>
                <a:gd name="T2" fmla="*/ 135 w 24"/>
                <a:gd name="T3" fmla="*/ 0 h 15"/>
                <a:gd name="T4" fmla="*/ 321 w 24"/>
                <a:gd name="T5" fmla="*/ 191 h 15"/>
                <a:gd name="T6" fmla="*/ 185 w 24"/>
                <a:gd name="T7" fmla="*/ 126 h 15"/>
                <a:gd name="T8" fmla="*/ 107 w 2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0" y="3"/>
                  </a:moveTo>
                  <a:cubicBezTo>
                    <a:pt x="5" y="4"/>
                    <a:pt x="13" y="6"/>
                    <a:pt x="10" y="0"/>
                  </a:cubicBezTo>
                  <a:cubicBezTo>
                    <a:pt x="14" y="4"/>
                    <a:pt x="20" y="11"/>
                    <a:pt x="24" y="15"/>
                  </a:cubicBezTo>
                  <a:cubicBezTo>
                    <a:pt x="23" y="13"/>
                    <a:pt x="17" y="11"/>
                    <a:pt x="14" y="10"/>
                  </a:cubicBezTo>
                  <a:cubicBezTo>
                    <a:pt x="12" y="9"/>
                    <a:pt x="10" y="7"/>
                    <a:pt x="8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5" name="Freeform 645">
              <a:extLst>
                <a:ext uri="{FF2B5EF4-FFF2-40B4-BE49-F238E27FC236}">
                  <a16:creationId xmlns:a16="http://schemas.microsoft.com/office/drawing/2014/main" id="{819F86F4-4F52-4E2F-B065-AE9B32A07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500"/>
              <a:ext cx="19" cy="52"/>
            </a:xfrm>
            <a:custGeom>
              <a:avLst/>
              <a:gdLst>
                <a:gd name="T0" fmla="*/ 29 w 8"/>
                <a:gd name="T1" fmla="*/ 291 h 22"/>
                <a:gd name="T2" fmla="*/ 107 w 8"/>
                <a:gd name="T3" fmla="*/ 135 h 22"/>
                <a:gd name="T4" fmla="*/ 0 w 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2">
                  <a:moveTo>
                    <a:pt x="2" y="22"/>
                  </a:moveTo>
                  <a:cubicBezTo>
                    <a:pt x="2" y="15"/>
                    <a:pt x="3" y="7"/>
                    <a:pt x="8" y="10"/>
                  </a:cubicBezTo>
                  <a:cubicBezTo>
                    <a:pt x="6" y="6"/>
                    <a:pt x="1" y="4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6" name="Freeform 646">
              <a:extLst>
                <a:ext uri="{FF2B5EF4-FFF2-40B4-BE49-F238E27FC236}">
                  <a16:creationId xmlns:a16="http://schemas.microsoft.com/office/drawing/2014/main" id="{9C0EF011-DBBF-4733-8DDD-6A7DF8535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200"/>
              <a:ext cx="28" cy="23"/>
            </a:xfrm>
            <a:custGeom>
              <a:avLst/>
              <a:gdLst>
                <a:gd name="T0" fmla="*/ 12 w 12"/>
                <a:gd name="T1" fmla="*/ 0 h 10"/>
                <a:gd name="T2" fmla="*/ 0 w 12"/>
                <a:gd name="T3" fmla="*/ 94 h 10"/>
                <a:gd name="T4" fmla="*/ 152 w 12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" y="0"/>
                  </a:moveTo>
                  <a:cubicBezTo>
                    <a:pt x="2" y="3"/>
                    <a:pt x="3" y="7"/>
                    <a:pt x="0" y="8"/>
                  </a:cubicBezTo>
                  <a:cubicBezTo>
                    <a:pt x="4" y="8"/>
                    <a:pt x="8" y="10"/>
                    <a:pt x="12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7" name="Freeform 647">
              <a:extLst>
                <a:ext uri="{FF2B5EF4-FFF2-40B4-BE49-F238E27FC236}">
                  <a16:creationId xmlns:a16="http://schemas.microsoft.com/office/drawing/2014/main" id="{5FD6A700-97F4-4216-A560-213D2955D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167"/>
              <a:ext cx="17" cy="16"/>
            </a:xfrm>
            <a:custGeom>
              <a:avLst/>
              <a:gdLst>
                <a:gd name="T0" fmla="*/ 58 w 7"/>
                <a:gd name="T1" fmla="*/ 0 h 7"/>
                <a:gd name="T2" fmla="*/ 0 w 7"/>
                <a:gd name="T3" fmla="*/ 48 h 7"/>
                <a:gd name="T4" fmla="*/ 100 w 7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3" y="1"/>
                    <a:pt x="0" y="2"/>
                    <a:pt x="0" y="4"/>
                  </a:cubicBezTo>
                  <a:cubicBezTo>
                    <a:pt x="0" y="7"/>
                    <a:pt x="6" y="4"/>
                    <a:pt x="7" y="3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8" name="Freeform 648">
              <a:extLst>
                <a:ext uri="{FF2B5EF4-FFF2-40B4-BE49-F238E27FC236}">
                  <a16:creationId xmlns:a16="http://schemas.microsoft.com/office/drawing/2014/main" id="{B4E14AC1-767D-46A0-9D53-7665A48FF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214"/>
              <a:ext cx="1" cy="9"/>
            </a:xfrm>
            <a:custGeom>
              <a:avLst/>
              <a:gdLst>
                <a:gd name="T0" fmla="*/ 0 w 1"/>
                <a:gd name="T1" fmla="*/ 45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59" name="Freeform 649">
              <a:extLst>
                <a:ext uri="{FF2B5EF4-FFF2-40B4-BE49-F238E27FC236}">
                  <a16:creationId xmlns:a16="http://schemas.microsoft.com/office/drawing/2014/main" id="{7238C9F2-5309-4C89-BA06-A61D30231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214"/>
              <a:ext cx="9" cy="2"/>
            </a:xfrm>
            <a:custGeom>
              <a:avLst/>
              <a:gdLst>
                <a:gd name="T0" fmla="*/ 0 w 4"/>
                <a:gd name="T1" fmla="*/ 8 h 1"/>
                <a:gd name="T2" fmla="*/ 45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0" name="Freeform 650">
              <a:extLst>
                <a:ext uri="{FF2B5EF4-FFF2-40B4-BE49-F238E27FC236}">
                  <a16:creationId xmlns:a16="http://schemas.microsoft.com/office/drawing/2014/main" id="{5E921430-AE8B-49B0-85BA-CC6EEC0BB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516"/>
              <a:ext cx="2" cy="10"/>
            </a:xfrm>
            <a:custGeom>
              <a:avLst/>
              <a:gdLst>
                <a:gd name="T0" fmla="*/ 8 w 1"/>
                <a:gd name="T1" fmla="*/ 6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1" name="Freeform 651">
              <a:extLst>
                <a:ext uri="{FF2B5EF4-FFF2-40B4-BE49-F238E27FC236}">
                  <a16:creationId xmlns:a16="http://schemas.microsoft.com/office/drawing/2014/main" id="{0B15F5B4-55F5-4558-96C0-657BE0E9B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561"/>
              <a:ext cx="12" cy="1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2" name="Freeform 652">
              <a:extLst>
                <a:ext uri="{FF2B5EF4-FFF2-40B4-BE49-F238E27FC236}">
                  <a16:creationId xmlns:a16="http://schemas.microsoft.com/office/drawing/2014/main" id="{D4E3B19C-7CF4-47FF-BF5A-BE5ADD54D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389"/>
              <a:ext cx="28" cy="80"/>
            </a:xfrm>
            <a:custGeom>
              <a:avLst/>
              <a:gdLst>
                <a:gd name="T0" fmla="*/ 0 w 12"/>
                <a:gd name="T1" fmla="*/ 0 h 34"/>
                <a:gd name="T2" fmla="*/ 152 w 12"/>
                <a:gd name="T3" fmla="*/ 442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4">
                  <a:moveTo>
                    <a:pt x="0" y="0"/>
                  </a:moveTo>
                  <a:cubicBezTo>
                    <a:pt x="0" y="6"/>
                    <a:pt x="3" y="22"/>
                    <a:pt x="12" y="3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3" name="Freeform 653">
              <a:extLst>
                <a:ext uri="{FF2B5EF4-FFF2-40B4-BE49-F238E27FC236}">
                  <a16:creationId xmlns:a16="http://schemas.microsoft.com/office/drawing/2014/main" id="{328E5261-2F32-4354-AB90-7B1562071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393"/>
              <a:ext cx="10" cy="17"/>
            </a:xfrm>
            <a:custGeom>
              <a:avLst/>
              <a:gdLst>
                <a:gd name="T0" fmla="*/ 0 w 4"/>
                <a:gd name="T1" fmla="*/ 0 h 7"/>
                <a:gd name="T2" fmla="*/ 63 w 4"/>
                <a:gd name="T3" fmla="*/ 0 h 7"/>
                <a:gd name="T4" fmla="*/ 63 w 4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2" y="1"/>
                    <a:pt x="2" y="1"/>
                    <a:pt x="4" y="0"/>
                  </a:cubicBezTo>
                  <a:cubicBezTo>
                    <a:pt x="4" y="2"/>
                    <a:pt x="4" y="5"/>
                    <a:pt x="4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4" name="Freeform 654">
              <a:extLst>
                <a:ext uri="{FF2B5EF4-FFF2-40B4-BE49-F238E27FC236}">
                  <a16:creationId xmlns:a16="http://schemas.microsoft.com/office/drawing/2014/main" id="{BF07AEBA-94C1-4BC4-87C6-F3BF5AEA8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285"/>
              <a:ext cx="19" cy="30"/>
            </a:xfrm>
            <a:custGeom>
              <a:avLst/>
              <a:gdLst>
                <a:gd name="T0" fmla="*/ 40 w 8"/>
                <a:gd name="T1" fmla="*/ 0 h 13"/>
                <a:gd name="T2" fmla="*/ 40 w 8"/>
                <a:gd name="T3" fmla="*/ 74 h 13"/>
                <a:gd name="T4" fmla="*/ 0 w 8"/>
                <a:gd name="T5" fmla="*/ 159 h 13"/>
                <a:gd name="T6" fmla="*/ 107 w 8"/>
                <a:gd name="T7" fmla="*/ 134 h 13"/>
                <a:gd name="T8" fmla="*/ 95 w 8"/>
                <a:gd name="T9" fmla="*/ 11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3" y="0"/>
                  </a:moveTo>
                  <a:cubicBezTo>
                    <a:pt x="4" y="2"/>
                    <a:pt x="4" y="4"/>
                    <a:pt x="3" y="6"/>
                  </a:cubicBezTo>
                  <a:cubicBezTo>
                    <a:pt x="3" y="8"/>
                    <a:pt x="0" y="11"/>
                    <a:pt x="0" y="13"/>
                  </a:cubicBezTo>
                  <a:cubicBezTo>
                    <a:pt x="2" y="12"/>
                    <a:pt x="6" y="11"/>
                    <a:pt x="8" y="11"/>
                  </a:cubicBezTo>
                  <a:cubicBezTo>
                    <a:pt x="8" y="10"/>
                    <a:pt x="8" y="9"/>
                    <a:pt x="7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5" name="Freeform 655">
              <a:extLst>
                <a:ext uri="{FF2B5EF4-FFF2-40B4-BE49-F238E27FC236}">
                  <a16:creationId xmlns:a16="http://schemas.microsoft.com/office/drawing/2014/main" id="{35229EA8-B1F5-45A5-BDBD-6C8C7431A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2280"/>
              <a:ext cx="36" cy="52"/>
            </a:xfrm>
            <a:custGeom>
              <a:avLst/>
              <a:gdLst>
                <a:gd name="T0" fmla="*/ 0 w 15"/>
                <a:gd name="T1" fmla="*/ 156 h 22"/>
                <a:gd name="T2" fmla="*/ 197 w 15"/>
                <a:gd name="T3" fmla="*/ 291 h 22"/>
                <a:gd name="T4" fmla="*/ 178 w 15"/>
                <a:gd name="T5" fmla="*/ 144 h 22"/>
                <a:gd name="T6" fmla="*/ 197 w 15"/>
                <a:gd name="T7" fmla="*/ 0 h 22"/>
                <a:gd name="T8" fmla="*/ 41 w 15"/>
                <a:gd name="T9" fmla="*/ 14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12"/>
                  </a:moveTo>
                  <a:cubicBezTo>
                    <a:pt x="9" y="9"/>
                    <a:pt x="11" y="17"/>
                    <a:pt x="14" y="22"/>
                  </a:cubicBezTo>
                  <a:cubicBezTo>
                    <a:pt x="15" y="20"/>
                    <a:pt x="13" y="14"/>
                    <a:pt x="13" y="11"/>
                  </a:cubicBezTo>
                  <a:cubicBezTo>
                    <a:pt x="13" y="8"/>
                    <a:pt x="15" y="4"/>
                    <a:pt x="14" y="0"/>
                  </a:cubicBezTo>
                  <a:cubicBezTo>
                    <a:pt x="10" y="2"/>
                    <a:pt x="8" y="9"/>
                    <a:pt x="3" y="1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6" name="Freeform 656">
              <a:extLst>
                <a:ext uri="{FF2B5EF4-FFF2-40B4-BE49-F238E27FC236}">
                  <a16:creationId xmlns:a16="http://schemas.microsoft.com/office/drawing/2014/main" id="{D0B3E86E-A71D-4136-8A8E-4EBF7FB64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056"/>
              <a:ext cx="33" cy="40"/>
            </a:xfrm>
            <a:custGeom>
              <a:avLst/>
              <a:gdLst>
                <a:gd name="T0" fmla="*/ 28 w 14"/>
                <a:gd name="T1" fmla="*/ 0 h 17"/>
                <a:gd name="T2" fmla="*/ 184 w 14"/>
                <a:gd name="T3" fmla="*/ 209 h 17"/>
                <a:gd name="T4" fmla="*/ 0 w 14"/>
                <a:gd name="T5" fmla="*/ 18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0"/>
                  </a:moveTo>
                  <a:cubicBezTo>
                    <a:pt x="1" y="4"/>
                    <a:pt x="1" y="12"/>
                    <a:pt x="14" y="16"/>
                  </a:cubicBezTo>
                  <a:cubicBezTo>
                    <a:pt x="12" y="17"/>
                    <a:pt x="3" y="15"/>
                    <a:pt x="0" y="1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7" name="Freeform 657">
              <a:extLst>
                <a:ext uri="{FF2B5EF4-FFF2-40B4-BE49-F238E27FC236}">
                  <a16:creationId xmlns:a16="http://schemas.microsoft.com/office/drawing/2014/main" id="{895A3E95-FA2B-46F1-85D2-0D17306A8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056"/>
              <a:ext cx="26" cy="4"/>
            </a:xfrm>
            <a:custGeom>
              <a:avLst/>
              <a:gdLst>
                <a:gd name="T0" fmla="*/ 0 w 11"/>
                <a:gd name="T1" fmla="*/ 0 h 2"/>
                <a:gd name="T2" fmla="*/ 144 w 1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4" y="0"/>
                    <a:pt x="7" y="2"/>
                    <a:pt x="11" y="1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8" name="Freeform 658">
              <a:extLst>
                <a:ext uri="{FF2B5EF4-FFF2-40B4-BE49-F238E27FC236}">
                  <a16:creationId xmlns:a16="http://schemas.microsoft.com/office/drawing/2014/main" id="{D24DF23B-3879-4B06-885F-7626BD4E4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089"/>
              <a:ext cx="19" cy="23"/>
            </a:xfrm>
            <a:custGeom>
              <a:avLst/>
              <a:gdLst>
                <a:gd name="T0" fmla="*/ 69 w 8"/>
                <a:gd name="T1" fmla="*/ 122 h 10"/>
                <a:gd name="T2" fmla="*/ 95 w 8"/>
                <a:gd name="T3" fmla="*/ 12 h 10"/>
                <a:gd name="T4" fmla="*/ 0 w 8"/>
                <a:gd name="T5" fmla="*/ 11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5" y="10"/>
                  </a:moveTo>
                  <a:cubicBezTo>
                    <a:pt x="8" y="8"/>
                    <a:pt x="8" y="3"/>
                    <a:pt x="7" y="1"/>
                  </a:cubicBezTo>
                  <a:cubicBezTo>
                    <a:pt x="2" y="0"/>
                    <a:pt x="0" y="5"/>
                    <a:pt x="0" y="9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69" name="Freeform 659">
              <a:extLst>
                <a:ext uri="{FF2B5EF4-FFF2-40B4-BE49-F238E27FC236}">
                  <a16:creationId xmlns:a16="http://schemas.microsoft.com/office/drawing/2014/main" id="{EC615F60-776D-46DD-92C8-54D8A2190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486"/>
              <a:ext cx="31" cy="18"/>
            </a:xfrm>
            <a:custGeom>
              <a:avLst/>
              <a:gdLst>
                <a:gd name="T0" fmla="*/ 107 w 13"/>
                <a:gd name="T1" fmla="*/ 81 h 8"/>
                <a:gd name="T2" fmla="*/ 165 w 13"/>
                <a:gd name="T3" fmla="*/ 36 h 8"/>
                <a:gd name="T4" fmla="*/ 0 w 13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8" y="7"/>
                  </a:moveTo>
                  <a:cubicBezTo>
                    <a:pt x="10" y="7"/>
                    <a:pt x="13" y="5"/>
                    <a:pt x="12" y="3"/>
                  </a:cubicBezTo>
                  <a:cubicBezTo>
                    <a:pt x="10" y="0"/>
                    <a:pt x="2" y="7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0" name="Freeform 660">
              <a:extLst>
                <a:ext uri="{FF2B5EF4-FFF2-40B4-BE49-F238E27FC236}">
                  <a16:creationId xmlns:a16="http://schemas.microsoft.com/office/drawing/2014/main" id="{BD87E890-8CA4-42D3-B5D1-8AFB73E38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254"/>
              <a:ext cx="19" cy="10"/>
            </a:xfrm>
            <a:custGeom>
              <a:avLst/>
              <a:gdLst>
                <a:gd name="T0" fmla="*/ 0 w 8"/>
                <a:gd name="T1" fmla="*/ 0 h 4"/>
                <a:gd name="T2" fmla="*/ 107 w 8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3"/>
                    <a:pt x="5" y="4"/>
                    <a:pt x="8" y="4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1" name="Freeform 661">
              <a:extLst>
                <a:ext uri="{FF2B5EF4-FFF2-40B4-BE49-F238E27FC236}">
                  <a16:creationId xmlns:a16="http://schemas.microsoft.com/office/drawing/2014/main" id="{C6CC0AFF-7751-41EA-8691-717A79506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334"/>
              <a:ext cx="12" cy="3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4" y="0"/>
                    <a:pt x="5" y="1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2" name="Freeform 662">
              <a:extLst>
                <a:ext uri="{FF2B5EF4-FFF2-40B4-BE49-F238E27FC236}">
                  <a16:creationId xmlns:a16="http://schemas.microsoft.com/office/drawing/2014/main" id="{978ED500-E254-4CE9-9115-D8A9478D2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992"/>
              <a:ext cx="40" cy="75"/>
            </a:xfrm>
            <a:custGeom>
              <a:avLst/>
              <a:gdLst>
                <a:gd name="T0" fmla="*/ 0 w 17"/>
                <a:gd name="T1" fmla="*/ 0 h 32"/>
                <a:gd name="T2" fmla="*/ 172 w 17"/>
                <a:gd name="T3" fmla="*/ 41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17" y="2"/>
                    <a:pt x="10" y="21"/>
                    <a:pt x="13" y="32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3" name="Freeform 663">
              <a:extLst>
                <a:ext uri="{FF2B5EF4-FFF2-40B4-BE49-F238E27FC236}">
                  <a16:creationId xmlns:a16="http://schemas.microsoft.com/office/drawing/2014/main" id="{2602E217-031D-4B3C-9F46-69358A347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987"/>
              <a:ext cx="57" cy="43"/>
            </a:xfrm>
            <a:custGeom>
              <a:avLst/>
              <a:gdLst>
                <a:gd name="T0" fmla="*/ 0 w 24"/>
                <a:gd name="T1" fmla="*/ 246 h 18"/>
                <a:gd name="T2" fmla="*/ 321 w 2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cubicBezTo>
                    <a:pt x="6" y="17"/>
                    <a:pt x="20" y="6"/>
                    <a:pt x="24" y="0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4" name="Freeform 664">
              <a:extLst>
                <a:ext uri="{FF2B5EF4-FFF2-40B4-BE49-F238E27FC236}">
                  <a16:creationId xmlns:a16="http://schemas.microsoft.com/office/drawing/2014/main" id="{A3D28E21-29D6-45A1-9B75-8E57403AD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2197"/>
              <a:ext cx="33" cy="116"/>
            </a:xfrm>
            <a:custGeom>
              <a:avLst/>
              <a:gdLst>
                <a:gd name="T0" fmla="*/ 184 w 14"/>
                <a:gd name="T1" fmla="*/ 0 h 49"/>
                <a:gd name="T2" fmla="*/ 0 w 14"/>
                <a:gd name="T3" fmla="*/ 65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9">
                  <a:moveTo>
                    <a:pt x="14" y="0"/>
                  </a:moveTo>
                  <a:cubicBezTo>
                    <a:pt x="11" y="11"/>
                    <a:pt x="14" y="48"/>
                    <a:pt x="0" y="49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5" name="Freeform 665">
              <a:extLst>
                <a:ext uri="{FF2B5EF4-FFF2-40B4-BE49-F238E27FC236}">
                  <a16:creationId xmlns:a16="http://schemas.microsoft.com/office/drawing/2014/main" id="{717CD1DC-C3CF-4751-A4A6-5744671DF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294"/>
              <a:ext cx="24" cy="73"/>
            </a:xfrm>
            <a:custGeom>
              <a:avLst/>
              <a:gdLst>
                <a:gd name="T0" fmla="*/ 12 w 10"/>
                <a:gd name="T1" fmla="*/ 0 h 31"/>
                <a:gd name="T2" fmla="*/ 41 w 10"/>
                <a:gd name="T3" fmla="*/ 40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1">
                  <a:moveTo>
                    <a:pt x="1" y="0"/>
                  </a:moveTo>
                  <a:cubicBezTo>
                    <a:pt x="0" y="9"/>
                    <a:pt x="10" y="22"/>
                    <a:pt x="3" y="31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6" name="Freeform 666">
              <a:extLst>
                <a:ext uri="{FF2B5EF4-FFF2-40B4-BE49-F238E27FC236}">
                  <a16:creationId xmlns:a16="http://schemas.microsoft.com/office/drawing/2014/main" id="{E93A213A-F4AE-4EC0-B888-BA4F8DA3C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427"/>
              <a:ext cx="40" cy="75"/>
            </a:xfrm>
            <a:custGeom>
              <a:avLst/>
              <a:gdLst>
                <a:gd name="T0" fmla="*/ 0 w 17"/>
                <a:gd name="T1" fmla="*/ 0 h 32"/>
                <a:gd name="T2" fmla="*/ 221 w 17"/>
                <a:gd name="T3" fmla="*/ 41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4" y="13"/>
                    <a:pt x="7" y="22"/>
                    <a:pt x="17" y="32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7" name="Freeform 667">
              <a:extLst>
                <a:ext uri="{FF2B5EF4-FFF2-40B4-BE49-F238E27FC236}">
                  <a16:creationId xmlns:a16="http://schemas.microsoft.com/office/drawing/2014/main" id="{C7269367-0E52-47B0-BE35-23C52BAAA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481"/>
              <a:ext cx="5" cy="45"/>
            </a:xfrm>
            <a:custGeom>
              <a:avLst/>
              <a:gdLst>
                <a:gd name="T0" fmla="*/ 33 w 2"/>
                <a:gd name="T1" fmla="*/ 0 h 19"/>
                <a:gd name="T2" fmla="*/ 33 w 2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2" y="0"/>
                  </a:moveTo>
                  <a:cubicBezTo>
                    <a:pt x="0" y="6"/>
                    <a:pt x="0" y="13"/>
                    <a:pt x="2" y="19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8" name="Freeform 668">
              <a:extLst>
                <a:ext uri="{FF2B5EF4-FFF2-40B4-BE49-F238E27FC236}">
                  <a16:creationId xmlns:a16="http://schemas.microsoft.com/office/drawing/2014/main" id="{FEA106F3-D37B-4836-85A7-D497A6C40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547"/>
              <a:ext cx="56" cy="99"/>
            </a:xfrm>
            <a:custGeom>
              <a:avLst/>
              <a:gdLst>
                <a:gd name="T0" fmla="*/ 37 w 24"/>
                <a:gd name="T1" fmla="*/ 0 h 42"/>
                <a:gd name="T2" fmla="*/ 306 w 24"/>
                <a:gd name="T3" fmla="*/ 54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2">
                  <a:moveTo>
                    <a:pt x="3" y="0"/>
                  </a:moveTo>
                  <a:cubicBezTo>
                    <a:pt x="0" y="10"/>
                    <a:pt x="13" y="38"/>
                    <a:pt x="24" y="42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79" name="Freeform 669">
              <a:extLst>
                <a:ext uri="{FF2B5EF4-FFF2-40B4-BE49-F238E27FC236}">
                  <a16:creationId xmlns:a16="http://schemas.microsoft.com/office/drawing/2014/main" id="{C17AAC8E-BD48-46BA-9829-0EE92C2C4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580"/>
              <a:ext cx="28" cy="12"/>
            </a:xfrm>
            <a:custGeom>
              <a:avLst/>
              <a:gdLst>
                <a:gd name="T0" fmla="*/ 0 w 12"/>
                <a:gd name="T1" fmla="*/ 0 h 5"/>
                <a:gd name="T2" fmla="*/ 152 w 12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4" y="1"/>
                    <a:pt x="9" y="2"/>
                    <a:pt x="12" y="5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0" name="Freeform 670">
              <a:extLst>
                <a:ext uri="{FF2B5EF4-FFF2-40B4-BE49-F238E27FC236}">
                  <a16:creationId xmlns:a16="http://schemas.microsoft.com/office/drawing/2014/main" id="{F108BE5F-1C6A-49F8-BEBB-248FB6D68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495"/>
              <a:ext cx="80" cy="40"/>
            </a:xfrm>
            <a:custGeom>
              <a:avLst/>
              <a:gdLst>
                <a:gd name="T0" fmla="*/ 0 w 34"/>
                <a:gd name="T1" fmla="*/ 221 h 17"/>
                <a:gd name="T2" fmla="*/ 442 w 34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7">
                  <a:moveTo>
                    <a:pt x="0" y="17"/>
                  </a:moveTo>
                  <a:cubicBezTo>
                    <a:pt x="9" y="15"/>
                    <a:pt x="32" y="11"/>
                    <a:pt x="34" y="0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1" name="Freeform 671">
              <a:extLst>
                <a:ext uri="{FF2B5EF4-FFF2-40B4-BE49-F238E27FC236}">
                  <a16:creationId xmlns:a16="http://schemas.microsoft.com/office/drawing/2014/main" id="{AE6C53B3-E944-4634-9F6D-02FFBD3E7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521"/>
              <a:ext cx="45" cy="28"/>
            </a:xfrm>
            <a:custGeom>
              <a:avLst/>
              <a:gdLst>
                <a:gd name="T0" fmla="*/ 0 w 19"/>
                <a:gd name="T1" fmla="*/ 0 h 12"/>
                <a:gd name="T2" fmla="*/ 253 w 19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7" y="3"/>
                    <a:pt x="13" y="7"/>
                    <a:pt x="19" y="12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2" name="Freeform 672">
              <a:extLst>
                <a:ext uri="{FF2B5EF4-FFF2-40B4-BE49-F238E27FC236}">
                  <a16:creationId xmlns:a16="http://schemas.microsoft.com/office/drawing/2014/main" id="{F329DC37-187D-41E1-9D0F-739DD8BA3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987"/>
              <a:ext cx="28" cy="28"/>
            </a:xfrm>
            <a:custGeom>
              <a:avLst/>
              <a:gdLst>
                <a:gd name="T0" fmla="*/ 152 w 12"/>
                <a:gd name="T1" fmla="*/ 114 h 12"/>
                <a:gd name="T2" fmla="*/ 37 w 12"/>
                <a:gd name="T3" fmla="*/ 0 h 12"/>
                <a:gd name="T4" fmla="*/ 65 w 12"/>
                <a:gd name="T5" fmla="*/ 15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2" y="9"/>
                  </a:moveTo>
                  <a:cubicBezTo>
                    <a:pt x="11" y="5"/>
                    <a:pt x="8" y="1"/>
                    <a:pt x="3" y="0"/>
                  </a:cubicBezTo>
                  <a:cubicBezTo>
                    <a:pt x="0" y="3"/>
                    <a:pt x="1" y="9"/>
                    <a:pt x="5" y="12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3" name="Freeform 673">
              <a:extLst>
                <a:ext uri="{FF2B5EF4-FFF2-40B4-BE49-F238E27FC236}">
                  <a16:creationId xmlns:a16="http://schemas.microsoft.com/office/drawing/2014/main" id="{94F3220E-C7DD-4174-B724-6BEBAA7FC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985"/>
              <a:ext cx="19" cy="23"/>
            </a:xfrm>
            <a:custGeom>
              <a:avLst/>
              <a:gdLst>
                <a:gd name="T0" fmla="*/ 0 w 8"/>
                <a:gd name="T1" fmla="*/ 122 h 10"/>
                <a:gd name="T2" fmla="*/ 107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2" y="6"/>
                    <a:pt x="5" y="3"/>
                    <a:pt x="8" y="0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4" name="Freeform 674">
              <a:extLst>
                <a:ext uri="{FF2B5EF4-FFF2-40B4-BE49-F238E27FC236}">
                  <a16:creationId xmlns:a16="http://schemas.microsoft.com/office/drawing/2014/main" id="{F7E4ACE3-30B0-4D49-807F-B031F3ED7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202"/>
              <a:ext cx="40" cy="28"/>
            </a:xfrm>
            <a:custGeom>
              <a:avLst/>
              <a:gdLst>
                <a:gd name="T0" fmla="*/ 144 w 17"/>
                <a:gd name="T1" fmla="*/ 65 h 12"/>
                <a:gd name="T2" fmla="*/ 155 w 17"/>
                <a:gd name="T3" fmla="*/ 28 h 12"/>
                <a:gd name="T4" fmla="*/ 221 w 17"/>
                <a:gd name="T5" fmla="*/ 14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11" y="5"/>
                  </a:moveTo>
                  <a:cubicBezTo>
                    <a:pt x="13" y="4"/>
                    <a:pt x="13" y="3"/>
                    <a:pt x="12" y="2"/>
                  </a:cubicBezTo>
                  <a:cubicBezTo>
                    <a:pt x="0" y="0"/>
                    <a:pt x="5" y="12"/>
                    <a:pt x="17" y="11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5" name="Freeform 675">
              <a:extLst>
                <a:ext uri="{FF2B5EF4-FFF2-40B4-BE49-F238E27FC236}">
                  <a16:creationId xmlns:a16="http://schemas.microsoft.com/office/drawing/2014/main" id="{227DCCAF-6B9E-44C9-BAA2-E8095D12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356"/>
              <a:ext cx="29" cy="4"/>
            </a:xfrm>
            <a:custGeom>
              <a:avLst/>
              <a:gdLst>
                <a:gd name="T0" fmla="*/ 0 w 12"/>
                <a:gd name="T1" fmla="*/ 0 h 2"/>
                <a:gd name="T2" fmla="*/ 169 w 1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4" y="1"/>
                    <a:pt x="8" y="2"/>
                    <a:pt x="12" y="2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6" name="Freeform 676">
              <a:extLst>
                <a:ext uri="{FF2B5EF4-FFF2-40B4-BE49-F238E27FC236}">
                  <a16:creationId xmlns:a16="http://schemas.microsoft.com/office/drawing/2014/main" id="{410D21AC-E1BD-4C20-959E-695B50A14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2429"/>
              <a:ext cx="38" cy="33"/>
            </a:xfrm>
            <a:custGeom>
              <a:avLst/>
              <a:gdLst>
                <a:gd name="T0" fmla="*/ 0 w 16"/>
                <a:gd name="T1" fmla="*/ 40 h 14"/>
                <a:gd name="T2" fmla="*/ 185 w 16"/>
                <a:gd name="T3" fmla="*/ 50 h 14"/>
                <a:gd name="T4" fmla="*/ 69 w 16"/>
                <a:gd name="T5" fmla="*/ 18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3"/>
                  </a:moveTo>
                  <a:cubicBezTo>
                    <a:pt x="4" y="3"/>
                    <a:pt x="12" y="0"/>
                    <a:pt x="14" y="4"/>
                  </a:cubicBezTo>
                  <a:cubicBezTo>
                    <a:pt x="16" y="9"/>
                    <a:pt x="8" y="12"/>
                    <a:pt x="5" y="14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7" name="Freeform 677">
              <a:extLst>
                <a:ext uri="{FF2B5EF4-FFF2-40B4-BE49-F238E27FC236}">
                  <a16:creationId xmlns:a16="http://schemas.microsoft.com/office/drawing/2014/main" id="{7E890CEC-2BB6-4058-8893-12E6E6C37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519"/>
              <a:ext cx="33" cy="28"/>
            </a:xfrm>
            <a:custGeom>
              <a:avLst/>
              <a:gdLst>
                <a:gd name="T0" fmla="*/ 28 w 14"/>
                <a:gd name="T1" fmla="*/ 152 h 12"/>
                <a:gd name="T2" fmla="*/ 184 w 14"/>
                <a:gd name="T3" fmla="*/ 11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2" y="12"/>
                  </a:moveTo>
                  <a:cubicBezTo>
                    <a:pt x="0" y="0"/>
                    <a:pt x="9" y="1"/>
                    <a:pt x="14" y="9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8" name="Freeform 678">
              <a:extLst>
                <a:ext uri="{FF2B5EF4-FFF2-40B4-BE49-F238E27FC236}">
                  <a16:creationId xmlns:a16="http://schemas.microsoft.com/office/drawing/2014/main" id="{9F71B5DF-DA54-4409-8F8F-51B0E1B8A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2493"/>
              <a:ext cx="12" cy="19"/>
            </a:xfrm>
            <a:custGeom>
              <a:avLst/>
              <a:gdLst>
                <a:gd name="T0" fmla="*/ 70 w 5"/>
                <a:gd name="T1" fmla="*/ 107 h 8"/>
                <a:gd name="T2" fmla="*/ 12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2" y="6"/>
                    <a:pt x="0" y="4"/>
                    <a:pt x="1" y="0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89" name="Freeform 679">
              <a:extLst>
                <a:ext uri="{FF2B5EF4-FFF2-40B4-BE49-F238E27FC236}">
                  <a16:creationId xmlns:a16="http://schemas.microsoft.com/office/drawing/2014/main" id="{DE789A78-667E-41F6-BF6F-39CBCA228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2528"/>
              <a:ext cx="23" cy="21"/>
            </a:xfrm>
            <a:custGeom>
              <a:avLst/>
              <a:gdLst>
                <a:gd name="T0" fmla="*/ 0 w 10"/>
                <a:gd name="T1" fmla="*/ 114 h 9"/>
                <a:gd name="T2" fmla="*/ 122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4" y="7"/>
                    <a:pt x="8" y="4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0" name="Freeform 680">
              <a:extLst>
                <a:ext uri="{FF2B5EF4-FFF2-40B4-BE49-F238E27FC236}">
                  <a16:creationId xmlns:a16="http://schemas.microsoft.com/office/drawing/2014/main" id="{E0EE8436-E3EC-4404-95BE-E9F7A8223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559"/>
              <a:ext cx="22" cy="1"/>
            </a:xfrm>
            <a:custGeom>
              <a:avLst/>
              <a:gdLst>
                <a:gd name="T0" fmla="*/ 132 w 9"/>
                <a:gd name="T1" fmla="*/ 0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1" name="Freeform 681">
              <a:extLst>
                <a:ext uri="{FF2B5EF4-FFF2-40B4-BE49-F238E27FC236}">
                  <a16:creationId xmlns:a16="http://schemas.microsoft.com/office/drawing/2014/main" id="{07E20DD4-E0AD-41B8-87E4-C5A79EDBC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623"/>
              <a:ext cx="28" cy="23"/>
            </a:xfrm>
            <a:custGeom>
              <a:avLst/>
              <a:gdLst>
                <a:gd name="T0" fmla="*/ 86 w 12"/>
                <a:gd name="T1" fmla="*/ 122 h 10"/>
                <a:gd name="T2" fmla="*/ 152 w 12"/>
                <a:gd name="T3" fmla="*/ 28 h 10"/>
                <a:gd name="T4" fmla="*/ 0 w 12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10"/>
                  </a:moveTo>
                  <a:cubicBezTo>
                    <a:pt x="9" y="8"/>
                    <a:pt x="11" y="5"/>
                    <a:pt x="12" y="2"/>
                  </a:cubicBezTo>
                  <a:cubicBezTo>
                    <a:pt x="8" y="0"/>
                    <a:pt x="3" y="1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2" name="Freeform 682">
              <a:extLst>
                <a:ext uri="{FF2B5EF4-FFF2-40B4-BE49-F238E27FC236}">
                  <a16:creationId xmlns:a16="http://schemas.microsoft.com/office/drawing/2014/main" id="{6DB26A70-5F08-416B-88A0-CCB177598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2873"/>
              <a:ext cx="359" cy="151"/>
            </a:xfrm>
            <a:custGeom>
              <a:avLst/>
              <a:gdLst>
                <a:gd name="T0" fmla="*/ 0 w 152"/>
                <a:gd name="T1" fmla="*/ 802 h 64"/>
                <a:gd name="T2" fmla="*/ 2003 w 152"/>
                <a:gd name="T3" fmla="*/ 0 h 64"/>
                <a:gd name="T4" fmla="*/ 0 w 152"/>
                <a:gd name="T5" fmla="*/ 802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2" h="64">
                  <a:moveTo>
                    <a:pt x="0" y="61"/>
                  </a:moveTo>
                  <a:cubicBezTo>
                    <a:pt x="28" y="61"/>
                    <a:pt x="108" y="36"/>
                    <a:pt x="152" y="0"/>
                  </a:cubicBezTo>
                  <a:cubicBezTo>
                    <a:pt x="138" y="17"/>
                    <a:pt x="52" y="64"/>
                    <a:pt x="0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3" name="Freeform 683">
              <a:extLst>
                <a:ext uri="{FF2B5EF4-FFF2-40B4-BE49-F238E27FC236}">
                  <a16:creationId xmlns:a16="http://schemas.microsoft.com/office/drawing/2014/main" id="{DCAF5859-3B48-46BB-8ED4-8CF4FDC2B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2852"/>
              <a:ext cx="101" cy="151"/>
            </a:xfrm>
            <a:custGeom>
              <a:avLst/>
              <a:gdLst>
                <a:gd name="T0" fmla="*/ 0 w 43"/>
                <a:gd name="T1" fmla="*/ 0 h 64"/>
                <a:gd name="T2" fmla="*/ 310 w 43"/>
                <a:gd name="T3" fmla="*/ 396 h 64"/>
                <a:gd name="T4" fmla="*/ 430 w 43"/>
                <a:gd name="T5" fmla="*/ 724 h 64"/>
                <a:gd name="T6" fmla="*/ 557 w 43"/>
                <a:gd name="T7" fmla="*/ 840 h 64"/>
                <a:gd name="T8" fmla="*/ 376 w 43"/>
                <a:gd name="T9" fmla="*/ 684 h 64"/>
                <a:gd name="T10" fmla="*/ 0 w 43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4">
                  <a:moveTo>
                    <a:pt x="0" y="0"/>
                  </a:moveTo>
                  <a:cubicBezTo>
                    <a:pt x="7" y="2"/>
                    <a:pt x="19" y="16"/>
                    <a:pt x="24" y="30"/>
                  </a:cubicBezTo>
                  <a:cubicBezTo>
                    <a:pt x="28" y="43"/>
                    <a:pt x="29" y="51"/>
                    <a:pt x="33" y="55"/>
                  </a:cubicBezTo>
                  <a:cubicBezTo>
                    <a:pt x="36" y="60"/>
                    <a:pt x="39" y="62"/>
                    <a:pt x="43" y="64"/>
                  </a:cubicBezTo>
                  <a:cubicBezTo>
                    <a:pt x="35" y="61"/>
                    <a:pt x="33" y="61"/>
                    <a:pt x="29" y="52"/>
                  </a:cubicBezTo>
                  <a:cubicBezTo>
                    <a:pt x="26" y="43"/>
                    <a:pt x="20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4" name="Freeform 684">
              <a:extLst>
                <a:ext uri="{FF2B5EF4-FFF2-40B4-BE49-F238E27FC236}">
                  <a16:creationId xmlns:a16="http://schemas.microsoft.com/office/drawing/2014/main" id="{1469882D-7124-4070-9310-6F0CC1C1D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918"/>
              <a:ext cx="269" cy="146"/>
            </a:xfrm>
            <a:custGeom>
              <a:avLst/>
              <a:gdLst>
                <a:gd name="T0" fmla="*/ 0 w 114"/>
                <a:gd name="T1" fmla="*/ 537 h 62"/>
                <a:gd name="T2" fmla="*/ 1498 w 114"/>
                <a:gd name="T3" fmla="*/ 0 h 62"/>
                <a:gd name="T4" fmla="*/ 0 w 114"/>
                <a:gd name="T5" fmla="*/ 537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62">
                  <a:moveTo>
                    <a:pt x="0" y="41"/>
                  </a:moveTo>
                  <a:cubicBezTo>
                    <a:pt x="11" y="46"/>
                    <a:pt x="74" y="54"/>
                    <a:pt x="114" y="0"/>
                  </a:cubicBezTo>
                  <a:cubicBezTo>
                    <a:pt x="108" y="13"/>
                    <a:pt x="63" y="62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5" name="Freeform 685">
              <a:extLst>
                <a:ext uri="{FF2B5EF4-FFF2-40B4-BE49-F238E27FC236}">
                  <a16:creationId xmlns:a16="http://schemas.microsoft.com/office/drawing/2014/main" id="{DE4D0F98-7147-4D1A-8FEB-2BBA4B295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121"/>
              <a:ext cx="7" cy="137"/>
            </a:xfrm>
            <a:custGeom>
              <a:avLst/>
              <a:gdLst>
                <a:gd name="T0" fmla="*/ 0 w 3"/>
                <a:gd name="T1" fmla="*/ 0 h 58"/>
                <a:gd name="T2" fmla="*/ 28 w 3"/>
                <a:gd name="T3" fmla="*/ 765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8">
                  <a:moveTo>
                    <a:pt x="0" y="0"/>
                  </a:moveTo>
                  <a:cubicBezTo>
                    <a:pt x="3" y="17"/>
                    <a:pt x="3" y="44"/>
                    <a:pt x="2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6" name="Freeform 686">
              <a:extLst>
                <a:ext uri="{FF2B5EF4-FFF2-40B4-BE49-F238E27FC236}">
                  <a16:creationId xmlns:a16="http://schemas.microsoft.com/office/drawing/2014/main" id="{4A0F7330-2E04-4C25-83C6-6EEE4387B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147"/>
              <a:ext cx="101" cy="173"/>
            </a:xfrm>
            <a:custGeom>
              <a:avLst/>
              <a:gdLst>
                <a:gd name="T0" fmla="*/ 0 w 43"/>
                <a:gd name="T1" fmla="*/ 0 h 73"/>
                <a:gd name="T2" fmla="*/ 557 w 43"/>
                <a:gd name="T3" fmla="*/ 972 h 73"/>
                <a:gd name="T4" fmla="*/ 0 w 43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3">
                  <a:moveTo>
                    <a:pt x="0" y="0"/>
                  </a:moveTo>
                  <a:cubicBezTo>
                    <a:pt x="3" y="12"/>
                    <a:pt x="28" y="61"/>
                    <a:pt x="43" y="73"/>
                  </a:cubicBezTo>
                  <a:cubicBezTo>
                    <a:pt x="34" y="6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7" name="Freeform 687">
              <a:extLst>
                <a:ext uri="{FF2B5EF4-FFF2-40B4-BE49-F238E27FC236}">
                  <a16:creationId xmlns:a16="http://schemas.microsoft.com/office/drawing/2014/main" id="{8AB7D748-B7DE-469A-8A5A-CD8E30F69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890"/>
              <a:ext cx="95" cy="134"/>
            </a:xfrm>
            <a:custGeom>
              <a:avLst/>
              <a:gdLst>
                <a:gd name="T0" fmla="*/ 537 w 40"/>
                <a:gd name="T1" fmla="*/ 741 h 57"/>
                <a:gd name="T2" fmla="*/ 0 w 40"/>
                <a:gd name="T3" fmla="*/ 28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57">
                  <a:moveTo>
                    <a:pt x="40" y="57"/>
                  </a:moveTo>
                  <a:cubicBezTo>
                    <a:pt x="18" y="44"/>
                    <a:pt x="13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8" name="Freeform 688">
              <a:extLst>
                <a:ext uri="{FF2B5EF4-FFF2-40B4-BE49-F238E27FC236}">
                  <a16:creationId xmlns:a16="http://schemas.microsoft.com/office/drawing/2014/main" id="{0C4E03F4-03D6-46AE-A0C2-AB3054996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2894"/>
              <a:ext cx="116" cy="156"/>
            </a:xfrm>
            <a:custGeom>
              <a:avLst/>
              <a:gdLst>
                <a:gd name="T0" fmla="*/ 213 w 49"/>
                <a:gd name="T1" fmla="*/ 0 h 66"/>
                <a:gd name="T2" fmla="*/ 135 w 49"/>
                <a:gd name="T3" fmla="*/ 319 h 66"/>
                <a:gd name="T4" fmla="*/ 398 w 49"/>
                <a:gd name="T5" fmla="*/ 475 h 66"/>
                <a:gd name="T6" fmla="*/ 533 w 49"/>
                <a:gd name="T7" fmla="*/ 737 h 66"/>
                <a:gd name="T8" fmla="*/ 651 w 49"/>
                <a:gd name="T9" fmla="*/ 87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6">
                  <a:moveTo>
                    <a:pt x="16" y="0"/>
                  </a:moveTo>
                  <a:cubicBezTo>
                    <a:pt x="2" y="0"/>
                    <a:pt x="0" y="17"/>
                    <a:pt x="10" y="24"/>
                  </a:cubicBezTo>
                  <a:cubicBezTo>
                    <a:pt x="19" y="30"/>
                    <a:pt x="22" y="27"/>
                    <a:pt x="30" y="36"/>
                  </a:cubicBezTo>
                  <a:cubicBezTo>
                    <a:pt x="34" y="42"/>
                    <a:pt x="36" y="50"/>
                    <a:pt x="40" y="56"/>
                  </a:cubicBezTo>
                  <a:cubicBezTo>
                    <a:pt x="43" y="60"/>
                    <a:pt x="41" y="65"/>
                    <a:pt x="49" y="6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699" name="Freeform 689">
              <a:extLst>
                <a:ext uri="{FF2B5EF4-FFF2-40B4-BE49-F238E27FC236}">
                  <a16:creationId xmlns:a16="http://schemas.microsoft.com/office/drawing/2014/main" id="{8B1056B8-B1BF-4C64-B157-B7AFA37A3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913"/>
              <a:ext cx="19" cy="24"/>
            </a:xfrm>
            <a:custGeom>
              <a:avLst/>
              <a:gdLst>
                <a:gd name="T0" fmla="*/ 12 w 8"/>
                <a:gd name="T1" fmla="*/ 0 h 10"/>
                <a:gd name="T2" fmla="*/ 107 w 8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1" y="0"/>
                  </a:moveTo>
                  <a:cubicBezTo>
                    <a:pt x="0" y="6"/>
                    <a:pt x="5" y="8"/>
                    <a:pt x="8" y="1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0" name="Freeform 690">
              <a:extLst>
                <a:ext uri="{FF2B5EF4-FFF2-40B4-BE49-F238E27FC236}">
                  <a16:creationId xmlns:a16="http://schemas.microsoft.com/office/drawing/2014/main" id="{3766719F-43B6-4EA2-8845-5AA78088F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930"/>
              <a:ext cx="11" cy="16"/>
            </a:xfrm>
            <a:custGeom>
              <a:avLst/>
              <a:gdLst>
                <a:gd name="T0" fmla="*/ 53 w 5"/>
                <a:gd name="T1" fmla="*/ 0 h 7"/>
                <a:gd name="T2" fmla="*/ 20 w 5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2" y="1"/>
                    <a:pt x="0" y="4"/>
                    <a:pt x="2" y="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1" name="Freeform 691">
              <a:extLst>
                <a:ext uri="{FF2B5EF4-FFF2-40B4-BE49-F238E27FC236}">
                  <a16:creationId xmlns:a16="http://schemas.microsoft.com/office/drawing/2014/main" id="{2FBF8902-27ED-4187-A949-E618F4F30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963"/>
              <a:ext cx="7" cy="42"/>
            </a:xfrm>
            <a:custGeom>
              <a:avLst/>
              <a:gdLst>
                <a:gd name="T0" fmla="*/ 0 w 3"/>
                <a:gd name="T1" fmla="*/ 0 h 18"/>
                <a:gd name="T2" fmla="*/ 12 w 3"/>
                <a:gd name="T3" fmla="*/ 2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3" y="6"/>
                    <a:pt x="2" y="12"/>
                    <a:pt x="1" y="1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2" name="Freeform 692">
              <a:extLst>
                <a:ext uri="{FF2B5EF4-FFF2-40B4-BE49-F238E27FC236}">
                  <a16:creationId xmlns:a16="http://schemas.microsoft.com/office/drawing/2014/main" id="{E892EFDA-E4B8-4E3D-9D68-C9BD379A1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3031"/>
              <a:ext cx="31" cy="14"/>
            </a:xfrm>
            <a:custGeom>
              <a:avLst/>
              <a:gdLst>
                <a:gd name="T0" fmla="*/ 0 w 13"/>
                <a:gd name="T1" fmla="*/ 0 h 6"/>
                <a:gd name="T2" fmla="*/ 176 w 13"/>
                <a:gd name="T3" fmla="*/ 4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4" y="3"/>
                    <a:pt x="7" y="6"/>
                    <a:pt x="13" y="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3" name="Freeform 693">
              <a:extLst>
                <a:ext uri="{FF2B5EF4-FFF2-40B4-BE49-F238E27FC236}">
                  <a16:creationId xmlns:a16="http://schemas.microsoft.com/office/drawing/2014/main" id="{60372701-DB8E-4CD9-A057-22A376582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3079"/>
              <a:ext cx="26" cy="44"/>
            </a:xfrm>
            <a:custGeom>
              <a:avLst/>
              <a:gdLst>
                <a:gd name="T0" fmla="*/ 106 w 11"/>
                <a:gd name="T1" fmla="*/ 0 h 19"/>
                <a:gd name="T2" fmla="*/ 0 w 11"/>
                <a:gd name="T3" fmla="*/ 23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8" y="0"/>
                  </a:moveTo>
                  <a:cubicBezTo>
                    <a:pt x="11" y="8"/>
                    <a:pt x="8" y="15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4" name="Freeform 694">
              <a:extLst>
                <a:ext uri="{FF2B5EF4-FFF2-40B4-BE49-F238E27FC236}">
                  <a16:creationId xmlns:a16="http://schemas.microsoft.com/office/drawing/2014/main" id="{48C25CE8-4261-4E9D-A82F-73788689C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3041"/>
              <a:ext cx="36" cy="45"/>
            </a:xfrm>
            <a:custGeom>
              <a:avLst/>
              <a:gdLst>
                <a:gd name="T0" fmla="*/ 0 w 15"/>
                <a:gd name="T1" fmla="*/ 213 h 19"/>
                <a:gd name="T2" fmla="*/ 206 w 15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0" y="16"/>
                  </a:moveTo>
                  <a:cubicBezTo>
                    <a:pt x="7" y="19"/>
                    <a:pt x="14" y="6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5" name="Freeform 695">
              <a:extLst>
                <a:ext uri="{FF2B5EF4-FFF2-40B4-BE49-F238E27FC236}">
                  <a16:creationId xmlns:a16="http://schemas.microsoft.com/office/drawing/2014/main" id="{00EA333F-7837-4CF4-86EC-DACAAF872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3029"/>
              <a:ext cx="19" cy="28"/>
            </a:xfrm>
            <a:custGeom>
              <a:avLst/>
              <a:gdLst>
                <a:gd name="T0" fmla="*/ 0 w 8"/>
                <a:gd name="T1" fmla="*/ 0 h 12"/>
                <a:gd name="T2" fmla="*/ 107 w 8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1" y="5"/>
                    <a:pt x="4" y="11"/>
                    <a:pt x="8" y="1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6" name="Freeform 696">
              <a:extLst>
                <a:ext uri="{FF2B5EF4-FFF2-40B4-BE49-F238E27FC236}">
                  <a16:creationId xmlns:a16="http://schemas.microsoft.com/office/drawing/2014/main" id="{69E43A7E-D3F1-4F14-AF38-FF66C5246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3095"/>
              <a:ext cx="31" cy="26"/>
            </a:xfrm>
            <a:custGeom>
              <a:avLst/>
              <a:gdLst>
                <a:gd name="T0" fmla="*/ 0 w 13"/>
                <a:gd name="T1" fmla="*/ 66 h 11"/>
                <a:gd name="T2" fmla="*/ 136 w 13"/>
                <a:gd name="T3" fmla="*/ 144 h 11"/>
                <a:gd name="T4" fmla="*/ 41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5"/>
                  </a:moveTo>
                  <a:cubicBezTo>
                    <a:pt x="3" y="9"/>
                    <a:pt x="6" y="11"/>
                    <a:pt x="10" y="11"/>
                  </a:cubicBezTo>
                  <a:cubicBezTo>
                    <a:pt x="13" y="7"/>
                    <a:pt x="7" y="2"/>
                    <a:pt x="3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7" name="Freeform 697">
              <a:extLst>
                <a:ext uri="{FF2B5EF4-FFF2-40B4-BE49-F238E27FC236}">
                  <a16:creationId xmlns:a16="http://schemas.microsoft.com/office/drawing/2014/main" id="{A6ACDD57-899F-44DE-A4EF-EBB25D647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3029"/>
              <a:ext cx="4" cy="26"/>
            </a:xfrm>
            <a:custGeom>
              <a:avLst/>
              <a:gdLst>
                <a:gd name="T0" fmla="*/ 16 w 2"/>
                <a:gd name="T1" fmla="*/ 0 h 11"/>
                <a:gd name="T2" fmla="*/ 8 w 2"/>
                <a:gd name="T3" fmla="*/ 1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1" y="4"/>
                    <a:pt x="0" y="7"/>
                    <a:pt x="1" y="11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8" name="Freeform 698">
              <a:extLst>
                <a:ext uri="{FF2B5EF4-FFF2-40B4-BE49-F238E27FC236}">
                  <a16:creationId xmlns:a16="http://schemas.microsoft.com/office/drawing/2014/main" id="{FD5842FE-BA32-45C6-9E82-19D759B6F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986"/>
              <a:ext cx="16" cy="10"/>
            </a:xfrm>
            <a:custGeom>
              <a:avLst/>
              <a:gdLst>
                <a:gd name="T0" fmla="*/ 85 w 7"/>
                <a:gd name="T1" fmla="*/ 50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5" y="4"/>
                    <a:pt x="2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09" name="Freeform 699">
              <a:extLst>
                <a:ext uri="{FF2B5EF4-FFF2-40B4-BE49-F238E27FC236}">
                  <a16:creationId xmlns:a16="http://schemas.microsoft.com/office/drawing/2014/main" id="{1507F02A-CAE4-43D1-9191-BD57ECC31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916"/>
              <a:ext cx="17" cy="9"/>
            </a:xfrm>
            <a:custGeom>
              <a:avLst/>
              <a:gdLst>
                <a:gd name="T0" fmla="*/ 0 w 7"/>
                <a:gd name="T1" fmla="*/ 45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0" name="Freeform 700">
              <a:extLst>
                <a:ext uri="{FF2B5EF4-FFF2-40B4-BE49-F238E27FC236}">
                  <a16:creationId xmlns:a16="http://schemas.microsoft.com/office/drawing/2014/main" id="{50EBC80C-6615-4A77-8691-32726457A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064"/>
              <a:ext cx="7" cy="15"/>
            </a:xfrm>
            <a:custGeom>
              <a:avLst/>
              <a:gdLst>
                <a:gd name="T0" fmla="*/ 12 w 3"/>
                <a:gd name="T1" fmla="*/ 0 h 6"/>
                <a:gd name="T2" fmla="*/ 37 w 3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0" y="3"/>
                    <a:pt x="0" y="5"/>
                    <a:pt x="3" y="6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1" name="Freeform 701">
              <a:extLst>
                <a:ext uri="{FF2B5EF4-FFF2-40B4-BE49-F238E27FC236}">
                  <a16:creationId xmlns:a16="http://schemas.microsoft.com/office/drawing/2014/main" id="{312CBF15-3CF9-4EAA-A634-A728B323D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3312"/>
              <a:ext cx="14" cy="19"/>
            </a:xfrm>
            <a:custGeom>
              <a:avLst/>
              <a:gdLst>
                <a:gd name="T0" fmla="*/ 0 w 6"/>
                <a:gd name="T1" fmla="*/ 107 h 8"/>
                <a:gd name="T2" fmla="*/ 77 w 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2" y="5"/>
                    <a:pt x="4" y="2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2" name="Freeform 702">
              <a:extLst>
                <a:ext uri="{FF2B5EF4-FFF2-40B4-BE49-F238E27FC236}">
                  <a16:creationId xmlns:a16="http://schemas.microsoft.com/office/drawing/2014/main" id="{1381CCDC-75DC-4BD1-AFB2-19CAA847B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3298"/>
              <a:ext cx="1" cy="12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3" name="Freeform 703">
              <a:extLst>
                <a:ext uri="{FF2B5EF4-FFF2-40B4-BE49-F238E27FC236}">
                  <a16:creationId xmlns:a16="http://schemas.microsoft.com/office/drawing/2014/main" id="{645B43B9-3FA5-4898-9FE1-F978F2BFC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3086"/>
              <a:ext cx="17" cy="11"/>
            </a:xfrm>
            <a:custGeom>
              <a:avLst/>
              <a:gdLst>
                <a:gd name="T0" fmla="*/ 0 w 7"/>
                <a:gd name="T1" fmla="*/ 53 h 5"/>
                <a:gd name="T2" fmla="*/ 10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5" y="2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4" name="Freeform 704">
              <a:extLst>
                <a:ext uri="{FF2B5EF4-FFF2-40B4-BE49-F238E27FC236}">
                  <a16:creationId xmlns:a16="http://schemas.microsoft.com/office/drawing/2014/main" id="{3B66721A-7E54-4EE5-A158-12E10010D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3067"/>
              <a:ext cx="2" cy="16"/>
            </a:xfrm>
            <a:custGeom>
              <a:avLst/>
              <a:gdLst>
                <a:gd name="T0" fmla="*/ 0 w 1"/>
                <a:gd name="T1" fmla="*/ 0 h 7"/>
                <a:gd name="T2" fmla="*/ 8 w 1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2"/>
                    <a:pt x="0" y="5"/>
                    <a:pt x="1" y="7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5" name="Freeform 705">
              <a:extLst>
                <a:ext uri="{FF2B5EF4-FFF2-40B4-BE49-F238E27FC236}">
                  <a16:creationId xmlns:a16="http://schemas.microsoft.com/office/drawing/2014/main" id="{AE334E4A-3B47-43E5-AE45-5F4AF456C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3027"/>
              <a:ext cx="26" cy="7"/>
            </a:xfrm>
            <a:custGeom>
              <a:avLst/>
              <a:gdLst>
                <a:gd name="T0" fmla="*/ 0 w 11"/>
                <a:gd name="T1" fmla="*/ 37 h 3"/>
                <a:gd name="T2" fmla="*/ 144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4" y="2"/>
                    <a:pt x="8" y="1"/>
                    <a:pt x="11" y="0"/>
                  </a:cubicBezTo>
                </a:path>
              </a:pathLst>
            </a:custGeom>
            <a:noFill/>
            <a:ln w="1428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6" name="Freeform 706">
              <a:extLst>
                <a:ext uri="{FF2B5EF4-FFF2-40B4-BE49-F238E27FC236}">
                  <a16:creationId xmlns:a16="http://schemas.microsoft.com/office/drawing/2014/main" id="{3C10B20A-B4A5-45AA-AF08-C8E5D6B4C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386"/>
              <a:ext cx="115" cy="116"/>
            </a:xfrm>
            <a:custGeom>
              <a:avLst/>
              <a:gdLst>
                <a:gd name="T0" fmla="*/ 127 w 49"/>
                <a:gd name="T1" fmla="*/ 118 h 49"/>
                <a:gd name="T2" fmla="*/ 66 w 49"/>
                <a:gd name="T3" fmla="*/ 398 h 49"/>
                <a:gd name="T4" fmla="*/ 232 w 49"/>
                <a:gd name="T5" fmla="*/ 438 h 49"/>
                <a:gd name="T6" fmla="*/ 336 w 49"/>
                <a:gd name="T7" fmla="*/ 516 h 49"/>
                <a:gd name="T8" fmla="*/ 462 w 49"/>
                <a:gd name="T9" fmla="*/ 279 h 49"/>
                <a:gd name="T10" fmla="*/ 221 w 49"/>
                <a:gd name="T11" fmla="*/ 107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49">
                  <a:moveTo>
                    <a:pt x="10" y="9"/>
                  </a:moveTo>
                  <a:cubicBezTo>
                    <a:pt x="7" y="14"/>
                    <a:pt x="0" y="24"/>
                    <a:pt x="5" y="30"/>
                  </a:cubicBezTo>
                  <a:cubicBezTo>
                    <a:pt x="9" y="35"/>
                    <a:pt x="13" y="31"/>
                    <a:pt x="18" y="33"/>
                  </a:cubicBezTo>
                  <a:cubicBezTo>
                    <a:pt x="20" y="34"/>
                    <a:pt x="24" y="38"/>
                    <a:pt x="26" y="39"/>
                  </a:cubicBezTo>
                  <a:cubicBezTo>
                    <a:pt x="49" y="49"/>
                    <a:pt x="49" y="20"/>
                    <a:pt x="36" y="21"/>
                  </a:cubicBezTo>
                  <a:cubicBezTo>
                    <a:pt x="40" y="0"/>
                    <a:pt x="22" y="9"/>
                    <a:pt x="17" y="8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7" name="Freeform 707">
              <a:extLst>
                <a:ext uri="{FF2B5EF4-FFF2-40B4-BE49-F238E27FC236}">
                  <a16:creationId xmlns:a16="http://schemas.microsoft.com/office/drawing/2014/main" id="{6C2F4AD6-6AC2-4DF5-9F71-A07A5BBA6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119"/>
              <a:ext cx="43" cy="71"/>
            </a:xfrm>
            <a:custGeom>
              <a:avLst/>
              <a:gdLst>
                <a:gd name="T0" fmla="*/ 57 w 18"/>
                <a:gd name="T1" fmla="*/ 253 h 30"/>
                <a:gd name="T2" fmla="*/ 0 w 18"/>
                <a:gd name="T3" fmla="*/ 331 h 30"/>
                <a:gd name="T4" fmla="*/ 189 w 18"/>
                <a:gd name="T5" fmla="*/ 398 h 30"/>
                <a:gd name="T6" fmla="*/ 189 w 18"/>
                <a:gd name="T7" fmla="*/ 279 h 30"/>
                <a:gd name="T8" fmla="*/ 246 w 18"/>
                <a:gd name="T9" fmla="*/ 147 h 30"/>
                <a:gd name="T10" fmla="*/ 57 w 18"/>
                <a:gd name="T11" fmla="*/ 118 h 30"/>
                <a:gd name="T12" fmla="*/ 98 w 18"/>
                <a:gd name="T13" fmla="*/ 147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0">
                  <a:moveTo>
                    <a:pt x="4" y="19"/>
                  </a:moveTo>
                  <a:cubicBezTo>
                    <a:pt x="2" y="21"/>
                    <a:pt x="0" y="22"/>
                    <a:pt x="0" y="25"/>
                  </a:cubicBezTo>
                  <a:cubicBezTo>
                    <a:pt x="5" y="26"/>
                    <a:pt x="10" y="28"/>
                    <a:pt x="14" y="30"/>
                  </a:cubicBezTo>
                  <a:cubicBezTo>
                    <a:pt x="14" y="29"/>
                    <a:pt x="14" y="21"/>
                    <a:pt x="14" y="21"/>
                  </a:cubicBezTo>
                  <a:cubicBezTo>
                    <a:pt x="13" y="22"/>
                    <a:pt x="18" y="10"/>
                    <a:pt x="18" y="11"/>
                  </a:cubicBezTo>
                  <a:cubicBezTo>
                    <a:pt x="16" y="4"/>
                    <a:pt x="11" y="0"/>
                    <a:pt x="4" y="9"/>
                  </a:cubicBezTo>
                  <a:cubicBezTo>
                    <a:pt x="4" y="11"/>
                    <a:pt x="6" y="10"/>
                    <a:pt x="7" y="1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8" name="Freeform 708">
              <a:extLst>
                <a:ext uri="{FF2B5EF4-FFF2-40B4-BE49-F238E27FC236}">
                  <a16:creationId xmlns:a16="http://schemas.microsoft.com/office/drawing/2014/main" id="{F2F63025-FE7D-4D55-809B-8485D73CF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169"/>
              <a:ext cx="83" cy="38"/>
            </a:xfrm>
            <a:custGeom>
              <a:avLst/>
              <a:gdLst>
                <a:gd name="T0" fmla="*/ 225 w 35"/>
                <a:gd name="T1" fmla="*/ 29 h 16"/>
                <a:gd name="T2" fmla="*/ 467 w 35"/>
                <a:gd name="T3" fmla="*/ 78 h 16"/>
                <a:gd name="T4" fmla="*/ 282 w 3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17" y="2"/>
                  </a:moveTo>
                  <a:cubicBezTo>
                    <a:pt x="0" y="16"/>
                    <a:pt x="29" y="9"/>
                    <a:pt x="35" y="6"/>
                  </a:cubicBezTo>
                  <a:cubicBezTo>
                    <a:pt x="32" y="0"/>
                    <a:pt x="25" y="1"/>
                    <a:pt x="21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19" name="Freeform 709">
              <a:extLst>
                <a:ext uri="{FF2B5EF4-FFF2-40B4-BE49-F238E27FC236}">
                  <a16:creationId xmlns:a16="http://schemas.microsoft.com/office/drawing/2014/main" id="{84DF1A3B-48EA-4F86-B247-2437C6D70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136"/>
              <a:ext cx="83" cy="90"/>
            </a:xfrm>
            <a:custGeom>
              <a:avLst/>
              <a:gdLst>
                <a:gd name="T0" fmla="*/ 263 w 35"/>
                <a:gd name="T1" fmla="*/ 201 h 38"/>
                <a:gd name="T2" fmla="*/ 467 w 35"/>
                <a:gd name="T3" fmla="*/ 455 h 38"/>
                <a:gd name="T4" fmla="*/ 320 w 35"/>
                <a:gd name="T5" fmla="*/ 303 h 38"/>
                <a:gd name="T6" fmla="*/ 263 w 35"/>
                <a:gd name="T7" fmla="*/ 156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8">
                  <a:moveTo>
                    <a:pt x="20" y="15"/>
                  </a:moveTo>
                  <a:cubicBezTo>
                    <a:pt x="0" y="25"/>
                    <a:pt x="23" y="38"/>
                    <a:pt x="35" y="34"/>
                  </a:cubicBezTo>
                  <a:cubicBezTo>
                    <a:pt x="33" y="29"/>
                    <a:pt x="29" y="25"/>
                    <a:pt x="24" y="23"/>
                  </a:cubicBezTo>
                  <a:cubicBezTo>
                    <a:pt x="34" y="15"/>
                    <a:pt x="25" y="0"/>
                    <a:pt x="20" y="1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0" name="Freeform 710">
              <a:extLst>
                <a:ext uri="{FF2B5EF4-FFF2-40B4-BE49-F238E27FC236}">
                  <a16:creationId xmlns:a16="http://schemas.microsoft.com/office/drawing/2014/main" id="{E45682BE-DCC4-4570-99D6-A9D95FAA5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202"/>
              <a:ext cx="90" cy="36"/>
            </a:xfrm>
            <a:custGeom>
              <a:avLst/>
              <a:gdLst>
                <a:gd name="T0" fmla="*/ 263 w 38"/>
                <a:gd name="T1" fmla="*/ 0 h 15"/>
                <a:gd name="T2" fmla="*/ 426 w 38"/>
                <a:gd name="T3" fmla="*/ 206 h 15"/>
                <a:gd name="T4" fmla="*/ 320 w 38"/>
                <a:gd name="T5" fmla="*/ 4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5">
                  <a:moveTo>
                    <a:pt x="20" y="0"/>
                  </a:moveTo>
                  <a:cubicBezTo>
                    <a:pt x="0" y="10"/>
                    <a:pt x="26" y="13"/>
                    <a:pt x="32" y="15"/>
                  </a:cubicBezTo>
                  <a:cubicBezTo>
                    <a:pt x="38" y="9"/>
                    <a:pt x="32" y="1"/>
                    <a:pt x="24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1" name="Freeform 711">
              <a:extLst>
                <a:ext uri="{FF2B5EF4-FFF2-40B4-BE49-F238E27FC236}">
                  <a16:creationId xmlns:a16="http://schemas.microsoft.com/office/drawing/2014/main" id="{B4BC6B96-43D5-4A7C-A2F5-030ABEB01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294"/>
              <a:ext cx="17" cy="17"/>
            </a:xfrm>
            <a:custGeom>
              <a:avLst/>
              <a:gdLst>
                <a:gd name="T0" fmla="*/ 0 w 7"/>
                <a:gd name="T1" fmla="*/ 41 h 7"/>
                <a:gd name="T2" fmla="*/ 70 w 7"/>
                <a:gd name="T3" fmla="*/ 100 h 7"/>
                <a:gd name="T4" fmla="*/ 100 w 7"/>
                <a:gd name="T5" fmla="*/ 29 h 7"/>
                <a:gd name="T6" fmla="*/ 29 w 7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5"/>
                    <a:pt x="3" y="6"/>
                    <a:pt x="5" y="7"/>
                  </a:cubicBezTo>
                  <a:cubicBezTo>
                    <a:pt x="7" y="5"/>
                    <a:pt x="7" y="6"/>
                    <a:pt x="7" y="2"/>
                  </a:cubicBezTo>
                  <a:cubicBezTo>
                    <a:pt x="5" y="0"/>
                    <a:pt x="5" y="3"/>
                    <a:pt x="2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2" name="Freeform 712">
              <a:extLst>
                <a:ext uri="{FF2B5EF4-FFF2-40B4-BE49-F238E27FC236}">
                  <a16:creationId xmlns:a16="http://schemas.microsoft.com/office/drawing/2014/main" id="{890AEF61-D196-431B-B962-E91960A86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306"/>
              <a:ext cx="22" cy="26"/>
            </a:xfrm>
            <a:custGeom>
              <a:avLst/>
              <a:gdLst>
                <a:gd name="T0" fmla="*/ 42 w 9"/>
                <a:gd name="T1" fmla="*/ 78 h 11"/>
                <a:gd name="T2" fmla="*/ 42 w 9"/>
                <a:gd name="T3" fmla="*/ 144 h 11"/>
                <a:gd name="T4" fmla="*/ 132 w 9"/>
                <a:gd name="T5" fmla="*/ 144 h 11"/>
                <a:gd name="T6" fmla="*/ 12 w 9"/>
                <a:gd name="T7" fmla="*/ 0 h 11"/>
                <a:gd name="T8" fmla="*/ 29 w 9"/>
                <a:gd name="T9" fmla="*/ 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3" y="6"/>
                  </a:moveTo>
                  <a:cubicBezTo>
                    <a:pt x="3" y="7"/>
                    <a:pt x="3" y="9"/>
                    <a:pt x="3" y="11"/>
                  </a:cubicBezTo>
                  <a:cubicBezTo>
                    <a:pt x="4" y="11"/>
                    <a:pt x="7" y="11"/>
                    <a:pt x="9" y="11"/>
                  </a:cubicBezTo>
                  <a:cubicBezTo>
                    <a:pt x="9" y="5"/>
                    <a:pt x="6" y="1"/>
                    <a:pt x="1" y="0"/>
                  </a:cubicBezTo>
                  <a:cubicBezTo>
                    <a:pt x="0" y="3"/>
                    <a:pt x="2" y="3"/>
                    <a:pt x="2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3" name="Freeform 713">
              <a:extLst>
                <a:ext uri="{FF2B5EF4-FFF2-40B4-BE49-F238E27FC236}">
                  <a16:creationId xmlns:a16="http://schemas.microsoft.com/office/drawing/2014/main" id="{B236CBA8-2AE8-4978-8A24-4B4E910D3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337"/>
              <a:ext cx="17" cy="16"/>
            </a:xfrm>
            <a:custGeom>
              <a:avLst/>
              <a:gdLst>
                <a:gd name="T0" fmla="*/ 29 w 7"/>
                <a:gd name="T1" fmla="*/ 25 h 7"/>
                <a:gd name="T2" fmla="*/ 100 w 7"/>
                <a:gd name="T3" fmla="*/ 37 h 7"/>
                <a:gd name="T4" fmla="*/ 29 w 7"/>
                <a:gd name="T5" fmla="*/ 0 h 7"/>
                <a:gd name="T6" fmla="*/ 0 w 7"/>
                <a:gd name="T7" fmla="*/ 3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4" y="3"/>
                    <a:pt x="3" y="7"/>
                    <a:pt x="7" y="3"/>
                  </a:cubicBezTo>
                  <a:cubicBezTo>
                    <a:pt x="5" y="2"/>
                    <a:pt x="3" y="2"/>
                    <a:pt x="2" y="0"/>
                  </a:cubicBezTo>
                  <a:cubicBezTo>
                    <a:pt x="0" y="1"/>
                    <a:pt x="1" y="3"/>
                    <a:pt x="0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4" name="Freeform 714">
              <a:extLst>
                <a:ext uri="{FF2B5EF4-FFF2-40B4-BE49-F238E27FC236}">
                  <a16:creationId xmlns:a16="http://schemas.microsoft.com/office/drawing/2014/main" id="{A9FA0765-966E-4410-B0E2-A94212EFC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358"/>
              <a:ext cx="33" cy="35"/>
            </a:xfrm>
            <a:custGeom>
              <a:avLst/>
              <a:gdLst>
                <a:gd name="T0" fmla="*/ 40 w 14"/>
                <a:gd name="T1" fmla="*/ 65 h 15"/>
                <a:gd name="T2" fmla="*/ 40 w 14"/>
                <a:gd name="T3" fmla="*/ 163 h 15"/>
                <a:gd name="T4" fmla="*/ 156 w 14"/>
                <a:gd name="T5" fmla="*/ 191 h 15"/>
                <a:gd name="T6" fmla="*/ 184 w 14"/>
                <a:gd name="T7" fmla="*/ 163 h 15"/>
                <a:gd name="T8" fmla="*/ 40 w 14"/>
                <a:gd name="T9" fmla="*/ 114 h 15"/>
                <a:gd name="T10" fmla="*/ 78 w 14"/>
                <a:gd name="T11" fmla="*/ 28 h 15"/>
                <a:gd name="T12" fmla="*/ 0 w 14"/>
                <a:gd name="T13" fmla="*/ 1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5">
                  <a:moveTo>
                    <a:pt x="3" y="5"/>
                  </a:moveTo>
                  <a:cubicBezTo>
                    <a:pt x="3" y="7"/>
                    <a:pt x="3" y="10"/>
                    <a:pt x="3" y="13"/>
                  </a:cubicBezTo>
                  <a:cubicBezTo>
                    <a:pt x="5" y="13"/>
                    <a:pt x="10" y="15"/>
                    <a:pt x="12" y="15"/>
                  </a:cubicBezTo>
                  <a:cubicBezTo>
                    <a:pt x="12" y="15"/>
                    <a:pt x="14" y="13"/>
                    <a:pt x="14" y="13"/>
                  </a:cubicBezTo>
                  <a:cubicBezTo>
                    <a:pt x="10" y="12"/>
                    <a:pt x="7" y="9"/>
                    <a:pt x="3" y="9"/>
                  </a:cubicBezTo>
                  <a:cubicBezTo>
                    <a:pt x="4" y="7"/>
                    <a:pt x="5" y="4"/>
                    <a:pt x="6" y="2"/>
                  </a:cubicBezTo>
                  <a:cubicBezTo>
                    <a:pt x="4" y="0"/>
                    <a:pt x="3" y="1"/>
                    <a:pt x="0" y="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5" name="Freeform 715">
              <a:extLst>
                <a:ext uri="{FF2B5EF4-FFF2-40B4-BE49-F238E27FC236}">
                  <a16:creationId xmlns:a16="http://schemas.microsoft.com/office/drawing/2014/main" id="{6B5D88F5-3ED2-4A45-8CC6-C1A1B1E4D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377"/>
              <a:ext cx="95" cy="109"/>
            </a:xfrm>
            <a:custGeom>
              <a:avLst/>
              <a:gdLst>
                <a:gd name="T0" fmla="*/ 204 w 40"/>
                <a:gd name="T1" fmla="*/ 173 h 46"/>
                <a:gd name="T2" fmla="*/ 226 w 40"/>
                <a:gd name="T3" fmla="*/ 389 h 46"/>
                <a:gd name="T4" fmla="*/ 496 w 40"/>
                <a:gd name="T5" fmla="*/ 242 h 46"/>
                <a:gd name="T6" fmla="*/ 204 w 40"/>
                <a:gd name="T7" fmla="*/ 185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6">
                  <a:moveTo>
                    <a:pt x="15" y="13"/>
                  </a:moveTo>
                  <a:cubicBezTo>
                    <a:pt x="0" y="17"/>
                    <a:pt x="0" y="36"/>
                    <a:pt x="17" y="29"/>
                  </a:cubicBezTo>
                  <a:cubicBezTo>
                    <a:pt x="19" y="46"/>
                    <a:pt x="40" y="36"/>
                    <a:pt x="37" y="18"/>
                  </a:cubicBezTo>
                  <a:cubicBezTo>
                    <a:pt x="34" y="0"/>
                    <a:pt x="27" y="9"/>
                    <a:pt x="15" y="1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6" name="Freeform 716">
              <a:extLst>
                <a:ext uri="{FF2B5EF4-FFF2-40B4-BE49-F238E27FC236}">
                  <a16:creationId xmlns:a16="http://schemas.microsoft.com/office/drawing/2014/main" id="{D3DE8477-7CB5-45DC-950E-90D974C96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462"/>
              <a:ext cx="19" cy="12"/>
            </a:xfrm>
            <a:custGeom>
              <a:avLst/>
              <a:gdLst>
                <a:gd name="T0" fmla="*/ 57 w 8"/>
                <a:gd name="T1" fmla="*/ 0 h 5"/>
                <a:gd name="T2" fmla="*/ 0 w 8"/>
                <a:gd name="T3" fmla="*/ 58 h 5"/>
                <a:gd name="T4" fmla="*/ 107 w 8"/>
                <a:gd name="T5" fmla="*/ 41 h 5"/>
                <a:gd name="T6" fmla="*/ 40 w 8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4" y="0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4" y="4"/>
                    <a:pt x="4" y="5"/>
                    <a:pt x="8" y="3"/>
                  </a:cubicBezTo>
                  <a:cubicBezTo>
                    <a:pt x="7" y="1"/>
                    <a:pt x="5" y="2"/>
                    <a:pt x="3" y="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7" name="Freeform 717">
              <a:extLst>
                <a:ext uri="{FF2B5EF4-FFF2-40B4-BE49-F238E27FC236}">
                  <a16:creationId xmlns:a16="http://schemas.microsoft.com/office/drawing/2014/main" id="{3A679AA3-41E9-45F5-9A74-DCA2065F3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301"/>
              <a:ext cx="71" cy="50"/>
            </a:xfrm>
            <a:custGeom>
              <a:avLst/>
              <a:gdLst>
                <a:gd name="T0" fmla="*/ 213 w 30"/>
                <a:gd name="T1" fmla="*/ 119 h 21"/>
                <a:gd name="T2" fmla="*/ 369 w 30"/>
                <a:gd name="T3" fmla="*/ 243 h 21"/>
                <a:gd name="T4" fmla="*/ 201 w 30"/>
                <a:gd name="T5" fmla="*/ 12 h 21"/>
                <a:gd name="T6" fmla="*/ 147 w 30"/>
                <a:gd name="T7" fmla="*/ 164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1">
                  <a:moveTo>
                    <a:pt x="16" y="9"/>
                  </a:moveTo>
                  <a:cubicBezTo>
                    <a:pt x="7" y="21"/>
                    <a:pt x="20" y="21"/>
                    <a:pt x="28" y="18"/>
                  </a:cubicBezTo>
                  <a:cubicBezTo>
                    <a:pt x="30" y="8"/>
                    <a:pt x="24" y="1"/>
                    <a:pt x="15" y="1"/>
                  </a:cubicBezTo>
                  <a:cubicBezTo>
                    <a:pt x="7" y="0"/>
                    <a:pt x="0" y="9"/>
                    <a:pt x="11" y="1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8" name="Freeform 718">
              <a:extLst>
                <a:ext uri="{FF2B5EF4-FFF2-40B4-BE49-F238E27FC236}">
                  <a16:creationId xmlns:a16="http://schemas.microsoft.com/office/drawing/2014/main" id="{14D1BE0F-FE26-47B6-9ABA-2668BEE41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360"/>
              <a:ext cx="37" cy="26"/>
            </a:xfrm>
            <a:custGeom>
              <a:avLst/>
              <a:gdLst>
                <a:gd name="T0" fmla="*/ 37 w 16"/>
                <a:gd name="T1" fmla="*/ 66 h 11"/>
                <a:gd name="T2" fmla="*/ 28 w 16"/>
                <a:gd name="T3" fmla="*/ 144 h 11"/>
                <a:gd name="T4" fmla="*/ 65 w 16"/>
                <a:gd name="T5" fmla="*/ 0 h 11"/>
                <a:gd name="T6" fmla="*/ 37 w 16"/>
                <a:gd name="T7" fmla="*/ 5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3" y="5"/>
                  </a:moveTo>
                  <a:cubicBezTo>
                    <a:pt x="2" y="8"/>
                    <a:pt x="0" y="8"/>
                    <a:pt x="2" y="11"/>
                  </a:cubicBezTo>
                  <a:cubicBezTo>
                    <a:pt x="10" y="11"/>
                    <a:pt x="16" y="2"/>
                    <a:pt x="5" y="0"/>
                  </a:cubicBezTo>
                  <a:cubicBezTo>
                    <a:pt x="2" y="1"/>
                    <a:pt x="4" y="2"/>
                    <a:pt x="3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29" name="Freeform 719">
              <a:extLst>
                <a:ext uri="{FF2B5EF4-FFF2-40B4-BE49-F238E27FC236}">
                  <a16:creationId xmlns:a16="http://schemas.microsoft.com/office/drawing/2014/main" id="{C9A8DBF1-AEBA-4E5A-94D2-38852F633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365"/>
              <a:ext cx="9" cy="14"/>
            </a:xfrm>
            <a:custGeom>
              <a:avLst/>
              <a:gdLst>
                <a:gd name="T0" fmla="*/ 11 w 4"/>
                <a:gd name="T1" fmla="*/ 12 h 6"/>
                <a:gd name="T2" fmla="*/ 11 w 4"/>
                <a:gd name="T3" fmla="*/ 77 h 6"/>
                <a:gd name="T4" fmla="*/ 45 w 4"/>
                <a:gd name="T5" fmla="*/ 77 h 6"/>
                <a:gd name="T6" fmla="*/ 25 w 4"/>
                <a:gd name="T7" fmla="*/ 2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6"/>
                    <a:pt x="3" y="6"/>
                    <a:pt x="4" y="6"/>
                  </a:cubicBezTo>
                  <a:cubicBezTo>
                    <a:pt x="4" y="4"/>
                    <a:pt x="2" y="0"/>
                    <a:pt x="2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0" name="Freeform 720">
              <a:extLst>
                <a:ext uri="{FF2B5EF4-FFF2-40B4-BE49-F238E27FC236}">
                  <a16:creationId xmlns:a16="http://schemas.microsoft.com/office/drawing/2014/main" id="{DB9BD154-9FDB-45B2-842A-5F47F8EC8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398"/>
              <a:ext cx="62" cy="33"/>
            </a:xfrm>
            <a:custGeom>
              <a:avLst/>
              <a:gdLst>
                <a:gd name="T0" fmla="*/ 165 w 26"/>
                <a:gd name="T1" fmla="*/ 94 h 14"/>
                <a:gd name="T2" fmla="*/ 41 w 26"/>
                <a:gd name="T3" fmla="*/ 134 h 14"/>
                <a:gd name="T4" fmla="*/ 246 w 26"/>
                <a:gd name="T5" fmla="*/ 40 h 14"/>
                <a:gd name="T6" fmla="*/ 0 w 26"/>
                <a:gd name="T7" fmla="*/ 66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4">
                  <a:moveTo>
                    <a:pt x="12" y="7"/>
                  </a:moveTo>
                  <a:cubicBezTo>
                    <a:pt x="7" y="6"/>
                    <a:pt x="5" y="5"/>
                    <a:pt x="3" y="10"/>
                  </a:cubicBezTo>
                  <a:cubicBezTo>
                    <a:pt x="9" y="14"/>
                    <a:pt x="26" y="13"/>
                    <a:pt x="18" y="3"/>
                  </a:cubicBezTo>
                  <a:cubicBezTo>
                    <a:pt x="16" y="0"/>
                    <a:pt x="1" y="3"/>
                    <a:pt x="0" y="5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1" name="Freeform 721">
              <a:extLst>
                <a:ext uri="{FF2B5EF4-FFF2-40B4-BE49-F238E27FC236}">
                  <a16:creationId xmlns:a16="http://schemas.microsoft.com/office/drawing/2014/main" id="{A5F0B102-C74A-45FC-9116-B8450B3E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483"/>
              <a:ext cx="90" cy="64"/>
            </a:xfrm>
            <a:custGeom>
              <a:avLst/>
              <a:gdLst>
                <a:gd name="T0" fmla="*/ 291 w 38"/>
                <a:gd name="T1" fmla="*/ 95 h 27"/>
                <a:gd name="T2" fmla="*/ 455 w 38"/>
                <a:gd name="T3" fmla="*/ 201 h 27"/>
                <a:gd name="T4" fmla="*/ 263 w 38"/>
                <a:gd name="T5" fmla="*/ 50 h 27"/>
                <a:gd name="T6" fmla="*/ 253 w 38"/>
                <a:gd name="T7" fmla="*/ 0 h 27"/>
                <a:gd name="T8" fmla="*/ 173 w 38"/>
                <a:gd name="T9" fmla="*/ 5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7">
                  <a:moveTo>
                    <a:pt x="22" y="7"/>
                  </a:moveTo>
                  <a:cubicBezTo>
                    <a:pt x="0" y="11"/>
                    <a:pt x="28" y="27"/>
                    <a:pt x="34" y="15"/>
                  </a:cubicBezTo>
                  <a:cubicBezTo>
                    <a:pt x="38" y="6"/>
                    <a:pt x="26" y="0"/>
                    <a:pt x="20" y="4"/>
                  </a:cubicBezTo>
                  <a:cubicBezTo>
                    <a:pt x="20" y="3"/>
                    <a:pt x="19" y="2"/>
                    <a:pt x="19" y="0"/>
                  </a:cubicBezTo>
                  <a:cubicBezTo>
                    <a:pt x="16" y="0"/>
                    <a:pt x="15" y="2"/>
                    <a:pt x="13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2" name="Freeform 722">
              <a:extLst>
                <a:ext uri="{FF2B5EF4-FFF2-40B4-BE49-F238E27FC236}">
                  <a16:creationId xmlns:a16="http://schemas.microsoft.com/office/drawing/2014/main" id="{01FE0AA1-A4AC-4A61-BA9C-6F42096E4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115"/>
              <a:ext cx="12" cy="9"/>
            </a:xfrm>
            <a:custGeom>
              <a:avLst/>
              <a:gdLst>
                <a:gd name="T0" fmla="*/ 12 w 5"/>
                <a:gd name="T1" fmla="*/ 0 h 4"/>
                <a:gd name="T2" fmla="*/ 12 w 5"/>
                <a:gd name="T3" fmla="*/ 45 h 4"/>
                <a:gd name="T4" fmla="*/ 5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5" y="3"/>
                    <a:pt x="4" y="1"/>
                    <a:pt x="4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3" name="Freeform 723">
              <a:extLst>
                <a:ext uri="{FF2B5EF4-FFF2-40B4-BE49-F238E27FC236}">
                  <a16:creationId xmlns:a16="http://schemas.microsoft.com/office/drawing/2014/main" id="{487EEB02-D43C-4F95-820A-1ACF1ED6B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245"/>
              <a:ext cx="12" cy="19"/>
            </a:xfrm>
            <a:custGeom>
              <a:avLst/>
              <a:gdLst>
                <a:gd name="T0" fmla="*/ 41 w 5"/>
                <a:gd name="T1" fmla="*/ 29 h 8"/>
                <a:gd name="T2" fmla="*/ 0 w 5"/>
                <a:gd name="T3" fmla="*/ 107 h 8"/>
                <a:gd name="T4" fmla="*/ 70 w 5"/>
                <a:gd name="T5" fmla="*/ 29 h 8"/>
                <a:gd name="T6" fmla="*/ 12 w 5"/>
                <a:gd name="T7" fmla="*/ 1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3" y="2"/>
                  </a:moveTo>
                  <a:cubicBezTo>
                    <a:pt x="1" y="4"/>
                    <a:pt x="0" y="6"/>
                    <a:pt x="0" y="8"/>
                  </a:cubicBezTo>
                  <a:cubicBezTo>
                    <a:pt x="5" y="7"/>
                    <a:pt x="3" y="7"/>
                    <a:pt x="5" y="2"/>
                  </a:cubicBezTo>
                  <a:cubicBezTo>
                    <a:pt x="4" y="0"/>
                    <a:pt x="3" y="2"/>
                    <a:pt x="1" y="1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4" name="Freeform 724">
              <a:extLst>
                <a:ext uri="{FF2B5EF4-FFF2-40B4-BE49-F238E27FC236}">
                  <a16:creationId xmlns:a16="http://schemas.microsoft.com/office/drawing/2014/main" id="{C317241D-16EC-451C-93DD-97494C1F4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292"/>
              <a:ext cx="38" cy="28"/>
            </a:xfrm>
            <a:custGeom>
              <a:avLst/>
              <a:gdLst>
                <a:gd name="T0" fmla="*/ 119 w 16"/>
                <a:gd name="T1" fmla="*/ 28 h 12"/>
                <a:gd name="T2" fmla="*/ 0 w 16"/>
                <a:gd name="T3" fmla="*/ 28 h 12"/>
                <a:gd name="T4" fmla="*/ 95 w 16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9" y="2"/>
                  </a:moveTo>
                  <a:cubicBezTo>
                    <a:pt x="6" y="1"/>
                    <a:pt x="3" y="0"/>
                    <a:pt x="0" y="2"/>
                  </a:cubicBezTo>
                  <a:cubicBezTo>
                    <a:pt x="6" y="12"/>
                    <a:pt x="16" y="0"/>
                    <a:pt x="7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5" name="Freeform 725">
              <a:extLst>
                <a:ext uri="{FF2B5EF4-FFF2-40B4-BE49-F238E27FC236}">
                  <a16:creationId xmlns:a16="http://schemas.microsoft.com/office/drawing/2014/main" id="{3D3F84E6-402F-4808-9E91-122753CFD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320"/>
              <a:ext cx="61" cy="29"/>
            </a:xfrm>
            <a:custGeom>
              <a:avLst/>
              <a:gdLst>
                <a:gd name="T0" fmla="*/ 209 w 26"/>
                <a:gd name="T1" fmla="*/ 29 h 12"/>
                <a:gd name="T2" fmla="*/ 336 w 26"/>
                <a:gd name="T3" fmla="*/ 140 h 12"/>
                <a:gd name="T4" fmla="*/ 209 w 26"/>
                <a:gd name="T5" fmla="*/ 2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">
                  <a:moveTo>
                    <a:pt x="16" y="2"/>
                  </a:moveTo>
                  <a:cubicBezTo>
                    <a:pt x="0" y="8"/>
                    <a:pt x="18" y="12"/>
                    <a:pt x="26" y="10"/>
                  </a:cubicBezTo>
                  <a:cubicBezTo>
                    <a:pt x="24" y="3"/>
                    <a:pt x="17" y="0"/>
                    <a:pt x="16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6" name="Freeform 726">
              <a:extLst>
                <a:ext uri="{FF2B5EF4-FFF2-40B4-BE49-F238E27FC236}">
                  <a16:creationId xmlns:a16="http://schemas.microsoft.com/office/drawing/2014/main" id="{5D7FEFD4-D761-47D0-844D-913CE84F8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495"/>
              <a:ext cx="19" cy="19"/>
            </a:xfrm>
            <a:custGeom>
              <a:avLst/>
              <a:gdLst>
                <a:gd name="T0" fmla="*/ 0 w 8"/>
                <a:gd name="T1" fmla="*/ 29 h 8"/>
                <a:gd name="T2" fmla="*/ 107 w 8"/>
                <a:gd name="T3" fmla="*/ 57 h 8"/>
                <a:gd name="T4" fmla="*/ 40 w 8"/>
                <a:gd name="T5" fmla="*/ 0 h 8"/>
                <a:gd name="T6" fmla="*/ 40 w 8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0" y="2"/>
                  </a:moveTo>
                  <a:cubicBezTo>
                    <a:pt x="3" y="5"/>
                    <a:pt x="3" y="8"/>
                    <a:pt x="8" y="4"/>
                  </a:cubicBezTo>
                  <a:cubicBezTo>
                    <a:pt x="6" y="2"/>
                    <a:pt x="7" y="2"/>
                    <a:pt x="3" y="0"/>
                  </a:cubicBezTo>
                  <a:cubicBezTo>
                    <a:pt x="0" y="1"/>
                    <a:pt x="3" y="2"/>
                    <a:pt x="3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7" name="Freeform 727">
              <a:extLst>
                <a:ext uri="{FF2B5EF4-FFF2-40B4-BE49-F238E27FC236}">
                  <a16:creationId xmlns:a16="http://schemas.microsoft.com/office/drawing/2014/main" id="{0D8B0607-6545-47ED-90DA-A8F15A815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514"/>
              <a:ext cx="12" cy="16"/>
            </a:xfrm>
            <a:custGeom>
              <a:avLst/>
              <a:gdLst>
                <a:gd name="T0" fmla="*/ 0 w 5"/>
                <a:gd name="T1" fmla="*/ 73 h 7"/>
                <a:gd name="T2" fmla="*/ 70 w 5"/>
                <a:gd name="T3" fmla="*/ 73 h 7"/>
                <a:gd name="T4" fmla="*/ 70 w 5"/>
                <a:gd name="T5" fmla="*/ 37 h 7"/>
                <a:gd name="T6" fmla="*/ 0 w 5"/>
                <a:gd name="T7" fmla="*/ 37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0" y="6"/>
                  </a:moveTo>
                  <a:cubicBezTo>
                    <a:pt x="2" y="7"/>
                    <a:pt x="3" y="7"/>
                    <a:pt x="5" y="6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2" y="0"/>
                    <a:pt x="2" y="3"/>
                    <a:pt x="0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8" name="Freeform 728">
              <a:extLst>
                <a:ext uri="{FF2B5EF4-FFF2-40B4-BE49-F238E27FC236}">
                  <a16:creationId xmlns:a16="http://schemas.microsoft.com/office/drawing/2014/main" id="{0C15E5BD-FF8F-41A2-AFA1-442DA7AB6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474"/>
              <a:ext cx="22" cy="19"/>
            </a:xfrm>
            <a:custGeom>
              <a:avLst/>
              <a:gdLst>
                <a:gd name="T0" fmla="*/ 103 w 9"/>
                <a:gd name="T1" fmla="*/ 57 h 8"/>
                <a:gd name="T2" fmla="*/ 0 w 9"/>
                <a:gd name="T3" fmla="*/ 57 h 8"/>
                <a:gd name="T4" fmla="*/ 132 w 9"/>
                <a:gd name="T5" fmla="*/ 69 h 8"/>
                <a:gd name="T6" fmla="*/ 29 w 9"/>
                <a:gd name="T7" fmla="*/ 4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7" y="4"/>
                  </a:moveTo>
                  <a:cubicBezTo>
                    <a:pt x="4" y="3"/>
                    <a:pt x="3" y="1"/>
                    <a:pt x="0" y="4"/>
                  </a:cubicBezTo>
                  <a:cubicBezTo>
                    <a:pt x="4" y="8"/>
                    <a:pt x="4" y="7"/>
                    <a:pt x="9" y="5"/>
                  </a:cubicBezTo>
                  <a:cubicBezTo>
                    <a:pt x="8" y="0"/>
                    <a:pt x="6" y="2"/>
                    <a:pt x="2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39" name="Freeform 729">
              <a:extLst>
                <a:ext uri="{FF2B5EF4-FFF2-40B4-BE49-F238E27FC236}">
                  <a16:creationId xmlns:a16="http://schemas.microsoft.com/office/drawing/2014/main" id="{61C594C7-DD8F-4B83-B657-9240202A9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467"/>
              <a:ext cx="10" cy="9"/>
            </a:xfrm>
            <a:custGeom>
              <a:avLst/>
              <a:gdLst>
                <a:gd name="T0" fmla="*/ 33 w 4"/>
                <a:gd name="T1" fmla="*/ 0 h 4"/>
                <a:gd name="T2" fmla="*/ 33 w 4"/>
                <a:gd name="T3" fmla="*/ 45 h 4"/>
                <a:gd name="T4" fmla="*/ 33 w 4"/>
                <a:gd name="T5" fmla="*/ 3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0" y="4"/>
                    <a:pt x="2" y="4"/>
                  </a:cubicBezTo>
                  <a:cubicBezTo>
                    <a:pt x="4" y="1"/>
                    <a:pt x="1" y="2"/>
                    <a:pt x="2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0" name="Freeform 730">
              <a:extLst>
                <a:ext uri="{FF2B5EF4-FFF2-40B4-BE49-F238E27FC236}">
                  <a16:creationId xmlns:a16="http://schemas.microsoft.com/office/drawing/2014/main" id="{3177F07D-55D8-47CC-BC0B-5E07BF615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530"/>
              <a:ext cx="43" cy="62"/>
            </a:xfrm>
            <a:custGeom>
              <a:avLst/>
              <a:gdLst>
                <a:gd name="T0" fmla="*/ 69 w 18"/>
                <a:gd name="T1" fmla="*/ 98 h 26"/>
                <a:gd name="T2" fmla="*/ 205 w 18"/>
                <a:gd name="T3" fmla="*/ 176 h 26"/>
                <a:gd name="T4" fmla="*/ 41 w 18"/>
                <a:gd name="T5" fmla="*/ 16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5" y="7"/>
                  </a:moveTo>
                  <a:cubicBezTo>
                    <a:pt x="0" y="17"/>
                    <a:pt x="13" y="26"/>
                    <a:pt x="15" y="13"/>
                  </a:cubicBezTo>
                  <a:cubicBezTo>
                    <a:pt x="18" y="2"/>
                    <a:pt x="4" y="0"/>
                    <a:pt x="3" y="1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1" name="Freeform 731">
              <a:extLst>
                <a:ext uri="{FF2B5EF4-FFF2-40B4-BE49-F238E27FC236}">
                  <a16:creationId xmlns:a16="http://schemas.microsoft.com/office/drawing/2014/main" id="{FD082743-C227-4417-A302-A41C9FFCC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547"/>
              <a:ext cx="12" cy="12"/>
            </a:xfrm>
            <a:custGeom>
              <a:avLst/>
              <a:gdLst>
                <a:gd name="T0" fmla="*/ 70 w 5"/>
                <a:gd name="T1" fmla="*/ 70 h 5"/>
                <a:gd name="T2" fmla="*/ 70 w 5"/>
                <a:gd name="T3" fmla="*/ 0 h 5"/>
                <a:gd name="T4" fmla="*/ 58 w 5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2"/>
                    <a:pt x="0" y="2"/>
                    <a:pt x="5" y="0"/>
                  </a:cubicBezTo>
                  <a:cubicBezTo>
                    <a:pt x="5" y="1"/>
                    <a:pt x="4" y="5"/>
                    <a:pt x="4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2" name="Freeform 732">
              <a:extLst>
                <a:ext uri="{FF2B5EF4-FFF2-40B4-BE49-F238E27FC236}">
                  <a16:creationId xmlns:a16="http://schemas.microsoft.com/office/drawing/2014/main" id="{51498D65-B47D-4B78-B530-95D825E0A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419"/>
              <a:ext cx="24" cy="26"/>
            </a:xfrm>
            <a:custGeom>
              <a:avLst/>
              <a:gdLst>
                <a:gd name="T0" fmla="*/ 98 w 10"/>
                <a:gd name="T1" fmla="*/ 12 h 11"/>
                <a:gd name="T2" fmla="*/ 82 w 10"/>
                <a:gd name="T3" fmla="*/ 144 h 11"/>
                <a:gd name="T4" fmla="*/ 139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7" y="1"/>
                  </a:moveTo>
                  <a:cubicBezTo>
                    <a:pt x="4" y="3"/>
                    <a:pt x="0" y="11"/>
                    <a:pt x="6" y="11"/>
                  </a:cubicBezTo>
                  <a:cubicBezTo>
                    <a:pt x="5" y="7"/>
                    <a:pt x="6" y="2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3" name="Freeform 733">
              <a:extLst>
                <a:ext uri="{FF2B5EF4-FFF2-40B4-BE49-F238E27FC236}">
                  <a16:creationId xmlns:a16="http://schemas.microsoft.com/office/drawing/2014/main" id="{132DA478-A492-48E4-AB1F-8A73F1F37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436"/>
              <a:ext cx="26" cy="28"/>
            </a:xfrm>
            <a:custGeom>
              <a:avLst/>
              <a:gdLst>
                <a:gd name="T0" fmla="*/ 118 w 11"/>
                <a:gd name="T1" fmla="*/ 37 h 12"/>
                <a:gd name="T2" fmla="*/ 66 w 11"/>
                <a:gd name="T3" fmla="*/ 152 h 12"/>
                <a:gd name="T4" fmla="*/ 144 w 11"/>
                <a:gd name="T5" fmla="*/ 3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9" y="3"/>
                  </a:moveTo>
                  <a:cubicBezTo>
                    <a:pt x="3" y="0"/>
                    <a:pt x="0" y="8"/>
                    <a:pt x="5" y="12"/>
                  </a:cubicBezTo>
                  <a:cubicBezTo>
                    <a:pt x="4" y="8"/>
                    <a:pt x="7" y="4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4" name="Freeform 734">
              <a:extLst>
                <a:ext uri="{FF2B5EF4-FFF2-40B4-BE49-F238E27FC236}">
                  <a16:creationId xmlns:a16="http://schemas.microsoft.com/office/drawing/2014/main" id="{93758C41-78AB-4998-A622-DC1584350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405"/>
              <a:ext cx="31" cy="38"/>
            </a:xfrm>
            <a:custGeom>
              <a:avLst/>
              <a:gdLst>
                <a:gd name="T0" fmla="*/ 69 w 13"/>
                <a:gd name="T1" fmla="*/ 57 h 16"/>
                <a:gd name="T2" fmla="*/ 98 w 13"/>
                <a:gd name="T3" fmla="*/ 214 h 16"/>
                <a:gd name="T4" fmla="*/ 176 w 1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5" y="4"/>
                  </a:moveTo>
                  <a:cubicBezTo>
                    <a:pt x="0" y="6"/>
                    <a:pt x="0" y="15"/>
                    <a:pt x="7" y="16"/>
                  </a:cubicBezTo>
                  <a:cubicBezTo>
                    <a:pt x="0" y="10"/>
                    <a:pt x="9" y="2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5" name="Freeform 735">
              <a:extLst>
                <a:ext uri="{FF2B5EF4-FFF2-40B4-BE49-F238E27FC236}">
                  <a16:creationId xmlns:a16="http://schemas.microsoft.com/office/drawing/2014/main" id="{13AC5986-B74D-4FFA-AEED-7115D1FD3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188"/>
              <a:ext cx="10" cy="16"/>
            </a:xfrm>
            <a:custGeom>
              <a:avLst/>
              <a:gdLst>
                <a:gd name="T0" fmla="*/ 33 w 4"/>
                <a:gd name="T1" fmla="*/ 0 h 7"/>
                <a:gd name="T2" fmla="*/ 0 w 4"/>
                <a:gd name="T3" fmla="*/ 57 h 7"/>
                <a:gd name="T4" fmla="*/ 50 w 4"/>
                <a:gd name="T5" fmla="*/ 7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4" y="7"/>
                    <a:pt x="4" y="7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6" name="Freeform 736">
              <a:extLst>
                <a:ext uri="{FF2B5EF4-FFF2-40B4-BE49-F238E27FC236}">
                  <a16:creationId xmlns:a16="http://schemas.microsoft.com/office/drawing/2014/main" id="{D179A706-AE26-46E4-B32F-5BA70F4A7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2164"/>
              <a:ext cx="14" cy="29"/>
            </a:xfrm>
            <a:custGeom>
              <a:avLst/>
              <a:gdLst>
                <a:gd name="T0" fmla="*/ 28 w 6"/>
                <a:gd name="T1" fmla="*/ 0 h 12"/>
                <a:gd name="T2" fmla="*/ 37 w 6"/>
                <a:gd name="T3" fmla="*/ 87 h 12"/>
                <a:gd name="T4" fmla="*/ 12 w 6"/>
                <a:gd name="T5" fmla="*/ 128 h 12"/>
                <a:gd name="T6" fmla="*/ 65 w 6"/>
                <a:gd name="T7" fmla="*/ 11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2" y="0"/>
                  </a:moveTo>
                  <a:cubicBezTo>
                    <a:pt x="0" y="3"/>
                    <a:pt x="1" y="5"/>
                    <a:pt x="3" y="6"/>
                  </a:cubicBezTo>
                  <a:cubicBezTo>
                    <a:pt x="3" y="7"/>
                    <a:pt x="2" y="8"/>
                    <a:pt x="1" y="9"/>
                  </a:cubicBezTo>
                  <a:cubicBezTo>
                    <a:pt x="3" y="12"/>
                    <a:pt x="6" y="10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7" name="Freeform 737">
              <a:extLst>
                <a:ext uri="{FF2B5EF4-FFF2-40B4-BE49-F238E27FC236}">
                  <a16:creationId xmlns:a16="http://schemas.microsoft.com/office/drawing/2014/main" id="{A605B183-B054-48DB-8CEF-BDD73537F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504"/>
              <a:ext cx="10" cy="12"/>
            </a:xfrm>
            <a:custGeom>
              <a:avLst/>
              <a:gdLst>
                <a:gd name="T0" fmla="*/ 63 w 4"/>
                <a:gd name="T1" fmla="*/ 0 h 5"/>
                <a:gd name="T2" fmla="*/ 0 w 4"/>
                <a:gd name="T3" fmla="*/ 58 h 5"/>
                <a:gd name="T4" fmla="*/ 33 w 4"/>
                <a:gd name="T5" fmla="*/ 7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0" y="5"/>
                    <a:pt x="1" y="5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8" name="Freeform 738">
              <a:extLst>
                <a:ext uri="{FF2B5EF4-FFF2-40B4-BE49-F238E27FC236}">
                  <a16:creationId xmlns:a16="http://schemas.microsoft.com/office/drawing/2014/main" id="{525483F1-1791-4897-8741-210170F3D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552"/>
              <a:ext cx="4" cy="4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749" name="Freeform 739">
              <a:extLst>
                <a:ext uri="{FF2B5EF4-FFF2-40B4-BE49-F238E27FC236}">
                  <a16:creationId xmlns:a16="http://schemas.microsoft.com/office/drawing/2014/main" id="{CF133B99-C3F5-4AC7-B369-0ECFC8923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325"/>
              <a:ext cx="10" cy="14"/>
            </a:xfrm>
            <a:custGeom>
              <a:avLst/>
              <a:gdLst>
                <a:gd name="T0" fmla="*/ 63 w 4"/>
                <a:gd name="T1" fmla="*/ 0 h 6"/>
                <a:gd name="T2" fmla="*/ 50 w 4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1" y="1"/>
                    <a:pt x="0" y="4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3252" name="Group 740">
            <a:extLst>
              <a:ext uri="{FF2B5EF4-FFF2-40B4-BE49-F238E27FC236}">
                <a16:creationId xmlns:a16="http://schemas.microsoft.com/office/drawing/2014/main" id="{9E76C7B8-E3FA-4DDB-B75B-15F72C05607A}"/>
              </a:ext>
            </a:extLst>
          </p:cNvPr>
          <p:cNvGrpSpPr>
            <a:grpSpLocks/>
          </p:cNvGrpSpPr>
          <p:nvPr/>
        </p:nvGrpSpPr>
        <p:grpSpPr bwMode="auto">
          <a:xfrm>
            <a:off x="1981200" y="1292225"/>
            <a:ext cx="3201988" cy="2752725"/>
            <a:chOff x="-17" y="1687"/>
            <a:chExt cx="2017" cy="1734"/>
          </a:xfrm>
        </p:grpSpPr>
        <p:grpSp>
          <p:nvGrpSpPr>
            <p:cNvPr id="53253" name="Group 741">
              <a:extLst>
                <a:ext uri="{FF2B5EF4-FFF2-40B4-BE49-F238E27FC236}">
                  <a16:creationId xmlns:a16="http://schemas.microsoft.com/office/drawing/2014/main" id="{F9ED71CE-6A45-4DF6-BF48-F2E38F43C1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17" y="1687"/>
              <a:ext cx="2017" cy="1734"/>
              <a:chOff x="-17" y="1687"/>
              <a:chExt cx="2017" cy="1734"/>
            </a:xfrm>
          </p:grpSpPr>
          <p:sp>
            <p:nvSpPr>
              <p:cNvPr id="53404" name="Freeform 742">
                <a:extLst>
                  <a:ext uri="{FF2B5EF4-FFF2-40B4-BE49-F238E27FC236}">
                    <a16:creationId xmlns:a16="http://schemas.microsoft.com/office/drawing/2014/main" id="{A57DC590-0775-4417-A1FF-CD04C3BBD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17" y="1779"/>
                <a:ext cx="1908" cy="1108"/>
              </a:xfrm>
              <a:custGeom>
                <a:avLst/>
                <a:gdLst>
                  <a:gd name="T0" fmla="*/ 10260 w 808"/>
                  <a:gd name="T1" fmla="*/ 1228 h 469"/>
                  <a:gd name="T2" fmla="*/ 6876 w 808"/>
                  <a:gd name="T3" fmla="*/ 196 h 469"/>
                  <a:gd name="T4" fmla="*/ 5988 w 808"/>
                  <a:gd name="T5" fmla="*/ 569 h 469"/>
                  <a:gd name="T6" fmla="*/ 4527 w 808"/>
                  <a:gd name="T7" fmla="*/ 610 h 469"/>
                  <a:gd name="T8" fmla="*/ 1740 w 808"/>
                  <a:gd name="T9" fmla="*/ 1200 h 469"/>
                  <a:gd name="T10" fmla="*/ 909 w 808"/>
                  <a:gd name="T11" fmla="*/ 4829 h 469"/>
                  <a:gd name="T12" fmla="*/ 2069 w 808"/>
                  <a:gd name="T13" fmla="*/ 5698 h 469"/>
                  <a:gd name="T14" fmla="*/ 3792 w 808"/>
                  <a:gd name="T15" fmla="*/ 4994 h 469"/>
                  <a:gd name="T16" fmla="*/ 4517 w 808"/>
                  <a:gd name="T17" fmla="*/ 4522 h 469"/>
                  <a:gd name="T18" fmla="*/ 6017 w 808"/>
                  <a:gd name="T19" fmla="*/ 4907 h 469"/>
                  <a:gd name="T20" fmla="*/ 6229 w 808"/>
                  <a:gd name="T21" fmla="*/ 5469 h 469"/>
                  <a:gd name="T22" fmla="*/ 6491 w 808"/>
                  <a:gd name="T23" fmla="*/ 5883 h 469"/>
                  <a:gd name="T24" fmla="*/ 8229 w 808"/>
                  <a:gd name="T25" fmla="*/ 5944 h 469"/>
                  <a:gd name="T26" fmla="*/ 8307 w 808"/>
                  <a:gd name="T27" fmla="*/ 5932 h 469"/>
                  <a:gd name="T28" fmla="*/ 10178 w 808"/>
                  <a:gd name="T29" fmla="*/ 4075 h 469"/>
                  <a:gd name="T30" fmla="*/ 10298 w 808"/>
                  <a:gd name="T31" fmla="*/ 3338 h 469"/>
                  <a:gd name="T32" fmla="*/ 10260 w 808"/>
                  <a:gd name="T33" fmla="*/ 1228 h 4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9">
                    <a:moveTo>
                      <a:pt x="779" y="93"/>
                    </a:moveTo>
                    <a:cubicBezTo>
                      <a:pt x="753" y="63"/>
                      <a:pt x="622" y="0"/>
                      <a:pt x="522" y="15"/>
                    </a:cubicBezTo>
                    <a:cubicBezTo>
                      <a:pt x="495" y="19"/>
                      <a:pt x="473" y="29"/>
                      <a:pt x="455" y="43"/>
                    </a:cubicBezTo>
                    <a:cubicBezTo>
                      <a:pt x="421" y="69"/>
                      <a:pt x="362" y="51"/>
                      <a:pt x="344" y="46"/>
                    </a:cubicBezTo>
                    <a:cubicBezTo>
                      <a:pt x="274" y="25"/>
                      <a:pt x="187" y="48"/>
                      <a:pt x="132" y="91"/>
                    </a:cubicBezTo>
                    <a:cubicBezTo>
                      <a:pt x="56" y="150"/>
                      <a:pt x="0" y="253"/>
                      <a:pt x="69" y="366"/>
                    </a:cubicBezTo>
                    <a:cubicBezTo>
                      <a:pt x="93" y="405"/>
                      <a:pt x="123" y="427"/>
                      <a:pt x="157" y="432"/>
                    </a:cubicBezTo>
                    <a:cubicBezTo>
                      <a:pt x="212" y="440"/>
                      <a:pt x="263" y="402"/>
                      <a:pt x="288" y="379"/>
                    </a:cubicBezTo>
                    <a:cubicBezTo>
                      <a:pt x="303" y="365"/>
                      <a:pt x="322" y="354"/>
                      <a:pt x="343" y="343"/>
                    </a:cubicBezTo>
                    <a:cubicBezTo>
                      <a:pt x="404" y="312"/>
                      <a:pt x="449" y="357"/>
                      <a:pt x="457" y="372"/>
                    </a:cubicBezTo>
                    <a:cubicBezTo>
                      <a:pt x="465" y="385"/>
                      <a:pt x="471" y="401"/>
                      <a:pt x="473" y="415"/>
                    </a:cubicBezTo>
                    <a:cubicBezTo>
                      <a:pt x="477" y="435"/>
                      <a:pt x="482" y="438"/>
                      <a:pt x="493" y="446"/>
                    </a:cubicBezTo>
                    <a:cubicBezTo>
                      <a:pt x="522" y="469"/>
                      <a:pt x="575" y="460"/>
                      <a:pt x="625" y="451"/>
                    </a:cubicBezTo>
                    <a:cubicBezTo>
                      <a:pt x="631" y="450"/>
                      <a:pt x="631" y="450"/>
                      <a:pt x="631" y="450"/>
                    </a:cubicBezTo>
                    <a:cubicBezTo>
                      <a:pt x="704" y="438"/>
                      <a:pt x="767" y="375"/>
                      <a:pt x="773" y="309"/>
                    </a:cubicBezTo>
                    <a:cubicBezTo>
                      <a:pt x="774" y="294"/>
                      <a:pt x="778" y="274"/>
                      <a:pt x="782" y="253"/>
                    </a:cubicBezTo>
                    <a:cubicBezTo>
                      <a:pt x="794" y="194"/>
                      <a:pt x="808" y="127"/>
                      <a:pt x="779" y="93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5" name="Freeform 743">
                <a:extLst>
                  <a:ext uri="{FF2B5EF4-FFF2-40B4-BE49-F238E27FC236}">
                    <a16:creationId xmlns:a16="http://schemas.microsoft.com/office/drawing/2014/main" id="{6B42D3DC-22DE-41CC-8F7C-C13C6AA084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" y="1826"/>
                <a:ext cx="1826" cy="997"/>
              </a:xfrm>
              <a:custGeom>
                <a:avLst/>
                <a:gdLst>
                  <a:gd name="T0" fmla="*/ 4309 w 773"/>
                  <a:gd name="T1" fmla="*/ 3981 h 422"/>
                  <a:gd name="T2" fmla="*/ 3465 w 773"/>
                  <a:gd name="T3" fmla="*/ 4482 h 422"/>
                  <a:gd name="T4" fmla="*/ 2015 w 773"/>
                  <a:gd name="T5" fmla="*/ 5101 h 422"/>
                  <a:gd name="T6" fmla="*/ 1004 w 773"/>
                  <a:gd name="T7" fmla="*/ 4326 h 422"/>
                  <a:gd name="T8" fmla="*/ 1831 w 773"/>
                  <a:gd name="T9" fmla="*/ 1200 h 422"/>
                  <a:gd name="T10" fmla="*/ 4887 w 773"/>
                  <a:gd name="T11" fmla="*/ 950 h 422"/>
                  <a:gd name="T12" fmla="*/ 5178 w 773"/>
                  <a:gd name="T13" fmla="*/ 1741 h 422"/>
                  <a:gd name="T14" fmla="*/ 5050 w 773"/>
                  <a:gd name="T15" fmla="*/ 2781 h 422"/>
                  <a:gd name="T16" fmla="*/ 4309 w 773"/>
                  <a:gd name="T17" fmla="*/ 3981 h 422"/>
                  <a:gd name="T18" fmla="*/ 9888 w 773"/>
                  <a:gd name="T19" fmla="*/ 3008 h 422"/>
                  <a:gd name="T20" fmla="*/ 9754 w 773"/>
                  <a:gd name="T21" fmla="*/ 3785 h 422"/>
                  <a:gd name="T22" fmla="*/ 8254 w 773"/>
                  <a:gd name="T23" fmla="*/ 5391 h 422"/>
                  <a:gd name="T24" fmla="*/ 8176 w 773"/>
                  <a:gd name="T25" fmla="*/ 5408 h 422"/>
                  <a:gd name="T26" fmla="*/ 6602 w 773"/>
                  <a:gd name="T27" fmla="*/ 5354 h 422"/>
                  <a:gd name="T28" fmla="*/ 6472 w 773"/>
                  <a:gd name="T29" fmla="*/ 5101 h 422"/>
                  <a:gd name="T30" fmla="*/ 5943 w 773"/>
                  <a:gd name="T31" fmla="*/ 3891 h 422"/>
                  <a:gd name="T32" fmla="*/ 5535 w 773"/>
                  <a:gd name="T33" fmla="*/ 3060 h 422"/>
                  <a:gd name="T34" fmla="*/ 5903 w 773"/>
                  <a:gd name="T35" fmla="*/ 1094 h 422"/>
                  <a:gd name="T36" fmla="*/ 5903 w 773"/>
                  <a:gd name="T37" fmla="*/ 1094 h 422"/>
                  <a:gd name="T38" fmla="*/ 6907 w 773"/>
                  <a:gd name="T39" fmla="*/ 184 h 422"/>
                  <a:gd name="T40" fmla="*/ 9910 w 773"/>
                  <a:gd name="T41" fmla="*/ 1172 h 422"/>
                  <a:gd name="T42" fmla="*/ 9888 w 773"/>
                  <a:gd name="T43" fmla="*/ 3008 h 4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2">
                    <a:moveTo>
                      <a:pt x="327" y="302"/>
                    </a:moveTo>
                    <a:cubicBezTo>
                      <a:pt x="304" y="313"/>
                      <a:pt x="281" y="324"/>
                      <a:pt x="263" y="340"/>
                    </a:cubicBezTo>
                    <a:cubicBezTo>
                      <a:pt x="245" y="356"/>
                      <a:pt x="199" y="394"/>
                      <a:pt x="153" y="387"/>
                    </a:cubicBezTo>
                    <a:cubicBezTo>
                      <a:pt x="126" y="383"/>
                      <a:pt x="96" y="360"/>
                      <a:pt x="76" y="328"/>
                    </a:cubicBezTo>
                    <a:cubicBezTo>
                      <a:pt x="0" y="203"/>
                      <a:pt x="107" y="116"/>
                      <a:pt x="139" y="91"/>
                    </a:cubicBezTo>
                    <a:cubicBezTo>
                      <a:pt x="202" y="42"/>
                      <a:pt x="308" y="21"/>
                      <a:pt x="371" y="72"/>
                    </a:cubicBezTo>
                    <a:cubicBezTo>
                      <a:pt x="391" y="88"/>
                      <a:pt x="396" y="104"/>
                      <a:pt x="393" y="132"/>
                    </a:cubicBezTo>
                    <a:cubicBezTo>
                      <a:pt x="386" y="160"/>
                      <a:pt x="383" y="188"/>
                      <a:pt x="383" y="211"/>
                    </a:cubicBezTo>
                    <a:cubicBezTo>
                      <a:pt x="380" y="259"/>
                      <a:pt x="357" y="288"/>
                      <a:pt x="327" y="302"/>
                    </a:cubicBezTo>
                    <a:close/>
                    <a:moveTo>
                      <a:pt x="750" y="228"/>
                    </a:moveTo>
                    <a:cubicBezTo>
                      <a:pt x="745" y="250"/>
                      <a:pt x="741" y="271"/>
                      <a:pt x="740" y="287"/>
                    </a:cubicBezTo>
                    <a:cubicBezTo>
                      <a:pt x="735" y="341"/>
                      <a:pt x="687" y="399"/>
                      <a:pt x="626" y="409"/>
                    </a:cubicBezTo>
                    <a:cubicBezTo>
                      <a:pt x="620" y="410"/>
                      <a:pt x="620" y="410"/>
                      <a:pt x="620" y="410"/>
                    </a:cubicBezTo>
                    <a:cubicBezTo>
                      <a:pt x="579" y="417"/>
                      <a:pt x="521" y="422"/>
                      <a:pt x="501" y="406"/>
                    </a:cubicBezTo>
                    <a:cubicBezTo>
                      <a:pt x="495" y="402"/>
                      <a:pt x="492" y="396"/>
                      <a:pt x="491" y="387"/>
                    </a:cubicBezTo>
                    <a:cubicBezTo>
                      <a:pt x="488" y="358"/>
                      <a:pt x="474" y="329"/>
                      <a:pt x="451" y="295"/>
                    </a:cubicBezTo>
                    <a:cubicBezTo>
                      <a:pt x="436" y="274"/>
                      <a:pt x="422" y="243"/>
                      <a:pt x="420" y="232"/>
                    </a:cubicBezTo>
                    <a:cubicBezTo>
                      <a:pt x="414" y="205"/>
                      <a:pt x="424" y="137"/>
                      <a:pt x="448" y="83"/>
                    </a:cubicBezTo>
                    <a:cubicBezTo>
                      <a:pt x="448" y="83"/>
                      <a:pt x="448" y="83"/>
                      <a:pt x="448" y="83"/>
                    </a:cubicBezTo>
                    <a:cubicBezTo>
                      <a:pt x="463" y="50"/>
                      <a:pt x="484" y="21"/>
                      <a:pt x="524" y="14"/>
                    </a:cubicBezTo>
                    <a:cubicBezTo>
                      <a:pt x="616" y="0"/>
                      <a:pt x="731" y="66"/>
                      <a:pt x="752" y="89"/>
                    </a:cubicBezTo>
                    <a:cubicBezTo>
                      <a:pt x="773" y="114"/>
                      <a:pt x="760" y="177"/>
                      <a:pt x="750" y="228"/>
                    </a:cubicBezTo>
                    <a:close/>
                  </a:path>
                </a:pathLst>
              </a:custGeom>
              <a:solidFill>
                <a:srgbClr val="F6BF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6" name="Freeform 744">
                <a:extLst>
                  <a:ext uri="{FF2B5EF4-FFF2-40B4-BE49-F238E27FC236}">
                    <a16:creationId xmlns:a16="http://schemas.microsoft.com/office/drawing/2014/main" id="{7A325E50-DE1D-494E-9A92-009632697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" y="1954"/>
                <a:ext cx="701" cy="702"/>
              </a:xfrm>
              <a:custGeom>
                <a:avLst/>
                <a:gdLst>
                  <a:gd name="T0" fmla="*/ 340 w 297"/>
                  <a:gd name="T1" fmla="*/ 1189 h 297"/>
                  <a:gd name="T2" fmla="*/ 106 w 297"/>
                  <a:gd name="T3" fmla="*/ 1610 h 297"/>
                  <a:gd name="T4" fmla="*/ 94 w 297"/>
                  <a:gd name="T5" fmla="*/ 1860 h 297"/>
                  <a:gd name="T6" fmla="*/ 0 w 297"/>
                  <a:gd name="T7" fmla="*/ 2139 h 297"/>
                  <a:gd name="T8" fmla="*/ 66 w 297"/>
                  <a:gd name="T9" fmla="*/ 2375 h 297"/>
                  <a:gd name="T10" fmla="*/ 94 w 297"/>
                  <a:gd name="T11" fmla="*/ 2664 h 297"/>
                  <a:gd name="T12" fmla="*/ 356 w 297"/>
                  <a:gd name="T13" fmla="*/ 3224 h 297"/>
                  <a:gd name="T14" fmla="*/ 474 w 297"/>
                  <a:gd name="T15" fmla="*/ 3437 h 297"/>
                  <a:gd name="T16" fmla="*/ 590 w 297"/>
                  <a:gd name="T17" fmla="*/ 3683 h 297"/>
                  <a:gd name="T18" fmla="*/ 1053 w 297"/>
                  <a:gd name="T19" fmla="*/ 3855 h 297"/>
                  <a:gd name="T20" fmla="*/ 1695 w 297"/>
                  <a:gd name="T21" fmla="*/ 3737 h 297"/>
                  <a:gd name="T22" fmla="*/ 2474 w 297"/>
                  <a:gd name="T23" fmla="*/ 3515 h 297"/>
                  <a:gd name="T24" fmla="*/ 2986 w 297"/>
                  <a:gd name="T25" fmla="*/ 3262 h 297"/>
                  <a:gd name="T26" fmla="*/ 3392 w 297"/>
                  <a:gd name="T27" fmla="*/ 2955 h 297"/>
                  <a:gd name="T28" fmla="*/ 3588 w 297"/>
                  <a:gd name="T29" fmla="*/ 2470 h 297"/>
                  <a:gd name="T30" fmla="*/ 3760 w 297"/>
                  <a:gd name="T31" fmla="*/ 1967 h 297"/>
                  <a:gd name="T32" fmla="*/ 3854 w 297"/>
                  <a:gd name="T33" fmla="*/ 1610 h 297"/>
                  <a:gd name="T34" fmla="*/ 3828 w 297"/>
                  <a:gd name="T35" fmla="*/ 1163 h 297"/>
                  <a:gd name="T36" fmla="*/ 3894 w 297"/>
                  <a:gd name="T37" fmla="*/ 901 h 297"/>
                  <a:gd name="T38" fmla="*/ 3722 w 297"/>
                  <a:gd name="T39" fmla="*/ 532 h 297"/>
                  <a:gd name="T40" fmla="*/ 3219 w 297"/>
                  <a:gd name="T41" fmla="*/ 135 h 297"/>
                  <a:gd name="T42" fmla="*/ 2724 w 297"/>
                  <a:gd name="T43" fmla="*/ 50 h 297"/>
                  <a:gd name="T44" fmla="*/ 2077 w 297"/>
                  <a:gd name="T45" fmla="*/ 28 h 297"/>
                  <a:gd name="T46" fmla="*/ 1655 w 297"/>
                  <a:gd name="T47" fmla="*/ 106 h 297"/>
                  <a:gd name="T48" fmla="*/ 1355 w 297"/>
                  <a:gd name="T49" fmla="*/ 144 h 297"/>
                  <a:gd name="T50" fmla="*/ 1064 w 297"/>
                  <a:gd name="T51" fmla="*/ 369 h 297"/>
                  <a:gd name="T52" fmla="*/ 552 w 297"/>
                  <a:gd name="T53" fmla="*/ 820 h 297"/>
                  <a:gd name="T54" fmla="*/ 434 w 297"/>
                  <a:gd name="T55" fmla="*/ 1016 h 297"/>
                  <a:gd name="T56" fmla="*/ 300 w 297"/>
                  <a:gd name="T57" fmla="*/ 1335 h 29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97" h="297">
                    <a:moveTo>
                      <a:pt x="26" y="90"/>
                    </a:moveTo>
                    <a:cubicBezTo>
                      <a:pt x="21" y="98"/>
                      <a:pt x="11" y="113"/>
                      <a:pt x="8" y="122"/>
                    </a:cubicBezTo>
                    <a:cubicBezTo>
                      <a:pt x="7" y="128"/>
                      <a:pt x="8" y="135"/>
                      <a:pt x="7" y="141"/>
                    </a:cubicBezTo>
                    <a:cubicBezTo>
                      <a:pt x="6" y="148"/>
                      <a:pt x="1" y="155"/>
                      <a:pt x="0" y="162"/>
                    </a:cubicBezTo>
                    <a:cubicBezTo>
                      <a:pt x="0" y="170"/>
                      <a:pt x="2" y="173"/>
                      <a:pt x="5" y="180"/>
                    </a:cubicBezTo>
                    <a:cubicBezTo>
                      <a:pt x="9" y="189"/>
                      <a:pt x="8" y="192"/>
                      <a:pt x="7" y="202"/>
                    </a:cubicBezTo>
                    <a:cubicBezTo>
                      <a:pt x="6" y="219"/>
                      <a:pt x="21" y="229"/>
                      <a:pt x="27" y="244"/>
                    </a:cubicBezTo>
                    <a:cubicBezTo>
                      <a:pt x="30" y="251"/>
                      <a:pt x="32" y="254"/>
                      <a:pt x="36" y="260"/>
                    </a:cubicBezTo>
                    <a:cubicBezTo>
                      <a:pt x="40" y="266"/>
                      <a:pt x="42" y="274"/>
                      <a:pt x="45" y="279"/>
                    </a:cubicBezTo>
                    <a:cubicBezTo>
                      <a:pt x="52" y="287"/>
                      <a:pt x="71" y="289"/>
                      <a:pt x="80" y="292"/>
                    </a:cubicBezTo>
                    <a:cubicBezTo>
                      <a:pt x="97" y="297"/>
                      <a:pt x="112" y="292"/>
                      <a:pt x="129" y="283"/>
                    </a:cubicBezTo>
                    <a:cubicBezTo>
                      <a:pt x="148" y="274"/>
                      <a:pt x="166" y="269"/>
                      <a:pt x="188" y="266"/>
                    </a:cubicBezTo>
                    <a:cubicBezTo>
                      <a:pt x="203" y="264"/>
                      <a:pt x="212" y="252"/>
                      <a:pt x="227" y="247"/>
                    </a:cubicBezTo>
                    <a:cubicBezTo>
                      <a:pt x="239" y="243"/>
                      <a:pt x="250" y="237"/>
                      <a:pt x="258" y="224"/>
                    </a:cubicBezTo>
                    <a:cubicBezTo>
                      <a:pt x="266" y="213"/>
                      <a:pt x="271" y="201"/>
                      <a:pt x="273" y="187"/>
                    </a:cubicBezTo>
                    <a:cubicBezTo>
                      <a:pt x="275" y="173"/>
                      <a:pt x="281" y="163"/>
                      <a:pt x="286" y="149"/>
                    </a:cubicBezTo>
                    <a:cubicBezTo>
                      <a:pt x="288" y="140"/>
                      <a:pt x="291" y="131"/>
                      <a:pt x="293" y="122"/>
                    </a:cubicBezTo>
                    <a:cubicBezTo>
                      <a:pt x="297" y="109"/>
                      <a:pt x="292" y="101"/>
                      <a:pt x="291" y="88"/>
                    </a:cubicBezTo>
                    <a:cubicBezTo>
                      <a:pt x="291" y="81"/>
                      <a:pt x="295" y="76"/>
                      <a:pt x="296" y="68"/>
                    </a:cubicBezTo>
                    <a:cubicBezTo>
                      <a:pt x="296" y="59"/>
                      <a:pt x="289" y="46"/>
                      <a:pt x="283" y="40"/>
                    </a:cubicBezTo>
                    <a:cubicBezTo>
                      <a:pt x="273" y="28"/>
                      <a:pt x="259" y="16"/>
                      <a:pt x="245" y="10"/>
                    </a:cubicBezTo>
                    <a:cubicBezTo>
                      <a:pt x="233" y="5"/>
                      <a:pt x="220" y="5"/>
                      <a:pt x="207" y="4"/>
                    </a:cubicBezTo>
                    <a:cubicBezTo>
                      <a:pt x="191" y="2"/>
                      <a:pt x="174" y="0"/>
                      <a:pt x="158" y="2"/>
                    </a:cubicBezTo>
                    <a:cubicBezTo>
                      <a:pt x="147" y="3"/>
                      <a:pt x="137" y="6"/>
                      <a:pt x="126" y="8"/>
                    </a:cubicBezTo>
                    <a:cubicBezTo>
                      <a:pt x="119" y="9"/>
                      <a:pt x="110" y="9"/>
                      <a:pt x="103" y="11"/>
                    </a:cubicBezTo>
                    <a:cubicBezTo>
                      <a:pt x="91" y="14"/>
                      <a:pt x="89" y="20"/>
                      <a:pt x="81" y="28"/>
                    </a:cubicBezTo>
                    <a:cubicBezTo>
                      <a:pt x="68" y="42"/>
                      <a:pt x="50" y="43"/>
                      <a:pt x="42" y="62"/>
                    </a:cubicBezTo>
                    <a:cubicBezTo>
                      <a:pt x="38" y="71"/>
                      <a:pt x="40" y="71"/>
                      <a:pt x="33" y="77"/>
                    </a:cubicBezTo>
                    <a:cubicBezTo>
                      <a:pt x="26" y="84"/>
                      <a:pt x="22" y="90"/>
                      <a:pt x="23" y="101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7" name="Freeform 745">
                <a:extLst>
                  <a:ext uri="{FF2B5EF4-FFF2-40B4-BE49-F238E27FC236}">
                    <a16:creationId xmlns:a16="http://schemas.microsoft.com/office/drawing/2014/main" id="{BDA91097-883F-4043-87D3-249CDD2474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7" y="1876"/>
                <a:ext cx="843" cy="577"/>
              </a:xfrm>
              <a:custGeom>
                <a:avLst/>
                <a:gdLst>
                  <a:gd name="T0" fmla="*/ 4701 w 357"/>
                  <a:gd name="T1" fmla="*/ 1123 h 244"/>
                  <a:gd name="T2" fmla="*/ 4701 w 357"/>
                  <a:gd name="T3" fmla="*/ 1114 h 244"/>
                  <a:gd name="T4" fmla="*/ 4701 w 357"/>
                  <a:gd name="T5" fmla="*/ 1135 h 244"/>
                  <a:gd name="T6" fmla="*/ 4701 w 357"/>
                  <a:gd name="T7" fmla="*/ 1123 h 244"/>
                  <a:gd name="T8" fmla="*/ 4411 w 357"/>
                  <a:gd name="T9" fmla="*/ 676 h 244"/>
                  <a:gd name="T10" fmla="*/ 1355 w 357"/>
                  <a:gd name="T11" fmla="*/ 929 h 244"/>
                  <a:gd name="T12" fmla="*/ 196 w 357"/>
                  <a:gd name="T13" fmla="*/ 3226 h 244"/>
                  <a:gd name="T14" fmla="*/ 869 w 357"/>
                  <a:gd name="T15" fmla="*/ 1667 h 244"/>
                  <a:gd name="T16" fmla="*/ 1830 w 357"/>
                  <a:gd name="T17" fmla="*/ 738 h 244"/>
                  <a:gd name="T18" fmla="*/ 3174 w 357"/>
                  <a:gd name="T19" fmla="*/ 426 h 244"/>
                  <a:gd name="T20" fmla="*/ 4701 w 357"/>
                  <a:gd name="T21" fmla="*/ 1114 h 244"/>
                  <a:gd name="T22" fmla="*/ 4649 w 357"/>
                  <a:gd name="T23" fmla="*/ 951 h 244"/>
                  <a:gd name="T24" fmla="*/ 4411 w 357"/>
                  <a:gd name="T25" fmla="*/ 676 h 2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7" h="244">
                    <a:moveTo>
                      <a:pt x="357" y="85"/>
                    </a:moveTo>
                    <a:cubicBezTo>
                      <a:pt x="357" y="85"/>
                      <a:pt x="357" y="85"/>
                      <a:pt x="357" y="84"/>
                    </a:cubicBezTo>
                    <a:cubicBezTo>
                      <a:pt x="357" y="85"/>
                      <a:pt x="357" y="85"/>
                      <a:pt x="357" y="86"/>
                    </a:cubicBezTo>
                    <a:cubicBezTo>
                      <a:pt x="357" y="85"/>
                      <a:pt x="357" y="85"/>
                      <a:pt x="357" y="85"/>
                    </a:cubicBezTo>
                    <a:close/>
                    <a:moveTo>
                      <a:pt x="335" y="51"/>
                    </a:moveTo>
                    <a:cubicBezTo>
                      <a:pt x="272" y="0"/>
                      <a:pt x="166" y="21"/>
                      <a:pt x="103" y="70"/>
                    </a:cubicBezTo>
                    <a:cubicBezTo>
                      <a:pt x="76" y="91"/>
                      <a:pt x="0" y="153"/>
                      <a:pt x="15" y="244"/>
                    </a:cubicBezTo>
                    <a:cubicBezTo>
                      <a:pt x="17" y="180"/>
                      <a:pt x="53" y="143"/>
                      <a:pt x="66" y="126"/>
                    </a:cubicBezTo>
                    <a:cubicBezTo>
                      <a:pt x="82" y="106"/>
                      <a:pt x="114" y="72"/>
                      <a:pt x="139" y="56"/>
                    </a:cubicBezTo>
                    <a:cubicBezTo>
                      <a:pt x="181" y="32"/>
                      <a:pt x="218" y="33"/>
                      <a:pt x="241" y="32"/>
                    </a:cubicBezTo>
                    <a:cubicBezTo>
                      <a:pt x="279" y="30"/>
                      <a:pt x="334" y="42"/>
                      <a:pt x="357" y="84"/>
                    </a:cubicBezTo>
                    <a:cubicBezTo>
                      <a:pt x="355" y="80"/>
                      <a:pt x="354" y="76"/>
                      <a:pt x="353" y="72"/>
                    </a:cubicBezTo>
                    <a:cubicBezTo>
                      <a:pt x="349" y="64"/>
                      <a:pt x="343" y="57"/>
                      <a:pt x="335" y="51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8" name="Freeform 746">
                <a:extLst>
                  <a:ext uri="{FF2B5EF4-FFF2-40B4-BE49-F238E27FC236}">
                    <a16:creationId xmlns:a16="http://schemas.microsoft.com/office/drawing/2014/main" id="{04C90D07-F095-40BF-A514-670FCC806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" y="1907"/>
                <a:ext cx="193" cy="470"/>
              </a:xfrm>
              <a:custGeom>
                <a:avLst/>
                <a:gdLst>
                  <a:gd name="T0" fmla="*/ 442 w 82"/>
                  <a:gd name="T1" fmla="*/ 647 h 199"/>
                  <a:gd name="T2" fmla="*/ 442 w 82"/>
                  <a:gd name="T3" fmla="*/ 647 h 199"/>
                  <a:gd name="T4" fmla="*/ 78 w 82"/>
                  <a:gd name="T5" fmla="*/ 2610 h 199"/>
                  <a:gd name="T6" fmla="*/ 78 w 82"/>
                  <a:gd name="T7" fmla="*/ 2622 h 199"/>
                  <a:gd name="T8" fmla="*/ 577 w 82"/>
                  <a:gd name="T9" fmla="*/ 765 h 199"/>
                  <a:gd name="T10" fmla="*/ 1069 w 82"/>
                  <a:gd name="T11" fmla="*/ 135 h 199"/>
                  <a:gd name="T12" fmla="*/ 876 w 82"/>
                  <a:gd name="T13" fmla="*/ 0 h 199"/>
                  <a:gd name="T14" fmla="*/ 442 w 82"/>
                  <a:gd name="T15" fmla="*/ 647 h 1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99">
                    <a:moveTo>
                      <a:pt x="34" y="49"/>
                    </a:moveTo>
                    <a:cubicBezTo>
                      <a:pt x="34" y="49"/>
                      <a:pt x="34" y="49"/>
                      <a:pt x="34" y="49"/>
                    </a:cubicBezTo>
                    <a:cubicBezTo>
                      <a:pt x="10" y="103"/>
                      <a:pt x="0" y="171"/>
                      <a:pt x="6" y="198"/>
                    </a:cubicBezTo>
                    <a:cubicBezTo>
                      <a:pt x="6" y="199"/>
                      <a:pt x="6" y="199"/>
                      <a:pt x="6" y="199"/>
                    </a:cubicBezTo>
                    <a:cubicBezTo>
                      <a:pt x="1" y="172"/>
                      <a:pt x="21" y="105"/>
                      <a:pt x="44" y="58"/>
                    </a:cubicBezTo>
                    <a:cubicBezTo>
                      <a:pt x="57" y="31"/>
                      <a:pt x="75" y="13"/>
                      <a:pt x="82" y="1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53" y="13"/>
                      <a:pt x="42" y="30"/>
                      <a:pt x="34" y="49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09" name="Freeform 747">
                <a:extLst>
                  <a:ext uri="{FF2B5EF4-FFF2-40B4-BE49-F238E27FC236}">
                    <a16:creationId xmlns:a16="http://schemas.microsoft.com/office/drawing/2014/main" id="{75F6EE94-7CB8-4E1E-A2F5-4A8BF5FC6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" y="2115"/>
                <a:ext cx="1913" cy="1306"/>
              </a:xfrm>
              <a:custGeom>
                <a:avLst/>
                <a:gdLst>
                  <a:gd name="T0" fmla="*/ 10158 w 810"/>
                  <a:gd name="T1" fmla="*/ 2281 h 553"/>
                  <a:gd name="T2" fmla="*/ 9905 w 810"/>
                  <a:gd name="T3" fmla="*/ 0 h 553"/>
                  <a:gd name="T4" fmla="*/ 9721 w 810"/>
                  <a:gd name="T5" fmla="*/ 1462 h 553"/>
                  <a:gd name="T6" fmla="*/ 9605 w 810"/>
                  <a:gd name="T7" fmla="*/ 2196 h 553"/>
                  <a:gd name="T8" fmla="*/ 7730 w 810"/>
                  <a:gd name="T9" fmla="*/ 4055 h 553"/>
                  <a:gd name="T10" fmla="*/ 7652 w 810"/>
                  <a:gd name="T11" fmla="*/ 4072 h 553"/>
                  <a:gd name="T12" fmla="*/ 5911 w 810"/>
                  <a:gd name="T13" fmla="*/ 4005 h 553"/>
                  <a:gd name="T14" fmla="*/ 5649 w 810"/>
                  <a:gd name="T15" fmla="*/ 3597 h 553"/>
                  <a:gd name="T16" fmla="*/ 5439 w 810"/>
                  <a:gd name="T17" fmla="*/ 3028 h 553"/>
                  <a:gd name="T18" fmla="*/ 3937 w 810"/>
                  <a:gd name="T19" fmla="*/ 2650 h 553"/>
                  <a:gd name="T20" fmla="*/ 3212 w 810"/>
                  <a:gd name="T21" fmla="*/ 3124 h 553"/>
                  <a:gd name="T22" fmla="*/ 1490 w 810"/>
                  <a:gd name="T23" fmla="*/ 3821 h 553"/>
                  <a:gd name="T24" fmla="*/ 328 w 810"/>
                  <a:gd name="T25" fmla="*/ 2950 h 553"/>
                  <a:gd name="T26" fmla="*/ 0 w 810"/>
                  <a:gd name="T27" fmla="*/ 2187 h 553"/>
                  <a:gd name="T28" fmla="*/ 1105 w 810"/>
                  <a:gd name="T29" fmla="*/ 4903 h 553"/>
                  <a:gd name="T30" fmla="*/ 1122 w 810"/>
                  <a:gd name="T31" fmla="*/ 4924 h 553"/>
                  <a:gd name="T32" fmla="*/ 1209 w 810"/>
                  <a:gd name="T33" fmla="*/ 5271 h 553"/>
                  <a:gd name="T34" fmla="*/ 1344 w 810"/>
                  <a:gd name="T35" fmla="*/ 5415 h 553"/>
                  <a:gd name="T36" fmla="*/ 1462 w 810"/>
                  <a:gd name="T37" fmla="*/ 5571 h 553"/>
                  <a:gd name="T38" fmla="*/ 1578 w 810"/>
                  <a:gd name="T39" fmla="*/ 5677 h 553"/>
                  <a:gd name="T40" fmla="*/ 1778 w 810"/>
                  <a:gd name="T41" fmla="*/ 5902 h 553"/>
                  <a:gd name="T42" fmla="*/ 1908 w 810"/>
                  <a:gd name="T43" fmla="*/ 6018 h 553"/>
                  <a:gd name="T44" fmla="*/ 2109 w 810"/>
                  <a:gd name="T45" fmla="*/ 6270 h 553"/>
                  <a:gd name="T46" fmla="*/ 2281 w 810"/>
                  <a:gd name="T47" fmla="*/ 6386 h 553"/>
                  <a:gd name="T48" fmla="*/ 2371 w 810"/>
                  <a:gd name="T49" fmla="*/ 6509 h 553"/>
                  <a:gd name="T50" fmla="*/ 2555 w 810"/>
                  <a:gd name="T51" fmla="*/ 6627 h 553"/>
                  <a:gd name="T52" fmla="*/ 2806 w 810"/>
                  <a:gd name="T53" fmla="*/ 6743 h 553"/>
                  <a:gd name="T54" fmla="*/ 3056 w 810"/>
                  <a:gd name="T55" fmla="*/ 6849 h 553"/>
                  <a:gd name="T56" fmla="*/ 3335 w 810"/>
                  <a:gd name="T57" fmla="*/ 6906 h 553"/>
                  <a:gd name="T58" fmla="*/ 3559 w 810"/>
                  <a:gd name="T59" fmla="*/ 6955 h 553"/>
                  <a:gd name="T60" fmla="*/ 3703 w 810"/>
                  <a:gd name="T61" fmla="*/ 6955 h 553"/>
                  <a:gd name="T62" fmla="*/ 3859 w 810"/>
                  <a:gd name="T63" fmla="*/ 7005 h 553"/>
                  <a:gd name="T64" fmla="*/ 3994 w 810"/>
                  <a:gd name="T65" fmla="*/ 7061 h 553"/>
                  <a:gd name="T66" fmla="*/ 4095 w 810"/>
                  <a:gd name="T67" fmla="*/ 7139 h 553"/>
                  <a:gd name="T68" fmla="*/ 4268 w 810"/>
                  <a:gd name="T69" fmla="*/ 7168 h 553"/>
                  <a:gd name="T70" fmla="*/ 4468 w 810"/>
                  <a:gd name="T71" fmla="*/ 7217 h 553"/>
                  <a:gd name="T72" fmla="*/ 4702 w 810"/>
                  <a:gd name="T73" fmla="*/ 7234 h 553"/>
                  <a:gd name="T74" fmla="*/ 5125 w 810"/>
                  <a:gd name="T75" fmla="*/ 7257 h 553"/>
                  <a:gd name="T76" fmla="*/ 5427 w 810"/>
                  <a:gd name="T77" fmla="*/ 7189 h 553"/>
                  <a:gd name="T78" fmla="*/ 5796 w 810"/>
                  <a:gd name="T79" fmla="*/ 7139 h 553"/>
                  <a:gd name="T80" fmla="*/ 6034 w 810"/>
                  <a:gd name="T81" fmla="*/ 7073 h 553"/>
                  <a:gd name="T82" fmla="*/ 6181 w 810"/>
                  <a:gd name="T83" fmla="*/ 7005 h 553"/>
                  <a:gd name="T84" fmla="*/ 6242 w 810"/>
                  <a:gd name="T85" fmla="*/ 6955 h 553"/>
                  <a:gd name="T86" fmla="*/ 6348 w 810"/>
                  <a:gd name="T87" fmla="*/ 6915 h 553"/>
                  <a:gd name="T88" fmla="*/ 6492 w 810"/>
                  <a:gd name="T89" fmla="*/ 6820 h 553"/>
                  <a:gd name="T90" fmla="*/ 6627 w 810"/>
                  <a:gd name="T91" fmla="*/ 6676 h 553"/>
                  <a:gd name="T92" fmla="*/ 6693 w 810"/>
                  <a:gd name="T93" fmla="*/ 6558 h 553"/>
                  <a:gd name="T94" fmla="*/ 6821 w 810"/>
                  <a:gd name="T95" fmla="*/ 6521 h 553"/>
                  <a:gd name="T96" fmla="*/ 6906 w 810"/>
                  <a:gd name="T97" fmla="*/ 6492 h 553"/>
                  <a:gd name="T98" fmla="*/ 7090 w 810"/>
                  <a:gd name="T99" fmla="*/ 6426 h 553"/>
                  <a:gd name="T100" fmla="*/ 7168 w 810"/>
                  <a:gd name="T101" fmla="*/ 6426 h 553"/>
                  <a:gd name="T102" fmla="*/ 7853 w 810"/>
                  <a:gd name="T103" fmla="*/ 6308 h 553"/>
                  <a:gd name="T104" fmla="*/ 8061 w 810"/>
                  <a:gd name="T105" fmla="*/ 6202 h 553"/>
                  <a:gd name="T106" fmla="*/ 8311 w 810"/>
                  <a:gd name="T107" fmla="*/ 6180 h 553"/>
                  <a:gd name="T108" fmla="*/ 8668 w 810"/>
                  <a:gd name="T109" fmla="*/ 6008 h 553"/>
                  <a:gd name="T110" fmla="*/ 9102 w 810"/>
                  <a:gd name="T111" fmla="*/ 5862 h 553"/>
                  <a:gd name="T112" fmla="*/ 9393 w 810"/>
                  <a:gd name="T113" fmla="*/ 5600 h 553"/>
                  <a:gd name="T114" fmla="*/ 9801 w 810"/>
                  <a:gd name="T115" fmla="*/ 5439 h 553"/>
                  <a:gd name="T116" fmla="*/ 10236 w 810"/>
                  <a:gd name="T117" fmla="*/ 4756 h 553"/>
                  <a:gd name="T118" fmla="*/ 10158 w 810"/>
                  <a:gd name="T119" fmla="*/ 2281 h 5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3">
                    <a:moveTo>
                      <a:pt x="771" y="173"/>
                    </a:moveTo>
                    <a:cubicBezTo>
                      <a:pt x="764" y="128"/>
                      <a:pt x="776" y="69"/>
                      <a:pt x="752" y="0"/>
                    </a:cubicBezTo>
                    <a:cubicBezTo>
                      <a:pt x="754" y="33"/>
                      <a:pt x="746" y="74"/>
                      <a:pt x="738" y="111"/>
                    </a:cubicBezTo>
                    <a:cubicBezTo>
                      <a:pt x="734" y="132"/>
                      <a:pt x="730" y="152"/>
                      <a:pt x="729" y="167"/>
                    </a:cubicBezTo>
                    <a:cubicBezTo>
                      <a:pt x="723" y="233"/>
                      <a:pt x="660" y="296"/>
                      <a:pt x="587" y="308"/>
                    </a:cubicBezTo>
                    <a:cubicBezTo>
                      <a:pt x="581" y="309"/>
                      <a:pt x="581" y="309"/>
                      <a:pt x="581" y="309"/>
                    </a:cubicBezTo>
                    <a:cubicBezTo>
                      <a:pt x="531" y="318"/>
                      <a:pt x="478" y="327"/>
                      <a:pt x="449" y="304"/>
                    </a:cubicBezTo>
                    <a:cubicBezTo>
                      <a:pt x="438" y="296"/>
                      <a:pt x="433" y="293"/>
                      <a:pt x="429" y="273"/>
                    </a:cubicBezTo>
                    <a:cubicBezTo>
                      <a:pt x="427" y="259"/>
                      <a:pt x="421" y="243"/>
                      <a:pt x="413" y="230"/>
                    </a:cubicBezTo>
                    <a:cubicBezTo>
                      <a:pt x="405" y="215"/>
                      <a:pt x="360" y="170"/>
                      <a:pt x="299" y="201"/>
                    </a:cubicBezTo>
                    <a:cubicBezTo>
                      <a:pt x="278" y="212"/>
                      <a:pt x="259" y="223"/>
                      <a:pt x="244" y="237"/>
                    </a:cubicBezTo>
                    <a:cubicBezTo>
                      <a:pt x="219" y="260"/>
                      <a:pt x="168" y="298"/>
                      <a:pt x="113" y="290"/>
                    </a:cubicBezTo>
                    <a:cubicBezTo>
                      <a:pt x="79" y="285"/>
                      <a:pt x="49" y="263"/>
                      <a:pt x="25" y="224"/>
                    </a:cubicBezTo>
                    <a:cubicBezTo>
                      <a:pt x="13" y="204"/>
                      <a:pt x="5" y="184"/>
                      <a:pt x="0" y="166"/>
                    </a:cubicBezTo>
                    <a:cubicBezTo>
                      <a:pt x="5" y="213"/>
                      <a:pt x="42" y="309"/>
                      <a:pt x="84" y="372"/>
                    </a:cubicBezTo>
                    <a:cubicBezTo>
                      <a:pt x="85" y="374"/>
                      <a:pt x="85" y="374"/>
                      <a:pt x="85" y="374"/>
                    </a:cubicBezTo>
                    <a:cubicBezTo>
                      <a:pt x="81" y="381"/>
                      <a:pt x="88" y="395"/>
                      <a:pt x="92" y="400"/>
                    </a:cubicBezTo>
                    <a:cubicBezTo>
                      <a:pt x="95" y="404"/>
                      <a:pt x="99" y="407"/>
                      <a:pt x="102" y="411"/>
                    </a:cubicBezTo>
                    <a:cubicBezTo>
                      <a:pt x="105" y="415"/>
                      <a:pt x="107" y="419"/>
                      <a:pt x="111" y="423"/>
                    </a:cubicBezTo>
                    <a:cubicBezTo>
                      <a:pt x="114" y="426"/>
                      <a:pt x="117" y="427"/>
                      <a:pt x="120" y="431"/>
                    </a:cubicBezTo>
                    <a:cubicBezTo>
                      <a:pt x="125" y="437"/>
                      <a:pt x="128" y="443"/>
                      <a:pt x="135" y="448"/>
                    </a:cubicBezTo>
                    <a:cubicBezTo>
                      <a:pt x="139" y="451"/>
                      <a:pt x="142" y="453"/>
                      <a:pt x="145" y="457"/>
                    </a:cubicBezTo>
                    <a:cubicBezTo>
                      <a:pt x="149" y="464"/>
                      <a:pt x="152" y="472"/>
                      <a:pt x="160" y="476"/>
                    </a:cubicBezTo>
                    <a:cubicBezTo>
                      <a:pt x="166" y="479"/>
                      <a:pt x="169" y="479"/>
                      <a:pt x="173" y="485"/>
                    </a:cubicBezTo>
                    <a:cubicBezTo>
                      <a:pt x="175" y="488"/>
                      <a:pt x="178" y="491"/>
                      <a:pt x="180" y="494"/>
                    </a:cubicBezTo>
                    <a:cubicBezTo>
                      <a:pt x="184" y="499"/>
                      <a:pt x="188" y="500"/>
                      <a:pt x="194" y="503"/>
                    </a:cubicBezTo>
                    <a:cubicBezTo>
                      <a:pt x="200" y="506"/>
                      <a:pt x="206" y="511"/>
                      <a:pt x="213" y="512"/>
                    </a:cubicBezTo>
                    <a:cubicBezTo>
                      <a:pt x="221" y="515"/>
                      <a:pt x="225" y="516"/>
                      <a:pt x="232" y="520"/>
                    </a:cubicBezTo>
                    <a:cubicBezTo>
                      <a:pt x="239" y="525"/>
                      <a:pt x="245" y="523"/>
                      <a:pt x="253" y="524"/>
                    </a:cubicBezTo>
                    <a:cubicBezTo>
                      <a:pt x="259" y="525"/>
                      <a:pt x="264" y="528"/>
                      <a:pt x="270" y="528"/>
                    </a:cubicBezTo>
                    <a:cubicBezTo>
                      <a:pt x="275" y="527"/>
                      <a:pt x="277" y="526"/>
                      <a:pt x="281" y="528"/>
                    </a:cubicBezTo>
                    <a:cubicBezTo>
                      <a:pt x="285" y="529"/>
                      <a:pt x="289" y="531"/>
                      <a:pt x="293" y="532"/>
                    </a:cubicBezTo>
                    <a:cubicBezTo>
                      <a:pt x="298" y="533"/>
                      <a:pt x="299" y="533"/>
                      <a:pt x="303" y="536"/>
                    </a:cubicBezTo>
                    <a:cubicBezTo>
                      <a:pt x="305" y="538"/>
                      <a:pt x="308" y="541"/>
                      <a:pt x="311" y="542"/>
                    </a:cubicBezTo>
                    <a:cubicBezTo>
                      <a:pt x="315" y="544"/>
                      <a:pt x="319" y="543"/>
                      <a:pt x="324" y="544"/>
                    </a:cubicBezTo>
                    <a:cubicBezTo>
                      <a:pt x="329" y="545"/>
                      <a:pt x="333" y="548"/>
                      <a:pt x="339" y="548"/>
                    </a:cubicBezTo>
                    <a:cubicBezTo>
                      <a:pt x="345" y="548"/>
                      <a:pt x="351" y="547"/>
                      <a:pt x="357" y="549"/>
                    </a:cubicBezTo>
                    <a:cubicBezTo>
                      <a:pt x="368" y="552"/>
                      <a:pt x="378" y="549"/>
                      <a:pt x="389" y="551"/>
                    </a:cubicBezTo>
                    <a:cubicBezTo>
                      <a:pt x="397" y="553"/>
                      <a:pt x="404" y="547"/>
                      <a:pt x="412" y="546"/>
                    </a:cubicBezTo>
                    <a:cubicBezTo>
                      <a:pt x="418" y="545"/>
                      <a:pt x="437" y="544"/>
                      <a:pt x="440" y="542"/>
                    </a:cubicBezTo>
                    <a:cubicBezTo>
                      <a:pt x="444" y="539"/>
                      <a:pt x="453" y="539"/>
                      <a:pt x="458" y="537"/>
                    </a:cubicBezTo>
                    <a:cubicBezTo>
                      <a:pt x="462" y="536"/>
                      <a:pt x="466" y="535"/>
                      <a:pt x="469" y="532"/>
                    </a:cubicBezTo>
                    <a:cubicBezTo>
                      <a:pt x="471" y="531"/>
                      <a:pt x="472" y="529"/>
                      <a:pt x="474" y="528"/>
                    </a:cubicBezTo>
                    <a:cubicBezTo>
                      <a:pt x="476" y="526"/>
                      <a:pt x="479" y="526"/>
                      <a:pt x="482" y="525"/>
                    </a:cubicBezTo>
                    <a:cubicBezTo>
                      <a:pt x="486" y="524"/>
                      <a:pt x="489" y="521"/>
                      <a:pt x="493" y="518"/>
                    </a:cubicBezTo>
                    <a:cubicBezTo>
                      <a:pt x="497" y="514"/>
                      <a:pt x="501" y="512"/>
                      <a:pt x="503" y="507"/>
                    </a:cubicBezTo>
                    <a:cubicBezTo>
                      <a:pt x="504" y="502"/>
                      <a:pt x="504" y="500"/>
                      <a:pt x="508" y="498"/>
                    </a:cubicBezTo>
                    <a:cubicBezTo>
                      <a:pt x="511" y="496"/>
                      <a:pt x="515" y="496"/>
                      <a:pt x="518" y="495"/>
                    </a:cubicBezTo>
                    <a:cubicBezTo>
                      <a:pt x="520" y="494"/>
                      <a:pt x="522" y="493"/>
                      <a:pt x="524" y="493"/>
                    </a:cubicBezTo>
                    <a:cubicBezTo>
                      <a:pt x="532" y="492"/>
                      <a:pt x="530" y="489"/>
                      <a:pt x="538" y="488"/>
                    </a:cubicBezTo>
                    <a:cubicBezTo>
                      <a:pt x="540" y="488"/>
                      <a:pt x="542" y="488"/>
                      <a:pt x="544" y="488"/>
                    </a:cubicBezTo>
                    <a:cubicBezTo>
                      <a:pt x="562" y="490"/>
                      <a:pt x="579" y="487"/>
                      <a:pt x="596" y="479"/>
                    </a:cubicBezTo>
                    <a:cubicBezTo>
                      <a:pt x="601" y="477"/>
                      <a:pt x="606" y="472"/>
                      <a:pt x="612" y="471"/>
                    </a:cubicBezTo>
                    <a:cubicBezTo>
                      <a:pt x="618" y="469"/>
                      <a:pt x="625" y="471"/>
                      <a:pt x="631" y="469"/>
                    </a:cubicBezTo>
                    <a:cubicBezTo>
                      <a:pt x="641" y="466"/>
                      <a:pt x="647" y="458"/>
                      <a:pt x="658" y="456"/>
                    </a:cubicBezTo>
                    <a:cubicBezTo>
                      <a:pt x="670" y="453"/>
                      <a:pt x="681" y="451"/>
                      <a:pt x="691" y="445"/>
                    </a:cubicBezTo>
                    <a:cubicBezTo>
                      <a:pt x="700" y="439"/>
                      <a:pt x="705" y="432"/>
                      <a:pt x="713" y="425"/>
                    </a:cubicBezTo>
                    <a:cubicBezTo>
                      <a:pt x="722" y="417"/>
                      <a:pt x="734" y="420"/>
                      <a:pt x="744" y="413"/>
                    </a:cubicBezTo>
                    <a:cubicBezTo>
                      <a:pt x="761" y="401"/>
                      <a:pt x="770" y="378"/>
                      <a:pt x="777" y="361"/>
                    </a:cubicBezTo>
                    <a:cubicBezTo>
                      <a:pt x="810" y="301"/>
                      <a:pt x="778" y="221"/>
                      <a:pt x="771" y="173"/>
                    </a:cubicBezTo>
                    <a:close/>
                  </a:path>
                </a:pathLst>
              </a:custGeom>
              <a:solidFill>
                <a:srgbClr val="EE7E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0" name="Freeform 748">
                <a:extLst>
                  <a:ext uri="{FF2B5EF4-FFF2-40B4-BE49-F238E27FC236}">
                    <a16:creationId xmlns:a16="http://schemas.microsoft.com/office/drawing/2014/main" id="{ACC51875-96AF-4334-A49F-B9ED1C806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2838"/>
                <a:ext cx="524" cy="404"/>
              </a:xfrm>
              <a:custGeom>
                <a:avLst/>
                <a:gdLst>
                  <a:gd name="T0" fmla="*/ 94 w 222"/>
                  <a:gd name="T1" fmla="*/ 250 h 171"/>
                  <a:gd name="T2" fmla="*/ 78 w 222"/>
                  <a:gd name="T3" fmla="*/ 619 h 171"/>
                  <a:gd name="T4" fmla="*/ 118 w 222"/>
                  <a:gd name="T5" fmla="*/ 1188 h 171"/>
                  <a:gd name="T6" fmla="*/ 212 w 222"/>
                  <a:gd name="T7" fmla="*/ 1975 h 171"/>
                  <a:gd name="T8" fmla="*/ 1142 w 222"/>
                  <a:gd name="T9" fmla="*/ 1914 h 171"/>
                  <a:gd name="T10" fmla="*/ 1789 w 222"/>
                  <a:gd name="T11" fmla="*/ 1318 h 171"/>
                  <a:gd name="T12" fmla="*/ 2146 w 222"/>
                  <a:gd name="T13" fmla="*/ 1250 h 171"/>
                  <a:gd name="T14" fmla="*/ 2223 w 222"/>
                  <a:gd name="T15" fmla="*/ 1422 h 171"/>
                  <a:gd name="T16" fmla="*/ 2658 w 222"/>
                  <a:gd name="T17" fmla="*/ 1557 h 171"/>
                  <a:gd name="T18" fmla="*/ 2618 w 222"/>
                  <a:gd name="T19" fmla="*/ 1094 h 171"/>
                  <a:gd name="T20" fmla="*/ 2408 w 222"/>
                  <a:gd name="T21" fmla="*/ 619 h 171"/>
                  <a:gd name="T22" fmla="*/ 1999 w 222"/>
                  <a:gd name="T23" fmla="*/ 106 h 171"/>
                  <a:gd name="T24" fmla="*/ 1119 w 222"/>
                  <a:gd name="T25" fmla="*/ 224 h 1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2" h="171">
                    <a:moveTo>
                      <a:pt x="7" y="19"/>
                    </a:moveTo>
                    <a:cubicBezTo>
                      <a:pt x="0" y="28"/>
                      <a:pt x="4" y="38"/>
                      <a:pt x="6" y="47"/>
                    </a:cubicBezTo>
                    <a:cubicBezTo>
                      <a:pt x="8" y="61"/>
                      <a:pt x="8" y="76"/>
                      <a:pt x="9" y="90"/>
                    </a:cubicBezTo>
                    <a:cubicBezTo>
                      <a:pt x="10" y="109"/>
                      <a:pt x="6" y="134"/>
                      <a:pt x="16" y="150"/>
                    </a:cubicBezTo>
                    <a:cubicBezTo>
                      <a:pt x="29" y="171"/>
                      <a:pt x="74" y="160"/>
                      <a:pt x="87" y="145"/>
                    </a:cubicBezTo>
                    <a:cubicBezTo>
                      <a:pt x="103" y="126"/>
                      <a:pt x="113" y="109"/>
                      <a:pt x="136" y="100"/>
                    </a:cubicBezTo>
                    <a:cubicBezTo>
                      <a:pt x="144" y="97"/>
                      <a:pt x="156" y="90"/>
                      <a:pt x="163" y="95"/>
                    </a:cubicBezTo>
                    <a:cubicBezTo>
                      <a:pt x="168" y="98"/>
                      <a:pt x="167" y="104"/>
                      <a:pt x="169" y="108"/>
                    </a:cubicBezTo>
                    <a:cubicBezTo>
                      <a:pt x="173" y="120"/>
                      <a:pt x="191" y="122"/>
                      <a:pt x="202" y="118"/>
                    </a:cubicBezTo>
                    <a:cubicBezTo>
                      <a:pt x="222" y="111"/>
                      <a:pt x="206" y="95"/>
                      <a:pt x="199" y="83"/>
                    </a:cubicBezTo>
                    <a:cubicBezTo>
                      <a:pt x="192" y="72"/>
                      <a:pt x="188" y="59"/>
                      <a:pt x="183" y="47"/>
                    </a:cubicBezTo>
                    <a:cubicBezTo>
                      <a:pt x="178" y="34"/>
                      <a:pt x="166" y="13"/>
                      <a:pt x="152" y="8"/>
                    </a:cubicBezTo>
                    <a:cubicBezTo>
                      <a:pt x="130" y="0"/>
                      <a:pt x="106" y="12"/>
                      <a:pt x="85" y="17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1" name="Freeform 749">
                <a:extLst>
                  <a:ext uri="{FF2B5EF4-FFF2-40B4-BE49-F238E27FC236}">
                    <a16:creationId xmlns:a16="http://schemas.microsoft.com/office/drawing/2014/main" id="{0A58D516-08E6-48C4-BCC1-7B39B7782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2925"/>
                <a:ext cx="378" cy="373"/>
              </a:xfrm>
              <a:custGeom>
                <a:avLst/>
                <a:gdLst>
                  <a:gd name="T0" fmla="*/ 697 w 160"/>
                  <a:gd name="T1" fmla="*/ 144 h 158"/>
                  <a:gd name="T2" fmla="*/ 0 w 160"/>
                  <a:gd name="T3" fmla="*/ 1102 h 158"/>
                  <a:gd name="T4" fmla="*/ 0 w 160"/>
                  <a:gd name="T5" fmla="*/ 1180 h 158"/>
                  <a:gd name="T6" fmla="*/ 340 w 160"/>
                  <a:gd name="T7" fmla="*/ 1801 h 158"/>
                  <a:gd name="T8" fmla="*/ 1238 w 160"/>
                  <a:gd name="T9" fmla="*/ 2011 h 158"/>
                  <a:gd name="T10" fmla="*/ 1914 w 160"/>
                  <a:gd name="T11" fmla="*/ 1565 h 158"/>
                  <a:gd name="T12" fmla="*/ 2032 w 160"/>
                  <a:gd name="T13" fmla="*/ 725 h 158"/>
                  <a:gd name="T14" fmla="*/ 1585 w 160"/>
                  <a:gd name="T15" fmla="*/ 172 h 158"/>
                  <a:gd name="T16" fmla="*/ 697 w 160"/>
                  <a:gd name="T17" fmla="*/ 144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158">
                    <a:moveTo>
                      <a:pt x="53" y="11"/>
                    </a:moveTo>
                    <a:cubicBezTo>
                      <a:pt x="17" y="24"/>
                      <a:pt x="0" y="47"/>
                      <a:pt x="0" y="84"/>
                    </a:cubicBezTo>
                    <a:cubicBezTo>
                      <a:pt x="0" y="86"/>
                      <a:pt x="0" y="88"/>
                      <a:pt x="0" y="90"/>
                    </a:cubicBezTo>
                    <a:cubicBezTo>
                      <a:pt x="1" y="107"/>
                      <a:pt x="10" y="125"/>
                      <a:pt x="26" y="137"/>
                    </a:cubicBezTo>
                    <a:cubicBezTo>
                      <a:pt x="46" y="152"/>
                      <a:pt x="70" y="158"/>
                      <a:pt x="94" y="153"/>
                    </a:cubicBezTo>
                    <a:cubicBezTo>
                      <a:pt x="116" y="149"/>
                      <a:pt x="134" y="136"/>
                      <a:pt x="145" y="119"/>
                    </a:cubicBezTo>
                    <a:cubicBezTo>
                      <a:pt x="157" y="100"/>
                      <a:pt x="160" y="78"/>
                      <a:pt x="154" y="55"/>
                    </a:cubicBezTo>
                    <a:cubicBezTo>
                      <a:pt x="150" y="38"/>
                      <a:pt x="137" y="22"/>
                      <a:pt x="120" y="13"/>
                    </a:cubicBezTo>
                    <a:cubicBezTo>
                      <a:pt x="106" y="6"/>
                      <a:pt x="83" y="0"/>
                      <a:pt x="53" y="11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2" name="Freeform 750">
                <a:extLst>
                  <a:ext uri="{FF2B5EF4-FFF2-40B4-BE49-F238E27FC236}">
                    <a16:creationId xmlns:a16="http://schemas.microsoft.com/office/drawing/2014/main" id="{1F2DA673-24D0-4AA6-9CCA-7F161A730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916"/>
                <a:ext cx="374" cy="382"/>
              </a:xfrm>
              <a:custGeom>
                <a:avLst/>
                <a:gdLst>
                  <a:gd name="T0" fmla="*/ 677 w 158"/>
                  <a:gd name="T1" fmla="*/ 250 h 162"/>
                  <a:gd name="T2" fmla="*/ 12 w 158"/>
                  <a:gd name="T3" fmla="*/ 1233 h 162"/>
                  <a:gd name="T4" fmla="*/ 1193 w 158"/>
                  <a:gd name="T5" fmla="*/ 2007 h 162"/>
                  <a:gd name="T6" fmla="*/ 1950 w 158"/>
                  <a:gd name="T7" fmla="*/ 783 h 162"/>
                  <a:gd name="T8" fmla="*/ 677 w 158"/>
                  <a:gd name="T9" fmla="*/ 25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1" y="19"/>
                    </a:moveTo>
                    <a:cubicBezTo>
                      <a:pt x="11" y="33"/>
                      <a:pt x="0" y="58"/>
                      <a:pt x="1" y="94"/>
                    </a:cubicBezTo>
                    <a:cubicBezTo>
                      <a:pt x="3" y="129"/>
                      <a:pt x="45" y="162"/>
                      <a:pt x="90" y="153"/>
                    </a:cubicBezTo>
                    <a:cubicBezTo>
                      <a:pt x="135" y="144"/>
                      <a:pt x="158" y="103"/>
                      <a:pt x="147" y="60"/>
                    </a:cubicBezTo>
                    <a:cubicBezTo>
                      <a:pt x="140" y="31"/>
                      <a:pt x="103" y="0"/>
                      <a:pt x="51" y="19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3" name="Freeform 751">
                <a:extLst>
                  <a:ext uri="{FF2B5EF4-FFF2-40B4-BE49-F238E27FC236}">
                    <a16:creationId xmlns:a16="http://schemas.microsoft.com/office/drawing/2014/main" id="{10F6D5F2-356E-49B1-BB8B-A6CCB438E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" y="1971"/>
                <a:ext cx="626" cy="630"/>
              </a:xfrm>
              <a:custGeom>
                <a:avLst/>
                <a:gdLst>
                  <a:gd name="T0" fmla="*/ 3175 w 265"/>
                  <a:gd name="T1" fmla="*/ 2416 h 267"/>
                  <a:gd name="T2" fmla="*/ 1016 w 265"/>
                  <a:gd name="T3" fmla="*/ 3072 h 267"/>
                  <a:gd name="T4" fmla="*/ 406 w 265"/>
                  <a:gd name="T5" fmla="*/ 986 h 267"/>
                  <a:gd name="T6" fmla="*/ 2573 w 265"/>
                  <a:gd name="T7" fmla="*/ 328 h 267"/>
                  <a:gd name="T8" fmla="*/ 3175 w 265"/>
                  <a:gd name="T9" fmla="*/ 2416 h 2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5" h="267">
                    <a:moveTo>
                      <a:pt x="241" y="184"/>
                    </a:moveTo>
                    <a:cubicBezTo>
                      <a:pt x="216" y="244"/>
                      <a:pt x="135" y="267"/>
                      <a:pt x="77" y="234"/>
                    </a:cubicBezTo>
                    <a:cubicBezTo>
                      <a:pt x="20" y="201"/>
                      <a:pt x="0" y="147"/>
                      <a:pt x="31" y="75"/>
                    </a:cubicBezTo>
                    <a:cubicBezTo>
                      <a:pt x="63" y="3"/>
                      <a:pt x="147" y="0"/>
                      <a:pt x="195" y="25"/>
                    </a:cubicBezTo>
                    <a:cubicBezTo>
                      <a:pt x="246" y="52"/>
                      <a:pt x="265" y="125"/>
                      <a:pt x="241" y="184"/>
                    </a:cubicBezTo>
                    <a:close/>
                  </a:path>
                </a:pathLst>
              </a:custGeom>
              <a:noFill/>
              <a:ln w="104775" cap="flat">
                <a:solidFill>
                  <a:srgbClr val="F09B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4" name="Freeform 752">
                <a:extLst>
                  <a:ext uri="{FF2B5EF4-FFF2-40B4-BE49-F238E27FC236}">
                    <a16:creationId xmlns:a16="http://schemas.microsoft.com/office/drawing/2014/main" id="{3A079138-A13C-4701-BEE9-F8878499A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1954"/>
                <a:ext cx="737" cy="685"/>
              </a:xfrm>
              <a:custGeom>
                <a:avLst/>
                <a:gdLst>
                  <a:gd name="T0" fmla="*/ 898 w 312"/>
                  <a:gd name="T1" fmla="*/ 831 h 290"/>
                  <a:gd name="T2" fmla="*/ 553 w 312"/>
                  <a:gd name="T3" fmla="*/ 2863 h 290"/>
                  <a:gd name="T4" fmla="*/ 1897 w 312"/>
                  <a:gd name="T5" fmla="*/ 3782 h 290"/>
                  <a:gd name="T6" fmla="*/ 3125 w 312"/>
                  <a:gd name="T7" fmla="*/ 3253 h 290"/>
                  <a:gd name="T8" fmla="*/ 898 w 312"/>
                  <a:gd name="T9" fmla="*/ 831 h 2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2" h="290">
                    <a:moveTo>
                      <a:pt x="68" y="63"/>
                    </a:moveTo>
                    <a:cubicBezTo>
                      <a:pt x="0" y="126"/>
                      <a:pt x="21" y="176"/>
                      <a:pt x="42" y="217"/>
                    </a:cubicBezTo>
                    <a:cubicBezTo>
                      <a:pt x="63" y="257"/>
                      <a:pt x="89" y="283"/>
                      <a:pt x="144" y="287"/>
                    </a:cubicBezTo>
                    <a:cubicBezTo>
                      <a:pt x="189" y="290"/>
                      <a:pt x="203" y="289"/>
                      <a:pt x="237" y="247"/>
                    </a:cubicBezTo>
                    <a:cubicBezTo>
                      <a:pt x="312" y="160"/>
                      <a:pt x="137" y="0"/>
                      <a:pt x="68" y="63"/>
                    </a:cubicBezTo>
                    <a:close/>
                  </a:path>
                </a:pathLst>
              </a:custGeom>
              <a:noFill/>
              <a:ln w="104775" cap="flat">
                <a:solidFill>
                  <a:srgbClr val="F09BA7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5" name="Freeform 753">
                <a:extLst>
                  <a:ext uri="{FF2B5EF4-FFF2-40B4-BE49-F238E27FC236}">
                    <a16:creationId xmlns:a16="http://schemas.microsoft.com/office/drawing/2014/main" id="{67D28DC2-FED3-4A8D-8E87-FE0A7201F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" y="1956"/>
                <a:ext cx="629" cy="645"/>
              </a:xfrm>
              <a:custGeom>
                <a:avLst/>
                <a:gdLst>
                  <a:gd name="T0" fmla="*/ 3199 w 266"/>
                  <a:gd name="T1" fmla="*/ 2585 h 273"/>
                  <a:gd name="T2" fmla="*/ 1029 w 266"/>
                  <a:gd name="T3" fmla="*/ 3166 h 273"/>
                  <a:gd name="T4" fmla="*/ 409 w 266"/>
                  <a:gd name="T5" fmla="*/ 988 h 273"/>
                  <a:gd name="T6" fmla="*/ 2540 w 266"/>
                  <a:gd name="T7" fmla="*/ 369 h 273"/>
                  <a:gd name="T8" fmla="*/ 3199 w 266"/>
                  <a:gd name="T9" fmla="*/ 2585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3">
                    <a:moveTo>
                      <a:pt x="242" y="196"/>
                    </a:moveTo>
                    <a:cubicBezTo>
                      <a:pt x="217" y="256"/>
                      <a:pt x="136" y="273"/>
                      <a:pt x="78" y="240"/>
                    </a:cubicBezTo>
                    <a:cubicBezTo>
                      <a:pt x="21" y="207"/>
                      <a:pt x="0" y="147"/>
                      <a:pt x="31" y="75"/>
                    </a:cubicBezTo>
                    <a:cubicBezTo>
                      <a:pt x="63" y="3"/>
                      <a:pt x="142" y="0"/>
                      <a:pt x="192" y="28"/>
                    </a:cubicBezTo>
                    <a:cubicBezTo>
                      <a:pt x="243" y="56"/>
                      <a:pt x="266" y="137"/>
                      <a:pt x="242" y="196"/>
                    </a:cubicBezTo>
                    <a:close/>
                  </a:path>
                </a:pathLst>
              </a:custGeom>
              <a:noFill/>
              <a:ln w="46038" cap="flat">
                <a:solidFill>
                  <a:srgbClr val="E960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6" name="Freeform 754">
                <a:extLst>
                  <a:ext uri="{FF2B5EF4-FFF2-40B4-BE49-F238E27FC236}">
                    <a16:creationId xmlns:a16="http://schemas.microsoft.com/office/drawing/2014/main" id="{139172AE-9ACC-4523-ABD5-25CBEDAF8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945"/>
                <a:ext cx="746" cy="694"/>
              </a:xfrm>
              <a:custGeom>
                <a:avLst/>
                <a:gdLst>
                  <a:gd name="T0" fmla="*/ 909 w 316"/>
                  <a:gd name="T1" fmla="*/ 831 h 294"/>
                  <a:gd name="T2" fmla="*/ 607 w 316"/>
                  <a:gd name="T3" fmla="*/ 2908 h 294"/>
                  <a:gd name="T4" fmla="*/ 1945 w 316"/>
                  <a:gd name="T5" fmla="*/ 3829 h 294"/>
                  <a:gd name="T6" fmla="*/ 3171 w 316"/>
                  <a:gd name="T7" fmla="*/ 3298 h 294"/>
                  <a:gd name="T8" fmla="*/ 909 w 316"/>
                  <a:gd name="T9" fmla="*/ 831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9" y="63"/>
                    </a:moveTo>
                    <a:cubicBezTo>
                      <a:pt x="0" y="126"/>
                      <a:pt x="25" y="180"/>
                      <a:pt x="46" y="221"/>
                    </a:cubicBezTo>
                    <a:cubicBezTo>
                      <a:pt x="67" y="261"/>
                      <a:pt x="93" y="287"/>
                      <a:pt x="148" y="291"/>
                    </a:cubicBezTo>
                    <a:cubicBezTo>
                      <a:pt x="193" y="294"/>
                      <a:pt x="207" y="293"/>
                      <a:pt x="241" y="251"/>
                    </a:cubicBezTo>
                    <a:cubicBezTo>
                      <a:pt x="316" y="164"/>
                      <a:pt x="137" y="0"/>
                      <a:pt x="69" y="63"/>
                    </a:cubicBezTo>
                    <a:close/>
                  </a:path>
                </a:pathLst>
              </a:custGeom>
              <a:noFill/>
              <a:ln w="46038" cap="flat">
                <a:solidFill>
                  <a:srgbClr val="E960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7" name="Freeform 755">
                <a:extLst>
                  <a:ext uri="{FF2B5EF4-FFF2-40B4-BE49-F238E27FC236}">
                    <a16:creationId xmlns:a16="http://schemas.microsoft.com/office/drawing/2014/main" id="{EC73FF59-F15A-4C22-AE18-192C5DFA5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" y="1956"/>
                <a:ext cx="629" cy="645"/>
              </a:xfrm>
              <a:custGeom>
                <a:avLst/>
                <a:gdLst>
                  <a:gd name="T0" fmla="*/ 3199 w 266"/>
                  <a:gd name="T1" fmla="*/ 2585 h 273"/>
                  <a:gd name="T2" fmla="*/ 1029 w 266"/>
                  <a:gd name="T3" fmla="*/ 3166 h 273"/>
                  <a:gd name="T4" fmla="*/ 409 w 266"/>
                  <a:gd name="T5" fmla="*/ 988 h 273"/>
                  <a:gd name="T6" fmla="*/ 2540 w 266"/>
                  <a:gd name="T7" fmla="*/ 369 h 273"/>
                  <a:gd name="T8" fmla="*/ 3199 w 266"/>
                  <a:gd name="T9" fmla="*/ 2585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3">
                    <a:moveTo>
                      <a:pt x="242" y="196"/>
                    </a:moveTo>
                    <a:cubicBezTo>
                      <a:pt x="217" y="256"/>
                      <a:pt x="136" y="273"/>
                      <a:pt x="78" y="240"/>
                    </a:cubicBezTo>
                    <a:cubicBezTo>
                      <a:pt x="21" y="207"/>
                      <a:pt x="0" y="147"/>
                      <a:pt x="31" y="75"/>
                    </a:cubicBezTo>
                    <a:cubicBezTo>
                      <a:pt x="63" y="3"/>
                      <a:pt x="142" y="0"/>
                      <a:pt x="192" y="28"/>
                    </a:cubicBezTo>
                    <a:cubicBezTo>
                      <a:pt x="243" y="56"/>
                      <a:pt x="266" y="137"/>
                      <a:pt x="242" y="196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8" name="Freeform 756">
                <a:extLst>
                  <a:ext uri="{FF2B5EF4-FFF2-40B4-BE49-F238E27FC236}">
                    <a16:creationId xmlns:a16="http://schemas.microsoft.com/office/drawing/2014/main" id="{E6DEDFE1-9E51-4689-97AA-4DB2FA5CE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" y="2056"/>
                <a:ext cx="187" cy="446"/>
              </a:xfrm>
              <a:custGeom>
                <a:avLst/>
                <a:gdLst>
                  <a:gd name="T0" fmla="*/ 980 w 79"/>
                  <a:gd name="T1" fmla="*/ 2482 h 189"/>
                  <a:gd name="T2" fmla="*/ 1049 w 79"/>
                  <a:gd name="T3" fmla="*/ 156 h 189"/>
                  <a:gd name="T4" fmla="*/ 1049 w 79"/>
                  <a:gd name="T5" fmla="*/ 0 h 189"/>
                  <a:gd name="T6" fmla="*/ 824 w 79"/>
                  <a:gd name="T7" fmla="*/ 222 h 189"/>
                  <a:gd name="T8" fmla="*/ 320 w 79"/>
                  <a:gd name="T9" fmla="*/ 986 h 189"/>
                  <a:gd name="T10" fmla="*/ 398 w 79"/>
                  <a:gd name="T11" fmla="*/ 1982 h 189"/>
                  <a:gd name="T12" fmla="*/ 980 w 79"/>
                  <a:gd name="T13" fmla="*/ 2482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189">
                    <a:moveTo>
                      <a:pt x="74" y="189"/>
                    </a:moveTo>
                    <a:cubicBezTo>
                      <a:pt x="0" y="124"/>
                      <a:pt x="46" y="35"/>
                      <a:pt x="79" y="12"/>
                    </a:cubicBezTo>
                    <a:cubicBezTo>
                      <a:pt x="79" y="6"/>
                      <a:pt x="79" y="0"/>
                      <a:pt x="79" y="0"/>
                    </a:cubicBezTo>
                    <a:cubicBezTo>
                      <a:pt x="79" y="0"/>
                      <a:pt x="73" y="10"/>
                      <a:pt x="62" y="17"/>
                    </a:cubicBezTo>
                    <a:cubicBezTo>
                      <a:pt x="51" y="24"/>
                      <a:pt x="31" y="53"/>
                      <a:pt x="24" y="75"/>
                    </a:cubicBezTo>
                    <a:cubicBezTo>
                      <a:pt x="17" y="97"/>
                      <a:pt x="9" y="123"/>
                      <a:pt x="30" y="151"/>
                    </a:cubicBezTo>
                    <a:cubicBezTo>
                      <a:pt x="51" y="178"/>
                      <a:pt x="68" y="187"/>
                      <a:pt x="74" y="189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19" name="Freeform 757">
                <a:extLst>
                  <a:ext uri="{FF2B5EF4-FFF2-40B4-BE49-F238E27FC236}">
                    <a16:creationId xmlns:a16="http://schemas.microsoft.com/office/drawing/2014/main" id="{B71AD29A-2226-4D65-B79C-3B80DECB7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" y="2275"/>
                <a:ext cx="241" cy="102"/>
              </a:xfrm>
              <a:custGeom>
                <a:avLst/>
                <a:gdLst>
                  <a:gd name="T0" fmla="*/ 0 w 102"/>
                  <a:gd name="T1" fmla="*/ 135 h 43"/>
                  <a:gd name="T2" fmla="*/ 1344 w 102"/>
                  <a:gd name="T3" fmla="*/ 0 h 43"/>
                  <a:gd name="T4" fmla="*/ 1160 w 102"/>
                  <a:gd name="T5" fmla="*/ 496 h 43"/>
                  <a:gd name="T6" fmla="*/ 0 w 102"/>
                  <a:gd name="T7" fmla="*/ 135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43">
                    <a:moveTo>
                      <a:pt x="0" y="10"/>
                    </a:moveTo>
                    <a:cubicBezTo>
                      <a:pt x="24" y="26"/>
                      <a:pt x="77" y="31"/>
                      <a:pt x="102" y="0"/>
                    </a:cubicBezTo>
                    <a:cubicBezTo>
                      <a:pt x="95" y="16"/>
                      <a:pt x="88" y="37"/>
                      <a:pt x="88" y="37"/>
                    </a:cubicBezTo>
                    <a:cubicBezTo>
                      <a:pt x="88" y="37"/>
                      <a:pt x="13" y="43"/>
                      <a:pt x="0" y="1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0" name="Freeform 758">
                <a:extLst>
                  <a:ext uri="{FF2B5EF4-FFF2-40B4-BE49-F238E27FC236}">
                    <a16:creationId xmlns:a16="http://schemas.microsoft.com/office/drawing/2014/main" id="{152B5A32-0EE8-49AB-BF4B-EC2ECD43C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945"/>
                <a:ext cx="746" cy="694"/>
              </a:xfrm>
              <a:custGeom>
                <a:avLst/>
                <a:gdLst>
                  <a:gd name="T0" fmla="*/ 909 w 316"/>
                  <a:gd name="T1" fmla="*/ 831 h 294"/>
                  <a:gd name="T2" fmla="*/ 607 w 316"/>
                  <a:gd name="T3" fmla="*/ 2908 h 294"/>
                  <a:gd name="T4" fmla="*/ 1945 w 316"/>
                  <a:gd name="T5" fmla="*/ 3829 h 294"/>
                  <a:gd name="T6" fmla="*/ 3171 w 316"/>
                  <a:gd name="T7" fmla="*/ 3298 h 294"/>
                  <a:gd name="T8" fmla="*/ 909 w 316"/>
                  <a:gd name="T9" fmla="*/ 831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9" y="63"/>
                    </a:moveTo>
                    <a:cubicBezTo>
                      <a:pt x="0" y="126"/>
                      <a:pt x="25" y="180"/>
                      <a:pt x="46" y="221"/>
                    </a:cubicBezTo>
                    <a:cubicBezTo>
                      <a:pt x="67" y="261"/>
                      <a:pt x="93" y="287"/>
                      <a:pt x="148" y="291"/>
                    </a:cubicBezTo>
                    <a:cubicBezTo>
                      <a:pt x="193" y="294"/>
                      <a:pt x="207" y="293"/>
                      <a:pt x="241" y="251"/>
                    </a:cubicBezTo>
                    <a:cubicBezTo>
                      <a:pt x="316" y="164"/>
                      <a:pt x="137" y="0"/>
                      <a:pt x="69" y="6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1" name="Freeform 759">
                <a:extLst>
                  <a:ext uri="{FF2B5EF4-FFF2-40B4-BE49-F238E27FC236}">
                    <a16:creationId xmlns:a16="http://schemas.microsoft.com/office/drawing/2014/main" id="{02B09A11-14F7-48F7-80FC-2436DB247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209"/>
                <a:ext cx="333" cy="357"/>
              </a:xfrm>
              <a:custGeom>
                <a:avLst/>
                <a:gdLst>
                  <a:gd name="T0" fmla="*/ 1830 w 141"/>
                  <a:gd name="T1" fmla="*/ 1995 h 151"/>
                  <a:gd name="T2" fmla="*/ 0 w 141"/>
                  <a:gd name="T3" fmla="*/ 40 h 151"/>
                  <a:gd name="T4" fmla="*/ 1830 w 141"/>
                  <a:gd name="T5" fmla="*/ 1995 h 1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1" h="151">
                    <a:moveTo>
                      <a:pt x="139" y="151"/>
                    </a:moveTo>
                    <a:cubicBezTo>
                      <a:pt x="141" y="37"/>
                      <a:pt x="34" y="0"/>
                      <a:pt x="0" y="3"/>
                    </a:cubicBezTo>
                    <a:cubicBezTo>
                      <a:pt x="21" y="7"/>
                      <a:pt x="133" y="66"/>
                      <a:pt x="139" y="15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2" name="Freeform 760">
                <a:extLst>
                  <a:ext uri="{FF2B5EF4-FFF2-40B4-BE49-F238E27FC236}">
                    <a16:creationId xmlns:a16="http://schemas.microsoft.com/office/drawing/2014/main" id="{C1BDC811-C2C7-424E-8DCA-C546159DB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857"/>
                <a:ext cx="205" cy="116"/>
              </a:xfrm>
              <a:custGeom>
                <a:avLst/>
                <a:gdLst>
                  <a:gd name="T0" fmla="*/ 945 w 87"/>
                  <a:gd name="T1" fmla="*/ 0 h 49"/>
                  <a:gd name="T2" fmla="*/ 639 w 87"/>
                  <a:gd name="T3" fmla="*/ 12 h 49"/>
                  <a:gd name="T4" fmla="*/ 106 w 87"/>
                  <a:gd name="T5" fmla="*/ 253 h 49"/>
                  <a:gd name="T6" fmla="*/ 233 w 87"/>
                  <a:gd name="T7" fmla="*/ 533 h 49"/>
                  <a:gd name="T8" fmla="*/ 1089 w 87"/>
                  <a:gd name="T9" fmla="*/ 225 h 49"/>
                  <a:gd name="T10" fmla="*/ 945 w 87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49">
                    <a:moveTo>
                      <a:pt x="72" y="0"/>
                    </a:moveTo>
                    <a:cubicBezTo>
                      <a:pt x="64" y="0"/>
                      <a:pt x="57" y="0"/>
                      <a:pt x="49" y="1"/>
                    </a:cubicBezTo>
                    <a:cubicBezTo>
                      <a:pt x="35" y="4"/>
                      <a:pt x="18" y="12"/>
                      <a:pt x="8" y="19"/>
                    </a:cubicBezTo>
                    <a:cubicBezTo>
                      <a:pt x="0" y="29"/>
                      <a:pt x="7" y="37"/>
                      <a:pt x="18" y="40"/>
                    </a:cubicBezTo>
                    <a:cubicBezTo>
                      <a:pt x="44" y="49"/>
                      <a:pt x="87" y="33"/>
                      <a:pt x="83" y="17"/>
                    </a:cubicBezTo>
                    <a:cubicBezTo>
                      <a:pt x="81" y="9"/>
                      <a:pt x="78" y="3"/>
                      <a:pt x="72" y="0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3" name="Freeform 761">
                <a:extLst>
                  <a:ext uri="{FF2B5EF4-FFF2-40B4-BE49-F238E27FC236}">
                    <a16:creationId xmlns:a16="http://schemas.microsoft.com/office/drawing/2014/main" id="{82905B61-9BF3-4E4A-862B-70CD2DEFA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897"/>
                <a:ext cx="163" cy="76"/>
              </a:xfrm>
              <a:custGeom>
                <a:avLst/>
                <a:gdLst>
                  <a:gd name="T0" fmla="*/ 860 w 69"/>
                  <a:gd name="T1" fmla="*/ 0 h 32"/>
                  <a:gd name="T2" fmla="*/ 0 w 69"/>
                  <a:gd name="T3" fmla="*/ 311 h 32"/>
                  <a:gd name="T4" fmla="*/ 860 w 6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32">
                    <a:moveTo>
                      <a:pt x="65" y="0"/>
                    </a:moveTo>
                    <a:cubicBezTo>
                      <a:pt x="69" y="16"/>
                      <a:pt x="26" y="32"/>
                      <a:pt x="0" y="23"/>
                    </a:cubicBezTo>
                    <a:cubicBezTo>
                      <a:pt x="21" y="31"/>
                      <a:pt x="66" y="29"/>
                      <a:pt x="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4" name="Freeform 762">
                <a:extLst>
                  <a:ext uri="{FF2B5EF4-FFF2-40B4-BE49-F238E27FC236}">
                    <a16:creationId xmlns:a16="http://schemas.microsoft.com/office/drawing/2014/main" id="{B2070608-DF81-45B4-B64A-7D23AC813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2601"/>
                <a:ext cx="387" cy="359"/>
              </a:xfrm>
              <a:custGeom>
                <a:avLst/>
                <a:gdLst>
                  <a:gd name="T0" fmla="*/ 0 w 164"/>
                  <a:gd name="T1" fmla="*/ 975 h 152"/>
                  <a:gd name="T2" fmla="*/ 406 w 164"/>
                  <a:gd name="T3" fmla="*/ 1830 h 152"/>
                  <a:gd name="T4" fmla="*/ 918 w 164"/>
                  <a:gd name="T5" fmla="*/ 2003 h 152"/>
                  <a:gd name="T6" fmla="*/ 1692 w 164"/>
                  <a:gd name="T7" fmla="*/ 1741 h 152"/>
                  <a:gd name="T8" fmla="*/ 1876 w 164"/>
                  <a:gd name="T9" fmla="*/ 1393 h 152"/>
                  <a:gd name="T10" fmla="*/ 1944 w 164"/>
                  <a:gd name="T11" fmla="*/ 1384 h 152"/>
                  <a:gd name="T12" fmla="*/ 2154 w 164"/>
                  <a:gd name="T13" fmla="*/ 1266 h 152"/>
                  <a:gd name="T14" fmla="*/ 2154 w 164"/>
                  <a:gd name="T15" fmla="*/ 1238 h 152"/>
                  <a:gd name="T16" fmla="*/ 2011 w 164"/>
                  <a:gd name="T17" fmla="*/ 1044 h 152"/>
                  <a:gd name="T18" fmla="*/ 1933 w 164"/>
                  <a:gd name="T19" fmla="*/ 959 h 152"/>
                  <a:gd name="T20" fmla="*/ 1933 w 164"/>
                  <a:gd name="T21" fmla="*/ 959 h 152"/>
                  <a:gd name="T22" fmla="*/ 975 w 164"/>
                  <a:gd name="T23" fmla="*/ 0 h 152"/>
                  <a:gd name="T24" fmla="*/ 0 w 164"/>
                  <a:gd name="T25" fmla="*/ 975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4" h="152">
                    <a:moveTo>
                      <a:pt x="0" y="74"/>
                    </a:moveTo>
                    <a:cubicBezTo>
                      <a:pt x="0" y="103"/>
                      <a:pt x="11" y="127"/>
                      <a:pt x="31" y="139"/>
                    </a:cubicBezTo>
                    <a:cubicBezTo>
                      <a:pt x="45" y="148"/>
                      <a:pt x="58" y="152"/>
                      <a:pt x="70" y="152"/>
                    </a:cubicBezTo>
                    <a:cubicBezTo>
                      <a:pt x="89" y="152"/>
                      <a:pt x="115" y="146"/>
                      <a:pt x="129" y="132"/>
                    </a:cubicBezTo>
                    <a:cubicBezTo>
                      <a:pt x="136" y="125"/>
                      <a:pt x="140" y="118"/>
                      <a:pt x="143" y="106"/>
                    </a:cubicBezTo>
                    <a:cubicBezTo>
                      <a:pt x="144" y="106"/>
                      <a:pt x="146" y="105"/>
                      <a:pt x="148" y="105"/>
                    </a:cubicBezTo>
                    <a:cubicBezTo>
                      <a:pt x="154" y="104"/>
                      <a:pt x="163" y="104"/>
                      <a:pt x="164" y="96"/>
                    </a:cubicBezTo>
                    <a:cubicBezTo>
                      <a:pt x="164" y="96"/>
                      <a:pt x="164" y="95"/>
                      <a:pt x="164" y="94"/>
                    </a:cubicBezTo>
                    <a:cubicBezTo>
                      <a:pt x="164" y="88"/>
                      <a:pt x="158" y="83"/>
                      <a:pt x="153" y="79"/>
                    </a:cubicBezTo>
                    <a:cubicBezTo>
                      <a:pt x="151" y="77"/>
                      <a:pt x="148" y="74"/>
                      <a:pt x="147" y="73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7" y="32"/>
                      <a:pt x="114" y="0"/>
                      <a:pt x="74" y="0"/>
                    </a:cubicBezTo>
                    <a:cubicBezTo>
                      <a:pt x="33" y="0"/>
                      <a:pt x="0" y="33"/>
                      <a:pt x="0" y="74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5" name="Freeform 763">
                <a:extLst>
                  <a:ext uri="{FF2B5EF4-FFF2-40B4-BE49-F238E27FC236}">
                    <a16:creationId xmlns:a16="http://schemas.microsoft.com/office/drawing/2014/main" id="{C9E0FA23-4EBB-4512-BFC6-0B2ED375B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613"/>
                <a:ext cx="374" cy="338"/>
              </a:xfrm>
              <a:custGeom>
                <a:avLst/>
                <a:gdLst>
                  <a:gd name="T0" fmla="*/ 386 w 158"/>
                  <a:gd name="T1" fmla="*/ 1733 h 143"/>
                  <a:gd name="T2" fmla="*/ 0 w 158"/>
                  <a:gd name="T3" fmla="*/ 910 h 143"/>
                  <a:gd name="T4" fmla="*/ 930 w 158"/>
                  <a:gd name="T5" fmla="*/ 0 h 143"/>
                  <a:gd name="T6" fmla="*/ 1844 w 158"/>
                  <a:gd name="T7" fmla="*/ 910 h 143"/>
                  <a:gd name="T8" fmla="*/ 2066 w 158"/>
                  <a:gd name="T9" fmla="*/ 1189 h 143"/>
                  <a:gd name="T10" fmla="*/ 1804 w 158"/>
                  <a:gd name="T11" fmla="*/ 1295 h 143"/>
                  <a:gd name="T12" fmla="*/ 1619 w 158"/>
                  <a:gd name="T13" fmla="*/ 1638 h 143"/>
                  <a:gd name="T14" fmla="*/ 873 w 158"/>
                  <a:gd name="T15" fmla="*/ 1889 h 143"/>
                  <a:gd name="T16" fmla="*/ 386 w 158"/>
                  <a:gd name="T17" fmla="*/ 1733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8" h="143">
                    <a:moveTo>
                      <a:pt x="29" y="131"/>
                    </a:moveTo>
                    <a:cubicBezTo>
                      <a:pt x="9" y="118"/>
                      <a:pt x="0" y="94"/>
                      <a:pt x="0" y="69"/>
                    </a:cubicBezTo>
                    <a:cubicBezTo>
                      <a:pt x="0" y="31"/>
                      <a:pt x="31" y="0"/>
                      <a:pt x="70" y="0"/>
                    </a:cubicBezTo>
                    <a:cubicBezTo>
                      <a:pt x="108" y="0"/>
                      <a:pt x="139" y="31"/>
                      <a:pt x="139" y="69"/>
                    </a:cubicBezTo>
                    <a:cubicBezTo>
                      <a:pt x="139" y="74"/>
                      <a:pt x="158" y="81"/>
                      <a:pt x="156" y="90"/>
                    </a:cubicBezTo>
                    <a:cubicBezTo>
                      <a:pt x="154" y="99"/>
                      <a:pt x="137" y="94"/>
                      <a:pt x="136" y="98"/>
                    </a:cubicBezTo>
                    <a:cubicBezTo>
                      <a:pt x="133" y="108"/>
                      <a:pt x="129" y="117"/>
                      <a:pt x="122" y="124"/>
                    </a:cubicBezTo>
                    <a:cubicBezTo>
                      <a:pt x="110" y="136"/>
                      <a:pt x="86" y="143"/>
                      <a:pt x="66" y="143"/>
                    </a:cubicBezTo>
                    <a:cubicBezTo>
                      <a:pt x="53" y="143"/>
                      <a:pt x="40" y="137"/>
                      <a:pt x="29" y="131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6" name="Freeform 764">
                <a:extLst>
                  <a:ext uri="{FF2B5EF4-FFF2-40B4-BE49-F238E27FC236}">
                    <a16:creationId xmlns:a16="http://schemas.microsoft.com/office/drawing/2014/main" id="{08EBA315-2991-4033-B1BD-3225C130F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2769"/>
                <a:ext cx="69" cy="80"/>
              </a:xfrm>
              <a:custGeom>
                <a:avLst/>
                <a:gdLst>
                  <a:gd name="T0" fmla="*/ 136 w 29"/>
                  <a:gd name="T1" fmla="*/ 38 h 34"/>
                  <a:gd name="T2" fmla="*/ 136 w 29"/>
                  <a:gd name="T3" fmla="*/ 0 h 34"/>
                  <a:gd name="T4" fmla="*/ 12 w 29"/>
                  <a:gd name="T5" fmla="*/ 376 h 34"/>
                  <a:gd name="T6" fmla="*/ 79 w 29"/>
                  <a:gd name="T7" fmla="*/ 442 h 34"/>
                  <a:gd name="T8" fmla="*/ 95 w 29"/>
                  <a:gd name="T9" fmla="*/ 414 h 34"/>
                  <a:gd name="T10" fmla="*/ 362 w 29"/>
                  <a:gd name="T11" fmla="*/ 311 h 34"/>
                  <a:gd name="T12" fmla="*/ 136 w 29"/>
                  <a:gd name="T13" fmla="*/ 3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4">
                    <a:moveTo>
                      <a:pt x="10" y="3"/>
                    </a:moveTo>
                    <a:cubicBezTo>
                      <a:pt x="10" y="2"/>
                      <a:pt x="10" y="1"/>
                      <a:pt x="10" y="0"/>
                    </a:cubicBezTo>
                    <a:cubicBezTo>
                      <a:pt x="2" y="0"/>
                      <a:pt x="0" y="23"/>
                      <a:pt x="1" y="29"/>
                    </a:cubicBezTo>
                    <a:cubicBezTo>
                      <a:pt x="2" y="32"/>
                      <a:pt x="4" y="33"/>
                      <a:pt x="6" y="34"/>
                    </a:cubicBezTo>
                    <a:cubicBezTo>
                      <a:pt x="7" y="33"/>
                      <a:pt x="7" y="33"/>
                      <a:pt x="7" y="32"/>
                    </a:cubicBezTo>
                    <a:cubicBezTo>
                      <a:pt x="8" y="28"/>
                      <a:pt x="25" y="33"/>
                      <a:pt x="27" y="24"/>
                    </a:cubicBezTo>
                    <a:cubicBezTo>
                      <a:pt x="29" y="15"/>
                      <a:pt x="10" y="8"/>
                      <a:pt x="10" y="3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7" name="Freeform 765">
                <a:extLst>
                  <a:ext uri="{FF2B5EF4-FFF2-40B4-BE49-F238E27FC236}">
                    <a16:creationId xmlns:a16="http://schemas.microsoft.com/office/drawing/2014/main" id="{D2836322-3CF3-4AAB-8BAD-C32AC812F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715"/>
                <a:ext cx="229" cy="236"/>
              </a:xfrm>
              <a:custGeom>
                <a:avLst/>
                <a:gdLst>
                  <a:gd name="T0" fmla="*/ 66 w 97"/>
                  <a:gd name="T1" fmla="*/ 0 h 100"/>
                  <a:gd name="T2" fmla="*/ 0 w 97"/>
                  <a:gd name="T3" fmla="*/ 340 h 100"/>
                  <a:gd name="T4" fmla="*/ 380 w 97"/>
                  <a:gd name="T5" fmla="*/ 1159 h 100"/>
                  <a:gd name="T6" fmla="*/ 869 w 97"/>
                  <a:gd name="T7" fmla="*/ 1315 h 100"/>
                  <a:gd name="T8" fmla="*/ 1225 w 97"/>
                  <a:gd name="T9" fmla="*/ 1265 h 100"/>
                  <a:gd name="T10" fmla="*/ 66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0" y="51"/>
                      <a:pt x="9" y="75"/>
                      <a:pt x="29" y="88"/>
                    </a:cubicBezTo>
                    <a:cubicBezTo>
                      <a:pt x="40" y="94"/>
                      <a:pt x="53" y="100"/>
                      <a:pt x="66" y="100"/>
                    </a:cubicBezTo>
                    <a:cubicBezTo>
                      <a:pt x="75" y="100"/>
                      <a:pt x="84" y="99"/>
                      <a:pt x="93" y="96"/>
                    </a:cubicBezTo>
                    <a:cubicBezTo>
                      <a:pt x="97" y="18"/>
                      <a:pt x="38" y="0"/>
                      <a:pt x="5" y="0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8" name="Freeform 766">
                <a:extLst>
                  <a:ext uri="{FF2B5EF4-FFF2-40B4-BE49-F238E27FC236}">
                    <a16:creationId xmlns:a16="http://schemas.microsoft.com/office/drawing/2014/main" id="{6F61DB2C-4C1C-4D2B-B15D-685A9D925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2613"/>
                <a:ext cx="227" cy="173"/>
              </a:xfrm>
              <a:custGeom>
                <a:avLst/>
                <a:gdLst>
                  <a:gd name="T0" fmla="*/ 979 w 96"/>
                  <a:gd name="T1" fmla="*/ 943 h 73"/>
                  <a:gd name="T2" fmla="*/ 1230 w 96"/>
                  <a:gd name="T3" fmla="*/ 78 h 73"/>
                  <a:gd name="T4" fmla="*/ 861 w 96"/>
                  <a:gd name="T5" fmla="*/ 0 h 73"/>
                  <a:gd name="T6" fmla="*/ 0 w 96"/>
                  <a:gd name="T7" fmla="*/ 574 h 73"/>
                  <a:gd name="T8" fmla="*/ 901 w 96"/>
                  <a:gd name="T9" fmla="*/ 943 h 73"/>
                  <a:gd name="T10" fmla="*/ 979 w 96"/>
                  <a:gd name="T11" fmla="*/ 943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4" y="71"/>
                    </a:moveTo>
                    <a:cubicBezTo>
                      <a:pt x="89" y="57"/>
                      <a:pt x="96" y="30"/>
                      <a:pt x="93" y="6"/>
                    </a:cubicBezTo>
                    <a:cubicBezTo>
                      <a:pt x="84" y="2"/>
                      <a:pt x="75" y="0"/>
                      <a:pt x="65" y="0"/>
                    </a:cubicBezTo>
                    <a:cubicBezTo>
                      <a:pt x="36" y="0"/>
                      <a:pt x="11" y="17"/>
                      <a:pt x="0" y="43"/>
                    </a:cubicBezTo>
                    <a:cubicBezTo>
                      <a:pt x="20" y="43"/>
                      <a:pt x="48" y="49"/>
                      <a:pt x="68" y="71"/>
                    </a:cubicBezTo>
                    <a:cubicBezTo>
                      <a:pt x="68" y="72"/>
                      <a:pt x="72" y="73"/>
                      <a:pt x="74" y="71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29" name="Freeform 767">
                <a:extLst>
                  <a:ext uri="{FF2B5EF4-FFF2-40B4-BE49-F238E27FC236}">
                    <a16:creationId xmlns:a16="http://schemas.microsoft.com/office/drawing/2014/main" id="{7E8E928B-87BD-492A-B509-3405DB846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2613"/>
                <a:ext cx="208" cy="163"/>
              </a:xfrm>
              <a:custGeom>
                <a:avLst/>
                <a:gdLst>
                  <a:gd name="T0" fmla="*/ 1163 w 88"/>
                  <a:gd name="T1" fmla="*/ 196 h 69"/>
                  <a:gd name="T2" fmla="*/ 1163 w 88"/>
                  <a:gd name="T3" fmla="*/ 50 h 69"/>
                  <a:gd name="T4" fmla="*/ 832 w 88"/>
                  <a:gd name="T5" fmla="*/ 0 h 69"/>
                  <a:gd name="T6" fmla="*/ 0 w 88"/>
                  <a:gd name="T7" fmla="*/ 513 h 69"/>
                  <a:gd name="T8" fmla="*/ 882 w 88"/>
                  <a:gd name="T9" fmla="*/ 881 h 69"/>
                  <a:gd name="T10" fmla="*/ 938 w 88"/>
                  <a:gd name="T11" fmla="*/ 881 h 69"/>
                  <a:gd name="T12" fmla="*/ 1163 w 88"/>
                  <a:gd name="T13" fmla="*/ 196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69">
                    <a:moveTo>
                      <a:pt x="88" y="15"/>
                    </a:moveTo>
                    <a:cubicBezTo>
                      <a:pt x="88" y="13"/>
                      <a:pt x="88" y="8"/>
                      <a:pt x="88" y="4"/>
                    </a:cubicBezTo>
                    <a:cubicBezTo>
                      <a:pt x="80" y="1"/>
                      <a:pt x="72" y="0"/>
                      <a:pt x="63" y="0"/>
                    </a:cubicBezTo>
                    <a:cubicBezTo>
                      <a:pt x="35" y="0"/>
                      <a:pt x="11" y="16"/>
                      <a:pt x="0" y="39"/>
                    </a:cubicBezTo>
                    <a:cubicBezTo>
                      <a:pt x="16" y="39"/>
                      <a:pt x="46" y="44"/>
                      <a:pt x="67" y="67"/>
                    </a:cubicBezTo>
                    <a:cubicBezTo>
                      <a:pt x="68" y="69"/>
                      <a:pt x="70" y="68"/>
                      <a:pt x="71" y="67"/>
                    </a:cubicBezTo>
                    <a:cubicBezTo>
                      <a:pt x="82" y="56"/>
                      <a:pt x="88" y="36"/>
                      <a:pt x="88" y="15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0" name="Freeform 768">
                <a:extLst>
                  <a:ext uri="{FF2B5EF4-FFF2-40B4-BE49-F238E27FC236}">
                    <a16:creationId xmlns:a16="http://schemas.microsoft.com/office/drawing/2014/main" id="{0D078B8F-1416-4210-960A-377C13421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2627"/>
                <a:ext cx="149" cy="315"/>
              </a:xfrm>
              <a:custGeom>
                <a:avLst/>
                <a:gdLst>
                  <a:gd name="T0" fmla="*/ 823 w 63"/>
                  <a:gd name="T1" fmla="*/ 1061 h 133"/>
                  <a:gd name="T2" fmla="*/ 833 w 63"/>
                  <a:gd name="T3" fmla="*/ 836 h 133"/>
                  <a:gd name="T4" fmla="*/ 291 w 63"/>
                  <a:gd name="T5" fmla="*/ 0 h 133"/>
                  <a:gd name="T6" fmla="*/ 50 w 63"/>
                  <a:gd name="T7" fmla="*/ 853 h 133"/>
                  <a:gd name="T8" fmla="*/ 28 w 63"/>
                  <a:gd name="T9" fmla="*/ 943 h 133"/>
                  <a:gd name="T10" fmla="*/ 225 w 63"/>
                  <a:gd name="T11" fmla="*/ 1767 h 133"/>
                  <a:gd name="T12" fmla="*/ 610 w 63"/>
                  <a:gd name="T13" fmla="*/ 1566 h 133"/>
                  <a:gd name="T14" fmla="*/ 795 w 63"/>
                  <a:gd name="T15" fmla="*/ 1222 h 133"/>
                  <a:gd name="T16" fmla="*/ 823 w 63"/>
                  <a:gd name="T17" fmla="*/ 1061 h 1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33">
                    <a:moveTo>
                      <a:pt x="62" y="80"/>
                    </a:moveTo>
                    <a:cubicBezTo>
                      <a:pt x="63" y="73"/>
                      <a:pt x="63" y="64"/>
                      <a:pt x="63" y="63"/>
                    </a:cubicBezTo>
                    <a:cubicBezTo>
                      <a:pt x="63" y="35"/>
                      <a:pt x="46" y="10"/>
                      <a:pt x="22" y="0"/>
                    </a:cubicBezTo>
                    <a:cubicBezTo>
                      <a:pt x="25" y="24"/>
                      <a:pt x="19" y="50"/>
                      <a:pt x="4" y="64"/>
                    </a:cubicBezTo>
                    <a:cubicBezTo>
                      <a:pt x="3" y="65"/>
                      <a:pt x="0" y="69"/>
                      <a:pt x="2" y="71"/>
                    </a:cubicBezTo>
                    <a:cubicBezTo>
                      <a:pt x="12" y="86"/>
                      <a:pt x="19" y="106"/>
                      <a:pt x="17" y="133"/>
                    </a:cubicBezTo>
                    <a:cubicBezTo>
                      <a:pt x="29" y="130"/>
                      <a:pt x="39" y="125"/>
                      <a:pt x="46" y="118"/>
                    </a:cubicBezTo>
                    <a:cubicBezTo>
                      <a:pt x="53" y="111"/>
                      <a:pt x="57" y="102"/>
                      <a:pt x="60" y="92"/>
                    </a:cubicBezTo>
                    <a:cubicBezTo>
                      <a:pt x="60" y="92"/>
                      <a:pt x="61" y="87"/>
                      <a:pt x="62" y="80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1" name="Freeform 769">
                <a:extLst>
                  <a:ext uri="{FF2B5EF4-FFF2-40B4-BE49-F238E27FC236}">
                    <a16:creationId xmlns:a16="http://schemas.microsoft.com/office/drawing/2014/main" id="{5088A7CC-4AA5-45D4-AB0E-A9CE7AB1F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630"/>
                <a:ext cx="140" cy="309"/>
              </a:xfrm>
              <a:custGeom>
                <a:avLst/>
                <a:gdLst>
                  <a:gd name="T0" fmla="*/ 750 w 59"/>
                  <a:gd name="T1" fmla="*/ 1196 h 131"/>
                  <a:gd name="T2" fmla="*/ 776 w 59"/>
                  <a:gd name="T3" fmla="*/ 1036 h 131"/>
                  <a:gd name="T4" fmla="*/ 788 w 59"/>
                  <a:gd name="T5" fmla="*/ 811 h 131"/>
                  <a:gd name="T6" fmla="*/ 292 w 59"/>
                  <a:gd name="T7" fmla="*/ 0 h 131"/>
                  <a:gd name="T8" fmla="*/ 311 w 59"/>
                  <a:gd name="T9" fmla="*/ 134 h 131"/>
                  <a:gd name="T10" fmla="*/ 50 w 59"/>
                  <a:gd name="T11" fmla="*/ 840 h 131"/>
                  <a:gd name="T12" fmla="*/ 28 w 59"/>
                  <a:gd name="T13" fmla="*/ 918 h 131"/>
                  <a:gd name="T14" fmla="*/ 225 w 59"/>
                  <a:gd name="T15" fmla="*/ 1642 h 131"/>
                  <a:gd name="T16" fmla="*/ 225 w 59"/>
                  <a:gd name="T17" fmla="*/ 1720 h 131"/>
                  <a:gd name="T18" fmla="*/ 225 w 59"/>
                  <a:gd name="T19" fmla="*/ 1720 h 131"/>
                  <a:gd name="T20" fmla="*/ 562 w 59"/>
                  <a:gd name="T21" fmla="*/ 1536 h 131"/>
                  <a:gd name="T22" fmla="*/ 750 w 59"/>
                  <a:gd name="T23" fmla="*/ 1196 h 1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1">
                    <a:moveTo>
                      <a:pt x="56" y="91"/>
                    </a:moveTo>
                    <a:cubicBezTo>
                      <a:pt x="56" y="91"/>
                      <a:pt x="57" y="86"/>
                      <a:pt x="58" y="79"/>
                    </a:cubicBezTo>
                    <a:cubicBezTo>
                      <a:pt x="59" y="72"/>
                      <a:pt x="59" y="63"/>
                      <a:pt x="59" y="62"/>
                    </a:cubicBezTo>
                    <a:cubicBezTo>
                      <a:pt x="59" y="35"/>
                      <a:pt x="44" y="12"/>
                      <a:pt x="22" y="0"/>
                    </a:cubicBezTo>
                    <a:cubicBezTo>
                      <a:pt x="22" y="3"/>
                      <a:pt x="23" y="8"/>
                      <a:pt x="23" y="10"/>
                    </a:cubicBezTo>
                    <a:cubicBezTo>
                      <a:pt x="23" y="32"/>
                      <a:pt x="16" y="52"/>
                      <a:pt x="4" y="64"/>
                    </a:cubicBezTo>
                    <a:cubicBezTo>
                      <a:pt x="0" y="67"/>
                      <a:pt x="2" y="70"/>
                      <a:pt x="2" y="70"/>
                    </a:cubicBezTo>
                    <a:cubicBezTo>
                      <a:pt x="12" y="85"/>
                      <a:pt x="17" y="103"/>
                      <a:pt x="17" y="125"/>
                    </a:cubicBezTo>
                    <a:cubicBezTo>
                      <a:pt x="17" y="126"/>
                      <a:pt x="17" y="130"/>
                      <a:pt x="17" y="131"/>
                    </a:cubicBezTo>
                    <a:cubicBezTo>
                      <a:pt x="17" y="131"/>
                      <a:pt x="17" y="131"/>
                      <a:pt x="17" y="131"/>
                    </a:cubicBezTo>
                    <a:cubicBezTo>
                      <a:pt x="27" y="128"/>
                      <a:pt x="36" y="123"/>
                      <a:pt x="42" y="117"/>
                    </a:cubicBezTo>
                    <a:cubicBezTo>
                      <a:pt x="49" y="110"/>
                      <a:pt x="53" y="101"/>
                      <a:pt x="56" y="91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2" name="Freeform 770">
                <a:extLst>
                  <a:ext uri="{FF2B5EF4-FFF2-40B4-BE49-F238E27FC236}">
                    <a16:creationId xmlns:a16="http://schemas.microsoft.com/office/drawing/2014/main" id="{90100504-DB3A-4F59-8736-160009175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3112"/>
                <a:ext cx="305" cy="177"/>
              </a:xfrm>
              <a:custGeom>
                <a:avLst/>
                <a:gdLst>
                  <a:gd name="T0" fmla="*/ 1705 w 129"/>
                  <a:gd name="T1" fmla="*/ 212 h 75"/>
                  <a:gd name="T2" fmla="*/ 700 w 129"/>
                  <a:gd name="T3" fmla="*/ 50 h 75"/>
                  <a:gd name="T4" fmla="*/ 0 w 129"/>
                  <a:gd name="T5" fmla="*/ 630 h 75"/>
                  <a:gd name="T6" fmla="*/ 939 w 129"/>
                  <a:gd name="T7" fmla="*/ 918 h 75"/>
                  <a:gd name="T8" fmla="*/ 1705 w 129"/>
                  <a:gd name="T9" fmla="*/ 212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5">
                    <a:moveTo>
                      <a:pt x="129" y="16"/>
                    </a:moveTo>
                    <a:cubicBezTo>
                      <a:pt x="103" y="4"/>
                      <a:pt x="73" y="0"/>
                      <a:pt x="53" y="4"/>
                    </a:cubicBezTo>
                    <a:cubicBezTo>
                      <a:pt x="24" y="10"/>
                      <a:pt x="9" y="33"/>
                      <a:pt x="0" y="48"/>
                    </a:cubicBezTo>
                    <a:cubicBezTo>
                      <a:pt x="17" y="65"/>
                      <a:pt x="43" y="75"/>
                      <a:pt x="71" y="70"/>
                    </a:cubicBezTo>
                    <a:cubicBezTo>
                      <a:pt x="102" y="63"/>
                      <a:pt x="122" y="42"/>
                      <a:pt x="129" y="16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3" name="Freeform 771">
                <a:extLst>
                  <a:ext uri="{FF2B5EF4-FFF2-40B4-BE49-F238E27FC236}">
                    <a16:creationId xmlns:a16="http://schemas.microsoft.com/office/drawing/2014/main" id="{AA4F7DC2-46DA-44AD-B63C-9F778F043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3121"/>
                <a:ext cx="290" cy="168"/>
              </a:xfrm>
              <a:custGeom>
                <a:avLst/>
                <a:gdLst>
                  <a:gd name="T0" fmla="*/ 667 w 123"/>
                  <a:gd name="T1" fmla="*/ 50 h 71"/>
                  <a:gd name="T2" fmla="*/ 0 w 123"/>
                  <a:gd name="T3" fmla="*/ 639 h 71"/>
                  <a:gd name="T4" fmla="*/ 879 w 123"/>
                  <a:gd name="T5" fmla="*/ 873 h 71"/>
                  <a:gd name="T6" fmla="*/ 1613 w 123"/>
                  <a:gd name="T7" fmla="*/ 213 h 71"/>
                  <a:gd name="T8" fmla="*/ 667 w 123"/>
                  <a:gd name="T9" fmla="*/ 5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71">
                    <a:moveTo>
                      <a:pt x="51" y="4"/>
                    </a:moveTo>
                    <a:cubicBezTo>
                      <a:pt x="23" y="10"/>
                      <a:pt x="8" y="33"/>
                      <a:pt x="0" y="48"/>
                    </a:cubicBezTo>
                    <a:cubicBezTo>
                      <a:pt x="16" y="62"/>
                      <a:pt x="41" y="71"/>
                      <a:pt x="67" y="66"/>
                    </a:cubicBezTo>
                    <a:cubicBezTo>
                      <a:pt x="96" y="60"/>
                      <a:pt x="116" y="41"/>
                      <a:pt x="123" y="16"/>
                    </a:cubicBezTo>
                    <a:cubicBezTo>
                      <a:pt x="99" y="5"/>
                      <a:pt x="70" y="0"/>
                      <a:pt x="51" y="4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4" name="Freeform 772">
                <a:extLst>
                  <a:ext uri="{FF2B5EF4-FFF2-40B4-BE49-F238E27FC236}">
                    <a16:creationId xmlns:a16="http://schemas.microsoft.com/office/drawing/2014/main" id="{735E6C7E-01E0-4DA2-80E6-F70D2746B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918"/>
                <a:ext cx="231" cy="234"/>
              </a:xfrm>
              <a:custGeom>
                <a:avLst/>
                <a:gdLst>
                  <a:gd name="T0" fmla="*/ 0 w 98"/>
                  <a:gd name="T1" fmla="*/ 225 h 99"/>
                  <a:gd name="T2" fmla="*/ 172 w 98"/>
                  <a:gd name="T3" fmla="*/ 1066 h 99"/>
                  <a:gd name="T4" fmla="*/ 222 w 98"/>
                  <a:gd name="T5" fmla="*/ 1094 h 99"/>
                  <a:gd name="T6" fmla="*/ 500 w 98"/>
                  <a:gd name="T7" fmla="*/ 1111 h 99"/>
                  <a:gd name="T8" fmla="*/ 667 w 98"/>
                  <a:gd name="T9" fmla="*/ 1123 h 99"/>
                  <a:gd name="T10" fmla="*/ 745 w 98"/>
                  <a:gd name="T11" fmla="*/ 1135 h 99"/>
                  <a:gd name="T12" fmla="*/ 1245 w 98"/>
                  <a:gd name="T13" fmla="*/ 1295 h 99"/>
                  <a:gd name="T14" fmla="*/ 1233 w 98"/>
                  <a:gd name="T15" fmla="*/ 1307 h 99"/>
                  <a:gd name="T16" fmla="*/ 1233 w 98"/>
                  <a:gd name="T17" fmla="*/ 1307 h 99"/>
                  <a:gd name="T18" fmla="*/ 1233 w 98"/>
                  <a:gd name="T19" fmla="*/ 778 h 99"/>
                  <a:gd name="T20" fmla="*/ 0 w 98"/>
                  <a:gd name="T21" fmla="*/ 225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0" y="17"/>
                    </a:moveTo>
                    <a:cubicBezTo>
                      <a:pt x="0" y="52"/>
                      <a:pt x="8" y="68"/>
                      <a:pt x="13" y="81"/>
                    </a:cubicBezTo>
                    <a:cubicBezTo>
                      <a:pt x="14" y="82"/>
                      <a:pt x="16" y="83"/>
                      <a:pt x="17" y="83"/>
                    </a:cubicBezTo>
                    <a:cubicBezTo>
                      <a:pt x="20" y="84"/>
                      <a:pt x="35" y="84"/>
                      <a:pt x="38" y="84"/>
                    </a:cubicBezTo>
                    <a:cubicBezTo>
                      <a:pt x="43" y="84"/>
                      <a:pt x="48" y="84"/>
                      <a:pt x="51" y="85"/>
                    </a:cubicBezTo>
                    <a:cubicBezTo>
                      <a:pt x="53" y="85"/>
                      <a:pt x="55" y="86"/>
                      <a:pt x="57" y="86"/>
                    </a:cubicBezTo>
                    <a:cubicBezTo>
                      <a:pt x="70" y="88"/>
                      <a:pt x="83" y="92"/>
                      <a:pt x="95" y="98"/>
                    </a:cubicBezTo>
                    <a:cubicBezTo>
                      <a:pt x="94" y="98"/>
                      <a:pt x="94" y="99"/>
                      <a:pt x="94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7" y="86"/>
                      <a:pt x="98" y="73"/>
                      <a:pt x="94" y="59"/>
                    </a:cubicBezTo>
                    <a:cubicBezTo>
                      <a:pt x="87" y="30"/>
                      <a:pt x="51" y="0"/>
                      <a:pt x="0" y="17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5" name="Freeform 773">
                <a:extLst>
                  <a:ext uri="{FF2B5EF4-FFF2-40B4-BE49-F238E27FC236}">
                    <a16:creationId xmlns:a16="http://schemas.microsoft.com/office/drawing/2014/main" id="{451045C5-8EA7-4DBD-9BC7-11F8BD2D5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920"/>
                <a:ext cx="220" cy="220"/>
              </a:xfrm>
              <a:custGeom>
                <a:avLst/>
                <a:gdLst>
                  <a:gd name="T0" fmla="*/ 1192 w 93"/>
                  <a:gd name="T1" fmla="*/ 766 h 93"/>
                  <a:gd name="T2" fmla="*/ 12 w 93"/>
                  <a:gd name="T3" fmla="*/ 196 h 93"/>
                  <a:gd name="T4" fmla="*/ 156 w 93"/>
                  <a:gd name="T5" fmla="*/ 1020 h 93"/>
                  <a:gd name="T6" fmla="*/ 213 w 93"/>
                  <a:gd name="T7" fmla="*/ 1046 h 93"/>
                  <a:gd name="T8" fmla="*/ 475 w 93"/>
                  <a:gd name="T9" fmla="*/ 1046 h 93"/>
                  <a:gd name="T10" fmla="*/ 738 w 93"/>
                  <a:gd name="T11" fmla="*/ 1074 h 93"/>
                  <a:gd name="T12" fmla="*/ 1204 w 93"/>
                  <a:gd name="T13" fmla="*/ 1230 h 93"/>
                  <a:gd name="T14" fmla="*/ 1192 w 93"/>
                  <a:gd name="T15" fmla="*/ 766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3">
                    <a:moveTo>
                      <a:pt x="90" y="58"/>
                    </a:moveTo>
                    <a:cubicBezTo>
                      <a:pt x="83" y="30"/>
                      <a:pt x="49" y="0"/>
                      <a:pt x="1" y="15"/>
                    </a:cubicBezTo>
                    <a:cubicBezTo>
                      <a:pt x="0" y="49"/>
                      <a:pt x="7" y="64"/>
                      <a:pt x="12" y="77"/>
                    </a:cubicBezTo>
                    <a:cubicBezTo>
                      <a:pt x="13" y="78"/>
                      <a:pt x="15" y="78"/>
                      <a:pt x="16" y="79"/>
                    </a:cubicBezTo>
                    <a:cubicBezTo>
                      <a:pt x="19" y="79"/>
                      <a:pt x="33" y="79"/>
                      <a:pt x="36" y="79"/>
                    </a:cubicBezTo>
                    <a:cubicBezTo>
                      <a:pt x="45" y="79"/>
                      <a:pt x="53" y="81"/>
                      <a:pt x="56" y="81"/>
                    </a:cubicBezTo>
                    <a:cubicBezTo>
                      <a:pt x="68" y="84"/>
                      <a:pt x="80" y="87"/>
                      <a:pt x="91" y="93"/>
                    </a:cubicBezTo>
                    <a:cubicBezTo>
                      <a:pt x="93" y="82"/>
                      <a:pt x="93" y="70"/>
                      <a:pt x="90" y="58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6" name="Freeform 774">
                <a:extLst>
                  <a:ext uri="{FF2B5EF4-FFF2-40B4-BE49-F238E27FC236}">
                    <a16:creationId xmlns:a16="http://schemas.microsoft.com/office/drawing/2014/main" id="{72A84B54-0128-4A12-8126-CC8B9A5B6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958"/>
                <a:ext cx="163" cy="272"/>
              </a:xfrm>
              <a:custGeom>
                <a:avLst/>
                <a:gdLst>
                  <a:gd name="T0" fmla="*/ 669 w 69"/>
                  <a:gd name="T1" fmla="*/ 12 h 115"/>
                  <a:gd name="T2" fmla="*/ 12 w 69"/>
                  <a:gd name="T3" fmla="*/ 1008 h 115"/>
                  <a:gd name="T4" fmla="*/ 279 w 69"/>
                  <a:gd name="T5" fmla="*/ 1521 h 115"/>
                  <a:gd name="T6" fmla="*/ 279 w 69"/>
                  <a:gd name="T7" fmla="*/ 1521 h 115"/>
                  <a:gd name="T8" fmla="*/ 250 w 69"/>
                  <a:gd name="T9" fmla="*/ 1495 h 115"/>
                  <a:gd name="T10" fmla="*/ 803 w 69"/>
                  <a:gd name="T11" fmla="*/ 951 h 115"/>
                  <a:gd name="T12" fmla="*/ 881 w 69"/>
                  <a:gd name="T13" fmla="*/ 844 h 115"/>
                  <a:gd name="T14" fmla="*/ 697 w 69"/>
                  <a:gd name="T15" fmla="*/ 0 h 115"/>
                  <a:gd name="T16" fmla="*/ 669 w 69"/>
                  <a:gd name="T17" fmla="*/ 12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5">
                    <a:moveTo>
                      <a:pt x="51" y="1"/>
                    </a:moveTo>
                    <a:cubicBezTo>
                      <a:pt x="11" y="15"/>
                      <a:pt x="0" y="40"/>
                      <a:pt x="1" y="76"/>
                    </a:cubicBezTo>
                    <a:cubicBezTo>
                      <a:pt x="2" y="90"/>
                      <a:pt x="9" y="104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0" y="114"/>
                      <a:pt x="20" y="114"/>
                      <a:pt x="19" y="113"/>
                    </a:cubicBezTo>
                    <a:cubicBezTo>
                      <a:pt x="26" y="100"/>
                      <a:pt x="39" y="81"/>
                      <a:pt x="61" y="72"/>
                    </a:cubicBezTo>
                    <a:cubicBezTo>
                      <a:pt x="62" y="71"/>
                      <a:pt x="69" y="69"/>
                      <a:pt x="67" y="64"/>
                    </a:cubicBezTo>
                    <a:cubicBezTo>
                      <a:pt x="61" y="51"/>
                      <a:pt x="53" y="36"/>
                      <a:pt x="53" y="0"/>
                    </a:cubicBezTo>
                    <a:cubicBezTo>
                      <a:pt x="53" y="1"/>
                      <a:pt x="52" y="1"/>
                      <a:pt x="51" y="1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7" name="Freeform 775">
                <a:extLst>
                  <a:ext uri="{FF2B5EF4-FFF2-40B4-BE49-F238E27FC236}">
                    <a16:creationId xmlns:a16="http://schemas.microsoft.com/office/drawing/2014/main" id="{3FDAFBF7-6DCD-49A8-AA4E-A0C2C9F91B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95" y="2963"/>
                <a:ext cx="149" cy="255"/>
              </a:xfrm>
              <a:custGeom>
                <a:avLst/>
                <a:gdLst>
                  <a:gd name="T0" fmla="*/ 783 w 63"/>
                  <a:gd name="T1" fmla="*/ 852 h 108"/>
                  <a:gd name="T2" fmla="*/ 783 w 63"/>
                  <a:gd name="T3" fmla="*/ 852 h 108"/>
                  <a:gd name="T4" fmla="*/ 783 w 63"/>
                  <a:gd name="T5" fmla="*/ 869 h 108"/>
                  <a:gd name="T6" fmla="*/ 783 w 63"/>
                  <a:gd name="T7" fmla="*/ 852 h 108"/>
                  <a:gd name="T8" fmla="*/ 823 w 63"/>
                  <a:gd name="T9" fmla="*/ 803 h 108"/>
                  <a:gd name="T10" fmla="*/ 795 w 63"/>
                  <a:gd name="T11" fmla="*/ 763 h 108"/>
                  <a:gd name="T12" fmla="*/ 648 w 63"/>
                  <a:gd name="T13" fmla="*/ 0 h 108"/>
                  <a:gd name="T14" fmla="*/ 12 w 63"/>
                  <a:gd name="T15" fmla="*/ 975 h 108"/>
                  <a:gd name="T16" fmla="*/ 213 w 63"/>
                  <a:gd name="T17" fmla="*/ 1421 h 108"/>
                  <a:gd name="T18" fmla="*/ 783 w 63"/>
                  <a:gd name="T19" fmla="*/ 852 h 108"/>
                  <a:gd name="T20" fmla="*/ 783 w 63"/>
                  <a:gd name="T21" fmla="*/ 852 h 108"/>
                  <a:gd name="T22" fmla="*/ 795 w 63"/>
                  <a:gd name="T23" fmla="*/ 852 h 108"/>
                  <a:gd name="T24" fmla="*/ 823 w 63"/>
                  <a:gd name="T25" fmla="*/ 803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8">
                    <a:moveTo>
                      <a:pt x="59" y="65"/>
                    </a:move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5"/>
                      <a:pt x="59" y="65"/>
                      <a:pt x="59" y="65"/>
                    </a:cubicBezTo>
                    <a:close/>
                    <a:moveTo>
                      <a:pt x="62" y="61"/>
                    </a:moveTo>
                    <a:cubicBezTo>
                      <a:pt x="60" y="58"/>
                      <a:pt x="60" y="58"/>
                      <a:pt x="60" y="58"/>
                    </a:cubicBezTo>
                    <a:cubicBezTo>
                      <a:pt x="55" y="46"/>
                      <a:pt x="49" y="29"/>
                      <a:pt x="49" y="0"/>
                    </a:cubicBezTo>
                    <a:cubicBezTo>
                      <a:pt x="11" y="14"/>
                      <a:pt x="0" y="39"/>
                      <a:pt x="1" y="74"/>
                    </a:cubicBezTo>
                    <a:cubicBezTo>
                      <a:pt x="2" y="86"/>
                      <a:pt x="7" y="98"/>
                      <a:pt x="16" y="108"/>
                    </a:cubicBezTo>
                    <a:cubicBezTo>
                      <a:pt x="23" y="96"/>
                      <a:pt x="38" y="74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3" y="64"/>
                      <a:pt x="62" y="61"/>
                      <a:pt x="62" y="61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8" name="Freeform 776">
                <a:extLst>
                  <a:ext uri="{FF2B5EF4-FFF2-40B4-BE49-F238E27FC236}">
                    <a16:creationId xmlns:a16="http://schemas.microsoft.com/office/drawing/2014/main" id="{EFA22A37-6C1F-417A-A1B6-EA6D36267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722"/>
                <a:ext cx="213" cy="229"/>
              </a:xfrm>
              <a:custGeom>
                <a:avLst/>
                <a:gdLst>
                  <a:gd name="T0" fmla="*/ 50 w 90"/>
                  <a:gd name="T1" fmla="*/ 0 h 97"/>
                  <a:gd name="T2" fmla="*/ 0 w 90"/>
                  <a:gd name="T3" fmla="*/ 300 h 97"/>
                  <a:gd name="T4" fmla="*/ 386 w 90"/>
                  <a:gd name="T5" fmla="*/ 1121 h 97"/>
                  <a:gd name="T6" fmla="*/ 873 w 90"/>
                  <a:gd name="T7" fmla="*/ 1277 h 97"/>
                  <a:gd name="T8" fmla="*/ 1193 w 90"/>
                  <a:gd name="T9" fmla="*/ 1237 h 97"/>
                  <a:gd name="T10" fmla="*/ 1193 w 90"/>
                  <a:gd name="T11" fmla="*/ 1143 h 97"/>
                  <a:gd name="T12" fmla="*/ 902 w 90"/>
                  <a:gd name="T13" fmla="*/ 340 h 97"/>
                  <a:gd name="T14" fmla="*/ 50 w 90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7">
                    <a:moveTo>
                      <a:pt x="4" y="0"/>
                    </a:moveTo>
                    <a:cubicBezTo>
                      <a:pt x="2" y="7"/>
                      <a:pt x="0" y="15"/>
                      <a:pt x="0" y="23"/>
                    </a:cubicBezTo>
                    <a:cubicBezTo>
                      <a:pt x="0" y="48"/>
                      <a:pt x="9" y="72"/>
                      <a:pt x="29" y="85"/>
                    </a:cubicBezTo>
                    <a:cubicBezTo>
                      <a:pt x="40" y="91"/>
                      <a:pt x="53" y="97"/>
                      <a:pt x="66" y="97"/>
                    </a:cubicBezTo>
                    <a:cubicBezTo>
                      <a:pt x="74" y="97"/>
                      <a:pt x="82" y="96"/>
                      <a:pt x="90" y="94"/>
                    </a:cubicBezTo>
                    <a:cubicBezTo>
                      <a:pt x="90" y="92"/>
                      <a:pt x="90" y="88"/>
                      <a:pt x="90" y="87"/>
                    </a:cubicBezTo>
                    <a:cubicBezTo>
                      <a:pt x="90" y="62"/>
                      <a:pt x="83" y="41"/>
                      <a:pt x="68" y="26"/>
                    </a:cubicBezTo>
                    <a:cubicBezTo>
                      <a:pt x="47" y="4"/>
                      <a:pt x="15" y="0"/>
                      <a:pt x="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39" name="Freeform 777">
                <a:extLst>
                  <a:ext uri="{FF2B5EF4-FFF2-40B4-BE49-F238E27FC236}">
                    <a16:creationId xmlns:a16="http://schemas.microsoft.com/office/drawing/2014/main" id="{7305079A-E2B2-4DFD-B5C8-B9044B03D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" y="2644"/>
                <a:ext cx="1698" cy="777"/>
              </a:xfrm>
              <a:custGeom>
                <a:avLst/>
                <a:gdLst>
                  <a:gd name="T0" fmla="*/ 8327 w 719"/>
                  <a:gd name="T1" fmla="*/ 2650 h 329"/>
                  <a:gd name="T2" fmla="*/ 9168 w 719"/>
                  <a:gd name="T3" fmla="*/ 1807 h 329"/>
                  <a:gd name="T4" fmla="*/ 9113 w 719"/>
                  <a:gd name="T5" fmla="*/ 135 h 329"/>
                  <a:gd name="T6" fmla="*/ 8695 w 719"/>
                  <a:gd name="T7" fmla="*/ 843 h 329"/>
                  <a:gd name="T8" fmla="*/ 8164 w 719"/>
                  <a:gd name="T9" fmla="*/ 1500 h 329"/>
                  <a:gd name="T10" fmla="*/ 6889 w 719"/>
                  <a:gd name="T11" fmla="*/ 2031 h 329"/>
                  <a:gd name="T12" fmla="*/ 5911 w 719"/>
                  <a:gd name="T13" fmla="*/ 2265 h 329"/>
                  <a:gd name="T14" fmla="*/ 5099 w 719"/>
                  <a:gd name="T15" fmla="*/ 2097 h 329"/>
                  <a:gd name="T16" fmla="*/ 5042 w 719"/>
                  <a:gd name="T17" fmla="*/ 2425 h 329"/>
                  <a:gd name="T18" fmla="*/ 4846 w 719"/>
                  <a:gd name="T19" fmla="*/ 3665 h 329"/>
                  <a:gd name="T20" fmla="*/ 3977 w 719"/>
                  <a:gd name="T21" fmla="*/ 3850 h 329"/>
                  <a:gd name="T22" fmla="*/ 3346 w 719"/>
                  <a:gd name="T23" fmla="*/ 3665 h 329"/>
                  <a:gd name="T24" fmla="*/ 2794 w 719"/>
                  <a:gd name="T25" fmla="*/ 3018 h 329"/>
                  <a:gd name="T26" fmla="*/ 2397 w 719"/>
                  <a:gd name="T27" fmla="*/ 2581 h 329"/>
                  <a:gd name="T28" fmla="*/ 1594 w 719"/>
                  <a:gd name="T29" fmla="*/ 2118 h 329"/>
                  <a:gd name="T30" fmla="*/ 553 w 719"/>
                  <a:gd name="T31" fmla="*/ 2359 h 329"/>
                  <a:gd name="T32" fmla="*/ 50 w 719"/>
                  <a:gd name="T33" fmla="*/ 1974 h 329"/>
                  <a:gd name="T34" fmla="*/ 279 w 719"/>
                  <a:gd name="T35" fmla="*/ 2466 h 329"/>
                  <a:gd name="T36" fmla="*/ 512 w 719"/>
                  <a:gd name="T37" fmla="*/ 2728 h 329"/>
                  <a:gd name="T38" fmla="*/ 843 w 719"/>
                  <a:gd name="T39" fmla="*/ 3068 h 329"/>
                  <a:gd name="T40" fmla="*/ 1209 w 719"/>
                  <a:gd name="T41" fmla="*/ 3436 h 329"/>
                  <a:gd name="T42" fmla="*/ 1490 w 719"/>
                  <a:gd name="T43" fmla="*/ 3675 h 329"/>
                  <a:gd name="T44" fmla="*/ 1991 w 719"/>
                  <a:gd name="T45" fmla="*/ 3899 h 329"/>
                  <a:gd name="T46" fmla="*/ 2487 w 719"/>
                  <a:gd name="T47" fmla="*/ 4005 h 329"/>
                  <a:gd name="T48" fmla="*/ 2794 w 719"/>
                  <a:gd name="T49" fmla="*/ 4055 h 329"/>
                  <a:gd name="T50" fmla="*/ 3028 w 719"/>
                  <a:gd name="T51" fmla="*/ 4190 h 329"/>
                  <a:gd name="T52" fmla="*/ 3396 w 719"/>
                  <a:gd name="T53" fmla="*/ 4268 h 329"/>
                  <a:gd name="T54" fmla="*/ 4055 w 719"/>
                  <a:gd name="T55" fmla="*/ 4305 h 329"/>
                  <a:gd name="T56" fmla="*/ 4730 w 719"/>
                  <a:gd name="T57" fmla="*/ 4190 h 329"/>
                  <a:gd name="T58" fmla="*/ 5108 w 719"/>
                  <a:gd name="T59" fmla="*/ 4055 h 329"/>
                  <a:gd name="T60" fmla="*/ 5281 w 719"/>
                  <a:gd name="T61" fmla="*/ 3965 h 329"/>
                  <a:gd name="T62" fmla="*/ 5562 w 719"/>
                  <a:gd name="T63" fmla="*/ 3727 h 329"/>
                  <a:gd name="T64" fmla="*/ 5755 w 719"/>
                  <a:gd name="T65" fmla="*/ 3569 h 329"/>
                  <a:gd name="T66" fmla="*/ 6017 w 719"/>
                  <a:gd name="T67" fmla="*/ 3474 h 329"/>
                  <a:gd name="T68" fmla="*/ 6783 w 719"/>
                  <a:gd name="T69" fmla="*/ 3358 h 329"/>
                  <a:gd name="T70" fmla="*/ 7245 w 719"/>
                  <a:gd name="T71" fmla="*/ 3228 h 329"/>
                  <a:gd name="T72" fmla="*/ 8037 w 719"/>
                  <a:gd name="T73" fmla="*/ 2912 h 32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19" h="329">
                    <a:moveTo>
                      <a:pt x="610" y="221"/>
                    </a:moveTo>
                    <a:cubicBezTo>
                      <a:pt x="619" y="215"/>
                      <a:pt x="624" y="208"/>
                      <a:pt x="632" y="201"/>
                    </a:cubicBezTo>
                    <a:cubicBezTo>
                      <a:pt x="641" y="193"/>
                      <a:pt x="653" y="196"/>
                      <a:pt x="663" y="189"/>
                    </a:cubicBezTo>
                    <a:cubicBezTo>
                      <a:pt x="680" y="177"/>
                      <a:pt x="689" y="154"/>
                      <a:pt x="696" y="137"/>
                    </a:cubicBezTo>
                    <a:cubicBezTo>
                      <a:pt x="719" y="96"/>
                      <a:pt x="710" y="44"/>
                      <a:pt x="701" y="0"/>
                    </a:cubicBezTo>
                    <a:cubicBezTo>
                      <a:pt x="697" y="3"/>
                      <a:pt x="694" y="7"/>
                      <a:pt x="692" y="10"/>
                    </a:cubicBezTo>
                    <a:cubicBezTo>
                      <a:pt x="682" y="24"/>
                      <a:pt x="685" y="45"/>
                      <a:pt x="677" y="56"/>
                    </a:cubicBezTo>
                    <a:cubicBezTo>
                      <a:pt x="673" y="61"/>
                      <a:pt x="665" y="59"/>
                      <a:pt x="660" y="64"/>
                    </a:cubicBezTo>
                    <a:cubicBezTo>
                      <a:pt x="655" y="69"/>
                      <a:pt x="653" y="79"/>
                      <a:pt x="650" y="82"/>
                    </a:cubicBezTo>
                    <a:cubicBezTo>
                      <a:pt x="634" y="96"/>
                      <a:pt x="628" y="89"/>
                      <a:pt x="620" y="114"/>
                    </a:cubicBezTo>
                    <a:cubicBezTo>
                      <a:pt x="585" y="110"/>
                      <a:pt x="577" y="134"/>
                      <a:pt x="559" y="144"/>
                    </a:cubicBezTo>
                    <a:cubicBezTo>
                      <a:pt x="546" y="151"/>
                      <a:pt x="536" y="154"/>
                      <a:pt x="523" y="154"/>
                    </a:cubicBezTo>
                    <a:cubicBezTo>
                      <a:pt x="509" y="154"/>
                      <a:pt x="496" y="159"/>
                      <a:pt x="483" y="162"/>
                    </a:cubicBezTo>
                    <a:cubicBezTo>
                      <a:pt x="470" y="164"/>
                      <a:pt x="461" y="167"/>
                      <a:pt x="449" y="172"/>
                    </a:cubicBezTo>
                    <a:cubicBezTo>
                      <a:pt x="433" y="180"/>
                      <a:pt x="432" y="175"/>
                      <a:pt x="417" y="167"/>
                    </a:cubicBezTo>
                    <a:cubicBezTo>
                      <a:pt x="412" y="164"/>
                      <a:pt x="390" y="157"/>
                      <a:pt x="387" y="159"/>
                    </a:cubicBezTo>
                    <a:cubicBezTo>
                      <a:pt x="374" y="164"/>
                      <a:pt x="374" y="176"/>
                      <a:pt x="382" y="185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76" y="205"/>
                      <a:pt x="378" y="225"/>
                      <a:pt x="385" y="246"/>
                    </a:cubicBezTo>
                    <a:cubicBezTo>
                      <a:pt x="374" y="254"/>
                      <a:pt x="370" y="266"/>
                      <a:pt x="368" y="278"/>
                    </a:cubicBezTo>
                    <a:cubicBezTo>
                      <a:pt x="352" y="267"/>
                      <a:pt x="338" y="287"/>
                      <a:pt x="326" y="290"/>
                    </a:cubicBezTo>
                    <a:cubicBezTo>
                      <a:pt x="322" y="291"/>
                      <a:pt x="306" y="293"/>
                      <a:pt x="302" y="292"/>
                    </a:cubicBezTo>
                    <a:cubicBezTo>
                      <a:pt x="290" y="290"/>
                      <a:pt x="288" y="281"/>
                      <a:pt x="277" y="277"/>
                    </a:cubicBezTo>
                    <a:cubicBezTo>
                      <a:pt x="271" y="275"/>
                      <a:pt x="259" y="281"/>
                      <a:pt x="254" y="278"/>
                    </a:cubicBezTo>
                    <a:cubicBezTo>
                      <a:pt x="250" y="275"/>
                      <a:pt x="241" y="266"/>
                      <a:pt x="239" y="262"/>
                    </a:cubicBezTo>
                    <a:cubicBezTo>
                      <a:pt x="230" y="243"/>
                      <a:pt x="224" y="242"/>
                      <a:pt x="212" y="229"/>
                    </a:cubicBezTo>
                    <a:cubicBezTo>
                      <a:pt x="206" y="222"/>
                      <a:pt x="207" y="213"/>
                      <a:pt x="199" y="207"/>
                    </a:cubicBezTo>
                    <a:cubicBezTo>
                      <a:pt x="191" y="200"/>
                      <a:pt x="188" y="206"/>
                      <a:pt x="182" y="196"/>
                    </a:cubicBezTo>
                    <a:cubicBezTo>
                      <a:pt x="172" y="180"/>
                      <a:pt x="182" y="171"/>
                      <a:pt x="163" y="160"/>
                    </a:cubicBezTo>
                    <a:cubicBezTo>
                      <a:pt x="144" y="149"/>
                      <a:pt x="139" y="154"/>
                      <a:pt x="121" y="161"/>
                    </a:cubicBezTo>
                    <a:cubicBezTo>
                      <a:pt x="105" y="168"/>
                      <a:pt x="83" y="166"/>
                      <a:pt x="73" y="184"/>
                    </a:cubicBezTo>
                    <a:cubicBezTo>
                      <a:pt x="66" y="174"/>
                      <a:pt x="52" y="171"/>
                      <a:pt x="42" y="179"/>
                    </a:cubicBezTo>
                    <a:cubicBezTo>
                      <a:pt x="33" y="167"/>
                      <a:pt x="11" y="143"/>
                      <a:pt x="4" y="149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0" y="157"/>
                      <a:pt x="7" y="171"/>
                      <a:pt x="11" y="176"/>
                    </a:cubicBezTo>
                    <a:cubicBezTo>
                      <a:pt x="14" y="180"/>
                      <a:pt x="18" y="183"/>
                      <a:pt x="21" y="187"/>
                    </a:cubicBezTo>
                    <a:cubicBezTo>
                      <a:pt x="24" y="191"/>
                      <a:pt x="26" y="195"/>
                      <a:pt x="30" y="199"/>
                    </a:cubicBezTo>
                    <a:cubicBezTo>
                      <a:pt x="33" y="202"/>
                      <a:pt x="36" y="203"/>
                      <a:pt x="39" y="207"/>
                    </a:cubicBezTo>
                    <a:cubicBezTo>
                      <a:pt x="44" y="213"/>
                      <a:pt x="47" y="219"/>
                      <a:pt x="54" y="224"/>
                    </a:cubicBezTo>
                    <a:cubicBezTo>
                      <a:pt x="58" y="227"/>
                      <a:pt x="61" y="229"/>
                      <a:pt x="64" y="233"/>
                    </a:cubicBezTo>
                    <a:cubicBezTo>
                      <a:pt x="68" y="240"/>
                      <a:pt x="71" y="248"/>
                      <a:pt x="79" y="252"/>
                    </a:cubicBezTo>
                    <a:cubicBezTo>
                      <a:pt x="85" y="255"/>
                      <a:pt x="88" y="255"/>
                      <a:pt x="92" y="261"/>
                    </a:cubicBezTo>
                    <a:cubicBezTo>
                      <a:pt x="94" y="264"/>
                      <a:pt x="97" y="267"/>
                      <a:pt x="99" y="270"/>
                    </a:cubicBezTo>
                    <a:cubicBezTo>
                      <a:pt x="103" y="275"/>
                      <a:pt x="107" y="276"/>
                      <a:pt x="113" y="279"/>
                    </a:cubicBezTo>
                    <a:cubicBezTo>
                      <a:pt x="119" y="282"/>
                      <a:pt x="125" y="287"/>
                      <a:pt x="132" y="288"/>
                    </a:cubicBezTo>
                    <a:cubicBezTo>
                      <a:pt x="140" y="291"/>
                      <a:pt x="144" y="292"/>
                      <a:pt x="151" y="296"/>
                    </a:cubicBezTo>
                    <a:cubicBezTo>
                      <a:pt x="158" y="301"/>
                      <a:pt x="164" y="299"/>
                      <a:pt x="172" y="300"/>
                    </a:cubicBezTo>
                    <a:cubicBezTo>
                      <a:pt x="178" y="301"/>
                      <a:pt x="183" y="304"/>
                      <a:pt x="189" y="304"/>
                    </a:cubicBezTo>
                    <a:cubicBezTo>
                      <a:pt x="194" y="303"/>
                      <a:pt x="196" y="302"/>
                      <a:pt x="200" y="304"/>
                    </a:cubicBezTo>
                    <a:cubicBezTo>
                      <a:pt x="204" y="305"/>
                      <a:pt x="208" y="307"/>
                      <a:pt x="212" y="308"/>
                    </a:cubicBezTo>
                    <a:cubicBezTo>
                      <a:pt x="217" y="309"/>
                      <a:pt x="218" y="309"/>
                      <a:pt x="222" y="312"/>
                    </a:cubicBezTo>
                    <a:cubicBezTo>
                      <a:pt x="224" y="314"/>
                      <a:pt x="227" y="317"/>
                      <a:pt x="230" y="318"/>
                    </a:cubicBezTo>
                    <a:cubicBezTo>
                      <a:pt x="234" y="320"/>
                      <a:pt x="238" y="319"/>
                      <a:pt x="243" y="320"/>
                    </a:cubicBezTo>
                    <a:cubicBezTo>
                      <a:pt x="248" y="321"/>
                      <a:pt x="252" y="324"/>
                      <a:pt x="258" y="324"/>
                    </a:cubicBezTo>
                    <a:cubicBezTo>
                      <a:pt x="264" y="324"/>
                      <a:pt x="270" y="323"/>
                      <a:pt x="276" y="325"/>
                    </a:cubicBezTo>
                    <a:cubicBezTo>
                      <a:pt x="287" y="328"/>
                      <a:pt x="297" y="325"/>
                      <a:pt x="308" y="327"/>
                    </a:cubicBezTo>
                    <a:cubicBezTo>
                      <a:pt x="316" y="329"/>
                      <a:pt x="323" y="323"/>
                      <a:pt x="331" y="322"/>
                    </a:cubicBezTo>
                    <a:cubicBezTo>
                      <a:pt x="337" y="321"/>
                      <a:pt x="356" y="320"/>
                      <a:pt x="359" y="318"/>
                    </a:cubicBezTo>
                    <a:cubicBezTo>
                      <a:pt x="363" y="315"/>
                      <a:pt x="372" y="315"/>
                      <a:pt x="377" y="313"/>
                    </a:cubicBezTo>
                    <a:cubicBezTo>
                      <a:pt x="381" y="312"/>
                      <a:pt x="385" y="311"/>
                      <a:pt x="388" y="308"/>
                    </a:cubicBezTo>
                    <a:cubicBezTo>
                      <a:pt x="390" y="307"/>
                      <a:pt x="391" y="305"/>
                      <a:pt x="393" y="304"/>
                    </a:cubicBezTo>
                    <a:cubicBezTo>
                      <a:pt x="395" y="302"/>
                      <a:pt x="398" y="302"/>
                      <a:pt x="401" y="301"/>
                    </a:cubicBezTo>
                    <a:cubicBezTo>
                      <a:pt x="405" y="300"/>
                      <a:pt x="408" y="297"/>
                      <a:pt x="412" y="294"/>
                    </a:cubicBezTo>
                    <a:cubicBezTo>
                      <a:pt x="416" y="290"/>
                      <a:pt x="420" y="288"/>
                      <a:pt x="422" y="283"/>
                    </a:cubicBezTo>
                    <a:cubicBezTo>
                      <a:pt x="423" y="278"/>
                      <a:pt x="423" y="276"/>
                      <a:pt x="427" y="274"/>
                    </a:cubicBezTo>
                    <a:cubicBezTo>
                      <a:pt x="430" y="272"/>
                      <a:pt x="434" y="272"/>
                      <a:pt x="437" y="271"/>
                    </a:cubicBezTo>
                    <a:cubicBezTo>
                      <a:pt x="439" y="270"/>
                      <a:pt x="441" y="269"/>
                      <a:pt x="443" y="269"/>
                    </a:cubicBezTo>
                    <a:cubicBezTo>
                      <a:pt x="451" y="268"/>
                      <a:pt x="449" y="265"/>
                      <a:pt x="457" y="264"/>
                    </a:cubicBezTo>
                    <a:cubicBezTo>
                      <a:pt x="459" y="264"/>
                      <a:pt x="461" y="264"/>
                      <a:pt x="463" y="264"/>
                    </a:cubicBezTo>
                    <a:cubicBezTo>
                      <a:pt x="481" y="266"/>
                      <a:pt x="498" y="263"/>
                      <a:pt x="515" y="255"/>
                    </a:cubicBezTo>
                    <a:cubicBezTo>
                      <a:pt x="520" y="253"/>
                      <a:pt x="525" y="248"/>
                      <a:pt x="531" y="247"/>
                    </a:cubicBezTo>
                    <a:cubicBezTo>
                      <a:pt x="537" y="245"/>
                      <a:pt x="544" y="247"/>
                      <a:pt x="550" y="245"/>
                    </a:cubicBezTo>
                    <a:cubicBezTo>
                      <a:pt x="560" y="242"/>
                      <a:pt x="566" y="234"/>
                      <a:pt x="577" y="232"/>
                    </a:cubicBezTo>
                    <a:cubicBezTo>
                      <a:pt x="589" y="229"/>
                      <a:pt x="600" y="227"/>
                      <a:pt x="610" y="221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0" name="Freeform 778">
                <a:extLst>
                  <a:ext uri="{FF2B5EF4-FFF2-40B4-BE49-F238E27FC236}">
                    <a16:creationId xmlns:a16="http://schemas.microsoft.com/office/drawing/2014/main" id="{1454F92F-6B4E-41CF-BF3A-0F4EECC15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842"/>
                <a:ext cx="100" cy="83"/>
              </a:xfrm>
              <a:custGeom>
                <a:avLst/>
                <a:gdLst>
                  <a:gd name="T0" fmla="*/ 488 w 42"/>
                  <a:gd name="T1" fmla="*/ 12 h 35"/>
                  <a:gd name="T2" fmla="*/ 488 w 42"/>
                  <a:gd name="T3" fmla="*/ 12 h 35"/>
                  <a:gd name="T4" fmla="*/ 488 w 42"/>
                  <a:gd name="T5" fmla="*/ 0 h 35"/>
                  <a:gd name="T6" fmla="*/ 340 w 42"/>
                  <a:gd name="T7" fmla="*/ 40 h 35"/>
                  <a:gd name="T8" fmla="*/ 271 w 42"/>
                  <a:gd name="T9" fmla="*/ 50 h 35"/>
                  <a:gd name="T10" fmla="*/ 79 w 42"/>
                  <a:gd name="T11" fmla="*/ 398 h 35"/>
                  <a:gd name="T12" fmla="*/ 0 w 42"/>
                  <a:gd name="T13" fmla="*/ 467 h 35"/>
                  <a:gd name="T14" fmla="*/ 0 w 42"/>
                  <a:gd name="T15" fmla="*/ 467 h 35"/>
                  <a:gd name="T16" fmla="*/ 567 w 42"/>
                  <a:gd name="T17" fmla="*/ 50 h 35"/>
                  <a:gd name="T18" fmla="*/ 488 w 42"/>
                  <a:gd name="T19" fmla="*/ 12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1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0"/>
                      <a:pt x="36" y="0"/>
                    </a:cubicBezTo>
                    <a:cubicBezTo>
                      <a:pt x="33" y="2"/>
                      <a:pt x="29" y="3"/>
                      <a:pt x="25" y="3"/>
                    </a:cubicBezTo>
                    <a:cubicBezTo>
                      <a:pt x="23" y="3"/>
                      <a:pt x="21" y="4"/>
                      <a:pt x="20" y="4"/>
                    </a:cubicBezTo>
                    <a:cubicBezTo>
                      <a:pt x="17" y="16"/>
                      <a:pt x="13" y="23"/>
                      <a:pt x="6" y="30"/>
                    </a:cubicBezTo>
                    <a:cubicBezTo>
                      <a:pt x="4" y="32"/>
                      <a:pt x="2" y="33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8"/>
                      <a:pt x="34" y="16"/>
                      <a:pt x="42" y="4"/>
                    </a:cubicBezTo>
                    <a:cubicBezTo>
                      <a:pt x="40" y="3"/>
                      <a:pt x="38" y="2"/>
                      <a:pt x="36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1" name="Freeform 779">
                <a:extLst>
                  <a:ext uri="{FF2B5EF4-FFF2-40B4-BE49-F238E27FC236}">
                    <a16:creationId xmlns:a16="http://schemas.microsoft.com/office/drawing/2014/main" id="{87A173B9-8A5B-40F3-B40D-2E2B7A918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2523"/>
                <a:ext cx="378" cy="305"/>
              </a:xfrm>
              <a:custGeom>
                <a:avLst/>
                <a:gdLst>
                  <a:gd name="T0" fmla="*/ 1635 w 160"/>
                  <a:gd name="T1" fmla="*/ 1402 h 129"/>
                  <a:gd name="T2" fmla="*/ 1635 w 160"/>
                  <a:gd name="T3" fmla="*/ 1402 h 129"/>
                  <a:gd name="T4" fmla="*/ 1713 w 160"/>
                  <a:gd name="T5" fmla="*/ 1482 h 129"/>
                  <a:gd name="T6" fmla="*/ 1859 w 160"/>
                  <a:gd name="T7" fmla="*/ 1676 h 129"/>
                  <a:gd name="T8" fmla="*/ 1937 w 160"/>
                  <a:gd name="T9" fmla="*/ 1705 h 129"/>
                  <a:gd name="T10" fmla="*/ 1897 w 160"/>
                  <a:gd name="T11" fmla="*/ 738 h 129"/>
                  <a:gd name="T12" fmla="*/ 1859 w 160"/>
                  <a:gd name="T13" fmla="*/ 688 h 129"/>
                  <a:gd name="T14" fmla="*/ 397 w 160"/>
                  <a:gd name="T15" fmla="*/ 369 h 129"/>
                  <a:gd name="T16" fmla="*/ 369 w 160"/>
                  <a:gd name="T17" fmla="*/ 397 h 129"/>
                  <a:gd name="T18" fmla="*/ 0 w 160"/>
                  <a:gd name="T19" fmla="*/ 700 h 129"/>
                  <a:gd name="T20" fmla="*/ 671 w 160"/>
                  <a:gd name="T21" fmla="*/ 435 h 129"/>
                  <a:gd name="T22" fmla="*/ 1635 w 160"/>
                  <a:gd name="T23" fmla="*/ 1402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5" y="107"/>
                      <a:pt x="128" y="110"/>
                      <a:pt x="130" y="112"/>
                    </a:cubicBezTo>
                    <a:cubicBezTo>
                      <a:pt x="135" y="115"/>
                      <a:pt x="141" y="121"/>
                      <a:pt x="141" y="127"/>
                    </a:cubicBezTo>
                    <a:cubicBezTo>
                      <a:pt x="143" y="127"/>
                      <a:pt x="145" y="128"/>
                      <a:pt x="147" y="129"/>
                    </a:cubicBezTo>
                    <a:cubicBezTo>
                      <a:pt x="160" y="100"/>
                      <a:pt x="151" y="67"/>
                      <a:pt x="144" y="56"/>
                    </a:cubicBezTo>
                    <a:cubicBezTo>
                      <a:pt x="143" y="55"/>
                      <a:pt x="142" y="53"/>
                      <a:pt x="141" y="52"/>
                    </a:cubicBezTo>
                    <a:cubicBezTo>
                      <a:pt x="127" y="34"/>
                      <a:pt x="85" y="0"/>
                      <a:pt x="30" y="28"/>
                    </a:cubicBezTo>
                    <a:cubicBezTo>
                      <a:pt x="30" y="29"/>
                      <a:pt x="29" y="29"/>
                      <a:pt x="28" y="30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3" y="41"/>
                      <a:pt x="31" y="33"/>
                      <a:pt x="51" y="33"/>
                    </a:cubicBezTo>
                    <a:cubicBezTo>
                      <a:pt x="91" y="33"/>
                      <a:pt x="124" y="65"/>
                      <a:pt x="124" y="106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2" name="Freeform 780">
                <a:extLst>
                  <a:ext uri="{FF2B5EF4-FFF2-40B4-BE49-F238E27FC236}">
                    <a16:creationId xmlns:a16="http://schemas.microsoft.com/office/drawing/2014/main" id="{86E74B84-E2D8-4C02-AC33-B7CC1254E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835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3" name="Freeform 781">
                <a:extLst>
                  <a:ext uri="{FF2B5EF4-FFF2-40B4-BE49-F238E27FC236}">
                    <a16:creationId xmlns:a16="http://schemas.microsoft.com/office/drawing/2014/main" id="{02936E27-60FE-42EF-9CC4-9A8735C79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84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4" name="Freeform 782">
                <a:extLst>
                  <a:ext uri="{FF2B5EF4-FFF2-40B4-BE49-F238E27FC236}">
                    <a16:creationId xmlns:a16="http://schemas.microsoft.com/office/drawing/2014/main" id="{32294FCB-5B1D-4D4F-8787-D93C9F40A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828"/>
                <a:ext cx="2" cy="7"/>
              </a:xfrm>
              <a:custGeom>
                <a:avLst/>
                <a:gdLst>
                  <a:gd name="T0" fmla="*/ 0 w 1"/>
                  <a:gd name="T1" fmla="*/ 37 h 3"/>
                  <a:gd name="T2" fmla="*/ 8 w 1"/>
                  <a:gd name="T3" fmla="*/ 0 h 3"/>
                  <a:gd name="T4" fmla="*/ 0 w 1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5" name="Freeform 783">
                <a:extLst>
                  <a:ext uri="{FF2B5EF4-FFF2-40B4-BE49-F238E27FC236}">
                    <a16:creationId xmlns:a16="http://schemas.microsoft.com/office/drawing/2014/main" id="{069D5CFC-27BB-454E-9952-224AADBC3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687"/>
                <a:ext cx="255" cy="175"/>
              </a:xfrm>
              <a:custGeom>
                <a:avLst/>
                <a:gdLst>
                  <a:gd name="T0" fmla="*/ 184 w 108"/>
                  <a:gd name="T1" fmla="*/ 553 h 74"/>
                  <a:gd name="T2" fmla="*/ 484 w 108"/>
                  <a:gd name="T3" fmla="*/ 979 h 74"/>
                  <a:gd name="T4" fmla="*/ 1209 w 108"/>
                  <a:gd name="T5" fmla="*/ 717 h 74"/>
                  <a:gd name="T6" fmla="*/ 1421 w 108"/>
                  <a:gd name="T7" fmla="*/ 700 h 74"/>
                  <a:gd name="T8" fmla="*/ 897 w 108"/>
                  <a:gd name="T9" fmla="*/ 184 h 74"/>
                  <a:gd name="T10" fmla="*/ 184 w 108"/>
                  <a:gd name="T11" fmla="*/ 553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4">
                    <a:moveTo>
                      <a:pt x="14" y="42"/>
                    </a:moveTo>
                    <a:cubicBezTo>
                      <a:pt x="22" y="56"/>
                      <a:pt x="25" y="64"/>
                      <a:pt x="37" y="74"/>
                    </a:cubicBezTo>
                    <a:cubicBezTo>
                      <a:pt x="53" y="64"/>
                      <a:pt x="71" y="58"/>
                      <a:pt x="92" y="54"/>
                    </a:cubicBezTo>
                    <a:cubicBezTo>
                      <a:pt x="97" y="54"/>
                      <a:pt x="103" y="53"/>
                      <a:pt x="108" y="53"/>
                    </a:cubicBezTo>
                    <a:cubicBezTo>
                      <a:pt x="93" y="38"/>
                      <a:pt x="83" y="25"/>
                      <a:pt x="68" y="14"/>
                    </a:cubicBezTo>
                    <a:cubicBezTo>
                      <a:pt x="44" y="0"/>
                      <a:pt x="0" y="19"/>
                      <a:pt x="14" y="4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6" name="Freeform 784">
                <a:extLst>
                  <a:ext uri="{FF2B5EF4-FFF2-40B4-BE49-F238E27FC236}">
                    <a16:creationId xmlns:a16="http://schemas.microsoft.com/office/drawing/2014/main" id="{B53E4E88-088C-419A-95DA-DB8354378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1914"/>
                <a:ext cx="215" cy="175"/>
              </a:xfrm>
              <a:custGeom>
                <a:avLst/>
                <a:gdLst>
                  <a:gd name="T0" fmla="*/ 725 w 91"/>
                  <a:gd name="T1" fmla="*/ 28 h 74"/>
                  <a:gd name="T2" fmla="*/ 0 w 91"/>
                  <a:gd name="T3" fmla="*/ 263 h 74"/>
                  <a:gd name="T4" fmla="*/ 250 w 91"/>
                  <a:gd name="T5" fmla="*/ 475 h 74"/>
                  <a:gd name="T6" fmla="*/ 447 w 91"/>
                  <a:gd name="T7" fmla="*/ 979 h 74"/>
                  <a:gd name="T8" fmla="*/ 1004 w 91"/>
                  <a:gd name="T9" fmla="*/ 648 h 74"/>
                  <a:gd name="T10" fmla="*/ 725 w 91"/>
                  <a:gd name="T11" fmla="*/ 28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74">
                    <a:moveTo>
                      <a:pt x="55" y="2"/>
                    </a:moveTo>
                    <a:cubicBezTo>
                      <a:pt x="55" y="2"/>
                      <a:pt x="24" y="6"/>
                      <a:pt x="0" y="20"/>
                    </a:cubicBezTo>
                    <a:cubicBezTo>
                      <a:pt x="8" y="26"/>
                      <a:pt x="15" y="31"/>
                      <a:pt x="19" y="36"/>
                    </a:cubicBezTo>
                    <a:cubicBezTo>
                      <a:pt x="27" y="46"/>
                      <a:pt x="32" y="59"/>
                      <a:pt x="34" y="74"/>
                    </a:cubicBezTo>
                    <a:cubicBezTo>
                      <a:pt x="47" y="67"/>
                      <a:pt x="62" y="61"/>
                      <a:pt x="76" y="49"/>
                    </a:cubicBezTo>
                    <a:cubicBezTo>
                      <a:pt x="91" y="32"/>
                      <a:pt x="70" y="0"/>
                      <a:pt x="55" y="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7" name="Freeform 785">
                <a:extLst>
                  <a:ext uri="{FF2B5EF4-FFF2-40B4-BE49-F238E27FC236}">
                    <a16:creationId xmlns:a16="http://schemas.microsoft.com/office/drawing/2014/main" id="{D1104A11-3F67-4B2D-A5F5-83BA7674F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3055"/>
                <a:ext cx="404" cy="281"/>
              </a:xfrm>
              <a:custGeom>
                <a:avLst/>
                <a:gdLst>
                  <a:gd name="T0" fmla="*/ 2188 w 171"/>
                  <a:gd name="T1" fmla="*/ 302 h 119"/>
                  <a:gd name="T2" fmla="*/ 2060 w 171"/>
                  <a:gd name="T3" fmla="*/ 0 h 119"/>
                  <a:gd name="T4" fmla="*/ 1937 w 171"/>
                  <a:gd name="T5" fmla="*/ 843 h 119"/>
                  <a:gd name="T6" fmla="*/ 1266 w 171"/>
                  <a:gd name="T7" fmla="*/ 1287 h 119"/>
                  <a:gd name="T8" fmla="*/ 369 w 171"/>
                  <a:gd name="T9" fmla="*/ 1081 h 119"/>
                  <a:gd name="T10" fmla="*/ 28 w 171"/>
                  <a:gd name="T11" fmla="*/ 463 h 119"/>
                  <a:gd name="T12" fmla="*/ 28 w 171"/>
                  <a:gd name="T13" fmla="*/ 380 h 119"/>
                  <a:gd name="T14" fmla="*/ 95 w 171"/>
                  <a:gd name="T15" fmla="*/ 843 h 119"/>
                  <a:gd name="T16" fmla="*/ 328 w 171"/>
                  <a:gd name="T17" fmla="*/ 1159 h 119"/>
                  <a:gd name="T18" fmla="*/ 529 w 171"/>
                  <a:gd name="T19" fmla="*/ 1372 h 119"/>
                  <a:gd name="T20" fmla="*/ 832 w 171"/>
                  <a:gd name="T21" fmla="*/ 1355 h 119"/>
                  <a:gd name="T22" fmla="*/ 1160 w 171"/>
                  <a:gd name="T23" fmla="*/ 1556 h 119"/>
                  <a:gd name="T24" fmla="*/ 1479 w 171"/>
                  <a:gd name="T25" fmla="*/ 1528 h 119"/>
                  <a:gd name="T26" fmla="*/ 2032 w 171"/>
                  <a:gd name="T27" fmla="*/ 1372 h 119"/>
                  <a:gd name="T28" fmla="*/ 2254 w 171"/>
                  <a:gd name="T29" fmla="*/ 947 h 119"/>
                  <a:gd name="T30" fmla="*/ 2188 w 171"/>
                  <a:gd name="T31" fmla="*/ 302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9">
                    <a:moveTo>
                      <a:pt x="166" y="23"/>
                    </a:moveTo>
                    <a:cubicBezTo>
                      <a:pt x="163" y="16"/>
                      <a:pt x="160" y="8"/>
                      <a:pt x="156" y="0"/>
                    </a:cubicBezTo>
                    <a:cubicBezTo>
                      <a:pt x="162" y="23"/>
                      <a:pt x="159" y="45"/>
                      <a:pt x="147" y="64"/>
                    </a:cubicBezTo>
                    <a:cubicBezTo>
                      <a:pt x="136" y="81"/>
                      <a:pt x="118" y="94"/>
                      <a:pt x="96" y="98"/>
                    </a:cubicBezTo>
                    <a:cubicBezTo>
                      <a:pt x="72" y="103"/>
                      <a:pt x="48" y="97"/>
                      <a:pt x="28" y="82"/>
                    </a:cubicBezTo>
                    <a:cubicBezTo>
                      <a:pt x="12" y="70"/>
                      <a:pt x="3" y="52"/>
                      <a:pt x="2" y="35"/>
                    </a:cubicBezTo>
                    <a:cubicBezTo>
                      <a:pt x="2" y="33"/>
                      <a:pt x="2" y="31"/>
                      <a:pt x="2" y="29"/>
                    </a:cubicBezTo>
                    <a:cubicBezTo>
                      <a:pt x="0" y="41"/>
                      <a:pt x="3" y="53"/>
                      <a:pt x="7" y="64"/>
                    </a:cubicBezTo>
                    <a:cubicBezTo>
                      <a:pt x="14" y="70"/>
                      <a:pt x="19" y="75"/>
                      <a:pt x="25" y="88"/>
                    </a:cubicBezTo>
                    <a:cubicBezTo>
                      <a:pt x="27" y="92"/>
                      <a:pt x="36" y="101"/>
                      <a:pt x="40" y="104"/>
                    </a:cubicBezTo>
                    <a:cubicBezTo>
                      <a:pt x="45" y="107"/>
                      <a:pt x="57" y="101"/>
                      <a:pt x="63" y="103"/>
                    </a:cubicBezTo>
                    <a:cubicBezTo>
                      <a:pt x="74" y="107"/>
                      <a:pt x="76" y="116"/>
                      <a:pt x="88" y="118"/>
                    </a:cubicBezTo>
                    <a:cubicBezTo>
                      <a:pt x="92" y="119"/>
                      <a:pt x="108" y="117"/>
                      <a:pt x="112" y="116"/>
                    </a:cubicBezTo>
                    <a:cubicBezTo>
                      <a:pt x="124" y="113"/>
                      <a:pt x="138" y="93"/>
                      <a:pt x="154" y="104"/>
                    </a:cubicBezTo>
                    <a:cubicBezTo>
                      <a:pt x="156" y="92"/>
                      <a:pt x="160" y="80"/>
                      <a:pt x="171" y="72"/>
                    </a:cubicBezTo>
                    <a:cubicBezTo>
                      <a:pt x="165" y="56"/>
                      <a:pt x="163" y="40"/>
                      <a:pt x="166" y="23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8" name="Freeform 786">
                <a:extLst>
                  <a:ext uri="{FF2B5EF4-FFF2-40B4-BE49-F238E27FC236}">
                    <a16:creationId xmlns:a16="http://schemas.microsoft.com/office/drawing/2014/main" id="{1D42B522-8975-4BF3-B32D-0227ABAAF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197"/>
                <a:ext cx="222" cy="56"/>
              </a:xfrm>
              <a:custGeom>
                <a:avLst/>
                <a:gdLst>
                  <a:gd name="T0" fmla="*/ 0 w 94"/>
                  <a:gd name="T1" fmla="*/ 306 h 24"/>
                  <a:gd name="T2" fmla="*/ 463 w 94"/>
                  <a:gd name="T3" fmla="*/ 266 h 24"/>
                  <a:gd name="T4" fmla="*/ 1016 w 94"/>
                  <a:gd name="T5" fmla="*/ 86 h 24"/>
                  <a:gd name="T6" fmla="*/ 1238 w 94"/>
                  <a:gd name="T7" fmla="*/ 49 h 24"/>
                  <a:gd name="T8" fmla="*/ 843 w 94"/>
                  <a:gd name="T9" fmla="*/ 28 h 24"/>
                  <a:gd name="T10" fmla="*/ 446 w 94"/>
                  <a:gd name="T11" fmla="*/ 191 h 24"/>
                  <a:gd name="T12" fmla="*/ 0 w 94"/>
                  <a:gd name="T13" fmla="*/ 30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24">
                    <a:moveTo>
                      <a:pt x="0" y="24"/>
                    </a:moveTo>
                    <a:cubicBezTo>
                      <a:pt x="15" y="16"/>
                      <a:pt x="18" y="24"/>
                      <a:pt x="35" y="21"/>
                    </a:cubicBezTo>
                    <a:cubicBezTo>
                      <a:pt x="52" y="19"/>
                      <a:pt x="65" y="9"/>
                      <a:pt x="77" y="7"/>
                    </a:cubicBezTo>
                    <a:cubicBezTo>
                      <a:pt x="89" y="4"/>
                      <a:pt x="94" y="4"/>
                      <a:pt x="94" y="4"/>
                    </a:cubicBezTo>
                    <a:cubicBezTo>
                      <a:pt x="79" y="1"/>
                      <a:pt x="71" y="0"/>
                      <a:pt x="64" y="2"/>
                    </a:cubicBezTo>
                    <a:cubicBezTo>
                      <a:pt x="57" y="4"/>
                      <a:pt x="47" y="14"/>
                      <a:pt x="34" y="15"/>
                    </a:cubicBezTo>
                    <a:cubicBezTo>
                      <a:pt x="21" y="16"/>
                      <a:pt x="4" y="20"/>
                      <a:pt x="0" y="24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49" name="Freeform 787">
                <a:extLst>
                  <a:ext uri="{FF2B5EF4-FFF2-40B4-BE49-F238E27FC236}">
                    <a16:creationId xmlns:a16="http://schemas.microsoft.com/office/drawing/2014/main" id="{2C9A885D-FAF2-497A-AC11-FF24089F8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715"/>
                <a:ext cx="212" cy="404"/>
              </a:xfrm>
              <a:custGeom>
                <a:avLst/>
                <a:gdLst>
                  <a:gd name="T0" fmla="*/ 0 w 90"/>
                  <a:gd name="T1" fmla="*/ 2254 h 171"/>
                  <a:gd name="T2" fmla="*/ 433 w 90"/>
                  <a:gd name="T3" fmla="*/ 2060 h 171"/>
                  <a:gd name="T4" fmla="*/ 905 w 90"/>
                  <a:gd name="T5" fmla="*/ 1384 h 171"/>
                  <a:gd name="T6" fmla="*/ 1044 w 90"/>
                  <a:gd name="T7" fmla="*/ 0 h 171"/>
                  <a:gd name="T8" fmla="*/ 810 w 90"/>
                  <a:gd name="T9" fmla="*/ 1422 h 171"/>
                  <a:gd name="T10" fmla="*/ 405 w 90"/>
                  <a:gd name="T11" fmla="*/ 1937 h 171"/>
                  <a:gd name="T12" fmla="*/ 0 w 90"/>
                  <a:gd name="T13" fmla="*/ 2254 h 1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71">
                    <a:moveTo>
                      <a:pt x="0" y="171"/>
                    </a:moveTo>
                    <a:cubicBezTo>
                      <a:pt x="10" y="159"/>
                      <a:pt x="21" y="160"/>
                      <a:pt x="33" y="156"/>
                    </a:cubicBezTo>
                    <a:cubicBezTo>
                      <a:pt x="45" y="151"/>
                      <a:pt x="63" y="120"/>
                      <a:pt x="69" y="105"/>
                    </a:cubicBezTo>
                    <a:cubicBezTo>
                      <a:pt x="75" y="91"/>
                      <a:pt x="90" y="67"/>
                      <a:pt x="80" y="0"/>
                    </a:cubicBezTo>
                    <a:cubicBezTo>
                      <a:pt x="85" y="22"/>
                      <a:pt x="70" y="88"/>
                      <a:pt x="62" y="108"/>
                    </a:cubicBezTo>
                    <a:cubicBezTo>
                      <a:pt x="54" y="127"/>
                      <a:pt x="40" y="146"/>
                      <a:pt x="31" y="147"/>
                    </a:cubicBezTo>
                    <a:cubicBezTo>
                      <a:pt x="21" y="148"/>
                      <a:pt x="4" y="163"/>
                      <a:pt x="0" y="171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0" name="Line 788">
                <a:extLst>
                  <a:ext uri="{FF2B5EF4-FFF2-40B4-BE49-F238E27FC236}">
                    <a16:creationId xmlns:a16="http://schemas.microsoft.com/office/drawing/2014/main" id="{9C56138C-FC07-4330-90E8-BA68106844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" y="324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1" name="Line 789">
                <a:extLst>
                  <a:ext uri="{FF2B5EF4-FFF2-40B4-BE49-F238E27FC236}">
                    <a16:creationId xmlns:a16="http://schemas.microsoft.com/office/drawing/2014/main" id="{31663441-E3BB-4582-8AE3-D7EACECEDE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0" y="324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2" name="Freeform 790">
                <a:extLst>
                  <a:ext uri="{FF2B5EF4-FFF2-40B4-BE49-F238E27FC236}">
                    <a16:creationId xmlns:a16="http://schemas.microsoft.com/office/drawing/2014/main" id="{3C7B1A43-6EEE-43F4-89B9-26FD897E7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209"/>
                <a:ext cx="158" cy="73"/>
              </a:xfrm>
              <a:custGeom>
                <a:avLst/>
                <a:gdLst>
                  <a:gd name="T0" fmla="*/ 0 w 67"/>
                  <a:gd name="T1" fmla="*/ 78 h 31"/>
                  <a:gd name="T2" fmla="*/ 880 w 67"/>
                  <a:gd name="T3" fmla="*/ 405 h 31"/>
                  <a:gd name="T4" fmla="*/ 483 w 67"/>
                  <a:gd name="T5" fmla="*/ 210 h 31"/>
                  <a:gd name="T6" fmla="*/ 0 w 67"/>
                  <a:gd name="T7" fmla="*/ 89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31">
                    <a:moveTo>
                      <a:pt x="0" y="6"/>
                    </a:moveTo>
                    <a:cubicBezTo>
                      <a:pt x="26" y="0"/>
                      <a:pt x="53" y="7"/>
                      <a:pt x="67" y="31"/>
                    </a:cubicBezTo>
                    <a:cubicBezTo>
                      <a:pt x="57" y="23"/>
                      <a:pt x="49" y="19"/>
                      <a:pt x="37" y="16"/>
                    </a:cubicBezTo>
                    <a:cubicBezTo>
                      <a:pt x="28" y="13"/>
                      <a:pt x="9" y="2"/>
                      <a:pt x="0" y="7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3" name="Freeform 791">
                <a:extLst>
                  <a:ext uri="{FF2B5EF4-FFF2-40B4-BE49-F238E27FC236}">
                    <a16:creationId xmlns:a16="http://schemas.microsoft.com/office/drawing/2014/main" id="{D1C195CC-CE9E-4ABA-9CEE-8A272D89F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240"/>
                <a:ext cx="182" cy="123"/>
              </a:xfrm>
              <a:custGeom>
                <a:avLst/>
                <a:gdLst>
                  <a:gd name="T0" fmla="*/ 0 w 77"/>
                  <a:gd name="T1" fmla="*/ 0 h 52"/>
                  <a:gd name="T2" fmla="*/ 196 w 77"/>
                  <a:gd name="T3" fmla="*/ 303 h 52"/>
                  <a:gd name="T4" fmla="*/ 581 w 77"/>
                  <a:gd name="T5" fmla="*/ 357 h 52"/>
                  <a:gd name="T6" fmla="*/ 1016 w 77"/>
                  <a:gd name="T7" fmla="*/ 688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7" h="52">
                    <a:moveTo>
                      <a:pt x="0" y="0"/>
                    </a:moveTo>
                    <a:cubicBezTo>
                      <a:pt x="10" y="2"/>
                      <a:pt x="15" y="14"/>
                      <a:pt x="15" y="23"/>
                    </a:cubicBezTo>
                    <a:cubicBezTo>
                      <a:pt x="25" y="16"/>
                      <a:pt x="35" y="22"/>
                      <a:pt x="44" y="27"/>
                    </a:cubicBezTo>
                    <a:cubicBezTo>
                      <a:pt x="57" y="33"/>
                      <a:pt x="68" y="40"/>
                      <a:pt x="77" y="52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4" name="Freeform 792">
                <a:extLst>
                  <a:ext uri="{FF2B5EF4-FFF2-40B4-BE49-F238E27FC236}">
                    <a16:creationId xmlns:a16="http://schemas.microsoft.com/office/drawing/2014/main" id="{461E355F-FB25-4D5E-BF76-8040B58CA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318"/>
                <a:ext cx="127" cy="220"/>
              </a:xfrm>
              <a:custGeom>
                <a:avLst/>
                <a:gdLst>
                  <a:gd name="T0" fmla="*/ 0 w 54"/>
                  <a:gd name="T1" fmla="*/ 0 h 93"/>
                  <a:gd name="T2" fmla="*/ 106 w 54"/>
                  <a:gd name="T3" fmla="*/ 135 h 93"/>
                  <a:gd name="T4" fmla="*/ 249 w 54"/>
                  <a:gd name="T5" fmla="*/ 357 h 93"/>
                  <a:gd name="T6" fmla="*/ 270 w 54"/>
                  <a:gd name="T7" fmla="*/ 766 h 93"/>
                  <a:gd name="T8" fmla="*/ 393 w 54"/>
                  <a:gd name="T9" fmla="*/ 677 h 93"/>
                  <a:gd name="T10" fmla="*/ 520 w 54"/>
                  <a:gd name="T11" fmla="*/ 795 h 93"/>
                  <a:gd name="T12" fmla="*/ 508 w 54"/>
                  <a:gd name="T13" fmla="*/ 1221 h 93"/>
                  <a:gd name="T14" fmla="*/ 663 w 54"/>
                  <a:gd name="T15" fmla="*/ 1230 h 93"/>
                  <a:gd name="T16" fmla="*/ 635 w 54"/>
                  <a:gd name="T17" fmla="*/ 939 h 93"/>
                  <a:gd name="T18" fmla="*/ 442 w 54"/>
                  <a:gd name="T19" fmla="*/ 426 h 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93">
                    <a:moveTo>
                      <a:pt x="0" y="0"/>
                    </a:moveTo>
                    <a:cubicBezTo>
                      <a:pt x="4" y="2"/>
                      <a:pt x="6" y="7"/>
                      <a:pt x="8" y="10"/>
                    </a:cubicBezTo>
                    <a:cubicBezTo>
                      <a:pt x="12" y="16"/>
                      <a:pt x="16" y="21"/>
                      <a:pt x="19" y="27"/>
                    </a:cubicBezTo>
                    <a:cubicBezTo>
                      <a:pt x="23" y="38"/>
                      <a:pt x="26" y="48"/>
                      <a:pt x="21" y="58"/>
                    </a:cubicBezTo>
                    <a:cubicBezTo>
                      <a:pt x="25" y="56"/>
                      <a:pt x="26" y="51"/>
                      <a:pt x="30" y="51"/>
                    </a:cubicBezTo>
                    <a:cubicBezTo>
                      <a:pt x="35" y="51"/>
                      <a:pt x="38" y="57"/>
                      <a:pt x="40" y="60"/>
                    </a:cubicBezTo>
                    <a:cubicBezTo>
                      <a:pt x="47" y="70"/>
                      <a:pt x="47" y="82"/>
                      <a:pt x="39" y="92"/>
                    </a:cubicBezTo>
                    <a:cubicBezTo>
                      <a:pt x="43" y="89"/>
                      <a:pt x="51" y="85"/>
                      <a:pt x="51" y="93"/>
                    </a:cubicBezTo>
                    <a:cubicBezTo>
                      <a:pt x="54" y="89"/>
                      <a:pt x="49" y="76"/>
                      <a:pt x="49" y="71"/>
                    </a:cubicBezTo>
                    <a:cubicBezTo>
                      <a:pt x="47" y="58"/>
                      <a:pt x="40" y="43"/>
                      <a:pt x="34" y="32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5" name="Freeform 793">
                <a:extLst>
                  <a:ext uri="{FF2B5EF4-FFF2-40B4-BE49-F238E27FC236}">
                    <a16:creationId xmlns:a16="http://schemas.microsoft.com/office/drawing/2014/main" id="{A68A6AE1-7B60-4BA9-B001-16AC40B28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502"/>
                <a:ext cx="69" cy="92"/>
              </a:xfrm>
              <a:custGeom>
                <a:avLst/>
                <a:gdLst>
                  <a:gd name="T0" fmla="*/ 0 w 29"/>
                  <a:gd name="T1" fmla="*/ 512 h 39"/>
                  <a:gd name="T2" fmla="*/ 0 w 29"/>
                  <a:gd name="T3" fmla="*/ 0 h 39"/>
                  <a:gd name="T4" fmla="*/ 390 w 29"/>
                  <a:gd name="T5" fmla="*/ 212 h 39"/>
                  <a:gd name="T6" fmla="*/ 205 w 29"/>
                  <a:gd name="T7" fmla="*/ 196 h 39"/>
                  <a:gd name="T8" fmla="*/ 29 w 29"/>
                  <a:gd name="T9" fmla="*/ 368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9">
                    <a:moveTo>
                      <a:pt x="0" y="39"/>
                    </a:moveTo>
                    <a:cubicBezTo>
                      <a:pt x="4" y="28"/>
                      <a:pt x="3" y="12"/>
                      <a:pt x="0" y="0"/>
                    </a:cubicBezTo>
                    <a:cubicBezTo>
                      <a:pt x="7" y="10"/>
                      <a:pt x="18" y="14"/>
                      <a:pt x="29" y="16"/>
                    </a:cubicBezTo>
                    <a:cubicBezTo>
                      <a:pt x="24" y="18"/>
                      <a:pt x="20" y="16"/>
                      <a:pt x="15" y="15"/>
                    </a:cubicBezTo>
                    <a:cubicBezTo>
                      <a:pt x="6" y="15"/>
                      <a:pt x="4" y="20"/>
                      <a:pt x="2" y="28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6" name="Freeform 794">
                <a:extLst>
                  <a:ext uri="{FF2B5EF4-FFF2-40B4-BE49-F238E27FC236}">
                    <a16:creationId xmlns:a16="http://schemas.microsoft.com/office/drawing/2014/main" id="{74E34157-2BB0-4136-A459-22A8CDF33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162"/>
                <a:ext cx="158" cy="102"/>
              </a:xfrm>
              <a:custGeom>
                <a:avLst/>
                <a:gdLst>
                  <a:gd name="T0" fmla="*/ 0 w 67"/>
                  <a:gd name="T1" fmla="*/ 0 h 43"/>
                  <a:gd name="T2" fmla="*/ 94 w 67"/>
                  <a:gd name="T3" fmla="*/ 135 h 43"/>
                  <a:gd name="T4" fmla="*/ 184 w 67"/>
                  <a:gd name="T5" fmla="*/ 242 h 43"/>
                  <a:gd name="T6" fmla="*/ 417 w 67"/>
                  <a:gd name="T7" fmla="*/ 349 h 43"/>
                  <a:gd name="T8" fmla="*/ 684 w 67"/>
                  <a:gd name="T9" fmla="*/ 467 h 43"/>
                  <a:gd name="T10" fmla="*/ 880 w 67"/>
                  <a:gd name="T11" fmla="*/ 574 h 43"/>
                  <a:gd name="T12" fmla="*/ 667 w 67"/>
                  <a:gd name="T13" fmla="*/ 242 h 43"/>
                  <a:gd name="T14" fmla="*/ 500 w 67"/>
                  <a:gd name="T15" fmla="*/ 292 h 43"/>
                  <a:gd name="T16" fmla="*/ 28 w 67"/>
                  <a:gd name="T17" fmla="*/ 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43">
                    <a:moveTo>
                      <a:pt x="0" y="0"/>
                    </a:moveTo>
                    <a:cubicBezTo>
                      <a:pt x="2" y="4"/>
                      <a:pt x="5" y="6"/>
                      <a:pt x="7" y="10"/>
                    </a:cubicBezTo>
                    <a:cubicBezTo>
                      <a:pt x="9" y="13"/>
                      <a:pt x="12" y="15"/>
                      <a:pt x="14" y="18"/>
                    </a:cubicBezTo>
                    <a:cubicBezTo>
                      <a:pt x="20" y="23"/>
                      <a:pt x="24" y="24"/>
                      <a:pt x="32" y="26"/>
                    </a:cubicBezTo>
                    <a:cubicBezTo>
                      <a:pt x="39" y="28"/>
                      <a:pt x="45" y="31"/>
                      <a:pt x="52" y="35"/>
                    </a:cubicBezTo>
                    <a:cubicBezTo>
                      <a:pt x="56" y="37"/>
                      <a:pt x="63" y="43"/>
                      <a:pt x="67" y="43"/>
                    </a:cubicBezTo>
                    <a:cubicBezTo>
                      <a:pt x="59" y="35"/>
                      <a:pt x="55" y="29"/>
                      <a:pt x="51" y="18"/>
                    </a:cubicBezTo>
                    <a:cubicBezTo>
                      <a:pt x="49" y="26"/>
                      <a:pt x="44" y="24"/>
                      <a:pt x="38" y="22"/>
                    </a:cubicBezTo>
                    <a:cubicBezTo>
                      <a:pt x="25" y="17"/>
                      <a:pt x="6" y="14"/>
                      <a:pt x="2" y="0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7" name="Freeform 795">
                <a:extLst>
                  <a:ext uri="{FF2B5EF4-FFF2-40B4-BE49-F238E27FC236}">
                    <a16:creationId xmlns:a16="http://schemas.microsoft.com/office/drawing/2014/main" id="{5BBAD63C-7B3E-4CFE-9C96-6441F06C8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2273"/>
                <a:ext cx="316" cy="343"/>
              </a:xfrm>
              <a:custGeom>
                <a:avLst/>
                <a:gdLst>
                  <a:gd name="T0" fmla="*/ 472 w 134"/>
                  <a:gd name="T1" fmla="*/ 1086 h 145"/>
                  <a:gd name="T2" fmla="*/ 1757 w 134"/>
                  <a:gd name="T3" fmla="*/ 1918 h 145"/>
                  <a:gd name="T4" fmla="*/ 524 w 134"/>
                  <a:gd name="T5" fmla="*/ 1299 h 145"/>
                  <a:gd name="T6" fmla="*/ 94 w 134"/>
                  <a:gd name="T7" fmla="*/ 0 h 145"/>
                  <a:gd name="T8" fmla="*/ 472 w 134"/>
                  <a:gd name="T9" fmla="*/ 1086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145">
                    <a:moveTo>
                      <a:pt x="36" y="82"/>
                    </a:moveTo>
                    <a:cubicBezTo>
                      <a:pt x="56" y="115"/>
                      <a:pt x="115" y="138"/>
                      <a:pt x="134" y="145"/>
                    </a:cubicBezTo>
                    <a:cubicBezTo>
                      <a:pt x="85" y="140"/>
                      <a:pt x="64" y="130"/>
                      <a:pt x="40" y="98"/>
                    </a:cubicBezTo>
                    <a:cubicBezTo>
                      <a:pt x="16" y="66"/>
                      <a:pt x="0" y="20"/>
                      <a:pt x="7" y="0"/>
                    </a:cubicBezTo>
                    <a:cubicBezTo>
                      <a:pt x="7" y="18"/>
                      <a:pt x="16" y="49"/>
                      <a:pt x="36" y="8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8" name="Freeform 796">
                <a:extLst>
                  <a:ext uri="{FF2B5EF4-FFF2-40B4-BE49-F238E27FC236}">
                    <a16:creationId xmlns:a16="http://schemas.microsoft.com/office/drawing/2014/main" id="{A8FE3A10-5667-433E-A91E-606F2C8FF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209"/>
                <a:ext cx="144" cy="392"/>
              </a:xfrm>
              <a:custGeom>
                <a:avLst/>
                <a:gdLst>
                  <a:gd name="T0" fmla="*/ 484 w 61"/>
                  <a:gd name="T1" fmla="*/ 1315 h 166"/>
                  <a:gd name="T2" fmla="*/ 0 w 61"/>
                  <a:gd name="T3" fmla="*/ 2187 h 166"/>
                  <a:gd name="T4" fmla="*/ 569 w 61"/>
                  <a:gd name="T5" fmla="*/ 1490 h 166"/>
                  <a:gd name="T6" fmla="*/ 78 w 61"/>
                  <a:gd name="T7" fmla="*/ 0 h 166"/>
                  <a:gd name="T8" fmla="*/ 484 w 61"/>
                  <a:gd name="T9" fmla="*/ 1315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66">
                    <a:moveTo>
                      <a:pt x="37" y="100"/>
                    </a:moveTo>
                    <a:cubicBezTo>
                      <a:pt x="35" y="122"/>
                      <a:pt x="11" y="155"/>
                      <a:pt x="0" y="166"/>
                    </a:cubicBezTo>
                    <a:cubicBezTo>
                      <a:pt x="6" y="162"/>
                      <a:pt x="26" y="149"/>
                      <a:pt x="43" y="113"/>
                    </a:cubicBezTo>
                    <a:cubicBezTo>
                      <a:pt x="61" y="76"/>
                      <a:pt x="21" y="17"/>
                      <a:pt x="6" y="0"/>
                    </a:cubicBezTo>
                    <a:cubicBezTo>
                      <a:pt x="18" y="15"/>
                      <a:pt x="38" y="63"/>
                      <a:pt x="37" y="10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59" name="Freeform 797">
                <a:extLst>
                  <a:ext uri="{FF2B5EF4-FFF2-40B4-BE49-F238E27FC236}">
                    <a16:creationId xmlns:a16="http://schemas.microsoft.com/office/drawing/2014/main" id="{D007EADA-6674-4601-9799-152C522EE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214"/>
                <a:ext cx="203" cy="291"/>
              </a:xfrm>
              <a:custGeom>
                <a:avLst/>
                <a:gdLst>
                  <a:gd name="T0" fmla="*/ 0 w 86"/>
                  <a:gd name="T1" fmla="*/ 0 h 123"/>
                  <a:gd name="T2" fmla="*/ 630 w 86"/>
                  <a:gd name="T3" fmla="*/ 688 h 123"/>
                  <a:gd name="T4" fmla="*/ 987 w 86"/>
                  <a:gd name="T5" fmla="*/ 1524 h 123"/>
                  <a:gd name="T6" fmla="*/ 1131 w 86"/>
                  <a:gd name="T7" fmla="*/ 1628 h 123"/>
                  <a:gd name="T8" fmla="*/ 998 w 86"/>
                  <a:gd name="T9" fmla="*/ 1311 h 123"/>
                  <a:gd name="T10" fmla="*/ 524 w 86"/>
                  <a:gd name="T11" fmla="*/ 426 h 123"/>
                  <a:gd name="T12" fmla="*/ 0 w 86"/>
                  <a:gd name="T13" fmla="*/ 0 h 1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123">
                    <a:moveTo>
                      <a:pt x="0" y="0"/>
                    </a:moveTo>
                    <a:cubicBezTo>
                      <a:pt x="1" y="14"/>
                      <a:pt x="30" y="26"/>
                      <a:pt x="48" y="52"/>
                    </a:cubicBezTo>
                    <a:cubicBezTo>
                      <a:pt x="66" y="78"/>
                      <a:pt x="73" y="106"/>
                      <a:pt x="75" y="115"/>
                    </a:cubicBezTo>
                    <a:cubicBezTo>
                      <a:pt x="76" y="123"/>
                      <a:pt x="83" y="123"/>
                      <a:pt x="86" y="123"/>
                    </a:cubicBezTo>
                    <a:cubicBezTo>
                      <a:pt x="82" y="122"/>
                      <a:pt x="78" y="116"/>
                      <a:pt x="76" y="99"/>
                    </a:cubicBezTo>
                    <a:cubicBezTo>
                      <a:pt x="73" y="82"/>
                      <a:pt x="64" y="55"/>
                      <a:pt x="40" y="32"/>
                    </a:cubicBezTo>
                    <a:cubicBezTo>
                      <a:pt x="15" y="9"/>
                      <a:pt x="2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0" name="Freeform 798">
                <a:extLst>
                  <a:ext uri="{FF2B5EF4-FFF2-40B4-BE49-F238E27FC236}">
                    <a16:creationId xmlns:a16="http://schemas.microsoft.com/office/drawing/2014/main" id="{C00D2B92-D154-4C59-84EB-611CBCBCE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216"/>
                <a:ext cx="300" cy="314"/>
              </a:xfrm>
              <a:custGeom>
                <a:avLst/>
                <a:gdLst>
                  <a:gd name="T0" fmla="*/ 0 w 127"/>
                  <a:gd name="T1" fmla="*/ 0 h 133"/>
                  <a:gd name="T2" fmla="*/ 1663 w 127"/>
                  <a:gd name="T3" fmla="*/ 1749 h 133"/>
                  <a:gd name="T4" fmla="*/ 0 w 127"/>
                  <a:gd name="T5" fmla="*/ 0 h 1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133">
                    <a:moveTo>
                      <a:pt x="0" y="0"/>
                    </a:moveTo>
                    <a:cubicBezTo>
                      <a:pt x="19" y="4"/>
                      <a:pt x="112" y="41"/>
                      <a:pt x="126" y="133"/>
                    </a:cubicBezTo>
                    <a:cubicBezTo>
                      <a:pt x="127" y="106"/>
                      <a:pt x="103" y="20"/>
                      <a:pt x="0" y="0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1" name="Freeform 799">
                <a:extLst>
                  <a:ext uri="{FF2B5EF4-FFF2-40B4-BE49-F238E27FC236}">
                    <a16:creationId xmlns:a16="http://schemas.microsoft.com/office/drawing/2014/main" id="{5FEEBEAE-DD9B-4E58-A8FB-F9A04ADA0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7" y="2183"/>
                <a:ext cx="36" cy="33"/>
              </a:xfrm>
              <a:custGeom>
                <a:avLst/>
                <a:gdLst>
                  <a:gd name="T0" fmla="*/ 29 w 15"/>
                  <a:gd name="T1" fmla="*/ 0 h 14"/>
                  <a:gd name="T2" fmla="*/ 0 w 15"/>
                  <a:gd name="T3" fmla="*/ 172 h 14"/>
                  <a:gd name="T4" fmla="*/ 206 w 15"/>
                  <a:gd name="T5" fmla="*/ 18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2" y="0"/>
                    </a:moveTo>
                    <a:cubicBezTo>
                      <a:pt x="4" y="5"/>
                      <a:pt x="3" y="9"/>
                      <a:pt x="0" y="13"/>
                    </a:cubicBezTo>
                    <a:cubicBezTo>
                      <a:pt x="4" y="14"/>
                      <a:pt x="10" y="14"/>
                      <a:pt x="15" y="14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2" name="Freeform 800">
                <a:extLst>
                  <a:ext uri="{FF2B5EF4-FFF2-40B4-BE49-F238E27FC236}">
                    <a16:creationId xmlns:a16="http://schemas.microsoft.com/office/drawing/2014/main" id="{C214B10A-32FC-4C8F-96EE-01680A0ED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2214"/>
                <a:ext cx="54" cy="40"/>
              </a:xfrm>
              <a:custGeom>
                <a:avLst/>
                <a:gdLst>
                  <a:gd name="T0" fmla="*/ 0 w 23"/>
                  <a:gd name="T1" fmla="*/ 106 h 17"/>
                  <a:gd name="T2" fmla="*/ 171 w 23"/>
                  <a:gd name="T3" fmla="*/ 0 h 17"/>
                  <a:gd name="T4" fmla="*/ 298 w 23"/>
                  <a:gd name="T5" fmla="*/ 22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8"/>
                    </a:moveTo>
                    <a:cubicBezTo>
                      <a:pt x="8" y="13"/>
                      <a:pt x="10" y="5"/>
                      <a:pt x="13" y="0"/>
                    </a:cubicBezTo>
                    <a:cubicBezTo>
                      <a:pt x="18" y="4"/>
                      <a:pt x="19" y="12"/>
                      <a:pt x="23" y="17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3" name="Freeform 801">
                <a:extLst>
                  <a:ext uri="{FF2B5EF4-FFF2-40B4-BE49-F238E27FC236}">
                    <a16:creationId xmlns:a16="http://schemas.microsoft.com/office/drawing/2014/main" id="{8044BDB9-7C61-497E-89BF-FB9F7A706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2512"/>
                <a:ext cx="28" cy="44"/>
              </a:xfrm>
              <a:custGeom>
                <a:avLst/>
                <a:gdLst>
                  <a:gd name="T0" fmla="*/ 12 w 12"/>
                  <a:gd name="T1" fmla="*/ 236 h 19"/>
                  <a:gd name="T2" fmla="*/ 152 w 12"/>
                  <a:gd name="T3" fmla="*/ 49 h 19"/>
                  <a:gd name="T4" fmla="*/ 28 w 1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9">
                    <a:moveTo>
                      <a:pt x="1" y="19"/>
                    </a:moveTo>
                    <a:cubicBezTo>
                      <a:pt x="0" y="13"/>
                      <a:pt x="6" y="6"/>
                      <a:pt x="12" y="4"/>
                    </a:cubicBezTo>
                    <a:cubicBezTo>
                      <a:pt x="10" y="2"/>
                      <a:pt x="3" y="3"/>
                      <a:pt x="2" y="0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4" name="Freeform 802">
                <a:extLst>
                  <a:ext uri="{FF2B5EF4-FFF2-40B4-BE49-F238E27FC236}">
                    <a16:creationId xmlns:a16="http://schemas.microsoft.com/office/drawing/2014/main" id="{C4E59186-080E-425C-AF6F-9E76402E4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245"/>
                <a:ext cx="59" cy="35"/>
              </a:xfrm>
              <a:custGeom>
                <a:avLst/>
                <a:gdLst>
                  <a:gd name="T0" fmla="*/ 0 w 25"/>
                  <a:gd name="T1" fmla="*/ 0 h 15"/>
                  <a:gd name="T2" fmla="*/ 78 w 25"/>
                  <a:gd name="T3" fmla="*/ 126 h 15"/>
                  <a:gd name="T4" fmla="*/ 328 w 25"/>
                  <a:gd name="T5" fmla="*/ 19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4" y="3"/>
                      <a:pt x="4" y="5"/>
                      <a:pt x="6" y="10"/>
                    </a:cubicBezTo>
                    <a:cubicBezTo>
                      <a:pt x="12" y="8"/>
                      <a:pt x="21" y="9"/>
                      <a:pt x="25" y="15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5" name="Freeform 803">
                <a:extLst>
                  <a:ext uri="{FF2B5EF4-FFF2-40B4-BE49-F238E27FC236}">
                    <a16:creationId xmlns:a16="http://schemas.microsoft.com/office/drawing/2014/main" id="{330EB783-57EA-47DF-A540-6FC1EBE71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372"/>
                <a:ext cx="42" cy="66"/>
              </a:xfrm>
              <a:custGeom>
                <a:avLst/>
                <a:gdLst>
                  <a:gd name="T0" fmla="*/ 0 w 18"/>
                  <a:gd name="T1" fmla="*/ 0 h 28"/>
                  <a:gd name="T2" fmla="*/ 37 w 18"/>
                  <a:gd name="T3" fmla="*/ 262 h 28"/>
                  <a:gd name="T4" fmla="*/ 229 w 18"/>
                  <a:gd name="T5" fmla="*/ 36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2" y="7"/>
                      <a:pt x="4" y="13"/>
                      <a:pt x="3" y="20"/>
                    </a:cubicBezTo>
                    <a:cubicBezTo>
                      <a:pt x="6" y="14"/>
                      <a:pt x="16" y="24"/>
                      <a:pt x="18" y="28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6" name="Freeform 804">
                <a:extLst>
                  <a:ext uri="{FF2B5EF4-FFF2-40B4-BE49-F238E27FC236}">
                    <a16:creationId xmlns:a16="http://schemas.microsoft.com/office/drawing/2014/main" id="{51202050-7B16-4B8E-8C6E-3E5B89E42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2327"/>
                <a:ext cx="115" cy="246"/>
              </a:xfrm>
              <a:custGeom>
                <a:avLst/>
                <a:gdLst>
                  <a:gd name="T0" fmla="*/ 286 w 49"/>
                  <a:gd name="T1" fmla="*/ 0 h 104"/>
                  <a:gd name="T2" fmla="*/ 0 w 49"/>
                  <a:gd name="T3" fmla="*/ 1377 h 104"/>
                  <a:gd name="T4" fmla="*/ 286 w 49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04">
                    <a:moveTo>
                      <a:pt x="22" y="0"/>
                    </a:moveTo>
                    <a:cubicBezTo>
                      <a:pt x="30" y="16"/>
                      <a:pt x="49" y="59"/>
                      <a:pt x="0" y="104"/>
                    </a:cubicBezTo>
                    <a:cubicBezTo>
                      <a:pt x="12" y="90"/>
                      <a:pt x="42" y="59"/>
                      <a:pt x="22" y="0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7" name="Freeform 805">
                <a:extLst>
                  <a:ext uri="{FF2B5EF4-FFF2-40B4-BE49-F238E27FC236}">
                    <a16:creationId xmlns:a16="http://schemas.microsoft.com/office/drawing/2014/main" id="{580F0CB1-E731-4B26-807B-500A0C9E5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" y="2117"/>
                <a:ext cx="120" cy="331"/>
              </a:xfrm>
              <a:custGeom>
                <a:avLst/>
                <a:gdLst>
                  <a:gd name="T0" fmla="*/ 664 w 51"/>
                  <a:gd name="T1" fmla="*/ 0 h 140"/>
                  <a:gd name="T2" fmla="*/ 492 w 51"/>
                  <a:gd name="T3" fmla="*/ 1851 h 140"/>
                  <a:gd name="T4" fmla="*/ 664 w 51"/>
                  <a:gd name="T5" fmla="*/ 0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40">
                    <a:moveTo>
                      <a:pt x="51" y="0"/>
                    </a:moveTo>
                    <a:cubicBezTo>
                      <a:pt x="34" y="17"/>
                      <a:pt x="0" y="77"/>
                      <a:pt x="38" y="140"/>
                    </a:cubicBezTo>
                    <a:cubicBezTo>
                      <a:pt x="33" y="125"/>
                      <a:pt x="13" y="56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8" name="Freeform 806">
                <a:extLst>
                  <a:ext uri="{FF2B5EF4-FFF2-40B4-BE49-F238E27FC236}">
                    <a16:creationId xmlns:a16="http://schemas.microsoft.com/office/drawing/2014/main" id="{AAECEF74-E712-4AE6-958E-28682EC40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" y="2297"/>
                <a:ext cx="299" cy="191"/>
              </a:xfrm>
              <a:custGeom>
                <a:avLst/>
                <a:gdLst>
                  <a:gd name="T0" fmla="*/ 742 w 127"/>
                  <a:gd name="T1" fmla="*/ 172 h 81"/>
                  <a:gd name="T2" fmla="*/ 0 w 127"/>
                  <a:gd name="T3" fmla="*/ 50 h 81"/>
                  <a:gd name="T4" fmla="*/ 876 w 127"/>
                  <a:gd name="T5" fmla="*/ 222 h 81"/>
                  <a:gd name="T6" fmla="*/ 1241 w 127"/>
                  <a:gd name="T7" fmla="*/ 446 h 81"/>
                  <a:gd name="T8" fmla="*/ 1657 w 127"/>
                  <a:gd name="T9" fmla="*/ 1061 h 81"/>
                  <a:gd name="T10" fmla="*/ 1224 w 127"/>
                  <a:gd name="T11" fmla="*/ 50 h 81"/>
                  <a:gd name="T12" fmla="*/ 1137 w 127"/>
                  <a:gd name="T13" fmla="*/ 0 h 81"/>
                  <a:gd name="T14" fmla="*/ 742 w 127"/>
                  <a:gd name="T15" fmla="*/ 172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81">
                    <a:moveTo>
                      <a:pt x="57" y="13"/>
                    </a:moveTo>
                    <a:cubicBezTo>
                      <a:pt x="39" y="17"/>
                      <a:pt x="16" y="14"/>
                      <a:pt x="0" y="4"/>
                    </a:cubicBezTo>
                    <a:cubicBezTo>
                      <a:pt x="11" y="13"/>
                      <a:pt x="45" y="21"/>
                      <a:pt x="67" y="17"/>
                    </a:cubicBezTo>
                    <a:cubicBezTo>
                      <a:pt x="89" y="12"/>
                      <a:pt x="90" y="24"/>
                      <a:pt x="95" y="34"/>
                    </a:cubicBezTo>
                    <a:cubicBezTo>
                      <a:pt x="99" y="44"/>
                      <a:pt x="124" y="78"/>
                      <a:pt x="127" y="81"/>
                    </a:cubicBezTo>
                    <a:cubicBezTo>
                      <a:pt x="120" y="74"/>
                      <a:pt x="95" y="45"/>
                      <a:pt x="94" y="4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3" y="3"/>
                      <a:pt x="71" y="10"/>
                      <a:pt x="57" y="13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69" name="Freeform 807">
                <a:extLst>
                  <a:ext uri="{FF2B5EF4-FFF2-40B4-BE49-F238E27FC236}">
                    <a16:creationId xmlns:a16="http://schemas.microsoft.com/office/drawing/2014/main" id="{655CA480-CE86-4000-8328-AEA37B3B4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" y="2084"/>
                <a:ext cx="123" cy="213"/>
              </a:xfrm>
              <a:custGeom>
                <a:avLst/>
                <a:gdLst>
                  <a:gd name="T0" fmla="*/ 95 w 52"/>
                  <a:gd name="T1" fmla="*/ 1098 h 90"/>
                  <a:gd name="T2" fmla="*/ 688 w 52"/>
                  <a:gd name="T3" fmla="*/ 0 h 90"/>
                  <a:gd name="T4" fmla="*/ 0 w 52"/>
                  <a:gd name="T5" fmla="*/ 1193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90">
                    <a:moveTo>
                      <a:pt x="7" y="83"/>
                    </a:moveTo>
                    <a:cubicBezTo>
                      <a:pt x="12" y="58"/>
                      <a:pt x="20" y="25"/>
                      <a:pt x="52" y="0"/>
                    </a:cubicBezTo>
                    <a:cubicBezTo>
                      <a:pt x="39" y="5"/>
                      <a:pt x="5" y="36"/>
                      <a:pt x="0" y="90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0" name="Freeform 808">
                <a:extLst>
                  <a:ext uri="{FF2B5EF4-FFF2-40B4-BE49-F238E27FC236}">
                    <a16:creationId xmlns:a16="http://schemas.microsoft.com/office/drawing/2014/main" id="{4C5B71EA-68F3-4243-ACB9-631E6C06C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" y="2051"/>
                <a:ext cx="33" cy="45"/>
              </a:xfrm>
              <a:custGeom>
                <a:avLst/>
                <a:gdLst>
                  <a:gd name="T0" fmla="*/ 0 w 14"/>
                  <a:gd name="T1" fmla="*/ 0 h 19"/>
                  <a:gd name="T2" fmla="*/ 78 w 14"/>
                  <a:gd name="T3" fmla="*/ 135 h 19"/>
                  <a:gd name="T4" fmla="*/ 184 w 14"/>
                  <a:gd name="T5" fmla="*/ 253 h 19"/>
                  <a:gd name="T6" fmla="*/ 0 w 14"/>
                  <a:gd name="T7" fmla="*/ 20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1" y="3"/>
                      <a:pt x="3" y="7"/>
                      <a:pt x="6" y="10"/>
                    </a:cubicBezTo>
                    <a:cubicBezTo>
                      <a:pt x="8" y="13"/>
                      <a:pt x="12" y="15"/>
                      <a:pt x="14" y="19"/>
                    </a:cubicBezTo>
                    <a:cubicBezTo>
                      <a:pt x="10" y="17"/>
                      <a:pt x="5" y="16"/>
                      <a:pt x="0" y="15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1" name="Freeform 809">
                <a:extLst>
                  <a:ext uri="{FF2B5EF4-FFF2-40B4-BE49-F238E27FC236}">
                    <a16:creationId xmlns:a16="http://schemas.microsoft.com/office/drawing/2014/main" id="{57A79391-EB63-407E-849E-561CF851F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" y="2256"/>
                <a:ext cx="26" cy="69"/>
              </a:xfrm>
              <a:custGeom>
                <a:avLst/>
                <a:gdLst>
                  <a:gd name="T0" fmla="*/ 78 w 11"/>
                  <a:gd name="T1" fmla="*/ 0 h 29"/>
                  <a:gd name="T2" fmla="*/ 28 w 11"/>
                  <a:gd name="T3" fmla="*/ 205 h 29"/>
                  <a:gd name="T4" fmla="*/ 12 w 11"/>
                  <a:gd name="T5" fmla="*/ 390 h 29"/>
                  <a:gd name="T6" fmla="*/ 144 w 11"/>
                  <a:gd name="T7" fmla="*/ 28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9">
                    <a:moveTo>
                      <a:pt x="6" y="0"/>
                    </a:moveTo>
                    <a:cubicBezTo>
                      <a:pt x="2" y="5"/>
                      <a:pt x="3" y="8"/>
                      <a:pt x="2" y="15"/>
                    </a:cubicBezTo>
                    <a:cubicBezTo>
                      <a:pt x="2" y="20"/>
                      <a:pt x="0" y="24"/>
                      <a:pt x="1" y="29"/>
                    </a:cubicBezTo>
                    <a:cubicBezTo>
                      <a:pt x="4" y="26"/>
                      <a:pt x="6" y="20"/>
                      <a:pt x="11" y="2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2" name="Freeform 810">
                <a:extLst>
                  <a:ext uri="{FF2B5EF4-FFF2-40B4-BE49-F238E27FC236}">
                    <a16:creationId xmlns:a16="http://schemas.microsoft.com/office/drawing/2014/main" id="{282BD228-7246-4EAB-8A84-70837127C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" y="2294"/>
                <a:ext cx="137" cy="24"/>
              </a:xfrm>
              <a:custGeom>
                <a:avLst/>
                <a:gdLst>
                  <a:gd name="T0" fmla="*/ 0 w 58"/>
                  <a:gd name="T1" fmla="*/ 0 h 10"/>
                  <a:gd name="T2" fmla="*/ 765 w 58"/>
                  <a:gd name="T3" fmla="*/ 70 h 10"/>
                  <a:gd name="T4" fmla="*/ 0 w 5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10">
                    <a:moveTo>
                      <a:pt x="0" y="0"/>
                    </a:moveTo>
                    <a:cubicBezTo>
                      <a:pt x="9" y="8"/>
                      <a:pt x="45" y="10"/>
                      <a:pt x="58" y="5"/>
                    </a:cubicBezTo>
                    <a:cubicBezTo>
                      <a:pt x="42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3" name="Freeform 811">
                <a:extLst>
                  <a:ext uri="{FF2B5EF4-FFF2-40B4-BE49-F238E27FC236}">
                    <a16:creationId xmlns:a16="http://schemas.microsoft.com/office/drawing/2014/main" id="{B43E37D0-5956-458A-BCD1-6E3F7D926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" y="2242"/>
                <a:ext cx="496" cy="352"/>
              </a:xfrm>
              <a:custGeom>
                <a:avLst/>
                <a:gdLst>
                  <a:gd name="T0" fmla="*/ 0 w 210"/>
                  <a:gd name="T1" fmla="*/ 938 h 149"/>
                  <a:gd name="T2" fmla="*/ 1830 w 210"/>
                  <a:gd name="T3" fmla="*/ 1635 h 149"/>
                  <a:gd name="T4" fmla="*/ 2688 w 210"/>
                  <a:gd name="T5" fmla="*/ 0 h 149"/>
                  <a:gd name="T6" fmla="*/ 1701 w 210"/>
                  <a:gd name="T7" fmla="*/ 1528 h 149"/>
                  <a:gd name="T8" fmla="*/ 0 w 210"/>
                  <a:gd name="T9" fmla="*/ 938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0" h="149">
                    <a:moveTo>
                      <a:pt x="0" y="71"/>
                    </a:moveTo>
                    <a:cubicBezTo>
                      <a:pt x="9" y="90"/>
                      <a:pt x="75" y="149"/>
                      <a:pt x="139" y="124"/>
                    </a:cubicBezTo>
                    <a:cubicBezTo>
                      <a:pt x="204" y="99"/>
                      <a:pt x="210" y="28"/>
                      <a:pt x="204" y="0"/>
                    </a:cubicBezTo>
                    <a:cubicBezTo>
                      <a:pt x="204" y="27"/>
                      <a:pt x="178" y="108"/>
                      <a:pt x="129" y="116"/>
                    </a:cubicBezTo>
                    <a:cubicBezTo>
                      <a:pt x="80" y="124"/>
                      <a:pt x="11" y="90"/>
                      <a:pt x="0" y="7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4" name="Freeform 812">
                <a:extLst>
                  <a:ext uri="{FF2B5EF4-FFF2-40B4-BE49-F238E27FC236}">
                    <a16:creationId xmlns:a16="http://schemas.microsoft.com/office/drawing/2014/main" id="{85B02033-91CF-45D0-A014-7FD1BCB56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" y="1973"/>
                <a:ext cx="300" cy="222"/>
              </a:xfrm>
              <a:custGeom>
                <a:avLst/>
                <a:gdLst>
                  <a:gd name="T0" fmla="*/ 0 w 127"/>
                  <a:gd name="T1" fmla="*/ 1238 h 94"/>
                  <a:gd name="T2" fmla="*/ 1675 w 127"/>
                  <a:gd name="T3" fmla="*/ 196 h 94"/>
                  <a:gd name="T4" fmla="*/ 0 w 127"/>
                  <a:gd name="T5" fmla="*/ 1238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94">
                    <a:moveTo>
                      <a:pt x="0" y="94"/>
                    </a:moveTo>
                    <a:cubicBezTo>
                      <a:pt x="4" y="62"/>
                      <a:pt x="48" y="0"/>
                      <a:pt x="127" y="15"/>
                    </a:cubicBezTo>
                    <a:cubicBezTo>
                      <a:pt x="113" y="14"/>
                      <a:pt x="40" y="11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5" name="Freeform 813">
                <a:extLst>
                  <a:ext uri="{FF2B5EF4-FFF2-40B4-BE49-F238E27FC236}">
                    <a16:creationId xmlns:a16="http://schemas.microsoft.com/office/drawing/2014/main" id="{E2F65E5B-79AF-4A1F-9B2F-E6E760DE0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256"/>
                <a:ext cx="125" cy="343"/>
              </a:xfrm>
              <a:custGeom>
                <a:avLst/>
                <a:gdLst>
                  <a:gd name="T0" fmla="*/ 0 w 53"/>
                  <a:gd name="T1" fmla="*/ 1918 h 145"/>
                  <a:gd name="T2" fmla="*/ 262 w 53"/>
                  <a:gd name="T3" fmla="*/ 1618 h 145"/>
                  <a:gd name="T4" fmla="*/ 156 w 53"/>
                  <a:gd name="T5" fmla="*/ 0 h 145"/>
                  <a:gd name="T6" fmla="*/ 300 w 53"/>
                  <a:gd name="T7" fmla="*/ 1512 h 145"/>
                  <a:gd name="T8" fmla="*/ 0 w 53"/>
                  <a:gd name="T9" fmla="*/ 1918 h 1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5">
                    <a:moveTo>
                      <a:pt x="0" y="145"/>
                    </a:moveTo>
                    <a:cubicBezTo>
                      <a:pt x="6" y="139"/>
                      <a:pt x="13" y="131"/>
                      <a:pt x="20" y="122"/>
                    </a:cubicBezTo>
                    <a:cubicBezTo>
                      <a:pt x="50" y="88"/>
                      <a:pt x="39" y="40"/>
                      <a:pt x="12" y="0"/>
                    </a:cubicBezTo>
                    <a:cubicBezTo>
                      <a:pt x="22" y="17"/>
                      <a:pt x="53" y="71"/>
                      <a:pt x="23" y="114"/>
                    </a:cubicBezTo>
                    <a:cubicBezTo>
                      <a:pt x="1" y="145"/>
                      <a:pt x="0" y="145"/>
                      <a:pt x="0" y="1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6" name="Freeform 814">
                <a:extLst>
                  <a:ext uri="{FF2B5EF4-FFF2-40B4-BE49-F238E27FC236}">
                    <a16:creationId xmlns:a16="http://schemas.microsoft.com/office/drawing/2014/main" id="{5945B393-B499-4213-9C74-C101F4328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1982"/>
                <a:ext cx="234" cy="369"/>
              </a:xfrm>
              <a:custGeom>
                <a:avLst/>
                <a:gdLst>
                  <a:gd name="T0" fmla="*/ 0 w 99"/>
                  <a:gd name="T1" fmla="*/ 0 h 156"/>
                  <a:gd name="T2" fmla="*/ 1151 w 99"/>
                  <a:gd name="T3" fmla="*/ 2065 h 156"/>
                  <a:gd name="T4" fmla="*/ 0 w 99"/>
                  <a:gd name="T5" fmla="*/ 0 h 1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156">
                    <a:moveTo>
                      <a:pt x="0" y="0"/>
                    </a:moveTo>
                    <a:cubicBezTo>
                      <a:pt x="28" y="7"/>
                      <a:pt x="99" y="47"/>
                      <a:pt x="87" y="156"/>
                    </a:cubicBezTo>
                    <a:cubicBezTo>
                      <a:pt x="93" y="103"/>
                      <a:pt x="93" y="2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7" name="Freeform 815">
                <a:extLst>
                  <a:ext uri="{FF2B5EF4-FFF2-40B4-BE49-F238E27FC236}">
                    <a16:creationId xmlns:a16="http://schemas.microsoft.com/office/drawing/2014/main" id="{78E70336-88F1-4C4D-B800-6BE688F05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" y="2226"/>
                <a:ext cx="253" cy="347"/>
              </a:xfrm>
              <a:custGeom>
                <a:avLst/>
                <a:gdLst>
                  <a:gd name="T0" fmla="*/ 291 w 107"/>
                  <a:gd name="T1" fmla="*/ 0 h 147"/>
                  <a:gd name="T2" fmla="*/ 1414 w 107"/>
                  <a:gd name="T3" fmla="*/ 1933 h 147"/>
                  <a:gd name="T4" fmla="*/ 291 w 107"/>
                  <a:gd name="T5" fmla="*/ 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47">
                    <a:moveTo>
                      <a:pt x="22" y="0"/>
                    </a:moveTo>
                    <a:cubicBezTo>
                      <a:pt x="17" y="24"/>
                      <a:pt x="11" y="113"/>
                      <a:pt x="107" y="147"/>
                    </a:cubicBezTo>
                    <a:cubicBezTo>
                      <a:pt x="85" y="142"/>
                      <a:pt x="0" y="113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8" name="Freeform 816">
                <a:extLst>
                  <a:ext uri="{FF2B5EF4-FFF2-40B4-BE49-F238E27FC236}">
                    <a16:creationId xmlns:a16="http://schemas.microsoft.com/office/drawing/2014/main" id="{E3BCC0E0-CB19-4C14-A47C-110DD4913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1990"/>
                <a:ext cx="168" cy="177"/>
              </a:xfrm>
              <a:custGeom>
                <a:avLst/>
                <a:gdLst>
                  <a:gd name="T0" fmla="*/ 570 w 71"/>
                  <a:gd name="T1" fmla="*/ 840 h 75"/>
                  <a:gd name="T2" fmla="*/ 251 w 71"/>
                  <a:gd name="T3" fmla="*/ 135 h 75"/>
                  <a:gd name="T4" fmla="*/ 570 w 71"/>
                  <a:gd name="T5" fmla="*/ 840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5">
                    <a:moveTo>
                      <a:pt x="43" y="64"/>
                    </a:moveTo>
                    <a:cubicBezTo>
                      <a:pt x="13" y="75"/>
                      <a:pt x="0" y="17"/>
                      <a:pt x="19" y="10"/>
                    </a:cubicBezTo>
                    <a:cubicBezTo>
                      <a:pt x="43" y="0"/>
                      <a:pt x="71" y="55"/>
                      <a:pt x="43" y="64"/>
                    </a:cubicBezTo>
                    <a:close/>
                  </a:path>
                </a:pathLst>
              </a:custGeom>
              <a:solidFill>
                <a:srgbClr val="EE81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79" name="Freeform 817">
                <a:extLst>
                  <a:ext uri="{FF2B5EF4-FFF2-40B4-BE49-F238E27FC236}">
                    <a16:creationId xmlns:a16="http://schemas.microsoft.com/office/drawing/2014/main" id="{D4285936-3EE6-492D-B285-A4296D440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013"/>
                <a:ext cx="101" cy="154"/>
              </a:xfrm>
              <a:custGeom>
                <a:avLst/>
                <a:gdLst>
                  <a:gd name="T0" fmla="*/ 127 w 43"/>
                  <a:gd name="T1" fmla="*/ 505 h 65"/>
                  <a:gd name="T2" fmla="*/ 557 w 43"/>
                  <a:gd name="T3" fmla="*/ 718 h 65"/>
                  <a:gd name="T4" fmla="*/ 249 w 43"/>
                  <a:gd name="T5" fmla="*/ 0 h 65"/>
                  <a:gd name="T6" fmla="*/ 127 w 43"/>
                  <a:gd name="T7" fmla="*/ 505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65">
                    <a:moveTo>
                      <a:pt x="10" y="38"/>
                    </a:moveTo>
                    <a:cubicBezTo>
                      <a:pt x="14" y="50"/>
                      <a:pt x="22" y="60"/>
                      <a:pt x="43" y="54"/>
                    </a:cubicBezTo>
                    <a:cubicBezTo>
                      <a:pt x="13" y="65"/>
                      <a:pt x="0" y="7"/>
                      <a:pt x="19" y="0"/>
                    </a:cubicBezTo>
                    <a:cubicBezTo>
                      <a:pt x="6" y="2"/>
                      <a:pt x="3" y="23"/>
                      <a:pt x="1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0" name="Freeform 818">
                <a:extLst>
                  <a:ext uri="{FF2B5EF4-FFF2-40B4-BE49-F238E27FC236}">
                    <a16:creationId xmlns:a16="http://schemas.microsoft.com/office/drawing/2014/main" id="{4A0E65E2-D60A-4FB4-B7AE-D755505D9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" y="2476"/>
                <a:ext cx="442" cy="260"/>
              </a:xfrm>
              <a:custGeom>
                <a:avLst/>
                <a:gdLst>
                  <a:gd name="T0" fmla="*/ 0 w 187"/>
                  <a:gd name="T1" fmla="*/ 0 h 110"/>
                  <a:gd name="T2" fmla="*/ 1520 w 187"/>
                  <a:gd name="T3" fmla="*/ 1295 h 110"/>
                  <a:gd name="T4" fmla="*/ 2470 w 187"/>
                  <a:gd name="T5" fmla="*/ 766 h 110"/>
                  <a:gd name="T6" fmla="*/ 1016 w 187"/>
                  <a:gd name="T7" fmla="*/ 1028 h 110"/>
                  <a:gd name="T8" fmla="*/ 0 w 187"/>
                  <a:gd name="T9" fmla="*/ 0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7" h="110">
                    <a:moveTo>
                      <a:pt x="0" y="0"/>
                    </a:moveTo>
                    <a:cubicBezTo>
                      <a:pt x="13" y="49"/>
                      <a:pt x="67" y="110"/>
                      <a:pt x="115" y="98"/>
                    </a:cubicBezTo>
                    <a:cubicBezTo>
                      <a:pt x="164" y="85"/>
                      <a:pt x="173" y="63"/>
                      <a:pt x="187" y="58"/>
                    </a:cubicBezTo>
                    <a:cubicBezTo>
                      <a:pt x="155" y="63"/>
                      <a:pt x="118" y="90"/>
                      <a:pt x="77" y="78"/>
                    </a:cubicBezTo>
                    <a:cubicBezTo>
                      <a:pt x="36" y="66"/>
                      <a:pt x="9" y="16"/>
                      <a:pt x="0" y="0"/>
                    </a:cubicBezTo>
                    <a:close/>
                  </a:path>
                </a:pathLst>
              </a:custGeom>
              <a:solidFill>
                <a:srgbClr val="FAD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1" name="Freeform 819">
                <a:extLst>
                  <a:ext uri="{FF2B5EF4-FFF2-40B4-BE49-F238E27FC236}">
                    <a16:creationId xmlns:a16="http://schemas.microsoft.com/office/drawing/2014/main" id="{28AE4817-7563-4FE6-BFEE-BE35E634C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200"/>
                <a:ext cx="581" cy="616"/>
              </a:xfrm>
              <a:custGeom>
                <a:avLst/>
                <a:gdLst>
                  <a:gd name="T0" fmla="*/ 2818 w 246"/>
                  <a:gd name="T1" fmla="*/ 118 h 261"/>
                  <a:gd name="T2" fmla="*/ 2052 w 246"/>
                  <a:gd name="T3" fmla="*/ 2669 h 261"/>
                  <a:gd name="T4" fmla="*/ 66 w 246"/>
                  <a:gd name="T5" fmla="*/ 2601 h 261"/>
                  <a:gd name="T6" fmla="*/ 541 w 246"/>
                  <a:gd name="T7" fmla="*/ 3181 h 261"/>
                  <a:gd name="T8" fmla="*/ 2081 w 246"/>
                  <a:gd name="T9" fmla="*/ 2920 h 261"/>
                  <a:gd name="T10" fmla="*/ 2990 w 246"/>
                  <a:gd name="T11" fmla="*/ 1798 h 261"/>
                  <a:gd name="T12" fmla="*/ 3240 w 246"/>
                  <a:gd name="T13" fmla="*/ 0 h 261"/>
                  <a:gd name="T14" fmla="*/ 2818 w 246"/>
                  <a:gd name="T15" fmla="*/ 118 h 2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6" h="261">
                    <a:moveTo>
                      <a:pt x="214" y="9"/>
                    </a:moveTo>
                    <a:cubicBezTo>
                      <a:pt x="238" y="45"/>
                      <a:pt x="230" y="146"/>
                      <a:pt x="156" y="203"/>
                    </a:cubicBezTo>
                    <a:cubicBezTo>
                      <a:pt x="83" y="261"/>
                      <a:pt x="5" y="198"/>
                      <a:pt x="5" y="198"/>
                    </a:cubicBezTo>
                    <a:cubicBezTo>
                      <a:pt x="4" y="214"/>
                      <a:pt x="0" y="238"/>
                      <a:pt x="41" y="242"/>
                    </a:cubicBezTo>
                    <a:cubicBezTo>
                      <a:pt x="83" y="245"/>
                      <a:pt x="120" y="245"/>
                      <a:pt x="158" y="222"/>
                    </a:cubicBezTo>
                    <a:cubicBezTo>
                      <a:pt x="196" y="198"/>
                      <a:pt x="219" y="162"/>
                      <a:pt x="227" y="137"/>
                    </a:cubicBezTo>
                    <a:cubicBezTo>
                      <a:pt x="234" y="112"/>
                      <a:pt x="236" y="31"/>
                      <a:pt x="246" y="0"/>
                    </a:cubicBezTo>
                    <a:cubicBezTo>
                      <a:pt x="241" y="26"/>
                      <a:pt x="234" y="36"/>
                      <a:pt x="214" y="9"/>
                    </a:cubicBezTo>
                    <a:close/>
                  </a:path>
                </a:pathLst>
              </a:custGeom>
              <a:solidFill>
                <a:srgbClr val="FAD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2" name="Freeform 820">
                <a:extLst>
                  <a:ext uri="{FF2B5EF4-FFF2-40B4-BE49-F238E27FC236}">
                    <a16:creationId xmlns:a16="http://schemas.microsoft.com/office/drawing/2014/main" id="{3B91F7C9-B4B8-4B0F-B666-AFFE5A893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" y="2608"/>
                <a:ext cx="307" cy="178"/>
              </a:xfrm>
              <a:custGeom>
                <a:avLst/>
                <a:gdLst>
                  <a:gd name="T0" fmla="*/ 753 w 130"/>
                  <a:gd name="T1" fmla="*/ 427 h 75"/>
                  <a:gd name="T2" fmla="*/ 0 w 130"/>
                  <a:gd name="T3" fmla="*/ 0 h 75"/>
                  <a:gd name="T4" fmla="*/ 1712 w 130"/>
                  <a:gd name="T5" fmla="*/ 254 h 75"/>
                  <a:gd name="T6" fmla="*/ 753 w 130"/>
                  <a:gd name="T7" fmla="*/ 427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0" h="75">
                    <a:moveTo>
                      <a:pt x="57" y="32"/>
                    </a:moveTo>
                    <a:cubicBezTo>
                      <a:pt x="40" y="29"/>
                      <a:pt x="28" y="19"/>
                      <a:pt x="0" y="0"/>
                    </a:cubicBezTo>
                    <a:cubicBezTo>
                      <a:pt x="22" y="21"/>
                      <a:pt x="49" y="75"/>
                      <a:pt x="130" y="19"/>
                    </a:cubicBezTo>
                    <a:cubicBezTo>
                      <a:pt x="116" y="24"/>
                      <a:pt x="90" y="39"/>
                      <a:pt x="57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3" name="Freeform 821">
                <a:extLst>
                  <a:ext uri="{FF2B5EF4-FFF2-40B4-BE49-F238E27FC236}">
                    <a16:creationId xmlns:a16="http://schemas.microsoft.com/office/drawing/2014/main" id="{32B1000F-D57B-4A39-9273-C91A5E4A4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9" y="3175"/>
                <a:ext cx="203" cy="104"/>
              </a:xfrm>
              <a:custGeom>
                <a:avLst/>
                <a:gdLst>
                  <a:gd name="T0" fmla="*/ 446 w 86"/>
                  <a:gd name="T1" fmla="*/ 106 h 44"/>
                  <a:gd name="T2" fmla="*/ 0 w 86"/>
                  <a:gd name="T3" fmla="*/ 425 h 44"/>
                  <a:gd name="T4" fmla="*/ 1131 w 86"/>
                  <a:gd name="T5" fmla="*/ 95 h 44"/>
                  <a:gd name="T6" fmla="*/ 446 w 86"/>
                  <a:gd name="T7" fmla="*/ 10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44">
                    <a:moveTo>
                      <a:pt x="34" y="8"/>
                    </a:moveTo>
                    <a:cubicBezTo>
                      <a:pt x="24" y="12"/>
                      <a:pt x="15" y="20"/>
                      <a:pt x="0" y="32"/>
                    </a:cubicBezTo>
                    <a:cubicBezTo>
                      <a:pt x="29" y="44"/>
                      <a:pt x="70" y="32"/>
                      <a:pt x="86" y="7"/>
                    </a:cubicBezTo>
                    <a:cubicBezTo>
                      <a:pt x="75" y="12"/>
                      <a:pt x="59" y="0"/>
                      <a:pt x="34" y="8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4" name="Freeform 822">
                <a:extLst>
                  <a:ext uri="{FF2B5EF4-FFF2-40B4-BE49-F238E27FC236}">
                    <a16:creationId xmlns:a16="http://schemas.microsoft.com/office/drawing/2014/main" id="{3EDC72EA-3FC3-4E6F-8D35-783649281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3038"/>
                <a:ext cx="170" cy="81"/>
              </a:xfrm>
              <a:custGeom>
                <a:avLst/>
                <a:gdLst>
                  <a:gd name="T0" fmla="*/ 0 w 72"/>
                  <a:gd name="T1" fmla="*/ 0 h 34"/>
                  <a:gd name="T2" fmla="*/ 262 w 72"/>
                  <a:gd name="T3" fmla="*/ 312 h 34"/>
                  <a:gd name="T4" fmla="*/ 947 w 72"/>
                  <a:gd name="T5" fmla="*/ 460 h 34"/>
                  <a:gd name="T6" fmla="*/ 423 w 72"/>
                  <a:gd name="T7" fmla="*/ 136 h 34"/>
                  <a:gd name="T8" fmla="*/ 0 w 72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34">
                    <a:moveTo>
                      <a:pt x="0" y="0"/>
                    </a:moveTo>
                    <a:cubicBezTo>
                      <a:pt x="0" y="14"/>
                      <a:pt x="4" y="21"/>
                      <a:pt x="20" y="23"/>
                    </a:cubicBezTo>
                    <a:cubicBezTo>
                      <a:pt x="36" y="25"/>
                      <a:pt x="65" y="27"/>
                      <a:pt x="72" y="34"/>
                    </a:cubicBezTo>
                    <a:cubicBezTo>
                      <a:pt x="70" y="20"/>
                      <a:pt x="46" y="12"/>
                      <a:pt x="32" y="10"/>
                    </a:cubicBezTo>
                    <a:cubicBezTo>
                      <a:pt x="18" y="8"/>
                      <a:pt x="5" y="11"/>
                      <a:pt x="0" y="0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5" name="Freeform 823">
                <a:extLst>
                  <a:ext uri="{FF2B5EF4-FFF2-40B4-BE49-F238E27FC236}">
                    <a16:creationId xmlns:a16="http://schemas.microsoft.com/office/drawing/2014/main" id="{F4B39987-0AE8-422B-99C4-120DD75FD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3029"/>
                <a:ext cx="89" cy="154"/>
              </a:xfrm>
              <a:custGeom>
                <a:avLst/>
                <a:gdLst>
                  <a:gd name="T0" fmla="*/ 0 w 38"/>
                  <a:gd name="T1" fmla="*/ 865 h 65"/>
                  <a:gd name="T2" fmla="*/ 412 w 38"/>
                  <a:gd name="T3" fmla="*/ 438 h 65"/>
                  <a:gd name="T4" fmla="*/ 347 w 38"/>
                  <a:gd name="T5" fmla="*/ 0 h 65"/>
                  <a:gd name="T6" fmla="*/ 286 w 38"/>
                  <a:gd name="T7" fmla="*/ 280 h 65"/>
                  <a:gd name="T8" fmla="*/ 126 w 38"/>
                  <a:gd name="T9" fmla="*/ 493 h 65"/>
                  <a:gd name="T10" fmla="*/ 0 w 38"/>
                  <a:gd name="T11" fmla="*/ 865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5">
                    <a:moveTo>
                      <a:pt x="0" y="65"/>
                    </a:moveTo>
                    <a:cubicBezTo>
                      <a:pt x="5" y="47"/>
                      <a:pt x="27" y="36"/>
                      <a:pt x="32" y="33"/>
                    </a:cubicBezTo>
                    <a:cubicBezTo>
                      <a:pt x="38" y="29"/>
                      <a:pt x="25" y="9"/>
                      <a:pt x="27" y="0"/>
                    </a:cubicBezTo>
                    <a:cubicBezTo>
                      <a:pt x="24" y="8"/>
                      <a:pt x="21" y="14"/>
                      <a:pt x="22" y="21"/>
                    </a:cubicBezTo>
                    <a:cubicBezTo>
                      <a:pt x="23" y="28"/>
                      <a:pt x="15" y="29"/>
                      <a:pt x="10" y="37"/>
                    </a:cubicBezTo>
                    <a:cubicBezTo>
                      <a:pt x="5" y="42"/>
                      <a:pt x="1" y="59"/>
                      <a:pt x="0" y="65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6" name="Freeform 824">
                <a:extLst>
                  <a:ext uri="{FF2B5EF4-FFF2-40B4-BE49-F238E27FC236}">
                    <a16:creationId xmlns:a16="http://schemas.microsoft.com/office/drawing/2014/main" id="{EE9E7CDB-B1A3-47B3-A09E-2F6BF1EAD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5" y="2682"/>
                <a:ext cx="135" cy="87"/>
              </a:xfrm>
              <a:custGeom>
                <a:avLst/>
                <a:gdLst>
                  <a:gd name="T0" fmla="*/ 758 w 57"/>
                  <a:gd name="T1" fmla="*/ 0 h 37"/>
                  <a:gd name="T2" fmla="*/ 545 w 57"/>
                  <a:gd name="T3" fmla="*/ 393 h 37"/>
                  <a:gd name="T4" fmla="*/ 0 w 57"/>
                  <a:gd name="T5" fmla="*/ 78 h 37"/>
                  <a:gd name="T6" fmla="*/ 545 w 57"/>
                  <a:gd name="T7" fmla="*/ 183 h 37"/>
                  <a:gd name="T8" fmla="*/ 758 w 57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37">
                    <a:moveTo>
                      <a:pt x="57" y="0"/>
                    </a:moveTo>
                    <a:cubicBezTo>
                      <a:pt x="54" y="12"/>
                      <a:pt x="46" y="37"/>
                      <a:pt x="41" y="30"/>
                    </a:cubicBezTo>
                    <a:cubicBezTo>
                      <a:pt x="36" y="23"/>
                      <a:pt x="19" y="14"/>
                      <a:pt x="0" y="6"/>
                    </a:cubicBezTo>
                    <a:cubicBezTo>
                      <a:pt x="10" y="9"/>
                      <a:pt x="34" y="15"/>
                      <a:pt x="41" y="14"/>
                    </a:cubicBezTo>
                    <a:cubicBezTo>
                      <a:pt x="50" y="12"/>
                      <a:pt x="55" y="4"/>
                      <a:pt x="57" y="0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7" name="Freeform 825">
                <a:extLst>
                  <a:ext uri="{FF2B5EF4-FFF2-40B4-BE49-F238E27FC236}">
                    <a16:creationId xmlns:a16="http://schemas.microsoft.com/office/drawing/2014/main" id="{56F8C206-C835-440A-8FE4-CE050E5A3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691"/>
                <a:ext cx="59" cy="208"/>
              </a:xfrm>
              <a:custGeom>
                <a:avLst/>
                <a:gdLst>
                  <a:gd name="T0" fmla="*/ 0 w 25"/>
                  <a:gd name="T1" fmla="*/ 1163 h 88"/>
                  <a:gd name="T2" fmla="*/ 66 w 25"/>
                  <a:gd name="T3" fmla="*/ 0 h 88"/>
                  <a:gd name="T4" fmla="*/ 0 w 25"/>
                  <a:gd name="T5" fmla="*/ 1163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88">
                    <a:moveTo>
                      <a:pt x="0" y="88"/>
                    </a:moveTo>
                    <a:cubicBezTo>
                      <a:pt x="25" y="59"/>
                      <a:pt x="16" y="16"/>
                      <a:pt x="5" y="0"/>
                    </a:cubicBezTo>
                    <a:cubicBezTo>
                      <a:pt x="7" y="12"/>
                      <a:pt x="10" y="59"/>
                      <a:pt x="0" y="88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8" name="Freeform 826">
                <a:extLst>
                  <a:ext uri="{FF2B5EF4-FFF2-40B4-BE49-F238E27FC236}">
                    <a16:creationId xmlns:a16="http://schemas.microsoft.com/office/drawing/2014/main" id="{882321C7-A34F-475C-8CAB-BE10F1306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2774"/>
                <a:ext cx="118" cy="175"/>
              </a:xfrm>
              <a:custGeom>
                <a:avLst/>
                <a:gdLst>
                  <a:gd name="T0" fmla="*/ 396 w 50"/>
                  <a:gd name="T1" fmla="*/ 610 h 74"/>
                  <a:gd name="T2" fmla="*/ 0 w 50"/>
                  <a:gd name="T3" fmla="*/ 726 h 74"/>
                  <a:gd name="T4" fmla="*/ 562 w 50"/>
                  <a:gd name="T5" fmla="*/ 832 h 74"/>
                  <a:gd name="T6" fmla="*/ 196 w 50"/>
                  <a:gd name="T7" fmla="*/ 0 h 74"/>
                  <a:gd name="T8" fmla="*/ 396 w 50"/>
                  <a:gd name="T9" fmla="*/ 61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74">
                    <a:moveTo>
                      <a:pt x="30" y="46"/>
                    </a:moveTo>
                    <a:cubicBezTo>
                      <a:pt x="29" y="57"/>
                      <a:pt x="15" y="63"/>
                      <a:pt x="0" y="55"/>
                    </a:cubicBezTo>
                    <a:cubicBezTo>
                      <a:pt x="1" y="63"/>
                      <a:pt x="35" y="74"/>
                      <a:pt x="43" y="63"/>
                    </a:cubicBezTo>
                    <a:cubicBezTo>
                      <a:pt x="50" y="52"/>
                      <a:pt x="38" y="18"/>
                      <a:pt x="15" y="0"/>
                    </a:cubicBezTo>
                    <a:cubicBezTo>
                      <a:pt x="24" y="11"/>
                      <a:pt x="33" y="33"/>
                      <a:pt x="30" y="46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89" name="Freeform 827">
                <a:extLst>
                  <a:ext uri="{FF2B5EF4-FFF2-40B4-BE49-F238E27FC236}">
                    <a16:creationId xmlns:a16="http://schemas.microsoft.com/office/drawing/2014/main" id="{B35F8B8C-B8CC-48B2-8DA8-D5032E8E2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" y="2861"/>
                <a:ext cx="83" cy="83"/>
              </a:xfrm>
              <a:custGeom>
                <a:avLst/>
                <a:gdLst>
                  <a:gd name="T0" fmla="*/ 389 w 35"/>
                  <a:gd name="T1" fmla="*/ 320 h 35"/>
                  <a:gd name="T2" fmla="*/ 0 w 35"/>
                  <a:gd name="T3" fmla="*/ 360 h 35"/>
                  <a:gd name="T4" fmla="*/ 415 w 35"/>
                  <a:gd name="T5" fmla="*/ 349 h 35"/>
                  <a:gd name="T6" fmla="*/ 398 w 35"/>
                  <a:gd name="T7" fmla="*/ 0 h 35"/>
                  <a:gd name="T8" fmla="*/ 389 w 35"/>
                  <a:gd name="T9" fmla="*/ 32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29" y="24"/>
                    </a:moveTo>
                    <a:cubicBezTo>
                      <a:pt x="24" y="29"/>
                      <a:pt x="14" y="31"/>
                      <a:pt x="0" y="27"/>
                    </a:cubicBezTo>
                    <a:cubicBezTo>
                      <a:pt x="6" y="30"/>
                      <a:pt x="24" y="35"/>
                      <a:pt x="31" y="26"/>
                    </a:cubicBezTo>
                    <a:cubicBezTo>
                      <a:pt x="35" y="22"/>
                      <a:pt x="35" y="13"/>
                      <a:pt x="30" y="0"/>
                    </a:cubicBezTo>
                    <a:cubicBezTo>
                      <a:pt x="31" y="4"/>
                      <a:pt x="34" y="17"/>
                      <a:pt x="29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0" name="Freeform 828">
                <a:extLst>
                  <a:ext uri="{FF2B5EF4-FFF2-40B4-BE49-F238E27FC236}">
                    <a16:creationId xmlns:a16="http://schemas.microsoft.com/office/drawing/2014/main" id="{092233EC-1D9A-449D-9296-8A526E8CC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722"/>
                <a:ext cx="22" cy="135"/>
              </a:xfrm>
              <a:custGeom>
                <a:avLst/>
                <a:gdLst>
                  <a:gd name="T0" fmla="*/ 29 w 9"/>
                  <a:gd name="T1" fmla="*/ 0 h 57"/>
                  <a:gd name="T2" fmla="*/ 0 w 9"/>
                  <a:gd name="T3" fmla="*/ 758 h 57"/>
                  <a:gd name="T4" fmla="*/ 29 w 9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7">
                    <a:moveTo>
                      <a:pt x="2" y="0"/>
                    </a:moveTo>
                    <a:cubicBezTo>
                      <a:pt x="6" y="8"/>
                      <a:pt x="9" y="41"/>
                      <a:pt x="0" y="57"/>
                    </a:cubicBezTo>
                    <a:cubicBezTo>
                      <a:pt x="4" y="47"/>
                      <a:pt x="4" y="1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1" name="Freeform 829">
                <a:extLst>
                  <a:ext uri="{FF2B5EF4-FFF2-40B4-BE49-F238E27FC236}">
                    <a16:creationId xmlns:a16="http://schemas.microsoft.com/office/drawing/2014/main" id="{901463EF-C9AE-48E8-8B5E-0C9070D77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2708"/>
                <a:ext cx="73" cy="47"/>
              </a:xfrm>
              <a:custGeom>
                <a:avLst/>
                <a:gdLst>
                  <a:gd name="T0" fmla="*/ 0 w 31"/>
                  <a:gd name="T1" fmla="*/ 78 h 20"/>
                  <a:gd name="T2" fmla="*/ 221 w 31"/>
                  <a:gd name="T3" fmla="*/ 221 h 20"/>
                  <a:gd name="T4" fmla="*/ 356 w 31"/>
                  <a:gd name="T5" fmla="*/ 155 h 20"/>
                  <a:gd name="T6" fmla="*/ 405 w 31"/>
                  <a:gd name="T7" fmla="*/ 0 h 20"/>
                  <a:gd name="T8" fmla="*/ 271 w 31"/>
                  <a:gd name="T9" fmla="*/ 183 h 20"/>
                  <a:gd name="T10" fmla="*/ 0 w 31"/>
                  <a:gd name="T11" fmla="*/ 78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0">
                    <a:moveTo>
                      <a:pt x="0" y="6"/>
                    </a:moveTo>
                    <a:cubicBezTo>
                      <a:pt x="8" y="9"/>
                      <a:pt x="14" y="14"/>
                      <a:pt x="17" y="17"/>
                    </a:cubicBezTo>
                    <a:cubicBezTo>
                      <a:pt x="20" y="20"/>
                      <a:pt x="24" y="20"/>
                      <a:pt x="27" y="12"/>
                    </a:cubicBezTo>
                    <a:cubicBezTo>
                      <a:pt x="31" y="4"/>
                      <a:pt x="31" y="0"/>
                      <a:pt x="31" y="0"/>
                    </a:cubicBezTo>
                    <a:cubicBezTo>
                      <a:pt x="29" y="6"/>
                      <a:pt x="25" y="14"/>
                      <a:pt x="21" y="14"/>
                    </a:cubicBezTo>
                    <a:cubicBezTo>
                      <a:pt x="17" y="15"/>
                      <a:pt x="4" y="6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2" name="Freeform 830">
                <a:extLst>
                  <a:ext uri="{FF2B5EF4-FFF2-40B4-BE49-F238E27FC236}">
                    <a16:creationId xmlns:a16="http://schemas.microsoft.com/office/drawing/2014/main" id="{B6552D23-1A59-48E0-8120-668D50D7D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2604"/>
                <a:ext cx="189" cy="92"/>
              </a:xfrm>
              <a:custGeom>
                <a:avLst/>
                <a:gdLst>
                  <a:gd name="T0" fmla="*/ 0 w 80"/>
                  <a:gd name="T1" fmla="*/ 512 h 39"/>
                  <a:gd name="T2" fmla="*/ 988 w 80"/>
                  <a:gd name="T3" fmla="*/ 134 h 39"/>
                  <a:gd name="T4" fmla="*/ 1016 w 80"/>
                  <a:gd name="T5" fmla="*/ 316 h 39"/>
                  <a:gd name="T6" fmla="*/ 671 w 80"/>
                  <a:gd name="T7" fmla="*/ 196 h 39"/>
                  <a:gd name="T8" fmla="*/ 0 w 80"/>
                  <a:gd name="T9" fmla="*/ 512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39">
                    <a:moveTo>
                      <a:pt x="0" y="39"/>
                    </a:moveTo>
                    <a:cubicBezTo>
                      <a:pt x="7" y="26"/>
                      <a:pt x="35" y="0"/>
                      <a:pt x="75" y="10"/>
                    </a:cubicBezTo>
                    <a:cubicBezTo>
                      <a:pt x="80" y="11"/>
                      <a:pt x="77" y="24"/>
                      <a:pt x="77" y="24"/>
                    </a:cubicBezTo>
                    <a:cubicBezTo>
                      <a:pt x="78" y="18"/>
                      <a:pt x="61" y="15"/>
                      <a:pt x="51" y="15"/>
                    </a:cubicBezTo>
                    <a:cubicBezTo>
                      <a:pt x="41" y="16"/>
                      <a:pt x="18" y="15"/>
                      <a:pt x="0" y="39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3" name="Freeform 831">
                <a:extLst>
                  <a:ext uri="{FF2B5EF4-FFF2-40B4-BE49-F238E27FC236}">
                    <a16:creationId xmlns:a16="http://schemas.microsoft.com/office/drawing/2014/main" id="{659D5C3D-0B13-4912-9932-7F76A588F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2724"/>
                <a:ext cx="76" cy="175"/>
              </a:xfrm>
              <a:custGeom>
                <a:avLst/>
                <a:gdLst>
                  <a:gd name="T0" fmla="*/ 430 w 32"/>
                  <a:gd name="T1" fmla="*/ 118 h 74"/>
                  <a:gd name="T2" fmla="*/ 40 w 32"/>
                  <a:gd name="T3" fmla="*/ 95 h 74"/>
                  <a:gd name="T4" fmla="*/ 295 w 32"/>
                  <a:gd name="T5" fmla="*/ 979 h 74"/>
                  <a:gd name="T6" fmla="*/ 176 w 32"/>
                  <a:gd name="T7" fmla="*/ 213 h 74"/>
                  <a:gd name="T8" fmla="*/ 430 w 32"/>
                  <a:gd name="T9" fmla="*/ 118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4">
                    <a:moveTo>
                      <a:pt x="32" y="9"/>
                    </a:moveTo>
                    <a:cubicBezTo>
                      <a:pt x="19" y="5"/>
                      <a:pt x="5" y="0"/>
                      <a:pt x="3" y="7"/>
                    </a:cubicBezTo>
                    <a:cubicBezTo>
                      <a:pt x="1" y="14"/>
                      <a:pt x="0" y="55"/>
                      <a:pt x="22" y="74"/>
                    </a:cubicBezTo>
                    <a:cubicBezTo>
                      <a:pt x="18" y="69"/>
                      <a:pt x="6" y="24"/>
                      <a:pt x="13" y="16"/>
                    </a:cubicBezTo>
                    <a:cubicBezTo>
                      <a:pt x="20" y="8"/>
                      <a:pt x="32" y="9"/>
                      <a:pt x="32" y="9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4" name="Freeform 832">
                <a:extLst>
                  <a:ext uri="{FF2B5EF4-FFF2-40B4-BE49-F238E27FC236}">
                    <a16:creationId xmlns:a16="http://schemas.microsoft.com/office/drawing/2014/main" id="{A56C2C51-A5E9-4A78-B00E-7CA9D9E25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" y="2660"/>
                <a:ext cx="56" cy="222"/>
              </a:xfrm>
              <a:custGeom>
                <a:avLst/>
                <a:gdLst>
                  <a:gd name="T0" fmla="*/ 163 w 24"/>
                  <a:gd name="T1" fmla="*/ 631 h 94"/>
                  <a:gd name="T2" fmla="*/ 142 w 24"/>
                  <a:gd name="T3" fmla="*/ 803 h 94"/>
                  <a:gd name="T4" fmla="*/ 191 w 24"/>
                  <a:gd name="T5" fmla="*/ 1238 h 94"/>
                  <a:gd name="T6" fmla="*/ 65 w 24"/>
                  <a:gd name="T7" fmla="*/ 803 h 94"/>
                  <a:gd name="T8" fmla="*/ 142 w 24"/>
                  <a:gd name="T9" fmla="*/ 541 h 94"/>
                  <a:gd name="T10" fmla="*/ 257 w 24"/>
                  <a:gd name="T11" fmla="*/ 0 h 94"/>
                  <a:gd name="T12" fmla="*/ 163 w 24"/>
                  <a:gd name="T13" fmla="*/ 631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94">
                    <a:moveTo>
                      <a:pt x="13" y="48"/>
                    </a:moveTo>
                    <a:cubicBezTo>
                      <a:pt x="12" y="50"/>
                      <a:pt x="11" y="58"/>
                      <a:pt x="11" y="61"/>
                    </a:cubicBezTo>
                    <a:cubicBezTo>
                      <a:pt x="13" y="70"/>
                      <a:pt x="15" y="86"/>
                      <a:pt x="15" y="94"/>
                    </a:cubicBezTo>
                    <a:cubicBezTo>
                      <a:pt x="14" y="87"/>
                      <a:pt x="9" y="69"/>
                      <a:pt x="5" y="61"/>
                    </a:cubicBezTo>
                    <a:cubicBezTo>
                      <a:pt x="0" y="52"/>
                      <a:pt x="4" y="54"/>
                      <a:pt x="11" y="41"/>
                    </a:cubicBezTo>
                    <a:cubicBezTo>
                      <a:pt x="17" y="27"/>
                      <a:pt x="23" y="10"/>
                      <a:pt x="20" y="0"/>
                    </a:cubicBezTo>
                    <a:cubicBezTo>
                      <a:pt x="24" y="8"/>
                      <a:pt x="19" y="32"/>
                      <a:pt x="13" y="48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5" name="Freeform 833">
                <a:extLst>
                  <a:ext uri="{FF2B5EF4-FFF2-40B4-BE49-F238E27FC236}">
                    <a16:creationId xmlns:a16="http://schemas.microsoft.com/office/drawing/2014/main" id="{A04F54B0-A533-4431-9366-08CAF2F0A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3064"/>
                <a:ext cx="54" cy="78"/>
              </a:xfrm>
              <a:custGeom>
                <a:avLst/>
                <a:gdLst>
                  <a:gd name="T0" fmla="*/ 0 w 23"/>
                  <a:gd name="T1" fmla="*/ 435 h 33"/>
                  <a:gd name="T2" fmla="*/ 270 w 23"/>
                  <a:gd name="T3" fmla="*/ 241 h 33"/>
                  <a:gd name="T4" fmla="*/ 232 w 23"/>
                  <a:gd name="T5" fmla="*/ 0 h 33"/>
                  <a:gd name="T6" fmla="*/ 221 w 23"/>
                  <a:gd name="T7" fmla="*/ 225 h 33"/>
                  <a:gd name="T8" fmla="*/ 0 w 23"/>
                  <a:gd name="T9" fmla="*/ 43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3">
                    <a:moveTo>
                      <a:pt x="0" y="33"/>
                    </a:moveTo>
                    <a:cubicBezTo>
                      <a:pt x="6" y="26"/>
                      <a:pt x="20" y="21"/>
                      <a:pt x="21" y="18"/>
                    </a:cubicBezTo>
                    <a:cubicBezTo>
                      <a:pt x="23" y="15"/>
                      <a:pt x="19" y="5"/>
                      <a:pt x="18" y="0"/>
                    </a:cubicBezTo>
                    <a:cubicBezTo>
                      <a:pt x="19" y="5"/>
                      <a:pt x="21" y="12"/>
                      <a:pt x="17" y="17"/>
                    </a:cubicBezTo>
                    <a:cubicBezTo>
                      <a:pt x="13" y="22"/>
                      <a:pt x="3" y="3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6" name="Freeform 834">
                <a:extLst>
                  <a:ext uri="{FF2B5EF4-FFF2-40B4-BE49-F238E27FC236}">
                    <a16:creationId xmlns:a16="http://schemas.microsoft.com/office/drawing/2014/main" id="{F2D63DB3-33C6-483E-B73B-7DA7EC484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3064"/>
                <a:ext cx="121" cy="38"/>
              </a:xfrm>
              <a:custGeom>
                <a:avLst/>
                <a:gdLst>
                  <a:gd name="T0" fmla="*/ 0 w 51"/>
                  <a:gd name="T1" fmla="*/ 0 h 16"/>
                  <a:gd name="T2" fmla="*/ 214 w 51"/>
                  <a:gd name="T3" fmla="*/ 164 h 16"/>
                  <a:gd name="T4" fmla="*/ 681 w 51"/>
                  <a:gd name="T5" fmla="*/ 214 h 16"/>
                  <a:gd name="T6" fmla="*/ 214 w 51"/>
                  <a:gd name="T7" fmla="*/ 135 h 16"/>
                  <a:gd name="T8" fmla="*/ 0 w 5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6">
                    <a:moveTo>
                      <a:pt x="0" y="0"/>
                    </a:moveTo>
                    <a:cubicBezTo>
                      <a:pt x="2" y="8"/>
                      <a:pt x="0" y="12"/>
                      <a:pt x="16" y="12"/>
                    </a:cubicBezTo>
                    <a:cubicBezTo>
                      <a:pt x="32" y="13"/>
                      <a:pt x="48" y="15"/>
                      <a:pt x="51" y="16"/>
                    </a:cubicBezTo>
                    <a:cubicBezTo>
                      <a:pt x="42" y="14"/>
                      <a:pt x="24" y="11"/>
                      <a:pt x="16" y="10"/>
                    </a:cubicBezTo>
                    <a:cubicBezTo>
                      <a:pt x="7" y="9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7" name="Freeform 835">
                <a:extLst>
                  <a:ext uri="{FF2B5EF4-FFF2-40B4-BE49-F238E27FC236}">
                    <a16:creationId xmlns:a16="http://schemas.microsoft.com/office/drawing/2014/main" id="{ABEDCE4D-D89B-45D2-A9D4-D5989F77B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7" y="3211"/>
                <a:ext cx="148" cy="52"/>
              </a:xfrm>
              <a:custGeom>
                <a:avLst/>
                <a:gdLst>
                  <a:gd name="T0" fmla="*/ 402 w 63"/>
                  <a:gd name="T1" fmla="*/ 213 h 22"/>
                  <a:gd name="T2" fmla="*/ 0 w 63"/>
                  <a:gd name="T3" fmla="*/ 279 h 22"/>
                  <a:gd name="T4" fmla="*/ 818 w 63"/>
                  <a:gd name="T5" fmla="*/ 0 h 22"/>
                  <a:gd name="T6" fmla="*/ 402 w 63"/>
                  <a:gd name="T7" fmla="*/ 2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2">
                    <a:moveTo>
                      <a:pt x="31" y="16"/>
                    </a:moveTo>
                    <a:cubicBezTo>
                      <a:pt x="21" y="19"/>
                      <a:pt x="11" y="22"/>
                      <a:pt x="0" y="21"/>
                    </a:cubicBezTo>
                    <a:cubicBezTo>
                      <a:pt x="14" y="22"/>
                      <a:pt x="41" y="21"/>
                      <a:pt x="63" y="0"/>
                    </a:cubicBezTo>
                    <a:cubicBezTo>
                      <a:pt x="59" y="3"/>
                      <a:pt x="46" y="11"/>
                      <a:pt x="3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8" name="Freeform 836">
                <a:extLst>
                  <a:ext uri="{FF2B5EF4-FFF2-40B4-BE49-F238E27FC236}">
                    <a16:creationId xmlns:a16="http://schemas.microsoft.com/office/drawing/2014/main" id="{F04BAC89-20C8-4449-8B00-432375533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3102"/>
                <a:ext cx="248" cy="118"/>
              </a:xfrm>
              <a:custGeom>
                <a:avLst/>
                <a:gdLst>
                  <a:gd name="T0" fmla="*/ 1384 w 105"/>
                  <a:gd name="T1" fmla="*/ 300 h 50"/>
                  <a:gd name="T2" fmla="*/ 0 w 105"/>
                  <a:gd name="T3" fmla="*/ 656 h 50"/>
                  <a:gd name="T4" fmla="*/ 1384 w 105"/>
                  <a:gd name="T5" fmla="*/ 30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50">
                    <a:moveTo>
                      <a:pt x="105" y="23"/>
                    </a:moveTo>
                    <a:cubicBezTo>
                      <a:pt x="39" y="0"/>
                      <a:pt x="8" y="33"/>
                      <a:pt x="0" y="50"/>
                    </a:cubicBezTo>
                    <a:cubicBezTo>
                      <a:pt x="14" y="37"/>
                      <a:pt x="42" y="10"/>
                      <a:pt x="105" y="23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99" name="Freeform 837">
                <a:extLst>
                  <a:ext uri="{FF2B5EF4-FFF2-40B4-BE49-F238E27FC236}">
                    <a16:creationId xmlns:a16="http://schemas.microsoft.com/office/drawing/2014/main" id="{74DB02F0-E62D-43C0-8019-92E93F14D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956"/>
                <a:ext cx="167" cy="56"/>
              </a:xfrm>
              <a:custGeom>
                <a:avLst/>
                <a:gdLst>
                  <a:gd name="T0" fmla="*/ 0 w 71"/>
                  <a:gd name="T1" fmla="*/ 266 h 24"/>
                  <a:gd name="T2" fmla="*/ 49 w 71"/>
                  <a:gd name="T3" fmla="*/ 65 h 24"/>
                  <a:gd name="T4" fmla="*/ 299 w 71"/>
                  <a:gd name="T5" fmla="*/ 0 h 24"/>
                  <a:gd name="T6" fmla="*/ 924 w 71"/>
                  <a:gd name="T7" fmla="*/ 306 h 24"/>
                  <a:gd name="T8" fmla="*/ 183 w 71"/>
                  <a:gd name="T9" fmla="*/ 77 h 24"/>
                  <a:gd name="T10" fmla="*/ 0 w 71"/>
                  <a:gd name="T11" fmla="*/ 26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24">
                    <a:moveTo>
                      <a:pt x="0" y="21"/>
                    </a:moveTo>
                    <a:cubicBezTo>
                      <a:pt x="0" y="15"/>
                      <a:pt x="0" y="9"/>
                      <a:pt x="4" y="5"/>
                    </a:cubicBezTo>
                    <a:cubicBezTo>
                      <a:pt x="7" y="2"/>
                      <a:pt x="13" y="0"/>
                      <a:pt x="23" y="0"/>
                    </a:cubicBezTo>
                    <a:cubicBezTo>
                      <a:pt x="45" y="1"/>
                      <a:pt x="68" y="19"/>
                      <a:pt x="71" y="24"/>
                    </a:cubicBezTo>
                    <a:cubicBezTo>
                      <a:pt x="56" y="13"/>
                      <a:pt x="28" y="3"/>
                      <a:pt x="14" y="6"/>
                    </a:cubicBezTo>
                    <a:cubicBezTo>
                      <a:pt x="5" y="7"/>
                      <a:pt x="2" y="14"/>
                      <a:pt x="0" y="21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0" name="Freeform 838">
                <a:extLst>
                  <a:ext uri="{FF2B5EF4-FFF2-40B4-BE49-F238E27FC236}">
                    <a16:creationId xmlns:a16="http://schemas.microsoft.com/office/drawing/2014/main" id="{E95079FE-F545-4B4E-A49D-9FB9E2A5C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2991"/>
                <a:ext cx="93" cy="175"/>
              </a:xfrm>
              <a:custGeom>
                <a:avLst/>
                <a:gdLst>
                  <a:gd name="T0" fmla="*/ 165 w 39"/>
                  <a:gd name="T1" fmla="*/ 979 h 74"/>
                  <a:gd name="T2" fmla="*/ 529 w 39"/>
                  <a:gd name="T3" fmla="*/ 0 h 74"/>
                  <a:gd name="T4" fmla="*/ 165 w 39"/>
                  <a:gd name="T5" fmla="*/ 979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4">
                    <a:moveTo>
                      <a:pt x="12" y="74"/>
                    </a:moveTo>
                    <a:cubicBezTo>
                      <a:pt x="0" y="35"/>
                      <a:pt x="26" y="4"/>
                      <a:pt x="39" y="0"/>
                    </a:cubicBezTo>
                    <a:cubicBezTo>
                      <a:pt x="32" y="5"/>
                      <a:pt x="7" y="36"/>
                      <a:pt x="12" y="74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1" name="Freeform 839">
                <a:extLst>
                  <a:ext uri="{FF2B5EF4-FFF2-40B4-BE49-F238E27FC236}">
                    <a16:creationId xmlns:a16="http://schemas.microsoft.com/office/drawing/2014/main" id="{394335C9-27E7-4A95-B226-AE461460D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3171"/>
                <a:ext cx="151" cy="153"/>
              </a:xfrm>
              <a:custGeom>
                <a:avLst/>
                <a:gdLst>
                  <a:gd name="T0" fmla="*/ 0 w 64"/>
                  <a:gd name="T1" fmla="*/ 847 h 65"/>
                  <a:gd name="T2" fmla="*/ 290 w 64"/>
                  <a:gd name="T3" fmla="*/ 704 h 65"/>
                  <a:gd name="T4" fmla="*/ 524 w 64"/>
                  <a:gd name="T5" fmla="*/ 537 h 65"/>
                  <a:gd name="T6" fmla="*/ 696 w 64"/>
                  <a:gd name="T7" fmla="*/ 271 h 65"/>
                  <a:gd name="T8" fmla="*/ 774 w 64"/>
                  <a:gd name="T9" fmla="*/ 0 h 65"/>
                  <a:gd name="T10" fmla="*/ 812 w 64"/>
                  <a:gd name="T11" fmla="*/ 250 h 65"/>
                  <a:gd name="T12" fmla="*/ 790 w 64"/>
                  <a:gd name="T13" fmla="*/ 365 h 65"/>
                  <a:gd name="T14" fmla="*/ 630 w 64"/>
                  <a:gd name="T15" fmla="*/ 692 h 65"/>
                  <a:gd name="T16" fmla="*/ 78 w 64"/>
                  <a:gd name="T17" fmla="*/ 836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65">
                    <a:moveTo>
                      <a:pt x="0" y="65"/>
                    </a:moveTo>
                    <a:cubicBezTo>
                      <a:pt x="7" y="65"/>
                      <a:pt x="15" y="58"/>
                      <a:pt x="22" y="54"/>
                    </a:cubicBezTo>
                    <a:cubicBezTo>
                      <a:pt x="29" y="51"/>
                      <a:pt x="35" y="48"/>
                      <a:pt x="40" y="41"/>
                    </a:cubicBezTo>
                    <a:cubicBezTo>
                      <a:pt x="45" y="35"/>
                      <a:pt x="50" y="28"/>
                      <a:pt x="53" y="21"/>
                    </a:cubicBezTo>
                    <a:cubicBezTo>
                      <a:pt x="57" y="14"/>
                      <a:pt x="57" y="7"/>
                      <a:pt x="59" y="0"/>
                    </a:cubicBezTo>
                    <a:cubicBezTo>
                      <a:pt x="60" y="6"/>
                      <a:pt x="60" y="13"/>
                      <a:pt x="62" y="19"/>
                    </a:cubicBezTo>
                    <a:cubicBezTo>
                      <a:pt x="63" y="24"/>
                      <a:pt x="64" y="23"/>
                      <a:pt x="60" y="28"/>
                    </a:cubicBezTo>
                    <a:cubicBezTo>
                      <a:pt x="54" y="36"/>
                      <a:pt x="49" y="43"/>
                      <a:pt x="48" y="53"/>
                    </a:cubicBezTo>
                    <a:cubicBezTo>
                      <a:pt x="42" y="38"/>
                      <a:pt x="13" y="61"/>
                      <a:pt x="6" y="64"/>
                    </a:cubicBezTo>
                  </a:path>
                </a:pathLst>
              </a:custGeom>
              <a:solidFill>
                <a:srgbClr val="3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2" name="Freeform 840">
                <a:extLst>
                  <a:ext uri="{FF2B5EF4-FFF2-40B4-BE49-F238E27FC236}">
                    <a16:creationId xmlns:a16="http://schemas.microsoft.com/office/drawing/2014/main" id="{CF524F93-BE50-4451-848E-C30212145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2568"/>
                <a:ext cx="210" cy="109"/>
              </a:xfrm>
              <a:custGeom>
                <a:avLst/>
                <a:gdLst>
                  <a:gd name="T0" fmla="*/ 1170 w 89"/>
                  <a:gd name="T1" fmla="*/ 611 h 46"/>
                  <a:gd name="T2" fmla="*/ 524 w 89"/>
                  <a:gd name="T3" fmla="*/ 95 h 46"/>
                  <a:gd name="T4" fmla="*/ 0 w 89"/>
                  <a:gd name="T5" fmla="*/ 78 h 46"/>
                  <a:gd name="T6" fmla="*/ 1170 w 89"/>
                  <a:gd name="T7" fmla="*/ 61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46">
                    <a:moveTo>
                      <a:pt x="89" y="46"/>
                    </a:moveTo>
                    <a:cubicBezTo>
                      <a:pt x="75" y="25"/>
                      <a:pt x="57" y="13"/>
                      <a:pt x="40" y="7"/>
                    </a:cubicBezTo>
                    <a:cubicBezTo>
                      <a:pt x="23" y="1"/>
                      <a:pt x="7" y="3"/>
                      <a:pt x="0" y="6"/>
                    </a:cubicBezTo>
                    <a:cubicBezTo>
                      <a:pt x="20" y="0"/>
                      <a:pt x="64" y="12"/>
                      <a:pt x="89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3" name="Freeform 841">
                <a:extLst>
                  <a:ext uri="{FF2B5EF4-FFF2-40B4-BE49-F238E27FC236}">
                    <a16:creationId xmlns:a16="http://schemas.microsoft.com/office/drawing/2014/main" id="{67A7C503-2266-40F2-A28C-B48667D56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723"/>
                <a:ext cx="89" cy="122"/>
              </a:xfrm>
              <a:custGeom>
                <a:avLst/>
                <a:gdLst>
                  <a:gd name="T0" fmla="*/ 487 w 38"/>
                  <a:gd name="T1" fmla="*/ 0 h 52"/>
                  <a:gd name="T2" fmla="*/ 115 w 38"/>
                  <a:gd name="T3" fmla="*/ 347 h 52"/>
                  <a:gd name="T4" fmla="*/ 347 w 38"/>
                  <a:gd name="T5" fmla="*/ 671 h 52"/>
                  <a:gd name="T6" fmla="*/ 192 w 38"/>
                  <a:gd name="T7" fmla="*/ 181 h 52"/>
                  <a:gd name="T8" fmla="*/ 487 w 38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2">
                    <a:moveTo>
                      <a:pt x="38" y="0"/>
                    </a:moveTo>
                    <a:cubicBezTo>
                      <a:pt x="13" y="4"/>
                      <a:pt x="0" y="12"/>
                      <a:pt x="9" y="27"/>
                    </a:cubicBezTo>
                    <a:cubicBezTo>
                      <a:pt x="18" y="42"/>
                      <a:pt x="27" y="52"/>
                      <a:pt x="27" y="52"/>
                    </a:cubicBezTo>
                    <a:cubicBezTo>
                      <a:pt x="18" y="42"/>
                      <a:pt x="7" y="24"/>
                      <a:pt x="15" y="14"/>
                    </a:cubicBezTo>
                    <a:cubicBezTo>
                      <a:pt x="23" y="4"/>
                      <a:pt x="38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4" name="Freeform 842">
                <a:extLst>
                  <a:ext uri="{FF2B5EF4-FFF2-40B4-BE49-F238E27FC236}">
                    <a16:creationId xmlns:a16="http://schemas.microsoft.com/office/drawing/2014/main" id="{5E9E8897-CED0-460A-B9B7-67741A298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1734"/>
                <a:ext cx="107" cy="100"/>
              </a:xfrm>
              <a:custGeom>
                <a:avLst/>
                <a:gdLst>
                  <a:gd name="T0" fmla="*/ 243 w 45"/>
                  <a:gd name="T1" fmla="*/ 0 h 42"/>
                  <a:gd name="T2" fmla="*/ 566 w 45"/>
                  <a:gd name="T3" fmla="*/ 295 h 42"/>
                  <a:gd name="T4" fmla="*/ 566 w 45"/>
                  <a:gd name="T5" fmla="*/ 402 h 42"/>
                  <a:gd name="T6" fmla="*/ 0 w 45"/>
                  <a:gd name="T7" fmla="*/ 567 h 42"/>
                  <a:gd name="T8" fmla="*/ 350 w 45"/>
                  <a:gd name="T9" fmla="*/ 255 h 42"/>
                  <a:gd name="T10" fmla="*/ 243 w 45"/>
                  <a:gd name="T11" fmla="*/ 0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2">
                    <a:moveTo>
                      <a:pt x="18" y="0"/>
                    </a:moveTo>
                    <a:cubicBezTo>
                      <a:pt x="27" y="6"/>
                      <a:pt x="37" y="16"/>
                      <a:pt x="42" y="22"/>
                    </a:cubicBezTo>
                    <a:cubicBezTo>
                      <a:pt x="45" y="25"/>
                      <a:pt x="45" y="29"/>
                      <a:pt x="42" y="30"/>
                    </a:cubicBezTo>
                    <a:cubicBezTo>
                      <a:pt x="34" y="31"/>
                      <a:pt x="19" y="34"/>
                      <a:pt x="0" y="42"/>
                    </a:cubicBezTo>
                    <a:cubicBezTo>
                      <a:pt x="12" y="35"/>
                      <a:pt x="27" y="28"/>
                      <a:pt x="26" y="19"/>
                    </a:cubicBezTo>
                    <a:cubicBezTo>
                      <a:pt x="25" y="9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5" name="Freeform 843">
                <a:extLst>
                  <a:ext uri="{FF2B5EF4-FFF2-40B4-BE49-F238E27FC236}">
                    <a16:creationId xmlns:a16="http://schemas.microsoft.com/office/drawing/2014/main" id="{D3385563-E742-49EA-8849-1613D4275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952"/>
                <a:ext cx="127" cy="125"/>
              </a:xfrm>
              <a:custGeom>
                <a:avLst/>
                <a:gdLst>
                  <a:gd name="T0" fmla="*/ 0 w 54"/>
                  <a:gd name="T1" fmla="*/ 278 h 53"/>
                  <a:gd name="T2" fmla="*/ 143 w 54"/>
                  <a:gd name="T3" fmla="*/ 561 h 53"/>
                  <a:gd name="T4" fmla="*/ 414 w 54"/>
                  <a:gd name="T5" fmla="*/ 550 h 53"/>
                  <a:gd name="T6" fmla="*/ 635 w 54"/>
                  <a:gd name="T7" fmla="*/ 377 h 53"/>
                  <a:gd name="T8" fmla="*/ 560 w 54"/>
                  <a:gd name="T9" fmla="*/ 0 h 53"/>
                  <a:gd name="T10" fmla="*/ 430 w 54"/>
                  <a:gd name="T11" fmla="*/ 368 h 53"/>
                  <a:gd name="T12" fmla="*/ 183 w 54"/>
                  <a:gd name="T13" fmla="*/ 368 h 53"/>
                  <a:gd name="T14" fmla="*/ 28 w 54"/>
                  <a:gd name="T15" fmla="*/ 278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3">
                    <a:moveTo>
                      <a:pt x="0" y="21"/>
                    </a:moveTo>
                    <a:cubicBezTo>
                      <a:pt x="7" y="25"/>
                      <a:pt x="8" y="36"/>
                      <a:pt x="11" y="43"/>
                    </a:cubicBezTo>
                    <a:cubicBezTo>
                      <a:pt x="15" y="53"/>
                      <a:pt x="25" y="46"/>
                      <a:pt x="32" y="42"/>
                    </a:cubicBezTo>
                    <a:cubicBezTo>
                      <a:pt x="38" y="38"/>
                      <a:pt x="45" y="35"/>
                      <a:pt x="49" y="29"/>
                    </a:cubicBezTo>
                    <a:cubicBezTo>
                      <a:pt x="54" y="23"/>
                      <a:pt x="53" y="2"/>
                      <a:pt x="43" y="0"/>
                    </a:cubicBezTo>
                    <a:cubicBezTo>
                      <a:pt x="51" y="10"/>
                      <a:pt x="44" y="25"/>
                      <a:pt x="33" y="28"/>
                    </a:cubicBezTo>
                    <a:cubicBezTo>
                      <a:pt x="27" y="31"/>
                      <a:pt x="20" y="30"/>
                      <a:pt x="14" y="28"/>
                    </a:cubicBezTo>
                    <a:cubicBezTo>
                      <a:pt x="10" y="27"/>
                      <a:pt x="6" y="21"/>
                      <a:pt x="2" y="21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6" name="Freeform 844">
                <a:extLst>
                  <a:ext uri="{FF2B5EF4-FFF2-40B4-BE49-F238E27FC236}">
                    <a16:creationId xmlns:a16="http://schemas.microsoft.com/office/drawing/2014/main" id="{B84EBB52-EF45-4B77-8EA3-B281424AE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928"/>
                <a:ext cx="100" cy="33"/>
              </a:xfrm>
              <a:custGeom>
                <a:avLst/>
                <a:gdLst>
                  <a:gd name="T0" fmla="*/ 0 w 42"/>
                  <a:gd name="T1" fmla="*/ 184 h 14"/>
                  <a:gd name="T2" fmla="*/ 567 w 42"/>
                  <a:gd name="T3" fmla="*/ 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4">
                    <a:moveTo>
                      <a:pt x="0" y="14"/>
                    </a:moveTo>
                    <a:cubicBezTo>
                      <a:pt x="9" y="7"/>
                      <a:pt x="37" y="0"/>
                      <a:pt x="4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7" name="Freeform 845">
                <a:extLst>
                  <a:ext uri="{FF2B5EF4-FFF2-40B4-BE49-F238E27FC236}">
                    <a16:creationId xmlns:a16="http://schemas.microsoft.com/office/drawing/2014/main" id="{95D816CA-1C25-4556-913F-50C50E1F5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3012"/>
                <a:ext cx="184" cy="64"/>
              </a:xfrm>
              <a:custGeom>
                <a:avLst/>
                <a:gdLst>
                  <a:gd name="T0" fmla="*/ 0 w 78"/>
                  <a:gd name="T1" fmla="*/ 348 h 27"/>
                  <a:gd name="T2" fmla="*/ 356 w 78"/>
                  <a:gd name="T3" fmla="*/ 173 h 27"/>
                  <a:gd name="T4" fmla="*/ 1024 w 78"/>
                  <a:gd name="T5" fmla="*/ 107 h 27"/>
                  <a:gd name="T6" fmla="*/ 774 w 78"/>
                  <a:gd name="T7" fmla="*/ 95 h 27"/>
                  <a:gd name="T8" fmla="*/ 630 w 78"/>
                  <a:gd name="T9" fmla="*/ 173 h 27"/>
                  <a:gd name="T10" fmla="*/ 278 w 78"/>
                  <a:gd name="T11" fmla="*/ 254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27">
                    <a:moveTo>
                      <a:pt x="0" y="26"/>
                    </a:moveTo>
                    <a:cubicBezTo>
                      <a:pt x="9" y="27"/>
                      <a:pt x="18" y="15"/>
                      <a:pt x="27" y="13"/>
                    </a:cubicBezTo>
                    <a:cubicBezTo>
                      <a:pt x="44" y="9"/>
                      <a:pt x="60" y="0"/>
                      <a:pt x="78" y="8"/>
                    </a:cubicBezTo>
                    <a:cubicBezTo>
                      <a:pt x="72" y="5"/>
                      <a:pt x="65" y="6"/>
                      <a:pt x="59" y="7"/>
                    </a:cubicBezTo>
                    <a:cubicBezTo>
                      <a:pt x="53" y="8"/>
                      <a:pt x="52" y="10"/>
                      <a:pt x="48" y="13"/>
                    </a:cubicBezTo>
                    <a:cubicBezTo>
                      <a:pt x="40" y="17"/>
                      <a:pt x="29" y="16"/>
                      <a:pt x="21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8" name="Freeform 846">
                <a:extLst>
                  <a:ext uri="{FF2B5EF4-FFF2-40B4-BE49-F238E27FC236}">
                    <a16:creationId xmlns:a16="http://schemas.microsoft.com/office/drawing/2014/main" id="{B3AB843F-A163-4CBF-826B-C3D4C792B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2920"/>
                <a:ext cx="73" cy="38"/>
              </a:xfrm>
              <a:custGeom>
                <a:avLst/>
                <a:gdLst>
                  <a:gd name="T0" fmla="*/ 0 w 31"/>
                  <a:gd name="T1" fmla="*/ 214 h 16"/>
                  <a:gd name="T2" fmla="*/ 184 w 31"/>
                  <a:gd name="T3" fmla="*/ 40 h 16"/>
                  <a:gd name="T4" fmla="*/ 405 w 31"/>
                  <a:gd name="T5" fmla="*/ 12 h 16"/>
                  <a:gd name="T6" fmla="*/ 49 w 31"/>
                  <a:gd name="T7" fmla="*/ 18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6">
                    <a:moveTo>
                      <a:pt x="0" y="16"/>
                    </a:moveTo>
                    <a:cubicBezTo>
                      <a:pt x="3" y="12"/>
                      <a:pt x="9" y="5"/>
                      <a:pt x="14" y="3"/>
                    </a:cubicBezTo>
                    <a:cubicBezTo>
                      <a:pt x="19" y="0"/>
                      <a:pt x="26" y="3"/>
                      <a:pt x="31" y="1"/>
                    </a:cubicBezTo>
                    <a:cubicBezTo>
                      <a:pt x="24" y="1"/>
                      <a:pt x="8" y="8"/>
                      <a:pt x="4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09" name="Freeform 847">
                <a:extLst>
                  <a:ext uri="{FF2B5EF4-FFF2-40B4-BE49-F238E27FC236}">
                    <a16:creationId xmlns:a16="http://schemas.microsoft.com/office/drawing/2014/main" id="{1291CAEB-48E6-4197-9D71-83EE53961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3083"/>
                <a:ext cx="40" cy="111"/>
              </a:xfrm>
              <a:custGeom>
                <a:avLst/>
                <a:gdLst>
                  <a:gd name="T0" fmla="*/ 184 w 17"/>
                  <a:gd name="T1" fmla="*/ 0 h 47"/>
                  <a:gd name="T2" fmla="*/ 221 w 17"/>
                  <a:gd name="T3" fmla="*/ 619 h 47"/>
                  <a:gd name="T4" fmla="*/ 193 w 17"/>
                  <a:gd name="T5" fmla="*/ 78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7">
                    <a:moveTo>
                      <a:pt x="14" y="0"/>
                    </a:moveTo>
                    <a:cubicBezTo>
                      <a:pt x="0" y="12"/>
                      <a:pt x="7" y="36"/>
                      <a:pt x="17" y="47"/>
                    </a:cubicBezTo>
                    <a:cubicBezTo>
                      <a:pt x="6" y="35"/>
                      <a:pt x="10" y="20"/>
                      <a:pt x="1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0" name="Freeform 848">
                <a:extLst>
                  <a:ext uri="{FF2B5EF4-FFF2-40B4-BE49-F238E27FC236}">
                    <a16:creationId xmlns:a16="http://schemas.microsoft.com/office/drawing/2014/main" id="{2AE9E66F-83C2-46A7-B768-FBBD8E01B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" y="3305"/>
                <a:ext cx="106" cy="31"/>
              </a:xfrm>
              <a:custGeom>
                <a:avLst/>
                <a:gdLst>
                  <a:gd name="T0" fmla="*/ 0 w 45"/>
                  <a:gd name="T1" fmla="*/ 57 h 13"/>
                  <a:gd name="T2" fmla="*/ 299 w 45"/>
                  <a:gd name="T3" fmla="*/ 29 h 13"/>
                  <a:gd name="T4" fmla="*/ 589 w 45"/>
                  <a:gd name="T5" fmla="*/ 176 h 13"/>
                  <a:gd name="T6" fmla="*/ 66 w 45"/>
                  <a:gd name="T7" fmla="*/ 5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3">
                    <a:moveTo>
                      <a:pt x="0" y="4"/>
                    </a:moveTo>
                    <a:cubicBezTo>
                      <a:pt x="8" y="4"/>
                      <a:pt x="15" y="1"/>
                      <a:pt x="23" y="2"/>
                    </a:cubicBezTo>
                    <a:cubicBezTo>
                      <a:pt x="31" y="2"/>
                      <a:pt x="38" y="9"/>
                      <a:pt x="45" y="13"/>
                    </a:cubicBezTo>
                    <a:cubicBezTo>
                      <a:pt x="30" y="11"/>
                      <a:pt x="20" y="0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1" name="Freeform 849">
                <a:extLst>
                  <a:ext uri="{FF2B5EF4-FFF2-40B4-BE49-F238E27FC236}">
                    <a16:creationId xmlns:a16="http://schemas.microsoft.com/office/drawing/2014/main" id="{26E8FCE2-CBF5-4F5F-A419-F4EFB3466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3242"/>
                <a:ext cx="24" cy="68"/>
              </a:xfrm>
              <a:custGeom>
                <a:avLst/>
                <a:gdLst>
                  <a:gd name="T0" fmla="*/ 139 w 10"/>
                  <a:gd name="T1" fmla="*/ 0 h 29"/>
                  <a:gd name="T2" fmla="*/ 12 w 10"/>
                  <a:gd name="T3" fmla="*/ 373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9">
                    <a:moveTo>
                      <a:pt x="10" y="0"/>
                    </a:moveTo>
                    <a:cubicBezTo>
                      <a:pt x="3" y="6"/>
                      <a:pt x="0" y="21"/>
                      <a:pt x="1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2" name="Freeform 850">
                <a:extLst>
                  <a:ext uri="{FF2B5EF4-FFF2-40B4-BE49-F238E27FC236}">
                    <a16:creationId xmlns:a16="http://schemas.microsoft.com/office/drawing/2014/main" id="{F2A63943-6CF2-45F1-916C-22C46B616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3020"/>
                <a:ext cx="90" cy="77"/>
              </a:xfrm>
              <a:custGeom>
                <a:avLst/>
                <a:gdLst>
                  <a:gd name="T0" fmla="*/ 0 w 38"/>
                  <a:gd name="T1" fmla="*/ 0 h 33"/>
                  <a:gd name="T2" fmla="*/ 279 w 38"/>
                  <a:gd name="T3" fmla="*/ 65 h 33"/>
                  <a:gd name="T4" fmla="*/ 426 w 38"/>
                  <a:gd name="T5" fmla="*/ 229 h 33"/>
                  <a:gd name="T6" fmla="*/ 504 w 38"/>
                  <a:gd name="T7" fmla="*/ 420 h 33"/>
                  <a:gd name="T8" fmla="*/ 320 w 38"/>
                  <a:gd name="T9" fmla="*/ 191 h 33"/>
                  <a:gd name="T10" fmla="*/ 28 w 38"/>
                  <a:gd name="T11" fmla="*/ 28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3">
                    <a:moveTo>
                      <a:pt x="0" y="0"/>
                    </a:moveTo>
                    <a:cubicBezTo>
                      <a:pt x="8" y="0"/>
                      <a:pt x="14" y="0"/>
                      <a:pt x="21" y="5"/>
                    </a:cubicBezTo>
                    <a:cubicBezTo>
                      <a:pt x="25" y="8"/>
                      <a:pt x="29" y="13"/>
                      <a:pt x="32" y="18"/>
                    </a:cubicBezTo>
                    <a:cubicBezTo>
                      <a:pt x="34" y="22"/>
                      <a:pt x="34" y="29"/>
                      <a:pt x="38" y="33"/>
                    </a:cubicBezTo>
                    <a:cubicBezTo>
                      <a:pt x="34" y="26"/>
                      <a:pt x="28" y="21"/>
                      <a:pt x="24" y="15"/>
                    </a:cubicBezTo>
                    <a:cubicBezTo>
                      <a:pt x="19" y="7"/>
                      <a:pt x="12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3" name="Freeform 851">
                <a:extLst>
                  <a:ext uri="{FF2B5EF4-FFF2-40B4-BE49-F238E27FC236}">
                    <a16:creationId xmlns:a16="http://schemas.microsoft.com/office/drawing/2014/main" id="{D1E0BA2E-9EA7-47AA-A898-937444691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" y="3128"/>
                <a:ext cx="52" cy="43"/>
              </a:xfrm>
              <a:custGeom>
                <a:avLst/>
                <a:gdLst>
                  <a:gd name="T0" fmla="*/ 0 w 22"/>
                  <a:gd name="T1" fmla="*/ 0 h 18"/>
                  <a:gd name="T2" fmla="*/ 291 w 22"/>
                  <a:gd name="T3" fmla="*/ 24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9" y="2"/>
                      <a:pt x="19" y="9"/>
                      <a:pt x="22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4" name="Freeform 852">
                <a:extLst>
                  <a:ext uri="{FF2B5EF4-FFF2-40B4-BE49-F238E27FC236}">
                    <a16:creationId xmlns:a16="http://schemas.microsoft.com/office/drawing/2014/main" id="{09281C98-204F-4605-97B5-0C5C9045C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" y="3055"/>
                <a:ext cx="73" cy="31"/>
              </a:xfrm>
              <a:custGeom>
                <a:avLst/>
                <a:gdLst>
                  <a:gd name="T0" fmla="*/ 0 w 31"/>
                  <a:gd name="T1" fmla="*/ 176 h 13"/>
                  <a:gd name="T2" fmla="*/ 405 w 31"/>
                  <a:gd name="T3" fmla="*/ 136 h 13"/>
                  <a:gd name="T4" fmla="*/ 233 w 31"/>
                  <a:gd name="T5" fmla="*/ 11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3">
                    <a:moveTo>
                      <a:pt x="0" y="13"/>
                    </a:moveTo>
                    <a:cubicBezTo>
                      <a:pt x="11" y="10"/>
                      <a:pt x="19" y="0"/>
                      <a:pt x="31" y="10"/>
                    </a:cubicBezTo>
                    <a:cubicBezTo>
                      <a:pt x="28" y="6"/>
                      <a:pt x="22" y="8"/>
                      <a:pt x="1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5" name="Freeform 853">
                <a:extLst>
                  <a:ext uri="{FF2B5EF4-FFF2-40B4-BE49-F238E27FC236}">
                    <a16:creationId xmlns:a16="http://schemas.microsoft.com/office/drawing/2014/main" id="{1D78C34F-6EAF-4BE4-A6A8-118C50DD5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" y="3282"/>
                <a:ext cx="186" cy="71"/>
              </a:xfrm>
              <a:custGeom>
                <a:avLst/>
                <a:gdLst>
                  <a:gd name="T0" fmla="*/ 760 w 79"/>
                  <a:gd name="T1" fmla="*/ 95 h 30"/>
                  <a:gd name="T2" fmla="*/ 942 w 79"/>
                  <a:gd name="T3" fmla="*/ 386 h 30"/>
                  <a:gd name="T4" fmla="*/ 782 w 79"/>
                  <a:gd name="T5" fmla="*/ 348 h 30"/>
                  <a:gd name="T6" fmla="*/ 626 w 79"/>
                  <a:gd name="T7" fmla="*/ 348 h 30"/>
                  <a:gd name="T8" fmla="*/ 471 w 79"/>
                  <a:gd name="T9" fmla="*/ 253 h 30"/>
                  <a:gd name="T10" fmla="*/ 271 w 79"/>
                  <a:gd name="T11" fmla="*/ 201 h 30"/>
                  <a:gd name="T12" fmla="*/ 0 w 79"/>
                  <a:gd name="T13" fmla="*/ 0 h 30"/>
                  <a:gd name="T14" fmla="*/ 483 w 79"/>
                  <a:gd name="T15" fmla="*/ 185 h 30"/>
                  <a:gd name="T16" fmla="*/ 742 w 79"/>
                  <a:gd name="T17" fmla="*/ 225 h 30"/>
                  <a:gd name="T18" fmla="*/ 716 w 79"/>
                  <a:gd name="T19" fmla="*/ 4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30">
                    <a:moveTo>
                      <a:pt x="58" y="7"/>
                    </a:moveTo>
                    <a:cubicBezTo>
                      <a:pt x="60" y="10"/>
                      <a:pt x="79" y="26"/>
                      <a:pt x="72" y="29"/>
                    </a:cubicBezTo>
                    <a:cubicBezTo>
                      <a:pt x="71" y="30"/>
                      <a:pt x="63" y="26"/>
                      <a:pt x="60" y="26"/>
                    </a:cubicBezTo>
                    <a:cubicBezTo>
                      <a:pt x="56" y="26"/>
                      <a:pt x="52" y="27"/>
                      <a:pt x="48" y="26"/>
                    </a:cubicBezTo>
                    <a:cubicBezTo>
                      <a:pt x="44" y="24"/>
                      <a:pt x="41" y="21"/>
                      <a:pt x="36" y="19"/>
                    </a:cubicBezTo>
                    <a:cubicBezTo>
                      <a:pt x="31" y="17"/>
                      <a:pt x="26" y="17"/>
                      <a:pt x="21" y="15"/>
                    </a:cubicBezTo>
                    <a:cubicBezTo>
                      <a:pt x="14" y="12"/>
                      <a:pt x="3" y="7"/>
                      <a:pt x="0" y="0"/>
                    </a:cubicBezTo>
                    <a:cubicBezTo>
                      <a:pt x="11" y="8"/>
                      <a:pt x="25" y="9"/>
                      <a:pt x="37" y="14"/>
                    </a:cubicBezTo>
                    <a:cubicBezTo>
                      <a:pt x="42" y="16"/>
                      <a:pt x="51" y="21"/>
                      <a:pt x="57" y="17"/>
                    </a:cubicBezTo>
                    <a:cubicBezTo>
                      <a:pt x="60" y="13"/>
                      <a:pt x="60" y="5"/>
                      <a:pt x="55" y="3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6" name="Freeform 854">
                <a:extLst>
                  <a:ext uri="{FF2B5EF4-FFF2-40B4-BE49-F238E27FC236}">
                    <a16:creationId xmlns:a16="http://schemas.microsoft.com/office/drawing/2014/main" id="{1898FDC4-4D8F-4AD3-8352-EA5EED33F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" y="3350"/>
                <a:ext cx="141" cy="66"/>
              </a:xfrm>
              <a:custGeom>
                <a:avLst/>
                <a:gdLst>
                  <a:gd name="T0" fmla="*/ 12 w 60"/>
                  <a:gd name="T1" fmla="*/ 0 h 28"/>
                  <a:gd name="T2" fmla="*/ 183 w 60"/>
                  <a:gd name="T3" fmla="*/ 144 h 28"/>
                  <a:gd name="T4" fmla="*/ 348 w 60"/>
                  <a:gd name="T5" fmla="*/ 212 h 28"/>
                  <a:gd name="T6" fmla="*/ 778 w 60"/>
                  <a:gd name="T7" fmla="*/ 250 h 28"/>
                  <a:gd name="T8" fmla="*/ 585 w 60"/>
                  <a:gd name="T9" fmla="*/ 233 h 28"/>
                  <a:gd name="T10" fmla="*/ 414 w 60"/>
                  <a:gd name="T11" fmla="*/ 144 h 28"/>
                  <a:gd name="T12" fmla="*/ 259 w 60"/>
                  <a:gd name="T13" fmla="*/ 134 h 28"/>
                  <a:gd name="T14" fmla="*/ 0 w 60"/>
                  <a:gd name="T15" fmla="*/ 12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28">
                    <a:moveTo>
                      <a:pt x="1" y="0"/>
                    </a:moveTo>
                    <a:cubicBezTo>
                      <a:pt x="5" y="1"/>
                      <a:pt x="11" y="8"/>
                      <a:pt x="14" y="11"/>
                    </a:cubicBezTo>
                    <a:cubicBezTo>
                      <a:pt x="19" y="16"/>
                      <a:pt x="20" y="16"/>
                      <a:pt x="27" y="16"/>
                    </a:cubicBezTo>
                    <a:cubicBezTo>
                      <a:pt x="34" y="16"/>
                      <a:pt x="54" y="28"/>
                      <a:pt x="60" y="19"/>
                    </a:cubicBezTo>
                    <a:cubicBezTo>
                      <a:pt x="54" y="19"/>
                      <a:pt x="50" y="20"/>
                      <a:pt x="45" y="18"/>
                    </a:cubicBezTo>
                    <a:cubicBezTo>
                      <a:pt x="39" y="17"/>
                      <a:pt x="37" y="14"/>
                      <a:pt x="32" y="11"/>
                    </a:cubicBezTo>
                    <a:cubicBezTo>
                      <a:pt x="27" y="9"/>
                      <a:pt x="25" y="10"/>
                      <a:pt x="20" y="10"/>
                    </a:cubicBezTo>
                    <a:cubicBezTo>
                      <a:pt x="12" y="9"/>
                      <a:pt x="8" y="2"/>
                      <a:pt x="0" y="1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7" name="Freeform 855">
                <a:extLst>
                  <a:ext uri="{FF2B5EF4-FFF2-40B4-BE49-F238E27FC236}">
                    <a16:creationId xmlns:a16="http://schemas.microsoft.com/office/drawing/2014/main" id="{76722680-16F3-41C7-9800-047854545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3216"/>
                <a:ext cx="62" cy="130"/>
              </a:xfrm>
              <a:custGeom>
                <a:avLst/>
                <a:gdLst>
                  <a:gd name="T0" fmla="*/ 312 w 26"/>
                  <a:gd name="T1" fmla="*/ 50 h 55"/>
                  <a:gd name="T2" fmla="*/ 284 w 26"/>
                  <a:gd name="T3" fmla="*/ 435 h 55"/>
                  <a:gd name="T4" fmla="*/ 29 w 26"/>
                  <a:gd name="T5" fmla="*/ 726 h 55"/>
                  <a:gd name="T6" fmla="*/ 79 w 26"/>
                  <a:gd name="T7" fmla="*/ 593 h 55"/>
                  <a:gd name="T8" fmla="*/ 205 w 26"/>
                  <a:gd name="T9" fmla="*/ 435 h 55"/>
                  <a:gd name="T10" fmla="*/ 284 w 26"/>
                  <a:gd name="T11" fmla="*/ 291 h 55"/>
                  <a:gd name="T12" fmla="*/ 324 w 26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55">
                    <a:moveTo>
                      <a:pt x="23" y="4"/>
                    </a:moveTo>
                    <a:cubicBezTo>
                      <a:pt x="26" y="13"/>
                      <a:pt x="26" y="26"/>
                      <a:pt x="21" y="33"/>
                    </a:cubicBezTo>
                    <a:cubicBezTo>
                      <a:pt x="16" y="40"/>
                      <a:pt x="12" y="55"/>
                      <a:pt x="2" y="55"/>
                    </a:cubicBezTo>
                    <a:cubicBezTo>
                      <a:pt x="0" y="49"/>
                      <a:pt x="5" y="50"/>
                      <a:pt x="6" y="45"/>
                    </a:cubicBezTo>
                    <a:cubicBezTo>
                      <a:pt x="13" y="43"/>
                      <a:pt x="12" y="38"/>
                      <a:pt x="15" y="33"/>
                    </a:cubicBezTo>
                    <a:cubicBezTo>
                      <a:pt x="16" y="29"/>
                      <a:pt x="19" y="26"/>
                      <a:pt x="21" y="22"/>
                    </a:cubicBezTo>
                    <a:cubicBezTo>
                      <a:pt x="23" y="15"/>
                      <a:pt x="23" y="7"/>
                      <a:pt x="24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8" name="Freeform 856">
                <a:extLst>
                  <a:ext uri="{FF2B5EF4-FFF2-40B4-BE49-F238E27FC236}">
                    <a16:creationId xmlns:a16="http://schemas.microsoft.com/office/drawing/2014/main" id="{49FF1986-FE1B-4633-975E-536958D84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154"/>
                <a:ext cx="14" cy="62"/>
              </a:xfrm>
              <a:custGeom>
                <a:avLst/>
                <a:gdLst>
                  <a:gd name="T0" fmla="*/ 28 w 6"/>
                  <a:gd name="T1" fmla="*/ 0 h 26"/>
                  <a:gd name="T2" fmla="*/ 77 w 6"/>
                  <a:gd name="T3" fmla="*/ 165 h 26"/>
                  <a:gd name="T4" fmla="*/ 28 w 6"/>
                  <a:gd name="T5" fmla="*/ 353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6">
                    <a:moveTo>
                      <a:pt x="2" y="0"/>
                    </a:moveTo>
                    <a:cubicBezTo>
                      <a:pt x="4" y="4"/>
                      <a:pt x="6" y="8"/>
                      <a:pt x="6" y="12"/>
                    </a:cubicBezTo>
                    <a:cubicBezTo>
                      <a:pt x="6" y="17"/>
                      <a:pt x="0" y="22"/>
                      <a:pt x="2" y="2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19" name="Freeform 857">
                <a:extLst>
                  <a:ext uri="{FF2B5EF4-FFF2-40B4-BE49-F238E27FC236}">
                    <a16:creationId xmlns:a16="http://schemas.microsoft.com/office/drawing/2014/main" id="{B53047C1-C20E-4B2E-A2A4-2BBC51ACD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3048"/>
                <a:ext cx="47" cy="191"/>
              </a:xfrm>
              <a:custGeom>
                <a:avLst/>
                <a:gdLst>
                  <a:gd name="T0" fmla="*/ 0 w 20"/>
                  <a:gd name="T1" fmla="*/ 0 h 81"/>
                  <a:gd name="T2" fmla="*/ 78 w 20"/>
                  <a:gd name="T3" fmla="*/ 472 h 81"/>
                  <a:gd name="T4" fmla="*/ 183 w 20"/>
                  <a:gd name="T5" fmla="*/ 1061 h 81"/>
                  <a:gd name="T6" fmla="*/ 172 w 20"/>
                  <a:gd name="T7" fmla="*/ 340 h 81"/>
                  <a:gd name="T8" fmla="*/ 12 w 20"/>
                  <a:gd name="T9" fmla="*/ 0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81">
                    <a:moveTo>
                      <a:pt x="0" y="0"/>
                    </a:moveTo>
                    <a:cubicBezTo>
                      <a:pt x="7" y="8"/>
                      <a:pt x="13" y="28"/>
                      <a:pt x="6" y="36"/>
                    </a:cubicBezTo>
                    <a:cubicBezTo>
                      <a:pt x="20" y="33"/>
                      <a:pt x="12" y="76"/>
                      <a:pt x="14" y="81"/>
                    </a:cubicBezTo>
                    <a:cubicBezTo>
                      <a:pt x="16" y="66"/>
                      <a:pt x="17" y="41"/>
                      <a:pt x="13" y="26"/>
                    </a:cubicBezTo>
                    <a:cubicBezTo>
                      <a:pt x="11" y="17"/>
                      <a:pt x="11" y="5"/>
                      <a:pt x="1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0" name="Freeform 858">
                <a:extLst>
                  <a:ext uri="{FF2B5EF4-FFF2-40B4-BE49-F238E27FC236}">
                    <a16:creationId xmlns:a16="http://schemas.microsoft.com/office/drawing/2014/main" id="{1FE931CB-53C1-4900-BA64-099AF8277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3343"/>
                <a:ext cx="245" cy="64"/>
              </a:xfrm>
              <a:custGeom>
                <a:avLst/>
                <a:gdLst>
                  <a:gd name="T0" fmla="*/ 0 w 104"/>
                  <a:gd name="T1" fmla="*/ 254 h 27"/>
                  <a:gd name="T2" fmla="*/ 356 w 104"/>
                  <a:gd name="T3" fmla="*/ 332 h 27"/>
                  <a:gd name="T4" fmla="*/ 455 w 104"/>
                  <a:gd name="T5" fmla="*/ 348 h 27"/>
                  <a:gd name="T6" fmla="*/ 598 w 104"/>
                  <a:gd name="T7" fmla="*/ 292 h 27"/>
                  <a:gd name="T8" fmla="*/ 1032 w 104"/>
                  <a:gd name="T9" fmla="*/ 225 h 27"/>
                  <a:gd name="T10" fmla="*/ 1359 w 104"/>
                  <a:gd name="T11" fmla="*/ 107 h 27"/>
                  <a:gd name="T12" fmla="*/ 1187 w 104"/>
                  <a:gd name="T13" fmla="*/ 95 h 27"/>
                  <a:gd name="T14" fmla="*/ 1110 w 104"/>
                  <a:gd name="T15" fmla="*/ 0 h 27"/>
                  <a:gd name="T16" fmla="*/ 810 w 104"/>
                  <a:gd name="T17" fmla="*/ 201 h 27"/>
                  <a:gd name="T18" fmla="*/ 704 w 104"/>
                  <a:gd name="T19" fmla="*/ 213 h 27"/>
                  <a:gd name="T20" fmla="*/ 638 w 104"/>
                  <a:gd name="T21" fmla="*/ 282 h 27"/>
                  <a:gd name="T22" fmla="*/ 549 w 104"/>
                  <a:gd name="T23" fmla="*/ 213 h 27"/>
                  <a:gd name="T24" fmla="*/ 405 w 104"/>
                  <a:gd name="T25" fmla="*/ 254 h 27"/>
                  <a:gd name="T26" fmla="*/ 12 w 104"/>
                  <a:gd name="T27" fmla="*/ 242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4" h="27">
                    <a:moveTo>
                      <a:pt x="0" y="19"/>
                    </a:moveTo>
                    <a:cubicBezTo>
                      <a:pt x="9" y="27"/>
                      <a:pt x="17" y="24"/>
                      <a:pt x="27" y="25"/>
                    </a:cubicBezTo>
                    <a:cubicBezTo>
                      <a:pt x="31" y="26"/>
                      <a:pt x="30" y="27"/>
                      <a:pt x="35" y="26"/>
                    </a:cubicBezTo>
                    <a:cubicBezTo>
                      <a:pt x="39" y="25"/>
                      <a:pt x="42" y="23"/>
                      <a:pt x="46" y="22"/>
                    </a:cubicBezTo>
                    <a:cubicBezTo>
                      <a:pt x="57" y="21"/>
                      <a:pt x="69" y="20"/>
                      <a:pt x="79" y="17"/>
                    </a:cubicBezTo>
                    <a:cubicBezTo>
                      <a:pt x="85" y="16"/>
                      <a:pt x="101" y="13"/>
                      <a:pt x="104" y="8"/>
                    </a:cubicBezTo>
                    <a:cubicBezTo>
                      <a:pt x="100" y="7"/>
                      <a:pt x="95" y="9"/>
                      <a:pt x="91" y="7"/>
                    </a:cubicBezTo>
                    <a:cubicBezTo>
                      <a:pt x="89" y="6"/>
                      <a:pt x="87" y="2"/>
                      <a:pt x="85" y="0"/>
                    </a:cubicBezTo>
                    <a:cubicBezTo>
                      <a:pt x="85" y="9"/>
                      <a:pt x="69" y="13"/>
                      <a:pt x="62" y="15"/>
                    </a:cubicBezTo>
                    <a:cubicBezTo>
                      <a:pt x="58" y="15"/>
                      <a:pt x="57" y="14"/>
                      <a:pt x="54" y="16"/>
                    </a:cubicBezTo>
                    <a:cubicBezTo>
                      <a:pt x="52" y="18"/>
                      <a:pt x="53" y="21"/>
                      <a:pt x="49" y="21"/>
                    </a:cubicBezTo>
                    <a:cubicBezTo>
                      <a:pt x="46" y="20"/>
                      <a:pt x="45" y="17"/>
                      <a:pt x="42" y="16"/>
                    </a:cubicBezTo>
                    <a:cubicBezTo>
                      <a:pt x="38" y="15"/>
                      <a:pt x="35" y="18"/>
                      <a:pt x="31" y="19"/>
                    </a:cubicBezTo>
                    <a:cubicBezTo>
                      <a:pt x="25" y="22"/>
                      <a:pt x="6" y="25"/>
                      <a:pt x="1" y="18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1" name="Freeform 859">
                <a:extLst>
                  <a:ext uri="{FF2B5EF4-FFF2-40B4-BE49-F238E27FC236}">
                    <a16:creationId xmlns:a16="http://schemas.microsoft.com/office/drawing/2014/main" id="{6FE56A43-5903-4938-B544-AEE59EE5E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" y="3034"/>
                <a:ext cx="52" cy="73"/>
              </a:xfrm>
              <a:custGeom>
                <a:avLst/>
                <a:gdLst>
                  <a:gd name="T0" fmla="*/ 106 w 22"/>
                  <a:gd name="T1" fmla="*/ 28 h 31"/>
                  <a:gd name="T2" fmla="*/ 184 w 22"/>
                  <a:gd name="T3" fmla="*/ 0 h 31"/>
                  <a:gd name="T4" fmla="*/ 291 w 22"/>
                  <a:gd name="T5" fmla="*/ 405 h 31"/>
                  <a:gd name="T6" fmla="*/ 173 w 22"/>
                  <a:gd name="T7" fmla="*/ 144 h 31"/>
                  <a:gd name="T8" fmla="*/ 0 w 22"/>
                  <a:gd name="T9" fmla="*/ 49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8" y="2"/>
                    </a:moveTo>
                    <a:cubicBezTo>
                      <a:pt x="10" y="1"/>
                      <a:pt x="12" y="1"/>
                      <a:pt x="14" y="0"/>
                    </a:cubicBezTo>
                    <a:cubicBezTo>
                      <a:pt x="18" y="10"/>
                      <a:pt x="19" y="21"/>
                      <a:pt x="22" y="31"/>
                    </a:cubicBezTo>
                    <a:cubicBezTo>
                      <a:pt x="18" y="25"/>
                      <a:pt x="17" y="16"/>
                      <a:pt x="13" y="11"/>
                    </a:cubicBezTo>
                    <a:cubicBezTo>
                      <a:pt x="9" y="6"/>
                      <a:pt x="4" y="6"/>
                      <a:pt x="0" y="4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2" name="Freeform 860">
                <a:extLst>
                  <a:ext uri="{FF2B5EF4-FFF2-40B4-BE49-F238E27FC236}">
                    <a16:creationId xmlns:a16="http://schemas.microsoft.com/office/drawing/2014/main" id="{9E841E04-5CC0-49D1-91BF-7BD939D94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3133"/>
                <a:ext cx="38" cy="66"/>
              </a:xfrm>
              <a:custGeom>
                <a:avLst/>
                <a:gdLst>
                  <a:gd name="T0" fmla="*/ 29 w 16"/>
                  <a:gd name="T1" fmla="*/ 28 h 28"/>
                  <a:gd name="T2" fmla="*/ 135 w 16"/>
                  <a:gd name="T3" fmla="*/ 78 h 28"/>
                  <a:gd name="T4" fmla="*/ 214 w 16"/>
                  <a:gd name="T5" fmla="*/ 368 h 28"/>
                  <a:gd name="T6" fmla="*/ 0 w 16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8">
                    <a:moveTo>
                      <a:pt x="2" y="2"/>
                    </a:moveTo>
                    <a:cubicBezTo>
                      <a:pt x="5" y="4"/>
                      <a:pt x="7" y="5"/>
                      <a:pt x="10" y="6"/>
                    </a:cubicBezTo>
                    <a:cubicBezTo>
                      <a:pt x="10" y="13"/>
                      <a:pt x="15" y="20"/>
                      <a:pt x="16" y="28"/>
                    </a:cubicBezTo>
                    <a:cubicBezTo>
                      <a:pt x="6" y="22"/>
                      <a:pt x="8" y="8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3" name="Freeform 861">
                <a:extLst>
                  <a:ext uri="{FF2B5EF4-FFF2-40B4-BE49-F238E27FC236}">
                    <a16:creationId xmlns:a16="http://schemas.microsoft.com/office/drawing/2014/main" id="{F72B5763-3384-471C-8897-F7995F60E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" y="3206"/>
                <a:ext cx="71" cy="111"/>
              </a:xfrm>
              <a:custGeom>
                <a:avLst/>
                <a:gdLst>
                  <a:gd name="T0" fmla="*/ 50 w 30"/>
                  <a:gd name="T1" fmla="*/ 40 h 47"/>
                  <a:gd name="T2" fmla="*/ 66 w 30"/>
                  <a:gd name="T3" fmla="*/ 241 h 47"/>
                  <a:gd name="T4" fmla="*/ 357 w 30"/>
                  <a:gd name="T5" fmla="*/ 619 h 47"/>
                  <a:gd name="T6" fmla="*/ 225 w 30"/>
                  <a:gd name="T7" fmla="*/ 340 h 47"/>
                  <a:gd name="T8" fmla="*/ 0 w 30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47">
                    <a:moveTo>
                      <a:pt x="4" y="3"/>
                    </a:moveTo>
                    <a:cubicBezTo>
                      <a:pt x="7" y="9"/>
                      <a:pt x="6" y="12"/>
                      <a:pt x="5" y="18"/>
                    </a:cubicBezTo>
                    <a:cubicBezTo>
                      <a:pt x="17" y="17"/>
                      <a:pt x="22" y="40"/>
                      <a:pt x="27" y="47"/>
                    </a:cubicBezTo>
                    <a:cubicBezTo>
                      <a:pt x="30" y="40"/>
                      <a:pt x="21" y="31"/>
                      <a:pt x="17" y="26"/>
                    </a:cubicBezTo>
                    <a:cubicBezTo>
                      <a:pt x="9" y="19"/>
                      <a:pt x="5" y="9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4" name="Freeform 862">
                <a:extLst>
                  <a:ext uri="{FF2B5EF4-FFF2-40B4-BE49-F238E27FC236}">
                    <a16:creationId xmlns:a16="http://schemas.microsoft.com/office/drawing/2014/main" id="{E307D3CF-7F6B-4696-A46D-D303BBDDA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2904"/>
                <a:ext cx="149" cy="279"/>
              </a:xfrm>
              <a:custGeom>
                <a:avLst/>
                <a:gdLst>
                  <a:gd name="T0" fmla="*/ 135 w 63"/>
                  <a:gd name="T1" fmla="*/ 716 h 118"/>
                  <a:gd name="T2" fmla="*/ 447 w 63"/>
                  <a:gd name="T3" fmla="*/ 106 h 118"/>
                  <a:gd name="T4" fmla="*/ 594 w 63"/>
                  <a:gd name="T5" fmla="*/ 331 h 118"/>
                  <a:gd name="T6" fmla="*/ 766 w 63"/>
                  <a:gd name="T7" fmla="*/ 532 h 118"/>
                  <a:gd name="T8" fmla="*/ 766 w 63"/>
                  <a:gd name="T9" fmla="*/ 1029 h 118"/>
                  <a:gd name="T10" fmla="*/ 700 w 63"/>
                  <a:gd name="T11" fmla="*/ 1364 h 118"/>
                  <a:gd name="T12" fmla="*/ 516 w 63"/>
                  <a:gd name="T13" fmla="*/ 1442 h 118"/>
                  <a:gd name="T14" fmla="*/ 184 w 63"/>
                  <a:gd name="T15" fmla="*/ 1241 h 118"/>
                  <a:gd name="T16" fmla="*/ 28 w 63"/>
                  <a:gd name="T17" fmla="*/ 1029 h 118"/>
                  <a:gd name="T18" fmla="*/ 50 w 63"/>
                  <a:gd name="T19" fmla="*/ 738 h 1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18">
                    <a:moveTo>
                      <a:pt x="10" y="54"/>
                    </a:moveTo>
                    <a:cubicBezTo>
                      <a:pt x="22" y="49"/>
                      <a:pt x="10" y="0"/>
                      <a:pt x="34" y="8"/>
                    </a:cubicBezTo>
                    <a:cubicBezTo>
                      <a:pt x="42" y="11"/>
                      <a:pt x="41" y="19"/>
                      <a:pt x="45" y="25"/>
                    </a:cubicBezTo>
                    <a:cubicBezTo>
                      <a:pt x="48" y="30"/>
                      <a:pt x="54" y="33"/>
                      <a:pt x="58" y="40"/>
                    </a:cubicBezTo>
                    <a:cubicBezTo>
                      <a:pt x="63" y="51"/>
                      <a:pt x="58" y="68"/>
                      <a:pt x="58" y="78"/>
                    </a:cubicBezTo>
                    <a:cubicBezTo>
                      <a:pt x="57" y="88"/>
                      <a:pt x="59" y="95"/>
                      <a:pt x="53" y="103"/>
                    </a:cubicBezTo>
                    <a:cubicBezTo>
                      <a:pt x="49" y="108"/>
                      <a:pt x="43" y="118"/>
                      <a:pt x="39" y="109"/>
                    </a:cubicBezTo>
                    <a:cubicBezTo>
                      <a:pt x="28" y="108"/>
                      <a:pt x="21" y="102"/>
                      <a:pt x="14" y="94"/>
                    </a:cubicBezTo>
                    <a:cubicBezTo>
                      <a:pt x="11" y="90"/>
                      <a:pt x="4" y="83"/>
                      <a:pt x="2" y="78"/>
                    </a:cubicBezTo>
                    <a:cubicBezTo>
                      <a:pt x="0" y="71"/>
                      <a:pt x="4" y="64"/>
                      <a:pt x="4" y="56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5" name="Freeform 863">
                <a:extLst>
                  <a:ext uri="{FF2B5EF4-FFF2-40B4-BE49-F238E27FC236}">
                    <a16:creationId xmlns:a16="http://schemas.microsoft.com/office/drawing/2014/main" id="{E60E97E3-53D0-4119-8684-5E2F340D1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892"/>
                <a:ext cx="148" cy="158"/>
              </a:xfrm>
              <a:custGeom>
                <a:avLst/>
                <a:gdLst>
                  <a:gd name="T0" fmla="*/ 221 w 63"/>
                  <a:gd name="T1" fmla="*/ 0 h 67"/>
                  <a:gd name="T2" fmla="*/ 143 w 63"/>
                  <a:gd name="T3" fmla="*/ 316 h 67"/>
                  <a:gd name="T4" fmla="*/ 385 w 63"/>
                  <a:gd name="T5" fmla="*/ 472 h 67"/>
                  <a:gd name="T6" fmla="*/ 519 w 63"/>
                  <a:gd name="T7" fmla="*/ 724 h 67"/>
                  <a:gd name="T8" fmla="*/ 646 w 63"/>
                  <a:gd name="T9" fmla="*/ 868 h 67"/>
                  <a:gd name="T10" fmla="*/ 818 w 63"/>
                  <a:gd name="T11" fmla="*/ 762 h 67"/>
                  <a:gd name="T12" fmla="*/ 221 w 63"/>
                  <a:gd name="T13" fmla="*/ 0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7">
                    <a:moveTo>
                      <a:pt x="17" y="0"/>
                    </a:moveTo>
                    <a:cubicBezTo>
                      <a:pt x="3" y="0"/>
                      <a:pt x="0" y="17"/>
                      <a:pt x="11" y="24"/>
                    </a:cubicBezTo>
                    <a:cubicBezTo>
                      <a:pt x="19" y="30"/>
                      <a:pt x="23" y="27"/>
                      <a:pt x="30" y="36"/>
                    </a:cubicBezTo>
                    <a:cubicBezTo>
                      <a:pt x="34" y="42"/>
                      <a:pt x="37" y="50"/>
                      <a:pt x="40" y="55"/>
                    </a:cubicBezTo>
                    <a:cubicBezTo>
                      <a:pt x="44" y="60"/>
                      <a:pt x="42" y="65"/>
                      <a:pt x="50" y="66"/>
                    </a:cubicBezTo>
                    <a:cubicBezTo>
                      <a:pt x="56" y="67"/>
                      <a:pt x="62" y="63"/>
                      <a:pt x="63" y="58"/>
                    </a:cubicBezTo>
                    <a:cubicBezTo>
                      <a:pt x="36" y="51"/>
                      <a:pt x="33" y="2"/>
                      <a:pt x="17" y="0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6" name="Freeform 864">
                <a:extLst>
                  <a:ext uri="{FF2B5EF4-FFF2-40B4-BE49-F238E27FC236}">
                    <a16:creationId xmlns:a16="http://schemas.microsoft.com/office/drawing/2014/main" id="{D273F34A-A8B7-414C-9AFA-9FF3615DA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3088"/>
                <a:ext cx="123" cy="90"/>
              </a:xfrm>
              <a:custGeom>
                <a:avLst/>
                <a:gdLst>
                  <a:gd name="T0" fmla="*/ 0 w 52"/>
                  <a:gd name="T1" fmla="*/ 493 h 38"/>
                  <a:gd name="T2" fmla="*/ 688 w 52"/>
                  <a:gd name="T3" fmla="*/ 0 h 38"/>
                  <a:gd name="T4" fmla="*/ 50 w 52"/>
                  <a:gd name="T5" fmla="*/ 369 h 38"/>
                  <a:gd name="T6" fmla="*/ 12 w 52"/>
                  <a:gd name="T7" fmla="*/ 476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8">
                    <a:moveTo>
                      <a:pt x="0" y="37"/>
                    </a:moveTo>
                    <a:cubicBezTo>
                      <a:pt x="20" y="38"/>
                      <a:pt x="41" y="14"/>
                      <a:pt x="52" y="0"/>
                    </a:cubicBezTo>
                    <a:cubicBezTo>
                      <a:pt x="36" y="10"/>
                      <a:pt x="25" y="32"/>
                      <a:pt x="4" y="28"/>
                    </a:cubicBezTo>
                    <a:cubicBezTo>
                      <a:pt x="6" y="31"/>
                      <a:pt x="5" y="35"/>
                      <a:pt x="1" y="3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7" name="Freeform 865">
                <a:extLst>
                  <a:ext uri="{FF2B5EF4-FFF2-40B4-BE49-F238E27FC236}">
                    <a16:creationId xmlns:a16="http://schemas.microsoft.com/office/drawing/2014/main" id="{C1B9DA9B-ACCB-4E68-A52F-591D559D9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0" y="2181"/>
                <a:ext cx="137" cy="541"/>
              </a:xfrm>
              <a:custGeom>
                <a:avLst/>
                <a:gdLst>
                  <a:gd name="T0" fmla="*/ 659 w 58"/>
                  <a:gd name="T1" fmla="*/ 12 h 229"/>
                  <a:gd name="T2" fmla="*/ 553 w 58"/>
                  <a:gd name="T3" fmla="*/ 921 h 229"/>
                  <a:gd name="T4" fmla="*/ 446 w 58"/>
                  <a:gd name="T5" fmla="*/ 1529 h 229"/>
                  <a:gd name="T6" fmla="*/ 406 w 58"/>
                  <a:gd name="T7" fmla="*/ 2121 h 229"/>
                  <a:gd name="T8" fmla="*/ 0 w 58"/>
                  <a:gd name="T9" fmla="*/ 3019 h 229"/>
                  <a:gd name="T10" fmla="*/ 697 w 58"/>
                  <a:gd name="T11" fmla="*/ 1569 h 229"/>
                  <a:gd name="T12" fmla="*/ 737 w 58"/>
                  <a:gd name="T13" fmla="*/ 832 h 229"/>
                  <a:gd name="T14" fmla="*/ 668 w 58"/>
                  <a:gd name="T15" fmla="*/ 0 h 2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229">
                    <a:moveTo>
                      <a:pt x="50" y="1"/>
                    </a:moveTo>
                    <a:cubicBezTo>
                      <a:pt x="55" y="14"/>
                      <a:pt x="44" y="56"/>
                      <a:pt x="42" y="70"/>
                    </a:cubicBezTo>
                    <a:cubicBezTo>
                      <a:pt x="39" y="85"/>
                      <a:pt x="36" y="100"/>
                      <a:pt x="34" y="116"/>
                    </a:cubicBezTo>
                    <a:cubicBezTo>
                      <a:pt x="33" y="131"/>
                      <a:pt x="33" y="146"/>
                      <a:pt x="31" y="161"/>
                    </a:cubicBezTo>
                    <a:cubicBezTo>
                      <a:pt x="27" y="187"/>
                      <a:pt x="8" y="205"/>
                      <a:pt x="0" y="229"/>
                    </a:cubicBezTo>
                    <a:cubicBezTo>
                      <a:pt x="22" y="194"/>
                      <a:pt x="47" y="161"/>
                      <a:pt x="53" y="119"/>
                    </a:cubicBezTo>
                    <a:cubicBezTo>
                      <a:pt x="56" y="100"/>
                      <a:pt x="58" y="81"/>
                      <a:pt x="56" y="63"/>
                    </a:cubicBezTo>
                    <a:cubicBezTo>
                      <a:pt x="55" y="53"/>
                      <a:pt x="57" y="11"/>
                      <a:pt x="51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8" name="Freeform 866">
                <a:extLst>
                  <a:ext uri="{FF2B5EF4-FFF2-40B4-BE49-F238E27FC236}">
                    <a16:creationId xmlns:a16="http://schemas.microsoft.com/office/drawing/2014/main" id="{C95D52A4-0C19-4527-90C0-78A9803A0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547"/>
                <a:ext cx="78" cy="191"/>
              </a:xfrm>
              <a:custGeom>
                <a:avLst/>
                <a:gdLst>
                  <a:gd name="T0" fmla="*/ 291 w 33"/>
                  <a:gd name="T1" fmla="*/ 94 h 81"/>
                  <a:gd name="T2" fmla="*/ 0 w 33"/>
                  <a:gd name="T3" fmla="*/ 1061 h 81"/>
                  <a:gd name="T4" fmla="*/ 435 w 33"/>
                  <a:gd name="T5" fmla="*/ 368 h 81"/>
                  <a:gd name="T6" fmla="*/ 319 w 33"/>
                  <a:gd name="T7" fmla="*/ 0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81">
                    <a:moveTo>
                      <a:pt x="22" y="7"/>
                    </a:moveTo>
                    <a:cubicBezTo>
                      <a:pt x="25" y="33"/>
                      <a:pt x="6" y="58"/>
                      <a:pt x="0" y="81"/>
                    </a:cubicBezTo>
                    <a:cubicBezTo>
                      <a:pt x="12" y="65"/>
                      <a:pt x="27" y="47"/>
                      <a:pt x="33" y="28"/>
                    </a:cubicBezTo>
                    <a:cubicBezTo>
                      <a:pt x="25" y="21"/>
                      <a:pt x="29" y="8"/>
                      <a:pt x="24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29" name="Freeform 867">
                <a:extLst>
                  <a:ext uri="{FF2B5EF4-FFF2-40B4-BE49-F238E27FC236}">
                    <a16:creationId xmlns:a16="http://schemas.microsoft.com/office/drawing/2014/main" id="{AD87167E-7854-423E-81A3-88AE70BF2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745"/>
                <a:ext cx="45" cy="109"/>
              </a:xfrm>
              <a:custGeom>
                <a:avLst/>
                <a:gdLst>
                  <a:gd name="T0" fmla="*/ 28 w 19"/>
                  <a:gd name="T1" fmla="*/ 40 h 46"/>
                  <a:gd name="T2" fmla="*/ 28 w 19"/>
                  <a:gd name="T3" fmla="*/ 201 h 46"/>
                  <a:gd name="T4" fmla="*/ 12 w 19"/>
                  <a:gd name="T5" fmla="*/ 410 h 46"/>
                  <a:gd name="T6" fmla="*/ 95 w 19"/>
                  <a:gd name="T7" fmla="*/ 476 h 46"/>
                  <a:gd name="T8" fmla="*/ 253 w 19"/>
                  <a:gd name="T9" fmla="*/ 611 h 46"/>
                  <a:gd name="T10" fmla="*/ 0 w 19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6">
                    <a:moveTo>
                      <a:pt x="2" y="3"/>
                    </a:moveTo>
                    <a:cubicBezTo>
                      <a:pt x="3" y="7"/>
                      <a:pt x="2" y="11"/>
                      <a:pt x="2" y="15"/>
                    </a:cubicBezTo>
                    <a:cubicBezTo>
                      <a:pt x="2" y="19"/>
                      <a:pt x="0" y="27"/>
                      <a:pt x="1" y="31"/>
                    </a:cubicBezTo>
                    <a:cubicBezTo>
                      <a:pt x="2" y="35"/>
                      <a:pt x="2" y="33"/>
                      <a:pt x="7" y="36"/>
                    </a:cubicBezTo>
                    <a:cubicBezTo>
                      <a:pt x="11" y="38"/>
                      <a:pt x="15" y="43"/>
                      <a:pt x="19" y="46"/>
                    </a:cubicBezTo>
                    <a:cubicBezTo>
                      <a:pt x="7" y="32"/>
                      <a:pt x="7" y="16"/>
                      <a:pt x="0" y="0"/>
                    </a:cubicBezTo>
                  </a:path>
                </a:pathLst>
              </a:custGeom>
              <a:solidFill>
                <a:srgbClr val="EF8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0" name="Freeform 868">
                <a:extLst>
                  <a:ext uri="{FF2B5EF4-FFF2-40B4-BE49-F238E27FC236}">
                    <a16:creationId xmlns:a16="http://schemas.microsoft.com/office/drawing/2014/main" id="{E2F137CB-84D0-459C-BA0C-A049E4C56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" y="2887"/>
                <a:ext cx="481" cy="121"/>
              </a:xfrm>
              <a:custGeom>
                <a:avLst/>
                <a:gdLst>
                  <a:gd name="T0" fmla="*/ 0 w 204"/>
                  <a:gd name="T1" fmla="*/ 12 h 51"/>
                  <a:gd name="T2" fmla="*/ 222 w 204"/>
                  <a:gd name="T3" fmla="*/ 562 h 51"/>
                  <a:gd name="T4" fmla="*/ 578 w 204"/>
                  <a:gd name="T5" fmla="*/ 641 h 51"/>
                  <a:gd name="T6" fmla="*/ 2674 w 204"/>
                  <a:gd name="T7" fmla="*/ 40 h 51"/>
                  <a:gd name="T8" fmla="*/ 1662 w 204"/>
                  <a:gd name="T9" fmla="*/ 399 h 51"/>
                  <a:gd name="T10" fmla="*/ 462 w 204"/>
                  <a:gd name="T11" fmla="*/ 508 h 51"/>
                  <a:gd name="T12" fmla="*/ 0 w 204"/>
                  <a:gd name="T13" fmla="*/ 12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51">
                    <a:moveTo>
                      <a:pt x="0" y="1"/>
                    </a:moveTo>
                    <a:cubicBezTo>
                      <a:pt x="9" y="13"/>
                      <a:pt x="6" y="38"/>
                      <a:pt x="17" y="42"/>
                    </a:cubicBezTo>
                    <a:cubicBezTo>
                      <a:pt x="20" y="44"/>
                      <a:pt x="30" y="47"/>
                      <a:pt x="44" y="48"/>
                    </a:cubicBezTo>
                    <a:cubicBezTo>
                      <a:pt x="77" y="51"/>
                      <a:pt x="137" y="45"/>
                      <a:pt x="204" y="3"/>
                    </a:cubicBezTo>
                    <a:cubicBezTo>
                      <a:pt x="193" y="9"/>
                      <a:pt x="160" y="23"/>
                      <a:pt x="127" y="30"/>
                    </a:cubicBezTo>
                    <a:cubicBezTo>
                      <a:pt x="87" y="39"/>
                      <a:pt x="47" y="41"/>
                      <a:pt x="35" y="38"/>
                    </a:cubicBezTo>
                    <a:cubicBezTo>
                      <a:pt x="13" y="32"/>
                      <a:pt x="9" y="0"/>
                      <a:pt x="0" y="1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1" name="Freeform 869">
                <a:extLst>
                  <a:ext uri="{FF2B5EF4-FFF2-40B4-BE49-F238E27FC236}">
                    <a16:creationId xmlns:a16="http://schemas.microsoft.com/office/drawing/2014/main" id="{A55BE82A-BCAA-4A04-B65D-E026EB6D4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" y="2523"/>
                <a:ext cx="654" cy="525"/>
              </a:xfrm>
              <a:custGeom>
                <a:avLst/>
                <a:gdLst>
                  <a:gd name="T0" fmla="*/ 184 w 277"/>
                  <a:gd name="T1" fmla="*/ 2131 h 222"/>
                  <a:gd name="T2" fmla="*/ 1801 w 277"/>
                  <a:gd name="T3" fmla="*/ 2578 h 222"/>
                  <a:gd name="T4" fmla="*/ 2503 w 277"/>
                  <a:gd name="T5" fmla="*/ 1840 h 222"/>
                  <a:gd name="T6" fmla="*/ 2921 w 277"/>
                  <a:gd name="T7" fmla="*/ 542 h 222"/>
                  <a:gd name="T8" fmla="*/ 2909 w 277"/>
                  <a:gd name="T9" fmla="*/ 542 h 222"/>
                  <a:gd name="T10" fmla="*/ 2437 w 277"/>
                  <a:gd name="T11" fmla="*/ 910 h 222"/>
                  <a:gd name="T12" fmla="*/ 869 w 277"/>
                  <a:gd name="T13" fmla="*/ 1599 h 222"/>
                  <a:gd name="T14" fmla="*/ 0 w 277"/>
                  <a:gd name="T15" fmla="*/ 1242 h 222"/>
                  <a:gd name="T16" fmla="*/ 1131 w 277"/>
                  <a:gd name="T17" fmla="*/ 1800 h 222"/>
                  <a:gd name="T18" fmla="*/ 1884 w 277"/>
                  <a:gd name="T19" fmla="*/ 1996 h 222"/>
                  <a:gd name="T20" fmla="*/ 184 w 277"/>
                  <a:gd name="T21" fmla="*/ 2131 h 2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7" h="222">
                    <a:moveTo>
                      <a:pt x="14" y="161"/>
                    </a:moveTo>
                    <a:cubicBezTo>
                      <a:pt x="24" y="175"/>
                      <a:pt x="82" y="222"/>
                      <a:pt x="137" y="195"/>
                    </a:cubicBezTo>
                    <a:cubicBezTo>
                      <a:pt x="193" y="168"/>
                      <a:pt x="190" y="139"/>
                      <a:pt x="190" y="139"/>
                    </a:cubicBezTo>
                    <a:cubicBezTo>
                      <a:pt x="190" y="139"/>
                      <a:pt x="167" y="82"/>
                      <a:pt x="222" y="41"/>
                    </a:cubicBezTo>
                    <a:cubicBezTo>
                      <a:pt x="277" y="0"/>
                      <a:pt x="231" y="36"/>
                      <a:pt x="221" y="41"/>
                    </a:cubicBezTo>
                    <a:cubicBezTo>
                      <a:pt x="212" y="46"/>
                      <a:pt x="196" y="56"/>
                      <a:pt x="185" y="69"/>
                    </a:cubicBezTo>
                    <a:cubicBezTo>
                      <a:pt x="173" y="82"/>
                      <a:pt x="115" y="129"/>
                      <a:pt x="66" y="121"/>
                    </a:cubicBezTo>
                    <a:cubicBezTo>
                      <a:pt x="17" y="114"/>
                      <a:pt x="10" y="102"/>
                      <a:pt x="0" y="94"/>
                    </a:cubicBezTo>
                    <a:cubicBezTo>
                      <a:pt x="11" y="112"/>
                      <a:pt x="56" y="136"/>
                      <a:pt x="86" y="136"/>
                    </a:cubicBezTo>
                    <a:cubicBezTo>
                      <a:pt x="116" y="136"/>
                      <a:pt x="140" y="133"/>
                      <a:pt x="143" y="151"/>
                    </a:cubicBezTo>
                    <a:cubicBezTo>
                      <a:pt x="147" y="169"/>
                      <a:pt x="73" y="208"/>
                      <a:pt x="14" y="161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2" name="Freeform 870">
                <a:extLst>
                  <a:ext uri="{FF2B5EF4-FFF2-40B4-BE49-F238E27FC236}">
                    <a16:creationId xmlns:a16="http://schemas.microsoft.com/office/drawing/2014/main" id="{0D8C13FD-F369-49B0-B19A-79C361885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757"/>
                <a:ext cx="295" cy="237"/>
              </a:xfrm>
              <a:custGeom>
                <a:avLst/>
                <a:gdLst>
                  <a:gd name="T0" fmla="*/ 78 w 125"/>
                  <a:gd name="T1" fmla="*/ 0 h 100"/>
                  <a:gd name="T2" fmla="*/ 356 w 125"/>
                  <a:gd name="T3" fmla="*/ 438 h 100"/>
                  <a:gd name="T4" fmla="*/ 892 w 125"/>
                  <a:gd name="T5" fmla="*/ 652 h 100"/>
                  <a:gd name="T6" fmla="*/ 1643 w 125"/>
                  <a:gd name="T7" fmla="*/ 611 h 100"/>
                  <a:gd name="T8" fmla="*/ 831 w 125"/>
                  <a:gd name="T9" fmla="*/ 770 h 100"/>
                  <a:gd name="T10" fmla="*/ 1024 w 125"/>
                  <a:gd name="T11" fmla="*/ 1292 h 100"/>
                  <a:gd name="T12" fmla="*/ 630 w 125"/>
                  <a:gd name="T13" fmla="*/ 1254 h 100"/>
                  <a:gd name="T14" fmla="*/ 422 w 125"/>
                  <a:gd name="T15" fmla="*/ 730 h 100"/>
                  <a:gd name="T16" fmla="*/ 40 w 125"/>
                  <a:gd name="T17" fmla="*/ 398 h 100"/>
                  <a:gd name="T18" fmla="*/ 66 w 125"/>
                  <a:gd name="T19" fmla="*/ 242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100">
                    <a:moveTo>
                      <a:pt x="6" y="0"/>
                    </a:moveTo>
                    <a:cubicBezTo>
                      <a:pt x="11" y="21"/>
                      <a:pt x="13" y="24"/>
                      <a:pt x="27" y="33"/>
                    </a:cubicBezTo>
                    <a:cubicBezTo>
                      <a:pt x="41" y="42"/>
                      <a:pt x="53" y="48"/>
                      <a:pt x="68" y="49"/>
                    </a:cubicBezTo>
                    <a:cubicBezTo>
                      <a:pt x="83" y="49"/>
                      <a:pt x="113" y="48"/>
                      <a:pt x="125" y="46"/>
                    </a:cubicBezTo>
                    <a:cubicBezTo>
                      <a:pt x="112" y="54"/>
                      <a:pt x="72" y="55"/>
                      <a:pt x="63" y="58"/>
                    </a:cubicBezTo>
                    <a:cubicBezTo>
                      <a:pt x="55" y="61"/>
                      <a:pt x="59" y="93"/>
                      <a:pt x="78" y="97"/>
                    </a:cubicBezTo>
                    <a:cubicBezTo>
                      <a:pt x="96" y="100"/>
                      <a:pt x="48" y="94"/>
                      <a:pt x="48" y="94"/>
                    </a:cubicBezTo>
                    <a:cubicBezTo>
                      <a:pt x="48" y="94"/>
                      <a:pt x="39" y="64"/>
                      <a:pt x="32" y="55"/>
                    </a:cubicBezTo>
                    <a:cubicBezTo>
                      <a:pt x="25" y="46"/>
                      <a:pt x="17" y="33"/>
                      <a:pt x="3" y="30"/>
                    </a:cubicBezTo>
                    <a:cubicBezTo>
                      <a:pt x="0" y="29"/>
                      <a:pt x="3" y="21"/>
                      <a:pt x="5" y="18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3" name="Freeform 871">
                <a:extLst>
                  <a:ext uri="{FF2B5EF4-FFF2-40B4-BE49-F238E27FC236}">
                    <a16:creationId xmlns:a16="http://schemas.microsoft.com/office/drawing/2014/main" id="{D6FBF9BE-0000-49C2-98DE-0DE3F6D01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" y="2679"/>
                <a:ext cx="109" cy="203"/>
              </a:xfrm>
              <a:custGeom>
                <a:avLst/>
                <a:gdLst>
                  <a:gd name="T0" fmla="*/ 611 w 46"/>
                  <a:gd name="T1" fmla="*/ 1131 h 86"/>
                  <a:gd name="T2" fmla="*/ 0 w 46"/>
                  <a:gd name="T3" fmla="*/ 0 h 86"/>
                  <a:gd name="T4" fmla="*/ 611 w 46"/>
                  <a:gd name="T5" fmla="*/ 1131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86">
                    <a:moveTo>
                      <a:pt x="46" y="86"/>
                    </a:moveTo>
                    <a:cubicBezTo>
                      <a:pt x="22" y="70"/>
                      <a:pt x="3" y="20"/>
                      <a:pt x="0" y="0"/>
                    </a:cubicBezTo>
                    <a:cubicBezTo>
                      <a:pt x="7" y="17"/>
                      <a:pt x="31" y="75"/>
                      <a:pt x="46" y="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4" name="Freeform 872">
                <a:extLst>
                  <a:ext uri="{FF2B5EF4-FFF2-40B4-BE49-F238E27FC236}">
                    <a16:creationId xmlns:a16="http://schemas.microsoft.com/office/drawing/2014/main" id="{5AC69142-0784-4DA3-8B0F-155FD3AB1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734"/>
                <a:ext cx="395" cy="118"/>
              </a:xfrm>
              <a:custGeom>
                <a:avLst/>
                <a:gdLst>
                  <a:gd name="T0" fmla="*/ 0 w 167"/>
                  <a:gd name="T1" fmla="*/ 500 h 50"/>
                  <a:gd name="T2" fmla="*/ 939 w 167"/>
                  <a:gd name="T3" fmla="*/ 474 h 50"/>
                  <a:gd name="T4" fmla="*/ 2209 w 167"/>
                  <a:gd name="T5" fmla="*/ 0 h 50"/>
                  <a:gd name="T6" fmla="*/ 967 w 167"/>
                  <a:gd name="T7" fmla="*/ 578 h 50"/>
                  <a:gd name="T8" fmla="*/ 0 w 167"/>
                  <a:gd name="T9" fmla="*/ 50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50">
                    <a:moveTo>
                      <a:pt x="0" y="38"/>
                    </a:moveTo>
                    <a:cubicBezTo>
                      <a:pt x="17" y="40"/>
                      <a:pt x="47" y="40"/>
                      <a:pt x="71" y="36"/>
                    </a:cubicBezTo>
                    <a:cubicBezTo>
                      <a:pt x="95" y="32"/>
                      <a:pt x="135" y="30"/>
                      <a:pt x="167" y="0"/>
                    </a:cubicBezTo>
                    <a:cubicBezTo>
                      <a:pt x="151" y="20"/>
                      <a:pt x="104" y="38"/>
                      <a:pt x="73" y="44"/>
                    </a:cubicBezTo>
                    <a:cubicBezTo>
                      <a:pt x="41" y="50"/>
                      <a:pt x="11" y="41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5" name="Freeform 873">
                <a:extLst>
                  <a:ext uri="{FF2B5EF4-FFF2-40B4-BE49-F238E27FC236}">
                    <a16:creationId xmlns:a16="http://schemas.microsoft.com/office/drawing/2014/main" id="{6F192FD8-F4E4-4434-9CB5-E0D383C59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1966"/>
                <a:ext cx="147" cy="350"/>
              </a:xfrm>
              <a:custGeom>
                <a:avLst/>
                <a:gdLst>
                  <a:gd name="T0" fmla="*/ 0 w 62"/>
                  <a:gd name="T1" fmla="*/ 0 h 148"/>
                  <a:gd name="T2" fmla="*/ 640 w 62"/>
                  <a:gd name="T3" fmla="*/ 570 h 148"/>
                  <a:gd name="T4" fmla="*/ 545 w 62"/>
                  <a:gd name="T5" fmla="*/ 1958 h 148"/>
                  <a:gd name="T6" fmla="*/ 680 w 62"/>
                  <a:gd name="T7" fmla="*/ 532 h 148"/>
                  <a:gd name="T8" fmla="*/ 0 w 62"/>
                  <a:gd name="T9" fmla="*/ 0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48">
                    <a:moveTo>
                      <a:pt x="0" y="0"/>
                    </a:moveTo>
                    <a:cubicBezTo>
                      <a:pt x="23" y="12"/>
                      <a:pt x="42" y="25"/>
                      <a:pt x="48" y="43"/>
                    </a:cubicBezTo>
                    <a:cubicBezTo>
                      <a:pt x="54" y="61"/>
                      <a:pt x="47" y="123"/>
                      <a:pt x="41" y="148"/>
                    </a:cubicBezTo>
                    <a:cubicBezTo>
                      <a:pt x="49" y="114"/>
                      <a:pt x="62" y="62"/>
                      <a:pt x="51" y="40"/>
                    </a:cubicBezTo>
                    <a:cubicBezTo>
                      <a:pt x="41" y="18"/>
                      <a:pt x="17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6" name="Freeform 874">
                <a:extLst>
                  <a:ext uri="{FF2B5EF4-FFF2-40B4-BE49-F238E27FC236}">
                    <a16:creationId xmlns:a16="http://schemas.microsoft.com/office/drawing/2014/main" id="{8239ACE3-DC74-429B-9817-D6CF0D21A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909"/>
                <a:ext cx="243" cy="151"/>
              </a:xfrm>
              <a:custGeom>
                <a:avLst/>
                <a:gdLst>
                  <a:gd name="T0" fmla="*/ 0 w 103"/>
                  <a:gd name="T1" fmla="*/ 28 h 64"/>
                  <a:gd name="T2" fmla="*/ 1352 w 103"/>
                  <a:gd name="T3" fmla="*/ 840 h 64"/>
                  <a:gd name="T4" fmla="*/ 0 w 103"/>
                  <a:gd name="T5" fmla="*/ 28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4">
                    <a:moveTo>
                      <a:pt x="0" y="2"/>
                    </a:moveTo>
                    <a:cubicBezTo>
                      <a:pt x="24" y="3"/>
                      <a:pt x="91" y="15"/>
                      <a:pt x="103" y="64"/>
                    </a:cubicBezTo>
                    <a:cubicBezTo>
                      <a:pt x="92" y="35"/>
                      <a:pt x="75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7" name="Freeform 875">
                <a:extLst>
                  <a:ext uri="{FF2B5EF4-FFF2-40B4-BE49-F238E27FC236}">
                    <a16:creationId xmlns:a16="http://schemas.microsoft.com/office/drawing/2014/main" id="{7AD44BFD-2737-4604-8D0A-66163E7F8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" y="2483"/>
                <a:ext cx="255" cy="182"/>
              </a:xfrm>
              <a:custGeom>
                <a:avLst/>
                <a:gdLst>
                  <a:gd name="T0" fmla="*/ 0 w 108"/>
                  <a:gd name="T1" fmla="*/ 1016 h 77"/>
                  <a:gd name="T2" fmla="*/ 975 w 108"/>
                  <a:gd name="T3" fmla="*/ 369 h 77"/>
                  <a:gd name="T4" fmla="*/ 1421 w 108"/>
                  <a:gd name="T5" fmla="*/ 0 h 77"/>
                  <a:gd name="T6" fmla="*/ 869 w 108"/>
                  <a:gd name="T7" fmla="*/ 463 h 77"/>
                  <a:gd name="T8" fmla="*/ 0 w 108"/>
                  <a:gd name="T9" fmla="*/ 1016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77">
                    <a:moveTo>
                      <a:pt x="0" y="77"/>
                    </a:moveTo>
                    <a:cubicBezTo>
                      <a:pt x="12" y="59"/>
                      <a:pt x="54" y="37"/>
                      <a:pt x="74" y="28"/>
                    </a:cubicBezTo>
                    <a:cubicBezTo>
                      <a:pt x="94" y="19"/>
                      <a:pt x="104" y="7"/>
                      <a:pt x="108" y="0"/>
                    </a:cubicBezTo>
                    <a:cubicBezTo>
                      <a:pt x="99" y="19"/>
                      <a:pt x="80" y="27"/>
                      <a:pt x="66" y="35"/>
                    </a:cubicBezTo>
                    <a:cubicBezTo>
                      <a:pt x="51" y="43"/>
                      <a:pt x="6" y="63"/>
                      <a:pt x="0" y="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8" name="Freeform 876">
                <a:extLst>
                  <a:ext uri="{FF2B5EF4-FFF2-40B4-BE49-F238E27FC236}">
                    <a16:creationId xmlns:a16="http://schemas.microsoft.com/office/drawing/2014/main" id="{81FAC8CD-1381-41F4-B154-526347DFB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860"/>
                <a:ext cx="130" cy="56"/>
              </a:xfrm>
              <a:custGeom>
                <a:avLst/>
                <a:gdLst>
                  <a:gd name="T0" fmla="*/ 12 w 55"/>
                  <a:gd name="T1" fmla="*/ 229 h 24"/>
                  <a:gd name="T2" fmla="*/ 66 w 55"/>
                  <a:gd name="T3" fmla="*/ 217 h 24"/>
                  <a:gd name="T4" fmla="*/ 688 w 55"/>
                  <a:gd name="T5" fmla="*/ 114 h 24"/>
                  <a:gd name="T6" fmla="*/ 716 w 55"/>
                  <a:gd name="T7" fmla="*/ 0 h 24"/>
                  <a:gd name="T8" fmla="*/ 553 w 55"/>
                  <a:gd name="T9" fmla="*/ 0 h 24"/>
                  <a:gd name="T10" fmla="*/ 12 w 55"/>
                  <a:gd name="T11" fmla="*/ 229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24">
                    <a:moveTo>
                      <a:pt x="1" y="18"/>
                    </a:moveTo>
                    <a:cubicBezTo>
                      <a:pt x="0" y="19"/>
                      <a:pt x="5" y="17"/>
                      <a:pt x="5" y="17"/>
                    </a:cubicBezTo>
                    <a:cubicBezTo>
                      <a:pt x="22" y="23"/>
                      <a:pt x="41" y="24"/>
                      <a:pt x="52" y="9"/>
                    </a:cubicBezTo>
                    <a:cubicBezTo>
                      <a:pt x="54" y="6"/>
                      <a:pt x="55" y="3"/>
                      <a:pt x="54" y="0"/>
                    </a:cubicBezTo>
                    <a:cubicBezTo>
                      <a:pt x="48" y="0"/>
                      <a:pt x="48" y="0"/>
                      <a:pt x="42" y="0"/>
                    </a:cubicBezTo>
                    <a:cubicBezTo>
                      <a:pt x="28" y="3"/>
                      <a:pt x="11" y="11"/>
                      <a:pt x="1" y="18"/>
                    </a:cubicBezTo>
                    <a:close/>
                  </a:path>
                </a:pathLst>
              </a:custGeom>
              <a:solidFill>
                <a:srgbClr val="E96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39" name="Freeform 877">
                <a:extLst>
                  <a:ext uri="{FF2B5EF4-FFF2-40B4-BE49-F238E27FC236}">
                    <a16:creationId xmlns:a16="http://schemas.microsoft.com/office/drawing/2014/main" id="{C91A5939-A270-4989-8A86-8E2AAE157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013"/>
                <a:ext cx="78" cy="104"/>
              </a:xfrm>
              <a:custGeom>
                <a:avLst/>
                <a:gdLst>
                  <a:gd name="T0" fmla="*/ 397 w 33"/>
                  <a:gd name="T1" fmla="*/ 553 h 44"/>
                  <a:gd name="T2" fmla="*/ 135 w 33"/>
                  <a:gd name="T3" fmla="*/ 28 h 44"/>
                  <a:gd name="T4" fmla="*/ 106 w 33"/>
                  <a:gd name="T5" fmla="*/ 435 h 44"/>
                  <a:gd name="T6" fmla="*/ 397 w 33"/>
                  <a:gd name="T7" fmla="*/ 553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4">
                    <a:moveTo>
                      <a:pt x="30" y="42"/>
                    </a:moveTo>
                    <a:cubicBezTo>
                      <a:pt x="33" y="28"/>
                      <a:pt x="23" y="9"/>
                      <a:pt x="10" y="2"/>
                    </a:cubicBezTo>
                    <a:cubicBezTo>
                      <a:pt x="0" y="0"/>
                      <a:pt x="4" y="22"/>
                      <a:pt x="8" y="33"/>
                    </a:cubicBezTo>
                    <a:cubicBezTo>
                      <a:pt x="11" y="40"/>
                      <a:pt x="24" y="44"/>
                      <a:pt x="30" y="42"/>
                    </a:cubicBezTo>
                    <a:close/>
                  </a:path>
                </a:pathLst>
              </a:custGeom>
              <a:solidFill>
                <a:srgbClr val="E96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0" name="Freeform 878">
                <a:extLst>
                  <a:ext uri="{FF2B5EF4-FFF2-40B4-BE49-F238E27FC236}">
                    <a16:creationId xmlns:a16="http://schemas.microsoft.com/office/drawing/2014/main" id="{F13E4039-1E49-42EE-BC6B-5031CC9D2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" y="2429"/>
                <a:ext cx="116" cy="184"/>
              </a:xfrm>
              <a:custGeom>
                <a:avLst/>
                <a:gdLst>
                  <a:gd name="T0" fmla="*/ 50 w 49"/>
                  <a:gd name="T1" fmla="*/ 50 h 78"/>
                  <a:gd name="T2" fmla="*/ 0 w 49"/>
                  <a:gd name="T3" fmla="*/ 262 h 78"/>
                  <a:gd name="T4" fmla="*/ 78 w 49"/>
                  <a:gd name="T5" fmla="*/ 406 h 78"/>
                  <a:gd name="T6" fmla="*/ 78 w 49"/>
                  <a:gd name="T7" fmla="*/ 561 h 78"/>
                  <a:gd name="T8" fmla="*/ 185 w 49"/>
                  <a:gd name="T9" fmla="*/ 684 h 78"/>
                  <a:gd name="T10" fmla="*/ 185 w 49"/>
                  <a:gd name="T11" fmla="*/ 774 h 78"/>
                  <a:gd name="T12" fmla="*/ 263 w 49"/>
                  <a:gd name="T13" fmla="*/ 802 h 78"/>
                  <a:gd name="T14" fmla="*/ 386 w 49"/>
                  <a:gd name="T15" fmla="*/ 946 h 78"/>
                  <a:gd name="T16" fmla="*/ 611 w 49"/>
                  <a:gd name="T17" fmla="*/ 946 h 78"/>
                  <a:gd name="T18" fmla="*/ 533 w 49"/>
                  <a:gd name="T19" fmla="*/ 724 h 78"/>
                  <a:gd name="T20" fmla="*/ 213 w 49"/>
                  <a:gd name="T21" fmla="*/ 0 h 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78">
                    <a:moveTo>
                      <a:pt x="4" y="4"/>
                    </a:moveTo>
                    <a:cubicBezTo>
                      <a:pt x="3" y="10"/>
                      <a:pt x="0" y="14"/>
                      <a:pt x="0" y="20"/>
                    </a:cubicBezTo>
                    <a:cubicBezTo>
                      <a:pt x="1" y="26"/>
                      <a:pt x="5" y="27"/>
                      <a:pt x="6" y="31"/>
                    </a:cubicBezTo>
                    <a:cubicBezTo>
                      <a:pt x="7" y="36"/>
                      <a:pt x="4" y="40"/>
                      <a:pt x="6" y="43"/>
                    </a:cubicBezTo>
                    <a:cubicBezTo>
                      <a:pt x="7" y="47"/>
                      <a:pt x="12" y="48"/>
                      <a:pt x="14" y="52"/>
                    </a:cubicBezTo>
                    <a:cubicBezTo>
                      <a:pt x="15" y="54"/>
                      <a:pt x="13" y="58"/>
                      <a:pt x="14" y="59"/>
                    </a:cubicBezTo>
                    <a:cubicBezTo>
                      <a:pt x="16" y="62"/>
                      <a:pt x="19" y="60"/>
                      <a:pt x="20" y="61"/>
                    </a:cubicBezTo>
                    <a:cubicBezTo>
                      <a:pt x="24" y="65"/>
                      <a:pt x="26" y="70"/>
                      <a:pt x="29" y="72"/>
                    </a:cubicBezTo>
                    <a:cubicBezTo>
                      <a:pt x="33" y="76"/>
                      <a:pt x="43" y="78"/>
                      <a:pt x="46" y="72"/>
                    </a:cubicBezTo>
                    <a:cubicBezTo>
                      <a:pt x="49" y="67"/>
                      <a:pt x="42" y="59"/>
                      <a:pt x="40" y="55"/>
                    </a:cubicBezTo>
                    <a:cubicBezTo>
                      <a:pt x="32" y="37"/>
                      <a:pt x="23" y="19"/>
                      <a:pt x="16" y="0"/>
                    </a:cubicBezTo>
                  </a:path>
                </a:pathLst>
              </a:custGeom>
              <a:solidFill>
                <a:srgbClr val="E03E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1" name="Freeform 879">
                <a:extLst>
                  <a:ext uri="{FF2B5EF4-FFF2-40B4-BE49-F238E27FC236}">
                    <a16:creationId xmlns:a16="http://schemas.microsoft.com/office/drawing/2014/main" id="{533A2641-D31D-4469-A7B7-DD48F2753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2904"/>
                <a:ext cx="123" cy="262"/>
              </a:xfrm>
              <a:custGeom>
                <a:avLst/>
                <a:gdLst>
                  <a:gd name="T0" fmla="*/ 0 w 52"/>
                  <a:gd name="T1" fmla="*/ 696 h 111"/>
                  <a:gd name="T2" fmla="*/ 303 w 52"/>
                  <a:gd name="T3" fmla="*/ 106 h 111"/>
                  <a:gd name="T4" fmla="*/ 447 w 52"/>
                  <a:gd name="T5" fmla="*/ 328 h 111"/>
                  <a:gd name="T6" fmla="*/ 622 w 52"/>
                  <a:gd name="T7" fmla="*/ 524 h 111"/>
                  <a:gd name="T8" fmla="*/ 622 w 52"/>
                  <a:gd name="T9" fmla="*/ 1024 h 111"/>
                  <a:gd name="T10" fmla="*/ 554 w 52"/>
                  <a:gd name="T11" fmla="*/ 1355 h 111"/>
                  <a:gd name="T12" fmla="*/ 532 w 52"/>
                  <a:gd name="T13" fmla="*/ 1459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11">
                    <a:moveTo>
                      <a:pt x="0" y="53"/>
                    </a:moveTo>
                    <a:cubicBezTo>
                      <a:pt x="10" y="44"/>
                      <a:pt x="1" y="0"/>
                      <a:pt x="23" y="8"/>
                    </a:cubicBezTo>
                    <a:cubicBezTo>
                      <a:pt x="31" y="11"/>
                      <a:pt x="30" y="19"/>
                      <a:pt x="34" y="25"/>
                    </a:cubicBezTo>
                    <a:cubicBezTo>
                      <a:pt x="37" y="30"/>
                      <a:pt x="43" y="33"/>
                      <a:pt x="47" y="40"/>
                    </a:cubicBezTo>
                    <a:cubicBezTo>
                      <a:pt x="52" y="51"/>
                      <a:pt x="47" y="68"/>
                      <a:pt x="47" y="78"/>
                    </a:cubicBezTo>
                    <a:cubicBezTo>
                      <a:pt x="46" y="88"/>
                      <a:pt x="48" y="95"/>
                      <a:pt x="42" y="103"/>
                    </a:cubicBezTo>
                    <a:cubicBezTo>
                      <a:pt x="41" y="105"/>
                      <a:pt x="42" y="110"/>
                      <a:pt x="40" y="11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2" name="Freeform 880">
                <a:extLst>
                  <a:ext uri="{FF2B5EF4-FFF2-40B4-BE49-F238E27FC236}">
                    <a16:creationId xmlns:a16="http://schemas.microsoft.com/office/drawing/2014/main" id="{AF182046-5788-4487-AECB-743CB2526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" y="3055"/>
                <a:ext cx="404" cy="281"/>
              </a:xfrm>
              <a:custGeom>
                <a:avLst/>
                <a:gdLst>
                  <a:gd name="T0" fmla="*/ 2188 w 171"/>
                  <a:gd name="T1" fmla="*/ 302 h 119"/>
                  <a:gd name="T2" fmla="*/ 2060 w 171"/>
                  <a:gd name="T3" fmla="*/ 0 h 119"/>
                  <a:gd name="T4" fmla="*/ 1937 w 171"/>
                  <a:gd name="T5" fmla="*/ 843 h 119"/>
                  <a:gd name="T6" fmla="*/ 1266 w 171"/>
                  <a:gd name="T7" fmla="*/ 1287 h 119"/>
                  <a:gd name="T8" fmla="*/ 369 w 171"/>
                  <a:gd name="T9" fmla="*/ 1081 h 119"/>
                  <a:gd name="T10" fmla="*/ 28 w 171"/>
                  <a:gd name="T11" fmla="*/ 463 h 119"/>
                  <a:gd name="T12" fmla="*/ 28 w 171"/>
                  <a:gd name="T13" fmla="*/ 380 h 119"/>
                  <a:gd name="T14" fmla="*/ 95 w 171"/>
                  <a:gd name="T15" fmla="*/ 843 h 119"/>
                  <a:gd name="T16" fmla="*/ 328 w 171"/>
                  <a:gd name="T17" fmla="*/ 1159 h 119"/>
                  <a:gd name="T18" fmla="*/ 529 w 171"/>
                  <a:gd name="T19" fmla="*/ 1372 h 119"/>
                  <a:gd name="T20" fmla="*/ 832 w 171"/>
                  <a:gd name="T21" fmla="*/ 1355 h 119"/>
                  <a:gd name="T22" fmla="*/ 1160 w 171"/>
                  <a:gd name="T23" fmla="*/ 1556 h 119"/>
                  <a:gd name="T24" fmla="*/ 1479 w 171"/>
                  <a:gd name="T25" fmla="*/ 1528 h 119"/>
                  <a:gd name="T26" fmla="*/ 2032 w 171"/>
                  <a:gd name="T27" fmla="*/ 1372 h 119"/>
                  <a:gd name="T28" fmla="*/ 2254 w 171"/>
                  <a:gd name="T29" fmla="*/ 947 h 119"/>
                  <a:gd name="T30" fmla="*/ 2188 w 171"/>
                  <a:gd name="T31" fmla="*/ 302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9">
                    <a:moveTo>
                      <a:pt x="166" y="23"/>
                    </a:moveTo>
                    <a:cubicBezTo>
                      <a:pt x="163" y="16"/>
                      <a:pt x="160" y="8"/>
                      <a:pt x="156" y="0"/>
                    </a:cubicBezTo>
                    <a:cubicBezTo>
                      <a:pt x="162" y="23"/>
                      <a:pt x="159" y="45"/>
                      <a:pt x="147" y="64"/>
                    </a:cubicBezTo>
                    <a:cubicBezTo>
                      <a:pt x="136" y="81"/>
                      <a:pt x="118" y="94"/>
                      <a:pt x="96" y="98"/>
                    </a:cubicBezTo>
                    <a:cubicBezTo>
                      <a:pt x="72" y="103"/>
                      <a:pt x="48" y="97"/>
                      <a:pt x="28" y="82"/>
                    </a:cubicBezTo>
                    <a:cubicBezTo>
                      <a:pt x="12" y="70"/>
                      <a:pt x="3" y="52"/>
                      <a:pt x="2" y="35"/>
                    </a:cubicBezTo>
                    <a:cubicBezTo>
                      <a:pt x="2" y="33"/>
                      <a:pt x="2" y="31"/>
                      <a:pt x="2" y="29"/>
                    </a:cubicBezTo>
                    <a:cubicBezTo>
                      <a:pt x="0" y="41"/>
                      <a:pt x="3" y="53"/>
                      <a:pt x="7" y="64"/>
                    </a:cubicBezTo>
                    <a:cubicBezTo>
                      <a:pt x="14" y="70"/>
                      <a:pt x="19" y="75"/>
                      <a:pt x="25" y="88"/>
                    </a:cubicBezTo>
                    <a:cubicBezTo>
                      <a:pt x="27" y="92"/>
                      <a:pt x="36" y="101"/>
                      <a:pt x="40" y="104"/>
                    </a:cubicBezTo>
                    <a:cubicBezTo>
                      <a:pt x="45" y="107"/>
                      <a:pt x="57" y="101"/>
                      <a:pt x="63" y="103"/>
                    </a:cubicBezTo>
                    <a:cubicBezTo>
                      <a:pt x="74" y="107"/>
                      <a:pt x="76" y="116"/>
                      <a:pt x="88" y="118"/>
                    </a:cubicBezTo>
                    <a:cubicBezTo>
                      <a:pt x="92" y="119"/>
                      <a:pt x="108" y="117"/>
                      <a:pt x="112" y="116"/>
                    </a:cubicBezTo>
                    <a:cubicBezTo>
                      <a:pt x="124" y="113"/>
                      <a:pt x="138" y="93"/>
                      <a:pt x="154" y="104"/>
                    </a:cubicBezTo>
                    <a:cubicBezTo>
                      <a:pt x="156" y="92"/>
                      <a:pt x="160" y="80"/>
                      <a:pt x="171" y="72"/>
                    </a:cubicBezTo>
                    <a:cubicBezTo>
                      <a:pt x="165" y="56"/>
                      <a:pt x="163" y="40"/>
                      <a:pt x="166" y="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3" name="Freeform 881">
                <a:extLst>
                  <a:ext uri="{FF2B5EF4-FFF2-40B4-BE49-F238E27FC236}">
                    <a16:creationId xmlns:a16="http://schemas.microsoft.com/office/drawing/2014/main" id="{720C2E72-4823-45AC-A35F-BE49C62B0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" y="2982"/>
                <a:ext cx="387" cy="97"/>
              </a:xfrm>
              <a:custGeom>
                <a:avLst/>
                <a:gdLst>
                  <a:gd name="T0" fmla="*/ 2154 w 164"/>
                  <a:gd name="T1" fmla="*/ 263 h 41"/>
                  <a:gd name="T2" fmla="*/ 2088 w 164"/>
                  <a:gd name="T3" fmla="*/ 225 h 41"/>
                  <a:gd name="T4" fmla="*/ 1536 w 164"/>
                  <a:gd name="T5" fmla="*/ 241 h 41"/>
                  <a:gd name="T6" fmla="*/ 909 w 164"/>
                  <a:gd name="T7" fmla="*/ 542 h 41"/>
                  <a:gd name="T8" fmla="*/ 500 w 164"/>
                  <a:gd name="T9" fmla="*/ 476 h 41"/>
                  <a:gd name="T10" fmla="*/ 0 w 164"/>
                  <a:gd name="T11" fmla="*/ 78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4" h="41">
                    <a:moveTo>
                      <a:pt x="164" y="20"/>
                    </a:moveTo>
                    <a:cubicBezTo>
                      <a:pt x="163" y="19"/>
                      <a:pt x="161" y="18"/>
                      <a:pt x="159" y="17"/>
                    </a:cubicBezTo>
                    <a:cubicBezTo>
                      <a:pt x="140" y="6"/>
                      <a:pt x="135" y="11"/>
                      <a:pt x="117" y="18"/>
                    </a:cubicBezTo>
                    <a:cubicBezTo>
                      <a:pt x="101" y="25"/>
                      <a:pt x="79" y="23"/>
                      <a:pt x="69" y="41"/>
                    </a:cubicBezTo>
                    <a:cubicBezTo>
                      <a:pt x="62" y="31"/>
                      <a:pt x="48" y="28"/>
                      <a:pt x="38" y="36"/>
                    </a:cubicBezTo>
                    <a:cubicBezTo>
                      <a:pt x="29" y="24"/>
                      <a:pt x="7" y="0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4" name="Freeform 882">
                <a:extLst>
                  <a:ext uri="{FF2B5EF4-FFF2-40B4-BE49-F238E27FC236}">
                    <a16:creationId xmlns:a16="http://schemas.microsoft.com/office/drawing/2014/main" id="{7EA99627-66DD-4C71-A141-DC0B4A6E9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" y="3050"/>
                <a:ext cx="418" cy="286"/>
              </a:xfrm>
              <a:custGeom>
                <a:avLst/>
                <a:gdLst>
                  <a:gd name="T0" fmla="*/ 2225 w 177"/>
                  <a:gd name="T1" fmla="*/ 0 h 121"/>
                  <a:gd name="T2" fmla="*/ 2293 w 177"/>
                  <a:gd name="T3" fmla="*/ 173 h 121"/>
                  <a:gd name="T4" fmla="*/ 2303 w 177"/>
                  <a:gd name="T5" fmla="*/ 156 h 121"/>
                  <a:gd name="T6" fmla="*/ 2331 w 177"/>
                  <a:gd name="T7" fmla="*/ 979 h 121"/>
                  <a:gd name="T8" fmla="*/ 2109 w 177"/>
                  <a:gd name="T9" fmla="*/ 1402 h 121"/>
                  <a:gd name="T10" fmla="*/ 1556 w 177"/>
                  <a:gd name="T11" fmla="*/ 1558 h 121"/>
                  <a:gd name="T12" fmla="*/ 1237 w 177"/>
                  <a:gd name="T13" fmla="*/ 1586 h 121"/>
                  <a:gd name="T14" fmla="*/ 909 w 177"/>
                  <a:gd name="T15" fmla="*/ 1385 h 121"/>
                  <a:gd name="T16" fmla="*/ 607 w 177"/>
                  <a:gd name="T17" fmla="*/ 1402 h 121"/>
                  <a:gd name="T18" fmla="*/ 406 w 177"/>
                  <a:gd name="T19" fmla="*/ 1189 h 121"/>
                  <a:gd name="T20" fmla="*/ 50 w 177"/>
                  <a:gd name="T21" fmla="*/ 754 h 121"/>
                  <a:gd name="T22" fmla="*/ 0 w 177"/>
                  <a:gd name="T23" fmla="*/ 659 h 1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7" h="121">
                    <a:moveTo>
                      <a:pt x="169" y="0"/>
                    </a:moveTo>
                    <a:cubicBezTo>
                      <a:pt x="169" y="5"/>
                      <a:pt x="171" y="9"/>
                      <a:pt x="174" y="13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68" y="33"/>
                      <a:pt x="170" y="53"/>
                      <a:pt x="177" y="74"/>
                    </a:cubicBezTo>
                    <a:cubicBezTo>
                      <a:pt x="166" y="82"/>
                      <a:pt x="162" y="94"/>
                      <a:pt x="160" y="106"/>
                    </a:cubicBezTo>
                    <a:cubicBezTo>
                      <a:pt x="144" y="95"/>
                      <a:pt x="130" y="115"/>
                      <a:pt x="118" y="118"/>
                    </a:cubicBezTo>
                    <a:cubicBezTo>
                      <a:pt x="114" y="119"/>
                      <a:pt x="98" y="121"/>
                      <a:pt x="94" y="120"/>
                    </a:cubicBezTo>
                    <a:cubicBezTo>
                      <a:pt x="82" y="118"/>
                      <a:pt x="80" y="109"/>
                      <a:pt x="69" y="105"/>
                    </a:cubicBezTo>
                    <a:cubicBezTo>
                      <a:pt x="63" y="103"/>
                      <a:pt x="51" y="109"/>
                      <a:pt x="46" y="106"/>
                    </a:cubicBezTo>
                    <a:cubicBezTo>
                      <a:pt x="42" y="103"/>
                      <a:pt x="33" y="94"/>
                      <a:pt x="31" y="90"/>
                    </a:cubicBezTo>
                    <a:cubicBezTo>
                      <a:pt x="22" y="71"/>
                      <a:pt x="16" y="70"/>
                      <a:pt x="4" y="57"/>
                    </a:cubicBezTo>
                    <a:cubicBezTo>
                      <a:pt x="2" y="55"/>
                      <a:pt x="1" y="52"/>
                      <a:pt x="0" y="5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5" name="Freeform 883">
                <a:extLst>
                  <a:ext uri="{FF2B5EF4-FFF2-40B4-BE49-F238E27FC236}">
                    <a16:creationId xmlns:a16="http://schemas.microsoft.com/office/drawing/2014/main" id="{1CB32ADD-8DFF-4CBD-91F8-0E3FB2F96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644"/>
                <a:ext cx="749" cy="425"/>
              </a:xfrm>
              <a:custGeom>
                <a:avLst/>
                <a:gdLst>
                  <a:gd name="T0" fmla="*/ 4182 w 317"/>
                  <a:gd name="T1" fmla="*/ 40 h 180"/>
                  <a:gd name="T2" fmla="*/ 4182 w 317"/>
                  <a:gd name="T3" fmla="*/ 0 h 180"/>
                  <a:gd name="T4" fmla="*/ 4064 w 317"/>
                  <a:gd name="T5" fmla="*/ 135 h 180"/>
                  <a:gd name="T6" fmla="*/ 3863 w 317"/>
                  <a:gd name="T7" fmla="*/ 737 h 180"/>
                  <a:gd name="T8" fmla="*/ 3641 w 317"/>
                  <a:gd name="T9" fmla="*/ 843 h 180"/>
                  <a:gd name="T10" fmla="*/ 3506 w 317"/>
                  <a:gd name="T11" fmla="*/ 1081 h 180"/>
                  <a:gd name="T12" fmla="*/ 3114 w 317"/>
                  <a:gd name="T13" fmla="*/ 1499 h 180"/>
                  <a:gd name="T14" fmla="*/ 2306 w 317"/>
                  <a:gd name="T15" fmla="*/ 1896 h 180"/>
                  <a:gd name="T16" fmla="*/ 1831 w 317"/>
                  <a:gd name="T17" fmla="*/ 2028 h 180"/>
                  <a:gd name="T18" fmla="*/ 1307 w 317"/>
                  <a:gd name="T19" fmla="*/ 2134 h 180"/>
                  <a:gd name="T20" fmla="*/ 860 w 317"/>
                  <a:gd name="T21" fmla="*/ 2264 h 180"/>
                  <a:gd name="T22" fmla="*/ 435 w 317"/>
                  <a:gd name="T23" fmla="*/ 2196 h 180"/>
                  <a:gd name="T24" fmla="*/ 40 w 317"/>
                  <a:gd name="T25" fmla="*/ 2090 h 180"/>
                  <a:gd name="T26" fmla="*/ 0 w 317"/>
                  <a:gd name="T27" fmla="*/ 2108 h 18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7" h="180">
                    <a:moveTo>
                      <a:pt x="317" y="3"/>
                    </a:moveTo>
                    <a:cubicBezTo>
                      <a:pt x="317" y="2"/>
                      <a:pt x="317" y="1"/>
                      <a:pt x="317" y="0"/>
                    </a:cubicBezTo>
                    <a:cubicBezTo>
                      <a:pt x="313" y="3"/>
                      <a:pt x="310" y="7"/>
                      <a:pt x="308" y="10"/>
                    </a:cubicBezTo>
                    <a:cubicBezTo>
                      <a:pt x="298" y="24"/>
                      <a:pt x="301" y="45"/>
                      <a:pt x="293" y="56"/>
                    </a:cubicBezTo>
                    <a:cubicBezTo>
                      <a:pt x="289" y="61"/>
                      <a:pt x="281" y="59"/>
                      <a:pt x="276" y="64"/>
                    </a:cubicBezTo>
                    <a:cubicBezTo>
                      <a:pt x="271" y="69"/>
                      <a:pt x="269" y="79"/>
                      <a:pt x="266" y="82"/>
                    </a:cubicBezTo>
                    <a:cubicBezTo>
                      <a:pt x="250" y="96"/>
                      <a:pt x="244" y="89"/>
                      <a:pt x="236" y="114"/>
                    </a:cubicBezTo>
                    <a:cubicBezTo>
                      <a:pt x="201" y="110"/>
                      <a:pt x="193" y="134"/>
                      <a:pt x="175" y="144"/>
                    </a:cubicBezTo>
                    <a:cubicBezTo>
                      <a:pt x="162" y="151"/>
                      <a:pt x="152" y="154"/>
                      <a:pt x="139" y="154"/>
                    </a:cubicBezTo>
                    <a:cubicBezTo>
                      <a:pt x="125" y="154"/>
                      <a:pt x="112" y="159"/>
                      <a:pt x="99" y="162"/>
                    </a:cubicBezTo>
                    <a:cubicBezTo>
                      <a:pt x="86" y="164"/>
                      <a:pt x="77" y="167"/>
                      <a:pt x="65" y="172"/>
                    </a:cubicBezTo>
                    <a:cubicBezTo>
                      <a:pt x="49" y="180"/>
                      <a:pt x="48" y="175"/>
                      <a:pt x="33" y="167"/>
                    </a:cubicBezTo>
                    <a:cubicBezTo>
                      <a:pt x="28" y="164"/>
                      <a:pt x="6" y="157"/>
                      <a:pt x="3" y="159"/>
                    </a:cubicBezTo>
                    <a:cubicBezTo>
                      <a:pt x="2" y="159"/>
                      <a:pt x="1" y="160"/>
                      <a:pt x="0" y="16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6" name="Freeform 884">
                <a:extLst>
                  <a:ext uri="{FF2B5EF4-FFF2-40B4-BE49-F238E27FC236}">
                    <a16:creationId xmlns:a16="http://schemas.microsoft.com/office/drawing/2014/main" id="{D6AD6C92-BC89-4DAC-B9D9-7D59F788B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" y="3076"/>
                <a:ext cx="17" cy="29"/>
              </a:xfrm>
              <a:custGeom>
                <a:avLst/>
                <a:gdLst>
                  <a:gd name="T0" fmla="*/ 0 w 7"/>
                  <a:gd name="T1" fmla="*/ 0 h 12"/>
                  <a:gd name="T2" fmla="*/ 100 w 7"/>
                  <a:gd name="T3" fmla="*/ 16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5" y="3"/>
                      <a:pt x="5" y="6"/>
                      <a:pt x="7" y="1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7" name="Freeform 885">
                <a:extLst>
                  <a:ext uri="{FF2B5EF4-FFF2-40B4-BE49-F238E27FC236}">
                    <a16:creationId xmlns:a16="http://schemas.microsoft.com/office/drawing/2014/main" id="{B487C50E-D9BC-41E7-A376-F6D1FF54E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" y="3064"/>
                <a:ext cx="21" cy="10"/>
              </a:xfrm>
              <a:custGeom>
                <a:avLst/>
                <a:gdLst>
                  <a:gd name="T0" fmla="*/ 0 w 9"/>
                  <a:gd name="T1" fmla="*/ 63 h 4"/>
                  <a:gd name="T2" fmla="*/ 114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4"/>
                      <a:pt x="6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8" name="Freeform 886">
                <a:extLst>
                  <a:ext uri="{FF2B5EF4-FFF2-40B4-BE49-F238E27FC236}">
                    <a16:creationId xmlns:a16="http://schemas.microsoft.com/office/drawing/2014/main" id="{D44473CC-2109-4C27-8129-F6BE73C87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" y="2084"/>
                <a:ext cx="187" cy="418"/>
              </a:xfrm>
              <a:custGeom>
                <a:avLst/>
                <a:gdLst>
                  <a:gd name="T0" fmla="*/ 1049 w 79"/>
                  <a:gd name="T1" fmla="*/ 0 h 177"/>
                  <a:gd name="T2" fmla="*/ 980 w 79"/>
                  <a:gd name="T3" fmla="*/ 2331 h 1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77">
                    <a:moveTo>
                      <a:pt x="79" y="0"/>
                    </a:moveTo>
                    <a:cubicBezTo>
                      <a:pt x="46" y="23"/>
                      <a:pt x="0" y="112"/>
                      <a:pt x="74" y="17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49" name="Freeform 887">
                <a:extLst>
                  <a:ext uri="{FF2B5EF4-FFF2-40B4-BE49-F238E27FC236}">
                    <a16:creationId xmlns:a16="http://schemas.microsoft.com/office/drawing/2014/main" id="{B1D36CCF-4A2B-4FAE-B3BE-FC36F7BE4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" y="2275"/>
                <a:ext cx="241" cy="74"/>
              </a:xfrm>
              <a:custGeom>
                <a:avLst/>
                <a:gdLst>
                  <a:gd name="T0" fmla="*/ 0 w 102"/>
                  <a:gd name="T1" fmla="*/ 136 h 31"/>
                  <a:gd name="T2" fmla="*/ 1344 w 102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31">
                    <a:moveTo>
                      <a:pt x="0" y="10"/>
                    </a:moveTo>
                    <a:cubicBezTo>
                      <a:pt x="24" y="26"/>
                      <a:pt x="77" y="31"/>
                      <a:pt x="10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0" name="Freeform 888">
                <a:extLst>
                  <a:ext uri="{FF2B5EF4-FFF2-40B4-BE49-F238E27FC236}">
                    <a16:creationId xmlns:a16="http://schemas.microsoft.com/office/drawing/2014/main" id="{13A22F48-44AA-4977-8872-3A1757E4D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" y="1956"/>
                <a:ext cx="629" cy="645"/>
              </a:xfrm>
              <a:custGeom>
                <a:avLst/>
                <a:gdLst>
                  <a:gd name="T0" fmla="*/ 3199 w 266"/>
                  <a:gd name="T1" fmla="*/ 2585 h 273"/>
                  <a:gd name="T2" fmla="*/ 1029 w 266"/>
                  <a:gd name="T3" fmla="*/ 3166 h 273"/>
                  <a:gd name="T4" fmla="*/ 409 w 266"/>
                  <a:gd name="T5" fmla="*/ 988 h 273"/>
                  <a:gd name="T6" fmla="*/ 2540 w 266"/>
                  <a:gd name="T7" fmla="*/ 369 h 273"/>
                  <a:gd name="T8" fmla="*/ 3199 w 266"/>
                  <a:gd name="T9" fmla="*/ 2585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3">
                    <a:moveTo>
                      <a:pt x="242" y="196"/>
                    </a:moveTo>
                    <a:cubicBezTo>
                      <a:pt x="217" y="256"/>
                      <a:pt x="136" y="273"/>
                      <a:pt x="78" y="240"/>
                    </a:cubicBezTo>
                    <a:cubicBezTo>
                      <a:pt x="21" y="207"/>
                      <a:pt x="0" y="147"/>
                      <a:pt x="31" y="75"/>
                    </a:cubicBezTo>
                    <a:cubicBezTo>
                      <a:pt x="63" y="3"/>
                      <a:pt x="142" y="0"/>
                      <a:pt x="192" y="28"/>
                    </a:cubicBezTo>
                    <a:cubicBezTo>
                      <a:pt x="243" y="56"/>
                      <a:pt x="266" y="137"/>
                      <a:pt x="242" y="19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1" name="Freeform 889">
                <a:extLst>
                  <a:ext uri="{FF2B5EF4-FFF2-40B4-BE49-F238E27FC236}">
                    <a16:creationId xmlns:a16="http://schemas.microsoft.com/office/drawing/2014/main" id="{6998C236-1212-41DD-8173-6CC493ED0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049"/>
                <a:ext cx="62" cy="54"/>
              </a:xfrm>
              <a:custGeom>
                <a:avLst/>
                <a:gdLst>
                  <a:gd name="T0" fmla="*/ 29 w 26"/>
                  <a:gd name="T1" fmla="*/ 0 h 23"/>
                  <a:gd name="T2" fmla="*/ 0 w 26"/>
                  <a:gd name="T3" fmla="*/ 209 h 23"/>
                  <a:gd name="T4" fmla="*/ 353 w 26"/>
                  <a:gd name="T5" fmla="*/ 298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3">
                    <a:moveTo>
                      <a:pt x="2" y="0"/>
                    </a:moveTo>
                    <a:cubicBezTo>
                      <a:pt x="1" y="6"/>
                      <a:pt x="2" y="11"/>
                      <a:pt x="0" y="16"/>
                    </a:cubicBezTo>
                    <a:cubicBezTo>
                      <a:pt x="8" y="18"/>
                      <a:pt x="19" y="18"/>
                      <a:pt x="26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2" name="Freeform 890">
                <a:extLst>
                  <a:ext uri="{FF2B5EF4-FFF2-40B4-BE49-F238E27FC236}">
                    <a16:creationId xmlns:a16="http://schemas.microsoft.com/office/drawing/2014/main" id="{A2147A5E-4FAC-4678-ACBC-97F484586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" y="2252"/>
                <a:ext cx="36" cy="85"/>
              </a:xfrm>
              <a:custGeom>
                <a:avLst/>
                <a:gdLst>
                  <a:gd name="T0" fmla="*/ 139 w 15"/>
                  <a:gd name="T1" fmla="*/ 0 h 36"/>
                  <a:gd name="T2" fmla="*/ 206 w 15"/>
                  <a:gd name="T3" fmla="*/ 302 h 36"/>
                  <a:gd name="T4" fmla="*/ 12 w 15"/>
                  <a:gd name="T5" fmla="*/ 47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6">
                    <a:moveTo>
                      <a:pt x="10" y="0"/>
                    </a:moveTo>
                    <a:cubicBezTo>
                      <a:pt x="5" y="8"/>
                      <a:pt x="8" y="17"/>
                      <a:pt x="15" y="23"/>
                    </a:cubicBezTo>
                    <a:cubicBezTo>
                      <a:pt x="7" y="23"/>
                      <a:pt x="0" y="28"/>
                      <a:pt x="1" y="3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3" name="Freeform 891">
                <a:extLst>
                  <a:ext uri="{FF2B5EF4-FFF2-40B4-BE49-F238E27FC236}">
                    <a16:creationId xmlns:a16="http://schemas.microsoft.com/office/drawing/2014/main" id="{86F4ADAB-01C6-47BD-A6AC-0A226D784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945"/>
                <a:ext cx="746" cy="694"/>
              </a:xfrm>
              <a:custGeom>
                <a:avLst/>
                <a:gdLst>
                  <a:gd name="T0" fmla="*/ 909 w 316"/>
                  <a:gd name="T1" fmla="*/ 831 h 294"/>
                  <a:gd name="T2" fmla="*/ 607 w 316"/>
                  <a:gd name="T3" fmla="*/ 2908 h 294"/>
                  <a:gd name="T4" fmla="*/ 1945 w 316"/>
                  <a:gd name="T5" fmla="*/ 3829 h 294"/>
                  <a:gd name="T6" fmla="*/ 3171 w 316"/>
                  <a:gd name="T7" fmla="*/ 3298 h 294"/>
                  <a:gd name="T8" fmla="*/ 909 w 316"/>
                  <a:gd name="T9" fmla="*/ 831 h 2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6" h="294">
                    <a:moveTo>
                      <a:pt x="69" y="63"/>
                    </a:moveTo>
                    <a:cubicBezTo>
                      <a:pt x="0" y="126"/>
                      <a:pt x="25" y="180"/>
                      <a:pt x="46" y="221"/>
                    </a:cubicBezTo>
                    <a:cubicBezTo>
                      <a:pt x="67" y="261"/>
                      <a:pt x="93" y="287"/>
                      <a:pt x="148" y="291"/>
                    </a:cubicBezTo>
                    <a:cubicBezTo>
                      <a:pt x="193" y="294"/>
                      <a:pt x="207" y="293"/>
                      <a:pt x="241" y="251"/>
                    </a:cubicBezTo>
                    <a:cubicBezTo>
                      <a:pt x="316" y="164"/>
                      <a:pt x="137" y="0"/>
                      <a:pt x="69" y="6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4" name="Freeform 892">
                <a:extLst>
                  <a:ext uri="{FF2B5EF4-FFF2-40B4-BE49-F238E27FC236}">
                    <a16:creationId xmlns:a16="http://schemas.microsoft.com/office/drawing/2014/main" id="{9138E391-391A-4193-963B-6F1CF68B2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209"/>
                <a:ext cx="333" cy="357"/>
              </a:xfrm>
              <a:custGeom>
                <a:avLst/>
                <a:gdLst>
                  <a:gd name="T0" fmla="*/ 0 w 141"/>
                  <a:gd name="T1" fmla="*/ 40 h 151"/>
                  <a:gd name="T2" fmla="*/ 1830 w 141"/>
                  <a:gd name="T3" fmla="*/ 1995 h 1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1" h="151">
                    <a:moveTo>
                      <a:pt x="0" y="3"/>
                    </a:moveTo>
                    <a:cubicBezTo>
                      <a:pt x="34" y="0"/>
                      <a:pt x="141" y="37"/>
                      <a:pt x="139" y="15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5" name="Freeform 893">
                <a:extLst>
                  <a:ext uri="{FF2B5EF4-FFF2-40B4-BE49-F238E27FC236}">
                    <a16:creationId xmlns:a16="http://schemas.microsoft.com/office/drawing/2014/main" id="{4A2E6D76-58A9-418C-8871-2FF548F59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209"/>
                <a:ext cx="59" cy="73"/>
              </a:xfrm>
              <a:custGeom>
                <a:avLst/>
                <a:gdLst>
                  <a:gd name="T0" fmla="*/ 0 w 25"/>
                  <a:gd name="T1" fmla="*/ 0 h 31"/>
                  <a:gd name="T2" fmla="*/ 328 w 25"/>
                  <a:gd name="T3" fmla="*/ 405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1">
                    <a:moveTo>
                      <a:pt x="0" y="0"/>
                    </a:moveTo>
                    <a:cubicBezTo>
                      <a:pt x="6" y="15"/>
                      <a:pt x="17" y="25"/>
                      <a:pt x="25" y="3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6" name="Freeform 894">
                <a:extLst>
                  <a:ext uri="{FF2B5EF4-FFF2-40B4-BE49-F238E27FC236}">
                    <a16:creationId xmlns:a16="http://schemas.microsoft.com/office/drawing/2014/main" id="{BD8D2864-9550-4135-B9A2-9CD07007D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167"/>
                <a:ext cx="61" cy="59"/>
              </a:xfrm>
              <a:custGeom>
                <a:avLst/>
                <a:gdLst>
                  <a:gd name="T0" fmla="*/ 0 w 26"/>
                  <a:gd name="T1" fmla="*/ 0 h 25"/>
                  <a:gd name="T2" fmla="*/ 336 w 26"/>
                  <a:gd name="T3" fmla="*/ 3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5">
                    <a:moveTo>
                      <a:pt x="0" y="0"/>
                    </a:moveTo>
                    <a:cubicBezTo>
                      <a:pt x="9" y="19"/>
                      <a:pt x="14" y="20"/>
                      <a:pt x="26" y="2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7" name="Freeform 895">
                <a:extLst>
                  <a:ext uri="{FF2B5EF4-FFF2-40B4-BE49-F238E27FC236}">
                    <a16:creationId xmlns:a16="http://schemas.microsoft.com/office/drawing/2014/main" id="{0FC5C775-4477-4F3D-85F3-7D33B9CB6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493"/>
                <a:ext cx="40" cy="37"/>
              </a:xfrm>
              <a:custGeom>
                <a:avLst/>
                <a:gdLst>
                  <a:gd name="T0" fmla="*/ 0 w 17"/>
                  <a:gd name="T1" fmla="*/ 0 h 16"/>
                  <a:gd name="T2" fmla="*/ 221 w 17"/>
                  <a:gd name="T3" fmla="*/ 13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7" y="16"/>
                      <a:pt x="17" y="11"/>
                      <a:pt x="17" y="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8" name="Freeform 896">
                <a:extLst>
                  <a:ext uri="{FF2B5EF4-FFF2-40B4-BE49-F238E27FC236}">
                    <a16:creationId xmlns:a16="http://schemas.microsoft.com/office/drawing/2014/main" id="{2F57C8F0-1BAA-4655-A446-0103DBE001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" y="1826"/>
                <a:ext cx="1826" cy="997"/>
              </a:xfrm>
              <a:custGeom>
                <a:avLst/>
                <a:gdLst>
                  <a:gd name="T0" fmla="*/ 4309 w 773"/>
                  <a:gd name="T1" fmla="*/ 3981 h 422"/>
                  <a:gd name="T2" fmla="*/ 3465 w 773"/>
                  <a:gd name="T3" fmla="*/ 4482 h 422"/>
                  <a:gd name="T4" fmla="*/ 2015 w 773"/>
                  <a:gd name="T5" fmla="*/ 5101 h 422"/>
                  <a:gd name="T6" fmla="*/ 1004 w 773"/>
                  <a:gd name="T7" fmla="*/ 4326 h 422"/>
                  <a:gd name="T8" fmla="*/ 1831 w 773"/>
                  <a:gd name="T9" fmla="*/ 1200 h 422"/>
                  <a:gd name="T10" fmla="*/ 4887 w 773"/>
                  <a:gd name="T11" fmla="*/ 950 h 422"/>
                  <a:gd name="T12" fmla="*/ 5178 w 773"/>
                  <a:gd name="T13" fmla="*/ 1741 h 422"/>
                  <a:gd name="T14" fmla="*/ 5050 w 773"/>
                  <a:gd name="T15" fmla="*/ 2781 h 422"/>
                  <a:gd name="T16" fmla="*/ 4309 w 773"/>
                  <a:gd name="T17" fmla="*/ 3981 h 422"/>
                  <a:gd name="T18" fmla="*/ 9888 w 773"/>
                  <a:gd name="T19" fmla="*/ 3008 h 422"/>
                  <a:gd name="T20" fmla="*/ 9754 w 773"/>
                  <a:gd name="T21" fmla="*/ 3785 h 422"/>
                  <a:gd name="T22" fmla="*/ 8254 w 773"/>
                  <a:gd name="T23" fmla="*/ 5391 h 422"/>
                  <a:gd name="T24" fmla="*/ 8176 w 773"/>
                  <a:gd name="T25" fmla="*/ 5408 h 422"/>
                  <a:gd name="T26" fmla="*/ 6602 w 773"/>
                  <a:gd name="T27" fmla="*/ 5354 h 422"/>
                  <a:gd name="T28" fmla="*/ 6472 w 773"/>
                  <a:gd name="T29" fmla="*/ 5101 h 422"/>
                  <a:gd name="T30" fmla="*/ 5943 w 773"/>
                  <a:gd name="T31" fmla="*/ 3891 h 422"/>
                  <a:gd name="T32" fmla="*/ 5535 w 773"/>
                  <a:gd name="T33" fmla="*/ 3060 h 422"/>
                  <a:gd name="T34" fmla="*/ 5903 w 773"/>
                  <a:gd name="T35" fmla="*/ 1094 h 422"/>
                  <a:gd name="T36" fmla="*/ 5903 w 773"/>
                  <a:gd name="T37" fmla="*/ 1094 h 422"/>
                  <a:gd name="T38" fmla="*/ 6907 w 773"/>
                  <a:gd name="T39" fmla="*/ 184 h 422"/>
                  <a:gd name="T40" fmla="*/ 9910 w 773"/>
                  <a:gd name="T41" fmla="*/ 1172 h 422"/>
                  <a:gd name="T42" fmla="*/ 9888 w 773"/>
                  <a:gd name="T43" fmla="*/ 3008 h 4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2">
                    <a:moveTo>
                      <a:pt x="327" y="302"/>
                    </a:moveTo>
                    <a:cubicBezTo>
                      <a:pt x="304" y="313"/>
                      <a:pt x="281" y="324"/>
                      <a:pt x="263" y="340"/>
                    </a:cubicBezTo>
                    <a:cubicBezTo>
                      <a:pt x="245" y="356"/>
                      <a:pt x="199" y="394"/>
                      <a:pt x="153" y="387"/>
                    </a:cubicBezTo>
                    <a:cubicBezTo>
                      <a:pt x="126" y="383"/>
                      <a:pt x="96" y="360"/>
                      <a:pt x="76" y="328"/>
                    </a:cubicBezTo>
                    <a:cubicBezTo>
                      <a:pt x="0" y="203"/>
                      <a:pt x="107" y="116"/>
                      <a:pt x="139" y="91"/>
                    </a:cubicBezTo>
                    <a:cubicBezTo>
                      <a:pt x="202" y="42"/>
                      <a:pt x="308" y="21"/>
                      <a:pt x="371" y="72"/>
                    </a:cubicBezTo>
                    <a:cubicBezTo>
                      <a:pt x="391" y="88"/>
                      <a:pt x="396" y="104"/>
                      <a:pt x="393" y="132"/>
                    </a:cubicBezTo>
                    <a:cubicBezTo>
                      <a:pt x="386" y="160"/>
                      <a:pt x="383" y="188"/>
                      <a:pt x="383" y="211"/>
                    </a:cubicBezTo>
                    <a:cubicBezTo>
                      <a:pt x="380" y="259"/>
                      <a:pt x="357" y="288"/>
                      <a:pt x="327" y="302"/>
                    </a:cubicBezTo>
                    <a:close/>
                    <a:moveTo>
                      <a:pt x="750" y="228"/>
                    </a:moveTo>
                    <a:cubicBezTo>
                      <a:pt x="745" y="250"/>
                      <a:pt x="741" y="271"/>
                      <a:pt x="740" y="287"/>
                    </a:cubicBezTo>
                    <a:cubicBezTo>
                      <a:pt x="735" y="341"/>
                      <a:pt x="687" y="399"/>
                      <a:pt x="626" y="409"/>
                    </a:cubicBezTo>
                    <a:cubicBezTo>
                      <a:pt x="620" y="410"/>
                      <a:pt x="620" y="410"/>
                      <a:pt x="620" y="410"/>
                    </a:cubicBezTo>
                    <a:cubicBezTo>
                      <a:pt x="579" y="417"/>
                      <a:pt x="521" y="422"/>
                      <a:pt x="501" y="406"/>
                    </a:cubicBezTo>
                    <a:cubicBezTo>
                      <a:pt x="495" y="402"/>
                      <a:pt x="492" y="396"/>
                      <a:pt x="491" y="387"/>
                    </a:cubicBezTo>
                    <a:cubicBezTo>
                      <a:pt x="488" y="358"/>
                      <a:pt x="474" y="329"/>
                      <a:pt x="451" y="295"/>
                    </a:cubicBezTo>
                    <a:cubicBezTo>
                      <a:pt x="436" y="274"/>
                      <a:pt x="422" y="243"/>
                      <a:pt x="420" y="232"/>
                    </a:cubicBezTo>
                    <a:cubicBezTo>
                      <a:pt x="414" y="205"/>
                      <a:pt x="424" y="137"/>
                      <a:pt x="448" y="83"/>
                    </a:cubicBezTo>
                    <a:cubicBezTo>
                      <a:pt x="448" y="83"/>
                      <a:pt x="448" y="83"/>
                      <a:pt x="448" y="83"/>
                    </a:cubicBezTo>
                    <a:cubicBezTo>
                      <a:pt x="463" y="50"/>
                      <a:pt x="484" y="21"/>
                      <a:pt x="524" y="14"/>
                    </a:cubicBezTo>
                    <a:cubicBezTo>
                      <a:pt x="616" y="0"/>
                      <a:pt x="731" y="66"/>
                      <a:pt x="752" y="89"/>
                    </a:cubicBezTo>
                    <a:cubicBezTo>
                      <a:pt x="773" y="114"/>
                      <a:pt x="760" y="177"/>
                      <a:pt x="750" y="2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59" name="Freeform 897">
                <a:extLst>
                  <a:ext uri="{FF2B5EF4-FFF2-40B4-BE49-F238E27FC236}">
                    <a16:creationId xmlns:a16="http://schemas.microsoft.com/office/drawing/2014/main" id="{E2B569FB-5102-4AD8-8BF9-1F4B238E8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613"/>
                <a:ext cx="374" cy="338"/>
              </a:xfrm>
              <a:custGeom>
                <a:avLst/>
                <a:gdLst>
                  <a:gd name="T0" fmla="*/ 386 w 158"/>
                  <a:gd name="T1" fmla="*/ 1733 h 143"/>
                  <a:gd name="T2" fmla="*/ 0 w 158"/>
                  <a:gd name="T3" fmla="*/ 910 h 143"/>
                  <a:gd name="T4" fmla="*/ 930 w 158"/>
                  <a:gd name="T5" fmla="*/ 0 h 143"/>
                  <a:gd name="T6" fmla="*/ 1844 w 158"/>
                  <a:gd name="T7" fmla="*/ 910 h 143"/>
                  <a:gd name="T8" fmla="*/ 2066 w 158"/>
                  <a:gd name="T9" fmla="*/ 1189 h 143"/>
                  <a:gd name="T10" fmla="*/ 1804 w 158"/>
                  <a:gd name="T11" fmla="*/ 1295 h 143"/>
                  <a:gd name="T12" fmla="*/ 1619 w 158"/>
                  <a:gd name="T13" fmla="*/ 1638 h 143"/>
                  <a:gd name="T14" fmla="*/ 873 w 158"/>
                  <a:gd name="T15" fmla="*/ 1889 h 143"/>
                  <a:gd name="T16" fmla="*/ 386 w 158"/>
                  <a:gd name="T17" fmla="*/ 1733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8" h="143">
                    <a:moveTo>
                      <a:pt x="29" y="131"/>
                    </a:moveTo>
                    <a:cubicBezTo>
                      <a:pt x="9" y="118"/>
                      <a:pt x="0" y="94"/>
                      <a:pt x="0" y="69"/>
                    </a:cubicBezTo>
                    <a:cubicBezTo>
                      <a:pt x="0" y="31"/>
                      <a:pt x="31" y="0"/>
                      <a:pt x="70" y="0"/>
                    </a:cubicBezTo>
                    <a:cubicBezTo>
                      <a:pt x="108" y="0"/>
                      <a:pt x="139" y="31"/>
                      <a:pt x="139" y="69"/>
                    </a:cubicBezTo>
                    <a:cubicBezTo>
                      <a:pt x="139" y="74"/>
                      <a:pt x="158" y="81"/>
                      <a:pt x="156" y="90"/>
                    </a:cubicBezTo>
                    <a:cubicBezTo>
                      <a:pt x="154" y="99"/>
                      <a:pt x="137" y="94"/>
                      <a:pt x="136" y="98"/>
                    </a:cubicBezTo>
                    <a:cubicBezTo>
                      <a:pt x="133" y="108"/>
                      <a:pt x="129" y="117"/>
                      <a:pt x="122" y="124"/>
                    </a:cubicBezTo>
                    <a:cubicBezTo>
                      <a:pt x="110" y="136"/>
                      <a:pt x="86" y="143"/>
                      <a:pt x="66" y="143"/>
                    </a:cubicBezTo>
                    <a:cubicBezTo>
                      <a:pt x="53" y="143"/>
                      <a:pt x="40" y="137"/>
                      <a:pt x="29" y="13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0" name="Freeform 898">
                <a:extLst>
                  <a:ext uri="{FF2B5EF4-FFF2-40B4-BE49-F238E27FC236}">
                    <a16:creationId xmlns:a16="http://schemas.microsoft.com/office/drawing/2014/main" id="{6CFFD41F-B931-48C0-B917-ED195408E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" y="2601"/>
                <a:ext cx="387" cy="359"/>
              </a:xfrm>
              <a:custGeom>
                <a:avLst/>
                <a:gdLst>
                  <a:gd name="T0" fmla="*/ 0 w 164"/>
                  <a:gd name="T1" fmla="*/ 975 h 152"/>
                  <a:gd name="T2" fmla="*/ 406 w 164"/>
                  <a:gd name="T3" fmla="*/ 1830 h 152"/>
                  <a:gd name="T4" fmla="*/ 918 w 164"/>
                  <a:gd name="T5" fmla="*/ 2003 h 152"/>
                  <a:gd name="T6" fmla="*/ 1692 w 164"/>
                  <a:gd name="T7" fmla="*/ 1741 h 152"/>
                  <a:gd name="T8" fmla="*/ 1876 w 164"/>
                  <a:gd name="T9" fmla="*/ 1393 h 152"/>
                  <a:gd name="T10" fmla="*/ 1944 w 164"/>
                  <a:gd name="T11" fmla="*/ 1384 h 152"/>
                  <a:gd name="T12" fmla="*/ 2154 w 164"/>
                  <a:gd name="T13" fmla="*/ 1266 h 152"/>
                  <a:gd name="T14" fmla="*/ 2154 w 164"/>
                  <a:gd name="T15" fmla="*/ 1238 h 152"/>
                  <a:gd name="T16" fmla="*/ 2011 w 164"/>
                  <a:gd name="T17" fmla="*/ 1044 h 152"/>
                  <a:gd name="T18" fmla="*/ 1933 w 164"/>
                  <a:gd name="T19" fmla="*/ 959 h 152"/>
                  <a:gd name="T20" fmla="*/ 1933 w 164"/>
                  <a:gd name="T21" fmla="*/ 959 h 152"/>
                  <a:gd name="T22" fmla="*/ 975 w 164"/>
                  <a:gd name="T23" fmla="*/ 0 h 152"/>
                  <a:gd name="T24" fmla="*/ 0 w 164"/>
                  <a:gd name="T25" fmla="*/ 975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4" h="152">
                    <a:moveTo>
                      <a:pt x="0" y="74"/>
                    </a:moveTo>
                    <a:cubicBezTo>
                      <a:pt x="0" y="103"/>
                      <a:pt x="11" y="127"/>
                      <a:pt x="31" y="139"/>
                    </a:cubicBezTo>
                    <a:cubicBezTo>
                      <a:pt x="45" y="148"/>
                      <a:pt x="58" y="152"/>
                      <a:pt x="70" y="152"/>
                    </a:cubicBezTo>
                    <a:cubicBezTo>
                      <a:pt x="89" y="152"/>
                      <a:pt x="115" y="146"/>
                      <a:pt x="129" y="132"/>
                    </a:cubicBezTo>
                    <a:cubicBezTo>
                      <a:pt x="136" y="125"/>
                      <a:pt x="140" y="118"/>
                      <a:pt x="143" y="106"/>
                    </a:cubicBezTo>
                    <a:cubicBezTo>
                      <a:pt x="144" y="106"/>
                      <a:pt x="146" y="105"/>
                      <a:pt x="148" y="105"/>
                    </a:cubicBezTo>
                    <a:cubicBezTo>
                      <a:pt x="154" y="104"/>
                      <a:pt x="163" y="104"/>
                      <a:pt x="164" y="96"/>
                    </a:cubicBezTo>
                    <a:cubicBezTo>
                      <a:pt x="164" y="96"/>
                      <a:pt x="164" y="95"/>
                      <a:pt x="164" y="94"/>
                    </a:cubicBezTo>
                    <a:cubicBezTo>
                      <a:pt x="164" y="88"/>
                      <a:pt x="158" y="83"/>
                      <a:pt x="153" y="79"/>
                    </a:cubicBezTo>
                    <a:cubicBezTo>
                      <a:pt x="151" y="77"/>
                      <a:pt x="148" y="74"/>
                      <a:pt x="147" y="73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7" y="32"/>
                      <a:pt x="114" y="0"/>
                      <a:pt x="74" y="0"/>
                    </a:cubicBezTo>
                    <a:cubicBezTo>
                      <a:pt x="33" y="0"/>
                      <a:pt x="0" y="33"/>
                      <a:pt x="0" y="7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1" name="Freeform 899">
                <a:extLst>
                  <a:ext uri="{FF2B5EF4-FFF2-40B4-BE49-F238E27FC236}">
                    <a16:creationId xmlns:a16="http://schemas.microsoft.com/office/drawing/2014/main" id="{1A9EBE32-AB1D-4B37-B1FA-93FB65332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715"/>
                <a:ext cx="229" cy="236"/>
              </a:xfrm>
              <a:custGeom>
                <a:avLst/>
                <a:gdLst>
                  <a:gd name="T0" fmla="*/ 66 w 97"/>
                  <a:gd name="T1" fmla="*/ 0 h 100"/>
                  <a:gd name="T2" fmla="*/ 0 w 97"/>
                  <a:gd name="T3" fmla="*/ 340 h 100"/>
                  <a:gd name="T4" fmla="*/ 380 w 97"/>
                  <a:gd name="T5" fmla="*/ 1159 h 100"/>
                  <a:gd name="T6" fmla="*/ 869 w 97"/>
                  <a:gd name="T7" fmla="*/ 1315 h 100"/>
                  <a:gd name="T8" fmla="*/ 1225 w 97"/>
                  <a:gd name="T9" fmla="*/ 1265 h 100"/>
                  <a:gd name="T10" fmla="*/ 66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0" y="51"/>
                      <a:pt x="9" y="75"/>
                      <a:pt x="29" y="88"/>
                    </a:cubicBezTo>
                    <a:cubicBezTo>
                      <a:pt x="40" y="94"/>
                      <a:pt x="53" y="100"/>
                      <a:pt x="66" y="100"/>
                    </a:cubicBezTo>
                    <a:cubicBezTo>
                      <a:pt x="75" y="100"/>
                      <a:pt x="84" y="99"/>
                      <a:pt x="93" y="96"/>
                    </a:cubicBezTo>
                    <a:cubicBezTo>
                      <a:pt x="97" y="18"/>
                      <a:pt x="38" y="0"/>
                      <a:pt x="5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2" name="Freeform 900">
                <a:extLst>
                  <a:ext uri="{FF2B5EF4-FFF2-40B4-BE49-F238E27FC236}">
                    <a16:creationId xmlns:a16="http://schemas.microsoft.com/office/drawing/2014/main" id="{B9D683A0-EAD7-4F84-9D73-6FAFE74C2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2613"/>
                <a:ext cx="227" cy="173"/>
              </a:xfrm>
              <a:custGeom>
                <a:avLst/>
                <a:gdLst>
                  <a:gd name="T0" fmla="*/ 979 w 96"/>
                  <a:gd name="T1" fmla="*/ 943 h 73"/>
                  <a:gd name="T2" fmla="*/ 1230 w 96"/>
                  <a:gd name="T3" fmla="*/ 78 h 73"/>
                  <a:gd name="T4" fmla="*/ 861 w 96"/>
                  <a:gd name="T5" fmla="*/ 0 h 73"/>
                  <a:gd name="T6" fmla="*/ 0 w 96"/>
                  <a:gd name="T7" fmla="*/ 574 h 73"/>
                  <a:gd name="T8" fmla="*/ 901 w 96"/>
                  <a:gd name="T9" fmla="*/ 943 h 73"/>
                  <a:gd name="T10" fmla="*/ 979 w 96"/>
                  <a:gd name="T11" fmla="*/ 943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4" y="71"/>
                    </a:moveTo>
                    <a:cubicBezTo>
                      <a:pt x="89" y="57"/>
                      <a:pt x="96" y="30"/>
                      <a:pt x="93" y="6"/>
                    </a:cubicBezTo>
                    <a:cubicBezTo>
                      <a:pt x="84" y="2"/>
                      <a:pt x="75" y="0"/>
                      <a:pt x="65" y="0"/>
                    </a:cubicBezTo>
                    <a:cubicBezTo>
                      <a:pt x="36" y="0"/>
                      <a:pt x="11" y="17"/>
                      <a:pt x="0" y="43"/>
                    </a:cubicBezTo>
                    <a:cubicBezTo>
                      <a:pt x="20" y="43"/>
                      <a:pt x="48" y="49"/>
                      <a:pt x="68" y="71"/>
                    </a:cubicBezTo>
                    <a:cubicBezTo>
                      <a:pt x="68" y="72"/>
                      <a:pt x="72" y="73"/>
                      <a:pt x="74" y="7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3" name="Freeform 901">
                <a:extLst>
                  <a:ext uri="{FF2B5EF4-FFF2-40B4-BE49-F238E27FC236}">
                    <a16:creationId xmlns:a16="http://schemas.microsoft.com/office/drawing/2014/main" id="{99DCC1EB-A7F4-4143-A532-B64EBB636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2613"/>
                <a:ext cx="208" cy="163"/>
              </a:xfrm>
              <a:custGeom>
                <a:avLst/>
                <a:gdLst>
                  <a:gd name="T0" fmla="*/ 1163 w 88"/>
                  <a:gd name="T1" fmla="*/ 196 h 69"/>
                  <a:gd name="T2" fmla="*/ 1163 w 88"/>
                  <a:gd name="T3" fmla="*/ 50 h 69"/>
                  <a:gd name="T4" fmla="*/ 832 w 88"/>
                  <a:gd name="T5" fmla="*/ 0 h 69"/>
                  <a:gd name="T6" fmla="*/ 0 w 88"/>
                  <a:gd name="T7" fmla="*/ 513 h 69"/>
                  <a:gd name="T8" fmla="*/ 882 w 88"/>
                  <a:gd name="T9" fmla="*/ 881 h 69"/>
                  <a:gd name="T10" fmla="*/ 938 w 88"/>
                  <a:gd name="T11" fmla="*/ 881 h 69"/>
                  <a:gd name="T12" fmla="*/ 1163 w 88"/>
                  <a:gd name="T13" fmla="*/ 196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69">
                    <a:moveTo>
                      <a:pt x="88" y="15"/>
                    </a:moveTo>
                    <a:cubicBezTo>
                      <a:pt x="88" y="13"/>
                      <a:pt x="88" y="8"/>
                      <a:pt x="88" y="4"/>
                    </a:cubicBezTo>
                    <a:cubicBezTo>
                      <a:pt x="80" y="1"/>
                      <a:pt x="72" y="0"/>
                      <a:pt x="63" y="0"/>
                    </a:cubicBezTo>
                    <a:cubicBezTo>
                      <a:pt x="35" y="0"/>
                      <a:pt x="11" y="16"/>
                      <a:pt x="0" y="39"/>
                    </a:cubicBezTo>
                    <a:cubicBezTo>
                      <a:pt x="16" y="39"/>
                      <a:pt x="46" y="44"/>
                      <a:pt x="67" y="67"/>
                    </a:cubicBezTo>
                    <a:cubicBezTo>
                      <a:pt x="68" y="69"/>
                      <a:pt x="70" y="68"/>
                      <a:pt x="71" y="67"/>
                    </a:cubicBezTo>
                    <a:cubicBezTo>
                      <a:pt x="82" y="56"/>
                      <a:pt x="88" y="36"/>
                      <a:pt x="88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4" name="Freeform 902">
                <a:extLst>
                  <a:ext uri="{FF2B5EF4-FFF2-40B4-BE49-F238E27FC236}">
                    <a16:creationId xmlns:a16="http://schemas.microsoft.com/office/drawing/2014/main" id="{5CAE3C5C-9EA2-477C-96CA-4289CB6B8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2627"/>
                <a:ext cx="149" cy="315"/>
              </a:xfrm>
              <a:custGeom>
                <a:avLst/>
                <a:gdLst>
                  <a:gd name="T0" fmla="*/ 823 w 63"/>
                  <a:gd name="T1" fmla="*/ 1061 h 133"/>
                  <a:gd name="T2" fmla="*/ 833 w 63"/>
                  <a:gd name="T3" fmla="*/ 836 h 133"/>
                  <a:gd name="T4" fmla="*/ 291 w 63"/>
                  <a:gd name="T5" fmla="*/ 0 h 133"/>
                  <a:gd name="T6" fmla="*/ 50 w 63"/>
                  <a:gd name="T7" fmla="*/ 853 h 133"/>
                  <a:gd name="T8" fmla="*/ 28 w 63"/>
                  <a:gd name="T9" fmla="*/ 943 h 133"/>
                  <a:gd name="T10" fmla="*/ 225 w 63"/>
                  <a:gd name="T11" fmla="*/ 1767 h 133"/>
                  <a:gd name="T12" fmla="*/ 610 w 63"/>
                  <a:gd name="T13" fmla="*/ 1566 h 133"/>
                  <a:gd name="T14" fmla="*/ 795 w 63"/>
                  <a:gd name="T15" fmla="*/ 1222 h 133"/>
                  <a:gd name="T16" fmla="*/ 823 w 63"/>
                  <a:gd name="T17" fmla="*/ 1061 h 1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33">
                    <a:moveTo>
                      <a:pt x="62" y="80"/>
                    </a:moveTo>
                    <a:cubicBezTo>
                      <a:pt x="63" y="73"/>
                      <a:pt x="63" y="64"/>
                      <a:pt x="63" y="63"/>
                    </a:cubicBezTo>
                    <a:cubicBezTo>
                      <a:pt x="63" y="35"/>
                      <a:pt x="46" y="10"/>
                      <a:pt x="22" y="0"/>
                    </a:cubicBezTo>
                    <a:cubicBezTo>
                      <a:pt x="25" y="24"/>
                      <a:pt x="19" y="50"/>
                      <a:pt x="4" y="64"/>
                    </a:cubicBezTo>
                    <a:cubicBezTo>
                      <a:pt x="3" y="65"/>
                      <a:pt x="0" y="69"/>
                      <a:pt x="2" y="71"/>
                    </a:cubicBezTo>
                    <a:cubicBezTo>
                      <a:pt x="12" y="86"/>
                      <a:pt x="19" y="106"/>
                      <a:pt x="17" y="133"/>
                    </a:cubicBezTo>
                    <a:cubicBezTo>
                      <a:pt x="29" y="130"/>
                      <a:pt x="39" y="125"/>
                      <a:pt x="46" y="118"/>
                    </a:cubicBezTo>
                    <a:cubicBezTo>
                      <a:pt x="53" y="111"/>
                      <a:pt x="57" y="102"/>
                      <a:pt x="60" y="92"/>
                    </a:cubicBezTo>
                    <a:cubicBezTo>
                      <a:pt x="60" y="92"/>
                      <a:pt x="61" y="87"/>
                      <a:pt x="62" y="8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5" name="Freeform 903">
                <a:extLst>
                  <a:ext uri="{FF2B5EF4-FFF2-40B4-BE49-F238E27FC236}">
                    <a16:creationId xmlns:a16="http://schemas.microsoft.com/office/drawing/2014/main" id="{0E062511-2341-4046-8176-13AF0A0FC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630"/>
                <a:ext cx="140" cy="309"/>
              </a:xfrm>
              <a:custGeom>
                <a:avLst/>
                <a:gdLst>
                  <a:gd name="T0" fmla="*/ 750 w 59"/>
                  <a:gd name="T1" fmla="*/ 1196 h 131"/>
                  <a:gd name="T2" fmla="*/ 776 w 59"/>
                  <a:gd name="T3" fmla="*/ 1036 h 131"/>
                  <a:gd name="T4" fmla="*/ 788 w 59"/>
                  <a:gd name="T5" fmla="*/ 811 h 131"/>
                  <a:gd name="T6" fmla="*/ 292 w 59"/>
                  <a:gd name="T7" fmla="*/ 0 h 131"/>
                  <a:gd name="T8" fmla="*/ 311 w 59"/>
                  <a:gd name="T9" fmla="*/ 134 h 131"/>
                  <a:gd name="T10" fmla="*/ 50 w 59"/>
                  <a:gd name="T11" fmla="*/ 840 h 131"/>
                  <a:gd name="T12" fmla="*/ 28 w 59"/>
                  <a:gd name="T13" fmla="*/ 918 h 131"/>
                  <a:gd name="T14" fmla="*/ 225 w 59"/>
                  <a:gd name="T15" fmla="*/ 1642 h 131"/>
                  <a:gd name="T16" fmla="*/ 225 w 59"/>
                  <a:gd name="T17" fmla="*/ 1720 h 131"/>
                  <a:gd name="T18" fmla="*/ 225 w 59"/>
                  <a:gd name="T19" fmla="*/ 1720 h 131"/>
                  <a:gd name="T20" fmla="*/ 562 w 59"/>
                  <a:gd name="T21" fmla="*/ 1536 h 131"/>
                  <a:gd name="T22" fmla="*/ 750 w 59"/>
                  <a:gd name="T23" fmla="*/ 1196 h 1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1">
                    <a:moveTo>
                      <a:pt x="56" y="91"/>
                    </a:moveTo>
                    <a:cubicBezTo>
                      <a:pt x="56" y="91"/>
                      <a:pt x="57" y="86"/>
                      <a:pt x="58" y="79"/>
                    </a:cubicBezTo>
                    <a:cubicBezTo>
                      <a:pt x="59" y="72"/>
                      <a:pt x="59" y="63"/>
                      <a:pt x="59" y="62"/>
                    </a:cubicBezTo>
                    <a:cubicBezTo>
                      <a:pt x="59" y="35"/>
                      <a:pt x="44" y="12"/>
                      <a:pt x="22" y="0"/>
                    </a:cubicBezTo>
                    <a:cubicBezTo>
                      <a:pt x="22" y="3"/>
                      <a:pt x="23" y="8"/>
                      <a:pt x="23" y="10"/>
                    </a:cubicBezTo>
                    <a:cubicBezTo>
                      <a:pt x="23" y="32"/>
                      <a:pt x="16" y="52"/>
                      <a:pt x="4" y="64"/>
                    </a:cubicBezTo>
                    <a:cubicBezTo>
                      <a:pt x="0" y="67"/>
                      <a:pt x="2" y="70"/>
                      <a:pt x="2" y="70"/>
                    </a:cubicBezTo>
                    <a:cubicBezTo>
                      <a:pt x="12" y="85"/>
                      <a:pt x="17" y="103"/>
                      <a:pt x="17" y="125"/>
                    </a:cubicBezTo>
                    <a:cubicBezTo>
                      <a:pt x="17" y="126"/>
                      <a:pt x="17" y="130"/>
                      <a:pt x="17" y="131"/>
                    </a:cubicBezTo>
                    <a:cubicBezTo>
                      <a:pt x="17" y="131"/>
                      <a:pt x="17" y="131"/>
                      <a:pt x="17" y="131"/>
                    </a:cubicBezTo>
                    <a:cubicBezTo>
                      <a:pt x="27" y="128"/>
                      <a:pt x="36" y="123"/>
                      <a:pt x="42" y="117"/>
                    </a:cubicBezTo>
                    <a:cubicBezTo>
                      <a:pt x="49" y="110"/>
                      <a:pt x="53" y="101"/>
                      <a:pt x="56" y="9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6" name="Freeform 904">
                <a:extLst>
                  <a:ext uri="{FF2B5EF4-FFF2-40B4-BE49-F238E27FC236}">
                    <a16:creationId xmlns:a16="http://schemas.microsoft.com/office/drawing/2014/main" id="{FC4EC036-3F9E-449C-B5FF-49A1A171D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" y="3112"/>
                <a:ext cx="305" cy="177"/>
              </a:xfrm>
              <a:custGeom>
                <a:avLst/>
                <a:gdLst>
                  <a:gd name="T0" fmla="*/ 1705 w 129"/>
                  <a:gd name="T1" fmla="*/ 212 h 75"/>
                  <a:gd name="T2" fmla="*/ 700 w 129"/>
                  <a:gd name="T3" fmla="*/ 50 h 75"/>
                  <a:gd name="T4" fmla="*/ 0 w 129"/>
                  <a:gd name="T5" fmla="*/ 630 h 75"/>
                  <a:gd name="T6" fmla="*/ 939 w 129"/>
                  <a:gd name="T7" fmla="*/ 918 h 75"/>
                  <a:gd name="T8" fmla="*/ 1705 w 129"/>
                  <a:gd name="T9" fmla="*/ 212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5">
                    <a:moveTo>
                      <a:pt x="129" y="16"/>
                    </a:moveTo>
                    <a:cubicBezTo>
                      <a:pt x="103" y="4"/>
                      <a:pt x="73" y="0"/>
                      <a:pt x="53" y="4"/>
                    </a:cubicBezTo>
                    <a:cubicBezTo>
                      <a:pt x="24" y="10"/>
                      <a:pt x="9" y="33"/>
                      <a:pt x="0" y="48"/>
                    </a:cubicBezTo>
                    <a:cubicBezTo>
                      <a:pt x="17" y="65"/>
                      <a:pt x="43" y="75"/>
                      <a:pt x="71" y="70"/>
                    </a:cubicBezTo>
                    <a:cubicBezTo>
                      <a:pt x="102" y="63"/>
                      <a:pt x="122" y="42"/>
                      <a:pt x="129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7" name="Freeform 905">
                <a:extLst>
                  <a:ext uri="{FF2B5EF4-FFF2-40B4-BE49-F238E27FC236}">
                    <a16:creationId xmlns:a16="http://schemas.microsoft.com/office/drawing/2014/main" id="{8A036233-4404-41FE-8DCA-5FFE0DB57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3121"/>
                <a:ext cx="290" cy="168"/>
              </a:xfrm>
              <a:custGeom>
                <a:avLst/>
                <a:gdLst>
                  <a:gd name="T0" fmla="*/ 667 w 123"/>
                  <a:gd name="T1" fmla="*/ 50 h 71"/>
                  <a:gd name="T2" fmla="*/ 0 w 123"/>
                  <a:gd name="T3" fmla="*/ 639 h 71"/>
                  <a:gd name="T4" fmla="*/ 879 w 123"/>
                  <a:gd name="T5" fmla="*/ 873 h 71"/>
                  <a:gd name="T6" fmla="*/ 1613 w 123"/>
                  <a:gd name="T7" fmla="*/ 213 h 71"/>
                  <a:gd name="T8" fmla="*/ 667 w 123"/>
                  <a:gd name="T9" fmla="*/ 5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71">
                    <a:moveTo>
                      <a:pt x="51" y="4"/>
                    </a:moveTo>
                    <a:cubicBezTo>
                      <a:pt x="23" y="10"/>
                      <a:pt x="8" y="33"/>
                      <a:pt x="0" y="48"/>
                    </a:cubicBezTo>
                    <a:cubicBezTo>
                      <a:pt x="16" y="62"/>
                      <a:pt x="41" y="71"/>
                      <a:pt x="67" y="66"/>
                    </a:cubicBezTo>
                    <a:cubicBezTo>
                      <a:pt x="96" y="60"/>
                      <a:pt x="116" y="41"/>
                      <a:pt x="123" y="16"/>
                    </a:cubicBezTo>
                    <a:cubicBezTo>
                      <a:pt x="99" y="5"/>
                      <a:pt x="70" y="0"/>
                      <a:pt x="51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8" name="Freeform 906">
                <a:extLst>
                  <a:ext uri="{FF2B5EF4-FFF2-40B4-BE49-F238E27FC236}">
                    <a16:creationId xmlns:a16="http://schemas.microsoft.com/office/drawing/2014/main" id="{63E4D47A-3BFF-411F-857C-F15FA62D6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" y="2918"/>
                <a:ext cx="231" cy="234"/>
              </a:xfrm>
              <a:custGeom>
                <a:avLst/>
                <a:gdLst>
                  <a:gd name="T0" fmla="*/ 0 w 98"/>
                  <a:gd name="T1" fmla="*/ 225 h 99"/>
                  <a:gd name="T2" fmla="*/ 172 w 98"/>
                  <a:gd name="T3" fmla="*/ 1066 h 99"/>
                  <a:gd name="T4" fmla="*/ 222 w 98"/>
                  <a:gd name="T5" fmla="*/ 1094 h 99"/>
                  <a:gd name="T6" fmla="*/ 500 w 98"/>
                  <a:gd name="T7" fmla="*/ 1111 h 99"/>
                  <a:gd name="T8" fmla="*/ 667 w 98"/>
                  <a:gd name="T9" fmla="*/ 1123 h 99"/>
                  <a:gd name="T10" fmla="*/ 745 w 98"/>
                  <a:gd name="T11" fmla="*/ 1135 h 99"/>
                  <a:gd name="T12" fmla="*/ 1245 w 98"/>
                  <a:gd name="T13" fmla="*/ 1295 h 99"/>
                  <a:gd name="T14" fmla="*/ 1233 w 98"/>
                  <a:gd name="T15" fmla="*/ 1307 h 99"/>
                  <a:gd name="T16" fmla="*/ 1233 w 98"/>
                  <a:gd name="T17" fmla="*/ 1307 h 99"/>
                  <a:gd name="T18" fmla="*/ 1233 w 98"/>
                  <a:gd name="T19" fmla="*/ 778 h 99"/>
                  <a:gd name="T20" fmla="*/ 0 w 98"/>
                  <a:gd name="T21" fmla="*/ 225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0" y="17"/>
                    </a:moveTo>
                    <a:cubicBezTo>
                      <a:pt x="0" y="52"/>
                      <a:pt x="8" y="68"/>
                      <a:pt x="13" y="81"/>
                    </a:cubicBezTo>
                    <a:cubicBezTo>
                      <a:pt x="14" y="82"/>
                      <a:pt x="16" y="83"/>
                      <a:pt x="17" y="83"/>
                    </a:cubicBezTo>
                    <a:cubicBezTo>
                      <a:pt x="20" y="84"/>
                      <a:pt x="35" y="84"/>
                      <a:pt x="38" y="84"/>
                    </a:cubicBezTo>
                    <a:cubicBezTo>
                      <a:pt x="43" y="84"/>
                      <a:pt x="48" y="84"/>
                      <a:pt x="51" y="85"/>
                    </a:cubicBezTo>
                    <a:cubicBezTo>
                      <a:pt x="53" y="85"/>
                      <a:pt x="55" y="86"/>
                      <a:pt x="57" y="86"/>
                    </a:cubicBezTo>
                    <a:cubicBezTo>
                      <a:pt x="70" y="88"/>
                      <a:pt x="83" y="92"/>
                      <a:pt x="95" y="98"/>
                    </a:cubicBezTo>
                    <a:cubicBezTo>
                      <a:pt x="94" y="98"/>
                      <a:pt x="94" y="99"/>
                      <a:pt x="94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7" y="86"/>
                      <a:pt x="98" y="73"/>
                      <a:pt x="94" y="59"/>
                    </a:cubicBezTo>
                    <a:cubicBezTo>
                      <a:pt x="87" y="30"/>
                      <a:pt x="51" y="0"/>
                      <a:pt x="0" y="1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69" name="Freeform 907">
                <a:extLst>
                  <a:ext uri="{FF2B5EF4-FFF2-40B4-BE49-F238E27FC236}">
                    <a16:creationId xmlns:a16="http://schemas.microsoft.com/office/drawing/2014/main" id="{4AAAF2E5-1606-41DB-9699-D8B1B4539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" y="2920"/>
                <a:ext cx="220" cy="220"/>
              </a:xfrm>
              <a:custGeom>
                <a:avLst/>
                <a:gdLst>
                  <a:gd name="T0" fmla="*/ 1192 w 93"/>
                  <a:gd name="T1" fmla="*/ 766 h 93"/>
                  <a:gd name="T2" fmla="*/ 12 w 93"/>
                  <a:gd name="T3" fmla="*/ 196 h 93"/>
                  <a:gd name="T4" fmla="*/ 156 w 93"/>
                  <a:gd name="T5" fmla="*/ 1020 h 93"/>
                  <a:gd name="T6" fmla="*/ 213 w 93"/>
                  <a:gd name="T7" fmla="*/ 1046 h 93"/>
                  <a:gd name="T8" fmla="*/ 475 w 93"/>
                  <a:gd name="T9" fmla="*/ 1046 h 93"/>
                  <a:gd name="T10" fmla="*/ 738 w 93"/>
                  <a:gd name="T11" fmla="*/ 1074 h 93"/>
                  <a:gd name="T12" fmla="*/ 1204 w 93"/>
                  <a:gd name="T13" fmla="*/ 1230 h 93"/>
                  <a:gd name="T14" fmla="*/ 1192 w 93"/>
                  <a:gd name="T15" fmla="*/ 766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3">
                    <a:moveTo>
                      <a:pt x="90" y="58"/>
                    </a:moveTo>
                    <a:cubicBezTo>
                      <a:pt x="83" y="30"/>
                      <a:pt x="49" y="0"/>
                      <a:pt x="1" y="15"/>
                    </a:cubicBezTo>
                    <a:cubicBezTo>
                      <a:pt x="0" y="49"/>
                      <a:pt x="7" y="64"/>
                      <a:pt x="12" y="77"/>
                    </a:cubicBezTo>
                    <a:cubicBezTo>
                      <a:pt x="13" y="78"/>
                      <a:pt x="15" y="78"/>
                      <a:pt x="16" y="79"/>
                    </a:cubicBezTo>
                    <a:cubicBezTo>
                      <a:pt x="19" y="79"/>
                      <a:pt x="33" y="79"/>
                      <a:pt x="36" y="79"/>
                    </a:cubicBezTo>
                    <a:cubicBezTo>
                      <a:pt x="45" y="79"/>
                      <a:pt x="53" y="81"/>
                      <a:pt x="56" y="81"/>
                    </a:cubicBezTo>
                    <a:cubicBezTo>
                      <a:pt x="68" y="84"/>
                      <a:pt x="80" y="87"/>
                      <a:pt x="91" y="93"/>
                    </a:cubicBezTo>
                    <a:cubicBezTo>
                      <a:pt x="93" y="82"/>
                      <a:pt x="93" y="70"/>
                      <a:pt x="90" y="5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0" name="Freeform 908">
                <a:extLst>
                  <a:ext uri="{FF2B5EF4-FFF2-40B4-BE49-F238E27FC236}">
                    <a16:creationId xmlns:a16="http://schemas.microsoft.com/office/drawing/2014/main" id="{86DAC250-22BA-4C86-9D2E-615F82715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958"/>
                <a:ext cx="163" cy="272"/>
              </a:xfrm>
              <a:custGeom>
                <a:avLst/>
                <a:gdLst>
                  <a:gd name="T0" fmla="*/ 669 w 69"/>
                  <a:gd name="T1" fmla="*/ 12 h 115"/>
                  <a:gd name="T2" fmla="*/ 12 w 69"/>
                  <a:gd name="T3" fmla="*/ 1008 h 115"/>
                  <a:gd name="T4" fmla="*/ 279 w 69"/>
                  <a:gd name="T5" fmla="*/ 1521 h 115"/>
                  <a:gd name="T6" fmla="*/ 279 w 69"/>
                  <a:gd name="T7" fmla="*/ 1521 h 115"/>
                  <a:gd name="T8" fmla="*/ 250 w 69"/>
                  <a:gd name="T9" fmla="*/ 1495 h 115"/>
                  <a:gd name="T10" fmla="*/ 803 w 69"/>
                  <a:gd name="T11" fmla="*/ 951 h 115"/>
                  <a:gd name="T12" fmla="*/ 881 w 69"/>
                  <a:gd name="T13" fmla="*/ 844 h 115"/>
                  <a:gd name="T14" fmla="*/ 697 w 69"/>
                  <a:gd name="T15" fmla="*/ 0 h 115"/>
                  <a:gd name="T16" fmla="*/ 669 w 69"/>
                  <a:gd name="T17" fmla="*/ 12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5">
                    <a:moveTo>
                      <a:pt x="51" y="1"/>
                    </a:moveTo>
                    <a:cubicBezTo>
                      <a:pt x="11" y="15"/>
                      <a:pt x="0" y="40"/>
                      <a:pt x="1" y="76"/>
                    </a:cubicBezTo>
                    <a:cubicBezTo>
                      <a:pt x="2" y="90"/>
                      <a:pt x="9" y="104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0" y="114"/>
                      <a:pt x="20" y="114"/>
                      <a:pt x="19" y="113"/>
                    </a:cubicBezTo>
                    <a:cubicBezTo>
                      <a:pt x="26" y="100"/>
                      <a:pt x="39" y="81"/>
                      <a:pt x="61" y="72"/>
                    </a:cubicBezTo>
                    <a:cubicBezTo>
                      <a:pt x="62" y="71"/>
                      <a:pt x="69" y="69"/>
                      <a:pt x="67" y="64"/>
                    </a:cubicBezTo>
                    <a:cubicBezTo>
                      <a:pt x="61" y="51"/>
                      <a:pt x="53" y="36"/>
                      <a:pt x="53" y="0"/>
                    </a:cubicBezTo>
                    <a:cubicBezTo>
                      <a:pt x="53" y="1"/>
                      <a:pt x="52" y="1"/>
                      <a:pt x="51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1" name="Freeform 909">
                <a:extLst>
                  <a:ext uri="{FF2B5EF4-FFF2-40B4-BE49-F238E27FC236}">
                    <a16:creationId xmlns:a16="http://schemas.microsoft.com/office/drawing/2014/main" id="{532E9E9B-890C-498A-A137-9C9C38F96E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95" y="2963"/>
                <a:ext cx="149" cy="255"/>
              </a:xfrm>
              <a:custGeom>
                <a:avLst/>
                <a:gdLst>
                  <a:gd name="T0" fmla="*/ 783 w 63"/>
                  <a:gd name="T1" fmla="*/ 852 h 108"/>
                  <a:gd name="T2" fmla="*/ 783 w 63"/>
                  <a:gd name="T3" fmla="*/ 852 h 108"/>
                  <a:gd name="T4" fmla="*/ 783 w 63"/>
                  <a:gd name="T5" fmla="*/ 869 h 108"/>
                  <a:gd name="T6" fmla="*/ 783 w 63"/>
                  <a:gd name="T7" fmla="*/ 852 h 108"/>
                  <a:gd name="T8" fmla="*/ 823 w 63"/>
                  <a:gd name="T9" fmla="*/ 803 h 108"/>
                  <a:gd name="T10" fmla="*/ 795 w 63"/>
                  <a:gd name="T11" fmla="*/ 763 h 108"/>
                  <a:gd name="T12" fmla="*/ 648 w 63"/>
                  <a:gd name="T13" fmla="*/ 0 h 108"/>
                  <a:gd name="T14" fmla="*/ 12 w 63"/>
                  <a:gd name="T15" fmla="*/ 975 h 108"/>
                  <a:gd name="T16" fmla="*/ 213 w 63"/>
                  <a:gd name="T17" fmla="*/ 1421 h 108"/>
                  <a:gd name="T18" fmla="*/ 783 w 63"/>
                  <a:gd name="T19" fmla="*/ 852 h 108"/>
                  <a:gd name="T20" fmla="*/ 783 w 63"/>
                  <a:gd name="T21" fmla="*/ 852 h 108"/>
                  <a:gd name="T22" fmla="*/ 795 w 63"/>
                  <a:gd name="T23" fmla="*/ 852 h 108"/>
                  <a:gd name="T24" fmla="*/ 823 w 63"/>
                  <a:gd name="T25" fmla="*/ 803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8">
                    <a:moveTo>
                      <a:pt x="59" y="65"/>
                    </a:move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6"/>
                      <a:pt x="59" y="66"/>
                      <a:pt x="59" y="66"/>
                    </a:cubicBezTo>
                    <a:cubicBezTo>
                      <a:pt x="59" y="65"/>
                      <a:pt x="59" y="65"/>
                      <a:pt x="59" y="65"/>
                    </a:cubicBezTo>
                    <a:close/>
                    <a:moveTo>
                      <a:pt x="62" y="61"/>
                    </a:moveTo>
                    <a:cubicBezTo>
                      <a:pt x="60" y="58"/>
                      <a:pt x="60" y="58"/>
                      <a:pt x="60" y="58"/>
                    </a:cubicBezTo>
                    <a:cubicBezTo>
                      <a:pt x="55" y="46"/>
                      <a:pt x="49" y="29"/>
                      <a:pt x="49" y="0"/>
                    </a:cubicBezTo>
                    <a:cubicBezTo>
                      <a:pt x="11" y="14"/>
                      <a:pt x="0" y="39"/>
                      <a:pt x="1" y="74"/>
                    </a:cubicBezTo>
                    <a:cubicBezTo>
                      <a:pt x="2" y="86"/>
                      <a:pt x="7" y="98"/>
                      <a:pt x="16" y="108"/>
                    </a:cubicBezTo>
                    <a:cubicBezTo>
                      <a:pt x="23" y="96"/>
                      <a:pt x="38" y="74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3" y="64"/>
                      <a:pt x="62" y="61"/>
                      <a:pt x="62" y="6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2" name="Freeform 910">
                <a:extLst>
                  <a:ext uri="{FF2B5EF4-FFF2-40B4-BE49-F238E27FC236}">
                    <a16:creationId xmlns:a16="http://schemas.microsoft.com/office/drawing/2014/main" id="{2E24D941-DD55-4FAE-A30A-7FC2786F8A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88" y="2925"/>
                <a:ext cx="378" cy="373"/>
              </a:xfrm>
              <a:custGeom>
                <a:avLst/>
                <a:gdLst>
                  <a:gd name="T0" fmla="*/ 697 w 160"/>
                  <a:gd name="T1" fmla="*/ 144 h 158"/>
                  <a:gd name="T2" fmla="*/ 0 w 160"/>
                  <a:gd name="T3" fmla="*/ 1102 h 158"/>
                  <a:gd name="T4" fmla="*/ 0 w 160"/>
                  <a:gd name="T5" fmla="*/ 1180 h 158"/>
                  <a:gd name="T6" fmla="*/ 340 w 160"/>
                  <a:gd name="T7" fmla="*/ 1801 h 158"/>
                  <a:gd name="T8" fmla="*/ 1238 w 160"/>
                  <a:gd name="T9" fmla="*/ 2011 h 158"/>
                  <a:gd name="T10" fmla="*/ 1914 w 160"/>
                  <a:gd name="T11" fmla="*/ 1565 h 158"/>
                  <a:gd name="T12" fmla="*/ 2032 w 160"/>
                  <a:gd name="T13" fmla="*/ 725 h 158"/>
                  <a:gd name="T14" fmla="*/ 1585 w 160"/>
                  <a:gd name="T15" fmla="*/ 172 h 158"/>
                  <a:gd name="T16" fmla="*/ 697 w 160"/>
                  <a:gd name="T17" fmla="*/ 144 h 158"/>
                  <a:gd name="T18" fmla="*/ 687 w 160"/>
                  <a:gd name="T19" fmla="*/ 135 h 158"/>
                  <a:gd name="T20" fmla="*/ 687 w 160"/>
                  <a:gd name="T21" fmla="*/ 135 h 158"/>
                  <a:gd name="T22" fmla="*/ 687 w 160"/>
                  <a:gd name="T23" fmla="*/ 135 h 15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58">
                    <a:moveTo>
                      <a:pt x="53" y="11"/>
                    </a:moveTo>
                    <a:cubicBezTo>
                      <a:pt x="17" y="24"/>
                      <a:pt x="0" y="47"/>
                      <a:pt x="0" y="84"/>
                    </a:cubicBezTo>
                    <a:cubicBezTo>
                      <a:pt x="0" y="86"/>
                      <a:pt x="0" y="88"/>
                      <a:pt x="0" y="90"/>
                    </a:cubicBezTo>
                    <a:cubicBezTo>
                      <a:pt x="1" y="107"/>
                      <a:pt x="10" y="125"/>
                      <a:pt x="26" y="137"/>
                    </a:cubicBezTo>
                    <a:cubicBezTo>
                      <a:pt x="46" y="152"/>
                      <a:pt x="70" y="158"/>
                      <a:pt x="94" y="153"/>
                    </a:cubicBezTo>
                    <a:cubicBezTo>
                      <a:pt x="116" y="149"/>
                      <a:pt x="134" y="136"/>
                      <a:pt x="145" y="119"/>
                    </a:cubicBezTo>
                    <a:cubicBezTo>
                      <a:pt x="157" y="100"/>
                      <a:pt x="160" y="78"/>
                      <a:pt x="154" y="55"/>
                    </a:cubicBezTo>
                    <a:cubicBezTo>
                      <a:pt x="150" y="38"/>
                      <a:pt x="137" y="22"/>
                      <a:pt x="120" y="13"/>
                    </a:cubicBezTo>
                    <a:cubicBezTo>
                      <a:pt x="106" y="6"/>
                      <a:pt x="83" y="0"/>
                      <a:pt x="53" y="11"/>
                    </a:cubicBezTo>
                    <a:close/>
                    <a:moveTo>
                      <a:pt x="52" y="10"/>
                    </a:moveTo>
                    <a:cubicBezTo>
                      <a:pt x="52" y="10"/>
                      <a:pt x="52" y="10"/>
                      <a:pt x="52" y="10"/>
                    </a:cubicBezTo>
                    <a:cubicBezTo>
                      <a:pt x="52" y="10"/>
                      <a:pt x="52" y="10"/>
                      <a:pt x="52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3" name="Freeform 911">
                <a:extLst>
                  <a:ext uri="{FF2B5EF4-FFF2-40B4-BE49-F238E27FC236}">
                    <a16:creationId xmlns:a16="http://schemas.microsoft.com/office/drawing/2014/main" id="{E1573C43-CC1B-4FEC-B43A-18F2B01F8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2916"/>
                <a:ext cx="374" cy="382"/>
              </a:xfrm>
              <a:custGeom>
                <a:avLst/>
                <a:gdLst>
                  <a:gd name="T0" fmla="*/ 677 w 158"/>
                  <a:gd name="T1" fmla="*/ 250 h 162"/>
                  <a:gd name="T2" fmla="*/ 12 w 158"/>
                  <a:gd name="T3" fmla="*/ 1233 h 162"/>
                  <a:gd name="T4" fmla="*/ 1193 w 158"/>
                  <a:gd name="T5" fmla="*/ 2007 h 162"/>
                  <a:gd name="T6" fmla="*/ 1950 w 158"/>
                  <a:gd name="T7" fmla="*/ 783 h 162"/>
                  <a:gd name="T8" fmla="*/ 677 w 158"/>
                  <a:gd name="T9" fmla="*/ 25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1" y="19"/>
                    </a:moveTo>
                    <a:cubicBezTo>
                      <a:pt x="11" y="33"/>
                      <a:pt x="0" y="58"/>
                      <a:pt x="1" y="94"/>
                    </a:cubicBezTo>
                    <a:cubicBezTo>
                      <a:pt x="3" y="129"/>
                      <a:pt x="45" y="162"/>
                      <a:pt x="90" y="153"/>
                    </a:cubicBezTo>
                    <a:cubicBezTo>
                      <a:pt x="135" y="144"/>
                      <a:pt x="158" y="103"/>
                      <a:pt x="147" y="60"/>
                    </a:cubicBezTo>
                    <a:cubicBezTo>
                      <a:pt x="140" y="31"/>
                      <a:pt x="103" y="0"/>
                      <a:pt x="51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4" name="Freeform 912">
                <a:extLst>
                  <a:ext uri="{FF2B5EF4-FFF2-40B4-BE49-F238E27FC236}">
                    <a16:creationId xmlns:a16="http://schemas.microsoft.com/office/drawing/2014/main" id="{70710275-5AF3-45E3-8B71-C41396B2C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722"/>
                <a:ext cx="213" cy="229"/>
              </a:xfrm>
              <a:custGeom>
                <a:avLst/>
                <a:gdLst>
                  <a:gd name="T0" fmla="*/ 50 w 90"/>
                  <a:gd name="T1" fmla="*/ 0 h 97"/>
                  <a:gd name="T2" fmla="*/ 0 w 90"/>
                  <a:gd name="T3" fmla="*/ 300 h 97"/>
                  <a:gd name="T4" fmla="*/ 386 w 90"/>
                  <a:gd name="T5" fmla="*/ 1121 h 97"/>
                  <a:gd name="T6" fmla="*/ 873 w 90"/>
                  <a:gd name="T7" fmla="*/ 1277 h 97"/>
                  <a:gd name="T8" fmla="*/ 1193 w 90"/>
                  <a:gd name="T9" fmla="*/ 1237 h 97"/>
                  <a:gd name="T10" fmla="*/ 1193 w 90"/>
                  <a:gd name="T11" fmla="*/ 1143 h 97"/>
                  <a:gd name="T12" fmla="*/ 902 w 90"/>
                  <a:gd name="T13" fmla="*/ 340 h 97"/>
                  <a:gd name="T14" fmla="*/ 50 w 90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7">
                    <a:moveTo>
                      <a:pt x="4" y="0"/>
                    </a:moveTo>
                    <a:cubicBezTo>
                      <a:pt x="2" y="7"/>
                      <a:pt x="0" y="15"/>
                      <a:pt x="0" y="23"/>
                    </a:cubicBezTo>
                    <a:cubicBezTo>
                      <a:pt x="0" y="48"/>
                      <a:pt x="9" y="72"/>
                      <a:pt x="29" y="85"/>
                    </a:cubicBezTo>
                    <a:cubicBezTo>
                      <a:pt x="40" y="91"/>
                      <a:pt x="53" y="97"/>
                      <a:pt x="66" y="97"/>
                    </a:cubicBezTo>
                    <a:cubicBezTo>
                      <a:pt x="74" y="97"/>
                      <a:pt x="82" y="96"/>
                      <a:pt x="90" y="94"/>
                    </a:cubicBezTo>
                    <a:cubicBezTo>
                      <a:pt x="90" y="92"/>
                      <a:pt x="90" y="88"/>
                      <a:pt x="90" y="87"/>
                    </a:cubicBezTo>
                    <a:cubicBezTo>
                      <a:pt x="90" y="62"/>
                      <a:pt x="83" y="41"/>
                      <a:pt x="68" y="26"/>
                    </a:cubicBezTo>
                    <a:cubicBezTo>
                      <a:pt x="47" y="4"/>
                      <a:pt x="15" y="0"/>
                      <a:pt x="4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5" name="Freeform 913">
                <a:extLst>
                  <a:ext uri="{FF2B5EF4-FFF2-40B4-BE49-F238E27FC236}">
                    <a16:creationId xmlns:a16="http://schemas.microsoft.com/office/drawing/2014/main" id="{FA873D9E-FA3B-4C47-968A-454DDCAEE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" y="2651"/>
                <a:ext cx="1696" cy="770"/>
              </a:xfrm>
              <a:custGeom>
                <a:avLst/>
                <a:gdLst>
                  <a:gd name="T0" fmla="*/ 50 w 718"/>
                  <a:gd name="T1" fmla="*/ 1925 h 326"/>
                  <a:gd name="T2" fmla="*/ 50 w 718"/>
                  <a:gd name="T3" fmla="*/ 1937 h 326"/>
                  <a:gd name="T4" fmla="*/ 144 w 718"/>
                  <a:gd name="T5" fmla="*/ 2282 h 326"/>
                  <a:gd name="T6" fmla="*/ 279 w 718"/>
                  <a:gd name="T7" fmla="*/ 2426 h 326"/>
                  <a:gd name="T8" fmla="*/ 397 w 718"/>
                  <a:gd name="T9" fmla="*/ 2584 h 326"/>
                  <a:gd name="T10" fmla="*/ 513 w 718"/>
                  <a:gd name="T11" fmla="*/ 2688 h 326"/>
                  <a:gd name="T12" fmla="*/ 713 w 718"/>
                  <a:gd name="T13" fmla="*/ 2912 h 326"/>
                  <a:gd name="T14" fmla="*/ 843 w 718"/>
                  <a:gd name="T15" fmla="*/ 3030 h 326"/>
                  <a:gd name="T16" fmla="*/ 1044 w 718"/>
                  <a:gd name="T17" fmla="*/ 3281 h 326"/>
                  <a:gd name="T18" fmla="*/ 1212 w 718"/>
                  <a:gd name="T19" fmla="*/ 3397 h 326"/>
                  <a:gd name="T20" fmla="*/ 1306 w 718"/>
                  <a:gd name="T21" fmla="*/ 3519 h 326"/>
                  <a:gd name="T22" fmla="*/ 1490 w 718"/>
                  <a:gd name="T23" fmla="*/ 3637 h 326"/>
                  <a:gd name="T24" fmla="*/ 1741 w 718"/>
                  <a:gd name="T25" fmla="*/ 3756 h 326"/>
                  <a:gd name="T26" fmla="*/ 1991 w 718"/>
                  <a:gd name="T27" fmla="*/ 3859 h 326"/>
                  <a:gd name="T28" fmla="*/ 2265 w 718"/>
                  <a:gd name="T29" fmla="*/ 3916 h 326"/>
                  <a:gd name="T30" fmla="*/ 2490 w 718"/>
                  <a:gd name="T31" fmla="*/ 3966 h 326"/>
                  <a:gd name="T32" fmla="*/ 2634 w 718"/>
                  <a:gd name="T33" fmla="*/ 3966 h 326"/>
                  <a:gd name="T34" fmla="*/ 2794 w 718"/>
                  <a:gd name="T35" fmla="*/ 4018 h 326"/>
                  <a:gd name="T36" fmla="*/ 2924 w 718"/>
                  <a:gd name="T37" fmla="*/ 4072 h 326"/>
                  <a:gd name="T38" fmla="*/ 3031 w 718"/>
                  <a:gd name="T39" fmla="*/ 4150 h 326"/>
                  <a:gd name="T40" fmla="*/ 3203 w 718"/>
                  <a:gd name="T41" fmla="*/ 4178 h 326"/>
                  <a:gd name="T42" fmla="*/ 3399 w 718"/>
                  <a:gd name="T43" fmla="*/ 4228 h 326"/>
                  <a:gd name="T44" fmla="*/ 3638 w 718"/>
                  <a:gd name="T45" fmla="*/ 4244 h 326"/>
                  <a:gd name="T46" fmla="*/ 4063 w 718"/>
                  <a:gd name="T47" fmla="*/ 4268 h 326"/>
                  <a:gd name="T48" fmla="*/ 4363 w 718"/>
                  <a:gd name="T49" fmla="*/ 4202 h 326"/>
                  <a:gd name="T50" fmla="*/ 4731 w 718"/>
                  <a:gd name="T51" fmla="*/ 4150 h 326"/>
                  <a:gd name="T52" fmla="*/ 4972 w 718"/>
                  <a:gd name="T53" fmla="*/ 4084 h 326"/>
                  <a:gd name="T54" fmla="*/ 5116 w 718"/>
                  <a:gd name="T55" fmla="*/ 4018 h 326"/>
                  <a:gd name="T56" fmla="*/ 5178 w 718"/>
                  <a:gd name="T57" fmla="*/ 3966 h 326"/>
                  <a:gd name="T58" fmla="*/ 5284 w 718"/>
                  <a:gd name="T59" fmla="*/ 3928 h 326"/>
                  <a:gd name="T60" fmla="*/ 5428 w 718"/>
                  <a:gd name="T61" fmla="*/ 3833 h 326"/>
                  <a:gd name="T62" fmla="*/ 5563 w 718"/>
                  <a:gd name="T63" fmla="*/ 3687 h 326"/>
                  <a:gd name="T64" fmla="*/ 5629 w 718"/>
                  <a:gd name="T65" fmla="*/ 3571 h 326"/>
                  <a:gd name="T66" fmla="*/ 5759 w 718"/>
                  <a:gd name="T67" fmla="*/ 3531 h 326"/>
                  <a:gd name="T68" fmla="*/ 5837 w 718"/>
                  <a:gd name="T69" fmla="*/ 3503 h 326"/>
                  <a:gd name="T70" fmla="*/ 6021 w 718"/>
                  <a:gd name="T71" fmla="*/ 3437 h 326"/>
                  <a:gd name="T72" fmla="*/ 6104 w 718"/>
                  <a:gd name="T73" fmla="*/ 3437 h 326"/>
                  <a:gd name="T74" fmla="*/ 6784 w 718"/>
                  <a:gd name="T75" fmla="*/ 3319 h 326"/>
                  <a:gd name="T76" fmla="*/ 6997 w 718"/>
                  <a:gd name="T77" fmla="*/ 3212 h 326"/>
                  <a:gd name="T78" fmla="*/ 7247 w 718"/>
                  <a:gd name="T79" fmla="*/ 3191 h 326"/>
                  <a:gd name="T80" fmla="*/ 7606 w 718"/>
                  <a:gd name="T81" fmla="*/ 3019 h 326"/>
                  <a:gd name="T82" fmla="*/ 8041 w 718"/>
                  <a:gd name="T83" fmla="*/ 2872 h 326"/>
                  <a:gd name="T84" fmla="*/ 8331 w 718"/>
                  <a:gd name="T85" fmla="*/ 2610 h 326"/>
                  <a:gd name="T86" fmla="*/ 8737 w 718"/>
                  <a:gd name="T87" fmla="*/ 2449 h 326"/>
                  <a:gd name="T88" fmla="*/ 9172 w 718"/>
                  <a:gd name="T89" fmla="*/ 1769 h 326"/>
                  <a:gd name="T90" fmla="*/ 9241 w 718"/>
                  <a:gd name="T91" fmla="*/ 0 h 32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718" h="326">
                    <a:moveTo>
                      <a:pt x="4" y="146"/>
                    </a:moveTo>
                    <a:cubicBezTo>
                      <a:pt x="4" y="147"/>
                      <a:pt x="4" y="147"/>
                      <a:pt x="4" y="147"/>
                    </a:cubicBezTo>
                    <a:cubicBezTo>
                      <a:pt x="0" y="154"/>
                      <a:pt x="7" y="168"/>
                      <a:pt x="11" y="173"/>
                    </a:cubicBezTo>
                    <a:cubicBezTo>
                      <a:pt x="14" y="177"/>
                      <a:pt x="18" y="180"/>
                      <a:pt x="21" y="184"/>
                    </a:cubicBezTo>
                    <a:cubicBezTo>
                      <a:pt x="24" y="188"/>
                      <a:pt x="26" y="192"/>
                      <a:pt x="30" y="196"/>
                    </a:cubicBezTo>
                    <a:cubicBezTo>
                      <a:pt x="33" y="199"/>
                      <a:pt x="36" y="200"/>
                      <a:pt x="39" y="204"/>
                    </a:cubicBezTo>
                    <a:cubicBezTo>
                      <a:pt x="44" y="210"/>
                      <a:pt x="47" y="216"/>
                      <a:pt x="54" y="221"/>
                    </a:cubicBezTo>
                    <a:cubicBezTo>
                      <a:pt x="58" y="224"/>
                      <a:pt x="61" y="226"/>
                      <a:pt x="64" y="230"/>
                    </a:cubicBezTo>
                    <a:cubicBezTo>
                      <a:pt x="68" y="237"/>
                      <a:pt x="71" y="245"/>
                      <a:pt x="79" y="249"/>
                    </a:cubicBezTo>
                    <a:cubicBezTo>
                      <a:pt x="85" y="252"/>
                      <a:pt x="88" y="252"/>
                      <a:pt x="92" y="258"/>
                    </a:cubicBezTo>
                    <a:cubicBezTo>
                      <a:pt x="94" y="261"/>
                      <a:pt x="97" y="264"/>
                      <a:pt x="99" y="267"/>
                    </a:cubicBezTo>
                    <a:cubicBezTo>
                      <a:pt x="103" y="272"/>
                      <a:pt x="107" y="273"/>
                      <a:pt x="113" y="276"/>
                    </a:cubicBezTo>
                    <a:cubicBezTo>
                      <a:pt x="119" y="279"/>
                      <a:pt x="125" y="284"/>
                      <a:pt x="132" y="285"/>
                    </a:cubicBezTo>
                    <a:cubicBezTo>
                      <a:pt x="140" y="288"/>
                      <a:pt x="144" y="289"/>
                      <a:pt x="151" y="293"/>
                    </a:cubicBezTo>
                    <a:cubicBezTo>
                      <a:pt x="158" y="298"/>
                      <a:pt x="164" y="296"/>
                      <a:pt x="172" y="297"/>
                    </a:cubicBezTo>
                    <a:cubicBezTo>
                      <a:pt x="178" y="298"/>
                      <a:pt x="183" y="301"/>
                      <a:pt x="189" y="301"/>
                    </a:cubicBezTo>
                    <a:cubicBezTo>
                      <a:pt x="194" y="300"/>
                      <a:pt x="196" y="299"/>
                      <a:pt x="200" y="301"/>
                    </a:cubicBezTo>
                    <a:cubicBezTo>
                      <a:pt x="204" y="302"/>
                      <a:pt x="208" y="304"/>
                      <a:pt x="212" y="305"/>
                    </a:cubicBezTo>
                    <a:cubicBezTo>
                      <a:pt x="217" y="306"/>
                      <a:pt x="218" y="306"/>
                      <a:pt x="222" y="309"/>
                    </a:cubicBezTo>
                    <a:cubicBezTo>
                      <a:pt x="224" y="311"/>
                      <a:pt x="227" y="314"/>
                      <a:pt x="230" y="315"/>
                    </a:cubicBezTo>
                    <a:cubicBezTo>
                      <a:pt x="234" y="317"/>
                      <a:pt x="238" y="316"/>
                      <a:pt x="243" y="317"/>
                    </a:cubicBezTo>
                    <a:cubicBezTo>
                      <a:pt x="248" y="318"/>
                      <a:pt x="252" y="321"/>
                      <a:pt x="258" y="321"/>
                    </a:cubicBezTo>
                    <a:cubicBezTo>
                      <a:pt x="264" y="321"/>
                      <a:pt x="270" y="320"/>
                      <a:pt x="276" y="322"/>
                    </a:cubicBezTo>
                    <a:cubicBezTo>
                      <a:pt x="287" y="325"/>
                      <a:pt x="297" y="322"/>
                      <a:pt x="308" y="324"/>
                    </a:cubicBezTo>
                    <a:cubicBezTo>
                      <a:pt x="316" y="326"/>
                      <a:pt x="323" y="320"/>
                      <a:pt x="331" y="319"/>
                    </a:cubicBezTo>
                    <a:cubicBezTo>
                      <a:pt x="337" y="318"/>
                      <a:pt x="356" y="317"/>
                      <a:pt x="359" y="315"/>
                    </a:cubicBezTo>
                    <a:cubicBezTo>
                      <a:pt x="363" y="312"/>
                      <a:pt x="372" y="312"/>
                      <a:pt x="377" y="310"/>
                    </a:cubicBezTo>
                    <a:cubicBezTo>
                      <a:pt x="381" y="309"/>
                      <a:pt x="385" y="308"/>
                      <a:pt x="388" y="305"/>
                    </a:cubicBezTo>
                    <a:cubicBezTo>
                      <a:pt x="390" y="304"/>
                      <a:pt x="391" y="302"/>
                      <a:pt x="393" y="301"/>
                    </a:cubicBezTo>
                    <a:cubicBezTo>
                      <a:pt x="395" y="299"/>
                      <a:pt x="398" y="299"/>
                      <a:pt x="401" y="298"/>
                    </a:cubicBezTo>
                    <a:cubicBezTo>
                      <a:pt x="405" y="297"/>
                      <a:pt x="408" y="294"/>
                      <a:pt x="412" y="291"/>
                    </a:cubicBezTo>
                    <a:cubicBezTo>
                      <a:pt x="416" y="287"/>
                      <a:pt x="420" y="285"/>
                      <a:pt x="422" y="280"/>
                    </a:cubicBezTo>
                    <a:cubicBezTo>
                      <a:pt x="423" y="275"/>
                      <a:pt x="423" y="273"/>
                      <a:pt x="427" y="271"/>
                    </a:cubicBezTo>
                    <a:cubicBezTo>
                      <a:pt x="430" y="269"/>
                      <a:pt x="434" y="269"/>
                      <a:pt x="437" y="268"/>
                    </a:cubicBezTo>
                    <a:cubicBezTo>
                      <a:pt x="439" y="267"/>
                      <a:pt x="441" y="266"/>
                      <a:pt x="443" y="266"/>
                    </a:cubicBezTo>
                    <a:cubicBezTo>
                      <a:pt x="451" y="265"/>
                      <a:pt x="449" y="262"/>
                      <a:pt x="457" y="261"/>
                    </a:cubicBezTo>
                    <a:cubicBezTo>
                      <a:pt x="459" y="261"/>
                      <a:pt x="461" y="261"/>
                      <a:pt x="463" y="261"/>
                    </a:cubicBezTo>
                    <a:cubicBezTo>
                      <a:pt x="481" y="263"/>
                      <a:pt x="498" y="260"/>
                      <a:pt x="515" y="252"/>
                    </a:cubicBezTo>
                    <a:cubicBezTo>
                      <a:pt x="520" y="250"/>
                      <a:pt x="525" y="245"/>
                      <a:pt x="531" y="244"/>
                    </a:cubicBezTo>
                    <a:cubicBezTo>
                      <a:pt x="537" y="242"/>
                      <a:pt x="544" y="244"/>
                      <a:pt x="550" y="242"/>
                    </a:cubicBezTo>
                    <a:cubicBezTo>
                      <a:pt x="560" y="239"/>
                      <a:pt x="566" y="231"/>
                      <a:pt x="577" y="229"/>
                    </a:cubicBezTo>
                    <a:cubicBezTo>
                      <a:pt x="589" y="226"/>
                      <a:pt x="600" y="224"/>
                      <a:pt x="610" y="218"/>
                    </a:cubicBezTo>
                    <a:cubicBezTo>
                      <a:pt x="619" y="212"/>
                      <a:pt x="624" y="205"/>
                      <a:pt x="632" y="198"/>
                    </a:cubicBezTo>
                    <a:cubicBezTo>
                      <a:pt x="641" y="190"/>
                      <a:pt x="653" y="193"/>
                      <a:pt x="663" y="186"/>
                    </a:cubicBezTo>
                    <a:cubicBezTo>
                      <a:pt x="680" y="174"/>
                      <a:pt x="689" y="151"/>
                      <a:pt x="696" y="134"/>
                    </a:cubicBezTo>
                    <a:cubicBezTo>
                      <a:pt x="718" y="93"/>
                      <a:pt x="711" y="43"/>
                      <a:pt x="70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6" name="Freeform 914">
                <a:extLst>
                  <a:ext uri="{FF2B5EF4-FFF2-40B4-BE49-F238E27FC236}">
                    <a16:creationId xmlns:a16="http://schemas.microsoft.com/office/drawing/2014/main" id="{A5A85263-4C1D-470D-9381-90EB074BF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3301"/>
                <a:ext cx="7" cy="26"/>
              </a:xfrm>
              <a:custGeom>
                <a:avLst/>
                <a:gdLst>
                  <a:gd name="T0" fmla="*/ 0 w 3"/>
                  <a:gd name="T1" fmla="*/ 0 h 11"/>
                  <a:gd name="T2" fmla="*/ 37 w 3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1" y="4"/>
                      <a:pt x="0" y="8"/>
                      <a:pt x="3" y="1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7" name="Freeform 915">
                <a:extLst>
                  <a:ext uri="{FF2B5EF4-FFF2-40B4-BE49-F238E27FC236}">
                    <a16:creationId xmlns:a16="http://schemas.microsoft.com/office/drawing/2014/main" id="{7ABC2C10-67E9-4C6C-B613-6542FF403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3064"/>
                <a:ext cx="24" cy="19"/>
              </a:xfrm>
              <a:custGeom>
                <a:avLst/>
                <a:gdLst>
                  <a:gd name="T0" fmla="*/ 0 w 10"/>
                  <a:gd name="T1" fmla="*/ 107 h 8"/>
                  <a:gd name="T2" fmla="*/ 139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4"/>
                      <a:pt x="6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8" name="Freeform 916">
                <a:extLst>
                  <a:ext uri="{FF2B5EF4-FFF2-40B4-BE49-F238E27FC236}">
                    <a16:creationId xmlns:a16="http://schemas.microsoft.com/office/drawing/2014/main" id="{446D3131-9C36-48E8-ADBB-DDF7065B0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" y="3296"/>
                <a:ext cx="45" cy="9"/>
              </a:xfrm>
              <a:custGeom>
                <a:avLst/>
                <a:gdLst>
                  <a:gd name="T0" fmla="*/ 0 w 19"/>
                  <a:gd name="T1" fmla="*/ 0 h 4"/>
                  <a:gd name="T2" fmla="*/ 253 w 19"/>
                  <a:gd name="T3" fmla="*/ 36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5" y="3"/>
                      <a:pt x="13" y="4"/>
                      <a:pt x="19" y="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79" name="Freeform 917">
                <a:extLst>
                  <a:ext uri="{FF2B5EF4-FFF2-40B4-BE49-F238E27FC236}">
                    <a16:creationId xmlns:a16="http://schemas.microsoft.com/office/drawing/2014/main" id="{005DF84B-1C08-42F2-BD97-AC7072CA0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17" y="1779"/>
                <a:ext cx="1908" cy="1108"/>
              </a:xfrm>
              <a:custGeom>
                <a:avLst/>
                <a:gdLst>
                  <a:gd name="T0" fmla="*/ 10260 w 808"/>
                  <a:gd name="T1" fmla="*/ 1228 h 469"/>
                  <a:gd name="T2" fmla="*/ 6876 w 808"/>
                  <a:gd name="T3" fmla="*/ 196 h 469"/>
                  <a:gd name="T4" fmla="*/ 5988 w 808"/>
                  <a:gd name="T5" fmla="*/ 569 h 469"/>
                  <a:gd name="T6" fmla="*/ 4527 w 808"/>
                  <a:gd name="T7" fmla="*/ 610 h 469"/>
                  <a:gd name="T8" fmla="*/ 1740 w 808"/>
                  <a:gd name="T9" fmla="*/ 1200 h 469"/>
                  <a:gd name="T10" fmla="*/ 909 w 808"/>
                  <a:gd name="T11" fmla="*/ 4829 h 469"/>
                  <a:gd name="T12" fmla="*/ 2069 w 808"/>
                  <a:gd name="T13" fmla="*/ 5698 h 469"/>
                  <a:gd name="T14" fmla="*/ 3792 w 808"/>
                  <a:gd name="T15" fmla="*/ 4994 h 469"/>
                  <a:gd name="T16" fmla="*/ 4517 w 808"/>
                  <a:gd name="T17" fmla="*/ 4522 h 469"/>
                  <a:gd name="T18" fmla="*/ 6017 w 808"/>
                  <a:gd name="T19" fmla="*/ 4907 h 469"/>
                  <a:gd name="T20" fmla="*/ 6229 w 808"/>
                  <a:gd name="T21" fmla="*/ 5469 h 469"/>
                  <a:gd name="T22" fmla="*/ 6491 w 808"/>
                  <a:gd name="T23" fmla="*/ 5883 h 469"/>
                  <a:gd name="T24" fmla="*/ 8229 w 808"/>
                  <a:gd name="T25" fmla="*/ 5944 h 469"/>
                  <a:gd name="T26" fmla="*/ 8307 w 808"/>
                  <a:gd name="T27" fmla="*/ 5932 h 469"/>
                  <a:gd name="T28" fmla="*/ 10178 w 808"/>
                  <a:gd name="T29" fmla="*/ 4075 h 469"/>
                  <a:gd name="T30" fmla="*/ 10298 w 808"/>
                  <a:gd name="T31" fmla="*/ 3338 h 469"/>
                  <a:gd name="T32" fmla="*/ 10260 w 808"/>
                  <a:gd name="T33" fmla="*/ 1228 h 4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9">
                    <a:moveTo>
                      <a:pt x="779" y="93"/>
                    </a:moveTo>
                    <a:cubicBezTo>
                      <a:pt x="753" y="63"/>
                      <a:pt x="622" y="0"/>
                      <a:pt x="522" y="15"/>
                    </a:cubicBezTo>
                    <a:cubicBezTo>
                      <a:pt x="495" y="19"/>
                      <a:pt x="473" y="29"/>
                      <a:pt x="455" y="43"/>
                    </a:cubicBezTo>
                    <a:cubicBezTo>
                      <a:pt x="421" y="69"/>
                      <a:pt x="362" y="51"/>
                      <a:pt x="344" y="46"/>
                    </a:cubicBezTo>
                    <a:cubicBezTo>
                      <a:pt x="274" y="25"/>
                      <a:pt x="187" y="48"/>
                      <a:pt x="132" y="91"/>
                    </a:cubicBezTo>
                    <a:cubicBezTo>
                      <a:pt x="56" y="150"/>
                      <a:pt x="0" y="253"/>
                      <a:pt x="69" y="366"/>
                    </a:cubicBezTo>
                    <a:cubicBezTo>
                      <a:pt x="93" y="405"/>
                      <a:pt x="123" y="427"/>
                      <a:pt x="157" y="432"/>
                    </a:cubicBezTo>
                    <a:cubicBezTo>
                      <a:pt x="212" y="440"/>
                      <a:pt x="263" y="402"/>
                      <a:pt x="288" y="379"/>
                    </a:cubicBezTo>
                    <a:cubicBezTo>
                      <a:pt x="303" y="365"/>
                      <a:pt x="322" y="354"/>
                      <a:pt x="343" y="343"/>
                    </a:cubicBezTo>
                    <a:cubicBezTo>
                      <a:pt x="404" y="312"/>
                      <a:pt x="449" y="357"/>
                      <a:pt x="457" y="372"/>
                    </a:cubicBezTo>
                    <a:cubicBezTo>
                      <a:pt x="465" y="385"/>
                      <a:pt x="471" y="401"/>
                      <a:pt x="473" y="415"/>
                    </a:cubicBezTo>
                    <a:cubicBezTo>
                      <a:pt x="477" y="435"/>
                      <a:pt x="482" y="438"/>
                      <a:pt x="493" y="446"/>
                    </a:cubicBezTo>
                    <a:cubicBezTo>
                      <a:pt x="522" y="469"/>
                      <a:pt x="575" y="460"/>
                      <a:pt x="625" y="451"/>
                    </a:cubicBezTo>
                    <a:cubicBezTo>
                      <a:pt x="631" y="450"/>
                      <a:pt x="631" y="450"/>
                      <a:pt x="631" y="450"/>
                    </a:cubicBezTo>
                    <a:cubicBezTo>
                      <a:pt x="704" y="438"/>
                      <a:pt x="767" y="375"/>
                      <a:pt x="773" y="309"/>
                    </a:cubicBezTo>
                    <a:cubicBezTo>
                      <a:pt x="774" y="294"/>
                      <a:pt x="778" y="274"/>
                      <a:pt x="782" y="253"/>
                    </a:cubicBezTo>
                    <a:cubicBezTo>
                      <a:pt x="794" y="194"/>
                      <a:pt x="808" y="127"/>
                      <a:pt x="779" y="9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0" name="Freeform 918">
                <a:extLst>
                  <a:ext uri="{FF2B5EF4-FFF2-40B4-BE49-F238E27FC236}">
                    <a16:creationId xmlns:a16="http://schemas.microsoft.com/office/drawing/2014/main" id="{FFA53603-0EAD-479C-86AB-51B32AC4C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" y="2842"/>
                <a:ext cx="100" cy="83"/>
              </a:xfrm>
              <a:custGeom>
                <a:avLst/>
                <a:gdLst>
                  <a:gd name="T0" fmla="*/ 488 w 42"/>
                  <a:gd name="T1" fmla="*/ 12 h 35"/>
                  <a:gd name="T2" fmla="*/ 488 w 42"/>
                  <a:gd name="T3" fmla="*/ 12 h 35"/>
                  <a:gd name="T4" fmla="*/ 488 w 42"/>
                  <a:gd name="T5" fmla="*/ 0 h 35"/>
                  <a:gd name="T6" fmla="*/ 340 w 42"/>
                  <a:gd name="T7" fmla="*/ 40 h 35"/>
                  <a:gd name="T8" fmla="*/ 271 w 42"/>
                  <a:gd name="T9" fmla="*/ 50 h 35"/>
                  <a:gd name="T10" fmla="*/ 79 w 42"/>
                  <a:gd name="T11" fmla="*/ 398 h 35"/>
                  <a:gd name="T12" fmla="*/ 0 w 42"/>
                  <a:gd name="T13" fmla="*/ 467 h 35"/>
                  <a:gd name="T14" fmla="*/ 0 w 42"/>
                  <a:gd name="T15" fmla="*/ 467 h 35"/>
                  <a:gd name="T16" fmla="*/ 567 w 42"/>
                  <a:gd name="T17" fmla="*/ 50 h 35"/>
                  <a:gd name="T18" fmla="*/ 488 w 42"/>
                  <a:gd name="T19" fmla="*/ 12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1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0"/>
                      <a:pt x="36" y="0"/>
                    </a:cubicBezTo>
                    <a:cubicBezTo>
                      <a:pt x="33" y="2"/>
                      <a:pt x="29" y="3"/>
                      <a:pt x="25" y="3"/>
                    </a:cubicBezTo>
                    <a:cubicBezTo>
                      <a:pt x="23" y="3"/>
                      <a:pt x="21" y="4"/>
                      <a:pt x="20" y="4"/>
                    </a:cubicBezTo>
                    <a:cubicBezTo>
                      <a:pt x="17" y="16"/>
                      <a:pt x="13" y="23"/>
                      <a:pt x="6" y="30"/>
                    </a:cubicBezTo>
                    <a:cubicBezTo>
                      <a:pt x="4" y="32"/>
                      <a:pt x="2" y="33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8"/>
                      <a:pt x="34" y="16"/>
                      <a:pt x="42" y="4"/>
                    </a:cubicBezTo>
                    <a:cubicBezTo>
                      <a:pt x="40" y="3"/>
                      <a:pt x="38" y="2"/>
                      <a:pt x="36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1" name="Freeform 919">
                <a:extLst>
                  <a:ext uri="{FF2B5EF4-FFF2-40B4-BE49-F238E27FC236}">
                    <a16:creationId xmlns:a16="http://schemas.microsoft.com/office/drawing/2014/main" id="{871B6E59-153C-4C24-9679-603D00CA3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" y="2523"/>
                <a:ext cx="378" cy="305"/>
              </a:xfrm>
              <a:custGeom>
                <a:avLst/>
                <a:gdLst>
                  <a:gd name="T0" fmla="*/ 1635 w 160"/>
                  <a:gd name="T1" fmla="*/ 1402 h 129"/>
                  <a:gd name="T2" fmla="*/ 1635 w 160"/>
                  <a:gd name="T3" fmla="*/ 1402 h 129"/>
                  <a:gd name="T4" fmla="*/ 1713 w 160"/>
                  <a:gd name="T5" fmla="*/ 1482 h 129"/>
                  <a:gd name="T6" fmla="*/ 1859 w 160"/>
                  <a:gd name="T7" fmla="*/ 1676 h 129"/>
                  <a:gd name="T8" fmla="*/ 1937 w 160"/>
                  <a:gd name="T9" fmla="*/ 1705 h 129"/>
                  <a:gd name="T10" fmla="*/ 1897 w 160"/>
                  <a:gd name="T11" fmla="*/ 738 h 129"/>
                  <a:gd name="T12" fmla="*/ 1859 w 160"/>
                  <a:gd name="T13" fmla="*/ 688 h 129"/>
                  <a:gd name="T14" fmla="*/ 397 w 160"/>
                  <a:gd name="T15" fmla="*/ 369 h 129"/>
                  <a:gd name="T16" fmla="*/ 369 w 160"/>
                  <a:gd name="T17" fmla="*/ 397 h 129"/>
                  <a:gd name="T18" fmla="*/ 0 w 160"/>
                  <a:gd name="T19" fmla="*/ 700 h 129"/>
                  <a:gd name="T20" fmla="*/ 671 w 160"/>
                  <a:gd name="T21" fmla="*/ 435 h 129"/>
                  <a:gd name="T22" fmla="*/ 1635 w 160"/>
                  <a:gd name="T23" fmla="*/ 1402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5" y="107"/>
                      <a:pt x="128" y="110"/>
                      <a:pt x="130" y="112"/>
                    </a:cubicBezTo>
                    <a:cubicBezTo>
                      <a:pt x="135" y="115"/>
                      <a:pt x="141" y="121"/>
                      <a:pt x="141" y="127"/>
                    </a:cubicBezTo>
                    <a:cubicBezTo>
                      <a:pt x="143" y="127"/>
                      <a:pt x="145" y="128"/>
                      <a:pt x="147" y="129"/>
                    </a:cubicBezTo>
                    <a:cubicBezTo>
                      <a:pt x="160" y="100"/>
                      <a:pt x="151" y="67"/>
                      <a:pt x="144" y="56"/>
                    </a:cubicBezTo>
                    <a:cubicBezTo>
                      <a:pt x="143" y="55"/>
                      <a:pt x="142" y="53"/>
                      <a:pt x="141" y="52"/>
                    </a:cubicBezTo>
                    <a:cubicBezTo>
                      <a:pt x="127" y="34"/>
                      <a:pt x="85" y="0"/>
                      <a:pt x="30" y="28"/>
                    </a:cubicBezTo>
                    <a:cubicBezTo>
                      <a:pt x="30" y="29"/>
                      <a:pt x="29" y="29"/>
                      <a:pt x="28" y="30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3" y="41"/>
                      <a:pt x="31" y="33"/>
                      <a:pt x="51" y="33"/>
                    </a:cubicBezTo>
                    <a:cubicBezTo>
                      <a:pt x="91" y="33"/>
                      <a:pt x="124" y="65"/>
                      <a:pt x="124" y="10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2" name="Freeform 920">
                <a:extLst>
                  <a:ext uri="{FF2B5EF4-FFF2-40B4-BE49-F238E27FC236}">
                    <a16:creationId xmlns:a16="http://schemas.microsoft.com/office/drawing/2014/main" id="{B4B7997D-3B61-4CEB-9370-260E5E368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835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3" name="Freeform 921">
                <a:extLst>
                  <a:ext uri="{FF2B5EF4-FFF2-40B4-BE49-F238E27FC236}">
                    <a16:creationId xmlns:a16="http://schemas.microsoft.com/office/drawing/2014/main" id="{A7A19E1C-DF0C-447E-8ABD-38991831E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840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4" name="Freeform 922">
                <a:extLst>
                  <a:ext uri="{FF2B5EF4-FFF2-40B4-BE49-F238E27FC236}">
                    <a16:creationId xmlns:a16="http://schemas.microsoft.com/office/drawing/2014/main" id="{1F544741-B037-4B4B-9AD4-5AADC0B67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828"/>
                <a:ext cx="2" cy="7"/>
              </a:xfrm>
              <a:custGeom>
                <a:avLst/>
                <a:gdLst>
                  <a:gd name="T0" fmla="*/ 0 w 1"/>
                  <a:gd name="T1" fmla="*/ 37 h 3"/>
                  <a:gd name="T2" fmla="*/ 8 w 1"/>
                  <a:gd name="T3" fmla="*/ 0 h 3"/>
                  <a:gd name="T4" fmla="*/ 0 w 1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5" name="Freeform 923">
                <a:extLst>
                  <a:ext uri="{FF2B5EF4-FFF2-40B4-BE49-F238E27FC236}">
                    <a16:creationId xmlns:a16="http://schemas.microsoft.com/office/drawing/2014/main" id="{C9315488-AF0D-4BDA-9067-DF245D255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687"/>
                <a:ext cx="255" cy="175"/>
              </a:xfrm>
              <a:custGeom>
                <a:avLst/>
                <a:gdLst>
                  <a:gd name="T0" fmla="*/ 184 w 108"/>
                  <a:gd name="T1" fmla="*/ 553 h 74"/>
                  <a:gd name="T2" fmla="*/ 484 w 108"/>
                  <a:gd name="T3" fmla="*/ 979 h 74"/>
                  <a:gd name="T4" fmla="*/ 1209 w 108"/>
                  <a:gd name="T5" fmla="*/ 717 h 74"/>
                  <a:gd name="T6" fmla="*/ 1421 w 108"/>
                  <a:gd name="T7" fmla="*/ 700 h 74"/>
                  <a:gd name="T8" fmla="*/ 897 w 108"/>
                  <a:gd name="T9" fmla="*/ 184 h 74"/>
                  <a:gd name="T10" fmla="*/ 184 w 108"/>
                  <a:gd name="T11" fmla="*/ 553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4">
                    <a:moveTo>
                      <a:pt x="14" y="42"/>
                    </a:moveTo>
                    <a:cubicBezTo>
                      <a:pt x="22" y="56"/>
                      <a:pt x="25" y="64"/>
                      <a:pt x="37" y="74"/>
                    </a:cubicBezTo>
                    <a:cubicBezTo>
                      <a:pt x="53" y="64"/>
                      <a:pt x="71" y="58"/>
                      <a:pt x="92" y="54"/>
                    </a:cubicBezTo>
                    <a:cubicBezTo>
                      <a:pt x="97" y="54"/>
                      <a:pt x="103" y="53"/>
                      <a:pt x="108" y="53"/>
                    </a:cubicBezTo>
                    <a:cubicBezTo>
                      <a:pt x="93" y="38"/>
                      <a:pt x="83" y="25"/>
                      <a:pt x="68" y="14"/>
                    </a:cubicBezTo>
                    <a:cubicBezTo>
                      <a:pt x="44" y="0"/>
                      <a:pt x="0" y="19"/>
                      <a:pt x="14" y="4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6" name="Freeform 924">
                <a:extLst>
                  <a:ext uri="{FF2B5EF4-FFF2-40B4-BE49-F238E27FC236}">
                    <a16:creationId xmlns:a16="http://schemas.microsoft.com/office/drawing/2014/main" id="{C32042C1-390D-42EC-8A29-FCEB8FA9A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1914"/>
                <a:ext cx="215" cy="175"/>
              </a:xfrm>
              <a:custGeom>
                <a:avLst/>
                <a:gdLst>
                  <a:gd name="T0" fmla="*/ 725 w 91"/>
                  <a:gd name="T1" fmla="*/ 28 h 74"/>
                  <a:gd name="T2" fmla="*/ 0 w 91"/>
                  <a:gd name="T3" fmla="*/ 263 h 74"/>
                  <a:gd name="T4" fmla="*/ 250 w 91"/>
                  <a:gd name="T5" fmla="*/ 475 h 74"/>
                  <a:gd name="T6" fmla="*/ 447 w 91"/>
                  <a:gd name="T7" fmla="*/ 979 h 74"/>
                  <a:gd name="T8" fmla="*/ 1004 w 91"/>
                  <a:gd name="T9" fmla="*/ 648 h 74"/>
                  <a:gd name="T10" fmla="*/ 725 w 91"/>
                  <a:gd name="T11" fmla="*/ 28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74">
                    <a:moveTo>
                      <a:pt x="55" y="2"/>
                    </a:moveTo>
                    <a:cubicBezTo>
                      <a:pt x="55" y="2"/>
                      <a:pt x="24" y="6"/>
                      <a:pt x="0" y="20"/>
                    </a:cubicBezTo>
                    <a:cubicBezTo>
                      <a:pt x="8" y="26"/>
                      <a:pt x="15" y="31"/>
                      <a:pt x="19" y="36"/>
                    </a:cubicBezTo>
                    <a:cubicBezTo>
                      <a:pt x="27" y="46"/>
                      <a:pt x="32" y="59"/>
                      <a:pt x="34" y="74"/>
                    </a:cubicBezTo>
                    <a:cubicBezTo>
                      <a:pt x="47" y="67"/>
                      <a:pt x="62" y="61"/>
                      <a:pt x="76" y="49"/>
                    </a:cubicBezTo>
                    <a:cubicBezTo>
                      <a:pt x="91" y="32"/>
                      <a:pt x="70" y="0"/>
                      <a:pt x="55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7" name="Freeform 925">
                <a:extLst>
                  <a:ext uri="{FF2B5EF4-FFF2-40B4-BE49-F238E27FC236}">
                    <a16:creationId xmlns:a16="http://schemas.microsoft.com/office/drawing/2014/main" id="{D1D814F2-830A-4BDC-B861-390491579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" y="2115"/>
                <a:ext cx="1913" cy="1306"/>
              </a:xfrm>
              <a:custGeom>
                <a:avLst/>
                <a:gdLst>
                  <a:gd name="T0" fmla="*/ 10158 w 810"/>
                  <a:gd name="T1" fmla="*/ 2281 h 553"/>
                  <a:gd name="T2" fmla="*/ 9905 w 810"/>
                  <a:gd name="T3" fmla="*/ 0 h 553"/>
                  <a:gd name="T4" fmla="*/ 9721 w 810"/>
                  <a:gd name="T5" fmla="*/ 1462 h 553"/>
                  <a:gd name="T6" fmla="*/ 9605 w 810"/>
                  <a:gd name="T7" fmla="*/ 2196 h 553"/>
                  <a:gd name="T8" fmla="*/ 7730 w 810"/>
                  <a:gd name="T9" fmla="*/ 4055 h 553"/>
                  <a:gd name="T10" fmla="*/ 7652 w 810"/>
                  <a:gd name="T11" fmla="*/ 4072 h 553"/>
                  <a:gd name="T12" fmla="*/ 5911 w 810"/>
                  <a:gd name="T13" fmla="*/ 4005 h 553"/>
                  <a:gd name="T14" fmla="*/ 5649 w 810"/>
                  <a:gd name="T15" fmla="*/ 3597 h 553"/>
                  <a:gd name="T16" fmla="*/ 5439 w 810"/>
                  <a:gd name="T17" fmla="*/ 3028 h 553"/>
                  <a:gd name="T18" fmla="*/ 3937 w 810"/>
                  <a:gd name="T19" fmla="*/ 2650 h 553"/>
                  <a:gd name="T20" fmla="*/ 3212 w 810"/>
                  <a:gd name="T21" fmla="*/ 3124 h 553"/>
                  <a:gd name="T22" fmla="*/ 1490 w 810"/>
                  <a:gd name="T23" fmla="*/ 3821 h 553"/>
                  <a:gd name="T24" fmla="*/ 328 w 810"/>
                  <a:gd name="T25" fmla="*/ 2950 h 553"/>
                  <a:gd name="T26" fmla="*/ 0 w 810"/>
                  <a:gd name="T27" fmla="*/ 2187 h 553"/>
                  <a:gd name="T28" fmla="*/ 1105 w 810"/>
                  <a:gd name="T29" fmla="*/ 4903 h 553"/>
                  <a:gd name="T30" fmla="*/ 1122 w 810"/>
                  <a:gd name="T31" fmla="*/ 4924 h 553"/>
                  <a:gd name="T32" fmla="*/ 1209 w 810"/>
                  <a:gd name="T33" fmla="*/ 5271 h 553"/>
                  <a:gd name="T34" fmla="*/ 1344 w 810"/>
                  <a:gd name="T35" fmla="*/ 5415 h 553"/>
                  <a:gd name="T36" fmla="*/ 1462 w 810"/>
                  <a:gd name="T37" fmla="*/ 5571 h 553"/>
                  <a:gd name="T38" fmla="*/ 1578 w 810"/>
                  <a:gd name="T39" fmla="*/ 5677 h 553"/>
                  <a:gd name="T40" fmla="*/ 1778 w 810"/>
                  <a:gd name="T41" fmla="*/ 5902 h 553"/>
                  <a:gd name="T42" fmla="*/ 1908 w 810"/>
                  <a:gd name="T43" fmla="*/ 6018 h 553"/>
                  <a:gd name="T44" fmla="*/ 2109 w 810"/>
                  <a:gd name="T45" fmla="*/ 6270 h 553"/>
                  <a:gd name="T46" fmla="*/ 2281 w 810"/>
                  <a:gd name="T47" fmla="*/ 6386 h 553"/>
                  <a:gd name="T48" fmla="*/ 2371 w 810"/>
                  <a:gd name="T49" fmla="*/ 6509 h 553"/>
                  <a:gd name="T50" fmla="*/ 2555 w 810"/>
                  <a:gd name="T51" fmla="*/ 6627 h 553"/>
                  <a:gd name="T52" fmla="*/ 2806 w 810"/>
                  <a:gd name="T53" fmla="*/ 6743 h 553"/>
                  <a:gd name="T54" fmla="*/ 3056 w 810"/>
                  <a:gd name="T55" fmla="*/ 6849 h 553"/>
                  <a:gd name="T56" fmla="*/ 3335 w 810"/>
                  <a:gd name="T57" fmla="*/ 6906 h 553"/>
                  <a:gd name="T58" fmla="*/ 3559 w 810"/>
                  <a:gd name="T59" fmla="*/ 6955 h 553"/>
                  <a:gd name="T60" fmla="*/ 3703 w 810"/>
                  <a:gd name="T61" fmla="*/ 6955 h 553"/>
                  <a:gd name="T62" fmla="*/ 3859 w 810"/>
                  <a:gd name="T63" fmla="*/ 7005 h 553"/>
                  <a:gd name="T64" fmla="*/ 3994 w 810"/>
                  <a:gd name="T65" fmla="*/ 7061 h 553"/>
                  <a:gd name="T66" fmla="*/ 4095 w 810"/>
                  <a:gd name="T67" fmla="*/ 7139 h 553"/>
                  <a:gd name="T68" fmla="*/ 4268 w 810"/>
                  <a:gd name="T69" fmla="*/ 7168 h 553"/>
                  <a:gd name="T70" fmla="*/ 4468 w 810"/>
                  <a:gd name="T71" fmla="*/ 7217 h 553"/>
                  <a:gd name="T72" fmla="*/ 4702 w 810"/>
                  <a:gd name="T73" fmla="*/ 7234 h 553"/>
                  <a:gd name="T74" fmla="*/ 5125 w 810"/>
                  <a:gd name="T75" fmla="*/ 7257 h 553"/>
                  <a:gd name="T76" fmla="*/ 5427 w 810"/>
                  <a:gd name="T77" fmla="*/ 7189 h 553"/>
                  <a:gd name="T78" fmla="*/ 5796 w 810"/>
                  <a:gd name="T79" fmla="*/ 7139 h 553"/>
                  <a:gd name="T80" fmla="*/ 6034 w 810"/>
                  <a:gd name="T81" fmla="*/ 7073 h 553"/>
                  <a:gd name="T82" fmla="*/ 6181 w 810"/>
                  <a:gd name="T83" fmla="*/ 7005 h 553"/>
                  <a:gd name="T84" fmla="*/ 6242 w 810"/>
                  <a:gd name="T85" fmla="*/ 6955 h 553"/>
                  <a:gd name="T86" fmla="*/ 6348 w 810"/>
                  <a:gd name="T87" fmla="*/ 6915 h 553"/>
                  <a:gd name="T88" fmla="*/ 6492 w 810"/>
                  <a:gd name="T89" fmla="*/ 6820 h 553"/>
                  <a:gd name="T90" fmla="*/ 6627 w 810"/>
                  <a:gd name="T91" fmla="*/ 6676 h 553"/>
                  <a:gd name="T92" fmla="*/ 6693 w 810"/>
                  <a:gd name="T93" fmla="*/ 6558 h 553"/>
                  <a:gd name="T94" fmla="*/ 6821 w 810"/>
                  <a:gd name="T95" fmla="*/ 6521 h 553"/>
                  <a:gd name="T96" fmla="*/ 6906 w 810"/>
                  <a:gd name="T97" fmla="*/ 6492 h 553"/>
                  <a:gd name="T98" fmla="*/ 7090 w 810"/>
                  <a:gd name="T99" fmla="*/ 6426 h 553"/>
                  <a:gd name="T100" fmla="*/ 7168 w 810"/>
                  <a:gd name="T101" fmla="*/ 6426 h 553"/>
                  <a:gd name="T102" fmla="*/ 7853 w 810"/>
                  <a:gd name="T103" fmla="*/ 6308 h 553"/>
                  <a:gd name="T104" fmla="*/ 8061 w 810"/>
                  <a:gd name="T105" fmla="*/ 6202 h 553"/>
                  <a:gd name="T106" fmla="*/ 8311 w 810"/>
                  <a:gd name="T107" fmla="*/ 6180 h 553"/>
                  <a:gd name="T108" fmla="*/ 8668 w 810"/>
                  <a:gd name="T109" fmla="*/ 6008 h 553"/>
                  <a:gd name="T110" fmla="*/ 9102 w 810"/>
                  <a:gd name="T111" fmla="*/ 5862 h 553"/>
                  <a:gd name="T112" fmla="*/ 9393 w 810"/>
                  <a:gd name="T113" fmla="*/ 5600 h 553"/>
                  <a:gd name="T114" fmla="*/ 9801 w 810"/>
                  <a:gd name="T115" fmla="*/ 5439 h 553"/>
                  <a:gd name="T116" fmla="*/ 10236 w 810"/>
                  <a:gd name="T117" fmla="*/ 4756 h 553"/>
                  <a:gd name="T118" fmla="*/ 10158 w 810"/>
                  <a:gd name="T119" fmla="*/ 2281 h 5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3">
                    <a:moveTo>
                      <a:pt x="771" y="173"/>
                    </a:moveTo>
                    <a:cubicBezTo>
                      <a:pt x="764" y="128"/>
                      <a:pt x="776" y="69"/>
                      <a:pt x="752" y="0"/>
                    </a:cubicBezTo>
                    <a:cubicBezTo>
                      <a:pt x="754" y="33"/>
                      <a:pt x="746" y="74"/>
                      <a:pt x="738" y="111"/>
                    </a:cubicBezTo>
                    <a:cubicBezTo>
                      <a:pt x="734" y="132"/>
                      <a:pt x="730" y="152"/>
                      <a:pt x="729" y="167"/>
                    </a:cubicBezTo>
                    <a:cubicBezTo>
                      <a:pt x="723" y="233"/>
                      <a:pt x="660" y="296"/>
                      <a:pt x="587" y="308"/>
                    </a:cubicBezTo>
                    <a:cubicBezTo>
                      <a:pt x="581" y="309"/>
                      <a:pt x="581" y="309"/>
                      <a:pt x="581" y="309"/>
                    </a:cubicBezTo>
                    <a:cubicBezTo>
                      <a:pt x="531" y="318"/>
                      <a:pt x="478" y="327"/>
                      <a:pt x="449" y="304"/>
                    </a:cubicBezTo>
                    <a:cubicBezTo>
                      <a:pt x="438" y="296"/>
                      <a:pt x="433" y="293"/>
                      <a:pt x="429" y="273"/>
                    </a:cubicBezTo>
                    <a:cubicBezTo>
                      <a:pt x="427" y="259"/>
                      <a:pt x="421" y="243"/>
                      <a:pt x="413" y="230"/>
                    </a:cubicBezTo>
                    <a:cubicBezTo>
                      <a:pt x="405" y="215"/>
                      <a:pt x="360" y="170"/>
                      <a:pt x="299" y="201"/>
                    </a:cubicBezTo>
                    <a:cubicBezTo>
                      <a:pt x="278" y="212"/>
                      <a:pt x="259" y="223"/>
                      <a:pt x="244" y="237"/>
                    </a:cubicBezTo>
                    <a:cubicBezTo>
                      <a:pt x="219" y="260"/>
                      <a:pt x="168" y="298"/>
                      <a:pt x="113" y="290"/>
                    </a:cubicBezTo>
                    <a:cubicBezTo>
                      <a:pt x="79" y="285"/>
                      <a:pt x="49" y="263"/>
                      <a:pt x="25" y="224"/>
                    </a:cubicBezTo>
                    <a:cubicBezTo>
                      <a:pt x="13" y="204"/>
                      <a:pt x="5" y="184"/>
                      <a:pt x="0" y="166"/>
                    </a:cubicBezTo>
                    <a:cubicBezTo>
                      <a:pt x="5" y="213"/>
                      <a:pt x="42" y="309"/>
                      <a:pt x="84" y="372"/>
                    </a:cubicBezTo>
                    <a:cubicBezTo>
                      <a:pt x="85" y="374"/>
                      <a:pt x="85" y="374"/>
                      <a:pt x="85" y="374"/>
                    </a:cubicBezTo>
                    <a:cubicBezTo>
                      <a:pt x="81" y="381"/>
                      <a:pt x="88" y="395"/>
                      <a:pt x="92" y="400"/>
                    </a:cubicBezTo>
                    <a:cubicBezTo>
                      <a:pt x="95" y="404"/>
                      <a:pt x="99" y="407"/>
                      <a:pt x="102" y="411"/>
                    </a:cubicBezTo>
                    <a:cubicBezTo>
                      <a:pt x="105" y="415"/>
                      <a:pt x="107" y="419"/>
                      <a:pt x="111" y="423"/>
                    </a:cubicBezTo>
                    <a:cubicBezTo>
                      <a:pt x="114" y="426"/>
                      <a:pt x="117" y="427"/>
                      <a:pt x="120" y="431"/>
                    </a:cubicBezTo>
                    <a:cubicBezTo>
                      <a:pt x="125" y="437"/>
                      <a:pt x="128" y="443"/>
                      <a:pt x="135" y="448"/>
                    </a:cubicBezTo>
                    <a:cubicBezTo>
                      <a:pt x="139" y="451"/>
                      <a:pt x="142" y="453"/>
                      <a:pt x="145" y="457"/>
                    </a:cubicBezTo>
                    <a:cubicBezTo>
                      <a:pt x="149" y="464"/>
                      <a:pt x="152" y="472"/>
                      <a:pt x="160" y="476"/>
                    </a:cubicBezTo>
                    <a:cubicBezTo>
                      <a:pt x="166" y="479"/>
                      <a:pt x="169" y="479"/>
                      <a:pt x="173" y="485"/>
                    </a:cubicBezTo>
                    <a:cubicBezTo>
                      <a:pt x="175" y="488"/>
                      <a:pt x="178" y="491"/>
                      <a:pt x="180" y="494"/>
                    </a:cubicBezTo>
                    <a:cubicBezTo>
                      <a:pt x="184" y="499"/>
                      <a:pt x="188" y="500"/>
                      <a:pt x="194" y="503"/>
                    </a:cubicBezTo>
                    <a:cubicBezTo>
                      <a:pt x="200" y="506"/>
                      <a:pt x="206" y="511"/>
                      <a:pt x="213" y="512"/>
                    </a:cubicBezTo>
                    <a:cubicBezTo>
                      <a:pt x="221" y="515"/>
                      <a:pt x="225" y="516"/>
                      <a:pt x="232" y="520"/>
                    </a:cubicBezTo>
                    <a:cubicBezTo>
                      <a:pt x="239" y="525"/>
                      <a:pt x="245" y="523"/>
                      <a:pt x="253" y="524"/>
                    </a:cubicBezTo>
                    <a:cubicBezTo>
                      <a:pt x="259" y="525"/>
                      <a:pt x="264" y="528"/>
                      <a:pt x="270" y="528"/>
                    </a:cubicBezTo>
                    <a:cubicBezTo>
                      <a:pt x="275" y="527"/>
                      <a:pt x="277" y="526"/>
                      <a:pt x="281" y="528"/>
                    </a:cubicBezTo>
                    <a:cubicBezTo>
                      <a:pt x="285" y="529"/>
                      <a:pt x="289" y="531"/>
                      <a:pt x="293" y="532"/>
                    </a:cubicBezTo>
                    <a:cubicBezTo>
                      <a:pt x="298" y="533"/>
                      <a:pt x="299" y="533"/>
                      <a:pt x="303" y="536"/>
                    </a:cubicBezTo>
                    <a:cubicBezTo>
                      <a:pt x="305" y="538"/>
                      <a:pt x="308" y="541"/>
                      <a:pt x="311" y="542"/>
                    </a:cubicBezTo>
                    <a:cubicBezTo>
                      <a:pt x="315" y="544"/>
                      <a:pt x="319" y="543"/>
                      <a:pt x="324" y="544"/>
                    </a:cubicBezTo>
                    <a:cubicBezTo>
                      <a:pt x="329" y="545"/>
                      <a:pt x="333" y="548"/>
                      <a:pt x="339" y="548"/>
                    </a:cubicBezTo>
                    <a:cubicBezTo>
                      <a:pt x="345" y="548"/>
                      <a:pt x="351" y="547"/>
                      <a:pt x="357" y="549"/>
                    </a:cubicBezTo>
                    <a:cubicBezTo>
                      <a:pt x="368" y="552"/>
                      <a:pt x="378" y="549"/>
                      <a:pt x="389" y="551"/>
                    </a:cubicBezTo>
                    <a:cubicBezTo>
                      <a:pt x="397" y="553"/>
                      <a:pt x="404" y="547"/>
                      <a:pt x="412" y="546"/>
                    </a:cubicBezTo>
                    <a:cubicBezTo>
                      <a:pt x="418" y="545"/>
                      <a:pt x="437" y="544"/>
                      <a:pt x="440" y="542"/>
                    </a:cubicBezTo>
                    <a:cubicBezTo>
                      <a:pt x="444" y="539"/>
                      <a:pt x="453" y="539"/>
                      <a:pt x="458" y="537"/>
                    </a:cubicBezTo>
                    <a:cubicBezTo>
                      <a:pt x="462" y="536"/>
                      <a:pt x="466" y="535"/>
                      <a:pt x="469" y="532"/>
                    </a:cubicBezTo>
                    <a:cubicBezTo>
                      <a:pt x="471" y="531"/>
                      <a:pt x="472" y="529"/>
                      <a:pt x="474" y="528"/>
                    </a:cubicBezTo>
                    <a:cubicBezTo>
                      <a:pt x="476" y="526"/>
                      <a:pt x="479" y="526"/>
                      <a:pt x="482" y="525"/>
                    </a:cubicBezTo>
                    <a:cubicBezTo>
                      <a:pt x="486" y="524"/>
                      <a:pt x="489" y="521"/>
                      <a:pt x="493" y="518"/>
                    </a:cubicBezTo>
                    <a:cubicBezTo>
                      <a:pt x="497" y="514"/>
                      <a:pt x="501" y="512"/>
                      <a:pt x="503" y="507"/>
                    </a:cubicBezTo>
                    <a:cubicBezTo>
                      <a:pt x="504" y="502"/>
                      <a:pt x="504" y="500"/>
                      <a:pt x="508" y="498"/>
                    </a:cubicBezTo>
                    <a:cubicBezTo>
                      <a:pt x="511" y="496"/>
                      <a:pt x="515" y="496"/>
                      <a:pt x="518" y="495"/>
                    </a:cubicBezTo>
                    <a:cubicBezTo>
                      <a:pt x="520" y="494"/>
                      <a:pt x="522" y="493"/>
                      <a:pt x="524" y="493"/>
                    </a:cubicBezTo>
                    <a:cubicBezTo>
                      <a:pt x="532" y="492"/>
                      <a:pt x="530" y="489"/>
                      <a:pt x="538" y="488"/>
                    </a:cubicBezTo>
                    <a:cubicBezTo>
                      <a:pt x="540" y="488"/>
                      <a:pt x="542" y="488"/>
                      <a:pt x="544" y="488"/>
                    </a:cubicBezTo>
                    <a:cubicBezTo>
                      <a:pt x="562" y="490"/>
                      <a:pt x="579" y="487"/>
                      <a:pt x="596" y="479"/>
                    </a:cubicBezTo>
                    <a:cubicBezTo>
                      <a:pt x="601" y="477"/>
                      <a:pt x="606" y="472"/>
                      <a:pt x="612" y="471"/>
                    </a:cubicBezTo>
                    <a:cubicBezTo>
                      <a:pt x="618" y="469"/>
                      <a:pt x="625" y="471"/>
                      <a:pt x="631" y="469"/>
                    </a:cubicBezTo>
                    <a:cubicBezTo>
                      <a:pt x="641" y="466"/>
                      <a:pt x="647" y="458"/>
                      <a:pt x="658" y="456"/>
                    </a:cubicBezTo>
                    <a:cubicBezTo>
                      <a:pt x="670" y="453"/>
                      <a:pt x="681" y="451"/>
                      <a:pt x="691" y="445"/>
                    </a:cubicBezTo>
                    <a:cubicBezTo>
                      <a:pt x="700" y="439"/>
                      <a:pt x="705" y="432"/>
                      <a:pt x="713" y="425"/>
                    </a:cubicBezTo>
                    <a:cubicBezTo>
                      <a:pt x="722" y="417"/>
                      <a:pt x="734" y="420"/>
                      <a:pt x="744" y="413"/>
                    </a:cubicBezTo>
                    <a:cubicBezTo>
                      <a:pt x="761" y="401"/>
                      <a:pt x="770" y="378"/>
                      <a:pt x="777" y="361"/>
                    </a:cubicBezTo>
                    <a:cubicBezTo>
                      <a:pt x="810" y="301"/>
                      <a:pt x="778" y="221"/>
                      <a:pt x="771" y="17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8" name="Freeform 926">
                <a:extLst>
                  <a:ext uri="{FF2B5EF4-FFF2-40B4-BE49-F238E27FC236}">
                    <a16:creationId xmlns:a16="http://schemas.microsoft.com/office/drawing/2014/main" id="{2EA5A503-2C72-4DFD-A4DB-02BE990C3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" y="2840"/>
                <a:ext cx="602" cy="546"/>
              </a:xfrm>
              <a:custGeom>
                <a:avLst/>
                <a:gdLst>
                  <a:gd name="T0" fmla="*/ 2262 w 255"/>
                  <a:gd name="T1" fmla="*/ 950 h 231"/>
                  <a:gd name="T2" fmla="*/ 2342 w 255"/>
                  <a:gd name="T3" fmla="*/ 844 h 231"/>
                  <a:gd name="T4" fmla="*/ 2831 w 255"/>
                  <a:gd name="T5" fmla="*/ 291 h 231"/>
                  <a:gd name="T6" fmla="*/ 2724 w 255"/>
                  <a:gd name="T7" fmla="*/ 118 h 231"/>
                  <a:gd name="T8" fmla="*/ 1355 w 255"/>
                  <a:gd name="T9" fmla="*/ 967 h 231"/>
                  <a:gd name="T10" fmla="*/ 50 w 255"/>
                  <a:gd name="T11" fmla="*/ 40 h 231"/>
                  <a:gd name="T12" fmla="*/ 28 w 255"/>
                  <a:gd name="T13" fmla="*/ 0 h 231"/>
                  <a:gd name="T14" fmla="*/ 28 w 255"/>
                  <a:gd name="T15" fmla="*/ 118 h 231"/>
                  <a:gd name="T16" fmla="*/ 1355 w 255"/>
                  <a:gd name="T17" fmla="*/ 1111 h 231"/>
                  <a:gd name="T18" fmla="*/ 2118 w 255"/>
                  <a:gd name="T19" fmla="*/ 967 h 231"/>
                  <a:gd name="T20" fmla="*/ 3076 w 255"/>
                  <a:gd name="T21" fmla="*/ 2945 h 231"/>
                  <a:gd name="T22" fmla="*/ 3355 w 255"/>
                  <a:gd name="T23" fmla="*/ 2983 h 231"/>
                  <a:gd name="T24" fmla="*/ 2262 w 255"/>
                  <a:gd name="T25" fmla="*/ 950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1">
                    <a:moveTo>
                      <a:pt x="172" y="72"/>
                    </a:moveTo>
                    <a:cubicBezTo>
                      <a:pt x="172" y="69"/>
                      <a:pt x="173" y="67"/>
                      <a:pt x="178" y="64"/>
                    </a:cubicBezTo>
                    <a:cubicBezTo>
                      <a:pt x="194" y="54"/>
                      <a:pt x="208" y="38"/>
                      <a:pt x="215" y="22"/>
                    </a:cubicBezTo>
                    <a:cubicBezTo>
                      <a:pt x="212" y="18"/>
                      <a:pt x="209" y="14"/>
                      <a:pt x="207" y="9"/>
                    </a:cubicBezTo>
                    <a:cubicBezTo>
                      <a:pt x="203" y="41"/>
                      <a:pt x="154" y="76"/>
                      <a:pt x="103" y="73"/>
                    </a:cubicBezTo>
                    <a:cubicBezTo>
                      <a:pt x="46" y="70"/>
                      <a:pt x="4" y="3"/>
                      <a:pt x="4" y="3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0" y="1"/>
                      <a:pt x="1" y="7"/>
                      <a:pt x="2" y="9"/>
                    </a:cubicBezTo>
                    <a:cubicBezTo>
                      <a:pt x="3" y="12"/>
                      <a:pt x="39" y="80"/>
                      <a:pt x="103" y="84"/>
                    </a:cubicBezTo>
                    <a:cubicBezTo>
                      <a:pt x="123" y="85"/>
                      <a:pt x="143" y="81"/>
                      <a:pt x="161" y="73"/>
                    </a:cubicBezTo>
                    <a:cubicBezTo>
                      <a:pt x="158" y="105"/>
                      <a:pt x="188" y="181"/>
                      <a:pt x="234" y="223"/>
                    </a:cubicBezTo>
                    <a:cubicBezTo>
                      <a:pt x="244" y="231"/>
                      <a:pt x="252" y="227"/>
                      <a:pt x="255" y="226"/>
                    </a:cubicBezTo>
                    <a:cubicBezTo>
                      <a:pt x="201" y="186"/>
                      <a:pt x="167" y="95"/>
                      <a:pt x="172" y="7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89" name="Freeform 927">
                <a:extLst>
                  <a:ext uri="{FF2B5EF4-FFF2-40B4-BE49-F238E27FC236}">
                    <a16:creationId xmlns:a16="http://schemas.microsoft.com/office/drawing/2014/main" id="{1F38D3D9-5A23-4A56-A45B-EE83B4CD4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233"/>
                <a:ext cx="900" cy="1072"/>
              </a:xfrm>
              <a:custGeom>
                <a:avLst/>
                <a:gdLst>
                  <a:gd name="T0" fmla="*/ 4944 w 381"/>
                  <a:gd name="T1" fmla="*/ 2135 h 454"/>
                  <a:gd name="T2" fmla="*/ 4247 w 381"/>
                  <a:gd name="T3" fmla="*/ 3162 h 454"/>
                  <a:gd name="T4" fmla="*/ 4826 w 381"/>
                  <a:gd name="T5" fmla="*/ 144 h 454"/>
                  <a:gd name="T6" fmla="*/ 4743 w 381"/>
                  <a:gd name="T7" fmla="*/ 0 h 454"/>
                  <a:gd name="T8" fmla="*/ 4018 w 381"/>
                  <a:gd name="T9" fmla="*/ 3228 h 454"/>
                  <a:gd name="T10" fmla="*/ 3494 w 381"/>
                  <a:gd name="T11" fmla="*/ 3686 h 454"/>
                  <a:gd name="T12" fmla="*/ 3482 w 381"/>
                  <a:gd name="T13" fmla="*/ 3702 h 454"/>
                  <a:gd name="T14" fmla="*/ 1094 w 381"/>
                  <a:gd name="T15" fmla="*/ 4316 h 454"/>
                  <a:gd name="T16" fmla="*/ 725 w 381"/>
                  <a:gd name="T17" fmla="*/ 4071 h 454"/>
                  <a:gd name="T18" fmla="*/ 66 w 381"/>
                  <a:gd name="T19" fmla="*/ 3289 h 454"/>
                  <a:gd name="T20" fmla="*/ 66 w 381"/>
                  <a:gd name="T21" fmla="*/ 3289 h 454"/>
                  <a:gd name="T22" fmla="*/ 66 w 381"/>
                  <a:gd name="T23" fmla="*/ 3318 h 454"/>
                  <a:gd name="T24" fmla="*/ 0 w 381"/>
                  <a:gd name="T25" fmla="*/ 3412 h 454"/>
                  <a:gd name="T26" fmla="*/ 0 w 381"/>
                  <a:gd name="T27" fmla="*/ 3412 h 454"/>
                  <a:gd name="T28" fmla="*/ 591 w 381"/>
                  <a:gd name="T29" fmla="*/ 4109 h 454"/>
                  <a:gd name="T30" fmla="*/ 898 w 381"/>
                  <a:gd name="T31" fmla="*/ 4411 h 454"/>
                  <a:gd name="T32" fmla="*/ 987 w 381"/>
                  <a:gd name="T33" fmla="*/ 4439 h 454"/>
                  <a:gd name="T34" fmla="*/ 1188 w 381"/>
                  <a:gd name="T35" fmla="*/ 4543 h 454"/>
                  <a:gd name="T36" fmla="*/ 1356 w 381"/>
                  <a:gd name="T37" fmla="*/ 5202 h 454"/>
                  <a:gd name="T38" fmla="*/ 1356 w 381"/>
                  <a:gd name="T39" fmla="*/ 5358 h 454"/>
                  <a:gd name="T40" fmla="*/ 1372 w 381"/>
                  <a:gd name="T41" fmla="*/ 5542 h 454"/>
                  <a:gd name="T42" fmla="*/ 1384 w 381"/>
                  <a:gd name="T43" fmla="*/ 5820 h 454"/>
                  <a:gd name="T44" fmla="*/ 1335 w 381"/>
                  <a:gd name="T45" fmla="*/ 5948 h 454"/>
                  <a:gd name="T46" fmla="*/ 1528 w 381"/>
                  <a:gd name="T47" fmla="*/ 5754 h 454"/>
                  <a:gd name="T48" fmla="*/ 1519 w 381"/>
                  <a:gd name="T49" fmla="*/ 5530 h 454"/>
                  <a:gd name="T50" fmla="*/ 1500 w 381"/>
                  <a:gd name="T51" fmla="*/ 5346 h 454"/>
                  <a:gd name="T52" fmla="*/ 1491 w 381"/>
                  <a:gd name="T53" fmla="*/ 5185 h 454"/>
                  <a:gd name="T54" fmla="*/ 1356 w 381"/>
                  <a:gd name="T55" fmla="*/ 4505 h 454"/>
                  <a:gd name="T56" fmla="*/ 1372 w 381"/>
                  <a:gd name="T57" fmla="*/ 4477 h 454"/>
                  <a:gd name="T58" fmla="*/ 3425 w 381"/>
                  <a:gd name="T59" fmla="*/ 3898 h 454"/>
                  <a:gd name="T60" fmla="*/ 4207 w 381"/>
                  <a:gd name="T61" fmla="*/ 3384 h 454"/>
                  <a:gd name="T62" fmla="*/ 4972 w 381"/>
                  <a:gd name="T63" fmla="*/ 2397 h 454"/>
                  <a:gd name="T64" fmla="*/ 4944 w 381"/>
                  <a:gd name="T65" fmla="*/ 2135 h 4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4">
                    <a:moveTo>
                      <a:pt x="375" y="162"/>
                    </a:moveTo>
                    <a:cubicBezTo>
                      <a:pt x="365" y="183"/>
                      <a:pt x="342" y="218"/>
                      <a:pt x="322" y="240"/>
                    </a:cubicBezTo>
                    <a:cubicBezTo>
                      <a:pt x="370" y="166"/>
                      <a:pt x="373" y="79"/>
                      <a:pt x="366" y="11"/>
                    </a:cubicBezTo>
                    <a:cubicBezTo>
                      <a:pt x="365" y="4"/>
                      <a:pt x="363" y="0"/>
                      <a:pt x="360" y="0"/>
                    </a:cubicBezTo>
                    <a:cubicBezTo>
                      <a:pt x="367" y="69"/>
                      <a:pt x="359" y="173"/>
                      <a:pt x="305" y="245"/>
                    </a:cubicBezTo>
                    <a:cubicBezTo>
                      <a:pt x="296" y="258"/>
                      <a:pt x="281" y="270"/>
                      <a:pt x="265" y="280"/>
                    </a:cubicBezTo>
                    <a:cubicBezTo>
                      <a:pt x="265" y="280"/>
                      <a:pt x="265" y="281"/>
                      <a:pt x="264" y="281"/>
                    </a:cubicBezTo>
                    <a:cubicBezTo>
                      <a:pt x="210" y="316"/>
                      <a:pt x="128" y="337"/>
                      <a:pt x="83" y="328"/>
                    </a:cubicBezTo>
                    <a:cubicBezTo>
                      <a:pt x="72" y="326"/>
                      <a:pt x="58" y="321"/>
                      <a:pt x="55" y="309"/>
                    </a:cubicBezTo>
                    <a:cubicBezTo>
                      <a:pt x="43" y="267"/>
                      <a:pt x="32" y="261"/>
                      <a:pt x="5" y="250"/>
                    </a:cubicBezTo>
                    <a:cubicBezTo>
                      <a:pt x="5" y="250"/>
                      <a:pt x="5" y="250"/>
                      <a:pt x="5" y="250"/>
                    </a:cubicBezTo>
                    <a:cubicBezTo>
                      <a:pt x="5" y="251"/>
                      <a:pt x="5" y="252"/>
                      <a:pt x="5" y="252"/>
                    </a:cubicBezTo>
                    <a:cubicBezTo>
                      <a:pt x="5" y="255"/>
                      <a:pt x="3" y="257"/>
                      <a:pt x="0" y="25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26" y="270"/>
                      <a:pt x="34" y="274"/>
                      <a:pt x="45" y="312"/>
                    </a:cubicBezTo>
                    <a:cubicBezTo>
                      <a:pt x="47" y="320"/>
                      <a:pt x="53" y="329"/>
                      <a:pt x="68" y="335"/>
                    </a:cubicBezTo>
                    <a:cubicBezTo>
                      <a:pt x="69" y="335"/>
                      <a:pt x="72" y="336"/>
                      <a:pt x="75" y="337"/>
                    </a:cubicBezTo>
                    <a:cubicBezTo>
                      <a:pt x="83" y="338"/>
                      <a:pt x="88" y="342"/>
                      <a:pt x="90" y="345"/>
                    </a:cubicBezTo>
                    <a:cubicBezTo>
                      <a:pt x="100" y="355"/>
                      <a:pt x="102" y="374"/>
                      <a:pt x="103" y="395"/>
                    </a:cubicBezTo>
                    <a:cubicBezTo>
                      <a:pt x="103" y="407"/>
                      <a:pt x="103" y="407"/>
                      <a:pt x="103" y="407"/>
                    </a:cubicBezTo>
                    <a:cubicBezTo>
                      <a:pt x="104" y="421"/>
                      <a:pt x="104" y="421"/>
                      <a:pt x="104" y="421"/>
                    </a:cubicBezTo>
                    <a:cubicBezTo>
                      <a:pt x="104" y="428"/>
                      <a:pt x="105" y="435"/>
                      <a:pt x="105" y="442"/>
                    </a:cubicBezTo>
                    <a:cubicBezTo>
                      <a:pt x="106" y="446"/>
                      <a:pt x="101" y="452"/>
                      <a:pt x="101" y="452"/>
                    </a:cubicBezTo>
                    <a:cubicBezTo>
                      <a:pt x="105" y="454"/>
                      <a:pt x="116" y="448"/>
                      <a:pt x="116" y="437"/>
                    </a:cubicBezTo>
                    <a:cubicBezTo>
                      <a:pt x="115" y="432"/>
                      <a:pt x="115" y="426"/>
                      <a:pt x="115" y="420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3" y="394"/>
                      <a:pt x="113" y="394"/>
                      <a:pt x="113" y="394"/>
                    </a:cubicBezTo>
                    <a:cubicBezTo>
                      <a:pt x="113" y="378"/>
                      <a:pt x="112" y="357"/>
                      <a:pt x="103" y="342"/>
                    </a:cubicBezTo>
                    <a:cubicBezTo>
                      <a:pt x="101" y="341"/>
                      <a:pt x="103" y="340"/>
                      <a:pt x="104" y="340"/>
                    </a:cubicBezTo>
                    <a:cubicBezTo>
                      <a:pt x="150" y="341"/>
                      <a:pt x="213" y="324"/>
                      <a:pt x="260" y="296"/>
                    </a:cubicBezTo>
                    <a:cubicBezTo>
                      <a:pt x="264" y="294"/>
                      <a:pt x="304" y="271"/>
                      <a:pt x="319" y="257"/>
                    </a:cubicBezTo>
                    <a:cubicBezTo>
                      <a:pt x="341" y="237"/>
                      <a:pt x="363" y="206"/>
                      <a:pt x="377" y="182"/>
                    </a:cubicBezTo>
                    <a:cubicBezTo>
                      <a:pt x="380" y="173"/>
                      <a:pt x="381" y="164"/>
                      <a:pt x="375" y="16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0" name="Freeform 928">
                <a:extLst>
                  <a:ext uri="{FF2B5EF4-FFF2-40B4-BE49-F238E27FC236}">
                    <a16:creationId xmlns:a16="http://schemas.microsoft.com/office/drawing/2014/main" id="{B56F752A-8922-4E09-B9A1-8CA4B36C8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" y="2840"/>
                <a:ext cx="602" cy="546"/>
              </a:xfrm>
              <a:custGeom>
                <a:avLst/>
                <a:gdLst>
                  <a:gd name="T0" fmla="*/ 2262 w 255"/>
                  <a:gd name="T1" fmla="*/ 950 h 231"/>
                  <a:gd name="T2" fmla="*/ 2342 w 255"/>
                  <a:gd name="T3" fmla="*/ 844 h 231"/>
                  <a:gd name="T4" fmla="*/ 2831 w 255"/>
                  <a:gd name="T5" fmla="*/ 291 h 231"/>
                  <a:gd name="T6" fmla="*/ 2724 w 255"/>
                  <a:gd name="T7" fmla="*/ 118 h 231"/>
                  <a:gd name="T8" fmla="*/ 1355 w 255"/>
                  <a:gd name="T9" fmla="*/ 967 h 231"/>
                  <a:gd name="T10" fmla="*/ 50 w 255"/>
                  <a:gd name="T11" fmla="*/ 40 h 231"/>
                  <a:gd name="T12" fmla="*/ 28 w 255"/>
                  <a:gd name="T13" fmla="*/ 0 h 231"/>
                  <a:gd name="T14" fmla="*/ 28 w 255"/>
                  <a:gd name="T15" fmla="*/ 118 h 231"/>
                  <a:gd name="T16" fmla="*/ 1355 w 255"/>
                  <a:gd name="T17" fmla="*/ 1111 h 231"/>
                  <a:gd name="T18" fmla="*/ 2118 w 255"/>
                  <a:gd name="T19" fmla="*/ 967 h 231"/>
                  <a:gd name="T20" fmla="*/ 3076 w 255"/>
                  <a:gd name="T21" fmla="*/ 2945 h 231"/>
                  <a:gd name="T22" fmla="*/ 3355 w 255"/>
                  <a:gd name="T23" fmla="*/ 2983 h 231"/>
                  <a:gd name="T24" fmla="*/ 2262 w 255"/>
                  <a:gd name="T25" fmla="*/ 950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1">
                    <a:moveTo>
                      <a:pt x="172" y="72"/>
                    </a:moveTo>
                    <a:cubicBezTo>
                      <a:pt x="172" y="69"/>
                      <a:pt x="173" y="67"/>
                      <a:pt x="178" y="64"/>
                    </a:cubicBezTo>
                    <a:cubicBezTo>
                      <a:pt x="194" y="54"/>
                      <a:pt x="208" y="38"/>
                      <a:pt x="215" y="22"/>
                    </a:cubicBezTo>
                    <a:cubicBezTo>
                      <a:pt x="212" y="18"/>
                      <a:pt x="209" y="14"/>
                      <a:pt x="207" y="9"/>
                    </a:cubicBezTo>
                    <a:cubicBezTo>
                      <a:pt x="203" y="41"/>
                      <a:pt x="154" y="76"/>
                      <a:pt x="103" y="73"/>
                    </a:cubicBezTo>
                    <a:cubicBezTo>
                      <a:pt x="46" y="70"/>
                      <a:pt x="4" y="3"/>
                      <a:pt x="4" y="3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0" y="1"/>
                      <a:pt x="1" y="7"/>
                      <a:pt x="2" y="9"/>
                    </a:cubicBezTo>
                    <a:cubicBezTo>
                      <a:pt x="3" y="12"/>
                      <a:pt x="39" y="80"/>
                      <a:pt x="103" y="84"/>
                    </a:cubicBezTo>
                    <a:cubicBezTo>
                      <a:pt x="123" y="85"/>
                      <a:pt x="143" y="81"/>
                      <a:pt x="161" y="73"/>
                    </a:cubicBezTo>
                    <a:cubicBezTo>
                      <a:pt x="158" y="105"/>
                      <a:pt x="188" y="181"/>
                      <a:pt x="234" y="223"/>
                    </a:cubicBezTo>
                    <a:cubicBezTo>
                      <a:pt x="244" y="231"/>
                      <a:pt x="252" y="227"/>
                      <a:pt x="255" y="226"/>
                    </a:cubicBezTo>
                    <a:cubicBezTo>
                      <a:pt x="201" y="186"/>
                      <a:pt x="167" y="95"/>
                      <a:pt x="172" y="7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1" name="Freeform 929">
                <a:extLst>
                  <a:ext uri="{FF2B5EF4-FFF2-40B4-BE49-F238E27FC236}">
                    <a16:creationId xmlns:a16="http://schemas.microsoft.com/office/drawing/2014/main" id="{4B39FF0C-46C7-4EE8-A62A-64EE98D8D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233"/>
                <a:ext cx="900" cy="1072"/>
              </a:xfrm>
              <a:custGeom>
                <a:avLst/>
                <a:gdLst>
                  <a:gd name="T0" fmla="*/ 4944 w 381"/>
                  <a:gd name="T1" fmla="*/ 2135 h 454"/>
                  <a:gd name="T2" fmla="*/ 4247 w 381"/>
                  <a:gd name="T3" fmla="*/ 3162 h 454"/>
                  <a:gd name="T4" fmla="*/ 4826 w 381"/>
                  <a:gd name="T5" fmla="*/ 144 h 454"/>
                  <a:gd name="T6" fmla="*/ 4743 w 381"/>
                  <a:gd name="T7" fmla="*/ 0 h 454"/>
                  <a:gd name="T8" fmla="*/ 4018 w 381"/>
                  <a:gd name="T9" fmla="*/ 3228 h 454"/>
                  <a:gd name="T10" fmla="*/ 3494 w 381"/>
                  <a:gd name="T11" fmla="*/ 3686 h 454"/>
                  <a:gd name="T12" fmla="*/ 3482 w 381"/>
                  <a:gd name="T13" fmla="*/ 3702 h 454"/>
                  <a:gd name="T14" fmla="*/ 1094 w 381"/>
                  <a:gd name="T15" fmla="*/ 4316 h 454"/>
                  <a:gd name="T16" fmla="*/ 725 w 381"/>
                  <a:gd name="T17" fmla="*/ 4071 h 454"/>
                  <a:gd name="T18" fmla="*/ 66 w 381"/>
                  <a:gd name="T19" fmla="*/ 3289 h 454"/>
                  <a:gd name="T20" fmla="*/ 66 w 381"/>
                  <a:gd name="T21" fmla="*/ 3289 h 454"/>
                  <a:gd name="T22" fmla="*/ 66 w 381"/>
                  <a:gd name="T23" fmla="*/ 3318 h 454"/>
                  <a:gd name="T24" fmla="*/ 0 w 381"/>
                  <a:gd name="T25" fmla="*/ 3412 h 454"/>
                  <a:gd name="T26" fmla="*/ 0 w 381"/>
                  <a:gd name="T27" fmla="*/ 3412 h 454"/>
                  <a:gd name="T28" fmla="*/ 591 w 381"/>
                  <a:gd name="T29" fmla="*/ 4109 h 454"/>
                  <a:gd name="T30" fmla="*/ 898 w 381"/>
                  <a:gd name="T31" fmla="*/ 4411 h 454"/>
                  <a:gd name="T32" fmla="*/ 987 w 381"/>
                  <a:gd name="T33" fmla="*/ 4439 h 454"/>
                  <a:gd name="T34" fmla="*/ 1188 w 381"/>
                  <a:gd name="T35" fmla="*/ 4543 h 454"/>
                  <a:gd name="T36" fmla="*/ 1356 w 381"/>
                  <a:gd name="T37" fmla="*/ 5202 h 454"/>
                  <a:gd name="T38" fmla="*/ 1356 w 381"/>
                  <a:gd name="T39" fmla="*/ 5358 h 454"/>
                  <a:gd name="T40" fmla="*/ 1372 w 381"/>
                  <a:gd name="T41" fmla="*/ 5542 h 454"/>
                  <a:gd name="T42" fmla="*/ 1384 w 381"/>
                  <a:gd name="T43" fmla="*/ 5820 h 454"/>
                  <a:gd name="T44" fmla="*/ 1335 w 381"/>
                  <a:gd name="T45" fmla="*/ 5948 h 454"/>
                  <a:gd name="T46" fmla="*/ 1528 w 381"/>
                  <a:gd name="T47" fmla="*/ 5754 h 454"/>
                  <a:gd name="T48" fmla="*/ 1519 w 381"/>
                  <a:gd name="T49" fmla="*/ 5530 h 454"/>
                  <a:gd name="T50" fmla="*/ 1500 w 381"/>
                  <a:gd name="T51" fmla="*/ 5346 h 454"/>
                  <a:gd name="T52" fmla="*/ 1491 w 381"/>
                  <a:gd name="T53" fmla="*/ 5185 h 454"/>
                  <a:gd name="T54" fmla="*/ 1356 w 381"/>
                  <a:gd name="T55" fmla="*/ 4505 h 454"/>
                  <a:gd name="T56" fmla="*/ 1372 w 381"/>
                  <a:gd name="T57" fmla="*/ 4477 h 454"/>
                  <a:gd name="T58" fmla="*/ 3425 w 381"/>
                  <a:gd name="T59" fmla="*/ 3898 h 454"/>
                  <a:gd name="T60" fmla="*/ 4207 w 381"/>
                  <a:gd name="T61" fmla="*/ 3384 h 454"/>
                  <a:gd name="T62" fmla="*/ 4972 w 381"/>
                  <a:gd name="T63" fmla="*/ 2397 h 454"/>
                  <a:gd name="T64" fmla="*/ 4944 w 381"/>
                  <a:gd name="T65" fmla="*/ 2135 h 45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4">
                    <a:moveTo>
                      <a:pt x="375" y="162"/>
                    </a:moveTo>
                    <a:cubicBezTo>
                      <a:pt x="365" y="183"/>
                      <a:pt x="342" y="218"/>
                      <a:pt x="322" y="240"/>
                    </a:cubicBezTo>
                    <a:cubicBezTo>
                      <a:pt x="370" y="166"/>
                      <a:pt x="373" y="79"/>
                      <a:pt x="366" y="11"/>
                    </a:cubicBezTo>
                    <a:cubicBezTo>
                      <a:pt x="365" y="4"/>
                      <a:pt x="363" y="0"/>
                      <a:pt x="360" y="0"/>
                    </a:cubicBezTo>
                    <a:cubicBezTo>
                      <a:pt x="367" y="69"/>
                      <a:pt x="359" y="173"/>
                      <a:pt x="305" y="245"/>
                    </a:cubicBezTo>
                    <a:cubicBezTo>
                      <a:pt x="296" y="258"/>
                      <a:pt x="281" y="270"/>
                      <a:pt x="265" y="280"/>
                    </a:cubicBezTo>
                    <a:cubicBezTo>
                      <a:pt x="265" y="280"/>
                      <a:pt x="265" y="281"/>
                      <a:pt x="264" y="281"/>
                    </a:cubicBezTo>
                    <a:cubicBezTo>
                      <a:pt x="210" y="316"/>
                      <a:pt x="128" y="337"/>
                      <a:pt x="83" y="328"/>
                    </a:cubicBezTo>
                    <a:cubicBezTo>
                      <a:pt x="72" y="326"/>
                      <a:pt x="58" y="321"/>
                      <a:pt x="55" y="309"/>
                    </a:cubicBezTo>
                    <a:cubicBezTo>
                      <a:pt x="43" y="267"/>
                      <a:pt x="32" y="261"/>
                      <a:pt x="5" y="250"/>
                    </a:cubicBezTo>
                    <a:cubicBezTo>
                      <a:pt x="5" y="250"/>
                      <a:pt x="5" y="250"/>
                      <a:pt x="5" y="250"/>
                    </a:cubicBezTo>
                    <a:cubicBezTo>
                      <a:pt x="5" y="251"/>
                      <a:pt x="5" y="252"/>
                      <a:pt x="5" y="252"/>
                    </a:cubicBezTo>
                    <a:cubicBezTo>
                      <a:pt x="5" y="255"/>
                      <a:pt x="3" y="257"/>
                      <a:pt x="0" y="25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26" y="270"/>
                      <a:pt x="34" y="274"/>
                      <a:pt x="45" y="312"/>
                    </a:cubicBezTo>
                    <a:cubicBezTo>
                      <a:pt x="47" y="320"/>
                      <a:pt x="53" y="329"/>
                      <a:pt x="68" y="335"/>
                    </a:cubicBezTo>
                    <a:cubicBezTo>
                      <a:pt x="69" y="335"/>
                      <a:pt x="72" y="336"/>
                      <a:pt x="75" y="337"/>
                    </a:cubicBezTo>
                    <a:cubicBezTo>
                      <a:pt x="83" y="338"/>
                      <a:pt x="88" y="342"/>
                      <a:pt x="90" y="345"/>
                    </a:cubicBezTo>
                    <a:cubicBezTo>
                      <a:pt x="100" y="355"/>
                      <a:pt x="102" y="374"/>
                      <a:pt x="103" y="395"/>
                    </a:cubicBezTo>
                    <a:cubicBezTo>
                      <a:pt x="103" y="407"/>
                      <a:pt x="103" y="407"/>
                      <a:pt x="103" y="407"/>
                    </a:cubicBezTo>
                    <a:cubicBezTo>
                      <a:pt x="104" y="421"/>
                      <a:pt x="104" y="421"/>
                      <a:pt x="104" y="421"/>
                    </a:cubicBezTo>
                    <a:cubicBezTo>
                      <a:pt x="104" y="428"/>
                      <a:pt x="105" y="435"/>
                      <a:pt x="105" y="442"/>
                    </a:cubicBezTo>
                    <a:cubicBezTo>
                      <a:pt x="106" y="446"/>
                      <a:pt x="101" y="452"/>
                      <a:pt x="101" y="452"/>
                    </a:cubicBezTo>
                    <a:cubicBezTo>
                      <a:pt x="105" y="454"/>
                      <a:pt x="116" y="448"/>
                      <a:pt x="116" y="437"/>
                    </a:cubicBezTo>
                    <a:cubicBezTo>
                      <a:pt x="115" y="432"/>
                      <a:pt x="115" y="426"/>
                      <a:pt x="115" y="420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3" y="394"/>
                      <a:pt x="113" y="394"/>
                      <a:pt x="113" y="394"/>
                    </a:cubicBezTo>
                    <a:cubicBezTo>
                      <a:pt x="113" y="378"/>
                      <a:pt x="112" y="357"/>
                      <a:pt x="103" y="342"/>
                    </a:cubicBezTo>
                    <a:cubicBezTo>
                      <a:pt x="101" y="341"/>
                      <a:pt x="103" y="340"/>
                      <a:pt x="104" y="340"/>
                    </a:cubicBezTo>
                    <a:cubicBezTo>
                      <a:pt x="150" y="341"/>
                      <a:pt x="213" y="324"/>
                      <a:pt x="260" y="296"/>
                    </a:cubicBezTo>
                    <a:cubicBezTo>
                      <a:pt x="264" y="294"/>
                      <a:pt x="304" y="271"/>
                      <a:pt x="319" y="257"/>
                    </a:cubicBezTo>
                    <a:cubicBezTo>
                      <a:pt x="341" y="237"/>
                      <a:pt x="363" y="206"/>
                      <a:pt x="377" y="182"/>
                    </a:cubicBezTo>
                    <a:cubicBezTo>
                      <a:pt x="380" y="173"/>
                      <a:pt x="381" y="164"/>
                      <a:pt x="375" y="16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2" name="Freeform 930">
                <a:extLst>
                  <a:ext uri="{FF2B5EF4-FFF2-40B4-BE49-F238E27FC236}">
                    <a16:creationId xmlns:a16="http://schemas.microsoft.com/office/drawing/2014/main" id="{36047F42-1E9F-4E29-9502-CA4A7AB1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3128"/>
                <a:ext cx="78" cy="29"/>
              </a:xfrm>
              <a:custGeom>
                <a:avLst/>
                <a:gdLst>
                  <a:gd name="T0" fmla="*/ 0 w 33"/>
                  <a:gd name="T1" fmla="*/ 0 h 12"/>
                  <a:gd name="T2" fmla="*/ 435 w 33"/>
                  <a:gd name="T3" fmla="*/ 9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6" y="12"/>
                      <a:pt x="22" y="10"/>
                      <a:pt x="33" y="7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3" name="Freeform 931">
                <a:extLst>
                  <a:ext uri="{FF2B5EF4-FFF2-40B4-BE49-F238E27FC236}">
                    <a16:creationId xmlns:a16="http://schemas.microsoft.com/office/drawing/2014/main" id="{5FC2FC4B-4D47-4086-A936-0692E39D3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3121"/>
                <a:ext cx="45" cy="57"/>
              </a:xfrm>
              <a:custGeom>
                <a:avLst/>
                <a:gdLst>
                  <a:gd name="T0" fmla="*/ 40 w 19"/>
                  <a:gd name="T1" fmla="*/ 0 h 24"/>
                  <a:gd name="T2" fmla="*/ 253 w 19"/>
                  <a:gd name="T3" fmla="*/ 25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4">
                    <a:moveTo>
                      <a:pt x="3" y="0"/>
                    </a:moveTo>
                    <a:cubicBezTo>
                      <a:pt x="0" y="11"/>
                      <a:pt x="7" y="24"/>
                      <a:pt x="19" y="1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4" name="Freeform 932">
                <a:extLst>
                  <a:ext uri="{FF2B5EF4-FFF2-40B4-BE49-F238E27FC236}">
                    <a16:creationId xmlns:a16="http://schemas.microsoft.com/office/drawing/2014/main" id="{CED7F09F-8701-48C5-BD9A-C4B71763C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3038"/>
                <a:ext cx="92" cy="22"/>
              </a:xfrm>
              <a:custGeom>
                <a:avLst/>
                <a:gdLst>
                  <a:gd name="T0" fmla="*/ 0 w 39"/>
                  <a:gd name="T1" fmla="*/ 42 h 9"/>
                  <a:gd name="T2" fmla="*/ 172 w 39"/>
                  <a:gd name="T3" fmla="*/ 132 h 9"/>
                  <a:gd name="T4" fmla="*/ 512 w 3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9">
                    <a:moveTo>
                      <a:pt x="0" y="3"/>
                    </a:moveTo>
                    <a:cubicBezTo>
                      <a:pt x="4" y="7"/>
                      <a:pt x="7" y="9"/>
                      <a:pt x="13" y="9"/>
                    </a:cubicBezTo>
                    <a:cubicBezTo>
                      <a:pt x="20" y="9"/>
                      <a:pt x="35" y="6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5" name="Freeform 933">
                <a:extLst>
                  <a:ext uri="{FF2B5EF4-FFF2-40B4-BE49-F238E27FC236}">
                    <a16:creationId xmlns:a16="http://schemas.microsoft.com/office/drawing/2014/main" id="{A16CF3B9-8E9E-4997-9B29-355D8A7AE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3022"/>
                <a:ext cx="71" cy="35"/>
              </a:xfrm>
              <a:custGeom>
                <a:avLst/>
                <a:gdLst>
                  <a:gd name="T0" fmla="*/ 0 w 30"/>
                  <a:gd name="T1" fmla="*/ 0 h 15"/>
                  <a:gd name="T2" fmla="*/ 398 w 30"/>
                  <a:gd name="T3" fmla="*/ 14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5">
                    <a:moveTo>
                      <a:pt x="0" y="0"/>
                    </a:moveTo>
                    <a:cubicBezTo>
                      <a:pt x="3" y="14"/>
                      <a:pt x="18" y="15"/>
                      <a:pt x="30" y="1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6" name="Freeform 934">
                <a:extLst>
                  <a:ext uri="{FF2B5EF4-FFF2-40B4-BE49-F238E27FC236}">
                    <a16:creationId xmlns:a16="http://schemas.microsoft.com/office/drawing/2014/main" id="{06CD9D51-7DA4-431B-81F8-903F2D328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3031"/>
                <a:ext cx="24" cy="40"/>
              </a:xfrm>
              <a:custGeom>
                <a:avLst/>
                <a:gdLst>
                  <a:gd name="T0" fmla="*/ 29 w 10"/>
                  <a:gd name="T1" fmla="*/ 0 h 17"/>
                  <a:gd name="T2" fmla="*/ 139 w 10"/>
                  <a:gd name="T3" fmla="*/ 2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7">
                    <a:moveTo>
                      <a:pt x="2" y="0"/>
                    </a:moveTo>
                    <a:cubicBezTo>
                      <a:pt x="0" y="7"/>
                      <a:pt x="2" y="16"/>
                      <a:pt x="10" y="17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7" name="Freeform 935">
                <a:extLst>
                  <a:ext uri="{FF2B5EF4-FFF2-40B4-BE49-F238E27FC236}">
                    <a16:creationId xmlns:a16="http://schemas.microsoft.com/office/drawing/2014/main" id="{1E8EB24D-0C75-4DA1-BC1A-792357594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946"/>
                <a:ext cx="37" cy="59"/>
              </a:xfrm>
              <a:custGeom>
                <a:avLst/>
                <a:gdLst>
                  <a:gd name="T0" fmla="*/ 0 w 16"/>
                  <a:gd name="T1" fmla="*/ 0 h 25"/>
                  <a:gd name="T2" fmla="*/ 160 w 16"/>
                  <a:gd name="T3" fmla="*/ 3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12" y="3"/>
                      <a:pt x="16" y="14"/>
                      <a:pt x="13" y="25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8" name="Freeform 936">
                <a:extLst>
                  <a:ext uri="{FF2B5EF4-FFF2-40B4-BE49-F238E27FC236}">
                    <a16:creationId xmlns:a16="http://schemas.microsoft.com/office/drawing/2014/main" id="{7C803F6C-131B-4684-9E8B-E7286EAE1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958"/>
                <a:ext cx="28" cy="19"/>
              </a:xfrm>
              <a:custGeom>
                <a:avLst/>
                <a:gdLst>
                  <a:gd name="T0" fmla="*/ 0 w 12"/>
                  <a:gd name="T1" fmla="*/ 107 h 8"/>
                  <a:gd name="T2" fmla="*/ 152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2" y="2"/>
                      <a:pt x="7" y="1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99" name="Freeform 937">
                <a:extLst>
                  <a:ext uri="{FF2B5EF4-FFF2-40B4-BE49-F238E27FC236}">
                    <a16:creationId xmlns:a16="http://schemas.microsoft.com/office/drawing/2014/main" id="{02DF8278-A89A-4067-AB42-06A72201F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847"/>
                <a:ext cx="26" cy="69"/>
              </a:xfrm>
              <a:custGeom>
                <a:avLst/>
                <a:gdLst>
                  <a:gd name="T0" fmla="*/ 135 w 11"/>
                  <a:gd name="T1" fmla="*/ 0 h 29"/>
                  <a:gd name="T2" fmla="*/ 0 w 11"/>
                  <a:gd name="T3" fmla="*/ 39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9">
                    <a:moveTo>
                      <a:pt x="10" y="0"/>
                    </a:moveTo>
                    <a:cubicBezTo>
                      <a:pt x="11" y="10"/>
                      <a:pt x="9" y="23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0" name="Freeform 938">
                <a:extLst>
                  <a:ext uri="{FF2B5EF4-FFF2-40B4-BE49-F238E27FC236}">
                    <a16:creationId xmlns:a16="http://schemas.microsoft.com/office/drawing/2014/main" id="{465844A5-257E-49CF-B921-AD219D99C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890"/>
                <a:ext cx="17" cy="11"/>
              </a:xfrm>
              <a:custGeom>
                <a:avLst/>
                <a:gdLst>
                  <a:gd name="T0" fmla="*/ 0 w 7"/>
                  <a:gd name="T1" fmla="*/ 0 h 5"/>
                  <a:gd name="T2" fmla="*/ 100 w 7"/>
                  <a:gd name="T3" fmla="*/ 5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3" y="0"/>
                      <a:pt x="6" y="2"/>
                      <a:pt x="7" y="5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1" name="Freeform 939">
                <a:extLst>
                  <a:ext uri="{FF2B5EF4-FFF2-40B4-BE49-F238E27FC236}">
                    <a16:creationId xmlns:a16="http://schemas.microsoft.com/office/drawing/2014/main" id="{58FB24CD-D779-4D24-883A-B9B03EC05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2" y="3178"/>
                <a:ext cx="15" cy="75"/>
              </a:xfrm>
              <a:custGeom>
                <a:avLst/>
                <a:gdLst>
                  <a:gd name="T0" fmla="*/ 20 w 6"/>
                  <a:gd name="T1" fmla="*/ 0 h 32"/>
                  <a:gd name="T2" fmla="*/ 0 w 6"/>
                  <a:gd name="T3" fmla="*/ 41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2">
                    <a:moveTo>
                      <a:pt x="1" y="0"/>
                    </a:moveTo>
                    <a:cubicBezTo>
                      <a:pt x="6" y="10"/>
                      <a:pt x="6" y="22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2" name="Freeform 940">
                <a:extLst>
                  <a:ext uri="{FF2B5EF4-FFF2-40B4-BE49-F238E27FC236}">
                    <a16:creationId xmlns:a16="http://schemas.microsoft.com/office/drawing/2014/main" id="{2BB9D4F7-6757-4D4B-A55A-36ACD71E7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3220"/>
                <a:ext cx="14" cy="26"/>
              </a:xfrm>
              <a:custGeom>
                <a:avLst/>
                <a:gdLst>
                  <a:gd name="T0" fmla="*/ 0 w 6"/>
                  <a:gd name="T1" fmla="*/ 0 h 11"/>
                  <a:gd name="T2" fmla="*/ 77 w 6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cubicBezTo>
                      <a:pt x="2" y="3"/>
                      <a:pt x="6" y="7"/>
                      <a:pt x="6" y="1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03" name="Freeform 941">
                <a:extLst>
                  <a:ext uri="{FF2B5EF4-FFF2-40B4-BE49-F238E27FC236}">
                    <a16:creationId xmlns:a16="http://schemas.microsoft.com/office/drawing/2014/main" id="{6958A566-00DB-4E3D-9A91-C1B5DABF9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3097"/>
                <a:ext cx="21" cy="81"/>
              </a:xfrm>
              <a:custGeom>
                <a:avLst/>
                <a:gdLst>
                  <a:gd name="T0" fmla="*/ 86 w 9"/>
                  <a:gd name="T1" fmla="*/ 0 h 34"/>
                  <a:gd name="T2" fmla="*/ 114 w 9"/>
                  <a:gd name="T3" fmla="*/ 46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4">
                    <a:moveTo>
                      <a:pt x="7" y="0"/>
                    </a:moveTo>
                    <a:cubicBezTo>
                      <a:pt x="0" y="10"/>
                      <a:pt x="5" y="25"/>
                      <a:pt x="9" y="34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3254" name="Freeform 942">
              <a:extLst>
                <a:ext uri="{FF2B5EF4-FFF2-40B4-BE49-F238E27FC236}">
                  <a16:creationId xmlns:a16="http://schemas.microsoft.com/office/drawing/2014/main" id="{4F5F0743-62CC-4A36-8FC5-4567301FD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3157"/>
              <a:ext cx="26" cy="87"/>
            </a:xfrm>
            <a:custGeom>
              <a:avLst/>
              <a:gdLst>
                <a:gd name="T0" fmla="*/ 144 w 11"/>
                <a:gd name="T1" fmla="*/ 0 h 37"/>
                <a:gd name="T2" fmla="*/ 50 w 11"/>
                <a:gd name="T3" fmla="*/ 48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7">
                  <a:moveTo>
                    <a:pt x="11" y="0"/>
                  </a:moveTo>
                  <a:cubicBezTo>
                    <a:pt x="3" y="8"/>
                    <a:pt x="0" y="26"/>
                    <a:pt x="4" y="3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5" name="Freeform 943">
              <a:extLst>
                <a:ext uri="{FF2B5EF4-FFF2-40B4-BE49-F238E27FC236}">
                  <a16:creationId xmlns:a16="http://schemas.microsoft.com/office/drawing/2014/main" id="{E13480DE-599C-46BC-BD9A-145DEAEC3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3057"/>
              <a:ext cx="42" cy="90"/>
            </a:xfrm>
            <a:custGeom>
              <a:avLst/>
              <a:gdLst>
                <a:gd name="T0" fmla="*/ 114 w 18"/>
                <a:gd name="T1" fmla="*/ 0 h 38"/>
                <a:gd name="T2" fmla="*/ 229 w 18"/>
                <a:gd name="T3" fmla="*/ 504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9" y="0"/>
                  </a:moveTo>
                  <a:cubicBezTo>
                    <a:pt x="0" y="11"/>
                    <a:pt x="7" y="31"/>
                    <a:pt x="18" y="3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6" name="Freeform 944">
              <a:extLst>
                <a:ext uri="{FF2B5EF4-FFF2-40B4-BE49-F238E27FC236}">
                  <a16:creationId xmlns:a16="http://schemas.microsoft.com/office/drawing/2014/main" id="{1D463348-85D1-43D0-938E-3963E6721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3121"/>
              <a:ext cx="38" cy="90"/>
            </a:xfrm>
            <a:custGeom>
              <a:avLst/>
              <a:gdLst>
                <a:gd name="T0" fmla="*/ 107 w 16"/>
                <a:gd name="T1" fmla="*/ 0 h 38"/>
                <a:gd name="T2" fmla="*/ 214 w 16"/>
                <a:gd name="T3" fmla="*/ 504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8">
                  <a:moveTo>
                    <a:pt x="8" y="0"/>
                  </a:moveTo>
                  <a:cubicBezTo>
                    <a:pt x="0" y="12"/>
                    <a:pt x="7" y="29"/>
                    <a:pt x="16" y="3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7" name="Freeform 945">
              <a:extLst>
                <a:ext uri="{FF2B5EF4-FFF2-40B4-BE49-F238E27FC236}">
                  <a16:creationId xmlns:a16="http://schemas.microsoft.com/office/drawing/2014/main" id="{92E3BF33-F265-4153-A269-7652397FE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3185"/>
              <a:ext cx="14" cy="57"/>
            </a:xfrm>
            <a:custGeom>
              <a:avLst/>
              <a:gdLst>
                <a:gd name="T0" fmla="*/ 0 w 6"/>
                <a:gd name="T1" fmla="*/ 0 h 24"/>
                <a:gd name="T2" fmla="*/ 49 w 6"/>
                <a:gd name="T3" fmla="*/ 32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4">
                  <a:moveTo>
                    <a:pt x="0" y="0"/>
                  </a:moveTo>
                  <a:cubicBezTo>
                    <a:pt x="6" y="4"/>
                    <a:pt x="5" y="18"/>
                    <a:pt x="4" y="2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8" name="Freeform 946">
              <a:extLst>
                <a:ext uri="{FF2B5EF4-FFF2-40B4-BE49-F238E27FC236}">
                  <a16:creationId xmlns:a16="http://schemas.microsoft.com/office/drawing/2014/main" id="{2E7AEA69-042C-45CB-AA06-9A0EA7A09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3220"/>
              <a:ext cx="22" cy="7"/>
            </a:xfrm>
            <a:custGeom>
              <a:avLst/>
              <a:gdLst>
                <a:gd name="T0" fmla="*/ 0 w 9"/>
                <a:gd name="T1" fmla="*/ 0 h 3"/>
                <a:gd name="T2" fmla="*/ 132 w 9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3" y="0"/>
                    <a:pt x="7" y="1"/>
                    <a:pt x="9" y="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59" name="Freeform 947">
              <a:extLst>
                <a:ext uri="{FF2B5EF4-FFF2-40B4-BE49-F238E27FC236}">
                  <a16:creationId xmlns:a16="http://schemas.microsoft.com/office/drawing/2014/main" id="{7180901C-E6A7-47A5-A011-F704E523E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3355"/>
              <a:ext cx="66" cy="28"/>
            </a:xfrm>
            <a:custGeom>
              <a:avLst/>
              <a:gdLst>
                <a:gd name="T0" fmla="*/ 0 w 28"/>
                <a:gd name="T1" fmla="*/ 0 h 12"/>
                <a:gd name="T2" fmla="*/ 368 w 28"/>
                <a:gd name="T3" fmla="*/ 10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0"/>
                  </a:moveTo>
                  <a:cubicBezTo>
                    <a:pt x="3" y="12"/>
                    <a:pt x="18" y="11"/>
                    <a:pt x="28" y="8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0" name="Freeform 948">
              <a:extLst>
                <a:ext uri="{FF2B5EF4-FFF2-40B4-BE49-F238E27FC236}">
                  <a16:creationId xmlns:a16="http://schemas.microsoft.com/office/drawing/2014/main" id="{855A3167-F75B-4898-B7C2-1B2AC1A61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355"/>
              <a:ext cx="33" cy="47"/>
            </a:xfrm>
            <a:custGeom>
              <a:avLst/>
              <a:gdLst>
                <a:gd name="T0" fmla="*/ 0 w 14"/>
                <a:gd name="T1" fmla="*/ 0 h 20"/>
                <a:gd name="T2" fmla="*/ 184 w 14"/>
                <a:gd name="T3" fmla="*/ 24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cubicBezTo>
                    <a:pt x="1" y="8"/>
                    <a:pt x="4" y="20"/>
                    <a:pt x="14" y="1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1" name="Freeform 949">
              <a:extLst>
                <a:ext uri="{FF2B5EF4-FFF2-40B4-BE49-F238E27FC236}">
                  <a16:creationId xmlns:a16="http://schemas.microsoft.com/office/drawing/2014/main" id="{BE673841-F8EC-450B-B5C6-17C3854F3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3360"/>
              <a:ext cx="31" cy="35"/>
            </a:xfrm>
            <a:custGeom>
              <a:avLst/>
              <a:gdLst>
                <a:gd name="T0" fmla="*/ 0 w 13"/>
                <a:gd name="T1" fmla="*/ 0 h 15"/>
                <a:gd name="T2" fmla="*/ 176 w 13"/>
                <a:gd name="T3" fmla="*/ 19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8" y="0"/>
                    <a:pt x="13" y="8"/>
                    <a:pt x="13" y="1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2" name="Freeform 950">
              <a:extLst>
                <a:ext uri="{FF2B5EF4-FFF2-40B4-BE49-F238E27FC236}">
                  <a16:creationId xmlns:a16="http://schemas.microsoft.com/office/drawing/2014/main" id="{B4234611-889F-4BD4-8B82-B23AECFFF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3369"/>
              <a:ext cx="28" cy="10"/>
            </a:xfrm>
            <a:custGeom>
              <a:avLst/>
              <a:gdLst>
                <a:gd name="T0" fmla="*/ 0 w 12"/>
                <a:gd name="T1" fmla="*/ 63 h 4"/>
                <a:gd name="T2" fmla="*/ 152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3" y="1"/>
                    <a:pt x="7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3" name="Freeform 951">
              <a:extLst>
                <a:ext uri="{FF2B5EF4-FFF2-40B4-BE49-F238E27FC236}">
                  <a16:creationId xmlns:a16="http://schemas.microsoft.com/office/drawing/2014/main" id="{03C792FB-7771-416E-8447-356919223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3320"/>
              <a:ext cx="52" cy="49"/>
            </a:xfrm>
            <a:custGeom>
              <a:avLst/>
              <a:gdLst>
                <a:gd name="T0" fmla="*/ 0 w 22"/>
                <a:gd name="T1" fmla="*/ 191 h 21"/>
                <a:gd name="T2" fmla="*/ 291 w 2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0" y="15"/>
                  </a:moveTo>
                  <a:cubicBezTo>
                    <a:pt x="9" y="21"/>
                    <a:pt x="22" y="10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4" name="Freeform 952">
              <a:extLst>
                <a:ext uri="{FF2B5EF4-FFF2-40B4-BE49-F238E27FC236}">
                  <a16:creationId xmlns:a16="http://schemas.microsoft.com/office/drawing/2014/main" id="{EB0B6FD7-99D9-415B-8DBF-EF1399552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3315"/>
              <a:ext cx="26" cy="7"/>
            </a:xfrm>
            <a:custGeom>
              <a:avLst/>
              <a:gdLst>
                <a:gd name="T0" fmla="*/ 0 w 11"/>
                <a:gd name="T1" fmla="*/ 12 h 3"/>
                <a:gd name="T2" fmla="*/ 144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1"/>
                  </a:moveTo>
                  <a:cubicBezTo>
                    <a:pt x="3" y="3"/>
                    <a:pt x="8" y="2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5" name="Freeform 953">
              <a:extLst>
                <a:ext uri="{FF2B5EF4-FFF2-40B4-BE49-F238E27FC236}">
                  <a16:creationId xmlns:a16="http://schemas.microsoft.com/office/drawing/2014/main" id="{8FB4944C-5D46-4603-AA5B-B44FD664A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3190"/>
              <a:ext cx="28" cy="70"/>
            </a:xfrm>
            <a:custGeom>
              <a:avLst/>
              <a:gdLst>
                <a:gd name="T0" fmla="*/ 0 w 12"/>
                <a:gd name="T1" fmla="*/ 0 h 30"/>
                <a:gd name="T2" fmla="*/ 114 w 12"/>
                <a:gd name="T3" fmla="*/ 38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0">
                  <a:moveTo>
                    <a:pt x="0" y="0"/>
                  </a:moveTo>
                  <a:cubicBezTo>
                    <a:pt x="11" y="5"/>
                    <a:pt x="12" y="20"/>
                    <a:pt x="9" y="3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6" name="Freeform 954">
              <a:extLst>
                <a:ext uri="{FF2B5EF4-FFF2-40B4-BE49-F238E27FC236}">
                  <a16:creationId xmlns:a16="http://schemas.microsoft.com/office/drawing/2014/main" id="{515F2CDF-AB02-4AAA-A728-BD4A8C367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3244"/>
              <a:ext cx="21" cy="59"/>
            </a:xfrm>
            <a:custGeom>
              <a:avLst/>
              <a:gdLst>
                <a:gd name="T0" fmla="*/ 0 w 9"/>
                <a:gd name="T1" fmla="*/ 0 h 25"/>
                <a:gd name="T2" fmla="*/ 77 w 9"/>
                <a:gd name="T3" fmla="*/ 32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9" y="6"/>
                    <a:pt x="9" y="15"/>
                    <a:pt x="6" y="2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7" name="Freeform 955">
              <a:extLst>
                <a:ext uri="{FF2B5EF4-FFF2-40B4-BE49-F238E27FC236}">
                  <a16:creationId xmlns:a16="http://schemas.microsoft.com/office/drawing/2014/main" id="{E41E98F1-CDE4-4227-9119-06D459A8C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3145"/>
              <a:ext cx="21" cy="52"/>
            </a:xfrm>
            <a:custGeom>
              <a:avLst/>
              <a:gdLst>
                <a:gd name="T0" fmla="*/ 12 w 9"/>
                <a:gd name="T1" fmla="*/ 0 h 22"/>
                <a:gd name="T2" fmla="*/ 114 w 9"/>
                <a:gd name="T3" fmla="*/ 29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">
                  <a:moveTo>
                    <a:pt x="1" y="0"/>
                  </a:moveTo>
                  <a:cubicBezTo>
                    <a:pt x="0" y="8"/>
                    <a:pt x="1" y="17"/>
                    <a:pt x="9" y="2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8" name="Freeform 956">
              <a:extLst>
                <a:ext uri="{FF2B5EF4-FFF2-40B4-BE49-F238E27FC236}">
                  <a16:creationId xmlns:a16="http://schemas.microsoft.com/office/drawing/2014/main" id="{E791BC1E-3D20-43C3-8ADE-7C07ADE07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3183"/>
              <a:ext cx="14" cy="49"/>
            </a:xfrm>
            <a:custGeom>
              <a:avLst/>
              <a:gdLst>
                <a:gd name="T0" fmla="*/ 77 w 6"/>
                <a:gd name="T1" fmla="*/ 0 h 21"/>
                <a:gd name="T2" fmla="*/ 49 w 6"/>
                <a:gd name="T3" fmla="*/ 26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cubicBezTo>
                    <a:pt x="1" y="5"/>
                    <a:pt x="0" y="14"/>
                    <a:pt x="4" y="2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9" name="Freeform 957">
              <a:extLst>
                <a:ext uri="{FF2B5EF4-FFF2-40B4-BE49-F238E27FC236}">
                  <a16:creationId xmlns:a16="http://schemas.microsoft.com/office/drawing/2014/main" id="{4305A91F-DDA3-4593-812C-D571F6770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" y="3149"/>
              <a:ext cx="41" cy="34"/>
            </a:xfrm>
            <a:custGeom>
              <a:avLst/>
              <a:gdLst>
                <a:gd name="T0" fmla="*/ 0 w 17"/>
                <a:gd name="T1" fmla="*/ 0 h 14"/>
                <a:gd name="T2" fmla="*/ 239 w 17"/>
                <a:gd name="T3" fmla="*/ 20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0" y="0"/>
                  </a:moveTo>
                  <a:cubicBezTo>
                    <a:pt x="3" y="8"/>
                    <a:pt x="9" y="13"/>
                    <a:pt x="17" y="14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0" name="Freeform 958">
              <a:extLst>
                <a:ext uri="{FF2B5EF4-FFF2-40B4-BE49-F238E27FC236}">
                  <a16:creationId xmlns:a16="http://schemas.microsoft.com/office/drawing/2014/main" id="{59F8C9F1-D58C-4787-8A99-79F818611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3161"/>
              <a:ext cx="12" cy="50"/>
            </a:xfrm>
            <a:custGeom>
              <a:avLst/>
              <a:gdLst>
                <a:gd name="T0" fmla="*/ 41 w 5"/>
                <a:gd name="T1" fmla="*/ 0 h 21"/>
                <a:gd name="T2" fmla="*/ 70 w 5"/>
                <a:gd name="T3" fmla="*/ 28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3" y="0"/>
                  </a:moveTo>
                  <a:cubicBezTo>
                    <a:pt x="0" y="5"/>
                    <a:pt x="1" y="16"/>
                    <a:pt x="5" y="21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1" name="Freeform 959">
              <a:extLst>
                <a:ext uri="{FF2B5EF4-FFF2-40B4-BE49-F238E27FC236}">
                  <a16:creationId xmlns:a16="http://schemas.microsoft.com/office/drawing/2014/main" id="{7A29EE3C-72B5-4459-97B7-0A4AA6B13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" y="3062"/>
              <a:ext cx="7" cy="28"/>
            </a:xfrm>
            <a:custGeom>
              <a:avLst/>
              <a:gdLst>
                <a:gd name="T0" fmla="*/ 0 w 3"/>
                <a:gd name="T1" fmla="*/ 0 h 12"/>
                <a:gd name="T2" fmla="*/ 37 w 3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2" y="4"/>
                    <a:pt x="3" y="8"/>
                    <a:pt x="3" y="1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2" name="Freeform 960">
              <a:extLst>
                <a:ext uri="{FF2B5EF4-FFF2-40B4-BE49-F238E27FC236}">
                  <a16:creationId xmlns:a16="http://schemas.microsoft.com/office/drawing/2014/main" id="{3CB17AA6-8BD0-4A7F-83EB-D75A5F508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3067"/>
              <a:ext cx="21" cy="7"/>
            </a:xfrm>
            <a:custGeom>
              <a:avLst/>
              <a:gdLst>
                <a:gd name="T0" fmla="*/ 0 w 9"/>
                <a:gd name="T1" fmla="*/ 37 h 3"/>
                <a:gd name="T2" fmla="*/ 114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5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3" name="Freeform 961">
              <a:extLst>
                <a:ext uri="{FF2B5EF4-FFF2-40B4-BE49-F238E27FC236}">
                  <a16:creationId xmlns:a16="http://schemas.microsoft.com/office/drawing/2014/main" id="{C2CC9140-6E72-4F5C-94A3-E42D7E5F5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3277"/>
              <a:ext cx="11" cy="38"/>
            </a:xfrm>
            <a:custGeom>
              <a:avLst/>
              <a:gdLst>
                <a:gd name="T0" fmla="*/ 33 w 5"/>
                <a:gd name="T1" fmla="*/ 0 h 16"/>
                <a:gd name="T2" fmla="*/ 53 w 5"/>
                <a:gd name="T3" fmla="*/ 21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3" y="0"/>
                  </a:moveTo>
                  <a:cubicBezTo>
                    <a:pt x="0" y="5"/>
                    <a:pt x="1" y="12"/>
                    <a:pt x="5" y="1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4" name="Freeform 962">
              <a:extLst>
                <a:ext uri="{FF2B5EF4-FFF2-40B4-BE49-F238E27FC236}">
                  <a16:creationId xmlns:a16="http://schemas.microsoft.com/office/drawing/2014/main" id="{322C0E2F-5BCE-4E5A-92CE-C9D99C9CF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3301"/>
              <a:ext cx="16" cy="4"/>
            </a:xfrm>
            <a:custGeom>
              <a:avLst/>
              <a:gdLst>
                <a:gd name="T0" fmla="*/ 85 w 7"/>
                <a:gd name="T1" fmla="*/ 0 h 2"/>
                <a:gd name="T2" fmla="*/ 0 w 7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5" name="Freeform 963">
              <a:extLst>
                <a:ext uri="{FF2B5EF4-FFF2-40B4-BE49-F238E27FC236}">
                  <a16:creationId xmlns:a16="http://schemas.microsoft.com/office/drawing/2014/main" id="{970375DD-11C2-40D8-BE8A-5E87A06FE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138"/>
              <a:ext cx="88" cy="63"/>
            </a:xfrm>
            <a:custGeom>
              <a:avLst/>
              <a:gdLst>
                <a:gd name="T0" fmla="*/ 0 w 37"/>
                <a:gd name="T1" fmla="*/ 278 h 27"/>
                <a:gd name="T2" fmla="*/ 488 w 3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7">
                  <a:moveTo>
                    <a:pt x="0" y="22"/>
                  </a:moveTo>
                  <a:cubicBezTo>
                    <a:pt x="12" y="27"/>
                    <a:pt x="37" y="14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6" name="Freeform 964">
              <a:extLst>
                <a:ext uri="{FF2B5EF4-FFF2-40B4-BE49-F238E27FC236}">
                  <a16:creationId xmlns:a16="http://schemas.microsoft.com/office/drawing/2014/main" id="{91957E8D-34C9-4EF5-9375-B574DEF60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3121"/>
              <a:ext cx="59" cy="26"/>
            </a:xfrm>
            <a:custGeom>
              <a:avLst/>
              <a:gdLst>
                <a:gd name="T0" fmla="*/ 0 w 25"/>
                <a:gd name="T1" fmla="*/ 0 h 11"/>
                <a:gd name="T2" fmla="*/ 328 w 25"/>
                <a:gd name="T3" fmla="*/ 6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">
                  <a:moveTo>
                    <a:pt x="0" y="0"/>
                  </a:moveTo>
                  <a:cubicBezTo>
                    <a:pt x="2" y="11"/>
                    <a:pt x="18" y="8"/>
                    <a:pt x="25" y="5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7" name="Freeform 965">
              <a:extLst>
                <a:ext uri="{FF2B5EF4-FFF2-40B4-BE49-F238E27FC236}">
                  <a16:creationId xmlns:a16="http://schemas.microsoft.com/office/drawing/2014/main" id="{CD34CD15-0C48-4AD5-9701-DDCE6D439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3034"/>
              <a:ext cx="67" cy="40"/>
            </a:xfrm>
            <a:custGeom>
              <a:avLst/>
              <a:gdLst>
                <a:gd name="T0" fmla="*/ 108 w 28"/>
                <a:gd name="T1" fmla="*/ 12 h 17"/>
                <a:gd name="T2" fmla="*/ 108 w 28"/>
                <a:gd name="T3" fmla="*/ 193 h 17"/>
                <a:gd name="T4" fmla="*/ 258 w 28"/>
                <a:gd name="T5" fmla="*/ 0 h 17"/>
                <a:gd name="T6" fmla="*/ 383 w 28"/>
                <a:gd name="T7" fmla="*/ 22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7">
                  <a:moveTo>
                    <a:pt x="8" y="1"/>
                  </a:moveTo>
                  <a:cubicBezTo>
                    <a:pt x="4" y="5"/>
                    <a:pt x="0" y="15"/>
                    <a:pt x="8" y="15"/>
                  </a:cubicBezTo>
                  <a:cubicBezTo>
                    <a:pt x="14" y="15"/>
                    <a:pt x="17" y="4"/>
                    <a:pt x="19" y="0"/>
                  </a:cubicBezTo>
                  <a:cubicBezTo>
                    <a:pt x="26" y="3"/>
                    <a:pt x="26" y="11"/>
                    <a:pt x="28" y="1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8" name="Freeform 966">
              <a:extLst>
                <a:ext uri="{FF2B5EF4-FFF2-40B4-BE49-F238E27FC236}">
                  <a16:creationId xmlns:a16="http://schemas.microsoft.com/office/drawing/2014/main" id="{35F3C929-7084-4E66-8C56-C5260D014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2944"/>
              <a:ext cx="42" cy="31"/>
            </a:xfrm>
            <a:custGeom>
              <a:avLst/>
              <a:gdLst>
                <a:gd name="T0" fmla="*/ 77 w 18"/>
                <a:gd name="T1" fmla="*/ 0 h 13"/>
                <a:gd name="T2" fmla="*/ 28 w 18"/>
                <a:gd name="T3" fmla="*/ 176 h 13"/>
                <a:gd name="T4" fmla="*/ 229 w 18"/>
                <a:gd name="T5" fmla="*/ 2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6" y="0"/>
                  </a:moveTo>
                  <a:cubicBezTo>
                    <a:pt x="3" y="3"/>
                    <a:pt x="0" y="8"/>
                    <a:pt x="2" y="13"/>
                  </a:cubicBezTo>
                  <a:cubicBezTo>
                    <a:pt x="9" y="13"/>
                    <a:pt x="16" y="9"/>
                    <a:pt x="18" y="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9" name="Freeform 967">
              <a:extLst>
                <a:ext uri="{FF2B5EF4-FFF2-40B4-BE49-F238E27FC236}">
                  <a16:creationId xmlns:a16="http://schemas.microsoft.com/office/drawing/2014/main" id="{6CBBE95C-6253-4968-A3D1-1C1A307B1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857"/>
              <a:ext cx="33" cy="21"/>
            </a:xfrm>
            <a:custGeom>
              <a:avLst/>
              <a:gdLst>
                <a:gd name="T0" fmla="*/ 172 w 14"/>
                <a:gd name="T1" fmla="*/ 28 h 9"/>
                <a:gd name="T2" fmla="*/ 0 w 14"/>
                <a:gd name="T3" fmla="*/ 49 h 9"/>
                <a:gd name="T4" fmla="*/ 184 w 14"/>
                <a:gd name="T5" fmla="*/ 10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3" y="2"/>
                  </a:moveTo>
                  <a:cubicBezTo>
                    <a:pt x="9" y="0"/>
                    <a:pt x="4" y="0"/>
                    <a:pt x="0" y="4"/>
                  </a:cubicBezTo>
                  <a:cubicBezTo>
                    <a:pt x="3" y="8"/>
                    <a:pt x="9" y="9"/>
                    <a:pt x="14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0" name="Freeform 968">
              <a:extLst>
                <a:ext uri="{FF2B5EF4-FFF2-40B4-BE49-F238E27FC236}">
                  <a16:creationId xmlns:a16="http://schemas.microsoft.com/office/drawing/2014/main" id="{F5279EAE-6415-4866-A707-51A34F83E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3119"/>
              <a:ext cx="7" cy="23"/>
            </a:xfrm>
            <a:custGeom>
              <a:avLst/>
              <a:gdLst>
                <a:gd name="T0" fmla="*/ 12 w 3"/>
                <a:gd name="T1" fmla="*/ 122 h 10"/>
                <a:gd name="T2" fmla="*/ 37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1" y="10"/>
                  </a:moveTo>
                  <a:cubicBezTo>
                    <a:pt x="0" y="6"/>
                    <a:pt x="1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1" name="Freeform 969">
              <a:extLst>
                <a:ext uri="{FF2B5EF4-FFF2-40B4-BE49-F238E27FC236}">
                  <a16:creationId xmlns:a16="http://schemas.microsoft.com/office/drawing/2014/main" id="{480820D0-3D7D-4E89-9B64-4D1987699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3147"/>
              <a:ext cx="22" cy="26"/>
            </a:xfrm>
            <a:custGeom>
              <a:avLst/>
              <a:gdLst>
                <a:gd name="T0" fmla="*/ 0 w 9"/>
                <a:gd name="T1" fmla="*/ 144 h 11"/>
                <a:gd name="T2" fmla="*/ 132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9"/>
                    <a:pt x="7" y="5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2" name="Freeform 970">
              <a:extLst>
                <a:ext uri="{FF2B5EF4-FFF2-40B4-BE49-F238E27FC236}">
                  <a16:creationId xmlns:a16="http://schemas.microsoft.com/office/drawing/2014/main" id="{56E91934-8E2B-4AD4-9375-75B0DACE0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3119"/>
              <a:ext cx="54" cy="47"/>
            </a:xfrm>
            <a:custGeom>
              <a:avLst/>
              <a:gdLst>
                <a:gd name="T0" fmla="*/ 0 w 23"/>
                <a:gd name="T1" fmla="*/ 132 h 20"/>
                <a:gd name="T2" fmla="*/ 115 w 23"/>
                <a:gd name="T3" fmla="*/ 49 h 20"/>
                <a:gd name="T4" fmla="*/ 106 w 23"/>
                <a:gd name="T5" fmla="*/ 233 h 20"/>
                <a:gd name="T6" fmla="*/ 298 w 23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0"/>
                  </a:moveTo>
                  <a:cubicBezTo>
                    <a:pt x="2" y="7"/>
                    <a:pt x="6" y="5"/>
                    <a:pt x="9" y="4"/>
                  </a:cubicBezTo>
                  <a:cubicBezTo>
                    <a:pt x="11" y="8"/>
                    <a:pt x="9" y="13"/>
                    <a:pt x="8" y="18"/>
                  </a:cubicBezTo>
                  <a:cubicBezTo>
                    <a:pt x="17" y="20"/>
                    <a:pt x="18" y="7"/>
                    <a:pt x="23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3" name="Freeform 971">
              <a:extLst>
                <a:ext uri="{FF2B5EF4-FFF2-40B4-BE49-F238E27FC236}">
                  <a16:creationId xmlns:a16="http://schemas.microsoft.com/office/drawing/2014/main" id="{501B3B05-BCC7-4145-A7BA-1DEC3F583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3180"/>
              <a:ext cx="33" cy="36"/>
            </a:xfrm>
            <a:custGeom>
              <a:avLst/>
              <a:gdLst>
                <a:gd name="T0" fmla="*/ 172 w 14"/>
                <a:gd name="T1" fmla="*/ 29 h 15"/>
                <a:gd name="T2" fmla="*/ 184 w 14"/>
                <a:gd name="T3" fmla="*/ 11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13" y="2"/>
                  </a:moveTo>
                  <a:cubicBezTo>
                    <a:pt x="0" y="0"/>
                    <a:pt x="3" y="15"/>
                    <a:pt x="14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4" name="Freeform 972">
              <a:extLst>
                <a:ext uri="{FF2B5EF4-FFF2-40B4-BE49-F238E27FC236}">
                  <a16:creationId xmlns:a16="http://schemas.microsoft.com/office/drawing/2014/main" id="{880AD661-C4F9-45DE-ADD2-36F6BAEBA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237"/>
              <a:ext cx="21" cy="9"/>
            </a:xfrm>
            <a:custGeom>
              <a:avLst/>
              <a:gdLst>
                <a:gd name="T0" fmla="*/ 0 w 9"/>
                <a:gd name="T1" fmla="*/ 11 h 4"/>
                <a:gd name="T2" fmla="*/ 114 w 9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4" y="0"/>
                    <a:pt x="8" y="1"/>
                    <a:pt x="9" y="4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5" name="Freeform 973">
              <a:extLst>
                <a:ext uri="{FF2B5EF4-FFF2-40B4-BE49-F238E27FC236}">
                  <a16:creationId xmlns:a16="http://schemas.microsoft.com/office/drawing/2014/main" id="{FBBA60E0-2933-4093-A9FF-34C35BC1A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355"/>
              <a:ext cx="10" cy="14"/>
            </a:xfrm>
            <a:custGeom>
              <a:avLst/>
              <a:gdLst>
                <a:gd name="T0" fmla="*/ 0 w 4"/>
                <a:gd name="T1" fmla="*/ 77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2" y="4"/>
                    <a:pt x="3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6" name="Freeform 974">
              <a:extLst>
                <a:ext uri="{FF2B5EF4-FFF2-40B4-BE49-F238E27FC236}">
                  <a16:creationId xmlns:a16="http://schemas.microsoft.com/office/drawing/2014/main" id="{30D0D8DB-3978-4723-A12E-F498BA37B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3343"/>
              <a:ext cx="38" cy="43"/>
            </a:xfrm>
            <a:custGeom>
              <a:avLst/>
              <a:gdLst>
                <a:gd name="T0" fmla="*/ 0 w 16"/>
                <a:gd name="T1" fmla="*/ 165 h 18"/>
                <a:gd name="T2" fmla="*/ 135 w 16"/>
                <a:gd name="T3" fmla="*/ 24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12"/>
                  </a:moveTo>
                  <a:cubicBezTo>
                    <a:pt x="7" y="0"/>
                    <a:pt x="16" y="8"/>
                    <a:pt x="10" y="1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7" name="Freeform 975">
              <a:extLst>
                <a:ext uri="{FF2B5EF4-FFF2-40B4-BE49-F238E27FC236}">
                  <a16:creationId xmlns:a16="http://schemas.microsoft.com/office/drawing/2014/main" id="{8F6946C7-1C80-41D7-8652-60EF874AE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3284"/>
              <a:ext cx="28" cy="7"/>
            </a:xfrm>
            <a:custGeom>
              <a:avLst/>
              <a:gdLst>
                <a:gd name="T0" fmla="*/ 0 w 12"/>
                <a:gd name="T1" fmla="*/ 0 h 3"/>
                <a:gd name="T2" fmla="*/ 152 w 12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3" y="1"/>
                    <a:pt x="8" y="3"/>
                    <a:pt x="12" y="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8" name="Freeform 976">
              <a:extLst>
                <a:ext uri="{FF2B5EF4-FFF2-40B4-BE49-F238E27FC236}">
                  <a16:creationId xmlns:a16="http://schemas.microsoft.com/office/drawing/2014/main" id="{250FDFFC-1683-4474-98F8-2D990BE7D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3121"/>
              <a:ext cx="26" cy="21"/>
            </a:xfrm>
            <a:custGeom>
              <a:avLst/>
              <a:gdLst>
                <a:gd name="T0" fmla="*/ 0 w 11"/>
                <a:gd name="T1" fmla="*/ 0 h 9"/>
                <a:gd name="T2" fmla="*/ 144 w 11"/>
                <a:gd name="T3" fmla="*/ 10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2" y="6"/>
                    <a:pt x="6" y="9"/>
                    <a:pt x="11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9" name="Freeform 977">
              <a:extLst>
                <a:ext uri="{FF2B5EF4-FFF2-40B4-BE49-F238E27FC236}">
                  <a16:creationId xmlns:a16="http://schemas.microsoft.com/office/drawing/2014/main" id="{A691EAF6-A689-4D7C-8943-50A034687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" y="3154"/>
              <a:ext cx="26" cy="33"/>
            </a:xfrm>
            <a:custGeom>
              <a:avLst/>
              <a:gdLst>
                <a:gd name="T0" fmla="*/ 0 w 11"/>
                <a:gd name="T1" fmla="*/ 78 h 14"/>
                <a:gd name="T2" fmla="*/ 95 w 11"/>
                <a:gd name="T3" fmla="*/ 0 h 14"/>
                <a:gd name="T4" fmla="*/ 66 w 11"/>
                <a:gd name="T5" fmla="*/ 18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6"/>
                  </a:moveTo>
                  <a:cubicBezTo>
                    <a:pt x="2" y="3"/>
                    <a:pt x="6" y="2"/>
                    <a:pt x="7" y="0"/>
                  </a:cubicBezTo>
                  <a:cubicBezTo>
                    <a:pt x="11" y="4"/>
                    <a:pt x="10" y="10"/>
                    <a:pt x="5" y="14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0" name="Freeform 978">
              <a:extLst>
                <a:ext uri="{FF2B5EF4-FFF2-40B4-BE49-F238E27FC236}">
                  <a16:creationId xmlns:a16="http://schemas.microsoft.com/office/drawing/2014/main" id="{AD1A0221-0712-4B13-ADDB-EB15A2CF8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3192"/>
              <a:ext cx="24" cy="7"/>
            </a:xfrm>
            <a:custGeom>
              <a:avLst/>
              <a:gdLst>
                <a:gd name="T0" fmla="*/ 0 w 10"/>
                <a:gd name="T1" fmla="*/ 28 h 3"/>
                <a:gd name="T2" fmla="*/ 139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2"/>
                  </a:moveTo>
                  <a:cubicBezTo>
                    <a:pt x="2" y="3"/>
                    <a:pt x="6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1" name="Freeform 979">
              <a:extLst>
                <a:ext uri="{FF2B5EF4-FFF2-40B4-BE49-F238E27FC236}">
                  <a16:creationId xmlns:a16="http://schemas.microsoft.com/office/drawing/2014/main" id="{2F9B7625-D4A2-49F8-ADC2-969D787B4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3277"/>
              <a:ext cx="31" cy="24"/>
            </a:xfrm>
            <a:custGeom>
              <a:avLst/>
              <a:gdLst>
                <a:gd name="T0" fmla="*/ 165 w 13"/>
                <a:gd name="T1" fmla="*/ 82 h 10"/>
                <a:gd name="T2" fmla="*/ 0 w 13"/>
                <a:gd name="T3" fmla="*/ 41 h 10"/>
                <a:gd name="T4" fmla="*/ 176 w 13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2" y="6"/>
                  </a:moveTo>
                  <a:cubicBezTo>
                    <a:pt x="11" y="10"/>
                    <a:pt x="2" y="9"/>
                    <a:pt x="0" y="3"/>
                  </a:cubicBezTo>
                  <a:cubicBezTo>
                    <a:pt x="4" y="0"/>
                    <a:pt x="8" y="0"/>
                    <a:pt x="13" y="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2" name="Freeform 980">
              <a:extLst>
                <a:ext uri="{FF2B5EF4-FFF2-40B4-BE49-F238E27FC236}">
                  <a16:creationId xmlns:a16="http://schemas.microsoft.com/office/drawing/2014/main" id="{534209EC-BAB5-4C54-8027-8399BD4E2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3055"/>
              <a:ext cx="11" cy="33"/>
            </a:xfrm>
            <a:custGeom>
              <a:avLst/>
              <a:gdLst>
                <a:gd name="T0" fmla="*/ 9 w 5"/>
                <a:gd name="T1" fmla="*/ 0 h 14"/>
                <a:gd name="T2" fmla="*/ 53 w 5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1" y="0"/>
                  </a:moveTo>
                  <a:cubicBezTo>
                    <a:pt x="0" y="5"/>
                    <a:pt x="2" y="10"/>
                    <a:pt x="5" y="14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3" name="Freeform 981">
              <a:extLst>
                <a:ext uri="{FF2B5EF4-FFF2-40B4-BE49-F238E27FC236}">
                  <a16:creationId xmlns:a16="http://schemas.microsoft.com/office/drawing/2014/main" id="{3550758E-860A-4BF5-A838-A73D308EA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3145"/>
              <a:ext cx="47" cy="47"/>
            </a:xfrm>
            <a:custGeom>
              <a:avLst/>
              <a:gdLst>
                <a:gd name="T0" fmla="*/ 249 w 20"/>
                <a:gd name="T1" fmla="*/ 49 h 20"/>
                <a:gd name="T2" fmla="*/ 259 w 20"/>
                <a:gd name="T3" fmla="*/ 14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19" y="4"/>
                  </a:moveTo>
                  <a:cubicBezTo>
                    <a:pt x="0" y="0"/>
                    <a:pt x="7" y="20"/>
                    <a:pt x="20" y="11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4" name="Freeform 982">
              <a:extLst>
                <a:ext uri="{FF2B5EF4-FFF2-40B4-BE49-F238E27FC236}">
                  <a16:creationId xmlns:a16="http://schemas.microsoft.com/office/drawing/2014/main" id="{77AA6D36-8AFF-4DB6-9285-7DE98276D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3192"/>
              <a:ext cx="31" cy="7"/>
            </a:xfrm>
            <a:custGeom>
              <a:avLst/>
              <a:gdLst>
                <a:gd name="T0" fmla="*/ 0 w 13"/>
                <a:gd name="T1" fmla="*/ 37 h 3"/>
                <a:gd name="T2" fmla="*/ 176 w 1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3"/>
                  </a:moveTo>
                  <a:cubicBezTo>
                    <a:pt x="4" y="2"/>
                    <a:pt x="8" y="1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5" name="Freeform 983">
              <a:extLst>
                <a:ext uri="{FF2B5EF4-FFF2-40B4-BE49-F238E27FC236}">
                  <a16:creationId xmlns:a16="http://schemas.microsoft.com/office/drawing/2014/main" id="{135F69D8-3197-41D8-A39A-4490F53C4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3062"/>
              <a:ext cx="22" cy="21"/>
            </a:xfrm>
            <a:custGeom>
              <a:avLst/>
              <a:gdLst>
                <a:gd name="T0" fmla="*/ 12 w 9"/>
                <a:gd name="T1" fmla="*/ 0 h 9"/>
                <a:gd name="T2" fmla="*/ 132 w 9"/>
                <a:gd name="T3" fmla="*/ 11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1" y="0"/>
                  </a:moveTo>
                  <a:cubicBezTo>
                    <a:pt x="0" y="6"/>
                    <a:pt x="4" y="9"/>
                    <a:pt x="9" y="9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6" name="Freeform 984">
              <a:extLst>
                <a:ext uri="{FF2B5EF4-FFF2-40B4-BE49-F238E27FC236}">
                  <a16:creationId xmlns:a16="http://schemas.microsoft.com/office/drawing/2014/main" id="{EFAA3CC2-EFD4-4818-9BE9-1DCAB5516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3355"/>
              <a:ext cx="36" cy="7"/>
            </a:xfrm>
            <a:custGeom>
              <a:avLst/>
              <a:gdLst>
                <a:gd name="T0" fmla="*/ 0 w 15"/>
                <a:gd name="T1" fmla="*/ 28 h 3"/>
                <a:gd name="T2" fmla="*/ 206 w 1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2"/>
                  </a:moveTo>
                  <a:cubicBezTo>
                    <a:pt x="5" y="3"/>
                    <a:pt x="10" y="2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7" name="Freeform 985">
              <a:extLst>
                <a:ext uri="{FF2B5EF4-FFF2-40B4-BE49-F238E27FC236}">
                  <a16:creationId xmlns:a16="http://schemas.microsoft.com/office/drawing/2014/main" id="{2350503C-A7D1-45F6-A407-DCB7BD815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3357"/>
              <a:ext cx="5" cy="17"/>
            </a:xfrm>
            <a:custGeom>
              <a:avLst/>
              <a:gdLst>
                <a:gd name="T0" fmla="*/ 33 w 2"/>
                <a:gd name="T1" fmla="*/ 0 h 7"/>
                <a:gd name="T2" fmla="*/ 20 w 2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8" name="Freeform 986">
              <a:extLst>
                <a:ext uri="{FF2B5EF4-FFF2-40B4-BE49-F238E27FC236}">
                  <a16:creationId xmlns:a16="http://schemas.microsoft.com/office/drawing/2014/main" id="{EDAF4ED1-BA65-4179-9A9B-CA5C8D2DF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3154"/>
              <a:ext cx="24" cy="21"/>
            </a:xfrm>
            <a:custGeom>
              <a:avLst/>
              <a:gdLst>
                <a:gd name="T0" fmla="*/ 0 w 10"/>
                <a:gd name="T1" fmla="*/ 0 h 9"/>
                <a:gd name="T2" fmla="*/ 139 w 10"/>
                <a:gd name="T3" fmla="*/ 10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0" y="5"/>
                    <a:pt x="4" y="9"/>
                    <a:pt x="10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9" name="Freeform 987">
              <a:extLst>
                <a:ext uri="{FF2B5EF4-FFF2-40B4-BE49-F238E27FC236}">
                  <a16:creationId xmlns:a16="http://schemas.microsoft.com/office/drawing/2014/main" id="{EB8990CC-DFCF-4E0B-AADB-BFA866DA6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3057"/>
              <a:ext cx="19" cy="19"/>
            </a:xfrm>
            <a:custGeom>
              <a:avLst/>
              <a:gdLst>
                <a:gd name="T0" fmla="*/ 0 w 8"/>
                <a:gd name="T1" fmla="*/ 107 h 8"/>
                <a:gd name="T2" fmla="*/ 107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3" y="6"/>
                    <a:pt x="6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0" name="Freeform 988">
              <a:extLst>
                <a:ext uri="{FF2B5EF4-FFF2-40B4-BE49-F238E27FC236}">
                  <a16:creationId xmlns:a16="http://schemas.microsoft.com/office/drawing/2014/main" id="{377D8EDD-4627-46A9-89A4-CC2F1269C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3171"/>
              <a:ext cx="14" cy="30"/>
            </a:xfrm>
            <a:custGeom>
              <a:avLst/>
              <a:gdLst>
                <a:gd name="T0" fmla="*/ 0 w 6"/>
                <a:gd name="T1" fmla="*/ 159 h 13"/>
                <a:gd name="T2" fmla="*/ 77 w 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13"/>
                  </a:moveTo>
                  <a:cubicBezTo>
                    <a:pt x="4" y="9"/>
                    <a:pt x="6" y="5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1" name="Freeform 989">
              <a:extLst>
                <a:ext uri="{FF2B5EF4-FFF2-40B4-BE49-F238E27FC236}">
                  <a16:creationId xmlns:a16="http://schemas.microsoft.com/office/drawing/2014/main" id="{EA97F66A-F054-455A-BDE6-D980942C9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2235"/>
              <a:ext cx="56" cy="36"/>
            </a:xfrm>
            <a:custGeom>
              <a:avLst/>
              <a:gdLst>
                <a:gd name="T0" fmla="*/ 0 w 24"/>
                <a:gd name="T1" fmla="*/ 41 h 15"/>
                <a:gd name="T2" fmla="*/ 126 w 24"/>
                <a:gd name="T3" fmla="*/ 0 h 15"/>
                <a:gd name="T4" fmla="*/ 306 w 24"/>
                <a:gd name="T5" fmla="*/ 206 h 15"/>
                <a:gd name="T6" fmla="*/ 180 w 24"/>
                <a:gd name="T7" fmla="*/ 139 h 15"/>
                <a:gd name="T8" fmla="*/ 86 w 24"/>
                <a:gd name="T9" fmla="*/ 8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0" y="3"/>
                  </a:moveTo>
                  <a:cubicBezTo>
                    <a:pt x="4" y="4"/>
                    <a:pt x="12" y="6"/>
                    <a:pt x="10" y="0"/>
                  </a:cubicBezTo>
                  <a:cubicBezTo>
                    <a:pt x="14" y="4"/>
                    <a:pt x="20" y="11"/>
                    <a:pt x="24" y="15"/>
                  </a:cubicBezTo>
                  <a:cubicBezTo>
                    <a:pt x="22" y="13"/>
                    <a:pt x="16" y="11"/>
                    <a:pt x="14" y="10"/>
                  </a:cubicBezTo>
                  <a:cubicBezTo>
                    <a:pt x="11" y="9"/>
                    <a:pt x="10" y="7"/>
                    <a:pt x="7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2" name="Freeform 990">
              <a:extLst>
                <a:ext uri="{FF2B5EF4-FFF2-40B4-BE49-F238E27FC236}">
                  <a16:creationId xmlns:a16="http://schemas.microsoft.com/office/drawing/2014/main" id="{4048DEC8-CA80-47DB-8A7F-6827F094A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497"/>
              <a:ext cx="19" cy="52"/>
            </a:xfrm>
            <a:custGeom>
              <a:avLst/>
              <a:gdLst>
                <a:gd name="T0" fmla="*/ 29 w 8"/>
                <a:gd name="T1" fmla="*/ 291 h 22"/>
                <a:gd name="T2" fmla="*/ 107 w 8"/>
                <a:gd name="T3" fmla="*/ 118 h 22"/>
                <a:gd name="T4" fmla="*/ 0 w 8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2">
                  <a:moveTo>
                    <a:pt x="2" y="22"/>
                  </a:moveTo>
                  <a:cubicBezTo>
                    <a:pt x="2" y="15"/>
                    <a:pt x="3" y="7"/>
                    <a:pt x="8" y="9"/>
                  </a:cubicBezTo>
                  <a:cubicBezTo>
                    <a:pt x="6" y="6"/>
                    <a:pt x="1" y="4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3" name="Freeform 991">
              <a:extLst>
                <a:ext uri="{FF2B5EF4-FFF2-40B4-BE49-F238E27FC236}">
                  <a16:creationId xmlns:a16="http://schemas.microsoft.com/office/drawing/2014/main" id="{465D08A3-630C-4A81-894B-735EE7194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197"/>
              <a:ext cx="31" cy="24"/>
            </a:xfrm>
            <a:custGeom>
              <a:avLst/>
              <a:gdLst>
                <a:gd name="T0" fmla="*/ 12 w 13"/>
                <a:gd name="T1" fmla="*/ 0 h 10"/>
                <a:gd name="T2" fmla="*/ 0 w 13"/>
                <a:gd name="T3" fmla="*/ 110 h 10"/>
                <a:gd name="T4" fmla="*/ 176 w 13"/>
                <a:gd name="T5" fmla="*/ 13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" y="0"/>
                  </a:moveTo>
                  <a:cubicBezTo>
                    <a:pt x="2" y="3"/>
                    <a:pt x="4" y="6"/>
                    <a:pt x="0" y="8"/>
                  </a:cubicBezTo>
                  <a:cubicBezTo>
                    <a:pt x="4" y="8"/>
                    <a:pt x="9" y="10"/>
                    <a:pt x="13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4" name="Freeform 992">
              <a:extLst>
                <a:ext uri="{FF2B5EF4-FFF2-40B4-BE49-F238E27FC236}">
                  <a16:creationId xmlns:a16="http://schemas.microsoft.com/office/drawing/2014/main" id="{6B8978F9-F479-4EDD-9568-38D0F2F9A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164"/>
              <a:ext cx="19" cy="17"/>
            </a:xfrm>
            <a:custGeom>
              <a:avLst/>
              <a:gdLst>
                <a:gd name="T0" fmla="*/ 69 w 8"/>
                <a:gd name="T1" fmla="*/ 0 h 7"/>
                <a:gd name="T2" fmla="*/ 0 w 8"/>
                <a:gd name="T3" fmla="*/ 41 h 7"/>
                <a:gd name="T4" fmla="*/ 107 w 8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3" y="1"/>
                    <a:pt x="0" y="1"/>
                    <a:pt x="0" y="3"/>
                  </a:cubicBezTo>
                  <a:cubicBezTo>
                    <a:pt x="0" y="7"/>
                    <a:pt x="7" y="4"/>
                    <a:pt x="8" y="3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5" name="Freeform 993">
              <a:extLst>
                <a:ext uri="{FF2B5EF4-FFF2-40B4-BE49-F238E27FC236}">
                  <a16:creationId xmlns:a16="http://schemas.microsoft.com/office/drawing/2014/main" id="{E343CD9B-6F85-4633-9B55-790FA36EC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2209"/>
              <a:ext cx="3" cy="10"/>
            </a:xfrm>
            <a:custGeom>
              <a:avLst/>
              <a:gdLst>
                <a:gd name="T0" fmla="*/ 0 w 1"/>
                <a:gd name="T1" fmla="*/ 6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6" name="Freeform 994">
              <a:extLst>
                <a:ext uri="{FF2B5EF4-FFF2-40B4-BE49-F238E27FC236}">
                  <a16:creationId xmlns:a16="http://schemas.microsoft.com/office/drawing/2014/main" id="{D3A5080A-1A4E-4359-807F-8CEB34CB5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2212"/>
              <a:ext cx="10" cy="2"/>
            </a:xfrm>
            <a:custGeom>
              <a:avLst/>
              <a:gdLst>
                <a:gd name="T0" fmla="*/ 0 w 4"/>
                <a:gd name="T1" fmla="*/ 8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7" name="Freeform 995">
              <a:extLst>
                <a:ext uri="{FF2B5EF4-FFF2-40B4-BE49-F238E27FC236}">
                  <a16:creationId xmlns:a16="http://schemas.microsoft.com/office/drawing/2014/main" id="{1259B83F-5E22-47BB-A167-3B6F73094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2514"/>
              <a:ext cx="5" cy="9"/>
            </a:xfrm>
            <a:custGeom>
              <a:avLst/>
              <a:gdLst>
                <a:gd name="T0" fmla="*/ 33 w 2"/>
                <a:gd name="T1" fmla="*/ 45 h 4"/>
                <a:gd name="T2" fmla="*/ 2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1" y="3"/>
                    <a:pt x="0" y="1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8" name="Freeform 996">
              <a:extLst>
                <a:ext uri="{FF2B5EF4-FFF2-40B4-BE49-F238E27FC236}">
                  <a16:creationId xmlns:a16="http://schemas.microsoft.com/office/drawing/2014/main" id="{24B61756-72E7-4E38-9E62-35D061AFE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559"/>
              <a:ext cx="9" cy="1"/>
            </a:xfrm>
            <a:custGeom>
              <a:avLst/>
              <a:gdLst>
                <a:gd name="T0" fmla="*/ 0 w 4"/>
                <a:gd name="T1" fmla="*/ 0 h 1"/>
                <a:gd name="T2" fmla="*/ 45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9" name="Freeform 997">
              <a:extLst>
                <a:ext uri="{FF2B5EF4-FFF2-40B4-BE49-F238E27FC236}">
                  <a16:creationId xmlns:a16="http://schemas.microsoft.com/office/drawing/2014/main" id="{66FBCE4C-9488-4F30-B5E4-B0AB39F28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386"/>
              <a:ext cx="30" cy="81"/>
            </a:xfrm>
            <a:custGeom>
              <a:avLst/>
              <a:gdLst>
                <a:gd name="T0" fmla="*/ 0 w 13"/>
                <a:gd name="T1" fmla="*/ 0 h 34"/>
                <a:gd name="T2" fmla="*/ 159 w 13"/>
                <a:gd name="T3" fmla="*/ 4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4">
                  <a:moveTo>
                    <a:pt x="0" y="0"/>
                  </a:moveTo>
                  <a:cubicBezTo>
                    <a:pt x="1" y="6"/>
                    <a:pt x="3" y="22"/>
                    <a:pt x="13" y="3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0" name="Freeform 998">
              <a:extLst>
                <a:ext uri="{FF2B5EF4-FFF2-40B4-BE49-F238E27FC236}">
                  <a16:creationId xmlns:a16="http://schemas.microsoft.com/office/drawing/2014/main" id="{6B30750B-67C3-42B4-B3C8-C4F5572D6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2391"/>
              <a:ext cx="9" cy="17"/>
            </a:xfrm>
            <a:custGeom>
              <a:avLst/>
              <a:gdLst>
                <a:gd name="T0" fmla="*/ 0 w 4"/>
                <a:gd name="T1" fmla="*/ 0 h 7"/>
                <a:gd name="T2" fmla="*/ 36 w 4"/>
                <a:gd name="T3" fmla="*/ 0 h 7"/>
                <a:gd name="T4" fmla="*/ 45 w 4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2"/>
                    <a:pt x="3" y="4"/>
                    <a:pt x="4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1" name="Freeform 999">
              <a:extLst>
                <a:ext uri="{FF2B5EF4-FFF2-40B4-BE49-F238E27FC236}">
                  <a16:creationId xmlns:a16="http://schemas.microsoft.com/office/drawing/2014/main" id="{79A691F5-F042-4E47-9475-E45819C86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2282"/>
              <a:ext cx="21" cy="31"/>
            </a:xfrm>
            <a:custGeom>
              <a:avLst/>
              <a:gdLst>
                <a:gd name="T0" fmla="*/ 49 w 9"/>
                <a:gd name="T1" fmla="*/ 0 h 13"/>
                <a:gd name="T2" fmla="*/ 49 w 9"/>
                <a:gd name="T3" fmla="*/ 79 h 13"/>
                <a:gd name="T4" fmla="*/ 0 w 9"/>
                <a:gd name="T5" fmla="*/ 176 h 13"/>
                <a:gd name="T6" fmla="*/ 114 w 9"/>
                <a:gd name="T7" fmla="*/ 136 h 13"/>
                <a:gd name="T8" fmla="*/ 103 w 9"/>
                <a:gd name="T9" fmla="*/ 11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4" y="0"/>
                  </a:moveTo>
                  <a:cubicBezTo>
                    <a:pt x="4" y="2"/>
                    <a:pt x="5" y="4"/>
                    <a:pt x="4" y="6"/>
                  </a:cubicBezTo>
                  <a:cubicBezTo>
                    <a:pt x="3" y="8"/>
                    <a:pt x="1" y="11"/>
                    <a:pt x="0" y="13"/>
                  </a:cubicBezTo>
                  <a:cubicBezTo>
                    <a:pt x="3" y="12"/>
                    <a:pt x="6" y="10"/>
                    <a:pt x="9" y="10"/>
                  </a:cubicBezTo>
                  <a:cubicBezTo>
                    <a:pt x="9" y="10"/>
                    <a:pt x="8" y="9"/>
                    <a:pt x="8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2" name="Freeform 1000">
              <a:extLst>
                <a:ext uri="{FF2B5EF4-FFF2-40B4-BE49-F238E27FC236}">
                  <a16:creationId xmlns:a16="http://schemas.microsoft.com/office/drawing/2014/main" id="{73305DCF-CDF8-4435-9F27-DB94676C0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2278"/>
              <a:ext cx="35" cy="52"/>
            </a:xfrm>
            <a:custGeom>
              <a:avLst/>
              <a:gdLst>
                <a:gd name="T0" fmla="*/ 0 w 15"/>
                <a:gd name="T1" fmla="*/ 156 h 22"/>
                <a:gd name="T2" fmla="*/ 163 w 15"/>
                <a:gd name="T3" fmla="*/ 291 h 22"/>
                <a:gd name="T4" fmla="*/ 163 w 15"/>
                <a:gd name="T5" fmla="*/ 144 h 22"/>
                <a:gd name="T6" fmla="*/ 180 w 15"/>
                <a:gd name="T7" fmla="*/ 0 h 22"/>
                <a:gd name="T8" fmla="*/ 28 w 15"/>
                <a:gd name="T9" fmla="*/ 14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12"/>
                  </a:moveTo>
                  <a:cubicBezTo>
                    <a:pt x="8" y="9"/>
                    <a:pt x="11" y="17"/>
                    <a:pt x="13" y="22"/>
                  </a:cubicBezTo>
                  <a:cubicBezTo>
                    <a:pt x="15" y="19"/>
                    <a:pt x="13" y="14"/>
                    <a:pt x="13" y="11"/>
                  </a:cubicBezTo>
                  <a:cubicBezTo>
                    <a:pt x="13" y="7"/>
                    <a:pt x="14" y="4"/>
                    <a:pt x="14" y="0"/>
                  </a:cubicBezTo>
                  <a:cubicBezTo>
                    <a:pt x="9" y="2"/>
                    <a:pt x="7" y="9"/>
                    <a:pt x="2" y="1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3" name="Freeform 1001">
              <a:extLst>
                <a:ext uri="{FF2B5EF4-FFF2-40B4-BE49-F238E27FC236}">
                  <a16:creationId xmlns:a16="http://schemas.microsoft.com/office/drawing/2014/main" id="{04AF4B95-9737-4104-9904-FA5256CA2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051"/>
              <a:ext cx="33" cy="40"/>
            </a:xfrm>
            <a:custGeom>
              <a:avLst/>
              <a:gdLst>
                <a:gd name="T0" fmla="*/ 28 w 14"/>
                <a:gd name="T1" fmla="*/ 0 h 17"/>
                <a:gd name="T2" fmla="*/ 184 w 14"/>
                <a:gd name="T3" fmla="*/ 221 h 17"/>
                <a:gd name="T4" fmla="*/ 0 w 14"/>
                <a:gd name="T5" fmla="*/ 19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0"/>
                  </a:moveTo>
                  <a:cubicBezTo>
                    <a:pt x="1" y="4"/>
                    <a:pt x="1" y="13"/>
                    <a:pt x="14" y="17"/>
                  </a:cubicBezTo>
                  <a:cubicBezTo>
                    <a:pt x="12" y="17"/>
                    <a:pt x="2" y="15"/>
                    <a:pt x="0" y="1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4" name="Freeform 1002">
              <a:extLst>
                <a:ext uri="{FF2B5EF4-FFF2-40B4-BE49-F238E27FC236}">
                  <a16:creationId xmlns:a16="http://schemas.microsoft.com/office/drawing/2014/main" id="{3F23D5D2-DC3B-49A0-9F3D-BAE2A354A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2053"/>
              <a:ext cx="24" cy="3"/>
            </a:xfrm>
            <a:custGeom>
              <a:avLst/>
              <a:gdLst>
                <a:gd name="T0" fmla="*/ 0 w 10"/>
                <a:gd name="T1" fmla="*/ 0 h 1"/>
                <a:gd name="T2" fmla="*/ 139 w 10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0"/>
                    <a:pt x="7" y="1"/>
                    <a:pt x="10" y="1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5" name="Freeform 1003">
              <a:extLst>
                <a:ext uri="{FF2B5EF4-FFF2-40B4-BE49-F238E27FC236}">
                  <a16:creationId xmlns:a16="http://schemas.microsoft.com/office/drawing/2014/main" id="{0BCAAC71-EC1B-4872-AF11-E080C22EA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2086"/>
              <a:ext cx="21" cy="24"/>
            </a:xfrm>
            <a:custGeom>
              <a:avLst/>
              <a:gdLst>
                <a:gd name="T0" fmla="*/ 77 w 9"/>
                <a:gd name="T1" fmla="*/ 139 h 10"/>
                <a:gd name="T2" fmla="*/ 86 w 9"/>
                <a:gd name="T3" fmla="*/ 0 h 10"/>
                <a:gd name="T4" fmla="*/ 12 w 9"/>
                <a:gd name="T5" fmla="*/ 11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cubicBezTo>
                    <a:pt x="8" y="7"/>
                    <a:pt x="9" y="3"/>
                    <a:pt x="7" y="0"/>
                  </a:cubicBezTo>
                  <a:cubicBezTo>
                    <a:pt x="3" y="0"/>
                    <a:pt x="0" y="5"/>
                    <a:pt x="1" y="8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6" name="Freeform 1004">
              <a:extLst>
                <a:ext uri="{FF2B5EF4-FFF2-40B4-BE49-F238E27FC236}">
                  <a16:creationId xmlns:a16="http://schemas.microsoft.com/office/drawing/2014/main" id="{30A6FE7F-C5AC-48B3-9EA9-6C673D6BE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483"/>
              <a:ext cx="30" cy="19"/>
            </a:xfrm>
            <a:custGeom>
              <a:avLst/>
              <a:gdLst>
                <a:gd name="T0" fmla="*/ 97 w 13"/>
                <a:gd name="T1" fmla="*/ 95 h 8"/>
                <a:gd name="T2" fmla="*/ 134 w 13"/>
                <a:gd name="T3" fmla="*/ 40 h 8"/>
                <a:gd name="T4" fmla="*/ 0 w 13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8" y="7"/>
                  </a:moveTo>
                  <a:cubicBezTo>
                    <a:pt x="9" y="7"/>
                    <a:pt x="13" y="5"/>
                    <a:pt x="11" y="3"/>
                  </a:cubicBezTo>
                  <a:cubicBezTo>
                    <a:pt x="9" y="0"/>
                    <a:pt x="1" y="7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7" name="Freeform 1005">
              <a:extLst>
                <a:ext uri="{FF2B5EF4-FFF2-40B4-BE49-F238E27FC236}">
                  <a16:creationId xmlns:a16="http://schemas.microsoft.com/office/drawing/2014/main" id="{8CA008D0-51B5-4D1B-80F7-071895D2D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" y="2252"/>
              <a:ext cx="19" cy="9"/>
            </a:xfrm>
            <a:custGeom>
              <a:avLst/>
              <a:gdLst>
                <a:gd name="T0" fmla="*/ 0 w 8"/>
                <a:gd name="T1" fmla="*/ 0 h 4"/>
                <a:gd name="T2" fmla="*/ 107 w 8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3"/>
                    <a:pt x="5" y="4"/>
                    <a:pt x="8" y="4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8" name="Freeform 1006">
              <a:extLst>
                <a:ext uri="{FF2B5EF4-FFF2-40B4-BE49-F238E27FC236}">
                  <a16:creationId xmlns:a16="http://schemas.microsoft.com/office/drawing/2014/main" id="{A26E2C50-44E1-4724-A163-1645E7928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" y="2330"/>
              <a:ext cx="12" cy="4"/>
            </a:xfrm>
            <a:custGeom>
              <a:avLst/>
              <a:gdLst>
                <a:gd name="T0" fmla="*/ 0 w 5"/>
                <a:gd name="T1" fmla="*/ 0 h 2"/>
                <a:gd name="T2" fmla="*/ 7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0"/>
                    <a:pt x="3" y="1"/>
                    <a:pt x="5" y="2"/>
                  </a:cubicBezTo>
                </a:path>
              </a:pathLst>
            </a:custGeom>
            <a:noFill/>
            <a:ln w="11113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19" name="Freeform 1007">
              <a:extLst>
                <a:ext uri="{FF2B5EF4-FFF2-40B4-BE49-F238E27FC236}">
                  <a16:creationId xmlns:a16="http://schemas.microsoft.com/office/drawing/2014/main" id="{250CAEAA-0124-4285-B3E1-1BBB8694B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987"/>
              <a:ext cx="40" cy="78"/>
            </a:xfrm>
            <a:custGeom>
              <a:avLst/>
              <a:gdLst>
                <a:gd name="T0" fmla="*/ 0 w 17"/>
                <a:gd name="T1" fmla="*/ 0 h 33"/>
                <a:gd name="T2" fmla="*/ 172 w 17"/>
                <a:gd name="T3" fmla="*/ 43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3">
                  <a:moveTo>
                    <a:pt x="0" y="0"/>
                  </a:moveTo>
                  <a:cubicBezTo>
                    <a:pt x="17" y="3"/>
                    <a:pt x="9" y="22"/>
                    <a:pt x="13" y="33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0" name="Freeform 1008">
              <a:extLst>
                <a:ext uri="{FF2B5EF4-FFF2-40B4-BE49-F238E27FC236}">
                  <a16:creationId xmlns:a16="http://schemas.microsoft.com/office/drawing/2014/main" id="{72D69EC5-CF34-4983-9B5A-8CE03084A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985"/>
              <a:ext cx="56" cy="42"/>
            </a:xfrm>
            <a:custGeom>
              <a:avLst/>
              <a:gdLst>
                <a:gd name="T0" fmla="*/ 0 w 24"/>
                <a:gd name="T1" fmla="*/ 229 h 18"/>
                <a:gd name="T2" fmla="*/ 306 w 2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cubicBezTo>
                    <a:pt x="5" y="17"/>
                    <a:pt x="20" y="6"/>
                    <a:pt x="24" y="0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1" name="Freeform 1009">
              <a:extLst>
                <a:ext uri="{FF2B5EF4-FFF2-40B4-BE49-F238E27FC236}">
                  <a16:creationId xmlns:a16="http://schemas.microsoft.com/office/drawing/2014/main" id="{D509939D-3CE2-4797-B560-6C8103A67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2195"/>
              <a:ext cx="33" cy="116"/>
            </a:xfrm>
            <a:custGeom>
              <a:avLst/>
              <a:gdLst>
                <a:gd name="T0" fmla="*/ 172 w 14"/>
                <a:gd name="T1" fmla="*/ 0 h 49"/>
                <a:gd name="T2" fmla="*/ 0 w 14"/>
                <a:gd name="T3" fmla="*/ 65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9">
                  <a:moveTo>
                    <a:pt x="13" y="0"/>
                  </a:moveTo>
                  <a:cubicBezTo>
                    <a:pt x="11" y="11"/>
                    <a:pt x="14" y="48"/>
                    <a:pt x="0" y="49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2" name="Freeform 1010">
              <a:extLst>
                <a:ext uri="{FF2B5EF4-FFF2-40B4-BE49-F238E27FC236}">
                  <a16:creationId xmlns:a16="http://schemas.microsoft.com/office/drawing/2014/main" id="{80831C3D-6F1D-486F-A98F-253875501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292"/>
              <a:ext cx="26" cy="73"/>
            </a:xfrm>
            <a:custGeom>
              <a:avLst/>
              <a:gdLst>
                <a:gd name="T0" fmla="*/ 28 w 11"/>
                <a:gd name="T1" fmla="*/ 0 h 31"/>
                <a:gd name="T2" fmla="*/ 50 w 11"/>
                <a:gd name="T3" fmla="*/ 40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2" y="0"/>
                  </a:moveTo>
                  <a:cubicBezTo>
                    <a:pt x="0" y="9"/>
                    <a:pt x="11" y="22"/>
                    <a:pt x="4" y="31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3" name="Freeform 1011">
              <a:extLst>
                <a:ext uri="{FF2B5EF4-FFF2-40B4-BE49-F238E27FC236}">
                  <a16:creationId xmlns:a16="http://schemas.microsoft.com/office/drawing/2014/main" id="{F405D366-026F-4DAA-928A-84345EAE4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2424"/>
              <a:ext cx="40" cy="73"/>
            </a:xfrm>
            <a:custGeom>
              <a:avLst/>
              <a:gdLst>
                <a:gd name="T0" fmla="*/ 0 w 17"/>
                <a:gd name="T1" fmla="*/ 0 h 31"/>
                <a:gd name="T2" fmla="*/ 221 w 17"/>
                <a:gd name="T3" fmla="*/ 40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3" y="13"/>
                    <a:pt x="7" y="22"/>
                    <a:pt x="17" y="31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4" name="Freeform 1012">
              <a:extLst>
                <a:ext uri="{FF2B5EF4-FFF2-40B4-BE49-F238E27FC236}">
                  <a16:creationId xmlns:a16="http://schemas.microsoft.com/office/drawing/2014/main" id="{BBBF2B5A-E7B4-4C3F-9D8A-6D80DFF39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479"/>
              <a:ext cx="4" cy="44"/>
            </a:xfrm>
            <a:custGeom>
              <a:avLst/>
              <a:gdLst>
                <a:gd name="T0" fmla="*/ 16 w 2"/>
                <a:gd name="T1" fmla="*/ 0 h 19"/>
                <a:gd name="T2" fmla="*/ 16 w 2"/>
                <a:gd name="T3" fmla="*/ 23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2" y="0"/>
                  </a:moveTo>
                  <a:cubicBezTo>
                    <a:pt x="0" y="6"/>
                    <a:pt x="0" y="13"/>
                    <a:pt x="2" y="19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5" name="Freeform 1013">
              <a:extLst>
                <a:ext uri="{FF2B5EF4-FFF2-40B4-BE49-F238E27FC236}">
                  <a16:creationId xmlns:a16="http://schemas.microsoft.com/office/drawing/2014/main" id="{450D7EBE-C6D1-412C-A417-6D258AE1C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545"/>
              <a:ext cx="55" cy="99"/>
            </a:xfrm>
            <a:custGeom>
              <a:avLst/>
              <a:gdLst>
                <a:gd name="T0" fmla="*/ 41 w 23"/>
                <a:gd name="T1" fmla="*/ 0 h 42"/>
                <a:gd name="T2" fmla="*/ 316 w 23"/>
                <a:gd name="T3" fmla="*/ 54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2">
                  <a:moveTo>
                    <a:pt x="3" y="0"/>
                  </a:moveTo>
                  <a:cubicBezTo>
                    <a:pt x="0" y="10"/>
                    <a:pt x="12" y="38"/>
                    <a:pt x="23" y="42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6" name="Freeform 1014">
              <a:extLst>
                <a:ext uri="{FF2B5EF4-FFF2-40B4-BE49-F238E27FC236}">
                  <a16:creationId xmlns:a16="http://schemas.microsoft.com/office/drawing/2014/main" id="{4CA40AFB-8B65-4004-A80B-F67D0D692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578"/>
              <a:ext cx="29" cy="12"/>
            </a:xfrm>
            <a:custGeom>
              <a:avLst/>
              <a:gdLst>
                <a:gd name="T0" fmla="*/ 0 w 12"/>
                <a:gd name="T1" fmla="*/ 0 h 5"/>
                <a:gd name="T2" fmla="*/ 169 w 12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5" y="0"/>
                    <a:pt x="9" y="2"/>
                    <a:pt x="12" y="5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7" name="Freeform 1015">
              <a:extLst>
                <a:ext uri="{FF2B5EF4-FFF2-40B4-BE49-F238E27FC236}">
                  <a16:creationId xmlns:a16="http://schemas.microsoft.com/office/drawing/2014/main" id="{DDBC8F0D-121D-4F99-91DE-AD65C03EF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2493"/>
              <a:ext cx="82" cy="40"/>
            </a:xfrm>
            <a:custGeom>
              <a:avLst/>
              <a:gdLst>
                <a:gd name="T0" fmla="*/ 0 w 35"/>
                <a:gd name="T1" fmla="*/ 221 h 17"/>
                <a:gd name="T2" fmla="*/ 450 w 3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7">
                  <a:moveTo>
                    <a:pt x="0" y="17"/>
                  </a:moveTo>
                  <a:cubicBezTo>
                    <a:pt x="10" y="15"/>
                    <a:pt x="32" y="11"/>
                    <a:pt x="35" y="0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8" name="Freeform 1016">
              <a:extLst>
                <a:ext uri="{FF2B5EF4-FFF2-40B4-BE49-F238E27FC236}">
                  <a16:creationId xmlns:a16="http://schemas.microsoft.com/office/drawing/2014/main" id="{C1734DF3-06DA-478A-A6FC-A1A1F941F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519"/>
              <a:ext cx="45" cy="28"/>
            </a:xfrm>
            <a:custGeom>
              <a:avLst/>
              <a:gdLst>
                <a:gd name="T0" fmla="*/ 0 w 19"/>
                <a:gd name="T1" fmla="*/ 0 h 12"/>
                <a:gd name="T2" fmla="*/ 253 w 19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7" y="3"/>
                    <a:pt x="13" y="7"/>
                    <a:pt x="19" y="12"/>
                  </a:cubicBezTo>
                </a:path>
              </a:pathLst>
            </a:custGeom>
            <a:noFill/>
            <a:ln w="11113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29" name="Freeform 1017">
              <a:extLst>
                <a:ext uri="{FF2B5EF4-FFF2-40B4-BE49-F238E27FC236}">
                  <a16:creationId xmlns:a16="http://schemas.microsoft.com/office/drawing/2014/main" id="{BEBAA0C0-4204-4146-BEE9-11046DD01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985"/>
              <a:ext cx="28" cy="28"/>
            </a:xfrm>
            <a:custGeom>
              <a:avLst/>
              <a:gdLst>
                <a:gd name="T0" fmla="*/ 152 w 12"/>
                <a:gd name="T1" fmla="*/ 114 h 12"/>
                <a:gd name="T2" fmla="*/ 37 w 12"/>
                <a:gd name="T3" fmla="*/ 0 h 12"/>
                <a:gd name="T4" fmla="*/ 65 w 12"/>
                <a:gd name="T5" fmla="*/ 15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2" y="9"/>
                  </a:moveTo>
                  <a:cubicBezTo>
                    <a:pt x="10" y="5"/>
                    <a:pt x="7" y="1"/>
                    <a:pt x="3" y="0"/>
                  </a:cubicBezTo>
                  <a:cubicBezTo>
                    <a:pt x="0" y="3"/>
                    <a:pt x="1" y="9"/>
                    <a:pt x="5" y="12"/>
                  </a:cubicBezTo>
                </a:path>
              </a:pathLst>
            </a:custGeom>
            <a:noFill/>
            <a:ln w="1587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0" name="Freeform 1018">
              <a:extLst>
                <a:ext uri="{FF2B5EF4-FFF2-40B4-BE49-F238E27FC236}">
                  <a16:creationId xmlns:a16="http://schemas.microsoft.com/office/drawing/2014/main" id="{B7DDADDF-3038-4720-AB6E-B44BD4F04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982"/>
              <a:ext cx="16" cy="24"/>
            </a:xfrm>
            <a:custGeom>
              <a:avLst/>
              <a:gdLst>
                <a:gd name="T0" fmla="*/ 0 w 7"/>
                <a:gd name="T1" fmla="*/ 139 h 10"/>
                <a:gd name="T2" fmla="*/ 85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6"/>
                    <a:pt x="4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1" name="Freeform 1019">
              <a:extLst>
                <a:ext uri="{FF2B5EF4-FFF2-40B4-BE49-F238E27FC236}">
                  <a16:creationId xmlns:a16="http://schemas.microsoft.com/office/drawing/2014/main" id="{76E6CD32-4B90-4CA9-BCED-C25F9AE68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197"/>
              <a:ext cx="38" cy="31"/>
            </a:xfrm>
            <a:custGeom>
              <a:avLst/>
              <a:gdLst>
                <a:gd name="T0" fmla="*/ 147 w 16"/>
                <a:gd name="T1" fmla="*/ 79 h 13"/>
                <a:gd name="T2" fmla="*/ 147 w 16"/>
                <a:gd name="T3" fmla="*/ 41 h 13"/>
                <a:gd name="T4" fmla="*/ 214 w 16"/>
                <a:gd name="T5" fmla="*/ 1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11" y="6"/>
                  </a:moveTo>
                  <a:cubicBezTo>
                    <a:pt x="12" y="5"/>
                    <a:pt x="12" y="4"/>
                    <a:pt x="11" y="3"/>
                  </a:cubicBezTo>
                  <a:cubicBezTo>
                    <a:pt x="0" y="0"/>
                    <a:pt x="5" y="13"/>
                    <a:pt x="16" y="11"/>
                  </a:cubicBezTo>
                </a:path>
              </a:pathLst>
            </a:custGeom>
            <a:noFill/>
            <a:ln w="1587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2" name="Freeform 1020">
              <a:extLst>
                <a:ext uri="{FF2B5EF4-FFF2-40B4-BE49-F238E27FC236}">
                  <a16:creationId xmlns:a16="http://schemas.microsoft.com/office/drawing/2014/main" id="{4DF79162-FEDE-4F74-AD17-72E84C8CC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353"/>
              <a:ext cx="26" cy="5"/>
            </a:xfrm>
            <a:custGeom>
              <a:avLst/>
              <a:gdLst>
                <a:gd name="T0" fmla="*/ 0 w 11"/>
                <a:gd name="T1" fmla="*/ 0 h 2"/>
                <a:gd name="T2" fmla="*/ 144 w 1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3" y="1"/>
                    <a:pt x="7" y="2"/>
                    <a:pt x="11" y="2"/>
                  </a:cubicBezTo>
                </a:path>
              </a:pathLst>
            </a:custGeom>
            <a:noFill/>
            <a:ln w="1587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3" name="Freeform 1021">
              <a:extLst>
                <a:ext uri="{FF2B5EF4-FFF2-40B4-BE49-F238E27FC236}">
                  <a16:creationId xmlns:a16="http://schemas.microsoft.com/office/drawing/2014/main" id="{3D6D5E91-362E-4D66-93C6-8E0C2F5CF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424"/>
              <a:ext cx="38" cy="33"/>
            </a:xfrm>
            <a:custGeom>
              <a:avLst/>
              <a:gdLst>
                <a:gd name="T0" fmla="*/ 0 w 16"/>
                <a:gd name="T1" fmla="*/ 50 h 14"/>
                <a:gd name="T2" fmla="*/ 176 w 16"/>
                <a:gd name="T3" fmla="*/ 66 h 14"/>
                <a:gd name="T4" fmla="*/ 57 w 16"/>
                <a:gd name="T5" fmla="*/ 18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4"/>
                  </a:moveTo>
                  <a:cubicBezTo>
                    <a:pt x="4" y="3"/>
                    <a:pt x="11" y="0"/>
                    <a:pt x="13" y="5"/>
                  </a:cubicBezTo>
                  <a:cubicBezTo>
                    <a:pt x="16" y="9"/>
                    <a:pt x="8" y="13"/>
                    <a:pt x="4" y="14"/>
                  </a:cubicBezTo>
                </a:path>
              </a:pathLst>
            </a:custGeom>
            <a:noFill/>
            <a:ln w="1587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4" name="Freeform 1022">
              <a:extLst>
                <a:ext uri="{FF2B5EF4-FFF2-40B4-BE49-F238E27FC236}">
                  <a16:creationId xmlns:a16="http://schemas.microsoft.com/office/drawing/2014/main" id="{14D39ED5-F96F-4BF5-A3DC-6FBBDEA7D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2516"/>
              <a:ext cx="33" cy="29"/>
            </a:xfrm>
            <a:custGeom>
              <a:avLst/>
              <a:gdLst>
                <a:gd name="T0" fmla="*/ 12 w 14"/>
                <a:gd name="T1" fmla="*/ 169 h 12"/>
                <a:gd name="T2" fmla="*/ 184 w 14"/>
                <a:gd name="T3" fmla="*/ 1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1" y="12"/>
                  </a:moveTo>
                  <a:cubicBezTo>
                    <a:pt x="0" y="0"/>
                    <a:pt x="8" y="1"/>
                    <a:pt x="14" y="9"/>
                  </a:cubicBezTo>
                </a:path>
              </a:pathLst>
            </a:custGeom>
            <a:noFill/>
            <a:ln w="1587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5" name="Freeform 1023">
              <a:extLst>
                <a:ext uri="{FF2B5EF4-FFF2-40B4-BE49-F238E27FC236}">
                  <a16:creationId xmlns:a16="http://schemas.microsoft.com/office/drawing/2014/main" id="{528608EB-2574-4562-87DC-B5E1D6141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2490"/>
              <a:ext cx="12" cy="19"/>
            </a:xfrm>
            <a:custGeom>
              <a:avLst/>
              <a:gdLst>
                <a:gd name="T0" fmla="*/ 70 w 5"/>
                <a:gd name="T1" fmla="*/ 107 h 8"/>
                <a:gd name="T2" fmla="*/ 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1" y="6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6" name="Freeform 1024">
              <a:extLst>
                <a:ext uri="{FF2B5EF4-FFF2-40B4-BE49-F238E27FC236}">
                  <a16:creationId xmlns:a16="http://schemas.microsoft.com/office/drawing/2014/main" id="{56205E85-146A-42DC-A25D-58754966D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526"/>
              <a:ext cx="24" cy="21"/>
            </a:xfrm>
            <a:custGeom>
              <a:avLst/>
              <a:gdLst>
                <a:gd name="T0" fmla="*/ 0 w 10"/>
                <a:gd name="T1" fmla="*/ 114 h 9"/>
                <a:gd name="T2" fmla="*/ 139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4" y="7"/>
                    <a:pt x="7" y="4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7" name="Freeform 1025">
              <a:extLst>
                <a:ext uri="{FF2B5EF4-FFF2-40B4-BE49-F238E27FC236}">
                  <a16:creationId xmlns:a16="http://schemas.microsoft.com/office/drawing/2014/main" id="{6A62E217-FE56-4B34-A30F-EEAD257D8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556"/>
              <a:ext cx="21" cy="1"/>
            </a:xfrm>
            <a:custGeom>
              <a:avLst/>
              <a:gdLst>
                <a:gd name="T0" fmla="*/ 114 w 9"/>
                <a:gd name="T1" fmla="*/ 0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8" name="Freeform 1026">
              <a:extLst>
                <a:ext uri="{FF2B5EF4-FFF2-40B4-BE49-F238E27FC236}">
                  <a16:creationId xmlns:a16="http://schemas.microsoft.com/office/drawing/2014/main" id="{F2390685-AFA1-481E-986F-76FBD68A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620"/>
              <a:ext cx="26" cy="24"/>
            </a:xfrm>
            <a:custGeom>
              <a:avLst/>
              <a:gdLst>
                <a:gd name="T0" fmla="*/ 95 w 11"/>
                <a:gd name="T1" fmla="*/ 139 h 10"/>
                <a:gd name="T2" fmla="*/ 144 w 11"/>
                <a:gd name="T3" fmla="*/ 29 h 10"/>
                <a:gd name="T4" fmla="*/ 0 w 11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7" y="10"/>
                  </a:moveTo>
                  <a:cubicBezTo>
                    <a:pt x="9" y="7"/>
                    <a:pt x="10" y="5"/>
                    <a:pt x="11" y="2"/>
                  </a:cubicBezTo>
                  <a:cubicBezTo>
                    <a:pt x="7" y="0"/>
                    <a:pt x="3" y="1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39" name="Freeform 1027">
              <a:extLst>
                <a:ext uri="{FF2B5EF4-FFF2-40B4-BE49-F238E27FC236}">
                  <a16:creationId xmlns:a16="http://schemas.microsoft.com/office/drawing/2014/main" id="{C6C6052A-E10F-4119-A2D5-A04724BE1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871"/>
              <a:ext cx="357" cy="151"/>
            </a:xfrm>
            <a:custGeom>
              <a:avLst/>
              <a:gdLst>
                <a:gd name="T0" fmla="*/ 0 w 151"/>
                <a:gd name="T1" fmla="*/ 802 h 64"/>
                <a:gd name="T2" fmla="*/ 1995 w 151"/>
                <a:gd name="T3" fmla="*/ 0 h 64"/>
                <a:gd name="T4" fmla="*/ 0 w 151"/>
                <a:gd name="T5" fmla="*/ 802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64">
                  <a:moveTo>
                    <a:pt x="0" y="61"/>
                  </a:moveTo>
                  <a:cubicBezTo>
                    <a:pt x="27" y="61"/>
                    <a:pt x="108" y="36"/>
                    <a:pt x="151" y="0"/>
                  </a:cubicBezTo>
                  <a:cubicBezTo>
                    <a:pt x="138" y="17"/>
                    <a:pt x="51" y="64"/>
                    <a:pt x="0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0" name="Freeform 1028">
              <a:extLst>
                <a:ext uri="{FF2B5EF4-FFF2-40B4-BE49-F238E27FC236}">
                  <a16:creationId xmlns:a16="http://schemas.microsoft.com/office/drawing/2014/main" id="{4794FBD0-ED15-4C9F-9E04-921A2448A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849"/>
              <a:ext cx="99" cy="149"/>
            </a:xfrm>
            <a:custGeom>
              <a:avLst/>
              <a:gdLst>
                <a:gd name="T0" fmla="*/ 0 w 42"/>
                <a:gd name="T1" fmla="*/ 0 h 63"/>
                <a:gd name="T2" fmla="*/ 299 w 42"/>
                <a:gd name="T3" fmla="*/ 386 h 63"/>
                <a:gd name="T4" fmla="*/ 417 w 42"/>
                <a:gd name="T5" fmla="*/ 726 h 63"/>
                <a:gd name="T6" fmla="*/ 549 w 42"/>
                <a:gd name="T7" fmla="*/ 833 h 63"/>
                <a:gd name="T8" fmla="*/ 377 w 42"/>
                <a:gd name="T9" fmla="*/ 688 h 63"/>
                <a:gd name="T10" fmla="*/ 0 w 42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3">
                  <a:moveTo>
                    <a:pt x="0" y="0"/>
                  </a:moveTo>
                  <a:cubicBezTo>
                    <a:pt x="7" y="2"/>
                    <a:pt x="19" y="16"/>
                    <a:pt x="23" y="29"/>
                  </a:cubicBezTo>
                  <a:cubicBezTo>
                    <a:pt x="28" y="43"/>
                    <a:pt x="29" y="50"/>
                    <a:pt x="32" y="55"/>
                  </a:cubicBezTo>
                  <a:cubicBezTo>
                    <a:pt x="35" y="60"/>
                    <a:pt x="39" y="62"/>
                    <a:pt x="42" y="63"/>
                  </a:cubicBezTo>
                  <a:cubicBezTo>
                    <a:pt x="35" y="61"/>
                    <a:pt x="32" y="60"/>
                    <a:pt x="29" y="52"/>
                  </a:cubicBezTo>
                  <a:cubicBezTo>
                    <a:pt x="25" y="43"/>
                    <a:pt x="20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1" name="Freeform 1029">
              <a:extLst>
                <a:ext uri="{FF2B5EF4-FFF2-40B4-BE49-F238E27FC236}">
                  <a16:creationId xmlns:a16="http://schemas.microsoft.com/office/drawing/2014/main" id="{2B18C5DC-7515-4B47-88B4-E77C71369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2916"/>
              <a:ext cx="267" cy="144"/>
            </a:xfrm>
            <a:custGeom>
              <a:avLst/>
              <a:gdLst>
                <a:gd name="T0" fmla="*/ 0 w 113"/>
                <a:gd name="T1" fmla="*/ 541 h 61"/>
                <a:gd name="T2" fmla="*/ 1491 w 113"/>
                <a:gd name="T3" fmla="*/ 0 h 61"/>
                <a:gd name="T4" fmla="*/ 0 w 113"/>
                <a:gd name="T5" fmla="*/ 541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61">
                  <a:moveTo>
                    <a:pt x="0" y="41"/>
                  </a:moveTo>
                  <a:cubicBezTo>
                    <a:pt x="11" y="46"/>
                    <a:pt x="73" y="54"/>
                    <a:pt x="113" y="0"/>
                  </a:cubicBezTo>
                  <a:cubicBezTo>
                    <a:pt x="107" y="13"/>
                    <a:pt x="63" y="61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2" name="Freeform 1030">
              <a:extLst>
                <a:ext uri="{FF2B5EF4-FFF2-40B4-BE49-F238E27FC236}">
                  <a16:creationId xmlns:a16="http://schemas.microsoft.com/office/drawing/2014/main" id="{D80F62A8-DB9F-4168-B8CE-957646C5D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3119"/>
              <a:ext cx="10" cy="137"/>
            </a:xfrm>
            <a:custGeom>
              <a:avLst/>
              <a:gdLst>
                <a:gd name="T0" fmla="*/ 0 w 4"/>
                <a:gd name="T1" fmla="*/ 0 h 58"/>
                <a:gd name="T2" fmla="*/ 33 w 4"/>
                <a:gd name="T3" fmla="*/ 765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8">
                  <a:moveTo>
                    <a:pt x="0" y="0"/>
                  </a:moveTo>
                  <a:cubicBezTo>
                    <a:pt x="4" y="17"/>
                    <a:pt x="4" y="44"/>
                    <a:pt x="2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3" name="Freeform 1031">
              <a:extLst>
                <a:ext uri="{FF2B5EF4-FFF2-40B4-BE49-F238E27FC236}">
                  <a16:creationId xmlns:a16="http://schemas.microsoft.com/office/drawing/2014/main" id="{EE2626DB-D12E-4CF2-BEE2-33F648ACC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3145"/>
              <a:ext cx="102" cy="172"/>
            </a:xfrm>
            <a:custGeom>
              <a:avLst/>
              <a:gdLst>
                <a:gd name="T0" fmla="*/ 0 w 43"/>
                <a:gd name="T1" fmla="*/ 0 h 73"/>
                <a:gd name="T2" fmla="*/ 574 w 43"/>
                <a:gd name="T3" fmla="*/ 954 h 73"/>
                <a:gd name="T4" fmla="*/ 0 w 43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3">
                  <a:moveTo>
                    <a:pt x="0" y="0"/>
                  </a:moveTo>
                  <a:cubicBezTo>
                    <a:pt x="2" y="12"/>
                    <a:pt x="28" y="61"/>
                    <a:pt x="43" y="73"/>
                  </a:cubicBezTo>
                  <a:cubicBezTo>
                    <a:pt x="33" y="66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4" name="Freeform 1032">
              <a:extLst>
                <a:ext uri="{FF2B5EF4-FFF2-40B4-BE49-F238E27FC236}">
                  <a16:creationId xmlns:a16="http://schemas.microsoft.com/office/drawing/2014/main" id="{A090F248-C9E7-41B4-9E6A-AE943E39E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885"/>
              <a:ext cx="92" cy="137"/>
            </a:xfrm>
            <a:custGeom>
              <a:avLst/>
              <a:gdLst>
                <a:gd name="T0" fmla="*/ 512 w 39"/>
                <a:gd name="T1" fmla="*/ 765 h 58"/>
                <a:gd name="T2" fmla="*/ 0 w 39"/>
                <a:gd name="T3" fmla="*/ 4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8">
                  <a:moveTo>
                    <a:pt x="39" y="58"/>
                  </a:moveTo>
                  <a:cubicBezTo>
                    <a:pt x="18" y="45"/>
                    <a:pt x="13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5" name="Freeform 1033">
              <a:extLst>
                <a:ext uri="{FF2B5EF4-FFF2-40B4-BE49-F238E27FC236}">
                  <a16:creationId xmlns:a16="http://schemas.microsoft.com/office/drawing/2014/main" id="{74B1B310-5ADB-4772-9096-3A603F4D1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2892"/>
              <a:ext cx="118" cy="156"/>
            </a:xfrm>
            <a:custGeom>
              <a:avLst/>
              <a:gdLst>
                <a:gd name="T0" fmla="*/ 222 w 50"/>
                <a:gd name="T1" fmla="*/ 0 h 66"/>
                <a:gd name="T2" fmla="*/ 144 w 50"/>
                <a:gd name="T3" fmla="*/ 319 h 66"/>
                <a:gd name="T4" fmla="*/ 396 w 50"/>
                <a:gd name="T5" fmla="*/ 475 h 66"/>
                <a:gd name="T6" fmla="*/ 524 w 50"/>
                <a:gd name="T7" fmla="*/ 726 h 66"/>
                <a:gd name="T8" fmla="*/ 656 w 50"/>
                <a:gd name="T9" fmla="*/ 87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6">
                  <a:moveTo>
                    <a:pt x="17" y="0"/>
                  </a:moveTo>
                  <a:cubicBezTo>
                    <a:pt x="3" y="0"/>
                    <a:pt x="0" y="17"/>
                    <a:pt x="11" y="24"/>
                  </a:cubicBezTo>
                  <a:cubicBezTo>
                    <a:pt x="19" y="30"/>
                    <a:pt x="23" y="27"/>
                    <a:pt x="30" y="36"/>
                  </a:cubicBezTo>
                  <a:cubicBezTo>
                    <a:pt x="34" y="42"/>
                    <a:pt x="37" y="50"/>
                    <a:pt x="40" y="55"/>
                  </a:cubicBezTo>
                  <a:cubicBezTo>
                    <a:pt x="44" y="60"/>
                    <a:pt x="42" y="65"/>
                    <a:pt x="50" y="66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6" name="Freeform 1034">
              <a:extLst>
                <a:ext uri="{FF2B5EF4-FFF2-40B4-BE49-F238E27FC236}">
                  <a16:creationId xmlns:a16="http://schemas.microsoft.com/office/drawing/2014/main" id="{EA2C6544-2CBE-4173-A786-A6994706A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911"/>
              <a:ext cx="19" cy="23"/>
            </a:xfrm>
            <a:custGeom>
              <a:avLst/>
              <a:gdLst>
                <a:gd name="T0" fmla="*/ 12 w 8"/>
                <a:gd name="T1" fmla="*/ 0 h 10"/>
                <a:gd name="T2" fmla="*/ 107 w 8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1" y="0"/>
                  </a:moveTo>
                  <a:cubicBezTo>
                    <a:pt x="0" y="6"/>
                    <a:pt x="4" y="7"/>
                    <a:pt x="8" y="1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7" name="Freeform 1035">
              <a:extLst>
                <a:ext uri="{FF2B5EF4-FFF2-40B4-BE49-F238E27FC236}">
                  <a16:creationId xmlns:a16="http://schemas.microsoft.com/office/drawing/2014/main" id="{2EA623BB-24E2-4DD8-AD70-1FE65AF8F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2927"/>
              <a:ext cx="10" cy="17"/>
            </a:xfrm>
            <a:custGeom>
              <a:avLst/>
              <a:gdLst>
                <a:gd name="T0" fmla="*/ 63 w 4"/>
                <a:gd name="T1" fmla="*/ 0 h 7"/>
                <a:gd name="T2" fmla="*/ 20 w 4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1"/>
                    <a:pt x="0" y="4"/>
                    <a:pt x="1" y="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8" name="Freeform 1036">
              <a:extLst>
                <a:ext uri="{FF2B5EF4-FFF2-40B4-BE49-F238E27FC236}">
                  <a16:creationId xmlns:a16="http://schemas.microsoft.com/office/drawing/2014/main" id="{AC73D974-4BE3-4768-8B72-4DF3124BE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960"/>
              <a:ext cx="7" cy="41"/>
            </a:xfrm>
            <a:custGeom>
              <a:avLst/>
              <a:gdLst>
                <a:gd name="T0" fmla="*/ 0 w 3"/>
                <a:gd name="T1" fmla="*/ 0 h 17"/>
                <a:gd name="T2" fmla="*/ 12 w 3"/>
                <a:gd name="T3" fmla="*/ 23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3" y="6"/>
                    <a:pt x="2" y="12"/>
                    <a:pt x="1" y="17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49" name="Freeform 1037">
              <a:extLst>
                <a:ext uri="{FF2B5EF4-FFF2-40B4-BE49-F238E27FC236}">
                  <a16:creationId xmlns:a16="http://schemas.microsoft.com/office/drawing/2014/main" id="{96E20526-7307-464E-AC51-BC675C2E1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3029"/>
              <a:ext cx="28" cy="14"/>
            </a:xfrm>
            <a:custGeom>
              <a:avLst/>
              <a:gdLst>
                <a:gd name="T0" fmla="*/ 0 w 12"/>
                <a:gd name="T1" fmla="*/ 0 h 6"/>
                <a:gd name="T2" fmla="*/ 152 w 12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4" y="3"/>
                    <a:pt x="7" y="6"/>
                    <a:pt x="12" y="3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0" name="Freeform 1038">
              <a:extLst>
                <a:ext uri="{FF2B5EF4-FFF2-40B4-BE49-F238E27FC236}">
                  <a16:creationId xmlns:a16="http://schemas.microsoft.com/office/drawing/2014/main" id="{EE15188E-8A39-4EA4-B6C0-0BA2D72F9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3076"/>
              <a:ext cx="26" cy="45"/>
            </a:xfrm>
            <a:custGeom>
              <a:avLst/>
              <a:gdLst>
                <a:gd name="T0" fmla="*/ 106 w 11"/>
                <a:gd name="T1" fmla="*/ 0 h 19"/>
                <a:gd name="T2" fmla="*/ 0 w 11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8" y="0"/>
                  </a:moveTo>
                  <a:cubicBezTo>
                    <a:pt x="11" y="8"/>
                    <a:pt x="8" y="15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1" name="Freeform 1039">
              <a:extLst>
                <a:ext uri="{FF2B5EF4-FFF2-40B4-BE49-F238E27FC236}">
                  <a16:creationId xmlns:a16="http://schemas.microsoft.com/office/drawing/2014/main" id="{7DCCD57E-0C7A-4AEA-9558-114A0CA12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3038"/>
              <a:ext cx="37" cy="45"/>
            </a:xfrm>
            <a:custGeom>
              <a:avLst/>
              <a:gdLst>
                <a:gd name="T0" fmla="*/ 0 w 16"/>
                <a:gd name="T1" fmla="*/ 213 h 19"/>
                <a:gd name="T2" fmla="*/ 199 w 1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16"/>
                  </a:moveTo>
                  <a:cubicBezTo>
                    <a:pt x="8" y="19"/>
                    <a:pt x="15" y="6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2" name="Freeform 1040">
              <a:extLst>
                <a:ext uri="{FF2B5EF4-FFF2-40B4-BE49-F238E27FC236}">
                  <a16:creationId xmlns:a16="http://schemas.microsoft.com/office/drawing/2014/main" id="{8426800C-6E46-4E68-9CBD-0A3D6D47C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3027"/>
              <a:ext cx="19" cy="28"/>
            </a:xfrm>
            <a:custGeom>
              <a:avLst/>
              <a:gdLst>
                <a:gd name="T0" fmla="*/ 0 w 8"/>
                <a:gd name="T1" fmla="*/ 0 h 12"/>
                <a:gd name="T2" fmla="*/ 107 w 8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0" y="5"/>
                    <a:pt x="3" y="10"/>
                    <a:pt x="8" y="12"/>
                  </a:cubicBezTo>
                </a:path>
              </a:pathLst>
            </a:custGeom>
            <a:noFill/>
            <a:ln w="7938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3" name="Freeform 1041">
              <a:extLst>
                <a:ext uri="{FF2B5EF4-FFF2-40B4-BE49-F238E27FC236}">
                  <a16:creationId xmlns:a16="http://schemas.microsoft.com/office/drawing/2014/main" id="{AF04B388-9E24-498E-8AF1-8F881E6F7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3093"/>
              <a:ext cx="28" cy="26"/>
            </a:xfrm>
            <a:custGeom>
              <a:avLst/>
              <a:gdLst>
                <a:gd name="T0" fmla="*/ 0 w 12"/>
                <a:gd name="T1" fmla="*/ 66 h 11"/>
                <a:gd name="T2" fmla="*/ 126 w 12"/>
                <a:gd name="T3" fmla="*/ 144 h 11"/>
                <a:gd name="T4" fmla="*/ 37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0" y="5"/>
                  </a:moveTo>
                  <a:cubicBezTo>
                    <a:pt x="3" y="8"/>
                    <a:pt x="5" y="11"/>
                    <a:pt x="10" y="11"/>
                  </a:cubicBezTo>
                  <a:cubicBezTo>
                    <a:pt x="12" y="7"/>
                    <a:pt x="7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4" name="Freeform 1042">
              <a:extLst>
                <a:ext uri="{FF2B5EF4-FFF2-40B4-BE49-F238E27FC236}">
                  <a16:creationId xmlns:a16="http://schemas.microsoft.com/office/drawing/2014/main" id="{95B29141-A912-4B84-A817-D3F2C58A4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3027"/>
              <a:ext cx="5" cy="23"/>
            </a:xfrm>
            <a:custGeom>
              <a:avLst/>
              <a:gdLst>
                <a:gd name="T0" fmla="*/ 33 w 2"/>
                <a:gd name="T1" fmla="*/ 0 h 10"/>
                <a:gd name="T2" fmla="*/ 20 w 2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4"/>
                    <a:pt x="0" y="7"/>
                    <a:pt x="1" y="1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5" name="Freeform 1043">
              <a:extLst>
                <a:ext uri="{FF2B5EF4-FFF2-40B4-BE49-F238E27FC236}">
                  <a16:creationId xmlns:a16="http://schemas.microsoft.com/office/drawing/2014/main" id="{D67FCFA4-5B03-4742-9C8D-021F81772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984"/>
              <a:ext cx="17" cy="10"/>
            </a:xfrm>
            <a:custGeom>
              <a:avLst/>
              <a:gdLst>
                <a:gd name="T0" fmla="*/ 100 w 7"/>
                <a:gd name="T1" fmla="*/ 50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6" name="Freeform 1044">
              <a:extLst>
                <a:ext uri="{FF2B5EF4-FFF2-40B4-BE49-F238E27FC236}">
                  <a16:creationId xmlns:a16="http://schemas.microsoft.com/office/drawing/2014/main" id="{875D01DE-1131-4BA2-9DFA-82FB762BE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913"/>
              <a:ext cx="16" cy="10"/>
            </a:xfrm>
            <a:custGeom>
              <a:avLst/>
              <a:gdLst>
                <a:gd name="T0" fmla="*/ 0 w 7"/>
                <a:gd name="T1" fmla="*/ 63 h 4"/>
                <a:gd name="T2" fmla="*/ 8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7" name="Freeform 1045">
              <a:extLst>
                <a:ext uri="{FF2B5EF4-FFF2-40B4-BE49-F238E27FC236}">
                  <a16:creationId xmlns:a16="http://schemas.microsoft.com/office/drawing/2014/main" id="{30999BD0-D04E-46BE-B7FE-9B973F6E9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3062"/>
              <a:ext cx="7" cy="14"/>
            </a:xfrm>
            <a:custGeom>
              <a:avLst/>
              <a:gdLst>
                <a:gd name="T0" fmla="*/ 12 w 3"/>
                <a:gd name="T1" fmla="*/ 0 h 6"/>
                <a:gd name="T2" fmla="*/ 37 w 3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0" y="3"/>
                    <a:pt x="1" y="5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8" name="Freeform 1046">
              <a:extLst>
                <a:ext uri="{FF2B5EF4-FFF2-40B4-BE49-F238E27FC236}">
                  <a16:creationId xmlns:a16="http://schemas.microsoft.com/office/drawing/2014/main" id="{5BEBE46E-C30A-4FC4-9A81-5C33E03EB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3310"/>
              <a:ext cx="14" cy="17"/>
            </a:xfrm>
            <a:custGeom>
              <a:avLst/>
              <a:gdLst>
                <a:gd name="T0" fmla="*/ 0 w 6"/>
                <a:gd name="T1" fmla="*/ 100 h 7"/>
                <a:gd name="T2" fmla="*/ 77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1" y="5"/>
                    <a:pt x="3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59" name="Freeform 1047">
              <a:extLst>
                <a:ext uri="{FF2B5EF4-FFF2-40B4-BE49-F238E27FC236}">
                  <a16:creationId xmlns:a16="http://schemas.microsoft.com/office/drawing/2014/main" id="{F39E53B6-A9EB-4A0E-8F47-BDF1807EE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3296"/>
              <a:ext cx="2" cy="12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1"/>
                    <a:pt x="0" y="3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0" name="Freeform 1048">
              <a:extLst>
                <a:ext uri="{FF2B5EF4-FFF2-40B4-BE49-F238E27FC236}">
                  <a16:creationId xmlns:a16="http://schemas.microsoft.com/office/drawing/2014/main" id="{A08F1E10-40A4-4784-9A8E-6E3FDA9E1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3083"/>
              <a:ext cx="16" cy="12"/>
            </a:xfrm>
            <a:custGeom>
              <a:avLst/>
              <a:gdLst>
                <a:gd name="T0" fmla="*/ 0 w 7"/>
                <a:gd name="T1" fmla="*/ 70 h 5"/>
                <a:gd name="T2" fmla="*/ 85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4"/>
                    <a:pt x="5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1" name="Freeform 1049">
              <a:extLst>
                <a:ext uri="{FF2B5EF4-FFF2-40B4-BE49-F238E27FC236}">
                  <a16:creationId xmlns:a16="http://schemas.microsoft.com/office/drawing/2014/main" id="{E13B4B34-19F4-4D09-84A9-32C413249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" y="3064"/>
              <a:ext cx="5" cy="17"/>
            </a:xfrm>
            <a:custGeom>
              <a:avLst/>
              <a:gdLst>
                <a:gd name="T0" fmla="*/ 20 w 2"/>
                <a:gd name="T1" fmla="*/ 0 h 7"/>
                <a:gd name="T2" fmla="*/ 33 w 2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2"/>
                    <a:pt x="1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2" name="Freeform 1050">
              <a:extLst>
                <a:ext uri="{FF2B5EF4-FFF2-40B4-BE49-F238E27FC236}">
                  <a16:creationId xmlns:a16="http://schemas.microsoft.com/office/drawing/2014/main" id="{5659535C-4FEE-4259-AA3A-C90B61B78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3024"/>
              <a:ext cx="26" cy="5"/>
            </a:xfrm>
            <a:custGeom>
              <a:avLst/>
              <a:gdLst>
                <a:gd name="T0" fmla="*/ 0 w 11"/>
                <a:gd name="T1" fmla="*/ 33 h 2"/>
                <a:gd name="T2" fmla="*/ 144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4" y="2"/>
                    <a:pt x="7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3" name="Freeform 1051">
              <a:extLst>
                <a:ext uri="{FF2B5EF4-FFF2-40B4-BE49-F238E27FC236}">
                  <a16:creationId xmlns:a16="http://schemas.microsoft.com/office/drawing/2014/main" id="{A11F502D-A167-4062-8D89-B3E84CB13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2124"/>
              <a:ext cx="21" cy="19"/>
            </a:xfrm>
            <a:custGeom>
              <a:avLst/>
              <a:gdLst>
                <a:gd name="T0" fmla="*/ 49 w 9"/>
                <a:gd name="T1" fmla="*/ 0 h 8"/>
                <a:gd name="T2" fmla="*/ 12 w 9"/>
                <a:gd name="T3" fmla="*/ 107 h 8"/>
                <a:gd name="T4" fmla="*/ 114 w 9"/>
                <a:gd name="T5" fmla="*/ 57 h 8"/>
                <a:gd name="T6" fmla="*/ 49 w 9"/>
                <a:gd name="T7" fmla="*/ 5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cubicBezTo>
                    <a:pt x="1" y="3"/>
                    <a:pt x="0" y="4"/>
                    <a:pt x="1" y="8"/>
                  </a:cubicBezTo>
                  <a:cubicBezTo>
                    <a:pt x="6" y="8"/>
                    <a:pt x="6" y="8"/>
                    <a:pt x="9" y="4"/>
                  </a:cubicBezTo>
                  <a:cubicBezTo>
                    <a:pt x="6" y="2"/>
                    <a:pt x="6" y="4"/>
                    <a:pt x="4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4" name="Freeform 1052">
              <a:extLst>
                <a:ext uri="{FF2B5EF4-FFF2-40B4-BE49-F238E27FC236}">
                  <a16:creationId xmlns:a16="http://schemas.microsoft.com/office/drawing/2014/main" id="{936395BE-8EA1-423B-86D6-E0346F6D6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001"/>
              <a:ext cx="159" cy="128"/>
            </a:xfrm>
            <a:custGeom>
              <a:avLst/>
              <a:gdLst>
                <a:gd name="T0" fmla="*/ 157 w 67"/>
                <a:gd name="T1" fmla="*/ 533 h 54"/>
                <a:gd name="T2" fmla="*/ 496 w 67"/>
                <a:gd name="T3" fmla="*/ 173 h 54"/>
                <a:gd name="T4" fmla="*/ 800 w 67"/>
                <a:gd name="T5" fmla="*/ 320 h 54"/>
                <a:gd name="T6" fmla="*/ 389 w 67"/>
                <a:gd name="T7" fmla="*/ 467 h 54"/>
                <a:gd name="T8" fmla="*/ 119 w 67"/>
                <a:gd name="T9" fmla="*/ 53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54">
                  <a:moveTo>
                    <a:pt x="12" y="40"/>
                  </a:moveTo>
                  <a:cubicBezTo>
                    <a:pt x="0" y="17"/>
                    <a:pt x="23" y="19"/>
                    <a:pt x="37" y="13"/>
                  </a:cubicBezTo>
                  <a:cubicBezTo>
                    <a:pt x="48" y="9"/>
                    <a:pt x="67" y="0"/>
                    <a:pt x="60" y="24"/>
                  </a:cubicBezTo>
                  <a:cubicBezTo>
                    <a:pt x="55" y="42"/>
                    <a:pt x="42" y="29"/>
                    <a:pt x="29" y="35"/>
                  </a:cubicBezTo>
                  <a:cubicBezTo>
                    <a:pt x="24" y="37"/>
                    <a:pt x="14" y="54"/>
                    <a:pt x="9" y="4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5" name="Freeform 1053">
              <a:extLst>
                <a:ext uri="{FF2B5EF4-FFF2-40B4-BE49-F238E27FC236}">
                  <a16:creationId xmlns:a16="http://schemas.microsoft.com/office/drawing/2014/main" id="{7C5BBABE-E0EA-4541-915B-9C6A459B9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" y="2056"/>
              <a:ext cx="78" cy="130"/>
            </a:xfrm>
            <a:custGeom>
              <a:avLst/>
              <a:gdLst>
                <a:gd name="T0" fmla="*/ 262 w 33"/>
                <a:gd name="T1" fmla="*/ 369 h 55"/>
                <a:gd name="T2" fmla="*/ 357 w 33"/>
                <a:gd name="T3" fmla="*/ 340 h 55"/>
                <a:gd name="T4" fmla="*/ 262 w 33"/>
                <a:gd name="T5" fmla="*/ 173 h 55"/>
                <a:gd name="T6" fmla="*/ 156 w 33"/>
                <a:gd name="T7" fmla="*/ 32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5">
                  <a:moveTo>
                    <a:pt x="20" y="28"/>
                  </a:moveTo>
                  <a:cubicBezTo>
                    <a:pt x="0" y="34"/>
                    <a:pt x="33" y="55"/>
                    <a:pt x="27" y="26"/>
                  </a:cubicBezTo>
                  <a:cubicBezTo>
                    <a:pt x="14" y="27"/>
                    <a:pt x="24" y="18"/>
                    <a:pt x="20" y="13"/>
                  </a:cubicBezTo>
                  <a:cubicBezTo>
                    <a:pt x="11" y="0"/>
                    <a:pt x="9" y="15"/>
                    <a:pt x="12" y="25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6" name="Freeform 1054">
              <a:extLst>
                <a:ext uri="{FF2B5EF4-FFF2-40B4-BE49-F238E27FC236}">
                  <a16:creationId xmlns:a16="http://schemas.microsoft.com/office/drawing/2014/main" id="{E8E4B62E-DE7A-4779-ADEF-7BA8F0BFC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2046"/>
              <a:ext cx="28" cy="29"/>
            </a:xfrm>
            <a:custGeom>
              <a:avLst/>
              <a:gdLst>
                <a:gd name="T0" fmla="*/ 0 w 12"/>
                <a:gd name="T1" fmla="*/ 70 h 12"/>
                <a:gd name="T2" fmla="*/ 114 w 12"/>
                <a:gd name="T3" fmla="*/ 0 h 12"/>
                <a:gd name="T4" fmla="*/ 152 w 12"/>
                <a:gd name="T5" fmla="*/ 169 h 12"/>
                <a:gd name="T6" fmla="*/ 28 w 12"/>
                <a:gd name="T7" fmla="*/ 128 h 12"/>
                <a:gd name="T8" fmla="*/ 49 w 12"/>
                <a:gd name="T9" fmla="*/ 5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0" y="5"/>
                  </a:moveTo>
                  <a:cubicBezTo>
                    <a:pt x="3" y="2"/>
                    <a:pt x="6" y="0"/>
                    <a:pt x="9" y="0"/>
                  </a:cubicBezTo>
                  <a:cubicBezTo>
                    <a:pt x="11" y="3"/>
                    <a:pt x="12" y="8"/>
                    <a:pt x="12" y="12"/>
                  </a:cubicBezTo>
                  <a:cubicBezTo>
                    <a:pt x="10" y="12"/>
                    <a:pt x="4" y="10"/>
                    <a:pt x="2" y="9"/>
                  </a:cubicBezTo>
                  <a:cubicBezTo>
                    <a:pt x="2" y="7"/>
                    <a:pt x="3" y="5"/>
                    <a:pt x="4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7" name="Freeform 1055">
              <a:extLst>
                <a:ext uri="{FF2B5EF4-FFF2-40B4-BE49-F238E27FC236}">
                  <a16:creationId xmlns:a16="http://schemas.microsoft.com/office/drawing/2014/main" id="{E06CFF52-BD59-4A90-9B27-41E47BD43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" y="2134"/>
              <a:ext cx="19" cy="14"/>
            </a:xfrm>
            <a:custGeom>
              <a:avLst/>
              <a:gdLst>
                <a:gd name="T0" fmla="*/ 69 w 8"/>
                <a:gd name="T1" fmla="*/ 0 h 6"/>
                <a:gd name="T2" fmla="*/ 0 w 8"/>
                <a:gd name="T3" fmla="*/ 65 h 6"/>
                <a:gd name="T4" fmla="*/ 107 w 8"/>
                <a:gd name="T5" fmla="*/ 37 h 6"/>
                <a:gd name="T6" fmla="*/ 69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2" y="2"/>
                    <a:pt x="0" y="2"/>
                    <a:pt x="0" y="5"/>
                  </a:cubicBezTo>
                  <a:cubicBezTo>
                    <a:pt x="4" y="6"/>
                    <a:pt x="5" y="5"/>
                    <a:pt x="8" y="3"/>
                  </a:cubicBezTo>
                  <a:cubicBezTo>
                    <a:pt x="8" y="0"/>
                    <a:pt x="6" y="1"/>
                    <a:pt x="5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8" name="Freeform 1056">
              <a:extLst>
                <a:ext uri="{FF2B5EF4-FFF2-40B4-BE49-F238E27FC236}">
                  <a16:creationId xmlns:a16="http://schemas.microsoft.com/office/drawing/2014/main" id="{125E203E-BB62-4821-BA36-D44C86F4C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181"/>
              <a:ext cx="22" cy="16"/>
            </a:xfrm>
            <a:custGeom>
              <a:avLst/>
              <a:gdLst>
                <a:gd name="T0" fmla="*/ 42 w 9"/>
                <a:gd name="T1" fmla="*/ 11 h 7"/>
                <a:gd name="T2" fmla="*/ 29 w 9"/>
                <a:gd name="T3" fmla="*/ 85 h 7"/>
                <a:gd name="T4" fmla="*/ 59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3" y="1"/>
                  </a:moveTo>
                  <a:cubicBezTo>
                    <a:pt x="2" y="4"/>
                    <a:pt x="0" y="4"/>
                    <a:pt x="2" y="7"/>
                  </a:cubicBezTo>
                  <a:cubicBezTo>
                    <a:pt x="9" y="5"/>
                    <a:pt x="9" y="2"/>
                    <a:pt x="4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69" name="Freeform 1057">
              <a:extLst>
                <a:ext uri="{FF2B5EF4-FFF2-40B4-BE49-F238E27FC236}">
                  <a16:creationId xmlns:a16="http://schemas.microsoft.com/office/drawing/2014/main" id="{E2E285DF-A581-4C8A-9625-7FD8F48B2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124"/>
              <a:ext cx="92" cy="97"/>
            </a:xfrm>
            <a:custGeom>
              <a:avLst/>
              <a:gdLst>
                <a:gd name="T0" fmla="*/ 278 w 39"/>
                <a:gd name="T1" fmla="*/ 40 h 41"/>
                <a:gd name="T2" fmla="*/ 28 w 39"/>
                <a:gd name="T3" fmla="*/ 357 h 41"/>
                <a:gd name="T4" fmla="*/ 300 w 39"/>
                <a:gd name="T5" fmla="*/ 532 h 41"/>
                <a:gd name="T6" fmla="*/ 328 w 39"/>
                <a:gd name="T7" fmla="*/ 319 h 41"/>
                <a:gd name="T8" fmla="*/ 300 w 39"/>
                <a:gd name="T9" fmla="*/ 185 h 41"/>
                <a:gd name="T10" fmla="*/ 377 w 39"/>
                <a:gd name="T11" fmla="*/ 147 h 41"/>
                <a:gd name="T12" fmla="*/ 434 w 39"/>
                <a:gd name="T13" fmla="*/ 50 h 41"/>
                <a:gd name="T14" fmla="*/ 290 w 39"/>
                <a:gd name="T15" fmla="*/ 4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41">
                  <a:moveTo>
                    <a:pt x="21" y="3"/>
                  </a:moveTo>
                  <a:cubicBezTo>
                    <a:pt x="12" y="10"/>
                    <a:pt x="0" y="14"/>
                    <a:pt x="2" y="27"/>
                  </a:cubicBezTo>
                  <a:cubicBezTo>
                    <a:pt x="4" y="41"/>
                    <a:pt x="13" y="37"/>
                    <a:pt x="23" y="40"/>
                  </a:cubicBezTo>
                  <a:cubicBezTo>
                    <a:pt x="25" y="35"/>
                    <a:pt x="24" y="30"/>
                    <a:pt x="25" y="24"/>
                  </a:cubicBezTo>
                  <a:cubicBezTo>
                    <a:pt x="25" y="22"/>
                    <a:pt x="23" y="14"/>
                    <a:pt x="23" y="14"/>
                  </a:cubicBezTo>
                  <a:cubicBezTo>
                    <a:pt x="24" y="12"/>
                    <a:pt x="29" y="10"/>
                    <a:pt x="29" y="11"/>
                  </a:cubicBezTo>
                  <a:cubicBezTo>
                    <a:pt x="29" y="8"/>
                    <a:pt x="39" y="10"/>
                    <a:pt x="33" y="4"/>
                  </a:cubicBezTo>
                  <a:cubicBezTo>
                    <a:pt x="30" y="0"/>
                    <a:pt x="26" y="1"/>
                    <a:pt x="22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0" name="Freeform 1058">
              <a:extLst>
                <a:ext uri="{FF2B5EF4-FFF2-40B4-BE49-F238E27FC236}">
                  <a16:creationId xmlns:a16="http://schemas.microsoft.com/office/drawing/2014/main" id="{240B5251-79A3-493B-9CF9-631722794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2178"/>
              <a:ext cx="80" cy="74"/>
            </a:xfrm>
            <a:custGeom>
              <a:avLst/>
              <a:gdLst>
                <a:gd name="T0" fmla="*/ 193 w 34"/>
                <a:gd name="T1" fmla="*/ 0 h 31"/>
                <a:gd name="T2" fmla="*/ 184 w 34"/>
                <a:gd name="T3" fmla="*/ 165 h 31"/>
                <a:gd name="T4" fmla="*/ 12 w 34"/>
                <a:gd name="T5" fmla="*/ 234 h 31"/>
                <a:gd name="T6" fmla="*/ 327 w 34"/>
                <a:gd name="T7" fmla="*/ 325 h 31"/>
                <a:gd name="T8" fmla="*/ 271 w 34"/>
                <a:gd name="T9" fmla="*/ 29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1">
                  <a:moveTo>
                    <a:pt x="15" y="0"/>
                  </a:moveTo>
                  <a:cubicBezTo>
                    <a:pt x="8" y="2"/>
                    <a:pt x="7" y="7"/>
                    <a:pt x="14" y="12"/>
                  </a:cubicBezTo>
                  <a:cubicBezTo>
                    <a:pt x="11" y="16"/>
                    <a:pt x="6" y="17"/>
                    <a:pt x="1" y="17"/>
                  </a:cubicBezTo>
                  <a:cubicBezTo>
                    <a:pt x="0" y="30"/>
                    <a:pt x="18" y="31"/>
                    <a:pt x="25" y="24"/>
                  </a:cubicBezTo>
                  <a:cubicBezTo>
                    <a:pt x="31" y="17"/>
                    <a:pt x="34" y="0"/>
                    <a:pt x="21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1" name="Freeform 1059">
              <a:extLst>
                <a:ext uri="{FF2B5EF4-FFF2-40B4-BE49-F238E27FC236}">
                  <a16:creationId xmlns:a16="http://schemas.microsoft.com/office/drawing/2014/main" id="{268717C9-E344-452E-9FCD-B62E0FF7D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193"/>
              <a:ext cx="61" cy="37"/>
            </a:xfrm>
            <a:custGeom>
              <a:avLst/>
              <a:gdLst>
                <a:gd name="T0" fmla="*/ 192 w 26"/>
                <a:gd name="T1" fmla="*/ 28 h 16"/>
                <a:gd name="T2" fmla="*/ 155 w 26"/>
                <a:gd name="T3" fmla="*/ 187 h 16"/>
                <a:gd name="T4" fmla="*/ 286 w 26"/>
                <a:gd name="T5" fmla="*/ 4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6">
                  <a:moveTo>
                    <a:pt x="15" y="2"/>
                  </a:moveTo>
                  <a:cubicBezTo>
                    <a:pt x="4" y="0"/>
                    <a:pt x="0" y="14"/>
                    <a:pt x="12" y="15"/>
                  </a:cubicBezTo>
                  <a:cubicBezTo>
                    <a:pt x="19" y="16"/>
                    <a:pt x="26" y="11"/>
                    <a:pt x="22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2" name="Freeform 1060">
              <a:extLst>
                <a:ext uri="{FF2B5EF4-FFF2-40B4-BE49-F238E27FC236}">
                  <a16:creationId xmlns:a16="http://schemas.microsoft.com/office/drawing/2014/main" id="{2A347ED6-0ED3-4BF1-8072-EC1247E36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2240"/>
              <a:ext cx="99" cy="73"/>
            </a:xfrm>
            <a:custGeom>
              <a:avLst/>
              <a:gdLst>
                <a:gd name="T0" fmla="*/ 278 w 42"/>
                <a:gd name="T1" fmla="*/ 89 h 31"/>
                <a:gd name="T2" fmla="*/ 462 w 42"/>
                <a:gd name="T3" fmla="*/ 271 h 31"/>
                <a:gd name="T4" fmla="*/ 483 w 42"/>
                <a:gd name="T5" fmla="*/ 78 h 31"/>
                <a:gd name="T6" fmla="*/ 356 w 42"/>
                <a:gd name="T7" fmla="*/ 3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1">
                  <a:moveTo>
                    <a:pt x="21" y="7"/>
                  </a:moveTo>
                  <a:cubicBezTo>
                    <a:pt x="0" y="0"/>
                    <a:pt x="18" y="31"/>
                    <a:pt x="35" y="21"/>
                  </a:cubicBezTo>
                  <a:cubicBezTo>
                    <a:pt x="41" y="17"/>
                    <a:pt x="42" y="12"/>
                    <a:pt x="37" y="6"/>
                  </a:cubicBezTo>
                  <a:cubicBezTo>
                    <a:pt x="35" y="3"/>
                    <a:pt x="23" y="6"/>
                    <a:pt x="27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3" name="Freeform 1061">
              <a:extLst>
                <a:ext uri="{FF2B5EF4-FFF2-40B4-BE49-F238E27FC236}">
                  <a16:creationId xmlns:a16="http://schemas.microsoft.com/office/drawing/2014/main" id="{470DF642-3E04-4C9C-B135-C8F920FFE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" y="2313"/>
              <a:ext cx="24" cy="21"/>
            </a:xfrm>
            <a:custGeom>
              <a:avLst/>
              <a:gdLst>
                <a:gd name="T0" fmla="*/ 0 w 10"/>
                <a:gd name="T1" fmla="*/ 37 h 9"/>
                <a:gd name="T2" fmla="*/ 139 w 10"/>
                <a:gd name="T3" fmla="*/ 49 h 9"/>
                <a:gd name="T4" fmla="*/ 5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9"/>
                    <a:pt x="5" y="9"/>
                    <a:pt x="10" y="4"/>
                  </a:cubicBezTo>
                  <a:cubicBezTo>
                    <a:pt x="8" y="3"/>
                    <a:pt x="6" y="1"/>
                    <a:pt x="4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4" name="Freeform 1062">
              <a:extLst>
                <a:ext uri="{FF2B5EF4-FFF2-40B4-BE49-F238E27FC236}">
                  <a16:creationId xmlns:a16="http://schemas.microsoft.com/office/drawing/2014/main" id="{57B59939-5D75-4E67-8C0B-C12937610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2122"/>
              <a:ext cx="33" cy="38"/>
            </a:xfrm>
            <a:custGeom>
              <a:avLst/>
              <a:gdLst>
                <a:gd name="T0" fmla="*/ 144 w 14"/>
                <a:gd name="T1" fmla="*/ 0 h 16"/>
                <a:gd name="T2" fmla="*/ 184 w 14"/>
                <a:gd name="T3" fmla="*/ 107 h 16"/>
                <a:gd name="T4" fmla="*/ 156 w 14"/>
                <a:gd name="T5" fmla="*/ 5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">
                  <a:moveTo>
                    <a:pt x="11" y="0"/>
                  </a:moveTo>
                  <a:cubicBezTo>
                    <a:pt x="0" y="2"/>
                    <a:pt x="4" y="16"/>
                    <a:pt x="14" y="8"/>
                  </a:cubicBezTo>
                  <a:cubicBezTo>
                    <a:pt x="13" y="7"/>
                    <a:pt x="12" y="3"/>
                    <a:pt x="12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5" name="Freeform 1063">
              <a:extLst>
                <a:ext uri="{FF2B5EF4-FFF2-40B4-BE49-F238E27FC236}">
                  <a16:creationId xmlns:a16="http://schemas.microsoft.com/office/drawing/2014/main" id="{A5DEF71D-91E0-4F8F-8994-0C57499EB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164"/>
              <a:ext cx="17" cy="17"/>
            </a:xfrm>
            <a:custGeom>
              <a:avLst/>
              <a:gdLst>
                <a:gd name="T0" fmla="*/ 70 w 7"/>
                <a:gd name="T1" fmla="*/ 0 h 7"/>
                <a:gd name="T2" fmla="*/ 12 w 7"/>
                <a:gd name="T3" fmla="*/ 29 h 7"/>
                <a:gd name="T4" fmla="*/ 87 w 7"/>
                <a:gd name="T5" fmla="*/ 100 h 7"/>
                <a:gd name="T6" fmla="*/ 29 w 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3" y="0"/>
                    <a:pt x="2" y="1"/>
                    <a:pt x="1" y="2"/>
                  </a:cubicBezTo>
                  <a:cubicBezTo>
                    <a:pt x="3" y="7"/>
                    <a:pt x="0" y="6"/>
                    <a:pt x="6" y="7"/>
                  </a:cubicBezTo>
                  <a:cubicBezTo>
                    <a:pt x="7" y="3"/>
                    <a:pt x="5" y="3"/>
                    <a:pt x="2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6" name="Freeform 1064">
              <a:extLst>
                <a:ext uri="{FF2B5EF4-FFF2-40B4-BE49-F238E27FC236}">
                  <a16:creationId xmlns:a16="http://schemas.microsoft.com/office/drawing/2014/main" id="{00C1A21D-4286-4D4E-8996-6273CD198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200"/>
              <a:ext cx="15" cy="16"/>
            </a:xfrm>
            <a:custGeom>
              <a:avLst/>
              <a:gdLst>
                <a:gd name="T0" fmla="*/ 63 w 6"/>
                <a:gd name="T1" fmla="*/ 37 h 7"/>
                <a:gd name="T2" fmla="*/ 0 w 6"/>
                <a:gd name="T3" fmla="*/ 73 h 7"/>
                <a:gd name="T4" fmla="*/ 63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3"/>
                  </a:moveTo>
                  <a:cubicBezTo>
                    <a:pt x="2" y="5"/>
                    <a:pt x="0" y="2"/>
                    <a:pt x="0" y="6"/>
                  </a:cubicBezTo>
                  <a:cubicBezTo>
                    <a:pt x="6" y="7"/>
                    <a:pt x="4" y="4"/>
                    <a:pt x="4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7" name="Freeform 1065">
              <a:extLst>
                <a:ext uri="{FF2B5EF4-FFF2-40B4-BE49-F238E27FC236}">
                  <a16:creationId xmlns:a16="http://schemas.microsoft.com/office/drawing/2014/main" id="{7B7974EE-17B3-4F49-9F9A-7F083FEED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2136"/>
              <a:ext cx="36" cy="21"/>
            </a:xfrm>
            <a:custGeom>
              <a:avLst/>
              <a:gdLst>
                <a:gd name="T0" fmla="*/ 110 w 15"/>
                <a:gd name="T1" fmla="*/ 0 h 9"/>
                <a:gd name="T2" fmla="*/ 0 w 15"/>
                <a:gd name="T3" fmla="*/ 65 h 9"/>
                <a:gd name="T4" fmla="*/ 206 w 15"/>
                <a:gd name="T5" fmla="*/ 37 h 9"/>
                <a:gd name="T6" fmla="*/ 110 w 15"/>
                <a:gd name="T7" fmla="*/ 3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8" y="0"/>
                  </a:moveTo>
                  <a:cubicBezTo>
                    <a:pt x="4" y="1"/>
                    <a:pt x="2" y="1"/>
                    <a:pt x="0" y="5"/>
                  </a:cubicBezTo>
                  <a:cubicBezTo>
                    <a:pt x="4" y="9"/>
                    <a:pt x="11" y="8"/>
                    <a:pt x="15" y="3"/>
                  </a:cubicBezTo>
                  <a:cubicBezTo>
                    <a:pt x="11" y="1"/>
                    <a:pt x="10" y="3"/>
                    <a:pt x="8" y="3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8" name="Freeform 1066">
              <a:extLst>
                <a:ext uri="{FF2B5EF4-FFF2-40B4-BE49-F238E27FC236}">
                  <a16:creationId xmlns:a16="http://schemas.microsoft.com/office/drawing/2014/main" id="{676E6165-FF4B-40DC-8F85-74D75EB5D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2240"/>
              <a:ext cx="12" cy="14"/>
            </a:xfrm>
            <a:custGeom>
              <a:avLst/>
              <a:gdLst>
                <a:gd name="T0" fmla="*/ 58 w 5"/>
                <a:gd name="T1" fmla="*/ 0 h 6"/>
                <a:gd name="T2" fmla="*/ 0 w 5"/>
                <a:gd name="T3" fmla="*/ 77 h 6"/>
                <a:gd name="T4" fmla="*/ 70 w 5"/>
                <a:gd name="T5" fmla="*/ 28 h 6"/>
                <a:gd name="T6" fmla="*/ 12 w 5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cubicBezTo>
                    <a:pt x="2" y="3"/>
                    <a:pt x="1" y="3"/>
                    <a:pt x="0" y="6"/>
                  </a:cubicBezTo>
                  <a:cubicBezTo>
                    <a:pt x="3" y="5"/>
                    <a:pt x="3" y="4"/>
                    <a:pt x="5" y="2"/>
                  </a:cubicBezTo>
                  <a:cubicBezTo>
                    <a:pt x="4" y="0"/>
                    <a:pt x="2" y="1"/>
                    <a:pt x="1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79" name="Freeform 1067">
              <a:extLst>
                <a:ext uri="{FF2B5EF4-FFF2-40B4-BE49-F238E27FC236}">
                  <a16:creationId xmlns:a16="http://schemas.microsoft.com/office/drawing/2014/main" id="{CF344D26-A3C9-49FF-A174-3E3802EA2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164"/>
              <a:ext cx="24" cy="31"/>
            </a:xfrm>
            <a:custGeom>
              <a:avLst/>
              <a:gdLst>
                <a:gd name="T0" fmla="*/ 0 w 10"/>
                <a:gd name="T1" fmla="*/ 41 h 13"/>
                <a:gd name="T2" fmla="*/ 82 w 10"/>
                <a:gd name="T3" fmla="*/ 0 h 13"/>
                <a:gd name="T4" fmla="*/ 12 w 10"/>
                <a:gd name="T5" fmla="*/ 13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3"/>
                  </a:moveTo>
                  <a:cubicBezTo>
                    <a:pt x="2" y="1"/>
                    <a:pt x="3" y="1"/>
                    <a:pt x="6" y="0"/>
                  </a:cubicBezTo>
                  <a:cubicBezTo>
                    <a:pt x="10" y="7"/>
                    <a:pt x="8" y="13"/>
                    <a:pt x="1" y="1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0" name="Freeform 1068">
              <a:extLst>
                <a:ext uri="{FF2B5EF4-FFF2-40B4-BE49-F238E27FC236}">
                  <a16:creationId xmlns:a16="http://schemas.microsoft.com/office/drawing/2014/main" id="{26B7282A-8902-4388-B6E1-D146C5BF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150"/>
              <a:ext cx="38" cy="31"/>
            </a:xfrm>
            <a:custGeom>
              <a:avLst/>
              <a:gdLst>
                <a:gd name="T0" fmla="*/ 119 w 16"/>
                <a:gd name="T1" fmla="*/ 12 h 13"/>
                <a:gd name="T2" fmla="*/ 69 w 16"/>
                <a:gd name="T3" fmla="*/ 176 h 13"/>
                <a:gd name="T4" fmla="*/ 119 w 16"/>
                <a:gd name="T5" fmla="*/ 5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9" y="1"/>
                  </a:moveTo>
                  <a:cubicBezTo>
                    <a:pt x="0" y="0"/>
                    <a:pt x="0" y="8"/>
                    <a:pt x="5" y="13"/>
                  </a:cubicBezTo>
                  <a:cubicBezTo>
                    <a:pt x="11" y="12"/>
                    <a:pt x="16" y="7"/>
                    <a:pt x="9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1" name="Freeform 1069">
              <a:extLst>
                <a:ext uri="{FF2B5EF4-FFF2-40B4-BE49-F238E27FC236}">
                  <a16:creationId xmlns:a16="http://schemas.microsoft.com/office/drawing/2014/main" id="{86F5A991-6286-4533-B02E-25E01DAA3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2259"/>
              <a:ext cx="50" cy="33"/>
            </a:xfrm>
            <a:custGeom>
              <a:avLst/>
              <a:gdLst>
                <a:gd name="T0" fmla="*/ 188 w 21"/>
                <a:gd name="T1" fmla="*/ 134 h 14"/>
                <a:gd name="T2" fmla="*/ 214 w 21"/>
                <a:gd name="T3" fmla="*/ 156 h 14"/>
                <a:gd name="T4" fmla="*/ 205 w 21"/>
                <a:gd name="T5" fmla="*/ 0 h 14"/>
                <a:gd name="T6" fmla="*/ 164 w 21"/>
                <a:gd name="T7" fmla="*/ 18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4">
                  <a:moveTo>
                    <a:pt x="14" y="10"/>
                  </a:moveTo>
                  <a:cubicBezTo>
                    <a:pt x="14" y="12"/>
                    <a:pt x="15" y="12"/>
                    <a:pt x="16" y="12"/>
                  </a:cubicBezTo>
                  <a:cubicBezTo>
                    <a:pt x="21" y="9"/>
                    <a:pt x="19" y="4"/>
                    <a:pt x="15" y="0"/>
                  </a:cubicBezTo>
                  <a:cubicBezTo>
                    <a:pt x="8" y="2"/>
                    <a:pt x="0" y="14"/>
                    <a:pt x="12" y="1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2" name="Freeform 1070">
              <a:extLst>
                <a:ext uri="{FF2B5EF4-FFF2-40B4-BE49-F238E27FC236}">
                  <a16:creationId xmlns:a16="http://schemas.microsoft.com/office/drawing/2014/main" id="{DC6A021E-D63A-4133-AEC6-EA59C65FD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2240"/>
              <a:ext cx="21" cy="16"/>
            </a:xfrm>
            <a:custGeom>
              <a:avLst/>
              <a:gdLst>
                <a:gd name="T0" fmla="*/ 49 w 9"/>
                <a:gd name="T1" fmla="*/ 85 h 7"/>
                <a:gd name="T2" fmla="*/ 12 w 9"/>
                <a:gd name="T3" fmla="*/ 11 h 7"/>
                <a:gd name="T4" fmla="*/ 103 w 9"/>
                <a:gd name="T5" fmla="*/ 0 h 7"/>
                <a:gd name="T6" fmla="*/ 77 w 9"/>
                <a:gd name="T7" fmla="*/ 7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4" y="7"/>
                  </a:moveTo>
                  <a:cubicBezTo>
                    <a:pt x="2" y="5"/>
                    <a:pt x="0" y="4"/>
                    <a:pt x="1" y="1"/>
                  </a:cubicBezTo>
                  <a:cubicBezTo>
                    <a:pt x="4" y="0"/>
                    <a:pt x="5" y="0"/>
                    <a:pt x="8" y="0"/>
                  </a:cubicBezTo>
                  <a:cubicBezTo>
                    <a:pt x="9" y="3"/>
                    <a:pt x="7" y="4"/>
                    <a:pt x="6" y="6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3" name="Freeform 1071">
              <a:extLst>
                <a:ext uri="{FF2B5EF4-FFF2-40B4-BE49-F238E27FC236}">
                  <a16:creationId xmlns:a16="http://schemas.microsoft.com/office/drawing/2014/main" id="{0DD5553A-901C-4B89-8056-70E7CE173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2079"/>
              <a:ext cx="45" cy="31"/>
            </a:xfrm>
            <a:custGeom>
              <a:avLst/>
              <a:gdLst>
                <a:gd name="T0" fmla="*/ 95 w 19"/>
                <a:gd name="T1" fmla="*/ 29 h 13"/>
                <a:gd name="T2" fmla="*/ 12 w 19"/>
                <a:gd name="T3" fmla="*/ 148 h 13"/>
                <a:gd name="T4" fmla="*/ 201 w 1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7" y="2"/>
                  </a:moveTo>
                  <a:cubicBezTo>
                    <a:pt x="3" y="4"/>
                    <a:pt x="0" y="7"/>
                    <a:pt x="1" y="11"/>
                  </a:cubicBezTo>
                  <a:cubicBezTo>
                    <a:pt x="10" y="13"/>
                    <a:pt x="19" y="6"/>
                    <a:pt x="15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4" name="Freeform 1072">
              <a:extLst>
                <a:ext uri="{FF2B5EF4-FFF2-40B4-BE49-F238E27FC236}">
                  <a16:creationId xmlns:a16="http://schemas.microsoft.com/office/drawing/2014/main" id="{6ED0C876-CEFA-4579-AB03-7CE3E07C6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" y="2370"/>
              <a:ext cx="16" cy="19"/>
            </a:xfrm>
            <a:custGeom>
              <a:avLst/>
              <a:gdLst>
                <a:gd name="T0" fmla="*/ 25 w 7"/>
                <a:gd name="T1" fmla="*/ 0 h 8"/>
                <a:gd name="T2" fmla="*/ 25 w 7"/>
                <a:gd name="T3" fmla="*/ 107 h 8"/>
                <a:gd name="T4" fmla="*/ 85 w 7"/>
                <a:gd name="T5" fmla="*/ 40 h 8"/>
                <a:gd name="T6" fmla="*/ 25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cubicBezTo>
                    <a:pt x="1" y="3"/>
                    <a:pt x="0" y="5"/>
                    <a:pt x="2" y="8"/>
                  </a:cubicBezTo>
                  <a:cubicBezTo>
                    <a:pt x="4" y="6"/>
                    <a:pt x="5" y="5"/>
                    <a:pt x="7" y="3"/>
                  </a:cubicBezTo>
                  <a:cubicBezTo>
                    <a:pt x="6" y="0"/>
                    <a:pt x="4" y="1"/>
                    <a:pt x="2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5" name="Freeform 1073">
              <a:extLst>
                <a:ext uri="{FF2B5EF4-FFF2-40B4-BE49-F238E27FC236}">
                  <a16:creationId xmlns:a16="http://schemas.microsoft.com/office/drawing/2014/main" id="{94E384AC-87DC-43DD-9B8C-3A0D0D83D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" y="2393"/>
              <a:ext cx="31" cy="29"/>
            </a:xfrm>
            <a:custGeom>
              <a:avLst/>
              <a:gdLst>
                <a:gd name="T0" fmla="*/ 0 w 13"/>
                <a:gd name="T1" fmla="*/ 29 h 12"/>
                <a:gd name="T2" fmla="*/ 176 w 13"/>
                <a:gd name="T3" fmla="*/ 111 h 12"/>
                <a:gd name="T4" fmla="*/ 12 w 13"/>
                <a:gd name="T5" fmla="*/ 9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0" y="2"/>
                  </a:moveTo>
                  <a:cubicBezTo>
                    <a:pt x="0" y="11"/>
                    <a:pt x="7" y="12"/>
                    <a:pt x="13" y="8"/>
                  </a:cubicBezTo>
                  <a:cubicBezTo>
                    <a:pt x="13" y="0"/>
                    <a:pt x="5" y="1"/>
                    <a:pt x="1" y="7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6" name="Freeform 1074">
              <a:extLst>
                <a:ext uri="{FF2B5EF4-FFF2-40B4-BE49-F238E27FC236}">
                  <a16:creationId xmlns:a16="http://schemas.microsoft.com/office/drawing/2014/main" id="{FB40DDDB-E1B8-4CA2-B6C6-E53B57DE3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2353"/>
              <a:ext cx="28" cy="43"/>
            </a:xfrm>
            <a:custGeom>
              <a:avLst/>
              <a:gdLst>
                <a:gd name="T0" fmla="*/ 12 w 12"/>
                <a:gd name="T1" fmla="*/ 217 h 18"/>
                <a:gd name="T2" fmla="*/ 49 w 12"/>
                <a:gd name="T3" fmla="*/ 0 h 18"/>
                <a:gd name="T4" fmla="*/ 49 w 12"/>
                <a:gd name="T5" fmla="*/ 18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" y="16"/>
                  </a:moveTo>
                  <a:cubicBezTo>
                    <a:pt x="12" y="18"/>
                    <a:pt x="10" y="4"/>
                    <a:pt x="4" y="0"/>
                  </a:cubicBezTo>
                  <a:cubicBezTo>
                    <a:pt x="0" y="5"/>
                    <a:pt x="0" y="11"/>
                    <a:pt x="4" y="1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7" name="Freeform 1075">
              <a:extLst>
                <a:ext uri="{FF2B5EF4-FFF2-40B4-BE49-F238E27FC236}">
                  <a16:creationId xmlns:a16="http://schemas.microsoft.com/office/drawing/2014/main" id="{2295279E-2741-4F44-9F14-207168B2E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2339"/>
              <a:ext cx="17" cy="14"/>
            </a:xfrm>
            <a:custGeom>
              <a:avLst/>
              <a:gdLst>
                <a:gd name="T0" fmla="*/ 58 w 7"/>
                <a:gd name="T1" fmla="*/ 65 h 6"/>
                <a:gd name="T2" fmla="*/ 0 w 7"/>
                <a:gd name="T3" fmla="*/ 49 h 6"/>
                <a:gd name="T4" fmla="*/ 58 w 7"/>
                <a:gd name="T5" fmla="*/ 0 h 6"/>
                <a:gd name="T6" fmla="*/ 41 w 7"/>
                <a:gd name="T7" fmla="*/ 49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4" y="5"/>
                  </a:moveTo>
                  <a:cubicBezTo>
                    <a:pt x="2" y="6"/>
                    <a:pt x="1" y="5"/>
                    <a:pt x="0" y="4"/>
                  </a:cubicBezTo>
                  <a:cubicBezTo>
                    <a:pt x="2" y="2"/>
                    <a:pt x="2" y="1"/>
                    <a:pt x="4" y="0"/>
                  </a:cubicBezTo>
                  <a:cubicBezTo>
                    <a:pt x="7" y="3"/>
                    <a:pt x="3" y="2"/>
                    <a:pt x="3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8" name="Freeform 1076">
              <a:extLst>
                <a:ext uri="{FF2B5EF4-FFF2-40B4-BE49-F238E27FC236}">
                  <a16:creationId xmlns:a16="http://schemas.microsoft.com/office/drawing/2014/main" id="{C1AE4FA5-DE11-4D5D-AE04-C44706D5E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2008"/>
              <a:ext cx="43" cy="33"/>
            </a:xfrm>
            <a:custGeom>
              <a:avLst/>
              <a:gdLst>
                <a:gd name="T0" fmla="*/ 41 w 18"/>
                <a:gd name="T1" fmla="*/ 118 h 14"/>
                <a:gd name="T2" fmla="*/ 0 w 18"/>
                <a:gd name="T3" fmla="*/ 78 h 14"/>
                <a:gd name="T4" fmla="*/ 246 w 18"/>
                <a:gd name="T5" fmla="*/ 144 h 14"/>
                <a:gd name="T6" fmla="*/ 165 w 18"/>
                <a:gd name="T7" fmla="*/ 18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3" y="9"/>
                  </a:moveTo>
                  <a:cubicBezTo>
                    <a:pt x="1" y="9"/>
                    <a:pt x="0" y="8"/>
                    <a:pt x="0" y="6"/>
                  </a:cubicBezTo>
                  <a:cubicBezTo>
                    <a:pt x="6" y="0"/>
                    <a:pt x="16" y="1"/>
                    <a:pt x="18" y="11"/>
                  </a:cubicBezTo>
                  <a:cubicBezTo>
                    <a:pt x="16" y="12"/>
                    <a:pt x="14" y="14"/>
                    <a:pt x="12" y="1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89" name="Freeform 1077">
              <a:extLst>
                <a:ext uri="{FF2B5EF4-FFF2-40B4-BE49-F238E27FC236}">
                  <a16:creationId xmlns:a16="http://schemas.microsoft.com/office/drawing/2014/main" id="{DFE64A91-4498-442E-96BC-968F4523F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" y="2150"/>
              <a:ext cx="71" cy="59"/>
            </a:xfrm>
            <a:custGeom>
              <a:avLst/>
              <a:gdLst>
                <a:gd name="T0" fmla="*/ 253 w 30"/>
                <a:gd name="T1" fmla="*/ 50 h 25"/>
                <a:gd name="T2" fmla="*/ 369 w 30"/>
                <a:gd name="T3" fmla="*/ 212 h 25"/>
                <a:gd name="T4" fmla="*/ 241 w 30"/>
                <a:gd name="T5" fmla="*/ 2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5">
                  <a:moveTo>
                    <a:pt x="19" y="4"/>
                  </a:moveTo>
                  <a:cubicBezTo>
                    <a:pt x="0" y="7"/>
                    <a:pt x="11" y="25"/>
                    <a:pt x="28" y="16"/>
                  </a:cubicBezTo>
                  <a:cubicBezTo>
                    <a:pt x="30" y="7"/>
                    <a:pt x="27" y="0"/>
                    <a:pt x="18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0" name="Freeform 1078">
              <a:extLst>
                <a:ext uri="{FF2B5EF4-FFF2-40B4-BE49-F238E27FC236}">
                  <a16:creationId xmlns:a16="http://schemas.microsoft.com/office/drawing/2014/main" id="{6FE32AC0-8859-454A-8DE0-2A4D62B82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2174"/>
              <a:ext cx="40" cy="40"/>
            </a:xfrm>
            <a:custGeom>
              <a:avLst/>
              <a:gdLst>
                <a:gd name="T0" fmla="*/ 89 w 17"/>
                <a:gd name="T1" fmla="*/ 38 h 17"/>
                <a:gd name="T2" fmla="*/ 0 w 17"/>
                <a:gd name="T3" fmla="*/ 172 h 17"/>
                <a:gd name="T4" fmla="*/ 89 w 17"/>
                <a:gd name="T5" fmla="*/ 4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7" y="3"/>
                  </a:moveTo>
                  <a:cubicBezTo>
                    <a:pt x="3" y="5"/>
                    <a:pt x="0" y="9"/>
                    <a:pt x="0" y="13"/>
                  </a:cubicBezTo>
                  <a:cubicBezTo>
                    <a:pt x="14" y="17"/>
                    <a:pt x="17" y="0"/>
                    <a:pt x="7" y="4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1" name="Freeform 1079">
              <a:extLst>
                <a:ext uri="{FF2B5EF4-FFF2-40B4-BE49-F238E27FC236}">
                  <a16:creationId xmlns:a16="http://schemas.microsoft.com/office/drawing/2014/main" id="{CFA2F962-986C-4226-8755-6A4A66B92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2164"/>
              <a:ext cx="24" cy="19"/>
            </a:xfrm>
            <a:custGeom>
              <a:avLst/>
              <a:gdLst>
                <a:gd name="T0" fmla="*/ 58 w 10"/>
                <a:gd name="T1" fmla="*/ 29 h 8"/>
                <a:gd name="T2" fmla="*/ 0 w 10"/>
                <a:gd name="T3" fmla="*/ 95 h 8"/>
                <a:gd name="T4" fmla="*/ 41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2"/>
                  </a:moveTo>
                  <a:cubicBezTo>
                    <a:pt x="3" y="4"/>
                    <a:pt x="0" y="3"/>
                    <a:pt x="0" y="7"/>
                  </a:cubicBezTo>
                  <a:cubicBezTo>
                    <a:pt x="8" y="8"/>
                    <a:pt x="10" y="2"/>
                    <a:pt x="3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2" name="Freeform 1080">
              <a:extLst>
                <a:ext uri="{FF2B5EF4-FFF2-40B4-BE49-F238E27FC236}">
                  <a16:creationId xmlns:a16="http://schemas.microsoft.com/office/drawing/2014/main" id="{9F07F0BC-0F47-47BD-AEA5-0FA35C293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448"/>
              <a:ext cx="14" cy="16"/>
            </a:xfrm>
            <a:custGeom>
              <a:avLst/>
              <a:gdLst>
                <a:gd name="T0" fmla="*/ 12 w 6"/>
                <a:gd name="T1" fmla="*/ 25 h 7"/>
                <a:gd name="T2" fmla="*/ 0 w 6"/>
                <a:gd name="T3" fmla="*/ 85 h 7"/>
                <a:gd name="T4" fmla="*/ 77 w 6"/>
                <a:gd name="T5" fmla="*/ 73 h 7"/>
                <a:gd name="T6" fmla="*/ 28 w 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1" y="4"/>
                    <a:pt x="0" y="5"/>
                    <a:pt x="0" y="7"/>
                  </a:cubicBezTo>
                  <a:cubicBezTo>
                    <a:pt x="1" y="7"/>
                    <a:pt x="4" y="6"/>
                    <a:pt x="6" y="6"/>
                  </a:cubicBezTo>
                  <a:cubicBezTo>
                    <a:pt x="6" y="2"/>
                    <a:pt x="4" y="2"/>
                    <a:pt x="2" y="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3" name="Freeform 1081">
              <a:extLst>
                <a:ext uri="{FF2B5EF4-FFF2-40B4-BE49-F238E27FC236}">
                  <a16:creationId xmlns:a16="http://schemas.microsoft.com/office/drawing/2014/main" id="{6C87A672-06A7-4F8B-912B-463CB216C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2431"/>
              <a:ext cx="23" cy="26"/>
            </a:xfrm>
            <a:custGeom>
              <a:avLst/>
              <a:gdLst>
                <a:gd name="T0" fmla="*/ 85 w 10"/>
                <a:gd name="T1" fmla="*/ 144 h 11"/>
                <a:gd name="T2" fmla="*/ 85 w 10"/>
                <a:gd name="T3" fmla="*/ 12 h 11"/>
                <a:gd name="T4" fmla="*/ 74 w 10"/>
                <a:gd name="T5" fmla="*/ 13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7" y="11"/>
                  </a:moveTo>
                  <a:cubicBezTo>
                    <a:pt x="0" y="8"/>
                    <a:pt x="2" y="3"/>
                    <a:pt x="7" y="1"/>
                  </a:cubicBezTo>
                  <a:cubicBezTo>
                    <a:pt x="9" y="0"/>
                    <a:pt x="10" y="10"/>
                    <a:pt x="6" y="10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4" name="Freeform 1082">
              <a:extLst>
                <a:ext uri="{FF2B5EF4-FFF2-40B4-BE49-F238E27FC236}">
                  <a16:creationId xmlns:a16="http://schemas.microsoft.com/office/drawing/2014/main" id="{AF6F0D43-EDA5-443F-B0DF-151648B9F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2415"/>
              <a:ext cx="14" cy="16"/>
            </a:xfrm>
            <a:custGeom>
              <a:avLst/>
              <a:gdLst>
                <a:gd name="T0" fmla="*/ 49 w 6"/>
                <a:gd name="T1" fmla="*/ 25 h 7"/>
                <a:gd name="T2" fmla="*/ 77 w 6"/>
                <a:gd name="T3" fmla="*/ 0 h 7"/>
                <a:gd name="T4" fmla="*/ 0 w 6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4" y="2"/>
                  </a:moveTo>
                  <a:cubicBezTo>
                    <a:pt x="4" y="3"/>
                    <a:pt x="4" y="7"/>
                    <a:pt x="6" y="0"/>
                  </a:cubicBez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solidFill>
              <a:srgbClr val="D80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5" name="Freeform 1083">
              <a:extLst>
                <a:ext uri="{FF2B5EF4-FFF2-40B4-BE49-F238E27FC236}">
                  <a16:creationId xmlns:a16="http://schemas.microsoft.com/office/drawing/2014/main" id="{73286C30-CCEB-46FE-882A-184CB9E83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155"/>
              <a:ext cx="19" cy="38"/>
            </a:xfrm>
            <a:custGeom>
              <a:avLst/>
              <a:gdLst>
                <a:gd name="T0" fmla="*/ 78 w 8"/>
                <a:gd name="T1" fmla="*/ 0 h 16"/>
                <a:gd name="T2" fmla="*/ 95 w 8"/>
                <a:gd name="T3" fmla="*/ 214 h 16"/>
                <a:gd name="T4" fmla="*/ 107 w 8"/>
                <a:gd name="T5" fmla="*/ 2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6" y="0"/>
                  </a:moveTo>
                  <a:cubicBezTo>
                    <a:pt x="1" y="3"/>
                    <a:pt x="0" y="14"/>
                    <a:pt x="7" y="16"/>
                  </a:cubicBezTo>
                  <a:cubicBezTo>
                    <a:pt x="2" y="12"/>
                    <a:pt x="5" y="6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6" name="Freeform 1084">
              <a:extLst>
                <a:ext uri="{FF2B5EF4-FFF2-40B4-BE49-F238E27FC236}">
                  <a16:creationId xmlns:a16="http://schemas.microsoft.com/office/drawing/2014/main" id="{830AF383-52B0-4EE3-81CC-9B6144AD4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2186"/>
              <a:ext cx="9" cy="7"/>
            </a:xfrm>
            <a:custGeom>
              <a:avLst/>
              <a:gdLst>
                <a:gd name="T0" fmla="*/ 45 w 4"/>
                <a:gd name="T1" fmla="*/ 0 h 3"/>
                <a:gd name="T2" fmla="*/ 11 w 4"/>
                <a:gd name="T3" fmla="*/ 12 h 3"/>
                <a:gd name="T4" fmla="*/ 25 w 4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2" y="0"/>
                    <a:pt x="1" y="1"/>
                  </a:cubicBezTo>
                  <a:cubicBezTo>
                    <a:pt x="0" y="3"/>
                    <a:pt x="1" y="3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7" name="Freeform 1085">
              <a:extLst>
                <a:ext uri="{FF2B5EF4-FFF2-40B4-BE49-F238E27FC236}">
                  <a16:creationId xmlns:a16="http://schemas.microsoft.com/office/drawing/2014/main" id="{BE3E80AF-8D88-4A2A-BEA5-F243BF3AA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2219"/>
              <a:ext cx="14" cy="11"/>
            </a:xfrm>
            <a:custGeom>
              <a:avLst/>
              <a:gdLst>
                <a:gd name="T0" fmla="*/ 77 w 6"/>
                <a:gd name="T1" fmla="*/ 9 h 5"/>
                <a:gd name="T2" fmla="*/ 0 w 6"/>
                <a:gd name="T3" fmla="*/ 33 h 5"/>
                <a:gd name="T4" fmla="*/ 12 w 6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0" y="4"/>
                    <a:pt x="0" y="5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8" name="Freeform 1086">
              <a:extLst>
                <a:ext uri="{FF2B5EF4-FFF2-40B4-BE49-F238E27FC236}">
                  <a16:creationId xmlns:a16="http://schemas.microsoft.com/office/drawing/2014/main" id="{9E9B96C0-365E-42D2-A10D-5B8B6F6B0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252"/>
              <a:ext cx="38" cy="28"/>
            </a:xfrm>
            <a:custGeom>
              <a:avLst/>
              <a:gdLst>
                <a:gd name="T0" fmla="*/ 12 w 16"/>
                <a:gd name="T1" fmla="*/ 103 h 12"/>
                <a:gd name="T2" fmla="*/ 0 w 16"/>
                <a:gd name="T3" fmla="*/ 65 h 12"/>
                <a:gd name="T4" fmla="*/ 147 w 16"/>
                <a:gd name="T5" fmla="*/ 77 h 12"/>
                <a:gd name="T6" fmla="*/ 214 w 16"/>
                <a:gd name="T7" fmla="*/ 65 h 12"/>
                <a:gd name="T8" fmla="*/ 40 w 16"/>
                <a:gd name="T9" fmla="*/ 11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">
                  <a:moveTo>
                    <a:pt x="1" y="8"/>
                  </a:moveTo>
                  <a:cubicBezTo>
                    <a:pt x="0" y="7"/>
                    <a:pt x="0" y="6"/>
                    <a:pt x="0" y="5"/>
                  </a:cubicBezTo>
                  <a:cubicBezTo>
                    <a:pt x="4" y="3"/>
                    <a:pt x="8" y="6"/>
                    <a:pt x="11" y="6"/>
                  </a:cubicBezTo>
                  <a:cubicBezTo>
                    <a:pt x="13" y="6"/>
                    <a:pt x="14" y="0"/>
                    <a:pt x="16" y="5"/>
                  </a:cubicBezTo>
                  <a:cubicBezTo>
                    <a:pt x="9" y="4"/>
                    <a:pt x="10" y="12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99" name="Freeform 1087">
              <a:extLst>
                <a:ext uri="{FF2B5EF4-FFF2-40B4-BE49-F238E27FC236}">
                  <a16:creationId xmlns:a16="http://schemas.microsoft.com/office/drawing/2014/main" id="{1C7A4E0A-54F6-4730-B8E2-53E98FAD6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160"/>
              <a:ext cx="5" cy="9"/>
            </a:xfrm>
            <a:custGeom>
              <a:avLst/>
              <a:gdLst>
                <a:gd name="T0" fmla="*/ 33 w 2"/>
                <a:gd name="T1" fmla="*/ 0 h 4"/>
                <a:gd name="T2" fmla="*/ 20 w 2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0" name="Freeform 1088">
              <a:extLst>
                <a:ext uri="{FF2B5EF4-FFF2-40B4-BE49-F238E27FC236}">
                  <a16:creationId xmlns:a16="http://schemas.microsoft.com/office/drawing/2014/main" id="{0B018E39-5793-45EB-AA51-3AFD307B0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" y="2046"/>
              <a:ext cx="64" cy="33"/>
            </a:xfrm>
            <a:custGeom>
              <a:avLst/>
              <a:gdLst>
                <a:gd name="T0" fmla="*/ 78 w 27"/>
                <a:gd name="T1" fmla="*/ 184 h 14"/>
                <a:gd name="T2" fmla="*/ 360 w 27"/>
                <a:gd name="T3" fmla="*/ 28 h 14"/>
                <a:gd name="T4" fmla="*/ 135 w 27"/>
                <a:gd name="T5" fmla="*/ 11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">
                  <a:moveTo>
                    <a:pt x="6" y="14"/>
                  </a:moveTo>
                  <a:cubicBezTo>
                    <a:pt x="0" y="2"/>
                    <a:pt x="21" y="4"/>
                    <a:pt x="27" y="2"/>
                  </a:cubicBezTo>
                  <a:cubicBezTo>
                    <a:pt x="24" y="0"/>
                    <a:pt x="10" y="6"/>
                    <a:pt x="1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1" name="Freeform 1089">
              <a:extLst>
                <a:ext uri="{FF2B5EF4-FFF2-40B4-BE49-F238E27FC236}">
                  <a16:creationId xmlns:a16="http://schemas.microsoft.com/office/drawing/2014/main" id="{54EDC8E8-2C07-44BC-88FF-E61278E07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" y="2169"/>
              <a:ext cx="9" cy="12"/>
            </a:xfrm>
            <a:custGeom>
              <a:avLst/>
              <a:gdLst>
                <a:gd name="T0" fmla="*/ 45 w 4"/>
                <a:gd name="T1" fmla="*/ 0 h 5"/>
                <a:gd name="T2" fmla="*/ 45 w 4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0" y="0"/>
                    <a:pt x="0" y="5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2" name="Freeform 1090">
              <a:extLst>
                <a:ext uri="{FF2B5EF4-FFF2-40B4-BE49-F238E27FC236}">
                  <a16:creationId xmlns:a16="http://schemas.microsoft.com/office/drawing/2014/main" id="{8090B473-7F5D-4D18-8476-747A032A6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2131"/>
              <a:ext cx="4" cy="7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12 h 3"/>
                <a:gd name="T4" fmla="*/ 8 w 2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403" name="Freeform 1091">
              <a:extLst>
                <a:ext uri="{FF2B5EF4-FFF2-40B4-BE49-F238E27FC236}">
                  <a16:creationId xmlns:a16="http://schemas.microsoft.com/office/drawing/2014/main" id="{5C0AF929-0570-4CFE-AE9D-17DC86AD7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2023"/>
              <a:ext cx="21" cy="16"/>
            </a:xfrm>
            <a:custGeom>
              <a:avLst/>
              <a:gdLst>
                <a:gd name="T0" fmla="*/ 12 w 9"/>
                <a:gd name="T1" fmla="*/ 85 h 7"/>
                <a:gd name="T2" fmla="*/ 114 w 9"/>
                <a:gd name="T3" fmla="*/ 3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1" y="7"/>
                  </a:moveTo>
                  <a:cubicBezTo>
                    <a:pt x="0" y="2"/>
                    <a:pt x="5" y="0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D8AAF8D6-D057-456D-BB73-A2EF3395C5C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Pericarditis</a:t>
            </a:r>
          </a:p>
        </p:txBody>
      </p:sp>
      <p:grpSp>
        <p:nvGrpSpPr>
          <p:cNvPr id="54274" name="Group 3">
            <a:extLst>
              <a:ext uri="{FF2B5EF4-FFF2-40B4-BE49-F238E27FC236}">
                <a16:creationId xmlns:a16="http://schemas.microsoft.com/office/drawing/2014/main" id="{53B7664A-BA96-4447-BBF7-29DED99487F5}"/>
              </a:ext>
            </a:extLst>
          </p:cNvPr>
          <p:cNvGrpSpPr>
            <a:grpSpLocks/>
          </p:cNvGrpSpPr>
          <p:nvPr/>
        </p:nvGrpSpPr>
        <p:grpSpPr bwMode="auto">
          <a:xfrm>
            <a:off x="3810000" y="1352550"/>
            <a:ext cx="4151313" cy="4884738"/>
            <a:chOff x="1391" y="946"/>
            <a:chExt cx="2615" cy="3077"/>
          </a:xfrm>
        </p:grpSpPr>
        <p:sp>
          <p:nvSpPr>
            <p:cNvPr id="54275" name="Freeform 4">
              <a:extLst>
                <a:ext uri="{FF2B5EF4-FFF2-40B4-BE49-F238E27FC236}">
                  <a16:creationId xmlns:a16="http://schemas.microsoft.com/office/drawing/2014/main" id="{C791A825-740E-4CB1-B64A-2EE1CC86D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804"/>
              <a:ext cx="2003" cy="2072"/>
            </a:xfrm>
            <a:custGeom>
              <a:avLst/>
              <a:gdLst>
                <a:gd name="T0" fmla="*/ 642 w 530"/>
                <a:gd name="T1" fmla="*/ 22818 h 548"/>
                <a:gd name="T2" fmla="*/ 5128 w 530"/>
                <a:gd name="T3" fmla="*/ 26433 h 548"/>
                <a:gd name="T4" fmla="*/ 9127 w 530"/>
                <a:gd name="T5" fmla="*/ 27193 h 548"/>
                <a:gd name="T6" fmla="*/ 13227 w 530"/>
                <a:gd name="T7" fmla="*/ 28006 h 548"/>
                <a:gd name="T8" fmla="*/ 18511 w 530"/>
                <a:gd name="T9" fmla="*/ 28762 h 548"/>
                <a:gd name="T10" fmla="*/ 21810 w 530"/>
                <a:gd name="T11" fmla="*/ 29250 h 548"/>
                <a:gd name="T12" fmla="*/ 25582 w 530"/>
                <a:gd name="T13" fmla="*/ 28978 h 548"/>
                <a:gd name="T14" fmla="*/ 27150 w 530"/>
                <a:gd name="T15" fmla="*/ 27949 h 548"/>
                <a:gd name="T16" fmla="*/ 28552 w 530"/>
                <a:gd name="T17" fmla="*/ 23945 h 548"/>
                <a:gd name="T18" fmla="*/ 27694 w 530"/>
                <a:gd name="T19" fmla="*/ 19786 h 548"/>
                <a:gd name="T20" fmla="*/ 27422 w 530"/>
                <a:gd name="T21" fmla="*/ 17298 h 548"/>
                <a:gd name="T22" fmla="*/ 25582 w 530"/>
                <a:gd name="T23" fmla="*/ 12167 h 548"/>
                <a:gd name="T24" fmla="*/ 19811 w 530"/>
                <a:gd name="T25" fmla="*/ 4862 h 548"/>
                <a:gd name="T26" fmla="*/ 16784 w 530"/>
                <a:gd name="T27" fmla="*/ 1573 h 548"/>
                <a:gd name="T28" fmla="*/ 14410 w 530"/>
                <a:gd name="T29" fmla="*/ 1244 h 548"/>
                <a:gd name="T30" fmla="*/ 12740 w 530"/>
                <a:gd name="T31" fmla="*/ 7520 h 548"/>
                <a:gd name="T32" fmla="*/ 9225 w 530"/>
                <a:gd name="T33" fmla="*/ 14209 h 5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0" h="548">
                  <a:moveTo>
                    <a:pt x="12" y="422"/>
                  </a:moveTo>
                  <a:cubicBezTo>
                    <a:pt x="0" y="456"/>
                    <a:pt x="72" y="483"/>
                    <a:pt x="95" y="489"/>
                  </a:cubicBezTo>
                  <a:cubicBezTo>
                    <a:pt x="119" y="496"/>
                    <a:pt x="145" y="497"/>
                    <a:pt x="169" y="503"/>
                  </a:cubicBezTo>
                  <a:cubicBezTo>
                    <a:pt x="194" y="509"/>
                    <a:pt x="219" y="515"/>
                    <a:pt x="245" y="518"/>
                  </a:cubicBezTo>
                  <a:cubicBezTo>
                    <a:pt x="278" y="523"/>
                    <a:pt x="311" y="524"/>
                    <a:pt x="343" y="532"/>
                  </a:cubicBezTo>
                  <a:cubicBezTo>
                    <a:pt x="364" y="537"/>
                    <a:pt x="382" y="540"/>
                    <a:pt x="404" y="541"/>
                  </a:cubicBezTo>
                  <a:cubicBezTo>
                    <a:pt x="427" y="542"/>
                    <a:pt x="454" y="548"/>
                    <a:pt x="474" y="536"/>
                  </a:cubicBezTo>
                  <a:cubicBezTo>
                    <a:pt x="484" y="531"/>
                    <a:pt x="496" y="525"/>
                    <a:pt x="503" y="517"/>
                  </a:cubicBezTo>
                  <a:cubicBezTo>
                    <a:pt x="520" y="500"/>
                    <a:pt x="528" y="466"/>
                    <a:pt x="529" y="443"/>
                  </a:cubicBezTo>
                  <a:cubicBezTo>
                    <a:pt x="530" y="416"/>
                    <a:pt x="521" y="392"/>
                    <a:pt x="513" y="366"/>
                  </a:cubicBezTo>
                  <a:cubicBezTo>
                    <a:pt x="509" y="351"/>
                    <a:pt x="510" y="335"/>
                    <a:pt x="508" y="320"/>
                  </a:cubicBezTo>
                  <a:cubicBezTo>
                    <a:pt x="504" y="286"/>
                    <a:pt x="488" y="256"/>
                    <a:pt x="474" y="225"/>
                  </a:cubicBezTo>
                  <a:cubicBezTo>
                    <a:pt x="452" y="174"/>
                    <a:pt x="408" y="127"/>
                    <a:pt x="367" y="90"/>
                  </a:cubicBezTo>
                  <a:cubicBezTo>
                    <a:pt x="346" y="71"/>
                    <a:pt x="327" y="53"/>
                    <a:pt x="311" y="29"/>
                  </a:cubicBezTo>
                  <a:cubicBezTo>
                    <a:pt x="298" y="9"/>
                    <a:pt x="287" y="0"/>
                    <a:pt x="267" y="23"/>
                  </a:cubicBezTo>
                  <a:cubicBezTo>
                    <a:pt x="241" y="53"/>
                    <a:pt x="241" y="102"/>
                    <a:pt x="236" y="139"/>
                  </a:cubicBezTo>
                  <a:cubicBezTo>
                    <a:pt x="228" y="188"/>
                    <a:pt x="204" y="226"/>
                    <a:pt x="171" y="263"/>
                  </a:cubicBezTo>
                </a:path>
              </a:pathLst>
            </a:custGeom>
            <a:solidFill>
              <a:srgbClr val="7E7C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6" name="Freeform 5">
              <a:extLst>
                <a:ext uri="{FF2B5EF4-FFF2-40B4-BE49-F238E27FC236}">
                  <a16:creationId xmlns:a16="http://schemas.microsoft.com/office/drawing/2014/main" id="{EDAC0067-F36C-4927-9F8E-7B5428FFC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110"/>
              <a:ext cx="1648" cy="1687"/>
            </a:xfrm>
            <a:custGeom>
              <a:avLst/>
              <a:gdLst>
                <a:gd name="T0" fmla="*/ 20301 w 436"/>
                <a:gd name="T1" fmla="*/ 10171 h 446"/>
                <a:gd name="T2" fmla="*/ 12685 w 436"/>
                <a:gd name="T3" fmla="*/ 0 h 446"/>
                <a:gd name="T4" fmla="*/ 12957 w 436"/>
                <a:gd name="T5" fmla="*/ 8499 h 446"/>
                <a:gd name="T6" fmla="*/ 10474 w 436"/>
                <a:gd name="T7" fmla="*/ 15266 h 446"/>
                <a:gd name="T8" fmla="*/ 8471 w 436"/>
                <a:gd name="T9" fmla="*/ 17857 h 446"/>
                <a:gd name="T10" fmla="*/ 57 w 436"/>
                <a:gd name="T11" fmla="*/ 18727 h 446"/>
                <a:gd name="T12" fmla="*/ 0 w 436"/>
                <a:gd name="T13" fmla="*/ 18670 h 446"/>
                <a:gd name="T14" fmla="*/ 0 w 436"/>
                <a:gd name="T15" fmla="*/ 19529 h 446"/>
                <a:gd name="T16" fmla="*/ 9344 w 436"/>
                <a:gd name="T17" fmla="*/ 21647 h 446"/>
                <a:gd name="T18" fmla="*/ 21175 w 436"/>
                <a:gd name="T19" fmla="*/ 22018 h 446"/>
                <a:gd name="T20" fmla="*/ 20301 w 436"/>
                <a:gd name="T21" fmla="*/ 10171 h 4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6" h="446">
                  <a:moveTo>
                    <a:pt x="376" y="188"/>
                  </a:moveTo>
                  <a:cubicBezTo>
                    <a:pt x="347" y="110"/>
                    <a:pt x="278" y="27"/>
                    <a:pt x="235" y="0"/>
                  </a:cubicBezTo>
                  <a:cubicBezTo>
                    <a:pt x="244" y="28"/>
                    <a:pt x="248" y="79"/>
                    <a:pt x="240" y="157"/>
                  </a:cubicBezTo>
                  <a:cubicBezTo>
                    <a:pt x="233" y="218"/>
                    <a:pt x="208" y="277"/>
                    <a:pt x="194" y="282"/>
                  </a:cubicBezTo>
                  <a:cubicBezTo>
                    <a:pt x="188" y="300"/>
                    <a:pt x="173" y="317"/>
                    <a:pt x="157" y="330"/>
                  </a:cubicBezTo>
                  <a:cubicBezTo>
                    <a:pt x="116" y="364"/>
                    <a:pt x="42" y="360"/>
                    <a:pt x="1" y="346"/>
                  </a:cubicBezTo>
                  <a:cubicBezTo>
                    <a:pt x="1" y="345"/>
                    <a:pt x="1" y="345"/>
                    <a:pt x="0" y="345"/>
                  </a:cubicBezTo>
                  <a:cubicBezTo>
                    <a:pt x="0" y="351"/>
                    <a:pt x="0" y="356"/>
                    <a:pt x="0" y="361"/>
                  </a:cubicBezTo>
                  <a:cubicBezTo>
                    <a:pt x="38" y="378"/>
                    <a:pt x="97" y="385"/>
                    <a:pt x="173" y="400"/>
                  </a:cubicBezTo>
                  <a:cubicBezTo>
                    <a:pt x="251" y="415"/>
                    <a:pt x="348" y="446"/>
                    <a:pt x="392" y="407"/>
                  </a:cubicBezTo>
                  <a:cubicBezTo>
                    <a:pt x="436" y="368"/>
                    <a:pt x="397" y="243"/>
                    <a:pt x="376" y="188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7" name="Freeform 6">
              <a:extLst>
                <a:ext uri="{FF2B5EF4-FFF2-40B4-BE49-F238E27FC236}">
                  <a16:creationId xmlns:a16="http://schemas.microsoft.com/office/drawing/2014/main" id="{44BA516F-4539-4F3D-B208-E618489EF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114"/>
              <a:ext cx="805" cy="1391"/>
            </a:xfrm>
            <a:custGeom>
              <a:avLst/>
              <a:gdLst>
                <a:gd name="T0" fmla="*/ 8643 w 213"/>
                <a:gd name="T1" fmla="*/ 19017 h 368"/>
                <a:gd name="T2" fmla="*/ 9770 w 213"/>
                <a:gd name="T3" fmla="*/ 14802 h 368"/>
                <a:gd name="T4" fmla="*/ 10741 w 213"/>
                <a:gd name="T5" fmla="*/ 6157 h 368"/>
                <a:gd name="T6" fmla="*/ 0 w 213"/>
                <a:gd name="T7" fmla="*/ 18574 h 368"/>
                <a:gd name="T8" fmla="*/ 756 w 213"/>
                <a:gd name="T9" fmla="*/ 19818 h 368"/>
                <a:gd name="T10" fmla="*/ 5941 w 213"/>
                <a:gd name="T11" fmla="*/ 19818 h 3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368">
                  <a:moveTo>
                    <a:pt x="160" y="352"/>
                  </a:moveTo>
                  <a:cubicBezTo>
                    <a:pt x="153" y="348"/>
                    <a:pt x="161" y="314"/>
                    <a:pt x="181" y="274"/>
                  </a:cubicBezTo>
                  <a:cubicBezTo>
                    <a:pt x="202" y="234"/>
                    <a:pt x="213" y="173"/>
                    <a:pt x="199" y="114"/>
                  </a:cubicBezTo>
                  <a:cubicBezTo>
                    <a:pt x="171" y="0"/>
                    <a:pt x="0" y="344"/>
                    <a:pt x="0" y="344"/>
                  </a:cubicBezTo>
                  <a:cubicBezTo>
                    <a:pt x="0" y="344"/>
                    <a:pt x="11" y="366"/>
                    <a:pt x="14" y="367"/>
                  </a:cubicBezTo>
                  <a:cubicBezTo>
                    <a:pt x="18" y="368"/>
                    <a:pt x="110" y="367"/>
                    <a:pt x="110" y="367"/>
                  </a:cubicBezTo>
                </a:path>
              </a:pathLst>
            </a:custGeom>
            <a:solidFill>
              <a:srgbClr val="F6C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8" name="Freeform 7">
              <a:extLst>
                <a:ext uri="{FF2B5EF4-FFF2-40B4-BE49-F238E27FC236}">
                  <a16:creationId xmlns:a16="http://schemas.microsoft.com/office/drawing/2014/main" id="{59517FDB-324F-4E39-93AD-A76BC3A2F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1955"/>
              <a:ext cx="918" cy="1501"/>
            </a:xfrm>
            <a:custGeom>
              <a:avLst/>
              <a:gdLst>
                <a:gd name="T0" fmla="*/ 8462 w 243"/>
                <a:gd name="T1" fmla="*/ 817 h 397"/>
                <a:gd name="T2" fmla="*/ 6422 w 243"/>
                <a:gd name="T3" fmla="*/ 1028 h 397"/>
                <a:gd name="T4" fmla="*/ 4737 w 243"/>
                <a:gd name="T5" fmla="*/ 2545 h 397"/>
                <a:gd name="T6" fmla="*/ 2369 w 243"/>
                <a:gd name="T7" fmla="*/ 5947 h 397"/>
                <a:gd name="T8" fmla="*/ 0 w 243"/>
                <a:gd name="T9" fmla="*/ 13622 h 397"/>
                <a:gd name="T10" fmla="*/ 2584 w 243"/>
                <a:gd name="T11" fmla="*/ 20598 h 397"/>
                <a:gd name="T12" fmla="*/ 6581 w 243"/>
                <a:gd name="T13" fmla="*/ 20814 h 397"/>
                <a:gd name="T14" fmla="*/ 7163 w 243"/>
                <a:gd name="T15" fmla="*/ 19025 h 397"/>
                <a:gd name="T16" fmla="*/ 7008 w 243"/>
                <a:gd name="T17" fmla="*/ 12810 h 397"/>
                <a:gd name="T18" fmla="*/ 10347 w 243"/>
                <a:gd name="T19" fmla="*/ 5516 h 397"/>
                <a:gd name="T20" fmla="*/ 13101 w 243"/>
                <a:gd name="T21" fmla="*/ 0 h 3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3" h="397">
                  <a:moveTo>
                    <a:pt x="157" y="15"/>
                  </a:moveTo>
                  <a:cubicBezTo>
                    <a:pt x="143" y="16"/>
                    <a:pt x="133" y="12"/>
                    <a:pt x="119" y="19"/>
                  </a:cubicBezTo>
                  <a:cubicBezTo>
                    <a:pt x="106" y="25"/>
                    <a:pt x="98" y="37"/>
                    <a:pt x="88" y="47"/>
                  </a:cubicBezTo>
                  <a:cubicBezTo>
                    <a:pt x="70" y="66"/>
                    <a:pt x="56" y="87"/>
                    <a:pt x="44" y="110"/>
                  </a:cubicBezTo>
                  <a:cubicBezTo>
                    <a:pt x="20" y="153"/>
                    <a:pt x="0" y="202"/>
                    <a:pt x="0" y="252"/>
                  </a:cubicBezTo>
                  <a:cubicBezTo>
                    <a:pt x="1" y="299"/>
                    <a:pt x="11" y="349"/>
                    <a:pt x="48" y="381"/>
                  </a:cubicBezTo>
                  <a:cubicBezTo>
                    <a:pt x="65" y="395"/>
                    <a:pt x="104" y="397"/>
                    <a:pt x="122" y="385"/>
                  </a:cubicBezTo>
                  <a:cubicBezTo>
                    <a:pt x="134" y="377"/>
                    <a:pt x="133" y="365"/>
                    <a:pt x="133" y="352"/>
                  </a:cubicBezTo>
                  <a:cubicBezTo>
                    <a:pt x="134" y="313"/>
                    <a:pt x="123" y="277"/>
                    <a:pt x="130" y="237"/>
                  </a:cubicBezTo>
                  <a:cubicBezTo>
                    <a:pt x="139" y="185"/>
                    <a:pt x="161" y="143"/>
                    <a:pt x="192" y="102"/>
                  </a:cubicBezTo>
                  <a:cubicBezTo>
                    <a:pt x="215" y="73"/>
                    <a:pt x="238" y="38"/>
                    <a:pt x="243" y="0"/>
                  </a:cubicBezTo>
                </a:path>
              </a:pathLst>
            </a:custGeom>
            <a:solidFill>
              <a:srgbClr val="D8B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79" name="Freeform 8">
              <a:extLst>
                <a:ext uri="{FF2B5EF4-FFF2-40B4-BE49-F238E27FC236}">
                  <a16:creationId xmlns:a16="http://schemas.microsoft.com/office/drawing/2014/main" id="{52186913-1892-4243-8FEF-D786C074A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054"/>
              <a:ext cx="430" cy="650"/>
            </a:xfrm>
            <a:custGeom>
              <a:avLst/>
              <a:gdLst>
                <a:gd name="T0" fmla="*/ 483 w 114"/>
                <a:gd name="T1" fmla="*/ 9168 h 172"/>
                <a:gd name="T2" fmla="*/ 909 w 114"/>
                <a:gd name="T3" fmla="*/ 5725 h 172"/>
                <a:gd name="T4" fmla="*/ 2731 w 114"/>
                <a:gd name="T5" fmla="*/ 3341 h 172"/>
                <a:gd name="T6" fmla="*/ 3429 w 114"/>
                <a:gd name="T7" fmla="*/ 2271 h 172"/>
                <a:gd name="T8" fmla="*/ 3274 w 114"/>
                <a:gd name="T9" fmla="*/ 1670 h 172"/>
                <a:gd name="T10" fmla="*/ 3485 w 114"/>
                <a:gd name="T11" fmla="*/ 1028 h 172"/>
                <a:gd name="T12" fmla="*/ 4085 w 114"/>
                <a:gd name="T13" fmla="*/ 370 h 172"/>
                <a:gd name="T14" fmla="*/ 4666 w 114"/>
                <a:gd name="T15" fmla="*/ 57 h 172"/>
                <a:gd name="T16" fmla="*/ 6118 w 114"/>
                <a:gd name="T17" fmla="*/ 427 h 172"/>
                <a:gd name="T18" fmla="*/ 4881 w 114"/>
                <a:gd name="T19" fmla="*/ 2426 h 172"/>
                <a:gd name="T20" fmla="*/ 4609 w 114"/>
                <a:gd name="T21" fmla="*/ 3942 h 172"/>
                <a:gd name="T22" fmla="*/ 2576 w 114"/>
                <a:gd name="T23" fmla="*/ 4641 h 172"/>
                <a:gd name="T24" fmla="*/ 1607 w 114"/>
                <a:gd name="T25" fmla="*/ 5457 h 172"/>
                <a:gd name="T26" fmla="*/ 698 w 114"/>
                <a:gd name="T27" fmla="*/ 9281 h 1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4" h="172">
                  <a:moveTo>
                    <a:pt x="9" y="170"/>
                  </a:moveTo>
                  <a:cubicBezTo>
                    <a:pt x="0" y="149"/>
                    <a:pt x="8" y="125"/>
                    <a:pt x="17" y="106"/>
                  </a:cubicBezTo>
                  <a:cubicBezTo>
                    <a:pt x="25" y="86"/>
                    <a:pt x="36" y="76"/>
                    <a:pt x="51" y="62"/>
                  </a:cubicBezTo>
                  <a:cubicBezTo>
                    <a:pt x="57" y="56"/>
                    <a:pt x="64" y="50"/>
                    <a:pt x="64" y="42"/>
                  </a:cubicBezTo>
                  <a:cubicBezTo>
                    <a:pt x="64" y="38"/>
                    <a:pt x="60" y="34"/>
                    <a:pt x="61" y="31"/>
                  </a:cubicBezTo>
                  <a:cubicBezTo>
                    <a:pt x="61" y="26"/>
                    <a:pt x="62" y="22"/>
                    <a:pt x="65" y="19"/>
                  </a:cubicBezTo>
                  <a:cubicBezTo>
                    <a:pt x="68" y="17"/>
                    <a:pt x="73" y="8"/>
                    <a:pt x="76" y="7"/>
                  </a:cubicBezTo>
                  <a:cubicBezTo>
                    <a:pt x="81" y="5"/>
                    <a:pt x="82" y="0"/>
                    <a:pt x="87" y="1"/>
                  </a:cubicBezTo>
                  <a:cubicBezTo>
                    <a:pt x="95" y="2"/>
                    <a:pt x="106" y="7"/>
                    <a:pt x="114" y="8"/>
                  </a:cubicBezTo>
                  <a:cubicBezTo>
                    <a:pt x="103" y="18"/>
                    <a:pt x="94" y="28"/>
                    <a:pt x="91" y="45"/>
                  </a:cubicBezTo>
                  <a:cubicBezTo>
                    <a:pt x="88" y="59"/>
                    <a:pt x="99" y="63"/>
                    <a:pt x="86" y="73"/>
                  </a:cubicBezTo>
                  <a:cubicBezTo>
                    <a:pt x="80" y="77"/>
                    <a:pt x="54" y="82"/>
                    <a:pt x="48" y="86"/>
                  </a:cubicBezTo>
                  <a:cubicBezTo>
                    <a:pt x="41" y="89"/>
                    <a:pt x="36" y="95"/>
                    <a:pt x="30" y="101"/>
                  </a:cubicBezTo>
                  <a:cubicBezTo>
                    <a:pt x="13" y="122"/>
                    <a:pt x="13" y="146"/>
                    <a:pt x="13" y="172"/>
                  </a:cubicBezTo>
                </a:path>
              </a:pathLst>
            </a:custGeom>
            <a:solidFill>
              <a:srgbClr val="C9A3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0" name="Freeform 9">
              <a:extLst>
                <a:ext uri="{FF2B5EF4-FFF2-40B4-BE49-F238E27FC236}">
                  <a16:creationId xmlns:a16="http://schemas.microsoft.com/office/drawing/2014/main" id="{BF53CFCF-DEFF-4B88-97B0-68CF2E24B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023"/>
              <a:ext cx="264" cy="284"/>
            </a:xfrm>
            <a:custGeom>
              <a:avLst/>
              <a:gdLst>
                <a:gd name="T0" fmla="*/ 1822 w 70"/>
                <a:gd name="T1" fmla="*/ 818 h 75"/>
                <a:gd name="T2" fmla="*/ 909 w 70"/>
                <a:gd name="T3" fmla="*/ 1518 h 75"/>
                <a:gd name="T4" fmla="*/ 0 w 70"/>
                <a:gd name="T5" fmla="*/ 2768 h 75"/>
                <a:gd name="T6" fmla="*/ 483 w 70"/>
                <a:gd name="T7" fmla="*/ 3859 h 75"/>
                <a:gd name="T8" fmla="*/ 1180 w 70"/>
                <a:gd name="T9" fmla="*/ 4014 h 75"/>
                <a:gd name="T10" fmla="*/ 2844 w 70"/>
                <a:gd name="T11" fmla="*/ 2336 h 75"/>
                <a:gd name="T12" fmla="*/ 3270 w 70"/>
                <a:gd name="T13" fmla="*/ 159 h 75"/>
                <a:gd name="T14" fmla="*/ 3172 w 70"/>
                <a:gd name="T15" fmla="*/ 114 h 75"/>
                <a:gd name="T16" fmla="*/ 1822 w 70"/>
                <a:gd name="T17" fmla="*/ 818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75">
                  <a:moveTo>
                    <a:pt x="34" y="15"/>
                  </a:moveTo>
                  <a:cubicBezTo>
                    <a:pt x="28" y="20"/>
                    <a:pt x="22" y="25"/>
                    <a:pt x="17" y="28"/>
                  </a:cubicBezTo>
                  <a:cubicBezTo>
                    <a:pt x="7" y="34"/>
                    <a:pt x="1" y="43"/>
                    <a:pt x="0" y="51"/>
                  </a:cubicBezTo>
                  <a:cubicBezTo>
                    <a:pt x="0" y="56"/>
                    <a:pt x="1" y="64"/>
                    <a:pt x="9" y="71"/>
                  </a:cubicBezTo>
                  <a:cubicBezTo>
                    <a:pt x="13" y="74"/>
                    <a:pt x="17" y="75"/>
                    <a:pt x="22" y="74"/>
                  </a:cubicBezTo>
                  <a:cubicBezTo>
                    <a:pt x="31" y="72"/>
                    <a:pt x="41" y="62"/>
                    <a:pt x="53" y="43"/>
                  </a:cubicBezTo>
                  <a:cubicBezTo>
                    <a:pt x="57" y="36"/>
                    <a:pt x="70" y="13"/>
                    <a:pt x="61" y="3"/>
                  </a:cubicBezTo>
                  <a:cubicBezTo>
                    <a:pt x="61" y="3"/>
                    <a:pt x="60" y="2"/>
                    <a:pt x="59" y="2"/>
                  </a:cubicBezTo>
                  <a:cubicBezTo>
                    <a:pt x="53" y="0"/>
                    <a:pt x="44" y="7"/>
                    <a:pt x="34" y="15"/>
                  </a:cubicBezTo>
                  <a:close/>
                </a:path>
              </a:pathLst>
            </a:cu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1" name="Freeform 10">
              <a:extLst>
                <a:ext uri="{FF2B5EF4-FFF2-40B4-BE49-F238E27FC236}">
                  <a16:creationId xmlns:a16="http://schemas.microsoft.com/office/drawing/2014/main" id="{BABC11EA-A474-4182-B5A2-4CC727643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638"/>
              <a:ext cx="223" cy="450"/>
            </a:xfrm>
            <a:custGeom>
              <a:avLst/>
              <a:gdLst>
                <a:gd name="T0" fmla="*/ 1130 w 59"/>
                <a:gd name="T1" fmla="*/ 57 h 119"/>
                <a:gd name="T2" fmla="*/ 57 w 59"/>
                <a:gd name="T3" fmla="*/ 2159 h 119"/>
                <a:gd name="T4" fmla="*/ 113 w 59"/>
                <a:gd name="T5" fmla="*/ 3732 h 119"/>
                <a:gd name="T6" fmla="*/ 1342 w 59"/>
                <a:gd name="T7" fmla="*/ 6164 h 119"/>
                <a:gd name="T8" fmla="*/ 2158 w 59"/>
                <a:gd name="T9" fmla="*/ 6379 h 119"/>
                <a:gd name="T10" fmla="*/ 3028 w 59"/>
                <a:gd name="T11" fmla="*/ 3188 h 119"/>
                <a:gd name="T12" fmla="*/ 1943 w 59"/>
                <a:gd name="T13" fmla="*/ 216 h 119"/>
                <a:gd name="T14" fmla="*/ 1130 w 59"/>
                <a:gd name="T15" fmla="*/ 57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119">
                  <a:moveTo>
                    <a:pt x="21" y="1"/>
                  </a:moveTo>
                  <a:cubicBezTo>
                    <a:pt x="10" y="3"/>
                    <a:pt x="3" y="21"/>
                    <a:pt x="1" y="40"/>
                  </a:cubicBezTo>
                  <a:cubicBezTo>
                    <a:pt x="0" y="50"/>
                    <a:pt x="0" y="60"/>
                    <a:pt x="2" y="69"/>
                  </a:cubicBezTo>
                  <a:cubicBezTo>
                    <a:pt x="5" y="88"/>
                    <a:pt x="14" y="106"/>
                    <a:pt x="25" y="114"/>
                  </a:cubicBezTo>
                  <a:cubicBezTo>
                    <a:pt x="30" y="118"/>
                    <a:pt x="36" y="119"/>
                    <a:pt x="40" y="118"/>
                  </a:cubicBezTo>
                  <a:cubicBezTo>
                    <a:pt x="59" y="112"/>
                    <a:pt x="59" y="83"/>
                    <a:pt x="56" y="59"/>
                  </a:cubicBezTo>
                  <a:cubicBezTo>
                    <a:pt x="53" y="39"/>
                    <a:pt x="49" y="14"/>
                    <a:pt x="36" y="4"/>
                  </a:cubicBezTo>
                  <a:cubicBezTo>
                    <a:pt x="31" y="1"/>
                    <a:pt x="26" y="0"/>
                    <a:pt x="21" y="1"/>
                  </a:cubicBezTo>
                  <a:close/>
                </a:path>
              </a:pathLst>
            </a:cu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2" name="Freeform 11">
              <a:extLst>
                <a:ext uri="{FF2B5EF4-FFF2-40B4-BE49-F238E27FC236}">
                  <a16:creationId xmlns:a16="http://schemas.microsoft.com/office/drawing/2014/main" id="{B6D0FDB4-F955-491A-8C50-8FDEC699D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967"/>
              <a:ext cx="1425" cy="1520"/>
            </a:xfrm>
            <a:custGeom>
              <a:avLst/>
              <a:gdLst>
                <a:gd name="T0" fmla="*/ 12859 w 377"/>
                <a:gd name="T1" fmla="*/ 427 h 402"/>
                <a:gd name="T2" fmla="*/ 14103 w 377"/>
                <a:gd name="T3" fmla="*/ 1403 h 402"/>
                <a:gd name="T4" fmla="*/ 15116 w 377"/>
                <a:gd name="T5" fmla="*/ 2000 h 402"/>
                <a:gd name="T6" fmla="*/ 16200 w 377"/>
                <a:gd name="T7" fmla="*/ 2375 h 402"/>
                <a:gd name="T8" fmla="*/ 17546 w 377"/>
                <a:gd name="T9" fmla="*/ 2375 h 402"/>
                <a:gd name="T10" fmla="*/ 19175 w 377"/>
                <a:gd name="T11" fmla="*/ 1131 h 402"/>
                <a:gd name="T12" fmla="*/ 19761 w 377"/>
                <a:gd name="T13" fmla="*/ 10538 h 402"/>
                <a:gd name="T14" fmla="*/ 17289 w 377"/>
                <a:gd name="T15" fmla="*/ 17299 h 402"/>
                <a:gd name="T16" fmla="*/ 15286 w 377"/>
                <a:gd name="T17" fmla="*/ 19889 h 402"/>
                <a:gd name="T18" fmla="*/ 6857 w 377"/>
                <a:gd name="T19" fmla="*/ 20758 h 402"/>
                <a:gd name="T20" fmla="*/ 1342 w 377"/>
                <a:gd name="T21" fmla="*/ 20645 h 402"/>
                <a:gd name="T22" fmla="*/ 57 w 377"/>
                <a:gd name="T23" fmla="*/ 13839 h 402"/>
                <a:gd name="T24" fmla="*/ 5515 w 377"/>
                <a:gd name="T25" fmla="*/ 2915 h 402"/>
                <a:gd name="T26" fmla="*/ 12859 w 377"/>
                <a:gd name="T27" fmla="*/ 427 h 4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77" h="402">
                  <a:moveTo>
                    <a:pt x="238" y="8"/>
                  </a:moveTo>
                  <a:cubicBezTo>
                    <a:pt x="248" y="0"/>
                    <a:pt x="258" y="17"/>
                    <a:pt x="261" y="26"/>
                  </a:cubicBezTo>
                  <a:cubicBezTo>
                    <a:pt x="269" y="21"/>
                    <a:pt x="277" y="30"/>
                    <a:pt x="280" y="37"/>
                  </a:cubicBezTo>
                  <a:cubicBezTo>
                    <a:pt x="286" y="27"/>
                    <a:pt x="295" y="34"/>
                    <a:pt x="300" y="44"/>
                  </a:cubicBezTo>
                  <a:cubicBezTo>
                    <a:pt x="307" y="45"/>
                    <a:pt x="315" y="37"/>
                    <a:pt x="325" y="44"/>
                  </a:cubicBezTo>
                  <a:cubicBezTo>
                    <a:pt x="325" y="23"/>
                    <a:pt x="347" y="13"/>
                    <a:pt x="355" y="21"/>
                  </a:cubicBezTo>
                  <a:cubicBezTo>
                    <a:pt x="367" y="42"/>
                    <a:pt x="377" y="98"/>
                    <a:pt x="366" y="195"/>
                  </a:cubicBezTo>
                  <a:cubicBezTo>
                    <a:pt x="359" y="256"/>
                    <a:pt x="334" y="315"/>
                    <a:pt x="320" y="320"/>
                  </a:cubicBezTo>
                  <a:cubicBezTo>
                    <a:pt x="314" y="338"/>
                    <a:pt x="299" y="355"/>
                    <a:pt x="283" y="368"/>
                  </a:cubicBezTo>
                  <a:cubicBezTo>
                    <a:pt x="242" y="402"/>
                    <a:pt x="168" y="398"/>
                    <a:pt x="127" y="384"/>
                  </a:cubicBezTo>
                  <a:cubicBezTo>
                    <a:pt x="72" y="362"/>
                    <a:pt x="48" y="368"/>
                    <a:pt x="25" y="382"/>
                  </a:cubicBezTo>
                  <a:cubicBezTo>
                    <a:pt x="14" y="376"/>
                    <a:pt x="2" y="367"/>
                    <a:pt x="1" y="256"/>
                  </a:cubicBezTo>
                  <a:cubicBezTo>
                    <a:pt x="0" y="145"/>
                    <a:pt x="58" y="131"/>
                    <a:pt x="102" y="54"/>
                  </a:cubicBezTo>
                  <a:cubicBezTo>
                    <a:pt x="110" y="36"/>
                    <a:pt x="191" y="45"/>
                    <a:pt x="238" y="8"/>
                  </a:cubicBezTo>
                  <a:close/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3" name="Freeform 12">
              <a:extLst>
                <a:ext uri="{FF2B5EF4-FFF2-40B4-BE49-F238E27FC236}">
                  <a16:creationId xmlns:a16="http://schemas.microsoft.com/office/drawing/2014/main" id="{3F2117FA-4984-4B45-B873-33769A73E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349"/>
              <a:ext cx="215" cy="310"/>
            </a:xfrm>
            <a:custGeom>
              <a:avLst/>
              <a:gdLst>
                <a:gd name="T0" fmla="*/ 1720 w 57"/>
                <a:gd name="T1" fmla="*/ 215 h 82"/>
                <a:gd name="T2" fmla="*/ 0 w 57"/>
                <a:gd name="T3" fmla="*/ 3300 h 82"/>
                <a:gd name="T4" fmla="*/ 370 w 57"/>
                <a:gd name="T5" fmla="*/ 4102 h 82"/>
                <a:gd name="T6" fmla="*/ 2361 w 57"/>
                <a:gd name="T7" fmla="*/ 2703 h 82"/>
                <a:gd name="T8" fmla="*/ 2520 w 57"/>
                <a:gd name="T9" fmla="*/ 215 h 82"/>
                <a:gd name="T10" fmla="*/ 1720 w 57"/>
                <a:gd name="T11" fmla="*/ 215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82">
                  <a:moveTo>
                    <a:pt x="32" y="4"/>
                  </a:moveTo>
                  <a:cubicBezTo>
                    <a:pt x="17" y="13"/>
                    <a:pt x="0" y="43"/>
                    <a:pt x="0" y="61"/>
                  </a:cubicBezTo>
                  <a:cubicBezTo>
                    <a:pt x="0" y="70"/>
                    <a:pt x="4" y="74"/>
                    <a:pt x="7" y="76"/>
                  </a:cubicBezTo>
                  <a:cubicBezTo>
                    <a:pt x="19" y="82"/>
                    <a:pt x="34" y="67"/>
                    <a:pt x="44" y="50"/>
                  </a:cubicBezTo>
                  <a:cubicBezTo>
                    <a:pt x="53" y="33"/>
                    <a:pt x="57" y="12"/>
                    <a:pt x="47" y="4"/>
                  </a:cubicBezTo>
                  <a:cubicBezTo>
                    <a:pt x="44" y="2"/>
                    <a:pt x="39" y="0"/>
                    <a:pt x="32" y="4"/>
                  </a:cubicBezTo>
                  <a:close/>
                </a:path>
              </a:pathLst>
            </a:cu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4" name="Freeform 13">
              <a:extLst>
                <a:ext uri="{FF2B5EF4-FFF2-40B4-BE49-F238E27FC236}">
                  <a16:creationId xmlns:a16="http://schemas.microsoft.com/office/drawing/2014/main" id="{DD3D9ECC-C779-49F3-B369-0FD8C083F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212"/>
              <a:ext cx="428" cy="530"/>
            </a:xfrm>
            <a:custGeom>
              <a:avLst/>
              <a:gdLst>
                <a:gd name="T0" fmla="*/ 6083 w 113"/>
                <a:gd name="T1" fmla="*/ 0 h 140"/>
                <a:gd name="T2" fmla="*/ 4621 w 113"/>
                <a:gd name="T3" fmla="*/ 1306 h 140"/>
                <a:gd name="T4" fmla="*/ 3916 w 113"/>
                <a:gd name="T5" fmla="*/ 1147 h 140"/>
                <a:gd name="T6" fmla="*/ 3428 w 113"/>
                <a:gd name="T7" fmla="*/ 114 h 140"/>
                <a:gd name="T8" fmla="*/ 1909 w 113"/>
                <a:gd name="T9" fmla="*/ 2063 h 140"/>
                <a:gd name="T10" fmla="*/ 2223 w 113"/>
                <a:gd name="T11" fmla="*/ 2165 h 140"/>
                <a:gd name="T12" fmla="*/ 2064 w 113"/>
                <a:gd name="T13" fmla="*/ 4672 h 140"/>
                <a:gd name="T14" fmla="*/ 57 w 113"/>
                <a:gd name="T15" fmla="*/ 6076 h 140"/>
                <a:gd name="T16" fmla="*/ 0 w 113"/>
                <a:gd name="T17" fmla="*/ 6019 h 140"/>
                <a:gd name="T18" fmla="*/ 1250 w 113"/>
                <a:gd name="T19" fmla="*/ 7594 h 140"/>
                <a:gd name="T20" fmla="*/ 6140 w 113"/>
                <a:gd name="T21" fmla="*/ 0 h 140"/>
                <a:gd name="T22" fmla="*/ 6083 w 113"/>
                <a:gd name="T23" fmla="*/ 0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3" h="140">
                  <a:moveTo>
                    <a:pt x="112" y="0"/>
                  </a:moveTo>
                  <a:cubicBezTo>
                    <a:pt x="102" y="15"/>
                    <a:pt x="93" y="23"/>
                    <a:pt x="85" y="24"/>
                  </a:cubicBezTo>
                  <a:cubicBezTo>
                    <a:pt x="80" y="25"/>
                    <a:pt x="76" y="24"/>
                    <a:pt x="72" y="21"/>
                  </a:cubicBezTo>
                  <a:cubicBezTo>
                    <a:pt x="64" y="14"/>
                    <a:pt x="63" y="7"/>
                    <a:pt x="63" y="2"/>
                  </a:cubicBezTo>
                  <a:cubicBezTo>
                    <a:pt x="63" y="17"/>
                    <a:pt x="64" y="37"/>
                    <a:pt x="35" y="38"/>
                  </a:cubicBezTo>
                  <a:cubicBezTo>
                    <a:pt x="38" y="38"/>
                    <a:pt x="40" y="39"/>
                    <a:pt x="41" y="40"/>
                  </a:cubicBezTo>
                  <a:cubicBezTo>
                    <a:pt x="51" y="48"/>
                    <a:pt x="47" y="69"/>
                    <a:pt x="38" y="86"/>
                  </a:cubicBezTo>
                  <a:cubicBezTo>
                    <a:pt x="28" y="103"/>
                    <a:pt x="13" y="118"/>
                    <a:pt x="1" y="112"/>
                  </a:cubicBezTo>
                  <a:cubicBezTo>
                    <a:pt x="1" y="111"/>
                    <a:pt x="0" y="111"/>
                    <a:pt x="0" y="111"/>
                  </a:cubicBezTo>
                  <a:cubicBezTo>
                    <a:pt x="10" y="121"/>
                    <a:pt x="18" y="133"/>
                    <a:pt x="23" y="140"/>
                  </a:cubicBezTo>
                  <a:cubicBezTo>
                    <a:pt x="36" y="77"/>
                    <a:pt x="77" y="55"/>
                    <a:pt x="113" y="0"/>
                  </a:cubicBezTo>
                  <a:cubicBezTo>
                    <a:pt x="112" y="0"/>
                    <a:pt x="112" y="0"/>
                    <a:pt x="112" y="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5" name="Freeform 14">
              <a:extLst>
                <a:ext uri="{FF2B5EF4-FFF2-40B4-BE49-F238E27FC236}">
                  <a16:creationId xmlns:a16="http://schemas.microsoft.com/office/drawing/2014/main" id="{0335EBDA-5ED3-4D5F-8DAC-E1B13D67F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1604"/>
              <a:ext cx="257" cy="480"/>
            </a:xfrm>
            <a:custGeom>
              <a:avLst/>
              <a:gdLst>
                <a:gd name="T0" fmla="*/ 3613 w 68"/>
                <a:gd name="T1" fmla="*/ 1572 h 127"/>
                <a:gd name="T2" fmla="*/ 3613 w 68"/>
                <a:gd name="T3" fmla="*/ 1516 h 127"/>
                <a:gd name="T4" fmla="*/ 3613 w 68"/>
                <a:gd name="T5" fmla="*/ 858 h 127"/>
                <a:gd name="T6" fmla="*/ 3613 w 68"/>
                <a:gd name="T7" fmla="*/ 272 h 127"/>
                <a:gd name="T8" fmla="*/ 3613 w 68"/>
                <a:gd name="T9" fmla="*/ 215 h 127"/>
                <a:gd name="T10" fmla="*/ 3613 w 68"/>
                <a:gd name="T11" fmla="*/ 0 h 127"/>
                <a:gd name="T12" fmla="*/ 0 w 68"/>
                <a:gd name="T13" fmla="*/ 544 h 127"/>
                <a:gd name="T14" fmla="*/ 0 w 68"/>
                <a:gd name="T15" fmla="*/ 544 h 127"/>
                <a:gd name="T16" fmla="*/ 0 w 68"/>
                <a:gd name="T17" fmla="*/ 544 h 127"/>
                <a:gd name="T18" fmla="*/ 813 w 68"/>
                <a:gd name="T19" fmla="*/ 699 h 127"/>
                <a:gd name="T20" fmla="*/ 1886 w 68"/>
                <a:gd name="T21" fmla="*/ 3670 h 127"/>
                <a:gd name="T22" fmla="*/ 1028 w 68"/>
                <a:gd name="T23" fmla="*/ 6856 h 127"/>
                <a:gd name="T24" fmla="*/ 1727 w 68"/>
                <a:gd name="T25" fmla="*/ 6701 h 127"/>
                <a:gd name="T26" fmla="*/ 2914 w 68"/>
                <a:gd name="T27" fmla="*/ 6100 h 127"/>
                <a:gd name="T28" fmla="*/ 3243 w 68"/>
                <a:gd name="T29" fmla="*/ 6372 h 127"/>
                <a:gd name="T30" fmla="*/ 3341 w 68"/>
                <a:gd name="T31" fmla="*/ 6316 h 127"/>
                <a:gd name="T32" fmla="*/ 3341 w 68"/>
                <a:gd name="T33" fmla="*/ 6316 h 127"/>
                <a:gd name="T34" fmla="*/ 3613 w 68"/>
                <a:gd name="T35" fmla="*/ 1572 h 1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8" h="127">
                  <a:moveTo>
                    <a:pt x="67" y="29"/>
                  </a:moveTo>
                  <a:cubicBezTo>
                    <a:pt x="67" y="28"/>
                    <a:pt x="67" y="28"/>
                    <a:pt x="67" y="28"/>
                  </a:cubicBezTo>
                  <a:cubicBezTo>
                    <a:pt x="67" y="24"/>
                    <a:pt x="67" y="20"/>
                    <a:pt x="67" y="16"/>
                  </a:cubicBezTo>
                  <a:cubicBezTo>
                    <a:pt x="67" y="12"/>
                    <a:pt x="67" y="8"/>
                    <a:pt x="67" y="5"/>
                  </a:cubicBezTo>
                  <a:cubicBezTo>
                    <a:pt x="67" y="5"/>
                    <a:pt x="67" y="4"/>
                    <a:pt x="67" y="4"/>
                  </a:cubicBezTo>
                  <a:cubicBezTo>
                    <a:pt x="67" y="3"/>
                    <a:pt x="67" y="1"/>
                    <a:pt x="67" y="0"/>
                  </a:cubicBezTo>
                  <a:cubicBezTo>
                    <a:pt x="45" y="0"/>
                    <a:pt x="10" y="6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5" y="9"/>
                    <a:pt x="10" y="10"/>
                    <a:pt x="15" y="13"/>
                  </a:cubicBezTo>
                  <a:cubicBezTo>
                    <a:pt x="28" y="23"/>
                    <a:pt x="32" y="48"/>
                    <a:pt x="35" y="68"/>
                  </a:cubicBezTo>
                  <a:cubicBezTo>
                    <a:pt x="38" y="92"/>
                    <a:pt x="38" y="121"/>
                    <a:pt x="19" y="127"/>
                  </a:cubicBezTo>
                  <a:cubicBezTo>
                    <a:pt x="19" y="127"/>
                    <a:pt x="24" y="125"/>
                    <a:pt x="32" y="124"/>
                  </a:cubicBezTo>
                  <a:cubicBezTo>
                    <a:pt x="41" y="116"/>
                    <a:pt x="48" y="111"/>
                    <a:pt x="54" y="113"/>
                  </a:cubicBezTo>
                  <a:cubicBezTo>
                    <a:pt x="56" y="113"/>
                    <a:pt x="58" y="116"/>
                    <a:pt x="60" y="118"/>
                  </a:cubicBezTo>
                  <a:cubicBezTo>
                    <a:pt x="60" y="118"/>
                    <a:pt x="61" y="118"/>
                    <a:pt x="62" y="117"/>
                  </a:cubicBezTo>
                  <a:cubicBezTo>
                    <a:pt x="62" y="117"/>
                    <a:pt x="62" y="117"/>
                    <a:pt x="62" y="117"/>
                  </a:cubicBezTo>
                  <a:cubicBezTo>
                    <a:pt x="67" y="86"/>
                    <a:pt x="68" y="53"/>
                    <a:pt x="67" y="29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6" name="Freeform 15">
              <a:extLst>
                <a:ext uri="{FF2B5EF4-FFF2-40B4-BE49-F238E27FC236}">
                  <a16:creationId xmlns:a16="http://schemas.microsoft.com/office/drawing/2014/main" id="{B54B5DB7-8BF3-48A6-AD92-0FACDF876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566"/>
              <a:ext cx="469" cy="590"/>
            </a:xfrm>
            <a:custGeom>
              <a:avLst/>
              <a:gdLst>
                <a:gd name="T0" fmla="*/ 0 w 124"/>
                <a:gd name="T1" fmla="*/ 8438 h 156"/>
                <a:gd name="T2" fmla="*/ 6710 w 124"/>
                <a:gd name="T3" fmla="*/ 6494 h 156"/>
                <a:gd name="T4" fmla="*/ 6108 w 124"/>
                <a:gd name="T5" fmla="*/ 0 h 156"/>
                <a:gd name="T6" fmla="*/ 3404 w 124"/>
                <a:gd name="T7" fmla="*/ 915 h 156"/>
                <a:gd name="T8" fmla="*/ 643 w 124"/>
                <a:gd name="T9" fmla="*/ 371 h 156"/>
                <a:gd name="T10" fmla="*/ 0 w 124"/>
                <a:gd name="T11" fmla="*/ 8438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56">
                  <a:moveTo>
                    <a:pt x="0" y="156"/>
                  </a:moveTo>
                  <a:cubicBezTo>
                    <a:pt x="17" y="144"/>
                    <a:pt x="81" y="147"/>
                    <a:pt x="124" y="120"/>
                  </a:cubicBezTo>
                  <a:cubicBezTo>
                    <a:pt x="121" y="88"/>
                    <a:pt x="112" y="31"/>
                    <a:pt x="113" y="0"/>
                  </a:cubicBezTo>
                  <a:cubicBezTo>
                    <a:pt x="113" y="8"/>
                    <a:pt x="91" y="15"/>
                    <a:pt x="63" y="17"/>
                  </a:cubicBezTo>
                  <a:cubicBezTo>
                    <a:pt x="35" y="19"/>
                    <a:pt x="12" y="14"/>
                    <a:pt x="12" y="7"/>
                  </a:cubicBezTo>
                  <a:cubicBezTo>
                    <a:pt x="12" y="35"/>
                    <a:pt x="17" y="100"/>
                    <a:pt x="0" y="15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7" name="Freeform 16">
              <a:extLst>
                <a:ext uri="{FF2B5EF4-FFF2-40B4-BE49-F238E27FC236}">
                  <a16:creationId xmlns:a16="http://schemas.microsoft.com/office/drawing/2014/main" id="{182A0EFE-92FB-425A-BF77-0FE77EEDF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946"/>
              <a:ext cx="1093" cy="1191"/>
            </a:xfrm>
            <a:custGeom>
              <a:avLst/>
              <a:gdLst>
                <a:gd name="T0" fmla="*/ 9353 w 289"/>
                <a:gd name="T1" fmla="*/ 3573 h 315"/>
                <a:gd name="T2" fmla="*/ 9141 w 289"/>
                <a:gd name="T3" fmla="*/ 3131 h 315"/>
                <a:gd name="T4" fmla="*/ 9353 w 289"/>
                <a:gd name="T5" fmla="*/ 1943 h 315"/>
                <a:gd name="T6" fmla="*/ 7193 w 289"/>
                <a:gd name="T7" fmla="*/ 1187 h 315"/>
                <a:gd name="T8" fmla="*/ 4864 w 289"/>
                <a:gd name="T9" fmla="*/ 1028 h 315"/>
                <a:gd name="T10" fmla="*/ 4705 w 289"/>
                <a:gd name="T11" fmla="*/ 2545 h 315"/>
                <a:gd name="T12" fmla="*/ 4277 w 289"/>
                <a:gd name="T13" fmla="*/ 3032 h 315"/>
                <a:gd name="T14" fmla="*/ 3846 w 289"/>
                <a:gd name="T15" fmla="*/ 3187 h 315"/>
                <a:gd name="T16" fmla="*/ 3517 w 289"/>
                <a:gd name="T17" fmla="*/ 2915 h 315"/>
                <a:gd name="T18" fmla="*/ 3132 w 289"/>
                <a:gd name="T19" fmla="*/ 1614 h 315"/>
                <a:gd name="T20" fmla="*/ 1517 w 289"/>
                <a:gd name="T21" fmla="*/ 2329 h 315"/>
                <a:gd name="T22" fmla="*/ 1732 w 289"/>
                <a:gd name="T23" fmla="*/ 4375 h 315"/>
                <a:gd name="T24" fmla="*/ 1517 w 289"/>
                <a:gd name="T25" fmla="*/ 5131 h 315"/>
                <a:gd name="T26" fmla="*/ 159 w 289"/>
                <a:gd name="T27" fmla="*/ 9736 h 315"/>
                <a:gd name="T28" fmla="*/ 2859 w 289"/>
                <a:gd name="T29" fmla="*/ 9407 h 315"/>
                <a:gd name="T30" fmla="*/ 2859 w 289"/>
                <a:gd name="T31" fmla="*/ 9248 h 315"/>
                <a:gd name="T32" fmla="*/ 5578 w 289"/>
                <a:gd name="T33" fmla="*/ 8379 h 315"/>
                <a:gd name="T34" fmla="*/ 8324 w 289"/>
                <a:gd name="T35" fmla="*/ 8863 h 315"/>
                <a:gd name="T36" fmla="*/ 8926 w 289"/>
                <a:gd name="T37" fmla="*/ 15354 h 315"/>
                <a:gd name="T38" fmla="*/ 9353 w 289"/>
                <a:gd name="T39" fmla="*/ 15026 h 315"/>
                <a:gd name="T40" fmla="*/ 10597 w 289"/>
                <a:gd name="T41" fmla="*/ 15997 h 315"/>
                <a:gd name="T42" fmla="*/ 11630 w 289"/>
                <a:gd name="T43" fmla="*/ 16598 h 315"/>
                <a:gd name="T44" fmla="*/ 12715 w 289"/>
                <a:gd name="T45" fmla="*/ 16969 h 315"/>
                <a:gd name="T46" fmla="*/ 14062 w 289"/>
                <a:gd name="T47" fmla="*/ 16969 h 315"/>
                <a:gd name="T48" fmla="*/ 15635 w 289"/>
                <a:gd name="T49" fmla="*/ 15668 h 315"/>
                <a:gd name="T50" fmla="*/ 9353 w 289"/>
                <a:gd name="T51" fmla="*/ 3573 h 31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89" h="315">
                  <a:moveTo>
                    <a:pt x="173" y="66"/>
                  </a:moveTo>
                  <a:cubicBezTo>
                    <a:pt x="171" y="65"/>
                    <a:pt x="168" y="64"/>
                    <a:pt x="169" y="58"/>
                  </a:cubicBezTo>
                  <a:cubicBezTo>
                    <a:pt x="170" y="51"/>
                    <a:pt x="171" y="43"/>
                    <a:pt x="173" y="36"/>
                  </a:cubicBezTo>
                  <a:cubicBezTo>
                    <a:pt x="178" y="22"/>
                    <a:pt x="141" y="11"/>
                    <a:pt x="133" y="22"/>
                  </a:cubicBezTo>
                  <a:cubicBezTo>
                    <a:pt x="130" y="11"/>
                    <a:pt x="91" y="0"/>
                    <a:pt x="90" y="19"/>
                  </a:cubicBezTo>
                  <a:cubicBezTo>
                    <a:pt x="89" y="29"/>
                    <a:pt x="88" y="39"/>
                    <a:pt x="87" y="47"/>
                  </a:cubicBezTo>
                  <a:cubicBezTo>
                    <a:pt x="86" y="50"/>
                    <a:pt x="85" y="54"/>
                    <a:pt x="79" y="56"/>
                  </a:cubicBezTo>
                  <a:cubicBezTo>
                    <a:pt x="76" y="57"/>
                    <a:pt x="74" y="58"/>
                    <a:pt x="71" y="59"/>
                  </a:cubicBezTo>
                  <a:cubicBezTo>
                    <a:pt x="67" y="61"/>
                    <a:pt x="65" y="57"/>
                    <a:pt x="65" y="54"/>
                  </a:cubicBezTo>
                  <a:cubicBezTo>
                    <a:pt x="62" y="43"/>
                    <a:pt x="59" y="33"/>
                    <a:pt x="58" y="30"/>
                  </a:cubicBezTo>
                  <a:cubicBezTo>
                    <a:pt x="54" y="24"/>
                    <a:pt x="30" y="28"/>
                    <a:pt x="28" y="43"/>
                  </a:cubicBezTo>
                  <a:cubicBezTo>
                    <a:pt x="26" y="52"/>
                    <a:pt x="30" y="67"/>
                    <a:pt x="32" y="81"/>
                  </a:cubicBezTo>
                  <a:cubicBezTo>
                    <a:pt x="32" y="84"/>
                    <a:pt x="31" y="90"/>
                    <a:pt x="28" y="95"/>
                  </a:cubicBezTo>
                  <a:cubicBezTo>
                    <a:pt x="9" y="119"/>
                    <a:pt x="0" y="151"/>
                    <a:pt x="3" y="180"/>
                  </a:cubicBezTo>
                  <a:cubicBezTo>
                    <a:pt x="18" y="177"/>
                    <a:pt x="39" y="174"/>
                    <a:pt x="53" y="174"/>
                  </a:cubicBezTo>
                  <a:cubicBezTo>
                    <a:pt x="53" y="173"/>
                    <a:pt x="53" y="172"/>
                    <a:pt x="53" y="171"/>
                  </a:cubicBezTo>
                  <a:cubicBezTo>
                    <a:pt x="52" y="164"/>
                    <a:pt x="75" y="156"/>
                    <a:pt x="103" y="155"/>
                  </a:cubicBezTo>
                  <a:cubicBezTo>
                    <a:pt x="131" y="153"/>
                    <a:pt x="154" y="157"/>
                    <a:pt x="154" y="164"/>
                  </a:cubicBezTo>
                  <a:cubicBezTo>
                    <a:pt x="153" y="195"/>
                    <a:pt x="162" y="252"/>
                    <a:pt x="165" y="284"/>
                  </a:cubicBezTo>
                  <a:cubicBezTo>
                    <a:pt x="168" y="282"/>
                    <a:pt x="170" y="280"/>
                    <a:pt x="173" y="278"/>
                  </a:cubicBezTo>
                  <a:cubicBezTo>
                    <a:pt x="183" y="270"/>
                    <a:pt x="193" y="287"/>
                    <a:pt x="196" y="296"/>
                  </a:cubicBezTo>
                  <a:cubicBezTo>
                    <a:pt x="204" y="291"/>
                    <a:pt x="212" y="300"/>
                    <a:pt x="215" y="307"/>
                  </a:cubicBezTo>
                  <a:cubicBezTo>
                    <a:pt x="221" y="297"/>
                    <a:pt x="230" y="304"/>
                    <a:pt x="235" y="314"/>
                  </a:cubicBezTo>
                  <a:cubicBezTo>
                    <a:pt x="242" y="315"/>
                    <a:pt x="250" y="307"/>
                    <a:pt x="260" y="314"/>
                  </a:cubicBezTo>
                  <a:cubicBezTo>
                    <a:pt x="260" y="293"/>
                    <a:pt x="281" y="283"/>
                    <a:pt x="289" y="290"/>
                  </a:cubicBezTo>
                  <a:cubicBezTo>
                    <a:pt x="280" y="157"/>
                    <a:pt x="227" y="92"/>
                    <a:pt x="173" y="66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8" name="Freeform 17">
              <a:extLst>
                <a:ext uri="{FF2B5EF4-FFF2-40B4-BE49-F238E27FC236}">
                  <a16:creationId xmlns:a16="http://schemas.microsoft.com/office/drawing/2014/main" id="{24F74753-4F10-48F0-9E6A-80F6BC9E4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551"/>
              <a:ext cx="1142" cy="321"/>
            </a:xfrm>
            <a:custGeom>
              <a:avLst/>
              <a:gdLst>
                <a:gd name="T0" fmla="*/ 13243 w 302"/>
                <a:gd name="T1" fmla="*/ 3550 h 85"/>
                <a:gd name="T2" fmla="*/ 10766 w 302"/>
                <a:gd name="T3" fmla="*/ 2851 h 85"/>
                <a:gd name="T4" fmla="*/ 2488 w 302"/>
                <a:gd name="T5" fmla="*/ 857 h 85"/>
                <a:gd name="T6" fmla="*/ 0 w 302"/>
                <a:gd name="T7" fmla="*/ 0 h 85"/>
                <a:gd name="T8" fmla="*/ 57 w 302"/>
                <a:gd name="T9" fmla="*/ 2908 h 85"/>
                <a:gd name="T10" fmla="*/ 16328 w 302"/>
                <a:gd name="T11" fmla="*/ 4577 h 85"/>
                <a:gd name="T12" fmla="*/ 13243 w 302"/>
                <a:gd name="T13" fmla="*/ 355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2" h="85">
                  <a:moveTo>
                    <a:pt x="245" y="66"/>
                  </a:moveTo>
                  <a:cubicBezTo>
                    <a:pt x="226" y="60"/>
                    <a:pt x="209" y="54"/>
                    <a:pt x="199" y="53"/>
                  </a:cubicBezTo>
                  <a:cubicBezTo>
                    <a:pt x="160" y="48"/>
                    <a:pt x="89" y="36"/>
                    <a:pt x="46" y="16"/>
                  </a:cubicBezTo>
                  <a:cubicBezTo>
                    <a:pt x="32" y="9"/>
                    <a:pt x="17" y="4"/>
                    <a:pt x="0" y="0"/>
                  </a:cubicBezTo>
                  <a:cubicBezTo>
                    <a:pt x="0" y="21"/>
                    <a:pt x="1" y="44"/>
                    <a:pt x="1" y="54"/>
                  </a:cubicBezTo>
                  <a:cubicBezTo>
                    <a:pt x="102" y="78"/>
                    <a:pt x="200" y="56"/>
                    <a:pt x="302" y="85"/>
                  </a:cubicBezTo>
                  <a:cubicBezTo>
                    <a:pt x="281" y="79"/>
                    <a:pt x="261" y="72"/>
                    <a:pt x="245" y="66"/>
                  </a:cubicBezTo>
                  <a:close/>
                </a:path>
              </a:pathLst>
            </a:custGeom>
            <a:solidFill>
              <a:srgbClr val="D8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9" name="Freeform 18">
              <a:extLst>
                <a:ext uri="{FF2B5EF4-FFF2-40B4-BE49-F238E27FC236}">
                  <a16:creationId xmlns:a16="http://schemas.microsoft.com/office/drawing/2014/main" id="{14AD45D2-7062-4330-8E4D-4C63AB9E9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324"/>
              <a:ext cx="249" cy="280"/>
            </a:xfrm>
            <a:custGeom>
              <a:avLst/>
              <a:gdLst>
                <a:gd name="T0" fmla="*/ 3486 w 66"/>
                <a:gd name="T1" fmla="*/ 2217 h 74"/>
                <a:gd name="T2" fmla="*/ 3429 w 66"/>
                <a:gd name="T3" fmla="*/ 2217 h 74"/>
                <a:gd name="T4" fmla="*/ 0 w 66"/>
                <a:gd name="T5" fmla="*/ 0 h 74"/>
                <a:gd name="T6" fmla="*/ 3543 w 66"/>
                <a:gd name="T7" fmla="*/ 4007 h 74"/>
                <a:gd name="T8" fmla="*/ 3543 w 66"/>
                <a:gd name="T9" fmla="*/ 2217 h 74"/>
                <a:gd name="T10" fmla="*/ 3486 w 66"/>
                <a:gd name="T11" fmla="*/ 2217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74">
                  <a:moveTo>
                    <a:pt x="65" y="41"/>
                  </a:moveTo>
                  <a:cubicBezTo>
                    <a:pt x="65" y="41"/>
                    <a:pt x="64" y="41"/>
                    <a:pt x="64" y="41"/>
                  </a:cubicBezTo>
                  <a:cubicBezTo>
                    <a:pt x="38" y="32"/>
                    <a:pt x="16" y="18"/>
                    <a:pt x="0" y="0"/>
                  </a:cubicBezTo>
                  <a:cubicBezTo>
                    <a:pt x="34" y="38"/>
                    <a:pt x="35" y="54"/>
                    <a:pt x="66" y="74"/>
                  </a:cubicBezTo>
                  <a:cubicBezTo>
                    <a:pt x="66" y="63"/>
                    <a:pt x="66" y="51"/>
                    <a:pt x="66" y="41"/>
                  </a:cubicBezTo>
                  <a:lnTo>
                    <a:pt x="65" y="41"/>
                  </a:lnTo>
                  <a:close/>
                </a:path>
              </a:pathLst>
            </a:custGeom>
            <a:solidFill>
              <a:srgbClr val="D8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0" name="Freeform 19">
              <a:extLst>
                <a:ext uri="{FF2B5EF4-FFF2-40B4-BE49-F238E27FC236}">
                  <a16:creationId xmlns:a16="http://schemas.microsoft.com/office/drawing/2014/main" id="{9C52E84B-E150-4DD7-8CB4-6D98962EB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691"/>
              <a:ext cx="2615" cy="2332"/>
            </a:xfrm>
            <a:custGeom>
              <a:avLst/>
              <a:gdLst>
                <a:gd name="T0" fmla="*/ 34003 w 692"/>
                <a:gd name="T1" fmla="*/ 15115 h 617"/>
                <a:gd name="T2" fmla="*/ 25746 w 692"/>
                <a:gd name="T3" fmla="*/ 4913 h 617"/>
                <a:gd name="T4" fmla="*/ 24177 w 692"/>
                <a:gd name="T5" fmla="*/ 2158 h 617"/>
                <a:gd name="T6" fmla="*/ 23905 w 692"/>
                <a:gd name="T7" fmla="*/ 1572 h 617"/>
                <a:gd name="T8" fmla="*/ 21362 w 692"/>
                <a:gd name="T9" fmla="*/ 272 h 617"/>
                <a:gd name="T10" fmla="*/ 17164 w 692"/>
                <a:gd name="T11" fmla="*/ 1342 h 617"/>
                <a:gd name="T12" fmla="*/ 17209 w 692"/>
                <a:gd name="T13" fmla="*/ 1999 h 617"/>
                <a:gd name="T14" fmla="*/ 17379 w 692"/>
                <a:gd name="T15" fmla="*/ 1943 h 617"/>
                <a:gd name="T16" fmla="*/ 21321 w 692"/>
                <a:gd name="T17" fmla="*/ 858 h 617"/>
                <a:gd name="T18" fmla="*/ 23577 w 692"/>
                <a:gd name="T19" fmla="*/ 2056 h 617"/>
                <a:gd name="T20" fmla="*/ 25360 w 692"/>
                <a:gd name="T21" fmla="*/ 5401 h 617"/>
                <a:gd name="T22" fmla="*/ 25360 w 692"/>
                <a:gd name="T23" fmla="*/ 5401 h 617"/>
                <a:gd name="T24" fmla="*/ 30602 w 692"/>
                <a:gd name="T25" fmla="*/ 10685 h 617"/>
                <a:gd name="T26" fmla="*/ 32971 w 692"/>
                <a:gd name="T27" fmla="*/ 15387 h 617"/>
                <a:gd name="T28" fmla="*/ 34758 w 692"/>
                <a:gd name="T29" fmla="*/ 20414 h 617"/>
                <a:gd name="T30" fmla="*/ 35072 w 692"/>
                <a:gd name="T31" fmla="*/ 26185 h 617"/>
                <a:gd name="T32" fmla="*/ 34373 w 692"/>
                <a:gd name="T33" fmla="*/ 28785 h 617"/>
                <a:gd name="T34" fmla="*/ 25304 w 692"/>
                <a:gd name="T35" fmla="*/ 29526 h 617"/>
                <a:gd name="T36" fmla="*/ 22719 w 692"/>
                <a:gd name="T37" fmla="*/ 28785 h 617"/>
                <a:gd name="T38" fmla="*/ 14624 w 692"/>
                <a:gd name="T39" fmla="*/ 26827 h 617"/>
                <a:gd name="T40" fmla="*/ 7497 w 692"/>
                <a:gd name="T41" fmla="*/ 25055 h 617"/>
                <a:gd name="T42" fmla="*/ 6583 w 692"/>
                <a:gd name="T43" fmla="*/ 24941 h 617"/>
                <a:gd name="T44" fmla="*/ 2056 w 692"/>
                <a:gd name="T45" fmla="*/ 20686 h 617"/>
                <a:gd name="T46" fmla="*/ 1572 w 692"/>
                <a:gd name="T47" fmla="*/ 17813 h 617"/>
                <a:gd name="T48" fmla="*/ 3514 w 692"/>
                <a:gd name="T49" fmla="*/ 10314 h 617"/>
                <a:gd name="T50" fmla="*/ 7713 w 692"/>
                <a:gd name="T51" fmla="*/ 5027 h 617"/>
                <a:gd name="T52" fmla="*/ 7339 w 692"/>
                <a:gd name="T53" fmla="*/ 4528 h 617"/>
                <a:gd name="T54" fmla="*/ 3027 w 692"/>
                <a:gd name="T55" fmla="*/ 10042 h 617"/>
                <a:gd name="T56" fmla="*/ 1515 w 692"/>
                <a:gd name="T57" fmla="*/ 20943 h 617"/>
                <a:gd name="T58" fmla="*/ 6428 w 692"/>
                <a:gd name="T59" fmla="*/ 25542 h 617"/>
                <a:gd name="T60" fmla="*/ 6469 w 692"/>
                <a:gd name="T61" fmla="*/ 25542 h 617"/>
                <a:gd name="T62" fmla="*/ 7395 w 692"/>
                <a:gd name="T63" fmla="*/ 25697 h 617"/>
                <a:gd name="T64" fmla="*/ 14409 w 692"/>
                <a:gd name="T65" fmla="*/ 27428 h 617"/>
                <a:gd name="T66" fmla="*/ 22662 w 692"/>
                <a:gd name="T67" fmla="*/ 29428 h 617"/>
                <a:gd name="T68" fmla="*/ 25149 w 692"/>
                <a:gd name="T69" fmla="*/ 30127 h 617"/>
                <a:gd name="T70" fmla="*/ 36485 w 692"/>
                <a:gd name="T71" fmla="*/ 30615 h 617"/>
                <a:gd name="T72" fmla="*/ 37343 w 692"/>
                <a:gd name="T73" fmla="*/ 27542 h 617"/>
                <a:gd name="T74" fmla="*/ 34003 w 692"/>
                <a:gd name="T75" fmla="*/ 15115 h 61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92" h="617">
                  <a:moveTo>
                    <a:pt x="630" y="280"/>
                  </a:moveTo>
                  <a:cubicBezTo>
                    <a:pt x="584" y="188"/>
                    <a:pt x="527" y="129"/>
                    <a:pt x="477" y="91"/>
                  </a:cubicBezTo>
                  <a:cubicBezTo>
                    <a:pt x="461" y="75"/>
                    <a:pt x="452" y="51"/>
                    <a:pt x="448" y="40"/>
                  </a:cubicBezTo>
                  <a:cubicBezTo>
                    <a:pt x="447" y="36"/>
                    <a:pt x="444" y="30"/>
                    <a:pt x="443" y="29"/>
                  </a:cubicBezTo>
                  <a:cubicBezTo>
                    <a:pt x="434" y="17"/>
                    <a:pt x="417" y="8"/>
                    <a:pt x="396" y="5"/>
                  </a:cubicBezTo>
                  <a:cubicBezTo>
                    <a:pt x="367" y="0"/>
                    <a:pt x="338" y="8"/>
                    <a:pt x="318" y="25"/>
                  </a:cubicBezTo>
                  <a:cubicBezTo>
                    <a:pt x="318" y="29"/>
                    <a:pt x="319" y="33"/>
                    <a:pt x="319" y="37"/>
                  </a:cubicBezTo>
                  <a:cubicBezTo>
                    <a:pt x="320" y="37"/>
                    <a:pt x="321" y="37"/>
                    <a:pt x="322" y="36"/>
                  </a:cubicBezTo>
                  <a:cubicBezTo>
                    <a:pt x="339" y="19"/>
                    <a:pt x="367" y="12"/>
                    <a:pt x="395" y="16"/>
                  </a:cubicBezTo>
                  <a:cubicBezTo>
                    <a:pt x="414" y="19"/>
                    <a:pt x="430" y="28"/>
                    <a:pt x="437" y="38"/>
                  </a:cubicBezTo>
                  <a:cubicBezTo>
                    <a:pt x="438" y="44"/>
                    <a:pt x="448" y="77"/>
                    <a:pt x="470" y="100"/>
                  </a:cubicBezTo>
                  <a:cubicBezTo>
                    <a:pt x="470" y="100"/>
                    <a:pt x="470" y="100"/>
                    <a:pt x="470" y="100"/>
                  </a:cubicBezTo>
                  <a:cubicBezTo>
                    <a:pt x="504" y="125"/>
                    <a:pt x="536" y="151"/>
                    <a:pt x="567" y="198"/>
                  </a:cubicBezTo>
                  <a:cubicBezTo>
                    <a:pt x="582" y="221"/>
                    <a:pt x="596" y="256"/>
                    <a:pt x="611" y="285"/>
                  </a:cubicBezTo>
                  <a:cubicBezTo>
                    <a:pt x="621" y="305"/>
                    <a:pt x="637" y="342"/>
                    <a:pt x="644" y="378"/>
                  </a:cubicBezTo>
                  <a:cubicBezTo>
                    <a:pt x="652" y="415"/>
                    <a:pt x="650" y="452"/>
                    <a:pt x="650" y="485"/>
                  </a:cubicBezTo>
                  <a:cubicBezTo>
                    <a:pt x="650" y="506"/>
                    <a:pt x="646" y="523"/>
                    <a:pt x="637" y="533"/>
                  </a:cubicBezTo>
                  <a:cubicBezTo>
                    <a:pt x="593" y="579"/>
                    <a:pt x="525" y="567"/>
                    <a:pt x="469" y="547"/>
                  </a:cubicBezTo>
                  <a:cubicBezTo>
                    <a:pt x="449" y="541"/>
                    <a:pt x="433" y="535"/>
                    <a:pt x="421" y="533"/>
                  </a:cubicBezTo>
                  <a:cubicBezTo>
                    <a:pt x="383" y="528"/>
                    <a:pt x="313" y="517"/>
                    <a:pt x="271" y="497"/>
                  </a:cubicBezTo>
                  <a:cubicBezTo>
                    <a:pt x="234" y="480"/>
                    <a:pt x="184" y="472"/>
                    <a:pt x="139" y="464"/>
                  </a:cubicBezTo>
                  <a:cubicBezTo>
                    <a:pt x="139" y="464"/>
                    <a:pt x="123" y="462"/>
                    <a:pt x="122" y="462"/>
                  </a:cubicBezTo>
                  <a:cubicBezTo>
                    <a:pt x="79" y="447"/>
                    <a:pt x="51" y="420"/>
                    <a:pt x="38" y="383"/>
                  </a:cubicBezTo>
                  <a:cubicBezTo>
                    <a:pt x="32" y="367"/>
                    <a:pt x="29" y="348"/>
                    <a:pt x="29" y="330"/>
                  </a:cubicBezTo>
                  <a:cubicBezTo>
                    <a:pt x="29" y="282"/>
                    <a:pt x="46" y="230"/>
                    <a:pt x="65" y="191"/>
                  </a:cubicBezTo>
                  <a:cubicBezTo>
                    <a:pt x="97" y="128"/>
                    <a:pt x="126" y="105"/>
                    <a:pt x="143" y="93"/>
                  </a:cubicBezTo>
                  <a:cubicBezTo>
                    <a:pt x="141" y="91"/>
                    <a:pt x="138" y="88"/>
                    <a:pt x="136" y="84"/>
                  </a:cubicBezTo>
                  <a:cubicBezTo>
                    <a:pt x="118" y="96"/>
                    <a:pt x="89" y="121"/>
                    <a:pt x="56" y="186"/>
                  </a:cubicBezTo>
                  <a:cubicBezTo>
                    <a:pt x="42" y="213"/>
                    <a:pt x="0" y="309"/>
                    <a:pt x="28" y="388"/>
                  </a:cubicBezTo>
                  <a:cubicBezTo>
                    <a:pt x="42" y="428"/>
                    <a:pt x="73" y="457"/>
                    <a:pt x="119" y="473"/>
                  </a:cubicBezTo>
                  <a:cubicBezTo>
                    <a:pt x="119" y="473"/>
                    <a:pt x="120" y="473"/>
                    <a:pt x="120" y="473"/>
                  </a:cubicBezTo>
                  <a:cubicBezTo>
                    <a:pt x="137" y="476"/>
                    <a:pt x="137" y="476"/>
                    <a:pt x="137" y="476"/>
                  </a:cubicBezTo>
                  <a:cubicBezTo>
                    <a:pt x="181" y="483"/>
                    <a:pt x="232" y="491"/>
                    <a:pt x="267" y="508"/>
                  </a:cubicBezTo>
                  <a:cubicBezTo>
                    <a:pt x="310" y="528"/>
                    <a:pt x="381" y="540"/>
                    <a:pt x="420" y="545"/>
                  </a:cubicBezTo>
                  <a:cubicBezTo>
                    <a:pt x="430" y="546"/>
                    <a:pt x="447" y="552"/>
                    <a:pt x="466" y="558"/>
                  </a:cubicBezTo>
                  <a:cubicBezTo>
                    <a:pt x="525" y="579"/>
                    <a:pt x="628" y="617"/>
                    <a:pt x="676" y="567"/>
                  </a:cubicBezTo>
                  <a:cubicBezTo>
                    <a:pt x="688" y="555"/>
                    <a:pt x="692" y="534"/>
                    <a:pt x="692" y="510"/>
                  </a:cubicBezTo>
                  <a:cubicBezTo>
                    <a:pt x="692" y="438"/>
                    <a:pt x="649" y="317"/>
                    <a:pt x="630" y="280"/>
                  </a:cubicBezTo>
                  <a:close/>
                </a:path>
              </a:pathLst>
            </a:custGeom>
            <a:solidFill>
              <a:srgbClr val="EAE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1" name="Freeform 20">
              <a:extLst>
                <a:ext uri="{FF2B5EF4-FFF2-40B4-BE49-F238E27FC236}">
                  <a16:creationId xmlns:a16="http://schemas.microsoft.com/office/drawing/2014/main" id="{D768CF89-6CC6-4B99-9BB5-5BBBD06B4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524"/>
              <a:ext cx="386" cy="114"/>
            </a:xfrm>
            <a:custGeom>
              <a:avLst/>
              <a:gdLst>
                <a:gd name="T0" fmla="*/ 57 w 102"/>
                <a:gd name="T1" fmla="*/ 980 h 30"/>
                <a:gd name="T2" fmla="*/ 2763 w 102"/>
                <a:gd name="T3" fmla="*/ 114 h 30"/>
                <a:gd name="T4" fmla="*/ 5529 w 102"/>
                <a:gd name="T5" fmla="*/ 608 h 30"/>
                <a:gd name="T6" fmla="*/ 2823 w 102"/>
                <a:gd name="T7" fmla="*/ 1531 h 30"/>
                <a:gd name="T8" fmla="*/ 57 w 102"/>
                <a:gd name="T9" fmla="*/ 98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30">
                  <a:moveTo>
                    <a:pt x="1" y="18"/>
                  </a:moveTo>
                  <a:cubicBezTo>
                    <a:pt x="0" y="11"/>
                    <a:pt x="23" y="3"/>
                    <a:pt x="51" y="2"/>
                  </a:cubicBezTo>
                  <a:cubicBezTo>
                    <a:pt x="79" y="0"/>
                    <a:pt x="102" y="4"/>
                    <a:pt x="102" y="11"/>
                  </a:cubicBezTo>
                  <a:cubicBezTo>
                    <a:pt x="102" y="19"/>
                    <a:pt x="80" y="26"/>
                    <a:pt x="52" y="28"/>
                  </a:cubicBezTo>
                  <a:cubicBezTo>
                    <a:pt x="24" y="30"/>
                    <a:pt x="1" y="25"/>
                    <a:pt x="1" y="18"/>
                  </a:cubicBezTo>
                  <a:close/>
                </a:path>
              </a:pathLst>
            </a:cu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2" name="Freeform 21">
              <a:extLst>
                <a:ext uri="{FF2B5EF4-FFF2-40B4-BE49-F238E27FC236}">
                  <a16:creationId xmlns:a16="http://schemas.microsoft.com/office/drawing/2014/main" id="{E4A9D513-3127-42FD-9A6A-322D81568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551"/>
              <a:ext cx="250" cy="57"/>
            </a:xfrm>
            <a:custGeom>
              <a:avLst/>
              <a:gdLst>
                <a:gd name="T0" fmla="*/ 0 w 66"/>
                <a:gd name="T1" fmla="*/ 547 h 15"/>
                <a:gd name="T2" fmla="*/ 1792 w 66"/>
                <a:gd name="T3" fmla="*/ 57 h 15"/>
                <a:gd name="T4" fmla="*/ 3587 w 66"/>
                <a:gd name="T5" fmla="*/ 331 h 15"/>
                <a:gd name="T6" fmla="*/ 1852 w 66"/>
                <a:gd name="T7" fmla="*/ 764 h 15"/>
                <a:gd name="T8" fmla="*/ 0 w 66"/>
                <a:gd name="T9" fmla="*/ 5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5">
                  <a:moveTo>
                    <a:pt x="0" y="10"/>
                  </a:moveTo>
                  <a:cubicBezTo>
                    <a:pt x="0" y="6"/>
                    <a:pt x="15" y="3"/>
                    <a:pt x="33" y="1"/>
                  </a:cubicBezTo>
                  <a:cubicBezTo>
                    <a:pt x="51" y="0"/>
                    <a:pt x="66" y="2"/>
                    <a:pt x="66" y="6"/>
                  </a:cubicBezTo>
                  <a:cubicBezTo>
                    <a:pt x="66" y="9"/>
                    <a:pt x="52" y="13"/>
                    <a:pt x="34" y="14"/>
                  </a:cubicBezTo>
                  <a:cubicBezTo>
                    <a:pt x="15" y="15"/>
                    <a:pt x="1" y="13"/>
                    <a:pt x="0" y="10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3" name="Freeform 22">
              <a:extLst>
                <a:ext uri="{FF2B5EF4-FFF2-40B4-BE49-F238E27FC236}">
                  <a16:creationId xmlns:a16="http://schemas.microsoft.com/office/drawing/2014/main" id="{53051290-C22E-4F04-902C-3AB58AAAF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551"/>
              <a:ext cx="250" cy="49"/>
            </a:xfrm>
            <a:custGeom>
              <a:avLst/>
              <a:gdLst>
                <a:gd name="T0" fmla="*/ 330 w 66"/>
                <a:gd name="T1" fmla="*/ 697 h 13"/>
                <a:gd name="T2" fmla="*/ 1792 w 66"/>
                <a:gd name="T3" fmla="*/ 426 h 13"/>
                <a:gd name="T4" fmla="*/ 3314 w 66"/>
                <a:gd name="T5" fmla="*/ 482 h 13"/>
                <a:gd name="T6" fmla="*/ 3587 w 66"/>
                <a:gd name="T7" fmla="*/ 328 h 13"/>
                <a:gd name="T8" fmla="*/ 1792 w 66"/>
                <a:gd name="T9" fmla="*/ 57 h 13"/>
                <a:gd name="T10" fmla="*/ 0 w 66"/>
                <a:gd name="T11" fmla="*/ 539 h 13"/>
                <a:gd name="T12" fmla="*/ 330 w 66"/>
                <a:gd name="T13" fmla="*/ 69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3">
                  <a:moveTo>
                    <a:pt x="6" y="13"/>
                  </a:moveTo>
                  <a:cubicBezTo>
                    <a:pt x="11" y="11"/>
                    <a:pt x="22" y="9"/>
                    <a:pt x="33" y="8"/>
                  </a:cubicBezTo>
                  <a:cubicBezTo>
                    <a:pt x="45" y="7"/>
                    <a:pt x="56" y="8"/>
                    <a:pt x="61" y="9"/>
                  </a:cubicBezTo>
                  <a:cubicBezTo>
                    <a:pt x="65" y="8"/>
                    <a:pt x="66" y="7"/>
                    <a:pt x="66" y="6"/>
                  </a:cubicBezTo>
                  <a:cubicBezTo>
                    <a:pt x="66" y="2"/>
                    <a:pt x="51" y="0"/>
                    <a:pt x="33" y="1"/>
                  </a:cubicBezTo>
                  <a:cubicBezTo>
                    <a:pt x="15" y="3"/>
                    <a:pt x="0" y="6"/>
                    <a:pt x="0" y="10"/>
                  </a:cubicBezTo>
                  <a:cubicBezTo>
                    <a:pt x="0" y="11"/>
                    <a:pt x="2" y="12"/>
                    <a:pt x="6" y="13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4" name="Oval 23">
              <a:extLst>
                <a:ext uri="{FF2B5EF4-FFF2-40B4-BE49-F238E27FC236}">
                  <a16:creationId xmlns:a16="http://schemas.microsoft.com/office/drawing/2014/main" id="{AD4F4999-90FE-4280-A56A-BD2D618AD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8" y="3721"/>
              <a:ext cx="382" cy="102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95" name="Oval 24">
              <a:extLst>
                <a:ext uri="{FF2B5EF4-FFF2-40B4-BE49-F238E27FC236}">
                  <a16:creationId xmlns:a16="http://schemas.microsoft.com/office/drawing/2014/main" id="{FD198017-45D5-4CCB-883F-EA2D9F316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" y="3747"/>
              <a:ext cx="250" cy="50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296" name="Freeform 25">
              <a:extLst>
                <a:ext uri="{FF2B5EF4-FFF2-40B4-BE49-F238E27FC236}">
                  <a16:creationId xmlns:a16="http://schemas.microsoft.com/office/drawing/2014/main" id="{E07945EE-2B7B-4BD9-B61A-158B4E23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3759"/>
              <a:ext cx="250" cy="38"/>
            </a:xfrm>
            <a:custGeom>
              <a:avLst/>
              <a:gdLst>
                <a:gd name="T0" fmla="*/ 3314 w 66"/>
                <a:gd name="T1" fmla="*/ 0 h 10"/>
                <a:gd name="T2" fmla="*/ 1792 w 66"/>
                <a:gd name="T3" fmla="*/ 160 h 10"/>
                <a:gd name="T4" fmla="*/ 273 w 66"/>
                <a:gd name="T5" fmla="*/ 0 h 10"/>
                <a:gd name="T6" fmla="*/ 0 w 66"/>
                <a:gd name="T7" fmla="*/ 160 h 10"/>
                <a:gd name="T8" fmla="*/ 1792 w 66"/>
                <a:gd name="T9" fmla="*/ 547 h 10"/>
                <a:gd name="T10" fmla="*/ 3587 w 66"/>
                <a:gd name="T11" fmla="*/ 160 h 10"/>
                <a:gd name="T12" fmla="*/ 3314 w 66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0">
                  <a:moveTo>
                    <a:pt x="61" y="0"/>
                  </a:moveTo>
                  <a:cubicBezTo>
                    <a:pt x="55" y="2"/>
                    <a:pt x="45" y="3"/>
                    <a:pt x="33" y="3"/>
                  </a:cubicBezTo>
                  <a:cubicBezTo>
                    <a:pt x="21" y="3"/>
                    <a:pt x="11" y="2"/>
                    <a:pt x="5" y="0"/>
                  </a:cubicBezTo>
                  <a:cubicBezTo>
                    <a:pt x="2" y="1"/>
                    <a:pt x="0" y="2"/>
                    <a:pt x="0" y="3"/>
                  </a:cubicBezTo>
                  <a:cubicBezTo>
                    <a:pt x="0" y="7"/>
                    <a:pt x="15" y="10"/>
                    <a:pt x="33" y="10"/>
                  </a:cubicBezTo>
                  <a:cubicBezTo>
                    <a:pt x="51" y="10"/>
                    <a:pt x="66" y="7"/>
                    <a:pt x="66" y="3"/>
                  </a:cubicBezTo>
                  <a:cubicBezTo>
                    <a:pt x="66" y="2"/>
                    <a:pt x="64" y="1"/>
                    <a:pt x="61" y="0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7" name="Freeform 26">
              <a:extLst>
                <a:ext uri="{FF2B5EF4-FFF2-40B4-BE49-F238E27FC236}">
                  <a16:creationId xmlns:a16="http://schemas.microsoft.com/office/drawing/2014/main" id="{6E3A9DB9-5B5D-4CB8-B049-E50340BAB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672"/>
              <a:ext cx="166" cy="378"/>
            </a:xfrm>
            <a:custGeom>
              <a:avLst/>
              <a:gdLst>
                <a:gd name="T0" fmla="*/ 1237 w 44"/>
                <a:gd name="T1" fmla="*/ 5243 h 100"/>
                <a:gd name="T2" fmla="*/ 158 w 44"/>
                <a:gd name="T3" fmla="*/ 3130 h 100"/>
                <a:gd name="T4" fmla="*/ 853 w 44"/>
                <a:gd name="T5" fmla="*/ 57 h 100"/>
                <a:gd name="T6" fmla="*/ 853 w 44"/>
                <a:gd name="T7" fmla="*/ 57 h 100"/>
                <a:gd name="T8" fmla="*/ 1294 w 44"/>
                <a:gd name="T9" fmla="*/ 159 h 100"/>
                <a:gd name="T10" fmla="*/ 2207 w 44"/>
                <a:gd name="T11" fmla="*/ 2759 h 100"/>
                <a:gd name="T12" fmla="*/ 1664 w 44"/>
                <a:gd name="T13" fmla="*/ 5402 h 100"/>
                <a:gd name="T14" fmla="*/ 1237 w 44"/>
                <a:gd name="T15" fmla="*/ 5243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100">
                  <a:moveTo>
                    <a:pt x="23" y="97"/>
                  </a:moveTo>
                  <a:cubicBezTo>
                    <a:pt x="16" y="92"/>
                    <a:pt x="6" y="79"/>
                    <a:pt x="3" y="58"/>
                  </a:cubicBezTo>
                  <a:cubicBezTo>
                    <a:pt x="0" y="34"/>
                    <a:pt x="6" y="3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9" y="0"/>
                    <a:pt x="21" y="1"/>
                    <a:pt x="24" y="3"/>
                  </a:cubicBezTo>
                  <a:cubicBezTo>
                    <a:pt x="34" y="10"/>
                    <a:pt x="38" y="33"/>
                    <a:pt x="41" y="51"/>
                  </a:cubicBezTo>
                  <a:cubicBezTo>
                    <a:pt x="43" y="71"/>
                    <a:pt x="44" y="95"/>
                    <a:pt x="31" y="100"/>
                  </a:cubicBezTo>
                  <a:cubicBezTo>
                    <a:pt x="29" y="100"/>
                    <a:pt x="26" y="99"/>
                    <a:pt x="23" y="97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8" name="Freeform 27">
              <a:extLst>
                <a:ext uri="{FF2B5EF4-FFF2-40B4-BE49-F238E27FC236}">
                  <a16:creationId xmlns:a16="http://schemas.microsoft.com/office/drawing/2014/main" id="{5749D87A-F7F0-4C0B-A7E1-6AE1F72E9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1702"/>
              <a:ext cx="83" cy="314"/>
            </a:xfrm>
            <a:custGeom>
              <a:avLst/>
              <a:gdLst>
                <a:gd name="T0" fmla="*/ 113 w 22"/>
                <a:gd name="T1" fmla="*/ 2607 h 83"/>
                <a:gd name="T2" fmla="*/ 970 w 22"/>
                <a:gd name="T3" fmla="*/ 4494 h 83"/>
                <a:gd name="T4" fmla="*/ 1068 w 22"/>
                <a:gd name="T5" fmla="*/ 2334 h 83"/>
                <a:gd name="T6" fmla="*/ 370 w 22"/>
                <a:gd name="T7" fmla="*/ 0 h 83"/>
                <a:gd name="T8" fmla="*/ 113 w 22"/>
                <a:gd name="T9" fmla="*/ 2607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83">
                  <a:moveTo>
                    <a:pt x="2" y="48"/>
                  </a:moveTo>
                  <a:cubicBezTo>
                    <a:pt x="5" y="65"/>
                    <a:pt x="12" y="77"/>
                    <a:pt x="18" y="83"/>
                  </a:cubicBezTo>
                  <a:cubicBezTo>
                    <a:pt x="22" y="74"/>
                    <a:pt x="21" y="57"/>
                    <a:pt x="20" y="43"/>
                  </a:cubicBezTo>
                  <a:cubicBezTo>
                    <a:pt x="18" y="28"/>
                    <a:pt x="14" y="9"/>
                    <a:pt x="7" y="0"/>
                  </a:cubicBezTo>
                  <a:cubicBezTo>
                    <a:pt x="2" y="11"/>
                    <a:pt x="0" y="31"/>
                    <a:pt x="2" y="48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99" name="Freeform 28">
              <a:extLst>
                <a:ext uri="{FF2B5EF4-FFF2-40B4-BE49-F238E27FC236}">
                  <a16:creationId xmlns:a16="http://schemas.microsoft.com/office/drawing/2014/main" id="{7177BC50-D8BB-4EA9-876C-85B371292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057"/>
              <a:ext cx="189" cy="220"/>
            </a:xfrm>
            <a:custGeom>
              <a:avLst/>
              <a:gdLst>
                <a:gd name="T0" fmla="*/ 370 w 50"/>
                <a:gd name="T1" fmla="*/ 3050 h 58"/>
                <a:gd name="T2" fmla="*/ 0 w 50"/>
                <a:gd name="T3" fmla="*/ 2401 h 58"/>
                <a:gd name="T4" fmla="*/ 0 w 50"/>
                <a:gd name="T5" fmla="*/ 2344 h 58"/>
                <a:gd name="T6" fmla="*/ 699 w 50"/>
                <a:gd name="T7" fmla="*/ 1426 h 58"/>
                <a:gd name="T8" fmla="*/ 1671 w 50"/>
                <a:gd name="T9" fmla="*/ 706 h 58"/>
                <a:gd name="T10" fmla="*/ 2642 w 50"/>
                <a:gd name="T11" fmla="*/ 0 h 58"/>
                <a:gd name="T12" fmla="*/ 2699 w 50"/>
                <a:gd name="T13" fmla="*/ 216 h 58"/>
                <a:gd name="T14" fmla="*/ 2158 w 50"/>
                <a:gd name="T15" fmla="*/ 1582 h 58"/>
                <a:gd name="T16" fmla="*/ 756 w 50"/>
                <a:gd name="T17" fmla="*/ 3163 h 58"/>
                <a:gd name="T18" fmla="*/ 370 w 50"/>
                <a:gd name="T19" fmla="*/ 3050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58">
                  <a:moveTo>
                    <a:pt x="7" y="56"/>
                  </a:moveTo>
                  <a:cubicBezTo>
                    <a:pt x="2" y="52"/>
                    <a:pt x="0" y="48"/>
                    <a:pt x="0" y="44"/>
                  </a:cubicBezTo>
                  <a:cubicBezTo>
                    <a:pt x="0" y="44"/>
                    <a:pt x="0" y="43"/>
                    <a:pt x="0" y="43"/>
                  </a:cubicBezTo>
                  <a:cubicBezTo>
                    <a:pt x="0" y="37"/>
                    <a:pt x="5" y="31"/>
                    <a:pt x="13" y="26"/>
                  </a:cubicBezTo>
                  <a:cubicBezTo>
                    <a:pt x="19" y="22"/>
                    <a:pt x="25" y="17"/>
                    <a:pt x="31" y="13"/>
                  </a:cubicBezTo>
                  <a:cubicBezTo>
                    <a:pt x="38" y="7"/>
                    <a:pt x="46" y="1"/>
                    <a:pt x="49" y="0"/>
                  </a:cubicBezTo>
                  <a:cubicBezTo>
                    <a:pt x="50" y="1"/>
                    <a:pt x="50" y="2"/>
                    <a:pt x="50" y="4"/>
                  </a:cubicBezTo>
                  <a:cubicBezTo>
                    <a:pt x="50" y="9"/>
                    <a:pt x="46" y="19"/>
                    <a:pt x="40" y="29"/>
                  </a:cubicBezTo>
                  <a:cubicBezTo>
                    <a:pt x="27" y="51"/>
                    <a:pt x="19" y="57"/>
                    <a:pt x="14" y="58"/>
                  </a:cubicBezTo>
                  <a:cubicBezTo>
                    <a:pt x="11" y="58"/>
                    <a:pt x="9" y="57"/>
                    <a:pt x="7" y="56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0" name="Freeform 29">
              <a:extLst>
                <a:ext uri="{FF2B5EF4-FFF2-40B4-BE49-F238E27FC236}">
                  <a16:creationId xmlns:a16="http://schemas.microsoft.com/office/drawing/2014/main" id="{719BA060-B243-40A2-8427-6336752C4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095"/>
              <a:ext cx="159" cy="182"/>
            </a:xfrm>
            <a:custGeom>
              <a:avLst/>
              <a:gdLst>
                <a:gd name="T0" fmla="*/ 57 w 42"/>
                <a:gd name="T1" fmla="*/ 2503 h 48"/>
                <a:gd name="T2" fmla="*/ 432 w 42"/>
                <a:gd name="T3" fmla="*/ 2616 h 48"/>
                <a:gd name="T4" fmla="*/ 1847 w 42"/>
                <a:gd name="T5" fmla="*/ 1035 h 48"/>
                <a:gd name="T6" fmla="*/ 2222 w 42"/>
                <a:gd name="T7" fmla="*/ 330 h 48"/>
                <a:gd name="T8" fmla="*/ 1677 w 42"/>
                <a:gd name="T9" fmla="*/ 432 h 48"/>
                <a:gd name="T10" fmla="*/ 704 w 42"/>
                <a:gd name="T11" fmla="*/ 1524 h 48"/>
                <a:gd name="T12" fmla="*/ 0 w 42"/>
                <a:gd name="T13" fmla="*/ 2457 h 48"/>
                <a:gd name="T14" fmla="*/ 0 w 42"/>
                <a:gd name="T15" fmla="*/ 2457 h 48"/>
                <a:gd name="T16" fmla="*/ 57 w 42"/>
                <a:gd name="T17" fmla="*/ 2503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48">
                  <a:moveTo>
                    <a:pt x="1" y="46"/>
                  </a:moveTo>
                  <a:cubicBezTo>
                    <a:pt x="3" y="47"/>
                    <a:pt x="5" y="48"/>
                    <a:pt x="8" y="48"/>
                  </a:cubicBezTo>
                  <a:cubicBezTo>
                    <a:pt x="13" y="47"/>
                    <a:pt x="21" y="41"/>
                    <a:pt x="34" y="19"/>
                  </a:cubicBezTo>
                  <a:cubicBezTo>
                    <a:pt x="37" y="15"/>
                    <a:pt x="39" y="10"/>
                    <a:pt x="41" y="6"/>
                  </a:cubicBezTo>
                  <a:cubicBezTo>
                    <a:pt x="42" y="0"/>
                    <a:pt x="35" y="5"/>
                    <a:pt x="31" y="8"/>
                  </a:cubicBezTo>
                  <a:cubicBezTo>
                    <a:pt x="26" y="13"/>
                    <a:pt x="19" y="24"/>
                    <a:pt x="13" y="28"/>
                  </a:cubicBezTo>
                  <a:cubicBezTo>
                    <a:pt x="5" y="32"/>
                    <a:pt x="0" y="39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0" y="45"/>
                    <a:pt x="1" y="46"/>
                  </a:cubicBezTo>
                  <a:close/>
                </a:path>
              </a:pathLst>
            </a:custGeom>
            <a:solidFill>
              <a:srgbClr val="C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1" name="Freeform 30">
              <a:extLst>
                <a:ext uri="{FF2B5EF4-FFF2-40B4-BE49-F238E27FC236}">
                  <a16:creationId xmlns:a16="http://schemas.microsoft.com/office/drawing/2014/main" id="{019D3B33-75BD-45AE-BEAD-98270E8B5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383"/>
              <a:ext cx="159" cy="238"/>
            </a:xfrm>
            <a:custGeom>
              <a:avLst/>
              <a:gdLst>
                <a:gd name="T0" fmla="*/ 159 w 42"/>
                <a:gd name="T1" fmla="*/ 3241 h 63"/>
                <a:gd name="T2" fmla="*/ 0 w 42"/>
                <a:gd name="T3" fmla="*/ 2796 h 63"/>
                <a:gd name="T4" fmla="*/ 1575 w 42"/>
                <a:gd name="T5" fmla="*/ 113 h 63"/>
                <a:gd name="T6" fmla="*/ 1950 w 42"/>
                <a:gd name="T7" fmla="*/ 113 h 63"/>
                <a:gd name="T8" fmla="*/ 1635 w 42"/>
                <a:gd name="T9" fmla="*/ 1998 h 63"/>
                <a:gd name="T10" fmla="*/ 159 w 42"/>
                <a:gd name="T11" fmla="*/ 3241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3">
                  <a:moveTo>
                    <a:pt x="3" y="60"/>
                  </a:moveTo>
                  <a:cubicBezTo>
                    <a:pt x="3" y="59"/>
                    <a:pt x="0" y="58"/>
                    <a:pt x="0" y="52"/>
                  </a:cubicBezTo>
                  <a:cubicBezTo>
                    <a:pt x="0" y="37"/>
                    <a:pt x="16" y="10"/>
                    <a:pt x="29" y="2"/>
                  </a:cubicBezTo>
                  <a:cubicBezTo>
                    <a:pt x="32" y="0"/>
                    <a:pt x="34" y="0"/>
                    <a:pt x="36" y="2"/>
                  </a:cubicBezTo>
                  <a:cubicBezTo>
                    <a:pt x="42" y="6"/>
                    <a:pt x="39" y="21"/>
                    <a:pt x="30" y="37"/>
                  </a:cubicBezTo>
                  <a:cubicBezTo>
                    <a:pt x="21" y="53"/>
                    <a:pt x="10" y="63"/>
                    <a:pt x="3" y="60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2" name="Freeform 31">
              <a:extLst>
                <a:ext uri="{FF2B5EF4-FFF2-40B4-BE49-F238E27FC236}">
                  <a16:creationId xmlns:a16="http://schemas.microsoft.com/office/drawing/2014/main" id="{2285C0A5-E4DF-47D0-84EA-2882D8DB3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413"/>
              <a:ext cx="110" cy="193"/>
            </a:xfrm>
            <a:custGeom>
              <a:avLst/>
              <a:gdLst>
                <a:gd name="T0" fmla="*/ 0 w 29"/>
                <a:gd name="T1" fmla="*/ 2763 h 51"/>
                <a:gd name="T2" fmla="*/ 0 w 29"/>
                <a:gd name="T3" fmla="*/ 2763 h 51"/>
                <a:gd name="T4" fmla="*/ 1092 w 29"/>
                <a:gd name="T5" fmla="*/ 1574 h 51"/>
                <a:gd name="T6" fmla="*/ 1582 w 29"/>
                <a:gd name="T7" fmla="*/ 0 h 51"/>
                <a:gd name="T8" fmla="*/ 1525 w 29"/>
                <a:gd name="T9" fmla="*/ 57 h 51"/>
                <a:gd name="T10" fmla="*/ 0 w 29"/>
                <a:gd name="T11" fmla="*/ 276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51">
                  <a:moveTo>
                    <a:pt x="0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6" y="49"/>
                    <a:pt x="14" y="41"/>
                    <a:pt x="20" y="29"/>
                  </a:cubicBezTo>
                  <a:cubicBezTo>
                    <a:pt x="26" y="18"/>
                    <a:pt x="29" y="7"/>
                    <a:pt x="29" y="0"/>
                  </a:cubicBezTo>
                  <a:cubicBezTo>
                    <a:pt x="29" y="1"/>
                    <a:pt x="29" y="1"/>
                    <a:pt x="28" y="1"/>
                  </a:cubicBezTo>
                  <a:cubicBezTo>
                    <a:pt x="16" y="8"/>
                    <a:pt x="0" y="36"/>
                    <a:pt x="0" y="51"/>
                  </a:cubicBezTo>
                  <a:close/>
                </a:path>
              </a:pathLst>
            </a:custGeom>
            <a:solidFill>
              <a:srgbClr val="C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3" name="Freeform 32">
              <a:extLst>
                <a:ext uri="{FF2B5EF4-FFF2-40B4-BE49-F238E27FC236}">
                  <a16:creationId xmlns:a16="http://schemas.microsoft.com/office/drawing/2014/main" id="{9632722F-8E9B-47C5-9E58-DCAABD256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763"/>
              <a:ext cx="443" cy="347"/>
            </a:xfrm>
            <a:custGeom>
              <a:avLst/>
              <a:gdLst>
                <a:gd name="T0" fmla="*/ 3097 w 117"/>
                <a:gd name="T1" fmla="*/ 3059 h 92"/>
                <a:gd name="T2" fmla="*/ 4070 w 117"/>
                <a:gd name="T3" fmla="*/ 1452 h 92"/>
                <a:gd name="T4" fmla="*/ 2166 w 117"/>
                <a:gd name="T5" fmla="*/ 0 h 92"/>
                <a:gd name="T6" fmla="*/ 5922 w 117"/>
                <a:gd name="T7" fmla="*/ 1339 h 92"/>
                <a:gd name="T8" fmla="*/ 6194 w 117"/>
                <a:gd name="T9" fmla="*/ 3172 h 92"/>
                <a:gd name="T10" fmla="*/ 4990 w 117"/>
                <a:gd name="T11" fmla="*/ 4353 h 92"/>
                <a:gd name="T12" fmla="*/ 4229 w 117"/>
                <a:gd name="T13" fmla="*/ 4824 h 92"/>
                <a:gd name="T14" fmla="*/ 3525 w 117"/>
                <a:gd name="T15" fmla="*/ 4353 h 92"/>
                <a:gd name="T16" fmla="*/ 2120 w 117"/>
                <a:gd name="T17" fmla="*/ 3644 h 92"/>
                <a:gd name="T18" fmla="*/ 1363 w 117"/>
                <a:gd name="T19" fmla="*/ 3274 h 92"/>
                <a:gd name="T20" fmla="*/ 704 w 117"/>
                <a:gd name="T21" fmla="*/ 2731 h 92"/>
                <a:gd name="T22" fmla="*/ 114 w 117"/>
                <a:gd name="T23" fmla="*/ 2305 h 92"/>
                <a:gd name="T24" fmla="*/ 57 w 117"/>
                <a:gd name="T25" fmla="*/ 1396 h 92"/>
                <a:gd name="T26" fmla="*/ 3097 w 117"/>
                <a:gd name="T27" fmla="*/ 3059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7" h="92">
                  <a:moveTo>
                    <a:pt x="57" y="57"/>
                  </a:moveTo>
                  <a:cubicBezTo>
                    <a:pt x="73" y="53"/>
                    <a:pt x="81" y="43"/>
                    <a:pt x="75" y="27"/>
                  </a:cubicBezTo>
                  <a:cubicBezTo>
                    <a:pt x="70" y="10"/>
                    <a:pt x="55" y="8"/>
                    <a:pt x="40" y="0"/>
                  </a:cubicBezTo>
                  <a:cubicBezTo>
                    <a:pt x="66" y="0"/>
                    <a:pt x="95" y="1"/>
                    <a:pt x="109" y="25"/>
                  </a:cubicBezTo>
                  <a:cubicBezTo>
                    <a:pt x="115" y="33"/>
                    <a:pt x="117" y="49"/>
                    <a:pt x="114" y="59"/>
                  </a:cubicBezTo>
                  <a:cubicBezTo>
                    <a:pt x="110" y="70"/>
                    <a:pt x="100" y="73"/>
                    <a:pt x="92" y="81"/>
                  </a:cubicBezTo>
                  <a:cubicBezTo>
                    <a:pt x="86" y="86"/>
                    <a:pt x="88" y="92"/>
                    <a:pt x="78" y="90"/>
                  </a:cubicBezTo>
                  <a:cubicBezTo>
                    <a:pt x="71" y="89"/>
                    <a:pt x="70" y="84"/>
                    <a:pt x="65" y="81"/>
                  </a:cubicBezTo>
                  <a:cubicBezTo>
                    <a:pt x="58" y="76"/>
                    <a:pt x="47" y="72"/>
                    <a:pt x="39" y="68"/>
                  </a:cubicBezTo>
                  <a:cubicBezTo>
                    <a:pt x="33" y="65"/>
                    <a:pt x="30" y="65"/>
                    <a:pt x="25" y="61"/>
                  </a:cubicBezTo>
                  <a:cubicBezTo>
                    <a:pt x="21" y="58"/>
                    <a:pt x="18" y="54"/>
                    <a:pt x="13" y="51"/>
                  </a:cubicBezTo>
                  <a:cubicBezTo>
                    <a:pt x="8" y="47"/>
                    <a:pt x="6" y="51"/>
                    <a:pt x="2" y="43"/>
                  </a:cubicBezTo>
                  <a:cubicBezTo>
                    <a:pt x="0" y="38"/>
                    <a:pt x="3" y="31"/>
                    <a:pt x="1" y="26"/>
                  </a:cubicBezTo>
                  <a:cubicBezTo>
                    <a:pt x="7" y="39"/>
                    <a:pt x="29" y="61"/>
                    <a:pt x="57" y="57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4" name="Freeform 33">
              <a:extLst>
                <a:ext uri="{FF2B5EF4-FFF2-40B4-BE49-F238E27FC236}">
                  <a16:creationId xmlns:a16="http://schemas.microsoft.com/office/drawing/2014/main" id="{7B378294-50E6-43DC-A64D-EF5226BAF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1222"/>
              <a:ext cx="730" cy="389"/>
            </a:xfrm>
            <a:custGeom>
              <a:avLst/>
              <a:gdLst>
                <a:gd name="T0" fmla="*/ 5307 w 193"/>
                <a:gd name="T1" fmla="*/ 4694 h 103"/>
                <a:gd name="T2" fmla="*/ 5579 w 193"/>
                <a:gd name="T3" fmla="*/ 5548 h 103"/>
                <a:gd name="T4" fmla="*/ 6596 w 193"/>
                <a:gd name="T5" fmla="*/ 5008 h 103"/>
                <a:gd name="T6" fmla="*/ 8068 w 193"/>
                <a:gd name="T7" fmla="*/ 4849 h 103"/>
                <a:gd name="T8" fmla="*/ 9142 w 193"/>
                <a:gd name="T9" fmla="*/ 4694 h 103"/>
                <a:gd name="T10" fmla="*/ 10443 w 193"/>
                <a:gd name="T11" fmla="*/ 4906 h 103"/>
                <a:gd name="T12" fmla="*/ 8926 w 193"/>
                <a:gd name="T13" fmla="*/ 2311 h 103"/>
                <a:gd name="T14" fmla="*/ 6381 w 193"/>
                <a:gd name="T15" fmla="*/ 0 h 103"/>
                <a:gd name="T16" fmla="*/ 7795 w 193"/>
                <a:gd name="T17" fmla="*/ 2851 h 103"/>
                <a:gd name="T18" fmla="*/ 5409 w 193"/>
                <a:gd name="T19" fmla="*/ 3550 h 103"/>
                <a:gd name="T20" fmla="*/ 1676 w 193"/>
                <a:gd name="T21" fmla="*/ 3282 h 103"/>
                <a:gd name="T22" fmla="*/ 0 w 193"/>
                <a:gd name="T23" fmla="*/ 4577 h 103"/>
                <a:gd name="T24" fmla="*/ 4921 w 193"/>
                <a:gd name="T25" fmla="*/ 4423 h 1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3" h="103">
                  <a:moveTo>
                    <a:pt x="98" y="87"/>
                  </a:moveTo>
                  <a:cubicBezTo>
                    <a:pt x="101" y="92"/>
                    <a:pt x="101" y="98"/>
                    <a:pt x="103" y="103"/>
                  </a:cubicBezTo>
                  <a:cubicBezTo>
                    <a:pt x="110" y="102"/>
                    <a:pt x="115" y="96"/>
                    <a:pt x="122" y="93"/>
                  </a:cubicBezTo>
                  <a:cubicBezTo>
                    <a:pt x="131" y="90"/>
                    <a:pt x="140" y="90"/>
                    <a:pt x="149" y="90"/>
                  </a:cubicBezTo>
                  <a:cubicBezTo>
                    <a:pt x="156" y="90"/>
                    <a:pt x="162" y="88"/>
                    <a:pt x="169" y="87"/>
                  </a:cubicBezTo>
                  <a:cubicBezTo>
                    <a:pt x="178" y="86"/>
                    <a:pt x="185" y="90"/>
                    <a:pt x="193" y="91"/>
                  </a:cubicBezTo>
                  <a:cubicBezTo>
                    <a:pt x="190" y="75"/>
                    <a:pt x="175" y="55"/>
                    <a:pt x="165" y="43"/>
                  </a:cubicBezTo>
                  <a:cubicBezTo>
                    <a:pt x="152" y="27"/>
                    <a:pt x="134" y="12"/>
                    <a:pt x="118" y="0"/>
                  </a:cubicBezTo>
                  <a:cubicBezTo>
                    <a:pt x="128" y="16"/>
                    <a:pt x="155" y="29"/>
                    <a:pt x="144" y="53"/>
                  </a:cubicBezTo>
                  <a:cubicBezTo>
                    <a:pt x="136" y="71"/>
                    <a:pt x="116" y="70"/>
                    <a:pt x="100" y="66"/>
                  </a:cubicBezTo>
                  <a:cubicBezTo>
                    <a:pt x="82" y="61"/>
                    <a:pt x="53" y="53"/>
                    <a:pt x="31" y="61"/>
                  </a:cubicBezTo>
                  <a:cubicBezTo>
                    <a:pt x="20" y="66"/>
                    <a:pt x="7" y="73"/>
                    <a:pt x="0" y="85"/>
                  </a:cubicBezTo>
                  <a:cubicBezTo>
                    <a:pt x="17" y="73"/>
                    <a:pt x="74" y="72"/>
                    <a:pt x="91" y="82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5" name="Freeform 34">
              <a:extLst>
                <a:ext uri="{FF2B5EF4-FFF2-40B4-BE49-F238E27FC236}">
                  <a16:creationId xmlns:a16="http://schemas.microsoft.com/office/drawing/2014/main" id="{2D820954-73BC-44A7-865E-8D098FF3C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025"/>
              <a:ext cx="72" cy="163"/>
            </a:xfrm>
            <a:custGeom>
              <a:avLst/>
              <a:gdLst>
                <a:gd name="T0" fmla="*/ 0 w 19"/>
                <a:gd name="T1" fmla="*/ 57 h 43"/>
                <a:gd name="T2" fmla="*/ 978 w 19"/>
                <a:gd name="T3" fmla="*/ 603 h 43"/>
                <a:gd name="T4" fmla="*/ 762 w 19"/>
                <a:gd name="T5" fmla="*/ 2343 h 43"/>
                <a:gd name="T6" fmla="*/ 0 w 19"/>
                <a:gd name="T7" fmla="*/ 57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3">
                  <a:moveTo>
                    <a:pt x="0" y="1"/>
                  </a:moveTo>
                  <a:cubicBezTo>
                    <a:pt x="9" y="2"/>
                    <a:pt x="19" y="4"/>
                    <a:pt x="18" y="11"/>
                  </a:cubicBezTo>
                  <a:cubicBezTo>
                    <a:pt x="17" y="18"/>
                    <a:pt x="11" y="36"/>
                    <a:pt x="14" y="43"/>
                  </a:cubicBezTo>
                  <a:cubicBezTo>
                    <a:pt x="10" y="28"/>
                    <a:pt x="8" y="0"/>
                    <a:pt x="0" y="1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6" name="Freeform 35">
              <a:extLst>
                <a:ext uri="{FF2B5EF4-FFF2-40B4-BE49-F238E27FC236}">
                  <a16:creationId xmlns:a16="http://schemas.microsoft.com/office/drawing/2014/main" id="{DCBBAFD4-7993-4861-A45C-30397EFC4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995"/>
              <a:ext cx="109" cy="132"/>
            </a:xfrm>
            <a:custGeom>
              <a:avLst/>
              <a:gdLst>
                <a:gd name="T0" fmla="*/ 1541 w 29"/>
                <a:gd name="T1" fmla="*/ 1878 h 35"/>
                <a:gd name="T2" fmla="*/ 1270 w 29"/>
                <a:gd name="T3" fmla="*/ 539 h 35"/>
                <a:gd name="T4" fmla="*/ 0 w 29"/>
                <a:gd name="T5" fmla="*/ 57 h 35"/>
                <a:gd name="T6" fmla="*/ 1541 w 29"/>
                <a:gd name="T7" fmla="*/ 187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5">
                  <a:moveTo>
                    <a:pt x="29" y="35"/>
                  </a:moveTo>
                  <a:cubicBezTo>
                    <a:pt x="23" y="26"/>
                    <a:pt x="26" y="18"/>
                    <a:pt x="24" y="10"/>
                  </a:cubicBezTo>
                  <a:cubicBezTo>
                    <a:pt x="22" y="2"/>
                    <a:pt x="9" y="0"/>
                    <a:pt x="0" y="1"/>
                  </a:cubicBezTo>
                  <a:cubicBezTo>
                    <a:pt x="11" y="3"/>
                    <a:pt x="18" y="27"/>
                    <a:pt x="29" y="35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7" name="Freeform 36">
              <a:extLst>
                <a:ext uri="{FF2B5EF4-FFF2-40B4-BE49-F238E27FC236}">
                  <a16:creationId xmlns:a16="http://schemas.microsoft.com/office/drawing/2014/main" id="{26C860EA-6C08-425C-AA68-374BEAE7D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056"/>
              <a:ext cx="91" cy="105"/>
            </a:xfrm>
            <a:custGeom>
              <a:avLst/>
              <a:gdLst>
                <a:gd name="T0" fmla="*/ 660 w 24"/>
                <a:gd name="T1" fmla="*/ 323 h 28"/>
                <a:gd name="T2" fmla="*/ 1308 w 24"/>
                <a:gd name="T3" fmla="*/ 1478 h 28"/>
                <a:gd name="T4" fmla="*/ 876 w 24"/>
                <a:gd name="T5" fmla="*/ 113 h 28"/>
                <a:gd name="T6" fmla="*/ 0 w 24"/>
                <a:gd name="T7" fmla="*/ 266 h 28"/>
                <a:gd name="T8" fmla="*/ 660 w 24"/>
                <a:gd name="T9" fmla="*/ 32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8">
                  <a:moveTo>
                    <a:pt x="12" y="6"/>
                  </a:moveTo>
                  <a:cubicBezTo>
                    <a:pt x="17" y="10"/>
                    <a:pt x="21" y="24"/>
                    <a:pt x="24" y="28"/>
                  </a:cubicBezTo>
                  <a:cubicBezTo>
                    <a:pt x="22" y="22"/>
                    <a:pt x="19" y="5"/>
                    <a:pt x="16" y="2"/>
                  </a:cubicBezTo>
                  <a:cubicBezTo>
                    <a:pt x="13" y="0"/>
                    <a:pt x="5" y="1"/>
                    <a:pt x="0" y="5"/>
                  </a:cubicBezTo>
                  <a:cubicBezTo>
                    <a:pt x="3" y="3"/>
                    <a:pt x="8" y="3"/>
                    <a:pt x="12" y="6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8" name="Freeform 37">
              <a:extLst>
                <a:ext uri="{FF2B5EF4-FFF2-40B4-BE49-F238E27FC236}">
                  <a16:creationId xmlns:a16="http://schemas.microsoft.com/office/drawing/2014/main" id="{BE54CF30-904A-4507-A25F-4FE5F1975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1320"/>
              <a:ext cx="95" cy="254"/>
            </a:xfrm>
            <a:custGeom>
              <a:avLst/>
              <a:gdLst>
                <a:gd name="T0" fmla="*/ 0 w 25"/>
                <a:gd name="T1" fmla="*/ 3651 h 67"/>
                <a:gd name="T2" fmla="*/ 1372 w 25"/>
                <a:gd name="T3" fmla="*/ 0 h 67"/>
                <a:gd name="T4" fmla="*/ 0 w 25"/>
                <a:gd name="T5" fmla="*/ 3651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7">
                  <a:moveTo>
                    <a:pt x="0" y="67"/>
                  </a:moveTo>
                  <a:cubicBezTo>
                    <a:pt x="1" y="49"/>
                    <a:pt x="11" y="11"/>
                    <a:pt x="25" y="0"/>
                  </a:cubicBezTo>
                  <a:cubicBezTo>
                    <a:pt x="18" y="10"/>
                    <a:pt x="1" y="53"/>
                    <a:pt x="0" y="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9" name="Freeform 38">
              <a:extLst>
                <a:ext uri="{FF2B5EF4-FFF2-40B4-BE49-F238E27FC236}">
                  <a16:creationId xmlns:a16="http://schemas.microsoft.com/office/drawing/2014/main" id="{F61FBA59-2089-4B8A-A829-41455C30F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067"/>
              <a:ext cx="60" cy="110"/>
            </a:xfrm>
            <a:custGeom>
              <a:avLst/>
              <a:gdLst>
                <a:gd name="T0" fmla="*/ 690 w 16"/>
                <a:gd name="T1" fmla="*/ 0 h 29"/>
                <a:gd name="T2" fmla="*/ 0 w 16"/>
                <a:gd name="T3" fmla="*/ 1582 h 29"/>
                <a:gd name="T4" fmla="*/ 690 w 16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">
                  <a:moveTo>
                    <a:pt x="13" y="0"/>
                  </a:moveTo>
                  <a:cubicBezTo>
                    <a:pt x="13" y="9"/>
                    <a:pt x="12" y="25"/>
                    <a:pt x="0" y="29"/>
                  </a:cubicBezTo>
                  <a:cubicBezTo>
                    <a:pt x="10" y="28"/>
                    <a:pt x="16" y="2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0" name="Freeform 39">
              <a:extLst>
                <a:ext uri="{FF2B5EF4-FFF2-40B4-BE49-F238E27FC236}">
                  <a16:creationId xmlns:a16="http://schemas.microsoft.com/office/drawing/2014/main" id="{C84C901C-9792-4F6D-B732-95F847BA1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683"/>
              <a:ext cx="60" cy="397"/>
            </a:xfrm>
            <a:custGeom>
              <a:avLst/>
              <a:gdLst>
                <a:gd name="T0" fmla="*/ 368 w 16"/>
                <a:gd name="T1" fmla="*/ 0 h 105"/>
                <a:gd name="T2" fmla="*/ 0 w 16"/>
                <a:gd name="T3" fmla="*/ 5675 h 105"/>
                <a:gd name="T4" fmla="*/ 368 w 16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5">
                  <a:moveTo>
                    <a:pt x="7" y="0"/>
                  </a:moveTo>
                  <a:cubicBezTo>
                    <a:pt x="10" y="25"/>
                    <a:pt x="7" y="78"/>
                    <a:pt x="0" y="105"/>
                  </a:cubicBezTo>
                  <a:cubicBezTo>
                    <a:pt x="11" y="80"/>
                    <a:pt x="16" y="3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1" name="Freeform 40">
              <a:extLst>
                <a:ext uri="{FF2B5EF4-FFF2-40B4-BE49-F238E27FC236}">
                  <a16:creationId xmlns:a16="http://schemas.microsoft.com/office/drawing/2014/main" id="{CF85E801-1517-4E89-AC9C-5CF4C3F59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626"/>
              <a:ext cx="155" cy="19"/>
            </a:xfrm>
            <a:custGeom>
              <a:avLst/>
              <a:gdLst>
                <a:gd name="T0" fmla="*/ 0 w 41"/>
                <a:gd name="T1" fmla="*/ 274 h 5"/>
                <a:gd name="T2" fmla="*/ 2215 w 41"/>
                <a:gd name="T3" fmla="*/ 5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5">
                  <a:moveTo>
                    <a:pt x="0" y="5"/>
                  </a:moveTo>
                  <a:cubicBezTo>
                    <a:pt x="14" y="1"/>
                    <a:pt x="32" y="0"/>
                    <a:pt x="4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2" name="Freeform 41">
              <a:extLst>
                <a:ext uri="{FF2B5EF4-FFF2-40B4-BE49-F238E27FC236}">
                  <a16:creationId xmlns:a16="http://schemas.microsoft.com/office/drawing/2014/main" id="{7BFCEB8A-8F80-4DC2-A990-95CE72706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611"/>
              <a:ext cx="336" cy="492"/>
            </a:xfrm>
            <a:custGeom>
              <a:avLst/>
              <a:gdLst>
                <a:gd name="T0" fmla="*/ 0 w 89"/>
                <a:gd name="T1" fmla="*/ 7047 h 130"/>
                <a:gd name="T2" fmla="*/ 3277 w 89"/>
                <a:gd name="T3" fmla="*/ 6445 h 130"/>
                <a:gd name="T4" fmla="*/ 4730 w 89"/>
                <a:gd name="T5" fmla="*/ 5529 h 130"/>
                <a:gd name="T6" fmla="*/ 4191 w 89"/>
                <a:gd name="T7" fmla="*/ 0 h 130"/>
                <a:gd name="T8" fmla="*/ 1725 w 89"/>
                <a:gd name="T9" fmla="*/ 488 h 130"/>
                <a:gd name="T10" fmla="*/ 3235 w 89"/>
                <a:gd name="T11" fmla="*/ 3035 h 130"/>
                <a:gd name="T12" fmla="*/ 0 w 89"/>
                <a:gd name="T13" fmla="*/ 7047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130">
                  <a:moveTo>
                    <a:pt x="0" y="130"/>
                  </a:moveTo>
                  <a:cubicBezTo>
                    <a:pt x="24" y="126"/>
                    <a:pt x="40" y="126"/>
                    <a:pt x="61" y="119"/>
                  </a:cubicBezTo>
                  <a:cubicBezTo>
                    <a:pt x="83" y="111"/>
                    <a:pt x="87" y="109"/>
                    <a:pt x="88" y="102"/>
                  </a:cubicBezTo>
                  <a:cubicBezTo>
                    <a:pt x="89" y="95"/>
                    <a:pt x="77" y="17"/>
                    <a:pt x="78" y="0"/>
                  </a:cubicBezTo>
                  <a:cubicBezTo>
                    <a:pt x="75" y="1"/>
                    <a:pt x="51" y="9"/>
                    <a:pt x="32" y="9"/>
                  </a:cubicBezTo>
                  <a:cubicBezTo>
                    <a:pt x="48" y="12"/>
                    <a:pt x="60" y="36"/>
                    <a:pt x="60" y="56"/>
                  </a:cubicBezTo>
                  <a:cubicBezTo>
                    <a:pt x="60" y="75"/>
                    <a:pt x="56" y="112"/>
                    <a:pt x="0" y="130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3" name="Freeform 42">
              <a:extLst>
                <a:ext uri="{FF2B5EF4-FFF2-40B4-BE49-F238E27FC236}">
                  <a16:creationId xmlns:a16="http://schemas.microsoft.com/office/drawing/2014/main" id="{8A8F80EE-AD69-4BD1-BC64-27CE2484B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645"/>
              <a:ext cx="128" cy="420"/>
            </a:xfrm>
            <a:custGeom>
              <a:avLst/>
              <a:gdLst>
                <a:gd name="T0" fmla="*/ 328 w 34"/>
                <a:gd name="T1" fmla="*/ 2433 h 111"/>
                <a:gd name="T2" fmla="*/ 482 w 34"/>
                <a:gd name="T3" fmla="*/ 4438 h 111"/>
                <a:gd name="T4" fmla="*/ 369 w 34"/>
                <a:gd name="T5" fmla="*/ 5312 h 111"/>
                <a:gd name="T6" fmla="*/ 0 w 34"/>
                <a:gd name="T7" fmla="*/ 6012 h 111"/>
                <a:gd name="T8" fmla="*/ 1389 w 34"/>
                <a:gd name="T9" fmla="*/ 5468 h 111"/>
                <a:gd name="T10" fmla="*/ 1702 w 34"/>
                <a:gd name="T11" fmla="*/ 3091 h 111"/>
                <a:gd name="T12" fmla="*/ 1702 w 34"/>
                <a:gd name="T13" fmla="*/ 1733 h 111"/>
                <a:gd name="T14" fmla="*/ 1600 w 34"/>
                <a:gd name="T15" fmla="*/ 0 h 111"/>
                <a:gd name="T16" fmla="*/ 580 w 34"/>
                <a:gd name="T17" fmla="*/ 2819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11">
                  <a:moveTo>
                    <a:pt x="6" y="45"/>
                  </a:moveTo>
                  <a:cubicBezTo>
                    <a:pt x="10" y="56"/>
                    <a:pt x="9" y="70"/>
                    <a:pt x="9" y="82"/>
                  </a:cubicBezTo>
                  <a:cubicBezTo>
                    <a:pt x="9" y="87"/>
                    <a:pt x="9" y="92"/>
                    <a:pt x="7" y="98"/>
                  </a:cubicBezTo>
                  <a:cubicBezTo>
                    <a:pt x="6" y="103"/>
                    <a:pt x="2" y="106"/>
                    <a:pt x="0" y="111"/>
                  </a:cubicBezTo>
                  <a:cubicBezTo>
                    <a:pt x="7" y="102"/>
                    <a:pt x="15" y="96"/>
                    <a:pt x="26" y="101"/>
                  </a:cubicBezTo>
                  <a:cubicBezTo>
                    <a:pt x="33" y="90"/>
                    <a:pt x="31" y="71"/>
                    <a:pt x="32" y="57"/>
                  </a:cubicBezTo>
                  <a:cubicBezTo>
                    <a:pt x="32" y="49"/>
                    <a:pt x="33" y="40"/>
                    <a:pt x="32" y="32"/>
                  </a:cubicBezTo>
                  <a:cubicBezTo>
                    <a:pt x="32" y="22"/>
                    <a:pt x="34" y="7"/>
                    <a:pt x="30" y="0"/>
                  </a:cubicBezTo>
                  <a:cubicBezTo>
                    <a:pt x="29" y="19"/>
                    <a:pt x="34" y="59"/>
                    <a:pt x="11" y="5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4" name="Freeform 43">
              <a:extLst>
                <a:ext uri="{FF2B5EF4-FFF2-40B4-BE49-F238E27FC236}">
                  <a16:creationId xmlns:a16="http://schemas.microsoft.com/office/drawing/2014/main" id="{B5F24B0B-E123-4B55-8065-3DCD4FB52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118"/>
              <a:ext cx="756" cy="1149"/>
            </a:xfrm>
            <a:custGeom>
              <a:avLst/>
              <a:gdLst>
                <a:gd name="T0" fmla="*/ 10803 w 200"/>
                <a:gd name="T1" fmla="*/ 0 h 304"/>
                <a:gd name="T2" fmla="*/ 7072 w 200"/>
                <a:gd name="T3" fmla="*/ 756 h 304"/>
                <a:gd name="T4" fmla="*/ 4971 w 200"/>
                <a:gd name="T5" fmla="*/ 2430 h 304"/>
                <a:gd name="T6" fmla="*/ 1845 w 200"/>
                <a:gd name="T7" fmla="*/ 6429 h 304"/>
                <a:gd name="T8" fmla="*/ 756 w 200"/>
                <a:gd name="T9" fmla="*/ 16415 h 304"/>
                <a:gd name="T10" fmla="*/ 2431 w 200"/>
                <a:gd name="T11" fmla="*/ 7287 h 304"/>
                <a:gd name="T12" fmla="*/ 6044 w 200"/>
                <a:gd name="T13" fmla="*/ 2857 h 304"/>
                <a:gd name="T14" fmla="*/ 8917 w 200"/>
                <a:gd name="T15" fmla="*/ 699 h 304"/>
                <a:gd name="T16" fmla="*/ 10803 w 200"/>
                <a:gd name="T17" fmla="*/ 0 h 3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304">
                  <a:moveTo>
                    <a:pt x="200" y="0"/>
                  </a:moveTo>
                  <a:cubicBezTo>
                    <a:pt x="174" y="8"/>
                    <a:pt x="151" y="12"/>
                    <a:pt x="131" y="14"/>
                  </a:cubicBezTo>
                  <a:cubicBezTo>
                    <a:pt x="112" y="17"/>
                    <a:pt x="104" y="22"/>
                    <a:pt x="92" y="45"/>
                  </a:cubicBezTo>
                  <a:cubicBezTo>
                    <a:pt x="80" y="68"/>
                    <a:pt x="47" y="106"/>
                    <a:pt x="34" y="119"/>
                  </a:cubicBezTo>
                  <a:cubicBezTo>
                    <a:pt x="21" y="132"/>
                    <a:pt x="0" y="184"/>
                    <a:pt x="14" y="304"/>
                  </a:cubicBezTo>
                  <a:cubicBezTo>
                    <a:pt x="13" y="271"/>
                    <a:pt x="17" y="164"/>
                    <a:pt x="45" y="135"/>
                  </a:cubicBezTo>
                  <a:cubicBezTo>
                    <a:pt x="73" y="106"/>
                    <a:pt x="102" y="70"/>
                    <a:pt x="112" y="53"/>
                  </a:cubicBezTo>
                  <a:cubicBezTo>
                    <a:pt x="121" y="36"/>
                    <a:pt x="142" y="18"/>
                    <a:pt x="165" y="13"/>
                  </a:cubicBezTo>
                  <a:cubicBezTo>
                    <a:pt x="188" y="8"/>
                    <a:pt x="191" y="5"/>
                    <a:pt x="200" y="0"/>
                  </a:cubicBezTo>
                  <a:close/>
                </a:path>
              </a:pathLst>
            </a:custGeom>
            <a:solidFill>
              <a:srgbClr val="F1E8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5" name="Freeform 44">
              <a:extLst>
                <a:ext uri="{FF2B5EF4-FFF2-40B4-BE49-F238E27FC236}">
                  <a16:creationId xmlns:a16="http://schemas.microsoft.com/office/drawing/2014/main" id="{BE7CE755-1E2B-4660-B379-6D3BCE729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205"/>
              <a:ext cx="1259" cy="1312"/>
            </a:xfrm>
            <a:custGeom>
              <a:avLst/>
              <a:gdLst>
                <a:gd name="T0" fmla="*/ 12378 w 333"/>
                <a:gd name="T1" fmla="*/ 12481 h 347"/>
                <a:gd name="T2" fmla="*/ 3403 w 333"/>
                <a:gd name="T3" fmla="*/ 14969 h 347"/>
                <a:gd name="T4" fmla="*/ 0 w 333"/>
                <a:gd name="T5" fmla="*/ 16481 h 347"/>
                <a:gd name="T6" fmla="*/ 5248 w 333"/>
                <a:gd name="T7" fmla="*/ 16912 h 347"/>
                <a:gd name="T8" fmla="*/ 14866 w 333"/>
                <a:gd name="T9" fmla="*/ 14538 h 347"/>
                <a:gd name="T10" fmla="*/ 15838 w 333"/>
                <a:gd name="T11" fmla="*/ 12867 h 347"/>
                <a:gd name="T12" fmla="*/ 17626 w 333"/>
                <a:gd name="T13" fmla="*/ 0 h 347"/>
                <a:gd name="T14" fmla="*/ 12378 w 333"/>
                <a:gd name="T15" fmla="*/ 12481 h 3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3" h="347">
                  <a:moveTo>
                    <a:pt x="229" y="231"/>
                  </a:moveTo>
                  <a:cubicBezTo>
                    <a:pt x="169" y="286"/>
                    <a:pt x="95" y="276"/>
                    <a:pt x="63" y="277"/>
                  </a:cubicBezTo>
                  <a:cubicBezTo>
                    <a:pt x="32" y="278"/>
                    <a:pt x="10" y="292"/>
                    <a:pt x="0" y="305"/>
                  </a:cubicBezTo>
                  <a:cubicBezTo>
                    <a:pt x="30" y="285"/>
                    <a:pt x="61" y="299"/>
                    <a:pt x="97" y="313"/>
                  </a:cubicBezTo>
                  <a:cubicBezTo>
                    <a:pt x="189" y="347"/>
                    <a:pt x="265" y="291"/>
                    <a:pt x="275" y="269"/>
                  </a:cubicBezTo>
                  <a:cubicBezTo>
                    <a:pt x="285" y="247"/>
                    <a:pt x="286" y="252"/>
                    <a:pt x="293" y="238"/>
                  </a:cubicBezTo>
                  <a:cubicBezTo>
                    <a:pt x="328" y="176"/>
                    <a:pt x="333" y="41"/>
                    <a:pt x="326" y="0"/>
                  </a:cubicBezTo>
                  <a:cubicBezTo>
                    <a:pt x="317" y="62"/>
                    <a:pt x="275" y="182"/>
                    <a:pt x="229" y="231"/>
                  </a:cubicBezTo>
                  <a:close/>
                </a:path>
              </a:pathLst>
            </a:custGeom>
            <a:solidFill>
              <a:srgbClr val="CF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6" name="Freeform 45">
              <a:extLst>
                <a:ext uri="{FF2B5EF4-FFF2-40B4-BE49-F238E27FC236}">
                  <a16:creationId xmlns:a16="http://schemas.microsoft.com/office/drawing/2014/main" id="{96ECD4E7-8388-4A5A-87B6-48E5B699E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640"/>
              <a:ext cx="374" cy="544"/>
            </a:xfrm>
            <a:custGeom>
              <a:avLst/>
              <a:gdLst>
                <a:gd name="T0" fmla="*/ 0 w 99"/>
                <a:gd name="T1" fmla="*/ 7763 h 144"/>
                <a:gd name="T2" fmla="*/ 1084 w 99"/>
                <a:gd name="T3" fmla="*/ 6520 h 144"/>
                <a:gd name="T4" fmla="*/ 2055 w 99"/>
                <a:gd name="T5" fmla="*/ 4696 h 144"/>
                <a:gd name="T6" fmla="*/ 3612 w 99"/>
                <a:gd name="T7" fmla="*/ 3396 h 144"/>
                <a:gd name="T8" fmla="*/ 3823 w 99"/>
                <a:gd name="T9" fmla="*/ 971 h 144"/>
                <a:gd name="T10" fmla="*/ 5338 w 99"/>
                <a:gd name="T11" fmla="*/ 0 h 144"/>
                <a:gd name="T12" fmla="*/ 4794 w 99"/>
                <a:gd name="T13" fmla="*/ 2697 h 144"/>
                <a:gd name="T14" fmla="*/ 2969 w 99"/>
                <a:gd name="T15" fmla="*/ 6464 h 1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144">
                  <a:moveTo>
                    <a:pt x="0" y="144"/>
                  </a:moveTo>
                  <a:cubicBezTo>
                    <a:pt x="8" y="137"/>
                    <a:pt x="14" y="130"/>
                    <a:pt x="20" y="121"/>
                  </a:cubicBezTo>
                  <a:cubicBezTo>
                    <a:pt x="27" y="109"/>
                    <a:pt x="29" y="96"/>
                    <a:pt x="38" y="87"/>
                  </a:cubicBezTo>
                  <a:cubicBezTo>
                    <a:pt x="47" y="78"/>
                    <a:pt x="61" y="75"/>
                    <a:pt x="67" y="63"/>
                  </a:cubicBezTo>
                  <a:cubicBezTo>
                    <a:pt x="73" y="51"/>
                    <a:pt x="76" y="30"/>
                    <a:pt x="71" y="18"/>
                  </a:cubicBezTo>
                  <a:cubicBezTo>
                    <a:pt x="84" y="18"/>
                    <a:pt x="90" y="7"/>
                    <a:pt x="99" y="0"/>
                  </a:cubicBezTo>
                  <a:cubicBezTo>
                    <a:pt x="99" y="17"/>
                    <a:pt x="93" y="34"/>
                    <a:pt x="89" y="50"/>
                  </a:cubicBezTo>
                  <a:cubicBezTo>
                    <a:pt x="84" y="75"/>
                    <a:pt x="77" y="104"/>
                    <a:pt x="55" y="120"/>
                  </a:cubicBezTo>
                </a:path>
              </a:pathLst>
            </a:custGeom>
            <a:solidFill>
              <a:srgbClr val="CF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7" name="Freeform 46">
              <a:extLst>
                <a:ext uri="{FF2B5EF4-FFF2-40B4-BE49-F238E27FC236}">
                  <a16:creationId xmlns:a16="http://schemas.microsoft.com/office/drawing/2014/main" id="{D5E47300-96E2-4EA8-88DF-D433C9E6D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046"/>
              <a:ext cx="128" cy="458"/>
            </a:xfrm>
            <a:custGeom>
              <a:avLst/>
              <a:gdLst>
                <a:gd name="T0" fmla="*/ 154 w 34"/>
                <a:gd name="T1" fmla="*/ 1132 h 121"/>
                <a:gd name="T2" fmla="*/ 1333 w 34"/>
                <a:gd name="T3" fmla="*/ 488 h 121"/>
                <a:gd name="T4" fmla="*/ 1702 w 34"/>
                <a:gd name="T5" fmla="*/ 2392 h 121"/>
                <a:gd name="T6" fmla="*/ 1389 w 34"/>
                <a:gd name="T7" fmla="*/ 6563 h 121"/>
                <a:gd name="T8" fmla="*/ 154 w 34"/>
                <a:gd name="T9" fmla="*/ 3195 h 121"/>
                <a:gd name="T10" fmla="*/ 0 w 34"/>
                <a:gd name="T11" fmla="*/ 2063 h 121"/>
                <a:gd name="T12" fmla="*/ 154 w 34"/>
                <a:gd name="T13" fmla="*/ 109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21">
                  <a:moveTo>
                    <a:pt x="3" y="21"/>
                  </a:moveTo>
                  <a:cubicBezTo>
                    <a:pt x="5" y="8"/>
                    <a:pt x="14" y="0"/>
                    <a:pt x="25" y="9"/>
                  </a:cubicBezTo>
                  <a:cubicBezTo>
                    <a:pt x="34" y="17"/>
                    <a:pt x="33" y="34"/>
                    <a:pt x="32" y="44"/>
                  </a:cubicBezTo>
                  <a:cubicBezTo>
                    <a:pt x="30" y="69"/>
                    <a:pt x="30" y="96"/>
                    <a:pt x="26" y="121"/>
                  </a:cubicBezTo>
                  <a:cubicBezTo>
                    <a:pt x="23" y="111"/>
                    <a:pt x="30" y="48"/>
                    <a:pt x="3" y="59"/>
                  </a:cubicBezTo>
                  <a:cubicBezTo>
                    <a:pt x="7" y="52"/>
                    <a:pt x="9" y="41"/>
                    <a:pt x="0" y="38"/>
                  </a:cubicBezTo>
                  <a:cubicBezTo>
                    <a:pt x="2" y="32"/>
                    <a:pt x="2" y="26"/>
                    <a:pt x="3" y="20"/>
                  </a:cubicBezTo>
                </a:path>
              </a:pathLst>
            </a:custGeom>
            <a:solidFill>
              <a:srgbClr val="CF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8" name="Freeform 47">
              <a:extLst>
                <a:ext uri="{FF2B5EF4-FFF2-40B4-BE49-F238E27FC236}">
                  <a16:creationId xmlns:a16="http://schemas.microsoft.com/office/drawing/2014/main" id="{706CD8B4-E9B6-44ED-8E8F-61C516914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171"/>
              <a:ext cx="438" cy="593"/>
            </a:xfrm>
            <a:custGeom>
              <a:avLst/>
              <a:gdLst>
                <a:gd name="T0" fmla="*/ 0 w 116"/>
                <a:gd name="T1" fmla="*/ 8461 h 157"/>
                <a:gd name="T2" fmla="*/ 1782 w 116"/>
                <a:gd name="T3" fmla="*/ 4850 h 157"/>
                <a:gd name="T4" fmla="*/ 3934 w 116"/>
                <a:gd name="T5" fmla="*/ 1998 h 157"/>
                <a:gd name="T6" fmla="*/ 6245 w 116"/>
                <a:gd name="T7" fmla="*/ 0 h 157"/>
                <a:gd name="T8" fmla="*/ 4361 w 116"/>
                <a:gd name="T9" fmla="*/ 2055 h 157"/>
                <a:gd name="T10" fmla="*/ 1612 w 116"/>
                <a:gd name="T11" fmla="*/ 5492 h 157"/>
                <a:gd name="T12" fmla="*/ 0 w 116"/>
                <a:gd name="T13" fmla="*/ 8461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57">
                  <a:moveTo>
                    <a:pt x="0" y="157"/>
                  </a:moveTo>
                  <a:cubicBezTo>
                    <a:pt x="3" y="120"/>
                    <a:pt x="18" y="105"/>
                    <a:pt x="33" y="90"/>
                  </a:cubicBezTo>
                  <a:cubicBezTo>
                    <a:pt x="47" y="76"/>
                    <a:pt x="63" y="54"/>
                    <a:pt x="73" y="37"/>
                  </a:cubicBezTo>
                  <a:cubicBezTo>
                    <a:pt x="83" y="21"/>
                    <a:pt x="94" y="4"/>
                    <a:pt x="116" y="0"/>
                  </a:cubicBezTo>
                  <a:cubicBezTo>
                    <a:pt x="105" y="2"/>
                    <a:pt x="92" y="22"/>
                    <a:pt x="81" y="38"/>
                  </a:cubicBezTo>
                  <a:cubicBezTo>
                    <a:pt x="70" y="55"/>
                    <a:pt x="46" y="87"/>
                    <a:pt x="30" y="102"/>
                  </a:cubicBezTo>
                  <a:cubicBezTo>
                    <a:pt x="13" y="117"/>
                    <a:pt x="2" y="139"/>
                    <a:pt x="0" y="1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9" name="Freeform 48">
              <a:extLst>
                <a:ext uri="{FF2B5EF4-FFF2-40B4-BE49-F238E27FC236}">
                  <a16:creationId xmlns:a16="http://schemas.microsoft.com/office/drawing/2014/main" id="{A7C45869-BC22-46CC-A0A4-0E27C5037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152"/>
              <a:ext cx="114" cy="64"/>
            </a:xfrm>
            <a:custGeom>
              <a:avLst/>
              <a:gdLst>
                <a:gd name="T0" fmla="*/ 160 w 30"/>
                <a:gd name="T1" fmla="*/ 0 h 17"/>
                <a:gd name="T2" fmla="*/ 1645 w 30"/>
                <a:gd name="T3" fmla="*/ 907 h 17"/>
                <a:gd name="T4" fmla="*/ 0 w 30"/>
                <a:gd name="T5" fmla="*/ 11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7">
                  <a:moveTo>
                    <a:pt x="3" y="0"/>
                  </a:moveTo>
                  <a:cubicBezTo>
                    <a:pt x="17" y="0"/>
                    <a:pt x="24" y="2"/>
                    <a:pt x="30" y="17"/>
                  </a:cubicBezTo>
                  <a:cubicBezTo>
                    <a:pt x="23" y="10"/>
                    <a:pt x="10" y="2"/>
                    <a:pt x="0" y="2"/>
                  </a:cubicBezTo>
                </a:path>
              </a:pathLst>
            </a:custGeom>
            <a:solidFill>
              <a:srgbClr val="CF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0" name="Freeform 49">
              <a:extLst>
                <a:ext uri="{FF2B5EF4-FFF2-40B4-BE49-F238E27FC236}">
                  <a16:creationId xmlns:a16="http://schemas.microsoft.com/office/drawing/2014/main" id="{A5C68CD4-CC46-49CD-8680-CDE8E07BE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110"/>
              <a:ext cx="49" cy="65"/>
            </a:xfrm>
            <a:custGeom>
              <a:avLst/>
              <a:gdLst>
                <a:gd name="T0" fmla="*/ 215 w 13"/>
                <a:gd name="T1" fmla="*/ 0 h 17"/>
                <a:gd name="T2" fmla="*/ 697 w 13"/>
                <a:gd name="T3" fmla="*/ 952 h 17"/>
                <a:gd name="T4" fmla="*/ 0 w 13"/>
                <a:gd name="T5" fmla="*/ 16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4" y="0"/>
                  </a:moveTo>
                  <a:cubicBezTo>
                    <a:pt x="10" y="4"/>
                    <a:pt x="12" y="10"/>
                    <a:pt x="13" y="17"/>
                  </a:cubicBezTo>
                  <a:cubicBezTo>
                    <a:pt x="11" y="11"/>
                    <a:pt x="7" y="5"/>
                    <a:pt x="0" y="3"/>
                  </a:cubicBezTo>
                </a:path>
              </a:pathLst>
            </a:custGeom>
            <a:solidFill>
              <a:srgbClr val="CF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1" name="Freeform 50">
              <a:extLst>
                <a:ext uri="{FF2B5EF4-FFF2-40B4-BE49-F238E27FC236}">
                  <a16:creationId xmlns:a16="http://schemas.microsoft.com/office/drawing/2014/main" id="{2EF319CC-78DE-44F0-8F44-6009C40DA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080"/>
              <a:ext cx="42" cy="76"/>
            </a:xfrm>
            <a:custGeom>
              <a:avLst/>
              <a:gdLst>
                <a:gd name="T0" fmla="*/ 57 w 11"/>
                <a:gd name="T1" fmla="*/ 0 h 20"/>
                <a:gd name="T2" fmla="*/ 611 w 11"/>
                <a:gd name="T3" fmla="*/ 1098 h 20"/>
                <a:gd name="T4" fmla="*/ 0 w 11"/>
                <a:gd name="T5" fmla="*/ 11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" y="0"/>
                  </a:moveTo>
                  <a:cubicBezTo>
                    <a:pt x="8" y="4"/>
                    <a:pt x="10" y="11"/>
                    <a:pt x="11" y="20"/>
                  </a:cubicBezTo>
                  <a:cubicBezTo>
                    <a:pt x="7" y="14"/>
                    <a:pt x="8" y="4"/>
                    <a:pt x="0" y="2"/>
                  </a:cubicBezTo>
                </a:path>
              </a:pathLst>
            </a:custGeom>
            <a:solidFill>
              <a:srgbClr val="CF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2" name="Freeform 51">
              <a:extLst>
                <a:ext uri="{FF2B5EF4-FFF2-40B4-BE49-F238E27FC236}">
                  <a16:creationId xmlns:a16="http://schemas.microsoft.com/office/drawing/2014/main" id="{C53202F6-1F1A-4367-B98F-51FB3284A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001"/>
              <a:ext cx="53" cy="90"/>
            </a:xfrm>
            <a:custGeom>
              <a:avLst/>
              <a:gdLst>
                <a:gd name="T0" fmla="*/ 0 w 14"/>
                <a:gd name="T1" fmla="*/ 210 h 24"/>
                <a:gd name="T2" fmla="*/ 761 w 14"/>
                <a:gd name="T3" fmla="*/ 1268 h 24"/>
                <a:gd name="T4" fmla="*/ 0 w 14"/>
                <a:gd name="T5" fmla="*/ 746 h 24"/>
                <a:gd name="T6" fmla="*/ 0 w 14"/>
                <a:gd name="T7" fmla="*/ 21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4">
                  <a:moveTo>
                    <a:pt x="0" y="4"/>
                  </a:moveTo>
                  <a:cubicBezTo>
                    <a:pt x="11" y="0"/>
                    <a:pt x="14" y="17"/>
                    <a:pt x="14" y="24"/>
                  </a:cubicBezTo>
                  <a:cubicBezTo>
                    <a:pt x="12" y="19"/>
                    <a:pt x="7" y="10"/>
                    <a:pt x="0" y="14"/>
                  </a:cubicBezTo>
                  <a:cubicBezTo>
                    <a:pt x="3" y="12"/>
                    <a:pt x="3" y="7"/>
                    <a:pt x="0" y="4"/>
                  </a:cubicBezTo>
                </a:path>
              </a:pathLst>
            </a:custGeom>
            <a:solidFill>
              <a:srgbClr val="CFA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3" name="Freeform 52">
              <a:extLst>
                <a:ext uri="{FF2B5EF4-FFF2-40B4-BE49-F238E27FC236}">
                  <a16:creationId xmlns:a16="http://schemas.microsoft.com/office/drawing/2014/main" id="{1D39E6FE-9A96-44F1-9602-9111B8118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587"/>
              <a:ext cx="260" cy="824"/>
            </a:xfrm>
            <a:custGeom>
              <a:avLst/>
              <a:gdLst>
                <a:gd name="T0" fmla="*/ 1503 w 69"/>
                <a:gd name="T1" fmla="*/ 488 h 218"/>
                <a:gd name="T2" fmla="*/ 2415 w 69"/>
                <a:gd name="T3" fmla="*/ 1572 h 218"/>
                <a:gd name="T4" fmla="*/ 2724 w 69"/>
                <a:gd name="T5" fmla="*/ 2272 h 218"/>
                <a:gd name="T6" fmla="*/ 2626 w 69"/>
                <a:gd name="T7" fmla="*/ 3402 h 218"/>
                <a:gd name="T8" fmla="*/ 2626 w 69"/>
                <a:gd name="T9" fmla="*/ 6101 h 218"/>
                <a:gd name="T10" fmla="*/ 2841 w 69"/>
                <a:gd name="T11" fmla="*/ 9287 h 218"/>
                <a:gd name="T12" fmla="*/ 3052 w 69"/>
                <a:gd name="T13" fmla="*/ 10686 h 218"/>
                <a:gd name="T14" fmla="*/ 3693 w 69"/>
                <a:gd name="T15" fmla="*/ 11774 h 218"/>
                <a:gd name="T16" fmla="*/ 113 w 69"/>
                <a:gd name="T17" fmla="*/ 8799 h 218"/>
                <a:gd name="T18" fmla="*/ 1760 w 69"/>
                <a:gd name="T19" fmla="*/ 8471 h 218"/>
                <a:gd name="T20" fmla="*/ 1662 w 69"/>
                <a:gd name="T21" fmla="*/ 4044 h 218"/>
                <a:gd name="T22" fmla="*/ 908 w 69"/>
                <a:gd name="T23" fmla="*/ 1784 h 218"/>
                <a:gd name="T24" fmla="*/ 1236 w 69"/>
                <a:gd name="T25" fmla="*/ 0 h 2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218">
                  <a:moveTo>
                    <a:pt x="28" y="9"/>
                  </a:moveTo>
                  <a:cubicBezTo>
                    <a:pt x="31" y="18"/>
                    <a:pt x="39" y="22"/>
                    <a:pt x="45" y="29"/>
                  </a:cubicBezTo>
                  <a:cubicBezTo>
                    <a:pt x="50" y="34"/>
                    <a:pt x="51" y="35"/>
                    <a:pt x="51" y="42"/>
                  </a:cubicBezTo>
                  <a:cubicBezTo>
                    <a:pt x="51" y="46"/>
                    <a:pt x="50" y="59"/>
                    <a:pt x="49" y="63"/>
                  </a:cubicBezTo>
                  <a:cubicBezTo>
                    <a:pt x="48" y="84"/>
                    <a:pt x="49" y="93"/>
                    <a:pt x="49" y="113"/>
                  </a:cubicBezTo>
                  <a:cubicBezTo>
                    <a:pt x="49" y="132"/>
                    <a:pt x="49" y="153"/>
                    <a:pt x="53" y="172"/>
                  </a:cubicBezTo>
                  <a:cubicBezTo>
                    <a:pt x="55" y="180"/>
                    <a:pt x="54" y="190"/>
                    <a:pt x="57" y="198"/>
                  </a:cubicBezTo>
                  <a:cubicBezTo>
                    <a:pt x="60" y="206"/>
                    <a:pt x="66" y="211"/>
                    <a:pt x="69" y="218"/>
                  </a:cubicBezTo>
                  <a:cubicBezTo>
                    <a:pt x="47" y="215"/>
                    <a:pt x="0" y="187"/>
                    <a:pt x="2" y="163"/>
                  </a:cubicBezTo>
                  <a:cubicBezTo>
                    <a:pt x="10" y="167"/>
                    <a:pt x="31" y="179"/>
                    <a:pt x="33" y="157"/>
                  </a:cubicBezTo>
                  <a:cubicBezTo>
                    <a:pt x="36" y="121"/>
                    <a:pt x="32" y="81"/>
                    <a:pt x="31" y="75"/>
                  </a:cubicBezTo>
                  <a:cubicBezTo>
                    <a:pt x="30" y="60"/>
                    <a:pt x="22" y="47"/>
                    <a:pt x="17" y="33"/>
                  </a:cubicBezTo>
                  <a:cubicBezTo>
                    <a:pt x="13" y="18"/>
                    <a:pt x="18" y="14"/>
                    <a:pt x="23" y="0"/>
                  </a:cubicBezTo>
                </a:path>
              </a:pathLst>
            </a:custGeom>
            <a:solidFill>
              <a:srgbClr val="C9A3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4" name="Freeform 53">
              <a:extLst>
                <a:ext uri="{FF2B5EF4-FFF2-40B4-BE49-F238E27FC236}">
                  <a16:creationId xmlns:a16="http://schemas.microsoft.com/office/drawing/2014/main" id="{36BFB796-0860-4943-9516-24C0B13CC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2636"/>
              <a:ext cx="291" cy="817"/>
            </a:xfrm>
            <a:custGeom>
              <a:avLst/>
              <a:gdLst>
                <a:gd name="T0" fmla="*/ 1300 w 77"/>
                <a:gd name="T1" fmla="*/ 4278 h 216"/>
                <a:gd name="T2" fmla="*/ 1572 w 77"/>
                <a:gd name="T3" fmla="*/ 1517 h 216"/>
                <a:gd name="T4" fmla="*/ 1572 w 77"/>
                <a:gd name="T5" fmla="*/ 1517 h 216"/>
                <a:gd name="T6" fmla="*/ 427 w 77"/>
                <a:gd name="T7" fmla="*/ 57 h 216"/>
                <a:gd name="T8" fmla="*/ 159 w 77"/>
                <a:gd name="T9" fmla="*/ 0 h 216"/>
                <a:gd name="T10" fmla="*/ 813 w 77"/>
                <a:gd name="T11" fmla="*/ 3090 h 216"/>
                <a:gd name="T12" fmla="*/ 1028 w 77"/>
                <a:gd name="T13" fmla="*/ 7410 h 216"/>
                <a:gd name="T14" fmla="*/ 272 w 77"/>
                <a:gd name="T15" fmla="*/ 9959 h 216"/>
                <a:gd name="T16" fmla="*/ 0 w 77"/>
                <a:gd name="T17" fmla="*/ 9899 h 216"/>
                <a:gd name="T18" fmla="*/ 2698 w 77"/>
                <a:gd name="T19" fmla="*/ 11472 h 216"/>
                <a:gd name="T20" fmla="*/ 3613 w 77"/>
                <a:gd name="T21" fmla="*/ 11574 h 216"/>
                <a:gd name="T22" fmla="*/ 4100 w 77"/>
                <a:gd name="T23" fmla="*/ 11688 h 216"/>
                <a:gd name="T24" fmla="*/ 4100 w 77"/>
                <a:gd name="T25" fmla="*/ 11533 h 216"/>
                <a:gd name="T26" fmla="*/ 4100 w 77"/>
                <a:gd name="T27" fmla="*/ 10500 h 216"/>
                <a:gd name="T28" fmla="*/ 2585 w 77"/>
                <a:gd name="T29" fmla="*/ 11086 h 216"/>
                <a:gd name="T30" fmla="*/ 1300 w 77"/>
                <a:gd name="T31" fmla="*/ 4278 h 2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7" h="216">
                  <a:moveTo>
                    <a:pt x="24" y="79"/>
                  </a:moveTo>
                  <a:cubicBezTo>
                    <a:pt x="24" y="59"/>
                    <a:pt x="25" y="43"/>
                    <a:pt x="29" y="28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4" y="22"/>
                    <a:pt x="17" y="11"/>
                    <a:pt x="8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1" y="20"/>
                    <a:pt x="16" y="36"/>
                    <a:pt x="15" y="57"/>
                  </a:cubicBezTo>
                  <a:cubicBezTo>
                    <a:pt x="14" y="78"/>
                    <a:pt x="17" y="112"/>
                    <a:pt x="19" y="137"/>
                  </a:cubicBezTo>
                  <a:cubicBezTo>
                    <a:pt x="21" y="161"/>
                    <a:pt x="19" y="192"/>
                    <a:pt x="5" y="184"/>
                  </a:cubicBezTo>
                  <a:cubicBezTo>
                    <a:pt x="2" y="182"/>
                    <a:pt x="0" y="182"/>
                    <a:pt x="0" y="183"/>
                  </a:cubicBezTo>
                  <a:cubicBezTo>
                    <a:pt x="13" y="195"/>
                    <a:pt x="30" y="205"/>
                    <a:pt x="50" y="212"/>
                  </a:cubicBezTo>
                  <a:cubicBezTo>
                    <a:pt x="51" y="212"/>
                    <a:pt x="67" y="214"/>
                    <a:pt x="67" y="214"/>
                  </a:cubicBezTo>
                  <a:cubicBezTo>
                    <a:pt x="70" y="215"/>
                    <a:pt x="73" y="215"/>
                    <a:pt x="76" y="216"/>
                  </a:cubicBezTo>
                  <a:cubicBezTo>
                    <a:pt x="76" y="214"/>
                    <a:pt x="77" y="213"/>
                    <a:pt x="76" y="213"/>
                  </a:cubicBezTo>
                  <a:cubicBezTo>
                    <a:pt x="76" y="212"/>
                    <a:pt x="76" y="204"/>
                    <a:pt x="76" y="194"/>
                  </a:cubicBezTo>
                  <a:cubicBezTo>
                    <a:pt x="65" y="196"/>
                    <a:pt x="56" y="200"/>
                    <a:pt x="48" y="205"/>
                  </a:cubicBezTo>
                  <a:cubicBezTo>
                    <a:pt x="37" y="199"/>
                    <a:pt x="25" y="190"/>
                    <a:pt x="24" y="79"/>
                  </a:cubicBezTo>
                  <a:close/>
                </a:path>
              </a:pathLst>
            </a:custGeom>
            <a:solidFill>
              <a:srgbClr val="BC8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5" name="Freeform 54">
              <a:extLst>
                <a:ext uri="{FF2B5EF4-FFF2-40B4-BE49-F238E27FC236}">
                  <a16:creationId xmlns:a16="http://schemas.microsoft.com/office/drawing/2014/main" id="{D431B11D-A9F1-46C7-BDF2-EAB706949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069"/>
              <a:ext cx="98" cy="91"/>
            </a:xfrm>
            <a:custGeom>
              <a:avLst/>
              <a:gdLst>
                <a:gd name="T0" fmla="*/ 0 w 26"/>
                <a:gd name="T1" fmla="*/ 0 h 24"/>
                <a:gd name="T2" fmla="*/ 271 w 26"/>
                <a:gd name="T3" fmla="*/ 1308 h 24"/>
                <a:gd name="T4" fmla="*/ 1391 w 26"/>
                <a:gd name="T5" fmla="*/ 330 h 24"/>
                <a:gd name="T6" fmla="*/ 215 w 26"/>
                <a:gd name="T7" fmla="*/ 5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4">
                  <a:moveTo>
                    <a:pt x="0" y="0"/>
                  </a:moveTo>
                  <a:cubicBezTo>
                    <a:pt x="5" y="7"/>
                    <a:pt x="7" y="15"/>
                    <a:pt x="5" y="24"/>
                  </a:cubicBezTo>
                  <a:cubicBezTo>
                    <a:pt x="11" y="16"/>
                    <a:pt x="18" y="12"/>
                    <a:pt x="26" y="6"/>
                  </a:cubicBezTo>
                  <a:cubicBezTo>
                    <a:pt x="18" y="10"/>
                    <a:pt x="11" y="6"/>
                    <a:pt x="4" y="1"/>
                  </a:cubicBezTo>
                </a:path>
              </a:pathLst>
            </a:custGeom>
            <a:solidFill>
              <a:srgbClr val="BC8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6" name="Freeform 55">
              <a:extLst>
                <a:ext uri="{FF2B5EF4-FFF2-40B4-BE49-F238E27FC236}">
                  <a16:creationId xmlns:a16="http://schemas.microsoft.com/office/drawing/2014/main" id="{1F0F5749-E30D-43E9-A7CB-B0E43B3FB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095"/>
              <a:ext cx="132" cy="246"/>
            </a:xfrm>
            <a:custGeom>
              <a:avLst/>
              <a:gdLst>
                <a:gd name="T0" fmla="*/ 0 w 35"/>
                <a:gd name="T1" fmla="*/ 3410 h 65"/>
                <a:gd name="T2" fmla="*/ 698 w 35"/>
                <a:gd name="T3" fmla="*/ 1631 h 65"/>
                <a:gd name="T4" fmla="*/ 1878 w 35"/>
                <a:gd name="T5" fmla="*/ 0 h 65"/>
                <a:gd name="T6" fmla="*/ 1663 w 35"/>
                <a:gd name="T7" fmla="*/ 761 h 65"/>
                <a:gd name="T8" fmla="*/ 1026 w 35"/>
                <a:gd name="T9" fmla="*/ 1574 h 65"/>
                <a:gd name="T10" fmla="*/ 909 w 35"/>
                <a:gd name="T11" fmla="*/ 2608 h 65"/>
                <a:gd name="T12" fmla="*/ 155 w 35"/>
                <a:gd name="T13" fmla="*/ 3523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65">
                  <a:moveTo>
                    <a:pt x="0" y="63"/>
                  </a:moveTo>
                  <a:cubicBezTo>
                    <a:pt x="10" y="58"/>
                    <a:pt x="11" y="39"/>
                    <a:pt x="13" y="30"/>
                  </a:cubicBezTo>
                  <a:cubicBezTo>
                    <a:pt x="16" y="17"/>
                    <a:pt x="22" y="4"/>
                    <a:pt x="35" y="0"/>
                  </a:cubicBezTo>
                  <a:cubicBezTo>
                    <a:pt x="32" y="5"/>
                    <a:pt x="34" y="10"/>
                    <a:pt x="31" y="14"/>
                  </a:cubicBezTo>
                  <a:cubicBezTo>
                    <a:pt x="28" y="20"/>
                    <a:pt x="22" y="22"/>
                    <a:pt x="19" y="29"/>
                  </a:cubicBezTo>
                  <a:cubicBezTo>
                    <a:pt x="17" y="35"/>
                    <a:pt x="19" y="42"/>
                    <a:pt x="17" y="48"/>
                  </a:cubicBezTo>
                  <a:cubicBezTo>
                    <a:pt x="15" y="55"/>
                    <a:pt x="9" y="60"/>
                    <a:pt x="3" y="65"/>
                  </a:cubicBezTo>
                </a:path>
              </a:pathLst>
            </a:custGeom>
            <a:solidFill>
              <a:srgbClr val="BC8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7" name="Freeform 56">
              <a:extLst>
                <a:ext uri="{FF2B5EF4-FFF2-40B4-BE49-F238E27FC236}">
                  <a16:creationId xmlns:a16="http://schemas.microsoft.com/office/drawing/2014/main" id="{5FADAEB8-CE83-4440-86B0-93E850B45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662"/>
              <a:ext cx="87" cy="499"/>
            </a:xfrm>
            <a:custGeom>
              <a:avLst/>
              <a:gdLst>
                <a:gd name="T0" fmla="*/ 1131 w 23"/>
                <a:gd name="T1" fmla="*/ 0 h 132"/>
                <a:gd name="T2" fmla="*/ 1244 w 23"/>
                <a:gd name="T3" fmla="*/ 7130 h 132"/>
                <a:gd name="T4" fmla="*/ 1131 w 23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32">
                  <a:moveTo>
                    <a:pt x="21" y="0"/>
                  </a:moveTo>
                  <a:cubicBezTo>
                    <a:pt x="11" y="25"/>
                    <a:pt x="0" y="91"/>
                    <a:pt x="23" y="132"/>
                  </a:cubicBezTo>
                  <a:cubicBezTo>
                    <a:pt x="18" y="102"/>
                    <a:pt x="11" y="50"/>
                    <a:pt x="21" y="0"/>
                  </a:cubicBezTo>
                  <a:close/>
                </a:path>
              </a:pathLst>
            </a:custGeom>
            <a:solidFill>
              <a:srgbClr val="F8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8" name="Freeform 57">
              <a:extLst>
                <a:ext uri="{FF2B5EF4-FFF2-40B4-BE49-F238E27FC236}">
                  <a16:creationId xmlns:a16="http://schemas.microsoft.com/office/drawing/2014/main" id="{7B9EB946-94D4-4A49-86DF-4C58D7A2E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867"/>
              <a:ext cx="1546" cy="869"/>
            </a:xfrm>
            <a:custGeom>
              <a:avLst/>
              <a:gdLst>
                <a:gd name="T0" fmla="*/ 19660 w 409"/>
                <a:gd name="T1" fmla="*/ 0 h 230"/>
                <a:gd name="T2" fmla="*/ 21175 w 409"/>
                <a:gd name="T3" fmla="*/ 9865 h 230"/>
                <a:gd name="T4" fmla="*/ 13389 w 409"/>
                <a:gd name="T5" fmla="*/ 11278 h 230"/>
                <a:gd name="T6" fmla="*/ 6044 w 409"/>
                <a:gd name="T7" fmla="*/ 9922 h 230"/>
                <a:gd name="T8" fmla="*/ 0 w 409"/>
                <a:gd name="T9" fmla="*/ 8524 h 230"/>
                <a:gd name="T10" fmla="*/ 113 w 409"/>
                <a:gd name="T11" fmla="*/ 8252 h 230"/>
                <a:gd name="T12" fmla="*/ 5515 w 409"/>
                <a:gd name="T13" fmla="*/ 8580 h 230"/>
                <a:gd name="T14" fmla="*/ 10372 w 409"/>
                <a:gd name="T15" fmla="*/ 7923 h 230"/>
                <a:gd name="T16" fmla="*/ 18473 w 409"/>
                <a:gd name="T17" fmla="*/ 6910 h 230"/>
                <a:gd name="T18" fmla="*/ 19660 w 409"/>
                <a:gd name="T19" fmla="*/ 0 h 2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9" h="230">
                  <a:moveTo>
                    <a:pt x="364" y="0"/>
                  </a:moveTo>
                  <a:cubicBezTo>
                    <a:pt x="378" y="39"/>
                    <a:pt x="409" y="135"/>
                    <a:pt x="392" y="183"/>
                  </a:cubicBezTo>
                  <a:cubicBezTo>
                    <a:pt x="375" y="230"/>
                    <a:pt x="292" y="219"/>
                    <a:pt x="248" y="209"/>
                  </a:cubicBezTo>
                  <a:cubicBezTo>
                    <a:pt x="204" y="200"/>
                    <a:pt x="142" y="185"/>
                    <a:pt x="112" y="184"/>
                  </a:cubicBezTo>
                  <a:cubicBezTo>
                    <a:pt x="81" y="183"/>
                    <a:pt x="8" y="165"/>
                    <a:pt x="0" y="158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79" y="164"/>
                    <a:pt x="102" y="159"/>
                  </a:cubicBezTo>
                  <a:cubicBezTo>
                    <a:pt x="125" y="155"/>
                    <a:pt x="154" y="142"/>
                    <a:pt x="192" y="147"/>
                  </a:cubicBezTo>
                  <a:cubicBezTo>
                    <a:pt x="230" y="152"/>
                    <a:pt x="319" y="157"/>
                    <a:pt x="342" y="128"/>
                  </a:cubicBezTo>
                  <a:cubicBezTo>
                    <a:pt x="365" y="99"/>
                    <a:pt x="373" y="35"/>
                    <a:pt x="364" y="0"/>
                  </a:cubicBezTo>
                  <a:close/>
                </a:path>
              </a:pathLst>
            </a:custGeom>
            <a:solidFill>
              <a:srgbClr val="F6C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9" name="Freeform 58">
              <a:extLst>
                <a:ext uri="{FF2B5EF4-FFF2-40B4-BE49-F238E27FC236}">
                  <a16:creationId xmlns:a16="http://schemas.microsoft.com/office/drawing/2014/main" id="{9FC67B6F-0792-44F2-A03D-E40915323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218"/>
              <a:ext cx="397" cy="303"/>
            </a:xfrm>
            <a:custGeom>
              <a:avLst/>
              <a:gdLst>
                <a:gd name="T0" fmla="*/ 2643 w 105"/>
                <a:gd name="T1" fmla="*/ 0 h 80"/>
                <a:gd name="T2" fmla="*/ 4431 w 105"/>
                <a:gd name="T3" fmla="*/ 3155 h 80"/>
                <a:gd name="T4" fmla="*/ 3346 w 105"/>
                <a:gd name="T5" fmla="*/ 4348 h 80"/>
                <a:gd name="T6" fmla="*/ 601 w 105"/>
                <a:gd name="T7" fmla="*/ 4019 h 80"/>
                <a:gd name="T8" fmla="*/ 0 w 105"/>
                <a:gd name="T9" fmla="*/ 276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80">
                  <a:moveTo>
                    <a:pt x="49" y="0"/>
                  </a:moveTo>
                  <a:cubicBezTo>
                    <a:pt x="40" y="18"/>
                    <a:pt x="40" y="59"/>
                    <a:pt x="82" y="58"/>
                  </a:cubicBezTo>
                  <a:cubicBezTo>
                    <a:pt x="105" y="57"/>
                    <a:pt x="62" y="80"/>
                    <a:pt x="62" y="80"/>
                  </a:cubicBezTo>
                  <a:cubicBezTo>
                    <a:pt x="62" y="80"/>
                    <a:pt x="14" y="79"/>
                    <a:pt x="11" y="74"/>
                  </a:cubicBezTo>
                  <a:cubicBezTo>
                    <a:pt x="7" y="69"/>
                    <a:pt x="0" y="51"/>
                    <a:pt x="0" y="51"/>
                  </a:cubicBezTo>
                </a:path>
              </a:pathLst>
            </a:custGeom>
            <a:solidFill>
              <a:srgbClr val="F6C2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0" name="Freeform 59">
              <a:extLst>
                <a:ext uri="{FF2B5EF4-FFF2-40B4-BE49-F238E27FC236}">
                  <a16:creationId xmlns:a16="http://schemas.microsoft.com/office/drawing/2014/main" id="{D0D4AA24-B1CD-4584-AAA9-7B77DB3C1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606"/>
              <a:ext cx="189" cy="763"/>
            </a:xfrm>
            <a:custGeom>
              <a:avLst/>
              <a:gdLst>
                <a:gd name="T0" fmla="*/ 1886 w 50"/>
                <a:gd name="T1" fmla="*/ 0 h 202"/>
                <a:gd name="T2" fmla="*/ 1300 w 50"/>
                <a:gd name="T3" fmla="*/ 6890 h 202"/>
                <a:gd name="T4" fmla="*/ 427 w 50"/>
                <a:gd name="T5" fmla="*/ 10886 h 202"/>
                <a:gd name="T6" fmla="*/ 1727 w 50"/>
                <a:gd name="T7" fmla="*/ 6848 h 202"/>
                <a:gd name="T8" fmla="*/ 1886 w 50"/>
                <a:gd name="T9" fmla="*/ 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02">
                  <a:moveTo>
                    <a:pt x="35" y="0"/>
                  </a:moveTo>
                  <a:cubicBezTo>
                    <a:pt x="41" y="27"/>
                    <a:pt x="41" y="89"/>
                    <a:pt x="24" y="128"/>
                  </a:cubicBezTo>
                  <a:cubicBezTo>
                    <a:pt x="6" y="167"/>
                    <a:pt x="0" y="188"/>
                    <a:pt x="8" y="202"/>
                  </a:cubicBezTo>
                  <a:cubicBezTo>
                    <a:pt x="4" y="191"/>
                    <a:pt x="19" y="154"/>
                    <a:pt x="32" y="127"/>
                  </a:cubicBezTo>
                  <a:cubicBezTo>
                    <a:pt x="46" y="97"/>
                    <a:pt x="50" y="46"/>
                    <a:pt x="35" y="0"/>
                  </a:cubicBezTo>
                  <a:close/>
                </a:path>
              </a:pathLst>
            </a:custGeom>
            <a:solidFill>
              <a:srgbClr val="FE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1" name="Freeform 60">
              <a:extLst>
                <a:ext uri="{FF2B5EF4-FFF2-40B4-BE49-F238E27FC236}">
                  <a16:creationId xmlns:a16="http://schemas.microsoft.com/office/drawing/2014/main" id="{0FCF1970-8C93-4AC6-A4CB-17AD5596C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787"/>
              <a:ext cx="1531" cy="953"/>
            </a:xfrm>
            <a:custGeom>
              <a:avLst/>
              <a:gdLst>
                <a:gd name="T0" fmla="*/ 16592 w 405"/>
                <a:gd name="T1" fmla="*/ 12226 h 252"/>
                <a:gd name="T2" fmla="*/ 11348 w 405"/>
                <a:gd name="T3" fmla="*/ 10714 h 252"/>
                <a:gd name="T4" fmla="*/ 10804 w 405"/>
                <a:gd name="T5" fmla="*/ 6864 h 252"/>
                <a:gd name="T6" fmla="*/ 12962 w 405"/>
                <a:gd name="T7" fmla="*/ 113 h 252"/>
                <a:gd name="T8" fmla="*/ 12962 w 405"/>
                <a:gd name="T9" fmla="*/ 0 h 252"/>
                <a:gd name="T10" fmla="*/ 10645 w 405"/>
                <a:gd name="T11" fmla="*/ 5578 h 252"/>
                <a:gd name="T12" fmla="*/ 8645 w 405"/>
                <a:gd name="T13" fmla="*/ 8165 h 252"/>
                <a:gd name="T14" fmla="*/ 215 w 405"/>
                <a:gd name="T15" fmla="*/ 9038 h 252"/>
                <a:gd name="T16" fmla="*/ 0 w 405"/>
                <a:gd name="T17" fmla="*/ 8925 h 252"/>
                <a:gd name="T18" fmla="*/ 643 w 405"/>
                <a:gd name="T19" fmla="*/ 9568 h 252"/>
                <a:gd name="T20" fmla="*/ 7345 w 405"/>
                <a:gd name="T21" fmla="*/ 11028 h 252"/>
                <a:gd name="T22" fmla="*/ 14146 w 405"/>
                <a:gd name="T23" fmla="*/ 12544 h 252"/>
                <a:gd name="T24" fmla="*/ 21880 w 405"/>
                <a:gd name="T25" fmla="*/ 10653 h 252"/>
                <a:gd name="T26" fmla="*/ 16592 w 405"/>
                <a:gd name="T27" fmla="*/ 12226 h 2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5" h="252">
                  <a:moveTo>
                    <a:pt x="307" y="226"/>
                  </a:moveTo>
                  <a:cubicBezTo>
                    <a:pt x="273" y="221"/>
                    <a:pt x="232" y="204"/>
                    <a:pt x="210" y="198"/>
                  </a:cubicBezTo>
                  <a:cubicBezTo>
                    <a:pt x="158" y="184"/>
                    <a:pt x="185" y="161"/>
                    <a:pt x="200" y="127"/>
                  </a:cubicBezTo>
                  <a:cubicBezTo>
                    <a:pt x="216" y="93"/>
                    <a:pt x="245" y="40"/>
                    <a:pt x="240" y="2"/>
                  </a:cubicBezTo>
                  <a:cubicBezTo>
                    <a:pt x="240" y="1"/>
                    <a:pt x="240" y="0"/>
                    <a:pt x="240" y="0"/>
                  </a:cubicBezTo>
                  <a:cubicBezTo>
                    <a:pt x="230" y="52"/>
                    <a:pt x="209" y="99"/>
                    <a:pt x="197" y="103"/>
                  </a:cubicBezTo>
                  <a:cubicBezTo>
                    <a:pt x="191" y="121"/>
                    <a:pt x="176" y="138"/>
                    <a:pt x="160" y="151"/>
                  </a:cubicBezTo>
                  <a:cubicBezTo>
                    <a:pt x="119" y="185"/>
                    <a:pt x="45" y="181"/>
                    <a:pt x="4" y="167"/>
                  </a:cubicBezTo>
                  <a:cubicBezTo>
                    <a:pt x="2" y="166"/>
                    <a:pt x="1" y="166"/>
                    <a:pt x="0" y="165"/>
                  </a:cubicBezTo>
                  <a:cubicBezTo>
                    <a:pt x="0" y="169"/>
                    <a:pt x="3" y="173"/>
                    <a:pt x="12" y="177"/>
                  </a:cubicBezTo>
                  <a:cubicBezTo>
                    <a:pt x="40" y="188"/>
                    <a:pt x="68" y="194"/>
                    <a:pt x="136" y="204"/>
                  </a:cubicBezTo>
                  <a:cubicBezTo>
                    <a:pt x="203" y="213"/>
                    <a:pt x="219" y="224"/>
                    <a:pt x="262" y="232"/>
                  </a:cubicBezTo>
                  <a:cubicBezTo>
                    <a:pt x="306" y="240"/>
                    <a:pt x="389" y="252"/>
                    <a:pt x="405" y="197"/>
                  </a:cubicBezTo>
                  <a:cubicBezTo>
                    <a:pt x="396" y="214"/>
                    <a:pt x="341" y="232"/>
                    <a:pt x="307" y="226"/>
                  </a:cubicBezTo>
                  <a:close/>
                </a:path>
              </a:pathLst>
            </a:custGeom>
            <a:solidFill>
              <a:srgbClr val="F3A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2" name="Freeform 61">
              <a:extLst>
                <a:ext uri="{FF2B5EF4-FFF2-40B4-BE49-F238E27FC236}">
                  <a16:creationId xmlns:a16="http://schemas.microsoft.com/office/drawing/2014/main" id="{2BD1B413-11CE-468B-BDF7-C1B8937FE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303"/>
              <a:ext cx="598" cy="1119"/>
            </a:xfrm>
            <a:custGeom>
              <a:avLst/>
              <a:gdLst>
                <a:gd name="T0" fmla="*/ 8451 w 158"/>
                <a:gd name="T1" fmla="*/ 0 h 296"/>
                <a:gd name="T2" fmla="*/ 7263 w 158"/>
                <a:gd name="T3" fmla="*/ 9946 h 296"/>
                <a:gd name="T4" fmla="*/ 5689 w 158"/>
                <a:gd name="T5" fmla="*/ 12593 h 296"/>
                <a:gd name="T6" fmla="*/ 0 w 158"/>
                <a:gd name="T7" fmla="*/ 15991 h 296"/>
                <a:gd name="T8" fmla="*/ 4496 w 158"/>
                <a:gd name="T9" fmla="*/ 13447 h 296"/>
                <a:gd name="T10" fmla="*/ 6173 w 158"/>
                <a:gd name="T11" fmla="*/ 11077 h 296"/>
                <a:gd name="T12" fmla="*/ 8451 w 158"/>
                <a:gd name="T13" fmla="*/ 0 h 2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" h="296">
                  <a:moveTo>
                    <a:pt x="156" y="0"/>
                  </a:moveTo>
                  <a:cubicBezTo>
                    <a:pt x="158" y="21"/>
                    <a:pt x="153" y="139"/>
                    <a:pt x="134" y="184"/>
                  </a:cubicBezTo>
                  <a:cubicBezTo>
                    <a:pt x="115" y="229"/>
                    <a:pt x="111" y="219"/>
                    <a:pt x="105" y="233"/>
                  </a:cubicBezTo>
                  <a:cubicBezTo>
                    <a:pt x="100" y="247"/>
                    <a:pt x="67" y="290"/>
                    <a:pt x="0" y="296"/>
                  </a:cubicBezTo>
                  <a:cubicBezTo>
                    <a:pt x="20" y="291"/>
                    <a:pt x="61" y="277"/>
                    <a:pt x="83" y="249"/>
                  </a:cubicBezTo>
                  <a:cubicBezTo>
                    <a:pt x="105" y="220"/>
                    <a:pt x="103" y="220"/>
                    <a:pt x="114" y="205"/>
                  </a:cubicBezTo>
                  <a:cubicBezTo>
                    <a:pt x="125" y="191"/>
                    <a:pt x="155" y="97"/>
                    <a:pt x="156" y="0"/>
                  </a:cubicBezTo>
                  <a:close/>
                </a:path>
              </a:pathLst>
            </a:custGeom>
            <a:solidFill>
              <a:srgbClr val="C49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3" name="Freeform 62">
              <a:extLst>
                <a:ext uri="{FF2B5EF4-FFF2-40B4-BE49-F238E27FC236}">
                  <a16:creationId xmlns:a16="http://schemas.microsoft.com/office/drawing/2014/main" id="{E8DC7D4D-8FAE-4A94-B2EE-2B13F321C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3611"/>
              <a:ext cx="1078" cy="197"/>
            </a:xfrm>
            <a:custGeom>
              <a:avLst/>
              <a:gdLst>
                <a:gd name="T0" fmla="*/ 0 w 285"/>
                <a:gd name="T1" fmla="*/ 0 h 52"/>
                <a:gd name="T2" fmla="*/ 4006 w 285"/>
                <a:gd name="T3" fmla="*/ 602 h 52"/>
                <a:gd name="T4" fmla="*/ 9687 w 285"/>
                <a:gd name="T5" fmla="*/ 1909 h 52"/>
                <a:gd name="T6" fmla="*/ 15421 w 285"/>
                <a:gd name="T7" fmla="*/ 1250 h 52"/>
                <a:gd name="T8" fmla="*/ 9842 w 285"/>
                <a:gd name="T9" fmla="*/ 2341 h 52"/>
                <a:gd name="T10" fmla="*/ 4335 w 285"/>
                <a:gd name="T11" fmla="*/ 917 h 52"/>
                <a:gd name="T12" fmla="*/ 0 w 285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5" h="52">
                  <a:moveTo>
                    <a:pt x="0" y="0"/>
                  </a:moveTo>
                  <a:cubicBezTo>
                    <a:pt x="19" y="3"/>
                    <a:pt x="56" y="7"/>
                    <a:pt x="74" y="11"/>
                  </a:cubicBezTo>
                  <a:cubicBezTo>
                    <a:pt x="92" y="16"/>
                    <a:pt x="150" y="29"/>
                    <a:pt x="179" y="35"/>
                  </a:cubicBezTo>
                  <a:cubicBezTo>
                    <a:pt x="207" y="41"/>
                    <a:pt x="261" y="45"/>
                    <a:pt x="285" y="23"/>
                  </a:cubicBezTo>
                  <a:cubicBezTo>
                    <a:pt x="273" y="42"/>
                    <a:pt x="220" y="52"/>
                    <a:pt x="182" y="43"/>
                  </a:cubicBezTo>
                  <a:cubicBezTo>
                    <a:pt x="144" y="34"/>
                    <a:pt x="103" y="20"/>
                    <a:pt x="80" y="17"/>
                  </a:cubicBezTo>
                  <a:cubicBezTo>
                    <a:pt x="58" y="15"/>
                    <a:pt x="6" y="0"/>
                    <a:pt x="0" y="0"/>
                  </a:cubicBezTo>
                  <a:close/>
                </a:path>
              </a:pathLst>
            </a:custGeom>
            <a:solidFill>
              <a:srgbClr val="A6A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4" name="Freeform 63">
              <a:extLst>
                <a:ext uri="{FF2B5EF4-FFF2-40B4-BE49-F238E27FC236}">
                  <a16:creationId xmlns:a16="http://schemas.microsoft.com/office/drawing/2014/main" id="{64250A81-B5BE-42B5-B74B-95AA01DB3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2205"/>
              <a:ext cx="314" cy="420"/>
            </a:xfrm>
            <a:custGeom>
              <a:avLst/>
              <a:gdLst>
                <a:gd name="T0" fmla="*/ 4494 w 83"/>
                <a:gd name="T1" fmla="*/ 6012 h 111"/>
                <a:gd name="T2" fmla="*/ 2334 w 83"/>
                <a:gd name="T3" fmla="*/ 2607 h 111"/>
                <a:gd name="T4" fmla="*/ 0 w 83"/>
                <a:gd name="T5" fmla="*/ 0 h 111"/>
                <a:gd name="T6" fmla="*/ 4494 w 83"/>
                <a:gd name="T7" fmla="*/ 6012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111">
                  <a:moveTo>
                    <a:pt x="83" y="111"/>
                  </a:moveTo>
                  <a:cubicBezTo>
                    <a:pt x="76" y="97"/>
                    <a:pt x="60" y="70"/>
                    <a:pt x="43" y="48"/>
                  </a:cubicBezTo>
                  <a:cubicBezTo>
                    <a:pt x="26" y="26"/>
                    <a:pt x="8" y="8"/>
                    <a:pt x="0" y="0"/>
                  </a:cubicBezTo>
                  <a:cubicBezTo>
                    <a:pt x="18" y="13"/>
                    <a:pt x="61" y="52"/>
                    <a:pt x="83" y="111"/>
                  </a:cubicBezTo>
                  <a:close/>
                </a:path>
              </a:pathLst>
            </a:custGeom>
            <a:solidFill>
              <a:srgbClr val="A6A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5" name="Freeform 64">
              <a:extLst>
                <a:ext uri="{FF2B5EF4-FFF2-40B4-BE49-F238E27FC236}">
                  <a16:creationId xmlns:a16="http://schemas.microsoft.com/office/drawing/2014/main" id="{1C67D2F6-086D-4D92-8CE6-96D32EAD3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288"/>
              <a:ext cx="87" cy="76"/>
            </a:xfrm>
            <a:custGeom>
              <a:avLst/>
              <a:gdLst>
                <a:gd name="T0" fmla="*/ 0 w 23"/>
                <a:gd name="T1" fmla="*/ 1098 h 20"/>
                <a:gd name="T2" fmla="*/ 1029 w 23"/>
                <a:gd name="T3" fmla="*/ 0 h 20"/>
                <a:gd name="T4" fmla="*/ 0 w 23"/>
                <a:gd name="T5" fmla="*/ 109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">
                  <a:moveTo>
                    <a:pt x="0" y="20"/>
                  </a:moveTo>
                  <a:cubicBezTo>
                    <a:pt x="9" y="19"/>
                    <a:pt x="19" y="11"/>
                    <a:pt x="19" y="0"/>
                  </a:cubicBezTo>
                  <a:cubicBezTo>
                    <a:pt x="23" y="11"/>
                    <a:pt x="11" y="20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6" name="Freeform 65">
              <a:extLst>
                <a:ext uri="{FF2B5EF4-FFF2-40B4-BE49-F238E27FC236}">
                  <a16:creationId xmlns:a16="http://schemas.microsoft.com/office/drawing/2014/main" id="{7A09FE08-28FD-473C-A79E-E760E7B6D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454"/>
              <a:ext cx="68" cy="133"/>
            </a:xfrm>
            <a:custGeom>
              <a:avLst/>
              <a:gdLst>
                <a:gd name="T0" fmla="*/ 971 w 18"/>
                <a:gd name="T1" fmla="*/ 0 h 35"/>
                <a:gd name="T2" fmla="*/ 0 w 18"/>
                <a:gd name="T3" fmla="*/ 1919 h 35"/>
                <a:gd name="T4" fmla="*/ 971 w 18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5">
                  <a:moveTo>
                    <a:pt x="18" y="0"/>
                  </a:moveTo>
                  <a:cubicBezTo>
                    <a:pt x="17" y="13"/>
                    <a:pt x="8" y="27"/>
                    <a:pt x="0" y="35"/>
                  </a:cubicBezTo>
                  <a:cubicBezTo>
                    <a:pt x="4" y="28"/>
                    <a:pt x="16" y="12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7" name="Freeform 66">
              <a:extLst>
                <a:ext uri="{FF2B5EF4-FFF2-40B4-BE49-F238E27FC236}">
                  <a16:creationId xmlns:a16="http://schemas.microsoft.com/office/drawing/2014/main" id="{5E695309-FF9A-4298-947F-63A6A3F8C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095"/>
              <a:ext cx="118" cy="174"/>
            </a:xfrm>
            <a:custGeom>
              <a:avLst/>
              <a:gdLst>
                <a:gd name="T0" fmla="*/ 1709 w 31"/>
                <a:gd name="T1" fmla="*/ 0 h 46"/>
                <a:gd name="T2" fmla="*/ 0 w 31"/>
                <a:gd name="T3" fmla="*/ 2489 h 46"/>
                <a:gd name="T4" fmla="*/ 1709 w 31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6">
                  <a:moveTo>
                    <a:pt x="31" y="0"/>
                  </a:moveTo>
                  <a:cubicBezTo>
                    <a:pt x="30" y="3"/>
                    <a:pt x="16" y="37"/>
                    <a:pt x="0" y="46"/>
                  </a:cubicBezTo>
                  <a:cubicBezTo>
                    <a:pt x="6" y="44"/>
                    <a:pt x="22" y="32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8" name="Freeform 67">
              <a:extLst>
                <a:ext uri="{FF2B5EF4-FFF2-40B4-BE49-F238E27FC236}">
                  <a16:creationId xmlns:a16="http://schemas.microsoft.com/office/drawing/2014/main" id="{8E3F9739-693D-47DC-9968-467E7FEA8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710"/>
              <a:ext cx="71" cy="310"/>
            </a:xfrm>
            <a:custGeom>
              <a:avLst/>
              <a:gdLst>
                <a:gd name="T0" fmla="*/ 0 w 19"/>
                <a:gd name="T1" fmla="*/ 0 h 82"/>
                <a:gd name="T2" fmla="*/ 475 w 19"/>
                <a:gd name="T3" fmla="*/ 4431 h 82"/>
                <a:gd name="T4" fmla="*/ 0 w 19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2">
                  <a:moveTo>
                    <a:pt x="0" y="0"/>
                  </a:moveTo>
                  <a:cubicBezTo>
                    <a:pt x="5" y="7"/>
                    <a:pt x="19" y="58"/>
                    <a:pt x="9" y="82"/>
                  </a:cubicBezTo>
                  <a:cubicBezTo>
                    <a:pt x="15" y="75"/>
                    <a:pt x="19" y="2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9" name="Freeform 68">
              <a:extLst>
                <a:ext uri="{FF2B5EF4-FFF2-40B4-BE49-F238E27FC236}">
                  <a16:creationId xmlns:a16="http://schemas.microsoft.com/office/drawing/2014/main" id="{56B27F71-C349-4E24-A4EB-16901F61B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1596"/>
              <a:ext cx="204" cy="27"/>
            </a:xfrm>
            <a:custGeom>
              <a:avLst/>
              <a:gdLst>
                <a:gd name="T0" fmla="*/ 0 w 54"/>
                <a:gd name="T1" fmla="*/ 177 h 7"/>
                <a:gd name="T2" fmla="*/ 2913 w 5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7">
                  <a:moveTo>
                    <a:pt x="0" y="3"/>
                  </a:moveTo>
                  <a:cubicBezTo>
                    <a:pt x="5" y="7"/>
                    <a:pt x="43" y="6"/>
                    <a:pt x="5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0" name="Freeform 69">
              <a:extLst>
                <a:ext uri="{FF2B5EF4-FFF2-40B4-BE49-F238E27FC236}">
                  <a16:creationId xmlns:a16="http://schemas.microsoft.com/office/drawing/2014/main" id="{28BA789F-E665-47FD-B322-4D6436119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551"/>
              <a:ext cx="250" cy="57"/>
            </a:xfrm>
            <a:custGeom>
              <a:avLst/>
              <a:gdLst>
                <a:gd name="T0" fmla="*/ 0 w 66"/>
                <a:gd name="T1" fmla="*/ 547 h 15"/>
                <a:gd name="T2" fmla="*/ 1792 w 66"/>
                <a:gd name="T3" fmla="*/ 57 h 15"/>
                <a:gd name="T4" fmla="*/ 3587 w 66"/>
                <a:gd name="T5" fmla="*/ 331 h 15"/>
                <a:gd name="T6" fmla="*/ 1852 w 66"/>
                <a:gd name="T7" fmla="*/ 764 h 15"/>
                <a:gd name="T8" fmla="*/ 0 w 66"/>
                <a:gd name="T9" fmla="*/ 5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5">
                  <a:moveTo>
                    <a:pt x="0" y="10"/>
                  </a:moveTo>
                  <a:cubicBezTo>
                    <a:pt x="0" y="6"/>
                    <a:pt x="15" y="3"/>
                    <a:pt x="33" y="1"/>
                  </a:cubicBezTo>
                  <a:cubicBezTo>
                    <a:pt x="51" y="0"/>
                    <a:pt x="66" y="2"/>
                    <a:pt x="66" y="6"/>
                  </a:cubicBezTo>
                  <a:cubicBezTo>
                    <a:pt x="66" y="9"/>
                    <a:pt x="52" y="13"/>
                    <a:pt x="34" y="14"/>
                  </a:cubicBezTo>
                  <a:cubicBezTo>
                    <a:pt x="15" y="15"/>
                    <a:pt x="1" y="13"/>
                    <a:pt x="0" y="1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1" name="Oval 70">
              <a:extLst>
                <a:ext uri="{FF2B5EF4-FFF2-40B4-BE49-F238E27FC236}">
                  <a16:creationId xmlns:a16="http://schemas.microsoft.com/office/drawing/2014/main" id="{E0FF9E73-3EB6-448C-8874-0F8BD32B6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" y="3747"/>
              <a:ext cx="250" cy="50"/>
            </a:xfrm>
            <a:prstGeom prst="ellips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42" name="Freeform 71">
              <a:extLst>
                <a:ext uri="{FF2B5EF4-FFF2-40B4-BE49-F238E27FC236}">
                  <a16:creationId xmlns:a16="http://schemas.microsoft.com/office/drawing/2014/main" id="{0561BA2E-3CBB-4904-95E1-CF2F8FE415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63" y="1638"/>
              <a:ext cx="223" cy="450"/>
            </a:xfrm>
            <a:custGeom>
              <a:avLst/>
              <a:gdLst>
                <a:gd name="T0" fmla="*/ 1130 w 59"/>
                <a:gd name="T1" fmla="*/ 57 h 119"/>
                <a:gd name="T2" fmla="*/ 57 w 59"/>
                <a:gd name="T3" fmla="*/ 2159 h 119"/>
                <a:gd name="T4" fmla="*/ 113 w 59"/>
                <a:gd name="T5" fmla="*/ 3732 h 119"/>
                <a:gd name="T6" fmla="*/ 1342 w 59"/>
                <a:gd name="T7" fmla="*/ 6164 h 119"/>
                <a:gd name="T8" fmla="*/ 2158 w 59"/>
                <a:gd name="T9" fmla="*/ 6379 h 119"/>
                <a:gd name="T10" fmla="*/ 3028 w 59"/>
                <a:gd name="T11" fmla="*/ 3188 h 119"/>
                <a:gd name="T12" fmla="*/ 1943 w 59"/>
                <a:gd name="T13" fmla="*/ 216 h 119"/>
                <a:gd name="T14" fmla="*/ 1130 w 59"/>
                <a:gd name="T15" fmla="*/ 57 h 119"/>
                <a:gd name="T16" fmla="*/ 1614 w 59"/>
                <a:gd name="T17" fmla="*/ 5733 h 119"/>
                <a:gd name="T18" fmla="*/ 544 w 59"/>
                <a:gd name="T19" fmla="*/ 3619 h 119"/>
                <a:gd name="T20" fmla="*/ 1244 w 59"/>
                <a:gd name="T21" fmla="*/ 545 h 119"/>
                <a:gd name="T22" fmla="*/ 1244 w 59"/>
                <a:gd name="T23" fmla="*/ 545 h 119"/>
                <a:gd name="T24" fmla="*/ 1671 w 59"/>
                <a:gd name="T25" fmla="*/ 643 h 119"/>
                <a:gd name="T26" fmla="*/ 2585 w 59"/>
                <a:gd name="T27" fmla="*/ 3245 h 119"/>
                <a:gd name="T28" fmla="*/ 2056 w 59"/>
                <a:gd name="T29" fmla="*/ 5892 h 119"/>
                <a:gd name="T30" fmla="*/ 1614 w 59"/>
                <a:gd name="T31" fmla="*/ 5733 h 11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9" h="119">
                  <a:moveTo>
                    <a:pt x="21" y="1"/>
                  </a:moveTo>
                  <a:cubicBezTo>
                    <a:pt x="10" y="3"/>
                    <a:pt x="3" y="21"/>
                    <a:pt x="1" y="40"/>
                  </a:cubicBezTo>
                  <a:cubicBezTo>
                    <a:pt x="0" y="50"/>
                    <a:pt x="0" y="60"/>
                    <a:pt x="2" y="69"/>
                  </a:cubicBezTo>
                  <a:cubicBezTo>
                    <a:pt x="5" y="88"/>
                    <a:pt x="14" y="106"/>
                    <a:pt x="25" y="114"/>
                  </a:cubicBezTo>
                  <a:cubicBezTo>
                    <a:pt x="30" y="118"/>
                    <a:pt x="36" y="119"/>
                    <a:pt x="40" y="118"/>
                  </a:cubicBezTo>
                  <a:cubicBezTo>
                    <a:pt x="59" y="112"/>
                    <a:pt x="59" y="83"/>
                    <a:pt x="56" y="59"/>
                  </a:cubicBezTo>
                  <a:cubicBezTo>
                    <a:pt x="53" y="39"/>
                    <a:pt x="49" y="14"/>
                    <a:pt x="36" y="4"/>
                  </a:cubicBezTo>
                  <a:cubicBezTo>
                    <a:pt x="31" y="1"/>
                    <a:pt x="26" y="0"/>
                    <a:pt x="21" y="1"/>
                  </a:cubicBezTo>
                  <a:close/>
                  <a:moveTo>
                    <a:pt x="30" y="106"/>
                  </a:moveTo>
                  <a:cubicBezTo>
                    <a:pt x="23" y="101"/>
                    <a:pt x="13" y="88"/>
                    <a:pt x="10" y="67"/>
                  </a:cubicBezTo>
                  <a:cubicBezTo>
                    <a:pt x="7" y="43"/>
                    <a:pt x="13" y="12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6" y="9"/>
                    <a:pt x="28" y="10"/>
                    <a:pt x="31" y="12"/>
                  </a:cubicBezTo>
                  <a:cubicBezTo>
                    <a:pt x="41" y="19"/>
                    <a:pt x="45" y="42"/>
                    <a:pt x="48" y="60"/>
                  </a:cubicBezTo>
                  <a:cubicBezTo>
                    <a:pt x="50" y="80"/>
                    <a:pt x="51" y="104"/>
                    <a:pt x="38" y="109"/>
                  </a:cubicBezTo>
                  <a:cubicBezTo>
                    <a:pt x="36" y="109"/>
                    <a:pt x="33" y="108"/>
                    <a:pt x="30" y="10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3" name="Freeform 72">
              <a:extLst>
                <a:ext uri="{FF2B5EF4-FFF2-40B4-BE49-F238E27FC236}">
                  <a16:creationId xmlns:a16="http://schemas.microsoft.com/office/drawing/2014/main" id="{2C6FC704-8A3E-470D-BFA3-0982A567B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967"/>
              <a:ext cx="1425" cy="1520"/>
            </a:xfrm>
            <a:custGeom>
              <a:avLst/>
              <a:gdLst>
                <a:gd name="T0" fmla="*/ 12859 w 377"/>
                <a:gd name="T1" fmla="*/ 427 h 402"/>
                <a:gd name="T2" fmla="*/ 14103 w 377"/>
                <a:gd name="T3" fmla="*/ 1403 h 402"/>
                <a:gd name="T4" fmla="*/ 15116 w 377"/>
                <a:gd name="T5" fmla="*/ 2000 h 402"/>
                <a:gd name="T6" fmla="*/ 16200 w 377"/>
                <a:gd name="T7" fmla="*/ 2375 h 402"/>
                <a:gd name="T8" fmla="*/ 17546 w 377"/>
                <a:gd name="T9" fmla="*/ 2375 h 402"/>
                <a:gd name="T10" fmla="*/ 19175 w 377"/>
                <a:gd name="T11" fmla="*/ 1131 h 402"/>
                <a:gd name="T12" fmla="*/ 19761 w 377"/>
                <a:gd name="T13" fmla="*/ 10538 h 402"/>
                <a:gd name="T14" fmla="*/ 17289 w 377"/>
                <a:gd name="T15" fmla="*/ 17299 h 402"/>
                <a:gd name="T16" fmla="*/ 15286 w 377"/>
                <a:gd name="T17" fmla="*/ 19889 h 402"/>
                <a:gd name="T18" fmla="*/ 6857 w 377"/>
                <a:gd name="T19" fmla="*/ 20758 h 402"/>
                <a:gd name="T20" fmla="*/ 1342 w 377"/>
                <a:gd name="T21" fmla="*/ 20645 h 402"/>
                <a:gd name="T22" fmla="*/ 57 w 377"/>
                <a:gd name="T23" fmla="*/ 13839 h 402"/>
                <a:gd name="T24" fmla="*/ 5515 w 377"/>
                <a:gd name="T25" fmla="*/ 2915 h 402"/>
                <a:gd name="T26" fmla="*/ 12859 w 377"/>
                <a:gd name="T27" fmla="*/ 427 h 40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77" h="402">
                  <a:moveTo>
                    <a:pt x="238" y="8"/>
                  </a:moveTo>
                  <a:cubicBezTo>
                    <a:pt x="248" y="0"/>
                    <a:pt x="258" y="17"/>
                    <a:pt x="261" y="26"/>
                  </a:cubicBezTo>
                  <a:cubicBezTo>
                    <a:pt x="269" y="21"/>
                    <a:pt x="277" y="30"/>
                    <a:pt x="280" y="37"/>
                  </a:cubicBezTo>
                  <a:cubicBezTo>
                    <a:pt x="286" y="27"/>
                    <a:pt x="295" y="34"/>
                    <a:pt x="300" y="44"/>
                  </a:cubicBezTo>
                  <a:cubicBezTo>
                    <a:pt x="307" y="45"/>
                    <a:pt x="315" y="37"/>
                    <a:pt x="325" y="44"/>
                  </a:cubicBezTo>
                  <a:cubicBezTo>
                    <a:pt x="325" y="23"/>
                    <a:pt x="347" y="13"/>
                    <a:pt x="355" y="21"/>
                  </a:cubicBezTo>
                  <a:cubicBezTo>
                    <a:pt x="367" y="42"/>
                    <a:pt x="377" y="98"/>
                    <a:pt x="366" y="195"/>
                  </a:cubicBezTo>
                  <a:cubicBezTo>
                    <a:pt x="359" y="256"/>
                    <a:pt x="334" y="315"/>
                    <a:pt x="320" y="320"/>
                  </a:cubicBezTo>
                  <a:cubicBezTo>
                    <a:pt x="314" y="338"/>
                    <a:pt x="299" y="355"/>
                    <a:pt x="283" y="368"/>
                  </a:cubicBezTo>
                  <a:cubicBezTo>
                    <a:pt x="242" y="402"/>
                    <a:pt x="168" y="398"/>
                    <a:pt x="127" y="384"/>
                  </a:cubicBezTo>
                  <a:cubicBezTo>
                    <a:pt x="72" y="362"/>
                    <a:pt x="48" y="368"/>
                    <a:pt x="25" y="382"/>
                  </a:cubicBezTo>
                  <a:cubicBezTo>
                    <a:pt x="14" y="376"/>
                    <a:pt x="2" y="367"/>
                    <a:pt x="1" y="256"/>
                  </a:cubicBezTo>
                  <a:cubicBezTo>
                    <a:pt x="0" y="145"/>
                    <a:pt x="58" y="131"/>
                    <a:pt x="102" y="54"/>
                  </a:cubicBezTo>
                  <a:cubicBezTo>
                    <a:pt x="110" y="36"/>
                    <a:pt x="191" y="45"/>
                    <a:pt x="238" y="8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4" name="Freeform 73">
              <a:extLst>
                <a:ext uri="{FF2B5EF4-FFF2-40B4-BE49-F238E27FC236}">
                  <a16:creationId xmlns:a16="http://schemas.microsoft.com/office/drawing/2014/main" id="{BEFFEC4A-BDFA-4188-AB9B-0DE696D15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057"/>
              <a:ext cx="189" cy="220"/>
            </a:xfrm>
            <a:custGeom>
              <a:avLst/>
              <a:gdLst>
                <a:gd name="T0" fmla="*/ 370 w 50"/>
                <a:gd name="T1" fmla="*/ 3050 h 58"/>
                <a:gd name="T2" fmla="*/ 0 w 50"/>
                <a:gd name="T3" fmla="*/ 2401 h 58"/>
                <a:gd name="T4" fmla="*/ 0 w 50"/>
                <a:gd name="T5" fmla="*/ 2344 h 58"/>
                <a:gd name="T6" fmla="*/ 699 w 50"/>
                <a:gd name="T7" fmla="*/ 1426 h 58"/>
                <a:gd name="T8" fmla="*/ 1671 w 50"/>
                <a:gd name="T9" fmla="*/ 706 h 58"/>
                <a:gd name="T10" fmla="*/ 2642 w 50"/>
                <a:gd name="T11" fmla="*/ 0 h 58"/>
                <a:gd name="T12" fmla="*/ 2699 w 50"/>
                <a:gd name="T13" fmla="*/ 216 h 58"/>
                <a:gd name="T14" fmla="*/ 2158 w 50"/>
                <a:gd name="T15" fmla="*/ 1582 h 58"/>
                <a:gd name="T16" fmla="*/ 756 w 50"/>
                <a:gd name="T17" fmla="*/ 3163 h 58"/>
                <a:gd name="T18" fmla="*/ 370 w 50"/>
                <a:gd name="T19" fmla="*/ 3050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58">
                  <a:moveTo>
                    <a:pt x="7" y="56"/>
                  </a:moveTo>
                  <a:cubicBezTo>
                    <a:pt x="2" y="52"/>
                    <a:pt x="0" y="48"/>
                    <a:pt x="0" y="44"/>
                  </a:cubicBezTo>
                  <a:cubicBezTo>
                    <a:pt x="0" y="44"/>
                    <a:pt x="0" y="43"/>
                    <a:pt x="0" y="43"/>
                  </a:cubicBezTo>
                  <a:cubicBezTo>
                    <a:pt x="0" y="37"/>
                    <a:pt x="5" y="31"/>
                    <a:pt x="13" y="26"/>
                  </a:cubicBezTo>
                  <a:cubicBezTo>
                    <a:pt x="19" y="22"/>
                    <a:pt x="25" y="17"/>
                    <a:pt x="31" y="13"/>
                  </a:cubicBezTo>
                  <a:cubicBezTo>
                    <a:pt x="38" y="7"/>
                    <a:pt x="46" y="1"/>
                    <a:pt x="49" y="0"/>
                  </a:cubicBezTo>
                  <a:cubicBezTo>
                    <a:pt x="50" y="1"/>
                    <a:pt x="50" y="2"/>
                    <a:pt x="50" y="4"/>
                  </a:cubicBezTo>
                  <a:cubicBezTo>
                    <a:pt x="50" y="9"/>
                    <a:pt x="46" y="19"/>
                    <a:pt x="40" y="29"/>
                  </a:cubicBezTo>
                  <a:cubicBezTo>
                    <a:pt x="27" y="51"/>
                    <a:pt x="19" y="57"/>
                    <a:pt x="14" y="58"/>
                  </a:cubicBezTo>
                  <a:cubicBezTo>
                    <a:pt x="11" y="58"/>
                    <a:pt x="9" y="57"/>
                    <a:pt x="7" y="5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5" name="Freeform 74">
              <a:extLst>
                <a:ext uri="{FF2B5EF4-FFF2-40B4-BE49-F238E27FC236}">
                  <a16:creationId xmlns:a16="http://schemas.microsoft.com/office/drawing/2014/main" id="{C737A8D5-972E-4D11-8FF0-F02952F3DB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63" y="2349"/>
              <a:ext cx="215" cy="310"/>
            </a:xfrm>
            <a:custGeom>
              <a:avLst/>
              <a:gdLst>
                <a:gd name="T0" fmla="*/ 1720 w 57"/>
                <a:gd name="T1" fmla="*/ 215 h 82"/>
                <a:gd name="T2" fmla="*/ 0 w 57"/>
                <a:gd name="T3" fmla="*/ 3300 h 82"/>
                <a:gd name="T4" fmla="*/ 370 w 57"/>
                <a:gd name="T5" fmla="*/ 4102 h 82"/>
                <a:gd name="T6" fmla="*/ 2361 w 57"/>
                <a:gd name="T7" fmla="*/ 2703 h 82"/>
                <a:gd name="T8" fmla="*/ 2520 w 57"/>
                <a:gd name="T9" fmla="*/ 215 h 82"/>
                <a:gd name="T10" fmla="*/ 1720 w 57"/>
                <a:gd name="T11" fmla="*/ 215 h 82"/>
                <a:gd name="T12" fmla="*/ 539 w 57"/>
                <a:gd name="T13" fmla="*/ 3731 h 82"/>
                <a:gd name="T14" fmla="*/ 370 w 57"/>
                <a:gd name="T15" fmla="*/ 3300 h 82"/>
                <a:gd name="T16" fmla="*/ 1935 w 57"/>
                <a:gd name="T17" fmla="*/ 601 h 82"/>
                <a:gd name="T18" fmla="*/ 2305 w 57"/>
                <a:gd name="T19" fmla="*/ 601 h 82"/>
                <a:gd name="T20" fmla="*/ 1992 w 57"/>
                <a:gd name="T21" fmla="*/ 2488 h 82"/>
                <a:gd name="T22" fmla="*/ 539 w 57"/>
                <a:gd name="T23" fmla="*/ 3731 h 8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" h="82">
                  <a:moveTo>
                    <a:pt x="32" y="4"/>
                  </a:moveTo>
                  <a:cubicBezTo>
                    <a:pt x="17" y="13"/>
                    <a:pt x="0" y="43"/>
                    <a:pt x="0" y="61"/>
                  </a:cubicBezTo>
                  <a:cubicBezTo>
                    <a:pt x="0" y="70"/>
                    <a:pt x="4" y="74"/>
                    <a:pt x="7" y="76"/>
                  </a:cubicBezTo>
                  <a:cubicBezTo>
                    <a:pt x="19" y="82"/>
                    <a:pt x="34" y="67"/>
                    <a:pt x="44" y="50"/>
                  </a:cubicBezTo>
                  <a:cubicBezTo>
                    <a:pt x="53" y="33"/>
                    <a:pt x="57" y="12"/>
                    <a:pt x="47" y="4"/>
                  </a:cubicBezTo>
                  <a:cubicBezTo>
                    <a:pt x="44" y="2"/>
                    <a:pt x="39" y="0"/>
                    <a:pt x="32" y="4"/>
                  </a:cubicBezTo>
                  <a:close/>
                  <a:moveTo>
                    <a:pt x="10" y="69"/>
                  </a:moveTo>
                  <a:cubicBezTo>
                    <a:pt x="10" y="68"/>
                    <a:pt x="7" y="67"/>
                    <a:pt x="7" y="61"/>
                  </a:cubicBezTo>
                  <a:cubicBezTo>
                    <a:pt x="7" y="46"/>
                    <a:pt x="23" y="19"/>
                    <a:pt x="36" y="11"/>
                  </a:cubicBezTo>
                  <a:cubicBezTo>
                    <a:pt x="39" y="9"/>
                    <a:pt x="41" y="9"/>
                    <a:pt x="43" y="11"/>
                  </a:cubicBezTo>
                  <a:cubicBezTo>
                    <a:pt x="49" y="15"/>
                    <a:pt x="46" y="30"/>
                    <a:pt x="37" y="46"/>
                  </a:cubicBezTo>
                  <a:cubicBezTo>
                    <a:pt x="28" y="62"/>
                    <a:pt x="17" y="72"/>
                    <a:pt x="10" y="6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6" name="Freeform 75">
              <a:extLst>
                <a:ext uri="{FF2B5EF4-FFF2-40B4-BE49-F238E27FC236}">
                  <a16:creationId xmlns:a16="http://schemas.microsoft.com/office/drawing/2014/main" id="{29022ACD-0825-42D8-A068-EC149B008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212"/>
              <a:ext cx="428" cy="530"/>
            </a:xfrm>
            <a:custGeom>
              <a:avLst/>
              <a:gdLst>
                <a:gd name="T0" fmla="*/ 6083 w 113"/>
                <a:gd name="T1" fmla="*/ 0 h 140"/>
                <a:gd name="T2" fmla="*/ 4621 w 113"/>
                <a:gd name="T3" fmla="*/ 1306 h 140"/>
                <a:gd name="T4" fmla="*/ 3916 w 113"/>
                <a:gd name="T5" fmla="*/ 1147 h 140"/>
                <a:gd name="T6" fmla="*/ 3428 w 113"/>
                <a:gd name="T7" fmla="*/ 114 h 140"/>
                <a:gd name="T8" fmla="*/ 1909 w 113"/>
                <a:gd name="T9" fmla="*/ 2063 h 140"/>
                <a:gd name="T10" fmla="*/ 2223 w 113"/>
                <a:gd name="T11" fmla="*/ 2165 h 140"/>
                <a:gd name="T12" fmla="*/ 2064 w 113"/>
                <a:gd name="T13" fmla="*/ 4672 h 140"/>
                <a:gd name="T14" fmla="*/ 57 w 113"/>
                <a:gd name="T15" fmla="*/ 6076 h 140"/>
                <a:gd name="T16" fmla="*/ 0 w 113"/>
                <a:gd name="T17" fmla="*/ 6019 h 140"/>
                <a:gd name="T18" fmla="*/ 1250 w 113"/>
                <a:gd name="T19" fmla="*/ 7594 h 140"/>
                <a:gd name="T20" fmla="*/ 6140 w 113"/>
                <a:gd name="T21" fmla="*/ 0 h 140"/>
                <a:gd name="T22" fmla="*/ 6083 w 113"/>
                <a:gd name="T23" fmla="*/ 0 h 1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3" h="140">
                  <a:moveTo>
                    <a:pt x="112" y="0"/>
                  </a:moveTo>
                  <a:cubicBezTo>
                    <a:pt x="102" y="15"/>
                    <a:pt x="93" y="23"/>
                    <a:pt x="85" y="24"/>
                  </a:cubicBezTo>
                  <a:cubicBezTo>
                    <a:pt x="80" y="25"/>
                    <a:pt x="76" y="24"/>
                    <a:pt x="72" y="21"/>
                  </a:cubicBezTo>
                  <a:cubicBezTo>
                    <a:pt x="64" y="14"/>
                    <a:pt x="63" y="7"/>
                    <a:pt x="63" y="2"/>
                  </a:cubicBezTo>
                  <a:cubicBezTo>
                    <a:pt x="63" y="17"/>
                    <a:pt x="64" y="37"/>
                    <a:pt x="35" y="38"/>
                  </a:cubicBezTo>
                  <a:cubicBezTo>
                    <a:pt x="38" y="38"/>
                    <a:pt x="40" y="39"/>
                    <a:pt x="41" y="40"/>
                  </a:cubicBezTo>
                  <a:cubicBezTo>
                    <a:pt x="51" y="48"/>
                    <a:pt x="47" y="69"/>
                    <a:pt x="38" y="86"/>
                  </a:cubicBezTo>
                  <a:cubicBezTo>
                    <a:pt x="28" y="103"/>
                    <a:pt x="13" y="118"/>
                    <a:pt x="1" y="112"/>
                  </a:cubicBezTo>
                  <a:cubicBezTo>
                    <a:pt x="1" y="111"/>
                    <a:pt x="0" y="111"/>
                    <a:pt x="0" y="111"/>
                  </a:cubicBezTo>
                  <a:cubicBezTo>
                    <a:pt x="10" y="121"/>
                    <a:pt x="18" y="133"/>
                    <a:pt x="23" y="140"/>
                  </a:cubicBezTo>
                  <a:cubicBezTo>
                    <a:pt x="36" y="77"/>
                    <a:pt x="77" y="55"/>
                    <a:pt x="113" y="0"/>
                  </a:cubicBezTo>
                  <a:cubicBezTo>
                    <a:pt x="112" y="0"/>
                    <a:pt x="112" y="0"/>
                    <a:pt x="112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7" name="Freeform 76">
              <a:extLst>
                <a:ext uri="{FF2B5EF4-FFF2-40B4-BE49-F238E27FC236}">
                  <a16:creationId xmlns:a16="http://schemas.microsoft.com/office/drawing/2014/main" id="{BC78E91E-A851-4387-B768-4BADFB9FA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31"/>
              <a:ext cx="26" cy="79"/>
            </a:xfrm>
            <a:custGeom>
              <a:avLst/>
              <a:gdLst>
                <a:gd name="T0" fmla="*/ 152 w 7"/>
                <a:gd name="T1" fmla="*/ 1117 h 21"/>
                <a:gd name="T2" fmla="*/ 208 w 7"/>
                <a:gd name="T3" fmla="*/ 1117 h 21"/>
                <a:gd name="T4" fmla="*/ 360 w 7"/>
                <a:gd name="T5" fmla="*/ 369 h 21"/>
                <a:gd name="T6" fmla="*/ 0 w 7"/>
                <a:gd name="T7" fmla="*/ 0 h 21"/>
                <a:gd name="T8" fmla="*/ 97 w 7"/>
                <a:gd name="T9" fmla="*/ 56 h 21"/>
                <a:gd name="T10" fmla="*/ 152 w 7"/>
                <a:gd name="T11" fmla="*/ 1117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21">
                  <a:moveTo>
                    <a:pt x="3" y="21"/>
                  </a:moveTo>
                  <a:cubicBezTo>
                    <a:pt x="4" y="21"/>
                    <a:pt x="4" y="21"/>
                    <a:pt x="4" y="21"/>
                  </a:cubicBezTo>
                  <a:cubicBezTo>
                    <a:pt x="5" y="16"/>
                    <a:pt x="6" y="12"/>
                    <a:pt x="7" y="7"/>
                  </a:cubicBezTo>
                  <a:cubicBezTo>
                    <a:pt x="6" y="5"/>
                    <a:pt x="2" y="0"/>
                    <a:pt x="0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6" y="6"/>
                    <a:pt x="6" y="13"/>
                    <a:pt x="3" y="2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8" name="Freeform 77">
              <a:extLst>
                <a:ext uri="{FF2B5EF4-FFF2-40B4-BE49-F238E27FC236}">
                  <a16:creationId xmlns:a16="http://schemas.microsoft.com/office/drawing/2014/main" id="{B0B78741-AF21-4C3F-AADD-720EF146E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023"/>
              <a:ext cx="264" cy="284"/>
            </a:xfrm>
            <a:custGeom>
              <a:avLst/>
              <a:gdLst>
                <a:gd name="T0" fmla="*/ 1822 w 70"/>
                <a:gd name="T1" fmla="*/ 818 h 75"/>
                <a:gd name="T2" fmla="*/ 909 w 70"/>
                <a:gd name="T3" fmla="*/ 1518 h 75"/>
                <a:gd name="T4" fmla="*/ 0 w 70"/>
                <a:gd name="T5" fmla="*/ 2768 h 75"/>
                <a:gd name="T6" fmla="*/ 483 w 70"/>
                <a:gd name="T7" fmla="*/ 3859 h 75"/>
                <a:gd name="T8" fmla="*/ 1180 w 70"/>
                <a:gd name="T9" fmla="*/ 4014 h 75"/>
                <a:gd name="T10" fmla="*/ 2844 w 70"/>
                <a:gd name="T11" fmla="*/ 2336 h 75"/>
                <a:gd name="T12" fmla="*/ 3270 w 70"/>
                <a:gd name="T13" fmla="*/ 159 h 75"/>
                <a:gd name="T14" fmla="*/ 3172 w 70"/>
                <a:gd name="T15" fmla="*/ 114 h 75"/>
                <a:gd name="T16" fmla="*/ 1822 w 70"/>
                <a:gd name="T17" fmla="*/ 818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75">
                  <a:moveTo>
                    <a:pt x="34" y="15"/>
                  </a:moveTo>
                  <a:cubicBezTo>
                    <a:pt x="28" y="20"/>
                    <a:pt x="22" y="25"/>
                    <a:pt x="17" y="28"/>
                  </a:cubicBezTo>
                  <a:cubicBezTo>
                    <a:pt x="7" y="34"/>
                    <a:pt x="1" y="43"/>
                    <a:pt x="0" y="51"/>
                  </a:cubicBezTo>
                  <a:cubicBezTo>
                    <a:pt x="0" y="56"/>
                    <a:pt x="1" y="64"/>
                    <a:pt x="9" y="71"/>
                  </a:cubicBezTo>
                  <a:cubicBezTo>
                    <a:pt x="13" y="74"/>
                    <a:pt x="17" y="75"/>
                    <a:pt x="22" y="74"/>
                  </a:cubicBezTo>
                  <a:cubicBezTo>
                    <a:pt x="31" y="72"/>
                    <a:pt x="41" y="62"/>
                    <a:pt x="53" y="43"/>
                  </a:cubicBezTo>
                  <a:cubicBezTo>
                    <a:pt x="57" y="36"/>
                    <a:pt x="70" y="13"/>
                    <a:pt x="61" y="3"/>
                  </a:cubicBezTo>
                  <a:cubicBezTo>
                    <a:pt x="61" y="3"/>
                    <a:pt x="60" y="2"/>
                    <a:pt x="59" y="2"/>
                  </a:cubicBezTo>
                  <a:cubicBezTo>
                    <a:pt x="53" y="0"/>
                    <a:pt x="44" y="7"/>
                    <a:pt x="34" y="1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9" name="Freeform 78">
              <a:extLst>
                <a:ext uri="{FF2B5EF4-FFF2-40B4-BE49-F238E27FC236}">
                  <a16:creationId xmlns:a16="http://schemas.microsoft.com/office/drawing/2014/main" id="{CC2079CE-0A34-4CF8-B554-74236E3E0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042"/>
              <a:ext cx="4" cy="8"/>
            </a:xfrm>
            <a:custGeom>
              <a:avLst/>
              <a:gdLst>
                <a:gd name="T0" fmla="*/ 64 w 1"/>
                <a:gd name="T1" fmla="*/ 128 h 2"/>
                <a:gd name="T2" fmla="*/ 0 w 1"/>
                <a:gd name="T3" fmla="*/ 0 h 2"/>
                <a:gd name="T4" fmla="*/ 64 w 1"/>
                <a:gd name="T5" fmla="*/ 12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0" name="Freeform 79">
              <a:extLst>
                <a:ext uri="{FF2B5EF4-FFF2-40B4-BE49-F238E27FC236}">
                  <a16:creationId xmlns:a16="http://schemas.microsoft.com/office/drawing/2014/main" id="{6625FC39-7138-409F-B566-0ADEB3158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035"/>
              <a:ext cx="4" cy="7"/>
            </a:xfrm>
            <a:custGeom>
              <a:avLst/>
              <a:gdLst>
                <a:gd name="T0" fmla="*/ 64 w 1"/>
                <a:gd name="T1" fmla="*/ 88 h 2"/>
                <a:gd name="T2" fmla="*/ 0 w 1"/>
                <a:gd name="T3" fmla="*/ 0 h 2"/>
                <a:gd name="T4" fmla="*/ 64 w 1"/>
                <a:gd name="T5" fmla="*/ 8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1" name="Freeform 80">
              <a:extLst>
                <a:ext uri="{FF2B5EF4-FFF2-40B4-BE49-F238E27FC236}">
                  <a16:creationId xmlns:a16="http://schemas.microsoft.com/office/drawing/2014/main" id="{23CE5CF2-F69D-4664-BDA1-35B2354E0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1604"/>
              <a:ext cx="257" cy="480"/>
            </a:xfrm>
            <a:custGeom>
              <a:avLst/>
              <a:gdLst>
                <a:gd name="T0" fmla="*/ 3613 w 68"/>
                <a:gd name="T1" fmla="*/ 1572 h 127"/>
                <a:gd name="T2" fmla="*/ 3613 w 68"/>
                <a:gd name="T3" fmla="*/ 1516 h 127"/>
                <a:gd name="T4" fmla="*/ 3613 w 68"/>
                <a:gd name="T5" fmla="*/ 858 h 127"/>
                <a:gd name="T6" fmla="*/ 3613 w 68"/>
                <a:gd name="T7" fmla="*/ 272 h 127"/>
                <a:gd name="T8" fmla="*/ 3613 w 68"/>
                <a:gd name="T9" fmla="*/ 215 h 127"/>
                <a:gd name="T10" fmla="*/ 3613 w 68"/>
                <a:gd name="T11" fmla="*/ 0 h 127"/>
                <a:gd name="T12" fmla="*/ 0 w 68"/>
                <a:gd name="T13" fmla="*/ 544 h 127"/>
                <a:gd name="T14" fmla="*/ 0 w 68"/>
                <a:gd name="T15" fmla="*/ 544 h 127"/>
                <a:gd name="T16" fmla="*/ 0 w 68"/>
                <a:gd name="T17" fmla="*/ 544 h 127"/>
                <a:gd name="T18" fmla="*/ 813 w 68"/>
                <a:gd name="T19" fmla="*/ 699 h 127"/>
                <a:gd name="T20" fmla="*/ 1886 w 68"/>
                <a:gd name="T21" fmla="*/ 3670 h 127"/>
                <a:gd name="T22" fmla="*/ 1028 w 68"/>
                <a:gd name="T23" fmla="*/ 6856 h 127"/>
                <a:gd name="T24" fmla="*/ 1727 w 68"/>
                <a:gd name="T25" fmla="*/ 6701 h 127"/>
                <a:gd name="T26" fmla="*/ 2914 w 68"/>
                <a:gd name="T27" fmla="*/ 6100 h 127"/>
                <a:gd name="T28" fmla="*/ 3243 w 68"/>
                <a:gd name="T29" fmla="*/ 6372 h 127"/>
                <a:gd name="T30" fmla="*/ 3341 w 68"/>
                <a:gd name="T31" fmla="*/ 6316 h 127"/>
                <a:gd name="T32" fmla="*/ 3341 w 68"/>
                <a:gd name="T33" fmla="*/ 6316 h 127"/>
                <a:gd name="T34" fmla="*/ 3613 w 68"/>
                <a:gd name="T35" fmla="*/ 1572 h 1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8" h="127">
                  <a:moveTo>
                    <a:pt x="67" y="29"/>
                  </a:moveTo>
                  <a:cubicBezTo>
                    <a:pt x="67" y="28"/>
                    <a:pt x="67" y="28"/>
                    <a:pt x="67" y="28"/>
                  </a:cubicBezTo>
                  <a:cubicBezTo>
                    <a:pt x="67" y="24"/>
                    <a:pt x="67" y="20"/>
                    <a:pt x="67" y="16"/>
                  </a:cubicBezTo>
                  <a:cubicBezTo>
                    <a:pt x="67" y="12"/>
                    <a:pt x="67" y="8"/>
                    <a:pt x="67" y="5"/>
                  </a:cubicBezTo>
                  <a:cubicBezTo>
                    <a:pt x="67" y="5"/>
                    <a:pt x="67" y="4"/>
                    <a:pt x="67" y="4"/>
                  </a:cubicBezTo>
                  <a:cubicBezTo>
                    <a:pt x="67" y="3"/>
                    <a:pt x="67" y="1"/>
                    <a:pt x="67" y="0"/>
                  </a:cubicBezTo>
                  <a:cubicBezTo>
                    <a:pt x="45" y="0"/>
                    <a:pt x="10" y="6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5" y="9"/>
                    <a:pt x="10" y="10"/>
                    <a:pt x="15" y="13"/>
                  </a:cubicBezTo>
                  <a:cubicBezTo>
                    <a:pt x="28" y="23"/>
                    <a:pt x="32" y="48"/>
                    <a:pt x="35" y="68"/>
                  </a:cubicBezTo>
                  <a:cubicBezTo>
                    <a:pt x="38" y="92"/>
                    <a:pt x="38" y="121"/>
                    <a:pt x="19" y="127"/>
                  </a:cubicBezTo>
                  <a:cubicBezTo>
                    <a:pt x="19" y="127"/>
                    <a:pt x="24" y="125"/>
                    <a:pt x="32" y="124"/>
                  </a:cubicBezTo>
                  <a:cubicBezTo>
                    <a:pt x="41" y="116"/>
                    <a:pt x="48" y="111"/>
                    <a:pt x="54" y="113"/>
                  </a:cubicBezTo>
                  <a:cubicBezTo>
                    <a:pt x="56" y="113"/>
                    <a:pt x="58" y="116"/>
                    <a:pt x="60" y="118"/>
                  </a:cubicBezTo>
                  <a:cubicBezTo>
                    <a:pt x="60" y="118"/>
                    <a:pt x="61" y="118"/>
                    <a:pt x="62" y="117"/>
                  </a:cubicBezTo>
                  <a:cubicBezTo>
                    <a:pt x="62" y="117"/>
                    <a:pt x="62" y="117"/>
                    <a:pt x="62" y="117"/>
                  </a:cubicBezTo>
                  <a:cubicBezTo>
                    <a:pt x="67" y="86"/>
                    <a:pt x="68" y="53"/>
                    <a:pt x="67" y="2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2" name="Freeform 81">
              <a:extLst>
                <a:ext uri="{FF2B5EF4-FFF2-40B4-BE49-F238E27FC236}">
                  <a16:creationId xmlns:a16="http://schemas.microsoft.com/office/drawing/2014/main" id="{F95F18FE-9D2C-4F38-9065-320EDA1F0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1524"/>
              <a:ext cx="386" cy="114"/>
            </a:xfrm>
            <a:custGeom>
              <a:avLst/>
              <a:gdLst>
                <a:gd name="T0" fmla="*/ 57 w 102"/>
                <a:gd name="T1" fmla="*/ 980 h 30"/>
                <a:gd name="T2" fmla="*/ 2763 w 102"/>
                <a:gd name="T3" fmla="*/ 114 h 30"/>
                <a:gd name="T4" fmla="*/ 5529 w 102"/>
                <a:gd name="T5" fmla="*/ 608 h 30"/>
                <a:gd name="T6" fmla="*/ 2823 w 102"/>
                <a:gd name="T7" fmla="*/ 1531 h 30"/>
                <a:gd name="T8" fmla="*/ 57 w 102"/>
                <a:gd name="T9" fmla="*/ 98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30">
                  <a:moveTo>
                    <a:pt x="1" y="18"/>
                  </a:moveTo>
                  <a:cubicBezTo>
                    <a:pt x="0" y="11"/>
                    <a:pt x="23" y="3"/>
                    <a:pt x="51" y="2"/>
                  </a:cubicBezTo>
                  <a:cubicBezTo>
                    <a:pt x="79" y="0"/>
                    <a:pt x="102" y="4"/>
                    <a:pt x="102" y="11"/>
                  </a:cubicBezTo>
                  <a:cubicBezTo>
                    <a:pt x="102" y="19"/>
                    <a:pt x="80" y="26"/>
                    <a:pt x="52" y="28"/>
                  </a:cubicBezTo>
                  <a:cubicBezTo>
                    <a:pt x="24" y="30"/>
                    <a:pt x="1" y="25"/>
                    <a:pt x="1" y="18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3" name="Freeform 82">
              <a:extLst>
                <a:ext uri="{FF2B5EF4-FFF2-40B4-BE49-F238E27FC236}">
                  <a16:creationId xmlns:a16="http://schemas.microsoft.com/office/drawing/2014/main" id="{6D06DBE3-003D-4B59-86E3-9A80E4800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566"/>
              <a:ext cx="469" cy="590"/>
            </a:xfrm>
            <a:custGeom>
              <a:avLst/>
              <a:gdLst>
                <a:gd name="T0" fmla="*/ 0 w 124"/>
                <a:gd name="T1" fmla="*/ 8438 h 156"/>
                <a:gd name="T2" fmla="*/ 6710 w 124"/>
                <a:gd name="T3" fmla="*/ 6494 h 156"/>
                <a:gd name="T4" fmla="*/ 6108 w 124"/>
                <a:gd name="T5" fmla="*/ 0 h 156"/>
                <a:gd name="T6" fmla="*/ 3404 w 124"/>
                <a:gd name="T7" fmla="*/ 915 h 156"/>
                <a:gd name="T8" fmla="*/ 643 w 124"/>
                <a:gd name="T9" fmla="*/ 371 h 156"/>
                <a:gd name="T10" fmla="*/ 0 w 124"/>
                <a:gd name="T11" fmla="*/ 8438 h 1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156">
                  <a:moveTo>
                    <a:pt x="0" y="156"/>
                  </a:moveTo>
                  <a:cubicBezTo>
                    <a:pt x="17" y="144"/>
                    <a:pt x="81" y="147"/>
                    <a:pt x="124" y="120"/>
                  </a:cubicBezTo>
                  <a:cubicBezTo>
                    <a:pt x="121" y="88"/>
                    <a:pt x="112" y="31"/>
                    <a:pt x="113" y="0"/>
                  </a:cubicBezTo>
                  <a:cubicBezTo>
                    <a:pt x="113" y="8"/>
                    <a:pt x="91" y="15"/>
                    <a:pt x="63" y="17"/>
                  </a:cubicBezTo>
                  <a:cubicBezTo>
                    <a:pt x="35" y="19"/>
                    <a:pt x="12" y="14"/>
                    <a:pt x="12" y="7"/>
                  </a:cubicBezTo>
                  <a:cubicBezTo>
                    <a:pt x="12" y="35"/>
                    <a:pt x="17" y="100"/>
                    <a:pt x="0" y="15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4" name="Oval 83">
              <a:extLst>
                <a:ext uri="{FF2B5EF4-FFF2-40B4-BE49-F238E27FC236}">
                  <a16:creationId xmlns:a16="http://schemas.microsoft.com/office/drawing/2014/main" id="{272CCF2A-3F8A-4FAE-B53F-8215A0042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8" y="3721"/>
              <a:ext cx="382" cy="102"/>
            </a:xfrm>
            <a:prstGeom prst="ellips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4355" name="Freeform 84">
              <a:extLst>
                <a:ext uri="{FF2B5EF4-FFF2-40B4-BE49-F238E27FC236}">
                  <a16:creationId xmlns:a16="http://schemas.microsoft.com/office/drawing/2014/main" id="{DECA9265-1421-41A3-ACA2-5D40AECC9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946"/>
              <a:ext cx="1093" cy="1191"/>
            </a:xfrm>
            <a:custGeom>
              <a:avLst/>
              <a:gdLst>
                <a:gd name="T0" fmla="*/ 14992 w 289"/>
                <a:gd name="T1" fmla="*/ 11407 h 315"/>
                <a:gd name="T2" fmla="*/ 9353 w 289"/>
                <a:gd name="T3" fmla="*/ 3573 h 315"/>
                <a:gd name="T4" fmla="*/ 9141 w 289"/>
                <a:gd name="T5" fmla="*/ 3131 h 315"/>
                <a:gd name="T6" fmla="*/ 9353 w 289"/>
                <a:gd name="T7" fmla="*/ 1943 h 315"/>
                <a:gd name="T8" fmla="*/ 7193 w 289"/>
                <a:gd name="T9" fmla="*/ 1187 h 315"/>
                <a:gd name="T10" fmla="*/ 4864 w 289"/>
                <a:gd name="T11" fmla="*/ 1028 h 315"/>
                <a:gd name="T12" fmla="*/ 4705 w 289"/>
                <a:gd name="T13" fmla="*/ 2545 h 315"/>
                <a:gd name="T14" fmla="*/ 4277 w 289"/>
                <a:gd name="T15" fmla="*/ 3032 h 315"/>
                <a:gd name="T16" fmla="*/ 3846 w 289"/>
                <a:gd name="T17" fmla="*/ 3187 h 315"/>
                <a:gd name="T18" fmla="*/ 3517 w 289"/>
                <a:gd name="T19" fmla="*/ 2915 h 315"/>
                <a:gd name="T20" fmla="*/ 3132 w 289"/>
                <a:gd name="T21" fmla="*/ 1614 h 315"/>
                <a:gd name="T22" fmla="*/ 1517 w 289"/>
                <a:gd name="T23" fmla="*/ 2329 h 315"/>
                <a:gd name="T24" fmla="*/ 1732 w 289"/>
                <a:gd name="T25" fmla="*/ 4375 h 315"/>
                <a:gd name="T26" fmla="*/ 1517 w 289"/>
                <a:gd name="T27" fmla="*/ 5131 h 315"/>
                <a:gd name="T28" fmla="*/ 159 w 289"/>
                <a:gd name="T29" fmla="*/ 9736 h 315"/>
                <a:gd name="T30" fmla="*/ 2859 w 289"/>
                <a:gd name="T31" fmla="*/ 9407 h 315"/>
                <a:gd name="T32" fmla="*/ 2859 w 289"/>
                <a:gd name="T33" fmla="*/ 9248 h 315"/>
                <a:gd name="T34" fmla="*/ 5578 w 289"/>
                <a:gd name="T35" fmla="*/ 8379 h 315"/>
                <a:gd name="T36" fmla="*/ 8324 w 289"/>
                <a:gd name="T37" fmla="*/ 8863 h 315"/>
                <a:gd name="T38" fmla="*/ 8926 w 289"/>
                <a:gd name="T39" fmla="*/ 15354 h 315"/>
                <a:gd name="T40" fmla="*/ 9353 w 289"/>
                <a:gd name="T41" fmla="*/ 15026 h 315"/>
                <a:gd name="T42" fmla="*/ 10597 w 289"/>
                <a:gd name="T43" fmla="*/ 15997 h 315"/>
                <a:gd name="T44" fmla="*/ 11630 w 289"/>
                <a:gd name="T45" fmla="*/ 16598 h 315"/>
                <a:gd name="T46" fmla="*/ 12715 w 289"/>
                <a:gd name="T47" fmla="*/ 16969 h 315"/>
                <a:gd name="T48" fmla="*/ 14062 w 289"/>
                <a:gd name="T49" fmla="*/ 16969 h 315"/>
                <a:gd name="T50" fmla="*/ 15635 w 289"/>
                <a:gd name="T51" fmla="*/ 15668 h 315"/>
                <a:gd name="T52" fmla="*/ 15476 w 289"/>
                <a:gd name="T53" fmla="*/ 14167 h 31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89" h="315">
                  <a:moveTo>
                    <a:pt x="277" y="211"/>
                  </a:moveTo>
                  <a:cubicBezTo>
                    <a:pt x="256" y="130"/>
                    <a:pt x="215" y="86"/>
                    <a:pt x="173" y="66"/>
                  </a:cubicBezTo>
                  <a:cubicBezTo>
                    <a:pt x="171" y="65"/>
                    <a:pt x="168" y="64"/>
                    <a:pt x="169" y="58"/>
                  </a:cubicBezTo>
                  <a:cubicBezTo>
                    <a:pt x="170" y="51"/>
                    <a:pt x="171" y="43"/>
                    <a:pt x="173" y="36"/>
                  </a:cubicBezTo>
                  <a:cubicBezTo>
                    <a:pt x="178" y="22"/>
                    <a:pt x="141" y="11"/>
                    <a:pt x="133" y="22"/>
                  </a:cubicBezTo>
                  <a:cubicBezTo>
                    <a:pt x="130" y="11"/>
                    <a:pt x="91" y="0"/>
                    <a:pt x="90" y="19"/>
                  </a:cubicBezTo>
                  <a:cubicBezTo>
                    <a:pt x="89" y="29"/>
                    <a:pt x="88" y="39"/>
                    <a:pt x="87" y="47"/>
                  </a:cubicBezTo>
                  <a:cubicBezTo>
                    <a:pt x="86" y="50"/>
                    <a:pt x="85" y="54"/>
                    <a:pt x="79" y="56"/>
                  </a:cubicBezTo>
                  <a:cubicBezTo>
                    <a:pt x="76" y="57"/>
                    <a:pt x="74" y="58"/>
                    <a:pt x="71" y="59"/>
                  </a:cubicBezTo>
                  <a:cubicBezTo>
                    <a:pt x="67" y="61"/>
                    <a:pt x="65" y="57"/>
                    <a:pt x="65" y="54"/>
                  </a:cubicBezTo>
                  <a:cubicBezTo>
                    <a:pt x="62" y="43"/>
                    <a:pt x="59" y="33"/>
                    <a:pt x="58" y="30"/>
                  </a:cubicBezTo>
                  <a:cubicBezTo>
                    <a:pt x="54" y="24"/>
                    <a:pt x="30" y="28"/>
                    <a:pt x="28" y="43"/>
                  </a:cubicBezTo>
                  <a:cubicBezTo>
                    <a:pt x="26" y="52"/>
                    <a:pt x="30" y="67"/>
                    <a:pt x="32" y="81"/>
                  </a:cubicBezTo>
                  <a:cubicBezTo>
                    <a:pt x="32" y="84"/>
                    <a:pt x="31" y="90"/>
                    <a:pt x="28" y="95"/>
                  </a:cubicBezTo>
                  <a:cubicBezTo>
                    <a:pt x="9" y="119"/>
                    <a:pt x="0" y="151"/>
                    <a:pt x="3" y="180"/>
                  </a:cubicBezTo>
                  <a:cubicBezTo>
                    <a:pt x="18" y="177"/>
                    <a:pt x="39" y="174"/>
                    <a:pt x="53" y="174"/>
                  </a:cubicBezTo>
                  <a:cubicBezTo>
                    <a:pt x="53" y="173"/>
                    <a:pt x="53" y="172"/>
                    <a:pt x="53" y="171"/>
                  </a:cubicBezTo>
                  <a:cubicBezTo>
                    <a:pt x="52" y="164"/>
                    <a:pt x="75" y="156"/>
                    <a:pt x="103" y="155"/>
                  </a:cubicBezTo>
                  <a:cubicBezTo>
                    <a:pt x="131" y="153"/>
                    <a:pt x="154" y="157"/>
                    <a:pt x="154" y="164"/>
                  </a:cubicBezTo>
                  <a:cubicBezTo>
                    <a:pt x="153" y="195"/>
                    <a:pt x="162" y="252"/>
                    <a:pt x="165" y="284"/>
                  </a:cubicBezTo>
                  <a:cubicBezTo>
                    <a:pt x="168" y="282"/>
                    <a:pt x="170" y="280"/>
                    <a:pt x="173" y="278"/>
                  </a:cubicBezTo>
                  <a:cubicBezTo>
                    <a:pt x="183" y="270"/>
                    <a:pt x="193" y="287"/>
                    <a:pt x="196" y="296"/>
                  </a:cubicBezTo>
                  <a:cubicBezTo>
                    <a:pt x="204" y="291"/>
                    <a:pt x="212" y="300"/>
                    <a:pt x="215" y="307"/>
                  </a:cubicBezTo>
                  <a:cubicBezTo>
                    <a:pt x="221" y="297"/>
                    <a:pt x="230" y="304"/>
                    <a:pt x="235" y="314"/>
                  </a:cubicBezTo>
                  <a:cubicBezTo>
                    <a:pt x="242" y="315"/>
                    <a:pt x="250" y="307"/>
                    <a:pt x="260" y="314"/>
                  </a:cubicBezTo>
                  <a:cubicBezTo>
                    <a:pt x="260" y="293"/>
                    <a:pt x="281" y="283"/>
                    <a:pt x="289" y="290"/>
                  </a:cubicBezTo>
                  <a:cubicBezTo>
                    <a:pt x="288" y="281"/>
                    <a:pt x="287" y="271"/>
                    <a:pt x="286" y="262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6" name="Freeform 85">
              <a:extLst>
                <a:ext uri="{FF2B5EF4-FFF2-40B4-BE49-F238E27FC236}">
                  <a16:creationId xmlns:a16="http://schemas.microsoft.com/office/drawing/2014/main" id="{F48A67EA-539A-454B-B85A-BF40461A1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029"/>
              <a:ext cx="49" cy="110"/>
            </a:xfrm>
            <a:custGeom>
              <a:avLst/>
              <a:gdLst>
                <a:gd name="T0" fmla="*/ 271 w 13"/>
                <a:gd name="T1" fmla="*/ 0 h 29"/>
                <a:gd name="T2" fmla="*/ 697 w 13"/>
                <a:gd name="T3" fmla="*/ 158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5" y="0"/>
                  </a:moveTo>
                  <a:cubicBezTo>
                    <a:pt x="4" y="5"/>
                    <a:pt x="0" y="26"/>
                    <a:pt x="13" y="2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7" name="Freeform 86">
              <a:extLst>
                <a:ext uri="{FF2B5EF4-FFF2-40B4-BE49-F238E27FC236}">
                  <a16:creationId xmlns:a16="http://schemas.microsoft.com/office/drawing/2014/main" id="{25D0AF45-C45B-4728-BE0D-8E3A35B82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551"/>
              <a:ext cx="1142" cy="321"/>
            </a:xfrm>
            <a:custGeom>
              <a:avLst/>
              <a:gdLst>
                <a:gd name="T0" fmla="*/ 13243 w 302"/>
                <a:gd name="T1" fmla="*/ 3550 h 85"/>
                <a:gd name="T2" fmla="*/ 10766 w 302"/>
                <a:gd name="T3" fmla="*/ 2851 h 85"/>
                <a:gd name="T4" fmla="*/ 2488 w 302"/>
                <a:gd name="T5" fmla="*/ 857 h 85"/>
                <a:gd name="T6" fmla="*/ 0 w 302"/>
                <a:gd name="T7" fmla="*/ 0 h 85"/>
                <a:gd name="T8" fmla="*/ 57 w 302"/>
                <a:gd name="T9" fmla="*/ 2908 h 85"/>
                <a:gd name="T10" fmla="*/ 16328 w 302"/>
                <a:gd name="T11" fmla="*/ 4577 h 85"/>
                <a:gd name="T12" fmla="*/ 13243 w 302"/>
                <a:gd name="T13" fmla="*/ 355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2" h="85">
                  <a:moveTo>
                    <a:pt x="245" y="66"/>
                  </a:moveTo>
                  <a:cubicBezTo>
                    <a:pt x="226" y="60"/>
                    <a:pt x="209" y="54"/>
                    <a:pt x="199" y="53"/>
                  </a:cubicBezTo>
                  <a:cubicBezTo>
                    <a:pt x="160" y="48"/>
                    <a:pt x="89" y="36"/>
                    <a:pt x="46" y="16"/>
                  </a:cubicBezTo>
                  <a:cubicBezTo>
                    <a:pt x="32" y="9"/>
                    <a:pt x="17" y="4"/>
                    <a:pt x="0" y="0"/>
                  </a:cubicBezTo>
                  <a:cubicBezTo>
                    <a:pt x="0" y="21"/>
                    <a:pt x="1" y="44"/>
                    <a:pt x="1" y="54"/>
                  </a:cubicBezTo>
                  <a:cubicBezTo>
                    <a:pt x="102" y="78"/>
                    <a:pt x="200" y="56"/>
                    <a:pt x="302" y="85"/>
                  </a:cubicBezTo>
                  <a:cubicBezTo>
                    <a:pt x="281" y="79"/>
                    <a:pt x="261" y="72"/>
                    <a:pt x="245" y="66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8" name="Freeform 87">
              <a:extLst>
                <a:ext uri="{FF2B5EF4-FFF2-40B4-BE49-F238E27FC236}">
                  <a16:creationId xmlns:a16="http://schemas.microsoft.com/office/drawing/2014/main" id="{CD03EC47-6839-475D-9A14-68C162280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110"/>
              <a:ext cx="1648" cy="1687"/>
            </a:xfrm>
            <a:custGeom>
              <a:avLst/>
              <a:gdLst>
                <a:gd name="T0" fmla="*/ 20301 w 436"/>
                <a:gd name="T1" fmla="*/ 10171 h 446"/>
                <a:gd name="T2" fmla="*/ 12685 w 436"/>
                <a:gd name="T3" fmla="*/ 0 h 446"/>
                <a:gd name="T4" fmla="*/ 12957 w 436"/>
                <a:gd name="T5" fmla="*/ 8499 h 446"/>
                <a:gd name="T6" fmla="*/ 10474 w 436"/>
                <a:gd name="T7" fmla="*/ 15266 h 446"/>
                <a:gd name="T8" fmla="*/ 8471 w 436"/>
                <a:gd name="T9" fmla="*/ 17857 h 446"/>
                <a:gd name="T10" fmla="*/ 57 w 436"/>
                <a:gd name="T11" fmla="*/ 18727 h 446"/>
                <a:gd name="T12" fmla="*/ 0 w 436"/>
                <a:gd name="T13" fmla="*/ 18670 h 446"/>
                <a:gd name="T14" fmla="*/ 0 w 436"/>
                <a:gd name="T15" fmla="*/ 19529 h 446"/>
                <a:gd name="T16" fmla="*/ 9344 w 436"/>
                <a:gd name="T17" fmla="*/ 21647 h 446"/>
                <a:gd name="T18" fmla="*/ 21175 w 436"/>
                <a:gd name="T19" fmla="*/ 22018 h 446"/>
                <a:gd name="T20" fmla="*/ 20301 w 436"/>
                <a:gd name="T21" fmla="*/ 10171 h 4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6" h="446">
                  <a:moveTo>
                    <a:pt x="376" y="188"/>
                  </a:moveTo>
                  <a:cubicBezTo>
                    <a:pt x="347" y="110"/>
                    <a:pt x="278" y="27"/>
                    <a:pt x="235" y="0"/>
                  </a:cubicBezTo>
                  <a:cubicBezTo>
                    <a:pt x="244" y="28"/>
                    <a:pt x="248" y="79"/>
                    <a:pt x="240" y="157"/>
                  </a:cubicBezTo>
                  <a:cubicBezTo>
                    <a:pt x="233" y="218"/>
                    <a:pt x="208" y="277"/>
                    <a:pt x="194" y="282"/>
                  </a:cubicBezTo>
                  <a:cubicBezTo>
                    <a:pt x="188" y="300"/>
                    <a:pt x="173" y="317"/>
                    <a:pt x="157" y="330"/>
                  </a:cubicBezTo>
                  <a:cubicBezTo>
                    <a:pt x="116" y="364"/>
                    <a:pt x="42" y="360"/>
                    <a:pt x="1" y="346"/>
                  </a:cubicBezTo>
                  <a:cubicBezTo>
                    <a:pt x="1" y="345"/>
                    <a:pt x="1" y="345"/>
                    <a:pt x="0" y="345"/>
                  </a:cubicBezTo>
                  <a:cubicBezTo>
                    <a:pt x="0" y="351"/>
                    <a:pt x="0" y="356"/>
                    <a:pt x="0" y="361"/>
                  </a:cubicBezTo>
                  <a:cubicBezTo>
                    <a:pt x="38" y="378"/>
                    <a:pt x="97" y="385"/>
                    <a:pt x="173" y="400"/>
                  </a:cubicBezTo>
                  <a:cubicBezTo>
                    <a:pt x="251" y="415"/>
                    <a:pt x="348" y="446"/>
                    <a:pt x="392" y="407"/>
                  </a:cubicBezTo>
                  <a:cubicBezTo>
                    <a:pt x="436" y="368"/>
                    <a:pt x="397" y="243"/>
                    <a:pt x="376" y="188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59" name="Freeform 88">
              <a:extLst>
                <a:ext uri="{FF2B5EF4-FFF2-40B4-BE49-F238E27FC236}">
                  <a16:creationId xmlns:a16="http://schemas.microsoft.com/office/drawing/2014/main" id="{64FBA257-ABFD-4CE4-8107-B6F0007A4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324"/>
              <a:ext cx="249" cy="280"/>
            </a:xfrm>
            <a:custGeom>
              <a:avLst/>
              <a:gdLst>
                <a:gd name="T0" fmla="*/ 3486 w 66"/>
                <a:gd name="T1" fmla="*/ 2217 h 74"/>
                <a:gd name="T2" fmla="*/ 3429 w 66"/>
                <a:gd name="T3" fmla="*/ 2217 h 74"/>
                <a:gd name="T4" fmla="*/ 0 w 66"/>
                <a:gd name="T5" fmla="*/ 0 h 74"/>
                <a:gd name="T6" fmla="*/ 3543 w 66"/>
                <a:gd name="T7" fmla="*/ 4007 h 74"/>
                <a:gd name="T8" fmla="*/ 3543 w 66"/>
                <a:gd name="T9" fmla="*/ 2217 h 74"/>
                <a:gd name="T10" fmla="*/ 3486 w 66"/>
                <a:gd name="T11" fmla="*/ 2217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74">
                  <a:moveTo>
                    <a:pt x="65" y="41"/>
                  </a:moveTo>
                  <a:cubicBezTo>
                    <a:pt x="65" y="41"/>
                    <a:pt x="64" y="41"/>
                    <a:pt x="64" y="41"/>
                  </a:cubicBezTo>
                  <a:cubicBezTo>
                    <a:pt x="38" y="32"/>
                    <a:pt x="16" y="18"/>
                    <a:pt x="0" y="0"/>
                  </a:cubicBezTo>
                  <a:cubicBezTo>
                    <a:pt x="34" y="38"/>
                    <a:pt x="35" y="54"/>
                    <a:pt x="66" y="74"/>
                  </a:cubicBezTo>
                  <a:cubicBezTo>
                    <a:pt x="66" y="63"/>
                    <a:pt x="66" y="51"/>
                    <a:pt x="66" y="41"/>
                  </a:cubicBezTo>
                  <a:lnTo>
                    <a:pt x="65" y="41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0" name="Freeform 89">
              <a:extLst>
                <a:ext uri="{FF2B5EF4-FFF2-40B4-BE49-F238E27FC236}">
                  <a16:creationId xmlns:a16="http://schemas.microsoft.com/office/drawing/2014/main" id="{5FB6761F-4942-4E78-94BB-B55E5DE54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1736"/>
              <a:ext cx="2355" cy="2144"/>
            </a:xfrm>
            <a:custGeom>
              <a:avLst/>
              <a:gdLst>
                <a:gd name="T0" fmla="*/ 15661 w 623"/>
                <a:gd name="T1" fmla="*/ 1357 h 567"/>
                <a:gd name="T2" fmla="*/ 15831 w 623"/>
                <a:gd name="T3" fmla="*/ 1301 h 567"/>
                <a:gd name="T4" fmla="*/ 19777 w 623"/>
                <a:gd name="T5" fmla="*/ 216 h 567"/>
                <a:gd name="T6" fmla="*/ 22034 w 623"/>
                <a:gd name="T7" fmla="*/ 1403 h 567"/>
                <a:gd name="T8" fmla="*/ 23818 w 623"/>
                <a:gd name="T9" fmla="*/ 4761 h 567"/>
                <a:gd name="T10" fmla="*/ 23818 w 623"/>
                <a:gd name="T11" fmla="*/ 4761 h 567"/>
                <a:gd name="T12" fmla="*/ 29065 w 623"/>
                <a:gd name="T13" fmla="*/ 10051 h 567"/>
                <a:gd name="T14" fmla="*/ 31435 w 623"/>
                <a:gd name="T15" fmla="*/ 14755 h 567"/>
                <a:gd name="T16" fmla="*/ 33223 w 623"/>
                <a:gd name="T17" fmla="*/ 19788 h 567"/>
                <a:gd name="T18" fmla="*/ 33537 w 623"/>
                <a:gd name="T19" fmla="*/ 25581 h 567"/>
                <a:gd name="T20" fmla="*/ 32838 w 623"/>
                <a:gd name="T21" fmla="*/ 28167 h 567"/>
                <a:gd name="T22" fmla="*/ 23762 w 623"/>
                <a:gd name="T23" fmla="*/ 28927 h 567"/>
                <a:gd name="T24" fmla="*/ 21176 w 623"/>
                <a:gd name="T25" fmla="*/ 28167 h 567"/>
                <a:gd name="T26" fmla="*/ 13075 w 623"/>
                <a:gd name="T27" fmla="*/ 26223 h 567"/>
                <a:gd name="T28" fmla="*/ 5946 w 623"/>
                <a:gd name="T29" fmla="*/ 24435 h 567"/>
                <a:gd name="T30" fmla="*/ 5031 w 623"/>
                <a:gd name="T31" fmla="*/ 24336 h 567"/>
                <a:gd name="T32" fmla="*/ 488 w 623"/>
                <a:gd name="T33" fmla="*/ 20060 h 567"/>
                <a:gd name="T34" fmla="*/ 0 w 623"/>
                <a:gd name="T35" fmla="*/ 17186 h 567"/>
                <a:gd name="T36" fmla="*/ 1943 w 623"/>
                <a:gd name="T37" fmla="*/ 9680 h 567"/>
                <a:gd name="T38" fmla="*/ 6158 w 623"/>
                <a:gd name="T39" fmla="*/ 4375 h 56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23" h="567">
                  <a:moveTo>
                    <a:pt x="290" y="25"/>
                  </a:moveTo>
                  <a:cubicBezTo>
                    <a:pt x="291" y="25"/>
                    <a:pt x="292" y="25"/>
                    <a:pt x="293" y="24"/>
                  </a:cubicBezTo>
                  <a:cubicBezTo>
                    <a:pt x="310" y="7"/>
                    <a:pt x="338" y="0"/>
                    <a:pt x="366" y="4"/>
                  </a:cubicBezTo>
                  <a:cubicBezTo>
                    <a:pt x="385" y="7"/>
                    <a:pt x="401" y="16"/>
                    <a:pt x="408" y="26"/>
                  </a:cubicBezTo>
                  <a:cubicBezTo>
                    <a:pt x="409" y="32"/>
                    <a:pt x="419" y="65"/>
                    <a:pt x="441" y="88"/>
                  </a:cubicBezTo>
                  <a:cubicBezTo>
                    <a:pt x="441" y="88"/>
                    <a:pt x="441" y="88"/>
                    <a:pt x="441" y="88"/>
                  </a:cubicBezTo>
                  <a:cubicBezTo>
                    <a:pt x="475" y="113"/>
                    <a:pt x="507" y="139"/>
                    <a:pt x="538" y="186"/>
                  </a:cubicBezTo>
                  <a:cubicBezTo>
                    <a:pt x="553" y="209"/>
                    <a:pt x="567" y="244"/>
                    <a:pt x="582" y="273"/>
                  </a:cubicBezTo>
                  <a:cubicBezTo>
                    <a:pt x="592" y="293"/>
                    <a:pt x="608" y="330"/>
                    <a:pt x="615" y="366"/>
                  </a:cubicBezTo>
                  <a:cubicBezTo>
                    <a:pt x="623" y="403"/>
                    <a:pt x="621" y="440"/>
                    <a:pt x="621" y="473"/>
                  </a:cubicBezTo>
                  <a:cubicBezTo>
                    <a:pt x="621" y="494"/>
                    <a:pt x="617" y="511"/>
                    <a:pt x="608" y="521"/>
                  </a:cubicBezTo>
                  <a:cubicBezTo>
                    <a:pt x="564" y="567"/>
                    <a:pt x="496" y="555"/>
                    <a:pt x="440" y="535"/>
                  </a:cubicBezTo>
                  <a:cubicBezTo>
                    <a:pt x="420" y="529"/>
                    <a:pt x="404" y="523"/>
                    <a:pt x="392" y="521"/>
                  </a:cubicBezTo>
                  <a:cubicBezTo>
                    <a:pt x="354" y="516"/>
                    <a:pt x="284" y="505"/>
                    <a:pt x="242" y="485"/>
                  </a:cubicBezTo>
                  <a:cubicBezTo>
                    <a:pt x="205" y="468"/>
                    <a:pt x="155" y="460"/>
                    <a:pt x="110" y="452"/>
                  </a:cubicBezTo>
                  <a:cubicBezTo>
                    <a:pt x="110" y="452"/>
                    <a:pt x="94" y="450"/>
                    <a:pt x="93" y="450"/>
                  </a:cubicBezTo>
                  <a:cubicBezTo>
                    <a:pt x="50" y="435"/>
                    <a:pt x="22" y="408"/>
                    <a:pt x="9" y="371"/>
                  </a:cubicBezTo>
                  <a:cubicBezTo>
                    <a:pt x="3" y="355"/>
                    <a:pt x="0" y="336"/>
                    <a:pt x="0" y="318"/>
                  </a:cubicBezTo>
                  <a:cubicBezTo>
                    <a:pt x="0" y="270"/>
                    <a:pt x="17" y="218"/>
                    <a:pt x="36" y="179"/>
                  </a:cubicBezTo>
                  <a:cubicBezTo>
                    <a:pt x="68" y="116"/>
                    <a:pt x="97" y="93"/>
                    <a:pt x="114" y="81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1" name="Freeform 90">
              <a:extLst>
                <a:ext uri="{FF2B5EF4-FFF2-40B4-BE49-F238E27FC236}">
                  <a16:creationId xmlns:a16="http://schemas.microsoft.com/office/drawing/2014/main" id="{176AD50D-1AE5-4B29-9656-265B4A4FD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691"/>
              <a:ext cx="2615" cy="2332"/>
            </a:xfrm>
            <a:custGeom>
              <a:avLst/>
              <a:gdLst>
                <a:gd name="T0" fmla="*/ 7713 w 692"/>
                <a:gd name="T1" fmla="*/ 5027 h 617"/>
                <a:gd name="T2" fmla="*/ 7339 w 692"/>
                <a:gd name="T3" fmla="*/ 4528 h 617"/>
                <a:gd name="T4" fmla="*/ 3027 w 692"/>
                <a:gd name="T5" fmla="*/ 10042 h 617"/>
                <a:gd name="T6" fmla="*/ 1515 w 692"/>
                <a:gd name="T7" fmla="*/ 20943 h 617"/>
                <a:gd name="T8" fmla="*/ 6428 w 692"/>
                <a:gd name="T9" fmla="*/ 25542 h 617"/>
                <a:gd name="T10" fmla="*/ 6469 w 692"/>
                <a:gd name="T11" fmla="*/ 25542 h 617"/>
                <a:gd name="T12" fmla="*/ 7395 w 692"/>
                <a:gd name="T13" fmla="*/ 25697 h 617"/>
                <a:gd name="T14" fmla="*/ 14409 w 692"/>
                <a:gd name="T15" fmla="*/ 27428 h 617"/>
                <a:gd name="T16" fmla="*/ 22662 w 692"/>
                <a:gd name="T17" fmla="*/ 29428 h 617"/>
                <a:gd name="T18" fmla="*/ 25149 w 692"/>
                <a:gd name="T19" fmla="*/ 30127 h 617"/>
                <a:gd name="T20" fmla="*/ 36485 w 692"/>
                <a:gd name="T21" fmla="*/ 30615 h 617"/>
                <a:gd name="T22" fmla="*/ 37343 w 692"/>
                <a:gd name="T23" fmla="*/ 27542 h 617"/>
                <a:gd name="T24" fmla="*/ 34003 w 692"/>
                <a:gd name="T25" fmla="*/ 15115 h 617"/>
                <a:gd name="T26" fmla="*/ 25746 w 692"/>
                <a:gd name="T27" fmla="*/ 4913 h 617"/>
                <a:gd name="T28" fmla="*/ 24177 w 692"/>
                <a:gd name="T29" fmla="*/ 2158 h 617"/>
                <a:gd name="T30" fmla="*/ 23905 w 692"/>
                <a:gd name="T31" fmla="*/ 1572 h 617"/>
                <a:gd name="T32" fmla="*/ 21362 w 692"/>
                <a:gd name="T33" fmla="*/ 272 h 617"/>
                <a:gd name="T34" fmla="*/ 17164 w 692"/>
                <a:gd name="T35" fmla="*/ 1342 h 617"/>
                <a:gd name="T36" fmla="*/ 17209 w 692"/>
                <a:gd name="T37" fmla="*/ 1999 h 61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92" h="617">
                  <a:moveTo>
                    <a:pt x="143" y="93"/>
                  </a:moveTo>
                  <a:cubicBezTo>
                    <a:pt x="141" y="91"/>
                    <a:pt x="138" y="88"/>
                    <a:pt x="136" y="84"/>
                  </a:cubicBezTo>
                  <a:cubicBezTo>
                    <a:pt x="118" y="96"/>
                    <a:pt x="89" y="121"/>
                    <a:pt x="56" y="186"/>
                  </a:cubicBezTo>
                  <a:cubicBezTo>
                    <a:pt x="42" y="213"/>
                    <a:pt x="0" y="309"/>
                    <a:pt x="28" y="388"/>
                  </a:cubicBezTo>
                  <a:cubicBezTo>
                    <a:pt x="42" y="428"/>
                    <a:pt x="73" y="457"/>
                    <a:pt x="119" y="473"/>
                  </a:cubicBezTo>
                  <a:cubicBezTo>
                    <a:pt x="119" y="473"/>
                    <a:pt x="120" y="473"/>
                    <a:pt x="120" y="473"/>
                  </a:cubicBezTo>
                  <a:cubicBezTo>
                    <a:pt x="137" y="476"/>
                    <a:pt x="137" y="476"/>
                    <a:pt x="137" y="476"/>
                  </a:cubicBezTo>
                  <a:cubicBezTo>
                    <a:pt x="181" y="483"/>
                    <a:pt x="232" y="491"/>
                    <a:pt x="267" y="508"/>
                  </a:cubicBezTo>
                  <a:cubicBezTo>
                    <a:pt x="310" y="528"/>
                    <a:pt x="381" y="540"/>
                    <a:pt x="420" y="545"/>
                  </a:cubicBezTo>
                  <a:cubicBezTo>
                    <a:pt x="430" y="546"/>
                    <a:pt x="447" y="552"/>
                    <a:pt x="466" y="558"/>
                  </a:cubicBezTo>
                  <a:cubicBezTo>
                    <a:pt x="525" y="579"/>
                    <a:pt x="628" y="617"/>
                    <a:pt x="676" y="567"/>
                  </a:cubicBezTo>
                  <a:cubicBezTo>
                    <a:pt x="688" y="555"/>
                    <a:pt x="692" y="534"/>
                    <a:pt x="692" y="510"/>
                  </a:cubicBezTo>
                  <a:cubicBezTo>
                    <a:pt x="692" y="438"/>
                    <a:pt x="649" y="317"/>
                    <a:pt x="630" y="280"/>
                  </a:cubicBezTo>
                  <a:cubicBezTo>
                    <a:pt x="584" y="188"/>
                    <a:pt x="527" y="129"/>
                    <a:pt x="477" y="91"/>
                  </a:cubicBezTo>
                  <a:cubicBezTo>
                    <a:pt x="461" y="75"/>
                    <a:pt x="452" y="51"/>
                    <a:pt x="448" y="40"/>
                  </a:cubicBezTo>
                  <a:cubicBezTo>
                    <a:pt x="447" y="36"/>
                    <a:pt x="444" y="30"/>
                    <a:pt x="443" y="29"/>
                  </a:cubicBezTo>
                  <a:cubicBezTo>
                    <a:pt x="434" y="17"/>
                    <a:pt x="417" y="8"/>
                    <a:pt x="396" y="5"/>
                  </a:cubicBezTo>
                  <a:cubicBezTo>
                    <a:pt x="367" y="0"/>
                    <a:pt x="338" y="8"/>
                    <a:pt x="318" y="25"/>
                  </a:cubicBezTo>
                  <a:cubicBezTo>
                    <a:pt x="318" y="29"/>
                    <a:pt x="319" y="33"/>
                    <a:pt x="319" y="37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2" name="Freeform 91">
              <a:extLst>
                <a:ext uri="{FF2B5EF4-FFF2-40B4-BE49-F238E27FC236}">
                  <a16:creationId xmlns:a16="http://schemas.microsoft.com/office/drawing/2014/main" id="{71F9E5EE-39C0-4B74-8AE1-ABC7D90D2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335"/>
              <a:ext cx="386" cy="435"/>
            </a:xfrm>
            <a:custGeom>
              <a:avLst/>
              <a:gdLst>
                <a:gd name="T0" fmla="*/ 2823 w 102"/>
                <a:gd name="T1" fmla="*/ 5523 h 115"/>
                <a:gd name="T2" fmla="*/ 5529 w 102"/>
                <a:gd name="T3" fmla="*/ 6222 h 115"/>
                <a:gd name="T4" fmla="*/ 5472 w 102"/>
                <a:gd name="T5" fmla="*/ 1131 h 115"/>
                <a:gd name="T6" fmla="*/ 0 w 102"/>
                <a:gd name="T7" fmla="*/ 1086 h 115"/>
                <a:gd name="T8" fmla="*/ 57 w 102"/>
                <a:gd name="T9" fmla="*/ 6222 h 115"/>
                <a:gd name="T10" fmla="*/ 2823 w 102"/>
                <a:gd name="T11" fmla="*/ 5523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15">
                  <a:moveTo>
                    <a:pt x="52" y="102"/>
                  </a:moveTo>
                  <a:cubicBezTo>
                    <a:pt x="80" y="102"/>
                    <a:pt x="102" y="108"/>
                    <a:pt x="102" y="115"/>
                  </a:cubicBezTo>
                  <a:cubicBezTo>
                    <a:pt x="101" y="107"/>
                    <a:pt x="101" y="35"/>
                    <a:pt x="101" y="21"/>
                  </a:cubicBezTo>
                  <a:cubicBezTo>
                    <a:pt x="47" y="0"/>
                    <a:pt x="24" y="6"/>
                    <a:pt x="0" y="20"/>
                  </a:cubicBezTo>
                  <a:cubicBezTo>
                    <a:pt x="1" y="33"/>
                    <a:pt x="2" y="105"/>
                    <a:pt x="1" y="115"/>
                  </a:cubicBezTo>
                  <a:cubicBezTo>
                    <a:pt x="1" y="108"/>
                    <a:pt x="24" y="102"/>
                    <a:pt x="52" y="102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3" name="Freeform 92">
              <a:extLst>
                <a:ext uri="{FF2B5EF4-FFF2-40B4-BE49-F238E27FC236}">
                  <a16:creationId xmlns:a16="http://schemas.microsoft.com/office/drawing/2014/main" id="{8368E5CC-38D0-4308-9DD1-529581003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335"/>
              <a:ext cx="386" cy="435"/>
            </a:xfrm>
            <a:custGeom>
              <a:avLst/>
              <a:gdLst>
                <a:gd name="T0" fmla="*/ 2823 w 102"/>
                <a:gd name="T1" fmla="*/ 5523 h 115"/>
                <a:gd name="T2" fmla="*/ 5529 w 102"/>
                <a:gd name="T3" fmla="*/ 6222 h 115"/>
                <a:gd name="T4" fmla="*/ 5472 w 102"/>
                <a:gd name="T5" fmla="*/ 1131 h 115"/>
                <a:gd name="T6" fmla="*/ 0 w 102"/>
                <a:gd name="T7" fmla="*/ 1086 h 115"/>
                <a:gd name="T8" fmla="*/ 57 w 102"/>
                <a:gd name="T9" fmla="*/ 6222 h 115"/>
                <a:gd name="T10" fmla="*/ 2823 w 102"/>
                <a:gd name="T11" fmla="*/ 5523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15">
                  <a:moveTo>
                    <a:pt x="52" y="102"/>
                  </a:moveTo>
                  <a:cubicBezTo>
                    <a:pt x="80" y="102"/>
                    <a:pt x="102" y="108"/>
                    <a:pt x="102" y="115"/>
                  </a:cubicBezTo>
                  <a:cubicBezTo>
                    <a:pt x="101" y="107"/>
                    <a:pt x="101" y="35"/>
                    <a:pt x="101" y="21"/>
                  </a:cubicBezTo>
                  <a:cubicBezTo>
                    <a:pt x="47" y="0"/>
                    <a:pt x="24" y="6"/>
                    <a:pt x="0" y="20"/>
                  </a:cubicBezTo>
                  <a:cubicBezTo>
                    <a:pt x="1" y="33"/>
                    <a:pt x="2" y="105"/>
                    <a:pt x="1" y="115"/>
                  </a:cubicBezTo>
                  <a:cubicBezTo>
                    <a:pt x="1" y="108"/>
                    <a:pt x="24" y="102"/>
                    <a:pt x="52" y="10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4" name="Freeform 93">
              <a:extLst>
                <a:ext uri="{FF2B5EF4-FFF2-40B4-BE49-F238E27FC236}">
                  <a16:creationId xmlns:a16="http://schemas.microsoft.com/office/drawing/2014/main" id="{6392F190-B4A1-41CD-A809-9FA79ED32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9" y="3373"/>
              <a:ext cx="216" cy="367"/>
            </a:xfrm>
            <a:custGeom>
              <a:avLst/>
              <a:gdLst>
                <a:gd name="T0" fmla="*/ 57 w 57"/>
                <a:gd name="T1" fmla="*/ 114 h 97"/>
                <a:gd name="T2" fmla="*/ 3043 w 57"/>
                <a:gd name="T3" fmla="*/ 874 h 97"/>
                <a:gd name="T4" fmla="*/ 3043 w 57"/>
                <a:gd name="T5" fmla="*/ 5255 h 97"/>
                <a:gd name="T6" fmla="*/ 0 w 57"/>
                <a:gd name="T7" fmla="*/ 4710 h 97"/>
                <a:gd name="T8" fmla="*/ 1796 w 57"/>
                <a:gd name="T9" fmla="*/ 2005 h 97"/>
                <a:gd name="T10" fmla="*/ 57 w 57"/>
                <a:gd name="T11" fmla="*/ 114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97">
                  <a:moveTo>
                    <a:pt x="1" y="2"/>
                  </a:moveTo>
                  <a:cubicBezTo>
                    <a:pt x="18" y="0"/>
                    <a:pt x="49" y="6"/>
                    <a:pt x="56" y="16"/>
                  </a:cubicBezTo>
                  <a:cubicBezTo>
                    <a:pt x="57" y="19"/>
                    <a:pt x="56" y="90"/>
                    <a:pt x="56" y="97"/>
                  </a:cubicBezTo>
                  <a:cubicBezTo>
                    <a:pt x="53" y="85"/>
                    <a:pt x="15" y="85"/>
                    <a:pt x="0" y="87"/>
                  </a:cubicBezTo>
                  <a:cubicBezTo>
                    <a:pt x="20" y="84"/>
                    <a:pt x="38" y="56"/>
                    <a:pt x="33" y="37"/>
                  </a:cubicBezTo>
                  <a:cubicBezTo>
                    <a:pt x="28" y="18"/>
                    <a:pt x="14" y="2"/>
                    <a:pt x="1" y="2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5" name="Freeform 94">
              <a:extLst>
                <a:ext uri="{FF2B5EF4-FFF2-40B4-BE49-F238E27FC236}">
                  <a16:creationId xmlns:a16="http://schemas.microsoft.com/office/drawing/2014/main" id="{1DE9D38F-60EC-43C4-852A-279DE401F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3400"/>
              <a:ext cx="45" cy="295"/>
            </a:xfrm>
            <a:custGeom>
              <a:avLst/>
              <a:gdLst>
                <a:gd name="T0" fmla="*/ 634 w 12"/>
                <a:gd name="T1" fmla="*/ 0 h 78"/>
                <a:gd name="T2" fmla="*/ 0 w 12"/>
                <a:gd name="T3" fmla="*/ 1301 h 78"/>
                <a:gd name="T4" fmla="*/ 56 w 12"/>
                <a:gd name="T5" fmla="*/ 4221 h 78"/>
                <a:gd name="T6" fmla="*/ 634 w 12"/>
                <a:gd name="T7" fmla="*/ 0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8">
                  <a:moveTo>
                    <a:pt x="12" y="0"/>
                  </a:moveTo>
                  <a:cubicBezTo>
                    <a:pt x="0" y="4"/>
                    <a:pt x="0" y="10"/>
                    <a:pt x="0" y="24"/>
                  </a:cubicBezTo>
                  <a:cubicBezTo>
                    <a:pt x="0" y="39"/>
                    <a:pt x="1" y="78"/>
                    <a:pt x="1" y="78"/>
                  </a:cubicBezTo>
                  <a:cubicBezTo>
                    <a:pt x="1" y="57"/>
                    <a:pt x="4" y="3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6" name="Freeform 95">
              <a:extLst>
                <a:ext uri="{FF2B5EF4-FFF2-40B4-BE49-F238E27FC236}">
                  <a16:creationId xmlns:a16="http://schemas.microsoft.com/office/drawing/2014/main" id="{D4E0959D-72E3-4B19-AF4B-AABC337E5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577"/>
              <a:ext cx="484" cy="223"/>
            </a:xfrm>
            <a:custGeom>
              <a:avLst/>
              <a:gdLst>
                <a:gd name="T0" fmla="*/ 6277 w 128"/>
                <a:gd name="T1" fmla="*/ 544 h 59"/>
                <a:gd name="T2" fmla="*/ 5619 w 128"/>
                <a:gd name="T3" fmla="*/ 370 h 59"/>
                <a:gd name="T4" fmla="*/ 4761 w 128"/>
                <a:gd name="T5" fmla="*/ 0 h 59"/>
                <a:gd name="T6" fmla="*/ 3891 w 128"/>
                <a:gd name="T7" fmla="*/ 215 h 59"/>
                <a:gd name="T8" fmla="*/ 2976 w 128"/>
                <a:gd name="T9" fmla="*/ 57 h 59"/>
                <a:gd name="T10" fmla="*/ 2000 w 128"/>
                <a:gd name="T11" fmla="*/ 215 h 59"/>
                <a:gd name="T12" fmla="*/ 1460 w 128"/>
                <a:gd name="T13" fmla="*/ 370 h 59"/>
                <a:gd name="T14" fmla="*/ 817 w 128"/>
                <a:gd name="T15" fmla="*/ 756 h 59"/>
                <a:gd name="T16" fmla="*/ 0 w 128"/>
                <a:gd name="T17" fmla="*/ 1085 h 59"/>
                <a:gd name="T18" fmla="*/ 159 w 128"/>
                <a:gd name="T19" fmla="*/ 2971 h 59"/>
                <a:gd name="T20" fmla="*/ 4375 w 128"/>
                <a:gd name="T21" fmla="*/ 1886 h 59"/>
                <a:gd name="T22" fmla="*/ 6920 w 128"/>
                <a:gd name="T23" fmla="*/ 3186 h 59"/>
                <a:gd name="T24" fmla="*/ 6277 w 128"/>
                <a:gd name="T25" fmla="*/ 544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8" h="59">
                  <a:moveTo>
                    <a:pt x="116" y="10"/>
                  </a:moveTo>
                  <a:cubicBezTo>
                    <a:pt x="115" y="6"/>
                    <a:pt x="108" y="8"/>
                    <a:pt x="104" y="7"/>
                  </a:cubicBezTo>
                  <a:cubicBezTo>
                    <a:pt x="99" y="5"/>
                    <a:pt x="95" y="0"/>
                    <a:pt x="88" y="0"/>
                  </a:cubicBezTo>
                  <a:cubicBezTo>
                    <a:pt x="84" y="1"/>
                    <a:pt x="77" y="4"/>
                    <a:pt x="72" y="4"/>
                  </a:cubicBezTo>
                  <a:cubicBezTo>
                    <a:pt x="66" y="4"/>
                    <a:pt x="61" y="1"/>
                    <a:pt x="55" y="1"/>
                  </a:cubicBezTo>
                  <a:cubicBezTo>
                    <a:pt x="49" y="2"/>
                    <a:pt x="42" y="2"/>
                    <a:pt x="37" y="4"/>
                  </a:cubicBezTo>
                  <a:cubicBezTo>
                    <a:pt x="34" y="5"/>
                    <a:pt x="31" y="6"/>
                    <a:pt x="27" y="7"/>
                  </a:cubicBezTo>
                  <a:cubicBezTo>
                    <a:pt x="23" y="8"/>
                    <a:pt x="19" y="12"/>
                    <a:pt x="15" y="14"/>
                  </a:cubicBezTo>
                  <a:cubicBezTo>
                    <a:pt x="9" y="16"/>
                    <a:pt x="4" y="16"/>
                    <a:pt x="0" y="20"/>
                  </a:cubicBezTo>
                  <a:cubicBezTo>
                    <a:pt x="0" y="31"/>
                    <a:pt x="2" y="42"/>
                    <a:pt x="3" y="55"/>
                  </a:cubicBezTo>
                  <a:cubicBezTo>
                    <a:pt x="23" y="38"/>
                    <a:pt x="52" y="30"/>
                    <a:pt x="81" y="35"/>
                  </a:cubicBezTo>
                  <a:cubicBezTo>
                    <a:pt x="102" y="38"/>
                    <a:pt x="119" y="47"/>
                    <a:pt x="128" y="59"/>
                  </a:cubicBezTo>
                  <a:cubicBezTo>
                    <a:pt x="127" y="40"/>
                    <a:pt x="120" y="26"/>
                    <a:pt x="116" y="10"/>
                  </a:cubicBezTo>
                  <a:close/>
                </a:path>
              </a:pathLst>
            </a:custGeom>
            <a:solidFill>
              <a:srgbClr val="D8D4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7" name="Freeform 96">
              <a:extLst>
                <a:ext uri="{FF2B5EF4-FFF2-40B4-BE49-F238E27FC236}">
                  <a16:creationId xmlns:a16="http://schemas.microsoft.com/office/drawing/2014/main" id="{C75C1969-0590-4277-88E0-3534D6C08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1577"/>
              <a:ext cx="484" cy="223"/>
            </a:xfrm>
            <a:custGeom>
              <a:avLst/>
              <a:gdLst>
                <a:gd name="T0" fmla="*/ 6277 w 128"/>
                <a:gd name="T1" fmla="*/ 544 h 59"/>
                <a:gd name="T2" fmla="*/ 5619 w 128"/>
                <a:gd name="T3" fmla="*/ 370 h 59"/>
                <a:gd name="T4" fmla="*/ 4761 w 128"/>
                <a:gd name="T5" fmla="*/ 0 h 59"/>
                <a:gd name="T6" fmla="*/ 3891 w 128"/>
                <a:gd name="T7" fmla="*/ 215 h 59"/>
                <a:gd name="T8" fmla="*/ 2976 w 128"/>
                <a:gd name="T9" fmla="*/ 57 h 59"/>
                <a:gd name="T10" fmla="*/ 2000 w 128"/>
                <a:gd name="T11" fmla="*/ 215 h 59"/>
                <a:gd name="T12" fmla="*/ 1460 w 128"/>
                <a:gd name="T13" fmla="*/ 370 h 59"/>
                <a:gd name="T14" fmla="*/ 817 w 128"/>
                <a:gd name="T15" fmla="*/ 756 h 59"/>
                <a:gd name="T16" fmla="*/ 0 w 128"/>
                <a:gd name="T17" fmla="*/ 1085 h 59"/>
                <a:gd name="T18" fmla="*/ 159 w 128"/>
                <a:gd name="T19" fmla="*/ 2971 h 59"/>
                <a:gd name="T20" fmla="*/ 4375 w 128"/>
                <a:gd name="T21" fmla="*/ 1886 h 59"/>
                <a:gd name="T22" fmla="*/ 6920 w 128"/>
                <a:gd name="T23" fmla="*/ 3186 h 59"/>
                <a:gd name="T24" fmla="*/ 6277 w 128"/>
                <a:gd name="T25" fmla="*/ 544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8" h="59">
                  <a:moveTo>
                    <a:pt x="116" y="10"/>
                  </a:moveTo>
                  <a:cubicBezTo>
                    <a:pt x="115" y="6"/>
                    <a:pt x="108" y="8"/>
                    <a:pt x="104" y="7"/>
                  </a:cubicBezTo>
                  <a:cubicBezTo>
                    <a:pt x="99" y="5"/>
                    <a:pt x="95" y="0"/>
                    <a:pt x="88" y="0"/>
                  </a:cubicBezTo>
                  <a:cubicBezTo>
                    <a:pt x="84" y="1"/>
                    <a:pt x="77" y="4"/>
                    <a:pt x="72" y="4"/>
                  </a:cubicBezTo>
                  <a:cubicBezTo>
                    <a:pt x="66" y="4"/>
                    <a:pt x="61" y="1"/>
                    <a:pt x="55" y="1"/>
                  </a:cubicBezTo>
                  <a:cubicBezTo>
                    <a:pt x="49" y="2"/>
                    <a:pt x="42" y="2"/>
                    <a:pt x="37" y="4"/>
                  </a:cubicBezTo>
                  <a:cubicBezTo>
                    <a:pt x="34" y="5"/>
                    <a:pt x="31" y="6"/>
                    <a:pt x="27" y="7"/>
                  </a:cubicBezTo>
                  <a:cubicBezTo>
                    <a:pt x="23" y="8"/>
                    <a:pt x="19" y="12"/>
                    <a:pt x="15" y="14"/>
                  </a:cubicBezTo>
                  <a:cubicBezTo>
                    <a:pt x="9" y="16"/>
                    <a:pt x="4" y="16"/>
                    <a:pt x="0" y="20"/>
                  </a:cubicBezTo>
                  <a:cubicBezTo>
                    <a:pt x="0" y="31"/>
                    <a:pt x="2" y="42"/>
                    <a:pt x="3" y="55"/>
                  </a:cubicBezTo>
                  <a:cubicBezTo>
                    <a:pt x="23" y="38"/>
                    <a:pt x="52" y="30"/>
                    <a:pt x="81" y="35"/>
                  </a:cubicBezTo>
                  <a:cubicBezTo>
                    <a:pt x="102" y="38"/>
                    <a:pt x="119" y="47"/>
                    <a:pt x="128" y="59"/>
                  </a:cubicBezTo>
                  <a:cubicBezTo>
                    <a:pt x="127" y="40"/>
                    <a:pt x="120" y="26"/>
                    <a:pt x="116" y="1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8" name="Freeform 97">
              <a:extLst>
                <a:ext uri="{FF2B5EF4-FFF2-40B4-BE49-F238E27FC236}">
                  <a16:creationId xmlns:a16="http://schemas.microsoft.com/office/drawing/2014/main" id="{6B69F0E8-F9E8-4CD8-A061-D9DA767F9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1596"/>
              <a:ext cx="326" cy="159"/>
            </a:xfrm>
            <a:custGeom>
              <a:avLst/>
              <a:gdLst>
                <a:gd name="T0" fmla="*/ 0 w 86"/>
                <a:gd name="T1" fmla="*/ 1518 h 42"/>
                <a:gd name="T2" fmla="*/ 1092 w 86"/>
                <a:gd name="T3" fmla="*/ 1405 h 42"/>
                <a:gd name="T4" fmla="*/ 1854 w 86"/>
                <a:gd name="T5" fmla="*/ 1461 h 42"/>
                <a:gd name="T6" fmla="*/ 3260 w 86"/>
                <a:gd name="T7" fmla="*/ 1575 h 42"/>
                <a:gd name="T8" fmla="*/ 4469 w 86"/>
                <a:gd name="T9" fmla="*/ 2120 h 42"/>
                <a:gd name="T10" fmla="*/ 4685 w 86"/>
                <a:gd name="T11" fmla="*/ 2165 h 42"/>
                <a:gd name="T12" fmla="*/ 4628 w 86"/>
                <a:gd name="T13" fmla="*/ 1908 h 42"/>
                <a:gd name="T14" fmla="*/ 4526 w 86"/>
                <a:gd name="T15" fmla="*/ 1518 h 42"/>
                <a:gd name="T16" fmla="*/ 4196 w 86"/>
                <a:gd name="T17" fmla="*/ 602 h 42"/>
                <a:gd name="T18" fmla="*/ 4037 w 86"/>
                <a:gd name="T19" fmla="*/ 329 h 42"/>
                <a:gd name="T20" fmla="*/ 3434 w 86"/>
                <a:gd name="T21" fmla="*/ 216 h 42"/>
                <a:gd name="T22" fmla="*/ 3048 w 86"/>
                <a:gd name="T23" fmla="*/ 0 h 42"/>
                <a:gd name="T24" fmla="*/ 2616 w 86"/>
                <a:gd name="T25" fmla="*/ 114 h 42"/>
                <a:gd name="T26" fmla="*/ 2070 w 86"/>
                <a:gd name="T27" fmla="*/ 114 h 42"/>
                <a:gd name="T28" fmla="*/ 1524 w 86"/>
                <a:gd name="T29" fmla="*/ 57 h 42"/>
                <a:gd name="T30" fmla="*/ 2013 w 86"/>
                <a:gd name="T31" fmla="*/ 273 h 42"/>
                <a:gd name="T32" fmla="*/ 2775 w 86"/>
                <a:gd name="T33" fmla="*/ 432 h 42"/>
                <a:gd name="T34" fmla="*/ 3105 w 86"/>
                <a:gd name="T35" fmla="*/ 545 h 42"/>
                <a:gd name="T36" fmla="*/ 3321 w 86"/>
                <a:gd name="T37" fmla="*/ 916 h 42"/>
                <a:gd name="T38" fmla="*/ 2672 w 86"/>
                <a:gd name="T39" fmla="*/ 1189 h 42"/>
                <a:gd name="T40" fmla="*/ 2070 w 86"/>
                <a:gd name="T41" fmla="*/ 1034 h 42"/>
                <a:gd name="T42" fmla="*/ 1092 w 86"/>
                <a:gd name="T43" fmla="*/ 1189 h 42"/>
                <a:gd name="T44" fmla="*/ 0 w 86"/>
                <a:gd name="T45" fmla="*/ 1575 h 4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42">
                  <a:moveTo>
                    <a:pt x="0" y="28"/>
                  </a:moveTo>
                  <a:cubicBezTo>
                    <a:pt x="5" y="26"/>
                    <a:pt x="17" y="26"/>
                    <a:pt x="20" y="26"/>
                  </a:cubicBezTo>
                  <a:cubicBezTo>
                    <a:pt x="25" y="26"/>
                    <a:pt x="30" y="26"/>
                    <a:pt x="34" y="27"/>
                  </a:cubicBezTo>
                  <a:cubicBezTo>
                    <a:pt x="43" y="28"/>
                    <a:pt x="52" y="27"/>
                    <a:pt x="60" y="29"/>
                  </a:cubicBezTo>
                  <a:cubicBezTo>
                    <a:pt x="68" y="31"/>
                    <a:pt x="76" y="33"/>
                    <a:pt x="82" y="39"/>
                  </a:cubicBezTo>
                  <a:cubicBezTo>
                    <a:pt x="83" y="40"/>
                    <a:pt x="85" y="42"/>
                    <a:pt x="86" y="40"/>
                  </a:cubicBezTo>
                  <a:cubicBezTo>
                    <a:pt x="86" y="39"/>
                    <a:pt x="85" y="36"/>
                    <a:pt x="85" y="35"/>
                  </a:cubicBezTo>
                  <a:cubicBezTo>
                    <a:pt x="84" y="33"/>
                    <a:pt x="84" y="31"/>
                    <a:pt x="83" y="28"/>
                  </a:cubicBezTo>
                  <a:cubicBezTo>
                    <a:pt x="80" y="23"/>
                    <a:pt x="79" y="17"/>
                    <a:pt x="77" y="11"/>
                  </a:cubicBezTo>
                  <a:cubicBezTo>
                    <a:pt x="77" y="8"/>
                    <a:pt x="77" y="6"/>
                    <a:pt x="74" y="6"/>
                  </a:cubicBezTo>
                  <a:cubicBezTo>
                    <a:pt x="70" y="5"/>
                    <a:pt x="66" y="6"/>
                    <a:pt x="63" y="4"/>
                  </a:cubicBezTo>
                  <a:cubicBezTo>
                    <a:pt x="61" y="3"/>
                    <a:pt x="59" y="0"/>
                    <a:pt x="56" y="0"/>
                  </a:cubicBezTo>
                  <a:cubicBezTo>
                    <a:pt x="53" y="0"/>
                    <a:pt x="51" y="1"/>
                    <a:pt x="48" y="2"/>
                  </a:cubicBezTo>
                  <a:cubicBezTo>
                    <a:pt x="45" y="3"/>
                    <a:pt x="41" y="3"/>
                    <a:pt x="38" y="2"/>
                  </a:cubicBezTo>
                  <a:cubicBezTo>
                    <a:pt x="34" y="2"/>
                    <a:pt x="31" y="1"/>
                    <a:pt x="28" y="1"/>
                  </a:cubicBezTo>
                  <a:cubicBezTo>
                    <a:pt x="29" y="3"/>
                    <a:pt x="34" y="4"/>
                    <a:pt x="37" y="5"/>
                  </a:cubicBezTo>
                  <a:cubicBezTo>
                    <a:pt x="41" y="6"/>
                    <a:pt x="46" y="7"/>
                    <a:pt x="51" y="8"/>
                  </a:cubicBezTo>
                  <a:cubicBezTo>
                    <a:pt x="53" y="8"/>
                    <a:pt x="55" y="8"/>
                    <a:pt x="57" y="10"/>
                  </a:cubicBezTo>
                  <a:cubicBezTo>
                    <a:pt x="58" y="11"/>
                    <a:pt x="61" y="15"/>
                    <a:pt x="61" y="17"/>
                  </a:cubicBezTo>
                  <a:cubicBezTo>
                    <a:pt x="60" y="22"/>
                    <a:pt x="53" y="22"/>
                    <a:pt x="49" y="22"/>
                  </a:cubicBezTo>
                  <a:cubicBezTo>
                    <a:pt x="45" y="22"/>
                    <a:pt x="42" y="20"/>
                    <a:pt x="38" y="19"/>
                  </a:cubicBezTo>
                  <a:cubicBezTo>
                    <a:pt x="32" y="19"/>
                    <a:pt x="26" y="21"/>
                    <a:pt x="20" y="22"/>
                  </a:cubicBezTo>
                  <a:cubicBezTo>
                    <a:pt x="13" y="23"/>
                    <a:pt x="5" y="24"/>
                    <a:pt x="0" y="29"/>
                  </a:cubicBezTo>
                </a:path>
              </a:pathLst>
            </a:custGeom>
            <a:solidFill>
              <a:srgbClr val="C4B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69" name="Freeform 98">
              <a:extLst>
                <a:ext uri="{FF2B5EF4-FFF2-40B4-BE49-F238E27FC236}">
                  <a16:creationId xmlns:a16="http://schemas.microsoft.com/office/drawing/2014/main" id="{A6A490DE-3CD6-410D-8AAA-E5A0812EA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611"/>
              <a:ext cx="102" cy="133"/>
            </a:xfrm>
            <a:custGeom>
              <a:avLst/>
              <a:gdLst>
                <a:gd name="T0" fmla="*/ 1454 w 27"/>
                <a:gd name="T1" fmla="*/ 0 h 35"/>
                <a:gd name="T2" fmla="*/ 971 w 27"/>
                <a:gd name="T3" fmla="*/ 331 h 35"/>
                <a:gd name="T4" fmla="*/ 427 w 27"/>
                <a:gd name="T5" fmla="*/ 608 h 35"/>
                <a:gd name="T6" fmla="*/ 57 w 27"/>
                <a:gd name="T7" fmla="*/ 882 h 35"/>
                <a:gd name="T8" fmla="*/ 215 w 27"/>
                <a:gd name="T9" fmla="*/ 1919 h 35"/>
                <a:gd name="T10" fmla="*/ 159 w 27"/>
                <a:gd name="T11" fmla="*/ 1041 h 35"/>
                <a:gd name="T12" fmla="*/ 642 w 27"/>
                <a:gd name="T13" fmla="*/ 764 h 35"/>
                <a:gd name="T14" fmla="*/ 1084 w 27"/>
                <a:gd name="T15" fmla="*/ 391 h 35"/>
                <a:gd name="T16" fmla="*/ 1454 w 27"/>
                <a:gd name="T17" fmla="*/ 0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35">
                  <a:moveTo>
                    <a:pt x="27" y="0"/>
                  </a:moveTo>
                  <a:cubicBezTo>
                    <a:pt x="23" y="0"/>
                    <a:pt x="21" y="3"/>
                    <a:pt x="18" y="6"/>
                  </a:cubicBezTo>
                  <a:cubicBezTo>
                    <a:pt x="15" y="8"/>
                    <a:pt x="11" y="10"/>
                    <a:pt x="8" y="11"/>
                  </a:cubicBezTo>
                  <a:cubicBezTo>
                    <a:pt x="4" y="12"/>
                    <a:pt x="2" y="12"/>
                    <a:pt x="1" y="16"/>
                  </a:cubicBezTo>
                  <a:cubicBezTo>
                    <a:pt x="0" y="23"/>
                    <a:pt x="3" y="28"/>
                    <a:pt x="4" y="35"/>
                  </a:cubicBezTo>
                  <a:cubicBezTo>
                    <a:pt x="3" y="30"/>
                    <a:pt x="1" y="23"/>
                    <a:pt x="3" y="19"/>
                  </a:cubicBezTo>
                  <a:cubicBezTo>
                    <a:pt x="5" y="16"/>
                    <a:pt x="9" y="15"/>
                    <a:pt x="12" y="14"/>
                  </a:cubicBezTo>
                  <a:cubicBezTo>
                    <a:pt x="16" y="13"/>
                    <a:pt x="18" y="10"/>
                    <a:pt x="20" y="7"/>
                  </a:cubicBezTo>
                  <a:cubicBezTo>
                    <a:pt x="22" y="4"/>
                    <a:pt x="24" y="1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0" name="Freeform 99">
              <a:extLst>
                <a:ext uri="{FF2B5EF4-FFF2-40B4-BE49-F238E27FC236}">
                  <a16:creationId xmlns:a16="http://schemas.microsoft.com/office/drawing/2014/main" id="{4B2A4570-8DBB-4FE5-BB82-373FE542D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3574"/>
              <a:ext cx="594" cy="177"/>
            </a:xfrm>
            <a:custGeom>
              <a:avLst/>
              <a:gdLst>
                <a:gd name="T0" fmla="*/ 159 w 157"/>
                <a:gd name="T1" fmla="*/ 113 h 47"/>
                <a:gd name="T2" fmla="*/ 371 w 157"/>
                <a:gd name="T3" fmla="*/ 2512 h 47"/>
                <a:gd name="T4" fmla="*/ 972 w 157"/>
                <a:gd name="T5" fmla="*/ 1928 h 47"/>
                <a:gd name="T6" fmla="*/ 1846 w 157"/>
                <a:gd name="T7" fmla="*/ 1488 h 47"/>
                <a:gd name="T8" fmla="*/ 3579 w 157"/>
                <a:gd name="T9" fmla="*/ 1970 h 47"/>
                <a:gd name="T10" fmla="*/ 6383 w 157"/>
                <a:gd name="T11" fmla="*/ 2297 h 47"/>
                <a:gd name="T12" fmla="*/ 8501 w 157"/>
                <a:gd name="T13" fmla="*/ 2395 h 47"/>
                <a:gd name="T14" fmla="*/ 4166 w 157"/>
                <a:gd name="T15" fmla="*/ 1446 h 47"/>
                <a:gd name="T16" fmla="*/ 2334 w 157"/>
                <a:gd name="T17" fmla="*/ 636 h 47"/>
                <a:gd name="T18" fmla="*/ 371 w 157"/>
                <a:gd name="T19" fmla="*/ 0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7" h="47">
                  <a:moveTo>
                    <a:pt x="3" y="2"/>
                  </a:moveTo>
                  <a:cubicBezTo>
                    <a:pt x="3" y="14"/>
                    <a:pt x="0" y="36"/>
                    <a:pt x="7" y="47"/>
                  </a:cubicBezTo>
                  <a:cubicBezTo>
                    <a:pt x="14" y="46"/>
                    <a:pt x="14" y="40"/>
                    <a:pt x="18" y="36"/>
                  </a:cubicBezTo>
                  <a:cubicBezTo>
                    <a:pt x="22" y="31"/>
                    <a:pt x="28" y="29"/>
                    <a:pt x="34" y="28"/>
                  </a:cubicBezTo>
                  <a:cubicBezTo>
                    <a:pt x="46" y="27"/>
                    <a:pt x="55" y="33"/>
                    <a:pt x="66" y="37"/>
                  </a:cubicBezTo>
                  <a:cubicBezTo>
                    <a:pt x="83" y="42"/>
                    <a:pt x="100" y="42"/>
                    <a:pt x="118" y="43"/>
                  </a:cubicBezTo>
                  <a:cubicBezTo>
                    <a:pt x="131" y="43"/>
                    <a:pt x="143" y="46"/>
                    <a:pt x="157" y="45"/>
                  </a:cubicBezTo>
                  <a:cubicBezTo>
                    <a:pt x="132" y="35"/>
                    <a:pt x="102" y="36"/>
                    <a:pt x="77" y="27"/>
                  </a:cubicBezTo>
                  <a:cubicBezTo>
                    <a:pt x="65" y="23"/>
                    <a:pt x="54" y="17"/>
                    <a:pt x="43" y="12"/>
                  </a:cubicBezTo>
                  <a:cubicBezTo>
                    <a:pt x="33" y="7"/>
                    <a:pt x="16" y="6"/>
                    <a:pt x="7" y="0"/>
                  </a:cubicBezTo>
                </a:path>
              </a:pathLst>
            </a:custGeom>
            <a:solidFill>
              <a:srgbClr val="C4B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1" name="Freeform 100">
              <a:extLst>
                <a:ext uri="{FF2B5EF4-FFF2-40B4-BE49-F238E27FC236}">
                  <a16:creationId xmlns:a16="http://schemas.microsoft.com/office/drawing/2014/main" id="{8F5832F1-8384-47CE-ABDD-D2186C17D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702"/>
              <a:ext cx="608" cy="125"/>
            </a:xfrm>
            <a:custGeom>
              <a:avLst/>
              <a:gdLst>
                <a:gd name="T0" fmla="*/ 2964 w 161"/>
                <a:gd name="T1" fmla="*/ 330 h 33"/>
                <a:gd name="T2" fmla="*/ 5763 w 161"/>
                <a:gd name="T3" fmla="*/ 761 h 33"/>
                <a:gd name="T4" fmla="*/ 8671 w 161"/>
                <a:gd name="T5" fmla="*/ 1792 h 33"/>
                <a:gd name="T6" fmla="*/ 6190 w 161"/>
                <a:gd name="T7" fmla="*/ 1364 h 33"/>
                <a:gd name="T8" fmla="*/ 4207 w 161"/>
                <a:gd name="T9" fmla="*/ 1364 h 33"/>
                <a:gd name="T10" fmla="*/ 3550 w 161"/>
                <a:gd name="T11" fmla="*/ 1034 h 33"/>
                <a:gd name="T12" fmla="*/ 2583 w 161"/>
                <a:gd name="T13" fmla="*/ 545 h 33"/>
                <a:gd name="T14" fmla="*/ 0 w 161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1" h="33">
                  <a:moveTo>
                    <a:pt x="55" y="6"/>
                  </a:moveTo>
                  <a:cubicBezTo>
                    <a:pt x="68" y="15"/>
                    <a:pt x="92" y="11"/>
                    <a:pt x="107" y="14"/>
                  </a:cubicBezTo>
                  <a:cubicBezTo>
                    <a:pt x="124" y="17"/>
                    <a:pt x="146" y="24"/>
                    <a:pt x="161" y="33"/>
                  </a:cubicBezTo>
                  <a:cubicBezTo>
                    <a:pt x="146" y="32"/>
                    <a:pt x="131" y="26"/>
                    <a:pt x="115" y="25"/>
                  </a:cubicBezTo>
                  <a:cubicBezTo>
                    <a:pt x="103" y="25"/>
                    <a:pt x="90" y="26"/>
                    <a:pt x="78" y="25"/>
                  </a:cubicBezTo>
                  <a:cubicBezTo>
                    <a:pt x="70" y="24"/>
                    <a:pt x="72" y="25"/>
                    <a:pt x="66" y="19"/>
                  </a:cubicBezTo>
                  <a:cubicBezTo>
                    <a:pt x="60" y="14"/>
                    <a:pt x="56" y="12"/>
                    <a:pt x="48" y="10"/>
                  </a:cubicBezTo>
                  <a:cubicBezTo>
                    <a:pt x="33" y="5"/>
                    <a:pt x="17" y="0"/>
                    <a:pt x="0" y="0"/>
                  </a:cubicBezTo>
                </a:path>
              </a:pathLst>
            </a:custGeom>
            <a:solidFill>
              <a:srgbClr val="C4B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2" name="Freeform 101">
              <a:extLst>
                <a:ext uri="{FF2B5EF4-FFF2-40B4-BE49-F238E27FC236}">
                  <a16:creationId xmlns:a16="http://schemas.microsoft.com/office/drawing/2014/main" id="{C457E7B2-5CA5-4687-817B-9A9802AD3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3434"/>
              <a:ext cx="140" cy="143"/>
            </a:xfrm>
            <a:custGeom>
              <a:avLst/>
              <a:gdLst>
                <a:gd name="T0" fmla="*/ 0 w 37"/>
                <a:gd name="T1" fmla="*/ 0 h 38"/>
                <a:gd name="T2" fmla="*/ 1302 w 37"/>
                <a:gd name="T3" fmla="*/ 580 h 38"/>
                <a:gd name="T4" fmla="*/ 1631 w 37"/>
                <a:gd name="T5" fmla="*/ 2025 h 38"/>
                <a:gd name="T6" fmla="*/ 0 w 37"/>
                <a:gd name="T7" fmla="*/ 11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8">
                  <a:moveTo>
                    <a:pt x="0" y="0"/>
                  </a:moveTo>
                  <a:cubicBezTo>
                    <a:pt x="8" y="5"/>
                    <a:pt x="15" y="8"/>
                    <a:pt x="24" y="11"/>
                  </a:cubicBezTo>
                  <a:cubicBezTo>
                    <a:pt x="37" y="15"/>
                    <a:pt x="30" y="26"/>
                    <a:pt x="30" y="38"/>
                  </a:cubicBezTo>
                  <a:cubicBezTo>
                    <a:pt x="28" y="20"/>
                    <a:pt x="5" y="17"/>
                    <a:pt x="0" y="2"/>
                  </a:cubicBezTo>
                </a:path>
              </a:pathLst>
            </a:custGeom>
            <a:solidFill>
              <a:srgbClr val="C4B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3" name="Freeform 102">
              <a:extLst>
                <a:ext uri="{FF2B5EF4-FFF2-40B4-BE49-F238E27FC236}">
                  <a16:creationId xmlns:a16="http://schemas.microsoft.com/office/drawing/2014/main" id="{6AAFCF37-DB5B-4239-B195-402DCDAB5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683"/>
              <a:ext cx="325" cy="95"/>
            </a:xfrm>
            <a:custGeom>
              <a:avLst/>
              <a:gdLst>
                <a:gd name="T0" fmla="*/ 0 w 86"/>
                <a:gd name="T1" fmla="*/ 1372 h 25"/>
                <a:gd name="T2" fmla="*/ 4641 w 86"/>
                <a:gd name="T3" fmla="*/ 939 h 25"/>
                <a:gd name="T4" fmla="*/ 0 w 86"/>
                <a:gd name="T5" fmla="*/ 137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25">
                  <a:moveTo>
                    <a:pt x="0" y="25"/>
                  </a:moveTo>
                  <a:cubicBezTo>
                    <a:pt x="11" y="16"/>
                    <a:pt x="49" y="0"/>
                    <a:pt x="86" y="17"/>
                  </a:cubicBezTo>
                  <a:cubicBezTo>
                    <a:pt x="74" y="12"/>
                    <a:pt x="33" y="8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4" name="Freeform 103">
              <a:extLst>
                <a:ext uri="{FF2B5EF4-FFF2-40B4-BE49-F238E27FC236}">
                  <a16:creationId xmlns:a16="http://schemas.microsoft.com/office/drawing/2014/main" id="{2E27147C-CE30-41E5-BEF3-DAF371068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065"/>
              <a:ext cx="8" cy="42"/>
            </a:xfrm>
            <a:custGeom>
              <a:avLst/>
              <a:gdLst>
                <a:gd name="T0" fmla="*/ 0 w 2"/>
                <a:gd name="T1" fmla="*/ 0 h 11"/>
                <a:gd name="T2" fmla="*/ 128 w 2"/>
                <a:gd name="T3" fmla="*/ 6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2" y="5"/>
                    <a:pt x="2" y="11"/>
                    <a:pt x="2" y="11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5" name="Freeform 104">
              <a:extLst>
                <a:ext uri="{FF2B5EF4-FFF2-40B4-BE49-F238E27FC236}">
                  <a16:creationId xmlns:a16="http://schemas.microsoft.com/office/drawing/2014/main" id="{4AB71525-C9D9-47C8-9A3B-C5F3C2B0C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129"/>
              <a:ext cx="4" cy="34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4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4"/>
                    <a:pt x="0" y="9"/>
                    <a:pt x="0" y="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6" name="Freeform 105">
              <a:extLst>
                <a:ext uri="{FF2B5EF4-FFF2-40B4-BE49-F238E27FC236}">
                  <a16:creationId xmlns:a16="http://schemas.microsoft.com/office/drawing/2014/main" id="{10706FC3-BD5F-4FBA-9D49-7EB65F8FE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129"/>
              <a:ext cx="12" cy="27"/>
            </a:xfrm>
            <a:custGeom>
              <a:avLst/>
              <a:gdLst>
                <a:gd name="T0" fmla="*/ 0 w 3"/>
                <a:gd name="T1" fmla="*/ 0 h 7"/>
                <a:gd name="T2" fmla="*/ 192 w 3"/>
                <a:gd name="T3" fmla="*/ 40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3"/>
                    <a:pt x="3" y="7"/>
                    <a:pt x="3" y="7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7" name="Freeform 106">
              <a:extLst>
                <a:ext uri="{FF2B5EF4-FFF2-40B4-BE49-F238E27FC236}">
                  <a16:creationId xmlns:a16="http://schemas.microsoft.com/office/drawing/2014/main" id="{AD17A19E-E32C-4648-A7D0-D842DF784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076"/>
              <a:ext cx="227" cy="68"/>
            </a:xfrm>
            <a:custGeom>
              <a:avLst/>
              <a:gdLst>
                <a:gd name="T0" fmla="*/ 0 w 60"/>
                <a:gd name="T1" fmla="*/ 971 h 18"/>
                <a:gd name="T2" fmla="*/ 3250 w 60"/>
                <a:gd name="T3" fmla="*/ 3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18">
                  <a:moveTo>
                    <a:pt x="0" y="18"/>
                  </a:moveTo>
                  <a:cubicBezTo>
                    <a:pt x="8" y="8"/>
                    <a:pt x="45" y="0"/>
                    <a:pt x="60" y="6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8" name="Freeform 107">
              <a:extLst>
                <a:ext uri="{FF2B5EF4-FFF2-40B4-BE49-F238E27FC236}">
                  <a16:creationId xmlns:a16="http://schemas.microsoft.com/office/drawing/2014/main" id="{57A99154-6838-48C1-8A35-1DBCDF4FD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088"/>
              <a:ext cx="7" cy="15"/>
            </a:xfrm>
            <a:custGeom>
              <a:avLst/>
              <a:gdLst>
                <a:gd name="T0" fmla="*/ 88 w 2"/>
                <a:gd name="T1" fmla="*/ 0 h 4"/>
                <a:gd name="T2" fmla="*/ 0 w 2"/>
                <a:gd name="T3" fmla="*/ 21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23813" cap="flat">
              <a:solidFill>
                <a:srgbClr val="DEC7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79" name="Freeform 108">
              <a:extLst>
                <a:ext uri="{FF2B5EF4-FFF2-40B4-BE49-F238E27FC236}">
                  <a16:creationId xmlns:a16="http://schemas.microsoft.com/office/drawing/2014/main" id="{6AB1987A-1D9C-4206-9239-23EC46AEB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126"/>
              <a:ext cx="19" cy="7"/>
            </a:xfrm>
            <a:custGeom>
              <a:avLst/>
              <a:gdLst>
                <a:gd name="T0" fmla="*/ 0 w 5"/>
                <a:gd name="T1" fmla="*/ 0 h 2"/>
                <a:gd name="T2" fmla="*/ 274 w 5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3" y="2"/>
                    <a:pt x="5" y="2"/>
                  </a:cubicBezTo>
                </a:path>
              </a:pathLst>
            </a:custGeom>
            <a:noFill/>
            <a:ln w="23813" cap="flat">
              <a:solidFill>
                <a:srgbClr val="DEC7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0" name="Freeform 109">
              <a:extLst>
                <a:ext uri="{FF2B5EF4-FFF2-40B4-BE49-F238E27FC236}">
                  <a16:creationId xmlns:a16="http://schemas.microsoft.com/office/drawing/2014/main" id="{242EB08D-2315-46B5-94BA-C758FC0A2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095"/>
              <a:ext cx="15" cy="4"/>
            </a:xfrm>
            <a:custGeom>
              <a:avLst/>
              <a:gdLst>
                <a:gd name="T0" fmla="*/ 0 w 4"/>
                <a:gd name="T1" fmla="*/ 64 h 1"/>
                <a:gd name="T2" fmla="*/ 21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23813" cap="flat">
              <a:solidFill>
                <a:srgbClr val="DEC7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1" name="Freeform 110">
              <a:extLst>
                <a:ext uri="{FF2B5EF4-FFF2-40B4-BE49-F238E27FC236}">
                  <a16:creationId xmlns:a16="http://schemas.microsoft.com/office/drawing/2014/main" id="{C9165A71-96CD-4701-B0FD-EAC3EF78F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148"/>
              <a:ext cx="15" cy="1"/>
            </a:xfrm>
            <a:custGeom>
              <a:avLst/>
              <a:gdLst>
                <a:gd name="T0" fmla="*/ 0 w 4"/>
                <a:gd name="T1" fmla="*/ 0 h 1"/>
                <a:gd name="T2" fmla="*/ 21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23813" cap="flat">
              <a:solidFill>
                <a:srgbClr val="DEC7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2" name="Freeform 111">
              <a:extLst>
                <a:ext uri="{FF2B5EF4-FFF2-40B4-BE49-F238E27FC236}">
                  <a16:creationId xmlns:a16="http://schemas.microsoft.com/office/drawing/2014/main" id="{FC8E4BBC-76E8-40D9-A584-C3137662F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144"/>
              <a:ext cx="8" cy="4"/>
            </a:xfrm>
            <a:custGeom>
              <a:avLst/>
              <a:gdLst>
                <a:gd name="T0" fmla="*/ 0 w 2"/>
                <a:gd name="T1" fmla="*/ 64 h 1"/>
                <a:gd name="T2" fmla="*/ 12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23813" cap="flat">
              <a:solidFill>
                <a:srgbClr val="DEC7D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3" name="Freeform 112">
              <a:extLst>
                <a:ext uri="{FF2B5EF4-FFF2-40B4-BE49-F238E27FC236}">
                  <a16:creationId xmlns:a16="http://schemas.microsoft.com/office/drawing/2014/main" id="{007F3457-B4A9-4DC9-961A-57F55DCD0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572"/>
              <a:ext cx="1342" cy="1312"/>
            </a:xfrm>
            <a:custGeom>
              <a:avLst/>
              <a:gdLst>
                <a:gd name="T0" fmla="*/ 14690 w 355"/>
                <a:gd name="T1" fmla="*/ 0 h 347"/>
                <a:gd name="T2" fmla="*/ 14860 w 355"/>
                <a:gd name="T3" fmla="*/ 329 h 347"/>
                <a:gd name="T4" fmla="*/ 18092 w 355"/>
                <a:gd name="T5" fmla="*/ 7891 h 347"/>
                <a:gd name="T6" fmla="*/ 18421 w 355"/>
                <a:gd name="T7" fmla="*/ 9891 h 347"/>
                <a:gd name="T8" fmla="*/ 18576 w 355"/>
                <a:gd name="T9" fmla="*/ 11509 h 347"/>
                <a:gd name="T10" fmla="*/ 18365 w 355"/>
                <a:gd name="T11" fmla="*/ 15782 h 347"/>
                <a:gd name="T12" fmla="*/ 15662 w 355"/>
                <a:gd name="T13" fmla="*/ 18485 h 347"/>
                <a:gd name="T14" fmla="*/ 12104 w 355"/>
                <a:gd name="T15" fmla="*/ 18383 h 347"/>
                <a:gd name="T16" fmla="*/ 8044 w 355"/>
                <a:gd name="T17" fmla="*/ 17396 h 347"/>
                <a:gd name="T18" fmla="*/ 4544 w 355"/>
                <a:gd name="T19" fmla="*/ 16425 h 347"/>
                <a:gd name="T20" fmla="*/ 0 w 355"/>
                <a:gd name="T21" fmla="*/ 15510 h 3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5" h="347">
                  <a:moveTo>
                    <a:pt x="272" y="0"/>
                  </a:moveTo>
                  <a:cubicBezTo>
                    <a:pt x="273" y="2"/>
                    <a:pt x="274" y="4"/>
                    <a:pt x="275" y="6"/>
                  </a:cubicBezTo>
                  <a:cubicBezTo>
                    <a:pt x="308" y="56"/>
                    <a:pt x="329" y="125"/>
                    <a:pt x="335" y="146"/>
                  </a:cubicBezTo>
                  <a:cubicBezTo>
                    <a:pt x="337" y="158"/>
                    <a:pt x="340" y="171"/>
                    <a:pt x="341" y="183"/>
                  </a:cubicBezTo>
                  <a:cubicBezTo>
                    <a:pt x="342" y="195"/>
                    <a:pt x="342" y="202"/>
                    <a:pt x="344" y="213"/>
                  </a:cubicBezTo>
                  <a:cubicBezTo>
                    <a:pt x="350" y="238"/>
                    <a:pt x="355" y="270"/>
                    <a:pt x="340" y="292"/>
                  </a:cubicBezTo>
                  <a:cubicBezTo>
                    <a:pt x="325" y="314"/>
                    <a:pt x="318" y="336"/>
                    <a:pt x="290" y="342"/>
                  </a:cubicBezTo>
                  <a:cubicBezTo>
                    <a:pt x="267" y="347"/>
                    <a:pt x="247" y="339"/>
                    <a:pt x="224" y="340"/>
                  </a:cubicBezTo>
                  <a:cubicBezTo>
                    <a:pt x="209" y="340"/>
                    <a:pt x="174" y="332"/>
                    <a:pt x="149" y="322"/>
                  </a:cubicBezTo>
                  <a:cubicBezTo>
                    <a:pt x="125" y="312"/>
                    <a:pt x="120" y="310"/>
                    <a:pt x="84" y="304"/>
                  </a:cubicBezTo>
                  <a:cubicBezTo>
                    <a:pt x="47" y="299"/>
                    <a:pt x="12" y="291"/>
                    <a:pt x="0" y="287"/>
                  </a:cubicBezTo>
                </a:path>
              </a:pathLst>
            </a:custGeom>
            <a:noFill/>
            <a:ln w="238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4" name="Freeform 113">
              <a:extLst>
                <a:ext uri="{FF2B5EF4-FFF2-40B4-BE49-F238E27FC236}">
                  <a16:creationId xmlns:a16="http://schemas.microsoft.com/office/drawing/2014/main" id="{509A89D7-F53D-4BFA-8920-1284CD036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267"/>
              <a:ext cx="355" cy="601"/>
            </a:xfrm>
            <a:custGeom>
              <a:avLst/>
              <a:gdLst>
                <a:gd name="T0" fmla="*/ 0 w 94"/>
                <a:gd name="T1" fmla="*/ 8588 h 159"/>
                <a:gd name="T2" fmla="*/ 1243 w 94"/>
                <a:gd name="T3" fmla="*/ 7673 h 159"/>
                <a:gd name="T4" fmla="*/ 2538 w 94"/>
                <a:gd name="T5" fmla="*/ 7186 h 159"/>
                <a:gd name="T6" fmla="*/ 3395 w 94"/>
                <a:gd name="T7" fmla="*/ 6588 h 159"/>
                <a:gd name="T8" fmla="*/ 4694 w 94"/>
                <a:gd name="T9" fmla="*/ 5772 h 159"/>
                <a:gd name="T10" fmla="*/ 4464 w 94"/>
                <a:gd name="T11" fmla="*/ 3130 h 159"/>
                <a:gd name="T12" fmla="*/ 3765 w 94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159">
                  <a:moveTo>
                    <a:pt x="0" y="159"/>
                  </a:moveTo>
                  <a:cubicBezTo>
                    <a:pt x="7" y="154"/>
                    <a:pt x="14" y="146"/>
                    <a:pt x="23" y="142"/>
                  </a:cubicBezTo>
                  <a:cubicBezTo>
                    <a:pt x="30" y="138"/>
                    <a:pt x="40" y="137"/>
                    <a:pt x="47" y="133"/>
                  </a:cubicBezTo>
                  <a:cubicBezTo>
                    <a:pt x="53" y="129"/>
                    <a:pt x="56" y="125"/>
                    <a:pt x="63" y="122"/>
                  </a:cubicBezTo>
                  <a:cubicBezTo>
                    <a:pt x="70" y="118"/>
                    <a:pt x="83" y="115"/>
                    <a:pt x="87" y="107"/>
                  </a:cubicBezTo>
                  <a:cubicBezTo>
                    <a:pt x="94" y="95"/>
                    <a:pt x="86" y="72"/>
                    <a:pt x="83" y="58"/>
                  </a:cubicBezTo>
                  <a:cubicBezTo>
                    <a:pt x="80" y="41"/>
                    <a:pt x="70" y="17"/>
                    <a:pt x="70" y="0"/>
                  </a:cubicBezTo>
                </a:path>
              </a:pathLst>
            </a:custGeom>
            <a:noFill/>
            <a:ln w="1746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5" name="Freeform 114">
              <a:extLst>
                <a:ext uri="{FF2B5EF4-FFF2-40B4-BE49-F238E27FC236}">
                  <a16:creationId xmlns:a16="http://schemas.microsoft.com/office/drawing/2014/main" id="{79F0655D-85C7-48B8-9B54-415CB090D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698"/>
              <a:ext cx="159" cy="133"/>
            </a:xfrm>
            <a:custGeom>
              <a:avLst/>
              <a:gdLst>
                <a:gd name="T0" fmla="*/ 2279 w 42"/>
                <a:gd name="T1" fmla="*/ 0 h 35"/>
                <a:gd name="T2" fmla="*/ 1677 w 42"/>
                <a:gd name="T3" fmla="*/ 1531 h 35"/>
                <a:gd name="T4" fmla="*/ 0 w 42"/>
                <a:gd name="T5" fmla="*/ 191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5">
                  <a:moveTo>
                    <a:pt x="42" y="0"/>
                  </a:moveTo>
                  <a:cubicBezTo>
                    <a:pt x="40" y="8"/>
                    <a:pt x="38" y="23"/>
                    <a:pt x="31" y="28"/>
                  </a:cubicBezTo>
                  <a:cubicBezTo>
                    <a:pt x="23" y="34"/>
                    <a:pt x="9" y="30"/>
                    <a:pt x="0" y="35"/>
                  </a:cubicBezTo>
                </a:path>
              </a:pathLst>
            </a:custGeom>
            <a:noFill/>
            <a:ln w="1746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6" name="Freeform 115">
              <a:extLst>
                <a:ext uri="{FF2B5EF4-FFF2-40B4-BE49-F238E27FC236}">
                  <a16:creationId xmlns:a16="http://schemas.microsoft.com/office/drawing/2014/main" id="{1ACE3A94-34E7-49F2-9C4C-26085A6F7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3332"/>
              <a:ext cx="34" cy="325"/>
            </a:xfrm>
            <a:custGeom>
              <a:avLst/>
              <a:gdLst>
                <a:gd name="T0" fmla="*/ 484 w 9"/>
                <a:gd name="T1" fmla="*/ 4641 h 86"/>
                <a:gd name="T2" fmla="*/ 484 w 9"/>
                <a:gd name="T3" fmla="*/ 0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6">
                  <a:moveTo>
                    <a:pt x="9" y="86"/>
                  </a:moveTo>
                  <a:cubicBezTo>
                    <a:pt x="0" y="62"/>
                    <a:pt x="8" y="23"/>
                    <a:pt x="9" y="0"/>
                  </a:cubicBezTo>
                </a:path>
              </a:pathLst>
            </a:custGeom>
            <a:noFill/>
            <a:ln w="1746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7" name="Freeform 116">
              <a:extLst>
                <a:ext uri="{FF2B5EF4-FFF2-40B4-BE49-F238E27FC236}">
                  <a16:creationId xmlns:a16="http://schemas.microsoft.com/office/drawing/2014/main" id="{F9B8ABAC-E326-4CB6-8747-01B753EBB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823"/>
              <a:ext cx="401" cy="91"/>
            </a:xfrm>
            <a:custGeom>
              <a:avLst/>
              <a:gdLst>
                <a:gd name="T0" fmla="*/ 0 w 106"/>
                <a:gd name="T1" fmla="*/ 489 h 24"/>
                <a:gd name="T2" fmla="*/ 3461 w 106"/>
                <a:gd name="T3" fmla="*/ 1149 h 24"/>
                <a:gd name="T4" fmla="*/ 5739 w 106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4">
                  <a:moveTo>
                    <a:pt x="0" y="9"/>
                  </a:moveTo>
                  <a:cubicBezTo>
                    <a:pt x="18" y="18"/>
                    <a:pt x="45" y="24"/>
                    <a:pt x="64" y="21"/>
                  </a:cubicBezTo>
                  <a:cubicBezTo>
                    <a:pt x="82" y="17"/>
                    <a:pt x="96" y="2"/>
                    <a:pt x="106" y="0"/>
                  </a:cubicBezTo>
                </a:path>
              </a:pathLst>
            </a:custGeom>
            <a:noFill/>
            <a:ln w="1746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8" name="Freeform 117">
              <a:extLst>
                <a:ext uri="{FF2B5EF4-FFF2-40B4-BE49-F238E27FC236}">
                  <a16:creationId xmlns:a16="http://schemas.microsoft.com/office/drawing/2014/main" id="{0C44EC0B-3BB5-4A16-8427-7BF543882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804"/>
              <a:ext cx="185" cy="95"/>
            </a:xfrm>
            <a:custGeom>
              <a:avLst/>
              <a:gdLst>
                <a:gd name="T0" fmla="*/ 0 w 49"/>
                <a:gd name="T1" fmla="*/ 1258 h 25"/>
                <a:gd name="T2" fmla="*/ 2635 w 49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5">
                  <a:moveTo>
                    <a:pt x="0" y="23"/>
                  </a:moveTo>
                  <a:cubicBezTo>
                    <a:pt x="22" y="25"/>
                    <a:pt x="44" y="8"/>
                    <a:pt x="49" y="0"/>
                  </a:cubicBezTo>
                </a:path>
              </a:pathLst>
            </a:custGeom>
            <a:noFill/>
            <a:ln w="1746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89" name="Freeform 118">
              <a:extLst>
                <a:ext uri="{FF2B5EF4-FFF2-40B4-BE49-F238E27FC236}">
                  <a16:creationId xmlns:a16="http://schemas.microsoft.com/office/drawing/2014/main" id="{E59EB38F-F476-49E2-95C3-CD1DF06BA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3540"/>
              <a:ext cx="49" cy="132"/>
            </a:xfrm>
            <a:custGeom>
              <a:avLst/>
              <a:gdLst>
                <a:gd name="T0" fmla="*/ 0 w 13"/>
                <a:gd name="T1" fmla="*/ 0 h 35"/>
                <a:gd name="T2" fmla="*/ 482 w 13"/>
                <a:gd name="T3" fmla="*/ 187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2" y="18"/>
                    <a:pt x="13" y="24"/>
                    <a:pt x="9" y="35"/>
                  </a:cubicBezTo>
                </a:path>
              </a:pathLst>
            </a:custGeom>
            <a:noFill/>
            <a:ln w="1746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0" name="Freeform 119">
              <a:extLst>
                <a:ext uri="{FF2B5EF4-FFF2-40B4-BE49-F238E27FC236}">
                  <a16:creationId xmlns:a16="http://schemas.microsoft.com/office/drawing/2014/main" id="{3A5749E5-CB87-42B9-B435-DD19E202B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564"/>
              <a:ext cx="87" cy="106"/>
            </a:xfrm>
            <a:custGeom>
              <a:avLst/>
              <a:gdLst>
                <a:gd name="T0" fmla="*/ 371 w 23"/>
                <a:gd name="T1" fmla="*/ 0 h 28"/>
                <a:gd name="T2" fmla="*/ 216 w 23"/>
                <a:gd name="T3" fmla="*/ 432 h 28"/>
                <a:gd name="T4" fmla="*/ 874 w 23"/>
                <a:gd name="T5" fmla="*/ 545 h 28"/>
                <a:gd name="T6" fmla="*/ 700 w 23"/>
                <a:gd name="T7" fmla="*/ 1189 h 28"/>
                <a:gd name="T8" fmla="*/ 1244 w 23"/>
                <a:gd name="T9" fmla="*/ 124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8">
                  <a:moveTo>
                    <a:pt x="7" y="0"/>
                  </a:moveTo>
                  <a:cubicBezTo>
                    <a:pt x="3" y="1"/>
                    <a:pt x="0" y="5"/>
                    <a:pt x="4" y="8"/>
                  </a:cubicBezTo>
                  <a:cubicBezTo>
                    <a:pt x="9" y="12"/>
                    <a:pt x="13" y="4"/>
                    <a:pt x="16" y="10"/>
                  </a:cubicBezTo>
                  <a:cubicBezTo>
                    <a:pt x="19" y="16"/>
                    <a:pt x="12" y="16"/>
                    <a:pt x="13" y="22"/>
                  </a:cubicBezTo>
                  <a:cubicBezTo>
                    <a:pt x="13" y="28"/>
                    <a:pt x="20" y="28"/>
                    <a:pt x="23" y="23"/>
                  </a:cubicBezTo>
                </a:path>
              </a:pathLst>
            </a:custGeom>
            <a:noFill/>
            <a:ln w="23813" cap="rnd">
              <a:solidFill>
                <a:srgbClr val="EAE7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1" name="Freeform 120">
              <a:extLst>
                <a:ext uri="{FF2B5EF4-FFF2-40B4-BE49-F238E27FC236}">
                  <a16:creationId xmlns:a16="http://schemas.microsoft.com/office/drawing/2014/main" id="{5A8D4B9C-5CDF-453C-BB57-7427A4978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3649"/>
              <a:ext cx="4" cy="15"/>
            </a:xfrm>
            <a:custGeom>
              <a:avLst/>
              <a:gdLst>
                <a:gd name="T0" fmla="*/ 64 w 1"/>
                <a:gd name="T1" fmla="*/ 0 h 4"/>
                <a:gd name="T2" fmla="*/ 0 w 1"/>
                <a:gd name="T3" fmla="*/ 113 h 4"/>
                <a:gd name="T4" fmla="*/ 0 w 1"/>
                <a:gd name="T5" fmla="*/ 21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</a:path>
              </a:pathLst>
            </a:custGeom>
            <a:noFill/>
            <a:ln w="23813" cap="rnd">
              <a:solidFill>
                <a:srgbClr val="EAE7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2" name="Freeform 121">
              <a:extLst>
                <a:ext uri="{FF2B5EF4-FFF2-40B4-BE49-F238E27FC236}">
                  <a16:creationId xmlns:a16="http://schemas.microsoft.com/office/drawing/2014/main" id="{5158A4F6-0CE4-4335-9C1A-5FE3B9EFA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3653"/>
              <a:ext cx="3" cy="15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113 h 4"/>
                <a:gd name="T4" fmla="*/ 0 w 1"/>
                <a:gd name="T5" fmla="*/ 21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</a:path>
              </a:pathLst>
            </a:custGeom>
            <a:noFill/>
            <a:ln w="23813" cap="rnd">
              <a:solidFill>
                <a:srgbClr val="EAE7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3" name="Freeform 122">
              <a:extLst>
                <a:ext uri="{FF2B5EF4-FFF2-40B4-BE49-F238E27FC236}">
                  <a16:creationId xmlns:a16="http://schemas.microsoft.com/office/drawing/2014/main" id="{C764091D-0BB1-4776-9AF8-721DF9C8B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3661"/>
              <a:ext cx="4" cy="18"/>
            </a:xfrm>
            <a:custGeom>
              <a:avLst/>
              <a:gdLst>
                <a:gd name="T0" fmla="*/ 64 w 1"/>
                <a:gd name="T1" fmla="*/ 0 h 5"/>
                <a:gd name="T2" fmla="*/ 64 w 1"/>
                <a:gd name="T3" fmla="*/ 144 h 5"/>
                <a:gd name="T4" fmla="*/ 0 w 1"/>
                <a:gd name="T5" fmla="*/ 2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1" y="3"/>
                    <a:pt x="0" y="5"/>
                    <a:pt x="0" y="5"/>
                  </a:cubicBezTo>
                </a:path>
              </a:pathLst>
            </a:custGeom>
            <a:noFill/>
            <a:ln w="23813" cap="rnd">
              <a:solidFill>
                <a:srgbClr val="EAE7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4" name="Freeform 123">
              <a:extLst>
                <a:ext uri="{FF2B5EF4-FFF2-40B4-BE49-F238E27FC236}">
                  <a16:creationId xmlns:a16="http://schemas.microsoft.com/office/drawing/2014/main" id="{6AC84937-8A61-4303-8743-FC1B8CF97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672"/>
              <a:ext cx="3" cy="15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21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23813" cap="rnd">
              <a:solidFill>
                <a:srgbClr val="EAE7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5" name="Freeform 124">
              <a:extLst>
                <a:ext uri="{FF2B5EF4-FFF2-40B4-BE49-F238E27FC236}">
                  <a16:creationId xmlns:a16="http://schemas.microsoft.com/office/drawing/2014/main" id="{130753FC-ABE9-4402-BFA6-61F16D540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719"/>
              <a:ext cx="18" cy="11"/>
            </a:xfrm>
            <a:custGeom>
              <a:avLst/>
              <a:gdLst>
                <a:gd name="T0" fmla="*/ 0 w 5"/>
                <a:gd name="T1" fmla="*/ 147 h 3"/>
                <a:gd name="T2" fmla="*/ 234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23813" cap="rnd">
              <a:solidFill>
                <a:srgbClr val="EAE7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6" name="Freeform 125">
              <a:extLst>
                <a:ext uri="{FF2B5EF4-FFF2-40B4-BE49-F238E27FC236}">
                  <a16:creationId xmlns:a16="http://schemas.microsoft.com/office/drawing/2014/main" id="{DD12A5B7-9D95-4591-BA0D-155498F35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579"/>
              <a:ext cx="19" cy="12"/>
            </a:xfrm>
            <a:custGeom>
              <a:avLst/>
              <a:gdLst>
                <a:gd name="T0" fmla="*/ 0 w 5"/>
                <a:gd name="T1" fmla="*/ 192 h 3"/>
                <a:gd name="T2" fmla="*/ 274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23813" cap="rnd">
              <a:solidFill>
                <a:srgbClr val="EAE7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7" name="Freeform 126">
              <a:extLst>
                <a:ext uri="{FF2B5EF4-FFF2-40B4-BE49-F238E27FC236}">
                  <a16:creationId xmlns:a16="http://schemas.microsoft.com/office/drawing/2014/main" id="{8F30D851-62CC-4730-A694-B4ECCA06C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3687"/>
              <a:ext cx="4" cy="15"/>
            </a:xfrm>
            <a:custGeom>
              <a:avLst/>
              <a:gdLst>
                <a:gd name="T0" fmla="*/ 64 w 1"/>
                <a:gd name="T1" fmla="*/ 0 h 4"/>
                <a:gd name="T2" fmla="*/ 0 w 1"/>
                <a:gd name="T3" fmla="*/ 21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23813" cap="rnd">
              <a:solidFill>
                <a:srgbClr val="EAE7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8" name="Freeform 127">
              <a:extLst>
                <a:ext uri="{FF2B5EF4-FFF2-40B4-BE49-F238E27FC236}">
                  <a16:creationId xmlns:a16="http://schemas.microsoft.com/office/drawing/2014/main" id="{3DD26B5B-6949-4BBC-B83C-80395F6B0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668"/>
              <a:ext cx="15" cy="57"/>
            </a:xfrm>
            <a:custGeom>
              <a:avLst/>
              <a:gdLst>
                <a:gd name="T0" fmla="*/ 0 w 4"/>
                <a:gd name="T1" fmla="*/ 0 h 15"/>
                <a:gd name="T2" fmla="*/ 0 w 4"/>
                <a:gd name="T3" fmla="*/ 331 h 15"/>
                <a:gd name="T4" fmla="*/ 210 w 4"/>
                <a:gd name="T5" fmla="*/ 82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1" y="2"/>
                    <a:pt x="0" y="5"/>
                    <a:pt x="0" y="6"/>
                  </a:cubicBezTo>
                  <a:cubicBezTo>
                    <a:pt x="0" y="9"/>
                    <a:pt x="1" y="13"/>
                    <a:pt x="4" y="15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99" name="Freeform 128">
              <a:extLst>
                <a:ext uri="{FF2B5EF4-FFF2-40B4-BE49-F238E27FC236}">
                  <a16:creationId xmlns:a16="http://schemas.microsoft.com/office/drawing/2014/main" id="{2597BDB7-D34F-473B-A206-948513638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672"/>
              <a:ext cx="26" cy="11"/>
            </a:xfrm>
            <a:custGeom>
              <a:avLst/>
              <a:gdLst>
                <a:gd name="T0" fmla="*/ 0 w 7"/>
                <a:gd name="T1" fmla="*/ 0 h 3"/>
                <a:gd name="T2" fmla="*/ 360 w 7"/>
                <a:gd name="T3" fmla="*/ 5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1" y="3"/>
                    <a:pt x="5" y="1"/>
                    <a:pt x="7" y="1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0" name="Freeform 129">
              <a:extLst>
                <a:ext uri="{FF2B5EF4-FFF2-40B4-BE49-F238E27FC236}">
                  <a16:creationId xmlns:a16="http://schemas.microsoft.com/office/drawing/2014/main" id="{578FC838-9DC8-42EA-BBC9-5C180A43C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755"/>
              <a:ext cx="19" cy="68"/>
            </a:xfrm>
            <a:custGeom>
              <a:avLst/>
              <a:gdLst>
                <a:gd name="T0" fmla="*/ 114 w 5"/>
                <a:gd name="T1" fmla="*/ 0 h 18"/>
                <a:gd name="T2" fmla="*/ 57 w 5"/>
                <a:gd name="T3" fmla="*/ 329 h 18"/>
                <a:gd name="T4" fmla="*/ 274 w 5"/>
                <a:gd name="T5" fmla="*/ 97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8">
                  <a:moveTo>
                    <a:pt x="2" y="0"/>
                  </a:moveTo>
                  <a:cubicBezTo>
                    <a:pt x="2" y="2"/>
                    <a:pt x="1" y="4"/>
                    <a:pt x="1" y="6"/>
                  </a:cubicBezTo>
                  <a:cubicBezTo>
                    <a:pt x="0" y="11"/>
                    <a:pt x="2" y="15"/>
                    <a:pt x="5" y="18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1" name="Freeform 130">
              <a:extLst>
                <a:ext uri="{FF2B5EF4-FFF2-40B4-BE49-F238E27FC236}">
                  <a16:creationId xmlns:a16="http://schemas.microsoft.com/office/drawing/2014/main" id="{E180FE16-CDA8-4565-AF59-A41748074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759"/>
              <a:ext cx="49" cy="26"/>
            </a:xfrm>
            <a:custGeom>
              <a:avLst/>
              <a:gdLst>
                <a:gd name="T0" fmla="*/ 0 w 13"/>
                <a:gd name="T1" fmla="*/ 208 h 7"/>
                <a:gd name="T2" fmla="*/ 697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4"/>
                  </a:moveTo>
                  <a:cubicBezTo>
                    <a:pt x="5" y="7"/>
                    <a:pt x="9" y="3"/>
                    <a:pt x="13" y="0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2" name="Freeform 131">
              <a:extLst>
                <a:ext uri="{FF2B5EF4-FFF2-40B4-BE49-F238E27FC236}">
                  <a16:creationId xmlns:a16="http://schemas.microsoft.com/office/drawing/2014/main" id="{D40D4B30-963D-4521-94B1-DE7FB8856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3804"/>
              <a:ext cx="15" cy="57"/>
            </a:xfrm>
            <a:custGeom>
              <a:avLst/>
              <a:gdLst>
                <a:gd name="T0" fmla="*/ 210 w 4"/>
                <a:gd name="T1" fmla="*/ 0 h 15"/>
                <a:gd name="T2" fmla="*/ 56 w 4"/>
                <a:gd name="T3" fmla="*/ 274 h 15"/>
                <a:gd name="T4" fmla="*/ 0 w 4"/>
                <a:gd name="T5" fmla="*/ 82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3" y="2"/>
                    <a:pt x="2" y="3"/>
                    <a:pt x="1" y="5"/>
                  </a:cubicBezTo>
                  <a:cubicBezTo>
                    <a:pt x="0" y="8"/>
                    <a:pt x="0" y="12"/>
                    <a:pt x="0" y="15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3" name="Freeform 132">
              <a:extLst>
                <a:ext uri="{FF2B5EF4-FFF2-40B4-BE49-F238E27FC236}">
                  <a16:creationId xmlns:a16="http://schemas.microsoft.com/office/drawing/2014/main" id="{AFC4CA06-D9B9-4FB2-A712-B89A0DFDE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3695"/>
              <a:ext cx="15" cy="64"/>
            </a:xfrm>
            <a:custGeom>
              <a:avLst/>
              <a:gdLst>
                <a:gd name="T0" fmla="*/ 0 w 4"/>
                <a:gd name="T1" fmla="*/ 0 h 17"/>
                <a:gd name="T2" fmla="*/ 154 w 4"/>
                <a:gd name="T3" fmla="*/ 425 h 17"/>
                <a:gd name="T4" fmla="*/ 154 w 4"/>
                <a:gd name="T5" fmla="*/ 90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2" y="2"/>
                    <a:pt x="2" y="5"/>
                    <a:pt x="3" y="8"/>
                  </a:cubicBezTo>
                  <a:cubicBezTo>
                    <a:pt x="3" y="11"/>
                    <a:pt x="4" y="14"/>
                    <a:pt x="3" y="17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4" name="Freeform 133">
              <a:extLst>
                <a:ext uri="{FF2B5EF4-FFF2-40B4-BE49-F238E27FC236}">
                  <a16:creationId xmlns:a16="http://schemas.microsoft.com/office/drawing/2014/main" id="{1A6DD62D-872F-45BE-A299-EDA5F6029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736"/>
              <a:ext cx="57" cy="15"/>
            </a:xfrm>
            <a:custGeom>
              <a:avLst/>
              <a:gdLst>
                <a:gd name="T0" fmla="*/ 0 w 15"/>
                <a:gd name="T1" fmla="*/ 0 h 4"/>
                <a:gd name="T2" fmla="*/ 160 w 15"/>
                <a:gd name="T3" fmla="*/ 113 h 4"/>
                <a:gd name="T4" fmla="*/ 490 w 15"/>
                <a:gd name="T5" fmla="*/ 210 h 4"/>
                <a:gd name="T6" fmla="*/ 825 w 15"/>
                <a:gd name="T7" fmla="*/ 5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  <a:cubicBezTo>
                    <a:pt x="4" y="4"/>
                    <a:pt x="7" y="4"/>
                    <a:pt x="9" y="4"/>
                  </a:cubicBezTo>
                  <a:cubicBezTo>
                    <a:pt x="11" y="3"/>
                    <a:pt x="13" y="2"/>
                    <a:pt x="15" y="1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5" name="Freeform 134">
              <a:extLst>
                <a:ext uri="{FF2B5EF4-FFF2-40B4-BE49-F238E27FC236}">
                  <a16:creationId xmlns:a16="http://schemas.microsoft.com/office/drawing/2014/main" id="{447655F4-0F8A-4100-8D80-5248EEE74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657"/>
              <a:ext cx="19" cy="68"/>
            </a:xfrm>
            <a:custGeom>
              <a:avLst/>
              <a:gdLst>
                <a:gd name="T0" fmla="*/ 0 w 5"/>
                <a:gd name="T1" fmla="*/ 971 h 18"/>
                <a:gd name="T2" fmla="*/ 57 w 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0" y="18"/>
                  </a:moveTo>
                  <a:cubicBezTo>
                    <a:pt x="3" y="13"/>
                    <a:pt x="5" y="5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6" name="Freeform 135">
              <a:extLst>
                <a:ext uri="{FF2B5EF4-FFF2-40B4-BE49-F238E27FC236}">
                  <a16:creationId xmlns:a16="http://schemas.microsoft.com/office/drawing/2014/main" id="{3BEF810F-CC2D-4012-BA9A-FDBC10B20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3524"/>
              <a:ext cx="34" cy="42"/>
            </a:xfrm>
            <a:custGeom>
              <a:avLst/>
              <a:gdLst>
                <a:gd name="T0" fmla="*/ 0 w 9"/>
                <a:gd name="T1" fmla="*/ 0 h 11"/>
                <a:gd name="T2" fmla="*/ 272 w 9"/>
                <a:gd name="T3" fmla="*/ 218 h 11"/>
                <a:gd name="T4" fmla="*/ 484 w 9"/>
                <a:gd name="T5" fmla="*/ 61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2" y="1"/>
                    <a:pt x="4" y="1"/>
                    <a:pt x="5" y="4"/>
                  </a:cubicBezTo>
                  <a:cubicBezTo>
                    <a:pt x="6" y="6"/>
                    <a:pt x="8" y="9"/>
                    <a:pt x="9" y="11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7" name="Freeform 136">
              <a:extLst>
                <a:ext uri="{FF2B5EF4-FFF2-40B4-BE49-F238E27FC236}">
                  <a16:creationId xmlns:a16="http://schemas.microsoft.com/office/drawing/2014/main" id="{731EF4A8-B778-45C5-8D2F-C32A84C36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827"/>
              <a:ext cx="19" cy="34"/>
            </a:xfrm>
            <a:custGeom>
              <a:avLst/>
              <a:gdLst>
                <a:gd name="T0" fmla="*/ 0 w 5"/>
                <a:gd name="T1" fmla="*/ 484 h 9"/>
                <a:gd name="T2" fmla="*/ 274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5" y="9"/>
                    <a:pt x="5" y="3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8" name="Freeform 137">
              <a:extLst>
                <a:ext uri="{FF2B5EF4-FFF2-40B4-BE49-F238E27FC236}">
                  <a16:creationId xmlns:a16="http://schemas.microsoft.com/office/drawing/2014/main" id="{9251B2B0-9E43-486B-B02F-82AC009FE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3823"/>
              <a:ext cx="45" cy="34"/>
            </a:xfrm>
            <a:custGeom>
              <a:avLst/>
              <a:gdLst>
                <a:gd name="T0" fmla="*/ 0 w 12"/>
                <a:gd name="T1" fmla="*/ 484 h 9"/>
                <a:gd name="T2" fmla="*/ 210 w 12"/>
                <a:gd name="T3" fmla="*/ 272 h 9"/>
                <a:gd name="T4" fmla="*/ 634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2" y="9"/>
                    <a:pt x="3" y="6"/>
                    <a:pt x="4" y="5"/>
                  </a:cubicBezTo>
                  <a:cubicBezTo>
                    <a:pt x="6" y="2"/>
                    <a:pt x="9" y="1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09" name="Freeform 138">
              <a:extLst>
                <a:ext uri="{FF2B5EF4-FFF2-40B4-BE49-F238E27FC236}">
                  <a16:creationId xmlns:a16="http://schemas.microsoft.com/office/drawing/2014/main" id="{3FB97ED0-3D6A-47D8-9855-1070331E1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3880"/>
              <a:ext cx="60" cy="22"/>
            </a:xfrm>
            <a:custGeom>
              <a:avLst/>
              <a:gdLst>
                <a:gd name="T0" fmla="*/ 0 w 16"/>
                <a:gd name="T1" fmla="*/ 95 h 6"/>
                <a:gd name="T2" fmla="*/ 844 w 16"/>
                <a:gd name="T3" fmla="*/ 24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2"/>
                  </a:moveTo>
                  <a:cubicBezTo>
                    <a:pt x="4" y="6"/>
                    <a:pt x="12" y="0"/>
                    <a:pt x="16" y="5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0" name="Freeform 139">
              <a:extLst>
                <a:ext uri="{FF2B5EF4-FFF2-40B4-BE49-F238E27FC236}">
                  <a16:creationId xmlns:a16="http://schemas.microsoft.com/office/drawing/2014/main" id="{55EA5FA5-E03B-4C96-A745-73C456635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3880"/>
              <a:ext cx="57" cy="11"/>
            </a:xfrm>
            <a:custGeom>
              <a:avLst/>
              <a:gdLst>
                <a:gd name="T0" fmla="*/ 0 w 15"/>
                <a:gd name="T1" fmla="*/ 147 h 3"/>
                <a:gd name="T2" fmla="*/ 825 w 1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5" y="2"/>
                    <a:pt x="9" y="0"/>
                    <a:pt x="15" y="0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1" name="Freeform 140">
              <a:extLst>
                <a:ext uri="{FF2B5EF4-FFF2-40B4-BE49-F238E27FC236}">
                  <a16:creationId xmlns:a16="http://schemas.microsoft.com/office/drawing/2014/main" id="{9593582C-2996-4551-B77F-E6538CCCA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453"/>
              <a:ext cx="49" cy="26"/>
            </a:xfrm>
            <a:custGeom>
              <a:avLst/>
              <a:gdLst>
                <a:gd name="T0" fmla="*/ 0 w 13"/>
                <a:gd name="T1" fmla="*/ 0 h 7"/>
                <a:gd name="T2" fmla="*/ 697 w 13"/>
                <a:gd name="T3" fmla="*/ 3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0"/>
                  </a:moveTo>
                  <a:cubicBezTo>
                    <a:pt x="2" y="5"/>
                    <a:pt x="9" y="7"/>
                    <a:pt x="13" y="7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2" name="Freeform 141">
              <a:extLst>
                <a:ext uri="{FF2B5EF4-FFF2-40B4-BE49-F238E27FC236}">
                  <a16:creationId xmlns:a16="http://schemas.microsoft.com/office/drawing/2014/main" id="{7FC112AE-2AAC-4840-8F75-16AD476F8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471"/>
              <a:ext cx="34" cy="61"/>
            </a:xfrm>
            <a:custGeom>
              <a:avLst/>
              <a:gdLst>
                <a:gd name="T0" fmla="*/ 0 w 9"/>
                <a:gd name="T1" fmla="*/ 0 h 16"/>
                <a:gd name="T2" fmla="*/ 370 w 9"/>
                <a:gd name="T3" fmla="*/ 88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2" y="6"/>
                    <a:pt x="9" y="9"/>
                    <a:pt x="7" y="16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3" name="Freeform 142">
              <a:extLst>
                <a:ext uri="{FF2B5EF4-FFF2-40B4-BE49-F238E27FC236}">
                  <a16:creationId xmlns:a16="http://schemas.microsoft.com/office/drawing/2014/main" id="{388B5264-8BB7-457D-87CE-97B6C52A5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377"/>
              <a:ext cx="34" cy="64"/>
            </a:xfrm>
            <a:custGeom>
              <a:avLst/>
              <a:gdLst>
                <a:gd name="T0" fmla="*/ 0 w 9"/>
                <a:gd name="T1" fmla="*/ 907 h 17"/>
                <a:gd name="T2" fmla="*/ 484 w 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0" y="17"/>
                  </a:moveTo>
                  <a:cubicBezTo>
                    <a:pt x="6" y="15"/>
                    <a:pt x="7" y="5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4" name="Freeform 143">
              <a:extLst>
                <a:ext uri="{FF2B5EF4-FFF2-40B4-BE49-F238E27FC236}">
                  <a16:creationId xmlns:a16="http://schemas.microsoft.com/office/drawing/2014/main" id="{3BB8A57E-5901-4965-8F62-D9BC17090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385"/>
              <a:ext cx="34" cy="18"/>
            </a:xfrm>
            <a:custGeom>
              <a:avLst/>
              <a:gdLst>
                <a:gd name="T0" fmla="*/ 0 w 9"/>
                <a:gd name="T1" fmla="*/ 0 h 5"/>
                <a:gd name="T2" fmla="*/ 484 w 9"/>
                <a:gd name="T3" fmla="*/ 18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1" y="5"/>
                    <a:pt x="5" y="5"/>
                    <a:pt x="9" y="4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5" name="Freeform 144">
              <a:extLst>
                <a:ext uri="{FF2B5EF4-FFF2-40B4-BE49-F238E27FC236}">
                  <a16:creationId xmlns:a16="http://schemas.microsoft.com/office/drawing/2014/main" id="{B6D0B665-A18B-4CCF-AB69-914ABA8A4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3309"/>
              <a:ext cx="57" cy="34"/>
            </a:xfrm>
            <a:custGeom>
              <a:avLst/>
              <a:gdLst>
                <a:gd name="T0" fmla="*/ 0 w 15"/>
                <a:gd name="T1" fmla="*/ 0 h 9"/>
                <a:gd name="T2" fmla="*/ 825 w 15"/>
                <a:gd name="T3" fmla="*/ 42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1" y="7"/>
                    <a:pt x="9" y="9"/>
                    <a:pt x="15" y="8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416" name="Freeform 145">
              <a:extLst>
                <a:ext uri="{FF2B5EF4-FFF2-40B4-BE49-F238E27FC236}">
                  <a16:creationId xmlns:a16="http://schemas.microsoft.com/office/drawing/2014/main" id="{6E0CD4FC-6413-47D6-8ABF-BEAA1E5CF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3335"/>
              <a:ext cx="34" cy="53"/>
            </a:xfrm>
            <a:custGeom>
              <a:avLst/>
              <a:gdLst>
                <a:gd name="T0" fmla="*/ 0 w 9"/>
                <a:gd name="T1" fmla="*/ 0 h 14"/>
                <a:gd name="T2" fmla="*/ 215 w 9"/>
                <a:gd name="T3" fmla="*/ 273 h 14"/>
                <a:gd name="T4" fmla="*/ 484 w 9"/>
                <a:gd name="T5" fmla="*/ 76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1" y="2"/>
                    <a:pt x="3" y="3"/>
                    <a:pt x="4" y="5"/>
                  </a:cubicBezTo>
                  <a:cubicBezTo>
                    <a:pt x="6" y="8"/>
                    <a:pt x="6" y="11"/>
                    <a:pt x="9" y="14"/>
                  </a:cubicBezTo>
                </a:path>
              </a:pathLst>
            </a:custGeom>
            <a:noFill/>
            <a:ln w="11113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6474E659-7F66-430C-B766-4190E589B5B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Myocardial infarctions (1)</a:t>
            </a:r>
          </a:p>
        </p:txBody>
      </p:sp>
      <p:sp>
        <p:nvSpPr>
          <p:cNvPr id="16387" name="Text Box 3">
            <a:extLst>
              <a:ext uri="{FF2B5EF4-FFF2-40B4-BE49-F238E27FC236}">
                <a16:creationId xmlns:a16="http://schemas.microsoft.com/office/drawing/2014/main" id="{BE91ED15-9874-4EA1-8F2F-F5F40C241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5726113"/>
            <a:ext cx="2165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Anterolateral infarct</a:t>
            </a:r>
          </a:p>
        </p:txBody>
      </p:sp>
      <p:sp>
        <p:nvSpPr>
          <p:cNvPr id="16388" name="Text Box 4">
            <a:extLst>
              <a:ext uri="{FF2B5EF4-FFF2-40B4-BE49-F238E27FC236}">
                <a16:creationId xmlns:a16="http://schemas.microsoft.com/office/drawing/2014/main" id="{3628A710-F964-4CDB-B677-B442D6CE3E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4350" y="5726113"/>
            <a:ext cx="23558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Posteroinferior infarct</a:t>
            </a:r>
          </a:p>
        </p:txBody>
      </p:sp>
      <p:pic>
        <p:nvPicPr>
          <p:cNvPr id="55300" name="Picture 5" descr="C:\Documents and Settings\asdr_cb\Bureau\Commande B2\cliparts\infarctus21.emf">
            <a:extLst>
              <a:ext uri="{FF2B5EF4-FFF2-40B4-BE49-F238E27FC236}">
                <a16:creationId xmlns:a16="http://schemas.microsoft.com/office/drawing/2014/main" id="{4DED25A4-F22D-430C-A261-A9F357A744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59513" y="1368425"/>
            <a:ext cx="3476625" cy="426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5301" name="Group 6">
            <a:extLst>
              <a:ext uri="{FF2B5EF4-FFF2-40B4-BE49-F238E27FC236}">
                <a16:creationId xmlns:a16="http://schemas.microsoft.com/office/drawing/2014/main" id="{2DE2AAA3-653A-4581-9E3B-E79BA469A656}"/>
              </a:ext>
            </a:extLst>
          </p:cNvPr>
          <p:cNvGrpSpPr>
            <a:grpSpLocks/>
          </p:cNvGrpSpPr>
          <p:nvPr/>
        </p:nvGrpSpPr>
        <p:grpSpPr bwMode="auto">
          <a:xfrm>
            <a:off x="2349500" y="1371600"/>
            <a:ext cx="3438525" cy="4368800"/>
            <a:chOff x="520" y="770"/>
            <a:chExt cx="2166" cy="2752"/>
          </a:xfrm>
        </p:grpSpPr>
        <p:sp>
          <p:nvSpPr>
            <p:cNvPr id="55302" name="Freeform 7">
              <a:extLst>
                <a:ext uri="{FF2B5EF4-FFF2-40B4-BE49-F238E27FC236}">
                  <a16:creationId xmlns:a16="http://schemas.microsoft.com/office/drawing/2014/main" id="{244DAFE0-98D3-4571-9CB2-7FD14225C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363"/>
              <a:ext cx="340" cy="610"/>
            </a:xfrm>
            <a:custGeom>
              <a:avLst/>
              <a:gdLst>
                <a:gd name="T0" fmla="*/ 0 w 167"/>
                <a:gd name="T1" fmla="*/ 0 h 281"/>
                <a:gd name="T2" fmla="*/ 59 w 167"/>
                <a:gd name="T3" fmla="*/ 2394 h 281"/>
                <a:gd name="T4" fmla="*/ 1360 w 167"/>
                <a:gd name="T5" fmla="*/ 1843 h 281"/>
                <a:gd name="T6" fmla="*/ 1409 w 167"/>
                <a:gd name="T7" fmla="*/ 0 h 281"/>
                <a:gd name="T8" fmla="*/ 0 w 167"/>
                <a:gd name="T9" fmla="*/ 0 h 2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281">
                  <a:moveTo>
                    <a:pt x="0" y="0"/>
                  </a:moveTo>
                  <a:cubicBezTo>
                    <a:pt x="0" y="0"/>
                    <a:pt x="11" y="201"/>
                    <a:pt x="7" y="234"/>
                  </a:cubicBezTo>
                  <a:cubicBezTo>
                    <a:pt x="7" y="234"/>
                    <a:pt x="77" y="281"/>
                    <a:pt x="161" y="180"/>
                  </a:cubicBezTo>
                  <a:cubicBezTo>
                    <a:pt x="167" y="0"/>
                    <a:pt x="167" y="0"/>
                    <a:pt x="16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3" name="Freeform 8">
              <a:extLst>
                <a:ext uri="{FF2B5EF4-FFF2-40B4-BE49-F238E27FC236}">
                  <a16:creationId xmlns:a16="http://schemas.microsoft.com/office/drawing/2014/main" id="{F6C2E752-BE71-40F6-81DC-AF24369A3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770"/>
              <a:ext cx="1015" cy="1094"/>
            </a:xfrm>
            <a:custGeom>
              <a:avLst/>
              <a:gdLst>
                <a:gd name="T0" fmla="*/ 421 w 499"/>
                <a:gd name="T1" fmla="*/ 4979 h 504"/>
                <a:gd name="T2" fmla="*/ 545 w 499"/>
                <a:gd name="T3" fmla="*/ 2544 h 504"/>
                <a:gd name="T4" fmla="*/ 968 w 499"/>
                <a:gd name="T5" fmla="*/ 636 h 504"/>
                <a:gd name="T6" fmla="*/ 1668 w 499"/>
                <a:gd name="T7" fmla="*/ 358 h 504"/>
                <a:gd name="T8" fmla="*/ 2148 w 499"/>
                <a:gd name="T9" fmla="*/ 942 h 504"/>
                <a:gd name="T10" fmla="*/ 2669 w 499"/>
                <a:gd name="T11" fmla="*/ 0 h 504"/>
                <a:gd name="T12" fmla="*/ 3021 w 499"/>
                <a:gd name="T13" fmla="*/ 297 h 504"/>
                <a:gd name="T14" fmla="*/ 2970 w 499"/>
                <a:gd name="T15" fmla="*/ 970 h 504"/>
                <a:gd name="T16" fmla="*/ 3368 w 499"/>
                <a:gd name="T17" fmla="*/ 358 h 504"/>
                <a:gd name="T18" fmla="*/ 3818 w 499"/>
                <a:gd name="T19" fmla="*/ 697 h 504"/>
                <a:gd name="T20" fmla="*/ 3678 w 499"/>
                <a:gd name="T21" fmla="*/ 1066 h 504"/>
                <a:gd name="T22" fmla="*/ 3745 w 499"/>
                <a:gd name="T23" fmla="*/ 1554 h 504"/>
                <a:gd name="T24" fmla="*/ 4109 w 499"/>
                <a:gd name="T25" fmla="*/ 3284 h 504"/>
                <a:gd name="T26" fmla="*/ 2205 w 499"/>
                <a:gd name="T27" fmla="*/ 3039 h 504"/>
                <a:gd name="T28" fmla="*/ 1841 w 499"/>
                <a:gd name="T29" fmla="*/ 5155 h 504"/>
                <a:gd name="T30" fmla="*/ 421 w 499"/>
                <a:gd name="T31" fmla="*/ 4979 h 50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9" h="504">
                  <a:moveTo>
                    <a:pt x="50" y="487"/>
                  </a:moveTo>
                  <a:cubicBezTo>
                    <a:pt x="50" y="487"/>
                    <a:pt x="0" y="341"/>
                    <a:pt x="65" y="249"/>
                  </a:cubicBezTo>
                  <a:cubicBezTo>
                    <a:pt x="130" y="157"/>
                    <a:pt x="142" y="104"/>
                    <a:pt x="115" y="62"/>
                  </a:cubicBezTo>
                  <a:cubicBezTo>
                    <a:pt x="115" y="62"/>
                    <a:pt x="166" y="21"/>
                    <a:pt x="198" y="35"/>
                  </a:cubicBezTo>
                  <a:cubicBezTo>
                    <a:pt x="198" y="35"/>
                    <a:pt x="213" y="92"/>
                    <a:pt x="255" y="92"/>
                  </a:cubicBezTo>
                  <a:cubicBezTo>
                    <a:pt x="276" y="92"/>
                    <a:pt x="290" y="0"/>
                    <a:pt x="317" y="0"/>
                  </a:cubicBezTo>
                  <a:cubicBezTo>
                    <a:pt x="317" y="0"/>
                    <a:pt x="350" y="3"/>
                    <a:pt x="359" y="29"/>
                  </a:cubicBezTo>
                  <a:cubicBezTo>
                    <a:pt x="359" y="29"/>
                    <a:pt x="332" y="89"/>
                    <a:pt x="353" y="95"/>
                  </a:cubicBezTo>
                  <a:cubicBezTo>
                    <a:pt x="374" y="101"/>
                    <a:pt x="400" y="35"/>
                    <a:pt x="400" y="35"/>
                  </a:cubicBezTo>
                  <a:cubicBezTo>
                    <a:pt x="400" y="35"/>
                    <a:pt x="433" y="26"/>
                    <a:pt x="454" y="68"/>
                  </a:cubicBezTo>
                  <a:cubicBezTo>
                    <a:pt x="454" y="68"/>
                    <a:pt x="451" y="89"/>
                    <a:pt x="437" y="104"/>
                  </a:cubicBezTo>
                  <a:cubicBezTo>
                    <a:pt x="423" y="120"/>
                    <a:pt x="426" y="134"/>
                    <a:pt x="445" y="152"/>
                  </a:cubicBezTo>
                  <a:cubicBezTo>
                    <a:pt x="464" y="169"/>
                    <a:pt x="499" y="209"/>
                    <a:pt x="488" y="321"/>
                  </a:cubicBezTo>
                  <a:cubicBezTo>
                    <a:pt x="488" y="321"/>
                    <a:pt x="347" y="231"/>
                    <a:pt x="262" y="297"/>
                  </a:cubicBezTo>
                  <a:cubicBezTo>
                    <a:pt x="178" y="362"/>
                    <a:pt x="219" y="504"/>
                    <a:pt x="219" y="504"/>
                  </a:cubicBezTo>
                  <a:cubicBezTo>
                    <a:pt x="219" y="504"/>
                    <a:pt x="133" y="417"/>
                    <a:pt x="50" y="487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4" name="Freeform 9">
              <a:extLst>
                <a:ext uri="{FF2B5EF4-FFF2-40B4-BE49-F238E27FC236}">
                  <a16:creationId xmlns:a16="http://schemas.microsoft.com/office/drawing/2014/main" id="{F51DB08A-DF19-48CC-BA73-048F71800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170"/>
              <a:ext cx="812" cy="727"/>
            </a:xfrm>
            <a:custGeom>
              <a:avLst/>
              <a:gdLst>
                <a:gd name="T0" fmla="*/ 3264 w 399"/>
                <a:gd name="T1" fmla="*/ 777 h 335"/>
                <a:gd name="T2" fmla="*/ 2737 w 399"/>
                <a:gd name="T3" fmla="*/ 141 h 335"/>
                <a:gd name="T4" fmla="*/ 1661 w 399"/>
                <a:gd name="T5" fmla="*/ 349 h 335"/>
                <a:gd name="T6" fmla="*/ 1148 w 399"/>
                <a:gd name="T7" fmla="*/ 1239 h 335"/>
                <a:gd name="T8" fmla="*/ 993 w 399"/>
                <a:gd name="T9" fmla="*/ 2157 h 335"/>
                <a:gd name="T10" fmla="*/ 228 w 399"/>
                <a:gd name="T11" fmla="*/ 2934 h 335"/>
                <a:gd name="T12" fmla="*/ 1541 w 399"/>
                <a:gd name="T13" fmla="*/ 3188 h 335"/>
                <a:gd name="T14" fmla="*/ 2029 w 399"/>
                <a:gd name="T15" fmla="*/ 2227 h 335"/>
                <a:gd name="T16" fmla="*/ 2501 w 399"/>
                <a:gd name="T17" fmla="*/ 1643 h 335"/>
                <a:gd name="T18" fmla="*/ 2933 w 399"/>
                <a:gd name="T19" fmla="*/ 1432 h 335"/>
                <a:gd name="T20" fmla="*/ 3297 w 399"/>
                <a:gd name="T21" fmla="*/ 1092 h 335"/>
                <a:gd name="T22" fmla="*/ 3281 w 399"/>
                <a:gd name="T23" fmla="*/ 777 h 3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9" h="335">
                  <a:moveTo>
                    <a:pt x="387" y="76"/>
                  </a:moveTo>
                  <a:cubicBezTo>
                    <a:pt x="380" y="48"/>
                    <a:pt x="351" y="22"/>
                    <a:pt x="325" y="14"/>
                  </a:cubicBezTo>
                  <a:cubicBezTo>
                    <a:pt x="279" y="0"/>
                    <a:pt x="235" y="4"/>
                    <a:pt x="197" y="34"/>
                  </a:cubicBezTo>
                  <a:cubicBezTo>
                    <a:pt x="169" y="56"/>
                    <a:pt x="148" y="86"/>
                    <a:pt x="136" y="121"/>
                  </a:cubicBezTo>
                  <a:cubicBezTo>
                    <a:pt x="126" y="151"/>
                    <a:pt x="118" y="182"/>
                    <a:pt x="118" y="211"/>
                  </a:cubicBezTo>
                  <a:cubicBezTo>
                    <a:pt x="118" y="249"/>
                    <a:pt x="0" y="203"/>
                    <a:pt x="27" y="287"/>
                  </a:cubicBezTo>
                  <a:cubicBezTo>
                    <a:pt x="37" y="317"/>
                    <a:pt x="166" y="335"/>
                    <a:pt x="183" y="312"/>
                  </a:cubicBezTo>
                  <a:cubicBezTo>
                    <a:pt x="206" y="283"/>
                    <a:pt x="221" y="249"/>
                    <a:pt x="241" y="218"/>
                  </a:cubicBezTo>
                  <a:cubicBezTo>
                    <a:pt x="255" y="194"/>
                    <a:pt x="273" y="176"/>
                    <a:pt x="297" y="161"/>
                  </a:cubicBezTo>
                  <a:cubicBezTo>
                    <a:pt x="313" y="151"/>
                    <a:pt x="331" y="148"/>
                    <a:pt x="348" y="140"/>
                  </a:cubicBezTo>
                  <a:cubicBezTo>
                    <a:pt x="364" y="133"/>
                    <a:pt x="383" y="123"/>
                    <a:pt x="391" y="107"/>
                  </a:cubicBezTo>
                  <a:cubicBezTo>
                    <a:pt x="396" y="96"/>
                    <a:pt x="399" y="84"/>
                    <a:pt x="389" y="76"/>
                  </a:cubicBezTo>
                </a:path>
              </a:pathLst>
            </a:custGeom>
            <a:solidFill>
              <a:srgbClr val="E12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5" name="Freeform 10">
              <a:extLst>
                <a:ext uri="{FF2B5EF4-FFF2-40B4-BE49-F238E27FC236}">
                  <a16:creationId xmlns:a16="http://schemas.microsoft.com/office/drawing/2014/main" id="{1F5ECDC3-ED88-48E0-ACD8-05AE7090A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930"/>
              <a:ext cx="334" cy="525"/>
            </a:xfrm>
            <a:custGeom>
              <a:avLst/>
              <a:gdLst>
                <a:gd name="T0" fmla="*/ 0 w 164"/>
                <a:gd name="T1" fmla="*/ 0 h 242"/>
                <a:gd name="T2" fmla="*/ 196 w 164"/>
                <a:gd name="T3" fmla="*/ 1963 h 242"/>
                <a:gd name="T4" fmla="*/ 1385 w 164"/>
                <a:gd name="T5" fmla="*/ 1851 h 242"/>
                <a:gd name="T6" fmla="*/ 1377 w 164"/>
                <a:gd name="T7" fmla="*/ 796 h 242"/>
                <a:gd name="T8" fmla="*/ 0 w 164"/>
                <a:gd name="T9" fmla="*/ 0 h 2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42">
                  <a:moveTo>
                    <a:pt x="0" y="0"/>
                  </a:moveTo>
                  <a:cubicBezTo>
                    <a:pt x="0" y="0"/>
                    <a:pt x="28" y="135"/>
                    <a:pt x="23" y="192"/>
                  </a:cubicBezTo>
                  <a:cubicBezTo>
                    <a:pt x="23" y="192"/>
                    <a:pt x="112" y="242"/>
                    <a:pt x="164" y="181"/>
                  </a:cubicBezTo>
                  <a:cubicBezTo>
                    <a:pt x="164" y="181"/>
                    <a:pt x="157" y="135"/>
                    <a:pt x="163" y="78"/>
                  </a:cubicBezTo>
                  <a:cubicBezTo>
                    <a:pt x="163" y="78"/>
                    <a:pt x="49" y="3"/>
                    <a:pt x="0" y="0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6" name="Freeform 11">
              <a:extLst>
                <a:ext uri="{FF2B5EF4-FFF2-40B4-BE49-F238E27FC236}">
                  <a16:creationId xmlns:a16="http://schemas.microsoft.com/office/drawing/2014/main" id="{316FEE44-CED1-4E48-80AC-AB974511C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930"/>
              <a:ext cx="334" cy="523"/>
            </a:xfrm>
            <a:custGeom>
              <a:avLst/>
              <a:gdLst>
                <a:gd name="T0" fmla="*/ 0 w 164"/>
                <a:gd name="T1" fmla="*/ 0 h 241"/>
                <a:gd name="T2" fmla="*/ 196 w 164"/>
                <a:gd name="T3" fmla="*/ 1949 h 241"/>
                <a:gd name="T4" fmla="*/ 1385 w 164"/>
                <a:gd name="T5" fmla="*/ 1851 h 241"/>
                <a:gd name="T6" fmla="*/ 1377 w 164"/>
                <a:gd name="T7" fmla="*/ 796 h 241"/>
                <a:gd name="T8" fmla="*/ 0 w 164"/>
                <a:gd name="T9" fmla="*/ 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41">
                  <a:moveTo>
                    <a:pt x="0" y="0"/>
                  </a:moveTo>
                  <a:cubicBezTo>
                    <a:pt x="0" y="0"/>
                    <a:pt x="28" y="135"/>
                    <a:pt x="23" y="191"/>
                  </a:cubicBezTo>
                  <a:cubicBezTo>
                    <a:pt x="23" y="191"/>
                    <a:pt x="112" y="241"/>
                    <a:pt x="164" y="181"/>
                  </a:cubicBezTo>
                  <a:cubicBezTo>
                    <a:pt x="164" y="181"/>
                    <a:pt x="156" y="135"/>
                    <a:pt x="163" y="78"/>
                  </a:cubicBezTo>
                  <a:cubicBezTo>
                    <a:pt x="163" y="78"/>
                    <a:pt x="49" y="3"/>
                    <a:pt x="0" y="0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7" name="Freeform 12">
              <a:extLst>
                <a:ext uri="{FF2B5EF4-FFF2-40B4-BE49-F238E27FC236}">
                  <a16:creationId xmlns:a16="http://schemas.microsoft.com/office/drawing/2014/main" id="{D0BD972D-12A8-4D23-9034-66ED0100E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831"/>
              <a:ext cx="1952" cy="1689"/>
            </a:xfrm>
            <a:custGeom>
              <a:avLst/>
              <a:gdLst>
                <a:gd name="T0" fmla="*/ 5398 w 959"/>
                <a:gd name="T1" fmla="*/ 716 h 778"/>
                <a:gd name="T2" fmla="*/ 6823 w 959"/>
                <a:gd name="T3" fmla="*/ 3252 h 778"/>
                <a:gd name="T4" fmla="*/ 6823 w 959"/>
                <a:gd name="T5" fmla="*/ 7192 h 778"/>
                <a:gd name="T6" fmla="*/ 5085 w 959"/>
                <a:gd name="T7" fmla="*/ 7707 h 778"/>
                <a:gd name="T8" fmla="*/ 708 w 959"/>
                <a:gd name="T9" fmla="*/ 5260 h 778"/>
                <a:gd name="T10" fmla="*/ 2445 w 959"/>
                <a:gd name="T11" fmla="*/ 769 h 778"/>
                <a:gd name="T12" fmla="*/ 5398 w 959"/>
                <a:gd name="T13" fmla="*/ 716 h 7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9" h="778">
                  <a:moveTo>
                    <a:pt x="640" y="70"/>
                  </a:moveTo>
                  <a:cubicBezTo>
                    <a:pt x="640" y="70"/>
                    <a:pt x="774" y="131"/>
                    <a:pt x="809" y="318"/>
                  </a:cubicBezTo>
                  <a:cubicBezTo>
                    <a:pt x="843" y="506"/>
                    <a:pt x="959" y="608"/>
                    <a:pt x="809" y="703"/>
                  </a:cubicBezTo>
                  <a:cubicBezTo>
                    <a:pt x="706" y="767"/>
                    <a:pt x="705" y="778"/>
                    <a:pt x="603" y="753"/>
                  </a:cubicBezTo>
                  <a:cubicBezTo>
                    <a:pt x="520" y="732"/>
                    <a:pt x="169" y="692"/>
                    <a:pt x="84" y="514"/>
                  </a:cubicBezTo>
                  <a:cubicBezTo>
                    <a:pt x="0" y="335"/>
                    <a:pt x="145" y="144"/>
                    <a:pt x="290" y="75"/>
                  </a:cubicBezTo>
                  <a:cubicBezTo>
                    <a:pt x="448" y="0"/>
                    <a:pt x="640" y="70"/>
                    <a:pt x="640" y="70"/>
                  </a:cubicBezTo>
                  <a:close/>
                </a:path>
              </a:pathLst>
            </a:custGeom>
            <a:solidFill>
              <a:srgbClr val="ED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8" name="Freeform 13">
              <a:extLst>
                <a:ext uri="{FF2B5EF4-FFF2-40B4-BE49-F238E27FC236}">
                  <a16:creationId xmlns:a16="http://schemas.microsoft.com/office/drawing/2014/main" id="{108FAD16-88C2-44C4-91AE-AFCD8DEE3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111"/>
              <a:ext cx="930" cy="1114"/>
            </a:xfrm>
            <a:custGeom>
              <a:avLst/>
              <a:gdLst>
                <a:gd name="T0" fmla="*/ 3606 w 457"/>
                <a:gd name="T1" fmla="*/ 4198 h 513"/>
                <a:gd name="T2" fmla="*/ 3136 w 457"/>
                <a:gd name="T3" fmla="*/ 4814 h 513"/>
                <a:gd name="T4" fmla="*/ 2084 w 457"/>
                <a:gd name="T5" fmla="*/ 4938 h 513"/>
                <a:gd name="T6" fmla="*/ 1288 w 457"/>
                <a:gd name="T7" fmla="*/ 4415 h 513"/>
                <a:gd name="T8" fmla="*/ 676 w 457"/>
                <a:gd name="T9" fmla="*/ 4239 h 513"/>
                <a:gd name="T10" fmla="*/ 513 w 457"/>
                <a:gd name="T11" fmla="*/ 4085 h 513"/>
                <a:gd name="T12" fmla="*/ 397 w 457"/>
                <a:gd name="T13" fmla="*/ 3453 h 513"/>
                <a:gd name="T14" fmla="*/ 303 w 457"/>
                <a:gd name="T15" fmla="*/ 2588 h 513"/>
                <a:gd name="T16" fmla="*/ 389 w 457"/>
                <a:gd name="T17" fmla="*/ 2491 h 513"/>
                <a:gd name="T18" fmla="*/ 700 w 457"/>
                <a:gd name="T19" fmla="*/ 2725 h 513"/>
                <a:gd name="T20" fmla="*/ 1197 w 457"/>
                <a:gd name="T21" fmla="*/ 3155 h 513"/>
                <a:gd name="T22" fmla="*/ 1856 w 457"/>
                <a:gd name="T23" fmla="*/ 3112 h 513"/>
                <a:gd name="T24" fmla="*/ 2029 w 457"/>
                <a:gd name="T25" fmla="*/ 3707 h 513"/>
                <a:gd name="T26" fmla="*/ 2265 w 457"/>
                <a:gd name="T27" fmla="*/ 3976 h 513"/>
                <a:gd name="T28" fmla="*/ 2084 w 457"/>
                <a:gd name="T29" fmla="*/ 3687 h 513"/>
                <a:gd name="T30" fmla="*/ 2004 w 457"/>
                <a:gd name="T31" fmla="*/ 3225 h 513"/>
                <a:gd name="T32" fmla="*/ 2580 w 457"/>
                <a:gd name="T33" fmla="*/ 3503 h 513"/>
                <a:gd name="T34" fmla="*/ 1972 w 457"/>
                <a:gd name="T35" fmla="*/ 3103 h 513"/>
                <a:gd name="T36" fmla="*/ 1508 w 457"/>
                <a:gd name="T37" fmla="*/ 3042 h 513"/>
                <a:gd name="T38" fmla="*/ 985 w 457"/>
                <a:gd name="T39" fmla="*/ 2858 h 513"/>
                <a:gd name="T40" fmla="*/ 580 w 457"/>
                <a:gd name="T41" fmla="*/ 2580 h 513"/>
                <a:gd name="T42" fmla="*/ 456 w 457"/>
                <a:gd name="T43" fmla="*/ 2326 h 513"/>
                <a:gd name="T44" fmla="*/ 521 w 457"/>
                <a:gd name="T45" fmla="*/ 2037 h 513"/>
                <a:gd name="T46" fmla="*/ 895 w 457"/>
                <a:gd name="T47" fmla="*/ 1453 h 513"/>
                <a:gd name="T48" fmla="*/ 895 w 457"/>
                <a:gd name="T49" fmla="*/ 1442 h 513"/>
                <a:gd name="T50" fmla="*/ 952 w 457"/>
                <a:gd name="T51" fmla="*/ 1477 h 513"/>
                <a:gd name="T52" fmla="*/ 1593 w 457"/>
                <a:gd name="T53" fmla="*/ 1364 h 513"/>
                <a:gd name="T54" fmla="*/ 1988 w 457"/>
                <a:gd name="T55" fmla="*/ 1494 h 513"/>
                <a:gd name="T56" fmla="*/ 2192 w 457"/>
                <a:gd name="T57" fmla="*/ 1750 h 513"/>
                <a:gd name="T58" fmla="*/ 2116 w 457"/>
                <a:gd name="T59" fmla="*/ 1466 h 513"/>
                <a:gd name="T60" fmla="*/ 2336 w 457"/>
                <a:gd name="T61" fmla="*/ 1353 h 513"/>
                <a:gd name="T62" fmla="*/ 2774 w 457"/>
                <a:gd name="T63" fmla="*/ 1199 h 513"/>
                <a:gd name="T64" fmla="*/ 1897 w 457"/>
                <a:gd name="T65" fmla="*/ 1381 h 513"/>
                <a:gd name="T66" fmla="*/ 1164 w 457"/>
                <a:gd name="T67" fmla="*/ 1453 h 513"/>
                <a:gd name="T68" fmla="*/ 861 w 457"/>
                <a:gd name="T69" fmla="*/ 1231 h 513"/>
                <a:gd name="T70" fmla="*/ 1097 w 457"/>
                <a:gd name="T71" fmla="*/ 890 h 513"/>
                <a:gd name="T72" fmla="*/ 1441 w 457"/>
                <a:gd name="T73" fmla="*/ 0 h 513"/>
                <a:gd name="T74" fmla="*/ 1313 w 457"/>
                <a:gd name="T75" fmla="*/ 122 h 513"/>
                <a:gd name="T76" fmla="*/ 877 w 457"/>
                <a:gd name="T77" fmla="*/ 962 h 513"/>
                <a:gd name="T78" fmla="*/ 633 w 457"/>
                <a:gd name="T79" fmla="*/ 919 h 513"/>
                <a:gd name="T80" fmla="*/ 596 w 457"/>
                <a:gd name="T81" fmla="*/ 1127 h 513"/>
                <a:gd name="T82" fmla="*/ 757 w 457"/>
                <a:gd name="T83" fmla="*/ 1546 h 513"/>
                <a:gd name="T84" fmla="*/ 397 w 457"/>
                <a:gd name="T85" fmla="*/ 2141 h 513"/>
                <a:gd name="T86" fmla="*/ 187 w 457"/>
                <a:gd name="T87" fmla="*/ 2541 h 513"/>
                <a:gd name="T88" fmla="*/ 303 w 457"/>
                <a:gd name="T89" fmla="*/ 3401 h 513"/>
                <a:gd name="T90" fmla="*/ 472 w 457"/>
                <a:gd name="T91" fmla="*/ 4250 h 513"/>
                <a:gd name="T92" fmla="*/ 845 w 457"/>
                <a:gd name="T93" fmla="*/ 4843 h 513"/>
                <a:gd name="T94" fmla="*/ 564 w 457"/>
                <a:gd name="T95" fmla="*/ 4282 h 513"/>
                <a:gd name="T96" fmla="*/ 564 w 457"/>
                <a:gd name="T97" fmla="*/ 4282 h 513"/>
                <a:gd name="T98" fmla="*/ 641 w 457"/>
                <a:gd name="T99" fmla="*/ 4319 h 513"/>
                <a:gd name="T100" fmla="*/ 1237 w 457"/>
                <a:gd name="T101" fmla="*/ 4476 h 513"/>
                <a:gd name="T102" fmla="*/ 2037 w 457"/>
                <a:gd name="T103" fmla="*/ 5008 h 513"/>
                <a:gd name="T104" fmla="*/ 3136 w 457"/>
                <a:gd name="T105" fmla="*/ 4914 h 513"/>
                <a:gd name="T106" fmla="*/ 3632 w 457"/>
                <a:gd name="T107" fmla="*/ 4250 h 513"/>
                <a:gd name="T108" fmla="*/ 3852 w 457"/>
                <a:gd name="T109" fmla="*/ 3900 h 513"/>
                <a:gd name="T110" fmla="*/ 3606 w 457"/>
                <a:gd name="T111" fmla="*/ 4198 h 51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7" h="513">
                  <a:moveTo>
                    <a:pt x="428" y="410"/>
                  </a:moveTo>
                  <a:cubicBezTo>
                    <a:pt x="405" y="418"/>
                    <a:pt x="400" y="439"/>
                    <a:pt x="372" y="470"/>
                  </a:cubicBezTo>
                  <a:cubicBezTo>
                    <a:pt x="345" y="501"/>
                    <a:pt x="284" y="506"/>
                    <a:pt x="247" y="482"/>
                  </a:cubicBezTo>
                  <a:cubicBezTo>
                    <a:pt x="210" y="459"/>
                    <a:pt x="225" y="415"/>
                    <a:pt x="153" y="431"/>
                  </a:cubicBezTo>
                  <a:cubicBezTo>
                    <a:pt x="122" y="437"/>
                    <a:pt x="98" y="427"/>
                    <a:pt x="80" y="414"/>
                  </a:cubicBezTo>
                  <a:cubicBezTo>
                    <a:pt x="61" y="399"/>
                    <a:pt x="61" y="399"/>
                    <a:pt x="61" y="399"/>
                  </a:cubicBezTo>
                  <a:cubicBezTo>
                    <a:pt x="53" y="384"/>
                    <a:pt x="40" y="368"/>
                    <a:pt x="47" y="337"/>
                  </a:cubicBezTo>
                  <a:cubicBezTo>
                    <a:pt x="57" y="293"/>
                    <a:pt x="18" y="267"/>
                    <a:pt x="36" y="253"/>
                  </a:cubicBezTo>
                  <a:cubicBezTo>
                    <a:pt x="41" y="249"/>
                    <a:pt x="45" y="245"/>
                    <a:pt x="46" y="243"/>
                  </a:cubicBezTo>
                  <a:cubicBezTo>
                    <a:pt x="54" y="244"/>
                    <a:pt x="52" y="262"/>
                    <a:pt x="83" y="266"/>
                  </a:cubicBezTo>
                  <a:cubicBezTo>
                    <a:pt x="116" y="270"/>
                    <a:pt x="111" y="300"/>
                    <a:pt x="142" y="308"/>
                  </a:cubicBezTo>
                  <a:cubicBezTo>
                    <a:pt x="173" y="317"/>
                    <a:pt x="189" y="281"/>
                    <a:pt x="220" y="304"/>
                  </a:cubicBezTo>
                  <a:cubicBezTo>
                    <a:pt x="238" y="318"/>
                    <a:pt x="233" y="330"/>
                    <a:pt x="241" y="362"/>
                  </a:cubicBezTo>
                  <a:cubicBezTo>
                    <a:pt x="250" y="395"/>
                    <a:pt x="269" y="388"/>
                    <a:pt x="269" y="388"/>
                  </a:cubicBezTo>
                  <a:cubicBezTo>
                    <a:pt x="256" y="386"/>
                    <a:pt x="248" y="373"/>
                    <a:pt x="247" y="360"/>
                  </a:cubicBezTo>
                  <a:cubicBezTo>
                    <a:pt x="246" y="348"/>
                    <a:pt x="238" y="315"/>
                    <a:pt x="238" y="315"/>
                  </a:cubicBezTo>
                  <a:cubicBezTo>
                    <a:pt x="266" y="354"/>
                    <a:pt x="306" y="342"/>
                    <a:pt x="306" y="342"/>
                  </a:cubicBezTo>
                  <a:cubicBezTo>
                    <a:pt x="259" y="345"/>
                    <a:pt x="249" y="315"/>
                    <a:pt x="234" y="303"/>
                  </a:cubicBezTo>
                  <a:cubicBezTo>
                    <a:pt x="219" y="291"/>
                    <a:pt x="216" y="282"/>
                    <a:pt x="179" y="297"/>
                  </a:cubicBezTo>
                  <a:cubicBezTo>
                    <a:pt x="142" y="313"/>
                    <a:pt x="136" y="300"/>
                    <a:pt x="117" y="279"/>
                  </a:cubicBezTo>
                  <a:cubicBezTo>
                    <a:pt x="99" y="258"/>
                    <a:pt x="86" y="263"/>
                    <a:pt x="69" y="252"/>
                  </a:cubicBezTo>
                  <a:cubicBezTo>
                    <a:pt x="57" y="244"/>
                    <a:pt x="54" y="233"/>
                    <a:pt x="54" y="227"/>
                  </a:cubicBezTo>
                  <a:cubicBezTo>
                    <a:pt x="55" y="221"/>
                    <a:pt x="55" y="213"/>
                    <a:pt x="62" y="199"/>
                  </a:cubicBezTo>
                  <a:cubicBezTo>
                    <a:pt x="77" y="167"/>
                    <a:pt x="100" y="174"/>
                    <a:pt x="106" y="142"/>
                  </a:cubicBezTo>
                  <a:cubicBezTo>
                    <a:pt x="106" y="142"/>
                    <a:pt x="106" y="141"/>
                    <a:pt x="106" y="141"/>
                  </a:cubicBezTo>
                  <a:cubicBezTo>
                    <a:pt x="107" y="139"/>
                    <a:pt x="109" y="139"/>
                    <a:pt x="113" y="144"/>
                  </a:cubicBezTo>
                  <a:cubicBezTo>
                    <a:pt x="128" y="161"/>
                    <a:pt x="171" y="137"/>
                    <a:pt x="189" y="133"/>
                  </a:cubicBezTo>
                  <a:cubicBezTo>
                    <a:pt x="206" y="128"/>
                    <a:pt x="211" y="139"/>
                    <a:pt x="236" y="146"/>
                  </a:cubicBezTo>
                  <a:cubicBezTo>
                    <a:pt x="254" y="151"/>
                    <a:pt x="260" y="171"/>
                    <a:pt x="260" y="171"/>
                  </a:cubicBezTo>
                  <a:cubicBezTo>
                    <a:pt x="266" y="154"/>
                    <a:pt x="251" y="143"/>
                    <a:pt x="251" y="143"/>
                  </a:cubicBezTo>
                  <a:cubicBezTo>
                    <a:pt x="251" y="143"/>
                    <a:pt x="268" y="138"/>
                    <a:pt x="277" y="132"/>
                  </a:cubicBezTo>
                  <a:cubicBezTo>
                    <a:pt x="311" y="109"/>
                    <a:pt x="329" y="117"/>
                    <a:pt x="329" y="117"/>
                  </a:cubicBezTo>
                  <a:cubicBezTo>
                    <a:pt x="296" y="99"/>
                    <a:pt x="259" y="154"/>
                    <a:pt x="225" y="135"/>
                  </a:cubicBezTo>
                  <a:cubicBezTo>
                    <a:pt x="191" y="117"/>
                    <a:pt x="170" y="138"/>
                    <a:pt x="138" y="142"/>
                  </a:cubicBezTo>
                  <a:cubicBezTo>
                    <a:pt x="117" y="145"/>
                    <a:pt x="105" y="130"/>
                    <a:pt x="102" y="120"/>
                  </a:cubicBezTo>
                  <a:cubicBezTo>
                    <a:pt x="102" y="110"/>
                    <a:pt x="110" y="101"/>
                    <a:pt x="130" y="87"/>
                  </a:cubicBezTo>
                  <a:cubicBezTo>
                    <a:pt x="164" y="64"/>
                    <a:pt x="171" y="0"/>
                    <a:pt x="171" y="0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62" y="56"/>
                    <a:pt x="120" y="80"/>
                    <a:pt x="104" y="94"/>
                  </a:cubicBezTo>
                  <a:cubicBezTo>
                    <a:pt x="89" y="109"/>
                    <a:pt x="75" y="90"/>
                    <a:pt x="75" y="90"/>
                  </a:cubicBezTo>
                  <a:cubicBezTo>
                    <a:pt x="71" y="110"/>
                    <a:pt x="71" y="110"/>
                    <a:pt x="71" y="110"/>
                  </a:cubicBezTo>
                  <a:cubicBezTo>
                    <a:pt x="88" y="120"/>
                    <a:pt x="103" y="133"/>
                    <a:pt x="90" y="151"/>
                  </a:cubicBezTo>
                  <a:cubicBezTo>
                    <a:pt x="76" y="171"/>
                    <a:pt x="49" y="187"/>
                    <a:pt x="47" y="209"/>
                  </a:cubicBezTo>
                  <a:cubicBezTo>
                    <a:pt x="44" y="240"/>
                    <a:pt x="32" y="235"/>
                    <a:pt x="22" y="248"/>
                  </a:cubicBezTo>
                  <a:cubicBezTo>
                    <a:pt x="0" y="275"/>
                    <a:pt x="45" y="278"/>
                    <a:pt x="36" y="332"/>
                  </a:cubicBezTo>
                  <a:cubicBezTo>
                    <a:pt x="27" y="386"/>
                    <a:pt x="47" y="381"/>
                    <a:pt x="56" y="415"/>
                  </a:cubicBezTo>
                  <a:cubicBezTo>
                    <a:pt x="70" y="471"/>
                    <a:pt x="100" y="473"/>
                    <a:pt x="100" y="473"/>
                  </a:cubicBezTo>
                  <a:cubicBezTo>
                    <a:pt x="88" y="471"/>
                    <a:pt x="64" y="440"/>
                    <a:pt x="67" y="418"/>
                  </a:cubicBezTo>
                  <a:cubicBezTo>
                    <a:pt x="67" y="418"/>
                    <a:pt x="67" y="418"/>
                    <a:pt x="67" y="418"/>
                  </a:cubicBezTo>
                  <a:cubicBezTo>
                    <a:pt x="67" y="413"/>
                    <a:pt x="76" y="422"/>
                    <a:pt x="76" y="422"/>
                  </a:cubicBezTo>
                  <a:cubicBezTo>
                    <a:pt x="92" y="433"/>
                    <a:pt x="117" y="443"/>
                    <a:pt x="147" y="437"/>
                  </a:cubicBezTo>
                  <a:cubicBezTo>
                    <a:pt x="216" y="423"/>
                    <a:pt x="204" y="465"/>
                    <a:pt x="242" y="489"/>
                  </a:cubicBezTo>
                  <a:cubicBezTo>
                    <a:pt x="280" y="513"/>
                    <a:pt x="344" y="511"/>
                    <a:pt x="372" y="480"/>
                  </a:cubicBezTo>
                  <a:cubicBezTo>
                    <a:pt x="400" y="448"/>
                    <a:pt x="408" y="423"/>
                    <a:pt x="431" y="415"/>
                  </a:cubicBezTo>
                  <a:cubicBezTo>
                    <a:pt x="453" y="407"/>
                    <a:pt x="443" y="384"/>
                    <a:pt x="457" y="381"/>
                  </a:cubicBezTo>
                  <a:cubicBezTo>
                    <a:pt x="443" y="384"/>
                    <a:pt x="449" y="402"/>
                    <a:pt x="428" y="410"/>
                  </a:cubicBezTo>
                  <a:close/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9" name="Freeform 14">
              <a:extLst>
                <a:ext uri="{FF2B5EF4-FFF2-40B4-BE49-F238E27FC236}">
                  <a16:creationId xmlns:a16="http://schemas.microsoft.com/office/drawing/2014/main" id="{8B912B5E-BA5F-406C-8010-36BCC1760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938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0" name="Freeform 15">
              <a:extLst>
                <a:ext uri="{FF2B5EF4-FFF2-40B4-BE49-F238E27FC236}">
                  <a16:creationId xmlns:a16="http://schemas.microsoft.com/office/drawing/2014/main" id="{A606DF89-8DC3-4579-9875-A34E00DCF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127"/>
              <a:ext cx="934" cy="1091"/>
            </a:xfrm>
            <a:custGeom>
              <a:avLst/>
              <a:gdLst>
                <a:gd name="T0" fmla="*/ 3598 w 459"/>
                <a:gd name="T1" fmla="*/ 4084 h 503"/>
                <a:gd name="T2" fmla="*/ 3134 w 459"/>
                <a:gd name="T3" fmla="*/ 4696 h 503"/>
                <a:gd name="T4" fmla="*/ 2116 w 459"/>
                <a:gd name="T5" fmla="*/ 4826 h 503"/>
                <a:gd name="T6" fmla="*/ 1280 w 459"/>
                <a:gd name="T7" fmla="*/ 4295 h 503"/>
                <a:gd name="T8" fmla="*/ 676 w 459"/>
                <a:gd name="T9" fmla="*/ 4121 h 503"/>
                <a:gd name="T10" fmla="*/ 505 w 459"/>
                <a:gd name="T11" fmla="*/ 3971 h 503"/>
                <a:gd name="T12" fmla="*/ 389 w 459"/>
                <a:gd name="T13" fmla="*/ 3345 h 503"/>
                <a:gd name="T14" fmla="*/ 293 w 459"/>
                <a:gd name="T15" fmla="*/ 2479 h 503"/>
                <a:gd name="T16" fmla="*/ 413 w 459"/>
                <a:gd name="T17" fmla="*/ 2347 h 503"/>
                <a:gd name="T18" fmla="*/ 733 w 459"/>
                <a:gd name="T19" fmla="*/ 2611 h 503"/>
                <a:gd name="T20" fmla="*/ 1229 w 459"/>
                <a:gd name="T21" fmla="*/ 3039 h 503"/>
                <a:gd name="T22" fmla="*/ 1896 w 459"/>
                <a:gd name="T23" fmla="*/ 2991 h 503"/>
                <a:gd name="T24" fmla="*/ 2084 w 459"/>
                <a:gd name="T25" fmla="*/ 3581 h 503"/>
                <a:gd name="T26" fmla="*/ 2289 w 459"/>
                <a:gd name="T27" fmla="*/ 3887 h 503"/>
                <a:gd name="T28" fmla="*/ 2124 w 459"/>
                <a:gd name="T29" fmla="*/ 3581 h 503"/>
                <a:gd name="T30" fmla="*/ 2012 w 459"/>
                <a:gd name="T31" fmla="*/ 3082 h 503"/>
                <a:gd name="T32" fmla="*/ 2613 w 459"/>
                <a:gd name="T33" fmla="*/ 3420 h 503"/>
                <a:gd name="T34" fmla="*/ 1980 w 459"/>
                <a:gd name="T35" fmla="*/ 2978 h 503"/>
                <a:gd name="T36" fmla="*/ 1500 w 459"/>
                <a:gd name="T37" fmla="*/ 2926 h 503"/>
                <a:gd name="T38" fmla="*/ 993 w 459"/>
                <a:gd name="T39" fmla="*/ 2724 h 503"/>
                <a:gd name="T40" fmla="*/ 572 w 459"/>
                <a:gd name="T41" fmla="*/ 2470 h 503"/>
                <a:gd name="T42" fmla="*/ 456 w 459"/>
                <a:gd name="T43" fmla="*/ 2217 h 503"/>
                <a:gd name="T44" fmla="*/ 513 w 459"/>
                <a:gd name="T45" fmla="*/ 1928 h 503"/>
                <a:gd name="T46" fmla="*/ 903 w 459"/>
                <a:gd name="T47" fmla="*/ 1327 h 503"/>
                <a:gd name="T48" fmla="*/ 903 w 459"/>
                <a:gd name="T49" fmla="*/ 1317 h 503"/>
                <a:gd name="T50" fmla="*/ 969 w 459"/>
                <a:gd name="T51" fmla="*/ 1345 h 503"/>
                <a:gd name="T52" fmla="*/ 1585 w 459"/>
                <a:gd name="T53" fmla="*/ 1256 h 503"/>
                <a:gd name="T54" fmla="*/ 1988 w 459"/>
                <a:gd name="T55" fmla="*/ 1369 h 503"/>
                <a:gd name="T56" fmla="*/ 2216 w 459"/>
                <a:gd name="T57" fmla="*/ 1674 h 503"/>
                <a:gd name="T58" fmla="*/ 2108 w 459"/>
                <a:gd name="T59" fmla="*/ 1369 h 503"/>
                <a:gd name="T60" fmla="*/ 2344 w 459"/>
                <a:gd name="T61" fmla="*/ 1256 h 503"/>
                <a:gd name="T62" fmla="*/ 2800 w 459"/>
                <a:gd name="T63" fmla="*/ 1124 h 503"/>
                <a:gd name="T64" fmla="*/ 1888 w 459"/>
                <a:gd name="T65" fmla="*/ 1284 h 503"/>
                <a:gd name="T66" fmla="*/ 1156 w 459"/>
                <a:gd name="T67" fmla="*/ 1356 h 503"/>
                <a:gd name="T68" fmla="*/ 895 w 459"/>
                <a:gd name="T69" fmla="*/ 1143 h 503"/>
                <a:gd name="T70" fmla="*/ 1085 w 459"/>
                <a:gd name="T71" fmla="*/ 785 h 503"/>
                <a:gd name="T72" fmla="*/ 1416 w 459"/>
                <a:gd name="T73" fmla="*/ 0 h 503"/>
                <a:gd name="T74" fmla="*/ 1304 w 459"/>
                <a:gd name="T75" fmla="*/ 20 h 503"/>
                <a:gd name="T76" fmla="*/ 877 w 459"/>
                <a:gd name="T77" fmla="*/ 865 h 503"/>
                <a:gd name="T78" fmla="*/ 625 w 459"/>
                <a:gd name="T79" fmla="*/ 818 h 503"/>
                <a:gd name="T80" fmla="*/ 617 w 459"/>
                <a:gd name="T81" fmla="*/ 978 h 503"/>
                <a:gd name="T82" fmla="*/ 757 w 459"/>
                <a:gd name="T83" fmla="*/ 1440 h 503"/>
                <a:gd name="T84" fmla="*/ 389 w 459"/>
                <a:gd name="T85" fmla="*/ 2032 h 503"/>
                <a:gd name="T86" fmla="*/ 187 w 459"/>
                <a:gd name="T87" fmla="*/ 2427 h 503"/>
                <a:gd name="T88" fmla="*/ 293 w 459"/>
                <a:gd name="T89" fmla="*/ 3284 h 503"/>
                <a:gd name="T90" fmla="*/ 464 w 459"/>
                <a:gd name="T91" fmla="*/ 4130 h 503"/>
                <a:gd name="T92" fmla="*/ 869 w 459"/>
                <a:gd name="T93" fmla="*/ 4757 h 503"/>
                <a:gd name="T94" fmla="*/ 556 w 459"/>
                <a:gd name="T95" fmla="*/ 4173 h 503"/>
                <a:gd name="T96" fmla="*/ 556 w 459"/>
                <a:gd name="T97" fmla="*/ 4164 h 503"/>
                <a:gd name="T98" fmla="*/ 659 w 459"/>
                <a:gd name="T99" fmla="*/ 4182 h 503"/>
                <a:gd name="T100" fmla="*/ 1229 w 459"/>
                <a:gd name="T101" fmla="*/ 4366 h 503"/>
                <a:gd name="T102" fmla="*/ 2092 w 459"/>
                <a:gd name="T103" fmla="*/ 4889 h 503"/>
                <a:gd name="T104" fmla="*/ 3134 w 459"/>
                <a:gd name="T105" fmla="*/ 4793 h 503"/>
                <a:gd name="T106" fmla="*/ 3632 w 459"/>
                <a:gd name="T107" fmla="*/ 4130 h 503"/>
                <a:gd name="T108" fmla="*/ 3868 w 459"/>
                <a:gd name="T109" fmla="*/ 3815 h 503"/>
                <a:gd name="T110" fmla="*/ 3598 w 459"/>
                <a:gd name="T111" fmla="*/ 4084 h 50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9" h="503">
                  <a:moveTo>
                    <a:pt x="427" y="400"/>
                  </a:moveTo>
                  <a:cubicBezTo>
                    <a:pt x="405" y="408"/>
                    <a:pt x="399" y="429"/>
                    <a:pt x="372" y="460"/>
                  </a:cubicBezTo>
                  <a:cubicBezTo>
                    <a:pt x="345" y="491"/>
                    <a:pt x="288" y="496"/>
                    <a:pt x="251" y="473"/>
                  </a:cubicBezTo>
                  <a:cubicBezTo>
                    <a:pt x="214" y="449"/>
                    <a:pt x="225" y="406"/>
                    <a:pt x="152" y="421"/>
                  </a:cubicBezTo>
                  <a:cubicBezTo>
                    <a:pt x="121" y="427"/>
                    <a:pt x="97" y="417"/>
                    <a:pt x="80" y="404"/>
                  </a:cubicBezTo>
                  <a:cubicBezTo>
                    <a:pt x="60" y="389"/>
                    <a:pt x="60" y="389"/>
                    <a:pt x="60" y="389"/>
                  </a:cubicBezTo>
                  <a:cubicBezTo>
                    <a:pt x="52" y="375"/>
                    <a:pt x="39" y="358"/>
                    <a:pt x="46" y="328"/>
                  </a:cubicBezTo>
                  <a:cubicBezTo>
                    <a:pt x="56" y="283"/>
                    <a:pt x="18" y="257"/>
                    <a:pt x="35" y="243"/>
                  </a:cubicBezTo>
                  <a:cubicBezTo>
                    <a:pt x="42" y="238"/>
                    <a:pt x="47" y="234"/>
                    <a:pt x="49" y="230"/>
                  </a:cubicBezTo>
                  <a:cubicBezTo>
                    <a:pt x="56" y="231"/>
                    <a:pt x="56" y="251"/>
                    <a:pt x="87" y="256"/>
                  </a:cubicBezTo>
                  <a:cubicBezTo>
                    <a:pt x="120" y="260"/>
                    <a:pt x="115" y="290"/>
                    <a:pt x="146" y="298"/>
                  </a:cubicBezTo>
                  <a:cubicBezTo>
                    <a:pt x="177" y="306"/>
                    <a:pt x="194" y="270"/>
                    <a:pt x="225" y="293"/>
                  </a:cubicBezTo>
                  <a:cubicBezTo>
                    <a:pt x="243" y="306"/>
                    <a:pt x="238" y="319"/>
                    <a:pt x="247" y="351"/>
                  </a:cubicBezTo>
                  <a:cubicBezTo>
                    <a:pt x="256" y="384"/>
                    <a:pt x="272" y="381"/>
                    <a:pt x="272" y="381"/>
                  </a:cubicBezTo>
                  <a:cubicBezTo>
                    <a:pt x="259" y="379"/>
                    <a:pt x="252" y="363"/>
                    <a:pt x="252" y="351"/>
                  </a:cubicBezTo>
                  <a:cubicBezTo>
                    <a:pt x="251" y="338"/>
                    <a:pt x="239" y="302"/>
                    <a:pt x="239" y="302"/>
                  </a:cubicBezTo>
                  <a:cubicBezTo>
                    <a:pt x="272" y="345"/>
                    <a:pt x="310" y="335"/>
                    <a:pt x="310" y="335"/>
                  </a:cubicBezTo>
                  <a:cubicBezTo>
                    <a:pt x="263" y="338"/>
                    <a:pt x="249" y="304"/>
                    <a:pt x="235" y="292"/>
                  </a:cubicBezTo>
                  <a:cubicBezTo>
                    <a:pt x="220" y="280"/>
                    <a:pt x="215" y="272"/>
                    <a:pt x="178" y="287"/>
                  </a:cubicBezTo>
                  <a:cubicBezTo>
                    <a:pt x="141" y="303"/>
                    <a:pt x="137" y="287"/>
                    <a:pt x="118" y="267"/>
                  </a:cubicBezTo>
                  <a:cubicBezTo>
                    <a:pt x="100" y="246"/>
                    <a:pt x="85" y="253"/>
                    <a:pt x="68" y="242"/>
                  </a:cubicBezTo>
                  <a:cubicBezTo>
                    <a:pt x="56" y="234"/>
                    <a:pt x="54" y="223"/>
                    <a:pt x="54" y="217"/>
                  </a:cubicBezTo>
                  <a:cubicBezTo>
                    <a:pt x="54" y="211"/>
                    <a:pt x="54" y="203"/>
                    <a:pt x="61" y="189"/>
                  </a:cubicBezTo>
                  <a:cubicBezTo>
                    <a:pt x="77" y="157"/>
                    <a:pt x="101" y="161"/>
                    <a:pt x="107" y="130"/>
                  </a:cubicBezTo>
                  <a:cubicBezTo>
                    <a:pt x="107" y="129"/>
                    <a:pt x="107" y="129"/>
                    <a:pt x="107" y="129"/>
                  </a:cubicBezTo>
                  <a:cubicBezTo>
                    <a:pt x="108" y="127"/>
                    <a:pt x="111" y="127"/>
                    <a:pt x="115" y="132"/>
                  </a:cubicBezTo>
                  <a:cubicBezTo>
                    <a:pt x="130" y="149"/>
                    <a:pt x="170" y="128"/>
                    <a:pt x="188" y="123"/>
                  </a:cubicBezTo>
                  <a:cubicBezTo>
                    <a:pt x="206" y="118"/>
                    <a:pt x="211" y="128"/>
                    <a:pt x="236" y="134"/>
                  </a:cubicBezTo>
                  <a:cubicBezTo>
                    <a:pt x="260" y="140"/>
                    <a:pt x="263" y="164"/>
                    <a:pt x="263" y="164"/>
                  </a:cubicBezTo>
                  <a:cubicBezTo>
                    <a:pt x="270" y="147"/>
                    <a:pt x="250" y="134"/>
                    <a:pt x="250" y="134"/>
                  </a:cubicBezTo>
                  <a:cubicBezTo>
                    <a:pt x="250" y="134"/>
                    <a:pt x="269" y="129"/>
                    <a:pt x="278" y="123"/>
                  </a:cubicBezTo>
                  <a:cubicBezTo>
                    <a:pt x="312" y="100"/>
                    <a:pt x="332" y="110"/>
                    <a:pt x="332" y="110"/>
                  </a:cubicBezTo>
                  <a:cubicBezTo>
                    <a:pt x="300" y="92"/>
                    <a:pt x="258" y="145"/>
                    <a:pt x="224" y="126"/>
                  </a:cubicBezTo>
                  <a:cubicBezTo>
                    <a:pt x="191" y="107"/>
                    <a:pt x="170" y="129"/>
                    <a:pt x="137" y="133"/>
                  </a:cubicBezTo>
                  <a:cubicBezTo>
                    <a:pt x="117" y="135"/>
                    <a:pt x="109" y="122"/>
                    <a:pt x="106" y="112"/>
                  </a:cubicBezTo>
                  <a:cubicBezTo>
                    <a:pt x="106" y="103"/>
                    <a:pt x="109" y="91"/>
                    <a:pt x="129" y="77"/>
                  </a:cubicBezTo>
                  <a:cubicBezTo>
                    <a:pt x="164" y="54"/>
                    <a:pt x="168" y="0"/>
                    <a:pt x="168" y="0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62" y="46"/>
                    <a:pt x="120" y="70"/>
                    <a:pt x="104" y="85"/>
                  </a:cubicBezTo>
                  <a:cubicBezTo>
                    <a:pt x="88" y="99"/>
                    <a:pt x="74" y="80"/>
                    <a:pt x="74" y="80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90" y="106"/>
                    <a:pt x="104" y="121"/>
                    <a:pt x="90" y="141"/>
                  </a:cubicBezTo>
                  <a:cubicBezTo>
                    <a:pt x="75" y="161"/>
                    <a:pt x="48" y="177"/>
                    <a:pt x="46" y="199"/>
                  </a:cubicBezTo>
                  <a:cubicBezTo>
                    <a:pt x="43" y="231"/>
                    <a:pt x="31" y="226"/>
                    <a:pt x="22" y="238"/>
                  </a:cubicBezTo>
                  <a:cubicBezTo>
                    <a:pt x="0" y="266"/>
                    <a:pt x="44" y="268"/>
                    <a:pt x="35" y="322"/>
                  </a:cubicBezTo>
                  <a:cubicBezTo>
                    <a:pt x="26" y="377"/>
                    <a:pt x="46" y="371"/>
                    <a:pt x="55" y="405"/>
                  </a:cubicBezTo>
                  <a:cubicBezTo>
                    <a:pt x="70" y="461"/>
                    <a:pt x="103" y="466"/>
                    <a:pt x="103" y="466"/>
                  </a:cubicBezTo>
                  <a:cubicBezTo>
                    <a:pt x="91" y="464"/>
                    <a:pt x="64" y="438"/>
                    <a:pt x="66" y="409"/>
                  </a:cubicBezTo>
                  <a:cubicBezTo>
                    <a:pt x="66" y="409"/>
                    <a:pt x="66" y="408"/>
                    <a:pt x="66" y="408"/>
                  </a:cubicBezTo>
                  <a:cubicBezTo>
                    <a:pt x="69" y="403"/>
                    <a:pt x="78" y="410"/>
                    <a:pt x="78" y="410"/>
                  </a:cubicBezTo>
                  <a:cubicBezTo>
                    <a:pt x="94" y="422"/>
                    <a:pt x="117" y="433"/>
                    <a:pt x="146" y="428"/>
                  </a:cubicBezTo>
                  <a:cubicBezTo>
                    <a:pt x="218" y="414"/>
                    <a:pt x="211" y="455"/>
                    <a:pt x="248" y="479"/>
                  </a:cubicBezTo>
                  <a:cubicBezTo>
                    <a:pt x="286" y="503"/>
                    <a:pt x="344" y="502"/>
                    <a:pt x="372" y="470"/>
                  </a:cubicBezTo>
                  <a:cubicBezTo>
                    <a:pt x="400" y="438"/>
                    <a:pt x="408" y="413"/>
                    <a:pt x="431" y="405"/>
                  </a:cubicBezTo>
                  <a:cubicBezTo>
                    <a:pt x="452" y="397"/>
                    <a:pt x="444" y="378"/>
                    <a:pt x="459" y="374"/>
                  </a:cubicBezTo>
                  <a:cubicBezTo>
                    <a:pt x="444" y="377"/>
                    <a:pt x="449" y="393"/>
                    <a:pt x="427" y="400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1" name="Freeform 16">
              <a:extLst>
                <a:ext uri="{FF2B5EF4-FFF2-40B4-BE49-F238E27FC236}">
                  <a16:creationId xmlns:a16="http://schemas.microsoft.com/office/drawing/2014/main" id="{E097BC3E-DED9-471B-A6B5-399485BD6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140"/>
              <a:ext cx="432" cy="1198"/>
            </a:xfrm>
            <a:custGeom>
              <a:avLst/>
              <a:gdLst>
                <a:gd name="T0" fmla="*/ 1149 w 212"/>
                <a:gd name="T1" fmla="*/ 5643 h 552"/>
                <a:gd name="T2" fmla="*/ 888 w 212"/>
                <a:gd name="T3" fmla="*/ 4540 h 552"/>
                <a:gd name="T4" fmla="*/ 556 w 212"/>
                <a:gd name="T5" fmla="*/ 3679 h 552"/>
                <a:gd name="T6" fmla="*/ 179 w 212"/>
                <a:gd name="T7" fmla="*/ 2902 h 552"/>
                <a:gd name="T8" fmla="*/ 196 w 212"/>
                <a:gd name="T9" fmla="*/ 2298 h 552"/>
                <a:gd name="T10" fmla="*/ 67 w 212"/>
                <a:gd name="T11" fmla="*/ 1545 h 552"/>
                <a:gd name="T12" fmla="*/ 67 w 212"/>
                <a:gd name="T13" fmla="*/ 979 h 552"/>
                <a:gd name="T14" fmla="*/ 16 w 212"/>
                <a:gd name="T15" fmla="*/ 499 h 552"/>
                <a:gd name="T16" fmla="*/ 320 w 212"/>
                <a:gd name="T17" fmla="*/ 0 h 552"/>
                <a:gd name="T18" fmla="*/ 939 w 212"/>
                <a:gd name="T19" fmla="*/ 1441 h 552"/>
                <a:gd name="T20" fmla="*/ 1380 w 212"/>
                <a:gd name="T21" fmla="*/ 3301 h 552"/>
                <a:gd name="T22" fmla="*/ 1557 w 212"/>
                <a:gd name="T23" fmla="*/ 5068 h 552"/>
                <a:gd name="T24" fmla="*/ 1149 w 212"/>
                <a:gd name="T25" fmla="*/ 5643 h 5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2" h="552">
                  <a:moveTo>
                    <a:pt x="136" y="552"/>
                  </a:moveTo>
                  <a:cubicBezTo>
                    <a:pt x="112" y="520"/>
                    <a:pt x="125" y="475"/>
                    <a:pt x="105" y="444"/>
                  </a:cubicBezTo>
                  <a:cubicBezTo>
                    <a:pt x="88" y="416"/>
                    <a:pt x="80" y="388"/>
                    <a:pt x="66" y="360"/>
                  </a:cubicBezTo>
                  <a:cubicBezTo>
                    <a:pt x="52" y="333"/>
                    <a:pt x="24" y="316"/>
                    <a:pt x="21" y="284"/>
                  </a:cubicBezTo>
                  <a:cubicBezTo>
                    <a:pt x="20" y="264"/>
                    <a:pt x="25" y="245"/>
                    <a:pt x="23" y="225"/>
                  </a:cubicBezTo>
                  <a:cubicBezTo>
                    <a:pt x="20" y="200"/>
                    <a:pt x="9" y="176"/>
                    <a:pt x="8" y="151"/>
                  </a:cubicBezTo>
                  <a:cubicBezTo>
                    <a:pt x="7" y="133"/>
                    <a:pt x="9" y="115"/>
                    <a:pt x="8" y="96"/>
                  </a:cubicBezTo>
                  <a:cubicBezTo>
                    <a:pt x="7" y="80"/>
                    <a:pt x="0" y="65"/>
                    <a:pt x="2" y="49"/>
                  </a:cubicBezTo>
                  <a:cubicBezTo>
                    <a:pt x="5" y="29"/>
                    <a:pt x="18" y="6"/>
                    <a:pt x="38" y="0"/>
                  </a:cubicBezTo>
                  <a:cubicBezTo>
                    <a:pt x="38" y="0"/>
                    <a:pt x="89" y="55"/>
                    <a:pt x="111" y="141"/>
                  </a:cubicBezTo>
                  <a:cubicBezTo>
                    <a:pt x="130" y="217"/>
                    <a:pt x="135" y="266"/>
                    <a:pt x="163" y="323"/>
                  </a:cubicBezTo>
                  <a:cubicBezTo>
                    <a:pt x="183" y="364"/>
                    <a:pt x="212" y="449"/>
                    <a:pt x="184" y="496"/>
                  </a:cubicBezTo>
                  <a:cubicBezTo>
                    <a:pt x="157" y="542"/>
                    <a:pt x="136" y="552"/>
                    <a:pt x="136" y="552"/>
                  </a:cubicBezTo>
                  <a:close/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2" name="Freeform 17">
              <a:extLst>
                <a:ext uri="{FF2B5EF4-FFF2-40B4-BE49-F238E27FC236}">
                  <a16:creationId xmlns:a16="http://schemas.microsoft.com/office/drawing/2014/main" id="{1B370D6E-2DDD-4475-99C7-E0107B64B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209"/>
              <a:ext cx="380" cy="1105"/>
            </a:xfrm>
            <a:custGeom>
              <a:avLst/>
              <a:gdLst>
                <a:gd name="T0" fmla="*/ 1057 w 187"/>
                <a:gd name="T1" fmla="*/ 5208 h 509"/>
                <a:gd name="T2" fmla="*/ 764 w 187"/>
                <a:gd name="T3" fmla="*/ 4081 h 509"/>
                <a:gd name="T4" fmla="*/ 480 w 187"/>
                <a:gd name="T5" fmla="*/ 3328 h 509"/>
                <a:gd name="T6" fmla="*/ 161 w 187"/>
                <a:gd name="T7" fmla="*/ 2629 h 509"/>
                <a:gd name="T8" fmla="*/ 169 w 187"/>
                <a:gd name="T9" fmla="*/ 2106 h 509"/>
                <a:gd name="T10" fmla="*/ 57 w 187"/>
                <a:gd name="T11" fmla="*/ 1433 h 509"/>
                <a:gd name="T12" fmla="*/ 57 w 187"/>
                <a:gd name="T13" fmla="*/ 933 h 509"/>
                <a:gd name="T14" fmla="*/ 16 w 187"/>
                <a:gd name="T15" fmla="*/ 499 h 509"/>
                <a:gd name="T16" fmla="*/ 343 w 187"/>
                <a:gd name="T17" fmla="*/ 0 h 509"/>
                <a:gd name="T18" fmla="*/ 797 w 187"/>
                <a:gd name="T19" fmla="*/ 1339 h 509"/>
                <a:gd name="T20" fmla="*/ 1173 w 187"/>
                <a:gd name="T21" fmla="*/ 2955 h 509"/>
                <a:gd name="T22" fmla="*/ 1376 w 187"/>
                <a:gd name="T23" fmla="*/ 4717 h 509"/>
                <a:gd name="T24" fmla="*/ 1057 w 187"/>
                <a:gd name="T25" fmla="*/ 5208 h 5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7" h="509">
                  <a:moveTo>
                    <a:pt x="126" y="509"/>
                  </a:moveTo>
                  <a:cubicBezTo>
                    <a:pt x="106" y="482"/>
                    <a:pt x="108" y="427"/>
                    <a:pt x="91" y="399"/>
                  </a:cubicBezTo>
                  <a:cubicBezTo>
                    <a:pt x="76" y="375"/>
                    <a:pt x="69" y="350"/>
                    <a:pt x="57" y="325"/>
                  </a:cubicBezTo>
                  <a:cubicBezTo>
                    <a:pt x="45" y="301"/>
                    <a:pt x="21" y="286"/>
                    <a:pt x="19" y="257"/>
                  </a:cubicBezTo>
                  <a:cubicBezTo>
                    <a:pt x="18" y="239"/>
                    <a:pt x="22" y="223"/>
                    <a:pt x="20" y="206"/>
                  </a:cubicBezTo>
                  <a:cubicBezTo>
                    <a:pt x="18" y="183"/>
                    <a:pt x="9" y="162"/>
                    <a:pt x="7" y="140"/>
                  </a:cubicBezTo>
                  <a:cubicBezTo>
                    <a:pt x="6" y="124"/>
                    <a:pt x="8" y="107"/>
                    <a:pt x="7" y="91"/>
                  </a:cubicBezTo>
                  <a:cubicBezTo>
                    <a:pt x="7" y="77"/>
                    <a:pt x="0" y="64"/>
                    <a:pt x="2" y="49"/>
                  </a:cubicBezTo>
                  <a:cubicBezTo>
                    <a:pt x="5" y="32"/>
                    <a:pt x="24" y="6"/>
                    <a:pt x="41" y="0"/>
                  </a:cubicBezTo>
                  <a:cubicBezTo>
                    <a:pt x="41" y="0"/>
                    <a:pt x="77" y="54"/>
                    <a:pt x="95" y="131"/>
                  </a:cubicBezTo>
                  <a:cubicBezTo>
                    <a:pt x="111" y="199"/>
                    <a:pt x="116" y="234"/>
                    <a:pt x="140" y="289"/>
                  </a:cubicBezTo>
                  <a:cubicBezTo>
                    <a:pt x="156" y="325"/>
                    <a:pt x="187" y="420"/>
                    <a:pt x="164" y="461"/>
                  </a:cubicBezTo>
                  <a:cubicBezTo>
                    <a:pt x="140" y="502"/>
                    <a:pt x="126" y="509"/>
                    <a:pt x="126" y="509"/>
                  </a:cubicBezTo>
                  <a:close/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3" name="Freeform 18">
              <a:extLst>
                <a:ext uri="{FF2B5EF4-FFF2-40B4-BE49-F238E27FC236}">
                  <a16:creationId xmlns:a16="http://schemas.microsoft.com/office/drawing/2014/main" id="{3121A414-3AA8-4350-B37A-FC3A5780B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537"/>
              <a:ext cx="222" cy="451"/>
            </a:xfrm>
            <a:custGeom>
              <a:avLst/>
              <a:gdLst>
                <a:gd name="T0" fmla="*/ 287 w 109"/>
                <a:gd name="T1" fmla="*/ 9 h 208"/>
                <a:gd name="T2" fmla="*/ 128 w 109"/>
                <a:gd name="T3" fmla="*/ 399 h 208"/>
                <a:gd name="T4" fmla="*/ 33 w 109"/>
                <a:gd name="T5" fmla="*/ 1030 h 208"/>
                <a:gd name="T6" fmla="*/ 489 w 109"/>
                <a:gd name="T7" fmla="*/ 1806 h 208"/>
                <a:gd name="T8" fmla="*/ 768 w 109"/>
                <a:gd name="T9" fmla="*/ 2121 h 208"/>
                <a:gd name="T10" fmla="*/ 768 w 109"/>
                <a:gd name="T11" fmla="*/ 1711 h 208"/>
                <a:gd name="T12" fmla="*/ 556 w 109"/>
                <a:gd name="T13" fmla="*/ 813 h 208"/>
                <a:gd name="T14" fmla="*/ 473 w 109"/>
                <a:gd name="T15" fmla="*/ 410 h 208"/>
                <a:gd name="T16" fmla="*/ 287 w 109"/>
                <a:gd name="T17" fmla="*/ 9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208">
                  <a:moveTo>
                    <a:pt x="34" y="1"/>
                  </a:moveTo>
                  <a:cubicBezTo>
                    <a:pt x="9" y="0"/>
                    <a:pt x="14" y="20"/>
                    <a:pt x="15" y="39"/>
                  </a:cubicBezTo>
                  <a:cubicBezTo>
                    <a:pt x="15" y="61"/>
                    <a:pt x="0" y="77"/>
                    <a:pt x="4" y="101"/>
                  </a:cubicBezTo>
                  <a:cubicBezTo>
                    <a:pt x="8" y="131"/>
                    <a:pt x="39" y="156"/>
                    <a:pt x="58" y="177"/>
                  </a:cubicBezTo>
                  <a:cubicBezTo>
                    <a:pt x="65" y="184"/>
                    <a:pt x="80" y="208"/>
                    <a:pt x="91" y="208"/>
                  </a:cubicBezTo>
                  <a:cubicBezTo>
                    <a:pt x="109" y="208"/>
                    <a:pt x="94" y="178"/>
                    <a:pt x="91" y="168"/>
                  </a:cubicBezTo>
                  <a:cubicBezTo>
                    <a:pt x="80" y="138"/>
                    <a:pt x="70" y="112"/>
                    <a:pt x="66" y="80"/>
                  </a:cubicBezTo>
                  <a:cubicBezTo>
                    <a:pt x="64" y="67"/>
                    <a:pt x="60" y="52"/>
                    <a:pt x="56" y="40"/>
                  </a:cubicBezTo>
                  <a:cubicBezTo>
                    <a:pt x="52" y="30"/>
                    <a:pt x="46" y="1"/>
                    <a:pt x="34" y="1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4" name="Freeform 19">
              <a:extLst>
                <a:ext uri="{FF2B5EF4-FFF2-40B4-BE49-F238E27FC236}">
                  <a16:creationId xmlns:a16="http://schemas.microsoft.com/office/drawing/2014/main" id="{90F1FF4B-EF90-4F44-8242-5513FEB75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938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5" name="Freeform 20">
              <a:extLst>
                <a:ext uri="{FF2B5EF4-FFF2-40B4-BE49-F238E27FC236}">
                  <a16:creationId xmlns:a16="http://schemas.microsoft.com/office/drawing/2014/main" id="{DA5020E4-A663-43E1-B48C-E5D55C8F6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127"/>
              <a:ext cx="934" cy="1091"/>
            </a:xfrm>
            <a:custGeom>
              <a:avLst/>
              <a:gdLst>
                <a:gd name="T0" fmla="*/ 3598 w 459"/>
                <a:gd name="T1" fmla="*/ 4084 h 503"/>
                <a:gd name="T2" fmla="*/ 3134 w 459"/>
                <a:gd name="T3" fmla="*/ 4696 h 503"/>
                <a:gd name="T4" fmla="*/ 2116 w 459"/>
                <a:gd name="T5" fmla="*/ 4826 h 503"/>
                <a:gd name="T6" fmla="*/ 1280 w 459"/>
                <a:gd name="T7" fmla="*/ 4295 h 503"/>
                <a:gd name="T8" fmla="*/ 676 w 459"/>
                <a:gd name="T9" fmla="*/ 4121 h 503"/>
                <a:gd name="T10" fmla="*/ 505 w 459"/>
                <a:gd name="T11" fmla="*/ 3971 h 503"/>
                <a:gd name="T12" fmla="*/ 389 w 459"/>
                <a:gd name="T13" fmla="*/ 3345 h 503"/>
                <a:gd name="T14" fmla="*/ 293 w 459"/>
                <a:gd name="T15" fmla="*/ 2479 h 503"/>
                <a:gd name="T16" fmla="*/ 413 w 459"/>
                <a:gd name="T17" fmla="*/ 2347 h 503"/>
                <a:gd name="T18" fmla="*/ 733 w 459"/>
                <a:gd name="T19" fmla="*/ 2611 h 503"/>
                <a:gd name="T20" fmla="*/ 1229 w 459"/>
                <a:gd name="T21" fmla="*/ 3039 h 503"/>
                <a:gd name="T22" fmla="*/ 1896 w 459"/>
                <a:gd name="T23" fmla="*/ 2991 h 503"/>
                <a:gd name="T24" fmla="*/ 2084 w 459"/>
                <a:gd name="T25" fmla="*/ 3581 h 503"/>
                <a:gd name="T26" fmla="*/ 2289 w 459"/>
                <a:gd name="T27" fmla="*/ 3887 h 503"/>
                <a:gd name="T28" fmla="*/ 2124 w 459"/>
                <a:gd name="T29" fmla="*/ 3581 h 503"/>
                <a:gd name="T30" fmla="*/ 2012 w 459"/>
                <a:gd name="T31" fmla="*/ 3082 h 503"/>
                <a:gd name="T32" fmla="*/ 2613 w 459"/>
                <a:gd name="T33" fmla="*/ 3420 h 503"/>
                <a:gd name="T34" fmla="*/ 1980 w 459"/>
                <a:gd name="T35" fmla="*/ 2978 h 503"/>
                <a:gd name="T36" fmla="*/ 1500 w 459"/>
                <a:gd name="T37" fmla="*/ 2926 h 503"/>
                <a:gd name="T38" fmla="*/ 993 w 459"/>
                <a:gd name="T39" fmla="*/ 2724 h 503"/>
                <a:gd name="T40" fmla="*/ 572 w 459"/>
                <a:gd name="T41" fmla="*/ 2470 h 503"/>
                <a:gd name="T42" fmla="*/ 456 w 459"/>
                <a:gd name="T43" fmla="*/ 2217 h 503"/>
                <a:gd name="T44" fmla="*/ 513 w 459"/>
                <a:gd name="T45" fmla="*/ 1928 h 503"/>
                <a:gd name="T46" fmla="*/ 903 w 459"/>
                <a:gd name="T47" fmla="*/ 1327 h 503"/>
                <a:gd name="T48" fmla="*/ 903 w 459"/>
                <a:gd name="T49" fmla="*/ 1317 h 503"/>
                <a:gd name="T50" fmla="*/ 969 w 459"/>
                <a:gd name="T51" fmla="*/ 1345 h 503"/>
                <a:gd name="T52" fmla="*/ 1585 w 459"/>
                <a:gd name="T53" fmla="*/ 1256 h 503"/>
                <a:gd name="T54" fmla="*/ 1988 w 459"/>
                <a:gd name="T55" fmla="*/ 1369 h 503"/>
                <a:gd name="T56" fmla="*/ 2216 w 459"/>
                <a:gd name="T57" fmla="*/ 1674 h 503"/>
                <a:gd name="T58" fmla="*/ 2108 w 459"/>
                <a:gd name="T59" fmla="*/ 1369 h 503"/>
                <a:gd name="T60" fmla="*/ 2344 w 459"/>
                <a:gd name="T61" fmla="*/ 1256 h 503"/>
                <a:gd name="T62" fmla="*/ 2800 w 459"/>
                <a:gd name="T63" fmla="*/ 1124 h 503"/>
                <a:gd name="T64" fmla="*/ 1888 w 459"/>
                <a:gd name="T65" fmla="*/ 1284 h 503"/>
                <a:gd name="T66" fmla="*/ 1156 w 459"/>
                <a:gd name="T67" fmla="*/ 1356 h 503"/>
                <a:gd name="T68" fmla="*/ 895 w 459"/>
                <a:gd name="T69" fmla="*/ 1143 h 503"/>
                <a:gd name="T70" fmla="*/ 1085 w 459"/>
                <a:gd name="T71" fmla="*/ 785 h 503"/>
                <a:gd name="T72" fmla="*/ 1416 w 459"/>
                <a:gd name="T73" fmla="*/ 0 h 503"/>
                <a:gd name="T74" fmla="*/ 1304 w 459"/>
                <a:gd name="T75" fmla="*/ 20 h 503"/>
                <a:gd name="T76" fmla="*/ 877 w 459"/>
                <a:gd name="T77" fmla="*/ 865 h 503"/>
                <a:gd name="T78" fmla="*/ 625 w 459"/>
                <a:gd name="T79" fmla="*/ 818 h 503"/>
                <a:gd name="T80" fmla="*/ 617 w 459"/>
                <a:gd name="T81" fmla="*/ 978 h 503"/>
                <a:gd name="T82" fmla="*/ 757 w 459"/>
                <a:gd name="T83" fmla="*/ 1440 h 503"/>
                <a:gd name="T84" fmla="*/ 389 w 459"/>
                <a:gd name="T85" fmla="*/ 2032 h 503"/>
                <a:gd name="T86" fmla="*/ 187 w 459"/>
                <a:gd name="T87" fmla="*/ 2427 h 503"/>
                <a:gd name="T88" fmla="*/ 293 w 459"/>
                <a:gd name="T89" fmla="*/ 3284 h 503"/>
                <a:gd name="T90" fmla="*/ 464 w 459"/>
                <a:gd name="T91" fmla="*/ 4130 h 503"/>
                <a:gd name="T92" fmla="*/ 869 w 459"/>
                <a:gd name="T93" fmla="*/ 4757 h 503"/>
                <a:gd name="T94" fmla="*/ 556 w 459"/>
                <a:gd name="T95" fmla="*/ 4173 h 503"/>
                <a:gd name="T96" fmla="*/ 556 w 459"/>
                <a:gd name="T97" fmla="*/ 4164 h 503"/>
                <a:gd name="T98" fmla="*/ 659 w 459"/>
                <a:gd name="T99" fmla="*/ 4182 h 503"/>
                <a:gd name="T100" fmla="*/ 1229 w 459"/>
                <a:gd name="T101" fmla="*/ 4366 h 503"/>
                <a:gd name="T102" fmla="*/ 2092 w 459"/>
                <a:gd name="T103" fmla="*/ 4889 h 503"/>
                <a:gd name="T104" fmla="*/ 3134 w 459"/>
                <a:gd name="T105" fmla="*/ 4793 h 503"/>
                <a:gd name="T106" fmla="*/ 3632 w 459"/>
                <a:gd name="T107" fmla="*/ 4130 h 503"/>
                <a:gd name="T108" fmla="*/ 3868 w 459"/>
                <a:gd name="T109" fmla="*/ 3815 h 503"/>
                <a:gd name="T110" fmla="*/ 3598 w 459"/>
                <a:gd name="T111" fmla="*/ 4084 h 50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9" h="503">
                  <a:moveTo>
                    <a:pt x="427" y="400"/>
                  </a:moveTo>
                  <a:cubicBezTo>
                    <a:pt x="405" y="408"/>
                    <a:pt x="399" y="429"/>
                    <a:pt x="372" y="460"/>
                  </a:cubicBezTo>
                  <a:cubicBezTo>
                    <a:pt x="345" y="491"/>
                    <a:pt x="288" y="496"/>
                    <a:pt x="251" y="473"/>
                  </a:cubicBezTo>
                  <a:cubicBezTo>
                    <a:pt x="214" y="449"/>
                    <a:pt x="225" y="406"/>
                    <a:pt x="152" y="421"/>
                  </a:cubicBezTo>
                  <a:cubicBezTo>
                    <a:pt x="121" y="427"/>
                    <a:pt x="97" y="417"/>
                    <a:pt x="80" y="404"/>
                  </a:cubicBezTo>
                  <a:cubicBezTo>
                    <a:pt x="60" y="389"/>
                    <a:pt x="60" y="389"/>
                    <a:pt x="60" y="389"/>
                  </a:cubicBezTo>
                  <a:cubicBezTo>
                    <a:pt x="52" y="375"/>
                    <a:pt x="39" y="358"/>
                    <a:pt x="46" y="328"/>
                  </a:cubicBezTo>
                  <a:cubicBezTo>
                    <a:pt x="56" y="283"/>
                    <a:pt x="18" y="257"/>
                    <a:pt x="35" y="243"/>
                  </a:cubicBezTo>
                  <a:cubicBezTo>
                    <a:pt x="42" y="238"/>
                    <a:pt x="47" y="234"/>
                    <a:pt x="49" y="230"/>
                  </a:cubicBezTo>
                  <a:cubicBezTo>
                    <a:pt x="56" y="231"/>
                    <a:pt x="56" y="251"/>
                    <a:pt x="87" y="256"/>
                  </a:cubicBezTo>
                  <a:cubicBezTo>
                    <a:pt x="120" y="260"/>
                    <a:pt x="115" y="290"/>
                    <a:pt x="146" y="298"/>
                  </a:cubicBezTo>
                  <a:cubicBezTo>
                    <a:pt x="177" y="306"/>
                    <a:pt x="194" y="270"/>
                    <a:pt x="225" y="293"/>
                  </a:cubicBezTo>
                  <a:cubicBezTo>
                    <a:pt x="243" y="306"/>
                    <a:pt x="238" y="319"/>
                    <a:pt x="247" y="351"/>
                  </a:cubicBezTo>
                  <a:cubicBezTo>
                    <a:pt x="256" y="384"/>
                    <a:pt x="272" y="381"/>
                    <a:pt x="272" y="381"/>
                  </a:cubicBezTo>
                  <a:cubicBezTo>
                    <a:pt x="259" y="379"/>
                    <a:pt x="252" y="363"/>
                    <a:pt x="252" y="351"/>
                  </a:cubicBezTo>
                  <a:cubicBezTo>
                    <a:pt x="251" y="338"/>
                    <a:pt x="239" y="302"/>
                    <a:pt x="239" y="302"/>
                  </a:cubicBezTo>
                  <a:cubicBezTo>
                    <a:pt x="272" y="345"/>
                    <a:pt x="310" y="335"/>
                    <a:pt x="310" y="335"/>
                  </a:cubicBezTo>
                  <a:cubicBezTo>
                    <a:pt x="263" y="338"/>
                    <a:pt x="249" y="304"/>
                    <a:pt x="235" y="292"/>
                  </a:cubicBezTo>
                  <a:cubicBezTo>
                    <a:pt x="220" y="280"/>
                    <a:pt x="215" y="272"/>
                    <a:pt x="178" y="287"/>
                  </a:cubicBezTo>
                  <a:cubicBezTo>
                    <a:pt x="141" y="303"/>
                    <a:pt x="137" y="287"/>
                    <a:pt x="118" y="267"/>
                  </a:cubicBezTo>
                  <a:cubicBezTo>
                    <a:pt x="100" y="246"/>
                    <a:pt x="85" y="253"/>
                    <a:pt x="68" y="242"/>
                  </a:cubicBezTo>
                  <a:cubicBezTo>
                    <a:pt x="56" y="234"/>
                    <a:pt x="54" y="223"/>
                    <a:pt x="54" y="217"/>
                  </a:cubicBezTo>
                  <a:cubicBezTo>
                    <a:pt x="54" y="211"/>
                    <a:pt x="54" y="203"/>
                    <a:pt x="61" y="189"/>
                  </a:cubicBezTo>
                  <a:cubicBezTo>
                    <a:pt x="77" y="157"/>
                    <a:pt x="101" y="161"/>
                    <a:pt x="107" y="130"/>
                  </a:cubicBezTo>
                  <a:cubicBezTo>
                    <a:pt x="107" y="129"/>
                    <a:pt x="107" y="129"/>
                    <a:pt x="107" y="129"/>
                  </a:cubicBezTo>
                  <a:cubicBezTo>
                    <a:pt x="108" y="127"/>
                    <a:pt x="111" y="127"/>
                    <a:pt x="115" y="132"/>
                  </a:cubicBezTo>
                  <a:cubicBezTo>
                    <a:pt x="130" y="149"/>
                    <a:pt x="170" y="128"/>
                    <a:pt x="188" y="123"/>
                  </a:cubicBezTo>
                  <a:cubicBezTo>
                    <a:pt x="206" y="118"/>
                    <a:pt x="211" y="128"/>
                    <a:pt x="236" y="134"/>
                  </a:cubicBezTo>
                  <a:cubicBezTo>
                    <a:pt x="260" y="140"/>
                    <a:pt x="263" y="164"/>
                    <a:pt x="263" y="164"/>
                  </a:cubicBezTo>
                  <a:cubicBezTo>
                    <a:pt x="270" y="147"/>
                    <a:pt x="250" y="134"/>
                    <a:pt x="250" y="134"/>
                  </a:cubicBezTo>
                  <a:cubicBezTo>
                    <a:pt x="250" y="134"/>
                    <a:pt x="269" y="129"/>
                    <a:pt x="278" y="123"/>
                  </a:cubicBezTo>
                  <a:cubicBezTo>
                    <a:pt x="312" y="100"/>
                    <a:pt x="332" y="110"/>
                    <a:pt x="332" y="110"/>
                  </a:cubicBezTo>
                  <a:cubicBezTo>
                    <a:pt x="300" y="92"/>
                    <a:pt x="258" y="145"/>
                    <a:pt x="224" y="126"/>
                  </a:cubicBezTo>
                  <a:cubicBezTo>
                    <a:pt x="191" y="107"/>
                    <a:pt x="170" y="129"/>
                    <a:pt x="137" y="133"/>
                  </a:cubicBezTo>
                  <a:cubicBezTo>
                    <a:pt x="117" y="135"/>
                    <a:pt x="109" y="122"/>
                    <a:pt x="106" y="112"/>
                  </a:cubicBezTo>
                  <a:cubicBezTo>
                    <a:pt x="106" y="103"/>
                    <a:pt x="109" y="91"/>
                    <a:pt x="129" y="77"/>
                  </a:cubicBezTo>
                  <a:cubicBezTo>
                    <a:pt x="164" y="54"/>
                    <a:pt x="168" y="0"/>
                    <a:pt x="168" y="0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62" y="46"/>
                    <a:pt x="120" y="70"/>
                    <a:pt x="104" y="85"/>
                  </a:cubicBezTo>
                  <a:cubicBezTo>
                    <a:pt x="88" y="99"/>
                    <a:pt x="74" y="80"/>
                    <a:pt x="74" y="80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90" y="106"/>
                    <a:pt x="104" y="121"/>
                    <a:pt x="90" y="141"/>
                  </a:cubicBezTo>
                  <a:cubicBezTo>
                    <a:pt x="75" y="161"/>
                    <a:pt x="48" y="177"/>
                    <a:pt x="46" y="199"/>
                  </a:cubicBezTo>
                  <a:cubicBezTo>
                    <a:pt x="43" y="231"/>
                    <a:pt x="31" y="226"/>
                    <a:pt x="22" y="238"/>
                  </a:cubicBezTo>
                  <a:cubicBezTo>
                    <a:pt x="0" y="266"/>
                    <a:pt x="44" y="268"/>
                    <a:pt x="35" y="322"/>
                  </a:cubicBezTo>
                  <a:cubicBezTo>
                    <a:pt x="26" y="377"/>
                    <a:pt x="46" y="371"/>
                    <a:pt x="55" y="405"/>
                  </a:cubicBezTo>
                  <a:cubicBezTo>
                    <a:pt x="70" y="461"/>
                    <a:pt x="103" y="466"/>
                    <a:pt x="103" y="466"/>
                  </a:cubicBezTo>
                  <a:cubicBezTo>
                    <a:pt x="91" y="464"/>
                    <a:pt x="64" y="438"/>
                    <a:pt x="66" y="409"/>
                  </a:cubicBezTo>
                  <a:cubicBezTo>
                    <a:pt x="66" y="409"/>
                    <a:pt x="66" y="408"/>
                    <a:pt x="66" y="408"/>
                  </a:cubicBezTo>
                  <a:cubicBezTo>
                    <a:pt x="69" y="403"/>
                    <a:pt x="78" y="410"/>
                    <a:pt x="78" y="410"/>
                  </a:cubicBezTo>
                  <a:cubicBezTo>
                    <a:pt x="94" y="422"/>
                    <a:pt x="117" y="433"/>
                    <a:pt x="146" y="428"/>
                  </a:cubicBezTo>
                  <a:cubicBezTo>
                    <a:pt x="218" y="414"/>
                    <a:pt x="211" y="455"/>
                    <a:pt x="248" y="479"/>
                  </a:cubicBezTo>
                  <a:cubicBezTo>
                    <a:pt x="286" y="503"/>
                    <a:pt x="344" y="502"/>
                    <a:pt x="372" y="470"/>
                  </a:cubicBezTo>
                  <a:cubicBezTo>
                    <a:pt x="400" y="438"/>
                    <a:pt x="408" y="413"/>
                    <a:pt x="431" y="405"/>
                  </a:cubicBezTo>
                  <a:cubicBezTo>
                    <a:pt x="452" y="397"/>
                    <a:pt x="444" y="378"/>
                    <a:pt x="459" y="374"/>
                  </a:cubicBezTo>
                  <a:cubicBezTo>
                    <a:pt x="444" y="377"/>
                    <a:pt x="449" y="393"/>
                    <a:pt x="427" y="40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6" name="Freeform 21">
              <a:extLst>
                <a:ext uri="{FF2B5EF4-FFF2-40B4-BE49-F238E27FC236}">
                  <a16:creationId xmlns:a16="http://schemas.microsoft.com/office/drawing/2014/main" id="{169BBAD5-6C6A-4C62-8ACC-EC44FA8BB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933"/>
              <a:ext cx="616" cy="1379"/>
            </a:xfrm>
            <a:custGeom>
              <a:avLst/>
              <a:gdLst>
                <a:gd name="T0" fmla="*/ 1925 w 303"/>
                <a:gd name="T1" fmla="*/ 3646 h 635"/>
                <a:gd name="T2" fmla="*/ 1848 w 303"/>
                <a:gd name="T3" fmla="*/ 3635 h 635"/>
                <a:gd name="T4" fmla="*/ 1429 w 303"/>
                <a:gd name="T5" fmla="*/ 3244 h 635"/>
                <a:gd name="T6" fmla="*/ 1067 w 303"/>
                <a:gd name="T7" fmla="*/ 2378 h 635"/>
                <a:gd name="T8" fmla="*/ 1049 w 303"/>
                <a:gd name="T9" fmla="*/ 1618 h 635"/>
                <a:gd name="T10" fmla="*/ 1116 w 303"/>
                <a:gd name="T11" fmla="*/ 1301 h 635"/>
                <a:gd name="T12" fmla="*/ 1352 w 303"/>
                <a:gd name="T13" fmla="*/ 1915 h 635"/>
                <a:gd name="T14" fmla="*/ 1897 w 303"/>
                <a:gd name="T15" fmla="*/ 2428 h 635"/>
                <a:gd name="T16" fmla="*/ 2204 w 303"/>
                <a:gd name="T17" fmla="*/ 2814 h 635"/>
                <a:gd name="T18" fmla="*/ 1952 w 303"/>
                <a:gd name="T19" fmla="*/ 2447 h 635"/>
                <a:gd name="T20" fmla="*/ 1421 w 303"/>
                <a:gd name="T21" fmla="*/ 1915 h 635"/>
                <a:gd name="T22" fmla="*/ 943 w 303"/>
                <a:gd name="T23" fmla="*/ 942 h 635"/>
                <a:gd name="T24" fmla="*/ 220 w 303"/>
                <a:gd name="T25" fmla="*/ 141 h 635"/>
                <a:gd name="T26" fmla="*/ 0 w 303"/>
                <a:gd name="T27" fmla="*/ 0 h 635"/>
                <a:gd name="T28" fmla="*/ 976 w 303"/>
                <a:gd name="T29" fmla="*/ 1084 h 635"/>
                <a:gd name="T30" fmla="*/ 943 w 303"/>
                <a:gd name="T31" fmla="*/ 1670 h 635"/>
                <a:gd name="T32" fmla="*/ 984 w 303"/>
                <a:gd name="T33" fmla="*/ 2141 h 635"/>
                <a:gd name="T34" fmla="*/ 628 w 303"/>
                <a:gd name="T35" fmla="*/ 3042 h 635"/>
                <a:gd name="T36" fmla="*/ 520 w 303"/>
                <a:gd name="T37" fmla="*/ 3707 h 635"/>
                <a:gd name="T38" fmla="*/ 681 w 303"/>
                <a:gd name="T39" fmla="*/ 2980 h 635"/>
                <a:gd name="T40" fmla="*/ 1000 w 303"/>
                <a:gd name="T41" fmla="*/ 2343 h 635"/>
                <a:gd name="T42" fmla="*/ 1252 w 303"/>
                <a:gd name="T43" fmla="*/ 3175 h 635"/>
                <a:gd name="T44" fmla="*/ 1413 w 303"/>
                <a:gd name="T45" fmla="*/ 3603 h 635"/>
                <a:gd name="T46" fmla="*/ 1488 w 303"/>
                <a:gd name="T47" fmla="*/ 4170 h 635"/>
                <a:gd name="T48" fmla="*/ 1513 w 303"/>
                <a:gd name="T49" fmla="*/ 4632 h 635"/>
                <a:gd name="T50" fmla="*/ 1228 w 303"/>
                <a:gd name="T51" fmla="*/ 5088 h 635"/>
                <a:gd name="T52" fmla="*/ 773 w 303"/>
                <a:gd name="T53" fmla="*/ 5631 h 635"/>
                <a:gd name="T54" fmla="*/ 488 w 303"/>
                <a:gd name="T55" fmla="*/ 5857 h 635"/>
                <a:gd name="T56" fmla="*/ 1067 w 303"/>
                <a:gd name="T57" fmla="*/ 5603 h 635"/>
                <a:gd name="T58" fmla="*/ 1319 w 303"/>
                <a:gd name="T59" fmla="*/ 5051 h 635"/>
                <a:gd name="T60" fmla="*/ 1604 w 303"/>
                <a:gd name="T61" fmla="*/ 4476 h 635"/>
                <a:gd name="T62" fmla="*/ 1628 w 303"/>
                <a:gd name="T63" fmla="*/ 4335 h 635"/>
                <a:gd name="T64" fmla="*/ 1748 w 303"/>
                <a:gd name="T65" fmla="*/ 4741 h 635"/>
                <a:gd name="T66" fmla="*/ 2320 w 303"/>
                <a:gd name="T67" fmla="*/ 5787 h 635"/>
                <a:gd name="T68" fmla="*/ 2545 w 303"/>
                <a:gd name="T69" fmla="*/ 6504 h 635"/>
                <a:gd name="T70" fmla="*/ 2385 w 303"/>
                <a:gd name="T71" fmla="*/ 5829 h 635"/>
                <a:gd name="T72" fmla="*/ 1805 w 303"/>
                <a:gd name="T73" fmla="*/ 4741 h 635"/>
                <a:gd name="T74" fmla="*/ 1612 w 303"/>
                <a:gd name="T75" fmla="*/ 4198 h 635"/>
                <a:gd name="T76" fmla="*/ 1529 w 303"/>
                <a:gd name="T77" fmla="*/ 3575 h 635"/>
                <a:gd name="T78" fmla="*/ 1856 w 303"/>
                <a:gd name="T79" fmla="*/ 3716 h 635"/>
                <a:gd name="T80" fmla="*/ 1917 w 303"/>
                <a:gd name="T81" fmla="*/ 3716 h 6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3" h="635">
                  <a:moveTo>
                    <a:pt x="229" y="356"/>
                  </a:moveTo>
                  <a:cubicBezTo>
                    <a:pt x="226" y="355"/>
                    <a:pt x="223" y="355"/>
                    <a:pt x="220" y="355"/>
                  </a:cubicBezTo>
                  <a:cubicBezTo>
                    <a:pt x="182" y="352"/>
                    <a:pt x="192" y="332"/>
                    <a:pt x="170" y="317"/>
                  </a:cubicBezTo>
                  <a:cubicBezTo>
                    <a:pt x="148" y="302"/>
                    <a:pt x="121" y="256"/>
                    <a:pt x="127" y="232"/>
                  </a:cubicBezTo>
                  <a:cubicBezTo>
                    <a:pt x="133" y="208"/>
                    <a:pt x="111" y="176"/>
                    <a:pt x="125" y="158"/>
                  </a:cubicBezTo>
                  <a:cubicBezTo>
                    <a:pt x="131" y="149"/>
                    <a:pt x="133" y="127"/>
                    <a:pt x="133" y="127"/>
                  </a:cubicBezTo>
                  <a:cubicBezTo>
                    <a:pt x="145" y="141"/>
                    <a:pt x="145" y="137"/>
                    <a:pt x="161" y="187"/>
                  </a:cubicBezTo>
                  <a:cubicBezTo>
                    <a:pt x="175" y="228"/>
                    <a:pt x="220" y="209"/>
                    <a:pt x="226" y="237"/>
                  </a:cubicBezTo>
                  <a:cubicBezTo>
                    <a:pt x="240" y="304"/>
                    <a:pt x="262" y="275"/>
                    <a:pt x="262" y="275"/>
                  </a:cubicBezTo>
                  <a:cubicBezTo>
                    <a:pt x="246" y="276"/>
                    <a:pt x="245" y="281"/>
                    <a:pt x="232" y="239"/>
                  </a:cubicBezTo>
                  <a:cubicBezTo>
                    <a:pt x="218" y="196"/>
                    <a:pt x="182" y="224"/>
                    <a:pt x="169" y="187"/>
                  </a:cubicBezTo>
                  <a:cubicBezTo>
                    <a:pt x="156" y="151"/>
                    <a:pt x="145" y="110"/>
                    <a:pt x="112" y="92"/>
                  </a:cubicBezTo>
                  <a:cubicBezTo>
                    <a:pt x="38" y="54"/>
                    <a:pt x="26" y="14"/>
                    <a:pt x="26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79"/>
                    <a:pt x="97" y="89"/>
                    <a:pt x="116" y="106"/>
                  </a:cubicBezTo>
                  <a:cubicBezTo>
                    <a:pt x="135" y="123"/>
                    <a:pt x="119" y="145"/>
                    <a:pt x="112" y="163"/>
                  </a:cubicBezTo>
                  <a:cubicBezTo>
                    <a:pt x="105" y="181"/>
                    <a:pt x="119" y="193"/>
                    <a:pt x="117" y="209"/>
                  </a:cubicBezTo>
                  <a:cubicBezTo>
                    <a:pt x="113" y="236"/>
                    <a:pt x="77" y="232"/>
                    <a:pt x="75" y="297"/>
                  </a:cubicBezTo>
                  <a:cubicBezTo>
                    <a:pt x="74" y="357"/>
                    <a:pt x="62" y="362"/>
                    <a:pt x="62" y="362"/>
                  </a:cubicBezTo>
                  <a:cubicBezTo>
                    <a:pt x="80" y="360"/>
                    <a:pt x="83" y="324"/>
                    <a:pt x="81" y="291"/>
                  </a:cubicBezTo>
                  <a:cubicBezTo>
                    <a:pt x="79" y="259"/>
                    <a:pt x="119" y="229"/>
                    <a:pt x="119" y="229"/>
                  </a:cubicBezTo>
                  <a:cubicBezTo>
                    <a:pt x="113" y="262"/>
                    <a:pt x="135" y="297"/>
                    <a:pt x="149" y="310"/>
                  </a:cubicBezTo>
                  <a:cubicBezTo>
                    <a:pt x="164" y="323"/>
                    <a:pt x="172" y="331"/>
                    <a:pt x="168" y="352"/>
                  </a:cubicBezTo>
                  <a:cubicBezTo>
                    <a:pt x="164" y="372"/>
                    <a:pt x="162" y="391"/>
                    <a:pt x="177" y="407"/>
                  </a:cubicBezTo>
                  <a:cubicBezTo>
                    <a:pt x="192" y="423"/>
                    <a:pt x="181" y="441"/>
                    <a:pt x="180" y="452"/>
                  </a:cubicBezTo>
                  <a:cubicBezTo>
                    <a:pt x="177" y="484"/>
                    <a:pt x="147" y="474"/>
                    <a:pt x="146" y="497"/>
                  </a:cubicBezTo>
                  <a:cubicBezTo>
                    <a:pt x="145" y="533"/>
                    <a:pt x="126" y="546"/>
                    <a:pt x="92" y="550"/>
                  </a:cubicBezTo>
                  <a:cubicBezTo>
                    <a:pt x="65" y="553"/>
                    <a:pt x="58" y="572"/>
                    <a:pt x="58" y="572"/>
                  </a:cubicBezTo>
                  <a:cubicBezTo>
                    <a:pt x="71" y="549"/>
                    <a:pt x="91" y="565"/>
                    <a:pt x="127" y="547"/>
                  </a:cubicBezTo>
                  <a:cubicBezTo>
                    <a:pt x="164" y="528"/>
                    <a:pt x="146" y="500"/>
                    <a:pt x="157" y="493"/>
                  </a:cubicBezTo>
                  <a:cubicBezTo>
                    <a:pt x="181" y="479"/>
                    <a:pt x="195" y="447"/>
                    <a:pt x="191" y="437"/>
                  </a:cubicBezTo>
                  <a:cubicBezTo>
                    <a:pt x="187" y="427"/>
                    <a:pt x="194" y="423"/>
                    <a:pt x="194" y="423"/>
                  </a:cubicBezTo>
                  <a:cubicBezTo>
                    <a:pt x="211" y="428"/>
                    <a:pt x="202" y="446"/>
                    <a:pt x="208" y="463"/>
                  </a:cubicBezTo>
                  <a:cubicBezTo>
                    <a:pt x="224" y="511"/>
                    <a:pt x="274" y="537"/>
                    <a:pt x="276" y="565"/>
                  </a:cubicBezTo>
                  <a:cubicBezTo>
                    <a:pt x="281" y="630"/>
                    <a:pt x="303" y="635"/>
                    <a:pt x="303" y="635"/>
                  </a:cubicBezTo>
                  <a:cubicBezTo>
                    <a:pt x="288" y="627"/>
                    <a:pt x="288" y="609"/>
                    <a:pt x="284" y="569"/>
                  </a:cubicBezTo>
                  <a:cubicBezTo>
                    <a:pt x="280" y="530"/>
                    <a:pt x="236" y="518"/>
                    <a:pt x="215" y="463"/>
                  </a:cubicBezTo>
                  <a:cubicBezTo>
                    <a:pt x="205" y="437"/>
                    <a:pt x="225" y="435"/>
                    <a:pt x="192" y="410"/>
                  </a:cubicBezTo>
                  <a:cubicBezTo>
                    <a:pt x="159" y="385"/>
                    <a:pt x="182" y="349"/>
                    <a:pt x="182" y="349"/>
                  </a:cubicBezTo>
                  <a:cubicBezTo>
                    <a:pt x="182" y="349"/>
                    <a:pt x="187" y="363"/>
                    <a:pt x="221" y="363"/>
                  </a:cubicBezTo>
                  <a:cubicBezTo>
                    <a:pt x="223" y="363"/>
                    <a:pt x="226" y="363"/>
                    <a:pt x="228" y="363"/>
                  </a:cubicBezTo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7" name="Freeform 22">
              <a:extLst>
                <a:ext uri="{FF2B5EF4-FFF2-40B4-BE49-F238E27FC236}">
                  <a16:creationId xmlns:a16="http://schemas.microsoft.com/office/drawing/2014/main" id="{C1A44A06-002D-47C1-878D-88B7E355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706"/>
              <a:ext cx="150" cy="117"/>
            </a:xfrm>
            <a:custGeom>
              <a:avLst/>
              <a:gdLst>
                <a:gd name="T0" fmla="*/ 0 w 74"/>
                <a:gd name="T1" fmla="*/ 72 h 54"/>
                <a:gd name="T2" fmla="*/ 373 w 74"/>
                <a:gd name="T3" fmla="*/ 375 h 54"/>
                <a:gd name="T4" fmla="*/ 616 w 74"/>
                <a:gd name="T5" fmla="*/ 375 h 54"/>
                <a:gd name="T6" fmla="*/ 407 w 74"/>
                <a:gd name="T7" fmla="*/ 338 h 54"/>
                <a:gd name="T8" fmla="*/ 8 w 74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54">
                  <a:moveTo>
                    <a:pt x="0" y="7"/>
                  </a:moveTo>
                  <a:cubicBezTo>
                    <a:pt x="26" y="9"/>
                    <a:pt x="27" y="22"/>
                    <a:pt x="45" y="37"/>
                  </a:cubicBezTo>
                  <a:cubicBezTo>
                    <a:pt x="65" y="54"/>
                    <a:pt x="74" y="37"/>
                    <a:pt x="74" y="37"/>
                  </a:cubicBezTo>
                  <a:cubicBezTo>
                    <a:pt x="74" y="37"/>
                    <a:pt x="65" y="51"/>
                    <a:pt x="49" y="33"/>
                  </a:cubicBezTo>
                  <a:cubicBezTo>
                    <a:pt x="35" y="17"/>
                    <a:pt x="30" y="4"/>
                    <a:pt x="1" y="0"/>
                  </a:cubicBezTo>
                </a:path>
              </a:pathLst>
            </a:custGeom>
            <a:solidFill>
              <a:srgbClr val="7B37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8" name="Freeform 23">
              <a:extLst>
                <a:ext uri="{FF2B5EF4-FFF2-40B4-BE49-F238E27FC236}">
                  <a16:creationId xmlns:a16="http://schemas.microsoft.com/office/drawing/2014/main" id="{374D0003-E7F3-4DF5-B191-654CD4F31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931"/>
              <a:ext cx="616" cy="1376"/>
            </a:xfrm>
            <a:custGeom>
              <a:avLst/>
              <a:gdLst>
                <a:gd name="T0" fmla="*/ 0 w 303"/>
                <a:gd name="T1" fmla="*/ 0 h 634"/>
                <a:gd name="T2" fmla="*/ 976 w 303"/>
                <a:gd name="T3" fmla="*/ 1083 h 634"/>
                <a:gd name="T4" fmla="*/ 943 w 303"/>
                <a:gd name="T5" fmla="*/ 1667 h 634"/>
                <a:gd name="T6" fmla="*/ 984 w 303"/>
                <a:gd name="T7" fmla="*/ 2149 h 634"/>
                <a:gd name="T8" fmla="*/ 640 w 303"/>
                <a:gd name="T9" fmla="*/ 3038 h 634"/>
                <a:gd name="T10" fmla="*/ 504 w 303"/>
                <a:gd name="T11" fmla="*/ 3711 h 634"/>
                <a:gd name="T12" fmla="*/ 691 w 303"/>
                <a:gd name="T13" fmla="*/ 2978 h 634"/>
                <a:gd name="T14" fmla="*/ 1000 w 303"/>
                <a:gd name="T15" fmla="*/ 2342 h 634"/>
                <a:gd name="T16" fmla="*/ 1260 w 303"/>
                <a:gd name="T17" fmla="*/ 3171 h 634"/>
                <a:gd name="T18" fmla="*/ 1421 w 303"/>
                <a:gd name="T19" fmla="*/ 3590 h 634"/>
                <a:gd name="T20" fmla="*/ 1496 w 303"/>
                <a:gd name="T21" fmla="*/ 4158 h 634"/>
                <a:gd name="T22" fmla="*/ 1513 w 303"/>
                <a:gd name="T23" fmla="*/ 4612 h 634"/>
                <a:gd name="T24" fmla="*/ 1236 w 303"/>
                <a:gd name="T25" fmla="*/ 5135 h 634"/>
                <a:gd name="T26" fmla="*/ 781 w 303"/>
                <a:gd name="T27" fmla="*/ 5652 h 634"/>
                <a:gd name="T28" fmla="*/ 455 w 303"/>
                <a:gd name="T29" fmla="*/ 5888 h 634"/>
                <a:gd name="T30" fmla="*/ 1067 w 303"/>
                <a:gd name="T31" fmla="*/ 5615 h 634"/>
                <a:gd name="T32" fmla="*/ 1328 w 303"/>
                <a:gd name="T33" fmla="*/ 5040 h 634"/>
                <a:gd name="T34" fmla="*/ 1596 w 303"/>
                <a:gd name="T35" fmla="*/ 4612 h 634"/>
                <a:gd name="T36" fmla="*/ 1628 w 303"/>
                <a:gd name="T37" fmla="*/ 4315 h 634"/>
                <a:gd name="T38" fmla="*/ 1748 w 303"/>
                <a:gd name="T39" fmla="*/ 4734 h 634"/>
                <a:gd name="T40" fmla="*/ 2320 w 303"/>
                <a:gd name="T41" fmla="*/ 5775 h 634"/>
                <a:gd name="T42" fmla="*/ 2545 w 303"/>
                <a:gd name="T43" fmla="*/ 6481 h 634"/>
                <a:gd name="T44" fmla="*/ 2385 w 303"/>
                <a:gd name="T45" fmla="*/ 5817 h 634"/>
                <a:gd name="T46" fmla="*/ 1805 w 303"/>
                <a:gd name="T47" fmla="*/ 4734 h 634"/>
                <a:gd name="T48" fmla="*/ 1612 w 303"/>
                <a:gd name="T49" fmla="*/ 4193 h 634"/>
                <a:gd name="T50" fmla="*/ 1529 w 303"/>
                <a:gd name="T51" fmla="*/ 3557 h 634"/>
                <a:gd name="T52" fmla="*/ 1856 w 303"/>
                <a:gd name="T53" fmla="*/ 3687 h 634"/>
                <a:gd name="T54" fmla="*/ 2293 w 303"/>
                <a:gd name="T55" fmla="*/ 4017 h 634"/>
                <a:gd name="T56" fmla="*/ 2537 w 303"/>
                <a:gd name="T57" fmla="*/ 4017 h 634"/>
                <a:gd name="T58" fmla="*/ 2328 w 303"/>
                <a:gd name="T59" fmla="*/ 3976 h 634"/>
                <a:gd name="T60" fmla="*/ 1848 w 303"/>
                <a:gd name="T61" fmla="*/ 3618 h 634"/>
                <a:gd name="T62" fmla="*/ 1437 w 303"/>
                <a:gd name="T63" fmla="*/ 3240 h 634"/>
                <a:gd name="T64" fmla="*/ 1067 w 303"/>
                <a:gd name="T65" fmla="*/ 2374 h 634"/>
                <a:gd name="T66" fmla="*/ 1049 w 303"/>
                <a:gd name="T67" fmla="*/ 1606 h 634"/>
                <a:gd name="T68" fmla="*/ 1116 w 303"/>
                <a:gd name="T69" fmla="*/ 1300 h 634"/>
                <a:gd name="T70" fmla="*/ 1360 w 303"/>
                <a:gd name="T71" fmla="*/ 1912 h 634"/>
                <a:gd name="T72" fmla="*/ 1897 w 303"/>
                <a:gd name="T73" fmla="*/ 2411 h 634"/>
                <a:gd name="T74" fmla="*/ 2212 w 303"/>
                <a:gd name="T75" fmla="*/ 2813 h 634"/>
                <a:gd name="T76" fmla="*/ 1952 w 303"/>
                <a:gd name="T77" fmla="*/ 2435 h 634"/>
                <a:gd name="T78" fmla="*/ 1429 w 303"/>
                <a:gd name="T79" fmla="*/ 1912 h 634"/>
                <a:gd name="T80" fmla="*/ 943 w 303"/>
                <a:gd name="T81" fmla="*/ 942 h 634"/>
                <a:gd name="T82" fmla="*/ 220 w 303"/>
                <a:gd name="T83" fmla="*/ 141 h 634"/>
                <a:gd name="T84" fmla="*/ 0 w 303"/>
                <a:gd name="T85" fmla="*/ 0 h 63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3" h="634">
                  <a:moveTo>
                    <a:pt x="0" y="0"/>
                  </a:moveTo>
                  <a:cubicBezTo>
                    <a:pt x="40" y="79"/>
                    <a:pt x="97" y="89"/>
                    <a:pt x="116" y="106"/>
                  </a:cubicBezTo>
                  <a:cubicBezTo>
                    <a:pt x="135" y="123"/>
                    <a:pt x="119" y="145"/>
                    <a:pt x="112" y="163"/>
                  </a:cubicBezTo>
                  <a:cubicBezTo>
                    <a:pt x="105" y="181"/>
                    <a:pt x="120" y="193"/>
                    <a:pt x="117" y="210"/>
                  </a:cubicBezTo>
                  <a:cubicBezTo>
                    <a:pt x="113" y="237"/>
                    <a:pt x="76" y="237"/>
                    <a:pt x="76" y="297"/>
                  </a:cubicBezTo>
                  <a:cubicBezTo>
                    <a:pt x="76" y="356"/>
                    <a:pt x="60" y="363"/>
                    <a:pt x="60" y="363"/>
                  </a:cubicBezTo>
                  <a:cubicBezTo>
                    <a:pt x="78" y="361"/>
                    <a:pt x="84" y="324"/>
                    <a:pt x="82" y="291"/>
                  </a:cubicBezTo>
                  <a:cubicBezTo>
                    <a:pt x="80" y="258"/>
                    <a:pt x="119" y="229"/>
                    <a:pt x="119" y="229"/>
                  </a:cubicBezTo>
                  <a:cubicBezTo>
                    <a:pt x="113" y="261"/>
                    <a:pt x="135" y="297"/>
                    <a:pt x="150" y="310"/>
                  </a:cubicBezTo>
                  <a:cubicBezTo>
                    <a:pt x="165" y="323"/>
                    <a:pt x="173" y="330"/>
                    <a:pt x="169" y="351"/>
                  </a:cubicBezTo>
                  <a:cubicBezTo>
                    <a:pt x="165" y="372"/>
                    <a:pt x="163" y="391"/>
                    <a:pt x="178" y="407"/>
                  </a:cubicBezTo>
                  <a:cubicBezTo>
                    <a:pt x="192" y="422"/>
                    <a:pt x="181" y="440"/>
                    <a:pt x="180" y="451"/>
                  </a:cubicBezTo>
                  <a:cubicBezTo>
                    <a:pt x="177" y="484"/>
                    <a:pt x="148" y="479"/>
                    <a:pt x="147" y="502"/>
                  </a:cubicBezTo>
                  <a:cubicBezTo>
                    <a:pt x="145" y="538"/>
                    <a:pt x="127" y="549"/>
                    <a:pt x="93" y="553"/>
                  </a:cubicBezTo>
                  <a:cubicBezTo>
                    <a:pt x="60" y="557"/>
                    <a:pt x="54" y="576"/>
                    <a:pt x="54" y="576"/>
                  </a:cubicBezTo>
                  <a:cubicBezTo>
                    <a:pt x="67" y="553"/>
                    <a:pt x="91" y="567"/>
                    <a:pt x="127" y="549"/>
                  </a:cubicBezTo>
                  <a:cubicBezTo>
                    <a:pt x="164" y="531"/>
                    <a:pt x="146" y="500"/>
                    <a:pt x="158" y="493"/>
                  </a:cubicBezTo>
                  <a:cubicBezTo>
                    <a:pt x="182" y="478"/>
                    <a:pt x="190" y="458"/>
                    <a:pt x="190" y="451"/>
                  </a:cubicBezTo>
                  <a:cubicBezTo>
                    <a:pt x="189" y="436"/>
                    <a:pt x="194" y="422"/>
                    <a:pt x="194" y="422"/>
                  </a:cubicBezTo>
                  <a:cubicBezTo>
                    <a:pt x="211" y="427"/>
                    <a:pt x="202" y="445"/>
                    <a:pt x="208" y="463"/>
                  </a:cubicBezTo>
                  <a:cubicBezTo>
                    <a:pt x="224" y="511"/>
                    <a:pt x="274" y="536"/>
                    <a:pt x="276" y="565"/>
                  </a:cubicBezTo>
                  <a:cubicBezTo>
                    <a:pt x="281" y="629"/>
                    <a:pt x="303" y="634"/>
                    <a:pt x="303" y="634"/>
                  </a:cubicBezTo>
                  <a:cubicBezTo>
                    <a:pt x="288" y="626"/>
                    <a:pt x="288" y="608"/>
                    <a:pt x="284" y="569"/>
                  </a:cubicBezTo>
                  <a:cubicBezTo>
                    <a:pt x="280" y="529"/>
                    <a:pt x="236" y="517"/>
                    <a:pt x="215" y="463"/>
                  </a:cubicBezTo>
                  <a:cubicBezTo>
                    <a:pt x="205" y="437"/>
                    <a:pt x="225" y="434"/>
                    <a:pt x="192" y="410"/>
                  </a:cubicBezTo>
                  <a:cubicBezTo>
                    <a:pt x="160" y="385"/>
                    <a:pt x="182" y="348"/>
                    <a:pt x="182" y="348"/>
                  </a:cubicBezTo>
                  <a:cubicBezTo>
                    <a:pt x="182" y="348"/>
                    <a:pt x="187" y="361"/>
                    <a:pt x="221" y="361"/>
                  </a:cubicBezTo>
                  <a:cubicBezTo>
                    <a:pt x="255" y="361"/>
                    <a:pt x="254" y="376"/>
                    <a:pt x="273" y="393"/>
                  </a:cubicBezTo>
                  <a:cubicBezTo>
                    <a:pt x="293" y="410"/>
                    <a:pt x="302" y="393"/>
                    <a:pt x="302" y="393"/>
                  </a:cubicBezTo>
                  <a:cubicBezTo>
                    <a:pt x="302" y="393"/>
                    <a:pt x="293" y="407"/>
                    <a:pt x="277" y="389"/>
                  </a:cubicBezTo>
                  <a:cubicBezTo>
                    <a:pt x="262" y="371"/>
                    <a:pt x="258" y="357"/>
                    <a:pt x="220" y="354"/>
                  </a:cubicBezTo>
                  <a:cubicBezTo>
                    <a:pt x="182" y="351"/>
                    <a:pt x="192" y="331"/>
                    <a:pt x="171" y="317"/>
                  </a:cubicBezTo>
                  <a:cubicBezTo>
                    <a:pt x="149" y="302"/>
                    <a:pt x="121" y="255"/>
                    <a:pt x="127" y="232"/>
                  </a:cubicBezTo>
                  <a:cubicBezTo>
                    <a:pt x="133" y="208"/>
                    <a:pt x="112" y="176"/>
                    <a:pt x="125" y="157"/>
                  </a:cubicBezTo>
                  <a:cubicBezTo>
                    <a:pt x="132" y="148"/>
                    <a:pt x="133" y="127"/>
                    <a:pt x="133" y="127"/>
                  </a:cubicBezTo>
                  <a:cubicBezTo>
                    <a:pt x="145" y="141"/>
                    <a:pt x="145" y="136"/>
                    <a:pt x="162" y="187"/>
                  </a:cubicBezTo>
                  <a:cubicBezTo>
                    <a:pt x="175" y="228"/>
                    <a:pt x="220" y="209"/>
                    <a:pt x="226" y="236"/>
                  </a:cubicBezTo>
                  <a:cubicBezTo>
                    <a:pt x="241" y="304"/>
                    <a:pt x="263" y="275"/>
                    <a:pt x="263" y="275"/>
                  </a:cubicBezTo>
                  <a:cubicBezTo>
                    <a:pt x="247" y="276"/>
                    <a:pt x="246" y="281"/>
                    <a:pt x="232" y="238"/>
                  </a:cubicBezTo>
                  <a:cubicBezTo>
                    <a:pt x="218" y="196"/>
                    <a:pt x="182" y="224"/>
                    <a:pt x="170" y="187"/>
                  </a:cubicBezTo>
                  <a:cubicBezTo>
                    <a:pt x="157" y="150"/>
                    <a:pt x="145" y="109"/>
                    <a:pt x="112" y="92"/>
                  </a:cubicBezTo>
                  <a:cubicBezTo>
                    <a:pt x="39" y="53"/>
                    <a:pt x="26" y="14"/>
                    <a:pt x="26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9" name="Freeform 24">
              <a:extLst>
                <a:ext uri="{FF2B5EF4-FFF2-40B4-BE49-F238E27FC236}">
                  <a16:creationId xmlns:a16="http://schemas.microsoft.com/office/drawing/2014/main" id="{1C237BA7-3290-4E09-B7A7-F15324357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697"/>
              <a:ext cx="197" cy="124"/>
            </a:xfrm>
            <a:custGeom>
              <a:avLst/>
              <a:gdLst>
                <a:gd name="T0" fmla="*/ 24 w 97"/>
                <a:gd name="T1" fmla="*/ 0 h 57"/>
                <a:gd name="T2" fmla="*/ 124 w 97"/>
                <a:gd name="T3" fmla="*/ 9 h 57"/>
                <a:gd name="T4" fmla="*/ 611 w 97"/>
                <a:gd name="T5" fmla="*/ 370 h 57"/>
                <a:gd name="T6" fmla="*/ 812 w 97"/>
                <a:gd name="T7" fmla="*/ 411 h 57"/>
                <a:gd name="T8" fmla="*/ 577 w 97"/>
                <a:gd name="T9" fmla="*/ 411 h 57"/>
                <a:gd name="T10" fmla="*/ 132 w 97"/>
                <a:gd name="T11" fmla="*/ 80 h 57"/>
                <a:gd name="T12" fmla="*/ 32 w 97"/>
                <a:gd name="T13" fmla="*/ 80 h 57"/>
                <a:gd name="T14" fmla="*/ 24 w 97"/>
                <a:gd name="T15" fmla="*/ 0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57">
                  <a:moveTo>
                    <a:pt x="3" y="0"/>
                  </a:moveTo>
                  <a:cubicBezTo>
                    <a:pt x="7" y="0"/>
                    <a:pt x="11" y="1"/>
                    <a:pt x="15" y="1"/>
                  </a:cubicBezTo>
                  <a:cubicBezTo>
                    <a:pt x="53" y="4"/>
                    <a:pt x="57" y="18"/>
                    <a:pt x="73" y="36"/>
                  </a:cubicBezTo>
                  <a:cubicBezTo>
                    <a:pt x="89" y="54"/>
                    <a:pt x="97" y="40"/>
                    <a:pt x="97" y="40"/>
                  </a:cubicBezTo>
                  <a:cubicBezTo>
                    <a:pt x="97" y="40"/>
                    <a:pt x="89" y="57"/>
                    <a:pt x="69" y="40"/>
                  </a:cubicBezTo>
                  <a:cubicBezTo>
                    <a:pt x="49" y="23"/>
                    <a:pt x="50" y="8"/>
                    <a:pt x="16" y="8"/>
                  </a:cubicBezTo>
                  <a:cubicBezTo>
                    <a:pt x="12" y="8"/>
                    <a:pt x="8" y="8"/>
                    <a:pt x="4" y="8"/>
                  </a:cubicBezTo>
                  <a:cubicBezTo>
                    <a:pt x="4" y="8"/>
                    <a:pt x="0" y="4"/>
                    <a:pt x="3" y="0"/>
                  </a:cubicBezTo>
                  <a:close/>
                </a:path>
              </a:pathLst>
            </a:custGeom>
            <a:solidFill>
              <a:srgbClr val="8B2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0" name="Freeform 25">
              <a:extLst>
                <a:ext uri="{FF2B5EF4-FFF2-40B4-BE49-F238E27FC236}">
                  <a16:creationId xmlns:a16="http://schemas.microsoft.com/office/drawing/2014/main" id="{BF3F90ED-4ACF-40D3-8E5C-9F06517BB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931"/>
              <a:ext cx="616" cy="1376"/>
            </a:xfrm>
            <a:custGeom>
              <a:avLst/>
              <a:gdLst>
                <a:gd name="T0" fmla="*/ 0 w 303"/>
                <a:gd name="T1" fmla="*/ 0 h 634"/>
                <a:gd name="T2" fmla="*/ 976 w 303"/>
                <a:gd name="T3" fmla="*/ 1083 h 634"/>
                <a:gd name="T4" fmla="*/ 933 w 303"/>
                <a:gd name="T5" fmla="*/ 1667 h 634"/>
                <a:gd name="T6" fmla="*/ 976 w 303"/>
                <a:gd name="T7" fmla="*/ 2149 h 634"/>
                <a:gd name="T8" fmla="*/ 628 w 303"/>
                <a:gd name="T9" fmla="*/ 3038 h 634"/>
                <a:gd name="T10" fmla="*/ 496 w 303"/>
                <a:gd name="T11" fmla="*/ 3711 h 634"/>
                <a:gd name="T12" fmla="*/ 681 w 303"/>
                <a:gd name="T13" fmla="*/ 2978 h 634"/>
                <a:gd name="T14" fmla="*/ 992 w 303"/>
                <a:gd name="T15" fmla="*/ 2342 h 634"/>
                <a:gd name="T16" fmla="*/ 1252 w 303"/>
                <a:gd name="T17" fmla="*/ 3171 h 634"/>
                <a:gd name="T18" fmla="*/ 1413 w 303"/>
                <a:gd name="T19" fmla="*/ 3590 h 634"/>
                <a:gd name="T20" fmla="*/ 1488 w 303"/>
                <a:gd name="T21" fmla="*/ 4158 h 634"/>
                <a:gd name="T22" fmla="*/ 1513 w 303"/>
                <a:gd name="T23" fmla="*/ 4612 h 634"/>
                <a:gd name="T24" fmla="*/ 1228 w 303"/>
                <a:gd name="T25" fmla="*/ 5135 h 634"/>
                <a:gd name="T26" fmla="*/ 781 w 303"/>
                <a:gd name="T27" fmla="*/ 5652 h 634"/>
                <a:gd name="T28" fmla="*/ 447 w 303"/>
                <a:gd name="T29" fmla="*/ 5888 h 634"/>
                <a:gd name="T30" fmla="*/ 1057 w 303"/>
                <a:gd name="T31" fmla="*/ 5615 h 634"/>
                <a:gd name="T32" fmla="*/ 1319 w 303"/>
                <a:gd name="T33" fmla="*/ 5040 h 634"/>
                <a:gd name="T34" fmla="*/ 1588 w 303"/>
                <a:gd name="T35" fmla="*/ 4569 h 634"/>
                <a:gd name="T36" fmla="*/ 1628 w 303"/>
                <a:gd name="T37" fmla="*/ 4323 h 634"/>
                <a:gd name="T38" fmla="*/ 1748 w 303"/>
                <a:gd name="T39" fmla="*/ 4734 h 634"/>
                <a:gd name="T40" fmla="*/ 2320 w 303"/>
                <a:gd name="T41" fmla="*/ 5775 h 634"/>
                <a:gd name="T42" fmla="*/ 2545 w 303"/>
                <a:gd name="T43" fmla="*/ 6481 h 634"/>
                <a:gd name="T44" fmla="*/ 2385 w 303"/>
                <a:gd name="T45" fmla="*/ 5817 h 634"/>
                <a:gd name="T46" fmla="*/ 1797 w 303"/>
                <a:gd name="T47" fmla="*/ 4734 h 634"/>
                <a:gd name="T48" fmla="*/ 1612 w 303"/>
                <a:gd name="T49" fmla="*/ 4193 h 634"/>
                <a:gd name="T50" fmla="*/ 1529 w 303"/>
                <a:gd name="T51" fmla="*/ 3557 h 634"/>
                <a:gd name="T52" fmla="*/ 1848 w 303"/>
                <a:gd name="T53" fmla="*/ 3687 h 634"/>
                <a:gd name="T54" fmla="*/ 2293 w 303"/>
                <a:gd name="T55" fmla="*/ 4017 h 634"/>
                <a:gd name="T56" fmla="*/ 2537 w 303"/>
                <a:gd name="T57" fmla="*/ 4017 h 634"/>
                <a:gd name="T58" fmla="*/ 2328 w 303"/>
                <a:gd name="T59" fmla="*/ 3976 h 634"/>
                <a:gd name="T60" fmla="*/ 1840 w 303"/>
                <a:gd name="T61" fmla="*/ 3618 h 634"/>
                <a:gd name="T62" fmla="*/ 1429 w 303"/>
                <a:gd name="T63" fmla="*/ 3240 h 634"/>
                <a:gd name="T64" fmla="*/ 1057 w 303"/>
                <a:gd name="T65" fmla="*/ 2374 h 634"/>
                <a:gd name="T66" fmla="*/ 1041 w 303"/>
                <a:gd name="T67" fmla="*/ 1606 h 634"/>
                <a:gd name="T68" fmla="*/ 1108 w 303"/>
                <a:gd name="T69" fmla="*/ 1300 h 634"/>
                <a:gd name="T70" fmla="*/ 1352 w 303"/>
                <a:gd name="T71" fmla="*/ 1912 h 634"/>
                <a:gd name="T72" fmla="*/ 1897 w 303"/>
                <a:gd name="T73" fmla="*/ 2411 h 634"/>
                <a:gd name="T74" fmla="*/ 2204 w 303"/>
                <a:gd name="T75" fmla="*/ 2813 h 634"/>
                <a:gd name="T76" fmla="*/ 1944 w 303"/>
                <a:gd name="T77" fmla="*/ 2435 h 634"/>
                <a:gd name="T78" fmla="*/ 1421 w 303"/>
                <a:gd name="T79" fmla="*/ 1912 h 634"/>
                <a:gd name="T80" fmla="*/ 933 w 303"/>
                <a:gd name="T81" fmla="*/ 942 h 634"/>
                <a:gd name="T82" fmla="*/ 211 w 303"/>
                <a:gd name="T83" fmla="*/ 141 h 634"/>
                <a:gd name="T84" fmla="*/ 0 w 303"/>
                <a:gd name="T85" fmla="*/ 0 h 63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3" h="634">
                  <a:moveTo>
                    <a:pt x="0" y="0"/>
                  </a:moveTo>
                  <a:cubicBezTo>
                    <a:pt x="39" y="79"/>
                    <a:pt x="97" y="89"/>
                    <a:pt x="116" y="106"/>
                  </a:cubicBezTo>
                  <a:cubicBezTo>
                    <a:pt x="134" y="123"/>
                    <a:pt x="118" y="145"/>
                    <a:pt x="111" y="163"/>
                  </a:cubicBezTo>
                  <a:cubicBezTo>
                    <a:pt x="104" y="181"/>
                    <a:pt x="119" y="193"/>
                    <a:pt x="116" y="210"/>
                  </a:cubicBezTo>
                  <a:cubicBezTo>
                    <a:pt x="112" y="237"/>
                    <a:pt x="75" y="237"/>
                    <a:pt x="75" y="297"/>
                  </a:cubicBezTo>
                  <a:cubicBezTo>
                    <a:pt x="75" y="356"/>
                    <a:pt x="59" y="363"/>
                    <a:pt x="59" y="363"/>
                  </a:cubicBezTo>
                  <a:cubicBezTo>
                    <a:pt x="77" y="361"/>
                    <a:pt x="83" y="324"/>
                    <a:pt x="81" y="291"/>
                  </a:cubicBezTo>
                  <a:cubicBezTo>
                    <a:pt x="79" y="258"/>
                    <a:pt x="118" y="229"/>
                    <a:pt x="118" y="229"/>
                  </a:cubicBezTo>
                  <a:cubicBezTo>
                    <a:pt x="113" y="261"/>
                    <a:pt x="134" y="297"/>
                    <a:pt x="149" y="310"/>
                  </a:cubicBezTo>
                  <a:cubicBezTo>
                    <a:pt x="164" y="323"/>
                    <a:pt x="172" y="330"/>
                    <a:pt x="168" y="351"/>
                  </a:cubicBezTo>
                  <a:cubicBezTo>
                    <a:pt x="164" y="372"/>
                    <a:pt x="162" y="391"/>
                    <a:pt x="177" y="407"/>
                  </a:cubicBezTo>
                  <a:cubicBezTo>
                    <a:pt x="192" y="423"/>
                    <a:pt x="181" y="440"/>
                    <a:pt x="180" y="451"/>
                  </a:cubicBezTo>
                  <a:cubicBezTo>
                    <a:pt x="177" y="484"/>
                    <a:pt x="147" y="479"/>
                    <a:pt x="146" y="502"/>
                  </a:cubicBezTo>
                  <a:cubicBezTo>
                    <a:pt x="145" y="538"/>
                    <a:pt x="126" y="549"/>
                    <a:pt x="93" y="553"/>
                  </a:cubicBezTo>
                  <a:cubicBezTo>
                    <a:pt x="59" y="557"/>
                    <a:pt x="53" y="576"/>
                    <a:pt x="53" y="576"/>
                  </a:cubicBezTo>
                  <a:cubicBezTo>
                    <a:pt x="66" y="553"/>
                    <a:pt x="91" y="567"/>
                    <a:pt x="126" y="549"/>
                  </a:cubicBezTo>
                  <a:cubicBezTo>
                    <a:pt x="164" y="531"/>
                    <a:pt x="145" y="500"/>
                    <a:pt x="157" y="493"/>
                  </a:cubicBezTo>
                  <a:cubicBezTo>
                    <a:pt x="181" y="479"/>
                    <a:pt x="190" y="457"/>
                    <a:pt x="189" y="447"/>
                  </a:cubicBezTo>
                  <a:cubicBezTo>
                    <a:pt x="187" y="436"/>
                    <a:pt x="194" y="423"/>
                    <a:pt x="194" y="423"/>
                  </a:cubicBezTo>
                  <a:cubicBezTo>
                    <a:pt x="210" y="427"/>
                    <a:pt x="202" y="445"/>
                    <a:pt x="208" y="463"/>
                  </a:cubicBezTo>
                  <a:cubicBezTo>
                    <a:pt x="224" y="511"/>
                    <a:pt x="274" y="536"/>
                    <a:pt x="276" y="565"/>
                  </a:cubicBezTo>
                  <a:cubicBezTo>
                    <a:pt x="280" y="629"/>
                    <a:pt x="303" y="634"/>
                    <a:pt x="303" y="634"/>
                  </a:cubicBezTo>
                  <a:cubicBezTo>
                    <a:pt x="288" y="626"/>
                    <a:pt x="288" y="609"/>
                    <a:pt x="284" y="569"/>
                  </a:cubicBezTo>
                  <a:cubicBezTo>
                    <a:pt x="280" y="529"/>
                    <a:pt x="235" y="517"/>
                    <a:pt x="214" y="463"/>
                  </a:cubicBezTo>
                  <a:cubicBezTo>
                    <a:pt x="205" y="437"/>
                    <a:pt x="224" y="434"/>
                    <a:pt x="192" y="410"/>
                  </a:cubicBezTo>
                  <a:cubicBezTo>
                    <a:pt x="159" y="385"/>
                    <a:pt x="182" y="348"/>
                    <a:pt x="182" y="348"/>
                  </a:cubicBezTo>
                  <a:cubicBezTo>
                    <a:pt x="182" y="348"/>
                    <a:pt x="187" y="361"/>
                    <a:pt x="220" y="361"/>
                  </a:cubicBezTo>
                  <a:cubicBezTo>
                    <a:pt x="254" y="361"/>
                    <a:pt x="253" y="376"/>
                    <a:pt x="273" y="393"/>
                  </a:cubicBezTo>
                  <a:cubicBezTo>
                    <a:pt x="293" y="410"/>
                    <a:pt x="302" y="393"/>
                    <a:pt x="302" y="393"/>
                  </a:cubicBezTo>
                  <a:cubicBezTo>
                    <a:pt x="302" y="393"/>
                    <a:pt x="293" y="407"/>
                    <a:pt x="277" y="389"/>
                  </a:cubicBezTo>
                  <a:cubicBezTo>
                    <a:pt x="261" y="371"/>
                    <a:pt x="257" y="357"/>
                    <a:pt x="219" y="354"/>
                  </a:cubicBezTo>
                  <a:cubicBezTo>
                    <a:pt x="182" y="351"/>
                    <a:pt x="192" y="331"/>
                    <a:pt x="170" y="317"/>
                  </a:cubicBezTo>
                  <a:cubicBezTo>
                    <a:pt x="148" y="302"/>
                    <a:pt x="120" y="255"/>
                    <a:pt x="126" y="232"/>
                  </a:cubicBezTo>
                  <a:cubicBezTo>
                    <a:pt x="132" y="208"/>
                    <a:pt x="111" y="176"/>
                    <a:pt x="124" y="157"/>
                  </a:cubicBezTo>
                  <a:cubicBezTo>
                    <a:pt x="131" y="148"/>
                    <a:pt x="132" y="127"/>
                    <a:pt x="132" y="127"/>
                  </a:cubicBezTo>
                  <a:cubicBezTo>
                    <a:pt x="144" y="141"/>
                    <a:pt x="145" y="136"/>
                    <a:pt x="161" y="187"/>
                  </a:cubicBezTo>
                  <a:cubicBezTo>
                    <a:pt x="174" y="228"/>
                    <a:pt x="220" y="209"/>
                    <a:pt x="226" y="236"/>
                  </a:cubicBezTo>
                  <a:cubicBezTo>
                    <a:pt x="240" y="304"/>
                    <a:pt x="262" y="275"/>
                    <a:pt x="262" y="275"/>
                  </a:cubicBezTo>
                  <a:cubicBezTo>
                    <a:pt x="246" y="276"/>
                    <a:pt x="245" y="281"/>
                    <a:pt x="231" y="238"/>
                  </a:cubicBezTo>
                  <a:cubicBezTo>
                    <a:pt x="217" y="196"/>
                    <a:pt x="182" y="224"/>
                    <a:pt x="169" y="187"/>
                  </a:cubicBezTo>
                  <a:cubicBezTo>
                    <a:pt x="156" y="150"/>
                    <a:pt x="145" y="109"/>
                    <a:pt x="111" y="92"/>
                  </a:cubicBezTo>
                  <a:cubicBezTo>
                    <a:pt x="38" y="53"/>
                    <a:pt x="25" y="14"/>
                    <a:pt x="25" y="14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1" name="Freeform 26">
              <a:extLst>
                <a:ext uri="{FF2B5EF4-FFF2-40B4-BE49-F238E27FC236}">
                  <a16:creationId xmlns:a16="http://schemas.microsoft.com/office/drawing/2014/main" id="{9FC43B8D-BD4D-49DD-9AEB-D7D8C215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625"/>
              <a:ext cx="835" cy="1405"/>
            </a:xfrm>
            <a:custGeom>
              <a:avLst/>
              <a:gdLst>
                <a:gd name="T0" fmla="*/ 2240 w 410"/>
                <a:gd name="T1" fmla="*/ 821 h 647"/>
                <a:gd name="T2" fmla="*/ 3389 w 410"/>
                <a:gd name="T3" fmla="*/ 749 h 647"/>
                <a:gd name="T4" fmla="*/ 3252 w 410"/>
                <a:gd name="T5" fmla="*/ 2098 h 647"/>
                <a:gd name="T6" fmla="*/ 2625 w 410"/>
                <a:gd name="T7" fmla="*/ 2849 h 647"/>
                <a:gd name="T8" fmla="*/ 2012 w 410"/>
                <a:gd name="T9" fmla="*/ 3820 h 647"/>
                <a:gd name="T10" fmla="*/ 1741 w 410"/>
                <a:gd name="T11" fmla="*/ 6460 h 647"/>
                <a:gd name="T12" fmla="*/ 1540 w 410"/>
                <a:gd name="T13" fmla="*/ 6493 h 647"/>
                <a:gd name="T14" fmla="*/ 1173 w 410"/>
                <a:gd name="T15" fmla="*/ 6267 h 647"/>
                <a:gd name="T16" fmla="*/ 1041 w 410"/>
                <a:gd name="T17" fmla="*/ 5837 h 647"/>
                <a:gd name="T18" fmla="*/ 692 w 410"/>
                <a:gd name="T19" fmla="*/ 2193 h 647"/>
                <a:gd name="T20" fmla="*/ 880 w 410"/>
                <a:gd name="T21" fmla="*/ 1392 h 647"/>
                <a:gd name="T22" fmla="*/ 1057 w 410"/>
                <a:gd name="T23" fmla="*/ 1107 h 647"/>
                <a:gd name="T24" fmla="*/ 1629 w 410"/>
                <a:gd name="T25" fmla="*/ 1005 h 647"/>
                <a:gd name="T26" fmla="*/ 2153 w 410"/>
                <a:gd name="T27" fmla="*/ 350 h 647"/>
                <a:gd name="T28" fmla="*/ 2240 w 410"/>
                <a:gd name="T29" fmla="*/ 821 h 6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0" h="647">
                  <a:moveTo>
                    <a:pt x="265" y="80"/>
                  </a:moveTo>
                  <a:cubicBezTo>
                    <a:pt x="265" y="80"/>
                    <a:pt x="340" y="0"/>
                    <a:pt x="401" y="73"/>
                  </a:cubicBezTo>
                  <a:cubicBezTo>
                    <a:pt x="408" y="81"/>
                    <a:pt x="410" y="170"/>
                    <a:pt x="385" y="205"/>
                  </a:cubicBezTo>
                  <a:cubicBezTo>
                    <a:pt x="360" y="240"/>
                    <a:pt x="342" y="259"/>
                    <a:pt x="311" y="278"/>
                  </a:cubicBezTo>
                  <a:cubicBezTo>
                    <a:pt x="280" y="296"/>
                    <a:pt x="281" y="349"/>
                    <a:pt x="238" y="373"/>
                  </a:cubicBezTo>
                  <a:cubicBezTo>
                    <a:pt x="194" y="397"/>
                    <a:pt x="121" y="461"/>
                    <a:pt x="206" y="631"/>
                  </a:cubicBezTo>
                  <a:cubicBezTo>
                    <a:pt x="211" y="643"/>
                    <a:pt x="208" y="647"/>
                    <a:pt x="182" y="634"/>
                  </a:cubicBezTo>
                  <a:cubicBezTo>
                    <a:pt x="155" y="622"/>
                    <a:pt x="139" y="612"/>
                    <a:pt x="139" y="612"/>
                  </a:cubicBezTo>
                  <a:cubicBezTo>
                    <a:pt x="139" y="612"/>
                    <a:pt x="137" y="591"/>
                    <a:pt x="123" y="570"/>
                  </a:cubicBezTo>
                  <a:cubicBezTo>
                    <a:pt x="108" y="547"/>
                    <a:pt x="0" y="398"/>
                    <a:pt x="82" y="214"/>
                  </a:cubicBezTo>
                  <a:cubicBezTo>
                    <a:pt x="100" y="174"/>
                    <a:pt x="111" y="146"/>
                    <a:pt x="104" y="136"/>
                  </a:cubicBezTo>
                  <a:cubicBezTo>
                    <a:pt x="97" y="126"/>
                    <a:pt x="95" y="99"/>
                    <a:pt x="125" y="108"/>
                  </a:cubicBezTo>
                  <a:cubicBezTo>
                    <a:pt x="156" y="116"/>
                    <a:pt x="161" y="127"/>
                    <a:pt x="193" y="98"/>
                  </a:cubicBezTo>
                  <a:cubicBezTo>
                    <a:pt x="225" y="68"/>
                    <a:pt x="238" y="83"/>
                    <a:pt x="255" y="34"/>
                  </a:cubicBezTo>
                  <a:cubicBezTo>
                    <a:pt x="255" y="34"/>
                    <a:pt x="262" y="72"/>
                    <a:pt x="265" y="80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2" name="Oval 27">
              <a:extLst>
                <a:ext uri="{FF2B5EF4-FFF2-40B4-BE49-F238E27FC236}">
                  <a16:creationId xmlns:a16="http://schemas.microsoft.com/office/drawing/2014/main" id="{A1A3705E-DEBC-44B2-8D5B-AB29E6BE0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" y="1319"/>
              <a:ext cx="340" cy="87"/>
            </a:xfrm>
            <a:prstGeom prst="ellipse">
              <a:avLst/>
            </a:pr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23" name="Oval 28">
              <a:extLst>
                <a:ext uri="{FF2B5EF4-FFF2-40B4-BE49-F238E27FC236}">
                  <a16:creationId xmlns:a16="http://schemas.microsoft.com/office/drawing/2014/main" id="{BCACBCAE-CCD1-4EC1-B53D-3A4FC2669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" y="1337"/>
              <a:ext cx="289" cy="52"/>
            </a:xfrm>
            <a:prstGeom prst="ellipse">
              <a:avLst/>
            </a:prstGeom>
            <a:solidFill>
              <a:srgbClr val="4183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24" name="Freeform 29">
              <a:extLst>
                <a:ext uri="{FF2B5EF4-FFF2-40B4-BE49-F238E27FC236}">
                  <a16:creationId xmlns:a16="http://schemas.microsoft.com/office/drawing/2014/main" id="{884B73CF-E314-4330-9644-64F37D631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328"/>
              <a:ext cx="289" cy="46"/>
            </a:xfrm>
            <a:custGeom>
              <a:avLst/>
              <a:gdLst>
                <a:gd name="T0" fmla="*/ 1140 w 142"/>
                <a:gd name="T1" fmla="*/ 221 h 21"/>
                <a:gd name="T2" fmla="*/ 1197 w 142"/>
                <a:gd name="T3" fmla="*/ 169 h 21"/>
                <a:gd name="T4" fmla="*/ 600 w 142"/>
                <a:gd name="T5" fmla="*/ 44 h 21"/>
                <a:gd name="T6" fmla="*/ 0 w 142"/>
                <a:gd name="T7" fmla="*/ 169 h 21"/>
                <a:gd name="T8" fmla="*/ 57 w 142"/>
                <a:gd name="T9" fmla="*/ 221 h 21"/>
                <a:gd name="T10" fmla="*/ 1140 w 142"/>
                <a:gd name="T11" fmla="*/ 22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21">
                  <a:moveTo>
                    <a:pt x="135" y="21"/>
                  </a:moveTo>
                  <a:cubicBezTo>
                    <a:pt x="139" y="19"/>
                    <a:pt x="142" y="18"/>
                    <a:pt x="142" y="16"/>
                  </a:cubicBezTo>
                  <a:cubicBezTo>
                    <a:pt x="142" y="9"/>
                    <a:pt x="110" y="4"/>
                    <a:pt x="71" y="4"/>
                  </a:cubicBezTo>
                  <a:cubicBezTo>
                    <a:pt x="32" y="4"/>
                    <a:pt x="0" y="9"/>
                    <a:pt x="0" y="16"/>
                  </a:cubicBezTo>
                  <a:cubicBezTo>
                    <a:pt x="0" y="18"/>
                    <a:pt x="2" y="19"/>
                    <a:pt x="7" y="21"/>
                  </a:cubicBezTo>
                  <a:cubicBezTo>
                    <a:pt x="7" y="21"/>
                    <a:pt x="74" y="0"/>
                    <a:pt x="135" y="21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5" name="Line 30">
              <a:extLst>
                <a:ext uri="{FF2B5EF4-FFF2-40B4-BE49-F238E27FC236}">
                  <a16:creationId xmlns:a16="http://schemas.microsoft.com/office/drawing/2014/main" id="{077B8CE9-6F25-4629-B704-22387FA4E9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2" y="1363"/>
              <a:ext cx="1" cy="24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6" name="Freeform 31">
              <a:extLst>
                <a:ext uri="{FF2B5EF4-FFF2-40B4-BE49-F238E27FC236}">
                  <a16:creationId xmlns:a16="http://schemas.microsoft.com/office/drawing/2014/main" id="{E7D62C86-0928-4D7D-AB87-D59763850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363"/>
              <a:ext cx="20" cy="497"/>
            </a:xfrm>
            <a:custGeom>
              <a:avLst/>
              <a:gdLst>
                <a:gd name="T0" fmla="*/ 0 w 10"/>
                <a:gd name="T1" fmla="*/ 0 h 229"/>
                <a:gd name="T2" fmla="*/ 64 w 10"/>
                <a:gd name="T3" fmla="*/ 2342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9">
                  <a:moveTo>
                    <a:pt x="0" y="0"/>
                  </a:moveTo>
                  <a:cubicBezTo>
                    <a:pt x="0" y="0"/>
                    <a:pt x="10" y="185"/>
                    <a:pt x="8" y="229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7" name="Oval 32">
              <a:extLst>
                <a:ext uri="{FF2B5EF4-FFF2-40B4-BE49-F238E27FC236}">
                  <a16:creationId xmlns:a16="http://schemas.microsoft.com/office/drawing/2014/main" id="{5602F347-53A4-45CE-B3E6-E3F4A08BB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" y="1319"/>
              <a:ext cx="340" cy="87"/>
            </a:xfrm>
            <a:prstGeom prst="ellips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28" name="Oval 33">
              <a:extLst>
                <a:ext uri="{FF2B5EF4-FFF2-40B4-BE49-F238E27FC236}">
                  <a16:creationId xmlns:a16="http://schemas.microsoft.com/office/drawing/2014/main" id="{D69E26BC-65D0-49A6-86A0-DEC80FF56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" y="1337"/>
              <a:ext cx="289" cy="52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5329" name="Freeform 34">
              <a:extLst>
                <a:ext uri="{FF2B5EF4-FFF2-40B4-BE49-F238E27FC236}">
                  <a16:creationId xmlns:a16="http://schemas.microsoft.com/office/drawing/2014/main" id="{28266826-4F8F-4551-81EF-89A0DAC9C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770"/>
              <a:ext cx="975" cy="1029"/>
            </a:xfrm>
            <a:custGeom>
              <a:avLst/>
              <a:gdLst>
                <a:gd name="T0" fmla="*/ 295 w 479"/>
                <a:gd name="T1" fmla="*/ 4850 h 474"/>
                <a:gd name="T2" fmla="*/ 456 w 479"/>
                <a:gd name="T3" fmla="*/ 2549 h 474"/>
                <a:gd name="T4" fmla="*/ 879 w 479"/>
                <a:gd name="T5" fmla="*/ 636 h 474"/>
                <a:gd name="T6" fmla="*/ 1580 w 479"/>
                <a:gd name="T7" fmla="*/ 367 h 474"/>
                <a:gd name="T8" fmla="*/ 2060 w 479"/>
                <a:gd name="T9" fmla="*/ 942 h 474"/>
                <a:gd name="T10" fmla="*/ 2581 w 479"/>
                <a:gd name="T11" fmla="*/ 0 h 474"/>
                <a:gd name="T12" fmla="*/ 2933 w 479"/>
                <a:gd name="T13" fmla="*/ 306 h 474"/>
                <a:gd name="T14" fmla="*/ 2884 w 479"/>
                <a:gd name="T15" fmla="*/ 970 h 474"/>
                <a:gd name="T16" fmla="*/ 3281 w 479"/>
                <a:gd name="T17" fmla="*/ 367 h 474"/>
                <a:gd name="T18" fmla="*/ 3737 w 479"/>
                <a:gd name="T19" fmla="*/ 697 h 474"/>
                <a:gd name="T20" fmla="*/ 3593 w 479"/>
                <a:gd name="T21" fmla="*/ 1075 h 474"/>
                <a:gd name="T22" fmla="*/ 3658 w 479"/>
                <a:gd name="T23" fmla="*/ 1554 h 474"/>
                <a:gd name="T24" fmla="*/ 4040 w 479"/>
                <a:gd name="T25" fmla="*/ 2885 h 4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9" h="474">
                  <a:moveTo>
                    <a:pt x="35" y="474"/>
                  </a:moveTo>
                  <a:cubicBezTo>
                    <a:pt x="25" y="437"/>
                    <a:pt x="0" y="325"/>
                    <a:pt x="54" y="249"/>
                  </a:cubicBezTo>
                  <a:cubicBezTo>
                    <a:pt x="119" y="157"/>
                    <a:pt x="131" y="104"/>
                    <a:pt x="104" y="62"/>
                  </a:cubicBezTo>
                  <a:cubicBezTo>
                    <a:pt x="104" y="62"/>
                    <a:pt x="155" y="21"/>
                    <a:pt x="187" y="36"/>
                  </a:cubicBezTo>
                  <a:cubicBezTo>
                    <a:pt x="187" y="36"/>
                    <a:pt x="202" y="92"/>
                    <a:pt x="244" y="92"/>
                  </a:cubicBezTo>
                  <a:cubicBezTo>
                    <a:pt x="265" y="92"/>
                    <a:pt x="279" y="0"/>
                    <a:pt x="306" y="0"/>
                  </a:cubicBezTo>
                  <a:cubicBezTo>
                    <a:pt x="306" y="0"/>
                    <a:pt x="339" y="3"/>
                    <a:pt x="348" y="30"/>
                  </a:cubicBezTo>
                  <a:cubicBezTo>
                    <a:pt x="348" y="30"/>
                    <a:pt x="321" y="89"/>
                    <a:pt x="342" y="95"/>
                  </a:cubicBezTo>
                  <a:cubicBezTo>
                    <a:pt x="363" y="101"/>
                    <a:pt x="389" y="36"/>
                    <a:pt x="389" y="36"/>
                  </a:cubicBezTo>
                  <a:cubicBezTo>
                    <a:pt x="389" y="36"/>
                    <a:pt x="422" y="27"/>
                    <a:pt x="443" y="68"/>
                  </a:cubicBezTo>
                  <a:cubicBezTo>
                    <a:pt x="443" y="68"/>
                    <a:pt x="440" y="89"/>
                    <a:pt x="426" y="105"/>
                  </a:cubicBezTo>
                  <a:cubicBezTo>
                    <a:pt x="412" y="120"/>
                    <a:pt x="415" y="134"/>
                    <a:pt x="434" y="152"/>
                  </a:cubicBezTo>
                  <a:cubicBezTo>
                    <a:pt x="450" y="167"/>
                    <a:pt x="479" y="199"/>
                    <a:pt x="479" y="282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0" name="Freeform 35">
              <a:extLst>
                <a:ext uri="{FF2B5EF4-FFF2-40B4-BE49-F238E27FC236}">
                  <a16:creationId xmlns:a16="http://schemas.microsoft.com/office/drawing/2014/main" id="{68C61206-AB16-4991-8839-C48E40B2A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625"/>
              <a:ext cx="835" cy="1405"/>
            </a:xfrm>
            <a:custGeom>
              <a:avLst/>
              <a:gdLst>
                <a:gd name="T0" fmla="*/ 2240 w 410"/>
                <a:gd name="T1" fmla="*/ 821 h 647"/>
                <a:gd name="T2" fmla="*/ 3389 w 410"/>
                <a:gd name="T3" fmla="*/ 749 h 647"/>
                <a:gd name="T4" fmla="*/ 3252 w 410"/>
                <a:gd name="T5" fmla="*/ 2098 h 647"/>
                <a:gd name="T6" fmla="*/ 2625 w 410"/>
                <a:gd name="T7" fmla="*/ 2849 h 647"/>
                <a:gd name="T8" fmla="*/ 2012 w 410"/>
                <a:gd name="T9" fmla="*/ 3820 h 647"/>
                <a:gd name="T10" fmla="*/ 1741 w 410"/>
                <a:gd name="T11" fmla="*/ 6460 h 647"/>
                <a:gd name="T12" fmla="*/ 1540 w 410"/>
                <a:gd name="T13" fmla="*/ 6493 h 647"/>
                <a:gd name="T14" fmla="*/ 1173 w 410"/>
                <a:gd name="T15" fmla="*/ 6267 h 647"/>
                <a:gd name="T16" fmla="*/ 1041 w 410"/>
                <a:gd name="T17" fmla="*/ 5837 h 647"/>
                <a:gd name="T18" fmla="*/ 692 w 410"/>
                <a:gd name="T19" fmla="*/ 2193 h 647"/>
                <a:gd name="T20" fmla="*/ 880 w 410"/>
                <a:gd name="T21" fmla="*/ 1392 h 647"/>
                <a:gd name="T22" fmla="*/ 1057 w 410"/>
                <a:gd name="T23" fmla="*/ 1107 h 647"/>
                <a:gd name="T24" fmla="*/ 1629 w 410"/>
                <a:gd name="T25" fmla="*/ 1005 h 647"/>
                <a:gd name="T26" fmla="*/ 2153 w 410"/>
                <a:gd name="T27" fmla="*/ 350 h 647"/>
                <a:gd name="T28" fmla="*/ 2240 w 410"/>
                <a:gd name="T29" fmla="*/ 821 h 6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0" h="647">
                  <a:moveTo>
                    <a:pt x="265" y="80"/>
                  </a:moveTo>
                  <a:cubicBezTo>
                    <a:pt x="265" y="80"/>
                    <a:pt x="340" y="0"/>
                    <a:pt x="401" y="73"/>
                  </a:cubicBezTo>
                  <a:cubicBezTo>
                    <a:pt x="408" y="81"/>
                    <a:pt x="410" y="170"/>
                    <a:pt x="385" y="205"/>
                  </a:cubicBezTo>
                  <a:cubicBezTo>
                    <a:pt x="360" y="240"/>
                    <a:pt x="342" y="259"/>
                    <a:pt x="311" y="278"/>
                  </a:cubicBezTo>
                  <a:cubicBezTo>
                    <a:pt x="280" y="296"/>
                    <a:pt x="281" y="349"/>
                    <a:pt x="238" y="373"/>
                  </a:cubicBezTo>
                  <a:cubicBezTo>
                    <a:pt x="194" y="397"/>
                    <a:pt x="121" y="461"/>
                    <a:pt x="206" y="631"/>
                  </a:cubicBezTo>
                  <a:cubicBezTo>
                    <a:pt x="211" y="643"/>
                    <a:pt x="208" y="647"/>
                    <a:pt x="182" y="634"/>
                  </a:cubicBezTo>
                  <a:cubicBezTo>
                    <a:pt x="155" y="622"/>
                    <a:pt x="139" y="612"/>
                    <a:pt x="139" y="612"/>
                  </a:cubicBezTo>
                  <a:cubicBezTo>
                    <a:pt x="139" y="612"/>
                    <a:pt x="135" y="588"/>
                    <a:pt x="123" y="570"/>
                  </a:cubicBezTo>
                  <a:cubicBezTo>
                    <a:pt x="108" y="547"/>
                    <a:pt x="0" y="398"/>
                    <a:pt x="82" y="214"/>
                  </a:cubicBezTo>
                  <a:cubicBezTo>
                    <a:pt x="100" y="174"/>
                    <a:pt x="111" y="146"/>
                    <a:pt x="104" y="136"/>
                  </a:cubicBezTo>
                  <a:cubicBezTo>
                    <a:pt x="97" y="126"/>
                    <a:pt x="95" y="99"/>
                    <a:pt x="125" y="108"/>
                  </a:cubicBezTo>
                  <a:cubicBezTo>
                    <a:pt x="156" y="116"/>
                    <a:pt x="161" y="127"/>
                    <a:pt x="193" y="98"/>
                  </a:cubicBezTo>
                  <a:cubicBezTo>
                    <a:pt x="225" y="68"/>
                    <a:pt x="238" y="83"/>
                    <a:pt x="255" y="34"/>
                  </a:cubicBezTo>
                  <a:cubicBezTo>
                    <a:pt x="255" y="34"/>
                    <a:pt x="262" y="72"/>
                    <a:pt x="265" y="80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1" name="Freeform 36">
              <a:extLst>
                <a:ext uri="{FF2B5EF4-FFF2-40B4-BE49-F238E27FC236}">
                  <a16:creationId xmlns:a16="http://schemas.microsoft.com/office/drawing/2014/main" id="{6E3C7881-D327-4B78-AD30-A8A1D4558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001"/>
              <a:ext cx="1743" cy="1521"/>
            </a:xfrm>
            <a:custGeom>
              <a:avLst/>
              <a:gdLst>
                <a:gd name="T0" fmla="*/ 4653 w 856"/>
                <a:gd name="T1" fmla="*/ 0 h 701"/>
                <a:gd name="T2" fmla="*/ 5962 w 856"/>
                <a:gd name="T3" fmla="*/ 2463 h 701"/>
                <a:gd name="T4" fmla="*/ 5962 w 856"/>
                <a:gd name="T5" fmla="*/ 6383 h 701"/>
                <a:gd name="T6" fmla="*/ 4229 w 856"/>
                <a:gd name="T7" fmla="*/ 6898 h 701"/>
                <a:gd name="T8" fmla="*/ 0 w 856"/>
                <a:gd name="T9" fmla="*/ 4769 h 7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6" h="701">
                  <a:moveTo>
                    <a:pt x="551" y="0"/>
                  </a:moveTo>
                  <a:cubicBezTo>
                    <a:pt x="587" y="22"/>
                    <a:pt x="679" y="90"/>
                    <a:pt x="706" y="241"/>
                  </a:cubicBezTo>
                  <a:cubicBezTo>
                    <a:pt x="740" y="428"/>
                    <a:pt x="856" y="530"/>
                    <a:pt x="706" y="625"/>
                  </a:cubicBezTo>
                  <a:cubicBezTo>
                    <a:pt x="604" y="689"/>
                    <a:pt x="603" y="701"/>
                    <a:pt x="501" y="675"/>
                  </a:cubicBezTo>
                  <a:cubicBezTo>
                    <a:pt x="423" y="656"/>
                    <a:pt x="108" y="620"/>
                    <a:pt x="0" y="467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2" name="Freeform 37">
              <a:extLst>
                <a:ext uri="{FF2B5EF4-FFF2-40B4-BE49-F238E27FC236}">
                  <a16:creationId xmlns:a16="http://schemas.microsoft.com/office/drawing/2014/main" id="{1D04A573-AB43-4E28-B1B7-F7BAA05DF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254"/>
              <a:ext cx="822" cy="962"/>
            </a:xfrm>
            <a:custGeom>
              <a:avLst/>
              <a:gdLst>
                <a:gd name="T0" fmla="*/ 1113 w 404"/>
                <a:gd name="T1" fmla="*/ 156 h 443"/>
                <a:gd name="T2" fmla="*/ 328 w 404"/>
                <a:gd name="T3" fmla="*/ 934 h 443"/>
                <a:gd name="T4" fmla="*/ 203 w 404"/>
                <a:gd name="T5" fmla="*/ 2009 h 443"/>
                <a:gd name="T6" fmla="*/ 33 w 404"/>
                <a:gd name="T7" fmla="*/ 3863 h 443"/>
                <a:gd name="T8" fmla="*/ 1375 w 404"/>
                <a:gd name="T9" fmla="*/ 3726 h 443"/>
                <a:gd name="T10" fmla="*/ 1896 w 404"/>
                <a:gd name="T11" fmla="*/ 3260 h 443"/>
                <a:gd name="T12" fmla="*/ 1845 w 404"/>
                <a:gd name="T13" fmla="*/ 1618 h 443"/>
                <a:gd name="T14" fmla="*/ 2777 w 404"/>
                <a:gd name="T15" fmla="*/ 2334 h 443"/>
                <a:gd name="T16" fmla="*/ 3378 w 404"/>
                <a:gd name="T17" fmla="*/ 1442 h 443"/>
                <a:gd name="T18" fmla="*/ 1441 w 404"/>
                <a:gd name="T19" fmla="*/ 298 h 443"/>
                <a:gd name="T20" fmla="*/ 1113 w 404"/>
                <a:gd name="T21" fmla="*/ 156 h 4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4" h="443">
                  <a:moveTo>
                    <a:pt x="132" y="15"/>
                  </a:moveTo>
                  <a:cubicBezTo>
                    <a:pt x="132" y="15"/>
                    <a:pt x="58" y="37"/>
                    <a:pt x="39" y="91"/>
                  </a:cubicBezTo>
                  <a:cubicBezTo>
                    <a:pt x="21" y="144"/>
                    <a:pt x="44" y="138"/>
                    <a:pt x="24" y="196"/>
                  </a:cubicBezTo>
                  <a:cubicBezTo>
                    <a:pt x="4" y="253"/>
                    <a:pt x="11" y="338"/>
                    <a:pt x="4" y="377"/>
                  </a:cubicBezTo>
                  <a:cubicBezTo>
                    <a:pt x="0" y="401"/>
                    <a:pt x="89" y="443"/>
                    <a:pt x="163" y="364"/>
                  </a:cubicBezTo>
                  <a:cubicBezTo>
                    <a:pt x="187" y="339"/>
                    <a:pt x="197" y="311"/>
                    <a:pt x="225" y="318"/>
                  </a:cubicBezTo>
                  <a:cubicBezTo>
                    <a:pt x="225" y="318"/>
                    <a:pt x="156" y="246"/>
                    <a:pt x="219" y="158"/>
                  </a:cubicBezTo>
                  <a:cubicBezTo>
                    <a:pt x="251" y="113"/>
                    <a:pt x="330" y="228"/>
                    <a:pt x="330" y="228"/>
                  </a:cubicBezTo>
                  <a:cubicBezTo>
                    <a:pt x="330" y="228"/>
                    <a:pt x="404" y="216"/>
                    <a:pt x="401" y="141"/>
                  </a:cubicBezTo>
                  <a:cubicBezTo>
                    <a:pt x="401" y="141"/>
                    <a:pt x="317" y="0"/>
                    <a:pt x="171" y="29"/>
                  </a:cubicBezTo>
                  <a:cubicBezTo>
                    <a:pt x="157" y="32"/>
                    <a:pt x="150" y="8"/>
                    <a:pt x="132" y="15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3" name="Freeform 38">
              <a:extLst>
                <a:ext uri="{FF2B5EF4-FFF2-40B4-BE49-F238E27FC236}">
                  <a16:creationId xmlns:a16="http://schemas.microsoft.com/office/drawing/2014/main" id="{283BC522-71A7-4947-B32A-92825C47C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254"/>
              <a:ext cx="822" cy="962"/>
            </a:xfrm>
            <a:custGeom>
              <a:avLst/>
              <a:gdLst>
                <a:gd name="T0" fmla="*/ 2832 w 404"/>
                <a:gd name="T1" fmla="*/ 2326 h 443"/>
                <a:gd name="T2" fmla="*/ 3378 w 404"/>
                <a:gd name="T3" fmla="*/ 1442 h 443"/>
                <a:gd name="T4" fmla="*/ 1441 w 404"/>
                <a:gd name="T5" fmla="*/ 298 h 443"/>
                <a:gd name="T6" fmla="*/ 1113 w 404"/>
                <a:gd name="T7" fmla="*/ 156 h 443"/>
                <a:gd name="T8" fmla="*/ 328 w 404"/>
                <a:gd name="T9" fmla="*/ 934 h 443"/>
                <a:gd name="T10" fmla="*/ 203 w 404"/>
                <a:gd name="T11" fmla="*/ 2009 h 443"/>
                <a:gd name="T12" fmla="*/ 33 w 404"/>
                <a:gd name="T13" fmla="*/ 3863 h 443"/>
                <a:gd name="T14" fmla="*/ 1375 w 404"/>
                <a:gd name="T15" fmla="*/ 3726 h 443"/>
                <a:gd name="T16" fmla="*/ 1896 w 404"/>
                <a:gd name="T17" fmla="*/ 3260 h 4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4" h="443">
                  <a:moveTo>
                    <a:pt x="336" y="227"/>
                  </a:moveTo>
                  <a:cubicBezTo>
                    <a:pt x="353" y="222"/>
                    <a:pt x="404" y="203"/>
                    <a:pt x="401" y="141"/>
                  </a:cubicBezTo>
                  <a:cubicBezTo>
                    <a:pt x="401" y="141"/>
                    <a:pt x="317" y="0"/>
                    <a:pt x="171" y="29"/>
                  </a:cubicBezTo>
                  <a:cubicBezTo>
                    <a:pt x="157" y="32"/>
                    <a:pt x="150" y="8"/>
                    <a:pt x="132" y="15"/>
                  </a:cubicBezTo>
                  <a:cubicBezTo>
                    <a:pt x="132" y="15"/>
                    <a:pt x="58" y="37"/>
                    <a:pt x="39" y="91"/>
                  </a:cubicBezTo>
                  <a:cubicBezTo>
                    <a:pt x="21" y="144"/>
                    <a:pt x="44" y="138"/>
                    <a:pt x="24" y="196"/>
                  </a:cubicBezTo>
                  <a:cubicBezTo>
                    <a:pt x="4" y="253"/>
                    <a:pt x="11" y="338"/>
                    <a:pt x="4" y="377"/>
                  </a:cubicBezTo>
                  <a:cubicBezTo>
                    <a:pt x="0" y="401"/>
                    <a:pt x="89" y="443"/>
                    <a:pt x="163" y="364"/>
                  </a:cubicBezTo>
                  <a:cubicBezTo>
                    <a:pt x="187" y="339"/>
                    <a:pt x="197" y="311"/>
                    <a:pt x="225" y="318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4" name="Freeform 39">
              <a:extLst>
                <a:ext uri="{FF2B5EF4-FFF2-40B4-BE49-F238E27FC236}">
                  <a16:creationId xmlns:a16="http://schemas.microsoft.com/office/drawing/2014/main" id="{0F6728A7-2BB9-47E8-BD59-4D8195642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493"/>
              <a:ext cx="447" cy="547"/>
            </a:xfrm>
            <a:custGeom>
              <a:avLst/>
              <a:gdLst>
                <a:gd name="T0" fmla="*/ 1745 w 220"/>
                <a:gd name="T1" fmla="*/ 2314 h 252"/>
                <a:gd name="T2" fmla="*/ 1140 w 220"/>
                <a:gd name="T3" fmla="*/ 2524 h 252"/>
                <a:gd name="T4" fmla="*/ 343 w 220"/>
                <a:gd name="T5" fmla="*/ 1871 h 252"/>
                <a:gd name="T6" fmla="*/ 376 w 220"/>
                <a:gd name="T7" fmla="*/ 462 h 252"/>
                <a:gd name="T8" fmla="*/ 1400 w 220"/>
                <a:gd name="T9" fmla="*/ 1163 h 252"/>
                <a:gd name="T10" fmla="*/ 1729 w 220"/>
                <a:gd name="T11" fmla="*/ 1843 h 252"/>
                <a:gd name="T12" fmla="*/ 1745 w 220"/>
                <a:gd name="T13" fmla="*/ 2314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52">
                  <a:moveTo>
                    <a:pt x="208" y="226"/>
                  </a:moveTo>
                  <a:cubicBezTo>
                    <a:pt x="204" y="243"/>
                    <a:pt x="187" y="252"/>
                    <a:pt x="136" y="247"/>
                  </a:cubicBezTo>
                  <a:cubicBezTo>
                    <a:pt x="86" y="243"/>
                    <a:pt x="70" y="231"/>
                    <a:pt x="41" y="183"/>
                  </a:cubicBezTo>
                  <a:cubicBezTo>
                    <a:pt x="41" y="183"/>
                    <a:pt x="0" y="129"/>
                    <a:pt x="45" y="45"/>
                  </a:cubicBezTo>
                  <a:cubicBezTo>
                    <a:pt x="69" y="0"/>
                    <a:pt x="142" y="80"/>
                    <a:pt x="167" y="114"/>
                  </a:cubicBezTo>
                  <a:cubicBezTo>
                    <a:pt x="167" y="114"/>
                    <a:pt x="189" y="163"/>
                    <a:pt x="206" y="180"/>
                  </a:cubicBezTo>
                  <a:cubicBezTo>
                    <a:pt x="220" y="194"/>
                    <a:pt x="208" y="226"/>
                    <a:pt x="208" y="226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5" name="Freeform 40">
              <a:extLst>
                <a:ext uri="{FF2B5EF4-FFF2-40B4-BE49-F238E27FC236}">
                  <a16:creationId xmlns:a16="http://schemas.microsoft.com/office/drawing/2014/main" id="{B5B4172E-B0E8-4C0D-935E-81A86175E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493"/>
              <a:ext cx="447" cy="547"/>
            </a:xfrm>
            <a:custGeom>
              <a:avLst/>
              <a:gdLst>
                <a:gd name="T0" fmla="*/ 1745 w 220"/>
                <a:gd name="T1" fmla="*/ 2314 h 252"/>
                <a:gd name="T2" fmla="*/ 1140 w 220"/>
                <a:gd name="T3" fmla="*/ 2524 h 252"/>
                <a:gd name="T4" fmla="*/ 343 w 220"/>
                <a:gd name="T5" fmla="*/ 1871 h 252"/>
                <a:gd name="T6" fmla="*/ 376 w 220"/>
                <a:gd name="T7" fmla="*/ 462 h 252"/>
                <a:gd name="T8" fmla="*/ 1400 w 220"/>
                <a:gd name="T9" fmla="*/ 1163 h 252"/>
                <a:gd name="T10" fmla="*/ 1729 w 220"/>
                <a:gd name="T11" fmla="*/ 1843 h 252"/>
                <a:gd name="T12" fmla="*/ 1745 w 220"/>
                <a:gd name="T13" fmla="*/ 2314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52">
                  <a:moveTo>
                    <a:pt x="208" y="226"/>
                  </a:moveTo>
                  <a:cubicBezTo>
                    <a:pt x="204" y="243"/>
                    <a:pt x="187" y="252"/>
                    <a:pt x="136" y="247"/>
                  </a:cubicBezTo>
                  <a:cubicBezTo>
                    <a:pt x="86" y="243"/>
                    <a:pt x="70" y="231"/>
                    <a:pt x="41" y="183"/>
                  </a:cubicBezTo>
                  <a:cubicBezTo>
                    <a:pt x="41" y="183"/>
                    <a:pt x="0" y="129"/>
                    <a:pt x="45" y="45"/>
                  </a:cubicBezTo>
                  <a:cubicBezTo>
                    <a:pt x="69" y="0"/>
                    <a:pt x="142" y="80"/>
                    <a:pt x="167" y="114"/>
                  </a:cubicBezTo>
                  <a:cubicBezTo>
                    <a:pt x="167" y="114"/>
                    <a:pt x="189" y="163"/>
                    <a:pt x="206" y="180"/>
                  </a:cubicBezTo>
                  <a:cubicBezTo>
                    <a:pt x="220" y="194"/>
                    <a:pt x="208" y="226"/>
                    <a:pt x="208" y="226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6" name="Freeform 41">
              <a:extLst>
                <a:ext uri="{FF2B5EF4-FFF2-40B4-BE49-F238E27FC236}">
                  <a16:creationId xmlns:a16="http://schemas.microsoft.com/office/drawing/2014/main" id="{E8EFD500-D081-426E-989F-400289F70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797"/>
              <a:ext cx="175" cy="267"/>
            </a:xfrm>
            <a:custGeom>
              <a:avLst/>
              <a:gdLst>
                <a:gd name="T0" fmla="*/ 724 w 86"/>
                <a:gd name="T1" fmla="*/ 0 h 123"/>
                <a:gd name="T2" fmla="*/ 659 w 86"/>
                <a:gd name="T3" fmla="*/ 165 h 123"/>
                <a:gd name="T4" fmla="*/ 556 w 86"/>
                <a:gd name="T5" fmla="*/ 410 h 123"/>
                <a:gd name="T6" fmla="*/ 293 w 86"/>
                <a:gd name="T7" fmla="*/ 736 h 123"/>
                <a:gd name="T8" fmla="*/ 228 w 86"/>
                <a:gd name="T9" fmla="*/ 970 h 123"/>
                <a:gd name="T10" fmla="*/ 92 w 86"/>
                <a:gd name="T11" fmla="*/ 1022 h 123"/>
                <a:gd name="T12" fmla="*/ 16 w 86"/>
                <a:gd name="T13" fmla="*/ 1259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23">
                  <a:moveTo>
                    <a:pt x="86" y="0"/>
                  </a:moveTo>
                  <a:cubicBezTo>
                    <a:pt x="84" y="5"/>
                    <a:pt x="80" y="10"/>
                    <a:pt x="78" y="16"/>
                  </a:cubicBezTo>
                  <a:cubicBezTo>
                    <a:pt x="75" y="24"/>
                    <a:pt x="74" y="34"/>
                    <a:pt x="66" y="40"/>
                  </a:cubicBezTo>
                  <a:cubicBezTo>
                    <a:pt x="53" y="49"/>
                    <a:pt x="33" y="53"/>
                    <a:pt x="35" y="72"/>
                  </a:cubicBezTo>
                  <a:cubicBezTo>
                    <a:pt x="35" y="84"/>
                    <a:pt x="38" y="88"/>
                    <a:pt x="27" y="95"/>
                  </a:cubicBezTo>
                  <a:cubicBezTo>
                    <a:pt x="22" y="98"/>
                    <a:pt x="16" y="97"/>
                    <a:pt x="11" y="100"/>
                  </a:cubicBezTo>
                  <a:cubicBezTo>
                    <a:pt x="3" y="104"/>
                    <a:pt x="0" y="114"/>
                    <a:pt x="2" y="123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7" name="Freeform 42">
              <a:extLst>
                <a:ext uri="{FF2B5EF4-FFF2-40B4-BE49-F238E27FC236}">
                  <a16:creationId xmlns:a16="http://schemas.microsoft.com/office/drawing/2014/main" id="{C6524CE8-95CC-4BA8-A798-0DF658309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007"/>
              <a:ext cx="49" cy="46"/>
            </a:xfrm>
            <a:custGeom>
              <a:avLst/>
              <a:gdLst>
                <a:gd name="T0" fmla="*/ 145 w 24"/>
                <a:gd name="T1" fmla="*/ 221 h 21"/>
                <a:gd name="T2" fmla="*/ 33 w 24"/>
                <a:gd name="T3" fmla="*/ 105 h 21"/>
                <a:gd name="T4" fmla="*/ 204 w 24"/>
                <a:gd name="T5" fmla="*/ 12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17" y="21"/>
                  </a:moveTo>
                  <a:cubicBezTo>
                    <a:pt x="12" y="21"/>
                    <a:pt x="0" y="18"/>
                    <a:pt x="4" y="10"/>
                  </a:cubicBezTo>
                  <a:cubicBezTo>
                    <a:pt x="9" y="0"/>
                    <a:pt x="20" y="8"/>
                    <a:pt x="24" y="12"/>
                  </a:cubicBezTo>
                </a:path>
              </a:pathLst>
            </a:custGeom>
            <a:noFill/>
            <a:ln w="26988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8" name="Freeform 43">
              <a:extLst>
                <a:ext uri="{FF2B5EF4-FFF2-40B4-BE49-F238E27FC236}">
                  <a16:creationId xmlns:a16="http://schemas.microsoft.com/office/drawing/2014/main" id="{CB278967-EDEA-4C40-9616-9D4C24C6A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983"/>
              <a:ext cx="39" cy="39"/>
            </a:xfrm>
            <a:custGeom>
              <a:avLst/>
              <a:gdLst>
                <a:gd name="T0" fmla="*/ 60 w 19"/>
                <a:gd name="T1" fmla="*/ 173 h 18"/>
                <a:gd name="T2" fmla="*/ 33 w 19"/>
                <a:gd name="T3" fmla="*/ 43 h 18"/>
                <a:gd name="T4" fmla="*/ 164 w 19"/>
                <a:gd name="T5" fmla="*/ 18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7" y="17"/>
                  </a:moveTo>
                  <a:cubicBezTo>
                    <a:pt x="5" y="16"/>
                    <a:pt x="0" y="6"/>
                    <a:pt x="4" y="4"/>
                  </a:cubicBezTo>
                  <a:cubicBezTo>
                    <a:pt x="11" y="0"/>
                    <a:pt x="17" y="15"/>
                    <a:pt x="19" y="18"/>
                  </a:cubicBezTo>
                </a:path>
              </a:pathLst>
            </a:custGeom>
            <a:noFill/>
            <a:ln w="12700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9" name="Freeform 44">
              <a:extLst>
                <a:ext uri="{FF2B5EF4-FFF2-40B4-BE49-F238E27FC236}">
                  <a16:creationId xmlns:a16="http://schemas.microsoft.com/office/drawing/2014/main" id="{7D1D9E33-B9FF-4F7E-B875-74E99CB78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635"/>
              <a:ext cx="51" cy="71"/>
            </a:xfrm>
            <a:custGeom>
              <a:avLst/>
              <a:gdLst>
                <a:gd name="T0" fmla="*/ 212 w 25"/>
                <a:gd name="T1" fmla="*/ 0 h 33"/>
                <a:gd name="T2" fmla="*/ 153 w 25"/>
                <a:gd name="T3" fmla="*/ 329 h 33"/>
                <a:gd name="T4" fmla="*/ 212 w 2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3">
                  <a:moveTo>
                    <a:pt x="25" y="0"/>
                  </a:moveTo>
                  <a:cubicBezTo>
                    <a:pt x="25" y="0"/>
                    <a:pt x="0" y="8"/>
                    <a:pt x="18" y="33"/>
                  </a:cubicBezTo>
                  <a:cubicBezTo>
                    <a:pt x="18" y="33"/>
                    <a:pt x="7" y="15"/>
                    <a:pt x="25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0" name="Freeform 45">
              <a:extLst>
                <a:ext uri="{FF2B5EF4-FFF2-40B4-BE49-F238E27FC236}">
                  <a16:creationId xmlns:a16="http://schemas.microsoft.com/office/drawing/2014/main" id="{82C13C1A-DBB9-408D-AF19-40AAF5609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348"/>
              <a:ext cx="65" cy="98"/>
            </a:xfrm>
            <a:custGeom>
              <a:avLst/>
              <a:gdLst>
                <a:gd name="T0" fmla="*/ 16 w 32"/>
                <a:gd name="T1" fmla="*/ 0 h 45"/>
                <a:gd name="T2" fmla="*/ 0 w 32"/>
                <a:gd name="T3" fmla="*/ 464 h 45"/>
                <a:gd name="T4" fmla="*/ 16 w 32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5">
                  <a:moveTo>
                    <a:pt x="2" y="0"/>
                  </a:moveTo>
                  <a:cubicBezTo>
                    <a:pt x="2" y="0"/>
                    <a:pt x="21" y="23"/>
                    <a:pt x="0" y="45"/>
                  </a:cubicBezTo>
                  <a:cubicBezTo>
                    <a:pt x="0" y="45"/>
                    <a:pt x="32" y="24"/>
                    <a:pt x="2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1" name="Freeform 46">
              <a:extLst>
                <a:ext uri="{FF2B5EF4-FFF2-40B4-BE49-F238E27FC236}">
                  <a16:creationId xmlns:a16="http://schemas.microsoft.com/office/drawing/2014/main" id="{DA94E2ED-0554-42F2-8C34-BA2F96877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005"/>
              <a:ext cx="168" cy="139"/>
            </a:xfrm>
            <a:custGeom>
              <a:avLst/>
              <a:gdLst>
                <a:gd name="T0" fmla="*/ 0 w 83"/>
                <a:gd name="T1" fmla="*/ 0 h 64"/>
                <a:gd name="T2" fmla="*/ 688 w 83"/>
                <a:gd name="T3" fmla="*/ 656 h 64"/>
                <a:gd name="T4" fmla="*/ 49 w 83"/>
                <a:gd name="T5" fmla="*/ 33 h 64"/>
                <a:gd name="T6" fmla="*/ 0 w 83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64">
                  <a:moveTo>
                    <a:pt x="0" y="0"/>
                  </a:moveTo>
                  <a:cubicBezTo>
                    <a:pt x="0" y="0"/>
                    <a:pt x="26" y="39"/>
                    <a:pt x="83" y="64"/>
                  </a:cubicBezTo>
                  <a:cubicBezTo>
                    <a:pt x="83" y="64"/>
                    <a:pt x="20" y="24"/>
                    <a:pt x="6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2" name="Freeform 47">
              <a:extLst>
                <a:ext uri="{FF2B5EF4-FFF2-40B4-BE49-F238E27FC236}">
                  <a16:creationId xmlns:a16="http://schemas.microsoft.com/office/drawing/2014/main" id="{BB0D578D-E420-458D-B186-A50B4FFEC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630"/>
              <a:ext cx="35" cy="159"/>
            </a:xfrm>
            <a:custGeom>
              <a:avLst/>
              <a:gdLst>
                <a:gd name="T0" fmla="*/ 33 w 17"/>
                <a:gd name="T1" fmla="*/ 0 h 73"/>
                <a:gd name="T2" fmla="*/ 60 w 17"/>
                <a:gd name="T3" fmla="*/ 322 h 73"/>
                <a:gd name="T4" fmla="*/ 89 w 17"/>
                <a:gd name="T5" fmla="*/ 754 h 73"/>
                <a:gd name="T6" fmla="*/ 97 w 17"/>
                <a:gd name="T7" fmla="*/ 322 h 73"/>
                <a:gd name="T8" fmla="*/ 33 w 17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3">
                  <a:moveTo>
                    <a:pt x="4" y="0"/>
                  </a:moveTo>
                  <a:cubicBezTo>
                    <a:pt x="4" y="0"/>
                    <a:pt x="14" y="12"/>
                    <a:pt x="7" y="31"/>
                  </a:cubicBezTo>
                  <a:cubicBezTo>
                    <a:pt x="0" y="50"/>
                    <a:pt x="10" y="73"/>
                    <a:pt x="10" y="73"/>
                  </a:cubicBezTo>
                  <a:cubicBezTo>
                    <a:pt x="10" y="73"/>
                    <a:pt x="5" y="50"/>
                    <a:pt x="11" y="31"/>
                  </a:cubicBezTo>
                  <a:cubicBezTo>
                    <a:pt x="17" y="13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3" name="Freeform 48">
              <a:extLst>
                <a:ext uri="{FF2B5EF4-FFF2-40B4-BE49-F238E27FC236}">
                  <a16:creationId xmlns:a16="http://schemas.microsoft.com/office/drawing/2014/main" id="{ECD64673-1DC3-4E52-8759-118A89C6C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355"/>
              <a:ext cx="35" cy="71"/>
            </a:xfrm>
            <a:custGeom>
              <a:avLst/>
              <a:gdLst>
                <a:gd name="T0" fmla="*/ 0 w 17"/>
                <a:gd name="T1" fmla="*/ 0 h 33"/>
                <a:gd name="T2" fmla="*/ 33 w 17"/>
                <a:gd name="T3" fmla="*/ 329 h 33"/>
                <a:gd name="T4" fmla="*/ 0 w 17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">
                  <a:moveTo>
                    <a:pt x="0" y="0"/>
                  </a:moveTo>
                  <a:cubicBezTo>
                    <a:pt x="0" y="0"/>
                    <a:pt x="14" y="19"/>
                    <a:pt x="4" y="33"/>
                  </a:cubicBezTo>
                  <a:cubicBezTo>
                    <a:pt x="4" y="33"/>
                    <a:pt x="17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4" name="Freeform 49">
              <a:extLst>
                <a:ext uri="{FF2B5EF4-FFF2-40B4-BE49-F238E27FC236}">
                  <a16:creationId xmlns:a16="http://schemas.microsoft.com/office/drawing/2014/main" id="{974B7ACD-DF38-4336-8364-21633267B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641"/>
              <a:ext cx="22" cy="43"/>
            </a:xfrm>
            <a:custGeom>
              <a:avLst/>
              <a:gdLst>
                <a:gd name="T0" fmla="*/ 88 w 11"/>
                <a:gd name="T1" fmla="*/ 0 h 20"/>
                <a:gd name="T2" fmla="*/ 32 w 11"/>
                <a:gd name="T3" fmla="*/ 198 h 20"/>
                <a:gd name="T4" fmla="*/ 88 w 1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11" y="0"/>
                    <a:pt x="0" y="8"/>
                    <a:pt x="4" y="20"/>
                  </a:cubicBezTo>
                  <a:cubicBezTo>
                    <a:pt x="4" y="20"/>
                    <a:pt x="2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5" name="Freeform 50">
              <a:extLst>
                <a:ext uri="{FF2B5EF4-FFF2-40B4-BE49-F238E27FC236}">
                  <a16:creationId xmlns:a16="http://schemas.microsoft.com/office/drawing/2014/main" id="{D5D67898-CED6-4E01-8BB2-ED12ABF03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611"/>
              <a:ext cx="14" cy="15"/>
            </a:xfrm>
            <a:custGeom>
              <a:avLst/>
              <a:gdLst>
                <a:gd name="T0" fmla="*/ 0 w 7"/>
                <a:gd name="T1" fmla="*/ 69 h 7"/>
                <a:gd name="T2" fmla="*/ 56 w 7"/>
                <a:gd name="T3" fmla="*/ 60 h 7"/>
                <a:gd name="T4" fmla="*/ 0 w 7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7"/>
                    <a:pt x="4" y="3"/>
                    <a:pt x="7" y="6"/>
                  </a:cubicBezTo>
                  <a:cubicBezTo>
                    <a:pt x="7" y="6"/>
                    <a:pt x="4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6" name="Freeform 51">
              <a:extLst>
                <a:ext uri="{FF2B5EF4-FFF2-40B4-BE49-F238E27FC236}">
                  <a16:creationId xmlns:a16="http://schemas.microsoft.com/office/drawing/2014/main" id="{2C955CAB-7ADC-4476-B258-3DEFE1D86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2862"/>
              <a:ext cx="25" cy="83"/>
            </a:xfrm>
            <a:custGeom>
              <a:avLst/>
              <a:gdLst>
                <a:gd name="T0" fmla="*/ 27 w 12"/>
                <a:gd name="T1" fmla="*/ 0 h 38"/>
                <a:gd name="T2" fmla="*/ 108 w 12"/>
                <a:gd name="T3" fmla="*/ 395 h 38"/>
                <a:gd name="T4" fmla="*/ 27 w 12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8">
                  <a:moveTo>
                    <a:pt x="3" y="0"/>
                  </a:moveTo>
                  <a:cubicBezTo>
                    <a:pt x="3" y="0"/>
                    <a:pt x="0" y="23"/>
                    <a:pt x="12" y="38"/>
                  </a:cubicBezTo>
                  <a:cubicBezTo>
                    <a:pt x="12" y="38"/>
                    <a:pt x="2" y="19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7" name="Freeform 52">
              <a:extLst>
                <a:ext uri="{FF2B5EF4-FFF2-40B4-BE49-F238E27FC236}">
                  <a16:creationId xmlns:a16="http://schemas.microsoft.com/office/drawing/2014/main" id="{C4C1144C-DE48-4C6C-8759-39D8F7321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993"/>
              <a:ext cx="29" cy="30"/>
            </a:xfrm>
            <a:custGeom>
              <a:avLst/>
              <a:gdLst>
                <a:gd name="T0" fmla="*/ 124 w 14"/>
                <a:gd name="T1" fmla="*/ 60 h 14"/>
                <a:gd name="T2" fmla="*/ 44 w 14"/>
                <a:gd name="T3" fmla="*/ 137 h 14"/>
                <a:gd name="T4" fmla="*/ 124 w 14"/>
                <a:gd name="T5" fmla="*/ 6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4" y="6"/>
                  </a:moveTo>
                  <a:cubicBezTo>
                    <a:pt x="14" y="6"/>
                    <a:pt x="4" y="2"/>
                    <a:pt x="5" y="14"/>
                  </a:cubicBezTo>
                  <a:cubicBezTo>
                    <a:pt x="5" y="14"/>
                    <a:pt x="0" y="0"/>
                    <a:pt x="1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8" name="Freeform 53">
              <a:extLst>
                <a:ext uri="{FF2B5EF4-FFF2-40B4-BE49-F238E27FC236}">
                  <a16:creationId xmlns:a16="http://schemas.microsoft.com/office/drawing/2014/main" id="{C2901F92-0119-4522-9BC4-E49F4A7F9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034"/>
              <a:ext cx="65" cy="35"/>
            </a:xfrm>
            <a:custGeom>
              <a:avLst/>
              <a:gdLst>
                <a:gd name="T0" fmla="*/ 0 w 32"/>
                <a:gd name="T1" fmla="*/ 9 h 16"/>
                <a:gd name="T2" fmla="*/ 268 w 32"/>
                <a:gd name="T3" fmla="*/ 168 h 16"/>
                <a:gd name="T4" fmla="*/ 0 w 32"/>
                <a:gd name="T5" fmla="*/ 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6">
                  <a:moveTo>
                    <a:pt x="0" y="1"/>
                  </a:moveTo>
                  <a:cubicBezTo>
                    <a:pt x="0" y="1"/>
                    <a:pt x="17" y="0"/>
                    <a:pt x="32" y="16"/>
                  </a:cubicBezTo>
                  <a:cubicBezTo>
                    <a:pt x="32" y="16"/>
                    <a:pt x="16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9" name="Freeform 54">
              <a:extLst>
                <a:ext uri="{FF2B5EF4-FFF2-40B4-BE49-F238E27FC236}">
                  <a16:creationId xmlns:a16="http://schemas.microsoft.com/office/drawing/2014/main" id="{7EFEDEEF-106E-4BFC-B181-C36DB1D9A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153"/>
              <a:ext cx="88" cy="33"/>
            </a:xfrm>
            <a:custGeom>
              <a:avLst/>
              <a:gdLst>
                <a:gd name="T0" fmla="*/ 368 w 43"/>
                <a:gd name="T1" fmla="*/ 0 h 15"/>
                <a:gd name="T2" fmla="*/ 0 w 43"/>
                <a:gd name="T3" fmla="*/ 161 h 15"/>
                <a:gd name="T4" fmla="*/ 368 w 4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5">
                  <a:moveTo>
                    <a:pt x="43" y="0"/>
                  </a:moveTo>
                  <a:cubicBezTo>
                    <a:pt x="43" y="0"/>
                    <a:pt x="32" y="12"/>
                    <a:pt x="0" y="15"/>
                  </a:cubicBezTo>
                  <a:cubicBezTo>
                    <a:pt x="0" y="15"/>
                    <a:pt x="29" y="15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0" name="Freeform 55">
              <a:extLst>
                <a:ext uri="{FF2B5EF4-FFF2-40B4-BE49-F238E27FC236}">
                  <a16:creationId xmlns:a16="http://schemas.microsoft.com/office/drawing/2014/main" id="{CBC95AD1-86D8-48AF-A174-562B4E33B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728"/>
              <a:ext cx="49" cy="28"/>
            </a:xfrm>
            <a:custGeom>
              <a:avLst/>
              <a:gdLst>
                <a:gd name="T0" fmla="*/ 0 w 24"/>
                <a:gd name="T1" fmla="*/ 41 h 13"/>
                <a:gd name="T2" fmla="*/ 204 w 24"/>
                <a:gd name="T3" fmla="*/ 129 h 13"/>
                <a:gd name="T4" fmla="*/ 0 w 24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0" y="4"/>
                  </a:moveTo>
                  <a:cubicBezTo>
                    <a:pt x="0" y="4"/>
                    <a:pt x="12" y="0"/>
                    <a:pt x="24" y="13"/>
                  </a:cubicBezTo>
                  <a:cubicBezTo>
                    <a:pt x="24" y="13"/>
                    <a:pt x="16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1" name="Freeform 56">
              <a:extLst>
                <a:ext uri="{FF2B5EF4-FFF2-40B4-BE49-F238E27FC236}">
                  <a16:creationId xmlns:a16="http://schemas.microsoft.com/office/drawing/2014/main" id="{BED03945-7387-4971-AF10-68775E027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700"/>
              <a:ext cx="41" cy="47"/>
            </a:xfrm>
            <a:custGeom>
              <a:avLst/>
              <a:gdLst>
                <a:gd name="T0" fmla="*/ 0 w 20"/>
                <a:gd name="T1" fmla="*/ 0 h 22"/>
                <a:gd name="T2" fmla="*/ 172 w 20"/>
                <a:gd name="T3" fmla="*/ 214 h 22"/>
                <a:gd name="T4" fmla="*/ 0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20" y="22"/>
                    <a:pt x="20" y="22"/>
                    <a:pt x="20" y="22"/>
                  </a:cubicBezTo>
                  <a:cubicBezTo>
                    <a:pt x="20" y="22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2" name="Freeform 57">
              <a:extLst>
                <a:ext uri="{FF2B5EF4-FFF2-40B4-BE49-F238E27FC236}">
                  <a16:creationId xmlns:a16="http://schemas.microsoft.com/office/drawing/2014/main" id="{3E88093E-2A06-4433-8FD8-B7211F407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194"/>
              <a:ext cx="76" cy="98"/>
            </a:xfrm>
            <a:custGeom>
              <a:avLst/>
              <a:gdLst>
                <a:gd name="T0" fmla="*/ 320 w 37"/>
                <a:gd name="T1" fmla="*/ 0 h 45"/>
                <a:gd name="T2" fmla="*/ 0 w 37"/>
                <a:gd name="T3" fmla="*/ 464 h 45"/>
                <a:gd name="T4" fmla="*/ 320 w 3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5">
                  <a:moveTo>
                    <a:pt x="37" y="0"/>
                  </a:moveTo>
                  <a:cubicBezTo>
                    <a:pt x="37" y="0"/>
                    <a:pt x="32" y="24"/>
                    <a:pt x="0" y="45"/>
                  </a:cubicBezTo>
                  <a:cubicBezTo>
                    <a:pt x="0" y="45"/>
                    <a:pt x="29" y="33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3" name="Freeform 58">
              <a:extLst>
                <a:ext uri="{FF2B5EF4-FFF2-40B4-BE49-F238E27FC236}">
                  <a16:creationId xmlns:a16="http://schemas.microsoft.com/office/drawing/2014/main" id="{BF11E6AE-E852-42F4-8229-C056B3F60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417"/>
              <a:ext cx="38" cy="44"/>
            </a:xfrm>
            <a:custGeom>
              <a:avLst/>
              <a:gdLst>
                <a:gd name="T0" fmla="*/ 0 w 19"/>
                <a:gd name="T1" fmla="*/ 0 h 20"/>
                <a:gd name="T2" fmla="*/ 152 w 19"/>
                <a:gd name="T3" fmla="*/ 213 h 20"/>
                <a:gd name="T4" fmla="*/ 0 w 1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0"/>
                    <a:pt x="15" y="6"/>
                    <a:pt x="19" y="20"/>
                  </a:cubicBezTo>
                  <a:cubicBezTo>
                    <a:pt x="19" y="20"/>
                    <a:pt x="18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4" name="Freeform 59">
              <a:extLst>
                <a:ext uri="{FF2B5EF4-FFF2-40B4-BE49-F238E27FC236}">
                  <a16:creationId xmlns:a16="http://schemas.microsoft.com/office/drawing/2014/main" id="{609DE68E-5CF2-454E-B34C-C1DC9F549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016"/>
              <a:ext cx="105" cy="98"/>
            </a:xfrm>
            <a:custGeom>
              <a:avLst/>
              <a:gdLst>
                <a:gd name="T0" fmla="*/ 0 w 52"/>
                <a:gd name="T1" fmla="*/ 0 h 45"/>
                <a:gd name="T2" fmla="*/ 428 w 52"/>
                <a:gd name="T3" fmla="*/ 464 h 45"/>
                <a:gd name="T4" fmla="*/ 0 w 52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5">
                  <a:moveTo>
                    <a:pt x="0" y="0"/>
                  </a:moveTo>
                  <a:cubicBezTo>
                    <a:pt x="0" y="0"/>
                    <a:pt x="27" y="31"/>
                    <a:pt x="52" y="45"/>
                  </a:cubicBezTo>
                  <a:cubicBezTo>
                    <a:pt x="52" y="45"/>
                    <a:pt x="7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5" name="Freeform 60">
              <a:extLst>
                <a:ext uri="{FF2B5EF4-FFF2-40B4-BE49-F238E27FC236}">
                  <a16:creationId xmlns:a16="http://schemas.microsoft.com/office/drawing/2014/main" id="{294DFCC3-0BE7-4263-A56F-B3A1E3990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268"/>
              <a:ext cx="25" cy="71"/>
            </a:xfrm>
            <a:custGeom>
              <a:avLst/>
              <a:gdLst>
                <a:gd name="T0" fmla="*/ 108 w 12"/>
                <a:gd name="T1" fmla="*/ 0 h 33"/>
                <a:gd name="T2" fmla="*/ 83 w 12"/>
                <a:gd name="T3" fmla="*/ 329 h 33"/>
                <a:gd name="T4" fmla="*/ 108 w 1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3">
                  <a:moveTo>
                    <a:pt x="12" y="0"/>
                  </a:moveTo>
                  <a:cubicBezTo>
                    <a:pt x="12" y="0"/>
                    <a:pt x="0" y="14"/>
                    <a:pt x="9" y="33"/>
                  </a:cubicBezTo>
                  <a:cubicBezTo>
                    <a:pt x="9" y="33"/>
                    <a:pt x="1" y="19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6" name="Freeform 61">
              <a:extLst>
                <a:ext uri="{FF2B5EF4-FFF2-40B4-BE49-F238E27FC236}">
                  <a16:creationId xmlns:a16="http://schemas.microsoft.com/office/drawing/2014/main" id="{553C8EDE-25AB-46B3-B975-702A2B280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394"/>
              <a:ext cx="43" cy="28"/>
            </a:xfrm>
            <a:custGeom>
              <a:avLst/>
              <a:gdLst>
                <a:gd name="T0" fmla="*/ 0 w 21"/>
                <a:gd name="T1" fmla="*/ 0 h 13"/>
                <a:gd name="T2" fmla="*/ 180 w 21"/>
                <a:gd name="T3" fmla="*/ 129 h 13"/>
                <a:gd name="T4" fmla="*/ 0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0" y="0"/>
                    <a:pt x="12" y="1"/>
                    <a:pt x="21" y="13"/>
                  </a:cubicBezTo>
                  <a:cubicBezTo>
                    <a:pt x="21" y="13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7" name="Freeform 62">
              <a:extLst>
                <a:ext uri="{FF2B5EF4-FFF2-40B4-BE49-F238E27FC236}">
                  <a16:creationId xmlns:a16="http://schemas.microsoft.com/office/drawing/2014/main" id="{4D70CA40-E370-44F6-A7B6-1573C5B22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478"/>
              <a:ext cx="23" cy="68"/>
            </a:xfrm>
            <a:custGeom>
              <a:avLst/>
              <a:gdLst>
                <a:gd name="T0" fmla="*/ 100 w 11"/>
                <a:gd name="T1" fmla="*/ 0 h 31"/>
                <a:gd name="T2" fmla="*/ 0 w 11"/>
                <a:gd name="T3" fmla="*/ 327 h 31"/>
                <a:gd name="T4" fmla="*/ 100 w 11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1">
                  <a:moveTo>
                    <a:pt x="11" y="0"/>
                  </a:moveTo>
                  <a:cubicBezTo>
                    <a:pt x="11" y="0"/>
                    <a:pt x="1" y="16"/>
                    <a:pt x="0" y="31"/>
                  </a:cubicBezTo>
                  <a:cubicBezTo>
                    <a:pt x="0" y="31"/>
                    <a:pt x="4" y="8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8" name="Freeform 63">
              <a:extLst>
                <a:ext uri="{FF2B5EF4-FFF2-40B4-BE49-F238E27FC236}">
                  <a16:creationId xmlns:a16="http://schemas.microsoft.com/office/drawing/2014/main" id="{E99FEFAA-A655-4F74-9FBA-BF63FDCEE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656"/>
              <a:ext cx="17" cy="122"/>
            </a:xfrm>
            <a:custGeom>
              <a:avLst/>
              <a:gdLst>
                <a:gd name="T0" fmla="*/ 60 w 8"/>
                <a:gd name="T1" fmla="*/ 0 h 56"/>
                <a:gd name="T2" fmla="*/ 28 w 8"/>
                <a:gd name="T3" fmla="*/ 218 h 56"/>
                <a:gd name="T4" fmla="*/ 49 w 8"/>
                <a:gd name="T5" fmla="*/ 580 h 56"/>
                <a:gd name="T6" fmla="*/ 40 w 8"/>
                <a:gd name="T7" fmla="*/ 257 h 56"/>
                <a:gd name="T8" fmla="*/ 60 w 8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6">
                  <a:moveTo>
                    <a:pt x="6" y="0"/>
                  </a:moveTo>
                  <a:cubicBezTo>
                    <a:pt x="6" y="0"/>
                    <a:pt x="6" y="10"/>
                    <a:pt x="3" y="21"/>
                  </a:cubicBezTo>
                  <a:cubicBezTo>
                    <a:pt x="0" y="34"/>
                    <a:pt x="5" y="56"/>
                    <a:pt x="5" y="56"/>
                  </a:cubicBezTo>
                  <a:cubicBezTo>
                    <a:pt x="5" y="56"/>
                    <a:pt x="2" y="32"/>
                    <a:pt x="4" y="25"/>
                  </a:cubicBezTo>
                  <a:cubicBezTo>
                    <a:pt x="8" y="1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9" name="Freeform 64">
              <a:extLst>
                <a:ext uri="{FF2B5EF4-FFF2-40B4-BE49-F238E27FC236}">
                  <a16:creationId xmlns:a16="http://schemas.microsoft.com/office/drawing/2014/main" id="{64B4CD19-C9CD-4708-A526-081DF062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986"/>
              <a:ext cx="18" cy="41"/>
            </a:xfrm>
            <a:custGeom>
              <a:avLst/>
              <a:gdLst>
                <a:gd name="T0" fmla="*/ 72 w 9"/>
                <a:gd name="T1" fmla="*/ 0 h 19"/>
                <a:gd name="T2" fmla="*/ 0 w 9"/>
                <a:gd name="T3" fmla="*/ 190 h 19"/>
                <a:gd name="T4" fmla="*/ 72 w 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9" y="0"/>
                    <a:pt x="0" y="6"/>
                    <a:pt x="0" y="19"/>
                  </a:cubicBezTo>
                  <a:cubicBezTo>
                    <a:pt x="0" y="19"/>
                    <a:pt x="3" y="4"/>
                    <a:pt x="9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0" name="Freeform 65">
              <a:extLst>
                <a:ext uri="{FF2B5EF4-FFF2-40B4-BE49-F238E27FC236}">
                  <a16:creationId xmlns:a16="http://schemas.microsoft.com/office/drawing/2014/main" id="{9BB5E57B-6883-40FC-BE14-86128A205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110"/>
              <a:ext cx="20" cy="63"/>
            </a:xfrm>
            <a:custGeom>
              <a:avLst/>
              <a:gdLst>
                <a:gd name="T0" fmla="*/ 0 w 10"/>
                <a:gd name="T1" fmla="*/ 0 h 29"/>
                <a:gd name="T2" fmla="*/ 72 w 10"/>
                <a:gd name="T3" fmla="*/ 298 h 29"/>
                <a:gd name="T4" fmla="*/ 0 w 1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9">
                  <a:moveTo>
                    <a:pt x="0" y="0"/>
                  </a:moveTo>
                  <a:cubicBezTo>
                    <a:pt x="0" y="0"/>
                    <a:pt x="8" y="11"/>
                    <a:pt x="9" y="29"/>
                  </a:cubicBezTo>
                  <a:cubicBezTo>
                    <a:pt x="9" y="29"/>
                    <a:pt x="10" y="12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1" name="Freeform 66">
              <a:extLst>
                <a:ext uri="{FF2B5EF4-FFF2-40B4-BE49-F238E27FC236}">
                  <a16:creationId xmlns:a16="http://schemas.microsoft.com/office/drawing/2014/main" id="{B3D01940-5B94-433D-BE95-834E4BA5A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932"/>
              <a:ext cx="55" cy="100"/>
            </a:xfrm>
            <a:custGeom>
              <a:avLst/>
              <a:gdLst>
                <a:gd name="T0" fmla="*/ 0 w 27"/>
                <a:gd name="T1" fmla="*/ 0 h 46"/>
                <a:gd name="T2" fmla="*/ 228 w 27"/>
                <a:gd name="T3" fmla="*/ 472 h 46"/>
                <a:gd name="T4" fmla="*/ 0 w 2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6">
                  <a:moveTo>
                    <a:pt x="0" y="0"/>
                  </a:moveTo>
                  <a:cubicBezTo>
                    <a:pt x="0" y="0"/>
                    <a:pt x="6" y="23"/>
                    <a:pt x="27" y="46"/>
                  </a:cubicBezTo>
                  <a:cubicBezTo>
                    <a:pt x="27" y="46"/>
                    <a:pt x="5" y="15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2" name="Freeform 67">
              <a:extLst>
                <a:ext uri="{FF2B5EF4-FFF2-40B4-BE49-F238E27FC236}">
                  <a16:creationId xmlns:a16="http://schemas.microsoft.com/office/drawing/2014/main" id="{7595B037-7B0C-4642-9147-7B71F6B72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530"/>
              <a:ext cx="33" cy="18"/>
            </a:xfrm>
            <a:custGeom>
              <a:avLst/>
              <a:gdLst>
                <a:gd name="T0" fmla="*/ 0 w 16"/>
                <a:gd name="T1" fmla="*/ 0 h 8"/>
                <a:gd name="T2" fmla="*/ 140 w 16"/>
                <a:gd name="T3" fmla="*/ 11 h 8"/>
                <a:gd name="T4" fmla="*/ 0 w 1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0" y="0"/>
                    <a:pt x="6" y="8"/>
                    <a:pt x="16" y="1"/>
                  </a:cubicBezTo>
                  <a:cubicBezTo>
                    <a:pt x="16" y="1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3" name="Freeform 68">
              <a:extLst>
                <a:ext uri="{FF2B5EF4-FFF2-40B4-BE49-F238E27FC236}">
                  <a16:creationId xmlns:a16="http://schemas.microsoft.com/office/drawing/2014/main" id="{6C871686-FED3-443B-A240-4D3202EE9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852"/>
              <a:ext cx="18" cy="62"/>
            </a:xfrm>
            <a:custGeom>
              <a:avLst/>
              <a:gdLst>
                <a:gd name="T0" fmla="*/ 0 w 9"/>
                <a:gd name="T1" fmla="*/ 0 h 29"/>
                <a:gd name="T2" fmla="*/ 72 w 9"/>
                <a:gd name="T3" fmla="*/ 284 h 29"/>
                <a:gd name="T4" fmla="*/ 0 w 9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9">
                  <a:moveTo>
                    <a:pt x="0" y="0"/>
                  </a:moveTo>
                  <a:cubicBezTo>
                    <a:pt x="0" y="0"/>
                    <a:pt x="5" y="24"/>
                    <a:pt x="9" y="29"/>
                  </a:cubicBezTo>
                  <a:cubicBezTo>
                    <a:pt x="9" y="29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4" name="Freeform 69">
              <a:extLst>
                <a:ext uri="{FF2B5EF4-FFF2-40B4-BE49-F238E27FC236}">
                  <a16:creationId xmlns:a16="http://schemas.microsoft.com/office/drawing/2014/main" id="{D2A14E96-A4FB-4FA6-980A-B2E2BD191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647"/>
              <a:ext cx="264" cy="356"/>
            </a:xfrm>
            <a:custGeom>
              <a:avLst/>
              <a:gdLst>
                <a:gd name="T0" fmla="*/ 227 w 130"/>
                <a:gd name="T1" fmla="*/ 80 h 164"/>
                <a:gd name="T2" fmla="*/ 57 w 130"/>
                <a:gd name="T3" fmla="*/ 113 h 164"/>
                <a:gd name="T4" fmla="*/ 49 w 130"/>
                <a:gd name="T5" fmla="*/ 462 h 164"/>
                <a:gd name="T6" fmla="*/ 193 w 130"/>
                <a:gd name="T7" fmla="*/ 1224 h 164"/>
                <a:gd name="T8" fmla="*/ 981 w 130"/>
                <a:gd name="T9" fmla="*/ 1268 h 164"/>
                <a:gd name="T10" fmla="*/ 536 w 130"/>
                <a:gd name="T11" fmla="*/ 1083 h 164"/>
                <a:gd name="T12" fmla="*/ 144 w 130"/>
                <a:gd name="T13" fmla="*/ 645 h 164"/>
                <a:gd name="T14" fmla="*/ 193 w 130"/>
                <a:gd name="T15" fmla="*/ 265 h 164"/>
                <a:gd name="T16" fmla="*/ 219 w 130"/>
                <a:gd name="T17" fmla="*/ 61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164">
                  <a:moveTo>
                    <a:pt x="27" y="8"/>
                  </a:moveTo>
                  <a:cubicBezTo>
                    <a:pt x="22" y="0"/>
                    <a:pt x="11" y="4"/>
                    <a:pt x="7" y="11"/>
                  </a:cubicBezTo>
                  <a:cubicBezTo>
                    <a:pt x="3" y="20"/>
                    <a:pt x="6" y="35"/>
                    <a:pt x="6" y="45"/>
                  </a:cubicBezTo>
                  <a:cubicBezTo>
                    <a:pt x="4" y="73"/>
                    <a:pt x="0" y="99"/>
                    <a:pt x="23" y="120"/>
                  </a:cubicBezTo>
                  <a:cubicBezTo>
                    <a:pt x="35" y="131"/>
                    <a:pt x="130" y="164"/>
                    <a:pt x="117" y="124"/>
                  </a:cubicBezTo>
                  <a:cubicBezTo>
                    <a:pt x="110" y="105"/>
                    <a:pt x="79" y="111"/>
                    <a:pt x="64" y="106"/>
                  </a:cubicBezTo>
                  <a:cubicBezTo>
                    <a:pt x="41" y="100"/>
                    <a:pt x="22" y="88"/>
                    <a:pt x="17" y="63"/>
                  </a:cubicBezTo>
                  <a:cubicBezTo>
                    <a:pt x="15" y="50"/>
                    <a:pt x="17" y="37"/>
                    <a:pt x="23" y="26"/>
                  </a:cubicBezTo>
                  <a:cubicBezTo>
                    <a:pt x="27" y="19"/>
                    <a:pt x="31" y="14"/>
                    <a:pt x="26" y="6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5" name="Freeform 70">
              <a:extLst>
                <a:ext uri="{FF2B5EF4-FFF2-40B4-BE49-F238E27FC236}">
                  <a16:creationId xmlns:a16="http://schemas.microsoft.com/office/drawing/2014/main" id="{95FF4B39-5F6E-46CC-A29A-ED48EB6D4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897"/>
              <a:ext cx="191" cy="115"/>
            </a:xfrm>
            <a:custGeom>
              <a:avLst/>
              <a:gdLst>
                <a:gd name="T0" fmla="*/ 636 w 94"/>
                <a:gd name="T1" fmla="*/ 72 h 53"/>
                <a:gd name="T2" fmla="*/ 603 w 94"/>
                <a:gd name="T3" fmla="*/ 297 h 53"/>
                <a:gd name="T4" fmla="*/ 343 w 94"/>
                <a:gd name="T5" fmla="*/ 349 h 53"/>
                <a:gd name="T6" fmla="*/ 203 w 94"/>
                <a:gd name="T7" fmla="*/ 315 h 53"/>
                <a:gd name="T8" fmla="*/ 16 w 94"/>
                <a:gd name="T9" fmla="*/ 358 h 53"/>
                <a:gd name="T10" fmla="*/ 360 w 94"/>
                <a:gd name="T11" fmla="*/ 490 h 53"/>
                <a:gd name="T12" fmla="*/ 536 w 94"/>
                <a:gd name="T13" fmla="*/ 523 h 53"/>
                <a:gd name="T14" fmla="*/ 689 w 94"/>
                <a:gd name="T15" fmla="*/ 523 h 53"/>
                <a:gd name="T16" fmla="*/ 764 w 94"/>
                <a:gd name="T17" fmla="*/ 217 h 53"/>
                <a:gd name="T18" fmla="*/ 689 w 94"/>
                <a:gd name="T19" fmla="*/ 20 h 53"/>
                <a:gd name="T20" fmla="*/ 636 w 94"/>
                <a:gd name="T21" fmla="*/ 72 h 53"/>
                <a:gd name="T22" fmla="*/ 636 w 94"/>
                <a:gd name="T23" fmla="*/ 72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53">
                  <a:moveTo>
                    <a:pt x="76" y="7"/>
                  </a:moveTo>
                  <a:cubicBezTo>
                    <a:pt x="79" y="14"/>
                    <a:pt x="79" y="24"/>
                    <a:pt x="72" y="29"/>
                  </a:cubicBezTo>
                  <a:cubicBezTo>
                    <a:pt x="63" y="36"/>
                    <a:pt x="52" y="35"/>
                    <a:pt x="41" y="34"/>
                  </a:cubicBezTo>
                  <a:cubicBezTo>
                    <a:pt x="35" y="34"/>
                    <a:pt x="30" y="32"/>
                    <a:pt x="24" y="31"/>
                  </a:cubicBezTo>
                  <a:cubicBezTo>
                    <a:pt x="19" y="30"/>
                    <a:pt x="4" y="28"/>
                    <a:pt x="2" y="35"/>
                  </a:cubicBezTo>
                  <a:cubicBezTo>
                    <a:pt x="0" y="46"/>
                    <a:pt x="36" y="47"/>
                    <a:pt x="43" y="48"/>
                  </a:cubicBezTo>
                  <a:cubicBezTo>
                    <a:pt x="50" y="49"/>
                    <a:pt x="57" y="50"/>
                    <a:pt x="64" y="51"/>
                  </a:cubicBezTo>
                  <a:cubicBezTo>
                    <a:pt x="69" y="51"/>
                    <a:pt x="77" y="53"/>
                    <a:pt x="82" y="51"/>
                  </a:cubicBezTo>
                  <a:cubicBezTo>
                    <a:pt x="94" y="48"/>
                    <a:pt x="93" y="30"/>
                    <a:pt x="91" y="21"/>
                  </a:cubicBezTo>
                  <a:cubicBezTo>
                    <a:pt x="90" y="16"/>
                    <a:pt x="88" y="5"/>
                    <a:pt x="82" y="2"/>
                  </a:cubicBezTo>
                  <a:cubicBezTo>
                    <a:pt x="78" y="0"/>
                    <a:pt x="75" y="3"/>
                    <a:pt x="76" y="7"/>
                  </a:cubicBezTo>
                  <a:cubicBezTo>
                    <a:pt x="76" y="7"/>
                    <a:pt x="76" y="7"/>
                    <a:pt x="76" y="7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6" name="Freeform 71">
              <a:extLst>
                <a:ext uri="{FF2B5EF4-FFF2-40B4-BE49-F238E27FC236}">
                  <a16:creationId xmlns:a16="http://schemas.microsoft.com/office/drawing/2014/main" id="{EFC34E59-3FC4-49B7-8EAA-BD7025627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575"/>
              <a:ext cx="122" cy="209"/>
            </a:xfrm>
            <a:custGeom>
              <a:avLst/>
              <a:gdLst>
                <a:gd name="T0" fmla="*/ 413 w 60"/>
                <a:gd name="T1" fmla="*/ 72 h 96"/>
                <a:gd name="T2" fmla="*/ 311 w 60"/>
                <a:gd name="T3" fmla="*/ 9 h 96"/>
                <a:gd name="T4" fmla="*/ 211 w 60"/>
                <a:gd name="T5" fmla="*/ 61 h 96"/>
                <a:gd name="T6" fmla="*/ 67 w 60"/>
                <a:gd name="T7" fmla="*/ 370 h 96"/>
                <a:gd name="T8" fmla="*/ 33 w 60"/>
                <a:gd name="T9" fmla="*/ 814 h 96"/>
                <a:gd name="T10" fmla="*/ 136 w 60"/>
                <a:gd name="T11" fmla="*/ 649 h 96"/>
                <a:gd name="T12" fmla="*/ 187 w 60"/>
                <a:gd name="T13" fmla="*/ 411 h 96"/>
                <a:gd name="T14" fmla="*/ 260 w 60"/>
                <a:gd name="T15" fmla="*/ 246 h 96"/>
                <a:gd name="T16" fmla="*/ 380 w 60"/>
                <a:gd name="T17" fmla="*/ 218 h 96"/>
                <a:gd name="T18" fmla="*/ 455 w 60"/>
                <a:gd name="T19" fmla="*/ 246 h 96"/>
                <a:gd name="T20" fmla="*/ 472 w 60"/>
                <a:gd name="T21" fmla="*/ 124 h 96"/>
                <a:gd name="T22" fmla="*/ 405 w 60"/>
                <a:gd name="T23" fmla="*/ 72 h 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96">
                  <a:moveTo>
                    <a:pt x="49" y="7"/>
                  </a:moveTo>
                  <a:cubicBezTo>
                    <a:pt x="45" y="5"/>
                    <a:pt x="41" y="2"/>
                    <a:pt x="37" y="1"/>
                  </a:cubicBezTo>
                  <a:cubicBezTo>
                    <a:pt x="31" y="0"/>
                    <a:pt x="29" y="2"/>
                    <a:pt x="25" y="6"/>
                  </a:cubicBezTo>
                  <a:cubicBezTo>
                    <a:pt x="16" y="14"/>
                    <a:pt x="11" y="24"/>
                    <a:pt x="8" y="36"/>
                  </a:cubicBezTo>
                  <a:cubicBezTo>
                    <a:pt x="5" y="48"/>
                    <a:pt x="0" y="67"/>
                    <a:pt x="4" y="79"/>
                  </a:cubicBezTo>
                  <a:cubicBezTo>
                    <a:pt x="9" y="96"/>
                    <a:pt x="15" y="67"/>
                    <a:pt x="16" y="63"/>
                  </a:cubicBezTo>
                  <a:cubicBezTo>
                    <a:pt x="18" y="55"/>
                    <a:pt x="19" y="48"/>
                    <a:pt x="22" y="40"/>
                  </a:cubicBezTo>
                  <a:cubicBezTo>
                    <a:pt x="24" y="35"/>
                    <a:pt x="26" y="28"/>
                    <a:pt x="31" y="24"/>
                  </a:cubicBezTo>
                  <a:cubicBezTo>
                    <a:pt x="34" y="22"/>
                    <a:pt x="41" y="21"/>
                    <a:pt x="45" y="21"/>
                  </a:cubicBezTo>
                  <a:cubicBezTo>
                    <a:pt x="48" y="22"/>
                    <a:pt x="52" y="24"/>
                    <a:pt x="54" y="24"/>
                  </a:cubicBezTo>
                  <a:cubicBezTo>
                    <a:pt x="60" y="24"/>
                    <a:pt x="59" y="16"/>
                    <a:pt x="56" y="12"/>
                  </a:cubicBezTo>
                  <a:cubicBezTo>
                    <a:pt x="54" y="9"/>
                    <a:pt x="52" y="7"/>
                    <a:pt x="48" y="7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7" name="Freeform 72">
              <a:extLst>
                <a:ext uri="{FF2B5EF4-FFF2-40B4-BE49-F238E27FC236}">
                  <a16:creationId xmlns:a16="http://schemas.microsoft.com/office/drawing/2014/main" id="{2EDFC7C8-C3E4-40B6-958A-4EA62C3E7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725"/>
              <a:ext cx="201" cy="295"/>
            </a:xfrm>
            <a:custGeom>
              <a:avLst/>
              <a:gdLst>
                <a:gd name="T0" fmla="*/ 41 w 99"/>
                <a:gd name="T1" fmla="*/ 0 h 136"/>
                <a:gd name="T2" fmla="*/ 116 w 99"/>
                <a:gd name="T3" fmla="*/ 631 h 136"/>
                <a:gd name="T4" fmla="*/ 828 w 99"/>
                <a:gd name="T5" fmla="*/ 1388 h 136"/>
                <a:gd name="T6" fmla="*/ 284 w 99"/>
                <a:gd name="T7" fmla="*/ 941 h 136"/>
                <a:gd name="T8" fmla="*/ 41 w 99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36">
                  <a:moveTo>
                    <a:pt x="5" y="0"/>
                  </a:moveTo>
                  <a:cubicBezTo>
                    <a:pt x="5" y="0"/>
                    <a:pt x="0" y="33"/>
                    <a:pt x="14" y="62"/>
                  </a:cubicBezTo>
                  <a:cubicBezTo>
                    <a:pt x="28" y="92"/>
                    <a:pt x="56" y="134"/>
                    <a:pt x="99" y="136"/>
                  </a:cubicBezTo>
                  <a:cubicBezTo>
                    <a:pt x="99" y="136"/>
                    <a:pt x="58" y="130"/>
                    <a:pt x="34" y="92"/>
                  </a:cubicBezTo>
                  <a:cubicBezTo>
                    <a:pt x="10" y="54"/>
                    <a:pt x="7" y="38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8" name="Freeform 73">
              <a:extLst>
                <a:ext uri="{FF2B5EF4-FFF2-40B4-BE49-F238E27FC236}">
                  <a16:creationId xmlns:a16="http://schemas.microsoft.com/office/drawing/2014/main" id="{FD5006BF-7E0F-4C70-BB20-CF1E00900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649"/>
              <a:ext cx="40" cy="154"/>
            </a:xfrm>
            <a:custGeom>
              <a:avLst/>
              <a:gdLst>
                <a:gd name="T0" fmla="*/ 160 w 20"/>
                <a:gd name="T1" fmla="*/ 0 h 71"/>
                <a:gd name="T2" fmla="*/ 32 w 20"/>
                <a:gd name="T3" fmla="*/ 245 h 71"/>
                <a:gd name="T4" fmla="*/ 40 w 20"/>
                <a:gd name="T5" fmla="*/ 724 h 71"/>
                <a:gd name="T6" fmla="*/ 16 w 20"/>
                <a:gd name="T7" fmla="*/ 315 h 71"/>
                <a:gd name="T8" fmla="*/ 160 w 20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1">
                  <a:moveTo>
                    <a:pt x="20" y="0"/>
                  </a:moveTo>
                  <a:cubicBezTo>
                    <a:pt x="20" y="0"/>
                    <a:pt x="3" y="5"/>
                    <a:pt x="4" y="24"/>
                  </a:cubicBezTo>
                  <a:cubicBezTo>
                    <a:pt x="6" y="42"/>
                    <a:pt x="5" y="71"/>
                    <a:pt x="5" y="71"/>
                  </a:cubicBezTo>
                  <a:cubicBezTo>
                    <a:pt x="5" y="71"/>
                    <a:pt x="5" y="37"/>
                    <a:pt x="2" y="31"/>
                  </a:cubicBezTo>
                  <a:cubicBezTo>
                    <a:pt x="0" y="25"/>
                    <a:pt x="4" y="3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9" name="Freeform 74">
              <a:extLst>
                <a:ext uri="{FF2B5EF4-FFF2-40B4-BE49-F238E27FC236}">
                  <a16:creationId xmlns:a16="http://schemas.microsoft.com/office/drawing/2014/main" id="{18F5F6D9-473A-4884-B950-54220E748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053"/>
              <a:ext cx="275" cy="241"/>
            </a:xfrm>
            <a:custGeom>
              <a:avLst/>
              <a:gdLst>
                <a:gd name="T0" fmla="*/ 1141 w 135"/>
                <a:gd name="T1" fmla="*/ 575 h 111"/>
                <a:gd name="T2" fmla="*/ 473 w 135"/>
                <a:gd name="T3" fmla="*/ 499 h 111"/>
                <a:gd name="T4" fmla="*/ 67 w 135"/>
                <a:gd name="T5" fmla="*/ 0 h 111"/>
                <a:gd name="T6" fmla="*/ 161 w 135"/>
                <a:gd name="T7" fmla="*/ 367 h 111"/>
                <a:gd name="T8" fmla="*/ 336 w 135"/>
                <a:gd name="T9" fmla="*/ 769 h 111"/>
                <a:gd name="T10" fmla="*/ 676 w 135"/>
                <a:gd name="T11" fmla="*/ 1083 h 111"/>
                <a:gd name="T12" fmla="*/ 760 w 135"/>
                <a:gd name="T13" fmla="*/ 934 h 111"/>
                <a:gd name="T14" fmla="*/ 872 w 135"/>
                <a:gd name="T15" fmla="*/ 810 h 111"/>
                <a:gd name="T16" fmla="*/ 1124 w 135"/>
                <a:gd name="T17" fmla="*/ 595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111">
                  <a:moveTo>
                    <a:pt x="135" y="56"/>
                  </a:moveTo>
                  <a:cubicBezTo>
                    <a:pt x="108" y="55"/>
                    <a:pt x="81" y="62"/>
                    <a:pt x="56" y="49"/>
                  </a:cubicBezTo>
                  <a:cubicBezTo>
                    <a:pt x="37" y="39"/>
                    <a:pt x="30" y="5"/>
                    <a:pt x="8" y="0"/>
                  </a:cubicBezTo>
                  <a:cubicBezTo>
                    <a:pt x="0" y="12"/>
                    <a:pt x="13" y="26"/>
                    <a:pt x="19" y="36"/>
                  </a:cubicBezTo>
                  <a:cubicBezTo>
                    <a:pt x="26" y="49"/>
                    <a:pt x="32" y="63"/>
                    <a:pt x="40" y="75"/>
                  </a:cubicBezTo>
                  <a:cubicBezTo>
                    <a:pt x="46" y="84"/>
                    <a:pt x="66" y="111"/>
                    <a:pt x="80" y="106"/>
                  </a:cubicBezTo>
                  <a:cubicBezTo>
                    <a:pt x="86" y="104"/>
                    <a:pt x="86" y="95"/>
                    <a:pt x="90" y="91"/>
                  </a:cubicBezTo>
                  <a:cubicBezTo>
                    <a:pt x="94" y="86"/>
                    <a:pt x="98" y="82"/>
                    <a:pt x="103" y="79"/>
                  </a:cubicBezTo>
                  <a:cubicBezTo>
                    <a:pt x="115" y="72"/>
                    <a:pt x="123" y="64"/>
                    <a:pt x="133" y="5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0" name="Freeform 75">
              <a:extLst>
                <a:ext uri="{FF2B5EF4-FFF2-40B4-BE49-F238E27FC236}">
                  <a16:creationId xmlns:a16="http://schemas.microsoft.com/office/drawing/2014/main" id="{68E42AC2-09BC-438F-96D6-AA8317F30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2337"/>
              <a:ext cx="289" cy="193"/>
            </a:xfrm>
            <a:custGeom>
              <a:avLst/>
              <a:gdLst>
                <a:gd name="T0" fmla="*/ 1172 w 142"/>
                <a:gd name="T1" fmla="*/ 338 h 89"/>
                <a:gd name="T2" fmla="*/ 775 w 142"/>
                <a:gd name="T3" fmla="*/ 427 h 89"/>
                <a:gd name="T4" fmla="*/ 244 w 142"/>
                <a:gd name="T5" fmla="*/ 165 h 89"/>
                <a:gd name="T6" fmla="*/ 57 w 142"/>
                <a:gd name="T7" fmla="*/ 43 h 89"/>
                <a:gd name="T8" fmla="*/ 100 w 142"/>
                <a:gd name="T9" fmla="*/ 278 h 89"/>
                <a:gd name="T10" fmla="*/ 277 w 142"/>
                <a:gd name="T11" fmla="*/ 490 h 89"/>
                <a:gd name="T12" fmla="*/ 423 w 142"/>
                <a:gd name="T13" fmla="*/ 716 h 89"/>
                <a:gd name="T14" fmla="*/ 700 w 142"/>
                <a:gd name="T15" fmla="*/ 865 h 89"/>
                <a:gd name="T16" fmla="*/ 952 w 142"/>
                <a:gd name="T17" fmla="*/ 568 h 89"/>
                <a:gd name="T18" fmla="*/ 1197 w 142"/>
                <a:gd name="T19" fmla="*/ 347 h 89"/>
                <a:gd name="T20" fmla="*/ 1172 w 142"/>
                <a:gd name="T21" fmla="*/ 338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2" h="89">
                  <a:moveTo>
                    <a:pt x="139" y="33"/>
                  </a:moveTo>
                  <a:cubicBezTo>
                    <a:pt x="123" y="34"/>
                    <a:pt x="108" y="40"/>
                    <a:pt x="92" y="42"/>
                  </a:cubicBezTo>
                  <a:cubicBezTo>
                    <a:pt x="66" y="44"/>
                    <a:pt x="48" y="33"/>
                    <a:pt x="29" y="16"/>
                  </a:cubicBezTo>
                  <a:cubicBezTo>
                    <a:pt x="25" y="13"/>
                    <a:pt x="14" y="0"/>
                    <a:pt x="7" y="4"/>
                  </a:cubicBezTo>
                  <a:cubicBezTo>
                    <a:pt x="0" y="8"/>
                    <a:pt x="9" y="23"/>
                    <a:pt x="12" y="27"/>
                  </a:cubicBezTo>
                  <a:cubicBezTo>
                    <a:pt x="18" y="35"/>
                    <a:pt x="26" y="41"/>
                    <a:pt x="33" y="48"/>
                  </a:cubicBezTo>
                  <a:cubicBezTo>
                    <a:pt x="39" y="55"/>
                    <a:pt x="44" y="64"/>
                    <a:pt x="50" y="70"/>
                  </a:cubicBezTo>
                  <a:cubicBezTo>
                    <a:pt x="59" y="77"/>
                    <a:pt x="74" y="89"/>
                    <a:pt x="83" y="85"/>
                  </a:cubicBezTo>
                  <a:cubicBezTo>
                    <a:pt x="92" y="80"/>
                    <a:pt x="104" y="62"/>
                    <a:pt x="113" y="56"/>
                  </a:cubicBezTo>
                  <a:cubicBezTo>
                    <a:pt x="122" y="50"/>
                    <a:pt x="139" y="45"/>
                    <a:pt x="142" y="34"/>
                  </a:cubicBezTo>
                  <a:cubicBezTo>
                    <a:pt x="140" y="34"/>
                    <a:pt x="140" y="33"/>
                    <a:pt x="139" y="33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1" name="Freeform 76">
              <a:extLst>
                <a:ext uri="{FF2B5EF4-FFF2-40B4-BE49-F238E27FC236}">
                  <a16:creationId xmlns:a16="http://schemas.microsoft.com/office/drawing/2014/main" id="{B06020A0-38F0-45B5-BAD2-240F86408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671"/>
              <a:ext cx="106" cy="137"/>
            </a:xfrm>
            <a:custGeom>
              <a:avLst/>
              <a:gdLst>
                <a:gd name="T0" fmla="*/ 408 w 52"/>
                <a:gd name="T1" fmla="*/ 454 h 63"/>
                <a:gd name="T2" fmla="*/ 228 w 52"/>
                <a:gd name="T3" fmla="*/ 194 h 63"/>
                <a:gd name="T4" fmla="*/ 24 w 52"/>
                <a:gd name="T5" fmla="*/ 33 h 63"/>
                <a:gd name="T6" fmla="*/ 204 w 52"/>
                <a:gd name="T7" fmla="*/ 391 h 63"/>
                <a:gd name="T8" fmla="*/ 432 w 52"/>
                <a:gd name="T9" fmla="*/ 639 h 63"/>
                <a:gd name="T10" fmla="*/ 408 w 52"/>
                <a:gd name="T11" fmla="*/ 454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3">
                  <a:moveTo>
                    <a:pt x="48" y="44"/>
                  </a:moveTo>
                  <a:cubicBezTo>
                    <a:pt x="45" y="31"/>
                    <a:pt x="36" y="28"/>
                    <a:pt x="27" y="19"/>
                  </a:cubicBezTo>
                  <a:cubicBezTo>
                    <a:pt x="20" y="13"/>
                    <a:pt x="14" y="0"/>
                    <a:pt x="3" y="3"/>
                  </a:cubicBezTo>
                  <a:cubicBezTo>
                    <a:pt x="0" y="17"/>
                    <a:pt x="16" y="29"/>
                    <a:pt x="24" y="38"/>
                  </a:cubicBezTo>
                  <a:cubicBezTo>
                    <a:pt x="30" y="45"/>
                    <a:pt x="41" y="63"/>
                    <a:pt x="51" y="62"/>
                  </a:cubicBezTo>
                  <a:cubicBezTo>
                    <a:pt x="52" y="57"/>
                    <a:pt x="49" y="50"/>
                    <a:pt x="48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2" name="Freeform 77">
              <a:extLst>
                <a:ext uri="{FF2B5EF4-FFF2-40B4-BE49-F238E27FC236}">
                  <a16:creationId xmlns:a16="http://schemas.microsoft.com/office/drawing/2014/main" id="{9DC11864-839F-4243-B285-A25D2C0ED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719"/>
              <a:ext cx="105" cy="210"/>
            </a:xfrm>
            <a:custGeom>
              <a:avLst/>
              <a:gdLst>
                <a:gd name="T0" fmla="*/ 372 w 52"/>
                <a:gd name="T1" fmla="*/ 0 h 97"/>
                <a:gd name="T2" fmla="*/ 396 w 52"/>
                <a:gd name="T3" fmla="*/ 210 h 97"/>
                <a:gd name="T4" fmla="*/ 428 w 52"/>
                <a:gd name="T5" fmla="*/ 375 h 97"/>
                <a:gd name="T6" fmla="*/ 380 w 52"/>
                <a:gd name="T7" fmla="*/ 515 h 97"/>
                <a:gd name="T8" fmla="*/ 339 w 52"/>
                <a:gd name="T9" fmla="*/ 671 h 97"/>
                <a:gd name="T10" fmla="*/ 131 w 52"/>
                <a:gd name="T11" fmla="*/ 844 h 97"/>
                <a:gd name="T12" fmla="*/ 8 w 52"/>
                <a:gd name="T13" fmla="*/ 905 h 97"/>
                <a:gd name="T14" fmla="*/ 16 w 52"/>
                <a:gd name="T15" fmla="*/ 801 h 97"/>
                <a:gd name="T16" fmla="*/ 16 w 52"/>
                <a:gd name="T17" fmla="*/ 671 h 97"/>
                <a:gd name="T18" fmla="*/ 81 w 52"/>
                <a:gd name="T19" fmla="*/ 435 h 97"/>
                <a:gd name="T20" fmla="*/ 232 w 52"/>
                <a:gd name="T21" fmla="*/ 286 h 97"/>
                <a:gd name="T22" fmla="*/ 331 w 52"/>
                <a:gd name="T23" fmla="*/ 149 h 97"/>
                <a:gd name="T24" fmla="*/ 372 w 52"/>
                <a:gd name="T25" fmla="*/ 0 h 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97">
                  <a:moveTo>
                    <a:pt x="45" y="0"/>
                  </a:moveTo>
                  <a:cubicBezTo>
                    <a:pt x="45" y="7"/>
                    <a:pt x="47" y="14"/>
                    <a:pt x="48" y="21"/>
                  </a:cubicBezTo>
                  <a:cubicBezTo>
                    <a:pt x="49" y="26"/>
                    <a:pt x="52" y="32"/>
                    <a:pt x="52" y="37"/>
                  </a:cubicBezTo>
                  <a:cubicBezTo>
                    <a:pt x="52" y="42"/>
                    <a:pt x="48" y="47"/>
                    <a:pt x="46" y="51"/>
                  </a:cubicBezTo>
                  <a:cubicBezTo>
                    <a:pt x="45" y="56"/>
                    <a:pt x="44" y="62"/>
                    <a:pt x="41" y="66"/>
                  </a:cubicBezTo>
                  <a:cubicBezTo>
                    <a:pt x="36" y="76"/>
                    <a:pt x="24" y="76"/>
                    <a:pt x="16" y="83"/>
                  </a:cubicBezTo>
                  <a:cubicBezTo>
                    <a:pt x="12" y="87"/>
                    <a:pt x="5" y="97"/>
                    <a:pt x="1" y="89"/>
                  </a:cubicBezTo>
                  <a:cubicBezTo>
                    <a:pt x="0" y="85"/>
                    <a:pt x="2" y="82"/>
                    <a:pt x="2" y="79"/>
                  </a:cubicBezTo>
                  <a:cubicBezTo>
                    <a:pt x="3" y="75"/>
                    <a:pt x="2" y="70"/>
                    <a:pt x="2" y="66"/>
                  </a:cubicBezTo>
                  <a:cubicBezTo>
                    <a:pt x="2" y="56"/>
                    <a:pt x="3" y="50"/>
                    <a:pt x="10" y="43"/>
                  </a:cubicBezTo>
                  <a:cubicBezTo>
                    <a:pt x="16" y="38"/>
                    <a:pt x="22" y="33"/>
                    <a:pt x="28" y="28"/>
                  </a:cubicBezTo>
                  <a:cubicBezTo>
                    <a:pt x="32" y="24"/>
                    <a:pt x="37" y="21"/>
                    <a:pt x="40" y="15"/>
                  </a:cubicBezTo>
                  <a:cubicBezTo>
                    <a:pt x="42" y="11"/>
                    <a:pt x="42" y="5"/>
                    <a:pt x="45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3" name="Freeform 78">
              <a:extLst>
                <a:ext uri="{FF2B5EF4-FFF2-40B4-BE49-F238E27FC236}">
                  <a16:creationId xmlns:a16="http://schemas.microsoft.com/office/drawing/2014/main" id="{3392FF04-8E60-4972-8BED-CA9AACF50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855"/>
              <a:ext cx="118" cy="39"/>
            </a:xfrm>
            <a:custGeom>
              <a:avLst/>
              <a:gdLst>
                <a:gd name="T0" fmla="*/ 16 w 58"/>
                <a:gd name="T1" fmla="*/ 156 h 18"/>
                <a:gd name="T2" fmla="*/ 161 w 58"/>
                <a:gd name="T3" fmla="*/ 61 h 18"/>
                <a:gd name="T4" fmla="*/ 488 w 58"/>
                <a:gd name="T5" fmla="*/ 156 h 18"/>
                <a:gd name="T6" fmla="*/ 203 w 58"/>
                <a:gd name="T7" fmla="*/ 113 h 18"/>
                <a:gd name="T8" fmla="*/ 16 w 58"/>
                <a:gd name="T9" fmla="*/ 15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8">
                  <a:moveTo>
                    <a:pt x="2" y="15"/>
                  </a:moveTo>
                  <a:cubicBezTo>
                    <a:pt x="2" y="15"/>
                    <a:pt x="0" y="0"/>
                    <a:pt x="19" y="6"/>
                  </a:cubicBezTo>
                  <a:cubicBezTo>
                    <a:pt x="38" y="11"/>
                    <a:pt x="53" y="17"/>
                    <a:pt x="58" y="15"/>
                  </a:cubicBezTo>
                  <a:cubicBezTo>
                    <a:pt x="58" y="15"/>
                    <a:pt x="42" y="18"/>
                    <a:pt x="24" y="11"/>
                  </a:cubicBezTo>
                  <a:cubicBezTo>
                    <a:pt x="7" y="4"/>
                    <a:pt x="2" y="15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4" name="Freeform 79">
              <a:extLst>
                <a:ext uri="{FF2B5EF4-FFF2-40B4-BE49-F238E27FC236}">
                  <a16:creationId xmlns:a16="http://schemas.microsoft.com/office/drawing/2014/main" id="{4CA0991C-C3EF-4544-AB63-4BBFBAA25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675"/>
              <a:ext cx="309" cy="271"/>
            </a:xfrm>
            <a:custGeom>
              <a:avLst/>
              <a:gdLst>
                <a:gd name="T0" fmla="*/ 1277 w 152"/>
                <a:gd name="T1" fmla="*/ 286 h 125"/>
                <a:gd name="T2" fmla="*/ 437 w 152"/>
                <a:gd name="T3" fmla="*/ 592 h 125"/>
                <a:gd name="T4" fmla="*/ 309 w 152"/>
                <a:gd name="T5" fmla="*/ 958 h 125"/>
                <a:gd name="T6" fmla="*/ 0 w 152"/>
                <a:gd name="T7" fmla="*/ 1275 h 125"/>
                <a:gd name="T8" fmla="*/ 169 w 152"/>
                <a:gd name="T9" fmla="*/ 1091 h 125"/>
                <a:gd name="T10" fmla="*/ 413 w 152"/>
                <a:gd name="T11" fmla="*/ 752 h 125"/>
                <a:gd name="T12" fmla="*/ 1277 w 152"/>
                <a:gd name="T13" fmla="*/ 286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2" h="125">
                  <a:moveTo>
                    <a:pt x="152" y="28"/>
                  </a:moveTo>
                  <a:cubicBezTo>
                    <a:pt x="152" y="28"/>
                    <a:pt x="114" y="0"/>
                    <a:pt x="52" y="58"/>
                  </a:cubicBezTo>
                  <a:cubicBezTo>
                    <a:pt x="43" y="66"/>
                    <a:pt x="46" y="85"/>
                    <a:pt x="37" y="94"/>
                  </a:cubicBezTo>
                  <a:cubicBezTo>
                    <a:pt x="28" y="103"/>
                    <a:pt x="1" y="109"/>
                    <a:pt x="0" y="125"/>
                  </a:cubicBezTo>
                  <a:cubicBezTo>
                    <a:pt x="0" y="125"/>
                    <a:pt x="6" y="110"/>
                    <a:pt x="20" y="107"/>
                  </a:cubicBezTo>
                  <a:cubicBezTo>
                    <a:pt x="35" y="103"/>
                    <a:pt x="48" y="94"/>
                    <a:pt x="49" y="74"/>
                  </a:cubicBezTo>
                  <a:cubicBezTo>
                    <a:pt x="49" y="55"/>
                    <a:pt x="110" y="14"/>
                    <a:pt x="152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5" name="Freeform 80">
              <a:extLst>
                <a:ext uri="{FF2B5EF4-FFF2-40B4-BE49-F238E27FC236}">
                  <a16:creationId xmlns:a16="http://schemas.microsoft.com/office/drawing/2014/main" id="{BDCC9BB8-99BD-44BF-B3FE-8A1C58BA6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816"/>
              <a:ext cx="317" cy="348"/>
            </a:xfrm>
            <a:custGeom>
              <a:avLst/>
              <a:gdLst>
                <a:gd name="T0" fmla="*/ 1301 w 156"/>
                <a:gd name="T1" fmla="*/ 254 h 160"/>
                <a:gd name="T2" fmla="*/ 1260 w 156"/>
                <a:gd name="T3" fmla="*/ 742 h 160"/>
                <a:gd name="T4" fmla="*/ 1172 w 156"/>
                <a:gd name="T5" fmla="*/ 1155 h 160"/>
                <a:gd name="T6" fmla="*/ 740 w 156"/>
                <a:gd name="T7" fmla="*/ 1614 h 160"/>
                <a:gd name="T8" fmla="*/ 368 w 156"/>
                <a:gd name="T9" fmla="*/ 1627 h 160"/>
                <a:gd name="T10" fmla="*/ 67 w 156"/>
                <a:gd name="T11" fmla="*/ 1305 h 160"/>
                <a:gd name="T12" fmla="*/ 136 w 156"/>
                <a:gd name="T13" fmla="*/ 1070 h 160"/>
                <a:gd name="T14" fmla="*/ 512 w 156"/>
                <a:gd name="T15" fmla="*/ 1070 h 160"/>
                <a:gd name="T16" fmla="*/ 949 w 156"/>
                <a:gd name="T17" fmla="*/ 331 h 160"/>
                <a:gd name="T18" fmla="*/ 1309 w 156"/>
                <a:gd name="T19" fmla="*/ 307 h 1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6" h="160">
                  <a:moveTo>
                    <a:pt x="155" y="25"/>
                  </a:moveTo>
                  <a:cubicBezTo>
                    <a:pt x="156" y="40"/>
                    <a:pt x="152" y="57"/>
                    <a:pt x="150" y="72"/>
                  </a:cubicBezTo>
                  <a:cubicBezTo>
                    <a:pt x="149" y="85"/>
                    <a:pt x="146" y="101"/>
                    <a:pt x="140" y="112"/>
                  </a:cubicBezTo>
                  <a:cubicBezTo>
                    <a:pt x="130" y="131"/>
                    <a:pt x="110" y="152"/>
                    <a:pt x="88" y="157"/>
                  </a:cubicBezTo>
                  <a:cubicBezTo>
                    <a:pt x="74" y="160"/>
                    <a:pt x="59" y="159"/>
                    <a:pt x="44" y="158"/>
                  </a:cubicBezTo>
                  <a:cubicBezTo>
                    <a:pt x="22" y="156"/>
                    <a:pt x="16" y="147"/>
                    <a:pt x="8" y="127"/>
                  </a:cubicBezTo>
                  <a:cubicBezTo>
                    <a:pt x="3" y="115"/>
                    <a:pt x="0" y="105"/>
                    <a:pt x="16" y="104"/>
                  </a:cubicBezTo>
                  <a:cubicBezTo>
                    <a:pt x="32" y="103"/>
                    <a:pt x="45" y="109"/>
                    <a:pt x="61" y="104"/>
                  </a:cubicBezTo>
                  <a:cubicBezTo>
                    <a:pt x="89" y="95"/>
                    <a:pt x="101" y="56"/>
                    <a:pt x="113" y="32"/>
                  </a:cubicBezTo>
                  <a:cubicBezTo>
                    <a:pt x="125" y="7"/>
                    <a:pt x="150" y="0"/>
                    <a:pt x="156" y="30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6" name="Freeform 81">
              <a:extLst>
                <a:ext uri="{FF2B5EF4-FFF2-40B4-BE49-F238E27FC236}">
                  <a16:creationId xmlns:a16="http://schemas.microsoft.com/office/drawing/2014/main" id="{23A8CC63-576C-40CA-87AF-64D5FD4F4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129"/>
              <a:ext cx="305" cy="288"/>
            </a:xfrm>
            <a:custGeom>
              <a:avLst/>
              <a:gdLst>
                <a:gd name="T0" fmla="*/ 128 w 150"/>
                <a:gd name="T1" fmla="*/ 985 h 133"/>
                <a:gd name="T2" fmla="*/ 740 w 150"/>
                <a:gd name="T3" fmla="*/ 1271 h 133"/>
                <a:gd name="T4" fmla="*/ 1084 w 150"/>
                <a:gd name="T5" fmla="*/ 1210 h 133"/>
                <a:gd name="T6" fmla="*/ 1236 w 150"/>
                <a:gd name="T7" fmla="*/ 845 h 133"/>
                <a:gd name="T8" fmla="*/ 1145 w 150"/>
                <a:gd name="T9" fmla="*/ 680 h 133"/>
                <a:gd name="T10" fmla="*/ 1025 w 150"/>
                <a:gd name="T11" fmla="*/ 435 h 133"/>
                <a:gd name="T12" fmla="*/ 657 w 150"/>
                <a:gd name="T13" fmla="*/ 69 h 133"/>
                <a:gd name="T14" fmla="*/ 665 w 150"/>
                <a:gd name="T15" fmla="*/ 567 h 133"/>
                <a:gd name="T16" fmla="*/ 352 w 150"/>
                <a:gd name="T17" fmla="*/ 680 h 133"/>
                <a:gd name="T18" fmla="*/ 161 w 150"/>
                <a:gd name="T19" fmla="*/ 1003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0" h="133">
                  <a:moveTo>
                    <a:pt x="15" y="97"/>
                  </a:moveTo>
                  <a:cubicBezTo>
                    <a:pt x="38" y="114"/>
                    <a:pt x="59" y="133"/>
                    <a:pt x="88" y="125"/>
                  </a:cubicBezTo>
                  <a:cubicBezTo>
                    <a:pt x="102" y="122"/>
                    <a:pt x="116" y="121"/>
                    <a:pt x="129" y="119"/>
                  </a:cubicBezTo>
                  <a:cubicBezTo>
                    <a:pt x="143" y="116"/>
                    <a:pt x="150" y="98"/>
                    <a:pt x="147" y="83"/>
                  </a:cubicBezTo>
                  <a:cubicBezTo>
                    <a:pt x="146" y="76"/>
                    <a:pt x="140" y="72"/>
                    <a:pt x="136" y="67"/>
                  </a:cubicBezTo>
                  <a:cubicBezTo>
                    <a:pt x="130" y="60"/>
                    <a:pt x="127" y="51"/>
                    <a:pt x="122" y="43"/>
                  </a:cubicBezTo>
                  <a:cubicBezTo>
                    <a:pt x="117" y="34"/>
                    <a:pt x="93" y="0"/>
                    <a:pt x="78" y="7"/>
                  </a:cubicBezTo>
                  <a:cubicBezTo>
                    <a:pt x="66" y="13"/>
                    <a:pt x="83" y="45"/>
                    <a:pt x="79" y="56"/>
                  </a:cubicBezTo>
                  <a:cubicBezTo>
                    <a:pt x="74" y="71"/>
                    <a:pt x="56" y="66"/>
                    <a:pt x="42" y="67"/>
                  </a:cubicBezTo>
                  <a:cubicBezTo>
                    <a:pt x="24" y="68"/>
                    <a:pt x="0" y="80"/>
                    <a:pt x="19" y="99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7" name="Freeform 82">
              <a:extLst>
                <a:ext uri="{FF2B5EF4-FFF2-40B4-BE49-F238E27FC236}">
                  <a16:creationId xmlns:a16="http://schemas.microsoft.com/office/drawing/2014/main" id="{2EF72291-0C8C-4DA6-A4DD-E90E10AF1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417"/>
              <a:ext cx="106" cy="280"/>
            </a:xfrm>
            <a:custGeom>
              <a:avLst/>
              <a:gdLst>
                <a:gd name="T0" fmla="*/ 41 w 52"/>
                <a:gd name="T1" fmla="*/ 962 h 129"/>
                <a:gd name="T2" fmla="*/ 383 w 52"/>
                <a:gd name="T3" fmla="*/ 1276 h 129"/>
                <a:gd name="T4" fmla="*/ 383 w 52"/>
                <a:gd name="T5" fmla="*/ 933 h 129"/>
                <a:gd name="T6" fmla="*/ 408 w 52"/>
                <a:gd name="T7" fmla="*/ 636 h 129"/>
                <a:gd name="T8" fmla="*/ 16 w 52"/>
                <a:gd name="T9" fmla="*/ 245 h 129"/>
                <a:gd name="T10" fmla="*/ 112 w 52"/>
                <a:gd name="T11" fmla="*/ 716 h 129"/>
                <a:gd name="T12" fmla="*/ 24 w 52"/>
                <a:gd name="T13" fmla="*/ 849 h 129"/>
                <a:gd name="T14" fmla="*/ 49 w 52"/>
                <a:gd name="T15" fmla="*/ 979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29">
                  <a:moveTo>
                    <a:pt x="5" y="94"/>
                  </a:moveTo>
                  <a:cubicBezTo>
                    <a:pt x="12" y="103"/>
                    <a:pt x="34" y="129"/>
                    <a:pt x="45" y="125"/>
                  </a:cubicBezTo>
                  <a:cubicBezTo>
                    <a:pt x="47" y="114"/>
                    <a:pt x="43" y="102"/>
                    <a:pt x="45" y="91"/>
                  </a:cubicBezTo>
                  <a:cubicBezTo>
                    <a:pt x="47" y="79"/>
                    <a:pt x="52" y="75"/>
                    <a:pt x="48" y="62"/>
                  </a:cubicBezTo>
                  <a:cubicBezTo>
                    <a:pt x="44" y="53"/>
                    <a:pt x="6" y="0"/>
                    <a:pt x="2" y="24"/>
                  </a:cubicBezTo>
                  <a:cubicBezTo>
                    <a:pt x="0" y="39"/>
                    <a:pt x="22" y="53"/>
                    <a:pt x="13" y="70"/>
                  </a:cubicBezTo>
                  <a:cubicBezTo>
                    <a:pt x="10" y="75"/>
                    <a:pt x="5" y="76"/>
                    <a:pt x="3" y="83"/>
                  </a:cubicBezTo>
                  <a:cubicBezTo>
                    <a:pt x="2" y="88"/>
                    <a:pt x="2" y="93"/>
                    <a:pt x="6" y="96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8" name="Freeform 83">
              <a:extLst>
                <a:ext uri="{FF2B5EF4-FFF2-40B4-BE49-F238E27FC236}">
                  <a16:creationId xmlns:a16="http://schemas.microsoft.com/office/drawing/2014/main" id="{2A7AFC87-0634-4998-9E98-E6D33EA59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851"/>
              <a:ext cx="94" cy="195"/>
            </a:xfrm>
            <a:custGeom>
              <a:avLst/>
              <a:gdLst>
                <a:gd name="T0" fmla="*/ 104 w 46"/>
                <a:gd name="T1" fmla="*/ 202 h 90"/>
                <a:gd name="T2" fmla="*/ 333 w 46"/>
                <a:gd name="T3" fmla="*/ 104 h 90"/>
                <a:gd name="T4" fmla="*/ 317 w 46"/>
                <a:gd name="T5" fmla="*/ 559 h 90"/>
                <a:gd name="T6" fmla="*/ 104 w 46"/>
                <a:gd name="T7" fmla="*/ 193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90">
                  <a:moveTo>
                    <a:pt x="12" y="20"/>
                  </a:moveTo>
                  <a:cubicBezTo>
                    <a:pt x="15" y="9"/>
                    <a:pt x="30" y="0"/>
                    <a:pt x="39" y="10"/>
                  </a:cubicBezTo>
                  <a:cubicBezTo>
                    <a:pt x="46" y="19"/>
                    <a:pt x="42" y="46"/>
                    <a:pt x="37" y="55"/>
                  </a:cubicBezTo>
                  <a:cubicBezTo>
                    <a:pt x="17" y="90"/>
                    <a:pt x="0" y="39"/>
                    <a:pt x="12" y="19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9" name="Freeform 84">
              <a:extLst>
                <a:ext uri="{FF2B5EF4-FFF2-40B4-BE49-F238E27FC236}">
                  <a16:creationId xmlns:a16="http://schemas.microsoft.com/office/drawing/2014/main" id="{B312F5F7-BCAB-4737-BBBC-B0E587C10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157"/>
              <a:ext cx="87" cy="137"/>
            </a:xfrm>
            <a:custGeom>
              <a:avLst/>
              <a:gdLst>
                <a:gd name="T0" fmla="*/ 16 w 43"/>
                <a:gd name="T1" fmla="*/ 185 h 63"/>
                <a:gd name="T2" fmla="*/ 8 w 43"/>
                <a:gd name="T3" fmla="*/ 43 h 63"/>
                <a:gd name="T4" fmla="*/ 348 w 43"/>
                <a:gd name="T5" fmla="*/ 483 h 63"/>
                <a:gd name="T6" fmla="*/ 184 w 43"/>
                <a:gd name="T7" fmla="*/ 568 h 63"/>
                <a:gd name="T8" fmla="*/ 49 w 43"/>
                <a:gd name="T9" fmla="*/ 278 h 63"/>
                <a:gd name="T10" fmla="*/ 8 w 43"/>
                <a:gd name="T11" fmla="*/ 174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3">
                  <a:moveTo>
                    <a:pt x="2" y="18"/>
                  </a:moveTo>
                  <a:cubicBezTo>
                    <a:pt x="1" y="14"/>
                    <a:pt x="0" y="9"/>
                    <a:pt x="1" y="4"/>
                  </a:cubicBezTo>
                  <a:cubicBezTo>
                    <a:pt x="17" y="0"/>
                    <a:pt x="40" y="32"/>
                    <a:pt x="42" y="47"/>
                  </a:cubicBezTo>
                  <a:cubicBezTo>
                    <a:pt x="43" y="59"/>
                    <a:pt x="33" y="63"/>
                    <a:pt x="22" y="55"/>
                  </a:cubicBezTo>
                  <a:cubicBezTo>
                    <a:pt x="17" y="51"/>
                    <a:pt x="8" y="33"/>
                    <a:pt x="6" y="27"/>
                  </a:cubicBezTo>
                  <a:cubicBezTo>
                    <a:pt x="2" y="25"/>
                    <a:pt x="2" y="22"/>
                    <a:pt x="1" y="17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0" name="Freeform 85">
              <a:extLst>
                <a:ext uri="{FF2B5EF4-FFF2-40B4-BE49-F238E27FC236}">
                  <a16:creationId xmlns:a16="http://schemas.microsoft.com/office/drawing/2014/main" id="{106FE8BE-5C8E-4DDC-A5FE-5091FAF4C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461"/>
              <a:ext cx="57" cy="80"/>
            </a:xfrm>
            <a:custGeom>
              <a:avLst/>
              <a:gdLst>
                <a:gd name="T0" fmla="*/ 8 w 28"/>
                <a:gd name="T1" fmla="*/ 112 h 37"/>
                <a:gd name="T2" fmla="*/ 236 w 28"/>
                <a:gd name="T3" fmla="*/ 374 h 37"/>
                <a:gd name="T4" fmla="*/ 0 w 28"/>
                <a:gd name="T5" fmla="*/ 11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7">
                  <a:moveTo>
                    <a:pt x="1" y="11"/>
                  </a:moveTo>
                  <a:cubicBezTo>
                    <a:pt x="14" y="0"/>
                    <a:pt x="28" y="26"/>
                    <a:pt x="28" y="37"/>
                  </a:cubicBezTo>
                  <a:cubicBezTo>
                    <a:pt x="19" y="37"/>
                    <a:pt x="3" y="20"/>
                    <a:pt x="0" y="11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1" name="Freeform 86">
              <a:extLst>
                <a:ext uri="{FF2B5EF4-FFF2-40B4-BE49-F238E27FC236}">
                  <a16:creationId xmlns:a16="http://schemas.microsoft.com/office/drawing/2014/main" id="{732699F6-8A4D-4170-9A3F-47B9C0E27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3286"/>
              <a:ext cx="965" cy="195"/>
            </a:xfrm>
            <a:custGeom>
              <a:avLst/>
              <a:gdLst>
                <a:gd name="T0" fmla="*/ 4000 w 474"/>
                <a:gd name="T1" fmla="*/ 516 h 90"/>
                <a:gd name="T2" fmla="*/ 3257 w 474"/>
                <a:gd name="T3" fmla="*/ 914 h 90"/>
                <a:gd name="T4" fmla="*/ 0 w 474"/>
                <a:gd name="T5" fmla="*/ 0 h 90"/>
                <a:gd name="T6" fmla="*/ 3266 w 474"/>
                <a:gd name="T7" fmla="*/ 776 h 90"/>
                <a:gd name="T8" fmla="*/ 4000 w 474"/>
                <a:gd name="T9" fmla="*/ 516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4" h="90">
                  <a:moveTo>
                    <a:pt x="474" y="51"/>
                  </a:moveTo>
                  <a:cubicBezTo>
                    <a:pt x="474" y="51"/>
                    <a:pt x="418" y="90"/>
                    <a:pt x="386" y="90"/>
                  </a:cubicBezTo>
                  <a:cubicBezTo>
                    <a:pt x="353" y="90"/>
                    <a:pt x="39" y="33"/>
                    <a:pt x="0" y="0"/>
                  </a:cubicBezTo>
                  <a:cubicBezTo>
                    <a:pt x="0" y="0"/>
                    <a:pt x="334" y="80"/>
                    <a:pt x="387" y="76"/>
                  </a:cubicBezTo>
                  <a:cubicBezTo>
                    <a:pt x="441" y="72"/>
                    <a:pt x="451" y="60"/>
                    <a:pt x="474" y="51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2" name="Freeform 87">
              <a:extLst>
                <a:ext uri="{FF2B5EF4-FFF2-40B4-BE49-F238E27FC236}">
                  <a16:creationId xmlns:a16="http://schemas.microsoft.com/office/drawing/2014/main" id="{5B09AEA3-8623-4A4F-80BD-FAE71184C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213"/>
              <a:ext cx="148" cy="341"/>
            </a:xfrm>
            <a:custGeom>
              <a:avLst/>
              <a:gdLst>
                <a:gd name="T0" fmla="*/ 99 w 73"/>
                <a:gd name="T1" fmla="*/ 0 h 157"/>
                <a:gd name="T2" fmla="*/ 608 w 73"/>
                <a:gd name="T3" fmla="*/ 1609 h 157"/>
                <a:gd name="T4" fmla="*/ 0 w 73"/>
                <a:gd name="T5" fmla="*/ 104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57">
                  <a:moveTo>
                    <a:pt x="12" y="0"/>
                  </a:moveTo>
                  <a:cubicBezTo>
                    <a:pt x="38" y="38"/>
                    <a:pt x="61" y="89"/>
                    <a:pt x="73" y="157"/>
                  </a:cubicBezTo>
                  <a:cubicBezTo>
                    <a:pt x="73" y="157"/>
                    <a:pt x="43" y="82"/>
                    <a:pt x="0" y="10"/>
                  </a:cubicBezTo>
                </a:path>
              </a:pathLst>
            </a:custGeom>
            <a:solidFill>
              <a:srgbClr val="C68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3" name="Freeform 88">
              <a:extLst>
                <a:ext uri="{FF2B5EF4-FFF2-40B4-BE49-F238E27FC236}">
                  <a16:creationId xmlns:a16="http://schemas.microsoft.com/office/drawing/2014/main" id="{9CA6E37B-FDE4-481D-B761-E7B5704D6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2025"/>
              <a:ext cx="179" cy="210"/>
            </a:xfrm>
            <a:custGeom>
              <a:avLst/>
              <a:gdLst>
                <a:gd name="T0" fmla="*/ 641 w 88"/>
                <a:gd name="T1" fmla="*/ 985 h 97"/>
                <a:gd name="T2" fmla="*/ 0 w 88"/>
                <a:gd name="T3" fmla="*/ 0 h 97"/>
                <a:gd name="T4" fmla="*/ 740 w 88"/>
                <a:gd name="T5" fmla="*/ 881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97">
                  <a:moveTo>
                    <a:pt x="76" y="97"/>
                  </a:moveTo>
                  <a:cubicBezTo>
                    <a:pt x="54" y="61"/>
                    <a:pt x="28" y="25"/>
                    <a:pt x="0" y="0"/>
                  </a:cubicBezTo>
                  <a:cubicBezTo>
                    <a:pt x="0" y="0"/>
                    <a:pt x="46" y="25"/>
                    <a:pt x="88" y="87"/>
                  </a:cubicBezTo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4" name="Freeform 89">
              <a:extLst>
                <a:ext uri="{FF2B5EF4-FFF2-40B4-BE49-F238E27FC236}">
                  <a16:creationId xmlns:a16="http://schemas.microsoft.com/office/drawing/2014/main" id="{2B95EB2A-8593-459A-A091-B97EF5ADE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079"/>
              <a:ext cx="206" cy="375"/>
            </a:xfrm>
            <a:custGeom>
              <a:avLst/>
              <a:gdLst>
                <a:gd name="T0" fmla="*/ 0 w 101"/>
                <a:gd name="T1" fmla="*/ 0 h 173"/>
                <a:gd name="T2" fmla="*/ 857 w 101"/>
                <a:gd name="T3" fmla="*/ 1762 h 173"/>
                <a:gd name="T4" fmla="*/ 0 w 101"/>
                <a:gd name="T5" fmla="*/ 0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73">
                  <a:moveTo>
                    <a:pt x="0" y="0"/>
                  </a:moveTo>
                  <a:cubicBezTo>
                    <a:pt x="0" y="0"/>
                    <a:pt x="73" y="65"/>
                    <a:pt x="101" y="173"/>
                  </a:cubicBezTo>
                  <a:cubicBezTo>
                    <a:pt x="101" y="173"/>
                    <a:pt x="63" y="7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5" name="Freeform 90">
              <a:extLst>
                <a:ext uri="{FF2B5EF4-FFF2-40B4-BE49-F238E27FC236}">
                  <a16:creationId xmlns:a16="http://schemas.microsoft.com/office/drawing/2014/main" id="{166D3508-D85B-4DBC-8EB2-49A4C03FA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944"/>
              <a:ext cx="442" cy="267"/>
            </a:xfrm>
            <a:custGeom>
              <a:avLst/>
              <a:gdLst>
                <a:gd name="T0" fmla="*/ 16 w 217"/>
                <a:gd name="T1" fmla="*/ 645 h 123"/>
                <a:gd name="T2" fmla="*/ 481 w 217"/>
                <a:gd name="T3" fmla="*/ 981 h 123"/>
                <a:gd name="T4" fmla="*/ 1452 w 217"/>
                <a:gd name="T5" fmla="*/ 419 h 123"/>
                <a:gd name="T6" fmla="*/ 1833 w 217"/>
                <a:gd name="T7" fmla="*/ 43 h 123"/>
                <a:gd name="T8" fmla="*/ 1460 w 217"/>
                <a:gd name="T9" fmla="*/ 603 h 123"/>
                <a:gd name="T10" fmla="*/ 424 w 217"/>
                <a:gd name="T11" fmla="*/ 1116 h 123"/>
                <a:gd name="T12" fmla="*/ 16 w 217"/>
                <a:gd name="T13" fmla="*/ 645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123">
                  <a:moveTo>
                    <a:pt x="2" y="63"/>
                  </a:moveTo>
                  <a:cubicBezTo>
                    <a:pt x="2" y="63"/>
                    <a:pt x="2" y="86"/>
                    <a:pt x="57" y="96"/>
                  </a:cubicBezTo>
                  <a:cubicBezTo>
                    <a:pt x="113" y="106"/>
                    <a:pt x="160" y="60"/>
                    <a:pt x="172" y="41"/>
                  </a:cubicBezTo>
                  <a:cubicBezTo>
                    <a:pt x="185" y="22"/>
                    <a:pt x="204" y="0"/>
                    <a:pt x="217" y="4"/>
                  </a:cubicBezTo>
                  <a:cubicBezTo>
                    <a:pt x="217" y="4"/>
                    <a:pt x="189" y="15"/>
                    <a:pt x="173" y="59"/>
                  </a:cubicBezTo>
                  <a:cubicBezTo>
                    <a:pt x="158" y="103"/>
                    <a:pt x="81" y="123"/>
                    <a:pt x="50" y="109"/>
                  </a:cubicBezTo>
                  <a:cubicBezTo>
                    <a:pt x="19" y="95"/>
                    <a:pt x="0" y="83"/>
                    <a:pt x="2" y="63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6" name="Freeform 91">
              <a:extLst>
                <a:ext uri="{FF2B5EF4-FFF2-40B4-BE49-F238E27FC236}">
                  <a16:creationId xmlns:a16="http://schemas.microsoft.com/office/drawing/2014/main" id="{0F56D6E7-3397-490C-9EE7-4EC781D5D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101"/>
              <a:ext cx="230" cy="119"/>
            </a:xfrm>
            <a:custGeom>
              <a:avLst/>
              <a:gdLst>
                <a:gd name="T0" fmla="*/ 0 w 113"/>
                <a:gd name="T1" fmla="*/ 201 h 55"/>
                <a:gd name="T2" fmla="*/ 953 w 113"/>
                <a:gd name="T3" fmla="*/ 0 h 55"/>
                <a:gd name="T4" fmla="*/ 0 w 113"/>
                <a:gd name="T5" fmla="*/ 20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55">
                  <a:moveTo>
                    <a:pt x="0" y="20"/>
                  </a:moveTo>
                  <a:cubicBezTo>
                    <a:pt x="0" y="20"/>
                    <a:pt x="69" y="46"/>
                    <a:pt x="113" y="0"/>
                  </a:cubicBezTo>
                  <a:cubicBezTo>
                    <a:pt x="113" y="0"/>
                    <a:pt x="80" y="55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7" name="Freeform 92">
              <a:extLst>
                <a:ext uri="{FF2B5EF4-FFF2-40B4-BE49-F238E27FC236}">
                  <a16:creationId xmlns:a16="http://schemas.microsoft.com/office/drawing/2014/main" id="{F4EF7775-7DA5-4F5F-9C5A-209DCB498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3075"/>
              <a:ext cx="126" cy="304"/>
            </a:xfrm>
            <a:custGeom>
              <a:avLst/>
              <a:gdLst>
                <a:gd name="T0" fmla="*/ 0 w 62"/>
                <a:gd name="T1" fmla="*/ 0 h 140"/>
                <a:gd name="T2" fmla="*/ 317 w 62"/>
                <a:gd name="T3" fmla="*/ 1433 h 140"/>
                <a:gd name="T4" fmla="*/ 0 w 62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40">
                  <a:moveTo>
                    <a:pt x="0" y="0"/>
                  </a:moveTo>
                  <a:cubicBezTo>
                    <a:pt x="0" y="0"/>
                    <a:pt x="62" y="60"/>
                    <a:pt x="38" y="140"/>
                  </a:cubicBezTo>
                  <a:cubicBezTo>
                    <a:pt x="38" y="140"/>
                    <a:pt x="39" y="64"/>
                    <a:pt x="0" y="0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8" name="Freeform 93">
              <a:extLst>
                <a:ext uri="{FF2B5EF4-FFF2-40B4-BE49-F238E27FC236}">
                  <a16:creationId xmlns:a16="http://schemas.microsoft.com/office/drawing/2014/main" id="{9BBA22AA-8EEF-4E2B-8CC1-F9A1EC5E1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3175"/>
              <a:ext cx="65" cy="228"/>
            </a:xfrm>
            <a:custGeom>
              <a:avLst/>
              <a:gdLst>
                <a:gd name="T0" fmla="*/ 0 w 32"/>
                <a:gd name="T1" fmla="*/ 0 h 105"/>
                <a:gd name="T2" fmla="*/ 0 w 32"/>
                <a:gd name="T3" fmla="*/ 1075 h 105"/>
                <a:gd name="T4" fmla="*/ 0 w 32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05">
                  <a:moveTo>
                    <a:pt x="0" y="0"/>
                  </a:moveTo>
                  <a:cubicBezTo>
                    <a:pt x="0" y="0"/>
                    <a:pt x="32" y="79"/>
                    <a:pt x="0" y="105"/>
                  </a:cubicBezTo>
                  <a:cubicBezTo>
                    <a:pt x="0" y="105"/>
                    <a:pt x="25" y="7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9" name="Freeform 94">
              <a:extLst>
                <a:ext uri="{FF2B5EF4-FFF2-40B4-BE49-F238E27FC236}">
                  <a16:creationId xmlns:a16="http://schemas.microsoft.com/office/drawing/2014/main" id="{F08689E3-E18B-45E2-B918-61F5146DB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444"/>
              <a:ext cx="254" cy="525"/>
            </a:xfrm>
            <a:custGeom>
              <a:avLst/>
              <a:gdLst>
                <a:gd name="T0" fmla="*/ 1049 w 125"/>
                <a:gd name="T1" fmla="*/ 0 h 242"/>
                <a:gd name="T2" fmla="*/ 772 w 125"/>
                <a:gd name="T3" fmla="*/ 2471 h 242"/>
                <a:gd name="T4" fmla="*/ 1049 w 125"/>
                <a:gd name="T5" fmla="*/ 0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42">
                  <a:moveTo>
                    <a:pt x="125" y="0"/>
                  </a:moveTo>
                  <a:cubicBezTo>
                    <a:pt x="125" y="0"/>
                    <a:pt x="0" y="51"/>
                    <a:pt x="92" y="242"/>
                  </a:cubicBezTo>
                  <a:cubicBezTo>
                    <a:pt x="92" y="242"/>
                    <a:pt x="29" y="80"/>
                    <a:pt x="125" y="0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0" name="Freeform 95">
              <a:extLst>
                <a:ext uri="{FF2B5EF4-FFF2-40B4-BE49-F238E27FC236}">
                  <a16:creationId xmlns:a16="http://schemas.microsoft.com/office/drawing/2014/main" id="{CE615DE2-F676-45F8-A156-C16A15FAB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170"/>
              <a:ext cx="134" cy="145"/>
            </a:xfrm>
            <a:custGeom>
              <a:avLst/>
              <a:gdLst>
                <a:gd name="T0" fmla="*/ 0 w 66"/>
                <a:gd name="T1" fmla="*/ 680 h 67"/>
                <a:gd name="T2" fmla="*/ 185 w 66"/>
                <a:gd name="T3" fmla="*/ 333 h 67"/>
                <a:gd name="T4" fmla="*/ 552 w 66"/>
                <a:gd name="T5" fmla="*/ 0 h 67"/>
                <a:gd name="T6" fmla="*/ 276 w 66"/>
                <a:gd name="T7" fmla="*/ 333 h 67"/>
                <a:gd name="T8" fmla="*/ 0 w 66"/>
                <a:gd name="T9" fmla="*/ 68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7">
                  <a:moveTo>
                    <a:pt x="0" y="67"/>
                  </a:moveTo>
                  <a:cubicBezTo>
                    <a:pt x="0" y="67"/>
                    <a:pt x="14" y="38"/>
                    <a:pt x="22" y="33"/>
                  </a:cubicBezTo>
                  <a:cubicBezTo>
                    <a:pt x="31" y="27"/>
                    <a:pt x="60" y="10"/>
                    <a:pt x="66" y="0"/>
                  </a:cubicBezTo>
                  <a:cubicBezTo>
                    <a:pt x="66" y="0"/>
                    <a:pt x="59" y="18"/>
                    <a:pt x="33" y="33"/>
                  </a:cubicBezTo>
                  <a:cubicBezTo>
                    <a:pt x="7" y="47"/>
                    <a:pt x="0" y="67"/>
                    <a:pt x="0" y="67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1" name="Freeform 96">
              <a:extLst>
                <a:ext uri="{FF2B5EF4-FFF2-40B4-BE49-F238E27FC236}">
                  <a16:creationId xmlns:a16="http://schemas.microsoft.com/office/drawing/2014/main" id="{31A9C3E2-A6FA-4352-B870-2F657AC9A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493"/>
              <a:ext cx="34" cy="76"/>
            </a:xfrm>
            <a:custGeom>
              <a:avLst/>
              <a:gdLst>
                <a:gd name="T0" fmla="*/ 136 w 17"/>
                <a:gd name="T1" fmla="*/ 0 h 35"/>
                <a:gd name="T2" fmla="*/ 24 w 17"/>
                <a:gd name="T3" fmla="*/ 358 h 35"/>
                <a:gd name="T4" fmla="*/ 136 w 17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5">
                  <a:moveTo>
                    <a:pt x="17" y="0"/>
                  </a:moveTo>
                  <a:cubicBezTo>
                    <a:pt x="17" y="0"/>
                    <a:pt x="3" y="20"/>
                    <a:pt x="3" y="35"/>
                  </a:cubicBezTo>
                  <a:cubicBezTo>
                    <a:pt x="3" y="35"/>
                    <a:pt x="0" y="17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2" name="Freeform 97">
              <a:extLst>
                <a:ext uri="{FF2B5EF4-FFF2-40B4-BE49-F238E27FC236}">
                  <a16:creationId xmlns:a16="http://schemas.microsoft.com/office/drawing/2014/main" id="{FCD7D0D2-B07D-4FCA-9730-630793640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155"/>
              <a:ext cx="55" cy="180"/>
            </a:xfrm>
            <a:custGeom>
              <a:avLst/>
              <a:gdLst>
                <a:gd name="T0" fmla="*/ 16 w 27"/>
                <a:gd name="T1" fmla="*/ 0 h 83"/>
                <a:gd name="T2" fmla="*/ 145 w 27"/>
                <a:gd name="T3" fmla="*/ 375 h 83"/>
                <a:gd name="T4" fmla="*/ 59 w 27"/>
                <a:gd name="T5" fmla="*/ 846 h 83"/>
                <a:gd name="T6" fmla="*/ 67 w 27"/>
                <a:gd name="T7" fmla="*/ 540 h 83"/>
                <a:gd name="T8" fmla="*/ 16 w 27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3">
                  <a:moveTo>
                    <a:pt x="2" y="0"/>
                  </a:moveTo>
                  <a:cubicBezTo>
                    <a:pt x="2" y="0"/>
                    <a:pt x="27" y="9"/>
                    <a:pt x="17" y="37"/>
                  </a:cubicBezTo>
                  <a:cubicBezTo>
                    <a:pt x="8" y="64"/>
                    <a:pt x="1" y="68"/>
                    <a:pt x="7" y="83"/>
                  </a:cubicBezTo>
                  <a:cubicBezTo>
                    <a:pt x="7" y="83"/>
                    <a:pt x="0" y="76"/>
                    <a:pt x="8" y="53"/>
                  </a:cubicBezTo>
                  <a:cubicBezTo>
                    <a:pt x="16" y="31"/>
                    <a:pt x="26" y="2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3" name="Freeform 98">
              <a:extLst>
                <a:ext uri="{FF2B5EF4-FFF2-40B4-BE49-F238E27FC236}">
                  <a16:creationId xmlns:a16="http://schemas.microsoft.com/office/drawing/2014/main" id="{8ADE1485-31FD-422F-B4B7-AD401718B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765"/>
              <a:ext cx="40" cy="65"/>
            </a:xfrm>
            <a:custGeom>
              <a:avLst/>
              <a:gdLst>
                <a:gd name="T0" fmla="*/ 0 w 20"/>
                <a:gd name="T1" fmla="*/ 0 h 30"/>
                <a:gd name="T2" fmla="*/ 160 w 20"/>
                <a:gd name="T3" fmla="*/ 306 h 30"/>
                <a:gd name="T4" fmla="*/ 0 w 2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0">
                  <a:moveTo>
                    <a:pt x="0" y="0"/>
                  </a:moveTo>
                  <a:cubicBezTo>
                    <a:pt x="0" y="0"/>
                    <a:pt x="18" y="8"/>
                    <a:pt x="20" y="30"/>
                  </a:cubicBezTo>
                  <a:cubicBezTo>
                    <a:pt x="20" y="30"/>
                    <a:pt x="17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4" name="Freeform 99">
              <a:extLst>
                <a:ext uri="{FF2B5EF4-FFF2-40B4-BE49-F238E27FC236}">
                  <a16:creationId xmlns:a16="http://schemas.microsoft.com/office/drawing/2014/main" id="{E090E171-F6FA-4D33-A6EC-450D68EF4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843"/>
              <a:ext cx="90" cy="28"/>
            </a:xfrm>
            <a:custGeom>
              <a:avLst/>
              <a:gdLst>
                <a:gd name="T0" fmla="*/ 0 w 44"/>
                <a:gd name="T1" fmla="*/ 0 h 13"/>
                <a:gd name="T2" fmla="*/ 376 w 44"/>
                <a:gd name="T3" fmla="*/ 69 h 13"/>
                <a:gd name="T4" fmla="*/ 0 w 4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3">
                  <a:moveTo>
                    <a:pt x="0" y="0"/>
                  </a:moveTo>
                  <a:cubicBezTo>
                    <a:pt x="0" y="0"/>
                    <a:pt x="23" y="11"/>
                    <a:pt x="44" y="7"/>
                  </a:cubicBezTo>
                  <a:cubicBezTo>
                    <a:pt x="44" y="7"/>
                    <a:pt x="24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5" name="Freeform 100">
              <a:extLst>
                <a:ext uri="{FF2B5EF4-FFF2-40B4-BE49-F238E27FC236}">
                  <a16:creationId xmlns:a16="http://schemas.microsoft.com/office/drawing/2014/main" id="{AED52E24-908B-4389-B925-0EFA2E0E5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2374"/>
              <a:ext cx="167" cy="237"/>
            </a:xfrm>
            <a:custGeom>
              <a:avLst/>
              <a:gdLst>
                <a:gd name="T0" fmla="*/ 692 w 82"/>
                <a:gd name="T1" fmla="*/ 0 h 109"/>
                <a:gd name="T2" fmla="*/ 389 w 82"/>
                <a:gd name="T3" fmla="*/ 391 h 109"/>
                <a:gd name="T4" fmla="*/ 0 w 82"/>
                <a:gd name="T5" fmla="*/ 1120 h 109"/>
                <a:gd name="T6" fmla="*/ 365 w 82"/>
                <a:gd name="T7" fmla="*/ 472 h 109"/>
                <a:gd name="T8" fmla="*/ 692 w 82"/>
                <a:gd name="T9" fmla="*/ 0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09">
                  <a:moveTo>
                    <a:pt x="82" y="0"/>
                  </a:moveTo>
                  <a:cubicBezTo>
                    <a:pt x="82" y="0"/>
                    <a:pt x="69" y="23"/>
                    <a:pt x="46" y="38"/>
                  </a:cubicBezTo>
                  <a:cubicBezTo>
                    <a:pt x="24" y="52"/>
                    <a:pt x="2" y="96"/>
                    <a:pt x="0" y="109"/>
                  </a:cubicBezTo>
                  <a:cubicBezTo>
                    <a:pt x="0" y="109"/>
                    <a:pt x="18" y="64"/>
                    <a:pt x="43" y="46"/>
                  </a:cubicBezTo>
                  <a:cubicBezTo>
                    <a:pt x="54" y="37"/>
                    <a:pt x="79" y="14"/>
                    <a:pt x="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6" name="Freeform 101">
              <a:extLst>
                <a:ext uri="{FF2B5EF4-FFF2-40B4-BE49-F238E27FC236}">
                  <a16:creationId xmlns:a16="http://schemas.microsoft.com/office/drawing/2014/main" id="{A77DC546-841D-44FB-BFF7-291D30538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895"/>
              <a:ext cx="177" cy="265"/>
            </a:xfrm>
            <a:custGeom>
              <a:avLst/>
              <a:gdLst>
                <a:gd name="T0" fmla="*/ 0 w 87"/>
                <a:gd name="T1" fmla="*/ 0 h 122"/>
                <a:gd name="T2" fmla="*/ 732 w 87"/>
                <a:gd name="T3" fmla="*/ 1251 h 122"/>
                <a:gd name="T4" fmla="*/ 0 w 87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2">
                  <a:moveTo>
                    <a:pt x="0" y="0"/>
                  </a:moveTo>
                  <a:cubicBezTo>
                    <a:pt x="0" y="0"/>
                    <a:pt x="4" y="71"/>
                    <a:pt x="87" y="122"/>
                  </a:cubicBezTo>
                  <a:cubicBezTo>
                    <a:pt x="87" y="122"/>
                    <a:pt x="19" y="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7" name="Freeform 102">
              <a:extLst>
                <a:ext uri="{FF2B5EF4-FFF2-40B4-BE49-F238E27FC236}">
                  <a16:creationId xmlns:a16="http://schemas.microsoft.com/office/drawing/2014/main" id="{BC78DE20-4999-4F19-A20F-7526DF6B9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250"/>
              <a:ext cx="175" cy="499"/>
            </a:xfrm>
            <a:custGeom>
              <a:avLst/>
              <a:gdLst>
                <a:gd name="T0" fmla="*/ 364 w 86"/>
                <a:gd name="T1" fmla="*/ 2350 h 230"/>
                <a:gd name="T2" fmla="*/ 724 w 86"/>
                <a:gd name="T3" fmla="*/ 0 h 230"/>
                <a:gd name="T4" fmla="*/ 364 w 86"/>
                <a:gd name="T5" fmla="*/ 2350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230">
                  <a:moveTo>
                    <a:pt x="43" y="230"/>
                  </a:moveTo>
                  <a:cubicBezTo>
                    <a:pt x="43" y="230"/>
                    <a:pt x="0" y="96"/>
                    <a:pt x="86" y="0"/>
                  </a:cubicBezTo>
                  <a:cubicBezTo>
                    <a:pt x="86" y="0"/>
                    <a:pt x="26" y="93"/>
                    <a:pt x="43" y="23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8" name="Freeform 103">
              <a:extLst>
                <a:ext uri="{FF2B5EF4-FFF2-40B4-BE49-F238E27FC236}">
                  <a16:creationId xmlns:a16="http://schemas.microsoft.com/office/drawing/2014/main" id="{32CF81C8-BA9E-4659-AFE0-07A5B2444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321"/>
              <a:ext cx="89" cy="365"/>
            </a:xfrm>
            <a:custGeom>
              <a:avLst/>
              <a:gdLst>
                <a:gd name="T0" fmla="*/ 364 w 44"/>
                <a:gd name="T1" fmla="*/ 0 h 168"/>
                <a:gd name="T2" fmla="*/ 140 w 44"/>
                <a:gd name="T3" fmla="*/ 1723 h 168"/>
                <a:gd name="T4" fmla="*/ 364 w 44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68">
                  <a:moveTo>
                    <a:pt x="44" y="0"/>
                  </a:moveTo>
                  <a:cubicBezTo>
                    <a:pt x="44" y="0"/>
                    <a:pt x="0" y="65"/>
                    <a:pt x="17" y="168"/>
                  </a:cubicBezTo>
                  <a:cubicBezTo>
                    <a:pt x="17" y="168"/>
                    <a:pt x="5" y="75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9" name="Freeform 104">
              <a:extLst>
                <a:ext uri="{FF2B5EF4-FFF2-40B4-BE49-F238E27FC236}">
                  <a16:creationId xmlns:a16="http://schemas.microsoft.com/office/drawing/2014/main" id="{94F2A159-B563-4557-9E08-543B89177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892"/>
              <a:ext cx="57" cy="180"/>
            </a:xfrm>
            <a:custGeom>
              <a:avLst/>
              <a:gdLst>
                <a:gd name="T0" fmla="*/ 0 w 28"/>
                <a:gd name="T1" fmla="*/ 72 h 83"/>
                <a:gd name="T2" fmla="*/ 75 w 28"/>
                <a:gd name="T3" fmla="*/ 846 h 83"/>
                <a:gd name="T4" fmla="*/ 92 w 28"/>
                <a:gd name="T5" fmla="*/ 0 h 83"/>
                <a:gd name="T6" fmla="*/ 0 w 28"/>
                <a:gd name="T7" fmla="*/ 7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3">
                  <a:moveTo>
                    <a:pt x="0" y="7"/>
                  </a:moveTo>
                  <a:cubicBezTo>
                    <a:pt x="0" y="7"/>
                    <a:pt x="24" y="37"/>
                    <a:pt x="9" y="83"/>
                  </a:cubicBezTo>
                  <a:cubicBezTo>
                    <a:pt x="9" y="83"/>
                    <a:pt x="28" y="70"/>
                    <a:pt x="11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0" name="Freeform 105">
              <a:extLst>
                <a:ext uri="{FF2B5EF4-FFF2-40B4-BE49-F238E27FC236}">
                  <a16:creationId xmlns:a16="http://schemas.microsoft.com/office/drawing/2014/main" id="{B137D8F3-5B49-4FC8-9D3E-9343AC384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777"/>
              <a:ext cx="97" cy="136"/>
            </a:xfrm>
            <a:custGeom>
              <a:avLst/>
              <a:gdLst>
                <a:gd name="T0" fmla="*/ 299 w 48"/>
                <a:gd name="T1" fmla="*/ 0 h 63"/>
                <a:gd name="T2" fmla="*/ 0 w 48"/>
                <a:gd name="T3" fmla="*/ 635 h 63"/>
                <a:gd name="T4" fmla="*/ 396 w 48"/>
                <a:gd name="T5" fmla="*/ 9 h 63"/>
                <a:gd name="T6" fmla="*/ 299 w 4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3">
                  <a:moveTo>
                    <a:pt x="36" y="0"/>
                  </a:moveTo>
                  <a:cubicBezTo>
                    <a:pt x="36" y="0"/>
                    <a:pt x="20" y="10"/>
                    <a:pt x="0" y="63"/>
                  </a:cubicBezTo>
                  <a:cubicBezTo>
                    <a:pt x="0" y="63"/>
                    <a:pt x="35" y="5"/>
                    <a:pt x="48" y="1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1" name="Freeform 106">
              <a:extLst>
                <a:ext uri="{FF2B5EF4-FFF2-40B4-BE49-F238E27FC236}">
                  <a16:creationId xmlns:a16="http://schemas.microsoft.com/office/drawing/2014/main" id="{639812D5-5913-49D8-922B-D30104192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850"/>
              <a:ext cx="85" cy="120"/>
            </a:xfrm>
            <a:custGeom>
              <a:avLst/>
              <a:gdLst>
                <a:gd name="T0" fmla="*/ 275 w 42"/>
                <a:gd name="T1" fmla="*/ 20 h 55"/>
                <a:gd name="T2" fmla="*/ 0 w 42"/>
                <a:gd name="T3" fmla="*/ 572 h 55"/>
                <a:gd name="T4" fmla="*/ 348 w 42"/>
                <a:gd name="T5" fmla="*/ 0 h 55"/>
                <a:gd name="T6" fmla="*/ 275 w 42"/>
                <a:gd name="T7" fmla="*/ 2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5">
                  <a:moveTo>
                    <a:pt x="33" y="2"/>
                  </a:moveTo>
                  <a:cubicBezTo>
                    <a:pt x="33" y="2"/>
                    <a:pt x="20" y="36"/>
                    <a:pt x="0" y="55"/>
                  </a:cubicBezTo>
                  <a:cubicBezTo>
                    <a:pt x="0" y="55"/>
                    <a:pt x="26" y="41"/>
                    <a:pt x="42" y="0"/>
                  </a:cubicBezTo>
                  <a:lnTo>
                    <a:pt x="33" y="2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2" name="Freeform 107">
              <a:extLst>
                <a:ext uri="{FF2B5EF4-FFF2-40B4-BE49-F238E27FC236}">
                  <a16:creationId xmlns:a16="http://schemas.microsoft.com/office/drawing/2014/main" id="{48130207-2E32-4FC7-9A1F-D7BE5338B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913"/>
              <a:ext cx="47" cy="139"/>
            </a:xfrm>
            <a:custGeom>
              <a:avLst/>
              <a:gdLst>
                <a:gd name="T0" fmla="*/ 0 w 23"/>
                <a:gd name="T1" fmla="*/ 0 h 64"/>
                <a:gd name="T2" fmla="*/ 84 w 23"/>
                <a:gd name="T3" fmla="*/ 656 h 64"/>
                <a:gd name="T4" fmla="*/ 0 w 23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4">
                  <a:moveTo>
                    <a:pt x="0" y="0"/>
                  </a:moveTo>
                  <a:cubicBezTo>
                    <a:pt x="0" y="0"/>
                    <a:pt x="18" y="28"/>
                    <a:pt x="10" y="64"/>
                  </a:cubicBezTo>
                  <a:cubicBezTo>
                    <a:pt x="10" y="64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3" name="Freeform 108">
              <a:extLst>
                <a:ext uri="{FF2B5EF4-FFF2-40B4-BE49-F238E27FC236}">
                  <a16:creationId xmlns:a16="http://schemas.microsoft.com/office/drawing/2014/main" id="{69EF38F4-D761-4ABA-B119-9632CCF28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781"/>
              <a:ext cx="53" cy="93"/>
            </a:xfrm>
            <a:custGeom>
              <a:avLst/>
              <a:gdLst>
                <a:gd name="T0" fmla="*/ 220 w 26"/>
                <a:gd name="T1" fmla="*/ 0 h 43"/>
                <a:gd name="T2" fmla="*/ 0 w 26"/>
                <a:gd name="T3" fmla="*/ 435 h 43"/>
                <a:gd name="T4" fmla="*/ 220 w 26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3">
                  <a:moveTo>
                    <a:pt x="26" y="0"/>
                  </a:moveTo>
                  <a:cubicBezTo>
                    <a:pt x="26" y="0"/>
                    <a:pt x="9" y="19"/>
                    <a:pt x="0" y="43"/>
                  </a:cubicBezTo>
                  <a:cubicBezTo>
                    <a:pt x="0" y="43"/>
                    <a:pt x="19" y="6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4" name="Freeform 109">
              <a:extLst>
                <a:ext uri="{FF2B5EF4-FFF2-40B4-BE49-F238E27FC236}">
                  <a16:creationId xmlns:a16="http://schemas.microsoft.com/office/drawing/2014/main" id="{6D648CDB-7872-4E18-987A-D0AA99003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857"/>
              <a:ext cx="49" cy="95"/>
            </a:xfrm>
            <a:custGeom>
              <a:avLst/>
              <a:gdLst>
                <a:gd name="T0" fmla="*/ 204 w 24"/>
                <a:gd name="T1" fmla="*/ 0 h 44"/>
                <a:gd name="T2" fmla="*/ 0 w 24"/>
                <a:gd name="T3" fmla="*/ 443 h 44"/>
                <a:gd name="T4" fmla="*/ 204 w 24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4">
                  <a:moveTo>
                    <a:pt x="24" y="0"/>
                  </a:moveTo>
                  <a:cubicBezTo>
                    <a:pt x="24" y="0"/>
                    <a:pt x="9" y="34"/>
                    <a:pt x="0" y="44"/>
                  </a:cubicBezTo>
                  <a:cubicBezTo>
                    <a:pt x="0" y="44"/>
                    <a:pt x="16" y="25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5" name="Freeform 110">
              <a:extLst>
                <a:ext uri="{FF2B5EF4-FFF2-40B4-BE49-F238E27FC236}">
                  <a16:creationId xmlns:a16="http://schemas.microsoft.com/office/drawing/2014/main" id="{2101FB12-54FD-48CA-B88C-B32D14DAF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721"/>
              <a:ext cx="438" cy="443"/>
            </a:xfrm>
            <a:custGeom>
              <a:avLst/>
              <a:gdLst>
                <a:gd name="T0" fmla="*/ 1817 w 215"/>
                <a:gd name="T1" fmla="*/ 1005 h 204"/>
                <a:gd name="T2" fmla="*/ 1581 w 215"/>
                <a:gd name="T3" fmla="*/ 1136 h 204"/>
                <a:gd name="T4" fmla="*/ 829 w 215"/>
                <a:gd name="T5" fmla="*/ 1896 h 204"/>
                <a:gd name="T6" fmla="*/ 16 w 215"/>
                <a:gd name="T7" fmla="*/ 1679 h 204"/>
                <a:gd name="T8" fmla="*/ 49 w 215"/>
                <a:gd name="T9" fmla="*/ 1042 h 204"/>
                <a:gd name="T10" fmla="*/ 1556 w 215"/>
                <a:gd name="T11" fmla="*/ 0 h 204"/>
                <a:gd name="T12" fmla="*/ 1817 w 215"/>
                <a:gd name="T13" fmla="*/ 1005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204">
                  <a:moveTo>
                    <a:pt x="215" y="98"/>
                  </a:moveTo>
                  <a:cubicBezTo>
                    <a:pt x="215" y="98"/>
                    <a:pt x="194" y="98"/>
                    <a:pt x="187" y="111"/>
                  </a:cubicBezTo>
                  <a:cubicBezTo>
                    <a:pt x="180" y="123"/>
                    <a:pt x="149" y="167"/>
                    <a:pt x="98" y="185"/>
                  </a:cubicBezTo>
                  <a:cubicBezTo>
                    <a:pt x="47" y="204"/>
                    <a:pt x="0" y="180"/>
                    <a:pt x="2" y="164"/>
                  </a:cubicBezTo>
                  <a:cubicBezTo>
                    <a:pt x="4" y="153"/>
                    <a:pt x="9" y="117"/>
                    <a:pt x="6" y="102"/>
                  </a:cubicBezTo>
                  <a:cubicBezTo>
                    <a:pt x="4" y="87"/>
                    <a:pt x="119" y="192"/>
                    <a:pt x="184" y="0"/>
                  </a:cubicBezTo>
                  <a:cubicBezTo>
                    <a:pt x="184" y="0"/>
                    <a:pt x="177" y="50"/>
                    <a:pt x="215" y="98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6" name="Freeform 111">
              <a:extLst>
                <a:ext uri="{FF2B5EF4-FFF2-40B4-BE49-F238E27FC236}">
                  <a16:creationId xmlns:a16="http://schemas.microsoft.com/office/drawing/2014/main" id="{9DC7851D-B30A-4C25-8A12-A25E5C0F9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1298"/>
              <a:ext cx="108" cy="73"/>
            </a:xfrm>
            <a:custGeom>
              <a:avLst/>
              <a:gdLst>
                <a:gd name="T0" fmla="*/ 0 w 53"/>
                <a:gd name="T1" fmla="*/ 0 h 34"/>
                <a:gd name="T2" fmla="*/ 448 w 53"/>
                <a:gd name="T3" fmla="*/ 120 h 34"/>
                <a:gd name="T4" fmla="*/ 0 w 5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4">
                  <a:moveTo>
                    <a:pt x="0" y="0"/>
                  </a:moveTo>
                  <a:cubicBezTo>
                    <a:pt x="0" y="0"/>
                    <a:pt x="19" y="22"/>
                    <a:pt x="53" y="12"/>
                  </a:cubicBezTo>
                  <a:cubicBezTo>
                    <a:pt x="53" y="12"/>
                    <a:pt x="25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7" name="Freeform 112">
              <a:extLst>
                <a:ext uri="{FF2B5EF4-FFF2-40B4-BE49-F238E27FC236}">
                  <a16:creationId xmlns:a16="http://schemas.microsoft.com/office/drawing/2014/main" id="{D06CAC50-D833-4670-9157-3A108EB89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471"/>
              <a:ext cx="140" cy="130"/>
            </a:xfrm>
            <a:custGeom>
              <a:avLst/>
              <a:gdLst>
                <a:gd name="T0" fmla="*/ 0 w 69"/>
                <a:gd name="T1" fmla="*/ 611 h 60"/>
                <a:gd name="T2" fmla="*/ 576 w 69"/>
                <a:gd name="T3" fmla="*/ 548 h 60"/>
                <a:gd name="T4" fmla="*/ 0 w 69"/>
                <a:gd name="T5" fmla="*/ 611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0">
                  <a:moveTo>
                    <a:pt x="0" y="60"/>
                  </a:moveTo>
                  <a:cubicBezTo>
                    <a:pt x="0" y="60"/>
                    <a:pt x="19" y="12"/>
                    <a:pt x="69" y="54"/>
                  </a:cubicBezTo>
                  <a:cubicBezTo>
                    <a:pt x="69" y="54"/>
                    <a:pt x="24" y="0"/>
                    <a:pt x="0" y="60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8" name="Freeform 113">
              <a:extLst>
                <a:ext uri="{FF2B5EF4-FFF2-40B4-BE49-F238E27FC236}">
                  <a16:creationId xmlns:a16="http://schemas.microsoft.com/office/drawing/2014/main" id="{19FF0D37-9C6A-4195-9076-B06763D5E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619"/>
              <a:ext cx="85" cy="173"/>
            </a:xfrm>
            <a:custGeom>
              <a:avLst/>
              <a:gdLst>
                <a:gd name="T0" fmla="*/ 308 w 42"/>
                <a:gd name="T1" fmla="*/ 0 h 80"/>
                <a:gd name="T2" fmla="*/ 340 w 42"/>
                <a:gd name="T3" fmla="*/ 365 h 80"/>
                <a:gd name="T4" fmla="*/ 283 w 42"/>
                <a:gd name="T5" fmla="*/ 567 h 80"/>
                <a:gd name="T6" fmla="*/ 73 w 42"/>
                <a:gd name="T7" fmla="*/ 781 h 80"/>
                <a:gd name="T8" fmla="*/ 308 w 42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0">
                  <a:moveTo>
                    <a:pt x="37" y="0"/>
                  </a:moveTo>
                  <a:cubicBezTo>
                    <a:pt x="37" y="0"/>
                    <a:pt x="39" y="28"/>
                    <a:pt x="41" y="36"/>
                  </a:cubicBezTo>
                  <a:cubicBezTo>
                    <a:pt x="42" y="40"/>
                    <a:pt x="37" y="48"/>
                    <a:pt x="34" y="56"/>
                  </a:cubicBezTo>
                  <a:cubicBezTo>
                    <a:pt x="31" y="63"/>
                    <a:pt x="18" y="75"/>
                    <a:pt x="9" y="77"/>
                  </a:cubicBezTo>
                  <a:cubicBezTo>
                    <a:pt x="0" y="80"/>
                    <a:pt x="42" y="48"/>
                    <a:pt x="37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9" name="Freeform 114">
              <a:extLst>
                <a:ext uri="{FF2B5EF4-FFF2-40B4-BE49-F238E27FC236}">
                  <a16:creationId xmlns:a16="http://schemas.microsoft.com/office/drawing/2014/main" id="{9047F6DA-E962-41B1-961D-870E53F9B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1389"/>
              <a:ext cx="51" cy="451"/>
            </a:xfrm>
            <a:custGeom>
              <a:avLst/>
              <a:gdLst>
                <a:gd name="T0" fmla="*/ 0 w 25"/>
                <a:gd name="T1" fmla="*/ 0 h 208"/>
                <a:gd name="T2" fmla="*/ 67 w 25"/>
                <a:gd name="T3" fmla="*/ 2121 h 208"/>
                <a:gd name="T4" fmla="*/ 212 w 25"/>
                <a:gd name="T5" fmla="*/ 72 h 208"/>
                <a:gd name="T6" fmla="*/ 0 w 25"/>
                <a:gd name="T7" fmla="*/ 0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08">
                  <a:moveTo>
                    <a:pt x="0" y="0"/>
                  </a:moveTo>
                  <a:cubicBezTo>
                    <a:pt x="0" y="0"/>
                    <a:pt x="11" y="193"/>
                    <a:pt x="8" y="208"/>
                  </a:cubicBezTo>
                  <a:cubicBezTo>
                    <a:pt x="8" y="208"/>
                    <a:pt x="6" y="7"/>
                    <a:pt x="25" y="7"/>
                  </a:cubicBezTo>
                  <a:cubicBezTo>
                    <a:pt x="25" y="7"/>
                    <a:pt x="5" y="6"/>
                    <a:pt x="0" y="0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0" name="Freeform 115">
              <a:extLst>
                <a:ext uri="{FF2B5EF4-FFF2-40B4-BE49-F238E27FC236}">
                  <a16:creationId xmlns:a16="http://schemas.microsoft.com/office/drawing/2014/main" id="{7E897214-4B2D-4C8D-8CD5-51448AAAD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413"/>
              <a:ext cx="12" cy="271"/>
            </a:xfrm>
            <a:custGeom>
              <a:avLst/>
              <a:gdLst>
                <a:gd name="T0" fmla="*/ 0 w 6"/>
                <a:gd name="T1" fmla="*/ 0 h 125"/>
                <a:gd name="T2" fmla="*/ 32 w 6"/>
                <a:gd name="T3" fmla="*/ 1275 h 125"/>
                <a:gd name="T4" fmla="*/ 0 w 6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5">
                  <a:moveTo>
                    <a:pt x="0" y="0"/>
                  </a:moveTo>
                  <a:cubicBezTo>
                    <a:pt x="4" y="125"/>
                    <a:pt x="4" y="125"/>
                    <a:pt x="4" y="125"/>
                  </a:cubicBezTo>
                  <a:cubicBezTo>
                    <a:pt x="4" y="125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1" name="Freeform 116">
              <a:extLst>
                <a:ext uri="{FF2B5EF4-FFF2-40B4-BE49-F238E27FC236}">
                  <a16:creationId xmlns:a16="http://schemas.microsoft.com/office/drawing/2014/main" id="{D0BAB5A3-3CA8-47BE-8AE8-504F561BB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990"/>
              <a:ext cx="80" cy="48"/>
            </a:xfrm>
            <a:custGeom>
              <a:avLst/>
              <a:gdLst>
                <a:gd name="T0" fmla="*/ 189 w 39"/>
                <a:gd name="T1" fmla="*/ 0 h 22"/>
                <a:gd name="T2" fmla="*/ 0 w 39"/>
                <a:gd name="T3" fmla="*/ 0 h 22"/>
                <a:gd name="T4" fmla="*/ 189 w 3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2">
                  <a:moveTo>
                    <a:pt x="22" y="0"/>
                  </a:moveTo>
                  <a:cubicBezTo>
                    <a:pt x="22" y="0"/>
                    <a:pt x="39" y="22"/>
                    <a:pt x="0" y="0"/>
                  </a:cubicBezTo>
                  <a:cubicBezTo>
                    <a:pt x="0" y="0"/>
                    <a:pt x="33" y="16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2" name="Freeform 117">
              <a:extLst>
                <a:ext uri="{FF2B5EF4-FFF2-40B4-BE49-F238E27FC236}">
                  <a16:creationId xmlns:a16="http://schemas.microsoft.com/office/drawing/2014/main" id="{A68E1BD6-98BD-45DB-AF15-A7AF5DDE5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967"/>
              <a:ext cx="72" cy="384"/>
            </a:xfrm>
            <a:custGeom>
              <a:avLst/>
              <a:gdLst>
                <a:gd name="T0" fmla="*/ 165 w 35"/>
                <a:gd name="T1" fmla="*/ 1766 h 177"/>
                <a:gd name="T2" fmla="*/ 0 w 35"/>
                <a:gd name="T3" fmla="*/ 0 h 177"/>
                <a:gd name="T4" fmla="*/ 237 w 35"/>
                <a:gd name="T5" fmla="*/ 141 h 177"/>
                <a:gd name="T6" fmla="*/ 237 w 35"/>
                <a:gd name="T7" fmla="*/ 1807 h 177"/>
                <a:gd name="T8" fmla="*/ 165 w 35"/>
                <a:gd name="T9" fmla="*/ 1766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77">
                  <a:moveTo>
                    <a:pt x="19" y="173"/>
                  </a:moveTo>
                  <a:cubicBezTo>
                    <a:pt x="19" y="173"/>
                    <a:pt x="26" y="149"/>
                    <a:pt x="0" y="0"/>
                  </a:cubicBezTo>
                  <a:cubicBezTo>
                    <a:pt x="0" y="0"/>
                    <a:pt x="19" y="10"/>
                    <a:pt x="27" y="14"/>
                  </a:cubicBezTo>
                  <a:cubicBezTo>
                    <a:pt x="35" y="18"/>
                    <a:pt x="21" y="166"/>
                    <a:pt x="27" y="177"/>
                  </a:cubicBezTo>
                  <a:cubicBezTo>
                    <a:pt x="27" y="177"/>
                    <a:pt x="21" y="175"/>
                    <a:pt x="19" y="173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3" name="Freeform 118">
              <a:extLst>
                <a:ext uri="{FF2B5EF4-FFF2-40B4-BE49-F238E27FC236}">
                  <a16:creationId xmlns:a16="http://schemas.microsoft.com/office/drawing/2014/main" id="{8AB1ABD6-B81F-42C4-B42A-3930DD2CA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982"/>
              <a:ext cx="39" cy="286"/>
            </a:xfrm>
            <a:custGeom>
              <a:avLst/>
              <a:gdLst>
                <a:gd name="T0" fmla="*/ 0 w 19"/>
                <a:gd name="T1" fmla="*/ 0 h 132"/>
                <a:gd name="T2" fmla="*/ 164 w 19"/>
                <a:gd name="T3" fmla="*/ 1343 h 132"/>
                <a:gd name="T4" fmla="*/ 0 w 19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2">
                  <a:moveTo>
                    <a:pt x="0" y="0"/>
                  </a:moveTo>
                  <a:cubicBezTo>
                    <a:pt x="0" y="0"/>
                    <a:pt x="16" y="100"/>
                    <a:pt x="19" y="132"/>
                  </a:cubicBezTo>
                  <a:cubicBezTo>
                    <a:pt x="19" y="132"/>
                    <a:pt x="10" y="2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4" name="Freeform 119">
              <a:extLst>
                <a:ext uri="{FF2B5EF4-FFF2-40B4-BE49-F238E27FC236}">
                  <a16:creationId xmlns:a16="http://schemas.microsoft.com/office/drawing/2014/main" id="{C22283B4-A334-4168-942F-F0BB5FDA6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3025"/>
              <a:ext cx="182" cy="213"/>
            </a:xfrm>
            <a:custGeom>
              <a:avLst/>
              <a:gdLst>
                <a:gd name="T0" fmla="*/ 0 w 89"/>
                <a:gd name="T1" fmla="*/ 0 h 98"/>
                <a:gd name="T2" fmla="*/ 761 w 89"/>
                <a:gd name="T3" fmla="*/ 802 h 98"/>
                <a:gd name="T4" fmla="*/ 761 w 89"/>
                <a:gd name="T5" fmla="*/ 1006 h 98"/>
                <a:gd name="T6" fmla="*/ 0 w 89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98">
                  <a:moveTo>
                    <a:pt x="0" y="0"/>
                  </a:moveTo>
                  <a:cubicBezTo>
                    <a:pt x="0" y="0"/>
                    <a:pt x="45" y="58"/>
                    <a:pt x="89" y="78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89" y="98"/>
                    <a:pt x="10" y="36"/>
                    <a:pt x="0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5" name="Freeform 120">
              <a:extLst>
                <a:ext uri="{FF2B5EF4-FFF2-40B4-BE49-F238E27FC236}">
                  <a16:creationId xmlns:a16="http://schemas.microsoft.com/office/drawing/2014/main" id="{40002CCA-08BF-4F93-977C-2EFBDE304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389"/>
              <a:ext cx="73" cy="195"/>
            </a:xfrm>
            <a:custGeom>
              <a:avLst/>
              <a:gdLst>
                <a:gd name="T0" fmla="*/ 300 w 36"/>
                <a:gd name="T1" fmla="*/ 0 h 90"/>
                <a:gd name="T2" fmla="*/ 107 w 36"/>
                <a:gd name="T3" fmla="*/ 914 h 90"/>
                <a:gd name="T4" fmla="*/ 300 w 36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0">
                  <a:moveTo>
                    <a:pt x="36" y="0"/>
                  </a:moveTo>
                  <a:cubicBezTo>
                    <a:pt x="36" y="0"/>
                    <a:pt x="0" y="34"/>
                    <a:pt x="13" y="90"/>
                  </a:cubicBezTo>
                  <a:cubicBezTo>
                    <a:pt x="13" y="90"/>
                    <a:pt x="10" y="2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6" name="Freeform 121">
              <a:extLst>
                <a:ext uri="{FF2B5EF4-FFF2-40B4-BE49-F238E27FC236}">
                  <a16:creationId xmlns:a16="http://schemas.microsoft.com/office/drawing/2014/main" id="{6F702531-7085-4401-B45B-11FB4173C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715"/>
              <a:ext cx="90" cy="78"/>
            </a:xfrm>
            <a:custGeom>
              <a:avLst/>
              <a:gdLst>
                <a:gd name="T0" fmla="*/ 0 w 44"/>
                <a:gd name="T1" fmla="*/ 0 h 36"/>
                <a:gd name="T2" fmla="*/ 196 w 44"/>
                <a:gd name="T3" fmla="*/ 173 h 36"/>
                <a:gd name="T4" fmla="*/ 376 w 44"/>
                <a:gd name="T5" fmla="*/ 366 h 36"/>
                <a:gd name="T6" fmla="*/ 221 w 44"/>
                <a:gd name="T7" fmla="*/ 193 h 36"/>
                <a:gd name="T8" fmla="*/ 0 w 44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36">
                  <a:moveTo>
                    <a:pt x="0" y="0"/>
                  </a:moveTo>
                  <a:cubicBezTo>
                    <a:pt x="0" y="0"/>
                    <a:pt x="12" y="2"/>
                    <a:pt x="23" y="17"/>
                  </a:cubicBezTo>
                  <a:cubicBezTo>
                    <a:pt x="34" y="32"/>
                    <a:pt x="44" y="36"/>
                    <a:pt x="44" y="36"/>
                  </a:cubicBezTo>
                  <a:cubicBezTo>
                    <a:pt x="44" y="36"/>
                    <a:pt x="32" y="28"/>
                    <a:pt x="26" y="19"/>
                  </a:cubicBezTo>
                  <a:cubicBezTo>
                    <a:pt x="21" y="11"/>
                    <a:pt x="12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7" name="Freeform 122">
              <a:extLst>
                <a:ext uri="{FF2B5EF4-FFF2-40B4-BE49-F238E27FC236}">
                  <a16:creationId xmlns:a16="http://schemas.microsoft.com/office/drawing/2014/main" id="{AE3C3C38-4B8B-4C34-8125-1078B7B39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997"/>
              <a:ext cx="98" cy="273"/>
            </a:xfrm>
            <a:custGeom>
              <a:avLst/>
              <a:gdLst>
                <a:gd name="T0" fmla="*/ 163 w 48"/>
                <a:gd name="T1" fmla="*/ 0 h 126"/>
                <a:gd name="T2" fmla="*/ 0 w 48"/>
                <a:gd name="T3" fmla="*/ 1283 h 126"/>
                <a:gd name="T4" fmla="*/ 163 w 48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6">
                  <a:moveTo>
                    <a:pt x="19" y="0"/>
                  </a:moveTo>
                  <a:cubicBezTo>
                    <a:pt x="19" y="0"/>
                    <a:pt x="48" y="90"/>
                    <a:pt x="0" y="126"/>
                  </a:cubicBezTo>
                  <a:cubicBezTo>
                    <a:pt x="0" y="126"/>
                    <a:pt x="35" y="98"/>
                    <a:pt x="19" y="0"/>
                  </a:cubicBezTo>
                  <a:close/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8" name="Freeform 123">
              <a:extLst>
                <a:ext uri="{FF2B5EF4-FFF2-40B4-BE49-F238E27FC236}">
                  <a16:creationId xmlns:a16="http://schemas.microsoft.com/office/drawing/2014/main" id="{1EBAD6F3-357B-4F05-B7ED-BEEF3DF7C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411"/>
              <a:ext cx="22" cy="78"/>
            </a:xfrm>
            <a:custGeom>
              <a:avLst/>
              <a:gdLst>
                <a:gd name="T0" fmla="*/ 72 w 11"/>
                <a:gd name="T1" fmla="*/ 33 h 36"/>
                <a:gd name="T2" fmla="*/ 72 w 11"/>
                <a:gd name="T3" fmla="*/ 217 h 36"/>
                <a:gd name="T4" fmla="*/ 40 w 11"/>
                <a:gd name="T5" fmla="*/ 273 h 36"/>
                <a:gd name="T6" fmla="*/ 8 w 11"/>
                <a:gd name="T7" fmla="*/ 72 h 36"/>
                <a:gd name="T8" fmla="*/ 72 w 11"/>
                <a:gd name="T9" fmla="*/ 5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6">
                  <a:moveTo>
                    <a:pt x="9" y="3"/>
                  </a:moveTo>
                  <a:cubicBezTo>
                    <a:pt x="7" y="7"/>
                    <a:pt x="8" y="16"/>
                    <a:pt x="9" y="21"/>
                  </a:cubicBezTo>
                  <a:cubicBezTo>
                    <a:pt x="10" y="26"/>
                    <a:pt x="11" y="36"/>
                    <a:pt x="5" y="27"/>
                  </a:cubicBezTo>
                  <a:cubicBezTo>
                    <a:pt x="2" y="24"/>
                    <a:pt x="0" y="10"/>
                    <a:pt x="1" y="7"/>
                  </a:cubicBezTo>
                  <a:cubicBezTo>
                    <a:pt x="2" y="3"/>
                    <a:pt x="6" y="0"/>
                    <a:pt x="9" y="5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9" name="Freeform 124">
              <a:extLst>
                <a:ext uri="{FF2B5EF4-FFF2-40B4-BE49-F238E27FC236}">
                  <a16:creationId xmlns:a16="http://schemas.microsoft.com/office/drawing/2014/main" id="{B339A59B-7D84-4FA7-9CFB-8B7F1DDC5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836"/>
              <a:ext cx="131" cy="209"/>
            </a:xfrm>
            <a:custGeom>
              <a:avLst/>
              <a:gdLst>
                <a:gd name="T0" fmla="*/ 0 w 64"/>
                <a:gd name="T1" fmla="*/ 0 h 96"/>
                <a:gd name="T2" fmla="*/ 84 w 64"/>
                <a:gd name="T3" fmla="*/ 194 h 96"/>
                <a:gd name="T4" fmla="*/ 96 w 64"/>
                <a:gd name="T5" fmla="*/ 309 h 96"/>
                <a:gd name="T6" fmla="*/ 164 w 64"/>
                <a:gd name="T7" fmla="*/ 411 h 96"/>
                <a:gd name="T8" fmla="*/ 213 w 64"/>
                <a:gd name="T9" fmla="*/ 660 h 96"/>
                <a:gd name="T10" fmla="*/ 336 w 64"/>
                <a:gd name="T11" fmla="*/ 806 h 96"/>
                <a:gd name="T12" fmla="*/ 411 w 64"/>
                <a:gd name="T13" fmla="*/ 858 h 96"/>
                <a:gd name="T14" fmla="*/ 465 w 64"/>
                <a:gd name="T15" fmla="*/ 958 h 96"/>
                <a:gd name="T16" fmla="*/ 360 w 64"/>
                <a:gd name="T17" fmla="*/ 536 h 96"/>
                <a:gd name="T18" fmla="*/ 139 w 64"/>
                <a:gd name="T19" fmla="*/ 124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96">
                  <a:moveTo>
                    <a:pt x="0" y="0"/>
                  </a:moveTo>
                  <a:cubicBezTo>
                    <a:pt x="7" y="3"/>
                    <a:pt x="9" y="12"/>
                    <a:pt x="10" y="19"/>
                  </a:cubicBezTo>
                  <a:cubicBezTo>
                    <a:pt x="11" y="23"/>
                    <a:pt x="10" y="27"/>
                    <a:pt x="11" y="30"/>
                  </a:cubicBezTo>
                  <a:cubicBezTo>
                    <a:pt x="13" y="34"/>
                    <a:pt x="17" y="36"/>
                    <a:pt x="19" y="40"/>
                  </a:cubicBezTo>
                  <a:cubicBezTo>
                    <a:pt x="21" y="49"/>
                    <a:pt x="18" y="56"/>
                    <a:pt x="25" y="64"/>
                  </a:cubicBezTo>
                  <a:cubicBezTo>
                    <a:pt x="28" y="68"/>
                    <a:pt x="35" y="75"/>
                    <a:pt x="39" y="78"/>
                  </a:cubicBezTo>
                  <a:cubicBezTo>
                    <a:pt x="42" y="80"/>
                    <a:pt x="45" y="81"/>
                    <a:pt x="48" y="83"/>
                  </a:cubicBezTo>
                  <a:cubicBezTo>
                    <a:pt x="50" y="85"/>
                    <a:pt x="52" y="92"/>
                    <a:pt x="54" y="93"/>
                  </a:cubicBezTo>
                  <a:cubicBezTo>
                    <a:pt x="64" y="96"/>
                    <a:pt x="44" y="56"/>
                    <a:pt x="42" y="52"/>
                  </a:cubicBezTo>
                  <a:cubicBezTo>
                    <a:pt x="35" y="37"/>
                    <a:pt x="27" y="24"/>
                    <a:pt x="16" y="1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0" name="Freeform 125">
              <a:extLst>
                <a:ext uri="{FF2B5EF4-FFF2-40B4-BE49-F238E27FC236}">
                  <a16:creationId xmlns:a16="http://schemas.microsoft.com/office/drawing/2014/main" id="{34DE1226-A5BC-49AC-8520-EC6AFF3D4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476"/>
              <a:ext cx="32" cy="74"/>
            </a:xfrm>
            <a:custGeom>
              <a:avLst/>
              <a:gdLst>
                <a:gd name="T0" fmla="*/ 72 w 16"/>
                <a:gd name="T1" fmla="*/ 61 h 34"/>
                <a:gd name="T2" fmla="*/ 104 w 16"/>
                <a:gd name="T3" fmla="*/ 226 h 34"/>
                <a:gd name="T4" fmla="*/ 72 w 16"/>
                <a:gd name="T5" fmla="*/ 289 h 34"/>
                <a:gd name="T6" fmla="*/ 72 w 16"/>
                <a:gd name="T7" fmla="*/ 9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4">
                  <a:moveTo>
                    <a:pt x="9" y="6"/>
                  </a:moveTo>
                  <a:cubicBezTo>
                    <a:pt x="9" y="12"/>
                    <a:pt x="11" y="17"/>
                    <a:pt x="13" y="22"/>
                  </a:cubicBezTo>
                  <a:cubicBezTo>
                    <a:pt x="15" y="28"/>
                    <a:pt x="16" y="34"/>
                    <a:pt x="9" y="28"/>
                  </a:cubicBezTo>
                  <a:cubicBezTo>
                    <a:pt x="4" y="24"/>
                    <a:pt x="0" y="0"/>
                    <a:pt x="9" y="9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1" name="Freeform 126">
              <a:extLst>
                <a:ext uri="{FF2B5EF4-FFF2-40B4-BE49-F238E27FC236}">
                  <a16:creationId xmlns:a16="http://schemas.microsoft.com/office/drawing/2014/main" id="{F6956E13-0449-46F6-8D02-B5C7BA9EC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437"/>
              <a:ext cx="25" cy="65"/>
            </a:xfrm>
            <a:custGeom>
              <a:avLst/>
              <a:gdLst>
                <a:gd name="T0" fmla="*/ 83 w 12"/>
                <a:gd name="T1" fmla="*/ 61 h 30"/>
                <a:gd name="T2" fmla="*/ 83 w 12"/>
                <a:gd name="T3" fmla="*/ 262 h 30"/>
                <a:gd name="T4" fmla="*/ 0 w 12"/>
                <a:gd name="T5" fmla="*/ 165 h 30"/>
                <a:gd name="T6" fmla="*/ 83 w 12"/>
                <a:gd name="T7" fmla="*/ 8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0">
                  <a:moveTo>
                    <a:pt x="9" y="6"/>
                  </a:moveTo>
                  <a:cubicBezTo>
                    <a:pt x="9" y="10"/>
                    <a:pt x="12" y="23"/>
                    <a:pt x="9" y="26"/>
                  </a:cubicBezTo>
                  <a:cubicBezTo>
                    <a:pt x="4" y="30"/>
                    <a:pt x="0" y="20"/>
                    <a:pt x="0" y="16"/>
                  </a:cubicBezTo>
                  <a:cubicBezTo>
                    <a:pt x="0" y="12"/>
                    <a:pt x="6" y="0"/>
                    <a:pt x="9" y="8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2" name="Freeform 127">
              <a:extLst>
                <a:ext uri="{FF2B5EF4-FFF2-40B4-BE49-F238E27FC236}">
                  <a16:creationId xmlns:a16="http://schemas.microsoft.com/office/drawing/2014/main" id="{CA9DC5F1-05DA-4262-AACA-750831E05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170"/>
              <a:ext cx="65" cy="78"/>
            </a:xfrm>
            <a:custGeom>
              <a:avLst/>
              <a:gdLst>
                <a:gd name="T0" fmla="*/ 67 w 32"/>
                <a:gd name="T1" fmla="*/ 366 h 36"/>
                <a:gd name="T2" fmla="*/ 144 w 32"/>
                <a:gd name="T3" fmla="*/ 20 h 36"/>
                <a:gd name="T4" fmla="*/ 144 w 32"/>
                <a:gd name="T5" fmla="*/ 314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6">
                  <a:moveTo>
                    <a:pt x="8" y="36"/>
                  </a:moveTo>
                  <a:cubicBezTo>
                    <a:pt x="8" y="25"/>
                    <a:pt x="0" y="4"/>
                    <a:pt x="17" y="2"/>
                  </a:cubicBezTo>
                  <a:cubicBezTo>
                    <a:pt x="32" y="0"/>
                    <a:pt x="20" y="23"/>
                    <a:pt x="17" y="31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3" name="Freeform 128">
              <a:extLst>
                <a:ext uri="{FF2B5EF4-FFF2-40B4-BE49-F238E27FC236}">
                  <a16:creationId xmlns:a16="http://schemas.microsoft.com/office/drawing/2014/main" id="{3487A2BC-AEB1-4BEB-892E-6AE7CCA06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3019"/>
              <a:ext cx="36" cy="41"/>
            </a:xfrm>
            <a:custGeom>
              <a:avLst/>
              <a:gdLst>
                <a:gd name="T0" fmla="*/ 24 w 18"/>
                <a:gd name="T1" fmla="*/ 0 h 19"/>
                <a:gd name="T2" fmla="*/ 136 w 18"/>
                <a:gd name="T3" fmla="*/ 164 h 19"/>
                <a:gd name="T4" fmla="*/ 0 w 18"/>
                <a:gd name="T5" fmla="*/ 60 h 19"/>
                <a:gd name="T6" fmla="*/ 0 w 18"/>
                <a:gd name="T7" fmla="*/ 19 h 19"/>
                <a:gd name="T8" fmla="*/ 16 w 18"/>
                <a:gd name="T9" fmla="*/ 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3" y="0"/>
                  </a:moveTo>
                  <a:cubicBezTo>
                    <a:pt x="9" y="0"/>
                    <a:pt x="18" y="11"/>
                    <a:pt x="17" y="16"/>
                  </a:cubicBezTo>
                  <a:cubicBezTo>
                    <a:pt x="11" y="19"/>
                    <a:pt x="5" y="9"/>
                    <a:pt x="0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2"/>
                    <a:pt x="2" y="2"/>
                    <a:pt x="2" y="1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4" name="Freeform 129">
              <a:extLst>
                <a:ext uri="{FF2B5EF4-FFF2-40B4-BE49-F238E27FC236}">
                  <a16:creationId xmlns:a16="http://schemas.microsoft.com/office/drawing/2014/main" id="{30D56E64-91D3-4BFF-A5A1-468BC1F62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172"/>
              <a:ext cx="38" cy="78"/>
            </a:xfrm>
            <a:custGeom>
              <a:avLst/>
              <a:gdLst>
                <a:gd name="T0" fmla="*/ 104 w 19"/>
                <a:gd name="T1" fmla="*/ 184 h 36"/>
                <a:gd name="T2" fmla="*/ 72 w 19"/>
                <a:gd name="T3" fmla="*/ 366 h 36"/>
                <a:gd name="T4" fmla="*/ 16 w 19"/>
                <a:gd name="T5" fmla="*/ 113 h 36"/>
                <a:gd name="T6" fmla="*/ 88 w 19"/>
                <a:gd name="T7" fmla="*/ 72 h 36"/>
                <a:gd name="T8" fmla="*/ 104 w 19"/>
                <a:gd name="T9" fmla="*/ 202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6">
                  <a:moveTo>
                    <a:pt x="13" y="18"/>
                  </a:moveTo>
                  <a:cubicBezTo>
                    <a:pt x="14" y="22"/>
                    <a:pt x="19" y="36"/>
                    <a:pt x="9" y="36"/>
                  </a:cubicBezTo>
                  <a:cubicBezTo>
                    <a:pt x="1" y="35"/>
                    <a:pt x="0" y="17"/>
                    <a:pt x="2" y="11"/>
                  </a:cubicBezTo>
                  <a:cubicBezTo>
                    <a:pt x="3" y="4"/>
                    <a:pt x="7" y="0"/>
                    <a:pt x="11" y="7"/>
                  </a:cubicBezTo>
                  <a:cubicBezTo>
                    <a:pt x="13" y="11"/>
                    <a:pt x="12" y="16"/>
                    <a:pt x="13" y="2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5" name="Freeform 130">
              <a:extLst>
                <a:ext uri="{FF2B5EF4-FFF2-40B4-BE49-F238E27FC236}">
                  <a16:creationId xmlns:a16="http://schemas.microsoft.com/office/drawing/2014/main" id="{90AA5779-AC12-42CA-B99C-2D6F5EC76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509"/>
              <a:ext cx="25" cy="23"/>
            </a:xfrm>
            <a:custGeom>
              <a:avLst/>
              <a:gdLst>
                <a:gd name="T0" fmla="*/ 65 w 12"/>
                <a:gd name="T1" fmla="*/ 0 h 11"/>
                <a:gd name="T2" fmla="*/ 92 w 12"/>
                <a:gd name="T3" fmla="*/ 0 h 11"/>
                <a:gd name="T4" fmla="*/ 65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7" y="0"/>
                  </a:moveTo>
                  <a:cubicBezTo>
                    <a:pt x="0" y="6"/>
                    <a:pt x="12" y="1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6" name="Freeform 131">
              <a:extLst>
                <a:ext uri="{FF2B5EF4-FFF2-40B4-BE49-F238E27FC236}">
                  <a16:creationId xmlns:a16="http://schemas.microsoft.com/office/drawing/2014/main" id="{B7E4C766-E65F-4F52-A9E4-A895E4106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650"/>
              <a:ext cx="19" cy="26"/>
            </a:xfrm>
            <a:custGeom>
              <a:avLst/>
              <a:gdLst>
                <a:gd name="T0" fmla="*/ 68 w 9"/>
                <a:gd name="T1" fmla="*/ 121 h 12"/>
                <a:gd name="T2" fmla="*/ 27 w 9"/>
                <a:gd name="T3" fmla="*/ 0 h 12"/>
                <a:gd name="T4" fmla="*/ 76 w 9"/>
                <a:gd name="T5" fmla="*/ 104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7" y="12"/>
                  </a:moveTo>
                  <a:cubicBezTo>
                    <a:pt x="9" y="7"/>
                    <a:pt x="7" y="2"/>
                    <a:pt x="3" y="0"/>
                  </a:cubicBezTo>
                  <a:cubicBezTo>
                    <a:pt x="0" y="4"/>
                    <a:pt x="2" y="11"/>
                    <a:pt x="8" y="1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7" name="Freeform 132">
              <a:extLst>
                <a:ext uri="{FF2B5EF4-FFF2-40B4-BE49-F238E27FC236}">
                  <a16:creationId xmlns:a16="http://schemas.microsoft.com/office/drawing/2014/main" id="{70417ECD-CED9-49E7-944B-C3902F888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849"/>
              <a:ext cx="33" cy="33"/>
            </a:xfrm>
            <a:custGeom>
              <a:avLst/>
              <a:gdLst>
                <a:gd name="T0" fmla="*/ 35 w 16"/>
                <a:gd name="T1" fmla="*/ 9 h 15"/>
                <a:gd name="T2" fmla="*/ 60 w 16"/>
                <a:gd name="T3" fmla="*/ 150 h 15"/>
                <a:gd name="T4" fmla="*/ 35 w 16"/>
                <a:gd name="T5" fmla="*/ 0 h 15"/>
                <a:gd name="T6" fmla="*/ 35 w 16"/>
                <a:gd name="T7" fmla="*/ 2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4" y="1"/>
                  </a:moveTo>
                  <a:cubicBezTo>
                    <a:pt x="5" y="2"/>
                    <a:pt x="16" y="15"/>
                    <a:pt x="7" y="14"/>
                  </a:cubicBezTo>
                  <a:cubicBezTo>
                    <a:pt x="2" y="14"/>
                    <a:pt x="0" y="3"/>
                    <a:pt x="4" y="0"/>
                  </a:cubicBezTo>
                  <a:cubicBezTo>
                    <a:pt x="4" y="0"/>
                    <a:pt x="5" y="1"/>
                    <a:pt x="4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8" name="Freeform 133">
              <a:extLst>
                <a:ext uri="{FF2B5EF4-FFF2-40B4-BE49-F238E27FC236}">
                  <a16:creationId xmlns:a16="http://schemas.microsoft.com/office/drawing/2014/main" id="{2696470C-6A6A-486B-92AE-E0FB77515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3132"/>
              <a:ext cx="34" cy="54"/>
            </a:xfrm>
            <a:custGeom>
              <a:avLst/>
              <a:gdLst>
                <a:gd name="T0" fmla="*/ 48 w 17"/>
                <a:gd name="T1" fmla="*/ 0 h 25"/>
                <a:gd name="T2" fmla="*/ 64 w 17"/>
                <a:gd name="T3" fmla="*/ 225 h 25"/>
                <a:gd name="T4" fmla="*/ 48 w 17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6" y="0"/>
                  </a:moveTo>
                  <a:cubicBezTo>
                    <a:pt x="7" y="2"/>
                    <a:pt x="17" y="25"/>
                    <a:pt x="8" y="22"/>
                  </a:cubicBezTo>
                  <a:cubicBezTo>
                    <a:pt x="3" y="20"/>
                    <a:pt x="0" y="2"/>
                    <a:pt x="6" y="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9" name="Freeform 134">
              <a:extLst>
                <a:ext uri="{FF2B5EF4-FFF2-40B4-BE49-F238E27FC236}">
                  <a16:creationId xmlns:a16="http://schemas.microsoft.com/office/drawing/2014/main" id="{D5C1275F-FAC8-4C61-9C2D-C62BEA0B1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3184"/>
              <a:ext cx="16" cy="54"/>
            </a:xfrm>
            <a:custGeom>
              <a:avLst/>
              <a:gdLst>
                <a:gd name="T0" fmla="*/ 48 w 8"/>
                <a:gd name="T1" fmla="*/ 19 h 25"/>
                <a:gd name="T2" fmla="*/ 0 w 8"/>
                <a:gd name="T3" fmla="*/ 0 h 25"/>
                <a:gd name="T4" fmla="*/ 16 w 8"/>
                <a:gd name="T5" fmla="*/ 112 h 25"/>
                <a:gd name="T6" fmla="*/ 48 w 8"/>
                <a:gd name="T7" fmla="*/ 253 h 25"/>
                <a:gd name="T8" fmla="*/ 32 w 8"/>
                <a:gd name="T9" fmla="*/ 2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5">
                  <a:moveTo>
                    <a:pt x="6" y="2"/>
                  </a:moveTo>
                  <a:cubicBezTo>
                    <a:pt x="4" y="1"/>
                    <a:pt x="2" y="1"/>
                    <a:pt x="0" y="0"/>
                  </a:cubicBezTo>
                  <a:cubicBezTo>
                    <a:pt x="0" y="3"/>
                    <a:pt x="2" y="8"/>
                    <a:pt x="2" y="11"/>
                  </a:cubicBezTo>
                  <a:cubicBezTo>
                    <a:pt x="2" y="16"/>
                    <a:pt x="2" y="22"/>
                    <a:pt x="6" y="25"/>
                  </a:cubicBezTo>
                  <a:cubicBezTo>
                    <a:pt x="8" y="22"/>
                    <a:pt x="8" y="5"/>
                    <a:pt x="4" y="3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0" name="Freeform 135">
              <a:extLst>
                <a:ext uri="{FF2B5EF4-FFF2-40B4-BE49-F238E27FC236}">
                  <a16:creationId xmlns:a16="http://schemas.microsoft.com/office/drawing/2014/main" id="{9F0C5CEF-87DC-438F-A3C6-F00B0041A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3181"/>
              <a:ext cx="12" cy="31"/>
            </a:xfrm>
            <a:custGeom>
              <a:avLst/>
              <a:gdLst>
                <a:gd name="T0" fmla="*/ 24 w 6"/>
                <a:gd name="T1" fmla="*/ 0 h 14"/>
                <a:gd name="T2" fmla="*/ 8 w 6"/>
                <a:gd name="T3" fmla="*/ 109 h 14"/>
                <a:gd name="T4" fmla="*/ 24 w 6"/>
                <a:gd name="T5" fmla="*/ 142 h 14"/>
                <a:gd name="T6" fmla="*/ 32 w 6"/>
                <a:gd name="T7" fmla="*/ 78 h 14"/>
                <a:gd name="T8" fmla="*/ 24 w 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3" y="0"/>
                  </a:moveTo>
                  <a:cubicBezTo>
                    <a:pt x="0" y="0"/>
                    <a:pt x="1" y="8"/>
                    <a:pt x="1" y="10"/>
                  </a:cubicBezTo>
                  <a:cubicBezTo>
                    <a:pt x="2" y="11"/>
                    <a:pt x="2" y="14"/>
                    <a:pt x="3" y="13"/>
                  </a:cubicBezTo>
                  <a:cubicBezTo>
                    <a:pt x="5" y="13"/>
                    <a:pt x="4" y="9"/>
                    <a:pt x="4" y="7"/>
                  </a:cubicBezTo>
                  <a:cubicBezTo>
                    <a:pt x="4" y="5"/>
                    <a:pt x="6" y="1"/>
                    <a:pt x="3" y="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1" name="Freeform 136">
              <a:extLst>
                <a:ext uri="{FF2B5EF4-FFF2-40B4-BE49-F238E27FC236}">
                  <a16:creationId xmlns:a16="http://schemas.microsoft.com/office/drawing/2014/main" id="{CC7798A6-EF46-4DDB-883F-7843BE263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221"/>
              <a:ext cx="47" cy="88"/>
            </a:xfrm>
            <a:custGeom>
              <a:avLst/>
              <a:gdLst>
                <a:gd name="T0" fmla="*/ 59 w 23"/>
                <a:gd name="T1" fmla="*/ 0 h 41"/>
                <a:gd name="T2" fmla="*/ 59 w 23"/>
                <a:gd name="T3" fmla="*/ 318 h 41"/>
                <a:gd name="T4" fmla="*/ 172 w 23"/>
                <a:gd name="T5" fmla="*/ 378 h 41"/>
                <a:gd name="T6" fmla="*/ 147 w 23"/>
                <a:gd name="T7" fmla="*/ 189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1">
                  <a:moveTo>
                    <a:pt x="7" y="0"/>
                  </a:moveTo>
                  <a:cubicBezTo>
                    <a:pt x="7" y="13"/>
                    <a:pt x="0" y="21"/>
                    <a:pt x="7" y="32"/>
                  </a:cubicBezTo>
                  <a:cubicBezTo>
                    <a:pt x="9" y="35"/>
                    <a:pt x="17" y="41"/>
                    <a:pt x="20" y="38"/>
                  </a:cubicBezTo>
                  <a:cubicBezTo>
                    <a:pt x="23" y="35"/>
                    <a:pt x="17" y="23"/>
                    <a:pt x="17" y="19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2" name="Freeform 137">
              <a:extLst>
                <a:ext uri="{FF2B5EF4-FFF2-40B4-BE49-F238E27FC236}">
                  <a16:creationId xmlns:a16="http://schemas.microsoft.com/office/drawing/2014/main" id="{3FA9F0E3-A8E8-40FE-9BBF-AFF00BC83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246"/>
              <a:ext cx="52" cy="132"/>
            </a:xfrm>
            <a:custGeom>
              <a:avLst/>
              <a:gdLst>
                <a:gd name="T0" fmla="*/ 208 w 26"/>
                <a:gd name="T1" fmla="*/ 41 h 61"/>
                <a:gd name="T2" fmla="*/ 88 w 26"/>
                <a:gd name="T3" fmla="*/ 19 h 61"/>
                <a:gd name="T4" fmla="*/ 56 w 26"/>
                <a:gd name="T5" fmla="*/ 245 h 61"/>
                <a:gd name="T6" fmla="*/ 24 w 26"/>
                <a:gd name="T7" fmla="*/ 454 h 61"/>
                <a:gd name="T8" fmla="*/ 136 w 26"/>
                <a:gd name="T9" fmla="*/ 619 h 61"/>
                <a:gd name="T10" fmla="*/ 192 w 26"/>
                <a:gd name="T11" fmla="*/ 201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1">
                  <a:moveTo>
                    <a:pt x="26" y="4"/>
                  </a:moveTo>
                  <a:cubicBezTo>
                    <a:pt x="22" y="11"/>
                    <a:pt x="16" y="0"/>
                    <a:pt x="11" y="2"/>
                  </a:cubicBezTo>
                  <a:cubicBezTo>
                    <a:pt x="5" y="5"/>
                    <a:pt x="8" y="19"/>
                    <a:pt x="7" y="24"/>
                  </a:cubicBezTo>
                  <a:cubicBezTo>
                    <a:pt x="6" y="31"/>
                    <a:pt x="0" y="37"/>
                    <a:pt x="3" y="45"/>
                  </a:cubicBezTo>
                  <a:cubicBezTo>
                    <a:pt x="5" y="51"/>
                    <a:pt x="12" y="58"/>
                    <a:pt x="17" y="61"/>
                  </a:cubicBezTo>
                  <a:cubicBezTo>
                    <a:pt x="25" y="50"/>
                    <a:pt x="20" y="32"/>
                    <a:pt x="24" y="2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3" name="Freeform 138">
              <a:extLst>
                <a:ext uri="{FF2B5EF4-FFF2-40B4-BE49-F238E27FC236}">
                  <a16:creationId xmlns:a16="http://schemas.microsoft.com/office/drawing/2014/main" id="{9002A958-4E4D-4E7E-B2D8-2AC3E0089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444"/>
              <a:ext cx="37" cy="141"/>
            </a:xfrm>
            <a:custGeom>
              <a:avLst/>
              <a:gdLst>
                <a:gd name="T0" fmla="*/ 68 w 18"/>
                <a:gd name="T1" fmla="*/ 0 h 65"/>
                <a:gd name="T2" fmla="*/ 8 w 18"/>
                <a:gd name="T3" fmla="*/ 358 h 65"/>
                <a:gd name="T4" fmla="*/ 123 w 18"/>
                <a:gd name="T5" fmla="*/ 664 h 65"/>
                <a:gd name="T6" fmla="*/ 97 w 18"/>
                <a:gd name="T7" fmla="*/ 245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5">
                  <a:moveTo>
                    <a:pt x="8" y="0"/>
                  </a:moveTo>
                  <a:cubicBezTo>
                    <a:pt x="3" y="10"/>
                    <a:pt x="0" y="24"/>
                    <a:pt x="1" y="35"/>
                  </a:cubicBezTo>
                  <a:cubicBezTo>
                    <a:pt x="1" y="43"/>
                    <a:pt x="5" y="64"/>
                    <a:pt x="14" y="65"/>
                  </a:cubicBezTo>
                  <a:cubicBezTo>
                    <a:pt x="18" y="54"/>
                    <a:pt x="10" y="35"/>
                    <a:pt x="11" y="24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4" name="Freeform 139">
              <a:extLst>
                <a:ext uri="{FF2B5EF4-FFF2-40B4-BE49-F238E27FC236}">
                  <a16:creationId xmlns:a16="http://schemas.microsoft.com/office/drawing/2014/main" id="{BA10B599-A5B8-45E6-A62C-08AB248EA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882"/>
              <a:ext cx="49" cy="76"/>
            </a:xfrm>
            <a:custGeom>
              <a:avLst/>
              <a:gdLst>
                <a:gd name="T0" fmla="*/ 67 w 24"/>
                <a:gd name="T1" fmla="*/ 0 h 35"/>
                <a:gd name="T2" fmla="*/ 180 w 24"/>
                <a:gd name="T3" fmla="*/ 202 h 35"/>
                <a:gd name="T4" fmla="*/ 120 w 24"/>
                <a:gd name="T5" fmla="*/ 306 h 35"/>
                <a:gd name="T6" fmla="*/ 33 w 24"/>
                <a:gd name="T7" fmla="*/ 93 h 35"/>
                <a:gd name="T8" fmla="*/ 33 w 24"/>
                <a:gd name="T9" fmla="*/ 9 h 35"/>
                <a:gd name="T10" fmla="*/ 76 w 24"/>
                <a:gd name="T11" fmla="*/ 5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5">
                  <a:moveTo>
                    <a:pt x="8" y="0"/>
                  </a:moveTo>
                  <a:cubicBezTo>
                    <a:pt x="12" y="7"/>
                    <a:pt x="18" y="13"/>
                    <a:pt x="21" y="20"/>
                  </a:cubicBezTo>
                  <a:cubicBezTo>
                    <a:pt x="24" y="27"/>
                    <a:pt x="23" y="35"/>
                    <a:pt x="14" y="30"/>
                  </a:cubicBezTo>
                  <a:cubicBezTo>
                    <a:pt x="9" y="28"/>
                    <a:pt x="5" y="14"/>
                    <a:pt x="4" y="9"/>
                  </a:cubicBezTo>
                  <a:cubicBezTo>
                    <a:pt x="3" y="6"/>
                    <a:pt x="0" y="2"/>
                    <a:pt x="4" y="1"/>
                  </a:cubicBezTo>
                  <a:cubicBezTo>
                    <a:pt x="7" y="1"/>
                    <a:pt x="9" y="2"/>
                    <a:pt x="9" y="5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5" name="Freeform 140">
              <a:extLst>
                <a:ext uri="{FF2B5EF4-FFF2-40B4-BE49-F238E27FC236}">
                  <a16:creationId xmlns:a16="http://schemas.microsoft.com/office/drawing/2014/main" id="{C7043817-76D0-4876-A539-15779C0D2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589"/>
              <a:ext cx="25" cy="39"/>
            </a:xfrm>
            <a:custGeom>
              <a:avLst/>
              <a:gdLst>
                <a:gd name="T0" fmla="*/ 8 w 12"/>
                <a:gd name="T1" fmla="*/ 0 h 18"/>
                <a:gd name="T2" fmla="*/ 35 w 12"/>
                <a:gd name="T3" fmla="*/ 141 h 18"/>
                <a:gd name="T4" fmla="*/ 0 w 12"/>
                <a:gd name="T5" fmla="*/ 9 h 18"/>
                <a:gd name="T6" fmla="*/ 8 w 12"/>
                <a:gd name="T7" fmla="*/ 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1" y="0"/>
                  </a:moveTo>
                  <a:cubicBezTo>
                    <a:pt x="4" y="2"/>
                    <a:pt x="12" y="18"/>
                    <a:pt x="4" y="14"/>
                  </a:cubicBezTo>
                  <a:cubicBezTo>
                    <a:pt x="1" y="13"/>
                    <a:pt x="0" y="4"/>
                    <a:pt x="0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6" name="Freeform 141">
              <a:extLst>
                <a:ext uri="{FF2B5EF4-FFF2-40B4-BE49-F238E27FC236}">
                  <a16:creationId xmlns:a16="http://schemas.microsoft.com/office/drawing/2014/main" id="{0E90AA24-71A6-4D6F-A2D4-EC67CA16A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947"/>
              <a:ext cx="12" cy="33"/>
            </a:xfrm>
            <a:custGeom>
              <a:avLst/>
              <a:gdLst>
                <a:gd name="T0" fmla="*/ 8 w 6"/>
                <a:gd name="T1" fmla="*/ 9 h 15"/>
                <a:gd name="T2" fmla="*/ 24 w 6"/>
                <a:gd name="T3" fmla="*/ 161 h 15"/>
                <a:gd name="T4" fmla="*/ 16 w 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1" y="1"/>
                  </a:moveTo>
                  <a:cubicBezTo>
                    <a:pt x="0" y="6"/>
                    <a:pt x="0" y="11"/>
                    <a:pt x="3" y="15"/>
                  </a:cubicBezTo>
                  <a:cubicBezTo>
                    <a:pt x="6" y="11"/>
                    <a:pt x="6" y="4"/>
                    <a:pt x="2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7" name="Freeform 142">
              <a:extLst>
                <a:ext uri="{FF2B5EF4-FFF2-40B4-BE49-F238E27FC236}">
                  <a16:creationId xmlns:a16="http://schemas.microsoft.com/office/drawing/2014/main" id="{9654EF90-DC23-43B4-86C1-881D1C797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3084"/>
              <a:ext cx="22" cy="26"/>
            </a:xfrm>
            <a:custGeom>
              <a:avLst/>
              <a:gdLst>
                <a:gd name="T0" fmla="*/ 24 w 11"/>
                <a:gd name="T1" fmla="*/ 9 h 12"/>
                <a:gd name="T2" fmla="*/ 80 w 11"/>
                <a:gd name="T3" fmla="*/ 121 h 12"/>
                <a:gd name="T4" fmla="*/ 0 w 11"/>
                <a:gd name="T5" fmla="*/ 0 h 12"/>
                <a:gd name="T6" fmla="*/ 32 w 11"/>
                <a:gd name="T7" fmla="*/ 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3" y="1"/>
                  </a:moveTo>
                  <a:cubicBezTo>
                    <a:pt x="8" y="3"/>
                    <a:pt x="11" y="7"/>
                    <a:pt x="10" y="12"/>
                  </a:cubicBezTo>
                  <a:cubicBezTo>
                    <a:pt x="5" y="11"/>
                    <a:pt x="0" y="5"/>
                    <a:pt x="0" y="0"/>
                  </a:cubicBezTo>
                  <a:cubicBezTo>
                    <a:pt x="3" y="0"/>
                    <a:pt x="3" y="1"/>
                    <a:pt x="4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8" name="Freeform 143">
              <a:extLst>
                <a:ext uri="{FF2B5EF4-FFF2-40B4-BE49-F238E27FC236}">
                  <a16:creationId xmlns:a16="http://schemas.microsoft.com/office/drawing/2014/main" id="{7C60F5F7-A490-492E-B246-83C79EB33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424"/>
              <a:ext cx="24" cy="52"/>
            </a:xfrm>
            <a:custGeom>
              <a:avLst/>
              <a:gdLst>
                <a:gd name="T0" fmla="*/ 88 w 12"/>
                <a:gd name="T1" fmla="*/ 33 h 24"/>
                <a:gd name="T2" fmla="*/ 24 w 12"/>
                <a:gd name="T3" fmla="*/ 156 h 24"/>
                <a:gd name="T4" fmla="*/ 88 w 12"/>
                <a:gd name="T5" fmla="*/ 3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11" y="3"/>
                  </a:moveTo>
                  <a:cubicBezTo>
                    <a:pt x="12" y="7"/>
                    <a:pt x="10" y="24"/>
                    <a:pt x="3" y="15"/>
                  </a:cubicBezTo>
                  <a:cubicBezTo>
                    <a:pt x="0" y="10"/>
                    <a:pt x="5" y="0"/>
                    <a:pt x="11" y="3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9" name="Freeform 144">
              <a:extLst>
                <a:ext uri="{FF2B5EF4-FFF2-40B4-BE49-F238E27FC236}">
                  <a16:creationId xmlns:a16="http://schemas.microsoft.com/office/drawing/2014/main" id="{8DF975F3-5676-409C-B03C-7C74DD415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218"/>
              <a:ext cx="24" cy="58"/>
            </a:xfrm>
            <a:custGeom>
              <a:avLst/>
              <a:gdLst>
                <a:gd name="T0" fmla="*/ 0 w 12"/>
                <a:gd name="T1" fmla="*/ 79 h 27"/>
                <a:gd name="T2" fmla="*/ 8 w 12"/>
                <a:gd name="T3" fmla="*/ 9 h 27"/>
                <a:gd name="T4" fmla="*/ 0 w 12"/>
                <a:gd name="T5" fmla="*/ 97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7">
                  <a:moveTo>
                    <a:pt x="0" y="8"/>
                  </a:moveTo>
                  <a:cubicBezTo>
                    <a:pt x="8" y="27"/>
                    <a:pt x="12" y="0"/>
                    <a:pt x="1" y="1"/>
                  </a:cubicBezTo>
                  <a:cubicBezTo>
                    <a:pt x="0" y="4"/>
                    <a:pt x="0" y="7"/>
                    <a:pt x="0" y="1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0" name="Freeform 145">
              <a:extLst>
                <a:ext uri="{FF2B5EF4-FFF2-40B4-BE49-F238E27FC236}">
                  <a16:creationId xmlns:a16="http://schemas.microsoft.com/office/drawing/2014/main" id="{123D0674-585D-4D52-B166-A7F1871A9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270"/>
              <a:ext cx="17" cy="41"/>
            </a:xfrm>
            <a:custGeom>
              <a:avLst/>
              <a:gdLst>
                <a:gd name="T0" fmla="*/ 60 w 8"/>
                <a:gd name="T1" fmla="*/ 9 h 19"/>
                <a:gd name="T2" fmla="*/ 19 w 8"/>
                <a:gd name="T3" fmla="*/ 190 h 19"/>
                <a:gd name="T4" fmla="*/ 49 w 8"/>
                <a:gd name="T5" fmla="*/ 0 h 19"/>
                <a:gd name="T6" fmla="*/ 77 w 8"/>
                <a:gd name="T7" fmla="*/ 4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6" y="1"/>
                  </a:moveTo>
                  <a:cubicBezTo>
                    <a:pt x="8" y="6"/>
                    <a:pt x="8" y="17"/>
                    <a:pt x="2" y="19"/>
                  </a:cubicBezTo>
                  <a:cubicBezTo>
                    <a:pt x="0" y="12"/>
                    <a:pt x="1" y="4"/>
                    <a:pt x="5" y="0"/>
                  </a:cubicBezTo>
                  <a:cubicBezTo>
                    <a:pt x="8" y="0"/>
                    <a:pt x="7" y="2"/>
                    <a:pt x="8" y="4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1" name="Freeform 146">
              <a:extLst>
                <a:ext uri="{FF2B5EF4-FFF2-40B4-BE49-F238E27FC236}">
                  <a16:creationId xmlns:a16="http://schemas.microsoft.com/office/drawing/2014/main" id="{6EDF81BC-C03A-4A97-9E0A-9D72D0B52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856"/>
              <a:ext cx="16" cy="15"/>
            </a:xfrm>
            <a:custGeom>
              <a:avLst/>
              <a:gdLst>
                <a:gd name="T0" fmla="*/ 16 w 8"/>
                <a:gd name="T1" fmla="*/ 41 h 7"/>
                <a:gd name="T2" fmla="*/ 56 w 8"/>
                <a:gd name="T3" fmla="*/ 69 h 7"/>
                <a:gd name="T4" fmla="*/ 16 w 8"/>
                <a:gd name="T5" fmla="*/ 0 h 7"/>
                <a:gd name="T6" fmla="*/ 16 w 8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2" y="4"/>
                  </a:moveTo>
                  <a:cubicBezTo>
                    <a:pt x="2" y="5"/>
                    <a:pt x="4" y="7"/>
                    <a:pt x="7" y="7"/>
                  </a:cubicBezTo>
                  <a:cubicBezTo>
                    <a:pt x="8" y="4"/>
                    <a:pt x="5" y="1"/>
                    <a:pt x="2" y="0"/>
                  </a:cubicBezTo>
                  <a:cubicBezTo>
                    <a:pt x="0" y="1"/>
                    <a:pt x="2" y="1"/>
                    <a:pt x="2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2" name="Freeform 147">
              <a:extLst>
                <a:ext uri="{FF2B5EF4-FFF2-40B4-BE49-F238E27FC236}">
                  <a16:creationId xmlns:a16="http://schemas.microsoft.com/office/drawing/2014/main" id="{2C731177-40E3-48B2-8505-8892C3EF1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3221"/>
              <a:ext cx="32" cy="67"/>
            </a:xfrm>
            <a:custGeom>
              <a:avLst/>
              <a:gdLst>
                <a:gd name="T0" fmla="*/ 40 w 16"/>
                <a:gd name="T1" fmla="*/ 0 h 31"/>
                <a:gd name="T2" fmla="*/ 128 w 16"/>
                <a:gd name="T3" fmla="*/ 23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5" y="0"/>
                  </a:moveTo>
                  <a:cubicBezTo>
                    <a:pt x="7" y="6"/>
                    <a:pt x="0" y="31"/>
                    <a:pt x="16" y="23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3" name="Freeform 148">
              <a:extLst>
                <a:ext uri="{FF2B5EF4-FFF2-40B4-BE49-F238E27FC236}">
                  <a16:creationId xmlns:a16="http://schemas.microsoft.com/office/drawing/2014/main" id="{0BEA8525-C66B-45BA-8F66-34A9AA08D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247"/>
              <a:ext cx="17" cy="32"/>
            </a:xfrm>
            <a:custGeom>
              <a:avLst/>
              <a:gdLst>
                <a:gd name="T0" fmla="*/ 40 w 8"/>
                <a:gd name="T1" fmla="*/ 28 h 15"/>
                <a:gd name="T2" fmla="*/ 60 w 8"/>
                <a:gd name="T3" fmla="*/ 145 h 15"/>
                <a:gd name="T4" fmla="*/ 77 w 8"/>
                <a:gd name="T5" fmla="*/ 0 h 15"/>
                <a:gd name="T6" fmla="*/ 40 w 8"/>
                <a:gd name="T7" fmla="*/ 6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4" y="3"/>
                  </a:moveTo>
                  <a:cubicBezTo>
                    <a:pt x="2" y="7"/>
                    <a:pt x="0" y="13"/>
                    <a:pt x="6" y="15"/>
                  </a:cubicBezTo>
                  <a:cubicBezTo>
                    <a:pt x="7" y="10"/>
                    <a:pt x="7" y="5"/>
                    <a:pt x="8" y="0"/>
                  </a:cubicBezTo>
                  <a:cubicBezTo>
                    <a:pt x="5" y="1"/>
                    <a:pt x="5" y="3"/>
                    <a:pt x="4" y="6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4" name="Freeform 149">
              <a:extLst>
                <a:ext uri="{FF2B5EF4-FFF2-40B4-BE49-F238E27FC236}">
                  <a16:creationId xmlns:a16="http://schemas.microsoft.com/office/drawing/2014/main" id="{7DF1C101-4E74-4060-B01A-0564BA277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242"/>
              <a:ext cx="19" cy="37"/>
            </a:xfrm>
            <a:custGeom>
              <a:avLst/>
              <a:gdLst>
                <a:gd name="T0" fmla="*/ 84 w 9"/>
                <a:gd name="T1" fmla="*/ 72 h 17"/>
                <a:gd name="T2" fmla="*/ 17 w 9"/>
                <a:gd name="T3" fmla="*/ 176 h 17"/>
                <a:gd name="T4" fmla="*/ 76 w 9"/>
                <a:gd name="T5" fmla="*/ 33 h 17"/>
                <a:gd name="T6" fmla="*/ 84 w 9"/>
                <a:gd name="T7" fmla="*/ 8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7">
                  <a:moveTo>
                    <a:pt x="9" y="7"/>
                  </a:moveTo>
                  <a:cubicBezTo>
                    <a:pt x="7" y="10"/>
                    <a:pt x="4" y="14"/>
                    <a:pt x="2" y="17"/>
                  </a:cubicBezTo>
                  <a:cubicBezTo>
                    <a:pt x="0" y="12"/>
                    <a:pt x="0" y="0"/>
                    <a:pt x="8" y="3"/>
                  </a:cubicBezTo>
                  <a:cubicBezTo>
                    <a:pt x="8" y="4"/>
                    <a:pt x="9" y="6"/>
                    <a:pt x="9" y="8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5" name="Freeform 150">
              <a:extLst>
                <a:ext uri="{FF2B5EF4-FFF2-40B4-BE49-F238E27FC236}">
                  <a16:creationId xmlns:a16="http://schemas.microsoft.com/office/drawing/2014/main" id="{15A170BB-0B46-4C99-A995-6E0F2B2C8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554"/>
              <a:ext cx="16" cy="33"/>
            </a:xfrm>
            <a:custGeom>
              <a:avLst/>
              <a:gdLst>
                <a:gd name="T0" fmla="*/ 32 w 8"/>
                <a:gd name="T1" fmla="*/ 0 h 15"/>
                <a:gd name="T2" fmla="*/ 64 w 8"/>
                <a:gd name="T3" fmla="*/ 106 h 15"/>
                <a:gd name="T4" fmla="*/ 8 w 8"/>
                <a:gd name="T5" fmla="*/ 9 h 15"/>
                <a:gd name="T6" fmla="*/ 24 w 8"/>
                <a:gd name="T7" fmla="*/ 3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4" y="0"/>
                  </a:moveTo>
                  <a:cubicBezTo>
                    <a:pt x="4" y="4"/>
                    <a:pt x="7" y="7"/>
                    <a:pt x="8" y="10"/>
                  </a:cubicBezTo>
                  <a:cubicBezTo>
                    <a:pt x="3" y="15"/>
                    <a:pt x="0" y="5"/>
                    <a:pt x="1" y="1"/>
                  </a:cubicBezTo>
                  <a:cubicBezTo>
                    <a:pt x="3" y="0"/>
                    <a:pt x="3" y="1"/>
                    <a:pt x="3" y="3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6" name="Freeform 151">
              <a:extLst>
                <a:ext uri="{FF2B5EF4-FFF2-40B4-BE49-F238E27FC236}">
                  <a16:creationId xmlns:a16="http://schemas.microsoft.com/office/drawing/2014/main" id="{07CA96EE-18DE-494A-BA8A-2CC623531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617"/>
              <a:ext cx="22" cy="59"/>
            </a:xfrm>
            <a:custGeom>
              <a:avLst/>
              <a:gdLst>
                <a:gd name="T0" fmla="*/ 0 w 11"/>
                <a:gd name="T1" fmla="*/ 0 h 27"/>
                <a:gd name="T2" fmla="*/ 80 w 11"/>
                <a:gd name="T3" fmla="*/ 273 h 27"/>
                <a:gd name="T4" fmla="*/ 16 w 11"/>
                <a:gd name="T5" fmla="*/ 3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7">
                  <a:moveTo>
                    <a:pt x="0" y="0"/>
                  </a:moveTo>
                  <a:cubicBezTo>
                    <a:pt x="7" y="9"/>
                    <a:pt x="11" y="14"/>
                    <a:pt x="10" y="26"/>
                  </a:cubicBezTo>
                  <a:cubicBezTo>
                    <a:pt x="6" y="27"/>
                    <a:pt x="0" y="7"/>
                    <a:pt x="2" y="3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7" name="Freeform 152">
              <a:extLst>
                <a:ext uri="{FF2B5EF4-FFF2-40B4-BE49-F238E27FC236}">
                  <a16:creationId xmlns:a16="http://schemas.microsoft.com/office/drawing/2014/main" id="{FCC4BCDF-CC01-451D-BC55-AB1E05A33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880"/>
              <a:ext cx="10" cy="19"/>
            </a:xfrm>
            <a:custGeom>
              <a:avLst/>
              <a:gdLst>
                <a:gd name="T0" fmla="*/ 24 w 5"/>
                <a:gd name="T1" fmla="*/ 8 h 9"/>
                <a:gd name="T2" fmla="*/ 24 w 5"/>
                <a:gd name="T3" fmla="*/ 84 h 9"/>
                <a:gd name="T4" fmla="*/ 24 w 5"/>
                <a:gd name="T5" fmla="*/ 0 h 9"/>
                <a:gd name="T6" fmla="*/ 24 w 5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3" y="1"/>
                  </a:moveTo>
                  <a:cubicBezTo>
                    <a:pt x="1" y="3"/>
                    <a:pt x="0" y="7"/>
                    <a:pt x="3" y="9"/>
                  </a:cubicBezTo>
                  <a:cubicBezTo>
                    <a:pt x="5" y="7"/>
                    <a:pt x="4" y="3"/>
                    <a:pt x="3" y="0"/>
                  </a:cubicBezTo>
                  <a:cubicBezTo>
                    <a:pt x="3" y="0"/>
                    <a:pt x="3" y="1"/>
                    <a:pt x="3" y="2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8" name="Freeform 153">
              <a:extLst>
                <a:ext uri="{FF2B5EF4-FFF2-40B4-BE49-F238E27FC236}">
                  <a16:creationId xmlns:a16="http://schemas.microsoft.com/office/drawing/2014/main" id="{C0A55A59-C68C-4339-8864-9CAA80219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3062"/>
              <a:ext cx="16" cy="17"/>
            </a:xfrm>
            <a:custGeom>
              <a:avLst/>
              <a:gdLst>
                <a:gd name="T0" fmla="*/ 16 w 8"/>
                <a:gd name="T1" fmla="*/ 28 h 8"/>
                <a:gd name="T2" fmla="*/ 56 w 8"/>
                <a:gd name="T3" fmla="*/ 68 h 8"/>
                <a:gd name="T4" fmla="*/ 8 w 8"/>
                <a:gd name="T5" fmla="*/ 9 h 8"/>
                <a:gd name="T6" fmla="*/ 0 w 8"/>
                <a:gd name="T7" fmla="*/ 28 h 8"/>
                <a:gd name="T8" fmla="*/ 16 w 8"/>
                <a:gd name="T9" fmla="*/ 4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2" y="3"/>
                  </a:moveTo>
                  <a:cubicBezTo>
                    <a:pt x="2" y="6"/>
                    <a:pt x="4" y="8"/>
                    <a:pt x="7" y="7"/>
                  </a:cubicBezTo>
                  <a:cubicBezTo>
                    <a:pt x="8" y="4"/>
                    <a:pt x="5" y="0"/>
                    <a:pt x="1" y="1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3"/>
                    <a:pt x="1" y="4"/>
                    <a:pt x="2" y="5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9" name="Freeform 154">
              <a:extLst>
                <a:ext uri="{FF2B5EF4-FFF2-40B4-BE49-F238E27FC236}">
                  <a16:creationId xmlns:a16="http://schemas.microsoft.com/office/drawing/2014/main" id="{17D2C672-85BA-4DBC-ABD2-F2C9823F7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229"/>
              <a:ext cx="15" cy="15"/>
            </a:xfrm>
            <a:custGeom>
              <a:avLst/>
              <a:gdLst>
                <a:gd name="T0" fmla="*/ 9 w 7"/>
                <a:gd name="T1" fmla="*/ 19 h 7"/>
                <a:gd name="T2" fmla="*/ 9 w 7"/>
                <a:gd name="T3" fmla="*/ 0 h 7"/>
                <a:gd name="T4" fmla="*/ 9 w 7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4" y="7"/>
                    <a:pt x="7" y="0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0" name="Freeform 155">
              <a:extLst>
                <a:ext uri="{FF2B5EF4-FFF2-40B4-BE49-F238E27FC236}">
                  <a16:creationId xmlns:a16="http://schemas.microsoft.com/office/drawing/2014/main" id="{D2593CB8-8F9F-4931-ACFA-42E8ACBC5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3264"/>
              <a:ext cx="10" cy="22"/>
            </a:xfrm>
            <a:custGeom>
              <a:avLst/>
              <a:gdLst>
                <a:gd name="T0" fmla="*/ 8 w 5"/>
                <a:gd name="T1" fmla="*/ 0 h 10"/>
                <a:gd name="T2" fmla="*/ 0 w 5"/>
                <a:gd name="T3" fmla="*/ 53 h 10"/>
                <a:gd name="T4" fmla="*/ 24 w 5"/>
                <a:gd name="T5" fmla="*/ 106 h 10"/>
                <a:gd name="T6" fmla="*/ 32 w 5"/>
                <a:gd name="T7" fmla="*/ 64 h 10"/>
                <a:gd name="T8" fmla="*/ 24 w 5"/>
                <a:gd name="T9" fmla="*/ 20 h 10"/>
                <a:gd name="T10" fmla="*/ 16 w 5"/>
                <a:gd name="T11" fmla="*/ 0 h 10"/>
                <a:gd name="T12" fmla="*/ 0 w 5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0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0" y="7"/>
                    <a:pt x="1" y="10"/>
                    <a:pt x="3" y="10"/>
                  </a:cubicBezTo>
                  <a:cubicBezTo>
                    <a:pt x="5" y="10"/>
                    <a:pt x="5" y="7"/>
                    <a:pt x="4" y="6"/>
                  </a:cubicBezTo>
                  <a:cubicBezTo>
                    <a:pt x="3" y="5"/>
                    <a:pt x="3" y="3"/>
                    <a:pt x="3" y="2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1" name="Freeform 156">
              <a:extLst>
                <a:ext uri="{FF2B5EF4-FFF2-40B4-BE49-F238E27FC236}">
                  <a16:creationId xmlns:a16="http://schemas.microsoft.com/office/drawing/2014/main" id="{F2233A99-D6B1-4DC5-A897-D72E75CC2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561"/>
              <a:ext cx="31" cy="119"/>
            </a:xfrm>
            <a:custGeom>
              <a:avLst/>
              <a:gdLst>
                <a:gd name="T0" fmla="*/ 107 w 15"/>
                <a:gd name="T1" fmla="*/ 113 h 55"/>
                <a:gd name="T2" fmla="*/ 107 w 15"/>
                <a:gd name="T3" fmla="*/ 394 h 55"/>
                <a:gd name="T4" fmla="*/ 8 w 15"/>
                <a:gd name="T5" fmla="*/ 244 h 55"/>
                <a:gd name="T6" fmla="*/ 99 w 15"/>
                <a:gd name="T7" fmla="*/ 14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5">
                  <a:moveTo>
                    <a:pt x="12" y="11"/>
                  </a:moveTo>
                  <a:cubicBezTo>
                    <a:pt x="9" y="20"/>
                    <a:pt x="15" y="32"/>
                    <a:pt x="12" y="39"/>
                  </a:cubicBezTo>
                  <a:cubicBezTo>
                    <a:pt x="6" y="55"/>
                    <a:pt x="1" y="27"/>
                    <a:pt x="1" y="24"/>
                  </a:cubicBezTo>
                  <a:cubicBezTo>
                    <a:pt x="0" y="15"/>
                    <a:pt x="5" y="0"/>
                    <a:pt x="11" y="14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2" name="Freeform 157">
              <a:extLst>
                <a:ext uri="{FF2B5EF4-FFF2-40B4-BE49-F238E27FC236}">
                  <a16:creationId xmlns:a16="http://schemas.microsoft.com/office/drawing/2014/main" id="{9C9B8AC1-5F6A-4E85-80DF-00333FBC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867"/>
              <a:ext cx="39" cy="39"/>
            </a:xfrm>
            <a:custGeom>
              <a:avLst/>
              <a:gdLst>
                <a:gd name="T0" fmla="*/ 131 w 19"/>
                <a:gd name="T1" fmla="*/ 52 h 18"/>
                <a:gd name="T2" fmla="*/ 60 w 19"/>
                <a:gd name="T3" fmla="*/ 0 h 18"/>
                <a:gd name="T4" fmla="*/ 156 w 19"/>
                <a:gd name="T5" fmla="*/ 184 h 18"/>
                <a:gd name="T6" fmla="*/ 123 w 19"/>
                <a:gd name="T7" fmla="*/ 4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8">
                  <a:moveTo>
                    <a:pt x="15" y="5"/>
                  </a:moveTo>
                  <a:cubicBezTo>
                    <a:pt x="12" y="4"/>
                    <a:pt x="10" y="1"/>
                    <a:pt x="7" y="0"/>
                  </a:cubicBezTo>
                  <a:cubicBezTo>
                    <a:pt x="0" y="6"/>
                    <a:pt x="12" y="14"/>
                    <a:pt x="18" y="18"/>
                  </a:cubicBezTo>
                  <a:cubicBezTo>
                    <a:pt x="19" y="13"/>
                    <a:pt x="18" y="7"/>
                    <a:pt x="14" y="4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3" name="Freeform 158">
              <a:extLst>
                <a:ext uri="{FF2B5EF4-FFF2-40B4-BE49-F238E27FC236}">
                  <a16:creationId xmlns:a16="http://schemas.microsoft.com/office/drawing/2014/main" id="{10EA9C02-493B-49E4-ABB5-FD6540ADA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745"/>
              <a:ext cx="26" cy="54"/>
            </a:xfrm>
            <a:custGeom>
              <a:avLst/>
              <a:gdLst>
                <a:gd name="T0" fmla="*/ 40 w 13"/>
                <a:gd name="T1" fmla="*/ 0 h 25"/>
                <a:gd name="T2" fmla="*/ 32 w 13"/>
                <a:gd name="T3" fmla="*/ 140 h 25"/>
                <a:gd name="T4" fmla="*/ 48 w 13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5">
                  <a:moveTo>
                    <a:pt x="5" y="0"/>
                  </a:moveTo>
                  <a:cubicBezTo>
                    <a:pt x="13" y="4"/>
                    <a:pt x="12" y="25"/>
                    <a:pt x="4" y="14"/>
                  </a:cubicBezTo>
                  <a:cubicBezTo>
                    <a:pt x="1" y="10"/>
                    <a:pt x="0" y="2"/>
                    <a:pt x="6" y="0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4" name="Freeform 159">
              <a:extLst>
                <a:ext uri="{FF2B5EF4-FFF2-40B4-BE49-F238E27FC236}">
                  <a16:creationId xmlns:a16="http://schemas.microsoft.com/office/drawing/2014/main" id="{639DEB8B-4579-4E18-8A44-F5665CC69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897"/>
              <a:ext cx="38" cy="26"/>
            </a:xfrm>
            <a:custGeom>
              <a:avLst/>
              <a:gdLst>
                <a:gd name="T0" fmla="*/ 24 w 19"/>
                <a:gd name="T1" fmla="*/ 0 h 12"/>
                <a:gd name="T2" fmla="*/ 72 w 19"/>
                <a:gd name="T3" fmla="*/ 113 h 12"/>
                <a:gd name="T4" fmla="*/ 24 w 19"/>
                <a:gd name="T5" fmla="*/ 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3" y="0"/>
                  </a:moveTo>
                  <a:cubicBezTo>
                    <a:pt x="7" y="1"/>
                    <a:pt x="19" y="12"/>
                    <a:pt x="9" y="11"/>
                  </a:cubicBezTo>
                  <a:cubicBezTo>
                    <a:pt x="5" y="10"/>
                    <a:pt x="0" y="4"/>
                    <a:pt x="3" y="1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5" name="Freeform 160">
              <a:extLst>
                <a:ext uri="{FF2B5EF4-FFF2-40B4-BE49-F238E27FC236}">
                  <a16:creationId xmlns:a16="http://schemas.microsoft.com/office/drawing/2014/main" id="{75060B43-1675-4E28-B029-01E7FCE29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2839"/>
              <a:ext cx="15" cy="26"/>
            </a:xfrm>
            <a:custGeom>
              <a:avLst/>
              <a:gdLst>
                <a:gd name="T0" fmla="*/ 9 w 7"/>
                <a:gd name="T1" fmla="*/ 33 h 12"/>
                <a:gd name="T2" fmla="*/ 60 w 7"/>
                <a:gd name="T3" fmla="*/ 121 h 12"/>
                <a:gd name="T4" fmla="*/ 0 w 7"/>
                <a:gd name="T5" fmla="*/ 0 h 12"/>
                <a:gd name="T6" fmla="*/ 9 w 7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1" y="3"/>
                  </a:moveTo>
                  <a:cubicBezTo>
                    <a:pt x="1" y="6"/>
                    <a:pt x="3" y="11"/>
                    <a:pt x="6" y="12"/>
                  </a:cubicBezTo>
                  <a:cubicBezTo>
                    <a:pt x="7" y="7"/>
                    <a:pt x="6" y="0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6" name="Freeform 161">
              <a:extLst>
                <a:ext uri="{FF2B5EF4-FFF2-40B4-BE49-F238E27FC236}">
                  <a16:creationId xmlns:a16="http://schemas.microsoft.com/office/drawing/2014/main" id="{C3899A7B-BE29-4689-BD60-ADD86ACB3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643"/>
              <a:ext cx="21" cy="52"/>
            </a:xfrm>
            <a:custGeom>
              <a:avLst/>
              <a:gdLst>
                <a:gd name="T0" fmla="*/ 36 w 10"/>
                <a:gd name="T1" fmla="*/ 52 h 24"/>
                <a:gd name="T2" fmla="*/ 27 w 10"/>
                <a:gd name="T3" fmla="*/ 156 h 24"/>
                <a:gd name="T4" fmla="*/ 48 w 10"/>
                <a:gd name="T5" fmla="*/ 5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4" y="5"/>
                  </a:moveTo>
                  <a:cubicBezTo>
                    <a:pt x="10" y="9"/>
                    <a:pt x="10" y="24"/>
                    <a:pt x="3" y="15"/>
                  </a:cubicBezTo>
                  <a:cubicBezTo>
                    <a:pt x="0" y="12"/>
                    <a:pt x="0" y="0"/>
                    <a:pt x="5" y="5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7" name="Freeform 162">
              <a:extLst>
                <a:ext uri="{FF2B5EF4-FFF2-40B4-BE49-F238E27FC236}">
                  <a16:creationId xmlns:a16="http://schemas.microsoft.com/office/drawing/2014/main" id="{57AADBA9-1BC5-4A73-9302-C5EE7E02A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033"/>
              <a:ext cx="407" cy="167"/>
            </a:xfrm>
            <a:custGeom>
              <a:avLst/>
              <a:gdLst>
                <a:gd name="T0" fmla="*/ 0 w 200"/>
                <a:gd name="T1" fmla="*/ 0 h 77"/>
                <a:gd name="T2" fmla="*/ 692 w 200"/>
                <a:gd name="T3" fmla="*/ 226 h 77"/>
                <a:gd name="T4" fmla="*/ 1557 w 200"/>
                <a:gd name="T5" fmla="*/ 568 h 77"/>
                <a:gd name="T6" fmla="*/ 1661 w 200"/>
                <a:gd name="T7" fmla="*/ 785 h 77"/>
                <a:gd name="T8" fmla="*/ 1628 w 200"/>
                <a:gd name="T9" fmla="*/ 768 h 77"/>
                <a:gd name="T10" fmla="*/ 676 w 200"/>
                <a:gd name="T11" fmla="*/ 314 h 77"/>
                <a:gd name="T12" fmla="*/ 195 w 200"/>
                <a:gd name="T13" fmla="*/ 184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0" h="77">
                  <a:moveTo>
                    <a:pt x="0" y="0"/>
                  </a:moveTo>
                  <a:cubicBezTo>
                    <a:pt x="15" y="7"/>
                    <a:pt x="43" y="17"/>
                    <a:pt x="82" y="22"/>
                  </a:cubicBezTo>
                  <a:cubicBezTo>
                    <a:pt x="134" y="27"/>
                    <a:pt x="174" y="49"/>
                    <a:pt x="185" y="56"/>
                  </a:cubicBezTo>
                  <a:cubicBezTo>
                    <a:pt x="200" y="67"/>
                    <a:pt x="197" y="77"/>
                    <a:pt x="197" y="77"/>
                  </a:cubicBezTo>
                  <a:cubicBezTo>
                    <a:pt x="193" y="75"/>
                    <a:pt x="193" y="75"/>
                    <a:pt x="193" y="75"/>
                  </a:cubicBezTo>
                  <a:cubicBezTo>
                    <a:pt x="167" y="44"/>
                    <a:pt x="123" y="36"/>
                    <a:pt x="80" y="31"/>
                  </a:cubicBezTo>
                  <a:cubicBezTo>
                    <a:pt x="57" y="29"/>
                    <a:pt x="37" y="23"/>
                    <a:pt x="23" y="18"/>
                  </a:cubicBezTo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8" name="Freeform 163">
              <a:extLst>
                <a:ext uri="{FF2B5EF4-FFF2-40B4-BE49-F238E27FC236}">
                  <a16:creationId xmlns:a16="http://schemas.microsoft.com/office/drawing/2014/main" id="{A5A3A03C-9DCA-400B-88CD-6BC78782E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014"/>
              <a:ext cx="444" cy="182"/>
            </a:xfrm>
            <a:custGeom>
              <a:avLst/>
              <a:gdLst>
                <a:gd name="T0" fmla="*/ 33 w 218"/>
                <a:gd name="T1" fmla="*/ 9 h 84"/>
                <a:gd name="T2" fmla="*/ 845 w 218"/>
                <a:gd name="T3" fmla="*/ 297 h 84"/>
                <a:gd name="T4" fmla="*/ 1713 w 218"/>
                <a:gd name="T5" fmla="*/ 652 h 84"/>
                <a:gd name="T6" fmla="*/ 1776 w 218"/>
                <a:gd name="T7" fmla="*/ 854 h 84"/>
                <a:gd name="T8" fmla="*/ 1776 w 218"/>
                <a:gd name="T9" fmla="*/ 854 h 84"/>
                <a:gd name="T10" fmla="*/ 829 w 218"/>
                <a:gd name="T11" fmla="*/ 386 h 84"/>
                <a:gd name="T12" fmla="*/ 171 w 218"/>
                <a:gd name="T13" fmla="*/ 184 h 84"/>
                <a:gd name="T14" fmla="*/ 33 w 218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8" h="84">
                  <a:moveTo>
                    <a:pt x="4" y="1"/>
                  </a:moveTo>
                  <a:cubicBezTo>
                    <a:pt x="4" y="1"/>
                    <a:pt x="40" y="23"/>
                    <a:pt x="100" y="29"/>
                  </a:cubicBezTo>
                  <a:cubicBezTo>
                    <a:pt x="152" y="35"/>
                    <a:pt x="193" y="57"/>
                    <a:pt x="203" y="64"/>
                  </a:cubicBezTo>
                  <a:cubicBezTo>
                    <a:pt x="218" y="74"/>
                    <a:pt x="210" y="84"/>
                    <a:pt x="210" y="84"/>
                  </a:cubicBezTo>
                  <a:cubicBezTo>
                    <a:pt x="210" y="84"/>
                    <a:pt x="210" y="84"/>
                    <a:pt x="210" y="84"/>
                  </a:cubicBezTo>
                  <a:cubicBezTo>
                    <a:pt x="184" y="54"/>
                    <a:pt x="142" y="43"/>
                    <a:pt x="98" y="38"/>
                  </a:cubicBezTo>
                  <a:cubicBezTo>
                    <a:pt x="66" y="35"/>
                    <a:pt x="32" y="22"/>
                    <a:pt x="20" y="18"/>
                  </a:cubicBezTo>
                  <a:cubicBezTo>
                    <a:pt x="20" y="18"/>
                    <a:pt x="0" y="6"/>
                    <a:pt x="4" y="0"/>
                  </a:cubicBezTo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9" name="Freeform 164">
              <a:extLst>
                <a:ext uri="{FF2B5EF4-FFF2-40B4-BE49-F238E27FC236}">
                  <a16:creationId xmlns:a16="http://schemas.microsoft.com/office/drawing/2014/main" id="{D543B452-0993-4C08-93F0-1A800CADA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053"/>
              <a:ext cx="161" cy="41"/>
            </a:xfrm>
            <a:custGeom>
              <a:avLst/>
              <a:gdLst>
                <a:gd name="T0" fmla="*/ 0 w 79"/>
                <a:gd name="T1" fmla="*/ 0 h 19"/>
                <a:gd name="T2" fmla="*/ 668 w 79"/>
                <a:gd name="T3" fmla="*/ 190 h 19"/>
                <a:gd name="T4" fmla="*/ 0 w 7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9">
                  <a:moveTo>
                    <a:pt x="0" y="0"/>
                  </a:moveTo>
                  <a:cubicBezTo>
                    <a:pt x="0" y="0"/>
                    <a:pt x="28" y="15"/>
                    <a:pt x="79" y="19"/>
                  </a:cubicBezTo>
                  <a:cubicBezTo>
                    <a:pt x="79" y="19"/>
                    <a:pt x="14" y="7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0" name="Freeform 165">
              <a:extLst>
                <a:ext uri="{FF2B5EF4-FFF2-40B4-BE49-F238E27FC236}">
                  <a16:creationId xmlns:a16="http://schemas.microsoft.com/office/drawing/2014/main" id="{0A2939AB-ED70-44A1-97E4-2CEDE8F56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114"/>
              <a:ext cx="116" cy="69"/>
            </a:xfrm>
            <a:custGeom>
              <a:avLst/>
              <a:gdLst>
                <a:gd name="T0" fmla="*/ 480 w 57"/>
                <a:gd name="T1" fmla="*/ 321 h 32"/>
                <a:gd name="T2" fmla="*/ 0 w 57"/>
                <a:gd name="T3" fmla="*/ 0 h 32"/>
                <a:gd name="T4" fmla="*/ 480 w 57"/>
                <a:gd name="T5" fmla="*/ 3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2">
                  <a:moveTo>
                    <a:pt x="57" y="32"/>
                  </a:moveTo>
                  <a:cubicBezTo>
                    <a:pt x="57" y="32"/>
                    <a:pt x="39" y="13"/>
                    <a:pt x="0" y="0"/>
                  </a:cubicBezTo>
                  <a:cubicBezTo>
                    <a:pt x="0" y="0"/>
                    <a:pt x="49" y="10"/>
                    <a:pt x="57" y="32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1" name="Freeform 166">
              <a:extLst>
                <a:ext uri="{FF2B5EF4-FFF2-40B4-BE49-F238E27FC236}">
                  <a16:creationId xmlns:a16="http://schemas.microsoft.com/office/drawing/2014/main" id="{EBE6DDF2-BC7A-4E35-92DE-26204ED77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055"/>
              <a:ext cx="161" cy="39"/>
            </a:xfrm>
            <a:custGeom>
              <a:avLst/>
              <a:gdLst>
                <a:gd name="T0" fmla="*/ 0 w 79"/>
                <a:gd name="T1" fmla="*/ 0 h 18"/>
                <a:gd name="T2" fmla="*/ 668 w 79"/>
                <a:gd name="T3" fmla="*/ 184 h 18"/>
                <a:gd name="T4" fmla="*/ 0 w 7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8">
                  <a:moveTo>
                    <a:pt x="0" y="0"/>
                  </a:moveTo>
                  <a:cubicBezTo>
                    <a:pt x="0" y="0"/>
                    <a:pt x="46" y="16"/>
                    <a:pt x="79" y="18"/>
                  </a:cubicBezTo>
                  <a:cubicBezTo>
                    <a:pt x="79" y="18"/>
                    <a:pt x="21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2" name="Freeform 167">
              <a:extLst>
                <a:ext uri="{FF2B5EF4-FFF2-40B4-BE49-F238E27FC236}">
                  <a16:creationId xmlns:a16="http://schemas.microsoft.com/office/drawing/2014/main" id="{21D65381-CB06-413C-8424-C9F3F6D23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124"/>
              <a:ext cx="81" cy="57"/>
            </a:xfrm>
            <a:custGeom>
              <a:avLst/>
              <a:gdLst>
                <a:gd name="T0" fmla="*/ 0 w 40"/>
                <a:gd name="T1" fmla="*/ 0 h 26"/>
                <a:gd name="T2" fmla="*/ 332 w 40"/>
                <a:gd name="T3" fmla="*/ 274 h 26"/>
                <a:gd name="T4" fmla="*/ 0 w 4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6">
                  <a:moveTo>
                    <a:pt x="0" y="0"/>
                  </a:moveTo>
                  <a:cubicBezTo>
                    <a:pt x="0" y="0"/>
                    <a:pt x="34" y="15"/>
                    <a:pt x="40" y="26"/>
                  </a:cubicBezTo>
                  <a:cubicBezTo>
                    <a:pt x="40" y="26"/>
                    <a:pt x="39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3" name="Freeform 168">
              <a:extLst>
                <a:ext uri="{FF2B5EF4-FFF2-40B4-BE49-F238E27FC236}">
                  <a16:creationId xmlns:a16="http://schemas.microsoft.com/office/drawing/2014/main" id="{24002ED5-6F3C-4294-9361-6A9F3E7C5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014"/>
              <a:ext cx="432" cy="182"/>
            </a:xfrm>
            <a:custGeom>
              <a:avLst/>
              <a:gdLst>
                <a:gd name="T0" fmla="*/ 0 w 212"/>
                <a:gd name="T1" fmla="*/ 0 h 84"/>
                <a:gd name="T2" fmla="*/ 8 w 212"/>
                <a:gd name="T3" fmla="*/ 9 h 84"/>
                <a:gd name="T4" fmla="*/ 797 w 212"/>
                <a:gd name="T5" fmla="*/ 297 h 84"/>
                <a:gd name="T6" fmla="*/ 1665 w 212"/>
                <a:gd name="T7" fmla="*/ 652 h 84"/>
                <a:gd name="T8" fmla="*/ 1736 w 212"/>
                <a:gd name="T9" fmla="*/ 854 h 84"/>
                <a:gd name="T10" fmla="*/ 1736 w 212"/>
                <a:gd name="T11" fmla="*/ 854 h 84"/>
                <a:gd name="T12" fmla="*/ 776 w 212"/>
                <a:gd name="T13" fmla="*/ 399 h 84"/>
                <a:gd name="T14" fmla="*/ 137 w 212"/>
                <a:gd name="T15" fmla="*/ 184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84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35" y="23"/>
                    <a:pt x="94" y="29"/>
                  </a:cubicBezTo>
                  <a:cubicBezTo>
                    <a:pt x="146" y="35"/>
                    <a:pt x="187" y="57"/>
                    <a:pt x="197" y="64"/>
                  </a:cubicBezTo>
                  <a:cubicBezTo>
                    <a:pt x="212" y="74"/>
                    <a:pt x="205" y="84"/>
                    <a:pt x="205" y="84"/>
                  </a:cubicBezTo>
                  <a:cubicBezTo>
                    <a:pt x="205" y="84"/>
                    <a:pt x="205" y="84"/>
                    <a:pt x="205" y="84"/>
                  </a:cubicBezTo>
                  <a:cubicBezTo>
                    <a:pt x="178" y="54"/>
                    <a:pt x="136" y="43"/>
                    <a:pt x="92" y="39"/>
                  </a:cubicBezTo>
                  <a:cubicBezTo>
                    <a:pt x="59" y="35"/>
                    <a:pt x="28" y="23"/>
                    <a:pt x="16" y="1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B687AC1B-1B87-470D-A9BF-14B658AF41A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Myocardial infarctions (2)</a:t>
            </a:r>
          </a:p>
        </p:txBody>
      </p:sp>
      <p:sp>
        <p:nvSpPr>
          <p:cNvPr id="17411" name="Text Box 3">
            <a:extLst>
              <a:ext uri="{FF2B5EF4-FFF2-40B4-BE49-F238E27FC236}">
                <a16:creationId xmlns:a16="http://schemas.microsoft.com/office/drawing/2014/main" id="{328CBD81-D81E-40AB-897A-EA7D843D5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5726113"/>
            <a:ext cx="21526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Anteroseptal infarct</a:t>
            </a:r>
          </a:p>
        </p:txBody>
      </p:sp>
      <p:sp>
        <p:nvSpPr>
          <p:cNvPr id="17412" name="Text Box 4">
            <a:extLst>
              <a:ext uri="{FF2B5EF4-FFF2-40B4-BE49-F238E27FC236}">
                <a16:creationId xmlns:a16="http://schemas.microsoft.com/office/drawing/2014/main" id="{895B2E8D-E124-4EC5-A310-5ECA28481E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7050" y="5726113"/>
            <a:ext cx="2266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Posteroseptal infarct</a:t>
            </a:r>
          </a:p>
        </p:txBody>
      </p:sp>
      <p:grpSp>
        <p:nvGrpSpPr>
          <p:cNvPr id="56324" name="Group 5">
            <a:extLst>
              <a:ext uri="{FF2B5EF4-FFF2-40B4-BE49-F238E27FC236}">
                <a16:creationId xmlns:a16="http://schemas.microsoft.com/office/drawing/2014/main" id="{988CF454-CB6A-4E1C-B629-D7BC971B1245}"/>
              </a:ext>
            </a:extLst>
          </p:cNvPr>
          <p:cNvGrpSpPr>
            <a:grpSpLocks/>
          </p:cNvGrpSpPr>
          <p:nvPr/>
        </p:nvGrpSpPr>
        <p:grpSpPr bwMode="auto">
          <a:xfrm>
            <a:off x="6064250" y="1368425"/>
            <a:ext cx="3840163" cy="4376738"/>
            <a:chOff x="2860" y="768"/>
            <a:chExt cx="2419" cy="2757"/>
          </a:xfrm>
        </p:grpSpPr>
        <p:sp>
          <p:nvSpPr>
            <p:cNvPr id="56512" name="Freeform 6">
              <a:extLst>
                <a:ext uri="{FF2B5EF4-FFF2-40B4-BE49-F238E27FC236}">
                  <a16:creationId xmlns:a16="http://schemas.microsoft.com/office/drawing/2014/main" id="{72F8C71F-3403-4DBE-AB3B-01A2674A1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758"/>
              <a:ext cx="337" cy="767"/>
            </a:xfrm>
            <a:custGeom>
              <a:avLst/>
              <a:gdLst>
                <a:gd name="T0" fmla="*/ 19 w 156"/>
                <a:gd name="T1" fmla="*/ 2711 h 333"/>
                <a:gd name="T2" fmla="*/ 0 w 156"/>
                <a:gd name="T3" fmla="*/ 3374 h 333"/>
                <a:gd name="T4" fmla="*/ 1573 w 156"/>
                <a:gd name="T5" fmla="*/ 3347 h 333"/>
                <a:gd name="T6" fmla="*/ 1573 w 156"/>
                <a:gd name="T7" fmla="*/ 871 h 333"/>
                <a:gd name="T8" fmla="*/ 19 w 156"/>
                <a:gd name="T9" fmla="*/ 2711 h 3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333">
                  <a:moveTo>
                    <a:pt x="2" y="222"/>
                  </a:moveTo>
                  <a:cubicBezTo>
                    <a:pt x="0" y="276"/>
                    <a:pt x="0" y="276"/>
                    <a:pt x="0" y="276"/>
                  </a:cubicBezTo>
                  <a:cubicBezTo>
                    <a:pt x="0" y="276"/>
                    <a:pt x="77" y="333"/>
                    <a:pt x="156" y="274"/>
                  </a:cubicBezTo>
                  <a:cubicBezTo>
                    <a:pt x="156" y="71"/>
                    <a:pt x="156" y="71"/>
                    <a:pt x="156" y="71"/>
                  </a:cubicBezTo>
                  <a:cubicBezTo>
                    <a:pt x="156" y="71"/>
                    <a:pt x="18" y="0"/>
                    <a:pt x="2" y="222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3" name="Freeform 7">
              <a:extLst>
                <a:ext uri="{FF2B5EF4-FFF2-40B4-BE49-F238E27FC236}">
                  <a16:creationId xmlns:a16="http://schemas.microsoft.com/office/drawing/2014/main" id="{B165AD2D-B62E-4863-928A-D0DD5F430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3005"/>
              <a:ext cx="123" cy="380"/>
            </a:xfrm>
            <a:custGeom>
              <a:avLst/>
              <a:gdLst>
                <a:gd name="T0" fmla="*/ 522 w 57"/>
                <a:gd name="T1" fmla="*/ 355 h 165"/>
                <a:gd name="T2" fmla="*/ 410 w 57"/>
                <a:gd name="T3" fmla="*/ 636 h 165"/>
                <a:gd name="T4" fmla="*/ 494 w 57"/>
                <a:gd name="T5" fmla="*/ 1978 h 165"/>
                <a:gd name="T6" fmla="*/ 0 w 57"/>
                <a:gd name="T7" fmla="*/ 1771 h 165"/>
                <a:gd name="T8" fmla="*/ 19 w 57"/>
                <a:gd name="T9" fmla="*/ 403 h 165"/>
                <a:gd name="T10" fmla="*/ 391 w 57"/>
                <a:gd name="T11" fmla="*/ 0 h 165"/>
                <a:gd name="T12" fmla="*/ 572 w 57"/>
                <a:gd name="T13" fmla="*/ 196 h 165"/>
                <a:gd name="T14" fmla="*/ 531 w 57"/>
                <a:gd name="T15" fmla="*/ 355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165">
                  <a:moveTo>
                    <a:pt x="52" y="29"/>
                  </a:moveTo>
                  <a:cubicBezTo>
                    <a:pt x="52" y="29"/>
                    <a:pt x="39" y="19"/>
                    <a:pt x="41" y="52"/>
                  </a:cubicBezTo>
                  <a:cubicBezTo>
                    <a:pt x="42" y="84"/>
                    <a:pt x="49" y="162"/>
                    <a:pt x="49" y="162"/>
                  </a:cubicBezTo>
                  <a:cubicBezTo>
                    <a:pt x="49" y="162"/>
                    <a:pt x="32" y="165"/>
                    <a:pt x="0" y="14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3" y="29"/>
                    <a:pt x="53" y="29"/>
                    <a:pt x="53" y="29"/>
                  </a:cubicBezTo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4" name="Freeform 8">
              <a:extLst>
                <a:ext uri="{FF2B5EF4-FFF2-40B4-BE49-F238E27FC236}">
                  <a16:creationId xmlns:a16="http://schemas.microsoft.com/office/drawing/2014/main" id="{132C630C-4553-42AB-A2C5-304A62B4A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793"/>
              <a:ext cx="803" cy="813"/>
            </a:xfrm>
            <a:custGeom>
              <a:avLst/>
              <a:gdLst>
                <a:gd name="T0" fmla="*/ 531 w 372"/>
                <a:gd name="T1" fmla="*/ 392 h 353"/>
                <a:gd name="T2" fmla="*/ 695 w 372"/>
                <a:gd name="T3" fmla="*/ 940 h 353"/>
                <a:gd name="T4" fmla="*/ 0 w 372"/>
                <a:gd name="T5" fmla="*/ 1490 h 353"/>
                <a:gd name="T6" fmla="*/ 913 w 372"/>
                <a:gd name="T7" fmla="*/ 3300 h 353"/>
                <a:gd name="T8" fmla="*/ 2405 w 372"/>
                <a:gd name="T9" fmla="*/ 3310 h 353"/>
                <a:gd name="T10" fmla="*/ 2534 w 372"/>
                <a:gd name="T11" fmla="*/ 3724 h 353"/>
                <a:gd name="T12" fmla="*/ 3447 w 372"/>
                <a:gd name="T13" fmla="*/ 3554 h 353"/>
                <a:gd name="T14" fmla="*/ 3741 w 372"/>
                <a:gd name="T15" fmla="*/ 1612 h 353"/>
                <a:gd name="T16" fmla="*/ 3048 w 372"/>
                <a:gd name="T17" fmla="*/ 917 h 353"/>
                <a:gd name="T18" fmla="*/ 3089 w 372"/>
                <a:gd name="T19" fmla="*/ 378 h 353"/>
                <a:gd name="T20" fmla="*/ 2465 w 372"/>
                <a:gd name="T21" fmla="*/ 85 h 353"/>
                <a:gd name="T22" fmla="*/ 2301 w 372"/>
                <a:gd name="T23" fmla="*/ 562 h 353"/>
                <a:gd name="T24" fmla="*/ 2223 w 372"/>
                <a:gd name="T25" fmla="*/ 497 h 353"/>
                <a:gd name="T26" fmla="*/ 2232 w 372"/>
                <a:gd name="T27" fmla="*/ 0 h 353"/>
                <a:gd name="T28" fmla="*/ 1548 w 372"/>
                <a:gd name="T29" fmla="*/ 0 h 353"/>
                <a:gd name="T30" fmla="*/ 1487 w 372"/>
                <a:gd name="T31" fmla="*/ 721 h 353"/>
                <a:gd name="T32" fmla="*/ 1146 w 372"/>
                <a:gd name="T33" fmla="*/ 292 h 353"/>
                <a:gd name="T34" fmla="*/ 531 w 372"/>
                <a:gd name="T35" fmla="*/ 392 h 35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72" h="353">
                  <a:moveTo>
                    <a:pt x="53" y="32"/>
                  </a:moveTo>
                  <a:cubicBezTo>
                    <a:pt x="53" y="32"/>
                    <a:pt x="84" y="68"/>
                    <a:pt x="69" y="77"/>
                  </a:cubicBezTo>
                  <a:cubicBezTo>
                    <a:pt x="54" y="86"/>
                    <a:pt x="12" y="105"/>
                    <a:pt x="0" y="122"/>
                  </a:cubicBezTo>
                  <a:cubicBezTo>
                    <a:pt x="91" y="270"/>
                    <a:pt x="91" y="270"/>
                    <a:pt x="91" y="270"/>
                  </a:cubicBezTo>
                  <a:cubicBezTo>
                    <a:pt x="91" y="270"/>
                    <a:pt x="228" y="149"/>
                    <a:pt x="239" y="271"/>
                  </a:cubicBezTo>
                  <a:cubicBezTo>
                    <a:pt x="239" y="271"/>
                    <a:pt x="234" y="293"/>
                    <a:pt x="252" y="305"/>
                  </a:cubicBezTo>
                  <a:cubicBezTo>
                    <a:pt x="271" y="317"/>
                    <a:pt x="323" y="353"/>
                    <a:pt x="343" y="291"/>
                  </a:cubicBezTo>
                  <a:cubicBezTo>
                    <a:pt x="364" y="228"/>
                    <a:pt x="372" y="132"/>
                    <a:pt x="372" y="132"/>
                  </a:cubicBezTo>
                  <a:cubicBezTo>
                    <a:pt x="372" y="132"/>
                    <a:pt x="314" y="80"/>
                    <a:pt x="303" y="75"/>
                  </a:cubicBezTo>
                  <a:cubicBezTo>
                    <a:pt x="291" y="70"/>
                    <a:pt x="298" y="42"/>
                    <a:pt x="307" y="31"/>
                  </a:cubicBezTo>
                  <a:cubicBezTo>
                    <a:pt x="245" y="7"/>
                    <a:pt x="245" y="7"/>
                    <a:pt x="245" y="7"/>
                  </a:cubicBezTo>
                  <a:cubicBezTo>
                    <a:pt x="245" y="7"/>
                    <a:pt x="233" y="24"/>
                    <a:pt x="229" y="46"/>
                  </a:cubicBezTo>
                  <a:cubicBezTo>
                    <a:pt x="227" y="55"/>
                    <a:pt x="221" y="52"/>
                    <a:pt x="221" y="41"/>
                  </a:cubicBezTo>
                  <a:cubicBezTo>
                    <a:pt x="221" y="31"/>
                    <a:pt x="222" y="0"/>
                    <a:pt x="222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54" y="0"/>
                    <a:pt x="162" y="50"/>
                    <a:pt x="148" y="59"/>
                  </a:cubicBezTo>
                  <a:cubicBezTo>
                    <a:pt x="132" y="70"/>
                    <a:pt x="116" y="30"/>
                    <a:pt x="114" y="24"/>
                  </a:cubicBezTo>
                  <a:lnTo>
                    <a:pt x="53" y="32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5" name="Freeform 9">
              <a:extLst>
                <a:ext uri="{FF2B5EF4-FFF2-40B4-BE49-F238E27FC236}">
                  <a16:creationId xmlns:a16="http://schemas.microsoft.com/office/drawing/2014/main" id="{E80D7297-91C8-41D1-9AA0-A674BF87E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826"/>
              <a:ext cx="134" cy="59"/>
            </a:xfrm>
            <a:custGeom>
              <a:avLst/>
              <a:gdLst>
                <a:gd name="T0" fmla="*/ 627 w 62"/>
                <a:gd name="T1" fmla="*/ 129 h 26"/>
                <a:gd name="T2" fmla="*/ 322 w 62"/>
                <a:gd name="T3" fmla="*/ 293 h 26"/>
                <a:gd name="T4" fmla="*/ 0 w 62"/>
                <a:gd name="T5" fmla="*/ 186 h 26"/>
                <a:gd name="T6" fmla="*/ 303 w 62"/>
                <a:gd name="T7" fmla="*/ 25 h 26"/>
                <a:gd name="T8" fmla="*/ 627 w 62"/>
                <a:gd name="T9" fmla="*/ 12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6">
                  <a:moveTo>
                    <a:pt x="62" y="11"/>
                  </a:moveTo>
                  <a:cubicBezTo>
                    <a:pt x="62" y="17"/>
                    <a:pt x="49" y="23"/>
                    <a:pt x="32" y="25"/>
                  </a:cubicBezTo>
                  <a:cubicBezTo>
                    <a:pt x="15" y="26"/>
                    <a:pt x="1" y="22"/>
                    <a:pt x="0" y="16"/>
                  </a:cubicBezTo>
                  <a:cubicBezTo>
                    <a:pt x="0" y="9"/>
                    <a:pt x="13" y="3"/>
                    <a:pt x="30" y="2"/>
                  </a:cubicBezTo>
                  <a:cubicBezTo>
                    <a:pt x="47" y="0"/>
                    <a:pt x="61" y="4"/>
                    <a:pt x="62" y="11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6" name="Freeform 10">
              <a:extLst>
                <a:ext uri="{FF2B5EF4-FFF2-40B4-BE49-F238E27FC236}">
                  <a16:creationId xmlns:a16="http://schemas.microsoft.com/office/drawing/2014/main" id="{859C7387-7544-4EC8-B354-1F1B92714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835"/>
              <a:ext cx="106" cy="41"/>
            </a:xfrm>
            <a:custGeom>
              <a:avLst/>
              <a:gdLst>
                <a:gd name="T0" fmla="*/ 495 w 49"/>
                <a:gd name="T1" fmla="*/ 82 h 18"/>
                <a:gd name="T2" fmla="*/ 253 w 49"/>
                <a:gd name="T3" fmla="*/ 203 h 18"/>
                <a:gd name="T4" fmla="*/ 0 w 49"/>
                <a:gd name="T5" fmla="*/ 130 h 18"/>
                <a:gd name="T6" fmla="*/ 242 w 49"/>
                <a:gd name="T7" fmla="*/ 11 h 18"/>
                <a:gd name="T8" fmla="*/ 495 w 49"/>
                <a:gd name="T9" fmla="*/ 8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8">
                  <a:moveTo>
                    <a:pt x="49" y="7"/>
                  </a:moveTo>
                  <a:cubicBezTo>
                    <a:pt x="49" y="11"/>
                    <a:pt x="39" y="16"/>
                    <a:pt x="25" y="17"/>
                  </a:cubicBezTo>
                  <a:cubicBezTo>
                    <a:pt x="12" y="18"/>
                    <a:pt x="0" y="15"/>
                    <a:pt x="0" y="11"/>
                  </a:cubicBezTo>
                  <a:cubicBezTo>
                    <a:pt x="0" y="7"/>
                    <a:pt x="10" y="2"/>
                    <a:pt x="24" y="1"/>
                  </a:cubicBezTo>
                  <a:cubicBezTo>
                    <a:pt x="37" y="0"/>
                    <a:pt x="48" y="3"/>
                    <a:pt x="49" y="7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7" name="Oval 11">
              <a:extLst>
                <a:ext uri="{FF2B5EF4-FFF2-40B4-BE49-F238E27FC236}">
                  <a16:creationId xmlns:a16="http://schemas.microsoft.com/office/drawing/2014/main" id="{E2E410F2-ECCC-44EE-AEDF-2CCF2F196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1" y="768"/>
              <a:ext cx="147" cy="48"/>
            </a:xfrm>
            <a:prstGeom prst="ellipse">
              <a:avLst/>
            </a:pr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18" name="Oval 12">
              <a:extLst>
                <a:ext uri="{FF2B5EF4-FFF2-40B4-BE49-F238E27FC236}">
                  <a16:creationId xmlns:a16="http://schemas.microsoft.com/office/drawing/2014/main" id="{ED980084-CBB7-41CA-B748-29DBEC5BB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6" y="777"/>
              <a:ext cx="117" cy="30"/>
            </a:xfrm>
            <a:prstGeom prst="ellipse">
              <a:avLst/>
            </a:pr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19" name="Freeform 13">
              <a:extLst>
                <a:ext uri="{FF2B5EF4-FFF2-40B4-BE49-F238E27FC236}">
                  <a16:creationId xmlns:a16="http://schemas.microsoft.com/office/drawing/2014/main" id="{D3395A7E-D374-427B-BB32-8B73006D3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798"/>
              <a:ext cx="145" cy="78"/>
            </a:xfrm>
            <a:custGeom>
              <a:avLst/>
              <a:gdLst>
                <a:gd name="T0" fmla="*/ 660 w 67"/>
                <a:gd name="T1" fmla="*/ 337 h 34"/>
                <a:gd name="T2" fmla="*/ 305 w 67"/>
                <a:gd name="T3" fmla="*/ 337 h 34"/>
                <a:gd name="T4" fmla="*/ 19 w 67"/>
                <a:gd name="T5" fmla="*/ 73 h 34"/>
                <a:gd name="T6" fmla="*/ 383 w 67"/>
                <a:gd name="T7" fmla="*/ 73 h 34"/>
                <a:gd name="T8" fmla="*/ 660 w 67"/>
                <a:gd name="T9" fmla="*/ 33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4">
                  <a:moveTo>
                    <a:pt x="65" y="28"/>
                  </a:moveTo>
                  <a:cubicBezTo>
                    <a:pt x="63" y="34"/>
                    <a:pt x="47" y="34"/>
                    <a:pt x="30" y="28"/>
                  </a:cubicBezTo>
                  <a:cubicBezTo>
                    <a:pt x="13" y="22"/>
                    <a:pt x="0" y="12"/>
                    <a:pt x="2" y="6"/>
                  </a:cubicBezTo>
                  <a:cubicBezTo>
                    <a:pt x="4" y="0"/>
                    <a:pt x="20" y="0"/>
                    <a:pt x="38" y="6"/>
                  </a:cubicBezTo>
                  <a:cubicBezTo>
                    <a:pt x="55" y="12"/>
                    <a:pt x="67" y="22"/>
                    <a:pt x="65" y="28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0" name="Freeform 14">
              <a:extLst>
                <a:ext uri="{FF2B5EF4-FFF2-40B4-BE49-F238E27FC236}">
                  <a16:creationId xmlns:a16="http://schemas.microsoft.com/office/drawing/2014/main" id="{5972BE1E-F8B5-4ACD-AAC7-C3E8540D3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807"/>
              <a:ext cx="117" cy="60"/>
            </a:xfrm>
            <a:custGeom>
              <a:avLst/>
              <a:gdLst>
                <a:gd name="T0" fmla="*/ 540 w 54"/>
                <a:gd name="T1" fmla="*/ 272 h 26"/>
                <a:gd name="T2" fmla="*/ 253 w 54"/>
                <a:gd name="T3" fmla="*/ 245 h 26"/>
                <a:gd name="T4" fmla="*/ 9 w 54"/>
                <a:gd name="T5" fmla="*/ 48 h 26"/>
                <a:gd name="T6" fmla="*/ 297 w 54"/>
                <a:gd name="T7" fmla="*/ 74 h 26"/>
                <a:gd name="T8" fmla="*/ 540 w 54"/>
                <a:gd name="T9" fmla="*/ 27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26">
                  <a:moveTo>
                    <a:pt x="53" y="22"/>
                  </a:moveTo>
                  <a:cubicBezTo>
                    <a:pt x="51" y="26"/>
                    <a:pt x="39" y="25"/>
                    <a:pt x="25" y="20"/>
                  </a:cubicBezTo>
                  <a:cubicBezTo>
                    <a:pt x="10" y="15"/>
                    <a:pt x="0" y="8"/>
                    <a:pt x="1" y="4"/>
                  </a:cubicBezTo>
                  <a:cubicBezTo>
                    <a:pt x="3" y="0"/>
                    <a:pt x="15" y="1"/>
                    <a:pt x="29" y="6"/>
                  </a:cubicBezTo>
                  <a:cubicBezTo>
                    <a:pt x="43" y="11"/>
                    <a:pt x="54" y="18"/>
                    <a:pt x="53" y="22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1" name="Freeform 15">
              <a:extLst>
                <a:ext uri="{FF2B5EF4-FFF2-40B4-BE49-F238E27FC236}">
                  <a16:creationId xmlns:a16="http://schemas.microsoft.com/office/drawing/2014/main" id="{A4F46190-1AAD-42C1-BBDD-35105E4CC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044"/>
              <a:ext cx="255" cy="394"/>
            </a:xfrm>
            <a:custGeom>
              <a:avLst/>
              <a:gdLst>
                <a:gd name="T0" fmla="*/ 905 w 118"/>
                <a:gd name="T1" fmla="*/ 834 h 171"/>
                <a:gd name="T2" fmla="*/ 1026 w 118"/>
                <a:gd name="T3" fmla="*/ 1979 h 171"/>
                <a:gd name="T4" fmla="*/ 294 w 118"/>
                <a:gd name="T5" fmla="*/ 1247 h 171"/>
                <a:gd name="T6" fmla="*/ 173 w 118"/>
                <a:gd name="T7" fmla="*/ 111 h 171"/>
                <a:gd name="T8" fmla="*/ 905 w 118"/>
                <a:gd name="T9" fmla="*/ 834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71">
                  <a:moveTo>
                    <a:pt x="90" y="68"/>
                  </a:moveTo>
                  <a:cubicBezTo>
                    <a:pt x="113" y="111"/>
                    <a:pt x="118" y="152"/>
                    <a:pt x="102" y="162"/>
                  </a:cubicBezTo>
                  <a:cubicBezTo>
                    <a:pt x="85" y="171"/>
                    <a:pt x="52" y="144"/>
                    <a:pt x="29" y="102"/>
                  </a:cubicBezTo>
                  <a:cubicBezTo>
                    <a:pt x="5" y="60"/>
                    <a:pt x="0" y="18"/>
                    <a:pt x="17" y="9"/>
                  </a:cubicBezTo>
                  <a:cubicBezTo>
                    <a:pt x="34" y="0"/>
                    <a:pt x="66" y="26"/>
                    <a:pt x="90" y="68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2" name="Freeform 16">
              <a:extLst>
                <a:ext uri="{FF2B5EF4-FFF2-40B4-BE49-F238E27FC236}">
                  <a16:creationId xmlns:a16="http://schemas.microsoft.com/office/drawing/2014/main" id="{7C36BD8C-85D6-4032-9B9C-3846F4276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084"/>
              <a:ext cx="205" cy="320"/>
            </a:xfrm>
            <a:custGeom>
              <a:avLst/>
              <a:gdLst>
                <a:gd name="T0" fmla="*/ 703 w 95"/>
                <a:gd name="T1" fmla="*/ 695 h 139"/>
                <a:gd name="T2" fmla="*/ 824 w 95"/>
                <a:gd name="T3" fmla="*/ 1612 h 139"/>
                <a:gd name="T4" fmla="*/ 242 w 95"/>
                <a:gd name="T5" fmla="*/ 1001 h 139"/>
                <a:gd name="T6" fmla="*/ 129 w 95"/>
                <a:gd name="T7" fmla="*/ 85 h 139"/>
                <a:gd name="T8" fmla="*/ 703 w 95"/>
                <a:gd name="T9" fmla="*/ 695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39">
                  <a:moveTo>
                    <a:pt x="70" y="57"/>
                  </a:moveTo>
                  <a:cubicBezTo>
                    <a:pt x="89" y="92"/>
                    <a:pt x="95" y="125"/>
                    <a:pt x="82" y="132"/>
                  </a:cubicBezTo>
                  <a:cubicBezTo>
                    <a:pt x="69" y="139"/>
                    <a:pt x="44" y="117"/>
                    <a:pt x="24" y="82"/>
                  </a:cubicBezTo>
                  <a:cubicBezTo>
                    <a:pt x="5" y="48"/>
                    <a:pt x="0" y="14"/>
                    <a:pt x="13" y="7"/>
                  </a:cubicBezTo>
                  <a:cubicBezTo>
                    <a:pt x="25" y="0"/>
                    <a:pt x="51" y="22"/>
                    <a:pt x="70" y="57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3" name="Freeform 17">
              <a:extLst>
                <a:ext uri="{FF2B5EF4-FFF2-40B4-BE49-F238E27FC236}">
                  <a16:creationId xmlns:a16="http://schemas.microsoft.com/office/drawing/2014/main" id="{09BAC707-2CA3-458C-8CA6-A9866A1DC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150"/>
              <a:ext cx="490" cy="837"/>
            </a:xfrm>
            <a:custGeom>
              <a:avLst/>
              <a:gdLst>
                <a:gd name="T0" fmla="*/ 494 w 227"/>
                <a:gd name="T1" fmla="*/ 0 h 363"/>
                <a:gd name="T2" fmla="*/ 451 w 227"/>
                <a:gd name="T3" fmla="*/ 1547 h 363"/>
                <a:gd name="T4" fmla="*/ 253 w 227"/>
                <a:gd name="T5" fmla="*/ 2536 h 363"/>
                <a:gd name="T6" fmla="*/ 1258 w 227"/>
                <a:gd name="T7" fmla="*/ 3754 h 363"/>
                <a:gd name="T8" fmla="*/ 2264 w 227"/>
                <a:gd name="T9" fmla="*/ 2855 h 363"/>
                <a:gd name="T10" fmla="*/ 2172 w 227"/>
                <a:gd name="T11" fmla="*/ 2084 h 363"/>
                <a:gd name="T12" fmla="*/ 2284 w 227"/>
                <a:gd name="T13" fmla="*/ 0 h 363"/>
                <a:gd name="T14" fmla="*/ 494 w 227"/>
                <a:gd name="T15" fmla="*/ 0 h 3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363">
                  <a:moveTo>
                    <a:pt x="49" y="0"/>
                  </a:moveTo>
                  <a:cubicBezTo>
                    <a:pt x="49" y="0"/>
                    <a:pt x="60" y="101"/>
                    <a:pt x="45" y="126"/>
                  </a:cubicBezTo>
                  <a:cubicBezTo>
                    <a:pt x="29" y="150"/>
                    <a:pt x="25" y="207"/>
                    <a:pt x="25" y="207"/>
                  </a:cubicBezTo>
                  <a:cubicBezTo>
                    <a:pt x="25" y="207"/>
                    <a:pt x="0" y="363"/>
                    <a:pt x="125" y="306"/>
                  </a:cubicBezTo>
                  <a:cubicBezTo>
                    <a:pt x="149" y="295"/>
                    <a:pt x="222" y="331"/>
                    <a:pt x="225" y="233"/>
                  </a:cubicBezTo>
                  <a:cubicBezTo>
                    <a:pt x="226" y="201"/>
                    <a:pt x="219" y="196"/>
                    <a:pt x="216" y="170"/>
                  </a:cubicBezTo>
                  <a:cubicBezTo>
                    <a:pt x="214" y="145"/>
                    <a:pt x="227" y="0"/>
                    <a:pt x="227" y="0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4" name="Oval 18">
              <a:extLst>
                <a:ext uri="{FF2B5EF4-FFF2-40B4-BE49-F238E27FC236}">
                  <a16:creationId xmlns:a16="http://schemas.microsoft.com/office/drawing/2014/main" id="{76AFD736-07EB-4CE6-962F-344593148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8" y="1091"/>
              <a:ext cx="384" cy="117"/>
            </a:xfrm>
            <a:prstGeom prst="ellipse">
              <a:avLst/>
            </a:pr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25" name="Oval 19">
              <a:extLst>
                <a:ext uri="{FF2B5EF4-FFF2-40B4-BE49-F238E27FC236}">
                  <a16:creationId xmlns:a16="http://schemas.microsoft.com/office/drawing/2014/main" id="{1729E719-26DE-4C82-9BB5-18EC32B27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" y="1104"/>
              <a:ext cx="311" cy="83"/>
            </a:xfrm>
            <a:prstGeom prst="ellipse">
              <a:avLst/>
            </a:pr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26" name="Freeform 20">
              <a:extLst>
                <a:ext uri="{FF2B5EF4-FFF2-40B4-BE49-F238E27FC236}">
                  <a16:creationId xmlns:a16="http://schemas.microsoft.com/office/drawing/2014/main" id="{7DFBCAD7-91F8-4B34-9F72-1F3EB8B1E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088"/>
              <a:ext cx="311" cy="76"/>
            </a:xfrm>
            <a:custGeom>
              <a:avLst/>
              <a:gdLst>
                <a:gd name="T0" fmla="*/ 1363 w 144"/>
                <a:gd name="T1" fmla="*/ 403 h 33"/>
                <a:gd name="T2" fmla="*/ 1451 w 144"/>
                <a:gd name="T3" fmla="*/ 309 h 33"/>
                <a:gd name="T4" fmla="*/ 728 w 144"/>
                <a:gd name="T5" fmla="*/ 85 h 33"/>
                <a:gd name="T6" fmla="*/ 0 w 144"/>
                <a:gd name="T7" fmla="*/ 309 h 33"/>
                <a:gd name="T8" fmla="*/ 89 w 144"/>
                <a:gd name="T9" fmla="*/ 403 h 33"/>
                <a:gd name="T10" fmla="*/ 1363 w 144"/>
                <a:gd name="T11" fmla="*/ 40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33">
                  <a:moveTo>
                    <a:pt x="135" y="33"/>
                  </a:moveTo>
                  <a:cubicBezTo>
                    <a:pt x="141" y="31"/>
                    <a:pt x="144" y="28"/>
                    <a:pt x="144" y="25"/>
                  </a:cubicBezTo>
                  <a:cubicBezTo>
                    <a:pt x="144" y="15"/>
                    <a:pt x="112" y="7"/>
                    <a:pt x="72" y="7"/>
                  </a:cubicBezTo>
                  <a:cubicBezTo>
                    <a:pt x="32" y="7"/>
                    <a:pt x="0" y="15"/>
                    <a:pt x="0" y="25"/>
                  </a:cubicBezTo>
                  <a:cubicBezTo>
                    <a:pt x="0" y="28"/>
                    <a:pt x="3" y="31"/>
                    <a:pt x="9" y="33"/>
                  </a:cubicBezTo>
                  <a:cubicBezTo>
                    <a:pt x="9" y="33"/>
                    <a:pt x="72" y="0"/>
                    <a:pt x="135" y="33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7" name="Freeform 21">
              <a:extLst>
                <a:ext uri="{FF2B5EF4-FFF2-40B4-BE49-F238E27FC236}">
                  <a16:creationId xmlns:a16="http://schemas.microsoft.com/office/drawing/2014/main" id="{F8E74511-3950-4E2B-8DBD-DD87BFAFD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422"/>
              <a:ext cx="417" cy="468"/>
            </a:xfrm>
            <a:custGeom>
              <a:avLst/>
              <a:gdLst>
                <a:gd name="T0" fmla="*/ 0 w 193"/>
                <a:gd name="T1" fmla="*/ 526 h 203"/>
                <a:gd name="T2" fmla="*/ 130 w 193"/>
                <a:gd name="T3" fmla="*/ 95 h 203"/>
                <a:gd name="T4" fmla="*/ 1050 w 193"/>
                <a:gd name="T5" fmla="*/ 659 h 203"/>
                <a:gd name="T6" fmla="*/ 1605 w 193"/>
                <a:gd name="T7" fmla="*/ 1812 h 203"/>
                <a:gd name="T8" fmla="*/ 1919 w 193"/>
                <a:gd name="T9" fmla="*/ 1042 h 203"/>
                <a:gd name="T10" fmla="*/ 1947 w 193"/>
                <a:gd name="T11" fmla="*/ 1201 h 203"/>
                <a:gd name="T12" fmla="*/ 1906 w 193"/>
                <a:gd name="T13" fmla="*/ 1738 h 203"/>
                <a:gd name="T14" fmla="*/ 1553 w 193"/>
                <a:gd name="T15" fmla="*/ 2488 h 203"/>
                <a:gd name="T16" fmla="*/ 869 w 193"/>
                <a:gd name="T17" fmla="*/ 2391 h 203"/>
                <a:gd name="T18" fmla="*/ 547 w 193"/>
                <a:gd name="T19" fmla="*/ 2195 h 203"/>
                <a:gd name="T20" fmla="*/ 583 w 193"/>
                <a:gd name="T21" fmla="*/ 908 h 203"/>
                <a:gd name="T22" fmla="*/ 0 w 193"/>
                <a:gd name="T23" fmla="*/ 526 h 20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203">
                  <a:moveTo>
                    <a:pt x="0" y="43"/>
                  </a:moveTo>
                  <a:cubicBezTo>
                    <a:pt x="0" y="43"/>
                    <a:pt x="8" y="16"/>
                    <a:pt x="13" y="8"/>
                  </a:cubicBezTo>
                  <a:cubicBezTo>
                    <a:pt x="18" y="0"/>
                    <a:pt x="84" y="6"/>
                    <a:pt x="104" y="54"/>
                  </a:cubicBezTo>
                  <a:cubicBezTo>
                    <a:pt x="124" y="101"/>
                    <a:pt x="142" y="163"/>
                    <a:pt x="159" y="148"/>
                  </a:cubicBezTo>
                  <a:cubicBezTo>
                    <a:pt x="177" y="132"/>
                    <a:pt x="175" y="89"/>
                    <a:pt x="190" y="85"/>
                  </a:cubicBezTo>
                  <a:cubicBezTo>
                    <a:pt x="190" y="85"/>
                    <a:pt x="193" y="90"/>
                    <a:pt x="193" y="98"/>
                  </a:cubicBezTo>
                  <a:cubicBezTo>
                    <a:pt x="193" y="105"/>
                    <a:pt x="189" y="142"/>
                    <a:pt x="189" y="142"/>
                  </a:cubicBezTo>
                  <a:cubicBezTo>
                    <a:pt x="154" y="203"/>
                    <a:pt x="154" y="203"/>
                    <a:pt x="154" y="203"/>
                  </a:cubicBezTo>
                  <a:cubicBezTo>
                    <a:pt x="86" y="195"/>
                    <a:pt x="86" y="195"/>
                    <a:pt x="86" y="195"/>
                  </a:cubicBezTo>
                  <a:cubicBezTo>
                    <a:pt x="54" y="179"/>
                    <a:pt x="54" y="179"/>
                    <a:pt x="54" y="179"/>
                  </a:cubicBezTo>
                  <a:cubicBezTo>
                    <a:pt x="58" y="74"/>
                    <a:pt x="58" y="74"/>
                    <a:pt x="58" y="74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8" name="Freeform 22">
              <a:extLst>
                <a:ext uri="{FF2B5EF4-FFF2-40B4-BE49-F238E27FC236}">
                  <a16:creationId xmlns:a16="http://schemas.microsoft.com/office/drawing/2014/main" id="{AE8F549D-01E8-456F-840C-7624307DF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150"/>
              <a:ext cx="490" cy="837"/>
            </a:xfrm>
            <a:custGeom>
              <a:avLst/>
              <a:gdLst>
                <a:gd name="T0" fmla="*/ 494 w 227"/>
                <a:gd name="T1" fmla="*/ 0 h 363"/>
                <a:gd name="T2" fmla="*/ 451 w 227"/>
                <a:gd name="T3" fmla="*/ 1547 h 363"/>
                <a:gd name="T4" fmla="*/ 253 w 227"/>
                <a:gd name="T5" fmla="*/ 2536 h 363"/>
                <a:gd name="T6" fmla="*/ 1258 w 227"/>
                <a:gd name="T7" fmla="*/ 3754 h 363"/>
                <a:gd name="T8" fmla="*/ 2273 w 227"/>
                <a:gd name="T9" fmla="*/ 2855 h 363"/>
                <a:gd name="T10" fmla="*/ 2180 w 227"/>
                <a:gd name="T11" fmla="*/ 2084 h 363"/>
                <a:gd name="T12" fmla="*/ 2284 w 227"/>
                <a:gd name="T13" fmla="*/ 0 h 3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7" h="363">
                  <a:moveTo>
                    <a:pt x="49" y="0"/>
                  </a:moveTo>
                  <a:cubicBezTo>
                    <a:pt x="49" y="0"/>
                    <a:pt x="61" y="101"/>
                    <a:pt x="45" y="126"/>
                  </a:cubicBezTo>
                  <a:cubicBezTo>
                    <a:pt x="29" y="150"/>
                    <a:pt x="25" y="207"/>
                    <a:pt x="25" y="207"/>
                  </a:cubicBezTo>
                  <a:cubicBezTo>
                    <a:pt x="25" y="207"/>
                    <a:pt x="0" y="363"/>
                    <a:pt x="125" y="306"/>
                  </a:cubicBezTo>
                  <a:cubicBezTo>
                    <a:pt x="150" y="295"/>
                    <a:pt x="222" y="331"/>
                    <a:pt x="226" y="233"/>
                  </a:cubicBezTo>
                  <a:cubicBezTo>
                    <a:pt x="227" y="201"/>
                    <a:pt x="219" y="196"/>
                    <a:pt x="217" y="170"/>
                  </a:cubicBezTo>
                  <a:cubicBezTo>
                    <a:pt x="214" y="145"/>
                    <a:pt x="227" y="0"/>
                    <a:pt x="227" y="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29" name="Oval 23">
              <a:extLst>
                <a:ext uri="{FF2B5EF4-FFF2-40B4-BE49-F238E27FC236}">
                  <a16:creationId xmlns:a16="http://schemas.microsoft.com/office/drawing/2014/main" id="{7E7D6F2B-2112-4CD1-BC38-01F2837E0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8" y="1091"/>
              <a:ext cx="384" cy="117"/>
            </a:xfrm>
            <a:prstGeom prst="ellips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30" name="Oval 24">
              <a:extLst>
                <a:ext uri="{FF2B5EF4-FFF2-40B4-BE49-F238E27FC236}">
                  <a16:creationId xmlns:a16="http://schemas.microsoft.com/office/drawing/2014/main" id="{F901E144-2B31-4F7D-8262-0994C9AC0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" y="1104"/>
              <a:ext cx="311" cy="83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31" name="Freeform 25">
              <a:extLst>
                <a:ext uri="{FF2B5EF4-FFF2-40B4-BE49-F238E27FC236}">
                  <a16:creationId xmlns:a16="http://schemas.microsoft.com/office/drawing/2014/main" id="{2D0D4334-EB77-413C-9911-3D0A9CF6B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975"/>
              <a:ext cx="1784" cy="1481"/>
            </a:xfrm>
            <a:custGeom>
              <a:avLst/>
              <a:gdLst>
                <a:gd name="T0" fmla="*/ 2702 w 826"/>
                <a:gd name="T1" fmla="*/ 0 h 643"/>
                <a:gd name="T2" fmla="*/ 1866 w 826"/>
                <a:gd name="T3" fmla="*/ 1184 h 643"/>
                <a:gd name="T4" fmla="*/ 886 w 826"/>
                <a:gd name="T5" fmla="*/ 5899 h 643"/>
                <a:gd name="T6" fmla="*/ 1110 w 826"/>
                <a:gd name="T7" fmla="*/ 6281 h 643"/>
                <a:gd name="T8" fmla="*/ 1199 w 826"/>
                <a:gd name="T9" fmla="*/ 6415 h 643"/>
                <a:gd name="T10" fmla="*/ 3024 w 826"/>
                <a:gd name="T11" fmla="*/ 7200 h 643"/>
                <a:gd name="T12" fmla="*/ 6540 w 826"/>
                <a:gd name="T13" fmla="*/ 7603 h 643"/>
                <a:gd name="T14" fmla="*/ 8220 w 826"/>
                <a:gd name="T15" fmla="*/ 5205 h 643"/>
                <a:gd name="T16" fmla="*/ 2702 w 826"/>
                <a:gd name="T17" fmla="*/ 0 h 6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6" h="643">
                  <a:moveTo>
                    <a:pt x="268" y="0"/>
                  </a:moveTo>
                  <a:cubicBezTo>
                    <a:pt x="268" y="0"/>
                    <a:pt x="231" y="66"/>
                    <a:pt x="185" y="97"/>
                  </a:cubicBezTo>
                  <a:cubicBezTo>
                    <a:pt x="139" y="128"/>
                    <a:pt x="0" y="354"/>
                    <a:pt x="88" y="483"/>
                  </a:cubicBezTo>
                  <a:cubicBezTo>
                    <a:pt x="96" y="495"/>
                    <a:pt x="103" y="505"/>
                    <a:pt x="110" y="514"/>
                  </a:cubicBezTo>
                  <a:cubicBezTo>
                    <a:pt x="113" y="518"/>
                    <a:pt x="117" y="521"/>
                    <a:pt x="119" y="525"/>
                  </a:cubicBezTo>
                  <a:cubicBezTo>
                    <a:pt x="147" y="588"/>
                    <a:pt x="234" y="597"/>
                    <a:pt x="300" y="589"/>
                  </a:cubicBezTo>
                  <a:cubicBezTo>
                    <a:pt x="376" y="580"/>
                    <a:pt x="528" y="643"/>
                    <a:pt x="649" y="622"/>
                  </a:cubicBezTo>
                  <a:cubicBezTo>
                    <a:pt x="771" y="600"/>
                    <a:pt x="826" y="569"/>
                    <a:pt x="816" y="426"/>
                  </a:cubicBezTo>
                  <a:cubicBezTo>
                    <a:pt x="805" y="283"/>
                    <a:pt x="359" y="0"/>
                    <a:pt x="268" y="0"/>
                  </a:cubicBezTo>
                  <a:close/>
                </a:path>
              </a:pathLst>
            </a:cu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2" name="Freeform 26">
              <a:extLst>
                <a:ext uri="{FF2B5EF4-FFF2-40B4-BE49-F238E27FC236}">
                  <a16:creationId xmlns:a16="http://schemas.microsoft.com/office/drawing/2014/main" id="{F8822BD2-64B9-4F3A-8418-772AFC764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993"/>
              <a:ext cx="399" cy="244"/>
            </a:xfrm>
            <a:custGeom>
              <a:avLst/>
              <a:gdLst>
                <a:gd name="T0" fmla="*/ 1769 w 185"/>
                <a:gd name="T1" fmla="*/ 976 h 106"/>
                <a:gd name="T2" fmla="*/ 1693 w 185"/>
                <a:gd name="T3" fmla="*/ 440 h 106"/>
                <a:gd name="T4" fmla="*/ 1516 w 185"/>
                <a:gd name="T5" fmla="*/ 375 h 106"/>
                <a:gd name="T6" fmla="*/ 703 w 185"/>
                <a:gd name="T7" fmla="*/ 207 h 106"/>
                <a:gd name="T8" fmla="*/ 302 w 185"/>
                <a:gd name="T9" fmla="*/ 94 h 106"/>
                <a:gd name="T10" fmla="*/ 242 w 185"/>
                <a:gd name="T11" fmla="*/ 1038 h 106"/>
                <a:gd name="T12" fmla="*/ 1536 w 185"/>
                <a:gd name="T13" fmla="*/ 1096 h 106"/>
                <a:gd name="T14" fmla="*/ 1769 w 185"/>
                <a:gd name="T15" fmla="*/ 976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5" h="106">
                  <a:moveTo>
                    <a:pt x="176" y="80"/>
                  </a:moveTo>
                  <a:cubicBezTo>
                    <a:pt x="185" y="73"/>
                    <a:pt x="177" y="45"/>
                    <a:pt x="169" y="36"/>
                  </a:cubicBezTo>
                  <a:cubicBezTo>
                    <a:pt x="163" y="29"/>
                    <a:pt x="159" y="32"/>
                    <a:pt x="151" y="31"/>
                  </a:cubicBezTo>
                  <a:cubicBezTo>
                    <a:pt x="127" y="27"/>
                    <a:pt x="92" y="28"/>
                    <a:pt x="70" y="17"/>
                  </a:cubicBezTo>
                  <a:cubicBezTo>
                    <a:pt x="58" y="11"/>
                    <a:pt x="43" y="0"/>
                    <a:pt x="30" y="8"/>
                  </a:cubicBezTo>
                  <a:cubicBezTo>
                    <a:pt x="0" y="26"/>
                    <a:pt x="2" y="69"/>
                    <a:pt x="24" y="85"/>
                  </a:cubicBezTo>
                  <a:cubicBezTo>
                    <a:pt x="55" y="106"/>
                    <a:pt x="120" y="101"/>
                    <a:pt x="153" y="90"/>
                  </a:cubicBezTo>
                  <a:cubicBezTo>
                    <a:pt x="158" y="88"/>
                    <a:pt x="173" y="84"/>
                    <a:pt x="176" y="80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3" name="Freeform 27">
              <a:extLst>
                <a:ext uri="{FF2B5EF4-FFF2-40B4-BE49-F238E27FC236}">
                  <a16:creationId xmlns:a16="http://schemas.microsoft.com/office/drawing/2014/main" id="{3994E3EC-09F0-42DE-8B28-3A4ADC599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3028"/>
              <a:ext cx="283" cy="175"/>
            </a:xfrm>
            <a:custGeom>
              <a:avLst/>
              <a:gdLst>
                <a:gd name="T0" fmla="*/ 1251 w 131"/>
                <a:gd name="T1" fmla="*/ 695 h 76"/>
                <a:gd name="T2" fmla="*/ 1199 w 131"/>
                <a:gd name="T3" fmla="*/ 318 h 76"/>
                <a:gd name="T4" fmla="*/ 1059 w 131"/>
                <a:gd name="T5" fmla="*/ 256 h 76"/>
                <a:gd name="T6" fmla="*/ 495 w 131"/>
                <a:gd name="T7" fmla="*/ 147 h 76"/>
                <a:gd name="T8" fmla="*/ 210 w 131"/>
                <a:gd name="T9" fmla="*/ 74 h 76"/>
                <a:gd name="T10" fmla="*/ 173 w 131"/>
                <a:gd name="T11" fmla="*/ 732 h 76"/>
                <a:gd name="T12" fmla="*/ 1087 w 131"/>
                <a:gd name="T13" fmla="*/ 778 h 76"/>
                <a:gd name="T14" fmla="*/ 1251 w 131"/>
                <a:gd name="T15" fmla="*/ 695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1" h="76">
                  <a:moveTo>
                    <a:pt x="124" y="57"/>
                  </a:moveTo>
                  <a:cubicBezTo>
                    <a:pt x="131" y="52"/>
                    <a:pt x="125" y="32"/>
                    <a:pt x="119" y="26"/>
                  </a:cubicBezTo>
                  <a:cubicBezTo>
                    <a:pt x="115" y="21"/>
                    <a:pt x="111" y="22"/>
                    <a:pt x="105" y="21"/>
                  </a:cubicBezTo>
                  <a:cubicBezTo>
                    <a:pt x="89" y="18"/>
                    <a:pt x="64" y="20"/>
                    <a:pt x="49" y="12"/>
                  </a:cubicBezTo>
                  <a:cubicBezTo>
                    <a:pt x="41" y="7"/>
                    <a:pt x="30" y="0"/>
                    <a:pt x="21" y="6"/>
                  </a:cubicBezTo>
                  <a:cubicBezTo>
                    <a:pt x="0" y="19"/>
                    <a:pt x="1" y="49"/>
                    <a:pt x="17" y="60"/>
                  </a:cubicBezTo>
                  <a:cubicBezTo>
                    <a:pt x="39" y="76"/>
                    <a:pt x="85" y="72"/>
                    <a:pt x="108" y="64"/>
                  </a:cubicBezTo>
                  <a:cubicBezTo>
                    <a:pt x="112" y="63"/>
                    <a:pt x="122" y="60"/>
                    <a:pt x="124" y="57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4" name="Freeform 28">
              <a:extLst>
                <a:ext uri="{FF2B5EF4-FFF2-40B4-BE49-F238E27FC236}">
                  <a16:creationId xmlns:a16="http://schemas.microsoft.com/office/drawing/2014/main" id="{8FBC866A-4793-4DE7-A504-28FAB1041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088"/>
              <a:ext cx="214" cy="96"/>
            </a:xfrm>
            <a:custGeom>
              <a:avLst/>
              <a:gdLst>
                <a:gd name="T0" fmla="*/ 938 w 99"/>
                <a:gd name="T1" fmla="*/ 370 h 42"/>
                <a:gd name="T2" fmla="*/ 938 w 99"/>
                <a:gd name="T3" fmla="*/ 158 h 42"/>
                <a:gd name="T4" fmla="*/ 828 w 99"/>
                <a:gd name="T5" fmla="*/ 110 h 42"/>
                <a:gd name="T6" fmla="*/ 463 w 99"/>
                <a:gd name="T7" fmla="*/ 57 h 42"/>
                <a:gd name="T8" fmla="*/ 182 w 99"/>
                <a:gd name="T9" fmla="*/ 48 h 42"/>
                <a:gd name="T10" fmla="*/ 233 w 99"/>
                <a:gd name="T11" fmla="*/ 361 h 42"/>
                <a:gd name="T12" fmla="*/ 728 w 99"/>
                <a:gd name="T13" fmla="*/ 407 h 42"/>
                <a:gd name="T14" fmla="*/ 938 w 99"/>
                <a:gd name="T15" fmla="*/ 370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42">
                  <a:moveTo>
                    <a:pt x="93" y="31"/>
                  </a:moveTo>
                  <a:cubicBezTo>
                    <a:pt x="99" y="27"/>
                    <a:pt x="99" y="19"/>
                    <a:pt x="93" y="13"/>
                  </a:cubicBezTo>
                  <a:cubicBezTo>
                    <a:pt x="90" y="9"/>
                    <a:pt x="87" y="10"/>
                    <a:pt x="82" y="9"/>
                  </a:cubicBezTo>
                  <a:cubicBezTo>
                    <a:pt x="67" y="6"/>
                    <a:pt x="59" y="12"/>
                    <a:pt x="46" y="5"/>
                  </a:cubicBezTo>
                  <a:cubicBezTo>
                    <a:pt x="39" y="1"/>
                    <a:pt x="26" y="0"/>
                    <a:pt x="18" y="4"/>
                  </a:cubicBezTo>
                  <a:cubicBezTo>
                    <a:pt x="0" y="15"/>
                    <a:pt x="10" y="20"/>
                    <a:pt x="23" y="30"/>
                  </a:cubicBezTo>
                  <a:cubicBezTo>
                    <a:pt x="42" y="42"/>
                    <a:pt x="52" y="41"/>
                    <a:pt x="72" y="34"/>
                  </a:cubicBezTo>
                  <a:cubicBezTo>
                    <a:pt x="75" y="33"/>
                    <a:pt x="91" y="33"/>
                    <a:pt x="93" y="31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5" name="Freeform 29">
              <a:extLst>
                <a:ext uri="{FF2B5EF4-FFF2-40B4-BE49-F238E27FC236}">
                  <a16:creationId xmlns:a16="http://schemas.microsoft.com/office/drawing/2014/main" id="{3EE17C69-6543-4B15-9006-39FBEEBCC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3106"/>
              <a:ext cx="195" cy="53"/>
            </a:xfrm>
            <a:custGeom>
              <a:avLst/>
              <a:gdLst>
                <a:gd name="T0" fmla="*/ 914 w 90"/>
                <a:gd name="T1" fmla="*/ 196 h 23"/>
                <a:gd name="T2" fmla="*/ 826 w 90"/>
                <a:gd name="T3" fmla="*/ 187 h 23"/>
                <a:gd name="T4" fmla="*/ 358 w 90"/>
                <a:gd name="T5" fmla="*/ 159 h 23"/>
                <a:gd name="T6" fmla="*/ 0 w 90"/>
                <a:gd name="T7" fmla="*/ 28 h 23"/>
                <a:gd name="T8" fmla="*/ 253 w 90"/>
                <a:gd name="T9" fmla="*/ 111 h 23"/>
                <a:gd name="T10" fmla="*/ 906 w 90"/>
                <a:gd name="T11" fmla="*/ 6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23">
                  <a:moveTo>
                    <a:pt x="90" y="16"/>
                  </a:moveTo>
                  <a:cubicBezTo>
                    <a:pt x="87" y="16"/>
                    <a:pt x="84" y="16"/>
                    <a:pt x="81" y="15"/>
                  </a:cubicBezTo>
                  <a:cubicBezTo>
                    <a:pt x="68" y="13"/>
                    <a:pt x="51" y="5"/>
                    <a:pt x="35" y="13"/>
                  </a:cubicBezTo>
                  <a:cubicBezTo>
                    <a:pt x="10" y="23"/>
                    <a:pt x="0" y="2"/>
                    <a:pt x="0" y="2"/>
                  </a:cubicBezTo>
                  <a:cubicBezTo>
                    <a:pt x="0" y="2"/>
                    <a:pt x="12" y="17"/>
                    <a:pt x="25" y="9"/>
                  </a:cubicBezTo>
                  <a:cubicBezTo>
                    <a:pt x="41" y="0"/>
                    <a:pt x="60" y="6"/>
                    <a:pt x="89" y="5"/>
                  </a:cubicBezTo>
                </a:path>
              </a:pathLst>
            </a:custGeom>
            <a:solidFill>
              <a:srgbClr val="7A37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6" name="Freeform 30">
              <a:extLst>
                <a:ext uri="{FF2B5EF4-FFF2-40B4-BE49-F238E27FC236}">
                  <a16:creationId xmlns:a16="http://schemas.microsoft.com/office/drawing/2014/main" id="{BD7F3341-6ED8-412E-AEDD-E8F3DF68C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069"/>
              <a:ext cx="1473" cy="1341"/>
            </a:xfrm>
            <a:custGeom>
              <a:avLst/>
              <a:gdLst>
                <a:gd name="T0" fmla="*/ 322 w 682"/>
                <a:gd name="T1" fmla="*/ 5899 h 582"/>
                <a:gd name="T2" fmla="*/ 877 w 682"/>
                <a:gd name="T3" fmla="*/ 5956 h 582"/>
                <a:gd name="T4" fmla="*/ 1814 w 682"/>
                <a:gd name="T5" fmla="*/ 5214 h 582"/>
                <a:gd name="T6" fmla="*/ 2188 w 682"/>
                <a:gd name="T7" fmla="*/ 5064 h 582"/>
                <a:gd name="T8" fmla="*/ 1600 w 682"/>
                <a:gd name="T9" fmla="*/ 4661 h 582"/>
                <a:gd name="T10" fmla="*/ 644 w 682"/>
                <a:gd name="T11" fmla="*/ 4719 h 582"/>
                <a:gd name="T12" fmla="*/ 1400 w 682"/>
                <a:gd name="T13" fmla="*/ 4528 h 582"/>
                <a:gd name="T14" fmla="*/ 1782 w 682"/>
                <a:gd name="T15" fmla="*/ 4650 h 582"/>
                <a:gd name="T16" fmla="*/ 2477 w 682"/>
                <a:gd name="T17" fmla="*/ 4832 h 582"/>
                <a:gd name="T18" fmla="*/ 3013 w 682"/>
                <a:gd name="T19" fmla="*/ 4062 h 582"/>
                <a:gd name="T20" fmla="*/ 1914 w 682"/>
                <a:gd name="T21" fmla="*/ 1661 h 582"/>
                <a:gd name="T22" fmla="*/ 1685 w 682"/>
                <a:gd name="T23" fmla="*/ 1604 h 582"/>
                <a:gd name="T24" fmla="*/ 1479 w 682"/>
                <a:gd name="T25" fmla="*/ 1747 h 582"/>
                <a:gd name="T26" fmla="*/ 1564 w 682"/>
                <a:gd name="T27" fmla="*/ 1995 h 582"/>
                <a:gd name="T28" fmla="*/ 1745 w 682"/>
                <a:gd name="T29" fmla="*/ 2606 h 582"/>
                <a:gd name="T30" fmla="*/ 1674 w 682"/>
                <a:gd name="T31" fmla="*/ 3069 h 582"/>
                <a:gd name="T32" fmla="*/ 1624 w 682"/>
                <a:gd name="T33" fmla="*/ 2740 h 582"/>
                <a:gd name="T34" fmla="*/ 1529 w 682"/>
                <a:gd name="T35" fmla="*/ 2166 h 582"/>
                <a:gd name="T36" fmla="*/ 1339 w 682"/>
                <a:gd name="T37" fmla="*/ 1820 h 582"/>
                <a:gd name="T38" fmla="*/ 1069 w 682"/>
                <a:gd name="T39" fmla="*/ 1933 h 582"/>
                <a:gd name="T40" fmla="*/ 374 w 682"/>
                <a:gd name="T41" fmla="*/ 2984 h 582"/>
                <a:gd name="T42" fmla="*/ 0 w 682"/>
                <a:gd name="T43" fmla="*/ 3376 h 582"/>
                <a:gd name="T44" fmla="*/ 330 w 682"/>
                <a:gd name="T45" fmla="*/ 2926 h 582"/>
                <a:gd name="T46" fmla="*/ 886 w 682"/>
                <a:gd name="T47" fmla="*/ 1906 h 582"/>
                <a:gd name="T48" fmla="*/ 1521 w 682"/>
                <a:gd name="T49" fmla="*/ 1465 h 582"/>
                <a:gd name="T50" fmla="*/ 1946 w 682"/>
                <a:gd name="T51" fmla="*/ 48 h 582"/>
                <a:gd name="T52" fmla="*/ 2104 w 682"/>
                <a:gd name="T53" fmla="*/ 0 h 582"/>
                <a:gd name="T54" fmla="*/ 2430 w 682"/>
                <a:gd name="T55" fmla="*/ 1124 h 582"/>
                <a:gd name="T56" fmla="*/ 3961 w 682"/>
                <a:gd name="T57" fmla="*/ 4258 h 582"/>
                <a:gd name="T58" fmla="*/ 6177 w 682"/>
                <a:gd name="T59" fmla="*/ 4795 h 582"/>
                <a:gd name="T60" fmla="*/ 6708 w 682"/>
                <a:gd name="T61" fmla="*/ 5016 h 582"/>
                <a:gd name="T62" fmla="*/ 6246 w 682"/>
                <a:gd name="T63" fmla="*/ 5553 h 582"/>
                <a:gd name="T64" fmla="*/ 5864 w 682"/>
                <a:gd name="T65" fmla="*/ 6461 h 582"/>
                <a:gd name="T66" fmla="*/ 5257 w 682"/>
                <a:gd name="T67" fmla="*/ 7120 h 582"/>
                <a:gd name="T68" fmla="*/ 5644 w 682"/>
                <a:gd name="T69" fmla="*/ 6509 h 582"/>
                <a:gd name="T70" fmla="*/ 6065 w 682"/>
                <a:gd name="T71" fmla="*/ 5760 h 582"/>
                <a:gd name="T72" fmla="*/ 5471 w 682"/>
                <a:gd name="T73" fmla="*/ 5703 h 582"/>
                <a:gd name="T74" fmla="*/ 5462 w 682"/>
                <a:gd name="T75" fmla="*/ 5564 h 582"/>
                <a:gd name="T76" fmla="*/ 5562 w 682"/>
                <a:gd name="T77" fmla="*/ 5564 h 582"/>
                <a:gd name="T78" fmla="*/ 5873 w 682"/>
                <a:gd name="T79" fmla="*/ 5405 h 582"/>
                <a:gd name="T80" fmla="*/ 5140 w 682"/>
                <a:gd name="T81" fmla="*/ 5223 h 582"/>
                <a:gd name="T82" fmla="*/ 3639 w 682"/>
                <a:gd name="T83" fmla="*/ 4576 h 582"/>
                <a:gd name="T84" fmla="*/ 2989 w 682"/>
                <a:gd name="T85" fmla="*/ 4841 h 582"/>
                <a:gd name="T86" fmla="*/ 3065 w 682"/>
                <a:gd name="T87" fmla="*/ 5016 h 582"/>
                <a:gd name="T88" fmla="*/ 3544 w 682"/>
                <a:gd name="T89" fmla="*/ 5122 h 582"/>
                <a:gd name="T90" fmla="*/ 3881 w 682"/>
                <a:gd name="T91" fmla="*/ 5260 h 582"/>
                <a:gd name="T92" fmla="*/ 3639 w 682"/>
                <a:gd name="T93" fmla="*/ 5187 h 582"/>
                <a:gd name="T94" fmla="*/ 3093 w 682"/>
                <a:gd name="T95" fmla="*/ 5187 h 582"/>
                <a:gd name="T96" fmla="*/ 2790 w 682"/>
                <a:gd name="T97" fmla="*/ 4991 h 582"/>
                <a:gd name="T98" fmla="*/ 1641 w 682"/>
                <a:gd name="T99" fmla="*/ 5553 h 582"/>
                <a:gd name="T100" fmla="*/ 354 w 682"/>
                <a:gd name="T101" fmla="*/ 6030 h 58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82" h="582">
                  <a:moveTo>
                    <a:pt x="32" y="482"/>
                  </a:moveTo>
                  <a:cubicBezTo>
                    <a:pt x="44" y="487"/>
                    <a:pt x="61" y="490"/>
                    <a:pt x="87" y="487"/>
                  </a:cubicBezTo>
                  <a:cubicBezTo>
                    <a:pt x="152" y="480"/>
                    <a:pt x="135" y="446"/>
                    <a:pt x="180" y="426"/>
                  </a:cubicBezTo>
                  <a:cubicBezTo>
                    <a:pt x="199" y="417"/>
                    <a:pt x="217" y="414"/>
                    <a:pt x="217" y="414"/>
                  </a:cubicBezTo>
                  <a:cubicBezTo>
                    <a:pt x="217" y="414"/>
                    <a:pt x="177" y="409"/>
                    <a:pt x="159" y="381"/>
                  </a:cubicBezTo>
                  <a:cubicBezTo>
                    <a:pt x="142" y="352"/>
                    <a:pt x="107" y="444"/>
                    <a:pt x="64" y="386"/>
                  </a:cubicBezTo>
                  <a:cubicBezTo>
                    <a:pt x="64" y="386"/>
                    <a:pt x="86" y="422"/>
                    <a:pt x="139" y="370"/>
                  </a:cubicBezTo>
                  <a:cubicBezTo>
                    <a:pt x="147" y="362"/>
                    <a:pt x="159" y="356"/>
                    <a:pt x="177" y="380"/>
                  </a:cubicBezTo>
                  <a:cubicBezTo>
                    <a:pt x="193" y="402"/>
                    <a:pt x="235" y="399"/>
                    <a:pt x="246" y="395"/>
                  </a:cubicBezTo>
                  <a:cubicBezTo>
                    <a:pt x="246" y="395"/>
                    <a:pt x="339" y="376"/>
                    <a:pt x="299" y="332"/>
                  </a:cubicBezTo>
                  <a:cubicBezTo>
                    <a:pt x="299" y="332"/>
                    <a:pt x="199" y="256"/>
                    <a:pt x="190" y="136"/>
                  </a:cubicBezTo>
                  <a:cubicBezTo>
                    <a:pt x="189" y="127"/>
                    <a:pt x="179" y="120"/>
                    <a:pt x="167" y="131"/>
                  </a:cubicBezTo>
                  <a:cubicBezTo>
                    <a:pt x="162" y="136"/>
                    <a:pt x="155" y="140"/>
                    <a:pt x="147" y="143"/>
                  </a:cubicBezTo>
                  <a:cubicBezTo>
                    <a:pt x="147" y="143"/>
                    <a:pt x="143" y="147"/>
                    <a:pt x="155" y="163"/>
                  </a:cubicBezTo>
                  <a:cubicBezTo>
                    <a:pt x="168" y="180"/>
                    <a:pt x="173" y="197"/>
                    <a:pt x="173" y="213"/>
                  </a:cubicBezTo>
                  <a:cubicBezTo>
                    <a:pt x="173" y="228"/>
                    <a:pt x="159" y="240"/>
                    <a:pt x="166" y="251"/>
                  </a:cubicBezTo>
                  <a:cubicBezTo>
                    <a:pt x="166" y="251"/>
                    <a:pt x="157" y="236"/>
                    <a:pt x="161" y="224"/>
                  </a:cubicBezTo>
                  <a:cubicBezTo>
                    <a:pt x="169" y="200"/>
                    <a:pt x="157" y="183"/>
                    <a:pt x="152" y="177"/>
                  </a:cubicBezTo>
                  <a:cubicBezTo>
                    <a:pt x="146" y="171"/>
                    <a:pt x="133" y="149"/>
                    <a:pt x="133" y="149"/>
                  </a:cubicBezTo>
                  <a:cubicBezTo>
                    <a:pt x="124" y="152"/>
                    <a:pt x="115" y="154"/>
                    <a:pt x="106" y="158"/>
                  </a:cubicBezTo>
                  <a:cubicBezTo>
                    <a:pt x="47" y="178"/>
                    <a:pt x="79" y="204"/>
                    <a:pt x="37" y="244"/>
                  </a:cubicBezTo>
                  <a:cubicBezTo>
                    <a:pt x="30" y="251"/>
                    <a:pt x="5" y="259"/>
                    <a:pt x="0" y="276"/>
                  </a:cubicBezTo>
                  <a:cubicBezTo>
                    <a:pt x="0" y="276"/>
                    <a:pt x="1" y="266"/>
                    <a:pt x="33" y="239"/>
                  </a:cubicBezTo>
                  <a:cubicBezTo>
                    <a:pt x="52" y="223"/>
                    <a:pt x="40" y="179"/>
                    <a:pt x="88" y="156"/>
                  </a:cubicBezTo>
                  <a:cubicBezTo>
                    <a:pt x="136" y="132"/>
                    <a:pt x="134" y="138"/>
                    <a:pt x="151" y="120"/>
                  </a:cubicBezTo>
                  <a:cubicBezTo>
                    <a:pt x="167" y="103"/>
                    <a:pt x="187" y="56"/>
                    <a:pt x="193" y="4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242" y="29"/>
                    <a:pt x="241" y="92"/>
                  </a:cubicBezTo>
                  <a:cubicBezTo>
                    <a:pt x="239" y="156"/>
                    <a:pt x="280" y="273"/>
                    <a:pt x="393" y="348"/>
                  </a:cubicBezTo>
                  <a:cubicBezTo>
                    <a:pt x="506" y="422"/>
                    <a:pt x="579" y="401"/>
                    <a:pt x="613" y="392"/>
                  </a:cubicBezTo>
                  <a:cubicBezTo>
                    <a:pt x="646" y="383"/>
                    <a:pt x="682" y="390"/>
                    <a:pt x="666" y="410"/>
                  </a:cubicBezTo>
                  <a:cubicBezTo>
                    <a:pt x="650" y="429"/>
                    <a:pt x="595" y="421"/>
                    <a:pt x="620" y="454"/>
                  </a:cubicBezTo>
                  <a:cubicBezTo>
                    <a:pt x="645" y="487"/>
                    <a:pt x="607" y="519"/>
                    <a:pt x="582" y="528"/>
                  </a:cubicBezTo>
                  <a:cubicBezTo>
                    <a:pt x="557" y="536"/>
                    <a:pt x="571" y="581"/>
                    <a:pt x="522" y="582"/>
                  </a:cubicBezTo>
                  <a:cubicBezTo>
                    <a:pt x="522" y="582"/>
                    <a:pt x="549" y="581"/>
                    <a:pt x="560" y="532"/>
                  </a:cubicBezTo>
                  <a:cubicBezTo>
                    <a:pt x="563" y="513"/>
                    <a:pt x="629" y="506"/>
                    <a:pt x="602" y="471"/>
                  </a:cubicBezTo>
                  <a:cubicBezTo>
                    <a:pt x="590" y="454"/>
                    <a:pt x="566" y="465"/>
                    <a:pt x="543" y="466"/>
                  </a:cubicBezTo>
                  <a:cubicBezTo>
                    <a:pt x="542" y="455"/>
                    <a:pt x="542" y="455"/>
                    <a:pt x="542" y="455"/>
                  </a:cubicBezTo>
                  <a:cubicBezTo>
                    <a:pt x="545" y="455"/>
                    <a:pt x="548" y="455"/>
                    <a:pt x="552" y="455"/>
                  </a:cubicBezTo>
                  <a:cubicBezTo>
                    <a:pt x="586" y="453"/>
                    <a:pt x="584" y="444"/>
                    <a:pt x="583" y="442"/>
                  </a:cubicBezTo>
                  <a:cubicBezTo>
                    <a:pt x="574" y="434"/>
                    <a:pt x="548" y="432"/>
                    <a:pt x="510" y="427"/>
                  </a:cubicBezTo>
                  <a:cubicBezTo>
                    <a:pt x="464" y="422"/>
                    <a:pt x="378" y="383"/>
                    <a:pt x="361" y="374"/>
                  </a:cubicBezTo>
                  <a:cubicBezTo>
                    <a:pt x="346" y="366"/>
                    <a:pt x="328" y="368"/>
                    <a:pt x="297" y="396"/>
                  </a:cubicBezTo>
                  <a:cubicBezTo>
                    <a:pt x="297" y="396"/>
                    <a:pt x="291" y="402"/>
                    <a:pt x="304" y="410"/>
                  </a:cubicBezTo>
                  <a:cubicBezTo>
                    <a:pt x="317" y="418"/>
                    <a:pt x="334" y="425"/>
                    <a:pt x="352" y="419"/>
                  </a:cubicBezTo>
                  <a:cubicBezTo>
                    <a:pt x="369" y="414"/>
                    <a:pt x="377" y="421"/>
                    <a:pt x="385" y="430"/>
                  </a:cubicBezTo>
                  <a:cubicBezTo>
                    <a:pt x="385" y="430"/>
                    <a:pt x="371" y="422"/>
                    <a:pt x="361" y="424"/>
                  </a:cubicBezTo>
                  <a:cubicBezTo>
                    <a:pt x="351" y="427"/>
                    <a:pt x="327" y="430"/>
                    <a:pt x="307" y="424"/>
                  </a:cubicBezTo>
                  <a:cubicBezTo>
                    <a:pt x="287" y="418"/>
                    <a:pt x="284" y="403"/>
                    <a:pt x="277" y="408"/>
                  </a:cubicBezTo>
                  <a:cubicBezTo>
                    <a:pt x="261" y="420"/>
                    <a:pt x="180" y="424"/>
                    <a:pt x="163" y="454"/>
                  </a:cubicBezTo>
                  <a:cubicBezTo>
                    <a:pt x="141" y="492"/>
                    <a:pt x="84" y="512"/>
                    <a:pt x="35" y="493"/>
                  </a:cubicBezTo>
                </a:path>
              </a:pathLst>
            </a:custGeom>
            <a:solidFill>
              <a:srgbClr val="D38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7" name="Freeform 31">
              <a:extLst>
                <a:ext uri="{FF2B5EF4-FFF2-40B4-BE49-F238E27FC236}">
                  <a16:creationId xmlns:a16="http://schemas.microsoft.com/office/drawing/2014/main" id="{A3AD84A2-06BB-496A-936C-CEFDF8BC0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056"/>
              <a:ext cx="1475" cy="1349"/>
            </a:xfrm>
            <a:custGeom>
              <a:avLst/>
              <a:gdLst>
                <a:gd name="T0" fmla="*/ 2799 w 683"/>
                <a:gd name="T1" fmla="*/ 4966 h 586"/>
                <a:gd name="T2" fmla="*/ 1650 w 683"/>
                <a:gd name="T3" fmla="*/ 5539 h 586"/>
                <a:gd name="T4" fmla="*/ 281 w 683"/>
                <a:gd name="T5" fmla="*/ 5967 h 586"/>
                <a:gd name="T6" fmla="*/ 89 w 683"/>
                <a:gd name="T7" fmla="*/ 5622 h 586"/>
                <a:gd name="T8" fmla="*/ 885 w 683"/>
                <a:gd name="T9" fmla="*/ 5942 h 586"/>
                <a:gd name="T10" fmla="*/ 1823 w 683"/>
                <a:gd name="T11" fmla="*/ 5182 h 586"/>
                <a:gd name="T12" fmla="*/ 2196 w 683"/>
                <a:gd name="T13" fmla="*/ 5051 h 586"/>
                <a:gd name="T14" fmla="*/ 1624 w 683"/>
                <a:gd name="T15" fmla="*/ 4636 h 586"/>
                <a:gd name="T16" fmla="*/ 652 w 683"/>
                <a:gd name="T17" fmla="*/ 4770 h 586"/>
                <a:gd name="T18" fmla="*/ 1408 w 683"/>
                <a:gd name="T19" fmla="*/ 4498 h 586"/>
                <a:gd name="T20" fmla="*/ 1790 w 683"/>
                <a:gd name="T21" fmla="*/ 4636 h 586"/>
                <a:gd name="T22" fmla="*/ 2486 w 683"/>
                <a:gd name="T23" fmla="*/ 4818 h 586"/>
                <a:gd name="T24" fmla="*/ 3049 w 683"/>
                <a:gd name="T25" fmla="*/ 3989 h 586"/>
                <a:gd name="T26" fmla="*/ 1974 w 683"/>
                <a:gd name="T27" fmla="*/ 1575 h 586"/>
                <a:gd name="T28" fmla="*/ 1702 w 683"/>
                <a:gd name="T29" fmla="*/ 1600 h 586"/>
                <a:gd name="T30" fmla="*/ 1492 w 683"/>
                <a:gd name="T31" fmla="*/ 1743 h 586"/>
                <a:gd name="T32" fmla="*/ 1572 w 683"/>
                <a:gd name="T33" fmla="*/ 1987 h 586"/>
                <a:gd name="T34" fmla="*/ 1762 w 683"/>
                <a:gd name="T35" fmla="*/ 2597 h 586"/>
                <a:gd name="T36" fmla="*/ 1693 w 683"/>
                <a:gd name="T37" fmla="*/ 3110 h 586"/>
                <a:gd name="T38" fmla="*/ 1693 w 683"/>
                <a:gd name="T39" fmla="*/ 2756 h 586"/>
                <a:gd name="T40" fmla="*/ 1572 w 683"/>
                <a:gd name="T41" fmla="*/ 2146 h 586"/>
                <a:gd name="T42" fmla="*/ 1348 w 683"/>
                <a:gd name="T43" fmla="*/ 1807 h 586"/>
                <a:gd name="T44" fmla="*/ 1078 w 683"/>
                <a:gd name="T45" fmla="*/ 1913 h 586"/>
                <a:gd name="T46" fmla="*/ 382 w 683"/>
                <a:gd name="T47" fmla="*/ 2979 h 586"/>
                <a:gd name="T48" fmla="*/ 19 w 683"/>
                <a:gd name="T49" fmla="*/ 3428 h 586"/>
                <a:gd name="T50" fmla="*/ 354 w 683"/>
                <a:gd name="T51" fmla="*/ 2905 h 586"/>
                <a:gd name="T52" fmla="*/ 905 w 683"/>
                <a:gd name="T53" fmla="*/ 1892 h 586"/>
                <a:gd name="T54" fmla="*/ 1529 w 683"/>
                <a:gd name="T55" fmla="*/ 1462 h 586"/>
                <a:gd name="T56" fmla="*/ 1954 w 683"/>
                <a:gd name="T57" fmla="*/ 48 h 586"/>
                <a:gd name="T58" fmla="*/ 2116 w 683"/>
                <a:gd name="T59" fmla="*/ 0 h 586"/>
                <a:gd name="T60" fmla="*/ 2438 w 683"/>
                <a:gd name="T61" fmla="*/ 1123 h 586"/>
                <a:gd name="T62" fmla="*/ 3969 w 683"/>
                <a:gd name="T63" fmla="*/ 4233 h 586"/>
                <a:gd name="T64" fmla="*/ 6185 w 683"/>
                <a:gd name="T65" fmla="*/ 4779 h 586"/>
                <a:gd name="T66" fmla="*/ 6716 w 683"/>
                <a:gd name="T67" fmla="*/ 4993 h 586"/>
                <a:gd name="T68" fmla="*/ 6254 w 683"/>
                <a:gd name="T69" fmla="*/ 5539 h 586"/>
                <a:gd name="T70" fmla="*/ 5863 w 683"/>
                <a:gd name="T71" fmla="*/ 6418 h 586"/>
                <a:gd name="T72" fmla="*/ 5280 w 683"/>
                <a:gd name="T73" fmla="*/ 7148 h 586"/>
                <a:gd name="T74" fmla="*/ 5652 w 683"/>
                <a:gd name="T75" fmla="*/ 6476 h 586"/>
                <a:gd name="T76" fmla="*/ 6081 w 683"/>
                <a:gd name="T77" fmla="*/ 5744 h 586"/>
                <a:gd name="T78" fmla="*/ 5386 w 683"/>
                <a:gd name="T79" fmla="*/ 5670 h 586"/>
                <a:gd name="T80" fmla="*/ 4926 w 683"/>
                <a:gd name="T81" fmla="*/ 5638 h 586"/>
                <a:gd name="T82" fmla="*/ 4570 w 683"/>
                <a:gd name="T83" fmla="*/ 5576 h 586"/>
                <a:gd name="T84" fmla="*/ 4835 w 683"/>
                <a:gd name="T85" fmla="*/ 5601 h 586"/>
                <a:gd name="T86" fmla="*/ 5570 w 683"/>
                <a:gd name="T87" fmla="*/ 5548 h 586"/>
                <a:gd name="T88" fmla="*/ 5881 w 683"/>
                <a:gd name="T89" fmla="*/ 5394 h 586"/>
                <a:gd name="T90" fmla="*/ 5148 w 683"/>
                <a:gd name="T91" fmla="*/ 5210 h 586"/>
                <a:gd name="T92" fmla="*/ 3648 w 683"/>
                <a:gd name="T93" fmla="*/ 4563 h 586"/>
                <a:gd name="T94" fmla="*/ 3004 w 683"/>
                <a:gd name="T95" fmla="*/ 4818 h 586"/>
                <a:gd name="T96" fmla="*/ 3073 w 683"/>
                <a:gd name="T97" fmla="*/ 5002 h 586"/>
                <a:gd name="T98" fmla="*/ 3555 w 683"/>
                <a:gd name="T99" fmla="*/ 5113 h 586"/>
                <a:gd name="T100" fmla="*/ 3889 w 683"/>
                <a:gd name="T101" fmla="*/ 5304 h 586"/>
                <a:gd name="T102" fmla="*/ 3648 w 683"/>
                <a:gd name="T103" fmla="*/ 5173 h 586"/>
                <a:gd name="T104" fmla="*/ 3101 w 683"/>
                <a:gd name="T105" fmla="*/ 5173 h 586"/>
                <a:gd name="T106" fmla="*/ 2799 w 683"/>
                <a:gd name="T107" fmla="*/ 4966 h 58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83" h="586">
                  <a:moveTo>
                    <a:pt x="278" y="407"/>
                  </a:moveTo>
                  <a:cubicBezTo>
                    <a:pt x="262" y="419"/>
                    <a:pt x="181" y="424"/>
                    <a:pt x="164" y="454"/>
                  </a:cubicBezTo>
                  <a:cubicBezTo>
                    <a:pt x="141" y="494"/>
                    <a:pt x="79" y="514"/>
                    <a:pt x="28" y="489"/>
                  </a:cubicBezTo>
                  <a:cubicBezTo>
                    <a:pt x="7" y="479"/>
                    <a:pt x="0" y="460"/>
                    <a:pt x="9" y="461"/>
                  </a:cubicBezTo>
                  <a:cubicBezTo>
                    <a:pt x="9" y="461"/>
                    <a:pt x="23" y="494"/>
                    <a:pt x="88" y="487"/>
                  </a:cubicBezTo>
                  <a:cubicBezTo>
                    <a:pt x="153" y="480"/>
                    <a:pt x="137" y="446"/>
                    <a:pt x="181" y="425"/>
                  </a:cubicBezTo>
                  <a:cubicBezTo>
                    <a:pt x="200" y="417"/>
                    <a:pt x="218" y="414"/>
                    <a:pt x="218" y="414"/>
                  </a:cubicBezTo>
                  <a:cubicBezTo>
                    <a:pt x="218" y="414"/>
                    <a:pt x="178" y="409"/>
                    <a:pt x="161" y="380"/>
                  </a:cubicBezTo>
                  <a:cubicBezTo>
                    <a:pt x="143" y="352"/>
                    <a:pt x="101" y="442"/>
                    <a:pt x="65" y="391"/>
                  </a:cubicBezTo>
                  <a:cubicBezTo>
                    <a:pt x="65" y="391"/>
                    <a:pt x="88" y="422"/>
                    <a:pt x="140" y="369"/>
                  </a:cubicBezTo>
                  <a:cubicBezTo>
                    <a:pt x="148" y="361"/>
                    <a:pt x="161" y="356"/>
                    <a:pt x="178" y="380"/>
                  </a:cubicBezTo>
                  <a:cubicBezTo>
                    <a:pt x="194" y="402"/>
                    <a:pt x="236" y="399"/>
                    <a:pt x="247" y="395"/>
                  </a:cubicBezTo>
                  <a:cubicBezTo>
                    <a:pt x="247" y="395"/>
                    <a:pt x="342" y="372"/>
                    <a:pt x="303" y="327"/>
                  </a:cubicBezTo>
                  <a:cubicBezTo>
                    <a:pt x="303" y="327"/>
                    <a:pt x="205" y="249"/>
                    <a:pt x="196" y="129"/>
                  </a:cubicBezTo>
                  <a:cubicBezTo>
                    <a:pt x="195" y="120"/>
                    <a:pt x="181" y="119"/>
                    <a:pt x="169" y="131"/>
                  </a:cubicBezTo>
                  <a:cubicBezTo>
                    <a:pt x="163" y="136"/>
                    <a:pt x="157" y="139"/>
                    <a:pt x="148" y="143"/>
                  </a:cubicBezTo>
                  <a:cubicBezTo>
                    <a:pt x="148" y="143"/>
                    <a:pt x="144" y="147"/>
                    <a:pt x="156" y="163"/>
                  </a:cubicBezTo>
                  <a:cubicBezTo>
                    <a:pt x="169" y="180"/>
                    <a:pt x="175" y="197"/>
                    <a:pt x="175" y="213"/>
                  </a:cubicBezTo>
                  <a:cubicBezTo>
                    <a:pt x="175" y="228"/>
                    <a:pt x="160" y="245"/>
                    <a:pt x="168" y="255"/>
                  </a:cubicBezTo>
                  <a:cubicBezTo>
                    <a:pt x="168" y="255"/>
                    <a:pt x="160" y="250"/>
                    <a:pt x="168" y="226"/>
                  </a:cubicBezTo>
                  <a:cubicBezTo>
                    <a:pt x="175" y="203"/>
                    <a:pt x="162" y="182"/>
                    <a:pt x="156" y="176"/>
                  </a:cubicBezTo>
                  <a:cubicBezTo>
                    <a:pt x="151" y="170"/>
                    <a:pt x="134" y="148"/>
                    <a:pt x="134" y="148"/>
                  </a:cubicBezTo>
                  <a:cubicBezTo>
                    <a:pt x="126" y="151"/>
                    <a:pt x="116" y="154"/>
                    <a:pt x="107" y="157"/>
                  </a:cubicBezTo>
                  <a:cubicBezTo>
                    <a:pt x="48" y="177"/>
                    <a:pt x="67" y="221"/>
                    <a:pt x="38" y="244"/>
                  </a:cubicBezTo>
                  <a:cubicBezTo>
                    <a:pt x="31" y="250"/>
                    <a:pt x="6" y="263"/>
                    <a:pt x="2" y="281"/>
                  </a:cubicBezTo>
                  <a:cubicBezTo>
                    <a:pt x="2" y="281"/>
                    <a:pt x="2" y="266"/>
                    <a:pt x="35" y="238"/>
                  </a:cubicBezTo>
                  <a:cubicBezTo>
                    <a:pt x="53" y="223"/>
                    <a:pt x="42" y="179"/>
                    <a:pt x="90" y="155"/>
                  </a:cubicBezTo>
                  <a:cubicBezTo>
                    <a:pt x="138" y="132"/>
                    <a:pt x="136" y="138"/>
                    <a:pt x="152" y="120"/>
                  </a:cubicBezTo>
                  <a:cubicBezTo>
                    <a:pt x="169" y="102"/>
                    <a:pt x="188" y="56"/>
                    <a:pt x="194" y="4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0" y="0"/>
                    <a:pt x="244" y="28"/>
                    <a:pt x="242" y="92"/>
                  </a:cubicBezTo>
                  <a:cubicBezTo>
                    <a:pt x="240" y="156"/>
                    <a:pt x="281" y="273"/>
                    <a:pt x="394" y="347"/>
                  </a:cubicBezTo>
                  <a:cubicBezTo>
                    <a:pt x="508" y="422"/>
                    <a:pt x="580" y="400"/>
                    <a:pt x="614" y="392"/>
                  </a:cubicBezTo>
                  <a:cubicBezTo>
                    <a:pt x="648" y="383"/>
                    <a:pt x="683" y="390"/>
                    <a:pt x="667" y="409"/>
                  </a:cubicBezTo>
                  <a:cubicBezTo>
                    <a:pt x="651" y="429"/>
                    <a:pt x="596" y="421"/>
                    <a:pt x="621" y="454"/>
                  </a:cubicBezTo>
                  <a:cubicBezTo>
                    <a:pt x="646" y="487"/>
                    <a:pt x="606" y="517"/>
                    <a:pt x="582" y="526"/>
                  </a:cubicBezTo>
                  <a:cubicBezTo>
                    <a:pt x="557" y="535"/>
                    <a:pt x="561" y="586"/>
                    <a:pt x="524" y="586"/>
                  </a:cubicBezTo>
                  <a:cubicBezTo>
                    <a:pt x="524" y="586"/>
                    <a:pt x="551" y="581"/>
                    <a:pt x="561" y="531"/>
                  </a:cubicBezTo>
                  <a:cubicBezTo>
                    <a:pt x="565" y="513"/>
                    <a:pt x="630" y="506"/>
                    <a:pt x="604" y="471"/>
                  </a:cubicBezTo>
                  <a:cubicBezTo>
                    <a:pt x="590" y="452"/>
                    <a:pt x="561" y="468"/>
                    <a:pt x="535" y="465"/>
                  </a:cubicBezTo>
                  <a:cubicBezTo>
                    <a:pt x="522" y="463"/>
                    <a:pt x="506" y="455"/>
                    <a:pt x="489" y="462"/>
                  </a:cubicBezTo>
                  <a:cubicBezTo>
                    <a:pt x="465" y="473"/>
                    <a:pt x="454" y="457"/>
                    <a:pt x="454" y="457"/>
                  </a:cubicBezTo>
                  <a:cubicBezTo>
                    <a:pt x="454" y="457"/>
                    <a:pt x="464" y="470"/>
                    <a:pt x="480" y="459"/>
                  </a:cubicBezTo>
                  <a:cubicBezTo>
                    <a:pt x="496" y="447"/>
                    <a:pt x="518" y="457"/>
                    <a:pt x="553" y="455"/>
                  </a:cubicBezTo>
                  <a:cubicBezTo>
                    <a:pt x="587" y="453"/>
                    <a:pt x="586" y="443"/>
                    <a:pt x="584" y="442"/>
                  </a:cubicBezTo>
                  <a:cubicBezTo>
                    <a:pt x="575" y="434"/>
                    <a:pt x="549" y="431"/>
                    <a:pt x="511" y="427"/>
                  </a:cubicBezTo>
                  <a:cubicBezTo>
                    <a:pt x="465" y="422"/>
                    <a:pt x="379" y="383"/>
                    <a:pt x="362" y="374"/>
                  </a:cubicBezTo>
                  <a:cubicBezTo>
                    <a:pt x="348" y="366"/>
                    <a:pt x="329" y="367"/>
                    <a:pt x="298" y="395"/>
                  </a:cubicBezTo>
                  <a:cubicBezTo>
                    <a:pt x="298" y="395"/>
                    <a:pt x="293" y="402"/>
                    <a:pt x="305" y="410"/>
                  </a:cubicBezTo>
                  <a:cubicBezTo>
                    <a:pt x="318" y="418"/>
                    <a:pt x="336" y="425"/>
                    <a:pt x="353" y="419"/>
                  </a:cubicBezTo>
                  <a:cubicBezTo>
                    <a:pt x="371" y="413"/>
                    <a:pt x="378" y="426"/>
                    <a:pt x="386" y="435"/>
                  </a:cubicBezTo>
                  <a:cubicBezTo>
                    <a:pt x="386" y="435"/>
                    <a:pt x="372" y="422"/>
                    <a:pt x="362" y="424"/>
                  </a:cubicBezTo>
                  <a:cubicBezTo>
                    <a:pt x="352" y="426"/>
                    <a:pt x="328" y="430"/>
                    <a:pt x="308" y="424"/>
                  </a:cubicBezTo>
                  <a:cubicBezTo>
                    <a:pt x="288" y="418"/>
                    <a:pt x="285" y="402"/>
                    <a:pt x="278" y="407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8" name="Freeform 32">
              <a:extLst>
                <a:ext uri="{FF2B5EF4-FFF2-40B4-BE49-F238E27FC236}">
                  <a16:creationId xmlns:a16="http://schemas.microsoft.com/office/drawing/2014/main" id="{18700A77-93A1-48F0-B915-F64EB4933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2076"/>
              <a:ext cx="1025" cy="977"/>
            </a:xfrm>
            <a:custGeom>
              <a:avLst/>
              <a:gdLst>
                <a:gd name="T0" fmla="*/ 41 w 475"/>
                <a:gd name="T1" fmla="*/ 0 h 424"/>
                <a:gd name="T2" fmla="*/ 28 w 475"/>
                <a:gd name="T3" fmla="*/ 171 h 424"/>
                <a:gd name="T4" fmla="*/ 218 w 475"/>
                <a:gd name="T5" fmla="*/ 440 h 424"/>
                <a:gd name="T6" fmla="*/ 563 w 475"/>
                <a:gd name="T7" fmla="*/ 2560 h 424"/>
                <a:gd name="T8" fmla="*/ 3334 w 475"/>
                <a:gd name="T9" fmla="*/ 5019 h 424"/>
                <a:gd name="T10" fmla="*/ 4773 w 475"/>
                <a:gd name="T11" fmla="*/ 4613 h 424"/>
                <a:gd name="T12" fmla="*/ 1728 w 475"/>
                <a:gd name="T13" fmla="*/ 3929 h 424"/>
                <a:gd name="T14" fmla="*/ 494 w 475"/>
                <a:gd name="T15" fmla="*/ 696 h 424"/>
                <a:gd name="T16" fmla="*/ 41 w 475"/>
                <a:gd name="T17" fmla="*/ 0 h 4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5" h="424">
                  <a:moveTo>
                    <a:pt x="4" y="0"/>
                  </a:moveTo>
                  <a:cubicBezTo>
                    <a:pt x="4" y="0"/>
                    <a:pt x="5" y="5"/>
                    <a:pt x="3" y="14"/>
                  </a:cubicBezTo>
                  <a:cubicBezTo>
                    <a:pt x="0" y="23"/>
                    <a:pt x="10" y="30"/>
                    <a:pt x="22" y="36"/>
                  </a:cubicBezTo>
                  <a:cubicBezTo>
                    <a:pt x="33" y="42"/>
                    <a:pt x="18" y="150"/>
                    <a:pt x="56" y="209"/>
                  </a:cubicBezTo>
                  <a:cubicBezTo>
                    <a:pt x="93" y="267"/>
                    <a:pt x="147" y="377"/>
                    <a:pt x="332" y="410"/>
                  </a:cubicBezTo>
                  <a:cubicBezTo>
                    <a:pt x="349" y="413"/>
                    <a:pt x="467" y="418"/>
                    <a:pt x="475" y="377"/>
                  </a:cubicBezTo>
                  <a:cubicBezTo>
                    <a:pt x="475" y="377"/>
                    <a:pt x="356" y="424"/>
                    <a:pt x="172" y="321"/>
                  </a:cubicBezTo>
                  <a:cubicBezTo>
                    <a:pt x="51" y="253"/>
                    <a:pt x="49" y="57"/>
                    <a:pt x="49" y="57"/>
                  </a:cubicBezTo>
                  <a:cubicBezTo>
                    <a:pt x="49" y="57"/>
                    <a:pt x="55" y="5"/>
                    <a:pt x="4" y="0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39" name="Freeform 33">
              <a:extLst>
                <a:ext uri="{FF2B5EF4-FFF2-40B4-BE49-F238E27FC236}">
                  <a16:creationId xmlns:a16="http://schemas.microsoft.com/office/drawing/2014/main" id="{48F979B1-6952-4873-A5A5-2FF455F4F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477"/>
              <a:ext cx="1919" cy="1894"/>
            </a:xfrm>
            <a:custGeom>
              <a:avLst/>
              <a:gdLst>
                <a:gd name="T0" fmla="*/ 6579 w 889"/>
                <a:gd name="T1" fmla="*/ 2203 h 822"/>
                <a:gd name="T2" fmla="*/ 7320 w 889"/>
                <a:gd name="T3" fmla="*/ 1763 h 822"/>
                <a:gd name="T4" fmla="*/ 7838 w 889"/>
                <a:gd name="T5" fmla="*/ 806 h 822"/>
                <a:gd name="T6" fmla="*/ 8028 w 889"/>
                <a:gd name="T7" fmla="*/ 1811 h 822"/>
                <a:gd name="T8" fmla="*/ 7745 w 889"/>
                <a:gd name="T9" fmla="*/ 6998 h 822"/>
                <a:gd name="T10" fmla="*/ 7456 w 889"/>
                <a:gd name="T11" fmla="*/ 7991 h 822"/>
                <a:gd name="T12" fmla="*/ 7395 w 889"/>
                <a:gd name="T13" fmla="*/ 9624 h 822"/>
                <a:gd name="T14" fmla="*/ 6588 w 889"/>
                <a:gd name="T15" fmla="*/ 9982 h 822"/>
                <a:gd name="T16" fmla="*/ 6245 w 889"/>
                <a:gd name="T17" fmla="*/ 8357 h 822"/>
                <a:gd name="T18" fmla="*/ 6189 w 889"/>
                <a:gd name="T19" fmla="*/ 9982 h 822"/>
                <a:gd name="T20" fmla="*/ 5774 w 889"/>
                <a:gd name="T21" fmla="*/ 9710 h 822"/>
                <a:gd name="T22" fmla="*/ 5731 w 889"/>
                <a:gd name="T23" fmla="*/ 8500 h 822"/>
                <a:gd name="T24" fmla="*/ 4524 w 889"/>
                <a:gd name="T25" fmla="*/ 8097 h 822"/>
                <a:gd name="T26" fmla="*/ 945 w 889"/>
                <a:gd name="T27" fmla="*/ 5000 h 822"/>
                <a:gd name="T28" fmla="*/ 546 w 889"/>
                <a:gd name="T29" fmla="*/ 3281 h 822"/>
                <a:gd name="T30" fmla="*/ 643 w 889"/>
                <a:gd name="T31" fmla="*/ 2223 h 822"/>
                <a:gd name="T32" fmla="*/ 1701 w 889"/>
                <a:gd name="T33" fmla="*/ 1189 h 822"/>
                <a:gd name="T34" fmla="*/ 3724 w 889"/>
                <a:gd name="T35" fmla="*/ 659 h 822"/>
                <a:gd name="T36" fmla="*/ 6579 w 889"/>
                <a:gd name="T37" fmla="*/ 2203 h 8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89" h="822">
                  <a:moveTo>
                    <a:pt x="654" y="180"/>
                  </a:moveTo>
                  <a:cubicBezTo>
                    <a:pt x="654" y="180"/>
                    <a:pt x="711" y="169"/>
                    <a:pt x="728" y="144"/>
                  </a:cubicBezTo>
                  <a:cubicBezTo>
                    <a:pt x="745" y="120"/>
                    <a:pt x="750" y="60"/>
                    <a:pt x="779" y="66"/>
                  </a:cubicBezTo>
                  <a:cubicBezTo>
                    <a:pt x="796" y="70"/>
                    <a:pt x="768" y="103"/>
                    <a:pt x="798" y="148"/>
                  </a:cubicBezTo>
                  <a:cubicBezTo>
                    <a:pt x="828" y="192"/>
                    <a:pt x="889" y="409"/>
                    <a:pt x="770" y="572"/>
                  </a:cubicBezTo>
                  <a:cubicBezTo>
                    <a:pt x="761" y="585"/>
                    <a:pt x="761" y="613"/>
                    <a:pt x="741" y="653"/>
                  </a:cubicBezTo>
                  <a:cubicBezTo>
                    <a:pt x="731" y="673"/>
                    <a:pt x="734" y="775"/>
                    <a:pt x="735" y="787"/>
                  </a:cubicBezTo>
                  <a:cubicBezTo>
                    <a:pt x="735" y="787"/>
                    <a:pt x="710" y="822"/>
                    <a:pt x="655" y="816"/>
                  </a:cubicBezTo>
                  <a:cubicBezTo>
                    <a:pt x="655" y="816"/>
                    <a:pt x="641" y="693"/>
                    <a:pt x="621" y="683"/>
                  </a:cubicBezTo>
                  <a:cubicBezTo>
                    <a:pt x="601" y="673"/>
                    <a:pt x="615" y="816"/>
                    <a:pt x="615" y="816"/>
                  </a:cubicBezTo>
                  <a:cubicBezTo>
                    <a:pt x="615" y="816"/>
                    <a:pt x="586" y="812"/>
                    <a:pt x="574" y="794"/>
                  </a:cubicBezTo>
                  <a:cubicBezTo>
                    <a:pt x="574" y="794"/>
                    <a:pt x="583" y="724"/>
                    <a:pt x="570" y="695"/>
                  </a:cubicBezTo>
                  <a:cubicBezTo>
                    <a:pt x="556" y="666"/>
                    <a:pt x="561" y="627"/>
                    <a:pt x="450" y="662"/>
                  </a:cubicBezTo>
                  <a:cubicBezTo>
                    <a:pt x="339" y="697"/>
                    <a:pt x="127" y="561"/>
                    <a:pt x="94" y="409"/>
                  </a:cubicBezTo>
                  <a:cubicBezTo>
                    <a:pt x="80" y="343"/>
                    <a:pt x="108" y="293"/>
                    <a:pt x="54" y="268"/>
                  </a:cubicBezTo>
                  <a:cubicBezTo>
                    <a:pt x="0" y="242"/>
                    <a:pt x="15" y="206"/>
                    <a:pt x="64" y="182"/>
                  </a:cubicBezTo>
                  <a:cubicBezTo>
                    <a:pt x="114" y="159"/>
                    <a:pt x="107" y="100"/>
                    <a:pt x="169" y="97"/>
                  </a:cubicBezTo>
                  <a:cubicBezTo>
                    <a:pt x="195" y="96"/>
                    <a:pt x="290" y="0"/>
                    <a:pt x="370" y="54"/>
                  </a:cubicBezTo>
                  <a:cubicBezTo>
                    <a:pt x="450" y="108"/>
                    <a:pt x="498" y="195"/>
                    <a:pt x="654" y="180"/>
                  </a:cubicBezTo>
                  <a:close/>
                </a:path>
              </a:pathLst>
            </a:custGeom>
            <a:solidFill>
              <a:srgbClr val="C2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0" name="Freeform 34">
              <a:extLst>
                <a:ext uri="{FF2B5EF4-FFF2-40B4-BE49-F238E27FC236}">
                  <a16:creationId xmlns:a16="http://schemas.microsoft.com/office/drawing/2014/main" id="{B8472276-9FA4-42D7-84EE-6271599AB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380"/>
              <a:ext cx="193" cy="146"/>
            </a:xfrm>
            <a:custGeom>
              <a:avLst/>
              <a:gdLst>
                <a:gd name="T0" fmla="*/ 898 w 89"/>
                <a:gd name="T1" fmla="*/ 285 h 63"/>
                <a:gd name="T2" fmla="*/ 603 w 89"/>
                <a:gd name="T3" fmla="*/ 633 h 63"/>
                <a:gd name="T4" fmla="*/ 184 w 89"/>
                <a:gd name="T5" fmla="*/ 501 h 63"/>
                <a:gd name="T6" fmla="*/ 551 w 89"/>
                <a:gd name="T7" fmla="*/ 28 h 63"/>
                <a:gd name="T8" fmla="*/ 909 w 89"/>
                <a:gd name="T9" fmla="*/ 248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63">
                  <a:moveTo>
                    <a:pt x="88" y="23"/>
                  </a:moveTo>
                  <a:cubicBezTo>
                    <a:pt x="75" y="30"/>
                    <a:pt x="68" y="42"/>
                    <a:pt x="59" y="51"/>
                  </a:cubicBezTo>
                  <a:cubicBezTo>
                    <a:pt x="47" y="63"/>
                    <a:pt x="27" y="51"/>
                    <a:pt x="18" y="40"/>
                  </a:cubicBezTo>
                  <a:cubicBezTo>
                    <a:pt x="0" y="20"/>
                    <a:pt x="39" y="5"/>
                    <a:pt x="54" y="2"/>
                  </a:cubicBezTo>
                  <a:cubicBezTo>
                    <a:pt x="69" y="0"/>
                    <a:pt x="82" y="6"/>
                    <a:pt x="89" y="2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1" name="Freeform 35">
              <a:extLst>
                <a:ext uri="{FF2B5EF4-FFF2-40B4-BE49-F238E27FC236}">
                  <a16:creationId xmlns:a16="http://schemas.microsoft.com/office/drawing/2014/main" id="{A5B59FE5-E344-4E34-A115-0CCDD805A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549"/>
              <a:ext cx="73" cy="511"/>
            </a:xfrm>
            <a:custGeom>
              <a:avLst/>
              <a:gdLst>
                <a:gd name="T0" fmla="*/ 225 w 34"/>
                <a:gd name="T1" fmla="*/ 2707 h 222"/>
                <a:gd name="T2" fmla="*/ 0 w 34"/>
                <a:gd name="T3" fmla="*/ 0 h 222"/>
                <a:gd name="T4" fmla="*/ 249 w 34"/>
                <a:gd name="T5" fmla="*/ 64 h 222"/>
                <a:gd name="T6" fmla="*/ 337 w 34"/>
                <a:gd name="T7" fmla="*/ 2682 h 222"/>
                <a:gd name="T8" fmla="*/ 225 w 34"/>
                <a:gd name="T9" fmla="*/ 2707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22">
                  <a:moveTo>
                    <a:pt x="23" y="222"/>
                  </a:moveTo>
                  <a:cubicBezTo>
                    <a:pt x="23" y="222"/>
                    <a:pt x="16" y="37"/>
                    <a:pt x="0" y="0"/>
                  </a:cubicBezTo>
                  <a:cubicBezTo>
                    <a:pt x="0" y="0"/>
                    <a:pt x="11" y="3"/>
                    <a:pt x="25" y="5"/>
                  </a:cubicBezTo>
                  <a:cubicBezTo>
                    <a:pt x="25" y="5"/>
                    <a:pt x="20" y="191"/>
                    <a:pt x="34" y="220"/>
                  </a:cubicBezTo>
                  <a:cubicBezTo>
                    <a:pt x="34" y="220"/>
                    <a:pt x="26" y="212"/>
                    <a:pt x="23" y="222"/>
                  </a:cubicBezTo>
                  <a:close/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2" name="Freeform 36">
              <a:extLst>
                <a:ext uri="{FF2B5EF4-FFF2-40B4-BE49-F238E27FC236}">
                  <a16:creationId xmlns:a16="http://schemas.microsoft.com/office/drawing/2014/main" id="{C0E5227B-8BB9-4FD1-9C9E-470B03984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092"/>
              <a:ext cx="188" cy="55"/>
            </a:xfrm>
            <a:custGeom>
              <a:avLst/>
              <a:gdLst>
                <a:gd name="T0" fmla="*/ 836 w 87"/>
                <a:gd name="T1" fmla="*/ 195 h 24"/>
                <a:gd name="T2" fmla="*/ 817 w 87"/>
                <a:gd name="T3" fmla="*/ 179 h 24"/>
                <a:gd name="T4" fmla="*/ 354 w 87"/>
                <a:gd name="T5" fmla="*/ 158 h 24"/>
                <a:gd name="T6" fmla="*/ 0 w 87"/>
                <a:gd name="T7" fmla="*/ 85 h 24"/>
                <a:gd name="T8" fmla="*/ 253 w 87"/>
                <a:gd name="T9" fmla="*/ 110 h 24"/>
                <a:gd name="T10" fmla="*/ 836 w 87"/>
                <a:gd name="T11" fmla="*/ 73 h 24"/>
                <a:gd name="T12" fmla="*/ 836 w 87"/>
                <a:gd name="T13" fmla="*/ 19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24">
                  <a:moveTo>
                    <a:pt x="83" y="16"/>
                  </a:moveTo>
                  <a:cubicBezTo>
                    <a:pt x="82" y="16"/>
                    <a:pt x="82" y="15"/>
                    <a:pt x="81" y="15"/>
                  </a:cubicBezTo>
                  <a:cubicBezTo>
                    <a:pt x="67" y="14"/>
                    <a:pt x="51" y="5"/>
                    <a:pt x="35" y="13"/>
                  </a:cubicBezTo>
                  <a:cubicBezTo>
                    <a:pt x="10" y="24"/>
                    <a:pt x="0" y="7"/>
                    <a:pt x="0" y="7"/>
                  </a:cubicBezTo>
                  <a:cubicBezTo>
                    <a:pt x="0" y="7"/>
                    <a:pt x="9" y="20"/>
                    <a:pt x="25" y="9"/>
                  </a:cubicBezTo>
                  <a:cubicBezTo>
                    <a:pt x="39" y="0"/>
                    <a:pt x="57" y="5"/>
                    <a:pt x="83" y="6"/>
                  </a:cubicBezTo>
                  <a:cubicBezTo>
                    <a:pt x="83" y="6"/>
                    <a:pt x="87" y="11"/>
                    <a:pt x="83" y="16"/>
                  </a:cubicBezTo>
                  <a:close/>
                </a:path>
              </a:pathLst>
            </a:custGeom>
            <a:solidFill>
              <a:srgbClr val="8B26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3" name="Freeform 37">
              <a:extLst>
                <a:ext uri="{FF2B5EF4-FFF2-40B4-BE49-F238E27FC236}">
                  <a16:creationId xmlns:a16="http://schemas.microsoft.com/office/drawing/2014/main" id="{D02288E6-60F7-40D6-87C9-04289B3BE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" y="1890"/>
              <a:ext cx="251" cy="688"/>
            </a:xfrm>
            <a:custGeom>
              <a:avLst/>
              <a:gdLst>
                <a:gd name="T0" fmla="*/ 121 w 116"/>
                <a:gd name="T1" fmla="*/ 3548 h 299"/>
                <a:gd name="T2" fmla="*/ 721 w 116"/>
                <a:gd name="T3" fmla="*/ 3240 h 299"/>
                <a:gd name="T4" fmla="*/ 881 w 116"/>
                <a:gd name="T5" fmla="*/ 2556 h 299"/>
                <a:gd name="T6" fmla="*/ 721 w 116"/>
                <a:gd name="T7" fmla="*/ 2059 h 299"/>
                <a:gd name="T8" fmla="*/ 628 w 116"/>
                <a:gd name="T9" fmla="*/ 1790 h 299"/>
                <a:gd name="T10" fmla="*/ 721 w 116"/>
                <a:gd name="T11" fmla="*/ 1779 h 299"/>
                <a:gd name="T12" fmla="*/ 842 w 116"/>
                <a:gd name="T13" fmla="*/ 1717 h 299"/>
                <a:gd name="T14" fmla="*/ 1086 w 116"/>
                <a:gd name="T15" fmla="*/ 1388 h 299"/>
                <a:gd name="T16" fmla="*/ 1106 w 116"/>
                <a:gd name="T17" fmla="*/ 550 h 299"/>
                <a:gd name="T18" fmla="*/ 697 w 116"/>
                <a:gd name="T19" fmla="*/ 159 h 299"/>
                <a:gd name="T20" fmla="*/ 418 w 116"/>
                <a:gd name="T21" fmla="*/ 550 h 299"/>
                <a:gd name="T22" fmla="*/ 173 w 116"/>
                <a:gd name="T23" fmla="*/ 973 h 299"/>
                <a:gd name="T24" fmla="*/ 89 w 116"/>
                <a:gd name="T25" fmla="*/ 2181 h 299"/>
                <a:gd name="T26" fmla="*/ 9 w 116"/>
                <a:gd name="T27" fmla="*/ 3081 h 299"/>
                <a:gd name="T28" fmla="*/ 61 w 116"/>
                <a:gd name="T29" fmla="*/ 3410 h 299"/>
                <a:gd name="T30" fmla="*/ 141 w 116"/>
                <a:gd name="T31" fmla="*/ 3548 h 2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6" h="299">
                  <a:moveTo>
                    <a:pt x="12" y="291"/>
                  </a:moveTo>
                  <a:cubicBezTo>
                    <a:pt x="34" y="299"/>
                    <a:pt x="61" y="285"/>
                    <a:pt x="71" y="266"/>
                  </a:cubicBezTo>
                  <a:cubicBezTo>
                    <a:pt x="81" y="249"/>
                    <a:pt x="89" y="229"/>
                    <a:pt x="87" y="210"/>
                  </a:cubicBezTo>
                  <a:cubicBezTo>
                    <a:pt x="84" y="195"/>
                    <a:pt x="80" y="180"/>
                    <a:pt x="71" y="169"/>
                  </a:cubicBezTo>
                  <a:cubicBezTo>
                    <a:pt x="67" y="164"/>
                    <a:pt x="51" y="151"/>
                    <a:pt x="62" y="147"/>
                  </a:cubicBezTo>
                  <a:cubicBezTo>
                    <a:pt x="65" y="145"/>
                    <a:pt x="68" y="146"/>
                    <a:pt x="71" y="146"/>
                  </a:cubicBezTo>
                  <a:cubicBezTo>
                    <a:pt x="75" y="145"/>
                    <a:pt x="79" y="143"/>
                    <a:pt x="83" y="141"/>
                  </a:cubicBezTo>
                  <a:cubicBezTo>
                    <a:pt x="94" y="135"/>
                    <a:pt x="101" y="124"/>
                    <a:pt x="107" y="114"/>
                  </a:cubicBezTo>
                  <a:cubicBezTo>
                    <a:pt x="116" y="94"/>
                    <a:pt x="115" y="65"/>
                    <a:pt x="109" y="45"/>
                  </a:cubicBezTo>
                  <a:cubicBezTo>
                    <a:pt x="104" y="27"/>
                    <a:pt x="92" y="0"/>
                    <a:pt x="69" y="13"/>
                  </a:cubicBezTo>
                  <a:cubicBezTo>
                    <a:pt x="57" y="21"/>
                    <a:pt x="49" y="34"/>
                    <a:pt x="41" y="45"/>
                  </a:cubicBezTo>
                  <a:cubicBezTo>
                    <a:pt x="33" y="56"/>
                    <a:pt x="23" y="67"/>
                    <a:pt x="17" y="80"/>
                  </a:cubicBezTo>
                  <a:cubicBezTo>
                    <a:pt x="2" y="111"/>
                    <a:pt x="10" y="146"/>
                    <a:pt x="9" y="179"/>
                  </a:cubicBezTo>
                  <a:cubicBezTo>
                    <a:pt x="9" y="204"/>
                    <a:pt x="1" y="228"/>
                    <a:pt x="1" y="253"/>
                  </a:cubicBezTo>
                  <a:cubicBezTo>
                    <a:pt x="1" y="262"/>
                    <a:pt x="0" y="271"/>
                    <a:pt x="6" y="280"/>
                  </a:cubicBezTo>
                  <a:cubicBezTo>
                    <a:pt x="9" y="284"/>
                    <a:pt x="12" y="288"/>
                    <a:pt x="14" y="291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4" name="Freeform 38">
              <a:extLst>
                <a:ext uri="{FF2B5EF4-FFF2-40B4-BE49-F238E27FC236}">
                  <a16:creationId xmlns:a16="http://schemas.microsoft.com/office/drawing/2014/main" id="{17D087F9-BF79-43A8-9119-A90CB76F8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915"/>
              <a:ext cx="157" cy="219"/>
            </a:xfrm>
            <a:custGeom>
              <a:avLst/>
              <a:gdLst>
                <a:gd name="T0" fmla="*/ 80 w 73"/>
                <a:gd name="T1" fmla="*/ 12 h 95"/>
                <a:gd name="T2" fmla="*/ 9 w 73"/>
                <a:gd name="T3" fmla="*/ 505 h 95"/>
                <a:gd name="T4" fmla="*/ 88 w 73"/>
                <a:gd name="T5" fmla="*/ 855 h 95"/>
                <a:gd name="T6" fmla="*/ 301 w 73"/>
                <a:gd name="T7" fmla="*/ 1042 h 95"/>
                <a:gd name="T8" fmla="*/ 536 w 73"/>
                <a:gd name="T9" fmla="*/ 1164 h 95"/>
                <a:gd name="T10" fmla="*/ 708 w 73"/>
                <a:gd name="T11" fmla="*/ 807 h 95"/>
                <a:gd name="T12" fmla="*/ 615 w 73"/>
                <a:gd name="T13" fmla="*/ 378 h 95"/>
                <a:gd name="T14" fmla="*/ 310 w 73"/>
                <a:gd name="T15" fmla="*/ 171 h 95"/>
                <a:gd name="T16" fmla="*/ 148 w 73"/>
                <a:gd name="T17" fmla="*/ 48 h 95"/>
                <a:gd name="T18" fmla="*/ 80 w 73"/>
                <a:gd name="T19" fmla="*/ 28 h 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95">
                  <a:moveTo>
                    <a:pt x="8" y="1"/>
                  </a:moveTo>
                  <a:cubicBezTo>
                    <a:pt x="2" y="11"/>
                    <a:pt x="2" y="29"/>
                    <a:pt x="1" y="41"/>
                  </a:cubicBezTo>
                  <a:cubicBezTo>
                    <a:pt x="0" y="53"/>
                    <a:pt x="1" y="62"/>
                    <a:pt x="9" y="70"/>
                  </a:cubicBezTo>
                  <a:cubicBezTo>
                    <a:pt x="15" y="77"/>
                    <a:pt x="22" y="82"/>
                    <a:pt x="30" y="85"/>
                  </a:cubicBezTo>
                  <a:cubicBezTo>
                    <a:pt x="37" y="88"/>
                    <a:pt x="46" y="95"/>
                    <a:pt x="54" y="95"/>
                  </a:cubicBezTo>
                  <a:cubicBezTo>
                    <a:pt x="68" y="94"/>
                    <a:pt x="70" y="76"/>
                    <a:pt x="71" y="66"/>
                  </a:cubicBezTo>
                  <a:cubicBezTo>
                    <a:pt x="73" y="51"/>
                    <a:pt x="73" y="43"/>
                    <a:pt x="62" y="31"/>
                  </a:cubicBezTo>
                  <a:cubicBezTo>
                    <a:pt x="54" y="22"/>
                    <a:pt x="43" y="18"/>
                    <a:pt x="31" y="14"/>
                  </a:cubicBezTo>
                  <a:cubicBezTo>
                    <a:pt x="24" y="12"/>
                    <a:pt x="21" y="7"/>
                    <a:pt x="15" y="4"/>
                  </a:cubicBezTo>
                  <a:cubicBezTo>
                    <a:pt x="13" y="2"/>
                    <a:pt x="11" y="0"/>
                    <a:pt x="8" y="2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5" name="Freeform 39">
              <a:extLst>
                <a:ext uri="{FF2B5EF4-FFF2-40B4-BE49-F238E27FC236}">
                  <a16:creationId xmlns:a16="http://schemas.microsoft.com/office/drawing/2014/main" id="{F4662314-9ECB-45D2-9EA6-815F0561B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512"/>
              <a:ext cx="698" cy="417"/>
            </a:xfrm>
            <a:custGeom>
              <a:avLst/>
              <a:gdLst>
                <a:gd name="T0" fmla="*/ 0 w 323"/>
                <a:gd name="T1" fmla="*/ 919 h 181"/>
                <a:gd name="T2" fmla="*/ 1677 w 323"/>
                <a:gd name="T3" fmla="*/ 488 h 181"/>
                <a:gd name="T4" fmla="*/ 3259 w 323"/>
                <a:gd name="T5" fmla="*/ 2016 h 181"/>
                <a:gd name="T6" fmla="*/ 1919 w 323"/>
                <a:gd name="T7" fmla="*/ 1368 h 181"/>
                <a:gd name="T8" fmla="*/ 0 w 323"/>
                <a:gd name="T9" fmla="*/ 919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81">
                  <a:moveTo>
                    <a:pt x="0" y="75"/>
                  </a:moveTo>
                  <a:cubicBezTo>
                    <a:pt x="0" y="75"/>
                    <a:pt x="100" y="0"/>
                    <a:pt x="166" y="40"/>
                  </a:cubicBezTo>
                  <a:cubicBezTo>
                    <a:pt x="233" y="81"/>
                    <a:pt x="296" y="156"/>
                    <a:pt x="323" y="165"/>
                  </a:cubicBezTo>
                  <a:cubicBezTo>
                    <a:pt x="323" y="165"/>
                    <a:pt x="289" y="181"/>
                    <a:pt x="190" y="112"/>
                  </a:cubicBezTo>
                  <a:cubicBezTo>
                    <a:pt x="91" y="42"/>
                    <a:pt x="66" y="62"/>
                    <a:pt x="0" y="75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6" name="Freeform 40">
              <a:extLst>
                <a:ext uri="{FF2B5EF4-FFF2-40B4-BE49-F238E27FC236}">
                  <a16:creationId xmlns:a16="http://schemas.microsoft.com/office/drawing/2014/main" id="{8695DF37-DFD6-4A2E-AF5F-8F2DD4F53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1712"/>
              <a:ext cx="1218" cy="862"/>
            </a:xfrm>
            <a:custGeom>
              <a:avLst/>
              <a:gdLst>
                <a:gd name="T0" fmla="*/ 130 w 564"/>
                <a:gd name="T1" fmla="*/ 2203 h 374"/>
                <a:gd name="T2" fmla="*/ 0 w 564"/>
                <a:gd name="T3" fmla="*/ 1837 h 374"/>
                <a:gd name="T4" fmla="*/ 443 w 564"/>
                <a:gd name="T5" fmla="*/ 122 h 374"/>
                <a:gd name="T6" fmla="*/ 1086 w 564"/>
                <a:gd name="T7" fmla="*/ 207 h 374"/>
                <a:gd name="T8" fmla="*/ 1754 w 564"/>
                <a:gd name="T9" fmla="*/ 562 h 374"/>
                <a:gd name="T10" fmla="*/ 3889 w 564"/>
                <a:gd name="T11" fmla="*/ 929 h 374"/>
                <a:gd name="T12" fmla="*/ 5680 w 564"/>
                <a:gd name="T13" fmla="*/ 599 h 374"/>
                <a:gd name="T14" fmla="*/ 5680 w 564"/>
                <a:gd name="T15" fmla="*/ 2598 h 374"/>
                <a:gd name="T16" fmla="*/ 5541 w 564"/>
                <a:gd name="T17" fmla="*/ 2863 h 374"/>
                <a:gd name="T18" fmla="*/ 4794 w 564"/>
                <a:gd name="T19" fmla="*/ 4580 h 374"/>
                <a:gd name="T20" fmla="*/ 4360 w 564"/>
                <a:gd name="T21" fmla="*/ 4515 h 374"/>
                <a:gd name="T22" fmla="*/ 4300 w 564"/>
                <a:gd name="T23" fmla="*/ 2939 h 374"/>
                <a:gd name="T24" fmla="*/ 4863 w 564"/>
                <a:gd name="T25" fmla="*/ 1556 h 374"/>
                <a:gd name="T26" fmla="*/ 2369 w 564"/>
                <a:gd name="T27" fmla="*/ 1678 h 374"/>
                <a:gd name="T28" fmla="*/ 1730 w 564"/>
                <a:gd name="T29" fmla="*/ 1482 h 374"/>
                <a:gd name="T30" fmla="*/ 635 w 564"/>
                <a:gd name="T31" fmla="*/ 1678 h 374"/>
                <a:gd name="T32" fmla="*/ 857 w 564"/>
                <a:gd name="T33" fmla="*/ 2740 h 374"/>
                <a:gd name="T34" fmla="*/ 857 w 564"/>
                <a:gd name="T35" fmla="*/ 3904 h 374"/>
                <a:gd name="T36" fmla="*/ 382 w 564"/>
                <a:gd name="T37" fmla="*/ 4112 h 374"/>
                <a:gd name="T38" fmla="*/ 130 w 564"/>
                <a:gd name="T39" fmla="*/ 2203 h 37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64" h="374">
                  <a:moveTo>
                    <a:pt x="13" y="180"/>
                  </a:moveTo>
                  <a:cubicBezTo>
                    <a:pt x="13" y="180"/>
                    <a:pt x="105" y="155"/>
                    <a:pt x="0" y="150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80" y="28"/>
                    <a:pt x="108" y="17"/>
                  </a:cubicBezTo>
                  <a:cubicBezTo>
                    <a:pt x="135" y="6"/>
                    <a:pt x="144" y="0"/>
                    <a:pt x="174" y="46"/>
                  </a:cubicBezTo>
                  <a:cubicBezTo>
                    <a:pt x="204" y="92"/>
                    <a:pt x="322" y="95"/>
                    <a:pt x="386" y="76"/>
                  </a:cubicBezTo>
                  <a:cubicBezTo>
                    <a:pt x="450" y="57"/>
                    <a:pt x="552" y="47"/>
                    <a:pt x="564" y="49"/>
                  </a:cubicBezTo>
                  <a:cubicBezTo>
                    <a:pt x="564" y="212"/>
                    <a:pt x="564" y="212"/>
                    <a:pt x="564" y="212"/>
                  </a:cubicBezTo>
                  <a:cubicBezTo>
                    <a:pt x="564" y="212"/>
                    <a:pt x="469" y="199"/>
                    <a:pt x="550" y="234"/>
                  </a:cubicBezTo>
                  <a:cubicBezTo>
                    <a:pt x="476" y="374"/>
                    <a:pt x="476" y="374"/>
                    <a:pt x="476" y="374"/>
                  </a:cubicBezTo>
                  <a:cubicBezTo>
                    <a:pt x="476" y="374"/>
                    <a:pt x="462" y="363"/>
                    <a:pt x="433" y="369"/>
                  </a:cubicBezTo>
                  <a:cubicBezTo>
                    <a:pt x="433" y="369"/>
                    <a:pt x="364" y="326"/>
                    <a:pt x="427" y="240"/>
                  </a:cubicBezTo>
                  <a:cubicBezTo>
                    <a:pt x="461" y="193"/>
                    <a:pt x="503" y="247"/>
                    <a:pt x="483" y="127"/>
                  </a:cubicBezTo>
                  <a:cubicBezTo>
                    <a:pt x="480" y="108"/>
                    <a:pt x="366" y="142"/>
                    <a:pt x="235" y="137"/>
                  </a:cubicBezTo>
                  <a:cubicBezTo>
                    <a:pt x="235" y="137"/>
                    <a:pt x="198" y="137"/>
                    <a:pt x="172" y="121"/>
                  </a:cubicBezTo>
                  <a:cubicBezTo>
                    <a:pt x="145" y="105"/>
                    <a:pt x="71" y="72"/>
                    <a:pt x="63" y="137"/>
                  </a:cubicBezTo>
                  <a:cubicBezTo>
                    <a:pt x="54" y="202"/>
                    <a:pt x="59" y="202"/>
                    <a:pt x="85" y="224"/>
                  </a:cubicBezTo>
                  <a:cubicBezTo>
                    <a:pt x="112" y="246"/>
                    <a:pt x="139" y="312"/>
                    <a:pt x="85" y="319"/>
                  </a:cubicBezTo>
                  <a:cubicBezTo>
                    <a:pt x="68" y="321"/>
                    <a:pt x="48" y="332"/>
                    <a:pt x="38" y="336"/>
                  </a:cubicBezTo>
                  <a:lnTo>
                    <a:pt x="13" y="180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47" name="Oval 41">
              <a:extLst>
                <a:ext uri="{FF2B5EF4-FFF2-40B4-BE49-F238E27FC236}">
                  <a16:creationId xmlns:a16="http://schemas.microsoft.com/office/drawing/2014/main" id="{98CEBEA7-B0DA-424E-9C3C-85BBCC09D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1" y="1825"/>
              <a:ext cx="159" cy="376"/>
            </a:xfrm>
            <a:prstGeom prst="ellipse">
              <a:avLst/>
            </a:pr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48" name="Oval 42">
              <a:extLst>
                <a:ext uri="{FF2B5EF4-FFF2-40B4-BE49-F238E27FC236}">
                  <a16:creationId xmlns:a16="http://schemas.microsoft.com/office/drawing/2014/main" id="{64FCC48A-8970-4A79-AD58-2499218B2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2" y="1862"/>
              <a:ext cx="125" cy="302"/>
            </a:xfrm>
            <a:prstGeom prst="ellipse">
              <a:avLst/>
            </a:pr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49" name="Freeform 43">
              <a:extLst>
                <a:ext uri="{FF2B5EF4-FFF2-40B4-BE49-F238E27FC236}">
                  <a16:creationId xmlns:a16="http://schemas.microsoft.com/office/drawing/2014/main" id="{B06E9AFE-09B7-45E0-856D-2A7F9080C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726"/>
              <a:ext cx="172" cy="343"/>
            </a:xfrm>
            <a:custGeom>
              <a:avLst/>
              <a:gdLst>
                <a:gd name="T0" fmla="*/ 675 w 80"/>
                <a:gd name="T1" fmla="*/ 1013 h 149"/>
                <a:gd name="T2" fmla="*/ 181 w 80"/>
                <a:gd name="T3" fmla="*/ 1754 h 149"/>
                <a:gd name="T4" fmla="*/ 129 w 80"/>
                <a:gd name="T5" fmla="*/ 806 h 149"/>
                <a:gd name="T6" fmla="*/ 615 w 80"/>
                <a:gd name="T7" fmla="*/ 48 h 149"/>
                <a:gd name="T8" fmla="*/ 675 w 80"/>
                <a:gd name="T9" fmla="*/ 1013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49">
                  <a:moveTo>
                    <a:pt x="68" y="83"/>
                  </a:moveTo>
                  <a:cubicBezTo>
                    <a:pt x="56" y="122"/>
                    <a:pt x="33" y="149"/>
                    <a:pt x="18" y="144"/>
                  </a:cubicBezTo>
                  <a:cubicBezTo>
                    <a:pt x="3" y="139"/>
                    <a:pt x="0" y="104"/>
                    <a:pt x="13" y="66"/>
                  </a:cubicBezTo>
                  <a:cubicBezTo>
                    <a:pt x="25" y="27"/>
                    <a:pt x="47" y="0"/>
                    <a:pt x="62" y="4"/>
                  </a:cubicBezTo>
                  <a:cubicBezTo>
                    <a:pt x="78" y="9"/>
                    <a:pt x="80" y="45"/>
                    <a:pt x="68" y="83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0" name="Freeform 44">
              <a:extLst>
                <a:ext uri="{FF2B5EF4-FFF2-40B4-BE49-F238E27FC236}">
                  <a16:creationId xmlns:a16="http://schemas.microsoft.com/office/drawing/2014/main" id="{E72A164D-B44E-4314-9D1F-64CE1E570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763"/>
              <a:ext cx="125" cy="267"/>
            </a:xfrm>
            <a:custGeom>
              <a:avLst/>
              <a:gdLst>
                <a:gd name="T0" fmla="*/ 491 w 58"/>
                <a:gd name="T1" fmla="*/ 794 h 116"/>
                <a:gd name="T2" fmla="*/ 121 w 58"/>
                <a:gd name="T3" fmla="*/ 1376 h 116"/>
                <a:gd name="T4" fmla="*/ 101 w 58"/>
                <a:gd name="T5" fmla="*/ 635 h 116"/>
                <a:gd name="T6" fmla="*/ 470 w 58"/>
                <a:gd name="T7" fmla="*/ 48 h 116"/>
                <a:gd name="T8" fmla="*/ 491 w 58"/>
                <a:gd name="T9" fmla="*/ 794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16">
                  <a:moveTo>
                    <a:pt x="49" y="65"/>
                  </a:moveTo>
                  <a:cubicBezTo>
                    <a:pt x="39" y="95"/>
                    <a:pt x="23" y="116"/>
                    <a:pt x="12" y="113"/>
                  </a:cubicBezTo>
                  <a:cubicBezTo>
                    <a:pt x="1" y="110"/>
                    <a:pt x="0" y="82"/>
                    <a:pt x="10" y="52"/>
                  </a:cubicBezTo>
                  <a:cubicBezTo>
                    <a:pt x="19" y="22"/>
                    <a:pt x="36" y="0"/>
                    <a:pt x="47" y="4"/>
                  </a:cubicBezTo>
                  <a:cubicBezTo>
                    <a:pt x="57" y="7"/>
                    <a:pt x="58" y="34"/>
                    <a:pt x="49" y="65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1" name="Freeform 45">
              <a:extLst>
                <a:ext uri="{FF2B5EF4-FFF2-40B4-BE49-F238E27FC236}">
                  <a16:creationId xmlns:a16="http://schemas.microsoft.com/office/drawing/2014/main" id="{37AD1EBA-E48E-47C0-A596-1B32756C5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120"/>
              <a:ext cx="179" cy="373"/>
            </a:xfrm>
            <a:custGeom>
              <a:avLst/>
              <a:gdLst>
                <a:gd name="T0" fmla="*/ 772 w 83"/>
                <a:gd name="T1" fmla="*/ 939 h 162"/>
                <a:gd name="T2" fmla="*/ 522 w 83"/>
                <a:gd name="T3" fmla="*/ 1950 h 162"/>
                <a:gd name="T4" fmla="*/ 60 w 83"/>
                <a:gd name="T5" fmla="*/ 1050 h 162"/>
                <a:gd name="T6" fmla="*/ 311 w 83"/>
                <a:gd name="T7" fmla="*/ 37 h 162"/>
                <a:gd name="T8" fmla="*/ 772 w 83"/>
                <a:gd name="T9" fmla="*/ 939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62">
                  <a:moveTo>
                    <a:pt x="77" y="77"/>
                  </a:moveTo>
                  <a:cubicBezTo>
                    <a:pt x="83" y="120"/>
                    <a:pt x="71" y="157"/>
                    <a:pt x="52" y="160"/>
                  </a:cubicBezTo>
                  <a:cubicBezTo>
                    <a:pt x="32" y="162"/>
                    <a:pt x="12" y="129"/>
                    <a:pt x="6" y="86"/>
                  </a:cubicBezTo>
                  <a:cubicBezTo>
                    <a:pt x="0" y="42"/>
                    <a:pt x="12" y="5"/>
                    <a:pt x="31" y="3"/>
                  </a:cubicBezTo>
                  <a:cubicBezTo>
                    <a:pt x="51" y="0"/>
                    <a:pt x="71" y="33"/>
                    <a:pt x="77" y="77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2" name="Freeform 46">
              <a:extLst>
                <a:ext uri="{FF2B5EF4-FFF2-40B4-BE49-F238E27FC236}">
                  <a16:creationId xmlns:a16="http://schemas.microsoft.com/office/drawing/2014/main" id="{088996F3-8831-49A3-830A-1DC2390C7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155"/>
              <a:ext cx="136" cy="306"/>
            </a:xfrm>
            <a:custGeom>
              <a:avLst/>
              <a:gdLst>
                <a:gd name="T0" fmla="*/ 591 w 63"/>
                <a:gd name="T1" fmla="*/ 768 h 133"/>
                <a:gd name="T2" fmla="*/ 402 w 63"/>
                <a:gd name="T3" fmla="*/ 1594 h 133"/>
                <a:gd name="T4" fmla="*/ 52 w 63"/>
                <a:gd name="T5" fmla="*/ 851 h 133"/>
                <a:gd name="T6" fmla="*/ 233 w 63"/>
                <a:gd name="T7" fmla="*/ 28 h 133"/>
                <a:gd name="T8" fmla="*/ 591 w 63"/>
                <a:gd name="T9" fmla="*/ 768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33">
                  <a:moveTo>
                    <a:pt x="59" y="63"/>
                  </a:moveTo>
                  <a:cubicBezTo>
                    <a:pt x="63" y="98"/>
                    <a:pt x="55" y="129"/>
                    <a:pt x="40" y="131"/>
                  </a:cubicBezTo>
                  <a:cubicBezTo>
                    <a:pt x="25" y="133"/>
                    <a:pt x="9" y="105"/>
                    <a:pt x="5" y="70"/>
                  </a:cubicBezTo>
                  <a:cubicBezTo>
                    <a:pt x="0" y="34"/>
                    <a:pt x="8" y="4"/>
                    <a:pt x="23" y="2"/>
                  </a:cubicBezTo>
                  <a:cubicBezTo>
                    <a:pt x="38" y="0"/>
                    <a:pt x="54" y="27"/>
                    <a:pt x="59" y="63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3" name="Freeform 47">
              <a:extLst>
                <a:ext uri="{FF2B5EF4-FFF2-40B4-BE49-F238E27FC236}">
                  <a16:creationId xmlns:a16="http://schemas.microsoft.com/office/drawing/2014/main" id="{BF92C0A3-2C37-40D5-B058-FD32843B1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226"/>
              <a:ext cx="273" cy="378"/>
            </a:xfrm>
            <a:custGeom>
              <a:avLst/>
              <a:gdLst>
                <a:gd name="T0" fmla="*/ 1066 w 126"/>
                <a:gd name="T1" fmla="*/ 1286 h 164"/>
                <a:gd name="T2" fmla="*/ 253 w 126"/>
                <a:gd name="T3" fmla="*/ 1849 h 164"/>
                <a:gd name="T4" fmla="*/ 217 w 126"/>
                <a:gd name="T5" fmla="*/ 721 h 164"/>
                <a:gd name="T6" fmla="*/ 1038 w 126"/>
                <a:gd name="T7" fmla="*/ 159 h 164"/>
                <a:gd name="T8" fmla="*/ 1066 w 126"/>
                <a:gd name="T9" fmla="*/ 1286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64">
                  <a:moveTo>
                    <a:pt x="105" y="105"/>
                  </a:moveTo>
                  <a:cubicBezTo>
                    <a:pt x="84" y="144"/>
                    <a:pt x="48" y="164"/>
                    <a:pt x="25" y="151"/>
                  </a:cubicBezTo>
                  <a:cubicBezTo>
                    <a:pt x="2" y="138"/>
                    <a:pt x="0" y="97"/>
                    <a:pt x="21" y="59"/>
                  </a:cubicBezTo>
                  <a:cubicBezTo>
                    <a:pt x="43" y="20"/>
                    <a:pt x="79" y="0"/>
                    <a:pt x="102" y="13"/>
                  </a:cubicBezTo>
                  <a:cubicBezTo>
                    <a:pt x="125" y="26"/>
                    <a:pt x="126" y="67"/>
                    <a:pt x="105" y="105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4" name="Freeform 48">
              <a:extLst>
                <a:ext uri="{FF2B5EF4-FFF2-40B4-BE49-F238E27FC236}">
                  <a16:creationId xmlns:a16="http://schemas.microsoft.com/office/drawing/2014/main" id="{5AE2B2F4-DD6B-49C6-9C0F-A19DE1DD3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265"/>
              <a:ext cx="214" cy="313"/>
            </a:xfrm>
            <a:custGeom>
              <a:avLst/>
              <a:gdLst>
                <a:gd name="T0" fmla="*/ 808 w 99"/>
                <a:gd name="T1" fmla="*/ 1038 h 136"/>
                <a:gd name="T2" fmla="*/ 173 w 99"/>
                <a:gd name="T3" fmla="*/ 1547 h 136"/>
                <a:gd name="T4" fmla="*/ 192 w 99"/>
                <a:gd name="T5" fmla="*/ 619 h 136"/>
                <a:gd name="T6" fmla="*/ 828 w 99"/>
                <a:gd name="T7" fmla="*/ 110 h 136"/>
                <a:gd name="T8" fmla="*/ 808 w 99"/>
                <a:gd name="T9" fmla="*/ 1038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36">
                  <a:moveTo>
                    <a:pt x="80" y="85"/>
                  </a:moveTo>
                  <a:cubicBezTo>
                    <a:pt x="62" y="118"/>
                    <a:pt x="33" y="136"/>
                    <a:pt x="17" y="127"/>
                  </a:cubicBezTo>
                  <a:cubicBezTo>
                    <a:pt x="0" y="117"/>
                    <a:pt x="1" y="83"/>
                    <a:pt x="19" y="51"/>
                  </a:cubicBezTo>
                  <a:cubicBezTo>
                    <a:pt x="37" y="19"/>
                    <a:pt x="65" y="0"/>
                    <a:pt x="82" y="9"/>
                  </a:cubicBezTo>
                  <a:cubicBezTo>
                    <a:pt x="99" y="19"/>
                    <a:pt x="98" y="53"/>
                    <a:pt x="80" y="85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5" name="Freeform 49">
              <a:extLst>
                <a:ext uri="{FF2B5EF4-FFF2-40B4-BE49-F238E27FC236}">
                  <a16:creationId xmlns:a16="http://schemas.microsoft.com/office/drawing/2014/main" id="{EB80CF0F-262A-412B-9914-0AA4CBFF0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1139"/>
              <a:ext cx="1002" cy="792"/>
            </a:xfrm>
            <a:custGeom>
              <a:avLst/>
              <a:gdLst>
                <a:gd name="T0" fmla="*/ 3978 w 464"/>
                <a:gd name="T1" fmla="*/ 1893 h 344"/>
                <a:gd name="T2" fmla="*/ 3837 w 464"/>
                <a:gd name="T3" fmla="*/ 1623 h 344"/>
                <a:gd name="T4" fmla="*/ 3829 w 464"/>
                <a:gd name="T5" fmla="*/ 1600 h 344"/>
                <a:gd name="T6" fmla="*/ 3829 w 464"/>
                <a:gd name="T7" fmla="*/ 1441 h 344"/>
                <a:gd name="T8" fmla="*/ 2345 w 464"/>
                <a:gd name="T9" fmla="*/ 1462 h 344"/>
                <a:gd name="T10" fmla="*/ 2345 w 464"/>
                <a:gd name="T11" fmla="*/ 1462 h 344"/>
                <a:gd name="T12" fmla="*/ 2337 w 464"/>
                <a:gd name="T13" fmla="*/ 1462 h 344"/>
                <a:gd name="T14" fmla="*/ 1600 w 464"/>
                <a:gd name="T15" fmla="*/ 741 h 344"/>
                <a:gd name="T16" fmla="*/ 1451 w 464"/>
                <a:gd name="T17" fmla="*/ 338 h 344"/>
                <a:gd name="T18" fmla="*/ 0 w 464"/>
                <a:gd name="T19" fmla="*/ 1331 h 344"/>
                <a:gd name="T20" fmla="*/ 667 w 464"/>
                <a:gd name="T21" fmla="*/ 2991 h 344"/>
                <a:gd name="T22" fmla="*/ 1972 w 464"/>
                <a:gd name="T23" fmla="*/ 2454 h 344"/>
                <a:gd name="T24" fmla="*/ 2727 w 464"/>
                <a:gd name="T25" fmla="*/ 2869 h 344"/>
                <a:gd name="T26" fmla="*/ 4585 w 464"/>
                <a:gd name="T27" fmla="*/ 4197 h 344"/>
                <a:gd name="T28" fmla="*/ 4673 w 464"/>
                <a:gd name="T29" fmla="*/ 2024 h 344"/>
                <a:gd name="T30" fmla="*/ 3978 w 464"/>
                <a:gd name="T31" fmla="*/ 1893 h 34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4" h="344">
                  <a:moveTo>
                    <a:pt x="395" y="155"/>
                  </a:moveTo>
                  <a:cubicBezTo>
                    <a:pt x="385" y="149"/>
                    <a:pt x="382" y="141"/>
                    <a:pt x="381" y="133"/>
                  </a:cubicBezTo>
                  <a:cubicBezTo>
                    <a:pt x="380" y="133"/>
                    <a:pt x="380" y="132"/>
                    <a:pt x="380" y="131"/>
                  </a:cubicBezTo>
                  <a:cubicBezTo>
                    <a:pt x="380" y="131"/>
                    <a:pt x="380" y="126"/>
                    <a:pt x="380" y="118"/>
                  </a:cubicBezTo>
                  <a:cubicBezTo>
                    <a:pt x="369" y="0"/>
                    <a:pt x="233" y="120"/>
                    <a:pt x="233" y="120"/>
                  </a:cubicBezTo>
                  <a:cubicBezTo>
                    <a:pt x="233" y="120"/>
                    <a:pt x="233" y="120"/>
                    <a:pt x="233" y="120"/>
                  </a:cubicBezTo>
                  <a:cubicBezTo>
                    <a:pt x="232" y="120"/>
                    <a:pt x="232" y="120"/>
                    <a:pt x="232" y="120"/>
                  </a:cubicBezTo>
                  <a:cubicBezTo>
                    <a:pt x="215" y="130"/>
                    <a:pt x="182" y="103"/>
                    <a:pt x="159" y="61"/>
                  </a:cubicBezTo>
                  <a:cubicBezTo>
                    <a:pt x="153" y="50"/>
                    <a:pt x="148" y="39"/>
                    <a:pt x="144" y="28"/>
                  </a:cubicBezTo>
                  <a:cubicBezTo>
                    <a:pt x="92" y="54"/>
                    <a:pt x="4" y="100"/>
                    <a:pt x="0" y="109"/>
                  </a:cubicBezTo>
                  <a:cubicBezTo>
                    <a:pt x="66" y="245"/>
                    <a:pt x="66" y="245"/>
                    <a:pt x="66" y="245"/>
                  </a:cubicBezTo>
                  <a:cubicBezTo>
                    <a:pt x="66" y="245"/>
                    <a:pt x="159" y="201"/>
                    <a:pt x="196" y="201"/>
                  </a:cubicBezTo>
                  <a:cubicBezTo>
                    <a:pt x="232" y="201"/>
                    <a:pt x="249" y="206"/>
                    <a:pt x="271" y="235"/>
                  </a:cubicBezTo>
                  <a:cubicBezTo>
                    <a:pt x="294" y="264"/>
                    <a:pt x="372" y="333"/>
                    <a:pt x="455" y="344"/>
                  </a:cubicBezTo>
                  <a:cubicBezTo>
                    <a:pt x="464" y="166"/>
                    <a:pt x="464" y="166"/>
                    <a:pt x="464" y="166"/>
                  </a:cubicBezTo>
                  <a:cubicBezTo>
                    <a:pt x="439" y="169"/>
                    <a:pt x="408" y="163"/>
                    <a:pt x="395" y="155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6" name="Freeform 50">
              <a:extLst>
                <a:ext uri="{FF2B5EF4-FFF2-40B4-BE49-F238E27FC236}">
                  <a16:creationId xmlns:a16="http://schemas.microsoft.com/office/drawing/2014/main" id="{5E98B8B5-6FC6-4C98-A319-B14E1CC35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358"/>
              <a:ext cx="251" cy="373"/>
            </a:xfrm>
            <a:custGeom>
              <a:avLst/>
              <a:gdLst>
                <a:gd name="T0" fmla="*/ 1010 w 116"/>
                <a:gd name="T1" fmla="*/ 778 h 162"/>
                <a:gd name="T2" fmla="*/ 881 w 116"/>
                <a:gd name="T3" fmla="*/ 1865 h 162"/>
                <a:gd name="T4" fmla="*/ 164 w 116"/>
                <a:gd name="T5" fmla="*/ 1197 h 162"/>
                <a:gd name="T6" fmla="*/ 305 w 116"/>
                <a:gd name="T7" fmla="*/ 111 h 162"/>
                <a:gd name="T8" fmla="*/ 1010 w 116"/>
                <a:gd name="T9" fmla="*/ 778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62">
                  <a:moveTo>
                    <a:pt x="100" y="64"/>
                  </a:moveTo>
                  <a:cubicBezTo>
                    <a:pt x="116" y="104"/>
                    <a:pt x="110" y="144"/>
                    <a:pt x="87" y="153"/>
                  </a:cubicBezTo>
                  <a:cubicBezTo>
                    <a:pt x="63" y="162"/>
                    <a:pt x="32" y="137"/>
                    <a:pt x="16" y="98"/>
                  </a:cubicBezTo>
                  <a:cubicBezTo>
                    <a:pt x="0" y="58"/>
                    <a:pt x="7" y="18"/>
                    <a:pt x="30" y="9"/>
                  </a:cubicBezTo>
                  <a:cubicBezTo>
                    <a:pt x="53" y="0"/>
                    <a:pt x="85" y="25"/>
                    <a:pt x="100" y="64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7" name="Freeform 51">
              <a:extLst>
                <a:ext uri="{FF2B5EF4-FFF2-40B4-BE49-F238E27FC236}">
                  <a16:creationId xmlns:a16="http://schemas.microsoft.com/office/drawing/2014/main" id="{7B37BB4E-0144-4846-BDAB-F87090224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392"/>
              <a:ext cx="205" cy="314"/>
            </a:xfrm>
            <a:custGeom>
              <a:avLst/>
              <a:gdLst>
                <a:gd name="T0" fmla="*/ 824 w 95"/>
                <a:gd name="T1" fmla="*/ 676 h 136"/>
                <a:gd name="T2" fmla="*/ 712 w 95"/>
                <a:gd name="T3" fmla="*/ 1588 h 136"/>
                <a:gd name="T4" fmla="*/ 129 w 95"/>
                <a:gd name="T5" fmla="*/ 1007 h 136"/>
                <a:gd name="T6" fmla="*/ 242 w 95"/>
                <a:gd name="T7" fmla="*/ 97 h 136"/>
                <a:gd name="T8" fmla="*/ 824 w 95"/>
                <a:gd name="T9" fmla="*/ 676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36">
                  <a:moveTo>
                    <a:pt x="82" y="55"/>
                  </a:moveTo>
                  <a:cubicBezTo>
                    <a:pt x="95" y="88"/>
                    <a:pt x="90" y="121"/>
                    <a:pt x="71" y="129"/>
                  </a:cubicBezTo>
                  <a:cubicBezTo>
                    <a:pt x="52" y="136"/>
                    <a:pt x="26" y="115"/>
                    <a:pt x="13" y="82"/>
                  </a:cubicBezTo>
                  <a:cubicBezTo>
                    <a:pt x="0" y="49"/>
                    <a:pt x="5" y="15"/>
                    <a:pt x="24" y="8"/>
                  </a:cubicBezTo>
                  <a:cubicBezTo>
                    <a:pt x="43" y="0"/>
                    <a:pt x="69" y="21"/>
                    <a:pt x="82" y="55"/>
                  </a:cubicBezTo>
                  <a:close/>
                </a:path>
              </a:pathLst>
            </a:cu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58" name="Oval 52">
              <a:extLst>
                <a:ext uri="{FF2B5EF4-FFF2-40B4-BE49-F238E27FC236}">
                  <a16:creationId xmlns:a16="http://schemas.microsoft.com/office/drawing/2014/main" id="{DFFEEF1D-B11E-4641-9BD0-D5185AF53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6" y="1521"/>
              <a:ext cx="298" cy="419"/>
            </a:xfrm>
            <a:prstGeom prst="ellipse">
              <a:avLst/>
            </a:pr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59" name="Oval 53">
              <a:extLst>
                <a:ext uri="{FF2B5EF4-FFF2-40B4-BE49-F238E27FC236}">
                  <a16:creationId xmlns:a16="http://schemas.microsoft.com/office/drawing/2014/main" id="{A3A08BA2-B8B0-4A68-B940-ADECF1BB7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0" y="1556"/>
              <a:ext cx="248" cy="350"/>
            </a:xfrm>
            <a:prstGeom prst="ellipse">
              <a:avLst/>
            </a:pr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60" name="Freeform 54">
              <a:extLst>
                <a:ext uri="{FF2B5EF4-FFF2-40B4-BE49-F238E27FC236}">
                  <a16:creationId xmlns:a16="http://schemas.microsoft.com/office/drawing/2014/main" id="{CDD91D5C-65DC-42D3-AF63-857D4EB3A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100"/>
              <a:ext cx="177" cy="304"/>
            </a:xfrm>
            <a:custGeom>
              <a:avLst/>
              <a:gdLst>
                <a:gd name="T0" fmla="*/ 825 w 82"/>
                <a:gd name="T1" fmla="*/ 1527 h 132"/>
                <a:gd name="T2" fmla="*/ 242 w 82"/>
                <a:gd name="T3" fmla="*/ 928 h 132"/>
                <a:gd name="T4" fmla="*/ 121 w 82"/>
                <a:gd name="T5" fmla="*/ 0 h 132"/>
                <a:gd name="T6" fmla="*/ 825 w 82"/>
                <a:gd name="T7" fmla="*/ 1527 h 1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32">
                  <a:moveTo>
                    <a:pt x="82" y="125"/>
                  </a:moveTo>
                  <a:cubicBezTo>
                    <a:pt x="69" y="132"/>
                    <a:pt x="43" y="110"/>
                    <a:pt x="24" y="76"/>
                  </a:cubicBezTo>
                  <a:cubicBezTo>
                    <a:pt x="5" y="41"/>
                    <a:pt x="0" y="7"/>
                    <a:pt x="12" y="0"/>
                  </a:cubicBezTo>
                  <a:cubicBezTo>
                    <a:pt x="12" y="0"/>
                    <a:pt x="18" y="86"/>
                    <a:pt x="82" y="125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1" name="Freeform 55">
              <a:extLst>
                <a:ext uri="{FF2B5EF4-FFF2-40B4-BE49-F238E27FC236}">
                  <a16:creationId xmlns:a16="http://schemas.microsoft.com/office/drawing/2014/main" id="{7E172C45-C428-4BBF-85B9-D8AB33800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833"/>
              <a:ext cx="106" cy="27"/>
            </a:xfrm>
            <a:custGeom>
              <a:avLst/>
              <a:gdLst>
                <a:gd name="T0" fmla="*/ 495 w 49"/>
                <a:gd name="T1" fmla="*/ 92 h 12"/>
                <a:gd name="T2" fmla="*/ 242 w 49"/>
                <a:gd name="T3" fmla="*/ 25 h 12"/>
                <a:gd name="T4" fmla="*/ 9 w 49"/>
                <a:gd name="T5" fmla="*/ 137 h 12"/>
                <a:gd name="T6" fmla="*/ 495 w 49"/>
                <a:gd name="T7" fmla="*/ 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2">
                  <a:moveTo>
                    <a:pt x="49" y="8"/>
                  </a:moveTo>
                  <a:cubicBezTo>
                    <a:pt x="49" y="4"/>
                    <a:pt x="38" y="1"/>
                    <a:pt x="24" y="2"/>
                  </a:cubicBezTo>
                  <a:cubicBezTo>
                    <a:pt x="11" y="4"/>
                    <a:pt x="0" y="8"/>
                    <a:pt x="1" y="12"/>
                  </a:cubicBezTo>
                  <a:cubicBezTo>
                    <a:pt x="1" y="12"/>
                    <a:pt x="24" y="0"/>
                    <a:pt x="49" y="8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2" name="Freeform 56">
              <a:extLst>
                <a:ext uri="{FF2B5EF4-FFF2-40B4-BE49-F238E27FC236}">
                  <a16:creationId xmlns:a16="http://schemas.microsoft.com/office/drawing/2014/main" id="{1BAB49B6-86B4-4C02-914E-9A227466D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773"/>
              <a:ext cx="117" cy="20"/>
            </a:xfrm>
            <a:custGeom>
              <a:avLst/>
              <a:gdLst>
                <a:gd name="T0" fmla="*/ 548 w 54"/>
                <a:gd name="T1" fmla="*/ 98 h 9"/>
                <a:gd name="T2" fmla="*/ 273 w 54"/>
                <a:gd name="T3" fmla="*/ 20 h 9"/>
                <a:gd name="T4" fmla="*/ 0 w 54"/>
                <a:gd name="T5" fmla="*/ 98 h 9"/>
                <a:gd name="T6" fmla="*/ 548 w 54"/>
                <a:gd name="T7" fmla="*/ 9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9">
                  <a:moveTo>
                    <a:pt x="54" y="9"/>
                  </a:moveTo>
                  <a:cubicBezTo>
                    <a:pt x="54" y="5"/>
                    <a:pt x="42" y="2"/>
                    <a:pt x="27" y="2"/>
                  </a:cubicBezTo>
                  <a:cubicBezTo>
                    <a:pt x="12" y="2"/>
                    <a:pt x="0" y="5"/>
                    <a:pt x="0" y="9"/>
                  </a:cubicBezTo>
                  <a:cubicBezTo>
                    <a:pt x="0" y="9"/>
                    <a:pt x="26" y="0"/>
                    <a:pt x="54" y="9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3" name="Freeform 57">
              <a:extLst>
                <a:ext uri="{FF2B5EF4-FFF2-40B4-BE49-F238E27FC236}">
                  <a16:creationId xmlns:a16="http://schemas.microsoft.com/office/drawing/2014/main" id="{FF438F01-0AA0-44A0-93E7-1720A431B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807"/>
              <a:ext cx="115" cy="51"/>
            </a:xfrm>
            <a:custGeom>
              <a:avLst/>
              <a:gdLst>
                <a:gd name="T0" fmla="*/ 523 w 53"/>
                <a:gd name="T1" fmla="*/ 274 h 22"/>
                <a:gd name="T2" fmla="*/ 286 w 53"/>
                <a:gd name="T3" fmla="*/ 74 h 22"/>
                <a:gd name="T4" fmla="*/ 0 w 53"/>
                <a:gd name="T5" fmla="*/ 49 h 22"/>
                <a:gd name="T6" fmla="*/ 523 w 53"/>
                <a:gd name="T7" fmla="*/ 27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22">
                  <a:moveTo>
                    <a:pt x="51" y="22"/>
                  </a:moveTo>
                  <a:cubicBezTo>
                    <a:pt x="53" y="18"/>
                    <a:pt x="42" y="11"/>
                    <a:pt x="28" y="6"/>
                  </a:cubicBezTo>
                  <a:cubicBezTo>
                    <a:pt x="14" y="1"/>
                    <a:pt x="2" y="0"/>
                    <a:pt x="0" y="4"/>
                  </a:cubicBezTo>
                  <a:cubicBezTo>
                    <a:pt x="0" y="4"/>
                    <a:pt x="28" y="5"/>
                    <a:pt x="51" y="22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4" name="Freeform 58">
              <a:extLst>
                <a:ext uri="{FF2B5EF4-FFF2-40B4-BE49-F238E27FC236}">
                  <a16:creationId xmlns:a16="http://schemas.microsoft.com/office/drawing/2014/main" id="{440EDE12-D526-410E-B84C-AD8799A6F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793"/>
              <a:ext cx="105" cy="162"/>
            </a:xfrm>
            <a:custGeom>
              <a:avLst/>
              <a:gdLst>
                <a:gd name="T0" fmla="*/ 405 w 49"/>
                <a:gd name="T1" fmla="*/ 0 h 70"/>
                <a:gd name="T2" fmla="*/ 345 w 49"/>
                <a:gd name="T3" fmla="*/ 734 h 70"/>
                <a:gd name="T4" fmla="*/ 0 w 49"/>
                <a:gd name="T5" fmla="*/ 301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70">
                  <a:moveTo>
                    <a:pt x="41" y="0"/>
                  </a:moveTo>
                  <a:cubicBezTo>
                    <a:pt x="41" y="0"/>
                    <a:pt x="49" y="50"/>
                    <a:pt x="35" y="59"/>
                  </a:cubicBezTo>
                  <a:cubicBezTo>
                    <a:pt x="18" y="70"/>
                    <a:pt x="3" y="30"/>
                    <a:pt x="0" y="24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5" name="Freeform 59">
              <a:extLst>
                <a:ext uri="{FF2B5EF4-FFF2-40B4-BE49-F238E27FC236}">
                  <a16:creationId xmlns:a16="http://schemas.microsoft.com/office/drawing/2014/main" id="{F1B71A7C-3758-4C86-82F6-DD78E3BFB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793"/>
              <a:ext cx="54" cy="127"/>
            </a:xfrm>
            <a:custGeom>
              <a:avLst/>
              <a:gdLst>
                <a:gd name="T0" fmla="*/ 253 w 25"/>
                <a:gd name="T1" fmla="*/ 85 h 55"/>
                <a:gd name="T2" fmla="*/ 89 w 25"/>
                <a:gd name="T3" fmla="*/ 566 h 55"/>
                <a:gd name="T4" fmla="*/ 0 w 25"/>
                <a:gd name="T5" fmla="*/ 506 h 55"/>
                <a:gd name="T6" fmla="*/ 9 w 25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55">
                  <a:moveTo>
                    <a:pt x="25" y="7"/>
                  </a:moveTo>
                  <a:cubicBezTo>
                    <a:pt x="25" y="7"/>
                    <a:pt x="13" y="24"/>
                    <a:pt x="9" y="46"/>
                  </a:cubicBezTo>
                  <a:cubicBezTo>
                    <a:pt x="7" y="55"/>
                    <a:pt x="0" y="52"/>
                    <a:pt x="0" y="41"/>
                  </a:cubicBezTo>
                  <a:cubicBezTo>
                    <a:pt x="0" y="31"/>
                    <a:pt x="1" y="0"/>
                    <a:pt x="1" y="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6" name="Freeform 60">
              <a:extLst>
                <a:ext uri="{FF2B5EF4-FFF2-40B4-BE49-F238E27FC236}">
                  <a16:creationId xmlns:a16="http://schemas.microsoft.com/office/drawing/2014/main" id="{FB1BD7C9-CE5C-4290-8381-6697E4926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865"/>
              <a:ext cx="177" cy="235"/>
            </a:xfrm>
            <a:custGeom>
              <a:avLst/>
              <a:gdLst>
                <a:gd name="T0" fmla="*/ 825 w 82"/>
                <a:gd name="T1" fmla="*/ 1246 h 102"/>
                <a:gd name="T2" fmla="*/ 121 w 82"/>
                <a:gd name="T3" fmla="*/ 537 h 102"/>
                <a:gd name="T4" fmla="*/ 164 w 82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02">
                  <a:moveTo>
                    <a:pt x="82" y="102"/>
                  </a:moveTo>
                  <a:cubicBezTo>
                    <a:pt x="82" y="102"/>
                    <a:pt x="23" y="49"/>
                    <a:pt x="12" y="44"/>
                  </a:cubicBezTo>
                  <a:cubicBezTo>
                    <a:pt x="0" y="39"/>
                    <a:pt x="7" y="11"/>
                    <a:pt x="16" y="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7" name="Freeform 61">
              <a:extLst>
                <a:ext uri="{FF2B5EF4-FFF2-40B4-BE49-F238E27FC236}">
                  <a16:creationId xmlns:a16="http://schemas.microsoft.com/office/drawing/2014/main" id="{EED281DC-AC44-489C-BA07-AFC818918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137"/>
              <a:ext cx="320" cy="281"/>
            </a:xfrm>
            <a:custGeom>
              <a:avLst/>
              <a:gdLst>
                <a:gd name="T0" fmla="*/ 0 w 148"/>
                <a:gd name="T1" fmla="*/ 1481 h 122"/>
                <a:gd name="T2" fmla="*/ 1496 w 148"/>
                <a:gd name="T3" fmla="*/ 1490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8" h="122">
                  <a:moveTo>
                    <a:pt x="0" y="121"/>
                  </a:moveTo>
                  <a:cubicBezTo>
                    <a:pt x="0" y="121"/>
                    <a:pt x="138" y="0"/>
                    <a:pt x="148" y="122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8" name="Freeform 62">
              <a:extLst>
                <a:ext uri="{FF2B5EF4-FFF2-40B4-BE49-F238E27FC236}">
                  <a16:creationId xmlns:a16="http://schemas.microsoft.com/office/drawing/2014/main" id="{8187BAD0-3C83-410C-9354-1911EC270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867"/>
              <a:ext cx="181" cy="207"/>
            </a:xfrm>
            <a:custGeom>
              <a:avLst/>
              <a:gdLst>
                <a:gd name="T0" fmla="*/ 530 w 84"/>
                <a:gd name="T1" fmla="*/ 0 h 90"/>
                <a:gd name="T2" fmla="*/ 692 w 84"/>
                <a:gd name="T3" fmla="*/ 545 h 90"/>
                <a:gd name="T4" fmla="*/ 0 w 84"/>
                <a:gd name="T5" fmla="*/ 1095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90">
                  <a:moveTo>
                    <a:pt x="53" y="0"/>
                  </a:moveTo>
                  <a:cubicBezTo>
                    <a:pt x="53" y="0"/>
                    <a:pt x="84" y="36"/>
                    <a:pt x="69" y="45"/>
                  </a:cubicBezTo>
                  <a:cubicBezTo>
                    <a:pt x="53" y="54"/>
                    <a:pt x="11" y="73"/>
                    <a:pt x="0" y="9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69" name="Freeform 63">
              <a:extLst>
                <a:ext uri="{FF2B5EF4-FFF2-40B4-BE49-F238E27FC236}">
                  <a16:creationId xmlns:a16="http://schemas.microsoft.com/office/drawing/2014/main" id="{CF5F1CAB-8EEB-444B-83D0-0CAA1C8B4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826"/>
              <a:ext cx="136" cy="59"/>
            </a:xfrm>
            <a:custGeom>
              <a:avLst/>
              <a:gdLst>
                <a:gd name="T0" fmla="*/ 635 w 63"/>
                <a:gd name="T1" fmla="*/ 129 h 26"/>
                <a:gd name="T2" fmla="*/ 330 w 63"/>
                <a:gd name="T3" fmla="*/ 293 h 26"/>
                <a:gd name="T4" fmla="*/ 9 w 63"/>
                <a:gd name="T5" fmla="*/ 186 h 26"/>
                <a:gd name="T6" fmla="*/ 313 w 63"/>
                <a:gd name="T7" fmla="*/ 25 h 26"/>
                <a:gd name="T8" fmla="*/ 635 w 63"/>
                <a:gd name="T9" fmla="*/ 12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6">
                  <a:moveTo>
                    <a:pt x="63" y="11"/>
                  </a:moveTo>
                  <a:cubicBezTo>
                    <a:pt x="63" y="17"/>
                    <a:pt x="50" y="23"/>
                    <a:pt x="33" y="25"/>
                  </a:cubicBezTo>
                  <a:cubicBezTo>
                    <a:pt x="16" y="26"/>
                    <a:pt x="1" y="22"/>
                    <a:pt x="1" y="16"/>
                  </a:cubicBezTo>
                  <a:cubicBezTo>
                    <a:pt x="0" y="9"/>
                    <a:pt x="14" y="3"/>
                    <a:pt x="31" y="2"/>
                  </a:cubicBezTo>
                  <a:cubicBezTo>
                    <a:pt x="48" y="0"/>
                    <a:pt x="62" y="4"/>
                    <a:pt x="63" y="11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0" name="Freeform 64">
              <a:extLst>
                <a:ext uri="{FF2B5EF4-FFF2-40B4-BE49-F238E27FC236}">
                  <a16:creationId xmlns:a16="http://schemas.microsoft.com/office/drawing/2014/main" id="{AE36831B-BA31-4998-99D0-3952EC12F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835"/>
              <a:ext cx="106" cy="41"/>
            </a:xfrm>
            <a:custGeom>
              <a:avLst/>
              <a:gdLst>
                <a:gd name="T0" fmla="*/ 495 w 49"/>
                <a:gd name="T1" fmla="*/ 82 h 18"/>
                <a:gd name="T2" fmla="*/ 253 w 49"/>
                <a:gd name="T3" fmla="*/ 203 h 18"/>
                <a:gd name="T4" fmla="*/ 0 w 49"/>
                <a:gd name="T5" fmla="*/ 130 h 18"/>
                <a:gd name="T6" fmla="*/ 242 w 49"/>
                <a:gd name="T7" fmla="*/ 11 h 18"/>
                <a:gd name="T8" fmla="*/ 495 w 49"/>
                <a:gd name="T9" fmla="*/ 8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8">
                  <a:moveTo>
                    <a:pt x="49" y="7"/>
                  </a:moveTo>
                  <a:cubicBezTo>
                    <a:pt x="49" y="12"/>
                    <a:pt x="38" y="16"/>
                    <a:pt x="25" y="17"/>
                  </a:cubicBezTo>
                  <a:cubicBezTo>
                    <a:pt x="11" y="18"/>
                    <a:pt x="0" y="15"/>
                    <a:pt x="0" y="11"/>
                  </a:cubicBezTo>
                  <a:cubicBezTo>
                    <a:pt x="0" y="7"/>
                    <a:pt x="10" y="2"/>
                    <a:pt x="24" y="1"/>
                  </a:cubicBezTo>
                  <a:cubicBezTo>
                    <a:pt x="37" y="0"/>
                    <a:pt x="48" y="3"/>
                    <a:pt x="49" y="7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1" name="Oval 65">
              <a:extLst>
                <a:ext uri="{FF2B5EF4-FFF2-40B4-BE49-F238E27FC236}">
                  <a16:creationId xmlns:a16="http://schemas.microsoft.com/office/drawing/2014/main" id="{4985D02B-8683-4B74-85A5-69641F494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1" y="768"/>
              <a:ext cx="145" cy="48"/>
            </a:xfrm>
            <a:prstGeom prst="ellips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72" name="Oval 66">
              <a:extLst>
                <a:ext uri="{FF2B5EF4-FFF2-40B4-BE49-F238E27FC236}">
                  <a16:creationId xmlns:a16="http://schemas.microsoft.com/office/drawing/2014/main" id="{A0616DA3-AFFD-4511-B59B-20C2BA96B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6" y="777"/>
              <a:ext cx="117" cy="30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73" name="Freeform 67">
              <a:extLst>
                <a:ext uri="{FF2B5EF4-FFF2-40B4-BE49-F238E27FC236}">
                  <a16:creationId xmlns:a16="http://schemas.microsoft.com/office/drawing/2014/main" id="{244201C6-A04C-49AE-B50C-17035975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798"/>
              <a:ext cx="145" cy="78"/>
            </a:xfrm>
            <a:custGeom>
              <a:avLst/>
              <a:gdLst>
                <a:gd name="T0" fmla="*/ 660 w 67"/>
                <a:gd name="T1" fmla="*/ 337 h 34"/>
                <a:gd name="T2" fmla="*/ 305 w 67"/>
                <a:gd name="T3" fmla="*/ 337 h 34"/>
                <a:gd name="T4" fmla="*/ 19 w 67"/>
                <a:gd name="T5" fmla="*/ 73 h 34"/>
                <a:gd name="T6" fmla="*/ 374 w 67"/>
                <a:gd name="T7" fmla="*/ 73 h 34"/>
                <a:gd name="T8" fmla="*/ 660 w 67"/>
                <a:gd name="T9" fmla="*/ 33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4">
                  <a:moveTo>
                    <a:pt x="65" y="28"/>
                  </a:moveTo>
                  <a:cubicBezTo>
                    <a:pt x="63" y="34"/>
                    <a:pt x="47" y="34"/>
                    <a:pt x="30" y="28"/>
                  </a:cubicBezTo>
                  <a:cubicBezTo>
                    <a:pt x="12" y="22"/>
                    <a:pt x="0" y="12"/>
                    <a:pt x="2" y="6"/>
                  </a:cubicBezTo>
                  <a:cubicBezTo>
                    <a:pt x="4" y="0"/>
                    <a:pt x="20" y="0"/>
                    <a:pt x="37" y="6"/>
                  </a:cubicBezTo>
                  <a:cubicBezTo>
                    <a:pt x="55" y="12"/>
                    <a:pt x="67" y="22"/>
                    <a:pt x="65" y="28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4" name="Freeform 68">
              <a:extLst>
                <a:ext uri="{FF2B5EF4-FFF2-40B4-BE49-F238E27FC236}">
                  <a16:creationId xmlns:a16="http://schemas.microsoft.com/office/drawing/2014/main" id="{93BD3FC6-5CC4-4E71-8008-21E78037F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807"/>
              <a:ext cx="117" cy="60"/>
            </a:xfrm>
            <a:custGeom>
              <a:avLst/>
              <a:gdLst>
                <a:gd name="T0" fmla="*/ 531 w 54"/>
                <a:gd name="T1" fmla="*/ 272 h 26"/>
                <a:gd name="T2" fmla="*/ 245 w 54"/>
                <a:gd name="T3" fmla="*/ 245 h 26"/>
                <a:gd name="T4" fmla="*/ 9 w 54"/>
                <a:gd name="T5" fmla="*/ 48 h 26"/>
                <a:gd name="T6" fmla="*/ 297 w 54"/>
                <a:gd name="T7" fmla="*/ 74 h 26"/>
                <a:gd name="T8" fmla="*/ 531 w 54"/>
                <a:gd name="T9" fmla="*/ 27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26">
                  <a:moveTo>
                    <a:pt x="52" y="22"/>
                  </a:moveTo>
                  <a:cubicBezTo>
                    <a:pt x="51" y="26"/>
                    <a:pt x="39" y="25"/>
                    <a:pt x="24" y="20"/>
                  </a:cubicBezTo>
                  <a:cubicBezTo>
                    <a:pt x="10" y="15"/>
                    <a:pt x="0" y="8"/>
                    <a:pt x="1" y="4"/>
                  </a:cubicBezTo>
                  <a:cubicBezTo>
                    <a:pt x="2" y="0"/>
                    <a:pt x="15" y="1"/>
                    <a:pt x="29" y="6"/>
                  </a:cubicBezTo>
                  <a:cubicBezTo>
                    <a:pt x="43" y="11"/>
                    <a:pt x="54" y="18"/>
                    <a:pt x="52" y="22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5" name="Freeform 69">
              <a:extLst>
                <a:ext uri="{FF2B5EF4-FFF2-40B4-BE49-F238E27FC236}">
                  <a16:creationId xmlns:a16="http://schemas.microsoft.com/office/drawing/2014/main" id="{9FF8CA5E-7059-4F13-9960-E7E4ED043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044"/>
              <a:ext cx="255" cy="394"/>
            </a:xfrm>
            <a:custGeom>
              <a:avLst/>
              <a:gdLst>
                <a:gd name="T0" fmla="*/ 897 w 118"/>
                <a:gd name="T1" fmla="*/ 834 h 171"/>
                <a:gd name="T2" fmla="*/ 1018 w 118"/>
                <a:gd name="T3" fmla="*/ 1979 h 171"/>
                <a:gd name="T4" fmla="*/ 285 w 118"/>
                <a:gd name="T5" fmla="*/ 1247 h 171"/>
                <a:gd name="T6" fmla="*/ 173 w 118"/>
                <a:gd name="T7" fmla="*/ 111 h 171"/>
                <a:gd name="T8" fmla="*/ 897 w 118"/>
                <a:gd name="T9" fmla="*/ 834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71">
                  <a:moveTo>
                    <a:pt x="89" y="68"/>
                  </a:moveTo>
                  <a:cubicBezTo>
                    <a:pt x="113" y="111"/>
                    <a:pt x="118" y="152"/>
                    <a:pt x="101" y="162"/>
                  </a:cubicBezTo>
                  <a:cubicBezTo>
                    <a:pt x="85" y="171"/>
                    <a:pt x="52" y="144"/>
                    <a:pt x="28" y="102"/>
                  </a:cubicBezTo>
                  <a:cubicBezTo>
                    <a:pt x="5" y="60"/>
                    <a:pt x="0" y="18"/>
                    <a:pt x="17" y="9"/>
                  </a:cubicBezTo>
                  <a:cubicBezTo>
                    <a:pt x="33" y="0"/>
                    <a:pt x="66" y="26"/>
                    <a:pt x="89" y="68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6" name="Freeform 70">
              <a:extLst>
                <a:ext uri="{FF2B5EF4-FFF2-40B4-BE49-F238E27FC236}">
                  <a16:creationId xmlns:a16="http://schemas.microsoft.com/office/drawing/2014/main" id="{9C4558A8-966E-48FA-AFA1-AB467C6AC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084"/>
              <a:ext cx="203" cy="320"/>
            </a:xfrm>
            <a:custGeom>
              <a:avLst/>
              <a:gdLst>
                <a:gd name="T0" fmla="*/ 704 w 94"/>
                <a:gd name="T1" fmla="*/ 695 h 139"/>
                <a:gd name="T2" fmla="*/ 825 w 94"/>
                <a:gd name="T3" fmla="*/ 1612 h 139"/>
                <a:gd name="T4" fmla="*/ 242 w 94"/>
                <a:gd name="T5" fmla="*/ 1001 h 139"/>
                <a:gd name="T6" fmla="*/ 121 w 94"/>
                <a:gd name="T7" fmla="*/ 85 h 139"/>
                <a:gd name="T8" fmla="*/ 704 w 94"/>
                <a:gd name="T9" fmla="*/ 695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39">
                  <a:moveTo>
                    <a:pt x="70" y="57"/>
                  </a:moveTo>
                  <a:cubicBezTo>
                    <a:pt x="89" y="92"/>
                    <a:pt x="94" y="125"/>
                    <a:pt x="82" y="132"/>
                  </a:cubicBezTo>
                  <a:cubicBezTo>
                    <a:pt x="69" y="139"/>
                    <a:pt x="43" y="117"/>
                    <a:pt x="24" y="82"/>
                  </a:cubicBezTo>
                  <a:cubicBezTo>
                    <a:pt x="5" y="48"/>
                    <a:pt x="0" y="14"/>
                    <a:pt x="12" y="7"/>
                  </a:cubicBezTo>
                  <a:cubicBezTo>
                    <a:pt x="25" y="0"/>
                    <a:pt x="51" y="22"/>
                    <a:pt x="70" y="57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7" name="Freeform 71">
              <a:extLst>
                <a:ext uri="{FF2B5EF4-FFF2-40B4-BE49-F238E27FC236}">
                  <a16:creationId xmlns:a16="http://schemas.microsoft.com/office/drawing/2014/main" id="{2FED24B5-66AF-435C-B619-F34DA35C5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406"/>
              <a:ext cx="179" cy="300"/>
            </a:xfrm>
            <a:custGeom>
              <a:avLst/>
              <a:gdLst>
                <a:gd name="T0" fmla="*/ 302 w 83"/>
                <a:gd name="T1" fmla="*/ 847 h 130"/>
                <a:gd name="T2" fmla="*/ 832 w 83"/>
                <a:gd name="T3" fmla="*/ 1373 h 130"/>
                <a:gd name="T4" fmla="*/ 712 w 83"/>
                <a:gd name="T5" fmla="*/ 1512 h 130"/>
                <a:gd name="T6" fmla="*/ 129 w 83"/>
                <a:gd name="T7" fmla="*/ 932 h 130"/>
                <a:gd name="T8" fmla="*/ 242 w 83"/>
                <a:gd name="T9" fmla="*/ 28 h 130"/>
                <a:gd name="T10" fmla="*/ 362 w 83"/>
                <a:gd name="T11" fmla="*/ 12 h 130"/>
                <a:gd name="T12" fmla="*/ 302 w 83"/>
                <a:gd name="T13" fmla="*/ 847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30">
                  <a:moveTo>
                    <a:pt x="30" y="69"/>
                  </a:moveTo>
                  <a:cubicBezTo>
                    <a:pt x="51" y="115"/>
                    <a:pt x="68" y="114"/>
                    <a:pt x="83" y="112"/>
                  </a:cubicBezTo>
                  <a:cubicBezTo>
                    <a:pt x="80" y="117"/>
                    <a:pt x="76" y="121"/>
                    <a:pt x="71" y="123"/>
                  </a:cubicBezTo>
                  <a:cubicBezTo>
                    <a:pt x="52" y="130"/>
                    <a:pt x="26" y="109"/>
                    <a:pt x="13" y="76"/>
                  </a:cubicBezTo>
                  <a:cubicBezTo>
                    <a:pt x="0" y="43"/>
                    <a:pt x="5" y="10"/>
                    <a:pt x="24" y="2"/>
                  </a:cubicBezTo>
                  <a:cubicBezTo>
                    <a:pt x="28" y="1"/>
                    <a:pt x="32" y="0"/>
                    <a:pt x="36" y="1"/>
                  </a:cubicBezTo>
                  <a:cubicBezTo>
                    <a:pt x="36" y="1"/>
                    <a:pt x="8" y="10"/>
                    <a:pt x="30" y="69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8" name="Freeform 72">
              <a:extLst>
                <a:ext uri="{FF2B5EF4-FFF2-40B4-BE49-F238E27FC236}">
                  <a16:creationId xmlns:a16="http://schemas.microsoft.com/office/drawing/2014/main" id="{62BF0ABE-A0BB-4667-8CFD-3FAF2702C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1556"/>
              <a:ext cx="156" cy="350"/>
            </a:xfrm>
            <a:custGeom>
              <a:avLst/>
              <a:gdLst>
                <a:gd name="T0" fmla="*/ 9 w 72"/>
                <a:gd name="T1" fmla="*/ 1819 h 152"/>
                <a:gd name="T2" fmla="*/ 141 w 72"/>
                <a:gd name="T3" fmla="*/ 1856 h 152"/>
                <a:gd name="T4" fmla="*/ 732 w 72"/>
                <a:gd name="T5" fmla="*/ 928 h 152"/>
                <a:gd name="T6" fmla="*/ 141 w 72"/>
                <a:gd name="T7" fmla="*/ 0 h 152"/>
                <a:gd name="T8" fmla="*/ 0 w 72"/>
                <a:gd name="T9" fmla="*/ 37 h 152"/>
                <a:gd name="T10" fmla="*/ 531 w 72"/>
                <a:gd name="T11" fmla="*/ 916 h 152"/>
                <a:gd name="T12" fmla="*/ 9 w 72"/>
                <a:gd name="T13" fmla="*/ 1819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152">
                  <a:moveTo>
                    <a:pt x="1" y="149"/>
                  </a:moveTo>
                  <a:cubicBezTo>
                    <a:pt x="5" y="151"/>
                    <a:pt x="10" y="152"/>
                    <a:pt x="14" y="152"/>
                  </a:cubicBezTo>
                  <a:cubicBezTo>
                    <a:pt x="46" y="152"/>
                    <a:pt x="72" y="118"/>
                    <a:pt x="72" y="76"/>
                  </a:cubicBezTo>
                  <a:cubicBezTo>
                    <a:pt x="72" y="34"/>
                    <a:pt x="46" y="0"/>
                    <a:pt x="14" y="0"/>
                  </a:cubicBezTo>
                  <a:cubicBezTo>
                    <a:pt x="9" y="0"/>
                    <a:pt x="5" y="1"/>
                    <a:pt x="0" y="3"/>
                  </a:cubicBezTo>
                  <a:cubicBezTo>
                    <a:pt x="0" y="3"/>
                    <a:pt x="52" y="0"/>
                    <a:pt x="52" y="75"/>
                  </a:cubicBezTo>
                  <a:cubicBezTo>
                    <a:pt x="52" y="150"/>
                    <a:pt x="1" y="149"/>
                    <a:pt x="1" y="149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79" name="Freeform 73">
              <a:extLst>
                <a:ext uri="{FF2B5EF4-FFF2-40B4-BE49-F238E27FC236}">
                  <a16:creationId xmlns:a16="http://schemas.microsoft.com/office/drawing/2014/main" id="{B7AE8036-889C-46D7-BC25-DBD8D18ED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763"/>
              <a:ext cx="101" cy="260"/>
            </a:xfrm>
            <a:custGeom>
              <a:avLst/>
              <a:gdLst>
                <a:gd name="T0" fmla="*/ 466 w 47"/>
                <a:gd name="T1" fmla="*/ 48 h 113"/>
                <a:gd name="T2" fmla="*/ 97 w 47"/>
                <a:gd name="T3" fmla="*/ 635 h 113"/>
                <a:gd name="T4" fmla="*/ 120 w 47"/>
                <a:gd name="T5" fmla="*/ 1376 h 113"/>
                <a:gd name="T6" fmla="*/ 181 w 47"/>
                <a:gd name="T7" fmla="*/ 656 h 113"/>
                <a:gd name="T8" fmla="*/ 466 w 47"/>
                <a:gd name="T9" fmla="*/ 48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13">
                  <a:moveTo>
                    <a:pt x="47" y="4"/>
                  </a:moveTo>
                  <a:cubicBezTo>
                    <a:pt x="36" y="0"/>
                    <a:pt x="20" y="22"/>
                    <a:pt x="10" y="52"/>
                  </a:cubicBezTo>
                  <a:cubicBezTo>
                    <a:pt x="0" y="82"/>
                    <a:pt x="1" y="109"/>
                    <a:pt x="12" y="113"/>
                  </a:cubicBezTo>
                  <a:cubicBezTo>
                    <a:pt x="12" y="113"/>
                    <a:pt x="4" y="96"/>
                    <a:pt x="18" y="54"/>
                  </a:cubicBezTo>
                  <a:cubicBezTo>
                    <a:pt x="32" y="13"/>
                    <a:pt x="47" y="4"/>
                    <a:pt x="47" y="4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0" name="Freeform 74">
              <a:extLst>
                <a:ext uri="{FF2B5EF4-FFF2-40B4-BE49-F238E27FC236}">
                  <a16:creationId xmlns:a16="http://schemas.microsoft.com/office/drawing/2014/main" id="{06541EA0-1A47-4FF5-9257-4A042D3AA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159"/>
              <a:ext cx="86" cy="302"/>
            </a:xfrm>
            <a:custGeom>
              <a:avLst/>
              <a:gdLst>
                <a:gd name="T0" fmla="*/ 398 w 40"/>
                <a:gd name="T1" fmla="*/ 1579 h 131"/>
                <a:gd name="T2" fmla="*/ 52 w 40"/>
                <a:gd name="T3" fmla="*/ 835 h 131"/>
                <a:gd name="T4" fmla="*/ 226 w 40"/>
                <a:gd name="T5" fmla="*/ 0 h 131"/>
                <a:gd name="T6" fmla="*/ 148 w 40"/>
                <a:gd name="T7" fmla="*/ 807 h 131"/>
                <a:gd name="T8" fmla="*/ 398 w 40"/>
                <a:gd name="T9" fmla="*/ 1579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31">
                  <a:moveTo>
                    <a:pt x="40" y="129"/>
                  </a:moveTo>
                  <a:cubicBezTo>
                    <a:pt x="25" y="131"/>
                    <a:pt x="9" y="104"/>
                    <a:pt x="5" y="68"/>
                  </a:cubicBezTo>
                  <a:cubicBezTo>
                    <a:pt x="0" y="32"/>
                    <a:pt x="8" y="2"/>
                    <a:pt x="23" y="0"/>
                  </a:cubicBezTo>
                  <a:cubicBezTo>
                    <a:pt x="23" y="0"/>
                    <a:pt x="9" y="23"/>
                    <a:pt x="15" y="66"/>
                  </a:cubicBezTo>
                  <a:cubicBezTo>
                    <a:pt x="22" y="110"/>
                    <a:pt x="40" y="129"/>
                    <a:pt x="40" y="129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1" name="Freeform 75">
              <a:extLst>
                <a:ext uri="{FF2B5EF4-FFF2-40B4-BE49-F238E27FC236}">
                  <a16:creationId xmlns:a16="http://schemas.microsoft.com/office/drawing/2014/main" id="{D08FE51C-547B-4F93-BF61-087C34F1B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1862"/>
              <a:ext cx="62" cy="302"/>
            </a:xfrm>
            <a:custGeom>
              <a:avLst/>
              <a:gdLst>
                <a:gd name="T0" fmla="*/ 0 w 29"/>
                <a:gd name="T1" fmla="*/ 1605 h 131"/>
                <a:gd name="T2" fmla="*/ 284 w 29"/>
                <a:gd name="T3" fmla="*/ 807 h 131"/>
                <a:gd name="T4" fmla="*/ 0 w 29"/>
                <a:gd name="T5" fmla="*/ 0 h 131"/>
                <a:gd name="T6" fmla="*/ 188 w 29"/>
                <a:gd name="T7" fmla="*/ 807 h 131"/>
                <a:gd name="T8" fmla="*/ 0 w 29"/>
                <a:gd name="T9" fmla="*/ 1605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31">
                  <a:moveTo>
                    <a:pt x="0" y="131"/>
                  </a:moveTo>
                  <a:cubicBezTo>
                    <a:pt x="16" y="131"/>
                    <a:pt x="29" y="102"/>
                    <a:pt x="29" y="66"/>
                  </a:cubicBezTo>
                  <a:cubicBezTo>
                    <a:pt x="29" y="29"/>
                    <a:pt x="16" y="0"/>
                    <a:pt x="0" y="0"/>
                  </a:cubicBezTo>
                  <a:cubicBezTo>
                    <a:pt x="0" y="0"/>
                    <a:pt x="19" y="13"/>
                    <a:pt x="19" y="66"/>
                  </a:cubicBezTo>
                  <a:cubicBezTo>
                    <a:pt x="19" y="118"/>
                    <a:pt x="0" y="131"/>
                    <a:pt x="0" y="131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2" name="Freeform 76">
              <a:extLst>
                <a:ext uri="{FF2B5EF4-FFF2-40B4-BE49-F238E27FC236}">
                  <a16:creationId xmlns:a16="http://schemas.microsoft.com/office/drawing/2014/main" id="{0A19B781-C093-41F8-9AA7-4047C33E5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2286"/>
              <a:ext cx="205" cy="292"/>
            </a:xfrm>
            <a:custGeom>
              <a:avLst/>
              <a:gdLst>
                <a:gd name="T0" fmla="*/ 773 w 95"/>
                <a:gd name="T1" fmla="*/ 0 h 127"/>
                <a:gd name="T2" fmla="*/ 755 w 95"/>
                <a:gd name="T3" fmla="*/ 924 h 127"/>
                <a:gd name="T4" fmla="*/ 121 w 95"/>
                <a:gd name="T5" fmla="*/ 1432 h 127"/>
                <a:gd name="T6" fmla="*/ 0 w 95"/>
                <a:gd name="T7" fmla="*/ 1168 h 127"/>
                <a:gd name="T8" fmla="*/ 652 w 95"/>
                <a:gd name="T9" fmla="*/ 862 h 127"/>
                <a:gd name="T10" fmla="*/ 773 w 95"/>
                <a:gd name="T11" fmla="*/ 0 h 1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127">
                  <a:moveTo>
                    <a:pt x="77" y="0"/>
                  </a:moveTo>
                  <a:cubicBezTo>
                    <a:pt x="94" y="10"/>
                    <a:pt x="93" y="44"/>
                    <a:pt x="75" y="76"/>
                  </a:cubicBezTo>
                  <a:cubicBezTo>
                    <a:pt x="57" y="109"/>
                    <a:pt x="28" y="127"/>
                    <a:pt x="12" y="118"/>
                  </a:cubicBezTo>
                  <a:cubicBezTo>
                    <a:pt x="5" y="114"/>
                    <a:pt x="1" y="106"/>
                    <a:pt x="0" y="96"/>
                  </a:cubicBezTo>
                  <a:cubicBezTo>
                    <a:pt x="0" y="96"/>
                    <a:pt x="37" y="125"/>
                    <a:pt x="65" y="71"/>
                  </a:cubicBezTo>
                  <a:cubicBezTo>
                    <a:pt x="95" y="14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3" name="Freeform 77">
              <a:extLst>
                <a:ext uri="{FF2B5EF4-FFF2-40B4-BE49-F238E27FC236}">
                  <a16:creationId xmlns:a16="http://schemas.microsoft.com/office/drawing/2014/main" id="{09A1A1B0-B47F-41A3-A9C2-EC8F432E0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139"/>
              <a:ext cx="996" cy="389"/>
            </a:xfrm>
            <a:custGeom>
              <a:avLst/>
              <a:gdLst>
                <a:gd name="T0" fmla="*/ 4649 w 461"/>
                <a:gd name="T1" fmla="*/ 2023 h 169"/>
                <a:gd name="T2" fmla="*/ 3945 w 461"/>
                <a:gd name="T3" fmla="*/ 1876 h 169"/>
                <a:gd name="T4" fmla="*/ 3813 w 461"/>
                <a:gd name="T5" fmla="*/ 1620 h 169"/>
                <a:gd name="T6" fmla="*/ 3790 w 461"/>
                <a:gd name="T7" fmla="*/ 1600 h 169"/>
                <a:gd name="T8" fmla="*/ 3805 w 461"/>
                <a:gd name="T9" fmla="*/ 1441 h 169"/>
                <a:gd name="T10" fmla="*/ 2320 w 461"/>
                <a:gd name="T11" fmla="*/ 1462 h 169"/>
                <a:gd name="T12" fmla="*/ 2310 w 461"/>
                <a:gd name="T13" fmla="*/ 1452 h 169"/>
                <a:gd name="T14" fmla="*/ 2301 w 461"/>
                <a:gd name="T15" fmla="*/ 1462 h 169"/>
                <a:gd name="T16" fmla="*/ 1573 w 461"/>
                <a:gd name="T17" fmla="*/ 741 h 169"/>
                <a:gd name="T18" fmla="*/ 1424 w 461"/>
                <a:gd name="T19" fmla="*/ 338 h 169"/>
                <a:gd name="T20" fmla="*/ 0 w 461"/>
                <a:gd name="T21" fmla="*/ 1282 h 1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1" h="169">
                  <a:moveTo>
                    <a:pt x="461" y="166"/>
                  </a:moveTo>
                  <a:cubicBezTo>
                    <a:pt x="435" y="169"/>
                    <a:pt x="405" y="163"/>
                    <a:pt x="391" y="154"/>
                  </a:cubicBezTo>
                  <a:cubicBezTo>
                    <a:pt x="382" y="149"/>
                    <a:pt x="379" y="140"/>
                    <a:pt x="378" y="133"/>
                  </a:cubicBezTo>
                  <a:cubicBezTo>
                    <a:pt x="377" y="132"/>
                    <a:pt x="377" y="132"/>
                    <a:pt x="376" y="131"/>
                  </a:cubicBezTo>
                  <a:cubicBezTo>
                    <a:pt x="376" y="131"/>
                    <a:pt x="377" y="126"/>
                    <a:pt x="377" y="118"/>
                  </a:cubicBezTo>
                  <a:cubicBezTo>
                    <a:pt x="365" y="0"/>
                    <a:pt x="230" y="120"/>
                    <a:pt x="230" y="120"/>
                  </a:cubicBezTo>
                  <a:cubicBezTo>
                    <a:pt x="229" y="119"/>
                    <a:pt x="229" y="119"/>
                    <a:pt x="229" y="119"/>
                  </a:cubicBezTo>
                  <a:cubicBezTo>
                    <a:pt x="229" y="120"/>
                    <a:pt x="229" y="120"/>
                    <a:pt x="228" y="120"/>
                  </a:cubicBezTo>
                  <a:cubicBezTo>
                    <a:pt x="212" y="129"/>
                    <a:pt x="179" y="103"/>
                    <a:pt x="156" y="61"/>
                  </a:cubicBezTo>
                  <a:cubicBezTo>
                    <a:pt x="149" y="49"/>
                    <a:pt x="145" y="38"/>
                    <a:pt x="141" y="28"/>
                  </a:cubicBezTo>
                  <a:cubicBezTo>
                    <a:pt x="94" y="52"/>
                    <a:pt x="16" y="91"/>
                    <a:pt x="0" y="105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4" name="Freeform 78">
              <a:extLst>
                <a:ext uri="{FF2B5EF4-FFF2-40B4-BE49-F238E27FC236}">
                  <a16:creationId xmlns:a16="http://schemas.microsoft.com/office/drawing/2014/main" id="{7422E622-3614-4F3F-B6D2-60BE270BE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600"/>
              <a:ext cx="808" cy="329"/>
            </a:xfrm>
            <a:custGeom>
              <a:avLst/>
              <a:gdLst>
                <a:gd name="T0" fmla="*/ 0 w 374"/>
                <a:gd name="T1" fmla="*/ 513 h 143"/>
                <a:gd name="T2" fmla="*/ 1242 w 374"/>
                <a:gd name="T3" fmla="*/ 0 h 143"/>
                <a:gd name="T4" fmla="*/ 2007 w 374"/>
                <a:gd name="T5" fmla="*/ 428 h 143"/>
                <a:gd name="T6" fmla="*/ 3772 w 374"/>
                <a:gd name="T7" fmla="*/ 1742 h 1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4" h="143">
                  <a:moveTo>
                    <a:pt x="0" y="42"/>
                  </a:moveTo>
                  <a:cubicBezTo>
                    <a:pt x="21" y="32"/>
                    <a:pt x="92" y="0"/>
                    <a:pt x="123" y="0"/>
                  </a:cubicBezTo>
                  <a:cubicBezTo>
                    <a:pt x="160" y="0"/>
                    <a:pt x="177" y="6"/>
                    <a:pt x="199" y="35"/>
                  </a:cubicBezTo>
                  <a:cubicBezTo>
                    <a:pt x="221" y="63"/>
                    <a:pt x="294" y="128"/>
                    <a:pt x="374" y="143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5" name="Freeform 79">
              <a:extLst>
                <a:ext uri="{FF2B5EF4-FFF2-40B4-BE49-F238E27FC236}">
                  <a16:creationId xmlns:a16="http://schemas.microsoft.com/office/drawing/2014/main" id="{AA3BF789-2853-4839-BBAB-3B89C9465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355"/>
              <a:ext cx="251" cy="376"/>
            </a:xfrm>
            <a:custGeom>
              <a:avLst/>
              <a:gdLst>
                <a:gd name="T0" fmla="*/ 1010 w 116"/>
                <a:gd name="T1" fmla="*/ 798 h 163"/>
                <a:gd name="T2" fmla="*/ 870 w 116"/>
                <a:gd name="T3" fmla="*/ 1889 h 163"/>
                <a:gd name="T4" fmla="*/ 164 w 116"/>
                <a:gd name="T5" fmla="*/ 1202 h 163"/>
                <a:gd name="T6" fmla="*/ 305 w 116"/>
                <a:gd name="T7" fmla="*/ 122 h 163"/>
                <a:gd name="T8" fmla="*/ 1010 w 116"/>
                <a:gd name="T9" fmla="*/ 798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63">
                  <a:moveTo>
                    <a:pt x="100" y="65"/>
                  </a:moveTo>
                  <a:cubicBezTo>
                    <a:pt x="116" y="105"/>
                    <a:pt x="110" y="144"/>
                    <a:pt x="86" y="154"/>
                  </a:cubicBezTo>
                  <a:cubicBezTo>
                    <a:pt x="63" y="163"/>
                    <a:pt x="31" y="138"/>
                    <a:pt x="16" y="98"/>
                  </a:cubicBezTo>
                  <a:cubicBezTo>
                    <a:pt x="0" y="59"/>
                    <a:pt x="6" y="19"/>
                    <a:pt x="30" y="10"/>
                  </a:cubicBezTo>
                  <a:cubicBezTo>
                    <a:pt x="53" y="0"/>
                    <a:pt x="85" y="25"/>
                    <a:pt x="100" y="65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6" name="Freeform 80">
              <a:extLst>
                <a:ext uri="{FF2B5EF4-FFF2-40B4-BE49-F238E27FC236}">
                  <a16:creationId xmlns:a16="http://schemas.microsoft.com/office/drawing/2014/main" id="{046834AC-1D17-44FC-BD41-0FADE5D42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392"/>
              <a:ext cx="205" cy="314"/>
            </a:xfrm>
            <a:custGeom>
              <a:avLst/>
              <a:gdLst>
                <a:gd name="T0" fmla="*/ 824 w 95"/>
                <a:gd name="T1" fmla="*/ 667 h 136"/>
                <a:gd name="T2" fmla="*/ 712 w 95"/>
                <a:gd name="T3" fmla="*/ 1577 h 136"/>
                <a:gd name="T4" fmla="*/ 129 w 95"/>
                <a:gd name="T5" fmla="*/ 1007 h 136"/>
                <a:gd name="T6" fmla="*/ 242 w 95"/>
                <a:gd name="T7" fmla="*/ 97 h 136"/>
                <a:gd name="T8" fmla="*/ 824 w 95"/>
                <a:gd name="T9" fmla="*/ 667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36">
                  <a:moveTo>
                    <a:pt x="82" y="54"/>
                  </a:moveTo>
                  <a:cubicBezTo>
                    <a:pt x="95" y="88"/>
                    <a:pt x="90" y="121"/>
                    <a:pt x="71" y="128"/>
                  </a:cubicBezTo>
                  <a:cubicBezTo>
                    <a:pt x="52" y="136"/>
                    <a:pt x="26" y="115"/>
                    <a:pt x="13" y="82"/>
                  </a:cubicBezTo>
                  <a:cubicBezTo>
                    <a:pt x="0" y="48"/>
                    <a:pt x="4" y="15"/>
                    <a:pt x="24" y="8"/>
                  </a:cubicBezTo>
                  <a:cubicBezTo>
                    <a:pt x="43" y="0"/>
                    <a:pt x="69" y="21"/>
                    <a:pt x="82" y="54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87" name="Oval 81">
              <a:extLst>
                <a:ext uri="{FF2B5EF4-FFF2-40B4-BE49-F238E27FC236}">
                  <a16:creationId xmlns:a16="http://schemas.microsoft.com/office/drawing/2014/main" id="{4F6CDE32-B50B-45ED-8FC7-99E9B8215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6" y="1521"/>
              <a:ext cx="298" cy="419"/>
            </a:xfrm>
            <a:prstGeom prst="ellips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88" name="Oval 82">
              <a:extLst>
                <a:ext uri="{FF2B5EF4-FFF2-40B4-BE49-F238E27FC236}">
                  <a16:creationId xmlns:a16="http://schemas.microsoft.com/office/drawing/2014/main" id="{8D287494-C5A8-4AF6-8BD2-3E124D344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0" y="1556"/>
              <a:ext cx="248" cy="348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89" name="Freeform 83">
              <a:extLst>
                <a:ext uri="{FF2B5EF4-FFF2-40B4-BE49-F238E27FC236}">
                  <a16:creationId xmlns:a16="http://schemas.microsoft.com/office/drawing/2014/main" id="{9C83D577-4519-4388-BC63-FB0864C88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058"/>
              <a:ext cx="227" cy="69"/>
            </a:xfrm>
            <a:custGeom>
              <a:avLst/>
              <a:gdLst>
                <a:gd name="T0" fmla="*/ 132 w 105"/>
                <a:gd name="T1" fmla="*/ 366 h 30"/>
                <a:gd name="T2" fmla="*/ 0 w 10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5" h="30">
                  <a:moveTo>
                    <a:pt x="13" y="30"/>
                  </a:moveTo>
                  <a:cubicBezTo>
                    <a:pt x="13" y="30"/>
                    <a:pt x="105" y="6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0" name="Freeform 84">
              <a:extLst>
                <a:ext uri="{FF2B5EF4-FFF2-40B4-BE49-F238E27FC236}">
                  <a16:creationId xmlns:a16="http://schemas.microsoft.com/office/drawing/2014/main" id="{C7DABAF0-76CD-4400-BE63-195988C8D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878"/>
              <a:ext cx="1007" cy="696"/>
            </a:xfrm>
            <a:custGeom>
              <a:avLst/>
              <a:gdLst>
                <a:gd name="T0" fmla="*/ 4432 w 466"/>
                <a:gd name="T1" fmla="*/ 3697 h 302"/>
                <a:gd name="T2" fmla="*/ 3998 w 466"/>
                <a:gd name="T3" fmla="*/ 3632 h 302"/>
                <a:gd name="T4" fmla="*/ 3926 w 466"/>
                <a:gd name="T5" fmla="*/ 2056 h 302"/>
                <a:gd name="T6" fmla="*/ 4501 w 466"/>
                <a:gd name="T7" fmla="*/ 675 h 302"/>
                <a:gd name="T8" fmla="*/ 1990 w 466"/>
                <a:gd name="T9" fmla="*/ 797 h 302"/>
                <a:gd name="T10" fmla="*/ 1364 w 466"/>
                <a:gd name="T11" fmla="*/ 599 h 302"/>
                <a:gd name="T12" fmla="*/ 261 w 466"/>
                <a:gd name="T13" fmla="*/ 797 h 302"/>
                <a:gd name="T14" fmla="*/ 486 w 466"/>
                <a:gd name="T15" fmla="*/ 1860 h 302"/>
                <a:gd name="T16" fmla="*/ 486 w 466"/>
                <a:gd name="T17" fmla="*/ 3021 h 302"/>
                <a:gd name="T18" fmla="*/ 0 w 466"/>
                <a:gd name="T19" fmla="*/ 3229 h 3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6" h="302">
                  <a:moveTo>
                    <a:pt x="439" y="302"/>
                  </a:moveTo>
                  <a:cubicBezTo>
                    <a:pt x="439" y="302"/>
                    <a:pt x="425" y="291"/>
                    <a:pt x="396" y="297"/>
                  </a:cubicBezTo>
                  <a:cubicBezTo>
                    <a:pt x="396" y="297"/>
                    <a:pt x="327" y="255"/>
                    <a:pt x="389" y="168"/>
                  </a:cubicBezTo>
                  <a:cubicBezTo>
                    <a:pt x="424" y="121"/>
                    <a:pt x="466" y="175"/>
                    <a:pt x="446" y="55"/>
                  </a:cubicBezTo>
                  <a:cubicBezTo>
                    <a:pt x="443" y="36"/>
                    <a:pt x="329" y="70"/>
                    <a:pt x="197" y="65"/>
                  </a:cubicBezTo>
                  <a:cubicBezTo>
                    <a:pt x="197" y="65"/>
                    <a:pt x="161" y="65"/>
                    <a:pt x="135" y="49"/>
                  </a:cubicBezTo>
                  <a:cubicBezTo>
                    <a:pt x="108" y="33"/>
                    <a:pt x="34" y="0"/>
                    <a:pt x="26" y="65"/>
                  </a:cubicBezTo>
                  <a:cubicBezTo>
                    <a:pt x="17" y="130"/>
                    <a:pt x="21" y="130"/>
                    <a:pt x="48" y="152"/>
                  </a:cubicBezTo>
                  <a:cubicBezTo>
                    <a:pt x="75" y="175"/>
                    <a:pt x="102" y="240"/>
                    <a:pt x="48" y="247"/>
                  </a:cubicBezTo>
                  <a:cubicBezTo>
                    <a:pt x="31" y="249"/>
                    <a:pt x="10" y="260"/>
                    <a:pt x="0" y="264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1" name="Freeform 85">
              <a:extLst>
                <a:ext uri="{FF2B5EF4-FFF2-40B4-BE49-F238E27FC236}">
                  <a16:creationId xmlns:a16="http://schemas.microsoft.com/office/drawing/2014/main" id="{E6450EBE-43BF-4C8A-9466-94CD08464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171"/>
              <a:ext cx="205" cy="80"/>
            </a:xfrm>
            <a:custGeom>
              <a:avLst/>
              <a:gdLst>
                <a:gd name="T0" fmla="*/ 954 w 95"/>
                <a:gd name="T1" fmla="*/ 158 h 35"/>
                <a:gd name="T2" fmla="*/ 816 w 95"/>
                <a:gd name="T3" fmla="*/ 41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5">
                  <a:moveTo>
                    <a:pt x="95" y="13"/>
                  </a:moveTo>
                  <a:cubicBezTo>
                    <a:pt x="95" y="13"/>
                    <a:pt x="0" y="0"/>
                    <a:pt x="81" y="35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2" name="Freeform 86">
              <a:extLst>
                <a:ext uri="{FF2B5EF4-FFF2-40B4-BE49-F238E27FC236}">
                  <a16:creationId xmlns:a16="http://schemas.microsoft.com/office/drawing/2014/main" id="{D5BBD1B3-43E9-4C5B-96E8-DFBB0B1A0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1823"/>
              <a:ext cx="138" cy="14"/>
            </a:xfrm>
            <a:custGeom>
              <a:avLst/>
              <a:gdLst>
                <a:gd name="T0" fmla="*/ 0 w 64"/>
                <a:gd name="T1" fmla="*/ 77 h 6"/>
                <a:gd name="T2" fmla="*/ 643 w 64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6">
                  <a:moveTo>
                    <a:pt x="0" y="6"/>
                  </a:moveTo>
                  <a:cubicBezTo>
                    <a:pt x="33" y="2"/>
                    <a:pt x="58" y="0"/>
                    <a:pt x="64" y="1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3" name="Freeform 87">
              <a:extLst>
                <a:ext uri="{FF2B5EF4-FFF2-40B4-BE49-F238E27FC236}">
                  <a16:creationId xmlns:a16="http://schemas.microsoft.com/office/drawing/2014/main" id="{2FC254B0-7AE9-48EC-A9C8-E6980329E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1712"/>
              <a:ext cx="704" cy="217"/>
            </a:xfrm>
            <a:custGeom>
              <a:avLst/>
              <a:gdLst>
                <a:gd name="T0" fmla="*/ 0 w 326"/>
                <a:gd name="T1" fmla="*/ 134 h 94"/>
                <a:gd name="T2" fmla="*/ 644 w 326"/>
                <a:gd name="T3" fmla="*/ 208 h 94"/>
                <a:gd name="T4" fmla="*/ 1311 w 326"/>
                <a:gd name="T5" fmla="*/ 566 h 94"/>
                <a:gd name="T6" fmla="*/ 3282 w 326"/>
                <a:gd name="T7" fmla="*/ 986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6" h="94">
                  <a:moveTo>
                    <a:pt x="0" y="11"/>
                  </a:moveTo>
                  <a:cubicBezTo>
                    <a:pt x="0" y="11"/>
                    <a:pt x="36" y="28"/>
                    <a:pt x="64" y="17"/>
                  </a:cubicBezTo>
                  <a:cubicBezTo>
                    <a:pt x="91" y="7"/>
                    <a:pt x="100" y="0"/>
                    <a:pt x="130" y="46"/>
                  </a:cubicBezTo>
                  <a:cubicBezTo>
                    <a:pt x="157" y="88"/>
                    <a:pt x="260" y="94"/>
                    <a:pt x="326" y="8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4" name="Oval 88">
              <a:extLst>
                <a:ext uri="{FF2B5EF4-FFF2-40B4-BE49-F238E27FC236}">
                  <a16:creationId xmlns:a16="http://schemas.microsoft.com/office/drawing/2014/main" id="{F8CC9BAC-B667-44ED-B0F8-3D53BC1F5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1" y="1825"/>
              <a:ext cx="159" cy="376"/>
            </a:xfrm>
            <a:prstGeom prst="ellips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95" name="Oval 89">
              <a:extLst>
                <a:ext uri="{FF2B5EF4-FFF2-40B4-BE49-F238E27FC236}">
                  <a16:creationId xmlns:a16="http://schemas.microsoft.com/office/drawing/2014/main" id="{98DB7C4A-9334-4F62-9150-20FDFCBFC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2" y="1862"/>
              <a:ext cx="125" cy="302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596" name="Freeform 90">
              <a:extLst>
                <a:ext uri="{FF2B5EF4-FFF2-40B4-BE49-F238E27FC236}">
                  <a16:creationId xmlns:a16="http://schemas.microsoft.com/office/drawing/2014/main" id="{2767E232-B5F4-497B-AFDB-9EF56E204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726"/>
              <a:ext cx="172" cy="343"/>
            </a:xfrm>
            <a:custGeom>
              <a:avLst/>
              <a:gdLst>
                <a:gd name="T0" fmla="*/ 675 w 80"/>
                <a:gd name="T1" fmla="*/ 1013 h 149"/>
                <a:gd name="T2" fmla="*/ 181 w 80"/>
                <a:gd name="T3" fmla="*/ 1754 h 149"/>
                <a:gd name="T4" fmla="*/ 120 w 80"/>
                <a:gd name="T5" fmla="*/ 806 h 149"/>
                <a:gd name="T6" fmla="*/ 615 w 80"/>
                <a:gd name="T7" fmla="*/ 64 h 149"/>
                <a:gd name="T8" fmla="*/ 675 w 80"/>
                <a:gd name="T9" fmla="*/ 1013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49">
                  <a:moveTo>
                    <a:pt x="68" y="83"/>
                  </a:moveTo>
                  <a:cubicBezTo>
                    <a:pt x="56" y="122"/>
                    <a:pt x="33" y="149"/>
                    <a:pt x="18" y="144"/>
                  </a:cubicBezTo>
                  <a:cubicBezTo>
                    <a:pt x="3" y="140"/>
                    <a:pt x="0" y="104"/>
                    <a:pt x="12" y="66"/>
                  </a:cubicBezTo>
                  <a:cubicBezTo>
                    <a:pt x="25" y="27"/>
                    <a:pt x="47" y="0"/>
                    <a:pt x="62" y="5"/>
                  </a:cubicBezTo>
                  <a:cubicBezTo>
                    <a:pt x="78" y="9"/>
                    <a:pt x="80" y="45"/>
                    <a:pt x="68" y="83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7" name="Freeform 91">
              <a:extLst>
                <a:ext uri="{FF2B5EF4-FFF2-40B4-BE49-F238E27FC236}">
                  <a16:creationId xmlns:a16="http://schemas.microsoft.com/office/drawing/2014/main" id="{727EA676-06A8-4307-9893-FC27ACA77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763"/>
              <a:ext cx="125" cy="267"/>
            </a:xfrm>
            <a:custGeom>
              <a:avLst/>
              <a:gdLst>
                <a:gd name="T0" fmla="*/ 491 w 58"/>
                <a:gd name="T1" fmla="*/ 794 h 116"/>
                <a:gd name="T2" fmla="*/ 121 w 58"/>
                <a:gd name="T3" fmla="*/ 1376 h 116"/>
                <a:gd name="T4" fmla="*/ 101 w 58"/>
                <a:gd name="T5" fmla="*/ 635 h 116"/>
                <a:gd name="T6" fmla="*/ 470 w 58"/>
                <a:gd name="T7" fmla="*/ 48 h 116"/>
                <a:gd name="T8" fmla="*/ 491 w 58"/>
                <a:gd name="T9" fmla="*/ 794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16">
                  <a:moveTo>
                    <a:pt x="49" y="65"/>
                  </a:moveTo>
                  <a:cubicBezTo>
                    <a:pt x="39" y="95"/>
                    <a:pt x="23" y="116"/>
                    <a:pt x="12" y="113"/>
                  </a:cubicBezTo>
                  <a:cubicBezTo>
                    <a:pt x="1" y="110"/>
                    <a:pt x="0" y="82"/>
                    <a:pt x="10" y="52"/>
                  </a:cubicBezTo>
                  <a:cubicBezTo>
                    <a:pt x="19" y="22"/>
                    <a:pt x="36" y="0"/>
                    <a:pt x="47" y="4"/>
                  </a:cubicBezTo>
                  <a:cubicBezTo>
                    <a:pt x="57" y="7"/>
                    <a:pt x="58" y="34"/>
                    <a:pt x="49" y="65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8" name="Freeform 92">
              <a:extLst>
                <a:ext uri="{FF2B5EF4-FFF2-40B4-BE49-F238E27FC236}">
                  <a16:creationId xmlns:a16="http://schemas.microsoft.com/office/drawing/2014/main" id="{23ED5F5E-4897-4DCE-AB82-3F42FAB66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120"/>
              <a:ext cx="179" cy="373"/>
            </a:xfrm>
            <a:custGeom>
              <a:avLst/>
              <a:gdLst>
                <a:gd name="T0" fmla="*/ 772 w 83"/>
                <a:gd name="T1" fmla="*/ 939 h 162"/>
                <a:gd name="T2" fmla="*/ 522 w 83"/>
                <a:gd name="T3" fmla="*/ 1950 h 162"/>
                <a:gd name="T4" fmla="*/ 60 w 83"/>
                <a:gd name="T5" fmla="*/ 1050 h 162"/>
                <a:gd name="T6" fmla="*/ 311 w 83"/>
                <a:gd name="T7" fmla="*/ 37 h 162"/>
                <a:gd name="T8" fmla="*/ 772 w 83"/>
                <a:gd name="T9" fmla="*/ 939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62">
                  <a:moveTo>
                    <a:pt x="77" y="77"/>
                  </a:moveTo>
                  <a:cubicBezTo>
                    <a:pt x="83" y="120"/>
                    <a:pt x="71" y="157"/>
                    <a:pt x="52" y="160"/>
                  </a:cubicBezTo>
                  <a:cubicBezTo>
                    <a:pt x="32" y="162"/>
                    <a:pt x="11" y="129"/>
                    <a:pt x="6" y="86"/>
                  </a:cubicBezTo>
                  <a:cubicBezTo>
                    <a:pt x="0" y="43"/>
                    <a:pt x="12" y="5"/>
                    <a:pt x="31" y="3"/>
                  </a:cubicBezTo>
                  <a:cubicBezTo>
                    <a:pt x="51" y="0"/>
                    <a:pt x="71" y="33"/>
                    <a:pt x="77" y="77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99" name="Freeform 93">
              <a:extLst>
                <a:ext uri="{FF2B5EF4-FFF2-40B4-BE49-F238E27FC236}">
                  <a16:creationId xmlns:a16="http://schemas.microsoft.com/office/drawing/2014/main" id="{01A8B367-BC15-4A11-B168-84940CC8F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155"/>
              <a:ext cx="136" cy="306"/>
            </a:xfrm>
            <a:custGeom>
              <a:avLst/>
              <a:gdLst>
                <a:gd name="T0" fmla="*/ 591 w 63"/>
                <a:gd name="T1" fmla="*/ 768 h 133"/>
                <a:gd name="T2" fmla="*/ 402 w 63"/>
                <a:gd name="T3" fmla="*/ 1594 h 133"/>
                <a:gd name="T4" fmla="*/ 52 w 63"/>
                <a:gd name="T5" fmla="*/ 851 h 133"/>
                <a:gd name="T6" fmla="*/ 233 w 63"/>
                <a:gd name="T7" fmla="*/ 28 h 133"/>
                <a:gd name="T8" fmla="*/ 591 w 63"/>
                <a:gd name="T9" fmla="*/ 768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33">
                  <a:moveTo>
                    <a:pt x="59" y="63"/>
                  </a:moveTo>
                  <a:cubicBezTo>
                    <a:pt x="63" y="99"/>
                    <a:pt x="55" y="129"/>
                    <a:pt x="40" y="131"/>
                  </a:cubicBezTo>
                  <a:cubicBezTo>
                    <a:pt x="25" y="133"/>
                    <a:pt x="9" y="106"/>
                    <a:pt x="5" y="70"/>
                  </a:cubicBezTo>
                  <a:cubicBezTo>
                    <a:pt x="0" y="34"/>
                    <a:pt x="8" y="4"/>
                    <a:pt x="23" y="2"/>
                  </a:cubicBezTo>
                  <a:cubicBezTo>
                    <a:pt x="38" y="0"/>
                    <a:pt x="54" y="27"/>
                    <a:pt x="59" y="63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0" name="Freeform 94">
              <a:extLst>
                <a:ext uri="{FF2B5EF4-FFF2-40B4-BE49-F238E27FC236}">
                  <a16:creationId xmlns:a16="http://schemas.microsoft.com/office/drawing/2014/main" id="{82DFB122-1C24-42E5-A17B-D881EBC38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226"/>
              <a:ext cx="273" cy="378"/>
            </a:xfrm>
            <a:custGeom>
              <a:avLst/>
              <a:gdLst>
                <a:gd name="T0" fmla="*/ 1066 w 126"/>
                <a:gd name="T1" fmla="*/ 1286 h 164"/>
                <a:gd name="T2" fmla="*/ 253 w 126"/>
                <a:gd name="T3" fmla="*/ 1849 h 164"/>
                <a:gd name="T4" fmla="*/ 217 w 126"/>
                <a:gd name="T5" fmla="*/ 721 h 164"/>
                <a:gd name="T6" fmla="*/ 1038 w 126"/>
                <a:gd name="T7" fmla="*/ 159 h 164"/>
                <a:gd name="T8" fmla="*/ 1066 w 126"/>
                <a:gd name="T9" fmla="*/ 1286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64">
                  <a:moveTo>
                    <a:pt x="105" y="105"/>
                  </a:moveTo>
                  <a:cubicBezTo>
                    <a:pt x="84" y="144"/>
                    <a:pt x="48" y="164"/>
                    <a:pt x="25" y="151"/>
                  </a:cubicBezTo>
                  <a:cubicBezTo>
                    <a:pt x="1" y="138"/>
                    <a:pt x="0" y="97"/>
                    <a:pt x="21" y="59"/>
                  </a:cubicBezTo>
                  <a:cubicBezTo>
                    <a:pt x="43" y="20"/>
                    <a:pt x="79" y="0"/>
                    <a:pt x="102" y="13"/>
                  </a:cubicBezTo>
                  <a:cubicBezTo>
                    <a:pt x="125" y="26"/>
                    <a:pt x="126" y="67"/>
                    <a:pt x="105" y="105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1" name="Freeform 95">
              <a:extLst>
                <a:ext uri="{FF2B5EF4-FFF2-40B4-BE49-F238E27FC236}">
                  <a16:creationId xmlns:a16="http://schemas.microsoft.com/office/drawing/2014/main" id="{294D3082-02DB-4BE3-90CA-9D781179D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2265"/>
              <a:ext cx="214" cy="313"/>
            </a:xfrm>
            <a:custGeom>
              <a:avLst/>
              <a:gdLst>
                <a:gd name="T0" fmla="*/ 808 w 99"/>
                <a:gd name="T1" fmla="*/ 1038 h 136"/>
                <a:gd name="T2" fmla="*/ 173 w 99"/>
                <a:gd name="T3" fmla="*/ 1547 h 136"/>
                <a:gd name="T4" fmla="*/ 192 w 99"/>
                <a:gd name="T5" fmla="*/ 619 h 136"/>
                <a:gd name="T6" fmla="*/ 828 w 99"/>
                <a:gd name="T7" fmla="*/ 110 h 136"/>
                <a:gd name="T8" fmla="*/ 808 w 99"/>
                <a:gd name="T9" fmla="*/ 1038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36">
                  <a:moveTo>
                    <a:pt x="80" y="85"/>
                  </a:moveTo>
                  <a:cubicBezTo>
                    <a:pt x="62" y="118"/>
                    <a:pt x="33" y="136"/>
                    <a:pt x="17" y="127"/>
                  </a:cubicBezTo>
                  <a:cubicBezTo>
                    <a:pt x="0" y="118"/>
                    <a:pt x="1" y="84"/>
                    <a:pt x="19" y="51"/>
                  </a:cubicBezTo>
                  <a:cubicBezTo>
                    <a:pt x="37" y="19"/>
                    <a:pt x="65" y="0"/>
                    <a:pt x="82" y="9"/>
                  </a:cubicBezTo>
                  <a:cubicBezTo>
                    <a:pt x="99" y="19"/>
                    <a:pt x="98" y="53"/>
                    <a:pt x="80" y="85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2" name="Freeform 96">
              <a:extLst>
                <a:ext uri="{FF2B5EF4-FFF2-40B4-BE49-F238E27FC236}">
                  <a16:creationId xmlns:a16="http://schemas.microsoft.com/office/drawing/2014/main" id="{48C6D068-5B15-4E5F-8DF4-1AEBE0801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3184"/>
              <a:ext cx="1486" cy="272"/>
            </a:xfrm>
            <a:custGeom>
              <a:avLst/>
              <a:gdLst>
                <a:gd name="T0" fmla="*/ 0 w 688"/>
                <a:gd name="T1" fmla="*/ 0 h 118"/>
                <a:gd name="T2" fmla="*/ 1825 w 688"/>
                <a:gd name="T3" fmla="*/ 786 h 118"/>
                <a:gd name="T4" fmla="*/ 5350 w 688"/>
                <a:gd name="T5" fmla="*/ 1173 h 118"/>
                <a:gd name="T6" fmla="*/ 6933 w 688"/>
                <a:gd name="T7" fmla="*/ 48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8" h="118">
                  <a:moveTo>
                    <a:pt x="0" y="0"/>
                  </a:moveTo>
                  <a:cubicBezTo>
                    <a:pt x="29" y="63"/>
                    <a:pt x="116" y="72"/>
                    <a:pt x="181" y="64"/>
                  </a:cubicBezTo>
                  <a:cubicBezTo>
                    <a:pt x="257" y="55"/>
                    <a:pt x="409" y="118"/>
                    <a:pt x="531" y="96"/>
                  </a:cubicBezTo>
                  <a:cubicBezTo>
                    <a:pt x="615" y="82"/>
                    <a:pt x="667" y="62"/>
                    <a:pt x="688" y="4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3" name="Freeform 97">
              <a:extLst>
                <a:ext uri="{FF2B5EF4-FFF2-40B4-BE49-F238E27FC236}">
                  <a16:creationId xmlns:a16="http://schemas.microsoft.com/office/drawing/2014/main" id="{7453B1C6-886E-4172-A522-66314B717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033"/>
              <a:ext cx="544" cy="1082"/>
            </a:xfrm>
            <a:custGeom>
              <a:avLst/>
              <a:gdLst>
                <a:gd name="T0" fmla="*/ 2534 w 252"/>
                <a:gd name="T1" fmla="*/ 0 h 470"/>
                <a:gd name="T2" fmla="*/ 1859 w 252"/>
                <a:gd name="T3" fmla="*/ 879 h 470"/>
                <a:gd name="T4" fmla="*/ 885 w 252"/>
                <a:gd name="T5" fmla="*/ 5585 h 470"/>
                <a:gd name="T6" fmla="*/ 965 w 252"/>
                <a:gd name="T7" fmla="*/ 5735 h 4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2" h="470">
                  <a:moveTo>
                    <a:pt x="252" y="0"/>
                  </a:moveTo>
                  <a:cubicBezTo>
                    <a:pt x="237" y="22"/>
                    <a:pt x="213" y="53"/>
                    <a:pt x="185" y="72"/>
                  </a:cubicBezTo>
                  <a:cubicBezTo>
                    <a:pt x="139" y="102"/>
                    <a:pt x="0" y="329"/>
                    <a:pt x="88" y="458"/>
                  </a:cubicBezTo>
                  <a:cubicBezTo>
                    <a:pt x="91" y="462"/>
                    <a:pt x="94" y="466"/>
                    <a:pt x="96" y="47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4" name="Freeform 98">
              <a:extLst>
                <a:ext uri="{FF2B5EF4-FFF2-40B4-BE49-F238E27FC236}">
                  <a16:creationId xmlns:a16="http://schemas.microsoft.com/office/drawing/2014/main" id="{E7D7DB70-BF06-44A6-B7C7-1B1C17355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1627"/>
              <a:ext cx="1922" cy="1744"/>
            </a:xfrm>
            <a:custGeom>
              <a:avLst/>
              <a:gdLst>
                <a:gd name="T0" fmla="*/ 1501 w 890"/>
                <a:gd name="T1" fmla="*/ 431 h 757"/>
                <a:gd name="T2" fmla="*/ 652 w 890"/>
                <a:gd name="T3" fmla="*/ 1433 h 757"/>
                <a:gd name="T4" fmla="*/ 546 w 890"/>
                <a:gd name="T5" fmla="*/ 2467 h 757"/>
                <a:gd name="T6" fmla="*/ 946 w 890"/>
                <a:gd name="T7" fmla="*/ 4193 h 757"/>
                <a:gd name="T8" fmla="*/ 4533 w 890"/>
                <a:gd name="T9" fmla="*/ 7299 h 757"/>
                <a:gd name="T10" fmla="*/ 5740 w 890"/>
                <a:gd name="T11" fmla="*/ 7702 h 757"/>
                <a:gd name="T12" fmla="*/ 5783 w 890"/>
                <a:gd name="T13" fmla="*/ 8911 h 757"/>
                <a:gd name="T14" fmla="*/ 6202 w 890"/>
                <a:gd name="T15" fmla="*/ 9183 h 757"/>
                <a:gd name="T16" fmla="*/ 6254 w 890"/>
                <a:gd name="T17" fmla="*/ 7559 h 757"/>
                <a:gd name="T18" fmla="*/ 6608 w 890"/>
                <a:gd name="T19" fmla="*/ 9183 h 757"/>
                <a:gd name="T20" fmla="*/ 7401 w 890"/>
                <a:gd name="T21" fmla="*/ 8826 h 757"/>
                <a:gd name="T22" fmla="*/ 7472 w 890"/>
                <a:gd name="T23" fmla="*/ 7176 h 757"/>
                <a:gd name="T24" fmla="*/ 7766 w 890"/>
                <a:gd name="T25" fmla="*/ 6200 h 757"/>
                <a:gd name="T26" fmla="*/ 8036 w 890"/>
                <a:gd name="T27" fmla="*/ 1014 h 757"/>
                <a:gd name="T28" fmla="*/ 7843 w 890"/>
                <a:gd name="T29" fmla="*/ 12 h 757"/>
                <a:gd name="T30" fmla="*/ 7653 w 890"/>
                <a:gd name="T31" fmla="*/ 111 h 757"/>
                <a:gd name="T32" fmla="*/ 7494 w 890"/>
                <a:gd name="T33" fmla="*/ 500 h 757"/>
                <a:gd name="T34" fmla="*/ 7200 w 890"/>
                <a:gd name="T35" fmla="*/ 1124 h 7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90" h="757">
                  <a:moveTo>
                    <a:pt x="149" y="35"/>
                  </a:moveTo>
                  <a:cubicBezTo>
                    <a:pt x="108" y="49"/>
                    <a:pt x="108" y="97"/>
                    <a:pt x="65" y="117"/>
                  </a:cubicBezTo>
                  <a:cubicBezTo>
                    <a:pt x="15" y="140"/>
                    <a:pt x="0" y="177"/>
                    <a:pt x="54" y="202"/>
                  </a:cubicBezTo>
                  <a:cubicBezTo>
                    <a:pt x="109" y="228"/>
                    <a:pt x="80" y="278"/>
                    <a:pt x="94" y="343"/>
                  </a:cubicBezTo>
                  <a:cubicBezTo>
                    <a:pt x="127" y="496"/>
                    <a:pt x="339" y="632"/>
                    <a:pt x="450" y="597"/>
                  </a:cubicBezTo>
                  <a:cubicBezTo>
                    <a:pt x="562" y="562"/>
                    <a:pt x="557" y="601"/>
                    <a:pt x="570" y="630"/>
                  </a:cubicBezTo>
                  <a:cubicBezTo>
                    <a:pt x="583" y="659"/>
                    <a:pt x="574" y="729"/>
                    <a:pt x="574" y="729"/>
                  </a:cubicBezTo>
                  <a:cubicBezTo>
                    <a:pt x="587" y="747"/>
                    <a:pt x="616" y="751"/>
                    <a:pt x="616" y="751"/>
                  </a:cubicBezTo>
                  <a:cubicBezTo>
                    <a:pt x="616" y="751"/>
                    <a:pt x="601" y="608"/>
                    <a:pt x="621" y="618"/>
                  </a:cubicBezTo>
                  <a:cubicBezTo>
                    <a:pt x="641" y="628"/>
                    <a:pt x="656" y="751"/>
                    <a:pt x="656" y="751"/>
                  </a:cubicBezTo>
                  <a:cubicBezTo>
                    <a:pt x="710" y="757"/>
                    <a:pt x="735" y="722"/>
                    <a:pt x="735" y="722"/>
                  </a:cubicBezTo>
                  <a:cubicBezTo>
                    <a:pt x="734" y="709"/>
                    <a:pt x="732" y="608"/>
                    <a:pt x="742" y="587"/>
                  </a:cubicBezTo>
                  <a:cubicBezTo>
                    <a:pt x="762" y="547"/>
                    <a:pt x="762" y="519"/>
                    <a:pt x="771" y="507"/>
                  </a:cubicBezTo>
                  <a:cubicBezTo>
                    <a:pt x="890" y="344"/>
                    <a:pt x="829" y="127"/>
                    <a:pt x="798" y="83"/>
                  </a:cubicBezTo>
                  <a:cubicBezTo>
                    <a:pt x="768" y="38"/>
                    <a:pt x="796" y="5"/>
                    <a:pt x="779" y="1"/>
                  </a:cubicBezTo>
                  <a:cubicBezTo>
                    <a:pt x="772" y="0"/>
                    <a:pt x="765" y="3"/>
                    <a:pt x="760" y="9"/>
                  </a:cubicBezTo>
                  <a:cubicBezTo>
                    <a:pt x="760" y="9"/>
                    <a:pt x="749" y="24"/>
                    <a:pt x="744" y="41"/>
                  </a:cubicBezTo>
                  <a:cubicBezTo>
                    <a:pt x="739" y="58"/>
                    <a:pt x="733" y="80"/>
                    <a:pt x="715" y="92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5" name="Freeform 99">
              <a:extLst>
                <a:ext uri="{FF2B5EF4-FFF2-40B4-BE49-F238E27FC236}">
                  <a16:creationId xmlns:a16="http://schemas.microsoft.com/office/drawing/2014/main" id="{3CEDF77F-CA84-40E8-991A-77D24F929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3297"/>
              <a:ext cx="337" cy="228"/>
            </a:xfrm>
            <a:custGeom>
              <a:avLst/>
              <a:gdLst>
                <a:gd name="T0" fmla="*/ 9 w 156"/>
                <a:gd name="T1" fmla="*/ 94 h 99"/>
                <a:gd name="T2" fmla="*/ 0 w 156"/>
                <a:gd name="T3" fmla="*/ 514 h 99"/>
                <a:gd name="T4" fmla="*/ 1573 w 156"/>
                <a:gd name="T5" fmla="*/ 488 h 99"/>
                <a:gd name="T6" fmla="*/ 1573 w 156"/>
                <a:gd name="T7" fmla="*/ 0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99">
                  <a:moveTo>
                    <a:pt x="1" y="8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76" y="99"/>
                    <a:pt x="156" y="40"/>
                  </a:cubicBezTo>
                  <a:cubicBezTo>
                    <a:pt x="156" y="0"/>
                    <a:pt x="156" y="0"/>
                    <a:pt x="156" y="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6" name="Freeform 100">
              <a:extLst>
                <a:ext uri="{FF2B5EF4-FFF2-40B4-BE49-F238E27FC236}">
                  <a16:creationId xmlns:a16="http://schemas.microsoft.com/office/drawing/2014/main" id="{D066D645-554D-42E6-9FF5-DBD932C03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998"/>
              <a:ext cx="316" cy="152"/>
            </a:xfrm>
            <a:custGeom>
              <a:avLst/>
              <a:gdLst>
                <a:gd name="T0" fmla="*/ 52 w 146"/>
                <a:gd name="T1" fmla="*/ 477 h 66"/>
                <a:gd name="T2" fmla="*/ 173 w 146"/>
                <a:gd name="T3" fmla="*/ 111 h 66"/>
                <a:gd name="T4" fmla="*/ 881 w 146"/>
                <a:gd name="T5" fmla="*/ 233 h 66"/>
                <a:gd name="T6" fmla="*/ 1236 w 146"/>
                <a:gd name="T7" fmla="*/ 431 h 66"/>
                <a:gd name="T8" fmla="*/ 1420 w 146"/>
                <a:gd name="T9" fmla="*/ 610 h 66"/>
                <a:gd name="T10" fmla="*/ 1158 w 146"/>
                <a:gd name="T11" fmla="*/ 795 h 66"/>
                <a:gd name="T12" fmla="*/ 576 w 146"/>
                <a:gd name="T13" fmla="*/ 672 h 66"/>
                <a:gd name="T14" fmla="*/ 286 w 146"/>
                <a:gd name="T15" fmla="*/ 590 h 66"/>
                <a:gd name="T16" fmla="*/ 52 w 146"/>
                <a:gd name="T17" fmla="*/ 488 h 66"/>
                <a:gd name="T18" fmla="*/ 52 w 146"/>
                <a:gd name="T19" fmla="*/ 477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6" h="66">
                  <a:moveTo>
                    <a:pt x="5" y="39"/>
                  </a:moveTo>
                  <a:cubicBezTo>
                    <a:pt x="0" y="22"/>
                    <a:pt x="10" y="12"/>
                    <a:pt x="17" y="9"/>
                  </a:cubicBezTo>
                  <a:cubicBezTo>
                    <a:pt x="40" y="0"/>
                    <a:pt x="70" y="6"/>
                    <a:pt x="87" y="19"/>
                  </a:cubicBezTo>
                  <a:cubicBezTo>
                    <a:pt x="95" y="24"/>
                    <a:pt x="116" y="29"/>
                    <a:pt x="122" y="35"/>
                  </a:cubicBezTo>
                  <a:cubicBezTo>
                    <a:pt x="126" y="39"/>
                    <a:pt x="138" y="46"/>
                    <a:pt x="140" y="50"/>
                  </a:cubicBezTo>
                  <a:cubicBezTo>
                    <a:pt x="146" y="66"/>
                    <a:pt x="123" y="66"/>
                    <a:pt x="114" y="65"/>
                  </a:cubicBezTo>
                  <a:cubicBezTo>
                    <a:pt x="94" y="63"/>
                    <a:pt x="77" y="60"/>
                    <a:pt x="57" y="55"/>
                  </a:cubicBezTo>
                  <a:cubicBezTo>
                    <a:pt x="48" y="53"/>
                    <a:pt x="38" y="50"/>
                    <a:pt x="28" y="48"/>
                  </a:cubicBezTo>
                  <a:cubicBezTo>
                    <a:pt x="21" y="46"/>
                    <a:pt x="12" y="40"/>
                    <a:pt x="5" y="40"/>
                  </a:cubicBezTo>
                  <a:cubicBezTo>
                    <a:pt x="5" y="40"/>
                    <a:pt x="5" y="40"/>
                    <a:pt x="5" y="39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7" name="Freeform 101">
              <a:extLst>
                <a:ext uri="{FF2B5EF4-FFF2-40B4-BE49-F238E27FC236}">
                  <a16:creationId xmlns:a16="http://schemas.microsoft.com/office/drawing/2014/main" id="{9D1AE674-9E1D-40CC-9901-091F58E94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2076"/>
              <a:ext cx="371" cy="134"/>
            </a:xfrm>
            <a:custGeom>
              <a:avLst/>
              <a:gdLst>
                <a:gd name="T0" fmla="*/ 1613 w 172"/>
                <a:gd name="T1" fmla="*/ 582 h 58"/>
                <a:gd name="T2" fmla="*/ 1266 w 172"/>
                <a:gd name="T3" fmla="*/ 688 h 58"/>
                <a:gd name="T4" fmla="*/ 675 w 172"/>
                <a:gd name="T5" fmla="*/ 652 h 58"/>
                <a:gd name="T6" fmla="*/ 201 w 172"/>
                <a:gd name="T7" fmla="*/ 652 h 58"/>
                <a:gd name="T8" fmla="*/ 483 w 172"/>
                <a:gd name="T9" fmla="*/ 330 h 58"/>
                <a:gd name="T10" fmla="*/ 1102 w 172"/>
                <a:gd name="T11" fmla="*/ 85 h 58"/>
                <a:gd name="T12" fmla="*/ 1493 w 172"/>
                <a:gd name="T13" fmla="*/ 74 h 58"/>
                <a:gd name="T14" fmla="*/ 1698 w 172"/>
                <a:gd name="T15" fmla="*/ 293 h 58"/>
                <a:gd name="T16" fmla="*/ 1613 w 172"/>
                <a:gd name="T17" fmla="*/ 582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58">
                  <a:moveTo>
                    <a:pt x="161" y="47"/>
                  </a:moveTo>
                  <a:cubicBezTo>
                    <a:pt x="156" y="54"/>
                    <a:pt x="135" y="56"/>
                    <a:pt x="126" y="56"/>
                  </a:cubicBezTo>
                  <a:cubicBezTo>
                    <a:pt x="106" y="57"/>
                    <a:pt x="87" y="53"/>
                    <a:pt x="67" y="53"/>
                  </a:cubicBezTo>
                  <a:cubicBezTo>
                    <a:pt x="55" y="53"/>
                    <a:pt x="32" y="58"/>
                    <a:pt x="20" y="53"/>
                  </a:cubicBezTo>
                  <a:cubicBezTo>
                    <a:pt x="0" y="45"/>
                    <a:pt x="41" y="30"/>
                    <a:pt x="48" y="27"/>
                  </a:cubicBezTo>
                  <a:cubicBezTo>
                    <a:pt x="68" y="18"/>
                    <a:pt x="88" y="12"/>
                    <a:pt x="110" y="7"/>
                  </a:cubicBezTo>
                  <a:cubicBezTo>
                    <a:pt x="123" y="4"/>
                    <a:pt x="137" y="0"/>
                    <a:pt x="149" y="6"/>
                  </a:cubicBezTo>
                  <a:cubicBezTo>
                    <a:pt x="156" y="10"/>
                    <a:pt x="167" y="18"/>
                    <a:pt x="169" y="24"/>
                  </a:cubicBezTo>
                  <a:cubicBezTo>
                    <a:pt x="172" y="34"/>
                    <a:pt x="165" y="40"/>
                    <a:pt x="161" y="47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8" name="Freeform 102">
              <a:extLst>
                <a:ext uri="{FF2B5EF4-FFF2-40B4-BE49-F238E27FC236}">
                  <a16:creationId xmlns:a16="http://schemas.microsoft.com/office/drawing/2014/main" id="{BF32B5A9-E652-4381-97C7-C172DEDA6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938"/>
              <a:ext cx="216" cy="76"/>
            </a:xfrm>
            <a:custGeom>
              <a:avLst/>
              <a:gdLst>
                <a:gd name="T0" fmla="*/ 0 w 100"/>
                <a:gd name="T1" fmla="*/ 403 h 33"/>
                <a:gd name="T2" fmla="*/ 281 w 100"/>
                <a:gd name="T3" fmla="*/ 48 h 33"/>
                <a:gd name="T4" fmla="*/ 1009 w 100"/>
                <a:gd name="T5" fmla="*/ 281 h 33"/>
                <a:gd name="T6" fmla="*/ 281 w 100"/>
                <a:gd name="T7" fmla="*/ 74 h 33"/>
                <a:gd name="T8" fmla="*/ 0 w 100"/>
                <a:gd name="T9" fmla="*/ 40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33">
                  <a:moveTo>
                    <a:pt x="0" y="33"/>
                  </a:moveTo>
                  <a:cubicBezTo>
                    <a:pt x="0" y="33"/>
                    <a:pt x="8" y="7"/>
                    <a:pt x="28" y="4"/>
                  </a:cubicBezTo>
                  <a:cubicBezTo>
                    <a:pt x="50" y="0"/>
                    <a:pt x="81" y="10"/>
                    <a:pt x="100" y="23"/>
                  </a:cubicBezTo>
                  <a:cubicBezTo>
                    <a:pt x="100" y="23"/>
                    <a:pt x="59" y="3"/>
                    <a:pt x="28" y="6"/>
                  </a:cubicBezTo>
                  <a:cubicBezTo>
                    <a:pt x="16" y="8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09" name="Freeform 103">
              <a:extLst>
                <a:ext uri="{FF2B5EF4-FFF2-40B4-BE49-F238E27FC236}">
                  <a16:creationId xmlns:a16="http://schemas.microsoft.com/office/drawing/2014/main" id="{45C59E42-537D-4C31-8203-AAE8604FB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996"/>
              <a:ext cx="207" cy="69"/>
            </a:xfrm>
            <a:custGeom>
              <a:avLst/>
              <a:gdLst>
                <a:gd name="T0" fmla="*/ 962 w 96"/>
                <a:gd name="T1" fmla="*/ 366 h 30"/>
                <a:gd name="T2" fmla="*/ 921 w 96"/>
                <a:gd name="T3" fmla="*/ 122 h 30"/>
                <a:gd name="T4" fmla="*/ 684 w 96"/>
                <a:gd name="T5" fmla="*/ 37 h 30"/>
                <a:gd name="T6" fmla="*/ 0 w 96"/>
                <a:gd name="T7" fmla="*/ 110 h 30"/>
                <a:gd name="T8" fmla="*/ 712 w 96"/>
                <a:gd name="T9" fmla="*/ 94 h 30"/>
                <a:gd name="T10" fmla="*/ 962 w 96"/>
                <a:gd name="T11" fmla="*/ 366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30">
                  <a:moveTo>
                    <a:pt x="96" y="30"/>
                  </a:moveTo>
                  <a:cubicBezTo>
                    <a:pt x="96" y="30"/>
                    <a:pt x="92" y="14"/>
                    <a:pt x="92" y="10"/>
                  </a:cubicBezTo>
                  <a:cubicBezTo>
                    <a:pt x="92" y="6"/>
                    <a:pt x="87" y="0"/>
                    <a:pt x="68" y="3"/>
                  </a:cubicBezTo>
                  <a:cubicBezTo>
                    <a:pt x="48" y="6"/>
                    <a:pt x="0" y="9"/>
                    <a:pt x="0" y="9"/>
                  </a:cubicBezTo>
                  <a:cubicBezTo>
                    <a:pt x="0" y="9"/>
                    <a:pt x="54" y="10"/>
                    <a:pt x="71" y="8"/>
                  </a:cubicBezTo>
                  <a:cubicBezTo>
                    <a:pt x="87" y="5"/>
                    <a:pt x="87" y="8"/>
                    <a:pt x="96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0" name="Freeform 104">
              <a:extLst>
                <a:ext uri="{FF2B5EF4-FFF2-40B4-BE49-F238E27FC236}">
                  <a16:creationId xmlns:a16="http://schemas.microsoft.com/office/drawing/2014/main" id="{0E716DBA-2939-4D8A-A06E-7A83722A1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424"/>
              <a:ext cx="168" cy="201"/>
            </a:xfrm>
            <a:custGeom>
              <a:avLst/>
              <a:gdLst>
                <a:gd name="T0" fmla="*/ 780 w 78"/>
                <a:gd name="T1" fmla="*/ 779 h 87"/>
                <a:gd name="T2" fmla="*/ 538 w 78"/>
                <a:gd name="T3" fmla="*/ 940 h 87"/>
                <a:gd name="T4" fmla="*/ 241 w 78"/>
                <a:gd name="T5" fmla="*/ 1010 h 87"/>
                <a:gd name="T6" fmla="*/ 233 w 78"/>
                <a:gd name="T7" fmla="*/ 273 h 87"/>
                <a:gd name="T8" fmla="*/ 530 w 78"/>
                <a:gd name="T9" fmla="*/ 367 h 87"/>
                <a:gd name="T10" fmla="*/ 780 w 78"/>
                <a:gd name="T11" fmla="*/ 779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87">
                  <a:moveTo>
                    <a:pt x="78" y="63"/>
                  </a:moveTo>
                  <a:cubicBezTo>
                    <a:pt x="72" y="69"/>
                    <a:pt x="61" y="72"/>
                    <a:pt x="54" y="76"/>
                  </a:cubicBezTo>
                  <a:cubicBezTo>
                    <a:pt x="44" y="81"/>
                    <a:pt x="37" y="87"/>
                    <a:pt x="24" y="82"/>
                  </a:cubicBezTo>
                  <a:cubicBezTo>
                    <a:pt x="0" y="73"/>
                    <a:pt x="13" y="37"/>
                    <a:pt x="23" y="22"/>
                  </a:cubicBezTo>
                  <a:cubicBezTo>
                    <a:pt x="38" y="0"/>
                    <a:pt x="45" y="9"/>
                    <a:pt x="53" y="30"/>
                  </a:cubicBezTo>
                  <a:cubicBezTo>
                    <a:pt x="59" y="45"/>
                    <a:pt x="66" y="52"/>
                    <a:pt x="78" y="63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1" name="Freeform 105">
              <a:extLst>
                <a:ext uri="{FF2B5EF4-FFF2-40B4-BE49-F238E27FC236}">
                  <a16:creationId xmlns:a16="http://schemas.microsoft.com/office/drawing/2014/main" id="{39DA5BFE-203F-48EF-9169-D5E5A9372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588"/>
              <a:ext cx="184" cy="354"/>
            </a:xfrm>
            <a:custGeom>
              <a:avLst/>
              <a:gdLst>
                <a:gd name="T0" fmla="*/ 323 w 85"/>
                <a:gd name="T1" fmla="*/ 0 h 154"/>
                <a:gd name="T2" fmla="*/ 0 w 85"/>
                <a:gd name="T3" fmla="*/ 1871 h 154"/>
                <a:gd name="T4" fmla="*/ 323 w 85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54">
                  <a:moveTo>
                    <a:pt x="32" y="0"/>
                  </a:moveTo>
                  <a:cubicBezTo>
                    <a:pt x="32" y="0"/>
                    <a:pt x="64" y="103"/>
                    <a:pt x="0" y="154"/>
                  </a:cubicBezTo>
                  <a:cubicBezTo>
                    <a:pt x="0" y="154"/>
                    <a:pt x="85" y="120"/>
                    <a:pt x="32" y="0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2" name="Freeform 106">
              <a:extLst>
                <a:ext uri="{FF2B5EF4-FFF2-40B4-BE49-F238E27FC236}">
                  <a16:creationId xmlns:a16="http://schemas.microsoft.com/office/drawing/2014/main" id="{85EC3235-1A23-4369-9887-122B6868A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346"/>
              <a:ext cx="190" cy="159"/>
            </a:xfrm>
            <a:custGeom>
              <a:avLst/>
              <a:gdLst>
                <a:gd name="T0" fmla="*/ 0 w 88"/>
                <a:gd name="T1" fmla="*/ 525 h 69"/>
                <a:gd name="T2" fmla="*/ 261 w 88"/>
                <a:gd name="T3" fmla="*/ 599 h 69"/>
                <a:gd name="T4" fmla="*/ 494 w 88"/>
                <a:gd name="T5" fmla="*/ 659 h 69"/>
                <a:gd name="T6" fmla="*/ 695 w 88"/>
                <a:gd name="T7" fmla="*/ 781 h 69"/>
                <a:gd name="T8" fmla="*/ 885 w 88"/>
                <a:gd name="T9" fmla="*/ 843 h 69"/>
                <a:gd name="T10" fmla="*/ 462 w 88"/>
                <a:gd name="T11" fmla="*/ 330 h 69"/>
                <a:gd name="T12" fmla="*/ 164 w 88"/>
                <a:gd name="T13" fmla="*/ 0 h 69"/>
                <a:gd name="T14" fmla="*/ 149 w 88"/>
                <a:gd name="T15" fmla="*/ 171 h 69"/>
                <a:gd name="T16" fmla="*/ 112 w 88"/>
                <a:gd name="T17" fmla="*/ 355 h 69"/>
                <a:gd name="T18" fmla="*/ 9 w 88"/>
                <a:gd name="T19" fmla="*/ 525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69">
                  <a:moveTo>
                    <a:pt x="0" y="43"/>
                  </a:moveTo>
                  <a:cubicBezTo>
                    <a:pt x="9" y="42"/>
                    <a:pt x="18" y="48"/>
                    <a:pt x="26" y="49"/>
                  </a:cubicBezTo>
                  <a:cubicBezTo>
                    <a:pt x="34" y="51"/>
                    <a:pt x="42" y="52"/>
                    <a:pt x="49" y="54"/>
                  </a:cubicBezTo>
                  <a:cubicBezTo>
                    <a:pt x="56" y="56"/>
                    <a:pt x="62" y="61"/>
                    <a:pt x="69" y="64"/>
                  </a:cubicBezTo>
                  <a:cubicBezTo>
                    <a:pt x="75" y="66"/>
                    <a:pt x="82" y="67"/>
                    <a:pt x="88" y="69"/>
                  </a:cubicBezTo>
                  <a:cubicBezTo>
                    <a:pt x="77" y="53"/>
                    <a:pt x="58" y="42"/>
                    <a:pt x="46" y="27"/>
                  </a:cubicBezTo>
                  <a:cubicBezTo>
                    <a:pt x="38" y="17"/>
                    <a:pt x="28" y="4"/>
                    <a:pt x="16" y="0"/>
                  </a:cubicBezTo>
                  <a:cubicBezTo>
                    <a:pt x="12" y="4"/>
                    <a:pt x="15" y="9"/>
                    <a:pt x="15" y="14"/>
                  </a:cubicBezTo>
                  <a:cubicBezTo>
                    <a:pt x="16" y="21"/>
                    <a:pt x="14" y="23"/>
                    <a:pt x="11" y="29"/>
                  </a:cubicBezTo>
                  <a:cubicBezTo>
                    <a:pt x="9" y="35"/>
                    <a:pt x="6" y="41"/>
                    <a:pt x="1" y="43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3" name="Freeform 107">
              <a:extLst>
                <a:ext uri="{FF2B5EF4-FFF2-40B4-BE49-F238E27FC236}">
                  <a16:creationId xmlns:a16="http://schemas.microsoft.com/office/drawing/2014/main" id="{B68976C8-5D2F-460C-AA97-6E84A614B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514"/>
              <a:ext cx="812" cy="481"/>
            </a:xfrm>
            <a:custGeom>
              <a:avLst/>
              <a:gdLst>
                <a:gd name="T0" fmla="*/ 2650 w 376"/>
                <a:gd name="T1" fmla="*/ 440 h 209"/>
                <a:gd name="T2" fmla="*/ 3049 w 376"/>
                <a:gd name="T3" fmla="*/ 732 h 209"/>
                <a:gd name="T4" fmla="*/ 3527 w 376"/>
                <a:gd name="T5" fmla="*/ 704 h 209"/>
                <a:gd name="T6" fmla="*/ 3768 w 376"/>
                <a:gd name="T7" fmla="*/ 1059 h 209"/>
                <a:gd name="T8" fmla="*/ 3624 w 376"/>
                <a:gd name="T9" fmla="*/ 1685 h 209"/>
                <a:gd name="T10" fmla="*/ 2598 w 376"/>
                <a:gd name="T11" fmla="*/ 2437 h 209"/>
                <a:gd name="T12" fmla="*/ 1713 w 376"/>
                <a:gd name="T13" fmla="*/ 2341 h 209"/>
                <a:gd name="T14" fmla="*/ 756 w 376"/>
                <a:gd name="T15" fmla="*/ 1827 h 209"/>
                <a:gd name="T16" fmla="*/ 233 w 376"/>
                <a:gd name="T17" fmla="*/ 391 h 209"/>
                <a:gd name="T18" fmla="*/ 1050 w 376"/>
                <a:gd name="T19" fmla="*/ 306 h 209"/>
                <a:gd name="T20" fmla="*/ 1954 w 376"/>
                <a:gd name="T21" fmla="*/ 292 h 209"/>
                <a:gd name="T22" fmla="*/ 2397 w 376"/>
                <a:gd name="T23" fmla="*/ 338 h 209"/>
                <a:gd name="T24" fmla="*/ 2650 w 376"/>
                <a:gd name="T25" fmla="*/ 440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6" h="209">
                  <a:moveTo>
                    <a:pt x="263" y="36"/>
                  </a:moveTo>
                  <a:cubicBezTo>
                    <a:pt x="274" y="48"/>
                    <a:pt x="288" y="56"/>
                    <a:pt x="303" y="60"/>
                  </a:cubicBezTo>
                  <a:cubicBezTo>
                    <a:pt x="319" y="64"/>
                    <a:pt x="335" y="57"/>
                    <a:pt x="350" y="58"/>
                  </a:cubicBezTo>
                  <a:cubicBezTo>
                    <a:pt x="368" y="59"/>
                    <a:pt x="373" y="72"/>
                    <a:pt x="374" y="87"/>
                  </a:cubicBezTo>
                  <a:cubicBezTo>
                    <a:pt x="376" y="107"/>
                    <a:pt x="370" y="121"/>
                    <a:pt x="360" y="138"/>
                  </a:cubicBezTo>
                  <a:cubicBezTo>
                    <a:pt x="342" y="171"/>
                    <a:pt x="296" y="186"/>
                    <a:pt x="258" y="200"/>
                  </a:cubicBezTo>
                  <a:cubicBezTo>
                    <a:pt x="233" y="209"/>
                    <a:pt x="196" y="201"/>
                    <a:pt x="170" y="192"/>
                  </a:cubicBezTo>
                  <a:cubicBezTo>
                    <a:pt x="142" y="182"/>
                    <a:pt x="96" y="164"/>
                    <a:pt x="75" y="150"/>
                  </a:cubicBezTo>
                  <a:cubicBezTo>
                    <a:pt x="39" y="127"/>
                    <a:pt x="0" y="83"/>
                    <a:pt x="23" y="32"/>
                  </a:cubicBezTo>
                  <a:cubicBezTo>
                    <a:pt x="38" y="0"/>
                    <a:pt x="79" y="18"/>
                    <a:pt x="104" y="25"/>
                  </a:cubicBezTo>
                  <a:cubicBezTo>
                    <a:pt x="132" y="34"/>
                    <a:pt x="165" y="26"/>
                    <a:pt x="194" y="24"/>
                  </a:cubicBezTo>
                  <a:cubicBezTo>
                    <a:pt x="210" y="23"/>
                    <a:pt x="223" y="27"/>
                    <a:pt x="238" y="28"/>
                  </a:cubicBezTo>
                  <a:cubicBezTo>
                    <a:pt x="249" y="29"/>
                    <a:pt x="255" y="28"/>
                    <a:pt x="263" y="36"/>
                  </a:cubicBezTo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4" name="Freeform 108">
              <a:extLst>
                <a:ext uri="{FF2B5EF4-FFF2-40B4-BE49-F238E27FC236}">
                  <a16:creationId xmlns:a16="http://schemas.microsoft.com/office/drawing/2014/main" id="{5786B74B-429B-432A-A59F-851EBF557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611"/>
              <a:ext cx="372" cy="272"/>
            </a:xfrm>
            <a:custGeom>
              <a:avLst/>
              <a:gdLst>
                <a:gd name="T0" fmla="*/ 294 w 172"/>
                <a:gd name="T1" fmla="*/ 95 h 118"/>
                <a:gd name="T2" fmla="*/ 889 w 172"/>
                <a:gd name="T3" fmla="*/ 150 h 118"/>
                <a:gd name="T4" fmla="*/ 1183 w 172"/>
                <a:gd name="T5" fmla="*/ 355 h 118"/>
                <a:gd name="T6" fmla="*/ 1488 w 172"/>
                <a:gd name="T7" fmla="*/ 440 h 118"/>
                <a:gd name="T8" fmla="*/ 1661 w 172"/>
                <a:gd name="T9" fmla="*/ 908 h 118"/>
                <a:gd name="T10" fmla="*/ 1071 w 172"/>
                <a:gd name="T11" fmla="*/ 1381 h 118"/>
                <a:gd name="T12" fmla="*/ 679 w 172"/>
                <a:gd name="T13" fmla="*/ 1381 h 118"/>
                <a:gd name="T14" fmla="*/ 333 w 172"/>
                <a:gd name="T15" fmla="*/ 1067 h 118"/>
                <a:gd name="T16" fmla="*/ 0 w 172"/>
                <a:gd name="T17" fmla="*/ 440 h 118"/>
                <a:gd name="T18" fmla="*/ 285 w 172"/>
                <a:gd name="T19" fmla="*/ 85 h 1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2" h="118">
                  <a:moveTo>
                    <a:pt x="29" y="8"/>
                  </a:moveTo>
                  <a:cubicBezTo>
                    <a:pt x="43" y="0"/>
                    <a:pt x="73" y="1"/>
                    <a:pt x="88" y="12"/>
                  </a:cubicBezTo>
                  <a:cubicBezTo>
                    <a:pt x="97" y="18"/>
                    <a:pt x="106" y="25"/>
                    <a:pt x="117" y="29"/>
                  </a:cubicBezTo>
                  <a:cubicBezTo>
                    <a:pt x="126" y="32"/>
                    <a:pt x="137" y="33"/>
                    <a:pt x="147" y="36"/>
                  </a:cubicBezTo>
                  <a:cubicBezTo>
                    <a:pt x="165" y="42"/>
                    <a:pt x="172" y="57"/>
                    <a:pt x="164" y="74"/>
                  </a:cubicBezTo>
                  <a:cubicBezTo>
                    <a:pt x="153" y="100"/>
                    <a:pt x="133" y="107"/>
                    <a:pt x="106" y="113"/>
                  </a:cubicBezTo>
                  <a:cubicBezTo>
                    <a:pt x="93" y="116"/>
                    <a:pt x="80" y="118"/>
                    <a:pt x="67" y="113"/>
                  </a:cubicBezTo>
                  <a:cubicBezTo>
                    <a:pt x="53" y="108"/>
                    <a:pt x="43" y="97"/>
                    <a:pt x="33" y="87"/>
                  </a:cubicBezTo>
                  <a:cubicBezTo>
                    <a:pt x="19" y="74"/>
                    <a:pt x="1" y="57"/>
                    <a:pt x="0" y="36"/>
                  </a:cubicBezTo>
                  <a:cubicBezTo>
                    <a:pt x="0" y="23"/>
                    <a:pt x="14" y="7"/>
                    <a:pt x="28" y="7"/>
                  </a:cubicBezTo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5" name="Freeform 109">
              <a:extLst>
                <a:ext uri="{FF2B5EF4-FFF2-40B4-BE49-F238E27FC236}">
                  <a16:creationId xmlns:a16="http://schemas.microsoft.com/office/drawing/2014/main" id="{6165699F-852C-4283-87AF-01EE902DE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194"/>
              <a:ext cx="84" cy="106"/>
            </a:xfrm>
            <a:custGeom>
              <a:avLst/>
              <a:gdLst>
                <a:gd name="T0" fmla="*/ 0 w 39"/>
                <a:gd name="T1" fmla="*/ 0 h 46"/>
                <a:gd name="T2" fmla="*/ 390 w 39"/>
                <a:gd name="T3" fmla="*/ 562 h 46"/>
                <a:gd name="T4" fmla="*/ 0 w 3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6">
                  <a:moveTo>
                    <a:pt x="0" y="0"/>
                  </a:moveTo>
                  <a:cubicBezTo>
                    <a:pt x="0" y="0"/>
                    <a:pt x="27" y="17"/>
                    <a:pt x="39" y="46"/>
                  </a:cubicBezTo>
                  <a:cubicBezTo>
                    <a:pt x="39" y="46"/>
                    <a:pt x="37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6" name="Freeform 110">
              <a:extLst>
                <a:ext uri="{FF2B5EF4-FFF2-40B4-BE49-F238E27FC236}">
                  <a16:creationId xmlns:a16="http://schemas.microsoft.com/office/drawing/2014/main" id="{75F40C44-8B5E-41A4-9116-431E4F7CA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226"/>
              <a:ext cx="91" cy="173"/>
            </a:xfrm>
            <a:custGeom>
              <a:avLst/>
              <a:gdLst>
                <a:gd name="T0" fmla="*/ 427 w 42"/>
                <a:gd name="T1" fmla="*/ 0 h 75"/>
                <a:gd name="T2" fmla="*/ 0 w 42"/>
                <a:gd name="T3" fmla="*/ 920 h 75"/>
                <a:gd name="T4" fmla="*/ 427 w 42"/>
                <a:gd name="T5" fmla="*/ 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75">
                  <a:moveTo>
                    <a:pt x="42" y="0"/>
                  </a:moveTo>
                  <a:cubicBezTo>
                    <a:pt x="42" y="0"/>
                    <a:pt x="8" y="26"/>
                    <a:pt x="0" y="75"/>
                  </a:cubicBezTo>
                  <a:cubicBezTo>
                    <a:pt x="0" y="75"/>
                    <a:pt x="3" y="23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7" name="Freeform 111">
              <a:extLst>
                <a:ext uri="{FF2B5EF4-FFF2-40B4-BE49-F238E27FC236}">
                  <a16:creationId xmlns:a16="http://schemas.microsoft.com/office/drawing/2014/main" id="{1C2B2C5A-4901-4A51-A13F-040EBD0AB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899"/>
              <a:ext cx="401" cy="1108"/>
            </a:xfrm>
            <a:custGeom>
              <a:avLst/>
              <a:gdLst>
                <a:gd name="T0" fmla="*/ 1692 w 186"/>
                <a:gd name="T1" fmla="*/ 366 h 481"/>
                <a:gd name="T2" fmla="*/ 1785 w 186"/>
                <a:gd name="T3" fmla="*/ 749 h 481"/>
                <a:gd name="T4" fmla="*/ 1865 w 186"/>
                <a:gd name="T5" fmla="*/ 1322 h 481"/>
                <a:gd name="T6" fmla="*/ 1845 w 186"/>
                <a:gd name="T7" fmla="*/ 2409 h 481"/>
                <a:gd name="T8" fmla="*/ 1181 w 186"/>
                <a:gd name="T9" fmla="*/ 4727 h 481"/>
                <a:gd name="T10" fmla="*/ 962 w 186"/>
                <a:gd name="T11" fmla="*/ 5413 h 481"/>
                <a:gd name="T12" fmla="*/ 209 w 186"/>
                <a:gd name="T13" fmla="*/ 5540 h 481"/>
                <a:gd name="T14" fmla="*/ 330 w 186"/>
                <a:gd name="T15" fmla="*/ 4706 h 481"/>
                <a:gd name="T16" fmla="*/ 703 w 186"/>
                <a:gd name="T17" fmla="*/ 4294 h 481"/>
                <a:gd name="T18" fmla="*/ 1022 w 186"/>
                <a:gd name="T19" fmla="*/ 3517 h 481"/>
                <a:gd name="T20" fmla="*/ 1274 w 186"/>
                <a:gd name="T21" fmla="*/ 2617 h 481"/>
                <a:gd name="T22" fmla="*/ 1384 w 186"/>
                <a:gd name="T23" fmla="*/ 1735 h 481"/>
                <a:gd name="T24" fmla="*/ 1404 w 186"/>
                <a:gd name="T25" fmla="*/ 468 h 481"/>
                <a:gd name="T26" fmla="*/ 1492 w 186"/>
                <a:gd name="T27" fmla="*/ 134 h 481"/>
                <a:gd name="T28" fmla="*/ 1593 w 186"/>
                <a:gd name="T29" fmla="*/ 64 h 481"/>
                <a:gd name="T30" fmla="*/ 1692 w 186"/>
                <a:gd name="T31" fmla="*/ 366 h 4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6" h="481">
                  <a:moveTo>
                    <a:pt x="169" y="30"/>
                  </a:moveTo>
                  <a:cubicBezTo>
                    <a:pt x="173" y="42"/>
                    <a:pt x="176" y="51"/>
                    <a:pt x="178" y="61"/>
                  </a:cubicBezTo>
                  <a:cubicBezTo>
                    <a:pt x="183" y="76"/>
                    <a:pt x="186" y="92"/>
                    <a:pt x="186" y="108"/>
                  </a:cubicBezTo>
                  <a:cubicBezTo>
                    <a:pt x="186" y="137"/>
                    <a:pt x="186" y="168"/>
                    <a:pt x="184" y="197"/>
                  </a:cubicBezTo>
                  <a:cubicBezTo>
                    <a:pt x="178" y="266"/>
                    <a:pt x="152" y="328"/>
                    <a:pt x="118" y="387"/>
                  </a:cubicBezTo>
                  <a:cubicBezTo>
                    <a:pt x="108" y="405"/>
                    <a:pt x="107" y="426"/>
                    <a:pt x="96" y="443"/>
                  </a:cubicBezTo>
                  <a:cubicBezTo>
                    <a:pt x="79" y="469"/>
                    <a:pt x="43" y="481"/>
                    <a:pt x="21" y="453"/>
                  </a:cubicBezTo>
                  <a:cubicBezTo>
                    <a:pt x="0" y="427"/>
                    <a:pt x="12" y="404"/>
                    <a:pt x="33" y="385"/>
                  </a:cubicBezTo>
                  <a:cubicBezTo>
                    <a:pt x="46" y="374"/>
                    <a:pt x="59" y="364"/>
                    <a:pt x="70" y="351"/>
                  </a:cubicBezTo>
                  <a:cubicBezTo>
                    <a:pt x="84" y="332"/>
                    <a:pt x="94" y="310"/>
                    <a:pt x="102" y="288"/>
                  </a:cubicBezTo>
                  <a:cubicBezTo>
                    <a:pt x="111" y="263"/>
                    <a:pt x="118" y="238"/>
                    <a:pt x="127" y="214"/>
                  </a:cubicBezTo>
                  <a:cubicBezTo>
                    <a:pt x="135" y="190"/>
                    <a:pt x="134" y="166"/>
                    <a:pt x="138" y="142"/>
                  </a:cubicBezTo>
                  <a:cubicBezTo>
                    <a:pt x="143" y="107"/>
                    <a:pt x="135" y="72"/>
                    <a:pt x="140" y="38"/>
                  </a:cubicBezTo>
                  <a:cubicBezTo>
                    <a:pt x="142" y="29"/>
                    <a:pt x="145" y="19"/>
                    <a:pt x="149" y="11"/>
                  </a:cubicBezTo>
                  <a:cubicBezTo>
                    <a:pt x="153" y="3"/>
                    <a:pt x="152" y="0"/>
                    <a:pt x="159" y="5"/>
                  </a:cubicBezTo>
                  <a:cubicBezTo>
                    <a:pt x="165" y="8"/>
                    <a:pt x="166" y="24"/>
                    <a:pt x="169" y="30"/>
                  </a:cubicBezTo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8" name="Freeform 112">
              <a:extLst>
                <a:ext uri="{FF2B5EF4-FFF2-40B4-BE49-F238E27FC236}">
                  <a16:creationId xmlns:a16="http://schemas.microsoft.com/office/drawing/2014/main" id="{48CF6008-84C4-4D63-8C4B-07F3165D0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373"/>
              <a:ext cx="328" cy="597"/>
            </a:xfrm>
            <a:custGeom>
              <a:avLst/>
              <a:gdLst>
                <a:gd name="T0" fmla="*/ 1457 w 152"/>
                <a:gd name="T1" fmla="*/ 281 h 259"/>
                <a:gd name="T2" fmla="*/ 1295 w 152"/>
                <a:gd name="T3" fmla="*/ 968 h 259"/>
                <a:gd name="T4" fmla="*/ 1034 w 152"/>
                <a:gd name="T5" fmla="*/ 1653 h 259"/>
                <a:gd name="T6" fmla="*/ 764 w 152"/>
                <a:gd name="T7" fmla="*/ 2386 h 259"/>
                <a:gd name="T8" fmla="*/ 462 w 152"/>
                <a:gd name="T9" fmla="*/ 3001 h 259"/>
                <a:gd name="T10" fmla="*/ 60 w 152"/>
                <a:gd name="T11" fmla="*/ 2768 h 259"/>
                <a:gd name="T12" fmla="*/ 313 w 152"/>
                <a:gd name="T13" fmla="*/ 2450 h 259"/>
                <a:gd name="T14" fmla="*/ 684 w 152"/>
                <a:gd name="T15" fmla="*/ 1897 h 259"/>
                <a:gd name="T16" fmla="*/ 1154 w 152"/>
                <a:gd name="T17" fmla="*/ 638 h 259"/>
                <a:gd name="T18" fmla="*/ 1407 w 152"/>
                <a:gd name="T19" fmla="*/ 0 h 259"/>
                <a:gd name="T20" fmla="*/ 1457 w 152"/>
                <a:gd name="T21" fmla="*/ 281 h 2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2" h="259">
                  <a:moveTo>
                    <a:pt x="145" y="23"/>
                  </a:moveTo>
                  <a:cubicBezTo>
                    <a:pt x="138" y="43"/>
                    <a:pt x="136" y="60"/>
                    <a:pt x="129" y="79"/>
                  </a:cubicBezTo>
                  <a:cubicBezTo>
                    <a:pt x="122" y="98"/>
                    <a:pt x="114" y="118"/>
                    <a:pt x="103" y="135"/>
                  </a:cubicBezTo>
                  <a:cubicBezTo>
                    <a:pt x="91" y="155"/>
                    <a:pt x="83" y="173"/>
                    <a:pt x="76" y="195"/>
                  </a:cubicBezTo>
                  <a:cubicBezTo>
                    <a:pt x="70" y="214"/>
                    <a:pt x="62" y="233"/>
                    <a:pt x="46" y="245"/>
                  </a:cubicBezTo>
                  <a:cubicBezTo>
                    <a:pt x="28" y="259"/>
                    <a:pt x="0" y="252"/>
                    <a:pt x="6" y="226"/>
                  </a:cubicBezTo>
                  <a:cubicBezTo>
                    <a:pt x="9" y="212"/>
                    <a:pt x="21" y="207"/>
                    <a:pt x="31" y="200"/>
                  </a:cubicBezTo>
                  <a:cubicBezTo>
                    <a:pt x="47" y="188"/>
                    <a:pt x="59" y="172"/>
                    <a:pt x="68" y="155"/>
                  </a:cubicBezTo>
                  <a:cubicBezTo>
                    <a:pt x="87" y="122"/>
                    <a:pt x="104" y="88"/>
                    <a:pt x="115" y="52"/>
                  </a:cubicBezTo>
                  <a:cubicBezTo>
                    <a:pt x="119" y="42"/>
                    <a:pt x="125" y="0"/>
                    <a:pt x="140" y="0"/>
                  </a:cubicBezTo>
                  <a:cubicBezTo>
                    <a:pt x="152" y="1"/>
                    <a:pt x="145" y="16"/>
                    <a:pt x="145" y="23"/>
                  </a:cubicBezTo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19" name="Freeform 113">
              <a:extLst>
                <a:ext uri="{FF2B5EF4-FFF2-40B4-BE49-F238E27FC236}">
                  <a16:creationId xmlns:a16="http://schemas.microsoft.com/office/drawing/2014/main" id="{A3A2752C-B088-4B46-AD49-C198722E7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1904"/>
              <a:ext cx="56" cy="253"/>
            </a:xfrm>
            <a:custGeom>
              <a:avLst/>
              <a:gdLst>
                <a:gd name="T0" fmla="*/ 190 w 26"/>
                <a:gd name="T1" fmla="*/ 0 h 110"/>
                <a:gd name="T2" fmla="*/ 261 w 26"/>
                <a:gd name="T3" fmla="*/ 1339 h 110"/>
                <a:gd name="T4" fmla="*/ 190 w 26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0">
                  <a:moveTo>
                    <a:pt x="19" y="0"/>
                  </a:moveTo>
                  <a:cubicBezTo>
                    <a:pt x="19" y="0"/>
                    <a:pt x="0" y="58"/>
                    <a:pt x="26" y="110"/>
                  </a:cubicBezTo>
                  <a:cubicBezTo>
                    <a:pt x="26" y="110"/>
                    <a:pt x="6" y="56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0" name="Freeform 114">
              <a:extLst>
                <a:ext uri="{FF2B5EF4-FFF2-40B4-BE49-F238E27FC236}">
                  <a16:creationId xmlns:a16="http://schemas.microsoft.com/office/drawing/2014/main" id="{C7C61C05-B17E-46EB-85B6-C13783007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268"/>
              <a:ext cx="123" cy="225"/>
            </a:xfrm>
            <a:custGeom>
              <a:avLst/>
              <a:gdLst>
                <a:gd name="T0" fmla="*/ 572 w 57"/>
                <a:gd name="T1" fmla="*/ 0 h 98"/>
                <a:gd name="T2" fmla="*/ 19 w 57"/>
                <a:gd name="T3" fmla="*/ 1187 h 98"/>
                <a:gd name="T4" fmla="*/ 572 w 57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98">
                  <a:moveTo>
                    <a:pt x="57" y="0"/>
                  </a:moveTo>
                  <a:cubicBezTo>
                    <a:pt x="57" y="0"/>
                    <a:pt x="0" y="37"/>
                    <a:pt x="2" y="98"/>
                  </a:cubicBezTo>
                  <a:cubicBezTo>
                    <a:pt x="2" y="98"/>
                    <a:pt x="3" y="45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1" name="Freeform 115">
              <a:extLst>
                <a:ext uri="{FF2B5EF4-FFF2-40B4-BE49-F238E27FC236}">
                  <a16:creationId xmlns:a16="http://schemas.microsoft.com/office/drawing/2014/main" id="{EB0AF29D-29B1-45AB-B1EB-B559FD4F4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1784"/>
              <a:ext cx="86" cy="249"/>
            </a:xfrm>
            <a:custGeom>
              <a:avLst/>
              <a:gdLst>
                <a:gd name="T0" fmla="*/ 370 w 40"/>
                <a:gd name="T1" fmla="*/ 0 h 108"/>
                <a:gd name="T2" fmla="*/ 0 w 40"/>
                <a:gd name="T3" fmla="*/ 1323 h 108"/>
                <a:gd name="T4" fmla="*/ 370 w 40"/>
                <a:gd name="T5" fmla="*/ 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8">
                  <a:moveTo>
                    <a:pt x="37" y="0"/>
                  </a:moveTo>
                  <a:cubicBezTo>
                    <a:pt x="37" y="0"/>
                    <a:pt x="40" y="72"/>
                    <a:pt x="0" y="108"/>
                  </a:cubicBezTo>
                  <a:cubicBezTo>
                    <a:pt x="0" y="108"/>
                    <a:pt x="30" y="86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2" name="Freeform 116">
              <a:extLst>
                <a:ext uri="{FF2B5EF4-FFF2-40B4-BE49-F238E27FC236}">
                  <a16:creationId xmlns:a16="http://schemas.microsoft.com/office/drawing/2014/main" id="{6150DFA1-61FB-4243-B6B4-55C6B2B8C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164"/>
              <a:ext cx="82" cy="281"/>
            </a:xfrm>
            <a:custGeom>
              <a:avLst/>
              <a:gdLst>
                <a:gd name="T0" fmla="*/ 0 w 38"/>
                <a:gd name="T1" fmla="*/ 0 h 122"/>
                <a:gd name="T2" fmla="*/ 112 w 38"/>
                <a:gd name="T3" fmla="*/ 1490 h 122"/>
                <a:gd name="T4" fmla="*/ 0 w 38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22">
                  <a:moveTo>
                    <a:pt x="0" y="0"/>
                  </a:moveTo>
                  <a:cubicBezTo>
                    <a:pt x="0" y="0"/>
                    <a:pt x="38" y="61"/>
                    <a:pt x="11" y="122"/>
                  </a:cubicBezTo>
                  <a:cubicBezTo>
                    <a:pt x="11" y="122"/>
                    <a:pt x="33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3" name="Freeform 117">
              <a:extLst>
                <a:ext uri="{FF2B5EF4-FFF2-40B4-BE49-F238E27FC236}">
                  <a16:creationId xmlns:a16="http://schemas.microsoft.com/office/drawing/2014/main" id="{468CF48F-E08F-4B2C-B5A6-40C90973A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551"/>
              <a:ext cx="158" cy="341"/>
            </a:xfrm>
            <a:custGeom>
              <a:avLst/>
              <a:gdLst>
                <a:gd name="T0" fmla="*/ 740 w 73"/>
                <a:gd name="T1" fmla="*/ 0 h 148"/>
                <a:gd name="T2" fmla="*/ 636 w 73"/>
                <a:gd name="T3" fmla="*/ 1811 h 148"/>
                <a:gd name="T4" fmla="*/ 740 w 73"/>
                <a:gd name="T5" fmla="*/ 0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48">
                  <a:moveTo>
                    <a:pt x="73" y="0"/>
                  </a:moveTo>
                  <a:cubicBezTo>
                    <a:pt x="73" y="0"/>
                    <a:pt x="0" y="61"/>
                    <a:pt x="63" y="148"/>
                  </a:cubicBezTo>
                  <a:cubicBezTo>
                    <a:pt x="63" y="148"/>
                    <a:pt x="6" y="79"/>
                    <a:pt x="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4" name="Freeform 118">
              <a:extLst>
                <a:ext uri="{FF2B5EF4-FFF2-40B4-BE49-F238E27FC236}">
                  <a16:creationId xmlns:a16="http://schemas.microsoft.com/office/drawing/2014/main" id="{EF38E85C-3C2A-412E-85E7-3E9C9B320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1369"/>
              <a:ext cx="137" cy="178"/>
            </a:xfrm>
            <a:custGeom>
              <a:avLst/>
              <a:gdLst>
                <a:gd name="T0" fmla="*/ 0 w 63"/>
                <a:gd name="T1" fmla="*/ 74 h 77"/>
                <a:gd name="T2" fmla="*/ 648 w 63"/>
                <a:gd name="T3" fmla="*/ 950 h 77"/>
                <a:gd name="T4" fmla="*/ 0 w 63"/>
                <a:gd name="T5" fmla="*/ 74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77">
                  <a:moveTo>
                    <a:pt x="0" y="6"/>
                  </a:moveTo>
                  <a:cubicBezTo>
                    <a:pt x="0" y="6"/>
                    <a:pt x="40" y="0"/>
                    <a:pt x="63" y="77"/>
                  </a:cubicBezTo>
                  <a:cubicBezTo>
                    <a:pt x="63" y="77"/>
                    <a:pt x="44" y="14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5" name="Freeform 119">
              <a:extLst>
                <a:ext uri="{FF2B5EF4-FFF2-40B4-BE49-F238E27FC236}">
                  <a16:creationId xmlns:a16="http://schemas.microsoft.com/office/drawing/2014/main" id="{53354883-7336-48A8-8275-958B3F7F9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093"/>
              <a:ext cx="128" cy="219"/>
            </a:xfrm>
            <a:custGeom>
              <a:avLst/>
              <a:gdLst>
                <a:gd name="T0" fmla="*/ 0 w 59"/>
                <a:gd name="T1" fmla="*/ 0 h 95"/>
                <a:gd name="T2" fmla="*/ 603 w 59"/>
                <a:gd name="T3" fmla="*/ 1164 h 95"/>
                <a:gd name="T4" fmla="*/ 0 w 59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95">
                  <a:moveTo>
                    <a:pt x="0" y="0"/>
                  </a:moveTo>
                  <a:cubicBezTo>
                    <a:pt x="0" y="0"/>
                    <a:pt x="40" y="28"/>
                    <a:pt x="59" y="95"/>
                  </a:cubicBezTo>
                  <a:cubicBezTo>
                    <a:pt x="59" y="95"/>
                    <a:pt x="39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6" name="Freeform 120">
              <a:extLst>
                <a:ext uri="{FF2B5EF4-FFF2-40B4-BE49-F238E27FC236}">
                  <a16:creationId xmlns:a16="http://schemas.microsoft.com/office/drawing/2014/main" id="{4D1FF60F-E154-42A2-BE64-C085DE7FE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1162"/>
              <a:ext cx="158" cy="44"/>
            </a:xfrm>
            <a:custGeom>
              <a:avLst/>
              <a:gdLst>
                <a:gd name="T0" fmla="*/ 0 w 73"/>
                <a:gd name="T1" fmla="*/ 0 h 19"/>
                <a:gd name="T2" fmla="*/ 740 w 73"/>
                <a:gd name="T3" fmla="*/ 199 h 19"/>
                <a:gd name="T4" fmla="*/ 0 w 7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9">
                  <a:moveTo>
                    <a:pt x="0" y="0"/>
                  </a:moveTo>
                  <a:cubicBezTo>
                    <a:pt x="0" y="0"/>
                    <a:pt x="25" y="19"/>
                    <a:pt x="73" y="16"/>
                  </a:cubicBezTo>
                  <a:cubicBezTo>
                    <a:pt x="73" y="16"/>
                    <a:pt x="36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7" name="Freeform 121">
              <a:extLst>
                <a:ext uri="{FF2B5EF4-FFF2-40B4-BE49-F238E27FC236}">
                  <a16:creationId xmlns:a16="http://schemas.microsoft.com/office/drawing/2014/main" id="{2524DCD4-F2C9-47C8-8291-66FAFC1D1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851"/>
              <a:ext cx="31" cy="23"/>
            </a:xfrm>
            <a:custGeom>
              <a:avLst/>
              <a:gdLst>
                <a:gd name="T0" fmla="*/ 109 w 14"/>
                <a:gd name="T1" fmla="*/ 0 h 10"/>
                <a:gd name="T2" fmla="*/ 153 w 14"/>
                <a:gd name="T3" fmla="*/ 122 h 10"/>
                <a:gd name="T4" fmla="*/ 109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0" y="0"/>
                  </a:moveTo>
                  <a:cubicBezTo>
                    <a:pt x="10" y="0"/>
                    <a:pt x="2" y="5"/>
                    <a:pt x="14" y="10"/>
                  </a:cubicBezTo>
                  <a:cubicBezTo>
                    <a:pt x="14" y="10"/>
                    <a:pt x="0" y="7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8" name="Freeform 122">
              <a:extLst>
                <a:ext uri="{FF2B5EF4-FFF2-40B4-BE49-F238E27FC236}">
                  <a16:creationId xmlns:a16="http://schemas.microsoft.com/office/drawing/2014/main" id="{9771470E-F335-4C3C-86EE-6AD53D5AE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782"/>
              <a:ext cx="30" cy="23"/>
            </a:xfrm>
            <a:custGeom>
              <a:avLst/>
              <a:gdLst>
                <a:gd name="T0" fmla="*/ 109 w 14"/>
                <a:gd name="T1" fmla="*/ 0 h 10"/>
                <a:gd name="T2" fmla="*/ 137 w 14"/>
                <a:gd name="T3" fmla="*/ 122 h 10"/>
                <a:gd name="T4" fmla="*/ 109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1" y="0"/>
                  </a:moveTo>
                  <a:cubicBezTo>
                    <a:pt x="11" y="0"/>
                    <a:pt x="3" y="5"/>
                    <a:pt x="14" y="10"/>
                  </a:cubicBezTo>
                  <a:cubicBezTo>
                    <a:pt x="14" y="10"/>
                    <a:pt x="0" y="5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29" name="Freeform 123">
              <a:extLst>
                <a:ext uri="{FF2B5EF4-FFF2-40B4-BE49-F238E27FC236}">
                  <a16:creationId xmlns:a16="http://schemas.microsoft.com/office/drawing/2014/main" id="{F2D4C8C5-62A9-4307-9695-353DC33B0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807"/>
              <a:ext cx="28" cy="21"/>
            </a:xfrm>
            <a:custGeom>
              <a:avLst/>
              <a:gdLst>
                <a:gd name="T0" fmla="*/ 129 w 13"/>
                <a:gd name="T1" fmla="*/ 0 h 9"/>
                <a:gd name="T2" fmla="*/ 101 w 13"/>
                <a:gd name="T3" fmla="*/ 114 h 9"/>
                <a:gd name="T4" fmla="*/ 129 w 13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3" y="0"/>
                    <a:pt x="3" y="1"/>
                    <a:pt x="10" y="9"/>
                  </a:cubicBezTo>
                  <a:cubicBezTo>
                    <a:pt x="10" y="9"/>
                    <a:pt x="0" y="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0" name="Freeform 124">
              <a:extLst>
                <a:ext uri="{FF2B5EF4-FFF2-40B4-BE49-F238E27FC236}">
                  <a16:creationId xmlns:a16="http://schemas.microsoft.com/office/drawing/2014/main" id="{76B7EA9D-C4B4-4A4E-8B2E-C0C36BE77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576"/>
              <a:ext cx="39" cy="442"/>
            </a:xfrm>
            <a:custGeom>
              <a:avLst/>
              <a:gdLst>
                <a:gd name="T0" fmla="*/ 0 w 18"/>
                <a:gd name="T1" fmla="*/ 0 h 192"/>
                <a:gd name="T2" fmla="*/ 184 w 18"/>
                <a:gd name="T3" fmla="*/ 2344 h 192"/>
                <a:gd name="T4" fmla="*/ 72 w 18"/>
                <a:gd name="T5" fmla="*/ 0 h 192"/>
                <a:gd name="T6" fmla="*/ 0 w 18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2">
                  <a:moveTo>
                    <a:pt x="0" y="0"/>
                  </a:moveTo>
                  <a:cubicBezTo>
                    <a:pt x="0" y="0"/>
                    <a:pt x="14" y="63"/>
                    <a:pt x="18" y="192"/>
                  </a:cubicBezTo>
                  <a:cubicBezTo>
                    <a:pt x="18" y="192"/>
                    <a:pt x="12" y="29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1" name="Freeform 125">
              <a:extLst>
                <a:ext uri="{FF2B5EF4-FFF2-40B4-BE49-F238E27FC236}">
                  <a16:creationId xmlns:a16="http://schemas.microsoft.com/office/drawing/2014/main" id="{AAF29129-E0B3-4DB4-9734-D08C150E2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558"/>
              <a:ext cx="46" cy="500"/>
            </a:xfrm>
            <a:custGeom>
              <a:avLst/>
              <a:gdLst>
                <a:gd name="T0" fmla="*/ 0 w 21"/>
                <a:gd name="T1" fmla="*/ 0 h 217"/>
                <a:gd name="T2" fmla="*/ 221 w 21"/>
                <a:gd name="T3" fmla="*/ 2654 h 2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17">
                  <a:moveTo>
                    <a:pt x="0" y="0"/>
                  </a:moveTo>
                  <a:cubicBezTo>
                    <a:pt x="0" y="0"/>
                    <a:pt x="19" y="104"/>
                    <a:pt x="21" y="217"/>
                  </a:cubicBezTo>
                </a:path>
              </a:pathLst>
            </a:custGeom>
            <a:noFill/>
            <a:ln w="31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2" name="Freeform 126">
              <a:extLst>
                <a:ext uri="{FF2B5EF4-FFF2-40B4-BE49-F238E27FC236}">
                  <a16:creationId xmlns:a16="http://schemas.microsoft.com/office/drawing/2014/main" id="{B1F14E46-11F0-4540-8B5F-B536E07B0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2581"/>
              <a:ext cx="30" cy="474"/>
            </a:xfrm>
            <a:custGeom>
              <a:avLst/>
              <a:gdLst>
                <a:gd name="T0" fmla="*/ 51 w 14"/>
                <a:gd name="T1" fmla="*/ 0 h 206"/>
                <a:gd name="T2" fmla="*/ 137 w 14"/>
                <a:gd name="T3" fmla="*/ 2510 h 2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6">
                  <a:moveTo>
                    <a:pt x="5" y="0"/>
                  </a:moveTo>
                  <a:cubicBezTo>
                    <a:pt x="5" y="0"/>
                    <a:pt x="0" y="160"/>
                    <a:pt x="14" y="206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3" name="Freeform 127">
              <a:extLst>
                <a:ext uri="{FF2B5EF4-FFF2-40B4-BE49-F238E27FC236}">
                  <a16:creationId xmlns:a16="http://schemas.microsoft.com/office/drawing/2014/main" id="{C7E2CA20-5E8B-454C-92E6-89F5DF958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148"/>
              <a:ext cx="130" cy="214"/>
            </a:xfrm>
            <a:custGeom>
              <a:avLst/>
              <a:gdLst>
                <a:gd name="T0" fmla="*/ 0 w 60"/>
                <a:gd name="T1" fmla="*/ 1132 h 93"/>
                <a:gd name="T2" fmla="*/ 507 w 60"/>
                <a:gd name="T3" fmla="*/ 37 h 93"/>
                <a:gd name="T4" fmla="*/ 592 w 60"/>
                <a:gd name="T5" fmla="*/ 159 h 93"/>
                <a:gd name="T6" fmla="*/ 0 w 60"/>
                <a:gd name="T7" fmla="*/ 1132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93">
                  <a:moveTo>
                    <a:pt x="0" y="93"/>
                  </a:moveTo>
                  <a:cubicBezTo>
                    <a:pt x="0" y="93"/>
                    <a:pt x="34" y="73"/>
                    <a:pt x="50" y="3"/>
                  </a:cubicBezTo>
                  <a:cubicBezTo>
                    <a:pt x="50" y="3"/>
                    <a:pt x="60" y="0"/>
                    <a:pt x="58" y="13"/>
                  </a:cubicBezTo>
                  <a:cubicBezTo>
                    <a:pt x="57" y="27"/>
                    <a:pt x="33" y="88"/>
                    <a:pt x="0" y="93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4" name="Freeform 128">
              <a:extLst>
                <a:ext uri="{FF2B5EF4-FFF2-40B4-BE49-F238E27FC236}">
                  <a16:creationId xmlns:a16="http://schemas.microsoft.com/office/drawing/2014/main" id="{ECE853EC-3BBE-4F3A-A5BA-DB781DDE7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426"/>
              <a:ext cx="67" cy="100"/>
            </a:xfrm>
            <a:custGeom>
              <a:avLst/>
              <a:gdLst>
                <a:gd name="T0" fmla="*/ 313 w 31"/>
                <a:gd name="T1" fmla="*/ 0 h 43"/>
                <a:gd name="T2" fmla="*/ 0 w 31"/>
                <a:gd name="T3" fmla="*/ 542 h 43"/>
                <a:gd name="T4" fmla="*/ 313 w 31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3">
                  <a:moveTo>
                    <a:pt x="31" y="0"/>
                  </a:moveTo>
                  <a:cubicBezTo>
                    <a:pt x="31" y="0"/>
                    <a:pt x="9" y="11"/>
                    <a:pt x="0" y="43"/>
                  </a:cubicBezTo>
                  <a:cubicBezTo>
                    <a:pt x="0" y="43"/>
                    <a:pt x="11" y="12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5" name="Freeform 129">
              <a:extLst>
                <a:ext uri="{FF2B5EF4-FFF2-40B4-BE49-F238E27FC236}">
                  <a16:creationId xmlns:a16="http://schemas.microsoft.com/office/drawing/2014/main" id="{485DF7AC-F3B7-4EC5-A7B8-63BCE9550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240"/>
              <a:ext cx="80" cy="120"/>
            </a:xfrm>
            <a:custGeom>
              <a:avLst/>
              <a:gdLst>
                <a:gd name="T0" fmla="*/ 0 w 37"/>
                <a:gd name="T1" fmla="*/ 639 h 52"/>
                <a:gd name="T2" fmla="*/ 374 w 37"/>
                <a:gd name="T3" fmla="*/ 0 h 52"/>
                <a:gd name="T4" fmla="*/ 0 w 37"/>
                <a:gd name="T5" fmla="*/ 639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2">
                  <a:moveTo>
                    <a:pt x="0" y="52"/>
                  </a:moveTo>
                  <a:cubicBezTo>
                    <a:pt x="0" y="52"/>
                    <a:pt x="28" y="36"/>
                    <a:pt x="37" y="0"/>
                  </a:cubicBezTo>
                  <a:cubicBezTo>
                    <a:pt x="37" y="0"/>
                    <a:pt x="35" y="32"/>
                    <a:pt x="0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6" name="Freeform 130">
              <a:extLst>
                <a:ext uri="{FF2B5EF4-FFF2-40B4-BE49-F238E27FC236}">
                  <a16:creationId xmlns:a16="http://schemas.microsoft.com/office/drawing/2014/main" id="{F2F328C7-BD9B-4EB2-9EED-D752BF0E1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367"/>
              <a:ext cx="216" cy="428"/>
            </a:xfrm>
            <a:custGeom>
              <a:avLst/>
              <a:gdLst>
                <a:gd name="T0" fmla="*/ 0 w 100"/>
                <a:gd name="T1" fmla="*/ 0 h 186"/>
                <a:gd name="T2" fmla="*/ 1009 w 100"/>
                <a:gd name="T3" fmla="*/ 2267 h 186"/>
                <a:gd name="T4" fmla="*/ 0 w 100"/>
                <a:gd name="T5" fmla="*/ 0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186">
                  <a:moveTo>
                    <a:pt x="0" y="0"/>
                  </a:moveTo>
                  <a:cubicBezTo>
                    <a:pt x="0" y="0"/>
                    <a:pt x="5" y="105"/>
                    <a:pt x="100" y="186"/>
                  </a:cubicBezTo>
                  <a:cubicBezTo>
                    <a:pt x="100" y="186"/>
                    <a:pt x="15" y="95"/>
                    <a:pt x="0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7" name="Freeform 131">
              <a:extLst>
                <a:ext uri="{FF2B5EF4-FFF2-40B4-BE49-F238E27FC236}">
                  <a16:creationId xmlns:a16="http://schemas.microsoft.com/office/drawing/2014/main" id="{69A271B4-0C09-4BCF-A110-A2135364A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486"/>
              <a:ext cx="121" cy="226"/>
            </a:xfrm>
            <a:custGeom>
              <a:avLst/>
              <a:gdLst>
                <a:gd name="T0" fmla="*/ 0 w 56"/>
                <a:gd name="T1" fmla="*/ 0 h 98"/>
                <a:gd name="T2" fmla="*/ 564 w 56"/>
                <a:gd name="T3" fmla="*/ 1201 h 98"/>
                <a:gd name="T4" fmla="*/ 0 w 56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98">
                  <a:moveTo>
                    <a:pt x="0" y="0"/>
                  </a:moveTo>
                  <a:cubicBezTo>
                    <a:pt x="0" y="0"/>
                    <a:pt x="18" y="56"/>
                    <a:pt x="56" y="98"/>
                  </a:cubicBezTo>
                  <a:cubicBezTo>
                    <a:pt x="56" y="98"/>
                    <a:pt x="18" y="48"/>
                    <a:pt x="0" y="0"/>
                  </a:cubicBezTo>
                  <a:close/>
                </a:path>
              </a:pathLst>
            </a:cu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8" name="Freeform 132">
              <a:extLst>
                <a:ext uri="{FF2B5EF4-FFF2-40B4-BE49-F238E27FC236}">
                  <a16:creationId xmlns:a16="http://schemas.microsoft.com/office/drawing/2014/main" id="{0EE0386C-526C-470F-8115-3F647F362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908"/>
              <a:ext cx="203" cy="115"/>
            </a:xfrm>
            <a:custGeom>
              <a:avLst/>
              <a:gdLst>
                <a:gd name="T0" fmla="*/ 0 w 94"/>
                <a:gd name="T1" fmla="*/ 366 h 50"/>
                <a:gd name="T2" fmla="*/ 946 w 94"/>
                <a:gd name="T3" fmla="*/ 0 h 50"/>
                <a:gd name="T4" fmla="*/ 0 w 94"/>
                <a:gd name="T5" fmla="*/ 366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50">
                  <a:moveTo>
                    <a:pt x="0" y="30"/>
                  </a:moveTo>
                  <a:cubicBezTo>
                    <a:pt x="0" y="30"/>
                    <a:pt x="53" y="37"/>
                    <a:pt x="94" y="0"/>
                  </a:cubicBezTo>
                  <a:cubicBezTo>
                    <a:pt x="94" y="0"/>
                    <a:pt x="63" y="50"/>
                    <a:pt x="0" y="3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39" name="Freeform 133">
              <a:extLst>
                <a:ext uri="{FF2B5EF4-FFF2-40B4-BE49-F238E27FC236}">
                  <a16:creationId xmlns:a16="http://schemas.microsoft.com/office/drawing/2014/main" id="{7960BC9F-296E-4C96-A783-BCEAA7057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2936"/>
              <a:ext cx="140" cy="50"/>
            </a:xfrm>
            <a:custGeom>
              <a:avLst/>
              <a:gdLst>
                <a:gd name="T0" fmla="*/ 0 w 65"/>
                <a:gd name="T1" fmla="*/ 223 h 22"/>
                <a:gd name="T2" fmla="*/ 650 w 65"/>
                <a:gd name="T3" fmla="*/ 0 h 22"/>
                <a:gd name="T4" fmla="*/ 0 w 65"/>
                <a:gd name="T5" fmla="*/ 22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2">
                  <a:moveTo>
                    <a:pt x="0" y="19"/>
                  </a:moveTo>
                  <a:cubicBezTo>
                    <a:pt x="0" y="19"/>
                    <a:pt x="32" y="21"/>
                    <a:pt x="65" y="0"/>
                  </a:cubicBezTo>
                  <a:cubicBezTo>
                    <a:pt x="65" y="0"/>
                    <a:pt x="43" y="22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0" name="Freeform 134">
              <a:extLst>
                <a:ext uri="{FF2B5EF4-FFF2-40B4-BE49-F238E27FC236}">
                  <a16:creationId xmlns:a16="http://schemas.microsoft.com/office/drawing/2014/main" id="{7C12E5E2-6827-40B0-9C1D-C9A1BA4EA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869"/>
              <a:ext cx="72" cy="55"/>
            </a:xfrm>
            <a:custGeom>
              <a:avLst/>
              <a:gdLst>
                <a:gd name="T0" fmla="*/ 343 w 33"/>
                <a:gd name="T1" fmla="*/ 289 h 24"/>
                <a:gd name="T2" fmla="*/ 0 w 33"/>
                <a:gd name="T3" fmla="*/ 231 h 24"/>
                <a:gd name="T4" fmla="*/ 343 w 33"/>
                <a:gd name="T5" fmla="*/ 28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4">
                  <a:moveTo>
                    <a:pt x="33" y="24"/>
                  </a:moveTo>
                  <a:cubicBezTo>
                    <a:pt x="33" y="24"/>
                    <a:pt x="17" y="0"/>
                    <a:pt x="0" y="19"/>
                  </a:cubicBezTo>
                  <a:cubicBezTo>
                    <a:pt x="0" y="19"/>
                    <a:pt x="15" y="2"/>
                    <a:pt x="33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1" name="Freeform 135">
              <a:extLst>
                <a:ext uri="{FF2B5EF4-FFF2-40B4-BE49-F238E27FC236}">
                  <a16:creationId xmlns:a16="http://schemas.microsoft.com/office/drawing/2014/main" id="{AE3F2B0B-D9C8-43CD-895D-594C016D4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3127"/>
              <a:ext cx="128" cy="76"/>
            </a:xfrm>
            <a:custGeom>
              <a:avLst/>
              <a:gdLst>
                <a:gd name="T0" fmla="*/ 0 w 59"/>
                <a:gd name="T1" fmla="*/ 0 h 33"/>
                <a:gd name="T2" fmla="*/ 603 w 59"/>
                <a:gd name="T3" fmla="*/ 403 h 33"/>
                <a:gd name="T4" fmla="*/ 0 w 5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3">
                  <a:moveTo>
                    <a:pt x="0" y="0"/>
                  </a:moveTo>
                  <a:cubicBezTo>
                    <a:pt x="0" y="0"/>
                    <a:pt x="5" y="26"/>
                    <a:pt x="59" y="33"/>
                  </a:cubicBezTo>
                  <a:cubicBezTo>
                    <a:pt x="59" y="33"/>
                    <a:pt x="9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2" name="Freeform 136">
              <a:extLst>
                <a:ext uri="{FF2B5EF4-FFF2-40B4-BE49-F238E27FC236}">
                  <a16:creationId xmlns:a16="http://schemas.microsoft.com/office/drawing/2014/main" id="{9E6D6A53-9007-474A-94B1-98E48445C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3035"/>
              <a:ext cx="89" cy="73"/>
            </a:xfrm>
            <a:custGeom>
              <a:avLst/>
              <a:gdLst>
                <a:gd name="T0" fmla="*/ 419 w 41"/>
                <a:gd name="T1" fmla="*/ 0 h 32"/>
                <a:gd name="T2" fmla="*/ 0 w 41"/>
                <a:gd name="T3" fmla="*/ 381 h 32"/>
                <a:gd name="T4" fmla="*/ 419 w 41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2">
                  <a:moveTo>
                    <a:pt x="41" y="0"/>
                  </a:moveTo>
                  <a:cubicBezTo>
                    <a:pt x="41" y="0"/>
                    <a:pt x="20" y="5"/>
                    <a:pt x="0" y="32"/>
                  </a:cubicBezTo>
                  <a:cubicBezTo>
                    <a:pt x="0" y="32"/>
                    <a:pt x="27" y="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3" name="Freeform 137">
              <a:extLst>
                <a:ext uri="{FF2B5EF4-FFF2-40B4-BE49-F238E27FC236}">
                  <a16:creationId xmlns:a16="http://schemas.microsoft.com/office/drawing/2014/main" id="{BBE993B3-41EE-4AB6-920F-C0B369500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876"/>
              <a:ext cx="333" cy="145"/>
            </a:xfrm>
            <a:custGeom>
              <a:avLst/>
              <a:gdLst>
                <a:gd name="T0" fmla="*/ 0 w 154"/>
                <a:gd name="T1" fmla="*/ 147 h 63"/>
                <a:gd name="T2" fmla="*/ 305 w 154"/>
                <a:gd name="T3" fmla="*/ 186 h 63"/>
                <a:gd name="T4" fmla="*/ 1557 w 154"/>
                <a:gd name="T5" fmla="*/ 769 h 63"/>
                <a:gd name="T6" fmla="*/ 322 w 154"/>
                <a:gd name="T7" fmla="*/ 110 h 63"/>
                <a:gd name="T8" fmla="*/ 0 w 154"/>
                <a:gd name="T9" fmla="*/ 14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63">
                  <a:moveTo>
                    <a:pt x="0" y="12"/>
                  </a:moveTo>
                  <a:cubicBezTo>
                    <a:pt x="0" y="12"/>
                    <a:pt x="16" y="6"/>
                    <a:pt x="30" y="15"/>
                  </a:cubicBezTo>
                  <a:cubicBezTo>
                    <a:pt x="44" y="23"/>
                    <a:pt x="132" y="61"/>
                    <a:pt x="154" y="63"/>
                  </a:cubicBezTo>
                  <a:cubicBezTo>
                    <a:pt x="154" y="63"/>
                    <a:pt x="53" y="24"/>
                    <a:pt x="32" y="9"/>
                  </a:cubicBezTo>
                  <a:cubicBezTo>
                    <a:pt x="20" y="0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4" name="Freeform 138">
              <a:extLst>
                <a:ext uri="{FF2B5EF4-FFF2-40B4-BE49-F238E27FC236}">
                  <a16:creationId xmlns:a16="http://schemas.microsoft.com/office/drawing/2014/main" id="{3468F43E-4EAB-42DB-BBBD-74A702398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917"/>
              <a:ext cx="212" cy="92"/>
            </a:xfrm>
            <a:custGeom>
              <a:avLst/>
              <a:gdLst>
                <a:gd name="T0" fmla="*/ 0 w 98"/>
                <a:gd name="T1" fmla="*/ 0 h 40"/>
                <a:gd name="T2" fmla="*/ 993 w 98"/>
                <a:gd name="T3" fmla="*/ 488 h 40"/>
                <a:gd name="T4" fmla="*/ 0 w 9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40">
                  <a:moveTo>
                    <a:pt x="0" y="0"/>
                  </a:moveTo>
                  <a:cubicBezTo>
                    <a:pt x="0" y="0"/>
                    <a:pt x="82" y="36"/>
                    <a:pt x="98" y="40"/>
                  </a:cubicBezTo>
                  <a:cubicBezTo>
                    <a:pt x="98" y="40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5" name="Freeform 139">
              <a:extLst>
                <a:ext uri="{FF2B5EF4-FFF2-40B4-BE49-F238E27FC236}">
                  <a16:creationId xmlns:a16="http://schemas.microsoft.com/office/drawing/2014/main" id="{5776A932-35DC-4C9F-8748-F02C437C7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3101"/>
              <a:ext cx="106" cy="141"/>
            </a:xfrm>
            <a:custGeom>
              <a:avLst/>
              <a:gdLst>
                <a:gd name="T0" fmla="*/ 182 w 49"/>
                <a:gd name="T1" fmla="*/ 0 h 61"/>
                <a:gd name="T2" fmla="*/ 0 w 49"/>
                <a:gd name="T3" fmla="*/ 754 h 61"/>
                <a:gd name="T4" fmla="*/ 182 w 49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1">
                  <a:moveTo>
                    <a:pt x="18" y="0"/>
                  </a:moveTo>
                  <a:cubicBezTo>
                    <a:pt x="18" y="0"/>
                    <a:pt x="49" y="27"/>
                    <a:pt x="0" y="61"/>
                  </a:cubicBezTo>
                  <a:cubicBezTo>
                    <a:pt x="0" y="61"/>
                    <a:pt x="33" y="30"/>
                    <a:pt x="18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6" name="Freeform 140">
              <a:extLst>
                <a:ext uri="{FF2B5EF4-FFF2-40B4-BE49-F238E27FC236}">
                  <a16:creationId xmlns:a16="http://schemas.microsoft.com/office/drawing/2014/main" id="{9C43FF6F-176B-4188-9BDD-240F776D1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3124"/>
              <a:ext cx="50" cy="90"/>
            </a:xfrm>
            <a:custGeom>
              <a:avLst/>
              <a:gdLst>
                <a:gd name="T0" fmla="*/ 124 w 23"/>
                <a:gd name="T1" fmla="*/ 0 h 39"/>
                <a:gd name="T2" fmla="*/ 0 w 23"/>
                <a:gd name="T3" fmla="*/ 480 h 39"/>
                <a:gd name="T4" fmla="*/ 124 w 23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9">
                  <a:moveTo>
                    <a:pt x="12" y="0"/>
                  </a:moveTo>
                  <a:cubicBezTo>
                    <a:pt x="12" y="0"/>
                    <a:pt x="23" y="20"/>
                    <a:pt x="0" y="39"/>
                  </a:cubicBezTo>
                  <a:cubicBezTo>
                    <a:pt x="0" y="39"/>
                    <a:pt x="18" y="25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7" name="Freeform 141">
              <a:extLst>
                <a:ext uri="{FF2B5EF4-FFF2-40B4-BE49-F238E27FC236}">
                  <a16:creationId xmlns:a16="http://schemas.microsoft.com/office/drawing/2014/main" id="{E14F4AEA-DF57-48B6-8CBC-362299412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3253"/>
              <a:ext cx="41" cy="67"/>
            </a:xfrm>
            <a:custGeom>
              <a:avLst/>
              <a:gdLst>
                <a:gd name="T0" fmla="*/ 190 w 19"/>
                <a:gd name="T1" fmla="*/ 0 h 29"/>
                <a:gd name="T2" fmla="*/ 60 w 19"/>
                <a:gd name="T3" fmla="*/ 122 h 29"/>
                <a:gd name="T4" fmla="*/ 0 w 19"/>
                <a:gd name="T5" fmla="*/ 358 h 29"/>
                <a:gd name="T6" fmla="*/ 69 w 19"/>
                <a:gd name="T7" fmla="*/ 13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9">
                  <a:moveTo>
                    <a:pt x="19" y="0"/>
                  </a:moveTo>
                  <a:cubicBezTo>
                    <a:pt x="19" y="0"/>
                    <a:pt x="8" y="4"/>
                    <a:pt x="6" y="10"/>
                  </a:cubicBezTo>
                  <a:cubicBezTo>
                    <a:pt x="3" y="15"/>
                    <a:pt x="0" y="27"/>
                    <a:pt x="0" y="29"/>
                  </a:cubicBezTo>
                  <a:cubicBezTo>
                    <a:pt x="0" y="29"/>
                    <a:pt x="5" y="15"/>
                    <a:pt x="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8" name="Freeform 142">
              <a:extLst>
                <a:ext uri="{FF2B5EF4-FFF2-40B4-BE49-F238E27FC236}">
                  <a16:creationId xmlns:a16="http://schemas.microsoft.com/office/drawing/2014/main" id="{8769E619-A8C0-4301-8A49-FCB1A87B1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3002"/>
              <a:ext cx="263" cy="129"/>
            </a:xfrm>
            <a:custGeom>
              <a:avLst/>
              <a:gdLst>
                <a:gd name="T0" fmla="*/ 1222 w 122"/>
                <a:gd name="T1" fmla="*/ 0 h 56"/>
                <a:gd name="T2" fmla="*/ 692 w 122"/>
                <a:gd name="T3" fmla="*/ 217 h 56"/>
                <a:gd name="T4" fmla="*/ 0 w 122"/>
                <a:gd name="T5" fmla="*/ 684 h 56"/>
                <a:gd name="T6" fmla="*/ 692 w 122"/>
                <a:gd name="T7" fmla="*/ 244 h 56"/>
                <a:gd name="T8" fmla="*/ 1222 w 122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56">
                  <a:moveTo>
                    <a:pt x="122" y="0"/>
                  </a:moveTo>
                  <a:cubicBezTo>
                    <a:pt x="122" y="0"/>
                    <a:pt x="107" y="9"/>
                    <a:pt x="69" y="18"/>
                  </a:cubicBezTo>
                  <a:cubicBezTo>
                    <a:pt x="16" y="30"/>
                    <a:pt x="0" y="56"/>
                    <a:pt x="0" y="56"/>
                  </a:cubicBezTo>
                  <a:cubicBezTo>
                    <a:pt x="0" y="56"/>
                    <a:pt x="31" y="29"/>
                    <a:pt x="69" y="20"/>
                  </a:cubicBezTo>
                  <a:cubicBezTo>
                    <a:pt x="90" y="16"/>
                    <a:pt x="102" y="12"/>
                    <a:pt x="1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49" name="Freeform 143">
              <a:extLst>
                <a:ext uri="{FF2B5EF4-FFF2-40B4-BE49-F238E27FC236}">
                  <a16:creationId xmlns:a16="http://schemas.microsoft.com/office/drawing/2014/main" id="{DB1E9A98-F9AF-483E-A0AA-BF6FD15D4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496"/>
              <a:ext cx="117" cy="165"/>
            </a:xfrm>
            <a:custGeom>
              <a:avLst/>
              <a:gdLst>
                <a:gd name="T0" fmla="*/ 0 w 54"/>
                <a:gd name="T1" fmla="*/ 866 h 72"/>
                <a:gd name="T2" fmla="*/ 358 w 54"/>
                <a:gd name="T3" fmla="*/ 552 h 72"/>
                <a:gd name="T4" fmla="*/ 548 w 54"/>
                <a:gd name="T5" fmla="*/ 0 h 72"/>
                <a:gd name="T6" fmla="*/ 386 w 54"/>
                <a:gd name="T7" fmla="*/ 520 h 72"/>
                <a:gd name="T8" fmla="*/ 0 w 54"/>
                <a:gd name="T9" fmla="*/ 86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72">
                  <a:moveTo>
                    <a:pt x="0" y="72"/>
                  </a:moveTo>
                  <a:cubicBezTo>
                    <a:pt x="0" y="72"/>
                    <a:pt x="28" y="64"/>
                    <a:pt x="35" y="46"/>
                  </a:cubicBezTo>
                  <a:cubicBezTo>
                    <a:pt x="41" y="28"/>
                    <a:pt x="48" y="4"/>
                    <a:pt x="54" y="0"/>
                  </a:cubicBezTo>
                  <a:cubicBezTo>
                    <a:pt x="54" y="0"/>
                    <a:pt x="42" y="19"/>
                    <a:pt x="38" y="43"/>
                  </a:cubicBezTo>
                  <a:cubicBezTo>
                    <a:pt x="34" y="66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0" name="Freeform 144">
              <a:extLst>
                <a:ext uri="{FF2B5EF4-FFF2-40B4-BE49-F238E27FC236}">
                  <a16:creationId xmlns:a16="http://schemas.microsoft.com/office/drawing/2014/main" id="{C88A1C5A-1FCB-49DE-B4CB-C9C4EF8E7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991"/>
              <a:ext cx="294" cy="396"/>
            </a:xfrm>
            <a:custGeom>
              <a:avLst/>
              <a:gdLst>
                <a:gd name="T0" fmla="*/ 1018 w 136"/>
                <a:gd name="T1" fmla="*/ 0 h 172"/>
                <a:gd name="T2" fmla="*/ 1323 w 136"/>
                <a:gd name="T3" fmla="*/ 1022 h 172"/>
                <a:gd name="T4" fmla="*/ 0 w 136"/>
                <a:gd name="T5" fmla="*/ 2100 h 172"/>
                <a:gd name="T6" fmla="*/ 1224 w 136"/>
                <a:gd name="T7" fmla="*/ 965 h 172"/>
                <a:gd name="T8" fmla="*/ 1018 w 136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72">
                  <a:moveTo>
                    <a:pt x="101" y="0"/>
                  </a:moveTo>
                  <a:cubicBezTo>
                    <a:pt x="101" y="0"/>
                    <a:pt x="136" y="37"/>
                    <a:pt x="131" y="84"/>
                  </a:cubicBezTo>
                  <a:cubicBezTo>
                    <a:pt x="127" y="130"/>
                    <a:pt x="42" y="169"/>
                    <a:pt x="0" y="172"/>
                  </a:cubicBezTo>
                  <a:cubicBezTo>
                    <a:pt x="0" y="172"/>
                    <a:pt x="115" y="136"/>
                    <a:pt x="121" y="79"/>
                  </a:cubicBezTo>
                  <a:cubicBezTo>
                    <a:pt x="126" y="29"/>
                    <a:pt x="101" y="0"/>
                    <a:pt x="101" y="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1" name="Freeform 145">
              <a:extLst>
                <a:ext uri="{FF2B5EF4-FFF2-40B4-BE49-F238E27FC236}">
                  <a16:creationId xmlns:a16="http://schemas.microsoft.com/office/drawing/2014/main" id="{45D500AB-E46D-4513-B0F1-9A82FEA66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3230"/>
              <a:ext cx="920" cy="173"/>
            </a:xfrm>
            <a:custGeom>
              <a:avLst/>
              <a:gdLst>
                <a:gd name="T0" fmla="*/ 0 w 426"/>
                <a:gd name="T1" fmla="*/ 28 h 75"/>
                <a:gd name="T2" fmla="*/ 1512 w 426"/>
                <a:gd name="T3" fmla="*/ 480 h 75"/>
                <a:gd name="T4" fmla="*/ 2961 w 426"/>
                <a:gd name="T5" fmla="*/ 676 h 75"/>
                <a:gd name="T6" fmla="*/ 4291 w 426"/>
                <a:gd name="T7" fmla="*/ 920 h 75"/>
                <a:gd name="T8" fmla="*/ 2961 w 426"/>
                <a:gd name="T9" fmla="*/ 537 h 75"/>
                <a:gd name="T10" fmla="*/ 1371 w 426"/>
                <a:gd name="T11" fmla="*/ 358 h 75"/>
                <a:gd name="T12" fmla="*/ 0 w 426"/>
                <a:gd name="T13" fmla="*/ 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6" h="75">
                  <a:moveTo>
                    <a:pt x="0" y="2"/>
                  </a:moveTo>
                  <a:cubicBezTo>
                    <a:pt x="0" y="2"/>
                    <a:pt x="38" y="49"/>
                    <a:pt x="150" y="39"/>
                  </a:cubicBezTo>
                  <a:cubicBezTo>
                    <a:pt x="208" y="34"/>
                    <a:pt x="274" y="49"/>
                    <a:pt x="294" y="55"/>
                  </a:cubicBezTo>
                  <a:cubicBezTo>
                    <a:pt x="341" y="69"/>
                    <a:pt x="426" y="75"/>
                    <a:pt x="426" y="75"/>
                  </a:cubicBezTo>
                  <a:cubicBezTo>
                    <a:pt x="426" y="75"/>
                    <a:pt x="336" y="62"/>
                    <a:pt x="294" y="44"/>
                  </a:cubicBezTo>
                  <a:cubicBezTo>
                    <a:pt x="251" y="26"/>
                    <a:pt x="169" y="24"/>
                    <a:pt x="136" y="29"/>
                  </a:cubicBezTo>
                  <a:cubicBezTo>
                    <a:pt x="104" y="33"/>
                    <a:pt x="23" y="27"/>
                    <a:pt x="0" y="0"/>
                  </a:cubicBezTo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2" name="Freeform 146">
              <a:extLst>
                <a:ext uri="{FF2B5EF4-FFF2-40B4-BE49-F238E27FC236}">
                  <a16:creationId xmlns:a16="http://schemas.microsoft.com/office/drawing/2014/main" id="{E38D89BA-91A6-4B43-A61C-C477C34BD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341"/>
              <a:ext cx="220" cy="645"/>
            </a:xfrm>
            <a:custGeom>
              <a:avLst/>
              <a:gdLst>
                <a:gd name="T0" fmla="*/ 1025 w 102"/>
                <a:gd name="T1" fmla="*/ 0 h 280"/>
                <a:gd name="T2" fmla="*/ 330 w 102"/>
                <a:gd name="T3" fmla="*/ 3423 h 280"/>
                <a:gd name="T4" fmla="*/ 1025 w 102"/>
                <a:gd name="T5" fmla="*/ 0 h 2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80">
                  <a:moveTo>
                    <a:pt x="102" y="0"/>
                  </a:moveTo>
                  <a:cubicBezTo>
                    <a:pt x="102" y="0"/>
                    <a:pt x="0" y="141"/>
                    <a:pt x="33" y="280"/>
                  </a:cubicBezTo>
                  <a:cubicBezTo>
                    <a:pt x="33" y="280"/>
                    <a:pt x="8" y="161"/>
                    <a:pt x="1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3" name="Freeform 147">
              <a:extLst>
                <a:ext uri="{FF2B5EF4-FFF2-40B4-BE49-F238E27FC236}">
                  <a16:creationId xmlns:a16="http://schemas.microsoft.com/office/drawing/2014/main" id="{CFA5D9DA-E0B9-4929-9551-F63F4AB61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1491"/>
              <a:ext cx="652" cy="383"/>
            </a:xfrm>
            <a:custGeom>
              <a:avLst/>
              <a:gdLst>
                <a:gd name="T0" fmla="*/ 0 w 302"/>
                <a:gd name="T1" fmla="*/ 948 h 166"/>
                <a:gd name="T2" fmla="*/ 1738 w 302"/>
                <a:gd name="T3" fmla="*/ 773 h 166"/>
                <a:gd name="T4" fmla="*/ 3040 w 302"/>
                <a:gd name="T5" fmla="*/ 2040 h 166"/>
                <a:gd name="T6" fmla="*/ 1874 w 302"/>
                <a:gd name="T7" fmla="*/ 713 h 166"/>
                <a:gd name="T8" fmla="*/ 0 w 302"/>
                <a:gd name="T9" fmla="*/ 948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2" h="166">
                  <a:moveTo>
                    <a:pt x="0" y="77"/>
                  </a:moveTo>
                  <a:cubicBezTo>
                    <a:pt x="0" y="77"/>
                    <a:pt x="117" y="0"/>
                    <a:pt x="173" y="63"/>
                  </a:cubicBezTo>
                  <a:cubicBezTo>
                    <a:pt x="244" y="142"/>
                    <a:pt x="302" y="166"/>
                    <a:pt x="302" y="166"/>
                  </a:cubicBezTo>
                  <a:cubicBezTo>
                    <a:pt x="302" y="166"/>
                    <a:pt x="212" y="97"/>
                    <a:pt x="186" y="58"/>
                  </a:cubicBezTo>
                  <a:cubicBezTo>
                    <a:pt x="160" y="21"/>
                    <a:pt x="97" y="5"/>
                    <a:pt x="0" y="77"/>
                  </a:cubicBez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4" name="Freeform 148">
              <a:extLst>
                <a:ext uri="{FF2B5EF4-FFF2-40B4-BE49-F238E27FC236}">
                  <a16:creationId xmlns:a16="http://schemas.microsoft.com/office/drawing/2014/main" id="{FF8ECAF4-FD07-456F-8066-B109C322A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1268"/>
              <a:ext cx="270" cy="173"/>
            </a:xfrm>
            <a:custGeom>
              <a:avLst/>
              <a:gdLst>
                <a:gd name="T0" fmla="*/ 0 w 125"/>
                <a:gd name="T1" fmla="*/ 554 h 75"/>
                <a:gd name="T2" fmla="*/ 946 w 125"/>
                <a:gd name="T3" fmla="*/ 171 h 75"/>
                <a:gd name="T4" fmla="*/ 1199 w 125"/>
                <a:gd name="T5" fmla="*/ 920 h 75"/>
                <a:gd name="T6" fmla="*/ 0 w 125"/>
                <a:gd name="T7" fmla="*/ 554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75">
                  <a:moveTo>
                    <a:pt x="0" y="45"/>
                  </a:moveTo>
                  <a:cubicBezTo>
                    <a:pt x="0" y="45"/>
                    <a:pt x="60" y="0"/>
                    <a:pt x="94" y="14"/>
                  </a:cubicBezTo>
                  <a:cubicBezTo>
                    <a:pt x="125" y="28"/>
                    <a:pt x="119" y="75"/>
                    <a:pt x="119" y="75"/>
                  </a:cubicBezTo>
                  <a:cubicBezTo>
                    <a:pt x="119" y="75"/>
                    <a:pt x="109" y="24"/>
                    <a:pt x="0" y="45"/>
                  </a:cubicBez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5" name="Freeform 149">
              <a:extLst>
                <a:ext uri="{FF2B5EF4-FFF2-40B4-BE49-F238E27FC236}">
                  <a16:creationId xmlns:a16="http://schemas.microsoft.com/office/drawing/2014/main" id="{B90E04DC-F65D-4EA2-860B-3EF80D8B9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427"/>
              <a:ext cx="127" cy="147"/>
            </a:xfrm>
            <a:custGeom>
              <a:avLst/>
              <a:gdLst>
                <a:gd name="T0" fmla="*/ 0 w 59"/>
                <a:gd name="T1" fmla="*/ 0 h 64"/>
                <a:gd name="T2" fmla="*/ 588 w 59"/>
                <a:gd name="T3" fmla="*/ 570 h 64"/>
                <a:gd name="T4" fmla="*/ 0 w 59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4">
                  <a:moveTo>
                    <a:pt x="0" y="0"/>
                  </a:moveTo>
                  <a:cubicBezTo>
                    <a:pt x="0" y="0"/>
                    <a:pt x="1" y="47"/>
                    <a:pt x="59" y="47"/>
                  </a:cubicBezTo>
                  <a:cubicBezTo>
                    <a:pt x="59" y="47"/>
                    <a:pt x="1" y="64"/>
                    <a:pt x="0" y="0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6" name="Freeform 150">
              <a:extLst>
                <a:ext uri="{FF2B5EF4-FFF2-40B4-BE49-F238E27FC236}">
                  <a16:creationId xmlns:a16="http://schemas.microsoft.com/office/drawing/2014/main" id="{BF465903-DFEC-40EC-82EB-EC4B1CE8F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1190"/>
              <a:ext cx="24" cy="340"/>
            </a:xfrm>
            <a:custGeom>
              <a:avLst/>
              <a:gdLst>
                <a:gd name="T0" fmla="*/ 113 w 11"/>
                <a:gd name="T1" fmla="*/ 0 h 148"/>
                <a:gd name="T2" fmla="*/ 33 w 11"/>
                <a:gd name="T3" fmla="*/ 1794 h 148"/>
                <a:gd name="T4" fmla="*/ 44 w 11"/>
                <a:gd name="T5" fmla="*/ 37 h 148"/>
                <a:gd name="T6" fmla="*/ 113 w 11"/>
                <a:gd name="T7" fmla="*/ 0 h 1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8">
                  <a:moveTo>
                    <a:pt x="11" y="0"/>
                  </a:moveTo>
                  <a:cubicBezTo>
                    <a:pt x="11" y="0"/>
                    <a:pt x="0" y="122"/>
                    <a:pt x="3" y="148"/>
                  </a:cubicBezTo>
                  <a:cubicBezTo>
                    <a:pt x="4" y="3"/>
                    <a:pt x="4" y="3"/>
                    <a:pt x="4" y="3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7" name="Freeform 151">
              <a:extLst>
                <a:ext uri="{FF2B5EF4-FFF2-40B4-BE49-F238E27FC236}">
                  <a16:creationId xmlns:a16="http://schemas.microsoft.com/office/drawing/2014/main" id="{F7836390-1867-4843-8407-F538152C2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1454"/>
              <a:ext cx="95" cy="152"/>
            </a:xfrm>
            <a:custGeom>
              <a:avLst/>
              <a:gdLst>
                <a:gd name="T0" fmla="*/ 0 w 44"/>
                <a:gd name="T1" fmla="*/ 0 h 66"/>
                <a:gd name="T2" fmla="*/ 443 w 44"/>
                <a:gd name="T3" fmla="*/ 806 h 66"/>
                <a:gd name="T4" fmla="*/ 0 w 44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6">
                  <a:moveTo>
                    <a:pt x="0" y="0"/>
                  </a:moveTo>
                  <a:cubicBezTo>
                    <a:pt x="0" y="0"/>
                    <a:pt x="23" y="4"/>
                    <a:pt x="44" y="66"/>
                  </a:cubicBezTo>
                  <a:cubicBezTo>
                    <a:pt x="44" y="66"/>
                    <a:pt x="36" y="12"/>
                    <a:pt x="0" y="0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8" name="Freeform 152">
              <a:extLst>
                <a:ext uri="{FF2B5EF4-FFF2-40B4-BE49-F238E27FC236}">
                  <a16:creationId xmlns:a16="http://schemas.microsoft.com/office/drawing/2014/main" id="{CA82BA38-B555-440B-B818-DF8383584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231"/>
              <a:ext cx="238" cy="138"/>
            </a:xfrm>
            <a:custGeom>
              <a:avLst/>
              <a:gdLst>
                <a:gd name="T0" fmla="*/ 0 w 110"/>
                <a:gd name="T1" fmla="*/ 704 h 60"/>
                <a:gd name="T2" fmla="*/ 1114 w 110"/>
                <a:gd name="T3" fmla="*/ 0 h 60"/>
                <a:gd name="T4" fmla="*/ 104 w 110"/>
                <a:gd name="T5" fmla="*/ 729 h 60"/>
                <a:gd name="T6" fmla="*/ 0 w 110"/>
                <a:gd name="T7" fmla="*/ 704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60">
                  <a:moveTo>
                    <a:pt x="0" y="58"/>
                  </a:moveTo>
                  <a:cubicBezTo>
                    <a:pt x="0" y="58"/>
                    <a:pt x="100" y="2"/>
                    <a:pt x="110" y="0"/>
                  </a:cubicBezTo>
                  <a:cubicBezTo>
                    <a:pt x="110" y="0"/>
                    <a:pt x="15" y="53"/>
                    <a:pt x="10" y="60"/>
                  </a:cubicBezTo>
                  <a:cubicBezTo>
                    <a:pt x="10" y="60"/>
                    <a:pt x="6" y="57"/>
                    <a:pt x="0" y="58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59" name="Freeform 153">
              <a:extLst>
                <a:ext uri="{FF2B5EF4-FFF2-40B4-BE49-F238E27FC236}">
                  <a16:creationId xmlns:a16="http://schemas.microsoft.com/office/drawing/2014/main" id="{1C3AF342-E259-4AE0-9168-8B20F9EA2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1931"/>
              <a:ext cx="86" cy="111"/>
            </a:xfrm>
            <a:custGeom>
              <a:avLst/>
              <a:gdLst>
                <a:gd name="T0" fmla="*/ 398 w 40"/>
                <a:gd name="T1" fmla="*/ 0 h 48"/>
                <a:gd name="T2" fmla="*/ 226 w 40"/>
                <a:gd name="T3" fmla="*/ 594 h 48"/>
                <a:gd name="T4" fmla="*/ 398 w 40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8">
                  <a:moveTo>
                    <a:pt x="40" y="0"/>
                  </a:moveTo>
                  <a:cubicBezTo>
                    <a:pt x="40" y="0"/>
                    <a:pt x="0" y="22"/>
                    <a:pt x="23" y="48"/>
                  </a:cubicBezTo>
                  <a:cubicBezTo>
                    <a:pt x="23" y="48"/>
                    <a:pt x="6" y="27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0" name="Freeform 154">
              <a:extLst>
                <a:ext uri="{FF2B5EF4-FFF2-40B4-BE49-F238E27FC236}">
                  <a16:creationId xmlns:a16="http://schemas.microsoft.com/office/drawing/2014/main" id="{37443089-102B-4A79-8B5B-8FD92D2D9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201"/>
              <a:ext cx="115" cy="442"/>
            </a:xfrm>
            <a:custGeom>
              <a:avLst/>
              <a:gdLst>
                <a:gd name="T0" fmla="*/ 0 w 53"/>
                <a:gd name="T1" fmla="*/ 0 h 192"/>
                <a:gd name="T2" fmla="*/ 9 w 53"/>
                <a:gd name="T3" fmla="*/ 817 h 192"/>
                <a:gd name="T4" fmla="*/ 542 w 53"/>
                <a:gd name="T5" fmla="*/ 2344 h 192"/>
                <a:gd name="T6" fmla="*/ 52 w 53"/>
                <a:gd name="T7" fmla="*/ 985 h 192"/>
                <a:gd name="T8" fmla="*/ 0 w 53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92">
                  <a:moveTo>
                    <a:pt x="0" y="0"/>
                  </a:moveTo>
                  <a:cubicBezTo>
                    <a:pt x="0" y="0"/>
                    <a:pt x="0" y="47"/>
                    <a:pt x="1" y="67"/>
                  </a:cubicBezTo>
                  <a:cubicBezTo>
                    <a:pt x="2" y="86"/>
                    <a:pt x="18" y="149"/>
                    <a:pt x="53" y="192"/>
                  </a:cubicBezTo>
                  <a:cubicBezTo>
                    <a:pt x="53" y="192"/>
                    <a:pt x="14" y="142"/>
                    <a:pt x="5" y="81"/>
                  </a:cubicBezTo>
                  <a:cubicBezTo>
                    <a:pt x="1" y="5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1" name="Freeform 155">
              <a:extLst>
                <a:ext uri="{FF2B5EF4-FFF2-40B4-BE49-F238E27FC236}">
                  <a16:creationId xmlns:a16="http://schemas.microsoft.com/office/drawing/2014/main" id="{A9FE0C00-5449-4F9A-AC1D-AAC398AC8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722"/>
              <a:ext cx="91" cy="103"/>
            </a:xfrm>
            <a:custGeom>
              <a:avLst/>
              <a:gdLst>
                <a:gd name="T0" fmla="*/ 427 w 42"/>
                <a:gd name="T1" fmla="*/ 0 h 45"/>
                <a:gd name="T2" fmla="*/ 0 w 42"/>
                <a:gd name="T3" fmla="*/ 540 h 45"/>
                <a:gd name="T4" fmla="*/ 427 w 42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5">
                  <a:moveTo>
                    <a:pt x="42" y="0"/>
                  </a:moveTo>
                  <a:cubicBezTo>
                    <a:pt x="42" y="0"/>
                    <a:pt x="25" y="1"/>
                    <a:pt x="0" y="45"/>
                  </a:cubicBezTo>
                  <a:cubicBezTo>
                    <a:pt x="0" y="45"/>
                    <a:pt x="30" y="4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2" name="Freeform 156">
              <a:extLst>
                <a:ext uri="{FF2B5EF4-FFF2-40B4-BE49-F238E27FC236}">
                  <a16:creationId xmlns:a16="http://schemas.microsoft.com/office/drawing/2014/main" id="{B0731817-92AA-4818-91FD-D24BD42C7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729"/>
              <a:ext cx="587" cy="274"/>
            </a:xfrm>
            <a:custGeom>
              <a:avLst/>
              <a:gdLst>
                <a:gd name="T0" fmla="*/ 0 w 272"/>
                <a:gd name="T1" fmla="*/ 64 h 119"/>
                <a:gd name="T2" fmla="*/ 322 w 272"/>
                <a:gd name="T3" fmla="*/ 366 h 119"/>
                <a:gd name="T4" fmla="*/ 1951 w 272"/>
                <a:gd name="T5" fmla="*/ 1002 h 119"/>
                <a:gd name="T6" fmla="*/ 2393 w 272"/>
                <a:gd name="T7" fmla="*/ 916 h 119"/>
                <a:gd name="T8" fmla="*/ 2734 w 272"/>
                <a:gd name="T9" fmla="*/ 1050 h 119"/>
                <a:gd name="T10" fmla="*/ 675 w 272"/>
                <a:gd name="T11" fmla="*/ 1013 h 119"/>
                <a:gd name="T12" fmla="*/ 101 w 272"/>
                <a:gd name="T13" fmla="*/ 550 h 119"/>
                <a:gd name="T14" fmla="*/ 0 w 272"/>
                <a:gd name="T15" fmla="*/ 64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2" h="119">
                  <a:moveTo>
                    <a:pt x="0" y="5"/>
                  </a:moveTo>
                  <a:cubicBezTo>
                    <a:pt x="0" y="5"/>
                    <a:pt x="10" y="0"/>
                    <a:pt x="32" y="30"/>
                  </a:cubicBezTo>
                  <a:cubicBezTo>
                    <a:pt x="54" y="60"/>
                    <a:pt x="77" y="86"/>
                    <a:pt x="194" y="82"/>
                  </a:cubicBezTo>
                  <a:cubicBezTo>
                    <a:pt x="215" y="81"/>
                    <a:pt x="238" y="75"/>
                    <a:pt x="238" y="75"/>
                  </a:cubicBezTo>
                  <a:cubicBezTo>
                    <a:pt x="272" y="86"/>
                    <a:pt x="272" y="86"/>
                    <a:pt x="272" y="86"/>
                  </a:cubicBezTo>
                  <a:cubicBezTo>
                    <a:pt x="272" y="86"/>
                    <a:pt x="178" y="119"/>
                    <a:pt x="67" y="83"/>
                  </a:cubicBezTo>
                  <a:cubicBezTo>
                    <a:pt x="13" y="65"/>
                    <a:pt x="13" y="66"/>
                    <a:pt x="10" y="45"/>
                  </a:cubicBezTo>
                  <a:cubicBezTo>
                    <a:pt x="7" y="24"/>
                    <a:pt x="12" y="9"/>
                    <a:pt x="0" y="5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3" name="Freeform 157">
              <a:extLst>
                <a:ext uri="{FF2B5EF4-FFF2-40B4-BE49-F238E27FC236}">
                  <a16:creationId xmlns:a16="http://schemas.microsoft.com/office/drawing/2014/main" id="{E278D298-C261-4A18-8F16-5EC912C58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1779"/>
              <a:ext cx="360" cy="138"/>
            </a:xfrm>
            <a:custGeom>
              <a:avLst/>
              <a:gdLst>
                <a:gd name="T0" fmla="*/ 0 w 167"/>
                <a:gd name="T1" fmla="*/ 0 h 60"/>
                <a:gd name="T2" fmla="*/ 599 w 167"/>
                <a:gd name="T3" fmla="*/ 545 h 60"/>
                <a:gd name="T4" fmla="*/ 1673 w 167"/>
                <a:gd name="T5" fmla="*/ 646 h 60"/>
                <a:gd name="T6" fmla="*/ 511 w 167"/>
                <a:gd name="T7" fmla="*/ 439 h 60"/>
                <a:gd name="T8" fmla="*/ 0 w 167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60">
                  <a:moveTo>
                    <a:pt x="0" y="0"/>
                  </a:moveTo>
                  <a:cubicBezTo>
                    <a:pt x="0" y="0"/>
                    <a:pt x="22" y="33"/>
                    <a:pt x="60" y="45"/>
                  </a:cubicBezTo>
                  <a:cubicBezTo>
                    <a:pt x="60" y="45"/>
                    <a:pt x="137" y="60"/>
                    <a:pt x="167" y="53"/>
                  </a:cubicBezTo>
                  <a:cubicBezTo>
                    <a:pt x="167" y="53"/>
                    <a:pt x="93" y="53"/>
                    <a:pt x="51" y="36"/>
                  </a:cubicBezTo>
                  <a:cubicBezTo>
                    <a:pt x="9" y="1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4" name="Freeform 158">
              <a:extLst>
                <a:ext uri="{FF2B5EF4-FFF2-40B4-BE49-F238E27FC236}">
                  <a16:creationId xmlns:a16="http://schemas.microsoft.com/office/drawing/2014/main" id="{D689B831-DB75-4043-BFAF-1F6C0FBDC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3055"/>
              <a:ext cx="64" cy="295"/>
            </a:xfrm>
            <a:custGeom>
              <a:avLst/>
              <a:gdLst>
                <a:gd name="T0" fmla="*/ 0 w 30"/>
                <a:gd name="T1" fmla="*/ 0 h 128"/>
                <a:gd name="T2" fmla="*/ 292 w 30"/>
                <a:gd name="T3" fmla="*/ 1567 h 128"/>
                <a:gd name="T4" fmla="*/ 0 w 30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28">
                  <a:moveTo>
                    <a:pt x="0" y="0"/>
                  </a:moveTo>
                  <a:cubicBezTo>
                    <a:pt x="0" y="0"/>
                    <a:pt x="16" y="5"/>
                    <a:pt x="30" y="128"/>
                  </a:cubicBezTo>
                  <a:cubicBezTo>
                    <a:pt x="30" y="128"/>
                    <a:pt x="26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5" name="Freeform 159">
              <a:extLst>
                <a:ext uri="{FF2B5EF4-FFF2-40B4-BE49-F238E27FC236}">
                  <a16:creationId xmlns:a16="http://schemas.microsoft.com/office/drawing/2014/main" id="{53B87B2F-9B18-42EE-9C2C-38C4F1A72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1217"/>
              <a:ext cx="396" cy="281"/>
            </a:xfrm>
            <a:custGeom>
              <a:avLst/>
              <a:gdLst>
                <a:gd name="T0" fmla="*/ 0 w 183"/>
                <a:gd name="T1" fmla="*/ 871 h 122"/>
                <a:gd name="T2" fmla="*/ 1106 w 183"/>
                <a:gd name="T3" fmla="*/ 415 h 122"/>
                <a:gd name="T4" fmla="*/ 1359 w 183"/>
                <a:gd name="T5" fmla="*/ 1172 h 122"/>
                <a:gd name="T6" fmla="*/ 1541 w 183"/>
                <a:gd name="T7" fmla="*/ 1490 h 122"/>
                <a:gd name="T8" fmla="*/ 1095 w 183"/>
                <a:gd name="T9" fmla="*/ 134 h 122"/>
                <a:gd name="T10" fmla="*/ 0 w 183"/>
                <a:gd name="T11" fmla="*/ 871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122">
                  <a:moveTo>
                    <a:pt x="0" y="71"/>
                  </a:moveTo>
                  <a:cubicBezTo>
                    <a:pt x="0" y="71"/>
                    <a:pt x="73" y="15"/>
                    <a:pt x="109" y="34"/>
                  </a:cubicBezTo>
                  <a:cubicBezTo>
                    <a:pt x="142" y="51"/>
                    <a:pt x="134" y="96"/>
                    <a:pt x="134" y="96"/>
                  </a:cubicBezTo>
                  <a:cubicBezTo>
                    <a:pt x="134" y="96"/>
                    <a:pt x="136" y="114"/>
                    <a:pt x="152" y="122"/>
                  </a:cubicBezTo>
                  <a:cubicBezTo>
                    <a:pt x="152" y="122"/>
                    <a:pt x="183" y="21"/>
                    <a:pt x="108" y="11"/>
                  </a:cubicBezTo>
                  <a:cubicBezTo>
                    <a:pt x="33" y="0"/>
                    <a:pt x="0" y="71"/>
                    <a:pt x="0" y="71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6" name="Freeform 160">
              <a:extLst>
                <a:ext uri="{FF2B5EF4-FFF2-40B4-BE49-F238E27FC236}">
                  <a16:creationId xmlns:a16="http://schemas.microsoft.com/office/drawing/2014/main" id="{F784E666-A187-4F63-93E1-E8DC76B27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809"/>
              <a:ext cx="43" cy="136"/>
            </a:xfrm>
            <a:custGeom>
              <a:avLst/>
              <a:gdLst>
                <a:gd name="T0" fmla="*/ 80 w 20"/>
                <a:gd name="T1" fmla="*/ 0 h 59"/>
                <a:gd name="T2" fmla="*/ 189 w 20"/>
                <a:gd name="T3" fmla="*/ 48 h 59"/>
                <a:gd name="T4" fmla="*/ 0 w 20"/>
                <a:gd name="T5" fmla="*/ 721 h 59"/>
                <a:gd name="T6" fmla="*/ 80 w 20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9">
                  <a:moveTo>
                    <a:pt x="8" y="0"/>
                  </a:moveTo>
                  <a:cubicBezTo>
                    <a:pt x="8" y="0"/>
                    <a:pt x="11" y="3"/>
                    <a:pt x="19" y="4"/>
                  </a:cubicBezTo>
                  <a:cubicBezTo>
                    <a:pt x="19" y="4"/>
                    <a:pt x="20" y="56"/>
                    <a:pt x="0" y="59"/>
                  </a:cubicBezTo>
                  <a:cubicBezTo>
                    <a:pt x="0" y="59"/>
                    <a:pt x="12" y="45"/>
                    <a:pt x="8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7" name="Freeform 161">
              <a:extLst>
                <a:ext uri="{FF2B5EF4-FFF2-40B4-BE49-F238E27FC236}">
                  <a16:creationId xmlns:a16="http://schemas.microsoft.com/office/drawing/2014/main" id="{B709EE36-0A59-4B7C-83A8-42D59EA9E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883"/>
              <a:ext cx="56" cy="95"/>
            </a:xfrm>
            <a:custGeom>
              <a:avLst/>
              <a:gdLst>
                <a:gd name="T0" fmla="*/ 0 w 26"/>
                <a:gd name="T1" fmla="*/ 0 h 41"/>
                <a:gd name="T2" fmla="*/ 88 w 26"/>
                <a:gd name="T3" fmla="*/ 12 h 41"/>
                <a:gd name="T4" fmla="*/ 172 w 26"/>
                <a:gd name="T5" fmla="*/ 510 h 41"/>
                <a:gd name="T6" fmla="*/ 0 w 26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1">
                  <a:moveTo>
                    <a:pt x="0" y="0"/>
                  </a:moveTo>
                  <a:cubicBezTo>
                    <a:pt x="0" y="0"/>
                    <a:pt x="5" y="3"/>
                    <a:pt x="9" y="1"/>
                  </a:cubicBezTo>
                  <a:cubicBezTo>
                    <a:pt x="9" y="1"/>
                    <a:pt x="26" y="33"/>
                    <a:pt x="17" y="41"/>
                  </a:cubicBezTo>
                  <a:cubicBezTo>
                    <a:pt x="17" y="41"/>
                    <a:pt x="14" y="11"/>
                    <a:pt x="0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8" name="Freeform 162">
              <a:extLst>
                <a:ext uri="{FF2B5EF4-FFF2-40B4-BE49-F238E27FC236}">
                  <a16:creationId xmlns:a16="http://schemas.microsoft.com/office/drawing/2014/main" id="{5A011180-81F9-469D-9C4A-7087421D6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826"/>
              <a:ext cx="48" cy="94"/>
            </a:xfrm>
            <a:custGeom>
              <a:avLst/>
              <a:gdLst>
                <a:gd name="T0" fmla="*/ 133 w 22"/>
                <a:gd name="T1" fmla="*/ 0 h 41"/>
                <a:gd name="T2" fmla="*/ 194 w 22"/>
                <a:gd name="T3" fmla="*/ 85 h 41"/>
                <a:gd name="T4" fmla="*/ 72 w 22"/>
                <a:gd name="T5" fmla="*/ 495 h 41"/>
                <a:gd name="T6" fmla="*/ 133 w 22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1">
                  <a:moveTo>
                    <a:pt x="13" y="0"/>
                  </a:moveTo>
                  <a:cubicBezTo>
                    <a:pt x="13" y="0"/>
                    <a:pt x="16" y="5"/>
                    <a:pt x="19" y="7"/>
                  </a:cubicBezTo>
                  <a:cubicBezTo>
                    <a:pt x="22" y="8"/>
                    <a:pt x="3" y="28"/>
                    <a:pt x="7" y="41"/>
                  </a:cubicBezTo>
                  <a:cubicBezTo>
                    <a:pt x="7" y="41"/>
                    <a:pt x="0" y="29"/>
                    <a:pt x="13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69" name="Freeform 163">
              <a:extLst>
                <a:ext uri="{FF2B5EF4-FFF2-40B4-BE49-F238E27FC236}">
                  <a16:creationId xmlns:a16="http://schemas.microsoft.com/office/drawing/2014/main" id="{50527A97-FE52-4DFF-9AC4-C28C81AEA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816"/>
              <a:ext cx="26" cy="120"/>
            </a:xfrm>
            <a:custGeom>
              <a:avLst/>
              <a:gdLst>
                <a:gd name="T0" fmla="*/ 52 w 12"/>
                <a:gd name="T1" fmla="*/ 0 h 52"/>
                <a:gd name="T2" fmla="*/ 0 w 12"/>
                <a:gd name="T3" fmla="*/ 639 h 52"/>
                <a:gd name="T4" fmla="*/ 52 w 1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2">
                  <a:moveTo>
                    <a:pt x="5" y="0"/>
                  </a:moveTo>
                  <a:cubicBezTo>
                    <a:pt x="5" y="0"/>
                    <a:pt x="9" y="26"/>
                    <a:pt x="0" y="52"/>
                  </a:cubicBezTo>
                  <a:cubicBezTo>
                    <a:pt x="0" y="52"/>
                    <a:pt x="12" y="24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0" name="Freeform 164">
              <a:extLst>
                <a:ext uri="{FF2B5EF4-FFF2-40B4-BE49-F238E27FC236}">
                  <a16:creationId xmlns:a16="http://schemas.microsoft.com/office/drawing/2014/main" id="{322D4A0B-E96E-4E43-AA3E-67F42EE62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895"/>
              <a:ext cx="24" cy="57"/>
            </a:xfrm>
            <a:custGeom>
              <a:avLst/>
              <a:gdLst>
                <a:gd name="T0" fmla="*/ 0 w 11"/>
                <a:gd name="T1" fmla="*/ 0 h 25"/>
                <a:gd name="T2" fmla="*/ 113 w 11"/>
                <a:gd name="T3" fmla="*/ 296 h 25"/>
                <a:gd name="T4" fmla="*/ 0 w 1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0" y="0"/>
                    <a:pt x="6" y="6"/>
                    <a:pt x="11" y="25"/>
                  </a:cubicBezTo>
                  <a:cubicBezTo>
                    <a:pt x="11" y="25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1" name="Freeform 165">
              <a:extLst>
                <a:ext uri="{FF2B5EF4-FFF2-40B4-BE49-F238E27FC236}">
                  <a16:creationId xmlns:a16="http://schemas.microsoft.com/office/drawing/2014/main" id="{3E19CBC8-2EFC-4794-8542-97D740B63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830"/>
              <a:ext cx="15" cy="44"/>
            </a:xfrm>
            <a:custGeom>
              <a:avLst/>
              <a:gdLst>
                <a:gd name="T0" fmla="*/ 69 w 7"/>
                <a:gd name="T1" fmla="*/ 0 h 19"/>
                <a:gd name="T2" fmla="*/ 0 w 7"/>
                <a:gd name="T3" fmla="*/ 236 h 19"/>
                <a:gd name="T4" fmla="*/ 69 w 7"/>
                <a:gd name="T5" fmla="*/ 12 h 19"/>
                <a:gd name="T6" fmla="*/ 69 w 7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7" y="0"/>
                    <a:pt x="1" y="13"/>
                    <a:pt x="0" y="19"/>
                  </a:cubicBezTo>
                  <a:cubicBezTo>
                    <a:pt x="0" y="19"/>
                    <a:pt x="7" y="1"/>
                    <a:pt x="7" y="1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2" name="Freeform 166">
              <a:extLst>
                <a:ext uri="{FF2B5EF4-FFF2-40B4-BE49-F238E27FC236}">
                  <a16:creationId xmlns:a16="http://schemas.microsoft.com/office/drawing/2014/main" id="{23545CCF-F67A-4338-B40D-ED2B3E733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989"/>
              <a:ext cx="102" cy="78"/>
            </a:xfrm>
            <a:custGeom>
              <a:avLst/>
              <a:gdLst>
                <a:gd name="T0" fmla="*/ 480 w 47"/>
                <a:gd name="T1" fmla="*/ 0 h 34"/>
                <a:gd name="T2" fmla="*/ 0 w 47"/>
                <a:gd name="T3" fmla="*/ 353 h 34"/>
                <a:gd name="T4" fmla="*/ 217 w 47"/>
                <a:gd name="T5" fmla="*/ 411 h 34"/>
                <a:gd name="T6" fmla="*/ 480 w 47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4">
                  <a:moveTo>
                    <a:pt x="47" y="0"/>
                  </a:moveTo>
                  <a:cubicBezTo>
                    <a:pt x="47" y="0"/>
                    <a:pt x="10" y="19"/>
                    <a:pt x="0" y="29"/>
                  </a:cubicBezTo>
                  <a:cubicBezTo>
                    <a:pt x="0" y="29"/>
                    <a:pt x="11" y="27"/>
                    <a:pt x="21" y="34"/>
                  </a:cubicBezTo>
                  <a:cubicBezTo>
                    <a:pt x="21" y="34"/>
                    <a:pt x="17" y="20"/>
                    <a:pt x="47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3" name="Freeform 167">
              <a:extLst>
                <a:ext uri="{FF2B5EF4-FFF2-40B4-BE49-F238E27FC236}">
                  <a16:creationId xmlns:a16="http://schemas.microsoft.com/office/drawing/2014/main" id="{379D8F8C-D1CE-44B8-9E16-B39269863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010"/>
              <a:ext cx="67" cy="44"/>
            </a:xfrm>
            <a:custGeom>
              <a:avLst/>
              <a:gdLst>
                <a:gd name="T0" fmla="*/ 0 w 31"/>
                <a:gd name="T1" fmla="*/ 236 h 19"/>
                <a:gd name="T2" fmla="*/ 313 w 31"/>
                <a:gd name="T3" fmla="*/ 0 h 19"/>
                <a:gd name="T4" fmla="*/ 19 w 31"/>
                <a:gd name="T5" fmla="*/ 236 h 19"/>
                <a:gd name="T6" fmla="*/ 0 w 31"/>
                <a:gd name="T7" fmla="*/ 23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">
                  <a:moveTo>
                    <a:pt x="0" y="19"/>
                  </a:moveTo>
                  <a:cubicBezTo>
                    <a:pt x="0" y="19"/>
                    <a:pt x="10" y="11"/>
                    <a:pt x="31" y="0"/>
                  </a:cubicBezTo>
                  <a:cubicBezTo>
                    <a:pt x="31" y="0"/>
                    <a:pt x="3" y="17"/>
                    <a:pt x="2" y="19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4" name="Freeform 168">
              <a:extLst>
                <a:ext uri="{FF2B5EF4-FFF2-40B4-BE49-F238E27FC236}">
                  <a16:creationId xmlns:a16="http://schemas.microsoft.com/office/drawing/2014/main" id="{63C0DD21-E7B4-43EE-BC72-0BB323F6E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247"/>
              <a:ext cx="177" cy="277"/>
            </a:xfrm>
            <a:custGeom>
              <a:avLst/>
              <a:gdLst>
                <a:gd name="T0" fmla="*/ 0 w 82"/>
                <a:gd name="T1" fmla="*/ 1343 h 120"/>
                <a:gd name="T2" fmla="*/ 574 w 82"/>
                <a:gd name="T3" fmla="*/ 1450 h 120"/>
                <a:gd name="T4" fmla="*/ 723 w 82"/>
                <a:gd name="T5" fmla="*/ 997 h 120"/>
                <a:gd name="T6" fmla="*/ 784 w 82"/>
                <a:gd name="T7" fmla="*/ 0 h 120"/>
                <a:gd name="T8" fmla="*/ 591 w 82"/>
                <a:gd name="T9" fmla="*/ 949 h 120"/>
                <a:gd name="T10" fmla="*/ 52 w 82"/>
                <a:gd name="T11" fmla="*/ 863 h 120"/>
                <a:gd name="T12" fmla="*/ 0 w 82"/>
                <a:gd name="T13" fmla="*/ 1343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20">
                  <a:moveTo>
                    <a:pt x="0" y="109"/>
                  </a:moveTo>
                  <a:cubicBezTo>
                    <a:pt x="0" y="109"/>
                    <a:pt x="30" y="120"/>
                    <a:pt x="57" y="118"/>
                  </a:cubicBezTo>
                  <a:cubicBezTo>
                    <a:pt x="57" y="118"/>
                    <a:pt x="64" y="91"/>
                    <a:pt x="72" y="81"/>
                  </a:cubicBezTo>
                  <a:cubicBezTo>
                    <a:pt x="72" y="81"/>
                    <a:pt x="82" y="63"/>
                    <a:pt x="78" y="0"/>
                  </a:cubicBezTo>
                  <a:cubicBezTo>
                    <a:pt x="78" y="0"/>
                    <a:pt x="77" y="62"/>
                    <a:pt x="59" y="77"/>
                  </a:cubicBezTo>
                  <a:cubicBezTo>
                    <a:pt x="42" y="92"/>
                    <a:pt x="8" y="80"/>
                    <a:pt x="5" y="70"/>
                  </a:cubicBezTo>
                  <a:lnTo>
                    <a:pt x="0" y="109"/>
                  </a:ln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5" name="Freeform 169">
              <a:extLst>
                <a:ext uri="{FF2B5EF4-FFF2-40B4-BE49-F238E27FC236}">
                  <a16:creationId xmlns:a16="http://schemas.microsoft.com/office/drawing/2014/main" id="{555D9EF2-78D8-48B3-9C4A-F893BA5A0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206"/>
              <a:ext cx="149" cy="145"/>
            </a:xfrm>
            <a:custGeom>
              <a:avLst/>
              <a:gdLst>
                <a:gd name="T0" fmla="*/ 0 w 69"/>
                <a:gd name="T1" fmla="*/ 147 h 63"/>
                <a:gd name="T2" fmla="*/ 695 w 69"/>
                <a:gd name="T3" fmla="*/ 769 h 63"/>
                <a:gd name="T4" fmla="*/ 0 w 69"/>
                <a:gd name="T5" fmla="*/ 147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3">
                  <a:moveTo>
                    <a:pt x="0" y="12"/>
                  </a:moveTo>
                  <a:cubicBezTo>
                    <a:pt x="0" y="12"/>
                    <a:pt x="57" y="4"/>
                    <a:pt x="69" y="63"/>
                  </a:cubicBezTo>
                  <a:cubicBezTo>
                    <a:pt x="69" y="63"/>
                    <a:pt x="68" y="0"/>
                    <a:pt x="0" y="12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6" name="Freeform 170">
              <a:extLst>
                <a:ext uri="{FF2B5EF4-FFF2-40B4-BE49-F238E27FC236}">
                  <a16:creationId xmlns:a16="http://schemas.microsoft.com/office/drawing/2014/main" id="{D8F71F93-39CA-4DC5-BBEE-7F3ABF4C7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090"/>
              <a:ext cx="1449" cy="1318"/>
            </a:xfrm>
            <a:custGeom>
              <a:avLst/>
              <a:gdLst>
                <a:gd name="T0" fmla="*/ 6748 w 671"/>
                <a:gd name="T1" fmla="*/ 4689 h 572"/>
                <a:gd name="T2" fmla="*/ 6716 w 671"/>
                <a:gd name="T3" fmla="*/ 4832 h 572"/>
                <a:gd name="T4" fmla="*/ 6254 w 671"/>
                <a:gd name="T5" fmla="*/ 5373 h 572"/>
                <a:gd name="T6" fmla="*/ 5852 w 671"/>
                <a:gd name="T7" fmla="*/ 6249 h 572"/>
                <a:gd name="T8" fmla="*/ 5265 w 671"/>
                <a:gd name="T9" fmla="*/ 6998 h 572"/>
                <a:gd name="T10" fmla="*/ 5638 w 671"/>
                <a:gd name="T11" fmla="*/ 6323 h 572"/>
                <a:gd name="T12" fmla="*/ 6072 w 671"/>
                <a:gd name="T13" fmla="*/ 5581 h 572"/>
                <a:gd name="T14" fmla="*/ 5386 w 671"/>
                <a:gd name="T15" fmla="*/ 5505 h 572"/>
                <a:gd name="T16" fmla="*/ 4924 w 671"/>
                <a:gd name="T17" fmla="*/ 5479 h 572"/>
                <a:gd name="T18" fmla="*/ 4569 w 671"/>
                <a:gd name="T19" fmla="*/ 5406 h 572"/>
                <a:gd name="T20" fmla="*/ 4822 w 671"/>
                <a:gd name="T21" fmla="*/ 5431 h 572"/>
                <a:gd name="T22" fmla="*/ 5567 w 671"/>
                <a:gd name="T23" fmla="*/ 5383 h 572"/>
                <a:gd name="T24" fmla="*/ 5872 w 671"/>
                <a:gd name="T25" fmla="*/ 5224 h 572"/>
                <a:gd name="T26" fmla="*/ 5144 w 671"/>
                <a:gd name="T27" fmla="*/ 5039 h 572"/>
                <a:gd name="T28" fmla="*/ 3647 w 671"/>
                <a:gd name="T29" fmla="*/ 4392 h 572"/>
                <a:gd name="T30" fmla="*/ 3004 w 671"/>
                <a:gd name="T31" fmla="*/ 4661 h 572"/>
                <a:gd name="T32" fmla="*/ 3073 w 671"/>
                <a:gd name="T33" fmla="*/ 4832 h 572"/>
                <a:gd name="T34" fmla="*/ 3554 w 671"/>
                <a:gd name="T35" fmla="*/ 4943 h 572"/>
                <a:gd name="T36" fmla="*/ 3889 w 671"/>
                <a:gd name="T37" fmla="*/ 5150 h 572"/>
                <a:gd name="T38" fmla="*/ 3647 w 671"/>
                <a:gd name="T39" fmla="*/ 5002 h 572"/>
                <a:gd name="T40" fmla="*/ 3101 w 671"/>
                <a:gd name="T41" fmla="*/ 5002 h 572"/>
                <a:gd name="T42" fmla="*/ 2799 w 671"/>
                <a:gd name="T43" fmla="*/ 4811 h 572"/>
                <a:gd name="T44" fmla="*/ 1650 w 671"/>
                <a:gd name="T45" fmla="*/ 5373 h 572"/>
                <a:gd name="T46" fmla="*/ 270 w 671"/>
                <a:gd name="T47" fmla="*/ 5797 h 572"/>
                <a:gd name="T48" fmla="*/ 80 w 671"/>
                <a:gd name="T49" fmla="*/ 5468 h 572"/>
                <a:gd name="T50" fmla="*/ 885 w 671"/>
                <a:gd name="T51" fmla="*/ 5777 h 572"/>
                <a:gd name="T52" fmla="*/ 1823 w 671"/>
                <a:gd name="T53" fmla="*/ 5028 h 572"/>
                <a:gd name="T54" fmla="*/ 2196 w 671"/>
                <a:gd name="T55" fmla="*/ 4880 h 572"/>
                <a:gd name="T56" fmla="*/ 1613 w 671"/>
                <a:gd name="T57" fmla="*/ 4475 h 572"/>
                <a:gd name="T58" fmla="*/ 644 w 671"/>
                <a:gd name="T59" fmla="*/ 4597 h 572"/>
                <a:gd name="T60" fmla="*/ 1408 w 671"/>
                <a:gd name="T61" fmla="*/ 4343 h 572"/>
                <a:gd name="T62" fmla="*/ 1790 w 671"/>
                <a:gd name="T63" fmla="*/ 4466 h 572"/>
                <a:gd name="T64" fmla="*/ 2486 w 671"/>
                <a:gd name="T65" fmla="*/ 4650 h 572"/>
                <a:gd name="T66" fmla="*/ 3041 w 671"/>
                <a:gd name="T67" fmla="*/ 3827 h 572"/>
                <a:gd name="T68" fmla="*/ 1963 w 671"/>
                <a:gd name="T69" fmla="*/ 1408 h 572"/>
                <a:gd name="T70" fmla="*/ 1693 w 671"/>
                <a:gd name="T71" fmla="*/ 1417 h 572"/>
                <a:gd name="T72" fmla="*/ 1492 w 671"/>
                <a:gd name="T73" fmla="*/ 1567 h 572"/>
                <a:gd name="T74" fmla="*/ 1572 w 671"/>
                <a:gd name="T75" fmla="*/ 1811 h 572"/>
                <a:gd name="T76" fmla="*/ 1753 w 671"/>
                <a:gd name="T77" fmla="*/ 2422 h 572"/>
                <a:gd name="T78" fmla="*/ 1684 w 671"/>
                <a:gd name="T79" fmla="*/ 2947 h 572"/>
                <a:gd name="T80" fmla="*/ 1684 w 671"/>
                <a:gd name="T81" fmla="*/ 2590 h 572"/>
                <a:gd name="T82" fmla="*/ 1572 w 671"/>
                <a:gd name="T83" fmla="*/ 1979 h 572"/>
                <a:gd name="T84" fmla="*/ 1339 w 671"/>
                <a:gd name="T85" fmla="*/ 1641 h 572"/>
                <a:gd name="T86" fmla="*/ 1078 w 671"/>
                <a:gd name="T87" fmla="*/ 1751 h 572"/>
                <a:gd name="T88" fmla="*/ 382 w 671"/>
                <a:gd name="T89" fmla="*/ 2804 h 572"/>
                <a:gd name="T90" fmla="*/ 9 w 671"/>
                <a:gd name="T91" fmla="*/ 3265 h 572"/>
                <a:gd name="T92" fmla="*/ 341 w 671"/>
                <a:gd name="T93" fmla="*/ 2740 h 572"/>
                <a:gd name="T94" fmla="*/ 896 w 671"/>
                <a:gd name="T95" fmla="*/ 1726 h 572"/>
                <a:gd name="T96" fmla="*/ 1529 w 671"/>
                <a:gd name="T97" fmla="*/ 1286 h 572"/>
                <a:gd name="T98" fmla="*/ 1944 w 671"/>
                <a:gd name="T99" fmla="*/ 0 h 57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71" h="572">
                  <a:moveTo>
                    <a:pt x="670" y="383"/>
                  </a:moveTo>
                  <a:cubicBezTo>
                    <a:pt x="671" y="386"/>
                    <a:pt x="671" y="390"/>
                    <a:pt x="667" y="395"/>
                  </a:cubicBezTo>
                  <a:cubicBezTo>
                    <a:pt x="651" y="414"/>
                    <a:pt x="596" y="406"/>
                    <a:pt x="621" y="439"/>
                  </a:cubicBezTo>
                  <a:cubicBezTo>
                    <a:pt x="645" y="473"/>
                    <a:pt x="606" y="502"/>
                    <a:pt x="581" y="511"/>
                  </a:cubicBezTo>
                  <a:cubicBezTo>
                    <a:pt x="557" y="520"/>
                    <a:pt x="560" y="572"/>
                    <a:pt x="523" y="572"/>
                  </a:cubicBezTo>
                  <a:cubicBezTo>
                    <a:pt x="523" y="572"/>
                    <a:pt x="550" y="566"/>
                    <a:pt x="560" y="517"/>
                  </a:cubicBezTo>
                  <a:cubicBezTo>
                    <a:pt x="564" y="498"/>
                    <a:pt x="630" y="491"/>
                    <a:pt x="603" y="456"/>
                  </a:cubicBezTo>
                  <a:cubicBezTo>
                    <a:pt x="589" y="437"/>
                    <a:pt x="561" y="454"/>
                    <a:pt x="535" y="450"/>
                  </a:cubicBezTo>
                  <a:cubicBezTo>
                    <a:pt x="522" y="448"/>
                    <a:pt x="505" y="440"/>
                    <a:pt x="489" y="448"/>
                  </a:cubicBezTo>
                  <a:cubicBezTo>
                    <a:pt x="464" y="458"/>
                    <a:pt x="454" y="442"/>
                    <a:pt x="454" y="442"/>
                  </a:cubicBezTo>
                  <a:cubicBezTo>
                    <a:pt x="454" y="442"/>
                    <a:pt x="464" y="455"/>
                    <a:pt x="479" y="444"/>
                  </a:cubicBezTo>
                  <a:cubicBezTo>
                    <a:pt x="495" y="433"/>
                    <a:pt x="518" y="442"/>
                    <a:pt x="553" y="440"/>
                  </a:cubicBezTo>
                  <a:cubicBezTo>
                    <a:pt x="587" y="438"/>
                    <a:pt x="585" y="429"/>
                    <a:pt x="583" y="427"/>
                  </a:cubicBezTo>
                  <a:cubicBezTo>
                    <a:pt x="575" y="419"/>
                    <a:pt x="549" y="417"/>
                    <a:pt x="511" y="412"/>
                  </a:cubicBezTo>
                  <a:cubicBezTo>
                    <a:pt x="465" y="407"/>
                    <a:pt x="379" y="368"/>
                    <a:pt x="362" y="359"/>
                  </a:cubicBezTo>
                  <a:cubicBezTo>
                    <a:pt x="347" y="351"/>
                    <a:pt x="329" y="353"/>
                    <a:pt x="298" y="381"/>
                  </a:cubicBezTo>
                  <a:cubicBezTo>
                    <a:pt x="298" y="381"/>
                    <a:pt x="292" y="387"/>
                    <a:pt x="305" y="395"/>
                  </a:cubicBezTo>
                  <a:cubicBezTo>
                    <a:pt x="318" y="403"/>
                    <a:pt x="335" y="410"/>
                    <a:pt x="353" y="404"/>
                  </a:cubicBezTo>
                  <a:cubicBezTo>
                    <a:pt x="370" y="399"/>
                    <a:pt x="377" y="412"/>
                    <a:pt x="386" y="421"/>
                  </a:cubicBezTo>
                  <a:cubicBezTo>
                    <a:pt x="386" y="421"/>
                    <a:pt x="372" y="407"/>
                    <a:pt x="362" y="409"/>
                  </a:cubicBezTo>
                  <a:cubicBezTo>
                    <a:pt x="352" y="412"/>
                    <a:pt x="328" y="415"/>
                    <a:pt x="308" y="409"/>
                  </a:cubicBezTo>
                  <a:cubicBezTo>
                    <a:pt x="288" y="403"/>
                    <a:pt x="285" y="388"/>
                    <a:pt x="278" y="393"/>
                  </a:cubicBezTo>
                  <a:cubicBezTo>
                    <a:pt x="262" y="405"/>
                    <a:pt x="181" y="409"/>
                    <a:pt x="164" y="439"/>
                  </a:cubicBezTo>
                  <a:cubicBezTo>
                    <a:pt x="140" y="479"/>
                    <a:pt x="79" y="499"/>
                    <a:pt x="27" y="474"/>
                  </a:cubicBezTo>
                  <a:cubicBezTo>
                    <a:pt x="7" y="464"/>
                    <a:pt x="0" y="446"/>
                    <a:pt x="8" y="447"/>
                  </a:cubicBezTo>
                  <a:cubicBezTo>
                    <a:pt x="8" y="447"/>
                    <a:pt x="23" y="479"/>
                    <a:pt x="88" y="472"/>
                  </a:cubicBezTo>
                  <a:cubicBezTo>
                    <a:pt x="153" y="465"/>
                    <a:pt x="136" y="431"/>
                    <a:pt x="181" y="411"/>
                  </a:cubicBezTo>
                  <a:cubicBezTo>
                    <a:pt x="200" y="402"/>
                    <a:pt x="218" y="399"/>
                    <a:pt x="218" y="399"/>
                  </a:cubicBezTo>
                  <a:cubicBezTo>
                    <a:pt x="218" y="399"/>
                    <a:pt x="178" y="394"/>
                    <a:pt x="160" y="366"/>
                  </a:cubicBezTo>
                  <a:cubicBezTo>
                    <a:pt x="143" y="337"/>
                    <a:pt x="101" y="427"/>
                    <a:pt x="64" y="376"/>
                  </a:cubicBezTo>
                  <a:cubicBezTo>
                    <a:pt x="64" y="376"/>
                    <a:pt x="87" y="407"/>
                    <a:pt x="140" y="355"/>
                  </a:cubicBezTo>
                  <a:cubicBezTo>
                    <a:pt x="148" y="347"/>
                    <a:pt x="160" y="341"/>
                    <a:pt x="178" y="365"/>
                  </a:cubicBezTo>
                  <a:cubicBezTo>
                    <a:pt x="194" y="387"/>
                    <a:pt x="236" y="384"/>
                    <a:pt x="247" y="380"/>
                  </a:cubicBezTo>
                  <a:cubicBezTo>
                    <a:pt x="247" y="380"/>
                    <a:pt x="342" y="357"/>
                    <a:pt x="302" y="313"/>
                  </a:cubicBezTo>
                  <a:cubicBezTo>
                    <a:pt x="302" y="313"/>
                    <a:pt x="205" y="235"/>
                    <a:pt x="195" y="115"/>
                  </a:cubicBezTo>
                  <a:cubicBezTo>
                    <a:pt x="195" y="105"/>
                    <a:pt x="180" y="105"/>
                    <a:pt x="168" y="116"/>
                  </a:cubicBezTo>
                  <a:cubicBezTo>
                    <a:pt x="163" y="121"/>
                    <a:pt x="156" y="125"/>
                    <a:pt x="148" y="128"/>
                  </a:cubicBezTo>
                  <a:cubicBezTo>
                    <a:pt x="148" y="128"/>
                    <a:pt x="143" y="132"/>
                    <a:pt x="156" y="148"/>
                  </a:cubicBezTo>
                  <a:cubicBezTo>
                    <a:pt x="168" y="165"/>
                    <a:pt x="174" y="183"/>
                    <a:pt x="174" y="198"/>
                  </a:cubicBezTo>
                  <a:cubicBezTo>
                    <a:pt x="174" y="214"/>
                    <a:pt x="160" y="230"/>
                    <a:pt x="167" y="241"/>
                  </a:cubicBezTo>
                  <a:cubicBezTo>
                    <a:pt x="167" y="241"/>
                    <a:pt x="160" y="235"/>
                    <a:pt x="167" y="212"/>
                  </a:cubicBezTo>
                  <a:cubicBezTo>
                    <a:pt x="175" y="188"/>
                    <a:pt x="161" y="168"/>
                    <a:pt x="156" y="162"/>
                  </a:cubicBezTo>
                  <a:cubicBezTo>
                    <a:pt x="150" y="156"/>
                    <a:pt x="133" y="134"/>
                    <a:pt x="133" y="134"/>
                  </a:cubicBezTo>
                  <a:cubicBezTo>
                    <a:pt x="125" y="137"/>
                    <a:pt x="116" y="139"/>
                    <a:pt x="107" y="143"/>
                  </a:cubicBezTo>
                  <a:cubicBezTo>
                    <a:pt x="48" y="163"/>
                    <a:pt x="67" y="206"/>
                    <a:pt x="38" y="229"/>
                  </a:cubicBezTo>
                  <a:cubicBezTo>
                    <a:pt x="31" y="235"/>
                    <a:pt x="6" y="249"/>
                    <a:pt x="1" y="267"/>
                  </a:cubicBezTo>
                  <a:cubicBezTo>
                    <a:pt x="1" y="267"/>
                    <a:pt x="2" y="251"/>
                    <a:pt x="34" y="224"/>
                  </a:cubicBezTo>
                  <a:cubicBezTo>
                    <a:pt x="53" y="208"/>
                    <a:pt x="41" y="164"/>
                    <a:pt x="89" y="141"/>
                  </a:cubicBezTo>
                  <a:cubicBezTo>
                    <a:pt x="137" y="117"/>
                    <a:pt x="135" y="123"/>
                    <a:pt x="152" y="105"/>
                  </a:cubicBezTo>
                  <a:cubicBezTo>
                    <a:pt x="167" y="89"/>
                    <a:pt x="185" y="47"/>
                    <a:pt x="193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7" name="Freeform 171">
              <a:extLst>
                <a:ext uri="{FF2B5EF4-FFF2-40B4-BE49-F238E27FC236}">
                  <a16:creationId xmlns:a16="http://schemas.microsoft.com/office/drawing/2014/main" id="{B7E948E1-3B41-4DF6-8B61-CD5977B43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3101"/>
              <a:ext cx="99" cy="12"/>
            </a:xfrm>
            <a:custGeom>
              <a:avLst/>
              <a:gdLst>
                <a:gd name="T0" fmla="*/ 0 w 46"/>
                <a:gd name="T1" fmla="*/ 70 h 5"/>
                <a:gd name="T2" fmla="*/ 189 w 46"/>
                <a:gd name="T3" fmla="*/ 12 h 5"/>
                <a:gd name="T4" fmla="*/ 458 w 46"/>
                <a:gd name="T5" fmla="*/ 41 h 5"/>
                <a:gd name="T6" fmla="*/ 181 w 46"/>
                <a:gd name="T7" fmla="*/ 29 h 5"/>
                <a:gd name="T8" fmla="*/ 0 w 46"/>
                <a:gd name="T9" fmla="*/ 7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">
                  <a:moveTo>
                    <a:pt x="0" y="5"/>
                  </a:moveTo>
                  <a:cubicBezTo>
                    <a:pt x="0" y="5"/>
                    <a:pt x="8" y="0"/>
                    <a:pt x="19" y="1"/>
                  </a:cubicBezTo>
                  <a:cubicBezTo>
                    <a:pt x="30" y="2"/>
                    <a:pt x="46" y="3"/>
                    <a:pt x="46" y="3"/>
                  </a:cubicBezTo>
                  <a:cubicBezTo>
                    <a:pt x="46" y="3"/>
                    <a:pt x="26" y="3"/>
                    <a:pt x="18" y="2"/>
                  </a:cubicBezTo>
                  <a:cubicBezTo>
                    <a:pt x="10" y="2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8" name="Freeform 172">
              <a:extLst>
                <a:ext uri="{FF2B5EF4-FFF2-40B4-BE49-F238E27FC236}">
                  <a16:creationId xmlns:a16="http://schemas.microsoft.com/office/drawing/2014/main" id="{77379B04-6EE9-4E0E-AC19-95A48E4B8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025"/>
              <a:ext cx="56" cy="99"/>
            </a:xfrm>
            <a:custGeom>
              <a:avLst/>
              <a:gdLst>
                <a:gd name="T0" fmla="*/ 172 w 26"/>
                <a:gd name="T1" fmla="*/ 0 h 43"/>
                <a:gd name="T2" fmla="*/ 250 w 26"/>
                <a:gd name="T3" fmla="*/ 48 h 43"/>
                <a:gd name="T4" fmla="*/ 172 w 26"/>
                <a:gd name="T5" fmla="*/ 159 h 43"/>
                <a:gd name="T6" fmla="*/ 140 w 26"/>
                <a:gd name="T7" fmla="*/ 281 h 43"/>
                <a:gd name="T8" fmla="*/ 149 w 26"/>
                <a:gd name="T9" fmla="*/ 488 h 43"/>
                <a:gd name="T10" fmla="*/ 60 w 26"/>
                <a:gd name="T11" fmla="*/ 513 h 43"/>
                <a:gd name="T12" fmla="*/ 0 w 26"/>
                <a:gd name="T13" fmla="*/ 366 h 43"/>
                <a:gd name="T14" fmla="*/ 28 w 26"/>
                <a:gd name="T15" fmla="*/ 196 h 43"/>
                <a:gd name="T16" fmla="*/ 88 w 26"/>
                <a:gd name="T17" fmla="*/ 94 h 43"/>
                <a:gd name="T18" fmla="*/ 121 w 26"/>
                <a:gd name="T19" fmla="*/ 12 h 43"/>
                <a:gd name="T20" fmla="*/ 172 w 26"/>
                <a:gd name="T21" fmla="*/ 0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43">
                  <a:moveTo>
                    <a:pt x="17" y="0"/>
                  </a:moveTo>
                  <a:cubicBezTo>
                    <a:pt x="20" y="0"/>
                    <a:pt x="26" y="0"/>
                    <a:pt x="25" y="4"/>
                  </a:cubicBezTo>
                  <a:cubicBezTo>
                    <a:pt x="25" y="8"/>
                    <a:pt x="19" y="10"/>
                    <a:pt x="17" y="13"/>
                  </a:cubicBezTo>
                  <a:cubicBezTo>
                    <a:pt x="15" y="16"/>
                    <a:pt x="14" y="20"/>
                    <a:pt x="14" y="23"/>
                  </a:cubicBezTo>
                  <a:cubicBezTo>
                    <a:pt x="15" y="29"/>
                    <a:pt x="19" y="36"/>
                    <a:pt x="15" y="40"/>
                  </a:cubicBezTo>
                  <a:cubicBezTo>
                    <a:pt x="13" y="42"/>
                    <a:pt x="9" y="43"/>
                    <a:pt x="6" y="42"/>
                  </a:cubicBezTo>
                  <a:cubicBezTo>
                    <a:pt x="1" y="41"/>
                    <a:pt x="0" y="35"/>
                    <a:pt x="0" y="30"/>
                  </a:cubicBezTo>
                  <a:cubicBezTo>
                    <a:pt x="0" y="25"/>
                    <a:pt x="0" y="20"/>
                    <a:pt x="3" y="16"/>
                  </a:cubicBezTo>
                  <a:cubicBezTo>
                    <a:pt x="5" y="13"/>
                    <a:pt x="8" y="12"/>
                    <a:pt x="9" y="8"/>
                  </a:cubicBezTo>
                  <a:cubicBezTo>
                    <a:pt x="10" y="6"/>
                    <a:pt x="10" y="3"/>
                    <a:pt x="12" y="1"/>
                  </a:cubicBezTo>
                  <a:cubicBezTo>
                    <a:pt x="14" y="0"/>
                    <a:pt x="15" y="0"/>
                    <a:pt x="17" y="0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79" name="Freeform 173">
              <a:extLst>
                <a:ext uri="{FF2B5EF4-FFF2-40B4-BE49-F238E27FC236}">
                  <a16:creationId xmlns:a16="http://schemas.microsoft.com/office/drawing/2014/main" id="{D393CF13-4231-433B-8503-CA8223CA5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150"/>
              <a:ext cx="117" cy="78"/>
            </a:xfrm>
            <a:custGeom>
              <a:avLst/>
              <a:gdLst>
                <a:gd name="T0" fmla="*/ 0 w 54"/>
                <a:gd name="T1" fmla="*/ 0 h 34"/>
                <a:gd name="T2" fmla="*/ 113 w 54"/>
                <a:gd name="T3" fmla="*/ 204 h 34"/>
                <a:gd name="T4" fmla="*/ 165 w 54"/>
                <a:gd name="T5" fmla="*/ 264 h 34"/>
                <a:gd name="T6" fmla="*/ 225 w 54"/>
                <a:gd name="T7" fmla="*/ 326 h 34"/>
                <a:gd name="T8" fmla="*/ 386 w 54"/>
                <a:gd name="T9" fmla="*/ 383 h 34"/>
                <a:gd name="T10" fmla="*/ 487 w 54"/>
                <a:gd name="T11" fmla="*/ 399 h 34"/>
                <a:gd name="T12" fmla="*/ 548 w 54"/>
                <a:gd name="T13" fmla="*/ 362 h 34"/>
                <a:gd name="T14" fmla="*/ 234 w 54"/>
                <a:gd name="T15" fmla="*/ 179 h 34"/>
                <a:gd name="T16" fmla="*/ 9 w 54"/>
                <a:gd name="T17" fmla="*/ 37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34">
                  <a:moveTo>
                    <a:pt x="0" y="0"/>
                  </a:moveTo>
                  <a:cubicBezTo>
                    <a:pt x="0" y="6"/>
                    <a:pt x="6" y="13"/>
                    <a:pt x="11" y="17"/>
                  </a:cubicBezTo>
                  <a:cubicBezTo>
                    <a:pt x="13" y="19"/>
                    <a:pt x="15" y="20"/>
                    <a:pt x="16" y="22"/>
                  </a:cubicBezTo>
                  <a:cubicBezTo>
                    <a:pt x="18" y="25"/>
                    <a:pt x="19" y="27"/>
                    <a:pt x="22" y="27"/>
                  </a:cubicBezTo>
                  <a:cubicBezTo>
                    <a:pt x="27" y="28"/>
                    <a:pt x="32" y="30"/>
                    <a:pt x="38" y="32"/>
                  </a:cubicBezTo>
                  <a:cubicBezTo>
                    <a:pt x="41" y="33"/>
                    <a:pt x="44" y="34"/>
                    <a:pt x="48" y="33"/>
                  </a:cubicBezTo>
                  <a:cubicBezTo>
                    <a:pt x="50" y="32"/>
                    <a:pt x="54" y="32"/>
                    <a:pt x="54" y="30"/>
                  </a:cubicBezTo>
                  <a:cubicBezTo>
                    <a:pt x="45" y="22"/>
                    <a:pt x="34" y="19"/>
                    <a:pt x="23" y="15"/>
                  </a:cubicBezTo>
                  <a:cubicBezTo>
                    <a:pt x="15" y="12"/>
                    <a:pt x="7" y="8"/>
                    <a:pt x="1" y="3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0" name="Freeform 174">
              <a:extLst>
                <a:ext uri="{FF2B5EF4-FFF2-40B4-BE49-F238E27FC236}">
                  <a16:creationId xmlns:a16="http://schemas.microsoft.com/office/drawing/2014/main" id="{D1D66C05-2D92-428E-9B1B-82AD25F18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998"/>
              <a:ext cx="26" cy="25"/>
            </a:xfrm>
            <a:custGeom>
              <a:avLst/>
              <a:gdLst>
                <a:gd name="T0" fmla="*/ 9 w 12"/>
                <a:gd name="T1" fmla="*/ 118 h 11"/>
                <a:gd name="T2" fmla="*/ 80 w 12"/>
                <a:gd name="T3" fmla="*/ 102 h 11"/>
                <a:gd name="T4" fmla="*/ 113 w 12"/>
                <a:gd name="T5" fmla="*/ 57 h 11"/>
                <a:gd name="T6" fmla="*/ 93 w 12"/>
                <a:gd name="T7" fmla="*/ 11 h 11"/>
                <a:gd name="T8" fmla="*/ 9 w 12"/>
                <a:gd name="T9" fmla="*/ 73 h 11"/>
                <a:gd name="T10" fmla="*/ 9 w 12"/>
                <a:gd name="T11" fmla="*/ 118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">
                  <a:moveTo>
                    <a:pt x="1" y="10"/>
                  </a:moveTo>
                  <a:cubicBezTo>
                    <a:pt x="4" y="11"/>
                    <a:pt x="7" y="11"/>
                    <a:pt x="8" y="9"/>
                  </a:cubicBezTo>
                  <a:cubicBezTo>
                    <a:pt x="9" y="8"/>
                    <a:pt x="10" y="6"/>
                    <a:pt x="11" y="5"/>
                  </a:cubicBezTo>
                  <a:cubicBezTo>
                    <a:pt x="12" y="3"/>
                    <a:pt x="11" y="1"/>
                    <a:pt x="9" y="1"/>
                  </a:cubicBezTo>
                  <a:cubicBezTo>
                    <a:pt x="7" y="0"/>
                    <a:pt x="3" y="4"/>
                    <a:pt x="1" y="6"/>
                  </a:cubicBezTo>
                  <a:cubicBezTo>
                    <a:pt x="0" y="7"/>
                    <a:pt x="0" y="9"/>
                    <a:pt x="1" y="10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1" name="Freeform 175">
              <a:extLst>
                <a:ext uri="{FF2B5EF4-FFF2-40B4-BE49-F238E27FC236}">
                  <a16:creationId xmlns:a16="http://schemas.microsoft.com/office/drawing/2014/main" id="{270480A1-AC87-4C3F-9EA8-6E5139184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3032"/>
              <a:ext cx="13" cy="23"/>
            </a:xfrm>
            <a:custGeom>
              <a:avLst/>
              <a:gdLst>
                <a:gd name="T0" fmla="*/ 61 w 6"/>
                <a:gd name="T1" fmla="*/ 48 h 10"/>
                <a:gd name="T2" fmla="*/ 33 w 6"/>
                <a:gd name="T3" fmla="*/ 94 h 10"/>
                <a:gd name="T4" fmla="*/ 9 w 6"/>
                <a:gd name="T5" fmla="*/ 74 h 10"/>
                <a:gd name="T6" fmla="*/ 61 w 6"/>
                <a:gd name="T7" fmla="*/ 6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6" y="4"/>
                  </a:moveTo>
                  <a:cubicBezTo>
                    <a:pt x="5" y="5"/>
                    <a:pt x="5" y="7"/>
                    <a:pt x="3" y="8"/>
                  </a:cubicBezTo>
                  <a:cubicBezTo>
                    <a:pt x="1" y="10"/>
                    <a:pt x="0" y="9"/>
                    <a:pt x="1" y="6"/>
                  </a:cubicBezTo>
                  <a:cubicBezTo>
                    <a:pt x="2" y="5"/>
                    <a:pt x="6" y="0"/>
                    <a:pt x="6" y="5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2" name="Freeform 176">
              <a:extLst>
                <a:ext uri="{FF2B5EF4-FFF2-40B4-BE49-F238E27FC236}">
                  <a16:creationId xmlns:a16="http://schemas.microsoft.com/office/drawing/2014/main" id="{31937D80-8111-41B2-B35B-A60F282FB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3122"/>
              <a:ext cx="17" cy="30"/>
            </a:xfrm>
            <a:custGeom>
              <a:avLst/>
              <a:gdLst>
                <a:gd name="T0" fmla="*/ 9 w 8"/>
                <a:gd name="T1" fmla="*/ 0 h 13"/>
                <a:gd name="T2" fmla="*/ 49 w 8"/>
                <a:gd name="T3" fmla="*/ 37 h 13"/>
                <a:gd name="T4" fmla="*/ 77 w 8"/>
                <a:gd name="T5" fmla="*/ 111 h 13"/>
                <a:gd name="T6" fmla="*/ 9 w 8"/>
                <a:gd name="T7" fmla="*/ 74 h 13"/>
                <a:gd name="T8" fmla="*/ 0 w 8"/>
                <a:gd name="T9" fmla="*/ 12 h 13"/>
                <a:gd name="T10" fmla="*/ 9 w 8"/>
                <a:gd name="T11" fmla="*/ 1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3">
                  <a:moveTo>
                    <a:pt x="1" y="0"/>
                  </a:moveTo>
                  <a:cubicBezTo>
                    <a:pt x="2" y="2"/>
                    <a:pt x="4" y="1"/>
                    <a:pt x="5" y="3"/>
                  </a:cubicBezTo>
                  <a:cubicBezTo>
                    <a:pt x="6" y="4"/>
                    <a:pt x="8" y="8"/>
                    <a:pt x="8" y="9"/>
                  </a:cubicBezTo>
                  <a:cubicBezTo>
                    <a:pt x="6" y="13"/>
                    <a:pt x="2" y="8"/>
                    <a:pt x="1" y="6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3" name="Freeform 177">
              <a:extLst>
                <a:ext uri="{FF2B5EF4-FFF2-40B4-BE49-F238E27FC236}">
                  <a16:creationId xmlns:a16="http://schemas.microsoft.com/office/drawing/2014/main" id="{0A621103-1A42-4D35-9352-D75B19858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3092"/>
              <a:ext cx="9" cy="23"/>
            </a:xfrm>
            <a:custGeom>
              <a:avLst/>
              <a:gdLst>
                <a:gd name="T0" fmla="*/ 45 w 4"/>
                <a:gd name="T1" fmla="*/ 110 h 10"/>
                <a:gd name="T2" fmla="*/ 36 w 4"/>
                <a:gd name="T3" fmla="*/ 28 h 10"/>
                <a:gd name="T4" fmla="*/ 11 w 4"/>
                <a:gd name="T5" fmla="*/ 28 h 10"/>
                <a:gd name="T6" fmla="*/ 45 w 4"/>
                <a:gd name="T7" fmla="*/ 1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0">
                  <a:moveTo>
                    <a:pt x="4" y="9"/>
                  </a:moveTo>
                  <a:cubicBezTo>
                    <a:pt x="4" y="7"/>
                    <a:pt x="4" y="3"/>
                    <a:pt x="3" y="2"/>
                  </a:cubicBezTo>
                  <a:cubicBezTo>
                    <a:pt x="2" y="0"/>
                    <a:pt x="1" y="0"/>
                    <a:pt x="1" y="2"/>
                  </a:cubicBezTo>
                  <a:cubicBezTo>
                    <a:pt x="0" y="4"/>
                    <a:pt x="2" y="10"/>
                    <a:pt x="4" y="9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4" name="Freeform 178">
              <a:extLst>
                <a:ext uri="{FF2B5EF4-FFF2-40B4-BE49-F238E27FC236}">
                  <a16:creationId xmlns:a16="http://schemas.microsoft.com/office/drawing/2014/main" id="{F65F6ACE-5544-443A-9BD5-9701AF2D4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3016"/>
              <a:ext cx="8" cy="19"/>
            </a:xfrm>
            <a:custGeom>
              <a:avLst/>
              <a:gdLst>
                <a:gd name="T0" fmla="*/ 16 w 4"/>
                <a:gd name="T1" fmla="*/ 107 h 8"/>
                <a:gd name="T2" fmla="*/ 8 w 4"/>
                <a:gd name="T3" fmla="*/ 40 h 8"/>
                <a:gd name="T4" fmla="*/ 16 w 4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2" y="8"/>
                  </a:moveTo>
                  <a:cubicBezTo>
                    <a:pt x="3" y="7"/>
                    <a:pt x="4" y="0"/>
                    <a:pt x="1" y="3"/>
                  </a:cubicBezTo>
                  <a:cubicBezTo>
                    <a:pt x="0" y="4"/>
                    <a:pt x="0" y="7"/>
                    <a:pt x="2" y="8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5" name="Freeform 179">
              <a:extLst>
                <a:ext uri="{FF2B5EF4-FFF2-40B4-BE49-F238E27FC236}">
                  <a16:creationId xmlns:a16="http://schemas.microsoft.com/office/drawing/2014/main" id="{760474F7-24E9-415A-A22E-871AA169F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3000"/>
              <a:ext cx="13" cy="12"/>
            </a:xfrm>
            <a:custGeom>
              <a:avLst/>
              <a:gdLst>
                <a:gd name="T0" fmla="*/ 20 w 6"/>
                <a:gd name="T1" fmla="*/ 12 h 5"/>
                <a:gd name="T2" fmla="*/ 52 w 6"/>
                <a:gd name="T3" fmla="*/ 29 h 5"/>
                <a:gd name="T4" fmla="*/ 20 w 6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5"/>
                    <a:pt x="5" y="5"/>
                    <a:pt x="5" y="2"/>
                  </a:cubicBezTo>
                  <a:cubicBezTo>
                    <a:pt x="6" y="0"/>
                    <a:pt x="2" y="0"/>
                    <a:pt x="2" y="2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6" name="Freeform 180">
              <a:extLst>
                <a:ext uri="{FF2B5EF4-FFF2-40B4-BE49-F238E27FC236}">
                  <a16:creationId xmlns:a16="http://schemas.microsoft.com/office/drawing/2014/main" id="{952B8D58-DD9E-48C9-8520-DE78154B9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3000"/>
              <a:ext cx="15" cy="12"/>
            </a:xfrm>
            <a:custGeom>
              <a:avLst/>
              <a:gdLst>
                <a:gd name="T0" fmla="*/ 19 w 7"/>
                <a:gd name="T1" fmla="*/ 70 h 5"/>
                <a:gd name="T2" fmla="*/ 28 w 7"/>
                <a:gd name="T3" fmla="*/ 12 h 5"/>
                <a:gd name="T4" fmla="*/ 19 w 7"/>
                <a:gd name="T5" fmla="*/ 7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5"/>
                  </a:moveTo>
                  <a:cubicBezTo>
                    <a:pt x="4" y="4"/>
                    <a:pt x="7" y="0"/>
                    <a:pt x="3" y="1"/>
                  </a:cubicBezTo>
                  <a:cubicBezTo>
                    <a:pt x="2" y="1"/>
                    <a:pt x="0" y="5"/>
                    <a:pt x="2" y="5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7" name="Freeform 181">
              <a:extLst>
                <a:ext uri="{FF2B5EF4-FFF2-40B4-BE49-F238E27FC236}">
                  <a16:creationId xmlns:a16="http://schemas.microsoft.com/office/drawing/2014/main" id="{A4693AE5-5957-4389-A5D2-A8633CA01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074"/>
              <a:ext cx="22" cy="23"/>
            </a:xfrm>
            <a:custGeom>
              <a:avLst/>
              <a:gdLst>
                <a:gd name="T0" fmla="*/ 20 w 10"/>
                <a:gd name="T1" fmla="*/ 48 h 10"/>
                <a:gd name="T2" fmla="*/ 64 w 10"/>
                <a:gd name="T3" fmla="*/ 110 h 10"/>
                <a:gd name="T4" fmla="*/ 64 w 10"/>
                <a:gd name="T5" fmla="*/ 37 h 10"/>
                <a:gd name="T6" fmla="*/ 20 w 10"/>
                <a:gd name="T7" fmla="*/ 4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2" y="4"/>
                  </a:moveTo>
                  <a:cubicBezTo>
                    <a:pt x="2" y="6"/>
                    <a:pt x="4" y="10"/>
                    <a:pt x="6" y="9"/>
                  </a:cubicBezTo>
                  <a:cubicBezTo>
                    <a:pt x="10" y="7"/>
                    <a:pt x="8" y="4"/>
                    <a:pt x="6" y="3"/>
                  </a:cubicBezTo>
                  <a:cubicBezTo>
                    <a:pt x="5" y="3"/>
                    <a:pt x="0" y="0"/>
                    <a:pt x="2" y="4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8" name="Freeform 182">
              <a:extLst>
                <a:ext uri="{FF2B5EF4-FFF2-40B4-BE49-F238E27FC236}">
                  <a16:creationId xmlns:a16="http://schemas.microsoft.com/office/drawing/2014/main" id="{51641513-94A0-4619-AD32-DCC6886B0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3147"/>
              <a:ext cx="15" cy="21"/>
            </a:xfrm>
            <a:custGeom>
              <a:avLst/>
              <a:gdLst>
                <a:gd name="T0" fmla="*/ 51 w 7"/>
                <a:gd name="T1" fmla="*/ 37 h 9"/>
                <a:gd name="T2" fmla="*/ 19 w 7"/>
                <a:gd name="T3" fmla="*/ 103 h 9"/>
                <a:gd name="T4" fmla="*/ 51 w 7"/>
                <a:gd name="T5" fmla="*/ 2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3"/>
                  </a:moveTo>
                  <a:cubicBezTo>
                    <a:pt x="2" y="0"/>
                    <a:pt x="0" y="7"/>
                    <a:pt x="2" y="8"/>
                  </a:cubicBezTo>
                  <a:cubicBezTo>
                    <a:pt x="5" y="9"/>
                    <a:pt x="7" y="4"/>
                    <a:pt x="5" y="2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89" name="Freeform 183">
              <a:extLst>
                <a:ext uri="{FF2B5EF4-FFF2-40B4-BE49-F238E27FC236}">
                  <a16:creationId xmlns:a16="http://schemas.microsoft.com/office/drawing/2014/main" id="{5AE2A7E6-E87D-489D-99F3-15013AAA9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3145"/>
              <a:ext cx="6" cy="12"/>
            </a:xfrm>
            <a:custGeom>
              <a:avLst/>
              <a:gdLst>
                <a:gd name="T0" fmla="*/ 8 w 3"/>
                <a:gd name="T1" fmla="*/ 12 h 5"/>
                <a:gd name="T2" fmla="*/ 16 w 3"/>
                <a:gd name="T3" fmla="*/ 70 h 5"/>
                <a:gd name="T4" fmla="*/ 24 w 3"/>
                <a:gd name="T5" fmla="*/ 12 h 5"/>
                <a:gd name="T6" fmla="*/ 8 w 3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2"/>
                    <a:pt x="0" y="4"/>
                    <a:pt x="2" y="5"/>
                  </a:cubicBezTo>
                  <a:cubicBezTo>
                    <a:pt x="2" y="4"/>
                    <a:pt x="3" y="2"/>
                    <a:pt x="3" y="1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0" name="Freeform 184">
              <a:extLst>
                <a:ext uri="{FF2B5EF4-FFF2-40B4-BE49-F238E27FC236}">
                  <a16:creationId xmlns:a16="http://schemas.microsoft.com/office/drawing/2014/main" id="{AC68C61D-3E0E-4B22-A3B1-ACD3603D5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3051"/>
              <a:ext cx="38" cy="92"/>
            </a:xfrm>
            <a:custGeom>
              <a:avLst/>
              <a:gdLst>
                <a:gd name="T0" fmla="*/ 160 w 18"/>
                <a:gd name="T1" fmla="*/ 48 h 40"/>
                <a:gd name="T2" fmla="*/ 93 w 18"/>
                <a:gd name="T3" fmla="*/ 317 h 40"/>
                <a:gd name="T4" fmla="*/ 93 w 18"/>
                <a:gd name="T5" fmla="*/ 412 h 40"/>
                <a:gd name="T6" fmla="*/ 103 w 18"/>
                <a:gd name="T7" fmla="*/ 448 h 40"/>
                <a:gd name="T8" fmla="*/ 57 w 18"/>
                <a:gd name="T9" fmla="*/ 488 h 40"/>
                <a:gd name="T10" fmla="*/ 27 w 18"/>
                <a:gd name="T11" fmla="*/ 412 h 40"/>
                <a:gd name="T12" fmla="*/ 8 w 18"/>
                <a:gd name="T13" fmla="*/ 269 h 40"/>
                <a:gd name="T14" fmla="*/ 27 w 18"/>
                <a:gd name="T15" fmla="*/ 159 h 40"/>
                <a:gd name="T16" fmla="*/ 68 w 18"/>
                <a:gd name="T17" fmla="*/ 48 h 40"/>
                <a:gd name="T18" fmla="*/ 133 w 18"/>
                <a:gd name="T19" fmla="*/ 0 h 40"/>
                <a:gd name="T20" fmla="*/ 160 w 18"/>
                <a:gd name="T21" fmla="*/ 28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40">
                  <a:moveTo>
                    <a:pt x="17" y="4"/>
                  </a:moveTo>
                  <a:cubicBezTo>
                    <a:pt x="9" y="8"/>
                    <a:pt x="9" y="19"/>
                    <a:pt x="10" y="26"/>
                  </a:cubicBezTo>
                  <a:cubicBezTo>
                    <a:pt x="10" y="29"/>
                    <a:pt x="9" y="31"/>
                    <a:pt x="10" y="34"/>
                  </a:cubicBezTo>
                  <a:cubicBezTo>
                    <a:pt x="10" y="35"/>
                    <a:pt x="11" y="36"/>
                    <a:pt x="11" y="37"/>
                  </a:cubicBezTo>
                  <a:cubicBezTo>
                    <a:pt x="10" y="39"/>
                    <a:pt x="8" y="40"/>
                    <a:pt x="6" y="40"/>
                  </a:cubicBezTo>
                  <a:cubicBezTo>
                    <a:pt x="4" y="39"/>
                    <a:pt x="4" y="36"/>
                    <a:pt x="3" y="34"/>
                  </a:cubicBezTo>
                  <a:cubicBezTo>
                    <a:pt x="2" y="30"/>
                    <a:pt x="0" y="27"/>
                    <a:pt x="1" y="22"/>
                  </a:cubicBezTo>
                  <a:cubicBezTo>
                    <a:pt x="2" y="19"/>
                    <a:pt x="2" y="16"/>
                    <a:pt x="3" y="13"/>
                  </a:cubicBezTo>
                  <a:cubicBezTo>
                    <a:pt x="4" y="10"/>
                    <a:pt x="5" y="6"/>
                    <a:pt x="7" y="4"/>
                  </a:cubicBezTo>
                  <a:cubicBezTo>
                    <a:pt x="9" y="2"/>
                    <a:pt x="12" y="0"/>
                    <a:pt x="14" y="0"/>
                  </a:cubicBezTo>
                  <a:cubicBezTo>
                    <a:pt x="16" y="0"/>
                    <a:pt x="18" y="0"/>
                    <a:pt x="17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1" name="Freeform 185">
              <a:extLst>
                <a:ext uri="{FF2B5EF4-FFF2-40B4-BE49-F238E27FC236}">
                  <a16:creationId xmlns:a16="http://schemas.microsoft.com/office/drawing/2014/main" id="{2BEB77E7-7EE7-40DA-BA69-7EBD7D11E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3060"/>
              <a:ext cx="85" cy="25"/>
            </a:xfrm>
            <a:custGeom>
              <a:avLst/>
              <a:gdLst>
                <a:gd name="T0" fmla="*/ 0 w 39"/>
                <a:gd name="T1" fmla="*/ 57 h 11"/>
                <a:gd name="T2" fmla="*/ 81 w 39"/>
                <a:gd name="T3" fmla="*/ 36 h 11"/>
                <a:gd name="T4" fmla="*/ 194 w 39"/>
                <a:gd name="T5" fmla="*/ 11 h 11"/>
                <a:gd name="T6" fmla="*/ 238 w 39"/>
                <a:gd name="T7" fmla="*/ 45 h 11"/>
                <a:gd name="T8" fmla="*/ 281 w 39"/>
                <a:gd name="T9" fmla="*/ 45 h 11"/>
                <a:gd name="T10" fmla="*/ 333 w 39"/>
                <a:gd name="T11" fmla="*/ 45 h 11"/>
                <a:gd name="T12" fmla="*/ 362 w 39"/>
                <a:gd name="T13" fmla="*/ 82 h 11"/>
                <a:gd name="T14" fmla="*/ 371 w 39"/>
                <a:gd name="T15" fmla="*/ 130 h 11"/>
                <a:gd name="T16" fmla="*/ 299 w 39"/>
                <a:gd name="T17" fmla="*/ 118 h 11"/>
                <a:gd name="T18" fmla="*/ 194 w 39"/>
                <a:gd name="T19" fmla="*/ 102 h 11"/>
                <a:gd name="T20" fmla="*/ 20 w 39"/>
                <a:gd name="T21" fmla="*/ 73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11">
                  <a:moveTo>
                    <a:pt x="0" y="5"/>
                  </a:moveTo>
                  <a:cubicBezTo>
                    <a:pt x="2" y="4"/>
                    <a:pt x="6" y="4"/>
                    <a:pt x="8" y="3"/>
                  </a:cubicBezTo>
                  <a:cubicBezTo>
                    <a:pt x="11" y="2"/>
                    <a:pt x="16" y="0"/>
                    <a:pt x="19" y="1"/>
                  </a:cubicBezTo>
                  <a:cubicBezTo>
                    <a:pt x="21" y="2"/>
                    <a:pt x="21" y="3"/>
                    <a:pt x="23" y="4"/>
                  </a:cubicBezTo>
                  <a:cubicBezTo>
                    <a:pt x="24" y="4"/>
                    <a:pt x="25" y="4"/>
                    <a:pt x="27" y="4"/>
                  </a:cubicBezTo>
                  <a:cubicBezTo>
                    <a:pt x="28" y="3"/>
                    <a:pt x="30" y="3"/>
                    <a:pt x="32" y="4"/>
                  </a:cubicBezTo>
                  <a:cubicBezTo>
                    <a:pt x="33" y="5"/>
                    <a:pt x="34" y="6"/>
                    <a:pt x="35" y="7"/>
                  </a:cubicBezTo>
                  <a:cubicBezTo>
                    <a:pt x="37" y="8"/>
                    <a:pt x="39" y="10"/>
                    <a:pt x="36" y="11"/>
                  </a:cubicBezTo>
                  <a:cubicBezTo>
                    <a:pt x="34" y="11"/>
                    <a:pt x="31" y="10"/>
                    <a:pt x="29" y="10"/>
                  </a:cubicBezTo>
                  <a:cubicBezTo>
                    <a:pt x="26" y="9"/>
                    <a:pt x="22" y="8"/>
                    <a:pt x="19" y="9"/>
                  </a:cubicBezTo>
                  <a:cubicBezTo>
                    <a:pt x="15" y="10"/>
                    <a:pt x="5" y="10"/>
                    <a:pt x="2" y="6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2" name="Freeform 186">
              <a:extLst>
                <a:ext uri="{FF2B5EF4-FFF2-40B4-BE49-F238E27FC236}">
                  <a16:creationId xmlns:a16="http://schemas.microsoft.com/office/drawing/2014/main" id="{15BD78C3-2F96-49F9-A1A7-587A0F02D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3147"/>
              <a:ext cx="47" cy="28"/>
            </a:xfrm>
            <a:custGeom>
              <a:avLst/>
              <a:gdLst>
                <a:gd name="T0" fmla="*/ 0 w 22"/>
                <a:gd name="T1" fmla="*/ 152 h 12"/>
                <a:gd name="T2" fmla="*/ 88 w 22"/>
                <a:gd name="T3" fmla="*/ 142 h 12"/>
                <a:gd name="T4" fmla="*/ 156 w 22"/>
                <a:gd name="T5" fmla="*/ 103 h 12"/>
                <a:gd name="T6" fmla="*/ 173 w 22"/>
                <a:gd name="T7" fmla="*/ 77 h 12"/>
                <a:gd name="T8" fmla="*/ 205 w 22"/>
                <a:gd name="T9" fmla="*/ 49 h 12"/>
                <a:gd name="T10" fmla="*/ 205 w 22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2">
                  <a:moveTo>
                    <a:pt x="0" y="12"/>
                  </a:moveTo>
                  <a:cubicBezTo>
                    <a:pt x="2" y="12"/>
                    <a:pt x="6" y="11"/>
                    <a:pt x="9" y="11"/>
                  </a:cubicBezTo>
                  <a:cubicBezTo>
                    <a:pt x="12" y="11"/>
                    <a:pt x="14" y="11"/>
                    <a:pt x="16" y="8"/>
                  </a:cubicBezTo>
                  <a:cubicBezTo>
                    <a:pt x="17" y="8"/>
                    <a:pt x="17" y="7"/>
                    <a:pt x="18" y="6"/>
                  </a:cubicBezTo>
                  <a:cubicBezTo>
                    <a:pt x="19" y="5"/>
                    <a:pt x="20" y="5"/>
                    <a:pt x="21" y="4"/>
                  </a:cubicBezTo>
                  <a:cubicBezTo>
                    <a:pt x="22" y="3"/>
                    <a:pt x="22" y="1"/>
                    <a:pt x="21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3" name="Freeform 187">
              <a:extLst>
                <a:ext uri="{FF2B5EF4-FFF2-40B4-BE49-F238E27FC236}">
                  <a16:creationId xmlns:a16="http://schemas.microsoft.com/office/drawing/2014/main" id="{AF54D650-4150-4A14-8A35-C811A5A1E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035"/>
              <a:ext cx="26" cy="16"/>
            </a:xfrm>
            <a:custGeom>
              <a:avLst/>
              <a:gdLst>
                <a:gd name="T0" fmla="*/ 20 w 12"/>
                <a:gd name="T1" fmla="*/ 85 h 7"/>
                <a:gd name="T2" fmla="*/ 80 w 12"/>
                <a:gd name="T3" fmla="*/ 25 h 7"/>
                <a:gd name="T4" fmla="*/ 20 w 12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2" y="7"/>
                  </a:moveTo>
                  <a:cubicBezTo>
                    <a:pt x="3" y="6"/>
                    <a:pt x="12" y="4"/>
                    <a:pt x="8" y="2"/>
                  </a:cubicBezTo>
                  <a:cubicBezTo>
                    <a:pt x="6" y="0"/>
                    <a:pt x="0" y="4"/>
                    <a:pt x="2" y="7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4" name="Freeform 188">
              <a:extLst>
                <a:ext uri="{FF2B5EF4-FFF2-40B4-BE49-F238E27FC236}">
                  <a16:creationId xmlns:a16="http://schemas.microsoft.com/office/drawing/2014/main" id="{84E650BE-993E-48DD-9C7C-678A9E5B6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3136"/>
              <a:ext cx="13" cy="21"/>
            </a:xfrm>
            <a:custGeom>
              <a:avLst/>
              <a:gdLst>
                <a:gd name="T0" fmla="*/ 9 w 6"/>
                <a:gd name="T1" fmla="*/ 0 h 9"/>
                <a:gd name="T2" fmla="*/ 61 w 6"/>
                <a:gd name="T3" fmla="*/ 86 h 9"/>
                <a:gd name="T4" fmla="*/ 0 w 6"/>
                <a:gd name="T5" fmla="*/ 0 h 9"/>
                <a:gd name="T6" fmla="*/ 0 w 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1" y="0"/>
                  </a:moveTo>
                  <a:cubicBezTo>
                    <a:pt x="2" y="3"/>
                    <a:pt x="6" y="4"/>
                    <a:pt x="6" y="7"/>
                  </a:cubicBezTo>
                  <a:cubicBezTo>
                    <a:pt x="4" y="9"/>
                    <a:pt x="0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5" name="Freeform 189">
              <a:extLst>
                <a:ext uri="{FF2B5EF4-FFF2-40B4-BE49-F238E27FC236}">
                  <a16:creationId xmlns:a16="http://schemas.microsoft.com/office/drawing/2014/main" id="{E303C6F8-8242-4C99-8A56-ACEE2BF0A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3157"/>
              <a:ext cx="8" cy="16"/>
            </a:xfrm>
            <a:custGeom>
              <a:avLst/>
              <a:gdLst>
                <a:gd name="T0" fmla="*/ 8 w 4"/>
                <a:gd name="T1" fmla="*/ 0 h 7"/>
                <a:gd name="T2" fmla="*/ 32 w 4"/>
                <a:gd name="T3" fmla="*/ 85 h 7"/>
                <a:gd name="T4" fmla="*/ 8 w 4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2"/>
                    <a:pt x="2" y="7"/>
                    <a:pt x="4" y="7"/>
                  </a:cubicBezTo>
                  <a:cubicBezTo>
                    <a:pt x="4" y="5"/>
                    <a:pt x="2" y="2"/>
                    <a:pt x="1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6" name="Freeform 190">
              <a:extLst>
                <a:ext uri="{FF2B5EF4-FFF2-40B4-BE49-F238E27FC236}">
                  <a16:creationId xmlns:a16="http://schemas.microsoft.com/office/drawing/2014/main" id="{089CB251-D167-47AE-8DA3-1490D6646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060"/>
              <a:ext cx="13" cy="7"/>
            </a:xfrm>
            <a:custGeom>
              <a:avLst/>
              <a:gdLst>
                <a:gd name="T0" fmla="*/ 9 w 6"/>
                <a:gd name="T1" fmla="*/ 12 h 3"/>
                <a:gd name="T2" fmla="*/ 61 w 6"/>
                <a:gd name="T3" fmla="*/ 0 h 3"/>
                <a:gd name="T4" fmla="*/ 0 w 6"/>
                <a:gd name="T5" fmla="*/ 0 h 3"/>
                <a:gd name="T6" fmla="*/ 9 w 6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">
                  <a:moveTo>
                    <a:pt x="1" y="1"/>
                  </a:moveTo>
                  <a:cubicBezTo>
                    <a:pt x="2" y="3"/>
                    <a:pt x="5" y="3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7" name="Freeform 191">
              <a:extLst>
                <a:ext uri="{FF2B5EF4-FFF2-40B4-BE49-F238E27FC236}">
                  <a16:creationId xmlns:a16="http://schemas.microsoft.com/office/drawing/2014/main" id="{F53F843B-93AE-4A3B-933A-17E2983DE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3067"/>
              <a:ext cx="8" cy="14"/>
            </a:xfrm>
            <a:custGeom>
              <a:avLst/>
              <a:gdLst>
                <a:gd name="T0" fmla="*/ 0 w 4"/>
                <a:gd name="T1" fmla="*/ 12 h 6"/>
                <a:gd name="T2" fmla="*/ 32 w 4"/>
                <a:gd name="T3" fmla="*/ 28 h 6"/>
                <a:gd name="T4" fmla="*/ 0 w 4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1"/>
                  </a:moveTo>
                  <a:cubicBezTo>
                    <a:pt x="0" y="3"/>
                    <a:pt x="4" y="6"/>
                    <a:pt x="4" y="2"/>
                  </a:cubicBezTo>
                  <a:cubicBezTo>
                    <a:pt x="4" y="0"/>
                    <a:pt x="1" y="0"/>
                    <a:pt x="0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8" name="Freeform 192">
              <a:extLst>
                <a:ext uri="{FF2B5EF4-FFF2-40B4-BE49-F238E27FC236}">
                  <a16:creationId xmlns:a16="http://schemas.microsoft.com/office/drawing/2014/main" id="{7D81ABD6-E4D6-4F52-995A-53A8AAA58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3058"/>
              <a:ext cx="11" cy="9"/>
            </a:xfrm>
            <a:custGeom>
              <a:avLst/>
              <a:gdLst>
                <a:gd name="T0" fmla="*/ 0 w 5"/>
                <a:gd name="T1" fmla="*/ 25 h 4"/>
                <a:gd name="T2" fmla="*/ 44 w 5"/>
                <a:gd name="T3" fmla="*/ 11 h 4"/>
                <a:gd name="T4" fmla="*/ 9 w 5"/>
                <a:gd name="T5" fmla="*/ 3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2" y="4"/>
                    <a:pt x="5" y="3"/>
                    <a:pt x="4" y="1"/>
                  </a:cubicBezTo>
                  <a:cubicBezTo>
                    <a:pt x="3" y="0"/>
                    <a:pt x="1" y="2"/>
                    <a:pt x="1" y="3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99" name="Freeform 193">
              <a:extLst>
                <a:ext uri="{FF2B5EF4-FFF2-40B4-BE49-F238E27FC236}">
                  <a16:creationId xmlns:a16="http://schemas.microsoft.com/office/drawing/2014/main" id="{853C5485-DA93-4C46-9DA9-65F3D3653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3164"/>
              <a:ext cx="13" cy="13"/>
            </a:xfrm>
            <a:custGeom>
              <a:avLst/>
              <a:gdLst>
                <a:gd name="T0" fmla="*/ 9 w 6"/>
                <a:gd name="T1" fmla="*/ 33 h 6"/>
                <a:gd name="T2" fmla="*/ 43 w 6"/>
                <a:gd name="T3" fmla="*/ 33 h 6"/>
                <a:gd name="T4" fmla="*/ 9 w 6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3"/>
                  </a:moveTo>
                  <a:cubicBezTo>
                    <a:pt x="2" y="1"/>
                    <a:pt x="6" y="0"/>
                    <a:pt x="4" y="3"/>
                  </a:cubicBezTo>
                  <a:cubicBezTo>
                    <a:pt x="4" y="4"/>
                    <a:pt x="0" y="6"/>
                    <a:pt x="1" y="3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0" name="Freeform 194">
              <a:extLst>
                <a:ext uri="{FF2B5EF4-FFF2-40B4-BE49-F238E27FC236}">
                  <a16:creationId xmlns:a16="http://schemas.microsoft.com/office/drawing/2014/main" id="{219BA6ED-2A68-4301-866E-17A5F7A56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3141"/>
              <a:ext cx="11" cy="25"/>
            </a:xfrm>
            <a:custGeom>
              <a:avLst/>
              <a:gdLst>
                <a:gd name="T0" fmla="*/ 20 w 5"/>
                <a:gd name="T1" fmla="*/ 11 h 11"/>
                <a:gd name="T2" fmla="*/ 44 w 5"/>
                <a:gd name="T3" fmla="*/ 25 h 11"/>
                <a:gd name="T4" fmla="*/ 33 w 5"/>
                <a:gd name="T5" fmla="*/ 93 h 11"/>
                <a:gd name="T6" fmla="*/ 0 w 5"/>
                <a:gd name="T7" fmla="*/ 118 h 11"/>
                <a:gd name="T8" fmla="*/ 9 w 5"/>
                <a:gd name="T9" fmla="*/ 82 h 11"/>
                <a:gd name="T10" fmla="*/ 20 w 5"/>
                <a:gd name="T11" fmla="*/ 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">
                  <a:moveTo>
                    <a:pt x="2" y="1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5" y="4"/>
                    <a:pt x="4" y="6"/>
                    <a:pt x="3" y="8"/>
                  </a:cubicBezTo>
                  <a:cubicBezTo>
                    <a:pt x="2" y="8"/>
                    <a:pt x="1" y="11"/>
                    <a:pt x="0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2" y="4"/>
                    <a:pt x="4" y="4"/>
                    <a:pt x="2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1" name="Freeform 195">
              <a:extLst>
                <a:ext uri="{FF2B5EF4-FFF2-40B4-BE49-F238E27FC236}">
                  <a16:creationId xmlns:a16="http://schemas.microsoft.com/office/drawing/2014/main" id="{B26DEB3E-B0DE-4153-A08D-B1AAA575D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3154"/>
              <a:ext cx="13" cy="12"/>
            </a:xfrm>
            <a:custGeom>
              <a:avLst/>
              <a:gdLst>
                <a:gd name="T0" fmla="*/ 9 w 6"/>
                <a:gd name="T1" fmla="*/ 0 h 5"/>
                <a:gd name="T2" fmla="*/ 33 w 6"/>
                <a:gd name="T3" fmla="*/ 58 h 5"/>
                <a:gd name="T4" fmla="*/ 9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2" y="1"/>
                    <a:pt x="6" y="4"/>
                    <a:pt x="3" y="4"/>
                  </a:cubicBezTo>
                  <a:cubicBezTo>
                    <a:pt x="2" y="5"/>
                    <a:pt x="0" y="0"/>
                    <a:pt x="1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2" name="Freeform 196">
              <a:extLst>
                <a:ext uri="{FF2B5EF4-FFF2-40B4-BE49-F238E27FC236}">
                  <a16:creationId xmlns:a16="http://schemas.microsoft.com/office/drawing/2014/main" id="{0EABD787-58FC-4DE3-9477-C6CCC1A85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3044"/>
              <a:ext cx="11" cy="16"/>
            </a:xfrm>
            <a:custGeom>
              <a:avLst/>
              <a:gdLst>
                <a:gd name="T0" fmla="*/ 20 w 5"/>
                <a:gd name="T1" fmla="*/ 85 h 7"/>
                <a:gd name="T2" fmla="*/ 44 w 5"/>
                <a:gd name="T3" fmla="*/ 25 h 7"/>
                <a:gd name="T4" fmla="*/ 9 w 5"/>
                <a:gd name="T5" fmla="*/ 37 h 7"/>
                <a:gd name="T6" fmla="*/ 20 w 5"/>
                <a:gd name="T7" fmla="*/ 8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2" y="7"/>
                  </a:moveTo>
                  <a:cubicBezTo>
                    <a:pt x="2" y="5"/>
                    <a:pt x="5" y="4"/>
                    <a:pt x="4" y="2"/>
                  </a:cubicBezTo>
                  <a:cubicBezTo>
                    <a:pt x="3" y="0"/>
                    <a:pt x="2" y="2"/>
                    <a:pt x="1" y="3"/>
                  </a:cubicBezTo>
                  <a:cubicBezTo>
                    <a:pt x="0" y="5"/>
                    <a:pt x="0" y="6"/>
                    <a:pt x="2" y="7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3" name="Freeform 197">
              <a:extLst>
                <a:ext uri="{FF2B5EF4-FFF2-40B4-BE49-F238E27FC236}">
                  <a16:creationId xmlns:a16="http://schemas.microsoft.com/office/drawing/2014/main" id="{4A5877FA-E313-4F82-AF2A-5FFADBFA7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3044"/>
              <a:ext cx="15" cy="50"/>
            </a:xfrm>
            <a:custGeom>
              <a:avLst/>
              <a:gdLst>
                <a:gd name="T0" fmla="*/ 69 w 7"/>
                <a:gd name="T1" fmla="*/ 25 h 22"/>
                <a:gd name="T2" fmla="*/ 19 w 7"/>
                <a:gd name="T3" fmla="*/ 211 h 22"/>
                <a:gd name="T4" fmla="*/ 41 w 7"/>
                <a:gd name="T5" fmla="*/ 36 h 22"/>
                <a:gd name="T6" fmla="*/ 69 w 7"/>
                <a:gd name="T7" fmla="*/ 36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2">
                  <a:moveTo>
                    <a:pt x="7" y="2"/>
                  </a:moveTo>
                  <a:cubicBezTo>
                    <a:pt x="7" y="4"/>
                    <a:pt x="7" y="22"/>
                    <a:pt x="2" y="18"/>
                  </a:cubicBezTo>
                  <a:cubicBezTo>
                    <a:pt x="0" y="16"/>
                    <a:pt x="2" y="5"/>
                    <a:pt x="4" y="3"/>
                  </a:cubicBezTo>
                  <a:cubicBezTo>
                    <a:pt x="5" y="2"/>
                    <a:pt x="7" y="0"/>
                    <a:pt x="7" y="3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4" name="Freeform 198">
              <a:extLst>
                <a:ext uri="{FF2B5EF4-FFF2-40B4-BE49-F238E27FC236}">
                  <a16:creationId xmlns:a16="http://schemas.microsoft.com/office/drawing/2014/main" id="{1BD38D7B-1DEA-40C1-9383-DD8BBEB23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3136"/>
              <a:ext cx="9" cy="30"/>
            </a:xfrm>
            <a:custGeom>
              <a:avLst/>
              <a:gdLst>
                <a:gd name="T0" fmla="*/ 25 w 4"/>
                <a:gd name="T1" fmla="*/ 28 h 13"/>
                <a:gd name="T2" fmla="*/ 11 w 4"/>
                <a:gd name="T3" fmla="*/ 85 h 13"/>
                <a:gd name="T4" fmla="*/ 36 w 4"/>
                <a:gd name="T5" fmla="*/ 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3">
                  <a:moveTo>
                    <a:pt x="2" y="2"/>
                  </a:moveTo>
                  <a:cubicBezTo>
                    <a:pt x="4" y="5"/>
                    <a:pt x="4" y="13"/>
                    <a:pt x="1" y="7"/>
                  </a:cubicBezTo>
                  <a:cubicBezTo>
                    <a:pt x="0" y="5"/>
                    <a:pt x="0" y="0"/>
                    <a:pt x="3" y="3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5" name="Freeform 199">
              <a:extLst>
                <a:ext uri="{FF2B5EF4-FFF2-40B4-BE49-F238E27FC236}">
                  <a16:creationId xmlns:a16="http://schemas.microsoft.com/office/drawing/2014/main" id="{A6452A3D-F2E3-4D8E-BF00-5FE201E6C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062"/>
              <a:ext cx="24" cy="19"/>
            </a:xfrm>
            <a:custGeom>
              <a:avLst/>
              <a:gdLst>
                <a:gd name="T0" fmla="*/ 9 w 11"/>
                <a:gd name="T1" fmla="*/ 12 h 8"/>
                <a:gd name="T2" fmla="*/ 0 w 11"/>
                <a:gd name="T3" fmla="*/ 12 h 8"/>
                <a:gd name="T4" fmla="*/ 113 w 11"/>
                <a:gd name="T5" fmla="*/ 107 h 8"/>
                <a:gd name="T6" fmla="*/ 0 w 11"/>
                <a:gd name="T7" fmla="*/ 0 h 8"/>
                <a:gd name="T8" fmla="*/ 0 w 11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2" y="7"/>
                    <a:pt x="8" y="5"/>
                    <a:pt x="11" y="8"/>
                  </a:cubicBezTo>
                  <a:cubicBezTo>
                    <a:pt x="11" y="6"/>
                    <a:pt x="3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6" name="Freeform 200">
              <a:extLst>
                <a:ext uri="{FF2B5EF4-FFF2-40B4-BE49-F238E27FC236}">
                  <a16:creationId xmlns:a16="http://schemas.microsoft.com/office/drawing/2014/main" id="{A9FD91EB-D685-4F31-A7A9-BD2973762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3035"/>
              <a:ext cx="13" cy="9"/>
            </a:xfrm>
            <a:custGeom>
              <a:avLst/>
              <a:gdLst>
                <a:gd name="T0" fmla="*/ 9 w 6"/>
                <a:gd name="T1" fmla="*/ 45 h 4"/>
                <a:gd name="T2" fmla="*/ 61 w 6"/>
                <a:gd name="T3" fmla="*/ 11 h 4"/>
                <a:gd name="T4" fmla="*/ 0 w 6"/>
                <a:gd name="T5" fmla="*/ 25 h 4"/>
                <a:gd name="T6" fmla="*/ 20 w 6"/>
                <a:gd name="T7" fmla="*/ 4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1" y="4"/>
                  </a:moveTo>
                  <a:cubicBezTo>
                    <a:pt x="2" y="3"/>
                    <a:pt x="5" y="4"/>
                    <a:pt x="6" y="1"/>
                  </a:cubicBezTo>
                  <a:cubicBezTo>
                    <a:pt x="4" y="0"/>
                    <a:pt x="2" y="1"/>
                    <a:pt x="0" y="2"/>
                  </a:cubicBezTo>
                  <a:cubicBezTo>
                    <a:pt x="0" y="4"/>
                    <a:pt x="0" y="4"/>
                    <a:pt x="2" y="4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707" name="Freeform 201">
              <a:extLst>
                <a:ext uri="{FF2B5EF4-FFF2-40B4-BE49-F238E27FC236}">
                  <a16:creationId xmlns:a16="http://schemas.microsoft.com/office/drawing/2014/main" id="{86A50241-1CC5-4A0E-BDD6-0F5159DF1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3157"/>
              <a:ext cx="21" cy="25"/>
            </a:xfrm>
            <a:custGeom>
              <a:avLst/>
              <a:gdLst>
                <a:gd name="T0" fmla="*/ 0 w 10"/>
                <a:gd name="T1" fmla="*/ 93 h 11"/>
                <a:gd name="T2" fmla="*/ 57 w 10"/>
                <a:gd name="T3" fmla="*/ 0 h 11"/>
                <a:gd name="T4" fmla="*/ 0 w 10"/>
                <a:gd name="T5" fmla="*/ 102 h 11"/>
                <a:gd name="T6" fmla="*/ 8 w 10"/>
                <a:gd name="T7" fmla="*/ 10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0" y="8"/>
                  </a:moveTo>
                  <a:cubicBezTo>
                    <a:pt x="1" y="6"/>
                    <a:pt x="5" y="4"/>
                    <a:pt x="6" y="0"/>
                  </a:cubicBezTo>
                  <a:cubicBezTo>
                    <a:pt x="10" y="2"/>
                    <a:pt x="4" y="11"/>
                    <a:pt x="0" y="9"/>
                  </a:cubicBezTo>
                  <a:cubicBezTo>
                    <a:pt x="0" y="8"/>
                    <a:pt x="1" y="9"/>
                    <a:pt x="1" y="9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6325" name="Group 202">
            <a:extLst>
              <a:ext uri="{FF2B5EF4-FFF2-40B4-BE49-F238E27FC236}">
                <a16:creationId xmlns:a16="http://schemas.microsoft.com/office/drawing/2014/main" id="{C46A7951-0207-42BE-9376-9090328A9983}"/>
              </a:ext>
            </a:extLst>
          </p:cNvPr>
          <p:cNvGrpSpPr>
            <a:grpSpLocks/>
          </p:cNvGrpSpPr>
          <p:nvPr/>
        </p:nvGrpSpPr>
        <p:grpSpPr bwMode="auto">
          <a:xfrm>
            <a:off x="2349500" y="1371600"/>
            <a:ext cx="3440113" cy="4368800"/>
            <a:chOff x="520" y="770"/>
            <a:chExt cx="2167" cy="2752"/>
          </a:xfrm>
        </p:grpSpPr>
        <p:sp>
          <p:nvSpPr>
            <p:cNvPr id="56326" name="Freeform 203">
              <a:extLst>
                <a:ext uri="{FF2B5EF4-FFF2-40B4-BE49-F238E27FC236}">
                  <a16:creationId xmlns:a16="http://schemas.microsoft.com/office/drawing/2014/main" id="{7782F077-DDF9-4F53-B27C-DAE927FD7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363"/>
              <a:ext cx="341" cy="612"/>
            </a:xfrm>
            <a:custGeom>
              <a:avLst/>
              <a:gdLst>
                <a:gd name="T0" fmla="*/ 0 w 168"/>
                <a:gd name="T1" fmla="*/ 0 h 282"/>
                <a:gd name="T2" fmla="*/ 57 w 168"/>
                <a:gd name="T3" fmla="*/ 2392 h 282"/>
                <a:gd name="T4" fmla="*/ 1348 w 168"/>
                <a:gd name="T5" fmla="*/ 1851 h 282"/>
                <a:gd name="T6" fmla="*/ 1405 w 168"/>
                <a:gd name="T7" fmla="*/ 0 h 282"/>
                <a:gd name="T8" fmla="*/ 0 w 168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282">
                  <a:moveTo>
                    <a:pt x="0" y="0"/>
                  </a:moveTo>
                  <a:cubicBezTo>
                    <a:pt x="0" y="0"/>
                    <a:pt x="11" y="202"/>
                    <a:pt x="7" y="234"/>
                  </a:cubicBezTo>
                  <a:cubicBezTo>
                    <a:pt x="7" y="234"/>
                    <a:pt x="77" y="282"/>
                    <a:pt x="161" y="181"/>
                  </a:cubicBezTo>
                  <a:cubicBezTo>
                    <a:pt x="168" y="0"/>
                    <a:pt x="168" y="0"/>
                    <a:pt x="16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7" name="Freeform 204">
              <a:extLst>
                <a:ext uri="{FF2B5EF4-FFF2-40B4-BE49-F238E27FC236}">
                  <a16:creationId xmlns:a16="http://schemas.microsoft.com/office/drawing/2014/main" id="{0324BFF2-ED1C-453B-990D-7B3EFA9E3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770"/>
              <a:ext cx="1015" cy="1096"/>
            </a:xfrm>
            <a:custGeom>
              <a:avLst/>
              <a:gdLst>
                <a:gd name="T0" fmla="*/ 421 w 499"/>
                <a:gd name="T1" fmla="*/ 4979 h 505"/>
                <a:gd name="T2" fmla="*/ 545 w 499"/>
                <a:gd name="T3" fmla="*/ 2557 h 505"/>
                <a:gd name="T4" fmla="*/ 976 w 499"/>
                <a:gd name="T5" fmla="*/ 645 h 505"/>
                <a:gd name="T6" fmla="*/ 1676 w 499"/>
                <a:gd name="T7" fmla="*/ 367 h 505"/>
                <a:gd name="T8" fmla="*/ 2148 w 499"/>
                <a:gd name="T9" fmla="*/ 942 h 505"/>
                <a:gd name="T10" fmla="*/ 2669 w 499"/>
                <a:gd name="T11" fmla="*/ 0 h 505"/>
                <a:gd name="T12" fmla="*/ 3021 w 499"/>
                <a:gd name="T13" fmla="*/ 306 h 505"/>
                <a:gd name="T14" fmla="*/ 2970 w 499"/>
                <a:gd name="T15" fmla="*/ 970 h 505"/>
                <a:gd name="T16" fmla="*/ 3377 w 499"/>
                <a:gd name="T17" fmla="*/ 367 h 505"/>
                <a:gd name="T18" fmla="*/ 3818 w 499"/>
                <a:gd name="T19" fmla="*/ 708 h 505"/>
                <a:gd name="T20" fmla="*/ 3686 w 499"/>
                <a:gd name="T21" fmla="*/ 1074 h 505"/>
                <a:gd name="T22" fmla="*/ 3745 w 499"/>
                <a:gd name="T23" fmla="*/ 1554 h 505"/>
                <a:gd name="T24" fmla="*/ 4109 w 499"/>
                <a:gd name="T25" fmla="*/ 3284 h 505"/>
                <a:gd name="T26" fmla="*/ 2213 w 499"/>
                <a:gd name="T27" fmla="*/ 3038 h 505"/>
                <a:gd name="T28" fmla="*/ 1841 w 499"/>
                <a:gd name="T29" fmla="*/ 5163 h 505"/>
                <a:gd name="T30" fmla="*/ 421 w 499"/>
                <a:gd name="T31" fmla="*/ 4979 h 50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9" h="505">
                  <a:moveTo>
                    <a:pt x="50" y="487"/>
                  </a:moveTo>
                  <a:cubicBezTo>
                    <a:pt x="50" y="487"/>
                    <a:pt x="0" y="342"/>
                    <a:pt x="65" y="250"/>
                  </a:cubicBezTo>
                  <a:cubicBezTo>
                    <a:pt x="130" y="158"/>
                    <a:pt x="142" y="104"/>
                    <a:pt x="116" y="63"/>
                  </a:cubicBezTo>
                  <a:cubicBezTo>
                    <a:pt x="116" y="63"/>
                    <a:pt x="166" y="21"/>
                    <a:pt x="199" y="36"/>
                  </a:cubicBezTo>
                  <a:cubicBezTo>
                    <a:pt x="199" y="36"/>
                    <a:pt x="213" y="92"/>
                    <a:pt x="255" y="92"/>
                  </a:cubicBezTo>
                  <a:cubicBezTo>
                    <a:pt x="276" y="92"/>
                    <a:pt x="291" y="0"/>
                    <a:pt x="317" y="0"/>
                  </a:cubicBezTo>
                  <a:cubicBezTo>
                    <a:pt x="317" y="0"/>
                    <a:pt x="350" y="3"/>
                    <a:pt x="359" y="30"/>
                  </a:cubicBezTo>
                  <a:cubicBezTo>
                    <a:pt x="359" y="30"/>
                    <a:pt x="332" y="89"/>
                    <a:pt x="353" y="95"/>
                  </a:cubicBezTo>
                  <a:cubicBezTo>
                    <a:pt x="374" y="101"/>
                    <a:pt x="401" y="36"/>
                    <a:pt x="401" y="36"/>
                  </a:cubicBezTo>
                  <a:cubicBezTo>
                    <a:pt x="401" y="36"/>
                    <a:pt x="433" y="27"/>
                    <a:pt x="454" y="69"/>
                  </a:cubicBezTo>
                  <a:cubicBezTo>
                    <a:pt x="454" y="69"/>
                    <a:pt x="451" y="90"/>
                    <a:pt x="438" y="105"/>
                  </a:cubicBezTo>
                  <a:cubicBezTo>
                    <a:pt x="424" y="120"/>
                    <a:pt x="427" y="134"/>
                    <a:pt x="445" y="152"/>
                  </a:cubicBezTo>
                  <a:cubicBezTo>
                    <a:pt x="464" y="170"/>
                    <a:pt x="499" y="209"/>
                    <a:pt x="488" y="321"/>
                  </a:cubicBezTo>
                  <a:cubicBezTo>
                    <a:pt x="488" y="321"/>
                    <a:pt x="347" y="232"/>
                    <a:pt x="263" y="297"/>
                  </a:cubicBezTo>
                  <a:cubicBezTo>
                    <a:pt x="178" y="362"/>
                    <a:pt x="219" y="505"/>
                    <a:pt x="219" y="505"/>
                  </a:cubicBezTo>
                  <a:cubicBezTo>
                    <a:pt x="219" y="505"/>
                    <a:pt x="133" y="417"/>
                    <a:pt x="50" y="487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8" name="Freeform 205">
              <a:extLst>
                <a:ext uri="{FF2B5EF4-FFF2-40B4-BE49-F238E27FC236}">
                  <a16:creationId xmlns:a16="http://schemas.microsoft.com/office/drawing/2014/main" id="{91D7FD25-E406-430F-BFA4-0A66BB8AF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172"/>
              <a:ext cx="811" cy="727"/>
            </a:xfrm>
            <a:custGeom>
              <a:avLst/>
              <a:gdLst>
                <a:gd name="T0" fmla="*/ 3252 w 399"/>
                <a:gd name="T1" fmla="*/ 768 h 335"/>
                <a:gd name="T2" fmla="*/ 2732 w 399"/>
                <a:gd name="T3" fmla="*/ 141 h 335"/>
                <a:gd name="T4" fmla="*/ 1652 w 399"/>
                <a:gd name="T5" fmla="*/ 349 h 335"/>
                <a:gd name="T6" fmla="*/ 1148 w 399"/>
                <a:gd name="T7" fmla="*/ 1224 h 335"/>
                <a:gd name="T8" fmla="*/ 1000 w 399"/>
                <a:gd name="T9" fmla="*/ 2157 h 335"/>
                <a:gd name="T10" fmla="*/ 228 w 399"/>
                <a:gd name="T11" fmla="*/ 2934 h 335"/>
                <a:gd name="T12" fmla="*/ 1545 w 399"/>
                <a:gd name="T13" fmla="*/ 3188 h 335"/>
                <a:gd name="T14" fmla="*/ 2024 w 399"/>
                <a:gd name="T15" fmla="*/ 2218 h 335"/>
                <a:gd name="T16" fmla="*/ 2496 w 399"/>
                <a:gd name="T17" fmla="*/ 1643 h 335"/>
                <a:gd name="T18" fmla="*/ 2921 w 399"/>
                <a:gd name="T19" fmla="*/ 1432 h 335"/>
                <a:gd name="T20" fmla="*/ 3285 w 399"/>
                <a:gd name="T21" fmla="*/ 1083 h 335"/>
                <a:gd name="T22" fmla="*/ 3268 w 399"/>
                <a:gd name="T23" fmla="*/ 777 h 3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9" h="335">
                  <a:moveTo>
                    <a:pt x="387" y="75"/>
                  </a:moveTo>
                  <a:cubicBezTo>
                    <a:pt x="380" y="48"/>
                    <a:pt x="351" y="22"/>
                    <a:pt x="325" y="14"/>
                  </a:cubicBezTo>
                  <a:cubicBezTo>
                    <a:pt x="279" y="0"/>
                    <a:pt x="235" y="4"/>
                    <a:pt x="197" y="34"/>
                  </a:cubicBezTo>
                  <a:cubicBezTo>
                    <a:pt x="169" y="56"/>
                    <a:pt x="149" y="85"/>
                    <a:pt x="137" y="120"/>
                  </a:cubicBezTo>
                  <a:cubicBezTo>
                    <a:pt x="127" y="150"/>
                    <a:pt x="119" y="182"/>
                    <a:pt x="119" y="211"/>
                  </a:cubicBezTo>
                  <a:cubicBezTo>
                    <a:pt x="119" y="248"/>
                    <a:pt x="0" y="202"/>
                    <a:pt x="27" y="287"/>
                  </a:cubicBezTo>
                  <a:cubicBezTo>
                    <a:pt x="37" y="316"/>
                    <a:pt x="166" y="335"/>
                    <a:pt x="184" y="312"/>
                  </a:cubicBezTo>
                  <a:cubicBezTo>
                    <a:pt x="206" y="282"/>
                    <a:pt x="221" y="249"/>
                    <a:pt x="241" y="217"/>
                  </a:cubicBezTo>
                  <a:cubicBezTo>
                    <a:pt x="256" y="194"/>
                    <a:pt x="274" y="176"/>
                    <a:pt x="297" y="161"/>
                  </a:cubicBezTo>
                  <a:cubicBezTo>
                    <a:pt x="313" y="151"/>
                    <a:pt x="331" y="147"/>
                    <a:pt x="348" y="140"/>
                  </a:cubicBezTo>
                  <a:cubicBezTo>
                    <a:pt x="364" y="132"/>
                    <a:pt x="383" y="123"/>
                    <a:pt x="391" y="106"/>
                  </a:cubicBezTo>
                  <a:cubicBezTo>
                    <a:pt x="396" y="95"/>
                    <a:pt x="399" y="84"/>
                    <a:pt x="389" y="76"/>
                  </a:cubicBezTo>
                </a:path>
              </a:pathLst>
            </a:custGeom>
            <a:solidFill>
              <a:srgbClr val="E12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9" name="Freeform 206">
              <a:extLst>
                <a:ext uri="{FF2B5EF4-FFF2-40B4-BE49-F238E27FC236}">
                  <a16:creationId xmlns:a16="http://schemas.microsoft.com/office/drawing/2014/main" id="{D40A904A-11EB-4380-8967-982239562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932"/>
              <a:ext cx="336" cy="523"/>
            </a:xfrm>
            <a:custGeom>
              <a:avLst/>
              <a:gdLst>
                <a:gd name="T0" fmla="*/ 0 w 165"/>
                <a:gd name="T1" fmla="*/ 0 h 241"/>
                <a:gd name="T2" fmla="*/ 195 w 165"/>
                <a:gd name="T3" fmla="*/ 1949 h 241"/>
                <a:gd name="T4" fmla="*/ 1393 w 165"/>
                <a:gd name="T5" fmla="*/ 1851 h 241"/>
                <a:gd name="T6" fmla="*/ 1385 w 165"/>
                <a:gd name="T7" fmla="*/ 796 h 241"/>
                <a:gd name="T8" fmla="*/ 0 w 165"/>
                <a:gd name="T9" fmla="*/ 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241">
                  <a:moveTo>
                    <a:pt x="0" y="0"/>
                  </a:moveTo>
                  <a:cubicBezTo>
                    <a:pt x="0" y="0"/>
                    <a:pt x="28" y="135"/>
                    <a:pt x="23" y="191"/>
                  </a:cubicBezTo>
                  <a:cubicBezTo>
                    <a:pt x="23" y="191"/>
                    <a:pt x="113" y="241"/>
                    <a:pt x="165" y="181"/>
                  </a:cubicBezTo>
                  <a:cubicBezTo>
                    <a:pt x="165" y="181"/>
                    <a:pt x="157" y="135"/>
                    <a:pt x="164" y="78"/>
                  </a:cubicBezTo>
                  <a:cubicBezTo>
                    <a:pt x="164" y="78"/>
                    <a:pt x="49" y="3"/>
                    <a:pt x="0" y="0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0" name="Freeform 207">
              <a:extLst>
                <a:ext uri="{FF2B5EF4-FFF2-40B4-BE49-F238E27FC236}">
                  <a16:creationId xmlns:a16="http://schemas.microsoft.com/office/drawing/2014/main" id="{A6F487E8-3DB3-4E10-84FB-11EC707CE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930"/>
              <a:ext cx="334" cy="525"/>
            </a:xfrm>
            <a:custGeom>
              <a:avLst/>
              <a:gdLst>
                <a:gd name="T0" fmla="*/ 0 w 164"/>
                <a:gd name="T1" fmla="*/ 0 h 242"/>
                <a:gd name="T2" fmla="*/ 196 w 164"/>
                <a:gd name="T3" fmla="*/ 1963 h 242"/>
                <a:gd name="T4" fmla="*/ 1385 w 164"/>
                <a:gd name="T5" fmla="*/ 1851 h 242"/>
                <a:gd name="T6" fmla="*/ 1377 w 164"/>
                <a:gd name="T7" fmla="*/ 796 h 242"/>
                <a:gd name="T8" fmla="*/ 0 w 164"/>
                <a:gd name="T9" fmla="*/ 0 h 2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42">
                  <a:moveTo>
                    <a:pt x="0" y="0"/>
                  </a:moveTo>
                  <a:cubicBezTo>
                    <a:pt x="0" y="0"/>
                    <a:pt x="28" y="135"/>
                    <a:pt x="23" y="192"/>
                  </a:cubicBezTo>
                  <a:cubicBezTo>
                    <a:pt x="23" y="192"/>
                    <a:pt x="112" y="242"/>
                    <a:pt x="164" y="181"/>
                  </a:cubicBezTo>
                  <a:cubicBezTo>
                    <a:pt x="164" y="181"/>
                    <a:pt x="157" y="135"/>
                    <a:pt x="163" y="78"/>
                  </a:cubicBezTo>
                  <a:cubicBezTo>
                    <a:pt x="163" y="78"/>
                    <a:pt x="49" y="3"/>
                    <a:pt x="0" y="0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1" name="Freeform 208">
              <a:extLst>
                <a:ext uri="{FF2B5EF4-FFF2-40B4-BE49-F238E27FC236}">
                  <a16:creationId xmlns:a16="http://schemas.microsoft.com/office/drawing/2014/main" id="{B273F000-1524-4553-844C-10024AD07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831"/>
              <a:ext cx="1951" cy="1691"/>
            </a:xfrm>
            <a:custGeom>
              <a:avLst/>
              <a:gdLst>
                <a:gd name="T0" fmla="*/ 5389 w 959"/>
                <a:gd name="T1" fmla="*/ 725 h 779"/>
                <a:gd name="T2" fmla="*/ 6813 w 959"/>
                <a:gd name="T3" fmla="*/ 3260 h 779"/>
                <a:gd name="T4" fmla="*/ 6813 w 959"/>
                <a:gd name="T5" fmla="*/ 7192 h 779"/>
                <a:gd name="T6" fmla="*/ 5078 w 959"/>
                <a:gd name="T7" fmla="*/ 7704 h 779"/>
                <a:gd name="T8" fmla="*/ 716 w 959"/>
                <a:gd name="T9" fmla="*/ 5260 h 779"/>
                <a:gd name="T10" fmla="*/ 2441 w 959"/>
                <a:gd name="T11" fmla="*/ 777 h 779"/>
                <a:gd name="T12" fmla="*/ 5389 w 959"/>
                <a:gd name="T13" fmla="*/ 725 h 7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9" h="779">
                  <a:moveTo>
                    <a:pt x="640" y="71"/>
                  </a:moveTo>
                  <a:cubicBezTo>
                    <a:pt x="640" y="71"/>
                    <a:pt x="775" y="131"/>
                    <a:pt x="809" y="319"/>
                  </a:cubicBezTo>
                  <a:cubicBezTo>
                    <a:pt x="843" y="507"/>
                    <a:pt x="959" y="609"/>
                    <a:pt x="809" y="703"/>
                  </a:cubicBezTo>
                  <a:cubicBezTo>
                    <a:pt x="707" y="767"/>
                    <a:pt x="705" y="779"/>
                    <a:pt x="603" y="753"/>
                  </a:cubicBezTo>
                  <a:cubicBezTo>
                    <a:pt x="521" y="733"/>
                    <a:pt x="169" y="693"/>
                    <a:pt x="85" y="514"/>
                  </a:cubicBezTo>
                  <a:cubicBezTo>
                    <a:pt x="0" y="335"/>
                    <a:pt x="145" y="145"/>
                    <a:pt x="290" y="76"/>
                  </a:cubicBezTo>
                  <a:cubicBezTo>
                    <a:pt x="449" y="0"/>
                    <a:pt x="640" y="71"/>
                    <a:pt x="640" y="71"/>
                  </a:cubicBezTo>
                  <a:close/>
                </a:path>
              </a:pathLst>
            </a:custGeom>
            <a:solidFill>
              <a:srgbClr val="ED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2" name="Freeform 209">
              <a:extLst>
                <a:ext uri="{FF2B5EF4-FFF2-40B4-BE49-F238E27FC236}">
                  <a16:creationId xmlns:a16="http://schemas.microsoft.com/office/drawing/2014/main" id="{BEF3B6D0-E131-484E-9F55-1F12D1472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111"/>
              <a:ext cx="930" cy="1116"/>
            </a:xfrm>
            <a:custGeom>
              <a:avLst/>
              <a:gdLst>
                <a:gd name="T0" fmla="*/ 3606 w 457"/>
                <a:gd name="T1" fmla="*/ 4206 h 514"/>
                <a:gd name="T2" fmla="*/ 3144 w 457"/>
                <a:gd name="T3" fmla="*/ 4822 h 514"/>
                <a:gd name="T4" fmla="*/ 2084 w 457"/>
                <a:gd name="T5" fmla="*/ 4946 h 514"/>
                <a:gd name="T6" fmla="*/ 1288 w 457"/>
                <a:gd name="T7" fmla="*/ 4412 h 514"/>
                <a:gd name="T8" fmla="*/ 684 w 457"/>
                <a:gd name="T9" fmla="*/ 4238 h 514"/>
                <a:gd name="T10" fmla="*/ 513 w 457"/>
                <a:gd name="T11" fmla="*/ 4093 h 514"/>
                <a:gd name="T12" fmla="*/ 397 w 457"/>
                <a:gd name="T13" fmla="*/ 3461 h 514"/>
                <a:gd name="T14" fmla="*/ 303 w 457"/>
                <a:gd name="T15" fmla="*/ 2597 h 514"/>
                <a:gd name="T16" fmla="*/ 397 w 457"/>
                <a:gd name="T17" fmla="*/ 2499 h 514"/>
                <a:gd name="T18" fmla="*/ 700 w 457"/>
                <a:gd name="T19" fmla="*/ 2725 h 514"/>
                <a:gd name="T20" fmla="*/ 1197 w 457"/>
                <a:gd name="T21" fmla="*/ 3163 h 514"/>
                <a:gd name="T22" fmla="*/ 1856 w 457"/>
                <a:gd name="T23" fmla="*/ 3120 h 514"/>
                <a:gd name="T24" fmla="*/ 2037 w 457"/>
                <a:gd name="T25" fmla="*/ 3715 h 514"/>
                <a:gd name="T26" fmla="*/ 2273 w 457"/>
                <a:gd name="T27" fmla="*/ 3984 h 514"/>
                <a:gd name="T28" fmla="*/ 2084 w 457"/>
                <a:gd name="T29" fmla="*/ 3695 h 514"/>
                <a:gd name="T30" fmla="*/ 2013 w 457"/>
                <a:gd name="T31" fmla="*/ 3224 h 514"/>
                <a:gd name="T32" fmla="*/ 2580 w 457"/>
                <a:gd name="T33" fmla="*/ 3513 h 514"/>
                <a:gd name="T34" fmla="*/ 1980 w 457"/>
                <a:gd name="T35" fmla="*/ 3111 h 514"/>
                <a:gd name="T36" fmla="*/ 1508 w 457"/>
                <a:gd name="T37" fmla="*/ 3051 h 514"/>
                <a:gd name="T38" fmla="*/ 985 w 457"/>
                <a:gd name="T39" fmla="*/ 2857 h 514"/>
                <a:gd name="T40" fmla="*/ 580 w 457"/>
                <a:gd name="T41" fmla="*/ 2588 h 514"/>
                <a:gd name="T42" fmla="*/ 456 w 457"/>
                <a:gd name="T43" fmla="*/ 2334 h 514"/>
                <a:gd name="T44" fmla="*/ 521 w 457"/>
                <a:gd name="T45" fmla="*/ 2037 h 514"/>
                <a:gd name="T46" fmla="*/ 895 w 457"/>
                <a:gd name="T47" fmla="*/ 1461 h 514"/>
                <a:gd name="T48" fmla="*/ 895 w 457"/>
                <a:gd name="T49" fmla="*/ 1453 h 514"/>
                <a:gd name="T50" fmla="*/ 952 w 457"/>
                <a:gd name="T51" fmla="*/ 1476 h 514"/>
                <a:gd name="T52" fmla="*/ 1593 w 457"/>
                <a:gd name="T53" fmla="*/ 1361 h 514"/>
                <a:gd name="T54" fmla="*/ 1988 w 457"/>
                <a:gd name="T55" fmla="*/ 1494 h 514"/>
                <a:gd name="T56" fmla="*/ 2192 w 457"/>
                <a:gd name="T57" fmla="*/ 1759 h 514"/>
                <a:gd name="T58" fmla="*/ 2116 w 457"/>
                <a:gd name="T59" fmla="*/ 1476 h 514"/>
                <a:gd name="T60" fmla="*/ 2336 w 457"/>
                <a:gd name="T61" fmla="*/ 1353 h 514"/>
                <a:gd name="T62" fmla="*/ 2774 w 457"/>
                <a:gd name="T63" fmla="*/ 1196 h 514"/>
                <a:gd name="T64" fmla="*/ 1897 w 457"/>
                <a:gd name="T65" fmla="*/ 1392 h 514"/>
                <a:gd name="T66" fmla="*/ 1164 w 457"/>
                <a:gd name="T67" fmla="*/ 1461 h 514"/>
                <a:gd name="T68" fmla="*/ 861 w 457"/>
                <a:gd name="T69" fmla="*/ 1240 h 514"/>
                <a:gd name="T70" fmla="*/ 1097 w 457"/>
                <a:gd name="T71" fmla="*/ 901 h 514"/>
                <a:gd name="T72" fmla="*/ 1441 w 457"/>
                <a:gd name="T73" fmla="*/ 0 h 514"/>
                <a:gd name="T74" fmla="*/ 1313 w 457"/>
                <a:gd name="T75" fmla="*/ 132 h 514"/>
                <a:gd name="T76" fmla="*/ 885 w 457"/>
                <a:gd name="T77" fmla="*/ 971 h 514"/>
                <a:gd name="T78" fmla="*/ 633 w 457"/>
                <a:gd name="T79" fmla="*/ 934 h 514"/>
                <a:gd name="T80" fmla="*/ 608 w 457"/>
                <a:gd name="T81" fmla="*/ 1127 h 514"/>
                <a:gd name="T82" fmla="*/ 757 w 457"/>
                <a:gd name="T83" fmla="*/ 1555 h 514"/>
                <a:gd name="T84" fmla="*/ 397 w 457"/>
                <a:gd name="T85" fmla="*/ 2141 h 514"/>
                <a:gd name="T86" fmla="*/ 195 w 457"/>
                <a:gd name="T87" fmla="*/ 2536 h 514"/>
                <a:gd name="T88" fmla="*/ 303 w 457"/>
                <a:gd name="T89" fmla="*/ 3398 h 514"/>
                <a:gd name="T90" fmla="*/ 472 w 457"/>
                <a:gd name="T91" fmla="*/ 4258 h 514"/>
                <a:gd name="T92" fmla="*/ 845 w 457"/>
                <a:gd name="T93" fmla="*/ 4850 h 514"/>
                <a:gd name="T94" fmla="*/ 564 w 457"/>
                <a:gd name="T95" fmla="*/ 4290 h 514"/>
                <a:gd name="T96" fmla="*/ 564 w 457"/>
                <a:gd name="T97" fmla="*/ 4290 h 514"/>
                <a:gd name="T98" fmla="*/ 641 w 457"/>
                <a:gd name="T99" fmla="*/ 4319 h 514"/>
                <a:gd name="T100" fmla="*/ 1237 w 457"/>
                <a:gd name="T101" fmla="*/ 4484 h 514"/>
                <a:gd name="T102" fmla="*/ 2037 w 457"/>
                <a:gd name="T103" fmla="*/ 5007 h 514"/>
                <a:gd name="T104" fmla="*/ 3136 w 457"/>
                <a:gd name="T105" fmla="*/ 4911 h 514"/>
                <a:gd name="T106" fmla="*/ 3632 w 457"/>
                <a:gd name="T107" fmla="*/ 4247 h 514"/>
                <a:gd name="T108" fmla="*/ 3852 w 457"/>
                <a:gd name="T109" fmla="*/ 3908 h 514"/>
                <a:gd name="T110" fmla="*/ 3606 w 457"/>
                <a:gd name="T111" fmla="*/ 4206 h 51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7" h="514">
                  <a:moveTo>
                    <a:pt x="428" y="411"/>
                  </a:moveTo>
                  <a:cubicBezTo>
                    <a:pt x="406" y="418"/>
                    <a:pt x="400" y="440"/>
                    <a:pt x="373" y="471"/>
                  </a:cubicBezTo>
                  <a:cubicBezTo>
                    <a:pt x="345" y="502"/>
                    <a:pt x="284" y="507"/>
                    <a:pt x="247" y="483"/>
                  </a:cubicBezTo>
                  <a:cubicBezTo>
                    <a:pt x="210" y="459"/>
                    <a:pt x="225" y="416"/>
                    <a:pt x="153" y="431"/>
                  </a:cubicBezTo>
                  <a:cubicBezTo>
                    <a:pt x="122" y="438"/>
                    <a:pt x="98" y="428"/>
                    <a:pt x="81" y="414"/>
                  </a:cubicBezTo>
                  <a:cubicBezTo>
                    <a:pt x="61" y="400"/>
                    <a:pt x="61" y="400"/>
                    <a:pt x="61" y="400"/>
                  </a:cubicBezTo>
                  <a:cubicBezTo>
                    <a:pt x="53" y="385"/>
                    <a:pt x="40" y="368"/>
                    <a:pt x="47" y="338"/>
                  </a:cubicBezTo>
                  <a:cubicBezTo>
                    <a:pt x="57" y="294"/>
                    <a:pt x="19" y="268"/>
                    <a:pt x="36" y="254"/>
                  </a:cubicBezTo>
                  <a:cubicBezTo>
                    <a:pt x="41" y="250"/>
                    <a:pt x="45" y="246"/>
                    <a:pt x="47" y="244"/>
                  </a:cubicBezTo>
                  <a:cubicBezTo>
                    <a:pt x="54" y="245"/>
                    <a:pt x="53" y="262"/>
                    <a:pt x="83" y="266"/>
                  </a:cubicBezTo>
                  <a:cubicBezTo>
                    <a:pt x="116" y="271"/>
                    <a:pt x="111" y="301"/>
                    <a:pt x="142" y="309"/>
                  </a:cubicBezTo>
                  <a:cubicBezTo>
                    <a:pt x="173" y="317"/>
                    <a:pt x="189" y="282"/>
                    <a:pt x="220" y="305"/>
                  </a:cubicBezTo>
                  <a:cubicBezTo>
                    <a:pt x="239" y="318"/>
                    <a:pt x="233" y="330"/>
                    <a:pt x="242" y="363"/>
                  </a:cubicBezTo>
                  <a:cubicBezTo>
                    <a:pt x="251" y="395"/>
                    <a:pt x="270" y="389"/>
                    <a:pt x="270" y="389"/>
                  </a:cubicBezTo>
                  <a:cubicBezTo>
                    <a:pt x="256" y="387"/>
                    <a:pt x="248" y="374"/>
                    <a:pt x="247" y="361"/>
                  </a:cubicBezTo>
                  <a:cubicBezTo>
                    <a:pt x="246" y="348"/>
                    <a:pt x="239" y="315"/>
                    <a:pt x="239" y="315"/>
                  </a:cubicBezTo>
                  <a:cubicBezTo>
                    <a:pt x="267" y="354"/>
                    <a:pt x="306" y="343"/>
                    <a:pt x="306" y="343"/>
                  </a:cubicBezTo>
                  <a:cubicBezTo>
                    <a:pt x="259" y="346"/>
                    <a:pt x="249" y="316"/>
                    <a:pt x="235" y="304"/>
                  </a:cubicBezTo>
                  <a:cubicBezTo>
                    <a:pt x="220" y="292"/>
                    <a:pt x="216" y="282"/>
                    <a:pt x="179" y="298"/>
                  </a:cubicBezTo>
                  <a:cubicBezTo>
                    <a:pt x="142" y="313"/>
                    <a:pt x="136" y="300"/>
                    <a:pt x="117" y="279"/>
                  </a:cubicBezTo>
                  <a:cubicBezTo>
                    <a:pt x="99" y="259"/>
                    <a:pt x="86" y="264"/>
                    <a:pt x="69" y="253"/>
                  </a:cubicBezTo>
                  <a:cubicBezTo>
                    <a:pt x="57" y="245"/>
                    <a:pt x="55" y="234"/>
                    <a:pt x="54" y="228"/>
                  </a:cubicBezTo>
                  <a:cubicBezTo>
                    <a:pt x="55" y="222"/>
                    <a:pt x="55" y="214"/>
                    <a:pt x="62" y="199"/>
                  </a:cubicBezTo>
                  <a:cubicBezTo>
                    <a:pt x="77" y="167"/>
                    <a:pt x="100" y="174"/>
                    <a:pt x="106" y="143"/>
                  </a:cubicBezTo>
                  <a:cubicBezTo>
                    <a:pt x="106" y="142"/>
                    <a:pt x="106" y="142"/>
                    <a:pt x="106" y="142"/>
                  </a:cubicBezTo>
                  <a:cubicBezTo>
                    <a:pt x="108" y="140"/>
                    <a:pt x="109" y="140"/>
                    <a:pt x="113" y="144"/>
                  </a:cubicBezTo>
                  <a:cubicBezTo>
                    <a:pt x="128" y="161"/>
                    <a:pt x="171" y="138"/>
                    <a:pt x="189" y="133"/>
                  </a:cubicBezTo>
                  <a:cubicBezTo>
                    <a:pt x="207" y="128"/>
                    <a:pt x="211" y="139"/>
                    <a:pt x="236" y="146"/>
                  </a:cubicBezTo>
                  <a:cubicBezTo>
                    <a:pt x="254" y="151"/>
                    <a:pt x="260" y="172"/>
                    <a:pt x="260" y="172"/>
                  </a:cubicBezTo>
                  <a:cubicBezTo>
                    <a:pt x="267" y="155"/>
                    <a:pt x="251" y="144"/>
                    <a:pt x="251" y="144"/>
                  </a:cubicBezTo>
                  <a:cubicBezTo>
                    <a:pt x="251" y="144"/>
                    <a:pt x="268" y="138"/>
                    <a:pt x="277" y="132"/>
                  </a:cubicBezTo>
                  <a:cubicBezTo>
                    <a:pt x="311" y="110"/>
                    <a:pt x="329" y="117"/>
                    <a:pt x="329" y="117"/>
                  </a:cubicBezTo>
                  <a:cubicBezTo>
                    <a:pt x="296" y="99"/>
                    <a:pt x="259" y="155"/>
                    <a:pt x="225" y="136"/>
                  </a:cubicBezTo>
                  <a:cubicBezTo>
                    <a:pt x="192" y="117"/>
                    <a:pt x="171" y="139"/>
                    <a:pt x="138" y="143"/>
                  </a:cubicBezTo>
                  <a:cubicBezTo>
                    <a:pt x="117" y="145"/>
                    <a:pt x="105" y="131"/>
                    <a:pt x="102" y="121"/>
                  </a:cubicBezTo>
                  <a:cubicBezTo>
                    <a:pt x="102" y="111"/>
                    <a:pt x="110" y="101"/>
                    <a:pt x="130" y="88"/>
                  </a:cubicBezTo>
                  <a:cubicBezTo>
                    <a:pt x="165" y="64"/>
                    <a:pt x="171" y="0"/>
                    <a:pt x="171" y="0"/>
                  </a:cubicBezTo>
                  <a:cubicBezTo>
                    <a:pt x="156" y="13"/>
                    <a:pt x="156" y="13"/>
                    <a:pt x="156" y="13"/>
                  </a:cubicBezTo>
                  <a:cubicBezTo>
                    <a:pt x="162" y="56"/>
                    <a:pt x="120" y="81"/>
                    <a:pt x="105" y="95"/>
                  </a:cubicBezTo>
                  <a:cubicBezTo>
                    <a:pt x="89" y="109"/>
                    <a:pt x="75" y="91"/>
                    <a:pt x="75" y="91"/>
                  </a:cubicBezTo>
                  <a:cubicBezTo>
                    <a:pt x="72" y="110"/>
                    <a:pt x="72" y="110"/>
                    <a:pt x="72" y="110"/>
                  </a:cubicBezTo>
                  <a:cubicBezTo>
                    <a:pt x="88" y="120"/>
                    <a:pt x="103" y="134"/>
                    <a:pt x="90" y="152"/>
                  </a:cubicBezTo>
                  <a:cubicBezTo>
                    <a:pt x="76" y="172"/>
                    <a:pt x="49" y="187"/>
                    <a:pt x="47" y="209"/>
                  </a:cubicBezTo>
                  <a:cubicBezTo>
                    <a:pt x="44" y="241"/>
                    <a:pt x="32" y="236"/>
                    <a:pt x="23" y="248"/>
                  </a:cubicBezTo>
                  <a:cubicBezTo>
                    <a:pt x="0" y="276"/>
                    <a:pt x="45" y="278"/>
                    <a:pt x="36" y="332"/>
                  </a:cubicBezTo>
                  <a:cubicBezTo>
                    <a:pt x="27" y="387"/>
                    <a:pt x="47" y="381"/>
                    <a:pt x="56" y="416"/>
                  </a:cubicBezTo>
                  <a:cubicBezTo>
                    <a:pt x="70" y="472"/>
                    <a:pt x="100" y="474"/>
                    <a:pt x="100" y="474"/>
                  </a:cubicBezTo>
                  <a:cubicBezTo>
                    <a:pt x="88" y="471"/>
                    <a:pt x="65" y="440"/>
                    <a:pt x="67" y="419"/>
                  </a:cubicBezTo>
                  <a:cubicBezTo>
                    <a:pt x="67" y="419"/>
                    <a:pt x="67" y="419"/>
                    <a:pt x="67" y="419"/>
                  </a:cubicBezTo>
                  <a:cubicBezTo>
                    <a:pt x="67" y="414"/>
                    <a:pt x="76" y="422"/>
                    <a:pt x="76" y="422"/>
                  </a:cubicBezTo>
                  <a:cubicBezTo>
                    <a:pt x="92" y="434"/>
                    <a:pt x="118" y="444"/>
                    <a:pt x="147" y="438"/>
                  </a:cubicBezTo>
                  <a:cubicBezTo>
                    <a:pt x="217" y="424"/>
                    <a:pt x="205" y="465"/>
                    <a:pt x="242" y="489"/>
                  </a:cubicBezTo>
                  <a:cubicBezTo>
                    <a:pt x="280" y="514"/>
                    <a:pt x="345" y="512"/>
                    <a:pt x="372" y="480"/>
                  </a:cubicBezTo>
                  <a:cubicBezTo>
                    <a:pt x="400" y="449"/>
                    <a:pt x="408" y="423"/>
                    <a:pt x="431" y="415"/>
                  </a:cubicBezTo>
                  <a:cubicBezTo>
                    <a:pt x="453" y="408"/>
                    <a:pt x="443" y="385"/>
                    <a:pt x="457" y="382"/>
                  </a:cubicBezTo>
                  <a:cubicBezTo>
                    <a:pt x="443" y="384"/>
                    <a:pt x="450" y="403"/>
                    <a:pt x="428" y="411"/>
                  </a:cubicBezTo>
                  <a:close/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3" name="Freeform 210">
              <a:extLst>
                <a:ext uri="{FF2B5EF4-FFF2-40B4-BE49-F238E27FC236}">
                  <a16:creationId xmlns:a16="http://schemas.microsoft.com/office/drawing/2014/main" id="{362AFA93-A241-4EF7-B6A0-1F0508D3A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446"/>
              <a:ext cx="460" cy="594"/>
            </a:xfrm>
            <a:custGeom>
              <a:avLst/>
              <a:gdLst>
                <a:gd name="T0" fmla="*/ 1441 w 226"/>
                <a:gd name="T1" fmla="*/ 358 h 274"/>
                <a:gd name="T2" fmla="*/ 651 w 226"/>
                <a:gd name="T3" fmla="*/ 286 h 274"/>
                <a:gd name="T4" fmla="*/ 432 w 226"/>
                <a:gd name="T5" fmla="*/ 793 h 274"/>
                <a:gd name="T6" fmla="*/ 116 w 226"/>
                <a:gd name="T7" fmla="*/ 1240 h 274"/>
                <a:gd name="T8" fmla="*/ 676 w 226"/>
                <a:gd name="T9" fmla="*/ 2181 h 274"/>
                <a:gd name="T10" fmla="*/ 1028 w 226"/>
                <a:gd name="T11" fmla="*/ 2415 h 274"/>
                <a:gd name="T12" fmla="*/ 1360 w 226"/>
                <a:gd name="T13" fmla="*/ 2697 h 274"/>
                <a:gd name="T14" fmla="*/ 1897 w 226"/>
                <a:gd name="T15" fmla="*/ 1884 h 274"/>
                <a:gd name="T16" fmla="*/ 1789 w 226"/>
                <a:gd name="T17" fmla="*/ 1119 h 274"/>
                <a:gd name="T18" fmla="*/ 1441 w 226"/>
                <a:gd name="T19" fmla="*/ 358 h 2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6" h="274">
                  <a:moveTo>
                    <a:pt x="171" y="35"/>
                  </a:moveTo>
                  <a:cubicBezTo>
                    <a:pt x="147" y="18"/>
                    <a:pt x="100" y="0"/>
                    <a:pt x="77" y="28"/>
                  </a:cubicBezTo>
                  <a:cubicBezTo>
                    <a:pt x="65" y="42"/>
                    <a:pt x="61" y="61"/>
                    <a:pt x="51" y="78"/>
                  </a:cubicBezTo>
                  <a:cubicBezTo>
                    <a:pt x="41" y="95"/>
                    <a:pt x="21" y="102"/>
                    <a:pt x="14" y="122"/>
                  </a:cubicBezTo>
                  <a:cubicBezTo>
                    <a:pt x="0" y="165"/>
                    <a:pt x="47" y="198"/>
                    <a:pt x="80" y="214"/>
                  </a:cubicBezTo>
                  <a:cubicBezTo>
                    <a:pt x="94" y="221"/>
                    <a:pt x="108" y="228"/>
                    <a:pt x="122" y="237"/>
                  </a:cubicBezTo>
                  <a:cubicBezTo>
                    <a:pt x="135" y="245"/>
                    <a:pt x="145" y="262"/>
                    <a:pt x="161" y="265"/>
                  </a:cubicBezTo>
                  <a:cubicBezTo>
                    <a:pt x="204" y="274"/>
                    <a:pt x="223" y="215"/>
                    <a:pt x="225" y="185"/>
                  </a:cubicBezTo>
                  <a:cubicBezTo>
                    <a:pt x="226" y="157"/>
                    <a:pt x="220" y="136"/>
                    <a:pt x="212" y="110"/>
                  </a:cubicBezTo>
                  <a:cubicBezTo>
                    <a:pt x="203" y="80"/>
                    <a:pt x="197" y="54"/>
                    <a:pt x="171" y="35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4" name="Freeform 211">
              <a:extLst>
                <a:ext uri="{FF2B5EF4-FFF2-40B4-BE49-F238E27FC236}">
                  <a16:creationId xmlns:a16="http://schemas.microsoft.com/office/drawing/2014/main" id="{456B186E-2F74-406C-9AC3-F5C849140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498"/>
              <a:ext cx="386" cy="499"/>
            </a:xfrm>
            <a:custGeom>
              <a:avLst/>
              <a:gdLst>
                <a:gd name="T0" fmla="*/ 1209 w 190"/>
                <a:gd name="T1" fmla="*/ 306 h 230"/>
                <a:gd name="T2" fmla="*/ 544 w 190"/>
                <a:gd name="T3" fmla="*/ 234 h 230"/>
                <a:gd name="T4" fmla="*/ 360 w 190"/>
                <a:gd name="T5" fmla="*/ 664 h 230"/>
                <a:gd name="T6" fmla="*/ 100 w 190"/>
                <a:gd name="T7" fmla="*/ 1039 h 230"/>
                <a:gd name="T8" fmla="*/ 561 w 190"/>
                <a:gd name="T9" fmla="*/ 1840 h 230"/>
                <a:gd name="T10" fmla="*/ 855 w 190"/>
                <a:gd name="T11" fmla="*/ 2024 h 230"/>
                <a:gd name="T12" fmla="*/ 1132 w 190"/>
                <a:gd name="T13" fmla="*/ 2269 h 230"/>
                <a:gd name="T14" fmla="*/ 1585 w 190"/>
                <a:gd name="T15" fmla="*/ 1582 h 230"/>
                <a:gd name="T16" fmla="*/ 1493 w 190"/>
                <a:gd name="T17" fmla="*/ 942 h 230"/>
                <a:gd name="T18" fmla="*/ 1209 w 190"/>
                <a:gd name="T19" fmla="*/ 306 h 2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0" h="230">
                  <a:moveTo>
                    <a:pt x="144" y="30"/>
                  </a:moveTo>
                  <a:cubicBezTo>
                    <a:pt x="124" y="15"/>
                    <a:pt x="84" y="0"/>
                    <a:pt x="65" y="23"/>
                  </a:cubicBezTo>
                  <a:cubicBezTo>
                    <a:pt x="55" y="35"/>
                    <a:pt x="51" y="52"/>
                    <a:pt x="43" y="65"/>
                  </a:cubicBezTo>
                  <a:cubicBezTo>
                    <a:pt x="35" y="80"/>
                    <a:pt x="18" y="86"/>
                    <a:pt x="12" y="102"/>
                  </a:cubicBezTo>
                  <a:cubicBezTo>
                    <a:pt x="0" y="138"/>
                    <a:pt x="40" y="166"/>
                    <a:pt x="67" y="180"/>
                  </a:cubicBezTo>
                  <a:cubicBezTo>
                    <a:pt x="79" y="185"/>
                    <a:pt x="91" y="191"/>
                    <a:pt x="102" y="198"/>
                  </a:cubicBezTo>
                  <a:cubicBezTo>
                    <a:pt x="114" y="205"/>
                    <a:pt x="122" y="220"/>
                    <a:pt x="135" y="222"/>
                  </a:cubicBezTo>
                  <a:cubicBezTo>
                    <a:pt x="172" y="230"/>
                    <a:pt x="187" y="181"/>
                    <a:pt x="189" y="155"/>
                  </a:cubicBezTo>
                  <a:cubicBezTo>
                    <a:pt x="190" y="131"/>
                    <a:pt x="185" y="114"/>
                    <a:pt x="178" y="92"/>
                  </a:cubicBezTo>
                  <a:cubicBezTo>
                    <a:pt x="171" y="67"/>
                    <a:pt x="166" y="45"/>
                    <a:pt x="144" y="3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5" name="Freeform 212">
              <a:extLst>
                <a:ext uri="{FF2B5EF4-FFF2-40B4-BE49-F238E27FC236}">
                  <a16:creationId xmlns:a16="http://schemas.microsoft.com/office/drawing/2014/main" id="{02E57159-B60F-4DCA-BAE5-9D1F9171F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940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6" name="Freeform 213">
              <a:extLst>
                <a:ext uri="{FF2B5EF4-FFF2-40B4-BE49-F238E27FC236}">
                  <a16:creationId xmlns:a16="http://schemas.microsoft.com/office/drawing/2014/main" id="{200E8899-E747-4560-A8F2-127149CA3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129"/>
              <a:ext cx="934" cy="1089"/>
            </a:xfrm>
            <a:custGeom>
              <a:avLst/>
              <a:gdLst>
                <a:gd name="T0" fmla="*/ 3606 w 459"/>
                <a:gd name="T1" fmla="*/ 4085 h 502"/>
                <a:gd name="T2" fmla="*/ 3134 w 459"/>
                <a:gd name="T3" fmla="*/ 4697 h 502"/>
                <a:gd name="T4" fmla="*/ 2116 w 459"/>
                <a:gd name="T5" fmla="*/ 4818 h 502"/>
                <a:gd name="T6" fmla="*/ 1288 w 459"/>
                <a:gd name="T7" fmla="*/ 4287 h 502"/>
                <a:gd name="T8" fmla="*/ 676 w 459"/>
                <a:gd name="T9" fmla="*/ 4113 h 502"/>
                <a:gd name="T10" fmla="*/ 513 w 459"/>
                <a:gd name="T11" fmla="*/ 3972 h 502"/>
                <a:gd name="T12" fmla="*/ 397 w 459"/>
                <a:gd name="T13" fmla="*/ 3336 h 502"/>
                <a:gd name="T14" fmla="*/ 303 w 459"/>
                <a:gd name="T15" fmla="*/ 2480 h 502"/>
                <a:gd name="T16" fmla="*/ 413 w 459"/>
                <a:gd name="T17" fmla="*/ 2347 h 502"/>
                <a:gd name="T18" fmla="*/ 733 w 459"/>
                <a:gd name="T19" fmla="*/ 2603 h 502"/>
                <a:gd name="T20" fmla="*/ 1237 w 459"/>
                <a:gd name="T21" fmla="*/ 3031 h 502"/>
                <a:gd name="T22" fmla="*/ 1896 w 459"/>
                <a:gd name="T23" fmla="*/ 2978 h 502"/>
                <a:gd name="T24" fmla="*/ 2084 w 459"/>
                <a:gd name="T25" fmla="*/ 3582 h 502"/>
                <a:gd name="T26" fmla="*/ 2301 w 459"/>
                <a:gd name="T27" fmla="*/ 3892 h 502"/>
                <a:gd name="T28" fmla="*/ 2124 w 459"/>
                <a:gd name="T29" fmla="*/ 3573 h 502"/>
                <a:gd name="T30" fmla="*/ 2012 w 459"/>
                <a:gd name="T31" fmla="*/ 3074 h 502"/>
                <a:gd name="T32" fmla="*/ 2613 w 459"/>
                <a:gd name="T33" fmla="*/ 3421 h 502"/>
                <a:gd name="T34" fmla="*/ 1980 w 459"/>
                <a:gd name="T35" fmla="*/ 2978 h 502"/>
                <a:gd name="T36" fmla="*/ 1500 w 459"/>
                <a:gd name="T37" fmla="*/ 2931 h 502"/>
                <a:gd name="T38" fmla="*/ 993 w 459"/>
                <a:gd name="T39" fmla="*/ 2716 h 502"/>
                <a:gd name="T40" fmla="*/ 580 w 459"/>
                <a:gd name="T41" fmla="*/ 2471 h 502"/>
                <a:gd name="T42" fmla="*/ 456 w 459"/>
                <a:gd name="T43" fmla="*/ 2217 h 502"/>
                <a:gd name="T44" fmla="*/ 513 w 459"/>
                <a:gd name="T45" fmla="*/ 1929 h 502"/>
                <a:gd name="T46" fmla="*/ 903 w 459"/>
                <a:gd name="T47" fmla="*/ 1317 h 502"/>
                <a:gd name="T48" fmla="*/ 903 w 459"/>
                <a:gd name="T49" fmla="*/ 1317 h 502"/>
                <a:gd name="T50" fmla="*/ 969 w 459"/>
                <a:gd name="T51" fmla="*/ 1336 h 502"/>
                <a:gd name="T52" fmla="*/ 1585 w 459"/>
                <a:gd name="T53" fmla="*/ 1247 h 502"/>
                <a:gd name="T54" fmla="*/ 1988 w 459"/>
                <a:gd name="T55" fmla="*/ 1360 h 502"/>
                <a:gd name="T56" fmla="*/ 2216 w 459"/>
                <a:gd name="T57" fmla="*/ 1675 h 502"/>
                <a:gd name="T58" fmla="*/ 2108 w 459"/>
                <a:gd name="T59" fmla="*/ 1360 h 502"/>
                <a:gd name="T60" fmla="*/ 2344 w 459"/>
                <a:gd name="T61" fmla="*/ 1247 h 502"/>
                <a:gd name="T62" fmla="*/ 2808 w 459"/>
                <a:gd name="T63" fmla="*/ 1111 h 502"/>
                <a:gd name="T64" fmla="*/ 1896 w 459"/>
                <a:gd name="T65" fmla="*/ 1276 h 502"/>
                <a:gd name="T66" fmla="*/ 1164 w 459"/>
                <a:gd name="T67" fmla="*/ 1345 h 502"/>
                <a:gd name="T68" fmla="*/ 895 w 459"/>
                <a:gd name="T69" fmla="*/ 1143 h 502"/>
                <a:gd name="T70" fmla="*/ 1097 w 459"/>
                <a:gd name="T71" fmla="*/ 785 h 502"/>
                <a:gd name="T72" fmla="*/ 1424 w 459"/>
                <a:gd name="T73" fmla="*/ 0 h 502"/>
                <a:gd name="T74" fmla="*/ 1304 w 459"/>
                <a:gd name="T75" fmla="*/ 20 h 502"/>
                <a:gd name="T76" fmla="*/ 877 w 459"/>
                <a:gd name="T77" fmla="*/ 857 h 502"/>
                <a:gd name="T78" fmla="*/ 625 w 459"/>
                <a:gd name="T79" fmla="*/ 818 h 502"/>
                <a:gd name="T80" fmla="*/ 617 w 459"/>
                <a:gd name="T81" fmla="*/ 970 h 502"/>
                <a:gd name="T82" fmla="*/ 757 w 459"/>
                <a:gd name="T83" fmla="*/ 1440 h 502"/>
                <a:gd name="T84" fmla="*/ 397 w 459"/>
                <a:gd name="T85" fmla="*/ 2033 h 502"/>
                <a:gd name="T86" fmla="*/ 187 w 459"/>
                <a:gd name="T87" fmla="*/ 2419 h 502"/>
                <a:gd name="T88" fmla="*/ 293 w 459"/>
                <a:gd name="T89" fmla="*/ 3289 h 502"/>
                <a:gd name="T90" fmla="*/ 464 w 459"/>
                <a:gd name="T91" fmla="*/ 4137 h 502"/>
                <a:gd name="T92" fmla="*/ 869 w 459"/>
                <a:gd name="T93" fmla="*/ 4757 h 502"/>
                <a:gd name="T94" fmla="*/ 564 w 459"/>
                <a:gd name="T95" fmla="*/ 4165 h 502"/>
                <a:gd name="T96" fmla="*/ 564 w 459"/>
                <a:gd name="T97" fmla="*/ 4165 h 502"/>
                <a:gd name="T98" fmla="*/ 667 w 459"/>
                <a:gd name="T99" fmla="*/ 4185 h 502"/>
                <a:gd name="T100" fmla="*/ 1229 w 459"/>
                <a:gd name="T101" fmla="*/ 4358 h 502"/>
                <a:gd name="T102" fmla="*/ 2100 w 459"/>
                <a:gd name="T103" fmla="*/ 4881 h 502"/>
                <a:gd name="T104" fmla="*/ 3134 w 459"/>
                <a:gd name="T105" fmla="*/ 4801 h 502"/>
                <a:gd name="T106" fmla="*/ 3632 w 459"/>
                <a:gd name="T107" fmla="*/ 4137 h 502"/>
                <a:gd name="T108" fmla="*/ 3868 w 459"/>
                <a:gd name="T109" fmla="*/ 3816 h 502"/>
                <a:gd name="T110" fmla="*/ 3606 w 459"/>
                <a:gd name="T111" fmla="*/ 4085 h 50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9" h="502">
                  <a:moveTo>
                    <a:pt x="428" y="400"/>
                  </a:moveTo>
                  <a:cubicBezTo>
                    <a:pt x="405" y="408"/>
                    <a:pt x="400" y="429"/>
                    <a:pt x="372" y="460"/>
                  </a:cubicBezTo>
                  <a:cubicBezTo>
                    <a:pt x="345" y="491"/>
                    <a:pt x="288" y="496"/>
                    <a:pt x="251" y="472"/>
                  </a:cubicBezTo>
                  <a:cubicBezTo>
                    <a:pt x="214" y="448"/>
                    <a:pt x="225" y="405"/>
                    <a:pt x="153" y="420"/>
                  </a:cubicBezTo>
                  <a:cubicBezTo>
                    <a:pt x="121" y="427"/>
                    <a:pt x="97" y="417"/>
                    <a:pt x="80" y="403"/>
                  </a:cubicBezTo>
                  <a:cubicBezTo>
                    <a:pt x="61" y="389"/>
                    <a:pt x="61" y="389"/>
                    <a:pt x="61" y="389"/>
                  </a:cubicBezTo>
                  <a:cubicBezTo>
                    <a:pt x="53" y="374"/>
                    <a:pt x="40" y="358"/>
                    <a:pt x="47" y="327"/>
                  </a:cubicBezTo>
                  <a:cubicBezTo>
                    <a:pt x="57" y="283"/>
                    <a:pt x="18" y="257"/>
                    <a:pt x="36" y="243"/>
                  </a:cubicBezTo>
                  <a:cubicBezTo>
                    <a:pt x="43" y="238"/>
                    <a:pt x="47" y="233"/>
                    <a:pt x="49" y="230"/>
                  </a:cubicBezTo>
                  <a:cubicBezTo>
                    <a:pt x="57" y="231"/>
                    <a:pt x="57" y="251"/>
                    <a:pt x="87" y="255"/>
                  </a:cubicBezTo>
                  <a:cubicBezTo>
                    <a:pt x="120" y="260"/>
                    <a:pt x="115" y="289"/>
                    <a:pt x="147" y="297"/>
                  </a:cubicBezTo>
                  <a:cubicBezTo>
                    <a:pt x="178" y="306"/>
                    <a:pt x="194" y="269"/>
                    <a:pt x="225" y="292"/>
                  </a:cubicBezTo>
                  <a:cubicBezTo>
                    <a:pt x="243" y="306"/>
                    <a:pt x="239" y="318"/>
                    <a:pt x="247" y="351"/>
                  </a:cubicBezTo>
                  <a:cubicBezTo>
                    <a:pt x="256" y="384"/>
                    <a:pt x="273" y="381"/>
                    <a:pt x="273" y="381"/>
                  </a:cubicBezTo>
                  <a:cubicBezTo>
                    <a:pt x="259" y="379"/>
                    <a:pt x="253" y="363"/>
                    <a:pt x="252" y="350"/>
                  </a:cubicBezTo>
                  <a:cubicBezTo>
                    <a:pt x="251" y="338"/>
                    <a:pt x="239" y="301"/>
                    <a:pt x="239" y="301"/>
                  </a:cubicBezTo>
                  <a:cubicBezTo>
                    <a:pt x="273" y="344"/>
                    <a:pt x="310" y="335"/>
                    <a:pt x="310" y="335"/>
                  </a:cubicBezTo>
                  <a:cubicBezTo>
                    <a:pt x="263" y="338"/>
                    <a:pt x="250" y="303"/>
                    <a:pt x="235" y="292"/>
                  </a:cubicBezTo>
                  <a:cubicBezTo>
                    <a:pt x="220" y="280"/>
                    <a:pt x="216" y="271"/>
                    <a:pt x="178" y="287"/>
                  </a:cubicBezTo>
                  <a:cubicBezTo>
                    <a:pt x="141" y="303"/>
                    <a:pt x="137" y="287"/>
                    <a:pt x="118" y="266"/>
                  </a:cubicBezTo>
                  <a:cubicBezTo>
                    <a:pt x="100" y="245"/>
                    <a:pt x="86" y="253"/>
                    <a:pt x="69" y="242"/>
                  </a:cubicBezTo>
                  <a:cubicBezTo>
                    <a:pt x="57" y="234"/>
                    <a:pt x="54" y="223"/>
                    <a:pt x="54" y="217"/>
                  </a:cubicBezTo>
                  <a:cubicBezTo>
                    <a:pt x="54" y="211"/>
                    <a:pt x="55" y="203"/>
                    <a:pt x="61" y="189"/>
                  </a:cubicBezTo>
                  <a:cubicBezTo>
                    <a:pt x="77" y="156"/>
                    <a:pt x="101" y="161"/>
                    <a:pt x="107" y="129"/>
                  </a:cubicBezTo>
                  <a:cubicBezTo>
                    <a:pt x="107" y="129"/>
                    <a:pt x="107" y="129"/>
                    <a:pt x="107" y="129"/>
                  </a:cubicBezTo>
                  <a:cubicBezTo>
                    <a:pt x="108" y="127"/>
                    <a:pt x="111" y="127"/>
                    <a:pt x="115" y="131"/>
                  </a:cubicBezTo>
                  <a:cubicBezTo>
                    <a:pt x="130" y="148"/>
                    <a:pt x="171" y="127"/>
                    <a:pt x="188" y="122"/>
                  </a:cubicBezTo>
                  <a:cubicBezTo>
                    <a:pt x="206" y="117"/>
                    <a:pt x="211" y="128"/>
                    <a:pt x="236" y="133"/>
                  </a:cubicBezTo>
                  <a:cubicBezTo>
                    <a:pt x="261" y="139"/>
                    <a:pt x="263" y="164"/>
                    <a:pt x="263" y="164"/>
                  </a:cubicBezTo>
                  <a:cubicBezTo>
                    <a:pt x="270" y="147"/>
                    <a:pt x="250" y="133"/>
                    <a:pt x="250" y="133"/>
                  </a:cubicBezTo>
                  <a:cubicBezTo>
                    <a:pt x="250" y="133"/>
                    <a:pt x="269" y="128"/>
                    <a:pt x="278" y="122"/>
                  </a:cubicBezTo>
                  <a:cubicBezTo>
                    <a:pt x="312" y="100"/>
                    <a:pt x="333" y="109"/>
                    <a:pt x="333" y="109"/>
                  </a:cubicBezTo>
                  <a:cubicBezTo>
                    <a:pt x="300" y="92"/>
                    <a:pt x="258" y="144"/>
                    <a:pt x="225" y="125"/>
                  </a:cubicBezTo>
                  <a:cubicBezTo>
                    <a:pt x="191" y="106"/>
                    <a:pt x="170" y="128"/>
                    <a:pt x="138" y="132"/>
                  </a:cubicBezTo>
                  <a:cubicBezTo>
                    <a:pt x="117" y="135"/>
                    <a:pt x="109" y="122"/>
                    <a:pt x="106" y="112"/>
                  </a:cubicBezTo>
                  <a:cubicBezTo>
                    <a:pt x="106" y="102"/>
                    <a:pt x="110" y="90"/>
                    <a:pt x="130" y="77"/>
                  </a:cubicBezTo>
                  <a:cubicBezTo>
                    <a:pt x="164" y="53"/>
                    <a:pt x="169" y="0"/>
                    <a:pt x="169" y="0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62" y="45"/>
                    <a:pt x="120" y="70"/>
                    <a:pt x="104" y="84"/>
                  </a:cubicBezTo>
                  <a:cubicBezTo>
                    <a:pt x="89" y="99"/>
                    <a:pt x="74" y="80"/>
                    <a:pt x="74" y="80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90" y="105"/>
                    <a:pt x="104" y="121"/>
                    <a:pt x="90" y="141"/>
                  </a:cubicBezTo>
                  <a:cubicBezTo>
                    <a:pt x="75" y="161"/>
                    <a:pt x="49" y="176"/>
                    <a:pt x="47" y="199"/>
                  </a:cubicBezTo>
                  <a:cubicBezTo>
                    <a:pt x="44" y="230"/>
                    <a:pt x="32" y="225"/>
                    <a:pt x="22" y="237"/>
                  </a:cubicBezTo>
                  <a:cubicBezTo>
                    <a:pt x="0" y="265"/>
                    <a:pt x="44" y="267"/>
                    <a:pt x="35" y="322"/>
                  </a:cubicBezTo>
                  <a:cubicBezTo>
                    <a:pt x="27" y="376"/>
                    <a:pt x="47" y="371"/>
                    <a:pt x="55" y="405"/>
                  </a:cubicBezTo>
                  <a:cubicBezTo>
                    <a:pt x="70" y="461"/>
                    <a:pt x="103" y="466"/>
                    <a:pt x="103" y="466"/>
                  </a:cubicBezTo>
                  <a:cubicBezTo>
                    <a:pt x="91" y="464"/>
                    <a:pt x="64" y="437"/>
                    <a:pt x="67" y="408"/>
                  </a:cubicBezTo>
                  <a:cubicBezTo>
                    <a:pt x="67" y="408"/>
                    <a:pt x="67" y="408"/>
                    <a:pt x="67" y="408"/>
                  </a:cubicBezTo>
                  <a:cubicBezTo>
                    <a:pt x="69" y="403"/>
                    <a:pt x="79" y="410"/>
                    <a:pt x="79" y="410"/>
                  </a:cubicBezTo>
                  <a:cubicBezTo>
                    <a:pt x="95" y="422"/>
                    <a:pt x="117" y="433"/>
                    <a:pt x="146" y="427"/>
                  </a:cubicBezTo>
                  <a:cubicBezTo>
                    <a:pt x="219" y="413"/>
                    <a:pt x="211" y="454"/>
                    <a:pt x="249" y="478"/>
                  </a:cubicBezTo>
                  <a:cubicBezTo>
                    <a:pt x="286" y="502"/>
                    <a:pt x="344" y="501"/>
                    <a:pt x="372" y="470"/>
                  </a:cubicBezTo>
                  <a:cubicBezTo>
                    <a:pt x="400" y="438"/>
                    <a:pt x="408" y="413"/>
                    <a:pt x="431" y="405"/>
                  </a:cubicBezTo>
                  <a:cubicBezTo>
                    <a:pt x="453" y="397"/>
                    <a:pt x="445" y="377"/>
                    <a:pt x="459" y="374"/>
                  </a:cubicBezTo>
                  <a:cubicBezTo>
                    <a:pt x="445" y="377"/>
                    <a:pt x="449" y="392"/>
                    <a:pt x="428" y="400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7" name="Freeform 214">
              <a:extLst>
                <a:ext uri="{FF2B5EF4-FFF2-40B4-BE49-F238E27FC236}">
                  <a16:creationId xmlns:a16="http://schemas.microsoft.com/office/drawing/2014/main" id="{4C4FFD57-DEED-48BF-A80C-945B17898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578"/>
              <a:ext cx="148" cy="239"/>
            </a:xfrm>
            <a:custGeom>
              <a:avLst/>
              <a:gdLst>
                <a:gd name="T0" fmla="*/ 432 w 73"/>
                <a:gd name="T1" fmla="*/ 9 h 110"/>
                <a:gd name="T2" fmla="*/ 332 w 73"/>
                <a:gd name="T3" fmla="*/ 52 h 110"/>
                <a:gd name="T4" fmla="*/ 308 w 73"/>
                <a:gd name="T5" fmla="*/ 265 h 110"/>
                <a:gd name="T6" fmla="*/ 116 w 73"/>
                <a:gd name="T7" fmla="*/ 595 h 110"/>
                <a:gd name="T8" fmla="*/ 99 w 73"/>
                <a:gd name="T9" fmla="*/ 945 h 110"/>
                <a:gd name="T10" fmla="*/ 440 w 73"/>
                <a:gd name="T11" fmla="*/ 1076 h 110"/>
                <a:gd name="T12" fmla="*/ 560 w 73"/>
                <a:gd name="T13" fmla="*/ 737 h 110"/>
                <a:gd name="T14" fmla="*/ 608 w 73"/>
                <a:gd name="T15" fmla="*/ 367 h 110"/>
                <a:gd name="T16" fmla="*/ 468 w 73"/>
                <a:gd name="T17" fmla="*/ 9 h 110"/>
                <a:gd name="T18" fmla="*/ 460 w 73"/>
                <a:gd name="T19" fmla="*/ 43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110">
                  <a:moveTo>
                    <a:pt x="52" y="1"/>
                  </a:moveTo>
                  <a:cubicBezTo>
                    <a:pt x="47" y="2"/>
                    <a:pt x="43" y="0"/>
                    <a:pt x="40" y="5"/>
                  </a:cubicBezTo>
                  <a:cubicBezTo>
                    <a:pt x="37" y="10"/>
                    <a:pt x="38" y="21"/>
                    <a:pt x="37" y="26"/>
                  </a:cubicBezTo>
                  <a:cubicBezTo>
                    <a:pt x="34" y="42"/>
                    <a:pt x="27" y="50"/>
                    <a:pt x="14" y="58"/>
                  </a:cubicBezTo>
                  <a:cubicBezTo>
                    <a:pt x="0" y="67"/>
                    <a:pt x="0" y="81"/>
                    <a:pt x="12" y="92"/>
                  </a:cubicBezTo>
                  <a:cubicBezTo>
                    <a:pt x="21" y="99"/>
                    <a:pt x="41" y="110"/>
                    <a:pt x="53" y="105"/>
                  </a:cubicBezTo>
                  <a:cubicBezTo>
                    <a:pt x="62" y="100"/>
                    <a:pt x="65" y="81"/>
                    <a:pt x="67" y="72"/>
                  </a:cubicBezTo>
                  <a:cubicBezTo>
                    <a:pt x="71" y="60"/>
                    <a:pt x="73" y="48"/>
                    <a:pt x="73" y="36"/>
                  </a:cubicBezTo>
                  <a:cubicBezTo>
                    <a:pt x="73" y="22"/>
                    <a:pt x="71" y="5"/>
                    <a:pt x="56" y="1"/>
                  </a:cubicBezTo>
                  <a:cubicBezTo>
                    <a:pt x="55" y="1"/>
                    <a:pt x="55" y="2"/>
                    <a:pt x="55" y="4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8" name="Freeform 215">
              <a:extLst>
                <a:ext uri="{FF2B5EF4-FFF2-40B4-BE49-F238E27FC236}">
                  <a16:creationId xmlns:a16="http://schemas.microsoft.com/office/drawing/2014/main" id="{F43BE7E7-5243-4EB7-B12D-A88374E68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940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9" name="Freeform 216">
              <a:extLst>
                <a:ext uri="{FF2B5EF4-FFF2-40B4-BE49-F238E27FC236}">
                  <a16:creationId xmlns:a16="http://schemas.microsoft.com/office/drawing/2014/main" id="{50DD19A3-8EE6-4B3D-B8FE-5868BAE56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129"/>
              <a:ext cx="934" cy="1089"/>
            </a:xfrm>
            <a:custGeom>
              <a:avLst/>
              <a:gdLst>
                <a:gd name="T0" fmla="*/ 3606 w 459"/>
                <a:gd name="T1" fmla="*/ 4085 h 502"/>
                <a:gd name="T2" fmla="*/ 3134 w 459"/>
                <a:gd name="T3" fmla="*/ 4697 h 502"/>
                <a:gd name="T4" fmla="*/ 2116 w 459"/>
                <a:gd name="T5" fmla="*/ 4818 h 502"/>
                <a:gd name="T6" fmla="*/ 1288 w 459"/>
                <a:gd name="T7" fmla="*/ 4287 h 502"/>
                <a:gd name="T8" fmla="*/ 676 w 459"/>
                <a:gd name="T9" fmla="*/ 4113 h 502"/>
                <a:gd name="T10" fmla="*/ 513 w 459"/>
                <a:gd name="T11" fmla="*/ 3972 h 502"/>
                <a:gd name="T12" fmla="*/ 397 w 459"/>
                <a:gd name="T13" fmla="*/ 3336 h 502"/>
                <a:gd name="T14" fmla="*/ 303 w 459"/>
                <a:gd name="T15" fmla="*/ 2480 h 502"/>
                <a:gd name="T16" fmla="*/ 413 w 459"/>
                <a:gd name="T17" fmla="*/ 2347 h 502"/>
                <a:gd name="T18" fmla="*/ 733 w 459"/>
                <a:gd name="T19" fmla="*/ 2603 h 502"/>
                <a:gd name="T20" fmla="*/ 1237 w 459"/>
                <a:gd name="T21" fmla="*/ 3031 h 502"/>
                <a:gd name="T22" fmla="*/ 1896 w 459"/>
                <a:gd name="T23" fmla="*/ 2978 h 502"/>
                <a:gd name="T24" fmla="*/ 2084 w 459"/>
                <a:gd name="T25" fmla="*/ 3582 h 502"/>
                <a:gd name="T26" fmla="*/ 2301 w 459"/>
                <a:gd name="T27" fmla="*/ 3892 h 502"/>
                <a:gd name="T28" fmla="*/ 2124 w 459"/>
                <a:gd name="T29" fmla="*/ 3573 h 502"/>
                <a:gd name="T30" fmla="*/ 2012 w 459"/>
                <a:gd name="T31" fmla="*/ 3074 h 502"/>
                <a:gd name="T32" fmla="*/ 2613 w 459"/>
                <a:gd name="T33" fmla="*/ 3421 h 502"/>
                <a:gd name="T34" fmla="*/ 1980 w 459"/>
                <a:gd name="T35" fmla="*/ 2978 h 502"/>
                <a:gd name="T36" fmla="*/ 1500 w 459"/>
                <a:gd name="T37" fmla="*/ 2931 h 502"/>
                <a:gd name="T38" fmla="*/ 993 w 459"/>
                <a:gd name="T39" fmla="*/ 2716 h 502"/>
                <a:gd name="T40" fmla="*/ 580 w 459"/>
                <a:gd name="T41" fmla="*/ 2471 h 502"/>
                <a:gd name="T42" fmla="*/ 456 w 459"/>
                <a:gd name="T43" fmla="*/ 2217 h 502"/>
                <a:gd name="T44" fmla="*/ 513 w 459"/>
                <a:gd name="T45" fmla="*/ 1929 h 502"/>
                <a:gd name="T46" fmla="*/ 903 w 459"/>
                <a:gd name="T47" fmla="*/ 1317 h 502"/>
                <a:gd name="T48" fmla="*/ 903 w 459"/>
                <a:gd name="T49" fmla="*/ 1317 h 502"/>
                <a:gd name="T50" fmla="*/ 969 w 459"/>
                <a:gd name="T51" fmla="*/ 1336 h 502"/>
                <a:gd name="T52" fmla="*/ 1585 w 459"/>
                <a:gd name="T53" fmla="*/ 1247 h 502"/>
                <a:gd name="T54" fmla="*/ 1988 w 459"/>
                <a:gd name="T55" fmla="*/ 1360 h 502"/>
                <a:gd name="T56" fmla="*/ 2216 w 459"/>
                <a:gd name="T57" fmla="*/ 1675 h 502"/>
                <a:gd name="T58" fmla="*/ 2108 w 459"/>
                <a:gd name="T59" fmla="*/ 1360 h 502"/>
                <a:gd name="T60" fmla="*/ 2344 w 459"/>
                <a:gd name="T61" fmla="*/ 1247 h 502"/>
                <a:gd name="T62" fmla="*/ 2808 w 459"/>
                <a:gd name="T63" fmla="*/ 1111 h 502"/>
                <a:gd name="T64" fmla="*/ 1896 w 459"/>
                <a:gd name="T65" fmla="*/ 1276 h 502"/>
                <a:gd name="T66" fmla="*/ 1164 w 459"/>
                <a:gd name="T67" fmla="*/ 1345 h 502"/>
                <a:gd name="T68" fmla="*/ 895 w 459"/>
                <a:gd name="T69" fmla="*/ 1143 h 502"/>
                <a:gd name="T70" fmla="*/ 1097 w 459"/>
                <a:gd name="T71" fmla="*/ 785 h 502"/>
                <a:gd name="T72" fmla="*/ 1424 w 459"/>
                <a:gd name="T73" fmla="*/ 0 h 502"/>
                <a:gd name="T74" fmla="*/ 1304 w 459"/>
                <a:gd name="T75" fmla="*/ 20 h 502"/>
                <a:gd name="T76" fmla="*/ 877 w 459"/>
                <a:gd name="T77" fmla="*/ 857 h 502"/>
                <a:gd name="T78" fmla="*/ 625 w 459"/>
                <a:gd name="T79" fmla="*/ 818 h 502"/>
                <a:gd name="T80" fmla="*/ 617 w 459"/>
                <a:gd name="T81" fmla="*/ 970 h 502"/>
                <a:gd name="T82" fmla="*/ 757 w 459"/>
                <a:gd name="T83" fmla="*/ 1440 h 502"/>
                <a:gd name="T84" fmla="*/ 397 w 459"/>
                <a:gd name="T85" fmla="*/ 2033 h 502"/>
                <a:gd name="T86" fmla="*/ 187 w 459"/>
                <a:gd name="T87" fmla="*/ 2419 h 502"/>
                <a:gd name="T88" fmla="*/ 293 w 459"/>
                <a:gd name="T89" fmla="*/ 3289 h 502"/>
                <a:gd name="T90" fmla="*/ 464 w 459"/>
                <a:gd name="T91" fmla="*/ 4137 h 502"/>
                <a:gd name="T92" fmla="*/ 869 w 459"/>
                <a:gd name="T93" fmla="*/ 4757 h 502"/>
                <a:gd name="T94" fmla="*/ 564 w 459"/>
                <a:gd name="T95" fmla="*/ 4165 h 502"/>
                <a:gd name="T96" fmla="*/ 564 w 459"/>
                <a:gd name="T97" fmla="*/ 4165 h 502"/>
                <a:gd name="T98" fmla="*/ 667 w 459"/>
                <a:gd name="T99" fmla="*/ 4185 h 502"/>
                <a:gd name="T100" fmla="*/ 1229 w 459"/>
                <a:gd name="T101" fmla="*/ 4358 h 502"/>
                <a:gd name="T102" fmla="*/ 2100 w 459"/>
                <a:gd name="T103" fmla="*/ 4881 h 502"/>
                <a:gd name="T104" fmla="*/ 3134 w 459"/>
                <a:gd name="T105" fmla="*/ 4801 h 502"/>
                <a:gd name="T106" fmla="*/ 3632 w 459"/>
                <a:gd name="T107" fmla="*/ 4137 h 502"/>
                <a:gd name="T108" fmla="*/ 3868 w 459"/>
                <a:gd name="T109" fmla="*/ 3816 h 502"/>
                <a:gd name="T110" fmla="*/ 3606 w 459"/>
                <a:gd name="T111" fmla="*/ 4085 h 50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9" h="502">
                  <a:moveTo>
                    <a:pt x="428" y="400"/>
                  </a:moveTo>
                  <a:cubicBezTo>
                    <a:pt x="405" y="408"/>
                    <a:pt x="400" y="429"/>
                    <a:pt x="372" y="460"/>
                  </a:cubicBezTo>
                  <a:cubicBezTo>
                    <a:pt x="345" y="491"/>
                    <a:pt x="288" y="496"/>
                    <a:pt x="251" y="472"/>
                  </a:cubicBezTo>
                  <a:cubicBezTo>
                    <a:pt x="214" y="448"/>
                    <a:pt x="225" y="405"/>
                    <a:pt x="153" y="420"/>
                  </a:cubicBezTo>
                  <a:cubicBezTo>
                    <a:pt x="121" y="427"/>
                    <a:pt x="97" y="417"/>
                    <a:pt x="80" y="403"/>
                  </a:cubicBezTo>
                  <a:cubicBezTo>
                    <a:pt x="61" y="389"/>
                    <a:pt x="61" y="389"/>
                    <a:pt x="61" y="389"/>
                  </a:cubicBezTo>
                  <a:cubicBezTo>
                    <a:pt x="53" y="374"/>
                    <a:pt x="40" y="358"/>
                    <a:pt x="47" y="327"/>
                  </a:cubicBezTo>
                  <a:cubicBezTo>
                    <a:pt x="57" y="283"/>
                    <a:pt x="18" y="257"/>
                    <a:pt x="36" y="243"/>
                  </a:cubicBezTo>
                  <a:cubicBezTo>
                    <a:pt x="43" y="238"/>
                    <a:pt x="47" y="233"/>
                    <a:pt x="49" y="230"/>
                  </a:cubicBezTo>
                  <a:cubicBezTo>
                    <a:pt x="57" y="231"/>
                    <a:pt x="57" y="251"/>
                    <a:pt x="87" y="255"/>
                  </a:cubicBezTo>
                  <a:cubicBezTo>
                    <a:pt x="120" y="260"/>
                    <a:pt x="115" y="289"/>
                    <a:pt x="147" y="297"/>
                  </a:cubicBezTo>
                  <a:cubicBezTo>
                    <a:pt x="178" y="306"/>
                    <a:pt x="194" y="269"/>
                    <a:pt x="225" y="292"/>
                  </a:cubicBezTo>
                  <a:cubicBezTo>
                    <a:pt x="243" y="306"/>
                    <a:pt x="239" y="318"/>
                    <a:pt x="247" y="351"/>
                  </a:cubicBezTo>
                  <a:cubicBezTo>
                    <a:pt x="256" y="384"/>
                    <a:pt x="273" y="381"/>
                    <a:pt x="273" y="381"/>
                  </a:cubicBezTo>
                  <a:cubicBezTo>
                    <a:pt x="259" y="379"/>
                    <a:pt x="253" y="363"/>
                    <a:pt x="252" y="350"/>
                  </a:cubicBezTo>
                  <a:cubicBezTo>
                    <a:pt x="251" y="338"/>
                    <a:pt x="239" y="301"/>
                    <a:pt x="239" y="301"/>
                  </a:cubicBezTo>
                  <a:cubicBezTo>
                    <a:pt x="273" y="344"/>
                    <a:pt x="310" y="335"/>
                    <a:pt x="310" y="335"/>
                  </a:cubicBezTo>
                  <a:cubicBezTo>
                    <a:pt x="263" y="338"/>
                    <a:pt x="250" y="303"/>
                    <a:pt x="235" y="292"/>
                  </a:cubicBezTo>
                  <a:cubicBezTo>
                    <a:pt x="220" y="280"/>
                    <a:pt x="216" y="271"/>
                    <a:pt x="178" y="287"/>
                  </a:cubicBezTo>
                  <a:cubicBezTo>
                    <a:pt x="141" y="303"/>
                    <a:pt x="137" y="287"/>
                    <a:pt x="118" y="266"/>
                  </a:cubicBezTo>
                  <a:cubicBezTo>
                    <a:pt x="100" y="245"/>
                    <a:pt x="86" y="253"/>
                    <a:pt x="69" y="242"/>
                  </a:cubicBezTo>
                  <a:cubicBezTo>
                    <a:pt x="57" y="234"/>
                    <a:pt x="54" y="223"/>
                    <a:pt x="54" y="217"/>
                  </a:cubicBezTo>
                  <a:cubicBezTo>
                    <a:pt x="54" y="211"/>
                    <a:pt x="55" y="203"/>
                    <a:pt x="61" y="189"/>
                  </a:cubicBezTo>
                  <a:cubicBezTo>
                    <a:pt x="77" y="156"/>
                    <a:pt x="101" y="161"/>
                    <a:pt x="107" y="129"/>
                  </a:cubicBezTo>
                  <a:cubicBezTo>
                    <a:pt x="107" y="129"/>
                    <a:pt x="107" y="129"/>
                    <a:pt x="107" y="129"/>
                  </a:cubicBezTo>
                  <a:cubicBezTo>
                    <a:pt x="108" y="127"/>
                    <a:pt x="111" y="127"/>
                    <a:pt x="115" y="131"/>
                  </a:cubicBezTo>
                  <a:cubicBezTo>
                    <a:pt x="130" y="148"/>
                    <a:pt x="171" y="127"/>
                    <a:pt x="188" y="122"/>
                  </a:cubicBezTo>
                  <a:cubicBezTo>
                    <a:pt x="206" y="117"/>
                    <a:pt x="211" y="128"/>
                    <a:pt x="236" y="133"/>
                  </a:cubicBezTo>
                  <a:cubicBezTo>
                    <a:pt x="261" y="139"/>
                    <a:pt x="263" y="164"/>
                    <a:pt x="263" y="164"/>
                  </a:cubicBezTo>
                  <a:cubicBezTo>
                    <a:pt x="270" y="147"/>
                    <a:pt x="250" y="133"/>
                    <a:pt x="250" y="133"/>
                  </a:cubicBezTo>
                  <a:cubicBezTo>
                    <a:pt x="250" y="133"/>
                    <a:pt x="269" y="128"/>
                    <a:pt x="278" y="122"/>
                  </a:cubicBezTo>
                  <a:cubicBezTo>
                    <a:pt x="312" y="100"/>
                    <a:pt x="333" y="109"/>
                    <a:pt x="333" y="109"/>
                  </a:cubicBezTo>
                  <a:cubicBezTo>
                    <a:pt x="300" y="92"/>
                    <a:pt x="258" y="144"/>
                    <a:pt x="225" y="125"/>
                  </a:cubicBezTo>
                  <a:cubicBezTo>
                    <a:pt x="191" y="106"/>
                    <a:pt x="170" y="128"/>
                    <a:pt x="138" y="132"/>
                  </a:cubicBezTo>
                  <a:cubicBezTo>
                    <a:pt x="117" y="135"/>
                    <a:pt x="109" y="122"/>
                    <a:pt x="106" y="112"/>
                  </a:cubicBezTo>
                  <a:cubicBezTo>
                    <a:pt x="106" y="102"/>
                    <a:pt x="110" y="90"/>
                    <a:pt x="130" y="77"/>
                  </a:cubicBezTo>
                  <a:cubicBezTo>
                    <a:pt x="164" y="53"/>
                    <a:pt x="169" y="0"/>
                    <a:pt x="169" y="0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62" y="45"/>
                    <a:pt x="120" y="70"/>
                    <a:pt x="104" y="84"/>
                  </a:cubicBezTo>
                  <a:cubicBezTo>
                    <a:pt x="89" y="99"/>
                    <a:pt x="74" y="80"/>
                    <a:pt x="74" y="80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90" y="105"/>
                    <a:pt x="104" y="121"/>
                    <a:pt x="90" y="141"/>
                  </a:cubicBezTo>
                  <a:cubicBezTo>
                    <a:pt x="75" y="161"/>
                    <a:pt x="49" y="176"/>
                    <a:pt x="47" y="199"/>
                  </a:cubicBezTo>
                  <a:cubicBezTo>
                    <a:pt x="44" y="230"/>
                    <a:pt x="32" y="225"/>
                    <a:pt x="22" y="237"/>
                  </a:cubicBezTo>
                  <a:cubicBezTo>
                    <a:pt x="0" y="265"/>
                    <a:pt x="44" y="267"/>
                    <a:pt x="35" y="322"/>
                  </a:cubicBezTo>
                  <a:cubicBezTo>
                    <a:pt x="27" y="376"/>
                    <a:pt x="47" y="371"/>
                    <a:pt x="55" y="405"/>
                  </a:cubicBezTo>
                  <a:cubicBezTo>
                    <a:pt x="70" y="461"/>
                    <a:pt x="103" y="466"/>
                    <a:pt x="103" y="466"/>
                  </a:cubicBezTo>
                  <a:cubicBezTo>
                    <a:pt x="91" y="464"/>
                    <a:pt x="64" y="437"/>
                    <a:pt x="67" y="408"/>
                  </a:cubicBezTo>
                  <a:cubicBezTo>
                    <a:pt x="67" y="408"/>
                    <a:pt x="67" y="408"/>
                    <a:pt x="67" y="408"/>
                  </a:cubicBezTo>
                  <a:cubicBezTo>
                    <a:pt x="69" y="403"/>
                    <a:pt x="79" y="410"/>
                    <a:pt x="79" y="410"/>
                  </a:cubicBezTo>
                  <a:cubicBezTo>
                    <a:pt x="95" y="422"/>
                    <a:pt x="117" y="433"/>
                    <a:pt x="146" y="427"/>
                  </a:cubicBezTo>
                  <a:cubicBezTo>
                    <a:pt x="219" y="413"/>
                    <a:pt x="211" y="454"/>
                    <a:pt x="249" y="478"/>
                  </a:cubicBezTo>
                  <a:cubicBezTo>
                    <a:pt x="286" y="502"/>
                    <a:pt x="344" y="501"/>
                    <a:pt x="372" y="470"/>
                  </a:cubicBezTo>
                  <a:cubicBezTo>
                    <a:pt x="400" y="438"/>
                    <a:pt x="408" y="413"/>
                    <a:pt x="431" y="405"/>
                  </a:cubicBezTo>
                  <a:cubicBezTo>
                    <a:pt x="453" y="397"/>
                    <a:pt x="445" y="377"/>
                    <a:pt x="459" y="374"/>
                  </a:cubicBezTo>
                  <a:cubicBezTo>
                    <a:pt x="445" y="377"/>
                    <a:pt x="449" y="392"/>
                    <a:pt x="428" y="40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0" name="Freeform 217">
              <a:extLst>
                <a:ext uri="{FF2B5EF4-FFF2-40B4-BE49-F238E27FC236}">
                  <a16:creationId xmlns:a16="http://schemas.microsoft.com/office/drawing/2014/main" id="{9D40EC7A-CBB9-4926-935A-6DD513670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936"/>
              <a:ext cx="616" cy="1376"/>
            </a:xfrm>
            <a:custGeom>
              <a:avLst/>
              <a:gdLst>
                <a:gd name="T0" fmla="*/ 699 w 303"/>
                <a:gd name="T1" fmla="*/ 2821 h 634"/>
                <a:gd name="T2" fmla="*/ 1000 w 303"/>
                <a:gd name="T3" fmla="*/ 2331 h 634"/>
                <a:gd name="T4" fmla="*/ 1260 w 303"/>
                <a:gd name="T5" fmla="*/ 3171 h 634"/>
                <a:gd name="T6" fmla="*/ 1421 w 303"/>
                <a:gd name="T7" fmla="*/ 3590 h 634"/>
                <a:gd name="T8" fmla="*/ 1488 w 303"/>
                <a:gd name="T9" fmla="*/ 4158 h 634"/>
                <a:gd name="T10" fmla="*/ 1513 w 303"/>
                <a:gd name="T11" fmla="*/ 4612 h 634"/>
                <a:gd name="T12" fmla="*/ 1236 w 303"/>
                <a:gd name="T13" fmla="*/ 5083 h 634"/>
                <a:gd name="T14" fmla="*/ 773 w 303"/>
                <a:gd name="T15" fmla="*/ 5615 h 634"/>
                <a:gd name="T16" fmla="*/ 488 w 303"/>
                <a:gd name="T17" fmla="*/ 5845 h 634"/>
                <a:gd name="T18" fmla="*/ 1067 w 303"/>
                <a:gd name="T19" fmla="*/ 5582 h 634"/>
                <a:gd name="T20" fmla="*/ 1328 w 303"/>
                <a:gd name="T21" fmla="*/ 5040 h 634"/>
                <a:gd name="T22" fmla="*/ 1604 w 303"/>
                <a:gd name="T23" fmla="*/ 4456 h 634"/>
                <a:gd name="T24" fmla="*/ 1628 w 303"/>
                <a:gd name="T25" fmla="*/ 4315 h 634"/>
                <a:gd name="T26" fmla="*/ 1748 w 303"/>
                <a:gd name="T27" fmla="*/ 4734 h 634"/>
                <a:gd name="T28" fmla="*/ 2320 w 303"/>
                <a:gd name="T29" fmla="*/ 5775 h 634"/>
                <a:gd name="T30" fmla="*/ 2545 w 303"/>
                <a:gd name="T31" fmla="*/ 6481 h 634"/>
                <a:gd name="T32" fmla="*/ 2385 w 303"/>
                <a:gd name="T33" fmla="*/ 5817 h 634"/>
                <a:gd name="T34" fmla="*/ 1805 w 303"/>
                <a:gd name="T35" fmla="*/ 4734 h 634"/>
                <a:gd name="T36" fmla="*/ 1612 w 303"/>
                <a:gd name="T37" fmla="*/ 4193 h 634"/>
                <a:gd name="T38" fmla="*/ 1529 w 303"/>
                <a:gd name="T39" fmla="*/ 3557 h 634"/>
                <a:gd name="T40" fmla="*/ 1856 w 303"/>
                <a:gd name="T41" fmla="*/ 3703 h 634"/>
                <a:gd name="T42" fmla="*/ 2293 w 303"/>
                <a:gd name="T43" fmla="*/ 4017 h 634"/>
                <a:gd name="T44" fmla="*/ 2537 w 303"/>
                <a:gd name="T45" fmla="*/ 4017 h 634"/>
                <a:gd name="T46" fmla="*/ 2328 w 303"/>
                <a:gd name="T47" fmla="*/ 3976 h 634"/>
                <a:gd name="T48" fmla="*/ 1848 w 303"/>
                <a:gd name="T49" fmla="*/ 3618 h 634"/>
                <a:gd name="T50" fmla="*/ 1437 w 303"/>
                <a:gd name="T51" fmla="*/ 3240 h 634"/>
                <a:gd name="T52" fmla="*/ 1067 w 303"/>
                <a:gd name="T53" fmla="*/ 2359 h 634"/>
                <a:gd name="T54" fmla="*/ 1049 w 303"/>
                <a:gd name="T55" fmla="*/ 1606 h 634"/>
                <a:gd name="T56" fmla="*/ 1116 w 303"/>
                <a:gd name="T57" fmla="*/ 1300 h 634"/>
                <a:gd name="T58" fmla="*/ 1360 w 303"/>
                <a:gd name="T59" fmla="*/ 1912 h 634"/>
                <a:gd name="T60" fmla="*/ 1897 w 303"/>
                <a:gd name="T61" fmla="*/ 2411 h 634"/>
                <a:gd name="T62" fmla="*/ 2212 w 303"/>
                <a:gd name="T63" fmla="*/ 2813 h 634"/>
                <a:gd name="T64" fmla="*/ 1952 w 303"/>
                <a:gd name="T65" fmla="*/ 2435 h 634"/>
                <a:gd name="T66" fmla="*/ 1429 w 303"/>
                <a:gd name="T67" fmla="*/ 1912 h 634"/>
                <a:gd name="T68" fmla="*/ 943 w 303"/>
                <a:gd name="T69" fmla="*/ 942 h 634"/>
                <a:gd name="T70" fmla="*/ 220 w 303"/>
                <a:gd name="T71" fmla="*/ 141 h 634"/>
                <a:gd name="T72" fmla="*/ 0 w 303"/>
                <a:gd name="T73" fmla="*/ 0 h 634"/>
                <a:gd name="T74" fmla="*/ 976 w 303"/>
                <a:gd name="T75" fmla="*/ 1083 h 634"/>
                <a:gd name="T76" fmla="*/ 943 w 303"/>
                <a:gd name="T77" fmla="*/ 1667 h 634"/>
                <a:gd name="T78" fmla="*/ 984 w 303"/>
                <a:gd name="T79" fmla="*/ 2138 h 634"/>
                <a:gd name="T80" fmla="*/ 657 w 303"/>
                <a:gd name="T81" fmla="*/ 2813 h 63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3" h="634">
                  <a:moveTo>
                    <a:pt x="83" y="276"/>
                  </a:moveTo>
                  <a:cubicBezTo>
                    <a:pt x="90" y="250"/>
                    <a:pt x="119" y="228"/>
                    <a:pt x="119" y="228"/>
                  </a:cubicBezTo>
                  <a:cubicBezTo>
                    <a:pt x="113" y="261"/>
                    <a:pt x="135" y="297"/>
                    <a:pt x="150" y="310"/>
                  </a:cubicBezTo>
                  <a:cubicBezTo>
                    <a:pt x="165" y="322"/>
                    <a:pt x="172" y="330"/>
                    <a:pt x="169" y="351"/>
                  </a:cubicBezTo>
                  <a:cubicBezTo>
                    <a:pt x="165" y="372"/>
                    <a:pt x="163" y="391"/>
                    <a:pt x="177" y="407"/>
                  </a:cubicBezTo>
                  <a:cubicBezTo>
                    <a:pt x="192" y="422"/>
                    <a:pt x="181" y="440"/>
                    <a:pt x="180" y="451"/>
                  </a:cubicBezTo>
                  <a:cubicBezTo>
                    <a:pt x="177" y="484"/>
                    <a:pt x="148" y="474"/>
                    <a:pt x="147" y="497"/>
                  </a:cubicBezTo>
                  <a:cubicBezTo>
                    <a:pt x="145" y="533"/>
                    <a:pt x="126" y="545"/>
                    <a:pt x="92" y="549"/>
                  </a:cubicBezTo>
                  <a:cubicBezTo>
                    <a:pt x="65" y="552"/>
                    <a:pt x="58" y="572"/>
                    <a:pt x="58" y="572"/>
                  </a:cubicBezTo>
                  <a:cubicBezTo>
                    <a:pt x="71" y="549"/>
                    <a:pt x="91" y="564"/>
                    <a:pt x="127" y="546"/>
                  </a:cubicBezTo>
                  <a:cubicBezTo>
                    <a:pt x="164" y="528"/>
                    <a:pt x="146" y="500"/>
                    <a:pt x="158" y="493"/>
                  </a:cubicBezTo>
                  <a:cubicBezTo>
                    <a:pt x="181" y="479"/>
                    <a:pt x="195" y="446"/>
                    <a:pt x="191" y="436"/>
                  </a:cubicBezTo>
                  <a:cubicBezTo>
                    <a:pt x="187" y="426"/>
                    <a:pt x="194" y="422"/>
                    <a:pt x="194" y="422"/>
                  </a:cubicBezTo>
                  <a:cubicBezTo>
                    <a:pt x="211" y="427"/>
                    <a:pt x="202" y="445"/>
                    <a:pt x="208" y="463"/>
                  </a:cubicBezTo>
                  <a:cubicBezTo>
                    <a:pt x="224" y="511"/>
                    <a:pt x="274" y="536"/>
                    <a:pt x="276" y="565"/>
                  </a:cubicBezTo>
                  <a:cubicBezTo>
                    <a:pt x="281" y="629"/>
                    <a:pt x="303" y="634"/>
                    <a:pt x="303" y="634"/>
                  </a:cubicBezTo>
                  <a:cubicBezTo>
                    <a:pt x="288" y="626"/>
                    <a:pt x="288" y="608"/>
                    <a:pt x="284" y="569"/>
                  </a:cubicBezTo>
                  <a:cubicBezTo>
                    <a:pt x="280" y="529"/>
                    <a:pt x="236" y="517"/>
                    <a:pt x="215" y="463"/>
                  </a:cubicBezTo>
                  <a:cubicBezTo>
                    <a:pt x="205" y="437"/>
                    <a:pt x="225" y="434"/>
                    <a:pt x="192" y="410"/>
                  </a:cubicBezTo>
                  <a:cubicBezTo>
                    <a:pt x="160" y="385"/>
                    <a:pt x="182" y="348"/>
                    <a:pt x="182" y="348"/>
                  </a:cubicBezTo>
                  <a:cubicBezTo>
                    <a:pt x="182" y="348"/>
                    <a:pt x="187" y="362"/>
                    <a:pt x="221" y="362"/>
                  </a:cubicBezTo>
                  <a:cubicBezTo>
                    <a:pt x="255" y="362"/>
                    <a:pt x="254" y="376"/>
                    <a:pt x="273" y="393"/>
                  </a:cubicBezTo>
                  <a:cubicBezTo>
                    <a:pt x="293" y="410"/>
                    <a:pt x="302" y="393"/>
                    <a:pt x="302" y="393"/>
                  </a:cubicBezTo>
                  <a:cubicBezTo>
                    <a:pt x="302" y="393"/>
                    <a:pt x="293" y="407"/>
                    <a:pt x="277" y="389"/>
                  </a:cubicBezTo>
                  <a:cubicBezTo>
                    <a:pt x="262" y="371"/>
                    <a:pt x="258" y="357"/>
                    <a:pt x="220" y="354"/>
                  </a:cubicBezTo>
                  <a:cubicBezTo>
                    <a:pt x="182" y="351"/>
                    <a:pt x="192" y="331"/>
                    <a:pt x="171" y="317"/>
                  </a:cubicBezTo>
                  <a:cubicBezTo>
                    <a:pt x="149" y="302"/>
                    <a:pt x="121" y="255"/>
                    <a:pt x="127" y="231"/>
                  </a:cubicBezTo>
                  <a:cubicBezTo>
                    <a:pt x="133" y="208"/>
                    <a:pt x="112" y="176"/>
                    <a:pt x="125" y="157"/>
                  </a:cubicBezTo>
                  <a:cubicBezTo>
                    <a:pt x="132" y="148"/>
                    <a:pt x="133" y="127"/>
                    <a:pt x="133" y="127"/>
                  </a:cubicBezTo>
                  <a:cubicBezTo>
                    <a:pt x="145" y="140"/>
                    <a:pt x="145" y="136"/>
                    <a:pt x="162" y="187"/>
                  </a:cubicBezTo>
                  <a:cubicBezTo>
                    <a:pt x="175" y="228"/>
                    <a:pt x="220" y="208"/>
                    <a:pt x="226" y="236"/>
                  </a:cubicBezTo>
                  <a:cubicBezTo>
                    <a:pt x="241" y="304"/>
                    <a:pt x="263" y="275"/>
                    <a:pt x="263" y="275"/>
                  </a:cubicBezTo>
                  <a:cubicBezTo>
                    <a:pt x="247" y="276"/>
                    <a:pt x="246" y="281"/>
                    <a:pt x="232" y="238"/>
                  </a:cubicBezTo>
                  <a:cubicBezTo>
                    <a:pt x="218" y="196"/>
                    <a:pt x="182" y="224"/>
                    <a:pt x="170" y="187"/>
                  </a:cubicBezTo>
                  <a:cubicBezTo>
                    <a:pt x="157" y="150"/>
                    <a:pt x="145" y="109"/>
                    <a:pt x="112" y="92"/>
                  </a:cubicBezTo>
                  <a:cubicBezTo>
                    <a:pt x="38" y="53"/>
                    <a:pt x="26" y="14"/>
                    <a:pt x="26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79"/>
                    <a:pt x="97" y="89"/>
                    <a:pt x="116" y="106"/>
                  </a:cubicBezTo>
                  <a:cubicBezTo>
                    <a:pt x="135" y="123"/>
                    <a:pt x="119" y="145"/>
                    <a:pt x="112" y="163"/>
                  </a:cubicBezTo>
                  <a:cubicBezTo>
                    <a:pt x="105" y="181"/>
                    <a:pt x="120" y="192"/>
                    <a:pt x="117" y="209"/>
                  </a:cubicBezTo>
                  <a:cubicBezTo>
                    <a:pt x="113" y="232"/>
                    <a:pt x="86" y="232"/>
                    <a:pt x="78" y="275"/>
                  </a:cubicBezTo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1" name="Freeform 218">
              <a:extLst>
                <a:ext uri="{FF2B5EF4-FFF2-40B4-BE49-F238E27FC236}">
                  <a16:creationId xmlns:a16="http://schemas.microsoft.com/office/drawing/2014/main" id="{7BCAAA72-90FE-4882-BD3C-988F096CF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532"/>
              <a:ext cx="43" cy="189"/>
            </a:xfrm>
            <a:custGeom>
              <a:avLst/>
              <a:gdLst>
                <a:gd name="T0" fmla="*/ 139 w 21"/>
                <a:gd name="T1" fmla="*/ 0 h 87"/>
                <a:gd name="T2" fmla="*/ 121 w 21"/>
                <a:gd name="T3" fmla="*/ 226 h 87"/>
                <a:gd name="T4" fmla="*/ 0 w 21"/>
                <a:gd name="T5" fmla="*/ 893 h 87"/>
                <a:gd name="T6" fmla="*/ 164 w 21"/>
                <a:gd name="T7" fmla="*/ 165 h 87"/>
                <a:gd name="T8" fmla="*/ 180 w 21"/>
                <a:gd name="T9" fmla="*/ 9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87">
                  <a:moveTo>
                    <a:pt x="16" y="0"/>
                  </a:moveTo>
                  <a:cubicBezTo>
                    <a:pt x="14" y="6"/>
                    <a:pt x="14" y="13"/>
                    <a:pt x="14" y="22"/>
                  </a:cubicBezTo>
                  <a:cubicBezTo>
                    <a:pt x="12" y="81"/>
                    <a:pt x="0" y="87"/>
                    <a:pt x="0" y="87"/>
                  </a:cubicBezTo>
                  <a:cubicBezTo>
                    <a:pt x="18" y="85"/>
                    <a:pt x="21" y="48"/>
                    <a:pt x="19" y="16"/>
                  </a:cubicBezTo>
                  <a:cubicBezTo>
                    <a:pt x="19" y="11"/>
                    <a:pt x="20" y="6"/>
                    <a:pt x="21" y="1"/>
                  </a:cubicBezTo>
                </a:path>
              </a:pathLst>
            </a:custGeom>
            <a:solidFill>
              <a:srgbClr val="7B37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2" name="Freeform 219">
              <a:extLst>
                <a:ext uri="{FF2B5EF4-FFF2-40B4-BE49-F238E27FC236}">
                  <a16:creationId xmlns:a16="http://schemas.microsoft.com/office/drawing/2014/main" id="{EA0F93AB-B7C7-409E-A57C-03E7C3ADD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933"/>
              <a:ext cx="614" cy="1376"/>
            </a:xfrm>
            <a:custGeom>
              <a:avLst/>
              <a:gdLst>
                <a:gd name="T0" fmla="*/ 0 w 302"/>
                <a:gd name="T1" fmla="*/ 0 h 634"/>
                <a:gd name="T2" fmla="*/ 968 w 302"/>
                <a:gd name="T3" fmla="*/ 1074 h 634"/>
                <a:gd name="T4" fmla="*/ 933 w 302"/>
                <a:gd name="T5" fmla="*/ 1658 h 634"/>
                <a:gd name="T6" fmla="*/ 976 w 302"/>
                <a:gd name="T7" fmla="*/ 2138 h 634"/>
                <a:gd name="T8" fmla="*/ 628 w 302"/>
                <a:gd name="T9" fmla="*/ 3023 h 634"/>
                <a:gd name="T10" fmla="*/ 496 w 302"/>
                <a:gd name="T11" fmla="*/ 3711 h 634"/>
                <a:gd name="T12" fmla="*/ 681 w 302"/>
                <a:gd name="T13" fmla="*/ 2963 h 634"/>
                <a:gd name="T14" fmla="*/ 992 w 302"/>
                <a:gd name="T15" fmla="*/ 2331 h 634"/>
                <a:gd name="T16" fmla="*/ 1252 w 302"/>
                <a:gd name="T17" fmla="*/ 3160 h 634"/>
                <a:gd name="T18" fmla="*/ 1413 w 302"/>
                <a:gd name="T19" fmla="*/ 3590 h 634"/>
                <a:gd name="T20" fmla="*/ 1488 w 302"/>
                <a:gd name="T21" fmla="*/ 4150 h 634"/>
                <a:gd name="T22" fmla="*/ 1513 w 302"/>
                <a:gd name="T23" fmla="*/ 4612 h 634"/>
                <a:gd name="T24" fmla="*/ 1228 w 302"/>
                <a:gd name="T25" fmla="*/ 5120 h 634"/>
                <a:gd name="T26" fmla="*/ 781 w 302"/>
                <a:gd name="T27" fmla="*/ 5652 h 634"/>
                <a:gd name="T28" fmla="*/ 447 w 302"/>
                <a:gd name="T29" fmla="*/ 5879 h 634"/>
                <a:gd name="T30" fmla="*/ 1057 w 302"/>
                <a:gd name="T31" fmla="*/ 5615 h 634"/>
                <a:gd name="T32" fmla="*/ 1319 w 302"/>
                <a:gd name="T33" fmla="*/ 5031 h 634"/>
                <a:gd name="T34" fmla="*/ 1588 w 302"/>
                <a:gd name="T35" fmla="*/ 4601 h 634"/>
                <a:gd name="T36" fmla="*/ 1629 w 302"/>
                <a:gd name="T37" fmla="*/ 4315 h 634"/>
                <a:gd name="T38" fmla="*/ 1740 w 302"/>
                <a:gd name="T39" fmla="*/ 4734 h 634"/>
                <a:gd name="T40" fmla="*/ 2320 w 302"/>
                <a:gd name="T41" fmla="*/ 5775 h 634"/>
                <a:gd name="T42" fmla="*/ 2537 w 302"/>
                <a:gd name="T43" fmla="*/ 6481 h 634"/>
                <a:gd name="T44" fmla="*/ 2385 w 302"/>
                <a:gd name="T45" fmla="*/ 5808 h 634"/>
                <a:gd name="T46" fmla="*/ 1797 w 302"/>
                <a:gd name="T47" fmla="*/ 4734 h 634"/>
                <a:gd name="T48" fmla="*/ 1612 w 302"/>
                <a:gd name="T49" fmla="*/ 4182 h 634"/>
                <a:gd name="T50" fmla="*/ 1529 w 302"/>
                <a:gd name="T51" fmla="*/ 3557 h 634"/>
                <a:gd name="T52" fmla="*/ 1848 w 302"/>
                <a:gd name="T53" fmla="*/ 3687 h 634"/>
                <a:gd name="T54" fmla="*/ 2293 w 302"/>
                <a:gd name="T55" fmla="*/ 4009 h 634"/>
                <a:gd name="T56" fmla="*/ 2529 w 302"/>
                <a:gd name="T57" fmla="*/ 4009 h 634"/>
                <a:gd name="T58" fmla="*/ 2328 w 302"/>
                <a:gd name="T59" fmla="*/ 3965 h 634"/>
                <a:gd name="T60" fmla="*/ 1840 w 302"/>
                <a:gd name="T61" fmla="*/ 3618 h 634"/>
                <a:gd name="T62" fmla="*/ 1429 w 302"/>
                <a:gd name="T63" fmla="*/ 3232 h 634"/>
                <a:gd name="T64" fmla="*/ 1057 w 302"/>
                <a:gd name="T65" fmla="*/ 2359 h 634"/>
                <a:gd name="T66" fmla="*/ 1041 w 302"/>
                <a:gd name="T67" fmla="*/ 1606 h 634"/>
                <a:gd name="T68" fmla="*/ 1108 w 302"/>
                <a:gd name="T69" fmla="*/ 1287 h 634"/>
                <a:gd name="T70" fmla="*/ 1352 w 302"/>
                <a:gd name="T71" fmla="*/ 1912 h 634"/>
                <a:gd name="T72" fmla="*/ 1889 w 302"/>
                <a:gd name="T73" fmla="*/ 2411 h 634"/>
                <a:gd name="T74" fmla="*/ 2204 w 302"/>
                <a:gd name="T75" fmla="*/ 2813 h 634"/>
                <a:gd name="T76" fmla="*/ 1944 w 302"/>
                <a:gd name="T77" fmla="*/ 2435 h 634"/>
                <a:gd name="T78" fmla="*/ 1421 w 302"/>
                <a:gd name="T79" fmla="*/ 1912 h 634"/>
                <a:gd name="T80" fmla="*/ 933 w 302"/>
                <a:gd name="T81" fmla="*/ 933 h 634"/>
                <a:gd name="T82" fmla="*/ 211 w 302"/>
                <a:gd name="T83" fmla="*/ 132 h 634"/>
                <a:gd name="T84" fmla="*/ 0 w 302"/>
                <a:gd name="T85" fmla="*/ 0 h 63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2" h="634">
                  <a:moveTo>
                    <a:pt x="0" y="0"/>
                  </a:moveTo>
                  <a:cubicBezTo>
                    <a:pt x="39" y="79"/>
                    <a:pt x="97" y="89"/>
                    <a:pt x="115" y="105"/>
                  </a:cubicBezTo>
                  <a:cubicBezTo>
                    <a:pt x="134" y="122"/>
                    <a:pt x="118" y="145"/>
                    <a:pt x="111" y="162"/>
                  </a:cubicBezTo>
                  <a:cubicBezTo>
                    <a:pt x="104" y="180"/>
                    <a:pt x="119" y="193"/>
                    <a:pt x="116" y="209"/>
                  </a:cubicBezTo>
                  <a:cubicBezTo>
                    <a:pt x="112" y="236"/>
                    <a:pt x="75" y="237"/>
                    <a:pt x="75" y="296"/>
                  </a:cubicBezTo>
                  <a:cubicBezTo>
                    <a:pt x="75" y="356"/>
                    <a:pt x="59" y="363"/>
                    <a:pt x="59" y="363"/>
                  </a:cubicBezTo>
                  <a:cubicBezTo>
                    <a:pt x="77" y="361"/>
                    <a:pt x="83" y="323"/>
                    <a:pt x="81" y="290"/>
                  </a:cubicBezTo>
                  <a:cubicBezTo>
                    <a:pt x="79" y="258"/>
                    <a:pt x="118" y="228"/>
                    <a:pt x="118" y="228"/>
                  </a:cubicBezTo>
                  <a:cubicBezTo>
                    <a:pt x="112" y="261"/>
                    <a:pt x="134" y="296"/>
                    <a:pt x="149" y="309"/>
                  </a:cubicBezTo>
                  <a:cubicBezTo>
                    <a:pt x="164" y="322"/>
                    <a:pt x="172" y="330"/>
                    <a:pt x="168" y="351"/>
                  </a:cubicBezTo>
                  <a:cubicBezTo>
                    <a:pt x="164" y="372"/>
                    <a:pt x="162" y="390"/>
                    <a:pt x="177" y="406"/>
                  </a:cubicBezTo>
                  <a:cubicBezTo>
                    <a:pt x="192" y="422"/>
                    <a:pt x="181" y="440"/>
                    <a:pt x="180" y="451"/>
                  </a:cubicBezTo>
                  <a:cubicBezTo>
                    <a:pt x="177" y="484"/>
                    <a:pt x="147" y="478"/>
                    <a:pt x="146" y="501"/>
                  </a:cubicBezTo>
                  <a:cubicBezTo>
                    <a:pt x="145" y="537"/>
                    <a:pt x="126" y="549"/>
                    <a:pt x="93" y="553"/>
                  </a:cubicBezTo>
                  <a:cubicBezTo>
                    <a:pt x="59" y="557"/>
                    <a:pt x="53" y="575"/>
                    <a:pt x="53" y="575"/>
                  </a:cubicBezTo>
                  <a:cubicBezTo>
                    <a:pt x="66" y="553"/>
                    <a:pt x="91" y="567"/>
                    <a:pt x="126" y="549"/>
                  </a:cubicBezTo>
                  <a:cubicBezTo>
                    <a:pt x="164" y="530"/>
                    <a:pt x="145" y="499"/>
                    <a:pt x="157" y="492"/>
                  </a:cubicBezTo>
                  <a:cubicBezTo>
                    <a:pt x="182" y="477"/>
                    <a:pt x="189" y="457"/>
                    <a:pt x="189" y="450"/>
                  </a:cubicBezTo>
                  <a:cubicBezTo>
                    <a:pt x="188" y="435"/>
                    <a:pt x="194" y="422"/>
                    <a:pt x="194" y="422"/>
                  </a:cubicBezTo>
                  <a:cubicBezTo>
                    <a:pt x="210" y="427"/>
                    <a:pt x="202" y="445"/>
                    <a:pt x="207" y="463"/>
                  </a:cubicBezTo>
                  <a:cubicBezTo>
                    <a:pt x="223" y="511"/>
                    <a:pt x="274" y="536"/>
                    <a:pt x="276" y="565"/>
                  </a:cubicBezTo>
                  <a:cubicBezTo>
                    <a:pt x="280" y="629"/>
                    <a:pt x="302" y="634"/>
                    <a:pt x="302" y="634"/>
                  </a:cubicBezTo>
                  <a:cubicBezTo>
                    <a:pt x="288" y="626"/>
                    <a:pt x="288" y="608"/>
                    <a:pt x="284" y="568"/>
                  </a:cubicBezTo>
                  <a:cubicBezTo>
                    <a:pt x="280" y="529"/>
                    <a:pt x="235" y="517"/>
                    <a:pt x="214" y="463"/>
                  </a:cubicBezTo>
                  <a:cubicBezTo>
                    <a:pt x="204" y="437"/>
                    <a:pt x="224" y="434"/>
                    <a:pt x="192" y="409"/>
                  </a:cubicBezTo>
                  <a:cubicBezTo>
                    <a:pt x="159" y="384"/>
                    <a:pt x="182" y="348"/>
                    <a:pt x="182" y="348"/>
                  </a:cubicBezTo>
                  <a:cubicBezTo>
                    <a:pt x="182" y="348"/>
                    <a:pt x="187" y="361"/>
                    <a:pt x="220" y="361"/>
                  </a:cubicBezTo>
                  <a:cubicBezTo>
                    <a:pt x="254" y="361"/>
                    <a:pt x="253" y="376"/>
                    <a:pt x="273" y="392"/>
                  </a:cubicBezTo>
                  <a:cubicBezTo>
                    <a:pt x="293" y="409"/>
                    <a:pt x="301" y="392"/>
                    <a:pt x="301" y="392"/>
                  </a:cubicBezTo>
                  <a:cubicBezTo>
                    <a:pt x="301" y="392"/>
                    <a:pt x="293" y="406"/>
                    <a:pt x="277" y="388"/>
                  </a:cubicBezTo>
                  <a:cubicBezTo>
                    <a:pt x="261" y="371"/>
                    <a:pt x="257" y="357"/>
                    <a:pt x="219" y="354"/>
                  </a:cubicBezTo>
                  <a:cubicBezTo>
                    <a:pt x="182" y="351"/>
                    <a:pt x="192" y="331"/>
                    <a:pt x="170" y="316"/>
                  </a:cubicBezTo>
                  <a:cubicBezTo>
                    <a:pt x="148" y="301"/>
                    <a:pt x="120" y="255"/>
                    <a:pt x="126" y="231"/>
                  </a:cubicBezTo>
                  <a:cubicBezTo>
                    <a:pt x="132" y="207"/>
                    <a:pt x="111" y="175"/>
                    <a:pt x="124" y="157"/>
                  </a:cubicBezTo>
                  <a:cubicBezTo>
                    <a:pt x="131" y="148"/>
                    <a:pt x="132" y="126"/>
                    <a:pt x="132" y="126"/>
                  </a:cubicBezTo>
                  <a:cubicBezTo>
                    <a:pt x="144" y="140"/>
                    <a:pt x="144" y="136"/>
                    <a:pt x="161" y="187"/>
                  </a:cubicBezTo>
                  <a:cubicBezTo>
                    <a:pt x="174" y="227"/>
                    <a:pt x="220" y="208"/>
                    <a:pt x="225" y="236"/>
                  </a:cubicBezTo>
                  <a:cubicBezTo>
                    <a:pt x="240" y="303"/>
                    <a:pt x="262" y="275"/>
                    <a:pt x="262" y="275"/>
                  </a:cubicBezTo>
                  <a:cubicBezTo>
                    <a:pt x="246" y="276"/>
                    <a:pt x="245" y="281"/>
                    <a:pt x="231" y="238"/>
                  </a:cubicBezTo>
                  <a:cubicBezTo>
                    <a:pt x="217" y="195"/>
                    <a:pt x="182" y="223"/>
                    <a:pt x="169" y="187"/>
                  </a:cubicBezTo>
                  <a:cubicBezTo>
                    <a:pt x="156" y="150"/>
                    <a:pt x="144" y="109"/>
                    <a:pt x="111" y="91"/>
                  </a:cubicBezTo>
                  <a:cubicBezTo>
                    <a:pt x="38" y="53"/>
                    <a:pt x="25" y="13"/>
                    <a:pt x="25" y="1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3" name="Freeform 220">
              <a:extLst>
                <a:ext uri="{FF2B5EF4-FFF2-40B4-BE49-F238E27FC236}">
                  <a16:creationId xmlns:a16="http://schemas.microsoft.com/office/drawing/2014/main" id="{2162DF35-0B38-4D06-8AF8-0ED83F83A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450"/>
              <a:ext cx="86" cy="269"/>
            </a:xfrm>
            <a:custGeom>
              <a:avLst/>
              <a:gdLst>
                <a:gd name="T0" fmla="*/ 360 w 42"/>
                <a:gd name="T1" fmla="*/ 72 h 124"/>
                <a:gd name="T2" fmla="*/ 188 w 42"/>
                <a:gd name="T3" fmla="*/ 531 h 124"/>
                <a:gd name="T4" fmla="*/ 0 w 42"/>
                <a:gd name="T5" fmla="*/ 1267 h 124"/>
                <a:gd name="T6" fmla="*/ 139 w 42"/>
                <a:gd name="T7" fmla="*/ 592 h 124"/>
                <a:gd name="T8" fmla="*/ 319 w 42"/>
                <a:gd name="T9" fmla="*/ 0 h 124"/>
                <a:gd name="T10" fmla="*/ 360 w 42"/>
                <a:gd name="T11" fmla="*/ 72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124">
                  <a:moveTo>
                    <a:pt x="42" y="7"/>
                  </a:moveTo>
                  <a:cubicBezTo>
                    <a:pt x="32" y="18"/>
                    <a:pt x="21" y="35"/>
                    <a:pt x="22" y="52"/>
                  </a:cubicBezTo>
                  <a:cubicBezTo>
                    <a:pt x="24" y="85"/>
                    <a:pt x="18" y="122"/>
                    <a:pt x="0" y="124"/>
                  </a:cubicBezTo>
                  <a:cubicBezTo>
                    <a:pt x="0" y="124"/>
                    <a:pt x="16" y="117"/>
                    <a:pt x="16" y="58"/>
                  </a:cubicBezTo>
                  <a:cubicBezTo>
                    <a:pt x="16" y="27"/>
                    <a:pt x="27" y="12"/>
                    <a:pt x="37" y="0"/>
                  </a:cubicBezTo>
                  <a:cubicBezTo>
                    <a:pt x="37" y="0"/>
                    <a:pt x="42" y="1"/>
                    <a:pt x="42" y="7"/>
                  </a:cubicBezTo>
                  <a:close/>
                </a:path>
              </a:pathLst>
            </a:custGeom>
            <a:solidFill>
              <a:srgbClr val="8B2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4" name="Freeform 221">
              <a:extLst>
                <a:ext uri="{FF2B5EF4-FFF2-40B4-BE49-F238E27FC236}">
                  <a16:creationId xmlns:a16="http://schemas.microsoft.com/office/drawing/2014/main" id="{9FCAFD8D-9C8F-4737-AB60-07A705FF6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933"/>
              <a:ext cx="616" cy="1376"/>
            </a:xfrm>
            <a:custGeom>
              <a:avLst/>
              <a:gdLst>
                <a:gd name="T0" fmla="*/ 0 w 303"/>
                <a:gd name="T1" fmla="*/ 0 h 634"/>
                <a:gd name="T2" fmla="*/ 976 w 303"/>
                <a:gd name="T3" fmla="*/ 1074 h 634"/>
                <a:gd name="T4" fmla="*/ 943 w 303"/>
                <a:gd name="T5" fmla="*/ 1658 h 634"/>
                <a:gd name="T6" fmla="*/ 984 w 303"/>
                <a:gd name="T7" fmla="*/ 2138 h 634"/>
                <a:gd name="T8" fmla="*/ 628 w 303"/>
                <a:gd name="T9" fmla="*/ 3023 h 634"/>
                <a:gd name="T10" fmla="*/ 496 w 303"/>
                <a:gd name="T11" fmla="*/ 3711 h 634"/>
                <a:gd name="T12" fmla="*/ 681 w 303"/>
                <a:gd name="T13" fmla="*/ 2978 h 634"/>
                <a:gd name="T14" fmla="*/ 1000 w 303"/>
                <a:gd name="T15" fmla="*/ 2331 h 634"/>
                <a:gd name="T16" fmla="*/ 1252 w 303"/>
                <a:gd name="T17" fmla="*/ 3160 h 634"/>
                <a:gd name="T18" fmla="*/ 1413 w 303"/>
                <a:gd name="T19" fmla="*/ 3590 h 634"/>
                <a:gd name="T20" fmla="*/ 1488 w 303"/>
                <a:gd name="T21" fmla="*/ 4150 h 634"/>
                <a:gd name="T22" fmla="*/ 1513 w 303"/>
                <a:gd name="T23" fmla="*/ 4612 h 634"/>
                <a:gd name="T24" fmla="*/ 1228 w 303"/>
                <a:gd name="T25" fmla="*/ 5120 h 634"/>
                <a:gd name="T26" fmla="*/ 781 w 303"/>
                <a:gd name="T27" fmla="*/ 5652 h 634"/>
                <a:gd name="T28" fmla="*/ 447 w 303"/>
                <a:gd name="T29" fmla="*/ 5879 h 634"/>
                <a:gd name="T30" fmla="*/ 1067 w 303"/>
                <a:gd name="T31" fmla="*/ 5615 h 634"/>
                <a:gd name="T32" fmla="*/ 1319 w 303"/>
                <a:gd name="T33" fmla="*/ 5031 h 634"/>
                <a:gd name="T34" fmla="*/ 1588 w 303"/>
                <a:gd name="T35" fmla="*/ 4560 h 634"/>
                <a:gd name="T36" fmla="*/ 1628 w 303"/>
                <a:gd name="T37" fmla="*/ 4315 h 634"/>
                <a:gd name="T38" fmla="*/ 1748 w 303"/>
                <a:gd name="T39" fmla="*/ 4734 h 634"/>
                <a:gd name="T40" fmla="*/ 2320 w 303"/>
                <a:gd name="T41" fmla="*/ 5775 h 634"/>
                <a:gd name="T42" fmla="*/ 2545 w 303"/>
                <a:gd name="T43" fmla="*/ 6481 h 634"/>
                <a:gd name="T44" fmla="*/ 2385 w 303"/>
                <a:gd name="T45" fmla="*/ 5817 h 634"/>
                <a:gd name="T46" fmla="*/ 1805 w 303"/>
                <a:gd name="T47" fmla="*/ 4734 h 634"/>
                <a:gd name="T48" fmla="*/ 1612 w 303"/>
                <a:gd name="T49" fmla="*/ 4182 h 634"/>
                <a:gd name="T50" fmla="*/ 1529 w 303"/>
                <a:gd name="T51" fmla="*/ 3557 h 634"/>
                <a:gd name="T52" fmla="*/ 1856 w 303"/>
                <a:gd name="T53" fmla="*/ 3687 h 634"/>
                <a:gd name="T54" fmla="*/ 2293 w 303"/>
                <a:gd name="T55" fmla="*/ 4009 h 634"/>
                <a:gd name="T56" fmla="*/ 2537 w 303"/>
                <a:gd name="T57" fmla="*/ 4009 h 634"/>
                <a:gd name="T58" fmla="*/ 2328 w 303"/>
                <a:gd name="T59" fmla="*/ 3965 h 634"/>
                <a:gd name="T60" fmla="*/ 1848 w 303"/>
                <a:gd name="T61" fmla="*/ 3618 h 634"/>
                <a:gd name="T62" fmla="*/ 1429 w 303"/>
                <a:gd name="T63" fmla="*/ 3232 h 634"/>
                <a:gd name="T64" fmla="*/ 1067 w 303"/>
                <a:gd name="T65" fmla="*/ 2359 h 634"/>
                <a:gd name="T66" fmla="*/ 1049 w 303"/>
                <a:gd name="T67" fmla="*/ 1606 h 634"/>
                <a:gd name="T68" fmla="*/ 1116 w 303"/>
                <a:gd name="T69" fmla="*/ 1287 h 634"/>
                <a:gd name="T70" fmla="*/ 1352 w 303"/>
                <a:gd name="T71" fmla="*/ 1912 h 634"/>
                <a:gd name="T72" fmla="*/ 1897 w 303"/>
                <a:gd name="T73" fmla="*/ 2411 h 634"/>
                <a:gd name="T74" fmla="*/ 2204 w 303"/>
                <a:gd name="T75" fmla="*/ 2813 h 634"/>
                <a:gd name="T76" fmla="*/ 1952 w 303"/>
                <a:gd name="T77" fmla="*/ 2435 h 634"/>
                <a:gd name="T78" fmla="*/ 1421 w 303"/>
                <a:gd name="T79" fmla="*/ 1912 h 634"/>
                <a:gd name="T80" fmla="*/ 943 w 303"/>
                <a:gd name="T81" fmla="*/ 933 h 634"/>
                <a:gd name="T82" fmla="*/ 211 w 303"/>
                <a:gd name="T83" fmla="*/ 132 h 634"/>
                <a:gd name="T84" fmla="*/ 0 w 303"/>
                <a:gd name="T85" fmla="*/ 0 h 63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3" h="634">
                  <a:moveTo>
                    <a:pt x="0" y="0"/>
                  </a:moveTo>
                  <a:cubicBezTo>
                    <a:pt x="40" y="79"/>
                    <a:pt x="97" y="89"/>
                    <a:pt x="116" y="105"/>
                  </a:cubicBezTo>
                  <a:cubicBezTo>
                    <a:pt x="135" y="122"/>
                    <a:pt x="119" y="145"/>
                    <a:pt x="112" y="162"/>
                  </a:cubicBezTo>
                  <a:cubicBezTo>
                    <a:pt x="105" y="180"/>
                    <a:pt x="119" y="193"/>
                    <a:pt x="117" y="209"/>
                  </a:cubicBezTo>
                  <a:cubicBezTo>
                    <a:pt x="113" y="236"/>
                    <a:pt x="75" y="237"/>
                    <a:pt x="75" y="296"/>
                  </a:cubicBezTo>
                  <a:cubicBezTo>
                    <a:pt x="75" y="356"/>
                    <a:pt x="59" y="363"/>
                    <a:pt x="59" y="363"/>
                  </a:cubicBezTo>
                  <a:cubicBezTo>
                    <a:pt x="77" y="361"/>
                    <a:pt x="83" y="323"/>
                    <a:pt x="81" y="291"/>
                  </a:cubicBezTo>
                  <a:cubicBezTo>
                    <a:pt x="79" y="258"/>
                    <a:pt x="119" y="228"/>
                    <a:pt x="119" y="228"/>
                  </a:cubicBezTo>
                  <a:cubicBezTo>
                    <a:pt x="113" y="261"/>
                    <a:pt x="135" y="296"/>
                    <a:pt x="149" y="309"/>
                  </a:cubicBezTo>
                  <a:cubicBezTo>
                    <a:pt x="164" y="322"/>
                    <a:pt x="172" y="330"/>
                    <a:pt x="168" y="351"/>
                  </a:cubicBezTo>
                  <a:cubicBezTo>
                    <a:pt x="164" y="372"/>
                    <a:pt x="162" y="390"/>
                    <a:pt x="177" y="406"/>
                  </a:cubicBezTo>
                  <a:cubicBezTo>
                    <a:pt x="192" y="422"/>
                    <a:pt x="181" y="440"/>
                    <a:pt x="180" y="451"/>
                  </a:cubicBezTo>
                  <a:cubicBezTo>
                    <a:pt x="177" y="484"/>
                    <a:pt x="147" y="478"/>
                    <a:pt x="146" y="501"/>
                  </a:cubicBezTo>
                  <a:cubicBezTo>
                    <a:pt x="145" y="537"/>
                    <a:pt x="127" y="549"/>
                    <a:pt x="93" y="553"/>
                  </a:cubicBezTo>
                  <a:cubicBezTo>
                    <a:pt x="59" y="557"/>
                    <a:pt x="53" y="575"/>
                    <a:pt x="53" y="575"/>
                  </a:cubicBezTo>
                  <a:cubicBezTo>
                    <a:pt x="66" y="553"/>
                    <a:pt x="91" y="567"/>
                    <a:pt x="127" y="549"/>
                  </a:cubicBezTo>
                  <a:cubicBezTo>
                    <a:pt x="164" y="530"/>
                    <a:pt x="145" y="499"/>
                    <a:pt x="157" y="492"/>
                  </a:cubicBezTo>
                  <a:cubicBezTo>
                    <a:pt x="181" y="479"/>
                    <a:pt x="190" y="457"/>
                    <a:pt x="189" y="446"/>
                  </a:cubicBezTo>
                  <a:cubicBezTo>
                    <a:pt x="188" y="436"/>
                    <a:pt x="194" y="422"/>
                    <a:pt x="194" y="422"/>
                  </a:cubicBezTo>
                  <a:cubicBezTo>
                    <a:pt x="211" y="427"/>
                    <a:pt x="202" y="445"/>
                    <a:pt x="208" y="463"/>
                  </a:cubicBezTo>
                  <a:cubicBezTo>
                    <a:pt x="224" y="511"/>
                    <a:pt x="274" y="536"/>
                    <a:pt x="276" y="565"/>
                  </a:cubicBezTo>
                  <a:cubicBezTo>
                    <a:pt x="280" y="629"/>
                    <a:pt x="303" y="634"/>
                    <a:pt x="303" y="634"/>
                  </a:cubicBezTo>
                  <a:cubicBezTo>
                    <a:pt x="288" y="626"/>
                    <a:pt x="288" y="608"/>
                    <a:pt x="284" y="569"/>
                  </a:cubicBezTo>
                  <a:cubicBezTo>
                    <a:pt x="280" y="529"/>
                    <a:pt x="235" y="517"/>
                    <a:pt x="215" y="463"/>
                  </a:cubicBezTo>
                  <a:cubicBezTo>
                    <a:pt x="205" y="437"/>
                    <a:pt x="225" y="434"/>
                    <a:pt x="192" y="409"/>
                  </a:cubicBezTo>
                  <a:cubicBezTo>
                    <a:pt x="159" y="384"/>
                    <a:pt x="182" y="348"/>
                    <a:pt x="182" y="348"/>
                  </a:cubicBezTo>
                  <a:cubicBezTo>
                    <a:pt x="182" y="348"/>
                    <a:pt x="187" y="361"/>
                    <a:pt x="221" y="361"/>
                  </a:cubicBezTo>
                  <a:cubicBezTo>
                    <a:pt x="254" y="361"/>
                    <a:pt x="253" y="376"/>
                    <a:pt x="273" y="392"/>
                  </a:cubicBezTo>
                  <a:cubicBezTo>
                    <a:pt x="293" y="409"/>
                    <a:pt x="302" y="392"/>
                    <a:pt x="302" y="392"/>
                  </a:cubicBezTo>
                  <a:cubicBezTo>
                    <a:pt x="302" y="392"/>
                    <a:pt x="293" y="406"/>
                    <a:pt x="277" y="388"/>
                  </a:cubicBezTo>
                  <a:cubicBezTo>
                    <a:pt x="261" y="371"/>
                    <a:pt x="257" y="357"/>
                    <a:pt x="220" y="354"/>
                  </a:cubicBezTo>
                  <a:cubicBezTo>
                    <a:pt x="182" y="351"/>
                    <a:pt x="192" y="331"/>
                    <a:pt x="170" y="316"/>
                  </a:cubicBezTo>
                  <a:cubicBezTo>
                    <a:pt x="148" y="301"/>
                    <a:pt x="121" y="255"/>
                    <a:pt x="127" y="231"/>
                  </a:cubicBezTo>
                  <a:cubicBezTo>
                    <a:pt x="133" y="207"/>
                    <a:pt x="111" y="175"/>
                    <a:pt x="125" y="157"/>
                  </a:cubicBezTo>
                  <a:cubicBezTo>
                    <a:pt x="131" y="148"/>
                    <a:pt x="133" y="126"/>
                    <a:pt x="133" y="126"/>
                  </a:cubicBezTo>
                  <a:cubicBezTo>
                    <a:pt x="144" y="140"/>
                    <a:pt x="145" y="136"/>
                    <a:pt x="161" y="187"/>
                  </a:cubicBezTo>
                  <a:cubicBezTo>
                    <a:pt x="175" y="227"/>
                    <a:pt x="220" y="208"/>
                    <a:pt x="226" y="236"/>
                  </a:cubicBezTo>
                  <a:cubicBezTo>
                    <a:pt x="240" y="303"/>
                    <a:pt x="262" y="275"/>
                    <a:pt x="262" y="275"/>
                  </a:cubicBezTo>
                  <a:cubicBezTo>
                    <a:pt x="246" y="276"/>
                    <a:pt x="245" y="281"/>
                    <a:pt x="232" y="238"/>
                  </a:cubicBezTo>
                  <a:cubicBezTo>
                    <a:pt x="218" y="196"/>
                    <a:pt x="182" y="223"/>
                    <a:pt x="169" y="187"/>
                  </a:cubicBezTo>
                  <a:cubicBezTo>
                    <a:pt x="156" y="150"/>
                    <a:pt x="145" y="109"/>
                    <a:pt x="112" y="91"/>
                  </a:cubicBezTo>
                  <a:cubicBezTo>
                    <a:pt x="38" y="53"/>
                    <a:pt x="25" y="13"/>
                    <a:pt x="25" y="13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5" name="Freeform 222">
              <a:extLst>
                <a:ext uri="{FF2B5EF4-FFF2-40B4-BE49-F238E27FC236}">
                  <a16:creationId xmlns:a16="http://schemas.microsoft.com/office/drawing/2014/main" id="{A542CE9B-D65C-45EE-90AB-F070DF6F0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625"/>
              <a:ext cx="836" cy="1404"/>
            </a:xfrm>
            <a:custGeom>
              <a:avLst/>
              <a:gdLst>
                <a:gd name="T0" fmla="*/ 2237 w 411"/>
                <a:gd name="T1" fmla="*/ 829 h 647"/>
                <a:gd name="T2" fmla="*/ 3377 w 411"/>
                <a:gd name="T3" fmla="*/ 744 h 647"/>
                <a:gd name="T4" fmla="*/ 3240 w 411"/>
                <a:gd name="T5" fmla="*/ 2096 h 647"/>
                <a:gd name="T6" fmla="*/ 2620 w 411"/>
                <a:gd name="T7" fmla="*/ 2841 h 647"/>
                <a:gd name="T8" fmla="*/ 2002 w 411"/>
                <a:gd name="T9" fmla="*/ 3824 h 647"/>
                <a:gd name="T10" fmla="*/ 1733 w 411"/>
                <a:gd name="T11" fmla="*/ 6456 h 647"/>
                <a:gd name="T12" fmla="*/ 1532 w 411"/>
                <a:gd name="T13" fmla="*/ 6488 h 647"/>
                <a:gd name="T14" fmla="*/ 1172 w 411"/>
                <a:gd name="T15" fmla="*/ 6254 h 647"/>
                <a:gd name="T16" fmla="*/ 1035 w 411"/>
                <a:gd name="T17" fmla="*/ 5824 h 647"/>
                <a:gd name="T18" fmla="*/ 692 w 411"/>
                <a:gd name="T19" fmla="*/ 2198 h 647"/>
                <a:gd name="T20" fmla="*/ 885 w 411"/>
                <a:gd name="T21" fmla="*/ 1389 h 647"/>
                <a:gd name="T22" fmla="*/ 1060 w 411"/>
                <a:gd name="T23" fmla="*/ 1102 h 647"/>
                <a:gd name="T24" fmla="*/ 1625 w 411"/>
                <a:gd name="T25" fmla="*/ 1013 h 647"/>
                <a:gd name="T26" fmla="*/ 2156 w 411"/>
                <a:gd name="T27" fmla="*/ 358 h 647"/>
                <a:gd name="T28" fmla="*/ 2237 w 411"/>
                <a:gd name="T29" fmla="*/ 829 h 6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1" h="647">
                  <a:moveTo>
                    <a:pt x="266" y="81"/>
                  </a:moveTo>
                  <a:cubicBezTo>
                    <a:pt x="266" y="81"/>
                    <a:pt x="340" y="0"/>
                    <a:pt x="401" y="73"/>
                  </a:cubicBezTo>
                  <a:cubicBezTo>
                    <a:pt x="408" y="82"/>
                    <a:pt x="411" y="170"/>
                    <a:pt x="385" y="205"/>
                  </a:cubicBezTo>
                  <a:cubicBezTo>
                    <a:pt x="360" y="240"/>
                    <a:pt x="342" y="260"/>
                    <a:pt x="311" y="278"/>
                  </a:cubicBezTo>
                  <a:cubicBezTo>
                    <a:pt x="280" y="296"/>
                    <a:pt x="282" y="350"/>
                    <a:pt x="238" y="374"/>
                  </a:cubicBezTo>
                  <a:cubicBezTo>
                    <a:pt x="195" y="398"/>
                    <a:pt x="121" y="462"/>
                    <a:pt x="206" y="632"/>
                  </a:cubicBezTo>
                  <a:cubicBezTo>
                    <a:pt x="211" y="643"/>
                    <a:pt x="209" y="647"/>
                    <a:pt x="182" y="635"/>
                  </a:cubicBezTo>
                  <a:cubicBezTo>
                    <a:pt x="155" y="622"/>
                    <a:pt x="139" y="612"/>
                    <a:pt x="139" y="612"/>
                  </a:cubicBezTo>
                  <a:cubicBezTo>
                    <a:pt x="139" y="612"/>
                    <a:pt x="137" y="591"/>
                    <a:pt x="123" y="570"/>
                  </a:cubicBezTo>
                  <a:cubicBezTo>
                    <a:pt x="108" y="548"/>
                    <a:pt x="0" y="398"/>
                    <a:pt x="82" y="215"/>
                  </a:cubicBezTo>
                  <a:cubicBezTo>
                    <a:pt x="100" y="174"/>
                    <a:pt x="112" y="146"/>
                    <a:pt x="105" y="136"/>
                  </a:cubicBezTo>
                  <a:cubicBezTo>
                    <a:pt x="98" y="127"/>
                    <a:pt x="95" y="100"/>
                    <a:pt x="126" y="108"/>
                  </a:cubicBezTo>
                  <a:cubicBezTo>
                    <a:pt x="157" y="117"/>
                    <a:pt x="161" y="128"/>
                    <a:pt x="193" y="99"/>
                  </a:cubicBezTo>
                  <a:cubicBezTo>
                    <a:pt x="225" y="69"/>
                    <a:pt x="239" y="84"/>
                    <a:pt x="256" y="35"/>
                  </a:cubicBezTo>
                  <a:cubicBezTo>
                    <a:pt x="256" y="35"/>
                    <a:pt x="262" y="73"/>
                    <a:pt x="266" y="81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6" name="Oval 223">
              <a:extLst>
                <a:ext uri="{FF2B5EF4-FFF2-40B4-BE49-F238E27FC236}">
                  <a16:creationId xmlns:a16="http://schemas.microsoft.com/office/drawing/2014/main" id="{0B5781CD-B1FB-4D1A-AF57-3E2CDD17A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" y="1319"/>
              <a:ext cx="341" cy="87"/>
            </a:xfrm>
            <a:prstGeom prst="ellipse">
              <a:avLst/>
            </a:pr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47" name="Oval 224">
              <a:extLst>
                <a:ext uri="{FF2B5EF4-FFF2-40B4-BE49-F238E27FC236}">
                  <a16:creationId xmlns:a16="http://schemas.microsoft.com/office/drawing/2014/main" id="{85E8A172-7F24-4556-8B25-0623FD132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" y="1339"/>
              <a:ext cx="289" cy="50"/>
            </a:xfrm>
            <a:prstGeom prst="ellipse">
              <a:avLst/>
            </a:prstGeom>
            <a:solidFill>
              <a:srgbClr val="4183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48" name="Freeform 225">
              <a:extLst>
                <a:ext uri="{FF2B5EF4-FFF2-40B4-BE49-F238E27FC236}">
                  <a16:creationId xmlns:a16="http://schemas.microsoft.com/office/drawing/2014/main" id="{B3E7E528-AFEE-495D-B820-E5EDC5133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330"/>
              <a:ext cx="289" cy="44"/>
            </a:xfrm>
            <a:custGeom>
              <a:avLst/>
              <a:gdLst>
                <a:gd name="T0" fmla="*/ 1140 w 142"/>
                <a:gd name="T1" fmla="*/ 213 h 20"/>
                <a:gd name="T2" fmla="*/ 1197 w 142"/>
                <a:gd name="T3" fmla="*/ 161 h 20"/>
                <a:gd name="T4" fmla="*/ 600 w 142"/>
                <a:gd name="T5" fmla="*/ 44 h 20"/>
                <a:gd name="T6" fmla="*/ 0 w 142"/>
                <a:gd name="T7" fmla="*/ 161 h 20"/>
                <a:gd name="T8" fmla="*/ 57 w 142"/>
                <a:gd name="T9" fmla="*/ 213 h 20"/>
                <a:gd name="T10" fmla="*/ 1140 w 142"/>
                <a:gd name="T11" fmla="*/ 21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20">
                  <a:moveTo>
                    <a:pt x="135" y="20"/>
                  </a:moveTo>
                  <a:cubicBezTo>
                    <a:pt x="139" y="19"/>
                    <a:pt x="142" y="17"/>
                    <a:pt x="142" y="15"/>
                  </a:cubicBezTo>
                  <a:cubicBezTo>
                    <a:pt x="142" y="9"/>
                    <a:pt x="110" y="4"/>
                    <a:pt x="71" y="4"/>
                  </a:cubicBezTo>
                  <a:cubicBezTo>
                    <a:pt x="32" y="4"/>
                    <a:pt x="0" y="9"/>
                    <a:pt x="0" y="15"/>
                  </a:cubicBezTo>
                  <a:cubicBezTo>
                    <a:pt x="0" y="17"/>
                    <a:pt x="3" y="19"/>
                    <a:pt x="7" y="20"/>
                  </a:cubicBezTo>
                  <a:cubicBezTo>
                    <a:pt x="7" y="20"/>
                    <a:pt x="74" y="0"/>
                    <a:pt x="135" y="20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9" name="Line 226">
              <a:extLst>
                <a:ext uri="{FF2B5EF4-FFF2-40B4-BE49-F238E27FC236}">
                  <a16:creationId xmlns:a16="http://schemas.microsoft.com/office/drawing/2014/main" id="{D4C590D3-75B2-48EC-BD53-C12F5FD8BA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1" y="1363"/>
              <a:ext cx="2" cy="24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0" name="Freeform 227">
              <a:extLst>
                <a:ext uri="{FF2B5EF4-FFF2-40B4-BE49-F238E27FC236}">
                  <a16:creationId xmlns:a16="http://schemas.microsoft.com/office/drawing/2014/main" id="{78B5ADF8-7335-4493-A4E7-DEF8F2F76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363"/>
              <a:ext cx="20" cy="499"/>
            </a:xfrm>
            <a:custGeom>
              <a:avLst/>
              <a:gdLst>
                <a:gd name="T0" fmla="*/ 0 w 10"/>
                <a:gd name="T1" fmla="*/ 0 h 230"/>
                <a:gd name="T2" fmla="*/ 64 w 10"/>
                <a:gd name="T3" fmla="*/ 2350 h 2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0">
                  <a:moveTo>
                    <a:pt x="0" y="0"/>
                  </a:moveTo>
                  <a:cubicBezTo>
                    <a:pt x="0" y="0"/>
                    <a:pt x="10" y="186"/>
                    <a:pt x="8" y="23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1" name="Oval 228">
              <a:extLst>
                <a:ext uri="{FF2B5EF4-FFF2-40B4-BE49-F238E27FC236}">
                  <a16:creationId xmlns:a16="http://schemas.microsoft.com/office/drawing/2014/main" id="{EC2EE37D-C8FE-44DD-8E86-E84FBC606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" y="1321"/>
              <a:ext cx="341" cy="85"/>
            </a:xfrm>
            <a:prstGeom prst="ellips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52" name="Oval 229">
              <a:extLst>
                <a:ext uri="{FF2B5EF4-FFF2-40B4-BE49-F238E27FC236}">
                  <a16:creationId xmlns:a16="http://schemas.microsoft.com/office/drawing/2014/main" id="{6F156B9F-7412-42AD-978B-AE68E7970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" y="1339"/>
              <a:ext cx="289" cy="50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6353" name="Freeform 230">
              <a:extLst>
                <a:ext uri="{FF2B5EF4-FFF2-40B4-BE49-F238E27FC236}">
                  <a16:creationId xmlns:a16="http://schemas.microsoft.com/office/drawing/2014/main" id="{3CA18E8B-9709-4FED-93D4-87B014BC2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770"/>
              <a:ext cx="977" cy="1031"/>
            </a:xfrm>
            <a:custGeom>
              <a:avLst/>
              <a:gdLst>
                <a:gd name="T0" fmla="*/ 303 w 480"/>
                <a:gd name="T1" fmla="*/ 4858 h 475"/>
                <a:gd name="T2" fmla="*/ 456 w 480"/>
                <a:gd name="T3" fmla="*/ 2559 h 475"/>
                <a:gd name="T4" fmla="*/ 887 w 480"/>
                <a:gd name="T5" fmla="*/ 645 h 475"/>
                <a:gd name="T6" fmla="*/ 1588 w 480"/>
                <a:gd name="T7" fmla="*/ 367 h 475"/>
                <a:gd name="T8" fmla="*/ 2060 w 480"/>
                <a:gd name="T9" fmla="*/ 951 h 475"/>
                <a:gd name="T10" fmla="*/ 2581 w 480"/>
                <a:gd name="T11" fmla="*/ 0 h 475"/>
                <a:gd name="T12" fmla="*/ 2933 w 480"/>
                <a:gd name="T13" fmla="*/ 306 h 475"/>
                <a:gd name="T14" fmla="*/ 2884 w 480"/>
                <a:gd name="T15" fmla="*/ 970 h 475"/>
                <a:gd name="T16" fmla="*/ 3289 w 480"/>
                <a:gd name="T17" fmla="*/ 367 h 475"/>
                <a:gd name="T18" fmla="*/ 3737 w 480"/>
                <a:gd name="T19" fmla="*/ 708 h 475"/>
                <a:gd name="T20" fmla="*/ 3601 w 480"/>
                <a:gd name="T21" fmla="*/ 1074 h 475"/>
                <a:gd name="T22" fmla="*/ 3658 w 480"/>
                <a:gd name="T23" fmla="*/ 1554 h 475"/>
                <a:gd name="T24" fmla="*/ 4040 w 480"/>
                <a:gd name="T25" fmla="*/ 2893 h 4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0" h="475">
                  <a:moveTo>
                    <a:pt x="36" y="475"/>
                  </a:moveTo>
                  <a:cubicBezTo>
                    <a:pt x="25" y="438"/>
                    <a:pt x="0" y="326"/>
                    <a:pt x="54" y="250"/>
                  </a:cubicBezTo>
                  <a:cubicBezTo>
                    <a:pt x="119" y="158"/>
                    <a:pt x="131" y="104"/>
                    <a:pt x="105" y="63"/>
                  </a:cubicBezTo>
                  <a:cubicBezTo>
                    <a:pt x="105" y="63"/>
                    <a:pt x="155" y="21"/>
                    <a:pt x="188" y="36"/>
                  </a:cubicBezTo>
                  <a:cubicBezTo>
                    <a:pt x="188" y="36"/>
                    <a:pt x="202" y="93"/>
                    <a:pt x="244" y="93"/>
                  </a:cubicBezTo>
                  <a:cubicBezTo>
                    <a:pt x="265" y="93"/>
                    <a:pt x="280" y="0"/>
                    <a:pt x="306" y="0"/>
                  </a:cubicBezTo>
                  <a:cubicBezTo>
                    <a:pt x="306" y="0"/>
                    <a:pt x="339" y="3"/>
                    <a:pt x="348" y="30"/>
                  </a:cubicBezTo>
                  <a:cubicBezTo>
                    <a:pt x="348" y="30"/>
                    <a:pt x="321" y="90"/>
                    <a:pt x="342" y="95"/>
                  </a:cubicBezTo>
                  <a:cubicBezTo>
                    <a:pt x="363" y="101"/>
                    <a:pt x="390" y="36"/>
                    <a:pt x="390" y="36"/>
                  </a:cubicBezTo>
                  <a:cubicBezTo>
                    <a:pt x="390" y="36"/>
                    <a:pt x="422" y="27"/>
                    <a:pt x="443" y="69"/>
                  </a:cubicBezTo>
                  <a:cubicBezTo>
                    <a:pt x="443" y="69"/>
                    <a:pt x="440" y="90"/>
                    <a:pt x="427" y="105"/>
                  </a:cubicBezTo>
                  <a:cubicBezTo>
                    <a:pt x="413" y="121"/>
                    <a:pt x="416" y="135"/>
                    <a:pt x="434" y="152"/>
                  </a:cubicBezTo>
                  <a:cubicBezTo>
                    <a:pt x="450" y="168"/>
                    <a:pt x="480" y="200"/>
                    <a:pt x="479" y="283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4" name="Freeform 231">
              <a:extLst>
                <a:ext uri="{FF2B5EF4-FFF2-40B4-BE49-F238E27FC236}">
                  <a16:creationId xmlns:a16="http://schemas.microsoft.com/office/drawing/2014/main" id="{2DBCBD01-1239-4BFE-868E-B2F035484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625"/>
              <a:ext cx="836" cy="1404"/>
            </a:xfrm>
            <a:custGeom>
              <a:avLst/>
              <a:gdLst>
                <a:gd name="T0" fmla="*/ 2237 w 411"/>
                <a:gd name="T1" fmla="*/ 829 h 647"/>
                <a:gd name="T2" fmla="*/ 3377 w 411"/>
                <a:gd name="T3" fmla="*/ 744 h 647"/>
                <a:gd name="T4" fmla="*/ 3240 w 411"/>
                <a:gd name="T5" fmla="*/ 2096 h 647"/>
                <a:gd name="T6" fmla="*/ 2620 w 411"/>
                <a:gd name="T7" fmla="*/ 2841 h 647"/>
                <a:gd name="T8" fmla="*/ 2002 w 411"/>
                <a:gd name="T9" fmla="*/ 3824 h 647"/>
                <a:gd name="T10" fmla="*/ 1733 w 411"/>
                <a:gd name="T11" fmla="*/ 6456 h 647"/>
                <a:gd name="T12" fmla="*/ 1532 w 411"/>
                <a:gd name="T13" fmla="*/ 6488 h 647"/>
                <a:gd name="T14" fmla="*/ 1172 w 411"/>
                <a:gd name="T15" fmla="*/ 6254 h 647"/>
                <a:gd name="T16" fmla="*/ 1035 w 411"/>
                <a:gd name="T17" fmla="*/ 5824 h 647"/>
                <a:gd name="T18" fmla="*/ 692 w 411"/>
                <a:gd name="T19" fmla="*/ 2198 h 647"/>
                <a:gd name="T20" fmla="*/ 885 w 411"/>
                <a:gd name="T21" fmla="*/ 1389 h 647"/>
                <a:gd name="T22" fmla="*/ 1060 w 411"/>
                <a:gd name="T23" fmla="*/ 1102 h 647"/>
                <a:gd name="T24" fmla="*/ 1625 w 411"/>
                <a:gd name="T25" fmla="*/ 1013 h 647"/>
                <a:gd name="T26" fmla="*/ 2156 w 411"/>
                <a:gd name="T27" fmla="*/ 358 h 647"/>
                <a:gd name="T28" fmla="*/ 2237 w 411"/>
                <a:gd name="T29" fmla="*/ 829 h 6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1" h="647">
                  <a:moveTo>
                    <a:pt x="266" y="81"/>
                  </a:moveTo>
                  <a:cubicBezTo>
                    <a:pt x="266" y="81"/>
                    <a:pt x="340" y="0"/>
                    <a:pt x="401" y="73"/>
                  </a:cubicBezTo>
                  <a:cubicBezTo>
                    <a:pt x="408" y="82"/>
                    <a:pt x="411" y="170"/>
                    <a:pt x="385" y="205"/>
                  </a:cubicBezTo>
                  <a:cubicBezTo>
                    <a:pt x="360" y="240"/>
                    <a:pt x="342" y="260"/>
                    <a:pt x="311" y="278"/>
                  </a:cubicBezTo>
                  <a:cubicBezTo>
                    <a:pt x="280" y="296"/>
                    <a:pt x="282" y="350"/>
                    <a:pt x="238" y="374"/>
                  </a:cubicBezTo>
                  <a:cubicBezTo>
                    <a:pt x="195" y="398"/>
                    <a:pt x="121" y="462"/>
                    <a:pt x="206" y="632"/>
                  </a:cubicBezTo>
                  <a:cubicBezTo>
                    <a:pt x="211" y="643"/>
                    <a:pt x="209" y="647"/>
                    <a:pt x="182" y="635"/>
                  </a:cubicBezTo>
                  <a:cubicBezTo>
                    <a:pt x="155" y="622"/>
                    <a:pt x="139" y="612"/>
                    <a:pt x="139" y="612"/>
                  </a:cubicBezTo>
                  <a:cubicBezTo>
                    <a:pt x="139" y="612"/>
                    <a:pt x="135" y="588"/>
                    <a:pt x="123" y="570"/>
                  </a:cubicBezTo>
                  <a:cubicBezTo>
                    <a:pt x="108" y="548"/>
                    <a:pt x="0" y="398"/>
                    <a:pt x="82" y="215"/>
                  </a:cubicBezTo>
                  <a:cubicBezTo>
                    <a:pt x="100" y="174"/>
                    <a:pt x="112" y="146"/>
                    <a:pt x="105" y="136"/>
                  </a:cubicBezTo>
                  <a:cubicBezTo>
                    <a:pt x="98" y="127"/>
                    <a:pt x="95" y="100"/>
                    <a:pt x="126" y="108"/>
                  </a:cubicBezTo>
                  <a:cubicBezTo>
                    <a:pt x="157" y="117"/>
                    <a:pt x="161" y="128"/>
                    <a:pt x="193" y="99"/>
                  </a:cubicBezTo>
                  <a:cubicBezTo>
                    <a:pt x="225" y="69"/>
                    <a:pt x="239" y="84"/>
                    <a:pt x="256" y="35"/>
                  </a:cubicBezTo>
                  <a:cubicBezTo>
                    <a:pt x="256" y="35"/>
                    <a:pt x="262" y="73"/>
                    <a:pt x="266" y="81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5" name="Freeform 232">
              <a:extLst>
                <a:ext uri="{FF2B5EF4-FFF2-40B4-BE49-F238E27FC236}">
                  <a16:creationId xmlns:a16="http://schemas.microsoft.com/office/drawing/2014/main" id="{82452A56-217A-4B7D-835F-520264D10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003"/>
              <a:ext cx="1744" cy="1519"/>
            </a:xfrm>
            <a:custGeom>
              <a:avLst/>
              <a:gdLst>
                <a:gd name="T0" fmla="*/ 4650 w 857"/>
                <a:gd name="T1" fmla="*/ 0 h 700"/>
                <a:gd name="T2" fmla="*/ 5958 w 857"/>
                <a:gd name="T3" fmla="*/ 2454 h 700"/>
                <a:gd name="T4" fmla="*/ 5958 w 857"/>
                <a:gd name="T5" fmla="*/ 6386 h 700"/>
                <a:gd name="T6" fmla="*/ 4225 w 857"/>
                <a:gd name="T7" fmla="*/ 6898 h 700"/>
                <a:gd name="T8" fmla="*/ 0 w 857"/>
                <a:gd name="T9" fmla="*/ 4761 h 7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7" h="700">
                  <a:moveTo>
                    <a:pt x="552" y="0"/>
                  </a:moveTo>
                  <a:cubicBezTo>
                    <a:pt x="587" y="21"/>
                    <a:pt x="679" y="90"/>
                    <a:pt x="707" y="240"/>
                  </a:cubicBezTo>
                  <a:cubicBezTo>
                    <a:pt x="741" y="428"/>
                    <a:pt x="857" y="530"/>
                    <a:pt x="707" y="625"/>
                  </a:cubicBezTo>
                  <a:cubicBezTo>
                    <a:pt x="605" y="689"/>
                    <a:pt x="603" y="700"/>
                    <a:pt x="501" y="675"/>
                  </a:cubicBezTo>
                  <a:cubicBezTo>
                    <a:pt x="423" y="656"/>
                    <a:pt x="108" y="619"/>
                    <a:pt x="0" y="466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6" name="Freeform 233">
              <a:extLst>
                <a:ext uri="{FF2B5EF4-FFF2-40B4-BE49-F238E27FC236}">
                  <a16:creationId xmlns:a16="http://schemas.microsoft.com/office/drawing/2014/main" id="{DC23906B-D7D7-4D5A-84E8-324237C14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254"/>
              <a:ext cx="823" cy="964"/>
            </a:xfrm>
            <a:custGeom>
              <a:avLst/>
              <a:gdLst>
                <a:gd name="T0" fmla="*/ 1107 w 405"/>
                <a:gd name="T1" fmla="*/ 156 h 444"/>
                <a:gd name="T2" fmla="*/ 335 w 405"/>
                <a:gd name="T3" fmla="*/ 934 h 444"/>
                <a:gd name="T4" fmla="*/ 203 w 405"/>
                <a:gd name="T5" fmla="*/ 2017 h 444"/>
                <a:gd name="T6" fmla="*/ 33 w 405"/>
                <a:gd name="T7" fmla="*/ 3871 h 444"/>
                <a:gd name="T8" fmla="*/ 1368 w 405"/>
                <a:gd name="T9" fmla="*/ 3734 h 444"/>
                <a:gd name="T10" fmla="*/ 1888 w 405"/>
                <a:gd name="T11" fmla="*/ 3268 h 444"/>
                <a:gd name="T12" fmla="*/ 1837 w 405"/>
                <a:gd name="T13" fmla="*/ 1626 h 444"/>
                <a:gd name="T14" fmla="*/ 2772 w 405"/>
                <a:gd name="T15" fmla="*/ 2343 h 444"/>
                <a:gd name="T16" fmla="*/ 3373 w 405"/>
                <a:gd name="T17" fmla="*/ 1453 h 444"/>
                <a:gd name="T18" fmla="*/ 1433 w 405"/>
                <a:gd name="T19" fmla="*/ 297 h 444"/>
                <a:gd name="T20" fmla="*/ 1107 w 405"/>
                <a:gd name="T21" fmla="*/ 156 h 4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5" h="444">
                  <a:moveTo>
                    <a:pt x="132" y="15"/>
                  </a:moveTo>
                  <a:cubicBezTo>
                    <a:pt x="132" y="15"/>
                    <a:pt x="58" y="38"/>
                    <a:pt x="40" y="91"/>
                  </a:cubicBezTo>
                  <a:cubicBezTo>
                    <a:pt x="21" y="145"/>
                    <a:pt x="44" y="139"/>
                    <a:pt x="24" y="197"/>
                  </a:cubicBezTo>
                  <a:cubicBezTo>
                    <a:pt x="4" y="254"/>
                    <a:pt x="11" y="338"/>
                    <a:pt x="4" y="378"/>
                  </a:cubicBezTo>
                  <a:cubicBezTo>
                    <a:pt x="0" y="401"/>
                    <a:pt x="89" y="444"/>
                    <a:pt x="163" y="365"/>
                  </a:cubicBezTo>
                  <a:cubicBezTo>
                    <a:pt x="187" y="340"/>
                    <a:pt x="197" y="312"/>
                    <a:pt x="225" y="319"/>
                  </a:cubicBezTo>
                  <a:cubicBezTo>
                    <a:pt x="225" y="319"/>
                    <a:pt x="156" y="247"/>
                    <a:pt x="219" y="159"/>
                  </a:cubicBezTo>
                  <a:cubicBezTo>
                    <a:pt x="252" y="114"/>
                    <a:pt x="330" y="229"/>
                    <a:pt x="330" y="229"/>
                  </a:cubicBezTo>
                  <a:cubicBezTo>
                    <a:pt x="330" y="229"/>
                    <a:pt x="405" y="216"/>
                    <a:pt x="402" y="142"/>
                  </a:cubicBezTo>
                  <a:cubicBezTo>
                    <a:pt x="402" y="142"/>
                    <a:pt x="317" y="0"/>
                    <a:pt x="171" y="29"/>
                  </a:cubicBezTo>
                  <a:cubicBezTo>
                    <a:pt x="157" y="32"/>
                    <a:pt x="150" y="8"/>
                    <a:pt x="132" y="15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7" name="Freeform 234">
              <a:extLst>
                <a:ext uri="{FF2B5EF4-FFF2-40B4-BE49-F238E27FC236}">
                  <a16:creationId xmlns:a16="http://schemas.microsoft.com/office/drawing/2014/main" id="{829BB54C-68CE-43B9-93AE-15F8F7E67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254"/>
              <a:ext cx="821" cy="964"/>
            </a:xfrm>
            <a:custGeom>
              <a:avLst/>
              <a:gdLst>
                <a:gd name="T0" fmla="*/ 2821 w 404"/>
                <a:gd name="T1" fmla="*/ 2323 h 444"/>
                <a:gd name="T2" fmla="*/ 3373 w 404"/>
                <a:gd name="T3" fmla="*/ 1453 h 444"/>
                <a:gd name="T4" fmla="*/ 1437 w 404"/>
                <a:gd name="T5" fmla="*/ 297 h 444"/>
                <a:gd name="T6" fmla="*/ 1108 w 404"/>
                <a:gd name="T7" fmla="*/ 156 h 444"/>
                <a:gd name="T8" fmla="*/ 335 w 404"/>
                <a:gd name="T9" fmla="*/ 934 h 444"/>
                <a:gd name="T10" fmla="*/ 203 w 404"/>
                <a:gd name="T11" fmla="*/ 2017 h 444"/>
                <a:gd name="T12" fmla="*/ 33 w 404"/>
                <a:gd name="T13" fmla="*/ 3871 h 444"/>
                <a:gd name="T14" fmla="*/ 1368 w 404"/>
                <a:gd name="T15" fmla="*/ 3734 h 444"/>
                <a:gd name="T16" fmla="*/ 1888 w 404"/>
                <a:gd name="T17" fmla="*/ 3268 h 4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4" h="444">
                  <a:moveTo>
                    <a:pt x="336" y="227"/>
                  </a:moveTo>
                  <a:cubicBezTo>
                    <a:pt x="354" y="223"/>
                    <a:pt x="404" y="203"/>
                    <a:pt x="402" y="142"/>
                  </a:cubicBezTo>
                  <a:cubicBezTo>
                    <a:pt x="402" y="142"/>
                    <a:pt x="317" y="0"/>
                    <a:pt x="171" y="29"/>
                  </a:cubicBezTo>
                  <a:cubicBezTo>
                    <a:pt x="157" y="32"/>
                    <a:pt x="150" y="8"/>
                    <a:pt x="132" y="15"/>
                  </a:cubicBezTo>
                  <a:cubicBezTo>
                    <a:pt x="132" y="15"/>
                    <a:pt x="58" y="38"/>
                    <a:pt x="40" y="91"/>
                  </a:cubicBezTo>
                  <a:cubicBezTo>
                    <a:pt x="21" y="145"/>
                    <a:pt x="44" y="139"/>
                    <a:pt x="24" y="197"/>
                  </a:cubicBezTo>
                  <a:cubicBezTo>
                    <a:pt x="4" y="254"/>
                    <a:pt x="11" y="338"/>
                    <a:pt x="4" y="378"/>
                  </a:cubicBezTo>
                  <a:cubicBezTo>
                    <a:pt x="0" y="401"/>
                    <a:pt x="89" y="444"/>
                    <a:pt x="163" y="365"/>
                  </a:cubicBezTo>
                  <a:cubicBezTo>
                    <a:pt x="187" y="340"/>
                    <a:pt x="197" y="312"/>
                    <a:pt x="225" y="319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8" name="Freeform 235">
              <a:extLst>
                <a:ext uri="{FF2B5EF4-FFF2-40B4-BE49-F238E27FC236}">
                  <a16:creationId xmlns:a16="http://schemas.microsoft.com/office/drawing/2014/main" id="{4B1B39D2-975B-4A6B-9A79-E63C43B2C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495"/>
              <a:ext cx="448" cy="545"/>
            </a:xfrm>
            <a:custGeom>
              <a:avLst/>
              <a:gdLst>
                <a:gd name="T0" fmla="*/ 1749 w 220"/>
                <a:gd name="T1" fmla="*/ 2315 h 251"/>
                <a:gd name="T2" fmla="*/ 1140 w 220"/>
                <a:gd name="T3" fmla="*/ 2527 h 251"/>
                <a:gd name="T4" fmla="*/ 336 w 220"/>
                <a:gd name="T5" fmla="*/ 1863 h 251"/>
                <a:gd name="T6" fmla="*/ 373 w 220"/>
                <a:gd name="T7" fmla="*/ 462 h 251"/>
                <a:gd name="T8" fmla="*/ 1401 w 220"/>
                <a:gd name="T9" fmla="*/ 1168 h 251"/>
                <a:gd name="T10" fmla="*/ 1737 w 220"/>
                <a:gd name="T11" fmla="*/ 1843 h 251"/>
                <a:gd name="T12" fmla="*/ 1749 w 220"/>
                <a:gd name="T13" fmla="*/ 2315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51">
                  <a:moveTo>
                    <a:pt x="207" y="226"/>
                  </a:moveTo>
                  <a:cubicBezTo>
                    <a:pt x="203" y="243"/>
                    <a:pt x="186" y="251"/>
                    <a:pt x="135" y="247"/>
                  </a:cubicBezTo>
                  <a:cubicBezTo>
                    <a:pt x="85" y="243"/>
                    <a:pt x="69" y="230"/>
                    <a:pt x="40" y="182"/>
                  </a:cubicBezTo>
                  <a:cubicBezTo>
                    <a:pt x="40" y="182"/>
                    <a:pt x="0" y="129"/>
                    <a:pt x="44" y="45"/>
                  </a:cubicBezTo>
                  <a:cubicBezTo>
                    <a:pt x="68" y="0"/>
                    <a:pt x="141" y="80"/>
                    <a:pt x="166" y="114"/>
                  </a:cubicBezTo>
                  <a:cubicBezTo>
                    <a:pt x="166" y="114"/>
                    <a:pt x="189" y="163"/>
                    <a:pt x="206" y="180"/>
                  </a:cubicBezTo>
                  <a:cubicBezTo>
                    <a:pt x="220" y="194"/>
                    <a:pt x="207" y="226"/>
                    <a:pt x="207" y="226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9" name="Freeform 236">
              <a:extLst>
                <a:ext uri="{FF2B5EF4-FFF2-40B4-BE49-F238E27FC236}">
                  <a16:creationId xmlns:a16="http://schemas.microsoft.com/office/drawing/2014/main" id="{0519A687-D5AF-4C08-AC6E-87AAB1F1D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495"/>
              <a:ext cx="448" cy="545"/>
            </a:xfrm>
            <a:custGeom>
              <a:avLst/>
              <a:gdLst>
                <a:gd name="T0" fmla="*/ 1749 w 220"/>
                <a:gd name="T1" fmla="*/ 2315 h 251"/>
                <a:gd name="T2" fmla="*/ 1140 w 220"/>
                <a:gd name="T3" fmla="*/ 2527 h 251"/>
                <a:gd name="T4" fmla="*/ 336 w 220"/>
                <a:gd name="T5" fmla="*/ 1863 h 251"/>
                <a:gd name="T6" fmla="*/ 373 w 220"/>
                <a:gd name="T7" fmla="*/ 462 h 251"/>
                <a:gd name="T8" fmla="*/ 1401 w 220"/>
                <a:gd name="T9" fmla="*/ 1168 h 251"/>
                <a:gd name="T10" fmla="*/ 1737 w 220"/>
                <a:gd name="T11" fmla="*/ 1843 h 251"/>
                <a:gd name="T12" fmla="*/ 1749 w 220"/>
                <a:gd name="T13" fmla="*/ 2315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51">
                  <a:moveTo>
                    <a:pt x="207" y="226"/>
                  </a:moveTo>
                  <a:cubicBezTo>
                    <a:pt x="203" y="243"/>
                    <a:pt x="186" y="251"/>
                    <a:pt x="135" y="247"/>
                  </a:cubicBezTo>
                  <a:cubicBezTo>
                    <a:pt x="85" y="243"/>
                    <a:pt x="69" y="230"/>
                    <a:pt x="40" y="182"/>
                  </a:cubicBezTo>
                  <a:cubicBezTo>
                    <a:pt x="40" y="182"/>
                    <a:pt x="0" y="129"/>
                    <a:pt x="44" y="45"/>
                  </a:cubicBezTo>
                  <a:cubicBezTo>
                    <a:pt x="68" y="0"/>
                    <a:pt x="141" y="80"/>
                    <a:pt x="166" y="114"/>
                  </a:cubicBezTo>
                  <a:cubicBezTo>
                    <a:pt x="166" y="114"/>
                    <a:pt x="189" y="163"/>
                    <a:pt x="206" y="180"/>
                  </a:cubicBezTo>
                  <a:cubicBezTo>
                    <a:pt x="220" y="194"/>
                    <a:pt x="207" y="226"/>
                    <a:pt x="207" y="226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0" name="Freeform 237">
              <a:extLst>
                <a:ext uri="{FF2B5EF4-FFF2-40B4-BE49-F238E27FC236}">
                  <a16:creationId xmlns:a16="http://schemas.microsoft.com/office/drawing/2014/main" id="{6650EC8E-129C-4D2B-BA4C-E3F60F3E6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1797"/>
              <a:ext cx="175" cy="267"/>
            </a:xfrm>
            <a:custGeom>
              <a:avLst/>
              <a:gdLst>
                <a:gd name="T0" fmla="*/ 724 w 86"/>
                <a:gd name="T1" fmla="*/ 0 h 123"/>
                <a:gd name="T2" fmla="*/ 659 w 86"/>
                <a:gd name="T3" fmla="*/ 174 h 123"/>
                <a:gd name="T4" fmla="*/ 556 w 86"/>
                <a:gd name="T5" fmla="*/ 410 h 123"/>
                <a:gd name="T6" fmla="*/ 293 w 86"/>
                <a:gd name="T7" fmla="*/ 745 h 123"/>
                <a:gd name="T8" fmla="*/ 228 w 86"/>
                <a:gd name="T9" fmla="*/ 970 h 123"/>
                <a:gd name="T10" fmla="*/ 92 w 86"/>
                <a:gd name="T11" fmla="*/ 1022 h 123"/>
                <a:gd name="T12" fmla="*/ 16 w 86"/>
                <a:gd name="T13" fmla="*/ 1259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23">
                  <a:moveTo>
                    <a:pt x="86" y="0"/>
                  </a:moveTo>
                  <a:cubicBezTo>
                    <a:pt x="85" y="6"/>
                    <a:pt x="80" y="11"/>
                    <a:pt x="78" y="17"/>
                  </a:cubicBezTo>
                  <a:cubicBezTo>
                    <a:pt x="75" y="25"/>
                    <a:pt x="74" y="35"/>
                    <a:pt x="66" y="40"/>
                  </a:cubicBezTo>
                  <a:cubicBezTo>
                    <a:pt x="53" y="49"/>
                    <a:pt x="34" y="53"/>
                    <a:pt x="35" y="73"/>
                  </a:cubicBezTo>
                  <a:cubicBezTo>
                    <a:pt x="36" y="84"/>
                    <a:pt x="38" y="88"/>
                    <a:pt x="27" y="95"/>
                  </a:cubicBezTo>
                  <a:cubicBezTo>
                    <a:pt x="22" y="99"/>
                    <a:pt x="16" y="98"/>
                    <a:pt x="11" y="100"/>
                  </a:cubicBezTo>
                  <a:cubicBezTo>
                    <a:pt x="3" y="105"/>
                    <a:pt x="0" y="115"/>
                    <a:pt x="2" y="123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1" name="Freeform 238">
              <a:extLst>
                <a:ext uri="{FF2B5EF4-FFF2-40B4-BE49-F238E27FC236}">
                  <a16:creationId xmlns:a16="http://schemas.microsoft.com/office/drawing/2014/main" id="{2BDD5D0A-A8DB-4ABE-A437-F8DF9A9B6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009"/>
              <a:ext cx="51" cy="46"/>
            </a:xfrm>
            <a:custGeom>
              <a:avLst/>
              <a:gdLst>
                <a:gd name="T0" fmla="*/ 145 w 25"/>
                <a:gd name="T1" fmla="*/ 210 h 21"/>
                <a:gd name="T2" fmla="*/ 33 w 25"/>
                <a:gd name="T3" fmla="*/ 96 h 21"/>
                <a:gd name="T4" fmla="*/ 212 w 25"/>
                <a:gd name="T5" fmla="*/ 1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1">
                  <a:moveTo>
                    <a:pt x="17" y="20"/>
                  </a:moveTo>
                  <a:cubicBezTo>
                    <a:pt x="12" y="21"/>
                    <a:pt x="0" y="18"/>
                    <a:pt x="4" y="9"/>
                  </a:cubicBezTo>
                  <a:cubicBezTo>
                    <a:pt x="9" y="0"/>
                    <a:pt x="21" y="7"/>
                    <a:pt x="25" y="11"/>
                  </a:cubicBezTo>
                </a:path>
              </a:pathLst>
            </a:custGeom>
            <a:noFill/>
            <a:ln w="25400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2" name="Freeform 239">
              <a:extLst>
                <a:ext uri="{FF2B5EF4-FFF2-40B4-BE49-F238E27FC236}">
                  <a16:creationId xmlns:a16="http://schemas.microsoft.com/office/drawing/2014/main" id="{F2666951-719A-407D-98CD-8E22CB6F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986"/>
              <a:ext cx="39" cy="39"/>
            </a:xfrm>
            <a:custGeom>
              <a:avLst/>
              <a:gdLst>
                <a:gd name="T0" fmla="*/ 68 w 19"/>
                <a:gd name="T1" fmla="*/ 173 h 18"/>
                <a:gd name="T2" fmla="*/ 43 w 19"/>
                <a:gd name="T3" fmla="*/ 33 h 18"/>
                <a:gd name="T4" fmla="*/ 164 w 19"/>
                <a:gd name="T5" fmla="*/ 18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8" y="17"/>
                  </a:moveTo>
                  <a:cubicBezTo>
                    <a:pt x="5" y="15"/>
                    <a:pt x="0" y="6"/>
                    <a:pt x="5" y="3"/>
                  </a:cubicBezTo>
                  <a:cubicBezTo>
                    <a:pt x="11" y="0"/>
                    <a:pt x="17" y="15"/>
                    <a:pt x="19" y="18"/>
                  </a:cubicBezTo>
                </a:path>
              </a:pathLst>
            </a:custGeom>
            <a:noFill/>
            <a:ln w="12700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3" name="Freeform 240">
              <a:extLst>
                <a:ext uri="{FF2B5EF4-FFF2-40B4-BE49-F238E27FC236}">
                  <a16:creationId xmlns:a16="http://schemas.microsoft.com/office/drawing/2014/main" id="{9C0E8D53-F618-4F51-B763-EA43D82C4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2634"/>
              <a:ext cx="51" cy="74"/>
            </a:xfrm>
            <a:custGeom>
              <a:avLst/>
              <a:gdLst>
                <a:gd name="T0" fmla="*/ 212 w 25"/>
                <a:gd name="T1" fmla="*/ 0 h 34"/>
                <a:gd name="T2" fmla="*/ 145 w 25"/>
                <a:gd name="T3" fmla="*/ 350 h 34"/>
                <a:gd name="T4" fmla="*/ 212 w 25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25" y="0"/>
                  </a:moveTo>
                  <a:cubicBezTo>
                    <a:pt x="25" y="0"/>
                    <a:pt x="0" y="8"/>
                    <a:pt x="17" y="34"/>
                  </a:cubicBezTo>
                  <a:cubicBezTo>
                    <a:pt x="17" y="34"/>
                    <a:pt x="6" y="16"/>
                    <a:pt x="25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4" name="Freeform 241">
              <a:extLst>
                <a:ext uri="{FF2B5EF4-FFF2-40B4-BE49-F238E27FC236}">
                  <a16:creationId xmlns:a16="http://schemas.microsoft.com/office/drawing/2014/main" id="{5F0B8579-CBEA-4C6D-86CF-A71EA50C8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350"/>
              <a:ext cx="65" cy="96"/>
            </a:xfrm>
            <a:custGeom>
              <a:avLst/>
              <a:gdLst>
                <a:gd name="T0" fmla="*/ 16 w 32"/>
                <a:gd name="T1" fmla="*/ 0 h 44"/>
                <a:gd name="T2" fmla="*/ 0 w 32"/>
                <a:gd name="T3" fmla="*/ 456 h 44"/>
                <a:gd name="T4" fmla="*/ 16 w 3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2" y="0"/>
                  </a:moveTo>
                  <a:cubicBezTo>
                    <a:pt x="2" y="0"/>
                    <a:pt x="21" y="23"/>
                    <a:pt x="0" y="44"/>
                  </a:cubicBezTo>
                  <a:cubicBezTo>
                    <a:pt x="0" y="44"/>
                    <a:pt x="32" y="24"/>
                    <a:pt x="2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5" name="Freeform 242">
              <a:extLst>
                <a:ext uri="{FF2B5EF4-FFF2-40B4-BE49-F238E27FC236}">
                  <a16:creationId xmlns:a16="http://schemas.microsoft.com/office/drawing/2014/main" id="{3E8C7CB3-7376-43DE-A8FE-2CB5E6D36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007"/>
              <a:ext cx="169" cy="139"/>
            </a:xfrm>
            <a:custGeom>
              <a:avLst/>
              <a:gdLst>
                <a:gd name="T0" fmla="*/ 0 w 83"/>
                <a:gd name="T1" fmla="*/ 0 h 64"/>
                <a:gd name="T2" fmla="*/ 700 w 83"/>
                <a:gd name="T3" fmla="*/ 656 h 64"/>
                <a:gd name="T4" fmla="*/ 49 w 83"/>
                <a:gd name="T5" fmla="*/ 20 h 64"/>
                <a:gd name="T6" fmla="*/ 0 w 83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64">
                  <a:moveTo>
                    <a:pt x="0" y="0"/>
                  </a:moveTo>
                  <a:cubicBezTo>
                    <a:pt x="0" y="0"/>
                    <a:pt x="26" y="39"/>
                    <a:pt x="83" y="64"/>
                  </a:cubicBezTo>
                  <a:cubicBezTo>
                    <a:pt x="83" y="64"/>
                    <a:pt x="21" y="24"/>
                    <a:pt x="6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6" name="Freeform 243">
              <a:extLst>
                <a:ext uri="{FF2B5EF4-FFF2-40B4-BE49-F238E27FC236}">
                  <a16:creationId xmlns:a16="http://schemas.microsoft.com/office/drawing/2014/main" id="{C3DA1000-BF28-4BCA-A034-D8C58B9EB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632"/>
              <a:ext cx="34" cy="159"/>
            </a:xfrm>
            <a:custGeom>
              <a:avLst/>
              <a:gdLst>
                <a:gd name="T0" fmla="*/ 32 w 17"/>
                <a:gd name="T1" fmla="*/ 0 h 73"/>
                <a:gd name="T2" fmla="*/ 64 w 17"/>
                <a:gd name="T3" fmla="*/ 322 h 73"/>
                <a:gd name="T4" fmla="*/ 80 w 17"/>
                <a:gd name="T5" fmla="*/ 754 h 73"/>
                <a:gd name="T6" fmla="*/ 88 w 17"/>
                <a:gd name="T7" fmla="*/ 322 h 73"/>
                <a:gd name="T8" fmla="*/ 32 w 17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3">
                  <a:moveTo>
                    <a:pt x="4" y="0"/>
                  </a:moveTo>
                  <a:cubicBezTo>
                    <a:pt x="4" y="0"/>
                    <a:pt x="15" y="12"/>
                    <a:pt x="8" y="31"/>
                  </a:cubicBezTo>
                  <a:cubicBezTo>
                    <a:pt x="0" y="50"/>
                    <a:pt x="10" y="73"/>
                    <a:pt x="10" y="73"/>
                  </a:cubicBezTo>
                  <a:cubicBezTo>
                    <a:pt x="10" y="73"/>
                    <a:pt x="5" y="49"/>
                    <a:pt x="11" y="31"/>
                  </a:cubicBezTo>
                  <a:cubicBezTo>
                    <a:pt x="17" y="13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7" name="Freeform 244">
              <a:extLst>
                <a:ext uri="{FF2B5EF4-FFF2-40B4-BE49-F238E27FC236}">
                  <a16:creationId xmlns:a16="http://schemas.microsoft.com/office/drawing/2014/main" id="{7808513B-4047-4568-84F0-5157224AE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357"/>
              <a:ext cx="35" cy="69"/>
            </a:xfrm>
            <a:custGeom>
              <a:avLst/>
              <a:gdLst>
                <a:gd name="T0" fmla="*/ 0 w 17"/>
                <a:gd name="T1" fmla="*/ 0 h 32"/>
                <a:gd name="T2" fmla="*/ 33 w 17"/>
                <a:gd name="T3" fmla="*/ 321 h 32"/>
                <a:gd name="T4" fmla="*/ 0 w 17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0" y="0"/>
                    <a:pt x="14" y="18"/>
                    <a:pt x="4" y="32"/>
                  </a:cubicBezTo>
                  <a:cubicBezTo>
                    <a:pt x="4" y="32"/>
                    <a:pt x="17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8" name="Freeform 245">
              <a:extLst>
                <a:ext uri="{FF2B5EF4-FFF2-40B4-BE49-F238E27FC236}">
                  <a16:creationId xmlns:a16="http://schemas.microsoft.com/office/drawing/2014/main" id="{C33772AE-F7A4-4351-BC96-919B56ED3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641"/>
              <a:ext cx="24" cy="46"/>
            </a:xfrm>
            <a:custGeom>
              <a:avLst/>
              <a:gdLst>
                <a:gd name="T0" fmla="*/ 96 w 12"/>
                <a:gd name="T1" fmla="*/ 0 h 21"/>
                <a:gd name="T2" fmla="*/ 40 w 12"/>
                <a:gd name="T3" fmla="*/ 221 h 21"/>
                <a:gd name="T4" fmla="*/ 96 w 1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cubicBezTo>
                    <a:pt x="12" y="0"/>
                    <a:pt x="0" y="9"/>
                    <a:pt x="5" y="21"/>
                  </a:cubicBezTo>
                  <a:cubicBezTo>
                    <a:pt x="5" y="21"/>
                    <a:pt x="3" y="9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9" name="Freeform 246">
              <a:extLst>
                <a:ext uri="{FF2B5EF4-FFF2-40B4-BE49-F238E27FC236}">
                  <a16:creationId xmlns:a16="http://schemas.microsoft.com/office/drawing/2014/main" id="{A90A544B-DBBC-4CFD-A06F-C542FE01F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613"/>
              <a:ext cx="14" cy="15"/>
            </a:xfrm>
            <a:custGeom>
              <a:avLst/>
              <a:gdLst>
                <a:gd name="T0" fmla="*/ 0 w 7"/>
                <a:gd name="T1" fmla="*/ 69 h 7"/>
                <a:gd name="T2" fmla="*/ 56 w 7"/>
                <a:gd name="T3" fmla="*/ 60 h 7"/>
                <a:gd name="T4" fmla="*/ 0 w 7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7"/>
                    <a:pt x="4" y="2"/>
                    <a:pt x="7" y="6"/>
                  </a:cubicBezTo>
                  <a:cubicBezTo>
                    <a:pt x="7" y="6"/>
                    <a:pt x="4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0" name="Freeform 247">
              <a:extLst>
                <a:ext uri="{FF2B5EF4-FFF2-40B4-BE49-F238E27FC236}">
                  <a16:creationId xmlns:a16="http://schemas.microsoft.com/office/drawing/2014/main" id="{DBF9E8F1-6DA5-469C-86C9-0A9A6A2B9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2864"/>
              <a:ext cx="27" cy="83"/>
            </a:xfrm>
            <a:custGeom>
              <a:avLst/>
              <a:gdLst>
                <a:gd name="T0" fmla="*/ 25 w 13"/>
                <a:gd name="T1" fmla="*/ 0 h 38"/>
                <a:gd name="T2" fmla="*/ 116 w 13"/>
                <a:gd name="T3" fmla="*/ 395 h 38"/>
                <a:gd name="T4" fmla="*/ 25 w 13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8">
                  <a:moveTo>
                    <a:pt x="3" y="0"/>
                  </a:moveTo>
                  <a:cubicBezTo>
                    <a:pt x="3" y="0"/>
                    <a:pt x="0" y="23"/>
                    <a:pt x="13" y="38"/>
                  </a:cubicBezTo>
                  <a:cubicBezTo>
                    <a:pt x="13" y="38"/>
                    <a:pt x="2" y="19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1" name="Freeform 248">
              <a:extLst>
                <a:ext uri="{FF2B5EF4-FFF2-40B4-BE49-F238E27FC236}">
                  <a16:creationId xmlns:a16="http://schemas.microsoft.com/office/drawing/2014/main" id="{FE9F1C98-8CCF-4972-9C2C-ADFFD3CEC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995"/>
              <a:ext cx="28" cy="30"/>
            </a:xfrm>
            <a:custGeom>
              <a:avLst/>
              <a:gdLst>
                <a:gd name="T0" fmla="*/ 112 w 14"/>
                <a:gd name="T1" fmla="*/ 51 h 14"/>
                <a:gd name="T2" fmla="*/ 40 w 14"/>
                <a:gd name="T3" fmla="*/ 137 h 14"/>
                <a:gd name="T4" fmla="*/ 112 w 14"/>
                <a:gd name="T5" fmla="*/ 5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4" y="5"/>
                  </a:moveTo>
                  <a:cubicBezTo>
                    <a:pt x="14" y="5"/>
                    <a:pt x="4" y="1"/>
                    <a:pt x="5" y="14"/>
                  </a:cubicBezTo>
                  <a:cubicBezTo>
                    <a:pt x="5" y="14"/>
                    <a:pt x="0" y="0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2" name="Freeform 249">
              <a:extLst>
                <a:ext uri="{FF2B5EF4-FFF2-40B4-BE49-F238E27FC236}">
                  <a16:creationId xmlns:a16="http://schemas.microsoft.com/office/drawing/2014/main" id="{17991BB0-CB99-41FF-A237-9663357EF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3034"/>
              <a:ext cx="65" cy="34"/>
            </a:xfrm>
            <a:custGeom>
              <a:avLst/>
              <a:gdLst>
                <a:gd name="T0" fmla="*/ 0 w 32"/>
                <a:gd name="T1" fmla="*/ 19 h 16"/>
                <a:gd name="T2" fmla="*/ 268 w 32"/>
                <a:gd name="T3" fmla="*/ 153 h 16"/>
                <a:gd name="T4" fmla="*/ 0 w 32"/>
                <a:gd name="T5" fmla="*/ 1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6">
                  <a:moveTo>
                    <a:pt x="0" y="2"/>
                  </a:moveTo>
                  <a:cubicBezTo>
                    <a:pt x="0" y="2"/>
                    <a:pt x="18" y="0"/>
                    <a:pt x="32" y="16"/>
                  </a:cubicBezTo>
                  <a:cubicBezTo>
                    <a:pt x="32" y="16"/>
                    <a:pt x="16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3" name="Freeform 250">
              <a:extLst>
                <a:ext uri="{FF2B5EF4-FFF2-40B4-BE49-F238E27FC236}">
                  <a16:creationId xmlns:a16="http://schemas.microsoft.com/office/drawing/2014/main" id="{EDF5A6C1-557D-4FF3-B805-08EE99685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155"/>
              <a:ext cx="87" cy="33"/>
            </a:xfrm>
            <a:custGeom>
              <a:avLst/>
              <a:gdLst>
                <a:gd name="T0" fmla="*/ 356 w 43"/>
                <a:gd name="T1" fmla="*/ 0 h 15"/>
                <a:gd name="T2" fmla="*/ 0 w 43"/>
                <a:gd name="T3" fmla="*/ 161 h 15"/>
                <a:gd name="T4" fmla="*/ 356 w 4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5">
                  <a:moveTo>
                    <a:pt x="43" y="0"/>
                  </a:moveTo>
                  <a:cubicBezTo>
                    <a:pt x="43" y="0"/>
                    <a:pt x="32" y="11"/>
                    <a:pt x="0" y="15"/>
                  </a:cubicBezTo>
                  <a:cubicBezTo>
                    <a:pt x="0" y="15"/>
                    <a:pt x="29" y="15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4" name="Freeform 251">
              <a:extLst>
                <a:ext uri="{FF2B5EF4-FFF2-40B4-BE49-F238E27FC236}">
                  <a16:creationId xmlns:a16="http://schemas.microsoft.com/office/drawing/2014/main" id="{2D6C2595-68F3-4B70-ACF3-A3B1FE15C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728"/>
              <a:ext cx="49" cy="28"/>
            </a:xfrm>
            <a:custGeom>
              <a:avLst/>
              <a:gdLst>
                <a:gd name="T0" fmla="*/ 0 w 24"/>
                <a:gd name="T1" fmla="*/ 41 h 13"/>
                <a:gd name="T2" fmla="*/ 204 w 24"/>
                <a:gd name="T3" fmla="*/ 129 h 13"/>
                <a:gd name="T4" fmla="*/ 0 w 24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0" y="4"/>
                  </a:moveTo>
                  <a:cubicBezTo>
                    <a:pt x="0" y="4"/>
                    <a:pt x="12" y="0"/>
                    <a:pt x="24" y="13"/>
                  </a:cubicBezTo>
                  <a:cubicBezTo>
                    <a:pt x="24" y="13"/>
                    <a:pt x="16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5" name="Freeform 252">
              <a:extLst>
                <a:ext uri="{FF2B5EF4-FFF2-40B4-BE49-F238E27FC236}">
                  <a16:creationId xmlns:a16="http://schemas.microsoft.com/office/drawing/2014/main" id="{F270F6AE-ABC4-4EAE-A198-F1AEC11DD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700"/>
              <a:ext cx="41" cy="49"/>
            </a:xfrm>
            <a:custGeom>
              <a:avLst/>
              <a:gdLst>
                <a:gd name="T0" fmla="*/ 0 w 20"/>
                <a:gd name="T1" fmla="*/ 0 h 23"/>
                <a:gd name="T2" fmla="*/ 172 w 20"/>
                <a:gd name="T3" fmla="*/ 222 h 23"/>
                <a:gd name="T4" fmla="*/ 0 w 2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0"/>
                  </a:move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6" name="Freeform 253">
              <a:extLst>
                <a:ext uri="{FF2B5EF4-FFF2-40B4-BE49-F238E27FC236}">
                  <a16:creationId xmlns:a16="http://schemas.microsoft.com/office/drawing/2014/main" id="{D6AC7003-E56A-4888-97F8-FF69DF3C7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194"/>
              <a:ext cx="75" cy="100"/>
            </a:xfrm>
            <a:custGeom>
              <a:avLst/>
              <a:gdLst>
                <a:gd name="T0" fmla="*/ 308 w 37"/>
                <a:gd name="T1" fmla="*/ 0 h 46"/>
                <a:gd name="T2" fmla="*/ 0 w 37"/>
                <a:gd name="T3" fmla="*/ 472 h 46"/>
                <a:gd name="T4" fmla="*/ 308 w 3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6">
                  <a:moveTo>
                    <a:pt x="37" y="0"/>
                  </a:moveTo>
                  <a:cubicBezTo>
                    <a:pt x="37" y="0"/>
                    <a:pt x="32" y="25"/>
                    <a:pt x="0" y="46"/>
                  </a:cubicBezTo>
                  <a:cubicBezTo>
                    <a:pt x="0" y="46"/>
                    <a:pt x="29" y="33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7" name="Freeform 254">
              <a:extLst>
                <a:ext uri="{FF2B5EF4-FFF2-40B4-BE49-F238E27FC236}">
                  <a16:creationId xmlns:a16="http://schemas.microsoft.com/office/drawing/2014/main" id="{AC2D586C-7468-439B-AA32-E7D27AEFB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420"/>
              <a:ext cx="39" cy="43"/>
            </a:xfrm>
            <a:custGeom>
              <a:avLst/>
              <a:gdLst>
                <a:gd name="T0" fmla="*/ 0 w 19"/>
                <a:gd name="T1" fmla="*/ 0 h 20"/>
                <a:gd name="T2" fmla="*/ 164 w 19"/>
                <a:gd name="T3" fmla="*/ 198 h 20"/>
                <a:gd name="T4" fmla="*/ 0 w 1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0"/>
                    <a:pt x="14" y="6"/>
                    <a:pt x="19" y="20"/>
                  </a:cubicBezTo>
                  <a:cubicBezTo>
                    <a:pt x="19" y="20"/>
                    <a:pt x="17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8" name="Freeform 255">
              <a:extLst>
                <a:ext uri="{FF2B5EF4-FFF2-40B4-BE49-F238E27FC236}">
                  <a16:creationId xmlns:a16="http://schemas.microsoft.com/office/drawing/2014/main" id="{A93C3D10-EE5A-4913-AE30-4CE27A8AC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018"/>
              <a:ext cx="104" cy="96"/>
            </a:xfrm>
            <a:custGeom>
              <a:avLst/>
              <a:gdLst>
                <a:gd name="T0" fmla="*/ 0 w 51"/>
                <a:gd name="T1" fmla="*/ 0 h 44"/>
                <a:gd name="T2" fmla="*/ 432 w 51"/>
                <a:gd name="T3" fmla="*/ 456 h 44"/>
                <a:gd name="T4" fmla="*/ 0 w 51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44">
                  <a:moveTo>
                    <a:pt x="0" y="0"/>
                  </a:moveTo>
                  <a:cubicBezTo>
                    <a:pt x="0" y="0"/>
                    <a:pt x="26" y="30"/>
                    <a:pt x="51" y="44"/>
                  </a:cubicBezTo>
                  <a:cubicBezTo>
                    <a:pt x="51" y="44"/>
                    <a:pt x="6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9" name="Freeform 256">
              <a:extLst>
                <a:ext uri="{FF2B5EF4-FFF2-40B4-BE49-F238E27FC236}">
                  <a16:creationId xmlns:a16="http://schemas.microsoft.com/office/drawing/2014/main" id="{9194AF2A-7C73-4056-9BAF-410F25934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268"/>
              <a:ext cx="24" cy="73"/>
            </a:xfrm>
            <a:custGeom>
              <a:avLst/>
              <a:gdLst>
                <a:gd name="T0" fmla="*/ 96 w 12"/>
                <a:gd name="T1" fmla="*/ 0 h 34"/>
                <a:gd name="T2" fmla="*/ 80 w 12"/>
                <a:gd name="T3" fmla="*/ 337 h 34"/>
                <a:gd name="T4" fmla="*/ 96 w 1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4">
                  <a:moveTo>
                    <a:pt x="12" y="0"/>
                  </a:moveTo>
                  <a:cubicBezTo>
                    <a:pt x="12" y="0"/>
                    <a:pt x="0" y="14"/>
                    <a:pt x="10" y="34"/>
                  </a:cubicBezTo>
                  <a:cubicBezTo>
                    <a:pt x="10" y="34"/>
                    <a:pt x="1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0" name="Freeform 257">
              <a:extLst>
                <a:ext uri="{FF2B5EF4-FFF2-40B4-BE49-F238E27FC236}">
                  <a16:creationId xmlns:a16="http://schemas.microsoft.com/office/drawing/2014/main" id="{D59455E6-627A-4F6D-9979-B057C0EE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394"/>
              <a:ext cx="43" cy="28"/>
            </a:xfrm>
            <a:custGeom>
              <a:avLst/>
              <a:gdLst>
                <a:gd name="T0" fmla="*/ 0 w 21"/>
                <a:gd name="T1" fmla="*/ 0 h 13"/>
                <a:gd name="T2" fmla="*/ 180 w 21"/>
                <a:gd name="T3" fmla="*/ 129 h 13"/>
                <a:gd name="T4" fmla="*/ 0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0" y="0"/>
                    <a:pt x="13" y="2"/>
                    <a:pt x="21" y="13"/>
                  </a:cubicBezTo>
                  <a:cubicBezTo>
                    <a:pt x="21" y="13"/>
                    <a:pt x="12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1" name="Freeform 258">
              <a:extLst>
                <a:ext uri="{FF2B5EF4-FFF2-40B4-BE49-F238E27FC236}">
                  <a16:creationId xmlns:a16="http://schemas.microsoft.com/office/drawing/2014/main" id="{6936EE78-FDAA-4211-AE75-16749DB53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480"/>
              <a:ext cx="22" cy="68"/>
            </a:xfrm>
            <a:custGeom>
              <a:avLst/>
              <a:gdLst>
                <a:gd name="T0" fmla="*/ 88 w 11"/>
                <a:gd name="T1" fmla="*/ 0 h 31"/>
                <a:gd name="T2" fmla="*/ 0 w 11"/>
                <a:gd name="T3" fmla="*/ 327 h 31"/>
                <a:gd name="T4" fmla="*/ 88 w 11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1">
                  <a:moveTo>
                    <a:pt x="11" y="0"/>
                  </a:moveTo>
                  <a:cubicBezTo>
                    <a:pt x="11" y="0"/>
                    <a:pt x="1" y="15"/>
                    <a:pt x="0" y="31"/>
                  </a:cubicBezTo>
                  <a:cubicBezTo>
                    <a:pt x="0" y="31"/>
                    <a:pt x="4" y="8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2" name="Freeform 259">
              <a:extLst>
                <a:ext uri="{FF2B5EF4-FFF2-40B4-BE49-F238E27FC236}">
                  <a16:creationId xmlns:a16="http://schemas.microsoft.com/office/drawing/2014/main" id="{82F47DFD-50F1-43EE-9334-2A5266757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658"/>
              <a:ext cx="18" cy="120"/>
            </a:xfrm>
            <a:custGeom>
              <a:avLst/>
              <a:gdLst>
                <a:gd name="T0" fmla="*/ 48 w 9"/>
                <a:gd name="T1" fmla="*/ 0 h 55"/>
                <a:gd name="T2" fmla="*/ 32 w 9"/>
                <a:gd name="T3" fmla="*/ 209 h 55"/>
                <a:gd name="T4" fmla="*/ 40 w 9"/>
                <a:gd name="T5" fmla="*/ 572 h 55"/>
                <a:gd name="T6" fmla="*/ 32 w 9"/>
                <a:gd name="T7" fmla="*/ 262 h 55"/>
                <a:gd name="T8" fmla="*/ 48 w 9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55">
                  <a:moveTo>
                    <a:pt x="6" y="0"/>
                  </a:moveTo>
                  <a:cubicBezTo>
                    <a:pt x="6" y="0"/>
                    <a:pt x="6" y="9"/>
                    <a:pt x="4" y="20"/>
                  </a:cubicBezTo>
                  <a:cubicBezTo>
                    <a:pt x="0" y="34"/>
                    <a:pt x="5" y="55"/>
                    <a:pt x="5" y="55"/>
                  </a:cubicBezTo>
                  <a:cubicBezTo>
                    <a:pt x="5" y="55"/>
                    <a:pt x="3" y="32"/>
                    <a:pt x="4" y="25"/>
                  </a:cubicBezTo>
                  <a:cubicBezTo>
                    <a:pt x="9" y="1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3" name="Freeform 260">
              <a:extLst>
                <a:ext uri="{FF2B5EF4-FFF2-40B4-BE49-F238E27FC236}">
                  <a16:creationId xmlns:a16="http://schemas.microsoft.com/office/drawing/2014/main" id="{80822692-1A72-41E0-ABF7-97B63C445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988"/>
              <a:ext cx="18" cy="41"/>
            </a:xfrm>
            <a:custGeom>
              <a:avLst/>
              <a:gdLst>
                <a:gd name="T0" fmla="*/ 72 w 9"/>
                <a:gd name="T1" fmla="*/ 0 h 19"/>
                <a:gd name="T2" fmla="*/ 0 w 9"/>
                <a:gd name="T3" fmla="*/ 190 h 19"/>
                <a:gd name="T4" fmla="*/ 72 w 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9" y="0"/>
                    <a:pt x="0" y="5"/>
                    <a:pt x="0" y="19"/>
                  </a:cubicBezTo>
                  <a:cubicBezTo>
                    <a:pt x="0" y="19"/>
                    <a:pt x="4" y="3"/>
                    <a:pt x="9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4" name="Freeform 261">
              <a:extLst>
                <a:ext uri="{FF2B5EF4-FFF2-40B4-BE49-F238E27FC236}">
                  <a16:creationId xmlns:a16="http://schemas.microsoft.com/office/drawing/2014/main" id="{2C1BDB5F-7CB3-4C9D-9F42-E121A0202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3110"/>
              <a:ext cx="23" cy="63"/>
            </a:xfrm>
            <a:custGeom>
              <a:avLst/>
              <a:gdLst>
                <a:gd name="T0" fmla="*/ 0 w 11"/>
                <a:gd name="T1" fmla="*/ 0 h 29"/>
                <a:gd name="T2" fmla="*/ 84 w 11"/>
                <a:gd name="T3" fmla="*/ 298 h 29"/>
                <a:gd name="T4" fmla="*/ 0 w 11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cubicBezTo>
                    <a:pt x="0" y="0"/>
                    <a:pt x="9" y="11"/>
                    <a:pt x="9" y="29"/>
                  </a:cubicBezTo>
                  <a:cubicBezTo>
                    <a:pt x="9" y="29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5" name="Freeform 262">
              <a:extLst>
                <a:ext uri="{FF2B5EF4-FFF2-40B4-BE49-F238E27FC236}">
                  <a16:creationId xmlns:a16="http://schemas.microsoft.com/office/drawing/2014/main" id="{611B192E-3B9B-4EDF-9D2F-4BBD4601E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934"/>
              <a:ext cx="55" cy="98"/>
            </a:xfrm>
            <a:custGeom>
              <a:avLst/>
              <a:gdLst>
                <a:gd name="T0" fmla="*/ 0 w 27"/>
                <a:gd name="T1" fmla="*/ 0 h 45"/>
                <a:gd name="T2" fmla="*/ 228 w 27"/>
                <a:gd name="T3" fmla="*/ 464 h 45"/>
                <a:gd name="T4" fmla="*/ 0 w 2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5">
                  <a:moveTo>
                    <a:pt x="0" y="0"/>
                  </a:moveTo>
                  <a:cubicBezTo>
                    <a:pt x="0" y="0"/>
                    <a:pt x="7" y="22"/>
                    <a:pt x="27" y="45"/>
                  </a:cubicBezTo>
                  <a:cubicBezTo>
                    <a:pt x="27" y="45"/>
                    <a:pt x="5" y="15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6" name="Freeform 263">
              <a:extLst>
                <a:ext uri="{FF2B5EF4-FFF2-40B4-BE49-F238E27FC236}">
                  <a16:creationId xmlns:a16="http://schemas.microsoft.com/office/drawing/2014/main" id="{1B822216-4B81-4D4F-9CCE-0D14F03FE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530"/>
              <a:ext cx="33" cy="20"/>
            </a:xfrm>
            <a:custGeom>
              <a:avLst/>
              <a:gdLst>
                <a:gd name="T0" fmla="*/ 0 w 16"/>
                <a:gd name="T1" fmla="*/ 0 h 9"/>
                <a:gd name="T2" fmla="*/ 140 w 16"/>
                <a:gd name="T3" fmla="*/ 9 h 9"/>
                <a:gd name="T4" fmla="*/ 0 w 1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0" y="0"/>
                    <a:pt x="6" y="9"/>
                    <a:pt x="16" y="1"/>
                  </a:cubicBezTo>
                  <a:cubicBezTo>
                    <a:pt x="16" y="1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7" name="Freeform 264">
              <a:extLst>
                <a:ext uri="{FF2B5EF4-FFF2-40B4-BE49-F238E27FC236}">
                  <a16:creationId xmlns:a16="http://schemas.microsoft.com/office/drawing/2014/main" id="{EF7CF2BC-9136-48A1-9983-C041A37D8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851"/>
              <a:ext cx="17" cy="66"/>
            </a:xfrm>
            <a:custGeom>
              <a:avLst/>
              <a:gdLst>
                <a:gd name="T0" fmla="*/ 0 w 8"/>
                <a:gd name="T1" fmla="*/ 0 h 30"/>
                <a:gd name="T2" fmla="*/ 77 w 8"/>
                <a:gd name="T3" fmla="*/ 319 h 30"/>
                <a:gd name="T4" fmla="*/ 0 w 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0">
                  <a:moveTo>
                    <a:pt x="0" y="0"/>
                  </a:moveTo>
                  <a:cubicBezTo>
                    <a:pt x="0" y="0"/>
                    <a:pt x="4" y="25"/>
                    <a:pt x="8" y="30"/>
                  </a:cubicBezTo>
                  <a:cubicBezTo>
                    <a:pt x="8" y="30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8" name="Freeform 265">
              <a:extLst>
                <a:ext uri="{FF2B5EF4-FFF2-40B4-BE49-F238E27FC236}">
                  <a16:creationId xmlns:a16="http://schemas.microsoft.com/office/drawing/2014/main" id="{478111AD-8EEB-437C-A76F-EE6A67656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1647"/>
              <a:ext cx="263" cy="356"/>
            </a:xfrm>
            <a:custGeom>
              <a:avLst/>
              <a:gdLst>
                <a:gd name="T0" fmla="*/ 228 w 129"/>
                <a:gd name="T1" fmla="*/ 93 h 164"/>
                <a:gd name="T2" fmla="*/ 49 w 129"/>
                <a:gd name="T3" fmla="*/ 122 h 164"/>
                <a:gd name="T4" fmla="*/ 41 w 129"/>
                <a:gd name="T5" fmla="*/ 462 h 164"/>
                <a:gd name="T6" fmla="*/ 188 w 129"/>
                <a:gd name="T7" fmla="*/ 1239 h 164"/>
                <a:gd name="T8" fmla="*/ 981 w 129"/>
                <a:gd name="T9" fmla="*/ 1276 h 164"/>
                <a:gd name="T10" fmla="*/ 532 w 129"/>
                <a:gd name="T11" fmla="*/ 1094 h 164"/>
                <a:gd name="T12" fmla="*/ 145 w 129"/>
                <a:gd name="T13" fmla="*/ 645 h 164"/>
                <a:gd name="T14" fmla="*/ 188 w 129"/>
                <a:gd name="T15" fmla="*/ 278 h 164"/>
                <a:gd name="T16" fmla="*/ 212 w 129"/>
                <a:gd name="T17" fmla="*/ 61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9" h="164">
                  <a:moveTo>
                    <a:pt x="27" y="9"/>
                  </a:moveTo>
                  <a:cubicBezTo>
                    <a:pt x="21" y="0"/>
                    <a:pt x="10" y="4"/>
                    <a:pt x="6" y="12"/>
                  </a:cubicBezTo>
                  <a:cubicBezTo>
                    <a:pt x="2" y="21"/>
                    <a:pt x="5" y="36"/>
                    <a:pt x="5" y="45"/>
                  </a:cubicBezTo>
                  <a:cubicBezTo>
                    <a:pt x="3" y="73"/>
                    <a:pt x="0" y="100"/>
                    <a:pt x="22" y="121"/>
                  </a:cubicBezTo>
                  <a:cubicBezTo>
                    <a:pt x="34" y="132"/>
                    <a:pt x="129" y="164"/>
                    <a:pt x="116" y="125"/>
                  </a:cubicBezTo>
                  <a:cubicBezTo>
                    <a:pt x="110" y="106"/>
                    <a:pt x="78" y="111"/>
                    <a:pt x="63" y="107"/>
                  </a:cubicBezTo>
                  <a:cubicBezTo>
                    <a:pt x="40" y="100"/>
                    <a:pt x="22" y="89"/>
                    <a:pt x="17" y="63"/>
                  </a:cubicBezTo>
                  <a:cubicBezTo>
                    <a:pt x="14" y="50"/>
                    <a:pt x="16" y="38"/>
                    <a:pt x="22" y="27"/>
                  </a:cubicBezTo>
                  <a:cubicBezTo>
                    <a:pt x="26" y="19"/>
                    <a:pt x="30" y="15"/>
                    <a:pt x="25" y="6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9" name="Freeform 266">
              <a:extLst>
                <a:ext uri="{FF2B5EF4-FFF2-40B4-BE49-F238E27FC236}">
                  <a16:creationId xmlns:a16="http://schemas.microsoft.com/office/drawing/2014/main" id="{E40E7194-4FD0-4C2B-A6AF-375297BC2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899"/>
              <a:ext cx="189" cy="113"/>
            </a:xfrm>
            <a:custGeom>
              <a:avLst/>
              <a:gdLst>
                <a:gd name="T0" fmla="*/ 628 w 93"/>
                <a:gd name="T1" fmla="*/ 72 h 52"/>
                <a:gd name="T2" fmla="*/ 595 w 93"/>
                <a:gd name="T3" fmla="*/ 298 h 52"/>
                <a:gd name="T4" fmla="*/ 343 w 93"/>
                <a:gd name="T5" fmla="*/ 350 h 52"/>
                <a:gd name="T6" fmla="*/ 195 w 93"/>
                <a:gd name="T7" fmla="*/ 306 h 52"/>
                <a:gd name="T8" fmla="*/ 16 w 93"/>
                <a:gd name="T9" fmla="*/ 359 h 52"/>
                <a:gd name="T10" fmla="*/ 360 w 93"/>
                <a:gd name="T11" fmla="*/ 491 h 52"/>
                <a:gd name="T12" fmla="*/ 528 w 93"/>
                <a:gd name="T13" fmla="*/ 515 h 52"/>
                <a:gd name="T14" fmla="*/ 689 w 93"/>
                <a:gd name="T15" fmla="*/ 524 h 52"/>
                <a:gd name="T16" fmla="*/ 756 w 93"/>
                <a:gd name="T17" fmla="*/ 217 h 52"/>
                <a:gd name="T18" fmla="*/ 689 w 93"/>
                <a:gd name="T19" fmla="*/ 20 h 52"/>
                <a:gd name="T20" fmla="*/ 628 w 93"/>
                <a:gd name="T21" fmla="*/ 72 h 52"/>
                <a:gd name="T22" fmla="*/ 628 w 93"/>
                <a:gd name="T23" fmla="*/ 72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3" h="52">
                  <a:moveTo>
                    <a:pt x="75" y="7"/>
                  </a:moveTo>
                  <a:cubicBezTo>
                    <a:pt x="78" y="14"/>
                    <a:pt x="78" y="24"/>
                    <a:pt x="71" y="29"/>
                  </a:cubicBezTo>
                  <a:cubicBezTo>
                    <a:pt x="62" y="36"/>
                    <a:pt x="51" y="35"/>
                    <a:pt x="41" y="34"/>
                  </a:cubicBezTo>
                  <a:cubicBezTo>
                    <a:pt x="35" y="33"/>
                    <a:pt x="29" y="31"/>
                    <a:pt x="23" y="30"/>
                  </a:cubicBezTo>
                  <a:cubicBezTo>
                    <a:pt x="19" y="30"/>
                    <a:pt x="3" y="28"/>
                    <a:pt x="2" y="35"/>
                  </a:cubicBezTo>
                  <a:cubicBezTo>
                    <a:pt x="0" y="46"/>
                    <a:pt x="36" y="47"/>
                    <a:pt x="43" y="48"/>
                  </a:cubicBezTo>
                  <a:cubicBezTo>
                    <a:pt x="49" y="49"/>
                    <a:pt x="56" y="50"/>
                    <a:pt x="63" y="50"/>
                  </a:cubicBezTo>
                  <a:cubicBezTo>
                    <a:pt x="69" y="51"/>
                    <a:pt x="76" y="52"/>
                    <a:pt x="82" y="51"/>
                  </a:cubicBezTo>
                  <a:cubicBezTo>
                    <a:pt x="93" y="48"/>
                    <a:pt x="92" y="30"/>
                    <a:pt x="90" y="21"/>
                  </a:cubicBezTo>
                  <a:cubicBezTo>
                    <a:pt x="90" y="15"/>
                    <a:pt x="88" y="5"/>
                    <a:pt x="82" y="2"/>
                  </a:cubicBezTo>
                  <a:cubicBezTo>
                    <a:pt x="78" y="0"/>
                    <a:pt x="74" y="2"/>
                    <a:pt x="75" y="7"/>
                  </a:cubicBezTo>
                  <a:cubicBezTo>
                    <a:pt x="75" y="7"/>
                    <a:pt x="75" y="7"/>
                    <a:pt x="75" y="7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0" name="Freeform 267">
              <a:extLst>
                <a:ext uri="{FF2B5EF4-FFF2-40B4-BE49-F238E27FC236}">
                  <a16:creationId xmlns:a16="http://schemas.microsoft.com/office/drawing/2014/main" id="{4EC86300-566D-430B-B03B-81C6F7C47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575"/>
              <a:ext cx="124" cy="211"/>
            </a:xfrm>
            <a:custGeom>
              <a:avLst/>
              <a:gdLst>
                <a:gd name="T0" fmla="*/ 413 w 61"/>
                <a:gd name="T1" fmla="*/ 80 h 97"/>
                <a:gd name="T2" fmla="*/ 309 w 61"/>
                <a:gd name="T3" fmla="*/ 9 h 97"/>
                <a:gd name="T4" fmla="*/ 211 w 61"/>
                <a:gd name="T5" fmla="*/ 61 h 97"/>
                <a:gd name="T6" fmla="*/ 67 w 61"/>
                <a:gd name="T7" fmla="*/ 378 h 97"/>
                <a:gd name="T8" fmla="*/ 33 w 61"/>
                <a:gd name="T9" fmla="*/ 822 h 97"/>
                <a:gd name="T10" fmla="*/ 136 w 61"/>
                <a:gd name="T11" fmla="*/ 648 h 97"/>
                <a:gd name="T12" fmla="*/ 185 w 61"/>
                <a:gd name="T13" fmla="*/ 422 h 97"/>
                <a:gd name="T14" fmla="*/ 260 w 61"/>
                <a:gd name="T15" fmla="*/ 255 h 97"/>
                <a:gd name="T16" fmla="*/ 376 w 61"/>
                <a:gd name="T17" fmla="*/ 226 h 97"/>
                <a:gd name="T18" fmla="*/ 463 w 61"/>
                <a:gd name="T19" fmla="*/ 255 h 97"/>
                <a:gd name="T20" fmla="*/ 480 w 61"/>
                <a:gd name="T21" fmla="*/ 133 h 97"/>
                <a:gd name="T22" fmla="*/ 405 w 61"/>
                <a:gd name="T23" fmla="*/ 72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97">
                  <a:moveTo>
                    <a:pt x="49" y="8"/>
                  </a:moveTo>
                  <a:cubicBezTo>
                    <a:pt x="46" y="5"/>
                    <a:pt x="42" y="2"/>
                    <a:pt x="37" y="1"/>
                  </a:cubicBezTo>
                  <a:cubicBezTo>
                    <a:pt x="31" y="0"/>
                    <a:pt x="29" y="2"/>
                    <a:pt x="25" y="6"/>
                  </a:cubicBezTo>
                  <a:cubicBezTo>
                    <a:pt x="16" y="15"/>
                    <a:pt x="12" y="25"/>
                    <a:pt x="8" y="37"/>
                  </a:cubicBezTo>
                  <a:cubicBezTo>
                    <a:pt x="5" y="49"/>
                    <a:pt x="0" y="68"/>
                    <a:pt x="4" y="80"/>
                  </a:cubicBezTo>
                  <a:cubicBezTo>
                    <a:pt x="9" y="97"/>
                    <a:pt x="15" y="68"/>
                    <a:pt x="16" y="63"/>
                  </a:cubicBezTo>
                  <a:cubicBezTo>
                    <a:pt x="18" y="56"/>
                    <a:pt x="20" y="48"/>
                    <a:pt x="22" y="41"/>
                  </a:cubicBezTo>
                  <a:cubicBezTo>
                    <a:pt x="24" y="35"/>
                    <a:pt x="26" y="28"/>
                    <a:pt x="31" y="25"/>
                  </a:cubicBezTo>
                  <a:cubicBezTo>
                    <a:pt x="34" y="23"/>
                    <a:pt x="41" y="22"/>
                    <a:pt x="45" y="22"/>
                  </a:cubicBezTo>
                  <a:cubicBezTo>
                    <a:pt x="48" y="22"/>
                    <a:pt x="52" y="25"/>
                    <a:pt x="55" y="25"/>
                  </a:cubicBezTo>
                  <a:cubicBezTo>
                    <a:pt x="61" y="24"/>
                    <a:pt x="59" y="16"/>
                    <a:pt x="57" y="13"/>
                  </a:cubicBezTo>
                  <a:cubicBezTo>
                    <a:pt x="54" y="9"/>
                    <a:pt x="52" y="8"/>
                    <a:pt x="48" y="7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1" name="Freeform 268">
              <a:extLst>
                <a:ext uri="{FF2B5EF4-FFF2-40B4-BE49-F238E27FC236}">
                  <a16:creationId xmlns:a16="http://schemas.microsoft.com/office/drawing/2014/main" id="{BF4C3A5B-38A1-49BF-B26E-FAC7A0F99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725"/>
              <a:ext cx="201" cy="295"/>
            </a:xfrm>
            <a:custGeom>
              <a:avLst/>
              <a:gdLst>
                <a:gd name="T0" fmla="*/ 41 w 99"/>
                <a:gd name="T1" fmla="*/ 0 h 136"/>
                <a:gd name="T2" fmla="*/ 116 w 99"/>
                <a:gd name="T3" fmla="*/ 644 h 136"/>
                <a:gd name="T4" fmla="*/ 828 w 99"/>
                <a:gd name="T5" fmla="*/ 1388 h 136"/>
                <a:gd name="T6" fmla="*/ 292 w 99"/>
                <a:gd name="T7" fmla="*/ 950 h 136"/>
                <a:gd name="T8" fmla="*/ 41 w 99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36">
                  <a:moveTo>
                    <a:pt x="5" y="0"/>
                  </a:moveTo>
                  <a:cubicBezTo>
                    <a:pt x="5" y="0"/>
                    <a:pt x="0" y="34"/>
                    <a:pt x="14" y="63"/>
                  </a:cubicBezTo>
                  <a:cubicBezTo>
                    <a:pt x="28" y="92"/>
                    <a:pt x="56" y="135"/>
                    <a:pt x="99" y="136"/>
                  </a:cubicBezTo>
                  <a:cubicBezTo>
                    <a:pt x="99" y="136"/>
                    <a:pt x="58" y="131"/>
                    <a:pt x="35" y="93"/>
                  </a:cubicBezTo>
                  <a:cubicBezTo>
                    <a:pt x="11" y="54"/>
                    <a:pt x="7" y="39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2" name="Freeform 269">
              <a:extLst>
                <a:ext uri="{FF2B5EF4-FFF2-40B4-BE49-F238E27FC236}">
                  <a16:creationId xmlns:a16="http://schemas.microsoft.com/office/drawing/2014/main" id="{FFB9CC7E-7324-485B-B741-952102222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651"/>
              <a:ext cx="41" cy="154"/>
            </a:xfrm>
            <a:custGeom>
              <a:avLst/>
              <a:gdLst>
                <a:gd name="T0" fmla="*/ 172 w 20"/>
                <a:gd name="T1" fmla="*/ 0 h 71"/>
                <a:gd name="T2" fmla="*/ 33 w 20"/>
                <a:gd name="T3" fmla="*/ 234 h 71"/>
                <a:gd name="T4" fmla="*/ 43 w 20"/>
                <a:gd name="T5" fmla="*/ 724 h 71"/>
                <a:gd name="T6" fmla="*/ 16 w 20"/>
                <a:gd name="T7" fmla="*/ 306 h 71"/>
                <a:gd name="T8" fmla="*/ 172 w 20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1">
                  <a:moveTo>
                    <a:pt x="20" y="0"/>
                  </a:moveTo>
                  <a:cubicBezTo>
                    <a:pt x="20" y="0"/>
                    <a:pt x="3" y="5"/>
                    <a:pt x="4" y="23"/>
                  </a:cubicBezTo>
                  <a:cubicBezTo>
                    <a:pt x="6" y="42"/>
                    <a:pt x="5" y="71"/>
                    <a:pt x="5" y="71"/>
                  </a:cubicBezTo>
                  <a:cubicBezTo>
                    <a:pt x="5" y="71"/>
                    <a:pt x="5" y="37"/>
                    <a:pt x="2" y="30"/>
                  </a:cubicBezTo>
                  <a:cubicBezTo>
                    <a:pt x="0" y="24"/>
                    <a:pt x="4" y="2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3" name="Freeform 270">
              <a:extLst>
                <a:ext uri="{FF2B5EF4-FFF2-40B4-BE49-F238E27FC236}">
                  <a16:creationId xmlns:a16="http://schemas.microsoft.com/office/drawing/2014/main" id="{8CF953D3-1697-4A88-9C7E-9E2E7A52F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053"/>
              <a:ext cx="275" cy="243"/>
            </a:xfrm>
            <a:custGeom>
              <a:avLst/>
              <a:gdLst>
                <a:gd name="T0" fmla="*/ 1141 w 135"/>
                <a:gd name="T1" fmla="*/ 584 h 112"/>
                <a:gd name="T2" fmla="*/ 481 w 135"/>
                <a:gd name="T3" fmla="*/ 508 h 112"/>
                <a:gd name="T4" fmla="*/ 67 w 135"/>
                <a:gd name="T5" fmla="*/ 0 h 112"/>
                <a:gd name="T6" fmla="*/ 161 w 135"/>
                <a:gd name="T7" fmla="*/ 367 h 112"/>
                <a:gd name="T8" fmla="*/ 336 w 135"/>
                <a:gd name="T9" fmla="*/ 777 h 112"/>
                <a:gd name="T10" fmla="*/ 676 w 135"/>
                <a:gd name="T11" fmla="*/ 1091 h 112"/>
                <a:gd name="T12" fmla="*/ 760 w 135"/>
                <a:gd name="T13" fmla="*/ 926 h 112"/>
                <a:gd name="T14" fmla="*/ 880 w 135"/>
                <a:gd name="T15" fmla="*/ 820 h 112"/>
                <a:gd name="T16" fmla="*/ 1133 w 135"/>
                <a:gd name="T17" fmla="*/ 603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112">
                  <a:moveTo>
                    <a:pt x="135" y="57"/>
                  </a:moveTo>
                  <a:cubicBezTo>
                    <a:pt x="109" y="56"/>
                    <a:pt x="81" y="63"/>
                    <a:pt x="57" y="50"/>
                  </a:cubicBezTo>
                  <a:cubicBezTo>
                    <a:pt x="37" y="40"/>
                    <a:pt x="30" y="5"/>
                    <a:pt x="8" y="0"/>
                  </a:cubicBezTo>
                  <a:cubicBezTo>
                    <a:pt x="0" y="13"/>
                    <a:pt x="14" y="27"/>
                    <a:pt x="19" y="36"/>
                  </a:cubicBezTo>
                  <a:cubicBezTo>
                    <a:pt x="26" y="49"/>
                    <a:pt x="32" y="63"/>
                    <a:pt x="40" y="76"/>
                  </a:cubicBezTo>
                  <a:cubicBezTo>
                    <a:pt x="47" y="85"/>
                    <a:pt x="66" y="112"/>
                    <a:pt x="80" y="107"/>
                  </a:cubicBezTo>
                  <a:cubicBezTo>
                    <a:pt x="86" y="104"/>
                    <a:pt x="87" y="96"/>
                    <a:pt x="90" y="91"/>
                  </a:cubicBezTo>
                  <a:cubicBezTo>
                    <a:pt x="94" y="87"/>
                    <a:pt x="98" y="83"/>
                    <a:pt x="104" y="80"/>
                  </a:cubicBezTo>
                  <a:cubicBezTo>
                    <a:pt x="115" y="73"/>
                    <a:pt x="123" y="65"/>
                    <a:pt x="134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4" name="Freeform 271">
              <a:extLst>
                <a:ext uri="{FF2B5EF4-FFF2-40B4-BE49-F238E27FC236}">
                  <a16:creationId xmlns:a16="http://schemas.microsoft.com/office/drawing/2014/main" id="{D9F12088-6376-46F0-9E7B-DBA74FBC5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2339"/>
              <a:ext cx="289" cy="193"/>
            </a:xfrm>
            <a:custGeom>
              <a:avLst/>
              <a:gdLst>
                <a:gd name="T0" fmla="*/ 1172 w 142"/>
                <a:gd name="T1" fmla="*/ 325 h 89"/>
                <a:gd name="T2" fmla="*/ 775 w 142"/>
                <a:gd name="T3" fmla="*/ 419 h 89"/>
                <a:gd name="T4" fmla="*/ 244 w 142"/>
                <a:gd name="T5" fmla="*/ 165 h 89"/>
                <a:gd name="T6" fmla="*/ 67 w 142"/>
                <a:gd name="T7" fmla="*/ 33 h 89"/>
                <a:gd name="T8" fmla="*/ 100 w 142"/>
                <a:gd name="T9" fmla="*/ 278 h 89"/>
                <a:gd name="T10" fmla="*/ 277 w 142"/>
                <a:gd name="T11" fmla="*/ 490 h 89"/>
                <a:gd name="T12" fmla="*/ 431 w 142"/>
                <a:gd name="T13" fmla="*/ 705 h 89"/>
                <a:gd name="T14" fmla="*/ 700 w 142"/>
                <a:gd name="T15" fmla="*/ 857 h 89"/>
                <a:gd name="T16" fmla="*/ 952 w 142"/>
                <a:gd name="T17" fmla="*/ 559 h 89"/>
                <a:gd name="T18" fmla="*/ 1197 w 142"/>
                <a:gd name="T19" fmla="*/ 347 h 89"/>
                <a:gd name="T20" fmla="*/ 1172 w 142"/>
                <a:gd name="T21" fmla="*/ 325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2" h="89">
                  <a:moveTo>
                    <a:pt x="139" y="32"/>
                  </a:moveTo>
                  <a:cubicBezTo>
                    <a:pt x="123" y="34"/>
                    <a:pt x="108" y="40"/>
                    <a:pt x="92" y="41"/>
                  </a:cubicBezTo>
                  <a:cubicBezTo>
                    <a:pt x="66" y="44"/>
                    <a:pt x="48" y="32"/>
                    <a:pt x="29" y="16"/>
                  </a:cubicBezTo>
                  <a:cubicBezTo>
                    <a:pt x="25" y="12"/>
                    <a:pt x="14" y="0"/>
                    <a:pt x="8" y="3"/>
                  </a:cubicBezTo>
                  <a:cubicBezTo>
                    <a:pt x="0" y="7"/>
                    <a:pt x="10" y="23"/>
                    <a:pt x="12" y="27"/>
                  </a:cubicBezTo>
                  <a:cubicBezTo>
                    <a:pt x="18" y="35"/>
                    <a:pt x="26" y="41"/>
                    <a:pt x="33" y="48"/>
                  </a:cubicBezTo>
                  <a:cubicBezTo>
                    <a:pt x="39" y="55"/>
                    <a:pt x="44" y="63"/>
                    <a:pt x="51" y="69"/>
                  </a:cubicBezTo>
                  <a:cubicBezTo>
                    <a:pt x="59" y="77"/>
                    <a:pt x="74" y="89"/>
                    <a:pt x="83" y="84"/>
                  </a:cubicBezTo>
                  <a:cubicBezTo>
                    <a:pt x="92" y="80"/>
                    <a:pt x="105" y="61"/>
                    <a:pt x="113" y="55"/>
                  </a:cubicBezTo>
                  <a:cubicBezTo>
                    <a:pt x="122" y="49"/>
                    <a:pt x="140" y="45"/>
                    <a:pt x="142" y="34"/>
                  </a:cubicBezTo>
                  <a:cubicBezTo>
                    <a:pt x="140" y="34"/>
                    <a:pt x="140" y="33"/>
                    <a:pt x="139" y="32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5" name="Freeform 272">
              <a:extLst>
                <a:ext uri="{FF2B5EF4-FFF2-40B4-BE49-F238E27FC236}">
                  <a16:creationId xmlns:a16="http://schemas.microsoft.com/office/drawing/2014/main" id="{843801B7-0187-47DE-952F-4F360E2DD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673"/>
              <a:ext cx="108" cy="137"/>
            </a:xfrm>
            <a:custGeom>
              <a:avLst/>
              <a:gdLst>
                <a:gd name="T0" fmla="*/ 416 w 53"/>
                <a:gd name="T1" fmla="*/ 454 h 63"/>
                <a:gd name="T2" fmla="*/ 228 w 53"/>
                <a:gd name="T3" fmla="*/ 194 h 63"/>
                <a:gd name="T4" fmla="*/ 24 w 53"/>
                <a:gd name="T5" fmla="*/ 20 h 63"/>
                <a:gd name="T6" fmla="*/ 204 w 53"/>
                <a:gd name="T7" fmla="*/ 391 h 63"/>
                <a:gd name="T8" fmla="*/ 432 w 53"/>
                <a:gd name="T9" fmla="*/ 639 h 63"/>
                <a:gd name="T10" fmla="*/ 416 w 53"/>
                <a:gd name="T11" fmla="*/ 454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3">
                  <a:moveTo>
                    <a:pt x="49" y="44"/>
                  </a:moveTo>
                  <a:cubicBezTo>
                    <a:pt x="45" y="31"/>
                    <a:pt x="36" y="27"/>
                    <a:pt x="27" y="19"/>
                  </a:cubicBezTo>
                  <a:cubicBezTo>
                    <a:pt x="21" y="12"/>
                    <a:pt x="15" y="0"/>
                    <a:pt x="3" y="2"/>
                  </a:cubicBezTo>
                  <a:cubicBezTo>
                    <a:pt x="0" y="17"/>
                    <a:pt x="16" y="29"/>
                    <a:pt x="24" y="38"/>
                  </a:cubicBezTo>
                  <a:cubicBezTo>
                    <a:pt x="30" y="45"/>
                    <a:pt x="41" y="63"/>
                    <a:pt x="51" y="62"/>
                  </a:cubicBezTo>
                  <a:cubicBezTo>
                    <a:pt x="53" y="56"/>
                    <a:pt x="49" y="50"/>
                    <a:pt x="49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6" name="Freeform 273">
              <a:extLst>
                <a:ext uri="{FF2B5EF4-FFF2-40B4-BE49-F238E27FC236}">
                  <a16:creationId xmlns:a16="http://schemas.microsoft.com/office/drawing/2014/main" id="{AA1DF55B-530A-419D-B1BF-EBF3403C0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721"/>
              <a:ext cx="106" cy="210"/>
            </a:xfrm>
            <a:custGeom>
              <a:avLst/>
              <a:gdLst>
                <a:gd name="T0" fmla="*/ 383 w 52"/>
                <a:gd name="T1" fmla="*/ 0 h 97"/>
                <a:gd name="T2" fmla="*/ 408 w 52"/>
                <a:gd name="T3" fmla="*/ 201 h 97"/>
                <a:gd name="T4" fmla="*/ 440 w 52"/>
                <a:gd name="T5" fmla="*/ 366 h 97"/>
                <a:gd name="T6" fmla="*/ 391 w 52"/>
                <a:gd name="T7" fmla="*/ 515 h 97"/>
                <a:gd name="T8" fmla="*/ 357 w 52"/>
                <a:gd name="T9" fmla="*/ 671 h 97"/>
                <a:gd name="T10" fmla="*/ 137 w 52"/>
                <a:gd name="T11" fmla="*/ 844 h 97"/>
                <a:gd name="T12" fmla="*/ 16 w 52"/>
                <a:gd name="T13" fmla="*/ 896 h 97"/>
                <a:gd name="T14" fmla="*/ 24 w 52"/>
                <a:gd name="T15" fmla="*/ 792 h 97"/>
                <a:gd name="T16" fmla="*/ 24 w 52"/>
                <a:gd name="T17" fmla="*/ 671 h 97"/>
                <a:gd name="T18" fmla="*/ 92 w 52"/>
                <a:gd name="T19" fmla="*/ 426 h 97"/>
                <a:gd name="T20" fmla="*/ 236 w 52"/>
                <a:gd name="T21" fmla="*/ 286 h 97"/>
                <a:gd name="T22" fmla="*/ 340 w 52"/>
                <a:gd name="T23" fmla="*/ 149 h 97"/>
                <a:gd name="T24" fmla="*/ 383 w 52"/>
                <a:gd name="T25" fmla="*/ 0 h 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97">
                  <a:moveTo>
                    <a:pt x="45" y="0"/>
                  </a:moveTo>
                  <a:cubicBezTo>
                    <a:pt x="45" y="7"/>
                    <a:pt x="47" y="14"/>
                    <a:pt x="48" y="20"/>
                  </a:cubicBezTo>
                  <a:cubicBezTo>
                    <a:pt x="49" y="26"/>
                    <a:pt x="52" y="31"/>
                    <a:pt x="52" y="36"/>
                  </a:cubicBezTo>
                  <a:cubicBezTo>
                    <a:pt x="52" y="41"/>
                    <a:pt x="48" y="46"/>
                    <a:pt x="46" y="51"/>
                  </a:cubicBezTo>
                  <a:cubicBezTo>
                    <a:pt x="45" y="55"/>
                    <a:pt x="44" y="61"/>
                    <a:pt x="42" y="66"/>
                  </a:cubicBezTo>
                  <a:cubicBezTo>
                    <a:pt x="37" y="75"/>
                    <a:pt x="24" y="76"/>
                    <a:pt x="16" y="83"/>
                  </a:cubicBezTo>
                  <a:cubicBezTo>
                    <a:pt x="12" y="86"/>
                    <a:pt x="5" y="97"/>
                    <a:pt x="2" y="88"/>
                  </a:cubicBezTo>
                  <a:cubicBezTo>
                    <a:pt x="0" y="85"/>
                    <a:pt x="2" y="82"/>
                    <a:pt x="3" y="78"/>
                  </a:cubicBezTo>
                  <a:cubicBezTo>
                    <a:pt x="3" y="74"/>
                    <a:pt x="3" y="70"/>
                    <a:pt x="3" y="66"/>
                  </a:cubicBezTo>
                  <a:cubicBezTo>
                    <a:pt x="3" y="56"/>
                    <a:pt x="3" y="49"/>
                    <a:pt x="11" y="42"/>
                  </a:cubicBezTo>
                  <a:cubicBezTo>
                    <a:pt x="16" y="37"/>
                    <a:pt x="22" y="33"/>
                    <a:pt x="28" y="28"/>
                  </a:cubicBezTo>
                  <a:cubicBezTo>
                    <a:pt x="33" y="24"/>
                    <a:pt x="37" y="20"/>
                    <a:pt x="40" y="15"/>
                  </a:cubicBezTo>
                  <a:cubicBezTo>
                    <a:pt x="42" y="10"/>
                    <a:pt x="42" y="5"/>
                    <a:pt x="45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7" name="Freeform 274">
              <a:extLst>
                <a:ext uri="{FF2B5EF4-FFF2-40B4-BE49-F238E27FC236}">
                  <a16:creationId xmlns:a16="http://schemas.microsoft.com/office/drawing/2014/main" id="{A0FB9A91-B58E-4B2C-BD0E-211E5BC53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857"/>
              <a:ext cx="118" cy="37"/>
            </a:xfrm>
            <a:custGeom>
              <a:avLst/>
              <a:gdLst>
                <a:gd name="T0" fmla="*/ 16 w 58"/>
                <a:gd name="T1" fmla="*/ 157 h 17"/>
                <a:gd name="T2" fmla="*/ 161 w 58"/>
                <a:gd name="T3" fmla="*/ 52 h 17"/>
                <a:gd name="T4" fmla="*/ 488 w 58"/>
                <a:gd name="T5" fmla="*/ 141 h 17"/>
                <a:gd name="T6" fmla="*/ 212 w 58"/>
                <a:gd name="T7" fmla="*/ 113 h 17"/>
                <a:gd name="T8" fmla="*/ 16 w 58"/>
                <a:gd name="T9" fmla="*/ 15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7">
                  <a:moveTo>
                    <a:pt x="2" y="15"/>
                  </a:moveTo>
                  <a:cubicBezTo>
                    <a:pt x="2" y="15"/>
                    <a:pt x="0" y="0"/>
                    <a:pt x="19" y="5"/>
                  </a:cubicBezTo>
                  <a:cubicBezTo>
                    <a:pt x="38" y="11"/>
                    <a:pt x="53" y="16"/>
                    <a:pt x="58" y="14"/>
                  </a:cubicBezTo>
                  <a:cubicBezTo>
                    <a:pt x="58" y="14"/>
                    <a:pt x="42" y="17"/>
                    <a:pt x="25" y="11"/>
                  </a:cubicBezTo>
                  <a:cubicBezTo>
                    <a:pt x="8" y="4"/>
                    <a:pt x="2" y="15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8" name="Freeform 275">
              <a:extLst>
                <a:ext uri="{FF2B5EF4-FFF2-40B4-BE49-F238E27FC236}">
                  <a16:creationId xmlns:a16="http://schemas.microsoft.com/office/drawing/2014/main" id="{5EE85596-D7CE-4555-A160-F8454AB04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677"/>
              <a:ext cx="311" cy="269"/>
            </a:xfrm>
            <a:custGeom>
              <a:avLst/>
              <a:gdLst>
                <a:gd name="T0" fmla="*/ 1285 w 153"/>
                <a:gd name="T1" fmla="*/ 286 h 124"/>
                <a:gd name="T2" fmla="*/ 437 w 153"/>
                <a:gd name="T3" fmla="*/ 592 h 124"/>
                <a:gd name="T4" fmla="*/ 309 w 153"/>
                <a:gd name="T5" fmla="*/ 950 h 124"/>
                <a:gd name="T6" fmla="*/ 0 w 153"/>
                <a:gd name="T7" fmla="*/ 1267 h 124"/>
                <a:gd name="T8" fmla="*/ 177 w 153"/>
                <a:gd name="T9" fmla="*/ 1083 h 124"/>
                <a:gd name="T10" fmla="*/ 413 w 153"/>
                <a:gd name="T11" fmla="*/ 757 h 124"/>
                <a:gd name="T12" fmla="*/ 1285 w 153"/>
                <a:gd name="T13" fmla="*/ 28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124">
                  <a:moveTo>
                    <a:pt x="153" y="28"/>
                  </a:moveTo>
                  <a:cubicBezTo>
                    <a:pt x="153" y="28"/>
                    <a:pt x="114" y="0"/>
                    <a:pt x="52" y="58"/>
                  </a:cubicBezTo>
                  <a:cubicBezTo>
                    <a:pt x="43" y="66"/>
                    <a:pt x="46" y="84"/>
                    <a:pt x="37" y="93"/>
                  </a:cubicBezTo>
                  <a:cubicBezTo>
                    <a:pt x="28" y="102"/>
                    <a:pt x="1" y="108"/>
                    <a:pt x="0" y="124"/>
                  </a:cubicBezTo>
                  <a:cubicBezTo>
                    <a:pt x="0" y="124"/>
                    <a:pt x="6" y="110"/>
                    <a:pt x="21" y="106"/>
                  </a:cubicBezTo>
                  <a:cubicBezTo>
                    <a:pt x="35" y="103"/>
                    <a:pt x="48" y="94"/>
                    <a:pt x="49" y="74"/>
                  </a:cubicBezTo>
                  <a:cubicBezTo>
                    <a:pt x="49" y="54"/>
                    <a:pt x="111" y="13"/>
                    <a:pt x="153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9" name="Freeform 276">
              <a:extLst>
                <a:ext uri="{FF2B5EF4-FFF2-40B4-BE49-F238E27FC236}">
                  <a16:creationId xmlns:a16="http://schemas.microsoft.com/office/drawing/2014/main" id="{63510328-1531-41B2-8997-9E92E27F0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816"/>
              <a:ext cx="318" cy="347"/>
            </a:xfrm>
            <a:custGeom>
              <a:avLst/>
              <a:gdLst>
                <a:gd name="T0" fmla="*/ 1313 w 156"/>
                <a:gd name="T1" fmla="*/ 262 h 160"/>
                <a:gd name="T2" fmla="*/ 1280 w 156"/>
                <a:gd name="T3" fmla="*/ 733 h 160"/>
                <a:gd name="T4" fmla="*/ 1184 w 156"/>
                <a:gd name="T5" fmla="*/ 1152 h 160"/>
                <a:gd name="T6" fmla="*/ 752 w 156"/>
                <a:gd name="T7" fmla="*/ 1614 h 160"/>
                <a:gd name="T8" fmla="*/ 373 w 156"/>
                <a:gd name="T9" fmla="*/ 1614 h 160"/>
                <a:gd name="T10" fmla="*/ 67 w 156"/>
                <a:gd name="T11" fmla="*/ 1308 h 160"/>
                <a:gd name="T12" fmla="*/ 137 w 156"/>
                <a:gd name="T13" fmla="*/ 1071 h 160"/>
                <a:gd name="T14" fmla="*/ 516 w 156"/>
                <a:gd name="T15" fmla="*/ 1071 h 160"/>
                <a:gd name="T16" fmla="*/ 956 w 156"/>
                <a:gd name="T17" fmla="*/ 338 h 160"/>
                <a:gd name="T18" fmla="*/ 1321 w 156"/>
                <a:gd name="T19" fmla="*/ 314 h 1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6" h="160">
                  <a:moveTo>
                    <a:pt x="155" y="26"/>
                  </a:moveTo>
                  <a:cubicBezTo>
                    <a:pt x="156" y="41"/>
                    <a:pt x="153" y="58"/>
                    <a:pt x="151" y="72"/>
                  </a:cubicBezTo>
                  <a:cubicBezTo>
                    <a:pt x="149" y="85"/>
                    <a:pt x="146" y="101"/>
                    <a:pt x="140" y="113"/>
                  </a:cubicBezTo>
                  <a:cubicBezTo>
                    <a:pt x="131" y="132"/>
                    <a:pt x="111" y="153"/>
                    <a:pt x="89" y="158"/>
                  </a:cubicBezTo>
                  <a:cubicBezTo>
                    <a:pt x="74" y="160"/>
                    <a:pt x="59" y="160"/>
                    <a:pt x="44" y="158"/>
                  </a:cubicBezTo>
                  <a:cubicBezTo>
                    <a:pt x="23" y="156"/>
                    <a:pt x="16" y="148"/>
                    <a:pt x="8" y="128"/>
                  </a:cubicBezTo>
                  <a:cubicBezTo>
                    <a:pt x="3" y="115"/>
                    <a:pt x="0" y="105"/>
                    <a:pt x="16" y="105"/>
                  </a:cubicBezTo>
                  <a:cubicBezTo>
                    <a:pt x="32" y="104"/>
                    <a:pt x="46" y="110"/>
                    <a:pt x="61" y="105"/>
                  </a:cubicBezTo>
                  <a:cubicBezTo>
                    <a:pt x="89" y="95"/>
                    <a:pt x="102" y="57"/>
                    <a:pt x="113" y="33"/>
                  </a:cubicBezTo>
                  <a:cubicBezTo>
                    <a:pt x="126" y="8"/>
                    <a:pt x="150" y="0"/>
                    <a:pt x="156" y="31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0" name="Freeform 277">
              <a:extLst>
                <a:ext uri="{FF2B5EF4-FFF2-40B4-BE49-F238E27FC236}">
                  <a16:creationId xmlns:a16="http://schemas.microsoft.com/office/drawing/2014/main" id="{5321AA56-F948-4F36-B2BA-E6C47A094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2129"/>
              <a:ext cx="303" cy="288"/>
            </a:xfrm>
            <a:custGeom>
              <a:avLst/>
              <a:gdLst>
                <a:gd name="T0" fmla="*/ 128 w 149"/>
                <a:gd name="T1" fmla="*/ 985 h 133"/>
                <a:gd name="T2" fmla="*/ 740 w 149"/>
                <a:gd name="T3" fmla="*/ 1280 h 133"/>
                <a:gd name="T4" fmla="*/ 1084 w 149"/>
                <a:gd name="T5" fmla="*/ 1210 h 133"/>
                <a:gd name="T6" fmla="*/ 1228 w 149"/>
                <a:gd name="T7" fmla="*/ 853 h 133"/>
                <a:gd name="T8" fmla="*/ 1137 w 149"/>
                <a:gd name="T9" fmla="*/ 680 h 133"/>
                <a:gd name="T10" fmla="*/ 1017 w 149"/>
                <a:gd name="T11" fmla="*/ 446 h 133"/>
                <a:gd name="T12" fmla="*/ 657 w 149"/>
                <a:gd name="T13" fmla="*/ 69 h 133"/>
                <a:gd name="T14" fmla="*/ 665 w 149"/>
                <a:gd name="T15" fmla="*/ 567 h 133"/>
                <a:gd name="T16" fmla="*/ 352 w 149"/>
                <a:gd name="T17" fmla="*/ 680 h 133"/>
                <a:gd name="T18" fmla="*/ 153 w 149"/>
                <a:gd name="T19" fmla="*/ 1003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133">
                  <a:moveTo>
                    <a:pt x="15" y="97"/>
                  </a:moveTo>
                  <a:cubicBezTo>
                    <a:pt x="37" y="115"/>
                    <a:pt x="58" y="133"/>
                    <a:pt x="88" y="126"/>
                  </a:cubicBezTo>
                  <a:cubicBezTo>
                    <a:pt x="101" y="122"/>
                    <a:pt x="115" y="122"/>
                    <a:pt x="129" y="119"/>
                  </a:cubicBezTo>
                  <a:cubicBezTo>
                    <a:pt x="142" y="116"/>
                    <a:pt x="149" y="98"/>
                    <a:pt x="146" y="84"/>
                  </a:cubicBezTo>
                  <a:cubicBezTo>
                    <a:pt x="145" y="77"/>
                    <a:pt x="139" y="73"/>
                    <a:pt x="135" y="67"/>
                  </a:cubicBezTo>
                  <a:cubicBezTo>
                    <a:pt x="129" y="60"/>
                    <a:pt x="126" y="52"/>
                    <a:pt x="121" y="44"/>
                  </a:cubicBezTo>
                  <a:cubicBezTo>
                    <a:pt x="116" y="35"/>
                    <a:pt x="92" y="0"/>
                    <a:pt x="78" y="7"/>
                  </a:cubicBezTo>
                  <a:cubicBezTo>
                    <a:pt x="66" y="13"/>
                    <a:pt x="83" y="45"/>
                    <a:pt x="79" y="56"/>
                  </a:cubicBezTo>
                  <a:cubicBezTo>
                    <a:pt x="73" y="71"/>
                    <a:pt x="55" y="67"/>
                    <a:pt x="42" y="67"/>
                  </a:cubicBezTo>
                  <a:cubicBezTo>
                    <a:pt x="23" y="68"/>
                    <a:pt x="0" y="80"/>
                    <a:pt x="18" y="99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1" name="Freeform 278">
              <a:extLst>
                <a:ext uri="{FF2B5EF4-FFF2-40B4-BE49-F238E27FC236}">
                  <a16:creationId xmlns:a16="http://schemas.microsoft.com/office/drawing/2014/main" id="{0D199C00-3D8B-4650-B90E-7A7A1552F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417"/>
              <a:ext cx="106" cy="280"/>
            </a:xfrm>
            <a:custGeom>
              <a:avLst/>
              <a:gdLst>
                <a:gd name="T0" fmla="*/ 41 w 52"/>
                <a:gd name="T1" fmla="*/ 970 h 129"/>
                <a:gd name="T2" fmla="*/ 391 w 52"/>
                <a:gd name="T3" fmla="*/ 1287 h 129"/>
                <a:gd name="T4" fmla="*/ 383 w 52"/>
                <a:gd name="T5" fmla="*/ 942 h 129"/>
                <a:gd name="T6" fmla="*/ 408 w 52"/>
                <a:gd name="T7" fmla="*/ 645 h 129"/>
                <a:gd name="T8" fmla="*/ 16 w 52"/>
                <a:gd name="T9" fmla="*/ 254 h 129"/>
                <a:gd name="T10" fmla="*/ 112 w 52"/>
                <a:gd name="T11" fmla="*/ 725 h 129"/>
                <a:gd name="T12" fmla="*/ 24 w 52"/>
                <a:gd name="T13" fmla="*/ 857 h 129"/>
                <a:gd name="T14" fmla="*/ 49 w 52"/>
                <a:gd name="T15" fmla="*/ 994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29">
                  <a:moveTo>
                    <a:pt x="5" y="95"/>
                  </a:moveTo>
                  <a:cubicBezTo>
                    <a:pt x="12" y="103"/>
                    <a:pt x="34" y="129"/>
                    <a:pt x="46" y="126"/>
                  </a:cubicBezTo>
                  <a:cubicBezTo>
                    <a:pt x="47" y="115"/>
                    <a:pt x="43" y="103"/>
                    <a:pt x="45" y="92"/>
                  </a:cubicBezTo>
                  <a:cubicBezTo>
                    <a:pt x="47" y="80"/>
                    <a:pt x="52" y="75"/>
                    <a:pt x="48" y="63"/>
                  </a:cubicBezTo>
                  <a:cubicBezTo>
                    <a:pt x="45" y="53"/>
                    <a:pt x="6" y="0"/>
                    <a:pt x="2" y="25"/>
                  </a:cubicBezTo>
                  <a:cubicBezTo>
                    <a:pt x="0" y="40"/>
                    <a:pt x="23" y="53"/>
                    <a:pt x="13" y="71"/>
                  </a:cubicBezTo>
                  <a:cubicBezTo>
                    <a:pt x="11" y="76"/>
                    <a:pt x="5" y="76"/>
                    <a:pt x="3" y="84"/>
                  </a:cubicBezTo>
                  <a:cubicBezTo>
                    <a:pt x="2" y="89"/>
                    <a:pt x="2" y="94"/>
                    <a:pt x="6" y="97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2" name="Freeform 279">
              <a:extLst>
                <a:ext uri="{FF2B5EF4-FFF2-40B4-BE49-F238E27FC236}">
                  <a16:creationId xmlns:a16="http://schemas.microsoft.com/office/drawing/2014/main" id="{E98EF00D-0789-4CEF-A635-20509EBD8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851"/>
              <a:ext cx="94" cy="195"/>
            </a:xfrm>
            <a:custGeom>
              <a:avLst/>
              <a:gdLst>
                <a:gd name="T0" fmla="*/ 104 w 46"/>
                <a:gd name="T1" fmla="*/ 217 h 90"/>
                <a:gd name="T2" fmla="*/ 333 w 46"/>
                <a:gd name="T3" fmla="*/ 113 h 90"/>
                <a:gd name="T4" fmla="*/ 317 w 46"/>
                <a:gd name="T5" fmla="*/ 568 h 90"/>
                <a:gd name="T6" fmla="*/ 104 w 46"/>
                <a:gd name="T7" fmla="*/ 193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90">
                  <a:moveTo>
                    <a:pt x="12" y="21"/>
                  </a:moveTo>
                  <a:cubicBezTo>
                    <a:pt x="15" y="10"/>
                    <a:pt x="31" y="0"/>
                    <a:pt x="39" y="11"/>
                  </a:cubicBezTo>
                  <a:cubicBezTo>
                    <a:pt x="46" y="19"/>
                    <a:pt x="43" y="47"/>
                    <a:pt x="37" y="56"/>
                  </a:cubicBezTo>
                  <a:cubicBezTo>
                    <a:pt x="17" y="90"/>
                    <a:pt x="0" y="39"/>
                    <a:pt x="12" y="19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3" name="Freeform 280">
              <a:extLst>
                <a:ext uri="{FF2B5EF4-FFF2-40B4-BE49-F238E27FC236}">
                  <a16:creationId xmlns:a16="http://schemas.microsoft.com/office/drawing/2014/main" id="{1022C22A-6C66-421F-8B1D-A26FD3D79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2159"/>
              <a:ext cx="85" cy="137"/>
            </a:xfrm>
            <a:custGeom>
              <a:avLst/>
              <a:gdLst>
                <a:gd name="T0" fmla="*/ 8 w 42"/>
                <a:gd name="T1" fmla="*/ 185 h 63"/>
                <a:gd name="T2" fmla="*/ 0 w 42"/>
                <a:gd name="T3" fmla="*/ 33 h 63"/>
                <a:gd name="T4" fmla="*/ 340 w 42"/>
                <a:gd name="T5" fmla="*/ 472 h 63"/>
                <a:gd name="T6" fmla="*/ 184 w 42"/>
                <a:gd name="T7" fmla="*/ 568 h 63"/>
                <a:gd name="T8" fmla="*/ 40 w 42"/>
                <a:gd name="T9" fmla="*/ 270 h 63"/>
                <a:gd name="T10" fmla="*/ 0 w 42"/>
                <a:gd name="T11" fmla="*/ 174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3">
                  <a:moveTo>
                    <a:pt x="1" y="18"/>
                  </a:moveTo>
                  <a:cubicBezTo>
                    <a:pt x="0" y="13"/>
                    <a:pt x="0" y="8"/>
                    <a:pt x="0" y="3"/>
                  </a:cubicBezTo>
                  <a:cubicBezTo>
                    <a:pt x="17" y="0"/>
                    <a:pt x="39" y="32"/>
                    <a:pt x="41" y="46"/>
                  </a:cubicBezTo>
                  <a:cubicBezTo>
                    <a:pt x="42" y="59"/>
                    <a:pt x="32" y="63"/>
                    <a:pt x="22" y="55"/>
                  </a:cubicBezTo>
                  <a:cubicBezTo>
                    <a:pt x="16" y="50"/>
                    <a:pt x="7" y="33"/>
                    <a:pt x="5" y="26"/>
                  </a:cubicBezTo>
                  <a:cubicBezTo>
                    <a:pt x="1" y="24"/>
                    <a:pt x="1" y="21"/>
                    <a:pt x="0" y="17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4" name="Freeform 281">
              <a:extLst>
                <a:ext uri="{FF2B5EF4-FFF2-40B4-BE49-F238E27FC236}">
                  <a16:creationId xmlns:a16="http://schemas.microsoft.com/office/drawing/2014/main" id="{DE6BD36A-E8F5-4057-A205-60836278D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461"/>
              <a:ext cx="59" cy="80"/>
            </a:xfrm>
            <a:custGeom>
              <a:avLst/>
              <a:gdLst>
                <a:gd name="T0" fmla="*/ 16 w 29"/>
                <a:gd name="T1" fmla="*/ 121 h 37"/>
                <a:gd name="T2" fmla="*/ 244 w 29"/>
                <a:gd name="T3" fmla="*/ 374 h 37"/>
                <a:gd name="T4" fmla="*/ 0 w 29"/>
                <a:gd name="T5" fmla="*/ 12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7">
                  <a:moveTo>
                    <a:pt x="2" y="12"/>
                  </a:moveTo>
                  <a:cubicBezTo>
                    <a:pt x="14" y="0"/>
                    <a:pt x="28" y="27"/>
                    <a:pt x="29" y="37"/>
                  </a:cubicBezTo>
                  <a:cubicBezTo>
                    <a:pt x="19" y="37"/>
                    <a:pt x="3" y="20"/>
                    <a:pt x="0" y="12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5" name="Freeform 282">
              <a:extLst>
                <a:ext uri="{FF2B5EF4-FFF2-40B4-BE49-F238E27FC236}">
                  <a16:creationId xmlns:a16="http://schemas.microsoft.com/office/drawing/2014/main" id="{F71530A1-0239-4F80-A9B1-BF44A3B1B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3288"/>
              <a:ext cx="966" cy="195"/>
            </a:xfrm>
            <a:custGeom>
              <a:avLst/>
              <a:gdLst>
                <a:gd name="T0" fmla="*/ 3996 w 475"/>
                <a:gd name="T1" fmla="*/ 516 h 90"/>
                <a:gd name="T2" fmla="*/ 3246 w 475"/>
                <a:gd name="T3" fmla="*/ 914 h 90"/>
                <a:gd name="T4" fmla="*/ 0 w 475"/>
                <a:gd name="T5" fmla="*/ 0 h 90"/>
                <a:gd name="T6" fmla="*/ 3256 w 475"/>
                <a:gd name="T7" fmla="*/ 765 h 90"/>
                <a:gd name="T8" fmla="*/ 3996 w 475"/>
                <a:gd name="T9" fmla="*/ 516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5" h="90">
                  <a:moveTo>
                    <a:pt x="475" y="51"/>
                  </a:moveTo>
                  <a:cubicBezTo>
                    <a:pt x="475" y="51"/>
                    <a:pt x="419" y="90"/>
                    <a:pt x="386" y="90"/>
                  </a:cubicBezTo>
                  <a:cubicBezTo>
                    <a:pt x="354" y="90"/>
                    <a:pt x="39" y="32"/>
                    <a:pt x="0" y="0"/>
                  </a:cubicBezTo>
                  <a:cubicBezTo>
                    <a:pt x="0" y="0"/>
                    <a:pt x="334" y="79"/>
                    <a:pt x="387" y="75"/>
                  </a:cubicBezTo>
                  <a:cubicBezTo>
                    <a:pt x="441" y="71"/>
                    <a:pt x="451" y="60"/>
                    <a:pt x="475" y="51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6" name="Freeform 283">
              <a:extLst>
                <a:ext uri="{FF2B5EF4-FFF2-40B4-BE49-F238E27FC236}">
                  <a16:creationId xmlns:a16="http://schemas.microsoft.com/office/drawing/2014/main" id="{38B1EB46-1364-4897-AFE7-D4F7F6DB4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025"/>
              <a:ext cx="301" cy="529"/>
            </a:xfrm>
            <a:custGeom>
              <a:avLst/>
              <a:gdLst>
                <a:gd name="T0" fmla="*/ 0 w 148"/>
                <a:gd name="T1" fmla="*/ 0 h 244"/>
                <a:gd name="T2" fmla="*/ 1245 w 148"/>
                <a:gd name="T3" fmla="*/ 2487 h 244"/>
                <a:gd name="T4" fmla="*/ 0 w 148"/>
                <a:gd name="T5" fmla="*/ 0 h 2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244">
                  <a:moveTo>
                    <a:pt x="0" y="0"/>
                  </a:moveTo>
                  <a:cubicBezTo>
                    <a:pt x="0" y="0"/>
                    <a:pt x="117" y="64"/>
                    <a:pt x="148" y="244"/>
                  </a:cubicBezTo>
                  <a:cubicBezTo>
                    <a:pt x="148" y="244"/>
                    <a:pt x="81" y="75"/>
                    <a:pt x="0" y="0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7" name="Freeform 284">
              <a:extLst>
                <a:ext uri="{FF2B5EF4-FFF2-40B4-BE49-F238E27FC236}">
                  <a16:creationId xmlns:a16="http://schemas.microsoft.com/office/drawing/2014/main" id="{98DA2C3D-A22E-408A-B0AA-8DABEBB7A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079"/>
              <a:ext cx="206" cy="375"/>
            </a:xfrm>
            <a:custGeom>
              <a:avLst/>
              <a:gdLst>
                <a:gd name="T0" fmla="*/ 0 w 101"/>
                <a:gd name="T1" fmla="*/ 0 h 173"/>
                <a:gd name="T2" fmla="*/ 857 w 101"/>
                <a:gd name="T3" fmla="*/ 1762 h 173"/>
                <a:gd name="T4" fmla="*/ 0 w 101"/>
                <a:gd name="T5" fmla="*/ 0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73">
                  <a:moveTo>
                    <a:pt x="0" y="0"/>
                  </a:moveTo>
                  <a:cubicBezTo>
                    <a:pt x="0" y="0"/>
                    <a:pt x="73" y="65"/>
                    <a:pt x="101" y="173"/>
                  </a:cubicBezTo>
                  <a:cubicBezTo>
                    <a:pt x="101" y="173"/>
                    <a:pt x="64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8" name="Freeform 285">
              <a:extLst>
                <a:ext uri="{FF2B5EF4-FFF2-40B4-BE49-F238E27FC236}">
                  <a16:creationId xmlns:a16="http://schemas.microsoft.com/office/drawing/2014/main" id="{F7ED4DAC-9E4B-431B-B434-174A763C8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944"/>
              <a:ext cx="441" cy="269"/>
            </a:xfrm>
            <a:custGeom>
              <a:avLst/>
              <a:gdLst>
                <a:gd name="T0" fmla="*/ 16 w 217"/>
                <a:gd name="T1" fmla="*/ 655 h 124"/>
                <a:gd name="T2" fmla="*/ 480 w 217"/>
                <a:gd name="T3" fmla="*/ 989 h 124"/>
                <a:gd name="T4" fmla="*/ 1453 w 217"/>
                <a:gd name="T5" fmla="*/ 427 h 124"/>
                <a:gd name="T6" fmla="*/ 1821 w 217"/>
                <a:gd name="T7" fmla="*/ 43 h 124"/>
                <a:gd name="T8" fmla="*/ 1453 w 217"/>
                <a:gd name="T9" fmla="*/ 612 h 124"/>
                <a:gd name="T10" fmla="*/ 421 w 217"/>
                <a:gd name="T11" fmla="*/ 1111 h 124"/>
                <a:gd name="T12" fmla="*/ 16 w 217"/>
                <a:gd name="T13" fmla="*/ 655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124">
                  <a:moveTo>
                    <a:pt x="2" y="64"/>
                  </a:moveTo>
                  <a:cubicBezTo>
                    <a:pt x="2" y="64"/>
                    <a:pt x="2" y="86"/>
                    <a:pt x="57" y="97"/>
                  </a:cubicBezTo>
                  <a:cubicBezTo>
                    <a:pt x="113" y="107"/>
                    <a:pt x="160" y="61"/>
                    <a:pt x="173" y="42"/>
                  </a:cubicBezTo>
                  <a:cubicBezTo>
                    <a:pt x="185" y="23"/>
                    <a:pt x="205" y="0"/>
                    <a:pt x="217" y="4"/>
                  </a:cubicBezTo>
                  <a:cubicBezTo>
                    <a:pt x="217" y="4"/>
                    <a:pt x="189" y="16"/>
                    <a:pt x="173" y="60"/>
                  </a:cubicBezTo>
                  <a:cubicBezTo>
                    <a:pt x="158" y="104"/>
                    <a:pt x="81" y="124"/>
                    <a:pt x="50" y="109"/>
                  </a:cubicBezTo>
                  <a:cubicBezTo>
                    <a:pt x="19" y="95"/>
                    <a:pt x="0" y="84"/>
                    <a:pt x="2" y="64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9" name="Freeform 286">
              <a:extLst>
                <a:ext uri="{FF2B5EF4-FFF2-40B4-BE49-F238E27FC236}">
                  <a16:creationId xmlns:a16="http://schemas.microsoft.com/office/drawing/2014/main" id="{191FAE2B-AFE1-4CD6-A1DA-6E93F7F15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101"/>
              <a:ext cx="230" cy="121"/>
            </a:xfrm>
            <a:custGeom>
              <a:avLst/>
              <a:gdLst>
                <a:gd name="T0" fmla="*/ 0 w 113"/>
                <a:gd name="T1" fmla="*/ 201 h 56"/>
                <a:gd name="T2" fmla="*/ 953 w 113"/>
                <a:gd name="T3" fmla="*/ 0 h 56"/>
                <a:gd name="T4" fmla="*/ 0 w 113"/>
                <a:gd name="T5" fmla="*/ 20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56">
                  <a:moveTo>
                    <a:pt x="0" y="20"/>
                  </a:moveTo>
                  <a:cubicBezTo>
                    <a:pt x="0" y="20"/>
                    <a:pt x="69" y="46"/>
                    <a:pt x="113" y="0"/>
                  </a:cubicBezTo>
                  <a:cubicBezTo>
                    <a:pt x="113" y="0"/>
                    <a:pt x="81" y="56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0" name="Freeform 287">
              <a:extLst>
                <a:ext uri="{FF2B5EF4-FFF2-40B4-BE49-F238E27FC236}">
                  <a16:creationId xmlns:a16="http://schemas.microsoft.com/office/drawing/2014/main" id="{5A3F54FB-2EAB-4F89-A2A5-6258B7E8B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3077"/>
              <a:ext cx="128" cy="304"/>
            </a:xfrm>
            <a:custGeom>
              <a:avLst/>
              <a:gdLst>
                <a:gd name="T0" fmla="*/ 0 w 63"/>
                <a:gd name="T1" fmla="*/ 0 h 140"/>
                <a:gd name="T2" fmla="*/ 317 w 63"/>
                <a:gd name="T3" fmla="*/ 1433 h 140"/>
                <a:gd name="T4" fmla="*/ 0 w 63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40">
                  <a:moveTo>
                    <a:pt x="0" y="0"/>
                  </a:moveTo>
                  <a:cubicBezTo>
                    <a:pt x="0" y="0"/>
                    <a:pt x="63" y="60"/>
                    <a:pt x="38" y="140"/>
                  </a:cubicBezTo>
                  <a:cubicBezTo>
                    <a:pt x="38" y="140"/>
                    <a:pt x="39" y="64"/>
                    <a:pt x="0" y="0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1" name="Freeform 288">
              <a:extLst>
                <a:ext uri="{FF2B5EF4-FFF2-40B4-BE49-F238E27FC236}">
                  <a16:creationId xmlns:a16="http://schemas.microsoft.com/office/drawing/2014/main" id="{B08CCAAA-237F-452C-A6B8-64B43CDD2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3175"/>
              <a:ext cx="65" cy="230"/>
            </a:xfrm>
            <a:custGeom>
              <a:avLst/>
              <a:gdLst>
                <a:gd name="T0" fmla="*/ 0 w 32"/>
                <a:gd name="T1" fmla="*/ 0 h 106"/>
                <a:gd name="T2" fmla="*/ 8 w 32"/>
                <a:gd name="T3" fmla="*/ 1083 h 106"/>
                <a:gd name="T4" fmla="*/ 0 w 32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06">
                  <a:moveTo>
                    <a:pt x="0" y="0"/>
                  </a:moveTo>
                  <a:cubicBezTo>
                    <a:pt x="0" y="0"/>
                    <a:pt x="32" y="79"/>
                    <a:pt x="1" y="106"/>
                  </a:cubicBezTo>
                  <a:cubicBezTo>
                    <a:pt x="1" y="106"/>
                    <a:pt x="25" y="8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2" name="Freeform 289">
              <a:extLst>
                <a:ext uri="{FF2B5EF4-FFF2-40B4-BE49-F238E27FC236}">
                  <a16:creationId xmlns:a16="http://schemas.microsoft.com/office/drawing/2014/main" id="{D9AAB55F-F5A3-4CEE-8A3F-7EA0035C4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446"/>
              <a:ext cx="256" cy="525"/>
            </a:xfrm>
            <a:custGeom>
              <a:avLst/>
              <a:gdLst>
                <a:gd name="T0" fmla="*/ 1057 w 126"/>
                <a:gd name="T1" fmla="*/ 0 h 242"/>
                <a:gd name="T2" fmla="*/ 772 w 126"/>
                <a:gd name="T3" fmla="*/ 2471 h 242"/>
                <a:gd name="T4" fmla="*/ 1057 w 126"/>
                <a:gd name="T5" fmla="*/ 0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42">
                  <a:moveTo>
                    <a:pt x="126" y="0"/>
                  </a:moveTo>
                  <a:cubicBezTo>
                    <a:pt x="126" y="0"/>
                    <a:pt x="0" y="51"/>
                    <a:pt x="92" y="242"/>
                  </a:cubicBezTo>
                  <a:cubicBezTo>
                    <a:pt x="92" y="242"/>
                    <a:pt x="30" y="80"/>
                    <a:pt x="126" y="0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3" name="Freeform 290">
              <a:extLst>
                <a:ext uri="{FF2B5EF4-FFF2-40B4-BE49-F238E27FC236}">
                  <a16:creationId xmlns:a16="http://schemas.microsoft.com/office/drawing/2014/main" id="{4CDF5A5F-6573-4722-B3F9-A0515C4E4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172"/>
              <a:ext cx="132" cy="143"/>
            </a:xfrm>
            <a:custGeom>
              <a:avLst/>
              <a:gdLst>
                <a:gd name="T0" fmla="*/ 0 w 65"/>
                <a:gd name="T1" fmla="*/ 672 h 66"/>
                <a:gd name="T2" fmla="*/ 177 w 65"/>
                <a:gd name="T3" fmla="*/ 325 h 66"/>
                <a:gd name="T4" fmla="*/ 544 w 65"/>
                <a:gd name="T5" fmla="*/ 0 h 66"/>
                <a:gd name="T6" fmla="*/ 268 w 65"/>
                <a:gd name="T7" fmla="*/ 325 h 66"/>
                <a:gd name="T8" fmla="*/ 0 w 65"/>
                <a:gd name="T9" fmla="*/ 67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6">
                  <a:moveTo>
                    <a:pt x="0" y="66"/>
                  </a:moveTo>
                  <a:cubicBezTo>
                    <a:pt x="0" y="66"/>
                    <a:pt x="13" y="38"/>
                    <a:pt x="21" y="32"/>
                  </a:cubicBezTo>
                  <a:cubicBezTo>
                    <a:pt x="30" y="27"/>
                    <a:pt x="59" y="9"/>
                    <a:pt x="65" y="0"/>
                  </a:cubicBezTo>
                  <a:cubicBezTo>
                    <a:pt x="65" y="0"/>
                    <a:pt x="58" y="18"/>
                    <a:pt x="32" y="32"/>
                  </a:cubicBezTo>
                  <a:cubicBezTo>
                    <a:pt x="7" y="47"/>
                    <a:pt x="0" y="66"/>
                    <a:pt x="0" y="66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4" name="Freeform 291">
              <a:extLst>
                <a:ext uri="{FF2B5EF4-FFF2-40B4-BE49-F238E27FC236}">
                  <a16:creationId xmlns:a16="http://schemas.microsoft.com/office/drawing/2014/main" id="{96F216B4-11AD-48DD-8E79-0C76B45B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496"/>
              <a:ext cx="37" cy="73"/>
            </a:xfrm>
            <a:custGeom>
              <a:avLst/>
              <a:gdLst>
                <a:gd name="T0" fmla="*/ 156 w 18"/>
                <a:gd name="T1" fmla="*/ 0 h 34"/>
                <a:gd name="T2" fmla="*/ 25 w 18"/>
                <a:gd name="T3" fmla="*/ 337 h 34"/>
                <a:gd name="T4" fmla="*/ 156 w 18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4">
                  <a:moveTo>
                    <a:pt x="18" y="0"/>
                  </a:moveTo>
                  <a:cubicBezTo>
                    <a:pt x="18" y="0"/>
                    <a:pt x="3" y="20"/>
                    <a:pt x="3" y="34"/>
                  </a:cubicBezTo>
                  <a:cubicBezTo>
                    <a:pt x="3" y="34"/>
                    <a:pt x="0" y="16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5" name="Freeform 292">
              <a:extLst>
                <a:ext uri="{FF2B5EF4-FFF2-40B4-BE49-F238E27FC236}">
                  <a16:creationId xmlns:a16="http://schemas.microsoft.com/office/drawing/2014/main" id="{A5639901-18E2-479C-BAF6-0E0559973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157"/>
              <a:ext cx="56" cy="178"/>
            </a:xfrm>
            <a:custGeom>
              <a:avLst/>
              <a:gdLst>
                <a:gd name="T0" fmla="*/ 16 w 28"/>
                <a:gd name="T1" fmla="*/ 0 h 82"/>
                <a:gd name="T2" fmla="*/ 144 w 28"/>
                <a:gd name="T3" fmla="*/ 367 h 82"/>
                <a:gd name="T4" fmla="*/ 56 w 28"/>
                <a:gd name="T5" fmla="*/ 838 h 82"/>
                <a:gd name="T6" fmla="*/ 72 w 28"/>
                <a:gd name="T7" fmla="*/ 543 h 82"/>
                <a:gd name="T8" fmla="*/ 16 w 28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2">
                  <a:moveTo>
                    <a:pt x="2" y="0"/>
                  </a:moveTo>
                  <a:cubicBezTo>
                    <a:pt x="2" y="0"/>
                    <a:pt x="28" y="9"/>
                    <a:pt x="18" y="36"/>
                  </a:cubicBezTo>
                  <a:cubicBezTo>
                    <a:pt x="8" y="64"/>
                    <a:pt x="2" y="67"/>
                    <a:pt x="7" y="82"/>
                  </a:cubicBezTo>
                  <a:cubicBezTo>
                    <a:pt x="7" y="82"/>
                    <a:pt x="0" y="75"/>
                    <a:pt x="9" y="53"/>
                  </a:cubicBezTo>
                  <a:cubicBezTo>
                    <a:pt x="17" y="31"/>
                    <a:pt x="26" y="2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6" name="Freeform 293">
              <a:extLst>
                <a:ext uri="{FF2B5EF4-FFF2-40B4-BE49-F238E27FC236}">
                  <a16:creationId xmlns:a16="http://schemas.microsoft.com/office/drawing/2014/main" id="{2A3C66E7-442C-467E-9A65-3E9596C26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2767"/>
              <a:ext cx="43" cy="63"/>
            </a:xfrm>
            <a:custGeom>
              <a:avLst/>
              <a:gdLst>
                <a:gd name="T0" fmla="*/ 0 w 21"/>
                <a:gd name="T1" fmla="*/ 0 h 29"/>
                <a:gd name="T2" fmla="*/ 180 w 21"/>
                <a:gd name="T3" fmla="*/ 298 h 29"/>
                <a:gd name="T4" fmla="*/ 0 w 21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0" y="0"/>
                    <a:pt x="19" y="8"/>
                    <a:pt x="21" y="29"/>
                  </a:cubicBezTo>
                  <a:cubicBezTo>
                    <a:pt x="21" y="29"/>
                    <a:pt x="17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7" name="Freeform 294">
              <a:extLst>
                <a:ext uri="{FF2B5EF4-FFF2-40B4-BE49-F238E27FC236}">
                  <a16:creationId xmlns:a16="http://schemas.microsoft.com/office/drawing/2014/main" id="{6B755940-2D00-4C84-8324-A25B37A44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2845"/>
              <a:ext cx="90" cy="28"/>
            </a:xfrm>
            <a:custGeom>
              <a:avLst/>
              <a:gdLst>
                <a:gd name="T0" fmla="*/ 0 w 44"/>
                <a:gd name="T1" fmla="*/ 0 h 13"/>
                <a:gd name="T2" fmla="*/ 376 w 44"/>
                <a:gd name="T3" fmla="*/ 69 h 13"/>
                <a:gd name="T4" fmla="*/ 0 w 4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3">
                  <a:moveTo>
                    <a:pt x="0" y="0"/>
                  </a:moveTo>
                  <a:cubicBezTo>
                    <a:pt x="0" y="0"/>
                    <a:pt x="23" y="11"/>
                    <a:pt x="44" y="7"/>
                  </a:cubicBezTo>
                  <a:cubicBezTo>
                    <a:pt x="44" y="7"/>
                    <a:pt x="24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8" name="Freeform 295">
              <a:extLst>
                <a:ext uri="{FF2B5EF4-FFF2-40B4-BE49-F238E27FC236}">
                  <a16:creationId xmlns:a16="http://schemas.microsoft.com/office/drawing/2014/main" id="{942BD35B-116B-4576-9ED1-2FBD75F5C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2376"/>
              <a:ext cx="167" cy="235"/>
            </a:xfrm>
            <a:custGeom>
              <a:avLst/>
              <a:gdLst>
                <a:gd name="T0" fmla="*/ 692 w 82"/>
                <a:gd name="T1" fmla="*/ 0 h 108"/>
                <a:gd name="T2" fmla="*/ 399 w 82"/>
                <a:gd name="T3" fmla="*/ 383 h 108"/>
                <a:gd name="T4" fmla="*/ 0 w 82"/>
                <a:gd name="T5" fmla="*/ 1112 h 108"/>
                <a:gd name="T6" fmla="*/ 365 w 82"/>
                <a:gd name="T7" fmla="*/ 463 h 108"/>
                <a:gd name="T8" fmla="*/ 692 w 82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08">
                  <a:moveTo>
                    <a:pt x="82" y="0"/>
                  </a:moveTo>
                  <a:cubicBezTo>
                    <a:pt x="82" y="0"/>
                    <a:pt x="69" y="23"/>
                    <a:pt x="47" y="37"/>
                  </a:cubicBezTo>
                  <a:cubicBezTo>
                    <a:pt x="24" y="52"/>
                    <a:pt x="2" y="95"/>
                    <a:pt x="0" y="108"/>
                  </a:cubicBezTo>
                  <a:cubicBezTo>
                    <a:pt x="0" y="108"/>
                    <a:pt x="18" y="63"/>
                    <a:pt x="43" y="45"/>
                  </a:cubicBezTo>
                  <a:cubicBezTo>
                    <a:pt x="55" y="37"/>
                    <a:pt x="79" y="13"/>
                    <a:pt x="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9" name="Freeform 296">
              <a:extLst>
                <a:ext uri="{FF2B5EF4-FFF2-40B4-BE49-F238E27FC236}">
                  <a16:creationId xmlns:a16="http://schemas.microsoft.com/office/drawing/2014/main" id="{D02CC364-60E5-4CC8-A85D-32C547C95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2897"/>
              <a:ext cx="177" cy="265"/>
            </a:xfrm>
            <a:custGeom>
              <a:avLst/>
              <a:gdLst>
                <a:gd name="T0" fmla="*/ 0 w 87"/>
                <a:gd name="T1" fmla="*/ 0 h 122"/>
                <a:gd name="T2" fmla="*/ 732 w 87"/>
                <a:gd name="T3" fmla="*/ 1251 h 122"/>
                <a:gd name="T4" fmla="*/ 0 w 87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2">
                  <a:moveTo>
                    <a:pt x="0" y="0"/>
                  </a:moveTo>
                  <a:cubicBezTo>
                    <a:pt x="0" y="0"/>
                    <a:pt x="4" y="70"/>
                    <a:pt x="87" y="122"/>
                  </a:cubicBezTo>
                  <a:cubicBezTo>
                    <a:pt x="87" y="122"/>
                    <a:pt x="18" y="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0" name="Freeform 297">
              <a:extLst>
                <a:ext uri="{FF2B5EF4-FFF2-40B4-BE49-F238E27FC236}">
                  <a16:creationId xmlns:a16="http://schemas.microsoft.com/office/drawing/2014/main" id="{EFF45D6A-5266-4CD7-A32F-7211135A8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252"/>
              <a:ext cx="175" cy="499"/>
            </a:xfrm>
            <a:custGeom>
              <a:avLst/>
              <a:gdLst>
                <a:gd name="T0" fmla="*/ 372 w 86"/>
                <a:gd name="T1" fmla="*/ 2350 h 230"/>
                <a:gd name="T2" fmla="*/ 724 w 86"/>
                <a:gd name="T3" fmla="*/ 0 h 230"/>
                <a:gd name="T4" fmla="*/ 372 w 86"/>
                <a:gd name="T5" fmla="*/ 2350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230">
                  <a:moveTo>
                    <a:pt x="44" y="230"/>
                  </a:moveTo>
                  <a:cubicBezTo>
                    <a:pt x="44" y="230"/>
                    <a:pt x="0" y="96"/>
                    <a:pt x="86" y="0"/>
                  </a:cubicBezTo>
                  <a:cubicBezTo>
                    <a:pt x="86" y="0"/>
                    <a:pt x="26" y="93"/>
                    <a:pt x="44" y="23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1" name="Freeform 298">
              <a:extLst>
                <a:ext uri="{FF2B5EF4-FFF2-40B4-BE49-F238E27FC236}">
                  <a16:creationId xmlns:a16="http://schemas.microsoft.com/office/drawing/2014/main" id="{3B119C56-BE95-4A65-B23F-D46E00B30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321"/>
              <a:ext cx="89" cy="367"/>
            </a:xfrm>
            <a:custGeom>
              <a:avLst/>
              <a:gdLst>
                <a:gd name="T0" fmla="*/ 364 w 44"/>
                <a:gd name="T1" fmla="*/ 0 h 169"/>
                <a:gd name="T2" fmla="*/ 140 w 44"/>
                <a:gd name="T3" fmla="*/ 1731 h 169"/>
                <a:gd name="T4" fmla="*/ 364 w 4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69">
                  <a:moveTo>
                    <a:pt x="44" y="0"/>
                  </a:moveTo>
                  <a:cubicBezTo>
                    <a:pt x="44" y="0"/>
                    <a:pt x="0" y="65"/>
                    <a:pt x="17" y="169"/>
                  </a:cubicBezTo>
                  <a:cubicBezTo>
                    <a:pt x="17" y="169"/>
                    <a:pt x="5" y="76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2" name="Freeform 299">
              <a:extLst>
                <a:ext uri="{FF2B5EF4-FFF2-40B4-BE49-F238E27FC236}">
                  <a16:creationId xmlns:a16="http://schemas.microsoft.com/office/drawing/2014/main" id="{92331082-C8B8-4387-A6A7-3CB8CA842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892"/>
              <a:ext cx="55" cy="180"/>
            </a:xfrm>
            <a:custGeom>
              <a:avLst/>
              <a:gdLst>
                <a:gd name="T0" fmla="*/ 0 w 27"/>
                <a:gd name="T1" fmla="*/ 80 h 83"/>
                <a:gd name="T2" fmla="*/ 67 w 27"/>
                <a:gd name="T3" fmla="*/ 846 h 83"/>
                <a:gd name="T4" fmla="*/ 84 w 27"/>
                <a:gd name="T5" fmla="*/ 0 h 83"/>
                <a:gd name="T6" fmla="*/ 0 w 27"/>
                <a:gd name="T7" fmla="*/ 8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0" y="8"/>
                  </a:moveTo>
                  <a:cubicBezTo>
                    <a:pt x="0" y="8"/>
                    <a:pt x="23" y="37"/>
                    <a:pt x="8" y="83"/>
                  </a:cubicBezTo>
                  <a:cubicBezTo>
                    <a:pt x="8" y="83"/>
                    <a:pt x="27" y="71"/>
                    <a:pt x="10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3" name="Freeform 300">
              <a:extLst>
                <a:ext uri="{FF2B5EF4-FFF2-40B4-BE49-F238E27FC236}">
                  <a16:creationId xmlns:a16="http://schemas.microsoft.com/office/drawing/2014/main" id="{18BEA4F4-DB60-4B8F-92DC-14D1CF3AF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779"/>
              <a:ext cx="98" cy="137"/>
            </a:xfrm>
            <a:custGeom>
              <a:avLst/>
              <a:gdLst>
                <a:gd name="T0" fmla="*/ 316 w 48"/>
                <a:gd name="T1" fmla="*/ 0 h 63"/>
                <a:gd name="T2" fmla="*/ 0 w 48"/>
                <a:gd name="T3" fmla="*/ 648 h 63"/>
                <a:gd name="T4" fmla="*/ 408 w 48"/>
                <a:gd name="T5" fmla="*/ 0 h 63"/>
                <a:gd name="T6" fmla="*/ 316 w 4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3">
                  <a:moveTo>
                    <a:pt x="37" y="0"/>
                  </a:moveTo>
                  <a:cubicBezTo>
                    <a:pt x="37" y="0"/>
                    <a:pt x="20" y="10"/>
                    <a:pt x="0" y="63"/>
                  </a:cubicBezTo>
                  <a:cubicBezTo>
                    <a:pt x="0" y="63"/>
                    <a:pt x="35" y="5"/>
                    <a:pt x="48" y="0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4" name="Freeform 301">
              <a:extLst>
                <a:ext uri="{FF2B5EF4-FFF2-40B4-BE49-F238E27FC236}">
                  <a16:creationId xmlns:a16="http://schemas.microsoft.com/office/drawing/2014/main" id="{8CAC7AE9-ED88-4308-A8B7-28437C966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853"/>
              <a:ext cx="88" cy="119"/>
            </a:xfrm>
            <a:custGeom>
              <a:avLst/>
              <a:gdLst>
                <a:gd name="T0" fmla="*/ 284 w 43"/>
                <a:gd name="T1" fmla="*/ 9 h 55"/>
                <a:gd name="T2" fmla="*/ 0 w 43"/>
                <a:gd name="T3" fmla="*/ 556 h 55"/>
                <a:gd name="T4" fmla="*/ 368 w 43"/>
                <a:gd name="T5" fmla="*/ 0 h 55"/>
                <a:gd name="T6" fmla="*/ 284 w 43"/>
                <a:gd name="T7" fmla="*/ 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5">
                  <a:moveTo>
                    <a:pt x="33" y="1"/>
                  </a:moveTo>
                  <a:cubicBezTo>
                    <a:pt x="33" y="1"/>
                    <a:pt x="20" y="36"/>
                    <a:pt x="0" y="55"/>
                  </a:cubicBezTo>
                  <a:cubicBezTo>
                    <a:pt x="0" y="55"/>
                    <a:pt x="26" y="41"/>
                    <a:pt x="43" y="0"/>
                  </a:cubicBezTo>
                  <a:lnTo>
                    <a:pt x="33" y="1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5" name="Freeform 302">
              <a:extLst>
                <a:ext uri="{FF2B5EF4-FFF2-40B4-BE49-F238E27FC236}">
                  <a16:creationId xmlns:a16="http://schemas.microsoft.com/office/drawing/2014/main" id="{98F2B62A-39D0-421B-BFA5-B7D8A66CB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913"/>
              <a:ext cx="47" cy="139"/>
            </a:xfrm>
            <a:custGeom>
              <a:avLst/>
              <a:gdLst>
                <a:gd name="T0" fmla="*/ 0 w 23"/>
                <a:gd name="T1" fmla="*/ 0 h 64"/>
                <a:gd name="T2" fmla="*/ 84 w 23"/>
                <a:gd name="T3" fmla="*/ 656 h 64"/>
                <a:gd name="T4" fmla="*/ 0 w 23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4">
                  <a:moveTo>
                    <a:pt x="0" y="0"/>
                  </a:moveTo>
                  <a:cubicBezTo>
                    <a:pt x="0" y="0"/>
                    <a:pt x="19" y="28"/>
                    <a:pt x="10" y="64"/>
                  </a:cubicBezTo>
                  <a:cubicBezTo>
                    <a:pt x="10" y="64"/>
                    <a:pt x="23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6" name="Freeform 303">
              <a:extLst>
                <a:ext uri="{FF2B5EF4-FFF2-40B4-BE49-F238E27FC236}">
                  <a16:creationId xmlns:a16="http://schemas.microsoft.com/office/drawing/2014/main" id="{8736E2D0-2667-4323-8724-58AA362FB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783"/>
              <a:ext cx="52" cy="94"/>
            </a:xfrm>
            <a:custGeom>
              <a:avLst/>
              <a:gdLst>
                <a:gd name="T0" fmla="*/ 208 w 26"/>
                <a:gd name="T1" fmla="*/ 0 h 43"/>
                <a:gd name="T2" fmla="*/ 0 w 26"/>
                <a:gd name="T3" fmla="*/ 448 h 43"/>
                <a:gd name="T4" fmla="*/ 208 w 26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3">
                  <a:moveTo>
                    <a:pt x="26" y="0"/>
                  </a:moveTo>
                  <a:cubicBezTo>
                    <a:pt x="26" y="0"/>
                    <a:pt x="9" y="18"/>
                    <a:pt x="0" y="43"/>
                  </a:cubicBezTo>
                  <a:cubicBezTo>
                    <a:pt x="0" y="43"/>
                    <a:pt x="19" y="6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7" name="Freeform 304">
              <a:extLst>
                <a:ext uri="{FF2B5EF4-FFF2-40B4-BE49-F238E27FC236}">
                  <a16:creationId xmlns:a16="http://schemas.microsoft.com/office/drawing/2014/main" id="{3B197E26-4D6D-45DA-A696-592050E2C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859"/>
              <a:ext cx="48" cy="94"/>
            </a:xfrm>
            <a:custGeom>
              <a:avLst/>
              <a:gdLst>
                <a:gd name="T0" fmla="*/ 192 w 24"/>
                <a:gd name="T1" fmla="*/ 0 h 43"/>
                <a:gd name="T2" fmla="*/ 0 w 24"/>
                <a:gd name="T3" fmla="*/ 448 h 43"/>
                <a:gd name="T4" fmla="*/ 192 w 24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24" y="0"/>
                    <a:pt x="9" y="33"/>
                    <a:pt x="0" y="43"/>
                  </a:cubicBezTo>
                  <a:cubicBezTo>
                    <a:pt x="0" y="43"/>
                    <a:pt x="16" y="24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8" name="Freeform 305">
              <a:extLst>
                <a:ext uri="{FF2B5EF4-FFF2-40B4-BE49-F238E27FC236}">
                  <a16:creationId xmlns:a16="http://schemas.microsoft.com/office/drawing/2014/main" id="{5AB3061A-305D-42C7-8FD5-54A8195F3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721"/>
              <a:ext cx="437" cy="442"/>
            </a:xfrm>
            <a:custGeom>
              <a:avLst/>
              <a:gdLst>
                <a:gd name="T0" fmla="*/ 1805 w 215"/>
                <a:gd name="T1" fmla="*/ 1005 h 204"/>
                <a:gd name="T2" fmla="*/ 1569 w 215"/>
                <a:gd name="T3" fmla="*/ 1127 h 204"/>
                <a:gd name="T4" fmla="*/ 821 w 215"/>
                <a:gd name="T5" fmla="*/ 1891 h 204"/>
                <a:gd name="T6" fmla="*/ 16 w 215"/>
                <a:gd name="T7" fmla="*/ 1681 h 204"/>
                <a:gd name="T8" fmla="*/ 57 w 215"/>
                <a:gd name="T9" fmla="*/ 1047 h 204"/>
                <a:gd name="T10" fmla="*/ 1553 w 215"/>
                <a:gd name="T11" fmla="*/ 0 h 204"/>
                <a:gd name="T12" fmla="*/ 1805 w 215"/>
                <a:gd name="T13" fmla="*/ 1005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204">
                  <a:moveTo>
                    <a:pt x="215" y="99"/>
                  </a:moveTo>
                  <a:cubicBezTo>
                    <a:pt x="215" y="99"/>
                    <a:pt x="194" y="99"/>
                    <a:pt x="187" y="111"/>
                  </a:cubicBezTo>
                  <a:cubicBezTo>
                    <a:pt x="181" y="123"/>
                    <a:pt x="149" y="167"/>
                    <a:pt x="98" y="186"/>
                  </a:cubicBezTo>
                  <a:cubicBezTo>
                    <a:pt x="48" y="204"/>
                    <a:pt x="0" y="180"/>
                    <a:pt x="2" y="165"/>
                  </a:cubicBezTo>
                  <a:cubicBezTo>
                    <a:pt x="4" y="154"/>
                    <a:pt x="9" y="118"/>
                    <a:pt x="7" y="103"/>
                  </a:cubicBezTo>
                  <a:cubicBezTo>
                    <a:pt x="4" y="88"/>
                    <a:pt x="119" y="193"/>
                    <a:pt x="185" y="0"/>
                  </a:cubicBezTo>
                  <a:cubicBezTo>
                    <a:pt x="185" y="0"/>
                    <a:pt x="177" y="50"/>
                    <a:pt x="215" y="99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29" name="Freeform 306">
              <a:extLst>
                <a:ext uri="{FF2B5EF4-FFF2-40B4-BE49-F238E27FC236}">
                  <a16:creationId xmlns:a16="http://schemas.microsoft.com/office/drawing/2014/main" id="{66E4F6B2-CC99-4C73-AA65-A6561D573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300"/>
              <a:ext cx="110" cy="74"/>
            </a:xfrm>
            <a:custGeom>
              <a:avLst/>
              <a:gdLst>
                <a:gd name="T0" fmla="*/ 0 w 54"/>
                <a:gd name="T1" fmla="*/ 0 h 34"/>
                <a:gd name="T2" fmla="*/ 456 w 54"/>
                <a:gd name="T3" fmla="*/ 124 h 34"/>
                <a:gd name="T4" fmla="*/ 0 w 54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4">
                  <a:moveTo>
                    <a:pt x="0" y="0"/>
                  </a:moveTo>
                  <a:cubicBezTo>
                    <a:pt x="0" y="0"/>
                    <a:pt x="20" y="22"/>
                    <a:pt x="54" y="12"/>
                  </a:cubicBezTo>
                  <a:cubicBezTo>
                    <a:pt x="54" y="12"/>
                    <a:pt x="25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0" name="Freeform 307">
              <a:extLst>
                <a:ext uri="{FF2B5EF4-FFF2-40B4-BE49-F238E27FC236}">
                  <a16:creationId xmlns:a16="http://schemas.microsoft.com/office/drawing/2014/main" id="{37481BD5-3860-4469-A00F-0323FD0A3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471"/>
              <a:ext cx="139" cy="133"/>
            </a:xfrm>
            <a:custGeom>
              <a:avLst/>
              <a:gdLst>
                <a:gd name="T0" fmla="*/ 0 w 68"/>
                <a:gd name="T1" fmla="*/ 632 h 61"/>
                <a:gd name="T2" fmla="*/ 581 w 68"/>
                <a:gd name="T3" fmla="*/ 571 h 61"/>
                <a:gd name="T4" fmla="*/ 0 w 68"/>
                <a:gd name="T5" fmla="*/ 632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1">
                  <a:moveTo>
                    <a:pt x="0" y="61"/>
                  </a:moveTo>
                  <a:cubicBezTo>
                    <a:pt x="0" y="61"/>
                    <a:pt x="18" y="12"/>
                    <a:pt x="68" y="55"/>
                  </a:cubicBezTo>
                  <a:cubicBezTo>
                    <a:pt x="68" y="55"/>
                    <a:pt x="23" y="0"/>
                    <a:pt x="0" y="61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1" name="Freeform 308">
              <a:extLst>
                <a:ext uri="{FF2B5EF4-FFF2-40B4-BE49-F238E27FC236}">
                  <a16:creationId xmlns:a16="http://schemas.microsoft.com/office/drawing/2014/main" id="{61F0A7E7-927C-407F-A688-3AC429130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621"/>
              <a:ext cx="85" cy="174"/>
            </a:xfrm>
            <a:custGeom>
              <a:avLst/>
              <a:gdLst>
                <a:gd name="T0" fmla="*/ 308 w 42"/>
                <a:gd name="T1" fmla="*/ 0 h 80"/>
                <a:gd name="T2" fmla="*/ 340 w 42"/>
                <a:gd name="T3" fmla="*/ 359 h 80"/>
                <a:gd name="T4" fmla="*/ 283 w 42"/>
                <a:gd name="T5" fmla="*/ 568 h 80"/>
                <a:gd name="T6" fmla="*/ 73 w 42"/>
                <a:gd name="T7" fmla="*/ 790 h 80"/>
                <a:gd name="T8" fmla="*/ 308 w 42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0">
                  <a:moveTo>
                    <a:pt x="37" y="0"/>
                  </a:moveTo>
                  <a:cubicBezTo>
                    <a:pt x="37" y="0"/>
                    <a:pt x="39" y="28"/>
                    <a:pt x="41" y="35"/>
                  </a:cubicBezTo>
                  <a:cubicBezTo>
                    <a:pt x="42" y="40"/>
                    <a:pt x="37" y="48"/>
                    <a:pt x="34" y="55"/>
                  </a:cubicBezTo>
                  <a:cubicBezTo>
                    <a:pt x="32" y="62"/>
                    <a:pt x="19" y="74"/>
                    <a:pt x="9" y="77"/>
                  </a:cubicBezTo>
                  <a:cubicBezTo>
                    <a:pt x="0" y="80"/>
                    <a:pt x="42" y="48"/>
                    <a:pt x="37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2" name="Freeform 309">
              <a:extLst>
                <a:ext uri="{FF2B5EF4-FFF2-40B4-BE49-F238E27FC236}">
                  <a16:creationId xmlns:a16="http://schemas.microsoft.com/office/drawing/2014/main" id="{9F022A46-16D7-4706-BD25-969843D67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389"/>
              <a:ext cx="49" cy="451"/>
            </a:xfrm>
            <a:custGeom>
              <a:avLst/>
              <a:gdLst>
                <a:gd name="T0" fmla="*/ 0 w 24"/>
                <a:gd name="T1" fmla="*/ 0 h 208"/>
                <a:gd name="T2" fmla="*/ 59 w 24"/>
                <a:gd name="T3" fmla="*/ 2121 h 208"/>
                <a:gd name="T4" fmla="*/ 204 w 24"/>
                <a:gd name="T5" fmla="*/ 80 h 208"/>
                <a:gd name="T6" fmla="*/ 0 w 24"/>
                <a:gd name="T7" fmla="*/ 0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08">
                  <a:moveTo>
                    <a:pt x="0" y="0"/>
                  </a:moveTo>
                  <a:cubicBezTo>
                    <a:pt x="0" y="0"/>
                    <a:pt x="10" y="193"/>
                    <a:pt x="7" y="208"/>
                  </a:cubicBezTo>
                  <a:cubicBezTo>
                    <a:pt x="7" y="208"/>
                    <a:pt x="5" y="8"/>
                    <a:pt x="24" y="8"/>
                  </a:cubicBezTo>
                  <a:cubicBezTo>
                    <a:pt x="24" y="8"/>
                    <a:pt x="4" y="6"/>
                    <a:pt x="0" y="0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3" name="Freeform 310">
              <a:extLst>
                <a:ext uri="{FF2B5EF4-FFF2-40B4-BE49-F238E27FC236}">
                  <a16:creationId xmlns:a16="http://schemas.microsoft.com/office/drawing/2014/main" id="{FF24ADE8-32BB-4524-83EB-F4107AF5B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415"/>
              <a:ext cx="12" cy="271"/>
            </a:xfrm>
            <a:custGeom>
              <a:avLst/>
              <a:gdLst>
                <a:gd name="T0" fmla="*/ 0 w 6"/>
                <a:gd name="T1" fmla="*/ 0 h 125"/>
                <a:gd name="T2" fmla="*/ 32 w 6"/>
                <a:gd name="T3" fmla="*/ 1275 h 125"/>
                <a:gd name="T4" fmla="*/ 0 w 6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5">
                  <a:moveTo>
                    <a:pt x="0" y="0"/>
                  </a:moveTo>
                  <a:cubicBezTo>
                    <a:pt x="4" y="125"/>
                    <a:pt x="4" y="125"/>
                    <a:pt x="4" y="125"/>
                  </a:cubicBezTo>
                  <a:cubicBezTo>
                    <a:pt x="4" y="125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4" name="Freeform 311">
              <a:extLst>
                <a:ext uri="{FF2B5EF4-FFF2-40B4-BE49-F238E27FC236}">
                  <a16:creationId xmlns:a16="http://schemas.microsoft.com/office/drawing/2014/main" id="{0EB6A083-D20C-4A98-8BAA-0C108E486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993"/>
              <a:ext cx="80" cy="45"/>
            </a:xfrm>
            <a:custGeom>
              <a:avLst/>
              <a:gdLst>
                <a:gd name="T0" fmla="*/ 197 w 39"/>
                <a:gd name="T1" fmla="*/ 0 h 21"/>
                <a:gd name="T2" fmla="*/ 0 w 39"/>
                <a:gd name="T3" fmla="*/ 0 h 21"/>
                <a:gd name="T4" fmla="*/ 197 w 39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1">
                  <a:moveTo>
                    <a:pt x="23" y="0"/>
                  </a:moveTo>
                  <a:cubicBezTo>
                    <a:pt x="23" y="0"/>
                    <a:pt x="39" y="21"/>
                    <a:pt x="0" y="0"/>
                  </a:cubicBezTo>
                  <a:cubicBezTo>
                    <a:pt x="0" y="0"/>
                    <a:pt x="34" y="16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5" name="Freeform 312">
              <a:extLst>
                <a:ext uri="{FF2B5EF4-FFF2-40B4-BE49-F238E27FC236}">
                  <a16:creationId xmlns:a16="http://schemas.microsoft.com/office/drawing/2014/main" id="{BE0EF3E3-3B49-43AB-B841-8F2D7DA72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966"/>
              <a:ext cx="71" cy="387"/>
            </a:xfrm>
            <a:custGeom>
              <a:avLst/>
              <a:gdLst>
                <a:gd name="T0" fmla="*/ 160 w 35"/>
                <a:gd name="T1" fmla="*/ 1787 h 178"/>
                <a:gd name="T2" fmla="*/ 0 w 35"/>
                <a:gd name="T3" fmla="*/ 0 h 178"/>
                <a:gd name="T4" fmla="*/ 227 w 35"/>
                <a:gd name="T5" fmla="*/ 157 h 178"/>
                <a:gd name="T6" fmla="*/ 227 w 35"/>
                <a:gd name="T7" fmla="*/ 1828 h 178"/>
                <a:gd name="T8" fmla="*/ 160 w 35"/>
                <a:gd name="T9" fmla="*/ 1787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78">
                  <a:moveTo>
                    <a:pt x="19" y="174"/>
                  </a:moveTo>
                  <a:cubicBezTo>
                    <a:pt x="19" y="174"/>
                    <a:pt x="27" y="150"/>
                    <a:pt x="0" y="0"/>
                  </a:cubicBezTo>
                  <a:cubicBezTo>
                    <a:pt x="0" y="0"/>
                    <a:pt x="19" y="11"/>
                    <a:pt x="27" y="15"/>
                  </a:cubicBezTo>
                  <a:cubicBezTo>
                    <a:pt x="35" y="19"/>
                    <a:pt x="21" y="166"/>
                    <a:pt x="27" y="178"/>
                  </a:cubicBezTo>
                  <a:cubicBezTo>
                    <a:pt x="27" y="178"/>
                    <a:pt x="21" y="175"/>
                    <a:pt x="19" y="174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6" name="Freeform 313">
              <a:extLst>
                <a:ext uri="{FF2B5EF4-FFF2-40B4-BE49-F238E27FC236}">
                  <a16:creationId xmlns:a16="http://schemas.microsoft.com/office/drawing/2014/main" id="{D7A95325-8F40-485E-9143-9EDCDB0DB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984"/>
              <a:ext cx="39" cy="286"/>
            </a:xfrm>
            <a:custGeom>
              <a:avLst/>
              <a:gdLst>
                <a:gd name="T0" fmla="*/ 0 w 19"/>
                <a:gd name="T1" fmla="*/ 0 h 132"/>
                <a:gd name="T2" fmla="*/ 164 w 19"/>
                <a:gd name="T3" fmla="*/ 1343 h 132"/>
                <a:gd name="T4" fmla="*/ 0 w 19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2">
                  <a:moveTo>
                    <a:pt x="0" y="0"/>
                  </a:moveTo>
                  <a:cubicBezTo>
                    <a:pt x="0" y="0"/>
                    <a:pt x="16" y="100"/>
                    <a:pt x="19" y="132"/>
                  </a:cubicBezTo>
                  <a:cubicBezTo>
                    <a:pt x="19" y="132"/>
                    <a:pt x="10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7" name="Freeform 314">
              <a:extLst>
                <a:ext uri="{FF2B5EF4-FFF2-40B4-BE49-F238E27FC236}">
                  <a16:creationId xmlns:a16="http://schemas.microsoft.com/office/drawing/2014/main" id="{65C51BCE-75FC-4D66-9F29-2ABAB5105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3027"/>
              <a:ext cx="181" cy="211"/>
            </a:xfrm>
            <a:custGeom>
              <a:avLst/>
              <a:gdLst>
                <a:gd name="T0" fmla="*/ 0 w 89"/>
                <a:gd name="T1" fmla="*/ 0 h 97"/>
                <a:gd name="T2" fmla="*/ 740 w 89"/>
                <a:gd name="T3" fmla="*/ 805 h 97"/>
                <a:gd name="T4" fmla="*/ 748 w 89"/>
                <a:gd name="T5" fmla="*/ 998 h 97"/>
                <a:gd name="T6" fmla="*/ 0 w 89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0"/>
                    <a:pt x="44" y="58"/>
                    <a:pt x="88" y="78"/>
                  </a:cubicBezTo>
                  <a:cubicBezTo>
                    <a:pt x="89" y="97"/>
                    <a:pt x="89" y="97"/>
                    <a:pt x="89" y="97"/>
                  </a:cubicBezTo>
                  <a:cubicBezTo>
                    <a:pt x="89" y="97"/>
                    <a:pt x="9" y="35"/>
                    <a:pt x="0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8" name="Freeform 315">
              <a:extLst>
                <a:ext uri="{FF2B5EF4-FFF2-40B4-BE49-F238E27FC236}">
                  <a16:creationId xmlns:a16="http://schemas.microsoft.com/office/drawing/2014/main" id="{ABFA18D1-AA40-422B-8F20-A6DC54C28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391"/>
              <a:ext cx="72" cy="193"/>
            </a:xfrm>
            <a:custGeom>
              <a:avLst/>
              <a:gdLst>
                <a:gd name="T0" fmla="*/ 304 w 35"/>
                <a:gd name="T1" fmla="*/ 0 h 89"/>
                <a:gd name="T2" fmla="*/ 105 w 35"/>
                <a:gd name="T3" fmla="*/ 909 h 89"/>
                <a:gd name="T4" fmla="*/ 304 w 35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89">
                  <a:moveTo>
                    <a:pt x="35" y="0"/>
                  </a:moveTo>
                  <a:cubicBezTo>
                    <a:pt x="35" y="0"/>
                    <a:pt x="0" y="33"/>
                    <a:pt x="12" y="89"/>
                  </a:cubicBezTo>
                  <a:cubicBezTo>
                    <a:pt x="12" y="89"/>
                    <a:pt x="9" y="28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39" name="Freeform 316">
              <a:extLst>
                <a:ext uri="{FF2B5EF4-FFF2-40B4-BE49-F238E27FC236}">
                  <a16:creationId xmlns:a16="http://schemas.microsoft.com/office/drawing/2014/main" id="{3F096EE5-60F4-492C-BB3A-39B8C8EAC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595"/>
              <a:ext cx="31" cy="113"/>
            </a:xfrm>
            <a:custGeom>
              <a:avLst/>
              <a:gdLst>
                <a:gd name="T0" fmla="*/ 124 w 15"/>
                <a:gd name="T1" fmla="*/ 0 h 52"/>
                <a:gd name="T2" fmla="*/ 0 w 15"/>
                <a:gd name="T3" fmla="*/ 535 h 52"/>
                <a:gd name="T4" fmla="*/ 124 w 15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2">
                  <a:moveTo>
                    <a:pt x="14" y="0"/>
                  </a:moveTo>
                  <a:cubicBezTo>
                    <a:pt x="14" y="0"/>
                    <a:pt x="15" y="38"/>
                    <a:pt x="0" y="52"/>
                  </a:cubicBezTo>
                  <a:cubicBezTo>
                    <a:pt x="0" y="52"/>
                    <a:pt x="12" y="42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0" name="Freeform 317">
              <a:extLst>
                <a:ext uri="{FF2B5EF4-FFF2-40B4-BE49-F238E27FC236}">
                  <a16:creationId xmlns:a16="http://schemas.microsoft.com/office/drawing/2014/main" id="{DC0B7FAE-D723-43A8-A992-69E38CE44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691"/>
              <a:ext cx="38" cy="84"/>
            </a:xfrm>
            <a:custGeom>
              <a:avLst/>
              <a:gdLst>
                <a:gd name="T0" fmla="*/ 144 w 19"/>
                <a:gd name="T1" fmla="*/ 60 h 39"/>
                <a:gd name="T2" fmla="*/ 64 w 19"/>
                <a:gd name="T3" fmla="*/ 269 h 39"/>
                <a:gd name="T4" fmla="*/ 144 w 19"/>
                <a:gd name="T5" fmla="*/ 101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9">
                  <a:moveTo>
                    <a:pt x="18" y="6"/>
                  </a:moveTo>
                  <a:cubicBezTo>
                    <a:pt x="17" y="11"/>
                    <a:pt x="19" y="39"/>
                    <a:pt x="8" y="27"/>
                  </a:cubicBezTo>
                  <a:cubicBezTo>
                    <a:pt x="0" y="19"/>
                    <a:pt x="15" y="0"/>
                    <a:pt x="18" y="1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1" name="Freeform 318">
              <a:extLst>
                <a:ext uri="{FF2B5EF4-FFF2-40B4-BE49-F238E27FC236}">
                  <a16:creationId xmlns:a16="http://schemas.microsoft.com/office/drawing/2014/main" id="{E003E53E-338F-4EE5-B65E-B8542F792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663"/>
              <a:ext cx="30" cy="56"/>
            </a:xfrm>
            <a:custGeom>
              <a:avLst/>
              <a:gdLst>
                <a:gd name="T0" fmla="*/ 112 w 15"/>
                <a:gd name="T1" fmla="*/ 9 h 26"/>
                <a:gd name="T2" fmla="*/ 40 w 15"/>
                <a:gd name="T3" fmla="*/ 181 h 26"/>
                <a:gd name="T4" fmla="*/ 88 w 15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6">
                  <a:moveTo>
                    <a:pt x="14" y="1"/>
                  </a:moveTo>
                  <a:cubicBezTo>
                    <a:pt x="7" y="0"/>
                    <a:pt x="0" y="13"/>
                    <a:pt x="5" y="18"/>
                  </a:cubicBezTo>
                  <a:cubicBezTo>
                    <a:pt x="13" y="26"/>
                    <a:pt x="15" y="6"/>
                    <a:pt x="11" y="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2" name="Freeform 319">
              <a:extLst>
                <a:ext uri="{FF2B5EF4-FFF2-40B4-BE49-F238E27FC236}">
                  <a16:creationId xmlns:a16="http://schemas.microsoft.com/office/drawing/2014/main" id="{C0C4A106-EAF3-4560-A68F-FA2BA8660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634"/>
              <a:ext cx="37" cy="44"/>
            </a:xfrm>
            <a:custGeom>
              <a:avLst/>
              <a:gdLst>
                <a:gd name="T0" fmla="*/ 25 w 18"/>
                <a:gd name="T1" fmla="*/ 194 h 20"/>
                <a:gd name="T2" fmla="*/ 156 w 18"/>
                <a:gd name="T3" fmla="*/ 20 h 20"/>
                <a:gd name="T4" fmla="*/ 25 w 18"/>
                <a:gd name="T5" fmla="*/ 1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3" y="18"/>
                  </a:moveTo>
                  <a:cubicBezTo>
                    <a:pt x="10" y="20"/>
                    <a:pt x="18" y="10"/>
                    <a:pt x="18" y="2"/>
                  </a:cubicBezTo>
                  <a:cubicBezTo>
                    <a:pt x="12" y="0"/>
                    <a:pt x="0" y="12"/>
                    <a:pt x="3" y="18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3" name="Freeform 320">
              <a:extLst>
                <a:ext uri="{FF2B5EF4-FFF2-40B4-BE49-F238E27FC236}">
                  <a16:creationId xmlns:a16="http://schemas.microsoft.com/office/drawing/2014/main" id="{7A67D7EB-D5F6-4859-A96B-16D1D63DF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793"/>
              <a:ext cx="25" cy="45"/>
            </a:xfrm>
            <a:custGeom>
              <a:avLst/>
              <a:gdLst>
                <a:gd name="T0" fmla="*/ 8 w 12"/>
                <a:gd name="T1" fmla="*/ 19 h 21"/>
                <a:gd name="T2" fmla="*/ 108 w 12"/>
                <a:gd name="T3" fmla="*/ 206 h 21"/>
                <a:gd name="T4" fmla="*/ 17 w 12"/>
                <a:gd name="T5" fmla="*/ 0 h 21"/>
                <a:gd name="T6" fmla="*/ 0 w 12"/>
                <a:gd name="T7" fmla="*/ 6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1" y="2"/>
                  </a:moveTo>
                  <a:cubicBezTo>
                    <a:pt x="1" y="9"/>
                    <a:pt x="3" y="21"/>
                    <a:pt x="12" y="21"/>
                  </a:cubicBezTo>
                  <a:cubicBezTo>
                    <a:pt x="9" y="14"/>
                    <a:pt x="7" y="5"/>
                    <a:pt x="2" y="0"/>
                  </a:cubicBezTo>
                  <a:cubicBezTo>
                    <a:pt x="0" y="1"/>
                    <a:pt x="0" y="3"/>
                    <a:pt x="0" y="6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4" name="Freeform 321">
              <a:extLst>
                <a:ext uri="{FF2B5EF4-FFF2-40B4-BE49-F238E27FC236}">
                  <a16:creationId xmlns:a16="http://schemas.microsoft.com/office/drawing/2014/main" id="{C27E3532-152A-4CAF-B847-3AAFEA77C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561"/>
              <a:ext cx="61" cy="82"/>
            </a:xfrm>
            <a:custGeom>
              <a:avLst/>
              <a:gdLst>
                <a:gd name="T0" fmla="*/ 128 w 30"/>
                <a:gd name="T1" fmla="*/ 341 h 38"/>
                <a:gd name="T2" fmla="*/ 236 w 30"/>
                <a:gd name="T3" fmla="*/ 0 h 38"/>
                <a:gd name="T4" fmla="*/ 128 w 30"/>
                <a:gd name="T5" fmla="*/ 209 h 38"/>
                <a:gd name="T6" fmla="*/ 108 w 30"/>
                <a:gd name="T7" fmla="*/ 36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8">
                  <a:moveTo>
                    <a:pt x="15" y="34"/>
                  </a:moveTo>
                  <a:cubicBezTo>
                    <a:pt x="18" y="24"/>
                    <a:pt x="30" y="12"/>
                    <a:pt x="28" y="0"/>
                  </a:cubicBezTo>
                  <a:cubicBezTo>
                    <a:pt x="19" y="0"/>
                    <a:pt x="19" y="15"/>
                    <a:pt x="15" y="21"/>
                  </a:cubicBezTo>
                  <a:cubicBezTo>
                    <a:pt x="13" y="25"/>
                    <a:pt x="0" y="38"/>
                    <a:pt x="13" y="36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5" name="Freeform 322">
              <a:extLst>
                <a:ext uri="{FF2B5EF4-FFF2-40B4-BE49-F238E27FC236}">
                  <a16:creationId xmlns:a16="http://schemas.microsoft.com/office/drawing/2014/main" id="{12C539B3-6C2B-4B77-B069-3DA03D1BB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459"/>
              <a:ext cx="125" cy="73"/>
            </a:xfrm>
            <a:custGeom>
              <a:avLst/>
              <a:gdLst>
                <a:gd name="T0" fmla="*/ 8 w 61"/>
                <a:gd name="T1" fmla="*/ 337 h 34"/>
                <a:gd name="T2" fmla="*/ 51 w 61"/>
                <a:gd name="T3" fmla="*/ 129 h 34"/>
                <a:gd name="T4" fmla="*/ 248 w 61"/>
                <a:gd name="T5" fmla="*/ 19 h 34"/>
                <a:gd name="T6" fmla="*/ 428 w 61"/>
                <a:gd name="T7" fmla="*/ 19 h 34"/>
                <a:gd name="T8" fmla="*/ 492 w 61"/>
                <a:gd name="T9" fmla="*/ 19 h 34"/>
                <a:gd name="T10" fmla="*/ 525 w 61"/>
                <a:gd name="T11" fmla="*/ 97 h 34"/>
                <a:gd name="T12" fmla="*/ 223 w 61"/>
                <a:gd name="T13" fmla="*/ 189 h 34"/>
                <a:gd name="T14" fmla="*/ 105 w 61"/>
                <a:gd name="T15" fmla="*/ 249 h 34"/>
                <a:gd name="T16" fmla="*/ 16 w 61"/>
                <a:gd name="T17" fmla="*/ 318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34">
                  <a:moveTo>
                    <a:pt x="1" y="34"/>
                  </a:moveTo>
                  <a:cubicBezTo>
                    <a:pt x="5" y="27"/>
                    <a:pt x="0" y="20"/>
                    <a:pt x="6" y="13"/>
                  </a:cubicBezTo>
                  <a:cubicBezTo>
                    <a:pt x="12" y="4"/>
                    <a:pt x="19" y="3"/>
                    <a:pt x="29" y="2"/>
                  </a:cubicBezTo>
                  <a:cubicBezTo>
                    <a:pt x="37" y="1"/>
                    <a:pt x="43" y="1"/>
                    <a:pt x="50" y="2"/>
                  </a:cubicBezTo>
                  <a:cubicBezTo>
                    <a:pt x="53" y="2"/>
                    <a:pt x="53" y="0"/>
                    <a:pt x="57" y="2"/>
                  </a:cubicBezTo>
                  <a:cubicBezTo>
                    <a:pt x="59" y="4"/>
                    <a:pt x="58" y="8"/>
                    <a:pt x="61" y="10"/>
                  </a:cubicBezTo>
                  <a:cubicBezTo>
                    <a:pt x="55" y="23"/>
                    <a:pt x="38" y="18"/>
                    <a:pt x="26" y="19"/>
                  </a:cubicBezTo>
                  <a:cubicBezTo>
                    <a:pt x="21" y="20"/>
                    <a:pt x="16" y="21"/>
                    <a:pt x="12" y="25"/>
                  </a:cubicBezTo>
                  <a:cubicBezTo>
                    <a:pt x="8" y="28"/>
                    <a:pt x="8" y="32"/>
                    <a:pt x="2" y="3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6" name="Freeform 323">
              <a:extLst>
                <a:ext uri="{FF2B5EF4-FFF2-40B4-BE49-F238E27FC236}">
                  <a16:creationId xmlns:a16="http://schemas.microsoft.com/office/drawing/2014/main" id="{2351DFA7-B68E-4CA1-B1A6-A5DE80E44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626"/>
              <a:ext cx="45" cy="108"/>
            </a:xfrm>
            <a:custGeom>
              <a:avLst/>
              <a:gdLst>
                <a:gd name="T0" fmla="*/ 0 w 22"/>
                <a:gd name="T1" fmla="*/ 0 h 50"/>
                <a:gd name="T2" fmla="*/ 172 w 22"/>
                <a:gd name="T3" fmla="*/ 322 h 50"/>
                <a:gd name="T4" fmla="*/ 59 w 22"/>
                <a:gd name="T5" fmla="*/ 294 h 50"/>
                <a:gd name="T6" fmla="*/ 8 w 22"/>
                <a:gd name="T7" fmla="*/ 6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50">
                  <a:moveTo>
                    <a:pt x="0" y="0"/>
                  </a:moveTo>
                  <a:cubicBezTo>
                    <a:pt x="13" y="10"/>
                    <a:pt x="22" y="15"/>
                    <a:pt x="20" y="32"/>
                  </a:cubicBezTo>
                  <a:cubicBezTo>
                    <a:pt x="18" y="50"/>
                    <a:pt x="10" y="42"/>
                    <a:pt x="7" y="29"/>
                  </a:cubicBezTo>
                  <a:cubicBezTo>
                    <a:pt x="6" y="21"/>
                    <a:pt x="1" y="13"/>
                    <a:pt x="1" y="6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7" name="Freeform 324">
              <a:extLst>
                <a:ext uri="{FF2B5EF4-FFF2-40B4-BE49-F238E27FC236}">
                  <a16:creationId xmlns:a16="http://schemas.microsoft.com/office/drawing/2014/main" id="{5EA25C00-64EA-48C5-A251-2F4F3F6A1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825"/>
              <a:ext cx="49" cy="139"/>
            </a:xfrm>
            <a:custGeom>
              <a:avLst/>
              <a:gdLst>
                <a:gd name="T0" fmla="*/ 145 w 24"/>
                <a:gd name="T1" fmla="*/ 0 h 64"/>
                <a:gd name="T2" fmla="*/ 196 w 24"/>
                <a:gd name="T3" fmla="*/ 350 h 64"/>
                <a:gd name="T4" fmla="*/ 163 w 24"/>
                <a:gd name="T5" fmla="*/ 454 h 64"/>
                <a:gd name="T6" fmla="*/ 129 w 24"/>
                <a:gd name="T7" fmla="*/ 560 h 64"/>
                <a:gd name="T8" fmla="*/ 16 w 24"/>
                <a:gd name="T9" fmla="*/ 463 h 64"/>
                <a:gd name="T10" fmla="*/ 112 w 24"/>
                <a:gd name="T11" fmla="*/ 93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64">
                  <a:moveTo>
                    <a:pt x="17" y="0"/>
                  </a:moveTo>
                  <a:cubicBezTo>
                    <a:pt x="17" y="11"/>
                    <a:pt x="24" y="23"/>
                    <a:pt x="23" y="34"/>
                  </a:cubicBezTo>
                  <a:cubicBezTo>
                    <a:pt x="22" y="37"/>
                    <a:pt x="20" y="41"/>
                    <a:pt x="19" y="44"/>
                  </a:cubicBezTo>
                  <a:cubicBezTo>
                    <a:pt x="18" y="50"/>
                    <a:pt x="19" y="51"/>
                    <a:pt x="15" y="55"/>
                  </a:cubicBezTo>
                  <a:cubicBezTo>
                    <a:pt x="6" y="64"/>
                    <a:pt x="0" y="57"/>
                    <a:pt x="2" y="45"/>
                  </a:cubicBezTo>
                  <a:cubicBezTo>
                    <a:pt x="5" y="33"/>
                    <a:pt x="10" y="21"/>
                    <a:pt x="13" y="9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8" name="Freeform 325">
              <a:extLst>
                <a:ext uri="{FF2B5EF4-FFF2-40B4-BE49-F238E27FC236}">
                  <a16:creationId xmlns:a16="http://schemas.microsoft.com/office/drawing/2014/main" id="{1766CFD1-80D9-4036-925B-0004CA849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984"/>
              <a:ext cx="101" cy="65"/>
            </a:xfrm>
            <a:custGeom>
              <a:avLst/>
              <a:gdLst>
                <a:gd name="T0" fmla="*/ 81 w 50"/>
                <a:gd name="T1" fmla="*/ 93 h 30"/>
                <a:gd name="T2" fmla="*/ 380 w 50"/>
                <a:gd name="T3" fmla="*/ 141 h 30"/>
                <a:gd name="T4" fmla="*/ 97 w 50"/>
                <a:gd name="T5" fmla="*/ 234 h 30"/>
                <a:gd name="T6" fmla="*/ 0 w 50"/>
                <a:gd name="T7" fmla="*/ 104 h 30"/>
                <a:gd name="T8" fmla="*/ 115 w 50"/>
                <a:gd name="T9" fmla="*/ 72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30">
                  <a:moveTo>
                    <a:pt x="10" y="9"/>
                  </a:moveTo>
                  <a:cubicBezTo>
                    <a:pt x="23" y="9"/>
                    <a:pt x="34" y="15"/>
                    <a:pt x="46" y="14"/>
                  </a:cubicBezTo>
                  <a:cubicBezTo>
                    <a:pt x="50" y="30"/>
                    <a:pt x="20" y="27"/>
                    <a:pt x="12" y="23"/>
                  </a:cubicBezTo>
                  <a:cubicBezTo>
                    <a:pt x="6" y="21"/>
                    <a:pt x="1" y="16"/>
                    <a:pt x="0" y="10"/>
                  </a:cubicBezTo>
                  <a:cubicBezTo>
                    <a:pt x="0" y="0"/>
                    <a:pt x="7" y="7"/>
                    <a:pt x="14" y="7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49" name="Freeform 326">
              <a:extLst>
                <a:ext uri="{FF2B5EF4-FFF2-40B4-BE49-F238E27FC236}">
                  <a16:creationId xmlns:a16="http://schemas.microsoft.com/office/drawing/2014/main" id="{1B3FC223-4C8E-426F-B2BF-A96CC263B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971"/>
              <a:ext cx="79" cy="80"/>
            </a:xfrm>
            <a:custGeom>
              <a:avLst/>
              <a:gdLst>
                <a:gd name="T0" fmla="*/ 132 w 39"/>
                <a:gd name="T1" fmla="*/ 19 h 37"/>
                <a:gd name="T2" fmla="*/ 324 w 39"/>
                <a:gd name="T3" fmla="*/ 374 h 37"/>
                <a:gd name="T4" fmla="*/ 132 w 39"/>
                <a:gd name="T5" fmla="*/ 1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7">
                  <a:moveTo>
                    <a:pt x="16" y="2"/>
                  </a:moveTo>
                  <a:cubicBezTo>
                    <a:pt x="24" y="13"/>
                    <a:pt x="34" y="25"/>
                    <a:pt x="39" y="37"/>
                  </a:cubicBezTo>
                  <a:cubicBezTo>
                    <a:pt x="34" y="33"/>
                    <a:pt x="0" y="0"/>
                    <a:pt x="16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0" name="Freeform 327">
              <a:extLst>
                <a:ext uri="{FF2B5EF4-FFF2-40B4-BE49-F238E27FC236}">
                  <a16:creationId xmlns:a16="http://schemas.microsoft.com/office/drawing/2014/main" id="{DE8ED7B9-4555-435A-886A-FBADCD3A3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869"/>
              <a:ext cx="61" cy="50"/>
            </a:xfrm>
            <a:custGeom>
              <a:avLst/>
              <a:gdLst>
                <a:gd name="T0" fmla="*/ 144 w 30"/>
                <a:gd name="T1" fmla="*/ 72 h 23"/>
                <a:gd name="T2" fmla="*/ 252 w 30"/>
                <a:gd name="T3" fmla="*/ 174 h 23"/>
                <a:gd name="T4" fmla="*/ 144 w 30"/>
                <a:gd name="T5" fmla="*/ 165 h 23"/>
                <a:gd name="T6" fmla="*/ 75 w 30"/>
                <a:gd name="T7" fmla="*/ 124 h 23"/>
                <a:gd name="T8" fmla="*/ 0 w 30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3">
                  <a:moveTo>
                    <a:pt x="17" y="7"/>
                  </a:moveTo>
                  <a:cubicBezTo>
                    <a:pt x="22" y="9"/>
                    <a:pt x="28" y="13"/>
                    <a:pt x="30" y="17"/>
                  </a:cubicBezTo>
                  <a:cubicBezTo>
                    <a:pt x="26" y="23"/>
                    <a:pt x="22" y="19"/>
                    <a:pt x="17" y="16"/>
                  </a:cubicBezTo>
                  <a:cubicBezTo>
                    <a:pt x="13" y="14"/>
                    <a:pt x="12" y="15"/>
                    <a:pt x="9" y="12"/>
                  </a:cubicBezTo>
                  <a:cubicBezTo>
                    <a:pt x="5" y="8"/>
                    <a:pt x="6" y="3"/>
                    <a:pt x="0" y="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1" name="Freeform 328">
              <a:extLst>
                <a:ext uri="{FF2B5EF4-FFF2-40B4-BE49-F238E27FC236}">
                  <a16:creationId xmlns:a16="http://schemas.microsoft.com/office/drawing/2014/main" id="{40D033E7-C0AF-45E1-8AA9-E91113353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851"/>
              <a:ext cx="42" cy="63"/>
            </a:xfrm>
            <a:custGeom>
              <a:avLst/>
              <a:gdLst>
                <a:gd name="T0" fmla="*/ 88 w 21"/>
                <a:gd name="T1" fmla="*/ 52 h 29"/>
                <a:gd name="T2" fmla="*/ 168 w 21"/>
                <a:gd name="T3" fmla="*/ 202 h 29"/>
                <a:gd name="T4" fmla="*/ 96 w 21"/>
                <a:gd name="T5" fmla="*/ 3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9">
                  <a:moveTo>
                    <a:pt x="11" y="5"/>
                  </a:moveTo>
                  <a:cubicBezTo>
                    <a:pt x="15" y="9"/>
                    <a:pt x="20" y="14"/>
                    <a:pt x="21" y="20"/>
                  </a:cubicBezTo>
                  <a:cubicBezTo>
                    <a:pt x="9" y="29"/>
                    <a:pt x="0" y="0"/>
                    <a:pt x="12" y="3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2" name="Freeform 329">
              <a:extLst>
                <a:ext uri="{FF2B5EF4-FFF2-40B4-BE49-F238E27FC236}">
                  <a16:creationId xmlns:a16="http://schemas.microsoft.com/office/drawing/2014/main" id="{F2AEAB2B-D0F2-4E96-9223-6E5D04EED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684"/>
              <a:ext cx="27" cy="48"/>
            </a:xfrm>
            <a:custGeom>
              <a:avLst/>
              <a:gdLst>
                <a:gd name="T0" fmla="*/ 116 w 13"/>
                <a:gd name="T1" fmla="*/ 0 h 22"/>
                <a:gd name="T2" fmla="*/ 8 w 13"/>
                <a:gd name="T3" fmla="*/ 96 h 22"/>
                <a:gd name="T4" fmla="*/ 108 w 13"/>
                <a:gd name="T5" fmla="*/ 2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2">
                  <a:moveTo>
                    <a:pt x="13" y="0"/>
                  </a:moveTo>
                  <a:cubicBezTo>
                    <a:pt x="7" y="1"/>
                    <a:pt x="0" y="1"/>
                    <a:pt x="1" y="9"/>
                  </a:cubicBezTo>
                  <a:cubicBezTo>
                    <a:pt x="4" y="22"/>
                    <a:pt x="10" y="7"/>
                    <a:pt x="12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3" name="Freeform 330">
              <a:extLst>
                <a:ext uri="{FF2B5EF4-FFF2-40B4-BE49-F238E27FC236}">
                  <a16:creationId xmlns:a16="http://schemas.microsoft.com/office/drawing/2014/main" id="{97C6A227-0D4E-405B-89C0-425687376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641"/>
              <a:ext cx="10" cy="11"/>
            </a:xfrm>
            <a:custGeom>
              <a:avLst/>
              <a:gdLst>
                <a:gd name="T0" fmla="*/ 0 w 5"/>
                <a:gd name="T1" fmla="*/ 33 h 5"/>
                <a:gd name="T2" fmla="*/ 8 w 5"/>
                <a:gd name="T3" fmla="*/ 53 h 5"/>
                <a:gd name="T4" fmla="*/ 32 w 5"/>
                <a:gd name="T5" fmla="*/ 0 h 5"/>
                <a:gd name="T6" fmla="*/ 8 w 5"/>
                <a:gd name="T7" fmla="*/ 4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4"/>
                    <a:pt x="1" y="5"/>
                    <a:pt x="1" y="5"/>
                  </a:cubicBezTo>
                  <a:cubicBezTo>
                    <a:pt x="4" y="5"/>
                    <a:pt x="5" y="3"/>
                    <a:pt x="4" y="0"/>
                  </a:cubicBezTo>
                  <a:cubicBezTo>
                    <a:pt x="2" y="0"/>
                    <a:pt x="0" y="2"/>
                    <a:pt x="1" y="4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4" name="Freeform 331">
              <a:extLst>
                <a:ext uri="{FF2B5EF4-FFF2-40B4-BE49-F238E27FC236}">
                  <a16:creationId xmlns:a16="http://schemas.microsoft.com/office/drawing/2014/main" id="{804D9B64-1A6F-4A22-B254-D474FD909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728"/>
              <a:ext cx="17" cy="15"/>
            </a:xfrm>
            <a:custGeom>
              <a:avLst/>
              <a:gdLst>
                <a:gd name="T0" fmla="*/ 40 w 8"/>
                <a:gd name="T1" fmla="*/ 0 h 7"/>
                <a:gd name="T2" fmla="*/ 19 w 8"/>
                <a:gd name="T3" fmla="*/ 9 h 7"/>
                <a:gd name="T4" fmla="*/ 60 w 8"/>
                <a:gd name="T5" fmla="*/ 9 h 7"/>
                <a:gd name="T6" fmla="*/ 40 w 8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0" y="7"/>
                    <a:pt x="8" y="7"/>
                    <a:pt x="6" y="1"/>
                  </a:cubicBezTo>
                  <a:cubicBezTo>
                    <a:pt x="5" y="1"/>
                    <a:pt x="5" y="0"/>
                    <a:pt x="4" y="1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5" name="Freeform 332">
              <a:extLst>
                <a:ext uri="{FF2B5EF4-FFF2-40B4-BE49-F238E27FC236}">
                  <a16:creationId xmlns:a16="http://schemas.microsoft.com/office/drawing/2014/main" id="{13175F98-3000-46A0-B6C6-E01C8721E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875"/>
              <a:ext cx="14" cy="35"/>
            </a:xfrm>
            <a:custGeom>
              <a:avLst/>
              <a:gdLst>
                <a:gd name="T0" fmla="*/ 16 w 7"/>
                <a:gd name="T1" fmla="*/ 85 h 16"/>
                <a:gd name="T2" fmla="*/ 0 w 7"/>
                <a:gd name="T3" fmla="*/ 53 h 16"/>
                <a:gd name="T4" fmla="*/ 8 w 7"/>
                <a:gd name="T5" fmla="*/ 8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2" y="8"/>
                  </a:moveTo>
                  <a:cubicBezTo>
                    <a:pt x="6" y="16"/>
                    <a:pt x="7" y="0"/>
                    <a:pt x="0" y="5"/>
                  </a:cubicBezTo>
                  <a:cubicBezTo>
                    <a:pt x="0" y="6"/>
                    <a:pt x="0" y="7"/>
                    <a:pt x="1" y="8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6" name="Freeform 333">
              <a:extLst>
                <a:ext uri="{FF2B5EF4-FFF2-40B4-BE49-F238E27FC236}">
                  <a16:creationId xmlns:a16="http://schemas.microsoft.com/office/drawing/2014/main" id="{68317978-3D37-4837-925C-A7C10538D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452"/>
              <a:ext cx="12" cy="15"/>
            </a:xfrm>
            <a:custGeom>
              <a:avLst/>
              <a:gdLst>
                <a:gd name="T0" fmla="*/ 8 w 6"/>
                <a:gd name="T1" fmla="*/ 69 h 7"/>
                <a:gd name="T2" fmla="*/ 40 w 6"/>
                <a:gd name="T3" fmla="*/ 9 h 7"/>
                <a:gd name="T4" fmla="*/ 8 w 6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7"/>
                  </a:moveTo>
                  <a:cubicBezTo>
                    <a:pt x="4" y="7"/>
                    <a:pt x="6" y="4"/>
                    <a:pt x="5" y="1"/>
                  </a:cubicBezTo>
                  <a:cubicBezTo>
                    <a:pt x="2" y="0"/>
                    <a:pt x="0" y="4"/>
                    <a:pt x="1" y="7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7" name="Freeform 334">
              <a:extLst>
                <a:ext uri="{FF2B5EF4-FFF2-40B4-BE49-F238E27FC236}">
                  <a16:creationId xmlns:a16="http://schemas.microsoft.com/office/drawing/2014/main" id="{F5DCDF3B-310B-4350-9130-212F396CB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439"/>
              <a:ext cx="36" cy="20"/>
            </a:xfrm>
            <a:custGeom>
              <a:avLst/>
              <a:gdLst>
                <a:gd name="T0" fmla="*/ 16 w 18"/>
                <a:gd name="T1" fmla="*/ 53 h 9"/>
                <a:gd name="T2" fmla="*/ 144 w 18"/>
                <a:gd name="T3" fmla="*/ 20 h 9"/>
                <a:gd name="T4" fmla="*/ 0 w 18"/>
                <a:gd name="T5" fmla="*/ 44 h 9"/>
                <a:gd name="T6" fmla="*/ 48 w 18"/>
                <a:gd name="T7" fmla="*/ 4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9">
                  <a:moveTo>
                    <a:pt x="2" y="5"/>
                  </a:moveTo>
                  <a:cubicBezTo>
                    <a:pt x="7" y="5"/>
                    <a:pt x="17" y="9"/>
                    <a:pt x="18" y="2"/>
                  </a:cubicBezTo>
                  <a:cubicBezTo>
                    <a:pt x="13" y="0"/>
                    <a:pt x="4" y="1"/>
                    <a:pt x="0" y="4"/>
                  </a:cubicBezTo>
                  <a:cubicBezTo>
                    <a:pt x="2" y="4"/>
                    <a:pt x="4" y="5"/>
                    <a:pt x="6" y="4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8" name="Freeform 335">
              <a:extLst>
                <a:ext uri="{FF2B5EF4-FFF2-40B4-BE49-F238E27FC236}">
                  <a16:creationId xmlns:a16="http://schemas.microsoft.com/office/drawing/2014/main" id="{7EF2BD4F-F5DB-4B5E-980A-3B1B10BBB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511"/>
              <a:ext cx="18" cy="19"/>
            </a:xfrm>
            <a:custGeom>
              <a:avLst/>
              <a:gdLst>
                <a:gd name="T0" fmla="*/ 64 w 9"/>
                <a:gd name="T1" fmla="*/ 0 h 9"/>
                <a:gd name="T2" fmla="*/ 16 w 9"/>
                <a:gd name="T3" fmla="*/ 84 h 9"/>
                <a:gd name="T4" fmla="*/ 56 w 9"/>
                <a:gd name="T5" fmla="*/ 0 h 9"/>
                <a:gd name="T6" fmla="*/ 64 w 9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8" y="0"/>
                  </a:moveTo>
                  <a:cubicBezTo>
                    <a:pt x="9" y="5"/>
                    <a:pt x="6" y="7"/>
                    <a:pt x="2" y="9"/>
                  </a:cubicBezTo>
                  <a:cubicBezTo>
                    <a:pt x="0" y="5"/>
                    <a:pt x="4" y="2"/>
                    <a:pt x="7" y="0"/>
                  </a:cubicBezTo>
                  <a:cubicBezTo>
                    <a:pt x="8" y="0"/>
                    <a:pt x="7" y="1"/>
                    <a:pt x="8" y="1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59" name="Freeform 336">
              <a:extLst>
                <a:ext uri="{FF2B5EF4-FFF2-40B4-BE49-F238E27FC236}">
                  <a16:creationId xmlns:a16="http://schemas.microsoft.com/office/drawing/2014/main" id="{ECCAC937-A06A-4327-A857-642B5C330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841"/>
              <a:ext cx="12" cy="23"/>
            </a:xfrm>
            <a:custGeom>
              <a:avLst/>
              <a:gdLst>
                <a:gd name="T0" fmla="*/ 0 w 6"/>
                <a:gd name="T1" fmla="*/ 8 h 11"/>
                <a:gd name="T2" fmla="*/ 32 w 6"/>
                <a:gd name="T3" fmla="*/ 100 h 11"/>
                <a:gd name="T4" fmla="*/ 0 w 6"/>
                <a:gd name="T5" fmla="*/ 0 h 11"/>
                <a:gd name="T6" fmla="*/ 0 w 6"/>
                <a:gd name="T7" fmla="*/ 2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0" y="1"/>
                  </a:moveTo>
                  <a:cubicBezTo>
                    <a:pt x="0" y="5"/>
                    <a:pt x="0" y="10"/>
                    <a:pt x="4" y="11"/>
                  </a:cubicBezTo>
                  <a:cubicBezTo>
                    <a:pt x="5" y="8"/>
                    <a:pt x="6" y="0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0" name="Freeform 337">
              <a:extLst>
                <a:ext uri="{FF2B5EF4-FFF2-40B4-BE49-F238E27FC236}">
                  <a16:creationId xmlns:a16="http://schemas.microsoft.com/office/drawing/2014/main" id="{C0A35AF8-0F57-4761-A184-E563B993D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630"/>
              <a:ext cx="17" cy="22"/>
            </a:xfrm>
            <a:custGeom>
              <a:avLst/>
              <a:gdLst>
                <a:gd name="T0" fmla="*/ 0 w 8"/>
                <a:gd name="T1" fmla="*/ 33 h 10"/>
                <a:gd name="T2" fmla="*/ 77 w 8"/>
                <a:gd name="T3" fmla="*/ 106 h 10"/>
                <a:gd name="T4" fmla="*/ 0 w 8"/>
                <a:gd name="T5" fmla="*/ 5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3"/>
                  </a:moveTo>
                  <a:cubicBezTo>
                    <a:pt x="2" y="5"/>
                    <a:pt x="6" y="8"/>
                    <a:pt x="8" y="10"/>
                  </a:cubicBezTo>
                  <a:cubicBezTo>
                    <a:pt x="8" y="6"/>
                    <a:pt x="2" y="0"/>
                    <a:pt x="0" y="5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1" name="Freeform 338">
              <a:extLst>
                <a:ext uri="{FF2B5EF4-FFF2-40B4-BE49-F238E27FC236}">
                  <a16:creationId xmlns:a16="http://schemas.microsoft.com/office/drawing/2014/main" id="{D8497A22-B067-4705-89DF-53B5CC338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3016"/>
              <a:ext cx="25" cy="42"/>
            </a:xfrm>
            <a:custGeom>
              <a:avLst/>
              <a:gdLst>
                <a:gd name="T0" fmla="*/ 17 w 12"/>
                <a:gd name="T1" fmla="*/ 44 h 19"/>
                <a:gd name="T2" fmla="*/ 100 w 12"/>
                <a:gd name="T3" fmla="*/ 0 h 19"/>
                <a:gd name="T4" fmla="*/ 35 w 12"/>
                <a:gd name="T5" fmla="*/ 170 h 19"/>
                <a:gd name="T6" fmla="*/ 8 w 12"/>
                <a:gd name="T7" fmla="*/ 4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2" y="4"/>
                  </a:moveTo>
                  <a:cubicBezTo>
                    <a:pt x="4" y="3"/>
                    <a:pt x="8" y="1"/>
                    <a:pt x="11" y="0"/>
                  </a:cubicBezTo>
                  <a:cubicBezTo>
                    <a:pt x="12" y="5"/>
                    <a:pt x="11" y="19"/>
                    <a:pt x="4" y="16"/>
                  </a:cubicBezTo>
                  <a:cubicBezTo>
                    <a:pt x="1" y="14"/>
                    <a:pt x="0" y="7"/>
                    <a:pt x="1" y="4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2" name="Freeform 339">
              <a:extLst>
                <a:ext uri="{FF2B5EF4-FFF2-40B4-BE49-F238E27FC236}">
                  <a16:creationId xmlns:a16="http://schemas.microsoft.com/office/drawing/2014/main" id="{A9F5B076-23D7-4EE5-A74B-03F958814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3045"/>
              <a:ext cx="27" cy="19"/>
            </a:xfrm>
            <a:custGeom>
              <a:avLst/>
              <a:gdLst>
                <a:gd name="T0" fmla="*/ 0 w 13"/>
                <a:gd name="T1" fmla="*/ 17 h 9"/>
                <a:gd name="T2" fmla="*/ 108 w 13"/>
                <a:gd name="T3" fmla="*/ 68 h 9"/>
                <a:gd name="T4" fmla="*/ 8 w 13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2"/>
                  </a:moveTo>
                  <a:cubicBezTo>
                    <a:pt x="5" y="1"/>
                    <a:pt x="13" y="0"/>
                    <a:pt x="12" y="7"/>
                  </a:cubicBezTo>
                  <a:cubicBezTo>
                    <a:pt x="8" y="9"/>
                    <a:pt x="3" y="8"/>
                    <a:pt x="1" y="4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3" name="Freeform 340">
              <a:extLst>
                <a:ext uri="{FF2B5EF4-FFF2-40B4-BE49-F238E27FC236}">
                  <a16:creationId xmlns:a16="http://schemas.microsoft.com/office/drawing/2014/main" id="{7A368B33-DDF7-4A4B-AF32-964FC757F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956"/>
              <a:ext cx="25" cy="19"/>
            </a:xfrm>
            <a:custGeom>
              <a:avLst/>
              <a:gdLst>
                <a:gd name="T0" fmla="*/ 35 w 12"/>
                <a:gd name="T1" fmla="*/ 0 h 9"/>
                <a:gd name="T2" fmla="*/ 17 w 12"/>
                <a:gd name="T3" fmla="*/ 84 h 9"/>
                <a:gd name="T4" fmla="*/ 17 w 12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0"/>
                  </a:moveTo>
                  <a:cubicBezTo>
                    <a:pt x="0" y="0"/>
                    <a:pt x="0" y="7"/>
                    <a:pt x="2" y="9"/>
                  </a:cubicBezTo>
                  <a:cubicBezTo>
                    <a:pt x="3" y="7"/>
                    <a:pt x="12" y="0"/>
                    <a:pt x="2" y="1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4" name="Freeform 341">
              <a:extLst>
                <a:ext uri="{FF2B5EF4-FFF2-40B4-BE49-F238E27FC236}">
                  <a16:creationId xmlns:a16="http://schemas.microsoft.com/office/drawing/2014/main" id="{FB963856-829C-4C84-8B46-DF7158EC4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925"/>
              <a:ext cx="36" cy="22"/>
            </a:xfrm>
            <a:custGeom>
              <a:avLst/>
              <a:gdLst>
                <a:gd name="T0" fmla="*/ 16 w 18"/>
                <a:gd name="T1" fmla="*/ 0 h 10"/>
                <a:gd name="T2" fmla="*/ 72 w 18"/>
                <a:gd name="T3" fmla="*/ 97 h 10"/>
                <a:gd name="T4" fmla="*/ 16 w 18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2" y="0"/>
                  </a:moveTo>
                  <a:cubicBezTo>
                    <a:pt x="3" y="1"/>
                    <a:pt x="18" y="7"/>
                    <a:pt x="9" y="9"/>
                  </a:cubicBezTo>
                  <a:cubicBezTo>
                    <a:pt x="6" y="10"/>
                    <a:pt x="0" y="3"/>
                    <a:pt x="2" y="1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5" name="Freeform 342">
              <a:extLst>
                <a:ext uri="{FF2B5EF4-FFF2-40B4-BE49-F238E27FC236}">
                  <a16:creationId xmlns:a16="http://schemas.microsoft.com/office/drawing/2014/main" id="{4E0254F6-2466-4450-A9E9-8F691662E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650"/>
              <a:ext cx="23" cy="19"/>
            </a:xfrm>
            <a:custGeom>
              <a:avLst/>
              <a:gdLst>
                <a:gd name="T0" fmla="*/ 17 w 11"/>
                <a:gd name="T1" fmla="*/ 68 h 9"/>
                <a:gd name="T2" fmla="*/ 56 w 11"/>
                <a:gd name="T3" fmla="*/ 0 h 9"/>
                <a:gd name="T4" fmla="*/ 17 w 11"/>
                <a:gd name="T5" fmla="*/ 7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7"/>
                  </a:moveTo>
                  <a:cubicBezTo>
                    <a:pt x="6" y="9"/>
                    <a:pt x="11" y="0"/>
                    <a:pt x="6" y="0"/>
                  </a:cubicBezTo>
                  <a:cubicBezTo>
                    <a:pt x="3" y="1"/>
                    <a:pt x="0" y="6"/>
                    <a:pt x="2" y="8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6" name="Freeform 343">
              <a:extLst>
                <a:ext uri="{FF2B5EF4-FFF2-40B4-BE49-F238E27FC236}">
                  <a16:creationId xmlns:a16="http://schemas.microsoft.com/office/drawing/2014/main" id="{9C88F2E4-E934-4CC8-A13B-936DF1E9B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702"/>
              <a:ext cx="38" cy="100"/>
            </a:xfrm>
            <a:custGeom>
              <a:avLst/>
              <a:gdLst>
                <a:gd name="T0" fmla="*/ 96 w 19"/>
                <a:gd name="T1" fmla="*/ 0 h 46"/>
                <a:gd name="T2" fmla="*/ 72 w 19"/>
                <a:gd name="T3" fmla="*/ 43 h 46"/>
                <a:gd name="T4" fmla="*/ 24 w 19"/>
                <a:gd name="T5" fmla="*/ 80 h 46"/>
                <a:gd name="T6" fmla="*/ 24 w 19"/>
                <a:gd name="T7" fmla="*/ 157 h 46"/>
                <a:gd name="T8" fmla="*/ 8 w 19"/>
                <a:gd name="T9" fmla="*/ 246 h 46"/>
                <a:gd name="T10" fmla="*/ 40 w 19"/>
                <a:gd name="T11" fmla="*/ 370 h 46"/>
                <a:gd name="T12" fmla="*/ 136 w 19"/>
                <a:gd name="T13" fmla="*/ 472 h 46"/>
                <a:gd name="T14" fmla="*/ 104 w 19"/>
                <a:gd name="T15" fmla="*/ 359 h 46"/>
                <a:gd name="T16" fmla="*/ 80 w 19"/>
                <a:gd name="T17" fmla="*/ 217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46">
                  <a:moveTo>
                    <a:pt x="12" y="0"/>
                  </a:moveTo>
                  <a:cubicBezTo>
                    <a:pt x="11" y="1"/>
                    <a:pt x="10" y="3"/>
                    <a:pt x="9" y="4"/>
                  </a:cubicBezTo>
                  <a:cubicBezTo>
                    <a:pt x="7" y="6"/>
                    <a:pt x="4" y="7"/>
                    <a:pt x="3" y="8"/>
                  </a:cubicBezTo>
                  <a:cubicBezTo>
                    <a:pt x="1" y="11"/>
                    <a:pt x="3" y="13"/>
                    <a:pt x="3" y="15"/>
                  </a:cubicBezTo>
                  <a:cubicBezTo>
                    <a:pt x="3" y="19"/>
                    <a:pt x="1" y="20"/>
                    <a:pt x="1" y="24"/>
                  </a:cubicBezTo>
                  <a:cubicBezTo>
                    <a:pt x="0" y="29"/>
                    <a:pt x="3" y="33"/>
                    <a:pt x="5" y="36"/>
                  </a:cubicBezTo>
                  <a:cubicBezTo>
                    <a:pt x="8" y="40"/>
                    <a:pt x="12" y="46"/>
                    <a:pt x="17" y="46"/>
                  </a:cubicBezTo>
                  <a:cubicBezTo>
                    <a:pt x="19" y="42"/>
                    <a:pt x="14" y="39"/>
                    <a:pt x="13" y="35"/>
                  </a:cubicBezTo>
                  <a:cubicBezTo>
                    <a:pt x="11" y="31"/>
                    <a:pt x="11" y="26"/>
                    <a:pt x="10" y="2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7" name="Freeform 344">
              <a:extLst>
                <a:ext uri="{FF2B5EF4-FFF2-40B4-BE49-F238E27FC236}">
                  <a16:creationId xmlns:a16="http://schemas.microsoft.com/office/drawing/2014/main" id="{8B370D37-FCF6-48A4-BA33-17EAE0629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502"/>
              <a:ext cx="102" cy="56"/>
            </a:xfrm>
            <a:custGeom>
              <a:avLst/>
              <a:gdLst>
                <a:gd name="T0" fmla="*/ 0 w 50"/>
                <a:gd name="T1" fmla="*/ 261 h 26"/>
                <a:gd name="T2" fmla="*/ 16 w 50"/>
                <a:gd name="T3" fmla="*/ 140 h 26"/>
                <a:gd name="T4" fmla="*/ 120 w 50"/>
                <a:gd name="T5" fmla="*/ 69 h 26"/>
                <a:gd name="T6" fmla="*/ 180 w 50"/>
                <a:gd name="T7" fmla="*/ 9 h 26"/>
                <a:gd name="T8" fmla="*/ 288 w 50"/>
                <a:gd name="T9" fmla="*/ 41 h 26"/>
                <a:gd name="T10" fmla="*/ 408 w 50"/>
                <a:gd name="T11" fmla="*/ 149 h 26"/>
                <a:gd name="T12" fmla="*/ 196 w 50"/>
                <a:gd name="T13" fmla="*/ 21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6">
                  <a:moveTo>
                    <a:pt x="0" y="26"/>
                  </a:moveTo>
                  <a:cubicBezTo>
                    <a:pt x="0" y="22"/>
                    <a:pt x="1" y="17"/>
                    <a:pt x="2" y="14"/>
                  </a:cubicBezTo>
                  <a:cubicBezTo>
                    <a:pt x="5" y="9"/>
                    <a:pt x="9" y="10"/>
                    <a:pt x="14" y="7"/>
                  </a:cubicBezTo>
                  <a:cubicBezTo>
                    <a:pt x="17" y="5"/>
                    <a:pt x="17" y="2"/>
                    <a:pt x="21" y="1"/>
                  </a:cubicBezTo>
                  <a:cubicBezTo>
                    <a:pt x="26" y="0"/>
                    <a:pt x="30" y="2"/>
                    <a:pt x="34" y="4"/>
                  </a:cubicBezTo>
                  <a:cubicBezTo>
                    <a:pt x="39" y="7"/>
                    <a:pt x="48" y="8"/>
                    <a:pt x="48" y="15"/>
                  </a:cubicBezTo>
                  <a:cubicBezTo>
                    <a:pt x="50" y="26"/>
                    <a:pt x="31" y="23"/>
                    <a:pt x="23" y="2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8" name="Freeform 345">
              <a:extLst>
                <a:ext uri="{FF2B5EF4-FFF2-40B4-BE49-F238E27FC236}">
                  <a16:creationId xmlns:a16="http://schemas.microsoft.com/office/drawing/2014/main" id="{D49193C0-D74A-4838-ADB9-23CB10FFC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595"/>
              <a:ext cx="26" cy="55"/>
            </a:xfrm>
            <a:custGeom>
              <a:avLst/>
              <a:gdLst>
                <a:gd name="T0" fmla="*/ 16 w 13"/>
                <a:gd name="T1" fmla="*/ 246 h 25"/>
                <a:gd name="T2" fmla="*/ 88 w 13"/>
                <a:gd name="T3" fmla="*/ 0 h 25"/>
                <a:gd name="T4" fmla="*/ 32 w 13"/>
                <a:gd name="T5" fmla="*/ 161 h 25"/>
                <a:gd name="T6" fmla="*/ 0 w 13"/>
                <a:gd name="T7" fmla="*/ 222 h 25"/>
                <a:gd name="T8" fmla="*/ 24 w 13"/>
                <a:gd name="T9" fmla="*/ 24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2" y="23"/>
                  </a:moveTo>
                  <a:cubicBezTo>
                    <a:pt x="7" y="19"/>
                    <a:pt x="13" y="7"/>
                    <a:pt x="11" y="0"/>
                  </a:cubicBezTo>
                  <a:cubicBezTo>
                    <a:pt x="7" y="1"/>
                    <a:pt x="5" y="11"/>
                    <a:pt x="4" y="15"/>
                  </a:cubicBezTo>
                  <a:cubicBezTo>
                    <a:pt x="3" y="16"/>
                    <a:pt x="0" y="19"/>
                    <a:pt x="0" y="21"/>
                  </a:cubicBezTo>
                  <a:cubicBezTo>
                    <a:pt x="0" y="23"/>
                    <a:pt x="1" y="25"/>
                    <a:pt x="3" y="23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69" name="Freeform 346">
              <a:extLst>
                <a:ext uri="{FF2B5EF4-FFF2-40B4-BE49-F238E27FC236}">
                  <a16:creationId xmlns:a16="http://schemas.microsoft.com/office/drawing/2014/main" id="{A41D95D5-B44B-4D76-8588-A767B181F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775"/>
              <a:ext cx="24" cy="42"/>
            </a:xfrm>
            <a:custGeom>
              <a:avLst/>
              <a:gdLst>
                <a:gd name="T0" fmla="*/ 0 w 12"/>
                <a:gd name="T1" fmla="*/ 0 h 19"/>
                <a:gd name="T2" fmla="*/ 88 w 12"/>
                <a:gd name="T3" fmla="*/ 170 h 19"/>
                <a:gd name="T4" fmla="*/ 0 w 12"/>
                <a:gd name="T5" fmla="*/ 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0" y="0"/>
                  </a:moveTo>
                  <a:cubicBezTo>
                    <a:pt x="4" y="5"/>
                    <a:pt x="12" y="9"/>
                    <a:pt x="11" y="16"/>
                  </a:cubicBezTo>
                  <a:cubicBezTo>
                    <a:pt x="5" y="19"/>
                    <a:pt x="0" y="4"/>
                    <a:pt x="0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0" name="Freeform 347">
              <a:extLst>
                <a:ext uri="{FF2B5EF4-FFF2-40B4-BE49-F238E27FC236}">
                  <a16:creationId xmlns:a16="http://schemas.microsoft.com/office/drawing/2014/main" id="{7F06AAA7-6F04-471E-B02A-48C2C0D7E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728"/>
              <a:ext cx="18" cy="28"/>
            </a:xfrm>
            <a:custGeom>
              <a:avLst/>
              <a:gdLst>
                <a:gd name="T0" fmla="*/ 48 w 9"/>
                <a:gd name="T1" fmla="*/ 19 h 13"/>
                <a:gd name="T2" fmla="*/ 8 w 9"/>
                <a:gd name="T3" fmla="*/ 69 h 13"/>
                <a:gd name="T4" fmla="*/ 56 w 9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6" y="2"/>
                  </a:moveTo>
                  <a:cubicBezTo>
                    <a:pt x="9" y="6"/>
                    <a:pt x="2" y="13"/>
                    <a:pt x="1" y="7"/>
                  </a:cubicBezTo>
                  <a:cubicBezTo>
                    <a:pt x="0" y="4"/>
                    <a:pt x="5" y="0"/>
                    <a:pt x="7" y="4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1" name="Freeform 348">
              <a:extLst>
                <a:ext uri="{FF2B5EF4-FFF2-40B4-BE49-F238E27FC236}">
                  <a16:creationId xmlns:a16="http://schemas.microsoft.com/office/drawing/2014/main" id="{9745BFA7-C3E9-4FD2-8008-DE9A2883E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951"/>
              <a:ext cx="79" cy="55"/>
            </a:xfrm>
            <a:custGeom>
              <a:avLst/>
              <a:gdLst>
                <a:gd name="T0" fmla="*/ 0 w 39"/>
                <a:gd name="T1" fmla="*/ 97 h 25"/>
                <a:gd name="T2" fmla="*/ 41 w 39"/>
                <a:gd name="T3" fmla="*/ 161 h 25"/>
                <a:gd name="T4" fmla="*/ 32 w 39"/>
                <a:gd name="T5" fmla="*/ 222 h 25"/>
                <a:gd name="T6" fmla="*/ 192 w 39"/>
                <a:gd name="T7" fmla="*/ 257 h 25"/>
                <a:gd name="T8" fmla="*/ 267 w 39"/>
                <a:gd name="T9" fmla="*/ 150 h 25"/>
                <a:gd name="T10" fmla="*/ 324 w 39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5">
                  <a:moveTo>
                    <a:pt x="0" y="9"/>
                  </a:moveTo>
                  <a:cubicBezTo>
                    <a:pt x="3" y="10"/>
                    <a:pt x="4" y="12"/>
                    <a:pt x="5" y="15"/>
                  </a:cubicBezTo>
                  <a:cubicBezTo>
                    <a:pt x="5" y="16"/>
                    <a:pt x="4" y="21"/>
                    <a:pt x="4" y="21"/>
                  </a:cubicBezTo>
                  <a:cubicBezTo>
                    <a:pt x="6" y="24"/>
                    <a:pt x="20" y="25"/>
                    <a:pt x="23" y="24"/>
                  </a:cubicBezTo>
                  <a:cubicBezTo>
                    <a:pt x="31" y="24"/>
                    <a:pt x="30" y="20"/>
                    <a:pt x="32" y="14"/>
                  </a:cubicBezTo>
                  <a:cubicBezTo>
                    <a:pt x="35" y="9"/>
                    <a:pt x="37" y="6"/>
                    <a:pt x="39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2" name="Freeform 349">
              <a:extLst>
                <a:ext uri="{FF2B5EF4-FFF2-40B4-BE49-F238E27FC236}">
                  <a16:creationId xmlns:a16="http://schemas.microsoft.com/office/drawing/2014/main" id="{D59268AC-7F2C-4777-BE04-5AF0C934D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940"/>
              <a:ext cx="25" cy="33"/>
            </a:xfrm>
            <a:custGeom>
              <a:avLst/>
              <a:gdLst>
                <a:gd name="T0" fmla="*/ 73 w 12"/>
                <a:gd name="T1" fmla="*/ 9 h 15"/>
                <a:gd name="T2" fmla="*/ 56 w 12"/>
                <a:gd name="T3" fmla="*/ 125 h 15"/>
                <a:gd name="T4" fmla="*/ 100 w 12"/>
                <a:gd name="T5" fmla="*/ 0 h 15"/>
                <a:gd name="T6" fmla="*/ 65 w 12"/>
                <a:gd name="T7" fmla="*/ 3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8" y="1"/>
                  </a:moveTo>
                  <a:cubicBezTo>
                    <a:pt x="7" y="3"/>
                    <a:pt x="0" y="15"/>
                    <a:pt x="6" y="12"/>
                  </a:cubicBezTo>
                  <a:cubicBezTo>
                    <a:pt x="7" y="12"/>
                    <a:pt x="12" y="1"/>
                    <a:pt x="11" y="0"/>
                  </a:cubicBezTo>
                  <a:cubicBezTo>
                    <a:pt x="10" y="0"/>
                    <a:pt x="8" y="1"/>
                    <a:pt x="7" y="3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3" name="Freeform 350">
              <a:extLst>
                <a:ext uri="{FF2B5EF4-FFF2-40B4-BE49-F238E27FC236}">
                  <a16:creationId xmlns:a16="http://schemas.microsoft.com/office/drawing/2014/main" id="{2347DF34-F943-4EF9-BDB1-790B2E8B7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838"/>
              <a:ext cx="87" cy="55"/>
            </a:xfrm>
            <a:custGeom>
              <a:avLst/>
              <a:gdLst>
                <a:gd name="T0" fmla="*/ 0 w 43"/>
                <a:gd name="T1" fmla="*/ 0 h 25"/>
                <a:gd name="T2" fmla="*/ 107 w 43"/>
                <a:gd name="T3" fmla="*/ 117 h 25"/>
                <a:gd name="T4" fmla="*/ 208 w 43"/>
                <a:gd name="T5" fmla="*/ 194 h 25"/>
                <a:gd name="T6" fmla="*/ 283 w 43"/>
                <a:gd name="T7" fmla="*/ 246 h 25"/>
                <a:gd name="T8" fmla="*/ 340 w 43"/>
                <a:gd name="T9" fmla="*/ 23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5">
                  <a:moveTo>
                    <a:pt x="0" y="0"/>
                  </a:moveTo>
                  <a:cubicBezTo>
                    <a:pt x="5" y="2"/>
                    <a:pt x="10" y="7"/>
                    <a:pt x="13" y="11"/>
                  </a:cubicBezTo>
                  <a:cubicBezTo>
                    <a:pt x="17" y="14"/>
                    <a:pt x="20" y="16"/>
                    <a:pt x="25" y="18"/>
                  </a:cubicBezTo>
                  <a:cubicBezTo>
                    <a:pt x="28" y="19"/>
                    <a:pt x="30" y="22"/>
                    <a:pt x="34" y="23"/>
                  </a:cubicBezTo>
                  <a:cubicBezTo>
                    <a:pt x="36" y="23"/>
                    <a:pt x="43" y="25"/>
                    <a:pt x="41" y="2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4" name="Freeform 351">
              <a:extLst>
                <a:ext uri="{FF2B5EF4-FFF2-40B4-BE49-F238E27FC236}">
                  <a16:creationId xmlns:a16="http://schemas.microsoft.com/office/drawing/2014/main" id="{F6F88501-0A28-4057-BA84-931D19FC2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873"/>
              <a:ext cx="18" cy="20"/>
            </a:xfrm>
            <a:custGeom>
              <a:avLst/>
              <a:gdLst>
                <a:gd name="T0" fmla="*/ 0 w 9"/>
                <a:gd name="T1" fmla="*/ 20 h 9"/>
                <a:gd name="T2" fmla="*/ 72 w 9"/>
                <a:gd name="T3" fmla="*/ 98 h 9"/>
                <a:gd name="T4" fmla="*/ 8 w 9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2"/>
                  </a:moveTo>
                  <a:cubicBezTo>
                    <a:pt x="4" y="2"/>
                    <a:pt x="4" y="9"/>
                    <a:pt x="9" y="9"/>
                  </a:cubicBezTo>
                  <a:cubicBezTo>
                    <a:pt x="9" y="7"/>
                    <a:pt x="3" y="0"/>
                    <a:pt x="1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5" name="Freeform 352">
              <a:extLst>
                <a:ext uri="{FF2B5EF4-FFF2-40B4-BE49-F238E27FC236}">
                  <a16:creationId xmlns:a16="http://schemas.microsoft.com/office/drawing/2014/main" id="{73FF9B76-62A9-4669-9F72-6C47F15B5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669"/>
              <a:ext cx="16" cy="31"/>
            </a:xfrm>
            <a:custGeom>
              <a:avLst/>
              <a:gdLst>
                <a:gd name="T0" fmla="*/ 8 w 8"/>
                <a:gd name="T1" fmla="*/ 44 h 14"/>
                <a:gd name="T2" fmla="*/ 56 w 8"/>
                <a:gd name="T3" fmla="*/ 153 h 14"/>
                <a:gd name="T4" fmla="*/ 32 w 8"/>
                <a:gd name="T5" fmla="*/ 20 h 14"/>
                <a:gd name="T6" fmla="*/ 16 w 8"/>
                <a:gd name="T7" fmla="*/ 4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4">
                  <a:moveTo>
                    <a:pt x="1" y="4"/>
                  </a:moveTo>
                  <a:cubicBezTo>
                    <a:pt x="3" y="5"/>
                    <a:pt x="3" y="14"/>
                    <a:pt x="7" y="14"/>
                  </a:cubicBezTo>
                  <a:cubicBezTo>
                    <a:pt x="8" y="11"/>
                    <a:pt x="6" y="4"/>
                    <a:pt x="4" y="2"/>
                  </a:cubicBezTo>
                  <a:cubicBezTo>
                    <a:pt x="2" y="0"/>
                    <a:pt x="0" y="2"/>
                    <a:pt x="2" y="4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6" name="Freeform 353">
              <a:extLst>
                <a:ext uri="{FF2B5EF4-FFF2-40B4-BE49-F238E27FC236}">
                  <a16:creationId xmlns:a16="http://schemas.microsoft.com/office/drawing/2014/main" id="{4E5FBA2B-3738-4147-837C-273573706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654"/>
              <a:ext cx="16" cy="26"/>
            </a:xfrm>
            <a:custGeom>
              <a:avLst/>
              <a:gdLst>
                <a:gd name="T0" fmla="*/ 0 w 8"/>
                <a:gd name="T1" fmla="*/ 33 h 12"/>
                <a:gd name="T2" fmla="*/ 32 w 8"/>
                <a:gd name="T3" fmla="*/ 121 h 12"/>
                <a:gd name="T4" fmla="*/ 48 w 8"/>
                <a:gd name="T5" fmla="*/ 20 h 12"/>
                <a:gd name="T6" fmla="*/ 8 w 8"/>
                <a:gd name="T7" fmla="*/ 5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0" y="3"/>
                  </a:moveTo>
                  <a:cubicBezTo>
                    <a:pt x="0" y="6"/>
                    <a:pt x="1" y="10"/>
                    <a:pt x="4" y="12"/>
                  </a:cubicBezTo>
                  <a:cubicBezTo>
                    <a:pt x="6" y="11"/>
                    <a:pt x="8" y="4"/>
                    <a:pt x="6" y="2"/>
                  </a:cubicBezTo>
                  <a:cubicBezTo>
                    <a:pt x="4" y="0"/>
                    <a:pt x="0" y="2"/>
                    <a:pt x="1" y="5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7" name="Freeform 354">
              <a:extLst>
                <a:ext uri="{FF2B5EF4-FFF2-40B4-BE49-F238E27FC236}">
                  <a16:creationId xmlns:a16="http://schemas.microsoft.com/office/drawing/2014/main" id="{C115EE01-BA03-4496-B536-9F112309D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689"/>
              <a:ext cx="10" cy="11"/>
            </a:xfrm>
            <a:custGeom>
              <a:avLst/>
              <a:gdLst>
                <a:gd name="T0" fmla="*/ 0 w 5"/>
                <a:gd name="T1" fmla="*/ 9 h 5"/>
                <a:gd name="T2" fmla="*/ 24 w 5"/>
                <a:gd name="T3" fmla="*/ 53 h 5"/>
                <a:gd name="T4" fmla="*/ 8 w 5"/>
                <a:gd name="T5" fmla="*/ 0 h 5"/>
                <a:gd name="T6" fmla="*/ 0 w 5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5" y="3"/>
                    <a:pt x="4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8" name="Freeform 355">
              <a:extLst>
                <a:ext uri="{FF2B5EF4-FFF2-40B4-BE49-F238E27FC236}">
                  <a16:creationId xmlns:a16="http://schemas.microsoft.com/office/drawing/2014/main" id="{1C04DCF6-ED23-422E-8C89-E6A24B1DC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706"/>
              <a:ext cx="8" cy="17"/>
            </a:xfrm>
            <a:custGeom>
              <a:avLst/>
              <a:gdLst>
                <a:gd name="T0" fmla="*/ 16 w 4"/>
                <a:gd name="T1" fmla="*/ 9 h 8"/>
                <a:gd name="T2" fmla="*/ 24 w 4"/>
                <a:gd name="T3" fmla="*/ 77 h 8"/>
                <a:gd name="T4" fmla="*/ 32 w 4"/>
                <a:gd name="T5" fmla="*/ 19 h 8"/>
                <a:gd name="T6" fmla="*/ 24 w 4"/>
                <a:gd name="T7" fmla="*/ 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2" y="1"/>
                  </a:moveTo>
                  <a:cubicBezTo>
                    <a:pt x="0" y="0"/>
                    <a:pt x="1" y="7"/>
                    <a:pt x="3" y="8"/>
                  </a:cubicBezTo>
                  <a:cubicBezTo>
                    <a:pt x="4" y="7"/>
                    <a:pt x="4" y="4"/>
                    <a:pt x="4" y="2"/>
                  </a:cubicBezTo>
                  <a:cubicBezTo>
                    <a:pt x="3" y="2"/>
                    <a:pt x="3" y="1"/>
                    <a:pt x="3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79" name="Freeform 356">
              <a:extLst>
                <a:ext uri="{FF2B5EF4-FFF2-40B4-BE49-F238E27FC236}">
                  <a16:creationId xmlns:a16="http://schemas.microsoft.com/office/drawing/2014/main" id="{79FEA20E-4AD6-4342-8761-D6C56B8E1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524"/>
              <a:ext cx="24" cy="24"/>
            </a:xfrm>
            <a:custGeom>
              <a:avLst/>
              <a:gdLst>
                <a:gd name="T0" fmla="*/ 8 w 12"/>
                <a:gd name="T1" fmla="*/ 44 h 11"/>
                <a:gd name="T2" fmla="*/ 96 w 12"/>
                <a:gd name="T3" fmla="*/ 113 h 11"/>
                <a:gd name="T4" fmla="*/ 8 w 12"/>
                <a:gd name="T5" fmla="*/ 5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" y="4"/>
                  </a:moveTo>
                  <a:cubicBezTo>
                    <a:pt x="0" y="7"/>
                    <a:pt x="10" y="11"/>
                    <a:pt x="12" y="11"/>
                  </a:cubicBezTo>
                  <a:cubicBezTo>
                    <a:pt x="12" y="6"/>
                    <a:pt x="0" y="0"/>
                    <a:pt x="1" y="5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0" name="Freeform 357">
              <a:extLst>
                <a:ext uri="{FF2B5EF4-FFF2-40B4-BE49-F238E27FC236}">
                  <a16:creationId xmlns:a16="http://schemas.microsoft.com/office/drawing/2014/main" id="{27370B2E-7C95-4719-B365-BF5822A78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506"/>
              <a:ext cx="15" cy="16"/>
            </a:xfrm>
            <a:custGeom>
              <a:avLst/>
              <a:gdLst>
                <a:gd name="T0" fmla="*/ 0 w 7"/>
                <a:gd name="T1" fmla="*/ 48 h 7"/>
                <a:gd name="T2" fmla="*/ 51 w 7"/>
                <a:gd name="T3" fmla="*/ 85 h 7"/>
                <a:gd name="T4" fmla="*/ 9 w 7"/>
                <a:gd name="T5" fmla="*/ 4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4"/>
                  </a:moveTo>
                  <a:cubicBezTo>
                    <a:pt x="2" y="4"/>
                    <a:pt x="3" y="6"/>
                    <a:pt x="5" y="7"/>
                  </a:cubicBezTo>
                  <a:cubicBezTo>
                    <a:pt x="7" y="1"/>
                    <a:pt x="0" y="0"/>
                    <a:pt x="1" y="4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1" name="Freeform 358">
              <a:extLst>
                <a:ext uri="{FF2B5EF4-FFF2-40B4-BE49-F238E27FC236}">
                  <a16:creationId xmlns:a16="http://schemas.microsoft.com/office/drawing/2014/main" id="{9FB39DDA-3271-441D-BC53-DB2DAA950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506"/>
              <a:ext cx="18" cy="33"/>
            </a:xfrm>
            <a:custGeom>
              <a:avLst/>
              <a:gdLst>
                <a:gd name="T0" fmla="*/ 8 w 9"/>
                <a:gd name="T1" fmla="*/ 97 h 15"/>
                <a:gd name="T2" fmla="*/ 8 w 9"/>
                <a:gd name="T3" fmla="*/ 9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1" y="9"/>
                  </a:moveTo>
                  <a:cubicBezTo>
                    <a:pt x="9" y="15"/>
                    <a:pt x="0" y="0"/>
                    <a:pt x="1" y="9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2" name="Freeform 359">
              <a:extLst>
                <a:ext uri="{FF2B5EF4-FFF2-40B4-BE49-F238E27FC236}">
                  <a16:creationId xmlns:a16="http://schemas.microsoft.com/office/drawing/2014/main" id="{ED029B8E-2DE1-4118-8E8C-8E5B2DA2C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567"/>
              <a:ext cx="16" cy="15"/>
            </a:xfrm>
            <a:custGeom>
              <a:avLst/>
              <a:gdLst>
                <a:gd name="T0" fmla="*/ 56 w 8"/>
                <a:gd name="T1" fmla="*/ 69 h 7"/>
                <a:gd name="T2" fmla="*/ 0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7" y="7"/>
                  </a:moveTo>
                  <a:cubicBezTo>
                    <a:pt x="8" y="3"/>
                    <a:pt x="5" y="0"/>
                    <a:pt x="0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3" name="Freeform 360">
              <a:extLst>
                <a:ext uri="{FF2B5EF4-FFF2-40B4-BE49-F238E27FC236}">
                  <a16:creationId xmlns:a16="http://schemas.microsoft.com/office/drawing/2014/main" id="{76E5105C-A6A5-4502-8DFD-E37A92739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548"/>
              <a:ext cx="15" cy="15"/>
            </a:xfrm>
            <a:custGeom>
              <a:avLst/>
              <a:gdLst>
                <a:gd name="T0" fmla="*/ 0 w 7"/>
                <a:gd name="T1" fmla="*/ 9 h 7"/>
                <a:gd name="T2" fmla="*/ 60 w 7"/>
                <a:gd name="T3" fmla="*/ 69 h 7"/>
                <a:gd name="T4" fmla="*/ 41 w 7"/>
                <a:gd name="T5" fmla="*/ 9 h 7"/>
                <a:gd name="T6" fmla="*/ 9 w 7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1" y="4"/>
                    <a:pt x="3" y="7"/>
                    <a:pt x="6" y="7"/>
                  </a:cubicBezTo>
                  <a:cubicBezTo>
                    <a:pt x="6" y="4"/>
                    <a:pt x="7" y="3"/>
                    <a:pt x="4" y="1"/>
                  </a:cubicBezTo>
                  <a:cubicBezTo>
                    <a:pt x="2" y="1"/>
                    <a:pt x="0" y="0"/>
                    <a:pt x="1" y="2"/>
                  </a:cubicBezTo>
                </a:path>
              </a:pathLst>
            </a:custGeom>
            <a:solidFill>
              <a:srgbClr val="CB8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4" name="Freeform 361">
              <a:extLst>
                <a:ext uri="{FF2B5EF4-FFF2-40B4-BE49-F238E27FC236}">
                  <a16:creationId xmlns:a16="http://schemas.microsoft.com/office/drawing/2014/main" id="{7A0774A8-FB69-4504-9C32-A298DA70C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676"/>
              <a:ext cx="14" cy="11"/>
            </a:xfrm>
            <a:custGeom>
              <a:avLst/>
              <a:gdLst>
                <a:gd name="T0" fmla="*/ 24 w 7"/>
                <a:gd name="T1" fmla="*/ 0 h 5"/>
                <a:gd name="T2" fmla="*/ 0 w 7"/>
                <a:gd name="T3" fmla="*/ 53 h 5"/>
                <a:gd name="T4" fmla="*/ 16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1" y="5"/>
                    <a:pt x="7" y="0"/>
                    <a:pt x="2" y="0"/>
                  </a:cubicBezTo>
                </a:path>
              </a:pathLst>
            </a:custGeom>
            <a:solidFill>
              <a:srgbClr val="CB86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5" name="Freeform 362">
              <a:extLst>
                <a:ext uri="{FF2B5EF4-FFF2-40B4-BE49-F238E27FC236}">
                  <a16:creationId xmlns:a16="http://schemas.microsoft.com/office/drawing/2014/main" id="{70E7EAD1-63E1-48A3-9BD0-497D54341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624"/>
              <a:ext cx="14" cy="21"/>
            </a:xfrm>
            <a:custGeom>
              <a:avLst/>
              <a:gdLst>
                <a:gd name="T0" fmla="*/ 8 w 7"/>
                <a:gd name="T1" fmla="*/ 76 h 10"/>
                <a:gd name="T2" fmla="*/ 56 w 7"/>
                <a:gd name="T3" fmla="*/ 17 h 10"/>
                <a:gd name="T4" fmla="*/ 24 w 7"/>
                <a:gd name="T5" fmla="*/ 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8"/>
                  </a:moveTo>
                  <a:cubicBezTo>
                    <a:pt x="4" y="10"/>
                    <a:pt x="6" y="4"/>
                    <a:pt x="7" y="2"/>
                  </a:cubicBezTo>
                  <a:cubicBezTo>
                    <a:pt x="3" y="0"/>
                    <a:pt x="0" y="7"/>
                    <a:pt x="3" y="8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6" name="Freeform 363">
              <a:extLst>
                <a:ext uri="{FF2B5EF4-FFF2-40B4-BE49-F238E27FC236}">
                  <a16:creationId xmlns:a16="http://schemas.microsoft.com/office/drawing/2014/main" id="{83944043-0262-4DAD-BD6E-3BCF3C315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875"/>
              <a:ext cx="17" cy="37"/>
            </a:xfrm>
            <a:custGeom>
              <a:avLst/>
              <a:gdLst>
                <a:gd name="T0" fmla="*/ 0 w 8"/>
                <a:gd name="T1" fmla="*/ 44 h 17"/>
                <a:gd name="T2" fmla="*/ 60 w 8"/>
                <a:gd name="T3" fmla="*/ 104 h 17"/>
                <a:gd name="T4" fmla="*/ 0 w 8"/>
                <a:gd name="T5" fmla="*/ 4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0" y="4"/>
                  </a:moveTo>
                  <a:cubicBezTo>
                    <a:pt x="1" y="5"/>
                    <a:pt x="3" y="17"/>
                    <a:pt x="6" y="10"/>
                  </a:cubicBezTo>
                  <a:cubicBezTo>
                    <a:pt x="8" y="7"/>
                    <a:pt x="2" y="0"/>
                    <a:pt x="0" y="4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7" name="Freeform 364">
              <a:extLst>
                <a:ext uri="{FF2B5EF4-FFF2-40B4-BE49-F238E27FC236}">
                  <a16:creationId xmlns:a16="http://schemas.microsoft.com/office/drawing/2014/main" id="{85839547-4D6B-4349-A101-4938284D8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706"/>
              <a:ext cx="8" cy="17"/>
            </a:xfrm>
            <a:custGeom>
              <a:avLst/>
              <a:gdLst>
                <a:gd name="T0" fmla="*/ 8 w 4"/>
                <a:gd name="T1" fmla="*/ 9 h 8"/>
                <a:gd name="T2" fmla="*/ 24 w 4"/>
                <a:gd name="T3" fmla="*/ 77 h 8"/>
                <a:gd name="T4" fmla="*/ 16 w 4"/>
                <a:gd name="T5" fmla="*/ 0 h 8"/>
                <a:gd name="T6" fmla="*/ 8 w 4"/>
                <a:gd name="T7" fmla="*/ 2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1" y="1"/>
                  </a:moveTo>
                  <a:cubicBezTo>
                    <a:pt x="2" y="3"/>
                    <a:pt x="0" y="7"/>
                    <a:pt x="3" y="8"/>
                  </a:cubicBezTo>
                  <a:cubicBezTo>
                    <a:pt x="4" y="6"/>
                    <a:pt x="4" y="2"/>
                    <a:pt x="2" y="0"/>
                  </a:cubicBez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8" name="Freeform 365">
              <a:extLst>
                <a:ext uri="{FF2B5EF4-FFF2-40B4-BE49-F238E27FC236}">
                  <a16:creationId xmlns:a16="http://schemas.microsoft.com/office/drawing/2014/main" id="{DB99999A-F1C0-4D23-9E9C-8996A9433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728"/>
              <a:ext cx="10" cy="17"/>
            </a:xfrm>
            <a:custGeom>
              <a:avLst/>
              <a:gdLst>
                <a:gd name="T0" fmla="*/ 0 w 5"/>
                <a:gd name="T1" fmla="*/ 19 h 8"/>
                <a:gd name="T2" fmla="*/ 8 w 5"/>
                <a:gd name="T3" fmla="*/ 0 h 8"/>
                <a:gd name="T4" fmla="*/ 40 w 5"/>
                <a:gd name="T5" fmla="*/ 77 h 8"/>
                <a:gd name="T6" fmla="*/ 8 w 5"/>
                <a:gd name="T7" fmla="*/ 1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2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3" y="1"/>
                    <a:pt x="4" y="5"/>
                    <a:pt x="5" y="8"/>
                  </a:cubicBezTo>
                  <a:cubicBezTo>
                    <a:pt x="2" y="8"/>
                    <a:pt x="0" y="4"/>
                    <a:pt x="1" y="2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89" name="Freeform 366">
              <a:extLst>
                <a:ext uri="{FF2B5EF4-FFF2-40B4-BE49-F238E27FC236}">
                  <a16:creationId xmlns:a16="http://schemas.microsoft.com/office/drawing/2014/main" id="{881411C3-F4BA-4638-9A80-BFFC7AE6C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940"/>
              <a:ext cx="10" cy="20"/>
            </a:xfrm>
            <a:custGeom>
              <a:avLst/>
              <a:gdLst>
                <a:gd name="T0" fmla="*/ 32 w 5"/>
                <a:gd name="T1" fmla="*/ 0 h 9"/>
                <a:gd name="T2" fmla="*/ 24 w 5"/>
                <a:gd name="T3" fmla="*/ 98 h 9"/>
                <a:gd name="T4" fmla="*/ 40 w 5"/>
                <a:gd name="T5" fmla="*/ 0 h 9"/>
                <a:gd name="T6" fmla="*/ 24 w 5"/>
                <a:gd name="T7" fmla="*/ 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3" y="2"/>
                    <a:pt x="0" y="9"/>
                    <a:pt x="3" y="9"/>
                  </a:cubicBezTo>
                  <a:cubicBezTo>
                    <a:pt x="5" y="7"/>
                    <a:pt x="5" y="3"/>
                    <a:pt x="5" y="0"/>
                  </a:cubicBezTo>
                  <a:cubicBezTo>
                    <a:pt x="4" y="0"/>
                    <a:pt x="4" y="1"/>
                    <a:pt x="3" y="2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0" name="Freeform 367">
              <a:extLst>
                <a:ext uri="{FF2B5EF4-FFF2-40B4-BE49-F238E27FC236}">
                  <a16:creationId xmlns:a16="http://schemas.microsoft.com/office/drawing/2014/main" id="{6C764579-A186-4A09-85F9-91BB6F7FE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964"/>
              <a:ext cx="14" cy="20"/>
            </a:xfrm>
            <a:custGeom>
              <a:avLst/>
              <a:gdLst>
                <a:gd name="T0" fmla="*/ 0 w 7"/>
                <a:gd name="T1" fmla="*/ 64 h 9"/>
                <a:gd name="T2" fmla="*/ 8 w 7"/>
                <a:gd name="T3" fmla="*/ 9 h 9"/>
                <a:gd name="T4" fmla="*/ 56 w 7"/>
                <a:gd name="T5" fmla="*/ 53 h 9"/>
                <a:gd name="T6" fmla="*/ 0 w 7"/>
                <a:gd name="T7" fmla="*/ 5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0" y="6"/>
                  </a:moveTo>
                  <a:cubicBezTo>
                    <a:pt x="0" y="4"/>
                    <a:pt x="0" y="1"/>
                    <a:pt x="1" y="1"/>
                  </a:cubicBezTo>
                  <a:cubicBezTo>
                    <a:pt x="4" y="0"/>
                    <a:pt x="5" y="4"/>
                    <a:pt x="7" y="5"/>
                  </a:cubicBezTo>
                  <a:cubicBezTo>
                    <a:pt x="6" y="8"/>
                    <a:pt x="0" y="9"/>
                    <a:pt x="0" y="5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1" name="Freeform 368">
              <a:extLst>
                <a:ext uri="{FF2B5EF4-FFF2-40B4-BE49-F238E27FC236}">
                  <a16:creationId xmlns:a16="http://schemas.microsoft.com/office/drawing/2014/main" id="{4D12A515-9DB5-4302-BD25-B8835EF2F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3006"/>
              <a:ext cx="26" cy="13"/>
            </a:xfrm>
            <a:custGeom>
              <a:avLst/>
              <a:gdLst>
                <a:gd name="T0" fmla="*/ 0 w 13"/>
                <a:gd name="T1" fmla="*/ 9 h 6"/>
                <a:gd name="T2" fmla="*/ 88 w 13"/>
                <a:gd name="T3" fmla="*/ 43 h 6"/>
                <a:gd name="T4" fmla="*/ 16 w 13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0" y="1"/>
                  </a:moveTo>
                  <a:cubicBezTo>
                    <a:pt x="2" y="2"/>
                    <a:pt x="13" y="0"/>
                    <a:pt x="11" y="4"/>
                  </a:cubicBezTo>
                  <a:cubicBezTo>
                    <a:pt x="10" y="6"/>
                    <a:pt x="0" y="6"/>
                    <a:pt x="2" y="3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2" name="Freeform 369">
              <a:extLst>
                <a:ext uri="{FF2B5EF4-FFF2-40B4-BE49-F238E27FC236}">
                  <a16:creationId xmlns:a16="http://schemas.microsoft.com/office/drawing/2014/main" id="{62CC9749-0BF7-45C8-841C-BF1C5EBD7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2524"/>
              <a:ext cx="13" cy="24"/>
            </a:xfrm>
            <a:custGeom>
              <a:avLst/>
              <a:gdLst>
                <a:gd name="T0" fmla="*/ 0 w 6"/>
                <a:gd name="T1" fmla="*/ 52 h 11"/>
                <a:gd name="T2" fmla="*/ 61 w 6"/>
                <a:gd name="T3" fmla="*/ 105 h 11"/>
                <a:gd name="T4" fmla="*/ 0 w 6"/>
                <a:gd name="T5" fmla="*/ 6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0" y="5"/>
                  </a:moveTo>
                  <a:cubicBezTo>
                    <a:pt x="2" y="6"/>
                    <a:pt x="3" y="11"/>
                    <a:pt x="6" y="10"/>
                  </a:cubicBezTo>
                  <a:cubicBezTo>
                    <a:pt x="6" y="8"/>
                    <a:pt x="1" y="0"/>
                    <a:pt x="0" y="6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3" name="Freeform 370">
              <a:extLst>
                <a:ext uri="{FF2B5EF4-FFF2-40B4-BE49-F238E27FC236}">
                  <a16:creationId xmlns:a16="http://schemas.microsoft.com/office/drawing/2014/main" id="{85E61605-9761-42D7-A3BC-2B8BFF6E6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496"/>
              <a:ext cx="28" cy="15"/>
            </a:xfrm>
            <a:custGeom>
              <a:avLst/>
              <a:gdLst>
                <a:gd name="T0" fmla="*/ 0 w 14"/>
                <a:gd name="T1" fmla="*/ 19 h 7"/>
                <a:gd name="T2" fmla="*/ 112 w 14"/>
                <a:gd name="T3" fmla="*/ 69 h 7"/>
                <a:gd name="T4" fmla="*/ 8 w 14"/>
                <a:gd name="T5" fmla="*/ 1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0" y="2"/>
                  </a:moveTo>
                  <a:cubicBezTo>
                    <a:pt x="4" y="2"/>
                    <a:pt x="10" y="6"/>
                    <a:pt x="14" y="7"/>
                  </a:cubicBezTo>
                  <a:cubicBezTo>
                    <a:pt x="12" y="4"/>
                    <a:pt x="4" y="0"/>
                    <a:pt x="1" y="2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4" name="Freeform 371">
              <a:extLst>
                <a:ext uri="{FF2B5EF4-FFF2-40B4-BE49-F238E27FC236}">
                  <a16:creationId xmlns:a16="http://schemas.microsoft.com/office/drawing/2014/main" id="{C8837C80-8FA3-47D6-B4A7-D486DF7E6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493"/>
              <a:ext cx="29" cy="24"/>
            </a:xfrm>
            <a:custGeom>
              <a:avLst/>
              <a:gdLst>
                <a:gd name="T0" fmla="*/ 0 w 14"/>
                <a:gd name="T1" fmla="*/ 113 h 11"/>
                <a:gd name="T2" fmla="*/ 99 w 14"/>
                <a:gd name="T3" fmla="*/ 33 h 11"/>
                <a:gd name="T4" fmla="*/ 0 w 14"/>
                <a:gd name="T5" fmla="*/ 1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2" y="11"/>
                    <a:pt x="14" y="6"/>
                    <a:pt x="11" y="3"/>
                  </a:cubicBezTo>
                  <a:cubicBezTo>
                    <a:pt x="8" y="0"/>
                    <a:pt x="0" y="8"/>
                    <a:pt x="0" y="11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5" name="Freeform 372">
              <a:extLst>
                <a:ext uri="{FF2B5EF4-FFF2-40B4-BE49-F238E27FC236}">
                  <a16:creationId xmlns:a16="http://schemas.microsoft.com/office/drawing/2014/main" id="{3F5B80A5-E425-4B1B-9E6B-226FB729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576"/>
              <a:ext cx="10" cy="17"/>
            </a:xfrm>
            <a:custGeom>
              <a:avLst/>
              <a:gdLst>
                <a:gd name="T0" fmla="*/ 16 w 5"/>
                <a:gd name="T1" fmla="*/ 77 h 8"/>
                <a:gd name="T2" fmla="*/ 40 w 5"/>
                <a:gd name="T3" fmla="*/ 0 h 8"/>
                <a:gd name="T4" fmla="*/ 16 w 5"/>
                <a:gd name="T5" fmla="*/ 7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2" y="8"/>
                  </a:moveTo>
                  <a:cubicBezTo>
                    <a:pt x="3" y="6"/>
                    <a:pt x="5" y="3"/>
                    <a:pt x="5" y="0"/>
                  </a:cubicBezTo>
                  <a:cubicBezTo>
                    <a:pt x="3" y="1"/>
                    <a:pt x="0" y="6"/>
                    <a:pt x="2" y="8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6" name="Freeform 373">
              <a:extLst>
                <a:ext uri="{FF2B5EF4-FFF2-40B4-BE49-F238E27FC236}">
                  <a16:creationId xmlns:a16="http://schemas.microsoft.com/office/drawing/2014/main" id="{370350DB-2948-41F0-9A52-3F538B4B4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658"/>
              <a:ext cx="12" cy="20"/>
            </a:xfrm>
            <a:custGeom>
              <a:avLst/>
              <a:gdLst>
                <a:gd name="T0" fmla="*/ 0 w 6"/>
                <a:gd name="T1" fmla="*/ 98 h 9"/>
                <a:gd name="T2" fmla="*/ 48 w 6"/>
                <a:gd name="T3" fmla="*/ 0 h 9"/>
                <a:gd name="T4" fmla="*/ 0 w 6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4" y="8"/>
                    <a:pt x="5" y="3"/>
                    <a:pt x="6" y="0"/>
                  </a:cubicBezTo>
                  <a:cubicBezTo>
                    <a:pt x="3" y="0"/>
                    <a:pt x="0" y="6"/>
                    <a:pt x="0" y="9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7" name="Freeform 374">
              <a:extLst>
                <a:ext uri="{FF2B5EF4-FFF2-40B4-BE49-F238E27FC236}">
                  <a16:creationId xmlns:a16="http://schemas.microsoft.com/office/drawing/2014/main" id="{701CAAFA-DE48-41DC-8AD3-89D6BDA34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756"/>
              <a:ext cx="12" cy="22"/>
            </a:xfrm>
            <a:custGeom>
              <a:avLst/>
              <a:gdLst>
                <a:gd name="T0" fmla="*/ 32 w 6"/>
                <a:gd name="T1" fmla="*/ 0 h 10"/>
                <a:gd name="T2" fmla="*/ 16 w 6"/>
                <a:gd name="T3" fmla="*/ 64 h 10"/>
                <a:gd name="T4" fmla="*/ 24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4" y="0"/>
                  </a:moveTo>
                  <a:cubicBezTo>
                    <a:pt x="4" y="2"/>
                    <a:pt x="6" y="10"/>
                    <a:pt x="2" y="6"/>
                  </a:cubicBezTo>
                  <a:cubicBezTo>
                    <a:pt x="0" y="4"/>
                    <a:pt x="0" y="0"/>
                    <a:pt x="3" y="0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8" name="Freeform 375">
              <a:extLst>
                <a:ext uri="{FF2B5EF4-FFF2-40B4-BE49-F238E27FC236}">
                  <a16:creationId xmlns:a16="http://schemas.microsoft.com/office/drawing/2014/main" id="{8529BFDD-627F-4C84-95FC-05DB92D9A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717"/>
              <a:ext cx="18" cy="22"/>
            </a:xfrm>
            <a:custGeom>
              <a:avLst/>
              <a:gdLst>
                <a:gd name="T0" fmla="*/ 24 w 9"/>
                <a:gd name="T1" fmla="*/ 73 h 10"/>
                <a:gd name="T2" fmla="*/ 48 w 9"/>
                <a:gd name="T3" fmla="*/ 53 h 10"/>
                <a:gd name="T4" fmla="*/ 8 w 9"/>
                <a:gd name="T5" fmla="*/ 33 h 10"/>
                <a:gd name="T6" fmla="*/ 16 w 9"/>
                <a:gd name="T7" fmla="*/ 8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3" y="7"/>
                  </a:moveTo>
                  <a:cubicBezTo>
                    <a:pt x="2" y="7"/>
                    <a:pt x="5" y="5"/>
                    <a:pt x="6" y="5"/>
                  </a:cubicBezTo>
                  <a:cubicBezTo>
                    <a:pt x="9" y="0"/>
                    <a:pt x="3" y="1"/>
                    <a:pt x="1" y="3"/>
                  </a:cubicBezTo>
                  <a:cubicBezTo>
                    <a:pt x="0" y="5"/>
                    <a:pt x="0" y="10"/>
                    <a:pt x="2" y="8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99" name="Freeform 376">
              <a:extLst>
                <a:ext uri="{FF2B5EF4-FFF2-40B4-BE49-F238E27FC236}">
                  <a16:creationId xmlns:a16="http://schemas.microsoft.com/office/drawing/2014/main" id="{F2A143D3-6936-4347-B5A6-4258CE9B2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645"/>
              <a:ext cx="20" cy="24"/>
            </a:xfrm>
            <a:custGeom>
              <a:avLst/>
              <a:gdLst>
                <a:gd name="T0" fmla="*/ 64 w 10"/>
                <a:gd name="T1" fmla="*/ 33 h 11"/>
                <a:gd name="T2" fmla="*/ 16 w 10"/>
                <a:gd name="T3" fmla="*/ 113 h 11"/>
                <a:gd name="T4" fmla="*/ 48 w 10"/>
                <a:gd name="T5" fmla="*/ 9 h 11"/>
                <a:gd name="T6" fmla="*/ 64 w 10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8" y="3"/>
                  </a:moveTo>
                  <a:cubicBezTo>
                    <a:pt x="7" y="6"/>
                    <a:pt x="6" y="10"/>
                    <a:pt x="2" y="11"/>
                  </a:cubicBezTo>
                  <a:cubicBezTo>
                    <a:pt x="0" y="8"/>
                    <a:pt x="3" y="2"/>
                    <a:pt x="6" y="1"/>
                  </a:cubicBezTo>
                  <a:cubicBezTo>
                    <a:pt x="7" y="0"/>
                    <a:pt x="10" y="2"/>
                    <a:pt x="8" y="4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0" name="Freeform 377">
              <a:extLst>
                <a:ext uri="{FF2B5EF4-FFF2-40B4-BE49-F238E27FC236}">
                  <a16:creationId xmlns:a16="http://schemas.microsoft.com/office/drawing/2014/main" id="{453700E1-71B3-4EC2-B233-C40C6A727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673"/>
              <a:ext cx="13" cy="22"/>
            </a:xfrm>
            <a:custGeom>
              <a:avLst/>
              <a:gdLst>
                <a:gd name="T0" fmla="*/ 61 w 6"/>
                <a:gd name="T1" fmla="*/ 0 h 10"/>
                <a:gd name="T2" fmla="*/ 33 w 6"/>
                <a:gd name="T3" fmla="*/ 88 h 10"/>
                <a:gd name="T4" fmla="*/ 0 w 6"/>
                <a:gd name="T5" fmla="*/ 53 h 10"/>
                <a:gd name="T6" fmla="*/ 61 w 6"/>
                <a:gd name="T7" fmla="*/ 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6" y="3"/>
                    <a:pt x="6" y="7"/>
                    <a:pt x="3" y="8"/>
                  </a:cubicBezTo>
                  <a:cubicBezTo>
                    <a:pt x="0" y="10"/>
                    <a:pt x="0" y="7"/>
                    <a:pt x="0" y="5"/>
                  </a:cubicBezTo>
                  <a:cubicBezTo>
                    <a:pt x="1" y="3"/>
                    <a:pt x="3" y="0"/>
                    <a:pt x="6" y="1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1" name="Freeform 378">
              <a:extLst>
                <a:ext uri="{FF2B5EF4-FFF2-40B4-BE49-F238E27FC236}">
                  <a16:creationId xmlns:a16="http://schemas.microsoft.com/office/drawing/2014/main" id="{1ECB243C-223D-4AF0-9D05-EB759AE2E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741"/>
              <a:ext cx="18" cy="58"/>
            </a:xfrm>
            <a:custGeom>
              <a:avLst/>
              <a:gdLst>
                <a:gd name="T0" fmla="*/ 72 w 9"/>
                <a:gd name="T1" fmla="*/ 9 h 27"/>
                <a:gd name="T2" fmla="*/ 40 w 9"/>
                <a:gd name="T3" fmla="*/ 157 h 27"/>
                <a:gd name="T4" fmla="*/ 8 w 9"/>
                <a:gd name="T5" fmla="*/ 269 h 27"/>
                <a:gd name="T6" fmla="*/ 40 w 9"/>
                <a:gd name="T7" fmla="*/ 189 h 27"/>
                <a:gd name="T8" fmla="*/ 64 w 9"/>
                <a:gd name="T9" fmla="*/ 97 h 27"/>
                <a:gd name="T10" fmla="*/ 72 w 9"/>
                <a:gd name="T11" fmla="*/ 0 h 27"/>
                <a:gd name="T12" fmla="*/ 72 w 9"/>
                <a:gd name="T13" fmla="*/ 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7">
                  <a:moveTo>
                    <a:pt x="9" y="1"/>
                  </a:moveTo>
                  <a:cubicBezTo>
                    <a:pt x="7" y="5"/>
                    <a:pt x="6" y="11"/>
                    <a:pt x="5" y="16"/>
                  </a:cubicBezTo>
                  <a:cubicBezTo>
                    <a:pt x="4" y="18"/>
                    <a:pt x="0" y="25"/>
                    <a:pt x="1" y="27"/>
                  </a:cubicBezTo>
                  <a:cubicBezTo>
                    <a:pt x="4" y="25"/>
                    <a:pt x="4" y="22"/>
                    <a:pt x="5" y="19"/>
                  </a:cubicBezTo>
                  <a:cubicBezTo>
                    <a:pt x="6" y="16"/>
                    <a:pt x="7" y="13"/>
                    <a:pt x="8" y="10"/>
                  </a:cubicBezTo>
                  <a:cubicBezTo>
                    <a:pt x="9" y="7"/>
                    <a:pt x="9" y="3"/>
                    <a:pt x="9" y="0"/>
                  </a:cubicBezTo>
                  <a:cubicBezTo>
                    <a:pt x="9" y="0"/>
                    <a:pt x="9" y="0"/>
                    <a:pt x="9" y="1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2" name="Freeform 379">
              <a:extLst>
                <a:ext uri="{FF2B5EF4-FFF2-40B4-BE49-F238E27FC236}">
                  <a16:creationId xmlns:a16="http://schemas.microsoft.com/office/drawing/2014/main" id="{AF6A77F5-9129-4BF5-9930-5C573CAE8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598"/>
              <a:ext cx="12" cy="39"/>
            </a:xfrm>
            <a:custGeom>
              <a:avLst/>
              <a:gdLst>
                <a:gd name="T0" fmla="*/ 0 w 6"/>
                <a:gd name="T1" fmla="*/ 0 h 18"/>
                <a:gd name="T2" fmla="*/ 32 w 6"/>
                <a:gd name="T3" fmla="*/ 104 h 18"/>
                <a:gd name="T4" fmla="*/ 40 w 6"/>
                <a:gd name="T5" fmla="*/ 184 h 18"/>
                <a:gd name="T6" fmla="*/ 24 w 6"/>
                <a:gd name="T7" fmla="*/ 52 h 18"/>
                <a:gd name="T8" fmla="*/ 0 w 6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8">
                  <a:moveTo>
                    <a:pt x="0" y="0"/>
                  </a:moveTo>
                  <a:cubicBezTo>
                    <a:pt x="1" y="3"/>
                    <a:pt x="3" y="6"/>
                    <a:pt x="4" y="10"/>
                  </a:cubicBezTo>
                  <a:cubicBezTo>
                    <a:pt x="5" y="13"/>
                    <a:pt x="4" y="16"/>
                    <a:pt x="5" y="18"/>
                  </a:cubicBezTo>
                  <a:cubicBezTo>
                    <a:pt x="6" y="14"/>
                    <a:pt x="5" y="9"/>
                    <a:pt x="3" y="5"/>
                  </a:cubicBezTo>
                  <a:cubicBezTo>
                    <a:pt x="2" y="2"/>
                    <a:pt x="2" y="2"/>
                    <a:pt x="0" y="0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3" name="Freeform 380">
              <a:extLst>
                <a:ext uri="{FF2B5EF4-FFF2-40B4-BE49-F238E27FC236}">
                  <a16:creationId xmlns:a16="http://schemas.microsoft.com/office/drawing/2014/main" id="{4D40756E-36CE-4B76-9B20-CE3F8EFB5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2608"/>
              <a:ext cx="6" cy="37"/>
            </a:xfrm>
            <a:custGeom>
              <a:avLst/>
              <a:gdLst>
                <a:gd name="T0" fmla="*/ 0 w 3"/>
                <a:gd name="T1" fmla="*/ 165 h 17"/>
                <a:gd name="T2" fmla="*/ 16 w 3"/>
                <a:gd name="T3" fmla="*/ 0 h 17"/>
                <a:gd name="T4" fmla="*/ 16 w 3"/>
                <a:gd name="T5" fmla="*/ 96 h 17"/>
                <a:gd name="T6" fmla="*/ 0 w 3"/>
                <a:gd name="T7" fmla="*/ 17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7">
                  <a:moveTo>
                    <a:pt x="0" y="16"/>
                  </a:moveTo>
                  <a:cubicBezTo>
                    <a:pt x="2" y="12"/>
                    <a:pt x="3" y="5"/>
                    <a:pt x="2" y="0"/>
                  </a:cubicBezTo>
                  <a:cubicBezTo>
                    <a:pt x="1" y="3"/>
                    <a:pt x="3" y="6"/>
                    <a:pt x="2" y="9"/>
                  </a:cubicBezTo>
                  <a:cubicBezTo>
                    <a:pt x="2" y="12"/>
                    <a:pt x="1" y="15"/>
                    <a:pt x="0" y="17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4" name="Freeform 381">
              <a:extLst>
                <a:ext uri="{FF2B5EF4-FFF2-40B4-BE49-F238E27FC236}">
                  <a16:creationId xmlns:a16="http://schemas.microsoft.com/office/drawing/2014/main" id="{BF9ED632-460E-4351-A739-C8B3D6423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723"/>
              <a:ext cx="8" cy="35"/>
            </a:xfrm>
            <a:custGeom>
              <a:avLst/>
              <a:gdLst>
                <a:gd name="T0" fmla="*/ 32 w 4"/>
                <a:gd name="T1" fmla="*/ 9 h 16"/>
                <a:gd name="T2" fmla="*/ 32 w 4"/>
                <a:gd name="T3" fmla="*/ 168 h 16"/>
                <a:gd name="T4" fmla="*/ 32 w 4"/>
                <a:gd name="T5" fmla="*/ 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6">
                  <a:moveTo>
                    <a:pt x="4" y="1"/>
                  </a:moveTo>
                  <a:cubicBezTo>
                    <a:pt x="2" y="6"/>
                    <a:pt x="4" y="11"/>
                    <a:pt x="4" y="16"/>
                  </a:cubicBezTo>
                  <a:cubicBezTo>
                    <a:pt x="1" y="14"/>
                    <a:pt x="0" y="0"/>
                    <a:pt x="4" y="1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5" name="Freeform 382">
              <a:extLst>
                <a:ext uri="{FF2B5EF4-FFF2-40B4-BE49-F238E27FC236}">
                  <a16:creationId xmlns:a16="http://schemas.microsoft.com/office/drawing/2014/main" id="{A34CF91D-6634-49F9-AB54-914EE4CC9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035"/>
              <a:ext cx="405" cy="165"/>
            </a:xfrm>
            <a:custGeom>
              <a:avLst/>
              <a:gdLst>
                <a:gd name="T0" fmla="*/ 0 w 199"/>
                <a:gd name="T1" fmla="*/ 0 h 76"/>
                <a:gd name="T2" fmla="*/ 684 w 199"/>
                <a:gd name="T3" fmla="*/ 217 h 76"/>
                <a:gd name="T4" fmla="*/ 1549 w 199"/>
                <a:gd name="T5" fmla="*/ 575 h 76"/>
                <a:gd name="T6" fmla="*/ 1661 w 199"/>
                <a:gd name="T7" fmla="*/ 777 h 76"/>
                <a:gd name="T8" fmla="*/ 1628 w 199"/>
                <a:gd name="T9" fmla="*/ 769 h 76"/>
                <a:gd name="T10" fmla="*/ 676 w 199"/>
                <a:gd name="T11" fmla="*/ 315 h 76"/>
                <a:gd name="T12" fmla="*/ 187 w 199"/>
                <a:gd name="T13" fmla="*/ 185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9" h="76">
                  <a:moveTo>
                    <a:pt x="0" y="0"/>
                  </a:moveTo>
                  <a:cubicBezTo>
                    <a:pt x="14" y="6"/>
                    <a:pt x="42" y="17"/>
                    <a:pt x="81" y="21"/>
                  </a:cubicBezTo>
                  <a:cubicBezTo>
                    <a:pt x="134" y="27"/>
                    <a:pt x="174" y="49"/>
                    <a:pt x="184" y="56"/>
                  </a:cubicBezTo>
                  <a:cubicBezTo>
                    <a:pt x="199" y="67"/>
                    <a:pt x="197" y="76"/>
                    <a:pt x="197" y="76"/>
                  </a:cubicBezTo>
                  <a:cubicBezTo>
                    <a:pt x="193" y="75"/>
                    <a:pt x="193" y="75"/>
                    <a:pt x="193" y="75"/>
                  </a:cubicBezTo>
                  <a:cubicBezTo>
                    <a:pt x="166" y="44"/>
                    <a:pt x="123" y="35"/>
                    <a:pt x="80" y="31"/>
                  </a:cubicBezTo>
                  <a:cubicBezTo>
                    <a:pt x="57" y="28"/>
                    <a:pt x="36" y="23"/>
                    <a:pt x="22" y="18"/>
                  </a:cubicBezTo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6" name="Freeform 383">
              <a:extLst>
                <a:ext uri="{FF2B5EF4-FFF2-40B4-BE49-F238E27FC236}">
                  <a16:creationId xmlns:a16="http://schemas.microsoft.com/office/drawing/2014/main" id="{84E91ABC-4452-4751-A54B-5A10AFD4F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016"/>
              <a:ext cx="442" cy="182"/>
            </a:xfrm>
            <a:custGeom>
              <a:avLst/>
              <a:gdLst>
                <a:gd name="T0" fmla="*/ 24 w 217"/>
                <a:gd name="T1" fmla="*/ 0 h 84"/>
                <a:gd name="T2" fmla="*/ 847 w 217"/>
                <a:gd name="T3" fmla="*/ 297 h 84"/>
                <a:gd name="T4" fmla="*/ 1713 w 217"/>
                <a:gd name="T5" fmla="*/ 652 h 84"/>
                <a:gd name="T6" fmla="*/ 1776 w 217"/>
                <a:gd name="T7" fmla="*/ 854 h 84"/>
                <a:gd name="T8" fmla="*/ 1776 w 217"/>
                <a:gd name="T9" fmla="*/ 854 h 84"/>
                <a:gd name="T10" fmla="*/ 829 w 217"/>
                <a:gd name="T11" fmla="*/ 386 h 84"/>
                <a:gd name="T12" fmla="*/ 171 w 217"/>
                <a:gd name="T13" fmla="*/ 173 h 84"/>
                <a:gd name="T14" fmla="*/ 33 w 217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7" h="84">
                  <a:moveTo>
                    <a:pt x="3" y="0"/>
                  </a:moveTo>
                  <a:cubicBezTo>
                    <a:pt x="3" y="0"/>
                    <a:pt x="40" y="22"/>
                    <a:pt x="100" y="29"/>
                  </a:cubicBezTo>
                  <a:cubicBezTo>
                    <a:pt x="152" y="35"/>
                    <a:pt x="192" y="56"/>
                    <a:pt x="203" y="64"/>
                  </a:cubicBezTo>
                  <a:cubicBezTo>
                    <a:pt x="217" y="74"/>
                    <a:pt x="210" y="84"/>
                    <a:pt x="210" y="84"/>
                  </a:cubicBezTo>
                  <a:cubicBezTo>
                    <a:pt x="210" y="84"/>
                    <a:pt x="210" y="84"/>
                    <a:pt x="210" y="84"/>
                  </a:cubicBezTo>
                  <a:cubicBezTo>
                    <a:pt x="184" y="54"/>
                    <a:pt x="141" y="43"/>
                    <a:pt x="98" y="38"/>
                  </a:cubicBezTo>
                  <a:cubicBezTo>
                    <a:pt x="65" y="35"/>
                    <a:pt x="32" y="22"/>
                    <a:pt x="20" y="17"/>
                  </a:cubicBezTo>
                  <a:cubicBezTo>
                    <a:pt x="20" y="17"/>
                    <a:pt x="0" y="6"/>
                    <a:pt x="4" y="0"/>
                  </a:cubicBezTo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7" name="Freeform 384">
              <a:extLst>
                <a:ext uri="{FF2B5EF4-FFF2-40B4-BE49-F238E27FC236}">
                  <a16:creationId xmlns:a16="http://schemas.microsoft.com/office/drawing/2014/main" id="{CA40EF3E-D316-45E1-9B63-B68486FA4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053"/>
              <a:ext cx="159" cy="41"/>
            </a:xfrm>
            <a:custGeom>
              <a:avLst/>
              <a:gdLst>
                <a:gd name="T0" fmla="*/ 0 w 78"/>
                <a:gd name="T1" fmla="*/ 9 h 19"/>
                <a:gd name="T2" fmla="*/ 660 w 78"/>
                <a:gd name="T3" fmla="*/ 190 h 19"/>
                <a:gd name="T4" fmla="*/ 0 w 7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9">
                  <a:moveTo>
                    <a:pt x="0" y="1"/>
                  </a:moveTo>
                  <a:cubicBezTo>
                    <a:pt x="0" y="1"/>
                    <a:pt x="27" y="16"/>
                    <a:pt x="78" y="19"/>
                  </a:cubicBezTo>
                  <a:cubicBezTo>
                    <a:pt x="78" y="19"/>
                    <a:pt x="14" y="8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8" name="Freeform 385">
              <a:extLst>
                <a:ext uri="{FF2B5EF4-FFF2-40B4-BE49-F238E27FC236}">
                  <a16:creationId xmlns:a16="http://schemas.microsoft.com/office/drawing/2014/main" id="{4D606003-AEEB-4D45-807A-CFA740068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116"/>
              <a:ext cx="113" cy="69"/>
            </a:xfrm>
            <a:custGeom>
              <a:avLst/>
              <a:gdLst>
                <a:gd name="T0" fmla="*/ 460 w 56"/>
                <a:gd name="T1" fmla="*/ 321 h 32"/>
                <a:gd name="T2" fmla="*/ 0 w 56"/>
                <a:gd name="T3" fmla="*/ 0 h 32"/>
                <a:gd name="T4" fmla="*/ 460 w 56"/>
                <a:gd name="T5" fmla="*/ 3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2">
                  <a:moveTo>
                    <a:pt x="56" y="32"/>
                  </a:moveTo>
                  <a:cubicBezTo>
                    <a:pt x="56" y="32"/>
                    <a:pt x="39" y="13"/>
                    <a:pt x="0" y="0"/>
                  </a:cubicBezTo>
                  <a:cubicBezTo>
                    <a:pt x="0" y="0"/>
                    <a:pt x="48" y="10"/>
                    <a:pt x="56" y="32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09" name="Freeform 386">
              <a:extLst>
                <a:ext uri="{FF2B5EF4-FFF2-40B4-BE49-F238E27FC236}">
                  <a16:creationId xmlns:a16="http://schemas.microsoft.com/office/drawing/2014/main" id="{84C8986D-551D-47DD-B67A-457AB2C45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057"/>
              <a:ext cx="158" cy="37"/>
            </a:xfrm>
            <a:custGeom>
              <a:avLst/>
              <a:gdLst>
                <a:gd name="T0" fmla="*/ 0 w 78"/>
                <a:gd name="T1" fmla="*/ 0 h 17"/>
                <a:gd name="T2" fmla="*/ 648 w 78"/>
                <a:gd name="T3" fmla="*/ 176 h 17"/>
                <a:gd name="T4" fmla="*/ 0 w 7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7">
                  <a:moveTo>
                    <a:pt x="0" y="0"/>
                  </a:moveTo>
                  <a:cubicBezTo>
                    <a:pt x="0" y="0"/>
                    <a:pt x="46" y="16"/>
                    <a:pt x="78" y="17"/>
                  </a:cubicBezTo>
                  <a:cubicBezTo>
                    <a:pt x="78" y="17"/>
                    <a:pt x="21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0" name="Freeform 387">
              <a:extLst>
                <a:ext uri="{FF2B5EF4-FFF2-40B4-BE49-F238E27FC236}">
                  <a16:creationId xmlns:a16="http://schemas.microsoft.com/office/drawing/2014/main" id="{E0D819BA-1344-495B-84C6-4A4A3119F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127"/>
              <a:ext cx="83" cy="56"/>
            </a:xfrm>
            <a:custGeom>
              <a:avLst/>
              <a:gdLst>
                <a:gd name="T0" fmla="*/ 0 w 41"/>
                <a:gd name="T1" fmla="*/ 0 h 26"/>
                <a:gd name="T2" fmla="*/ 340 w 41"/>
                <a:gd name="T3" fmla="*/ 261 h 26"/>
                <a:gd name="T4" fmla="*/ 0 w 41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6">
                  <a:moveTo>
                    <a:pt x="0" y="0"/>
                  </a:moveTo>
                  <a:cubicBezTo>
                    <a:pt x="0" y="0"/>
                    <a:pt x="35" y="14"/>
                    <a:pt x="41" y="26"/>
                  </a:cubicBezTo>
                  <a:cubicBezTo>
                    <a:pt x="41" y="26"/>
                    <a:pt x="39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511" name="Freeform 388">
              <a:extLst>
                <a:ext uri="{FF2B5EF4-FFF2-40B4-BE49-F238E27FC236}">
                  <a16:creationId xmlns:a16="http://schemas.microsoft.com/office/drawing/2014/main" id="{24C21142-FCB7-4A73-BFE8-638E9D08D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016"/>
              <a:ext cx="431" cy="182"/>
            </a:xfrm>
            <a:custGeom>
              <a:avLst/>
              <a:gdLst>
                <a:gd name="T0" fmla="*/ 0 w 212"/>
                <a:gd name="T1" fmla="*/ 0 h 84"/>
                <a:gd name="T2" fmla="*/ 8 w 212"/>
                <a:gd name="T3" fmla="*/ 9 h 84"/>
                <a:gd name="T4" fmla="*/ 789 w 212"/>
                <a:gd name="T5" fmla="*/ 297 h 84"/>
                <a:gd name="T6" fmla="*/ 1657 w 212"/>
                <a:gd name="T7" fmla="*/ 652 h 84"/>
                <a:gd name="T8" fmla="*/ 1716 w 212"/>
                <a:gd name="T9" fmla="*/ 854 h 84"/>
                <a:gd name="T10" fmla="*/ 1716 w 212"/>
                <a:gd name="T11" fmla="*/ 854 h 84"/>
                <a:gd name="T12" fmla="*/ 773 w 212"/>
                <a:gd name="T13" fmla="*/ 386 h 84"/>
                <a:gd name="T14" fmla="*/ 136 w 212"/>
                <a:gd name="T15" fmla="*/ 184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84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34" y="22"/>
                    <a:pt x="94" y="29"/>
                  </a:cubicBezTo>
                  <a:cubicBezTo>
                    <a:pt x="146" y="35"/>
                    <a:pt x="186" y="56"/>
                    <a:pt x="197" y="64"/>
                  </a:cubicBezTo>
                  <a:cubicBezTo>
                    <a:pt x="212" y="74"/>
                    <a:pt x="204" y="84"/>
                    <a:pt x="204" y="84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178" y="54"/>
                    <a:pt x="135" y="43"/>
                    <a:pt x="92" y="38"/>
                  </a:cubicBezTo>
                  <a:cubicBezTo>
                    <a:pt x="59" y="35"/>
                    <a:pt x="27" y="23"/>
                    <a:pt x="16" y="1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0C01C02D-3BE7-41D8-9A33-6BF0489C101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Myocardial infarctions (3)</a:t>
            </a:r>
          </a:p>
        </p:txBody>
      </p:sp>
      <p:sp>
        <p:nvSpPr>
          <p:cNvPr id="18435" name="Text Box 3">
            <a:extLst>
              <a:ext uri="{FF2B5EF4-FFF2-40B4-BE49-F238E27FC236}">
                <a16:creationId xmlns:a16="http://schemas.microsoft.com/office/drawing/2014/main" id="{91048943-320B-4E37-8A6E-5FBA0C137F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5799138"/>
            <a:ext cx="14922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Apical infarct</a:t>
            </a:r>
          </a:p>
        </p:txBody>
      </p:sp>
      <p:sp>
        <p:nvSpPr>
          <p:cNvPr id="18436" name="Text Box 4">
            <a:extLst>
              <a:ext uri="{FF2B5EF4-FFF2-40B4-BE49-F238E27FC236}">
                <a16:creationId xmlns:a16="http://schemas.microsoft.com/office/drawing/2014/main" id="{1FF6D7EA-113D-43FA-81CF-DEF728B433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7050" y="5799138"/>
            <a:ext cx="22796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Posterolateral infarct</a:t>
            </a:r>
          </a:p>
        </p:txBody>
      </p:sp>
      <p:grpSp>
        <p:nvGrpSpPr>
          <p:cNvPr id="57348" name="Group 5">
            <a:extLst>
              <a:ext uri="{FF2B5EF4-FFF2-40B4-BE49-F238E27FC236}">
                <a16:creationId xmlns:a16="http://schemas.microsoft.com/office/drawing/2014/main" id="{3E005DB1-546D-441B-BACD-9CECA3DBBBB5}"/>
              </a:ext>
            </a:extLst>
          </p:cNvPr>
          <p:cNvGrpSpPr>
            <a:grpSpLocks/>
          </p:cNvGrpSpPr>
          <p:nvPr/>
        </p:nvGrpSpPr>
        <p:grpSpPr bwMode="auto">
          <a:xfrm>
            <a:off x="6078538" y="1449388"/>
            <a:ext cx="3840162" cy="4376737"/>
            <a:chOff x="2869" y="773"/>
            <a:chExt cx="2419" cy="2757"/>
          </a:xfrm>
        </p:grpSpPr>
        <p:grpSp>
          <p:nvGrpSpPr>
            <p:cNvPr id="57511" name="Group 6">
              <a:extLst>
                <a:ext uri="{FF2B5EF4-FFF2-40B4-BE49-F238E27FC236}">
                  <a16:creationId xmlns:a16="http://schemas.microsoft.com/office/drawing/2014/main" id="{20915469-1AC4-4F20-910B-5775B7B59C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69" y="773"/>
              <a:ext cx="2419" cy="2757"/>
              <a:chOff x="2869" y="773"/>
              <a:chExt cx="2419" cy="2757"/>
            </a:xfrm>
          </p:grpSpPr>
          <p:sp>
            <p:nvSpPr>
              <p:cNvPr id="57519" name="Freeform 7">
                <a:extLst>
                  <a:ext uri="{FF2B5EF4-FFF2-40B4-BE49-F238E27FC236}">
                    <a16:creationId xmlns:a16="http://schemas.microsoft.com/office/drawing/2014/main" id="{78A379B1-3426-4197-9D97-C86B14F37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763"/>
                <a:ext cx="337" cy="767"/>
              </a:xfrm>
              <a:custGeom>
                <a:avLst/>
                <a:gdLst>
                  <a:gd name="T0" fmla="*/ 19 w 156"/>
                  <a:gd name="T1" fmla="*/ 2711 h 333"/>
                  <a:gd name="T2" fmla="*/ 0 w 156"/>
                  <a:gd name="T3" fmla="*/ 3374 h 333"/>
                  <a:gd name="T4" fmla="*/ 1573 w 156"/>
                  <a:gd name="T5" fmla="*/ 3358 h 333"/>
                  <a:gd name="T6" fmla="*/ 1573 w 156"/>
                  <a:gd name="T7" fmla="*/ 871 h 333"/>
                  <a:gd name="T8" fmla="*/ 19 w 156"/>
                  <a:gd name="T9" fmla="*/ 2711 h 3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333">
                    <a:moveTo>
                      <a:pt x="2" y="222"/>
                    </a:moveTo>
                    <a:cubicBezTo>
                      <a:pt x="0" y="276"/>
                      <a:pt x="0" y="276"/>
                      <a:pt x="0" y="276"/>
                    </a:cubicBezTo>
                    <a:cubicBezTo>
                      <a:pt x="0" y="276"/>
                      <a:pt x="77" y="333"/>
                      <a:pt x="156" y="275"/>
                    </a:cubicBezTo>
                    <a:cubicBezTo>
                      <a:pt x="156" y="71"/>
                      <a:pt x="156" y="71"/>
                      <a:pt x="156" y="71"/>
                    </a:cubicBezTo>
                    <a:cubicBezTo>
                      <a:pt x="156" y="71"/>
                      <a:pt x="18" y="0"/>
                      <a:pt x="2" y="222"/>
                    </a:cubicBezTo>
                    <a:close/>
                  </a:path>
                </a:pathLst>
              </a:custGeom>
              <a:solidFill>
                <a:srgbClr val="A4C6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0" name="Freeform 8">
                <a:extLst>
                  <a:ext uri="{FF2B5EF4-FFF2-40B4-BE49-F238E27FC236}">
                    <a16:creationId xmlns:a16="http://schemas.microsoft.com/office/drawing/2014/main" id="{619288C9-B430-46F9-B5DA-3BC7559D3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3009"/>
                <a:ext cx="123" cy="380"/>
              </a:xfrm>
              <a:custGeom>
                <a:avLst/>
                <a:gdLst>
                  <a:gd name="T0" fmla="*/ 522 w 57"/>
                  <a:gd name="T1" fmla="*/ 355 h 165"/>
                  <a:gd name="T2" fmla="*/ 410 w 57"/>
                  <a:gd name="T3" fmla="*/ 636 h 165"/>
                  <a:gd name="T4" fmla="*/ 494 w 57"/>
                  <a:gd name="T5" fmla="*/ 1990 h 165"/>
                  <a:gd name="T6" fmla="*/ 0 w 57"/>
                  <a:gd name="T7" fmla="*/ 1771 h 165"/>
                  <a:gd name="T8" fmla="*/ 19 w 57"/>
                  <a:gd name="T9" fmla="*/ 403 h 165"/>
                  <a:gd name="T10" fmla="*/ 391 w 57"/>
                  <a:gd name="T11" fmla="*/ 0 h 165"/>
                  <a:gd name="T12" fmla="*/ 572 w 57"/>
                  <a:gd name="T13" fmla="*/ 196 h 165"/>
                  <a:gd name="T14" fmla="*/ 531 w 57"/>
                  <a:gd name="T15" fmla="*/ 355 h 1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65">
                    <a:moveTo>
                      <a:pt x="52" y="29"/>
                    </a:moveTo>
                    <a:cubicBezTo>
                      <a:pt x="52" y="29"/>
                      <a:pt x="39" y="19"/>
                      <a:pt x="41" y="52"/>
                    </a:cubicBezTo>
                    <a:cubicBezTo>
                      <a:pt x="42" y="84"/>
                      <a:pt x="49" y="163"/>
                      <a:pt x="49" y="163"/>
                    </a:cubicBezTo>
                    <a:cubicBezTo>
                      <a:pt x="49" y="163"/>
                      <a:pt x="32" y="165"/>
                      <a:pt x="0" y="145"/>
                    </a:cubicBezTo>
                    <a:cubicBezTo>
                      <a:pt x="2" y="33"/>
                      <a:pt x="2" y="33"/>
                      <a:pt x="2" y="33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57" y="16"/>
                      <a:pt x="57" y="16"/>
                      <a:pt x="57" y="16"/>
                    </a:cubicBezTo>
                    <a:cubicBezTo>
                      <a:pt x="53" y="29"/>
                      <a:pt x="53" y="29"/>
                      <a:pt x="53" y="29"/>
                    </a:cubicBezTo>
                  </a:path>
                </a:pathLst>
              </a:custGeom>
              <a:solidFill>
                <a:srgbClr val="81B3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1" name="Freeform 9">
                <a:extLst>
                  <a:ext uri="{FF2B5EF4-FFF2-40B4-BE49-F238E27FC236}">
                    <a16:creationId xmlns:a16="http://schemas.microsoft.com/office/drawing/2014/main" id="{55B009B5-285D-43CA-A6FD-C701AF36F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798"/>
                <a:ext cx="803" cy="813"/>
              </a:xfrm>
              <a:custGeom>
                <a:avLst/>
                <a:gdLst>
                  <a:gd name="T0" fmla="*/ 531 w 372"/>
                  <a:gd name="T1" fmla="*/ 392 h 353"/>
                  <a:gd name="T2" fmla="*/ 695 w 372"/>
                  <a:gd name="T3" fmla="*/ 940 h 353"/>
                  <a:gd name="T4" fmla="*/ 0 w 372"/>
                  <a:gd name="T5" fmla="*/ 1490 h 353"/>
                  <a:gd name="T6" fmla="*/ 913 w 372"/>
                  <a:gd name="T7" fmla="*/ 3300 h 353"/>
                  <a:gd name="T8" fmla="*/ 2405 w 372"/>
                  <a:gd name="T9" fmla="*/ 3310 h 353"/>
                  <a:gd name="T10" fmla="*/ 2534 w 372"/>
                  <a:gd name="T11" fmla="*/ 3724 h 353"/>
                  <a:gd name="T12" fmla="*/ 3447 w 372"/>
                  <a:gd name="T13" fmla="*/ 3554 h 353"/>
                  <a:gd name="T14" fmla="*/ 3741 w 372"/>
                  <a:gd name="T15" fmla="*/ 1624 h 353"/>
                  <a:gd name="T16" fmla="*/ 3048 w 372"/>
                  <a:gd name="T17" fmla="*/ 917 h 353"/>
                  <a:gd name="T18" fmla="*/ 3089 w 372"/>
                  <a:gd name="T19" fmla="*/ 378 h 353"/>
                  <a:gd name="T20" fmla="*/ 2465 w 372"/>
                  <a:gd name="T21" fmla="*/ 85 h 353"/>
                  <a:gd name="T22" fmla="*/ 2301 w 372"/>
                  <a:gd name="T23" fmla="*/ 562 h 353"/>
                  <a:gd name="T24" fmla="*/ 2223 w 372"/>
                  <a:gd name="T25" fmla="*/ 514 h 353"/>
                  <a:gd name="T26" fmla="*/ 2232 w 372"/>
                  <a:gd name="T27" fmla="*/ 0 h 353"/>
                  <a:gd name="T28" fmla="*/ 1548 w 372"/>
                  <a:gd name="T29" fmla="*/ 0 h 353"/>
                  <a:gd name="T30" fmla="*/ 1487 w 372"/>
                  <a:gd name="T31" fmla="*/ 721 h 353"/>
                  <a:gd name="T32" fmla="*/ 1146 w 372"/>
                  <a:gd name="T33" fmla="*/ 292 h 353"/>
                  <a:gd name="T34" fmla="*/ 531 w 372"/>
                  <a:gd name="T35" fmla="*/ 392 h 35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72" h="353">
                    <a:moveTo>
                      <a:pt x="53" y="32"/>
                    </a:moveTo>
                    <a:cubicBezTo>
                      <a:pt x="53" y="32"/>
                      <a:pt x="84" y="68"/>
                      <a:pt x="69" y="77"/>
                    </a:cubicBezTo>
                    <a:cubicBezTo>
                      <a:pt x="54" y="86"/>
                      <a:pt x="12" y="105"/>
                      <a:pt x="0" y="122"/>
                    </a:cubicBezTo>
                    <a:cubicBezTo>
                      <a:pt x="91" y="270"/>
                      <a:pt x="91" y="270"/>
                      <a:pt x="91" y="270"/>
                    </a:cubicBezTo>
                    <a:cubicBezTo>
                      <a:pt x="91" y="270"/>
                      <a:pt x="228" y="149"/>
                      <a:pt x="239" y="271"/>
                    </a:cubicBezTo>
                    <a:cubicBezTo>
                      <a:pt x="239" y="271"/>
                      <a:pt x="234" y="293"/>
                      <a:pt x="252" y="305"/>
                    </a:cubicBezTo>
                    <a:cubicBezTo>
                      <a:pt x="271" y="317"/>
                      <a:pt x="323" y="353"/>
                      <a:pt x="343" y="291"/>
                    </a:cubicBezTo>
                    <a:cubicBezTo>
                      <a:pt x="364" y="228"/>
                      <a:pt x="372" y="133"/>
                      <a:pt x="372" y="133"/>
                    </a:cubicBezTo>
                    <a:cubicBezTo>
                      <a:pt x="372" y="133"/>
                      <a:pt x="314" y="80"/>
                      <a:pt x="303" y="75"/>
                    </a:cubicBezTo>
                    <a:cubicBezTo>
                      <a:pt x="291" y="71"/>
                      <a:pt x="298" y="42"/>
                      <a:pt x="307" y="31"/>
                    </a:cubicBezTo>
                    <a:cubicBezTo>
                      <a:pt x="245" y="7"/>
                      <a:pt x="245" y="7"/>
                      <a:pt x="245" y="7"/>
                    </a:cubicBezTo>
                    <a:cubicBezTo>
                      <a:pt x="245" y="7"/>
                      <a:pt x="233" y="25"/>
                      <a:pt x="229" y="46"/>
                    </a:cubicBezTo>
                    <a:cubicBezTo>
                      <a:pt x="227" y="55"/>
                      <a:pt x="221" y="52"/>
                      <a:pt x="221" y="42"/>
                    </a:cubicBezTo>
                    <a:cubicBezTo>
                      <a:pt x="221" y="31"/>
                      <a:pt x="222" y="0"/>
                      <a:pt x="222" y="0"/>
                    </a:cubicBezTo>
                    <a:cubicBezTo>
                      <a:pt x="154" y="0"/>
                      <a:pt x="154" y="0"/>
                      <a:pt x="154" y="0"/>
                    </a:cubicBezTo>
                    <a:cubicBezTo>
                      <a:pt x="154" y="0"/>
                      <a:pt x="162" y="50"/>
                      <a:pt x="148" y="59"/>
                    </a:cubicBezTo>
                    <a:cubicBezTo>
                      <a:pt x="132" y="70"/>
                      <a:pt x="116" y="30"/>
                      <a:pt x="114" y="24"/>
                    </a:cubicBezTo>
                    <a:lnTo>
                      <a:pt x="53" y="32"/>
                    </a:ln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2" name="Freeform 10">
                <a:extLst>
                  <a:ext uri="{FF2B5EF4-FFF2-40B4-BE49-F238E27FC236}">
                    <a16:creationId xmlns:a16="http://schemas.microsoft.com/office/drawing/2014/main" id="{E3FF5953-5409-4FD8-92C4-10FB54EF7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830"/>
                <a:ext cx="134" cy="60"/>
              </a:xfrm>
              <a:custGeom>
                <a:avLst/>
                <a:gdLst>
                  <a:gd name="T0" fmla="*/ 627 w 62"/>
                  <a:gd name="T1" fmla="*/ 134 h 26"/>
                  <a:gd name="T2" fmla="*/ 322 w 62"/>
                  <a:gd name="T3" fmla="*/ 309 h 26"/>
                  <a:gd name="T4" fmla="*/ 0 w 62"/>
                  <a:gd name="T5" fmla="*/ 196 h 26"/>
                  <a:gd name="T6" fmla="*/ 303 w 62"/>
                  <a:gd name="T7" fmla="*/ 28 h 26"/>
                  <a:gd name="T8" fmla="*/ 627 w 62"/>
                  <a:gd name="T9" fmla="*/ 13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6">
                    <a:moveTo>
                      <a:pt x="62" y="11"/>
                    </a:moveTo>
                    <a:cubicBezTo>
                      <a:pt x="62" y="17"/>
                      <a:pt x="49" y="23"/>
                      <a:pt x="32" y="25"/>
                    </a:cubicBezTo>
                    <a:cubicBezTo>
                      <a:pt x="15" y="26"/>
                      <a:pt x="1" y="22"/>
                      <a:pt x="0" y="16"/>
                    </a:cubicBezTo>
                    <a:cubicBezTo>
                      <a:pt x="0" y="9"/>
                      <a:pt x="13" y="3"/>
                      <a:pt x="30" y="2"/>
                    </a:cubicBezTo>
                    <a:cubicBezTo>
                      <a:pt x="47" y="0"/>
                      <a:pt x="61" y="4"/>
                      <a:pt x="62" y="11"/>
                    </a:cubicBezTo>
                    <a:close/>
                  </a:path>
                </a:pathLst>
              </a:custGeom>
              <a:solidFill>
                <a:srgbClr val="F98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3" name="Freeform 11">
                <a:extLst>
                  <a:ext uri="{FF2B5EF4-FFF2-40B4-BE49-F238E27FC236}">
                    <a16:creationId xmlns:a16="http://schemas.microsoft.com/office/drawing/2014/main" id="{6685AE91-4D9B-4242-8B6A-DF94EB45D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840"/>
                <a:ext cx="106" cy="41"/>
              </a:xfrm>
              <a:custGeom>
                <a:avLst/>
                <a:gdLst>
                  <a:gd name="T0" fmla="*/ 495 w 49"/>
                  <a:gd name="T1" fmla="*/ 82 h 18"/>
                  <a:gd name="T2" fmla="*/ 253 w 49"/>
                  <a:gd name="T3" fmla="*/ 203 h 18"/>
                  <a:gd name="T4" fmla="*/ 0 w 49"/>
                  <a:gd name="T5" fmla="*/ 130 h 18"/>
                  <a:gd name="T6" fmla="*/ 242 w 49"/>
                  <a:gd name="T7" fmla="*/ 11 h 18"/>
                  <a:gd name="T8" fmla="*/ 495 w 49"/>
                  <a:gd name="T9" fmla="*/ 8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18">
                    <a:moveTo>
                      <a:pt x="49" y="7"/>
                    </a:moveTo>
                    <a:cubicBezTo>
                      <a:pt x="49" y="12"/>
                      <a:pt x="39" y="16"/>
                      <a:pt x="25" y="17"/>
                    </a:cubicBezTo>
                    <a:cubicBezTo>
                      <a:pt x="12" y="18"/>
                      <a:pt x="0" y="16"/>
                      <a:pt x="0" y="11"/>
                    </a:cubicBezTo>
                    <a:cubicBezTo>
                      <a:pt x="0" y="7"/>
                      <a:pt x="10" y="2"/>
                      <a:pt x="24" y="1"/>
                    </a:cubicBezTo>
                    <a:cubicBezTo>
                      <a:pt x="37" y="0"/>
                      <a:pt x="48" y="3"/>
                      <a:pt x="49" y="7"/>
                    </a:cubicBezTo>
                    <a:close/>
                  </a:path>
                </a:pathLst>
              </a:custGeom>
              <a:solidFill>
                <a:srgbClr val="E614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4" name="Oval 12">
                <a:extLst>
                  <a:ext uri="{FF2B5EF4-FFF2-40B4-BE49-F238E27FC236}">
                    <a16:creationId xmlns:a16="http://schemas.microsoft.com/office/drawing/2014/main" id="{A547766F-FA7B-47DA-9024-8978D1753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773"/>
                <a:ext cx="147" cy="48"/>
              </a:xfrm>
              <a:prstGeom prst="ellipse">
                <a:avLst/>
              </a:prstGeom>
              <a:solidFill>
                <a:srgbClr val="F98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25" name="Oval 13">
                <a:extLst>
                  <a:ext uri="{FF2B5EF4-FFF2-40B4-BE49-F238E27FC236}">
                    <a16:creationId xmlns:a16="http://schemas.microsoft.com/office/drawing/2014/main" id="{51401BA5-A871-46B8-A7C1-628FD3ED8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5" y="782"/>
                <a:ext cx="117" cy="30"/>
              </a:xfrm>
              <a:prstGeom prst="ellipse">
                <a:avLst/>
              </a:prstGeom>
              <a:solidFill>
                <a:srgbClr val="E614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26" name="Freeform 14">
                <a:extLst>
                  <a:ext uri="{FF2B5EF4-FFF2-40B4-BE49-F238E27FC236}">
                    <a16:creationId xmlns:a16="http://schemas.microsoft.com/office/drawing/2014/main" id="{AADAA9B6-9CAE-4567-995A-DEEC11C18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803"/>
                <a:ext cx="145" cy="78"/>
              </a:xfrm>
              <a:custGeom>
                <a:avLst/>
                <a:gdLst>
                  <a:gd name="T0" fmla="*/ 660 w 67"/>
                  <a:gd name="T1" fmla="*/ 337 h 34"/>
                  <a:gd name="T2" fmla="*/ 305 w 67"/>
                  <a:gd name="T3" fmla="*/ 337 h 34"/>
                  <a:gd name="T4" fmla="*/ 19 w 67"/>
                  <a:gd name="T5" fmla="*/ 73 h 34"/>
                  <a:gd name="T6" fmla="*/ 383 w 67"/>
                  <a:gd name="T7" fmla="*/ 73 h 34"/>
                  <a:gd name="T8" fmla="*/ 660 w 67"/>
                  <a:gd name="T9" fmla="*/ 33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34">
                    <a:moveTo>
                      <a:pt x="65" y="28"/>
                    </a:moveTo>
                    <a:cubicBezTo>
                      <a:pt x="63" y="34"/>
                      <a:pt x="47" y="34"/>
                      <a:pt x="30" y="28"/>
                    </a:cubicBezTo>
                    <a:cubicBezTo>
                      <a:pt x="13" y="22"/>
                      <a:pt x="0" y="12"/>
                      <a:pt x="2" y="6"/>
                    </a:cubicBezTo>
                    <a:cubicBezTo>
                      <a:pt x="4" y="0"/>
                      <a:pt x="20" y="0"/>
                      <a:pt x="38" y="6"/>
                    </a:cubicBezTo>
                    <a:cubicBezTo>
                      <a:pt x="55" y="12"/>
                      <a:pt x="67" y="22"/>
                      <a:pt x="65" y="28"/>
                    </a:cubicBezTo>
                    <a:close/>
                  </a:path>
                </a:pathLst>
              </a:custGeom>
              <a:solidFill>
                <a:srgbClr val="F98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7" name="Freeform 15">
                <a:extLst>
                  <a:ext uri="{FF2B5EF4-FFF2-40B4-BE49-F238E27FC236}">
                    <a16:creationId xmlns:a16="http://schemas.microsoft.com/office/drawing/2014/main" id="{499B0D62-6E30-4BF3-8D5A-A203461EB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812"/>
                <a:ext cx="117" cy="60"/>
              </a:xfrm>
              <a:custGeom>
                <a:avLst/>
                <a:gdLst>
                  <a:gd name="T0" fmla="*/ 540 w 54"/>
                  <a:gd name="T1" fmla="*/ 272 h 26"/>
                  <a:gd name="T2" fmla="*/ 253 w 54"/>
                  <a:gd name="T3" fmla="*/ 245 h 26"/>
                  <a:gd name="T4" fmla="*/ 9 w 54"/>
                  <a:gd name="T5" fmla="*/ 48 h 26"/>
                  <a:gd name="T6" fmla="*/ 297 w 54"/>
                  <a:gd name="T7" fmla="*/ 74 h 26"/>
                  <a:gd name="T8" fmla="*/ 540 w 54"/>
                  <a:gd name="T9" fmla="*/ 27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6">
                    <a:moveTo>
                      <a:pt x="53" y="22"/>
                    </a:moveTo>
                    <a:cubicBezTo>
                      <a:pt x="51" y="26"/>
                      <a:pt x="39" y="25"/>
                      <a:pt x="25" y="20"/>
                    </a:cubicBezTo>
                    <a:cubicBezTo>
                      <a:pt x="10" y="15"/>
                      <a:pt x="0" y="8"/>
                      <a:pt x="1" y="4"/>
                    </a:cubicBezTo>
                    <a:cubicBezTo>
                      <a:pt x="3" y="0"/>
                      <a:pt x="15" y="1"/>
                      <a:pt x="29" y="6"/>
                    </a:cubicBezTo>
                    <a:cubicBezTo>
                      <a:pt x="43" y="11"/>
                      <a:pt x="54" y="18"/>
                      <a:pt x="53" y="22"/>
                    </a:cubicBezTo>
                    <a:close/>
                  </a:path>
                </a:pathLst>
              </a:custGeom>
              <a:solidFill>
                <a:srgbClr val="E614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8" name="Freeform 16">
                <a:extLst>
                  <a:ext uri="{FF2B5EF4-FFF2-40B4-BE49-F238E27FC236}">
                    <a16:creationId xmlns:a16="http://schemas.microsoft.com/office/drawing/2014/main" id="{A0278ECC-F0A9-4517-B4E8-A39303910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049"/>
                <a:ext cx="255" cy="394"/>
              </a:xfrm>
              <a:custGeom>
                <a:avLst/>
                <a:gdLst>
                  <a:gd name="T0" fmla="*/ 905 w 118"/>
                  <a:gd name="T1" fmla="*/ 843 h 171"/>
                  <a:gd name="T2" fmla="*/ 1026 w 118"/>
                  <a:gd name="T3" fmla="*/ 1979 h 171"/>
                  <a:gd name="T4" fmla="*/ 294 w 118"/>
                  <a:gd name="T5" fmla="*/ 1247 h 171"/>
                  <a:gd name="T6" fmla="*/ 173 w 118"/>
                  <a:gd name="T7" fmla="*/ 111 h 171"/>
                  <a:gd name="T8" fmla="*/ 905 w 118"/>
                  <a:gd name="T9" fmla="*/ 843 h 1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71">
                    <a:moveTo>
                      <a:pt x="90" y="69"/>
                    </a:moveTo>
                    <a:cubicBezTo>
                      <a:pt x="113" y="111"/>
                      <a:pt x="118" y="153"/>
                      <a:pt x="102" y="162"/>
                    </a:cubicBezTo>
                    <a:cubicBezTo>
                      <a:pt x="85" y="171"/>
                      <a:pt x="52" y="145"/>
                      <a:pt x="29" y="102"/>
                    </a:cubicBezTo>
                    <a:cubicBezTo>
                      <a:pt x="5" y="60"/>
                      <a:pt x="0" y="18"/>
                      <a:pt x="17" y="9"/>
                    </a:cubicBezTo>
                    <a:cubicBezTo>
                      <a:pt x="34" y="0"/>
                      <a:pt x="66" y="26"/>
                      <a:pt x="90" y="69"/>
                    </a:cubicBezTo>
                    <a:close/>
                  </a:path>
                </a:pathLst>
              </a:custGeom>
              <a:solidFill>
                <a:srgbClr val="F98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9" name="Freeform 17">
                <a:extLst>
                  <a:ext uri="{FF2B5EF4-FFF2-40B4-BE49-F238E27FC236}">
                    <a16:creationId xmlns:a16="http://schemas.microsoft.com/office/drawing/2014/main" id="{C82D7299-36D4-4E2E-8746-FB3BC7C47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088"/>
                <a:ext cx="205" cy="320"/>
              </a:xfrm>
              <a:custGeom>
                <a:avLst/>
                <a:gdLst>
                  <a:gd name="T0" fmla="*/ 703 w 95"/>
                  <a:gd name="T1" fmla="*/ 695 h 139"/>
                  <a:gd name="T2" fmla="*/ 824 w 95"/>
                  <a:gd name="T3" fmla="*/ 1612 h 139"/>
                  <a:gd name="T4" fmla="*/ 242 w 95"/>
                  <a:gd name="T5" fmla="*/ 1013 h 139"/>
                  <a:gd name="T6" fmla="*/ 129 w 95"/>
                  <a:gd name="T7" fmla="*/ 85 h 139"/>
                  <a:gd name="T8" fmla="*/ 703 w 95"/>
                  <a:gd name="T9" fmla="*/ 695 h 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39">
                    <a:moveTo>
                      <a:pt x="70" y="57"/>
                    </a:moveTo>
                    <a:cubicBezTo>
                      <a:pt x="89" y="92"/>
                      <a:pt x="95" y="125"/>
                      <a:pt x="82" y="132"/>
                    </a:cubicBezTo>
                    <a:cubicBezTo>
                      <a:pt x="69" y="139"/>
                      <a:pt x="44" y="117"/>
                      <a:pt x="24" y="83"/>
                    </a:cubicBezTo>
                    <a:cubicBezTo>
                      <a:pt x="5" y="48"/>
                      <a:pt x="0" y="14"/>
                      <a:pt x="13" y="7"/>
                    </a:cubicBezTo>
                    <a:cubicBezTo>
                      <a:pt x="25" y="0"/>
                      <a:pt x="51" y="23"/>
                      <a:pt x="70" y="57"/>
                    </a:cubicBezTo>
                    <a:close/>
                  </a:path>
                </a:pathLst>
              </a:custGeom>
              <a:solidFill>
                <a:srgbClr val="E614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0" name="Freeform 18">
                <a:extLst>
                  <a:ext uri="{FF2B5EF4-FFF2-40B4-BE49-F238E27FC236}">
                    <a16:creationId xmlns:a16="http://schemas.microsoft.com/office/drawing/2014/main" id="{9D5B2808-DE23-457E-B817-A005BD680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1155"/>
                <a:ext cx="490" cy="836"/>
              </a:xfrm>
              <a:custGeom>
                <a:avLst/>
                <a:gdLst>
                  <a:gd name="T0" fmla="*/ 494 w 227"/>
                  <a:gd name="T1" fmla="*/ 0 h 363"/>
                  <a:gd name="T2" fmla="*/ 451 w 227"/>
                  <a:gd name="T3" fmla="*/ 1538 h 363"/>
                  <a:gd name="T4" fmla="*/ 253 w 227"/>
                  <a:gd name="T5" fmla="*/ 2531 h 363"/>
                  <a:gd name="T6" fmla="*/ 1258 w 227"/>
                  <a:gd name="T7" fmla="*/ 3749 h 363"/>
                  <a:gd name="T8" fmla="*/ 2264 w 227"/>
                  <a:gd name="T9" fmla="*/ 2849 h 363"/>
                  <a:gd name="T10" fmla="*/ 2172 w 227"/>
                  <a:gd name="T11" fmla="*/ 2089 h 363"/>
                  <a:gd name="T12" fmla="*/ 2284 w 227"/>
                  <a:gd name="T13" fmla="*/ 0 h 363"/>
                  <a:gd name="T14" fmla="*/ 494 w 227"/>
                  <a:gd name="T15" fmla="*/ 0 h 3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7" h="363">
                    <a:moveTo>
                      <a:pt x="49" y="0"/>
                    </a:moveTo>
                    <a:cubicBezTo>
                      <a:pt x="49" y="0"/>
                      <a:pt x="60" y="101"/>
                      <a:pt x="45" y="126"/>
                    </a:cubicBezTo>
                    <a:cubicBezTo>
                      <a:pt x="29" y="151"/>
                      <a:pt x="25" y="207"/>
                      <a:pt x="25" y="207"/>
                    </a:cubicBezTo>
                    <a:cubicBezTo>
                      <a:pt x="25" y="207"/>
                      <a:pt x="0" y="363"/>
                      <a:pt x="125" y="307"/>
                    </a:cubicBezTo>
                    <a:cubicBezTo>
                      <a:pt x="149" y="295"/>
                      <a:pt x="222" y="331"/>
                      <a:pt x="225" y="233"/>
                    </a:cubicBezTo>
                    <a:cubicBezTo>
                      <a:pt x="226" y="201"/>
                      <a:pt x="219" y="196"/>
                      <a:pt x="216" y="171"/>
                    </a:cubicBezTo>
                    <a:cubicBezTo>
                      <a:pt x="214" y="145"/>
                      <a:pt x="227" y="0"/>
                      <a:pt x="227" y="0"/>
                    </a:cubicBez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A4C6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1" name="Oval 19">
                <a:extLst>
                  <a:ext uri="{FF2B5EF4-FFF2-40B4-BE49-F238E27FC236}">
                    <a16:creationId xmlns:a16="http://schemas.microsoft.com/office/drawing/2014/main" id="{EA558EBC-1D2E-4C88-A92C-D0E5EB343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7" y="1095"/>
                <a:ext cx="384" cy="118"/>
              </a:xfrm>
              <a:prstGeom prst="ellipse">
                <a:avLst/>
              </a:prstGeom>
              <a:solidFill>
                <a:srgbClr val="D5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32" name="Oval 20">
                <a:extLst>
                  <a:ext uri="{FF2B5EF4-FFF2-40B4-BE49-F238E27FC236}">
                    <a16:creationId xmlns:a16="http://schemas.microsoft.com/office/drawing/2014/main" id="{F739FA8F-4034-4D56-9663-E7A980F60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1109"/>
                <a:ext cx="311" cy="83"/>
              </a:xfrm>
              <a:prstGeom prst="ellipse">
                <a:avLst/>
              </a:prstGeom>
              <a:solidFill>
                <a:srgbClr val="44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33" name="Freeform 21">
                <a:extLst>
                  <a:ext uri="{FF2B5EF4-FFF2-40B4-BE49-F238E27FC236}">
                    <a16:creationId xmlns:a16="http://schemas.microsoft.com/office/drawing/2014/main" id="{AC620DAE-2519-40D1-A31C-6CB951CF1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1093"/>
                <a:ext cx="311" cy="78"/>
              </a:xfrm>
              <a:custGeom>
                <a:avLst/>
                <a:gdLst>
                  <a:gd name="T0" fmla="*/ 1363 w 144"/>
                  <a:gd name="T1" fmla="*/ 411 h 34"/>
                  <a:gd name="T2" fmla="*/ 1451 w 144"/>
                  <a:gd name="T3" fmla="*/ 301 h 34"/>
                  <a:gd name="T4" fmla="*/ 728 w 144"/>
                  <a:gd name="T5" fmla="*/ 85 h 34"/>
                  <a:gd name="T6" fmla="*/ 0 w 144"/>
                  <a:gd name="T7" fmla="*/ 301 h 34"/>
                  <a:gd name="T8" fmla="*/ 89 w 144"/>
                  <a:gd name="T9" fmla="*/ 411 h 34"/>
                  <a:gd name="T10" fmla="*/ 1363 w 144"/>
                  <a:gd name="T11" fmla="*/ 411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34">
                    <a:moveTo>
                      <a:pt x="135" y="34"/>
                    </a:moveTo>
                    <a:cubicBezTo>
                      <a:pt x="141" y="31"/>
                      <a:pt x="144" y="28"/>
                      <a:pt x="144" y="25"/>
                    </a:cubicBezTo>
                    <a:cubicBezTo>
                      <a:pt x="144" y="15"/>
                      <a:pt x="112" y="7"/>
                      <a:pt x="72" y="7"/>
                    </a:cubicBezTo>
                    <a:cubicBezTo>
                      <a:pt x="32" y="7"/>
                      <a:pt x="0" y="15"/>
                      <a:pt x="0" y="25"/>
                    </a:cubicBezTo>
                    <a:cubicBezTo>
                      <a:pt x="0" y="28"/>
                      <a:pt x="3" y="31"/>
                      <a:pt x="9" y="34"/>
                    </a:cubicBezTo>
                    <a:cubicBezTo>
                      <a:pt x="9" y="34"/>
                      <a:pt x="72" y="0"/>
                      <a:pt x="135" y="34"/>
                    </a:cubicBezTo>
                    <a:close/>
                  </a:path>
                </a:pathLst>
              </a:custGeom>
              <a:solidFill>
                <a:srgbClr val="A4C6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4" name="Freeform 22">
                <a:extLst>
                  <a:ext uri="{FF2B5EF4-FFF2-40B4-BE49-F238E27FC236}">
                    <a16:creationId xmlns:a16="http://schemas.microsoft.com/office/drawing/2014/main" id="{322149C8-C44F-4CEA-8D7B-074498AEB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1427"/>
                <a:ext cx="417" cy="467"/>
              </a:xfrm>
              <a:custGeom>
                <a:avLst/>
                <a:gdLst>
                  <a:gd name="T0" fmla="*/ 0 w 193"/>
                  <a:gd name="T1" fmla="*/ 525 h 203"/>
                  <a:gd name="T2" fmla="*/ 130 w 193"/>
                  <a:gd name="T3" fmla="*/ 94 h 203"/>
                  <a:gd name="T4" fmla="*/ 1050 w 193"/>
                  <a:gd name="T5" fmla="*/ 656 h 203"/>
                  <a:gd name="T6" fmla="*/ 1605 w 193"/>
                  <a:gd name="T7" fmla="*/ 1799 h 203"/>
                  <a:gd name="T8" fmla="*/ 1919 w 193"/>
                  <a:gd name="T9" fmla="*/ 1038 h 203"/>
                  <a:gd name="T10" fmla="*/ 1947 w 193"/>
                  <a:gd name="T11" fmla="*/ 1192 h 203"/>
                  <a:gd name="T12" fmla="*/ 1906 w 193"/>
                  <a:gd name="T13" fmla="*/ 1730 h 203"/>
                  <a:gd name="T14" fmla="*/ 1553 w 193"/>
                  <a:gd name="T15" fmla="*/ 2471 h 203"/>
                  <a:gd name="T16" fmla="*/ 869 w 193"/>
                  <a:gd name="T17" fmla="*/ 2376 h 203"/>
                  <a:gd name="T18" fmla="*/ 547 w 193"/>
                  <a:gd name="T19" fmla="*/ 2181 h 203"/>
                  <a:gd name="T20" fmla="*/ 583 w 193"/>
                  <a:gd name="T21" fmla="*/ 899 h 203"/>
                  <a:gd name="T22" fmla="*/ 0 w 193"/>
                  <a:gd name="T23" fmla="*/ 525 h 20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3" h="203">
                    <a:moveTo>
                      <a:pt x="0" y="43"/>
                    </a:moveTo>
                    <a:cubicBezTo>
                      <a:pt x="0" y="43"/>
                      <a:pt x="8" y="16"/>
                      <a:pt x="13" y="8"/>
                    </a:cubicBezTo>
                    <a:cubicBezTo>
                      <a:pt x="18" y="0"/>
                      <a:pt x="84" y="6"/>
                      <a:pt x="104" y="54"/>
                    </a:cubicBezTo>
                    <a:cubicBezTo>
                      <a:pt x="124" y="101"/>
                      <a:pt x="142" y="164"/>
                      <a:pt x="159" y="148"/>
                    </a:cubicBezTo>
                    <a:cubicBezTo>
                      <a:pt x="177" y="132"/>
                      <a:pt x="175" y="90"/>
                      <a:pt x="190" y="85"/>
                    </a:cubicBezTo>
                    <a:cubicBezTo>
                      <a:pt x="190" y="85"/>
                      <a:pt x="193" y="90"/>
                      <a:pt x="193" y="98"/>
                    </a:cubicBezTo>
                    <a:cubicBezTo>
                      <a:pt x="193" y="105"/>
                      <a:pt x="189" y="142"/>
                      <a:pt x="189" y="142"/>
                    </a:cubicBezTo>
                    <a:cubicBezTo>
                      <a:pt x="154" y="203"/>
                      <a:pt x="154" y="203"/>
                      <a:pt x="154" y="203"/>
                    </a:cubicBezTo>
                    <a:cubicBezTo>
                      <a:pt x="86" y="195"/>
                      <a:pt x="86" y="195"/>
                      <a:pt x="86" y="195"/>
                    </a:cubicBezTo>
                    <a:cubicBezTo>
                      <a:pt x="54" y="179"/>
                      <a:pt x="54" y="179"/>
                      <a:pt x="54" y="179"/>
                    </a:cubicBezTo>
                    <a:cubicBezTo>
                      <a:pt x="58" y="74"/>
                      <a:pt x="58" y="74"/>
                      <a:pt x="58" y="74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81B3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5" name="Freeform 23">
                <a:extLst>
                  <a:ext uri="{FF2B5EF4-FFF2-40B4-BE49-F238E27FC236}">
                    <a16:creationId xmlns:a16="http://schemas.microsoft.com/office/drawing/2014/main" id="{B3AC7224-90F4-4CA0-BFA4-49C2EE062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1155"/>
                <a:ext cx="490" cy="836"/>
              </a:xfrm>
              <a:custGeom>
                <a:avLst/>
                <a:gdLst>
                  <a:gd name="T0" fmla="*/ 494 w 227"/>
                  <a:gd name="T1" fmla="*/ 0 h 363"/>
                  <a:gd name="T2" fmla="*/ 451 w 227"/>
                  <a:gd name="T3" fmla="*/ 1538 h 363"/>
                  <a:gd name="T4" fmla="*/ 253 w 227"/>
                  <a:gd name="T5" fmla="*/ 2531 h 363"/>
                  <a:gd name="T6" fmla="*/ 1258 w 227"/>
                  <a:gd name="T7" fmla="*/ 3749 h 363"/>
                  <a:gd name="T8" fmla="*/ 2273 w 227"/>
                  <a:gd name="T9" fmla="*/ 2849 h 363"/>
                  <a:gd name="T10" fmla="*/ 2180 w 227"/>
                  <a:gd name="T11" fmla="*/ 2089 h 363"/>
                  <a:gd name="T12" fmla="*/ 2284 w 227"/>
                  <a:gd name="T13" fmla="*/ 0 h 3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363">
                    <a:moveTo>
                      <a:pt x="49" y="0"/>
                    </a:moveTo>
                    <a:cubicBezTo>
                      <a:pt x="49" y="0"/>
                      <a:pt x="61" y="101"/>
                      <a:pt x="45" y="126"/>
                    </a:cubicBezTo>
                    <a:cubicBezTo>
                      <a:pt x="29" y="151"/>
                      <a:pt x="25" y="207"/>
                      <a:pt x="25" y="207"/>
                    </a:cubicBezTo>
                    <a:cubicBezTo>
                      <a:pt x="25" y="207"/>
                      <a:pt x="0" y="363"/>
                      <a:pt x="125" y="307"/>
                    </a:cubicBezTo>
                    <a:cubicBezTo>
                      <a:pt x="150" y="295"/>
                      <a:pt x="222" y="331"/>
                      <a:pt x="226" y="233"/>
                    </a:cubicBezTo>
                    <a:cubicBezTo>
                      <a:pt x="227" y="201"/>
                      <a:pt x="219" y="196"/>
                      <a:pt x="217" y="171"/>
                    </a:cubicBezTo>
                    <a:cubicBezTo>
                      <a:pt x="214" y="145"/>
                      <a:pt x="227" y="0"/>
                      <a:pt x="227" y="0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6" name="Oval 24">
                <a:extLst>
                  <a:ext uri="{FF2B5EF4-FFF2-40B4-BE49-F238E27FC236}">
                    <a16:creationId xmlns:a16="http://schemas.microsoft.com/office/drawing/2014/main" id="{51FEDBB8-C4C6-4999-9223-352AB73A3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7" y="1095"/>
                <a:ext cx="384" cy="118"/>
              </a:xfrm>
              <a:prstGeom prst="ellips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37" name="Oval 25">
                <a:extLst>
                  <a:ext uri="{FF2B5EF4-FFF2-40B4-BE49-F238E27FC236}">
                    <a16:creationId xmlns:a16="http://schemas.microsoft.com/office/drawing/2014/main" id="{44911A7D-4820-4DF7-ACF8-47885D390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1109"/>
                <a:ext cx="311" cy="83"/>
              </a:xfrm>
              <a:prstGeom prst="ellips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38" name="Freeform 26">
                <a:extLst>
                  <a:ext uri="{FF2B5EF4-FFF2-40B4-BE49-F238E27FC236}">
                    <a16:creationId xmlns:a16="http://schemas.microsoft.com/office/drawing/2014/main" id="{CAC9011B-38A9-4FE2-B290-669647DD4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980"/>
                <a:ext cx="1784" cy="1481"/>
              </a:xfrm>
              <a:custGeom>
                <a:avLst/>
                <a:gdLst>
                  <a:gd name="T0" fmla="*/ 2702 w 826"/>
                  <a:gd name="T1" fmla="*/ 0 h 643"/>
                  <a:gd name="T2" fmla="*/ 1866 w 826"/>
                  <a:gd name="T3" fmla="*/ 1184 h 643"/>
                  <a:gd name="T4" fmla="*/ 886 w 826"/>
                  <a:gd name="T5" fmla="*/ 5899 h 643"/>
                  <a:gd name="T6" fmla="*/ 1110 w 826"/>
                  <a:gd name="T7" fmla="*/ 6293 h 643"/>
                  <a:gd name="T8" fmla="*/ 1199 w 826"/>
                  <a:gd name="T9" fmla="*/ 6415 h 643"/>
                  <a:gd name="T10" fmla="*/ 3024 w 826"/>
                  <a:gd name="T11" fmla="*/ 7200 h 643"/>
                  <a:gd name="T12" fmla="*/ 6540 w 826"/>
                  <a:gd name="T13" fmla="*/ 7603 h 643"/>
                  <a:gd name="T14" fmla="*/ 8220 w 826"/>
                  <a:gd name="T15" fmla="*/ 5205 h 643"/>
                  <a:gd name="T16" fmla="*/ 2702 w 826"/>
                  <a:gd name="T17" fmla="*/ 0 h 6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26" h="643">
                    <a:moveTo>
                      <a:pt x="268" y="0"/>
                    </a:moveTo>
                    <a:cubicBezTo>
                      <a:pt x="268" y="0"/>
                      <a:pt x="231" y="66"/>
                      <a:pt x="185" y="97"/>
                    </a:cubicBezTo>
                    <a:cubicBezTo>
                      <a:pt x="139" y="128"/>
                      <a:pt x="0" y="354"/>
                      <a:pt x="88" y="483"/>
                    </a:cubicBezTo>
                    <a:cubicBezTo>
                      <a:pt x="96" y="495"/>
                      <a:pt x="103" y="505"/>
                      <a:pt x="110" y="515"/>
                    </a:cubicBezTo>
                    <a:cubicBezTo>
                      <a:pt x="113" y="518"/>
                      <a:pt x="117" y="521"/>
                      <a:pt x="119" y="525"/>
                    </a:cubicBezTo>
                    <a:cubicBezTo>
                      <a:pt x="147" y="588"/>
                      <a:pt x="234" y="598"/>
                      <a:pt x="300" y="589"/>
                    </a:cubicBezTo>
                    <a:cubicBezTo>
                      <a:pt x="376" y="580"/>
                      <a:pt x="528" y="643"/>
                      <a:pt x="649" y="622"/>
                    </a:cubicBezTo>
                    <a:cubicBezTo>
                      <a:pt x="771" y="600"/>
                      <a:pt x="826" y="569"/>
                      <a:pt x="816" y="426"/>
                    </a:cubicBezTo>
                    <a:cubicBezTo>
                      <a:pt x="805" y="283"/>
                      <a:pt x="359" y="0"/>
                      <a:pt x="268" y="0"/>
                    </a:cubicBezTo>
                    <a:close/>
                  </a:path>
                </a:pathLst>
              </a:custGeom>
              <a:solidFill>
                <a:srgbClr val="F2D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9" name="Freeform 27">
                <a:extLst>
                  <a:ext uri="{FF2B5EF4-FFF2-40B4-BE49-F238E27FC236}">
                    <a16:creationId xmlns:a16="http://schemas.microsoft.com/office/drawing/2014/main" id="{069EA0E0-878D-48AD-81CB-BCF427BB4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558"/>
                <a:ext cx="335" cy="585"/>
              </a:xfrm>
              <a:custGeom>
                <a:avLst/>
                <a:gdLst>
                  <a:gd name="T0" fmla="*/ 1111 w 155"/>
                  <a:gd name="T1" fmla="*/ 281 h 254"/>
                  <a:gd name="T2" fmla="*/ 434 w 155"/>
                  <a:gd name="T3" fmla="*/ 94 h 254"/>
                  <a:gd name="T4" fmla="*/ 121 w 155"/>
                  <a:gd name="T5" fmla="*/ 758 h 254"/>
                  <a:gd name="T6" fmla="*/ 61 w 155"/>
                  <a:gd name="T7" fmla="*/ 1465 h 254"/>
                  <a:gd name="T8" fmla="*/ 393 w 155"/>
                  <a:gd name="T9" fmla="*/ 2785 h 254"/>
                  <a:gd name="T10" fmla="*/ 1251 w 155"/>
                  <a:gd name="T11" fmla="*/ 2345 h 254"/>
                  <a:gd name="T12" fmla="*/ 1485 w 155"/>
                  <a:gd name="T13" fmla="*/ 1002 h 254"/>
                  <a:gd name="T14" fmla="*/ 1122 w 155"/>
                  <a:gd name="T15" fmla="*/ 281 h 254"/>
                  <a:gd name="T16" fmla="*/ 1089 w 155"/>
                  <a:gd name="T17" fmla="*/ 269 h 2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5" h="254">
                    <a:moveTo>
                      <a:pt x="110" y="23"/>
                    </a:moveTo>
                    <a:cubicBezTo>
                      <a:pt x="98" y="8"/>
                      <a:pt x="60" y="0"/>
                      <a:pt x="43" y="8"/>
                    </a:cubicBezTo>
                    <a:cubicBezTo>
                      <a:pt x="26" y="17"/>
                      <a:pt x="14" y="43"/>
                      <a:pt x="12" y="62"/>
                    </a:cubicBezTo>
                    <a:cubicBezTo>
                      <a:pt x="8" y="100"/>
                      <a:pt x="8" y="107"/>
                      <a:pt x="6" y="120"/>
                    </a:cubicBezTo>
                    <a:cubicBezTo>
                      <a:pt x="0" y="156"/>
                      <a:pt x="5" y="203"/>
                      <a:pt x="39" y="228"/>
                    </a:cubicBezTo>
                    <a:cubicBezTo>
                      <a:pt x="73" y="254"/>
                      <a:pt x="107" y="221"/>
                      <a:pt x="124" y="192"/>
                    </a:cubicBezTo>
                    <a:cubicBezTo>
                      <a:pt x="142" y="159"/>
                      <a:pt x="155" y="120"/>
                      <a:pt x="147" y="82"/>
                    </a:cubicBezTo>
                    <a:cubicBezTo>
                      <a:pt x="142" y="56"/>
                      <a:pt x="136" y="33"/>
                      <a:pt x="111" y="23"/>
                    </a:cubicBezTo>
                    <a:cubicBezTo>
                      <a:pt x="110" y="22"/>
                      <a:pt x="109" y="22"/>
                      <a:pt x="108" y="22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0" name="Freeform 28">
                <a:extLst>
                  <a:ext uri="{FF2B5EF4-FFF2-40B4-BE49-F238E27FC236}">
                    <a16:creationId xmlns:a16="http://schemas.microsoft.com/office/drawing/2014/main" id="{9E07AB56-3CE5-4136-9116-7A7D736E0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601"/>
                <a:ext cx="288" cy="475"/>
              </a:xfrm>
              <a:custGeom>
                <a:avLst/>
                <a:gdLst>
                  <a:gd name="T0" fmla="*/ 974 w 133"/>
                  <a:gd name="T1" fmla="*/ 233 h 206"/>
                  <a:gd name="T2" fmla="*/ 427 w 133"/>
                  <a:gd name="T3" fmla="*/ 85 h 206"/>
                  <a:gd name="T4" fmla="*/ 132 w 133"/>
                  <a:gd name="T5" fmla="*/ 574 h 206"/>
                  <a:gd name="T6" fmla="*/ 52 w 133"/>
                  <a:gd name="T7" fmla="*/ 1314 h 206"/>
                  <a:gd name="T8" fmla="*/ 385 w 133"/>
                  <a:gd name="T9" fmla="*/ 2271 h 206"/>
                  <a:gd name="T10" fmla="*/ 1098 w 133"/>
                  <a:gd name="T11" fmla="*/ 1914 h 206"/>
                  <a:gd name="T12" fmla="*/ 1288 w 133"/>
                  <a:gd name="T13" fmla="*/ 819 h 206"/>
                  <a:gd name="T14" fmla="*/ 985 w 133"/>
                  <a:gd name="T15" fmla="*/ 233 h 206"/>
                  <a:gd name="T16" fmla="*/ 966 w 133"/>
                  <a:gd name="T17" fmla="*/ 224 h 2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3" h="206">
                    <a:moveTo>
                      <a:pt x="96" y="19"/>
                    </a:moveTo>
                    <a:cubicBezTo>
                      <a:pt x="86" y="7"/>
                      <a:pt x="56" y="0"/>
                      <a:pt x="42" y="7"/>
                    </a:cubicBezTo>
                    <a:cubicBezTo>
                      <a:pt x="28" y="14"/>
                      <a:pt x="15" y="32"/>
                      <a:pt x="13" y="47"/>
                    </a:cubicBezTo>
                    <a:cubicBezTo>
                      <a:pt x="11" y="66"/>
                      <a:pt x="8" y="88"/>
                      <a:pt x="5" y="107"/>
                    </a:cubicBezTo>
                    <a:cubicBezTo>
                      <a:pt x="0" y="137"/>
                      <a:pt x="11" y="165"/>
                      <a:pt x="38" y="185"/>
                    </a:cubicBezTo>
                    <a:cubicBezTo>
                      <a:pt x="66" y="206"/>
                      <a:pt x="94" y="180"/>
                      <a:pt x="108" y="156"/>
                    </a:cubicBezTo>
                    <a:cubicBezTo>
                      <a:pt x="123" y="130"/>
                      <a:pt x="133" y="97"/>
                      <a:pt x="127" y="67"/>
                    </a:cubicBezTo>
                    <a:cubicBezTo>
                      <a:pt x="122" y="46"/>
                      <a:pt x="118" y="27"/>
                      <a:pt x="97" y="19"/>
                    </a:cubicBezTo>
                    <a:cubicBezTo>
                      <a:pt x="96" y="18"/>
                      <a:pt x="95" y="18"/>
                      <a:pt x="95" y="18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1" name="Freeform 29">
                <a:extLst>
                  <a:ext uri="{FF2B5EF4-FFF2-40B4-BE49-F238E27FC236}">
                    <a16:creationId xmlns:a16="http://schemas.microsoft.com/office/drawing/2014/main" id="{7AB60168-1F7A-48E8-86B5-5E6503FBB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645"/>
                <a:ext cx="158" cy="240"/>
              </a:xfrm>
              <a:custGeom>
                <a:avLst/>
                <a:gdLst>
                  <a:gd name="T0" fmla="*/ 374 w 73"/>
                  <a:gd name="T1" fmla="*/ 48 h 104"/>
                  <a:gd name="T2" fmla="*/ 132 w 73"/>
                  <a:gd name="T3" fmla="*/ 74 h 104"/>
                  <a:gd name="T4" fmla="*/ 52 w 73"/>
                  <a:gd name="T5" fmla="*/ 404 h 104"/>
                  <a:gd name="T6" fmla="*/ 19 w 73"/>
                  <a:gd name="T7" fmla="*/ 895 h 104"/>
                  <a:gd name="T8" fmla="*/ 435 w 73"/>
                  <a:gd name="T9" fmla="*/ 1230 h 104"/>
                  <a:gd name="T10" fmla="*/ 721 w 73"/>
                  <a:gd name="T11" fmla="*/ 863 h 104"/>
                  <a:gd name="T12" fmla="*/ 628 w 73"/>
                  <a:gd name="T13" fmla="*/ 272 h 104"/>
                  <a:gd name="T14" fmla="*/ 374 w 73"/>
                  <a:gd name="T15" fmla="*/ 48 h 104"/>
                  <a:gd name="T16" fmla="*/ 366 w 73"/>
                  <a:gd name="T17" fmla="*/ 48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104">
                    <a:moveTo>
                      <a:pt x="37" y="4"/>
                    </a:moveTo>
                    <a:cubicBezTo>
                      <a:pt x="30" y="0"/>
                      <a:pt x="19" y="0"/>
                      <a:pt x="13" y="6"/>
                    </a:cubicBezTo>
                    <a:cubicBezTo>
                      <a:pt x="7" y="13"/>
                      <a:pt x="3" y="25"/>
                      <a:pt x="5" y="33"/>
                    </a:cubicBezTo>
                    <a:cubicBezTo>
                      <a:pt x="8" y="43"/>
                      <a:pt x="0" y="63"/>
                      <a:pt x="2" y="73"/>
                    </a:cubicBezTo>
                    <a:cubicBezTo>
                      <a:pt x="6" y="89"/>
                      <a:pt x="25" y="95"/>
                      <a:pt x="43" y="100"/>
                    </a:cubicBezTo>
                    <a:cubicBezTo>
                      <a:pt x="61" y="104"/>
                      <a:pt x="69" y="85"/>
                      <a:pt x="71" y="70"/>
                    </a:cubicBezTo>
                    <a:cubicBezTo>
                      <a:pt x="73" y="54"/>
                      <a:pt x="72" y="36"/>
                      <a:pt x="62" y="22"/>
                    </a:cubicBezTo>
                    <a:cubicBezTo>
                      <a:pt x="56" y="12"/>
                      <a:pt x="50" y="4"/>
                      <a:pt x="37" y="4"/>
                    </a:cubicBezTo>
                    <a:cubicBezTo>
                      <a:pt x="37" y="4"/>
                      <a:pt x="37" y="4"/>
                      <a:pt x="36" y="4"/>
                    </a:cubicBezTo>
                  </a:path>
                </a:pathLst>
              </a:custGeom>
              <a:solidFill>
                <a:srgbClr val="9B5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2" name="Freeform 30">
                <a:extLst>
                  <a:ext uri="{FF2B5EF4-FFF2-40B4-BE49-F238E27FC236}">
                    <a16:creationId xmlns:a16="http://schemas.microsoft.com/office/drawing/2014/main" id="{9FBEE97E-6CC9-42D0-87F4-174258EC0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" y="3110"/>
                <a:ext cx="197" cy="56"/>
              </a:xfrm>
              <a:custGeom>
                <a:avLst/>
                <a:gdLst>
                  <a:gd name="T0" fmla="*/ 914 w 91"/>
                  <a:gd name="T1" fmla="*/ 201 h 24"/>
                  <a:gd name="T2" fmla="*/ 820 w 91"/>
                  <a:gd name="T3" fmla="*/ 191 h 24"/>
                  <a:gd name="T4" fmla="*/ 357 w 91"/>
                  <a:gd name="T5" fmla="*/ 163 h 24"/>
                  <a:gd name="T6" fmla="*/ 0 w 91"/>
                  <a:gd name="T7" fmla="*/ 28 h 24"/>
                  <a:gd name="T8" fmla="*/ 253 w 91"/>
                  <a:gd name="T9" fmla="*/ 114 h 24"/>
                  <a:gd name="T10" fmla="*/ 922 w 91"/>
                  <a:gd name="T11" fmla="*/ 7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24">
                    <a:moveTo>
                      <a:pt x="90" y="16"/>
                    </a:moveTo>
                    <a:cubicBezTo>
                      <a:pt x="87" y="16"/>
                      <a:pt x="84" y="16"/>
                      <a:pt x="81" y="15"/>
                    </a:cubicBezTo>
                    <a:cubicBezTo>
                      <a:pt x="68" y="14"/>
                      <a:pt x="51" y="5"/>
                      <a:pt x="35" y="13"/>
                    </a:cubicBezTo>
                    <a:cubicBezTo>
                      <a:pt x="10" y="24"/>
                      <a:pt x="0" y="2"/>
                      <a:pt x="0" y="2"/>
                    </a:cubicBezTo>
                    <a:cubicBezTo>
                      <a:pt x="0" y="2"/>
                      <a:pt x="12" y="17"/>
                      <a:pt x="25" y="9"/>
                    </a:cubicBezTo>
                    <a:cubicBezTo>
                      <a:pt x="41" y="0"/>
                      <a:pt x="62" y="6"/>
                      <a:pt x="91" y="6"/>
                    </a:cubicBezTo>
                  </a:path>
                </a:pathLst>
              </a:custGeom>
              <a:solidFill>
                <a:srgbClr val="D38D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3" name="Freeform 31">
                <a:extLst>
                  <a:ext uri="{FF2B5EF4-FFF2-40B4-BE49-F238E27FC236}">
                    <a16:creationId xmlns:a16="http://schemas.microsoft.com/office/drawing/2014/main" id="{137A8871-F5DD-447A-9658-F30FCD6FA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611"/>
                <a:ext cx="104" cy="101"/>
              </a:xfrm>
              <a:custGeom>
                <a:avLst/>
                <a:gdLst>
                  <a:gd name="T0" fmla="*/ 487 w 48"/>
                  <a:gd name="T1" fmla="*/ 0 h 44"/>
                  <a:gd name="T2" fmla="*/ 0 w 48"/>
                  <a:gd name="T3" fmla="*/ 533 h 44"/>
                  <a:gd name="T4" fmla="*/ 410 w 48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4">
                    <a:moveTo>
                      <a:pt x="48" y="0"/>
                    </a:moveTo>
                    <a:cubicBezTo>
                      <a:pt x="24" y="27"/>
                      <a:pt x="25" y="9"/>
                      <a:pt x="0" y="44"/>
                    </a:cubicBezTo>
                    <a:cubicBezTo>
                      <a:pt x="0" y="44"/>
                      <a:pt x="9" y="20"/>
                      <a:pt x="40" y="0"/>
                    </a:cubicBezTo>
                  </a:path>
                </a:pathLst>
              </a:custGeom>
              <a:solidFill>
                <a:srgbClr val="7A37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4" name="Freeform 32">
                <a:extLst>
                  <a:ext uri="{FF2B5EF4-FFF2-40B4-BE49-F238E27FC236}">
                    <a16:creationId xmlns:a16="http://schemas.microsoft.com/office/drawing/2014/main" id="{01D85BF8-55BD-4181-BEDC-77BD13398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076"/>
                <a:ext cx="1404" cy="1339"/>
              </a:xfrm>
              <a:custGeom>
                <a:avLst/>
                <a:gdLst>
                  <a:gd name="T0" fmla="*/ 0 w 650"/>
                  <a:gd name="T1" fmla="*/ 5891 h 581"/>
                  <a:gd name="T2" fmla="*/ 555 w 650"/>
                  <a:gd name="T3" fmla="*/ 5948 h 581"/>
                  <a:gd name="T4" fmla="*/ 1493 w 650"/>
                  <a:gd name="T5" fmla="*/ 5199 h 581"/>
                  <a:gd name="T6" fmla="*/ 1866 w 650"/>
                  <a:gd name="T7" fmla="*/ 5056 h 581"/>
                  <a:gd name="T8" fmla="*/ 1279 w 650"/>
                  <a:gd name="T9" fmla="*/ 4653 h 581"/>
                  <a:gd name="T10" fmla="*/ 322 w 650"/>
                  <a:gd name="T11" fmla="*/ 4711 h 581"/>
                  <a:gd name="T12" fmla="*/ 1078 w 650"/>
                  <a:gd name="T13" fmla="*/ 4515 h 581"/>
                  <a:gd name="T14" fmla="*/ 1460 w 650"/>
                  <a:gd name="T15" fmla="*/ 4637 h 581"/>
                  <a:gd name="T16" fmla="*/ 2156 w 650"/>
                  <a:gd name="T17" fmla="*/ 4824 h 581"/>
                  <a:gd name="T18" fmla="*/ 2691 w 650"/>
                  <a:gd name="T19" fmla="*/ 4052 h 581"/>
                  <a:gd name="T20" fmla="*/ 1592 w 650"/>
                  <a:gd name="T21" fmla="*/ 1652 h 581"/>
                  <a:gd name="T22" fmla="*/ 1363 w 650"/>
                  <a:gd name="T23" fmla="*/ 1593 h 581"/>
                  <a:gd name="T24" fmla="*/ 1158 w 650"/>
                  <a:gd name="T25" fmla="*/ 1738 h 581"/>
                  <a:gd name="T26" fmla="*/ 1242 w 650"/>
                  <a:gd name="T27" fmla="*/ 1998 h 581"/>
                  <a:gd name="T28" fmla="*/ 1423 w 650"/>
                  <a:gd name="T29" fmla="*/ 2597 h 581"/>
                  <a:gd name="T30" fmla="*/ 1348 w 650"/>
                  <a:gd name="T31" fmla="*/ 3058 h 581"/>
                  <a:gd name="T32" fmla="*/ 1302 w 650"/>
                  <a:gd name="T33" fmla="*/ 2731 h 581"/>
                  <a:gd name="T34" fmla="*/ 1207 w 650"/>
                  <a:gd name="T35" fmla="*/ 2157 h 581"/>
                  <a:gd name="T36" fmla="*/ 1017 w 650"/>
                  <a:gd name="T37" fmla="*/ 1811 h 581"/>
                  <a:gd name="T38" fmla="*/ 747 w 650"/>
                  <a:gd name="T39" fmla="*/ 1922 h 581"/>
                  <a:gd name="T40" fmla="*/ 164 w 650"/>
                  <a:gd name="T41" fmla="*/ 2842 h 581"/>
                  <a:gd name="T42" fmla="*/ 60 w 650"/>
                  <a:gd name="T43" fmla="*/ 2825 h 581"/>
                  <a:gd name="T44" fmla="*/ 201 w 650"/>
                  <a:gd name="T45" fmla="*/ 2422 h 581"/>
                  <a:gd name="T46" fmla="*/ 564 w 650"/>
                  <a:gd name="T47" fmla="*/ 1897 h 581"/>
                  <a:gd name="T48" fmla="*/ 1199 w 650"/>
                  <a:gd name="T49" fmla="*/ 1470 h 581"/>
                  <a:gd name="T50" fmla="*/ 1624 w 650"/>
                  <a:gd name="T51" fmla="*/ 37 h 581"/>
                  <a:gd name="T52" fmla="*/ 1782 w 650"/>
                  <a:gd name="T53" fmla="*/ 0 h 581"/>
                  <a:gd name="T54" fmla="*/ 2104 w 650"/>
                  <a:gd name="T55" fmla="*/ 1127 h 581"/>
                  <a:gd name="T56" fmla="*/ 3640 w 650"/>
                  <a:gd name="T57" fmla="*/ 4250 h 581"/>
                  <a:gd name="T58" fmla="*/ 5856 w 650"/>
                  <a:gd name="T59" fmla="*/ 4784 h 581"/>
                  <a:gd name="T60" fmla="*/ 6387 w 650"/>
                  <a:gd name="T61" fmla="*/ 5008 h 581"/>
                  <a:gd name="T62" fmla="*/ 5925 w 650"/>
                  <a:gd name="T63" fmla="*/ 5545 h 581"/>
                  <a:gd name="T64" fmla="*/ 5543 w 650"/>
                  <a:gd name="T65" fmla="*/ 6453 h 581"/>
                  <a:gd name="T66" fmla="*/ 4936 w 650"/>
                  <a:gd name="T67" fmla="*/ 7112 h 581"/>
                  <a:gd name="T68" fmla="*/ 5318 w 650"/>
                  <a:gd name="T69" fmla="*/ 6501 h 581"/>
                  <a:gd name="T70" fmla="*/ 5743 w 650"/>
                  <a:gd name="T71" fmla="*/ 5752 h 581"/>
                  <a:gd name="T72" fmla="*/ 5152 w 650"/>
                  <a:gd name="T73" fmla="*/ 5695 h 581"/>
                  <a:gd name="T74" fmla="*/ 5141 w 650"/>
                  <a:gd name="T75" fmla="*/ 5573 h 581"/>
                  <a:gd name="T76" fmla="*/ 5240 w 650"/>
                  <a:gd name="T77" fmla="*/ 5557 h 581"/>
                  <a:gd name="T78" fmla="*/ 5551 w 650"/>
                  <a:gd name="T79" fmla="*/ 5397 h 581"/>
                  <a:gd name="T80" fmla="*/ 4815 w 650"/>
                  <a:gd name="T81" fmla="*/ 5215 h 581"/>
                  <a:gd name="T82" fmla="*/ 3318 w 650"/>
                  <a:gd name="T83" fmla="*/ 4568 h 581"/>
                  <a:gd name="T84" fmla="*/ 2670 w 650"/>
                  <a:gd name="T85" fmla="*/ 4833 h 581"/>
                  <a:gd name="T86" fmla="*/ 2743 w 650"/>
                  <a:gd name="T87" fmla="*/ 5008 h 581"/>
                  <a:gd name="T88" fmla="*/ 3225 w 650"/>
                  <a:gd name="T89" fmla="*/ 5114 h 581"/>
                  <a:gd name="T90" fmla="*/ 3555 w 650"/>
                  <a:gd name="T91" fmla="*/ 5252 h 581"/>
                  <a:gd name="T92" fmla="*/ 3318 w 650"/>
                  <a:gd name="T93" fmla="*/ 5179 h 581"/>
                  <a:gd name="T94" fmla="*/ 2771 w 650"/>
                  <a:gd name="T95" fmla="*/ 5179 h 581"/>
                  <a:gd name="T96" fmla="*/ 2469 w 650"/>
                  <a:gd name="T97" fmla="*/ 4983 h 581"/>
                  <a:gd name="T98" fmla="*/ 1320 w 650"/>
                  <a:gd name="T99" fmla="*/ 5545 h 581"/>
                  <a:gd name="T100" fmla="*/ 28 w 650"/>
                  <a:gd name="T101" fmla="*/ 6022 h 58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50" h="581">
                    <a:moveTo>
                      <a:pt x="0" y="481"/>
                    </a:moveTo>
                    <a:cubicBezTo>
                      <a:pt x="12" y="486"/>
                      <a:pt x="29" y="489"/>
                      <a:pt x="55" y="486"/>
                    </a:cubicBezTo>
                    <a:cubicBezTo>
                      <a:pt x="120" y="479"/>
                      <a:pt x="103" y="445"/>
                      <a:pt x="148" y="425"/>
                    </a:cubicBezTo>
                    <a:cubicBezTo>
                      <a:pt x="167" y="416"/>
                      <a:pt x="185" y="413"/>
                      <a:pt x="185" y="413"/>
                    </a:cubicBezTo>
                    <a:cubicBezTo>
                      <a:pt x="185" y="413"/>
                      <a:pt x="145" y="408"/>
                      <a:pt x="127" y="380"/>
                    </a:cubicBezTo>
                    <a:cubicBezTo>
                      <a:pt x="110" y="351"/>
                      <a:pt x="75" y="443"/>
                      <a:pt x="32" y="385"/>
                    </a:cubicBezTo>
                    <a:cubicBezTo>
                      <a:pt x="32" y="385"/>
                      <a:pt x="54" y="421"/>
                      <a:pt x="107" y="369"/>
                    </a:cubicBezTo>
                    <a:cubicBezTo>
                      <a:pt x="115" y="361"/>
                      <a:pt x="127" y="355"/>
                      <a:pt x="145" y="379"/>
                    </a:cubicBezTo>
                    <a:cubicBezTo>
                      <a:pt x="161" y="401"/>
                      <a:pt x="203" y="398"/>
                      <a:pt x="214" y="394"/>
                    </a:cubicBezTo>
                    <a:cubicBezTo>
                      <a:pt x="214" y="394"/>
                      <a:pt x="307" y="375"/>
                      <a:pt x="267" y="331"/>
                    </a:cubicBezTo>
                    <a:cubicBezTo>
                      <a:pt x="267" y="331"/>
                      <a:pt x="167" y="255"/>
                      <a:pt x="158" y="135"/>
                    </a:cubicBezTo>
                    <a:cubicBezTo>
                      <a:pt x="157" y="126"/>
                      <a:pt x="147" y="119"/>
                      <a:pt x="135" y="130"/>
                    </a:cubicBezTo>
                    <a:cubicBezTo>
                      <a:pt x="130" y="135"/>
                      <a:pt x="123" y="139"/>
                      <a:pt x="115" y="142"/>
                    </a:cubicBezTo>
                    <a:cubicBezTo>
                      <a:pt x="115" y="142"/>
                      <a:pt x="111" y="146"/>
                      <a:pt x="123" y="163"/>
                    </a:cubicBezTo>
                    <a:cubicBezTo>
                      <a:pt x="136" y="179"/>
                      <a:pt x="141" y="197"/>
                      <a:pt x="141" y="212"/>
                    </a:cubicBezTo>
                    <a:cubicBezTo>
                      <a:pt x="141" y="228"/>
                      <a:pt x="127" y="239"/>
                      <a:pt x="134" y="250"/>
                    </a:cubicBezTo>
                    <a:cubicBezTo>
                      <a:pt x="134" y="250"/>
                      <a:pt x="125" y="235"/>
                      <a:pt x="129" y="223"/>
                    </a:cubicBezTo>
                    <a:cubicBezTo>
                      <a:pt x="137" y="199"/>
                      <a:pt x="125" y="182"/>
                      <a:pt x="120" y="176"/>
                    </a:cubicBezTo>
                    <a:cubicBezTo>
                      <a:pt x="114" y="170"/>
                      <a:pt x="101" y="148"/>
                      <a:pt x="101" y="148"/>
                    </a:cubicBezTo>
                    <a:cubicBezTo>
                      <a:pt x="92" y="151"/>
                      <a:pt x="83" y="153"/>
                      <a:pt x="74" y="157"/>
                    </a:cubicBezTo>
                    <a:cubicBezTo>
                      <a:pt x="20" y="179"/>
                      <a:pt x="37" y="203"/>
                      <a:pt x="16" y="232"/>
                    </a:cubicBezTo>
                    <a:cubicBezTo>
                      <a:pt x="16" y="233"/>
                      <a:pt x="6" y="231"/>
                      <a:pt x="6" y="231"/>
                    </a:cubicBezTo>
                    <a:cubicBezTo>
                      <a:pt x="8" y="229"/>
                      <a:pt x="17" y="200"/>
                      <a:pt x="20" y="198"/>
                    </a:cubicBezTo>
                    <a:cubicBezTo>
                      <a:pt x="39" y="182"/>
                      <a:pt x="8" y="178"/>
                      <a:pt x="56" y="155"/>
                    </a:cubicBezTo>
                    <a:cubicBezTo>
                      <a:pt x="104" y="131"/>
                      <a:pt x="102" y="137"/>
                      <a:pt x="119" y="120"/>
                    </a:cubicBezTo>
                    <a:cubicBezTo>
                      <a:pt x="135" y="102"/>
                      <a:pt x="155" y="55"/>
                      <a:pt x="161" y="3"/>
                    </a:cubicBezTo>
                    <a:cubicBezTo>
                      <a:pt x="177" y="0"/>
                      <a:pt x="177" y="0"/>
                      <a:pt x="177" y="0"/>
                    </a:cubicBezTo>
                    <a:cubicBezTo>
                      <a:pt x="177" y="0"/>
                      <a:pt x="210" y="28"/>
                      <a:pt x="209" y="92"/>
                    </a:cubicBezTo>
                    <a:cubicBezTo>
                      <a:pt x="207" y="155"/>
                      <a:pt x="248" y="272"/>
                      <a:pt x="361" y="347"/>
                    </a:cubicBezTo>
                    <a:cubicBezTo>
                      <a:pt x="474" y="421"/>
                      <a:pt x="547" y="400"/>
                      <a:pt x="581" y="391"/>
                    </a:cubicBezTo>
                    <a:cubicBezTo>
                      <a:pt x="614" y="382"/>
                      <a:pt x="650" y="389"/>
                      <a:pt x="634" y="409"/>
                    </a:cubicBezTo>
                    <a:cubicBezTo>
                      <a:pt x="618" y="428"/>
                      <a:pt x="563" y="420"/>
                      <a:pt x="588" y="453"/>
                    </a:cubicBezTo>
                    <a:cubicBezTo>
                      <a:pt x="613" y="487"/>
                      <a:pt x="575" y="518"/>
                      <a:pt x="550" y="527"/>
                    </a:cubicBezTo>
                    <a:cubicBezTo>
                      <a:pt x="525" y="536"/>
                      <a:pt x="539" y="580"/>
                      <a:pt x="490" y="581"/>
                    </a:cubicBezTo>
                    <a:cubicBezTo>
                      <a:pt x="490" y="581"/>
                      <a:pt x="517" y="580"/>
                      <a:pt x="528" y="531"/>
                    </a:cubicBezTo>
                    <a:cubicBezTo>
                      <a:pt x="531" y="512"/>
                      <a:pt x="597" y="505"/>
                      <a:pt x="570" y="470"/>
                    </a:cubicBezTo>
                    <a:cubicBezTo>
                      <a:pt x="558" y="453"/>
                      <a:pt x="534" y="464"/>
                      <a:pt x="511" y="465"/>
                    </a:cubicBezTo>
                    <a:cubicBezTo>
                      <a:pt x="510" y="455"/>
                      <a:pt x="510" y="455"/>
                      <a:pt x="510" y="455"/>
                    </a:cubicBezTo>
                    <a:cubicBezTo>
                      <a:pt x="513" y="455"/>
                      <a:pt x="516" y="454"/>
                      <a:pt x="520" y="454"/>
                    </a:cubicBezTo>
                    <a:cubicBezTo>
                      <a:pt x="554" y="452"/>
                      <a:pt x="552" y="443"/>
                      <a:pt x="551" y="441"/>
                    </a:cubicBezTo>
                    <a:cubicBezTo>
                      <a:pt x="542" y="433"/>
                      <a:pt x="516" y="431"/>
                      <a:pt x="478" y="426"/>
                    </a:cubicBezTo>
                    <a:cubicBezTo>
                      <a:pt x="432" y="421"/>
                      <a:pt x="346" y="382"/>
                      <a:pt x="329" y="373"/>
                    </a:cubicBezTo>
                    <a:cubicBezTo>
                      <a:pt x="314" y="365"/>
                      <a:pt x="296" y="367"/>
                      <a:pt x="265" y="395"/>
                    </a:cubicBezTo>
                    <a:cubicBezTo>
                      <a:pt x="265" y="395"/>
                      <a:pt x="259" y="401"/>
                      <a:pt x="272" y="409"/>
                    </a:cubicBezTo>
                    <a:cubicBezTo>
                      <a:pt x="285" y="417"/>
                      <a:pt x="302" y="424"/>
                      <a:pt x="320" y="418"/>
                    </a:cubicBezTo>
                    <a:cubicBezTo>
                      <a:pt x="337" y="413"/>
                      <a:pt x="345" y="421"/>
                      <a:pt x="353" y="429"/>
                    </a:cubicBezTo>
                    <a:cubicBezTo>
                      <a:pt x="353" y="429"/>
                      <a:pt x="339" y="421"/>
                      <a:pt x="329" y="423"/>
                    </a:cubicBezTo>
                    <a:cubicBezTo>
                      <a:pt x="319" y="426"/>
                      <a:pt x="295" y="430"/>
                      <a:pt x="275" y="423"/>
                    </a:cubicBezTo>
                    <a:cubicBezTo>
                      <a:pt x="255" y="417"/>
                      <a:pt x="252" y="402"/>
                      <a:pt x="245" y="407"/>
                    </a:cubicBezTo>
                    <a:cubicBezTo>
                      <a:pt x="229" y="419"/>
                      <a:pt x="148" y="423"/>
                      <a:pt x="131" y="453"/>
                    </a:cubicBezTo>
                    <a:cubicBezTo>
                      <a:pt x="109" y="491"/>
                      <a:pt x="52" y="511"/>
                      <a:pt x="3" y="492"/>
                    </a:cubicBezTo>
                  </a:path>
                </a:pathLst>
              </a:custGeom>
              <a:solidFill>
                <a:srgbClr val="D38D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5" name="Freeform 33">
                <a:extLst>
                  <a:ext uri="{FF2B5EF4-FFF2-40B4-BE49-F238E27FC236}">
                    <a16:creationId xmlns:a16="http://schemas.microsoft.com/office/drawing/2014/main" id="{0309E5DA-6A64-4E8F-A8D7-1CF2D30F3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060"/>
                <a:ext cx="1475" cy="1352"/>
              </a:xfrm>
              <a:custGeom>
                <a:avLst/>
                <a:gdLst>
                  <a:gd name="T0" fmla="*/ 2799 w 683"/>
                  <a:gd name="T1" fmla="*/ 4987 h 587"/>
                  <a:gd name="T2" fmla="*/ 1650 w 683"/>
                  <a:gd name="T3" fmla="*/ 5548 h 587"/>
                  <a:gd name="T4" fmla="*/ 281 w 683"/>
                  <a:gd name="T5" fmla="*/ 5972 h 587"/>
                  <a:gd name="T6" fmla="*/ 89 w 683"/>
                  <a:gd name="T7" fmla="*/ 5634 h 587"/>
                  <a:gd name="T8" fmla="*/ 885 w 683"/>
                  <a:gd name="T9" fmla="*/ 5952 h 587"/>
                  <a:gd name="T10" fmla="*/ 1823 w 683"/>
                  <a:gd name="T11" fmla="*/ 5203 h 587"/>
                  <a:gd name="T12" fmla="*/ 2196 w 683"/>
                  <a:gd name="T13" fmla="*/ 5060 h 587"/>
                  <a:gd name="T14" fmla="*/ 1624 w 683"/>
                  <a:gd name="T15" fmla="*/ 4641 h 587"/>
                  <a:gd name="T16" fmla="*/ 652 w 683"/>
                  <a:gd name="T17" fmla="*/ 4779 h 587"/>
                  <a:gd name="T18" fmla="*/ 1408 w 683"/>
                  <a:gd name="T19" fmla="*/ 4519 h 587"/>
                  <a:gd name="T20" fmla="*/ 1790 w 683"/>
                  <a:gd name="T21" fmla="*/ 4641 h 587"/>
                  <a:gd name="T22" fmla="*/ 2486 w 683"/>
                  <a:gd name="T23" fmla="*/ 4828 h 587"/>
                  <a:gd name="T24" fmla="*/ 3049 w 683"/>
                  <a:gd name="T25" fmla="*/ 3994 h 587"/>
                  <a:gd name="T26" fmla="*/ 1974 w 683"/>
                  <a:gd name="T27" fmla="*/ 1587 h 587"/>
                  <a:gd name="T28" fmla="*/ 1702 w 683"/>
                  <a:gd name="T29" fmla="*/ 1603 h 587"/>
                  <a:gd name="T30" fmla="*/ 1492 w 683"/>
                  <a:gd name="T31" fmla="*/ 1746 h 587"/>
                  <a:gd name="T32" fmla="*/ 1572 w 683"/>
                  <a:gd name="T33" fmla="*/ 1990 h 587"/>
                  <a:gd name="T34" fmla="*/ 1762 w 683"/>
                  <a:gd name="T35" fmla="*/ 2605 h 587"/>
                  <a:gd name="T36" fmla="*/ 1693 w 683"/>
                  <a:gd name="T37" fmla="*/ 3130 h 587"/>
                  <a:gd name="T38" fmla="*/ 1693 w 683"/>
                  <a:gd name="T39" fmla="*/ 2775 h 587"/>
                  <a:gd name="T40" fmla="*/ 1572 w 683"/>
                  <a:gd name="T41" fmla="*/ 2165 h 587"/>
                  <a:gd name="T42" fmla="*/ 1348 w 683"/>
                  <a:gd name="T43" fmla="*/ 1820 h 587"/>
                  <a:gd name="T44" fmla="*/ 1078 w 683"/>
                  <a:gd name="T45" fmla="*/ 1930 h 587"/>
                  <a:gd name="T46" fmla="*/ 382 w 683"/>
                  <a:gd name="T47" fmla="*/ 2980 h 587"/>
                  <a:gd name="T48" fmla="*/ 19 w 683"/>
                  <a:gd name="T49" fmla="*/ 3432 h 587"/>
                  <a:gd name="T50" fmla="*/ 354 w 683"/>
                  <a:gd name="T51" fmla="*/ 2918 h 587"/>
                  <a:gd name="T52" fmla="*/ 905 w 683"/>
                  <a:gd name="T53" fmla="*/ 1893 h 587"/>
                  <a:gd name="T54" fmla="*/ 1529 w 683"/>
                  <a:gd name="T55" fmla="*/ 1465 h 587"/>
                  <a:gd name="T56" fmla="*/ 1954 w 683"/>
                  <a:gd name="T57" fmla="*/ 48 h 587"/>
                  <a:gd name="T58" fmla="*/ 2116 w 683"/>
                  <a:gd name="T59" fmla="*/ 0 h 587"/>
                  <a:gd name="T60" fmla="*/ 2438 w 683"/>
                  <a:gd name="T61" fmla="*/ 1124 h 587"/>
                  <a:gd name="T62" fmla="*/ 3969 w 683"/>
                  <a:gd name="T63" fmla="*/ 4238 h 587"/>
                  <a:gd name="T64" fmla="*/ 6185 w 683"/>
                  <a:gd name="T65" fmla="*/ 4791 h 587"/>
                  <a:gd name="T66" fmla="*/ 6716 w 683"/>
                  <a:gd name="T67" fmla="*/ 4998 h 587"/>
                  <a:gd name="T68" fmla="*/ 6254 w 683"/>
                  <a:gd name="T69" fmla="*/ 5548 h 587"/>
                  <a:gd name="T70" fmla="*/ 5863 w 683"/>
                  <a:gd name="T71" fmla="*/ 6431 h 587"/>
                  <a:gd name="T72" fmla="*/ 5280 w 683"/>
                  <a:gd name="T73" fmla="*/ 7172 h 587"/>
                  <a:gd name="T74" fmla="*/ 5652 w 683"/>
                  <a:gd name="T75" fmla="*/ 6497 h 587"/>
                  <a:gd name="T76" fmla="*/ 6081 w 683"/>
                  <a:gd name="T77" fmla="*/ 5756 h 587"/>
                  <a:gd name="T78" fmla="*/ 5386 w 683"/>
                  <a:gd name="T79" fmla="*/ 5682 h 587"/>
                  <a:gd name="T80" fmla="*/ 4926 w 683"/>
                  <a:gd name="T81" fmla="*/ 5645 h 587"/>
                  <a:gd name="T82" fmla="*/ 4570 w 683"/>
                  <a:gd name="T83" fmla="*/ 5585 h 587"/>
                  <a:gd name="T84" fmla="*/ 4835 w 683"/>
                  <a:gd name="T85" fmla="*/ 5608 h 587"/>
                  <a:gd name="T86" fmla="*/ 5570 w 683"/>
                  <a:gd name="T87" fmla="*/ 5560 h 587"/>
                  <a:gd name="T88" fmla="*/ 5881 w 683"/>
                  <a:gd name="T89" fmla="*/ 5401 h 587"/>
                  <a:gd name="T90" fmla="*/ 5148 w 683"/>
                  <a:gd name="T91" fmla="*/ 5215 h 587"/>
                  <a:gd name="T92" fmla="*/ 3648 w 683"/>
                  <a:gd name="T93" fmla="*/ 4567 h 587"/>
                  <a:gd name="T94" fmla="*/ 3004 w 683"/>
                  <a:gd name="T95" fmla="*/ 4828 h 587"/>
                  <a:gd name="T96" fmla="*/ 3073 w 683"/>
                  <a:gd name="T97" fmla="*/ 5007 h 587"/>
                  <a:gd name="T98" fmla="*/ 3555 w 683"/>
                  <a:gd name="T99" fmla="*/ 5120 h 587"/>
                  <a:gd name="T100" fmla="*/ 3889 w 683"/>
                  <a:gd name="T101" fmla="*/ 5316 h 587"/>
                  <a:gd name="T102" fmla="*/ 3648 w 683"/>
                  <a:gd name="T103" fmla="*/ 5182 h 587"/>
                  <a:gd name="T104" fmla="*/ 3101 w 683"/>
                  <a:gd name="T105" fmla="*/ 5182 h 587"/>
                  <a:gd name="T106" fmla="*/ 2799 w 683"/>
                  <a:gd name="T107" fmla="*/ 4987 h 58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83" h="587">
                    <a:moveTo>
                      <a:pt x="278" y="408"/>
                    </a:moveTo>
                    <a:cubicBezTo>
                      <a:pt x="262" y="419"/>
                      <a:pt x="181" y="424"/>
                      <a:pt x="164" y="454"/>
                    </a:cubicBezTo>
                    <a:cubicBezTo>
                      <a:pt x="141" y="494"/>
                      <a:pt x="79" y="514"/>
                      <a:pt x="28" y="489"/>
                    </a:cubicBezTo>
                    <a:cubicBezTo>
                      <a:pt x="7" y="479"/>
                      <a:pt x="0" y="461"/>
                      <a:pt x="9" y="461"/>
                    </a:cubicBezTo>
                    <a:cubicBezTo>
                      <a:pt x="9" y="461"/>
                      <a:pt x="23" y="494"/>
                      <a:pt x="88" y="487"/>
                    </a:cubicBezTo>
                    <a:cubicBezTo>
                      <a:pt x="153" y="480"/>
                      <a:pt x="137" y="446"/>
                      <a:pt x="181" y="426"/>
                    </a:cubicBezTo>
                    <a:cubicBezTo>
                      <a:pt x="200" y="417"/>
                      <a:pt x="218" y="414"/>
                      <a:pt x="218" y="414"/>
                    </a:cubicBezTo>
                    <a:cubicBezTo>
                      <a:pt x="218" y="414"/>
                      <a:pt x="178" y="409"/>
                      <a:pt x="161" y="380"/>
                    </a:cubicBezTo>
                    <a:cubicBezTo>
                      <a:pt x="143" y="352"/>
                      <a:pt x="101" y="442"/>
                      <a:pt x="65" y="391"/>
                    </a:cubicBezTo>
                    <a:cubicBezTo>
                      <a:pt x="65" y="391"/>
                      <a:pt x="88" y="422"/>
                      <a:pt x="140" y="370"/>
                    </a:cubicBezTo>
                    <a:cubicBezTo>
                      <a:pt x="148" y="362"/>
                      <a:pt x="161" y="356"/>
                      <a:pt x="178" y="380"/>
                    </a:cubicBezTo>
                    <a:cubicBezTo>
                      <a:pt x="194" y="402"/>
                      <a:pt x="236" y="399"/>
                      <a:pt x="247" y="395"/>
                    </a:cubicBezTo>
                    <a:cubicBezTo>
                      <a:pt x="247" y="395"/>
                      <a:pt x="342" y="372"/>
                      <a:pt x="303" y="327"/>
                    </a:cubicBezTo>
                    <a:cubicBezTo>
                      <a:pt x="303" y="327"/>
                      <a:pt x="205" y="249"/>
                      <a:pt x="196" y="130"/>
                    </a:cubicBezTo>
                    <a:cubicBezTo>
                      <a:pt x="195" y="120"/>
                      <a:pt x="181" y="120"/>
                      <a:pt x="169" y="131"/>
                    </a:cubicBezTo>
                    <a:cubicBezTo>
                      <a:pt x="163" y="136"/>
                      <a:pt x="157" y="140"/>
                      <a:pt x="148" y="143"/>
                    </a:cubicBezTo>
                    <a:cubicBezTo>
                      <a:pt x="148" y="143"/>
                      <a:pt x="144" y="147"/>
                      <a:pt x="156" y="163"/>
                    </a:cubicBezTo>
                    <a:cubicBezTo>
                      <a:pt x="169" y="180"/>
                      <a:pt x="175" y="197"/>
                      <a:pt x="175" y="213"/>
                    </a:cubicBezTo>
                    <a:cubicBezTo>
                      <a:pt x="175" y="228"/>
                      <a:pt x="160" y="245"/>
                      <a:pt x="168" y="256"/>
                    </a:cubicBezTo>
                    <a:cubicBezTo>
                      <a:pt x="168" y="256"/>
                      <a:pt x="160" y="250"/>
                      <a:pt x="168" y="227"/>
                    </a:cubicBezTo>
                    <a:cubicBezTo>
                      <a:pt x="175" y="203"/>
                      <a:pt x="162" y="183"/>
                      <a:pt x="156" y="177"/>
                    </a:cubicBezTo>
                    <a:cubicBezTo>
                      <a:pt x="151" y="171"/>
                      <a:pt x="134" y="149"/>
                      <a:pt x="134" y="149"/>
                    </a:cubicBezTo>
                    <a:cubicBezTo>
                      <a:pt x="126" y="151"/>
                      <a:pt x="116" y="154"/>
                      <a:pt x="107" y="158"/>
                    </a:cubicBezTo>
                    <a:cubicBezTo>
                      <a:pt x="48" y="178"/>
                      <a:pt x="67" y="221"/>
                      <a:pt x="38" y="244"/>
                    </a:cubicBezTo>
                    <a:cubicBezTo>
                      <a:pt x="31" y="250"/>
                      <a:pt x="6" y="264"/>
                      <a:pt x="2" y="281"/>
                    </a:cubicBezTo>
                    <a:cubicBezTo>
                      <a:pt x="2" y="281"/>
                      <a:pt x="2" y="266"/>
                      <a:pt x="35" y="239"/>
                    </a:cubicBezTo>
                    <a:cubicBezTo>
                      <a:pt x="53" y="223"/>
                      <a:pt x="42" y="179"/>
                      <a:pt x="90" y="155"/>
                    </a:cubicBezTo>
                    <a:cubicBezTo>
                      <a:pt x="138" y="132"/>
                      <a:pt x="136" y="138"/>
                      <a:pt x="152" y="120"/>
                    </a:cubicBezTo>
                    <a:cubicBezTo>
                      <a:pt x="169" y="102"/>
                      <a:pt x="188" y="56"/>
                      <a:pt x="194" y="4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210" y="0"/>
                      <a:pt x="244" y="29"/>
                      <a:pt x="242" y="92"/>
                    </a:cubicBezTo>
                    <a:cubicBezTo>
                      <a:pt x="240" y="156"/>
                      <a:pt x="281" y="273"/>
                      <a:pt x="394" y="347"/>
                    </a:cubicBezTo>
                    <a:cubicBezTo>
                      <a:pt x="508" y="422"/>
                      <a:pt x="580" y="401"/>
                      <a:pt x="614" y="392"/>
                    </a:cubicBezTo>
                    <a:cubicBezTo>
                      <a:pt x="648" y="383"/>
                      <a:pt x="683" y="390"/>
                      <a:pt x="667" y="409"/>
                    </a:cubicBezTo>
                    <a:cubicBezTo>
                      <a:pt x="651" y="429"/>
                      <a:pt x="596" y="421"/>
                      <a:pt x="621" y="454"/>
                    </a:cubicBezTo>
                    <a:cubicBezTo>
                      <a:pt x="646" y="487"/>
                      <a:pt x="606" y="517"/>
                      <a:pt x="582" y="526"/>
                    </a:cubicBezTo>
                    <a:cubicBezTo>
                      <a:pt x="557" y="535"/>
                      <a:pt x="561" y="587"/>
                      <a:pt x="524" y="587"/>
                    </a:cubicBezTo>
                    <a:cubicBezTo>
                      <a:pt x="524" y="587"/>
                      <a:pt x="551" y="581"/>
                      <a:pt x="561" y="532"/>
                    </a:cubicBezTo>
                    <a:cubicBezTo>
                      <a:pt x="565" y="513"/>
                      <a:pt x="630" y="506"/>
                      <a:pt x="604" y="471"/>
                    </a:cubicBezTo>
                    <a:cubicBezTo>
                      <a:pt x="590" y="452"/>
                      <a:pt x="561" y="468"/>
                      <a:pt x="535" y="465"/>
                    </a:cubicBezTo>
                    <a:cubicBezTo>
                      <a:pt x="522" y="463"/>
                      <a:pt x="506" y="455"/>
                      <a:pt x="489" y="462"/>
                    </a:cubicBezTo>
                    <a:cubicBezTo>
                      <a:pt x="465" y="473"/>
                      <a:pt x="454" y="457"/>
                      <a:pt x="454" y="457"/>
                    </a:cubicBezTo>
                    <a:cubicBezTo>
                      <a:pt x="454" y="457"/>
                      <a:pt x="464" y="470"/>
                      <a:pt x="480" y="459"/>
                    </a:cubicBezTo>
                    <a:cubicBezTo>
                      <a:pt x="496" y="448"/>
                      <a:pt x="518" y="457"/>
                      <a:pt x="553" y="455"/>
                    </a:cubicBezTo>
                    <a:cubicBezTo>
                      <a:pt x="587" y="453"/>
                      <a:pt x="586" y="443"/>
                      <a:pt x="584" y="442"/>
                    </a:cubicBezTo>
                    <a:cubicBezTo>
                      <a:pt x="575" y="434"/>
                      <a:pt x="549" y="431"/>
                      <a:pt x="511" y="427"/>
                    </a:cubicBezTo>
                    <a:cubicBezTo>
                      <a:pt x="465" y="422"/>
                      <a:pt x="379" y="383"/>
                      <a:pt x="362" y="374"/>
                    </a:cubicBezTo>
                    <a:cubicBezTo>
                      <a:pt x="348" y="366"/>
                      <a:pt x="329" y="367"/>
                      <a:pt x="298" y="395"/>
                    </a:cubicBezTo>
                    <a:cubicBezTo>
                      <a:pt x="298" y="395"/>
                      <a:pt x="293" y="402"/>
                      <a:pt x="305" y="410"/>
                    </a:cubicBezTo>
                    <a:cubicBezTo>
                      <a:pt x="318" y="418"/>
                      <a:pt x="336" y="425"/>
                      <a:pt x="353" y="419"/>
                    </a:cubicBezTo>
                    <a:cubicBezTo>
                      <a:pt x="371" y="413"/>
                      <a:pt x="378" y="426"/>
                      <a:pt x="386" y="435"/>
                    </a:cubicBezTo>
                    <a:cubicBezTo>
                      <a:pt x="386" y="435"/>
                      <a:pt x="372" y="422"/>
                      <a:pt x="362" y="424"/>
                    </a:cubicBezTo>
                    <a:cubicBezTo>
                      <a:pt x="352" y="426"/>
                      <a:pt x="328" y="430"/>
                      <a:pt x="308" y="424"/>
                    </a:cubicBezTo>
                    <a:cubicBezTo>
                      <a:pt x="288" y="418"/>
                      <a:pt x="285" y="403"/>
                      <a:pt x="278" y="408"/>
                    </a:cubicBez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6" name="Freeform 34">
                <a:extLst>
                  <a:ext uri="{FF2B5EF4-FFF2-40B4-BE49-F238E27FC236}">
                    <a16:creationId xmlns:a16="http://schemas.microsoft.com/office/drawing/2014/main" id="{199A8264-52C1-46F5-B74D-B00AF59CF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2081"/>
                <a:ext cx="1026" cy="979"/>
              </a:xfrm>
              <a:custGeom>
                <a:avLst/>
                <a:gdLst>
                  <a:gd name="T0" fmla="*/ 41 w 475"/>
                  <a:gd name="T1" fmla="*/ 0 h 425"/>
                  <a:gd name="T2" fmla="*/ 28 w 475"/>
                  <a:gd name="T3" fmla="*/ 170 h 425"/>
                  <a:gd name="T4" fmla="*/ 225 w 475"/>
                  <a:gd name="T5" fmla="*/ 440 h 425"/>
                  <a:gd name="T6" fmla="*/ 564 w 475"/>
                  <a:gd name="T7" fmla="*/ 2552 h 425"/>
                  <a:gd name="T8" fmla="*/ 3346 w 475"/>
                  <a:gd name="T9" fmla="*/ 5010 h 425"/>
                  <a:gd name="T10" fmla="*/ 4787 w 475"/>
                  <a:gd name="T11" fmla="*/ 4605 h 425"/>
                  <a:gd name="T12" fmla="*/ 1737 w 475"/>
                  <a:gd name="T13" fmla="*/ 3921 h 425"/>
                  <a:gd name="T14" fmla="*/ 495 w 475"/>
                  <a:gd name="T15" fmla="*/ 696 h 425"/>
                  <a:gd name="T16" fmla="*/ 41 w 475"/>
                  <a:gd name="T17" fmla="*/ 0 h 4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5" h="425">
                    <a:moveTo>
                      <a:pt x="4" y="0"/>
                    </a:moveTo>
                    <a:cubicBezTo>
                      <a:pt x="4" y="0"/>
                      <a:pt x="5" y="5"/>
                      <a:pt x="3" y="14"/>
                    </a:cubicBezTo>
                    <a:cubicBezTo>
                      <a:pt x="0" y="23"/>
                      <a:pt x="10" y="30"/>
                      <a:pt x="22" y="36"/>
                    </a:cubicBezTo>
                    <a:cubicBezTo>
                      <a:pt x="33" y="42"/>
                      <a:pt x="18" y="150"/>
                      <a:pt x="56" y="209"/>
                    </a:cubicBezTo>
                    <a:cubicBezTo>
                      <a:pt x="93" y="267"/>
                      <a:pt x="147" y="378"/>
                      <a:pt x="332" y="410"/>
                    </a:cubicBezTo>
                    <a:cubicBezTo>
                      <a:pt x="349" y="413"/>
                      <a:pt x="467" y="418"/>
                      <a:pt x="475" y="377"/>
                    </a:cubicBezTo>
                    <a:cubicBezTo>
                      <a:pt x="475" y="377"/>
                      <a:pt x="356" y="425"/>
                      <a:pt x="172" y="321"/>
                    </a:cubicBezTo>
                    <a:cubicBezTo>
                      <a:pt x="51" y="253"/>
                      <a:pt x="49" y="57"/>
                      <a:pt x="49" y="57"/>
                    </a:cubicBezTo>
                    <a:cubicBezTo>
                      <a:pt x="49" y="57"/>
                      <a:pt x="55" y="5"/>
                      <a:pt x="4" y="0"/>
                    </a:cubicBezTo>
                    <a:close/>
                  </a:path>
                </a:pathLst>
              </a:custGeom>
              <a:solidFill>
                <a:srgbClr val="E22F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7" name="Freeform 35">
                <a:extLst>
                  <a:ext uri="{FF2B5EF4-FFF2-40B4-BE49-F238E27FC236}">
                    <a16:creationId xmlns:a16="http://schemas.microsoft.com/office/drawing/2014/main" id="{379A561C-9FED-40AF-BAD0-4EEE73642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482"/>
                <a:ext cx="1919" cy="1893"/>
              </a:xfrm>
              <a:custGeom>
                <a:avLst/>
                <a:gdLst>
                  <a:gd name="T0" fmla="*/ 6579 w 889"/>
                  <a:gd name="T1" fmla="*/ 2202 h 822"/>
                  <a:gd name="T2" fmla="*/ 7320 w 889"/>
                  <a:gd name="T3" fmla="*/ 1771 h 822"/>
                  <a:gd name="T4" fmla="*/ 7838 w 889"/>
                  <a:gd name="T5" fmla="*/ 806 h 822"/>
                  <a:gd name="T6" fmla="*/ 8028 w 889"/>
                  <a:gd name="T7" fmla="*/ 1808 h 822"/>
                  <a:gd name="T8" fmla="*/ 7745 w 889"/>
                  <a:gd name="T9" fmla="*/ 7001 h 822"/>
                  <a:gd name="T10" fmla="*/ 7456 w 889"/>
                  <a:gd name="T11" fmla="*/ 7977 h 822"/>
                  <a:gd name="T12" fmla="*/ 7395 w 889"/>
                  <a:gd name="T13" fmla="*/ 9610 h 822"/>
                  <a:gd name="T14" fmla="*/ 6588 w 889"/>
                  <a:gd name="T15" fmla="*/ 9965 h 822"/>
                  <a:gd name="T16" fmla="*/ 6245 w 889"/>
                  <a:gd name="T17" fmla="*/ 8341 h 822"/>
                  <a:gd name="T18" fmla="*/ 6189 w 889"/>
                  <a:gd name="T19" fmla="*/ 9965 h 822"/>
                  <a:gd name="T20" fmla="*/ 5774 w 889"/>
                  <a:gd name="T21" fmla="*/ 9700 h 822"/>
                  <a:gd name="T22" fmla="*/ 5731 w 889"/>
                  <a:gd name="T23" fmla="*/ 8491 h 822"/>
                  <a:gd name="T24" fmla="*/ 4524 w 889"/>
                  <a:gd name="T25" fmla="*/ 8088 h 822"/>
                  <a:gd name="T26" fmla="*/ 945 w 889"/>
                  <a:gd name="T27" fmla="*/ 4995 h 822"/>
                  <a:gd name="T28" fmla="*/ 546 w 889"/>
                  <a:gd name="T29" fmla="*/ 3272 h 822"/>
                  <a:gd name="T30" fmla="*/ 643 w 889"/>
                  <a:gd name="T31" fmla="*/ 2222 h 822"/>
                  <a:gd name="T32" fmla="*/ 1701 w 889"/>
                  <a:gd name="T33" fmla="*/ 1184 h 822"/>
                  <a:gd name="T34" fmla="*/ 3724 w 889"/>
                  <a:gd name="T35" fmla="*/ 659 h 822"/>
                  <a:gd name="T36" fmla="*/ 6579 w 889"/>
                  <a:gd name="T37" fmla="*/ 2202 h 82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89" h="822">
                    <a:moveTo>
                      <a:pt x="654" y="180"/>
                    </a:moveTo>
                    <a:cubicBezTo>
                      <a:pt x="654" y="180"/>
                      <a:pt x="711" y="169"/>
                      <a:pt x="728" y="145"/>
                    </a:cubicBezTo>
                    <a:cubicBezTo>
                      <a:pt x="745" y="120"/>
                      <a:pt x="750" y="61"/>
                      <a:pt x="779" y="66"/>
                    </a:cubicBezTo>
                    <a:cubicBezTo>
                      <a:pt x="796" y="70"/>
                      <a:pt x="768" y="103"/>
                      <a:pt x="798" y="148"/>
                    </a:cubicBezTo>
                    <a:cubicBezTo>
                      <a:pt x="828" y="192"/>
                      <a:pt x="889" y="409"/>
                      <a:pt x="770" y="573"/>
                    </a:cubicBezTo>
                    <a:cubicBezTo>
                      <a:pt x="761" y="585"/>
                      <a:pt x="761" y="613"/>
                      <a:pt x="741" y="653"/>
                    </a:cubicBezTo>
                    <a:cubicBezTo>
                      <a:pt x="731" y="673"/>
                      <a:pt x="734" y="775"/>
                      <a:pt x="735" y="787"/>
                    </a:cubicBezTo>
                    <a:cubicBezTo>
                      <a:pt x="735" y="787"/>
                      <a:pt x="710" y="822"/>
                      <a:pt x="655" y="816"/>
                    </a:cubicBezTo>
                    <a:cubicBezTo>
                      <a:pt x="655" y="816"/>
                      <a:pt x="641" y="693"/>
                      <a:pt x="621" y="683"/>
                    </a:cubicBezTo>
                    <a:cubicBezTo>
                      <a:pt x="601" y="673"/>
                      <a:pt x="615" y="816"/>
                      <a:pt x="615" y="816"/>
                    </a:cubicBezTo>
                    <a:cubicBezTo>
                      <a:pt x="615" y="816"/>
                      <a:pt x="586" y="812"/>
                      <a:pt x="574" y="794"/>
                    </a:cubicBezTo>
                    <a:cubicBezTo>
                      <a:pt x="574" y="794"/>
                      <a:pt x="583" y="724"/>
                      <a:pt x="570" y="695"/>
                    </a:cubicBezTo>
                    <a:cubicBezTo>
                      <a:pt x="556" y="666"/>
                      <a:pt x="561" y="627"/>
                      <a:pt x="450" y="662"/>
                    </a:cubicBezTo>
                    <a:cubicBezTo>
                      <a:pt x="339" y="697"/>
                      <a:pt x="127" y="561"/>
                      <a:pt x="94" y="409"/>
                    </a:cubicBezTo>
                    <a:cubicBezTo>
                      <a:pt x="80" y="343"/>
                      <a:pt x="108" y="294"/>
                      <a:pt x="54" y="268"/>
                    </a:cubicBezTo>
                    <a:cubicBezTo>
                      <a:pt x="0" y="242"/>
                      <a:pt x="15" y="206"/>
                      <a:pt x="64" y="182"/>
                    </a:cubicBezTo>
                    <a:cubicBezTo>
                      <a:pt x="114" y="159"/>
                      <a:pt x="107" y="100"/>
                      <a:pt x="169" y="97"/>
                    </a:cubicBezTo>
                    <a:cubicBezTo>
                      <a:pt x="195" y="96"/>
                      <a:pt x="290" y="0"/>
                      <a:pt x="370" y="54"/>
                    </a:cubicBezTo>
                    <a:cubicBezTo>
                      <a:pt x="450" y="109"/>
                      <a:pt x="498" y="195"/>
                      <a:pt x="654" y="180"/>
                    </a:cubicBezTo>
                    <a:close/>
                  </a:path>
                </a:pathLst>
              </a:custGeom>
              <a:solidFill>
                <a:srgbClr val="C299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8" name="Freeform 36">
                <a:extLst>
                  <a:ext uri="{FF2B5EF4-FFF2-40B4-BE49-F238E27FC236}">
                    <a16:creationId xmlns:a16="http://schemas.microsoft.com/office/drawing/2014/main" id="{88B35574-C014-4079-8366-8076D0B3A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387"/>
                <a:ext cx="193" cy="143"/>
              </a:xfrm>
              <a:custGeom>
                <a:avLst/>
                <a:gdLst>
                  <a:gd name="T0" fmla="*/ 898 w 89"/>
                  <a:gd name="T1" fmla="*/ 272 h 62"/>
                  <a:gd name="T2" fmla="*/ 603 w 89"/>
                  <a:gd name="T3" fmla="*/ 611 h 62"/>
                  <a:gd name="T4" fmla="*/ 184 w 89"/>
                  <a:gd name="T5" fmla="*/ 480 h 62"/>
                  <a:gd name="T6" fmla="*/ 551 w 89"/>
                  <a:gd name="T7" fmla="*/ 28 h 62"/>
                  <a:gd name="T8" fmla="*/ 909 w 89"/>
                  <a:gd name="T9" fmla="*/ 233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62">
                    <a:moveTo>
                      <a:pt x="88" y="22"/>
                    </a:moveTo>
                    <a:cubicBezTo>
                      <a:pt x="75" y="29"/>
                      <a:pt x="68" y="41"/>
                      <a:pt x="59" y="50"/>
                    </a:cubicBezTo>
                    <a:cubicBezTo>
                      <a:pt x="47" y="62"/>
                      <a:pt x="27" y="50"/>
                      <a:pt x="18" y="39"/>
                    </a:cubicBezTo>
                    <a:cubicBezTo>
                      <a:pt x="0" y="19"/>
                      <a:pt x="39" y="4"/>
                      <a:pt x="54" y="2"/>
                    </a:cubicBezTo>
                    <a:cubicBezTo>
                      <a:pt x="69" y="0"/>
                      <a:pt x="82" y="5"/>
                      <a:pt x="89" y="19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9" name="Freeform 37">
                <a:extLst>
                  <a:ext uri="{FF2B5EF4-FFF2-40B4-BE49-F238E27FC236}">
                    <a16:creationId xmlns:a16="http://schemas.microsoft.com/office/drawing/2014/main" id="{F9F12F65-4610-42E6-B8F6-BDC7BE430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553"/>
                <a:ext cx="73" cy="511"/>
              </a:xfrm>
              <a:custGeom>
                <a:avLst/>
                <a:gdLst>
                  <a:gd name="T0" fmla="*/ 225 w 34"/>
                  <a:gd name="T1" fmla="*/ 2707 h 222"/>
                  <a:gd name="T2" fmla="*/ 0 w 34"/>
                  <a:gd name="T3" fmla="*/ 0 h 222"/>
                  <a:gd name="T4" fmla="*/ 249 w 34"/>
                  <a:gd name="T5" fmla="*/ 64 h 222"/>
                  <a:gd name="T6" fmla="*/ 337 w 34"/>
                  <a:gd name="T7" fmla="*/ 2682 h 222"/>
                  <a:gd name="T8" fmla="*/ 225 w 34"/>
                  <a:gd name="T9" fmla="*/ 2707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22">
                    <a:moveTo>
                      <a:pt x="23" y="222"/>
                    </a:moveTo>
                    <a:cubicBezTo>
                      <a:pt x="23" y="222"/>
                      <a:pt x="16" y="37"/>
                      <a:pt x="0" y="0"/>
                    </a:cubicBezTo>
                    <a:cubicBezTo>
                      <a:pt x="0" y="0"/>
                      <a:pt x="11" y="3"/>
                      <a:pt x="25" y="5"/>
                    </a:cubicBezTo>
                    <a:cubicBezTo>
                      <a:pt x="25" y="5"/>
                      <a:pt x="20" y="191"/>
                      <a:pt x="34" y="220"/>
                    </a:cubicBezTo>
                    <a:cubicBezTo>
                      <a:pt x="34" y="220"/>
                      <a:pt x="26" y="212"/>
                      <a:pt x="23" y="222"/>
                    </a:cubicBezTo>
                    <a:close/>
                  </a:path>
                </a:pathLst>
              </a:custGeom>
              <a:solidFill>
                <a:srgbClr val="CCA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0" name="Freeform 38">
                <a:extLst>
                  <a:ext uri="{FF2B5EF4-FFF2-40B4-BE49-F238E27FC236}">
                    <a16:creationId xmlns:a16="http://schemas.microsoft.com/office/drawing/2014/main" id="{94083873-CF92-4455-8DE7-B6FC19499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894"/>
                <a:ext cx="251" cy="691"/>
              </a:xfrm>
              <a:custGeom>
                <a:avLst/>
                <a:gdLst>
                  <a:gd name="T0" fmla="*/ 121 w 116"/>
                  <a:gd name="T1" fmla="*/ 3570 h 300"/>
                  <a:gd name="T2" fmla="*/ 721 w 116"/>
                  <a:gd name="T3" fmla="*/ 3252 h 300"/>
                  <a:gd name="T4" fmla="*/ 881 w 116"/>
                  <a:gd name="T5" fmla="*/ 2568 h 300"/>
                  <a:gd name="T6" fmla="*/ 721 w 116"/>
                  <a:gd name="T7" fmla="*/ 2064 h 300"/>
                  <a:gd name="T8" fmla="*/ 628 w 116"/>
                  <a:gd name="T9" fmla="*/ 1799 h 300"/>
                  <a:gd name="T10" fmla="*/ 721 w 116"/>
                  <a:gd name="T11" fmla="*/ 1783 h 300"/>
                  <a:gd name="T12" fmla="*/ 842 w 116"/>
                  <a:gd name="T13" fmla="*/ 1725 h 300"/>
                  <a:gd name="T14" fmla="*/ 1086 w 116"/>
                  <a:gd name="T15" fmla="*/ 1396 h 300"/>
                  <a:gd name="T16" fmla="*/ 1106 w 116"/>
                  <a:gd name="T17" fmla="*/ 553 h 300"/>
                  <a:gd name="T18" fmla="*/ 697 w 116"/>
                  <a:gd name="T19" fmla="*/ 159 h 300"/>
                  <a:gd name="T20" fmla="*/ 418 w 116"/>
                  <a:gd name="T21" fmla="*/ 553 h 300"/>
                  <a:gd name="T22" fmla="*/ 173 w 116"/>
                  <a:gd name="T23" fmla="*/ 977 h 300"/>
                  <a:gd name="T24" fmla="*/ 89 w 116"/>
                  <a:gd name="T25" fmla="*/ 2186 h 300"/>
                  <a:gd name="T26" fmla="*/ 9 w 116"/>
                  <a:gd name="T27" fmla="*/ 3093 h 300"/>
                  <a:gd name="T28" fmla="*/ 61 w 116"/>
                  <a:gd name="T29" fmla="*/ 3423 h 300"/>
                  <a:gd name="T30" fmla="*/ 141 w 116"/>
                  <a:gd name="T31" fmla="*/ 3570 h 30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6" h="300">
                    <a:moveTo>
                      <a:pt x="12" y="292"/>
                    </a:moveTo>
                    <a:cubicBezTo>
                      <a:pt x="34" y="300"/>
                      <a:pt x="61" y="285"/>
                      <a:pt x="71" y="266"/>
                    </a:cubicBezTo>
                    <a:cubicBezTo>
                      <a:pt x="81" y="250"/>
                      <a:pt x="89" y="229"/>
                      <a:pt x="87" y="210"/>
                    </a:cubicBezTo>
                    <a:cubicBezTo>
                      <a:pt x="84" y="195"/>
                      <a:pt x="80" y="180"/>
                      <a:pt x="71" y="169"/>
                    </a:cubicBezTo>
                    <a:cubicBezTo>
                      <a:pt x="67" y="164"/>
                      <a:pt x="51" y="151"/>
                      <a:pt x="62" y="147"/>
                    </a:cubicBezTo>
                    <a:cubicBezTo>
                      <a:pt x="65" y="145"/>
                      <a:pt x="68" y="147"/>
                      <a:pt x="71" y="146"/>
                    </a:cubicBezTo>
                    <a:cubicBezTo>
                      <a:pt x="75" y="145"/>
                      <a:pt x="79" y="143"/>
                      <a:pt x="83" y="141"/>
                    </a:cubicBezTo>
                    <a:cubicBezTo>
                      <a:pt x="94" y="135"/>
                      <a:pt x="101" y="125"/>
                      <a:pt x="107" y="114"/>
                    </a:cubicBezTo>
                    <a:cubicBezTo>
                      <a:pt x="116" y="94"/>
                      <a:pt x="115" y="65"/>
                      <a:pt x="109" y="45"/>
                    </a:cubicBezTo>
                    <a:cubicBezTo>
                      <a:pt x="104" y="28"/>
                      <a:pt x="92" y="0"/>
                      <a:pt x="69" y="13"/>
                    </a:cubicBezTo>
                    <a:cubicBezTo>
                      <a:pt x="57" y="21"/>
                      <a:pt x="49" y="34"/>
                      <a:pt x="41" y="45"/>
                    </a:cubicBezTo>
                    <a:cubicBezTo>
                      <a:pt x="33" y="57"/>
                      <a:pt x="23" y="68"/>
                      <a:pt x="17" y="80"/>
                    </a:cubicBezTo>
                    <a:cubicBezTo>
                      <a:pt x="2" y="111"/>
                      <a:pt x="10" y="146"/>
                      <a:pt x="9" y="179"/>
                    </a:cubicBezTo>
                    <a:cubicBezTo>
                      <a:pt x="9" y="204"/>
                      <a:pt x="1" y="228"/>
                      <a:pt x="1" y="253"/>
                    </a:cubicBezTo>
                    <a:cubicBezTo>
                      <a:pt x="1" y="262"/>
                      <a:pt x="0" y="272"/>
                      <a:pt x="6" y="280"/>
                    </a:cubicBezTo>
                    <a:cubicBezTo>
                      <a:pt x="9" y="284"/>
                      <a:pt x="12" y="288"/>
                      <a:pt x="14" y="292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1" name="Freeform 39">
                <a:extLst>
                  <a:ext uri="{FF2B5EF4-FFF2-40B4-BE49-F238E27FC236}">
                    <a16:creationId xmlns:a16="http://schemas.microsoft.com/office/drawing/2014/main" id="{3FBBF10F-7F97-4B36-9E97-D3EAFA01E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922"/>
                <a:ext cx="157" cy="217"/>
              </a:xfrm>
              <a:custGeom>
                <a:avLst/>
                <a:gdLst>
                  <a:gd name="T0" fmla="*/ 80 w 73"/>
                  <a:gd name="T1" fmla="*/ 0 h 94"/>
                  <a:gd name="T2" fmla="*/ 9 w 73"/>
                  <a:gd name="T3" fmla="*/ 506 h 94"/>
                  <a:gd name="T4" fmla="*/ 88 w 73"/>
                  <a:gd name="T5" fmla="*/ 847 h 94"/>
                  <a:gd name="T6" fmla="*/ 301 w 73"/>
                  <a:gd name="T7" fmla="*/ 1034 h 94"/>
                  <a:gd name="T8" fmla="*/ 536 w 73"/>
                  <a:gd name="T9" fmla="*/ 1157 h 94"/>
                  <a:gd name="T10" fmla="*/ 708 w 73"/>
                  <a:gd name="T11" fmla="*/ 799 h 94"/>
                  <a:gd name="T12" fmla="*/ 615 w 73"/>
                  <a:gd name="T13" fmla="*/ 383 h 94"/>
                  <a:gd name="T14" fmla="*/ 310 w 73"/>
                  <a:gd name="T15" fmla="*/ 159 h 94"/>
                  <a:gd name="T16" fmla="*/ 148 w 73"/>
                  <a:gd name="T17" fmla="*/ 37 h 94"/>
                  <a:gd name="T18" fmla="*/ 80 w 73"/>
                  <a:gd name="T19" fmla="*/ 12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94">
                    <a:moveTo>
                      <a:pt x="8" y="0"/>
                    </a:moveTo>
                    <a:cubicBezTo>
                      <a:pt x="2" y="11"/>
                      <a:pt x="2" y="28"/>
                      <a:pt x="1" y="41"/>
                    </a:cubicBezTo>
                    <a:cubicBezTo>
                      <a:pt x="0" y="52"/>
                      <a:pt x="1" y="61"/>
                      <a:pt x="9" y="69"/>
                    </a:cubicBezTo>
                    <a:cubicBezTo>
                      <a:pt x="15" y="76"/>
                      <a:pt x="22" y="81"/>
                      <a:pt x="30" y="84"/>
                    </a:cubicBezTo>
                    <a:cubicBezTo>
                      <a:pt x="37" y="87"/>
                      <a:pt x="46" y="94"/>
                      <a:pt x="54" y="94"/>
                    </a:cubicBezTo>
                    <a:cubicBezTo>
                      <a:pt x="68" y="93"/>
                      <a:pt x="70" y="75"/>
                      <a:pt x="71" y="65"/>
                    </a:cubicBezTo>
                    <a:cubicBezTo>
                      <a:pt x="73" y="50"/>
                      <a:pt x="73" y="42"/>
                      <a:pt x="62" y="31"/>
                    </a:cubicBezTo>
                    <a:cubicBezTo>
                      <a:pt x="54" y="22"/>
                      <a:pt x="43" y="17"/>
                      <a:pt x="31" y="13"/>
                    </a:cubicBezTo>
                    <a:cubicBezTo>
                      <a:pt x="24" y="11"/>
                      <a:pt x="21" y="7"/>
                      <a:pt x="15" y="3"/>
                    </a:cubicBezTo>
                    <a:cubicBezTo>
                      <a:pt x="13" y="1"/>
                      <a:pt x="11" y="0"/>
                      <a:pt x="8" y="1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2" name="Freeform 40">
                <a:extLst>
                  <a:ext uri="{FF2B5EF4-FFF2-40B4-BE49-F238E27FC236}">
                    <a16:creationId xmlns:a16="http://schemas.microsoft.com/office/drawing/2014/main" id="{C18F92A8-7128-4348-8431-BC4C04BAF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517"/>
                <a:ext cx="698" cy="417"/>
              </a:xfrm>
              <a:custGeom>
                <a:avLst/>
                <a:gdLst>
                  <a:gd name="T0" fmla="*/ 0 w 323"/>
                  <a:gd name="T1" fmla="*/ 919 h 181"/>
                  <a:gd name="T2" fmla="*/ 1677 w 323"/>
                  <a:gd name="T3" fmla="*/ 488 h 181"/>
                  <a:gd name="T4" fmla="*/ 3259 w 323"/>
                  <a:gd name="T5" fmla="*/ 2016 h 181"/>
                  <a:gd name="T6" fmla="*/ 1919 w 323"/>
                  <a:gd name="T7" fmla="*/ 1368 h 181"/>
                  <a:gd name="T8" fmla="*/ 0 w 323"/>
                  <a:gd name="T9" fmla="*/ 919 h 1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3" h="181">
                    <a:moveTo>
                      <a:pt x="0" y="75"/>
                    </a:moveTo>
                    <a:cubicBezTo>
                      <a:pt x="0" y="75"/>
                      <a:pt x="100" y="0"/>
                      <a:pt x="166" y="40"/>
                    </a:cubicBezTo>
                    <a:cubicBezTo>
                      <a:pt x="233" y="81"/>
                      <a:pt x="296" y="156"/>
                      <a:pt x="323" y="165"/>
                    </a:cubicBezTo>
                    <a:cubicBezTo>
                      <a:pt x="323" y="165"/>
                      <a:pt x="289" y="181"/>
                      <a:pt x="190" y="112"/>
                    </a:cubicBezTo>
                    <a:cubicBezTo>
                      <a:pt x="91" y="42"/>
                      <a:pt x="66" y="62"/>
                      <a:pt x="0" y="75"/>
                    </a:cubicBezTo>
                    <a:close/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3" name="Freeform 41">
                <a:extLst>
                  <a:ext uri="{FF2B5EF4-FFF2-40B4-BE49-F238E27FC236}">
                    <a16:creationId xmlns:a16="http://schemas.microsoft.com/office/drawing/2014/main" id="{4E2466C8-DEBE-421C-9412-310DD2C04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717"/>
                <a:ext cx="1218" cy="861"/>
              </a:xfrm>
              <a:custGeom>
                <a:avLst/>
                <a:gdLst>
                  <a:gd name="T0" fmla="*/ 130 w 564"/>
                  <a:gd name="T1" fmla="*/ 2194 h 374"/>
                  <a:gd name="T2" fmla="*/ 0 w 564"/>
                  <a:gd name="T3" fmla="*/ 1828 h 374"/>
                  <a:gd name="T4" fmla="*/ 443 w 564"/>
                  <a:gd name="T5" fmla="*/ 134 h 374"/>
                  <a:gd name="T6" fmla="*/ 1086 w 564"/>
                  <a:gd name="T7" fmla="*/ 207 h 374"/>
                  <a:gd name="T8" fmla="*/ 1754 w 564"/>
                  <a:gd name="T9" fmla="*/ 562 h 374"/>
                  <a:gd name="T10" fmla="*/ 3889 w 564"/>
                  <a:gd name="T11" fmla="*/ 928 h 374"/>
                  <a:gd name="T12" fmla="*/ 5680 w 564"/>
                  <a:gd name="T13" fmla="*/ 599 h 374"/>
                  <a:gd name="T14" fmla="*/ 5680 w 564"/>
                  <a:gd name="T15" fmla="*/ 2585 h 374"/>
                  <a:gd name="T16" fmla="*/ 5541 w 564"/>
                  <a:gd name="T17" fmla="*/ 2857 h 374"/>
                  <a:gd name="T18" fmla="*/ 4794 w 564"/>
                  <a:gd name="T19" fmla="*/ 4563 h 374"/>
                  <a:gd name="T20" fmla="*/ 4360 w 564"/>
                  <a:gd name="T21" fmla="*/ 4501 h 374"/>
                  <a:gd name="T22" fmla="*/ 4300 w 564"/>
                  <a:gd name="T23" fmla="*/ 2931 h 374"/>
                  <a:gd name="T24" fmla="*/ 4863 w 564"/>
                  <a:gd name="T25" fmla="*/ 1547 h 374"/>
                  <a:gd name="T26" fmla="*/ 2369 w 564"/>
                  <a:gd name="T27" fmla="*/ 1669 h 374"/>
                  <a:gd name="T28" fmla="*/ 1730 w 564"/>
                  <a:gd name="T29" fmla="*/ 1478 h 374"/>
                  <a:gd name="T30" fmla="*/ 635 w 564"/>
                  <a:gd name="T31" fmla="*/ 1669 h 374"/>
                  <a:gd name="T32" fmla="*/ 857 w 564"/>
                  <a:gd name="T33" fmla="*/ 2735 h 374"/>
                  <a:gd name="T34" fmla="*/ 857 w 564"/>
                  <a:gd name="T35" fmla="*/ 3891 h 374"/>
                  <a:gd name="T36" fmla="*/ 382 w 564"/>
                  <a:gd name="T37" fmla="*/ 4102 h 374"/>
                  <a:gd name="T38" fmla="*/ 130 w 564"/>
                  <a:gd name="T39" fmla="*/ 2194 h 37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64" h="374">
                    <a:moveTo>
                      <a:pt x="13" y="180"/>
                    </a:moveTo>
                    <a:cubicBezTo>
                      <a:pt x="13" y="180"/>
                      <a:pt x="105" y="156"/>
                      <a:pt x="0" y="150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4" y="11"/>
                      <a:pt x="80" y="28"/>
                      <a:pt x="108" y="17"/>
                    </a:cubicBezTo>
                    <a:cubicBezTo>
                      <a:pt x="135" y="7"/>
                      <a:pt x="144" y="0"/>
                      <a:pt x="174" y="46"/>
                    </a:cubicBezTo>
                    <a:cubicBezTo>
                      <a:pt x="204" y="92"/>
                      <a:pt x="322" y="95"/>
                      <a:pt x="386" y="76"/>
                    </a:cubicBezTo>
                    <a:cubicBezTo>
                      <a:pt x="450" y="57"/>
                      <a:pt x="552" y="47"/>
                      <a:pt x="564" y="49"/>
                    </a:cubicBezTo>
                    <a:cubicBezTo>
                      <a:pt x="564" y="212"/>
                      <a:pt x="564" y="212"/>
                      <a:pt x="564" y="212"/>
                    </a:cubicBezTo>
                    <a:cubicBezTo>
                      <a:pt x="564" y="212"/>
                      <a:pt x="469" y="199"/>
                      <a:pt x="550" y="234"/>
                    </a:cubicBezTo>
                    <a:cubicBezTo>
                      <a:pt x="476" y="374"/>
                      <a:pt x="476" y="374"/>
                      <a:pt x="476" y="374"/>
                    </a:cubicBezTo>
                    <a:cubicBezTo>
                      <a:pt x="476" y="374"/>
                      <a:pt x="462" y="363"/>
                      <a:pt x="433" y="369"/>
                    </a:cubicBezTo>
                    <a:cubicBezTo>
                      <a:pt x="433" y="369"/>
                      <a:pt x="364" y="327"/>
                      <a:pt x="427" y="240"/>
                    </a:cubicBezTo>
                    <a:cubicBezTo>
                      <a:pt x="461" y="193"/>
                      <a:pt x="503" y="248"/>
                      <a:pt x="483" y="127"/>
                    </a:cubicBezTo>
                    <a:cubicBezTo>
                      <a:pt x="480" y="108"/>
                      <a:pt x="366" y="142"/>
                      <a:pt x="235" y="137"/>
                    </a:cubicBezTo>
                    <a:cubicBezTo>
                      <a:pt x="235" y="137"/>
                      <a:pt x="198" y="137"/>
                      <a:pt x="172" y="121"/>
                    </a:cubicBezTo>
                    <a:cubicBezTo>
                      <a:pt x="145" y="105"/>
                      <a:pt x="71" y="72"/>
                      <a:pt x="63" y="137"/>
                    </a:cubicBezTo>
                    <a:cubicBezTo>
                      <a:pt x="54" y="202"/>
                      <a:pt x="59" y="202"/>
                      <a:pt x="85" y="224"/>
                    </a:cubicBezTo>
                    <a:cubicBezTo>
                      <a:pt x="112" y="247"/>
                      <a:pt x="139" y="312"/>
                      <a:pt x="85" y="319"/>
                    </a:cubicBezTo>
                    <a:cubicBezTo>
                      <a:pt x="68" y="321"/>
                      <a:pt x="48" y="332"/>
                      <a:pt x="38" y="336"/>
                    </a:cubicBezTo>
                    <a:lnTo>
                      <a:pt x="13" y="180"/>
                    </a:ln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4" name="Oval 42">
                <a:extLst>
                  <a:ext uri="{FF2B5EF4-FFF2-40B4-BE49-F238E27FC236}">
                    <a16:creationId xmlns:a16="http://schemas.microsoft.com/office/drawing/2014/main" id="{6929ED55-5509-4A42-9FCB-3D137CB52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0" y="1830"/>
                <a:ext cx="159" cy="375"/>
              </a:xfrm>
              <a:prstGeom prst="ellipse">
                <a:avLst/>
              </a:prstGeom>
              <a:solidFill>
                <a:srgbClr val="F98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55" name="Oval 43">
                <a:extLst>
                  <a:ext uri="{FF2B5EF4-FFF2-40B4-BE49-F238E27FC236}">
                    <a16:creationId xmlns:a16="http://schemas.microsoft.com/office/drawing/2014/main" id="{173C83B0-31BB-48B3-8388-50FFBF261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1867"/>
                <a:ext cx="125" cy="301"/>
              </a:xfrm>
              <a:prstGeom prst="ellipse">
                <a:avLst/>
              </a:prstGeom>
              <a:solidFill>
                <a:srgbClr val="E614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56" name="Freeform 44">
                <a:extLst>
                  <a:ext uri="{FF2B5EF4-FFF2-40B4-BE49-F238E27FC236}">
                    <a16:creationId xmlns:a16="http://schemas.microsoft.com/office/drawing/2014/main" id="{35447D18-CCA9-4970-AD9F-2730DDE92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731"/>
                <a:ext cx="172" cy="343"/>
              </a:xfrm>
              <a:custGeom>
                <a:avLst/>
                <a:gdLst>
                  <a:gd name="T0" fmla="*/ 675 w 80"/>
                  <a:gd name="T1" fmla="*/ 1013 h 149"/>
                  <a:gd name="T2" fmla="*/ 181 w 80"/>
                  <a:gd name="T3" fmla="*/ 1754 h 149"/>
                  <a:gd name="T4" fmla="*/ 129 w 80"/>
                  <a:gd name="T5" fmla="*/ 806 h 149"/>
                  <a:gd name="T6" fmla="*/ 615 w 80"/>
                  <a:gd name="T7" fmla="*/ 64 h 149"/>
                  <a:gd name="T8" fmla="*/ 675 w 80"/>
                  <a:gd name="T9" fmla="*/ 1013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49">
                    <a:moveTo>
                      <a:pt x="68" y="83"/>
                    </a:moveTo>
                    <a:cubicBezTo>
                      <a:pt x="56" y="122"/>
                      <a:pt x="33" y="149"/>
                      <a:pt x="18" y="144"/>
                    </a:cubicBezTo>
                    <a:cubicBezTo>
                      <a:pt x="3" y="140"/>
                      <a:pt x="0" y="104"/>
                      <a:pt x="13" y="66"/>
                    </a:cubicBezTo>
                    <a:cubicBezTo>
                      <a:pt x="25" y="27"/>
                      <a:pt x="47" y="0"/>
                      <a:pt x="62" y="5"/>
                    </a:cubicBezTo>
                    <a:cubicBezTo>
                      <a:pt x="78" y="9"/>
                      <a:pt x="80" y="45"/>
                      <a:pt x="68" y="83"/>
                    </a:cubicBezTo>
                    <a:close/>
                  </a:path>
                </a:pathLst>
              </a:custGeom>
              <a:solidFill>
                <a:srgbClr val="F98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7" name="Freeform 45">
                <a:extLst>
                  <a:ext uri="{FF2B5EF4-FFF2-40B4-BE49-F238E27FC236}">
                    <a16:creationId xmlns:a16="http://schemas.microsoft.com/office/drawing/2014/main" id="{C5B4D539-6512-421A-972E-5C7B3C131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768"/>
                <a:ext cx="125" cy="267"/>
              </a:xfrm>
              <a:custGeom>
                <a:avLst/>
                <a:gdLst>
                  <a:gd name="T0" fmla="*/ 491 w 58"/>
                  <a:gd name="T1" fmla="*/ 794 h 116"/>
                  <a:gd name="T2" fmla="*/ 121 w 58"/>
                  <a:gd name="T3" fmla="*/ 1376 h 116"/>
                  <a:gd name="T4" fmla="*/ 101 w 58"/>
                  <a:gd name="T5" fmla="*/ 635 h 116"/>
                  <a:gd name="T6" fmla="*/ 470 w 58"/>
                  <a:gd name="T7" fmla="*/ 48 h 116"/>
                  <a:gd name="T8" fmla="*/ 491 w 58"/>
                  <a:gd name="T9" fmla="*/ 794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16">
                    <a:moveTo>
                      <a:pt x="49" y="65"/>
                    </a:moveTo>
                    <a:cubicBezTo>
                      <a:pt x="39" y="95"/>
                      <a:pt x="23" y="116"/>
                      <a:pt x="12" y="113"/>
                    </a:cubicBezTo>
                    <a:cubicBezTo>
                      <a:pt x="1" y="110"/>
                      <a:pt x="0" y="82"/>
                      <a:pt x="10" y="52"/>
                    </a:cubicBezTo>
                    <a:cubicBezTo>
                      <a:pt x="19" y="22"/>
                      <a:pt x="36" y="0"/>
                      <a:pt x="47" y="4"/>
                    </a:cubicBezTo>
                    <a:cubicBezTo>
                      <a:pt x="57" y="7"/>
                      <a:pt x="58" y="35"/>
                      <a:pt x="49" y="65"/>
                    </a:cubicBezTo>
                    <a:close/>
                  </a:path>
                </a:pathLst>
              </a:custGeom>
              <a:solidFill>
                <a:srgbClr val="E614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8" name="Freeform 46">
                <a:extLst>
                  <a:ext uri="{FF2B5EF4-FFF2-40B4-BE49-F238E27FC236}">
                    <a16:creationId xmlns:a16="http://schemas.microsoft.com/office/drawing/2014/main" id="{6D36FDC1-131A-4339-B2A5-5DD17C894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125"/>
                <a:ext cx="179" cy="373"/>
              </a:xfrm>
              <a:custGeom>
                <a:avLst/>
                <a:gdLst>
                  <a:gd name="T0" fmla="*/ 772 w 83"/>
                  <a:gd name="T1" fmla="*/ 939 h 162"/>
                  <a:gd name="T2" fmla="*/ 522 w 83"/>
                  <a:gd name="T3" fmla="*/ 1950 h 162"/>
                  <a:gd name="T4" fmla="*/ 60 w 83"/>
                  <a:gd name="T5" fmla="*/ 1050 h 162"/>
                  <a:gd name="T6" fmla="*/ 311 w 83"/>
                  <a:gd name="T7" fmla="*/ 37 h 162"/>
                  <a:gd name="T8" fmla="*/ 772 w 83"/>
                  <a:gd name="T9" fmla="*/ 939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62">
                    <a:moveTo>
                      <a:pt x="77" y="77"/>
                    </a:moveTo>
                    <a:cubicBezTo>
                      <a:pt x="83" y="120"/>
                      <a:pt x="71" y="157"/>
                      <a:pt x="52" y="160"/>
                    </a:cubicBezTo>
                    <a:cubicBezTo>
                      <a:pt x="32" y="162"/>
                      <a:pt x="12" y="129"/>
                      <a:pt x="6" y="86"/>
                    </a:cubicBezTo>
                    <a:cubicBezTo>
                      <a:pt x="0" y="43"/>
                      <a:pt x="12" y="5"/>
                      <a:pt x="31" y="3"/>
                    </a:cubicBezTo>
                    <a:cubicBezTo>
                      <a:pt x="51" y="0"/>
                      <a:pt x="71" y="33"/>
                      <a:pt x="77" y="77"/>
                    </a:cubicBezTo>
                    <a:close/>
                  </a:path>
                </a:pathLst>
              </a:custGeom>
              <a:solidFill>
                <a:srgbClr val="F98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9" name="Freeform 47">
                <a:extLst>
                  <a:ext uri="{FF2B5EF4-FFF2-40B4-BE49-F238E27FC236}">
                    <a16:creationId xmlns:a16="http://schemas.microsoft.com/office/drawing/2014/main" id="{FF4AAE40-176D-4CF4-85F1-4C4269E15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159"/>
                <a:ext cx="136" cy="307"/>
              </a:xfrm>
              <a:custGeom>
                <a:avLst/>
                <a:gdLst>
                  <a:gd name="T0" fmla="*/ 591 w 63"/>
                  <a:gd name="T1" fmla="*/ 773 h 133"/>
                  <a:gd name="T2" fmla="*/ 402 w 63"/>
                  <a:gd name="T3" fmla="*/ 1609 h 133"/>
                  <a:gd name="T4" fmla="*/ 52 w 63"/>
                  <a:gd name="T5" fmla="*/ 863 h 133"/>
                  <a:gd name="T6" fmla="*/ 233 w 63"/>
                  <a:gd name="T7" fmla="*/ 28 h 133"/>
                  <a:gd name="T8" fmla="*/ 591 w 63"/>
                  <a:gd name="T9" fmla="*/ 773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133">
                    <a:moveTo>
                      <a:pt x="59" y="63"/>
                    </a:moveTo>
                    <a:cubicBezTo>
                      <a:pt x="63" y="99"/>
                      <a:pt x="55" y="129"/>
                      <a:pt x="40" y="131"/>
                    </a:cubicBezTo>
                    <a:cubicBezTo>
                      <a:pt x="25" y="133"/>
                      <a:pt x="9" y="106"/>
                      <a:pt x="5" y="70"/>
                    </a:cubicBezTo>
                    <a:cubicBezTo>
                      <a:pt x="0" y="34"/>
                      <a:pt x="8" y="4"/>
                      <a:pt x="23" y="2"/>
                    </a:cubicBezTo>
                    <a:cubicBezTo>
                      <a:pt x="38" y="0"/>
                      <a:pt x="54" y="27"/>
                      <a:pt x="59" y="63"/>
                    </a:cubicBezTo>
                    <a:close/>
                  </a:path>
                </a:pathLst>
              </a:custGeom>
              <a:solidFill>
                <a:srgbClr val="E614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0" name="Freeform 48">
                <a:extLst>
                  <a:ext uri="{FF2B5EF4-FFF2-40B4-BE49-F238E27FC236}">
                    <a16:creationId xmlns:a16="http://schemas.microsoft.com/office/drawing/2014/main" id="{C1EB2328-99EF-4E20-85F5-E9E5AC04A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231"/>
                <a:ext cx="273" cy="377"/>
              </a:xfrm>
              <a:custGeom>
                <a:avLst/>
                <a:gdLst>
                  <a:gd name="T0" fmla="*/ 1066 w 126"/>
                  <a:gd name="T1" fmla="*/ 1274 h 164"/>
                  <a:gd name="T2" fmla="*/ 253 w 126"/>
                  <a:gd name="T3" fmla="*/ 1834 h 164"/>
                  <a:gd name="T4" fmla="*/ 217 w 126"/>
                  <a:gd name="T5" fmla="*/ 720 h 164"/>
                  <a:gd name="T6" fmla="*/ 1038 w 126"/>
                  <a:gd name="T7" fmla="*/ 159 h 164"/>
                  <a:gd name="T8" fmla="*/ 1066 w 126"/>
                  <a:gd name="T9" fmla="*/ 1274 h 1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164">
                    <a:moveTo>
                      <a:pt x="105" y="105"/>
                    </a:moveTo>
                    <a:cubicBezTo>
                      <a:pt x="84" y="144"/>
                      <a:pt x="48" y="164"/>
                      <a:pt x="25" y="151"/>
                    </a:cubicBezTo>
                    <a:cubicBezTo>
                      <a:pt x="2" y="138"/>
                      <a:pt x="0" y="97"/>
                      <a:pt x="21" y="59"/>
                    </a:cubicBezTo>
                    <a:cubicBezTo>
                      <a:pt x="43" y="20"/>
                      <a:pt x="79" y="0"/>
                      <a:pt x="102" y="13"/>
                    </a:cubicBezTo>
                    <a:cubicBezTo>
                      <a:pt x="125" y="26"/>
                      <a:pt x="126" y="67"/>
                      <a:pt x="105" y="105"/>
                    </a:cubicBezTo>
                    <a:close/>
                  </a:path>
                </a:pathLst>
              </a:custGeom>
              <a:solidFill>
                <a:srgbClr val="F98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1" name="Freeform 49">
                <a:extLst>
                  <a:ext uri="{FF2B5EF4-FFF2-40B4-BE49-F238E27FC236}">
                    <a16:creationId xmlns:a16="http://schemas.microsoft.com/office/drawing/2014/main" id="{2BB5B43D-7287-4412-8445-74EDBBBDC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270"/>
                <a:ext cx="214" cy="313"/>
              </a:xfrm>
              <a:custGeom>
                <a:avLst/>
                <a:gdLst>
                  <a:gd name="T0" fmla="*/ 808 w 99"/>
                  <a:gd name="T1" fmla="*/ 1038 h 136"/>
                  <a:gd name="T2" fmla="*/ 173 w 99"/>
                  <a:gd name="T3" fmla="*/ 1547 h 136"/>
                  <a:gd name="T4" fmla="*/ 192 w 99"/>
                  <a:gd name="T5" fmla="*/ 619 h 136"/>
                  <a:gd name="T6" fmla="*/ 828 w 99"/>
                  <a:gd name="T7" fmla="*/ 110 h 136"/>
                  <a:gd name="T8" fmla="*/ 808 w 99"/>
                  <a:gd name="T9" fmla="*/ 1038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36">
                    <a:moveTo>
                      <a:pt x="80" y="85"/>
                    </a:moveTo>
                    <a:cubicBezTo>
                      <a:pt x="62" y="118"/>
                      <a:pt x="33" y="136"/>
                      <a:pt x="17" y="127"/>
                    </a:cubicBezTo>
                    <a:cubicBezTo>
                      <a:pt x="0" y="118"/>
                      <a:pt x="1" y="84"/>
                      <a:pt x="19" y="51"/>
                    </a:cubicBezTo>
                    <a:cubicBezTo>
                      <a:pt x="37" y="19"/>
                      <a:pt x="65" y="0"/>
                      <a:pt x="82" y="9"/>
                    </a:cubicBezTo>
                    <a:cubicBezTo>
                      <a:pt x="99" y="19"/>
                      <a:pt x="98" y="53"/>
                      <a:pt x="80" y="85"/>
                    </a:cubicBezTo>
                    <a:close/>
                  </a:path>
                </a:pathLst>
              </a:custGeom>
              <a:solidFill>
                <a:srgbClr val="E614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2" name="Freeform 50">
                <a:extLst>
                  <a:ext uri="{FF2B5EF4-FFF2-40B4-BE49-F238E27FC236}">
                    <a16:creationId xmlns:a16="http://schemas.microsoft.com/office/drawing/2014/main" id="{0727D1CC-3FDF-4ABD-9648-00599ECD3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144"/>
                <a:ext cx="1002" cy="794"/>
              </a:xfrm>
              <a:custGeom>
                <a:avLst/>
                <a:gdLst>
                  <a:gd name="T0" fmla="*/ 3978 w 464"/>
                  <a:gd name="T1" fmla="*/ 1892 h 345"/>
                  <a:gd name="T2" fmla="*/ 3837 w 464"/>
                  <a:gd name="T3" fmla="*/ 1632 h 345"/>
                  <a:gd name="T4" fmla="*/ 3829 w 464"/>
                  <a:gd name="T5" fmla="*/ 1595 h 345"/>
                  <a:gd name="T6" fmla="*/ 3829 w 464"/>
                  <a:gd name="T7" fmla="*/ 1441 h 345"/>
                  <a:gd name="T8" fmla="*/ 2345 w 464"/>
                  <a:gd name="T9" fmla="*/ 1461 h 345"/>
                  <a:gd name="T10" fmla="*/ 2345 w 464"/>
                  <a:gd name="T11" fmla="*/ 1461 h 345"/>
                  <a:gd name="T12" fmla="*/ 2337 w 464"/>
                  <a:gd name="T13" fmla="*/ 1461 h 345"/>
                  <a:gd name="T14" fmla="*/ 1600 w 464"/>
                  <a:gd name="T15" fmla="*/ 741 h 345"/>
                  <a:gd name="T16" fmla="*/ 1451 w 464"/>
                  <a:gd name="T17" fmla="*/ 338 h 345"/>
                  <a:gd name="T18" fmla="*/ 0 w 464"/>
                  <a:gd name="T19" fmla="*/ 1330 h 345"/>
                  <a:gd name="T20" fmla="*/ 667 w 464"/>
                  <a:gd name="T21" fmla="*/ 2987 h 345"/>
                  <a:gd name="T22" fmla="*/ 1972 w 464"/>
                  <a:gd name="T23" fmla="*/ 2453 h 345"/>
                  <a:gd name="T24" fmla="*/ 2727 w 464"/>
                  <a:gd name="T25" fmla="*/ 2865 h 345"/>
                  <a:gd name="T26" fmla="*/ 4585 w 464"/>
                  <a:gd name="T27" fmla="*/ 4205 h 345"/>
                  <a:gd name="T28" fmla="*/ 4673 w 464"/>
                  <a:gd name="T29" fmla="*/ 2023 h 345"/>
                  <a:gd name="T30" fmla="*/ 3978 w 464"/>
                  <a:gd name="T31" fmla="*/ 1892 h 34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64" h="345">
                    <a:moveTo>
                      <a:pt x="395" y="155"/>
                    </a:moveTo>
                    <a:cubicBezTo>
                      <a:pt x="385" y="149"/>
                      <a:pt x="382" y="141"/>
                      <a:pt x="381" y="134"/>
                    </a:cubicBezTo>
                    <a:cubicBezTo>
                      <a:pt x="380" y="133"/>
                      <a:pt x="380" y="132"/>
                      <a:pt x="380" y="131"/>
                    </a:cubicBezTo>
                    <a:cubicBezTo>
                      <a:pt x="380" y="131"/>
                      <a:pt x="380" y="126"/>
                      <a:pt x="380" y="118"/>
                    </a:cubicBezTo>
                    <a:cubicBezTo>
                      <a:pt x="369" y="0"/>
                      <a:pt x="233" y="120"/>
                      <a:pt x="233" y="120"/>
                    </a:cubicBezTo>
                    <a:cubicBezTo>
                      <a:pt x="233" y="120"/>
                      <a:pt x="233" y="120"/>
                      <a:pt x="233" y="120"/>
                    </a:cubicBezTo>
                    <a:cubicBezTo>
                      <a:pt x="232" y="120"/>
                      <a:pt x="232" y="120"/>
                      <a:pt x="232" y="120"/>
                    </a:cubicBezTo>
                    <a:cubicBezTo>
                      <a:pt x="215" y="130"/>
                      <a:pt x="182" y="103"/>
                      <a:pt x="159" y="61"/>
                    </a:cubicBezTo>
                    <a:cubicBezTo>
                      <a:pt x="153" y="50"/>
                      <a:pt x="148" y="39"/>
                      <a:pt x="144" y="28"/>
                    </a:cubicBezTo>
                    <a:cubicBezTo>
                      <a:pt x="92" y="54"/>
                      <a:pt x="4" y="100"/>
                      <a:pt x="0" y="109"/>
                    </a:cubicBezTo>
                    <a:cubicBezTo>
                      <a:pt x="66" y="245"/>
                      <a:pt x="66" y="245"/>
                      <a:pt x="66" y="245"/>
                    </a:cubicBezTo>
                    <a:cubicBezTo>
                      <a:pt x="66" y="245"/>
                      <a:pt x="159" y="201"/>
                      <a:pt x="196" y="201"/>
                    </a:cubicBezTo>
                    <a:cubicBezTo>
                      <a:pt x="232" y="201"/>
                      <a:pt x="249" y="206"/>
                      <a:pt x="271" y="235"/>
                    </a:cubicBezTo>
                    <a:cubicBezTo>
                      <a:pt x="294" y="264"/>
                      <a:pt x="372" y="333"/>
                      <a:pt x="455" y="345"/>
                    </a:cubicBezTo>
                    <a:cubicBezTo>
                      <a:pt x="464" y="166"/>
                      <a:pt x="464" y="166"/>
                      <a:pt x="464" y="166"/>
                    </a:cubicBezTo>
                    <a:cubicBezTo>
                      <a:pt x="439" y="169"/>
                      <a:pt x="408" y="163"/>
                      <a:pt x="395" y="155"/>
                    </a:cubicBezTo>
                    <a:close/>
                  </a:path>
                </a:pathLst>
              </a:custGeom>
              <a:solidFill>
                <a:srgbClr val="A4C6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3" name="Freeform 51">
                <a:extLst>
                  <a:ext uri="{FF2B5EF4-FFF2-40B4-BE49-F238E27FC236}">
                    <a16:creationId xmlns:a16="http://schemas.microsoft.com/office/drawing/2014/main" id="{E2FB55AE-338F-4825-92A3-3A4119212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1362"/>
                <a:ext cx="251" cy="373"/>
              </a:xfrm>
              <a:custGeom>
                <a:avLst/>
                <a:gdLst>
                  <a:gd name="T0" fmla="*/ 1010 w 116"/>
                  <a:gd name="T1" fmla="*/ 778 h 162"/>
                  <a:gd name="T2" fmla="*/ 881 w 116"/>
                  <a:gd name="T3" fmla="*/ 1865 h 162"/>
                  <a:gd name="T4" fmla="*/ 164 w 116"/>
                  <a:gd name="T5" fmla="*/ 1197 h 162"/>
                  <a:gd name="T6" fmla="*/ 305 w 116"/>
                  <a:gd name="T7" fmla="*/ 111 h 162"/>
                  <a:gd name="T8" fmla="*/ 1010 w 116"/>
                  <a:gd name="T9" fmla="*/ 778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62">
                    <a:moveTo>
                      <a:pt x="100" y="64"/>
                    </a:moveTo>
                    <a:cubicBezTo>
                      <a:pt x="116" y="104"/>
                      <a:pt x="110" y="144"/>
                      <a:pt x="87" y="153"/>
                    </a:cubicBezTo>
                    <a:cubicBezTo>
                      <a:pt x="63" y="162"/>
                      <a:pt x="32" y="137"/>
                      <a:pt x="16" y="98"/>
                    </a:cubicBezTo>
                    <a:cubicBezTo>
                      <a:pt x="0" y="58"/>
                      <a:pt x="7" y="18"/>
                      <a:pt x="30" y="9"/>
                    </a:cubicBezTo>
                    <a:cubicBezTo>
                      <a:pt x="53" y="0"/>
                      <a:pt x="85" y="25"/>
                      <a:pt x="100" y="64"/>
                    </a:cubicBezTo>
                    <a:close/>
                  </a:path>
                </a:pathLst>
              </a:custGeom>
              <a:solidFill>
                <a:srgbClr val="D5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4" name="Freeform 52">
                <a:extLst>
                  <a:ext uri="{FF2B5EF4-FFF2-40B4-BE49-F238E27FC236}">
                    <a16:creationId xmlns:a16="http://schemas.microsoft.com/office/drawing/2014/main" id="{77559E2F-8D8A-41C3-9A93-1196FEAA0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399"/>
                <a:ext cx="205" cy="311"/>
              </a:xfrm>
              <a:custGeom>
                <a:avLst/>
                <a:gdLst>
                  <a:gd name="T0" fmla="*/ 824 w 95"/>
                  <a:gd name="T1" fmla="*/ 659 h 135"/>
                  <a:gd name="T2" fmla="*/ 712 w 95"/>
                  <a:gd name="T3" fmla="*/ 1567 h 135"/>
                  <a:gd name="T4" fmla="*/ 129 w 95"/>
                  <a:gd name="T5" fmla="*/ 993 h 135"/>
                  <a:gd name="T6" fmla="*/ 242 w 95"/>
                  <a:gd name="T7" fmla="*/ 85 h 135"/>
                  <a:gd name="T8" fmla="*/ 824 w 95"/>
                  <a:gd name="T9" fmla="*/ 659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35">
                    <a:moveTo>
                      <a:pt x="82" y="54"/>
                    </a:moveTo>
                    <a:cubicBezTo>
                      <a:pt x="95" y="87"/>
                      <a:pt x="90" y="120"/>
                      <a:pt x="71" y="128"/>
                    </a:cubicBezTo>
                    <a:cubicBezTo>
                      <a:pt x="52" y="135"/>
                      <a:pt x="26" y="114"/>
                      <a:pt x="13" y="81"/>
                    </a:cubicBezTo>
                    <a:cubicBezTo>
                      <a:pt x="0" y="48"/>
                      <a:pt x="5" y="15"/>
                      <a:pt x="24" y="7"/>
                    </a:cubicBezTo>
                    <a:cubicBezTo>
                      <a:pt x="43" y="0"/>
                      <a:pt x="69" y="20"/>
                      <a:pt x="82" y="54"/>
                    </a:cubicBezTo>
                    <a:close/>
                  </a:path>
                </a:pathLst>
              </a:custGeom>
              <a:solidFill>
                <a:srgbClr val="44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5" name="Oval 53">
                <a:extLst>
                  <a:ext uri="{FF2B5EF4-FFF2-40B4-BE49-F238E27FC236}">
                    <a16:creationId xmlns:a16="http://schemas.microsoft.com/office/drawing/2014/main" id="{82C99E0E-3E7E-45DF-8687-588A14900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5" y="1526"/>
                <a:ext cx="298" cy="419"/>
              </a:xfrm>
              <a:prstGeom prst="ellipse">
                <a:avLst/>
              </a:prstGeom>
              <a:solidFill>
                <a:srgbClr val="D5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66" name="Oval 54">
                <a:extLst>
                  <a:ext uri="{FF2B5EF4-FFF2-40B4-BE49-F238E27FC236}">
                    <a16:creationId xmlns:a16="http://schemas.microsoft.com/office/drawing/2014/main" id="{F134FABC-CBC7-4E84-8905-ED0512010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1563"/>
                <a:ext cx="248" cy="348"/>
              </a:xfrm>
              <a:prstGeom prst="ellipse">
                <a:avLst/>
              </a:prstGeom>
              <a:solidFill>
                <a:srgbClr val="44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67" name="Freeform 55">
                <a:extLst>
                  <a:ext uri="{FF2B5EF4-FFF2-40B4-BE49-F238E27FC236}">
                    <a16:creationId xmlns:a16="http://schemas.microsoft.com/office/drawing/2014/main" id="{763C57DB-FAF0-4168-B1C8-777A3F619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104"/>
                <a:ext cx="177" cy="307"/>
              </a:xfrm>
              <a:custGeom>
                <a:avLst/>
                <a:gdLst>
                  <a:gd name="T0" fmla="*/ 825 w 82"/>
                  <a:gd name="T1" fmla="*/ 1551 h 133"/>
                  <a:gd name="T2" fmla="*/ 242 w 82"/>
                  <a:gd name="T3" fmla="*/ 933 h 133"/>
                  <a:gd name="T4" fmla="*/ 121 w 82"/>
                  <a:gd name="T5" fmla="*/ 0 h 133"/>
                  <a:gd name="T6" fmla="*/ 825 w 82"/>
                  <a:gd name="T7" fmla="*/ 1551 h 1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33">
                    <a:moveTo>
                      <a:pt x="82" y="126"/>
                    </a:moveTo>
                    <a:cubicBezTo>
                      <a:pt x="69" y="133"/>
                      <a:pt x="43" y="110"/>
                      <a:pt x="24" y="76"/>
                    </a:cubicBezTo>
                    <a:cubicBezTo>
                      <a:pt x="5" y="41"/>
                      <a:pt x="0" y="8"/>
                      <a:pt x="12" y="0"/>
                    </a:cubicBezTo>
                    <a:cubicBezTo>
                      <a:pt x="12" y="0"/>
                      <a:pt x="18" y="86"/>
                      <a:pt x="82" y="126"/>
                    </a:cubicBez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8" name="Freeform 56">
                <a:extLst>
                  <a:ext uri="{FF2B5EF4-FFF2-40B4-BE49-F238E27FC236}">
                    <a16:creationId xmlns:a16="http://schemas.microsoft.com/office/drawing/2014/main" id="{9F430AA6-C1B1-4872-AB1E-BB5265112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1" y="837"/>
                <a:ext cx="106" cy="28"/>
              </a:xfrm>
              <a:custGeom>
                <a:avLst/>
                <a:gdLst>
                  <a:gd name="T0" fmla="*/ 495 w 49"/>
                  <a:gd name="T1" fmla="*/ 114 h 12"/>
                  <a:gd name="T2" fmla="*/ 242 w 49"/>
                  <a:gd name="T3" fmla="*/ 37 h 12"/>
                  <a:gd name="T4" fmla="*/ 9 w 49"/>
                  <a:gd name="T5" fmla="*/ 152 h 12"/>
                  <a:gd name="T6" fmla="*/ 495 w 49"/>
                  <a:gd name="T7" fmla="*/ 11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2">
                    <a:moveTo>
                      <a:pt x="49" y="9"/>
                    </a:moveTo>
                    <a:cubicBezTo>
                      <a:pt x="49" y="4"/>
                      <a:pt x="38" y="1"/>
                      <a:pt x="24" y="3"/>
                    </a:cubicBezTo>
                    <a:cubicBezTo>
                      <a:pt x="11" y="4"/>
                      <a:pt x="0" y="8"/>
                      <a:pt x="1" y="12"/>
                    </a:cubicBezTo>
                    <a:cubicBezTo>
                      <a:pt x="1" y="12"/>
                      <a:pt x="24" y="0"/>
                      <a:pt x="49" y="9"/>
                    </a:cubicBez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9" name="Freeform 57">
                <a:extLst>
                  <a:ext uri="{FF2B5EF4-FFF2-40B4-BE49-F238E27FC236}">
                    <a16:creationId xmlns:a16="http://schemas.microsoft.com/office/drawing/2014/main" id="{7E73D122-868E-4508-AD34-0F24E5B0D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780"/>
                <a:ext cx="117" cy="18"/>
              </a:xfrm>
              <a:custGeom>
                <a:avLst/>
                <a:gdLst>
                  <a:gd name="T0" fmla="*/ 548 w 54"/>
                  <a:gd name="T1" fmla="*/ 92 h 8"/>
                  <a:gd name="T2" fmla="*/ 273 w 54"/>
                  <a:gd name="T3" fmla="*/ 25 h 8"/>
                  <a:gd name="T4" fmla="*/ 0 w 54"/>
                  <a:gd name="T5" fmla="*/ 92 h 8"/>
                  <a:gd name="T6" fmla="*/ 548 w 54"/>
                  <a:gd name="T7" fmla="*/ 9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4" h="8">
                    <a:moveTo>
                      <a:pt x="54" y="8"/>
                    </a:moveTo>
                    <a:cubicBezTo>
                      <a:pt x="54" y="5"/>
                      <a:pt x="42" y="2"/>
                      <a:pt x="27" y="2"/>
                    </a:cubicBezTo>
                    <a:cubicBezTo>
                      <a:pt x="12" y="2"/>
                      <a:pt x="0" y="5"/>
                      <a:pt x="0" y="8"/>
                    </a:cubicBezTo>
                    <a:cubicBezTo>
                      <a:pt x="0" y="8"/>
                      <a:pt x="26" y="0"/>
                      <a:pt x="54" y="8"/>
                    </a:cubicBez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0" name="Freeform 58">
                <a:extLst>
                  <a:ext uri="{FF2B5EF4-FFF2-40B4-BE49-F238E27FC236}">
                    <a16:creationId xmlns:a16="http://schemas.microsoft.com/office/drawing/2014/main" id="{EA4AF640-784B-4659-A991-FB5072FA6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812"/>
                <a:ext cx="114" cy="51"/>
              </a:xfrm>
              <a:custGeom>
                <a:avLst/>
                <a:gdLst>
                  <a:gd name="T0" fmla="*/ 510 w 53"/>
                  <a:gd name="T1" fmla="*/ 274 h 22"/>
                  <a:gd name="T2" fmla="*/ 277 w 53"/>
                  <a:gd name="T3" fmla="*/ 74 h 22"/>
                  <a:gd name="T4" fmla="*/ 0 w 53"/>
                  <a:gd name="T5" fmla="*/ 49 h 22"/>
                  <a:gd name="T6" fmla="*/ 510 w 53"/>
                  <a:gd name="T7" fmla="*/ 27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22">
                    <a:moveTo>
                      <a:pt x="51" y="22"/>
                    </a:moveTo>
                    <a:cubicBezTo>
                      <a:pt x="53" y="18"/>
                      <a:pt x="42" y="11"/>
                      <a:pt x="28" y="6"/>
                    </a:cubicBezTo>
                    <a:cubicBezTo>
                      <a:pt x="14" y="1"/>
                      <a:pt x="2" y="0"/>
                      <a:pt x="0" y="4"/>
                    </a:cubicBezTo>
                    <a:cubicBezTo>
                      <a:pt x="0" y="4"/>
                      <a:pt x="28" y="5"/>
                      <a:pt x="51" y="22"/>
                    </a:cubicBez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1" name="Freeform 59">
                <a:extLst>
                  <a:ext uri="{FF2B5EF4-FFF2-40B4-BE49-F238E27FC236}">
                    <a16:creationId xmlns:a16="http://schemas.microsoft.com/office/drawing/2014/main" id="{F6F15164-05C9-4017-84BA-FBFFEB447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798"/>
                <a:ext cx="105" cy="161"/>
              </a:xfrm>
              <a:custGeom>
                <a:avLst/>
                <a:gdLst>
                  <a:gd name="T0" fmla="*/ 405 w 49"/>
                  <a:gd name="T1" fmla="*/ 0 h 70"/>
                  <a:gd name="T2" fmla="*/ 345 w 49"/>
                  <a:gd name="T3" fmla="*/ 729 h 70"/>
                  <a:gd name="T4" fmla="*/ 0 w 49"/>
                  <a:gd name="T5" fmla="*/ 29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70">
                    <a:moveTo>
                      <a:pt x="41" y="0"/>
                    </a:moveTo>
                    <a:cubicBezTo>
                      <a:pt x="41" y="0"/>
                      <a:pt x="49" y="50"/>
                      <a:pt x="35" y="60"/>
                    </a:cubicBezTo>
                    <a:cubicBezTo>
                      <a:pt x="18" y="70"/>
                      <a:pt x="3" y="30"/>
                      <a:pt x="0" y="24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2" name="Freeform 60">
                <a:extLst>
                  <a:ext uri="{FF2B5EF4-FFF2-40B4-BE49-F238E27FC236}">
                    <a16:creationId xmlns:a16="http://schemas.microsoft.com/office/drawing/2014/main" id="{7E553B06-6FA9-4140-80C1-2B0E89801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798"/>
                <a:ext cx="54" cy="127"/>
              </a:xfrm>
              <a:custGeom>
                <a:avLst/>
                <a:gdLst>
                  <a:gd name="T0" fmla="*/ 253 w 25"/>
                  <a:gd name="T1" fmla="*/ 85 h 55"/>
                  <a:gd name="T2" fmla="*/ 89 w 25"/>
                  <a:gd name="T3" fmla="*/ 566 h 55"/>
                  <a:gd name="T4" fmla="*/ 0 w 25"/>
                  <a:gd name="T5" fmla="*/ 517 h 55"/>
                  <a:gd name="T6" fmla="*/ 9 w 25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55">
                    <a:moveTo>
                      <a:pt x="25" y="7"/>
                    </a:moveTo>
                    <a:cubicBezTo>
                      <a:pt x="25" y="7"/>
                      <a:pt x="13" y="25"/>
                      <a:pt x="9" y="46"/>
                    </a:cubicBezTo>
                    <a:cubicBezTo>
                      <a:pt x="7" y="55"/>
                      <a:pt x="0" y="52"/>
                      <a:pt x="0" y="42"/>
                    </a:cubicBezTo>
                    <a:cubicBezTo>
                      <a:pt x="0" y="31"/>
                      <a:pt x="1" y="0"/>
                      <a:pt x="1" y="0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3" name="Freeform 61">
                <a:extLst>
                  <a:ext uri="{FF2B5EF4-FFF2-40B4-BE49-F238E27FC236}">
                    <a16:creationId xmlns:a16="http://schemas.microsoft.com/office/drawing/2014/main" id="{2D63518D-E62D-44A8-9294-3C4A75598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6" y="869"/>
                <a:ext cx="177" cy="238"/>
              </a:xfrm>
              <a:custGeom>
                <a:avLst/>
                <a:gdLst>
                  <a:gd name="T0" fmla="*/ 825 w 82"/>
                  <a:gd name="T1" fmla="*/ 1271 h 103"/>
                  <a:gd name="T2" fmla="*/ 121 w 82"/>
                  <a:gd name="T3" fmla="*/ 545 h 103"/>
                  <a:gd name="T4" fmla="*/ 164 w 82"/>
                  <a:gd name="T5" fmla="*/ 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103">
                    <a:moveTo>
                      <a:pt x="82" y="103"/>
                    </a:moveTo>
                    <a:cubicBezTo>
                      <a:pt x="82" y="103"/>
                      <a:pt x="23" y="49"/>
                      <a:pt x="12" y="44"/>
                    </a:cubicBezTo>
                    <a:cubicBezTo>
                      <a:pt x="0" y="40"/>
                      <a:pt x="7" y="11"/>
                      <a:pt x="16" y="0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4" name="Freeform 62">
                <a:extLst>
                  <a:ext uri="{FF2B5EF4-FFF2-40B4-BE49-F238E27FC236}">
                    <a16:creationId xmlns:a16="http://schemas.microsoft.com/office/drawing/2014/main" id="{8FEF4578-0AF1-456F-A89A-15CF8AA09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141"/>
                <a:ext cx="320" cy="281"/>
              </a:xfrm>
              <a:custGeom>
                <a:avLst/>
                <a:gdLst>
                  <a:gd name="T0" fmla="*/ 0 w 148"/>
                  <a:gd name="T1" fmla="*/ 1481 h 122"/>
                  <a:gd name="T2" fmla="*/ 1496 w 148"/>
                  <a:gd name="T3" fmla="*/ 1490 h 1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8" h="122">
                    <a:moveTo>
                      <a:pt x="0" y="121"/>
                    </a:moveTo>
                    <a:cubicBezTo>
                      <a:pt x="0" y="121"/>
                      <a:pt x="138" y="0"/>
                      <a:pt x="148" y="122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5" name="Freeform 63">
                <a:extLst>
                  <a:ext uri="{FF2B5EF4-FFF2-40B4-BE49-F238E27FC236}">
                    <a16:creationId xmlns:a16="http://schemas.microsoft.com/office/drawing/2014/main" id="{B92702D5-6BE8-4693-A61F-47144E5D2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8" y="872"/>
                <a:ext cx="181" cy="207"/>
              </a:xfrm>
              <a:custGeom>
                <a:avLst/>
                <a:gdLst>
                  <a:gd name="T0" fmla="*/ 530 w 84"/>
                  <a:gd name="T1" fmla="*/ 0 h 90"/>
                  <a:gd name="T2" fmla="*/ 692 w 84"/>
                  <a:gd name="T3" fmla="*/ 545 h 90"/>
                  <a:gd name="T4" fmla="*/ 0 w 84"/>
                  <a:gd name="T5" fmla="*/ 1095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90">
                    <a:moveTo>
                      <a:pt x="53" y="0"/>
                    </a:moveTo>
                    <a:cubicBezTo>
                      <a:pt x="53" y="0"/>
                      <a:pt x="84" y="36"/>
                      <a:pt x="69" y="45"/>
                    </a:cubicBezTo>
                    <a:cubicBezTo>
                      <a:pt x="53" y="54"/>
                      <a:pt x="11" y="73"/>
                      <a:pt x="0" y="90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6" name="Freeform 64">
                <a:extLst>
                  <a:ext uri="{FF2B5EF4-FFF2-40B4-BE49-F238E27FC236}">
                    <a16:creationId xmlns:a16="http://schemas.microsoft.com/office/drawing/2014/main" id="{8147D550-62FC-4BD9-BBDA-9883B8530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830"/>
                <a:ext cx="136" cy="60"/>
              </a:xfrm>
              <a:custGeom>
                <a:avLst/>
                <a:gdLst>
                  <a:gd name="T0" fmla="*/ 635 w 63"/>
                  <a:gd name="T1" fmla="*/ 134 h 26"/>
                  <a:gd name="T2" fmla="*/ 330 w 63"/>
                  <a:gd name="T3" fmla="*/ 309 h 26"/>
                  <a:gd name="T4" fmla="*/ 9 w 63"/>
                  <a:gd name="T5" fmla="*/ 196 h 26"/>
                  <a:gd name="T6" fmla="*/ 313 w 63"/>
                  <a:gd name="T7" fmla="*/ 28 h 26"/>
                  <a:gd name="T8" fmla="*/ 635 w 63"/>
                  <a:gd name="T9" fmla="*/ 134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26">
                    <a:moveTo>
                      <a:pt x="63" y="11"/>
                    </a:moveTo>
                    <a:cubicBezTo>
                      <a:pt x="63" y="17"/>
                      <a:pt x="50" y="23"/>
                      <a:pt x="33" y="25"/>
                    </a:cubicBezTo>
                    <a:cubicBezTo>
                      <a:pt x="16" y="26"/>
                      <a:pt x="1" y="22"/>
                      <a:pt x="1" y="16"/>
                    </a:cubicBezTo>
                    <a:cubicBezTo>
                      <a:pt x="0" y="9"/>
                      <a:pt x="14" y="3"/>
                      <a:pt x="31" y="2"/>
                    </a:cubicBezTo>
                    <a:cubicBezTo>
                      <a:pt x="48" y="0"/>
                      <a:pt x="62" y="4"/>
                      <a:pt x="63" y="11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7" name="Freeform 65">
                <a:extLst>
                  <a:ext uri="{FF2B5EF4-FFF2-40B4-BE49-F238E27FC236}">
                    <a16:creationId xmlns:a16="http://schemas.microsoft.com/office/drawing/2014/main" id="{5CB2BC25-B668-4D56-AC4C-8B11C21BC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840"/>
                <a:ext cx="106" cy="41"/>
              </a:xfrm>
              <a:custGeom>
                <a:avLst/>
                <a:gdLst>
                  <a:gd name="T0" fmla="*/ 495 w 49"/>
                  <a:gd name="T1" fmla="*/ 82 h 18"/>
                  <a:gd name="T2" fmla="*/ 253 w 49"/>
                  <a:gd name="T3" fmla="*/ 203 h 18"/>
                  <a:gd name="T4" fmla="*/ 0 w 49"/>
                  <a:gd name="T5" fmla="*/ 130 h 18"/>
                  <a:gd name="T6" fmla="*/ 242 w 49"/>
                  <a:gd name="T7" fmla="*/ 11 h 18"/>
                  <a:gd name="T8" fmla="*/ 495 w 49"/>
                  <a:gd name="T9" fmla="*/ 8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18">
                    <a:moveTo>
                      <a:pt x="49" y="7"/>
                    </a:moveTo>
                    <a:cubicBezTo>
                      <a:pt x="49" y="12"/>
                      <a:pt x="38" y="16"/>
                      <a:pt x="25" y="17"/>
                    </a:cubicBezTo>
                    <a:cubicBezTo>
                      <a:pt x="11" y="18"/>
                      <a:pt x="0" y="16"/>
                      <a:pt x="0" y="11"/>
                    </a:cubicBezTo>
                    <a:cubicBezTo>
                      <a:pt x="0" y="7"/>
                      <a:pt x="10" y="2"/>
                      <a:pt x="24" y="1"/>
                    </a:cubicBezTo>
                    <a:cubicBezTo>
                      <a:pt x="37" y="0"/>
                      <a:pt x="48" y="3"/>
                      <a:pt x="49" y="7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8" name="Oval 66">
                <a:extLst>
                  <a:ext uri="{FF2B5EF4-FFF2-40B4-BE49-F238E27FC236}">
                    <a16:creationId xmlns:a16="http://schemas.microsoft.com/office/drawing/2014/main" id="{1B9EB46A-2D4F-402E-A48A-0E610CA2C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773"/>
                <a:ext cx="145" cy="48"/>
              </a:xfrm>
              <a:prstGeom prst="ellips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79" name="Oval 67">
                <a:extLst>
                  <a:ext uri="{FF2B5EF4-FFF2-40B4-BE49-F238E27FC236}">
                    <a16:creationId xmlns:a16="http://schemas.microsoft.com/office/drawing/2014/main" id="{EE6BF348-5845-4FCE-9CC8-84380A911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5" y="782"/>
                <a:ext cx="117" cy="30"/>
              </a:xfrm>
              <a:prstGeom prst="ellips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80" name="Freeform 68">
                <a:extLst>
                  <a:ext uri="{FF2B5EF4-FFF2-40B4-BE49-F238E27FC236}">
                    <a16:creationId xmlns:a16="http://schemas.microsoft.com/office/drawing/2014/main" id="{982E82E8-B7C9-4D53-8CCD-15F25A757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803"/>
                <a:ext cx="145" cy="78"/>
              </a:xfrm>
              <a:custGeom>
                <a:avLst/>
                <a:gdLst>
                  <a:gd name="T0" fmla="*/ 660 w 67"/>
                  <a:gd name="T1" fmla="*/ 337 h 34"/>
                  <a:gd name="T2" fmla="*/ 305 w 67"/>
                  <a:gd name="T3" fmla="*/ 337 h 34"/>
                  <a:gd name="T4" fmla="*/ 19 w 67"/>
                  <a:gd name="T5" fmla="*/ 73 h 34"/>
                  <a:gd name="T6" fmla="*/ 374 w 67"/>
                  <a:gd name="T7" fmla="*/ 73 h 34"/>
                  <a:gd name="T8" fmla="*/ 660 w 67"/>
                  <a:gd name="T9" fmla="*/ 33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34">
                    <a:moveTo>
                      <a:pt x="65" y="28"/>
                    </a:moveTo>
                    <a:cubicBezTo>
                      <a:pt x="63" y="34"/>
                      <a:pt x="47" y="34"/>
                      <a:pt x="30" y="28"/>
                    </a:cubicBezTo>
                    <a:cubicBezTo>
                      <a:pt x="12" y="22"/>
                      <a:pt x="0" y="12"/>
                      <a:pt x="2" y="6"/>
                    </a:cubicBezTo>
                    <a:cubicBezTo>
                      <a:pt x="4" y="0"/>
                      <a:pt x="20" y="0"/>
                      <a:pt x="37" y="6"/>
                    </a:cubicBezTo>
                    <a:cubicBezTo>
                      <a:pt x="55" y="12"/>
                      <a:pt x="67" y="22"/>
                      <a:pt x="65" y="28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1" name="Freeform 69">
                <a:extLst>
                  <a:ext uri="{FF2B5EF4-FFF2-40B4-BE49-F238E27FC236}">
                    <a16:creationId xmlns:a16="http://schemas.microsoft.com/office/drawing/2014/main" id="{A5C5DBED-5BAE-4225-A1E3-A8C062B93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812"/>
                <a:ext cx="117" cy="60"/>
              </a:xfrm>
              <a:custGeom>
                <a:avLst/>
                <a:gdLst>
                  <a:gd name="T0" fmla="*/ 531 w 54"/>
                  <a:gd name="T1" fmla="*/ 272 h 26"/>
                  <a:gd name="T2" fmla="*/ 245 w 54"/>
                  <a:gd name="T3" fmla="*/ 245 h 26"/>
                  <a:gd name="T4" fmla="*/ 9 w 54"/>
                  <a:gd name="T5" fmla="*/ 48 h 26"/>
                  <a:gd name="T6" fmla="*/ 297 w 54"/>
                  <a:gd name="T7" fmla="*/ 74 h 26"/>
                  <a:gd name="T8" fmla="*/ 531 w 54"/>
                  <a:gd name="T9" fmla="*/ 272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26">
                    <a:moveTo>
                      <a:pt x="52" y="22"/>
                    </a:moveTo>
                    <a:cubicBezTo>
                      <a:pt x="51" y="26"/>
                      <a:pt x="39" y="25"/>
                      <a:pt x="24" y="20"/>
                    </a:cubicBezTo>
                    <a:cubicBezTo>
                      <a:pt x="10" y="15"/>
                      <a:pt x="0" y="8"/>
                      <a:pt x="1" y="4"/>
                    </a:cubicBezTo>
                    <a:cubicBezTo>
                      <a:pt x="2" y="0"/>
                      <a:pt x="15" y="1"/>
                      <a:pt x="29" y="6"/>
                    </a:cubicBezTo>
                    <a:cubicBezTo>
                      <a:pt x="43" y="11"/>
                      <a:pt x="54" y="18"/>
                      <a:pt x="52" y="22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2" name="Freeform 70">
                <a:extLst>
                  <a:ext uri="{FF2B5EF4-FFF2-40B4-BE49-F238E27FC236}">
                    <a16:creationId xmlns:a16="http://schemas.microsoft.com/office/drawing/2014/main" id="{1B49B94E-CDE6-4A0D-B6EF-87F82C7DD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1049"/>
                <a:ext cx="255" cy="394"/>
              </a:xfrm>
              <a:custGeom>
                <a:avLst/>
                <a:gdLst>
                  <a:gd name="T0" fmla="*/ 897 w 118"/>
                  <a:gd name="T1" fmla="*/ 843 h 171"/>
                  <a:gd name="T2" fmla="*/ 1018 w 118"/>
                  <a:gd name="T3" fmla="*/ 1979 h 171"/>
                  <a:gd name="T4" fmla="*/ 285 w 118"/>
                  <a:gd name="T5" fmla="*/ 1247 h 171"/>
                  <a:gd name="T6" fmla="*/ 173 w 118"/>
                  <a:gd name="T7" fmla="*/ 111 h 171"/>
                  <a:gd name="T8" fmla="*/ 897 w 118"/>
                  <a:gd name="T9" fmla="*/ 843 h 1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71">
                    <a:moveTo>
                      <a:pt x="89" y="69"/>
                    </a:moveTo>
                    <a:cubicBezTo>
                      <a:pt x="113" y="111"/>
                      <a:pt x="118" y="153"/>
                      <a:pt x="101" y="162"/>
                    </a:cubicBezTo>
                    <a:cubicBezTo>
                      <a:pt x="85" y="171"/>
                      <a:pt x="52" y="145"/>
                      <a:pt x="28" y="102"/>
                    </a:cubicBezTo>
                    <a:cubicBezTo>
                      <a:pt x="5" y="60"/>
                      <a:pt x="0" y="18"/>
                      <a:pt x="17" y="9"/>
                    </a:cubicBezTo>
                    <a:cubicBezTo>
                      <a:pt x="33" y="0"/>
                      <a:pt x="66" y="26"/>
                      <a:pt x="89" y="69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3" name="Freeform 71">
                <a:extLst>
                  <a:ext uri="{FF2B5EF4-FFF2-40B4-BE49-F238E27FC236}">
                    <a16:creationId xmlns:a16="http://schemas.microsoft.com/office/drawing/2014/main" id="{6CFB25A2-893E-4A24-9EE2-1572CFB76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088"/>
                <a:ext cx="203" cy="320"/>
              </a:xfrm>
              <a:custGeom>
                <a:avLst/>
                <a:gdLst>
                  <a:gd name="T0" fmla="*/ 704 w 94"/>
                  <a:gd name="T1" fmla="*/ 695 h 139"/>
                  <a:gd name="T2" fmla="*/ 825 w 94"/>
                  <a:gd name="T3" fmla="*/ 1612 h 139"/>
                  <a:gd name="T4" fmla="*/ 242 w 94"/>
                  <a:gd name="T5" fmla="*/ 1013 h 139"/>
                  <a:gd name="T6" fmla="*/ 121 w 94"/>
                  <a:gd name="T7" fmla="*/ 85 h 139"/>
                  <a:gd name="T8" fmla="*/ 704 w 94"/>
                  <a:gd name="T9" fmla="*/ 695 h 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139">
                    <a:moveTo>
                      <a:pt x="70" y="57"/>
                    </a:moveTo>
                    <a:cubicBezTo>
                      <a:pt x="89" y="92"/>
                      <a:pt x="94" y="125"/>
                      <a:pt x="82" y="132"/>
                    </a:cubicBezTo>
                    <a:cubicBezTo>
                      <a:pt x="69" y="139"/>
                      <a:pt x="43" y="117"/>
                      <a:pt x="24" y="83"/>
                    </a:cubicBezTo>
                    <a:cubicBezTo>
                      <a:pt x="5" y="48"/>
                      <a:pt x="0" y="14"/>
                      <a:pt x="12" y="7"/>
                    </a:cubicBezTo>
                    <a:cubicBezTo>
                      <a:pt x="25" y="0"/>
                      <a:pt x="51" y="23"/>
                      <a:pt x="70" y="57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4" name="Freeform 72">
                <a:extLst>
                  <a:ext uri="{FF2B5EF4-FFF2-40B4-BE49-F238E27FC236}">
                    <a16:creationId xmlns:a16="http://schemas.microsoft.com/office/drawing/2014/main" id="{76534A05-956D-4C78-A832-7F685D6C7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411"/>
                <a:ext cx="179" cy="299"/>
              </a:xfrm>
              <a:custGeom>
                <a:avLst/>
                <a:gdLst>
                  <a:gd name="T0" fmla="*/ 302 w 83"/>
                  <a:gd name="T1" fmla="*/ 851 h 130"/>
                  <a:gd name="T2" fmla="*/ 832 w 83"/>
                  <a:gd name="T3" fmla="*/ 1364 h 130"/>
                  <a:gd name="T4" fmla="*/ 712 w 83"/>
                  <a:gd name="T5" fmla="*/ 1497 h 130"/>
                  <a:gd name="T6" fmla="*/ 129 w 83"/>
                  <a:gd name="T7" fmla="*/ 925 h 130"/>
                  <a:gd name="T8" fmla="*/ 242 w 83"/>
                  <a:gd name="T9" fmla="*/ 28 h 130"/>
                  <a:gd name="T10" fmla="*/ 362 w 83"/>
                  <a:gd name="T11" fmla="*/ 12 h 130"/>
                  <a:gd name="T12" fmla="*/ 302 w 83"/>
                  <a:gd name="T13" fmla="*/ 851 h 1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130">
                    <a:moveTo>
                      <a:pt x="30" y="70"/>
                    </a:moveTo>
                    <a:cubicBezTo>
                      <a:pt x="51" y="115"/>
                      <a:pt x="68" y="114"/>
                      <a:pt x="83" y="112"/>
                    </a:cubicBezTo>
                    <a:cubicBezTo>
                      <a:pt x="80" y="117"/>
                      <a:pt x="76" y="121"/>
                      <a:pt x="71" y="123"/>
                    </a:cubicBezTo>
                    <a:cubicBezTo>
                      <a:pt x="52" y="130"/>
                      <a:pt x="26" y="109"/>
                      <a:pt x="13" y="76"/>
                    </a:cubicBezTo>
                    <a:cubicBezTo>
                      <a:pt x="0" y="43"/>
                      <a:pt x="5" y="10"/>
                      <a:pt x="24" y="2"/>
                    </a:cubicBezTo>
                    <a:cubicBezTo>
                      <a:pt x="28" y="1"/>
                      <a:pt x="32" y="0"/>
                      <a:pt x="36" y="1"/>
                    </a:cubicBezTo>
                    <a:cubicBezTo>
                      <a:pt x="36" y="1"/>
                      <a:pt x="8" y="10"/>
                      <a:pt x="30" y="70"/>
                    </a:cubicBezTo>
                    <a:close/>
                  </a:path>
                </a:pathLst>
              </a:custGeom>
              <a:solidFill>
                <a:srgbClr val="A4C6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5" name="Freeform 73">
                <a:extLst>
                  <a:ext uri="{FF2B5EF4-FFF2-40B4-BE49-F238E27FC236}">
                    <a16:creationId xmlns:a16="http://schemas.microsoft.com/office/drawing/2014/main" id="{AF6541E1-3118-41E8-AEA9-8B4F97E47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1560"/>
                <a:ext cx="156" cy="351"/>
              </a:xfrm>
              <a:custGeom>
                <a:avLst/>
                <a:gdLst>
                  <a:gd name="T0" fmla="*/ 9 w 72"/>
                  <a:gd name="T1" fmla="*/ 1845 h 152"/>
                  <a:gd name="T2" fmla="*/ 141 w 72"/>
                  <a:gd name="T3" fmla="*/ 1873 h 152"/>
                  <a:gd name="T4" fmla="*/ 732 w 72"/>
                  <a:gd name="T5" fmla="*/ 938 h 152"/>
                  <a:gd name="T6" fmla="*/ 141 w 72"/>
                  <a:gd name="T7" fmla="*/ 12 h 152"/>
                  <a:gd name="T8" fmla="*/ 0 w 72"/>
                  <a:gd name="T9" fmla="*/ 37 h 152"/>
                  <a:gd name="T10" fmla="*/ 531 w 72"/>
                  <a:gd name="T11" fmla="*/ 921 h 152"/>
                  <a:gd name="T12" fmla="*/ 9 w 72"/>
                  <a:gd name="T13" fmla="*/ 1845 h 1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152">
                    <a:moveTo>
                      <a:pt x="1" y="150"/>
                    </a:moveTo>
                    <a:cubicBezTo>
                      <a:pt x="5" y="151"/>
                      <a:pt x="10" y="152"/>
                      <a:pt x="14" y="152"/>
                    </a:cubicBezTo>
                    <a:cubicBezTo>
                      <a:pt x="46" y="152"/>
                      <a:pt x="72" y="118"/>
                      <a:pt x="72" y="76"/>
                    </a:cubicBezTo>
                    <a:cubicBezTo>
                      <a:pt x="72" y="34"/>
                      <a:pt x="46" y="1"/>
                      <a:pt x="14" y="1"/>
                    </a:cubicBezTo>
                    <a:cubicBezTo>
                      <a:pt x="9" y="1"/>
                      <a:pt x="5" y="1"/>
                      <a:pt x="0" y="3"/>
                    </a:cubicBezTo>
                    <a:cubicBezTo>
                      <a:pt x="0" y="3"/>
                      <a:pt x="52" y="0"/>
                      <a:pt x="52" y="75"/>
                    </a:cubicBezTo>
                    <a:cubicBezTo>
                      <a:pt x="52" y="150"/>
                      <a:pt x="1" y="150"/>
                      <a:pt x="1" y="150"/>
                    </a:cubicBezTo>
                    <a:close/>
                  </a:path>
                </a:pathLst>
              </a:custGeom>
              <a:solidFill>
                <a:srgbClr val="A4C6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6" name="Freeform 74">
                <a:extLst>
                  <a:ext uri="{FF2B5EF4-FFF2-40B4-BE49-F238E27FC236}">
                    <a16:creationId xmlns:a16="http://schemas.microsoft.com/office/drawing/2014/main" id="{DAD882A8-5FEE-40C2-87AB-8E73FB618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768"/>
                <a:ext cx="101" cy="260"/>
              </a:xfrm>
              <a:custGeom>
                <a:avLst/>
                <a:gdLst>
                  <a:gd name="T0" fmla="*/ 466 w 47"/>
                  <a:gd name="T1" fmla="*/ 48 h 113"/>
                  <a:gd name="T2" fmla="*/ 97 w 47"/>
                  <a:gd name="T3" fmla="*/ 635 h 113"/>
                  <a:gd name="T4" fmla="*/ 120 w 47"/>
                  <a:gd name="T5" fmla="*/ 1376 h 113"/>
                  <a:gd name="T6" fmla="*/ 181 w 47"/>
                  <a:gd name="T7" fmla="*/ 672 h 113"/>
                  <a:gd name="T8" fmla="*/ 466 w 47"/>
                  <a:gd name="T9" fmla="*/ 48 h 1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13">
                    <a:moveTo>
                      <a:pt x="47" y="4"/>
                    </a:moveTo>
                    <a:cubicBezTo>
                      <a:pt x="36" y="0"/>
                      <a:pt x="20" y="22"/>
                      <a:pt x="10" y="52"/>
                    </a:cubicBezTo>
                    <a:cubicBezTo>
                      <a:pt x="0" y="82"/>
                      <a:pt x="1" y="110"/>
                      <a:pt x="12" y="113"/>
                    </a:cubicBezTo>
                    <a:cubicBezTo>
                      <a:pt x="12" y="113"/>
                      <a:pt x="4" y="96"/>
                      <a:pt x="18" y="55"/>
                    </a:cubicBezTo>
                    <a:cubicBezTo>
                      <a:pt x="32" y="13"/>
                      <a:pt x="47" y="4"/>
                      <a:pt x="47" y="4"/>
                    </a:cubicBez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7" name="Freeform 75">
                <a:extLst>
                  <a:ext uri="{FF2B5EF4-FFF2-40B4-BE49-F238E27FC236}">
                    <a16:creationId xmlns:a16="http://schemas.microsoft.com/office/drawing/2014/main" id="{BF06C4DA-6088-43A5-BD03-2BFB937BC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164"/>
                <a:ext cx="86" cy="302"/>
              </a:xfrm>
              <a:custGeom>
                <a:avLst/>
                <a:gdLst>
                  <a:gd name="T0" fmla="*/ 398 w 40"/>
                  <a:gd name="T1" fmla="*/ 1579 h 131"/>
                  <a:gd name="T2" fmla="*/ 52 w 40"/>
                  <a:gd name="T3" fmla="*/ 835 h 131"/>
                  <a:gd name="T4" fmla="*/ 226 w 40"/>
                  <a:gd name="T5" fmla="*/ 0 h 131"/>
                  <a:gd name="T6" fmla="*/ 148 w 40"/>
                  <a:gd name="T7" fmla="*/ 807 h 131"/>
                  <a:gd name="T8" fmla="*/ 398 w 40"/>
                  <a:gd name="T9" fmla="*/ 1579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31">
                    <a:moveTo>
                      <a:pt x="40" y="129"/>
                    </a:moveTo>
                    <a:cubicBezTo>
                      <a:pt x="25" y="131"/>
                      <a:pt x="9" y="104"/>
                      <a:pt x="5" y="68"/>
                    </a:cubicBezTo>
                    <a:cubicBezTo>
                      <a:pt x="0" y="32"/>
                      <a:pt x="8" y="2"/>
                      <a:pt x="23" y="0"/>
                    </a:cubicBezTo>
                    <a:cubicBezTo>
                      <a:pt x="23" y="0"/>
                      <a:pt x="9" y="23"/>
                      <a:pt x="15" y="66"/>
                    </a:cubicBezTo>
                    <a:cubicBezTo>
                      <a:pt x="22" y="110"/>
                      <a:pt x="40" y="129"/>
                      <a:pt x="40" y="129"/>
                    </a:cubicBez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8" name="Freeform 76">
                <a:extLst>
                  <a:ext uri="{FF2B5EF4-FFF2-40B4-BE49-F238E27FC236}">
                    <a16:creationId xmlns:a16="http://schemas.microsoft.com/office/drawing/2014/main" id="{3908D6A1-F64E-4AD7-82A7-24ECD307F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1867"/>
                <a:ext cx="62" cy="301"/>
              </a:xfrm>
              <a:custGeom>
                <a:avLst/>
                <a:gdLst>
                  <a:gd name="T0" fmla="*/ 0 w 29"/>
                  <a:gd name="T1" fmla="*/ 1590 h 131"/>
                  <a:gd name="T2" fmla="*/ 284 w 29"/>
                  <a:gd name="T3" fmla="*/ 802 h 131"/>
                  <a:gd name="T4" fmla="*/ 0 w 29"/>
                  <a:gd name="T5" fmla="*/ 0 h 131"/>
                  <a:gd name="T6" fmla="*/ 188 w 29"/>
                  <a:gd name="T7" fmla="*/ 802 h 131"/>
                  <a:gd name="T8" fmla="*/ 0 w 29"/>
                  <a:gd name="T9" fmla="*/ 1590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31">
                    <a:moveTo>
                      <a:pt x="0" y="131"/>
                    </a:moveTo>
                    <a:cubicBezTo>
                      <a:pt x="16" y="131"/>
                      <a:pt x="29" y="102"/>
                      <a:pt x="29" y="66"/>
                    </a:cubicBezTo>
                    <a:cubicBezTo>
                      <a:pt x="29" y="30"/>
                      <a:pt x="16" y="0"/>
                      <a:pt x="0" y="0"/>
                    </a:cubicBezTo>
                    <a:cubicBezTo>
                      <a:pt x="0" y="0"/>
                      <a:pt x="19" y="13"/>
                      <a:pt x="19" y="66"/>
                    </a:cubicBezTo>
                    <a:cubicBezTo>
                      <a:pt x="19" y="118"/>
                      <a:pt x="0" y="131"/>
                      <a:pt x="0" y="131"/>
                    </a:cubicBez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9" name="Freeform 77">
                <a:extLst>
                  <a:ext uri="{FF2B5EF4-FFF2-40B4-BE49-F238E27FC236}">
                    <a16:creationId xmlns:a16="http://schemas.microsoft.com/office/drawing/2014/main" id="{66235852-BE9C-4D1E-8CEA-5FB32E419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2293"/>
                <a:ext cx="205" cy="290"/>
              </a:xfrm>
              <a:custGeom>
                <a:avLst/>
                <a:gdLst>
                  <a:gd name="T0" fmla="*/ 773 w 95"/>
                  <a:gd name="T1" fmla="*/ 0 h 126"/>
                  <a:gd name="T2" fmla="*/ 755 w 95"/>
                  <a:gd name="T3" fmla="*/ 916 h 126"/>
                  <a:gd name="T4" fmla="*/ 121 w 95"/>
                  <a:gd name="T5" fmla="*/ 1425 h 126"/>
                  <a:gd name="T6" fmla="*/ 0 w 95"/>
                  <a:gd name="T7" fmla="*/ 1160 h 126"/>
                  <a:gd name="T8" fmla="*/ 652 w 95"/>
                  <a:gd name="T9" fmla="*/ 854 h 126"/>
                  <a:gd name="T10" fmla="*/ 773 w 95"/>
                  <a:gd name="T11" fmla="*/ 0 h 1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126">
                    <a:moveTo>
                      <a:pt x="77" y="0"/>
                    </a:moveTo>
                    <a:cubicBezTo>
                      <a:pt x="94" y="9"/>
                      <a:pt x="93" y="43"/>
                      <a:pt x="75" y="75"/>
                    </a:cubicBezTo>
                    <a:cubicBezTo>
                      <a:pt x="57" y="108"/>
                      <a:pt x="28" y="126"/>
                      <a:pt x="12" y="117"/>
                    </a:cubicBezTo>
                    <a:cubicBezTo>
                      <a:pt x="5" y="113"/>
                      <a:pt x="1" y="105"/>
                      <a:pt x="0" y="95"/>
                    </a:cubicBezTo>
                    <a:cubicBezTo>
                      <a:pt x="0" y="95"/>
                      <a:pt x="37" y="125"/>
                      <a:pt x="65" y="70"/>
                    </a:cubicBezTo>
                    <a:cubicBezTo>
                      <a:pt x="95" y="13"/>
                      <a:pt x="77" y="0"/>
                      <a:pt x="77" y="0"/>
                    </a:cubicBezTo>
                    <a:close/>
                  </a:path>
                </a:pathLst>
              </a:custGeom>
              <a:solidFill>
                <a:srgbClr val="F55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0" name="Freeform 78">
                <a:extLst>
                  <a:ext uri="{FF2B5EF4-FFF2-40B4-BE49-F238E27FC236}">
                    <a16:creationId xmlns:a16="http://schemas.microsoft.com/office/drawing/2014/main" id="{4B73BAF5-74C4-4F3C-A3AD-A9C9B2EA0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144"/>
                <a:ext cx="996" cy="389"/>
              </a:xfrm>
              <a:custGeom>
                <a:avLst/>
                <a:gdLst>
                  <a:gd name="T0" fmla="*/ 4649 w 461"/>
                  <a:gd name="T1" fmla="*/ 2023 h 169"/>
                  <a:gd name="T2" fmla="*/ 3945 w 461"/>
                  <a:gd name="T3" fmla="*/ 1892 h 169"/>
                  <a:gd name="T4" fmla="*/ 3813 w 461"/>
                  <a:gd name="T5" fmla="*/ 1620 h 169"/>
                  <a:gd name="T6" fmla="*/ 3790 w 461"/>
                  <a:gd name="T7" fmla="*/ 1600 h 169"/>
                  <a:gd name="T8" fmla="*/ 3805 w 461"/>
                  <a:gd name="T9" fmla="*/ 1441 h 169"/>
                  <a:gd name="T10" fmla="*/ 2320 w 461"/>
                  <a:gd name="T11" fmla="*/ 1462 h 169"/>
                  <a:gd name="T12" fmla="*/ 2310 w 461"/>
                  <a:gd name="T13" fmla="*/ 1462 h 169"/>
                  <a:gd name="T14" fmla="*/ 2301 w 461"/>
                  <a:gd name="T15" fmla="*/ 1462 h 169"/>
                  <a:gd name="T16" fmla="*/ 1573 w 461"/>
                  <a:gd name="T17" fmla="*/ 741 h 169"/>
                  <a:gd name="T18" fmla="*/ 1424 w 461"/>
                  <a:gd name="T19" fmla="*/ 338 h 169"/>
                  <a:gd name="T20" fmla="*/ 0 w 461"/>
                  <a:gd name="T21" fmla="*/ 1282 h 1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1" h="169">
                    <a:moveTo>
                      <a:pt x="461" y="166"/>
                    </a:moveTo>
                    <a:cubicBezTo>
                      <a:pt x="435" y="169"/>
                      <a:pt x="405" y="163"/>
                      <a:pt x="391" y="155"/>
                    </a:cubicBezTo>
                    <a:cubicBezTo>
                      <a:pt x="382" y="149"/>
                      <a:pt x="379" y="140"/>
                      <a:pt x="378" y="133"/>
                    </a:cubicBezTo>
                    <a:cubicBezTo>
                      <a:pt x="377" y="133"/>
                      <a:pt x="377" y="132"/>
                      <a:pt x="376" y="131"/>
                    </a:cubicBezTo>
                    <a:cubicBezTo>
                      <a:pt x="376" y="131"/>
                      <a:pt x="377" y="126"/>
                      <a:pt x="377" y="118"/>
                    </a:cubicBezTo>
                    <a:cubicBezTo>
                      <a:pt x="365" y="0"/>
                      <a:pt x="230" y="120"/>
                      <a:pt x="230" y="120"/>
                    </a:cubicBezTo>
                    <a:cubicBezTo>
                      <a:pt x="229" y="120"/>
                      <a:pt x="229" y="120"/>
                      <a:pt x="229" y="120"/>
                    </a:cubicBezTo>
                    <a:cubicBezTo>
                      <a:pt x="229" y="120"/>
                      <a:pt x="229" y="120"/>
                      <a:pt x="228" y="120"/>
                    </a:cubicBezTo>
                    <a:cubicBezTo>
                      <a:pt x="212" y="129"/>
                      <a:pt x="179" y="103"/>
                      <a:pt x="156" y="61"/>
                    </a:cubicBezTo>
                    <a:cubicBezTo>
                      <a:pt x="149" y="50"/>
                      <a:pt x="145" y="39"/>
                      <a:pt x="141" y="28"/>
                    </a:cubicBezTo>
                    <a:cubicBezTo>
                      <a:pt x="94" y="52"/>
                      <a:pt x="16" y="91"/>
                      <a:pt x="0" y="105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1" name="Freeform 79">
                <a:extLst>
                  <a:ext uri="{FF2B5EF4-FFF2-40B4-BE49-F238E27FC236}">
                    <a16:creationId xmlns:a16="http://schemas.microsoft.com/office/drawing/2014/main" id="{8109AC01-AE64-4E6E-84D6-587D4052B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606"/>
                <a:ext cx="808" cy="328"/>
              </a:xfrm>
              <a:custGeom>
                <a:avLst/>
                <a:gdLst>
                  <a:gd name="T0" fmla="*/ 0 w 374"/>
                  <a:gd name="T1" fmla="*/ 506 h 142"/>
                  <a:gd name="T2" fmla="*/ 1242 w 374"/>
                  <a:gd name="T3" fmla="*/ 0 h 142"/>
                  <a:gd name="T4" fmla="*/ 2007 w 374"/>
                  <a:gd name="T5" fmla="*/ 420 h 142"/>
                  <a:gd name="T6" fmla="*/ 3772 w 374"/>
                  <a:gd name="T7" fmla="*/ 1751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4" h="142">
                    <a:moveTo>
                      <a:pt x="0" y="41"/>
                    </a:moveTo>
                    <a:cubicBezTo>
                      <a:pt x="21" y="32"/>
                      <a:pt x="92" y="0"/>
                      <a:pt x="123" y="0"/>
                    </a:cubicBezTo>
                    <a:cubicBezTo>
                      <a:pt x="160" y="0"/>
                      <a:pt x="177" y="5"/>
                      <a:pt x="199" y="34"/>
                    </a:cubicBezTo>
                    <a:cubicBezTo>
                      <a:pt x="221" y="62"/>
                      <a:pt x="294" y="127"/>
                      <a:pt x="374" y="142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2" name="Freeform 80">
                <a:extLst>
                  <a:ext uri="{FF2B5EF4-FFF2-40B4-BE49-F238E27FC236}">
                    <a16:creationId xmlns:a16="http://schemas.microsoft.com/office/drawing/2014/main" id="{6B07BA58-6A47-4B6F-9DF7-E3B4C2C9A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1362"/>
                <a:ext cx="251" cy="373"/>
              </a:xfrm>
              <a:custGeom>
                <a:avLst/>
                <a:gdLst>
                  <a:gd name="T0" fmla="*/ 1010 w 116"/>
                  <a:gd name="T1" fmla="*/ 778 h 162"/>
                  <a:gd name="T2" fmla="*/ 870 w 116"/>
                  <a:gd name="T3" fmla="*/ 1865 h 162"/>
                  <a:gd name="T4" fmla="*/ 164 w 116"/>
                  <a:gd name="T5" fmla="*/ 1181 h 162"/>
                  <a:gd name="T6" fmla="*/ 305 w 116"/>
                  <a:gd name="T7" fmla="*/ 111 h 162"/>
                  <a:gd name="T8" fmla="*/ 1010 w 116"/>
                  <a:gd name="T9" fmla="*/ 778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62">
                    <a:moveTo>
                      <a:pt x="100" y="64"/>
                    </a:moveTo>
                    <a:cubicBezTo>
                      <a:pt x="116" y="104"/>
                      <a:pt x="110" y="144"/>
                      <a:pt x="86" y="153"/>
                    </a:cubicBezTo>
                    <a:cubicBezTo>
                      <a:pt x="63" y="162"/>
                      <a:pt x="31" y="137"/>
                      <a:pt x="16" y="97"/>
                    </a:cubicBezTo>
                    <a:cubicBezTo>
                      <a:pt x="0" y="58"/>
                      <a:pt x="6" y="18"/>
                      <a:pt x="30" y="9"/>
                    </a:cubicBezTo>
                    <a:cubicBezTo>
                      <a:pt x="53" y="0"/>
                      <a:pt x="85" y="24"/>
                      <a:pt x="100" y="64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3" name="Freeform 81">
                <a:extLst>
                  <a:ext uri="{FF2B5EF4-FFF2-40B4-BE49-F238E27FC236}">
                    <a16:creationId xmlns:a16="http://schemas.microsoft.com/office/drawing/2014/main" id="{5246ECAE-A390-4400-919E-C9CF12D9E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397"/>
                <a:ext cx="205" cy="313"/>
              </a:xfrm>
              <a:custGeom>
                <a:avLst/>
                <a:gdLst>
                  <a:gd name="T0" fmla="*/ 824 w 95"/>
                  <a:gd name="T1" fmla="*/ 672 h 136"/>
                  <a:gd name="T2" fmla="*/ 712 w 95"/>
                  <a:gd name="T3" fmla="*/ 1563 h 136"/>
                  <a:gd name="T4" fmla="*/ 129 w 95"/>
                  <a:gd name="T5" fmla="*/ 1001 h 136"/>
                  <a:gd name="T6" fmla="*/ 242 w 95"/>
                  <a:gd name="T7" fmla="*/ 94 h 136"/>
                  <a:gd name="T8" fmla="*/ 824 w 95"/>
                  <a:gd name="T9" fmla="*/ 672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5" h="136">
                    <a:moveTo>
                      <a:pt x="82" y="55"/>
                    </a:moveTo>
                    <a:cubicBezTo>
                      <a:pt x="95" y="88"/>
                      <a:pt x="90" y="121"/>
                      <a:pt x="71" y="128"/>
                    </a:cubicBezTo>
                    <a:cubicBezTo>
                      <a:pt x="52" y="136"/>
                      <a:pt x="26" y="115"/>
                      <a:pt x="13" y="82"/>
                    </a:cubicBezTo>
                    <a:cubicBezTo>
                      <a:pt x="0" y="48"/>
                      <a:pt x="4" y="15"/>
                      <a:pt x="24" y="8"/>
                    </a:cubicBezTo>
                    <a:cubicBezTo>
                      <a:pt x="43" y="0"/>
                      <a:pt x="69" y="21"/>
                      <a:pt x="82" y="5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4" name="Oval 82">
                <a:extLst>
                  <a:ext uri="{FF2B5EF4-FFF2-40B4-BE49-F238E27FC236}">
                    <a16:creationId xmlns:a16="http://schemas.microsoft.com/office/drawing/2014/main" id="{C8CAE9AE-B320-44F3-9A2D-8962D7020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5" y="1526"/>
                <a:ext cx="298" cy="419"/>
              </a:xfrm>
              <a:prstGeom prst="ellips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95" name="Oval 83">
                <a:extLst>
                  <a:ext uri="{FF2B5EF4-FFF2-40B4-BE49-F238E27FC236}">
                    <a16:creationId xmlns:a16="http://schemas.microsoft.com/office/drawing/2014/main" id="{4B3A6022-D79F-4EB9-9739-C3678B09B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1560"/>
                <a:ext cx="248" cy="348"/>
              </a:xfrm>
              <a:prstGeom prst="ellips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596" name="Freeform 84">
                <a:extLst>
                  <a:ext uri="{FF2B5EF4-FFF2-40B4-BE49-F238E27FC236}">
                    <a16:creationId xmlns:a16="http://schemas.microsoft.com/office/drawing/2014/main" id="{13920992-D17A-4206-AB2D-5BE75CB13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065"/>
                <a:ext cx="227" cy="67"/>
              </a:xfrm>
              <a:custGeom>
                <a:avLst/>
                <a:gdLst>
                  <a:gd name="T0" fmla="*/ 132 w 105"/>
                  <a:gd name="T1" fmla="*/ 358 h 29"/>
                  <a:gd name="T2" fmla="*/ 0 w 105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5" h="29">
                    <a:moveTo>
                      <a:pt x="13" y="29"/>
                    </a:moveTo>
                    <a:cubicBezTo>
                      <a:pt x="13" y="29"/>
                      <a:pt x="105" y="5"/>
                      <a:pt x="0" y="0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7" name="Freeform 85">
                <a:extLst>
                  <a:ext uri="{FF2B5EF4-FFF2-40B4-BE49-F238E27FC236}">
                    <a16:creationId xmlns:a16="http://schemas.microsoft.com/office/drawing/2014/main" id="{EB0B361C-F3E9-46C2-BA92-C0E6EA30F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883"/>
                <a:ext cx="1007" cy="695"/>
              </a:xfrm>
              <a:custGeom>
                <a:avLst/>
                <a:gdLst>
                  <a:gd name="T0" fmla="*/ 4432 w 466"/>
                  <a:gd name="T1" fmla="*/ 3680 h 302"/>
                  <a:gd name="T2" fmla="*/ 3998 w 466"/>
                  <a:gd name="T3" fmla="*/ 3618 h 302"/>
                  <a:gd name="T4" fmla="*/ 3926 w 466"/>
                  <a:gd name="T5" fmla="*/ 2050 h 302"/>
                  <a:gd name="T6" fmla="*/ 4501 w 466"/>
                  <a:gd name="T7" fmla="*/ 672 h 302"/>
                  <a:gd name="T8" fmla="*/ 1990 w 466"/>
                  <a:gd name="T9" fmla="*/ 794 h 302"/>
                  <a:gd name="T10" fmla="*/ 1364 w 466"/>
                  <a:gd name="T11" fmla="*/ 598 h 302"/>
                  <a:gd name="T12" fmla="*/ 261 w 466"/>
                  <a:gd name="T13" fmla="*/ 794 h 302"/>
                  <a:gd name="T14" fmla="*/ 486 w 466"/>
                  <a:gd name="T15" fmla="*/ 1853 h 302"/>
                  <a:gd name="T16" fmla="*/ 486 w 466"/>
                  <a:gd name="T17" fmla="*/ 3008 h 302"/>
                  <a:gd name="T18" fmla="*/ 0 w 466"/>
                  <a:gd name="T19" fmla="*/ 3231 h 30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66" h="302">
                    <a:moveTo>
                      <a:pt x="439" y="302"/>
                    </a:moveTo>
                    <a:cubicBezTo>
                      <a:pt x="439" y="302"/>
                      <a:pt x="425" y="291"/>
                      <a:pt x="396" y="297"/>
                    </a:cubicBezTo>
                    <a:cubicBezTo>
                      <a:pt x="396" y="297"/>
                      <a:pt x="327" y="255"/>
                      <a:pt x="389" y="168"/>
                    </a:cubicBezTo>
                    <a:cubicBezTo>
                      <a:pt x="424" y="121"/>
                      <a:pt x="466" y="176"/>
                      <a:pt x="446" y="55"/>
                    </a:cubicBezTo>
                    <a:cubicBezTo>
                      <a:pt x="443" y="36"/>
                      <a:pt x="329" y="70"/>
                      <a:pt x="197" y="65"/>
                    </a:cubicBezTo>
                    <a:cubicBezTo>
                      <a:pt x="197" y="65"/>
                      <a:pt x="161" y="65"/>
                      <a:pt x="135" y="49"/>
                    </a:cubicBezTo>
                    <a:cubicBezTo>
                      <a:pt x="108" y="33"/>
                      <a:pt x="34" y="0"/>
                      <a:pt x="26" y="65"/>
                    </a:cubicBezTo>
                    <a:cubicBezTo>
                      <a:pt x="17" y="130"/>
                      <a:pt x="21" y="130"/>
                      <a:pt x="48" y="152"/>
                    </a:cubicBezTo>
                    <a:cubicBezTo>
                      <a:pt x="75" y="175"/>
                      <a:pt x="102" y="240"/>
                      <a:pt x="48" y="247"/>
                    </a:cubicBezTo>
                    <a:cubicBezTo>
                      <a:pt x="31" y="249"/>
                      <a:pt x="10" y="260"/>
                      <a:pt x="0" y="265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8" name="Freeform 86">
                <a:extLst>
                  <a:ext uri="{FF2B5EF4-FFF2-40B4-BE49-F238E27FC236}">
                    <a16:creationId xmlns:a16="http://schemas.microsoft.com/office/drawing/2014/main" id="{FADA08DA-1E31-4B1B-B85E-30DE9F900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2175"/>
                <a:ext cx="205" cy="81"/>
              </a:xfrm>
              <a:custGeom>
                <a:avLst/>
                <a:gdLst>
                  <a:gd name="T0" fmla="*/ 954 w 95"/>
                  <a:gd name="T1" fmla="*/ 160 h 35"/>
                  <a:gd name="T2" fmla="*/ 816 w 95"/>
                  <a:gd name="T3" fmla="*/ 433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5" h="35">
                    <a:moveTo>
                      <a:pt x="95" y="13"/>
                    </a:moveTo>
                    <a:cubicBezTo>
                      <a:pt x="95" y="13"/>
                      <a:pt x="0" y="0"/>
                      <a:pt x="81" y="35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9" name="Freeform 87">
                <a:extLst>
                  <a:ext uri="{FF2B5EF4-FFF2-40B4-BE49-F238E27FC236}">
                    <a16:creationId xmlns:a16="http://schemas.microsoft.com/office/drawing/2014/main" id="{D1377764-1AB7-407D-9EAB-B0131B1E6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828"/>
                <a:ext cx="138" cy="13"/>
              </a:xfrm>
              <a:custGeom>
                <a:avLst/>
                <a:gdLst>
                  <a:gd name="T0" fmla="*/ 0 w 64"/>
                  <a:gd name="T1" fmla="*/ 61 h 6"/>
                  <a:gd name="T2" fmla="*/ 643 w 64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6">
                    <a:moveTo>
                      <a:pt x="0" y="6"/>
                    </a:moveTo>
                    <a:cubicBezTo>
                      <a:pt x="33" y="2"/>
                      <a:pt x="58" y="0"/>
                      <a:pt x="64" y="1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0" name="Freeform 88">
                <a:extLst>
                  <a:ext uri="{FF2B5EF4-FFF2-40B4-BE49-F238E27FC236}">
                    <a16:creationId xmlns:a16="http://schemas.microsoft.com/office/drawing/2014/main" id="{DC35C080-99B7-40B9-B282-25F84F93E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1717"/>
                <a:ext cx="704" cy="217"/>
              </a:xfrm>
              <a:custGeom>
                <a:avLst/>
                <a:gdLst>
                  <a:gd name="T0" fmla="*/ 0 w 326"/>
                  <a:gd name="T1" fmla="*/ 134 h 94"/>
                  <a:gd name="T2" fmla="*/ 644 w 326"/>
                  <a:gd name="T3" fmla="*/ 208 h 94"/>
                  <a:gd name="T4" fmla="*/ 1311 w 326"/>
                  <a:gd name="T5" fmla="*/ 566 h 94"/>
                  <a:gd name="T6" fmla="*/ 3282 w 326"/>
                  <a:gd name="T7" fmla="*/ 986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6" h="94">
                    <a:moveTo>
                      <a:pt x="0" y="11"/>
                    </a:moveTo>
                    <a:cubicBezTo>
                      <a:pt x="0" y="11"/>
                      <a:pt x="36" y="28"/>
                      <a:pt x="64" y="17"/>
                    </a:cubicBezTo>
                    <a:cubicBezTo>
                      <a:pt x="91" y="7"/>
                      <a:pt x="100" y="0"/>
                      <a:pt x="130" y="46"/>
                    </a:cubicBezTo>
                    <a:cubicBezTo>
                      <a:pt x="157" y="88"/>
                      <a:pt x="260" y="94"/>
                      <a:pt x="326" y="80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1" name="Oval 89">
                <a:extLst>
                  <a:ext uri="{FF2B5EF4-FFF2-40B4-BE49-F238E27FC236}">
                    <a16:creationId xmlns:a16="http://schemas.microsoft.com/office/drawing/2014/main" id="{E3436558-E5E5-4028-B569-66715CCF5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0" y="1830"/>
                <a:ext cx="159" cy="375"/>
              </a:xfrm>
              <a:prstGeom prst="ellipse">
                <a:avLst/>
              </a:prstGeom>
              <a:noFill/>
              <a:ln w="11113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602" name="Oval 90">
                <a:extLst>
                  <a:ext uri="{FF2B5EF4-FFF2-40B4-BE49-F238E27FC236}">
                    <a16:creationId xmlns:a16="http://schemas.microsoft.com/office/drawing/2014/main" id="{3C43D3B3-1FE4-4C7A-9975-922724098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1" y="1867"/>
                <a:ext cx="125" cy="301"/>
              </a:xfrm>
              <a:prstGeom prst="ellipse">
                <a:avLst/>
              </a:prstGeom>
              <a:noFill/>
              <a:ln w="6350">
                <a:solidFill>
                  <a:srgbClr val="33333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7603" name="Freeform 91">
                <a:extLst>
                  <a:ext uri="{FF2B5EF4-FFF2-40B4-BE49-F238E27FC236}">
                    <a16:creationId xmlns:a16="http://schemas.microsoft.com/office/drawing/2014/main" id="{FF814E9D-3822-4894-B70E-8756CAEE1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731"/>
                <a:ext cx="172" cy="343"/>
              </a:xfrm>
              <a:custGeom>
                <a:avLst/>
                <a:gdLst>
                  <a:gd name="T0" fmla="*/ 675 w 80"/>
                  <a:gd name="T1" fmla="*/ 1013 h 149"/>
                  <a:gd name="T2" fmla="*/ 181 w 80"/>
                  <a:gd name="T3" fmla="*/ 1770 h 149"/>
                  <a:gd name="T4" fmla="*/ 120 w 80"/>
                  <a:gd name="T5" fmla="*/ 806 h 149"/>
                  <a:gd name="T6" fmla="*/ 615 w 80"/>
                  <a:gd name="T7" fmla="*/ 64 h 149"/>
                  <a:gd name="T8" fmla="*/ 675 w 80"/>
                  <a:gd name="T9" fmla="*/ 1013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149">
                    <a:moveTo>
                      <a:pt x="68" y="83"/>
                    </a:moveTo>
                    <a:cubicBezTo>
                      <a:pt x="56" y="122"/>
                      <a:pt x="33" y="149"/>
                      <a:pt x="18" y="145"/>
                    </a:cubicBezTo>
                    <a:cubicBezTo>
                      <a:pt x="3" y="140"/>
                      <a:pt x="0" y="104"/>
                      <a:pt x="12" y="66"/>
                    </a:cubicBezTo>
                    <a:cubicBezTo>
                      <a:pt x="25" y="27"/>
                      <a:pt x="47" y="0"/>
                      <a:pt x="62" y="5"/>
                    </a:cubicBezTo>
                    <a:cubicBezTo>
                      <a:pt x="78" y="10"/>
                      <a:pt x="80" y="45"/>
                      <a:pt x="68" y="83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4" name="Freeform 92">
                <a:extLst>
                  <a:ext uri="{FF2B5EF4-FFF2-40B4-BE49-F238E27FC236}">
                    <a16:creationId xmlns:a16="http://schemas.microsoft.com/office/drawing/2014/main" id="{8929E553-1D75-4BBA-9FF7-C2FA95C7E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770"/>
                <a:ext cx="125" cy="267"/>
              </a:xfrm>
              <a:custGeom>
                <a:avLst/>
                <a:gdLst>
                  <a:gd name="T0" fmla="*/ 491 w 58"/>
                  <a:gd name="T1" fmla="*/ 778 h 116"/>
                  <a:gd name="T2" fmla="*/ 121 w 58"/>
                  <a:gd name="T3" fmla="*/ 1367 h 116"/>
                  <a:gd name="T4" fmla="*/ 101 w 58"/>
                  <a:gd name="T5" fmla="*/ 619 h 116"/>
                  <a:gd name="T6" fmla="*/ 470 w 58"/>
                  <a:gd name="T7" fmla="*/ 37 h 116"/>
                  <a:gd name="T8" fmla="*/ 491 w 58"/>
                  <a:gd name="T9" fmla="*/ 778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116">
                    <a:moveTo>
                      <a:pt x="49" y="64"/>
                    </a:moveTo>
                    <a:cubicBezTo>
                      <a:pt x="39" y="94"/>
                      <a:pt x="23" y="116"/>
                      <a:pt x="12" y="112"/>
                    </a:cubicBezTo>
                    <a:cubicBezTo>
                      <a:pt x="1" y="109"/>
                      <a:pt x="0" y="82"/>
                      <a:pt x="10" y="51"/>
                    </a:cubicBezTo>
                    <a:cubicBezTo>
                      <a:pt x="19" y="21"/>
                      <a:pt x="36" y="0"/>
                      <a:pt x="47" y="3"/>
                    </a:cubicBezTo>
                    <a:cubicBezTo>
                      <a:pt x="57" y="6"/>
                      <a:pt x="58" y="34"/>
                      <a:pt x="49" y="64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5" name="Freeform 93">
                <a:extLst>
                  <a:ext uri="{FF2B5EF4-FFF2-40B4-BE49-F238E27FC236}">
                    <a16:creationId xmlns:a16="http://schemas.microsoft.com/office/drawing/2014/main" id="{63958BCA-8247-4ADC-8F65-60FDCBE1E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125"/>
                <a:ext cx="179" cy="375"/>
              </a:xfrm>
              <a:custGeom>
                <a:avLst/>
                <a:gdLst>
                  <a:gd name="T0" fmla="*/ 772 w 83"/>
                  <a:gd name="T1" fmla="*/ 936 h 163"/>
                  <a:gd name="T2" fmla="*/ 522 w 83"/>
                  <a:gd name="T3" fmla="*/ 1949 h 163"/>
                  <a:gd name="T4" fmla="*/ 60 w 83"/>
                  <a:gd name="T5" fmla="*/ 1049 h 163"/>
                  <a:gd name="T6" fmla="*/ 311 w 83"/>
                  <a:gd name="T7" fmla="*/ 37 h 163"/>
                  <a:gd name="T8" fmla="*/ 772 w 83"/>
                  <a:gd name="T9" fmla="*/ 936 h 1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163">
                    <a:moveTo>
                      <a:pt x="77" y="77"/>
                    </a:moveTo>
                    <a:cubicBezTo>
                      <a:pt x="83" y="120"/>
                      <a:pt x="71" y="157"/>
                      <a:pt x="52" y="160"/>
                    </a:cubicBezTo>
                    <a:cubicBezTo>
                      <a:pt x="32" y="163"/>
                      <a:pt x="11" y="129"/>
                      <a:pt x="6" y="86"/>
                    </a:cubicBezTo>
                    <a:cubicBezTo>
                      <a:pt x="0" y="43"/>
                      <a:pt x="12" y="6"/>
                      <a:pt x="31" y="3"/>
                    </a:cubicBezTo>
                    <a:cubicBezTo>
                      <a:pt x="51" y="0"/>
                      <a:pt x="71" y="34"/>
                      <a:pt x="77" y="77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6" name="Freeform 94">
                <a:extLst>
                  <a:ext uri="{FF2B5EF4-FFF2-40B4-BE49-F238E27FC236}">
                    <a16:creationId xmlns:a16="http://schemas.microsoft.com/office/drawing/2014/main" id="{BBC2BD89-CEE4-47F0-8372-A81EB68D3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159"/>
                <a:ext cx="136" cy="307"/>
              </a:xfrm>
              <a:custGeom>
                <a:avLst/>
                <a:gdLst>
                  <a:gd name="T0" fmla="*/ 591 w 63"/>
                  <a:gd name="T1" fmla="*/ 773 h 133"/>
                  <a:gd name="T2" fmla="*/ 402 w 63"/>
                  <a:gd name="T3" fmla="*/ 1609 h 133"/>
                  <a:gd name="T4" fmla="*/ 52 w 63"/>
                  <a:gd name="T5" fmla="*/ 863 h 133"/>
                  <a:gd name="T6" fmla="*/ 233 w 63"/>
                  <a:gd name="T7" fmla="*/ 28 h 133"/>
                  <a:gd name="T8" fmla="*/ 591 w 63"/>
                  <a:gd name="T9" fmla="*/ 773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133">
                    <a:moveTo>
                      <a:pt x="59" y="63"/>
                    </a:moveTo>
                    <a:cubicBezTo>
                      <a:pt x="63" y="99"/>
                      <a:pt x="55" y="129"/>
                      <a:pt x="40" y="131"/>
                    </a:cubicBezTo>
                    <a:cubicBezTo>
                      <a:pt x="25" y="133"/>
                      <a:pt x="9" y="106"/>
                      <a:pt x="5" y="70"/>
                    </a:cubicBezTo>
                    <a:cubicBezTo>
                      <a:pt x="0" y="34"/>
                      <a:pt x="8" y="4"/>
                      <a:pt x="23" y="2"/>
                    </a:cubicBezTo>
                    <a:cubicBezTo>
                      <a:pt x="38" y="0"/>
                      <a:pt x="54" y="27"/>
                      <a:pt x="59" y="63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7" name="Freeform 95">
                <a:extLst>
                  <a:ext uri="{FF2B5EF4-FFF2-40B4-BE49-F238E27FC236}">
                    <a16:creationId xmlns:a16="http://schemas.microsoft.com/office/drawing/2014/main" id="{511CF252-5CB1-4196-83BB-325A7A461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231"/>
                <a:ext cx="273" cy="377"/>
              </a:xfrm>
              <a:custGeom>
                <a:avLst/>
                <a:gdLst>
                  <a:gd name="T0" fmla="*/ 1066 w 126"/>
                  <a:gd name="T1" fmla="*/ 1290 h 164"/>
                  <a:gd name="T2" fmla="*/ 253 w 126"/>
                  <a:gd name="T3" fmla="*/ 1834 h 164"/>
                  <a:gd name="T4" fmla="*/ 217 w 126"/>
                  <a:gd name="T5" fmla="*/ 720 h 164"/>
                  <a:gd name="T6" fmla="*/ 1038 w 126"/>
                  <a:gd name="T7" fmla="*/ 159 h 164"/>
                  <a:gd name="T8" fmla="*/ 1066 w 126"/>
                  <a:gd name="T9" fmla="*/ 1290 h 1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164">
                    <a:moveTo>
                      <a:pt x="105" y="106"/>
                    </a:moveTo>
                    <a:cubicBezTo>
                      <a:pt x="84" y="144"/>
                      <a:pt x="48" y="164"/>
                      <a:pt x="25" y="151"/>
                    </a:cubicBezTo>
                    <a:cubicBezTo>
                      <a:pt x="1" y="138"/>
                      <a:pt x="0" y="97"/>
                      <a:pt x="21" y="59"/>
                    </a:cubicBezTo>
                    <a:cubicBezTo>
                      <a:pt x="43" y="21"/>
                      <a:pt x="79" y="0"/>
                      <a:pt x="102" y="13"/>
                    </a:cubicBezTo>
                    <a:cubicBezTo>
                      <a:pt x="125" y="26"/>
                      <a:pt x="126" y="67"/>
                      <a:pt x="105" y="106"/>
                    </a:cubicBezTo>
                    <a:close/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8" name="Freeform 96">
                <a:extLst>
                  <a:ext uri="{FF2B5EF4-FFF2-40B4-BE49-F238E27FC236}">
                    <a16:creationId xmlns:a16="http://schemas.microsoft.com/office/drawing/2014/main" id="{9ADBA282-E6A5-4B08-BD60-6ED101D21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270"/>
                <a:ext cx="214" cy="313"/>
              </a:xfrm>
              <a:custGeom>
                <a:avLst/>
                <a:gdLst>
                  <a:gd name="T0" fmla="*/ 808 w 99"/>
                  <a:gd name="T1" fmla="*/ 1038 h 136"/>
                  <a:gd name="T2" fmla="*/ 173 w 99"/>
                  <a:gd name="T3" fmla="*/ 1547 h 136"/>
                  <a:gd name="T4" fmla="*/ 192 w 99"/>
                  <a:gd name="T5" fmla="*/ 619 h 136"/>
                  <a:gd name="T6" fmla="*/ 828 w 99"/>
                  <a:gd name="T7" fmla="*/ 122 h 136"/>
                  <a:gd name="T8" fmla="*/ 808 w 99"/>
                  <a:gd name="T9" fmla="*/ 1038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9" h="136">
                    <a:moveTo>
                      <a:pt x="80" y="85"/>
                    </a:moveTo>
                    <a:cubicBezTo>
                      <a:pt x="62" y="118"/>
                      <a:pt x="33" y="136"/>
                      <a:pt x="17" y="127"/>
                    </a:cubicBezTo>
                    <a:cubicBezTo>
                      <a:pt x="0" y="118"/>
                      <a:pt x="1" y="84"/>
                      <a:pt x="19" y="51"/>
                    </a:cubicBezTo>
                    <a:cubicBezTo>
                      <a:pt x="37" y="19"/>
                      <a:pt x="65" y="0"/>
                      <a:pt x="82" y="10"/>
                    </a:cubicBezTo>
                    <a:cubicBezTo>
                      <a:pt x="99" y="19"/>
                      <a:pt x="98" y="53"/>
                      <a:pt x="80" y="85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9" name="Freeform 97">
                <a:extLst>
                  <a:ext uri="{FF2B5EF4-FFF2-40B4-BE49-F238E27FC236}">
                    <a16:creationId xmlns:a16="http://schemas.microsoft.com/office/drawing/2014/main" id="{901E7825-CC47-4C09-95C5-07EBC3E68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3191"/>
                <a:ext cx="1486" cy="270"/>
              </a:xfrm>
              <a:custGeom>
                <a:avLst/>
                <a:gdLst>
                  <a:gd name="T0" fmla="*/ 0 w 688"/>
                  <a:gd name="T1" fmla="*/ 0 h 117"/>
                  <a:gd name="T2" fmla="*/ 1825 w 688"/>
                  <a:gd name="T3" fmla="*/ 773 h 117"/>
                  <a:gd name="T4" fmla="*/ 5350 w 688"/>
                  <a:gd name="T5" fmla="*/ 1182 h 117"/>
                  <a:gd name="T6" fmla="*/ 6933 w 688"/>
                  <a:gd name="T7" fmla="*/ 37 h 1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8" h="117">
                    <a:moveTo>
                      <a:pt x="0" y="0"/>
                    </a:moveTo>
                    <a:cubicBezTo>
                      <a:pt x="29" y="62"/>
                      <a:pt x="116" y="71"/>
                      <a:pt x="181" y="63"/>
                    </a:cubicBezTo>
                    <a:cubicBezTo>
                      <a:pt x="257" y="54"/>
                      <a:pt x="409" y="117"/>
                      <a:pt x="531" y="96"/>
                    </a:cubicBezTo>
                    <a:cubicBezTo>
                      <a:pt x="615" y="81"/>
                      <a:pt x="667" y="61"/>
                      <a:pt x="688" y="3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0" name="Freeform 98">
                <a:extLst>
                  <a:ext uri="{FF2B5EF4-FFF2-40B4-BE49-F238E27FC236}">
                    <a16:creationId xmlns:a16="http://schemas.microsoft.com/office/drawing/2014/main" id="{791E71FB-91E2-46B5-9CBA-E59A36977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037"/>
                <a:ext cx="544" cy="1083"/>
              </a:xfrm>
              <a:custGeom>
                <a:avLst/>
                <a:gdLst>
                  <a:gd name="T0" fmla="*/ 2534 w 252"/>
                  <a:gd name="T1" fmla="*/ 0 h 470"/>
                  <a:gd name="T2" fmla="*/ 1859 w 252"/>
                  <a:gd name="T3" fmla="*/ 883 h 470"/>
                  <a:gd name="T4" fmla="*/ 885 w 252"/>
                  <a:gd name="T5" fmla="*/ 5602 h 470"/>
                  <a:gd name="T6" fmla="*/ 965 w 252"/>
                  <a:gd name="T7" fmla="*/ 5751 h 4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2" h="470">
                    <a:moveTo>
                      <a:pt x="252" y="0"/>
                    </a:moveTo>
                    <a:cubicBezTo>
                      <a:pt x="237" y="22"/>
                      <a:pt x="213" y="53"/>
                      <a:pt x="185" y="72"/>
                    </a:cubicBezTo>
                    <a:cubicBezTo>
                      <a:pt x="139" y="103"/>
                      <a:pt x="0" y="329"/>
                      <a:pt x="88" y="458"/>
                    </a:cubicBezTo>
                    <a:cubicBezTo>
                      <a:pt x="91" y="462"/>
                      <a:pt x="94" y="466"/>
                      <a:pt x="96" y="47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1" name="Freeform 99">
                <a:extLst>
                  <a:ext uri="{FF2B5EF4-FFF2-40B4-BE49-F238E27FC236}">
                    <a16:creationId xmlns:a16="http://schemas.microsoft.com/office/drawing/2014/main" id="{79C23867-2712-4728-A7E5-2E5934E44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632"/>
                <a:ext cx="1922" cy="1743"/>
              </a:xfrm>
              <a:custGeom>
                <a:avLst/>
                <a:gdLst>
                  <a:gd name="T0" fmla="*/ 1501 w 890"/>
                  <a:gd name="T1" fmla="*/ 431 h 757"/>
                  <a:gd name="T2" fmla="*/ 652 w 890"/>
                  <a:gd name="T3" fmla="*/ 1425 h 757"/>
                  <a:gd name="T4" fmla="*/ 546 w 890"/>
                  <a:gd name="T5" fmla="*/ 2475 h 757"/>
                  <a:gd name="T6" fmla="*/ 946 w 890"/>
                  <a:gd name="T7" fmla="*/ 4200 h 757"/>
                  <a:gd name="T8" fmla="*/ 4533 w 890"/>
                  <a:gd name="T9" fmla="*/ 7290 h 757"/>
                  <a:gd name="T10" fmla="*/ 5740 w 890"/>
                  <a:gd name="T11" fmla="*/ 7693 h 757"/>
                  <a:gd name="T12" fmla="*/ 5783 w 890"/>
                  <a:gd name="T13" fmla="*/ 8902 h 757"/>
                  <a:gd name="T14" fmla="*/ 6202 w 890"/>
                  <a:gd name="T15" fmla="*/ 9166 h 757"/>
                  <a:gd name="T16" fmla="*/ 6254 w 890"/>
                  <a:gd name="T17" fmla="*/ 7543 h 757"/>
                  <a:gd name="T18" fmla="*/ 6608 w 890"/>
                  <a:gd name="T19" fmla="*/ 9166 h 757"/>
                  <a:gd name="T20" fmla="*/ 7401 w 890"/>
                  <a:gd name="T21" fmla="*/ 8812 h 757"/>
                  <a:gd name="T22" fmla="*/ 7472 w 890"/>
                  <a:gd name="T23" fmla="*/ 7179 h 757"/>
                  <a:gd name="T24" fmla="*/ 7766 w 890"/>
                  <a:gd name="T25" fmla="*/ 6187 h 757"/>
                  <a:gd name="T26" fmla="*/ 8036 w 890"/>
                  <a:gd name="T27" fmla="*/ 1013 h 757"/>
                  <a:gd name="T28" fmla="*/ 7843 w 890"/>
                  <a:gd name="T29" fmla="*/ 12 h 757"/>
                  <a:gd name="T30" fmla="*/ 7653 w 890"/>
                  <a:gd name="T31" fmla="*/ 111 h 757"/>
                  <a:gd name="T32" fmla="*/ 7494 w 890"/>
                  <a:gd name="T33" fmla="*/ 497 h 757"/>
                  <a:gd name="T34" fmla="*/ 7200 w 890"/>
                  <a:gd name="T35" fmla="*/ 1124 h 75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0" h="757">
                    <a:moveTo>
                      <a:pt x="149" y="35"/>
                    </a:moveTo>
                    <a:cubicBezTo>
                      <a:pt x="108" y="49"/>
                      <a:pt x="108" y="97"/>
                      <a:pt x="65" y="117"/>
                    </a:cubicBezTo>
                    <a:cubicBezTo>
                      <a:pt x="15" y="140"/>
                      <a:pt x="0" y="177"/>
                      <a:pt x="54" y="203"/>
                    </a:cubicBezTo>
                    <a:cubicBezTo>
                      <a:pt x="109" y="228"/>
                      <a:pt x="80" y="278"/>
                      <a:pt x="94" y="344"/>
                    </a:cubicBezTo>
                    <a:cubicBezTo>
                      <a:pt x="127" y="496"/>
                      <a:pt x="339" y="632"/>
                      <a:pt x="450" y="597"/>
                    </a:cubicBezTo>
                    <a:cubicBezTo>
                      <a:pt x="562" y="562"/>
                      <a:pt x="557" y="601"/>
                      <a:pt x="570" y="630"/>
                    </a:cubicBezTo>
                    <a:cubicBezTo>
                      <a:pt x="583" y="659"/>
                      <a:pt x="574" y="729"/>
                      <a:pt x="574" y="729"/>
                    </a:cubicBezTo>
                    <a:cubicBezTo>
                      <a:pt x="587" y="747"/>
                      <a:pt x="616" y="751"/>
                      <a:pt x="616" y="751"/>
                    </a:cubicBezTo>
                    <a:cubicBezTo>
                      <a:pt x="616" y="751"/>
                      <a:pt x="601" y="608"/>
                      <a:pt x="621" y="618"/>
                    </a:cubicBezTo>
                    <a:cubicBezTo>
                      <a:pt x="641" y="628"/>
                      <a:pt x="656" y="751"/>
                      <a:pt x="656" y="751"/>
                    </a:cubicBezTo>
                    <a:cubicBezTo>
                      <a:pt x="710" y="757"/>
                      <a:pt x="735" y="722"/>
                      <a:pt x="735" y="722"/>
                    </a:cubicBezTo>
                    <a:cubicBezTo>
                      <a:pt x="734" y="710"/>
                      <a:pt x="732" y="608"/>
                      <a:pt x="742" y="588"/>
                    </a:cubicBezTo>
                    <a:cubicBezTo>
                      <a:pt x="762" y="548"/>
                      <a:pt x="762" y="520"/>
                      <a:pt x="771" y="507"/>
                    </a:cubicBezTo>
                    <a:cubicBezTo>
                      <a:pt x="890" y="344"/>
                      <a:pt x="829" y="127"/>
                      <a:pt x="798" y="83"/>
                    </a:cubicBezTo>
                    <a:cubicBezTo>
                      <a:pt x="768" y="38"/>
                      <a:pt x="796" y="5"/>
                      <a:pt x="779" y="1"/>
                    </a:cubicBezTo>
                    <a:cubicBezTo>
                      <a:pt x="772" y="0"/>
                      <a:pt x="765" y="3"/>
                      <a:pt x="760" y="9"/>
                    </a:cubicBezTo>
                    <a:cubicBezTo>
                      <a:pt x="760" y="9"/>
                      <a:pt x="749" y="24"/>
                      <a:pt x="744" y="41"/>
                    </a:cubicBezTo>
                    <a:cubicBezTo>
                      <a:pt x="739" y="58"/>
                      <a:pt x="733" y="80"/>
                      <a:pt x="715" y="92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2" name="Freeform 100">
                <a:extLst>
                  <a:ext uri="{FF2B5EF4-FFF2-40B4-BE49-F238E27FC236}">
                    <a16:creationId xmlns:a16="http://schemas.microsoft.com/office/drawing/2014/main" id="{3DEE96C0-B7FE-46BB-8106-4724ABA80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3302"/>
                <a:ext cx="337" cy="228"/>
              </a:xfrm>
              <a:custGeom>
                <a:avLst/>
                <a:gdLst>
                  <a:gd name="T0" fmla="*/ 9 w 156"/>
                  <a:gd name="T1" fmla="*/ 94 h 99"/>
                  <a:gd name="T2" fmla="*/ 0 w 156"/>
                  <a:gd name="T3" fmla="*/ 514 h 99"/>
                  <a:gd name="T4" fmla="*/ 1573 w 156"/>
                  <a:gd name="T5" fmla="*/ 488 h 99"/>
                  <a:gd name="T6" fmla="*/ 1573 w 156"/>
                  <a:gd name="T7" fmla="*/ 0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99">
                    <a:moveTo>
                      <a:pt x="1" y="8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0" y="42"/>
                      <a:pt x="76" y="99"/>
                      <a:pt x="156" y="40"/>
                    </a:cubicBezTo>
                    <a:cubicBezTo>
                      <a:pt x="156" y="0"/>
                      <a:pt x="156" y="0"/>
                      <a:pt x="156" y="0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3" name="Freeform 101">
                <a:extLst>
                  <a:ext uri="{FF2B5EF4-FFF2-40B4-BE49-F238E27FC236}">
                    <a16:creationId xmlns:a16="http://schemas.microsoft.com/office/drawing/2014/main" id="{305A3700-B12E-48F7-9921-B5BA827DB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" y="2003"/>
                <a:ext cx="316" cy="152"/>
              </a:xfrm>
              <a:custGeom>
                <a:avLst/>
                <a:gdLst>
                  <a:gd name="T0" fmla="*/ 52 w 146"/>
                  <a:gd name="T1" fmla="*/ 477 h 66"/>
                  <a:gd name="T2" fmla="*/ 173 w 146"/>
                  <a:gd name="T3" fmla="*/ 122 h 66"/>
                  <a:gd name="T4" fmla="*/ 881 w 146"/>
                  <a:gd name="T5" fmla="*/ 233 h 66"/>
                  <a:gd name="T6" fmla="*/ 1236 w 146"/>
                  <a:gd name="T7" fmla="*/ 431 h 66"/>
                  <a:gd name="T8" fmla="*/ 1420 w 146"/>
                  <a:gd name="T9" fmla="*/ 620 h 66"/>
                  <a:gd name="T10" fmla="*/ 1158 w 146"/>
                  <a:gd name="T11" fmla="*/ 795 h 66"/>
                  <a:gd name="T12" fmla="*/ 576 w 146"/>
                  <a:gd name="T13" fmla="*/ 684 h 66"/>
                  <a:gd name="T14" fmla="*/ 286 w 146"/>
                  <a:gd name="T15" fmla="*/ 590 h 66"/>
                  <a:gd name="T16" fmla="*/ 52 w 146"/>
                  <a:gd name="T17" fmla="*/ 497 h 66"/>
                  <a:gd name="T18" fmla="*/ 52 w 146"/>
                  <a:gd name="T19" fmla="*/ 477 h 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6" h="66">
                    <a:moveTo>
                      <a:pt x="5" y="39"/>
                    </a:moveTo>
                    <a:cubicBezTo>
                      <a:pt x="0" y="23"/>
                      <a:pt x="10" y="12"/>
                      <a:pt x="17" y="10"/>
                    </a:cubicBezTo>
                    <a:cubicBezTo>
                      <a:pt x="40" y="0"/>
                      <a:pt x="70" y="6"/>
                      <a:pt x="87" y="19"/>
                    </a:cubicBezTo>
                    <a:cubicBezTo>
                      <a:pt x="95" y="24"/>
                      <a:pt x="116" y="29"/>
                      <a:pt x="122" y="35"/>
                    </a:cubicBezTo>
                    <a:cubicBezTo>
                      <a:pt x="126" y="39"/>
                      <a:pt x="138" y="46"/>
                      <a:pt x="140" y="51"/>
                    </a:cubicBezTo>
                    <a:cubicBezTo>
                      <a:pt x="146" y="66"/>
                      <a:pt x="123" y="66"/>
                      <a:pt x="114" y="65"/>
                    </a:cubicBezTo>
                    <a:cubicBezTo>
                      <a:pt x="94" y="63"/>
                      <a:pt x="77" y="61"/>
                      <a:pt x="57" y="56"/>
                    </a:cubicBezTo>
                    <a:cubicBezTo>
                      <a:pt x="48" y="53"/>
                      <a:pt x="38" y="51"/>
                      <a:pt x="28" y="48"/>
                    </a:cubicBezTo>
                    <a:cubicBezTo>
                      <a:pt x="21" y="46"/>
                      <a:pt x="12" y="41"/>
                      <a:pt x="5" y="41"/>
                    </a:cubicBezTo>
                    <a:cubicBezTo>
                      <a:pt x="5" y="41"/>
                      <a:pt x="5" y="40"/>
                      <a:pt x="5" y="39"/>
                    </a:cubicBezTo>
                    <a:close/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4" name="Freeform 102">
                <a:extLst>
                  <a:ext uri="{FF2B5EF4-FFF2-40B4-BE49-F238E27FC236}">
                    <a16:creationId xmlns:a16="http://schemas.microsoft.com/office/drawing/2014/main" id="{495C5DE6-FAEE-4E17-9C77-D8F2F1C37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081"/>
                <a:ext cx="371" cy="134"/>
              </a:xfrm>
              <a:custGeom>
                <a:avLst/>
                <a:gdLst>
                  <a:gd name="T0" fmla="*/ 1613 w 172"/>
                  <a:gd name="T1" fmla="*/ 582 h 58"/>
                  <a:gd name="T2" fmla="*/ 1266 w 172"/>
                  <a:gd name="T3" fmla="*/ 705 h 58"/>
                  <a:gd name="T4" fmla="*/ 675 w 172"/>
                  <a:gd name="T5" fmla="*/ 652 h 58"/>
                  <a:gd name="T6" fmla="*/ 201 w 172"/>
                  <a:gd name="T7" fmla="*/ 652 h 58"/>
                  <a:gd name="T8" fmla="*/ 483 w 172"/>
                  <a:gd name="T9" fmla="*/ 330 h 58"/>
                  <a:gd name="T10" fmla="*/ 1102 w 172"/>
                  <a:gd name="T11" fmla="*/ 85 h 58"/>
                  <a:gd name="T12" fmla="*/ 1493 w 172"/>
                  <a:gd name="T13" fmla="*/ 74 h 58"/>
                  <a:gd name="T14" fmla="*/ 1698 w 172"/>
                  <a:gd name="T15" fmla="*/ 310 h 58"/>
                  <a:gd name="T16" fmla="*/ 1613 w 172"/>
                  <a:gd name="T17" fmla="*/ 58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2" h="58">
                    <a:moveTo>
                      <a:pt x="161" y="47"/>
                    </a:moveTo>
                    <a:cubicBezTo>
                      <a:pt x="156" y="54"/>
                      <a:pt x="135" y="56"/>
                      <a:pt x="126" y="57"/>
                    </a:cubicBezTo>
                    <a:cubicBezTo>
                      <a:pt x="106" y="57"/>
                      <a:pt x="87" y="53"/>
                      <a:pt x="67" y="53"/>
                    </a:cubicBezTo>
                    <a:cubicBezTo>
                      <a:pt x="55" y="53"/>
                      <a:pt x="32" y="58"/>
                      <a:pt x="20" y="53"/>
                    </a:cubicBezTo>
                    <a:cubicBezTo>
                      <a:pt x="0" y="45"/>
                      <a:pt x="41" y="30"/>
                      <a:pt x="48" y="27"/>
                    </a:cubicBezTo>
                    <a:cubicBezTo>
                      <a:pt x="68" y="18"/>
                      <a:pt x="88" y="12"/>
                      <a:pt x="110" y="7"/>
                    </a:cubicBezTo>
                    <a:cubicBezTo>
                      <a:pt x="123" y="4"/>
                      <a:pt x="137" y="0"/>
                      <a:pt x="149" y="6"/>
                    </a:cubicBezTo>
                    <a:cubicBezTo>
                      <a:pt x="156" y="10"/>
                      <a:pt x="167" y="18"/>
                      <a:pt x="169" y="25"/>
                    </a:cubicBezTo>
                    <a:cubicBezTo>
                      <a:pt x="172" y="34"/>
                      <a:pt x="165" y="40"/>
                      <a:pt x="161" y="47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5" name="Freeform 103">
                <a:extLst>
                  <a:ext uri="{FF2B5EF4-FFF2-40B4-BE49-F238E27FC236}">
                    <a16:creationId xmlns:a16="http://schemas.microsoft.com/office/drawing/2014/main" id="{F7D2B228-ACB2-49AC-BBDF-396700F16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1943"/>
                <a:ext cx="216" cy="76"/>
              </a:xfrm>
              <a:custGeom>
                <a:avLst/>
                <a:gdLst>
                  <a:gd name="T0" fmla="*/ 0 w 100"/>
                  <a:gd name="T1" fmla="*/ 403 h 33"/>
                  <a:gd name="T2" fmla="*/ 281 w 100"/>
                  <a:gd name="T3" fmla="*/ 48 h 33"/>
                  <a:gd name="T4" fmla="*/ 1009 w 100"/>
                  <a:gd name="T5" fmla="*/ 281 h 33"/>
                  <a:gd name="T6" fmla="*/ 281 w 100"/>
                  <a:gd name="T7" fmla="*/ 85 h 33"/>
                  <a:gd name="T8" fmla="*/ 0 w 100"/>
                  <a:gd name="T9" fmla="*/ 40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" h="33">
                    <a:moveTo>
                      <a:pt x="0" y="33"/>
                    </a:moveTo>
                    <a:cubicBezTo>
                      <a:pt x="0" y="33"/>
                      <a:pt x="8" y="7"/>
                      <a:pt x="28" y="4"/>
                    </a:cubicBezTo>
                    <a:cubicBezTo>
                      <a:pt x="50" y="0"/>
                      <a:pt x="81" y="10"/>
                      <a:pt x="100" y="23"/>
                    </a:cubicBezTo>
                    <a:cubicBezTo>
                      <a:pt x="100" y="23"/>
                      <a:pt x="59" y="3"/>
                      <a:pt x="28" y="7"/>
                    </a:cubicBezTo>
                    <a:cubicBezTo>
                      <a:pt x="16" y="8"/>
                      <a:pt x="0" y="33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6" name="Freeform 104">
                <a:extLst>
                  <a:ext uri="{FF2B5EF4-FFF2-40B4-BE49-F238E27FC236}">
                    <a16:creationId xmlns:a16="http://schemas.microsoft.com/office/drawing/2014/main" id="{4F0E38F6-F1E6-4F62-A102-0E6CE65A0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2003"/>
                <a:ext cx="208" cy="66"/>
              </a:xfrm>
              <a:custGeom>
                <a:avLst/>
                <a:gdLst>
                  <a:gd name="T0" fmla="*/ 977 w 96"/>
                  <a:gd name="T1" fmla="*/ 341 h 29"/>
                  <a:gd name="T2" fmla="*/ 934 w 96"/>
                  <a:gd name="T3" fmla="*/ 105 h 29"/>
                  <a:gd name="T4" fmla="*/ 691 w 96"/>
                  <a:gd name="T5" fmla="*/ 25 h 29"/>
                  <a:gd name="T6" fmla="*/ 0 w 96"/>
                  <a:gd name="T7" fmla="*/ 105 h 29"/>
                  <a:gd name="T8" fmla="*/ 724 w 96"/>
                  <a:gd name="T9" fmla="*/ 82 h 29"/>
                  <a:gd name="T10" fmla="*/ 977 w 96"/>
                  <a:gd name="T11" fmla="*/ 341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29">
                    <a:moveTo>
                      <a:pt x="96" y="29"/>
                    </a:moveTo>
                    <a:cubicBezTo>
                      <a:pt x="96" y="29"/>
                      <a:pt x="92" y="13"/>
                      <a:pt x="92" y="9"/>
                    </a:cubicBezTo>
                    <a:cubicBezTo>
                      <a:pt x="92" y="5"/>
                      <a:pt x="87" y="0"/>
                      <a:pt x="68" y="2"/>
                    </a:cubicBezTo>
                    <a:cubicBezTo>
                      <a:pt x="48" y="5"/>
                      <a:pt x="0" y="9"/>
                      <a:pt x="0" y="9"/>
                    </a:cubicBezTo>
                    <a:cubicBezTo>
                      <a:pt x="0" y="9"/>
                      <a:pt x="54" y="10"/>
                      <a:pt x="71" y="7"/>
                    </a:cubicBezTo>
                    <a:cubicBezTo>
                      <a:pt x="87" y="4"/>
                      <a:pt x="87" y="7"/>
                      <a:pt x="96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7" name="Freeform 105">
                <a:extLst>
                  <a:ext uri="{FF2B5EF4-FFF2-40B4-BE49-F238E27FC236}">
                    <a16:creationId xmlns:a16="http://schemas.microsoft.com/office/drawing/2014/main" id="{1F70A38A-3D03-4237-88B5-96E9C2856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2429"/>
                <a:ext cx="168" cy="200"/>
              </a:xfrm>
              <a:custGeom>
                <a:avLst/>
                <a:gdLst>
                  <a:gd name="T0" fmla="*/ 780 w 78"/>
                  <a:gd name="T1" fmla="*/ 766 h 87"/>
                  <a:gd name="T2" fmla="*/ 538 w 78"/>
                  <a:gd name="T3" fmla="*/ 924 h 87"/>
                  <a:gd name="T4" fmla="*/ 241 w 78"/>
                  <a:gd name="T5" fmla="*/ 998 h 87"/>
                  <a:gd name="T6" fmla="*/ 233 w 78"/>
                  <a:gd name="T7" fmla="*/ 269 h 87"/>
                  <a:gd name="T8" fmla="*/ 530 w 78"/>
                  <a:gd name="T9" fmla="*/ 366 h 87"/>
                  <a:gd name="T10" fmla="*/ 780 w 78"/>
                  <a:gd name="T11" fmla="*/ 766 h 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87">
                    <a:moveTo>
                      <a:pt x="78" y="63"/>
                    </a:moveTo>
                    <a:cubicBezTo>
                      <a:pt x="72" y="69"/>
                      <a:pt x="61" y="72"/>
                      <a:pt x="54" y="76"/>
                    </a:cubicBezTo>
                    <a:cubicBezTo>
                      <a:pt x="44" y="81"/>
                      <a:pt x="37" y="87"/>
                      <a:pt x="24" y="82"/>
                    </a:cubicBezTo>
                    <a:cubicBezTo>
                      <a:pt x="0" y="73"/>
                      <a:pt x="13" y="37"/>
                      <a:pt x="23" y="22"/>
                    </a:cubicBezTo>
                    <a:cubicBezTo>
                      <a:pt x="38" y="0"/>
                      <a:pt x="45" y="10"/>
                      <a:pt x="53" y="30"/>
                    </a:cubicBezTo>
                    <a:cubicBezTo>
                      <a:pt x="59" y="46"/>
                      <a:pt x="66" y="52"/>
                      <a:pt x="78" y="63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8" name="Freeform 106">
                <a:extLst>
                  <a:ext uri="{FF2B5EF4-FFF2-40B4-BE49-F238E27FC236}">
                    <a16:creationId xmlns:a16="http://schemas.microsoft.com/office/drawing/2014/main" id="{5613C9D6-1AB2-4245-B326-A5435DB8B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595"/>
                <a:ext cx="184" cy="354"/>
              </a:xfrm>
              <a:custGeom>
                <a:avLst/>
                <a:gdLst>
                  <a:gd name="T0" fmla="*/ 323 w 85"/>
                  <a:gd name="T1" fmla="*/ 0 h 154"/>
                  <a:gd name="T2" fmla="*/ 0 w 85"/>
                  <a:gd name="T3" fmla="*/ 1871 h 154"/>
                  <a:gd name="T4" fmla="*/ 323 w 85"/>
                  <a:gd name="T5" fmla="*/ 0 h 1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54">
                    <a:moveTo>
                      <a:pt x="32" y="0"/>
                    </a:moveTo>
                    <a:cubicBezTo>
                      <a:pt x="32" y="0"/>
                      <a:pt x="64" y="102"/>
                      <a:pt x="0" y="154"/>
                    </a:cubicBezTo>
                    <a:cubicBezTo>
                      <a:pt x="0" y="154"/>
                      <a:pt x="85" y="119"/>
                      <a:pt x="32" y="0"/>
                    </a:cubicBezTo>
                    <a:close/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9" name="Freeform 107">
                <a:extLst>
                  <a:ext uri="{FF2B5EF4-FFF2-40B4-BE49-F238E27FC236}">
                    <a16:creationId xmlns:a16="http://schemas.microsoft.com/office/drawing/2014/main" id="{09911BD6-4CAE-4DC3-A7E8-F1E988E2E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350"/>
                <a:ext cx="190" cy="159"/>
              </a:xfrm>
              <a:custGeom>
                <a:avLst/>
                <a:gdLst>
                  <a:gd name="T0" fmla="*/ 0 w 88"/>
                  <a:gd name="T1" fmla="*/ 525 h 69"/>
                  <a:gd name="T2" fmla="*/ 261 w 88"/>
                  <a:gd name="T3" fmla="*/ 611 h 69"/>
                  <a:gd name="T4" fmla="*/ 494 w 88"/>
                  <a:gd name="T5" fmla="*/ 659 h 69"/>
                  <a:gd name="T6" fmla="*/ 695 w 88"/>
                  <a:gd name="T7" fmla="*/ 781 h 69"/>
                  <a:gd name="T8" fmla="*/ 885 w 88"/>
                  <a:gd name="T9" fmla="*/ 843 h 69"/>
                  <a:gd name="T10" fmla="*/ 462 w 88"/>
                  <a:gd name="T11" fmla="*/ 330 h 69"/>
                  <a:gd name="T12" fmla="*/ 164 w 88"/>
                  <a:gd name="T13" fmla="*/ 0 h 69"/>
                  <a:gd name="T14" fmla="*/ 149 w 88"/>
                  <a:gd name="T15" fmla="*/ 171 h 69"/>
                  <a:gd name="T16" fmla="*/ 112 w 88"/>
                  <a:gd name="T17" fmla="*/ 355 h 69"/>
                  <a:gd name="T18" fmla="*/ 9 w 88"/>
                  <a:gd name="T19" fmla="*/ 525 h 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69">
                    <a:moveTo>
                      <a:pt x="0" y="43"/>
                    </a:moveTo>
                    <a:cubicBezTo>
                      <a:pt x="9" y="42"/>
                      <a:pt x="18" y="48"/>
                      <a:pt x="26" y="50"/>
                    </a:cubicBezTo>
                    <a:cubicBezTo>
                      <a:pt x="34" y="51"/>
                      <a:pt x="42" y="52"/>
                      <a:pt x="49" y="54"/>
                    </a:cubicBezTo>
                    <a:cubicBezTo>
                      <a:pt x="56" y="57"/>
                      <a:pt x="62" y="61"/>
                      <a:pt x="69" y="64"/>
                    </a:cubicBezTo>
                    <a:cubicBezTo>
                      <a:pt x="75" y="67"/>
                      <a:pt x="82" y="67"/>
                      <a:pt x="88" y="69"/>
                    </a:cubicBezTo>
                    <a:cubicBezTo>
                      <a:pt x="77" y="53"/>
                      <a:pt x="58" y="42"/>
                      <a:pt x="46" y="27"/>
                    </a:cubicBezTo>
                    <a:cubicBezTo>
                      <a:pt x="38" y="18"/>
                      <a:pt x="28" y="5"/>
                      <a:pt x="16" y="0"/>
                    </a:cubicBezTo>
                    <a:cubicBezTo>
                      <a:pt x="12" y="4"/>
                      <a:pt x="15" y="9"/>
                      <a:pt x="15" y="14"/>
                    </a:cubicBezTo>
                    <a:cubicBezTo>
                      <a:pt x="16" y="21"/>
                      <a:pt x="14" y="23"/>
                      <a:pt x="11" y="29"/>
                    </a:cubicBezTo>
                    <a:cubicBezTo>
                      <a:pt x="9" y="35"/>
                      <a:pt x="6" y="41"/>
                      <a:pt x="1" y="43"/>
                    </a:cubicBezTo>
                  </a:path>
                </a:pathLst>
              </a:custGeom>
              <a:solidFill>
                <a:srgbClr val="A37B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0" name="Freeform 108">
                <a:extLst>
                  <a:ext uri="{FF2B5EF4-FFF2-40B4-BE49-F238E27FC236}">
                    <a16:creationId xmlns:a16="http://schemas.microsoft.com/office/drawing/2014/main" id="{29EA7476-EC92-4073-8920-CB58A5F80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519"/>
                <a:ext cx="812" cy="481"/>
              </a:xfrm>
              <a:custGeom>
                <a:avLst/>
                <a:gdLst>
                  <a:gd name="T0" fmla="*/ 2650 w 376"/>
                  <a:gd name="T1" fmla="*/ 440 h 209"/>
                  <a:gd name="T2" fmla="*/ 3049 w 376"/>
                  <a:gd name="T3" fmla="*/ 732 h 209"/>
                  <a:gd name="T4" fmla="*/ 3527 w 376"/>
                  <a:gd name="T5" fmla="*/ 704 h 209"/>
                  <a:gd name="T6" fmla="*/ 3768 w 376"/>
                  <a:gd name="T7" fmla="*/ 1059 h 209"/>
                  <a:gd name="T8" fmla="*/ 3624 w 376"/>
                  <a:gd name="T9" fmla="*/ 1685 h 209"/>
                  <a:gd name="T10" fmla="*/ 2598 w 376"/>
                  <a:gd name="T11" fmla="*/ 2437 h 209"/>
                  <a:gd name="T12" fmla="*/ 1713 w 376"/>
                  <a:gd name="T13" fmla="*/ 2341 h 209"/>
                  <a:gd name="T14" fmla="*/ 756 w 376"/>
                  <a:gd name="T15" fmla="*/ 1827 h 209"/>
                  <a:gd name="T16" fmla="*/ 233 w 376"/>
                  <a:gd name="T17" fmla="*/ 391 h 209"/>
                  <a:gd name="T18" fmla="*/ 1050 w 376"/>
                  <a:gd name="T19" fmla="*/ 318 h 209"/>
                  <a:gd name="T20" fmla="*/ 1954 w 376"/>
                  <a:gd name="T21" fmla="*/ 292 h 209"/>
                  <a:gd name="T22" fmla="*/ 2397 w 376"/>
                  <a:gd name="T23" fmla="*/ 338 h 209"/>
                  <a:gd name="T24" fmla="*/ 2650 w 376"/>
                  <a:gd name="T25" fmla="*/ 440 h 20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6" h="209">
                    <a:moveTo>
                      <a:pt x="263" y="36"/>
                    </a:moveTo>
                    <a:cubicBezTo>
                      <a:pt x="274" y="48"/>
                      <a:pt x="288" y="56"/>
                      <a:pt x="303" y="60"/>
                    </a:cubicBezTo>
                    <a:cubicBezTo>
                      <a:pt x="319" y="64"/>
                      <a:pt x="335" y="57"/>
                      <a:pt x="350" y="58"/>
                    </a:cubicBezTo>
                    <a:cubicBezTo>
                      <a:pt x="368" y="59"/>
                      <a:pt x="373" y="72"/>
                      <a:pt x="374" y="87"/>
                    </a:cubicBezTo>
                    <a:cubicBezTo>
                      <a:pt x="376" y="107"/>
                      <a:pt x="370" y="121"/>
                      <a:pt x="360" y="138"/>
                    </a:cubicBezTo>
                    <a:cubicBezTo>
                      <a:pt x="342" y="171"/>
                      <a:pt x="296" y="186"/>
                      <a:pt x="258" y="200"/>
                    </a:cubicBezTo>
                    <a:cubicBezTo>
                      <a:pt x="233" y="209"/>
                      <a:pt x="196" y="201"/>
                      <a:pt x="170" y="192"/>
                    </a:cubicBezTo>
                    <a:cubicBezTo>
                      <a:pt x="142" y="182"/>
                      <a:pt x="96" y="164"/>
                      <a:pt x="75" y="150"/>
                    </a:cubicBezTo>
                    <a:cubicBezTo>
                      <a:pt x="39" y="127"/>
                      <a:pt x="0" y="83"/>
                      <a:pt x="23" y="32"/>
                    </a:cubicBezTo>
                    <a:cubicBezTo>
                      <a:pt x="38" y="0"/>
                      <a:pt x="79" y="18"/>
                      <a:pt x="104" y="26"/>
                    </a:cubicBezTo>
                    <a:cubicBezTo>
                      <a:pt x="132" y="34"/>
                      <a:pt x="165" y="27"/>
                      <a:pt x="194" y="24"/>
                    </a:cubicBezTo>
                    <a:cubicBezTo>
                      <a:pt x="210" y="23"/>
                      <a:pt x="223" y="27"/>
                      <a:pt x="238" y="28"/>
                    </a:cubicBezTo>
                    <a:cubicBezTo>
                      <a:pt x="249" y="29"/>
                      <a:pt x="255" y="28"/>
                      <a:pt x="263" y="36"/>
                    </a:cubicBezTo>
                  </a:path>
                </a:pathLst>
              </a:custGeom>
              <a:solidFill>
                <a:srgbClr val="CCA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1" name="Freeform 109">
                <a:extLst>
                  <a:ext uri="{FF2B5EF4-FFF2-40B4-BE49-F238E27FC236}">
                    <a16:creationId xmlns:a16="http://schemas.microsoft.com/office/drawing/2014/main" id="{D10C8483-E9F7-4802-AE00-0B3885FF2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2618"/>
                <a:ext cx="372" cy="269"/>
              </a:xfrm>
              <a:custGeom>
                <a:avLst/>
                <a:gdLst>
                  <a:gd name="T0" fmla="*/ 294 w 172"/>
                  <a:gd name="T1" fmla="*/ 85 h 117"/>
                  <a:gd name="T2" fmla="*/ 889 w 172"/>
                  <a:gd name="T3" fmla="*/ 131 h 117"/>
                  <a:gd name="T4" fmla="*/ 1183 w 172"/>
                  <a:gd name="T5" fmla="*/ 338 h 117"/>
                  <a:gd name="T6" fmla="*/ 1488 w 172"/>
                  <a:gd name="T7" fmla="*/ 423 h 117"/>
                  <a:gd name="T8" fmla="*/ 1661 w 172"/>
                  <a:gd name="T9" fmla="*/ 887 h 117"/>
                  <a:gd name="T10" fmla="*/ 1071 w 172"/>
                  <a:gd name="T11" fmla="*/ 1363 h 117"/>
                  <a:gd name="T12" fmla="*/ 679 w 172"/>
                  <a:gd name="T13" fmla="*/ 1375 h 117"/>
                  <a:gd name="T14" fmla="*/ 333 w 172"/>
                  <a:gd name="T15" fmla="*/ 1046 h 117"/>
                  <a:gd name="T16" fmla="*/ 0 w 172"/>
                  <a:gd name="T17" fmla="*/ 423 h 117"/>
                  <a:gd name="T18" fmla="*/ 285 w 172"/>
                  <a:gd name="T19" fmla="*/ 74 h 1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2" h="117">
                    <a:moveTo>
                      <a:pt x="29" y="7"/>
                    </a:moveTo>
                    <a:cubicBezTo>
                      <a:pt x="43" y="0"/>
                      <a:pt x="73" y="0"/>
                      <a:pt x="88" y="11"/>
                    </a:cubicBezTo>
                    <a:cubicBezTo>
                      <a:pt x="97" y="17"/>
                      <a:pt x="106" y="24"/>
                      <a:pt x="117" y="28"/>
                    </a:cubicBezTo>
                    <a:cubicBezTo>
                      <a:pt x="126" y="31"/>
                      <a:pt x="137" y="32"/>
                      <a:pt x="147" y="35"/>
                    </a:cubicBezTo>
                    <a:cubicBezTo>
                      <a:pt x="165" y="41"/>
                      <a:pt x="172" y="56"/>
                      <a:pt x="164" y="73"/>
                    </a:cubicBezTo>
                    <a:cubicBezTo>
                      <a:pt x="153" y="99"/>
                      <a:pt x="133" y="106"/>
                      <a:pt x="106" y="112"/>
                    </a:cubicBezTo>
                    <a:cubicBezTo>
                      <a:pt x="93" y="115"/>
                      <a:pt x="80" y="117"/>
                      <a:pt x="67" y="113"/>
                    </a:cubicBezTo>
                    <a:cubicBezTo>
                      <a:pt x="53" y="107"/>
                      <a:pt x="43" y="96"/>
                      <a:pt x="33" y="86"/>
                    </a:cubicBezTo>
                    <a:cubicBezTo>
                      <a:pt x="19" y="73"/>
                      <a:pt x="1" y="56"/>
                      <a:pt x="0" y="35"/>
                    </a:cubicBezTo>
                    <a:cubicBezTo>
                      <a:pt x="0" y="22"/>
                      <a:pt x="14" y="6"/>
                      <a:pt x="28" y="6"/>
                    </a:cubicBezTo>
                  </a:path>
                </a:pathLst>
              </a:custGeom>
              <a:solidFill>
                <a:srgbClr val="DD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2" name="Freeform 110">
                <a:extLst>
                  <a:ext uri="{FF2B5EF4-FFF2-40B4-BE49-F238E27FC236}">
                    <a16:creationId xmlns:a16="http://schemas.microsoft.com/office/drawing/2014/main" id="{8E0C9113-EA5C-4E8C-A733-F91407294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198"/>
                <a:ext cx="84" cy="106"/>
              </a:xfrm>
              <a:custGeom>
                <a:avLst/>
                <a:gdLst>
                  <a:gd name="T0" fmla="*/ 0 w 39"/>
                  <a:gd name="T1" fmla="*/ 0 h 46"/>
                  <a:gd name="T2" fmla="*/ 390 w 39"/>
                  <a:gd name="T3" fmla="*/ 562 h 46"/>
                  <a:gd name="T4" fmla="*/ 0 w 39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46">
                    <a:moveTo>
                      <a:pt x="0" y="0"/>
                    </a:moveTo>
                    <a:cubicBezTo>
                      <a:pt x="0" y="0"/>
                      <a:pt x="27" y="17"/>
                      <a:pt x="39" y="46"/>
                    </a:cubicBezTo>
                    <a:cubicBezTo>
                      <a:pt x="39" y="46"/>
                      <a:pt x="37" y="2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3" name="Freeform 111">
                <a:extLst>
                  <a:ext uri="{FF2B5EF4-FFF2-40B4-BE49-F238E27FC236}">
                    <a16:creationId xmlns:a16="http://schemas.microsoft.com/office/drawing/2014/main" id="{97E32A35-672B-46F8-887C-EB043FF9C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231"/>
                <a:ext cx="91" cy="175"/>
              </a:xfrm>
              <a:custGeom>
                <a:avLst/>
                <a:gdLst>
                  <a:gd name="T0" fmla="*/ 427 w 42"/>
                  <a:gd name="T1" fmla="*/ 0 h 76"/>
                  <a:gd name="T2" fmla="*/ 0 w 42"/>
                  <a:gd name="T3" fmla="*/ 928 h 76"/>
                  <a:gd name="T4" fmla="*/ 427 w 42"/>
                  <a:gd name="T5" fmla="*/ 0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76">
                    <a:moveTo>
                      <a:pt x="42" y="0"/>
                    </a:moveTo>
                    <a:cubicBezTo>
                      <a:pt x="42" y="0"/>
                      <a:pt x="8" y="26"/>
                      <a:pt x="0" y="76"/>
                    </a:cubicBezTo>
                    <a:cubicBezTo>
                      <a:pt x="0" y="76"/>
                      <a:pt x="3" y="23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4" name="Freeform 112">
                <a:extLst>
                  <a:ext uri="{FF2B5EF4-FFF2-40B4-BE49-F238E27FC236}">
                    <a16:creationId xmlns:a16="http://schemas.microsoft.com/office/drawing/2014/main" id="{C6E8BF30-E825-469B-8FC6-7872E919E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1906"/>
                <a:ext cx="401" cy="1108"/>
              </a:xfrm>
              <a:custGeom>
                <a:avLst/>
                <a:gdLst>
                  <a:gd name="T0" fmla="*/ 1692 w 186"/>
                  <a:gd name="T1" fmla="*/ 355 h 481"/>
                  <a:gd name="T2" fmla="*/ 1785 w 186"/>
                  <a:gd name="T3" fmla="*/ 733 h 481"/>
                  <a:gd name="T4" fmla="*/ 1865 w 186"/>
                  <a:gd name="T5" fmla="*/ 1306 h 481"/>
                  <a:gd name="T6" fmla="*/ 1845 w 186"/>
                  <a:gd name="T7" fmla="*/ 2393 h 481"/>
                  <a:gd name="T8" fmla="*/ 1181 w 186"/>
                  <a:gd name="T9" fmla="*/ 4727 h 481"/>
                  <a:gd name="T10" fmla="*/ 962 w 186"/>
                  <a:gd name="T11" fmla="*/ 5402 h 481"/>
                  <a:gd name="T12" fmla="*/ 209 w 186"/>
                  <a:gd name="T13" fmla="*/ 5524 h 481"/>
                  <a:gd name="T14" fmla="*/ 330 w 186"/>
                  <a:gd name="T15" fmla="*/ 4697 h 481"/>
                  <a:gd name="T16" fmla="*/ 703 w 186"/>
                  <a:gd name="T17" fmla="*/ 4278 h 481"/>
                  <a:gd name="T18" fmla="*/ 1022 w 186"/>
                  <a:gd name="T19" fmla="*/ 3508 h 481"/>
                  <a:gd name="T20" fmla="*/ 1274 w 186"/>
                  <a:gd name="T21" fmla="*/ 2605 h 481"/>
                  <a:gd name="T22" fmla="*/ 1384 w 186"/>
                  <a:gd name="T23" fmla="*/ 1725 h 481"/>
                  <a:gd name="T24" fmla="*/ 1404 w 186"/>
                  <a:gd name="T25" fmla="*/ 451 h 481"/>
                  <a:gd name="T26" fmla="*/ 1492 w 186"/>
                  <a:gd name="T27" fmla="*/ 122 h 481"/>
                  <a:gd name="T28" fmla="*/ 1593 w 186"/>
                  <a:gd name="T29" fmla="*/ 48 h 481"/>
                  <a:gd name="T30" fmla="*/ 1692 w 186"/>
                  <a:gd name="T31" fmla="*/ 355 h 48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86" h="481">
                    <a:moveTo>
                      <a:pt x="169" y="29"/>
                    </a:moveTo>
                    <a:cubicBezTo>
                      <a:pt x="173" y="41"/>
                      <a:pt x="176" y="50"/>
                      <a:pt x="178" y="60"/>
                    </a:cubicBezTo>
                    <a:cubicBezTo>
                      <a:pt x="183" y="75"/>
                      <a:pt x="186" y="91"/>
                      <a:pt x="186" y="107"/>
                    </a:cubicBezTo>
                    <a:cubicBezTo>
                      <a:pt x="186" y="136"/>
                      <a:pt x="186" y="167"/>
                      <a:pt x="184" y="196"/>
                    </a:cubicBezTo>
                    <a:cubicBezTo>
                      <a:pt x="178" y="265"/>
                      <a:pt x="152" y="328"/>
                      <a:pt x="118" y="387"/>
                    </a:cubicBezTo>
                    <a:cubicBezTo>
                      <a:pt x="108" y="404"/>
                      <a:pt x="107" y="426"/>
                      <a:pt x="96" y="442"/>
                    </a:cubicBezTo>
                    <a:cubicBezTo>
                      <a:pt x="79" y="468"/>
                      <a:pt x="43" y="481"/>
                      <a:pt x="21" y="452"/>
                    </a:cubicBezTo>
                    <a:cubicBezTo>
                      <a:pt x="0" y="426"/>
                      <a:pt x="12" y="403"/>
                      <a:pt x="33" y="384"/>
                    </a:cubicBezTo>
                    <a:cubicBezTo>
                      <a:pt x="46" y="373"/>
                      <a:pt x="59" y="364"/>
                      <a:pt x="70" y="350"/>
                    </a:cubicBezTo>
                    <a:cubicBezTo>
                      <a:pt x="84" y="331"/>
                      <a:pt x="94" y="309"/>
                      <a:pt x="102" y="287"/>
                    </a:cubicBezTo>
                    <a:cubicBezTo>
                      <a:pt x="111" y="262"/>
                      <a:pt x="118" y="238"/>
                      <a:pt x="127" y="213"/>
                    </a:cubicBezTo>
                    <a:cubicBezTo>
                      <a:pt x="135" y="189"/>
                      <a:pt x="134" y="165"/>
                      <a:pt x="138" y="141"/>
                    </a:cubicBezTo>
                    <a:cubicBezTo>
                      <a:pt x="143" y="106"/>
                      <a:pt x="135" y="71"/>
                      <a:pt x="140" y="37"/>
                    </a:cubicBezTo>
                    <a:cubicBezTo>
                      <a:pt x="142" y="28"/>
                      <a:pt x="145" y="18"/>
                      <a:pt x="149" y="10"/>
                    </a:cubicBezTo>
                    <a:cubicBezTo>
                      <a:pt x="153" y="2"/>
                      <a:pt x="152" y="0"/>
                      <a:pt x="159" y="4"/>
                    </a:cubicBezTo>
                    <a:cubicBezTo>
                      <a:pt x="165" y="8"/>
                      <a:pt x="166" y="23"/>
                      <a:pt x="169" y="29"/>
                    </a:cubicBezTo>
                  </a:path>
                </a:pathLst>
              </a:custGeom>
              <a:solidFill>
                <a:srgbClr val="CCAC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5" name="Freeform 113">
                <a:extLst>
                  <a:ext uri="{FF2B5EF4-FFF2-40B4-BE49-F238E27FC236}">
                    <a16:creationId xmlns:a16="http://schemas.microsoft.com/office/drawing/2014/main" id="{08916214-1D9B-46E1-9661-8413E21B8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378"/>
                <a:ext cx="328" cy="597"/>
              </a:xfrm>
              <a:custGeom>
                <a:avLst/>
                <a:gdLst>
                  <a:gd name="T0" fmla="*/ 1457 w 152"/>
                  <a:gd name="T1" fmla="*/ 281 h 259"/>
                  <a:gd name="T2" fmla="*/ 1295 w 152"/>
                  <a:gd name="T3" fmla="*/ 968 h 259"/>
                  <a:gd name="T4" fmla="*/ 1034 w 152"/>
                  <a:gd name="T5" fmla="*/ 1653 h 259"/>
                  <a:gd name="T6" fmla="*/ 764 w 152"/>
                  <a:gd name="T7" fmla="*/ 2386 h 259"/>
                  <a:gd name="T8" fmla="*/ 462 w 152"/>
                  <a:gd name="T9" fmla="*/ 3013 h 259"/>
                  <a:gd name="T10" fmla="*/ 60 w 152"/>
                  <a:gd name="T11" fmla="*/ 2768 h 259"/>
                  <a:gd name="T12" fmla="*/ 313 w 152"/>
                  <a:gd name="T13" fmla="*/ 2450 h 259"/>
                  <a:gd name="T14" fmla="*/ 684 w 152"/>
                  <a:gd name="T15" fmla="*/ 1897 h 259"/>
                  <a:gd name="T16" fmla="*/ 1154 w 152"/>
                  <a:gd name="T17" fmla="*/ 638 h 259"/>
                  <a:gd name="T18" fmla="*/ 1407 w 152"/>
                  <a:gd name="T19" fmla="*/ 12 h 259"/>
                  <a:gd name="T20" fmla="*/ 1457 w 152"/>
                  <a:gd name="T21" fmla="*/ 281 h 2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2" h="259">
                    <a:moveTo>
                      <a:pt x="145" y="23"/>
                    </a:moveTo>
                    <a:cubicBezTo>
                      <a:pt x="138" y="43"/>
                      <a:pt x="136" y="60"/>
                      <a:pt x="129" y="79"/>
                    </a:cubicBezTo>
                    <a:cubicBezTo>
                      <a:pt x="122" y="98"/>
                      <a:pt x="114" y="118"/>
                      <a:pt x="103" y="135"/>
                    </a:cubicBezTo>
                    <a:cubicBezTo>
                      <a:pt x="91" y="155"/>
                      <a:pt x="83" y="173"/>
                      <a:pt x="76" y="195"/>
                    </a:cubicBezTo>
                    <a:cubicBezTo>
                      <a:pt x="70" y="214"/>
                      <a:pt x="62" y="233"/>
                      <a:pt x="46" y="246"/>
                    </a:cubicBezTo>
                    <a:cubicBezTo>
                      <a:pt x="28" y="259"/>
                      <a:pt x="0" y="252"/>
                      <a:pt x="6" y="226"/>
                    </a:cubicBezTo>
                    <a:cubicBezTo>
                      <a:pt x="9" y="212"/>
                      <a:pt x="21" y="207"/>
                      <a:pt x="31" y="200"/>
                    </a:cubicBezTo>
                    <a:cubicBezTo>
                      <a:pt x="47" y="188"/>
                      <a:pt x="59" y="172"/>
                      <a:pt x="68" y="155"/>
                    </a:cubicBezTo>
                    <a:cubicBezTo>
                      <a:pt x="87" y="123"/>
                      <a:pt x="104" y="88"/>
                      <a:pt x="115" y="52"/>
                    </a:cubicBezTo>
                    <a:cubicBezTo>
                      <a:pt x="119" y="42"/>
                      <a:pt x="125" y="0"/>
                      <a:pt x="140" y="1"/>
                    </a:cubicBezTo>
                    <a:cubicBezTo>
                      <a:pt x="152" y="1"/>
                      <a:pt x="145" y="16"/>
                      <a:pt x="145" y="23"/>
                    </a:cubicBezTo>
                  </a:path>
                </a:pathLst>
              </a:custGeom>
              <a:solidFill>
                <a:srgbClr val="DD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6" name="Freeform 114">
                <a:extLst>
                  <a:ext uri="{FF2B5EF4-FFF2-40B4-BE49-F238E27FC236}">
                    <a16:creationId xmlns:a16="http://schemas.microsoft.com/office/drawing/2014/main" id="{E4F77522-D264-483B-9090-1B3EECA4C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1908"/>
                <a:ext cx="56" cy="254"/>
              </a:xfrm>
              <a:custGeom>
                <a:avLst/>
                <a:gdLst>
                  <a:gd name="T0" fmla="*/ 190 w 26"/>
                  <a:gd name="T1" fmla="*/ 0 h 110"/>
                  <a:gd name="T2" fmla="*/ 261 w 26"/>
                  <a:gd name="T3" fmla="*/ 1355 h 110"/>
                  <a:gd name="T4" fmla="*/ 190 w 26"/>
                  <a:gd name="T5" fmla="*/ 0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10">
                    <a:moveTo>
                      <a:pt x="19" y="0"/>
                    </a:moveTo>
                    <a:cubicBezTo>
                      <a:pt x="19" y="0"/>
                      <a:pt x="0" y="58"/>
                      <a:pt x="26" y="110"/>
                    </a:cubicBezTo>
                    <a:cubicBezTo>
                      <a:pt x="26" y="110"/>
                      <a:pt x="6" y="57"/>
                      <a:pt x="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7" name="Freeform 115">
                <a:extLst>
                  <a:ext uri="{FF2B5EF4-FFF2-40B4-BE49-F238E27FC236}">
                    <a16:creationId xmlns:a16="http://schemas.microsoft.com/office/drawing/2014/main" id="{0F4FD104-2C6E-46A6-A602-E332A2F2F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272"/>
                <a:ext cx="123" cy="226"/>
              </a:xfrm>
              <a:custGeom>
                <a:avLst/>
                <a:gdLst>
                  <a:gd name="T0" fmla="*/ 572 w 57"/>
                  <a:gd name="T1" fmla="*/ 0 h 98"/>
                  <a:gd name="T2" fmla="*/ 19 w 57"/>
                  <a:gd name="T3" fmla="*/ 1201 h 98"/>
                  <a:gd name="T4" fmla="*/ 572 w 57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98">
                    <a:moveTo>
                      <a:pt x="57" y="0"/>
                    </a:moveTo>
                    <a:cubicBezTo>
                      <a:pt x="57" y="0"/>
                      <a:pt x="0" y="38"/>
                      <a:pt x="2" y="98"/>
                    </a:cubicBezTo>
                    <a:cubicBezTo>
                      <a:pt x="2" y="98"/>
                      <a:pt x="3" y="46"/>
                      <a:pt x="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8" name="Freeform 116">
                <a:extLst>
                  <a:ext uri="{FF2B5EF4-FFF2-40B4-BE49-F238E27FC236}">
                    <a16:creationId xmlns:a16="http://schemas.microsoft.com/office/drawing/2014/main" id="{B3D5F5B4-3A22-45C3-BB79-ECBC1747B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788"/>
                <a:ext cx="86" cy="251"/>
              </a:xfrm>
              <a:custGeom>
                <a:avLst/>
                <a:gdLst>
                  <a:gd name="T0" fmla="*/ 370 w 40"/>
                  <a:gd name="T1" fmla="*/ 0 h 109"/>
                  <a:gd name="T2" fmla="*/ 0 w 40"/>
                  <a:gd name="T3" fmla="*/ 1331 h 109"/>
                  <a:gd name="T4" fmla="*/ 370 w 40"/>
                  <a:gd name="T5" fmla="*/ 0 h 10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09">
                    <a:moveTo>
                      <a:pt x="37" y="0"/>
                    </a:moveTo>
                    <a:cubicBezTo>
                      <a:pt x="37" y="0"/>
                      <a:pt x="40" y="72"/>
                      <a:pt x="0" y="109"/>
                    </a:cubicBezTo>
                    <a:cubicBezTo>
                      <a:pt x="0" y="109"/>
                      <a:pt x="30" y="86"/>
                      <a:pt x="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9" name="Freeform 117">
                <a:extLst>
                  <a:ext uri="{FF2B5EF4-FFF2-40B4-BE49-F238E27FC236}">
                    <a16:creationId xmlns:a16="http://schemas.microsoft.com/office/drawing/2014/main" id="{175F1273-BCDF-4CA5-A829-FAC479CD0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168"/>
                <a:ext cx="82" cy="281"/>
              </a:xfrm>
              <a:custGeom>
                <a:avLst/>
                <a:gdLst>
                  <a:gd name="T0" fmla="*/ 0 w 38"/>
                  <a:gd name="T1" fmla="*/ 0 h 122"/>
                  <a:gd name="T2" fmla="*/ 112 w 38"/>
                  <a:gd name="T3" fmla="*/ 1490 h 122"/>
                  <a:gd name="T4" fmla="*/ 0 w 38"/>
                  <a:gd name="T5" fmla="*/ 0 h 1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22">
                    <a:moveTo>
                      <a:pt x="0" y="0"/>
                    </a:moveTo>
                    <a:cubicBezTo>
                      <a:pt x="0" y="0"/>
                      <a:pt x="38" y="61"/>
                      <a:pt x="11" y="122"/>
                    </a:cubicBezTo>
                    <a:cubicBezTo>
                      <a:pt x="11" y="122"/>
                      <a:pt x="33" y="7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0" name="Freeform 118">
                <a:extLst>
                  <a:ext uri="{FF2B5EF4-FFF2-40B4-BE49-F238E27FC236}">
                    <a16:creationId xmlns:a16="http://schemas.microsoft.com/office/drawing/2014/main" id="{5656C2F2-2001-4C06-BF80-D9CE9E557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" y="1556"/>
                <a:ext cx="158" cy="341"/>
              </a:xfrm>
              <a:custGeom>
                <a:avLst/>
                <a:gdLst>
                  <a:gd name="T0" fmla="*/ 740 w 73"/>
                  <a:gd name="T1" fmla="*/ 0 h 148"/>
                  <a:gd name="T2" fmla="*/ 636 w 73"/>
                  <a:gd name="T3" fmla="*/ 1811 h 148"/>
                  <a:gd name="T4" fmla="*/ 740 w 73"/>
                  <a:gd name="T5" fmla="*/ 0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48">
                    <a:moveTo>
                      <a:pt x="73" y="0"/>
                    </a:moveTo>
                    <a:cubicBezTo>
                      <a:pt x="73" y="0"/>
                      <a:pt x="0" y="61"/>
                      <a:pt x="63" y="148"/>
                    </a:cubicBezTo>
                    <a:cubicBezTo>
                      <a:pt x="63" y="148"/>
                      <a:pt x="6" y="79"/>
                      <a:pt x="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1" name="Freeform 119">
                <a:extLst>
                  <a:ext uri="{FF2B5EF4-FFF2-40B4-BE49-F238E27FC236}">
                    <a16:creationId xmlns:a16="http://schemas.microsoft.com/office/drawing/2014/main" id="{D9C0FB70-03CE-4EB3-AD82-34524DB48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1374"/>
                <a:ext cx="137" cy="177"/>
              </a:xfrm>
              <a:custGeom>
                <a:avLst/>
                <a:gdLst>
                  <a:gd name="T0" fmla="*/ 0 w 63"/>
                  <a:gd name="T1" fmla="*/ 74 h 77"/>
                  <a:gd name="T2" fmla="*/ 648 w 63"/>
                  <a:gd name="T3" fmla="*/ 936 h 77"/>
                  <a:gd name="T4" fmla="*/ 0 w 63"/>
                  <a:gd name="T5" fmla="*/ 74 h 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77">
                    <a:moveTo>
                      <a:pt x="0" y="6"/>
                    </a:moveTo>
                    <a:cubicBezTo>
                      <a:pt x="0" y="6"/>
                      <a:pt x="40" y="0"/>
                      <a:pt x="63" y="77"/>
                    </a:cubicBezTo>
                    <a:cubicBezTo>
                      <a:pt x="63" y="77"/>
                      <a:pt x="44" y="14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2" name="Freeform 120">
                <a:extLst>
                  <a:ext uri="{FF2B5EF4-FFF2-40B4-BE49-F238E27FC236}">
                    <a16:creationId xmlns:a16="http://schemas.microsoft.com/office/drawing/2014/main" id="{638EC032-D279-42D3-BA1A-8A67BCA77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097"/>
                <a:ext cx="128" cy="219"/>
              </a:xfrm>
              <a:custGeom>
                <a:avLst/>
                <a:gdLst>
                  <a:gd name="T0" fmla="*/ 0 w 59"/>
                  <a:gd name="T1" fmla="*/ 0 h 95"/>
                  <a:gd name="T2" fmla="*/ 603 w 59"/>
                  <a:gd name="T3" fmla="*/ 1164 h 95"/>
                  <a:gd name="T4" fmla="*/ 0 w 59"/>
                  <a:gd name="T5" fmla="*/ 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95">
                    <a:moveTo>
                      <a:pt x="0" y="0"/>
                    </a:moveTo>
                    <a:cubicBezTo>
                      <a:pt x="0" y="0"/>
                      <a:pt x="40" y="28"/>
                      <a:pt x="59" y="95"/>
                    </a:cubicBezTo>
                    <a:cubicBezTo>
                      <a:pt x="59" y="95"/>
                      <a:pt x="39" y="3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3" name="Freeform 121">
                <a:extLst>
                  <a:ext uri="{FF2B5EF4-FFF2-40B4-BE49-F238E27FC236}">
                    <a16:creationId xmlns:a16="http://schemas.microsoft.com/office/drawing/2014/main" id="{BCAEFC0F-3D93-4F11-8A9A-E5D6F0EF5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1167"/>
                <a:ext cx="158" cy="43"/>
              </a:xfrm>
              <a:custGeom>
                <a:avLst/>
                <a:gdLst>
                  <a:gd name="T0" fmla="*/ 0 w 73"/>
                  <a:gd name="T1" fmla="*/ 0 h 19"/>
                  <a:gd name="T2" fmla="*/ 740 w 73"/>
                  <a:gd name="T3" fmla="*/ 183 h 19"/>
                  <a:gd name="T4" fmla="*/ 0 w 73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19">
                    <a:moveTo>
                      <a:pt x="0" y="0"/>
                    </a:moveTo>
                    <a:cubicBezTo>
                      <a:pt x="0" y="0"/>
                      <a:pt x="25" y="19"/>
                      <a:pt x="73" y="16"/>
                    </a:cubicBezTo>
                    <a:cubicBezTo>
                      <a:pt x="73" y="16"/>
                      <a:pt x="36" y="1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4" name="Freeform 122">
                <a:extLst>
                  <a:ext uri="{FF2B5EF4-FFF2-40B4-BE49-F238E27FC236}">
                    <a16:creationId xmlns:a16="http://schemas.microsoft.com/office/drawing/2014/main" id="{8E65F2EB-B8B3-44B7-8F85-9C5E3510A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856"/>
                <a:ext cx="31" cy="23"/>
              </a:xfrm>
              <a:custGeom>
                <a:avLst/>
                <a:gdLst>
                  <a:gd name="T0" fmla="*/ 109 w 14"/>
                  <a:gd name="T1" fmla="*/ 0 h 10"/>
                  <a:gd name="T2" fmla="*/ 153 w 14"/>
                  <a:gd name="T3" fmla="*/ 122 h 10"/>
                  <a:gd name="T4" fmla="*/ 109 w 1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0" y="0"/>
                    </a:moveTo>
                    <a:cubicBezTo>
                      <a:pt x="10" y="0"/>
                      <a:pt x="2" y="5"/>
                      <a:pt x="14" y="10"/>
                    </a:cubicBezTo>
                    <a:cubicBezTo>
                      <a:pt x="14" y="10"/>
                      <a:pt x="0" y="7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5" name="Freeform 123">
                <a:extLst>
                  <a:ext uri="{FF2B5EF4-FFF2-40B4-BE49-F238E27FC236}">
                    <a16:creationId xmlns:a16="http://schemas.microsoft.com/office/drawing/2014/main" id="{6DEE8189-D05A-4455-AD29-51AD87009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789"/>
                <a:ext cx="30" cy="21"/>
              </a:xfrm>
              <a:custGeom>
                <a:avLst/>
                <a:gdLst>
                  <a:gd name="T0" fmla="*/ 109 w 14"/>
                  <a:gd name="T1" fmla="*/ 0 h 9"/>
                  <a:gd name="T2" fmla="*/ 137 w 14"/>
                  <a:gd name="T3" fmla="*/ 114 h 9"/>
                  <a:gd name="T4" fmla="*/ 109 w 14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11" y="0"/>
                    </a:moveTo>
                    <a:cubicBezTo>
                      <a:pt x="11" y="0"/>
                      <a:pt x="3" y="4"/>
                      <a:pt x="14" y="9"/>
                    </a:cubicBezTo>
                    <a:cubicBezTo>
                      <a:pt x="14" y="9"/>
                      <a:pt x="0" y="4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6" name="Freeform 124">
                <a:extLst>
                  <a:ext uri="{FF2B5EF4-FFF2-40B4-BE49-F238E27FC236}">
                    <a16:creationId xmlns:a16="http://schemas.microsoft.com/office/drawing/2014/main" id="{B40120DC-C4F3-4AF1-A053-F7399200B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814"/>
                <a:ext cx="28" cy="19"/>
              </a:xfrm>
              <a:custGeom>
                <a:avLst/>
                <a:gdLst>
                  <a:gd name="T0" fmla="*/ 129 w 13"/>
                  <a:gd name="T1" fmla="*/ 0 h 8"/>
                  <a:gd name="T2" fmla="*/ 101 w 13"/>
                  <a:gd name="T3" fmla="*/ 107 h 8"/>
                  <a:gd name="T4" fmla="*/ 129 w 13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13" y="0"/>
                    </a:moveTo>
                    <a:cubicBezTo>
                      <a:pt x="13" y="0"/>
                      <a:pt x="3" y="0"/>
                      <a:pt x="10" y="8"/>
                    </a:cubicBezTo>
                    <a:cubicBezTo>
                      <a:pt x="10" y="8"/>
                      <a:pt x="0" y="0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7" name="Freeform 125">
                <a:extLst>
                  <a:ext uri="{FF2B5EF4-FFF2-40B4-BE49-F238E27FC236}">
                    <a16:creationId xmlns:a16="http://schemas.microsoft.com/office/drawing/2014/main" id="{CAB4A2C8-70C1-4CF0-ABAC-CDB961F6F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2486"/>
                <a:ext cx="136" cy="219"/>
              </a:xfrm>
              <a:custGeom>
                <a:avLst/>
                <a:gdLst>
                  <a:gd name="T0" fmla="*/ 635 w 63"/>
                  <a:gd name="T1" fmla="*/ 65 h 95"/>
                  <a:gd name="T2" fmla="*/ 363 w 63"/>
                  <a:gd name="T3" fmla="*/ 712 h 95"/>
                  <a:gd name="T4" fmla="*/ 0 w 63"/>
                  <a:gd name="T5" fmla="*/ 1164 h 95"/>
                  <a:gd name="T6" fmla="*/ 330 w 63"/>
                  <a:gd name="T7" fmla="*/ 639 h 95"/>
                  <a:gd name="T8" fmla="*/ 555 w 63"/>
                  <a:gd name="T9" fmla="*/ 0 h 95"/>
                  <a:gd name="T10" fmla="*/ 635 w 63"/>
                  <a:gd name="T11" fmla="*/ 65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95">
                    <a:moveTo>
                      <a:pt x="63" y="5"/>
                    </a:moveTo>
                    <a:cubicBezTo>
                      <a:pt x="54" y="24"/>
                      <a:pt x="53" y="44"/>
                      <a:pt x="36" y="58"/>
                    </a:cubicBezTo>
                    <a:cubicBezTo>
                      <a:pt x="29" y="63"/>
                      <a:pt x="4" y="77"/>
                      <a:pt x="0" y="95"/>
                    </a:cubicBezTo>
                    <a:cubicBezTo>
                      <a:pt x="0" y="95"/>
                      <a:pt x="0" y="79"/>
                      <a:pt x="33" y="52"/>
                    </a:cubicBezTo>
                    <a:cubicBezTo>
                      <a:pt x="45" y="42"/>
                      <a:pt x="44" y="20"/>
                      <a:pt x="55" y="0"/>
                    </a:cubicBezTo>
                    <a:cubicBezTo>
                      <a:pt x="55" y="0"/>
                      <a:pt x="61" y="0"/>
                      <a:pt x="63" y="5"/>
                    </a:cubicBezTo>
                    <a:close/>
                  </a:path>
                </a:pathLst>
              </a:custGeom>
              <a:solidFill>
                <a:srgbClr val="8B26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8" name="Freeform 126">
                <a:extLst>
                  <a:ext uri="{FF2B5EF4-FFF2-40B4-BE49-F238E27FC236}">
                    <a16:creationId xmlns:a16="http://schemas.microsoft.com/office/drawing/2014/main" id="{7B4CB551-C972-4434-9691-0D4B0276C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581"/>
                <a:ext cx="39" cy="442"/>
              </a:xfrm>
              <a:custGeom>
                <a:avLst/>
                <a:gdLst>
                  <a:gd name="T0" fmla="*/ 0 w 18"/>
                  <a:gd name="T1" fmla="*/ 0 h 192"/>
                  <a:gd name="T2" fmla="*/ 184 w 18"/>
                  <a:gd name="T3" fmla="*/ 2344 h 192"/>
                  <a:gd name="T4" fmla="*/ 72 w 18"/>
                  <a:gd name="T5" fmla="*/ 12 h 192"/>
                  <a:gd name="T6" fmla="*/ 0 w 18"/>
                  <a:gd name="T7" fmla="*/ 0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92">
                    <a:moveTo>
                      <a:pt x="0" y="0"/>
                    </a:moveTo>
                    <a:cubicBezTo>
                      <a:pt x="0" y="0"/>
                      <a:pt x="14" y="63"/>
                      <a:pt x="18" y="192"/>
                    </a:cubicBezTo>
                    <a:cubicBezTo>
                      <a:pt x="18" y="192"/>
                      <a:pt x="12" y="29"/>
                      <a:pt x="7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C7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39" name="Freeform 127">
                <a:extLst>
                  <a:ext uri="{FF2B5EF4-FFF2-40B4-BE49-F238E27FC236}">
                    <a16:creationId xmlns:a16="http://schemas.microsoft.com/office/drawing/2014/main" id="{BD8CFD6D-7C1C-43E1-BB63-88D9B2F91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565"/>
                <a:ext cx="46" cy="497"/>
              </a:xfrm>
              <a:custGeom>
                <a:avLst/>
                <a:gdLst>
                  <a:gd name="T0" fmla="*/ 0 w 21"/>
                  <a:gd name="T1" fmla="*/ 0 h 216"/>
                  <a:gd name="T2" fmla="*/ 221 w 21"/>
                  <a:gd name="T3" fmla="*/ 2632 h 2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16">
                    <a:moveTo>
                      <a:pt x="0" y="0"/>
                    </a:moveTo>
                    <a:cubicBezTo>
                      <a:pt x="0" y="0"/>
                      <a:pt x="19" y="104"/>
                      <a:pt x="21" y="216"/>
                    </a:cubicBezTo>
                  </a:path>
                </a:pathLst>
              </a:custGeom>
              <a:noFill/>
              <a:ln w="3175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0" name="Freeform 128">
                <a:extLst>
                  <a:ext uri="{FF2B5EF4-FFF2-40B4-BE49-F238E27FC236}">
                    <a16:creationId xmlns:a16="http://schemas.microsoft.com/office/drawing/2014/main" id="{125FD956-1ED2-4698-90A2-870FD3688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2585"/>
                <a:ext cx="30" cy="475"/>
              </a:xfrm>
              <a:custGeom>
                <a:avLst/>
                <a:gdLst>
                  <a:gd name="T0" fmla="*/ 51 w 14"/>
                  <a:gd name="T1" fmla="*/ 0 h 206"/>
                  <a:gd name="T2" fmla="*/ 137 w 14"/>
                  <a:gd name="T3" fmla="*/ 2525 h 20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6">
                    <a:moveTo>
                      <a:pt x="5" y="0"/>
                    </a:moveTo>
                    <a:cubicBezTo>
                      <a:pt x="5" y="0"/>
                      <a:pt x="0" y="160"/>
                      <a:pt x="14" y="206"/>
                    </a:cubicBezTo>
                  </a:path>
                </a:pathLst>
              </a:custGeom>
              <a:noFill/>
              <a:ln w="6350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1" name="Freeform 129">
                <a:extLst>
                  <a:ext uri="{FF2B5EF4-FFF2-40B4-BE49-F238E27FC236}">
                    <a16:creationId xmlns:a16="http://schemas.microsoft.com/office/drawing/2014/main" id="{A6096436-3F85-4F03-8430-9DDD6F4B6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2152"/>
                <a:ext cx="130" cy="215"/>
              </a:xfrm>
              <a:custGeom>
                <a:avLst/>
                <a:gdLst>
                  <a:gd name="T0" fmla="*/ 0 w 60"/>
                  <a:gd name="T1" fmla="*/ 1149 h 93"/>
                  <a:gd name="T2" fmla="*/ 507 w 60"/>
                  <a:gd name="T3" fmla="*/ 37 h 93"/>
                  <a:gd name="T4" fmla="*/ 592 w 60"/>
                  <a:gd name="T5" fmla="*/ 171 h 93"/>
                  <a:gd name="T6" fmla="*/ 0 w 60"/>
                  <a:gd name="T7" fmla="*/ 1149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93">
                    <a:moveTo>
                      <a:pt x="0" y="93"/>
                    </a:moveTo>
                    <a:cubicBezTo>
                      <a:pt x="0" y="93"/>
                      <a:pt x="34" y="73"/>
                      <a:pt x="50" y="3"/>
                    </a:cubicBezTo>
                    <a:cubicBezTo>
                      <a:pt x="50" y="3"/>
                      <a:pt x="60" y="0"/>
                      <a:pt x="58" y="14"/>
                    </a:cubicBezTo>
                    <a:cubicBezTo>
                      <a:pt x="57" y="27"/>
                      <a:pt x="33" y="88"/>
                      <a:pt x="0" y="93"/>
                    </a:cubicBezTo>
                    <a:close/>
                  </a:path>
                </a:pathLst>
              </a:custGeom>
              <a:solidFill>
                <a:srgbClr val="F4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2" name="Freeform 130">
                <a:extLst>
                  <a:ext uri="{FF2B5EF4-FFF2-40B4-BE49-F238E27FC236}">
                    <a16:creationId xmlns:a16="http://schemas.microsoft.com/office/drawing/2014/main" id="{CA8B542F-D6D4-4012-83D6-3EC8DBE1B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431"/>
                <a:ext cx="67" cy="99"/>
              </a:xfrm>
              <a:custGeom>
                <a:avLst/>
                <a:gdLst>
                  <a:gd name="T0" fmla="*/ 313 w 31"/>
                  <a:gd name="T1" fmla="*/ 0 h 43"/>
                  <a:gd name="T2" fmla="*/ 0 w 31"/>
                  <a:gd name="T3" fmla="*/ 525 h 43"/>
                  <a:gd name="T4" fmla="*/ 313 w 31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3">
                    <a:moveTo>
                      <a:pt x="31" y="0"/>
                    </a:moveTo>
                    <a:cubicBezTo>
                      <a:pt x="31" y="0"/>
                      <a:pt x="9" y="11"/>
                      <a:pt x="0" y="43"/>
                    </a:cubicBezTo>
                    <a:cubicBezTo>
                      <a:pt x="0" y="43"/>
                      <a:pt x="11" y="12"/>
                      <a:pt x="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3" name="Freeform 131">
                <a:extLst>
                  <a:ext uri="{FF2B5EF4-FFF2-40B4-BE49-F238E27FC236}">
                    <a16:creationId xmlns:a16="http://schemas.microsoft.com/office/drawing/2014/main" id="{F16F2CE1-6A34-463E-AE68-FB1AD1B6E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244"/>
                <a:ext cx="80" cy="120"/>
              </a:xfrm>
              <a:custGeom>
                <a:avLst/>
                <a:gdLst>
                  <a:gd name="T0" fmla="*/ 0 w 37"/>
                  <a:gd name="T1" fmla="*/ 639 h 52"/>
                  <a:gd name="T2" fmla="*/ 374 w 37"/>
                  <a:gd name="T3" fmla="*/ 0 h 52"/>
                  <a:gd name="T4" fmla="*/ 0 w 37"/>
                  <a:gd name="T5" fmla="*/ 639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2">
                    <a:moveTo>
                      <a:pt x="0" y="52"/>
                    </a:moveTo>
                    <a:cubicBezTo>
                      <a:pt x="0" y="52"/>
                      <a:pt x="28" y="36"/>
                      <a:pt x="37" y="0"/>
                    </a:cubicBezTo>
                    <a:cubicBezTo>
                      <a:pt x="37" y="0"/>
                      <a:pt x="35" y="33"/>
                      <a:pt x="0" y="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4" name="Freeform 132">
                <a:extLst>
                  <a:ext uri="{FF2B5EF4-FFF2-40B4-BE49-F238E27FC236}">
                    <a16:creationId xmlns:a16="http://schemas.microsoft.com/office/drawing/2014/main" id="{064787E0-6D72-4CBA-9F8B-26B334D29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373"/>
                <a:ext cx="216" cy="427"/>
              </a:xfrm>
              <a:custGeom>
                <a:avLst/>
                <a:gdLst>
                  <a:gd name="T0" fmla="*/ 0 w 100"/>
                  <a:gd name="T1" fmla="*/ 0 h 185"/>
                  <a:gd name="T2" fmla="*/ 1009 w 100"/>
                  <a:gd name="T3" fmla="*/ 2276 h 185"/>
                  <a:gd name="T4" fmla="*/ 0 w 100"/>
                  <a:gd name="T5" fmla="*/ 0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185">
                    <a:moveTo>
                      <a:pt x="0" y="0"/>
                    </a:moveTo>
                    <a:cubicBezTo>
                      <a:pt x="0" y="0"/>
                      <a:pt x="5" y="104"/>
                      <a:pt x="100" y="185"/>
                    </a:cubicBezTo>
                    <a:cubicBezTo>
                      <a:pt x="100" y="185"/>
                      <a:pt x="15" y="94"/>
                      <a:pt x="0" y="0"/>
                    </a:cubicBezTo>
                    <a:close/>
                  </a:path>
                </a:pathLst>
              </a:custGeom>
              <a:solidFill>
                <a:srgbClr val="F4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5" name="Freeform 133">
                <a:extLst>
                  <a:ext uri="{FF2B5EF4-FFF2-40B4-BE49-F238E27FC236}">
                    <a16:creationId xmlns:a16="http://schemas.microsoft.com/office/drawing/2014/main" id="{4D330CB3-06B5-4D02-8D71-23F8958FB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491"/>
                <a:ext cx="121" cy="226"/>
              </a:xfrm>
              <a:custGeom>
                <a:avLst/>
                <a:gdLst>
                  <a:gd name="T0" fmla="*/ 0 w 56"/>
                  <a:gd name="T1" fmla="*/ 0 h 98"/>
                  <a:gd name="T2" fmla="*/ 564 w 56"/>
                  <a:gd name="T3" fmla="*/ 1201 h 98"/>
                  <a:gd name="T4" fmla="*/ 0 w 56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98">
                    <a:moveTo>
                      <a:pt x="0" y="0"/>
                    </a:moveTo>
                    <a:cubicBezTo>
                      <a:pt x="0" y="0"/>
                      <a:pt x="18" y="56"/>
                      <a:pt x="56" y="98"/>
                    </a:cubicBezTo>
                    <a:cubicBezTo>
                      <a:pt x="56" y="98"/>
                      <a:pt x="18" y="48"/>
                      <a:pt x="0" y="0"/>
                    </a:cubicBezTo>
                    <a:close/>
                  </a:path>
                </a:pathLst>
              </a:custGeom>
              <a:solidFill>
                <a:srgbClr val="F2D8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6" name="Freeform 134">
                <a:extLst>
                  <a:ext uri="{FF2B5EF4-FFF2-40B4-BE49-F238E27FC236}">
                    <a16:creationId xmlns:a16="http://schemas.microsoft.com/office/drawing/2014/main" id="{A2C4686A-AA1C-4886-B444-37AEE2C83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912"/>
                <a:ext cx="203" cy="118"/>
              </a:xfrm>
              <a:custGeom>
                <a:avLst/>
                <a:gdLst>
                  <a:gd name="T0" fmla="*/ 0 w 94"/>
                  <a:gd name="T1" fmla="*/ 370 h 51"/>
                  <a:gd name="T2" fmla="*/ 946 w 94"/>
                  <a:gd name="T3" fmla="*/ 0 h 51"/>
                  <a:gd name="T4" fmla="*/ 0 w 94"/>
                  <a:gd name="T5" fmla="*/ 37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51">
                    <a:moveTo>
                      <a:pt x="0" y="30"/>
                    </a:moveTo>
                    <a:cubicBezTo>
                      <a:pt x="0" y="30"/>
                      <a:pt x="53" y="37"/>
                      <a:pt x="94" y="0"/>
                    </a:cubicBezTo>
                    <a:cubicBezTo>
                      <a:pt x="94" y="0"/>
                      <a:pt x="63" y="51"/>
                      <a:pt x="0" y="30"/>
                    </a:cubicBezTo>
                    <a:close/>
                  </a:path>
                </a:pathLst>
              </a:custGeom>
              <a:solidFill>
                <a:srgbClr val="F4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7" name="Freeform 135">
                <a:extLst>
                  <a:ext uri="{FF2B5EF4-FFF2-40B4-BE49-F238E27FC236}">
                    <a16:creationId xmlns:a16="http://schemas.microsoft.com/office/drawing/2014/main" id="{59953E1E-B5CD-45E3-AE45-0CCB58AF2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940"/>
                <a:ext cx="140" cy="51"/>
              </a:xfrm>
              <a:custGeom>
                <a:avLst/>
                <a:gdLst>
                  <a:gd name="T0" fmla="*/ 0 w 65"/>
                  <a:gd name="T1" fmla="*/ 236 h 22"/>
                  <a:gd name="T2" fmla="*/ 650 w 65"/>
                  <a:gd name="T3" fmla="*/ 0 h 22"/>
                  <a:gd name="T4" fmla="*/ 0 w 65"/>
                  <a:gd name="T5" fmla="*/ 23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19"/>
                    </a:moveTo>
                    <a:cubicBezTo>
                      <a:pt x="0" y="19"/>
                      <a:pt x="32" y="21"/>
                      <a:pt x="65" y="0"/>
                    </a:cubicBezTo>
                    <a:cubicBezTo>
                      <a:pt x="65" y="0"/>
                      <a:pt x="43" y="22"/>
                      <a:pt x="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8" name="Freeform 136">
                <a:extLst>
                  <a:ext uri="{FF2B5EF4-FFF2-40B4-BE49-F238E27FC236}">
                    <a16:creationId xmlns:a16="http://schemas.microsoft.com/office/drawing/2014/main" id="{4749BC97-3A4B-4C6E-91C5-BE5525205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2873"/>
                <a:ext cx="72" cy="58"/>
              </a:xfrm>
              <a:custGeom>
                <a:avLst/>
                <a:gdLst>
                  <a:gd name="T0" fmla="*/ 343 w 33"/>
                  <a:gd name="T1" fmla="*/ 313 h 25"/>
                  <a:gd name="T2" fmla="*/ 0 w 33"/>
                  <a:gd name="T3" fmla="*/ 237 h 25"/>
                  <a:gd name="T4" fmla="*/ 343 w 33"/>
                  <a:gd name="T5" fmla="*/ 31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5">
                    <a:moveTo>
                      <a:pt x="33" y="25"/>
                    </a:moveTo>
                    <a:cubicBezTo>
                      <a:pt x="33" y="25"/>
                      <a:pt x="17" y="0"/>
                      <a:pt x="0" y="19"/>
                    </a:cubicBezTo>
                    <a:cubicBezTo>
                      <a:pt x="0" y="19"/>
                      <a:pt x="15" y="2"/>
                      <a:pt x="33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49" name="Freeform 137">
                <a:extLst>
                  <a:ext uri="{FF2B5EF4-FFF2-40B4-BE49-F238E27FC236}">
                    <a16:creationId xmlns:a16="http://schemas.microsoft.com/office/drawing/2014/main" id="{F4676095-F757-49F1-AF19-D8E25A58E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3134"/>
                <a:ext cx="128" cy="73"/>
              </a:xfrm>
              <a:custGeom>
                <a:avLst/>
                <a:gdLst>
                  <a:gd name="T0" fmla="*/ 0 w 59"/>
                  <a:gd name="T1" fmla="*/ 0 h 32"/>
                  <a:gd name="T2" fmla="*/ 603 w 59"/>
                  <a:gd name="T3" fmla="*/ 381 h 32"/>
                  <a:gd name="T4" fmla="*/ 0 w 5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32">
                    <a:moveTo>
                      <a:pt x="0" y="0"/>
                    </a:moveTo>
                    <a:cubicBezTo>
                      <a:pt x="0" y="0"/>
                      <a:pt x="5" y="25"/>
                      <a:pt x="59" y="32"/>
                    </a:cubicBezTo>
                    <a:cubicBezTo>
                      <a:pt x="59" y="32"/>
                      <a:pt x="9" y="2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0" name="Freeform 138">
                <a:extLst>
                  <a:ext uri="{FF2B5EF4-FFF2-40B4-BE49-F238E27FC236}">
                    <a16:creationId xmlns:a16="http://schemas.microsoft.com/office/drawing/2014/main" id="{1493E748-CBFE-4723-B4F8-D16E7E609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3039"/>
                <a:ext cx="89" cy="74"/>
              </a:xfrm>
              <a:custGeom>
                <a:avLst/>
                <a:gdLst>
                  <a:gd name="T0" fmla="*/ 419 w 41"/>
                  <a:gd name="T1" fmla="*/ 0 h 32"/>
                  <a:gd name="T2" fmla="*/ 0 w 41"/>
                  <a:gd name="T3" fmla="*/ 395 h 32"/>
                  <a:gd name="T4" fmla="*/ 419 w 41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2">
                    <a:moveTo>
                      <a:pt x="41" y="0"/>
                    </a:moveTo>
                    <a:cubicBezTo>
                      <a:pt x="41" y="0"/>
                      <a:pt x="20" y="5"/>
                      <a:pt x="0" y="32"/>
                    </a:cubicBezTo>
                    <a:cubicBezTo>
                      <a:pt x="0" y="32"/>
                      <a:pt x="27" y="2"/>
                      <a:pt x="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1" name="Freeform 139">
                <a:extLst>
                  <a:ext uri="{FF2B5EF4-FFF2-40B4-BE49-F238E27FC236}">
                    <a16:creationId xmlns:a16="http://schemas.microsoft.com/office/drawing/2014/main" id="{71B5F92E-C0A3-4C4D-A5AB-6057ADDA2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2880"/>
                <a:ext cx="333" cy="145"/>
              </a:xfrm>
              <a:custGeom>
                <a:avLst/>
                <a:gdLst>
                  <a:gd name="T0" fmla="*/ 0 w 154"/>
                  <a:gd name="T1" fmla="*/ 147 h 63"/>
                  <a:gd name="T2" fmla="*/ 305 w 154"/>
                  <a:gd name="T3" fmla="*/ 186 h 63"/>
                  <a:gd name="T4" fmla="*/ 1557 w 154"/>
                  <a:gd name="T5" fmla="*/ 769 h 63"/>
                  <a:gd name="T6" fmla="*/ 322 w 154"/>
                  <a:gd name="T7" fmla="*/ 110 h 63"/>
                  <a:gd name="T8" fmla="*/ 0 w 154"/>
                  <a:gd name="T9" fmla="*/ 147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63">
                    <a:moveTo>
                      <a:pt x="0" y="12"/>
                    </a:moveTo>
                    <a:cubicBezTo>
                      <a:pt x="0" y="12"/>
                      <a:pt x="16" y="6"/>
                      <a:pt x="30" y="15"/>
                    </a:cubicBezTo>
                    <a:cubicBezTo>
                      <a:pt x="44" y="23"/>
                      <a:pt x="132" y="61"/>
                      <a:pt x="154" y="63"/>
                    </a:cubicBezTo>
                    <a:cubicBezTo>
                      <a:pt x="154" y="63"/>
                      <a:pt x="53" y="24"/>
                      <a:pt x="32" y="9"/>
                    </a:cubicBezTo>
                    <a:cubicBezTo>
                      <a:pt x="20" y="0"/>
                      <a:pt x="0" y="12"/>
                      <a:pt x="0" y="12"/>
                    </a:cubicBezTo>
                    <a:close/>
                  </a:path>
                </a:pathLst>
              </a:custGeom>
              <a:solidFill>
                <a:srgbClr val="F4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2" name="Freeform 140">
                <a:extLst>
                  <a:ext uri="{FF2B5EF4-FFF2-40B4-BE49-F238E27FC236}">
                    <a16:creationId xmlns:a16="http://schemas.microsoft.com/office/drawing/2014/main" id="{14E0AEC3-E68E-41A5-B994-DD3DF6A2C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922"/>
                <a:ext cx="212" cy="92"/>
              </a:xfrm>
              <a:custGeom>
                <a:avLst/>
                <a:gdLst>
                  <a:gd name="T0" fmla="*/ 0 w 98"/>
                  <a:gd name="T1" fmla="*/ 0 h 40"/>
                  <a:gd name="T2" fmla="*/ 993 w 98"/>
                  <a:gd name="T3" fmla="*/ 488 h 40"/>
                  <a:gd name="T4" fmla="*/ 0 w 98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40">
                    <a:moveTo>
                      <a:pt x="0" y="0"/>
                    </a:moveTo>
                    <a:cubicBezTo>
                      <a:pt x="0" y="0"/>
                      <a:pt x="82" y="36"/>
                      <a:pt x="98" y="40"/>
                    </a:cubicBezTo>
                    <a:cubicBezTo>
                      <a:pt x="98" y="40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3" name="Freeform 141">
                <a:extLst>
                  <a:ext uri="{FF2B5EF4-FFF2-40B4-BE49-F238E27FC236}">
                    <a16:creationId xmlns:a16="http://schemas.microsoft.com/office/drawing/2014/main" id="{D607681B-7DF1-4AB2-BE63-8FCEAB1C8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3106"/>
                <a:ext cx="106" cy="140"/>
              </a:xfrm>
              <a:custGeom>
                <a:avLst/>
                <a:gdLst>
                  <a:gd name="T0" fmla="*/ 182 w 49"/>
                  <a:gd name="T1" fmla="*/ 0 h 61"/>
                  <a:gd name="T2" fmla="*/ 0 w 49"/>
                  <a:gd name="T3" fmla="*/ 737 h 61"/>
                  <a:gd name="T4" fmla="*/ 182 w 49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61">
                    <a:moveTo>
                      <a:pt x="18" y="0"/>
                    </a:moveTo>
                    <a:cubicBezTo>
                      <a:pt x="18" y="0"/>
                      <a:pt x="49" y="27"/>
                      <a:pt x="0" y="61"/>
                    </a:cubicBezTo>
                    <a:cubicBezTo>
                      <a:pt x="0" y="61"/>
                      <a:pt x="33" y="30"/>
                      <a:pt x="18" y="0"/>
                    </a:cubicBezTo>
                    <a:close/>
                  </a:path>
                </a:pathLst>
              </a:custGeom>
              <a:solidFill>
                <a:srgbClr val="F4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4" name="Freeform 142">
                <a:extLst>
                  <a:ext uri="{FF2B5EF4-FFF2-40B4-BE49-F238E27FC236}">
                    <a16:creationId xmlns:a16="http://schemas.microsoft.com/office/drawing/2014/main" id="{12523FAF-A584-4FE3-B4F2-9A2B6DC99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3129"/>
                <a:ext cx="50" cy="90"/>
              </a:xfrm>
              <a:custGeom>
                <a:avLst/>
                <a:gdLst>
                  <a:gd name="T0" fmla="*/ 124 w 23"/>
                  <a:gd name="T1" fmla="*/ 0 h 39"/>
                  <a:gd name="T2" fmla="*/ 0 w 23"/>
                  <a:gd name="T3" fmla="*/ 480 h 39"/>
                  <a:gd name="T4" fmla="*/ 124 w 23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9">
                    <a:moveTo>
                      <a:pt x="12" y="0"/>
                    </a:moveTo>
                    <a:cubicBezTo>
                      <a:pt x="12" y="0"/>
                      <a:pt x="23" y="20"/>
                      <a:pt x="0" y="39"/>
                    </a:cubicBezTo>
                    <a:cubicBezTo>
                      <a:pt x="0" y="39"/>
                      <a:pt x="18" y="25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5" name="Freeform 143">
                <a:extLst>
                  <a:ext uri="{FF2B5EF4-FFF2-40B4-BE49-F238E27FC236}">
                    <a16:creationId xmlns:a16="http://schemas.microsoft.com/office/drawing/2014/main" id="{17FABB90-DF32-4C92-A66B-6A0EBD92E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3260"/>
                <a:ext cx="41" cy="65"/>
              </a:xfrm>
              <a:custGeom>
                <a:avLst/>
                <a:gdLst>
                  <a:gd name="T0" fmla="*/ 190 w 19"/>
                  <a:gd name="T1" fmla="*/ 0 h 28"/>
                  <a:gd name="T2" fmla="*/ 60 w 19"/>
                  <a:gd name="T3" fmla="*/ 114 h 28"/>
                  <a:gd name="T4" fmla="*/ 0 w 19"/>
                  <a:gd name="T5" fmla="*/ 351 h 28"/>
                  <a:gd name="T6" fmla="*/ 69 w 19"/>
                  <a:gd name="T7" fmla="*/ 139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8">
                    <a:moveTo>
                      <a:pt x="19" y="0"/>
                    </a:moveTo>
                    <a:cubicBezTo>
                      <a:pt x="19" y="0"/>
                      <a:pt x="8" y="4"/>
                      <a:pt x="6" y="9"/>
                    </a:cubicBezTo>
                    <a:cubicBezTo>
                      <a:pt x="3" y="14"/>
                      <a:pt x="0" y="26"/>
                      <a:pt x="0" y="28"/>
                    </a:cubicBezTo>
                    <a:cubicBezTo>
                      <a:pt x="0" y="28"/>
                      <a:pt x="5" y="14"/>
                      <a:pt x="7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6" name="Freeform 144">
                <a:extLst>
                  <a:ext uri="{FF2B5EF4-FFF2-40B4-BE49-F238E27FC236}">
                    <a16:creationId xmlns:a16="http://schemas.microsoft.com/office/drawing/2014/main" id="{C54415C0-F6BF-4688-A3D4-1D8FE7444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007"/>
                <a:ext cx="263" cy="129"/>
              </a:xfrm>
              <a:custGeom>
                <a:avLst/>
                <a:gdLst>
                  <a:gd name="T0" fmla="*/ 1222 w 122"/>
                  <a:gd name="T1" fmla="*/ 0 h 56"/>
                  <a:gd name="T2" fmla="*/ 692 w 122"/>
                  <a:gd name="T3" fmla="*/ 217 h 56"/>
                  <a:gd name="T4" fmla="*/ 0 w 122"/>
                  <a:gd name="T5" fmla="*/ 684 h 56"/>
                  <a:gd name="T6" fmla="*/ 692 w 122"/>
                  <a:gd name="T7" fmla="*/ 244 h 56"/>
                  <a:gd name="T8" fmla="*/ 1222 w 122"/>
                  <a:gd name="T9" fmla="*/ 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56">
                    <a:moveTo>
                      <a:pt x="122" y="0"/>
                    </a:moveTo>
                    <a:cubicBezTo>
                      <a:pt x="122" y="0"/>
                      <a:pt x="107" y="9"/>
                      <a:pt x="69" y="18"/>
                    </a:cubicBezTo>
                    <a:cubicBezTo>
                      <a:pt x="16" y="30"/>
                      <a:pt x="0" y="56"/>
                      <a:pt x="0" y="56"/>
                    </a:cubicBezTo>
                    <a:cubicBezTo>
                      <a:pt x="0" y="56"/>
                      <a:pt x="31" y="29"/>
                      <a:pt x="69" y="20"/>
                    </a:cubicBezTo>
                    <a:cubicBezTo>
                      <a:pt x="90" y="16"/>
                      <a:pt x="102" y="12"/>
                      <a:pt x="1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7" name="Freeform 145">
                <a:extLst>
                  <a:ext uri="{FF2B5EF4-FFF2-40B4-BE49-F238E27FC236}">
                    <a16:creationId xmlns:a16="http://schemas.microsoft.com/office/drawing/2014/main" id="{622CD48B-E9FA-4AA9-A861-0BA6AD439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998"/>
                <a:ext cx="294" cy="393"/>
              </a:xfrm>
              <a:custGeom>
                <a:avLst/>
                <a:gdLst>
                  <a:gd name="T0" fmla="*/ 1018 w 136"/>
                  <a:gd name="T1" fmla="*/ 0 h 171"/>
                  <a:gd name="T2" fmla="*/ 1323 w 136"/>
                  <a:gd name="T3" fmla="*/ 1009 h 171"/>
                  <a:gd name="T4" fmla="*/ 0 w 136"/>
                  <a:gd name="T5" fmla="*/ 2075 h 171"/>
                  <a:gd name="T6" fmla="*/ 1224 w 136"/>
                  <a:gd name="T7" fmla="*/ 945 h 171"/>
                  <a:gd name="T8" fmla="*/ 1018 w 136"/>
                  <a:gd name="T9" fmla="*/ 0 h 1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171">
                    <a:moveTo>
                      <a:pt x="101" y="0"/>
                    </a:moveTo>
                    <a:cubicBezTo>
                      <a:pt x="101" y="0"/>
                      <a:pt x="136" y="36"/>
                      <a:pt x="131" y="83"/>
                    </a:cubicBezTo>
                    <a:cubicBezTo>
                      <a:pt x="127" y="129"/>
                      <a:pt x="42" y="169"/>
                      <a:pt x="0" y="171"/>
                    </a:cubicBezTo>
                    <a:cubicBezTo>
                      <a:pt x="0" y="171"/>
                      <a:pt x="115" y="135"/>
                      <a:pt x="121" y="78"/>
                    </a:cubicBezTo>
                    <a:cubicBezTo>
                      <a:pt x="126" y="28"/>
                      <a:pt x="101" y="0"/>
                      <a:pt x="101" y="0"/>
                    </a:cubicBezTo>
                    <a:close/>
                  </a:path>
                </a:pathLst>
              </a:custGeom>
              <a:solidFill>
                <a:srgbClr val="EE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8" name="Freeform 146">
                <a:extLst>
                  <a:ext uri="{FF2B5EF4-FFF2-40B4-BE49-F238E27FC236}">
                    <a16:creationId xmlns:a16="http://schemas.microsoft.com/office/drawing/2014/main" id="{527F71DA-AA8F-4EC0-8E1C-8FEFD71BC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3235"/>
                <a:ext cx="920" cy="173"/>
              </a:xfrm>
              <a:custGeom>
                <a:avLst/>
                <a:gdLst>
                  <a:gd name="T0" fmla="*/ 0 w 426"/>
                  <a:gd name="T1" fmla="*/ 28 h 75"/>
                  <a:gd name="T2" fmla="*/ 1512 w 426"/>
                  <a:gd name="T3" fmla="*/ 480 h 75"/>
                  <a:gd name="T4" fmla="*/ 2961 w 426"/>
                  <a:gd name="T5" fmla="*/ 676 h 75"/>
                  <a:gd name="T6" fmla="*/ 4291 w 426"/>
                  <a:gd name="T7" fmla="*/ 920 h 75"/>
                  <a:gd name="T8" fmla="*/ 2961 w 426"/>
                  <a:gd name="T9" fmla="*/ 537 h 75"/>
                  <a:gd name="T10" fmla="*/ 1371 w 426"/>
                  <a:gd name="T11" fmla="*/ 358 h 75"/>
                  <a:gd name="T12" fmla="*/ 0 w 426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6" h="75">
                    <a:moveTo>
                      <a:pt x="0" y="2"/>
                    </a:moveTo>
                    <a:cubicBezTo>
                      <a:pt x="0" y="2"/>
                      <a:pt x="38" y="49"/>
                      <a:pt x="150" y="39"/>
                    </a:cubicBezTo>
                    <a:cubicBezTo>
                      <a:pt x="208" y="34"/>
                      <a:pt x="274" y="50"/>
                      <a:pt x="294" y="55"/>
                    </a:cubicBezTo>
                    <a:cubicBezTo>
                      <a:pt x="341" y="69"/>
                      <a:pt x="426" y="75"/>
                      <a:pt x="426" y="75"/>
                    </a:cubicBezTo>
                    <a:cubicBezTo>
                      <a:pt x="426" y="75"/>
                      <a:pt x="336" y="62"/>
                      <a:pt x="294" y="44"/>
                    </a:cubicBezTo>
                    <a:cubicBezTo>
                      <a:pt x="251" y="26"/>
                      <a:pt x="169" y="25"/>
                      <a:pt x="136" y="29"/>
                    </a:cubicBezTo>
                    <a:cubicBezTo>
                      <a:pt x="104" y="33"/>
                      <a:pt x="23" y="27"/>
                      <a:pt x="0" y="0"/>
                    </a:cubicBezTo>
                  </a:path>
                </a:pathLst>
              </a:custGeom>
              <a:solidFill>
                <a:srgbClr val="EE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59" name="Freeform 147">
                <a:extLst>
                  <a:ext uri="{FF2B5EF4-FFF2-40B4-BE49-F238E27FC236}">
                    <a16:creationId xmlns:a16="http://schemas.microsoft.com/office/drawing/2014/main" id="{3E091B02-E84F-4E67-8394-F21685A2B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346"/>
                <a:ext cx="220" cy="645"/>
              </a:xfrm>
              <a:custGeom>
                <a:avLst/>
                <a:gdLst>
                  <a:gd name="T0" fmla="*/ 1025 w 102"/>
                  <a:gd name="T1" fmla="*/ 0 h 280"/>
                  <a:gd name="T2" fmla="*/ 330 w 102"/>
                  <a:gd name="T3" fmla="*/ 3423 h 280"/>
                  <a:gd name="T4" fmla="*/ 1025 w 102"/>
                  <a:gd name="T5" fmla="*/ 0 h 2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280">
                    <a:moveTo>
                      <a:pt x="102" y="0"/>
                    </a:moveTo>
                    <a:cubicBezTo>
                      <a:pt x="102" y="0"/>
                      <a:pt x="0" y="141"/>
                      <a:pt x="33" y="280"/>
                    </a:cubicBezTo>
                    <a:cubicBezTo>
                      <a:pt x="33" y="280"/>
                      <a:pt x="8" y="161"/>
                      <a:pt x="1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0" name="Freeform 148">
                <a:extLst>
                  <a:ext uri="{FF2B5EF4-FFF2-40B4-BE49-F238E27FC236}">
                    <a16:creationId xmlns:a16="http://schemas.microsoft.com/office/drawing/2014/main" id="{BF32E35A-8ABB-4D17-8963-BFCD07152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496"/>
                <a:ext cx="653" cy="382"/>
              </a:xfrm>
              <a:custGeom>
                <a:avLst/>
                <a:gdLst>
                  <a:gd name="T0" fmla="*/ 0 w 302"/>
                  <a:gd name="T1" fmla="*/ 937 h 166"/>
                  <a:gd name="T2" fmla="*/ 1749 w 302"/>
                  <a:gd name="T3" fmla="*/ 769 h 166"/>
                  <a:gd name="T4" fmla="*/ 3053 w 302"/>
                  <a:gd name="T5" fmla="*/ 2023 h 166"/>
                  <a:gd name="T6" fmla="*/ 1879 w 302"/>
                  <a:gd name="T7" fmla="*/ 704 h 166"/>
                  <a:gd name="T8" fmla="*/ 0 w 302"/>
                  <a:gd name="T9" fmla="*/ 937 h 1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2" h="166">
                    <a:moveTo>
                      <a:pt x="0" y="77"/>
                    </a:moveTo>
                    <a:cubicBezTo>
                      <a:pt x="0" y="77"/>
                      <a:pt x="117" y="0"/>
                      <a:pt x="173" y="63"/>
                    </a:cubicBezTo>
                    <a:cubicBezTo>
                      <a:pt x="244" y="142"/>
                      <a:pt x="302" y="166"/>
                      <a:pt x="302" y="166"/>
                    </a:cubicBezTo>
                    <a:cubicBezTo>
                      <a:pt x="302" y="166"/>
                      <a:pt x="212" y="97"/>
                      <a:pt x="186" y="58"/>
                    </a:cubicBezTo>
                    <a:cubicBezTo>
                      <a:pt x="160" y="22"/>
                      <a:pt x="97" y="5"/>
                      <a:pt x="0" y="77"/>
                    </a:cubicBezTo>
                    <a:close/>
                  </a:path>
                </a:pathLst>
              </a:custGeom>
              <a:solidFill>
                <a:srgbClr val="81B3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1" name="Freeform 149">
                <a:extLst>
                  <a:ext uri="{FF2B5EF4-FFF2-40B4-BE49-F238E27FC236}">
                    <a16:creationId xmlns:a16="http://schemas.microsoft.com/office/drawing/2014/main" id="{7B889A4E-6356-4EED-AC3C-E9332D49F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1273"/>
                <a:ext cx="270" cy="172"/>
              </a:xfrm>
              <a:custGeom>
                <a:avLst/>
                <a:gdLst>
                  <a:gd name="T0" fmla="*/ 0 w 125"/>
                  <a:gd name="T1" fmla="*/ 541 h 75"/>
                  <a:gd name="T2" fmla="*/ 946 w 125"/>
                  <a:gd name="T3" fmla="*/ 179 h 75"/>
                  <a:gd name="T4" fmla="*/ 1199 w 125"/>
                  <a:gd name="T5" fmla="*/ 904 h 75"/>
                  <a:gd name="T6" fmla="*/ 0 w 125"/>
                  <a:gd name="T7" fmla="*/ 541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5" h="75">
                    <a:moveTo>
                      <a:pt x="0" y="45"/>
                    </a:moveTo>
                    <a:cubicBezTo>
                      <a:pt x="0" y="45"/>
                      <a:pt x="60" y="0"/>
                      <a:pt x="94" y="15"/>
                    </a:cubicBezTo>
                    <a:cubicBezTo>
                      <a:pt x="125" y="28"/>
                      <a:pt x="119" y="75"/>
                      <a:pt x="119" y="75"/>
                    </a:cubicBezTo>
                    <a:cubicBezTo>
                      <a:pt x="119" y="75"/>
                      <a:pt x="109" y="24"/>
                      <a:pt x="0" y="45"/>
                    </a:cubicBezTo>
                    <a:close/>
                  </a:path>
                </a:pathLst>
              </a:custGeom>
              <a:solidFill>
                <a:srgbClr val="81B3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2" name="Freeform 150">
                <a:extLst>
                  <a:ext uri="{FF2B5EF4-FFF2-40B4-BE49-F238E27FC236}">
                    <a16:creationId xmlns:a16="http://schemas.microsoft.com/office/drawing/2014/main" id="{0B05E329-6485-4795-ABD5-9693E5377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1431"/>
                <a:ext cx="127" cy="148"/>
              </a:xfrm>
              <a:custGeom>
                <a:avLst/>
                <a:gdLst>
                  <a:gd name="T0" fmla="*/ 0 w 59"/>
                  <a:gd name="T1" fmla="*/ 0 h 64"/>
                  <a:gd name="T2" fmla="*/ 588 w 59"/>
                  <a:gd name="T3" fmla="*/ 583 h 64"/>
                  <a:gd name="T4" fmla="*/ 0 w 59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64">
                    <a:moveTo>
                      <a:pt x="0" y="0"/>
                    </a:moveTo>
                    <a:cubicBezTo>
                      <a:pt x="0" y="0"/>
                      <a:pt x="1" y="47"/>
                      <a:pt x="59" y="47"/>
                    </a:cubicBezTo>
                    <a:cubicBezTo>
                      <a:pt x="59" y="47"/>
                      <a:pt x="1" y="64"/>
                      <a:pt x="0" y="0"/>
                    </a:cubicBezTo>
                    <a:close/>
                  </a:path>
                </a:pathLst>
              </a:custGeom>
              <a:solidFill>
                <a:srgbClr val="D5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3" name="Freeform 151">
                <a:extLst>
                  <a:ext uri="{FF2B5EF4-FFF2-40B4-BE49-F238E27FC236}">
                    <a16:creationId xmlns:a16="http://schemas.microsoft.com/office/drawing/2014/main" id="{38E552BD-E2E9-4983-8924-5D723E030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2" y="1194"/>
                <a:ext cx="24" cy="341"/>
              </a:xfrm>
              <a:custGeom>
                <a:avLst/>
                <a:gdLst>
                  <a:gd name="T0" fmla="*/ 113 w 11"/>
                  <a:gd name="T1" fmla="*/ 0 h 148"/>
                  <a:gd name="T2" fmla="*/ 33 w 11"/>
                  <a:gd name="T3" fmla="*/ 1811 h 148"/>
                  <a:gd name="T4" fmla="*/ 44 w 11"/>
                  <a:gd name="T5" fmla="*/ 37 h 148"/>
                  <a:gd name="T6" fmla="*/ 113 w 11"/>
                  <a:gd name="T7" fmla="*/ 0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8">
                    <a:moveTo>
                      <a:pt x="11" y="0"/>
                    </a:moveTo>
                    <a:cubicBezTo>
                      <a:pt x="11" y="0"/>
                      <a:pt x="0" y="122"/>
                      <a:pt x="3" y="148"/>
                    </a:cubicBezTo>
                    <a:cubicBezTo>
                      <a:pt x="4" y="3"/>
                      <a:pt x="4" y="3"/>
                      <a:pt x="4" y="3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5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4" name="Freeform 152">
                <a:extLst>
                  <a:ext uri="{FF2B5EF4-FFF2-40B4-BE49-F238E27FC236}">
                    <a16:creationId xmlns:a16="http://schemas.microsoft.com/office/drawing/2014/main" id="{AB3924F7-3E4B-4E63-8FEF-336038320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1459"/>
                <a:ext cx="95" cy="152"/>
              </a:xfrm>
              <a:custGeom>
                <a:avLst/>
                <a:gdLst>
                  <a:gd name="T0" fmla="*/ 0 w 44"/>
                  <a:gd name="T1" fmla="*/ 0 h 66"/>
                  <a:gd name="T2" fmla="*/ 443 w 44"/>
                  <a:gd name="T3" fmla="*/ 806 h 66"/>
                  <a:gd name="T4" fmla="*/ 0 w 44"/>
                  <a:gd name="T5" fmla="*/ 0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6">
                    <a:moveTo>
                      <a:pt x="0" y="0"/>
                    </a:moveTo>
                    <a:cubicBezTo>
                      <a:pt x="0" y="0"/>
                      <a:pt x="23" y="4"/>
                      <a:pt x="44" y="66"/>
                    </a:cubicBezTo>
                    <a:cubicBezTo>
                      <a:pt x="44" y="66"/>
                      <a:pt x="36" y="12"/>
                      <a:pt x="0" y="0"/>
                    </a:cubicBezTo>
                    <a:close/>
                  </a:path>
                </a:pathLst>
              </a:custGeom>
              <a:solidFill>
                <a:srgbClr val="D5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5" name="Freeform 153">
                <a:extLst>
                  <a:ext uri="{FF2B5EF4-FFF2-40B4-BE49-F238E27FC236}">
                    <a16:creationId xmlns:a16="http://schemas.microsoft.com/office/drawing/2014/main" id="{B5BFC4A0-0BA9-4E50-A0AF-B2C9A4F3C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236"/>
                <a:ext cx="238" cy="138"/>
              </a:xfrm>
              <a:custGeom>
                <a:avLst/>
                <a:gdLst>
                  <a:gd name="T0" fmla="*/ 0 w 110"/>
                  <a:gd name="T1" fmla="*/ 704 h 60"/>
                  <a:gd name="T2" fmla="*/ 1114 w 110"/>
                  <a:gd name="T3" fmla="*/ 0 h 60"/>
                  <a:gd name="T4" fmla="*/ 104 w 110"/>
                  <a:gd name="T5" fmla="*/ 729 h 60"/>
                  <a:gd name="T6" fmla="*/ 0 w 110"/>
                  <a:gd name="T7" fmla="*/ 704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" h="60">
                    <a:moveTo>
                      <a:pt x="0" y="58"/>
                    </a:moveTo>
                    <a:cubicBezTo>
                      <a:pt x="0" y="58"/>
                      <a:pt x="100" y="2"/>
                      <a:pt x="110" y="0"/>
                    </a:cubicBezTo>
                    <a:cubicBezTo>
                      <a:pt x="110" y="0"/>
                      <a:pt x="15" y="53"/>
                      <a:pt x="10" y="60"/>
                    </a:cubicBezTo>
                    <a:cubicBezTo>
                      <a:pt x="10" y="60"/>
                      <a:pt x="6" y="57"/>
                      <a:pt x="0" y="58"/>
                    </a:cubicBezTo>
                    <a:close/>
                  </a:path>
                </a:pathLst>
              </a:custGeom>
              <a:solidFill>
                <a:srgbClr val="D5E3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6" name="Freeform 154">
                <a:extLst>
                  <a:ext uri="{FF2B5EF4-FFF2-40B4-BE49-F238E27FC236}">
                    <a16:creationId xmlns:a16="http://schemas.microsoft.com/office/drawing/2014/main" id="{17545CC8-2421-4377-83DD-A27D8F359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938"/>
                <a:ext cx="86" cy="108"/>
              </a:xfrm>
              <a:custGeom>
                <a:avLst/>
                <a:gdLst>
                  <a:gd name="T0" fmla="*/ 398 w 40"/>
                  <a:gd name="T1" fmla="*/ 0 h 47"/>
                  <a:gd name="T2" fmla="*/ 226 w 40"/>
                  <a:gd name="T3" fmla="*/ 570 h 47"/>
                  <a:gd name="T4" fmla="*/ 398 w 40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7">
                    <a:moveTo>
                      <a:pt x="40" y="0"/>
                    </a:moveTo>
                    <a:cubicBezTo>
                      <a:pt x="40" y="0"/>
                      <a:pt x="0" y="21"/>
                      <a:pt x="23" y="47"/>
                    </a:cubicBezTo>
                    <a:cubicBezTo>
                      <a:pt x="23" y="47"/>
                      <a:pt x="6" y="27"/>
                      <a:pt x="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7" name="Freeform 155">
                <a:extLst>
                  <a:ext uri="{FF2B5EF4-FFF2-40B4-BE49-F238E27FC236}">
                    <a16:creationId xmlns:a16="http://schemas.microsoft.com/office/drawing/2014/main" id="{B9C3E993-2643-43DA-B737-6EE995CF8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205"/>
                <a:ext cx="115" cy="443"/>
              </a:xfrm>
              <a:custGeom>
                <a:avLst/>
                <a:gdLst>
                  <a:gd name="T0" fmla="*/ 0 w 53"/>
                  <a:gd name="T1" fmla="*/ 0 h 192"/>
                  <a:gd name="T2" fmla="*/ 9 w 53"/>
                  <a:gd name="T3" fmla="*/ 826 h 192"/>
                  <a:gd name="T4" fmla="*/ 542 w 53"/>
                  <a:gd name="T5" fmla="*/ 2358 h 192"/>
                  <a:gd name="T6" fmla="*/ 52 w 53"/>
                  <a:gd name="T7" fmla="*/ 994 h 192"/>
                  <a:gd name="T8" fmla="*/ 0 w 53"/>
                  <a:gd name="T9" fmla="*/ 0 h 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92">
                    <a:moveTo>
                      <a:pt x="0" y="0"/>
                    </a:moveTo>
                    <a:cubicBezTo>
                      <a:pt x="0" y="0"/>
                      <a:pt x="0" y="47"/>
                      <a:pt x="1" y="67"/>
                    </a:cubicBezTo>
                    <a:cubicBezTo>
                      <a:pt x="2" y="86"/>
                      <a:pt x="18" y="149"/>
                      <a:pt x="53" y="192"/>
                    </a:cubicBezTo>
                    <a:cubicBezTo>
                      <a:pt x="53" y="192"/>
                      <a:pt x="14" y="142"/>
                      <a:pt x="5" y="81"/>
                    </a:cubicBezTo>
                    <a:cubicBezTo>
                      <a:pt x="1" y="5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8" name="Freeform 156">
                <a:extLst>
                  <a:ext uri="{FF2B5EF4-FFF2-40B4-BE49-F238E27FC236}">
                    <a16:creationId xmlns:a16="http://schemas.microsoft.com/office/drawing/2014/main" id="{0355E1A8-399E-4B6B-9E06-393FF3F13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726"/>
                <a:ext cx="91" cy="104"/>
              </a:xfrm>
              <a:custGeom>
                <a:avLst/>
                <a:gdLst>
                  <a:gd name="T0" fmla="*/ 427 w 42"/>
                  <a:gd name="T1" fmla="*/ 0 h 45"/>
                  <a:gd name="T2" fmla="*/ 0 w 42"/>
                  <a:gd name="T3" fmla="*/ 555 h 45"/>
                  <a:gd name="T4" fmla="*/ 427 w 42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45">
                    <a:moveTo>
                      <a:pt x="42" y="0"/>
                    </a:moveTo>
                    <a:cubicBezTo>
                      <a:pt x="42" y="0"/>
                      <a:pt x="25" y="1"/>
                      <a:pt x="0" y="45"/>
                    </a:cubicBezTo>
                    <a:cubicBezTo>
                      <a:pt x="0" y="45"/>
                      <a:pt x="30" y="4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69" name="Freeform 157">
                <a:extLst>
                  <a:ext uri="{FF2B5EF4-FFF2-40B4-BE49-F238E27FC236}">
                    <a16:creationId xmlns:a16="http://schemas.microsoft.com/office/drawing/2014/main" id="{8DA141F8-14AF-4427-ADA1-5906D0CDF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733"/>
                <a:ext cx="587" cy="274"/>
              </a:xfrm>
              <a:custGeom>
                <a:avLst/>
                <a:gdLst>
                  <a:gd name="T0" fmla="*/ 0 w 272"/>
                  <a:gd name="T1" fmla="*/ 64 h 119"/>
                  <a:gd name="T2" fmla="*/ 322 w 272"/>
                  <a:gd name="T3" fmla="*/ 366 h 119"/>
                  <a:gd name="T4" fmla="*/ 1951 w 272"/>
                  <a:gd name="T5" fmla="*/ 1002 h 119"/>
                  <a:gd name="T6" fmla="*/ 2393 w 272"/>
                  <a:gd name="T7" fmla="*/ 916 h 119"/>
                  <a:gd name="T8" fmla="*/ 2734 w 272"/>
                  <a:gd name="T9" fmla="*/ 1050 h 119"/>
                  <a:gd name="T10" fmla="*/ 675 w 272"/>
                  <a:gd name="T11" fmla="*/ 1013 h 119"/>
                  <a:gd name="T12" fmla="*/ 101 w 272"/>
                  <a:gd name="T13" fmla="*/ 550 h 119"/>
                  <a:gd name="T14" fmla="*/ 0 w 272"/>
                  <a:gd name="T15" fmla="*/ 64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2" h="119">
                    <a:moveTo>
                      <a:pt x="0" y="5"/>
                    </a:moveTo>
                    <a:cubicBezTo>
                      <a:pt x="0" y="5"/>
                      <a:pt x="10" y="0"/>
                      <a:pt x="32" y="30"/>
                    </a:cubicBezTo>
                    <a:cubicBezTo>
                      <a:pt x="54" y="60"/>
                      <a:pt x="77" y="86"/>
                      <a:pt x="194" y="82"/>
                    </a:cubicBezTo>
                    <a:cubicBezTo>
                      <a:pt x="215" y="81"/>
                      <a:pt x="238" y="75"/>
                      <a:pt x="238" y="75"/>
                    </a:cubicBezTo>
                    <a:cubicBezTo>
                      <a:pt x="272" y="86"/>
                      <a:pt x="272" y="86"/>
                      <a:pt x="272" y="86"/>
                    </a:cubicBezTo>
                    <a:cubicBezTo>
                      <a:pt x="272" y="86"/>
                      <a:pt x="178" y="119"/>
                      <a:pt x="67" y="83"/>
                    </a:cubicBezTo>
                    <a:cubicBezTo>
                      <a:pt x="13" y="65"/>
                      <a:pt x="13" y="66"/>
                      <a:pt x="10" y="45"/>
                    </a:cubicBezTo>
                    <a:cubicBezTo>
                      <a:pt x="7" y="24"/>
                      <a:pt x="12" y="9"/>
                      <a:pt x="0" y="5"/>
                    </a:cubicBezTo>
                    <a:close/>
                  </a:path>
                </a:pathLst>
              </a:custGeom>
              <a:solidFill>
                <a:srgbClr val="E22F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0" name="Freeform 158">
                <a:extLst>
                  <a:ext uri="{FF2B5EF4-FFF2-40B4-BE49-F238E27FC236}">
                    <a16:creationId xmlns:a16="http://schemas.microsoft.com/office/drawing/2014/main" id="{C57EBDA4-45C3-4EAB-B3F0-E113F3E00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784"/>
                <a:ext cx="360" cy="138"/>
              </a:xfrm>
              <a:custGeom>
                <a:avLst/>
                <a:gdLst>
                  <a:gd name="T0" fmla="*/ 0 w 167"/>
                  <a:gd name="T1" fmla="*/ 0 h 60"/>
                  <a:gd name="T2" fmla="*/ 599 w 167"/>
                  <a:gd name="T3" fmla="*/ 545 h 60"/>
                  <a:gd name="T4" fmla="*/ 1673 w 167"/>
                  <a:gd name="T5" fmla="*/ 646 h 60"/>
                  <a:gd name="T6" fmla="*/ 511 w 167"/>
                  <a:gd name="T7" fmla="*/ 439 h 60"/>
                  <a:gd name="T8" fmla="*/ 0 w 167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60">
                    <a:moveTo>
                      <a:pt x="0" y="0"/>
                    </a:moveTo>
                    <a:cubicBezTo>
                      <a:pt x="0" y="0"/>
                      <a:pt x="22" y="33"/>
                      <a:pt x="60" y="45"/>
                    </a:cubicBezTo>
                    <a:cubicBezTo>
                      <a:pt x="60" y="45"/>
                      <a:pt x="137" y="60"/>
                      <a:pt x="167" y="53"/>
                    </a:cubicBezTo>
                    <a:cubicBezTo>
                      <a:pt x="167" y="53"/>
                      <a:pt x="93" y="54"/>
                      <a:pt x="51" y="36"/>
                    </a:cubicBezTo>
                    <a:cubicBezTo>
                      <a:pt x="9" y="19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1" name="Freeform 159">
                <a:extLst>
                  <a:ext uri="{FF2B5EF4-FFF2-40B4-BE49-F238E27FC236}">
                    <a16:creationId xmlns:a16="http://schemas.microsoft.com/office/drawing/2014/main" id="{37AA4E2D-C83F-4A67-8349-DF8F84887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3060"/>
                <a:ext cx="64" cy="295"/>
              </a:xfrm>
              <a:custGeom>
                <a:avLst/>
                <a:gdLst>
                  <a:gd name="T0" fmla="*/ 0 w 30"/>
                  <a:gd name="T1" fmla="*/ 0 h 128"/>
                  <a:gd name="T2" fmla="*/ 292 w 30"/>
                  <a:gd name="T3" fmla="*/ 1567 h 128"/>
                  <a:gd name="T4" fmla="*/ 0 w 30"/>
                  <a:gd name="T5" fmla="*/ 0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28">
                    <a:moveTo>
                      <a:pt x="0" y="0"/>
                    </a:moveTo>
                    <a:cubicBezTo>
                      <a:pt x="0" y="0"/>
                      <a:pt x="16" y="6"/>
                      <a:pt x="30" y="128"/>
                    </a:cubicBezTo>
                    <a:cubicBezTo>
                      <a:pt x="30" y="128"/>
                      <a:pt x="26" y="1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2" name="Freeform 160">
                <a:extLst>
                  <a:ext uri="{FF2B5EF4-FFF2-40B4-BE49-F238E27FC236}">
                    <a16:creationId xmlns:a16="http://schemas.microsoft.com/office/drawing/2014/main" id="{115324D1-19B7-4634-B3B0-8348D65DC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1222"/>
                <a:ext cx="396" cy="281"/>
              </a:xfrm>
              <a:custGeom>
                <a:avLst/>
                <a:gdLst>
                  <a:gd name="T0" fmla="*/ 0 w 183"/>
                  <a:gd name="T1" fmla="*/ 880 h 122"/>
                  <a:gd name="T2" fmla="*/ 1106 w 183"/>
                  <a:gd name="T3" fmla="*/ 415 h 122"/>
                  <a:gd name="T4" fmla="*/ 1359 w 183"/>
                  <a:gd name="T5" fmla="*/ 1172 h 122"/>
                  <a:gd name="T6" fmla="*/ 1541 w 183"/>
                  <a:gd name="T7" fmla="*/ 1490 h 122"/>
                  <a:gd name="T8" fmla="*/ 1095 w 183"/>
                  <a:gd name="T9" fmla="*/ 134 h 122"/>
                  <a:gd name="T10" fmla="*/ 0 w 183"/>
                  <a:gd name="T11" fmla="*/ 880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3" h="122">
                    <a:moveTo>
                      <a:pt x="0" y="72"/>
                    </a:moveTo>
                    <a:cubicBezTo>
                      <a:pt x="0" y="72"/>
                      <a:pt x="73" y="15"/>
                      <a:pt x="109" y="34"/>
                    </a:cubicBezTo>
                    <a:cubicBezTo>
                      <a:pt x="142" y="52"/>
                      <a:pt x="134" y="96"/>
                      <a:pt x="134" y="96"/>
                    </a:cubicBezTo>
                    <a:cubicBezTo>
                      <a:pt x="134" y="96"/>
                      <a:pt x="136" y="114"/>
                      <a:pt x="152" y="122"/>
                    </a:cubicBezTo>
                    <a:cubicBezTo>
                      <a:pt x="152" y="122"/>
                      <a:pt x="183" y="21"/>
                      <a:pt x="108" y="11"/>
                    </a:cubicBezTo>
                    <a:cubicBezTo>
                      <a:pt x="33" y="0"/>
                      <a:pt x="0" y="72"/>
                      <a:pt x="0" y="72"/>
                    </a:cubicBezTo>
                    <a:close/>
                  </a:path>
                </a:pathLst>
              </a:custGeom>
              <a:solidFill>
                <a:srgbClr val="E22F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3" name="Freeform 161">
                <a:extLst>
                  <a:ext uri="{FF2B5EF4-FFF2-40B4-BE49-F238E27FC236}">
                    <a16:creationId xmlns:a16="http://schemas.microsoft.com/office/drawing/2014/main" id="{E5AF9768-08E5-4502-9FF4-0C3EC564B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2" y="814"/>
                <a:ext cx="43" cy="136"/>
              </a:xfrm>
              <a:custGeom>
                <a:avLst/>
                <a:gdLst>
                  <a:gd name="T0" fmla="*/ 80 w 20"/>
                  <a:gd name="T1" fmla="*/ 0 h 59"/>
                  <a:gd name="T2" fmla="*/ 189 w 20"/>
                  <a:gd name="T3" fmla="*/ 48 h 59"/>
                  <a:gd name="T4" fmla="*/ 0 w 20"/>
                  <a:gd name="T5" fmla="*/ 721 h 59"/>
                  <a:gd name="T6" fmla="*/ 80 w 20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9">
                    <a:moveTo>
                      <a:pt x="8" y="0"/>
                    </a:moveTo>
                    <a:cubicBezTo>
                      <a:pt x="8" y="0"/>
                      <a:pt x="11" y="3"/>
                      <a:pt x="19" y="4"/>
                    </a:cubicBezTo>
                    <a:cubicBezTo>
                      <a:pt x="19" y="4"/>
                      <a:pt x="20" y="56"/>
                      <a:pt x="0" y="59"/>
                    </a:cubicBezTo>
                    <a:cubicBezTo>
                      <a:pt x="0" y="59"/>
                      <a:pt x="12" y="46"/>
                      <a:pt x="8" y="0"/>
                    </a:cubicBezTo>
                    <a:close/>
                  </a:path>
                </a:pathLst>
              </a:custGeom>
              <a:solidFill>
                <a:srgbClr val="F4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4" name="Freeform 162">
                <a:extLst>
                  <a:ext uri="{FF2B5EF4-FFF2-40B4-BE49-F238E27FC236}">
                    <a16:creationId xmlns:a16="http://schemas.microsoft.com/office/drawing/2014/main" id="{631AE595-21CB-4312-9B42-D3D1B5DB0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888"/>
                <a:ext cx="56" cy="94"/>
              </a:xfrm>
              <a:custGeom>
                <a:avLst/>
                <a:gdLst>
                  <a:gd name="T0" fmla="*/ 0 w 26"/>
                  <a:gd name="T1" fmla="*/ 0 h 41"/>
                  <a:gd name="T2" fmla="*/ 88 w 26"/>
                  <a:gd name="T3" fmla="*/ 25 h 41"/>
                  <a:gd name="T4" fmla="*/ 172 w 26"/>
                  <a:gd name="T5" fmla="*/ 495 h 41"/>
                  <a:gd name="T6" fmla="*/ 0 w 26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1">
                    <a:moveTo>
                      <a:pt x="0" y="0"/>
                    </a:moveTo>
                    <a:cubicBezTo>
                      <a:pt x="0" y="0"/>
                      <a:pt x="5" y="3"/>
                      <a:pt x="9" y="2"/>
                    </a:cubicBezTo>
                    <a:cubicBezTo>
                      <a:pt x="9" y="2"/>
                      <a:pt x="26" y="33"/>
                      <a:pt x="17" y="41"/>
                    </a:cubicBezTo>
                    <a:cubicBezTo>
                      <a:pt x="17" y="41"/>
                      <a:pt x="14" y="11"/>
                      <a:pt x="0" y="0"/>
                    </a:cubicBezTo>
                    <a:close/>
                  </a:path>
                </a:pathLst>
              </a:custGeom>
              <a:solidFill>
                <a:srgbClr val="F4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5" name="Freeform 163">
                <a:extLst>
                  <a:ext uri="{FF2B5EF4-FFF2-40B4-BE49-F238E27FC236}">
                    <a16:creationId xmlns:a16="http://schemas.microsoft.com/office/drawing/2014/main" id="{798C70B3-8B9C-4026-88F2-41C681B4B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833"/>
                <a:ext cx="48" cy="92"/>
              </a:xfrm>
              <a:custGeom>
                <a:avLst/>
                <a:gdLst>
                  <a:gd name="T0" fmla="*/ 133 w 22"/>
                  <a:gd name="T1" fmla="*/ 0 h 40"/>
                  <a:gd name="T2" fmla="*/ 194 w 22"/>
                  <a:gd name="T3" fmla="*/ 74 h 40"/>
                  <a:gd name="T4" fmla="*/ 72 w 22"/>
                  <a:gd name="T5" fmla="*/ 488 h 40"/>
                  <a:gd name="T6" fmla="*/ 133 w 22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0">
                    <a:moveTo>
                      <a:pt x="13" y="0"/>
                    </a:moveTo>
                    <a:cubicBezTo>
                      <a:pt x="13" y="0"/>
                      <a:pt x="16" y="5"/>
                      <a:pt x="19" y="6"/>
                    </a:cubicBezTo>
                    <a:cubicBezTo>
                      <a:pt x="22" y="7"/>
                      <a:pt x="3" y="27"/>
                      <a:pt x="7" y="40"/>
                    </a:cubicBezTo>
                    <a:cubicBezTo>
                      <a:pt x="7" y="40"/>
                      <a:pt x="0" y="28"/>
                      <a:pt x="13" y="0"/>
                    </a:cubicBezTo>
                    <a:close/>
                  </a:path>
                </a:pathLst>
              </a:custGeom>
              <a:solidFill>
                <a:srgbClr val="F4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6" name="Freeform 164">
                <a:extLst>
                  <a:ext uri="{FF2B5EF4-FFF2-40B4-BE49-F238E27FC236}">
                    <a16:creationId xmlns:a16="http://schemas.microsoft.com/office/drawing/2014/main" id="{CAB5713E-ACE2-45C9-A742-E484850ED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821"/>
                <a:ext cx="26" cy="120"/>
              </a:xfrm>
              <a:custGeom>
                <a:avLst/>
                <a:gdLst>
                  <a:gd name="T0" fmla="*/ 52 w 12"/>
                  <a:gd name="T1" fmla="*/ 0 h 52"/>
                  <a:gd name="T2" fmla="*/ 0 w 12"/>
                  <a:gd name="T3" fmla="*/ 639 h 52"/>
                  <a:gd name="T4" fmla="*/ 52 w 12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52">
                    <a:moveTo>
                      <a:pt x="5" y="0"/>
                    </a:moveTo>
                    <a:cubicBezTo>
                      <a:pt x="5" y="0"/>
                      <a:pt x="9" y="26"/>
                      <a:pt x="0" y="52"/>
                    </a:cubicBezTo>
                    <a:cubicBezTo>
                      <a:pt x="0" y="52"/>
                      <a:pt x="12" y="24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7" name="Freeform 165">
                <a:extLst>
                  <a:ext uri="{FF2B5EF4-FFF2-40B4-BE49-F238E27FC236}">
                    <a16:creationId xmlns:a16="http://schemas.microsoft.com/office/drawing/2014/main" id="{FCD67C4B-D9C7-436E-962F-4F2997AAA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899"/>
                <a:ext cx="24" cy="60"/>
              </a:xfrm>
              <a:custGeom>
                <a:avLst/>
                <a:gdLst>
                  <a:gd name="T0" fmla="*/ 0 w 11"/>
                  <a:gd name="T1" fmla="*/ 0 h 26"/>
                  <a:gd name="T2" fmla="*/ 113 w 11"/>
                  <a:gd name="T3" fmla="*/ 318 h 26"/>
                  <a:gd name="T4" fmla="*/ 0 w 11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6">
                    <a:moveTo>
                      <a:pt x="0" y="0"/>
                    </a:moveTo>
                    <a:cubicBezTo>
                      <a:pt x="0" y="0"/>
                      <a:pt x="6" y="6"/>
                      <a:pt x="11" y="26"/>
                    </a:cubicBezTo>
                    <a:cubicBezTo>
                      <a:pt x="11" y="26"/>
                      <a:pt x="9" y="8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8" name="Freeform 166">
                <a:extLst>
                  <a:ext uri="{FF2B5EF4-FFF2-40B4-BE49-F238E27FC236}">
                    <a16:creationId xmlns:a16="http://schemas.microsoft.com/office/drawing/2014/main" id="{400C5485-5E75-4930-9F56-715361009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835"/>
                <a:ext cx="15" cy="44"/>
              </a:xfrm>
              <a:custGeom>
                <a:avLst/>
                <a:gdLst>
                  <a:gd name="T0" fmla="*/ 69 w 7"/>
                  <a:gd name="T1" fmla="*/ 0 h 19"/>
                  <a:gd name="T2" fmla="*/ 0 w 7"/>
                  <a:gd name="T3" fmla="*/ 236 h 19"/>
                  <a:gd name="T4" fmla="*/ 69 w 7"/>
                  <a:gd name="T5" fmla="*/ 12 h 19"/>
                  <a:gd name="T6" fmla="*/ 69 w 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7" y="0"/>
                    </a:moveTo>
                    <a:cubicBezTo>
                      <a:pt x="7" y="0"/>
                      <a:pt x="1" y="13"/>
                      <a:pt x="0" y="19"/>
                    </a:cubicBezTo>
                    <a:cubicBezTo>
                      <a:pt x="0" y="19"/>
                      <a:pt x="7" y="1"/>
                      <a:pt x="7" y="1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79" name="Freeform 167">
                <a:extLst>
                  <a:ext uri="{FF2B5EF4-FFF2-40B4-BE49-F238E27FC236}">
                    <a16:creationId xmlns:a16="http://schemas.microsoft.com/office/drawing/2014/main" id="{8F7FC4CE-57B1-4E87-84FD-6BDDFE805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994"/>
                <a:ext cx="102" cy="78"/>
              </a:xfrm>
              <a:custGeom>
                <a:avLst/>
                <a:gdLst>
                  <a:gd name="T0" fmla="*/ 480 w 47"/>
                  <a:gd name="T1" fmla="*/ 0 h 34"/>
                  <a:gd name="T2" fmla="*/ 0 w 47"/>
                  <a:gd name="T3" fmla="*/ 353 h 34"/>
                  <a:gd name="T4" fmla="*/ 217 w 47"/>
                  <a:gd name="T5" fmla="*/ 411 h 34"/>
                  <a:gd name="T6" fmla="*/ 480 w 47"/>
                  <a:gd name="T7" fmla="*/ 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4">
                    <a:moveTo>
                      <a:pt x="47" y="0"/>
                    </a:moveTo>
                    <a:cubicBezTo>
                      <a:pt x="47" y="0"/>
                      <a:pt x="10" y="19"/>
                      <a:pt x="0" y="29"/>
                    </a:cubicBezTo>
                    <a:cubicBezTo>
                      <a:pt x="0" y="29"/>
                      <a:pt x="11" y="27"/>
                      <a:pt x="21" y="34"/>
                    </a:cubicBezTo>
                    <a:cubicBezTo>
                      <a:pt x="21" y="34"/>
                      <a:pt x="17" y="20"/>
                      <a:pt x="47" y="0"/>
                    </a:cubicBezTo>
                    <a:close/>
                  </a:path>
                </a:pathLst>
              </a:custGeom>
              <a:solidFill>
                <a:srgbClr val="F4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0" name="Freeform 168">
                <a:extLst>
                  <a:ext uri="{FF2B5EF4-FFF2-40B4-BE49-F238E27FC236}">
                    <a16:creationId xmlns:a16="http://schemas.microsoft.com/office/drawing/2014/main" id="{CB5A3515-8538-40E1-AC8C-9A067C170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015"/>
                <a:ext cx="66" cy="43"/>
              </a:xfrm>
              <a:custGeom>
                <a:avLst/>
                <a:gdLst>
                  <a:gd name="T0" fmla="*/ 0 w 31"/>
                  <a:gd name="T1" fmla="*/ 220 h 19"/>
                  <a:gd name="T2" fmla="*/ 300 w 31"/>
                  <a:gd name="T3" fmla="*/ 0 h 19"/>
                  <a:gd name="T4" fmla="*/ 19 w 31"/>
                  <a:gd name="T5" fmla="*/ 220 h 19"/>
                  <a:gd name="T6" fmla="*/ 0 w 31"/>
                  <a:gd name="T7" fmla="*/ 22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9">
                    <a:moveTo>
                      <a:pt x="0" y="19"/>
                    </a:moveTo>
                    <a:cubicBezTo>
                      <a:pt x="0" y="19"/>
                      <a:pt x="10" y="11"/>
                      <a:pt x="31" y="0"/>
                    </a:cubicBezTo>
                    <a:cubicBezTo>
                      <a:pt x="31" y="0"/>
                      <a:pt x="3" y="17"/>
                      <a:pt x="2" y="19"/>
                    </a:cubicBez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1" name="Freeform 169">
                <a:extLst>
                  <a:ext uri="{FF2B5EF4-FFF2-40B4-BE49-F238E27FC236}">
                    <a16:creationId xmlns:a16="http://schemas.microsoft.com/office/drawing/2014/main" id="{2B258D20-84FE-44F9-B22A-50E61C37C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252"/>
                <a:ext cx="177" cy="278"/>
              </a:xfrm>
              <a:custGeom>
                <a:avLst/>
                <a:gdLst>
                  <a:gd name="T0" fmla="*/ 0 w 82"/>
                  <a:gd name="T1" fmla="*/ 1319 h 121"/>
                  <a:gd name="T2" fmla="*/ 574 w 82"/>
                  <a:gd name="T3" fmla="*/ 1431 h 121"/>
                  <a:gd name="T4" fmla="*/ 723 w 82"/>
                  <a:gd name="T5" fmla="*/ 981 h 121"/>
                  <a:gd name="T6" fmla="*/ 784 w 82"/>
                  <a:gd name="T7" fmla="*/ 0 h 121"/>
                  <a:gd name="T8" fmla="*/ 591 w 82"/>
                  <a:gd name="T9" fmla="*/ 935 h 121"/>
                  <a:gd name="T10" fmla="*/ 52 w 82"/>
                  <a:gd name="T11" fmla="*/ 850 h 121"/>
                  <a:gd name="T12" fmla="*/ 0 w 82"/>
                  <a:gd name="T13" fmla="*/ 1319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121">
                    <a:moveTo>
                      <a:pt x="0" y="109"/>
                    </a:moveTo>
                    <a:cubicBezTo>
                      <a:pt x="0" y="109"/>
                      <a:pt x="30" y="121"/>
                      <a:pt x="57" y="118"/>
                    </a:cubicBezTo>
                    <a:cubicBezTo>
                      <a:pt x="57" y="118"/>
                      <a:pt x="64" y="92"/>
                      <a:pt x="72" y="81"/>
                    </a:cubicBezTo>
                    <a:cubicBezTo>
                      <a:pt x="72" y="81"/>
                      <a:pt x="82" y="63"/>
                      <a:pt x="78" y="0"/>
                    </a:cubicBezTo>
                    <a:cubicBezTo>
                      <a:pt x="78" y="0"/>
                      <a:pt x="77" y="62"/>
                      <a:pt x="59" y="77"/>
                    </a:cubicBezTo>
                    <a:cubicBezTo>
                      <a:pt x="42" y="92"/>
                      <a:pt x="8" y="80"/>
                      <a:pt x="5" y="70"/>
                    </a:cubicBez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E22F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2" name="Freeform 170">
                <a:extLst>
                  <a:ext uri="{FF2B5EF4-FFF2-40B4-BE49-F238E27FC236}">
                    <a16:creationId xmlns:a16="http://schemas.microsoft.com/office/drawing/2014/main" id="{AC0231AB-0F90-48CF-8672-ACB518A42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1210"/>
                <a:ext cx="149" cy="148"/>
              </a:xfrm>
              <a:custGeom>
                <a:avLst/>
                <a:gdLst>
                  <a:gd name="T0" fmla="*/ 0 w 69"/>
                  <a:gd name="T1" fmla="*/ 150 h 64"/>
                  <a:gd name="T2" fmla="*/ 695 w 69"/>
                  <a:gd name="T3" fmla="*/ 791 h 64"/>
                  <a:gd name="T4" fmla="*/ 0 w 69"/>
                  <a:gd name="T5" fmla="*/ 15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64">
                    <a:moveTo>
                      <a:pt x="0" y="12"/>
                    </a:moveTo>
                    <a:cubicBezTo>
                      <a:pt x="0" y="12"/>
                      <a:pt x="57" y="4"/>
                      <a:pt x="69" y="64"/>
                    </a:cubicBezTo>
                    <a:cubicBezTo>
                      <a:pt x="69" y="64"/>
                      <a:pt x="68" y="0"/>
                      <a:pt x="0" y="12"/>
                    </a:cubicBezTo>
                    <a:close/>
                  </a:path>
                </a:pathLst>
              </a:custGeom>
              <a:solidFill>
                <a:srgbClr val="F48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3" name="Freeform 171">
                <a:extLst>
                  <a:ext uri="{FF2B5EF4-FFF2-40B4-BE49-F238E27FC236}">
                    <a16:creationId xmlns:a16="http://schemas.microsoft.com/office/drawing/2014/main" id="{3F81F35C-42A7-46C2-BB89-5AB73B22C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095"/>
                <a:ext cx="1449" cy="1317"/>
              </a:xfrm>
              <a:custGeom>
                <a:avLst/>
                <a:gdLst>
                  <a:gd name="T0" fmla="*/ 6748 w 671"/>
                  <a:gd name="T1" fmla="*/ 4676 h 572"/>
                  <a:gd name="T2" fmla="*/ 6716 w 671"/>
                  <a:gd name="T3" fmla="*/ 4819 h 572"/>
                  <a:gd name="T4" fmla="*/ 6254 w 671"/>
                  <a:gd name="T5" fmla="*/ 5360 h 572"/>
                  <a:gd name="T6" fmla="*/ 5852 w 671"/>
                  <a:gd name="T7" fmla="*/ 6240 h 572"/>
                  <a:gd name="T8" fmla="*/ 5265 w 671"/>
                  <a:gd name="T9" fmla="*/ 6981 h 572"/>
                  <a:gd name="T10" fmla="*/ 5638 w 671"/>
                  <a:gd name="T11" fmla="*/ 6309 h 572"/>
                  <a:gd name="T12" fmla="*/ 6072 w 671"/>
                  <a:gd name="T13" fmla="*/ 5567 h 572"/>
                  <a:gd name="T14" fmla="*/ 5386 w 671"/>
                  <a:gd name="T15" fmla="*/ 5491 h 572"/>
                  <a:gd name="T16" fmla="*/ 4924 w 671"/>
                  <a:gd name="T17" fmla="*/ 5466 h 572"/>
                  <a:gd name="T18" fmla="*/ 4569 w 671"/>
                  <a:gd name="T19" fmla="*/ 5397 h 572"/>
                  <a:gd name="T20" fmla="*/ 4822 w 671"/>
                  <a:gd name="T21" fmla="*/ 5418 h 572"/>
                  <a:gd name="T22" fmla="*/ 5567 w 671"/>
                  <a:gd name="T23" fmla="*/ 5369 h 572"/>
                  <a:gd name="T24" fmla="*/ 5872 w 671"/>
                  <a:gd name="T25" fmla="*/ 5210 h 572"/>
                  <a:gd name="T26" fmla="*/ 5144 w 671"/>
                  <a:gd name="T27" fmla="*/ 5031 h 572"/>
                  <a:gd name="T28" fmla="*/ 3647 w 671"/>
                  <a:gd name="T29" fmla="*/ 4384 h 572"/>
                  <a:gd name="T30" fmla="*/ 3004 w 671"/>
                  <a:gd name="T31" fmla="*/ 4649 h 572"/>
                  <a:gd name="T32" fmla="*/ 3073 w 671"/>
                  <a:gd name="T33" fmla="*/ 4819 h 572"/>
                  <a:gd name="T34" fmla="*/ 3554 w 671"/>
                  <a:gd name="T35" fmla="*/ 4930 h 572"/>
                  <a:gd name="T36" fmla="*/ 3889 w 671"/>
                  <a:gd name="T37" fmla="*/ 5137 h 572"/>
                  <a:gd name="T38" fmla="*/ 3647 w 671"/>
                  <a:gd name="T39" fmla="*/ 4994 h 572"/>
                  <a:gd name="T40" fmla="*/ 3101 w 671"/>
                  <a:gd name="T41" fmla="*/ 4994 h 572"/>
                  <a:gd name="T42" fmla="*/ 2799 w 671"/>
                  <a:gd name="T43" fmla="*/ 4798 h 572"/>
                  <a:gd name="T44" fmla="*/ 1650 w 671"/>
                  <a:gd name="T45" fmla="*/ 5360 h 572"/>
                  <a:gd name="T46" fmla="*/ 270 w 671"/>
                  <a:gd name="T47" fmla="*/ 5784 h 572"/>
                  <a:gd name="T48" fmla="*/ 80 w 671"/>
                  <a:gd name="T49" fmla="*/ 5454 h 572"/>
                  <a:gd name="T50" fmla="*/ 885 w 671"/>
                  <a:gd name="T51" fmla="*/ 5763 h 572"/>
                  <a:gd name="T52" fmla="*/ 1823 w 671"/>
                  <a:gd name="T53" fmla="*/ 5015 h 572"/>
                  <a:gd name="T54" fmla="*/ 2196 w 671"/>
                  <a:gd name="T55" fmla="*/ 4872 h 572"/>
                  <a:gd name="T56" fmla="*/ 1613 w 671"/>
                  <a:gd name="T57" fmla="*/ 4469 h 572"/>
                  <a:gd name="T58" fmla="*/ 644 w 671"/>
                  <a:gd name="T59" fmla="*/ 4591 h 572"/>
                  <a:gd name="T60" fmla="*/ 1408 w 671"/>
                  <a:gd name="T61" fmla="*/ 4331 h 572"/>
                  <a:gd name="T62" fmla="*/ 1790 w 671"/>
                  <a:gd name="T63" fmla="*/ 4453 h 572"/>
                  <a:gd name="T64" fmla="*/ 2486 w 671"/>
                  <a:gd name="T65" fmla="*/ 4639 h 572"/>
                  <a:gd name="T66" fmla="*/ 3041 w 671"/>
                  <a:gd name="T67" fmla="*/ 3822 h 572"/>
                  <a:gd name="T68" fmla="*/ 1963 w 671"/>
                  <a:gd name="T69" fmla="*/ 1404 h 572"/>
                  <a:gd name="T70" fmla="*/ 1693 w 671"/>
                  <a:gd name="T71" fmla="*/ 1416 h 572"/>
                  <a:gd name="T72" fmla="*/ 1492 w 671"/>
                  <a:gd name="T73" fmla="*/ 1563 h 572"/>
                  <a:gd name="T74" fmla="*/ 1572 w 671"/>
                  <a:gd name="T75" fmla="*/ 1819 h 572"/>
                  <a:gd name="T76" fmla="*/ 1753 w 671"/>
                  <a:gd name="T77" fmla="*/ 2418 h 572"/>
                  <a:gd name="T78" fmla="*/ 1684 w 671"/>
                  <a:gd name="T79" fmla="*/ 2943 h 572"/>
                  <a:gd name="T80" fmla="*/ 1684 w 671"/>
                  <a:gd name="T81" fmla="*/ 2588 h 572"/>
                  <a:gd name="T82" fmla="*/ 1572 w 671"/>
                  <a:gd name="T83" fmla="*/ 1978 h 572"/>
                  <a:gd name="T84" fmla="*/ 1339 w 671"/>
                  <a:gd name="T85" fmla="*/ 1637 h 572"/>
                  <a:gd name="T86" fmla="*/ 1078 w 671"/>
                  <a:gd name="T87" fmla="*/ 1745 h 572"/>
                  <a:gd name="T88" fmla="*/ 382 w 671"/>
                  <a:gd name="T89" fmla="*/ 2809 h 572"/>
                  <a:gd name="T90" fmla="*/ 9 w 671"/>
                  <a:gd name="T91" fmla="*/ 3260 h 572"/>
                  <a:gd name="T92" fmla="*/ 341 w 671"/>
                  <a:gd name="T93" fmla="*/ 2735 h 572"/>
                  <a:gd name="T94" fmla="*/ 896 w 671"/>
                  <a:gd name="T95" fmla="*/ 1722 h 572"/>
                  <a:gd name="T96" fmla="*/ 1529 w 671"/>
                  <a:gd name="T97" fmla="*/ 1294 h 572"/>
                  <a:gd name="T98" fmla="*/ 1944 w 671"/>
                  <a:gd name="T99" fmla="*/ 0 h 57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671" h="572">
                    <a:moveTo>
                      <a:pt x="670" y="383"/>
                    </a:moveTo>
                    <a:cubicBezTo>
                      <a:pt x="671" y="386"/>
                      <a:pt x="671" y="390"/>
                      <a:pt x="667" y="395"/>
                    </a:cubicBezTo>
                    <a:cubicBezTo>
                      <a:pt x="651" y="414"/>
                      <a:pt x="596" y="406"/>
                      <a:pt x="621" y="439"/>
                    </a:cubicBezTo>
                    <a:cubicBezTo>
                      <a:pt x="645" y="473"/>
                      <a:pt x="606" y="502"/>
                      <a:pt x="581" y="511"/>
                    </a:cubicBezTo>
                    <a:cubicBezTo>
                      <a:pt x="557" y="520"/>
                      <a:pt x="560" y="572"/>
                      <a:pt x="523" y="572"/>
                    </a:cubicBezTo>
                    <a:cubicBezTo>
                      <a:pt x="523" y="572"/>
                      <a:pt x="550" y="566"/>
                      <a:pt x="560" y="517"/>
                    </a:cubicBezTo>
                    <a:cubicBezTo>
                      <a:pt x="564" y="499"/>
                      <a:pt x="630" y="491"/>
                      <a:pt x="603" y="456"/>
                    </a:cubicBezTo>
                    <a:cubicBezTo>
                      <a:pt x="589" y="437"/>
                      <a:pt x="561" y="454"/>
                      <a:pt x="535" y="450"/>
                    </a:cubicBezTo>
                    <a:cubicBezTo>
                      <a:pt x="522" y="449"/>
                      <a:pt x="505" y="440"/>
                      <a:pt x="489" y="448"/>
                    </a:cubicBezTo>
                    <a:cubicBezTo>
                      <a:pt x="464" y="459"/>
                      <a:pt x="454" y="442"/>
                      <a:pt x="454" y="442"/>
                    </a:cubicBezTo>
                    <a:cubicBezTo>
                      <a:pt x="454" y="442"/>
                      <a:pt x="464" y="455"/>
                      <a:pt x="479" y="444"/>
                    </a:cubicBezTo>
                    <a:cubicBezTo>
                      <a:pt x="495" y="433"/>
                      <a:pt x="518" y="442"/>
                      <a:pt x="553" y="440"/>
                    </a:cubicBezTo>
                    <a:cubicBezTo>
                      <a:pt x="587" y="438"/>
                      <a:pt x="585" y="429"/>
                      <a:pt x="583" y="427"/>
                    </a:cubicBezTo>
                    <a:cubicBezTo>
                      <a:pt x="575" y="420"/>
                      <a:pt x="549" y="417"/>
                      <a:pt x="511" y="412"/>
                    </a:cubicBezTo>
                    <a:cubicBezTo>
                      <a:pt x="465" y="407"/>
                      <a:pt x="379" y="368"/>
                      <a:pt x="362" y="359"/>
                    </a:cubicBezTo>
                    <a:cubicBezTo>
                      <a:pt x="347" y="351"/>
                      <a:pt x="329" y="353"/>
                      <a:pt x="298" y="381"/>
                    </a:cubicBezTo>
                    <a:cubicBezTo>
                      <a:pt x="298" y="381"/>
                      <a:pt x="292" y="387"/>
                      <a:pt x="305" y="395"/>
                    </a:cubicBezTo>
                    <a:cubicBezTo>
                      <a:pt x="318" y="403"/>
                      <a:pt x="335" y="410"/>
                      <a:pt x="353" y="404"/>
                    </a:cubicBezTo>
                    <a:cubicBezTo>
                      <a:pt x="370" y="399"/>
                      <a:pt x="377" y="412"/>
                      <a:pt x="386" y="421"/>
                    </a:cubicBezTo>
                    <a:cubicBezTo>
                      <a:pt x="386" y="421"/>
                      <a:pt x="372" y="407"/>
                      <a:pt x="362" y="409"/>
                    </a:cubicBezTo>
                    <a:cubicBezTo>
                      <a:pt x="352" y="412"/>
                      <a:pt x="328" y="416"/>
                      <a:pt x="308" y="409"/>
                    </a:cubicBezTo>
                    <a:cubicBezTo>
                      <a:pt x="288" y="403"/>
                      <a:pt x="285" y="388"/>
                      <a:pt x="278" y="393"/>
                    </a:cubicBezTo>
                    <a:cubicBezTo>
                      <a:pt x="262" y="405"/>
                      <a:pt x="181" y="410"/>
                      <a:pt x="164" y="439"/>
                    </a:cubicBezTo>
                    <a:cubicBezTo>
                      <a:pt x="140" y="479"/>
                      <a:pt x="79" y="499"/>
                      <a:pt x="27" y="474"/>
                    </a:cubicBezTo>
                    <a:cubicBezTo>
                      <a:pt x="7" y="464"/>
                      <a:pt x="0" y="446"/>
                      <a:pt x="8" y="447"/>
                    </a:cubicBezTo>
                    <a:cubicBezTo>
                      <a:pt x="8" y="447"/>
                      <a:pt x="23" y="480"/>
                      <a:pt x="88" y="472"/>
                    </a:cubicBezTo>
                    <a:cubicBezTo>
                      <a:pt x="153" y="465"/>
                      <a:pt x="136" y="431"/>
                      <a:pt x="181" y="411"/>
                    </a:cubicBezTo>
                    <a:cubicBezTo>
                      <a:pt x="200" y="402"/>
                      <a:pt x="218" y="399"/>
                      <a:pt x="218" y="399"/>
                    </a:cubicBezTo>
                    <a:cubicBezTo>
                      <a:pt x="218" y="399"/>
                      <a:pt x="178" y="394"/>
                      <a:pt x="160" y="366"/>
                    </a:cubicBezTo>
                    <a:cubicBezTo>
                      <a:pt x="143" y="337"/>
                      <a:pt x="101" y="427"/>
                      <a:pt x="64" y="376"/>
                    </a:cubicBezTo>
                    <a:cubicBezTo>
                      <a:pt x="64" y="376"/>
                      <a:pt x="87" y="407"/>
                      <a:pt x="140" y="355"/>
                    </a:cubicBezTo>
                    <a:cubicBezTo>
                      <a:pt x="148" y="347"/>
                      <a:pt x="160" y="341"/>
                      <a:pt x="178" y="365"/>
                    </a:cubicBezTo>
                    <a:cubicBezTo>
                      <a:pt x="194" y="387"/>
                      <a:pt x="236" y="384"/>
                      <a:pt x="247" y="380"/>
                    </a:cubicBezTo>
                    <a:cubicBezTo>
                      <a:pt x="247" y="380"/>
                      <a:pt x="342" y="357"/>
                      <a:pt x="302" y="313"/>
                    </a:cubicBezTo>
                    <a:cubicBezTo>
                      <a:pt x="302" y="313"/>
                      <a:pt x="205" y="235"/>
                      <a:pt x="195" y="115"/>
                    </a:cubicBezTo>
                    <a:cubicBezTo>
                      <a:pt x="195" y="106"/>
                      <a:pt x="180" y="105"/>
                      <a:pt x="168" y="116"/>
                    </a:cubicBezTo>
                    <a:cubicBezTo>
                      <a:pt x="163" y="121"/>
                      <a:pt x="156" y="125"/>
                      <a:pt x="148" y="128"/>
                    </a:cubicBezTo>
                    <a:cubicBezTo>
                      <a:pt x="148" y="128"/>
                      <a:pt x="143" y="132"/>
                      <a:pt x="156" y="149"/>
                    </a:cubicBezTo>
                    <a:cubicBezTo>
                      <a:pt x="168" y="165"/>
                      <a:pt x="174" y="183"/>
                      <a:pt x="174" y="198"/>
                    </a:cubicBezTo>
                    <a:cubicBezTo>
                      <a:pt x="174" y="214"/>
                      <a:pt x="160" y="230"/>
                      <a:pt x="167" y="241"/>
                    </a:cubicBezTo>
                    <a:cubicBezTo>
                      <a:pt x="167" y="241"/>
                      <a:pt x="160" y="235"/>
                      <a:pt x="167" y="212"/>
                    </a:cubicBezTo>
                    <a:cubicBezTo>
                      <a:pt x="175" y="188"/>
                      <a:pt x="161" y="168"/>
                      <a:pt x="156" y="162"/>
                    </a:cubicBezTo>
                    <a:cubicBezTo>
                      <a:pt x="150" y="156"/>
                      <a:pt x="133" y="134"/>
                      <a:pt x="133" y="134"/>
                    </a:cubicBezTo>
                    <a:cubicBezTo>
                      <a:pt x="125" y="137"/>
                      <a:pt x="116" y="140"/>
                      <a:pt x="107" y="143"/>
                    </a:cubicBezTo>
                    <a:cubicBezTo>
                      <a:pt x="48" y="163"/>
                      <a:pt x="67" y="206"/>
                      <a:pt x="38" y="230"/>
                    </a:cubicBezTo>
                    <a:cubicBezTo>
                      <a:pt x="31" y="235"/>
                      <a:pt x="6" y="249"/>
                      <a:pt x="1" y="267"/>
                    </a:cubicBezTo>
                    <a:cubicBezTo>
                      <a:pt x="1" y="267"/>
                      <a:pt x="2" y="251"/>
                      <a:pt x="34" y="224"/>
                    </a:cubicBezTo>
                    <a:cubicBezTo>
                      <a:pt x="53" y="208"/>
                      <a:pt x="41" y="164"/>
                      <a:pt x="89" y="141"/>
                    </a:cubicBezTo>
                    <a:cubicBezTo>
                      <a:pt x="137" y="117"/>
                      <a:pt x="135" y="124"/>
                      <a:pt x="152" y="106"/>
                    </a:cubicBezTo>
                    <a:cubicBezTo>
                      <a:pt x="167" y="89"/>
                      <a:pt x="185" y="47"/>
                      <a:pt x="193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4" name="Freeform 172">
                <a:extLst>
                  <a:ext uri="{FF2B5EF4-FFF2-40B4-BE49-F238E27FC236}">
                    <a16:creationId xmlns:a16="http://schemas.microsoft.com/office/drawing/2014/main" id="{21542731-E018-454F-B732-6010370B4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3106"/>
                <a:ext cx="99" cy="11"/>
              </a:xfrm>
              <a:custGeom>
                <a:avLst/>
                <a:gdLst>
                  <a:gd name="T0" fmla="*/ 0 w 46"/>
                  <a:gd name="T1" fmla="*/ 53 h 5"/>
                  <a:gd name="T2" fmla="*/ 189 w 46"/>
                  <a:gd name="T3" fmla="*/ 9 h 5"/>
                  <a:gd name="T4" fmla="*/ 458 w 46"/>
                  <a:gd name="T5" fmla="*/ 33 h 5"/>
                  <a:gd name="T6" fmla="*/ 181 w 46"/>
                  <a:gd name="T7" fmla="*/ 20 h 5"/>
                  <a:gd name="T8" fmla="*/ 0 w 46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">
                    <a:moveTo>
                      <a:pt x="0" y="5"/>
                    </a:moveTo>
                    <a:cubicBezTo>
                      <a:pt x="0" y="5"/>
                      <a:pt x="8" y="0"/>
                      <a:pt x="19" y="1"/>
                    </a:cubicBezTo>
                    <a:cubicBezTo>
                      <a:pt x="30" y="2"/>
                      <a:pt x="46" y="3"/>
                      <a:pt x="46" y="3"/>
                    </a:cubicBezTo>
                    <a:cubicBezTo>
                      <a:pt x="46" y="3"/>
                      <a:pt x="26" y="3"/>
                      <a:pt x="18" y="2"/>
                    </a:cubicBezTo>
                    <a:cubicBezTo>
                      <a:pt x="10" y="2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5" name="Freeform 173">
                <a:extLst>
                  <a:ext uri="{FF2B5EF4-FFF2-40B4-BE49-F238E27FC236}">
                    <a16:creationId xmlns:a16="http://schemas.microsoft.com/office/drawing/2014/main" id="{9330399C-5970-4722-B6A8-AA5EFC7CB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560"/>
                <a:ext cx="24" cy="35"/>
              </a:xfrm>
              <a:custGeom>
                <a:avLst/>
                <a:gdLst>
                  <a:gd name="T0" fmla="*/ 0 w 11"/>
                  <a:gd name="T1" fmla="*/ 65 h 15"/>
                  <a:gd name="T2" fmla="*/ 105 w 11"/>
                  <a:gd name="T3" fmla="*/ 191 h 15"/>
                  <a:gd name="T4" fmla="*/ 9 w 11"/>
                  <a:gd name="T5" fmla="*/ 6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0" y="5"/>
                    </a:moveTo>
                    <a:cubicBezTo>
                      <a:pt x="3" y="8"/>
                      <a:pt x="6" y="13"/>
                      <a:pt x="10" y="15"/>
                    </a:cubicBezTo>
                    <a:cubicBezTo>
                      <a:pt x="11" y="11"/>
                      <a:pt x="4" y="0"/>
                      <a:pt x="1" y="5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6" name="Freeform 174">
                <a:extLst>
                  <a:ext uri="{FF2B5EF4-FFF2-40B4-BE49-F238E27FC236}">
                    <a16:creationId xmlns:a16="http://schemas.microsoft.com/office/drawing/2014/main" id="{C5BE8068-A3DF-4857-9B12-AFA063946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620"/>
                <a:ext cx="80" cy="131"/>
              </a:xfrm>
              <a:custGeom>
                <a:avLst/>
                <a:gdLst>
                  <a:gd name="T0" fmla="*/ 0 w 37"/>
                  <a:gd name="T1" fmla="*/ 0 h 57"/>
                  <a:gd name="T2" fmla="*/ 164 w 37"/>
                  <a:gd name="T3" fmla="*/ 74 h 57"/>
                  <a:gd name="T4" fmla="*/ 262 w 37"/>
                  <a:gd name="T5" fmla="*/ 280 h 57"/>
                  <a:gd name="T6" fmla="*/ 314 w 37"/>
                  <a:gd name="T7" fmla="*/ 485 h 57"/>
                  <a:gd name="T8" fmla="*/ 346 w 37"/>
                  <a:gd name="T9" fmla="*/ 618 h 57"/>
                  <a:gd name="T10" fmla="*/ 234 w 37"/>
                  <a:gd name="T11" fmla="*/ 644 h 57"/>
                  <a:gd name="T12" fmla="*/ 173 w 37"/>
                  <a:gd name="T13" fmla="*/ 411 h 57"/>
                  <a:gd name="T14" fmla="*/ 9 w 37"/>
                  <a:gd name="T15" fmla="*/ 37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57">
                    <a:moveTo>
                      <a:pt x="0" y="0"/>
                    </a:moveTo>
                    <a:cubicBezTo>
                      <a:pt x="4" y="5"/>
                      <a:pt x="11" y="2"/>
                      <a:pt x="16" y="6"/>
                    </a:cubicBezTo>
                    <a:cubicBezTo>
                      <a:pt x="20" y="10"/>
                      <a:pt x="24" y="18"/>
                      <a:pt x="26" y="23"/>
                    </a:cubicBezTo>
                    <a:cubicBezTo>
                      <a:pt x="29" y="28"/>
                      <a:pt x="28" y="35"/>
                      <a:pt x="31" y="40"/>
                    </a:cubicBezTo>
                    <a:cubicBezTo>
                      <a:pt x="33" y="44"/>
                      <a:pt x="37" y="45"/>
                      <a:pt x="34" y="51"/>
                    </a:cubicBezTo>
                    <a:cubicBezTo>
                      <a:pt x="32" y="55"/>
                      <a:pt x="28" y="57"/>
                      <a:pt x="23" y="53"/>
                    </a:cubicBezTo>
                    <a:cubicBezTo>
                      <a:pt x="18" y="49"/>
                      <a:pt x="19" y="40"/>
                      <a:pt x="17" y="34"/>
                    </a:cubicBezTo>
                    <a:cubicBezTo>
                      <a:pt x="15" y="22"/>
                      <a:pt x="2" y="15"/>
                      <a:pt x="1" y="3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7" name="Freeform 175">
                <a:extLst>
                  <a:ext uri="{FF2B5EF4-FFF2-40B4-BE49-F238E27FC236}">
                    <a16:creationId xmlns:a16="http://schemas.microsoft.com/office/drawing/2014/main" id="{BC27C429-1FEC-42DC-9AE2-873FF1EA9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3048"/>
                <a:ext cx="37" cy="42"/>
              </a:xfrm>
              <a:custGeom>
                <a:avLst/>
                <a:gdLst>
                  <a:gd name="T0" fmla="*/ 9 w 17"/>
                  <a:gd name="T1" fmla="*/ 152 h 18"/>
                  <a:gd name="T2" fmla="*/ 133 w 17"/>
                  <a:gd name="T3" fmla="*/ 0 h 18"/>
                  <a:gd name="T4" fmla="*/ 124 w 17"/>
                  <a:gd name="T5" fmla="*/ 114 h 18"/>
                  <a:gd name="T6" fmla="*/ 113 w 17"/>
                  <a:gd name="T7" fmla="*/ 217 h 18"/>
                  <a:gd name="T8" fmla="*/ 9 w 17"/>
                  <a:gd name="T9" fmla="*/ 201 h 18"/>
                  <a:gd name="T10" fmla="*/ 0 w 17"/>
                  <a:gd name="T11" fmla="*/ 152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8">
                    <a:moveTo>
                      <a:pt x="1" y="12"/>
                    </a:moveTo>
                    <a:cubicBezTo>
                      <a:pt x="3" y="8"/>
                      <a:pt x="7" y="1"/>
                      <a:pt x="13" y="0"/>
                    </a:cubicBezTo>
                    <a:cubicBezTo>
                      <a:pt x="15" y="2"/>
                      <a:pt x="12" y="6"/>
                      <a:pt x="12" y="9"/>
                    </a:cubicBezTo>
                    <a:cubicBezTo>
                      <a:pt x="13" y="13"/>
                      <a:pt x="17" y="14"/>
                      <a:pt x="11" y="17"/>
                    </a:cubicBezTo>
                    <a:cubicBezTo>
                      <a:pt x="9" y="18"/>
                      <a:pt x="3" y="17"/>
                      <a:pt x="1" y="16"/>
                    </a:cubicBezTo>
                    <a:cubicBezTo>
                      <a:pt x="0" y="15"/>
                      <a:pt x="0" y="13"/>
                      <a:pt x="0" y="12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8" name="Freeform 176">
                <a:extLst>
                  <a:ext uri="{FF2B5EF4-FFF2-40B4-BE49-F238E27FC236}">
                    <a16:creationId xmlns:a16="http://schemas.microsoft.com/office/drawing/2014/main" id="{E8D838D3-7CDD-435B-B625-29F128B3F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037"/>
                <a:ext cx="140" cy="103"/>
              </a:xfrm>
              <a:custGeom>
                <a:avLst/>
                <a:gdLst>
                  <a:gd name="T0" fmla="*/ 0 w 65"/>
                  <a:gd name="T1" fmla="*/ 224 h 45"/>
                  <a:gd name="T2" fmla="*/ 69 w 65"/>
                  <a:gd name="T3" fmla="*/ 325 h 45"/>
                  <a:gd name="T4" fmla="*/ 209 w 65"/>
                  <a:gd name="T5" fmla="*/ 382 h 45"/>
                  <a:gd name="T6" fmla="*/ 362 w 65"/>
                  <a:gd name="T7" fmla="*/ 504 h 45"/>
                  <a:gd name="T8" fmla="*/ 510 w 65"/>
                  <a:gd name="T9" fmla="*/ 540 h 45"/>
                  <a:gd name="T10" fmla="*/ 547 w 65"/>
                  <a:gd name="T11" fmla="*/ 252 h 45"/>
                  <a:gd name="T12" fmla="*/ 607 w 65"/>
                  <a:gd name="T13" fmla="*/ 130 h 45"/>
                  <a:gd name="T14" fmla="*/ 590 w 65"/>
                  <a:gd name="T15" fmla="*/ 11 h 45"/>
                  <a:gd name="T16" fmla="*/ 409 w 65"/>
                  <a:gd name="T17" fmla="*/ 94 h 45"/>
                  <a:gd name="T18" fmla="*/ 172 w 65"/>
                  <a:gd name="T19" fmla="*/ 167 h 45"/>
                  <a:gd name="T20" fmla="*/ 9 w 65"/>
                  <a:gd name="T21" fmla="*/ 204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45">
                    <a:moveTo>
                      <a:pt x="0" y="19"/>
                    </a:moveTo>
                    <a:cubicBezTo>
                      <a:pt x="3" y="21"/>
                      <a:pt x="4" y="24"/>
                      <a:pt x="7" y="27"/>
                    </a:cubicBezTo>
                    <a:cubicBezTo>
                      <a:pt x="11" y="31"/>
                      <a:pt x="16" y="30"/>
                      <a:pt x="21" y="32"/>
                    </a:cubicBezTo>
                    <a:cubicBezTo>
                      <a:pt x="26" y="35"/>
                      <a:pt x="30" y="39"/>
                      <a:pt x="36" y="42"/>
                    </a:cubicBezTo>
                    <a:cubicBezTo>
                      <a:pt x="40" y="44"/>
                      <a:pt x="46" y="45"/>
                      <a:pt x="51" y="45"/>
                    </a:cubicBezTo>
                    <a:cubicBezTo>
                      <a:pt x="54" y="37"/>
                      <a:pt x="50" y="27"/>
                      <a:pt x="55" y="21"/>
                    </a:cubicBezTo>
                    <a:cubicBezTo>
                      <a:pt x="58" y="17"/>
                      <a:pt x="60" y="16"/>
                      <a:pt x="61" y="11"/>
                    </a:cubicBezTo>
                    <a:cubicBezTo>
                      <a:pt x="62" y="6"/>
                      <a:pt x="65" y="2"/>
                      <a:pt x="59" y="1"/>
                    </a:cubicBezTo>
                    <a:cubicBezTo>
                      <a:pt x="53" y="0"/>
                      <a:pt x="45" y="6"/>
                      <a:pt x="41" y="8"/>
                    </a:cubicBezTo>
                    <a:cubicBezTo>
                      <a:pt x="33" y="11"/>
                      <a:pt x="25" y="13"/>
                      <a:pt x="17" y="14"/>
                    </a:cubicBezTo>
                    <a:cubicBezTo>
                      <a:pt x="11" y="15"/>
                      <a:pt x="7" y="19"/>
                      <a:pt x="1" y="17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89" name="Freeform 177">
                <a:extLst>
                  <a:ext uri="{FF2B5EF4-FFF2-40B4-BE49-F238E27FC236}">
                    <a16:creationId xmlns:a16="http://schemas.microsoft.com/office/drawing/2014/main" id="{9C1E710B-BBF9-487A-BEFF-7E1495395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3021"/>
                <a:ext cx="13" cy="27"/>
              </a:xfrm>
              <a:custGeom>
                <a:avLst/>
                <a:gdLst>
                  <a:gd name="T0" fmla="*/ 33 w 6"/>
                  <a:gd name="T1" fmla="*/ 36 h 12"/>
                  <a:gd name="T2" fmla="*/ 33 w 6"/>
                  <a:gd name="T3" fmla="*/ 137 h 12"/>
                  <a:gd name="T4" fmla="*/ 52 w 6"/>
                  <a:gd name="T5" fmla="*/ 0 h 12"/>
                  <a:gd name="T6" fmla="*/ 20 w 6"/>
                  <a:gd name="T7" fmla="*/ 36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3" y="3"/>
                    </a:moveTo>
                    <a:cubicBezTo>
                      <a:pt x="1" y="4"/>
                      <a:pt x="0" y="12"/>
                      <a:pt x="3" y="12"/>
                    </a:cubicBezTo>
                    <a:cubicBezTo>
                      <a:pt x="6" y="12"/>
                      <a:pt x="6" y="2"/>
                      <a:pt x="5" y="0"/>
                    </a:cubicBezTo>
                    <a:cubicBezTo>
                      <a:pt x="4" y="1"/>
                      <a:pt x="3" y="2"/>
                      <a:pt x="2" y="3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0" name="Freeform 178">
                <a:extLst>
                  <a:ext uri="{FF2B5EF4-FFF2-40B4-BE49-F238E27FC236}">
                    <a16:creationId xmlns:a16="http://schemas.microsoft.com/office/drawing/2014/main" id="{AFB54895-3129-40A9-9C52-6C048B422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3090"/>
                <a:ext cx="32" cy="41"/>
              </a:xfrm>
              <a:custGeom>
                <a:avLst/>
                <a:gdLst>
                  <a:gd name="T0" fmla="*/ 49 w 15"/>
                  <a:gd name="T1" fmla="*/ 0 h 18"/>
                  <a:gd name="T2" fmla="*/ 19 w 15"/>
                  <a:gd name="T3" fmla="*/ 93 h 18"/>
                  <a:gd name="T4" fmla="*/ 68 w 15"/>
                  <a:gd name="T5" fmla="*/ 141 h 18"/>
                  <a:gd name="T6" fmla="*/ 49 w 15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8">
                    <a:moveTo>
                      <a:pt x="5" y="0"/>
                    </a:moveTo>
                    <a:cubicBezTo>
                      <a:pt x="0" y="0"/>
                      <a:pt x="2" y="5"/>
                      <a:pt x="2" y="8"/>
                    </a:cubicBezTo>
                    <a:cubicBezTo>
                      <a:pt x="2" y="15"/>
                      <a:pt x="1" y="18"/>
                      <a:pt x="7" y="12"/>
                    </a:cubicBezTo>
                    <a:cubicBezTo>
                      <a:pt x="15" y="5"/>
                      <a:pt x="6" y="7"/>
                      <a:pt x="5" y="0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1" name="Freeform 179">
                <a:extLst>
                  <a:ext uri="{FF2B5EF4-FFF2-40B4-BE49-F238E27FC236}">
                    <a16:creationId xmlns:a16="http://schemas.microsoft.com/office/drawing/2014/main" id="{6687270B-D506-4B69-AF76-E4AEC7098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094"/>
                <a:ext cx="62" cy="46"/>
              </a:xfrm>
              <a:custGeom>
                <a:avLst/>
                <a:gdLst>
                  <a:gd name="T0" fmla="*/ 41 w 29"/>
                  <a:gd name="T1" fmla="*/ 28 h 20"/>
                  <a:gd name="T2" fmla="*/ 120 w 29"/>
                  <a:gd name="T3" fmla="*/ 85 h 20"/>
                  <a:gd name="T4" fmla="*/ 197 w 29"/>
                  <a:gd name="T5" fmla="*/ 147 h 20"/>
                  <a:gd name="T6" fmla="*/ 265 w 29"/>
                  <a:gd name="T7" fmla="*/ 186 h 20"/>
                  <a:gd name="T8" fmla="*/ 197 w 29"/>
                  <a:gd name="T9" fmla="*/ 232 h 20"/>
                  <a:gd name="T10" fmla="*/ 41 w 29"/>
                  <a:gd name="T11" fmla="*/ 94 h 20"/>
                  <a:gd name="T12" fmla="*/ 51 w 29"/>
                  <a:gd name="T13" fmla="*/ 37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0">
                    <a:moveTo>
                      <a:pt x="4" y="2"/>
                    </a:moveTo>
                    <a:cubicBezTo>
                      <a:pt x="6" y="4"/>
                      <a:pt x="9" y="5"/>
                      <a:pt x="12" y="7"/>
                    </a:cubicBezTo>
                    <a:cubicBezTo>
                      <a:pt x="15" y="8"/>
                      <a:pt x="18" y="10"/>
                      <a:pt x="20" y="12"/>
                    </a:cubicBezTo>
                    <a:cubicBezTo>
                      <a:pt x="23" y="13"/>
                      <a:pt x="26" y="12"/>
                      <a:pt x="27" y="15"/>
                    </a:cubicBezTo>
                    <a:cubicBezTo>
                      <a:pt x="29" y="20"/>
                      <a:pt x="23" y="20"/>
                      <a:pt x="20" y="19"/>
                    </a:cubicBezTo>
                    <a:cubicBezTo>
                      <a:pt x="15" y="17"/>
                      <a:pt x="7" y="12"/>
                      <a:pt x="4" y="8"/>
                    </a:cubicBezTo>
                    <a:cubicBezTo>
                      <a:pt x="2" y="6"/>
                      <a:pt x="0" y="0"/>
                      <a:pt x="5" y="3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2" name="Freeform 180">
                <a:extLst>
                  <a:ext uri="{FF2B5EF4-FFF2-40B4-BE49-F238E27FC236}">
                    <a16:creationId xmlns:a16="http://schemas.microsoft.com/office/drawing/2014/main" id="{D0FCAE36-D119-4524-B874-F80BDA4FB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3087"/>
                <a:ext cx="28" cy="28"/>
              </a:xfrm>
              <a:custGeom>
                <a:avLst/>
                <a:gdLst>
                  <a:gd name="T0" fmla="*/ 80 w 13"/>
                  <a:gd name="T1" fmla="*/ 114 h 12"/>
                  <a:gd name="T2" fmla="*/ 80 w 13"/>
                  <a:gd name="T3" fmla="*/ 37 h 12"/>
                  <a:gd name="T4" fmla="*/ 80 w 13"/>
                  <a:gd name="T5" fmla="*/ 1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8" y="9"/>
                    </a:moveTo>
                    <a:cubicBezTo>
                      <a:pt x="4" y="8"/>
                      <a:pt x="0" y="0"/>
                      <a:pt x="8" y="3"/>
                    </a:cubicBezTo>
                    <a:cubicBezTo>
                      <a:pt x="13" y="5"/>
                      <a:pt x="11" y="12"/>
                      <a:pt x="8" y="9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3" name="Freeform 181">
                <a:extLst>
                  <a:ext uri="{FF2B5EF4-FFF2-40B4-BE49-F238E27FC236}">
                    <a16:creationId xmlns:a16="http://schemas.microsoft.com/office/drawing/2014/main" id="{9CEED2CC-05C4-49EA-A6A3-005252848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3058"/>
                <a:ext cx="20" cy="20"/>
              </a:xfrm>
              <a:custGeom>
                <a:avLst/>
                <a:gdLst>
                  <a:gd name="T0" fmla="*/ 36 w 9"/>
                  <a:gd name="T1" fmla="*/ 9 h 9"/>
                  <a:gd name="T2" fmla="*/ 64 w 9"/>
                  <a:gd name="T3" fmla="*/ 64 h 9"/>
                  <a:gd name="T4" fmla="*/ 20 w 9"/>
                  <a:gd name="T5" fmla="*/ 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1"/>
                    </a:moveTo>
                    <a:cubicBezTo>
                      <a:pt x="0" y="2"/>
                      <a:pt x="2" y="9"/>
                      <a:pt x="6" y="6"/>
                    </a:cubicBezTo>
                    <a:cubicBezTo>
                      <a:pt x="9" y="3"/>
                      <a:pt x="5" y="0"/>
                      <a:pt x="2" y="1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4" name="Freeform 182">
                <a:extLst>
                  <a:ext uri="{FF2B5EF4-FFF2-40B4-BE49-F238E27FC236}">
                    <a16:creationId xmlns:a16="http://schemas.microsoft.com/office/drawing/2014/main" id="{3573DC8E-9E9E-4B51-A210-2E3F2EE13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3094"/>
                <a:ext cx="15" cy="19"/>
              </a:xfrm>
              <a:custGeom>
                <a:avLst/>
                <a:gdLst>
                  <a:gd name="T0" fmla="*/ 28 w 7"/>
                  <a:gd name="T1" fmla="*/ 12 h 8"/>
                  <a:gd name="T2" fmla="*/ 60 w 7"/>
                  <a:gd name="T3" fmla="*/ 12 h 8"/>
                  <a:gd name="T4" fmla="*/ 28 w 7"/>
                  <a:gd name="T5" fmla="*/ 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1"/>
                    </a:moveTo>
                    <a:cubicBezTo>
                      <a:pt x="0" y="4"/>
                      <a:pt x="7" y="8"/>
                      <a:pt x="6" y="1"/>
                    </a:cubicBezTo>
                    <a:cubicBezTo>
                      <a:pt x="5" y="0"/>
                      <a:pt x="4" y="1"/>
                      <a:pt x="3" y="2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5" name="Freeform 183">
                <a:extLst>
                  <a:ext uri="{FF2B5EF4-FFF2-40B4-BE49-F238E27FC236}">
                    <a16:creationId xmlns:a16="http://schemas.microsoft.com/office/drawing/2014/main" id="{0FA4E72F-C084-42FD-BA57-5515C02AE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2558"/>
                <a:ext cx="71" cy="48"/>
              </a:xfrm>
              <a:custGeom>
                <a:avLst/>
                <a:gdLst>
                  <a:gd name="T0" fmla="*/ 9 w 33"/>
                  <a:gd name="T1" fmla="*/ 240 h 21"/>
                  <a:gd name="T2" fmla="*/ 9 w 33"/>
                  <a:gd name="T3" fmla="*/ 251 h 21"/>
                  <a:gd name="T4" fmla="*/ 148 w 33"/>
                  <a:gd name="T5" fmla="*/ 37 h 21"/>
                  <a:gd name="T6" fmla="*/ 286 w 33"/>
                  <a:gd name="T7" fmla="*/ 25 h 21"/>
                  <a:gd name="T8" fmla="*/ 278 w 33"/>
                  <a:gd name="T9" fmla="*/ 142 h 21"/>
                  <a:gd name="T10" fmla="*/ 129 w 33"/>
                  <a:gd name="T11" fmla="*/ 203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1">
                    <a:moveTo>
                      <a:pt x="1" y="20"/>
                    </a:moveTo>
                    <a:cubicBezTo>
                      <a:pt x="1" y="20"/>
                      <a:pt x="0" y="21"/>
                      <a:pt x="1" y="21"/>
                    </a:cubicBezTo>
                    <a:cubicBezTo>
                      <a:pt x="8" y="19"/>
                      <a:pt x="7" y="6"/>
                      <a:pt x="15" y="3"/>
                    </a:cubicBezTo>
                    <a:cubicBezTo>
                      <a:pt x="17" y="2"/>
                      <a:pt x="27" y="0"/>
                      <a:pt x="29" y="2"/>
                    </a:cubicBezTo>
                    <a:cubicBezTo>
                      <a:pt x="33" y="4"/>
                      <a:pt x="31" y="10"/>
                      <a:pt x="28" y="12"/>
                    </a:cubicBezTo>
                    <a:cubicBezTo>
                      <a:pt x="24" y="16"/>
                      <a:pt x="18" y="15"/>
                      <a:pt x="13" y="17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6" name="Freeform 184">
                <a:extLst>
                  <a:ext uri="{FF2B5EF4-FFF2-40B4-BE49-F238E27FC236}">
                    <a16:creationId xmlns:a16="http://schemas.microsoft.com/office/drawing/2014/main" id="{A11163B9-2062-4AF9-8803-B294C9267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2601"/>
                <a:ext cx="24" cy="14"/>
              </a:xfrm>
              <a:custGeom>
                <a:avLst/>
                <a:gdLst>
                  <a:gd name="T0" fmla="*/ 0 w 11"/>
                  <a:gd name="T1" fmla="*/ 12 h 6"/>
                  <a:gd name="T2" fmla="*/ 105 w 11"/>
                  <a:gd name="T3" fmla="*/ 77 h 6"/>
                  <a:gd name="T4" fmla="*/ 105 w 11"/>
                  <a:gd name="T5" fmla="*/ 12 h 6"/>
                  <a:gd name="T6" fmla="*/ 9 w 11"/>
                  <a:gd name="T7" fmla="*/ 0 h 6"/>
                  <a:gd name="T8" fmla="*/ 9 w 11"/>
                  <a:gd name="T9" fmla="*/ 2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0" y="1"/>
                    </a:moveTo>
                    <a:cubicBezTo>
                      <a:pt x="4" y="2"/>
                      <a:pt x="7" y="5"/>
                      <a:pt x="10" y="6"/>
                    </a:cubicBezTo>
                    <a:cubicBezTo>
                      <a:pt x="10" y="5"/>
                      <a:pt x="11" y="3"/>
                      <a:pt x="10" y="1"/>
                    </a:cubicBezTo>
                    <a:cubicBezTo>
                      <a:pt x="7" y="0"/>
                      <a:pt x="4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7" name="Freeform 185">
                <a:extLst>
                  <a:ext uri="{FF2B5EF4-FFF2-40B4-BE49-F238E27FC236}">
                    <a16:creationId xmlns:a16="http://schemas.microsoft.com/office/drawing/2014/main" id="{2D24FEE3-BD31-4C26-98BF-681EBDCAA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544"/>
                <a:ext cx="21" cy="16"/>
              </a:xfrm>
              <a:custGeom>
                <a:avLst/>
                <a:gdLst>
                  <a:gd name="T0" fmla="*/ 8 w 10"/>
                  <a:gd name="T1" fmla="*/ 57 h 7"/>
                  <a:gd name="T2" fmla="*/ 92 w 10"/>
                  <a:gd name="T3" fmla="*/ 37 h 7"/>
                  <a:gd name="T4" fmla="*/ 0 w 10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1" y="5"/>
                    </a:moveTo>
                    <a:cubicBezTo>
                      <a:pt x="4" y="5"/>
                      <a:pt x="9" y="7"/>
                      <a:pt x="10" y="3"/>
                    </a:cubicBezTo>
                    <a:cubicBezTo>
                      <a:pt x="8" y="0"/>
                      <a:pt x="2" y="1"/>
                      <a:pt x="0" y="4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8" name="Freeform 186">
                <a:extLst>
                  <a:ext uri="{FF2B5EF4-FFF2-40B4-BE49-F238E27FC236}">
                    <a16:creationId xmlns:a16="http://schemas.microsoft.com/office/drawing/2014/main" id="{6D4B59C0-3E5F-4AE1-AE29-A213B7FA1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2569"/>
                <a:ext cx="24" cy="28"/>
              </a:xfrm>
              <a:custGeom>
                <a:avLst/>
                <a:gdLst>
                  <a:gd name="T0" fmla="*/ 113 w 11"/>
                  <a:gd name="T1" fmla="*/ 0 h 12"/>
                  <a:gd name="T2" fmla="*/ 33 w 11"/>
                  <a:gd name="T3" fmla="*/ 152 h 12"/>
                  <a:gd name="T4" fmla="*/ 96 w 11"/>
                  <a:gd name="T5" fmla="*/ 12 h 12"/>
                  <a:gd name="T6" fmla="*/ 105 w 11"/>
                  <a:gd name="T7" fmla="*/ 2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cubicBezTo>
                      <a:pt x="9" y="3"/>
                      <a:pt x="8" y="12"/>
                      <a:pt x="3" y="12"/>
                    </a:cubicBezTo>
                    <a:cubicBezTo>
                      <a:pt x="0" y="9"/>
                      <a:pt x="5" y="0"/>
                      <a:pt x="9" y="1"/>
                    </a:cubicBezTo>
                    <a:cubicBezTo>
                      <a:pt x="9" y="2"/>
                      <a:pt x="9" y="2"/>
                      <a:pt x="10" y="2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99" name="Freeform 187">
                <a:extLst>
                  <a:ext uri="{FF2B5EF4-FFF2-40B4-BE49-F238E27FC236}">
                    <a16:creationId xmlns:a16="http://schemas.microsoft.com/office/drawing/2014/main" id="{5EC787AC-599A-475C-9F94-B0BF2884F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007"/>
                <a:ext cx="34" cy="62"/>
              </a:xfrm>
              <a:custGeom>
                <a:avLst/>
                <a:gdLst>
                  <a:gd name="T0" fmla="*/ 9 w 16"/>
                  <a:gd name="T1" fmla="*/ 0 h 27"/>
                  <a:gd name="T2" fmla="*/ 153 w 16"/>
                  <a:gd name="T3" fmla="*/ 280 h 27"/>
                  <a:gd name="T4" fmla="*/ 0 w 16"/>
                  <a:gd name="T5" fmla="*/ 11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7">
                    <a:moveTo>
                      <a:pt x="1" y="0"/>
                    </a:moveTo>
                    <a:cubicBezTo>
                      <a:pt x="7" y="6"/>
                      <a:pt x="12" y="16"/>
                      <a:pt x="16" y="23"/>
                    </a:cubicBezTo>
                    <a:cubicBezTo>
                      <a:pt x="10" y="27"/>
                      <a:pt x="0" y="6"/>
                      <a:pt x="0" y="1"/>
                    </a:cubicBezTo>
                  </a:path>
                </a:pathLst>
              </a:custGeom>
              <a:solidFill>
                <a:srgbClr val="F9ED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0" name="Freeform 188">
                <a:extLst>
                  <a:ext uri="{FF2B5EF4-FFF2-40B4-BE49-F238E27FC236}">
                    <a16:creationId xmlns:a16="http://schemas.microsoft.com/office/drawing/2014/main" id="{1CCD143F-5FC0-4A96-83C1-C90511D02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942"/>
                <a:ext cx="113" cy="116"/>
              </a:xfrm>
              <a:custGeom>
                <a:avLst/>
                <a:gdLst>
                  <a:gd name="T0" fmla="*/ 193 w 52"/>
                  <a:gd name="T1" fmla="*/ 200 h 50"/>
                  <a:gd name="T2" fmla="*/ 491 w 52"/>
                  <a:gd name="T3" fmla="*/ 612 h 50"/>
                  <a:gd name="T4" fmla="*/ 350 w 52"/>
                  <a:gd name="T5" fmla="*/ 612 h 50"/>
                  <a:gd name="T6" fmla="*/ 174 w 52"/>
                  <a:gd name="T7" fmla="*/ 387 h 50"/>
                  <a:gd name="T8" fmla="*/ 33 w 52"/>
                  <a:gd name="T9" fmla="*/ 12 h 50"/>
                  <a:gd name="T10" fmla="*/ 141 w 52"/>
                  <a:gd name="T11" fmla="*/ 102 h 50"/>
                  <a:gd name="T12" fmla="*/ 278 w 52"/>
                  <a:gd name="T13" fmla="*/ 313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0">
                    <a:moveTo>
                      <a:pt x="19" y="16"/>
                    </a:moveTo>
                    <a:cubicBezTo>
                      <a:pt x="27" y="23"/>
                      <a:pt x="52" y="34"/>
                      <a:pt x="48" y="49"/>
                    </a:cubicBezTo>
                    <a:cubicBezTo>
                      <a:pt x="44" y="50"/>
                      <a:pt x="38" y="50"/>
                      <a:pt x="34" y="49"/>
                    </a:cubicBezTo>
                    <a:cubicBezTo>
                      <a:pt x="26" y="46"/>
                      <a:pt x="23" y="37"/>
                      <a:pt x="17" y="31"/>
                    </a:cubicBezTo>
                    <a:cubicBezTo>
                      <a:pt x="9" y="21"/>
                      <a:pt x="0" y="16"/>
                      <a:pt x="3" y="1"/>
                    </a:cubicBezTo>
                    <a:cubicBezTo>
                      <a:pt x="8" y="0"/>
                      <a:pt x="11" y="5"/>
                      <a:pt x="14" y="8"/>
                    </a:cubicBezTo>
                    <a:cubicBezTo>
                      <a:pt x="18" y="14"/>
                      <a:pt x="22" y="19"/>
                      <a:pt x="27" y="25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1" name="Freeform 189">
                <a:extLst>
                  <a:ext uri="{FF2B5EF4-FFF2-40B4-BE49-F238E27FC236}">
                    <a16:creationId xmlns:a16="http://schemas.microsoft.com/office/drawing/2014/main" id="{B5A210A2-0808-4C85-B9D7-F8358DFFC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3044"/>
                <a:ext cx="26" cy="20"/>
              </a:xfrm>
              <a:custGeom>
                <a:avLst/>
                <a:gdLst>
                  <a:gd name="T0" fmla="*/ 61 w 12"/>
                  <a:gd name="T1" fmla="*/ 20 h 9"/>
                  <a:gd name="T2" fmla="*/ 0 w 12"/>
                  <a:gd name="T3" fmla="*/ 80 h 9"/>
                  <a:gd name="T4" fmla="*/ 113 w 12"/>
                  <a:gd name="T5" fmla="*/ 44 h 9"/>
                  <a:gd name="T6" fmla="*/ 43 w 12"/>
                  <a:gd name="T7" fmla="*/ 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9">
                    <a:moveTo>
                      <a:pt x="6" y="2"/>
                    </a:moveTo>
                    <a:cubicBezTo>
                      <a:pt x="3" y="3"/>
                      <a:pt x="1" y="4"/>
                      <a:pt x="0" y="7"/>
                    </a:cubicBezTo>
                    <a:cubicBezTo>
                      <a:pt x="4" y="9"/>
                      <a:pt x="8" y="5"/>
                      <a:pt x="11" y="4"/>
                    </a:cubicBezTo>
                    <a:cubicBezTo>
                      <a:pt x="12" y="0"/>
                      <a:pt x="6" y="1"/>
                      <a:pt x="4" y="3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2" name="Freeform 190">
                <a:extLst>
                  <a:ext uri="{FF2B5EF4-FFF2-40B4-BE49-F238E27FC236}">
                    <a16:creationId xmlns:a16="http://schemas.microsoft.com/office/drawing/2014/main" id="{20053E89-DC66-474B-BD71-6698F5678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3021"/>
                <a:ext cx="15" cy="25"/>
              </a:xfrm>
              <a:custGeom>
                <a:avLst/>
                <a:gdLst>
                  <a:gd name="T0" fmla="*/ 28 w 7"/>
                  <a:gd name="T1" fmla="*/ 45 h 11"/>
                  <a:gd name="T2" fmla="*/ 0 w 7"/>
                  <a:gd name="T3" fmla="*/ 102 h 11"/>
                  <a:gd name="T4" fmla="*/ 9 w 7"/>
                  <a:gd name="T5" fmla="*/ 5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3" y="4"/>
                    </a:moveTo>
                    <a:cubicBezTo>
                      <a:pt x="1" y="5"/>
                      <a:pt x="0" y="7"/>
                      <a:pt x="0" y="9"/>
                    </a:cubicBezTo>
                    <a:cubicBezTo>
                      <a:pt x="7" y="11"/>
                      <a:pt x="7" y="0"/>
                      <a:pt x="1" y="5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3" name="Freeform 191">
                <a:extLst>
                  <a:ext uri="{FF2B5EF4-FFF2-40B4-BE49-F238E27FC236}">
                    <a16:creationId xmlns:a16="http://schemas.microsoft.com/office/drawing/2014/main" id="{F62D92B2-E1FF-406B-9ED6-DDF0E0E7F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3048"/>
                <a:ext cx="13" cy="16"/>
              </a:xfrm>
              <a:custGeom>
                <a:avLst/>
                <a:gdLst>
                  <a:gd name="T0" fmla="*/ 9 w 6"/>
                  <a:gd name="T1" fmla="*/ 11 h 7"/>
                  <a:gd name="T2" fmla="*/ 52 w 6"/>
                  <a:gd name="T3" fmla="*/ 0 h 7"/>
                  <a:gd name="T4" fmla="*/ 9 w 6"/>
                  <a:gd name="T5" fmla="*/ 2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1" y="7"/>
                      <a:pt x="6" y="5"/>
                      <a:pt x="5" y="0"/>
                    </a:cubicBezTo>
                    <a:cubicBezTo>
                      <a:pt x="3" y="0"/>
                      <a:pt x="0" y="0"/>
                      <a:pt x="1" y="2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4" name="Freeform 192">
                <a:extLst>
                  <a:ext uri="{FF2B5EF4-FFF2-40B4-BE49-F238E27FC236}">
                    <a16:creationId xmlns:a16="http://schemas.microsoft.com/office/drawing/2014/main" id="{1B468851-4A93-4693-9940-45745D228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645"/>
                <a:ext cx="82" cy="115"/>
              </a:xfrm>
              <a:custGeom>
                <a:avLst/>
                <a:gdLst>
                  <a:gd name="T0" fmla="*/ 52 w 38"/>
                  <a:gd name="T1" fmla="*/ 0 h 50"/>
                  <a:gd name="T2" fmla="*/ 164 w 38"/>
                  <a:gd name="T3" fmla="*/ 0 h 50"/>
                  <a:gd name="T4" fmla="*/ 261 w 38"/>
                  <a:gd name="T5" fmla="*/ 74 h 50"/>
                  <a:gd name="T6" fmla="*/ 341 w 38"/>
                  <a:gd name="T7" fmla="*/ 122 h 50"/>
                  <a:gd name="T8" fmla="*/ 373 w 38"/>
                  <a:gd name="T9" fmla="*/ 269 h 50"/>
                  <a:gd name="T10" fmla="*/ 373 w 38"/>
                  <a:gd name="T11" fmla="*/ 460 h 50"/>
                  <a:gd name="T12" fmla="*/ 233 w 38"/>
                  <a:gd name="T13" fmla="*/ 561 h 50"/>
                  <a:gd name="T14" fmla="*/ 164 w 38"/>
                  <a:gd name="T15" fmla="*/ 391 h 50"/>
                  <a:gd name="T16" fmla="*/ 173 w 38"/>
                  <a:gd name="T17" fmla="*/ 269 h 50"/>
                  <a:gd name="T18" fmla="*/ 60 w 38"/>
                  <a:gd name="T19" fmla="*/ 94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50">
                    <a:moveTo>
                      <a:pt x="5" y="0"/>
                    </a:moveTo>
                    <a:cubicBezTo>
                      <a:pt x="10" y="4"/>
                      <a:pt x="12" y="0"/>
                      <a:pt x="16" y="0"/>
                    </a:cubicBezTo>
                    <a:cubicBezTo>
                      <a:pt x="19" y="1"/>
                      <a:pt x="22" y="6"/>
                      <a:pt x="26" y="6"/>
                    </a:cubicBezTo>
                    <a:cubicBezTo>
                      <a:pt x="31" y="7"/>
                      <a:pt x="31" y="6"/>
                      <a:pt x="34" y="10"/>
                    </a:cubicBezTo>
                    <a:cubicBezTo>
                      <a:pt x="37" y="14"/>
                      <a:pt x="38" y="17"/>
                      <a:pt x="37" y="22"/>
                    </a:cubicBezTo>
                    <a:cubicBezTo>
                      <a:pt x="36" y="28"/>
                      <a:pt x="37" y="32"/>
                      <a:pt x="37" y="38"/>
                    </a:cubicBezTo>
                    <a:cubicBezTo>
                      <a:pt x="36" y="46"/>
                      <a:pt x="30" y="50"/>
                      <a:pt x="23" y="46"/>
                    </a:cubicBezTo>
                    <a:cubicBezTo>
                      <a:pt x="18" y="42"/>
                      <a:pt x="16" y="38"/>
                      <a:pt x="16" y="32"/>
                    </a:cubicBezTo>
                    <a:cubicBezTo>
                      <a:pt x="16" y="29"/>
                      <a:pt x="19" y="25"/>
                      <a:pt x="17" y="22"/>
                    </a:cubicBezTo>
                    <a:cubicBezTo>
                      <a:pt x="13" y="17"/>
                      <a:pt x="0" y="18"/>
                      <a:pt x="6" y="8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5" name="Freeform 193">
                <a:extLst>
                  <a:ext uri="{FF2B5EF4-FFF2-40B4-BE49-F238E27FC236}">
                    <a16:creationId xmlns:a16="http://schemas.microsoft.com/office/drawing/2014/main" id="{4F87AEC9-9BBD-421E-9CC2-3795E8945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2938"/>
                <a:ext cx="19" cy="37"/>
              </a:xfrm>
              <a:custGeom>
                <a:avLst/>
                <a:gdLst>
                  <a:gd name="T0" fmla="*/ 27 w 9"/>
                  <a:gd name="T1" fmla="*/ 37 h 16"/>
                  <a:gd name="T2" fmla="*/ 76 w 9"/>
                  <a:gd name="T3" fmla="*/ 123 h 16"/>
                  <a:gd name="T4" fmla="*/ 36 w 9"/>
                  <a:gd name="T5" fmla="*/ 150 h 16"/>
                  <a:gd name="T6" fmla="*/ 8 w 9"/>
                  <a:gd name="T7" fmla="*/ 37 h 16"/>
                  <a:gd name="T8" fmla="*/ 36 w 9"/>
                  <a:gd name="T9" fmla="*/ 6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3" y="3"/>
                    </a:moveTo>
                    <a:cubicBezTo>
                      <a:pt x="4" y="5"/>
                      <a:pt x="7" y="8"/>
                      <a:pt x="8" y="10"/>
                    </a:cubicBezTo>
                    <a:cubicBezTo>
                      <a:pt x="9" y="15"/>
                      <a:pt x="7" y="16"/>
                      <a:pt x="4" y="12"/>
                    </a:cubicBezTo>
                    <a:cubicBezTo>
                      <a:pt x="3" y="11"/>
                      <a:pt x="0" y="4"/>
                      <a:pt x="1" y="3"/>
                    </a:cubicBezTo>
                    <a:cubicBezTo>
                      <a:pt x="2" y="0"/>
                      <a:pt x="4" y="4"/>
                      <a:pt x="4" y="5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6" name="Freeform 194">
                <a:extLst>
                  <a:ext uri="{FF2B5EF4-FFF2-40B4-BE49-F238E27FC236}">
                    <a16:creationId xmlns:a16="http://schemas.microsoft.com/office/drawing/2014/main" id="{CE3EC883-75C7-48B7-B802-A64D7228A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643"/>
                <a:ext cx="15" cy="16"/>
              </a:xfrm>
              <a:custGeom>
                <a:avLst/>
                <a:gdLst>
                  <a:gd name="T0" fmla="*/ 9 w 7"/>
                  <a:gd name="T1" fmla="*/ 37 h 7"/>
                  <a:gd name="T2" fmla="*/ 69 w 7"/>
                  <a:gd name="T3" fmla="*/ 57 h 7"/>
                  <a:gd name="T4" fmla="*/ 0 w 7"/>
                  <a:gd name="T5" fmla="*/ 0 h 7"/>
                  <a:gd name="T6" fmla="*/ 9 w 7"/>
                  <a:gd name="T7" fmla="*/ 3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2" y="7"/>
                      <a:pt x="5" y="7"/>
                      <a:pt x="7" y="5"/>
                    </a:cubicBezTo>
                    <a:cubicBezTo>
                      <a:pt x="6" y="3"/>
                      <a:pt x="3" y="0"/>
                      <a:pt x="0" y="0"/>
                    </a:cubicBezTo>
                    <a:cubicBezTo>
                      <a:pt x="0" y="2"/>
                      <a:pt x="1" y="3"/>
                      <a:pt x="1" y="3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7" name="Freeform 195">
                <a:extLst>
                  <a:ext uri="{FF2B5EF4-FFF2-40B4-BE49-F238E27FC236}">
                    <a16:creationId xmlns:a16="http://schemas.microsoft.com/office/drawing/2014/main" id="{67DC2A3D-3788-4239-83CA-DCBB17F21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2694"/>
                <a:ext cx="22" cy="43"/>
              </a:xfrm>
              <a:custGeom>
                <a:avLst/>
                <a:gdLst>
                  <a:gd name="T0" fmla="*/ 44 w 10"/>
                  <a:gd name="T1" fmla="*/ 25 h 19"/>
                  <a:gd name="T2" fmla="*/ 53 w 10"/>
                  <a:gd name="T3" fmla="*/ 220 h 19"/>
                  <a:gd name="T4" fmla="*/ 53 w 10"/>
                  <a:gd name="T5" fmla="*/ 0 h 19"/>
                  <a:gd name="T6" fmla="*/ 44 w 10"/>
                  <a:gd name="T7" fmla="*/ 3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4" y="2"/>
                    </a:moveTo>
                    <a:cubicBezTo>
                      <a:pt x="4" y="6"/>
                      <a:pt x="0" y="17"/>
                      <a:pt x="5" y="19"/>
                    </a:cubicBezTo>
                    <a:cubicBezTo>
                      <a:pt x="7" y="15"/>
                      <a:pt x="10" y="2"/>
                      <a:pt x="5" y="0"/>
                    </a:cubicBezTo>
                    <a:cubicBezTo>
                      <a:pt x="5" y="1"/>
                      <a:pt x="4" y="2"/>
                      <a:pt x="4" y="3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8" name="Freeform 196">
                <a:extLst>
                  <a:ext uri="{FF2B5EF4-FFF2-40B4-BE49-F238E27FC236}">
                    <a16:creationId xmlns:a16="http://schemas.microsoft.com/office/drawing/2014/main" id="{0A676760-EBA0-4BB0-A4C8-B579B2686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975"/>
                <a:ext cx="11" cy="20"/>
              </a:xfrm>
              <a:custGeom>
                <a:avLst/>
                <a:gdLst>
                  <a:gd name="T0" fmla="*/ 9 w 5"/>
                  <a:gd name="T1" fmla="*/ 20 h 9"/>
                  <a:gd name="T2" fmla="*/ 9 w 5"/>
                  <a:gd name="T3" fmla="*/ 98 h 9"/>
                  <a:gd name="T4" fmla="*/ 9 w 5"/>
                  <a:gd name="T5" fmla="*/ 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1" y="2"/>
                    </a:moveTo>
                    <a:cubicBezTo>
                      <a:pt x="0" y="4"/>
                      <a:pt x="0" y="7"/>
                      <a:pt x="1" y="9"/>
                    </a:cubicBezTo>
                    <a:cubicBezTo>
                      <a:pt x="5" y="9"/>
                      <a:pt x="5" y="0"/>
                      <a:pt x="1" y="2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09" name="Freeform 197">
                <a:extLst>
                  <a:ext uri="{FF2B5EF4-FFF2-40B4-BE49-F238E27FC236}">
                    <a16:creationId xmlns:a16="http://schemas.microsoft.com/office/drawing/2014/main" id="{2249A21D-2F1F-4BA6-8D35-4A603D3A1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2611"/>
                <a:ext cx="22" cy="9"/>
              </a:xfrm>
              <a:custGeom>
                <a:avLst/>
                <a:gdLst>
                  <a:gd name="T0" fmla="*/ 0 w 10"/>
                  <a:gd name="T1" fmla="*/ 11 h 4"/>
                  <a:gd name="T2" fmla="*/ 97 w 10"/>
                  <a:gd name="T3" fmla="*/ 45 h 4"/>
                  <a:gd name="T4" fmla="*/ 20 w 10"/>
                  <a:gd name="T5" fmla="*/ 0 h 4"/>
                  <a:gd name="T6" fmla="*/ 20 w 10"/>
                  <a:gd name="T7" fmla="*/ 1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0" y="1"/>
                    </a:moveTo>
                    <a:cubicBezTo>
                      <a:pt x="4" y="1"/>
                      <a:pt x="6" y="4"/>
                      <a:pt x="9" y="4"/>
                    </a:cubicBezTo>
                    <a:cubicBezTo>
                      <a:pt x="10" y="0"/>
                      <a:pt x="5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0" name="Freeform 198">
                <a:extLst>
                  <a:ext uri="{FF2B5EF4-FFF2-40B4-BE49-F238E27FC236}">
                    <a16:creationId xmlns:a16="http://schemas.microsoft.com/office/drawing/2014/main" id="{0A4AE96F-7ACD-4226-9E6E-B90534AF8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756"/>
                <a:ext cx="13" cy="41"/>
              </a:xfrm>
              <a:custGeom>
                <a:avLst/>
                <a:gdLst>
                  <a:gd name="T0" fmla="*/ 20 w 6"/>
                  <a:gd name="T1" fmla="*/ 0 h 18"/>
                  <a:gd name="T2" fmla="*/ 9 w 6"/>
                  <a:gd name="T3" fmla="*/ 212 h 18"/>
                  <a:gd name="T4" fmla="*/ 20 w 6"/>
                  <a:gd name="T5" fmla="*/ 0 h 18"/>
                  <a:gd name="T6" fmla="*/ 20 w 6"/>
                  <a:gd name="T7" fmla="*/ 2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8">
                    <a:moveTo>
                      <a:pt x="2" y="0"/>
                    </a:moveTo>
                    <a:cubicBezTo>
                      <a:pt x="4" y="6"/>
                      <a:pt x="0" y="12"/>
                      <a:pt x="1" y="18"/>
                    </a:cubicBezTo>
                    <a:cubicBezTo>
                      <a:pt x="3" y="16"/>
                      <a:pt x="6" y="1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</a:path>
                </a:pathLst>
              </a:custGeom>
              <a:solidFill>
                <a:srgbClr val="BA68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1" name="Freeform 199">
                <a:extLst>
                  <a:ext uri="{FF2B5EF4-FFF2-40B4-BE49-F238E27FC236}">
                    <a16:creationId xmlns:a16="http://schemas.microsoft.com/office/drawing/2014/main" id="{96E22E75-A4EA-40C8-88AF-0CF014EEC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862"/>
                <a:ext cx="24" cy="20"/>
              </a:xfrm>
              <a:custGeom>
                <a:avLst/>
                <a:gdLst>
                  <a:gd name="T0" fmla="*/ 96 w 11"/>
                  <a:gd name="T1" fmla="*/ 44 h 9"/>
                  <a:gd name="T2" fmla="*/ 33 w 11"/>
                  <a:gd name="T3" fmla="*/ 64 h 9"/>
                  <a:gd name="T4" fmla="*/ 96 w 11"/>
                  <a:gd name="T5" fmla="*/ 98 h 9"/>
                  <a:gd name="T6" fmla="*/ 96 w 11"/>
                  <a:gd name="T7" fmla="*/ 4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9" y="4"/>
                    </a:moveTo>
                    <a:cubicBezTo>
                      <a:pt x="8" y="4"/>
                      <a:pt x="0" y="0"/>
                      <a:pt x="3" y="6"/>
                    </a:cubicBezTo>
                    <a:cubicBezTo>
                      <a:pt x="4" y="8"/>
                      <a:pt x="8" y="7"/>
                      <a:pt x="9" y="9"/>
                    </a:cubicBezTo>
                    <a:cubicBezTo>
                      <a:pt x="11" y="7"/>
                      <a:pt x="10" y="6"/>
                      <a:pt x="9" y="4"/>
                    </a:cubicBezTo>
                  </a:path>
                </a:pathLst>
              </a:custGeom>
              <a:solidFill>
                <a:srgbClr val="9B5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2" name="Freeform 200">
                <a:extLst>
                  <a:ext uri="{FF2B5EF4-FFF2-40B4-BE49-F238E27FC236}">
                    <a16:creationId xmlns:a16="http://schemas.microsoft.com/office/drawing/2014/main" id="{10D6F229-DF3A-420D-8E6B-82495F9A0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666"/>
                <a:ext cx="32" cy="58"/>
              </a:xfrm>
              <a:custGeom>
                <a:avLst/>
                <a:gdLst>
                  <a:gd name="T0" fmla="*/ 28 w 15"/>
                  <a:gd name="T1" fmla="*/ 86 h 25"/>
                  <a:gd name="T2" fmla="*/ 128 w 15"/>
                  <a:gd name="T3" fmla="*/ 313 h 25"/>
                  <a:gd name="T4" fmla="*/ 49 w 15"/>
                  <a:gd name="T5" fmla="*/ 12 h 25"/>
                  <a:gd name="T6" fmla="*/ 28 w 15"/>
                  <a:gd name="T7" fmla="*/ 11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5">
                    <a:moveTo>
                      <a:pt x="3" y="7"/>
                    </a:moveTo>
                    <a:cubicBezTo>
                      <a:pt x="8" y="12"/>
                      <a:pt x="8" y="22"/>
                      <a:pt x="13" y="25"/>
                    </a:cubicBezTo>
                    <a:cubicBezTo>
                      <a:pt x="15" y="21"/>
                      <a:pt x="12" y="3"/>
                      <a:pt x="5" y="1"/>
                    </a:cubicBezTo>
                    <a:cubicBezTo>
                      <a:pt x="0" y="0"/>
                      <a:pt x="2" y="6"/>
                      <a:pt x="3" y="9"/>
                    </a:cubicBezTo>
                  </a:path>
                </a:pathLst>
              </a:custGeom>
              <a:solidFill>
                <a:srgbClr val="9B5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3" name="Freeform 201">
                <a:extLst>
                  <a:ext uri="{FF2B5EF4-FFF2-40B4-BE49-F238E27FC236}">
                    <a16:creationId xmlns:a16="http://schemas.microsoft.com/office/drawing/2014/main" id="{E23A9CF0-FB26-4E09-8255-EBA7F481F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859"/>
                <a:ext cx="32" cy="26"/>
              </a:xfrm>
              <a:custGeom>
                <a:avLst/>
                <a:gdLst>
                  <a:gd name="T0" fmla="*/ 0 w 15"/>
                  <a:gd name="T1" fmla="*/ 28 h 11"/>
                  <a:gd name="T2" fmla="*/ 60 w 15"/>
                  <a:gd name="T3" fmla="*/ 118 h 11"/>
                  <a:gd name="T4" fmla="*/ 145 w 15"/>
                  <a:gd name="T5" fmla="*/ 106 h 11"/>
                  <a:gd name="T6" fmla="*/ 0 w 15"/>
                  <a:gd name="T7" fmla="*/ 2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0" y="2"/>
                    </a:moveTo>
                    <a:cubicBezTo>
                      <a:pt x="2" y="3"/>
                      <a:pt x="4" y="8"/>
                      <a:pt x="6" y="9"/>
                    </a:cubicBezTo>
                    <a:cubicBezTo>
                      <a:pt x="9" y="11"/>
                      <a:pt x="11" y="8"/>
                      <a:pt x="15" y="8"/>
                    </a:cubicBezTo>
                    <a:cubicBezTo>
                      <a:pt x="15" y="4"/>
                      <a:pt x="0" y="0"/>
                      <a:pt x="0" y="2"/>
                    </a:cubicBezTo>
                  </a:path>
                </a:pathLst>
              </a:custGeom>
              <a:solidFill>
                <a:srgbClr val="9B5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4" name="Freeform 202">
                <a:extLst>
                  <a:ext uri="{FF2B5EF4-FFF2-40B4-BE49-F238E27FC236}">
                    <a16:creationId xmlns:a16="http://schemas.microsoft.com/office/drawing/2014/main" id="{4871A4F5-48E0-4178-B4D3-D70312E0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765"/>
                <a:ext cx="52" cy="85"/>
              </a:xfrm>
              <a:custGeom>
                <a:avLst/>
                <a:gdLst>
                  <a:gd name="T0" fmla="*/ 72 w 24"/>
                  <a:gd name="T1" fmla="*/ 0 h 37"/>
                  <a:gd name="T2" fmla="*/ 33 w 24"/>
                  <a:gd name="T3" fmla="*/ 131 h 37"/>
                  <a:gd name="T4" fmla="*/ 9 w 24"/>
                  <a:gd name="T5" fmla="*/ 253 h 37"/>
                  <a:gd name="T6" fmla="*/ 9 w 24"/>
                  <a:gd name="T7" fmla="*/ 391 h 37"/>
                  <a:gd name="T8" fmla="*/ 93 w 24"/>
                  <a:gd name="T9" fmla="*/ 423 h 37"/>
                  <a:gd name="T10" fmla="*/ 193 w 24"/>
                  <a:gd name="T11" fmla="*/ 317 h 37"/>
                  <a:gd name="T12" fmla="*/ 121 w 24"/>
                  <a:gd name="T13" fmla="*/ 147 h 37"/>
                  <a:gd name="T14" fmla="*/ 93 w 24"/>
                  <a:gd name="T15" fmla="*/ 48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37">
                    <a:moveTo>
                      <a:pt x="7" y="0"/>
                    </a:moveTo>
                    <a:cubicBezTo>
                      <a:pt x="7" y="4"/>
                      <a:pt x="5" y="7"/>
                      <a:pt x="3" y="11"/>
                    </a:cubicBezTo>
                    <a:cubicBezTo>
                      <a:pt x="0" y="15"/>
                      <a:pt x="1" y="17"/>
                      <a:pt x="1" y="21"/>
                    </a:cubicBezTo>
                    <a:cubicBezTo>
                      <a:pt x="2" y="24"/>
                      <a:pt x="0" y="29"/>
                      <a:pt x="1" y="32"/>
                    </a:cubicBezTo>
                    <a:cubicBezTo>
                      <a:pt x="3" y="34"/>
                      <a:pt x="6" y="34"/>
                      <a:pt x="9" y="35"/>
                    </a:cubicBezTo>
                    <a:cubicBezTo>
                      <a:pt x="17" y="37"/>
                      <a:pt x="24" y="37"/>
                      <a:pt x="19" y="26"/>
                    </a:cubicBezTo>
                    <a:cubicBezTo>
                      <a:pt x="17" y="22"/>
                      <a:pt x="14" y="17"/>
                      <a:pt x="12" y="12"/>
                    </a:cubicBezTo>
                    <a:cubicBezTo>
                      <a:pt x="11" y="9"/>
                      <a:pt x="11" y="6"/>
                      <a:pt x="9" y="4"/>
                    </a:cubicBezTo>
                  </a:path>
                </a:pathLst>
              </a:custGeom>
              <a:solidFill>
                <a:srgbClr val="9B5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5" name="Freeform 203">
                <a:extLst>
                  <a:ext uri="{FF2B5EF4-FFF2-40B4-BE49-F238E27FC236}">
                    <a16:creationId xmlns:a16="http://schemas.microsoft.com/office/drawing/2014/main" id="{90865B2B-DA13-4683-BA0F-5627F1864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696"/>
                <a:ext cx="15" cy="30"/>
              </a:xfrm>
              <a:custGeom>
                <a:avLst/>
                <a:gdLst>
                  <a:gd name="T0" fmla="*/ 0 w 7"/>
                  <a:gd name="T1" fmla="*/ 12 h 13"/>
                  <a:gd name="T2" fmla="*/ 9 w 7"/>
                  <a:gd name="T3" fmla="*/ 0 h 13"/>
                  <a:gd name="T4" fmla="*/ 9 w 7"/>
                  <a:gd name="T5" fmla="*/ 2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3">
                    <a:moveTo>
                      <a:pt x="0" y="1"/>
                    </a:moveTo>
                    <a:cubicBezTo>
                      <a:pt x="0" y="13"/>
                      <a:pt x="7" y="5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solidFill>
                <a:srgbClr val="9B5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6" name="Freeform 204">
                <a:extLst>
                  <a:ext uri="{FF2B5EF4-FFF2-40B4-BE49-F238E27FC236}">
                    <a16:creationId xmlns:a16="http://schemas.microsoft.com/office/drawing/2014/main" id="{C9515240-8E77-4AF0-ADD8-F9C01462C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756"/>
                <a:ext cx="21" cy="25"/>
              </a:xfrm>
              <a:custGeom>
                <a:avLst/>
                <a:gdLst>
                  <a:gd name="T0" fmla="*/ 48 w 10"/>
                  <a:gd name="T1" fmla="*/ 130 h 11"/>
                  <a:gd name="T2" fmla="*/ 57 w 10"/>
                  <a:gd name="T3" fmla="*/ 0 h 11"/>
                  <a:gd name="T4" fmla="*/ 36 w 10"/>
                  <a:gd name="T5" fmla="*/ 13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1">
                    <a:moveTo>
                      <a:pt x="5" y="11"/>
                    </a:moveTo>
                    <a:cubicBezTo>
                      <a:pt x="6" y="8"/>
                      <a:pt x="10" y="2"/>
                      <a:pt x="6" y="0"/>
                    </a:cubicBezTo>
                    <a:cubicBezTo>
                      <a:pt x="4" y="3"/>
                      <a:pt x="0" y="8"/>
                      <a:pt x="4" y="11"/>
                    </a:cubicBezTo>
                  </a:path>
                </a:pathLst>
              </a:custGeom>
              <a:solidFill>
                <a:srgbClr val="9B5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7" name="Freeform 205">
                <a:extLst>
                  <a:ext uri="{FF2B5EF4-FFF2-40B4-BE49-F238E27FC236}">
                    <a16:creationId xmlns:a16="http://schemas.microsoft.com/office/drawing/2014/main" id="{427BC4DE-0384-4C58-9240-249273D82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2806"/>
                <a:ext cx="11" cy="33"/>
              </a:xfrm>
              <a:custGeom>
                <a:avLst/>
                <a:gdLst>
                  <a:gd name="T0" fmla="*/ 33 w 5"/>
                  <a:gd name="T1" fmla="*/ 12 h 14"/>
                  <a:gd name="T2" fmla="*/ 20 w 5"/>
                  <a:gd name="T3" fmla="*/ 134 h 14"/>
                  <a:gd name="T4" fmla="*/ 44 w 5"/>
                  <a:gd name="T5" fmla="*/ 4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4">
                    <a:moveTo>
                      <a:pt x="3" y="1"/>
                    </a:moveTo>
                    <a:cubicBezTo>
                      <a:pt x="5" y="4"/>
                      <a:pt x="5" y="14"/>
                      <a:pt x="2" y="10"/>
                    </a:cubicBezTo>
                    <a:cubicBezTo>
                      <a:pt x="0" y="8"/>
                      <a:pt x="1" y="0"/>
                      <a:pt x="4" y="3"/>
                    </a:cubicBezTo>
                  </a:path>
                </a:pathLst>
              </a:custGeom>
              <a:solidFill>
                <a:srgbClr val="9B5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18" name="Freeform 206">
                <a:extLst>
                  <a:ext uri="{FF2B5EF4-FFF2-40B4-BE49-F238E27FC236}">
                    <a16:creationId xmlns:a16="http://schemas.microsoft.com/office/drawing/2014/main" id="{6F445C2C-F8A6-4D30-B339-4B196D98A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873"/>
                <a:ext cx="19" cy="16"/>
              </a:xfrm>
              <a:custGeom>
                <a:avLst/>
                <a:gdLst>
                  <a:gd name="T0" fmla="*/ 8 w 9"/>
                  <a:gd name="T1" fmla="*/ 0 h 7"/>
                  <a:gd name="T2" fmla="*/ 84 w 9"/>
                  <a:gd name="T3" fmla="*/ 57 h 7"/>
                  <a:gd name="T4" fmla="*/ 0 w 9"/>
                  <a:gd name="T5" fmla="*/ 11 h 7"/>
                  <a:gd name="T6" fmla="*/ 8 w 9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1" y="0"/>
                    </a:moveTo>
                    <a:cubicBezTo>
                      <a:pt x="4" y="0"/>
                      <a:pt x="8" y="2"/>
                      <a:pt x="9" y="5"/>
                    </a:cubicBezTo>
                    <a:cubicBezTo>
                      <a:pt x="6" y="7"/>
                      <a:pt x="2" y="4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9B50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512" name="Freeform 207">
              <a:extLst>
                <a:ext uri="{FF2B5EF4-FFF2-40B4-BE49-F238E27FC236}">
                  <a16:creationId xmlns:a16="http://schemas.microsoft.com/office/drawing/2014/main" id="{7C550630-EF65-40FE-BE61-D592FA67A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2873"/>
              <a:ext cx="22" cy="32"/>
            </a:xfrm>
            <a:custGeom>
              <a:avLst/>
              <a:gdLst>
                <a:gd name="T0" fmla="*/ 88 w 10"/>
                <a:gd name="T1" fmla="*/ 48 h 14"/>
                <a:gd name="T2" fmla="*/ 97 w 10"/>
                <a:gd name="T3" fmla="*/ 110 h 14"/>
                <a:gd name="T4" fmla="*/ 73 w 10"/>
                <a:gd name="T5" fmla="*/ 3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8" y="4"/>
                  </a:moveTo>
                  <a:cubicBezTo>
                    <a:pt x="0" y="0"/>
                    <a:pt x="2" y="14"/>
                    <a:pt x="9" y="9"/>
                  </a:cubicBezTo>
                  <a:cubicBezTo>
                    <a:pt x="10" y="6"/>
                    <a:pt x="8" y="5"/>
                    <a:pt x="7" y="3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13" name="Freeform 208">
              <a:extLst>
                <a:ext uri="{FF2B5EF4-FFF2-40B4-BE49-F238E27FC236}">
                  <a16:creationId xmlns:a16="http://schemas.microsoft.com/office/drawing/2014/main" id="{82C0A938-197A-4D11-8589-E9A048EDC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721"/>
              <a:ext cx="23" cy="65"/>
            </a:xfrm>
            <a:custGeom>
              <a:avLst/>
              <a:gdLst>
                <a:gd name="T0" fmla="*/ 65 w 11"/>
                <a:gd name="T1" fmla="*/ 12 h 28"/>
                <a:gd name="T2" fmla="*/ 44 w 11"/>
                <a:gd name="T3" fmla="*/ 351 h 28"/>
                <a:gd name="T4" fmla="*/ 84 w 11"/>
                <a:gd name="T5" fmla="*/ 0 h 28"/>
                <a:gd name="T6" fmla="*/ 65 w 11"/>
                <a:gd name="T7" fmla="*/ 2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8">
                  <a:moveTo>
                    <a:pt x="7" y="1"/>
                  </a:moveTo>
                  <a:cubicBezTo>
                    <a:pt x="4" y="7"/>
                    <a:pt x="0" y="21"/>
                    <a:pt x="5" y="28"/>
                  </a:cubicBezTo>
                  <a:cubicBezTo>
                    <a:pt x="7" y="21"/>
                    <a:pt x="11" y="7"/>
                    <a:pt x="9" y="0"/>
                  </a:cubicBezTo>
                  <a:cubicBezTo>
                    <a:pt x="8" y="1"/>
                    <a:pt x="8" y="1"/>
                    <a:pt x="7" y="2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14" name="Freeform 209">
              <a:extLst>
                <a:ext uri="{FF2B5EF4-FFF2-40B4-BE49-F238E27FC236}">
                  <a16:creationId xmlns:a16="http://schemas.microsoft.com/office/drawing/2014/main" id="{FC06689C-64F4-4E8E-9DEA-427FF338F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3060"/>
              <a:ext cx="50" cy="25"/>
            </a:xfrm>
            <a:custGeom>
              <a:avLst/>
              <a:gdLst>
                <a:gd name="T0" fmla="*/ 72 w 23"/>
                <a:gd name="T1" fmla="*/ 0 h 11"/>
                <a:gd name="T2" fmla="*/ 193 w 23"/>
                <a:gd name="T3" fmla="*/ 82 h 11"/>
                <a:gd name="T4" fmla="*/ 9 w 23"/>
                <a:gd name="T5" fmla="*/ 0 h 11"/>
                <a:gd name="T6" fmla="*/ 72 w 23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">
                  <a:moveTo>
                    <a:pt x="7" y="0"/>
                  </a:moveTo>
                  <a:cubicBezTo>
                    <a:pt x="8" y="1"/>
                    <a:pt x="23" y="3"/>
                    <a:pt x="19" y="7"/>
                  </a:cubicBezTo>
                  <a:cubicBezTo>
                    <a:pt x="16" y="11"/>
                    <a:pt x="0" y="5"/>
                    <a:pt x="1" y="0"/>
                  </a:cubicBezTo>
                  <a:cubicBezTo>
                    <a:pt x="3" y="0"/>
                    <a:pt x="5" y="0"/>
                    <a:pt x="7" y="0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15" name="Freeform 210">
              <a:extLst>
                <a:ext uri="{FF2B5EF4-FFF2-40B4-BE49-F238E27FC236}">
                  <a16:creationId xmlns:a16="http://schemas.microsoft.com/office/drawing/2014/main" id="{DC8DC8BD-B398-4949-A4AF-CE3B26BF9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970"/>
              <a:ext cx="24" cy="21"/>
            </a:xfrm>
            <a:custGeom>
              <a:avLst/>
              <a:gdLst>
                <a:gd name="T0" fmla="*/ 20 w 11"/>
                <a:gd name="T1" fmla="*/ 0 h 9"/>
                <a:gd name="T2" fmla="*/ 61 w 11"/>
                <a:gd name="T3" fmla="*/ 114 h 9"/>
                <a:gd name="T4" fmla="*/ 20 w 11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0"/>
                  </a:moveTo>
                  <a:cubicBezTo>
                    <a:pt x="5" y="2"/>
                    <a:pt x="11" y="6"/>
                    <a:pt x="6" y="9"/>
                  </a:cubicBezTo>
                  <a:cubicBezTo>
                    <a:pt x="4" y="7"/>
                    <a:pt x="0" y="4"/>
                    <a:pt x="2" y="1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16" name="Freeform 211">
              <a:extLst>
                <a:ext uri="{FF2B5EF4-FFF2-40B4-BE49-F238E27FC236}">
                  <a16:creationId xmlns:a16="http://schemas.microsoft.com/office/drawing/2014/main" id="{1DDEEFDC-E73F-4D76-AD66-1E5EDC40A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3085"/>
              <a:ext cx="24" cy="16"/>
            </a:xfrm>
            <a:custGeom>
              <a:avLst/>
              <a:gdLst>
                <a:gd name="T0" fmla="*/ 9 w 11"/>
                <a:gd name="T1" fmla="*/ 0 h 7"/>
                <a:gd name="T2" fmla="*/ 61 w 11"/>
                <a:gd name="T3" fmla="*/ 57 h 7"/>
                <a:gd name="T4" fmla="*/ 9 w 11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1" y="0"/>
                  </a:moveTo>
                  <a:cubicBezTo>
                    <a:pt x="0" y="3"/>
                    <a:pt x="2" y="7"/>
                    <a:pt x="6" y="5"/>
                  </a:cubicBezTo>
                  <a:cubicBezTo>
                    <a:pt x="11" y="3"/>
                    <a:pt x="4" y="0"/>
                    <a:pt x="1" y="0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17" name="Freeform 212">
              <a:extLst>
                <a:ext uri="{FF2B5EF4-FFF2-40B4-BE49-F238E27FC236}">
                  <a16:creationId xmlns:a16="http://schemas.microsoft.com/office/drawing/2014/main" id="{0A9146A4-2A24-472A-8819-B5ADDEC31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3058"/>
              <a:ext cx="28" cy="23"/>
            </a:xfrm>
            <a:custGeom>
              <a:avLst/>
              <a:gdLst>
                <a:gd name="T0" fmla="*/ 28 w 13"/>
                <a:gd name="T1" fmla="*/ 122 h 10"/>
                <a:gd name="T2" fmla="*/ 80 w 13"/>
                <a:gd name="T3" fmla="*/ 28 h 10"/>
                <a:gd name="T4" fmla="*/ 28 w 13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3" y="10"/>
                  </a:moveTo>
                  <a:cubicBezTo>
                    <a:pt x="0" y="6"/>
                    <a:pt x="4" y="0"/>
                    <a:pt x="8" y="2"/>
                  </a:cubicBezTo>
                  <a:cubicBezTo>
                    <a:pt x="13" y="5"/>
                    <a:pt x="5" y="9"/>
                    <a:pt x="3" y="10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18" name="Freeform 213">
              <a:extLst>
                <a:ext uri="{FF2B5EF4-FFF2-40B4-BE49-F238E27FC236}">
                  <a16:creationId xmlns:a16="http://schemas.microsoft.com/office/drawing/2014/main" id="{00756882-09B8-45E5-BF04-DFD87C92C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2795"/>
              <a:ext cx="13" cy="28"/>
            </a:xfrm>
            <a:custGeom>
              <a:avLst/>
              <a:gdLst>
                <a:gd name="T0" fmla="*/ 20 w 6"/>
                <a:gd name="T1" fmla="*/ 28 h 12"/>
                <a:gd name="T2" fmla="*/ 33 w 6"/>
                <a:gd name="T3" fmla="*/ 152 h 12"/>
                <a:gd name="T4" fmla="*/ 20 w 6"/>
                <a:gd name="T5" fmla="*/ 0 h 12"/>
                <a:gd name="T6" fmla="*/ 9 w 6"/>
                <a:gd name="T7" fmla="*/ 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2" y="2"/>
                  </a:moveTo>
                  <a:cubicBezTo>
                    <a:pt x="1" y="5"/>
                    <a:pt x="0" y="10"/>
                    <a:pt x="3" y="12"/>
                  </a:cubicBezTo>
                  <a:cubicBezTo>
                    <a:pt x="4" y="9"/>
                    <a:pt x="6" y="1"/>
                    <a:pt x="2" y="0"/>
                  </a:cubicBezTo>
                  <a:cubicBezTo>
                    <a:pt x="1" y="1"/>
                    <a:pt x="0" y="3"/>
                    <a:pt x="1" y="4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49" name="Group 214">
            <a:extLst>
              <a:ext uri="{FF2B5EF4-FFF2-40B4-BE49-F238E27FC236}">
                <a16:creationId xmlns:a16="http://schemas.microsoft.com/office/drawing/2014/main" id="{EC606677-0102-4E25-97AA-B63030FBFE87}"/>
              </a:ext>
            </a:extLst>
          </p:cNvPr>
          <p:cNvGrpSpPr>
            <a:grpSpLocks/>
          </p:cNvGrpSpPr>
          <p:nvPr/>
        </p:nvGrpSpPr>
        <p:grpSpPr bwMode="auto">
          <a:xfrm>
            <a:off x="2363788" y="1452563"/>
            <a:ext cx="3438525" cy="4370387"/>
            <a:chOff x="529" y="775"/>
            <a:chExt cx="2166" cy="2753"/>
          </a:xfrm>
        </p:grpSpPr>
        <p:sp>
          <p:nvSpPr>
            <p:cNvPr id="57350" name="Freeform 215">
              <a:extLst>
                <a:ext uri="{FF2B5EF4-FFF2-40B4-BE49-F238E27FC236}">
                  <a16:creationId xmlns:a16="http://schemas.microsoft.com/office/drawing/2014/main" id="{95258A02-6C9D-4749-A919-AB5AA6494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367"/>
              <a:ext cx="339" cy="611"/>
            </a:xfrm>
            <a:custGeom>
              <a:avLst/>
              <a:gdLst>
                <a:gd name="T0" fmla="*/ 0 w 167"/>
                <a:gd name="T1" fmla="*/ 0 h 281"/>
                <a:gd name="T2" fmla="*/ 57 w 167"/>
                <a:gd name="T3" fmla="*/ 2407 h 281"/>
                <a:gd name="T4" fmla="*/ 1348 w 167"/>
                <a:gd name="T5" fmla="*/ 1848 h 281"/>
                <a:gd name="T6" fmla="*/ 1397 w 167"/>
                <a:gd name="T7" fmla="*/ 0 h 281"/>
                <a:gd name="T8" fmla="*/ 0 w 167"/>
                <a:gd name="T9" fmla="*/ 0 h 2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281">
                  <a:moveTo>
                    <a:pt x="0" y="0"/>
                  </a:moveTo>
                  <a:cubicBezTo>
                    <a:pt x="0" y="0"/>
                    <a:pt x="10" y="201"/>
                    <a:pt x="7" y="234"/>
                  </a:cubicBezTo>
                  <a:cubicBezTo>
                    <a:pt x="7" y="234"/>
                    <a:pt x="77" y="281"/>
                    <a:pt x="161" y="180"/>
                  </a:cubicBezTo>
                  <a:cubicBezTo>
                    <a:pt x="167" y="0"/>
                    <a:pt x="167" y="0"/>
                    <a:pt x="16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1" name="Freeform 216">
              <a:extLst>
                <a:ext uri="{FF2B5EF4-FFF2-40B4-BE49-F238E27FC236}">
                  <a16:creationId xmlns:a16="http://schemas.microsoft.com/office/drawing/2014/main" id="{A6240DB4-AD4F-45C4-9FCA-020B8E025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775"/>
              <a:ext cx="1017" cy="1094"/>
            </a:xfrm>
            <a:custGeom>
              <a:avLst/>
              <a:gdLst>
                <a:gd name="T0" fmla="*/ 431 w 500"/>
                <a:gd name="T1" fmla="*/ 4979 h 504"/>
                <a:gd name="T2" fmla="*/ 555 w 500"/>
                <a:gd name="T3" fmla="*/ 2544 h 504"/>
                <a:gd name="T4" fmla="*/ 976 w 500"/>
                <a:gd name="T5" fmla="*/ 636 h 504"/>
                <a:gd name="T6" fmla="*/ 1676 w 500"/>
                <a:gd name="T7" fmla="*/ 358 h 504"/>
                <a:gd name="T8" fmla="*/ 2156 w 500"/>
                <a:gd name="T9" fmla="*/ 942 h 504"/>
                <a:gd name="T10" fmla="*/ 2677 w 500"/>
                <a:gd name="T11" fmla="*/ 0 h 504"/>
                <a:gd name="T12" fmla="*/ 3020 w 500"/>
                <a:gd name="T13" fmla="*/ 297 h 504"/>
                <a:gd name="T14" fmla="*/ 2970 w 500"/>
                <a:gd name="T15" fmla="*/ 970 h 504"/>
                <a:gd name="T16" fmla="*/ 3376 w 500"/>
                <a:gd name="T17" fmla="*/ 358 h 504"/>
                <a:gd name="T18" fmla="*/ 3818 w 500"/>
                <a:gd name="T19" fmla="*/ 697 h 504"/>
                <a:gd name="T20" fmla="*/ 3686 w 500"/>
                <a:gd name="T21" fmla="*/ 1066 h 504"/>
                <a:gd name="T22" fmla="*/ 3753 w 500"/>
                <a:gd name="T23" fmla="*/ 1554 h 504"/>
                <a:gd name="T24" fmla="*/ 4109 w 500"/>
                <a:gd name="T25" fmla="*/ 3284 h 504"/>
                <a:gd name="T26" fmla="*/ 2213 w 500"/>
                <a:gd name="T27" fmla="*/ 3039 h 504"/>
                <a:gd name="T28" fmla="*/ 1849 w 500"/>
                <a:gd name="T29" fmla="*/ 5155 h 504"/>
                <a:gd name="T30" fmla="*/ 431 w 500"/>
                <a:gd name="T31" fmla="*/ 4979 h 50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0" h="504">
                  <a:moveTo>
                    <a:pt x="51" y="487"/>
                  </a:moveTo>
                  <a:cubicBezTo>
                    <a:pt x="51" y="487"/>
                    <a:pt x="0" y="341"/>
                    <a:pt x="66" y="249"/>
                  </a:cubicBezTo>
                  <a:cubicBezTo>
                    <a:pt x="131" y="157"/>
                    <a:pt x="143" y="104"/>
                    <a:pt x="116" y="62"/>
                  </a:cubicBezTo>
                  <a:cubicBezTo>
                    <a:pt x="116" y="62"/>
                    <a:pt x="166" y="21"/>
                    <a:pt x="199" y="35"/>
                  </a:cubicBezTo>
                  <a:cubicBezTo>
                    <a:pt x="199" y="35"/>
                    <a:pt x="214" y="92"/>
                    <a:pt x="256" y="92"/>
                  </a:cubicBezTo>
                  <a:cubicBezTo>
                    <a:pt x="276" y="92"/>
                    <a:pt x="291" y="0"/>
                    <a:pt x="318" y="0"/>
                  </a:cubicBezTo>
                  <a:cubicBezTo>
                    <a:pt x="318" y="0"/>
                    <a:pt x="351" y="3"/>
                    <a:pt x="359" y="29"/>
                  </a:cubicBezTo>
                  <a:cubicBezTo>
                    <a:pt x="359" y="29"/>
                    <a:pt x="333" y="89"/>
                    <a:pt x="353" y="95"/>
                  </a:cubicBezTo>
                  <a:cubicBezTo>
                    <a:pt x="374" y="101"/>
                    <a:pt x="401" y="35"/>
                    <a:pt x="401" y="35"/>
                  </a:cubicBezTo>
                  <a:cubicBezTo>
                    <a:pt x="401" y="35"/>
                    <a:pt x="434" y="26"/>
                    <a:pt x="454" y="68"/>
                  </a:cubicBezTo>
                  <a:cubicBezTo>
                    <a:pt x="454" y="68"/>
                    <a:pt x="452" y="89"/>
                    <a:pt x="438" y="104"/>
                  </a:cubicBezTo>
                  <a:cubicBezTo>
                    <a:pt x="424" y="120"/>
                    <a:pt x="427" y="134"/>
                    <a:pt x="446" y="152"/>
                  </a:cubicBezTo>
                  <a:cubicBezTo>
                    <a:pt x="464" y="169"/>
                    <a:pt x="500" y="209"/>
                    <a:pt x="488" y="321"/>
                  </a:cubicBezTo>
                  <a:cubicBezTo>
                    <a:pt x="488" y="321"/>
                    <a:pt x="348" y="231"/>
                    <a:pt x="263" y="297"/>
                  </a:cubicBezTo>
                  <a:cubicBezTo>
                    <a:pt x="178" y="362"/>
                    <a:pt x="220" y="504"/>
                    <a:pt x="220" y="504"/>
                  </a:cubicBezTo>
                  <a:cubicBezTo>
                    <a:pt x="220" y="504"/>
                    <a:pt x="134" y="417"/>
                    <a:pt x="51" y="487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2" name="Freeform 217">
              <a:extLst>
                <a:ext uri="{FF2B5EF4-FFF2-40B4-BE49-F238E27FC236}">
                  <a16:creationId xmlns:a16="http://schemas.microsoft.com/office/drawing/2014/main" id="{C0D22382-79C0-455A-871E-BEB009B21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174"/>
              <a:ext cx="812" cy="728"/>
            </a:xfrm>
            <a:custGeom>
              <a:avLst/>
              <a:gdLst>
                <a:gd name="T0" fmla="*/ 3272 w 399"/>
                <a:gd name="T1" fmla="*/ 780 h 335"/>
                <a:gd name="T2" fmla="*/ 2745 w 399"/>
                <a:gd name="T3" fmla="*/ 141 h 335"/>
                <a:gd name="T4" fmla="*/ 1661 w 399"/>
                <a:gd name="T5" fmla="*/ 350 h 335"/>
                <a:gd name="T6" fmla="*/ 1156 w 399"/>
                <a:gd name="T7" fmla="*/ 1243 h 335"/>
                <a:gd name="T8" fmla="*/ 1001 w 399"/>
                <a:gd name="T9" fmla="*/ 2167 h 335"/>
                <a:gd name="T10" fmla="*/ 236 w 399"/>
                <a:gd name="T11" fmla="*/ 2947 h 335"/>
                <a:gd name="T12" fmla="*/ 1549 w 399"/>
                <a:gd name="T13" fmla="*/ 3201 h 335"/>
                <a:gd name="T14" fmla="*/ 2029 w 399"/>
                <a:gd name="T15" fmla="*/ 2238 h 335"/>
                <a:gd name="T16" fmla="*/ 2509 w 399"/>
                <a:gd name="T17" fmla="*/ 1654 h 335"/>
                <a:gd name="T18" fmla="*/ 2941 w 399"/>
                <a:gd name="T19" fmla="*/ 1436 h 335"/>
                <a:gd name="T20" fmla="*/ 3305 w 399"/>
                <a:gd name="T21" fmla="*/ 1100 h 335"/>
                <a:gd name="T22" fmla="*/ 3289 w 399"/>
                <a:gd name="T23" fmla="*/ 780 h 3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9" h="335">
                  <a:moveTo>
                    <a:pt x="388" y="76"/>
                  </a:moveTo>
                  <a:cubicBezTo>
                    <a:pt x="381" y="48"/>
                    <a:pt x="352" y="22"/>
                    <a:pt x="326" y="14"/>
                  </a:cubicBezTo>
                  <a:cubicBezTo>
                    <a:pt x="280" y="0"/>
                    <a:pt x="236" y="4"/>
                    <a:pt x="197" y="34"/>
                  </a:cubicBezTo>
                  <a:cubicBezTo>
                    <a:pt x="170" y="56"/>
                    <a:pt x="149" y="86"/>
                    <a:pt x="137" y="121"/>
                  </a:cubicBezTo>
                  <a:cubicBezTo>
                    <a:pt x="127" y="151"/>
                    <a:pt x="119" y="182"/>
                    <a:pt x="119" y="211"/>
                  </a:cubicBezTo>
                  <a:cubicBezTo>
                    <a:pt x="119" y="249"/>
                    <a:pt x="0" y="203"/>
                    <a:pt x="28" y="287"/>
                  </a:cubicBezTo>
                  <a:cubicBezTo>
                    <a:pt x="37" y="317"/>
                    <a:pt x="167" y="335"/>
                    <a:pt x="184" y="312"/>
                  </a:cubicBezTo>
                  <a:cubicBezTo>
                    <a:pt x="206" y="283"/>
                    <a:pt x="222" y="249"/>
                    <a:pt x="241" y="218"/>
                  </a:cubicBezTo>
                  <a:cubicBezTo>
                    <a:pt x="256" y="194"/>
                    <a:pt x="274" y="176"/>
                    <a:pt x="298" y="161"/>
                  </a:cubicBezTo>
                  <a:cubicBezTo>
                    <a:pt x="314" y="151"/>
                    <a:pt x="332" y="148"/>
                    <a:pt x="349" y="140"/>
                  </a:cubicBezTo>
                  <a:cubicBezTo>
                    <a:pt x="365" y="133"/>
                    <a:pt x="384" y="123"/>
                    <a:pt x="392" y="107"/>
                  </a:cubicBezTo>
                  <a:cubicBezTo>
                    <a:pt x="397" y="96"/>
                    <a:pt x="399" y="84"/>
                    <a:pt x="390" y="76"/>
                  </a:cubicBezTo>
                </a:path>
              </a:pathLst>
            </a:custGeom>
            <a:solidFill>
              <a:srgbClr val="E12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3" name="Freeform 218">
              <a:extLst>
                <a:ext uri="{FF2B5EF4-FFF2-40B4-BE49-F238E27FC236}">
                  <a16:creationId xmlns:a16="http://schemas.microsoft.com/office/drawing/2014/main" id="{AA64CF38-1243-4830-8099-2E43E3CA6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2935"/>
              <a:ext cx="334" cy="526"/>
            </a:xfrm>
            <a:custGeom>
              <a:avLst/>
              <a:gdLst>
                <a:gd name="T0" fmla="*/ 0 w 164"/>
                <a:gd name="T1" fmla="*/ 0 h 242"/>
                <a:gd name="T2" fmla="*/ 196 w 164"/>
                <a:gd name="T3" fmla="*/ 1969 h 242"/>
                <a:gd name="T4" fmla="*/ 1385 w 164"/>
                <a:gd name="T5" fmla="*/ 1856 h 242"/>
                <a:gd name="T6" fmla="*/ 1377 w 164"/>
                <a:gd name="T7" fmla="*/ 804 h 242"/>
                <a:gd name="T8" fmla="*/ 0 w 164"/>
                <a:gd name="T9" fmla="*/ 0 h 2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42">
                  <a:moveTo>
                    <a:pt x="0" y="0"/>
                  </a:moveTo>
                  <a:cubicBezTo>
                    <a:pt x="0" y="0"/>
                    <a:pt x="27" y="135"/>
                    <a:pt x="23" y="192"/>
                  </a:cubicBezTo>
                  <a:cubicBezTo>
                    <a:pt x="23" y="192"/>
                    <a:pt x="112" y="242"/>
                    <a:pt x="164" y="181"/>
                  </a:cubicBezTo>
                  <a:cubicBezTo>
                    <a:pt x="164" y="181"/>
                    <a:pt x="156" y="135"/>
                    <a:pt x="163" y="78"/>
                  </a:cubicBezTo>
                  <a:cubicBezTo>
                    <a:pt x="163" y="78"/>
                    <a:pt x="49" y="3"/>
                    <a:pt x="0" y="0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4" name="Freeform 219">
              <a:extLst>
                <a:ext uri="{FF2B5EF4-FFF2-40B4-BE49-F238E27FC236}">
                  <a16:creationId xmlns:a16="http://schemas.microsoft.com/office/drawing/2014/main" id="{0CA3154D-8F2E-4FAB-9520-6F94B0102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2935"/>
              <a:ext cx="336" cy="523"/>
            </a:xfrm>
            <a:custGeom>
              <a:avLst/>
              <a:gdLst>
                <a:gd name="T0" fmla="*/ 0 w 165"/>
                <a:gd name="T1" fmla="*/ 0 h 241"/>
                <a:gd name="T2" fmla="*/ 195 w 165"/>
                <a:gd name="T3" fmla="*/ 1949 h 241"/>
                <a:gd name="T4" fmla="*/ 1393 w 165"/>
                <a:gd name="T5" fmla="*/ 1851 h 241"/>
                <a:gd name="T6" fmla="*/ 1385 w 165"/>
                <a:gd name="T7" fmla="*/ 796 h 241"/>
                <a:gd name="T8" fmla="*/ 0 w 165"/>
                <a:gd name="T9" fmla="*/ 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241">
                  <a:moveTo>
                    <a:pt x="0" y="0"/>
                  </a:moveTo>
                  <a:cubicBezTo>
                    <a:pt x="0" y="0"/>
                    <a:pt x="28" y="135"/>
                    <a:pt x="23" y="191"/>
                  </a:cubicBezTo>
                  <a:cubicBezTo>
                    <a:pt x="23" y="191"/>
                    <a:pt x="113" y="241"/>
                    <a:pt x="165" y="181"/>
                  </a:cubicBezTo>
                  <a:cubicBezTo>
                    <a:pt x="165" y="181"/>
                    <a:pt x="157" y="135"/>
                    <a:pt x="164" y="78"/>
                  </a:cubicBezTo>
                  <a:cubicBezTo>
                    <a:pt x="164" y="78"/>
                    <a:pt x="49" y="3"/>
                    <a:pt x="0" y="0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5" name="Freeform 220">
              <a:extLst>
                <a:ext uri="{FF2B5EF4-FFF2-40B4-BE49-F238E27FC236}">
                  <a16:creationId xmlns:a16="http://schemas.microsoft.com/office/drawing/2014/main" id="{7268B350-F8DB-4D2A-9166-252F3B54F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836"/>
              <a:ext cx="1950" cy="1690"/>
            </a:xfrm>
            <a:custGeom>
              <a:avLst/>
              <a:gdLst>
                <a:gd name="T0" fmla="*/ 5390 w 958"/>
                <a:gd name="T1" fmla="*/ 717 h 778"/>
                <a:gd name="T2" fmla="*/ 6815 w 958"/>
                <a:gd name="T3" fmla="*/ 3261 h 778"/>
                <a:gd name="T4" fmla="*/ 6815 w 958"/>
                <a:gd name="T5" fmla="*/ 7205 h 778"/>
                <a:gd name="T6" fmla="*/ 5085 w 958"/>
                <a:gd name="T7" fmla="*/ 7720 h 778"/>
                <a:gd name="T8" fmla="*/ 708 w 958"/>
                <a:gd name="T9" fmla="*/ 5270 h 778"/>
                <a:gd name="T10" fmla="*/ 2436 w 958"/>
                <a:gd name="T11" fmla="*/ 769 h 778"/>
                <a:gd name="T12" fmla="*/ 5390 w 958"/>
                <a:gd name="T13" fmla="*/ 717 h 7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8" h="778">
                  <a:moveTo>
                    <a:pt x="639" y="70"/>
                  </a:moveTo>
                  <a:cubicBezTo>
                    <a:pt x="639" y="70"/>
                    <a:pt x="774" y="131"/>
                    <a:pt x="808" y="318"/>
                  </a:cubicBezTo>
                  <a:cubicBezTo>
                    <a:pt x="842" y="506"/>
                    <a:pt x="958" y="608"/>
                    <a:pt x="808" y="703"/>
                  </a:cubicBezTo>
                  <a:cubicBezTo>
                    <a:pt x="706" y="767"/>
                    <a:pt x="705" y="778"/>
                    <a:pt x="603" y="753"/>
                  </a:cubicBezTo>
                  <a:cubicBezTo>
                    <a:pt x="520" y="732"/>
                    <a:pt x="168" y="692"/>
                    <a:pt x="84" y="514"/>
                  </a:cubicBezTo>
                  <a:cubicBezTo>
                    <a:pt x="0" y="335"/>
                    <a:pt x="144" y="144"/>
                    <a:pt x="289" y="75"/>
                  </a:cubicBezTo>
                  <a:cubicBezTo>
                    <a:pt x="448" y="0"/>
                    <a:pt x="639" y="70"/>
                    <a:pt x="639" y="70"/>
                  </a:cubicBezTo>
                  <a:close/>
                </a:path>
              </a:pathLst>
            </a:custGeom>
            <a:solidFill>
              <a:srgbClr val="ED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6" name="Freeform 221">
              <a:extLst>
                <a:ext uri="{FF2B5EF4-FFF2-40B4-BE49-F238E27FC236}">
                  <a16:creationId xmlns:a16="http://schemas.microsoft.com/office/drawing/2014/main" id="{808CBA33-0842-43E6-8CA9-D4333D343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877"/>
              <a:ext cx="540" cy="651"/>
            </a:xfrm>
            <a:custGeom>
              <a:avLst/>
              <a:gdLst>
                <a:gd name="T0" fmla="*/ 2225 w 265"/>
                <a:gd name="T1" fmla="*/ 1554 h 300"/>
                <a:gd name="T2" fmla="*/ 2233 w 265"/>
                <a:gd name="T3" fmla="*/ 1389 h 300"/>
                <a:gd name="T4" fmla="*/ 2201 w 265"/>
                <a:gd name="T5" fmla="*/ 1022 h 300"/>
                <a:gd name="T6" fmla="*/ 2160 w 265"/>
                <a:gd name="T7" fmla="*/ 786 h 300"/>
                <a:gd name="T8" fmla="*/ 2105 w 265"/>
                <a:gd name="T9" fmla="*/ 560 h 300"/>
                <a:gd name="T10" fmla="*/ 1932 w 265"/>
                <a:gd name="T11" fmla="*/ 447 h 300"/>
                <a:gd name="T12" fmla="*/ 1744 w 265"/>
                <a:gd name="T13" fmla="*/ 237 h 300"/>
                <a:gd name="T14" fmla="*/ 1465 w 265"/>
                <a:gd name="T15" fmla="*/ 43 h 300"/>
                <a:gd name="T16" fmla="*/ 1041 w 265"/>
                <a:gd name="T17" fmla="*/ 52 h 300"/>
                <a:gd name="T18" fmla="*/ 831 w 265"/>
                <a:gd name="T19" fmla="*/ 156 h 300"/>
                <a:gd name="T20" fmla="*/ 668 w 265"/>
                <a:gd name="T21" fmla="*/ 438 h 300"/>
                <a:gd name="T22" fmla="*/ 569 w 265"/>
                <a:gd name="T23" fmla="*/ 603 h 300"/>
                <a:gd name="T24" fmla="*/ 448 w 265"/>
                <a:gd name="T25" fmla="*/ 757 h 300"/>
                <a:gd name="T26" fmla="*/ 365 w 265"/>
                <a:gd name="T27" fmla="*/ 1207 h 300"/>
                <a:gd name="T28" fmla="*/ 108 w 265"/>
                <a:gd name="T29" fmla="*/ 1940 h 300"/>
                <a:gd name="T30" fmla="*/ 212 w 265"/>
                <a:gd name="T31" fmla="*/ 2882 h 300"/>
                <a:gd name="T32" fmla="*/ 1068 w 265"/>
                <a:gd name="T33" fmla="*/ 2726 h 300"/>
                <a:gd name="T34" fmla="*/ 2225 w 265"/>
                <a:gd name="T35" fmla="*/ 1554 h 30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5" h="300">
                  <a:moveTo>
                    <a:pt x="263" y="152"/>
                  </a:moveTo>
                  <a:cubicBezTo>
                    <a:pt x="265" y="147"/>
                    <a:pt x="263" y="141"/>
                    <a:pt x="264" y="136"/>
                  </a:cubicBezTo>
                  <a:cubicBezTo>
                    <a:pt x="264" y="124"/>
                    <a:pt x="262" y="112"/>
                    <a:pt x="260" y="100"/>
                  </a:cubicBezTo>
                  <a:cubicBezTo>
                    <a:pt x="260" y="92"/>
                    <a:pt x="257" y="85"/>
                    <a:pt x="255" y="77"/>
                  </a:cubicBezTo>
                  <a:cubicBezTo>
                    <a:pt x="254" y="70"/>
                    <a:pt x="253" y="61"/>
                    <a:pt x="249" y="55"/>
                  </a:cubicBezTo>
                  <a:cubicBezTo>
                    <a:pt x="245" y="50"/>
                    <a:pt x="234" y="48"/>
                    <a:pt x="228" y="44"/>
                  </a:cubicBezTo>
                  <a:cubicBezTo>
                    <a:pt x="219" y="39"/>
                    <a:pt x="214" y="30"/>
                    <a:pt x="206" y="23"/>
                  </a:cubicBezTo>
                  <a:cubicBezTo>
                    <a:pt x="197" y="16"/>
                    <a:pt x="185" y="8"/>
                    <a:pt x="173" y="4"/>
                  </a:cubicBezTo>
                  <a:cubicBezTo>
                    <a:pt x="158" y="0"/>
                    <a:pt x="138" y="1"/>
                    <a:pt x="123" y="5"/>
                  </a:cubicBezTo>
                  <a:cubicBezTo>
                    <a:pt x="114" y="7"/>
                    <a:pt x="105" y="10"/>
                    <a:pt x="98" y="15"/>
                  </a:cubicBezTo>
                  <a:cubicBezTo>
                    <a:pt x="89" y="22"/>
                    <a:pt x="84" y="34"/>
                    <a:pt x="79" y="43"/>
                  </a:cubicBezTo>
                  <a:cubicBezTo>
                    <a:pt x="75" y="49"/>
                    <a:pt x="71" y="54"/>
                    <a:pt x="67" y="59"/>
                  </a:cubicBezTo>
                  <a:cubicBezTo>
                    <a:pt x="63" y="64"/>
                    <a:pt x="56" y="68"/>
                    <a:pt x="53" y="74"/>
                  </a:cubicBezTo>
                  <a:cubicBezTo>
                    <a:pt x="45" y="86"/>
                    <a:pt x="45" y="104"/>
                    <a:pt x="43" y="118"/>
                  </a:cubicBezTo>
                  <a:cubicBezTo>
                    <a:pt x="38" y="144"/>
                    <a:pt x="22" y="166"/>
                    <a:pt x="13" y="190"/>
                  </a:cubicBezTo>
                  <a:cubicBezTo>
                    <a:pt x="1" y="222"/>
                    <a:pt x="0" y="258"/>
                    <a:pt x="25" y="282"/>
                  </a:cubicBezTo>
                  <a:cubicBezTo>
                    <a:pt x="25" y="282"/>
                    <a:pt x="72" y="300"/>
                    <a:pt x="126" y="267"/>
                  </a:cubicBezTo>
                  <a:cubicBezTo>
                    <a:pt x="179" y="234"/>
                    <a:pt x="243" y="200"/>
                    <a:pt x="263" y="152"/>
                  </a:cubicBezTo>
                  <a:close/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7" name="Freeform 222">
              <a:extLst>
                <a:ext uri="{FF2B5EF4-FFF2-40B4-BE49-F238E27FC236}">
                  <a16:creationId xmlns:a16="http://schemas.microsoft.com/office/drawing/2014/main" id="{08836C76-6A42-4742-AD17-8132BAEC5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2948"/>
              <a:ext cx="450" cy="545"/>
            </a:xfrm>
            <a:custGeom>
              <a:avLst/>
              <a:gdLst>
                <a:gd name="T0" fmla="*/ 1857 w 221"/>
                <a:gd name="T1" fmla="*/ 1301 h 251"/>
                <a:gd name="T2" fmla="*/ 1865 w 221"/>
                <a:gd name="T3" fmla="*/ 1168 h 251"/>
                <a:gd name="T4" fmla="*/ 1841 w 221"/>
                <a:gd name="T5" fmla="*/ 858 h 251"/>
                <a:gd name="T6" fmla="*/ 1808 w 221"/>
                <a:gd name="T7" fmla="*/ 656 h 251"/>
                <a:gd name="T8" fmla="*/ 1757 w 221"/>
                <a:gd name="T9" fmla="*/ 480 h 251"/>
                <a:gd name="T10" fmla="*/ 1613 w 221"/>
                <a:gd name="T11" fmla="*/ 378 h 251"/>
                <a:gd name="T12" fmla="*/ 1452 w 221"/>
                <a:gd name="T13" fmla="*/ 193 h 251"/>
                <a:gd name="T14" fmla="*/ 1224 w 221"/>
                <a:gd name="T15" fmla="*/ 43 h 251"/>
                <a:gd name="T16" fmla="*/ 871 w 221"/>
                <a:gd name="T17" fmla="*/ 43 h 251"/>
                <a:gd name="T18" fmla="*/ 692 w 221"/>
                <a:gd name="T19" fmla="*/ 132 h 251"/>
                <a:gd name="T20" fmla="*/ 556 w 221"/>
                <a:gd name="T21" fmla="*/ 367 h 251"/>
                <a:gd name="T22" fmla="*/ 472 w 221"/>
                <a:gd name="T23" fmla="*/ 499 h 251"/>
                <a:gd name="T24" fmla="*/ 373 w 221"/>
                <a:gd name="T25" fmla="*/ 636 h 251"/>
                <a:gd name="T26" fmla="*/ 303 w 221"/>
                <a:gd name="T27" fmla="*/ 1014 h 251"/>
                <a:gd name="T28" fmla="*/ 92 w 221"/>
                <a:gd name="T29" fmla="*/ 1626 h 251"/>
                <a:gd name="T30" fmla="*/ 179 w 221"/>
                <a:gd name="T31" fmla="*/ 2415 h 251"/>
                <a:gd name="T32" fmla="*/ 888 w 221"/>
                <a:gd name="T33" fmla="*/ 2282 h 251"/>
                <a:gd name="T34" fmla="*/ 1857 w 221"/>
                <a:gd name="T35" fmla="*/ 1301 h 2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21" h="251">
                  <a:moveTo>
                    <a:pt x="220" y="127"/>
                  </a:moveTo>
                  <a:cubicBezTo>
                    <a:pt x="221" y="123"/>
                    <a:pt x="220" y="118"/>
                    <a:pt x="221" y="114"/>
                  </a:cubicBezTo>
                  <a:cubicBezTo>
                    <a:pt x="221" y="104"/>
                    <a:pt x="219" y="94"/>
                    <a:pt x="218" y="84"/>
                  </a:cubicBezTo>
                  <a:cubicBezTo>
                    <a:pt x="217" y="77"/>
                    <a:pt x="215" y="71"/>
                    <a:pt x="214" y="64"/>
                  </a:cubicBezTo>
                  <a:cubicBezTo>
                    <a:pt x="212" y="59"/>
                    <a:pt x="212" y="51"/>
                    <a:pt x="208" y="47"/>
                  </a:cubicBezTo>
                  <a:cubicBezTo>
                    <a:pt x="205" y="42"/>
                    <a:pt x="196" y="40"/>
                    <a:pt x="191" y="37"/>
                  </a:cubicBezTo>
                  <a:cubicBezTo>
                    <a:pt x="184" y="32"/>
                    <a:pt x="179" y="25"/>
                    <a:pt x="172" y="19"/>
                  </a:cubicBezTo>
                  <a:cubicBezTo>
                    <a:pt x="165" y="13"/>
                    <a:pt x="155" y="7"/>
                    <a:pt x="145" y="4"/>
                  </a:cubicBezTo>
                  <a:cubicBezTo>
                    <a:pt x="132" y="0"/>
                    <a:pt x="116" y="1"/>
                    <a:pt x="103" y="4"/>
                  </a:cubicBezTo>
                  <a:cubicBezTo>
                    <a:pt x="96" y="6"/>
                    <a:pt x="88" y="8"/>
                    <a:pt x="82" y="13"/>
                  </a:cubicBezTo>
                  <a:cubicBezTo>
                    <a:pt x="75" y="18"/>
                    <a:pt x="71" y="29"/>
                    <a:pt x="66" y="36"/>
                  </a:cubicBezTo>
                  <a:cubicBezTo>
                    <a:pt x="63" y="41"/>
                    <a:pt x="60" y="45"/>
                    <a:pt x="56" y="49"/>
                  </a:cubicBezTo>
                  <a:cubicBezTo>
                    <a:pt x="53" y="54"/>
                    <a:pt x="47" y="57"/>
                    <a:pt x="44" y="62"/>
                  </a:cubicBezTo>
                  <a:cubicBezTo>
                    <a:pt x="38" y="72"/>
                    <a:pt x="38" y="87"/>
                    <a:pt x="36" y="99"/>
                  </a:cubicBezTo>
                  <a:cubicBezTo>
                    <a:pt x="32" y="120"/>
                    <a:pt x="19" y="139"/>
                    <a:pt x="11" y="159"/>
                  </a:cubicBezTo>
                  <a:cubicBezTo>
                    <a:pt x="1" y="186"/>
                    <a:pt x="0" y="216"/>
                    <a:pt x="21" y="236"/>
                  </a:cubicBezTo>
                  <a:cubicBezTo>
                    <a:pt x="21" y="236"/>
                    <a:pt x="60" y="251"/>
                    <a:pt x="105" y="223"/>
                  </a:cubicBezTo>
                  <a:cubicBezTo>
                    <a:pt x="150" y="196"/>
                    <a:pt x="203" y="167"/>
                    <a:pt x="220" y="127"/>
                  </a:cubicBezTo>
                  <a:close/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8" name="Freeform 223">
              <a:extLst>
                <a:ext uri="{FF2B5EF4-FFF2-40B4-BE49-F238E27FC236}">
                  <a16:creationId xmlns:a16="http://schemas.microsoft.com/office/drawing/2014/main" id="{271FF584-BED4-403F-9CB4-0F23A9751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2117"/>
              <a:ext cx="930" cy="1113"/>
            </a:xfrm>
            <a:custGeom>
              <a:avLst/>
              <a:gdLst>
                <a:gd name="T0" fmla="*/ 3598 w 457"/>
                <a:gd name="T1" fmla="*/ 4189 h 513"/>
                <a:gd name="T2" fmla="*/ 3136 w 457"/>
                <a:gd name="T3" fmla="*/ 4801 h 513"/>
                <a:gd name="T4" fmla="*/ 2076 w 457"/>
                <a:gd name="T5" fmla="*/ 4923 h 513"/>
                <a:gd name="T6" fmla="*/ 1280 w 457"/>
                <a:gd name="T7" fmla="*/ 4402 h 513"/>
                <a:gd name="T8" fmla="*/ 676 w 457"/>
                <a:gd name="T9" fmla="*/ 4226 h 513"/>
                <a:gd name="T10" fmla="*/ 513 w 457"/>
                <a:gd name="T11" fmla="*/ 4077 h 513"/>
                <a:gd name="T12" fmla="*/ 389 w 457"/>
                <a:gd name="T13" fmla="*/ 3441 h 513"/>
                <a:gd name="T14" fmla="*/ 303 w 457"/>
                <a:gd name="T15" fmla="*/ 2584 h 513"/>
                <a:gd name="T16" fmla="*/ 389 w 457"/>
                <a:gd name="T17" fmla="*/ 2480 h 513"/>
                <a:gd name="T18" fmla="*/ 700 w 457"/>
                <a:gd name="T19" fmla="*/ 2716 h 513"/>
                <a:gd name="T20" fmla="*/ 1197 w 457"/>
                <a:gd name="T21" fmla="*/ 3144 h 513"/>
                <a:gd name="T22" fmla="*/ 1856 w 457"/>
                <a:gd name="T23" fmla="*/ 3107 h 513"/>
                <a:gd name="T24" fmla="*/ 2029 w 457"/>
                <a:gd name="T25" fmla="*/ 3695 h 513"/>
                <a:gd name="T26" fmla="*/ 2265 w 457"/>
                <a:gd name="T27" fmla="*/ 3964 h 513"/>
                <a:gd name="T28" fmla="*/ 2084 w 457"/>
                <a:gd name="T29" fmla="*/ 3675 h 513"/>
                <a:gd name="T30" fmla="*/ 2004 w 457"/>
                <a:gd name="T31" fmla="*/ 3215 h 513"/>
                <a:gd name="T32" fmla="*/ 2580 w 457"/>
                <a:gd name="T33" fmla="*/ 3493 h 513"/>
                <a:gd name="T34" fmla="*/ 1972 w 457"/>
                <a:gd name="T35" fmla="*/ 3092 h 513"/>
                <a:gd name="T36" fmla="*/ 1500 w 457"/>
                <a:gd name="T37" fmla="*/ 3031 h 513"/>
                <a:gd name="T38" fmla="*/ 985 w 457"/>
                <a:gd name="T39" fmla="*/ 2849 h 513"/>
                <a:gd name="T40" fmla="*/ 572 w 457"/>
                <a:gd name="T41" fmla="*/ 2575 h 513"/>
                <a:gd name="T42" fmla="*/ 456 w 457"/>
                <a:gd name="T43" fmla="*/ 2315 h 513"/>
                <a:gd name="T44" fmla="*/ 513 w 457"/>
                <a:gd name="T45" fmla="*/ 2033 h 513"/>
                <a:gd name="T46" fmla="*/ 885 w 457"/>
                <a:gd name="T47" fmla="*/ 1449 h 513"/>
                <a:gd name="T48" fmla="*/ 895 w 457"/>
                <a:gd name="T49" fmla="*/ 1441 h 513"/>
                <a:gd name="T50" fmla="*/ 944 w 457"/>
                <a:gd name="T51" fmla="*/ 1469 h 513"/>
                <a:gd name="T52" fmla="*/ 1585 w 457"/>
                <a:gd name="T53" fmla="*/ 1360 h 513"/>
                <a:gd name="T54" fmla="*/ 1980 w 457"/>
                <a:gd name="T55" fmla="*/ 1493 h 513"/>
                <a:gd name="T56" fmla="*/ 2182 w 457"/>
                <a:gd name="T57" fmla="*/ 1747 h 513"/>
                <a:gd name="T58" fmla="*/ 2108 w 457"/>
                <a:gd name="T59" fmla="*/ 1460 h 513"/>
                <a:gd name="T60" fmla="*/ 2336 w 457"/>
                <a:gd name="T61" fmla="*/ 1347 h 513"/>
                <a:gd name="T62" fmla="*/ 2762 w 457"/>
                <a:gd name="T63" fmla="*/ 1195 h 513"/>
                <a:gd name="T64" fmla="*/ 1897 w 457"/>
                <a:gd name="T65" fmla="*/ 1380 h 513"/>
                <a:gd name="T66" fmla="*/ 1164 w 457"/>
                <a:gd name="T67" fmla="*/ 1449 h 513"/>
                <a:gd name="T68" fmla="*/ 861 w 457"/>
                <a:gd name="T69" fmla="*/ 1224 h 513"/>
                <a:gd name="T70" fmla="*/ 1097 w 457"/>
                <a:gd name="T71" fmla="*/ 890 h 513"/>
                <a:gd name="T72" fmla="*/ 1433 w 457"/>
                <a:gd name="T73" fmla="*/ 0 h 513"/>
                <a:gd name="T74" fmla="*/ 1304 w 457"/>
                <a:gd name="T75" fmla="*/ 121 h 513"/>
                <a:gd name="T76" fmla="*/ 877 w 457"/>
                <a:gd name="T77" fmla="*/ 961 h 513"/>
                <a:gd name="T78" fmla="*/ 625 w 457"/>
                <a:gd name="T79" fmla="*/ 918 h 513"/>
                <a:gd name="T80" fmla="*/ 596 w 457"/>
                <a:gd name="T81" fmla="*/ 1126 h 513"/>
                <a:gd name="T82" fmla="*/ 757 w 457"/>
                <a:gd name="T83" fmla="*/ 1545 h 513"/>
                <a:gd name="T84" fmla="*/ 389 w 457"/>
                <a:gd name="T85" fmla="*/ 2133 h 513"/>
                <a:gd name="T86" fmla="*/ 187 w 457"/>
                <a:gd name="T87" fmla="*/ 2532 h 513"/>
                <a:gd name="T88" fmla="*/ 293 w 457"/>
                <a:gd name="T89" fmla="*/ 3389 h 513"/>
                <a:gd name="T90" fmla="*/ 464 w 457"/>
                <a:gd name="T91" fmla="*/ 4237 h 513"/>
                <a:gd name="T92" fmla="*/ 845 w 457"/>
                <a:gd name="T93" fmla="*/ 4830 h 513"/>
                <a:gd name="T94" fmla="*/ 556 w 457"/>
                <a:gd name="T95" fmla="*/ 4270 h 513"/>
                <a:gd name="T96" fmla="*/ 556 w 457"/>
                <a:gd name="T97" fmla="*/ 4270 h 513"/>
                <a:gd name="T98" fmla="*/ 633 w 457"/>
                <a:gd name="T99" fmla="*/ 4311 h 513"/>
                <a:gd name="T100" fmla="*/ 1229 w 457"/>
                <a:gd name="T101" fmla="*/ 4463 h 513"/>
                <a:gd name="T102" fmla="*/ 2037 w 457"/>
                <a:gd name="T103" fmla="*/ 4994 h 513"/>
                <a:gd name="T104" fmla="*/ 3136 w 457"/>
                <a:gd name="T105" fmla="*/ 4901 h 513"/>
                <a:gd name="T106" fmla="*/ 3632 w 457"/>
                <a:gd name="T107" fmla="*/ 4237 h 513"/>
                <a:gd name="T108" fmla="*/ 3852 w 457"/>
                <a:gd name="T109" fmla="*/ 3892 h 513"/>
                <a:gd name="T110" fmla="*/ 3598 w 457"/>
                <a:gd name="T111" fmla="*/ 4189 h 51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7" h="513">
                  <a:moveTo>
                    <a:pt x="427" y="410"/>
                  </a:moveTo>
                  <a:cubicBezTo>
                    <a:pt x="405" y="418"/>
                    <a:pt x="399" y="439"/>
                    <a:pt x="372" y="470"/>
                  </a:cubicBezTo>
                  <a:cubicBezTo>
                    <a:pt x="345" y="501"/>
                    <a:pt x="283" y="506"/>
                    <a:pt x="246" y="482"/>
                  </a:cubicBezTo>
                  <a:cubicBezTo>
                    <a:pt x="209" y="459"/>
                    <a:pt x="225" y="415"/>
                    <a:pt x="152" y="431"/>
                  </a:cubicBezTo>
                  <a:cubicBezTo>
                    <a:pt x="121" y="437"/>
                    <a:pt x="97" y="427"/>
                    <a:pt x="80" y="414"/>
                  </a:cubicBezTo>
                  <a:cubicBezTo>
                    <a:pt x="61" y="399"/>
                    <a:pt x="61" y="399"/>
                    <a:pt x="61" y="399"/>
                  </a:cubicBezTo>
                  <a:cubicBezTo>
                    <a:pt x="52" y="384"/>
                    <a:pt x="40" y="368"/>
                    <a:pt x="46" y="337"/>
                  </a:cubicBezTo>
                  <a:cubicBezTo>
                    <a:pt x="56" y="293"/>
                    <a:pt x="18" y="267"/>
                    <a:pt x="36" y="253"/>
                  </a:cubicBezTo>
                  <a:cubicBezTo>
                    <a:pt x="40" y="249"/>
                    <a:pt x="44" y="245"/>
                    <a:pt x="46" y="243"/>
                  </a:cubicBezTo>
                  <a:cubicBezTo>
                    <a:pt x="53" y="244"/>
                    <a:pt x="52" y="262"/>
                    <a:pt x="83" y="266"/>
                  </a:cubicBezTo>
                  <a:cubicBezTo>
                    <a:pt x="115" y="270"/>
                    <a:pt x="110" y="300"/>
                    <a:pt x="142" y="308"/>
                  </a:cubicBezTo>
                  <a:cubicBezTo>
                    <a:pt x="173" y="317"/>
                    <a:pt x="189" y="281"/>
                    <a:pt x="220" y="304"/>
                  </a:cubicBezTo>
                  <a:cubicBezTo>
                    <a:pt x="238" y="318"/>
                    <a:pt x="232" y="330"/>
                    <a:pt x="241" y="362"/>
                  </a:cubicBezTo>
                  <a:cubicBezTo>
                    <a:pt x="250" y="395"/>
                    <a:pt x="269" y="388"/>
                    <a:pt x="269" y="388"/>
                  </a:cubicBezTo>
                  <a:cubicBezTo>
                    <a:pt x="256" y="386"/>
                    <a:pt x="247" y="373"/>
                    <a:pt x="247" y="360"/>
                  </a:cubicBezTo>
                  <a:cubicBezTo>
                    <a:pt x="246" y="348"/>
                    <a:pt x="238" y="315"/>
                    <a:pt x="238" y="315"/>
                  </a:cubicBezTo>
                  <a:cubicBezTo>
                    <a:pt x="266" y="354"/>
                    <a:pt x="306" y="342"/>
                    <a:pt x="306" y="342"/>
                  </a:cubicBezTo>
                  <a:cubicBezTo>
                    <a:pt x="259" y="345"/>
                    <a:pt x="249" y="315"/>
                    <a:pt x="234" y="303"/>
                  </a:cubicBezTo>
                  <a:cubicBezTo>
                    <a:pt x="219" y="291"/>
                    <a:pt x="215" y="282"/>
                    <a:pt x="178" y="297"/>
                  </a:cubicBezTo>
                  <a:cubicBezTo>
                    <a:pt x="141" y="313"/>
                    <a:pt x="135" y="300"/>
                    <a:pt x="117" y="279"/>
                  </a:cubicBezTo>
                  <a:cubicBezTo>
                    <a:pt x="98" y="258"/>
                    <a:pt x="86" y="263"/>
                    <a:pt x="68" y="252"/>
                  </a:cubicBezTo>
                  <a:cubicBezTo>
                    <a:pt x="57" y="244"/>
                    <a:pt x="54" y="233"/>
                    <a:pt x="54" y="227"/>
                  </a:cubicBezTo>
                  <a:cubicBezTo>
                    <a:pt x="54" y="221"/>
                    <a:pt x="54" y="213"/>
                    <a:pt x="61" y="199"/>
                  </a:cubicBezTo>
                  <a:cubicBezTo>
                    <a:pt x="77" y="167"/>
                    <a:pt x="100" y="174"/>
                    <a:pt x="105" y="142"/>
                  </a:cubicBezTo>
                  <a:cubicBezTo>
                    <a:pt x="106" y="142"/>
                    <a:pt x="106" y="141"/>
                    <a:pt x="106" y="141"/>
                  </a:cubicBezTo>
                  <a:cubicBezTo>
                    <a:pt x="107" y="139"/>
                    <a:pt x="108" y="139"/>
                    <a:pt x="112" y="144"/>
                  </a:cubicBezTo>
                  <a:cubicBezTo>
                    <a:pt x="128" y="161"/>
                    <a:pt x="171" y="137"/>
                    <a:pt x="188" y="133"/>
                  </a:cubicBezTo>
                  <a:cubicBezTo>
                    <a:pt x="206" y="128"/>
                    <a:pt x="211" y="139"/>
                    <a:pt x="235" y="146"/>
                  </a:cubicBezTo>
                  <a:cubicBezTo>
                    <a:pt x="254" y="151"/>
                    <a:pt x="259" y="171"/>
                    <a:pt x="259" y="171"/>
                  </a:cubicBezTo>
                  <a:cubicBezTo>
                    <a:pt x="266" y="154"/>
                    <a:pt x="250" y="143"/>
                    <a:pt x="250" y="143"/>
                  </a:cubicBezTo>
                  <a:cubicBezTo>
                    <a:pt x="250" y="143"/>
                    <a:pt x="268" y="138"/>
                    <a:pt x="277" y="132"/>
                  </a:cubicBezTo>
                  <a:cubicBezTo>
                    <a:pt x="311" y="109"/>
                    <a:pt x="328" y="117"/>
                    <a:pt x="328" y="117"/>
                  </a:cubicBezTo>
                  <a:cubicBezTo>
                    <a:pt x="296" y="99"/>
                    <a:pt x="258" y="154"/>
                    <a:pt x="225" y="135"/>
                  </a:cubicBezTo>
                  <a:cubicBezTo>
                    <a:pt x="191" y="117"/>
                    <a:pt x="170" y="138"/>
                    <a:pt x="138" y="142"/>
                  </a:cubicBezTo>
                  <a:cubicBezTo>
                    <a:pt x="117" y="145"/>
                    <a:pt x="105" y="130"/>
                    <a:pt x="102" y="120"/>
                  </a:cubicBezTo>
                  <a:cubicBezTo>
                    <a:pt x="102" y="110"/>
                    <a:pt x="110" y="101"/>
                    <a:pt x="130" y="87"/>
                  </a:cubicBezTo>
                  <a:cubicBezTo>
                    <a:pt x="164" y="64"/>
                    <a:pt x="170" y="0"/>
                    <a:pt x="170" y="0"/>
                  </a:cubicBezTo>
                  <a:cubicBezTo>
                    <a:pt x="155" y="12"/>
                    <a:pt x="155" y="12"/>
                    <a:pt x="155" y="12"/>
                  </a:cubicBezTo>
                  <a:cubicBezTo>
                    <a:pt x="162" y="56"/>
                    <a:pt x="120" y="80"/>
                    <a:pt x="104" y="94"/>
                  </a:cubicBezTo>
                  <a:cubicBezTo>
                    <a:pt x="89" y="109"/>
                    <a:pt x="74" y="90"/>
                    <a:pt x="74" y="90"/>
                  </a:cubicBezTo>
                  <a:cubicBezTo>
                    <a:pt x="71" y="110"/>
                    <a:pt x="71" y="110"/>
                    <a:pt x="71" y="110"/>
                  </a:cubicBezTo>
                  <a:cubicBezTo>
                    <a:pt x="88" y="120"/>
                    <a:pt x="102" y="133"/>
                    <a:pt x="90" y="151"/>
                  </a:cubicBezTo>
                  <a:cubicBezTo>
                    <a:pt x="76" y="171"/>
                    <a:pt x="48" y="187"/>
                    <a:pt x="46" y="209"/>
                  </a:cubicBezTo>
                  <a:cubicBezTo>
                    <a:pt x="44" y="240"/>
                    <a:pt x="32" y="235"/>
                    <a:pt x="22" y="248"/>
                  </a:cubicBezTo>
                  <a:cubicBezTo>
                    <a:pt x="0" y="275"/>
                    <a:pt x="44" y="278"/>
                    <a:pt x="35" y="332"/>
                  </a:cubicBezTo>
                  <a:cubicBezTo>
                    <a:pt x="26" y="386"/>
                    <a:pt x="46" y="381"/>
                    <a:pt x="55" y="415"/>
                  </a:cubicBezTo>
                  <a:cubicBezTo>
                    <a:pt x="70" y="471"/>
                    <a:pt x="100" y="473"/>
                    <a:pt x="100" y="473"/>
                  </a:cubicBezTo>
                  <a:cubicBezTo>
                    <a:pt x="87" y="471"/>
                    <a:pt x="64" y="440"/>
                    <a:pt x="66" y="418"/>
                  </a:cubicBezTo>
                  <a:cubicBezTo>
                    <a:pt x="66" y="418"/>
                    <a:pt x="66" y="418"/>
                    <a:pt x="66" y="418"/>
                  </a:cubicBezTo>
                  <a:cubicBezTo>
                    <a:pt x="67" y="413"/>
                    <a:pt x="75" y="422"/>
                    <a:pt x="75" y="422"/>
                  </a:cubicBezTo>
                  <a:cubicBezTo>
                    <a:pt x="91" y="433"/>
                    <a:pt x="117" y="443"/>
                    <a:pt x="146" y="437"/>
                  </a:cubicBezTo>
                  <a:cubicBezTo>
                    <a:pt x="216" y="423"/>
                    <a:pt x="204" y="465"/>
                    <a:pt x="242" y="489"/>
                  </a:cubicBezTo>
                  <a:cubicBezTo>
                    <a:pt x="280" y="513"/>
                    <a:pt x="344" y="511"/>
                    <a:pt x="372" y="480"/>
                  </a:cubicBezTo>
                  <a:cubicBezTo>
                    <a:pt x="400" y="448"/>
                    <a:pt x="408" y="423"/>
                    <a:pt x="431" y="415"/>
                  </a:cubicBezTo>
                  <a:cubicBezTo>
                    <a:pt x="453" y="407"/>
                    <a:pt x="442" y="384"/>
                    <a:pt x="457" y="381"/>
                  </a:cubicBezTo>
                  <a:cubicBezTo>
                    <a:pt x="442" y="384"/>
                    <a:pt x="449" y="402"/>
                    <a:pt x="427" y="410"/>
                  </a:cubicBezTo>
                  <a:close/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9" name="Freeform 224">
              <a:extLst>
                <a:ext uri="{FF2B5EF4-FFF2-40B4-BE49-F238E27FC236}">
                  <a16:creationId xmlns:a16="http://schemas.microsoft.com/office/drawing/2014/main" id="{83DB858D-5078-44F7-AD82-502B4F036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944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0" name="Freeform 225">
              <a:extLst>
                <a:ext uri="{FF2B5EF4-FFF2-40B4-BE49-F238E27FC236}">
                  <a16:creationId xmlns:a16="http://schemas.microsoft.com/office/drawing/2014/main" id="{00A71616-A9DA-4719-9C9B-FDC0270D2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132"/>
              <a:ext cx="934" cy="1092"/>
            </a:xfrm>
            <a:custGeom>
              <a:avLst/>
              <a:gdLst>
                <a:gd name="T0" fmla="*/ 3606 w 459"/>
                <a:gd name="T1" fmla="*/ 4090 h 503"/>
                <a:gd name="T2" fmla="*/ 3142 w 459"/>
                <a:gd name="T3" fmla="*/ 4709 h 503"/>
                <a:gd name="T4" fmla="*/ 2124 w 459"/>
                <a:gd name="T5" fmla="*/ 4841 h 503"/>
                <a:gd name="T6" fmla="*/ 1288 w 459"/>
                <a:gd name="T7" fmla="*/ 4307 h 503"/>
                <a:gd name="T8" fmla="*/ 684 w 459"/>
                <a:gd name="T9" fmla="*/ 4134 h 503"/>
                <a:gd name="T10" fmla="*/ 513 w 459"/>
                <a:gd name="T11" fmla="*/ 3982 h 503"/>
                <a:gd name="T12" fmla="*/ 397 w 459"/>
                <a:gd name="T13" fmla="*/ 3356 h 503"/>
                <a:gd name="T14" fmla="*/ 303 w 459"/>
                <a:gd name="T15" fmla="*/ 2488 h 503"/>
                <a:gd name="T16" fmla="*/ 423 w 459"/>
                <a:gd name="T17" fmla="*/ 2351 h 503"/>
                <a:gd name="T18" fmla="*/ 741 w 459"/>
                <a:gd name="T19" fmla="*/ 2620 h 503"/>
                <a:gd name="T20" fmla="*/ 1237 w 459"/>
                <a:gd name="T21" fmla="*/ 3050 h 503"/>
                <a:gd name="T22" fmla="*/ 1905 w 459"/>
                <a:gd name="T23" fmla="*/ 2998 h 503"/>
                <a:gd name="T24" fmla="*/ 2092 w 459"/>
                <a:gd name="T25" fmla="*/ 3591 h 503"/>
                <a:gd name="T26" fmla="*/ 2301 w 459"/>
                <a:gd name="T27" fmla="*/ 3897 h 503"/>
                <a:gd name="T28" fmla="*/ 2124 w 459"/>
                <a:gd name="T29" fmla="*/ 3591 h 503"/>
                <a:gd name="T30" fmla="*/ 2021 w 459"/>
                <a:gd name="T31" fmla="*/ 3091 h 503"/>
                <a:gd name="T32" fmla="*/ 2613 w 459"/>
                <a:gd name="T33" fmla="*/ 3426 h 503"/>
                <a:gd name="T34" fmla="*/ 1980 w 459"/>
                <a:gd name="T35" fmla="*/ 2987 h 503"/>
                <a:gd name="T36" fmla="*/ 1508 w 459"/>
                <a:gd name="T37" fmla="*/ 2937 h 503"/>
                <a:gd name="T38" fmla="*/ 1001 w 459"/>
                <a:gd name="T39" fmla="*/ 2733 h 503"/>
                <a:gd name="T40" fmla="*/ 580 w 459"/>
                <a:gd name="T41" fmla="*/ 2475 h 503"/>
                <a:gd name="T42" fmla="*/ 456 w 459"/>
                <a:gd name="T43" fmla="*/ 2221 h 503"/>
                <a:gd name="T44" fmla="*/ 521 w 459"/>
                <a:gd name="T45" fmla="*/ 1932 h 503"/>
                <a:gd name="T46" fmla="*/ 903 w 459"/>
                <a:gd name="T47" fmla="*/ 1329 h 503"/>
                <a:gd name="T48" fmla="*/ 903 w 459"/>
                <a:gd name="T49" fmla="*/ 1320 h 503"/>
                <a:gd name="T50" fmla="*/ 969 w 459"/>
                <a:gd name="T51" fmla="*/ 1353 h 503"/>
                <a:gd name="T52" fmla="*/ 1593 w 459"/>
                <a:gd name="T53" fmla="*/ 1259 h 503"/>
                <a:gd name="T54" fmla="*/ 1988 w 459"/>
                <a:gd name="T55" fmla="*/ 1372 h 503"/>
                <a:gd name="T56" fmla="*/ 2224 w 459"/>
                <a:gd name="T57" fmla="*/ 1678 h 503"/>
                <a:gd name="T58" fmla="*/ 2116 w 459"/>
                <a:gd name="T59" fmla="*/ 1372 h 503"/>
                <a:gd name="T60" fmla="*/ 2352 w 459"/>
                <a:gd name="T61" fmla="*/ 1259 h 503"/>
                <a:gd name="T62" fmla="*/ 2808 w 459"/>
                <a:gd name="T63" fmla="*/ 1127 h 503"/>
                <a:gd name="T64" fmla="*/ 1896 w 459"/>
                <a:gd name="T65" fmla="*/ 1292 h 503"/>
                <a:gd name="T66" fmla="*/ 1164 w 459"/>
                <a:gd name="T67" fmla="*/ 1361 h 503"/>
                <a:gd name="T68" fmla="*/ 895 w 459"/>
                <a:gd name="T69" fmla="*/ 1146 h 503"/>
                <a:gd name="T70" fmla="*/ 1097 w 459"/>
                <a:gd name="T71" fmla="*/ 788 h 503"/>
                <a:gd name="T72" fmla="*/ 1424 w 459"/>
                <a:gd name="T73" fmla="*/ 0 h 503"/>
                <a:gd name="T74" fmla="*/ 1312 w 459"/>
                <a:gd name="T75" fmla="*/ 20 h 503"/>
                <a:gd name="T76" fmla="*/ 885 w 459"/>
                <a:gd name="T77" fmla="*/ 873 h 503"/>
                <a:gd name="T78" fmla="*/ 633 w 459"/>
                <a:gd name="T79" fmla="*/ 821 h 503"/>
                <a:gd name="T80" fmla="*/ 625 w 459"/>
                <a:gd name="T81" fmla="*/ 981 h 503"/>
                <a:gd name="T82" fmla="*/ 757 w 459"/>
                <a:gd name="T83" fmla="*/ 1442 h 503"/>
                <a:gd name="T84" fmla="*/ 397 w 459"/>
                <a:gd name="T85" fmla="*/ 2036 h 503"/>
                <a:gd name="T86" fmla="*/ 195 w 459"/>
                <a:gd name="T87" fmla="*/ 2436 h 503"/>
                <a:gd name="T88" fmla="*/ 303 w 459"/>
                <a:gd name="T89" fmla="*/ 3296 h 503"/>
                <a:gd name="T90" fmla="*/ 472 w 459"/>
                <a:gd name="T91" fmla="*/ 4142 h 503"/>
                <a:gd name="T92" fmla="*/ 877 w 459"/>
                <a:gd name="T93" fmla="*/ 4770 h 503"/>
                <a:gd name="T94" fmla="*/ 564 w 459"/>
                <a:gd name="T95" fmla="*/ 4186 h 503"/>
                <a:gd name="T96" fmla="*/ 564 w 459"/>
                <a:gd name="T97" fmla="*/ 4175 h 503"/>
                <a:gd name="T98" fmla="*/ 667 w 459"/>
                <a:gd name="T99" fmla="*/ 4194 h 503"/>
                <a:gd name="T100" fmla="*/ 1237 w 459"/>
                <a:gd name="T101" fmla="*/ 4379 h 503"/>
                <a:gd name="T102" fmla="*/ 2100 w 459"/>
                <a:gd name="T103" fmla="*/ 4902 h 503"/>
                <a:gd name="T104" fmla="*/ 3134 w 459"/>
                <a:gd name="T105" fmla="*/ 4807 h 503"/>
                <a:gd name="T106" fmla="*/ 3632 w 459"/>
                <a:gd name="T107" fmla="*/ 4142 h 503"/>
                <a:gd name="T108" fmla="*/ 3868 w 459"/>
                <a:gd name="T109" fmla="*/ 3827 h 503"/>
                <a:gd name="T110" fmla="*/ 3606 w 459"/>
                <a:gd name="T111" fmla="*/ 4090 h 50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9" h="503">
                  <a:moveTo>
                    <a:pt x="428" y="400"/>
                  </a:moveTo>
                  <a:cubicBezTo>
                    <a:pt x="406" y="408"/>
                    <a:pt x="400" y="429"/>
                    <a:pt x="373" y="460"/>
                  </a:cubicBezTo>
                  <a:cubicBezTo>
                    <a:pt x="345" y="491"/>
                    <a:pt x="289" y="496"/>
                    <a:pt x="252" y="473"/>
                  </a:cubicBezTo>
                  <a:cubicBezTo>
                    <a:pt x="214" y="449"/>
                    <a:pt x="225" y="406"/>
                    <a:pt x="153" y="421"/>
                  </a:cubicBezTo>
                  <a:cubicBezTo>
                    <a:pt x="122" y="427"/>
                    <a:pt x="98" y="417"/>
                    <a:pt x="81" y="404"/>
                  </a:cubicBezTo>
                  <a:cubicBezTo>
                    <a:pt x="61" y="389"/>
                    <a:pt x="61" y="389"/>
                    <a:pt x="61" y="389"/>
                  </a:cubicBezTo>
                  <a:cubicBezTo>
                    <a:pt x="53" y="375"/>
                    <a:pt x="40" y="358"/>
                    <a:pt x="47" y="328"/>
                  </a:cubicBezTo>
                  <a:cubicBezTo>
                    <a:pt x="57" y="283"/>
                    <a:pt x="19" y="257"/>
                    <a:pt x="36" y="243"/>
                  </a:cubicBezTo>
                  <a:cubicBezTo>
                    <a:pt x="43" y="238"/>
                    <a:pt x="47" y="234"/>
                    <a:pt x="50" y="230"/>
                  </a:cubicBezTo>
                  <a:cubicBezTo>
                    <a:pt x="57" y="231"/>
                    <a:pt x="57" y="251"/>
                    <a:pt x="88" y="256"/>
                  </a:cubicBezTo>
                  <a:cubicBezTo>
                    <a:pt x="120" y="260"/>
                    <a:pt x="116" y="290"/>
                    <a:pt x="147" y="298"/>
                  </a:cubicBezTo>
                  <a:cubicBezTo>
                    <a:pt x="178" y="306"/>
                    <a:pt x="194" y="270"/>
                    <a:pt x="226" y="293"/>
                  </a:cubicBezTo>
                  <a:cubicBezTo>
                    <a:pt x="244" y="306"/>
                    <a:pt x="239" y="319"/>
                    <a:pt x="248" y="351"/>
                  </a:cubicBezTo>
                  <a:cubicBezTo>
                    <a:pt x="257" y="384"/>
                    <a:pt x="273" y="381"/>
                    <a:pt x="273" y="381"/>
                  </a:cubicBezTo>
                  <a:cubicBezTo>
                    <a:pt x="260" y="379"/>
                    <a:pt x="253" y="363"/>
                    <a:pt x="252" y="351"/>
                  </a:cubicBezTo>
                  <a:cubicBezTo>
                    <a:pt x="252" y="338"/>
                    <a:pt x="240" y="302"/>
                    <a:pt x="240" y="302"/>
                  </a:cubicBezTo>
                  <a:cubicBezTo>
                    <a:pt x="273" y="345"/>
                    <a:pt x="310" y="335"/>
                    <a:pt x="310" y="335"/>
                  </a:cubicBezTo>
                  <a:cubicBezTo>
                    <a:pt x="263" y="338"/>
                    <a:pt x="250" y="304"/>
                    <a:pt x="235" y="292"/>
                  </a:cubicBezTo>
                  <a:cubicBezTo>
                    <a:pt x="220" y="280"/>
                    <a:pt x="216" y="272"/>
                    <a:pt x="179" y="287"/>
                  </a:cubicBezTo>
                  <a:cubicBezTo>
                    <a:pt x="142" y="303"/>
                    <a:pt x="137" y="287"/>
                    <a:pt x="119" y="267"/>
                  </a:cubicBezTo>
                  <a:cubicBezTo>
                    <a:pt x="100" y="246"/>
                    <a:pt x="86" y="253"/>
                    <a:pt x="69" y="242"/>
                  </a:cubicBezTo>
                  <a:cubicBezTo>
                    <a:pt x="57" y="234"/>
                    <a:pt x="55" y="223"/>
                    <a:pt x="54" y="217"/>
                  </a:cubicBezTo>
                  <a:cubicBezTo>
                    <a:pt x="55" y="211"/>
                    <a:pt x="55" y="203"/>
                    <a:pt x="62" y="189"/>
                  </a:cubicBezTo>
                  <a:cubicBezTo>
                    <a:pt x="77" y="157"/>
                    <a:pt x="102" y="161"/>
                    <a:pt x="107" y="130"/>
                  </a:cubicBezTo>
                  <a:cubicBezTo>
                    <a:pt x="107" y="129"/>
                    <a:pt x="107" y="129"/>
                    <a:pt x="107" y="129"/>
                  </a:cubicBezTo>
                  <a:cubicBezTo>
                    <a:pt x="109" y="127"/>
                    <a:pt x="111" y="127"/>
                    <a:pt x="115" y="132"/>
                  </a:cubicBezTo>
                  <a:cubicBezTo>
                    <a:pt x="130" y="149"/>
                    <a:pt x="171" y="128"/>
                    <a:pt x="189" y="123"/>
                  </a:cubicBezTo>
                  <a:cubicBezTo>
                    <a:pt x="207" y="118"/>
                    <a:pt x="212" y="128"/>
                    <a:pt x="236" y="134"/>
                  </a:cubicBezTo>
                  <a:cubicBezTo>
                    <a:pt x="261" y="140"/>
                    <a:pt x="264" y="164"/>
                    <a:pt x="264" y="164"/>
                  </a:cubicBezTo>
                  <a:cubicBezTo>
                    <a:pt x="271" y="147"/>
                    <a:pt x="251" y="134"/>
                    <a:pt x="251" y="134"/>
                  </a:cubicBezTo>
                  <a:cubicBezTo>
                    <a:pt x="251" y="134"/>
                    <a:pt x="270" y="129"/>
                    <a:pt x="279" y="123"/>
                  </a:cubicBezTo>
                  <a:cubicBezTo>
                    <a:pt x="313" y="100"/>
                    <a:pt x="333" y="110"/>
                    <a:pt x="333" y="110"/>
                  </a:cubicBezTo>
                  <a:cubicBezTo>
                    <a:pt x="300" y="92"/>
                    <a:pt x="259" y="145"/>
                    <a:pt x="225" y="126"/>
                  </a:cubicBezTo>
                  <a:cubicBezTo>
                    <a:pt x="191" y="107"/>
                    <a:pt x="171" y="129"/>
                    <a:pt x="138" y="133"/>
                  </a:cubicBezTo>
                  <a:cubicBezTo>
                    <a:pt x="117" y="135"/>
                    <a:pt x="109" y="122"/>
                    <a:pt x="106" y="112"/>
                  </a:cubicBezTo>
                  <a:cubicBezTo>
                    <a:pt x="106" y="103"/>
                    <a:pt x="110" y="91"/>
                    <a:pt x="130" y="77"/>
                  </a:cubicBezTo>
                  <a:cubicBezTo>
                    <a:pt x="165" y="54"/>
                    <a:pt x="169" y="0"/>
                    <a:pt x="169" y="0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62" y="46"/>
                    <a:pt x="120" y="70"/>
                    <a:pt x="105" y="85"/>
                  </a:cubicBezTo>
                  <a:cubicBezTo>
                    <a:pt x="89" y="99"/>
                    <a:pt x="75" y="80"/>
                    <a:pt x="75" y="80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90" y="106"/>
                    <a:pt x="105" y="121"/>
                    <a:pt x="90" y="141"/>
                  </a:cubicBezTo>
                  <a:cubicBezTo>
                    <a:pt x="76" y="161"/>
                    <a:pt x="49" y="177"/>
                    <a:pt x="47" y="199"/>
                  </a:cubicBezTo>
                  <a:cubicBezTo>
                    <a:pt x="44" y="231"/>
                    <a:pt x="32" y="226"/>
                    <a:pt x="23" y="238"/>
                  </a:cubicBezTo>
                  <a:cubicBezTo>
                    <a:pt x="0" y="266"/>
                    <a:pt x="45" y="268"/>
                    <a:pt x="36" y="322"/>
                  </a:cubicBezTo>
                  <a:cubicBezTo>
                    <a:pt x="27" y="377"/>
                    <a:pt x="47" y="371"/>
                    <a:pt x="56" y="405"/>
                  </a:cubicBezTo>
                  <a:cubicBezTo>
                    <a:pt x="70" y="461"/>
                    <a:pt x="104" y="466"/>
                    <a:pt x="104" y="466"/>
                  </a:cubicBezTo>
                  <a:cubicBezTo>
                    <a:pt x="91" y="464"/>
                    <a:pt x="65" y="438"/>
                    <a:pt x="67" y="409"/>
                  </a:cubicBezTo>
                  <a:cubicBezTo>
                    <a:pt x="67" y="409"/>
                    <a:pt x="67" y="408"/>
                    <a:pt x="67" y="408"/>
                  </a:cubicBezTo>
                  <a:cubicBezTo>
                    <a:pt x="69" y="403"/>
                    <a:pt x="79" y="410"/>
                    <a:pt x="79" y="410"/>
                  </a:cubicBezTo>
                  <a:cubicBezTo>
                    <a:pt x="95" y="422"/>
                    <a:pt x="117" y="433"/>
                    <a:pt x="147" y="428"/>
                  </a:cubicBezTo>
                  <a:cubicBezTo>
                    <a:pt x="219" y="414"/>
                    <a:pt x="211" y="455"/>
                    <a:pt x="249" y="479"/>
                  </a:cubicBezTo>
                  <a:cubicBezTo>
                    <a:pt x="287" y="503"/>
                    <a:pt x="344" y="502"/>
                    <a:pt x="372" y="470"/>
                  </a:cubicBezTo>
                  <a:cubicBezTo>
                    <a:pt x="400" y="438"/>
                    <a:pt x="408" y="413"/>
                    <a:pt x="431" y="405"/>
                  </a:cubicBezTo>
                  <a:cubicBezTo>
                    <a:pt x="453" y="397"/>
                    <a:pt x="445" y="378"/>
                    <a:pt x="459" y="374"/>
                  </a:cubicBezTo>
                  <a:cubicBezTo>
                    <a:pt x="445" y="377"/>
                    <a:pt x="450" y="393"/>
                    <a:pt x="428" y="400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1" name="Freeform 226">
              <a:extLst>
                <a:ext uri="{FF2B5EF4-FFF2-40B4-BE49-F238E27FC236}">
                  <a16:creationId xmlns:a16="http://schemas.microsoft.com/office/drawing/2014/main" id="{A575A43A-C926-4A01-A81D-E92E1BF27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944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2" name="Freeform 227">
              <a:extLst>
                <a:ext uri="{FF2B5EF4-FFF2-40B4-BE49-F238E27FC236}">
                  <a16:creationId xmlns:a16="http://schemas.microsoft.com/office/drawing/2014/main" id="{5437301E-631D-480E-95B4-385C56652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2132"/>
              <a:ext cx="934" cy="1092"/>
            </a:xfrm>
            <a:custGeom>
              <a:avLst/>
              <a:gdLst>
                <a:gd name="T0" fmla="*/ 3606 w 459"/>
                <a:gd name="T1" fmla="*/ 4090 h 503"/>
                <a:gd name="T2" fmla="*/ 3142 w 459"/>
                <a:gd name="T3" fmla="*/ 4709 h 503"/>
                <a:gd name="T4" fmla="*/ 2124 w 459"/>
                <a:gd name="T5" fmla="*/ 4841 h 503"/>
                <a:gd name="T6" fmla="*/ 1288 w 459"/>
                <a:gd name="T7" fmla="*/ 4307 h 503"/>
                <a:gd name="T8" fmla="*/ 684 w 459"/>
                <a:gd name="T9" fmla="*/ 4134 h 503"/>
                <a:gd name="T10" fmla="*/ 513 w 459"/>
                <a:gd name="T11" fmla="*/ 3982 h 503"/>
                <a:gd name="T12" fmla="*/ 397 w 459"/>
                <a:gd name="T13" fmla="*/ 3356 h 503"/>
                <a:gd name="T14" fmla="*/ 303 w 459"/>
                <a:gd name="T15" fmla="*/ 2488 h 503"/>
                <a:gd name="T16" fmla="*/ 423 w 459"/>
                <a:gd name="T17" fmla="*/ 2351 h 503"/>
                <a:gd name="T18" fmla="*/ 741 w 459"/>
                <a:gd name="T19" fmla="*/ 2620 h 503"/>
                <a:gd name="T20" fmla="*/ 1237 w 459"/>
                <a:gd name="T21" fmla="*/ 3050 h 503"/>
                <a:gd name="T22" fmla="*/ 1905 w 459"/>
                <a:gd name="T23" fmla="*/ 2998 h 503"/>
                <a:gd name="T24" fmla="*/ 2092 w 459"/>
                <a:gd name="T25" fmla="*/ 3591 h 503"/>
                <a:gd name="T26" fmla="*/ 2301 w 459"/>
                <a:gd name="T27" fmla="*/ 3897 h 503"/>
                <a:gd name="T28" fmla="*/ 2124 w 459"/>
                <a:gd name="T29" fmla="*/ 3591 h 503"/>
                <a:gd name="T30" fmla="*/ 2021 w 459"/>
                <a:gd name="T31" fmla="*/ 3091 h 503"/>
                <a:gd name="T32" fmla="*/ 2613 w 459"/>
                <a:gd name="T33" fmla="*/ 3426 h 503"/>
                <a:gd name="T34" fmla="*/ 1980 w 459"/>
                <a:gd name="T35" fmla="*/ 2987 h 503"/>
                <a:gd name="T36" fmla="*/ 1508 w 459"/>
                <a:gd name="T37" fmla="*/ 2937 h 503"/>
                <a:gd name="T38" fmla="*/ 1001 w 459"/>
                <a:gd name="T39" fmla="*/ 2733 h 503"/>
                <a:gd name="T40" fmla="*/ 580 w 459"/>
                <a:gd name="T41" fmla="*/ 2475 h 503"/>
                <a:gd name="T42" fmla="*/ 456 w 459"/>
                <a:gd name="T43" fmla="*/ 2221 h 503"/>
                <a:gd name="T44" fmla="*/ 521 w 459"/>
                <a:gd name="T45" fmla="*/ 1932 h 503"/>
                <a:gd name="T46" fmla="*/ 903 w 459"/>
                <a:gd name="T47" fmla="*/ 1329 h 503"/>
                <a:gd name="T48" fmla="*/ 903 w 459"/>
                <a:gd name="T49" fmla="*/ 1320 h 503"/>
                <a:gd name="T50" fmla="*/ 969 w 459"/>
                <a:gd name="T51" fmla="*/ 1353 h 503"/>
                <a:gd name="T52" fmla="*/ 1593 w 459"/>
                <a:gd name="T53" fmla="*/ 1259 h 503"/>
                <a:gd name="T54" fmla="*/ 1988 w 459"/>
                <a:gd name="T55" fmla="*/ 1372 h 503"/>
                <a:gd name="T56" fmla="*/ 2224 w 459"/>
                <a:gd name="T57" fmla="*/ 1678 h 503"/>
                <a:gd name="T58" fmla="*/ 2116 w 459"/>
                <a:gd name="T59" fmla="*/ 1372 h 503"/>
                <a:gd name="T60" fmla="*/ 2352 w 459"/>
                <a:gd name="T61" fmla="*/ 1259 h 503"/>
                <a:gd name="T62" fmla="*/ 2808 w 459"/>
                <a:gd name="T63" fmla="*/ 1127 h 503"/>
                <a:gd name="T64" fmla="*/ 1896 w 459"/>
                <a:gd name="T65" fmla="*/ 1292 h 503"/>
                <a:gd name="T66" fmla="*/ 1164 w 459"/>
                <a:gd name="T67" fmla="*/ 1361 h 503"/>
                <a:gd name="T68" fmla="*/ 895 w 459"/>
                <a:gd name="T69" fmla="*/ 1146 h 503"/>
                <a:gd name="T70" fmla="*/ 1097 w 459"/>
                <a:gd name="T71" fmla="*/ 788 h 503"/>
                <a:gd name="T72" fmla="*/ 1424 w 459"/>
                <a:gd name="T73" fmla="*/ 0 h 503"/>
                <a:gd name="T74" fmla="*/ 1312 w 459"/>
                <a:gd name="T75" fmla="*/ 20 h 503"/>
                <a:gd name="T76" fmla="*/ 885 w 459"/>
                <a:gd name="T77" fmla="*/ 873 h 503"/>
                <a:gd name="T78" fmla="*/ 633 w 459"/>
                <a:gd name="T79" fmla="*/ 821 h 503"/>
                <a:gd name="T80" fmla="*/ 625 w 459"/>
                <a:gd name="T81" fmla="*/ 981 h 503"/>
                <a:gd name="T82" fmla="*/ 757 w 459"/>
                <a:gd name="T83" fmla="*/ 1442 h 503"/>
                <a:gd name="T84" fmla="*/ 397 w 459"/>
                <a:gd name="T85" fmla="*/ 2036 h 503"/>
                <a:gd name="T86" fmla="*/ 195 w 459"/>
                <a:gd name="T87" fmla="*/ 2436 h 503"/>
                <a:gd name="T88" fmla="*/ 303 w 459"/>
                <a:gd name="T89" fmla="*/ 3296 h 503"/>
                <a:gd name="T90" fmla="*/ 472 w 459"/>
                <a:gd name="T91" fmla="*/ 4142 h 503"/>
                <a:gd name="T92" fmla="*/ 877 w 459"/>
                <a:gd name="T93" fmla="*/ 4770 h 503"/>
                <a:gd name="T94" fmla="*/ 564 w 459"/>
                <a:gd name="T95" fmla="*/ 4186 h 503"/>
                <a:gd name="T96" fmla="*/ 564 w 459"/>
                <a:gd name="T97" fmla="*/ 4175 h 503"/>
                <a:gd name="T98" fmla="*/ 667 w 459"/>
                <a:gd name="T99" fmla="*/ 4194 h 503"/>
                <a:gd name="T100" fmla="*/ 1237 w 459"/>
                <a:gd name="T101" fmla="*/ 4379 h 503"/>
                <a:gd name="T102" fmla="*/ 2100 w 459"/>
                <a:gd name="T103" fmla="*/ 4902 h 503"/>
                <a:gd name="T104" fmla="*/ 3134 w 459"/>
                <a:gd name="T105" fmla="*/ 4807 h 503"/>
                <a:gd name="T106" fmla="*/ 3632 w 459"/>
                <a:gd name="T107" fmla="*/ 4142 h 503"/>
                <a:gd name="T108" fmla="*/ 3868 w 459"/>
                <a:gd name="T109" fmla="*/ 3827 h 503"/>
                <a:gd name="T110" fmla="*/ 3606 w 459"/>
                <a:gd name="T111" fmla="*/ 4090 h 50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9" h="503">
                  <a:moveTo>
                    <a:pt x="428" y="400"/>
                  </a:moveTo>
                  <a:cubicBezTo>
                    <a:pt x="406" y="408"/>
                    <a:pt x="400" y="429"/>
                    <a:pt x="373" y="460"/>
                  </a:cubicBezTo>
                  <a:cubicBezTo>
                    <a:pt x="345" y="491"/>
                    <a:pt x="289" y="496"/>
                    <a:pt x="252" y="473"/>
                  </a:cubicBezTo>
                  <a:cubicBezTo>
                    <a:pt x="214" y="449"/>
                    <a:pt x="225" y="406"/>
                    <a:pt x="153" y="421"/>
                  </a:cubicBezTo>
                  <a:cubicBezTo>
                    <a:pt x="122" y="427"/>
                    <a:pt x="98" y="417"/>
                    <a:pt x="81" y="404"/>
                  </a:cubicBezTo>
                  <a:cubicBezTo>
                    <a:pt x="61" y="389"/>
                    <a:pt x="61" y="389"/>
                    <a:pt x="61" y="389"/>
                  </a:cubicBezTo>
                  <a:cubicBezTo>
                    <a:pt x="53" y="375"/>
                    <a:pt x="40" y="358"/>
                    <a:pt x="47" y="328"/>
                  </a:cubicBezTo>
                  <a:cubicBezTo>
                    <a:pt x="57" y="283"/>
                    <a:pt x="19" y="257"/>
                    <a:pt x="36" y="243"/>
                  </a:cubicBezTo>
                  <a:cubicBezTo>
                    <a:pt x="43" y="238"/>
                    <a:pt x="47" y="234"/>
                    <a:pt x="50" y="230"/>
                  </a:cubicBezTo>
                  <a:cubicBezTo>
                    <a:pt x="57" y="231"/>
                    <a:pt x="57" y="251"/>
                    <a:pt x="88" y="256"/>
                  </a:cubicBezTo>
                  <a:cubicBezTo>
                    <a:pt x="120" y="260"/>
                    <a:pt x="116" y="290"/>
                    <a:pt x="147" y="298"/>
                  </a:cubicBezTo>
                  <a:cubicBezTo>
                    <a:pt x="178" y="306"/>
                    <a:pt x="194" y="270"/>
                    <a:pt x="226" y="293"/>
                  </a:cubicBezTo>
                  <a:cubicBezTo>
                    <a:pt x="244" y="306"/>
                    <a:pt x="239" y="319"/>
                    <a:pt x="248" y="351"/>
                  </a:cubicBezTo>
                  <a:cubicBezTo>
                    <a:pt x="257" y="384"/>
                    <a:pt x="273" y="381"/>
                    <a:pt x="273" y="381"/>
                  </a:cubicBezTo>
                  <a:cubicBezTo>
                    <a:pt x="260" y="379"/>
                    <a:pt x="253" y="363"/>
                    <a:pt x="252" y="351"/>
                  </a:cubicBezTo>
                  <a:cubicBezTo>
                    <a:pt x="252" y="338"/>
                    <a:pt x="240" y="302"/>
                    <a:pt x="240" y="302"/>
                  </a:cubicBezTo>
                  <a:cubicBezTo>
                    <a:pt x="273" y="345"/>
                    <a:pt x="310" y="335"/>
                    <a:pt x="310" y="335"/>
                  </a:cubicBezTo>
                  <a:cubicBezTo>
                    <a:pt x="263" y="338"/>
                    <a:pt x="250" y="304"/>
                    <a:pt x="235" y="292"/>
                  </a:cubicBezTo>
                  <a:cubicBezTo>
                    <a:pt x="220" y="280"/>
                    <a:pt x="216" y="272"/>
                    <a:pt x="179" y="287"/>
                  </a:cubicBezTo>
                  <a:cubicBezTo>
                    <a:pt x="142" y="303"/>
                    <a:pt x="137" y="287"/>
                    <a:pt x="119" y="267"/>
                  </a:cubicBezTo>
                  <a:cubicBezTo>
                    <a:pt x="100" y="246"/>
                    <a:pt x="86" y="253"/>
                    <a:pt x="69" y="242"/>
                  </a:cubicBezTo>
                  <a:cubicBezTo>
                    <a:pt x="57" y="234"/>
                    <a:pt x="55" y="223"/>
                    <a:pt x="54" y="217"/>
                  </a:cubicBezTo>
                  <a:cubicBezTo>
                    <a:pt x="55" y="211"/>
                    <a:pt x="55" y="203"/>
                    <a:pt x="62" y="189"/>
                  </a:cubicBezTo>
                  <a:cubicBezTo>
                    <a:pt x="77" y="157"/>
                    <a:pt x="102" y="161"/>
                    <a:pt x="107" y="130"/>
                  </a:cubicBezTo>
                  <a:cubicBezTo>
                    <a:pt x="107" y="129"/>
                    <a:pt x="107" y="129"/>
                    <a:pt x="107" y="129"/>
                  </a:cubicBezTo>
                  <a:cubicBezTo>
                    <a:pt x="109" y="127"/>
                    <a:pt x="111" y="127"/>
                    <a:pt x="115" y="132"/>
                  </a:cubicBezTo>
                  <a:cubicBezTo>
                    <a:pt x="130" y="149"/>
                    <a:pt x="171" y="128"/>
                    <a:pt x="189" y="123"/>
                  </a:cubicBezTo>
                  <a:cubicBezTo>
                    <a:pt x="207" y="118"/>
                    <a:pt x="212" y="128"/>
                    <a:pt x="236" y="134"/>
                  </a:cubicBezTo>
                  <a:cubicBezTo>
                    <a:pt x="261" y="140"/>
                    <a:pt x="264" y="164"/>
                    <a:pt x="264" y="164"/>
                  </a:cubicBezTo>
                  <a:cubicBezTo>
                    <a:pt x="271" y="147"/>
                    <a:pt x="251" y="134"/>
                    <a:pt x="251" y="134"/>
                  </a:cubicBezTo>
                  <a:cubicBezTo>
                    <a:pt x="251" y="134"/>
                    <a:pt x="270" y="129"/>
                    <a:pt x="279" y="123"/>
                  </a:cubicBezTo>
                  <a:cubicBezTo>
                    <a:pt x="313" y="100"/>
                    <a:pt x="333" y="110"/>
                    <a:pt x="333" y="110"/>
                  </a:cubicBezTo>
                  <a:cubicBezTo>
                    <a:pt x="300" y="92"/>
                    <a:pt x="259" y="145"/>
                    <a:pt x="225" y="126"/>
                  </a:cubicBezTo>
                  <a:cubicBezTo>
                    <a:pt x="191" y="107"/>
                    <a:pt x="171" y="129"/>
                    <a:pt x="138" y="133"/>
                  </a:cubicBezTo>
                  <a:cubicBezTo>
                    <a:pt x="117" y="135"/>
                    <a:pt x="109" y="122"/>
                    <a:pt x="106" y="112"/>
                  </a:cubicBezTo>
                  <a:cubicBezTo>
                    <a:pt x="106" y="103"/>
                    <a:pt x="110" y="91"/>
                    <a:pt x="130" y="77"/>
                  </a:cubicBezTo>
                  <a:cubicBezTo>
                    <a:pt x="165" y="54"/>
                    <a:pt x="169" y="0"/>
                    <a:pt x="169" y="0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62" y="46"/>
                    <a:pt x="120" y="70"/>
                    <a:pt x="105" y="85"/>
                  </a:cubicBezTo>
                  <a:cubicBezTo>
                    <a:pt x="89" y="99"/>
                    <a:pt x="75" y="80"/>
                    <a:pt x="75" y="80"/>
                  </a:cubicBezTo>
                  <a:cubicBezTo>
                    <a:pt x="74" y="96"/>
                    <a:pt x="74" y="96"/>
                    <a:pt x="74" y="96"/>
                  </a:cubicBezTo>
                  <a:cubicBezTo>
                    <a:pt x="90" y="106"/>
                    <a:pt x="105" y="121"/>
                    <a:pt x="90" y="141"/>
                  </a:cubicBezTo>
                  <a:cubicBezTo>
                    <a:pt x="76" y="161"/>
                    <a:pt x="49" y="177"/>
                    <a:pt x="47" y="199"/>
                  </a:cubicBezTo>
                  <a:cubicBezTo>
                    <a:pt x="44" y="231"/>
                    <a:pt x="32" y="226"/>
                    <a:pt x="23" y="238"/>
                  </a:cubicBezTo>
                  <a:cubicBezTo>
                    <a:pt x="0" y="266"/>
                    <a:pt x="45" y="268"/>
                    <a:pt x="36" y="322"/>
                  </a:cubicBezTo>
                  <a:cubicBezTo>
                    <a:pt x="27" y="377"/>
                    <a:pt x="47" y="371"/>
                    <a:pt x="56" y="405"/>
                  </a:cubicBezTo>
                  <a:cubicBezTo>
                    <a:pt x="70" y="461"/>
                    <a:pt x="104" y="466"/>
                    <a:pt x="104" y="466"/>
                  </a:cubicBezTo>
                  <a:cubicBezTo>
                    <a:pt x="91" y="464"/>
                    <a:pt x="65" y="438"/>
                    <a:pt x="67" y="409"/>
                  </a:cubicBezTo>
                  <a:cubicBezTo>
                    <a:pt x="67" y="409"/>
                    <a:pt x="67" y="408"/>
                    <a:pt x="67" y="408"/>
                  </a:cubicBezTo>
                  <a:cubicBezTo>
                    <a:pt x="69" y="403"/>
                    <a:pt x="79" y="410"/>
                    <a:pt x="79" y="410"/>
                  </a:cubicBezTo>
                  <a:cubicBezTo>
                    <a:pt x="95" y="422"/>
                    <a:pt x="117" y="433"/>
                    <a:pt x="147" y="428"/>
                  </a:cubicBezTo>
                  <a:cubicBezTo>
                    <a:pt x="219" y="414"/>
                    <a:pt x="211" y="455"/>
                    <a:pt x="249" y="479"/>
                  </a:cubicBezTo>
                  <a:cubicBezTo>
                    <a:pt x="287" y="503"/>
                    <a:pt x="344" y="502"/>
                    <a:pt x="372" y="470"/>
                  </a:cubicBezTo>
                  <a:cubicBezTo>
                    <a:pt x="400" y="438"/>
                    <a:pt x="408" y="413"/>
                    <a:pt x="431" y="405"/>
                  </a:cubicBezTo>
                  <a:cubicBezTo>
                    <a:pt x="453" y="397"/>
                    <a:pt x="445" y="378"/>
                    <a:pt x="459" y="374"/>
                  </a:cubicBezTo>
                  <a:cubicBezTo>
                    <a:pt x="445" y="377"/>
                    <a:pt x="450" y="393"/>
                    <a:pt x="428" y="40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3" name="Freeform 228">
              <a:extLst>
                <a:ext uri="{FF2B5EF4-FFF2-40B4-BE49-F238E27FC236}">
                  <a16:creationId xmlns:a16="http://schemas.microsoft.com/office/drawing/2014/main" id="{5F233731-F8BD-41A1-B872-FA7474A35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3087"/>
              <a:ext cx="171" cy="261"/>
            </a:xfrm>
            <a:custGeom>
              <a:avLst/>
              <a:gdLst>
                <a:gd name="T0" fmla="*/ 432 w 84"/>
                <a:gd name="T1" fmla="*/ 9 h 120"/>
                <a:gd name="T2" fmla="*/ 269 w 84"/>
                <a:gd name="T3" fmla="*/ 61 h 120"/>
                <a:gd name="T4" fmla="*/ 212 w 84"/>
                <a:gd name="T5" fmla="*/ 318 h 120"/>
                <a:gd name="T6" fmla="*/ 49 w 84"/>
                <a:gd name="T7" fmla="*/ 587 h 120"/>
                <a:gd name="T8" fmla="*/ 8 w 84"/>
                <a:gd name="T9" fmla="*/ 894 h 120"/>
                <a:gd name="T10" fmla="*/ 320 w 84"/>
                <a:gd name="T11" fmla="*/ 1183 h 120"/>
                <a:gd name="T12" fmla="*/ 633 w 84"/>
                <a:gd name="T13" fmla="*/ 1120 h 120"/>
                <a:gd name="T14" fmla="*/ 617 w 84"/>
                <a:gd name="T15" fmla="*/ 761 h 120"/>
                <a:gd name="T16" fmla="*/ 609 w 84"/>
                <a:gd name="T17" fmla="*/ 270 h 120"/>
                <a:gd name="T18" fmla="*/ 432 w 84"/>
                <a:gd name="T19" fmla="*/ 9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120">
                  <a:moveTo>
                    <a:pt x="51" y="1"/>
                  </a:moveTo>
                  <a:cubicBezTo>
                    <a:pt x="44" y="0"/>
                    <a:pt x="37" y="0"/>
                    <a:pt x="32" y="6"/>
                  </a:cubicBezTo>
                  <a:cubicBezTo>
                    <a:pt x="27" y="13"/>
                    <a:pt x="29" y="24"/>
                    <a:pt x="25" y="31"/>
                  </a:cubicBezTo>
                  <a:cubicBezTo>
                    <a:pt x="20" y="41"/>
                    <a:pt x="11" y="47"/>
                    <a:pt x="6" y="57"/>
                  </a:cubicBezTo>
                  <a:cubicBezTo>
                    <a:pt x="2" y="66"/>
                    <a:pt x="0" y="77"/>
                    <a:pt x="1" y="87"/>
                  </a:cubicBezTo>
                  <a:cubicBezTo>
                    <a:pt x="4" y="107"/>
                    <a:pt x="20" y="113"/>
                    <a:pt x="38" y="115"/>
                  </a:cubicBezTo>
                  <a:cubicBezTo>
                    <a:pt x="51" y="117"/>
                    <a:pt x="67" y="120"/>
                    <a:pt x="75" y="109"/>
                  </a:cubicBezTo>
                  <a:cubicBezTo>
                    <a:pt x="84" y="98"/>
                    <a:pt x="75" y="85"/>
                    <a:pt x="73" y="74"/>
                  </a:cubicBezTo>
                  <a:cubicBezTo>
                    <a:pt x="71" y="58"/>
                    <a:pt x="75" y="42"/>
                    <a:pt x="72" y="26"/>
                  </a:cubicBezTo>
                  <a:cubicBezTo>
                    <a:pt x="69" y="13"/>
                    <a:pt x="65" y="1"/>
                    <a:pt x="51" y="1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4" name="Freeform 229">
              <a:extLst>
                <a:ext uri="{FF2B5EF4-FFF2-40B4-BE49-F238E27FC236}">
                  <a16:creationId xmlns:a16="http://schemas.microsoft.com/office/drawing/2014/main" id="{D44BEA66-DC20-4540-A1A3-A1ECEC011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938"/>
              <a:ext cx="615" cy="1243"/>
            </a:xfrm>
            <a:custGeom>
              <a:avLst/>
              <a:gdLst>
                <a:gd name="T0" fmla="*/ 1900 w 302"/>
                <a:gd name="T1" fmla="*/ 4976 h 572"/>
                <a:gd name="T2" fmla="*/ 1808 w 302"/>
                <a:gd name="T3" fmla="*/ 4750 h 572"/>
                <a:gd name="T4" fmla="*/ 1621 w 302"/>
                <a:gd name="T5" fmla="*/ 4207 h 572"/>
                <a:gd name="T6" fmla="*/ 1540 w 302"/>
                <a:gd name="T7" fmla="*/ 3579 h 572"/>
                <a:gd name="T8" fmla="*/ 1857 w 302"/>
                <a:gd name="T9" fmla="*/ 3727 h 572"/>
                <a:gd name="T10" fmla="*/ 2305 w 302"/>
                <a:gd name="T11" fmla="*/ 4033 h 572"/>
                <a:gd name="T12" fmla="*/ 2550 w 302"/>
                <a:gd name="T13" fmla="*/ 4033 h 572"/>
                <a:gd name="T14" fmla="*/ 2340 w 302"/>
                <a:gd name="T15" fmla="*/ 3990 h 572"/>
                <a:gd name="T16" fmla="*/ 1849 w 302"/>
                <a:gd name="T17" fmla="*/ 3640 h 572"/>
                <a:gd name="T18" fmla="*/ 1436 w 302"/>
                <a:gd name="T19" fmla="*/ 3253 h 572"/>
                <a:gd name="T20" fmla="*/ 1065 w 302"/>
                <a:gd name="T21" fmla="*/ 2380 h 572"/>
                <a:gd name="T22" fmla="*/ 1049 w 302"/>
                <a:gd name="T23" fmla="*/ 1619 h 572"/>
                <a:gd name="T24" fmla="*/ 1116 w 302"/>
                <a:gd name="T25" fmla="*/ 1304 h 572"/>
                <a:gd name="T26" fmla="*/ 1360 w 302"/>
                <a:gd name="T27" fmla="*/ 1917 h 572"/>
                <a:gd name="T28" fmla="*/ 1908 w 302"/>
                <a:gd name="T29" fmla="*/ 2432 h 572"/>
                <a:gd name="T30" fmla="*/ 2214 w 302"/>
                <a:gd name="T31" fmla="*/ 2825 h 572"/>
                <a:gd name="T32" fmla="*/ 1949 w 302"/>
                <a:gd name="T33" fmla="*/ 2451 h 572"/>
                <a:gd name="T34" fmla="*/ 1428 w 302"/>
                <a:gd name="T35" fmla="*/ 1917 h 572"/>
                <a:gd name="T36" fmla="*/ 937 w 302"/>
                <a:gd name="T37" fmla="*/ 945 h 572"/>
                <a:gd name="T38" fmla="*/ 212 w 302"/>
                <a:gd name="T39" fmla="*/ 141 h 572"/>
                <a:gd name="T40" fmla="*/ 0 w 302"/>
                <a:gd name="T41" fmla="*/ 0 h 572"/>
                <a:gd name="T42" fmla="*/ 980 w 302"/>
                <a:gd name="T43" fmla="*/ 1087 h 572"/>
                <a:gd name="T44" fmla="*/ 937 w 302"/>
                <a:gd name="T45" fmla="*/ 1671 h 572"/>
                <a:gd name="T46" fmla="*/ 980 w 302"/>
                <a:gd name="T47" fmla="*/ 2145 h 572"/>
                <a:gd name="T48" fmla="*/ 635 w 302"/>
                <a:gd name="T49" fmla="*/ 3047 h 572"/>
                <a:gd name="T50" fmla="*/ 523 w 302"/>
                <a:gd name="T51" fmla="*/ 3716 h 572"/>
                <a:gd name="T52" fmla="*/ 684 w 302"/>
                <a:gd name="T53" fmla="*/ 2984 h 572"/>
                <a:gd name="T54" fmla="*/ 996 w 302"/>
                <a:gd name="T55" fmla="*/ 2351 h 572"/>
                <a:gd name="T56" fmla="*/ 1256 w 302"/>
                <a:gd name="T57" fmla="*/ 3184 h 572"/>
                <a:gd name="T58" fmla="*/ 1417 w 302"/>
                <a:gd name="T59" fmla="*/ 3612 h 572"/>
                <a:gd name="T60" fmla="*/ 1493 w 302"/>
                <a:gd name="T61" fmla="*/ 4174 h 572"/>
                <a:gd name="T62" fmla="*/ 1521 w 302"/>
                <a:gd name="T63" fmla="*/ 4637 h 572"/>
                <a:gd name="T64" fmla="*/ 1232 w 302"/>
                <a:gd name="T65" fmla="*/ 5100 h 572"/>
                <a:gd name="T66" fmla="*/ 776 w 302"/>
                <a:gd name="T67" fmla="*/ 5643 h 572"/>
                <a:gd name="T68" fmla="*/ 489 w 302"/>
                <a:gd name="T69" fmla="*/ 5869 h 572"/>
                <a:gd name="T70" fmla="*/ 1065 w 302"/>
                <a:gd name="T71" fmla="*/ 5615 h 572"/>
                <a:gd name="T72" fmla="*/ 1328 w 302"/>
                <a:gd name="T73" fmla="*/ 5057 h 572"/>
                <a:gd name="T74" fmla="*/ 1613 w 302"/>
                <a:gd name="T75" fmla="*/ 4485 h 572"/>
                <a:gd name="T76" fmla="*/ 1637 w 302"/>
                <a:gd name="T77" fmla="*/ 4340 h 572"/>
                <a:gd name="T78" fmla="*/ 1757 w 302"/>
                <a:gd name="T79" fmla="*/ 4750 h 572"/>
                <a:gd name="T80" fmla="*/ 1865 w 302"/>
                <a:gd name="T81" fmla="*/ 5039 h 57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02" h="572">
                  <a:moveTo>
                    <a:pt x="225" y="485"/>
                  </a:moveTo>
                  <a:cubicBezTo>
                    <a:pt x="221" y="478"/>
                    <a:pt x="218" y="471"/>
                    <a:pt x="214" y="463"/>
                  </a:cubicBezTo>
                  <a:cubicBezTo>
                    <a:pt x="205" y="437"/>
                    <a:pt x="224" y="435"/>
                    <a:pt x="192" y="410"/>
                  </a:cubicBezTo>
                  <a:cubicBezTo>
                    <a:pt x="159" y="385"/>
                    <a:pt x="182" y="349"/>
                    <a:pt x="182" y="349"/>
                  </a:cubicBezTo>
                  <a:cubicBezTo>
                    <a:pt x="182" y="349"/>
                    <a:pt x="187" y="363"/>
                    <a:pt x="220" y="363"/>
                  </a:cubicBezTo>
                  <a:cubicBezTo>
                    <a:pt x="254" y="363"/>
                    <a:pt x="253" y="376"/>
                    <a:pt x="273" y="393"/>
                  </a:cubicBezTo>
                  <a:cubicBezTo>
                    <a:pt x="293" y="410"/>
                    <a:pt x="302" y="393"/>
                    <a:pt x="302" y="393"/>
                  </a:cubicBezTo>
                  <a:cubicBezTo>
                    <a:pt x="302" y="393"/>
                    <a:pt x="293" y="407"/>
                    <a:pt x="277" y="389"/>
                  </a:cubicBezTo>
                  <a:cubicBezTo>
                    <a:pt x="261" y="371"/>
                    <a:pt x="257" y="358"/>
                    <a:pt x="219" y="355"/>
                  </a:cubicBezTo>
                  <a:cubicBezTo>
                    <a:pt x="182" y="352"/>
                    <a:pt x="192" y="332"/>
                    <a:pt x="170" y="317"/>
                  </a:cubicBezTo>
                  <a:cubicBezTo>
                    <a:pt x="148" y="302"/>
                    <a:pt x="120" y="256"/>
                    <a:pt x="126" y="232"/>
                  </a:cubicBezTo>
                  <a:cubicBezTo>
                    <a:pt x="132" y="208"/>
                    <a:pt x="111" y="176"/>
                    <a:pt x="124" y="158"/>
                  </a:cubicBezTo>
                  <a:cubicBezTo>
                    <a:pt x="131" y="149"/>
                    <a:pt x="132" y="127"/>
                    <a:pt x="132" y="127"/>
                  </a:cubicBezTo>
                  <a:cubicBezTo>
                    <a:pt x="144" y="141"/>
                    <a:pt x="145" y="137"/>
                    <a:pt x="161" y="187"/>
                  </a:cubicBezTo>
                  <a:cubicBezTo>
                    <a:pt x="174" y="228"/>
                    <a:pt x="220" y="209"/>
                    <a:pt x="226" y="237"/>
                  </a:cubicBezTo>
                  <a:cubicBezTo>
                    <a:pt x="240" y="304"/>
                    <a:pt x="262" y="275"/>
                    <a:pt x="262" y="275"/>
                  </a:cubicBezTo>
                  <a:cubicBezTo>
                    <a:pt x="246" y="276"/>
                    <a:pt x="245" y="281"/>
                    <a:pt x="231" y="239"/>
                  </a:cubicBezTo>
                  <a:cubicBezTo>
                    <a:pt x="217" y="196"/>
                    <a:pt x="182" y="224"/>
                    <a:pt x="169" y="187"/>
                  </a:cubicBezTo>
                  <a:cubicBezTo>
                    <a:pt x="156" y="151"/>
                    <a:pt x="145" y="110"/>
                    <a:pt x="111" y="92"/>
                  </a:cubicBezTo>
                  <a:cubicBezTo>
                    <a:pt x="38" y="54"/>
                    <a:pt x="25" y="14"/>
                    <a:pt x="25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9" y="79"/>
                    <a:pt x="97" y="89"/>
                    <a:pt x="116" y="106"/>
                  </a:cubicBezTo>
                  <a:cubicBezTo>
                    <a:pt x="134" y="123"/>
                    <a:pt x="118" y="145"/>
                    <a:pt x="111" y="163"/>
                  </a:cubicBezTo>
                  <a:cubicBezTo>
                    <a:pt x="104" y="181"/>
                    <a:pt x="119" y="193"/>
                    <a:pt x="116" y="209"/>
                  </a:cubicBezTo>
                  <a:cubicBezTo>
                    <a:pt x="112" y="236"/>
                    <a:pt x="76" y="232"/>
                    <a:pt x="75" y="297"/>
                  </a:cubicBezTo>
                  <a:cubicBezTo>
                    <a:pt x="74" y="357"/>
                    <a:pt x="62" y="362"/>
                    <a:pt x="62" y="362"/>
                  </a:cubicBezTo>
                  <a:cubicBezTo>
                    <a:pt x="80" y="360"/>
                    <a:pt x="83" y="324"/>
                    <a:pt x="81" y="291"/>
                  </a:cubicBezTo>
                  <a:cubicBezTo>
                    <a:pt x="79" y="259"/>
                    <a:pt x="118" y="229"/>
                    <a:pt x="118" y="229"/>
                  </a:cubicBezTo>
                  <a:cubicBezTo>
                    <a:pt x="113" y="262"/>
                    <a:pt x="134" y="297"/>
                    <a:pt x="149" y="310"/>
                  </a:cubicBezTo>
                  <a:cubicBezTo>
                    <a:pt x="164" y="323"/>
                    <a:pt x="172" y="331"/>
                    <a:pt x="168" y="352"/>
                  </a:cubicBezTo>
                  <a:cubicBezTo>
                    <a:pt x="164" y="372"/>
                    <a:pt x="162" y="391"/>
                    <a:pt x="177" y="407"/>
                  </a:cubicBezTo>
                  <a:cubicBezTo>
                    <a:pt x="192" y="423"/>
                    <a:pt x="181" y="441"/>
                    <a:pt x="180" y="452"/>
                  </a:cubicBezTo>
                  <a:cubicBezTo>
                    <a:pt x="177" y="484"/>
                    <a:pt x="147" y="474"/>
                    <a:pt x="146" y="497"/>
                  </a:cubicBezTo>
                  <a:cubicBezTo>
                    <a:pt x="145" y="533"/>
                    <a:pt x="125" y="546"/>
                    <a:pt x="92" y="550"/>
                  </a:cubicBezTo>
                  <a:cubicBezTo>
                    <a:pt x="65" y="553"/>
                    <a:pt x="58" y="572"/>
                    <a:pt x="58" y="572"/>
                  </a:cubicBezTo>
                  <a:cubicBezTo>
                    <a:pt x="71" y="549"/>
                    <a:pt x="91" y="565"/>
                    <a:pt x="126" y="547"/>
                  </a:cubicBezTo>
                  <a:cubicBezTo>
                    <a:pt x="164" y="528"/>
                    <a:pt x="145" y="500"/>
                    <a:pt x="157" y="493"/>
                  </a:cubicBezTo>
                  <a:cubicBezTo>
                    <a:pt x="181" y="479"/>
                    <a:pt x="195" y="447"/>
                    <a:pt x="191" y="437"/>
                  </a:cubicBezTo>
                  <a:cubicBezTo>
                    <a:pt x="187" y="427"/>
                    <a:pt x="194" y="423"/>
                    <a:pt x="194" y="423"/>
                  </a:cubicBezTo>
                  <a:cubicBezTo>
                    <a:pt x="210" y="428"/>
                    <a:pt x="202" y="446"/>
                    <a:pt x="208" y="463"/>
                  </a:cubicBezTo>
                  <a:cubicBezTo>
                    <a:pt x="211" y="473"/>
                    <a:pt x="216" y="482"/>
                    <a:pt x="221" y="491"/>
                  </a:cubicBezTo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5" name="Freeform 230">
              <a:extLst>
                <a:ext uri="{FF2B5EF4-FFF2-40B4-BE49-F238E27FC236}">
                  <a16:creationId xmlns:a16="http://schemas.microsoft.com/office/drawing/2014/main" id="{76F1BEE4-5AFB-4E99-A21F-35D677698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992"/>
              <a:ext cx="171" cy="321"/>
            </a:xfrm>
            <a:custGeom>
              <a:avLst/>
              <a:gdLst>
                <a:gd name="T0" fmla="*/ 0 w 84"/>
                <a:gd name="T1" fmla="*/ 61 h 148"/>
                <a:gd name="T2" fmla="*/ 464 w 84"/>
                <a:gd name="T3" fmla="*/ 818 h 148"/>
                <a:gd name="T4" fmla="*/ 708 w 84"/>
                <a:gd name="T5" fmla="*/ 1510 h 148"/>
                <a:gd name="T6" fmla="*/ 531 w 84"/>
                <a:gd name="T7" fmla="*/ 857 h 148"/>
                <a:gd name="T8" fmla="*/ 33 w 84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48">
                  <a:moveTo>
                    <a:pt x="0" y="6"/>
                  </a:moveTo>
                  <a:cubicBezTo>
                    <a:pt x="21" y="37"/>
                    <a:pt x="53" y="58"/>
                    <a:pt x="55" y="80"/>
                  </a:cubicBezTo>
                  <a:cubicBezTo>
                    <a:pt x="59" y="145"/>
                    <a:pt x="84" y="148"/>
                    <a:pt x="84" y="148"/>
                  </a:cubicBezTo>
                  <a:cubicBezTo>
                    <a:pt x="69" y="140"/>
                    <a:pt x="67" y="124"/>
                    <a:pt x="63" y="84"/>
                  </a:cubicBezTo>
                  <a:cubicBezTo>
                    <a:pt x="59" y="50"/>
                    <a:pt x="26" y="37"/>
                    <a:pt x="4" y="0"/>
                  </a:cubicBezTo>
                </a:path>
              </a:pathLst>
            </a:custGeom>
            <a:solidFill>
              <a:srgbClr val="7B37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6" name="Freeform 231">
              <a:extLst>
                <a:ext uri="{FF2B5EF4-FFF2-40B4-BE49-F238E27FC236}">
                  <a16:creationId xmlns:a16="http://schemas.microsoft.com/office/drawing/2014/main" id="{F0260430-4EFD-4B8C-972D-0926A793F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936"/>
              <a:ext cx="616" cy="1377"/>
            </a:xfrm>
            <a:custGeom>
              <a:avLst/>
              <a:gdLst>
                <a:gd name="T0" fmla="*/ 0 w 303"/>
                <a:gd name="T1" fmla="*/ 0 h 634"/>
                <a:gd name="T2" fmla="*/ 976 w 303"/>
                <a:gd name="T3" fmla="*/ 1086 h 634"/>
                <a:gd name="T4" fmla="*/ 943 w 303"/>
                <a:gd name="T5" fmla="*/ 1670 h 634"/>
                <a:gd name="T6" fmla="*/ 984 w 303"/>
                <a:gd name="T7" fmla="*/ 2150 h 634"/>
                <a:gd name="T8" fmla="*/ 628 w 303"/>
                <a:gd name="T9" fmla="*/ 3043 h 634"/>
                <a:gd name="T10" fmla="*/ 496 w 303"/>
                <a:gd name="T11" fmla="*/ 3716 h 634"/>
                <a:gd name="T12" fmla="*/ 681 w 303"/>
                <a:gd name="T13" fmla="*/ 2982 h 634"/>
                <a:gd name="T14" fmla="*/ 1000 w 303"/>
                <a:gd name="T15" fmla="*/ 2344 h 634"/>
                <a:gd name="T16" fmla="*/ 1252 w 303"/>
                <a:gd name="T17" fmla="*/ 3175 h 634"/>
                <a:gd name="T18" fmla="*/ 1413 w 303"/>
                <a:gd name="T19" fmla="*/ 3595 h 634"/>
                <a:gd name="T20" fmla="*/ 1488 w 303"/>
                <a:gd name="T21" fmla="*/ 4170 h 634"/>
                <a:gd name="T22" fmla="*/ 1513 w 303"/>
                <a:gd name="T23" fmla="*/ 4622 h 634"/>
                <a:gd name="T24" fmla="*/ 1236 w 303"/>
                <a:gd name="T25" fmla="*/ 5141 h 634"/>
                <a:gd name="T26" fmla="*/ 781 w 303"/>
                <a:gd name="T27" fmla="*/ 5664 h 634"/>
                <a:gd name="T28" fmla="*/ 455 w 303"/>
                <a:gd name="T29" fmla="*/ 5901 h 634"/>
                <a:gd name="T30" fmla="*/ 1067 w 303"/>
                <a:gd name="T31" fmla="*/ 5623 h 634"/>
                <a:gd name="T32" fmla="*/ 1319 w 303"/>
                <a:gd name="T33" fmla="*/ 5052 h 634"/>
                <a:gd name="T34" fmla="*/ 1588 w 303"/>
                <a:gd name="T35" fmla="*/ 4622 h 634"/>
                <a:gd name="T36" fmla="*/ 1628 w 303"/>
                <a:gd name="T37" fmla="*/ 4326 h 634"/>
                <a:gd name="T38" fmla="*/ 1748 w 303"/>
                <a:gd name="T39" fmla="*/ 4746 h 634"/>
                <a:gd name="T40" fmla="*/ 2320 w 303"/>
                <a:gd name="T41" fmla="*/ 5788 h 634"/>
                <a:gd name="T42" fmla="*/ 2545 w 303"/>
                <a:gd name="T43" fmla="*/ 6496 h 634"/>
                <a:gd name="T44" fmla="*/ 2385 w 303"/>
                <a:gd name="T45" fmla="*/ 5829 h 634"/>
                <a:gd name="T46" fmla="*/ 1805 w 303"/>
                <a:gd name="T47" fmla="*/ 4746 h 634"/>
                <a:gd name="T48" fmla="*/ 1612 w 303"/>
                <a:gd name="T49" fmla="*/ 4198 h 634"/>
                <a:gd name="T50" fmla="*/ 1529 w 303"/>
                <a:gd name="T51" fmla="*/ 3566 h 634"/>
                <a:gd name="T52" fmla="*/ 1856 w 303"/>
                <a:gd name="T53" fmla="*/ 3699 h 634"/>
                <a:gd name="T54" fmla="*/ 2293 w 303"/>
                <a:gd name="T55" fmla="*/ 4029 h 634"/>
                <a:gd name="T56" fmla="*/ 2537 w 303"/>
                <a:gd name="T57" fmla="*/ 4029 h 634"/>
                <a:gd name="T58" fmla="*/ 2328 w 303"/>
                <a:gd name="T59" fmla="*/ 3985 h 634"/>
                <a:gd name="T60" fmla="*/ 1848 w 303"/>
                <a:gd name="T61" fmla="*/ 3627 h 634"/>
                <a:gd name="T62" fmla="*/ 1429 w 303"/>
                <a:gd name="T63" fmla="*/ 3245 h 634"/>
                <a:gd name="T64" fmla="*/ 1067 w 303"/>
                <a:gd name="T65" fmla="*/ 2378 h 634"/>
                <a:gd name="T66" fmla="*/ 1049 w 303"/>
                <a:gd name="T67" fmla="*/ 1609 h 634"/>
                <a:gd name="T68" fmla="*/ 1116 w 303"/>
                <a:gd name="T69" fmla="*/ 1301 h 634"/>
                <a:gd name="T70" fmla="*/ 1352 w 303"/>
                <a:gd name="T71" fmla="*/ 1916 h 634"/>
                <a:gd name="T72" fmla="*/ 1897 w 303"/>
                <a:gd name="T73" fmla="*/ 2420 h 634"/>
                <a:gd name="T74" fmla="*/ 2204 w 303"/>
                <a:gd name="T75" fmla="*/ 2817 h 634"/>
                <a:gd name="T76" fmla="*/ 1952 w 303"/>
                <a:gd name="T77" fmla="*/ 2439 h 634"/>
                <a:gd name="T78" fmla="*/ 1421 w 303"/>
                <a:gd name="T79" fmla="*/ 1916 h 634"/>
                <a:gd name="T80" fmla="*/ 943 w 303"/>
                <a:gd name="T81" fmla="*/ 943 h 634"/>
                <a:gd name="T82" fmla="*/ 220 w 303"/>
                <a:gd name="T83" fmla="*/ 141 h 634"/>
                <a:gd name="T84" fmla="*/ 0 w 303"/>
                <a:gd name="T85" fmla="*/ 0 h 63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3" h="634">
                  <a:moveTo>
                    <a:pt x="0" y="0"/>
                  </a:moveTo>
                  <a:cubicBezTo>
                    <a:pt x="40" y="79"/>
                    <a:pt x="97" y="89"/>
                    <a:pt x="116" y="106"/>
                  </a:cubicBezTo>
                  <a:cubicBezTo>
                    <a:pt x="135" y="123"/>
                    <a:pt x="119" y="145"/>
                    <a:pt x="112" y="163"/>
                  </a:cubicBezTo>
                  <a:cubicBezTo>
                    <a:pt x="105" y="181"/>
                    <a:pt x="119" y="193"/>
                    <a:pt x="117" y="210"/>
                  </a:cubicBezTo>
                  <a:cubicBezTo>
                    <a:pt x="113" y="237"/>
                    <a:pt x="75" y="237"/>
                    <a:pt x="75" y="297"/>
                  </a:cubicBezTo>
                  <a:cubicBezTo>
                    <a:pt x="75" y="356"/>
                    <a:pt x="59" y="363"/>
                    <a:pt x="59" y="363"/>
                  </a:cubicBezTo>
                  <a:cubicBezTo>
                    <a:pt x="77" y="361"/>
                    <a:pt x="83" y="324"/>
                    <a:pt x="81" y="291"/>
                  </a:cubicBezTo>
                  <a:cubicBezTo>
                    <a:pt x="79" y="258"/>
                    <a:pt x="119" y="229"/>
                    <a:pt x="119" y="229"/>
                  </a:cubicBezTo>
                  <a:cubicBezTo>
                    <a:pt x="113" y="261"/>
                    <a:pt x="135" y="297"/>
                    <a:pt x="149" y="310"/>
                  </a:cubicBezTo>
                  <a:cubicBezTo>
                    <a:pt x="164" y="323"/>
                    <a:pt x="172" y="330"/>
                    <a:pt x="168" y="351"/>
                  </a:cubicBezTo>
                  <a:cubicBezTo>
                    <a:pt x="164" y="372"/>
                    <a:pt x="162" y="391"/>
                    <a:pt x="177" y="407"/>
                  </a:cubicBezTo>
                  <a:cubicBezTo>
                    <a:pt x="192" y="422"/>
                    <a:pt x="181" y="440"/>
                    <a:pt x="180" y="451"/>
                  </a:cubicBezTo>
                  <a:cubicBezTo>
                    <a:pt x="177" y="484"/>
                    <a:pt x="148" y="479"/>
                    <a:pt x="147" y="502"/>
                  </a:cubicBezTo>
                  <a:cubicBezTo>
                    <a:pt x="145" y="538"/>
                    <a:pt x="127" y="549"/>
                    <a:pt x="93" y="553"/>
                  </a:cubicBezTo>
                  <a:cubicBezTo>
                    <a:pt x="59" y="557"/>
                    <a:pt x="54" y="576"/>
                    <a:pt x="54" y="576"/>
                  </a:cubicBezTo>
                  <a:cubicBezTo>
                    <a:pt x="66" y="553"/>
                    <a:pt x="91" y="567"/>
                    <a:pt x="127" y="549"/>
                  </a:cubicBezTo>
                  <a:cubicBezTo>
                    <a:pt x="164" y="531"/>
                    <a:pt x="146" y="500"/>
                    <a:pt x="157" y="493"/>
                  </a:cubicBezTo>
                  <a:cubicBezTo>
                    <a:pt x="182" y="478"/>
                    <a:pt x="190" y="458"/>
                    <a:pt x="189" y="451"/>
                  </a:cubicBezTo>
                  <a:cubicBezTo>
                    <a:pt x="188" y="436"/>
                    <a:pt x="194" y="422"/>
                    <a:pt x="194" y="422"/>
                  </a:cubicBezTo>
                  <a:cubicBezTo>
                    <a:pt x="211" y="427"/>
                    <a:pt x="202" y="445"/>
                    <a:pt x="208" y="463"/>
                  </a:cubicBezTo>
                  <a:cubicBezTo>
                    <a:pt x="224" y="511"/>
                    <a:pt x="274" y="536"/>
                    <a:pt x="276" y="565"/>
                  </a:cubicBezTo>
                  <a:cubicBezTo>
                    <a:pt x="281" y="629"/>
                    <a:pt x="303" y="634"/>
                    <a:pt x="303" y="634"/>
                  </a:cubicBezTo>
                  <a:cubicBezTo>
                    <a:pt x="288" y="626"/>
                    <a:pt x="288" y="609"/>
                    <a:pt x="284" y="569"/>
                  </a:cubicBezTo>
                  <a:cubicBezTo>
                    <a:pt x="280" y="529"/>
                    <a:pt x="236" y="517"/>
                    <a:pt x="215" y="463"/>
                  </a:cubicBezTo>
                  <a:cubicBezTo>
                    <a:pt x="205" y="437"/>
                    <a:pt x="225" y="434"/>
                    <a:pt x="192" y="410"/>
                  </a:cubicBezTo>
                  <a:cubicBezTo>
                    <a:pt x="159" y="385"/>
                    <a:pt x="182" y="348"/>
                    <a:pt x="182" y="348"/>
                  </a:cubicBezTo>
                  <a:cubicBezTo>
                    <a:pt x="182" y="348"/>
                    <a:pt x="187" y="361"/>
                    <a:pt x="221" y="361"/>
                  </a:cubicBezTo>
                  <a:cubicBezTo>
                    <a:pt x="254" y="361"/>
                    <a:pt x="253" y="376"/>
                    <a:pt x="273" y="393"/>
                  </a:cubicBezTo>
                  <a:cubicBezTo>
                    <a:pt x="293" y="410"/>
                    <a:pt x="302" y="393"/>
                    <a:pt x="302" y="393"/>
                  </a:cubicBezTo>
                  <a:cubicBezTo>
                    <a:pt x="302" y="393"/>
                    <a:pt x="293" y="407"/>
                    <a:pt x="277" y="389"/>
                  </a:cubicBezTo>
                  <a:cubicBezTo>
                    <a:pt x="261" y="371"/>
                    <a:pt x="257" y="357"/>
                    <a:pt x="220" y="354"/>
                  </a:cubicBezTo>
                  <a:cubicBezTo>
                    <a:pt x="182" y="351"/>
                    <a:pt x="192" y="331"/>
                    <a:pt x="170" y="317"/>
                  </a:cubicBezTo>
                  <a:cubicBezTo>
                    <a:pt x="149" y="302"/>
                    <a:pt x="121" y="255"/>
                    <a:pt x="127" y="232"/>
                  </a:cubicBezTo>
                  <a:cubicBezTo>
                    <a:pt x="133" y="208"/>
                    <a:pt x="111" y="176"/>
                    <a:pt x="125" y="157"/>
                  </a:cubicBezTo>
                  <a:cubicBezTo>
                    <a:pt x="131" y="148"/>
                    <a:pt x="133" y="127"/>
                    <a:pt x="133" y="127"/>
                  </a:cubicBezTo>
                  <a:cubicBezTo>
                    <a:pt x="145" y="141"/>
                    <a:pt x="145" y="136"/>
                    <a:pt x="161" y="187"/>
                  </a:cubicBezTo>
                  <a:cubicBezTo>
                    <a:pt x="175" y="228"/>
                    <a:pt x="220" y="209"/>
                    <a:pt x="226" y="236"/>
                  </a:cubicBezTo>
                  <a:cubicBezTo>
                    <a:pt x="240" y="304"/>
                    <a:pt x="262" y="275"/>
                    <a:pt x="262" y="275"/>
                  </a:cubicBezTo>
                  <a:cubicBezTo>
                    <a:pt x="246" y="276"/>
                    <a:pt x="245" y="281"/>
                    <a:pt x="232" y="238"/>
                  </a:cubicBezTo>
                  <a:cubicBezTo>
                    <a:pt x="218" y="196"/>
                    <a:pt x="182" y="224"/>
                    <a:pt x="169" y="187"/>
                  </a:cubicBezTo>
                  <a:cubicBezTo>
                    <a:pt x="156" y="150"/>
                    <a:pt x="145" y="109"/>
                    <a:pt x="112" y="92"/>
                  </a:cubicBezTo>
                  <a:cubicBezTo>
                    <a:pt x="38" y="53"/>
                    <a:pt x="26" y="14"/>
                    <a:pt x="26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7" name="Freeform 232">
              <a:extLst>
                <a:ext uri="{FF2B5EF4-FFF2-40B4-BE49-F238E27FC236}">
                  <a16:creationId xmlns:a16="http://schemas.microsoft.com/office/drawing/2014/main" id="{8F4C2031-5AEA-4205-BAD1-D8501F085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3065"/>
              <a:ext cx="108" cy="248"/>
            </a:xfrm>
            <a:custGeom>
              <a:avLst/>
              <a:gdLst>
                <a:gd name="T0" fmla="*/ 41 w 53"/>
                <a:gd name="T1" fmla="*/ 0 h 114"/>
                <a:gd name="T2" fmla="*/ 287 w 53"/>
                <a:gd name="T3" fmla="*/ 492 h 114"/>
                <a:gd name="T4" fmla="*/ 448 w 53"/>
                <a:gd name="T5" fmla="*/ 1175 h 114"/>
                <a:gd name="T6" fmla="*/ 220 w 53"/>
                <a:gd name="T7" fmla="*/ 455 h 114"/>
                <a:gd name="T8" fmla="*/ 8 w 53"/>
                <a:gd name="T9" fmla="*/ 52 h 114"/>
                <a:gd name="T10" fmla="*/ 41 w 53"/>
                <a:gd name="T11" fmla="*/ 0 h 1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14">
                  <a:moveTo>
                    <a:pt x="5" y="0"/>
                  </a:moveTo>
                  <a:cubicBezTo>
                    <a:pt x="19" y="15"/>
                    <a:pt x="32" y="28"/>
                    <a:pt x="34" y="48"/>
                  </a:cubicBezTo>
                  <a:cubicBezTo>
                    <a:pt x="38" y="88"/>
                    <a:pt x="38" y="106"/>
                    <a:pt x="53" y="114"/>
                  </a:cubicBezTo>
                  <a:cubicBezTo>
                    <a:pt x="53" y="114"/>
                    <a:pt x="30" y="109"/>
                    <a:pt x="26" y="44"/>
                  </a:cubicBezTo>
                  <a:cubicBezTo>
                    <a:pt x="25" y="31"/>
                    <a:pt x="14" y="19"/>
                    <a:pt x="1" y="5"/>
                  </a:cubicBezTo>
                  <a:cubicBezTo>
                    <a:pt x="1" y="5"/>
                    <a:pt x="0" y="2"/>
                    <a:pt x="5" y="0"/>
                  </a:cubicBezTo>
                  <a:close/>
                </a:path>
              </a:pathLst>
            </a:custGeom>
            <a:solidFill>
              <a:srgbClr val="8B2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8" name="Freeform 233">
              <a:extLst>
                <a:ext uri="{FF2B5EF4-FFF2-40B4-BE49-F238E27FC236}">
                  <a16:creationId xmlns:a16="http://schemas.microsoft.com/office/drawing/2014/main" id="{94881CFD-2D20-4FBF-B0AD-83BA50E4C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936"/>
              <a:ext cx="616" cy="1377"/>
            </a:xfrm>
            <a:custGeom>
              <a:avLst/>
              <a:gdLst>
                <a:gd name="T0" fmla="*/ 0 w 303"/>
                <a:gd name="T1" fmla="*/ 0 h 634"/>
                <a:gd name="T2" fmla="*/ 976 w 303"/>
                <a:gd name="T3" fmla="*/ 1086 h 634"/>
                <a:gd name="T4" fmla="*/ 943 w 303"/>
                <a:gd name="T5" fmla="*/ 1670 h 634"/>
                <a:gd name="T6" fmla="*/ 984 w 303"/>
                <a:gd name="T7" fmla="*/ 2150 h 634"/>
                <a:gd name="T8" fmla="*/ 640 w 303"/>
                <a:gd name="T9" fmla="*/ 3043 h 634"/>
                <a:gd name="T10" fmla="*/ 504 w 303"/>
                <a:gd name="T11" fmla="*/ 3716 h 634"/>
                <a:gd name="T12" fmla="*/ 691 w 303"/>
                <a:gd name="T13" fmla="*/ 2982 h 634"/>
                <a:gd name="T14" fmla="*/ 1000 w 303"/>
                <a:gd name="T15" fmla="*/ 2344 h 634"/>
                <a:gd name="T16" fmla="*/ 1260 w 303"/>
                <a:gd name="T17" fmla="*/ 3175 h 634"/>
                <a:gd name="T18" fmla="*/ 1421 w 303"/>
                <a:gd name="T19" fmla="*/ 3595 h 634"/>
                <a:gd name="T20" fmla="*/ 1496 w 303"/>
                <a:gd name="T21" fmla="*/ 4170 h 634"/>
                <a:gd name="T22" fmla="*/ 1513 w 303"/>
                <a:gd name="T23" fmla="*/ 4622 h 634"/>
                <a:gd name="T24" fmla="*/ 1236 w 303"/>
                <a:gd name="T25" fmla="*/ 5141 h 634"/>
                <a:gd name="T26" fmla="*/ 781 w 303"/>
                <a:gd name="T27" fmla="*/ 5664 h 634"/>
                <a:gd name="T28" fmla="*/ 455 w 303"/>
                <a:gd name="T29" fmla="*/ 5901 h 634"/>
                <a:gd name="T30" fmla="*/ 1067 w 303"/>
                <a:gd name="T31" fmla="*/ 5623 h 634"/>
                <a:gd name="T32" fmla="*/ 1328 w 303"/>
                <a:gd name="T33" fmla="*/ 5052 h 634"/>
                <a:gd name="T34" fmla="*/ 1588 w 303"/>
                <a:gd name="T35" fmla="*/ 4581 h 634"/>
                <a:gd name="T36" fmla="*/ 1628 w 303"/>
                <a:gd name="T37" fmla="*/ 4335 h 634"/>
                <a:gd name="T38" fmla="*/ 1748 w 303"/>
                <a:gd name="T39" fmla="*/ 4746 h 634"/>
                <a:gd name="T40" fmla="*/ 2320 w 303"/>
                <a:gd name="T41" fmla="*/ 5788 h 634"/>
                <a:gd name="T42" fmla="*/ 2545 w 303"/>
                <a:gd name="T43" fmla="*/ 6496 h 634"/>
                <a:gd name="T44" fmla="*/ 2385 w 303"/>
                <a:gd name="T45" fmla="*/ 5829 h 634"/>
                <a:gd name="T46" fmla="*/ 1805 w 303"/>
                <a:gd name="T47" fmla="*/ 4746 h 634"/>
                <a:gd name="T48" fmla="*/ 1612 w 303"/>
                <a:gd name="T49" fmla="*/ 4198 h 634"/>
                <a:gd name="T50" fmla="*/ 1529 w 303"/>
                <a:gd name="T51" fmla="*/ 3566 h 634"/>
                <a:gd name="T52" fmla="*/ 1856 w 303"/>
                <a:gd name="T53" fmla="*/ 3699 h 634"/>
                <a:gd name="T54" fmla="*/ 2301 w 303"/>
                <a:gd name="T55" fmla="*/ 4029 h 634"/>
                <a:gd name="T56" fmla="*/ 2537 w 303"/>
                <a:gd name="T57" fmla="*/ 4029 h 634"/>
                <a:gd name="T58" fmla="*/ 2328 w 303"/>
                <a:gd name="T59" fmla="*/ 3985 h 634"/>
                <a:gd name="T60" fmla="*/ 1848 w 303"/>
                <a:gd name="T61" fmla="*/ 3627 h 634"/>
                <a:gd name="T62" fmla="*/ 1437 w 303"/>
                <a:gd name="T63" fmla="*/ 3245 h 634"/>
                <a:gd name="T64" fmla="*/ 1067 w 303"/>
                <a:gd name="T65" fmla="*/ 2378 h 634"/>
                <a:gd name="T66" fmla="*/ 1049 w 303"/>
                <a:gd name="T67" fmla="*/ 1609 h 634"/>
                <a:gd name="T68" fmla="*/ 1116 w 303"/>
                <a:gd name="T69" fmla="*/ 1301 h 634"/>
                <a:gd name="T70" fmla="*/ 1360 w 303"/>
                <a:gd name="T71" fmla="*/ 1916 h 634"/>
                <a:gd name="T72" fmla="*/ 1897 w 303"/>
                <a:gd name="T73" fmla="*/ 2420 h 634"/>
                <a:gd name="T74" fmla="*/ 2212 w 303"/>
                <a:gd name="T75" fmla="*/ 2817 h 634"/>
                <a:gd name="T76" fmla="*/ 1952 w 303"/>
                <a:gd name="T77" fmla="*/ 2439 h 634"/>
                <a:gd name="T78" fmla="*/ 1429 w 303"/>
                <a:gd name="T79" fmla="*/ 1916 h 634"/>
                <a:gd name="T80" fmla="*/ 943 w 303"/>
                <a:gd name="T81" fmla="*/ 943 h 634"/>
                <a:gd name="T82" fmla="*/ 220 w 303"/>
                <a:gd name="T83" fmla="*/ 141 h 634"/>
                <a:gd name="T84" fmla="*/ 0 w 303"/>
                <a:gd name="T85" fmla="*/ 0 h 63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3" h="634">
                  <a:moveTo>
                    <a:pt x="0" y="0"/>
                  </a:moveTo>
                  <a:cubicBezTo>
                    <a:pt x="40" y="79"/>
                    <a:pt x="97" y="89"/>
                    <a:pt x="116" y="106"/>
                  </a:cubicBezTo>
                  <a:cubicBezTo>
                    <a:pt x="135" y="123"/>
                    <a:pt x="119" y="145"/>
                    <a:pt x="112" y="163"/>
                  </a:cubicBezTo>
                  <a:cubicBezTo>
                    <a:pt x="105" y="181"/>
                    <a:pt x="120" y="193"/>
                    <a:pt x="117" y="210"/>
                  </a:cubicBezTo>
                  <a:cubicBezTo>
                    <a:pt x="113" y="237"/>
                    <a:pt x="76" y="237"/>
                    <a:pt x="76" y="297"/>
                  </a:cubicBezTo>
                  <a:cubicBezTo>
                    <a:pt x="76" y="356"/>
                    <a:pt x="60" y="363"/>
                    <a:pt x="60" y="363"/>
                  </a:cubicBezTo>
                  <a:cubicBezTo>
                    <a:pt x="78" y="361"/>
                    <a:pt x="84" y="324"/>
                    <a:pt x="82" y="291"/>
                  </a:cubicBezTo>
                  <a:cubicBezTo>
                    <a:pt x="80" y="258"/>
                    <a:pt x="119" y="229"/>
                    <a:pt x="119" y="229"/>
                  </a:cubicBezTo>
                  <a:cubicBezTo>
                    <a:pt x="113" y="261"/>
                    <a:pt x="135" y="297"/>
                    <a:pt x="150" y="310"/>
                  </a:cubicBezTo>
                  <a:cubicBezTo>
                    <a:pt x="165" y="323"/>
                    <a:pt x="173" y="330"/>
                    <a:pt x="169" y="351"/>
                  </a:cubicBezTo>
                  <a:cubicBezTo>
                    <a:pt x="165" y="372"/>
                    <a:pt x="163" y="391"/>
                    <a:pt x="178" y="407"/>
                  </a:cubicBezTo>
                  <a:cubicBezTo>
                    <a:pt x="192" y="423"/>
                    <a:pt x="181" y="440"/>
                    <a:pt x="180" y="451"/>
                  </a:cubicBezTo>
                  <a:cubicBezTo>
                    <a:pt x="177" y="484"/>
                    <a:pt x="148" y="479"/>
                    <a:pt x="147" y="502"/>
                  </a:cubicBezTo>
                  <a:cubicBezTo>
                    <a:pt x="145" y="538"/>
                    <a:pt x="127" y="549"/>
                    <a:pt x="93" y="553"/>
                  </a:cubicBezTo>
                  <a:cubicBezTo>
                    <a:pt x="60" y="557"/>
                    <a:pt x="54" y="576"/>
                    <a:pt x="54" y="576"/>
                  </a:cubicBezTo>
                  <a:cubicBezTo>
                    <a:pt x="67" y="553"/>
                    <a:pt x="91" y="567"/>
                    <a:pt x="127" y="549"/>
                  </a:cubicBezTo>
                  <a:cubicBezTo>
                    <a:pt x="164" y="531"/>
                    <a:pt x="146" y="500"/>
                    <a:pt x="158" y="493"/>
                  </a:cubicBezTo>
                  <a:cubicBezTo>
                    <a:pt x="181" y="479"/>
                    <a:pt x="190" y="457"/>
                    <a:pt x="189" y="447"/>
                  </a:cubicBezTo>
                  <a:cubicBezTo>
                    <a:pt x="188" y="436"/>
                    <a:pt x="194" y="423"/>
                    <a:pt x="194" y="423"/>
                  </a:cubicBezTo>
                  <a:cubicBezTo>
                    <a:pt x="211" y="427"/>
                    <a:pt x="202" y="445"/>
                    <a:pt x="208" y="463"/>
                  </a:cubicBezTo>
                  <a:cubicBezTo>
                    <a:pt x="224" y="511"/>
                    <a:pt x="274" y="536"/>
                    <a:pt x="276" y="565"/>
                  </a:cubicBezTo>
                  <a:cubicBezTo>
                    <a:pt x="281" y="629"/>
                    <a:pt x="303" y="634"/>
                    <a:pt x="303" y="634"/>
                  </a:cubicBezTo>
                  <a:cubicBezTo>
                    <a:pt x="288" y="626"/>
                    <a:pt x="288" y="609"/>
                    <a:pt x="284" y="569"/>
                  </a:cubicBezTo>
                  <a:cubicBezTo>
                    <a:pt x="280" y="529"/>
                    <a:pt x="236" y="517"/>
                    <a:pt x="215" y="463"/>
                  </a:cubicBezTo>
                  <a:cubicBezTo>
                    <a:pt x="205" y="437"/>
                    <a:pt x="225" y="434"/>
                    <a:pt x="192" y="410"/>
                  </a:cubicBezTo>
                  <a:cubicBezTo>
                    <a:pt x="160" y="385"/>
                    <a:pt x="182" y="348"/>
                    <a:pt x="182" y="348"/>
                  </a:cubicBezTo>
                  <a:cubicBezTo>
                    <a:pt x="182" y="348"/>
                    <a:pt x="187" y="361"/>
                    <a:pt x="221" y="361"/>
                  </a:cubicBezTo>
                  <a:cubicBezTo>
                    <a:pt x="255" y="361"/>
                    <a:pt x="254" y="376"/>
                    <a:pt x="274" y="393"/>
                  </a:cubicBezTo>
                  <a:cubicBezTo>
                    <a:pt x="293" y="410"/>
                    <a:pt x="302" y="393"/>
                    <a:pt x="302" y="393"/>
                  </a:cubicBezTo>
                  <a:cubicBezTo>
                    <a:pt x="302" y="393"/>
                    <a:pt x="293" y="407"/>
                    <a:pt x="277" y="389"/>
                  </a:cubicBezTo>
                  <a:cubicBezTo>
                    <a:pt x="262" y="371"/>
                    <a:pt x="258" y="357"/>
                    <a:pt x="220" y="354"/>
                  </a:cubicBezTo>
                  <a:cubicBezTo>
                    <a:pt x="182" y="351"/>
                    <a:pt x="192" y="331"/>
                    <a:pt x="171" y="317"/>
                  </a:cubicBezTo>
                  <a:cubicBezTo>
                    <a:pt x="149" y="302"/>
                    <a:pt x="121" y="255"/>
                    <a:pt x="127" y="232"/>
                  </a:cubicBezTo>
                  <a:cubicBezTo>
                    <a:pt x="133" y="208"/>
                    <a:pt x="112" y="176"/>
                    <a:pt x="125" y="157"/>
                  </a:cubicBezTo>
                  <a:cubicBezTo>
                    <a:pt x="132" y="148"/>
                    <a:pt x="133" y="127"/>
                    <a:pt x="133" y="127"/>
                  </a:cubicBezTo>
                  <a:cubicBezTo>
                    <a:pt x="145" y="141"/>
                    <a:pt x="145" y="136"/>
                    <a:pt x="162" y="187"/>
                  </a:cubicBezTo>
                  <a:cubicBezTo>
                    <a:pt x="175" y="228"/>
                    <a:pt x="220" y="209"/>
                    <a:pt x="226" y="236"/>
                  </a:cubicBezTo>
                  <a:cubicBezTo>
                    <a:pt x="241" y="304"/>
                    <a:pt x="263" y="275"/>
                    <a:pt x="263" y="275"/>
                  </a:cubicBezTo>
                  <a:cubicBezTo>
                    <a:pt x="247" y="276"/>
                    <a:pt x="246" y="281"/>
                    <a:pt x="232" y="238"/>
                  </a:cubicBezTo>
                  <a:cubicBezTo>
                    <a:pt x="218" y="196"/>
                    <a:pt x="182" y="224"/>
                    <a:pt x="170" y="187"/>
                  </a:cubicBezTo>
                  <a:cubicBezTo>
                    <a:pt x="157" y="150"/>
                    <a:pt x="145" y="109"/>
                    <a:pt x="112" y="92"/>
                  </a:cubicBezTo>
                  <a:cubicBezTo>
                    <a:pt x="39" y="53"/>
                    <a:pt x="26" y="14"/>
                    <a:pt x="26" y="14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9" name="Freeform 234">
              <a:extLst>
                <a:ext uri="{FF2B5EF4-FFF2-40B4-BE49-F238E27FC236}">
                  <a16:creationId xmlns:a16="http://schemas.microsoft.com/office/drawing/2014/main" id="{B07898B6-9315-4526-8339-F0CBAB965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630"/>
              <a:ext cx="835" cy="1405"/>
            </a:xfrm>
            <a:custGeom>
              <a:avLst/>
              <a:gdLst>
                <a:gd name="T0" fmla="*/ 2240 w 410"/>
                <a:gd name="T1" fmla="*/ 821 h 647"/>
                <a:gd name="T2" fmla="*/ 3381 w 410"/>
                <a:gd name="T3" fmla="*/ 749 h 647"/>
                <a:gd name="T4" fmla="*/ 3252 w 410"/>
                <a:gd name="T5" fmla="*/ 2098 h 647"/>
                <a:gd name="T6" fmla="*/ 2617 w 410"/>
                <a:gd name="T7" fmla="*/ 2849 h 647"/>
                <a:gd name="T8" fmla="*/ 2004 w 410"/>
                <a:gd name="T9" fmla="*/ 3820 h 647"/>
                <a:gd name="T10" fmla="*/ 1733 w 410"/>
                <a:gd name="T11" fmla="*/ 6460 h 647"/>
                <a:gd name="T12" fmla="*/ 1532 w 410"/>
                <a:gd name="T13" fmla="*/ 6493 h 647"/>
                <a:gd name="T14" fmla="*/ 1173 w 410"/>
                <a:gd name="T15" fmla="*/ 6267 h 647"/>
                <a:gd name="T16" fmla="*/ 1028 w 410"/>
                <a:gd name="T17" fmla="*/ 5837 h 647"/>
                <a:gd name="T18" fmla="*/ 692 w 410"/>
                <a:gd name="T19" fmla="*/ 2193 h 647"/>
                <a:gd name="T20" fmla="*/ 880 w 410"/>
                <a:gd name="T21" fmla="*/ 1392 h 647"/>
                <a:gd name="T22" fmla="*/ 1057 w 410"/>
                <a:gd name="T23" fmla="*/ 1107 h 647"/>
                <a:gd name="T24" fmla="*/ 1629 w 410"/>
                <a:gd name="T25" fmla="*/ 1005 h 647"/>
                <a:gd name="T26" fmla="*/ 2153 w 410"/>
                <a:gd name="T27" fmla="*/ 350 h 647"/>
                <a:gd name="T28" fmla="*/ 2240 w 410"/>
                <a:gd name="T29" fmla="*/ 821 h 6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0" h="647">
                  <a:moveTo>
                    <a:pt x="265" y="80"/>
                  </a:moveTo>
                  <a:cubicBezTo>
                    <a:pt x="265" y="80"/>
                    <a:pt x="339" y="0"/>
                    <a:pt x="400" y="73"/>
                  </a:cubicBezTo>
                  <a:cubicBezTo>
                    <a:pt x="407" y="81"/>
                    <a:pt x="410" y="170"/>
                    <a:pt x="385" y="205"/>
                  </a:cubicBezTo>
                  <a:cubicBezTo>
                    <a:pt x="360" y="240"/>
                    <a:pt x="341" y="259"/>
                    <a:pt x="310" y="278"/>
                  </a:cubicBezTo>
                  <a:cubicBezTo>
                    <a:pt x="280" y="296"/>
                    <a:pt x="281" y="349"/>
                    <a:pt x="237" y="373"/>
                  </a:cubicBezTo>
                  <a:cubicBezTo>
                    <a:pt x="194" y="397"/>
                    <a:pt x="120" y="461"/>
                    <a:pt x="205" y="631"/>
                  </a:cubicBezTo>
                  <a:cubicBezTo>
                    <a:pt x="211" y="643"/>
                    <a:pt x="208" y="647"/>
                    <a:pt x="181" y="634"/>
                  </a:cubicBezTo>
                  <a:cubicBezTo>
                    <a:pt x="155" y="622"/>
                    <a:pt x="139" y="612"/>
                    <a:pt x="139" y="612"/>
                  </a:cubicBezTo>
                  <a:cubicBezTo>
                    <a:pt x="139" y="612"/>
                    <a:pt x="137" y="591"/>
                    <a:pt x="122" y="570"/>
                  </a:cubicBezTo>
                  <a:cubicBezTo>
                    <a:pt x="107" y="547"/>
                    <a:pt x="0" y="398"/>
                    <a:pt x="82" y="214"/>
                  </a:cubicBezTo>
                  <a:cubicBezTo>
                    <a:pt x="100" y="174"/>
                    <a:pt x="111" y="146"/>
                    <a:pt x="104" y="136"/>
                  </a:cubicBezTo>
                  <a:cubicBezTo>
                    <a:pt x="97" y="126"/>
                    <a:pt x="94" y="99"/>
                    <a:pt x="125" y="108"/>
                  </a:cubicBezTo>
                  <a:cubicBezTo>
                    <a:pt x="156" y="116"/>
                    <a:pt x="160" y="127"/>
                    <a:pt x="193" y="98"/>
                  </a:cubicBezTo>
                  <a:cubicBezTo>
                    <a:pt x="225" y="68"/>
                    <a:pt x="238" y="83"/>
                    <a:pt x="255" y="34"/>
                  </a:cubicBezTo>
                  <a:cubicBezTo>
                    <a:pt x="255" y="34"/>
                    <a:pt x="262" y="72"/>
                    <a:pt x="265" y="80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0" name="Oval 235">
              <a:extLst>
                <a:ext uri="{FF2B5EF4-FFF2-40B4-BE49-F238E27FC236}">
                  <a16:creationId xmlns:a16="http://schemas.microsoft.com/office/drawing/2014/main" id="{949A45B8-C35E-4D0A-B413-17E586CE1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" y="1324"/>
              <a:ext cx="339" cy="87"/>
            </a:xfrm>
            <a:prstGeom prst="ellipse">
              <a:avLst/>
            </a:pr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7371" name="Oval 236">
              <a:extLst>
                <a:ext uri="{FF2B5EF4-FFF2-40B4-BE49-F238E27FC236}">
                  <a16:creationId xmlns:a16="http://schemas.microsoft.com/office/drawing/2014/main" id="{8E22A35B-EE6B-4996-9759-DC0F5341D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7" y="1341"/>
              <a:ext cx="287" cy="52"/>
            </a:xfrm>
            <a:prstGeom prst="ellipse">
              <a:avLst/>
            </a:prstGeom>
            <a:solidFill>
              <a:srgbClr val="4183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7372" name="Freeform 237">
              <a:extLst>
                <a:ext uri="{FF2B5EF4-FFF2-40B4-BE49-F238E27FC236}">
                  <a16:creationId xmlns:a16="http://schemas.microsoft.com/office/drawing/2014/main" id="{86727F12-70E2-461D-BD88-4393082AC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333"/>
              <a:ext cx="287" cy="45"/>
            </a:xfrm>
            <a:custGeom>
              <a:avLst/>
              <a:gdLst>
                <a:gd name="T0" fmla="*/ 1132 w 141"/>
                <a:gd name="T1" fmla="*/ 206 h 21"/>
                <a:gd name="T2" fmla="*/ 1189 w 141"/>
                <a:gd name="T3" fmla="*/ 156 h 21"/>
                <a:gd name="T4" fmla="*/ 588 w 141"/>
                <a:gd name="T5" fmla="*/ 41 h 21"/>
                <a:gd name="T6" fmla="*/ 0 w 141"/>
                <a:gd name="T7" fmla="*/ 156 h 21"/>
                <a:gd name="T8" fmla="*/ 57 w 141"/>
                <a:gd name="T9" fmla="*/ 206 h 21"/>
                <a:gd name="T10" fmla="*/ 1132 w 141"/>
                <a:gd name="T11" fmla="*/ 206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21">
                  <a:moveTo>
                    <a:pt x="134" y="21"/>
                  </a:moveTo>
                  <a:cubicBezTo>
                    <a:pt x="139" y="19"/>
                    <a:pt x="141" y="18"/>
                    <a:pt x="141" y="16"/>
                  </a:cubicBezTo>
                  <a:cubicBezTo>
                    <a:pt x="141" y="9"/>
                    <a:pt x="109" y="4"/>
                    <a:pt x="70" y="4"/>
                  </a:cubicBezTo>
                  <a:cubicBezTo>
                    <a:pt x="31" y="4"/>
                    <a:pt x="0" y="9"/>
                    <a:pt x="0" y="16"/>
                  </a:cubicBezTo>
                  <a:cubicBezTo>
                    <a:pt x="0" y="18"/>
                    <a:pt x="2" y="19"/>
                    <a:pt x="7" y="21"/>
                  </a:cubicBezTo>
                  <a:cubicBezTo>
                    <a:pt x="7" y="21"/>
                    <a:pt x="74" y="0"/>
                    <a:pt x="134" y="21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3" name="Line 238">
              <a:extLst>
                <a:ext uri="{FF2B5EF4-FFF2-40B4-BE49-F238E27FC236}">
                  <a16:creationId xmlns:a16="http://schemas.microsoft.com/office/drawing/2014/main" id="{71E83672-B102-49BB-97D2-F5703B664D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70" y="1367"/>
              <a:ext cx="1" cy="24"/>
            </a:xfrm>
            <a:prstGeom prst="line">
              <a:avLst/>
            </a:prstGeom>
            <a:noFill/>
            <a:ln w="1111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4" name="Freeform 239">
              <a:extLst>
                <a:ext uri="{FF2B5EF4-FFF2-40B4-BE49-F238E27FC236}">
                  <a16:creationId xmlns:a16="http://schemas.microsoft.com/office/drawing/2014/main" id="{BFB5E019-F931-4D47-8AF3-6377877DB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367"/>
              <a:ext cx="18" cy="498"/>
            </a:xfrm>
            <a:custGeom>
              <a:avLst/>
              <a:gdLst>
                <a:gd name="T0" fmla="*/ 0 w 9"/>
                <a:gd name="T1" fmla="*/ 0 h 229"/>
                <a:gd name="T2" fmla="*/ 56 w 9"/>
                <a:gd name="T3" fmla="*/ 2355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29">
                  <a:moveTo>
                    <a:pt x="0" y="0"/>
                  </a:moveTo>
                  <a:cubicBezTo>
                    <a:pt x="0" y="0"/>
                    <a:pt x="9" y="185"/>
                    <a:pt x="7" y="229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5" name="Oval 240">
              <a:extLst>
                <a:ext uri="{FF2B5EF4-FFF2-40B4-BE49-F238E27FC236}">
                  <a16:creationId xmlns:a16="http://schemas.microsoft.com/office/drawing/2014/main" id="{A0E52DBC-2D77-4757-AC2E-2D42BB3D2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" y="1324"/>
              <a:ext cx="339" cy="87"/>
            </a:xfrm>
            <a:prstGeom prst="ellipse">
              <a:avLst/>
            </a:prstGeom>
            <a:noFill/>
            <a:ln w="1111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7376" name="Oval 241">
              <a:extLst>
                <a:ext uri="{FF2B5EF4-FFF2-40B4-BE49-F238E27FC236}">
                  <a16:creationId xmlns:a16="http://schemas.microsoft.com/office/drawing/2014/main" id="{38211C49-E2EE-4AC5-B208-2A336A089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7" y="1341"/>
              <a:ext cx="287" cy="52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7377" name="Freeform 242">
              <a:extLst>
                <a:ext uri="{FF2B5EF4-FFF2-40B4-BE49-F238E27FC236}">
                  <a16:creationId xmlns:a16="http://schemas.microsoft.com/office/drawing/2014/main" id="{1A494233-ECC1-4976-A74A-AEBF3923A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775"/>
              <a:ext cx="975" cy="1029"/>
            </a:xfrm>
            <a:custGeom>
              <a:avLst/>
              <a:gdLst>
                <a:gd name="T0" fmla="*/ 295 w 479"/>
                <a:gd name="T1" fmla="*/ 4850 h 474"/>
                <a:gd name="T2" fmla="*/ 456 w 479"/>
                <a:gd name="T3" fmla="*/ 2549 h 474"/>
                <a:gd name="T4" fmla="*/ 879 w 479"/>
                <a:gd name="T5" fmla="*/ 636 h 474"/>
                <a:gd name="T6" fmla="*/ 1580 w 479"/>
                <a:gd name="T7" fmla="*/ 367 h 474"/>
                <a:gd name="T8" fmla="*/ 2060 w 479"/>
                <a:gd name="T9" fmla="*/ 942 h 474"/>
                <a:gd name="T10" fmla="*/ 2581 w 479"/>
                <a:gd name="T11" fmla="*/ 0 h 474"/>
                <a:gd name="T12" fmla="*/ 2925 w 479"/>
                <a:gd name="T13" fmla="*/ 306 h 474"/>
                <a:gd name="T14" fmla="*/ 2876 w 479"/>
                <a:gd name="T15" fmla="*/ 970 h 474"/>
                <a:gd name="T16" fmla="*/ 3281 w 479"/>
                <a:gd name="T17" fmla="*/ 367 h 474"/>
                <a:gd name="T18" fmla="*/ 3729 w 479"/>
                <a:gd name="T19" fmla="*/ 697 h 474"/>
                <a:gd name="T20" fmla="*/ 3593 w 479"/>
                <a:gd name="T21" fmla="*/ 1075 h 474"/>
                <a:gd name="T22" fmla="*/ 3658 w 479"/>
                <a:gd name="T23" fmla="*/ 1554 h 474"/>
                <a:gd name="T24" fmla="*/ 4032 w 479"/>
                <a:gd name="T25" fmla="*/ 2885 h 4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9" h="474">
                  <a:moveTo>
                    <a:pt x="35" y="474"/>
                  </a:moveTo>
                  <a:cubicBezTo>
                    <a:pt x="25" y="437"/>
                    <a:pt x="0" y="325"/>
                    <a:pt x="54" y="249"/>
                  </a:cubicBezTo>
                  <a:cubicBezTo>
                    <a:pt x="119" y="157"/>
                    <a:pt x="131" y="104"/>
                    <a:pt x="104" y="62"/>
                  </a:cubicBezTo>
                  <a:cubicBezTo>
                    <a:pt x="104" y="62"/>
                    <a:pt x="154" y="21"/>
                    <a:pt x="187" y="36"/>
                  </a:cubicBezTo>
                  <a:cubicBezTo>
                    <a:pt x="187" y="36"/>
                    <a:pt x="202" y="92"/>
                    <a:pt x="244" y="92"/>
                  </a:cubicBezTo>
                  <a:cubicBezTo>
                    <a:pt x="264" y="92"/>
                    <a:pt x="279" y="0"/>
                    <a:pt x="306" y="0"/>
                  </a:cubicBezTo>
                  <a:cubicBezTo>
                    <a:pt x="306" y="0"/>
                    <a:pt x="338" y="3"/>
                    <a:pt x="347" y="30"/>
                  </a:cubicBezTo>
                  <a:cubicBezTo>
                    <a:pt x="347" y="30"/>
                    <a:pt x="321" y="89"/>
                    <a:pt x="341" y="95"/>
                  </a:cubicBezTo>
                  <a:cubicBezTo>
                    <a:pt x="362" y="101"/>
                    <a:pt x="389" y="36"/>
                    <a:pt x="389" y="36"/>
                  </a:cubicBezTo>
                  <a:cubicBezTo>
                    <a:pt x="389" y="36"/>
                    <a:pt x="422" y="27"/>
                    <a:pt x="442" y="68"/>
                  </a:cubicBezTo>
                  <a:cubicBezTo>
                    <a:pt x="442" y="68"/>
                    <a:pt x="440" y="89"/>
                    <a:pt x="426" y="105"/>
                  </a:cubicBezTo>
                  <a:cubicBezTo>
                    <a:pt x="412" y="120"/>
                    <a:pt x="415" y="134"/>
                    <a:pt x="434" y="152"/>
                  </a:cubicBezTo>
                  <a:cubicBezTo>
                    <a:pt x="450" y="167"/>
                    <a:pt x="479" y="199"/>
                    <a:pt x="478" y="282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8" name="Freeform 243">
              <a:extLst>
                <a:ext uri="{FF2B5EF4-FFF2-40B4-BE49-F238E27FC236}">
                  <a16:creationId xmlns:a16="http://schemas.microsoft.com/office/drawing/2014/main" id="{72F65F6F-8A66-4857-A267-BFFF86C39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630"/>
              <a:ext cx="835" cy="1405"/>
            </a:xfrm>
            <a:custGeom>
              <a:avLst/>
              <a:gdLst>
                <a:gd name="T0" fmla="*/ 2240 w 410"/>
                <a:gd name="T1" fmla="*/ 821 h 647"/>
                <a:gd name="T2" fmla="*/ 3381 w 410"/>
                <a:gd name="T3" fmla="*/ 749 h 647"/>
                <a:gd name="T4" fmla="*/ 3252 w 410"/>
                <a:gd name="T5" fmla="*/ 2098 h 647"/>
                <a:gd name="T6" fmla="*/ 2617 w 410"/>
                <a:gd name="T7" fmla="*/ 2849 h 647"/>
                <a:gd name="T8" fmla="*/ 2004 w 410"/>
                <a:gd name="T9" fmla="*/ 3820 h 647"/>
                <a:gd name="T10" fmla="*/ 1733 w 410"/>
                <a:gd name="T11" fmla="*/ 6460 h 647"/>
                <a:gd name="T12" fmla="*/ 1532 w 410"/>
                <a:gd name="T13" fmla="*/ 6493 h 647"/>
                <a:gd name="T14" fmla="*/ 1173 w 410"/>
                <a:gd name="T15" fmla="*/ 6267 h 647"/>
                <a:gd name="T16" fmla="*/ 1028 w 410"/>
                <a:gd name="T17" fmla="*/ 5837 h 647"/>
                <a:gd name="T18" fmla="*/ 692 w 410"/>
                <a:gd name="T19" fmla="*/ 2193 h 647"/>
                <a:gd name="T20" fmla="*/ 880 w 410"/>
                <a:gd name="T21" fmla="*/ 1392 h 647"/>
                <a:gd name="T22" fmla="*/ 1057 w 410"/>
                <a:gd name="T23" fmla="*/ 1107 h 647"/>
                <a:gd name="T24" fmla="*/ 1629 w 410"/>
                <a:gd name="T25" fmla="*/ 1005 h 647"/>
                <a:gd name="T26" fmla="*/ 2153 w 410"/>
                <a:gd name="T27" fmla="*/ 350 h 647"/>
                <a:gd name="T28" fmla="*/ 2240 w 410"/>
                <a:gd name="T29" fmla="*/ 821 h 6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0" h="647">
                  <a:moveTo>
                    <a:pt x="265" y="80"/>
                  </a:moveTo>
                  <a:cubicBezTo>
                    <a:pt x="265" y="80"/>
                    <a:pt x="339" y="0"/>
                    <a:pt x="400" y="73"/>
                  </a:cubicBezTo>
                  <a:cubicBezTo>
                    <a:pt x="407" y="81"/>
                    <a:pt x="410" y="170"/>
                    <a:pt x="385" y="205"/>
                  </a:cubicBezTo>
                  <a:cubicBezTo>
                    <a:pt x="360" y="240"/>
                    <a:pt x="341" y="259"/>
                    <a:pt x="310" y="278"/>
                  </a:cubicBezTo>
                  <a:cubicBezTo>
                    <a:pt x="280" y="296"/>
                    <a:pt x="281" y="349"/>
                    <a:pt x="237" y="373"/>
                  </a:cubicBezTo>
                  <a:cubicBezTo>
                    <a:pt x="194" y="397"/>
                    <a:pt x="120" y="461"/>
                    <a:pt x="205" y="631"/>
                  </a:cubicBezTo>
                  <a:cubicBezTo>
                    <a:pt x="211" y="643"/>
                    <a:pt x="208" y="647"/>
                    <a:pt x="181" y="634"/>
                  </a:cubicBezTo>
                  <a:cubicBezTo>
                    <a:pt x="155" y="622"/>
                    <a:pt x="139" y="612"/>
                    <a:pt x="139" y="612"/>
                  </a:cubicBezTo>
                  <a:cubicBezTo>
                    <a:pt x="139" y="612"/>
                    <a:pt x="134" y="588"/>
                    <a:pt x="122" y="570"/>
                  </a:cubicBezTo>
                  <a:cubicBezTo>
                    <a:pt x="107" y="547"/>
                    <a:pt x="0" y="398"/>
                    <a:pt x="82" y="214"/>
                  </a:cubicBezTo>
                  <a:cubicBezTo>
                    <a:pt x="100" y="174"/>
                    <a:pt x="111" y="146"/>
                    <a:pt x="104" y="136"/>
                  </a:cubicBezTo>
                  <a:cubicBezTo>
                    <a:pt x="97" y="126"/>
                    <a:pt x="94" y="99"/>
                    <a:pt x="125" y="108"/>
                  </a:cubicBezTo>
                  <a:cubicBezTo>
                    <a:pt x="156" y="116"/>
                    <a:pt x="160" y="127"/>
                    <a:pt x="193" y="98"/>
                  </a:cubicBezTo>
                  <a:cubicBezTo>
                    <a:pt x="225" y="68"/>
                    <a:pt x="238" y="83"/>
                    <a:pt x="255" y="34"/>
                  </a:cubicBezTo>
                  <a:cubicBezTo>
                    <a:pt x="255" y="34"/>
                    <a:pt x="262" y="72"/>
                    <a:pt x="265" y="80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9" name="Freeform 244">
              <a:extLst>
                <a:ext uri="{FF2B5EF4-FFF2-40B4-BE49-F238E27FC236}">
                  <a16:creationId xmlns:a16="http://schemas.microsoft.com/office/drawing/2014/main" id="{EEE47826-4D38-4C48-A489-D1687A236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006"/>
              <a:ext cx="1743" cy="1522"/>
            </a:xfrm>
            <a:custGeom>
              <a:avLst/>
              <a:gdLst>
                <a:gd name="T0" fmla="*/ 4653 w 856"/>
                <a:gd name="T1" fmla="*/ 0 h 701"/>
                <a:gd name="T2" fmla="*/ 5962 w 856"/>
                <a:gd name="T3" fmla="*/ 2466 h 701"/>
                <a:gd name="T4" fmla="*/ 5962 w 856"/>
                <a:gd name="T5" fmla="*/ 6396 h 701"/>
                <a:gd name="T6" fmla="*/ 4229 w 856"/>
                <a:gd name="T7" fmla="*/ 6911 h 701"/>
                <a:gd name="T8" fmla="*/ 0 w 856"/>
                <a:gd name="T9" fmla="*/ 4781 h 7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6" h="701">
                  <a:moveTo>
                    <a:pt x="551" y="0"/>
                  </a:moveTo>
                  <a:cubicBezTo>
                    <a:pt x="586" y="22"/>
                    <a:pt x="679" y="90"/>
                    <a:pt x="706" y="241"/>
                  </a:cubicBezTo>
                  <a:cubicBezTo>
                    <a:pt x="740" y="428"/>
                    <a:pt x="856" y="530"/>
                    <a:pt x="706" y="625"/>
                  </a:cubicBezTo>
                  <a:cubicBezTo>
                    <a:pt x="604" y="689"/>
                    <a:pt x="603" y="701"/>
                    <a:pt x="501" y="675"/>
                  </a:cubicBezTo>
                  <a:cubicBezTo>
                    <a:pt x="423" y="656"/>
                    <a:pt x="107" y="620"/>
                    <a:pt x="0" y="467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0" name="Freeform 245">
              <a:extLst>
                <a:ext uri="{FF2B5EF4-FFF2-40B4-BE49-F238E27FC236}">
                  <a16:creationId xmlns:a16="http://schemas.microsoft.com/office/drawing/2014/main" id="{876D4A8D-259F-4E72-A7C9-948DAF5BF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1259"/>
              <a:ext cx="822" cy="962"/>
            </a:xfrm>
            <a:custGeom>
              <a:avLst/>
              <a:gdLst>
                <a:gd name="T0" fmla="*/ 1113 w 404"/>
                <a:gd name="T1" fmla="*/ 156 h 443"/>
                <a:gd name="T2" fmla="*/ 328 w 404"/>
                <a:gd name="T3" fmla="*/ 934 h 443"/>
                <a:gd name="T4" fmla="*/ 203 w 404"/>
                <a:gd name="T5" fmla="*/ 2009 h 443"/>
                <a:gd name="T6" fmla="*/ 33 w 404"/>
                <a:gd name="T7" fmla="*/ 3863 h 443"/>
                <a:gd name="T8" fmla="*/ 1365 w 404"/>
                <a:gd name="T9" fmla="*/ 3726 h 443"/>
                <a:gd name="T10" fmla="*/ 1888 w 404"/>
                <a:gd name="T11" fmla="*/ 3260 h 443"/>
                <a:gd name="T12" fmla="*/ 1845 w 404"/>
                <a:gd name="T13" fmla="*/ 1618 h 443"/>
                <a:gd name="T14" fmla="*/ 2777 w 404"/>
                <a:gd name="T15" fmla="*/ 2334 h 443"/>
                <a:gd name="T16" fmla="*/ 3378 w 404"/>
                <a:gd name="T17" fmla="*/ 1442 h 443"/>
                <a:gd name="T18" fmla="*/ 1441 w 404"/>
                <a:gd name="T19" fmla="*/ 298 h 443"/>
                <a:gd name="T20" fmla="*/ 1113 w 404"/>
                <a:gd name="T21" fmla="*/ 156 h 4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4" h="443">
                  <a:moveTo>
                    <a:pt x="132" y="15"/>
                  </a:moveTo>
                  <a:cubicBezTo>
                    <a:pt x="132" y="15"/>
                    <a:pt x="57" y="37"/>
                    <a:pt x="39" y="91"/>
                  </a:cubicBezTo>
                  <a:cubicBezTo>
                    <a:pt x="21" y="144"/>
                    <a:pt x="43" y="138"/>
                    <a:pt x="24" y="196"/>
                  </a:cubicBezTo>
                  <a:cubicBezTo>
                    <a:pt x="4" y="253"/>
                    <a:pt x="11" y="338"/>
                    <a:pt x="4" y="377"/>
                  </a:cubicBezTo>
                  <a:cubicBezTo>
                    <a:pt x="0" y="401"/>
                    <a:pt x="88" y="443"/>
                    <a:pt x="162" y="364"/>
                  </a:cubicBezTo>
                  <a:cubicBezTo>
                    <a:pt x="186" y="339"/>
                    <a:pt x="196" y="311"/>
                    <a:pt x="224" y="318"/>
                  </a:cubicBezTo>
                  <a:cubicBezTo>
                    <a:pt x="224" y="318"/>
                    <a:pt x="155" y="246"/>
                    <a:pt x="219" y="158"/>
                  </a:cubicBezTo>
                  <a:cubicBezTo>
                    <a:pt x="251" y="113"/>
                    <a:pt x="330" y="228"/>
                    <a:pt x="330" y="228"/>
                  </a:cubicBezTo>
                  <a:cubicBezTo>
                    <a:pt x="330" y="228"/>
                    <a:pt x="404" y="216"/>
                    <a:pt x="401" y="141"/>
                  </a:cubicBezTo>
                  <a:cubicBezTo>
                    <a:pt x="401" y="141"/>
                    <a:pt x="317" y="0"/>
                    <a:pt x="171" y="29"/>
                  </a:cubicBezTo>
                  <a:cubicBezTo>
                    <a:pt x="157" y="32"/>
                    <a:pt x="150" y="8"/>
                    <a:pt x="132" y="15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1" name="Freeform 246">
              <a:extLst>
                <a:ext uri="{FF2B5EF4-FFF2-40B4-BE49-F238E27FC236}">
                  <a16:creationId xmlns:a16="http://schemas.microsoft.com/office/drawing/2014/main" id="{F4A9BEDF-CA2B-4172-A4A2-6797BE985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1259"/>
              <a:ext cx="820" cy="962"/>
            </a:xfrm>
            <a:custGeom>
              <a:avLst/>
              <a:gdLst>
                <a:gd name="T0" fmla="*/ 2824 w 403"/>
                <a:gd name="T1" fmla="*/ 2326 h 443"/>
                <a:gd name="T2" fmla="*/ 3378 w 403"/>
                <a:gd name="T3" fmla="*/ 1442 h 443"/>
                <a:gd name="T4" fmla="*/ 1441 w 403"/>
                <a:gd name="T5" fmla="*/ 298 h 443"/>
                <a:gd name="T6" fmla="*/ 1113 w 403"/>
                <a:gd name="T7" fmla="*/ 156 h 443"/>
                <a:gd name="T8" fmla="*/ 328 w 403"/>
                <a:gd name="T9" fmla="*/ 934 h 443"/>
                <a:gd name="T10" fmla="*/ 203 w 403"/>
                <a:gd name="T11" fmla="*/ 2009 h 443"/>
                <a:gd name="T12" fmla="*/ 33 w 403"/>
                <a:gd name="T13" fmla="*/ 3863 h 443"/>
                <a:gd name="T14" fmla="*/ 1365 w 403"/>
                <a:gd name="T15" fmla="*/ 3726 h 443"/>
                <a:gd name="T16" fmla="*/ 1888 w 403"/>
                <a:gd name="T17" fmla="*/ 3260 h 4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3" h="443">
                  <a:moveTo>
                    <a:pt x="335" y="227"/>
                  </a:moveTo>
                  <a:cubicBezTo>
                    <a:pt x="353" y="222"/>
                    <a:pt x="403" y="203"/>
                    <a:pt x="401" y="141"/>
                  </a:cubicBezTo>
                  <a:cubicBezTo>
                    <a:pt x="401" y="141"/>
                    <a:pt x="317" y="0"/>
                    <a:pt x="171" y="29"/>
                  </a:cubicBezTo>
                  <a:cubicBezTo>
                    <a:pt x="157" y="32"/>
                    <a:pt x="150" y="8"/>
                    <a:pt x="132" y="15"/>
                  </a:cubicBezTo>
                  <a:cubicBezTo>
                    <a:pt x="132" y="15"/>
                    <a:pt x="57" y="37"/>
                    <a:pt x="39" y="91"/>
                  </a:cubicBezTo>
                  <a:cubicBezTo>
                    <a:pt x="21" y="144"/>
                    <a:pt x="43" y="138"/>
                    <a:pt x="24" y="196"/>
                  </a:cubicBezTo>
                  <a:cubicBezTo>
                    <a:pt x="4" y="253"/>
                    <a:pt x="11" y="338"/>
                    <a:pt x="4" y="377"/>
                  </a:cubicBezTo>
                  <a:cubicBezTo>
                    <a:pt x="0" y="401"/>
                    <a:pt x="88" y="443"/>
                    <a:pt x="162" y="364"/>
                  </a:cubicBezTo>
                  <a:cubicBezTo>
                    <a:pt x="186" y="339"/>
                    <a:pt x="196" y="311"/>
                    <a:pt x="224" y="318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2" name="Freeform 247">
              <a:extLst>
                <a:ext uri="{FF2B5EF4-FFF2-40B4-BE49-F238E27FC236}">
                  <a16:creationId xmlns:a16="http://schemas.microsoft.com/office/drawing/2014/main" id="{39E41760-8A3F-468D-BEB3-E58295869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1498"/>
              <a:ext cx="447" cy="547"/>
            </a:xfrm>
            <a:custGeom>
              <a:avLst/>
              <a:gdLst>
                <a:gd name="T0" fmla="*/ 1737 w 220"/>
                <a:gd name="T1" fmla="*/ 2314 h 252"/>
                <a:gd name="T2" fmla="*/ 1140 w 220"/>
                <a:gd name="T3" fmla="*/ 2524 h 252"/>
                <a:gd name="T4" fmla="*/ 335 w 220"/>
                <a:gd name="T5" fmla="*/ 1871 h 252"/>
                <a:gd name="T6" fmla="*/ 376 w 220"/>
                <a:gd name="T7" fmla="*/ 462 h 252"/>
                <a:gd name="T8" fmla="*/ 1400 w 220"/>
                <a:gd name="T9" fmla="*/ 1163 h 252"/>
                <a:gd name="T10" fmla="*/ 1729 w 220"/>
                <a:gd name="T11" fmla="*/ 1843 h 252"/>
                <a:gd name="T12" fmla="*/ 1737 w 220"/>
                <a:gd name="T13" fmla="*/ 2314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52">
                  <a:moveTo>
                    <a:pt x="207" y="226"/>
                  </a:moveTo>
                  <a:cubicBezTo>
                    <a:pt x="203" y="243"/>
                    <a:pt x="186" y="252"/>
                    <a:pt x="136" y="247"/>
                  </a:cubicBezTo>
                  <a:cubicBezTo>
                    <a:pt x="85" y="243"/>
                    <a:pt x="70" y="231"/>
                    <a:pt x="40" y="183"/>
                  </a:cubicBezTo>
                  <a:cubicBezTo>
                    <a:pt x="40" y="183"/>
                    <a:pt x="0" y="129"/>
                    <a:pt x="45" y="45"/>
                  </a:cubicBezTo>
                  <a:cubicBezTo>
                    <a:pt x="68" y="0"/>
                    <a:pt x="141" y="80"/>
                    <a:pt x="167" y="114"/>
                  </a:cubicBezTo>
                  <a:cubicBezTo>
                    <a:pt x="167" y="114"/>
                    <a:pt x="189" y="163"/>
                    <a:pt x="206" y="180"/>
                  </a:cubicBezTo>
                  <a:cubicBezTo>
                    <a:pt x="220" y="194"/>
                    <a:pt x="207" y="226"/>
                    <a:pt x="207" y="226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3" name="Freeform 248">
              <a:extLst>
                <a:ext uri="{FF2B5EF4-FFF2-40B4-BE49-F238E27FC236}">
                  <a16:creationId xmlns:a16="http://schemas.microsoft.com/office/drawing/2014/main" id="{1226FAF9-366A-4A32-AFB2-6ADEF2B14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1498"/>
              <a:ext cx="447" cy="547"/>
            </a:xfrm>
            <a:custGeom>
              <a:avLst/>
              <a:gdLst>
                <a:gd name="T0" fmla="*/ 1737 w 220"/>
                <a:gd name="T1" fmla="*/ 2314 h 252"/>
                <a:gd name="T2" fmla="*/ 1140 w 220"/>
                <a:gd name="T3" fmla="*/ 2524 h 252"/>
                <a:gd name="T4" fmla="*/ 335 w 220"/>
                <a:gd name="T5" fmla="*/ 1871 h 252"/>
                <a:gd name="T6" fmla="*/ 376 w 220"/>
                <a:gd name="T7" fmla="*/ 462 h 252"/>
                <a:gd name="T8" fmla="*/ 1400 w 220"/>
                <a:gd name="T9" fmla="*/ 1163 h 252"/>
                <a:gd name="T10" fmla="*/ 1729 w 220"/>
                <a:gd name="T11" fmla="*/ 1843 h 252"/>
                <a:gd name="T12" fmla="*/ 1737 w 220"/>
                <a:gd name="T13" fmla="*/ 2314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52">
                  <a:moveTo>
                    <a:pt x="207" y="226"/>
                  </a:moveTo>
                  <a:cubicBezTo>
                    <a:pt x="203" y="243"/>
                    <a:pt x="186" y="252"/>
                    <a:pt x="136" y="247"/>
                  </a:cubicBezTo>
                  <a:cubicBezTo>
                    <a:pt x="85" y="243"/>
                    <a:pt x="70" y="231"/>
                    <a:pt x="40" y="183"/>
                  </a:cubicBezTo>
                  <a:cubicBezTo>
                    <a:pt x="40" y="183"/>
                    <a:pt x="0" y="129"/>
                    <a:pt x="45" y="45"/>
                  </a:cubicBezTo>
                  <a:cubicBezTo>
                    <a:pt x="68" y="0"/>
                    <a:pt x="141" y="80"/>
                    <a:pt x="167" y="114"/>
                  </a:cubicBezTo>
                  <a:cubicBezTo>
                    <a:pt x="167" y="114"/>
                    <a:pt x="189" y="163"/>
                    <a:pt x="206" y="180"/>
                  </a:cubicBezTo>
                  <a:cubicBezTo>
                    <a:pt x="220" y="194"/>
                    <a:pt x="207" y="226"/>
                    <a:pt x="207" y="226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4" name="Freeform 249">
              <a:extLst>
                <a:ext uri="{FF2B5EF4-FFF2-40B4-BE49-F238E27FC236}">
                  <a16:creationId xmlns:a16="http://schemas.microsoft.com/office/drawing/2014/main" id="{4747C965-EE23-4919-9A90-280598216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1802"/>
              <a:ext cx="175" cy="267"/>
            </a:xfrm>
            <a:custGeom>
              <a:avLst/>
              <a:gdLst>
                <a:gd name="T0" fmla="*/ 724 w 86"/>
                <a:gd name="T1" fmla="*/ 0 h 123"/>
                <a:gd name="T2" fmla="*/ 659 w 86"/>
                <a:gd name="T3" fmla="*/ 165 h 123"/>
                <a:gd name="T4" fmla="*/ 556 w 86"/>
                <a:gd name="T5" fmla="*/ 410 h 123"/>
                <a:gd name="T6" fmla="*/ 285 w 86"/>
                <a:gd name="T7" fmla="*/ 736 h 123"/>
                <a:gd name="T8" fmla="*/ 220 w 86"/>
                <a:gd name="T9" fmla="*/ 970 h 123"/>
                <a:gd name="T10" fmla="*/ 83 w 86"/>
                <a:gd name="T11" fmla="*/ 1022 h 123"/>
                <a:gd name="T12" fmla="*/ 16 w 86"/>
                <a:gd name="T13" fmla="*/ 1259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23">
                  <a:moveTo>
                    <a:pt x="86" y="0"/>
                  </a:moveTo>
                  <a:cubicBezTo>
                    <a:pt x="84" y="5"/>
                    <a:pt x="80" y="10"/>
                    <a:pt x="78" y="16"/>
                  </a:cubicBezTo>
                  <a:cubicBezTo>
                    <a:pt x="74" y="24"/>
                    <a:pt x="73" y="34"/>
                    <a:pt x="66" y="40"/>
                  </a:cubicBezTo>
                  <a:cubicBezTo>
                    <a:pt x="53" y="49"/>
                    <a:pt x="33" y="53"/>
                    <a:pt x="34" y="72"/>
                  </a:cubicBezTo>
                  <a:cubicBezTo>
                    <a:pt x="35" y="84"/>
                    <a:pt x="38" y="88"/>
                    <a:pt x="26" y="95"/>
                  </a:cubicBezTo>
                  <a:cubicBezTo>
                    <a:pt x="21" y="98"/>
                    <a:pt x="16" y="97"/>
                    <a:pt x="10" y="100"/>
                  </a:cubicBezTo>
                  <a:cubicBezTo>
                    <a:pt x="2" y="104"/>
                    <a:pt x="0" y="114"/>
                    <a:pt x="2" y="123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5" name="Freeform 250">
              <a:extLst>
                <a:ext uri="{FF2B5EF4-FFF2-40B4-BE49-F238E27FC236}">
                  <a16:creationId xmlns:a16="http://schemas.microsoft.com/office/drawing/2014/main" id="{2650BB2E-CD1E-449E-8EA1-375F89FBD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012"/>
              <a:ext cx="49" cy="46"/>
            </a:xfrm>
            <a:custGeom>
              <a:avLst/>
              <a:gdLst>
                <a:gd name="T0" fmla="*/ 145 w 24"/>
                <a:gd name="T1" fmla="*/ 221 h 21"/>
                <a:gd name="T2" fmla="*/ 33 w 24"/>
                <a:gd name="T3" fmla="*/ 105 h 21"/>
                <a:gd name="T4" fmla="*/ 204 w 24"/>
                <a:gd name="T5" fmla="*/ 12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17" y="21"/>
                  </a:moveTo>
                  <a:cubicBezTo>
                    <a:pt x="11" y="21"/>
                    <a:pt x="0" y="18"/>
                    <a:pt x="4" y="10"/>
                  </a:cubicBezTo>
                  <a:cubicBezTo>
                    <a:pt x="8" y="0"/>
                    <a:pt x="20" y="8"/>
                    <a:pt x="24" y="12"/>
                  </a:cubicBezTo>
                </a:path>
              </a:pathLst>
            </a:custGeom>
            <a:noFill/>
            <a:ln w="26988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6" name="Freeform 251">
              <a:extLst>
                <a:ext uri="{FF2B5EF4-FFF2-40B4-BE49-F238E27FC236}">
                  <a16:creationId xmlns:a16="http://schemas.microsoft.com/office/drawing/2014/main" id="{7501FFC4-3F73-4DF8-9C83-8D569526D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988"/>
              <a:ext cx="39" cy="39"/>
            </a:xfrm>
            <a:custGeom>
              <a:avLst/>
              <a:gdLst>
                <a:gd name="T0" fmla="*/ 60 w 19"/>
                <a:gd name="T1" fmla="*/ 173 h 18"/>
                <a:gd name="T2" fmla="*/ 33 w 19"/>
                <a:gd name="T3" fmla="*/ 43 h 18"/>
                <a:gd name="T4" fmla="*/ 164 w 19"/>
                <a:gd name="T5" fmla="*/ 18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7" y="17"/>
                  </a:moveTo>
                  <a:cubicBezTo>
                    <a:pt x="4" y="16"/>
                    <a:pt x="0" y="6"/>
                    <a:pt x="4" y="4"/>
                  </a:cubicBezTo>
                  <a:cubicBezTo>
                    <a:pt x="10" y="0"/>
                    <a:pt x="16" y="15"/>
                    <a:pt x="19" y="18"/>
                  </a:cubicBezTo>
                </a:path>
              </a:pathLst>
            </a:custGeom>
            <a:noFill/>
            <a:ln w="14288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7" name="Freeform 252">
              <a:extLst>
                <a:ext uri="{FF2B5EF4-FFF2-40B4-BE49-F238E27FC236}">
                  <a16:creationId xmlns:a16="http://schemas.microsoft.com/office/drawing/2014/main" id="{20077452-BC32-4349-B7EF-76E5E5CD3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640"/>
              <a:ext cx="51" cy="71"/>
            </a:xfrm>
            <a:custGeom>
              <a:avLst/>
              <a:gdLst>
                <a:gd name="T0" fmla="*/ 212 w 25"/>
                <a:gd name="T1" fmla="*/ 0 h 33"/>
                <a:gd name="T2" fmla="*/ 145 w 25"/>
                <a:gd name="T3" fmla="*/ 329 h 33"/>
                <a:gd name="T4" fmla="*/ 212 w 2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3">
                  <a:moveTo>
                    <a:pt x="25" y="0"/>
                  </a:moveTo>
                  <a:cubicBezTo>
                    <a:pt x="25" y="0"/>
                    <a:pt x="0" y="8"/>
                    <a:pt x="17" y="33"/>
                  </a:cubicBezTo>
                  <a:cubicBezTo>
                    <a:pt x="17" y="33"/>
                    <a:pt x="7" y="15"/>
                    <a:pt x="25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8" name="Freeform 253">
              <a:extLst>
                <a:ext uri="{FF2B5EF4-FFF2-40B4-BE49-F238E27FC236}">
                  <a16:creationId xmlns:a16="http://schemas.microsoft.com/office/drawing/2014/main" id="{035279BB-0413-49FB-8154-9C76A7679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2353"/>
              <a:ext cx="63" cy="98"/>
            </a:xfrm>
            <a:custGeom>
              <a:avLst/>
              <a:gdLst>
                <a:gd name="T0" fmla="*/ 8 w 31"/>
                <a:gd name="T1" fmla="*/ 0 h 45"/>
                <a:gd name="T2" fmla="*/ 0 w 31"/>
                <a:gd name="T3" fmla="*/ 464 h 45"/>
                <a:gd name="T4" fmla="*/ 8 w 31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5">
                  <a:moveTo>
                    <a:pt x="1" y="0"/>
                  </a:moveTo>
                  <a:cubicBezTo>
                    <a:pt x="1" y="0"/>
                    <a:pt x="21" y="23"/>
                    <a:pt x="0" y="45"/>
                  </a:cubicBezTo>
                  <a:cubicBezTo>
                    <a:pt x="0" y="45"/>
                    <a:pt x="31" y="24"/>
                    <a:pt x="1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9" name="Freeform 254">
              <a:extLst>
                <a:ext uri="{FF2B5EF4-FFF2-40B4-BE49-F238E27FC236}">
                  <a16:creationId xmlns:a16="http://schemas.microsoft.com/office/drawing/2014/main" id="{7E90BDE7-480C-45BC-A974-53DDA7EDF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010"/>
              <a:ext cx="169" cy="139"/>
            </a:xfrm>
            <a:custGeom>
              <a:avLst/>
              <a:gdLst>
                <a:gd name="T0" fmla="*/ 0 w 83"/>
                <a:gd name="T1" fmla="*/ 0 h 64"/>
                <a:gd name="T2" fmla="*/ 700 w 83"/>
                <a:gd name="T3" fmla="*/ 656 h 64"/>
                <a:gd name="T4" fmla="*/ 59 w 83"/>
                <a:gd name="T5" fmla="*/ 33 h 64"/>
                <a:gd name="T6" fmla="*/ 0 w 83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64">
                  <a:moveTo>
                    <a:pt x="0" y="0"/>
                  </a:moveTo>
                  <a:cubicBezTo>
                    <a:pt x="0" y="0"/>
                    <a:pt x="27" y="39"/>
                    <a:pt x="83" y="64"/>
                  </a:cubicBezTo>
                  <a:cubicBezTo>
                    <a:pt x="83" y="64"/>
                    <a:pt x="21" y="24"/>
                    <a:pt x="7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0" name="Freeform 255">
              <a:extLst>
                <a:ext uri="{FF2B5EF4-FFF2-40B4-BE49-F238E27FC236}">
                  <a16:creationId xmlns:a16="http://schemas.microsoft.com/office/drawing/2014/main" id="{35860535-17B9-4D63-8A93-FCC9148BA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2635"/>
              <a:ext cx="33" cy="159"/>
            </a:xfrm>
            <a:custGeom>
              <a:avLst/>
              <a:gdLst>
                <a:gd name="T0" fmla="*/ 25 w 16"/>
                <a:gd name="T1" fmla="*/ 0 h 73"/>
                <a:gd name="T2" fmla="*/ 60 w 16"/>
                <a:gd name="T3" fmla="*/ 322 h 73"/>
                <a:gd name="T4" fmla="*/ 89 w 16"/>
                <a:gd name="T5" fmla="*/ 754 h 73"/>
                <a:gd name="T6" fmla="*/ 89 w 16"/>
                <a:gd name="T7" fmla="*/ 322 h 73"/>
                <a:gd name="T8" fmla="*/ 25 w 16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3">
                  <a:moveTo>
                    <a:pt x="3" y="0"/>
                  </a:moveTo>
                  <a:cubicBezTo>
                    <a:pt x="3" y="0"/>
                    <a:pt x="14" y="12"/>
                    <a:pt x="7" y="31"/>
                  </a:cubicBezTo>
                  <a:cubicBezTo>
                    <a:pt x="0" y="50"/>
                    <a:pt x="10" y="73"/>
                    <a:pt x="10" y="73"/>
                  </a:cubicBezTo>
                  <a:cubicBezTo>
                    <a:pt x="10" y="73"/>
                    <a:pt x="5" y="50"/>
                    <a:pt x="10" y="31"/>
                  </a:cubicBezTo>
                  <a:cubicBezTo>
                    <a:pt x="16" y="13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1" name="Freeform 256">
              <a:extLst>
                <a:ext uri="{FF2B5EF4-FFF2-40B4-BE49-F238E27FC236}">
                  <a16:creationId xmlns:a16="http://schemas.microsoft.com/office/drawing/2014/main" id="{8AEB6891-2712-4A1A-B839-3B8EEBE0A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360"/>
              <a:ext cx="33" cy="71"/>
            </a:xfrm>
            <a:custGeom>
              <a:avLst/>
              <a:gdLst>
                <a:gd name="T0" fmla="*/ 0 w 16"/>
                <a:gd name="T1" fmla="*/ 0 h 33"/>
                <a:gd name="T2" fmla="*/ 25 w 16"/>
                <a:gd name="T3" fmla="*/ 329 h 33"/>
                <a:gd name="T4" fmla="*/ 0 w 1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3">
                  <a:moveTo>
                    <a:pt x="0" y="0"/>
                  </a:moveTo>
                  <a:cubicBezTo>
                    <a:pt x="0" y="0"/>
                    <a:pt x="14" y="19"/>
                    <a:pt x="3" y="33"/>
                  </a:cubicBezTo>
                  <a:cubicBezTo>
                    <a:pt x="3" y="33"/>
                    <a:pt x="16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2" name="Freeform 257">
              <a:extLst>
                <a:ext uri="{FF2B5EF4-FFF2-40B4-BE49-F238E27FC236}">
                  <a16:creationId xmlns:a16="http://schemas.microsoft.com/office/drawing/2014/main" id="{61CEADFF-20E9-4346-BDF7-4A10D9FAF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646"/>
              <a:ext cx="24" cy="44"/>
            </a:xfrm>
            <a:custGeom>
              <a:avLst/>
              <a:gdLst>
                <a:gd name="T0" fmla="*/ 96 w 12"/>
                <a:gd name="T1" fmla="*/ 0 h 20"/>
                <a:gd name="T2" fmla="*/ 40 w 12"/>
                <a:gd name="T3" fmla="*/ 213 h 20"/>
                <a:gd name="T4" fmla="*/ 96 w 1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12" y="0"/>
                  </a:moveTo>
                  <a:cubicBezTo>
                    <a:pt x="12" y="0"/>
                    <a:pt x="0" y="8"/>
                    <a:pt x="5" y="20"/>
                  </a:cubicBezTo>
                  <a:cubicBezTo>
                    <a:pt x="5" y="20"/>
                    <a:pt x="3" y="9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3" name="Freeform 258">
              <a:extLst>
                <a:ext uri="{FF2B5EF4-FFF2-40B4-BE49-F238E27FC236}">
                  <a16:creationId xmlns:a16="http://schemas.microsoft.com/office/drawing/2014/main" id="{B88A9909-9C2C-4B8D-B6F7-3590F3CBE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616"/>
              <a:ext cx="14" cy="15"/>
            </a:xfrm>
            <a:custGeom>
              <a:avLst/>
              <a:gdLst>
                <a:gd name="T0" fmla="*/ 0 w 7"/>
                <a:gd name="T1" fmla="*/ 69 h 7"/>
                <a:gd name="T2" fmla="*/ 56 w 7"/>
                <a:gd name="T3" fmla="*/ 60 h 7"/>
                <a:gd name="T4" fmla="*/ 0 w 7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7"/>
                    <a:pt x="3" y="3"/>
                    <a:pt x="7" y="6"/>
                  </a:cubicBezTo>
                  <a:cubicBezTo>
                    <a:pt x="7" y="6"/>
                    <a:pt x="4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4" name="Freeform 259">
              <a:extLst>
                <a:ext uri="{FF2B5EF4-FFF2-40B4-BE49-F238E27FC236}">
                  <a16:creationId xmlns:a16="http://schemas.microsoft.com/office/drawing/2014/main" id="{6D71CA91-9B22-4453-932B-CB92A0050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868"/>
              <a:ext cx="27" cy="82"/>
            </a:xfrm>
            <a:custGeom>
              <a:avLst/>
              <a:gdLst>
                <a:gd name="T0" fmla="*/ 35 w 13"/>
                <a:gd name="T1" fmla="*/ 0 h 38"/>
                <a:gd name="T2" fmla="*/ 116 w 13"/>
                <a:gd name="T3" fmla="*/ 382 h 38"/>
                <a:gd name="T4" fmla="*/ 35 w 13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8">
                  <a:moveTo>
                    <a:pt x="4" y="0"/>
                  </a:moveTo>
                  <a:cubicBezTo>
                    <a:pt x="4" y="0"/>
                    <a:pt x="0" y="23"/>
                    <a:pt x="13" y="38"/>
                  </a:cubicBezTo>
                  <a:cubicBezTo>
                    <a:pt x="13" y="38"/>
                    <a:pt x="3" y="19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5" name="Freeform 260">
              <a:extLst>
                <a:ext uri="{FF2B5EF4-FFF2-40B4-BE49-F238E27FC236}">
                  <a16:creationId xmlns:a16="http://schemas.microsoft.com/office/drawing/2014/main" id="{05B0A922-3FFB-4237-8FD6-9E3FC6B16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998"/>
              <a:ext cx="27" cy="31"/>
            </a:xfrm>
            <a:custGeom>
              <a:avLst/>
              <a:gdLst>
                <a:gd name="T0" fmla="*/ 116 w 13"/>
                <a:gd name="T1" fmla="*/ 64 h 14"/>
                <a:gd name="T2" fmla="*/ 44 w 13"/>
                <a:gd name="T3" fmla="*/ 153 h 14"/>
                <a:gd name="T4" fmla="*/ 116 w 13"/>
                <a:gd name="T5" fmla="*/ 6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13" y="6"/>
                  </a:moveTo>
                  <a:cubicBezTo>
                    <a:pt x="13" y="6"/>
                    <a:pt x="4" y="2"/>
                    <a:pt x="5" y="14"/>
                  </a:cubicBezTo>
                  <a:cubicBezTo>
                    <a:pt x="5" y="14"/>
                    <a:pt x="0" y="0"/>
                    <a:pt x="1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6" name="Freeform 261">
              <a:extLst>
                <a:ext uri="{FF2B5EF4-FFF2-40B4-BE49-F238E27FC236}">
                  <a16:creationId xmlns:a16="http://schemas.microsoft.com/office/drawing/2014/main" id="{0CCDAC32-72EF-4771-9C65-6681F6A30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3039"/>
              <a:ext cx="68" cy="35"/>
            </a:xfrm>
            <a:custGeom>
              <a:avLst/>
              <a:gdLst>
                <a:gd name="T0" fmla="*/ 0 w 33"/>
                <a:gd name="T1" fmla="*/ 9 h 16"/>
                <a:gd name="T2" fmla="*/ 288 w 33"/>
                <a:gd name="T3" fmla="*/ 168 h 16"/>
                <a:gd name="T4" fmla="*/ 0 w 33"/>
                <a:gd name="T5" fmla="*/ 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6">
                  <a:moveTo>
                    <a:pt x="0" y="1"/>
                  </a:moveTo>
                  <a:cubicBezTo>
                    <a:pt x="0" y="1"/>
                    <a:pt x="18" y="0"/>
                    <a:pt x="33" y="16"/>
                  </a:cubicBezTo>
                  <a:cubicBezTo>
                    <a:pt x="33" y="16"/>
                    <a:pt x="16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7" name="Freeform 262">
              <a:extLst>
                <a:ext uri="{FF2B5EF4-FFF2-40B4-BE49-F238E27FC236}">
                  <a16:creationId xmlns:a16="http://schemas.microsoft.com/office/drawing/2014/main" id="{E63A1EAD-3120-4907-A995-01D11B5F6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" y="3159"/>
              <a:ext cx="88" cy="32"/>
            </a:xfrm>
            <a:custGeom>
              <a:avLst/>
              <a:gdLst>
                <a:gd name="T0" fmla="*/ 368 w 43"/>
                <a:gd name="T1" fmla="*/ 0 h 15"/>
                <a:gd name="T2" fmla="*/ 0 w 43"/>
                <a:gd name="T3" fmla="*/ 145 h 15"/>
                <a:gd name="T4" fmla="*/ 368 w 4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5">
                  <a:moveTo>
                    <a:pt x="43" y="0"/>
                  </a:moveTo>
                  <a:cubicBezTo>
                    <a:pt x="43" y="0"/>
                    <a:pt x="32" y="12"/>
                    <a:pt x="0" y="15"/>
                  </a:cubicBezTo>
                  <a:cubicBezTo>
                    <a:pt x="0" y="15"/>
                    <a:pt x="28" y="15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8" name="Freeform 263">
              <a:extLst>
                <a:ext uri="{FF2B5EF4-FFF2-40B4-BE49-F238E27FC236}">
                  <a16:creationId xmlns:a16="http://schemas.microsoft.com/office/drawing/2014/main" id="{0BB808FB-33AD-47FB-8A76-62BC953FE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733"/>
              <a:ext cx="51" cy="28"/>
            </a:xfrm>
            <a:custGeom>
              <a:avLst/>
              <a:gdLst>
                <a:gd name="T0" fmla="*/ 0 w 25"/>
                <a:gd name="T1" fmla="*/ 41 h 13"/>
                <a:gd name="T2" fmla="*/ 212 w 25"/>
                <a:gd name="T3" fmla="*/ 129 h 13"/>
                <a:gd name="T4" fmla="*/ 0 w 25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0" y="4"/>
                  </a:moveTo>
                  <a:cubicBezTo>
                    <a:pt x="0" y="4"/>
                    <a:pt x="12" y="0"/>
                    <a:pt x="25" y="13"/>
                  </a:cubicBezTo>
                  <a:cubicBezTo>
                    <a:pt x="25" y="13"/>
                    <a:pt x="16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9" name="Freeform 264">
              <a:extLst>
                <a:ext uri="{FF2B5EF4-FFF2-40B4-BE49-F238E27FC236}">
                  <a16:creationId xmlns:a16="http://schemas.microsoft.com/office/drawing/2014/main" id="{3E65C9E2-3FFA-4F32-832C-E6AFE6330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705"/>
              <a:ext cx="41" cy="48"/>
            </a:xfrm>
            <a:custGeom>
              <a:avLst/>
              <a:gdLst>
                <a:gd name="T0" fmla="*/ 0 w 20"/>
                <a:gd name="T1" fmla="*/ 0 h 22"/>
                <a:gd name="T2" fmla="*/ 172 w 20"/>
                <a:gd name="T3" fmla="*/ 229 h 22"/>
                <a:gd name="T4" fmla="*/ 0 w 2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2">
                  <a:moveTo>
                    <a:pt x="0" y="0"/>
                  </a:moveTo>
                  <a:cubicBezTo>
                    <a:pt x="20" y="22"/>
                    <a:pt x="20" y="22"/>
                    <a:pt x="20" y="22"/>
                  </a:cubicBezTo>
                  <a:cubicBezTo>
                    <a:pt x="20" y="22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0" name="Freeform 265">
              <a:extLst>
                <a:ext uri="{FF2B5EF4-FFF2-40B4-BE49-F238E27FC236}">
                  <a16:creationId xmlns:a16="http://schemas.microsoft.com/office/drawing/2014/main" id="{77043C15-006D-40BD-AC8B-A99C3F9D9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199"/>
              <a:ext cx="75" cy="98"/>
            </a:xfrm>
            <a:custGeom>
              <a:avLst/>
              <a:gdLst>
                <a:gd name="T0" fmla="*/ 308 w 37"/>
                <a:gd name="T1" fmla="*/ 0 h 45"/>
                <a:gd name="T2" fmla="*/ 0 w 37"/>
                <a:gd name="T3" fmla="*/ 464 h 45"/>
                <a:gd name="T4" fmla="*/ 308 w 3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5">
                  <a:moveTo>
                    <a:pt x="37" y="0"/>
                  </a:moveTo>
                  <a:cubicBezTo>
                    <a:pt x="37" y="0"/>
                    <a:pt x="31" y="24"/>
                    <a:pt x="0" y="45"/>
                  </a:cubicBezTo>
                  <a:cubicBezTo>
                    <a:pt x="0" y="45"/>
                    <a:pt x="29" y="33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1" name="Freeform 266">
              <a:extLst>
                <a:ext uri="{FF2B5EF4-FFF2-40B4-BE49-F238E27FC236}">
                  <a16:creationId xmlns:a16="http://schemas.microsoft.com/office/drawing/2014/main" id="{A05319EB-391E-491F-A1CF-4B94193CA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423"/>
              <a:ext cx="38" cy="43"/>
            </a:xfrm>
            <a:custGeom>
              <a:avLst/>
              <a:gdLst>
                <a:gd name="T0" fmla="*/ 0 w 19"/>
                <a:gd name="T1" fmla="*/ 0 h 20"/>
                <a:gd name="T2" fmla="*/ 152 w 19"/>
                <a:gd name="T3" fmla="*/ 198 h 20"/>
                <a:gd name="T4" fmla="*/ 0 w 1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0"/>
                    <a:pt x="15" y="6"/>
                    <a:pt x="19" y="20"/>
                  </a:cubicBezTo>
                  <a:cubicBezTo>
                    <a:pt x="19" y="20"/>
                    <a:pt x="18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2" name="Freeform 267">
              <a:extLst>
                <a:ext uri="{FF2B5EF4-FFF2-40B4-BE49-F238E27FC236}">
                  <a16:creationId xmlns:a16="http://schemas.microsoft.com/office/drawing/2014/main" id="{CC8E3139-5D42-4248-9F30-C04843C79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021"/>
              <a:ext cx="105" cy="98"/>
            </a:xfrm>
            <a:custGeom>
              <a:avLst/>
              <a:gdLst>
                <a:gd name="T0" fmla="*/ 0 w 52"/>
                <a:gd name="T1" fmla="*/ 0 h 45"/>
                <a:gd name="T2" fmla="*/ 428 w 52"/>
                <a:gd name="T3" fmla="*/ 464 h 45"/>
                <a:gd name="T4" fmla="*/ 0 w 52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5">
                  <a:moveTo>
                    <a:pt x="0" y="0"/>
                  </a:moveTo>
                  <a:cubicBezTo>
                    <a:pt x="0" y="0"/>
                    <a:pt x="27" y="31"/>
                    <a:pt x="52" y="45"/>
                  </a:cubicBezTo>
                  <a:cubicBezTo>
                    <a:pt x="52" y="45"/>
                    <a:pt x="6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3" name="Freeform 268">
              <a:extLst>
                <a:ext uri="{FF2B5EF4-FFF2-40B4-BE49-F238E27FC236}">
                  <a16:creationId xmlns:a16="http://schemas.microsoft.com/office/drawing/2014/main" id="{F105EC4C-1392-46CA-AC15-6881F4815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273"/>
              <a:ext cx="25" cy="72"/>
            </a:xfrm>
            <a:custGeom>
              <a:avLst/>
              <a:gdLst>
                <a:gd name="T0" fmla="*/ 108 w 12"/>
                <a:gd name="T1" fmla="*/ 0 h 33"/>
                <a:gd name="T2" fmla="*/ 83 w 12"/>
                <a:gd name="T3" fmla="*/ 343 h 33"/>
                <a:gd name="T4" fmla="*/ 108 w 12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3">
                  <a:moveTo>
                    <a:pt x="12" y="0"/>
                  </a:moveTo>
                  <a:cubicBezTo>
                    <a:pt x="12" y="0"/>
                    <a:pt x="0" y="14"/>
                    <a:pt x="9" y="33"/>
                  </a:cubicBezTo>
                  <a:cubicBezTo>
                    <a:pt x="9" y="33"/>
                    <a:pt x="1" y="19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4" name="Freeform 269">
              <a:extLst>
                <a:ext uri="{FF2B5EF4-FFF2-40B4-BE49-F238E27FC236}">
                  <a16:creationId xmlns:a16="http://schemas.microsoft.com/office/drawing/2014/main" id="{CD32A0D1-8AE3-4829-9A75-6D191880B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2399"/>
              <a:ext cx="40" cy="28"/>
            </a:xfrm>
            <a:custGeom>
              <a:avLst/>
              <a:gdLst>
                <a:gd name="T0" fmla="*/ 0 w 20"/>
                <a:gd name="T1" fmla="*/ 0 h 13"/>
                <a:gd name="T2" fmla="*/ 160 w 20"/>
                <a:gd name="T3" fmla="*/ 129 h 13"/>
                <a:gd name="T4" fmla="*/ 0 w 2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0"/>
                    <a:pt x="12" y="1"/>
                    <a:pt x="20" y="13"/>
                  </a:cubicBezTo>
                  <a:cubicBezTo>
                    <a:pt x="20" y="13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5" name="Freeform 270">
              <a:extLst>
                <a:ext uri="{FF2B5EF4-FFF2-40B4-BE49-F238E27FC236}">
                  <a16:creationId xmlns:a16="http://schemas.microsoft.com/office/drawing/2014/main" id="{D4EE723D-759C-4A6E-8D73-BB5EEFC55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483"/>
              <a:ext cx="21" cy="68"/>
            </a:xfrm>
            <a:custGeom>
              <a:avLst/>
              <a:gdLst>
                <a:gd name="T0" fmla="*/ 92 w 10"/>
                <a:gd name="T1" fmla="*/ 0 h 31"/>
                <a:gd name="T2" fmla="*/ 0 w 10"/>
                <a:gd name="T3" fmla="*/ 327 h 31"/>
                <a:gd name="T4" fmla="*/ 92 w 10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1">
                  <a:moveTo>
                    <a:pt x="10" y="0"/>
                  </a:moveTo>
                  <a:cubicBezTo>
                    <a:pt x="10" y="0"/>
                    <a:pt x="1" y="16"/>
                    <a:pt x="0" y="31"/>
                  </a:cubicBezTo>
                  <a:cubicBezTo>
                    <a:pt x="0" y="31"/>
                    <a:pt x="4" y="8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6" name="Freeform 271">
              <a:extLst>
                <a:ext uri="{FF2B5EF4-FFF2-40B4-BE49-F238E27FC236}">
                  <a16:creationId xmlns:a16="http://schemas.microsoft.com/office/drawing/2014/main" id="{E8841725-8CB5-4A34-9A6E-14AB2E4CE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662"/>
              <a:ext cx="17" cy="121"/>
            </a:xfrm>
            <a:custGeom>
              <a:avLst/>
              <a:gdLst>
                <a:gd name="T0" fmla="*/ 49 w 8"/>
                <a:gd name="T1" fmla="*/ 0 h 56"/>
                <a:gd name="T2" fmla="*/ 28 w 8"/>
                <a:gd name="T3" fmla="*/ 210 h 56"/>
                <a:gd name="T4" fmla="*/ 40 w 8"/>
                <a:gd name="T5" fmla="*/ 564 h 56"/>
                <a:gd name="T6" fmla="*/ 40 w 8"/>
                <a:gd name="T7" fmla="*/ 253 h 56"/>
                <a:gd name="T8" fmla="*/ 49 w 8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6">
                  <a:moveTo>
                    <a:pt x="5" y="0"/>
                  </a:moveTo>
                  <a:cubicBezTo>
                    <a:pt x="5" y="0"/>
                    <a:pt x="6" y="10"/>
                    <a:pt x="3" y="21"/>
                  </a:cubicBezTo>
                  <a:cubicBezTo>
                    <a:pt x="0" y="34"/>
                    <a:pt x="4" y="56"/>
                    <a:pt x="4" y="56"/>
                  </a:cubicBezTo>
                  <a:cubicBezTo>
                    <a:pt x="4" y="56"/>
                    <a:pt x="2" y="32"/>
                    <a:pt x="4" y="25"/>
                  </a:cubicBezTo>
                  <a:cubicBezTo>
                    <a:pt x="8" y="1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7" name="Freeform 272">
              <a:extLst>
                <a:ext uri="{FF2B5EF4-FFF2-40B4-BE49-F238E27FC236}">
                  <a16:creationId xmlns:a16="http://schemas.microsoft.com/office/drawing/2014/main" id="{5408F817-08E8-4DA0-A478-27291D8B9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992"/>
              <a:ext cx="20" cy="41"/>
            </a:xfrm>
            <a:custGeom>
              <a:avLst/>
              <a:gdLst>
                <a:gd name="T0" fmla="*/ 80 w 10"/>
                <a:gd name="T1" fmla="*/ 0 h 19"/>
                <a:gd name="T2" fmla="*/ 0 w 10"/>
                <a:gd name="T3" fmla="*/ 190 h 19"/>
                <a:gd name="T4" fmla="*/ 80 w 1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10" y="0"/>
                    <a:pt x="0" y="6"/>
                    <a:pt x="0" y="19"/>
                  </a:cubicBezTo>
                  <a:cubicBezTo>
                    <a:pt x="0" y="19"/>
                    <a:pt x="4" y="4"/>
                    <a:pt x="1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8" name="Freeform 273">
              <a:extLst>
                <a:ext uri="{FF2B5EF4-FFF2-40B4-BE49-F238E27FC236}">
                  <a16:creationId xmlns:a16="http://schemas.microsoft.com/office/drawing/2014/main" id="{3730C566-8E43-4AA8-83CE-EBB67CF7B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3115"/>
              <a:ext cx="22" cy="63"/>
            </a:xfrm>
            <a:custGeom>
              <a:avLst/>
              <a:gdLst>
                <a:gd name="T0" fmla="*/ 0 w 11"/>
                <a:gd name="T1" fmla="*/ 0 h 29"/>
                <a:gd name="T2" fmla="*/ 72 w 11"/>
                <a:gd name="T3" fmla="*/ 298 h 29"/>
                <a:gd name="T4" fmla="*/ 0 w 11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cubicBezTo>
                    <a:pt x="0" y="0"/>
                    <a:pt x="9" y="11"/>
                    <a:pt x="9" y="29"/>
                  </a:cubicBezTo>
                  <a:cubicBezTo>
                    <a:pt x="9" y="29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9" name="Freeform 274">
              <a:extLst>
                <a:ext uri="{FF2B5EF4-FFF2-40B4-BE49-F238E27FC236}">
                  <a16:creationId xmlns:a16="http://schemas.microsoft.com/office/drawing/2014/main" id="{330D2AFE-E3CE-483E-99D6-8A91B0FA6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2937"/>
              <a:ext cx="53" cy="100"/>
            </a:xfrm>
            <a:custGeom>
              <a:avLst/>
              <a:gdLst>
                <a:gd name="T0" fmla="*/ 0 w 26"/>
                <a:gd name="T1" fmla="*/ 0 h 46"/>
                <a:gd name="T2" fmla="*/ 220 w 26"/>
                <a:gd name="T3" fmla="*/ 472 h 46"/>
                <a:gd name="T4" fmla="*/ 0 w 26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6">
                  <a:moveTo>
                    <a:pt x="0" y="0"/>
                  </a:moveTo>
                  <a:cubicBezTo>
                    <a:pt x="0" y="0"/>
                    <a:pt x="6" y="23"/>
                    <a:pt x="26" y="46"/>
                  </a:cubicBezTo>
                  <a:cubicBezTo>
                    <a:pt x="26" y="46"/>
                    <a:pt x="4" y="15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0" name="Freeform 275">
              <a:extLst>
                <a:ext uri="{FF2B5EF4-FFF2-40B4-BE49-F238E27FC236}">
                  <a16:creationId xmlns:a16="http://schemas.microsoft.com/office/drawing/2014/main" id="{42BC3FBF-AF48-461E-B246-590C9D378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536"/>
              <a:ext cx="31" cy="17"/>
            </a:xfrm>
            <a:custGeom>
              <a:avLst/>
              <a:gdLst>
                <a:gd name="T0" fmla="*/ 0 w 15"/>
                <a:gd name="T1" fmla="*/ 0 h 8"/>
                <a:gd name="T2" fmla="*/ 132 w 15"/>
                <a:gd name="T3" fmla="*/ 9 h 8"/>
                <a:gd name="T4" fmla="*/ 0 w 1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cubicBezTo>
                    <a:pt x="0" y="0"/>
                    <a:pt x="6" y="8"/>
                    <a:pt x="15" y="1"/>
                  </a:cubicBezTo>
                  <a:cubicBezTo>
                    <a:pt x="15" y="1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1" name="Freeform 276">
              <a:extLst>
                <a:ext uri="{FF2B5EF4-FFF2-40B4-BE49-F238E27FC236}">
                  <a16:creationId xmlns:a16="http://schemas.microsoft.com/office/drawing/2014/main" id="{F6A3FBAC-8C8F-4B81-84BE-309B445F6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2857"/>
              <a:ext cx="18" cy="63"/>
            </a:xfrm>
            <a:custGeom>
              <a:avLst/>
              <a:gdLst>
                <a:gd name="T0" fmla="*/ 0 w 9"/>
                <a:gd name="T1" fmla="*/ 0 h 29"/>
                <a:gd name="T2" fmla="*/ 72 w 9"/>
                <a:gd name="T3" fmla="*/ 298 h 29"/>
                <a:gd name="T4" fmla="*/ 0 w 9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9">
                  <a:moveTo>
                    <a:pt x="0" y="0"/>
                  </a:moveTo>
                  <a:cubicBezTo>
                    <a:pt x="0" y="0"/>
                    <a:pt x="5" y="24"/>
                    <a:pt x="9" y="29"/>
                  </a:cubicBezTo>
                  <a:cubicBezTo>
                    <a:pt x="9" y="29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2" name="Freeform 277">
              <a:extLst>
                <a:ext uri="{FF2B5EF4-FFF2-40B4-BE49-F238E27FC236}">
                  <a16:creationId xmlns:a16="http://schemas.microsoft.com/office/drawing/2014/main" id="{35C9E432-17DE-4414-B132-951EE0147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1652"/>
              <a:ext cx="264" cy="356"/>
            </a:xfrm>
            <a:custGeom>
              <a:avLst/>
              <a:gdLst>
                <a:gd name="T0" fmla="*/ 227 w 130"/>
                <a:gd name="T1" fmla="*/ 80 h 164"/>
                <a:gd name="T2" fmla="*/ 57 w 130"/>
                <a:gd name="T3" fmla="*/ 113 h 164"/>
                <a:gd name="T4" fmla="*/ 41 w 130"/>
                <a:gd name="T5" fmla="*/ 462 h 164"/>
                <a:gd name="T6" fmla="*/ 193 w 130"/>
                <a:gd name="T7" fmla="*/ 1224 h 164"/>
                <a:gd name="T8" fmla="*/ 981 w 130"/>
                <a:gd name="T9" fmla="*/ 1268 h 164"/>
                <a:gd name="T10" fmla="*/ 536 w 130"/>
                <a:gd name="T11" fmla="*/ 1083 h 164"/>
                <a:gd name="T12" fmla="*/ 144 w 130"/>
                <a:gd name="T13" fmla="*/ 645 h 164"/>
                <a:gd name="T14" fmla="*/ 185 w 130"/>
                <a:gd name="T15" fmla="*/ 265 h 164"/>
                <a:gd name="T16" fmla="*/ 219 w 130"/>
                <a:gd name="T17" fmla="*/ 61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164">
                  <a:moveTo>
                    <a:pt x="27" y="8"/>
                  </a:moveTo>
                  <a:cubicBezTo>
                    <a:pt x="21" y="0"/>
                    <a:pt x="11" y="4"/>
                    <a:pt x="7" y="11"/>
                  </a:cubicBezTo>
                  <a:cubicBezTo>
                    <a:pt x="2" y="20"/>
                    <a:pt x="6" y="35"/>
                    <a:pt x="5" y="45"/>
                  </a:cubicBezTo>
                  <a:cubicBezTo>
                    <a:pt x="4" y="73"/>
                    <a:pt x="0" y="99"/>
                    <a:pt x="23" y="120"/>
                  </a:cubicBezTo>
                  <a:cubicBezTo>
                    <a:pt x="34" y="131"/>
                    <a:pt x="130" y="164"/>
                    <a:pt x="117" y="124"/>
                  </a:cubicBezTo>
                  <a:cubicBezTo>
                    <a:pt x="110" y="105"/>
                    <a:pt x="79" y="111"/>
                    <a:pt x="64" y="106"/>
                  </a:cubicBezTo>
                  <a:cubicBezTo>
                    <a:pt x="41" y="100"/>
                    <a:pt x="22" y="88"/>
                    <a:pt x="17" y="63"/>
                  </a:cubicBezTo>
                  <a:cubicBezTo>
                    <a:pt x="14" y="50"/>
                    <a:pt x="17" y="37"/>
                    <a:pt x="22" y="26"/>
                  </a:cubicBezTo>
                  <a:cubicBezTo>
                    <a:pt x="26" y="19"/>
                    <a:pt x="31" y="14"/>
                    <a:pt x="26" y="6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3" name="Freeform 278">
              <a:extLst>
                <a:ext uri="{FF2B5EF4-FFF2-40B4-BE49-F238E27FC236}">
                  <a16:creationId xmlns:a16="http://schemas.microsoft.com/office/drawing/2014/main" id="{F62EE4F1-E7D3-4A2D-A1FC-99B6E262F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1902"/>
              <a:ext cx="192" cy="115"/>
            </a:xfrm>
            <a:custGeom>
              <a:avLst/>
              <a:gdLst>
                <a:gd name="T0" fmla="*/ 647 w 94"/>
                <a:gd name="T1" fmla="*/ 72 h 53"/>
                <a:gd name="T2" fmla="*/ 613 w 94"/>
                <a:gd name="T3" fmla="*/ 297 h 53"/>
                <a:gd name="T4" fmla="*/ 351 w 94"/>
                <a:gd name="T5" fmla="*/ 349 h 53"/>
                <a:gd name="T6" fmla="*/ 204 w 94"/>
                <a:gd name="T7" fmla="*/ 315 h 53"/>
                <a:gd name="T8" fmla="*/ 16 w 94"/>
                <a:gd name="T9" fmla="*/ 358 h 53"/>
                <a:gd name="T10" fmla="*/ 368 w 94"/>
                <a:gd name="T11" fmla="*/ 490 h 53"/>
                <a:gd name="T12" fmla="*/ 537 w 94"/>
                <a:gd name="T13" fmla="*/ 523 h 53"/>
                <a:gd name="T14" fmla="*/ 697 w 94"/>
                <a:gd name="T15" fmla="*/ 523 h 53"/>
                <a:gd name="T16" fmla="*/ 776 w 94"/>
                <a:gd name="T17" fmla="*/ 217 h 53"/>
                <a:gd name="T18" fmla="*/ 697 w 94"/>
                <a:gd name="T19" fmla="*/ 20 h 53"/>
                <a:gd name="T20" fmla="*/ 639 w 94"/>
                <a:gd name="T21" fmla="*/ 72 h 53"/>
                <a:gd name="T22" fmla="*/ 639 w 94"/>
                <a:gd name="T23" fmla="*/ 72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53">
                  <a:moveTo>
                    <a:pt x="76" y="7"/>
                  </a:moveTo>
                  <a:cubicBezTo>
                    <a:pt x="78" y="14"/>
                    <a:pt x="78" y="24"/>
                    <a:pt x="72" y="29"/>
                  </a:cubicBezTo>
                  <a:cubicBezTo>
                    <a:pt x="63" y="36"/>
                    <a:pt x="51" y="35"/>
                    <a:pt x="41" y="34"/>
                  </a:cubicBezTo>
                  <a:cubicBezTo>
                    <a:pt x="35" y="34"/>
                    <a:pt x="30" y="32"/>
                    <a:pt x="24" y="31"/>
                  </a:cubicBezTo>
                  <a:cubicBezTo>
                    <a:pt x="19" y="30"/>
                    <a:pt x="3" y="28"/>
                    <a:pt x="2" y="35"/>
                  </a:cubicBezTo>
                  <a:cubicBezTo>
                    <a:pt x="0" y="46"/>
                    <a:pt x="36" y="47"/>
                    <a:pt x="43" y="48"/>
                  </a:cubicBezTo>
                  <a:cubicBezTo>
                    <a:pt x="50" y="49"/>
                    <a:pt x="57" y="50"/>
                    <a:pt x="63" y="51"/>
                  </a:cubicBezTo>
                  <a:cubicBezTo>
                    <a:pt x="69" y="51"/>
                    <a:pt x="76" y="53"/>
                    <a:pt x="82" y="51"/>
                  </a:cubicBezTo>
                  <a:cubicBezTo>
                    <a:pt x="94" y="48"/>
                    <a:pt x="92" y="30"/>
                    <a:pt x="91" y="21"/>
                  </a:cubicBezTo>
                  <a:cubicBezTo>
                    <a:pt x="90" y="16"/>
                    <a:pt x="88" y="5"/>
                    <a:pt x="82" y="2"/>
                  </a:cubicBezTo>
                  <a:cubicBezTo>
                    <a:pt x="78" y="0"/>
                    <a:pt x="75" y="3"/>
                    <a:pt x="75" y="7"/>
                  </a:cubicBezTo>
                  <a:cubicBezTo>
                    <a:pt x="75" y="7"/>
                    <a:pt x="75" y="7"/>
                    <a:pt x="75" y="7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4" name="Freeform 279">
              <a:extLst>
                <a:ext uri="{FF2B5EF4-FFF2-40B4-BE49-F238E27FC236}">
                  <a16:creationId xmlns:a16="http://schemas.microsoft.com/office/drawing/2014/main" id="{B7F44A25-7CC2-4345-ADEF-3AEAE01BD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580"/>
              <a:ext cx="124" cy="209"/>
            </a:xfrm>
            <a:custGeom>
              <a:avLst/>
              <a:gdLst>
                <a:gd name="T0" fmla="*/ 421 w 61"/>
                <a:gd name="T1" fmla="*/ 72 h 96"/>
                <a:gd name="T2" fmla="*/ 319 w 61"/>
                <a:gd name="T3" fmla="*/ 9 h 96"/>
                <a:gd name="T4" fmla="*/ 220 w 61"/>
                <a:gd name="T5" fmla="*/ 61 h 96"/>
                <a:gd name="T6" fmla="*/ 75 w 61"/>
                <a:gd name="T7" fmla="*/ 370 h 96"/>
                <a:gd name="T8" fmla="*/ 33 w 61"/>
                <a:gd name="T9" fmla="*/ 814 h 96"/>
                <a:gd name="T10" fmla="*/ 144 w 61"/>
                <a:gd name="T11" fmla="*/ 649 h 96"/>
                <a:gd name="T12" fmla="*/ 195 w 61"/>
                <a:gd name="T13" fmla="*/ 411 h 96"/>
                <a:gd name="T14" fmla="*/ 260 w 61"/>
                <a:gd name="T15" fmla="*/ 246 h 96"/>
                <a:gd name="T16" fmla="*/ 376 w 61"/>
                <a:gd name="T17" fmla="*/ 218 h 96"/>
                <a:gd name="T18" fmla="*/ 463 w 61"/>
                <a:gd name="T19" fmla="*/ 246 h 96"/>
                <a:gd name="T20" fmla="*/ 480 w 61"/>
                <a:gd name="T21" fmla="*/ 124 h 96"/>
                <a:gd name="T22" fmla="*/ 413 w 61"/>
                <a:gd name="T23" fmla="*/ 72 h 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96">
                  <a:moveTo>
                    <a:pt x="50" y="7"/>
                  </a:moveTo>
                  <a:cubicBezTo>
                    <a:pt x="46" y="5"/>
                    <a:pt x="42" y="2"/>
                    <a:pt x="38" y="1"/>
                  </a:cubicBezTo>
                  <a:cubicBezTo>
                    <a:pt x="32" y="0"/>
                    <a:pt x="30" y="2"/>
                    <a:pt x="26" y="6"/>
                  </a:cubicBezTo>
                  <a:cubicBezTo>
                    <a:pt x="16" y="14"/>
                    <a:pt x="12" y="24"/>
                    <a:pt x="9" y="36"/>
                  </a:cubicBezTo>
                  <a:cubicBezTo>
                    <a:pt x="5" y="48"/>
                    <a:pt x="0" y="67"/>
                    <a:pt x="4" y="79"/>
                  </a:cubicBezTo>
                  <a:cubicBezTo>
                    <a:pt x="10" y="96"/>
                    <a:pt x="16" y="67"/>
                    <a:pt x="17" y="63"/>
                  </a:cubicBezTo>
                  <a:cubicBezTo>
                    <a:pt x="18" y="55"/>
                    <a:pt x="20" y="48"/>
                    <a:pt x="23" y="40"/>
                  </a:cubicBezTo>
                  <a:cubicBezTo>
                    <a:pt x="25" y="35"/>
                    <a:pt x="26" y="28"/>
                    <a:pt x="31" y="24"/>
                  </a:cubicBezTo>
                  <a:cubicBezTo>
                    <a:pt x="35" y="22"/>
                    <a:pt x="41" y="21"/>
                    <a:pt x="45" y="21"/>
                  </a:cubicBezTo>
                  <a:cubicBezTo>
                    <a:pt x="48" y="22"/>
                    <a:pt x="52" y="24"/>
                    <a:pt x="55" y="24"/>
                  </a:cubicBezTo>
                  <a:cubicBezTo>
                    <a:pt x="61" y="24"/>
                    <a:pt x="60" y="16"/>
                    <a:pt x="57" y="12"/>
                  </a:cubicBezTo>
                  <a:cubicBezTo>
                    <a:pt x="55" y="9"/>
                    <a:pt x="52" y="7"/>
                    <a:pt x="49" y="7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5" name="Freeform 280">
              <a:extLst>
                <a:ext uri="{FF2B5EF4-FFF2-40B4-BE49-F238E27FC236}">
                  <a16:creationId xmlns:a16="http://schemas.microsoft.com/office/drawing/2014/main" id="{C2E154C6-2218-43C4-8EAB-270EF2031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1730"/>
              <a:ext cx="202" cy="295"/>
            </a:xfrm>
            <a:custGeom>
              <a:avLst/>
              <a:gdLst>
                <a:gd name="T0" fmla="*/ 41 w 99"/>
                <a:gd name="T1" fmla="*/ 0 h 136"/>
                <a:gd name="T2" fmla="*/ 112 w 99"/>
                <a:gd name="T3" fmla="*/ 631 h 136"/>
                <a:gd name="T4" fmla="*/ 841 w 99"/>
                <a:gd name="T5" fmla="*/ 1388 h 136"/>
                <a:gd name="T6" fmla="*/ 288 w 99"/>
                <a:gd name="T7" fmla="*/ 941 h 136"/>
                <a:gd name="T8" fmla="*/ 41 w 99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36">
                  <a:moveTo>
                    <a:pt x="5" y="0"/>
                  </a:moveTo>
                  <a:cubicBezTo>
                    <a:pt x="5" y="0"/>
                    <a:pt x="0" y="33"/>
                    <a:pt x="13" y="62"/>
                  </a:cubicBezTo>
                  <a:cubicBezTo>
                    <a:pt x="27" y="92"/>
                    <a:pt x="55" y="134"/>
                    <a:pt x="99" y="136"/>
                  </a:cubicBezTo>
                  <a:cubicBezTo>
                    <a:pt x="99" y="136"/>
                    <a:pt x="58" y="130"/>
                    <a:pt x="34" y="92"/>
                  </a:cubicBezTo>
                  <a:cubicBezTo>
                    <a:pt x="10" y="54"/>
                    <a:pt x="7" y="38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6" name="Freeform 281">
              <a:extLst>
                <a:ext uri="{FF2B5EF4-FFF2-40B4-BE49-F238E27FC236}">
                  <a16:creationId xmlns:a16="http://schemas.microsoft.com/office/drawing/2014/main" id="{66A79A88-449B-4151-9CBB-45657EE1A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1654"/>
              <a:ext cx="40" cy="154"/>
            </a:xfrm>
            <a:custGeom>
              <a:avLst/>
              <a:gdLst>
                <a:gd name="T0" fmla="*/ 160 w 20"/>
                <a:gd name="T1" fmla="*/ 0 h 71"/>
                <a:gd name="T2" fmla="*/ 40 w 20"/>
                <a:gd name="T3" fmla="*/ 245 h 71"/>
                <a:gd name="T4" fmla="*/ 48 w 20"/>
                <a:gd name="T5" fmla="*/ 724 h 71"/>
                <a:gd name="T6" fmla="*/ 24 w 20"/>
                <a:gd name="T7" fmla="*/ 315 h 71"/>
                <a:gd name="T8" fmla="*/ 160 w 20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1">
                  <a:moveTo>
                    <a:pt x="20" y="0"/>
                  </a:moveTo>
                  <a:cubicBezTo>
                    <a:pt x="20" y="0"/>
                    <a:pt x="3" y="5"/>
                    <a:pt x="5" y="24"/>
                  </a:cubicBezTo>
                  <a:cubicBezTo>
                    <a:pt x="6" y="42"/>
                    <a:pt x="6" y="71"/>
                    <a:pt x="6" y="71"/>
                  </a:cubicBezTo>
                  <a:cubicBezTo>
                    <a:pt x="6" y="71"/>
                    <a:pt x="5" y="37"/>
                    <a:pt x="3" y="31"/>
                  </a:cubicBezTo>
                  <a:cubicBezTo>
                    <a:pt x="0" y="25"/>
                    <a:pt x="4" y="3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7" name="Freeform 282">
              <a:extLst>
                <a:ext uri="{FF2B5EF4-FFF2-40B4-BE49-F238E27FC236}">
                  <a16:creationId xmlns:a16="http://schemas.microsoft.com/office/drawing/2014/main" id="{2B6F39FB-E66F-4899-8400-5166A4BEA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058"/>
              <a:ext cx="275" cy="241"/>
            </a:xfrm>
            <a:custGeom>
              <a:avLst/>
              <a:gdLst>
                <a:gd name="T0" fmla="*/ 1141 w 135"/>
                <a:gd name="T1" fmla="*/ 575 h 111"/>
                <a:gd name="T2" fmla="*/ 481 w 135"/>
                <a:gd name="T3" fmla="*/ 499 h 111"/>
                <a:gd name="T4" fmla="*/ 67 w 135"/>
                <a:gd name="T5" fmla="*/ 0 h 111"/>
                <a:gd name="T6" fmla="*/ 161 w 135"/>
                <a:gd name="T7" fmla="*/ 367 h 111"/>
                <a:gd name="T8" fmla="*/ 348 w 135"/>
                <a:gd name="T9" fmla="*/ 769 h 111"/>
                <a:gd name="T10" fmla="*/ 684 w 135"/>
                <a:gd name="T11" fmla="*/ 1083 h 111"/>
                <a:gd name="T12" fmla="*/ 768 w 135"/>
                <a:gd name="T13" fmla="*/ 934 h 111"/>
                <a:gd name="T14" fmla="*/ 880 w 135"/>
                <a:gd name="T15" fmla="*/ 810 h 111"/>
                <a:gd name="T16" fmla="*/ 1133 w 135"/>
                <a:gd name="T17" fmla="*/ 595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111">
                  <a:moveTo>
                    <a:pt x="135" y="56"/>
                  </a:moveTo>
                  <a:cubicBezTo>
                    <a:pt x="109" y="55"/>
                    <a:pt x="82" y="62"/>
                    <a:pt x="57" y="49"/>
                  </a:cubicBezTo>
                  <a:cubicBezTo>
                    <a:pt x="38" y="39"/>
                    <a:pt x="31" y="5"/>
                    <a:pt x="8" y="0"/>
                  </a:cubicBezTo>
                  <a:cubicBezTo>
                    <a:pt x="0" y="12"/>
                    <a:pt x="14" y="26"/>
                    <a:pt x="19" y="36"/>
                  </a:cubicBezTo>
                  <a:cubicBezTo>
                    <a:pt x="26" y="49"/>
                    <a:pt x="33" y="63"/>
                    <a:pt x="41" y="75"/>
                  </a:cubicBezTo>
                  <a:cubicBezTo>
                    <a:pt x="47" y="84"/>
                    <a:pt x="67" y="111"/>
                    <a:pt x="81" y="106"/>
                  </a:cubicBezTo>
                  <a:cubicBezTo>
                    <a:pt x="87" y="104"/>
                    <a:pt x="87" y="95"/>
                    <a:pt x="91" y="91"/>
                  </a:cubicBezTo>
                  <a:cubicBezTo>
                    <a:pt x="95" y="86"/>
                    <a:pt x="99" y="82"/>
                    <a:pt x="104" y="79"/>
                  </a:cubicBezTo>
                  <a:cubicBezTo>
                    <a:pt x="115" y="72"/>
                    <a:pt x="123" y="64"/>
                    <a:pt x="134" y="5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8" name="Freeform 283">
              <a:extLst>
                <a:ext uri="{FF2B5EF4-FFF2-40B4-BE49-F238E27FC236}">
                  <a16:creationId xmlns:a16="http://schemas.microsoft.com/office/drawing/2014/main" id="{04B641A0-5C99-48A2-BD22-95F2EF207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2342"/>
              <a:ext cx="287" cy="194"/>
            </a:xfrm>
            <a:custGeom>
              <a:avLst/>
              <a:gdLst>
                <a:gd name="T0" fmla="*/ 1172 w 141"/>
                <a:gd name="T1" fmla="*/ 342 h 89"/>
                <a:gd name="T2" fmla="*/ 776 w 141"/>
                <a:gd name="T3" fmla="*/ 438 h 89"/>
                <a:gd name="T4" fmla="*/ 236 w 141"/>
                <a:gd name="T5" fmla="*/ 166 h 89"/>
                <a:gd name="T6" fmla="*/ 57 w 141"/>
                <a:gd name="T7" fmla="*/ 44 h 89"/>
                <a:gd name="T8" fmla="*/ 100 w 141"/>
                <a:gd name="T9" fmla="*/ 281 h 89"/>
                <a:gd name="T10" fmla="*/ 269 w 141"/>
                <a:gd name="T11" fmla="*/ 499 h 89"/>
                <a:gd name="T12" fmla="*/ 423 w 141"/>
                <a:gd name="T13" fmla="*/ 728 h 89"/>
                <a:gd name="T14" fmla="*/ 700 w 141"/>
                <a:gd name="T15" fmla="*/ 878 h 89"/>
                <a:gd name="T16" fmla="*/ 944 w 141"/>
                <a:gd name="T17" fmla="*/ 580 h 89"/>
                <a:gd name="T18" fmla="*/ 1189 w 141"/>
                <a:gd name="T19" fmla="*/ 351 h 89"/>
                <a:gd name="T20" fmla="*/ 1172 w 141"/>
                <a:gd name="T21" fmla="*/ 342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89">
                  <a:moveTo>
                    <a:pt x="139" y="33"/>
                  </a:moveTo>
                  <a:cubicBezTo>
                    <a:pt x="123" y="34"/>
                    <a:pt x="107" y="40"/>
                    <a:pt x="92" y="42"/>
                  </a:cubicBezTo>
                  <a:cubicBezTo>
                    <a:pt x="65" y="44"/>
                    <a:pt x="47" y="33"/>
                    <a:pt x="28" y="16"/>
                  </a:cubicBezTo>
                  <a:cubicBezTo>
                    <a:pt x="25" y="13"/>
                    <a:pt x="13" y="0"/>
                    <a:pt x="7" y="4"/>
                  </a:cubicBezTo>
                  <a:cubicBezTo>
                    <a:pt x="0" y="8"/>
                    <a:pt x="9" y="23"/>
                    <a:pt x="12" y="27"/>
                  </a:cubicBezTo>
                  <a:cubicBezTo>
                    <a:pt x="17" y="35"/>
                    <a:pt x="26" y="41"/>
                    <a:pt x="32" y="48"/>
                  </a:cubicBezTo>
                  <a:cubicBezTo>
                    <a:pt x="39" y="55"/>
                    <a:pt x="43" y="64"/>
                    <a:pt x="50" y="70"/>
                  </a:cubicBezTo>
                  <a:cubicBezTo>
                    <a:pt x="58" y="77"/>
                    <a:pt x="73" y="89"/>
                    <a:pt x="83" y="85"/>
                  </a:cubicBezTo>
                  <a:cubicBezTo>
                    <a:pt x="92" y="80"/>
                    <a:pt x="104" y="62"/>
                    <a:pt x="112" y="56"/>
                  </a:cubicBezTo>
                  <a:cubicBezTo>
                    <a:pt x="121" y="50"/>
                    <a:pt x="139" y="45"/>
                    <a:pt x="141" y="34"/>
                  </a:cubicBezTo>
                  <a:cubicBezTo>
                    <a:pt x="140" y="34"/>
                    <a:pt x="139" y="33"/>
                    <a:pt x="139" y="33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9" name="Freeform 284">
              <a:extLst>
                <a:ext uri="{FF2B5EF4-FFF2-40B4-BE49-F238E27FC236}">
                  <a16:creationId xmlns:a16="http://schemas.microsoft.com/office/drawing/2014/main" id="{74EEE159-2A9A-4121-8373-BB774713F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2677"/>
              <a:ext cx="108" cy="137"/>
            </a:xfrm>
            <a:custGeom>
              <a:avLst/>
              <a:gdLst>
                <a:gd name="T0" fmla="*/ 416 w 53"/>
                <a:gd name="T1" fmla="*/ 454 h 63"/>
                <a:gd name="T2" fmla="*/ 236 w 53"/>
                <a:gd name="T3" fmla="*/ 194 h 63"/>
                <a:gd name="T4" fmla="*/ 33 w 53"/>
                <a:gd name="T5" fmla="*/ 33 h 63"/>
                <a:gd name="T6" fmla="*/ 212 w 53"/>
                <a:gd name="T7" fmla="*/ 391 h 63"/>
                <a:gd name="T8" fmla="*/ 432 w 53"/>
                <a:gd name="T9" fmla="*/ 639 h 63"/>
                <a:gd name="T10" fmla="*/ 416 w 53"/>
                <a:gd name="T11" fmla="*/ 454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63">
                  <a:moveTo>
                    <a:pt x="49" y="44"/>
                  </a:moveTo>
                  <a:cubicBezTo>
                    <a:pt x="45" y="31"/>
                    <a:pt x="37" y="28"/>
                    <a:pt x="28" y="19"/>
                  </a:cubicBezTo>
                  <a:cubicBezTo>
                    <a:pt x="21" y="13"/>
                    <a:pt x="15" y="0"/>
                    <a:pt x="4" y="3"/>
                  </a:cubicBezTo>
                  <a:cubicBezTo>
                    <a:pt x="0" y="17"/>
                    <a:pt x="17" y="29"/>
                    <a:pt x="25" y="38"/>
                  </a:cubicBezTo>
                  <a:cubicBezTo>
                    <a:pt x="30" y="45"/>
                    <a:pt x="41" y="63"/>
                    <a:pt x="51" y="62"/>
                  </a:cubicBezTo>
                  <a:cubicBezTo>
                    <a:pt x="53" y="57"/>
                    <a:pt x="50" y="50"/>
                    <a:pt x="49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0" name="Freeform 285">
              <a:extLst>
                <a:ext uri="{FF2B5EF4-FFF2-40B4-BE49-F238E27FC236}">
                  <a16:creationId xmlns:a16="http://schemas.microsoft.com/office/drawing/2014/main" id="{773AF806-E9B5-4A6A-8DD3-8FF94F278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723"/>
              <a:ext cx="105" cy="211"/>
            </a:xfrm>
            <a:custGeom>
              <a:avLst/>
              <a:gdLst>
                <a:gd name="T0" fmla="*/ 372 w 52"/>
                <a:gd name="T1" fmla="*/ 0 h 97"/>
                <a:gd name="T2" fmla="*/ 396 w 52"/>
                <a:gd name="T3" fmla="*/ 218 h 97"/>
                <a:gd name="T4" fmla="*/ 428 w 52"/>
                <a:gd name="T5" fmla="*/ 378 h 97"/>
                <a:gd name="T6" fmla="*/ 380 w 52"/>
                <a:gd name="T7" fmla="*/ 524 h 97"/>
                <a:gd name="T8" fmla="*/ 339 w 52"/>
                <a:gd name="T9" fmla="*/ 681 h 97"/>
                <a:gd name="T10" fmla="*/ 131 w 52"/>
                <a:gd name="T11" fmla="*/ 857 h 97"/>
                <a:gd name="T12" fmla="*/ 8 w 52"/>
                <a:gd name="T13" fmla="*/ 918 h 97"/>
                <a:gd name="T14" fmla="*/ 16 w 52"/>
                <a:gd name="T15" fmla="*/ 814 h 97"/>
                <a:gd name="T16" fmla="*/ 16 w 52"/>
                <a:gd name="T17" fmla="*/ 681 h 97"/>
                <a:gd name="T18" fmla="*/ 81 w 52"/>
                <a:gd name="T19" fmla="*/ 444 h 97"/>
                <a:gd name="T20" fmla="*/ 224 w 52"/>
                <a:gd name="T21" fmla="*/ 289 h 97"/>
                <a:gd name="T22" fmla="*/ 323 w 52"/>
                <a:gd name="T23" fmla="*/ 157 h 97"/>
                <a:gd name="T24" fmla="*/ 363 w 52"/>
                <a:gd name="T25" fmla="*/ 0 h 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97">
                  <a:moveTo>
                    <a:pt x="45" y="0"/>
                  </a:moveTo>
                  <a:cubicBezTo>
                    <a:pt x="45" y="7"/>
                    <a:pt x="47" y="14"/>
                    <a:pt x="48" y="21"/>
                  </a:cubicBezTo>
                  <a:cubicBezTo>
                    <a:pt x="49" y="26"/>
                    <a:pt x="52" y="32"/>
                    <a:pt x="52" y="37"/>
                  </a:cubicBezTo>
                  <a:cubicBezTo>
                    <a:pt x="52" y="42"/>
                    <a:pt x="47" y="47"/>
                    <a:pt x="46" y="51"/>
                  </a:cubicBezTo>
                  <a:cubicBezTo>
                    <a:pt x="44" y="56"/>
                    <a:pt x="43" y="62"/>
                    <a:pt x="41" y="66"/>
                  </a:cubicBezTo>
                  <a:cubicBezTo>
                    <a:pt x="36" y="76"/>
                    <a:pt x="24" y="76"/>
                    <a:pt x="16" y="83"/>
                  </a:cubicBezTo>
                  <a:cubicBezTo>
                    <a:pt x="12" y="87"/>
                    <a:pt x="5" y="97"/>
                    <a:pt x="1" y="89"/>
                  </a:cubicBezTo>
                  <a:cubicBezTo>
                    <a:pt x="0" y="85"/>
                    <a:pt x="2" y="82"/>
                    <a:pt x="2" y="79"/>
                  </a:cubicBezTo>
                  <a:cubicBezTo>
                    <a:pt x="3" y="75"/>
                    <a:pt x="2" y="70"/>
                    <a:pt x="2" y="66"/>
                  </a:cubicBezTo>
                  <a:cubicBezTo>
                    <a:pt x="2" y="56"/>
                    <a:pt x="2" y="50"/>
                    <a:pt x="10" y="43"/>
                  </a:cubicBezTo>
                  <a:cubicBezTo>
                    <a:pt x="16" y="38"/>
                    <a:pt x="22" y="33"/>
                    <a:pt x="27" y="28"/>
                  </a:cubicBezTo>
                  <a:cubicBezTo>
                    <a:pt x="32" y="24"/>
                    <a:pt x="36" y="21"/>
                    <a:pt x="39" y="15"/>
                  </a:cubicBezTo>
                  <a:cubicBezTo>
                    <a:pt x="42" y="11"/>
                    <a:pt x="42" y="5"/>
                    <a:pt x="44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1" name="Freeform 286">
              <a:extLst>
                <a:ext uri="{FF2B5EF4-FFF2-40B4-BE49-F238E27FC236}">
                  <a16:creationId xmlns:a16="http://schemas.microsoft.com/office/drawing/2014/main" id="{69523BA9-8BE4-4144-8271-B11309287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" y="1860"/>
              <a:ext cx="118" cy="39"/>
            </a:xfrm>
            <a:custGeom>
              <a:avLst/>
              <a:gdLst>
                <a:gd name="T0" fmla="*/ 8 w 58"/>
                <a:gd name="T1" fmla="*/ 156 h 18"/>
                <a:gd name="T2" fmla="*/ 153 w 58"/>
                <a:gd name="T3" fmla="*/ 61 h 18"/>
                <a:gd name="T4" fmla="*/ 488 w 58"/>
                <a:gd name="T5" fmla="*/ 156 h 18"/>
                <a:gd name="T6" fmla="*/ 203 w 58"/>
                <a:gd name="T7" fmla="*/ 113 h 18"/>
                <a:gd name="T8" fmla="*/ 8 w 58"/>
                <a:gd name="T9" fmla="*/ 15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8">
                  <a:moveTo>
                    <a:pt x="1" y="15"/>
                  </a:moveTo>
                  <a:cubicBezTo>
                    <a:pt x="1" y="15"/>
                    <a:pt x="0" y="0"/>
                    <a:pt x="18" y="6"/>
                  </a:cubicBezTo>
                  <a:cubicBezTo>
                    <a:pt x="37" y="11"/>
                    <a:pt x="53" y="17"/>
                    <a:pt x="58" y="15"/>
                  </a:cubicBezTo>
                  <a:cubicBezTo>
                    <a:pt x="58" y="15"/>
                    <a:pt x="41" y="18"/>
                    <a:pt x="24" y="11"/>
                  </a:cubicBezTo>
                  <a:cubicBezTo>
                    <a:pt x="7" y="4"/>
                    <a:pt x="1" y="15"/>
                    <a:pt x="1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2" name="Freeform 287">
              <a:extLst>
                <a:ext uri="{FF2B5EF4-FFF2-40B4-BE49-F238E27FC236}">
                  <a16:creationId xmlns:a16="http://schemas.microsoft.com/office/drawing/2014/main" id="{627D8E82-5C03-4D51-B591-ACAF7CF9F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680"/>
              <a:ext cx="309" cy="271"/>
            </a:xfrm>
            <a:custGeom>
              <a:avLst/>
              <a:gdLst>
                <a:gd name="T0" fmla="*/ 1277 w 152"/>
                <a:gd name="T1" fmla="*/ 286 h 125"/>
                <a:gd name="T2" fmla="*/ 429 w 152"/>
                <a:gd name="T3" fmla="*/ 592 h 125"/>
                <a:gd name="T4" fmla="*/ 301 w 152"/>
                <a:gd name="T5" fmla="*/ 958 h 125"/>
                <a:gd name="T6" fmla="*/ 0 w 152"/>
                <a:gd name="T7" fmla="*/ 1275 h 125"/>
                <a:gd name="T8" fmla="*/ 169 w 152"/>
                <a:gd name="T9" fmla="*/ 1091 h 125"/>
                <a:gd name="T10" fmla="*/ 405 w 152"/>
                <a:gd name="T11" fmla="*/ 752 h 125"/>
                <a:gd name="T12" fmla="*/ 1277 w 152"/>
                <a:gd name="T13" fmla="*/ 286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2" h="125">
                  <a:moveTo>
                    <a:pt x="152" y="28"/>
                  </a:moveTo>
                  <a:cubicBezTo>
                    <a:pt x="152" y="28"/>
                    <a:pt x="114" y="0"/>
                    <a:pt x="51" y="58"/>
                  </a:cubicBezTo>
                  <a:cubicBezTo>
                    <a:pt x="43" y="66"/>
                    <a:pt x="45" y="85"/>
                    <a:pt x="36" y="94"/>
                  </a:cubicBezTo>
                  <a:cubicBezTo>
                    <a:pt x="27" y="103"/>
                    <a:pt x="0" y="109"/>
                    <a:pt x="0" y="125"/>
                  </a:cubicBezTo>
                  <a:cubicBezTo>
                    <a:pt x="0" y="125"/>
                    <a:pt x="6" y="110"/>
                    <a:pt x="20" y="107"/>
                  </a:cubicBezTo>
                  <a:cubicBezTo>
                    <a:pt x="34" y="103"/>
                    <a:pt x="48" y="94"/>
                    <a:pt x="48" y="74"/>
                  </a:cubicBezTo>
                  <a:cubicBezTo>
                    <a:pt x="49" y="55"/>
                    <a:pt x="110" y="14"/>
                    <a:pt x="152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3" name="Freeform 288">
              <a:extLst>
                <a:ext uri="{FF2B5EF4-FFF2-40B4-BE49-F238E27FC236}">
                  <a16:creationId xmlns:a16="http://schemas.microsoft.com/office/drawing/2014/main" id="{8F775FE4-9F4D-4E95-93DA-107816386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821"/>
              <a:ext cx="317" cy="348"/>
            </a:xfrm>
            <a:custGeom>
              <a:avLst/>
              <a:gdLst>
                <a:gd name="T0" fmla="*/ 1292 w 156"/>
                <a:gd name="T1" fmla="*/ 254 h 160"/>
                <a:gd name="T2" fmla="*/ 1260 w 156"/>
                <a:gd name="T3" fmla="*/ 742 h 160"/>
                <a:gd name="T4" fmla="*/ 1172 w 156"/>
                <a:gd name="T5" fmla="*/ 1155 h 160"/>
                <a:gd name="T6" fmla="*/ 740 w 156"/>
                <a:gd name="T7" fmla="*/ 1614 h 160"/>
                <a:gd name="T8" fmla="*/ 368 w 156"/>
                <a:gd name="T9" fmla="*/ 1627 h 160"/>
                <a:gd name="T10" fmla="*/ 57 w 156"/>
                <a:gd name="T11" fmla="*/ 1305 h 160"/>
                <a:gd name="T12" fmla="*/ 136 w 156"/>
                <a:gd name="T13" fmla="*/ 1070 h 160"/>
                <a:gd name="T14" fmla="*/ 512 w 156"/>
                <a:gd name="T15" fmla="*/ 1070 h 160"/>
                <a:gd name="T16" fmla="*/ 949 w 156"/>
                <a:gd name="T17" fmla="*/ 331 h 160"/>
                <a:gd name="T18" fmla="*/ 1301 w 156"/>
                <a:gd name="T19" fmla="*/ 307 h 1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6" h="160">
                  <a:moveTo>
                    <a:pt x="154" y="25"/>
                  </a:moveTo>
                  <a:cubicBezTo>
                    <a:pt x="156" y="40"/>
                    <a:pt x="152" y="57"/>
                    <a:pt x="150" y="72"/>
                  </a:cubicBezTo>
                  <a:cubicBezTo>
                    <a:pt x="148" y="85"/>
                    <a:pt x="146" y="101"/>
                    <a:pt x="140" y="112"/>
                  </a:cubicBezTo>
                  <a:cubicBezTo>
                    <a:pt x="130" y="131"/>
                    <a:pt x="110" y="152"/>
                    <a:pt x="88" y="157"/>
                  </a:cubicBezTo>
                  <a:cubicBezTo>
                    <a:pt x="73" y="160"/>
                    <a:pt x="58" y="159"/>
                    <a:pt x="44" y="158"/>
                  </a:cubicBezTo>
                  <a:cubicBezTo>
                    <a:pt x="22" y="156"/>
                    <a:pt x="15" y="147"/>
                    <a:pt x="7" y="127"/>
                  </a:cubicBezTo>
                  <a:cubicBezTo>
                    <a:pt x="2" y="115"/>
                    <a:pt x="0" y="105"/>
                    <a:pt x="16" y="104"/>
                  </a:cubicBezTo>
                  <a:cubicBezTo>
                    <a:pt x="32" y="103"/>
                    <a:pt x="45" y="109"/>
                    <a:pt x="61" y="104"/>
                  </a:cubicBezTo>
                  <a:cubicBezTo>
                    <a:pt x="89" y="95"/>
                    <a:pt x="101" y="56"/>
                    <a:pt x="113" y="32"/>
                  </a:cubicBezTo>
                  <a:cubicBezTo>
                    <a:pt x="125" y="7"/>
                    <a:pt x="149" y="0"/>
                    <a:pt x="155" y="30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4" name="Freeform 289">
              <a:extLst>
                <a:ext uri="{FF2B5EF4-FFF2-40B4-BE49-F238E27FC236}">
                  <a16:creationId xmlns:a16="http://schemas.microsoft.com/office/drawing/2014/main" id="{7273345D-82A9-4057-90A6-3F4B9A2A6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2134"/>
              <a:ext cx="305" cy="289"/>
            </a:xfrm>
            <a:custGeom>
              <a:avLst/>
              <a:gdLst>
                <a:gd name="T0" fmla="*/ 128 w 150"/>
                <a:gd name="T1" fmla="*/ 995 h 133"/>
                <a:gd name="T2" fmla="*/ 740 w 150"/>
                <a:gd name="T3" fmla="*/ 1284 h 133"/>
                <a:gd name="T4" fmla="*/ 1084 w 150"/>
                <a:gd name="T5" fmla="*/ 1223 h 133"/>
                <a:gd name="T6" fmla="*/ 1236 w 150"/>
                <a:gd name="T7" fmla="*/ 850 h 133"/>
                <a:gd name="T8" fmla="*/ 1137 w 150"/>
                <a:gd name="T9" fmla="*/ 689 h 133"/>
                <a:gd name="T10" fmla="*/ 1025 w 150"/>
                <a:gd name="T11" fmla="*/ 439 h 133"/>
                <a:gd name="T12" fmla="*/ 657 w 150"/>
                <a:gd name="T13" fmla="*/ 72 h 133"/>
                <a:gd name="T14" fmla="*/ 665 w 150"/>
                <a:gd name="T15" fmla="*/ 576 h 133"/>
                <a:gd name="T16" fmla="*/ 352 w 150"/>
                <a:gd name="T17" fmla="*/ 689 h 133"/>
                <a:gd name="T18" fmla="*/ 153 w 150"/>
                <a:gd name="T19" fmla="*/ 1015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0" h="133">
                  <a:moveTo>
                    <a:pt x="15" y="97"/>
                  </a:moveTo>
                  <a:cubicBezTo>
                    <a:pt x="37" y="114"/>
                    <a:pt x="59" y="133"/>
                    <a:pt x="88" y="125"/>
                  </a:cubicBezTo>
                  <a:cubicBezTo>
                    <a:pt x="101" y="122"/>
                    <a:pt x="116" y="121"/>
                    <a:pt x="129" y="119"/>
                  </a:cubicBezTo>
                  <a:cubicBezTo>
                    <a:pt x="142" y="116"/>
                    <a:pt x="150" y="98"/>
                    <a:pt x="147" y="83"/>
                  </a:cubicBezTo>
                  <a:cubicBezTo>
                    <a:pt x="145" y="76"/>
                    <a:pt x="140" y="72"/>
                    <a:pt x="135" y="67"/>
                  </a:cubicBezTo>
                  <a:cubicBezTo>
                    <a:pt x="129" y="60"/>
                    <a:pt x="127" y="51"/>
                    <a:pt x="122" y="43"/>
                  </a:cubicBezTo>
                  <a:cubicBezTo>
                    <a:pt x="116" y="34"/>
                    <a:pt x="92" y="0"/>
                    <a:pt x="78" y="7"/>
                  </a:cubicBezTo>
                  <a:cubicBezTo>
                    <a:pt x="66" y="13"/>
                    <a:pt x="83" y="45"/>
                    <a:pt x="79" y="56"/>
                  </a:cubicBezTo>
                  <a:cubicBezTo>
                    <a:pt x="74" y="71"/>
                    <a:pt x="56" y="66"/>
                    <a:pt x="42" y="67"/>
                  </a:cubicBezTo>
                  <a:cubicBezTo>
                    <a:pt x="24" y="68"/>
                    <a:pt x="0" y="80"/>
                    <a:pt x="18" y="99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5" name="Freeform 290">
              <a:extLst>
                <a:ext uri="{FF2B5EF4-FFF2-40B4-BE49-F238E27FC236}">
                  <a16:creationId xmlns:a16="http://schemas.microsoft.com/office/drawing/2014/main" id="{3497663C-C458-4C20-9612-BFB7FDCCA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2423"/>
              <a:ext cx="106" cy="280"/>
            </a:xfrm>
            <a:custGeom>
              <a:avLst/>
              <a:gdLst>
                <a:gd name="T0" fmla="*/ 49 w 52"/>
                <a:gd name="T1" fmla="*/ 962 h 129"/>
                <a:gd name="T2" fmla="*/ 391 w 52"/>
                <a:gd name="T3" fmla="*/ 1276 h 129"/>
                <a:gd name="T4" fmla="*/ 383 w 52"/>
                <a:gd name="T5" fmla="*/ 933 h 129"/>
                <a:gd name="T6" fmla="*/ 408 w 52"/>
                <a:gd name="T7" fmla="*/ 636 h 129"/>
                <a:gd name="T8" fmla="*/ 24 w 52"/>
                <a:gd name="T9" fmla="*/ 245 h 129"/>
                <a:gd name="T10" fmla="*/ 120 w 52"/>
                <a:gd name="T11" fmla="*/ 716 h 129"/>
                <a:gd name="T12" fmla="*/ 33 w 52"/>
                <a:gd name="T13" fmla="*/ 849 h 129"/>
                <a:gd name="T14" fmla="*/ 59 w 52"/>
                <a:gd name="T15" fmla="*/ 979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29">
                  <a:moveTo>
                    <a:pt x="6" y="94"/>
                  </a:moveTo>
                  <a:cubicBezTo>
                    <a:pt x="12" y="103"/>
                    <a:pt x="35" y="129"/>
                    <a:pt x="46" y="125"/>
                  </a:cubicBezTo>
                  <a:cubicBezTo>
                    <a:pt x="47" y="114"/>
                    <a:pt x="43" y="102"/>
                    <a:pt x="45" y="91"/>
                  </a:cubicBezTo>
                  <a:cubicBezTo>
                    <a:pt x="47" y="79"/>
                    <a:pt x="52" y="75"/>
                    <a:pt x="48" y="62"/>
                  </a:cubicBezTo>
                  <a:cubicBezTo>
                    <a:pt x="45" y="53"/>
                    <a:pt x="6" y="0"/>
                    <a:pt x="3" y="24"/>
                  </a:cubicBezTo>
                  <a:cubicBezTo>
                    <a:pt x="0" y="39"/>
                    <a:pt x="23" y="53"/>
                    <a:pt x="14" y="70"/>
                  </a:cubicBezTo>
                  <a:cubicBezTo>
                    <a:pt x="11" y="75"/>
                    <a:pt x="5" y="76"/>
                    <a:pt x="4" y="83"/>
                  </a:cubicBezTo>
                  <a:cubicBezTo>
                    <a:pt x="3" y="88"/>
                    <a:pt x="3" y="93"/>
                    <a:pt x="7" y="96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6" name="Freeform 291">
              <a:extLst>
                <a:ext uri="{FF2B5EF4-FFF2-40B4-BE49-F238E27FC236}">
                  <a16:creationId xmlns:a16="http://schemas.microsoft.com/office/drawing/2014/main" id="{0BF119AF-A46A-45FF-AF75-EF54523FD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1856"/>
              <a:ext cx="94" cy="195"/>
            </a:xfrm>
            <a:custGeom>
              <a:avLst/>
              <a:gdLst>
                <a:gd name="T0" fmla="*/ 104 w 46"/>
                <a:gd name="T1" fmla="*/ 202 h 90"/>
                <a:gd name="T2" fmla="*/ 333 w 46"/>
                <a:gd name="T3" fmla="*/ 104 h 90"/>
                <a:gd name="T4" fmla="*/ 325 w 46"/>
                <a:gd name="T5" fmla="*/ 559 h 90"/>
                <a:gd name="T6" fmla="*/ 104 w 46"/>
                <a:gd name="T7" fmla="*/ 193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90">
                  <a:moveTo>
                    <a:pt x="12" y="20"/>
                  </a:moveTo>
                  <a:cubicBezTo>
                    <a:pt x="16" y="9"/>
                    <a:pt x="31" y="0"/>
                    <a:pt x="39" y="10"/>
                  </a:cubicBezTo>
                  <a:cubicBezTo>
                    <a:pt x="46" y="19"/>
                    <a:pt x="43" y="46"/>
                    <a:pt x="38" y="55"/>
                  </a:cubicBezTo>
                  <a:cubicBezTo>
                    <a:pt x="18" y="90"/>
                    <a:pt x="0" y="39"/>
                    <a:pt x="12" y="19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7" name="Freeform 292">
              <a:extLst>
                <a:ext uri="{FF2B5EF4-FFF2-40B4-BE49-F238E27FC236}">
                  <a16:creationId xmlns:a16="http://schemas.microsoft.com/office/drawing/2014/main" id="{1B873126-27D0-441C-9E09-6B3BBEA44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2162"/>
              <a:ext cx="87" cy="137"/>
            </a:xfrm>
            <a:custGeom>
              <a:avLst/>
              <a:gdLst>
                <a:gd name="T0" fmla="*/ 16 w 43"/>
                <a:gd name="T1" fmla="*/ 185 h 63"/>
                <a:gd name="T2" fmla="*/ 8 w 43"/>
                <a:gd name="T3" fmla="*/ 43 h 63"/>
                <a:gd name="T4" fmla="*/ 340 w 43"/>
                <a:gd name="T5" fmla="*/ 483 h 63"/>
                <a:gd name="T6" fmla="*/ 184 w 43"/>
                <a:gd name="T7" fmla="*/ 568 h 63"/>
                <a:gd name="T8" fmla="*/ 49 w 43"/>
                <a:gd name="T9" fmla="*/ 278 h 63"/>
                <a:gd name="T10" fmla="*/ 8 w 43"/>
                <a:gd name="T11" fmla="*/ 174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3">
                  <a:moveTo>
                    <a:pt x="2" y="18"/>
                  </a:moveTo>
                  <a:cubicBezTo>
                    <a:pt x="0" y="14"/>
                    <a:pt x="0" y="9"/>
                    <a:pt x="1" y="4"/>
                  </a:cubicBezTo>
                  <a:cubicBezTo>
                    <a:pt x="17" y="0"/>
                    <a:pt x="39" y="32"/>
                    <a:pt x="41" y="47"/>
                  </a:cubicBezTo>
                  <a:cubicBezTo>
                    <a:pt x="43" y="59"/>
                    <a:pt x="32" y="63"/>
                    <a:pt x="22" y="55"/>
                  </a:cubicBezTo>
                  <a:cubicBezTo>
                    <a:pt x="17" y="51"/>
                    <a:pt x="7" y="33"/>
                    <a:pt x="6" y="27"/>
                  </a:cubicBezTo>
                  <a:cubicBezTo>
                    <a:pt x="2" y="25"/>
                    <a:pt x="1" y="22"/>
                    <a:pt x="1" y="17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8" name="Freeform 293">
              <a:extLst>
                <a:ext uri="{FF2B5EF4-FFF2-40B4-BE49-F238E27FC236}">
                  <a16:creationId xmlns:a16="http://schemas.microsoft.com/office/drawing/2014/main" id="{C547FE65-F768-4441-A1C0-357E728EE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466"/>
              <a:ext cx="57" cy="80"/>
            </a:xfrm>
            <a:custGeom>
              <a:avLst/>
              <a:gdLst>
                <a:gd name="T0" fmla="*/ 8 w 28"/>
                <a:gd name="T1" fmla="*/ 112 h 37"/>
                <a:gd name="T2" fmla="*/ 236 w 28"/>
                <a:gd name="T3" fmla="*/ 374 h 37"/>
                <a:gd name="T4" fmla="*/ 0 w 28"/>
                <a:gd name="T5" fmla="*/ 11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7">
                  <a:moveTo>
                    <a:pt x="1" y="11"/>
                  </a:moveTo>
                  <a:cubicBezTo>
                    <a:pt x="13" y="0"/>
                    <a:pt x="28" y="26"/>
                    <a:pt x="28" y="37"/>
                  </a:cubicBezTo>
                  <a:cubicBezTo>
                    <a:pt x="19" y="37"/>
                    <a:pt x="3" y="20"/>
                    <a:pt x="0" y="11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9" name="Freeform 294">
              <a:extLst>
                <a:ext uri="{FF2B5EF4-FFF2-40B4-BE49-F238E27FC236}">
                  <a16:creationId xmlns:a16="http://schemas.microsoft.com/office/drawing/2014/main" id="{352AE6AD-682B-4E65-B63D-D8FAA762A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3291"/>
              <a:ext cx="674" cy="180"/>
            </a:xfrm>
            <a:custGeom>
              <a:avLst/>
              <a:gdLst>
                <a:gd name="T0" fmla="*/ 2794 w 331"/>
                <a:gd name="T1" fmla="*/ 846 h 83"/>
                <a:gd name="T2" fmla="*/ 0 w 331"/>
                <a:gd name="T3" fmla="*/ 0 h 83"/>
                <a:gd name="T4" fmla="*/ 2737 w 331"/>
                <a:gd name="T5" fmla="*/ 705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1" h="83">
                  <a:moveTo>
                    <a:pt x="331" y="83"/>
                  </a:moveTo>
                  <a:cubicBezTo>
                    <a:pt x="231" y="67"/>
                    <a:pt x="30" y="26"/>
                    <a:pt x="0" y="0"/>
                  </a:cubicBezTo>
                  <a:cubicBezTo>
                    <a:pt x="0" y="0"/>
                    <a:pt x="211" y="51"/>
                    <a:pt x="324" y="69"/>
                  </a:cubicBezTo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0" name="Freeform 295">
              <a:extLst>
                <a:ext uri="{FF2B5EF4-FFF2-40B4-BE49-F238E27FC236}">
                  <a16:creationId xmlns:a16="http://schemas.microsoft.com/office/drawing/2014/main" id="{CDC60A77-CCB0-44A3-AC21-4FEFCB977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3402"/>
              <a:ext cx="216" cy="85"/>
            </a:xfrm>
            <a:custGeom>
              <a:avLst/>
              <a:gdLst>
                <a:gd name="T0" fmla="*/ 0 w 106"/>
                <a:gd name="T1" fmla="*/ 246 h 39"/>
                <a:gd name="T2" fmla="*/ 161 w 106"/>
                <a:gd name="T3" fmla="*/ 257 h 39"/>
                <a:gd name="T4" fmla="*/ 897 w 106"/>
                <a:gd name="T5" fmla="*/ 0 h 39"/>
                <a:gd name="T6" fmla="*/ 153 w 106"/>
                <a:gd name="T7" fmla="*/ 40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39">
                  <a:moveTo>
                    <a:pt x="0" y="24"/>
                  </a:moveTo>
                  <a:cubicBezTo>
                    <a:pt x="8" y="25"/>
                    <a:pt x="15" y="25"/>
                    <a:pt x="19" y="25"/>
                  </a:cubicBezTo>
                  <a:cubicBezTo>
                    <a:pt x="72" y="21"/>
                    <a:pt x="83" y="9"/>
                    <a:pt x="106" y="0"/>
                  </a:cubicBezTo>
                  <a:cubicBezTo>
                    <a:pt x="106" y="0"/>
                    <a:pt x="50" y="39"/>
                    <a:pt x="18" y="39"/>
                  </a:cubicBezTo>
                </a:path>
              </a:pathLst>
            </a:custGeom>
            <a:solidFill>
              <a:srgbClr val="9952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1" name="Freeform 296">
              <a:extLst>
                <a:ext uri="{FF2B5EF4-FFF2-40B4-BE49-F238E27FC236}">
                  <a16:creationId xmlns:a16="http://schemas.microsoft.com/office/drawing/2014/main" id="{9495F20C-263F-42E7-9ABF-53B1A4AE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3441"/>
              <a:ext cx="126" cy="46"/>
            </a:xfrm>
            <a:custGeom>
              <a:avLst/>
              <a:gdLst>
                <a:gd name="T0" fmla="*/ 368 w 62"/>
                <a:gd name="T1" fmla="*/ 61 h 21"/>
                <a:gd name="T2" fmla="*/ 0 w 62"/>
                <a:gd name="T3" fmla="*/ 0 h 21"/>
                <a:gd name="T4" fmla="*/ 57 w 62"/>
                <a:gd name="T5" fmla="*/ 149 h 21"/>
                <a:gd name="T6" fmla="*/ 520 w 62"/>
                <a:gd name="T7" fmla="*/ 2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21">
                  <a:moveTo>
                    <a:pt x="44" y="6"/>
                  </a:moveTo>
                  <a:cubicBezTo>
                    <a:pt x="33" y="5"/>
                    <a:pt x="18" y="3"/>
                    <a:pt x="0" y="0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35" y="18"/>
                    <a:pt x="55" y="21"/>
                    <a:pt x="62" y="21"/>
                  </a:cubicBezTo>
                </a:path>
              </a:pathLst>
            </a:custGeom>
            <a:solidFill>
              <a:srgbClr val="E8C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2" name="Freeform 297">
              <a:extLst>
                <a:ext uri="{FF2B5EF4-FFF2-40B4-BE49-F238E27FC236}">
                  <a16:creationId xmlns:a16="http://schemas.microsoft.com/office/drawing/2014/main" id="{10C8B02D-07A5-408A-B67A-67F6501F1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030"/>
              <a:ext cx="301" cy="529"/>
            </a:xfrm>
            <a:custGeom>
              <a:avLst/>
              <a:gdLst>
                <a:gd name="T0" fmla="*/ 0 w 148"/>
                <a:gd name="T1" fmla="*/ 0 h 244"/>
                <a:gd name="T2" fmla="*/ 1245 w 148"/>
                <a:gd name="T3" fmla="*/ 2487 h 244"/>
                <a:gd name="T4" fmla="*/ 0 w 148"/>
                <a:gd name="T5" fmla="*/ 0 h 2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244">
                  <a:moveTo>
                    <a:pt x="0" y="0"/>
                  </a:moveTo>
                  <a:cubicBezTo>
                    <a:pt x="0" y="0"/>
                    <a:pt x="118" y="64"/>
                    <a:pt x="148" y="244"/>
                  </a:cubicBezTo>
                  <a:cubicBezTo>
                    <a:pt x="148" y="244"/>
                    <a:pt x="82" y="75"/>
                    <a:pt x="0" y="0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3" name="Freeform 298">
              <a:extLst>
                <a:ext uri="{FF2B5EF4-FFF2-40B4-BE49-F238E27FC236}">
                  <a16:creationId xmlns:a16="http://schemas.microsoft.com/office/drawing/2014/main" id="{65092F40-3350-4E07-8272-3046E6D9B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084"/>
              <a:ext cx="206" cy="376"/>
            </a:xfrm>
            <a:custGeom>
              <a:avLst/>
              <a:gdLst>
                <a:gd name="T0" fmla="*/ 0 w 101"/>
                <a:gd name="T1" fmla="*/ 0 h 173"/>
                <a:gd name="T2" fmla="*/ 857 w 101"/>
                <a:gd name="T3" fmla="*/ 1776 h 173"/>
                <a:gd name="T4" fmla="*/ 0 w 101"/>
                <a:gd name="T5" fmla="*/ 0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73">
                  <a:moveTo>
                    <a:pt x="0" y="0"/>
                  </a:moveTo>
                  <a:cubicBezTo>
                    <a:pt x="0" y="0"/>
                    <a:pt x="74" y="65"/>
                    <a:pt x="101" y="173"/>
                  </a:cubicBezTo>
                  <a:cubicBezTo>
                    <a:pt x="101" y="173"/>
                    <a:pt x="64" y="7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4" name="Freeform 299">
              <a:extLst>
                <a:ext uri="{FF2B5EF4-FFF2-40B4-BE49-F238E27FC236}">
                  <a16:creationId xmlns:a16="http://schemas.microsoft.com/office/drawing/2014/main" id="{D792033F-532A-49C0-82D3-733D18B15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949"/>
              <a:ext cx="441" cy="267"/>
            </a:xfrm>
            <a:custGeom>
              <a:avLst/>
              <a:gdLst>
                <a:gd name="T0" fmla="*/ 16 w 217"/>
                <a:gd name="T1" fmla="*/ 645 h 123"/>
                <a:gd name="T2" fmla="*/ 488 w 217"/>
                <a:gd name="T3" fmla="*/ 981 h 123"/>
                <a:gd name="T4" fmla="*/ 1453 w 217"/>
                <a:gd name="T5" fmla="*/ 419 h 123"/>
                <a:gd name="T6" fmla="*/ 1821 w 217"/>
                <a:gd name="T7" fmla="*/ 43 h 123"/>
                <a:gd name="T8" fmla="*/ 1461 w 217"/>
                <a:gd name="T9" fmla="*/ 603 h 123"/>
                <a:gd name="T10" fmla="*/ 421 w 217"/>
                <a:gd name="T11" fmla="*/ 1116 h 123"/>
                <a:gd name="T12" fmla="*/ 16 w 217"/>
                <a:gd name="T13" fmla="*/ 645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123">
                  <a:moveTo>
                    <a:pt x="2" y="63"/>
                  </a:moveTo>
                  <a:cubicBezTo>
                    <a:pt x="2" y="63"/>
                    <a:pt x="2" y="86"/>
                    <a:pt x="58" y="96"/>
                  </a:cubicBezTo>
                  <a:cubicBezTo>
                    <a:pt x="113" y="106"/>
                    <a:pt x="161" y="60"/>
                    <a:pt x="173" y="41"/>
                  </a:cubicBezTo>
                  <a:cubicBezTo>
                    <a:pt x="185" y="22"/>
                    <a:pt x="205" y="0"/>
                    <a:pt x="217" y="4"/>
                  </a:cubicBezTo>
                  <a:cubicBezTo>
                    <a:pt x="217" y="4"/>
                    <a:pt x="189" y="15"/>
                    <a:pt x="174" y="59"/>
                  </a:cubicBezTo>
                  <a:cubicBezTo>
                    <a:pt x="158" y="103"/>
                    <a:pt x="82" y="123"/>
                    <a:pt x="50" y="109"/>
                  </a:cubicBezTo>
                  <a:cubicBezTo>
                    <a:pt x="19" y="95"/>
                    <a:pt x="0" y="83"/>
                    <a:pt x="2" y="63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5" name="Freeform 300">
              <a:extLst>
                <a:ext uri="{FF2B5EF4-FFF2-40B4-BE49-F238E27FC236}">
                  <a16:creationId xmlns:a16="http://schemas.microsoft.com/office/drawing/2014/main" id="{0EEC0F45-E00D-468D-8008-BCF072F31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106"/>
              <a:ext cx="232" cy="119"/>
            </a:xfrm>
            <a:custGeom>
              <a:avLst/>
              <a:gdLst>
                <a:gd name="T0" fmla="*/ 0 w 114"/>
                <a:gd name="T1" fmla="*/ 201 h 55"/>
                <a:gd name="T2" fmla="*/ 961 w 114"/>
                <a:gd name="T3" fmla="*/ 0 h 55"/>
                <a:gd name="T4" fmla="*/ 0 w 114"/>
                <a:gd name="T5" fmla="*/ 20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55">
                  <a:moveTo>
                    <a:pt x="0" y="20"/>
                  </a:moveTo>
                  <a:cubicBezTo>
                    <a:pt x="0" y="20"/>
                    <a:pt x="70" y="46"/>
                    <a:pt x="114" y="0"/>
                  </a:cubicBezTo>
                  <a:cubicBezTo>
                    <a:pt x="114" y="0"/>
                    <a:pt x="81" y="55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6" name="Freeform 301">
              <a:extLst>
                <a:ext uri="{FF2B5EF4-FFF2-40B4-BE49-F238E27FC236}">
                  <a16:creationId xmlns:a16="http://schemas.microsoft.com/office/drawing/2014/main" id="{587F89A3-D820-40E7-A8E4-D99AD1DB6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3337"/>
              <a:ext cx="12" cy="48"/>
            </a:xfrm>
            <a:custGeom>
              <a:avLst/>
              <a:gdLst>
                <a:gd name="T0" fmla="*/ 48 w 6"/>
                <a:gd name="T1" fmla="*/ 9 h 22"/>
                <a:gd name="T2" fmla="*/ 16 w 6"/>
                <a:gd name="T3" fmla="*/ 229 h 22"/>
                <a:gd name="T4" fmla="*/ 0 w 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2">
                  <a:moveTo>
                    <a:pt x="6" y="1"/>
                  </a:moveTo>
                  <a:cubicBezTo>
                    <a:pt x="5" y="8"/>
                    <a:pt x="4" y="15"/>
                    <a:pt x="2" y="22"/>
                  </a:cubicBezTo>
                  <a:cubicBezTo>
                    <a:pt x="2" y="22"/>
                    <a:pt x="2" y="14"/>
                    <a:pt x="0" y="0"/>
                  </a:cubicBezTo>
                </a:path>
              </a:pathLst>
            </a:custGeom>
            <a:solidFill>
              <a:srgbClr val="CC8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7" name="Freeform 302">
              <a:extLst>
                <a:ext uri="{FF2B5EF4-FFF2-40B4-BE49-F238E27FC236}">
                  <a16:creationId xmlns:a16="http://schemas.microsoft.com/office/drawing/2014/main" id="{5FB3B14F-437F-4450-81B0-231947507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3150"/>
              <a:ext cx="57" cy="189"/>
            </a:xfrm>
            <a:custGeom>
              <a:avLst/>
              <a:gdLst>
                <a:gd name="T0" fmla="*/ 145 w 28"/>
                <a:gd name="T1" fmla="*/ 882 h 87"/>
                <a:gd name="T2" fmla="*/ 0 w 28"/>
                <a:gd name="T3" fmla="*/ 80 h 87"/>
                <a:gd name="T4" fmla="*/ 33 w 28"/>
                <a:gd name="T5" fmla="*/ 0 h 87"/>
                <a:gd name="T6" fmla="*/ 195 w 28"/>
                <a:gd name="T7" fmla="*/ 893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7">
                  <a:moveTo>
                    <a:pt x="17" y="86"/>
                  </a:moveTo>
                  <a:cubicBezTo>
                    <a:pt x="16" y="67"/>
                    <a:pt x="11" y="38"/>
                    <a:pt x="0" y="8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6" y="21"/>
                    <a:pt x="28" y="51"/>
                    <a:pt x="23" y="87"/>
                  </a:cubicBezTo>
                </a:path>
              </a:pathLst>
            </a:custGeom>
            <a:solidFill>
              <a:srgbClr val="B26D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8" name="Freeform 303">
              <a:extLst>
                <a:ext uri="{FF2B5EF4-FFF2-40B4-BE49-F238E27FC236}">
                  <a16:creationId xmlns:a16="http://schemas.microsoft.com/office/drawing/2014/main" id="{576E5386-AF63-4A15-9BB3-A2F932721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081"/>
              <a:ext cx="49" cy="86"/>
            </a:xfrm>
            <a:custGeom>
              <a:avLst/>
              <a:gdLst>
                <a:gd name="T0" fmla="*/ 172 w 24"/>
                <a:gd name="T1" fmla="*/ 398 h 40"/>
                <a:gd name="T2" fmla="*/ 0 w 24"/>
                <a:gd name="T3" fmla="*/ 0 h 40"/>
                <a:gd name="T4" fmla="*/ 204 w 24"/>
                <a:gd name="T5" fmla="*/ 31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0">
                  <a:moveTo>
                    <a:pt x="20" y="40"/>
                  </a:moveTo>
                  <a:cubicBezTo>
                    <a:pt x="15" y="26"/>
                    <a:pt x="8" y="13"/>
                    <a:pt x="0" y="0"/>
                  </a:cubicBezTo>
                  <a:cubicBezTo>
                    <a:pt x="0" y="0"/>
                    <a:pt x="13" y="12"/>
                    <a:pt x="24" y="32"/>
                  </a:cubicBezTo>
                </a:path>
              </a:pathLst>
            </a:custGeom>
            <a:solidFill>
              <a:srgbClr val="CC8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39" name="Freeform 304">
              <a:extLst>
                <a:ext uri="{FF2B5EF4-FFF2-40B4-BE49-F238E27FC236}">
                  <a16:creationId xmlns:a16="http://schemas.microsoft.com/office/drawing/2014/main" id="{7D2684EA-BCA6-4F5B-BD35-07A1F4E3C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3181"/>
              <a:ext cx="65" cy="228"/>
            </a:xfrm>
            <a:custGeom>
              <a:avLst/>
              <a:gdLst>
                <a:gd name="T0" fmla="*/ 0 w 32"/>
                <a:gd name="T1" fmla="*/ 0 h 105"/>
                <a:gd name="T2" fmla="*/ 8 w 32"/>
                <a:gd name="T3" fmla="*/ 1075 h 105"/>
                <a:gd name="T4" fmla="*/ 0 w 32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05">
                  <a:moveTo>
                    <a:pt x="0" y="0"/>
                  </a:moveTo>
                  <a:cubicBezTo>
                    <a:pt x="0" y="0"/>
                    <a:pt x="32" y="79"/>
                    <a:pt x="1" y="105"/>
                  </a:cubicBezTo>
                  <a:cubicBezTo>
                    <a:pt x="1" y="105"/>
                    <a:pt x="25" y="7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0" name="Freeform 305">
              <a:extLst>
                <a:ext uri="{FF2B5EF4-FFF2-40B4-BE49-F238E27FC236}">
                  <a16:creationId xmlns:a16="http://schemas.microsoft.com/office/drawing/2014/main" id="{C57EFE9F-026E-485D-BE4F-7E58E29D4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449"/>
              <a:ext cx="256" cy="525"/>
            </a:xfrm>
            <a:custGeom>
              <a:avLst/>
              <a:gdLst>
                <a:gd name="T0" fmla="*/ 1057 w 126"/>
                <a:gd name="T1" fmla="*/ 0 h 242"/>
                <a:gd name="T2" fmla="*/ 780 w 126"/>
                <a:gd name="T3" fmla="*/ 2471 h 242"/>
                <a:gd name="T4" fmla="*/ 1057 w 126"/>
                <a:gd name="T5" fmla="*/ 0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242">
                  <a:moveTo>
                    <a:pt x="126" y="0"/>
                  </a:moveTo>
                  <a:cubicBezTo>
                    <a:pt x="126" y="0"/>
                    <a:pt x="0" y="51"/>
                    <a:pt x="93" y="242"/>
                  </a:cubicBezTo>
                  <a:cubicBezTo>
                    <a:pt x="93" y="242"/>
                    <a:pt x="30" y="80"/>
                    <a:pt x="126" y="0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1" name="Freeform 306">
              <a:extLst>
                <a:ext uri="{FF2B5EF4-FFF2-40B4-BE49-F238E27FC236}">
                  <a16:creationId xmlns:a16="http://schemas.microsoft.com/office/drawing/2014/main" id="{F7F926C6-4321-4E8A-84C5-57B4D901D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2175"/>
              <a:ext cx="132" cy="146"/>
            </a:xfrm>
            <a:custGeom>
              <a:avLst/>
              <a:gdLst>
                <a:gd name="T0" fmla="*/ 0 w 65"/>
                <a:gd name="T1" fmla="*/ 693 h 67"/>
                <a:gd name="T2" fmla="*/ 185 w 65"/>
                <a:gd name="T3" fmla="*/ 342 h 67"/>
                <a:gd name="T4" fmla="*/ 544 w 65"/>
                <a:gd name="T5" fmla="*/ 0 h 67"/>
                <a:gd name="T6" fmla="*/ 276 w 65"/>
                <a:gd name="T7" fmla="*/ 342 h 67"/>
                <a:gd name="T8" fmla="*/ 0 w 65"/>
                <a:gd name="T9" fmla="*/ 693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7">
                  <a:moveTo>
                    <a:pt x="0" y="67"/>
                  </a:moveTo>
                  <a:cubicBezTo>
                    <a:pt x="0" y="67"/>
                    <a:pt x="13" y="38"/>
                    <a:pt x="22" y="33"/>
                  </a:cubicBezTo>
                  <a:cubicBezTo>
                    <a:pt x="30" y="27"/>
                    <a:pt x="60" y="10"/>
                    <a:pt x="65" y="0"/>
                  </a:cubicBezTo>
                  <a:cubicBezTo>
                    <a:pt x="65" y="0"/>
                    <a:pt x="59" y="18"/>
                    <a:pt x="33" y="33"/>
                  </a:cubicBezTo>
                  <a:cubicBezTo>
                    <a:pt x="7" y="47"/>
                    <a:pt x="0" y="67"/>
                    <a:pt x="0" y="67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2" name="Freeform 307">
              <a:extLst>
                <a:ext uri="{FF2B5EF4-FFF2-40B4-BE49-F238E27FC236}">
                  <a16:creationId xmlns:a16="http://schemas.microsoft.com/office/drawing/2014/main" id="{167B0EE5-F793-40D8-A670-94114996E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499"/>
              <a:ext cx="37" cy="76"/>
            </a:xfrm>
            <a:custGeom>
              <a:avLst/>
              <a:gdLst>
                <a:gd name="T0" fmla="*/ 156 w 18"/>
                <a:gd name="T1" fmla="*/ 0 h 35"/>
                <a:gd name="T2" fmla="*/ 25 w 18"/>
                <a:gd name="T3" fmla="*/ 358 h 35"/>
                <a:gd name="T4" fmla="*/ 156 w 18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5">
                  <a:moveTo>
                    <a:pt x="18" y="0"/>
                  </a:moveTo>
                  <a:cubicBezTo>
                    <a:pt x="18" y="0"/>
                    <a:pt x="3" y="20"/>
                    <a:pt x="3" y="35"/>
                  </a:cubicBezTo>
                  <a:cubicBezTo>
                    <a:pt x="3" y="35"/>
                    <a:pt x="0" y="17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3" name="Freeform 308">
              <a:extLst>
                <a:ext uri="{FF2B5EF4-FFF2-40B4-BE49-F238E27FC236}">
                  <a16:creationId xmlns:a16="http://schemas.microsoft.com/office/drawing/2014/main" id="{1E93143B-12E0-4886-8C62-11E0DC875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160"/>
              <a:ext cx="55" cy="180"/>
            </a:xfrm>
            <a:custGeom>
              <a:avLst/>
              <a:gdLst>
                <a:gd name="T0" fmla="*/ 16 w 27"/>
                <a:gd name="T1" fmla="*/ 0 h 83"/>
                <a:gd name="T2" fmla="*/ 145 w 27"/>
                <a:gd name="T3" fmla="*/ 375 h 83"/>
                <a:gd name="T4" fmla="*/ 49 w 27"/>
                <a:gd name="T5" fmla="*/ 846 h 83"/>
                <a:gd name="T6" fmla="*/ 67 w 27"/>
                <a:gd name="T7" fmla="*/ 540 h 83"/>
                <a:gd name="T8" fmla="*/ 16 w 27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3">
                  <a:moveTo>
                    <a:pt x="2" y="0"/>
                  </a:moveTo>
                  <a:cubicBezTo>
                    <a:pt x="2" y="0"/>
                    <a:pt x="27" y="9"/>
                    <a:pt x="17" y="37"/>
                  </a:cubicBezTo>
                  <a:cubicBezTo>
                    <a:pt x="7" y="64"/>
                    <a:pt x="1" y="68"/>
                    <a:pt x="6" y="83"/>
                  </a:cubicBezTo>
                  <a:cubicBezTo>
                    <a:pt x="6" y="83"/>
                    <a:pt x="0" y="76"/>
                    <a:pt x="8" y="53"/>
                  </a:cubicBezTo>
                  <a:cubicBezTo>
                    <a:pt x="16" y="31"/>
                    <a:pt x="26" y="2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4" name="Freeform 309">
              <a:extLst>
                <a:ext uri="{FF2B5EF4-FFF2-40B4-BE49-F238E27FC236}">
                  <a16:creationId xmlns:a16="http://schemas.microsoft.com/office/drawing/2014/main" id="{BA3C48A2-6572-44D7-9B61-40DD7E14E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770"/>
              <a:ext cx="40" cy="65"/>
            </a:xfrm>
            <a:custGeom>
              <a:avLst/>
              <a:gdLst>
                <a:gd name="T0" fmla="*/ 0 w 20"/>
                <a:gd name="T1" fmla="*/ 0 h 30"/>
                <a:gd name="T2" fmla="*/ 160 w 20"/>
                <a:gd name="T3" fmla="*/ 306 h 30"/>
                <a:gd name="T4" fmla="*/ 0 w 2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0">
                  <a:moveTo>
                    <a:pt x="0" y="0"/>
                  </a:moveTo>
                  <a:cubicBezTo>
                    <a:pt x="0" y="0"/>
                    <a:pt x="18" y="8"/>
                    <a:pt x="20" y="30"/>
                  </a:cubicBezTo>
                  <a:cubicBezTo>
                    <a:pt x="20" y="30"/>
                    <a:pt x="17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5" name="Freeform 310">
              <a:extLst>
                <a:ext uri="{FF2B5EF4-FFF2-40B4-BE49-F238E27FC236}">
                  <a16:creationId xmlns:a16="http://schemas.microsoft.com/office/drawing/2014/main" id="{463505EF-9CE9-4E00-B40B-6E8B6A2ED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848"/>
              <a:ext cx="90" cy="29"/>
            </a:xfrm>
            <a:custGeom>
              <a:avLst/>
              <a:gdLst>
                <a:gd name="T0" fmla="*/ 0 w 44"/>
                <a:gd name="T1" fmla="*/ 0 h 13"/>
                <a:gd name="T2" fmla="*/ 376 w 44"/>
                <a:gd name="T3" fmla="*/ 80 h 13"/>
                <a:gd name="T4" fmla="*/ 0 w 4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3">
                  <a:moveTo>
                    <a:pt x="0" y="0"/>
                  </a:moveTo>
                  <a:cubicBezTo>
                    <a:pt x="0" y="0"/>
                    <a:pt x="22" y="11"/>
                    <a:pt x="44" y="7"/>
                  </a:cubicBezTo>
                  <a:cubicBezTo>
                    <a:pt x="44" y="7"/>
                    <a:pt x="24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6" name="Freeform 311">
              <a:extLst>
                <a:ext uri="{FF2B5EF4-FFF2-40B4-BE49-F238E27FC236}">
                  <a16:creationId xmlns:a16="http://schemas.microsoft.com/office/drawing/2014/main" id="{F17C4040-68A4-4209-A7FF-1ED466B76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379"/>
              <a:ext cx="165" cy="237"/>
            </a:xfrm>
            <a:custGeom>
              <a:avLst/>
              <a:gdLst>
                <a:gd name="T0" fmla="*/ 684 w 81"/>
                <a:gd name="T1" fmla="*/ 0 h 109"/>
                <a:gd name="T2" fmla="*/ 389 w 81"/>
                <a:gd name="T3" fmla="*/ 391 h 109"/>
                <a:gd name="T4" fmla="*/ 0 w 81"/>
                <a:gd name="T5" fmla="*/ 1120 h 109"/>
                <a:gd name="T6" fmla="*/ 356 w 81"/>
                <a:gd name="T7" fmla="*/ 472 h 109"/>
                <a:gd name="T8" fmla="*/ 684 w 81"/>
                <a:gd name="T9" fmla="*/ 0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09">
                  <a:moveTo>
                    <a:pt x="81" y="0"/>
                  </a:moveTo>
                  <a:cubicBezTo>
                    <a:pt x="81" y="0"/>
                    <a:pt x="69" y="23"/>
                    <a:pt x="46" y="38"/>
                  </a:cubicBezTo>
                  <a:cubicBezTo>
                    <a:pt x="23" y="52"/>
                    <a:pt x="1" y="96"/>
                    <a:pt x="0" y="109"/>
                  </a:cubicBezTo>
                  <a:cubicBezTo>
                    <a:pt x="0" y="109"/>
                    <a:pt x="18" y="64"/>
                    <a:pt x="42" y="46"/>
                  </a:cubicBezTo>
                  <a:cubicBezTo>
                    <a:pt x="54" y="37"/>
                    <a:pt x="78" y="14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7" name="Freeform 312">
              <a:extLst>
                <a:ext uri="{FF2B5EF4-FFF2-40B4-BE49-F238E27FC236}">
                  <a16:creationId xmlns:a16="http://schemas.microsoft.com/office/drawing/2014/main" id="{A586962D-2C97-46E5-9A43-127CD31F4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900"/>
              <a:ext cx="177" cy="265"/>
            </a:xfrm>
            <a:custGeom>
              <a:avLst/>
              <a:gdLst>
                <a:gd name="T0" fmla="*/ 0 w 87"/>
                <a:gd name="T1" fmla="*/ 0 h 122"/>
                <a:gd name="T2" fmla="*/ 732 w 87"/>
                <a:gd name="T3" fmla="*/ 1251 h 122"/>
                <a:gd name="T4" fmla="*/ 0 w 87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2">
                  <a:moveTo>
                    <a:pt x="0" y="0"/>
                  </a:moveTo>
                  <a:cubicBezTo>
                    <a:pt x="0" y="0"/>
                    <a:pt x="4" y="71"/>
                    <a:pt x="87" y="122"/>
                  </a:cubicBezTo>
                  <a:cubicBezTo>
                    <a:pt x="87" y="122"/>
                    <a:pt x="18" y="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8" name="Freeform 313">
              <a:extLst>
                <a:ext uri="{FF2B5EF4-FFF2-40B4-BE49-F238E27FC236}">
                  <a16:creationId xmlns:a16="http://schemas.microsoft.com/office/drawing/2014/main" id="{E7F82FFF-3BBE-42D8-B7DF-AC296C7C3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254"/>
              <a:ext cx="173" cy="500"/>
            </a:xfrm>
            <a:custGeom>
              <a:avLst/>
              <a:gdLst>
                <a:gd name="T0" fmla="*/ 364 w 85"/>
                <a:gd name="T1" fmla="*/ 2363 h 230"/>
                <a:gd name="T2" fmla="*/ 716 w 85"/>
                <a:gd name="T3" fmla="*/ 0 h 230"/>
                <a:gd name="T4" fmla="*/ 364 w 85"/>
                <a:gd name="T5" fmla="*/ 2363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230">
                  <a:moveTo>
                    <a:pt x="43" y="230"/>
                  </a:moveTo>
                  <a:cubicBezTo>
                    <a:pt x="43" y="230"/>
                    <a:pt x="0" y="96"/>
                    <a:pt x="85" y="0"/>
                  </a:cubicBezTo>
                  <a:cubicBezTo>
                    <a:pt x="85" y="0"/>
                    <a:pt x="26" y="93"/>
                    <a:pt x="43" y="23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49" name="Freeform 314">
              <a:extLst>
                <a:ext uri="{FF2B5EF4-FFF2-40B4-BE49-F238E27FC236}">
                  <a16:creationId xmlns:a16="http://schemas.microsoft.com/office/drawing/2014/main" id="{BF3FE815-F820-4E7F-8A21-918CB443F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326"/>
              <a:ext cx="89" cy="365"/>
            </a:xfrm>
            <a:custGeom>
              <a:avLst/>
              <a:gdLst>
                <a:gd name="T0" fmla="*/ 364 w 44"/>
                <a:gd name="T1" fmla="*/ 0 h 168"/>
                <a:gd name="T2" fmla="*/ 140 w 44"/>
                <a:gd name="T3" fmla="*/ 1723 h 168"/>
                <a:gd name="T4" fmla="*/ 364 w 44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68">
                  <a:moveTo>
                    <a:pt x="44" y="0"/>
                  </a:moveTo>
                  <a:cubicBezTo>
                    <a:pt x="44" y="0"/>
                    <a:pt x="0" y="65"/>
                    <a:pt x="17" y="168"/>
                  </a:cubicBezTo>
                  <a:cubicBezTo>
                    <a:pt x="17" y="168"/>
                    <a:pt x="4" y="75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0" name="Freeform 315">
              <a:extLst>
                <a:ext uri="{FF2B5EF4-FFF2-40B4-BE49-F238E27FC236}">
                  <a16:creationId xmlns:a16="http://schemas.microsoft.com/office/drawing/2014/main" id="{622A4F53-F02F-4A9B-BFAF-A8A11AFFB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896"/>
              <a:ext cx="55" cy="180"/>
            </a:xfrm>
            <a:custGeom>
              <a:avLst/>
              <a:gdLst>
                <a:gd name="T0" fmla="*/ 0 w 27"/>
                <a:gd name="T1" fmla="*/ 72 h 83"/>
                <a:gd name="T2" fmla="*/ 75 w 27"/>
                <a:gd name="T3" fmla="*/ 846 h 83"/>
                <a:gd name="T4" fmla="*/ 92 w 27"/>
                <a:gd name="T5" fmla="*/ 0 h 83"/>
                <a:gd name="T6" fmla="*/ 0 w 27"/>
                <a:gd name="T7" fmla="*/ 7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0" y="7"/>
                  </a:moveTo>
                  <a:cubicBezTo>
                    <a:pt x="0" y="7"/>
                    <a:pt x="24" y="37"/>
                    <a:pt x="9" y="83"/>
                  </a:cubicBezTo>
                  <a:cubicBezTo>
                    <a:pt x="9" y="83"/>
                    <a:pt x="27" y="70"/>
                    <a:pt x="11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1" name="Freeform 316">
              <a:extLst>
                <a:ext uri="{FF2B5EF4-FFF2-40B4-BE49-F238E27FC236}">
                  <a16:creationId xmlns:a16="http://schemas.microsoft.com/office/drawing/2014/main" id="{F18959AD-B7C0-4CE3-921E-E523D16C5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781"/>
              <a:ext cx="97" cy="137"/>
            </a:xfrm>
            <a:custGeom>
              <a:avLst/>
              <a:gdLst>
                <a:gd name="T0" fmla="*/ 307 w 48"/>
                <a:gd name="T1" fmla="*/ 0 h 63"/>
                <a:gd name="T2" fmla="*/ 0 w 48"/>
                <a:gd name="T3" fmla="*/ 648 h 63"/>
                <a:gd name="T4" fmla="*/ 396 w 48"/>
                <a:gd name="T5" fmla="*/ 9 h 63"/>
                <a:gd name="T6" fmla="*/ 307 w 4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3">
                  <a:moveTo>
                    <a:pt x="37" y="0"/>
                  </a:moveTo>
                  <a:cubicBezTo>
                    <a:pt x="37" y="0"/>
                    <a:pt x="20" y="10"/>
                    <a:pt x="0" y="63"/>
                  </a:cubicBezTo>
                  <a:cubicBezTo>
                    <a:pt x="0" y="63"/>
                    <a:pt x="35" y="5"/>
                    <a:pt x="48" y="1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2" name="Freeform 317">
              <a:extLst>
                <a:ext uri="{FF2B5EF4-FFF2-40B4-BE49-F238E27FC236}">
                  <a16:creationId xmlns:a16="http://schemas.microsoft.com/office/drawing/2014/main" id="{E69FA19D-B5B8-4951-9057-B535AADD0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855"/>
              <a:ext cx="87" cy="119"/>
            </a:xfrm>
            <a:custGeom>
              <a:avLst/>
              <a:gdLst>
                <a:gd name="T0" fmla="*/ 283 w 43"/>
                <a:gd name="T1" fmla="*/ 19 h 55"/>
                <a:gd name="T2" fmla="*/ 0 w 43"/>
                <a:gd name="T3" fmla="*/ 556 h 55"/>
                <a:gd name="T4" fmla="*/ 356 w 43"/>
                <a:gd name="T5" fmla="*/ 0 h 55"/>
                <a:gd name="T6" fmla="*/ 283 w 43"/>
                <a:gd name="T7" fmla="*/ 1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5">
                  <a:moveTo>
                    <a:pt x="34" y="2"/>
                  </a:moveTo>
                  <a:cubicBezTo>
                    <a:pt x="34" y="2"/>
                    <a:pt x="21" y="36"/>
                    <a:pt x="0" y="55"/>
                  </a:cubicBezTo>
                  <a:cubicBezTo>
                    <a:pt x="0" y="55"/>
                    <a:pt x="27" y="41"/>
                    <a:pt x="43" y="0"/>
                  </a:cubicBezTo>
                  <a:lnTo>
                    <a:pt x="34" y="2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3" name="Freeform 318">
              <a:extLst>
                <a:ext uri="{FF2B5EF4-FFF2-40B4-BE49-F238E27FC236}">
                  <a16:creationId xmlns:a16="http://schemas.microsoft.com/office/drawing/2014/main" id="{C9309CB4-8184-4414-9944-BD113078C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" y="918"/>
              <a:ext cx="45" cy="139"/>
            </a:xfrm>
            <a:custGeom>
              <a:avLst/>
              <a:gdLst>
                <a:gd name="T0" fmla="*/ 0 w 22"/>
                <a:gd name="T1" fmla="*/ 0 h 64"/>
                <a:gd name="T2" fmla="*/ 76 w 22"/>
                <a:gd name="T3" fmla="*/ 656 h 64"/>
                <a:gd name="T4" fmla="*/ 0 w 22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4">
                  <a:moveTo>
                    <a:pt x="0" y="0"/>
                  </a:moveTo>
                  <a:cubicBezTo>
                    <a:pt x="0" y="0"/>
                    <a:pt x="18" y="28"/>
                    <a:pt x="9" y="64"/>
                  </a:cubicBezTo>
                  <a:cubicBezTo>
                    <a:pt x="9" y="64"/>
                    <a:pt x="22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4" name="Freeform 319">
              <a:extLst>
                <a:ext uri="{FF2B5EF4-FFF2-40B4-BE49-F238E27FC236}">
                  <a16:creationId xmlns:a16="http://schemas.microsoft.com/office/drawing/2014/main" id="{60EC94BD-BEE8-46B7-B324-38F54632E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785"/>
              <a:ext cx="55" cy="94"/>
            </a:xfrm>
            <a:custGeom>
              <a:avLst/>
              <a:gdLst>
                <a:gd name="T0" fmla="*/ 228 w 27"/>
                <a:gd name="T1" fmla="*/ 0 h 43"/>
                <a:gd name="T2" fmla="*/ 0 w 27"/>
                <a:gd name="T3" fmla="*/ 448 h 43"/>
                <a:gd name="T4" fmla="*/ 228 w 27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3">
                  <a:moveTo>
                    <a:pt x="27" y="0"/>
                  </a:moveTo>
                  <a:cubicBezTo>
                    <a:pt x="27" y="0"/>
                    <a:pt x="10" y="19"/>
                    <a:pt x="0" y="43"/>
                  </a:cubicBezTo>
                  <a:cubicBezTo>
                    <a:pt x="0" y="43"/>
                    <a:pt x="20" y="6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5" name="Freeform 320">
              <a:extLst>
                <a:ext uri="{FF2B5EF4-FFF2-40B4-BE49-F238E27FC236}">
                  <a16:creationId xmlns:a16="http://schemas.microsoft.com/office/drawing/2014/main" id="{B0F0E3AF-3B30-4FA5-9E94-247D156D0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2" y="861"/>
              <a:ext cx="51" cy="96"/>
            </a:xfrm>
            <a:custGeom>
              <a:avLst/>
              <a:gdLst>
                <a:gd name="T0" fmla="*/ 212 w 25"/>
                <a:gd name="T1" fmla="*/ 0 h 44"/>
                <a:gd name="T2" fmla="*/ 0 w 25"/>
                <a:gd name="T3" fmla="*/ 456 h 44"/>
                <a:gd name="T4" fmla="*/ 212 w 25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4">
                  <a:moveTo>
                    <a:pt x="25" y="0"/>
                  </a:moveTo>
                  <a:cubicBezTo>
                    <a:pt x="25" y="0"/>
                    <a:pt x="10" y="34"/>
                    <a:pt x="0" y="44"/>
                  </a:cubicBezTo>
                  <a:cubicBezTo>
                    <a:pt x="0" y="44"/>
                    <a:pt x="16" y="25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6" name="Freeform 321">
              <a:extLst>
                <a:ext uri="{FF2B5EF4-FFF2-40B4-BE49-F238E27FC236}">
                  <a16:creationId xmlns:a16="http://schemas.microsoft.com/office/drawing/2014/main" id="{A2ACAD16-F1D6-46CE-9B23-826BC6715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726"/>
              <a:ext cx="437" cy="443"/>
            </a:xfrm>
            <a:custGeom>
              <a:avLst/>
              <a:gdLst>
                <a:gd name="T0" fmla="*/ 1805 w 215"/>
                <a:gd name="T1" fmla="*/ 1005 h 204"/>
                <a:gd name="T2" fmla="*/ 1569 w 215"/>
                <a:gd name="T3" fmla="*/ 1136 h 204"/>
                <a:gd name="T4" fmla="*/ 821 w 215"/>
                <a:gd name="T5" fmla="*/ 1896 h 204"/>
                <a:gd name="T6" fmla="*/ 16 w 215"/>
                <a:gd name="T7" fmla="*/ 1679 h 204"/>
                <a:gd name="T8" fmla="*/ 49 w 215"/>
                <a:gd name="T9" fmla="*/ 1042 h 204"/>
                <a:gd name="T10" fmla="*/ 1545 w 215"/>
                <a:gd name="T11" fmla="*/ 0 h 204"/>
                <a:gd name="T12" fmla="*/ 1805 w 215"/>
                <a:gd name="T13" fmla="*/ 1005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204">
                  <a:moveTo>
                    <a:pt x="215" y="98"/>
                  </a:moveTo>
                  <a:cubicBezTo>
                    <a:pt x="215" y="98"/>
                    <a:pt x="194" y="98"/>
                    <a:pt x="187" y="111"/>
                  </a:cubicBezTo>
                  <a:cubicBezTo>
                    <a:pt x="180" y="123"/>
                    <a:pt x="148" y="167"/>
                    <a:pt x="98" y="185"/>
                  </a:cubicBezTo>
                  <a:cubicBezTo>
                    <a:pt x="47" y="204"/>
                    <a:pt x="0" y="180"/>
                    <a:pt x="2" y="164"/>
                  </a:cubicBezTo>
                  <a:cubicBezTo>
                    <a:pt x="3" y="153"/>
                    <a:pt x="9" y="117"/>
                    <a:pt x="6" y="102"/>
                  </a:cubicBezTo>
                  <a:cubicBezTo>
                    <a:pt x="3" y="87"/>
                    <a:pt x="118" y="192"/>
                    <a:pt x="184" y="0"/>
                  </a:cubicBezTo>
                  <a:cubicBezTo>
                    <a:pt x="184" y="0"/>
                    <a:pt x="177" y="50"/>
                    <a:pt x="215" y="98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7" name="Freeform 322">
              <a:extLst>
                <a:ext uri="{FF2B5EF4-FFF2-40B4-BE49-F238E27FC236}">
                  <a16:creationId xmlns:a16="http://schemas.microsoft.com/office/drawing/2014/main" id="{501397D2-C88F-49D3-9FD2-674E19907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302"/>
              <a:ext cx="108" cy="74"/>
            </a:xfrm>
            <a:custGeom>
              <a:avLst/>
              <a:gdLst>
                <a:gd name="T0" fmla="*/ 0 w 53"/>
                <a:gd name="T1" fmla="*/ 0 h 34"/>
                <a:gd name="T2" fmla="*/ 448 w 53"/>
                <a:gd name="T3" fmla="*/ 124 h 34"/>
                <a:gd name="T4" fmla="*/ 0 w 5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4">
                  <a:moveTo>
                    <a:pt x="0" y="0"/>
                  </a:moveTo>
                  <a:cubicBezTo>
                    <a:pt x="0" y="0"/>
                    <a:pt x="19" y="22"/>
                    <a:pt x="53" y="12"/>
                  </a:cubicBezTo>
                  <a:cubicBezTo>
                    <a:pt x="53" y="12"/>
                    <a:pt x="25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8" name="Freeform 323">
              <a:extLst>
                <a:ext uri="{FF2B5EF4-FFF2-40B4-BE49-F238E27FC236}">
                  <a16:creationId xmlns:a16="http://schemas.microsoft.com/office/drawing/2014/main" id="{51A675B2-F058-46A1-BCAA-87E63F9D3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476"/>
              <a:ext cx="138" cy="130"/>
            </a:xfrm>
            <a:custGeom>
              <a:avLst/>
              <a:gdLst>
                <a:gd name="T0" fmla="*/ 0 w 68"/>
                <a:gd name="T1" fmla="*/ 611 h 60"/>
                <a:gd name="T2" fmla="*/ 568 w 68"/>
                <a:gd name="T3" fmla="*/ 548 h 60"/>
                <a:gd name="T4" fmla="*/ 0 w 68"/>
                <a:gd name="T5" fmla="*/ 611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60">
                  <a:moveTo>
                    <a:pt x="0" y="60"/>
                  </a:moveTo>
                  <a:cubicBezTo>
                    <a:pt x="0" y="60"/>
                    <a:pt x="19" y="12"/>
                    <a:pt x="68" y="54"/>
                  </a:cubicBezTo>
                  <a:cubicBezTo>
                    <a:pt x="68" y="54"/>
                    <a:pt x="24" y="0"/>
                    <a:pt x="0" y="60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59" name="Freeform 324">
              <a:extLst>
                <a:ext uri="{FF2B5EF4-FFF2-40B4-BE49-F238E27FC236}">
                  <a16:creationId xmlns:a16="http://schemas.microsoft.com/office/drawing/2014/main" id="{41D1C56C-F6C0-43DE-835E-8B108CD72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1624"/>
              <a:ext cx="87" cy="173"/>
            </a:xfrm>
            <a:custGeom>
              <a:avLst/>
              <a:gdLst>
                <a:gd name="T0" fmla="*/ 308 w 43"/>
                <a:gd name="T1" fmla="*/ 0 h 80"/>
                <a:gd name="T2" fmla="*/ 340 w 43"/>
                <a:gd name="T3" fmla="*/ 365 h 80"/>
                <a:gd name="T4" fmla="*/ 291 w 43"/>
                <a:gd name="T5" fmla="*/ 567 h 80"/>
                <a:gd name="T6" fmla="*/ 81 w 43"/>
                <a:gd name="T7" fmla="*/ 781 h 80"/>
                <a:gd name="T8" fmla="*/ 308 w 43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80">
                  <a:moveTo>
                    <a:pt x="37" y="0"/>
                  </a:moveTo>
                  <a:cubicBezTo>
                    <a:pt x="37" y="0"/>
                    <a:pt x="40" y="28"/>
                    <a:pt x="41" y="36"/>
                  </a:cubicBezTo>
                  <a:cubicBezTo>
                    <a:pt x="42" y="40"/>
                    <a:pt x="37" y="48"/>
                    <a:pt x="35" y="56"/>
                  </a:cubicBezTo>
                  <a:cubicBezTo>
                    <a:pt x="32" y="63"/>
                    <a:pt x="19" y="75"/>
                    <a:pt x="10" y="77"/>
                  </a:cubicBezTo>
                  <a:cubicBezTo>
                    <a:pt x="0" y="80"/>
                    <a:pt x="43" y="48"/>
                    <a:pt x="37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0" name="Freeform 325">
              <a:extLst>
                <a:ext uri="{FF2B5EF4-FFF2-40B4-BE49-F238E27FC236}">
                  <a16:creationId xmlns:a16="http://schemas.microsoft.com/office/drawing/2014/main" id="{7C9069F7-FAC3-49CE-947A-21F6E87EA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393"/>
              <a:ext cx="51" cy="452"/>
            </a:xfrm>
            <a:custGeom>
              <a:avLst/>
              <a:gdLst>
                <a:gd name="T0" fmla="*/ 0 w 25"/>
                <a:gd name="T1" fmla="*/ 0 h 208"/>
                <a:gd name="T2" fmla="*/ 67 w 25"/>
                <a:gd name="T3" fmla="*/ 2134 h 208"/>
                <a:gd name="T4" fmla="*/ 212 w 25"/>
                <a:gd name="T5" fmla="*/ 72 h 208"/>
                <a:gd name="T6" fmla="*/ 0 w 25"/>
                <a:gd name="T7" fmla="*/ 0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08">
                  <a:moveTo>
                    <a:pt x="0" y="0"/>
                  </a:moveTo>
                  <a:cubicBezTo>
                    <a:pt x="0" y="0"/>
                    <a:pt x="10" y="193"/>
                    <a:pt x="8" y="208"/>
                  </a:cubicBezTo>
                  <a:cubicBezTo>
                    <a:pt x="8" y="208"/>
                    <a:pt x="5" y="7"/>
                    <a:pt x="25" y="7"/>
                  </a:cubicBezTo>
                  <a:cubicBezTo>
                    <a:pt x="25" y="7"/>
                    <a:pt x="5" y="6"/>
                    <a:pt x="0" y="0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1" name="Freeform 326">
              <a:extLst>
                <a:ext uri="{FF2B5EF4-FFF2-40B4-BE49-F238E27FC236}">
                  <a16:creationId xmlns:a16="http://schemas.microsoft.com/office/drawing/2014/main" id="{E0A17B47-655A-4B22-A03C-BD5DFD60F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417"/>
              <a:ext cx="12" cy="272"/>
            </a:xfrm>
            <a:custGeom>
              <a:avLst/>
              <a:gdLst>
                <a:gd name="T0" fmla="*/ 0 w 6"/>
                <a:gd name="T1" fmla="*/ 0 h 125"/>
                <a:gd name="T2" fmla="*/ 40 w 6"/>
                <a:gd name="T3" fmla="*/ 1288 h 125"/>
                <a:gd name="T4" fmla="*/ 0 w 6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5">
                  <a:moveTo>
                    <a:pt x="0" y="0"/>
                  </a:moveTo>
                  <a:cubicBezTo>
                    <a:pt x="5" y="125"/>
                    <a:pt x="5" y="125"/>
                    <a:pt x="5" y="125"/>
                  </a:cubicBezTo>
                  <a:cubicBezTo>
                    <a:pt x="5" y="125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2" name="Freeform 327">
              <a:extLst>
                <a:ext uri="{FF2B5EF4-FFF2-40B4-BE49-F238E27FC236}">
                  <a16:creationId xmlns:a16="http://schemas.microsoft.com/office/drawing/2014/main" id="{3F590D2A-B9DD-470E-91DD-EC70C8107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2996"/>
              <a:ext cx="82" cy="48"/>
            </a:xfrm>
            <a:custGeom>
              <a:avLst/>
              <a:gdLst>
                <a:gd name="T0" fmla="*/ 197 w 40"/>
                <a:gd name="T1" fmla="*/ 0 h 22"/>
                <a:gd name="T2" fmla="*/ 0 w 40"/>
                <a:gd name="T3" fmla="*/ 0 h 22"/>
                <a:gd name="T4" fmla="*/ 197 w 4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2">
                  <a:moveTo>
                    <a:pt x="23" y="0"/>
                  </a:moveTo>
                  <a:cubicBezTo>
                    <a:pt x="23" y="0"/>
                    <a:pt x="40" y="22"/>
                    <a:pt x="0" y="0"/>
                  </a:cubicBezTo>
                  <a:cubicBezTo>
                    <a:pt x="0" y="0"/>
                    <a:pt x="34" y="16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3" name="Freeform 328">
              <a:extLst>
                <a:ext uri="{FF2B5EF4-FFF2-40B4-BE49-F238E27FC236}">
                  <a16:creationId xmlns:a16="http://schemas.microsoft.com/office/drawing/2014/main" id="{26BEFF92-D782-438E-930F-DFE57A354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972"/>
              <a:ext cx="71" cy="384"/>
            </a:xfrm>
            <a:custGeom>
              <a:avLst/>
              <a:gdLst>
                <a:gd name="T0" fmla="*/ 168 w 35"/>
                <a:gd name="T1" fmla="*/ 1766 h 177"/>
                <a:gd name="T2" fmla="*/ 0 w 35"/>
                <a:gd name="T3" fmla="*/ 0 h 177"/>
                <a:gd name="T4" fmla="*/ 235 w 35"/>
                <a:gd name="T5" fmla="*/ 141 h 177"/>
                <a:gd name="T6" fmla="*/ 235 w 35"/>
                <a:gd name="T7" fmla="*/ 1807 h 177"/>
                <a:gd name="T8" fmla="*/ 168 w 35"/>
                <a:gd name="T9" fmla="*/ 1766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77">
                  <a:moveTo>
                    <a:pt x="20" y="173"/>
                  </a:moveTo>
                  <a:cubicBezTo>
                    <a:pt x="20" y="173"/>
                    <a:pt x="27" y="149"/>
                    <a:pt x="0" y="0"/>
                  </a:cubicBezTo>
                  <a:cubicBezTo>
                    <a:pt x="0" y="0"/>
                    <a:pt x="20" y="10"/>
                    <a:pt x="28" y="14"/>
                  </a:cubicBezTo>
                  <a:cubicBezTo>
                    <a:pt x="35" y="18"/>
                    <a:pt x="21" y="166"/>
                    <a:pt x="28" y="177"/>
                  </a:cubicBezTo>
                  <a:cubicBezTo>
                    <a:pt x="28" y="177"/>
                    <a:pt x="22" y="175"/>
                    <a:pt x="20" y="173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4" name="Freeform 329">
              <a:extLst>
                <a:ext uri="{FF2B5EF4-FFF2-40B4-BE49-F238E27FC236}">
                  <a16:creationId xmlns:a16="http://schemas.microsoft.com/office/drawing/2014/main" id="{69509EDA-7160-488A-80BA-7A334481D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2987"/>
              <a:ext cx="37" cy="287"/>
            </a:xfrm>
            <a:custGeom>
              <a:avLst/>
              <a:gdLst>
                <a:gd name="T0" fmla="*/ 0 w 18"/>
                <a:gd name="T1" fmla="*/ 0 h 132"/>
                <a:gd name="T2" fmla="*/ 156 w 18"/>
                <a:gd name="T3" fmla="*/ 1357 h 132"/>
                <a:gd name="T4" fmla="*/ 0 w 18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2">
                  <a:moveTo>
                    <a:pt x="0" y="0"/>
                  </a:moveTo>
                  <a:cubicBezTo>
                    <a:pt x="0" y="0"/>
                    <a:pt x="16" y="100"/>
                    <a:pt x="18" y="132"/>
                  </a:cubicBezTo>
                  <a:cubicBezTo>
                    <a:pt x="18" y="132"/>
                    <a:pt x="10" y="2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5" name="Freeform 330">
              <a:extLst>
                <a:ext uri="{FF2B5EF4-FFF2-40B4-BE49-F238E27FC236}">
                  <a16:creationId xmlns:a16="http://schemas.microsoft.com/office/drawing/2014/main" id="{A5D384F2-39EB-4A6F-8489-BB4EB6233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3031"/>
              <a:ext cx="182" cy="212"/>
            </a:xfrm>
            <a:custGeom>
              <a:avLst/>
              <a:gdLst>
                <a:gd name="T0" fmla="*/ 0 w 89"/>
                <a:gd name="T1" fmla="*/ 0 h 98"/>
                <a:gd name="T2" fmla="*/ 761 w 89"/>
                <a:gd name="T3" fmla="*/ 792 h 98"/>
                <a:gd name="T4" fmla="*/ 761 w 89"/>
                <a:gd name="T5" fmla="*/ 993 h 98"/>
                <a:gd name="T6" fmla="*/ 0 w 89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98">
                  <a:moveTo>
                    <a:pt x="0" y="0"/>
                  </a:moveTo>
                  <a:cubicBezTo>
                    <a:pt x="0" y="0"/>
                    <a:pt x="45" y="58"/>
                    <a:pt x="89" y="78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89" y="98"/>
                    <a:pt x="10" y="36"/>
                    <a:pt x="0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6" name="Freeform 331">
              <a:extLst>
                <a:ext uri="{FF2B5EF4-FFF2-40B4-BE49-F238E27FC236}">
                  <a16:creationId xmlns:a16="http://schemas.microsoft.com/office/drawing/2014/main" id="{44F46CFA-5F8F-4F71-9AD4-D0C382770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393"/>
              <a:ext cx="73" cy="196"/>
            </a:xfrm>
            <a:custGeom>
              <a:avLst/>
              <a:gdLst>
                <a:gd name="T0" fmla="*/ 300 w 36"/>
                <a:gd name="T1" fmla="*/ 0 h 90"/>
                <a:gd name="T2" fmla="*/ 99 w 36"/>
                <a:gd name="T3" fmla="*/ 930 h 90"/>
                <a:gd name="T4" fmla="*/ 300 w 36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0">
                  <a:moveTo>
                    <a:pt x="36" y="0"/>
                  </a:moveTo>
                  <a:cubicBezTo>
                    <a:pt x="36" y="0"/>
                    <a:pt x="0" y="34"/>
                    <a:pt x="12" y="90"/>
                  </a:cubicBezTo>
                  <a:cubicBezTo>
                    <a:pt x="12" y="90"/>
                    <a:pt x="10" y="29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7" name="Freeform 332">
              <a:extLst>
                <a:ext uri="{FF2B5EF4-FFF2-40B4-BE49-F238E27FC236}">
                  <a16:creationId xmlns:a16="http://schemas.microsoft.com/office/drawing/2014/main" id="{892608CB-B0F7-4C60-8381-EC9DF3FFD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091"/>
              <a:ext cx="55" cy="61"/>
            </a:xfrm>
            <a:custGeom>
              <a:avLst/>
              <a:gdLst>
                <a:gd name="T0" fmla="*/ 128 w 27"/>
                <a:gd name="T1" fmla="*/ 0 h 28"/>
                <a:gd name="T2" fmla="*/ 108 w 27"/>
                <a:gd name="T3" fmla="*/ 290 h 28"/>
                <a:gd name="T4" fmla="*/ 128 w 27"/>
                <a:gd name="T5" fmla="*/ 2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8">
                  <a:moveTo>
                    <a:pt x="15" y="0"/>
                  </a:moveTo>
                  <a:cubicBezTo>
                    <a:pt x="17" y="5"/>
                    <a:pt x="0" y="27"/>
                    <a:pt x="13" y="28"/>
                  </a:cubicBezTo>
                  <a:cubicBezTo>
                    <a:pt x="16" y="20"/>
                    <a:pt x="27" y="6"/>
                    <a:pt x="15" y="2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8" name="Freeform 333">
              <a:extLst>
                <a:ext uri="{FF2B5EF4-FFF2-40B4-BE49-F238E27FC236}">
                  <a16:creationId xmlns:a16="http://schemas.microsoft.com/office/drawing/2014/main" id="{7800578F-97C6-40EF-AC0A-872352C05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3296"/>
              <a:ext cx="21" cy="50"/>
            </a:xfrm>
            <a:custGeom>
              <a:avLst/>
              <a:gdLst>
                <a:gd name="T0" fmla="*/ 57 w 10"/>
                <a:gd name="T1" fmla="*/ 61 h 23"/>
                <a:gd name="T2" fmla="*/ 67 w 10"/>
                <a:gd name="T3" fmla="*/ 185 h 23"/>
                <a:gd name="T4" fmla="*/ 48 w 10"/>
                <a:gd name="T5" fmla="*/ 6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3">
                  <a:moveTo>
                    <a:pt x="6" y="6"/>
                  </a:moveTo>
                  <a:cubicBezTo>
                    <a:pt x="1" y="9"/>
                    <a:pt x="0" y="23"/>
                    <a:pt x="7" y="18"/>
                  </a:cubicBezTo>
                  <a:cubicBezTo>
                    <a:pt x="10" y="15"/>
                    <a:pt x="9" y="0"/>
                    <a:pt x="5" y="6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69" name="Freeform 334">
              <a:extLst>
                <a:ext uri="{FF2B5EF4-FFF2-40B4-BE49-F238E27FC236}">
                  <a16:creationId xmlns:a16="http://schemas.microsoft.com/office/drawing/2014/main" id="{7A55CB26-AB43-45A3-ADED-252868080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950"/>
              <a:ext cx="38" cy="42"/>
            </a:xfrm>
            <a:custGeom>
              <a:avLst/>
              <a:gdLst>
                <a:gd name="T0" fmla="*/ 32 w 19"/>
                <a:gd name="T1" fmla="*/ 88 h 19"/>
                <a:gd name="T2" fmla="*/ 128 w 19"/>
                <a:gd name="T3" fmla="*/ 206 h 19"/>
                <a:gd name="T4" fmla="*/ 40 w 19"/>
                <a:gd name="T5" fmla="*/ 10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9">
                  <a:moveTo>
                    <a:pt x="4" y="8"/>
                  </a:moveTo>
                  <a:cubicBezTo>
                    <a:pt x="8" y="11"/>
                    <a:pt x="10" y="19"/>
                    <a:pt x="16" y="19"/>
                  </a:cubicBezTo>
                  <a:cubicBezTo>
                    <a:pt x="19" y="9"/>
                    <a:pt x="0" y="0"/>
                    <a:pt x="5" y="10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0" name="Freeform 335">
              <a:extLst>
                <a:ext uri="{FF2B5EF4-FFF2-40B4-BE49-F238E27FC236}">
                  <a16:creationId xmlns:a16="http://schemas.microsoft.com/office/drawing/2014/main" id="{C5291BEC-60A2-4359-B97A-11C23AC8B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3341"/>
              <a:ext cx="15" cy="48"/>
            </a:xfrm>
            <a:custGeom>
              <a:avLst/>
              <a:gdLst>
                <a:gd name="T0" fmla="*/ 28 w 7"/>
                <a:gd name="T1" fmla="*/ 44 h 22"/>
                <a:gd name="T2" fmla="*/ 51 w 7"/>
                <a:gd name="T3" fmla="*/ 166 h 22"/>
                <a:gd name="T4" fmla="*/ 9 w 7"/>
                <a:gd name="T5" fmla="*/ 7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2">
                  <a:moveTo>
                    <a:pt x="3" y="4"/>
                  </a:moveTo>
                  <a:cubicBezTo>
                    <a:pt x="0" y="8"/>
                    <a:pt x="0" y="22"/>
                    <a:pt x="5" y="16"/>
                  </a:cubicBezTo>
                  <a:cubicBezTo>
                    <a:pt x="7" y="13"/>
                    <a:pt x="5" y="0"/>
                    <a:pt x="1" y="7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1" name="Freeform 336">
              <a:extLst>
                <a:ext uri="{FF2B5EF4-FFF2-40B4-BE49-F238E27FC236}">
                  <a16:creationId xmlns:a16="http://schemas.microsoft.com/office/drawing/2014/main" id="{CAE2065F-90CA-4A7E-8EC5-341BDEC5B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983"/>
              <a:ext cx="27" cy="19"/>
            </a:xfrm>
            <a:custGeom>
              <a:avLst/>
              <a:gdLst>
                <a:gd name="T0" fmla="*/ 8 w 13"/>
                <a:gd name="T1" fmla="*/ 36 h 9"/>
                <a:gd name="T2" fmla="*/ 100 w 13"/>
                <a:gd name="T3" fmla="*/ 76 h 9"/>
                <a:gd name="T4" fmla="*/ 0 w 13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" y="4"/>
                  </a:moveTo>
                  <a:cubicBezTo>
                    <a:pt x="3" y="6"/>
                    <a:pt x="7" y="9"/>
                    <a:pt x="11" y="8"/>
                  </a:cubicBezTo>
                  <a:cubicBezTo>
                    <a:pt x="13" y="1"/>
                    <a:pt x="0" y="0"/>
                    <a:pt x="0" y="4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2" name="Freeform 337">
              <a:extLst>
                <a:ext uri="{FF2B5EF4-FFF2-40B4-BE49-F238E27FC236}">
                  <a16:creationId xmlns:a16="http://schemas.microsoft.com/office/drawing/2014/main" id="{4FBD9070-95DA-41C2-9512-73E0FCD4D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3339"/>
              <a:ext cx="20" cy="33"/>
            </a:xfrm>
            <a:custGeom>
              <a:avLst/>
              <a:gdLst>
                <a:gd name="T0" fmla="*/ 40 w 10"/>
                <a:gd name="T1" fmla="*/ 9 h 15"/>
                <a:gd name="T2" fmla="*/ 64 w 10"/>
                <a:gd name="T3" fmla="*/ 117 h 15"/>
                <a:gd name="T4" fmla="*/ 16 w 10"/>
                <a:gd name="T5" fmla="*/ 106 h 15"/>
                <a:gd name="T6" fmla="*/ 48 w 10"/>
                <a:gd name="T7" fmla="*/ 2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5" y="1"/>
                  </a:moveTo>
                  <a:cubicBezTo>
                    <a:pt x="7" y="3"/>
                    <a:pt x="10" y="9"/>
                    <a:pt x="8" y="11"/>
                  </a:cubicBezTo>
                  <a:cubicBezTo>
                    <a:pt x="6" y="15"/>
                    <a:pt x="3" y="13"/>
                    <a:pt x="2" y="10"/>
                  </a:cubicBezTo>
                  <a:cubicBezTo>
                    <a:pt x="0" y="6"/>
                    <a:pt x="2" y="0"/>
                    <a:pt x="6" y="2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3" name="Freeform 338">
              <a:extLst>
                <a:ext uri="{FF2B5EF4-FFF2-40B4-BE49-F238E27FC236}">
                  <a16:creationId xmlns:a16="http://schemas.microsoft.com/office/drawing/2014/main" id="{C5CEBE7E-4EF2-49FC-9C9E-14763D9FE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3189"/>
              <a:ext cx="41" cy="57"/>
            </a:xfrm>
            <a:custGeom>
              <a:avLst/>
              <a:gdLst>
                <a:gd name="T0" fmla="*/ 33 w 20"/>
                <a:gd name="T1" fmla="*/ 274 h 26"/>
                <a:gd name="T2" fmla="*/ 59 w 20"/>
                <a:gd name="T3" fmla="*/ 96 h 26"/>
                <a:gd name="T4" fmla="*/ 33 w 20"/>
                <a:gd name="T5" fmla="*/ 26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">
                  <a:moveTo>
                    <a:pt x="4" y="26"/>
                  </a:moveTo>
                  <a:cubicBezTo>
                    <a:pt x="6" y="23"/>
                    <a:pt x="20" y="0"/>
                    <a:pt x="7" y="9"/>
                  </a:cubicBezTo>
                  <a:cubicBezTo>
                    <a:pt x="3" y="11"/>
                    <a:pt x="0" y="23"/>
                    <a:pt x="4" y="25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4" name="Freeform 339">
              <a:extLst>
                <a:ext uri="{FF2B5EF4-FFF2-40B4-BE49-F238E27FC236}">
                  <a16:creationId xmlns:a16="http://schemas.microsoft.com/office/drawing/2014/main" id="{2CCC38C5-3BD0-4524-BEF9-BCF96C16F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926"/>
              <a:ext cx="157" cy="72"/>
            </a:xfrm>
            <a:custGeom>
              <a:avLst/>
              <a:gdLst>
                <a:gd name="T0" fmla="*/ 0 w 77"/>
                <a:gd name="T1" fmla="*/ 209 h 33"/>
                <a:gd name="T2" fmla="*/ 84 w 77"/>
                <a:gd name="T3" fmla="*/ 113 h 33"/>
                <a:gd name="T4" fmla="*/ 188 w 77"/>
                <a:gd name="T5" fmla="*/ 52 h 33"/>
                <a:gd name="T6" fmla="*/ 312 w 77"/>
                <a:gd name="T7" fmla="*/ 0 h 33"/>
                <a:gd name="T8" fmla="*/ 408 w 77"/>
                <a:gd name="T9" fmla="*/ 61 h 33"/>
                <a:gd name="T10" fmla="*/ 540 w 77"/>
                <a:gd name="T11" fmla="*/ 177 h 33"/>
                <a:gd name="T12" fmla="*/ 628 w 77"/>
                <a:gd name="T13" fmla="*/ 34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33">
                  <a:moveTo>
                    <a:pt x="0" y="20"/>
                  </a:moveTo>
                  <a:cubicBezTo>
                    <a:pt x="2" y="16"/>
                    <a:pt x="7" y="14"/>
                    <a:pt x="10" y="11"/>
                  </a:cubicBezTo>
                  <a:cubicBezTo>
                    <a:pt x="15" y="6"/>
                    <a:pt x="15" y="6"/>
                    <a:pt x="22" y="5"/>
                  </a:cubicBezTo>
                  <a:cubicBezTo>
                    <a:pt x="26" y="4"/>
                    <a:pt x="33" y="0"/>
                    <a:pt x="37" y="0"/>
                  </a:cubicBezTo>
                  <a:cubicBezTo>
                    <a:pt x="40" y="0"/>
                    <a:pt x="45" y="4"/>
                    <a:pt x="48" y="6"/>
                  </a:cubicBezTo>
                  <a:cubicBezTo>
                    <a:pt x="55" y="9"/>
                    <a:pt x="59" y="11"/>
                    <a:pt x="64" y="17"/>
                  </a:cubicBezTo>
                  <a:cubicBezTo>
                    <a:pt x="68" y="21"/>
                    <a:pt x="77" y="26"/>
                    <a:pt x="74" y="33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5" name="Freeform 340">
              <a:extLst>
                <a:ext uri="{FF2B5EF4-FFF2-40B4-BE49-F238E27FC236}">
                  <a16:creationId xmlns:a16="http://schemas.microsoft.com/office/drawing/2014/main" id="{4EA19056-4EA0-492B-A047-51D60F6B2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996"/>
              <a:ext cx="31" cy="26"/>
            </a:xfrm>
            <a:custGeom>
              <a:avLst/>
              <a:gdLst>
                <a:gd name="T0" fmla="*/ 0 w 15"/>
                <a:gd name="T1" fmla="*/ 20 h 12"/>
                <a:gd name="T2" fmla="*/ 89 w 15"/>
                <a:gd name="T3" fmla="*/ 121 h 12"/>
                <a:gd name="T4" fmla="*/ 99 w 15"/>
                <a:gd name="T5" fmla="*/ 61 h 12"/>
                <a:gd name="T6" fmla="*/ 8 w 15"/>
                <a:gd name="T7" fmla="*/ 4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0" y="2"/>
                  </a:moveTo>
                  <a:cubicBezTo>
                    <a:pt x="2" y="5"/>
                    <a:pt x="6" y="12"/>
                    <a:pt x="10" y="12"/>
                  </a:cubicBezTo>
                  <a:cubicBezTo>
                    <a:pt x="15" y="11"/>
                    <a:pt x="12" y="8"/>
                    <a:pt x="11" y="6"/>
                  </a:cubicBezTo>
                  <a:cubicBezTo>
                    <a:pt x="9" y="4"/>
                    <a:pt x="2" y="0"/>
                    <a:pt x="1" y="4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6" name="Freeform 341">
              <a:extLst>
                <a:ext uri="{FF2B5EF4-FFF2-40B4-BE49-F238E27FC236}">
                  <a16:creationId xmlns:a16="http://schemas.microsoft.com/office/drawing/2014/main" id="{FA3AD26B-2E7C-412F-82EB-331024D7F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3144"/>
              <a:ext cx="43" cy="63"/>
            </a:xfrm>
            <a:custGeom>
              <a:avLst/>
              <a:gdLst>
                <a:gd name="T0" fmla="*/ 84 w 21"/>
                <a:gd name="T1" fmla="*/ 278 h 29"/>
                <a:gd name="T2" fmla="*/ 76 w 21"/>
                <a:gd name="T3" fmla="*/ 72 h 29"/>
                <a:gd name="T4" fmla="*/ 84 w 21"/>
                <a:gd name="T5" fmla="*/ 27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9">
                  <a:moveTo>
                    <a:pt x="10" y="27"/>
                  </a:moveTo>
                  <a:cubicBezTo>
                    <a:pt x="11" y="24"/>
                    <a:pt x="21" y="0"/>
                    <a:pt x="9" y="7"/>
                  </a:cubicBezTo>
                  <a:cubicBezTo>
                    <a:pt x="4" y="10"/>
                    <a:pt x="0" y="29"/>
                    <a:pt x="10" y="27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7" name="Freeform 342">
              <a:extLst>
                <a:ext uri="{FF2B5EF4-FFF2-40B4-BE49-F238E27FC236}">
                  <a16:creationId xmlns:a16="http://schemas.microsoft.com/office/drawing/2014/main" id="{07293E9E-1E0E-4D76-87D4-8A37F7146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3319"/>
              <a:ext cx="18" cy="35"/>
            </a:xfrm>
            <a:custGeom>
              <a:avLst/>
              <a:gdLst>
                <a:gd name="T0" fmla="*/ 32 w 9"/>
                <a:gd name="T1" fmla="*/ 20 h 16"/>
                <a:gd name="T2" fmla="*/ 24 w 9"/>
                <a:gd name="T3" fmla="*/ 168 h 16"/>
                <a:gd name="T4" fmla="*/ 40 w 9"/>
                <a:gd name="T5" fmla="*/ 0 h 16"/>
                <a:gd name="T6" fmla="*/ 24 w 9"/>
                <a:gd name="T7" fmla="*/ 4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4" y="2"/>
                  </a:moveTo>
                  <a:cubicBezTo>
                    <a:pt x="1" y="4"/>
                    <a:pt x="0" y="14"/>
                    <a:pt x="3" y="16"/>
                  </a:cubicBezTo>
                  <a:cubicBezTo>
                    <a:pt x="4" y="13"/>
                    <a:pt x="9" y="2"/>
                    <a:pt x="5" y="0"/>
                  </a:cubicBezTo>
                  <a:cubicBezTo>
                    <a:pt x="4" y="1"/>
                    <a:pt x="3" y="3"/>
                    <a:pt x="3" y="4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8" name="Freeform 343">
              <a:extLst>
                <a:ext uri="{FF2B5EF4-FFF2-40B4-BE49-F238E27FC236}">
                  <a16:creationId xmlns:a16="http://schemas.microsoft.com/office/drawing/2014/main" id="{9525BF80-5FA2-45C0-9964-843E2416B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3378"/>
              <a:ext cx="28" cy="70"/>
            </a:xfrm>
            <a:custGeom>
              <a:avLst/>
              <a:gdLst>
                <a:gd name="T0" fmla="*/ 40 w 14"/>
                <a:gd name="T1" fmla="*/ 33 h 32"/>
                <a:gd name="T2" fmla="*/ 40 w 14"/>
                <a:gd name="T3" fmla="*/ 210 h 32"/>
                <a:gd name="T4" fmla="*/ 40 w 14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5" y="3"/>
                  </a:moveTo>
                  <a:cubicBezTo>
                    <a:pt x="5" y="5"/>
                    <a:pt x="14" y="32"/>
                    <a:pt x="5" y="20"/>
                  </a:cubicBezTo>
                  <a:cubicBezTo>
                    <a:pt x="3" y="17"/>
                    <a:pt x="0" y="0"/>
                    <a:pt x="5" y="5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79" name="Freeform 344">
              <a:extLst>
                <a:ext uri="{FF2B5EF4-FFF2-40B4-BE49-F238E27FC236}">
                  <a16:creationId xmlns:a16="http://schemas.microsoft.com/office/drawing/2014/main" id="{427B46F6-B2C7-40D0-BD08-DD96CA39E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018"/>
              <a:ext cx="47" cy="47"/>
            </a:xfrm>
            <a:custGeom>
              <a:avLst/>
              <a:gdLst>
                <a:gd name="T0" fmla="*/ 67 w 23"/>
                <a:gd name="T1" fmla="*/ 214 h 22"/>
                <a:gd name="T2" fmla="*/ 92 w 23"/>
                <a:gd name="T3" fmla="*/ 77 h 22"/>
                <a:gd name="T4" fmla="*/ 67 w 23"/>
                <a:gd name="T5" fmla="*/ 21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2">
                  <a:moveTo>
                    <a:pt x="8" y="22"/>
                  </a:moveTo>
                  <a:cubicBezTo>
                    <a:pt x="16" y="19"/>
                    <a:pt x="23" y="0"/>
                    <a:pt x="11" y="8"/>
                  </a:cubicBezTo>
                  <a:cubicBezTo>
                    <a:pt x="7" y="10"/>
                    <a:pt x="0" y="22"/>
                    <a:pt x="8" y="2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0" name="Freeform 345">
              <a:extLst>
                <a:ext uri="{FF2B5EF4-FFF2-40B4-BE49-F238E27FC236}">
                  <a16:creationId xmlns:a16="http://schemas.microsoft.com/office/drawing/2014/main" id="{2AD2DBCC-8C4D-46D1-A0CD-5564D8B03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3018"/>
              <a:ext cx="30" cy="17"/>
            </a:xfrm>
            <a:custGeom>
              <a:avLst/>
              <a:gdLst>
                <a:gd name="T0" fmla="*/ 32 w 15"/>
                <a:gd name="T1" fmla="*/ 60 h 8"/>
                <a:gd name="T2" fmla="*/ 88 w 15"/>
                <a:gd name="T3" fmla="*/ 77 h 8"/>
                <a:gd name="T4" fmla="*/ 40 w 15"/>
                <a:gd name="T5" fmla="*/ 6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">
                  <a:moveTo>
                    <a:pt x="4" y="6"/>
                  </a:moveTo>
                  <a:cubicBezTo>
                    <a:pt x="6" y="7"/>
                    <a:pt x="9" y="8"/>
                    <a:pt x="11" y="8"/>
                  </a:cubicBezTo>
                  <a:cubicBezTo>
                    <a:pt x="15" y="0"/>
                    <a:pt x="0" y="1"/>
                    <a:pt x="5" y="6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1" name="Freeform 346">
              <a:extLst>
                <a:ext uri="{FF2B5EF4-FFF2-40B4-BE49-F238E27FC236}">
                  <a16:creationId xmlns:a16="http://schemas.microsoft.com/office/drawing/2014/main" id="{8019AE42-1B79-45FB-94A9-778CCBD58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948"/>
              <a:ext cx="17" cy="28"/>
            </a:xfrm>
            <a:custGeom>
              <a:avLst/>
              <a:gdLst>
                <a:gd name="T0" fmla="*/ 0 w 8"/>
                <a:gd name="T1" fmla="*/ 52 h 13"/>
                <a:gd name="T2" fmla="*/ 60 w 8"/>
                <a:gd name="T3" fmla="*/ 41 h 13"/>
                <a:gd name="T4" fmla="*/ 9 w 8"/>
                <a:gd name="T5" fmla="*/ 6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5"/>
                  </a:moveTo>
                  <a:cubicBezTo>
                    <a:pt x="0" y="13"/>
                    <a:pt x="8" y="8"/>
                    <a:pt x="6" y="4"/>
                  </a:cubicBezTo>
                  <a:cubicBezTo>
                    <a:pt x="4" y="0"/>
                    <a:pt x="0" y="4"/>
                    <a:pt x="1" y="7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2" name="Freeform 347">
              <a:extLst>
                <a:ext uri="{FF2B5EF4-FFF2-40B4-BE49-F238E27FC236}">
                  <a16:creationId xmlns:a16="http://schemas.microsoft.com/office/drawing/2014/main" id="{38E5E9F4-C96A-4286-84A1-992C5D3B7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944"/>
              <a:ext cx="23" cy="32"/>
            </a:xfrm>
            <a:custGeom>
              <a:avLst/>
              <a:gdLst>
                <a:gd name="T0" fmla="*/ 27 w 11"/>
                <a:gd name="T1" fmla="*/ 68 h 15"/>
                <a:gd name="T2" fmla="*/ 75 w 11"/>
                <a:gd name="T3" fmla="*/ 137 h 15"/>
                <a:gd name="T4" fmla="*/ 100 w 11"/>
                <a:gd name="T5" fmla="*/ 49 h 15"/>
                <a:gd name="T6" fmla="*/ 27 w 11"/>
                <a:gd name="T7" fmla="*/ 77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5">
                  <a:moveTo>
                    <a:pt x="3" y="7"/>
                  </a:moveTo>
                  <a:cubicBezTo>
                    <a:pt x="4" y="8"/>
                    <a:pt x="5" y="15"/>
                    <a:pt x="8" y="14"/>
                  </a:cubicBezTo>
                  <a:cubicBezTo>
                    <a:pt x="9" y="14"/>
                    <a:pt x="11" y="6"/>
                    <a:pt x="11" y="5"/>
                  </a:cubicBezTo>
                  <a:cubicBezTo>
                    <a:pt x="9" y="0"/>
                    <a:pt x="0" y="2"/>
                    <a:pt x="3" y="8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3" name="Freeform 348">
              <a:extLst>
                <a:ext uri="{FF2B5EF4-FFF2-40B4-BE49-F238E27FC236}">
                  <a16:creationId xmlns:a16="http://schemas.microsoft.com/office/drawing/2014/main" id="{315A84C0-11D7-44F4-AA83-842DFC298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213"/>
              <a:ext cx="21" cy="22"/>
            </a:xfrm>
            <a:custGeom>
              <a:avLst/>
              <a:gdLst>
                <a:gd name="T0" fmla="*/ 57 w 10"/>
                <a:gd name="T1" fmla="*/ 20 h 10"/>
                <a:gd name="T2" fmla="*/ 92 w 10"/>
                <a:gd name="T3" fmla="*/ 9 h 10"/>
                <a:gd name="T4" fmla="*/ 48 w 10"/>
                <a:gd name="T5" fmla="*/ 9 h 10"/>
                <a:gd name="T6" fmla="*/ 48 w 10"/>
                <a:gd name="T7" fmla="*/ 2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6" y="2"/>
                  </a:moveTo>
                  <a:cubicBezTo>
                    <a:pt x="0" y="5"/>
                    <a:pt x="8" y="10"/>
                    <a:pt x="10" y="1"/>
                  </a:cubicBezTo>
                  <a:cubicBezTo>
                    <a:pt x="8" y="0"/>
                    <a:pt x="7" y="0"/>
                    <a:pt x="5" y="1"/>
                  </a:cubicBezTo>
                  <a:cubicBezTo>
                    <a:pt x="5" y="1"/>
                    <a:pt x="5" y="2"/>
                    <a:pt x="5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4" name="Freeform 349">
              <a:extLst>
                <a:ext uri="{FF2B5EF4-FFF2-40B4-BE49-F238E27FC236}">
                  <a16:creationId xmlns:a16="http://schemas.microsoft.com/office/drawing/2014/main" id="{053962F6-378C-4867-8E8E-7F789D051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3011"/>
              <a:ext cx="14" cy="20"/>
            </a:xfrm>
            <a:custGeom>
              <a:avLst/>
              <a:gdLst>
                <a:gd name="T0" fmla="*/ 8 w 7"/>
                <a:gd name="T1" fmla="*/ 53 h 9"/>
                <a:gd name="T2" fmla="*/ 48 w 7"/>
                <a:gd name="T3" fmla="*/ 98 h 9"/>
                <a:gd name="T4" fmla="*/ 8 w 7"/>
                <a:gd name="T5" fmla="*/ 6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1" y="5"/>
                  </a:moveTo>
                  <a:cubicBezTo>
                    <a:pt x="2" y="7"/>
                    <a:pt x="4" y="9"/>
                    <a:pt x="6" y="9"/>
                  </a:cubicBezTo>
                  <a:cubicBezTo>
                    <a:pt x="7" y="3"/>
                    <a:pt x="0" y="0"/>
                    <a:pt x="1" y="6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5" name="Freeform 350">
              <a:extLst>
                <a:ext uri="{FF2B5EF4-FFF2-40B4-BE49-F238E27FC236}">
                  <a16:creationId xmlns:a16="http://schemas.microsoft.com/office/drawing/2014/main" id="{A29051D1-EA78-4FA3-9FF7-6F8E202F7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937"/>
              <a:ext cx="14" cy="20"/>
            </a:xfrm>
            <a:custGeom>
              <a:avLst/>
              <a:gdLst>
                <a:gd name="T0" fmla="*/ 16 w 7"/>
                <a:gd name="T1" fmla="*/ 98 h 9"/>
                <a:gd name="T2" fmla="*/ 16 w 7"/>
                <a:gd name="T3" fmla="*/ 0 h 9"/>
                <a:gd name="T4" fmla="*/ 16 w 7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2" y="9"/>
                  </a:moveTo>
                  <a:cubicBezTo>
                    <a:pt x="1" y="6"/>
                    <a:pt x="0" y="3"/>
                    <a:pt x="2" y="0"/>
                  </a:cubicBezTo>
                  <a:cubicBezTo>
                    <a:pt x="7" y="1"/>
                    <a:pt x="5" y="7"/>
                    <a:pt x="2" y="9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6" name="Freeform 351">
              <a:extLst>
                <a:ext uri="{FF2B5EF4-FFF2-40B4-BE49-F238E27FC236}">
                  <a16:creationId xmlns:a16="http://schemas.microsoft.com/office/drawing/2014/main" id="{39B24447-A5D1-4E6B-A469-37E41CE4B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944"/>
              <a:ext cx="24" cy="30"/>
            </a:xfrm>
            <a:custGeom>
              <a:avLst/>
              <a:gdLst>
                <a:gd name="T0" fmla="*/ 0 w 12"/>
                <a:gd name="T1" fmla="*/ 120 h 14"/>
                <a:gd name="T2" fmla="*/ 88 w 12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0" y="12"/>
                  </a:moveTo>
                  <a:cubicBezTo>
                    <a:pt x="2" y="0"/>
                    <a:pt x="12" y="3"/>
                    <a:pt x="11" y="14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7" name="Freeform 352">
              <a:extLst>
                <a:ext uri="{FF2B5EF4-FFF2-40B4-BE49-F238E27FC236}">
                  <a16:creationId xmlns:a16="http://schemas.microsoft.com/office/drawing/2014/main" id="{60ED0416-E7B5-4CB4-9CEE-A0CCF2DC9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102"/>
              <a:ext cx="17" cy="46"/>
            </a:xfrm>
            <a:custGeom>
              <a:avLst/>
              <a:gdLst>
                <a:gd name="T0" fmla="*/ 0 w 8"/>
                <a:gd name="T1" fmla="*/ 0 h 21"/>
                <a:gd name="T2" fmla="*/ 28 w 8"/>
                <a:gd name="T3" fmla="*/ 20 h 21"/>
                <a:gd name="T4" fmla="*/ 40 w 8"/>
                <a:gd name="T5" fmla="*/ 61 h 21"/>
                <a:gd name="T6" fmla="*/ 49 w 8"/>
                <a:gd name="T7" fmla="*/ 116 h 21"/>
                <a:gd name="T8" fmla="*/ 60 w 8"/>
                <a:gd name="T9" fmla="*/ 177 h 21"/>
                <a:gd name="T10" fmla="*/ 0 w 8"/>
                <a:gd name="T11" fmla="*/ 16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1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  <a:cubicBezTo>
                    <a:pt x="4" y="3"/>
                    <a:pt x="4" y="5"/>
                    <a:pt x="4" y="6"/>
                  </a:cubicBezTo>
                  <a:cubicBezTo>
                    <a:pt x="5" y="8"/>
                    <a:pt x="8" y="10"/>
                    <a:pt x="5" y="11"/>
                  </a:cubicBezTo>
                  <a:cubicBezTo>
                    <a:pt x="7" y="10"/>
                    <a:pt x="6" y="16"/>
                    <a:pt x="6" y="17"/>
                  </a:cubicBezTo>
                  <a:cubicBezTo>
                    <a:pt x="5" y="21"/>
                    <a:pt x="0" y="19"/>
                    <a:pt x="0" y="16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8" name="Freeform 353">
              <a:extLst>
                <a:ext uri="{FF2B5EF4-FFF2-40B4-BE49-F238E27FC236}">
                  <a16:creationId xmlns:a16="http://schemas.microsoft.com/office/drawing/2014/main" id="{273255BE-2A4A-44F4-B9D9-D67F563EF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135"/>
              <a:ext cx="43" cy="65"/>
            </a:xfrm>
            <a:custGeom>
              <a:avLst/>
              <a:gdLst>
                <a:gd name="T0" fmla="*/ 76 w 21"/>
                <a:gd name="T1" fmla="*/ 306 h 30"/>
                <a:gd name="T2" fmla="*/ 129 w 21"/>
                <a:gd name="T3" fmla="*/ 0 h 30"/>
                <a:gd name="T4" fmla="*/ 68 w 21"/>
                <a:gd name="T5" fmla="*/ 30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0">
                  <a:moveTo>
                    <a:pt x="9" y="30"/>
                  </a:moveTo>
                  <a:cubicBezTo>
                    <a:pt x="9" y="24"/>
                    <a:pt x="21" y="3"/>
                    <a:pt x="15" y="0"/>
                  </a:cubicBezTo>
                  <a:cubicBezTo>
                    <a:pt x="13" y="4"/>
                    <a:pt x="0" y="28"/>
                    <a:pt x="8" y="3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89" name="Freeform 354">
              <a:extLst>
                <a:ext uri="{FF2B5EF4-FFF2-40B4-BE49-F238E27FC236}">
                  <a16:creationId xmlns:a16="http://schemas.microsoft.com/office/drawing/2014/main" id="{35473104-A6F9-4539-ABAE-390D4907D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3213"/>
              <a:ext cx="63" cy="54"/>
            </a:xfrm>
            <a:custGeom>
              <a:avLst/>
              <a:gdLst>
                <a:gd name="T0" fmla="*/ 49 w 31"/>
                <a:gd name="T1" fmla="*/ 233 h 25"/>
                <a:gd name="T2" fmla="*/ 169 w 31"/>
                <a:gd name="T3" fmla="*/ 9 h 25"/>
                <a:gd name="T4" fmla="*/ 75 w 31"/>
                <a:gd name="T5" fmla="*/ 25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5">
                  <a:moveTo>
                    <a:pt x="6" y="23"/>
                  </a:moveTo>
                  <a:cubicBezTo>
                    <a:pt x="11" y="23"/>
                    <a:pt x="31" y="2"/>
                    <a:pt x="20" y="1"/>
                  </a:cubicBezTo>
                  <a:cubicBezTo>
                    <a:pt x="12" y="0"/>
                    <a:pt x="0" y="21"/>
                    <a:pt x="9" y="25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0" name="Freeform 355">
              <a:extLst>
                <a:ext uri="{FF2B5EF4-FFF2-40B4-BE49-F238E27FC236}">
                  <a16:creationId xmlns:a16="http://schemas.microsoft.com/office/drawing/2014/main" id="{A7C3EF36-CC97-4186-81B9-3B97B7329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939"/>
              <a:ext cx="29" cy="44"/>
            </a:xfrm>
            <a:custGeom>
              <a:avLst/>
              <a:gdLst>
                <a:gd name="T0" fmla="*/ 0 w 14"/>
                <a:gd name="T1" fmla="*/ 9 h 20"/>
                <a:gd name="T2" fmla="*/ 116 w 14"/>
                <a:gd name="T3" fmla="*/ 106 h 20"/>
                <a:gd name="T4" fmla="*/ 17 w 14"/>
                <a:gd name="T5" fmla="*/ 9 h 20"/>
                <a:gd name="T6" fmla="*/ 17 w 14"/>
                <a:gd name="T7" fmla="*/ 3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0">
                  <a:moveTo>
                    <a:pt x="0" y="1"/>
                  </a:moveTo>
                  <a:cubicBezTo>
                    <a:pt x="1" y="5"/>
                    <a:pt x="11" y="20"/>
                    <a:pt x="13" y="10"/>
                  </a:cubicBezTo>
                  <a:cubicBezTo>
                    <a:pt x="14" y="5"/>
                    <a:pt x="7" y="0"/>
                    <a:pt x="2" y="1"/>
                  </a:cubicBezTo>
                  <a:cubicBezTo>
                    <a:pt x="2" y="1"/>
                    <a:pt x="2" y="2"/>
                    <a:pt x="2" y="3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1" name="Freeform 356">
              <a:extLst>
                <a:ext uri="{FF2B5EF4-FFF2-40B4-BE49-F238E27FC236}">
                  <a16:creationId xmlns:a16="http://schemas.microsoft.com/office/drawing/2014/main" id="{E2543C59-4894-429E-AF9B-E5ACCF2AC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898"/>
              <a:ext cx="25" cy="24"/>
            </a:xfrm>
            <a:custGeom>
              <a:avLst/>
              <a:gdLst>
                <a:gd name="T0" fmla="*/ 17 w 12"/>
                <a:gd name="T1" fmla="*/ 52 h 11"/>
                <a:gd name="T2" fmla="*/ 83 w 12"/>
                <a:gd name="T3" fmla="*/ 105 h 11"/>
                <a:gd name="T4" fmla="*/ 73 w 12"/>
                <a:gd name="T5" fmla="*/ 33 h 11"/>
                <a:gd name="T6" fmla="*/ 17 w 12"/>
                <a:gd name="T7" fmla="*/ 6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2" y="5"/>
                  </a:moveTo>
                  <a:cubicBezTo>
                    <a:pt x="3" y="6"/>
                    <a:pt x="6" y="11"/>
                    <a:pt x="9" y="10"/>
                  </a:cubicBezTo>
                  <a:cubicBezTo>
                    <a:pt x="12" y="9"/>
                    <a:pt x="10" y="4"/>
                    <a:pt x="8" y="3"/>
                  </a:cubicBezTo>
                  <a:cubicBezTo>
                    <a:pt x="4" y="0"/>
                    <a:pt x="0" y="2"/>
                    <a:pt x="2" y="6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2" name="Freeform 357">
              <a:extLst>
                <a:ext uri="{FF2B5EF4-FFF2-40B4-BE49-F238E27FC236}">
                  <a16:creationId xmlns:a16="http://schemas.microsoft.com/office/drawing/2014/main" id="{CD4BACF3-9877-4E7C-AC41-924C695F9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3372"/>
              <a:ext cx="25" cy="52"/>
            </a:xfrm>
            <a:custGeom>
              <a:avLst/>
              <a:gdLst>
                <a:gd name="T0" fmla="*/ 65 w 12"/>
                <a:gd name="T1" fmla="*/ 0 h 24"/>
                <a:gd name="T2" fmla="*/ 73 w 12"/>
                <a:gd name="T3" fmla="*/ 245 h 24"/>
                <a:gd name="T4" fmla="*/ 65 w 12"/>
                <a:gd name="T5" fmla="*/ 2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7" y="0"/>
                  </a:moveTo>
                  <a:cubicBezTo>
                    <a:pt x="7" y="8"/>
                    <a:pt x="12" y="16"/>
                    <a:pt x="8" y="24"/>
                  </a:cubicBezTo>
                  <a:cubicBezTo>
                    <a:pt x="3" y="23"/>
                    <a:pt x="0" y="1"/>
                    <a:pt x="7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3" name="Freeform 358">
              <a:extLst>
                <a:ext uri="{FF2B5EF4-FFF2-40B4-BE49-F238E27FC236}">
                  <a16:creationId xmlns:a16="http://schemas.microsoft.com/office/drawing/2014/main" id="{0FA5BA4C-52EA-47C7-90C9-FC445F93C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3328"/>
              <a:ext cx="19" cy="33"/>
            </a:xfrm>
            <a:custGeom>
              <a:avLst/>
              <a:gdLst>
                <a:gd name="T0" fmla="*/ 27 w 9"/>
                <a:gd name="T1" fmla="*/ 117 h 15"/>
                <a:gd name="T2" fmla="*/ 76 w 9"/>
                <a:gd name="T3" fmla="*/ 20 h 15"/>
                <a:gd name="T4" fmla="*/ 36 w 9"/>
                <a:gd name="T5" fmla="*/ 11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3" y="11"/>
                  </a:moveTo>
                  <a:cubicBezTo>
                    <a:pt x="6" y="15"/>
                    <a:pt x="9" y="4"/>
                    <a:pt x="8" y="2"/>
                  </a:cubicBezTo>
                  <a:cubicBezTo>
                    <a:pt x="3" y="0"/>
                    <a:pt x="0" y="8"/>
                    <a:pt x="4" y="11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4" name="Freeform 359">
              <a:extLst>
                <a:ext uri="{FF2B5EF4-FFF2-40B4-BE49-F238E27FC236}">
                  <a16:creationId xmlns:a16="http://schemas.microsoft.com/office/drawing/2014/main" id="{6DFE5BBB-1C57-4E41-A283-50EC9DE06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3026"/>
              <a:ext cx="10" cy="31"/>
            </a:xfrm>
            <a:custGeom>
              <a:avLst/>
              <a:gdLst>
                <a:gd name="T0" fmla="*/ 8 w 5"/>
                <a:gd name="T1" fmla="*/ 0 h 14"/>
                <a:gd name="T2" fmla="*/ 32 w 5"/>
                <a:gd name="T3" fmla="*/ 153 h 14"/>
                <a:gd name="T4" fmla="*/ 8 w 5"/>
                <a:gd name="T5" fmla="*/ 0 h 14"/>
                <a:gd name="T6" fmla="*/ 8 w 5"/>
                <a:gd name="T7" fmla="*/ 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4">
                  <a:moveTo>
                    <a:pt x="1" y="0"/>
                  </a:moveTo>
                  <a:cubicBezTo>
                    <a:pt x="1" y="5"/>
                    <a:pt x="0" y="11"/>
                    <a:pt x="4" y="14"/>
                  </a:cubicBezTo>
                  <a:cubicBezTo>
                    <a:pt x="4" y="10"/>
                    <a:pt x="5" y="3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5" name="Freeform 360">
              <a:extLst>
                <a:ext uri="{FF2B5EF4-FFF2-40B4-BE49-F238E27FC236}">
                  <a16:creationId xmlns:a16="http://schemas.microsoft.com/office/drawing/2014/main" id="{69464632-4EB3-4542-903A-C7169CA25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874"/>
              <a:ext cx="29" cy="16"/>
            </a:xfrm>
            <a:custGeom>
              <a:avLst/>
              <a:gdLst>
                <a:gd name="T0" fmla="*/ 8 w 14"/>
                <a:gd name="T1" fmla="*/ 85 h 7"/>
                <a:gd name="T2" fmla="*/ 124 w 14"/>
                <a:gd name="T3" fmla="*/ 48 h 7"/>
                <a:gd name="T4" fmla="*/ 8 w 14"/>
                <a:gd name="T5" fmla="*/ 11 h 7"/>
                <a:gd name="T6" fmla="*/ 8 w 14"/>
                <a:gd name="T7" fmla="*/ 8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">
                  <a:moveTo>
                    <a:pt x="1" y="7"/>
                  </a:moveTo>
                  <a:cubicBezTo>
                    <a:pt x="3" y="6"/>
                    <a:pt x="13" y="7"/>
                    <a:pt x="14" y="4"/>
                  </a:cubicBezTo>
                  <a:cubicBezTo>
                    <a:pt x="14" y="0"/>
                    <a:pt x="4" y="1"/>
                    <a:pt x="1" y="1"/>
                  </a:cubicBezTo>
                  <a:cubicBezTo>
                    <a:pt x="0" y="3"/>
                    <a:pt x="0" y="5"/>
                    <a:pt x="1" y="7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6" name="Freeform 361">
              <a:extLst>
                <a:ext uri="{FF2B5EF4-FFF2-40B4-BE49-F238E27FC236}">
                  <a16:creationId xmlns:a16="http://schemas.microsoft.com/office/drawing/2014/main" id="{B99EE3DD-BA4F-4C60-BD03-46D32B153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3181"/>
              <a:ext cx="26" cy="36"/>
            </a:xfrm>
            <a:custGeom>
              <a:avLst/>
              <a:gdLst>
                <a:gd name="T0" fmla="*/ 16 w 13"/>
                <a:gd name="T1" fmla="*/ 144 h 17"/>
                <a:gd name="T2" fmla="*/ 80 w 13"/>
                <a:gd name="T3" fmla="*/ 112 h 17"/>
                <a:gd name="T4" fmla="*/ 104 w 13"/>
                <a:gd name="T5" fmla="*/ 17 h 17"/>
                <a:gd name="T6" fmla="*/ 8 w 13"/>
                <a:gd name="T7" fmla="*/ 15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7">
                  <a:moveTo>
                    <a:pt x="2" y="15"/>
                  </a:moveTo>
                  <a:cubicBezTo>
                    <a:pt x="2" y="17"/>
                    <a:pt x="9" y="14"/>
                    <a:pt x="10" y="12"/>
                  </a:cubicBezTo>
                  <a:cubicBezTo>
                    <a:pt x="13" y="9"/>
                    <a:pt x="12" y="5"/>
                    <a:pt x="13" y="2"/>
                  </a:cubicBezTo>
                  <a:cubicBezTo>
                    <a:pt x="8" y="0"/>
                    <a:pt x="0" y="11"/>
                    <a:pt x="1" y="16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7" name="Freeform 362">
              <a:extLst>
                <a:ext uri="{FF2B5EF4-FFF2-40B4-BE49-F238E27FC236}">
                  <a16:creationId xmlns:a16="http://schemas.microsoft.com/office/drawing/2014/main" id="{328358AF-7D2E-48B1-968E-662557C88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3343"/>
              <a:ext cx="18" cy="55"/>
            </a:xfrm>
            <a:custGeom>
              <a:avLst/>
              <a:gdLst>
                <a:gd name="T0" fmla="*/ 40 w 9"/>
                <a:gd name="T1" fmla="*/ 9 h 25"/>
                <a:gd name="T2" fmla="*/ 32 w 9"/>
                <a:gd name="T3" fmla="*/ 266 h 25"/>
                <a:gd name="T4" fmla="*/ 24 w 9"/>
                <a:gd name="T5" fmla="*/ 0 h 25"/>
                <a:gd name="T6" fmla="*/ 40 w 9"/>
                <a:gd name="T7" fmla="*/ 0 h 25"/>
                <a:gd name="T8" fmla="*/ 40 w 9"/>
                <a:gd name="T9" fmla="*/ 2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5" y="1"/>
                  </a:moveTo>
                  <a:cubicBezTo>
                    <a:pt x="5" y="6"/>
                    <a:pt x="9" y="23"/>
                    <a:pt x="4" y="25"/>
                  </a:cubicBezTo>
                  <a:cubicBezTo>
                    <a:pt x="0" y="20"/>
                    <a:pt x="1" y="6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1"/>
                    <a:pt x="5" y="1"/>
                    <a:pt x="5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8" name="Freeform 363">
              <a:extLst>
                <a:ext uri="{FF2B5EF4-FFF2-40B4-BE49-F238E27FC236}">
                  <a16:creationId xmlns:a16="http://schemas.microsoft.com/office/drawing/2014/main" id="{78D460A1-2E75-4DF0-88F5-E3E6A9CB7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913"/>
              <a:ext cx="18" cy="26"/>
            </a:xfrm>
            <a:custGeom>
              <a:avLst/>
              <a:gdLst>
                <a:gd name="T0" fmla="*/ 8 w 9"/>
                <a:gd name="T1" fmla="*/ 9 h 12"/>
                <a:gd name="T2" fmla="*/ 72 w 9"/>
                <a:gd name="T3" fmla="*/ 93 h 12"/>
                <a:gd name="T4" fmla="*/ 8 w 9"/>
                <a:gd name="T5" fmla="*/ 0 h 12"/>
                <a:gd name="T6" fmla="*/ 8 w 9"/>
                <a:gd name="T7" fmla="*/ 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1" y="1"/>
                  </a:moveTo>
                  <a:cubicBezTo>
                    <a:pt x="1" y="7"/>
                    <a:pt x="4" y="12"/>
                    <a:pt x="9" y="9"/>
                  </a:cubicBezTo>
                  <a:cubicBezTo>
                    <a:pt x="8" y="6"/>
                    <a:pt x="4" y="1"/>
                    <a:pt x="1" y="0"/>
                  </a:cubicBez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99" name="Freeform 364">
              <a:extLst>
                <a:ext uri="{FF2B5EF4-FFF2-40B4-BE49-F238E27FC236}">
                  <a16:creationId xmlns:a16="http://schemas.microsoft.com/office/drawing/2014/main" id="{B48C6181-9EFF-4F17-896A-4D65D96B8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920"/>
              <a:ext cx="14" cy="17"/>
            </a:xfrm>
            <a:custGeom>
              <a:avLst/>
              <a:gdLst>
                <a:gd name="T0" fmla="*/ 0 w 7"/>
                <a:gd name="T1" fmla="*/ 0 h 8"/>
                <a:gd name="T2" fmla="*/ 56 w 7"/>
                <a:gd name="T3" fmla="*/ 77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4"/>
                    <a:pt x="4" y="6"/>
                    <a:pt x="7" y="8"/>
                  </a:cubicBezTo>
                  <a:cubicBezTo>
                    <a:pt x="7" y="4"/>
                    <a:pt x="3" y="1"/>
                    <a:pt x="0" y="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0" name="Freeform 365">
              <a:extLst>
                <a:ext uri="{FF2B5EF4-FFF2-40B4-BE49-F238E27FC236}">
                  <a16:creationId xmlns:a16="http://schemas.microsoft.com/office/drawing/2014/main" id="{8CEEE89D-B323-4062-9D55-D61396832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866"/>
              <a:ext cx="144" cy="63"/>
            </a:xfrm>
            <a:custGeom>
              <a:avLst/>
              <a:gdLst>
                <a:gd name="T0" fmla="*/ 0 w 71"/>
                <a:gd name="T1" fmla="*/ 80 h 29"/>
                <a:gd name="T2" fmla="*/ 107 w 71"/>
                <a:gd name="T3" fmla="*/ 43 h 29"/>
                <a:gd name="T4" fmla="*/ 235 w 71"/>
                <a:gd name="T5" fmla="*/ 52 h 29"/>
                <a:gd name="T6" fmla="*/ 341 w 71"/>
                <a:gd name="T7" fmla="*/ 0 h 29"/>
                <a:gd name="T8" fmla="*/ 440 w 71"/>
                <a:gd name="T9" fmla="*/ 72 h 29"/>
                <a:gd name="T10" fmla="*/ 501 w 71"/>
                <a:gd name="T11" fmla="*/ 289 h 29"/>
                <a:gd name="T12" fmla="*/ 333 w 71"/>
                <a:gd name="T13" fmla="*/ 202 h 29"/>
                <a:gd name="T14" fmla="*/ 251 w 71"/>
                <a:gd name="T15" fmla="*/ 165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29">
                  <a:moveTo>
                    <a:pt x="0" y="8"/>
                  </a:moveTo>
                  <a:cubicBezTo>
                    <a:pt x="6" y="10"/>
                    <a:pt x="8" y="6"/>
                    <a:pt x="13" y="4"/>
                  </a:cubicBezTo>
                  <a:cubicBezTo>
                    <a:pt x="19" y="1"/>
                    <a:pt x="22" y="4"/>
                    <a:pt x="28" y="5"/>
                  </a:cubicBezTo>
                  <a:cubicBezTo>
                    <a:pt x="34" y="5"/>
                    <a:pt x="35" y="0"/>
                    <a:pt x="41" y="0"/>
                  </a:cubicBezTo>
                  <a:cubicBezTo>
                    <a:pt x="47" y="1"/>
                    <a:pt x="50" y="3"/>
                    <a:pt x="53" y="7"/>
                  </a:cubicBezTo>
                  <a:cubicBezTo>
                    <a:pt x="55" y="11"/>
                    <a:pt x="71" y="26"/>
                    <a:pt x="60" y="28"/>
                  </a:cubicBezTo>
                  <a:cubicBezTo>
                    <a:pt x="55" y="29"/>
                    <a:pt x="45" y="22"/>
                    <a:pt x="40" y="20"/>
                  </a:cubicBezTo>
                  <a:cubicBezTo>
                    <a:pt x="37" y="18"/>
                    <a:pt x="34" y="17"/>
                    <a:pt x="30" y="16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1" name="Freeform 366">
              <a:extLst>
                <a:ext uri="{FF2B5EF4-FFF2-40B4-BE49-F238E27FC236}">
                  <a16:creationId xmlns:a16="http://schemas.microsoft.com/office/drawing/2014/main" id="{C12F9D70-BE70-42F2-BD0A-8D330EC72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3250"/>
              <a:ext cx="38" cy="87"/>
            </a:xfrm>
            <a:custGeom>
              <a:avLst/>
              <a:gdLst>
                <a:gd name="T0" fmla="*/ 152 w 19"/>
                <a:gd name="T1" fmla="*/ 0 h 40"/>
                <a:gd name="T2" fmla="*/ 48 w 19"/>
                <a:gd name="T3" fmla="*/ 141 h 40"/>
                <a:gd name="T4" fmla="*/ 16 w 19"/>
                <a:gd name="T5" fmla="*/ 278 h 40"/>
                <a:gd name="T6" fmla="*/ 48 w 19"/>
                <a:gd name="T7" fmla="*/ 394 h 40"/>
                <a:gd name="T8" fmla="*/ 152 w 19"/>
                <a:gd name="T9" fmla="*/ 13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0">
                  <a:moveTo>
                    <a:pt x="19" y="0"/>
                  </a:moveTo>
                  <a:cubicBezTo>
                    <a:pt x="15" y="5"/>
                    <a:pt x="11" y="10"/>
                    <a:pt x="6" y="14"/>
                  </a:cubicBezTo>
                  <a:cubicBezTo>
                    <a:pt x="1" y="18"/>
                    <a:pt x="2" y="20"/>
                    <a:pt x="2" y="27"/>
                  </a:cubicBezTo>
                  <a:cubicBezTo>
                    <a:pt x="2" y="30"/>
                    <a:pt x="0" y="40"/>
                    <a:pt x="6" y="38"/>
                  </a:cubicBezTo>
                  <a:cubicBezTo>
                    <a:pt x="9" y="38"/>
                    <a:pt x="16" y="16"/>
                    <a:pt x="19" y="13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2" name="Freeform 367">
              <a:extLst>
                <a:ext uri="{FF2B5EF4-FFF2-40B4-BE49-F238E27FC236}">
                  <a16:creationId xmlns:a16="http://schemas.microsoft.com/office/drawing/2014/main" id="{E5EF9E2E-E95F-4013-A1A6-749821CD6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853"/>
              <a:ext cx="22" cy="15"/>
            </a:xfrm>
            <a:custGeom>
              <a:avLst/>
              <a:gdLst>
                <a:gd name="T0" fmla="*/ 0 w 11"/>
                <a:gd name="T1" fmla="*/ 60 h 7"/>
                <a:gd name="T2" fmla="*/ 80 w 11"/>
                <a:gd name="T3" fmla="*/ 69 h 7"/>
                <a:gd name="T4" fmla="*/ 88 w 11"/>
                <a:gd name="T5" fmla="*/ 19 h 7"/>
                <a:gd name="T6" fmla="*/ 0 w 11"/>
                <a:gd name="T7" fmla="*/ 6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0" y="6"/>
                  </a:moveTo>
                  <a:cubicBezTo>
                    <a:pt x="3" y="7"/>
                    <a:pt x="6" y="7"/>
                    <a:pt x="10" y="7"/>
                  </a:cubicBezTo>
                  <a:cubicBezTo>
                    <a:pt x="11" y="6"/>
                    <a:pt x="11" y="4"/>
                    <a:pt x="11" y="2"/>
                  </a:cubicBezTo>
                  <a:cubicBezTo>
                    <a:pt x="7" y="0"/>
                    <a:pt x="1" y="1"/>
                    <a:pt x="0" y="6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3" name="Freeform 368">
              <a:extLst>
                <a:ext uri="{FF2B5EF4-FFF2-40B4-BE49-F238E27FC236}">
                  <a16:creationId xmlns:a16="http://schemas.microsoft.com/office/drawing/2014/main" id="{08344F9A-0852-4CD4-9880-57D83D718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2994"/>
              <a:ext cx="35" cy="37"/>
            </a:xfrm>
            <a:custGeom>
              <a:avLst/>
              <a:gdLst>
                <a:gd name="T0" fmla="*/ 16 w 17"/>
                <a:gd name="T1" fmla="*/ 165 h 17"/>
                <a:gd name="T2" fmla="*/ 89 w 17"/>
                <a:gd name="T3" fmla="*/ 96 h 17"/>
                <a:gd name="T4" fmla="*/ 132 w 17"/>
                <a:gd name="T5" fmla="*/ 44 h 17"/>
                <a:gd name="T6" fmla="*/ 132 w 17"/>
                <a:gd name="T7" fmla="*/ 0 h 17"/>
                <a:gd name="T8" fmla="*/ 51 w 17"/>
                <a:gd name="T9" fmla="*/ 61 h 17"/>
                <a:gd name="T10" fmla="*/ 0 w 17"/>
                <a:gd name="T11" fmla="*/ 133 h 17"/>
                <a:gd name="T12" fmla="*/ 16 w 17"/>
                <a:gd name="T13" fmla="*/ 16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7">
                  <a:moveTo>
                    <a:pt x="2" y="16"/>
                  </a:moveTo>
                  <a:cubicBezTo>
                    <a:pt x="3" y="13"/>
                    <a:pt x="7" y="11"/>
                    <a:pt x="10" y="9"/>
                  </a:cubicBezTo>
                  <a:cubicBezTo>
                    <a:pt x="12" y="8"/>
                    <a:pt x="13" y="6"/>
                    <a:pt x="15" y="4"/>
                  </a:cubicBezTo>
                  <a:cubicBezTo>
                    <a:pt x="16" y="3"/>
                    <a:pt x="17" y="0"/>
                    <a:pt x="15" y="0"/>
                  </a:cubicBezTo>
                  <a:cubicBezTo>
                    <a:pt x="12" y="0"/>
                    <a:pt x="9" y="4"/>
                    <a:pt x="6" y="6"/>
                  </a:cubicBezTo>
                  <a:cubicBezTo>
                    <a:pt x="4" y="8"/>
                    <a:pt x="1" y="10"/>
                    <a:pt x="0" y="13"/>
                  </a:cubicBezTo>
                  <a:cubicBezTo>
                    <a:pt x="0" y="14"/>
                    <a:pt x="0" y="17"/>
                    <a:pt x="2" y="16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4" name="Freeform 369">
              <a:extLst>
                <a:ext uri="{FF2B5EF4-FFF2-40B4-BE49-F238E27FC236}">
                  <a16:creationId xmlns:a16="http://schemas.microsoft.com/office/drawing/2014/main" id="{D35BFAF9-551E-4FC4-A669-16EF272F6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038"/>
              <a:ext cx="407" cy="168"/>
            </a:xfrm>
            <a:custGeom>
              <a:avLst/>
              <a:gdLst>
                <a:gd name="T0" fmla="*/ 0 w 200"/>
                <a:gd name="T1" fmla="*/ 0 h 77"/>
                <a:gd name="T2" fmla="*/ 692 w 200"/>
                <a:gd name="T3" fmla="*/ 229 h 77"/>
                <a:gd name="T4" fmla="*/ 1557 w 200"/>
                <a:gd name="T5" fmla="*/ 591 h 77"/>
                <a:gd name="T6" fmla="*/ 1661 w 200"/>
                <a:gd name="T7" fmla="*/ 801 h 77"/>
                <a:gd name="T8" fmla="*/ 1628 w 200"/>
                <a:gd name="T9" fmla="*/ 781 h 77"/>
                <a:gd name="T10" fmla="*/ 676 w 200"/>
                <a:gd name="T11" fmla="*/ 323 h 77"/>
                <a:gd name="T12" fmla="*/ 195 w 200"/>
                <a:gd name="T13" fmla="*/ 185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0" h="77">
                  <a:moveTo>
                    <a:pt x="0" y="0"/>
                  </a:moveTo>
                  <a:cubicBezTo>
                    <a:pt x="15" y="7"/>
                    <a:pt x="43" y="18"/>
                    <a:pt x="82" y="22"/>
                  </a:cubicBezTo>
                  <a:cubicBezTo>
                    <a:pt x="134" y="28"/>
                    <a:pt x="175" y="50"/>
                    <a:pt x="185" y="57"/>
                  </a:cubicBezTo>
                  <a:cubicBezTo>
                    <a:pt x="200" y="67"/>
                    <a:pt x="197" y="77"/>
                    <a:pt x="197" y="77"/>
                  </a:cubicBezTo>
                  <a:cubicBezTo>
                    <a:pt x="193" y="75"/>
                    <a:pt x="193" y="75"/>
                    <a:pt x="193" y="75"/>
                  </a:cubicBezTo>
                  <a:cubicBezTo>
                    <a:pt x="167" y="45"/>
                    <a:pt x="124" y="36"/>
                    <a:pt x="80" y="31"/>
                  </a:cubicBezTo>
                  <a:cubicBezTo>
                    <a:pt x="57" y="29"/>
                    <a:pt x="37" y="23"/>
                    <a:pt x="23" y="18"/>
                  </a:cubicBezTo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5" name="Freeform 370">
              <a:extLst>
                <a:ext uri="{FF2B5EF4-FFF2-40B4-BE49-F238E27FC236}">
                  <a16:creationId xmlns:a16="http://schemas.microsoft.com/office/drawing/2014/main" id="{3BBE134B-6D93-40CB-880F-20E4BDA92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021"/>
              <a:ext cx="442" cy="182"/>
            </a:xfrm>
            <a:custGeom>
              <a:avLst/>
              <a:gdLst>
                <a:gd name="T0" fmla="*/ 24 w 217"/>
                <a:gd name="T1" fmla="*/ 0 h 84"/>
                <a:gd name="T2" fmla="*/ 837 w 217"/>
                <a:gd name="T3" fmla="*/ 297 h 84"/>
                <a:gd name="T4" fmla="*/ 1705 w 217"/>
                <a:gd name="T5" fmla="*/ 644 h 84"/>
                <a:gd name="T6" fmla="*/ 1776 w 217"/>
                <a:gd name="T7" fmla="*/ 854 h 84"/>
                <a:gd name="T8" fmla="*/ 1776 w 217"/>
                <a:gd name="T9" fmla="*/ 854 h 84"/>
                <a:gd name="T10" fmla="*/ 829 w 217"/>
                <a:gd name="T11" fmla="*/ 386 h 84"/>
                <a:gd name="T12" fmla="*/ 171 w 217"/>
                <a:gd name="T13" fmla="*/ 173 h 84"/>
                <a:gd name="T14" fmla="*/ 24 w 217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7" h="84">
                  <a:moveTo>
                    <a:pt x="3" y="0"/>
                  </a:moveTo>
                  <a:cubicBezTo>
                    <a:pt x="3" y="0"/>
                    <a:pt x="40" y="22"/>
                    <a:pt x="99" y="29"/>
                  </a:cubicBezTo>
                  <a:cubicBezTo>
                    <a:pt x="152" y="34"/>
                    <a:pt x="192" y="56"/>
                    <a:pt x="202" y="63"/>
                  </a:cubicBezTo>
                  <a:cubicBezTo>
                    <a:pt x="217" y="74"/>
                    <a:pt x="210" y="84"/>
                    <a:pt x="210" y="84"/>
                  </a:cubicBezTo>
                  <a:cubicBezTo>
                    <a:pt x="210" y="84"/>
                    <a:pt x="210" y="84"/>
                    <a:pt x="210" y="84"/>
                  </a:cubicBezTo>
                  <a:cubicBezTo>
                    <a:pt x="184" y="53"/>
                    <a:pt x="141" y="43"/>
                    <a:pt x="98" y="38"/>
                  </a:cubicBezTo>
                  <a:cubicBezTo>
                    <a:pt x="65" y="34"/>
                    <a:pt x="31" y="22"/>
                    <a:pt x="20" y="17"/>
                  </a:cubicBezTo>
                  <a:cubicBezTo>
                    <a:pt x="20" y="17"/>
                    <a:pt x="0" y="5"/>
                    <a:pt x="3" y="0"/>
                  </a:cubicBezTo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6" name="Freeform 371">
              <a:extLst>
                <a:ext uri="{FF2B5EF4-FFF2-40B4-BE49-F238E27FC236}">
                  <a16:creationId xmlns:a16="http://schemas.microsoft.com/office/drawing/2014/main" id="{D5C0F827-817F-4E30-8676-3208808A4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058"/>
              <a:ext cx="159" cy="41"/>
            </a:xfrm>
            <a:custGeom>
              <a:avLst/>
              <a:gdLst>
                <a:gd name="T0" fmla="*/ 0 w 78"/>
                <a:gd name="T1" fmla="*/ 9 h 19"/>
                <a:gd name="T2" fmla="*/ 660 w 78"/>
                <a:gd name="T3" fmla="*/ 190 h 19"/>
                <a:gd name="T4" fmla="*/ 0 w 7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9">
                  <a:moveTo>
                    <a:pt x="0" y="1"/>
                  </a:moveTo>
                  <a:cubicBezTo>
                    <a:pt x="0" y="1"/>
                    <a:pt x="27" y="15"/>
                    <a:pt x="78" y="19"/>
                  </a:cubicBezTo>
                  <a:cubicBezTo>
                    <a:pt x="78" y="19"/>
                    <a:pt x="13" y="8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7" name="Freeform 372">
              <a:extLst>
                <a:ext uri="{FF2B5EF4-FFF2-40B4-BE49-F238E27FC236}">
                  <a16:creationId xmlns:a16="http://schemas.microsoft.com/office/drawing/2014/main" id="{C2757E2D-424F-461A-9BEC-F205687E4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121"/>
              <a:ext cx="116" cy="67"/>
            </a:xfrm>
            <a:custGeom>
              <a:avLst/>
              <a:gdLst>
                <a:gd name="T0" fmla="*/ 480 w 57"/>
                <a:gd name="T1" fmla="*/ 313 h 31"/>
                <a:gd name="T2" fmla="*/ 0 w 57"/>
                <a:gd name="T3" fmla="*/ 0 h 31"/>
                <a:gd name="T4" fmla="*/ 480 w 57"/>
                <a:gd name="T5" fmla="*/ 31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31">
                  <a:moveTo>
                    <a:pt x="57" y="31"/>
                  </a:moveTo>
                  <a:cubicBezTo>
                    <a:pt x="57" y="31"/>
                    <a:pt x="40" y="12"/>
                    <a:pt x="0" y="0"/>
                  </a:cubicBezTo>
                  <a:cubicBezTo>
                    <a:pt x="0" y="0"/>
                    <a:pt x="49" y="10"/>
                    <a:pt x="57" y="31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8" name="Freeform 373">
              <a:extLst>
                <a:ext uri="{FF2B5EF4-FFF2-40B4-BE49-F238E27FC236}">
                  <a16:creationId xmlns:a16="http://schemas.microsoft.com/office/drawing/2014/main" id="{27407B2D-96EB-43EC-8FC5-16C66C68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2062"/>
              <a:ext cx="161" cy="37"/>
            </a:xfrm>
            <a:custGeom>
              <a:avLst/>
              <a:gdLst>
                <a:gd name="T0" fmla="*/ 0 w 79"/>
                <a:gd name="T1" fmla="*/ 0 h 17"/>
                <a:gd name="T2" fmla="*/ 668 w 79"/>
                <a:gd name="T3" fmla="*/ 176 h 17"/>
                <a:gd name="T4" fmla="*/ 0 w 7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7">
                  <a:moveTo>
                    <a:pt x="0" y="0"/>
                  </a:moveTo>
                  <a:cubicBezTo>
                    <a:pt x="0" y="0"/>
                    <a:pt x="47" y="15"/>
                    <a:pt x="79" y="17"/>
                  </a:cubicBezTo>
                  <a:cubicBezTo>
                    <a:pt x="79" y="17"/>
                    <a:pt x="21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09" name="Freeform 374">
              <a:extLst>
                <a:ext uri="{FF2B5EF4-FFF2-40B4-BE49-F238E27FC236}">
                  <a16:creationId xmlns:a16="http://schemas.microsoft.com/office/drawing/2014/main" id="{59C846D5-8D2C-41D3-A08B-1AB5FBCE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130"/>
              <a:ext cx="81" cy="58"/>
            </a:xfrm>
            <a:custGeom>
              <a:avLst/>
              <a:gdLst>
                <a:gd name="T0" fmla="*/ 0 w 40"/>
                <a:gd name="T1" fmla="*/ 0 h 27"/>
                <a:gd name="T2" fmla="*/ 332 w 40"/>
                <a:gd name="T3" fmla="*/ 269 h 27"/>
                <a:gd name="T4" fmla="*/ 0 w 4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7">
                  <a:moveTo>
                    <a:pt x="0" y="0"/>
                  </a:moveTo>
                  <a:cubicBezTo>
                    <a:pt x="0" y="0"/>
                    <a:pt x="34" y="15"/>
                    <a:pt x="40" y="27"/>
                  </a:cubicBezTo>
                  <a:cubicBezTo>
                    <a:pt x="40" y="27"/>
                    <a:pt x="39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10" name="Freeform 375">
              <a:extLst>
                <a:ext uri="{FF2B5EF4-FFF2-40B4-BE49-F238E27FC236}">
                  <a16:creationId xmlns:a16="http://schemas.microsoft.com/office/drawing/2014/main" id="{0545A06C-A1DF-4751-A651-48B0D02DF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021"/>
              <a:ext cx="432" cy="182"/>
            </a:xfrm>
            <a:custGeom>
              <a:avLst/>
              <a:gdLst>
                <a:gd name="T0" fmla="*/ 0 w 212"/>
                <a:gd name="T1" fmla="*/ 0 h 84"/>
                <a:gd name="T2" fmla="*/ 8 w 212"/>
                <a:gd name="T3" fmla="*/ 9 h 84"/>
                <a:gd name="T4" fmla="*/ 797 w 212"/>
                <a:gd name="T5" fmla="*/ 297 h 84"/>
                <a:gd name="T6" fmla="*/ 1665 w 212"/>
                <a:gd name="T7" fmla="*/ 644 h 84"/>
                <a:gd name="T8" fmla="*/ 1736 w 212"/>
                <a:gd name="T9" fmla="*/ 854 h 84"/>
                <a:gd name="T10" fmla="*/ 1736 w 212"/>
                <a:gd name="T11" fmla="*/ 854 h 84"/>
                <a:gd name="T12" fmla="*/ 789 w 212"/>
                <a:gd name="T13" fmla="*/ 386 h 84"/>
                <a:gd name="T14" fmla="*/ 145 w 212"/>
                <a:gd name="T15" fmla="*/ 184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84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35" y="22"/>
                    <a:pt x="94" y="29"/>
                  </a:cubicBezTo>
                  <a:cubicBezTo>
                    <a:pt x="147" y="34"/>
                    <a:pt x="187" y="56"/>
                    <a:pt x="197" y="63"/>
                  </a:cubicBezTo>
                  <a:cubicBezTo>
                    <a:pt x="212" y="74"/>
                    <a:pt x="205" y="84"/>
                    <a:pt x="205" y="84"/>
                  </a:cubicBezTo>
                  <a:cubicBezTo>
                    <a:pt x="205" y="84"/>
                    <a:pt x="205" y="84"/>
                    <a:pt x="205" y="84"/>
                  </a:cubicBezTo>
                  <a:cubicBezTo>
                    <a:pt x="179" y="54"/>
                    <a:pt x="136" y="43"/>
                    <a:pt x="93" y="38"/>
                  </a:cubicBezTo>
                  <a:cubicBezTo>
                    <a:pt x="59" y="34"/>
                    <a:pt x="28" y="22"/>
                    <a:pt x="17" y="1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01605EAB-CDE2-4B83-B656-A7A43FD8473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Myocardial infarctions (4)</a:t>
            </a:r>
          </a:p>
        </p:txBody>
      </p:sp>
      <p:sp>
        <p:nvSpPr>
          <p:cNvPr id="19459" name="Text Box 3">
            <a:extLst>
              <a:ext uri="{FF2B5EF4-FFF2-40B4-BE49-F238E27FC236}">
                <a16:creationId xmlns:a16="http://schemas.microsoft.com/office/drawing/2014/main" id="{09A58047-8EFF-4DF9-ABC8-E99EAF3DE7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5799138"/>
            <a:ext cx="2089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Anterobasal infarct</a:t>
            </a:r>
          </a:p>
        </p:txBody>
      </p:sp>
      <p:sp>
        <p:nvSpPr>
          <p:cNvPr id="19460" name="Text Box 4">
            <a:extLst>
              <a:ext uri="{FF2B5EF4-FFF2-40B4-BE49-F238E27FC236}">
                <a16:creationId xmlns:a16="http://schemas.microsoft.com/office/drawing/2014/main" id="{ACA79A08-3396-4F41-B9CD-8BEC991C9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7050" y="5799138"/>
            <a:ext cx="2203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Posterobasal infarct</a:t>
            </a:r>
          </a:p>
        </p:txBody>
      </p:sp>
      <p:grpSp>
        <p:nvGrpSpPr>
          <p:cNvPr id="58372" name="Group 5">
            <a:extLst>
              <a:ext uri="{FF2B5EF4-FFF2-40B4-BE49-F238E27FC236}">
                <a16:creationId xmlns:a16="http://schemas.microsoft.com/office/drawing/2014/main" id="{9C65330C-8748-49B6-B95E-9C515254F2EC}"/>
              </a:ext>
            </a:extLst>
          </p:cNvPr>
          <p:cNvGrpSpPr>
            <a:grpSpLocks/>
          </p:cNvGrpSpPr>
          <p:nvPr/>
        </p:nvGrpSpPr>
        <p:grpSpPr bwMode="auto">
          <a:xfrm>
            <a:off x="6081713" y="1441450"/>
            <a:ext cx="3840162" cy="4376738"/>
            <a:chOff x="2871" y="768"/>
            <a:chExt cx="2419" cy="2757"/>
          </a:xfrm>
        </p:grpSpPr>
        <p:sp>
          <p:nvSpPr>
            <p:cNvPr id="58534" name="Freeform 6">
              <a:extLst>
                <a:ext uri="{FF2B5EF4-FFF2-40B4-BE49-F238E27FC236}">
                  <a16:creationId xmlns:a16="http://schemas.microsoft.com/office/drawing/2014/main" id="{6286E8C1-AC67-4235-8D86-577003B78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2758"/>
              <a:ext cx="337" cy="767"/>
            </a:xfrm>
            <a:custGeom>
              <a:avLst/>
              <a:gdLst>
                <a:gd name="T0" fmla="*/ 19 w 156"/>
                <a:gd name="T1" fmla="*/ 2711 h 333"/>
                <a:gd name="T2" fmla="*/ 0 w 156"/>
                <a:gd name="T3" fmla="*/ 3374 h 333"/>
                <a:gd name="T4" fmla="*/ 1573 w 156"/>
                <a:gd name="T5" fmla="*/ 3358 h 333"/>
                <a:gd name="T6" fmla="*/ 1573 w 156"/>
                <a:gd name="T7" fmla="*/ 871 h 333"/>
                <a:gd name="T8" fmla="*/ 19 w 156"/>
                <a:gd name="T9" fmla="*/ 2711 h 3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333">
                  <a:moveTo>
                    <a:pt x="2" y="222"/>
                  </a:moveTo>
                  <a:cubicBezTo>
                    <a:pt x="0" y="276"/>
                    <a:pt x="0" y="276"/>
                    <a:pt x="0" y="276"/>
                  </a:cubicBezTo>
                  <a:cubicBezTo>
                    <a:pt x="0" y="276"/>
                    <a:pt x="76" y="333"/>
                    <a:pt x="156" y="275"/>
                  </a:cubicBezTo>
                  <a:cubicBezTo>
                    <a:pt x="156" y="71"/>
                    <a:pt x="156" y="71"/>
                    <a:pt x="156" y="71"/>
                  </a:cubicBezTo>
                  <a:cubicBezTo>
                    <a:pt x="156" y="71"/>
                    <a:pt x="18" y="0"/>
                    <a:pt x="2" y="222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5" name="Freeform 7">
              <a:extLst>
                <a:ext uri="{FF2B5EF4-FFF2-40B4-BE49-F238E27FC236}">
                  <a16:creationId xmlns:a16="http://schemas.microsoft.com/office/drawing/2014/main" id="{570E726D-CF5F-499F-BA5A-43625A843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3005"/>
              <a:ext cx="123" cy="380"/>
            </a:xfrm>
            <a:custGeom>
              <a:avLst/>
              <a:gdLst>
                <a:gd name="T0" fmla="*/ 522 w 57"/>
                <a:gd name="T1" fmla="*/ 355 h 165"/>
                <a:gd name="T2" fmla="*/ 410 w 57"/>
                <a:gd name="T3" fmla="*/ 636 h 165"/>
                <a:gd name="T4" fmla="*/ 494 w 57"/>
                <a:gd name="T5" fmla="*/ 1990 h 165"/>
                <a:gd name="T6" fmla="*/ 0 w 57"/>
                <a:gd name="T7" fmla="*/ 1771 h 165"/>
                <a:gd name="T8" fmla="*/ 19 w 57"/>
                <a:gd name="T9" fmla="*/ 403 h 165"/>
                <a:gd name="T10" fmla="*/ 391 w 57"/>
                <a:gd name="T11" fmla="*/ 0 h 165"/>
                <a:gd name="T12" fmla="*/ 572 w 57"/>
                <a:gd name="T13" fmla="*/ 196 h 165"/>
                <a:gd name="T14" fmla="*/ 531 w 57"/>
                <a:gd name="T15" fmla="*/ 355 h 1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165">
                  <a:moveTo>
                    <a:pt x="52" y="29"/>
                  </a:moveTo>
                  <a:cubicBezTo>
                    <a:pt x="52" y="29"/>
                    <a:pt x="39" y="19"/>
                    <a:pt x="41" y="52"/>
                  </a:cubicBezTo>
                  <a:cubicBezTo>
                    <a:pt x="42" y="84"/>
                    <a:pt x="49" y="163"/>
                    <a:pt x="49" y="163"/>
                  </a:cubicBezTo>
                  <a:cubicBezTo>
                    <a:pt x="49" y="163"/>
                    <a:pt x="32" y="165"/>
                    <a:pt x="0" y="14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3" y="29"/>
                    <a:pt x="53" y="29"/>
                    <a:pt x="53" y="29"/>
                  </a:cubicBezTo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6" name="Freeform 8">
              <a:extLst>
                <a:ext uri="{FF2B5EF4-FFF2-40B4-BE49-F238E27FC236}">
                  <a16:creationId xmlns:a16="http://schemas.microsoft.com/office/drawing/2014/main" id="{50F4AA6F-B573-4A44-9B15-F6E89182E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793"/>
              <a:ext cx="803" cy="813"/>
            </a:xfrm>
            <a:custGeom>
              <a:avLst/>
              <a:gdLst>
                <a:gd name="T0" fmla="*/ 531 w 372"/>
                <a:gd name="T1" fmla="*/ 392 h 353"/>
                <a:gd name="T2" fmla="*/ 695 w 372"/>
                <a:gd name="T3" fmla="*/ 940 h 353"/>
                <a:gd name="T4" fmla="*/ 0 w 372"/>
                <a:gd name="T5" fmla="*/ 1490 h 353"/>
                <a:gd name="T6" fmla="*/ 904 w 372"/>
                <a:gd name="T7" fmla="*/ 3300 h 353"/>
                <a:gd name="T8" fmla="*/ 2396 w 372"/>
                <a:gd name="T9" fmla="*/ 3310 h 353"/>
                <a:gd name="T10" fmla="*/ 2534 w 372"/>
                <a:gd name="T11" fmla="*/ 3724 h 353"/>
                <a:gd name="T12" fmla="*/ 3447 w 372"/>
                <a:gd name="T13" fmla="*/ 3554 h 353"/>
                <a:gd name="T14" fmla="*/ 3741 w 372"/>
                <a:gd name="T15" fmla="*/ 1624 h 353"/>
                <a:gd name="T16" fmla="*/ 3048 w 372"/>
                <a:gd name="T17" fmla="*/ 917 h 353"/>
                <a:gd name="T18" fmla="*/ 3089 w 372"/>
                <a:gd name="T19" fmla="*/ 378 h 353"/>
                <a:gd name="T20" fmla="*/ 2465 w 372"/>
                <a:gd name="T21" fmla="*/ 85 h 353"/>
                <a:gd name="T22" fmla="*/ 2301 w 372"/>
                <a:gd name="T23" fmla="*/ 562 h 353"/>
                <a:gd name="T24" fmla="*/ 2223 w 372"/>
                <a:gd name="T25" fmla="*/ 514 h 353"/>
                <a:gd name="T26" fmla="*/ 2223 w 372"/>
                <a:gd name="T27" fmla="*/ 0 h 353"/>
                <a:gd name="T28" fmla="*/ 1548 w 372"/>
                <a:gd name="T29" fmla="*/ 0 h 353"/>
                <a:gd name="T30" fmla="*/ 1487 w 372"/>
                <a:gd name="T31" fmla="*/ 721 h 353"/>
                <a:gd name="T32" fmla="*/ 1138 w 372"/>
                <a:gd name="T33" fmla="*/ 292 h 353"/>
                <a:gd name="T34" fmla="*/ 531 w 372"/>
                <a:gd name="T35" fmla="*/ 392 h 35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72" h="353">
                  <a:moveTo>
                    <a:pt x="53" y="32"/>
                  </a:moveTo>
                  <a:cubicBezTo>
                    <a:pt x="53" y="32"/>
                    <a:pt x="84" y="68"/>
                    <a:pt x="69" y="77"/>
                  </a:cubicBezTo>
                  <a:cubicBezTo>
                    <a:pt x="53" y="86"/>
                    <a:pt x="11" y="105"/>
                    <a:pt x="0" y="122"/>
                  </a:cubicBezTo>
                  <a:cubicBezTo>
                    <a:pt x="90" y="270"/>
                    <a:pt x="90" y="270"/>
                    <a:pt x="90" y="270"/>
                  </a:cubicBezTo>
                  <a:cubicBezTo>
                    <a:pt x="90" y="270"/>
                    <a:pt x="228" y="149"/>
                    <a:pt x="238" y="271"/>
                  </a:cubicBezTo>
                  <a:cubicBezTo>
                    <a:pt x="238" y="271"/>
                    <a:pt x="234" y="293"/>
                    <a:pt x="252" y="305"/>
                  </a:cubicBezTo>
                  <a:cubicBezTo>
                    <a:pt x="271" y="317"/>
                    <a:pt x="323" y="353"/>
                    <a:pt x="343" y="291"/>
                  </a:cubicBezTo>
                  <a:cubicBezTo>
                    <a:pt x="364" y="228"/>
                    <a:pt x="372" y="133"/>
                    <a:pt x="372" y="133"/>
                  </a:cubicBezTo>
                  <a:cubicBezTo>
                    <a:pt x="372" y="133"/>
                    <a:pt x="314" y="80"/>
                    <a:pt x="303" y="75"/>
                  </a:cubicBezTo>
                  <a:cubicBezTo>
                    <a:pt x="291" y="71"/>
                    <a:pt x="298" y="42"/>
                    <a:pt x="307" y="31"/>
                  </a:cubicBezTo>
                  <a:cubicBezTo>
                    <a:pt x="245" y="7"/>
                    <a:pt x="245" y="7"/>
                    <a:pt x="245" y="7"/>
                  </a:cubicBezTo>
                  <a:cubicBezTo>
                    <a:pt x="245" y="7"/>
                    <a:pt x="233" y="25"/>
                    <a:pt x="229" y="46"/>
                  </a:cubicBezTo>
                  <a:cubicBezTo>
                    <a:pt x="227" y="55"/>
                    <a:pt x="221" y="52"/>
                    <a:pt x="221" y="42"/>
                  </a:cubicBezTo>
                  <a:cubicBezTo>
                    <a:pt x="221" y="31"/>
                    <a:pt x="221" y="0"/>
                    <a:pt x="221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54" y="0"/>
                    <a:pt x="162" y="50"/>
                    <a:pt x="148" y="59"/>
                  </a:cubicBezTo>
                  <a:cubicBezTo>
                    <a:pt x="132" y="70"/>
                    <a:pt x="116" y="30"/>
                    <a:pt x="113" y="24"/>
                  </a:cubicBezTo>
                  <a:lnTo>
                    <a:pt x="53" y="32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7" name="Freeform 9">
              <a:extLst>
                <a:ext uri="{FF2B5EF4-FFF2-40B4-BE49-F238E27FC236}">
                  <a16:creationId xmlns:a16="http://schemas.microsoft.com/office/drawing/2014/main" id="{93439A53-F5CC-4A04-B516-5C8977ED4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826"/>
              <a:ext cx="134" cy="60"/>
            </a:xfrm>
            <a:custGeom>
              <a:avLst/>
              <a:gdLst>
                <a:gd name="T0" fmla="*/ 627 w 62"/>
                <a:gd name="T1" fmla="*/ 134 h 26"/>
                <a:gd name="T2" fmla="*/ 322 w 62"/>
                <a:gd name="T3" fmla="*/ 309 h 26"/>
                <a:gd name="T4" fmla="*/ 0 w 62"/>
                <a:gd name="T5" fmla="*/ 196 h 26"/>
                <a:gd name="T6" fmla="*/ 303 w 62"/>
                <a:gd name="T7" fmla="*/ 28 h 26"/>
                <a:gd name="T8" fmla="*/ 627 w 62"/>
                <a:gd name="T9" fmla="*/ 13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6">
                  <a:moveTo>
                    <a:pt x="62" y="11"/>
                  </a:moveTo>
                  <a:cubicBezTo>
                    <a:pt x="62" y="17"/>
                    <a:pt x="49" y="23"/>
                    <a:pt x="32" y="25"/>
                  </a:cubicBezTo>
                  <a:cubicBezTo>
                    <a:pt x="15" y="26"/>
                    <a:pt x="1" y="22"/>
                    <a:pt x="0" y="16"/>
                  </a:cubicBezTo>
                  <a:cubicBezTo>
                    <a:pt x="0" y="9"/>
                    <a:pt x="13" y="3"/>
                    <a:pt x="30" y="2"/>
                  </a:cubicBezTo>
                  <a:cubicBezTo>
                    <a:pt x="47" y="0"/>
                    <a:pt x="61" y="4"/>
                    <a:pt x="62" y="11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8" name="Freeform 10">
              <a:extLst>
                <a:ext uri="{FF2B5EF4-FFF2-40B4-BE49-F238E27FC236}">
                  <a16:creationId xmlns:a16="http://schemas.microsoft.com/office/drawing/2014/main" id="{BEDC4745-FDC7-41D6-903C-0F31BE19D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835"/>
              <a:ext cx="106" cy="41"/>
            </a:xfrm>
            <a:custGeom>
              <a:avLst/>
              <a:gdLst>
                <a:gd name="T0" fmla="*/ 495 w 49"/>
                <a:gd name="T1" fmla="*/ 82 h 18"/>
                <a:gd name="T2" fmla="*/ 253 w 49"/>
                <a:gd name="T3" fmla="*/ 203 h 18"/>
                <a:gd name="T4" fmla="*/ 0 w 49"/>
                <a:gd name="T5" fmla="*/ 130 h 18"/>
                <a:gd name="T6" fmla="*/ 242 w 49"/>
                <a:gd name="T7" fmla="*/ 11 h 18"/>
                <a:gd name="T8" fmla="*/ 495 w 49"/>
                <a:gd name="T9" fmla="*/ 8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8">
                  <a:moveTo>
                    <a:pt x="49" y="7"/>
                  </a:moveTo>
                  <a:cubicBezTo>
                    <a:pt x="49" y="12"/>
                    <a:pt x="38" y="16"/>
                    <a:pt x="25" y="17"/>
                  </a:cubicBezTo>
                  <a:cubicBezTo>
                    <a:pt x="11" y="18"/>
                    <a:pt x="0" y="16"/>
                    <a:pt x="0" y="11"/>
                  </a:cubicBezTo>
                  <a:cubicBezTo>
                    <a:pt x="0" y="7"/>
                    <a:pt x="10" y="2"/>
                    <a:pt x="24" y="1"/>
                  </a:cubicBezTo>
                  <a:cubicBezTo>
                    <a:pt x="37" y="0"/>
                    <a:pt x="48" y="3"/>
                    <a:pt x="49" y="7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9" name="Oval 11">
              <a:extLst>
                <a:ext uri="{FF2B5EF4-FFF2-40B4-BE49-F238E27FC236}">
                  <a16:creationId xmlns:a16="http://schemas.microsoft.com/office/drawing/2014/main" id="{DDE70181-021A-4A81-8272-C99959101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768"/>
              <a:ext cx="145" cy="48"/>
            </a:xfrm>
            <a:prstGeom prst="ellipse">
              <a:avLst/>
            </a:pr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540" name="Oval 12">
              <a:extLst>
                <a:ext uri="{FF2B5EF4-FFF2-40B4-BE49-F238E27FC236}">
                  <a16:creationId xmlns:a16="http://schemas.microsoft.com/office/drawing/2014/main" id="{528E5CB7-8D40-4AAF-A1D9-EACF145F7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7" y="777"/>
              <a:ext cx="117" cy="30"/>
            </a:xfrm>
            <a:prstGeom prst="ellipse">
              <a:avLst/>
            </a:pr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541" name="Freeform 13">
              <a:extLst>
                <a:ext uri="{FF2B5EF4-FFF2-40B4-BE49-F238E27FC236}">
                  <a16:creationId xmlns:a16="http://schemas.microsoft.com/office/drawing/2014/main" id="{FC66860D-347D-4A2D-A276-85C2BCC29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798"/>
              <a:ext cx="145" cy="78"/>
            </a:xfrm>
            <a:custGeom>
              <a:avLst/>
              <a:gdLst>
                <a:gd name="T0" fmla="*/ 660 w 67"/>
                <a:gd name="T1" fmla="*/ 337 h 34"/>
                <a:gd name="T2" fmla="*/ 305 w 67"/>
                <a:gd name="T3" fmla="*/ 337 h 34"/>
                <a:gd name="T4" fmla="*/ 19 w 67"/>
                <a:gd name="T5" fmla="*/ 73 h 34"/>
                <a:gd name="T6" fmla="*/ 374 w 67"/>
                <a:gd name="T7" fmla="*/ 73 h 34"/>
                <a:gd name="T8" fmla="*/ 660 w 67"/>
                <a:gd name="T9" fmla="*/ 33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4">
                  <a:moveTo>
                    <a:pt x="65" y="28"/>
                  </a:moveTo>
                  <a:cubicBezTo>
                    <a:pt x="63" y="34"/>
                    <a:pt x="47" y="34"/>
                    <a:pt x="30" y="28"/>
                  </a:cubicBezTo>
                  <a:cubicBezTo>
                    <a:pt x="12" y="22"/>
                    <a:pt x="0" y="12"/>
                    <a:pt x="2" y="6"/>
                  </a:cubicBezTo>
                  <a:cubicBezTo>
                    <a:pt x="4" y="0"/>
                    <a:pt x="20" y="0"/>
                    <a:pt x="37" y="6"/>
                  </a:cubicBezTo>
                  <a:cubicBezTo>
                    <a:pt x="55" y="12"/>
                    <a:pt x="67" y="22"/>
                    <a:pt x="65" y="28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2" name="Freeform 14">
              <a:extLst>
                <a:ext uri="{FF2B5EF4-FFF2-40B4-BE49-F238E27FC236}">
                  <a16:creationId xmlns:a16="http://schemas.microsoft.com/office/drawing/2014/main" id="{38E2AB0D-7013-487C-B6C2-1538F78E3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807"/>
              <a:ext cx="116" cy="60"/>
            </a:xfrm>
            <a:custGeom>
              <a:avLst/>
              <a:gdLst>
                <a:gd name="T0" fmla="*/ 518 w 54"/>
                <a:gd name="T1" fmla="*/ 272 h 26"/>
                <a:gd name="T2" fmla="*/ 241 w 54"/>
                <a:gd name="T3" fmla="*/ 245 h 26"/>
                <a:gd name="T4" fmla="*/ 9 w 54"/>
                <a:gd name="T5" fmla="*/ 48 h 26"/>
                <a:gd name="T6" fmla="*/ 286 w 54"/>
                <a:gd name="T7" fmla="*/ 74 h 26"/>
                <a:gd name="T8" fmla="*/ 518 w 54"/>
                <a:gd name="T9" fmla="*/ 27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26">
                  <a:moveTo>
                    <a:pt x="52" y="22"/>
                  </a:moveTo>
                  <a:cubicBezTo>
                    <a:pt x="51" y="26"/>
                    <a:pt x="39" y="25"/>
                    <a:pt x="24" y="20"/>
                  </a:cubicBezTo>
                  <a:cubicBezTo>
                    <a:pt x="10" y="15"/>
                    <a:pt x="0" y="8"/>
                    <a:pt x="1" y="4"/>
                  </a:cubicBezTo>
                  <a:cubicBezTo>
                    <a:pt x="3" y="0"/>
                    <a:pt x="15" y="1"/>
                    <a:pt x="29" y="6"/>
                  </a:cubicBezTo>
                  <a:cubicBezTo>
                    <a:pt x="43" y="11"/>
                    <a:pt x="54" y="18"/>
                    <a:pt x="52" y="22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3" name="Freeform 15">
              <a:extLst>
                <a:ext uri="{FF2B5EF4-FFF2-40B4-BE49-F238E27FC236}">
                  <a16:creationId xmlns:a16="http://schemas.microsoft.com/office/drawing/2014/main" id="{E08AAD32-0358-4890-A546-97B301C67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044"/>
              <a:ext cx="255" cy="394"/>
            </a:xfrm>
            <a:custGeom>
              <a:avLst/>
              <a:gdLst>
                <a:gd name="T0" fmla="*/ 897 w 118"/>
                <a:gd name="T1" fmla="*/ 843 h 171"/>
                <a:gd name="T2" fmla="*/ 1018 w 118"/>
                <a:gd name="T3" fmla="*/ 1979 h 171"/>
                <a:gd name="T4" fmla="*/ 294 w 118"/>
                <a:gd name="T5" fmla="*/ 1247 h 171"/>
                <a:gd name="T6" fmla="*/ 173 w 118"/>
                <a:gd name="T7" fmla="*/ 111 h 171"/>
                <a:gd name="T8" fmla="*/ 897 w 118"/>
                <a:gd name="T9" fmla="*/ 843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71">
                  <a:moveTo>
                    <a:pt x="89" y="69"/>
                  </a:moveTo>
                  <a:cubicBezTo>
                    <a:pt x="113" y="111"/>
                    <a:pt x="118" y="153"/>
                    <a:pt x="101" y="162"/>
                  </a:cubicBezTo>
                  <a:cubicBezTo>
                    <a:pt x="85" y="171"/>
                    <a:pt x="52" y="145"/>
                    <a:pt x="29" y="102"/>
                  </a:cubicBezTo>
                  <a:cubicBezTo>
                    <a:pt x="5" y="60"/>
                    <a:pt x="0" y="18"/>
                    <a:pt x="17" y="9"/>
                  </a:cubicBezTo>
                  <a:cubicBezTo>
                    <a:pt x="33" y="0"/>
                    <a:pt x="66" y="26"/>
                    <a:pt x="89" y="69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4" name="Freeform 16">
              <a:extLst>
                <a:ext uri="{FF2B5EF4-FFF2-40B4-BE49-F238E27FC236}">
                  <a16:creationId xmlns:a16="http://schemas.microsoft.com/office/drawing/2014/main" id="{E4273F73-2DA7-4124-8698-8D28F5EE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084"/>
              <a:ext cx="206" cy="320"/>
            </a:xfrm>
            <a:custGeom>
              <a:avLst/>
              <a:gdLst>
                <a:gd name="T0" fmla="*/ 716 w 95"/>
                <a:gd name="T1" fmla="*/ 695 h 139"/>
                <a:gd name="T2" fmla="*/ 837 w 95"/>
                <a:gd name="T3" fmla="*/ 1612 h 139"/>
                <a:gd name="T4" fmla="*/ 245 w 95"/>
                <a:gd name="T5" fmla="*/ 1013 h 139"/>
                <a:gd name="T6" fmla="*/ 121 w 95"/>
                <a:gd name="T7" fmla="*/ 85 h 139"/>
                <a:gd name="T8" fmla="*/ 716 w 95"/>
                <a:gd name="T9" fmla="*/ 695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39">
                  <a:moveTo>
                    <a:pt x="70" y="57"/>
                  </a:moveTo>
                  <a:cubicBezTo>
                    <a:pt x="89" y="92"/>
                    <a:pt x="95" y="125"/>
                    <a:pt x="82" y="132"/>
                  </a:cubicBezTo>
                  <a:cubicBezTo>
                    <a:pt x="69" y="139"/>
                    <a:pt x="43" y="117"/>
                    <a:pt x="24" y="83"/>
                  </a:cubicBezTo>
                  <a:cubicBezTo>
                    <a:pt x="5" y="48"/>
                    <a:pt x="0" y="14"/>
                    <a:pt x="12" y="7"/>
                  </a:cubicBezTo>
                  <a:cubicBezTo>
                    <a:pt x="25" y="0"/>
                    <a:pt x="51" y="23"/>
                    <a:pt x="70" y="57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5" name="Freeform 17">
              <a:extLst>
                <a:ext uri="{FF2B5EF4-FFF2-40B4-BE49-F238E27FC236}">
                  <a16:creationId xmlns:a16="http://schemas.microsoft.com/office/drawing/2014/main" id="{ECAC65C9-5261-43AC-BE2F-63FF6D4C9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150"/>
              <a:ext cx="490" cy="837"/>
            </a:xfrm>
            <a:custGeom>
              <a:avLst/>
              <a:gdLst>
                <a:gd name="T0" fmla="*/ 494 w 227"/>
                <a:gd name="T1" fmla="*/ 0 h 363"/>
                <a:gd name="T2" fmla="*/ 451 w 227"/>
                <a:gd name="T3" fmla="*/ 1547 h 363"/>
                <a:gd name="T4" fmla="*/ 242 w 227"/>
                <a:gd name="T5" fmla="*/ 2536 h 363"/>
                <a:gd name="T6" fmla="*/ 1258 w 227"/>
                <a:gd name="T7" fmla="*/ 3763 h 363"/>
                <a:gd name="T8" fmla="*/ 2264 w 227"/>
                <a:gd name="T9" fmla="*/ 2855 h 363"/>
                <a:gd name="T10" fmla="*/ 2172 w 227"/>
                <a:gd name="T11" fmla="*/ 2094 h 363"/>
                <a:gd name="T12" fmla="*/ 2284 w 227"/>
                <a:gd name="T13" fmla="*/ 0 h 363"/>
                <a:gd name="T14" fmla="*/ 494 w 227"/>
                <a:gd name="T15" fmla="*/ 0 h 3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7" h="363">
                  <a:moveTo>
                    <a:pt x="49" y="0"/>
                  </a:moveTo>
                  <a:cubicBezTo>
                    <a:pt x="49" y="0"/>
                    <a:pt x="60" y="101"/>
                    <a:pt x="45" y="126"/>
                  </a:cubicBezTo>
                  <a:cubicBezTo>
                    <a:pt x="29" y="151"/>
                    <a:pt x="24" y="207"/>
                    <a:pt x="24" y="207"/>
                  </a:cubicBezTo>
                  <a:cubicBezTo>
                    <a:pt x="24" y="207"/>
                    <a:pt x="0" y="363"/>
                    <a:pt x="125" y="307"/>
                  </a:cubicBezTo>
                  <a:cubicBezTo>
                    <a:pt x="149" y="295"/>
                    <a:pt x="222" y="331"/>
                    <a:pt x="225" y="233"/>
                  </a:cubicBezTo>
                  <a:cubicBezTo>
                    <a:pt x="226" y="201"/>
                    <a:pt x="218" y="196"/>
                    <a:pt x="216" y="171"/>
                  </a:cubicBezTo>
                  <a:cubicBezTo>
                    <a:pt x="214" y="145"/>
                    <a:pt x="227" y="0"/>
                    <a:pt x="227" y="0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6" name="Oval 18">
              <a:extLst>
                <a:ext uri="{FF2B5EF4-FFF2-40B4-BE49-F238E27FC236}">
                  <a16:creationId xmlns:a16="http://schemas.microsoft.com/office/drawing/2014/main" id="{A1FFA841-CE9C-41C2-836D-F43A53F7D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9" y="1091"/>
              <a:ext cx="384" cy="117"/>
            </a:xfrm>
            <a:prstGeom prst="ellipse">
              <a:avLst/>
            </a:pr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547" name="Oval 19">
              <a:extLst>
                <a:ext uri="{FF2B5EF4-FFF2-40B4-BE49-F238E27FC236}">
                  <a16:creationId xmlns:a16="http://schemas.microsoft.com/office/drawing/2014/main" id="{28D247B5-551E-4734-9D0B-EAE29EE2A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6" y="1104"/>
              <a:ext cx="311" cy="83"/>
            </a:xfrm>
            <a:prstGeom prst="ellipse">
              <a:avLst/>
            </a:pr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548" name="Freeform 20">
              <a:extLst>
                <a:ext uri="{FF2B5EF4-FFF2-40B4-BE49-F238E27FC236}">
                  <a16:creationId xmlns:a16="http://schemas.microsoft.com/office/drawing/2014/main" id="{AB1490F6-9B52-4849-8A28-FB523156C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088"/>
              <a:ext cx="311" cy="79"/>
            </a:xfrm>
            <a:custGeom>
              <a:avLst/>
              <a:gdLst>
                <a:gd name="T0" fmla="*/ 1363 w 144"/>
                <a:gd name="T1" fmla="*/ 428 h 34"/>
                <a:gd name="T2" fmla="*/ 1451 w 144"/>
                <a:gd name="T3" fmla="*/ 314 h 34"/>
                <a:gd name="T4" fmla="*/ 728 w 144"/>
                <a:gd name="T5" fmla="*/ 86 h 34"/>
                <a:gd name="T6" fmla="*/ 0 w 144"/>
                <a:gd name="T7" fmla="*/ 314 h 34"/>
                <a:gd name="T8" fmla="*/ 89 w 144"/>
                <a:gd name="T9" fmla="*/ 428 h 34"/>
                <a:gd name="T10" fmla="*/ 1363 w 144"/>
                <a:gd name="T11" fmla="*/ 428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34">
                  <a:moveTo>
                    <a:pt x="135" y="34"/>
                  </a:moveTo>
                  <a:cubicBezTo>
                    <a:pt x="141" y="31"/>
                    <a:pt x="144" y="28"/>
                    <a:pt x="144" y="25"/>
                  </a:cubicBezTo>
                  <a:cubicBezTo>
                    <a:pt x="144" y="15"/>
                    <a:pt x="112" y="7"/>
                    <a:pt x="72" y="7"/>
                  </a:cubicBezTo>
                  <a:cubicBezTo>
                    <a:pt x="32" y="7"/>
                    <a:pt x="0" y="15"/>
                    <a:pt x="0" y="25"/>
                  </a:cubicBezTo>
                  <a:cubicBezTo>
                    <a:pt x="0" y="28"/>
                    <a:pt x="3" y="31"/>
                    <a:pt x="9" y="34"/>
                  </a:cubicBezTo>
                  <a:cubicBezTo>
                    <a:pt x="9" y="34"/>
                    <a:pt x="71" y="0"/>
                    <a:pt x="135" y="34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9" name="Freeform 21">
              <a:extLst>
                <a:ext uri="{FF2B5EF4-FFF2-40B4-BE49-F238E27FC236}">
                  <a16:creationId xmlns:a16="http://schemas.microsoft.com/office/drawing/2014/main" id="{D16E9C11-F8E4-46BD-B506-F82D8199D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422"/>
              <a:ext cx="417" cy="468"/>
            </a:xfrm>
            <a:custGeom>
              <a:avLst/>
              <a:gdLst>
                <a:gd name="T0" fmla="*/ 0 w 193"/>
                <a:gd name="T1" fmla="*/ 526 h 203"/>
                <a:gd name="T2" fmla="*/ 130 w 193"/>
                <a:gd name="T3" fmla="*/ 95 h 203"/>
                <a:gd name="T4" fmla="*/ 1050 w 193"/>
                <a:gd name="T5" fmla="*/ 659 h 203"/>
                <a:gd name="T6" fmla="*/ 1605 w 193"/>
                <a:gd name="T7" fmla="*/ 1812 h 203"/>
                <a:gd name="T8" fmla="*/ 1919 w 193"/>
                <a:gd name="T9" fmla="*/ 1042 h 203"/>
                <a:gd name="T10" fmla="*/ 1947 w 193"/>
                <a:gd name="T11" fmla="*/ 1201 h 203"/>
                <a:gd name="T12" fmla="*/ 1906 w 193"/>
                <a:gd name="T13" fmla="*/ 1738 h 203"/>
                <a:gd name="T14" fmla="*/ 1553 w 193"/>
                <a:gd name="T15" fmla="*/ 2488 h 203"/>
                <a:gd name="T16" fmla="*/ 869 w 193"/>
                <a:gd name="T17" fmla="*/ 2391 h 203"/>
                <a:gd name="T18" fmla="*/ 547 w 193"/>
                <a:gd name="T19" fmla="*/ 2195 h 203"/>
                <a:gd name="T20" fmla="*/ 583 w 193"/>
                <a:gd name="T21" fmla="*/ 908 h 203"/>
                <a:gd name="T22" fmla="*/ 0 w 193"/>
                <a:gd name="T23" fmla="*/ 526 h 20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3" h="203">
                  <a:moveTo>
                    <a:pt x="0" y="43"/>
                  </a:moveTo>
                  <a:cubicBezTo>
                    <a:pt x="0" y="43"/>
                    <a:pt x="7" y="16"/>
                    <a:pt x="13" y="8"/>
                  </a:cubicBezTo>
                  <a:cubicBezTo>
                    <a:pt x="18" y="0"/>
                    <a:pt x="83" y="6"/>
                    <a:pt x="104" y="54"/>
                  </a:cubicBezTo>
                  <a:cubicBezTo>
                    <a:pt x="124" y="101"/>
                    <a:pt x="142" y="164"/>
                    <a:pt x="159" y="148"/>
                  </a:cubicBezTo>
                  <a:cubicBezTo>
                    <a:pt x="177" y="132"/>
                    <a:pt x="175" y="90"/>
                    <a:pt x="190" y="85"/>
                  </a:cubicBezTo>
                  <a:cubicBezTo>
                    <a:pt x="190" y="85"/>
                    <a:pt x="193" y="90"/>
                    <a:pt x="193" y="98"/>
                  </a:cubicBezTo>
                  <a:cubicBezTo>
                    <a:pt x="193" y="105"/>
                    <a:pt x="189" y="142"/>
                    <a:pt x="189" y="142"/>
                  </a:cubicBezTo>
                  <a:cubicBezTo>
                    <a:pt x="154" y="203"/>
                    <a:pt x="154" y="203"/>
                    <a:pt x="154" y="203"/>
                  </a:cubicBezTo>
                  <a:cubicBezTo>
                    <a:pt x="86" y="195"/>
                    <a:pt x="86" y="195"/>
                    <a:pt x="86" y="195"/>
                  </a:cubicBezTo>
                  <a:cubicBezTo>
                    <a:pt x="54" y="179"/>
                    <a:pt x="54" y="179"/>
                    <a:pt x="54" y="179"/>
                  </a:cubicBezTo>
                  <a:cubicBezTo>
                    <a:pt x="58" y="74"/>
                    <a:pt x="58" y="74"/>
                    <a:pt x="58" y="74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0" name="Freeform 22">
              <a:extLst>
                <a:ext uri="{FF2B5EF4-FFF2-40B4-BE49-F238E27FC236}">
                  <a16:creationId xmlns:a16="http://schemas.microsoft.com/office/drawing/2014/main" id="{BD0EDDBF-291A-431E-9D6F-7D42D82EB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150"/>
              <a:ext cx="490" cy="837"/>
            </a:xfrm>
            <a:custGeom>
              <a:avLst/>
              <a:gdLst>
                <a:gd name="T0" fmla="*/ 494 w 227"/>
                <a:gd name="T1" fmla="*/ 0 h 363"/>
                <a:gd name="T2" fmla="*/ 451 w 227"/>
                <a:gd name="T3" fmla="*/ 1547 h 363"/>
                <a:gd name="T4" fmla="*/ 253 w 227"/>
                <a:gd name="T5" fmla="*/ 2536 h 363"/>
                <a:gd name="T6" fmla="*/ 1258 w 227"/>
                <a:gd name="T7" fmla="*/ 3763 h 363"/>
                <a:gd name="T8" fmla="*/ 2264 w 227"/>
                <a:gd name="T9" fmla="*/ 2855 h 363"/>
                <a:gd name="T10" fmla="*/ 2172 w 227"/>
                <a:gd name="T11" fmla="*/ 2094 h 363"/>
                <a:gd name="T12" fmla="*/ 2284 w 227"/>
                <a:gd name="T13" fmla="*/ 0 h 3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7" h="363">
                  <a:moveTo>
                    <a:pt x="49" y="0"/>
                  </a:moveTo>
                  <a:cubicBezTo>
                    <a:pt x="49" y="0"/>
                    <a:pt x="60" y="101"/>
                    <a:pt x="45" y="126"/>
                  </a:cubicBezTo>
                  <a:cubicBezTo>
                    <a:pt x="29" y="151"/>
                    <a:pt x="25" y="207"/>
                    <a:pt x="25" y="207"/>
                  </a:cubicBezTo>
                  <a:cubicBezTo>
                    <a:pt x="25" y="207"/>
                    <a:pt x="0" y="363"/>
                    <a:pt x="125" y="307"/>
                  </a:cubicBezTo>
                  <a:cubicBezTo>
                    <a:pt x="150" y="295"/>
                    <a:pt x="222" y="331"/>
                    <a:pt x="225" y="233"/>
                  </a:cubicBezTo>
                  <a:cubicBezTo>
                    <a:pt x="227" y="201"/>
                    <a:pt x="219" y="196"/>
                    <a:pt x="216" y="171"/>
                  </a:cubicBezTo>
                  <a:cubicBezTo>
                    <a:pt x="214" y="145"/>
                    <a:pt x="227" y="0"/>
                    <a:pt x="227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1" name="Oval 23">
              <a:extLst>
                <a:ext uri="{FF2B5EF4-FFF2-40B4-BE49-F238E27FC236}">
                  <a16:creationId xmlns:a16="http://schemas.microsoft.com/office/drawing/2014/main" id="{BF1671CF-4DFD-4308-970C-44EE2B708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9" y="1091"/>
              <a:ext cx="384" cy="117"/>
            </a:xfrm>
            <a:prstGeom prst="ellipse">
              <a:avLst/>
            </a:prstGeom>
            <a:noFill/>
            <a:ln w="1111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552" name="Oval 24">
              <a:extLst>
                <a:ext uri="{FF2B5EF4-FFF2-40B4-BE49-F238E27FC236}">
                  <a16:creationId xmlns:a16="http://schemas.microsoft.com/office/drawing/2014/main" id="{34A4C5C5-D899-4F84-A6FB-6009AD0F5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6" y="1104"/>
              <a:ext cx="311" cy="83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553" name="Freeform 25">
              <a:extLst>
                <a:ext uri="{FF2B5EF4-FFF2-40B4-BE49-F238E27FC236}">
                  <a16:creationId xmlns:a16="http://schemas.microsoft.com/office/drawing/2014/main" id="{7C5137C9-904D-40DF-9CC2-BB54336DD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1975"/>
              <a:ext cx="1784" cy="1481"/>
            </a:xfrm>
            <a:custGeom>
              <a:avLst/>
              <a:gdLst>
                <a:gd name="T0" fmla="*/ 2702 w 826"/>
                <a:gd name="T1" fmla="*/ 0 h 643"/>
                <a:gd name="T2" fmla="*/ 1866 w 826"/>
                <a:gd name="T3" fmla="*/ 1184 h 643"/>
                <a:gd name="T4" fmla="*/ 886 w 826"/>
                <a:gd name="T5" fmla="*/ 5899 h 643"/>
                <a:gd name="T6" fmla="*/ 1110 w 826"/>
                <a:gd name="T7" fmla="*/ 6293 h 643"/>
                <a:gd name="T8" fmla="*/ 1199 w 826"/>
                <a:gd name="T9" fmla="*/ 6415 h 643"/>
                <a:gd name="T10" fmla="*/ 3024 w 826"/>
                <a:gd name="T11" fmla="*/ 7200 h 643"/>
                <a:gd name="T12" fmla="*/ 6540 w 826"/>
                <a:gd name="T13" fmla="*/ 7603 h 643"/>
                <a:gd name="T14" fmla="*/ 8220 w 826"/>
                <a:gd name="T15" fmla="*/ 5205 h 643"/>
                <a:gd name="T16" fmla="*/ 2702 w 826"/>
                <a:gd name="T17" fmla="*/ 0 h 6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6" h="643">
                  <a:moveTo>
                    <a:pt x="268" y="0"/>
                  </a:moveTo>
                  <a:cubicBezTo>
                    <a:pt x="268" y="0"/>
                    <a:pt x="231" y="66"/>
                    <a:pt x="185" y="97"/>
                  </a:cubicBezTo>
                  <a:cubicBezTo>
                    <a:pt x="138" y="128"/>
                    <a:pt x="0" y="354"/>
                    <a:pt x="88" y="483"/>
                  </a:cubicBezTo>
                  <a:cubicBezTo>
                    <a:pt x="96" y="495"/>
                    <a:pt x="103" y="505"/>
                    <a:pt x="110" y="515"/>
                  </a:cubicBezTo>
                  <a:cubicBezTo>
                    <a:pt x="113" y="518"/>
                    <a:pt x="117" y="521"/>
                    <a:pt x="119" y="525"/>
                  </a:cubicBezTo>
                  <a:cubicBezTo>
                    <a:pt x="147" y="588"/>
                    <a:pt x="234" y="598"/>
                    <a:pt x="300" y="589"/>
                  </a:cubicBezTo>
                  <a:cubicBezTo>
                    <a:pt x="375" y="580"/>
                    <a:pt x="528" y="643"/>
                    <a:pt x="649" y="622"/>
                  </a:cubicBezTo>
                  <a:cubicBezTo>
                    <a:pt x="771" y="600"/>
                    <a:pt x="826" y="569"/>
                    <a:pt x="816" y="426"/>
                  </a:cubicBezTo>
                  <a:cubicBezTo>
                    <a:pt x="805" y="283"/>
                    <a:pt x="359" y="0"/>
                    <a:pt x="268" y="0"/>
                  </a:cubicBezTo>
                  <a:close/>
                </a:path>
              </a:pathLst>
            </a:cu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4" name="Freeform 26">
              <a:extLst>
                <a:ext uri="{FF2B5EF4-FFF2-40B4-BE49-F238E27FC236}">
                  <a16:creationId xmlns:a16="http://schemas.microsoft.com/office/drawing/2014/main" id="{6B93E2F6-456F-465A-8BCA-C8A1C1CA6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3108"/>
              <a:ext cx="184" cy="42"/>
            </a:xfrm>
            <a:custGeom>
              <a:avLst/>
              <a:gdLst>
                <a:gd name="T0" fmla="*/ 0 w 85"/>
                <a:gd name="T1" fmla="*/ 49 h 18"/>
                <a:gd name="T2" fmla="*/ 446 w 85"/>
                <a:gd name="T3" fmla="*/ 103 h 18"/>
                <a:gd name="T4" fmla="*/ 862 w 85"/>
                <a:gd name="T5" fmla="*/ 191 h 18"/>
                <a:gd name="T6" fmla="*/ 862 w 85"/>
                <a:gd name="T7" fmla="*/ 49 h 18"/>
                <a:gd name="T8" fmla="*/ 558 w 85"/>
                <a:gd name="T9" fmla="*/ 0 h 18"/>
                <a:gd name="T10" fmla="*/ 333 w 85"/>
                <a:gd name="T11" fmla="*/ 12 h 18"/>
                <a:gd name="T12" fmla="*/ 141 w 85"/>
                <a:gd name="T13" fmla="*/ 103 h 18"/>
                <a:gd name="T14" fmla="*/ 0 w 85"/>
                <a:gd name="T15" fmla="*/ 49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18">
                  <a:moveTo>
                    <a:pt x="0" y="4"/>
                  </a:moveTo>
                  <a:cubicBezTo>
                    <a:pt x="0" y="4"/>
                    <a:pt x="13" y="18"/>
                    <a:pt x="44" y="8"/>
                  </a:cubicBezTo>
                  <a:cubicBezTo>
                    <a:pt x="55" y="5"/>
                    <a:pt x="67" y="14"/>
                    <a:pt x="85" y="15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14" y="8"/>
                    <a:pt x="14" y="8"/>
                    <a:pt x="14" y="8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D38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5" name="Freeform 27">
              <a:extLst>
                <a:ext uri="{FF2B5EF4-FFF2-40B4-BE49-F238E27FC236}">
                  <a16:creationId xmlns:a16="http://schemas.microsoft.com/office/drawing/2014/main" id="{932EC790-D97E-41EA-96E7-D14AE4605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420"/>
              <a:ext cx="330" cy="412"/>
            </a:xfrm>
            <a:custGeom>
              <a:avLst/>
              <a:gdLst>
                <a:gd name="T0" fmla="*/ 1085 w 153"/>
                <a:gd name="T1" fmla="*/ 2157 h 179"/>
                <a:gd name="T2" fmla="*/ 1508 w 153"/>
                <a:gd name="T3" fmla="*/ 1547 h 179"/>
                <a:gd name="T4" fmla="*/ 1447 w 153"/>
                <a:gd name="T5" fmla="*/ 1340 h 179"/>
                <a:gd name="T6" fmla="*/ 1050 w 153"/>
                <a:gd name="T7" fmla="*/ 488 h 179"/>
                <a:gd name="T8" fmla="*/ 884 w 153"/>
                <a:gd name="T9" fmla="*/ 37 h 179"/>
                <a:gd name="T10" fmla="*/ 19 w 153"/>
                <a:gd name="T11" fmla="*/ 937 h 179"/>
                <a:gd name="T12" fmla="*/ 824 w 153"/>
                <a:gd name="T13" fmla="*/ 2088 h 179"/>
                <a:gd name="T14" fmla="*/ 1085 w 153"/>
                <a:gd name="T15" fmla="*/ 2157 h 1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179">
                  <a:moveTo>
                    <a:pt x="108" y="177"/>
                  </a:moveTo>
                  <a:cubicBezTo>
                    <a:pt x="122" y="176"/>
                    <a:pt x="146" y="143"/>
                    <a:pt x="150" y="127"/>
                  </a:cubicBezTo>
                  <a:cubicBezTo>
                    <a:pt x="153" y="116"/>
                    <a:pt x="148" y="117"/>
                    <a:pt x="144" y="110"/>
                  </a:cubicBezTo>
                  <a:cubicBezTo>
                    <a:pt x="132" y="89"/>
                    <a:pt x="107" y="66"/>
                    <a:pt x="105" y="40"/>
                  </a:cubicBezTo>
                  <a:cubicBezTo>
                    <a:pt x="104" y="25"/>
                    <a:pt x="105" y="4"/>
                    <a:pt x="88" y="3"/>
                  </a:cubicBezTo>
                  <a:cubicBezTo>
                    <a:pt x="49" y="0"/>
                    <a:pt x="4" y="45"/>
                    <a:pt x="2" y="77"/>
                  </a:cubicBezTo>
                  <a:cubicBezTo>
                    <a:pt x="0" y="119"/>
                    <a:pt x="49" y="159"/>
                    <a:pt x="82" y="171"/>
                  </a:cubicBezTo>
                  <a:cubicBezTo>
                    <a:pt x="88" y="173"/>
                    <a:pt x="101" y="179"/>
                    <a:pt x="108" y="177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6" name="Freeform 28">
              <a:extLst>
                <a:ext uri="{FF2B5EF4-FFF2-40B4-BE49-F238E27FC236}">
                  <a16:creationId xmlns:a16="http://schemas.microsoft.com/office/drawing/2014/main" id="{D86C4EB4-500B-45B8-B705-B9E597D31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482"/>
              <a:ext cx="235" cy="292"/>
            </a:xfrm>
            <a:custGeom>
              <a:avLst/>
              <a:gdLst>
                <a:gd name="T0" fmla="*/ 763 w 109"/>
                <a:gd name="T1" fmla="*/ 1517 h 127"/>
                <a:gd name="T2" fmla="*/ 1074 w 109"/>
                <a:gd name="T3" fmla="*/ 1094 h 127"/>
                <a:gd name="T4" fmla="*/ 1033 w 109"/>
                <a:gd name="T5" fmla="*/ 924 h 127"/>
                <a:gd name="T6" fmla="*/ 752 w 109"/>
                <a:gd name="T7" fmla="*/ 329 h 127"/>
                <a:gd name="T8" fmla="*/ 632 w 109"/>
                <a:gd name="T9" fmla="*/ 25 h 127"/>
                <a:gd name="T10" fmla="*/ 19 w 109"/>
                <a:gd name="T11" fmla="*/ 655 h 127"/>
                <a:gd name="T12" fmla="*/ 591 w 109"/>
                <a:gd name="T13" fmla="*/ 1469 h 127"/>
                <a:gd name="T14" fmla="*/ 763 w 109"/>
                <a:gd name="T15" fmla="*/ 1517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27">
                  <a:moveTo>
                    <a:pt x="76" y="125"/>
                  </a:moveTo>
                  <a:cubicBezTo>
                    <a:pt x="86" y="125"/>
                    <a:pt x="104" y="101"/>
                    <a:pt x="107" y="90"/>
                  </a:cubicBezTo>
                  <a:cubicBezTo>
                    <a:pt x="109" y="82"/>
                    <a:pt x="106" y="81"/>
                    <a:pt x="103" y="76"/>
                  </a:cubicBezTo>
                  <a:cubicBezTo>
                    <a:pt x="95" y="61"/>
                    <a:pt x="77" y="46"/>
                    <a:pt x="75" y="27"/>
                  </a:cubicBezTo>
                  <a:cubicBezTo>
                    <a:pt x="75" y="17"/>
                    <a:pt x="75" y="3"/>
                    <a:pt x="63" y="2"/>
                  </a:cubicBezTo>
                  <a:cubicBezTo>
                    <a:pt x="35" y="0"/>
                    <a:pt x="3" y="32"/>
                    <a:pt x="2" y="54"/>
                  </a:cubicBezTo>
                  <a:cubicBezTo>
                    <a:pt x="0" y="85"/>
                    <a:pt x="35" y="113"/>
                    <a:pt x="59" y="121"/>
                  </a:cubicBezTo>
                  <a:cubicBezTo>
                    <a:pt x="63" y="122"/>
                    <a:pt x="72" y="127"/>
                    <a:pt x="76" y="125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7" name="Freeform 29">
              <a:extLst>
                <a:ext uri="{FF2B5EF4-FFF2-40B4-BE49-F238E27FC236}">
                  <a16:creationId xmlns:a16="http://schemas.microsoft.com/office/drawing/2014/main" id="{7DA1A64E-B2CB-4681-AC1D-ACC72AB7A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2572"/>
              <a:ext cx="146" cy="188"/>
            </a:xfrm>
            <a:custGeom>
              <a:avLst/>
              <a:gdLst>
                <a:gd name="T0" fmla="*/ 457 w 68"/>
                <a:gd name="T1" fmla="*/ 977 h 82"/>
                <a:gd name="T2" fmla="*/ 655 w 68"/>
                <a:gd name="T3" fmla="*/ 747 h 82"/>
                <a:gd name="T4" fmla="*/ 614 w 68"/>
                <a:gd name="T5" fmla="*/ 605 h 82"/>
                <a:gd name="T6" fmla="*/ 425 w 68"/>
                <a:gd name="T7" fmla="*/ 264 h 82"/>
                <a:gd name="T8" fmla="*/ 249 w 68"/>
                <a:gd name="T9" fmla="*/ 11 h 82"/>
                <a:gd name="T10" fmla="*/ 19 w 68"/>
                <a:gd name="T11" fmla="*/ 374 h 82"/>
                <a:gd name="T12" fmla="*/ 277 w 68"/>
                <a:gd name="T13" fmla="*/ 830 h 82"/>
                <a:gd name="T14" fmla="*/ 457 w 68"/>
                <a:gd name="T15" fmla="*/ 977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82">
                  <a:moveTo>
                    <a:pt x="46" y="81"/>
                  </a:moveTo>
                  <a:cubicBezTo>
                    <a:pt x="55" y="80"/>
                    <a:pt x="63" y="72"/>
                    <a:pt x="66" y="62"/>
                  </a:cubicBezTo>
                  <a:cubicBezTo>
                    <a:pt x="68" y="56"/>
                    <a:pt x="65" y="55"/>
                    <a:pt x="62" y="50"/>
                  </a:cubicBezTo>
                  <a:cubicBezTo>
                    <a:pt x="56" y="38"/>
                    <a:pt x="44" y="38"/>
                    <a:pt x="43" y="22"/>
                  </a:cubicBezTo>
                  <a:cubicBezTo>
                    <a:pt x="42" y="13"/>
                    <a:pt x="35" y="2"/>
                    <a:pt x="25" y="1"/>
                  </a:cubicBezTo>
                  <a:cubicBezTo>
                    <a:pt x="1" y="0"/>
                    <a:pt x="3" y="12"/>
                    <a:pt x="2" y="31"/>
                  </a:cubicBezTo>
                  <a:cubicBezTo>
                    <a:pt x="0" y="57"/>
                    <a:pt x="8" y="62"/>
                    <a:pt x="28" y="69"/>
                  </a:cubicBezTo>
                  <a:cubicBezTo>
                    <a:pt x="32" y="70"/>
                    <a:pt x="43" y="82"/>
                    <a:pt x="46" y="81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8" name="Freeform 30">
              <a:extLst>
                <a:ext uri="{FF2B5EF4-FFF2-40B4-BE49-F238E27FC236}">
                  <a16:creationId xmlns:a16="http://schemas.microsoft.com/office/drawing/2014/main" id="{3843B6B6-F670-4BA6-94CC-4489C00AF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413"/>
              <a:ext cx="129" cy="96"/>
            </a:xfrm>
            <a:custGeom>
              <a:avLst/>
              <a:gdLst>
                <a:gd name="T0" fmla="*/ 535 w 60"/>
                <a:gd name="T1" fmla="*/ 25 h 42"/>
                <a:gd name="T2" fmla="*/ 546 w 60"/>
                <a:gd name="T3" fmla="*/ 142 h 42"/>
                <a:gd name="T4" fmla="*/ 398 w 60"/>
                <a:gd name="T5" fmla="*/ 194 h 42"/>
                <a:gd name="T6" fmla="*/ 269 w 60"/>
                <a:gd name="T7" fmla="*/ 297 h 42"/>
                <a:gd name="T8" fmla="*/ 101 w 60"/>
                <a:gd name="T9" fmla="*/ 501 h 42"/>
                <a:gd name="T10" fmla="*/ 19 w 60"/>
                <a:gd name="T11" fmla="*/ 455 h 42"/>
                <a:gd name="T12" fmla="*/ 101 w 60"/>
                <a:gd name="T13" fmla="*/ 261 h 42"/>
                <a:gd name="T14" fmla="*/ 277 w 60"/>
                <a:gd name="T15" fmla="*/ 110 h 42"/>
                <a:gd name="T16" fmla="*/ 398 w 60"/>
                <a:gd name="T17" fmla="*/ 73 h 42"/>
                <a:gd name="T18" fmla="*/ 499 w 60"/>
                <a:gd name="T19" fmla="*/ 0 h 42"/>
                <a:gd name="T20" fmla="*/ 535 w 60"/>
                <a:gd name="T21" fmla="*/ 37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42">
                  <a:moveTo>
                    <a:pt x="54" y="2"/>
                  </a:moveTo>
                  <a:cubicBezTo>
                    <a:pt x="56" y="4"/>
                    <a:pt x="60" y="8"/>
                    <a:pt x="55" y="12"/>
                  </a:cubicBezTo>
                  <a:cubicBezTo>
                    <a:pt x="51" y="16"/>
                    <a:pt x="45" y="15"/>
                    <a:pt x="40" y="16"/>
                  </a:cubicBezTo>
                  <a:cubicBezTo>
                    <a:pt x="35" y="18"/>
                    <a:pt x="31" y="20"/>
                    <a:pt x="27" y="25"/>
                  </a:cubicBezTo>
                  <a:cubicBezTo>
                    <a:pt x="22" y="30"/>
                    <a:pt x="18" y="41"/>
                    <a:pt x="10" y="42"/>
                  </a:cubicBezTo>
                  <a:cubicBezTo>
                    <a:pt x="6" y="42"/>
                    <a:pt x="2" y="41"/>
                    <a:pt x="2" y="38"/>
                  </a:cubicBezTo>
                  <a:cubicBezTo>
                    <a:pt x="0" y="33"/>
                    <a:pt x="6" y="26"/>
                    <a:pt x="10" y="22"/>
                  </a:cubicBezTo>
                  <a:cubicBezTo>
                    <a:pt x="15" y="16"/>
                    <a:pt x="21" y="12"/>
                    <a:pt x="28" y="9"/>
                  </a:cubicBezTo>
                  <a:cubicBezTo>
                    <a:pt x="32" y="7"/>
                    <a:pt x="36" y="8"/>
                    <a:pt x="40" y="6"/>
                  </a:cubicBezTo>
                  <a:cubicBezTo>
                    <a:pt x="43" y="4"/>
                    <a:pt x="46" y="1"/>
                    <a:pt x="50" y="0"/>
                  </a:cubicBezTo>
                  <a:cubicBezTo>
                    <a:pt x="52" y="0"/>
                    <a:pt x="52" y="2"/>
                    <a:pt x="54" y="3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9" name="Freeform 31">
              <a:extLst>
                <a:ext uri="{FF2B5EF4-FFF2-40B4-BE49-F238E27FC236}">
                  <a16:creationId xmlns:a16="http://schemas.microsoft.com/office/drawing/2014/main" id="{565352D8-D8CD-4239-BC23-1DB5E1E1A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537"/>
              <a:ext cx="48" cy="164"/>
            </a:xfrm>
            <a:custGeom>
              <a:avLst/>
              <a:gdLst>
                <a:gd name="T0" fmla="*/ 166 w 22"/>
                <a:gd name="T1" fmla="*/ 0 h 71"/>
                <a:gd name="T2" fmla="*/ 52 w 22"/>
                <a:gd name="T3" fmla="*/ 321 h 71"/>
                <a:gd name="T4" fmla="*/ 20 w 22"/>
                <a:gd name="T5" fmla="*/ 432 h 71"/>
                <a:gd name="T6" fmla="*/ 9 w 22"/>
                <a:gd name="T7" fmla="*/ 545 h 71"/>
                <a:gd name="T8" fmla="*/ 72 w 22"/>
                <a:gd name="T9" fmla="*/ 741 h 71"/>
                <a:gd name="T10" fmla="*/ 124 w 22"/>
                <a:gd name="T11" fmla="*/ 838 h 71"/>
                <a:gd name="T12" fmla="*/ 209 w 22"/>
                <a:gd name="T13" fmla="*/ 848 h 71"/>
                <a:gd name="T14" fmla="*/ 157 w 22"/>
                <a:gd name="T15" fmla="*/ 407 h 71"/>
                <a:gd name="T16" fmla="*/ 133 w 22"/>
                <a:gd name="T17" fmla="*/ 49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71">
                  <a:moveTo>
                    <a:pt x="16" y="0"/>
                  </a:moveTo>
                  <a:cubicBezTo>
                    <a:pt x="9" y="8"/>
                    <a:pt x="6" y="18"/>
                    <a:pt x="5" y="26"/>
                  </a:cubicBezTo>
                  <a:cubicBezTo>
                    <a:pt x="4" y="29"/>
                    <a:pt x="4" y="32"/>
                    <a:pt x="2" y="35"/>
                  </a:cubicBezTo>
                  <a:cubicBezTo>
                    <a:pt x="0" y="39"/>
                    <a:pt x="0" y="41"/>
                    <a:pt x="1" y="44"/>
                  </a:cubicBezTo>
                  <a:cubicBezTo>
                    <a:pt x="4" y="48"/>
                    <a:pt x="4" y="55"/>
                    <a:pt x="7" y="60"/>
                  </a:cubicBezTo>
                  <a:cubicBezTo>
                    <a:pt x="8" y="63"/>
                    <a:pt x="9" y="66"/>
                    <a:pt x="12" y="68"/>
                  </a:cubicBezTo>
                  <a:cubicBezTo>
                    <a:pt x="14" y="69"/>
                    <a:pt x="17" y="71"/>
                    <a:pt x="20" y="69"/>
                  </a:cubicBezTo>
                  <a:cubicBezTo>
                    <a:pt x="22" y="55"/>
                    <a:pt x="18" y="44"/>
                    <a:pt x="15" y="33"/>
                  </a:cubicBezTo>
                  <a:cubicBezTo>
                    <a:pt x="12" y="24"/>
                    <a:pt x="12" y="14"/>
                    <a:pt x="13" y="4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0" name="Freeform 32">
              <a:extLst>
                <a:ext uri="{FF2B5EF4-FFF2-40B4-BE49-F238E27FC236}">
                  <a16:creationId xmlns:a16="http://schemas.microsoft.com/office/drawing/2014/main" id="{85F23F33-B7B2-4AFA-9BD6-479B30798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399"/>
              <a:ext cx="36" cy="25"/>
            </a:xfrm>
            <a:custGeom>
              <a:avLst/>
              <a:gdLst>
                <a:gd name="T0" fmla="*/ 8 w 17"/>
                <a:gd name="T1" fmla="*/ 73 h 11"/>
                <a:gd name="T2" fmla="*/ 59 w 17"/>
                <a:gd name="T3" fmla="*/ 118 h 11"/>
                <a:gd name="T4" fmla="*/ 112 w 17"/>
                <a:gd name="T5" fmla="*/ 93 h 11"/>
                <a:gd name="T6" fmla="*/ 152 w 17"/>
                <a:gd name="T7" fmla="*/ 25 h 11"/>
                <a:gd name="T8" fmla="*/ 49 w 17"/>
                <a:gd name="T9" fmla="*/ 25 h 11"/>
                <a:gd name="T10" fmla="*/ 0 w 17"/>
                <a:gd name="T11" fmla="*/ 73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1">
                  <a:moveTo>
                    <a:pt x="1" y="6"/>
                  </a:moveTo>
                  <a:cubicBezTo>
                    <a:pt x="2" y="8"/>
                    <a:pt x="3" y="11"/>
                    <a:pt x="6" y="10"/>
                  </a:cubicBezTo>
                  <a:cubicBezTo>
                    <a:pt x="8" y="10"/>
                    <a:pt x="11" y="8"/>
                    <a:pt x="12" y="8"/>
                  </a:cubicBezTo>
                  <a:cubicBezTo>
                    <a:pt x="15" y="6"/>
                    <a:pt x="17" y="4"/>
                    <a:pt x="16" y="2"/>
                  </a:cubicBezTo>
                  <a:cubicBezTo>
                    <a:pt x="15" y="0"/>
                    <a:pt x="8" y="2"/>
                    <a:pt x="5" y="2"/>
                  </a:cubicBezTo>
                  <a:cubicBezTo>
                    <a:pt x="3" y="2"/>
                    <a:pt x="1" y="3"/>
                    <a:pt x="0" y="6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1" name="Freeform 33">
              <a:extLst>
                <a:ext uri="{FF2B5EF4-FFF2-40B4-BE49-F238E27FC236}">
                  <a16:creationId xmlns:a16="http://schemas.microsoft.com/office/drawing/2014/main" id="{F5129CA3-5E25-4799-812B-334D1E0E6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413"/>
              <a:ext cx="30" cy="13"/>
            </a:xfrm>
            <a:custGeom>
              <a:avLst/>
              <a:gdLst>
                <a:gd name="T0" fmla="*/ 96 w 14"/>
                <a:gd name="T1" fmla="*/ 33 h 6"/>
                <a:gd name="T2" fmla="*/ 28 w 14"/>
                <a:gd name="T3" fmla="*/ 61 h 6"/>
                <a:gd name="T4" fmla="*/ 41 w 14"/>
                <a:gd name="T5" fmla="*/ 20 h 6"/>
                <a:gd name="T6" fmla="*/ 88 w 14"/>
                <a:gd name="T7" fmla="*/ 4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">
                  <a:moveTo>
                    <a:pt x="10" y="3"/>
                  </a:moveTo>
                  <a:cubicBezTo>
                    <a:pt x="8" y="4"/>
                    <a:pt x="6" y="6"/>
                    <a:pt x="3" y="6"/>
                  </a:cubicBezTo>
                  <a:cubicBezTo>
                    <a:pt x="0" y="6"/>
                    <a:pt x="0" y="4"/>
                    <a:pt x="4" y="2"/>
                  </a:cubicBezTo>
                  <a:cubicBezTo>
                    <a:pt x="6" y="1"/>
                    <a:pt x="14" y="0"/>
                    <a:pt x="9" y="4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2" name="Freeform 34">
              <a:extLst>
                <a:ext uri="{FF2B5EF4-FFF2-40B4-BE49-F238E27FC236}">
                  <a16:creationId xmlns:a16="http://schemas.microsoft.com/office/drawing/2014/main" id="{0870E81D-D17C-42D9-9FE7-C959766AF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493"/>
              <a:ext cx="24" cy="39"/>
            </a:xfrm>
            <a:custGeom>
              <a:avLst/>
              <a:gdLst>
                <a:gd name="T0" fmla="*/ 105 w 11"/>
                <a:gd name="T1" fmla="*/ 0 h 17"/>
                <a:gd name="T2" fmla="*/ 105 w 11"/>
                <a:gd name="T3" fmla="*/ 73 h 17"/>
                <a:gd name="T4" fmla="*/ 52 w 11"/>
                <a:gd name="T5" fmla="*/ 167 h 17"/>
                <a:gd name="T6" fmla="*/ 44 w 11"/>
                <a:gd name="T7" fmla="*/ 73 h 17"/>
                <a:gd name="T8" fmla="*/ 96 w 11"/>
                <a:gd name="T9" fmla="*/ 0 h 17"/>
                <a:gd name="T10" fmla="*/ 96 w 11"/>
                <a:gd name="T11" fmla="*/ 11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7">
                  <a:moveTo>
                    <a:pt x="10" y="0"/>
                  </a:moveTo>
                  <a:cubicBezTo>
                    <a:pt x="9" y="2"/>
                    <a:pt x="11" y="3"/>
                    <a:pt x="10" y="6"/>
                  </a:cubicBezTo>
                  <a:cubicBezTo>
                    <a:pt x="10" y="7"/>
                    <a:pt x="6" y="13"/>
                    <a:pt x="5" y="14"/>
                  </a:cubicBezTo>
                  <a:cubicBezTo>
                    <a:pt x="0" y="17"/>
                    <a:pt x="3" y="8"/>
                    <a:pt x="4" y="6"/>
                  </a:cubicBezTo>
                  <a:cubicBezTo>
                    <a:pt x="5" y="3"/>
                    <a:pt x="6" y="2"/>
                    <a:pt x="9" y="0"/>
                  </a:cubicBezTo>
                  <a:cubicBezTo>
                    <a:pt x="9" y="0"/>
                    <a:pt x="9" y="0"/>
                    <a:pt x="9" y="1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3" name="Freeform 35">
              <a:extLst>
                <a:ext uri="{FF2B5EF4-FFF2-40B4-BE49-F238E27FC236}">
                  <a16:creationId xmlns:a16="http://schemas.microsoft.com/office/drawing/2014/main" id="{87DEF365-8C47-4882-A1F9-5AED3B9A8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454"/>
              <a:ext cx="23" cy="25"/>
            </a:xfrm>
            <a:custGeom>
              <a:avLst/>
              <a:gdLst>
                <a:gd name="T0" fmla="*/ 27 w 11"/>
                <a:gd name="T1" fmla="*/ 118 h 11"/>
                <a:gd name="T2" fmla="*/ 92 w 11"/>
                <a:gd name="T3" fmla="*/ 25 h 11"/>
                <a:gd name="T4" fmla="*/ 65 w 11"/>
                <a:gd name="T5" fmla="*/ 11 h 11"/>
                <a:gd name="T6" fmla="*/ 27 w 11"/>
                <a:gd name="T7" fmla="*/ 11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3" y="10"/>
                  </a:moveTo>
                  <a:cubicBezTo>
                    <a:pt x="5" y="8"/>
                    <a:pt x="9" y="5"/>
                    <a:pt x="10" y="2"/>
                  </a:cubicBezTo>
                  <a:cubicBezTo>
                    <a:pt x="11" y="0"/>
                    <a:pt x="10" y="0"/>
                    <a:pt x="7" y="1"/>
                  </a:cubicBezTo>
                  <a:cubicBezTo>
                    <a:pt x="5" y="3"/>
                    <a:pt x="0" y="11"/>
                    <a:pt x="3" y="10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4" name="Freeform 36">
              <a:extLst>
                <a:ext uri="{FF2B5EF4-FFF2-40B4-BE49-F238E27FC236}">
                  <a16:creationId xmlns:a16="http://schemas.microsoft.com/office/drawing/2014/main" id="{C2F5A66D-4580-4DC4-9B74-ABC92D2A8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410"/>
              <a:ext cx="20" cy="16"/>
            </a:xfrm>
            <a:custGeom>
              <a:avLst/>
              <a:gdLst>
                <a:gd name="T0" fmla="*/ 53 w 9"/>
                <a:gd name="T1" fmla="*/ 11 h 7"/>
                <a:gd name="T2" fmla="*/ 64 w 9"/>
                <a:gd name="T3" fmla="*/ 48 h 7"/>
                <a:gd name="T4" fmla="*/ 44 w 9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5" y="1"/>
                  </a:moveTo>
                  <a:cubicBezTo>
                    <a:pt x="0" y="3"/>
                    <a:pt x="3" y="7"/>
                    <a:pt x="6" y="4"/>
                  </a:cubicBezTo>
                  <a:cubicBezTo>
                    <a:pt x="9" y="2"/>
                    <a:pt x="6" y="0"/>
                    <a:pt x="4" y="1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5" name="Freeform 37">
              <a:extLst>
                <a:ext uri="{FF2B5EF4-FFF2-40B4-BE49-F238E27FC236}">
                  <a16:creationId xmlns:a16="http://schemas.microsoft.com/office/drawing/2014/main" id="{701ED2BA-1ADB-4BDB-90F4-030842A58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392"/>
              <a:ext cx="21" cy="9"/>
            </a:xfrm>
            <a:custGeom>
              <a:avLst/>
              <a:gdLst>
                <a:gd name="T0" fmla="*/ 17 w 10"/>
                <a:gd name="T1" fmla="*/ 36 h 4"/>
                <a:gd name="T2" fmla="*/ 57 w 10"/>
                <a:gd name="T3" fmla="*/ 0 h 4"/>
                <a:gd name="T4" fmla="*/ 17 w 10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2" y="3"/>
                  </a:moveTo>
                  <a:cubicBezTo>
                    <a:pt x="3" y="4"/>
                    <a:pt x="10" y="1"/>
                    <a:pt x="6" y="0"/>
                  </a:cubicBezTo>
                  <a:cubicBezTo>
                    <a:pt x="5" y="0"/>
                    <a:pt x="0" y="2"/>
                    <a:pt x="2" y="4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6" name="Freeform 38">
              <a:extLst>
                <a:ext uri="{FF2B5EF4-FFF2-40B4-BE49-F238E27FC236}">
                  <a16:creationId xmlns:a16="http://schemas.microsoft.com/office/drawing/2014/main" id="{8A63B9E4-4DDE-4B4A-A2E8-6BDA1501B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2717"/>
              <a:ext cx="19" cy="30"/>
            </a:xfrm>
            <a:custGeom>
              <a:avLst/>
              <a:gdLst>
                <a:gd name="T0" fmla="*/ 49 w 9"/>
                <a:gd name="T1" fmla="*/ 48 h 13"/>
                <a:gd name="T2" fmla="*/ 27 w 9"/>
                <a:gd name="T3" fmla="*/ 159 h 13"/>
                <a:gd name="T4" fmla="*/ 84 w 9"/>
                <a:gd name="T5" fmla="*/ 74 h 13"/>
                <a:gd name="T6" fmla="*/ 49 w 9"/>
                <a:gd name="T7" fmla="*/ 4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5" y="4"/>
                  </a:moveTo>
                  <a:cubicBezTo>
                    <a:pt x="3" y="7"/>
                    <a:pt x="0" y="12"/>
                    <a:pt x="3" y="13"/>
                  </a:cubicBezTo>
                  <a:cubicBezTo>
                    <a:pt x="7" y="13"/>
                    <a:pt x="9" y="9"/>
                    <a:pt x="9" y="6"/>
                  </a:cubicBezTo>
                  <a:cubicBezTo>
                    <a:pt x="9" y="5"/>
                    <a:pt x="8" y="0"/>
                    <a:pt x="5" y="4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7" name="Freeform 39">
              <a:extLst>
                <a:ext uri="{FF2B5EF4-FFF2-40B4-BE49-F238E27FC236}">
                  <a16:creationId xmlns:a16="http://schemas.microsoft.com/office/drawing/2014/main" id="{BAD92BC4-63B9-4904-8278-8DBE30CFE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809"/>
              <a:ext cx="17" cy="25"/>
            </a:xfrm>
            <a:custGeom>
              <a:avLst/>
              <a:gdLst>
                <a:gd name="T0" fmla="*/ 77 w 8"/>
                <a:gd name="T1" fmla="*/ 57 h 11"/>
                <a:gd name="T2" fmla="*/ 9 w 8"/>
                <a:gd name="T3" fmla="*/ 102 h 11"/>
                <a:gd name="T4" fmla="*/ 77 w 8"/>
                <a:gd name="T5" fmla="*/ 4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8" y="5"/>
                  </a:moveTo>
                  <a:cubicBezTo>
                    <a:pt x="8" y="0"/>
                    <a:pt x="0" y="6"/>
                    <a:pt x="1" y="9"/>
                  </a:cubicBezTo>
                  <a:cubicBezTo>
                    <a:pt x="1" y="11"/>
                    <a:pt x="8" y="8"/>
                    <a:pt x="8" y="4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8" name="Freeform 40">
              <a:extLst>
                <a:ext uri="{FF2B5EF4-FFF2-40B4-BE49-F238E27FC236}">
                  <a16:creationId xmlns:a16="http://schemas.microsoft.com/office/drawing/2014/main" id="{4406BD2A-C8BF-4AAC-BEE2-D6C636DC4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816"/>
              <a:ext cx="13" cy="11"/>
            </a:xfrm>
            <a:custGeom>
              <a:avLst/>
              <a:gdLst>
                <a:gd name="T0" fmla="*/ 52 w 6"/>
                <a:gd name="T1" fmla="*/ 0 h 5"/>
                <a:gd name="T2" fmla="*/ 9 w 6"/>
                <a:gd name="T3" fmla="*/ 53 h 5"/>
                <a:gd name="T4" fmla="*/ 61 w 6"/>
                <a:gd name="T5" fmla="*/ 20 h 5"/>
                <a:gd name="T6" fmla="*/ 43 w 6"/>
                <a:gd name="T7" fmla="*/ 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3" y="1"/>
                    <a:pt x="0" y="4"/>
                    <a:pt x="1" y="5"/>
                  </a:cubicBezTo>
                  <a:cubicBezTo>
                    <a:pt x="1" y="5"/>
                    <a:pt x="5" y="3"/>
                    <a:pt x="6" y="2"/>
                  </a:cubicBezTo>
                  <a:cubicBezTo>
                    <a:pt x="6" y="1"/>
                    <a:pt x="5" y="0"/>
                    <a:pt x="4" y="1"/>
                  </a:cubicBezTo>
                </a:path>
              </a:pathLst>
            </a:custGeom>
            <a:solidFill>
              <a:srgbClr val="F9ED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9" name="Freeform 41">
              <a:extLst>
                <a:ext uri="{FF2B5EF4-FFF2-40B4-BE49-F238E27FC236}">
                  <a16:creationId xmlns:a16="http://schemas.microsoft.com/office/drawing/2014/main" id="{BCB3ED35-388C-422E-896B-230CA5926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482"/>
              <a:ext cx="110" cy="90"/>
            </a:xfrm>
            <a:custGeom>
              <a:avLst/>
              <a:gdLst>
                <a:gd name="T0" fmla="*/ 451 w 51"/>
                <a:gd name="T1" fmla="*/ 111 h 39"/>
                <a:gd name="T2" fmla="*/ 181 w 51"/>
                <a:gd name="T3" fmla="*/ 318 h 39"/>
                <a:gd name="T4" fmla="*/ 101 w 51"/>
                <a:gd name="T5" fmla="*/ 415 h 39"/>
                <a:gd name="T6" fmla="*/ 60 w 51"/>
                <a:gd name="T7" fmla="*/ 468 h 39"/>
                <a:gd name="T8" fmla="*/ 9 w 51"/>
                <a:gd name="T9" fmla="*/ 468 h 39"/>
                <a:gd name="T10" fmla="*/ 41 w 51"/>
                <a:gd name="T11" fmla="*/ 367 h 39"/>
                <a:gd name="T12" fmla="*/ 162 w 51"/>
                <a:gd name="T13" fmla="*/ 196 h 39"/>
                <a:gd name="T14" fmla="*/ 270 w 51"/>
                <a:gd name="T15" fmla="*/ 97 h 39"/>
                <a:gd name="T16" fmla="*/ 399 w 51"/>
                <a:gd name="T17" fmla="*/ 12 h 39"/>
                <a:gd name="T18" fmla="*/ 494 w 51"/>
                <a:gd name="T19" fmla="*/ 37 h 39"/>
                <a:gd name="T20" fmla="*/ 483 w 51"/>
                <a:gd name="T21" fmla="*/ 85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39">
                  <a:moveTo>
                    <a:pt x="45" y="9"/>
                  </a:moveTo>
                  <a:cubicBezTo>
                    <a:pt x="36" y="7"/>
                    <a:pt x="25" y="19"/>
                    <a:pt x="18" y="26"/>
                  </a:cubicBezTo>
                  <a:cubicBezTo>
                    <a:pt x="15" y="29"/>
                    <a:pt x="12" y="31"/>
                    <a:pt x="10" y="34"/>
                  </a:cubicBezTo>
                  <a:cubicBezTo>
                    <a:pt x="8" y="36"/>
                    <a:pt x="8" y="37"/>
                    <a:pt x="6" y="38"/>
                  </a:cubicBezTo>
                  <a:cubicBezTo>
                    <a:pt x="4" y="39"/>
                    <a:pt x="1" y="39"/>
                    <a:pt x="1" y="38"/>
                  </a:cubicBezTo>
                  <a:cubicBezTo>
                    <a:pt x="0" y="36"/>
                    <a:pt x="3" y="32"/>
                    <a:pt x="4" y="30"/>
                  </a:cubicBezTo>
                  <a:cubicBezTo>
                    <a:pt x="8" y="24"/>
                    <a:pt x="10" y="20"/>
                    <a:pt x="16" y="16"/>
                  </a:cubicBezTo>
                  <a:cubicBezTo>
                    <a:pt x="20" y="14"/>
                    <a:pt x="23" y="10"/>
                    <a:pt x="27" y="8"/>
                  </a:cubicBezTo>
                  <a:cubicBezTo>
                    <a:pt x="31" y="5"/>
                    <a:pt x="35" y="3"/>
                    <a:pt x="40" y="1"/>
                  </a:cubicBezTo>
                  <a:cubicBezTo>
                    <a:pt x="43" y="0"/>
                    <a:pt x="47" y="1"/>
                    <a:pt x="49" y="3"/>
                  </a:cubicBezTo>
                  <a:cubicBezTo>
                    <a:pt x="50" y="4"/>
                    <a:pt x="51" y="6"/>
                    <a:pt x="48" y="7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0" name="Freeform 42">
              <a:extLst>
                <a:ext uri="{FF2B5EF4-FFF2-40B4-BE49-F238E27FC236}">
                  <a16:creationId xmlns:a16="http://schemas.microsoft.com/office/drawing/2014/main" id="{B455CB18-DE20-4245-8B25-AA9D24370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2597"/>
              <a:ext cx="54" cy="71"/>
            </a:xfrm>
            <a:custGeom>
              <a:avLst/>
              <a:gdLst>
                <a:gd name="T0" fmla="*/ 19 w 25"/>
                <a:gd name="T1" fmla="*/ 0 h 31"/>
                <a:gd name="T2" fmla="*/ 104 w 25"/>
                <a:gd name="T3" fmla="*/ 37 h 31"/>
                <a:gd name="T4" fmla="*/ 192 w 25"/>
                <a:gd name="T5" fmla="*/ 94 h 31"/>
                <a:gd name="T6" fmla="*/ 192 w 25"/>
                <a:gd name="T7" fmla="*/ 158 h 31"/>
                <a:gd name="T8" fmla="*/ 210 w 25"/>
                <a:gd name="T9" fmla="*/ 195 h 31"/>
                <a:gd name="T10" fmla="*/ 253 w 25"/>
                <a:gd name="T11" fmla="*/ 240 h 31"/>
                <a:gd name="T12" fmla="*/ 242 w 25"/>
                <a:gd name="T13" fmla="*/ 300 h 31"/>
                <a:gd name="T14" fmla="*/ 201 w 25"/>
                <a:gd name="T15" fmla="*/ 362 h 31"/>
                <a:gd name="T16" fmla="*/ 173 w 25"/>
                <a:gd name="T17" fmla="*/ 289 h 31"/>
                <a:gd name="T18" fmla="*/ 112 w 25"/>
                <a:gd name="T19" fmla="*/ 195 h 31"/>
                <a:gd name="T20" fmla="*/ 19 w 25"/>
                <a:gd name="T21" fmla="*/ 25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31">
                  <a:moveTo>
                    <a:pt x="2" y="0"/>
                  </a:moveTo>
                  <a:cubicBezTo>
                    <a:pt x="5" y="0"/>
                    <a:pt x="7" y="2"/>
                    <a:pt x="10" y="3"/>
                  </a:cubicBezTo>
                  <a:cubicBezTo>
                    <a:pt x="13" y="4"/>
                    <a:pt x="18" y="5"/>
                    <a:pt x="19" y="8"/>
                  </a:cubicBezTo>
                  <a:cubicBezTo>
                    <a:pt x="19" y="10"/>
                    <a:pt x="18" y="12"/>
                    <a:pt x="19" y="13"/>
                  </a:cubicBezTo>
                  <a:cubicBezTo>
                    <a:pt x="19" y="15"/>
                    <a:pt x="20" y="15"/>
                    <a:pt x="21" y="16"/>
                  </a:cubicBezTo>
                  <a:cubicBezTo>
                    <a:pt x="23" y="17"/>
                    <a:pt x="24" y="18"/>
                    <a:pt x="25" y="20"/>
                  </a:cubicBezTo>
                  <a:cubicBezTo>
                    <a:pt x="25" y="22"/>
                    <a:pt x="24" y="24"/>
                    <a:pt x="24" y="25"/>
                  </a:cubicBezTo>
                  <a:cubicBezTo>
                    <a:pt x="24" y="28"/>
                    <a:pt x="23" y="31"/>
                    <a:pt x="20" y="30"/>
                  </a:cubicBezTo>
                  <a:cubicBezTo>
                    <a:pt x="18" y="29"/>
                    <a:pt x="17" y="26"/>
                    <a:pt x="17" y="24"/>
                  </a:cubicBezTo>
                  <a:cubicBezTo>
                    <a:pt x="15" y="21"/>
                    <a:pt x="14" y="18"/>
                    <a:pt x="11" y="16"/>
                  </a:cubicBezTo>
                  <a:cubicBezTo>
                    <a:pt x="7" y="14"/>
                    <a:pt x="0" y="8"/>
                    <a:pt x="2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1" name="Freeform 43">
              <a:extLst>
                <a:ext uri="{FF2B5EF4-FFF2-40B4-BE49-F238E27FC236}">
                  <a16:creationId xmlns:a16="http://schemas.microsoft.com/office/drawing/2014/main" id="{9AE6D850-AF54-432B-A807-4278C076C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2754"/>
              <a:ext cx="59" cy="18"/>
            </a:xfrm>
            <a:custGeom>
              <a:avLst/>
              <a:gdLst>
                <a:gd name="T0" fmla="*/ 0 w 27"/>
                <a:gd name="T1" fmla="*/ 0 h 8"/>
                <a:gd name="T2" fmla="*/ 72 w 27"/>
                <a:gd name="T3" fmla="*/ 56 h 8"/>
                <a:gd name="T4" fmla="*/ 157 w 27"/>
                <a:gd name="T5" fmla="*/ 81 h 8"/>
                <a:gd name="T6" fmla="*/ 201 w 27"/>
                <a:gd name="T7" fmla="*/ 72 h 8"/>
                <a:gd name="T8" fmla="*/ 229 w 27"/>
                <a:gd name="T9" fmla="*/ 72 h 8"/>
                <a:gd name="T10" fmla="*/ 282 w 27"/>
                <a:gd name="T11" fmla="*/ 25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8">
                  <a:moveTo>
                    <a:pt x="0" y="0"/>
                  </a:moveTo>
                  <a:cubicBezTo>
                    <a:pt x="1" y="1"/>
                    <a:pt x="5" y="4"/>
                    <a:pt x="7" y="5"/>
                  </a:cubicBezTo>
                  <a:cubicBezTo>
                    <a:pt x="9" y="8"/>
                    <a:pt x="11" y="8"/>
                    <a:pt x="15" y="7"/>
                  </a:cubicBezTo>
                  <a:cubicBezTo>
                    <a:pt x="16" y="7"/>
                    <a:pt x="18" y="6"/>
                    <a:pt x="19" y="6"/>
                  </a:cubicBezTo>
                  <a:cubicBezTo>
                    <a:pt x="20" y="6"/>
                    <a:pt x="21" y="6"/>
                    <a:pt x="22" y="6"/>
                  </a:cubicBezTo>
                  <a:cubicBezTo>
                    <a:pt x="24" y="6"/>
                    <a:pt x="26" y="4"/>
                    <a:pt x="27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2" name="Freeform 44">
              <a:extLst>
                <a:ext uri="{FF2B5EF4-FFF2-40B4-BE49-F238E27FC236}">
                  <a16:creationId xmlns:a16="http://schemas.microsoft.com/office/drawing/2014/main" id="{0D2502F3-44F4-400E-AF08-C9013A22F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553"/>
              <a:ext cx="17" cy="26"/>
            </a:xfrm>
            <a:custGeom>
              <a:avLst/>
              <a:gdLst>
                <a:gd name="T0" fmla="*/ 77 w 8"/>
                <a:gd name="T1" fmla="*/ 12 h 11"/>
                <a:gd name="T2" fmla="*/ 40 w 8"/>
                <a:gd name="T3" fmla="*/ 144 h 11"/>
                <a:gd name="T4" fmla="*/ 68 w 8"/>
                <a:gd name="T5" fmla="*/ 0 h 11"/>
                <a:gd name="T6" fmla="*/ 68 w 8"/>
                <a:gd name="T7" fmla="*/ 1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8" y="1"/>
                  </a:moveTo>
                  <a:cubicBezTo>
                    <a:pt x="6" y="4"/>
                    <a:pt x="6" y="8"/>
                    <a:pt x="4" y="11"/>
                  </a:cubicBezTo>
                  <a:cubicBezTo>
                    <a:pt x="0" y="11"/>
                    <a:pt x="5" y="3"/>
                    <a:pt x="7" y="0"/>
                  </a:cubicBezTo>
                  <a:cubicBezTo>
                    <a:pt x="7" y="0"/>
                    <a:pt x="7" y="1"/>
                    <a:pt x="7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3" name="Freeform 45">
              <a:extLst>
                <a:ext uri="{FF2B5EF4-FFF2-40B4-BE49-F238E27FC236}">
                  <a16:creationId xmlns:a16="http://schemas.microsoft.com/office/drawing/2014/main" id="{C42F4C4E-4393-40CF-9C07-7FA896C34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588"/>
              <a:ext cx="13" cy="20"/>
            </a:xfrm>
            <a:custGeom>
              <a:avLst/>
              <a:gdLst>
                <a:gd name="T0" fmla="*/ 61 w 6"/>
                <a:gd name="T1" fmla="*/ 0 h 9"/>
                <a:gd name="T2" fmla="*/ 9 w 6"/>
                <a:gd name="T3" fmla="*/ 98 h 9"/>
                <a:gd name="T4" fmla="*/ 61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4" y="1"/>
                    <a:pt x="0" y="7"/>
                    <a:pt x="1" y="9"/>
                  </a:cubicBezTo>
                  <a:cubicBezTo>
                    <a:pt x="3" y="7"/>
                    <a:pt x="6" y="2"/>
                    <a:pt x="6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4" name="Freeform 46">
              <a:extLst>
                <a:ext uri="{FF2B5EF4-FFF2-40B4-BE49-F238E27FC236}">
                  <a16:creationId xmlns:a16="http://schemas.microsoft.com/office/drawing/2014/main" id="{1E7544EC-76D1-4371-A937-2D1817F4B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618"/>
              <a:ext cx="13" cy="11"/>
            </a:xfrm>
            <a:custGeom>
              <a:avLst/>
              <a:gdLst>
                <a:gd name="T0" fmla="*/ 20 w 6"/>
                <a:gd name="T1" fmla="*/ 9 h 5"/>
                <a:gd name="T2" fmla="*/ 61 w 6"/>
                <a:gd name="T3" fmla="*/ 44 h 5"/>
                <a:gd name="T4" fmla="*/ 33 w 6"/>
                <a:gd name="T5" fmla="*/ 0 h 5"/>
                <a:gd name="T6" fmla="*/ 9 w 6"/>
                <a:gd name="T7" fmla="*/ 2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4"/>
                    <a:pt x="3" y="5"/>
                    <a:pt x="6" y="4"/>
                  </a:cubicBezTo>
                  <a:cubicBezTo>
                    <a:pt x="6" y="2"/>
                    <a:pt x="4" y="1"/>
                    <a:pt x="3" y="0"/>
                  </a:cubicBezTo>
                  <a:cubicBezTo>
                    <a:pt x="2" y="0"/>
                    <a:pt x="2" y="1"/>
                    <a:pt x="1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5" name="Freeform 47">
              <a:extLst>
                <a:ext uri="{FF2B5EF4-FFF2-40B4-BE49-F238E27FC236}">
                  <a16:creationId xmlns:a16="http://schemas.microsoft.com/office/drawing/2014/main" id="{1D2A5E7D-E4C8-447C-9D1F-0BD548624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645"/>
              <a:ext cx="11" cy="19"/>
            </a:xfrm>
            <a:custGeom>
              <a:avLst/>
              <a:gdLst>
                <a:gd name="T0" fmla="*/ 20 w 5"/>
                <a:gd name="T1" fmla="*/ 0 h 8"/>
                <a:gd name="T2" fmla="*/ 33 w 5"/>
                <a:gd name="T3" fmla="*/ 57 h 8"/>
                <a:gd name="T4" fmla="*/ 20 w 5"/>
                <a:gd name="T5" fmla="*/ 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0" y="3"/>
                    <a:pt x="0" y="8"/>
                    <a:pt x="3" y="4"/>
                  </a:cubicBezTo>
                  <a:cubicBezTo>
                    <a:pt x="5" y="2"/>
                    <a:pt x="4" y="0"/>
                    <a:pt x="2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6" name="Freeform 48">
              <a:extLst>
                <a:ext uri="{FF2B5EF4-FFF2-40B4-BE49-F238E27FC236}">
                  <a16:creationId xmlns:a16="http://schemas.microsoft.com/office/drawing/2014/main" id="{6B9D2AA1-659F-407D-92A7-B5FFABF4D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629"/>
              <a:ext cx="11" cy="12"/>
            </a:xfrm>
            <a:custGeom>
              <a:avLst/>
              <a:gdLst>
                <a:gd name="T0" fmla="*/ 9 w 5"/>
                <a:gd name="T1" fmla="*/ 12 h 5"/>
                <a:gd name="T2" fmla="*/ 53 w 5"/>
                <a:gd name="T3" fmla="*/ 29 h 5"/>
                <a:gd name="T4" fmla="*/ 9 w 5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0" y="4"/>
                    <a:pt x="4" y="5"/>
                    <a:pt x="5" y="2"/>
                  </a:cubicBezTo>
                  <a:cubicBezTo>
                    <a:pt x="5" y="0"/>
                    <a:pt x="2" y="1"/>
                    <a:pt x="1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7" name="Freeform 49">
              <a:extLst>
                <a:ext uri="{FF2B5EF4-FFF2-40B4-BE49-F238E27FC236}">
                  <a16:creationId xmlns:a16="http://schemas.microsoft.com/office/drawing/2014/main" id="{B99B8552-D72B-4AA0-87AA-C92BCEA75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2772"/>
              <a:ext cx="22" cy="12"/>
            </a:xfrm>
            <a:custGeom>
              <a:avLst/>
              <a:gdLst>
                <a:gd name="T0" fmla="*/ 44 w 10"/>
                <a:gd name="T1" fmla="*/ 12 h 5"/>
                <a:gd name="T2" fmla="*/ 64 w 10"/>
                <a:gd name="T3" fmla="*/ 58 h 5"/>
                <a:gd name="T4" fmla="*/ 33 w 10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4" y="1"/>
                  </a:moveTo>
                  <a:cubicBezTo>
                    <a:pt x="7" y="0"/>
                    <a:pt x="10" y="2"/>
                    <a:pt x="6" y="4"/>
                  </a:cubicBezTo>
                  <a:cubicBezTo>
                    <a:pt x="4" y="5"/>
                    <a:pt x="0" y="3"/>
                    <a:pt x="3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8" name="Freeform 50">
              <a:extLst>
                <a:ext uri="{FF2B5EF4-FFF2-40B4-BE49-F238E27FC236}">
                  <a16:creationId xmlns:a16="http://schemas.microsoft.com/office/drawing/2014/main" id="{A82DFA97-CCC5-4A40-BF01-8FFD87B11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760"/>
              <a:ext cx="30" cy="24"/>
            </a:xfrm>
            <a:custGeom>
              <a:avLst/>
              <a:gdLst>
                <a:gd name="T0" fmla="*/ 120 w 14"/>
                <a:gd name="T1" fmla="*/ 0 h 10"/>
                <a:gd name="T2" fmla="*/ 120 w 14"/>
                <a:gd name="T3" fmla="*/ 29 h 10"/>
                <a:gd name="T4" fmla="*/ 51 w 14"/>
                <a:gd name="T5" fmla="*/ 98 h 10"/>
                <a:gd name="T6" fmla="*/ 9 w 14"/>
                <a:gd name="T7" fmla="*/ 110 h 10"/>
                <a:gd name="T8" fmla="*/ 41 w 14"/>
                <a:gd name="T9" fmla="*/ 70 h 10"/>
                <a:gd name="T10" fmla="*/ 120 w 14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0">
                  <a:moveTo>
                    <a:pt x="12" y="0"/>
                  </a:moveTo>
                  <a:cubicBezTo>
                    <a:pt x="14" y="0"/>
                    <a:pt x="13" y="1"/>
                    <a:pt x="12" y="2"/>
                  </a:cubicBezTo>
                  <a:cubicBezTo>
                    <a:pt x="10" y="5"/>
                    <a:pt x="8" y="6"/>
                    <a:pt x="5" y="7"/>
                  </a:cubicBezTo>
                  <a:cubicBezTo>
                    <a:pt x="4" y="8"/>
                    <a:pt x="0" y="10"/>
                    <a:pt x="1" y="8"/>
                  </a:cubicBezTo>
                  <a:cubicBezTo>
                    <a:pt x="1" y="7"/>
                    <a:pt x="3" y="6"/>
                    <a:pt x="4" y="5"/>
                  </a:cubicBezTo>
                  <a:cubicBezTo>
                    <a:pt x="8" y="3"/>
                    <a:pt x="10" y="4"/>
                    <a:pt x="12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9" name="Freeform 51">
              <a:extLst>
                <a:ext uri="{FF2B5EF4-FFF2-40B4-BE49-F238E27FC236}">
                  <a16:creationId xmlns:a16="http://schemas.microsoft.com/office/drawing/2014/main" id="{566DC4F7-9686-4C19-8AC1-126F0AC35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576"/>
              <a:ext cx="11" cy="19"/>
            </a:xfrm>
            <a:custGeom>
              <a:avLst/>
              <a:gdLst>
                <a:gd name="T0" fmla="*/ 44 w 5"/>
                <a:gd name="T1" fmla="*/ 12 h 8"/>
                <a:gd name="T2" fmla="*/ 20 w 5"/>
                <a:gd name="T3" fmla="*/ 78 h 8"/>
                <a:gd name="T4" fmla="*/ 53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4" y="1"/>
                  </a:moveTo>
                  <a:cubicBezTo>
                    <a:pt x="5" y="2"/>
                    <a:pt x="4" y="8"/>
                    <a:pt x="2" y="6"/>
                  </a:cubicBezTo>
                  <a:cubicBezTo>
                    <a:pt x="0" y="6"/>
                    <a:pt x="3" y="0"/>
                    <a:pt x="5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0" name="Freeform 52">
              <a:extLst>
                <a:ext uri="{FF2B5EF4-FFF2-40B4-BE49-F238E27FC236}">
                  <a16:creationId xmlns:a16="http://schemas.microsoft.com/office/drawing/2014/main" id="{83C661E8-72A6-4384-84A7-56EEB1B06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468"/>
              <a:ext cx="17" cy="14"/>
            </a:xfrm>
            <a:custGeom>
              <a:avLst/>
              <a:gdLst>
                <a:gd name="T0" fmla="*/ 0 w 8"/>
                <a:gd name="T1" fmla="*/ 77 h 6"/>
                <a:gd name="T2" fmla="*/ 68 w 8"/>
                <a:gd name="T3" fmla="*/ 28 h 6"/>
                <a:gd name="T4" fmla="*/ 40 w 8"/>
                <a:gd name="T5" fmla="*/ 12 h 6"/>
                <a:gd name="T6" fmla="*/ 0 w 8"/>
                <a:gd name="T7" fmla="*/ 7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2" y="5"/>
                    <a:pt x="5" y="5"/>
                    <a:pt x="7" y="2"/>
                  </a:cubicBezTo>
                  <a:cubicBezTo>
                    <a:pt x="8" y="0"/>
                    <a:pt x="6" y="1"/>
                    <a:pt x="4" y="1"/>
                  </a:cubicBezTo>
                  <a:cubicBezTo>
                    <a:pt x="1" y="3"/>
                    <a:pt x="0" y="4"/>
                    <a:pt x="0" y="6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1" name="Freeform 53">
              <a:extLst>
                <a:ext uri="{FF2B5EF4-FFF2-40B4-BE49-F238E27FC236}">
                  <a16:creationId xmlns:a16="http://schemas.microsoft.com/office/drawing/2014/main" id="{364239AA-15AD-4F82-8423-A97294095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479"/>
              <a:ext cx="34" cy="169"/>
            </a:xfrm>
            <a:custGeom>
              <a:avLst/>
              <a:gdLst>
                <a:gd name="T0" fmla="*/ 68 w 16"/>
                <a:gd name="T1" fmla="*/ 0 h 73"/>
                <a:gd name="T2" fmla="*/ 153 w 16"/>
                <a:gd name="T3" fmla="*/ 370 h 73"/>
                <a:gd name="T4" fmla="*/ 104 w 16"/>
                <a:gd name="T5" fmla="*/ 905 h 73"/>
                <a:gd name="T6" fmla="*/ 60 w 16"/>
                <a:gd name="T7" fmla="*/ 567 h 73"/>
                <a:gd name="T8" fmla="*/ 0 w 16"/>
                <a:gd name="T9" fmla="*/ 37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73">
                  <a:moveTo>
                    <a:pt x="7" y="0"/>
                  </a:moveTo>
                  <a:cubicBezTo>
                    <a:pt x="13" y="11"/>
                    <a:pt x="16" y="18"/>
                    <a:pt x="16" y="30"/>
                  </a:cubicBezTo>
                  <a:cubicBezTo>
                    <a:pt x="16" y="46"/>
                    <a:pt x="4" y="62"/>
                    <a:pt x="11" y="73"/>
                  </a:cubicBezTo>
                  <a:cubicBezTo>
                    <a:pt x="11" y="73"/>
                    <a:pt x="2" y="58"/>
                    <a:pt x="6" y="46"/>
                  </a:cubicBezTo>
                  <a:cubicBezTo>
                    <a:pt x="12" y="26"/>
                    <a:pt x="5" y="11"/>
                    <a:pt x="0" y="3"/>
                  </a:cubicBezTo>
                </a:path>
              </a:pathLst>
            </a:custGeom>
            <a:solidFill>
              <a:srgbClr val="7A37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2" name="Freeform 54">
              <a:extLst>
                <a:ext uri="{FF2B5EF4-FFF2-40B4-BE49-F238E27FC236}">
                  <a16:creationId xmlns:a16="http://schemas.microsoft.com/office/drawing/2014/main" id="{CFF85951-C425-473C-90CE-C44009C48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072"/>
              <a:ext cx="1473" cy="1338"/>
            </a:xfrm>
            <a:custGeom>
              <a:avLst/>
              <a:gdLst>
                <a:gd name="T0" fmla="*/ 313 w 682"/>
                <a:gd name="T1" fmla="*/ 5877 h 581"/>
                <a:gd name="T2" fmla="*/ 877 w 682"/>
                <a:gd name="T3" fmla="*/ 5935 h 581"/>
                <a:gd name="T4" fmla="*/ 1814 w 682"/>
                <a:gd name="T5" fmla="*/ 5193 h 581"/>
                <a:gd name="T6" fmla="*/ 2188 w 682"/>
                <a:gd name="T7" fmla="*/ 5043 h 581"/>
                <a:gd name="T8" fmla="*/ 1600 w 682"/>
                <a:gd name="T9" fmla="*/ 4640 h 581"/>
                <a:gd name="T10" fmla="*/ 635 w 682"/>
                <a:gd name="T11" fmla="*/ 4705 h 581"/>
                <a:gd name="T12" fmla="*/ 1391 w 682"/>
                <a:gd name="T13" fmla="*/ 4507 h 581"/>
                <a:gd name="T14" fmla="*/ 1773 w 682"/>
                <a:gd name="T15" fmla="*/ 4629 h 581"/>
                <a:gd name="T16" fmla="*/ 2477 w 682"/>
                <a:gd name="T17" fmla="*/ 4811 h 581"/>
                <a:gd name="T18" fmla="*/ 3013 w 682"/>
                <a:gd name="T19" fmla="*/ 4042 h 581"/>
                <a:gd name="T20" fmla="*/ 1914 w 682"/>
                <a:gd name="T21" fmla="*/ 1649 h 581"/>
                <a:gd name="T22" fmla="*/ 1685 w 682"/>
                <a:gd name="T23" fmla="*/ 1587 h 581"/>
                <a:gd name="T24" fmla="*/ 1479 w 682"/>
                <a:gd name="T25" fmla="*/ 1734 h 581"/>
                <a:gd name="T26" fmla="*/ 1553 w 682"/>
                <a:gd name="T27" fmla="*/ 2006 h 581"/>
                <a:gd name="T28" fmla="*/ 1652 w 682"/>
                <a:gd name="T29" fmla="*/ 2149 h 581"/>
                <a:gd name="T30" fmla="*/ 1564 w 682"/>
                <a:gd name="T31" fmla="*/ 2202 h 581"/>
                <a:gd name="T32" fmla="*/ 1529 w 682"/>
                <a:gd name="T33" fmla="*/ 2149 h 581"/>
                <a:gd name="T34" fmla="*/ 1330 w 682"/>
                <a:gd name="T35" fmla="*/ 1808 h 581"/>
                <a:gd name="T36" fmla="*/ 1058 w 682"/>
                <a:gd name="T37" fmla="*/ 1921 h 581"/>
                <a:gd name="T38" fmla="*/ 374 w 682"/>
                <a:gd name="T39" fmla="*/ 2980 h 581"/>
                <a:gd name="T40" fmla="*/ 0 w 682"/>
                <a:gd name="T41" fmla="*/ 3374 h 581"/>
                <a:gd name="T42" fmla="*/ 330 w 682"/>
                <a:gd name="T43" fmla="*/ 2906 h 581"/>
                <a:gd name="T44" fmla="*/ 886 w 682"/>
                <a:gd name="T45" fmla="*/ 1893 h 581"/>
                <a:gd name="T46" fmla="*/ 1521 w 682"/>
                <a:gd name="T47" fmla="*/ 1465 h 581"/>
                <a:gd name="T48" fmla="*/ 1946 w 682"/>
                <a:gd name="T49" fmla="*/ 37 h 581"/>
                <a:gd name="T50" fmla="*/ 2104 w 682"/>
                <a:gd name="T51" fmla="*/ 0 h 581"/>
                <a:gd name="T52" fmla="*/ 2430 w 682"/>
                <a:gd name="T53" fmla="*/ 1124 h 581"/>
                <a:gd name="T54" fmla="*/ 3961 w 682"/>
                <a:gd name="T55" fmla="*/ 4237 h 581"/>
                <a:gd name="T56" fmla="*/ 6177 w 682"/>
                <a:gd name="T57" fmla="*/ 4774 h 581"/>
                <a:gd name="T58" fmla="*/ 6708 w 682"/>
                <a:gd name="T59" fmla="*/ 4995 h 581"/>
                <a:gd name="T60" fmla="*/ 6246 w 682"/>
                <a:gd name="T61" fmla="*/ 5532 h 581"/>
                <a:gd name="T62" fmla="*/ 5864 w 682"/>
                <a:gd name="T63" fmla="*/ 6439 h 581"/>
                <a:gd name="T64" fmla="*/ 5257 w 682"/>
                <a:gd name="T65" fmla="*/ 7095 h 581"/>
                <a:gd name="T66" fmla="*/ 5631 w 682"/>
                <a:gd name="T67" fmla="*/ 6485 h 581"/>
                <a:gd name="T68" fmla="*/ 6065 w 682"/>
                <a:gd name="T69" fmla="*/ 5739 h 581"/>
                <a:gd name="T70" fmla="*/ 5471 w 682"/>
                <a:gd name="T71" fmla="*/ 5679 h 581"/>
                <a:gd name="T72" fmla="*/ 5462 w 682"/>
                <a:gd name="T73" fmla="*/ 5557 h 581"/>
                <a:gd name="T74" fmla="*/ 5551 w 682"/>
                <a:gd name="T75" fmla="*/ 5548 h 581"/>
                <a:gd name="T76" fmla="*/ 5864 w 682"/>
                <a:gd name="T77" fmla="*/ 5389 h 581"/>
                <a:gd name="T78" fmla="*/ 5140 w 682"/>
                <a:gd name="T79" fmla="*/ 5202 h 581"/>
                <a:gd name="T80" fmla="*/ 3639 w 682"/>
                <a:gd name="T81" fmla="*/ 4555 h 581"/>
                <a:gd name="T82" fmla="*/ 2989 w 682"/>
                <a:gd name="T83" fmla="*/ 4827 h 581"/>
                <a:gd name="T84" fmla="*/ 3065 w 682"/>
                <a:gd name="T85" fmla="*/ 4995 h 581"/>
                <a:gd name="T86" fmla="*/ 3544 w 682"/>
                <a:gd name="T87" fmla="*/ 5108 h 581"/>
                <a:gd name="T88" fmla="*/ 3881 w 682"/>
                <a:gd name="T89" fmla="*/ 5239 h 581"/>
                <a:gd name="T90" fmla="*/ 3639 w 682"/>
                <a:gd name="T91" fmla="*/ 5165 h 581"/>
                <a:gd name="T92" fmla="*/ 3093 w 682"/>
                <a:gd name="T93" fmla="*/ 5165 h 581"/>
                <a:gd name="T94" fmla="*/ 2790 w 682"/>
                <a:gd name="T95" fmla="*/ 4970 h 581"/>
                <a:gd name="T96" fmla="*/ 1641 w 682"/>
                <a:gd name="T97" fmla="*/ 5532 h 581"/>
                <a:gd name="T98" fmla="*/ 354 w 682"/>
                <a:gd name="T99" fmla="*/ 6008 h 58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82" h="581">
                  <a:moveTo>
                    <a:pt x="31" y="481"/>
                  </a:moveTo>
                  <a:cubicBezTo>
                    <a:pt x="44" y="486"/>
                    <a:pt x="61" y="489"/>
                    <a:pt x="87" y="486"/>
                  </a:cubicBezTo>
                  <a:cubicBezTo>
                    <a:pt x="152" y="479"/>
                    <a:pt x="135" y="445"/>
                    <a:pt x="180" y="425"/>
                  </a:cubicBezTo>
                  <a:cubicBezTo>
                    <a:pt x="199" y="416"/>
                    <a:pt x="217" y="413"/>
                    <a:pt x="217" y="413"/>
                  </a:cubicBezTo>
                  <a:cubicBezTo>
                    <a:pt x="217" y="413"/>
                    <a:pt x="176" y="408"/>
                    <a:pt x="159" y="380"/>
                  </a:cubicBezTo>
                  <a:cubicBezTo>
                    <a:pt x="142" y="351"/>
                    <a:pt x="107" y="443"/>
                    <a:pt x="63" y="385"/>
                  </a:cubicBezTo>
                  <a:cubicBezTo>
                    <a:pt x="63" y="385"/>
                    <a:pt x="86" y="421"/>
                    <a:pt x="138" y="369"/>
                  </a:cubicBezTo>
                  <a:cubicBezTo>
                    <a:pt x="146" y="361"/>
                    <a:pt x="159" y="355"/>
                    <a:pt x="176" y="379"/>
                  </a:cubicBezTo>
                  <a:cubicBezTo>
                    <a:pt x="193" y="401"/>
                    <a:pt x="234" y="398"/>
                    <a:pt x="246" y="394"/>
                  </a:cubicBezTo>
                  <a:cubicBezTo>
                    <a:pt x="246" y="394"/>
                    <a:pt x="339" y="375"/>
                    <a:pt x="299" y="331"/>
                  </a:cubicBezTo>
                  <a:cubicBezTo>
                    <a:pt x="299" y="331"/>
                    <a:pt x="199" y="255"/>
                    <a:pt x="190" y="135"/>
                  </a:cubicBezTo>
                  <a:cubicBezTo>
                    <a:pt x="189" y="126"/>
                    <a:pt x="179" y="119"/>
                    <a:pt x="167" y="130"/>
                  </a:cubicBezTo>
                  <a:cubicBezTo>
                    <a:pt x="162" y="135"/>
                    <a:pt x="155" y="139"/>
                    <a:pt x="147" y="142"/>
                  </a:cubicBezTo>
                  <a:cubicBezTo>
                    <a:pt x="147" y="142"/>
                    <a:pt x="141" y="147"/>
                    <a:pt x="154" y="164"/>
                  </a:cubicBezTo>
                  <a:cubicBezTo>
                    <a:pt x="157" y="168"/>
                    <a:pt x="162" y="173"/>
                    <a:pt x="164" y="176"/>
                  </a:cubicBezTo>
                  <a:cubicBezTo>
                    <a:pt x="155" y="180"/>
                    <a:pt x="155" y="180"/>
                    <a:pt x="155" y="180"/>
                  </a:cubicBezTo>
                  <a:cubicBezTo>
                    <a:pt x="154" y="179"/>
                    <a:pt x="153" y="177"/>
                    <a:pt x="152" y="176"/>
                  </a:cubicBezTo>
                  <a:cubicBezTo>
                    <a:pt x="146" y="170"/>
                    <a:pt x="132" y="148"/>
                    <a:pt x="132" y="148"/>
                  </a:cubicBezTo>
                  <a:cubicBezTo>
                    <a:pt x="124" y="151"/>
                    <a:pt x="115" y="154"/>
                    <a:pt x="105" y="157"/>
                  </a:cubicBezTo>
                  <a:cubicBezTo>
                    <a:pt x="47" y="177"/>
                    <a:pt x="79" y="203"/>
                    <a:pt x="37" y="244"/>
                  </a:cubicBezTo>
                  <a:cubicBezTo>
                    <a:pt x="30" y="250"/>
                    <a:pt x="5" y="258"/>
                    <a:pt x="0" y="276"/>
                  </a:cubicBezTo>
                  <a:cubicBezTo>
                    <a:pt x="0" y="276"/>
                    <a:pt x="1" y="265"/>
                    <a:pt x="33" y="238"/>
                  </a:cubicBezTo>
                  <a:cubicBezTo>
                    <a:pt x="52" y="222"/>
                    <a:pt x="40" y="178"/>
                    <a:pt x="88" y="155"/>
                  </a:cubicBezTo>
                  <a:cubicBezTo>
                    <a:pt x="136" y="131"/>
                    <a:pt x="134" y="137"/>
                    <a:pt x="151" y="120"/>
                  </a:cubicBezTo>
                  <a:cubicBezTo>
                    <a:pt x="167" y="102"/>
                    <a:pt x="186" y="55"/>
                    <a:pt x="193" y="3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242" y="28"/>
                    <a:pt x="241" y="92"/>
                  </a:cubicBezTo>
                  <a:cubicBezTo>
                    <a:pt x="239" y="155"/>
                    <a:pt x="280" y="272"/>
                    <a:pt x="393" y="347"/>
                  </a:cubicBezTo>
                  <a:cubicBezTo>
                    <a:pt x="506" y="421"/>
                    <a:pt x="579" y="400"/>
                    <a:pt x="613" y="391"/>
                  </a:cubicBezTo>
                  <a:cubicBezTo>
                    <a:pt x="646" y="382"/>
                    <a:pt x="682" y="389"/>
                    <a:pt x="666" y="409"/>
                  </a:cubicBezTo>
                  <a:cubicBezTo>
                    <a:pt x="650" y="428"/>
                    <a:pt x="595" y="420"/>
                    <a:pt x="620" y="453"/>
                  </a:cubicBezTo>
                  <a:cubicBezTo>
                    <a:pt x="644" y="487"/>
                    <a:pt x="606" y="518"/>
                    <a:pt x="582" y="527"/>
                  </a:cubicBezTo>
                  <a:cubicBezTo>
                    <a:pt x="557" y="536"/>
                    <a:pt x="571" y="580"/>
                    <a:pt x="522" y="581"/>
                  </a:cubicBezTo>
                  <a:cubicBezTo>
                    <a:pt x="522" y="581"/>
                    <a:pt x="549" y="580"/>
                    <a:pt x="559" y="531"/>
                  </a:cubicBezTo>
                  <a:cubicBezTo>
                    <a:pt x="563" y="512"/>
                    <a:pt x="629" y="505"/>
                    <a:pt x="602" y="470"/>
                  </a:cubicBezTo>
                  <a:cubicBezTo>
                    <a:pt x="590" y="453"/>
                    <a:pt x="566" y="464"/>
                    <a:pt x="543" y="465"/>
                  </a:cubicBezTo>
                  <a:cubicBezTo>
                    <a:pt x="542" y="455"/>
                    <a:pt x="542" y="455"/>
                    <a:pt x="542" y="455"/>
                  </a:cubicBezTo>
                  <a:cubicBezTo>
                    <a:pt x="545" y="455"/>
                    <a:pt x="548" y="454"/>
                    <a:pt x="551" y="454"/>
                  </a:cubicBezTo>
                  <a:cubicBezTo>
                    <a:pt x="586" y="452"/>
                    <a:pt x="584" y="443"/>
                    <a:pt x="582" y="441"/>
                  </a:cubicBezTo>
                  <a:cubicBezTo>
                    <a:pt x="574" y="433"/>
                    <a:pt x="548" y="431"/>
                    <a:pt x="510" y="426"/>
                  </a:cubicBezTo>
                  <a:cubicBezTo>
                    <a:pt x="464" y="421"/>
                    <a:pt x="378" y="382"/>
                    <a:pt x="361" y="373"/>
                  </a:cubicBezTo>
                  <a:cubicBezTo>
                    <a:pt x="346" y="365"/>
                    <a:pt x="328" y="367"/>
                    <a:pt x="297" y="395"/>
                  </a:cubicBezTo>
                  <a:cubicBezTo>
                    <a:pt x="297" y="395"/>
                    <a:pt x="291" y="401"/>
                    <a:pt x="304" y="409"/>
                  </a:cubicBezTo>
                  <a:cubicBezTo>
                    <a:pt x="316" y="417"/>
                    <a:pt x="334" y="424"/>
                    <a:pt x="352" y="418"/>
                  </a:cubicBezTo>
                  <a:cubicBezTo>
                    <a:pt x="369" y="413"/>
                    <a:pt x="377" y="421"/>
                    <a:pt x="385" y="429"/>
                  </a:cubicBezTo>
                  <a:cubicBezTo>
                    <a:pt x="385" y="429"/>
                    <a:pt x="371" y="421"/>
                    <a:pt x="361" y="423"/>
                  </a:cubicBezTo>
                  <a:cubicBezTo>
                    <a:pt x="351" y="426"/>
                    <a:pt x="327" y="430"/>
                    <a:pt x="307" y="423"/>
                  </a:cubicBezTo>
                  <a:cubicBezTo>
                    <a:pt x="287" y="417"/>
                    <a:pt x="284" y="402"/>
                    <a:pt x="277" y="407"/>
                  </a:cubicBezTo>
                  <a:cubicBezTo>
                    <a:pt x="261" y="419"/>
                    <a:pt x="180" y="423"/>
                    <a:pt x="163" y="453"/>
                  </a:cubicBezTo>
                  <a:cubicBezTo>
                    <a:pt x="141" y="491"/>
                    <a:pt x="84" y="511"/>
                    <a:pt x="35" y="492"/>
                  </a:cubicBezTo>
                </a:path>
              </a:pathLst>
            </a:custGeom>
            <a:solidFill>
              <a:srgbClr val="D38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3" name="Freeform 55">
              <a:extLst>
                <a:ext uri="{FF2B5EF4-FFF2-40B4-BE49-F238E27FC236}">
                  <a16:creationId xmlns:a16="http://schemas.microsoft.com/office/drawing/2014/main" id="{BCF6DC85-D078-4D83-BDCF-054927936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056"/>
              <a:ext cx="1475" cy="1352"/>
            </a:xfrm>
            <a:custGeom>
              <a:avLst/>
              <a:gdLst>
                <a:gd name="T0" fmla="*/ 2799 w 683"/>
                <a:gd name="T1" fmla="*/ 4987 h 587"/>
                <a:gd name="T2" fmla="*/ 1650 w 683"/>
                <a:gd name="T3" fmla="*/ 5548 h 587"/>
                <a:gd name="T4" fmla="*/ 270 w 683"/>
                <a:gd name="T5" fmla="*/ 5972 h 587"/>
                <a:gd name="T6" fmla="*/ 89 w 683"/>
                <a:gd name="T7" fmla="*/ 5634 h 587"/>
                <a:gd name="T8" fmla="*/ 885 w 683"/>
                <a:gd name="T9" fmla="*/ 5952 h 587"/>
                <a:gd name="T10" fmla="*/ 1823 w 683"/>
                <a:gd name="T11" fmla="*/ 5203 h 587"/>
                <a:gd name="T12" fmla="*/ 2196 w 683"/>
                <a:gd name="T13" fmla="*/ 5060 h 587"/>
                <a:gd name="T14" fmla="*/ 1624 w 683"/>
                <a:gd name="T15" fmla="*/ 4641 h 587"/>
                <a:gd name="T16" fmla="*/ 652 w 683"/>
                <a:gd name="T17" fmla="*/ 4779 h 587"/>
                <a:gd name="T18" fmla="*/ 1408 w 683"/>
                <a:gd name="T19" fmla="*/ 4519 h 587"/>
                <a:gd name="T20" fmla="*/ 1790 w 683"/>
                <a:gd name="T21" fmla="*/ 4641 h 587"/>
                <a:gd name="T22" fmla="*/ 2486 w 683"/>
                <a:gd name="T23" fmla="*/ 4828 h 587"/>
                <a:gd name="T24" fmla="*/ 3041 w 683"/>
                <a:gd name="T25" fmla="*/ 3994 h 587"/>
                <a:gd name="T26" fmla="*/ 1974 w 683"/>
                <a:gd name="T27" fmla="*/ 1587 h 587"/>
                <a:gd name="T28" fmla="*/ 1693 w 683"/>
                <a:gd name="T29" fmla="*/ 1603 h 587"/>
                <a:gd name="T30" fmla="*/ 1492 w 683"/>
                <a:gd name="T31" fmla="*/ 1746 h 587"/>
                <a:gd name="T32" fmla="*/ 1572 w 683"/>
                <a:gd name="T33" fmla="*/ 1990 h 587"/>
                <a:gd name="T34" fmla="*/ 1762 w 683"/>
                <a:gd name="T35" fmla="*/ 2605 h 587"/>
                <a:gd name="T36" fmla="*/ 1684 w 683"/>
                <a:gd name="T37" fmla="*/ 3130 h 587"/>
                <a:gd name="T38" fmla="*/ 1684 w 683"/>
                <a:gd name="T39" fmla="*/ 2775 h 587"/>
                <a:gd name="T40" fmla="*/ 1572 w 683"/>
                <a:gd name="T41" fmla="*/ 2165 h 587"/>
                <a:gd name="T42" fmla="*/ 1348 w 683"/>
                <a:gd name="T43" fmla="*/ 1820 h 587"/>
                <a:gd name="T44" fmla="*/ 1078 w 683"/>
                <a:gd name="T45" fmla="*/ 1930 h 587"/>
                <a:gd name="T46" fmla="*/ 382 w 683"/>
                <a:gd name="T47" fmla="*/ 2980 h 587"/>
                <a:gd name="T48" fmla="*/ 9 w 683"/>
                <a:gd name="T49" fmla="*/ 3432 h 587"/>
                <a:gd name="T50" fmla="*/ 341 w 683"/>
                <a:gd name="T51" fmla="*/ 2918 h 587"/>
                <a:gd name="T52" fmla="*/ 905 w 683"/>
                <a:gd name="T53" fmla="*/ 1893 h 587"/>
                <a:gd name="T54" fmla="*/ 1529 w 683"/>
                <a:gd name="T55" fmla="*/ 1465 h 587"/>
                <a:gd name="T56" fmla="*/ 1954 w 683"/>
                <a:gd name="T57" fmla="*/ 48 h 587"/>
                <a:gd name="T58" fmla="*/ 2116 w 683"/>
                <a:gd name="T59" fmla="*/ 0 h 587"/>
                <a:gd name="T60" fmla="*/ 2438 w 683"/>
                <a:gd name="T61" fmla="*/ 1124 h 587"/>
                <a:gd name="T62" fmla="*/ 3969 w 683"/>
                <a:gd name="T63" fmla="*/ 4238 h 587"/>
                <a:gd name="T64" fmla="*/ 6185 w 683"/>
                <a:gd name="T65" fmla="*/ 4791 h 587"/>
                <a:gd name="T66" fmla="*/ 6716 w 683"/>
                <a:gd name="T67" fmla="*/ 4998 h 587"/>
                <a:gd name="T68" fmla="*/ 6254 w 683"/>
                <a:gd name="T69" fmla="*/ 5548 h 587"/>
                <a:gd name="T70" fmla="*/ 5863 w 683"/>
                <a:gd name="T71" fmla="*/ 6431 h 587"/>
                <a:gd name="T72" fmla="*/ 5265 w 683"/>
                <a:gd name="T73" fmla="*/ 7172 h 587"/>
                <a:gd name="T74" fmla="*/ 5652 w 683"/>
                <a:gd name="T75" fmla="*/ 6497 h 587"/>
                <a:gd name="T76" fmla="*/ 6081 w 683"/>
                <a:gd name="T77" fmla="*/ 5756 h 587"/>
                <a:gd name="T78" fmla="*/ 5386 w 683"/>
                <a:gd name="T79" fmla="*/ 5682 h 587"/>
                <a:gd name="T80" fmla="*/ 4926 w 683"/>
                <a:gd name="T81" fmla="*/ 5645 h 587"/>
                <a:gd name="T82" fmla="*/ 4570 w 683"/>
                <a:gd name="T83" fmla="*/ 5585 h 587"/>
                <a:gd name="T84" fmla="*/ 4835 w 683"/>
                <a:gd name="T85" fmla="*/ 5608 h 587"/>
                <a:gd name="T86" fmla="*/ 5570 w 683"/>
                <a:gd name="T87" fmla="*/ 5560 h 587"/>
                <a:gd name="T88" fmla="*/ 5881 w 683"/>
                <a:gd name="T89" fmla="*/ 5401 h 587"/>
                <a:gd name="T90" fmla="*/ 5148 w 683"/>
                <a:gd name="T91" fmla="*/ 5215 h 587"/>
                <a:gd name="T92" fmla="*/ 3648 w 683"/>
                <a:gd name="T93" fmla="*/ 4567 h 587"/>
                <a:gd name="T94" fmla="*/ 3004 w 683"/>
                <a:gd name="T95" fmla="*/ 4828 h 587"/>
                <a:gd name="T96" fmla="*/ 3073 w 683"/>
                <a:gd name="T97" fmla="*/ 5007 h 587"/>
                <a:gd name="T98" fmla="*/ 3555 w 683"/>
                <a:gd name="T99" fmla="*/ 5120 h 587"/>
                <a:gd name="T100" fmla="*/ 3889 w 683"/>
                <a:gd name="T101" fmla="*/ 5316 h 587"/>
                <a:gd name="T102" fmla="*/ 3648 w 683"/>
                <a:gd name="T103" fmla="*/ 5182 h 587"/>
                <a:gd name="T104" fmla="*/ 3101 w 683"/>
                <a:gd name="T105" fmla="*/ 5182 h 587"/>
                <a:gd name="T106" fmla="*/ 2799 w 683"/>
                <a:gd name="T107" fmla="*/ 4987 h 58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683" h="587">
                  <a:moveTo>
                    <a:pt x="278" y="408"/>
                  </a:moveTo>
                  <a:cubicBezTo>
                    <a:pt x="262" y="419"/>
                    <a:pt x="181" y="424"/>
                    <a:pt x="164" y="454"/>
                  </a:cubicBezTo>
                  <a:cubicBezTo>
                    <a:pt x="141" y="494"/>
                    <a:pt x="79" y="514"/>
                    <a:pt x="27" y="489"/>
                  </a:cubicBezTo>
                  <a:cubicBezTo>
                    <a:pt x="7" y="479"/>
                    <a:pt x="0" y="461"/>
                    <a:pt x="9" y="461"/>
                  </a:cubicBezTo>
                  <a:cubicBezTo>
                    <a:pt x="9" y="461"/>
                    <a:pt x="23" y="494"/>
                    <a:pt x="88" y="487"/>
                  </a:cubicBezTo>
                  <a:cubicBezTo>
                    <a:pt x="153" y="480"/>
                    <a:pt x="137" y="446"/>
                    <a:pt x="181" y="426"/>
                  </a:cubicBezTo>
                  <a:cubicBezTo>
                    <a:pt x="200" y="417"/>
                    <a:pt x="218" y="414"/>
                    <a:pt x="218" y="414"/>
                  </a:cubicBezTo>
                  <a:cubicBezTo>
                    <a:pt x="218" y="414"/>
                    <a:pt x="178" y="409"/>
                    <a:pt x="161" y="380"/>
                  </a:cubicBezTo>
                  <a:cubicBezTo>
                    <a:pt x="143" y="352"/>
                    <a:pt x="101" y="442"/>
                    <a:pt x="65" y="391"/>
                  </a:cubicBezTo>
                  <a:cubicBezTo>
                    <a:pt x="65" y="391"/>
                    <a:pt x="87" y="422"/>
                    <a:pt x="140" y="370"/>
                  </a:cubicBezTo>
                  <a:cubicBezTo>
                    <a:pt x="148" y="362"/>
                    <a:pt x="161" y="356"/>
                    <a:pt x="178" y="380"/>
                  </a:cubicBezTo>
                  <a:cubicBezTo>
                    <a:pt x="194" y="402"/>
                    <a:pt x="236" y="399"/>
                    <a:pt x="247" y="395"/>
                  </a:cubicBezTo>
                  <a:cubicBezTo>
                    <a:pt x="247" y="395"/>
                    <a:pt x="342" y="372"/>
                    <a:pt x="302" y="327"/>
                  </a:cubicBezTo>
                  <a:cubicBezTo>
                    <a:pt x="302" y="327"/>
                    <a:pt x="205" y="249"/>
                    <a:pt x="196" y="130"/>
                  </a:cubicBezTo>
                  <a:cubicBezTo>
                    <a:pt x="195" y="120"/>
                    <a:pt x="181" y="120"/>
                    <a:pt x="168" y="131"/>
                  </a:cubicBezTo>
                  <a:cubicBezTo>
                    <a:pt x="163" y="136"/>
                    <a:pt x="156" y="140"/>
                    <a:pt x="148" y="143"/>
                  </a:cubicBezTo>
                  <a:cubicBezTo>
                    <a:pt x="148" y="143"/>
                    <a:pt x="144" y="147"/>
                    <a:pt x="156" y="163"/>
                  </a:cubicBezTo>
                  <a:cubicBezTo>
                    <a:pt x="169" y="180"/>
                    <a:pt x="175" y="197"/>
                    <a:pt x="175" y="213"/>
                  </a:cubicBezTo>
                  <a:cubicBezTo>
                    <a:pt x="175" y="228"/>
                    <a:pt x="160" y="245"/>
                    <a:pt x="167" y="256"/>
                  </a:cubicBezTo>
                  <a:cubicBezTo>
                    <a:pt x="167" y="256"/>
                    <a:pt x="160" y="250"/>
                    <a:pt x="167" y="227"/>
                  </a:cubicBezTo>
                  <a:cubicBezTo>
                    <a:pt x="175" y="203"/>
                    <a:pt x="161" y="183"/>
                    <a:pt x="156" y="177"/>
                  </a:cubicBezTo>
                  <a:cubicBezTo>
                    <a:pt x="150" y="171"/>
                    <a:pt x="134" y="149"/>
                    <a:pt x="134" y="149"/>
                  </a:cubicBezTo>
                  <a:cubicBezTo>
                    <a:pt x="125" y="151"/>
                    <a:pt x="116" y="154"/>
                    <a:pt x="107" y="158"/>
                  </a:cubicBezTo>
                  <a:cubicBezTo>
                    <a:pt x="48" y="178"/>
                    <a:pt x="67" y="221"/>
                    <a:pt x="38" y="244"/>
                  </a:cubicBezTo>
                  <a:cubicBezTo>
                    <a:pt x="31" y="250"/>
                    <a:pt x="6" y="264"/>
                    <a:pt x="1" y="281"/>
                  </a:cubicBezTo>
                  <a:cubicBezTo>
                    <a:pt x="1" y="281"/>
                    <a:pt x="2" y="266"/>
                    <a:pt x="34" y="239"/>
                  </a:cubicBezTo>
                  <a:cubicBezTo>
                    <a:pt x="53" y="223"/>
                    <a:pt x="42" y="179"/>
                    <a:pt x="90" y="155"/>
                  </a:cubicBezTo>
                  <a:cubicBezTo>
                    <a:pt x="138" y="132"/>
                    <a:pt x="135" y="138"/>
                    <a:pt x="152" y="120"/>
                  </a:cubicBezTo>
                  <a:cubicBezTo>
                    <a:pt x="168" y="102"/>
                    <a:pt x="188" y="56"/>
                    <a:pt x="194" y="4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0" y="0"/>
                    <a:pt x="244" y="29"/>
                    <a:pt x="242" y="92"/>
                  </a:cubicBezTo>
                  <a:cubicBezTo>
                    <a:pt x="240" y="156"/>
                    <a:pt x="281" y="273"/>
                    <a:pt x="394" y="347"/>
                  </a:cubicBezTo>
                  <a:cubicBezTo>
                    <a:pt x="508" y="422"/>
                    <a:pt x="580" y="401"/>
                    <a:pt x="614" y="392"/>
                  </a:cubicBezTo>
                  <a:cubicBezTo>
                    <a:pt x="647" y="383"/>
                    <a:pt x="683" y="390"/>
                    <a:pt x="667" y="409"/>
                  </a:cubicBezTo>
                  <a:cubicBezTo>
                    <a:pt x="651" y="429"/>
                    <a:pt x="596" y="421"/>
                    <a:pt x="621" y="454"/>
                  </a:cubicBezTo>
                  <a:cubicBezTo>
                    <a:pt x="646" y="487"/>
                    <a:pt x="606" y="517"/>
                    <a:pt x="582" y="526"/>
                  </a:cubicBezTo>
                  <a:cubicBezTo>
                    <a:pt x="557" y="535"/>
                    <a:pt x="561" y="587"/>
                    <a:pt x="523" y="587"/>
                  </a:cubicBezTo>
                  <a:cubicBezTo>
                    <a:pt x="523" y="587"/>
                    <a:pt x="550" y="581"/>
                    <a:pt x="561" y="532"/>
                  </a:cubicBezTo>
                  <a:cubicBezTo>
                    <a:pt x="565" y="513"/>
                    <a:pt x="630" y="506"/>
                    <a:pt x="604" y="471"/>
                  </a:cubicBezTo>
                  <a:cubicBezTo>
                    <a:pt x="589" y="452"/>
                    <a:pt x="561" y="468"/>
                    <a:pt x="535" y="465"/>
                  </a:cubicBezTo>
                  <a:cubicBezTo>
                    <a:pt x="522" y="463"/>
                    <a:pt x="506" y="455"/>
                    <a:pt x="489" y="462"/>
                  </a:cubicBezTo>
                  <a:cubicBezTo>
                    <a:pt x="465" y="473"/>
                    <a:pt x="454" y="457"/>
                    <a:pt x="454" y="457"/>
                  </a:cubicBezTo>
                  <a:cubicBezTo>
                    <a:pt x="454" y="457"/>
                    <a:pt x="464" y="470"/>
                    <a:pt x="480" y="459"/>
                  </a:cubicBezTo>
                  <a:cubicBezTo>
                    <a:pt x="496" y="448"/>
                    <a:pt x="518" y="457"/>
                    <a:pt x="553" y="455"/>
                  </a:cubicBezTo>
                  <a:cubicBezTo>
                    <a:pt x="587" y="453"/>
                    <a:pt x="585" y="443"/>
                    <a:pt x="584" y="442"/>
                  </a:cubicBezTo>
                  <a:cubicBezTo>
                    <a:pt x="575" y="434"/>
                    <a:pt x="549" y="431"/>
                    <a:pt x="511" y="427"/>
                  </a:cubicBezTo>
                  <a:cubicBezTo>
                    <a:pt x="465" y="422"/>
                    <a:pt x="379" y="383"/>
                    <a:pt x="362" y="374"/>
                  </a:cubicBezTo>
                  <a:cubicBezTo>
                    <a:pt x="348" y="366"/>
                    <a:pt x="329" y="367"/>
                    <a:pt x="298" y="395"/>
                  </a:cubicBezTo>
                  <a:cubicBezTo>
                    <a:pt x="298" y="395"/>
                    <a:pt x="293" y="402"/>
                    <a:pt x="305" y="410"/>
                  </a:cubicBezTo>
                  <a:cubicBezTo>
                    <a:pt x="318" y="418"/>
                    <a:pt x="336" y="425"/>
                    <a:pt x="353" y="419"/>
                  </a:cubicBezTo>
                  <a:cubicBezTo>
                    <a:pt x="370" y="413"/>
                    <a:pt x="378" y="426"/>
                    <a:pt x="386" y="435"/>
                  </a:cubicBezTo>
                  <a:cubicBezTo>
                    <a:pt x="386" y="435"/>
                    <a:pt x="372" y="422"/>
                    <a:pt x="362" y="424"/>
                  </a:cubicBezTo>
                  <a:cubicBezTo>
                    <a:pt x="352" y="426"/>
                    <a:pt x="328" y="430"/>
                    <a:pt x="308" y="424"/>
                  </a:cubicBezTo>
                  <a:cubicBezTo>
                    <a:pt x="288" y="418"/>
                    <a:pt x="285" y="403"/>
                    <a:pt x="278" y="408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4" name="Freeform 56">
              <a:extLst>
                <a:ext uri="{FF2B5EF4-FFF2-40B4-BE49-F238E27FC236}">
                  <a16:creationId xmlns:a16="http://schemas.microsoft.com/office/drawing/2014/main" id="{F464DE9F-FF40-49EA-A965-7B1F4BEE2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076"/>
              <a:ext cx="1026" cy="979"/>
            </a:xfrm>
            <a:custGeom>
              <a:avLst/>
              <a:gdLst>
                <a:gd name="T0" fmla="*/ 41 w 475"/>
                <a:gd name="T1" fmla="*/ 0 h 425"/>
                <a:gd name="T2" fmla="*/ 28 w 475"/>
                <a:gd name="T3" fmla="*/ 170 h 425"/>
                <a:gd name="T4" fmla="*/ 225 w 475"/>
                <a:gd name="T5" fmla="*/ 440 h 425"/>
                <a:gd name="T6" fmla="*/ 564 w 475"/>
                <a:gd name="T7" fmla="*/ 2552 h 425"/>
                <a:gd name="T8" fmla="*/ 3346 w 475"/>
                <a:gd name="T9" fmla="*/ 5010 h 425"/>
                <a:gd name="T10" fmla="*/ 4787 w 475"/>
                <a:gd name="T11" fmla="*/ 4605 h 425"/>
                <a:gd name="T12" fmla="*/ 1737 w 475"/>
                <a:gd name="T13" fmla="*/ 3921 h 425"/>
                <a:gd name="T14" fmla="*/ 495 w 475"/>
                <a:gd name="T15" fmla="*/ 696 h 425"/>
                <a:gd name="T16" fmla="*/ 41 w 475"/>
                <a:gd name="T17" fmla="*/ 0 h 4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5" h="425">
                  <a:moveTo>
                    <a:pt x="4" y="0"/>
                  </a:moveTo>
                  <a:cubicBezTo>
                    <a:pt x="4" y="0"/>
                    <a:pt x="5" y="5"/>
                    <a:pt x="3" y="14"/>
                  </a:cubicBezTo>
                  <a:cubicBezTo>
                    <a:pt x="0" y="23"/>
                    <a:pt x="10" y="30"/>
                    <a:pt x="22" y="36"/>
                  </a:cubicBezTo>
                  <a:cubicBezTo>
                    <a:pt x="33" y="42"/>
                    <a:pt x="18" y="150"/>
                    <a:pt x="56" y="209"/>
                  </a:cubicBezTo>
                  <a:cubicBezTo>
                    <a:pt x="93" y="267"/>
                    <a:pt x="147" y="378"/>
                    <a:pt x="332" y="410"/>
                  </a:cubicBezTo>
                  <a:cubicBezTo>
                    <a:pt x="349" y="413"/>
                    <a:pt x="467" y="418"/>
                    <a:pt x="475" y="377"/>
                  </a:cubicBezTo>
                  <a:cubicBezTo>
                    <a:pt x="475" y="377"/>
                    <a:pt x="356" y="425"/>
                    <a:pt x="172" y="321"/>
                  </a:cubicBezTo>
                  <a:cubicBezTo>
                    <a:pt x="51" y="253"/>
                    <a:pt x="49" y="57"/>
                    <a:pt x="49" y="57"/>
                  </a:cubicBezTo>
                  <a:cubicBezTo>
                    <a:pt x="49" y="57"/>
                    <a:pt x="55" y="5"/>
                    <a:pt x="4" y="0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5" name="Freeform 57">
              <a:extLst>
                <a:ext uri="{FF2B5EF4-FFF2-40B4-BE49-F238E27FC236}">
                  <a16:creationId xmlns:a16="http://schemas.microsoft.com/office/drawing/2014/main" id="{2078625F-B7F3-431D-9311-E4F294254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477"/>
              <a:ext cx="1920" cy="1894"/>
            </a:xfrm>
            <a:custGeom>
              <a:avLst/>
              <a:gdLst>
                <a:gd name="T0" fmla="*/ 6587 w 889"/>
                <a:gd name="T1" fmla="*/ 2203 h 822"/>
                <a:gd name="T2" fmla="*/ 7332 w 889"/>
                <a:gd name="T3" fmla="*/ 1774 h 822"/>
                <a:gd name="T4" fmla="*/ 7846 w 889"/>
                <a:gd name="T5" fmla="*/ 806 h 822"/>
                <a:gd name="T6" fmla="*/ 8036 w 889"/>
                <a:gd name="T7" fmla="*/ 1811 h 822"/>
                <a:gd name="T8" fmla="*/ 7758 w 889"/>
                <a:gd name="T9" fmla="*/ 7007 h 822"/>
                <a:gd name="T10" fmla="*/ 7464 w 889"/>
                <a:gd name="T11" fmla="*/ 7991 h 822"/>
                <a:gd name="T12" fmla="*/ 7393 w 889"/>
                <a:gd name="T13" fmla="*/ 9624 h 822"/>
                <a:gd name="T14" fmla="*/ 6600 w 889"/>
                <a:gd name="T15" fmla="*/ 9982 h 822"/>
                <a:gd name="T16" fmla="*/ 6255 w 889"/>
                <a:gd name="T17" fmla="*/ 8357 h 822"/>
                <a:gd name="T18" fmla="*/ 6194 w 889"/>
                <a:gd name="T19" fmla="*/ 9982 h 822"/>
                <a:gd name="T20" fmla="*/ 5784 w 889"/>
                <a:gd name="T21" fmla="*/ 9710 h 822"/>
                <a:gd name="T22" fmla="*/ 5743 w 889"/>
                <a:gd name="T23" fmla="*/ 8500 h 822"/>
                <a:gd name="T24" fmla="*/ 4533 w 889"/>
                <a:gd name="T25" fmla="*/ 8097 h 822"/>
                <a:gd name="T26" fmla="*/ 946 w 889"/>
                <a:gd name="T27" fmla="*/ 5000 h 822"/>
                <a:gd name="T28" fmla="*/ 546 w 889"/>
                <a:gd name="T29" fmla="*/ 3281 h 822"/>
                <a:gd name="T30" fmla="*/ 644 w 889"/>
                <a:gd name="T31" fmla="*/ 2223 h 822"/>
                <a:gd name="T32" fmla="*/ 1702 w 889"/>
                <a:gd name="T33" fmla="*/ 1189 h 822"/>
                <a:gd name="T34" fmla="*/ 3728 w 889"/>
                <a:gd name="T35" fmla="*/ 659 h 822"/>
                <a:gd name="T36" fmla="*/ 6587 w 889"/>
                <a:gd name="T37" fmla="*/ 2203 h 8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89" h="822">
                  <a:moveTo>
                    <a:pt x="654" y="180"/>
                  </a:moveTo>
                  <a:cubicBezTo>
                    <a:pt x="654" y="180"/>
                    <a:pt x="711" y="169"/>
                    <a:pt x="728" y="145"/>
                  </a:cubicBezTo>
                  <a:cubicBezTo>
                    <a:pt x="745" y="120"/>
                    <a:pt x="750" y="61"/>
                    <a:pt x="779" y="66"/>
                  </a:cubicBezTo>
                  <a:cubicBezTo>
                    <a:pt x="796" y="70"/>
                    <a:pt x="768" y="103"/>
                    <a:pt x="798" y="148"/>
                  </a:cubicBezTo>
                  <a:cubicBezTo>
                    <a:pt x="828" y="192"/>
                    <a:pt x="889" y="409"/>
                    <a:pt x="770" y="573"/>
                  </a:cubicBezTo>
                  <a:cubicBezTo>
                    <a:pt x="761" y="585"/>
                    <a:pt x="761" y="613"/>
                    <a:pt x="741" y="653"/>
                  </a:cubicBezTo>
                  <a:cubicBezTo>
                    <a:pt x="731" y="673"/>
                    <a:pt x="734" y="775"/>
                    <a:pt x="734" y="787"/>
                  </a:cubicBezTo>
                  <a:cubicBezTo>
                    <a:pt x="734" y="787"/>
                    <a:pt x="710" y="822"/>
                    <a:pt x="655" y="816"/>
                  </a:cubicBezTo>
                  <a:cubicBezTo>
                    <a:pt x="655" y="816"/>
                    <a:pt x="641" y="693"/>
                    <a:pt x="621" y="683"/>
                  </a:cubicBezTo>
                  <a:cubicBezTo>
                    <a:pt x="601" y="673"/>
                    <a:pt x="615" y="816"/>
                    <a:pt x="615" y="816"/>
                  </a:cubicBezTo>
                  <a:cubicBezTo>
                    <a:pt x="615" y="816"/>
                    <a:pt x="586" y="812"/>
                    <a:pt x="574" y="794"/>
                  </a:cubicBezTo>
                  <a:cubicBezTo>
                    <a:pt x="574" y="794"/>
                    <a:pt x="583" y="724"/>
                    <a:pt x="570" y="695"/>
                  </a:cubicBezTo>
                  <a:cubicBezTo>
                    <a:pt x="556" y="666"/>
                    <a:pt x="561" y="627"/>
                    <a:pt x="450" y="662"/>
                  </a:cubicBezTo>
                  <a:cubicBezTo>
                    <a:pt x="339" y="697"/>
                    <a:pt x="127" y="561"/>
                    <a:pt x="94" y="409"/>
                  </a:cubicBezTo>
                  <a:cubicBezTo>
                    <a:pt x="80" y="343"/>
                    <a:pt x="108" y="294"/>
                    <a:pt x="54" y="268"/>
                  </a:cubicBezTo>
                  <a:cubicBezTo>
                    <a:pt x="0" y="242"/>
                    <a:pt x="15" y="206"/>
                    <a:pt x="64" y="182"/>
                  </a:cubicBezTo>
                  <a:cubicBezTo>
                    <a:pt x="113" y="159"/>
                    <a:pt x="107" y="100"/>
                    <a:pt x="169" y="97"/>
                  </a:cubicBezTo>
                  <a:cubicBezTo>
                    <a:pt x="195" y="96"/>
                    <a:pt x="289" y="0"/>
                    <a:pt x="370" y="54"/>
                  </a:cubicBezTo>
                  <a:cubicBezTo>
                    <a:pt x="450" y="109"/>
                    <a:pt x="498" y="195"/>
                    <a:pt x="654" y="180"/>
                  </a:cubicBezTo>
                  <a:close/>
                </a:path>
              </a:pathLst>
            </a:custGeom>
            <a:solidFill>
              <a:srgbClr val="C2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6" name="Freeform 58">
              <a:extLst>
                <a:ext uri="{FF2B5EF4-FFF2-40B4-BE49-F238E27FC236}">
                  <a16:creationId xmlns:a16="http://schemas.microsoft.com/office/drawing/2014/main" id="{5ECBFC00-22D6-4D60-9E39-3CC944A86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383"/>
              <a:ext cx="190" cy="143"/>
            </a:xfrm>
            <a:custGeom>
              <a:avLst/>
              <a:gdLst>
                <a:gd name="T0" fmla="*/ 885 w 88"/>
                <a:gd name="T1" fmla="*/ 272 h 62"/>
                <a:gd name="T2" fmla="*/ 592 w 88"/>
                <a:gd name="T3" fmla="*/ 611 h 62"/>
                <a:gd name="T4" fmla="*/ 181 w 88"/>
                <a:gd name="T5" fmla="*/ 480 h 62"/>
                <a:gd name="T6" fmla="*/ 546 w 88"/>
                <a:gd name="T7" fmla="*/ 28 h 62"/>
                <a:gd name="T8" fmla="*/ 885 w 88"/>
                <a:gd name="T9" fmla="*/ 233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62">
                  <a:moveTo>
                    <a:pt x="88" y="22"/>
                  </a:moveTo>
                  <a:cubicBezTo>
                    <a:pt x="75" y="29"/>
                    <a:pt x="68" y="41"/>
                    <a:pt x="59" y="50"/>
                  </a:cubicBezTo>
                  <a:cubicBezTo>
                    <a:pt x="47" y="62"/>
                    <a:pt x="27" y="50"/>
                    <a:pt x="18" y="39"/>
                  </a:cubicBezTo>
                  <a:cubicBezTo>
                    <a:pt x="0" y="19"/>
                    <a:pt x="39" y="4"/>
                    <a:pt x="54" y="2"/>
                  </a:cubicBezTo>
                  <a:cubicBezTo>
                    <a:pt x="69" y="0"/>
                    <a:pt x="82" y="5"/>
                    <a:pt x="88" y="1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7" name="Freeform 59">
              <a:extLst>
                <a:ext uri="{FF2B5EF4-FFF2-40B4-BE49-F238E27FC236}">
                  <a16:creationId xmlns:a16="http://schemas.microsoft.com/office/drawing/2014/main" id="{1A26D20E-FD2B-4C59-9CFA-E933991E8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549"/>
              <a:ext cx="73" cy="511"/>
            </a:xfrm>
            <a:custGeom>
              <a:avLst/>
              <a:gdLst>
                <a:gd name="T0" fmla="*/ 225 w 34"/>
                <a:gd name="T1" fmla="*/ 2707 h 222"/>
                <a:gd name="T2" fmla="*/ 0 w 34"/>
                <a:gd name="T3" fmla="*/ 0 h 222"/>
                <a:gd name="T4" fmla="*/ 249 w 34"/>
                <a:gd name="T5" fmla="*/ 64 h 222"/>
                <a:gd name="T6" fmla="*/ 337 w 34"/>
                <a:gd name="T7" fmla="*/ 2682 h 222"/>
                <a:gd name="T8" fmla="*/ 225 w 34"/>
                <a:gd name="T9" fmla="*/ 2707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222">
                  <a:moveTo>
                    <a:pt x="23" y="222"/>
                  </a:moveTo>
                  <a:cubicBezTo>
                    <a:pt x="23" y="222"/>
                    <a:pt x="16" y="37"/>
                    <a:pt x="0" y="0"/>
                  </a:cubicBezTo>
                  <a:cubicBezTo>
                    <a:pt x="0" y="0"/>
                    <a:pt x="11" y="3"/>
                    <a:pt x="25" y="5"/>
                  </a:cubicBezTo>
                  <a:cubicBezTo>
                    <a:pt x="25" y="5"/>
                    <a:pt x="20" y="191"/>
                    <a:pt x="34" y="220"/>
                  </a:cubicBezTo>
                  <a:cubicBezTo>
                    <a:pt x="34" y="220"/>
                    <a:pt x="26" y="212"/>
                    <a:pt x="23" y="222"/>
                  </a:cubicBezTo>
                  <a:close/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8" name="Freeform 60">
              <a:extLst>
                <a:ext uri="{FF2B5EF4-FFF2-40B4-BE49-F238E27FC236}">
                  <a16:creationId xmlns:a16="http://schemas.microsoft.com/office/drawing/2014/main" id="{8D2607E5-98DC-4AA5-8A5E-766D93F9D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890"/>
              <a:ext cx="251" cy="691"/>
            </a:xfrm>
            <a:custGeom>
              <a:avLst/>
              <a:gdLst>
                <a:gd name="T0" fmla="*/ 121 w 116"/>
                <a:gd name="T1" fmla="*/ 3570 h 300"/>
                <a:gd name="T2" fmla="*/ 721 w 116"/>
                <a:gd name="T3" fmla="*/ 3252 h 300"/>
                <a:gd name="T4" fmla="*/ 870 w 116"/>
                <a:gd name="T5" fmla="*/ 2568 h 300"/>
                <a:gd name="T6" fmla="*/ 721 w 116"/>
                <a:gd name="T7" fmla="*/ 2064 h 300"/>
                <a:gd name="T8" fmla="*/ 628 w 116"/>
                <a:gd name="T9" fmla="*/ 1799 h 300"/>
                <a:gd name="T10" fmla="*/ 721 w 116"/>
                <a:gd name="T11" fmla="*/ 1783 h 300"/>
                <a:gd name="T12" fmla="*/ 829 w 116"/>
                <a:gd name="T13" fmla="*/ 1725 h 300"/>
                <a:gd name="T14" fmla="*/ 1086 w 116"/>
                <a:gd name="T15" fmla="*/ 1396 h 300"/>
                <a:gd name="T16" fmla="*/ 1106 w 116"/>
                <a:gd name="T17" fmla="*/ 553 h 300"/>
                <a:gd name="T18" fmla="*/ 697 w 116"/>
                <a:gd name="T19" fmla="*/ 159 h 300"/>
                <a:gd name="T20" fmla="*/ 418 w 116"/>
                <a:gd name="T21" fmla="*/ 553 h 300"/>
                <a:gd name="T22" fmla="*/ 173 w 116"/>
                <a:gd name="T23" fmla="*/ 977 h 300"/>
                <a:gd name="T24" fmla="*/ 89 w 116"/>
                <a:gd name="T25" fmla="*/ 2186 h 300"/>
                <a:gd name="T26" fmla="*/ 9 w 116"/>
                <a:gd name="T27" fmla="*/ 3093 h 300"/>
                <a:gd name="T28" fmla="*/ 61 w 116"/>
                <a:gd name="T29" fmla="*/ 3423 h 300"/>
                <a:gd name="T30" fmla="*/ 141 w 116"/>
                <a:gd name="T31" fmla="*/ 3570 h 3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6" h="300">
                  <a:moveTo>
                    <a:pt x="12" y="292"/>
                  </a:moveTo>
                  <a:cubicBezTo>
                    <a:pt x="34" y="300"/>
                    <a:pt x="60" y="285"/>
                    <a:pt x="71" y="266"/>
                  </a:cubicBezTo>
                  <a:cubicBezTo>
                    <a:pt x="81" y="250"/>
                    <a:pt x="89" y="229"/>
                    <a:pt x="86" y="210"/>
                  </a:cubicBezTo>
                  <a:cubicBezTo>
                    <a:pt x="84" y="195"/>
                    <a:pt x="80" y="180"/>
                    <a:pt x="71" y="169"/>
                  </a:cubicBezTo>
                  <a:cubicBezTo>
                    <a:pt x="67" y="164"/>
                    <a:pt x="51" y="151"/>
                    <a:pt x="62" y="147"/>
                  </a:cubicBezTo>
                  <a:cubicBezTo>
                    <a:pt x="65" y="145"/>
                    <a:pt x="68" y="147"/>
                    <a:pt x="71" y="146"/>
                  </a:cubicBezTo>
                  <a:cubicBezTo>
                    <a:pt x="75" y="145"/>
                    <a:pt x="79" y="143"/>
                    <a:pt x="82" y="141"/>
                  </a:cubicBezTo>
                  <a:cubicBezTo>
                    <a:pt x="93" y="135"/>
                    <a:pt x="101" y="125"/>
                    <a:pt x="107" y="114"/>
                  </a:cubicBezTo>
                  <a:cubicBezTo>
                    <a:pt x="116" y="94"/>
                    <a:pt x="115" y="65"/>
                    <a:pt x="109" y="45"/>
                  </a:cubicBezTo>
                  <a:cubicBezTo>
                    <a:pt x="104" y="28"/>
                    <a:pt x="91" y="0"/>
                    <a:pt x="69" y="13"/>
                  </a:cubicBezTo>
                  <a:cubicBezTo>
                    <a:pt x="57" y="21"/>
                    <a:pt x="49" y="34"/>
                    <a:pt x="41" y="45"/>
                  </a:cubicBezTo>
                  <a:cubicBezTo>
                    <a:pt x="33" y="57"/>
                    <a:pt x="23" y="68"/>
                    <a:pt x="17" y="80"/>
                  </a:cubicBezTo>
                  <a:cubicBezTo>
                    <a:pt x="2" y="111"/>
                    <a:pt x="10" y="146"/>
                    <a:pt x="9" y="179"/>
                  </a:cubicBezTo>
                  <a:cubicBezTo>
                    <a:pt x="9" y="204"/>
                    <a:pt x="1" y="228"/>
                    <a:pt x="1" y="253"/>
                  </a:cubicBezTo>
                  <a:cubicBezTo>
                    <a:pt x="1" y="262"/>
                    <a:pt x="0" y="272"/>
                    <a:pt x="6" y="280"/>
                  </a:cubicBezTo>
                  <a:cubicBezTo>
                    <a:pt x="9" y="284"/>
                    <a:pt x="12" y="288"/>
                    <a:pt x="14" y="292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9" name="Freeform 61">
              <a:extLst>
                <a:ext uri="{FF2B5EF4-FFF2-40B4-BE49-F238E27FC236}">
                  <a16:creationId xmlns:a16="http://schemas.microsoft.com/office/drawing/2014/main" id="{7DAAD45E-F101-40CC-8FBC-A85355BF4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917"/>
              <a:ext cx="157" cy="217"/>
            </a:xfrm>
            <a:custGeom>
              <a:avLst/>
              <a:gdLst>
                <a:gd name="T0" fmla="*/ 80 w 73"/>
                <a:gd name="T1" fmla="*/ 0 h 94"/>
                <a:gd name="T2" fmla="*/ 9 w 73"/>
                <a:gd name="T3" fmla="*/ 506 h 94"/>
                <a:gd name="T4" fmla="*/ 88 w 73"/>
                <a:gd name="T5" fmla="*/ 847 h 94"/>
                <a:gd name="T6" fmla="*/ 301 w 73"/>
                <a:gd name="T7" fmla="*/ 1034 h 94"/>
                <a:gd name="T8" fmla="*/ 536 w 73"/>
                <a:gd name="T9" fmla="*/ 1157 h 94"/>
                <a:gd name="T10" fmla="*/ 708 w 73"/>
                <a:gd name="T11" fmla="*/ 799 h 94"/>
                <a:gd name="T12" fmla="*/ 615 w 73"/>
                <a:gd name="T13" fmla="*/ 383 h 94"/>
                <a:gd name="T14" fmla="*/ 310 w 73"/>
                <a:gd name="T15" fmla="*/ 159 h 94"/>
                <a:gd name="T16" fmla="*/ 148 w 73"/>
                <a:gd name="T17" fmla="*/ 37 h 94"/>
                <a:gd name="T18" fmla="*/ 80 w 73"/>
                <a:gd name="T19" fmla="*/ 12 h 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" h="94">
                  <a:moveTo>
                    <a:pt x="8" y="0"/>
                  </a:moveTo>
                  <a:cubicBezTo>
                    <a:pt x="2" y="11"/>
                    <a:pt x="2" y="28"/>
                    <a:pt x="1" y="41"/>
                  </a:cubicBezTo>
                  <a:cubicBezTo>
                    <a:pt x="0" y="52"/>
                    <a:pt x="1" y="61"/>
                    <a:pt x="9" y="69"/>
                  </a:cubicBezTo>
                  <a:cubicBezTo>
                    <a:pt x="15" y="76"/>
                    <a:pt x="22" y="81"/>
                    <a:pt x="30" y="84"/>
                  </a:cubicBezTo>
                  <a:cubicBezTo>
                    <a:pt x="37" y="87"/>
                    <a:pt x="46" y="94"/>
                    <a:pt x="54" y="94"/>
                  </a:cubicBezTo>
                  <a:cubicBezTo>
                    <a:pt x="68" y="93"/>
                    <a:pt x="70" y="75"/>
                    <a:pt x="71" y="65"/>
                  </a:cubicBezTo>
                  <a:cubicBezTo>
                    <a:pt x="73" y="50"/>
                    <a:pt x="73" y="42"/>
                    <a:pt x="62" y="31"/>
                  </a:cubicBezTo>
                  <a:cubicBezTo>
                    <a:pt x="54" y="22"/>
                    <a:pt x="43" y="17"/>
                    <a:pt x="31" y="13"/>
                  </a:cubicBezTo>
                  <a:cubicBezTo>
                    <a:pt x="24" y="11"/>
                    <a:pt x="21" y="7"/>
                    <a:pt x="15" y="3"/>
                  </a:cubicBezTo>
                  <a:cubicBezTo>
                    <a:pt x="12" y="1"/>
                    <a:pt x="10" y="0"/>
                    <a:pt x="8" y="1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0" name="Freeform 62">
              <a:extLst>
                <a:ext uri="{FF2B5EF4-FFF2-40B4-BE49-F238E27FC236}">
                  <a16:creationId xmlns:a16="http://schemas.microsoft.com/office/drawing/2014/main" id="{CA2B0D2A-62DF-40DD-BDCB-D38B97DEB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512"/>
              <a:ext cx="698" cy="417"/>
            </a:xfrm>
            <a:custGeom>
              <a:avLst/>
              <a:gdLst>
                <a:gd name="T0" fmla="*/ 0 w 323"/>
                <a:gd name="T1" fmla="*/ 919 h 181"/>
                <a:gd name="T2" fmla="*/ 1677 w 323"/>
                <a:gd name="T3" fmla="*/ 488 h 181"/>
                <a:gd name="T4" fmla="*/ 3259 w 323"/>
                <a:gd name="T5" fmla="*/ 2016 h 181"/>
                <a:gd name="T6" fmla="*/ 1919 w 323"/>
                <a:gd name="T7" fmla="*/ 1368 h 181"/>
                <a:gd name="T8" fmla="*/ 0 w 323"/>
                <a:gd name="T9" fmla="*/ 919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3" h="181">
                  <a:moveTo>
                    <a:pt x="0" y="75"/>
                  </a:moveTo>
                  <a:cubicBezTo>
                    <a:pt x="0" y="75"/>
                    <a:pt x="100" y="0"/>
                    <a:pt x="166" y="40"/>
                  </a:cubicBezTo>
                  <a:cubicBezTo>
                    <a:pt x="233" y="81"/>
                    <a:pt x="295" y="156"/>
                    <a:pt x="323" y="165"/>
                  </a:cubicBezTo>
                  <a:cubicBezTo>
                    <a:pt x="323" y="165"/>
                    <a:pt x="288" y="181"/>
                    <a:pt x="190" y="112"/>
                  </a:cubicBezTo>
                  <a:cubicBezTo>
                    <a:pt x="91" y="42"/>
                    <a:pt x="66" y="62"/>
                    <a:pt x="0" y="75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1" name="Freeform 63">
              <a:extLst>
                <a:ext uri="{FF2B5EF4-FFF2-40B4-BE49-F238E27FC236}">
                  <a16:creationId xmlns:a16="http://schemas.microsoft.com/office/drawing/2014/main" id="{03C65261-F923-43E4-9560-340241D36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712"/>
              <a:ext cx="1218" cy="862"/>
            </a:xfrm>
            <a:custGeom>
              <a:avLst/>
              <a:gdLst>
                <a:gd name="T0" fmla="*/ 130 w 564"/>
                <a:gd name="T1" fmla="*/ 2203 h 374"/>
                <a:gd name="T2" fmla="*/ 0 w 564"/>
                <a:gd name="T3" fmla="*/ 1837 h 374"/>
                <a:gd name="T4" fmla="*/ 443 w 564"/>
                <a:gd name="T5" fmla="*/ 134 h 374"/>
                <a:gd name="T6" fmla="*/ 1078 w 564"/>
                <a:gd name="T7" fmla="*/ 207 h 374"/>
                <a:gd name="T8" fmla="*/ 1754 w 564"/>
                <a:gd name="T9" fmla="*/ 562 h 374"/>
                <a:gd name="T10" fmla="*/ 3889 w 564"/>
                <a:gd name="T11" fmla="*/ 929 h 374"/>
                <a:gd name="T12" fmla="*/ 5680 w 564"/>
                <a:gd name="T13" fmla="*/ 599 h 374"/>
                <a:gd name="T14" fmla="*/ 5680 w 564"/>
                <a:gd name="T15" fmla="*/ 2598 h 374"/>
                <a:gd name="T16" fmla="*/ 5541 w 564"/>
                <a:gd name="T17" fmla="*/ 2863 h 374"/>
                <a:gd name="T18" fmla="*/ 4786 w 564"/>
                <a:gd name="T19" fmla="*/ 4580 h 374"/>
                <a:gd name="T20" fmla="*/ 4360 w 564"/>
                <a:gd name="T21" fmla="*/ 4515 h 374"/>
                <a:gd name="T22" fmla="*/ 4291 w 564"/>
                <a:gd name="T23" fmla="*/ 2939 h 374"/>
                <a:gd name="T24" fmla="*/ 4863 w 564"/>
                <a:gd name="T25" fmla="*/ 1556 h 374"/>
                <a:gd name="T26" fmla="*/ 2356 w 564"/>
                <a:gd name="T27" fmla="*/ 1678 h 374"/>
                <a:gd name="T28" fmla="*/ 1721 w 564"/>
                <a:gd name="T29" fmla="*/ 1482 h 374"/>
                <a:gd name="T30" fmla="*/ 635 w 564"/>
                <a:gd name="T31" fmla="*/ 1678 h 374"/>
                <a:gd name="T32" fmla="*/ 857 w 564"/>
                <a:gd name="T33" fmla="*/ 2740 h 374"/>
                <a:gd name="T34" fmla="*/ 857 w 564"/>
                <a:gd name="T35" fmla="*/ 3904 h 374"/>
                <a:gd name="T36" fmla="*/ 374 w 564"/>
                <a:gd name="T37" fmla="*/ 4112 h 374"/>
                <a:gd name="T38" fmla="*/ 130 w 564"/>
                <a:gd name="T39" fmla="*/ 2203 h 37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64" h="374">
                  <a:moveTo>
                    <a:pt x="13" y="180"/>
                  </a:moveTo>
                  <a:cubicBezTo>
                    <a:pt x="13" y="180"/>
                    <a:pt x="105" y="156"/>
                    <a:pt x="0" y="150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80" y="28"/>
                    <a:pt x="107" y="17"/>
                  </a:cubicBezTo>
                  <a:cubicBezTo>
                    <a:pt x="135" y="7"/>
                    <a:pt x="144" y="0"/>
                    <a:pt x="174" y="46"/>
                  </a:cubicBezTo>
                  <a:cubicBezTo>
                    <a:pt x="203" y="92"/>
                    <a:pt x="322" y="95"/>
                    <a:pt x="386" y="76"/>
                  </a:cubicBezTo>
                  <a:cubicBezTo>
                    <a:pt x="450" y="57"/>
                    <a:pt x="552" y="47"/>
                    <a:pt x="564" y="49"/>
                  </a:cubicBezTo>
                  <a:cubicBezTo>
                    <a:pt x="564" y="212"/>
                    <a:pt x="564" y="212"/>
                    <a:pt x="564" y="212"/>
                  </a:cubicBezTo>
                  <a:cubicBezTo>
                    <a:pt x="564" y="212"/>
                    <a:pt x="469" y="199"/>
                    <a:pt x="550" y="234"/>
                  </a:cubicBezTo>
                  <a:cubicBezTo>
                    <a:pt x="475" y="374"/>
                    <a:pt x="475" y="374"/>
                    <a:pt x="475" y="374"/>
                  </a:cubicBezTo>
                  <a:cubicBezTo>
                    <a:pt x="475" y="374"/>
                    <a:pt x="462" y="363"/>
                    <a:pt x="433" y="369"/>
                  </a:cubicBezTo>
                  <a:cubicBezTo>
                    <a:pt x="433" y="369"/>
                    <a:pt x="363" y="327"/>
                    <a:pt x="426" y="240"/>
                  </a:cubicBezTo>
                  <a:cubicBezTo>
                    <a:pt x="461" y="193"/>
                    <a:pt x="503" y="248"/>
                    <a:pt x="483" y="127"/>
                  </a:cubicBezTo>
                  <a:cubicBezTo>
                    <a:pt x="480" y="108"/>
                    <a:pt x="366" y="142"/>
                    <a:pt x="234" y="137"/>
                  </a:cubicBezTo>
                  <a:cubicBezTo>
                    <a:pt x="234" y="137"/>
                    <a:pt x="198" y="137"/>
                    <a:pt x="171" y="121"/>
                  </a:cubicBezTo>
                  <a:cubicBezTo>
                    <a:pt x="145" y="105"/>
                    <a:pt x="71" y="72"/>
                    <a:pt x="63" y="137"/>
                  </a:cubicBezTo>
                  <a:cubicBezTo>
                    <a:pt x="54" y="202"/>
                    <a:pt x="58" y="202"/>
                    <a:pt x="85" y="224"/>
                  </a:cubicBezTo>
                  <a:cubicBezTo>
                    <a:pt x="112" y="247"/>
                    <a:pt x="139" y="312"/>
                    <a:pt x="85" y="319"/>
                  </a:cubicBezTo>
                  <a:cubicBezTo>
                    <a:pt x="68" y="321"/>
                    <a:pt x="47" y="332"/>
                    <a:pt x="37" y="336"/>
                  </a:cubicBezTo>
                  <a:lnTo>
                    <a:pt x="13" y="180"/>
                  </a:ln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2" name="Oval 64">
              <a:extLst>
                <a:ext uri="{FF2B5EF4-FFF2-40B4-BE49-F238E27FC236}">
                  <a16:creationId xmlns:a16="http://schemas.microsoft.com/office/drawing/2014/main" id="{26CA5973-E09E-44AB-A102-45BFFA314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2" y="1825"/>
              <a:ext cx="160" cy="376"/>
            </a:xfrm>
            <a:prstGeom prst="ellipse">
              <a:avLst/>
            </a:pr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593" name="Oval 65">
              <a:extLst>
                <a:ext uri="{FF2B5EF4-FFF2-40B4-BE49-F238E27FC236}">
                  <a16:creationId xmlns:a16="http://schemas.microsoft.com/office/drawing/2014/main" id="{063D9DCD-8ED0-4ABC-A01F-128599BE8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3" y="1862"/>
              <a:ext cx="126" cy="302"/>
            </a:xfrm>
            <a:prstGeom prst="ellipse">
              <a:avLst/>
            </a:pr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594" name="Freeform 66">
              <a:extLst>
                <a:ext uri="{FF2B5EF4-FFF2-40B4-BE49-F238E27FC236}">
                  <a16:creationId xmlns:a16="http://schemas.microsoft.com/office/drawing/2014/main" id="{EC086721-F5DC-411A-B111-89649083A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726"/>
              <a:ext cx="172" cy="343"/>
            </a:xfrm>
            <a:custGeom>
              <a:avLst/>
              <a:gdLst>
                <a:gd name="T0" fmla="*/ 675 w 80"/>
                <a:gd name="T1" fmla="*/ 1013 h 149"/>
                <a:gd name="T2" fmla="*/ 181 w 80"/>
                <a:gd name="T3" fmla="*/ 1754 h 149"/>
                <a:gd name="T4" fmla="*/ 120 w 80"/>
                <a:gd name="T5" fmla="*/ 806 h 149"/>
                <a:gd name="T6" fmla="*/ 615 w 80"/>
                <a:gd name="T7" fmla="*/ 64 h 149"/>
                <a:gd name="T8" fmla="*/ 675 w 80"/>
                <a:gd name="T9" fmla="*/ 1013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49">
                  <a:moveTo>
                    <a:pt x="68" y="83"/>
                  </a:moveTo>
                  <a:cubicBezTo>
                    <a:pt x="55" y="122"/>
                    <a:pt x="33" y="149"/>
                    <a:pt x="18" y="144"/>
                  </a:cubicBezTo>
                  <a:cubicBezTo>
                    <a:pt x="3" y="140"/>
                    <a:pt x="0" y="104"/>
                    <a:pt x="12" y="66"/>
                  </a:cubicBezTo>
                  <a:cubicBezTo>
                    <a:pt x="25" y="27"/>
                    <a:pt x="47" y="0"/>
                    <a:pt x="62" y="5"/>
                  </a:cubicBezTo>
                  <a:cubicBezTo>
                    <a:pt x="78" y="9"/>
                    <a:pt x="80" y="45"/>
                    <a:pt x="68" y="83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5" name="Freeform 67">
              <a:extLst>
                <a:ext uri="{FF2B5EF4-FFF2-40B4-BE49-F238E27FC236}">
                  <a16:creationId xmlns:a16="http://schemas.microsoft.com/office/drawing/2014/main" id="{A74B1D7D-1BD5-4171-8181-C9827ED53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763"/>
              <a:ext cx="125" cy="267"/>
            </a:xfrm>
            <a:custGeom>
              <a:avLst/>
              <a:gdLst>
                <a:gd name="T0" fmla="*/ 491 w 58"/>
                <a:gd name="T1" fmla="*/ 794 h 116"/>
                <a:gd name="T2" fmla="*/ 121 w 58"/>
                <a:gd name="T3" fmla="*/ 1376 h 116"/>
                <a:gd name="T4" fmla="*/ 101 w 58"/>
                <a:gd name="T5" fmla="*/ 635 h 116"/>
                <a:gd name="T6" fmla="*/ 470 w 58"/>
                <a:gd name="T7" fmla="*/ 48 h 116"/>
                <a:gd name="T8" fmla="*/ 491 w 58"/>
                <a:gd name="T9" fmla="*/ 794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16">
                  <a:moveTo>
                    <a:pt x="49" y="65"/>
                  </a:moveTo>
                  <a:cubicBezTo>
                    <a:pt x="39" y="95"/>
                    <a:pt x="23" y="116"/>
                    <a:pt x="12" y="113"/>
                  </a:cubicBezTo>
                  <a:cubicBezTo>
                    <a:pt x="1" y="110"/>
                    <a:pt x="0" y="82"/>
                    <a:pt x="10" y="52"/>
                  </a:cubicBezTo>
                  <a:cubicBezTo>
                    <a:pt x="19" y="22"/>
                    <a:pt x="36" y="0"/>
                    <a:pt x="47" y="4"/>
                  </a:cubicBezTo>
                  <a:cubicBezTo>
                    <a:pt x="57" y="7"/>
                    <a:pt x="58" y="35"/>
                    <a:pt x="49" y="65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6" name="Freeform 68">
              <a:extLst>
                <a:ext uri="{FF2B5EF4-FFF2-40B4-BE49-F238E27FC236}">
                  <a16:creationId xmlns:a16="http://schemas.microsoft.com/office/drawing/2014/main" id="{BC9B561E-A4A3-4632-A574-DC97BDF55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120"/>
              <a:ext cx="177" cy="373"/>
            </a:xfrm>
            <a:custGeom>
              <a:avLst/>
              <a:gdLst>
                <a:gd name="T0" fmla="*/ 773 w 82"/>
                <a:gd name="T1" fmla="*/ 939 h 162"/>
                <a:gd name="T2" fmla="*/ 512 w 82"/>
                <a:gd name="T3" fmla="*/ 1950 h 162"/>
                <a:gd name="T4" fmla="*/ 60 w 82"/>
                <a:gd name="T5" fmla="*/ 1050 h 162"/>
                <a:gd name="T6" fmla="*/ 313 w 82"/>
                <a:gd name="T7" fmla="*/ 37 h 162"/>
                <a:gd name="T8" fmla="*/ 773 w 82"/>
                <a:gd name="T9" fmla="*/ 939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62">
                  <a:moveTo>
                    <a:pt x="77" y="77"/>
                  </a:moveTo>
                  <a:cubicBezTo>
                    <a:pt x="82" y="120"/>
                    <a:pt x="71" y="157"/>
                    <a:pt x="51" y="160"/>
                  </a:cubicBezTo>
                  <a:cubicBezTo>
                    <a:pt x="32" y="162"/>
                    <a:pt x="11" y="129"/>
                    <a:pt x="6" y="86"/>
                  </a:cubicBezTo>
                  <a:cubicBezTo>
                    <a:pt x="0" y="43"/>
                    <a:pt x="12" y="5"/>
                    <a:pt x="31" y="3"/>
                  </a:cubicBezTo>
                  <a:cubicBezTo>
                    <a:pt x="51" y="0"/>
                    <a:pt x="71" y="33"/>
                    <a:pt x="77" y="77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7" name="Freeform 69">
              <a:extLst>
                <a:ext uri="{FF2B5EF4-FFF2-40B4-BE49-F238E27FC236}">
                  <a16:creationId xmlns:a16="http://schemas.microsoft.com/office/drawing/2014/main" id="{C6D9E625-BA51-4EB8-B5F9-F7A327B54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155"/>
              <a:ext cx="136" cy="306"/>
            </a:xfrm>
            <a:custGeom>
              <a:avLst/>
              <a:gdLst>
                <a:gd name="T0" fmla="*/ 591 w 63"/>
                <a:gd name="T1" fmla="*/ 768 h 133"/>
                <a:gd name="T2" fmla="*/ 402 w 63"/>
                <a:gd name="T3" fmla="*/ 1594 h 133"/>
                <a:gd name="T4" fmla="*/ 41 w 63"/>
                <a:gd name="T5" fmla="*/ 851 h 133"/>
                <a:gd name="T6" fmla="*/ 233 w 63"/>
                <a:gd name="T7" fmla="*/ 28 h 133"/>
                <a:gd name="T8" fmla="*/ 591 w 63"/>
                <a:gd name="T9" fmla="*/ 768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33">
                  <a:moveTo>
                    <a:pt x="59" y="63"/>
                  </a:moveTo>
                  <a:cubicBezTo>
                    <a:pt x="63" y="99"/>
                    <a:pt x="55" y="129"/>
                    <a:pt x="40" y="131"/>
                  </a:cubicBezTo>
                  <a:cubicBezTo>
                    <a:pt x="25" y="133"/>
                    <a:pt x="9" y="106"/>
                    <a:pt x="4" y="70"/>
                  </a:cubicBezTo>
                  <a:cubicBezTo>
                    <a:pt x="0" y="34"/>
                    <a:pt x="8" y="4"/>
                    <a:pt x="23" y="2"/>
                  </a:cubicBezTo>
                  <a:cubicBezTo>
                    <a:pt x="38" y="0"/>
                    <a:pt x="54" y="27"/>
                    <a:pt x="59" y="63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8" name="Freeform 70">
              <a:extLst>
                <a:ext uri="{FF2B5EF4-FFF2-40B4-BE49-F238E27FC236}">
                  <a16:creationId xmlns:a16="http://schemas.microsoft.com/office/drawing/2014/main" id="{91B3D497-58B1-4044-B867-D8D709E88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2226"/>
              <a:ext cx="272" cy="378"/>
            </a:xfrm>
            <a:custGeom>
              <a:avLst/>
              <a:gdLst>
                <a:gd name="T0" fmla="*/ 1058 w 126"/>
                <a:gd name="T1" fmla="*/ 1286 h 164"/>
                <a:gd name="T2" fmla="*/ 242 w 126"/>
                <a:gd name="T3" fmla="*/ 1849 h 164"/>
                <a:gd name="T4" fmla="*/ 209 w 126"/>
                <a:gd name="T5" fmla="*/ 721 h 164"/>
                <a:gd name="T6" fmla="*/ 1025 w 126"/>
                <a:gd name="T7" fmla="*/ 159 h 164"/>
                <a:gd name="T8" fmla="*/ 1058 w 126"/>
                <a:gd name="T9" fmla="*/ 1286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64">
                  <a:moveTo>
                    <a:pt x="105" y="105"/>
                  </a:moveTo>
                  <a:cubicBezTo>
                    <a:pt x="84" y="144"/>
                    <a:pt x="48" y="164"/>
                    <a:pt x="24" y="151"/>
                  </a:cubicBezTo>
                  <a:cubicBezTo>
                    <a:pt x="1" y="138"/>
                    <a:pt x="0" y="97"/>
                    <a:pt x="21" y="59"/>
                  </a:cubicBezTo>
                  <a:cubicBezTo>
                    <a:pt x="43" y="20"/>
                    <a:pt x="79" y="0"/>
                    <a:pt x="102" y="13"/>
                  </a:cubicBezTo>
                  <a:cubicBezTo>
                    <a:pt x="125" y="26"/>
                    <a:pt x="126" y="67"/>
                    <a:pt x="105" y="105"/>
                  </a:cubicBezTo>
                  <a:close/>
                </a:path>
              </a:pathLst>
            </a:custGeom>
            <a:solidFill>
              <a:srgbClr val="F9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9" name="Freeform 71">
              <a:extLst>
                <a:ext uri="{FF2B5EF4-FFF2-40B4-BE49-F238E27FC236}">
                  <a16:creationId xmlns:a16="http://schemas.microsoft.com/office/drawing/2014/main" id="{AEA38434-B646-4A97-9CA3-7F2EC899C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2265"/>
              <a:ext cx="214" cy="314"/>
            </a:xfrm>
            <a:custGeom>
              <a:avLst/>
              <a:gdLst>
                <a:gd name="T0" fmla="*/ 808 w 99"/>
                <a:gd name="T1" fmla="*/ 1046 h 136"/>
                <a:gd name="T2" fmla="*/ 164 w 99"/>
                <a:gd name="T3" fmla="*/ 1561 h 136"/>
                <a:gd name="T4" fmla="*/ 192 w 99"/>
                <a:gd name="T5" fmla="*/ 628 h 136"/>
                <a:gd name="T6" fmla="*/ 828 w 99"/>
                <a:gd name="T7" fmla="*/ 111 h 136"/>
                <a:gd name="T8" fmla="*/ 808 w 99"/>
                <a:gd name="T9" fmla="*/ 1046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36">
                  <a:moveTo>
                    <a:pt x="80" y="85"/>
                  </a:moveTo>
                  <a:cubicBezTo>
                    <a:pt x="62" y="118"/>
                    <a:pt x="33" y="136"/>
                    <a:pt x="16" y="127"/>
                  </a:cubicBezTo>
                  <a:cubicBezTo>
                    <a:pt x="0" y="118"/>
                    <a:pt x="1" y="84"/>
                    <a:pt x="19" y="51"/>
                  </a:cubicBezTo>
                  <a:cubicBezTo>
                    <a:pt x="37" y="19"/>
                    <a:pt x="65" y="0"/>
                    <a:pt x="82" y="9"/>
                  </a:cubicBezTo>
                  <a:cubicBezTo>
                    <a:pt x="99" y="19"/>
                    <a:pt x="98" y="53"/>
                    <a:pt x="80" y="85"/>
                  </a:cubicBezTo>
                  <a:close/>
                </a:path>
              </a:pathLst>
            </a:custGeom>
            <a:solidFill>
              <a:srgbClr val="E614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0" name="Freeform 72">
              <a:extLst>
                <a:ext uri="{FF2B5EF4-FFF2-40B4-BE49-F238E27FC236}">
                  <a16:creationId xmlns:a16="http://schemas.microsoft.com/office/drawing/2014/main" id="{8A0B7811-1894-450E-B507-846C4D6A3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139"/>
              <a:ext cx="1002" cy="795"/>
            </a:xfrm>
            <a:custGeom>
              <a:avLst/>
              <a:gdLst>
                <a:gd name="T0" fmla="*/ 3969 w 464"/>
                <a:gd name="T1" fmla="*/ 1896 h 345"/>
                <a:gd name="T2" fmla="*/ 3837 w 464"/>
                <a:gd name="T3" fmla="*/ 1641 h 345"/>
                <a:gd name="T4" fmla="*/ 3814 w 464"/>
                <a:gd name="T5" fmla="*/ 1604 h 345"/>
                <a:gd name="T6" fmla="*/ 3829 w 464"/>
                <a:gd name="T7" fmla="*/ 1445 h 345"/>
                <a:gd name="T8" fmla="*/ 2345 w 464"/>
                <a:gd name="T9" fmla="*/ 1470 h 345"/>
                <a:gd name="T10" fmla="*/ 2337 w 464"/>
                <a:gd name="T11" fmla="*/ 1470 h 345"/>
                <a:gd name="T12" fmla="*/ 2328 w 464"/>
                <a:gd name="T13" fmla="*/ 1470 h 345"/>
                <a:gd name="T14" fmla="*/ 1600 w 464"/>
                <a:gd name="T15" fmla="*/ 749 h 345"/>
                <a:gd name="T16" fmla="*/ 1451 w 464"/>
                <a:gd name="T17" fmla="*/ 346 h 345"/>
                <a:gd name="T18" fmla="*/ 0 w 464"/>
                <a:gd name="T19" fmla="*/ 1332 h 345"/>
                <a:gd name="T20" fmla="*/ 667 w 464"/>
                <a:gd name="T21" fmla="*/ 3000 h 345"/>
                <a:gd name="T22" fmla="*/ 1963 w 464"/>
                <a:gd name="T23" fmla="*/ 2459 h 345"/>
                <a:gd name="T24" fmla="*/ 2727 w 464"/>
                <a:gd name="T25" fmla="*/ 2878 h 345"/>
                <a:gd name="T26" fmla="*/ 4585 w 464"/>
                <a:gd name="T27" fmla="*/ 4222 h 345"/>
                <a:gd name="T28" fmla="*/ 4673 w 464"/>
                <a:gd name="T29" fmla="*/ 2035 h 345"/>
                <a:gd name="T30" fmla="*/ 3969 w 464"/>
                <a:gd name="T31" fmla="*/ 1896 h 34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64" h="345">
                  <a:moveTo>
                    <a:pt x="394" y="155"/>
                  </a:moveTo>
                  <a:cubicBezTo>
                    <a:pt x="385" y="149"/>
                    <a:pt x="382" y="141"/>
                    <a:pt x="381" y="134"/>
                  </a:cubicBezTo>
                  <a:cubicBezTo>
                    <a:pt x="380" y="133"/>
                    <a:pt x="380" y="132"/>
                    <a:pt x="379" y="131"/>
                  </a:cubicBezTo>
                  <a:cubicBezTo>
                    <a:pt x="379" y="131"/>
                    <a:pt x="380" y="126"/>
                    <a:pt x="380" y="118"/>
                  </a:cubicBezTo>
                  <a:cubicBezTo>
                    <a:pt x="368" y="0"/>
                    <a:pt x="233" y="120"/>
                    <a:pt x="233" y="120"/>
                  </a:cubicBezTo>
                  <a:cubicBezTo>
                    <a:pt x="232" y="120"/>
                    <a:pt x="232" y="120"/>
                    <a:pt x="232" y="120"/>
                  </a:cubicBezTo>
                  <a:cubicBezTo>
                    <a:pt x="232" y="120"/>
                    <a:pt x="232" y="120"/>
                    <a:pt x="231" y="120"/>
                  </a:cubicBezTo>
                  <a:cubicBezTo>
                    <a:pt x="215" y="130"/>
                    <a:pt x="182" y="103"/>
                    <a:pt x="159" y="61"/>
                  </a:cubicBezTo>
                  <a:cubicBezTo>
                    <a:pt x="152" y="50"/>
                    <a:pt x="148" y="39"/>
                    <a:pt x="144" y="28"/>
                  </a:cubicBezTo>
                  <a:cubicBezTo>
                    <a:pt x="92" y="54"/>
                    <a:pt x="4" y="100"/>
                    <a:pt x="0" y="109"/>
                  </a:cubicBezTo>
                  <a:cubicBezTo>
                    <a:pt x="66" y="245"/>
                    <a:pt x="66" y="245"/>
                    <a:pt x="66" y="245"/>
                  </a:cubicBezTo>
                  <a:cubicBezTo>
                    <a:pt x="66" y="245"/>
                    <a:pt x="159" y="201"/>
                    <a:pt x="195" y="201"/>
                  </a:cubicBezTo>
                  <a:cubicBezTo>
                    <a:pt x="232" y="201"/>
                    <a:pt x="249" y="206"/>
                    <a:pt x="271" y="235"/>
                  </a:cubicBezTo>
                  <a:cubicBezTo>
                    <a:pt x="293" y="264"/>
                    <a:pt x="372" y="333"/>
                    <a:pt x="455" y="345"/>
                  </a:cubicBezTo>
                  <a:cubicBezTo>
                    <a:pt x="464" y="166"/>
                    <a:pt x="464" y="166"/>
                    <a:pt x="464" y="166"/>
                  </a:cubicBezTo>
                  <a:cubicBezTo>
                    <a:pt x="438" y="169"/>
                    <a:pt x="408" y="163"/>
                    <a:pt x="394" y="155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1" name="Freeform 73">
              <a:extLst>
                <a:ext uri="{FF2B5EF4-FFF2-40B4-BE49-F238E27FC236}">
                  <a16:creationId xmlns:a16="http://schemas.microsoft.com/office/drawing/2014/main" id="{14A115B0-E25B-4A39-AC98-78E3E27FF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358"/>
              <a:ext cx="251" cy="373"/>
            </a:xfrm>
            <a:custGeom>
              <a:avLst/>
              <a:gdLst>
                <a:gd name="T0" fmla="*/ 1010 w 116"/>
                <a:gd name="T1" fmla="*/ 778 h 162"/>
                <a:gd name="T2" fmla="*/ 870 w 116"/>
                <a:gd name="T3" fmla="*/ 1865 h 162"/>
                <a:gd name="T4" fmla="*/ 164 w 116"/>
                <a:gd name="T5" fmla="*/ 1197 h 162"/>
                <a:gd name="T6" fmla="*/ 305 w 116"/>
                <a:gd name="T7" fmla="*/ 111 h 162"/>
                <a:gd name="T8" fmla="*/ 1010 w 116"/>
                <a:gd name="T9" fmla="*/ 778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62">
                  <a:moveTo>
                    <a:pt x="100" y="64"/>
                  </a:moveTo>
                  <a:cubicBezTo>
                    <a:pt x="116" y="104"/>
                    <a:pt x="110" y="144"/>
                    <a:pt x="86" y="153"/>
                  </a:cubicBezTo>
                  <a:cubicBezTo>
                    <a:pt x="63" y="162"/>
                    <a:pt x="32" y="137"/>
                    <a:pt x="16" y="98"/>
                  </a:cubicBezTo>
                  <a:cubicBezTo>
                    <a:pt x="0" y="58"/>
                    <a:pt x="6" y="18"/>
                    <a:pt x="30" y="9"/>
                  </a:cubicBezTo>
                  <a:cubicBezTo>
                    <a:pt x="53" y="0"/>
                    <a:pt x="85" y="25"/>
                    <a:pt x="100" y="64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2" name="Freeform 74">
              <a:extLst>
                <a:ext uri="{FF2B5EF4-FFF2-40B4-BE49-F238E27FC236}">
                  <a16:creationId xmlns:a16="http://schemas.microsoft.com/office/drawing/2014/main" id="{0748408E-A87E-463C-9828-54E49BD17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395"/>
              <a:ext cx="205" cy="311"/>
            </a:xfrm>
            <a:custGeom>
              <a:avLst/>
              <a:gdLst>
                <a:gd name="T0" fmla="*/ 824 w 95"/>
                <a:gd name="T1" fmla="*/ 659 h 135"/>
                <a:gd name="T2" fmla="*/ 712 w 95"/>
                <a:gd name="T3" fmla="*/ 1567 h 135"/>
                <a:gd name="T4" fmla="*/ 129 w 95"/>
                <a:gd name="T5" fmla="*/ 993 h 135"/>
                <a:gd name="T6" fmla="*/ 242 w 95"/>
                <a:gd name="T7" fmla="*/ 85 h 135"/>
                <a:gd name="T8" fmla="*/ 824 w 95"/>
                <a:gd name="T9" fmla="*/ 659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35">
                  <a:moveTo>
                    <a:pt x="82" y="54"/>
                  </a:moveTo>
                  <a:cubicBezTo>
                    <a:pt x="95" y="87"/>
                    <a:pt x="90" y="120"/>
                    <a:pt x="71" y="128"/>
                  </a:cubicBezTo>
                  <a:cubicBezTo>
                    <a:pt x="52" y="135"/>
                    <a:pt x="26" y="114"/>
                    <a:pt x="13" y="81"/>
                  </a:cubicBezTo>
                  <a:cubicBezTo>
                    <a:pt x="0" y="48"/>
                    <a:pt x="5" y="15"/>
                    <a:pt x="24" y="7"/>
                  </a:cubicBezTo>
                  <a:cubicBezTo>
                    <a:pt x="43" y="0"/>
                    <a:pt x="69" y="20"/>
                    <a:pt x="82" y="54"/>
                  </a:cubicBezTo>
                  <a:close/>
                </a:path>
              </a:pathLst>
            </a:cu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3" name="Oval 75">
              <a:extLst>
                <a:ext uri="{FF2B5EF4-FFF2-40B4-BE49-F238E27FC236}">
                  <a16:creationId xmlns:a16="http://schemas.microsoft.com/office/drawing/2014/main" id="{C64A18DC-1008-4C9B-BDE8-0ADF0C406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7" y="1521"/>
              <a:ext cx="298" cy="419"/>
            </a:xfrm>
            <a:prstGeom prst="ellipse">
              <a:avLst/>
            </a:pr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604" name="Oval 76">
              <a:extLst>
                <a:ext uri="{FF2B5EF4-FFF2-40B4-BE49-F238E27FC236}">
                  <a16:creationId xmlns:a16="http://schemas.microsoft.com/office/drawing/2014/main" id="{6D8F28C9-A201-45EF-A4E1-1C6216E0D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1558"/>
              <a:ext cx="248" cy="348"/>
            </a:xfrm>
            <a:prstGeom prst="ellipse">
              <a:avLst/>
            </a:prstGeom>
            <a:solidFill>
              <a:srgbClr val="44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605" name="Freeform 77">
              <a:extLst>
                <a:ext uri="{FF2B5EF4-FFF2-40B4-BE49-F238E27FC236}">
                  <a16:creationId xmlns:a16="http://schemas.microsoft.com/office/drawing/2014/main" id="{B7148745-0105-48F0-A838-ABD2E1B85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100"/>
              <a:ext cx="178" cy="306"/>
            </a:xfrm>
            <a:custGeom>
              <a:avLst/>
              <a:gdLst>
                <a:gd name="T0" fmla="*/ 838 w 82"/>
                <a:gd name="T1" fmla="*/ 1535 h 133"/>
                <a:gd name="T2" fmla="*/ 245 w 82"/>
                <a:gd name="T3" fmla="*/ 927 h 133"/>
                <a:gd name="T4" fmla="*/ 122 w 82"/>
                <a:gd name="T5" fmla="*/ 0 h 133"/>
                <a:gd name="T6" fmla="*/ 838 w 82"/>
                <a:gd name="T7" fmla="*/ 1535 h 1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33">
                  <a:moveTo>
                    <a:pt x="82" y="126"/>
                  </a:moveTo>
                  <a:cubicBezTo>
                    <a:pt x="69" y="133"/>
                    <a:pt x="43" y="110"/>
                    <a:pt x="24" y="76"/>
                  </a:cubicBezTo>
                  <a:cubicBezTo>
                    <a:pt x="5" y="41"/>
                    <a:pt x="0" y="8"/>
                    <a:pt x="12" y="0"/>
                  </a:cubicBezTo>
                  <a:cubicBezTo>
                    <a:pt x="12" y="0"/>
                    <a:pt x="18" y="86"/>
                    <a:pt x="82" y="126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6" name="Freeform 78">
              <a:extLst>
                <a:ext uri="{FF2B5EF4-FFF2-40B4-BE49-F238E27FC236}">
                  <a16:creationId xmlns:a16="http://schemas.microsoft.com/office/drawing/2014/main" id="{B169F3CC-223F-4737-905D-BB764DF43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833"/>
              <a:ext cx="106" cy="27"/>
            </a:xfrm>
            <a:custGeom>
              <a:avLst/>
              <a:gdLst>
                <a:gd name="T0" fmla="*/ 495 w 49"/>
                <a:gd name="T1" fmla="*/ 101 h 12"/>
                <a:gd name="T2" fmla="*/ 242 w 49"/>
                <a:gd name="T3" fmla="*/ 36 h 12"/>
                <a:gd name="T4" fmla="*/ 0 w 49"/>
                <a:gd name="T5" fmla="*/ 137 h 12"/>
                <a:gd name="T6" fmla="*/ 495 w 49"/>
                <a:gd name="T7" fmla="*/ 10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2">
                  <a:moveTo>
                    <a:pt x="49" y="9"/>
                  </a:moveTo>
                  <a:cubicBezTo>
                    <a:pt x="49" y="4"/>
                    <a:pt x="38" y="1"/>
                    <a:pt x="24" y="3"/>
                  </a:cubicBezTo>
                  <a:cubicBezTo>
                    <a:pt x="11" y="4"/>
                    <a:pt x="0" y="8"/>
                    <a:pt x="0" y="12"/>
                  </a:cubicBezTo>
                  <a:cubicBezTo>
                    <a:pt x="0" y="12"/>
                    <a:pt x="24" y="0"/>
                    <a:pt x="49" y="9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7" name="Freeform 79">
              <a:extLst>
                <a:ext uri="{FF2B5EF4-FFF2-40B4-BE49-F238E27FC236}">
                  <a16:creationId xmlns:a16="http://schemas.microsoft.com/office/drawing/2014/main" id="{337F0B70-1448-4F7A-9AC7-0200FB589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775"/>
              <a:ext cx="117" cy="18"/>
            </a:xfrm>
            <a:custGeom>
              <a:avLst/>
              <a:gdLst>
                <a:gd name="T0" fmla="*/ 548 w 54"/>
                <a:gd name="T1" fmla="*/ 92 h 8"/>
                <a:gd name="T2" fmla="*/ 273 w 54"/>
                <a:gd name="T3" fmla="*/ 25 h 8"/>
                <a:gd name="T4" fmla="*/ 0 w 54"/>
                <a:gd name="T5" fmla="*/ 92 h 8"/>
                <a:gd name="T6" fmla="*/ 548 w 54"/>
                <a:gd name="T7" fmla="*/ 9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8">
                  <a:moveTo>
                    <a:pt x="54" y="8"/>
                  </a:moveTo>
                  <a:cubicBezTo>
                    <a:pt x="54" y="5"/>
                    <a:pt x="42" y="2"/>
                    <a:pt x="27" y="2"/>
                  </a:cubicBezTo>
                  <a:cubicBezTo>
                    <a:pt x="12" y="2"/>
                    <a:pt x="0" y="5"/>
                    <a:pt x="0" y="8"/>
                  </a:cubicBezTo>
                  <a:cubicBezTo>
                    <a:pt x="0" y="8"/>
                    <a:pt x="26" y="0"/>
                    <a:pt x="54" y="8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8" name="Freeform 80">
              <a:extLst>
                <a:ext uri="{FF2B5EF4-FFF2-40B4-BE49-F238E27FC236}">
                  <a16:creationId xmlns:a16="http://schemas.microsoft.com/office/drawing/2014/main" id="{F2B240BE-2546-495B-AF2E-04A5E0C40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807"/>
              <a:ext cx="114" cy="51"/>
            </a:xfrm>
            <a:custGeom>
              <a:avLst/>
              <a:gdLst>
                <a:gd name="T0" fmla="*/ 510 w 53"/>
                <a:gd name="T1" fmla="*/ 274 h 22"/>
                <a:gd name="T2" fmla="*/ 277 w 53"/>
                <a:gd name="T3" fmla="*/ 74 h 22"/>
                <a:gd name="T4" fmla="*/ 0 w 53"/>
                <a:gd name="T5" fmla="*/ 49 h 22"/>
                <a:gd name="T6" fmla="*/ 510 w 53"/>
                <a:gd name="T7" fmla="*/ 27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22">
                  <a:moveTo>
                    <a:pt x="51" y="22"/>
                  </a:moveTo>
                  <a:cubicBezTo>
                    <a:pt x="53" y="18"/>
                    <a:pt x="42" y="11"/>
                    <a:pt x="28" y="6"/>
                  </a:cubicBezTo>
                  <a:cubicBezTo>
                    <a:pt x="14" y="1"/>
                    <a:pt x="1" y="0"/>
                    <a:pt x="0" y="4"/>
                  </a:cubicBezTo>
                  <a:cubicBezTo>
                    <a:pt x="0" y="4"/>
                    <a:pt x="28" y="5"/>
                    <a:pt x="51" y="22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9" name="Freeform 81">
              <a:extLst>
                <a:ext uri="{FF2B5EF4-FFF2-40B4-BE49-F238E27FC236}">
                  <a16:creationId xmlns:a16="http://schemas.microsoft.com/office/drawing/2014/main" id="{05B2A113-FB6C-4670-BBC9-F123EAC49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793"/>
              <a:ext cx="106" cy="162"/>
            </a:xfrm>
            <a:custGeom>
              <a:avLst/>
              <a:gdLst>
                <a:gd name="T0" fmla="*/ 418 w 49"/>
                <a:gd name="T1" fmla="*/ 0 h 70"/>
                <a:gd name="T2" fmla="*/ 355 w 49"/>
                <a:gd name="T3" fmla="*/ 745 h 70"/>
                <a:gd name="T4" fmla="*/ 0 w 49"/>
                <a:gd name="T5" fmla="*/ 301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70">
                  <a:moveTo>
                    <a:pt x="41" y="0"/>
                  </a:moveTo>
                  <a:cubicBezTo>
                    <a:pt x="41" y="0"/>
                    <a:pt x="49" y="50"/>
                    <a:pt x="35" y="60"/>
                  </a:cubicBezTo>
                  <a:cubicBezTo>
                    <a:pt x="18" y="70"/>
                    <a:pt x="2" y="30"/>
                    <a:pt x="0" y="24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0" name="Freeform 82">
              <a:extLst>
                <a:ext uri="{FF2B5EF4-FFF2-40B4-BE49-F238E27FC236}">
                  <a16:creationId xmlns:a16="http://schemas.microsoft.com/office/drawing/2014/main" id="{A3934202-16BA-4852-8889-26D569419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793"/>
              <a:ext cx="52" cy="127"/>
            </a:xfrm>
            <a:custGeom>
              <a:avLst/>
              <a:gdLst>
                <a:gd name="T0" fmla="*/ 245 w 24"/>
                <a:gd name="T1" fmla="*/ 85 h 55"/>
                <a:gd name="T2" fmla="*/ 93 w 24"/>
                <a:gd name="T3" fmla="*/ 566 h 55"/>
                <a:gd name="T4" fmla="*/ 0 w 24"/>
                <a:gd name="T5" fmla="*/ 517 h 55"/>
                <a:gd name="T6" fmla="*/ 9 w 24"/>
                <a:gd name="T7" fmla="*/ 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55">
                  <a:moveTo>
                    <a:pt x="24" y="7"/>
                  </a:moveTo>
                  <a:cubicBezTo>
                    <a:pt x="24" y="7"/>
                    <a:pt x="13" y="25"/>
                    <a:pt x="9" y="46"/>
                  </a:cubicBezTo>
                  <a:cubicBezTo>
                    <a:pt x="7" y="55"/>
                    <a:pt x="0" y="52"/>
                    <a:pt x="0" y="42"/>
                  </a:cubicBezTo>
                  <a:cubicBezTo>
                    <a:pt x="0" y="31"/>
                    <a:pt x="1" y="0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1" name="Freeform 83">
              <a:extLst>
                <a:ext uri="{FF2B5EF4-FFF2-40B4-BE49-F238E27FC236}">
                  <a16:creationId xmlns:a16="http://schemas.microsoft.com/office/drawing/2014/main" id="{7A1141D4-7723-492E-84C5-1B28989F2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865"/>
              <a:ext cx="177" cy="237"/>
            </a:xfrm>
            <a:custGeom>
              <a:avLst/>
              <a:gdLst>
                <a:gd name="T0" fmla="*/ 825 w 82"/>
                <a:gd name="T1" fmla="*/ 1254 h 103"/>
                <a:gd name="T2" fmla="*/ 112 w 82"/>
                <a:gd name="T3" fmla="*/ 534 h 103"/>
                <a:gd name="T4" fmla="*/ 164 w 82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03">
                  <a:moveTo>
                    <a:pt x="82" y="103"/>
                  </a:moveTo>
                  <a:cubicBezTo>
                    <a:pt x="82" y="103"/>
                    <a:pt x="23" y="49"/>
                    <a:pt x="11" y="44"/>
                  </a:cubicBezTo>
                  <a:cubicBezTo>
                    <a:pt x="0" y="40"/>
                    <a:pt x="7" y="11"/>
                    <a:pt x="16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2" name="Freeform 84">
              <a:extLst>
                <a:ext uri="{FF2B5EF4-FFF2-40B4-BE49-F238E27FC236}">
                  <a16:creationId xmlns:a16="http://schemas.microsoft.com/office/drawing/2014/main" id="{B9446F61-CEAC-4E5F-924C-17F56620E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1137"/>
              <a:ext cx="320" cy="281"/>
            </a:xfrm>
            <a:custGeom>
              <a:avLst/>
              <a:gdLst>
                <a:gd name="T0" fmla="*/ 0 w 148"/>
                <a:gd name="T1" fmla="*/ 1481 h 122"/>
                <a:gd name="T2" fmla="*/ 1496 w 148"/>
                <a:gd name="T3" fmla="*/ 1490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8" h="122">
                  <a:moveTo>
                    <a:pt x="0" y="121"/>
                  </a:moveTo>
                  <a:cubicBezTo>
                    <a:pt x="0" y="121"/>
                    <a:pt x="138" y="0"/>
                    <a:pt x="148" y="122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3" name="Freeform 85">
              <a:extLst>
                <a:ext uri="{FF2B5EF4-FFF2-40B4-BE49-F238E27FC236}">
                  <a16:creationId xmlns:a16="http://schemas.microsoft.com/office/drawing/2014/main" id="{83A98408-2B8B-4C44-8E22-49ECBC242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867"/>
              <a:ext cx="181" cy="207"/>
            </a:xfrm>
            <a:custGeom>
              <a:avLst/>
              <a:gdLst>
                <a:gd name="T0" fmla="*/ 530 w 84"/>
                <a:gd name="T1" fmla="*/ 0 h 90"/>
                <a:gd name="T2" fmla="*/ 692 w 84"/>
                <a:gd name="T3" fmla="*/ 545 h 90"/>
                <a:gd name="T4" fmla="*/ 0 w 84"/>
                <a:gd name="T5" fmla="*/ 1095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90">
                  <a:moveTo>
                    <a:pt x="53" y="0"/>
                  </a:moveTo>
                  <a:cubicBezTo>
                    <a:pt x="53" y="0"/>
                    <a:pt x="84" y="36"/>
                    <a:pt x="69" y="45"/>
                  </a:cubicBezTo>
                  <a:cubicBezTo>
                    <a:pt x="53" y="54"/>
                    <a:pt x="11" y="73"/>
                    <a:pt x="0" y="9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4" name="Freeform 86">
              <a:extLst>
                <a:ext uri="{FF2B5EF4-FFF2-40B4-BE49-F238E27FC236}">
                  <a16:creationId xmlns:a16="http://schemas.microsoft.com/office/drawing/2014/main" id="{2E057FBB-0D34-46AD-BF15-EC143C317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826"/>
              <a:ext cx="136" cy="60"/>
            </a:xfrm>
            <a:custGeom>
              <a:avLst/>
              <a:gdLst>
                <a:gd name="T0" fmla="*/ 624 w 63"/>
                <a:gd name="T1" fmla="*/ 134 h 26"/>
                <a:gd name="T2" fmla="*/ 330 w 63"/>
                <a:gd name="T3" fmla="*/ 309 h 26"/>
                <a:gd name="T4" fmla="*/ 9 w 63"/>
                <a:gd name="T5" fmla="*/ 196 h 26"/>
                <a:gd name="T6" fmla="*/ 313 w 63"/>
                <a:gd name="T7" fmla="*/ 28 h 26"/>
                <a:gd name="T8" fmla="*/ 624 w 63"/>
                <a:gd name="T9" fmla="*/ 13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6">
                  <a:moveTo>
                    <a:pt x="62" y="11"/>
                  </a:moveTo>
                  <a:cubicBezTo>
                    <a:pt x="63" y="17"/>
                    <a:pt x="50" y="23"/>
                    <a:pt x="33" y="25"/>
                  </a:cubicBezTo>
                  <a:cubicBezTo>
                    <a:pt x="16" y="26"/>
                    <a:pt x="1" y="22"/>
                    <a:pt x="1" y="16"/>
                  </a:cubicBezTo>
                  <a:cubicBezTo>
                    <a:pt x="0" y="9"/>
                    <a:pt x="14" y="3"/>
                    <a:pt x="31" y="2"/>
                  </a:cubicBezTo>
                  <a:cubicBezTo>
                    <a:pt x="48" y="0"/>
                    <a:pt x="62" y="4"/>
                    <a:pt x="62" y="11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5" name="Freeform 87">
              <a:extLst>
                <a:ext uri="{FF2B5EF4-FFF2-40B4-BE49-F238E27FC236}">
                  <a16:creationId xmlns:a16="http://schemas.microsoft.com/office/drawing/2014/main" id="{D91B6631-97BE-45E7-97F4-F8395BD82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835"/>
              <a:ext cx="108" cy="41"/>
            </a:xfrm>
            <a:custGeom>
              <a:avLst/>
              <a:gdLst>
                <a:gd name="T0" fmla="*/ 495 w 50"/>
                <a:gd name="T1" fmla="*/ 82 h 18"/>
                <a:gd name="T2" fmla="*/ 261 w 50"/>
                <a:gd name="T3" fmla="*/ 203 h 18"/>
                <a:gd name="T4" fmla="*/ 9 w 50"/>
                <a:gd name="T5" fmla="*/ 130 h 18"/>
                <a:gd name="T6" fmla="*/ 242 w 50"/>
                <a:gd name="T7" fmla="*/ 11 h 18"/>
                <a:gd name="T8" fmla="*/ 495 w 50"/>
                <a:gd name="T9" fmla="*/ 82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8">
                  <a:moveTo>
                    <a:pt x="49" y="7"/>
                  </a:moveTo>
                  <a:cubicBezTo>
                    <a:pt x="50" y="12"/>
                    <a:pt x="39" y="16"/>
                    <a:pt x="26" y="17"/>
                  </a:cubicBezTo>
                  <a:cubicBezTo>
                    <a:pt x="12" y="18"/>
                    <a:pt x="1" y="16"/>
                    <a:pt x="1" y="11"/>
                  </a:cubicBezTo>
                  <a:cubicBezTo>
                    <a:pt x="0" y="7"/>
                    <a:pt x="11" y="2"/>
                    <a:pt x="24" y="1"/>
                  </a:cubicBezTo>
                  <a:cubicBezTo>
                    <a:pt x="38" y="0"/>
                    <a:pt x="49" y="3"/>
                    <a:pt x="49" y="7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6" name="Oval 88">
              <a:extLst>
                <a:ext uri="{FF2B5EF4-FFF2-40B4-BE49-F238E27FC236}">
                  <a16:creationId xmlns:a16="http://schemas.microsoft.com/office/drawing/2014/main" id="{916020A9-76A2-4960-8206-7E294E522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768"/>
              <a:ext cx="145" cy="48"/>
            </a:xfrm>
            <a:prstGeom prst="ellipse">
              <a:avLst/>
            </a:prstGeom>
            <a:noFill/>
            <a:ln w="1111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617" name="Oval 89">
              <a:extLst>
                <a:ext uri="{FF2B5EF4-FFF2-40B4-BE49-F238E27FC236}">
                  <a16:creationId xmlns:a16="http://schemas.microsoft.com/office/drawing/2014/main" id="{2F8F40B0-D161-4E56-A75F-9693AFCF1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7" y="777"/>
              <a:ext cx="117" cy="30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618" name="Freeform 90">
              <a:extLst>
                <a:ext uri="{FF2B5EF4-FFF2-40B4-BE49-F238E27FC236}">
                  <a16:creationId xmlns:a16="http://schemas.microsoft.com/office/drawing/2014/main" id="{5CBC34D2-3166-4221-8B64-E58FED622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798"/>
              <a:ext cx="145" cy="78"/>
            </a:xfrm>
            <a:custGeom>
              <a:avLst/>
              <a:gdLst>
                <a:gd name="T0" fmla="*/ 660 w 67"/>
                <a:gd name="T1" fmla="*/ 337 h 34"/>
                <a:gd name="T2" fmla="*/ 305 w 67"/>
                <a:gd name="T3" fmla="*/ 337 h 34"/>
                <a:gd name="T4" fmla="*/ 19 w 67"/>
                <a:gd name="T5" fmla="*/ 73 h 34"/>
                <a:gd name="T6" fmla="*/ 374 w 67"/>
                <a:gd name="T7" fmla="*/ 73 h 34"/>
                <a:gd name="T8" fmla="*/ 660 w 67"/>
                <a:gd name="T9" fmla="*/ 33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4">
                  <a:moveTo>
                    <a:pt x="65" y="28"/>
                  </a:moveTo>
                  <a:cubicBezTo>
                    <a:pt x="63" y="34"/>
                    <a:pt x="47" y="34"/>
                    <a:pt x="30" y="28"/>
                  </a:cubicBezTo>
                  <a:cubicBezTo>
                    <a:pt x="12" y="22"/>
                    <a:pt x="0" y="12"/>
                    <a:pt x="2" y="6"/>
                  </a:cubicBezTo>
                  <a:cubicBezTo>
                    <a:pt x="4" y="0"/>
                    <a:pt x="20" y="0"/>
                    <a:pt x="37" y="6"/>
                  </a:cubicBezTo>
                  <a:cubicBezTo>
                    <a:pt x="55" y="12"/>
                    <a:pt x="67" y="22"/>
                    <a:pt x="65" y="28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9" name="Freeform 91">
              <a:extLst>
                <a:ext uri="{FF2B5EF4-FFF2-40B4-BE49-F238E27FC236}">
                  <a16:creationId xmlns:a16="http://schemas.microsoft.com/office/drawing/2014/main" id="{1DA3A7B2-996B-418A-9085-7F4B3BBC2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807"/>
              <a:ext cx="116" cy="60"/>
            </a:xfrm>
            <a:custGeom>
              <a:avLst/>
              <a:gdLst>
                <a:gd name="T0" fmla="*/ 518 w 54"/>
                <a:gd name="T1" fmla="*/ 272 h 26"/>
                <a:gd name="T2" fmla="*/ 241 w 54"/>
                <a:gd name="T3" fmla="*/ 245 h 26"/>
                <a:gd name="T4" fmla="*/ 9 w 54"/>
                <a:gd name="T5" fmla="*/ 48 h 26"/>
                <a:gd name="T6" fmla="*/ 286 w 54"/>
                <a:gd name="T7" fmla="*/ 74 h 26"/>
                <a:gd name="T8" fmla="*/ 518 w 54"/>
                <a:gd name="T9" fmla="*/ 27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26">
                  <a:moveTo>
                    <a:pt x="52" y="22"/>
                  </a:moveTo>
                  <a:cubicBezTo>
                    <a:pt x="51" y="26"/>
                    <a:pt x="38" y="25"/>
                    <a:pt x="24" y="20"/>
                  </a:cubicBezTo>
                  <a:cubicBezTo>
                    <a:pt x="10" y="15"/>
                    <a:pt x="0" y="8"/>
                    <a:pt x="1" y="4"/>
                  </a:cubicBezTo>
                  <a:cubicBezTo>
                    <a:pt x="2" y="0"/>
                    <a:pt x="15" y="1"/>
                    <a:pt x="29" y="6"/>
                  </a:cubicBezTo>
                  <a:cubicBezTo>
                    <a:pt x="43" y="11"/>
                    <a:pt x="54" y="18"/>
                    <a:pt x="52" y="22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0" name="Freeform 92">
              <a:extLst>
                <a:ext uri="{FF2B5EF4-FFF2-40B4-BE49-F238E27FC236}">
                  <a16:creationId xmlns:a16="http://schemas.microsoft.com/office/drawing/2014/main" id="{0A81977F-D474-43C1-9F10-22F3820D1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044"/>
              <a:ext cx="255" cy="394"/>
            </a:xfrm>
            <a:custGeom>
              <a:avLst/>
              <a:gdLst>
                <a:gd name="T0" fmla="*/ 897 w 118"/>
                <a:gd name="T1" fmla="*/ 843 h 171"/>
                <a:gd name="T2" fmla="*/ 1018 w 118"/>
                <a:gd name="T3" fmla="*/ 1979 h 171"/>
                <a:gd name="T4" fmla="*/ 285 w 118"/>
                <a:gd name="T5" fmla="*/ 1247 h 171"/>
                <a:gd name="T6" fmla="*/ 164 w 118"/>
                <a:gd name="T7" fmla="*/ 111 h 171"/>
                <a:gd name="T8" fmla="*/ 897 w 118"/>
                <a:gd name="T9" fmla="*/ 843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71">
                  <a:moveTo>
                    <a:pt x="89" y="69"/>
                  </a:moveTo>
                  <a:cubicBezTo>
                    <a:pt x="113" y="111"/>
                    <a:pt x="118" y="153"/>
                    <a:pt x="101" y="162"/>
                  </a:cubicBezTo>
                  <a:cubicBezTo>
                    <a:pt x="84" y="171"/>
                    <a:pt x="52" y="145"/>
                    <a:pt x="28" y="102"/>
                  </a:cubicBezTo>
                  <a:cubicBezTo>
                    <a:pt x="5" y="60"/>
                    <a:pt x="0" y="18"/>
                    <a:pt x="16" y="9"/>
                  </a:cubicBezTo>
                  <a:cubicBezTo>
                    <a:pt x="33" y="0"/>
                    <a:pt x="66" y="26"/>
                    <a:pt x="89" y="69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1" name="Freeform 93">
              <a:extLst>
                <a:ext uri="{FF2B5EF4-FFF2-40B4-BE49-F238E27FC236}">
                  <a16:creationId xmlns:a16="http://schemas.microsoft.com/office/drawing/2014/main" id="{84F3EEA3-F09C-454C-9C46-D7A34DE6E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084"/>
              <a:ext cx="203" cy="320"/>
            </a:xfrm>
            <a:custGeom>
              <a:avLst/>
              <a:gdLst>
                <a:gd name="T0" fmla="*/ 704 w 94"/>
                <a:gd name="T1" fmla="*/ 695 h 139"/>
                <a:gd name="T2" fmla="*/ 825 w 94"/>
                <a:gd name="T3" fmla="*/ 1612 h 139"/>
                <a:gd name="T4" fmla="*/ 242 w 94"/>
                <a:gd name="T5" fmla="*/ 1013 h 139"/>
                <a:gd name="T6" fmla="*/ 121 w 94"/>
                <a:gd name="T7" fmla="*/ 85 h 139"/>
                <a:gd name="T8" fmla="*/ 704 w 94"/>
                <a:gd name="T9" fmla="*/ 695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39">
                  <a:moveTo>
                    <a:pt x="70" y="57"/>
                  </a:moveTo>
                  <a:cubicBezTo>
                    <a:pt x="89" y="92"/>
                    <a:pt x="94" y="125"/>
                    <a:pt x="82" y="132"/>
                  </a:cubicBezTo>
                  <a:cubicBezTo>
                    <a:pt x="69" y="139"/>
                    <a:pt x="43" y="117"/>
                    <a:pt x="24" y="83"/>
                  </a:cubicBezTo>
                  <a:cubicBezTo>
                    <a:pt x="5" y="48"/>
                    <a:pt x="0" y="14"/>
                    <a:pt x="12" y="7"/>
                  </a:cubicBezTo>
                  <a:cubicBezTo>
                    <a:pt x="25" y="0"/>
                    <a:pt x="51" y="23"/>
                    <a:pt x="70" y="57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2" name="Freeform 94">
              <a:extLst>
                <a:ext uri="{FF2B5EF4-FFF2-40B4-BE49-F238E27FC236}">
                  <a16:creationId xmlns:a16="http://schemas.microsoft.com/office/drawing/2014/main" id="{443E243A-0895-4592-9E02-1B26EAD9A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406"/>
              <a:ext cx="179" cy="300"/>
            </a:xfrm>
            <a:custGeom>
              <a:avLst/>
              <a:gdLst>
                <a:gd name="T0" fmla="*/ 302 w 83"/>
                <a:gd name="T1" fmla="*/ 863 h 130"/>
                <a:gd name="T2" fmla="*/ 832 w 83"/>
                <a:gd name="T3" fmla="*/ 1373 h 130"/>
                <a:gd name="T4" fmla="*/ 712 w 83"/>
                <a:gd name="T5" fmla="*/ 1512 h 130"/>
                <a:gd name="T6" fmla="*/ 129 w 83"/>
                <a:gd name="T7" fmla="*/ 932 h 130"/>
                <a:gd name="T8" fmla="*/ 242 w 83"/>
                <a:gd name="T9" fmla="*/ 28 h 130"/>
                <a:gd name="T10" fmla="*/ 362 w 83"/>
                <a:gd name="T11" fmla="*/ 12 h 130"/>
                <a:gd name="T12" fmla="*/ 302 w 83"/>
                <a:gd name="T13" fmla="*/ 863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130">
                  <a:moveTo>
                    <a:pt x="30" y="70"/>
                  </a:moveTo>
                  <a:cubicBezTo>
                    <a:pt x="51" y="115"/>
                    <a:pt x="68" y="114"/>
                    <a:pt x="83" y="112"/>
                  </a:cubicBezTo>
                  <a:cubicBezTo>
                    <a:pt x="80" y="117"/>
                    <a:pt x="76" y="121"/>
                    <a:pt x="71" y="123"/>
                  </a:cubicBezTo>
                  <a:cubicBezTo>
                    <a:pt x="52" y="130"/>
                    <a:pt x="26" y="109"/>
                    <a:pt x="13" y="76"/>
                  </a:cubicBezTo>
                  <a:cubicBezTo>
                    <a:pt x="0" y="43"/>
                    <a:pt x="4" y="10"/>
                    <a:pt x="24" y="2"/>
                  </a:cubicBezTo>
                  <a:cubicBezTo>
                    <a:pt x="27" y="1"/>
                    <a:pt x="32" y="0"/>
                    <a:pt x="36" y="1"/>
                  </a:cubicBezTo>
                  <a:cubicBezTo>
                    <a:pt x="36" y="1"/>
                    <a:pt x="8" y="10"/>
                    <a:pt x="30" y="70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3" name="Freeform 95">
              <a:extLst>
                <a:ext uri="{FF2B5EF4-FFF2-40B4-BE49-F238E27FC236}">
                  <a16:creationId xmlns:a16="http://schemas.microsoft.com/office/drawing/2014/main" id="{2E052576-638C-4ED7-AC9C-2FFE1AEDC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556"/>
              <a:ext cx="155" cy="350"/>
            </a:xfrm>
            <a:custGeom>
              <a:avLst/>
              <a:gdLst>
                <a:gd name="T0" fmla="*/ 9 w 72"/>
                <a:gd name="T1" fmla="*/ 1828 h 152"/>
                <a:gd name="T2" fmla="*/ 140 w 72"/>
                <a:gd name="T3" fmla="*/ 1856 h 152"/>
                <a:gd name="T4" fmla="*/ 719 w 72"/>
                <a:gd name="T5" fmla="*/ 928 h 152"/>
                <a:gd name="T6" fmla="*/ 140 w 72"/>
                <a:gd name="T7" fmla="*/ 12 h 152"/>
                <a:gd name="T8" fmla="*/ 0 w 72"/>
                <a:gd name="T9" fmla="*/ 37 h 152"/>
                <a:gd name="T10" fmla="*/ 510 w 72"/>
                <a:gd name="T11" fmla="*/ 916 h 152"/>
                <a:gd name="T12" fmla="*/ 9 w 72"/>
                <a:gd name="T13" fmla="*/ 1828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152">
                  <a:moveTo>
                    <a:pt x="1" y="150"/>
                  </a:moveTo>
                  <a:cubicBezTo>
                    <a:pt x="5" y="151"/>
                    <a:pt x="10" y="152"/>
                    <a:pt x="14" y="152"/>
                  </a:cubicBezTo>
                  <a:cubicBezTo>
                    <a:pt x="46" y="152"/>
                    <a:pt x="72" y="118"/>
                    <a:pt x="72" y="76"/>
                  </a:cubicBezTo>
                  <a:cubicBezTo>
                    <a:pt x="72" y="34"/>
                    <a:pt x="46" y="1"/>
                    <a:pt x="14" y="1"/>
                  </a:cubicBezTo>
                  <a:cubicBezTo>
                    <a:pt x="9" y="1"/>
                    <a:pt x="4" y="1"/>
                    <a:pt x="0" y="3"/>
                  </a:cubicBezTo>
                  <a:cubicBezTo>
                    <a:pt x="0" y="3"/>
                    <a:pt x="51" y="0"/>
                    <a:pt x="51" y="75"/>
                  </a:cubicBezTo>
                  <a:cubicBezTo>
                    <a:pt x="51" y="150"/>
                    <a:pt x="1" y="150"/>
                    <a:pt x="1" y="150"/>
                  </a:cubicBezTo>
                  <a:close/>
                </a:path>
              </a:pathLst>
            </a:custGeom>
            <a:solidFill>
              <a:srgbClr val="A4C6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4" name="Freeform 96">
              <a:extLst>
                <a:ext uri="{FF2B5EF4-FFF2-40B4-BE49-F238E27FC236}">
                  <a16:creationId xmlns:a16="http://schemas.microsoft.com/office/drawing/2014/main" id="{E5B8214A-A774-4D70-9587-BA6BD018E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763"/>
              <a:ext cx="101" cy="260"/>
            </a:xfrm>
            <a:custGeom>
              <a:avLst/>
              <a:gdLst>
                <a:gd name="T0" fmla="*/ 466 w 47"/>
                <a:gd name="T1" fmla="*/ 48 h 113"/>
                <a:gd name="T2" fmla="*/ 97 w 47"/>
                <a:gd name="T3" fmla="*/ 635 h 113"/>
                <a:gd name="T4" fmla="*/ 120 w 47"/>
                <a:gd name="T5" fmla="*/ 1376 h 113"/>
                <a:gd name="T6" fmla="*/ 181 w 47"/>
                <a:gd name="T7" fmla="*/ 672 h 113"/>
                <a:gd name="T8" fmla="*/ 466 w 47"/>
                <a:gd name="T9" fmla="*/ 48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13">
                  <a:moveTo>
                    <a:pt x="47" y="4"/>
                  </a:moveTo>
                  <a:cubicBezTo>
                    <a:pt x="36" y="0"/>
                    <a:pt x="19" y="22"/>
                    <a:pt x="10" y="52"/>
                  </a:cubicBezTo>
                  <a:cubicBezTo>
                    <a:pt x="0" y="82"/>
                    <a:pt x="1" y="110"/>
                    <a:pt x="12" y="113"/>
                  </a:cubicBezTo>
                  <a:cubicBezTo>
                    <a:pt x="12" y="113"/>
                    <a:pt x="4" y="96"/>
                    <a:pt x="18" y="55"/>
                  </a:cubicBezTo>
                  <a:cubicBezTo>
                    <a:pt x="32" y="13"/>
                    <a:pt x="47" y="4"/>
                    <a:pt x="47" y="4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5" name="Freeform 97">
              <a:extLst>
                <a:ext uri="{FF2B5EF4-FFF2-40B4-BE49-F238E27FC236}">
                  <a16:creationId xmlns:a16="http://schemas.microsoft.com/office/drawing/2014/main" id="{A5B24043-1EEF-4837-9D8B-415DD54BA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159"/>
              <a:ext cx="86" cy="302"/>
            </a:xfrm>
            <a:custGeom>
              <a:avLst/>
              <a:gdLst>
                <a:gd name="T0" fmla="*/ 398 w 40"/>
                <a:gd name="T1" fmla="*/ 1579 h 131"/>
                <a:gd name="T2" fmla="*/ 41 w 40"/>
                <a:gd name="T3" fmla="*/ 835 h 131"/>
                <a:gd name="T4" fmla="*/ 226 w 40"/>
                <a:gd name="T5" fmla="*/ 0 h 131"/>
                <a:gd name="T6" fmla="*/ 148 w 40"/>
                <a:gd name="T7" fmla="*/ 807 h 131"/>
                <a:gd name="T8" fmla="*/ 398 w 40"/>
                <a:gd name="T9" fmla="*/ 1579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31">
                  <a:moveTo>
                    <a:pt x="40" y="129"/>
                  </a:moveTo>
                  <a:cubicBezTo>
                    <a:pt x="25" y="131"/>
                    <a:pt x="9" y="104"/>
                    <a:pt x="4" y="68"/>
                  </a:cubicBezTo>
                  <a:cubicBezTo>
                    <a:pt x="0" y="32"/>
                    <a:pt x="8" y="2"/>
                    <a:pt x="23" y="0"/>
                  </a:cubicBezTo>
                  <a:cubicBezTo>
                    <a:pt x="23" y="0"/>
                    <a:pt x="8" y="23"/>
                    <a:pt x="15" y="66"/>
                  </a:cubicBezTo>
                  <a:cubicBezTo>
                    <a:pt x="21" y="110"/>
                    <a:pt x="40" y="129"/>
                    <a:pt x="40" y="129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6" name="Freeform 98">
              <a:extLst>
                <a:ext uri="{FF2B5EF4-FFF2-40B4-BE49-F238E27FC236}">
                  <a16:creationId xmlns:a16="http://schemas.microsoft.com/office/drawing/2014/main" id="{87D41293-5858-449C-AF26-4FEDE22BA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1862"/>
              <a:ext cx="63" cy="302"/>
            </a:xfrm>
            <a:custGeom>
              <a:avLst/>
              <a:gdLst>
                <a:gd name="T0" fmla="*/ 0 w 29"/>
                <a:gd name="T1" fmla="*/ 1605 h 131"/>
                <a:gd name="T2" fmla="*/ 298 w 29"/>
                <a:gd name="T3" fmla="*/ 807 h 131"/>
                <a:gd name="T4" fmla="*/ 0 w 29"/>
                <a:gd name="T5" fmla="*/ 0 h 131"/>
                <a:gd name="T6" fmla="*/ 185 w 29"/>
                <a:gd name="T7" fmla="*/ 807 h 131"/>
                <a:gd name="T8" fmla="*/ 0 w 29"/>
                <a:gd name="T9" fmla="*/ 1605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31">
                  <a:moveTo>
                    <a:pt x="0" y="131"/>
                  </a:moveTo>
                  <a:cubicBezTo>
                    <a:pt x="16" y="131"/>
                    <a:pt x="29" y="102"/>
                    <a:pt x="29" y="66"/>
                  </a:cubicBezTo>
                  <a:cubicBezTo>
                    <a:pt x="29" y="30"/>
                    <a:pt x="16" y="0"/>
                    <a:pt x="0" y="0"/>
                  </a:cubicBezTo>
                  <a:cubicBezTo>
                    <a:pt x="0" y="0"/>
                    <a:pt x="18" y="13"/>
                    <a:pt x="18" y="66"/>
                  </a:cubicBezTo>
                  <a:cubicBezTo>
                    <a:pt x="18" y="118"/>
                    <a:pt x="0" y="131"/>
                    <a:pt x="0" y="131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7" name="Freeform 99">
              <a:extLst>
                <a:ext uri="{FF2B5EF4-FFF2-40B4-BE49-F238E27FC236}">
                  <a16:creationId xmlns:a16="http://schemas.microsoft.com/office/drawing/2014/main" id="{58BDD8BF-C8FB-4081-98F6-80FBF1673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288"/>
              <a:ext cx="205" cy="291"/>
            </a:xfrm>
            <a:custGeom>
              <a:avLst/>
              <a:gdLst>
                <a:gd name="T0" fmla="*/ 773 w 95"/>
                <a:gd name="T1" fmla="*/ 0 h 126"/>
                <a:gd name="T2" fmla="*/ 755 w 95"/>
                <a:gd name="T3" fmla="*/ 924 h 126"/>
                <a:gd name="T4" fmla="*/ 112 w 95"/>
                <a:gd name="T5" fmla="*/ 1441 h 126"/>
                <a:gd name="T6" fmla="*/ 0 w 95"/>
                <a:gd name="T7" fmla="*/ 1169 h 126"/>
                <a:gd name="T8" fmla="*/ 652 w 95"/>
                <a:gd name="T9" fmla="*/ 864 h 126"/>
                <a:gd name="T10" fmla="*/ 773 w 95"/>
                <a:gd name="T11" fmla="*/ 0 h 1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5" h="126">
                  <a:moveTo>
                    <a:pt x="77" y="0"/>
                  </a:moveTo>
                  <a:cubicBezTo>
                    <a:pt x="94" y="9"/>
                    <a:pt x="93" y="43"/>
                    <a:pt x="75" y="75"/>
                  </a:cubicBezTo>
                  <a:cubicBezTo>
                    <a:pt x="57" y="108"/>
                    <a:pt x="28" y="126"/>
                    <a:pt x="11" y="117"/>
                  </a:cubicBezTo>
                  <a:cubicBezTo>
                    <a:pt x="5" y="113"/>
                    <a:pt x="1" y="105"/>
                    <a:pt x="0" y="95"/>
                  </a:cubicBezTo>
                  <a:cubicBezTo>
                    <a:pt x="0" y="95"/>
                    <a:pt x="37" y="125"/>
                    <a:pt x="65" y="70"/>
                  </a:cubicBezTo>
                  <a:cubicBezTo>
                    <a:pt x="95" y="13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8" name="Freeform 100">
              <a:extLst>
                <a:ext uri="{FF2B5EF4-FFF2-40B4-BE49-F238E27FC236}">
                  <a16:creationId xmlns:a16="http://schemas.microsoft.com/office/drawing/2014/main" id="{63699DCD-615D-47ED-8B7B-93418EDC6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139"/>
              <a:ext cx="993" cy="389"/>
            </a:xfrm>
            <a:custGeom>
              <a:avLst/>
              <a:gdLst>
                <a:gd name="T0" fmla="*/ 4628 w 460"/>
                <a:gd name="T1" fmla="*/ 2023 h 169"/>
                <a:gd name="T2" fmla="*/ 3933 w 460"/>
                <a:gd name="T3" fmla="*/ 1892 h 169"/>
                <a:gd name="T4" fmla="*/ 3793 w 460"/>
                <a:gd name="T5" fmla="*/ 1620 h 169"/>
                <a:gd name="T6" fmla="*/ 3784 w 460"/>
                <a:gd name="T7" fmla="*/ 1600 h 169"/>
                <a:gd name="T8" fmla="*/ 3793 w 460"/>
                <a:gd name="T9" fmla="*/ 1441 h 169"/>
                <a:gd name="T10" fmla="*/ 2301 w 460"/>
                <a:gd name="T11" fmla="*/ 1462 h 169"/>
                <a:gd name="T12" fmla="*/ 2301 w 460"/>
                <a:gd name="T13" fmla="*/ 1462 h 169"/>
                <a:gd name="T14" fmla="*/ 2293 w 460"/>
                <a:gd name="T15" fmla="*/ 1462 h 169"/>
                <a:gd name="T16" fmla="*/ 1561 w 460"/>
                <a:gd name="T17" fmla="*/ 741 h 169"/>
                <a:gd name="T18" fmla="*/ 1416 w 460"/>
                <a:gd name="T19" fmla="*/ 338 h 169"/>
                <a:gd name="T20" fmla="*/ 0 w 460"/>
                <a:gd name="T21" fmla="*/ 1282 h 1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0" h="169">
                  <a:moveTo>
                    <a:pt x="460" y="166"/>
                  </a:moveTo>
                  <a:cubicBezTo>
                    <a:pt x="435" y="169"/>
                    <a:pt x="405" y="163"/>
                    <a:pt x="391" y="155"/>
                  </a:cubicBezTo>
                  <a:cubicBezTo>
                    <a:pt x="382" y="149"/>
                    <a:pt x="379" y="140"/>
                    <a:pt x="377" y="133"/>
                  </a:cubicBezTo>
                  <a:cubicBezTo>
                    <a:pt x="377" y="133"/>
                    <a:pt x="377" y="132"/>
                    <a:pt x="376" y="131"/>
                  </a:cubicBezTo>
                  <a:cubicBezTo>
                    <a:pt x="376" y="131"/>
                    <a:pt x="377" y="126"/>
                    <a:pt x="377" y="118"/>
                  </a:cubicBezTo>
                  <a:cubicBezTo>
                    <a:pt x="365" y="0"/>
                    <a:pt x="229" y="120"/>
                    <a:pt x="229" y="120"/>
                  </a:cubicBezTo>
                  <a:cubicBezTo>
                    <a:pt x="229" y="120"/>
                    <a:pt x="229" y="120"/>
                    <a:pt x="229" y="120"/>
                  </a:cubicBezTo>
                  <a:cubicBezTo>
                    <a:pt x="229" y="120"/>
                    <a:pt x="229" y="120"/>
                    <a:pt x="228" y="120"/>
                  </a:cubicBezTo>
                  <a:cubicBezTo>
                    <a:pt x="211" y="129"/>
                    <a:pt x="179" y="103"/>
                    <a:pt x="155" y="61"/>
                  </a:cubicBezTo>
                  <a:cubicBezTo>
                    <a:pt x="149" y="50"/>
                    <a:pt x="144" y="39"/>
                    <a:pt x="141" y="28"/>
                  </a:cubicBezTo>
                  <a:cubicBezTo>
                    <a:pt x="94" y="52"/>
                    <a:pt x="16" y="91"/>
                    <a:pt x="0" y="105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9" name="Freeform 101">
              <a:extLst>
                <a:ext uri="{FF2B5EF4-FFF2-40B4-BE49-F238E27FC236}">
                  <a16:creationId xmlns:a16="http://schemas.microsoft.com/office/drawing/2014/main" id="{57F89D76-3851-4621-ADF9-581A3916F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602"/>
              <a:ext cx="807" cy="327"/>
            </a:xfrm>
            <a:custGeom>
              <a:avLst/>
              <a:gdLst>
                <a:gd name="T0" fmla="*/ 0 w 374"/>
                <a:gd name="T1" fmla="*/ 497 h 142"/>
                <a:gd name="T2" fmla="*/ 1234 w 374"/>
                <a:gd name="T3" fmla="*/ 0 h 142"/>
                <a:gd name="T4" fmla="*/ 1998 w 374"/>
                <a:gd name="T5" fmla="*/ 415 h 142"/>
                <a:gd name="T6" fmla="*/ 3757 w 374"/>
                <a:gd name="T7" fmla="*/ 1734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4" h="142">
                  <a:moveTo>
                    <a:pt x="0" y="41"/>
                  </a:moveTo>
                  <a:cubicBezTo>
                    <a:pt x="21" y="32"/>
                    <a:pt x="92" y="0"/>
                    <a:pt x="123" y="0"/>
                  </a:cubicBezTo>
                  <a:cubicBezTo>
                    <a:pt x="160" y="0"/>
                    <a:pt x="177" y="5"/>
                    <a:pt x="199" y="34"/>
                  </a:cubicBezTo>
                  <a:cubicBezTo>
                    <a:pt x="221" y="62"/>
                    <a:pt x="294" y="127"/>
                    <a:pt x="374" y="142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0" name="Freeform 102">
              <a:extLst>
                <a:ext uri="{FF2B5EF4-FFF2-40B4-BE49-F238E27FC236}">
                  <a16:creationId xmlns:a16="http://schemas.microsoft.com/office/drawing/2014/main" id="{9B88C865-A72F-4141-9BDB-438C82C38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358"/>
              <a:ext cx="251" cy="373"/>
            </a:xfrm>
            <a:custGeom>
              <a:avLst/>
              <a:gdLst>
                <a:gd name="T0" fmla="*/ 1010 w 116"/>
                <a:gd name="T1" fmla="*/ 778 h 162"/>
                <a:gd name="T2" fmla="*/ 870 w 116"/>
                <a:gd name="T3" fmla="*/ 1865 h 162"/>
                <a:gd name="T4" fmla="*/ 164 w 116"/>
                <a:gd name="T5" fmla="*/ 1181 h 162"/>
                <a:gd name="T6" fmla="*/ 305 w 116"/>
                <a:gd name="T7" fmla="*/ 111 h 162"/>
                <a:gd name="T8" fmla="*/ 1010 w 116"/>
                <a:gd name="T9" fmla="*/ 778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62">
                  <a:moveTo>
                    <a:pt x="100" y="64"/>
                  </a:moveTo>
                  <a:cubicBezTo>
                    <a:pt x="116" y="104"/>
                    <a:pt x="110" y="144"/>
                    <a:pt x="86" y="153"/>
                  </a:cubicBezTo>
                  <a:cubicBezTo>
                    <a:pt x="63" y="162"/>
                    <a:pt x="31" y="137"/>
                    <a:pt x="16" y="97"/>
                  </a:cubicBezTo>
                  <a:cubicBezTo>
                    <a:pt x="0" y="58"/>
                    <a:pt x="6" y="18"/>
                    <a:pt x="30" y="9"/>
                  </a:cubicBezTo>
                  <a:cubicBezTo>
                    <a:pt x="53" y="0"/>
                    <a:pt x="84" y="24"/>
                    <a:pt x="100" y="64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1" name="Freeform 103">
              <a:extLst>
                <a:ext uri="{FF2B5EF4-FFF2-40B4-BE49-F238E27FC236}">
                  <a16:creationId xmlns:a16="http://schemas.microsoft.com/office/drawing/2014/main" id="{03F9383A-EA3C-44D5-A679-5A0682113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392"/>
              <a:ext cx="205" cy="314"/>
            </a:xfrm>
            <a:custGeom>
              <a:avLst/>
              <a:gdLst>
                <a:gd name="T0" fmla="*/ 824 w 95"/>
                <a:gd name="T1" fmla="*/ 676 h 136"/>
                <a:gd name="T2" fmla="*/ 712 w 95"/>
                <a:gd name="T3" fmla="*/ 1577 h 136"/>
                <a:gd name="T4" fmla="*/ 129 w 95"/>
                <a:gd name="T5" fmla="*/ 1007 h 136"/>
                <a:gd name="T6" fmla="*/ 233 w 95"/>
                <a:gd name="T7" fmla="*/ 97 h 136"/>
                <a:gd name="T8" fmla="*/ 824 w 95"/>
                <a:gd name="T9" fmla="*/ 676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36">
                  <a:moveTo>
                    <a:pt x="82" y="55"/>
                  </a:moveTo>
                  <a:cubicBezTo>
                    <a:pt x="95" y="88"/>
                    <a:pt x="90" y="121"/>
                    <a:pt x="71" y="128"/>
                  </a:cubicBezTo>
                  <a:cubicBezTo>
                    <a:pt x="52" y="136"/>
                    <a:pt x="26" y="115"/>
                    <a:pt x="13" y="82"/>
                  </a:cubicBezTo>
                  <a:cubicBezTo>
                    <a:pt x="0" y="48"/>
                    <a:pt x="4" y="15"/>
                    <a:pt x="23" y="8"/>
                  </a:cubicBezTo>
                  <a:cubicBezTo>
                    <a:pt x="43" y="0"/>
                    <a:pt x="69" y="21"/>
                    <a:pt x="82" y="55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2" name="Oval 104">
              <a:extLst>
                <a:ext uri="{FF2B5EF4-FFF2-40B4-BE49-F238E27FC236}">
                  <a16:creationId xmlns:a16="http://schemas.microsoft.com/office/drawing/2014/main" id="{F13B23EA-2232-47A6-8435-CA78A1C83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7" y="1521"/>
              <a:ext cx="296" cy="419"/>
            </a:xfrm>
            <a:prstGeom prst="ellipse">
              <a:avLst/>
            </a:prstGeom>
            <a:noFill/>
            <a:ln w="1111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633" name="Oval 105">
              <a:extLst>
                <a:ext uri="{FF2B5EF4-FFF2-40B4-BE49-F238E27FC236}">
                  <a16:creationId xmlns:a16="http://schemas.microsoft.com/office/drawing/2014/main" id="{92C9E7CA-99C2-4DC5-A341-9453BE328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1556"/>
              <a:ext cx="248" cy="348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634" name="Freeform 106">
              <a:extLst>
                <a:ext uri="{FF2B5EF4-FFF2-40B4-BE49-F238E27FC236}">
                  <a16:creationId xmlns:a16="http://schemas.microsoft.com/office/drawing/2014/main" id="{B39D1EB7-403D-4070-9FB3-F0432C346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060"/>
              <a:ext cx="226" cy="67"/>
            </a:xfrm>
            <a:custGeom>
              <a:avLst/>
              <a:gdLst>
                <a:gd name="T0" fmla="*/ 129 w 105"/>
                <a:gd name="T1" fmla="*/ 358 h 29"/>
                <a:gd name="T2" fmla="*/ 0 w 105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5" h="29">
                  <a:moveTo>
                    <a:pt x="13" y="29"/>
                  </a:moveTo>
                  <a:cubicBezTo>
                    <a:pt x="13" y="29"/>
                    <a:pt x="105" y="5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5" name="Freeform 107">
              <a:extLst>
                <a:ext uri="{FF2B5EF4-FFF2-40B4-BE49-F238E27FC236}">
                  <a16:creationId xmlns:a16="http://schemas.microsoft.com/office/drawing/2014/main" id="{631710AA-B432-4A08-8F7A-26A0B00C6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878"/>
              <a:ext cx="1007" cy="696"/>
            </a:xfrm>
            <a:custGeom>
              <a:avLst/>
              <a:gdLst>
                <a:gd name="T0" fmla="*/ 4417 w 466"/>
                <a:gd name="T1" fmla="*/ 3697 h 302"/>
                <a:gd name="T2" fmla="*/ 3998 w 466"/>
                <a:gd name="T3" fmla="*/ 3632 h 302"/>
                <a:gd name="T4" fmla="*/ 3926 w 466"/>
                <a:gd name="T5" fmla="*/ 2056 h 302"/>
                <a:gd name="T6" fmla="*/ 4501 w 466"/>
                <a:gd name="T7" fmla="*/ 675 h 302"/>
                <a:gd name="T8" fmla="*/ 1990 w 466"/>
                <a:gd name="T9" fmla="*/ 797 h 302"/>
                <a:gd name="T10" fmla="*/ 1355 w 466"/>
                <a:gd name="T11" fmla="*/ 599 h 302"/>
                <a:gd name="T12" fmla="*/ 261 w 466"/>
                <a:gd name="T13" fmla="*/ 797 h 302"/>
                <a:gd name="T14" fmla="*/ 486 w 466"/>
                <a:gd name="T15" fmla="*/ 1860 h 302"/>
                <a:gd name="T16" fmla="*/ 486 w 466"/>
                <a:gd name="T17" fmla="*/ 3021 h 302"/>
                <a:gd name="T18" fmla="*/ 0 w 466"/>
                <a:gd name="T19" fmla="*/ 3245 h 3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6" h="302">
                  <a:moveTo>
                    <a:pt x="438" y="302"/>
                  </a:moveTo>
                  <a:cubicBezTo>
                    <a:pt x="438" y="302"/>
                    <a:pt x="425" y="291"/>
                    <a:pt x="396" y="297"/>
                  </a:cubicBezTo>
                  <a:cubicBezTo>
                    <a:pt x="396" y="297"/>
                    <a:pt x="326" y="255"/>
                    <a:pt x="389" y="168"/>
                  </a:cubicBezTo>
                  <a:cubicBezTo>
                    <a:pt x="424" y="121"/>
                    <a:pt x="466" y="176"/>
                    <a:pt x="446" y="55"/>
                  </a:cubicBezTo>
                  <a:cubicBezTo>
                    <a:pt x="443" y="36"/>
                    <a:pt x="329" y="70"/>
                    <a:pt x="197" y="65"/>
                  </a:cubicBezTo>
                  <a:cubicBezTo>
                    <a:pt x="197" y="65"/>
                    <a:pt x="161" y="65"/>
                    <a:pt x="134" y="49"/>
                  </a:cubicBezTo>
                  <a:cubicBezTo>
                    <a:pt x="108" y="33"/>
                    <a:pt x="34" y="0"/>
                    <a:pt x="26" y="65"/>
                  </a:cubicBezTo>
                  <a:cubicBezTo>
                    <a:pt x="17" y="130"/>
                    <a:pt x="21" y="130"/>
                    <a:pt x="48" y="152"/>
                  </a:cubicBezTo>
                  <a:cubicBezTo>
                    <a:pt x="75" y="175"/>
                    <a:pt x="102" y="240"/>
                    <a:pt x="48" y="247"/>
                  </a:cubicBezTo>
                  <a:cubicBezTo>
                    <a:pt x="31" y="249"/>
                    <a:pt x="10" y="260"/>
                    <a:pt x="0" y="265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6" name="Freeform 108">
              <a:extLst>
                <a:ext uri="{FF2B5EF4-FFF2-40B4-BE49-F238E27FC236}">
                  <a16:creationId xmlns:a16="http://schemas.microsoft.com/office/drawing/2014/main" id="{7D592F65-58FF-44E7-BDCE-BFC1253C9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2171"/>
              <a:ext cx="206" cy="80"/>
            </a:xfrm>
            <a:custGeom>
              <a:avLst/>
              <a:gdLst>
                <a:gd name="T0" fmla="*/ 969 w 95"/>
                <a:gd name="T1" fmla="*/ 158 h 35"/>
                <a:gd name="T2" fmla="*/ 828 w 95"/>
                <a:gd name="T3" fmla="*/ 41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5">
                  <a:moveTo>
                    <a:pt x="95" y="13"/>
                  </a:moveTo>
                  <a:cubicBezTo>
                    <a:pt x="95" y="13"/>
                    <a:pt x="0" y="0"/>
                    <a:pt x="81" y="35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7" name="Freeform 109">
              <a:extLst>
                <a:ext uri="{FF2B5EF4-FFF2-40B4-BE49-F238E27FC236}">
                  <a16:creationId xmlns:a16="http://schemas.microsoft.com/office/drawing/2014/main" id="{657C68DC-DA0D-4E36-8D08-72B81C441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1823"/>
              <a:ext cx="139" cy="14"/>
            </a:xfrm>
            <a:custGeom>
              <a:avLst/>
              <a:gdLst>
                <a:gd name="T0" fmla="*/ 0 w 64"/>
                <a:gd name="T1" fmla="*/ 77 h 6"/>
                <a:gd name="T2" fmla="*/ 656 w 64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6">
                  <a:moveTo>
                    <a:pt x="0" y="6"/>
                  </a:moveTo>
                  <a:cubicBezTo>
                    <a:pt x="32" y="2"/>
                    <a:pt x="58" y="0"/>
                    <a:pt x="64" y="1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8" name="Freeform 110">
              <a:extLst>
                <a:ext uri="{FF2B5EF4-FFF2-40B4-BE49-F238E27FC236}">
                  <a16:creationId xmlns:a16="http://schemas.microsoft.com/office/drawing/2014/main" id="{A487DAD8-81F7-41AE-A260-A3B4FA133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712"/>
              <a:ext cx="704" cy="217"/>
            </a:xfrm>
            <a:custGeom>
              <a:avLst/>
              <a:gdLst>
                <a:gd name="T0" fmla="*/ 0 w 326"/>
                <a:gd name="T1" fmla="*/ 134 h 94"/>
                <a:gd name="T2" fmla="*/ 635 w 326"/>
                <a:gd name="T3" fmla="*/ 208 h 94"/>
                <a:gd name="T4" fmla="*/ 1311 w 326"/>
                <a:gd name="T5" fmla="*/ 566 h 94"/>
                <a:gd name="T6" fmla="*/ 3282 w 326"/>
                <a:gd name="T7" fmla="*/ 986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6" h="94">
                  <a:moveTo>
                    <a:pt x="0" y="11"/>
                  </a:moveTo>
                  <a:cubicBezTo>
                    <a:pt x="0" y="11"/>
                    <a:pt x="36" y="28"/>
                    <a:pt x="63" y="17"/>
                  </a:cubicBezTo>
                  <a:cubicBezTo>
                    <a:pt x="91" y="7"/>
                    <a:pt x="100" y="0"/>
                    <a:pt x="130" y="46"/>
                  </a:cubicBezTo>
                  <a:cubicBezTo>
                    <a:pt x="157" y="88"/>
                    <a:pt x="260" y="94"/>
                    <a:pt x="326" y="8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9" name="Oval 111">
              <a:extLst>
                <a:ext uri="{FF2B5EF4-FFF2-40B4-BE49-F238E27FC236}">
                  <a16:creationId xmlns:a16="http://schemas.microsoft.com/office/drawing/2014/main" id="{AC56FC36-4575-4869-B0D9-A8F51E20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2" y="1825"/>
              <a:ext cx="160" cy="376"/>
            </a:xfrm>
            <a:prstGeom prst="ellipse">
              <a:avLst/>
            </a:prstGeom>
            <a:noFill/>
            <a:ln w="1111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640" name="Oval 112">
              <a:extLst>
                <a:ext uri="{FF2B5EF4-FFF2-40B4-BE49-F238E27FC236}">
                  <a16:creationId xmlns:a16="http://schemas.microsoft.com/office/drawing/2014/main" id="{BCC9A3A5-7C03-4245-B579-245DB9061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3" y="1862"/>
              <a:ext cx="126" cy="302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641" name="Freeform 113">
              <a:extLst>
                <a:ext uri="{FF2B5EF4-FFF2-40B4-BE49-F238E27FC236}">
                  <a16:creationId xmlns:a16="http://schemas.microsoft.com/office/drawing/2014/main" id="{E76312C1-805A-44C8-9B22-C4FA9B4A7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726"/>
              <a:ext cx="172" cy="343"/>
            </a:xfrm>
            <a:custGeom>
              <a:avLst/>
              <a:gdLst>
                <a:gd name="T0" fmla="*/ 675 w 80"/>
                <a:gd name="T1" fmla="*/ 1013 h 149"/>
                <a:gd name="T2" fmla="*/ 181 w 80"/>
                <a:gd name="T3" fmla="*/ 1770 h 149"/>
                <a:gd name="T4" fmla="*/ 120 w 80"/>
                <a:gd name="T5" fmla="*/ 806 h 149"/>
                <a:gd name="T6" fmla="*/ 615 w 80"/>
                <a:gd name="T7" fmla="*/ 64 h 149"/>
                <a:gd name="T8" fmla="*/ 675 w 80"/>
                <a:gd name="T9" fmla="*/ 1013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149">
                  <a:moveTo>
                    <a:pt x="68" y="83"/>
                  </a:moveTo>
                  <a:cubicBezTo>
                    <a:pt x="55" y="122"/>
                    <a:pt x="33" y="149"/>
                    <a:pt x="18" y="145"/>
                  </a:cubicBezTo>
                  <a:cubicBezTo>
                    <a:pt x="3" y="140"/>
                    <a:pt x="0" y="104"/>
                    <a:pt x="12" y="66"/>
                  </a:cubicBezTo>
                  <a:cubicBezTo>
                    <a:pt x="25" y="27"/>
                    <a:pt x="47" y="0"/>
                    <a:pt x="62" y="5"/>
                  </a:cubicBezTo>
                  <a:cubicBezTo>
                    <a:pt x="77" y="10"/>
                    <a:pt x="80" y="45"/>
                    <a:pt x="68" y="83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2" name="Freeform 114">
              <a:extLst>
                <a:ext uri="{FF2B5EF4-FFF2-40B4-BE49-F238E27FC236}">
                  <a16:creationId xmlns:a16="http://schemas.microsoft.com/office/drawing/2014/main" id="{C7C632CD-A2F7-433B-9BD7-2A5A64312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765"/>
              <a:ext cx="125" cy="268"/>
            </a:xfrm>
            <a:custGeom>
              <a:avLst/>
              <a:gdLst>
                <a:gd name="T0" fmla="*/ 491 w 58"/>
                <a:gd name="T1" fmla="*/ 790 h 116"/>
                <a:gd name="T2" fmla="*/ 121 w 58"/>
                <a:gd name="T3" fmla="*/ 1382 h 116"/>
                <a:gd name="T4" fmla="*/ 101 w 58"/>
                <a:gd name="T5" fmla="*/ 631 h 116"/>
                <a:gd name="T6" fmla="*/ 470 w 58"/>
                <a:gd name="T7" fmla="*/ 37 h 116"/>
                <a:gd name="T8" fmla="*/ 491 w 58"/>
                <a:gd name="T9" fmla="*/ 79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16">
                  <a:moveTo>
                    <a:pt x="49" y="64"/>
                  </a:moveTo>
                  <a:cubicBezTo>
                    <a:pt x="39" y="94"/>
                    <a:pt x="23" y="116"/>
                    <a:pt x="12" y="112"/>
                  </a:cubicBezTo>
                  <a:cubicBezTo>
                    <a:pt x="1" y="109"/>
                    <a:pt x="0" y="82"/>
                    <a:pt x="10" y="51"/>
                  </a:cubicBezTo>
                  <a:cubicBezTo>
                    <a:pt x="19" y="21"/>
                    <a:pt x="36" y="0"/>
                    <a:pt x="47" y="3"/>
                  </a:cubicBezTo>
                  <a:cubicBezTo>
                    <a:pt x="57" y="6"/>
                    <a:pt x="58" y="34"/>
                    <a:pt x="49" y="6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3" name="Freeform 115">
              <a:extLst>
                <a:ext uri="{FF2B5EF4-FFF2-40B4-BE49-F238E27FC236}">
                  <a16:creationId xmlns:a16="http://schemas.microsoft.com/office/drawing/2014/main" id="{0324A859-0278-456A-9B26-7BAE85382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120"/>
              <a:ext cx="177" cy="376"/>
            </a:xfrm>
            <a:custGeom>
              <a:avLst/>
              <a:gdLst>
                <a:gd name="T0" fmla="*/ 773 w 82"/>
                <a:gd name="T1" fmla="*/ 948 h 163"/>
                <a:gd name="T2" fmla="*/ 512 w 82"/>
                <a:gd name="T3" fmla="*/ 1963 h 163"/>
                <a:gd name="T4" fmla="*/ 60 w 82"/>
                <a:gd name="T5" fmla="*/ 1054 h 163"/>
                <a:gd name="T6" fmla="*/ 313 w 82"/>
                <a:gd name="T7" fmla="*/ 37 h 163"/>
                <a:gd name="T8" fmla="*/ 773 w 82"/>
                <a:gd name="T9" fmla="*/ 948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63">
                  <a:moveTo>
                    <a:pt x="77" y="77"/>
                  </a:moveTo>
                  <a:cubicBezTo>
                    <a:pt x="82" y="120"/>
                    <a:pt x="71" y="157"/>
                    <a:pt x="51" y="160"/>
                  </a:cubicBezTo>
                  <a:cubicBezTo>
                    <a:pt x="32" y="163"/>
                    <a:pt x="11" y="129"/>
                    <a:pt x="6" y="86"/>
                  </a:cubicBezTo>
                  <a:cubicBezTo>
                    <a:pt x="0" y="43"/>
                    <a:pt x="12" y="6"/>
                    <a:pt x="31" y="3"/>
                  </a:cubicBezTo>
                  <a:cubicBezTo>
                    <a:pt x="51" y="0"/>
                    <a:pt x="71" y="34"/>
                    <a:pt x="77" y="77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4" name="Freeform 116">
              <a:extLst>
                <a:ext uri="{FF2B5EF4-FFF2-40B4-BE49-F238E27FC236}">
                  <a16:creationId xmlns:a16="http://schemas.microsoft.com/office/drawing/2014/main" id="{81654DE8-6F34-4E42-BC83-826F58140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155"/>
              <a:ext cx="136" cy="306"/>
            </a:xfrm>
            <a:custGeom>
              <a:avLst/>
              <a:gdLst>
                <a:gd name="T0" fmla="*/ 591 w 63"/>
                <a:gd name="T1" fmla="*/ 768 h 133"/>
                <a:gd name="T2" fmla="*/ 402 w 63"/>
                <a:gd name="T3" fmla="*/ 1594 h 133"/>
                <a:gd name="T4" fmla="*/ 41 w 63"/>
                <a:gd name="T5" fmla="*/ 851 h 133"/>
                <a:gd name="T6" fmla="*/ 233 w 63"/>
                <a:gd name="T7" fmla="*/ 28 h 133"/>
                <a:gd name="T8" fmla="*/ 591 w 63"/>
                <a:gd name="T9" fmla="*/ 768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133">
                  <a:moveTo>
                    <a:pt x="59" y="63"/>
                  </a:moveTo>
                  <a:cubicBezTo>
                    <a:pt x="63" y="99"/>
                    <a:pt x="55" y="129"/>
                    <a:pt x="40" y="131"/>
                  </a:cubicBezTo>
                  <a:cubicBezTo>
                    <a:pt x="25" y="133"/>
                    <a:pt x="9" y="106"/>
                    <a:pt x="4" y="70"/>
                  </a:cubicBezTo>
                  <a:cubicBezTo>
                    <a:pt x="0" y="34"/>
                    <a:pt x="8" y="4"/>
                    <a:pt x="23" y="2"/>
                  </a:cubicBezTo>
                  <a:cubicBezTo>
                    <a:pt x="38" y="0"/>
                    <a:pt x="54" y="27"/>
                    <a:pt x="59" y="63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5" name="Freeform 117">
              <a:extLst>
                <a:ext uri="{FF2B5EF4-FFF2-40B4-BE49-F238E27FC236}">
                  <a16:creationId xmlns:a16="http://schemas.microsoft.com/office/drawing/2014/main" id="{E868452A-4A8C-4E4E-925B-CC24B8EC6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2226"/>
              <a:ext cx="272" cy="378"/>
            </a:xfrm>
            <a:custGeom>
              <a:avLst/>
              <a:gdLst>
                <a:gd name="T0" fmla="*/ 1058 w 126"/>
                <a:gd name="T1" fmla="*/ 1295 h 164"/>
                <a:gd name="T2" fmla="*/ 242 w 126"/>
                <a:gd name="T3" fmla="*/ 1849 h 164"/>
                <a:gd name="T4" fmla="*/ 209 w 126"/>
                <a:gd name="T5" fmla="*/ 721 h 164"/>
                <a:gd name="T6" fmla="*/ 1025 w 126"/>
                <a:gd name="T7" fmla="*/ 159 h 164"/>
                <a:gd name="T8" fmla="*/ 1058 w 126"/>
                <a:gd name="T9" fmla="*/ 129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64">
                  <a:moveTo>
                    <a:pt x="105" y="106"/>
                  </a:moveTo>
                  <a:cubicBezTo>
                    <a:pt x="84" y="144"/>
                    <a:pt x="48" y="164"/>
                    <a:pt x="24" y="151"/>
                  </a:cubicBezTo>
                  <a:cubicBezTo>
                    <a:pt x="1" y="138"/>
                    <a:pt x="0" y="97"/>
                    <a:pt x="21" y="59"/>
                  </a:cubicBezTo>
                  <a:cubicBezTo>
                    <a:pt x="43" y="21"/>
                    <a:pt x="79" y="0"/>
                    <a:pt x="102" y="13"/>
                  </a:cubicBezTo>
                  <a:cubicBezTo>
                    <a:pt x="125" y="26"/>
                    <a:pt x="126" y="67"/>
                    <a:pt x="105" y="106"/>
                  </a:cubicBezTo>
                  <a:close/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6" name="Freeform 118">
              <a:extLst>
                <a:ext uri="{FF2B5EF4-FFF2-40B4-BE49-F238E27FC236}">
                  <a16:creationId xmlns:a16="http://schemas.microsoft.com/office/drawing/2014/main" id="{F5AB2FE5-3D57-47F4-9AC9-FA742B57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2265"/>
              <a:ext cx="214" cy="314"/>
            </a:xfrm>
            <a:custGeom>
              <a:avLst/>
              <a:gdLst>
                <a:gd name="T0" fmla="*/ 808 w 99"/>
                <a:gd name="T1" fmla="*/ 1046 h 136"/>
                <a:gd name="T2" fmla="*/ 164 w 99"/>
                <a:gd name="T3" fmla="*/ 1561 h 136"/>
                <a:gd name="T4" fmla="*/ 192 w 99"/>
                <a:gd name="T5" fmla="*/ 628 h 136"/>
                <a:gd name="T6" fmla="*/ 828 w 99"/>
                <a:gd name="T7" fmla="*/ 122 h 136"/>
                <a:gd name="T8" fmla="*/ 808 w 99"/>
                <a:gd name="T9" fmla="*/ 1046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36">
                  <a:moveTo>
                    <a:pt x="80" y="85"/>
                  </a:moveTo>
                  <a:cubicBezTo>
                    <a:pt x="62" y="118"/>
                    <a:pt x="33" y="136"/>
                    <a:pt x="16" y="127"/>
                  </a:cubicBezTo>
                  <a:cubicBezTo>
                    <a:pt x="0" y="118"/>
                    <a:pt x="1" y="84"/>
                    <a:pt x="19" y="51"/>
                  </a:cubicBezTo>
                  <a:cubicBezTo>
                    <a:pt x="37" y="19"/>
                    <a:pt x="65" y="0"/>
                    <a:pt x="82" y="10"/>
                  </a:cubicBezTo>
                  <a:cubicBezTo>
                    <a:pt x="99" y="19"/>
                    <a:pt x="98" y="53"/>
                    <a:pt x="80" y="85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7" name="Freeform 119">
              <a:extLst>
                <a:ext uri="{FF2B5EF4-FFF2-40B4-BE49-F238E27FC236}">
                  <a16:creationId xmlns:a16="http://schemas.microsoft.com/office/drawing/2014/main" id="{AB10B0F6-C7B3-4378-A51D-F410104E8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3187"/>
              <a:ext cx="1486" cy="269"/>
            </a:xfrm>
            <a:custGeom>
              <a:avLst/>
              <a:gdLst>
                <a:gd name="T0" fmla="*/ 0 w 688"/>
                <a:gd name="T1" fmla="*/ 0 h 117"/>
                <a:gd name="T2" fmla="*/ 1825 w 688"/>
                <a:gd name="T3" fmla="*/ 766 h 117"/>
                <a:gd name="T4" fmla="*/ 5350 w 688"/>
                <a:gd name="T5" fmla="*/ 1168 h 117"/>
                <a:gd name="T6" fmla="*/ 6933 w 688"/>
                <a:gd name="T7" fmla="*/ 37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8" h="117">
                  <a:moveTo>
                    <a:pt x="0" y="0"/>
                  </a:moveTo>
                  <a:cubicBezTo>
                    <a:pt x="29" y="62"/>
                    <a:pt x="116" y="71"/>
                    <a:pt x="181" y="63"/>
                  </a:cubicBezTo>
                  <a:cubicBezTo>
                    <a:pt x="257" y="54"/>
                    <a:pt x="409" y="117"/>
                    <a:pt x="531" y="96"/>
                  </a:cubicBezTo>
                  <a:cubicBezTo>
                    <a:pt x="615" y="81"/>
                    <a:pt x="667" y="61"/>
                    <a:pt x="688" y="3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8" name="Freeform 120">
              <a:extLst>
                <a:ext uri="{FF2B5EF4-FFF2-40B4-BE49-F238E27FC236}">
                  <a16:creationId xmlns:a16="http://schemas.microsoft.com/office/drawing/2014/main" id="{1921E527-78DB-4668-8D34-D6F8F9DA7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033"/>
              <a:ext cx="544" cy="1082"/>
            </a:xfrm>
            <a:custGeom>
              <a:avLst/>
              <a:gdLst>
                <a:gd name="T0" fmla="*/ 2534 w 252"/>
                <a:gd name="T1" fmla="*/ 0 h 470"/>
                <a:gd name="T2" fmla="*/ 1859 w 252"/>
                <a:gd name="T3" fmla="*/ 879 h 470"/>
                <a:gd name="T4" fmla="*/ 885 w 252"/>
                <a:gd name="T5" fmla="*/ 5585 h 470"/>
                <a:gd name="T6" fmla="*/ 965 w 252"/>
                <a:gd name="T7" fmla="*/ 5735 h 4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2" h="470">
                  <a:moveTo>
                    <a:pt x="252" y="0"/>
                  </a:moveTo>
                  <a:cubicBezTo>
                    <a:pt x="237" y="22"/>
                    <a:pt x="213" y="53"/>
                    <a:pt x="185" y="72"/>
                  </a:cubicBezTo>
                  <a:cubicBezTo>
                    <a:pt x="139" y="103"/>
                    <a:pt x="0" y="329"/>
                    <a:pt x="88" y="458"/>
                  </a:cubicBezTo>
                  <a:cubicBezTo>
                    <a:pt x="91" y="462"/>
                    <a:pt x="94" y="466"/>
                    <a:pt x="96" y="47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9" name="Freeform 121">
              <a:extLst>
                <a:ext uri="{FF2B5EF4-FFF2-40B4-BE49-F238E27FC236}">
                  <a16:creationId xmlns:a16="http://schemas.microsoft.com/office/drawing/2014/main" id="{53128927-897B-4B19-B6FE-197241738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627"/>
              <a:ext cx="1922" cy="1744"/>
            </a:xfrm>
            <a:custGeom>
              <a:avLst/>
              <a:gdLst>
                <a:gd name="T0" fmla="*/ 1501 w 890"/>
                <a:gd name="T1" fmla="*/ 431 h 757"/>
                <a:gd name="T2" fmla="*/ 652 w 890"/>
                <a:gd name="T3" fmla="*/ 1433 h 757"/>
                <a:gd name="T4" fmla="*/ 546 w 890"/>
                <a:gd name="T5" fmla="*/ 2484 h 757"/>
                <a:gd name="T6" fmla="*/ 946 w 890"/>
                <a:gd name="T7" fmla="*/ 4209 h 757"/>
                <a:gd name="T8" fmla="*/ 4533 w 890"/>
                <a:gd name="T9" fmla="*/ 7299 h 757"/>
                <a:gd name="T10" fmla="*/ 5740 w 890"/>
                <a:gd name="T11" fmla="*/ 7702 h 757"/>
                <a:gd name="T12" fmla="*/ 5783 w 890"/>
                <a:gd name="T13" fmla="*/ 8911 h 757"/>
                <a:gd name="T14" fmla="*/ 6194 w 890"/>
                <a:gd name="T15" fmla="*/ 9183 h 757"/>
                <a:gd name="T16" fmla="*/ 6254 w 890"/>
                <a:gd name="T17" fmla="*/ 7559 h 757"/>
                <a:gd name="T18" fmla="*/ 6600 w 890"/>
                <a:gd name="T19" fmla="*/ 9183 h 757"/>
                <a:gd name="T20" fmla="*/ 7401 w 890"/>
                <a:gd name="T21" fmla="*/ 8826 h 757"/>
                <a:gd name="T22" fmla="*/ 7461 w 890"/>
                <a:gd name="T23" fmla="*/ 7193 h 757"/>
                <a:gd name="T24" fmla="*/ 7755 w 890"/>
                <a:gd name="T25" fmla="*/ 6200 h 757"/>
                <a:gd name="T26" fmla="*/ 8036 w 890"/>
                <a:gd name="T27" fmla="*/ 1014 h 757"/>
                <a:gd name="T28" fmla="*/ 7843 w 890"/>
                <a:gd name="T29" fmla="*/ 12 h 757"/>
                <a:gd name="T30" fmla="*/ 7653 w 890"/>
                <a:gd name="T31" fmla="*/ 111 h 757"/>
                <a:gd name="T32" fmla="*/ 7494 w 890"/>
                <a:gd name="T33" fmla="*/ 500 h 757"/>
                <a:gd name="T34" fmla="*/ 7191 w 890"/>
                <a:gd name="T35" fmla="*/ 1124 h 7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90" h="757">
                  <a:moveTo>
                    <a:pt x="149" y="35"/>
                  </a:moveTo>
                  <a:cubicBezTo>
                    <a:pt x="108" y="49"/>
                    <a:pt x="108" y="97"/>
                    <a:pt x="65" y="117"/>
                  </a:cubicBezTo>
                  <a:cubicBezTo>
                    <a:pt x="15" y="140"/>
                    <a:pt x="0" y="177"/>
                    <a:pt x="54" y="203"/>
                  </a:cubicBezTo>
                  <a:cubicBezTo>
                    <a:pt x="109" y="228"/>
                    <a:pt x="80" y="278"/>
                    <a:pt x="94" y="344"/>
                  </a:cubicBezTo>
                  <a:cubicBezTo>
                    <a:pt x="127" y="496"/>
                    <a:pt x="339" y="632"/>
                    <a:pt x="450" y="597"/>
                  </a:cubicBezTo>
                  <a:cubicBezTo>
                    <a:pt x="561" y="562"/>
                    <a:pt x="556" y="601"/>
                    <a:pt x="570" y="630"/>
                  </a:cubicBezTo>
                  <a:cubicBezTo>
                    <a:pt x="583" y="659"/>
                    <a:pt x="574" y="729"/>
                    <a:pt x="574" y="729"/>
                  </a:cubicBezTo>
                  <a:cubicBezTo>
                    <a:pt x="586" y="747"/>
                    <a:pt x="615" y="751"/>
                    <a:pt x="615" y="751"/>
                  </a:cubicBezTo>
                  <a:cubicBezTo>
                    <a:pt x="615" y="751"/>
                    <a:pt x="601" y="608"/>
                    <a:pt x="621" y="618"/>
                  </a:cubicBezTo>
                  <a:cubicBezTo>
                    <a:pt x="641" y="628"/>
                    <a:pt x="655" y="751"/>
                    <a:pt x="655" y="751"/>
                  </a:cubicBezTo>
                  <a:cubicBezTo>
                    <a:pt x="710" y="757"/>
                    <a:pt x="735" y="722"/>
                    <a:pt x="735" y="722"/>
                  </a:cubicBezTo>
                  <a:cubicBezTo>
                    <a:pt x="734" y="710"/>
                    <a:pt x="731" y="608"/>
                    <a:pt x="741" y="588"/>
                  </a:cubicBezTo>
                  <a:cubicBezTo>
                    <a:pt x="762" y="548"/>
                    <a:pt x="762" y="520"/>
                    <a:pt x="770" y="507"/>
                  </a:cubicBezTo>
                  <a:cubicBezTo>
                    <a:pt x="890" y="344"/>
                    <a:pt x="828" y="127"/>
                    <a:pt x="798" y="83"/>
                  </a:cubicBezTo>
                  <a:cubicBezTo>
                    <a:pt x="768" y="38"/>
                    <a:pt x="796" y="5"/>
                    <a:pt x="779" y="1"/>
                  </a:cubicBezTo>
                  <a:cubicBezTo>
                    <a:pt x="771" y="0"/>
                    <a:pt x="765" y="3"/>
                    <a:pt x="760" y="9"/>
                  </a:cubicBezTo>
                  <a:cubicBezTo>
                    <a:pt x="760" y="9"/>
                    <a:pt x="749" y="24"/>
                    <a:pt x="744" y="41"/>
                  </a:cubicBezTo>
                  <a:cubicBezTo>
                    <a:pt x="739" y="58"/>
                    <a:pt x="733" y="80"/>
                    <a:pt x="714" y="92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0" name="Freeform 122">
              <a:extLst>
                <a:ext uri="{FF2B5EF4-FFF2-40B4-BE49-F238E27FC236}">
                  <a16:creationId xmlns:a16="http://schemas.microsoft.com/office/drawing/2014/main" id="{18B0C09B-C6DD-49E9-9483-7E68A3123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3297"/>
              <a:ext cx="337" cy="228"/>
            </a:xfrm>
            <a:custGeom>
              <a:avLst/>
              <a:gdLst>
                <a:gd name="T0" fmla="*/ 9 w 156"/>
                <a:gd name="T1" fmla="*/ 94 h 99"/>
                <a:gd name="T2" fmla="*/ 0 w 156"/>
                <a:gd name="T3" fmla="*/ 514 h 99"/>
                <a:gd name="T4" fmla="*/ 1573 w 156"/>
                <a:gd name="T5" fmla="*/ 488 h 99"/>
                <a:gd name="T6" fmla="*/ 1573 w 156"/>
                <a:gd name="T7" fmla="*/ 0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99">
                  <a:moveTo>
                    <a:pt x="1" y="8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76" y="99"/>
                    <a:pt x="156" y="40"/>
                  </a:cubicBezTo>
                  <a:cubicBezTo>
                    <a:pt x="156" y="0"/>
                    <a:pt x="156" y="0"/>
                    <a:pt x="156" y="0"/>
                  </a:cubicBezTo>
                </a:path>
              </a:pathLst>
            </a:custGeom>
            <a:noFill/>
            <a:ln w="1111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1" name="Freeform 123">
              <a:extLst>
                <a:ext uri="{FF2B5EF4-FFF2-40B4-BE49-F238E27FC236}">
                  <a16:creationId xmlns:a16="http://schemas.microsoft.com/office/drawing/2014/main" id="{9016965B-A6AA-4AD3-8B9A-6EA1F3AE8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998"/>
              <a:ext cx="313" cy="152"/>
            </a:xfrm>
            <a:custGeom>
              <a:avLst/>
              <a:gdLst>
                <a:gd name="T0" fmla="*/ 52 w 145"/>
                <a:gd name="T1" fmla="*/ 477 h 66"/>
                <a:gd name="T2" fmla="*/ 173 w 145"/>
                <a:gd name="T3" fmla="*/ 122 h 66"/>
                <a:gd name="T4" fmla="*/ 876 w 145"/>
                <a:gd name="T5" fmla="*/ 233 h 66"/>
                <a:gd name="T6" fmla="*/ 1226 w 145"/>
                <a:gd name="T7" fmla="*/ 431 h 66"/>
                <a:gd name="T8" fmla="*/ 1407 w 145"/>
                <a:gd name="T9" fmla="*/ 620 h 66"/>
                <a:gd name="T10" fmla="*/ 1146 w 145"/>
                <a:gd name="T11" fmla="*/ 795 h 66"/>
                <a:gd name="T12" fmla="*/ 574 w 145"/>
                <a:gd name="T13" fmla="*/ 684 h 66"/>
                <a:gd name="T14" fmla="*/ 281 w 145"/>
                <a:gd name="T15" fmla="*/ 590 h 66"/>
                <a:gd name="T16" fmla="*/ 41 w 145"/>
                <a:gd name="T17" fmla="*/ 497 h 66"/>
                <a:gd name="T18" fmla="*/ 52 w 145"/>
                <a:gd name="T19" fmla="*/ 477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5" h="66">
                  <a:moveTo>
                    <a:pt x="5" y="39"/>
                  </a:moveTo>
                  <a:cubicBezTo>
                    <a:pt x="0" y="23"/>
                    <a:pt x="10" y="12"/>
                    <a:pt x="17" y="10"/>
                  </a:cubicBezTo>
                  <a:cubicBezTo>
                    <a:pt x="40" y="0"/>
                    <a:pt x="70" y="6"/>
                    <a:pt x="87" y="19"/>
                  </a:cubicBezTo>
                  <a:cubicBezTo>
                    <a:pt x="94" y="24"/>
                    <a:pt x="116" y="29"/>
                    <a:pt x="122" y="35"/>
                  </a:cubicBezTo>
                  <a:cubicBezTo>
                    <a:pt x="126" y="39"/>
                    <a:pt x="138" y="46"/>
                    <a:pt x="140" y="51"/>
                  </a:cubicBezTo>
                  <a:cubicBezTo>
                    <a:pt x="145" y="66"/>
                    <a:pt x="123" y="66"/>
                    <a:pt x="114" y="65"/>
                  </a:cubicBezTo>
                  <a:cubicBezTo>
                    <a:pt x="94" y="63"/>
                    <a:pt x="77" y="61"/>
                    <a:pt x="57" y="56"/>
                  </a:cubicBezTo>
                  <a:cubicBezTo>
                    <a:pt x="48" y="53"/>
                    <a:pt x="38" y="51"/>
                    <a:pt x="28" y="48"/>
                  </a:cubicBezTo>
                  <a:cubicBezTo>
                    <a:pt x="21" y="46"/>
                    <a:pt x="12" y="41"/>
                    <a:pt x="4" y="41"/>
                  </a:cubicBezTo>
                  <a:cubicBezTo>
                    <a:pt x="4" y="41"/>
                    <a:pt x="5" y="40"/>
                    <a:pt x="5" y="39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2" name="Freeform 124">
              <a:extLst>
                <a:ext uri="{FF2B5EF4-FFF2-40B4-BE49-F238E27FC236}">
                  <a16:creationId xmlns:a16="http://schemas.microsoft.com/office/drawing/2014/main" id="{EC961122-258F-454B-8109-55590C76D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076"/>
              <a:ext cx="371" cy="134"/>
            </a:xfrm>
            <a:custGeom>
              <a:avLst/>
              <a:gdLst>
                <a:gd name="T0" fmla="*/ 1613 w 172"/>
                <a:gd name="T1" fmla="*/ 582 h 58"/>
                <a:gd name="T2" fmla="*/ 1266 w 172"/>
                <a:gd name="T3" fmla="*/ 705 h 58"/>
                <a:gd name="T4" fmla="*/ 675 w 172"/>
                <a:gd name="T5" fmla="*/ 652 h 58"/>
                <a:gd name="T6" fmla="*/ 201 w 172"/>
                <a:gd name="T7" fmla="*/ 652 h 58"/>
                <a:gd name="T8" fmla="*/ 483 w 172"/>
                <a:gd name="T9" fmla="*/ 330 h 58"/>
                <a:gd name="T10" fmla="*/ 1102 w 172"/>
                <a:gd name="T11" fmla="*/ 85 h 58"/>
                <a:gd name="T12" fmla="*/ 1493 w 172"/>
                <a:gd name="T13" fmla="*/ 74 h 58"/>
                <a:gd name="T14" fmla="*/ 1698 w 172"/>
                <a:gd name="T15" fmla="*/ 310 h 58"/>
                <a:gd name="T16" fmla="*/ 1613 w 172"/>
                <a:gd name="T17" fmla="*/ 582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58">
                  <a:moveTo>
                    <a:pt x="161" y="47"/>
                  </a:moveTo>
                  <a:cubicBezTo>
                    <a:pt x="156" y="54"/>
                    <a:pt x="135" y="56"/>
                    <a:pt x="126" y="57"/>
                  </a:cubicBezTo>
                  <a:cubicBezTo>
                    <a:pt x="106" y="57"/>
                    <a:pt x="87" y="53"/>
                    <a:pt x="67" y="53"/>
                  </a:cubicBezTo>
                  <a:cubicBezTo>
                    <a:pt x="54" y="53"/>
                    <a:pt x="31" y="58"/>
                    <a:pt x="20" y="53"/>
                  </a:cubicBezTo>
                  <a:cubicBezTo>
                    <a:pt x="0" y="45"/>
                    <a:pt x="41" y="30"/>
                    <a:pt x="48" y="27"/>
                  </a:cubicBezTo>
                  <a:cubicBezTo>
                    <a:pt x="68" y="18"/>
                    <a:pt x="88" y="12"/>
                    <a:pt x="110" y="7"/>
                  </a:cubicBezTo>
                  <a:cubicBezTo>
                    <a:pt x="123" y="4"/>
                    <a:pt x="137" y="0"/>
                    <a:pt x="149" y="6"/>
                  </a:cubicBezTo>
                  <a:cubicBezTo>
                    <a:pt x="155" y="10"/>
                    <a:pt x="167" y="18"/>
                    <a:pt x="169" y="25"/>
                  </a:cubicBezTo>
                  <a:cubicBezTo>
                    <a:pt x="172" y="34"/>
                    <a:pt x="164" y="40"/>
                    <a:pt x="161" y="47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3" name="Freeform 125">
              <a:extLst>
                <a:ext uri="{FF2B5EF4-FFF2-40B4-BE49-F238E27FC236}">
                  <a16:creationId xmlns:a16="http://schemas.microsoft.com/office/drawing/2014/main" id="{D328D3C1-2B78-463D-BFD9-A646E4C91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938"/>
              <a:ext cx="216" cy="76"/>
            </a:xfrm>
            <a:custGeom>
              <a:avLst/>
              <a:gdLst>
                <a:gd name="T0" fmla="*/ 0 w 100"/>
                <a:gd name="T1" fmla="*/ 403 h 33"/>
                <a:gd name="T2" fmla="*/ 270 w 100"/>
                <a:gd name="T3" fmla="*/ 48 h 33"/>
                <a:gd name="T4" fmla="*/ 1009 w 100"/>
                <a:gd name="T5" fmla="*/ 281 h 33"/>
                <a:gd name="T6" fmla="*/ 281 w 100"/>
                <a:gd name="T7" fmla="*/ 85 h 33"/>
                <a:gd name="T8" fmla="*/ 0 w 100"/>
                <a:gd name="T9" fmla="*/ 40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33">
                  <a:moveTo>
                    <a:pt x="0" y="33"/>
                  </a:moveTo>
                  <a:cubicBezTo>
                    <a:pt x="0" y="33"/>
                    <a:pt x="8" y="7"/>
                    <a:pt x="27" y="4"/>
                  </a:cubicBezTo>
                  <a:cubicBezTo>
                    <a:pt x="49" y="0"/>
                    <a:pt x="81" y="10"/>
                    <a:pt x="100" y="23"/>
                  </a:cubicBezTo>
                  <a:cubicBezTo>
                    <a:pt x="100" y="23"/>
                    <a:pt x="59" y="3"/>
                    <a:pt x="28" y="7"/>
                  </a:cubicBezTo>
                  <a:cubicBezTo>
                    <a:pt x="16" y="8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4" name="Freeform 126">
              <a:extLst>
                <a:ext uri="{FF2B5EF4-FFF2-40B4-BE49-F238E27FC236}">
                  <a16:creationId xmlns:a16="http://schemas.microsoft.com/office/drawing/2014/main" id="{3ACA7058-8B19-40C9-BF3C-7B94D1FEC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998"/>
              <a:ext cx="208" cy="67"/>
            </a:xfrm>
            <a:custGeom>
              <a:avLst/>
              <a:gdLst>
                <a:gd name="T0" fmla="*/ 977 w 96"/>
                <a:gd name="T1" fmla="*/ 358 h 29"/>
                <a:gd name="T2" fmla="*/ 934 w 96"/>
                <a:gd name="T3" fmla="*/ 113 h 29"/>
                <a:gd name="T4" fmla="*/ 691 w 96"/>
                <a:gd name="T5" fmla="*/ 28 h 29"/>
                <a:gd name="T6" fmla="*/ 0 w 96"/>
                <a:gd name="T7" fmla="*/ 113 h 29"/>
                <a:gd name="T8" fmla="*/ 724 w 96"/>
                <a:gd name="T9" fmla="*/ 85 h 29"/>
                <a:gd name="T10" fmla="*/ 977 w 96"/>
                <a:gd name="T11" fmla="*/ 35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29">
                  <a:moveTo>
                    <a:pt x="96" y="29"/>
                  </a:moveTo>
                  <a:cubicBezTo>
                    <a:pt x="96" y="29"/>
                    <a:pt x="92" y="13"/>
                    <a:pt x="92" y="9"/>
                  </a:cubicBezTo>
                  <a:cubicBezTo>
                    <a:pt x="92" y="5"/>
                    <a:pt x="87" y="0"/>
                    <a:pt x="68" y="2"/>
                  </a:cubicBezTo>
                  <a:cubicBezTo>
                    <a:pt x="48" y="5"/>
                    <a:pt x="0" y="9"/>
                    <a:pt x="0" y="9"/>
                  </a:cubicBezTo>
                  <a:cubicBezTo>
                    <a:pt x="0" y="9"/>
                    <a:pt x="54" y="10"/>
                    <a:pt x="71" y="7"/>
                  </a:cubicBezTo>
                  <a:cubicBezTo>
                    <a:pt x="87" y="4"/>
                    <a:pt x="87" y="7"/>
                    <a:pt x="96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5" name="Freeform 127">
              <a:extLst>
                <a:ext uri="{FF2B5EF4-FFF2-40B4-BE49-F238E27FC236}">
                  <a16:creationId xmlns:a16="http://schemas.microsoft.com/office/drawing/2014/main" id="{22BEF034-AB71-46B2-A8FC-5C60ECC8F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2424"/>
              <a:ext cx="169" cy="201"/>
            </a:xfrm>
            <a:custGeom>
              <a:avLst/>
              <a:gdLst>
                <a:gd name="T0" fmla="*/ 793 w 78"/>
                <a:gd name="T1" fmla="*/ 779 h 87"/>
                <a:gd name="T2" fmla="*/ 548 w 78"/>
                <a:gd name="T3" fmla="*/ 940 h 87"/>
                <a:gd name="T4" fmla="*/ 245 w 78"/>
                <a:gd name="T5" fmla="*/ 1010 h 87"/>
                <a:gd name="T6" fmla="*/ 234 w 78"/>
                <a:gd name="T7" fmla="*/ 273 h 87"/>
                <a:gd name="T8" fmla="*/ 540 w 78"/>
                <a:gd name="T9" fmla="*/ 367 h 87"/>
                <a:gd name="T10" fmla="*/ 793 w 78"/>
                <a:gd name="T11" fmla="*/ 779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87">
                  <a:moveTo>
                    <a:pt x="78" y="63"/>
                  </a:moveTo>
                  <a:cubicBezTo>
                    <a:pt x="72" y="69"/>
                    <a:pt x="61" y="72"/>
                    <a:pt x="54" y="76"/>
                  </a:cubicBezTo>
                  <a:cubicBezTo>
                    <a:pt x="44" y="81"/>
                    <a:pt x="37" y="87"/>
                    <a:pt x="24" y="82"/>
                  </a:cubicBezTo>
                  <a:cubicBezTo>
                    <a:pt x="0" y="73"/>
                    <a:pt x="13" y="37"/>
                    <a:pt x="23" y="22"/>
                  </a:cubicBezTo>
                  <a:cubicBezTo>
                    <a:pt x="38" y="0"/>
                    <a:pt x="45" y="10"/>
                    <a:pt x="53" y="30"/>
                  </a:cubicBezTo>
                  <a:cubicBezTo>
                    <a:pt x="59" y="46"/>
                    <a:pt x="66" y="52"/>
                    <a:pt x="78" y="63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6" name="Freeform 128">
              <a:extLst>
                <a:ext uri="{FF2B5EF4-FFF2-40B4-BE49-F238E27FC236}">
                  <a16:creationId xmlns:a16="http://schemas.microsoft.com/office/drawing/2014/main" id="{94B4FCC1-5354-4D24-A06D-9FB79DA30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2590"/>
              <a:ext cx="184" cy="355"/>
            </a:xfrm>
            <a:custGeom>
              <a:avLst/>
              <a:gdLst>
                <a:gd name="T0" fmla="*/ 323 w 85"/>
                <a:gd name="T1" fmla="*/ 0 h 154"/>
                <a:gd name="T2" fmla="*/ 0 w 85"/>
                <a:gd name="T3" fmla="*/ 1886 h 154"/>
                <a:gd name="T4" fmla="*/ 323 w 85"/>
                <a:gd name="T5" fmla="*/ 0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54">
                  <a:moveTo>
                    <a:pt x="32" y="0"/>
                  </a:moveTo>
                  <a:cubicBezTo>
                    <a:pt x="32" y="0"/>
                    <a:pt x="64" y="102"/>
                    <a:pt x="0" y="154"/>
                  </a:cubicBezTo>
                  <a:cubicBezTo>
                    <a:pt x="0" y="154"/>
                    <a:pt x="85" y="119"/>
                    <a:pt x="32" y="0"/>
                  </a:cubicBezTo>
                  <a:close/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7" name="Freeform 129">
              <a:extLst>
                <a:ext uri="{FF2B5EF4-FFF2-40B4-BE49-F238E27FC236}">
                  <a16:creationId xmlns:a16="http://schemas.microsoft.com/office/drawing/2014/main" id="{651E7FF7-8324-4868-A0BC-A47601CF3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346"/>
              <a:ext cx="190" cy="159"/>
            </a:xfrm>
            <a:custGeom>
              <a:avLst/>
              <a:gdLst>
                <a:gd name="T0" fmla="*/ 0 w 88"/>
                <a:gd name="T1" fmla="*/ 525 h 69"/>
                <a:gd name="T2" fmla="*/ 261 w 88"/>
                <a:gd name="T3" fmla="*/ 611 h 69"/>
                <a:gd name="T4" fmla="*/ 494 w 88"/>
                <a:gd name="T5" fmla="*/ 659 h 69"/>
                <a:gd name="T6" fmla="*/ 695 w 88"/>
                <a:gd name="T7" fmla="*/ 781 h 69"/>
                <a:gd name="T8" fmla="*/ 885 w 88"/>
                <a:gd name="T9" fmla="*/ 843 h 69"/>
                <a:gd name="T10" fmla="*/ 462 w 88"/>
                <a:gd name="T11" fmla="*/ 330 h 69"/>
                <a:gd name="T12" fmla="*/ 164 w 88"/>
                <a:gd name="T13" fmla="*/ 0 h 69"/>
                <a:gd name="T14" fmla="*/ 149 w 88"/>
                <a:gd name="T15" fmla="*/ 171 h 69"/>
                <a:gd name="T16" fmla="*/ 112 w 88"/>
                <a:gd name="T17" fmla="*/ 355 h 69"/>
                <a:gd name="T18" fmla="*/ 9 w 88"/>
                <a:gd name="T19" fmla="*/ 525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69">
                  <a:moveTo>
                    <a:pt x="0" y="43"/>
                  </a:moveTo>
                  <a:cubicBezTo>
                    <a:pt x="8" y="42"/>
                    <a:pt x="18" y="48"/>
                    <a:pt x="26" y="50"/>
                  </a:cubicBezTo>
                  <a:cubicBezTo>
                    <a:pt x="34" y="51"/>
                    <a:pt x="41" y="52"/>
                    <a:pt x="49" y="54"/>
                  </a:cubicBezTo>
                  <a:cubicBezTo>
                    <a:pt x="56" y="57"/>
                    <a:pt x="62" y="61"/>
                    <a:pt x="69" y="64"/>
                  </a:cubicBezTo>
                  <a:cubicBezTo>
                    <a:pt x="75" y="67"/>
                    <a:pt x="82" y="67"/>
                    <a:pt x="88" y="69"/>
                  </a:cubicBezTo>
                  <a:cubicBezTo>
                    <a:pt x="77" y="53"/>
                    <a:pt x="58" y="42"/>
                    <a:pt x="46" y="27"/>
                  </a:cubicBezTo>
                  <a:cubicBezTo>
                    <a:pt x="37" y="18"/>
                    <a:pt x="28" y="5"/>
                    <a:pt x="16" y="0"/>
                  </a:cubicBezTo>
                  <a:cubicBezTo>
                    <a:pt x="12" y="4"/>
                    <a:pt x="15" y="9"/>
                    <a:pt x="15" y="14"/>
                  </a:cubicBezTo>
                  <a:cubicBezTo>
                    <a:pt x="15" y="21"/>
                    <a:pt x="14" y="23"/>
                    <a:pt x="11" y="29"/>
                  </a:cubicBezTo>
                  <a:cubicBezTo>
                    <a:pt x="8" y="35"/>
                    <a:pt x="6" y="41"/>
                    <a:pt x="1" y="43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8" name="Freeform 130">
              <a:extLst>
                <a:ext uri="{FF2B5EF4-FFF2-40B4-BE49-F238E27FC236}">
                  <a16:creationId xmlns:a16="http://schemas.microsoft.com/office/drawing/2014/main" id="{6DA210C5-D99A-40B9-A92D-07870957F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514"/>
              <a:ext cx="814" cy="481"/>
            </a:xfrm>
            <a:custGeom>
              <a:avLst/>
              <a:gdLst>
                <a:gd name="T0" fmla="*/ 2658 w 377"/>
                <a:gd name="T1" fmla="*/ 440 h 209"/>
                <a:gd name="T2" fmla="*/ 3057 w 377"/>
                <a:gd name="T3" fmla="*/ 732 h 209"/>
                <a:gd name="T4" fmla="*/ 3535 w 377"/>
                <a:gd name="T5" fmla="*/ 704 h 209"/>
                <a:gd name="T6" fmla="*/ 3776 w 377"/>
                <a:gd name="T7" fmla="*/ 1059 h 209"/>
                <a:gd name="T8" fmla="*/ 3632 w 377"/>
                <a:gd name="T9" fmla="*/ 1685 h 209"/>
                <a:gd name="T10" fmla="*/ 2606 w 377"/>
                <a:gd name="T11" fmla="*/ 2437 h 209"/>
                <a:gd name="T12" fmla="*/ 1721 w 377"/>
                <a:gd name="T13" fmla="*/ 2341 h 209"/>
                <a:gd name="T14" fmla="*/ 764 w 377"/>
                <a:gd name="T15" fmla="*/ 1827 h 209"/>
                <a:gd name="T16" fmla="*/ 242 w 377"/>
                <a:gd name="T17" fmla="*/ 391 h 209"/>
                <a:gd name="T18" fmla="*/ 1049 w 377"/>
                <a:gd name="T19" fmla="*/ 318 h 209"/>
                <a:gd name="T20" fmla="*/ 1963 w 377"/>
                <a:gd name="T21" fmla="*/ 292 h 209"/>
                <a:gd name="T22" fmla="*/ 2397 w 377"/>
                <a:gd name="T23" fmla="*/ 338 h 209"/>
                <a:gd name="T24" fmla="*/ 2658 w 377"/>
                <a:gd name="T25" fmla="*/ 440 h 2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7" h="209">
                  <a:moveTo>
                    <a:pt x="264" y="36"/>
                  </a:moveTo>
                  <a:cubicBezTo>
                    <a:pt x="275" y="48"/>
                    <a:pt x="289" y="56"/>
                    <a:pt x="304" y="60"/>
                  </a:cubicBezTo>
                  <a:cubicBezTo>
                    <a:pt x="320" y="64"/>
                    <a:pt x="336" y="57"/>
                    <a:pt x="351" y="58"/>
                  </a:cubicBezTo>
                  <a:cubicBezTo>
                    <a:pt x="369" y="59"/>
                    <a:pt x="374" y="72"/>
                    <a:pt x="375" y="87"/>
                  </a:cubicBezTo>
                  <a:cubicBezTo>
                    <a:pt x="377" y="107"/>
                    <a:pt x="371" y="121"/>
                    <a:pt x="361" y="138"/>
                  </a:cubicBezTo>
                  <a:cubicBezTo>
                    <a:pt x="343" y="171"/>
                    <a:pt x="297" y="186"/>
                    <a:pt x="259" y="200"/>
                  </a:cubicBezTo>
                  <a:cubicBezTo>
                    <a:pt x="234" y="209"/>
                    <a:pt x="197" y="201"/>
                    <a:pt x="171" y="192"/>
                  </a:cubicBezTo>
                  <a:cubicBezTo>
                    <a:pt x="143" y="182"/>
                    <a:pt x="97" y="164"/>
                    <a:pt x="76" y="150"/>
                  </a:cubicBezTo>
                  <a:cubicBezTo>
                    <a:pt x="40" y="127"/>
                    <a:pt x="0" y="83"/>
                    <a:pt x="24" y="32"/>
                  </a:cubicBezTo>
                  <a:cubicBezTo>
                    <a:pt x="39" y="0"/>
                    <a:pt x="80" y="18"/>
                    <a:pt x="104" y="26"/>
                  </a:cubicBezTo>
                  <a:cubicBezTo>
                    <a:pt x="133" y="34"/>
                    <a:pt x="166" y="27"/>
                    <a:pt x="195" y="24"/>
                  </a:cubicBezTo>
                  <a:cubicBezTo>
                    <a:pt x="211" y="23"/>
                    <a:pt x="224" y="27"/>
                    <a:pt x="238" y="28"/>
                  </a:cubicBezTo>
                  <a:cubicBezTo>
                    <a:pt x="250" y="29"/>
                    <a:pt x="256" y="28"/>
                    <a:pt x="264" y="36"/>
                  </a:cubicBezTo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9" name="Freeform 131">
              <a:extLst>
                <a:ext uri="{FF2B5EF4-FFF2-40B4-BE49-F238E27FC236}">
                  <a16:creationId xmlns:a16="http://schemas.microsoft.com/office/drawing/2014/main" id="{503C5E73-4310-4C90-A26E-30CB0CB23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613"/>
              <a:ext cx="374" cy="270"/>
            </a:xfrm>
            <a:custGeom>
              <a:avLst/>
              <a:gdLst>
                <a:gd name="T0" fmla="*/ 305 w 173"/>
                <a:gd name="T1" fmla="*/ 85 h 117"/>
                <a:gd name="T2" fmla="*/ 897 w 173"/>
                <a:gd name="T3" fmla="*/ 134 h 117"/>
                <a:gd name="T4" fmla="*/ 1191 w 173"/>
                <a:gd name="T5" fmla="*/ 346 h 117"/>
                <a:gd name="T6" fmla="*/ 1496 w 173"/>
                <a:gd name="T7" fmla="*/ 432 h 117"/>
                <a:gd name="T8" fmla="*/ 1669 w 173"/>
                <a:gd name="T9" fmla="*/ 895 h 117"/>
                <a:gd name="T10" fmla="*/ 1079 w 173"/>
                <a:gd name="T11" fmla="*/ 1373 h 117"/>
                <a:gd name="T12" fmla="*/ 687 w 173"/>
                <a:gd name="T13" fmla="*/ 1389 h 117"/>
                <a:gd name="T14" fmla="*/ 346 w 173"/>
                <a:gd name="T15" fmla="*/ 1055 h 117"/>
                <a:gd name="T16" fmla="*/ 9 w 173"/>
                <a:gd name="T17" fmla="*/ 432 h 117"/>
                <a:gd name="T18" fmla="*/ 294 w 173"/>
                <a:gd name="T19" fmla="*/ 74 h 1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3" h="117">
                  <a:moveTo>
                    <a:pt x="30" y="7"/>
                  </a:moveTo>
                  <a:cubicBezTo>
                    <a:pt x="44" y="0"/>
                    <a:pt x="74" y="0"/>
                    <a:pt x="89" y="11"/>
                  </a:cubicBezTo>
                  <a:cubicBezTo>
                    <a:pt x="98" y="17"/>
                    <a:pt x="107" y="24"/>
                    <a:pt x="118" y="28"/>
                  </a:cubicBezTo>
                  <a:cubicBezTo>
                    <a:pt x="127" y="31"/>
                    <a:pt x="138" y="32"/>
                    <a:pt x="148" y="35"/>
                  </a:cubicBezTo>
                  <a:cubicBezTo>
                    <a:pt x="166" y="41"/>
                    <a:pt x="173" y="56"/>
                    <a:pt x="165" y="73"/>
                  </a:cubicBezTo>
                  <a:cubicBezTo>
                    <a:pt x="153" y="99"/>
                    <a:pt x="134" y="106"/>
                    <a:pt x="107" y="112"/>
                  </a:cubicBezTo>
                  <a:cubicBezTo>
                    <a:pt x="94" y="115"/>
                    <a:pt x="81" y="117"/>
                    <a:pt x="68" y="113"/>
                  </a:cubicBezTo>
                  <a:cubicBezTo>
                    <a:pt x="54" y="107"/>
                    <a:pt x="44" y="96"/>
                    <a:pt x="34" y="86"/>
                  </a:cubicBezTo>
                  <a:cubicBezTo>
                    <a:pt x="20" y="73"/>
                    <a:pt x="2" y="56"/>
                    <a:pt x="1" y="35"/>
                  </a:cubicBezTo>
                  <a:cubicBezTo>
                    <a:pt x="0" y="22"/>
                    <a:pt x="15" y="6"/>
                    <a:pt x="29" y="6"/>
                  </a:cubicBezTo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0" name="Freeform 132">
              <a:extLst>
                <a:ext uri="{FF2B5EF4-FFF2-40B4-BE49-F238E27FC236}">
                  <a16:creationId xmlns:a16="http://schemas.microsoft.com/office/drawing/2014/main" id="{4E4D2A7B-8E0A-4ED9-B130-9556AB159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194"/>
              <a:ext cx="84" cy="106"/>
            </a:xfrm>
            <a:custGeom>
              <a:avLst/>
              <a:gdLst>
                <a:gd name="T0" fmla="*/ 0 w 39"/>
                <a:gd name="T1" fmla="*/ 0 h 46"/>
                <a:gd name="T2" fmla="*/ 390 w 39"/>
                <a:gd name="T3" fmla="*/ 562 h 46"/>
                <a:gd name="T4" fmla="*/ 0 w 3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6">
                  <a:moveTo>
                    <a:pt x="0" y="0"/>
                  </a:moveTo>
                  <a:cubicBezTo>
                    <a:pt x="0" y="0"/>
                    <a:pt x="27" y="17"/>
                    <a:pt x="39" y="46"/>
                  </a:cubicBezTo>
                  <a:cubicBezTo>
                    <a:pt x="39" y="46"/>
                    <a:pt x="37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1" name="Freeform 133">
              <a:extLst>
                <a:ext uri="{FF2B5EF4-FFF2-40B4-BE49-F238E27FC236}">
                  <a16:creationId xmlns:a16="http://schemas.microsoft.com/office/drawing/2014/main" id="{EB9BB420-9B63-4815-9CCA-90EBCCD00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226"/>
              <a:ext cx="90" cy="175"/>
            </a:xfrm>
            <a:custGeom>
              <a:avLst/>
              <a:gdLst>
                <a:gd name="T0" fmla="*/ 414 w 42"/>
                <a:gd name="T1" fmla="*/ 0 h 76"/>
                <a:gd name="T2" fmla="*/ 0 w 42"/>
                <a:gd name="T3" fmla="*/ 928 h 76"/>
                <a:gd name="T4" fmla="*/ 414 w 42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76">
                  <a:moveTo>
                    <a:pt x="42" y="0"/>
                  </a:moveTo>
                  <a:cubicBezTo>
                    <a:pt x="42" y="0"/>
                    <a:pt x="8" y="26"/>
                    <a:pt x="0" y="76"/>
                  </a:cubicBezTo>
                  <a:cubicBezTo>
                    <a:pt x="0" y="76"/>
                    <a:pt x="3" y="23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2" name="Freeform 134">
              <a:extLst>
                <a:ext uri="{FF2B5EF4-FFF2-40B4-BE49-F238E27FC236}">
                  <a16:creationId xmlns:a16="http://schemas.microsoft.com/office/drawing/2014/main" id="{E8EF54D3-D7F1-4FF0-A529-859B64578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901"/>
              <a:ext cx="402" cy="1108"/>
            </a:xfrm>
            <a:custGeom>
              <a:avLst/>
              <a:gdLst>
                <a:gd name="T0" fmla="*/ 1705 w 186"/>
                <a:gd name="T1" fmla="*/ 355 h 481"/>
                <a:gd name="T2" fmla="*/ 1798 w 186"/>
                <a:gd name="T3" fmla="*/ 733 h 481"/>
                <a:gd name="T4" fmla="*/ 1878 w 186"/>
                <a:gd name="T5" fmla="*/ 1306 h 481"/>
                <a:gd name="T6" fmla="*/ 1859 w 186"/>
                <a:gd name="T7" fmla="*/ 2393 h 481"/>
                <a:gd name="T8" fmla="*/ 1191 w 186"/>
                <a:gd name="T9" fmla="*/ 4727 h 481"/>
                <a:gd name="T10" fmla="*/ 966 w 186"/>
                <a:gd name="T11" fmla="*/ 5402 h 481"/>
                <a:gd name="T12" fmla="*/ 210 w 186"/>
                <a:gd name="T13" fmla="*/ 5524 h 481"/>
                <a:gd name="T14" fmla="*/ 331 w 186"/>
                <a:gd name="T15" fmla="*/ 4697 h 481"/>
                <a:gd name="T16" fmla="*/ 705 w 186"/>
                <a:gd name="T17" fmla="*/ 4278 h 481"/>
                <a:gd name="T18" fmla="*/ 1027 w 186"/>
                <a:gd name="T19" fmla="*/ 3508 h 481"/>
                <a:gd name="T20" fmla="*/ 1279 w 186"/>
                <a:gd name="T21" fmla="*/ 2605 h 481"/>
                <a:gd name="T22" fmla="*/ 1392 w 186"/>
                <a:gd name="T23" fmla="*/ 1725 h 481"/>
                <a:gd name="T24" fmla="*/ 1416 w 186"/>
                <a:gd name="T25" fmla="*/ 451 h 481"/>
                <a:gd name="T26" fmla="*/ 1504 w 186"/>
                <a:gd name="T27" fmla="*/ 122 h 481"/>
                <a:gd name="T28" fmla="*/ 1606 w 186"/>
                <a:gd name="T29" fmla="*/ 48 h 481"/>
                <a:gd name="T30" fmla="*/ 1705 w 186"/>
                <a:gd name="T31" fmla="*/ 355 h 4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6" h="481">
                  <a:moveTo>
                    <a:pt x="169" y="29"/>
                  </a:moveTo>
                  <a:cubicBezTo>
                    <a:pt x="173" y="41"/>
                    <a:pt x="176" y="50"/>
                    <a:pt x="178" y="60"/>
                  </a:cubicBezTo>
                  <a:cubicBezTo>
                    <a:pt x="183" y="75"/>
                    <a:pt x="186" y="91"/>
                    <a:pt x="186" y="107"/>
                  </a:cubicBezTo>
                  <a:cubicBezTo>
                    <a:pt x="186" y="136"/>
                    <a:pt x="186" y="167"/>
                    <a:pt x="184" y="196"/>
                  </a:cubicBezTo>
                  <a:cubicBezTo>
                    <a:pt x="178" y="265"/>
                    <a:pt x="152" y="328"/>
                    <a:pt x="118" y="387"/>
                  </a:cubicBezTo>
                  <a:cubicBezTo>
                    <a:pt x="108" y="404"/>
                    <a:pt x="107" y="426"/>
                    <a:pt x="96" y="442"/>
                  </a:cubicBezTo>
                  <a:cubicBezTo>
                    <a:pt x="79" y="468"/>
                    <a:pt x="43" y="481"/>
                    <a:pt x="21" y="452"/>
                  </a:cubicBezTo>
                  <a:cubicBezTo>
                    <a:pt x="0" y="426"/>
                    <a:pt x="12" y="403"/>
                    <a:pt x="33" y="384"/>
                  </a:cubicBezTo>
                  <a:cubicBezTo>
                    <a:pt x="46" y="373"/>
                    <a:pt x="59" y="364"/>
                    <a:pt x="70" y="350"/>
                  </a:cubicBezTo>
                  <a:cubicBezTo>
                    <a:pt x="84" y="331"/>
                    <a:pt x="94" y="309"/>
                    <a:pt x="102" y="287"/>
                  </a:cubicBezTo>
                  <a:cubicBezTo>
                    <a:pt x="111" y="262"/>
                    <a:pt x="118" y="238"/>
                    <a:pt x="127" y="213"/>
                  </a:cubicBezTo>
                  <a:cubicBezTo>
                    <a:pt x="135" y="189"/>
                    <a:pt x="134" y="165"/>
                    <a:pt x="138" y="141"/>
                  </a:cubicBezTo>
                  <a:cubicBezTo>
                    <a:pt x="143" y="106"/>
                    <a:pt x="135" y="71"/>
                    <a:pt x="140" y="37"/>
                  </a:cubicBezTo>
                  <a:cubicBezTo>
                    <a:pt x="142" y="28"/>
                    <a:pt x="145" y="18"/>
                    <a:pt x="149" y="10"/>
                  </a:cubicBezTo>
                  <a:cubicBezTo>
                    <a:pt x="153" y="2"/>
                    <a:pt x="152" y="0"/>
                    <a:pt x="159" y="4"/>
                  </a:cubicBezTo>
                  <a:cubicBezTo>
                    <a:pt x="165" y="8"/>
                    <a:pt x="166" y="23"/>
                    <a:pt x="169" y="29"/>
                  </a:cubicBezTo>
                </a:path>
              </a:pathLst>
            </a:custGeom>
            <a:solidFill>
              <a:srgbClr val="CCA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3" name="Freeform 135">
              <a:extLst>
                <a:ext uri="{FF2B5EF4-FFF2-40B4-BE49-F238E27FC236}">
                  <a16:creationId xmlns:a16="http://schemas.microsoft.com/office/drawing/2014/main" id="{185B969F-A1EB-46B3-BF57-588CA48AC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374"/>
              <a:ext cx="329" cy="596"/>
            </a:xfrm>
            <a:custGeom>
              <a:avLst/>
              <a:gdLst>
                <a:gd name="T0" fmla="*/ 1472 w 152"/>
                <a:gd name="T1" fmla="*/ 281 h 259"/>
                <a:gd name="T2" fmla="*/ 1307 w 152"/>
                <a:gd name="T3" fmla="*/ 964 h 259"/>
                <a:gd name="T4" fmla="*/ 1045 w 152"/>
                <a:gd name="T5" fmla="*/ 1648 h 259"/>
                <a:gd name="T6" fmla="*/ 768 w 152"/>
                <a:gd name="T7" fmla="*/ 2377 h 259"/>
                <a:gd name="T8" fmla="*/ 468 w 152"/>
                <a:gd name="T9" fmla="*/ 2996 h 259"/>
                <a:gd name="T10" fmla="*/ 61 w 152"/>
                <a:gd name="T11" fmla="*/ 2754 h 259"/>
                <a:gd name="T12" fmla="*/ 314 w 152"/>
                <a:gd name="T13" fmla="*/ 2437 h 259"/>
                <a:gd name="T14" fmla="*/ 688 w 152"/>
                <a:gd name="T15" fmla="*/ 1892 h 259"/>
                <a:gd name="T16" fmla="*/ 1167 w 152"/>
                <a:gd name="T17" fmla="*/ 635 h 259"/>
                <a:gd name="T18" fmla="*/ 1420 w 152"/>
                <a:gd name="T19" fmla="*/ 12 h 259"/>
                <a:gd name="T20" fmla="*/ 1472 w 152"/>
                <a:gd name="T21" fmla="*/ 281 h 2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2" h="259">
                  <a:moveTo>
                    <a:pt x="145" y="23"/>
                  </a:moveTo>
                  <a:cubicBezTo>
                    <a:pt x="138" y="43"/>
                    <a:pt x="136" y="60"/>
                    <a:pt x="129" y="79"/>
                  </a:cubicBezTo>
                  <a:cubicBezTo>
                    <a:pt x="122" y="98"/>
                    <a:pt x="114" y="118"/>
                    <a:pt x="103" y="135"/>
                  </a:cubicBezTo>
                  <a:cubicBezTo>
                    <a:pt x="90" y="155"/>
                    <a:pt x="83" y="173"/>
                    <a:pt x="76" y="195"/>
                  </a:cubicBezTo>
                  <a:cubicBezTo>
                    <a:pt x="70" y="214"/>
                    <a:pt x="62" y="233"/>
                    <a:pt x="46" y="246"/>
                  </a:cubicBezTo>
                  <a:cubicBezTo>
                    <a:pt x="28" y="259"/>
                    <a:pt x="0" y="252"/>
                    <a:pt x="6" y="226"/>
                  </a:cubicBezTo>
                  <a:cubicBezTo>
                    <a:pt x="8" y="212"/>
                    <a:pt x="21" y="207"/>
                    <a:pt x="31" y="200"/>
                  </a:cubicBezTo>
                  <a:cubicBezTo>
                    <a:pt x="47" y="188"/>
                    <a:pt x="58" y="172"/>
                    <a:pt x="68" y="155"/>
                  </a:cubicBezTo>
                  <a:cubicBezTo>
                    <a:pt x="87" y="123"/>
                    <a:pt x="104" y="88"/>
                    <a:pt x="115" y="52"/>
                  </a:cubicBezTo>
                  <a:cubicBezTo>
                    <a:pt x="118" y="42"/>
                    <a:pt x="125" y="0"/>
                    <a:pt x="140" y="1"/>
                  </a:cubicBezTo>
                  <a:cubicBezTo>
                    <a:pt x="152" y="1"/>
                    <a:pt x="144" y="16"/>
                    <a:pt x="145" y="23"/>
                  </a:cubicBezTo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4" name="Freeform 136">
              <a:extLst>
                <a:ext uri="{FF2B5EF4-FFF2-40B4-BE49-F238E27FC236}">
                  <a16:creationId xmlns:a16="http://schemas.microsoft.com/office/drawing/2014/main" id="{1FDF223C-1723-44E6-8C76-8F2EB654D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904"/>
              <a:ext cx="56" cy="253"/>
            </a:xfrm>
            <a:custGeom>
              <a:avLst/>
              <a:gdLst>
                <a:gd name="T0" fmla="*/ 190 w 26"/>
                <a:gd name="T1" fmla="*/ 0 h 110"/>
                <a:gd name="T2" fmla="*/ 261 w 26"/>
                <a:gd name="T3" fmla="*/ 1339 h 110"/>
                <a:gd name="T4" fmla="*/ 190 w 26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0">
                  <a:moveTo>
                    <a:pt x="19" y="0"/>
                  </a:moveTo>
                  <a:cubicBezTo>
                    <a:pt x="19" y="0"/>
                    <a:pt x="0" y="58"/>
                    <a:pt x="26" y="110"/>
                  </a:cubicBezTo>
                  <a:cubicBezTo>
                    <a:pt x="26" y="110"/>
                    <a:pt x="6" y="57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5" name="Freeform 137">
              <a:extLst>
                <a:ext uri="{FF2B5EF4-FFF2-40B4-BE49-F238E27FC236}">
                  <a16:creationId xmlns:a16="http://schemas.microsoft.com/office/drawing/2014/main" id="{57560AE7-ED52-4831-8B2B-DC32BD423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268"/>
              <a:ext cx="123" cy="225"/>
            </a:xfrm>
            <a:custGeom>
              <a:avLst/>
              <a:gdLst>
                <a:gd name="T0" fmla="*/ 572 w 57"/>
                <a:gd name="T1" fmla="*/ 0 h 98"/>
                <a:gd name="T2" fmla="*/ 19 w 57"/>
                <a:gd name="T3" fmla="*/ 1187 h 98"/>
                <a:gd name="T4" fmla="*/ 572 w 57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98">
                  <a:moveTo>
                    <a:pt x="57" y="0"/>
                  </a:moveTo>
                  <a:cubicBezTo>
                    <a:pt x="57" y="0"/>
                    <a:pt x="0" y="38"/>
                    <a:pt x="2" y="98"/>
                  </a:cubicBezTo>
                  <a:cubicBezTo>
                    <a:pt x="2" y="98"/>
                    <a:pt x="3" y="46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6" name="Freeform 138">
              <a:extLst>
                <a:ext uri="{FF2B5EF4-FFF2-40B4-BE49-F238E27FC236}">
                  <a16:creationId xmlns:a16="http://schemas.microsoft.com/office/drawing/2014/main" id="{AEDA7E03-8496-4BD6-9360-81F137C73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784"/>
              <a:ext cx="87" cy="251"/>
            </a:xfrm>
            <a:custGeom>
              <a:avLst/>
              <a:gdLst>
                <a:gd name="T0" fmla="*/ 378 w 40"/>
                <a:gd name="T1" fmla="*/ 0 h 109"/>
                <a:gd name="T2" fmla="*/ 0 w 40"/>
                <a:gd name="T3" fmla="*/ 1331 h 109"/>
                <a:gd name="T4" fmla="*/ 378 w 40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9">
                  <a:moveTo>
                    <a:pt x="37" y="0"/>
                  </a:moveTo>
                  <a:cubicBezTo>
                    <a:pt x="37" y="0"/>
                    <a:pt x="40" y="72"/>
                    <a:pt x="0" y="109"/>
                  </a:cubicBezTo>
                  <a:cubicBezTo>
                    <a:pt x="0" y="109"/>
                    <a:pt x="30" y="86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7" name="Freeform 139">
              <a:extLst>
                <a:ext uri="{FF2B5EF4-FFF2-40B4-BE49-F238E27FC236}">
                  <a16:creationId xmlns:a16="http://schemas.microsoft.com/office/drawing/2014/main" id="{C5B4027E-2A81-4542-B9A8-4CFF144BC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164"/>
              <a:ext cx="85" cy="281"/>
            </a:xfrm>
            <a:custGeom>
              <a:avLst/>
              <a:gdLst>
                <a:gd name="T0" fmla="*/ 0 w 39"/>
                <a:gd name="T1" fmla="*/ 0 h 122"/>
                <a:gd name="T2" fmla="*/ 124 w 39"/>
                <a:gd name="T3" fmla="*/ 1490 h 122"/>
                <a:gd name="T4" fmla="*/ 0 w 39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22">
                  <a:moveTo>
                    <a:pt x="0" y="0"/>
                  </a:moveTo>
                  <a:cubicBezTo>
                    <a:pt x="0" y="0"/>
                    <a:pt x="39" y="61"/>
                    <a:pt x="12" y="122"/>
                  </a:cubicBezTo>
                  <a:cubicBezTo>
                    <a:pt x="12" y="122"/>
                    <a:pt x="34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8" name="Freeform 140">
              <a:extLst>
                <a:ext uri="{FF2B5EF4-FFF2-40B4-BE49-F238E27FC236}">
                  <a16:creationId xmlns:a16="http://schemas.microsoft.com/office/drawing/2014/main" id="{B2AFD642-DB3C-46E2-A08E-6F7DAD454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1551"/>
              <a:ext cx="157" cy="341"/>
            </a:xfrm>
            <a:custGeom>
              <a:avLst/>
              <a:gdLst>
                <a:gd name="T0" fmla="*/ 727 w 73"/>
                <a:gd name="T1" fmla="*/ 0 h 148"/>
                <a:gd name="T2" fmla="*/ 624 w 73"/>
                <a:gd name="T3" fmla="*/ 1811 h 148"/>
                <a:gd name="T4" fmla="*/ 727 w 73"/>
                <a:gd name="T5" fmla="*/ 0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48">
                  <a:moveTo>
                    <a:pt x="73" y="0"/>
                  </a:moveTo>
                  <a:cubicBezTo>
                    <a:pt x="73" y="0"/>
                    <a:pt x="0" y="61"/>
                    <a:pt x="63" y="148"/>
                  </a:cubicBezTo>
                  <a:cubicBezTo>
                    <a:pt x="63" y="148"/>
                    <a:pt x="6" y="79"/>
                    <a:pt x="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9" name="Freeform 141">
              <a:extLst>
                <a:ext uri="{FF2B5EF4-FFF2-40B4-BE49-F238E27FC236}">
                  <a16:creationId xmlns:a16="http://schemas.microsoft.com/office/drawing/2014/main" id="{32E42064-AD78-48E5-AD13-CD1546123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369"/>
              <a:ext cx="136" cy="178"/>
            </a:xfrm>
            <a:custGeom>
              <a:avLst/>
              <a:gdLst>
                <a:gd name="T0" fmla="*/ 0 w 63"/>
                <a:gd name="T1" fmla="*/ 74 h 77"/>
                <a:gd name="T2" fmla="*/ 635 w 63"/>
                <a:gd name="T3" fmla="*/ 950 h 77"/>
                <a:gd name="T4" fmla="*/ 0 w 63"/>
                <a:gd name="T5" fmla="*/ 74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77">
                  <a:moveTo>
                    <a:pt x="0" y="6"/>
                  </a:moveTo>
                  <a:cubicBezTo>
                    <a:pt x="0" y="6"/>
                    <a:pt x="40" y="0"/>
                    <a:pt x="63" y="77"/>
                  </a:cubicBezTo>
                  <a:cubicBezTo>
                    <a:pt x="63" y="77"/>
                    <a:pt x="43" y="14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0" name="Freeform 142">
              <a:extLst>
                <a:ext uri="{FF2B5EF4-FFF2-40B4-BE49-F238E27FC236}">
                  <a16:creationId xmlns:a16="http://schemas.microsoft.com/office/drawing/2014/main" id="{4933F63F-4632-4F52-9F54-5F13416AA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1093"/>
              <a:ext cx="126" cy="219"/>
            </a:xfrm>
            <a:custGeom>
              <a:avLst/>
              <a:gdLst>
                <a:gd name="T0" fmla="*/ 0 w 58"/>
                <a:gd name="T1" fmla="*/ 0 h 95"/>
                <a:gd name="T2" fmla="*/ 595 w 58"/>
                <a:gd name="T3" fmla="*/ 1164 h 95"/>
                <a:gd name="T4" fmla="*/ 0 w 58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95">
                  <a:moveTo>
                    <a:pt x="0" y="0"/>
                  </a:moveTo>
                  <a:cubicBezTo>
                    <a:pt x="0" y="0"/>
                    <a:pt x="40" y="28"/>
                    <a:pt x="58" y="95"/>
                  </a:cubicBezTo>
                  <a:cubicBezTo>
                    <a:pt x="58" y="95"/>
                    <a:pt x="39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1" name="Freeform 143">
              <a:extLst>
                <a:ext uri="{FF2B5EF4-FFF2-40B4-BE49-F238E27FC236}">
                  <a16:creationId xmlns:a16="http://schemas.microsoft.com/office/drawing/2014/main" id="{082AF84B-6561-4076-A9EB-E10558B24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1162"/>
              <a:ext cx="158" cy="44"/>
            </a:xfrm>
            <a:custGeom>
              <a:avLst/>
              <a:gdLst>
                <a:gd name="T0" fmla="*/ 0 w 73"/>
                <a:gd name="T1" fmla="*/ 0 h 19"/>
                <a:gd name="T2" fmla="*/ 740 w 73"/>
                <a:gd name="T3" fmla="*/ 199 h 19"/>
                <a:gd name="T4" fmla="*/ 0 w 7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9">
                  <a:moveTo>
                    <a:pt x="0" y="0"/>
                  </a:moveTo>
                  <a:cubicBezTo>
                    <a:pt x="0" y="0"/>
                    <a:pt x="24" y="19"/>
                    <a:pt x="73" y="16"/>
                  </a:cubicBezTo>
                  <a:cubicBezTo>
                    <a:pt x="73" y="16"/>
                    <a:pt x="36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2" name="Freeform 144">
              <a:extLst>
                <a:ext uri="{FF2B5EF4-FFF2-40B4-BE49-F238E27FC236}">
                  <a16:creationId xmlns:a16="http://schemas.microsoft.com/office/drawing/2014/main" id="{E51BB722-316E-417C-AA18-8AD2889E4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851"/>
              <a:ext cx="30" cy="23"/>
            </a:xfrm>
            <a:custGeom>
              <a:avLst/>
              <a:gdLst>
                <a:gd name="T0" fmla="*/ 96 w 14"/>
                <a:gd name="T1" fmla="*/ 0 h 10"/>
                <a:gd name="T2" fmla="*/ 137 w 14"/>
                <a:gd name="T3" fmla="*/ 122 h 10"/>
                <a:gd name="T4" fmla="*/ 96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0" y="0"/>
                  </a:moveTo>
                  <a:cubicBezTo>
                    <a:pt x="10" y="0"/>
                    <a:pt x="2" y="5"/>
                    <a:pt x="14" y="10"/>
                  </a:cubicBezTo>
                  <a:cubicBezTo>
                    <a:pt x="14" y="10"/>
                    <a:pt x="0" y="7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3" name="Freeform 145">
              <a:extLst>
                <a:ext uri="{FF2B5EF4-FFF2-40B4-BE49-F238E27FC236}">
                  <a16:creationId xmlns:a16="http://schemas.microsoft.com/office/drawing/2014/main" id="{0DFA5CA1-EA99-43DA-AF1B-9AA780D4D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784"/>
              <a:ext cx="30" cy="21"/>
            </a:xfrm>
            <a:custGeom>
              <a:avLst/>
              <a:gdLst>
                <a:gd name="T0" fmla="*/ 109 w 14"/>
                <a:gd name="T1" fmla="*/ 0 h 9"/>
                <a:gd name="T2" fmla="*/ 137 w 14"/>
                <a:gd name="T3" fmla="*/ 114 h 9"/>
                <a:gd name="T4" fmla="*/ 109 w 1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1" y="0"/>
                  </a:moveTo>
                  <a:cubicBezTo>
                    <a:pt x="11" y="0"/>
                    <a:pt x="2" y="4"/>
                    <a:pt x="14" y="9"/>
                  </a:cubicBezTo>
                  <a:cubicBezTo>
                    <a:pt x="14" y="9"/>
                    <a:pt x="0" y="4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4" name="Freeform 146">
              <a:extLst>
                <a:ext uri="{FF2B5EF4-FFF2-40B4-BE49-F238E27FC236}">
                  <a16:creationId xmlns:a16="http://schemas.microsoft.com/office/drawing/2014/main" id="{F7C2363C-E5A3-411B-9F34-76544B5A9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810"/>
              <a:ext cx="28" cy="18"/>
            </a:xfrm>
            <a:custGeom>
              <a:avLst/>
              <a:gdLst>
                <a:gd name="T0" fmla="*/ 129 w 13"/>
                <a:gd name="T1" fmla="*/ 0 h 8"/>
                <a:gd name="T2" fmla="*/ 101 w 13"/>
                <a:gd name="T3" fmla="*/ 92 h 8"/>
                <a:gd name="T4" fmla="*/ 129 w 1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13" y="0"/>
                  </a:moveTo>
                  <a:cubicBezTo>
                    <a:pt x="13" y="0"/>
                    <a:pt x="3" y="0"/>
                    <a:pt x="10" y="8"/>
                  </a:cubicBezTo>
                  <a:cubicBezTo>
                    <a:pt x="10" y="8"/>
                    <a:pt x="0" y="0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5" name="Freeform 147">
              <a:extLst>
                <a:ext uri="{FF2B5EF4-FFF2-40B4-BE49-F238E27FC236}">
                  <a16:creationId xmlns:a16="http://schemas.microsoft.com/office/drawing/2014/main" id="{8B469E82-0D66-4AD3-94F0-CA112B842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2576"/>
              <a:ext cx="37" cy="442"/>
            </a:xfrm>
            <a:custGeom>
              <a:avLst/>
              <a:gdLst>
                <a:gd name="T0" fmla="*/ 0 w 17"/>
                <a:gd name="T1" fmla="*/ 0 h 192"/>
                <a:gd name="T2" fmla="*/ 176 w 17"/>
                <a:gd name="T3" fmla="*/ 2344 h 192"/>
                <a:gd name="T4" fmla="*/ 72 w 17"/>
                <a:gd name="T5" fmla="*/ 12 h 192"/>
                <a:gd name="T6" fmla="*/ 0 w 17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92">
                  <a:moveTo>
                    <a:pt x="0" y="0"/>
                  </a:moveTo>
                  <a:cubicBezTo>
                    <a:pt x="0" y="0"/>
                    <a:pt x="13" y="63"/>
                    <a:pt x="17" y="192"/>
                  </a:cubicBezTo>
                  <a:cubicBezTo>
                    <a:pt x="17" y="192"/>
                    <a:pt x="11" y="29"/>
                    <a:pt x="7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DC7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6" name="Freeform 148">
              <a:extLst>
                <a:ext uri="{FF2B5EF4-FFF2-40B4-BE49-F238E27FC236}">
                  <a16:creationId xmlns:a16="http://schemas.microsoft.com/office/drawing/2014/main" id="{1B3F66FC-EB1D-4188-ADCB-8F6E0DB79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560"/>
              <a:ext cx="46" cy="498"/>
            </a:xfrm>
            <a:custGeom>
              <a:avLst/>
              <a:gdLst>
                <a:gd name="T0" fmla="*/ 0 w 21"/>
                <a:gd name="T1" fmla="*/ 0 h 216"/>
                <a:gd name="T2" fmla="*/ 221 w 21"/>
                <a:gd name="T3" fmla="*/ 2647 h 2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16">
                  <a:moveTo>
                    <a:pt x="0" y="0"/>
                  </a:moveTo>
                  <a:cubicBezTo>
                    <a:pt x="0" y="0"/>
                    <a:pt x="18" y="104"/>
                    <a:pt x="21" y="216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7" name="Freeform 149">
              <a:extLst>
                <a:ext uri="{FF2B5EF4-FFF2-40B4-BE49-F238E27FC236}">
                  <a16:creationId xmlns:a16="http://schemas.microsoft.com/office/drawing/2014/main" id="{633E5798-E4B1-40A3-B1FE-FF1052D8D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581"/>
              <a:ext cx="30" cy="474"/>
            </a:xfrm>
            <a:custGeom>
              <a:avLst/>
              <a:gdLst>
                <a:gd name="T0" fmla="*/ 51 w 14"/>
                <a:gd name="T1" fmla="*/ 0 h 206"/>
                <a:gd name="T2" fmla="*/ 137 w 14"/>
                <a:gd name="T3" fmla="*/ 2510 h 2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6">
                  <a:moveTo>
                    <a:pt x="5" y="0"/>
                  </a:moveTo>
                  <a:cubicBezTo>
                    <a:pt x="5" y="0"/>
                    <a:pt x="0" y="160"/>
                    <a:pt x="14" y="206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8" name="Freeform 150">
              <a:extLst>
                <a:ext uri="{FF2B5EF4-FFF2-40B4-BE49-F238E27FC236}">
                  <a16:creationId xmlns:a16="http://schemas.microsoft.com/office/drawing/2014/main" id="{C31D8453-9DEB-4E5D-A859-1519A0B46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148"/>
              <a:ext cx="129" cy="214"/>
            </a:xfrm>
            <a:custGeom>
              <a:avLst/>
              <a:gdLst>
                <a:gd name="T0" fmla="*/ 0 w 60"/>
                <a:gd name="T1" fmla="*/ 1132 h 93"/>
                <a:gd name="T2" fmla="*/ 499 w 60"/>
                <a:gd name="T3" fmla="*/ 37 h 93"/>
                <a:gd name="T4" fmla="*/ 578 w 60"/>
                <a:gd name="T5" fmla="*/ 170 h 93"/>
                <a:gd name="T6" fmla="*/ 0 w 60"/>
                <a:gd name="T7" fmla="*/ 1132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93">
                  <a:moveTo>
                    <a:pt x="0" y="93"/>
                  </a:moveTo>
                  <a:cubicBezTo>
                    <a:pt x="0" y="93"/>
                    <a:pt x="34" y="73"/>
                    <a:pt x="50" y="3"/>
                  </a:cubicBezTo>
                  <a:cubicBezTo>
                    <a:pt x="50" y="3"/>
                    <a:pt x="60" y="0"/>
                    <a:pt x="58" y="14"/>
                  </a:cubicBezTo>
                  <a:cubicBezTo>
                    <a:pt x="57" y="27"/>
                    <a:pt x="33" y="88"/>
                    <a:pt x="0" y="93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9" name="Freeform 151">
              <a:extLst>
                <a:ext uri="{FF2B5EF4-FFF2-40B4-BE49-F238E27FC236}">
                  <a16:creationId xmlns:a16="http://schemas.microsoft.com/office/drawing/2014/main" id="{49C3AB49-2C4E-4752-8575-EA7706FEE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426"/>
              <a:ext cx="67" cy="100"/>
            </a:xfrm>
            <a:custGeom>
              <a:avLst/>
              <a:gdLst>
                <a:gd name="T0" fmla="*/ 313 w 31"/>
                <a:gd name="T1" fmla="*/ 0 h 43"/>
                <a:gd name="T2" fmla="*/ 0 w 31"/>
                <a:gd name="T3" fmla="*/ 542 h 43"/>
                <a:gd name="T4" fmla="*/ 313 w 31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3">
                  <a:moveTo>
                    <a:pt x="31" y="0"/>
                  </a:moveTo>
                  <a:cubicBezTo>
                    <a:pt x="31" y="0"/>
                    <a:pt x="9" y="11"/>
                    <a:pt x="0" y="43"/>
                  </a:cubicBezTo>
                  <a:cubicBezTo>
                    <a:pt x="0" y="43"/>
                    <a:pt x="11" y="12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0" name="Freeform 152">
              <a:extLst>
                <a:ext uri="{FF2B5EF4-FFF2-40B4-BE49-F238E27FC236}">
                  <a16:creationId xmlns:a16="http://schemas.microsoft.com/office/drawing/2014/main" id="{1A4B82A7-7DF4-4CF1-BE4C-4CC90A96C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240"/>
              <a:ext cx="80" cy="120"/>
            </a:xfrm>
            <a:custGeom>
              <a:avLst/>
              <a:gdLst>
                <a:gd name="T0" fmla="*/ 0 w 37"/>
                <a:gd name="T1" fmla="*/ 639 h 52"/>
                <a:gd name="T2" fmla="*/ 374 w 37"/>
                <a:gd name="T3" fmla="*/ 0 h 52"/>
                <a:gd name="T4" fmla="*/ 0 w 37"/>
                <a:gd name="T5" fmla="*/ 639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2">
                  <a:moveTo>
                    <a:pt x="0" y="52"/>
                  </a:moveTo>
                  <a:cubicBezTo>
                    <a:pt x="0" y="52"/>
                    <a:pt x="28" y="36"/>
                    <a:pt x="37" y="0"/>
                  </a:cubicBezTo>
                  <a:cubicBezTo>
                    <a:pt x="37" y="0"/>
                    <a:pt x="35" y="33"/>
                    <a:pt x="0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1" name="Freeform 153">
              <a:extLst>
                <a:ext uri="{FF2B5EF4-FFF2-40B4-BE49-F238E27FC236}">
                  <a16:creationId xmlns:a16="http://schemas.microsoft.com/office/drawing/2014/main" id="{F93F992D-E0D9-4B3B-9E14-E19B8C567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369"/>
              <a:ext cx="218" cy="426"/>
            </a:xfrm>
            <a:custGeom>
              <a:avLst/>
              <a:gdLst>
                <a:gd name="T0" fmla="*/ 0 w 101"/>
                <a:gd name="T1" fmla="*/ 0 h 185"/>
                <a:gd name="T2" fmla="*/ 1017 w 101"/>
                <a:gd name="T3" fmla="*/ 2259 h 185"/>
                <a:gd name="T4" fmla="*/ 0 w 101"/>
                <a:gd name="T5" fmla="*/ 0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85">
                  <a:moveTo>
                    <a:pt x="0" y="0"/>
                  </a:moveTo>
                  <a:cubicBezTo>
                    <a:pt x="0" y="0"/>
                    <a:pt x="6" y="104"/>
                    <a:pt x="101" y="185"/>
                  </a:cubicBezTo>
                  <a:cubicBezTo>
                    <a:pt x="101" y="185"/>
                    <a:pt x="16" y="94"/>
                    <a:pt x="0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2" name="Freeform 154">
              <a:extLst>
                <a:ext uri="{FF2B5EF4-FFF2-40B4-BE49-F238E27FC236}">
                  <a16:creationId xmlns:a16="http://schemas.microsoft.com/office/drawing/2014/main" id="{79E19608-A995-4D63-AA97-79CCCB71A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486"/>
              <a:ext cx="119" cy="226"/>
            </a:xfrm>
            <a:custGeom>
              <a:avLst/>
              <a:gdLst>
                <a:gd name="T0" fmla="*/ 0 w 55"/>
                <a:gd name="T1" fmla="*/ 0 h 98"/>
                <a:gd name="T2" fmla="*/ 556 w 55"/>
                <a:gd name="T3" fmla="*/ 1201 h 98"/>
                <a:gd name="T4" fmla="*/ 0 w 55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98">
                  <a:moveTo>
                    <a:pt x="0" y="0"/>
                  </a:moveTo>
                  <a:cubicBezTo>
                    <a:pt x="0" y="0"/>
                    <a:pt x="18" y="56"/>
                    <a:pt x="55" y="98"/>
                  </a:cubicBezTo>
                  <a:cubicBezTo>
                    <a:pt x="55" y="98"/>
                    <a:pt x="18" y="48"/>
                    <a:pt x="0" y="0"/>
                  </a:cubicBezTo>
                  <a:close/>
                </a:path>
              </a:pathLst>
            </a:cu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3" name="Freeform 155">
              <a:extLst>
                <a:ext uri="{FF2B5EF4-FFF2-40B4-BE49-F238E27FC236}">
                  <a16:creationId xmlns:a16="http://schemas.microsoft.com/office/drawing/2014/main" id="{8A22DE4E-9026-4656-B6F4-A2D5878DA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908"/>
              <a:ext cx="203" cy="117"/>
            </a:xfrm>
            <a:custGeom>
              <a:avLst/>
              <a:gdLst>
                <a:gd name="T0" fmla="*/ 0 w 94"/>
                <a:gd name="T1" fmla="*/ 362 h 51"/>
                <a:gd name="T2" fmla="*/ 946 w 94"/>
                <a:gd name="T3" fmla="*/ 0 h 51"/>
                <a:gd name="T4" fmla="*/ 0 w 94"/>
                <a:gd name="T5" fmla="*/ 36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51">
                  <a:moveTo>
                    <a:pt x="0" y="30"/>
                  </a:moveTo>
                  <a:cubicBezTo>
                    <a:pt x="0" y="30"/>
                    <a:pt x="53" y="37"/>
                    <a:pt x="94" y="0"/>
                  </a:cubicBezTo>
                  <a:cubicBezTo>
                    <a:pt x="94" y="0"/>
                    <a:pt x="63" y="51"/>
                    <a:pt x="0" y="3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4" name="Freeform 156">
              <a:extLst>
                <a:ext uri="{FF2B5EF4-FFF2-40B4-BE49-F238E27FC236}">
                  <a16:creationId xmlns:a16="http://schemas.microsoft.com/office/drawing/2014/main" id="{ECE0B9A9-8C22-4CD0-9BEB-D18929DBC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936"/>
              <a:ext cx="140" cy="50"/>
            </a:xfrm>
            <a:custGeom>
              <a:avLst/>
              <a:gdLst>
                <a:gd name="T0" fmla="*/ 0 w 65"/>
                <a:gd name="T1" fmla="*/ 223 h 22"/>
                <a:gd name="T2" fmla="*/ 650 w 65"/>
                <a:gd name="T3" fmla="*/ 0 h 22"/>
                <a:gd name="T4" fmla="*/ 0 w 65"/>
                <a:gd name="T5" fmla="*/ 22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2">
                  <a:moveTo>
                    <a:pt x="0" y="19"/>
                  </a:moveTo>
                  <a:cubicBezTo>
                    <a:pt x="0" y="19"/>
                    <a:pt x="32" y="21"/>
                    <a:pt x="65" y="0"/>
                  </a:cubicBezTo>
                  <a:cubicBezTo>
                    <a:pt x="65" y="0"/>
                    <a:pt x="43" y="22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5" name="Freeform 157">
              <a:extLst>
                <a:ext uri="{FF2B5EF4-FFF2-40B4-BE49-F238E27FC236}">
                  <a16:creationId xmlns:a16="http://schemas.microsoft.com/office/drawing/2014/main" id="{9165CC4E-FAA6-460A-9B6F-8BED60BAD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869"/>
              <a:ext cx="74" cy="57"/>
            </a:xfrm>
            <a:custGeom>
              <a:avLst/>
              <a:gdLst>
                <a:gd name="T0" fmla="*/ 350 w 34"/>
                <a:gd name="T1" fmla="*/ 296 h 25"/>
                <a:gd name="T2" fmla="*/ 0 w 34"/>
                <a:gd name="T3" fmla="*/ 223 h 25"/>
                <a:gd name="T4" fmla="*/ 350 w 34"/>
                <a:gd name="T5" fmla="*/ 29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5">
                  <a:moveTo>
                    <a:pt x="34" y="25"/>
                  </a:moveTo>
                  <a:cubicBezTo>
                    <a:pt x="34" y="25"/>
                    <a:pt x="18" y="0"/>
                    <a:pt x="0" y="19"/>
                  </a:cubicBezTo>
                  <a:cubicBezTo>
                    <a:pt x="0" y="19"/>
                    <a:pt x="15" y="2"/>
                    <a:pt x="34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6" name="Freeform 158">
              <a:extLst>
                <a:ext uri="{FF2B5EF4-FFF2-40B4-BE49-F238E27FC236}">
                  <a16:creationId xmlns:a16="http://schemas.microsoft.com/office/drawing/2014/main" id="{F2E5ADAC-EE76-49CB-900F-F58FBDA33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129"/>
              <a:ext cx="128" cy="74"/>
            </a:xfrm>
            <a:custGeom>
              <a:avLst/>
              <a:gdLst>
                <a:gd name="T0" fmla="*/ 0 w 59"/>
                <a:gd name="T1" fmla="*/ 0 h 32"/>
                <a:gd name="T2" fmla="*/ 603 w 59"/>
                <a:gd name="T3" fmla="*/ 395 h 32"/>
                <a:gd name="T4" fmla="*/ 0 w 5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2">
                  <a:moveTo>
                    <a:pt x="0" y="0"/>
                  </a:moveTo>
                  <a:cubicBezTo>
                    <a:pt x="0" y="0"/>
                    <a:pt x="5" y="25"/>
                    <a:pt x="59" y="32"/>
                  </a:cubicBezTo>
                  <a:cubicBezTo>
                    <a:pt x="59" y="32"/>
                    <a:pt x="8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7" name="Freeform 159">
              <a:extLst>
                <a:ext uri="{FF2B5EF4-FFF2-40B4-BE49-F238E27FC236}">
                  <a16:creationId xmlns:a16="http://schemas.microsoft.com/office/drawing/2014/main" id="{F97FA089-DFCA-472B-8EF5-64D97041A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035"/>
              <a:ext cx="88" cy="73"/>
            </a:xfrm>
            <a:custGeom>
              <a:avLst/>
              <a:gdLst>
                <a:gd name="T0" fmla="*/ 406 w 41"/>
                <a:gd name="T1" fmla="*/ 0 h 32"/>
                <a:gd name="T2" fmla="*/ 0 w 41"/>
                <a:gd name="T3" fmla="*/ 381 h 32"/>
                <a:gd name="T4" fmla="*/ 406 w 41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2">
                  <a:moveTo>
                    <a:pt x="41" y="0"/>
                  </a:moveTo>
                  <a:cubicBezTo>
                    <a:pt x="41" y="0"/>
                    <a:pt x="20" y="5"/>
                    <a:pt x="0" y="32"/>
                  </a:cubicBezTo>
                  <a:cubicBezTo>
                    <a:pt x="0" y="32"/>
                    <a:pt x="27" y="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8" name="Freeform 160">
              <a:extLst>
                <a:ext uri="{FF2B5EF4-FFF2-40B4-BE49-F238E27FC236}">
                  <a16:creationId xmlns:a16="http://schemas.microsoft.com/office/drawing/2014/main" id="{F0486102-4DFE-470B-BEC7-A8EB03559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876"/>
              <a:ext cx="333" cy="145"/>
            </a:xfrm>
            <a:custGeom>
              <a:avLst/>
              <a:gdLst>
                <a:gd name="T0" fmla="*/ 0 w 154"/>
                <a:gd name="T1" fmla="*/ 147 h 63"/>
                <a:gd name="T2" fmla="*/ 305 w 154"/>
                <a:gd name="T3" fmla="*/ 186 h 63"/>
                <a:gd name="T4" fmla="*/ 1557 w 154"/>
                <a:gd name="T5" fmla="*/ 769 h 63"/>
                <a:gd name="T6" fmla="*/ 322 w 154"/>
                <a:gd name="T7" fmla="*/ 110 h 63"/>
                <a:gd name="T8" fmla="*/ 0 w 154"/>
                <a:gd name="T9" fmla="*/ 14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63">
                  <a:moveTo>
                    <a:pt x="0" y="12"/>
                  </a:moveTo>
                  <a:cubicBezTo>
                    <a:pt x="0" y="12"/>
                    <a:pt x="16" y="6"/>
                    <a:pt x="30" y="15"/>
                  </a:cubicBezTo>
                  <a:cubicBezTo>
                    <a:pt x="44" y="23"/>
                    <a:pt x="132" y="61"/>
                    <a:pt x="154" y="63"/>
                  </a:cubicBezTo>
                  <a:cubicBezTo>
                    <a:pt x="154" y="63"/>
                    <a:pt x="53" y="24"/>
                    <a:pt x="32" y="9"/>
                  </a:cubicBezTo>
                  <a:cubicBezTo>
                    <a:pt x="19" y="0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9" name="Freeform 161">
              <a:extLst>
                <a:ext uri="{FF2B5EF4-FFF2-40B4-BE49-F238E27FC236}">
                  <a16:creationId xmlns:a16="http://schemas.microsoft.com/office/drawing/2014/main" id="{F9BEE4C9-CAF2-4F8A-8DBE-3CE20AF0B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917"/>
              <a:ext cx="212" cy="92"/>
            </a:xfrm>
            <a:custGeom>
              <a:avLst/>
              <a:gdLst>
                <a:gd name="T0" fmla="*/ 0 w 98"/>
                <a:gd name="T1" fmla="*/ 0 h 40"/>
                <a:gd name="T2" fmla="*/ 993 w 98"/>
                <a:gd name="T3" fmla="*/ 488 h 40"/>
                <a:gd name="T4" fmla="*/ 0 w 9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40">
                  <a:moveTo>
                    <a:pt x="0" y="0"/>
                  </a:moveTo>
                  <a:cubicBezTo>
                    <a:pt x="0" y="0"/>
                    <a:pt x="82" y="36"/>
                    <a:pt x="98" y="40"/>
                  </a:cubicBezTo>
                  <a:cubicBezTo>
                    <a:pt x="98" y="40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0" name="Freeform 162">
              <a:extLst>
                <a:ext uri="{FF2B5EF4-FFF2-40B4-BE49-F238E27FC236}">
                  <a16:creationId xmlns:a16="http://schemas.microsoft.com/office/drawing/2014/main" id="{60D5BB8A-059B-4B4A-8477-9F356147C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3101"/>
              <a:ext cx="107" cy="141"/>
            </a:xfrm>
            <a:custGeom>
              <a:avLst/>
              <a:gdLst>
                <a:gd name="T0" fmla="*/ 188 w 50"/>
                <a:gd name="T1" fmla="*/ 0 h 61"/>
                <a:gd name="T2" fmla="*/ 0 w 50"/>
                <a:gd name="T3" fmla="*/ 754 h 61"/>
                <a:gd name="T4" fmla="*/ 188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19" y="0"/>
                  </a:moveTo>
                  <a:cubicBezTo>
                    <a:pt x="19" y="0"/>
                    <a:pt x="50" y="27"/>
                    <a:pt x="0" y="61"/>
                  </a:cubicBezTo>
                  <a:cubicBezTo>
                    <a:pt x="0" y="61"/>
                    <a:pt x="34" y="30"/>
                    <a:pt x="19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1" name="Freeform 163">
              <a:extLst>
                <a:ext uri="{FF2B5EF4-FFF2-40B4-BE49-F238E27FC236}">
                  <a16:creationId xmlns:a16="http://schemas.microsoft.com/office/drawing/2014/main" id="{A2F947C2-B29E-41D9-9139-D5D6505BA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3124"/>
              <a:ext cx="49" cy="90"/>
            </a:xfrm>
            <a:custGeom>
              <a:avLst/>
              <a:gdLst>
                <a:gd name="T0" fmla="*/ 117 w 23"/>
                <a:gd name="T1" fmla="*/ 0 h 39"/>
                <a:gd name="T2" fmla="*/ 0 w 23"/>
                <a:gd name="T3" fmla="*/ 480 h 39"/>
                <a:gd name="T4" fmla="*/ 117 w 23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9">
                  <a:moveTo>
                    <a:pt x="12" y="0"/>
                  </a:moveTo>
                  <a:cubicBezTo>
                    <a:pt x="12" y="0"/>
                    <a:pt x="23" y="20"/>
                    <a:pt x="0" y="39"/>
                  </a:cubicBezTo>
                  <a:cubicBezTo>
                    <a:pt x="0" y="39"/>
                    <a:pt x="17" y="25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2" name="Freeform 164">
              <a:extLst>
                <a:ext uri="{FF2B5EF4-FFF2-40B4-BE49-F238E27FC236}">
                  <a16:creationId xmlns:a16="http://schemas.microsoft.com/office/drawing/2014/main" id="{2C166699-0B59-4F97-8C40-901A25D4C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3256"/>
              <a:ext cx="41" cy="64"/>
            </a:xfrm>
            <a:custGeom>
              <a:avLst/>
              <a:gdLst>
                <a:gd name="T0" fmla="*/ 190 w 19"/>
                <a:gd name="T1" fmla="*/ 0 h 28"/>
                <a:gd name="T2" fmla="*/ 69 w 19"/>
                <a:gd name="T3" fmla="*/ 110 h 28"/>
                <a:gd name="T4" fmla="*/ 0 w 19"/>
                <a:gd name="T5" fmla="*/ 334 h 28"/>
                <a:gd name="T6" fmla="*/ 69 w 19"/>
                <a:gd name="T7" fmla="*/ 13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8">
                  <a:moveTo>
                    <a:pt x="19" y="0"/>
                  </a:moveTo>
                  <a:cubicBezTo>
                    <a:pt x="19" y="0"/>
                    <a:pt x="9" y="4"/>
                    <a:pt x="7" y="9"/>
                  </a:cubicBezTo>
                  <a:cubicBezTo>
                    <a:pt x="4" y="14"/>
                    <a:pt x="1" y="26"/>
                    <a:pt x="0" y="28"/>
                  </a:cubicBezTo>
                  <a:cubicBezTo>
                    <a:pt x="0" y="28"/>
                    <a:pt x="6" y="14"/>
                    <a:pt x="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3" name="Freeform 165">
              <a:extLst>
                <a:ext uri="{FF2B5EF4-FFF2-40B4-BE49-F238E27FC236}">
                  <a16:creationId xmlns:a16="http://schemas.microsoft.com/office/drawing/2014/main" id="{3F36081C-1950-4756-BB8F-C55B75861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3009"/>
              <a:ext cx="251" cy="122"/>
            </a:xfrm>
            <a:custGeom>
              <a:avLst/>
              <a:gdLst>
                <a:gd name="T0" fmla="*/ 1175 w 116"/>
                <a:gd name="T1" fmla="*/ 0 h 53"/>
                <a:gd name="T2" fmla="*/ 697 w 116"/>
                <a:gd name="T3" fmla="*/ 186 h 53"/>
                <a:gd name="T4" fmla="*/ 0 w 116"/>
                <a:gd name="T5" fmla="*/ 647 h 53"/>
                <a:gd name="T6" fmla="*/ 697 w 116"/>
                <a:gd name="T7" fmla="*/ 207 h 53"/>
                <a:gd name="T8" fmla="*/ 1175 w 116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53">
                  <a:moveTo>
                    <a:pt x="116" y="0"/>
                  </a:moveTo>
                  <a:cubicBezTo>
                    <a:pt x="116" y="0"/>
                    <a:pt x="107" y="6"/>
                    <a:pt x="69" y="15"/>
                  </a:cubicBezTo>
                  <a:cubicBezTo>
                    <a:pt x="16" y="27"/>
                    <a:pt x="0" y="53"/>
                    <a:pt x="0" y="53"/>
                  </a:cubicBezTo>
                  <a:cubicBezTo>
                    <a:pt x="0" y="53"/>
                    <a:pt x="31" y="26"/>
                    <a:pt x="69" y="17"/>
                  </a:cubicBezTo>
                  <a:cubicBezTo>
                    <a:pt x="90" y="13"/>
                    <a:pt x="96" y="12"/>
                    <a:pt x="1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4" name="Freeform 166">
              <a:extLst>
                <a:ext uri="{FF2B5EF4-FFF2-40B4-BE49-F238E27FC236}">
                  <a16:creationId xmlns:a16="http://schemas.microsoft.com/office/drawing/2014/main" id="{1B4F3087-409C-46CB-AD91-24AAA74B9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496"/>
              <a:ext cx="117" cy="168"/>
            </a:xfrm>
            <a:custGeom>
              <a:avLst/>
              <a:gdLst>
                <a:gd name="T0" fmla="*/ 0 w 54"/>
                <a:gd name="T1" fmla="*/ 891 h 73"/>
                <a:gd name="T2" fmla="*/ 358 w 54"/>
                <a:gd name="T3" fmla="*/ 562 h 73"/>
                <a:gd name="T4" fmla="*/ 548 w 54"/>
                <a:gd name="T5" fmla="*/ 0 h 73"/>
                <a:gd name="T6" fmla="*/ 386 w 54"/>
                <a:gd name="T7" fmla="*/ 525 h 73"/>
                <a:gd name="T8" fmla="*/ 0 w 54"/>
                <a:gd name="T9" fmla="*/ 89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73">
                  <a:moveTo>
                    <a:pt x="0" y="73"/>
                  </a:moveTo>
                  <a:cubicBezTo>
                    <a:pt x="0" y="73"/>
                    <a:pt x="28" y="64"/>
                    <a:pt x="35" y="46"/>
                  </a:cubicBezTo>
                  <a:cubicBezTo>
                    <a:pt x="41" y="28"/>
                    <a:pt x="48" y="4"/>
                    <a:pt x="54" y="0"/>
                  </a:cubicBezTo>
                  <a:cubicBezTo>
                    <a:pt x="54" y="0"/>
                    <a:pt x="42" y="20"/>
                    <a:pt x="38" y="43"/>
                  </a:cubicBezTo>
                  <a:cubicBezTo>
                    <a:pt x="34" y="66"/>
                    <a:pt x="0" y="73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5" name="Freeform 167">
              <a:extLst>
                <a:ext uri="{FF2B5EF4-FFF2-40B4-BE49-F238E27FC236}">
                  <a16:creationId xmlns:a16="http://schemas.microsoft.com/office/drawing/2014/main" id="{9011D96F-5241-4D60-9692-DDD024568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993"/>
              <a:ext cx="294" cy="394"/>
            </a:xfrm>
            <a:custGeom>
              <a:avLst/>
              <a:gdLst>
                <a:gd name="T0" fmla="*/ 1018 w 136"/>
                <a:gd name="T1" fmla="*/ 0 h 171"/>
                <a:gd name="T2" fmla="*/ 1323 w 136"/>
                <a:gd name="T3" fmla="*/ 1014 h 171"/>
                <a:gd name="T4" fmla="*/ 0 w 136"/>
                <a:gd name="T5" fmla="*/ 2092 h 171"/>
                <a:gd name="T6" fmla="*/ 1211 w 136"/>
                <a:gd name="T7" fmla="*/ 956 h 171"/>
                <a:gd name="T8" fmla="*/ 1018 w 136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171">
                  <a:moveTo>
                    <a:pt x="101" y="0"/>
                  </a:moveTo>
                  <a:cubicBezTo>
                    <a:pt x="101" y="0"/>
                    <a:pt x="136" y="36"/>
                    <a:pt x="131" y="83"/>
                  </a:cubicBezTo>
                  <a:cubicBezTo>
                    <a:pt x="126" y="129"/>
                    <a:pt x="42" y="169"/>
                    <a:pt x="0" y="171"/>
                  </a:cubicBezTo>
                  <a:cubicBezTo>
                    <a:pt x="0" y="171"/>
                    <a:pt x="115" y="135"/>
                    <a:pt x="120" y="78"/>
                  </a:cubicBezTo>
                  <a:cubicBezTo>
                    <a:pt x="125" y="28"/>
                    <a:pt x="101" y="0"/>
                    <a:pt x="101" y="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6" name="Freeform 168">
              <a:extLst>
                <a:ext uri="{FF2B5EF4-FFF2-40B4-BE49-F238E27FC236}">
                  <a16:creationId xmlns:a16="http://schemas.microsoft.com/office/drawing/2014/main" id="{3C658710-20E9-4E45-A4CD-191CF434A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230"/>
              <a:ext cx="921" cy="173"/>
            </a:xfrm>
            <a:custGeom>
              <a:avLst/>
              <a:gdLst>
                <a:gd name="T0" fmla="*/ 0 w 426"/>
                <a:gd name="T1" fmla="*/ 28 h 75"/>
                <a:gd name="T2" fmla="*/ 1513 w 426"/>
                <a:gd name="T3" fmla="*/ 480 h 75"/>
                <a:gd name="T4" fmla="*/ 2973 w 426"/>
                <a:gd name="T5" fmla="*/ 676 h 75"/>
                <a:gd name="T6" fmla="*/ 4304 w 426"/>
                <a:gd name="T7" fmla="*/ 920 h 75"/>
                <a:gd name="T8" fmla="*/ 2973 w 426"/>
                <a:gd name="T9" fmla="*/ 537 h 75"/>
                <a:gd name="T10" fmla="*/ 1384 w 426"/>
                <a:gd name="T11" fmla="*/ 358 h 75"/>
                <a:gd name="T12" fmla="*/ 0 w 426"/>
                <a:gd name="T13" fmla="*/ 0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6" h="75">
                  <a:moveTo>
                    <a:pt x="0" y="2"/>
                  </a:moveTo>
                  <a:cubicBezTo>
                    <a:pt x="0" y="2"/>
                    <a:pt x="39" y="49"/>
                    <a:pt x="150" y="39"/>
                  </a:cubicBezTo>
                  <a:cubicBezTo>
                    <a:pt x="208" y="34"/>
                    <a:pt x="275" y="50"/>
                    <a:pt x="294" y="55"/>
                  </a:cubicBezTo>
                  <a:cubicBezTo>
                    <a:pt x="342" y="69"/>
                    <a:pt x="426" y="75"/>
                    <a:pt x="426" y="75"/>
                  </a:cubicBezTo>
                  <a:cubicBezTo>
                    <a:pt x="426" y="75"/>
                    <a:pt x="337" y="62"/>
                    <a:pt x="294" y="44"/>
                  </a:cubicBezTo>
                  <a:cubicBezTo>
                    <a:pt x="252" y="26"/>
                    <a:pt x="170" y="25"/>
                    <a:pt x="137" y="29"/>
                  </a:cubicBezTo>
                  <a:cubicBezTo>
                    <a:pt x="105" y="33"/>
                    <a:pt x="24" y="27"/>
                    <a:pt x="0" y="0"/>
                  </a:cubicBezTo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7" name="Freeform 169">
              <a:extLst>
                <a:ext uri="{FF2B5EF4-FFF2-40B4-BE49-F238E27FC236}">
                  <a16:creationId xmlns:a16="http://schemas.microsoft.com/office/drawing/2014/main" id="{624CAB0E-0872-4F06-8B99-2ADE63EF9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341"/>
              <a:ext cx="218" cy="645"/>
            </a:xfrm>
            <a:custGeom>
              <a:avLst/>
              <a:gdLst>
                <a:gd name="T0" fmla="*/ 1017 w 101"/>
                <a:gd name="T1" fmla="*/ 0 h 280"/>
                <a:gd name="T2" fmla="*/ 330 w 101"/>
                <a:gd name="T3" fmla="*/ 3423 h 280"/>
                <a:gd name="T4" fmla="*/ 1017 w 101"/>
                <a:gd name="T5" fmla="*/ 0 h 2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280">
                  <a:moveTo>
                    <a:pt x="101" y="0"/>
                  </a:moveTo>
                  <a:cubicBezTo>
                    <a:pt x="101" y="0"/>
                    <a:pt x="0" y="141"/>
                    <a:pt x="33" y="280"/>
                  </a:cubicBezTo>
                  <a:cubicBezTo>
                    <a:pt x="33" y="280"/>
                    <a:pt x="8" y="161"/>
                    <a:pt x="1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8" name="Freeform 170">
              <a:extLst>
                <a:ext uri="{FF2B5EF4-FFF2-40B4-BE49-F238E27FC236}">
                  <a16:creationId xmlns:a16="http://schemas.microsoft.com/office/drawing/2014/main" id="{77C1358F-426A-49BB-BE15-CFC0D7BF4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1491"/>
              <a:ext cx="653" cy="383"/>
            </a:xfrm>
            <a:custGeom>
              <a:avLst/>
              <a:gdLst>
                <a:gd name="T0" fmla="*/ 0 w 302"/>
                <a:gd name="T1" fmla="*/ 948 h 166"/>
                <a:gd name="T2" fmla="*/ 1749 w 302"/>
                <a:gd name="T3" fmla="*/ 773 h 166"/>
                <a:gd name="T4" fmla="*/ 3053 w 302"/>
                <a:gd name="T5" fmla="*/ 2040 h 166"/>
                <a:gd name="T6" fmla="*/ 1879 w 302"/>
                <a:gd name="T7" fmla="*/ 713 h 166"/>
                <a:gd name="T8" fmla="*/ 0 w 302"/>
                <a:gd name="T9" fmla="*/ 948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2" h="166">
                  <a:moveTo>
                    <a:pt x="0" y="77"/>
                  </a:moveTo>
                  <a:cubicBezTo>
                    <a:pt x="0" y="77"/>
                    <a:pt x="117" y="0"/>
                    <a:pt x="173" y="63"/>
                  </a:cubicBezTo>
                  <a:cubicBezTo>
                    <a:pt x="244" y="142"/>
                    <a:pt x="302" y="166"/>
                    <a:pt x="302" y="166"/>
                  </a:cubicBezTo>
                  <a:cubicBezTo>
                    <a:pt x="302" y="166"/>
                    <a:pt x="212" y="97"/>
                    <a:pt x="186" y="58"/>
                  </a:cubicBezTo>
                  <a:cubicBezTo>
                    <a:pt x="160" y="22"/>
                    <a:pt x="97" y="5"/>
                    <a:pt x="0" y="77"/>
                  </a:cubicBez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9" name="Freeform 171">
              <a:extLst>
                <a:ext uri="{FF2B5EF4-FFF2-40B4-BE49-F238E27FC236}">
                  <a16:creationId xmlns:a16="http://schemas.microsoft.com/office/drawing/2014/main" id="{8347A80D-4F7D-4DA0-9AE5-B93E88F3A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268"/>
              <a:ext cx="270" cy="173"/>
            </a:xfrm>
            <a:custGeom>
              <a:avLst/>
              <a:gdLst>
                <a:gd name="T0" fmla="*/ 0 w 125"/>
                <a:gd name="T1" fmla="*/ 554 h 75"/>
                <a:gd name="T2" fmla="*/ 946 w 125"/>
                <a:gd name="T3" fmla="*/ 187 h 75"/>
                <a:gd name="T4" fmla="*/ 1199 w 125"/>
                <a:gd name="T5" fmla="*/ 920 h 75"/>
                <a:gd name="T6" fmla="*/ 0 w 125"/>
                <a:gd name="T7" fmla="*/ 554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75">
                  <a:moveTo>
                    <a:pt x="0" y="45"/>
                  </a:moveTo>
                  <a:cubicBezTo>
                    <a:pt x="0" y="45"/>
                    <a:pt x="60" y="0"/>
                    <a:pt x="94" y="15"/>
                  </a:cubicBezTo>
                  <a:cubicBezTo>
                    <a:pt x="125" y="28"/>
                    <a:pt x="119" y="75"/>
                    <a:pt x="119" y="75"/>
                  </a:cubicBezTo>
                  <a:cubicBezTo>
                    <a:pt x="119" y="75"/>
                    <a:pt x="109" y="24"/>
                    <a:pt x="0" y="45"/>
                  </a:cubicBezTo>
                  <a:close/>
                </a:path>
              </a:pathLst>
            </a:custGeom>
            <a:solidFill>
              <a:srgbClr val="81B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0" name="Freeform 172">
              <a:extLst>
                <a:ext uri="{FF2B5EF4-FFF2-40B4-BE49-F238E27FC236}">
                  <a16:creationId xmlns:a16="http://schemas.microsoft.com/office/drawing/2014/main" id="{73311DD8-3777-413A-BEA8-3E9FEAE70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1427"/>
              <a:ext cx="128" cy="147"/>
            </a:xfrm>
            <a:custGeom>
              <a:avLst/>
              <a:gdLst>
                <a:gd name="T0" fmla="*/ 0 w 59"/>
                <a:gd name="T1" fmla="*/ 0 h 64"/>
                <a:gd name="T2" fmla="*/ 603 w 59"/>
                <a:gd name="T3" fmla="*/ 570 h 64"/>
                <a:gd name="T4" fmla="*/ 0 w 59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4">
                  <a:moveTo>
                    <a:pt x="0" y="0"/>
                  </a:moveTo>
                  <a:cubicBezTo>
                    <a:pt x="0" y="0"/>
                    <a:pt x="1" y="47"/>
                    <a:pt x="59" y="47"/>
                  </a:cubicBezTo>
                  <a:cubicBezTo>
                    <a:pt x="59" y="47"/>
                    <a:pt x="1" y="64"/>
                    <a:pt x="0" y="0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1" name="Freeform 173">
              <a:extLst>
                <a:ext uri="{FF2B5EF4-FFF2-40B4-BE49-F238E27FC236}">
                  <a16:creationId xmlns:a16="http://schemas.microsoft.com/office/drawing/2014/main" id="{AE0AC69B-97A9-4B25-9941-DF6022019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1190"/>
              <a:ext cx="24" cy="340"/>
            </a:xfrm>
            <a:custGeom>
              <a:avLst/>
              <a:gdLst>
                <a:gd name="T0" fmla="*/ 113 w 11"/>
                <a:gd name="T1" fmla="*/ 0 h 148"/>
                <a:gd name="T2" fmla="*/ 33 w 11"/>
                <a:gd name="T3" fmla="*/ 1794 h 148"/>
                <a:gd name="T4" fmla="*/ 44 w 11"/>
                <a:gd name="T5" fmla="*/ 37 h 148"/>
                <a:gd name="T6" fmla="*/ 113 w 11"/>
                <a:gd name="T7" fmla="*/ 0 h 1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8">
                  <a:moveTo>
                    <a:pt x="11" y="0"/>
                  </a:moveTo>
                  <a:cubicBezTo>
                    <a:pt x="11" y="0"/>
                    <a:pt x="0" y="122"/>
                    <a:pt x="3" y="148"/>
                  </a:cubicBezTo>
                  <a:cubicBezTo>
                    <a:pt x="4" y="3"/>
                    <a:pt x="4" y="3"/>
                    <a:pt x="4" y="3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2" name="Freeform 174">
              <a:extLst>
                <a:ext uri="{FF2B5EF4-FFF2-40B4-BE49-F238E27FC236}">
                  <a16:creationId xmlns:a16="http://schemas.microsoft.com/office/drawing/2014/main" id="{ADB204CC-923B-4E05-BDFC-5E754ADC8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454"/>
              <a:ext cx="95" cy="152"/>
            </a:xfrm>
            <a:custGeom>
              <a:avLst/>
              <a:gdLst>
                <a:gd name="T0" fmla="*/ 0 w 44"/>
                <a:gd name="T1" fmla="*/ 0 h 66"/>
                <a:gd name="T2" fmla="*/ 443 w 44"/>
                <a:gd name="T3" fmla="*/ 806 h 66"/>
                <a:gd name="T4" fmla="*/ 0 w 44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6">
                  <a:moveTo>
                    <a:pt x="0" y="0"/>
                  </a:moveTo>
                  <a:cubicBezTo>
                    <a:pt x="0" y="0"/>
                    <a:pt x="23" y="4"/>
                    <a:pt x="44" y="66"/>
                  </a:cubicBezTo>
                  <a:cubicBezTo>
                    <a:pt x="44" y="66"/>
                    <a:pt x="35" y="12"/>
                    <a:pt x="0" y="0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3" name="Freeform 175">
              <a:extLst>
                <a:ext uri="{FF2B5EF4-FFF2-40B4-BE49-F238E27FC236}">
                  <a16:creationId xmlns:a16="http://schemas.microsoft.com/office/drawing/2014/main" id="{3C542866-823D-48B7-9058-FF6DCF395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231"/>
              <a:ext cx="238" cy="138"/>
            </a:xfrm>
            <a:custGeom>
              <a:avLst/>
              <a:gdLst>
                <a:gd name="T0" fmla="*/ 0 w 110"/>
                <a:gd name="T1" fmla="*/ 704 h 60"/>
                <a:gd name="T2" fmla="*/ 1114 w 110"/>
                <a:gd name="T3" fmla="*/ 0 h 60"/>
                <a:gd name="T4" fmla="*/ 104 w 110"/>
                <a:gd name="T5" fmla="*/ 729 h 60"/>
                <a:gd name="T6" fmla="*/ 0 w 110"/>
                <a:gd name="T7" fmla="*/ 704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60">
                  <a:moveTo>
                    <a:pt x="0" y="58"/>
                  </a:moveTo>
                  <a:cubicBezTo>
                    <a:pt x="0" y="58"/>
                    <a:pt x="100" y="2"/>
                    <a:pt x="110" y="0"/>
                  </a:cubicBezTo>
                  <a:cubicBezTo>
                    <a:pt x="110" y="0"/>
                    <a:pt x="15" y="53"/>
                    <a:pt x="10" y="60"/>
                  </a:cubicBezTo>
                  <a:cubicBezTo>
                    <a:pt x="10" y="60"/>
                    <a:pt x="5" y="57"/>
                    <a:pt x="0" y="58"/>
                  </a:cubicBezTo>
                  <a:close/>
                </a:path>
              </a:pathLst>
            </a:custGeom>
            <a:solidFill>
              <a:srgbClr val="D5E3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4" name="Freeform 176">
              <a:extLst>
                <a:ext uri="{FF2B5EF4-FFF2-40B4-BE49-F238E27FC236}">
                  <a16:creationId xmlns:a16="http://schemas.microsoft.com/office/drawing/2014/main" id="{87E6F362-49E7-4C2A-84E6-E5B1EA706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1934"/>
              <a:ext cx="86" cy="108"/>
            </a:xfrm>
            <a:custGeom>
              <a:avLst/>
              <a:gdLst>
                <a:gd name="T0" fmla="*/ 398 w 40"/>
                <a:gd name="T1" fmla="*/ 0 h 47"/>
                <a:gd name="T2" fmla="*/ 226 w 40"/>
                <a:gd name="T3" fmla="*/ 570 h 47"/>
                <a:gd name="T4" fmla="*/ 398 w 40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7">
                  <a:moveTo>
                    <a:pt x="40" y="0"/>
                  </a:moveTo>
                  <a:cubicBezTo>
                    <a:pt x="40" y="0"/>
                    <a:pt x="0" y="21"/>
                    <a:pt x="23" y="47"/>
                  </a:cubicBezTo>
                  <a:cubicBezTo>
                    <a:pt x="23" y="47"/>
                    <a:pt x="5" y="27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5" name="Freeform 177">
              <a:extLst>
                <a:ext uri="{FF2B5EF4-FFF2-40B4-BE49-F238E27FC236}">
                  <a16:creationId xmlns:a16="http://schemas.microsoft.com/office/drawing/2014/main" id="{79B41079-127C-4D24-8C16-71FA1C2DC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201"/>
              <a:ext cx="115" cy="442"/>
            </a:xfrm>
            <a:custGeom>
              <a:avLst/>
              <a:gdLst>
                <a:gd name="T0" fmla="*/ 0 w 53"/>
                <a:gd name="T1" fmla="*/ 0 h 192"/>
                <a:gd name="T2" fmla="*/ 9 w 53"/>
                <a:gd name="T3" fmla="*/ 817 h 192"/>
                <a:gd name="T4" fmla="*/ 542 w 53"/>
                <a:gd name="T5" fmla="*/ 2344 h 192"/>
                <a:gd name="T6" fmla="*/ 52 w 53"/>
                <a:gd name="T7" fmla="*/ 985 h 192"/>
                <a:gd name="T8" fmla="*/ 0 w 53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92">
                  <a:moveTo>
                    <a:pt x="0" y="0"/>
                  </a:moveTo>
                  <a:cubicBezTo>
                    <a:pt x="0" y="0"/>
                    <a:pt x="0" y="47"/>
                    <a:pt x="1" y="67"/>
                  </a:cubicBezTo>
                  <a:cubicBezTo>
                    <a:pt x="2" y="86"/>
                    <a:pt x="18" y="149"/>
                    <a:pt x="53" y="192"/>
                  </a:cubicBezTo>
                  <a:cubicBezTo>
                    <a:pt x="53" y="192"/>
                    <a:pt x="14" y="142"/>
                    <a:pt x="5" y="81"/>
                  </a:cubicBezTo>
                  <a:cubicBezTo>
                    <a:pt x="0" y="5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6" name="Freeform 178">
              <a:extLst>
                <a:ext uri="{FF2B5EF4-FFF2-40B4-BE49-F238E27FC236}">
                  <a16:creationId xmlns:a16="http://schemas.microsoft.com/office/drawing/2014/main" id="{E5EB94E5-23E4-464C-94D1-16EACD1AC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1722"/>
              <a:ext cx="91" cy="103"/>
            </a:xfrm>
            <a:custGeom>
              <a:avLst/>
              <a:gdLst>
                <a:gd name="T0" fmla="*/ 427 w 42"/>
                <a:gd name="T1" fmla="*/ 0 h 45"/>
                <a:gd name="T2" fmla="*/ 0 w 42"/>
                <a:gd name="T3" fmla="*/ 540 h 45"/>
                <a:gd name="T4" fmla="*/ 427 w 42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5">
                  <a:moveTo>
                    <a:pt x="42" y="0"/>
                  </a:moveTo>
                  <a:cubicBezTo>
                    <a:pt x="42" y="0"/>
                    <a:pt x="24" y="1"/>
                    <a:pt x="0" y="45"/>
                  </a:cubicBezTo>
                  <a:cubicBezTo>
                    <a:pt x="0" y="45"/>
                    <a:pt x="30" y="4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7" name="Freeform 179">
              <a:extLst>
                <a:ext uri="{FF2B5EF4-FFF2-40B4-BE49-F238E27FC236}">
                  <a16:creationId xmlns:a16="http://schemas.microsoft.com/office/drawing/2014/main" id="{36A035CF-DE91-4F12-86C5-5D08FEF64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1729"/>
              <a:ext cx="587" cy="274"/>
            </a:xfrm>
            <a:custGeom>
              <a:avLst/>
              <a:gdLst>
                <a:gd name="T0" fmla="*/ 0 w 272"/>
                <a:gd name="T1" fmla="*/ 64 h 119"/>
                <a:gd name="T2" fmla="*/ 322 w 272"/>
                <a:gd name="T3" fmla="*/ 366 h 119"/>
                <a:gd name="T4" fmla="*/ 1951 w 272"/>
                <a:gd name="T5" fmla="*/ 1002 h 119"/>
                <a:gd name="T6" fmla="*/ 2393 w 272"/>
                <a:gd name="T7" fmla="*/ 916 h 119"/>
                <a:gd name="T8" fmla="*/ 2734 w 272"/>
                <a:gd name="T9" fmla="*/ 1050 h 119"/>
                <a:gd name="T10" fmla="*/ 675 w 272"/>
                <a:gd name="T11" fmla="*/ 1013 h 119"/>
                <a:gd name="T12" fmla="*/ 101 w 272"/>
                <a:gd name="T13" fmla="*/ 550 h 119"/>
                <a:gd name="T14" fmla="*/ 0 w 272"/>
                <a:gd name="T15" fmla="*/ 64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2" h="119">
                  <a:moveTo>
                    <a:pt x="0" y="5"/>
                  </a:moveTo>
                  <a:cubicBezTo>
                    <a:pt x="0" y="5"/>
                    <a:pt x="9" y="0"/>
                    <a:pt x="32" y="30"/>
                  </a:cubicBezTo>
                  <a:cubicBezTo>
                    <a:pt x="54" y="60"/>
                    <a:pt x="76" y="86"/>
                    <a:pt x="194" y="82"/>
                  </a:cubicBezTo>
                  <a:cubicBezTo>
                    <a:pt x="215" y="81"/>
                    <a:pt x="238" y="75"/>
                    <a:pt x="238" y="75"/>
                  </a:cubicBezTo>
                  <a:cubicBezTo>
                    <a:pt x="272" y="86"/>
                    <a:pt x="272" y="86"/>
                    <a:pt x="272" y="86"/>
                  </a:cubicBezTo>
                  <a:cubicBezTo>
                    <a:pt x="272" y="86"/>
                    <a:pt x="178" y="119"/>
                    <a:pt x="67" y="83"/>
                  </a:cubicBezTo>
                  <a:cubicBezTo>
                    <a:pt x="13" y="65"/>
                    <a:pt x="13" y="66"/>
                    <a:pt x="10" y="45"/>
                  </a:cubicBezTo>
                  <a:cubicBezTo>
                    <a:pt x="7" y="24"/>
                    <a:pt x="12" y="9"/>
                    <a:pt x="0" y="5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8" name="Freeform 180">
              <a:extLst>
                <a:ext uri="{FF2B5EF4-FFF2-40B4-BE49-F238E27FC236}">
                  <a16:creationId xmlns:a16="http://schemas.microsoft.com/office/drawing/2014/main" id="{DABEEAF1-2D38-4E13-9FAD-F9703EAB6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1779"/>
              <a:ext cx="360" cy="138"/>
            </a:xfrm>
            <a:custGeom>
              <a:avLst/>
              <a:gdLst>
                <a:gd name="T0" fmla="*/ 0 w 167"/>
                <a:gd name="T1" fmla="*/ 0 h 60"/>
                <a:gd name="T2" fmla="*/ 599 w 167"/>
                <a:gd name="T3" fmla="*/ 545 h 60"/>
                <a:gd name="T4" fmla="*/ 1673 w 167"/>
                <a:gd name="T5" fmla="*/ 646 h 60"/>
                <a:gd name="T6" fmla="*/ 511 w 167"/>
                <a:gd name="T7" fmla="*/ 439 h 60"/>
                <a:gd name="T8" fmla="*/ 0 w 167"/>
                <a:gd name="T9" fmla="*/ 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60">
                  <a:moveTo>
                    <a:pt x="0" y="0"/>
                  </a:moveTo>
                  <a:cubicBezTo>
                    <a:pt x="0" y="0"/>
                    <a:pt x="21" y="33"/>
                    <a:pt x="60" y="45"/>
                  </a:cubicBezTo>
                  <a:cubicBezTo>
                    <a:pt x="60" y="45"/>
                    <a:pt x="136" y="60"/>
                    <a:pt x="167" y="53"/>
                  </a:cubicBezTo>
                  <a:cubicBezTo>
                    <a:pt x="167" y="53"/>
                    <a:pt x="93" y="54"/>
                    <a:pt x="51" y="36"/>
                  </a:cubicBezTo>
                  <a:cubicBezTo>
                    <a:pt x="9" y="1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9" name="Freeform 181">
              <a:extLst>
                <a:ext uri="{FF2B5EF4-FFF2-40B4-BE49-F238E27FC236}">
                  <a16:creationId xmlns:a16="http://schemas.microsoft.com/office/drawing/2014/main" id="{58C1D649-4BB1-4118-90D5-DFA68F431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3055"/>
              <a:ext cx="65" cy="295"/>
            </a:xfrm>
            <a:custGeom>
              <a:avLst/>
              <a:gdLst>
                <a:gd name="T0" fmla="*/ 0 w 30"/>
                <a:gd name="T1" fmla="*/ 0 h 128"/>
                <a:gd name="T2" fmla="*/ 306 w 30"/>
                <a:gd name="T3" fmla="*/ 1567 h 128"/>
                <a:gd name="T4" fmla="*/ 0 w 30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28">
                  <a:moveTo>
                    <a:pt x="0" y="0"/>
                  </a:moveTo>
                  <a:cubicBezTo>
                    <a:pt x="0" y="0"/>
                    <a:pt x="16" y="6"/>
                    <a:pt x="30" y="128"/>
                  </a:cubicBezTo>
                  <a:cubicBezTo>
                    <a:pt x="30" y="128"/>
                    <a:pt x="25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0" name="Freeform 182">
              <a:extLst>
                <a:ext uri="{FF2B5EF4-FFF2-40B4-BE49-F238E27FC236}">
                  <a16:creationId xmlns:a16="http://schemas.microsoft.com/office/drawing/2014/main" id="{5630BD65-9C4D-4F70-AE28-79FC67E88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217"/>
              <a:ext cx="395" cy="281"/>
            </a:xfrm>
            <a:custGeom>
              <a:avLst/>
              <a:gdLst>
                <a:gd name="T0" fmla="*/ 0 w 183"/>
                <a:gd name="T1" fmla="*/ 880 h 122"/>
                <a:gd name="T2" fmla="*/ 1094 w 183"/>
                <a:gd name="T3" fmla="*/ 415 h 122"/>
                <a:gd name="T4" fmla="*/ 1347 w 183"/>
                <a:gd name="T5" fmla="*/ 1172 h 122"/>
                <a:gd name="T6" fmla="*/ 1528 w 183"/>
                <a:gd name="T7" fmla="*/ 1490 h 122"/>
                <a:gd name="T8" fmla="*/ 1086 w 183"/>
                <a:gd name="T9" fmla="*/ 134 h 122"/>
                <a:gd name="T10" fmla="*/ 0 w 183"/>
                <a:gd name="T11" fmla="*/ 880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122">
                  <a:moveTo>
                    <a:pt x="0" y="72"/>
                  </a:moveTo>
                  <a:cubicBezTo>
                    <a:pt x="0" y="72"/>
                    <a:pt x="73" y="15"/>
                    <a:pt x="109" y="34"/>
                  </a:cubicBezTo>
                  <a:cubicBezTo>
                    <a:pt x="142" y="52"/>
                    <a:pt x="134" y="96"/>
                    <a:pt x="134" y="96"/>
                  </a:cubicBezTo>
                  <a:cubicBezTo>
                    <a:pt x="134" y="96"/>
                    <a:pt x="136" y="114"/>
                    <a:pt x="152" y="122"/>
                  </a:cubicBezTo>
                  <a:cubicBezTo>
                    <a:pt x="152" y="122"/>
                    <a:pt x="183" y="21"/>
                    <a:pt x="108" y="11"/>
                  </a:cubicBezTo>
                  <a:cubicBezTo>
                    <a:pt x="33" y="0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1" name="Freeform 183">
              <a:extLst>
                <a:ext uri="{FF2B5EF4-FFF2-40B4-BE49-F238E27FC236}">
                  <a16:creationId xmlns:a16="http://schemas.microsoft.com/office/drawing/2014/main" id="{15C7D75E-28BA-4938-B5B0-931B973E1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810"/>
              <a:ext cx="43" cy="135"/>
            </a:xfrm>
            <a:custGeom>
              <a:avLst/>
              <a:gdLst>
                <a:gd name="T0" fmla="*/ 80 w 20"/>
                <a:gd name="T1" fmla="*/ 0 h 59"/>
                <a:gd name="T2" fmla="*/ 189 w 20"/>
                <a:gd name="T3" fmla="*/ 48 h 59"/>
                <a:gd name="T4" fmla="*/ 0 w 20"/>
                <a:gd name="T5" fmla="*/ 707 h 59"/>
                <a:gd name="T6" fmla="*/ 80 w 20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9">
                  <a:moveTo>
                    <a:pt x="8" y="0"/>
                  </a:moveTo>
                  <a:cubicBezTo>
                    <a:pt x="8" y="0"/>
                    <a:pt x="11" y="3"/>
                    <a:pt x="19" y="4"/>
                  </a:cubicBezTo>
                  <a:cubicBezTo>
                    <a:pt x="19" y="4"/>
                    <a:pt x="20" y="56"/>
                    <a:pt x="0" y="59"/>
                  </a:cubicBezTo>
                  <a:cubicBezTo>
                    <a:pt x="0" y="59"/>
                    <a:pt x="12" y="46"/>
                    <a:pt x="8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2" name="Freeform 184">
              <a:extLst>
                <a:ext uri="{FF2B5EF4-FFF2-40B4-BE49-F238E27FC236}">
                  <a16:creationId xmlns:a16="http://schemas.microsoft.com/office/drawing/2014/main" id="{F9EA074C-4130-4D00-8762-EC46D3E08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883"/>
              <a:ext cx="59" cy="95"/>
            </a:xfrm>
            <a:custGeom>
              <a:avLst/>
              <a:gdLst>
                <a:gd name="T0" fmla="*/ 0 w 27"/>
                <a:gd name="T1" fmla="*/ 0 h 41"/>
                <a:gd name="T2" fmla="*/ 105 w 27"/>
                <a:gd name="T3" fmla="*/ 28 h 41"/>
                <a:gd name="T4" fmla="*/ 186 w 27"/>
                <a:gd name="T5" fmla="*/ 510 h 41"/>
                <a:gd name="T6" fmla="*/ 0 w 27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1">
                  <a:moveTo>
                    <a:pt x="0" y="0"/>
                  </a:moveTo>
                  <a:cubicBezTo>
                    <a:pt x="0" y="0"/>
                    <a:pt x="6" y="3"/>
                    <a:pt x="10" y="2"/>
                  </a:cubicBezTo>
                  <a:cubicBezTo>
                    <a:pt x="10" y="2"/>
                    <a:pt x="27" y="33"/>
                    <a:pt x="18" y="41"/>
                  </a:cubicBezTo>
                  <a:cubicBezTo>
                    <a:pt x="18" y="41"/>
                    <a:pt x="15" y="11"/>
                    <a:pt x="0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3" name="Freeform 185">
              <a:extLst>
                <a:ext uri="{FF2B5EF4-FFF2-40B4-BE49-F238E27FC236}">
                  <a16:creationId xmlns:a16="http://schemas.microsoft.com/office/drawing/2014/main" id="{E34AE726-2820-475F-9678-B81993D72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828"/>
              <a:ext cx="48" cy="92"/>
            </a:xfrm>
            <a:custGeom>
              <a:avLst/>
              <a:gdLst>
                <a:gd name="T0" fmla="*/ 148 w 22"/>
                <a:gd name="T1" fmla="*/ 0 h 40"/>
                <a:gd name="T2" fmla="*/ 209 w 22"/>
                <a:gd name="T3" fmla="*/ 74 h 40"/>
                <a:gd name="T4" fmla="*/ 81 w 22"/>
                <a:gd name="T5" fmla="*/ 488 h 40"/>
                <a:gd name="T6" fmla="*/ 148 w 22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0">
                  <a:moveTo>
                    <a:pt x="14" y="0"/>
                  </a:moveTo>
                  <a:cubicBezTo>
                    <a:pt x="14" y="0"/>
                    <a:pt x="17" y="5"/>
                    <a:pt x="20" y="6"/>
                  </a:cubicBezTo>
                  <a:cubicBezTo>
                    <a:pt x="22" y="7"/>
                    <a:pt x="4" y="27"/>
                    <a:pt x="8" y="40"/>
                  </a:cubicBezTo>
                  <a:cubicBezTo>
                    <a:pt x="8" y="40"/>
                    <a:pt x="0" y="28"/>
                    <a:pt x="14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4" name="Freeform 186">
              <a:extLst>
                <a:ext uri="{FF2B5EF4-FFF2-40B4-BE49-F238E27FC236}">
                  <a16:creationId xmlns:a16="http://schemas.microsoft.com/office/drawing/2014/main" id="{642B4EDC-013F-4D58-934E-483F60E09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816"/>
              <a:ext cx="26" cy="120"/>
            </a:xfrm>
            <a:custGeom>
              <a:avLst/>
              <a:gdLst>
                <a:gd name="T0" fmla="*/ 52 w 12"/>
                <a:gd name="T1" fmla="*/ 0 h 52"/>
                <a:gd name="T2" fmla="*/ 0 w 12"/>
                <a:gd name="T3" fmla="*/ 639 h 52"/>
                <a:gd name="T4" fmla="*/ 52 w 1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2">
                  <a:moveTo>
                    <a:pt x="5" y="0"/>
                  </a:moveTo>
                  <a:cubicBezTo>
                    <a:pt x="5" y="0"/>
                    <a:pt x="9" y="26"/>
                    <a:pt x="0" y="52"/>
                  </a:cubicBezTo>
                  <a:cubicBezTo>
                    <a:pt x="0" y="52"/>
                    <a:pt x="12" y="24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5" name="Freeform 187">
              <a:extLst>
                <a:ext uri="{FF2B5EF4-FFF2-40B4-BE49-F238E27FC236}">
                  <a16:creationId xmlns:a16="http://schemas.microsoft.com/office/drawing/2014/main" id="{5777E039-ACD8-4974-BF27-DDFB35B7E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895"/>
              <a:ext cx="22" cy="60"/>
            </a:xfrm>
            <a:custGeom>
              <a:avLst/>
              <a:gdLst>
                <a:gd name="T0" fmla="*/ 0 w 10"/>
                <a:gd name="T1" fmla="*/ 0 h 26"/>
                <a:gd name="T2" fmla="*/ 106 w 10"/>
                <a:gd name="T3" fmla="*/ 318 h 26"/>
                <a:gd name="T4" fmla="*/ 0 w 10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0" y="0"/>
                  </a:moveTo>
                  <a:cubicBezTo>
                    <a:pt x="0" y="0"/>
                    <a:pt x="6" y="6"/>
                    <a:pt x="10" y="26"/>
                  </a:cubicBezTo>
                  <a:cubicBezTo>
                    <a:pt x="10" y="26"/>
                    <a:pt x="9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6" name="Freeform 188">
              <a:extLst>
                <a:ext uri="{FF2B5EF4-FFF2-40B4-BE49-F238E27FC236}">
                  <a16:creationId xmlns:a16="http://schemas.microsoft.com/office/drawing/2014/main" id="{72176984-56AD-482E-98E8-DEF556981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2433"/>
              <a:ext cx="54" cy="212"/>
            </a:xfrm>
            <a:custGeom>
              <a:avLst/>
              <a:gdLst>
                <a:gd name="T0" fmla="*/ 69 w 25"/>
                <a:gd name="T1" fmla="*/ 0 h 92"/>
                <a:gd name="T2" fmla="*/ 253 w 25"/>
                <a:gd name="T3" fmla="*/ 599 h 92"/>
                <a:gd name="T4" fmla="*/ 181 w 25"/>
                <a:gd name="T5" fmla="*/ 1127 h 92"/>
                <a:gd name="T6" fmla="*/ 181 w 25"/>
                <a:gd name="T7" fmla="*/ 770 h 92"/>
                <a:gd name="T8" fmla="*/ 60 w 25"/>
                <a:gd name="T9" fmla="*/ 159 h 92"/>
                <a:gd name="T10" fmla="*/ 9 w 25"/>
                <a:gd name="T11" fmla="*/ 85 h 92"/>
                <a:gd name="T12" fmla="*/ 69 w 25"/>
                <a:gd name="T13" fmla="*/ 0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92">
                  <a:moveTo>
                    <a:pt x="7" y="0"/>
                  </a:moveTo>
                  <a:cubicBezTo>
                    <a:pt x="19" y="16"/>
                    <a:pt x="25" y="34"/>
                    <a:pt x="25" y="49"/>
                  </a:cubicBezTo>
                  <a:cubicBezTo>
                    <a:pt x="25" y="65"/>
                    <a:pt x="10" y="82"/>
                    <a:pt x="18" y="92"/>
                  </a:cubicBezTo>
                  <a:cubicBezTo>
                    <a:pt x="18" y="92"/>
                    <a:pt x="10" y="87"/>
                    <a:pt x="18" y="63"/>
                  </a:cubicBezTo>
                  <a:cubicBezTo>
                    <a:pt x="25" y="40"/>
                    <a:pt x="12" y="19"/>
                    <a:pt x="6" y="13"/>
                  </a:cubicBezTo>
                  <a:cubicBezTo>
                    <a:pt x="5" y="12"/>
                    <a:pt x="3" y="10"/>
                    <a:pt x="1" y="7"/>
                  </a:cubicBezTo>
                  <a:cubicBezTo>
                    <a:pt x="1" y="7"/>
                    <a:pt x="0" y="0"/>
                    <a:pt x="7" y="0"/>
                  </a:cubicBezTo>
                  <a:close/>
                </a:path>
              </a:pathLst>
            </a:custGeom>
            <a:solidFill>
              <a:srgbClr val="8B26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7" name="Freeform 189">
              <a:extLst>
                <a:ext uri="{FF2B5EF4-FFF2-40B4-BE49-F238E27FC236}">
                  <a16:creationId xmlns:a16="http://schemas.microsoft.com/office/drawing/2014/main" id="{B360ECB3-CE66-4456-9A28-11B52E290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470"/>
              <a:ext cx="26" cy="85"/>
            </a:xfrm>
            <a:custGeom>
              <a:avLst/>
              <a:gdLst>
                <a:gd name="T0" fmla="*/ 0 w 12"/>
                <a:gd name="T1" fmla="*/ 0 h 37"/>
                <a:gd name="T2" fmla="*/ 93 w 12"/>
                <a:gd name="T3" fmla="*/ 448 h 37"/>
                <a:gd name="T4" fmla="*/ 0 w 12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7">
                  <a:moveTo>
                    <a:pt x="0" y="0"/>
                  </a:moveTo>
                  <a:cubicBezTo>
                    <a:pt x="0" y="0"/>
                    <a:pt x="10" y="21"/>
                    <a:pt x="9" y="37"/>
                  </a:cubicBezTo>
                  <a:cubicBezTo>
                    <a:pt x="9" y="37"/>
                    <a:pt x="12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8" name="Freeform 190">
              <a:extLst>
                <a:ext uri="{FF2B5EF4-FFF2-40B4-BE49-F238E27FC236}">
                  <a16:creationId xmlns:a16="http://schemas.microsoft.com/office/drawing/2014/main" id="{4B6AC7F3-651B-456F-881D-9EFC7CC67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830"/>
              <a:ext cx="16" cy="44"/>
            </a:xfrm>
            <a:custGeom>
              <a:avLst/>
              <a:gdLst>
                <a:gd name="T0" fmla="*/ 85 w 7"/>
                <a:gd name="T1" fmla="*/ 0 h 19"/>
                <a:gd name="T2" fmla="*/ 0 w 7"/>
                <a:gd name="T3" fmla="*/ 236 h 19"/>
                <a:gd name="T4" fmla="*/ 85 w 7"/>
                <a:gd name="T5" fmla="*/ 12 h 19"/>
                <a:gd name="T6" fmla="*/ 85 w 7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7" y="0"/>
                    <a:pt x="1" y="13"/>
                    <a:pt x="0" y="19"/>
                  </a:cubicBezTo>
                  <a:cubicBezTo>
                    <a:pt x="0" y="19"/>
                    <a:pt x="6" y="1"/>
                    <a:pt x="7" y="1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9" name="Freeform 191">
              <a:extLst>
                <a:ext uri="{FF2B5EF4-FFF2-40B4-BE49-F238E27FC236}">
                  <a16:creationId xmlns:a16="http://schemas.microsoft.com/office/drawing/2014/main" id="{6AAEDA20-EEF6-44B4-A742-3B1F7CB68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989"/>
              <a:ext cx="102" cy="78"/>
            </a:xfrm>
            <a:custGeom>
              <a:avLst/>
              <a:gdLst>
                <a:gd name="T0" fmla="*/ 480 w 47"/>
                <a:gd name="T1" fmla="*/ 0 h 34"/>
                <a:gd name="T2" fmla="*/ 0 w 47"/>
                <a:gd name="T3" fmla="*/ 353 h 34"/>
                <a:gd name="T4" fmla="*/ 202 w 47"/>
                <a:gd name="T5" fmla="*/ 411 h 34"/>
                <a:gd name="T6" fmla="*/ 480 w 47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34">
                  <a:moveTo>
                    <a:pt x="47" y="0"/>
                  </a:moveTo>
                  <a:cubicBezTo>
                    <a:pt x="47" y="0"/>
                    <a:pt x="10" y="19"/>
                    <a:pt x="0" y="29"/>
                  </a:cubicBezTo>
                  <a:cubicBezTo>
                    <a:pt x="0" y="29"/>
                    <a:pt x="11" y="27"/>
                    <a:pt x="20" y="34"/>
                  </a:cubicBezTo>
                  <a:cubicBezTo>
                    <a:pt x="20" y="34"/>
                    <a:pt x="17" y="20"/>
                    <a:pt x="47" y="0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0" name="Freeform 192">
              <a:extLst>
                <a:ext uri="{FF2B5EF4-FFF2-40B4-BE49-F238E27FC236}">
                  <a16:creationId xmlns:a16="http://schemas.microsoft.com/office/drawing/2014/main" id="{CFE2ECC9-33B1-42C2-8382-A06E31844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010"/>
              <a:ext cx="67" cy="44"/>
            </a:xfrm>
            <a:custGeom>
              <a:avLst/>
              <a:gdLst>
                <a:gd name="T0" fmla="*/ 0 w 31"/>
                <a:gd name="T1" fmla="*/ 236 h 19"/>
                <a:gd name="T2" fmla="*/ 313 w 31"/>
                <a:gd name="T3" fmla="*/ 0 h 19"/>
                <a:gd name="T4" fmla="*/ 19 w 31"/>
                <a:gd name="T5" fmla="*/ 236 h 19"/>
                <a:gd name="T6" fmla="*/ 0 w 31"/>
                <a:gd name="T7" fmla="*/ 23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">
                  <a:moveTo>
                    <a:pt x="0" y="19"/>
                  </a:moveTo>
                  <a:cubicBezTo>
                    <a:pt x="0" y="19"/>
                    <a:pt x="10" y="11"/>
                    <a:pt x="31" y="0"/>
                  </a:cubicBezTo>
                  <a:cubicBezTo>
                    <a:pt x="31" y="0"/>
                    <a:pt x="3" y="17"/>
                    <a:pt x="2" y="19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1" name="Freeform 193">
              <a:extLst>
                <a:ext uri="{FF2B5EF4-FFF2-40B4-BE49-F238E27FC236}">
                  <a16:creationId xmlns:a16="http://schemas.microsoft.com/office/drawing/2014/main" id="{D053BB9D-CE41-4DEA-BA38-FCD8411D3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247"/>
              <a:ext cx="177" cy="279"/>
            </a:xfrm>
            <a:custGeom>
              <a:avLst/>
              <a:gdLst>
                <a:gd name="T0" fmla="*/ 0 w 82"/>
                <a:gd name="T1" fmla="*/ 1335 h 121"/>
                <a:gd name="T2" fmla="*/ 574 w 82"/>
                <a:gd name="T3" fmla="*/ 1446 h 121"/>
                <a:gd name="T4" fmla="*/ 723 w 82"/>
                <a:gd name="T5" fmla="*/ 994 h 121"/>
                <a:gd name="T6" fmla="*/ 784 w 82"/>
                <a:gd name="T7" fmla="*/ 0 h 121"/>
                <a:gd name="T8" fmla="*/ 591 w 82"/>
                <a:gd name="T9" fmla="*/ 945 h 121"/>
                <a:gd name="T10" fmla="*/ 52 w 82"/>
                <a:gd name="T11" fmla="*/ 855 h 121"/>
                <a:gd name="T12" fmla="*/ 0 w 82"/>
                <a:gd name="T13" fmla="*/ 1335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" h="121">
                  <a:moveTo>
                    <a:pt x="0" y="109"/>
                  </a:moveTo>
                  <a:cubicBezTo>
                    <a:pt x="0" y="109"/>
                    <a:pt x="30" y="121"/>
                    <a:pt x="57" y="118"/>
                  </a:cubicBezTo>
                  <a:cubicBezTo>
                    <a:pt x="57" y="118"/>
                    <a:pt x="63" y="92"/>
                    <a:pt x="72" y="81"/>
                  </a:cubicBezTo>
                  <a:cubicBezTo>
                    <a:pt x="72" y="81"/>
                    <a:pt x="82" y="63"/>
                    <a:pt x="78" y="0"/>
                  </a:cubicBezTo>
                  <a:cubicBezTo>
                    <a:pt x="78" y="0"/>
                    <a:pt x="77" y="62"/>
                    <a:pt x="59" y="77"/>
                  </a:cubicBezTo>
                  <a:cubicBezTo>
                    <a:pt x="42" y="92"/>
                    <a:pt x="8" y="80"/>
                    <a:pt x="5" y="70"/>
                  </a:cubicBezTo>
                  <a:lnTo>
                    <a:pt x="0" y="109"/>
                  </a:lnTo>
                  <a:close/>
                </a:path>
              </a:pathLst>
            </a:custGeom>
            <a:solidFill>
              <a:srgbClr val="E2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2" name="Freeform 194">
              <a:extLst>
                <a:ext uri="{FF2B5EF4-FFF2-40B4-BE49-F238E27FC236}">
                  <a16:creationId xmlns:a16="http://schemas.microsoft.com/office/drawing/2014/main" id="{1EF0278C-0471-48EF-B98F-53AFF5C5E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206"/>
              <a:ext cx="149" cy="147"/>
            </a:xfrm>
            <a:custGeom>
              <a:avLst/>
              <a:gdLst>
                <a:gd name="T0" fmla="*/ 0 w 69"/>
                <a:gd name="T1" fmla="*/ 147 h 64"/>
                <a:gd name="T2" fmla="*/ 695 w 69"/>
                <a:gd name="T3" fmla="*/ 776 h 64"/>
                <a:gd name="T4" fmla="*/ 0 w 69"/>
                <a:gd name="T5" fmla="*/ 147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4">
                  <a:moveTo>
                    <a:pt x="0" y="12"/>
                  </a:moveTo>
                  <a:cubicBezTo>
                    <a:pt x="0" y="12"/>
                    <a:pt x="57" y="4"/>
                    <a:pt x="69" y="64"/>
                  </a:cubicBezTo>
                  <a:cubicBezTo>
                    <a:pt x="69" y="64"/>
                    <a:pt x="68" y="0"/>
                    <a:pt x="0" y="12"/>
                  </a:cubicBezTo>
                  <a:close/>
                </a:path>
              </a:pathLst>
            </a:custGeom>
            <a:solidFill>
              <a:srgbClr val="F4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3" name="Freeform 195">
              <a:extLst>
                <a:ext uri="{FF2B5EF4-FFF2-40B4-BE49-F238E27FC236}">
                  <a16:creationId xmlns:a16="http://schemas.microsoft.com/office/drawing/2014/main" id="{18E06902-1A9B-418E-8190-7E7CB9F26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090"/>
              <a:ext cx="1449" cy="1318"/>
            </a:xfrm>
            <a:custGeom>
              <a:avLst/>
              <a:gdLst>
                <a:gd name="T0" fmla="*/ 6748 w 671"/>
                <a:gd name="T1" fmla="*/ 4689 h 572"/>
                <a:gd name="T2" fmla="*/ 6716 w 671"/>
                <a:gd name="T3" fmla="*/ 4832 h 572"/>
                <a:gd name="T4" fmla="*/ 6254 w 671"/>
                <a:gd name="T5" fmla="*/ 5373 h 572"/>
                <a:gd name="T6" fmla="*/ 5852 w 671"/>
                <a:gd name="T7" fmla="*/ 6249 h 572"/>
                <a:gd name="T8" fmla="*/ 5265 w 671"/>
                <a:gd name="T9" fmla="*/ 6998 h 572"/>
                <a:gd name="T10" fmla="*/ 5638 w 671"/>
                <a:gd name="T11" fmla="*/ 6323 h 572"/>
                <a:gd name="T12" fmla="*/ 6072 w 671"/>
                <a:gd name="T13" fmla="*/ 5581 h 572"/>
                <a:gd name="T14" fmla="*/ 5386 w 671"/>
                <a:gd name="T15" fmla="*/ 5505 h 572"/>
                <a:gd name="T16" fmla="*/ 4924 w 671"/>
                <a:gd name="T17" fmla="*/ 5479 h 572"/>
                <a:gd name="T18" fmla="*/ 4569 w 671"/>
                <a:gd name="T19" fmla="*/ 5406 h 572"/>
                <a:gd name="T20" fmla="*/ 4822 w 671"/>
                <a:gd name="T21" fmla="*/ 5431 h 572"/>
                <a:gd name="T22" fmla="*/ 5558 w 671"/>
                <a:gd name="T23" fmla="*/ 5383 h 572"/>
                <a:gd name="T24" fmla="*/ 5872 w 671"/>
                <a:gd name="T25" fmla="*/ 5224 h 572"/>
                <a:gd name="T26" fmla="*/ 5144 w 671"/>
                <a:gd name="T27" fmla="*/ 5039 h 572"/>
                <a:gd name="T28" fmla="*/ 3647 w 671"/>
                <a:gd name="T29" fmla="*/ 4392 h 572"/>
                <a:gd name="T30" fmla="*/ 3004 w 671"/>
                <a:gd name="T31" fmla="*/ 4661 h 572"/>
                <a:gd name="T32" fmla="*/ 3073 w 671"/>
                <a:gd name="T33" fmla="*/ 4832 h 572"/>
                <a:gd name="T34" fmla="*/ 3554 w 671"/>
                <a:gd name="T35" fmla="*/ 4943 h 572"/>
                <a:gd name="T36" fmla="*/ 3889 w 671"/>
                <a:gd name="T37" fmla="*/ 5150 h 572"/>
                <a:gd name="T38" fmla="*/ 3647 w 671"/>
                <a:gd name="T39" fmla="*/ 5002 h 572"/>
                <a:gd name="T40" fmla="*/ 3101 w 671"/>
                <a:gd name="T41" fmla="*/ 5002 h 572"/>
                <a:gd name="T42" fmla="*/ 2799 w 671"/>
                <a:gd name="T43" fmla="*/ 4811 h 572"/>
                <a:gd name="T44" fmla="*/ 1650 w 671"/>
                <a:gd name="T45" fmla="*/ 5373 h 572"/>
                <a:gd name="T46" fmla="*/ 270 w 671"/>
                <a:gd name="T47" fmla="*/ 5797 h 572"/>
                <a:gd name="T48" fmla="*/ 80 w 671"/>
                <a:gd name="T49" fmla="*/ 5468 h 572"/>
                <a:gd name="T50" fmla="*/ 885 w 671"/>
                <a:gd name="T51" fmla="*/ 5777 h 572"/>
                <a:gd name="T52" fmla="*/ 1823 w 671"/>
                <a:gd name="T53" fmla="*/ 5028 h 572"/>
                <a:gd name="T54" fmla="*/ 2196 w 671"/>
                <a:gd name="T55" fmla="*/ 4880 h 572"/>
                <a:gd name="T56" fmla="*/ 1613 w 671"/>
                <a:gd name="T57" fmla="*/ 4475 h 572"/>
                <a:gd name="T58" fmla="*/ 644 w 671"/>
                <a:gd name="T59" fmla="*/ 4597 h 572"/>
                <a:gd name="T60" fmla="*/ 1399 w 671"/>
                <a:gd name="T61" fmla="*/ 4343 h 572"/>
                <a:gd name="T62" fmla="*/ 1782 w 671"/>
                <a:gd name="T63" fmla="*/ 4466 h 572"/>
                <a:gd name="T64" fmla="*/ 2486 w 671"/>
                <a:gd name="T65" fmla="*/ 4650 h 572"/>
                <a:gd name="T66" fmla="*/ 3041 w 671"/>
                <a:gd name="T67" fmla="*/ 3827 h 572"/>
                <a:gd name="T68" fmla="*/ 1963 w 671"/>
                <a:gd name="T69" fmla="*/ 1408 h 572"/>
                <a:gd name="T70" fmla="*/ 1693 w 671"/>
                <a:gd name="T71" fmla="*/ 1417 h 572"/>
                <a:gd name="T72" fmla="*/ 1492 w 671"/>
                <a:gd name="T73" fmla="*/ 1567 h 572"/>
                <a:gd name="T74" fmla="*/ 1572 w 671"/>
                <a:gd name="T75" fmla="*/ 1820 h 572"/>
                <a:gd name="T76" fmla="*/ 1753 w 671"/>
                <a:gd name="T77" fmla="*/ 2422 h 572"/>
                <a:gd name="T78" fmla="*/ 1684 w 671"/>
                <a:gd name="T79" fmla="*/ 2947 h 572"/>
                <a:gd name="T80" fmla="*/ 1684 w 671"/>
                <a:gd name="T81" fmla="*/ 2590 h 572"/>
                <a:gd name="T82" fmla="*/ 1572 w 671"/>
                <a:gd name="T83" fmla="*/ 1979 h 572"/>
                <a:gd name="T84" fmla="*/ 1339 w 671"/>
                <a:gd name="T85" fmla="*/ 1641 h 572"/>
                <a:gd name="T86" fmla="*/ 1069 w 671"/>
                <a:gd name="T87" fmla="*/ 1751 h 572"/>
                <a:gd name="T88" fmla="*/ 382 w 671"/>
                <a:gd name="T89" fmla="*/ 2813 h 572"/>
                <a:gd name="T90" fmla="*/ 9 w 671"/>
                <a:gd name="T91" fmla="*/ 3265 h 572"/>
                <a:gd name="T92" fmla="*/ 341 w 671"/>
                <a:gd name="T93" fmla="*/ 2740 h 572"/>
                <a:gd name="T94" fmla="*/ 896 w 671"/>
                <a:gd name="T95" fmla="*/ 1726 h 572"/>
                <a:gd name="T96" fmla="*/ 1529 w 671"/>
                <a:gd name="T97" fmla="*/ 1295 h 572"/>
                <a:gd name="T98" fmla="*/ 1935 w 671"/>
                <a:gd name="T99" fmla="*/ 0 h 57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71" h="572">
                  <a:moveTo>
                    <a:pt x="670" y="383"/>
                  </a:moveTo>
                  <a:cubicBezTo>
                    <a:pt x="671" y="386"/>
                    <a:pt x="670" y="390"/>
                    <a:pt x="667" y="395"/>
                  </a:cubicBezTo>
                  <a:cubicBezTo>
                    <a:pt x="651" y="414"/>
                    <a:pt x="596" y="406"/>
                    <a:pt x="621" y="439"/>
                  </a:cubicBezTo>
                  <a:cubicBezTo>
                    <a:pt x="645" y="473"/>
                    <a:pt x="606" y="502"/>
                    <a:pt x="581" y="511"/>
                  </a:cubicBezTo>
                  <a:cubicBezTo>
                    <a:pt x="556" y="520"/>
                    <a:pt x="560" y="572"/>
                    <a:pt x="523" y="572"/>
                  </a:cubicBezTo>
                  <a:cubicBezTo>
                    <a:pt x="523" y="572"/>
                    <a:pt x="550" y="566"/>
                    <a:pt x="560" y="517"/>
                  </a:cubicBezTo>
                  <a:cubicBezTo>
                    <a:pt x="564" y="499"/>
                    <a:pt x="630" y="491"/>
                    <a:pt x="603" y="456"/>
                  </a:cubicBezTo>
                  <a:cubicBezTo>
                    <a:pt x="589" y="437"/>
                    <a:pt x="561" y="454"/>
                    <a:pt x="535" y="450"/>
                  </a:cubicBezTo>
                  <a:cubicBezTo>
                    <a:pt x="521" y="449"/>
                    <a:pt x="505" y="440"/>
                    <a:pt x="489" y="448"/>
                  </a:cubicBezTo>
                  <a:cubicBezTo>
                    <a:pt x="464" y="459"/>
                    <a:pt x="454" y="442"/>
                    <a:pt x="454" y="442"/>
                  </a:cubicBezTo>
                  <a:cubicBezTo>
                    <a:pt x="454" y="442"/>
                    <a:pt x="463" y="455"/>
                    <a:pt x="479" y="444"/>
                  </a:cubicBezTo>
                  <a:cubicBezTo>
                    <a:pt x="495" y="433"/>
                    <a:pt x="518" y="442"/>
                    <a:pt x="552" y="440"/>
                  </a:cubicBezTo>
                  <a:cubicBezTo>
                    <a:pt x="587" y="438"/>
                    <a:pt x="585" y="429"/>
                    <a:pt x="583" y="427"/>
                  </a:cubicBezTo>
                  <a:cubicBezTo>
                    <a:pt x="575" y="420"/>
                    <a:pt x="549" y="417"/>
                    <a:pt x="511" y="412"/>
                  </a:cubicBezTo>
                  <a:cubicBezTo>
                    <a:pt x="465" y="407"/>
                    <a:pt x="379" y="368"/>
                    <a:pt x="362" y="359"/>
                  </a:cubicBezTo>
                  <a:cubicBezTo>
                    <a:pt x="347" y="351"/>
                    <a:pt x="329" y="353"/>
                    <a:pt x="298" y="381"/>
                  </a:cubicBezTo>
                  <a:cubicBezTo>
                    <a:pt x="298" y="381"/>
                    <a:pt x="292" y="387"/>
                    <a:pt x="305" y="395"/>
                  </a:cubicBezTo>
                  <a:cubicBezTo>
                    <a:pt x="317" y="403"/>
                    <a:pt x="335" y="410"/>
                    <a:pt x="353" y="404"/>
                  </a:cubicBezTo>
                  <a:cubicBezTo>
                    <a:pt x="370" y="399"/>
                    <a:pt x="377" y="412"/>
                    <a:pt x="386" y="421"/>
                  </a:cubicBezTo>
                  <a:cubicBezTo>
                    <a:pt x="386" y="421"/>
                    <a:pt x="372" y="407"/>
                    <a:pt x="362" y="409"/>
                  </a:cubicBezTo>
                  <a:cubicBezTo>
                    <a:pt x="352" y="412"/>
                    <a:pt x="328" y="416"/>
                    <a:pt x="308" y="409"/>
                  </a:cubicBezTo>
                  <a:cubicBezTo>
                    <a:pt x="288" y="403"/>
                    <a:pt x="285" y="388"/>
                    <a:pt x="278" y="393"/>
                  </a:cubicBezTo>
                  <a:cubicBezTo>
                    <a:pt x="262" y="405"/>
                    <a:pt x="181" y="410"/>
                    <a:pt x="164" y="439"/>
                  </a:cubicBezTo>
                  <a:cubicBezTo>
                    <a:pt x="140" y="479"/>
                    <a:pt x="78" y="499"/>
                    <a:pt x="27" y="474"/>
                  </a:cubicBezTo>
                  <a:cubicBezTo>
                    <a:pt x="7" y="464"/>
                    <a:pt x="0" y="446"/>
                    <a:pt x="8" y="447"/>
                  </a:cubicBezTo>
                  <a:cubicBezTo>
                    <a:pt x="8" y="447"/>
                    <a:pt x="23" y="480"/>
                    <a:pt x="88" y="472"/>
                  </a:cubicBezTo>
                  <a:cubicBezTo>
                    <a:pt x="153" y="465"/>
                    <a:pt x="136" y="431"/>
                    <a:pt x="181" y="411"/>
                  </a:cubicBezTo>
                  <a:cubicBezTo>
                    <a:pt x="200" y="402"/>
                    <a:pt x="218" y="399"/>
                    <a:pt x="218" y="399"/>
                  </a:cubicBezTo>
                  <a:cubicBezTo>
                    <a:pt x="218" y="399"/>
                    <a:pt x="177" y="394"/>
                    <a:pt x="160" y="366"/>
                  </a:cubicBezTo>
                  <a:cubicBezTo>
                    <a:pt x="143" y="337"/>
                    <a:pt x="101" y="427"/>
                    <a:pt x="64" y="376"/>
                  </a:cubicBezTo>
                  <a:cubicBezTo>
                    <a:pt x="64" y="376"/>
                    <a:pt x="87" y="407"/>
                    <a:pt x="139" y="355"/>
                  </a:cubicBezTo>
                  <a:cubicBezTo>
                    <a:pt x="147" y="347"/>
                    <a:pt x="160" y="341"/>
                    <a:pt x="177" y="365"/>
                  </a:cubicBezTo>
                  <a:cubicBezTo>
                    <a:pt x="194" y="387"/>
                    <a:pt x="235" y="384"/>
                    <a:pt x="247" y="380"/>
                  </a:cubicBezTo>
                  <a:cubicBezTo>
                    <a:pt x="247" y="380"/>
                    <a:pt x="341" y="357"/>
                    <a:pt x="302" y="313"/>
                  </a:cubicBezTo>
                  <a:cubicBezTo>
                    <a:pt x="302" y="313"/>
                    <a:pt x="205" y="235"/>
                    <a:pt x="195" y="115"/>
                  </a:cubicBezTo>
                  <a:cubicBezTo>
                    <a:pt x="195" y="106"/>
                    <a:pt x="180" y="105"/>
                    <a:pt x="168" y="116"/>
                  </a:cubicBezTo>
                  <a:cubicBezTo>
                    <a:pt x="163" y="121"/>
                    <a:pt x="156" y="125"/>
                    <a:pt x="148" y="128"/>
                  </a:cubicBezTo>
                  <a:cubicBezTo>
                    <a:pt x="148" y="128"/>
                    <a:pt x="143" y="132"/>
                    <a:pt x="156" y="149"/>
                  </a:cubicBezTo>
                  <a:cubicBezTo>
                    <a:pt x="168" y="165"/>
                    <a:pt x="174" y="183"/>
                    <a:pt x="174" y="198"/>
                  </a:cubicBezTo>
                  <a:cubicBezTo>
                    <a:pt x="174" y="214"/>
                    <a:pt x="160" y="230"/>
                    <a:pt x="167" y="241"/>
                  </a:cubicBezTo>
                  <a:cubicBezTo>
                    <a:pt x="167" y="241"/>
                    <a:pt x="160" y="235"/>
                    <a:pt x="167" y="212"/>
                  </a:cubicBezTo>
                  <a:cubicBezTo>
                    <a:pt x="175" y="188"/>
                    <a:pt x="161" y="168"/>
                    <a:pt x="156" y="162"/>
                  </a:cubicBezTo>
                  <a:cubicBezTo>
                    <a:pt x="150" y="156"/>
                    <a:pt x="133" y="134"/>
                    <a:pt x="133" y="134"/>
                  </a:cubicBezTo>
                  <a:cubicBezTo>
                    <a:pt x="125" y="137"/>
                    <a:pt x="116" y="140"/>
                    <a:pt x="106" y="143"/>
                  </a:cubicBezTo>
                  <a:cubicBezTo>
                    <a:pt x="48" y="163"/>
                    <a:pt x="67" y="206"/>
                    <a:pt x="38" y="230"/>
                  </a:cubicBezTo>
                  <a:cubicBezTo>
                    <a:pt x="31" y="235"/>
                    <a:pt x="5" y="249"/>
                    <a:pt x="1" y="267"/>
                  </a:cubicBezTo>
                  <a:cubicBezTo>
                    <a:pt x="1" y="267"/>
                    <a:pt x="2" y="251"/>
                    <a:pt x="34" y="224"/>
                  </a:cubicBezTo>
                  <a:cubicBezTo>
                    <a:pt x="53" y="208"/>
                    <a:pt x="41" y="164"/>
                    <a:pt x="89" y="141"/>
                  </a:cubicBezTo>
                  <a:cubicBezTo>
                    <a:pt x="137" y="117"/>
                    <a:pt x="135" y="124"/>
                    <a:pt x="152" y="106"/>
                  </a:cubicBezTo>
                  <a:cubicBezTo>
                    <a:pt x="167" y="89"/>
                    <a:pt x="185" y="47"/>
                    <a:pt x="192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4" name="Freeform 196">
              <a:extLst>
                <a:ext uri="{FF2B5EF4-FFF2-40B4-BE49-F238E27FC236}">
                  <a16:creationId xmlns:a16="http://schemas.microsoft.com/office/drawing/2014/main" id="{D862551D-9FAE-406B-A7AB-70754D625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2532"/>
              <a:ext cx="22" cy="49"/>
            </a:xfrm>
            <a:custGeom>
              <a:avLst/>
              <a:gdLst>
                <a:gd name="T0" fmla="*/ 44 w 10"/>
                <a:gd name="T1" fmla="*/ 240 h 21"/>
                <a:gd name="T2" fmla="*/ 106 w 10"/>
                <a:gd name="T3" fmla="*/ 114 h 21"/>
                <a:gd name="T4" fmla="*/ 20 w 10"/>
                <a:gd name="T5" fmla="*/ 65 h 21"/>
                <a:gd name="T6" fmla="*/ 9 w 10"/>
                <a:gd name="T7" fmla="*/ 191 h 21"/>
                <a:gd name="T8" fmla="*/ 44 w 10"/>
                <a:gd name="T9" fmla="*/ 24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1">
                  <a:moveTo>
                    <a:pt x="4" y="19"/>
                  </a:moveTo>
                  <a:cubicBezTo>
                    <a:pt x="6" y="15"/>
                    <a:pt x="10" y="13"/>
                    <a:pt x="10" y="9"/>
                  </a:cubicBezTo>
                  <a:cubicBezTo>
                    <a:pt x="10" y="5"/>
                    <a:pt x="5" y="0"/>
                    <a:pt x="2" y="5"/>
                  </a:cubicBezTo>
                  <a:cubicBezTo>
                    <a:pt x="1" y="7"/>
                    <a:pt x="1" y="13"/>
                    <a:pt x="1" y="15"/>
                  </a:cubicBezTo>
                  <a:cubicBezTo>
                    <a:pt x="0" y="17"/>
                    <a:pt x="1" y="21"/>
                    <a:pt x="4" y="19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5" name="Freeform 197">
              <a:extLst>
                <a:ext uri="{FF2B5EF4-FFF2-40B4-BE49-F238E27FC236}">
                  <a16:creationId xmlns:a16="http://schemas.microsoft.com/office/drawing/2014/main" id="{0C3FBC65-A818-45AD-AC7D-7DCA32EB9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763"/>
              <a:ext cx="35" cy="21"/>
            </a:xfrm>
            <a:custGeom>
              <a:avLst/>
              <a:gdLst>
                <a:gd name="T0" fmla="*/ 53 w 16"/>
                <a:gd name="T1" fmla="*/ 12 h 9"/>
                <a:gd name="T2" fmla="*/ 96 w 16"/>
                <a:gd name="T3" fmla="*/ 86 h 9"/>
                <a:gd name="T4" fmla="*/ 61 w 16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5" y="1"/>
                  </a:moveTo>
                  <a:cubicBezTo>
                    <a:pt x="10" y="1"/>
                    <a:pt x="16" y="9"/>
                    <a:pt x="9" y="7"/>
                  </a:cubicBezTo>
                  <a:cubicBezTo>
                    <a:pt x="7" y="7"/>
                    <a:pt x="0" y="0"/>
                    <a:pt x="6" y="1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6" name="Freeform 198">
              <a:extLst>
                <a:ext uri="{FF2B5EF4-FFF2-40B4-BE49-F238E27FC236}">
                  <a16:creationId xmlns:a16="http://schemas.microsoft.com/office/drawing/2014/main" id="{62EA653A-61EF-4CDE-AB68-15A648927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645"/>
              <a:ext cx="10" cy="33"/>
            </a:xfrm>
            <a:custGeom>
              <a:avLst/>
              <a:gdLst>
                <a:gd name="T0" fmla="*/ 16 w 5"/>
                <a:gd name="T1" fmla="*/ 0 h 14"/>
                <a:gd name="T2" fmla="*/ 8 w 5"/>
                <a:gd name="T3" fmla="*/ 94 h 14"/>
                <a:gd name="T4" fmla="*/ 32 w 5"/>
                <a:gd name="T5" fmla="*/ 184 h 14"/>
                <a:gd name="T6" fmla="*/ 8 w 5"/>
                <a:gd name="T7" fmla="*/ 2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4">
                  <a:moveTo>
                    <a:pt x="2" y="0"/>
                  </a:moveTo>
                  <a:cubicBezTo>
                    <a:pt x="4" y="3"/>
                    <a:pt x="1" y="4"/>
                    <a:pt x="1" y="7"/>
                  </a:cubicBezTo>
                  <a:cubicBezTo>
                    <a:pt x="0" y="9"/>
                    <a:pt x="2" y="12"/>
                    <a:pt x="4" y="14"/>
                  </a:cubicBezTo>
                  <a:cubicBezTo>
                    <a:pt x="4" y="12"/>
                    <a:pt x="5" y="1"/>
                    <a:pt x="1" y="2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7" name="Freeform 199">
              <a:extLst>
                <a:ext uri="{FF2B5EF4-FFF2-40B4-BE49-F238E27FC236}">
                  <a16:creationId xmlns:a16="http://schemas.microsoft.com/office/drawing/2014/main" id="{E8B8EB7D-3937-4978-8F9A-65F1ED905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2528"/>
              <a:ext cx="24" cy="32"/>
            </a:xfrm>
            <a:custGeom>
              <a:avLst/>
              <a:gdLst>
                <a:gd name="T0" fmla="*/ 9 w 11"/>
                <a:gd name="T1" fmla="*/ 48 h 14"/>
                <a:gd name="T2" fmla="*/ 105 w 11"/>
                <a:gd name="T3" fmla="*/ 37 h 14"/>
                <a:gd name="T4" fmla="*/ 9 w 11"/>
                <a:gd name="T5" fmla="*/ 4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" y="4"/>
                  </a:moveTo>
                  <a:cubicBezTo>
                    <a:pt x="0" y="14"/>
                    <a:pt x="11" y="7"/>
                    <a:pt x="10" y="3"/>
                  </a:cubicBezTo>
                  <a:cubicBezTo>
                    <a:pt x="9" y="0"/>
                    <a:pt x="3" y="2"/>
                    <a:pt x="1" y="4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8" name="Freeform 200">
              <a:extLst>
                <a:ext uri="{FF2B5EF4-FFF2-40B4-BE49-F238E27FC236}">
                  <a16:creationId xmlns:a16="http://schemas.microsoft.com/office/drawing/2014/main" id="{5DCD6731-7E55-43AA-946E-E71F29F2E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2611"/>
              <a:ext cx="7" cy="25"/>
            </a:xfrm>
            <a:custGeom>
              <a:avLst/>
              <a:gdLst>
                <a:gd name="T0" fmla="*/ 28 w 3"/>
                <a:gd name="T1" fmla="*/ 0 h 11"/>
                <a:gd name="T2" fmla="*/ 37 w 3"/>
                <a:gd name="T3" fmla="*/ 130 h 11"/>
                <a:gd name="T4" fmla="*/ 28 w 3"/>
                <a:gd name="T5" fmla="*/ 0 h 11"/>
                <a:gd name="T6" fmla="*/ 12 w 3"/>
                <a:gd name="T7" fmla="*/ 1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1">
                  <a:moveTo>
                    <a:pt x="2" y="0"/>
                  </a:moveTo>
                  <a:cubicBezTo>
                    <a:pt x="0" y="2"/>
                    <a:pt x="0" y="11"/>
                    <a:pt x="3" y="11"/>
                  </a:cubicBezTo>
                  <a:cubicBezTo>
                    <a:pt x="3" y="8"/>
                    <a:pt x="3" y="4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9" name="Freeform 201">
              <a:extLst>
                <a:ext uri="{FF2B5EF4-FFF2-40B4-BE49-F238E27FC236}">
                  <a16:creationId xmlns:a16="http://schemas.microsoft.com/office/drawing/2014/main" id="{806222E4-E75F-4FAD-B511-F1D9B6FFB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751"/>
              <a:ext cx="18" cy="12"/>
            </a:xfrm>
            <a:custGeom>
              <a:avLst/>
              <a:gdLst>
                <a:gd name="T0" fmla="*/ 0 w 8"/>
                <a:gd name="T1" fmla="*/ 29 h 5"/>
                <a:gd name="T2" fmla="*/ 72 w 8"/>
                <a:gd name="T3" fmla="*/ 29 h 5"/>
                <a:gd name="T4" fmla="*/ 11 w 8"/>
                <a:gd name="T5" fmla="*/ 4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2"/>
                  </a:moveTo>
                  <a:cubicBezTo>
                    <a:pt x="2" y="5"/>
                    <a:pt x="8" y="5"/>
                    <a:pt x="6" y="2"/>
                  </a:cubicBezTo>
                  <a:cubicBezTo>
                    <a:pt x="5" y="0"/>
                    <a:pt x="1" y="1"/>
                    <a:pt x="1" y="3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0" name="Freeform 202">
              <a:extLst>
                <a:ext uri="{FF2B5EF4-FFF2-40B4-BE49-F238E27FC236}">
                  <a16:creationId xmlns:a16="http://schemas.microsoft.com/office/drawing/2014/main" id="{5C70C080-223B-4AFA-ACB9-534CC09D1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583"/>
              <a:ext cx="15" cy="19"/>
            </a:xfrm>
            <a:custGeom>
              <a:avLst/>
              <a:gdLst>
                <a:gd name="T0" fmla="*/ 0 w 7"/>
                <a:gd name="T1" fmla="*/ 40 h 8"/>
                <a:gd name="T2" fmla="*/ 69 w 7"/>
                <a:gd name="T3" fmla="*/ 78 h 8"/>
                <a:gd name="T4" fmla="*/ 9 w 7"/>
                <a:gd name="T5" fmla="*/ 5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0" y="6"/>
                    <a:pt x="4" y="8"/>
                    <a:pt x="7" y="6"/>
                  </a:cubicBezTo>
                  <a:cubicBezTo>
                    <a:pt x="6" y="5"/>
                    <a:pt x="0" y="0"/>
                    <a:pt x="1" y="4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1" name="Freeform 203">
              <a:extLst>
                <a:ext uri="{FF2B5EF4-FFF2-40B4-BE49-F238E27FC236}">
                  <a16:creationId xmlns:a16="http://schemas.microsoft.com/office/drawing/2014/main" id="{D522E4AD-7EA5-4582-A9D0-366A78815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774"/>
              <a:ext cx="15" cy="30"/>
            </a:xfrm>
            <a:custGeom>
              <a:avLst/>
              <a:gdLst>
                <a:gd name="T0" fmla="*/ 28 w 7"/>
                <a:gd name="T1" fmla="*/ 0 h 13"/>
                <a:gd name="T2" fmla="*/ 51 w 7"/>
                <a:gd name="T3" fmla="*/ 97 h 13"/>
                <a:gd name="T4" fmla="*/ 28 w 7"/>
                <a:gd name="T5" fmla="*/ 1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3" y="0"/>
                  </a:moveTo>
                  <a:cubicBezTo>
                    <a:pt x="2" y="2"/>
                    <a:pt x="0" y="13"/>
                    <a:pt x="5" y="8"/>
                  </a:cubicBezTo>
                  <a:cubicBezTo>
                    <a:pt x="7" y="6"/>
                    <a:pt x="6" y="0"/>
                    <a:pt x="3" y="1"/>
                  </a:cubicBezTo>
                </a:path>
              </a:pathLst>
            </a:custGeom>
            <a:solidFill>
              <a:srgbClr val="D6A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8373" name="Group 204">
            <a:extLst>
              <a:ext uri="{FF2B5EF4-FFF2-40B4-BE49-F238E27FC236}">
                <a16:creationId xmlns:a16="http://schemas.microsoft.com/office/drawing/2014/main" id="{1DD0C7F9-8C07-47B4-97D1-103C93168CA8}"/>
              </a:ext>
            </a:extLst>
          </p:cNvPr>
          <p:cNvGrpSpPr>
            <a:grpSpLocks/>
          </p:cNvGrpSpPr>
          <p:nvPr/>
        </p:nvGrpSpPr>
        <p:grpSpPr bwMode="auto">
          <a:xfrm>
            <a:off x="2349500" y="1447800"/>
            <a:ext cx="3440113" cy="4371975"/>
            <a:chOff x="520" y="772"/>
            <a:chExt cx="2167" cy="2754"/>
          </a:xfrm>
        </p:grpSpPr>
        <p:sp>
          <p:nvSpPr>
            <p:cNvPr id="58374" name="Freeform 205">
              <a:extLst>
                <a:ext uri="{FF2B5EF4-FFF2-40B4-BE49-F238E27FC236}">
                  <a16:creationId xmlns:a16="http://schemas.microsoft.com/office/drawing/2014/main" id="{FF6F124A-4A65-44E0-BFA6-DD2A02E22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365"/>
              <a:ext cx="340" cy="613"/>
            </a:xfrm>
            <a:custGeom>
              <a:avLst/>
              <a:gdLst>
                <a:gd name="T0" fmla="*/ 0 w 167"/>
                <a:gd name="T1" fmla="*/ 0 h 282"/>
                <a:gd name="T2" fmla="*/ 59 w 167"/>
                <a:gd name="T3" fmla="*/ 2404 h 282"/>
                <a:gd name="T4" fmla="*/ 1360 w 167"/>
                <a:gd name="T5" fmla="*/ 1856 h 282"/>
                <a:gd name="T6" fmla="*/ 1409 w 167"/>
                <a:gd name="T7" fmla="*/ 0 h 282"/>
                <a:gd name="T8" fmla="*/ 0 w 167"/>
                <a:gd name="T9" fmla="*/ 0 h 2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" h="282">
                  <a:moveTo>
                    <a:pt x="0" y="0"/>
                  </a:moveTo>
                  <a:cubicBezTo>
                    <a:pt x="0" y="0"/>
                    <a:pt x="11" y="202"/>
                    <a:pt x="7" y="234"/>
                  </a:cubicBezTo>
                  <a:cubicBezTo>
                    <a:pt x="7" y="234"/>
                    <a:pt x="77" y="282"/>
                    <a:pt x="161" y="181"/>
                  </a:cubicBezTo>
                  <a:cubicBezTo>
                    <a:pt x="167" y="0"/>
                    <a:pt x="167" y="0"/>
                    <a:pt x="16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5" name="Freeform 206">
              <a:extLst>
                <a:ext uri="{FF2B5EF4-FFF2-40B4-BE49-F238E27FC236}">
                  <a16:creationId xmlns:a16="http://schemas.microsoft.com/office/drawing/2014/main" id="{67BC49F3-8F68-4C9C-8CA9-8F5FFBCDE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772"/>
              <a:ext cx="1016" cy="1097"/>
            </a:xfrm>
            <a:custGeom>
              <a:avLst/>
              <a:gdLst>
                <a:gd name="T0" fmla="*/ 424 w 499"/>
                <a:gd name="T1" fmla="*/ 4992 h 505"/>
                <a:gd name="T2" fmla="*/ 548 w 499"/>
                <a:gd name="T3" fmla="*/ 2563 h 505"/>
                <a:gd name="T4" fmla="*/ 969 w 499"/>
                <a:gd name="T5" fmla="*/ 647 h 505"/>
                <a:gd name="T6" fmla="*/ 1672 w 499"/>
                <a:gd name="T7" fmla="*/ 367 h 505"/>
                <a:gd name="T8" fmla="*/ 2152 w 499"/>
                <a:gd name="T9" fmla="*/ 943 h 505"/>
                <a:gd name="T10" fmla="*/ 2673 w 499"/>
                <a:gd name="T11" fmla="*/ 0 h 505"/>
                <a:gd name="T12" fmla="*/ 3030 w 499"/>
                <a:gd name="T13" fmla="*/ 306 h 505"/>
                <a:gd name="T14" fmla="*/ 2981 w 499"/>
                <a:gd name="T15" fmla="*/ 971 h 505"/>
                <a:gd name="T16" fmla="*/ 3374 w 499"/>
                <a:gd name="T17" fmla="*/ 367 h 505"/>
                <a:gd name="T18" fmla="*/ 3830 w 499"/>
                <a:gd name="T19" fmla="*/ 708 h 505"/>
                <a:gd name="T20" fmla="*/ 3689 w 499"/>
                <a:gd name="T21" fmla="*/ 1075 h 505"/>
                <a:gd name="T22" fmla="*/ 3757 w 499"/>
                <a:gd name="T23" fmla="*/ 1558 h 505"/>
                <a:gd name="T24" fmla="*/ 4121 w 499"/>
                <a:gd name="T25" fmla="*/ 3289 h 505"/>
                <a:gd name="T26" fmla="*/ 2209 w 499"/>
                <a:gd name="T27" fmla="*/ 3043 h 505"/>
                <a:gd name="T28" fmla="*/ 1849 w 499"/>
                <a:gd name="T29" fmla="*/ 5177 h 505"/>
                <a:gd name="T30" fmla="*/ 424 w 499"/>
                <a:gd name="T31" fmla="*/ 4992 h 50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9" h="505">
                  <a:moveTo>
                    <a:pt x="50" y="487"/>
                  </a:moveTo>
                  <a:cubicBezTo>
                    <a:pt x="50" y="487"/>
                    <a:pt x="0" y="342"/>
                    <a:pt x="65" y="250"/>
                  </a:cubicBezTo>
                  <a:cubicBezTo>
                    <a:pt x="130" y="158"/>
                    <a:pt x="142" y="104"/>
                    <a:pt x="115" y="63"/>
                  </a:cubicBezTo>
                  <a:cubicBezTo>
                    <a:pt x="115" y="63"/>
                    <a:pt x="166" y="21"/>
                    <a:pt x="198" y="36"/>
                  </a:cubicBezTo>
                  <a:cubicBezTo>
                    <a:pt x="198" y="36"/>
                    <a:pt x="213" y="92"/>
                    <a:pt x="255" y="92"/>
                  </a:cubicBezTo>
                  <a:cubicBezTo>
                    <a:pt x="276" y="92"/>
                    <a:pt x="290" y="0"/>
                    <a:pt x="317" y="0"/>
                  </a:cubicBezTo>
                  <a:cubicBezTo>
                    <a:pt x="317" y="0"/>
                    <a:pt x="350" y="3"/>
                    <a:pt x="359" y="30"/>
                  </a:cubicBezTo>
                  <a:cubicBezTo>
                    <a:pt x="359" y="30"/>
                    <a:pt x="332" y="89"/>
                    <a:pt x="353" y="95"/>
                  </a:cubicBezTo>
                  <a:cubicBezTo>
                    <a:pt x="374" y="101"/>
                    <a:pt x="400" y="36"/>
                    <a:pt x="400" y="36"/>
                  </a:cubicBezTo>
                  <a:cubicBezTo>
                    <a:pt x="400" y="36"/>
                    <a:pt x="433" y="27"/>
                    <a:pt x="454" y="69"/>
                  </a:cubicBezTo>
                  <a:cubicBezTo>
                    <a:pt x="454" y="69"/>
                    <a:pt x="451" y="90"/>
                    <a:pt x="437" y="105"/>
                  </a:cubicBezTo>
                  <a:cubicBezTo>
                    <a:pt x="423" y="120"/>
                    <a:pt x="426" y="134"/>
                    <a:pt x="445" y="152"/>
                  </a:cubicBezTo>
                  <a:cubicBezTo>
                    <a:pt x="464" y="170"/>
                    <a:pt x="499" y="209"/>
                    <a:pt x="488" y="321"/>
                  </a:cubicBezTo>
                  <a:cubicBezTo>
                    <a:pt x="488" y="321"/>
                    <a:pt x="347" y="232"/>
                    <a:pt x="262" y="297"/>
                  </a:cubicBezTo>
                  <a:cubicBezTo>
                    <a:pt x="178" y="362"/>
                    <a:pt x="219" y="505"/>
                    <a:pt x="219" y="505"/>
                  </a:cubicBezTo>
                  <a:cubicBezTo>
                    <a:pt x="219" y="505"/>
                    <a:pt x="133" y="417"/>
                    <a:pt x="50" y="487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6" name="Freeform 207">
              <a:extLst>
                <a:ext uri="{FF2B5EF4-FFF2-40B4-BE49-F238E27FC236}">
                  <a16:creationId xmlns:a16="http://schemas.microsoft.com/office/drawing/2014/main" id="{9F671D90-8C9C-46DC-86CA-EEDC435B5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174"/>
              <a:ext cx="813" cy="728"/>
            </a:xfrm>
            <a:custGeom>
              <a:avLst/>
              <a:gdLst>
                <a:gd name="T0" fmla="*/ 3276 w 399"/>
                <a:gd name="T1" fmla="*/ 769 h 335"/>
                <a:gd name="T2" fmla="*/ 2749 w 399"/>
                <a:gd name="T3" fmla="*/ 141 h 335"/>
                <a:gd name="T4" fmla="*/ 1665 w 399"/>
                <a:gd name="T5" fmla="*/ 350 h 335"/>
                <a:gd name="T6" fmla="*/ 1149 w 399"/>
                <a:gd name="T7" fmla="*/ 1232 h 335"/>
                <a:gd name="T8" fmla="*/ 996 w 399"/>
                <a:gd name="T9" fmla="*/ 2167 h 335"/>
                <a:gd name="T10" fmla="*/ 228 w 399"/>
                <a:gd name="T11" fmla="*/ 2947 h 335"/>
                <a:gd name="T12" fmla="*/ 1549 w 399"/>
                <a:gd name="T13" fmla="*/ 3201 h 335"/>
                <a:gd name="T14" fmla="*/ 2038 w 399"/>
                <a:gd name="T15" fmla="*/ 2230 h 335"/>
                <a:gd name="T16" fmla="*/ 2512 w 399"/>
                <a:gd name="T17" fmla="*/ 1654 h 335"/>
                <a:gd name="T18" fmla="*/ 2944 w 399"/>
                <a:gd name="T19" fmla="*/ 1436 h 335"/>
                <a:gd name="T20" fmla="*/ 3309 w 399"/>
                <a:gd name="T21" fmla="*/ 1087 h 335"/>
                <a:gd name="T22" fmla="*/ 3293 w 399"/>
                <a:gd name="T23" fmla="*/ 780 h 3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9" h="335">
                  <a:moveTo>
                    <a:pt x="387" y="75"/>
                  </a:moveTo>
                  <a:cubicBezTo>
                    <a:pt x="380" y="48"/>
                    <a:pt x="351" y="22"/>
                    <a:pt x="325" y="14"/>
                  </a:cubicBezTo>
                  <a:cubicBezTo>
                    <a:pt x="279" y="0"/>
                    <a:pt x="235" y="4"/>
                    <a:pt x="197" y="34"/>
                  </a:cubicBezTo>
                  <a:cubicBezTo>
                    <a:pt x="169" y="56"/>
                    <a:pt x="148" y="85"/>
                    <a:pt x="136" y="120"/>
                  </a:cubicBezTo>
                  <a:cubicBezTo>
                    <a:pt x="126" y="150"/>
                    <a:pt x="118" y="182"/>
                    <a:pt x="118" y="211"/>
                  </a:cubicBezTo>
                  <a:cubicBezTo>
                    <a:pt x="118" y="248"/>
                    <a:pt x="0" y="202"/>
                    <a:pt x="27" y="287"/>
                  </a:cubicBezTo>
                  <a:cubicBezTo>
                    <a:pt x="37" y="316"/>
                    <a:pt x="166" y="335"/>
                    <a:pt x="183" y="312"/>
                  </a:cubicBezTo>
                  <a:cubicBezTo>
                    <a:pt x="206" y="282"/>
                    <a:pt x="221" y="249"/>
                    <a:pt x="241" y="217"/>
                  </a:cubicBezTo>
                  <a:cubicBezTo>
                    <a:pt x="255" y="194"/>
                    <a:pt x="273" y="176"/>
                    <a:pt x="297" y="161"/>
                  </a:cubicBezTo>
                  <a:cubicBezTo>
                    <a:pt x="313" y="151"/>
                    <a:pt x="331" y="147"/>
                    <a:pt x="348" y="140"/>
                  </a:cubicBezTo>
                  <a:cubicBezTo>
                    <a:pt x="364" y="132"/>
                    <a:pt x="383" y="123"/>
                    <a:pt x="391" y="106"/>
                  </a:cubicBezTo>
                  <a:cubicBezTo>
                    <a:pt x="396" y="95"/>
                    <a:pt x="399" y="84"/>
                    <a:pt x="389" y="76"/>
                  </a:cubicBezTo>
                </a:path>
              </a:pathLst>
            </a:custGeom>
            <a:solidFill>
              <a:srgbClr val="E12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7" name="Freeform 208">
              <a:extLst>
                <a:ext uri="{FF2B5EF4-FFF2-40B4-BE49-F238E27FC236}">
                  <a16:creationId xmlns:a16="http://schemas.microsoft.com/office/drawing/2014/main" id="{E593A9D4-ABA1-4AE6-AC9A-EB5FCF7AD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935"/>
              <a:ext cx="334" cy="523"/>
            </a:xfrm>
            <a:custGeom>
              <a:avLst/>
              <a:gdLst>
                <a:gd name="T0" fmla="*/ 0 w 164"/>
                <a:gd name="T1" fmla="*/ 0 h 241"/>
                <a:gd name="T2" fmla="*/ 196 w 164"/>
                <a:gd name="T3" fmla="*/ 1949 h 241"/>
                <a:gd name="T4" fmla="*/ 1385 w 164"/>
                <a:gd name="T5" fmla="*/ 1851 h 241"/>
                <a:gd name="T6" fmla="*/ 1377 w 164"/>
                <a:gd name="T7" fmla="*/ 796 h 241"/>
                <a:gd name="T8" fmla="*/ 0 w 164"/>
                <a:gd name="T9" fmla="*/ 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41">
                  <a:moveTo>
                    <a:pt x="0" y="0"/>
                  </a:moveTo>
                  <a:cubicBezTo>
                    <a:pt x="0" y="0"/>
                    <a:pt x="28" y="135"/>
                    <a:pt x="23" y="191"/>
                  </a:cubicBezTo>
                  <a:cubicBezTo>
                    <a:pt x="23" y="191"/>
                    <a:pt x="112" y="241"/>
                    <a:pt x="164" y="181"/>
                  </a:cubicBezTo>
                  <a:cubicBezTo>
                    <a:pt x="164" y="181"/>
                    <a:pt x="157" y="135"/>
                    <a:pt x="163" y="78"/>
                  </a:cubicBezTo>
                  <a:cubicBezTo>
                    <a:pt x="163" y="78"/>
                    <a:pt x="49" y="3"/>
                    <a:pt x="0" y="0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8" name="Freeform 209">
              <a:extLst>
                <a:ext uri="{FF2B5EF4-FFF2-40B4-BE49-F238E27FC236}">
                  <a16:creationId xmlns:a16="http://schemas.microsoft.com/office/drawing/2014/main" id="{BDAA010B-013B-43AF-B198-B94E86E92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2933"/>
              <a:ext cx="334" cy="525"/>
            </a:xfrm>
            <a:custGeom>
              <a:avLst/>
              <a:gdLst>
                <a:gd name="T0" fmla="*/ 0 w 164"/>
                <a:gd name="T1" fmla="*/ 0 h 242"/>
                <a:gd name="T2" fmla="*/ 196 w 164"/>
                <a:gd name="T3" fmla="*/ 1963 h 242"/>
                <a:gd name="T4" fmla="*/ 1385 w 164"/>
                <a:gd name="T5" fmla="*/ 1851 h 242"/>
                <a:gd name="T6" fmla="*/ 1377 w 164"/>
                <a:gd name="T7" fmla="*/ 796 h 242"/>
                <a:gd name="T8" fmla="*/ 0 w 164"/>
                <a:gd name="T9" fmla="*/ 0 h 2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42">
                  <a:moveTo>
                    <a:pt x="0" y="0"/>
                  </a:moveTo>
                  <a:cubicBezTo>
                    <a:pt x="0" y="0"/>
                    <a:pt x="28" y="135"/>
                    <a:pt x="23" y="192"/>
                  </a:cubicBezTo>
                  <a:cubicBezTo>
                    <a:pt x="23" y="192"/>
                    <a:pt x="112" y="242"/>
                    <a:pt x="164" y="181"/>
                  </a:cubicBezTo>
                  <a:cubicBezTo>
                    <a:pt x="164" y="181"/>
                    <a:pt x="156" y="135"/>
                    <a:pt x="163" y="78"/>
                  </a:cubicBezTo>
                  <a:cubicBezTo>
                    <a:pt x="163" y="78"/>
                    <a:pt x="49" y="3"/>
                    <a:pt x="0" y="0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9" name="Freeform 210">
              <a:extLst>
                <a:ext uri="{FF2B5EF4-FFF2-40B4-BE49-F238E27FC236}">
                  <a16:creationId xmlns:a16="http://schemas.microsoft.com/office/drawing/2014/main" id="{AC008640-770B-4836-AD83-6C7E739BF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834"/>
              <a:ext cx="1953" cy="1692"/>
            </a:xfrm>
            <a:custGeom>
              <a:avLst/>
              <a:gdLst>
                <a:gd name="T0" fmla="*/ 5405 w 959"/>
                <a:gd name="T1" fmla="*/ 725 h 779"/>
                <a:gd name="T2" fmla="*/ 6834 w 959"/>
                <a:gd name="T3" fmla="*/ 3269 h 779"/>
                <a:gd name="T4" fmla="*/ 6834 w 959"/>
                <a:gd name="T5" fmla="*/ 7205 h 779"/>
                <a:gd name="T6" fmla="*/ 5093 w 959"/>
                <a:gd name="T7" fmla="*/ 7717 h 779"/>
                <a:gd name="T8" fmla="*/ 709 w 959"/>
                <a:gd name="T9" fmla="*/ 5265 h 779"/>
                <a:gd name="T10" fmla="*/ 2452 w 959"/>
                <a:gd name="T11" fmla="*/ 778 h 779"/>
                <a:gd name="T12" fmla="*/ 5405 w 959"/>
                <a:gd name="T13" fmla="*/ 725 h 7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9" h="779">
                  <a:moveTo>
                    <a:pt x="640" y="71"/>
                  </a:moveTo>
                  <a:cubicBezTo>
                    <a:pt x="640" y="71"/>
                    <a:pt x="774" y="131"/>
                    <a:pt x="809" y="319"/>
                  </a:cubicBezTo>
                  <a:cubicBezTo>
                    <a:pt x="843" y="507"/>
                    <a:pt x="959" y="609"/>
                    <a:pt x="809" y="703"/>
                  </a:cubicBezTo>
                  <a:cubicBezTo>
                    <a:pt x="706" y="767"/>
                    <a:pt x="705" y="779"/>
                    <a:pt x="603" y="753"/>
                  </a:cubicBezTo>
                  <a:cubicBezTo>
                    <a:pt x="520" y="733"/>
                    <a:pt x="169" y="693"/>
                    <a:pt x="84" y="514"/>
                  </a:cubicBezTo>
                  <a:cubicBezTo>
                    <a:pt x="0" y="335"/>
                    <a:pt x="145" y="145"/>
                    <a:pt x="290" y="76"/>
                  </a:cubicBezTo>
                  <a:cubicBezTo>
                    <a:pt x="448" y="0"/>
                    <a:pt x="640" y="71"/>
                    <a:pt x="640" y="71"/>
                  </a:cubicBezTo>
                  <a:close/>
                </a:path>
              </a:pathLst>
            </a:custGeom>
            <a:solidFill>
              <a:srgbClr val="ED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0" name="Freeform 211">
              <a:extLst>
                <a:ext uri="{FF2B5EF4-FFF2-40B4-BE49-F238E27FC236}">
                  <a16:creationId xmlns:a16="http://schemas.microsoft.com/office/drawing/2014/main" id="{3B9A5FA2-3070-4887-A04C-17978E8EC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2114"/>
              <a:ext cx="931" cy="1116"/>
            </a:xfrm>
            <a:custGeom>
              <a:avLst/>
              <a:gdLst>
                <a:gd name="T0" fmla="*/ 3618 w 457"/>
                <a:gd name="T1" fmla="*/ 4206 h 514"/>
                <a:gd name="T2" fmla="*/ 3145 w 457"/>
                <a:gd name="T3" fmla="*/ 4822 h 514"/>
                <a:gd name="T4" fmla="*/ 2088 w 457"/>
                <a:gd name="T5" fmla="*/ 4946 h 514"/>
                <a:gd name="T6" fmla="*/ 1296 w 457"/>
                <a:gd name="T7" fmla="*/ 4412 h 514"/>
                <a:gd name="T8" fmla="*/ 676 w 457"/>
                <a:gd name="T9" fmla="*/ 4238 h 514"/>
                <a:gd name="T10" fmla="*/ 515 w 457"/>
                <a:gd name="T11" fmla="*/ 4093 h 514"/>
                <a:gd name="T12" fmla="*/ 399 w 457"/>
                <a:gd name="T13" fmla="*/ 3461 h 514"/>
                <a:gd name="T14" fmla="*/ 304 w 457"/>
                <a:gd name="T15" fmla="*/ 2597 h 514"/>
                <a:gd name="T16" fmla="*/ 389 w 457"/>
                <a:gd name="T17" fmla="*/ 2499 h 514"/>
                <a:gd name="T18" fmla="*/ 701 w 457"/>
                <a:gd name="T19" fmla="*/ 2725 h 514"/>
                <a:gd name="T20" fmla="*/ 1200 w 457"/>
                <a:gd name="T21" fmla="*/ 3163 h 514"/>
                <a:gd name="T22" fmla="*/ 1860 w 457"/>
                <a:gd name="T23" fmla="*/ 3120 h 514"/>
                <a:gd name="T24" fmla="*/ 2037 w 457"/>
                <a:gd name="T25" fmla="*/ 3715 h 514"/>
                <a:gd name="T26" fmla="*/ 2274 w 457"/>
                <a:gd name="T27" fmla="*/ 3984 h 514"/>
                <a:gd name="T28" fmla="*/ 2088 w 457"/>
                <a:gd name="T29" fmla="*/ 3695 h 514"/>
                <a:gd name="T30" fmla="*/ 2013 w 457"/>
                <a:gd name="T31" fmla="*/ 3224 h 514"/>
                <a:gd name="T32" fmla="*/ 2585 w 457"/>
                <a:gd name="T33" fmla="*/ 3513 h 514"/>
                <a:gd name="T34" fmla="*/ 1980 w 457"/>
                <a:gd name="T35" fmla="*/ 3111 h 514"/>
                <a:gd name="T36" fmla="*/ 1516 w 457"/>
                <a:gd name="T37" fmla="*/ 3051 h 514"/>
                <a:gd name="T38" fmla="*/ 988 w 457"/>
                <a:gd name="T39" fmla="*/ 2857 h 514"/>
                <a:gd name="T40" fmla="*/ 585 w 457"/>
                <a:gd name="T41" fmla="*/ 2588 h 514"/>
                <a:gd name="T42" fmla="*/ 456 w 457"/>
                <a:gd name="T43" fmla="*/ 2334 h 514"/>
                <a:gd name="T44" fmla="*/ 524 w 457"/>
                <a:gd name="T45" fmla="*/ 2037 h 514"/>
                <a:gd name="T46" fmla="*/ 896 w 457"/>
                <a:gd name="T47" fmla="*/ 1461 h 514"/>
                <a:gd name="T48" fmla="*/ 896 w 457"/>
                <a:gd name="T49" fmla="*/ 1453 h 514"/>
                <a:gd name="T50" fmla="*/ 955 w 457"/>
                <a:gd name="T51" fmla="*/ 1476 h 514"/>
                <a:gd name="T52" fmla="*/ 1597 w 457"/>
                <a:gd name="T53" fmla="*/ 1361 h 514"/>
                <a:gd name="T54" fmla="*/ 1996 w 457"/>
                <a:gd name="T55" fmla="*/ 1494 h 514"/>
                <a:gd name="T56" fmla="*/ 2200 w 457"/>
                <a:gd name="T57" fmla="*/ 1759 h 514"/>
                <a:gd name="T58" fmla="*/ 2121 w 457"/>
                <a:gd name="T59" fmla="*/ 1476 h 514"/>
                <a:gd name="T60" fmla="*/ 2341 w 457"/>
                <a:gd name="T61" fmla="*/ 1353 h 514"/>
                <a:gd name="T62" fmla="*/ 2781 w 457"/>
                <a:gd name="T63" fmla="*/ 1196 h 514"/>
                <a:gd name="T64" fmla="*/ 1901 w 457"/>
                <a:gd name="T65" fmla="*/ 1392 h 514"/>
                <a:gd name="T66" fmla="*/ 1165 w 457"/>
                <a:gd name="T67" fmla="*/ 1461 h 514"/>
                <a:gd name="T68" fmla="*/ 864 w 457"/>
                <a:gd name="T69" fmla="*/ 1240 h 514"/>
                <a:gd name="T70" fmla="*/ 1100 w 457"/>
                <a:gd name="T71" fmla="*/ 901 h 514"/>
                <a:gd name="T72" fmla="*/ 1444 w 457"/>
                <a:gd name="T73" fmla="*/ 0 h 514"/>
                <a:gd name="T74" fmla="*/ 1320 w 457"/>
                <a:gd name="T75" fmla="*/ 132 h 514"/>
                <a:gd name="T76" fmla="*/ 880 w 457"/>
                <a:gd name="T77" fmla="*/ 971 h 514"/>
                <a:gd name="T78" fmla="*/ 636 w 457"/>
                <a:gd name="T79" fmla="*/ 934 h 514"/>
                <a:gd name="T80" fmla="*/ 601 w 457"/>
                <a:gd name="T81" fmla="*/ 1127 h 514"/>
                <a:gd name="T82" fmla="*/ 760 w 457"/>
                <a:gd name="T83" fmla="*/ 1555 h 514"/>
                <a:gd name="T84" fmla="*/ 399 w 457"/>
                <a:gd name="T85" fmla="*/ 2141 h 514"/>
                <a:gd name="T86" fmla="*/ 187 w 457"/>
                <a:gd name="T87" fmla="*/ 2536 h 514"/>
                <a:gd name="T88" fmla="*/ 304 w 457"/>
                <a:gd name="T89" fmla="*/ 3398 h 514"/>
                <a:gd name="T90" fmla="*/ 473 w 457"/>
                <a:gd name="T91" fmla="*/ 4258 h 514"/>
                <a:gd name="T92" fmla="*/ 847 w 457"/>
                <a:gd name="T93" fmla="*/ 4850 h 514"/>
                <a:gd name="T94" fmla="*/ 564 w 457"/>
                <a:gd name="T95" fmla="*/ 4290 h 514"/>
                <a:gd name="T96" fmla="*/ 564 w 457"/>
                <a:gd name="T97" fmla="*/ 4290 h 514"/>
                <a:gd name="T98" fmla="*/ 644 w 457"/>
                <a:gd name="T99" fmla="*/ 4319 h 514"/>
                <a:gd name="T100" fmla="*/ 1241 w 457"/>
                <a:gd name="T101" fmla="*/ 4484 h 514"/>
                <a:gd name="T102" fmla="*/ 2045 w 457"/>
                <a:gd name="T103" fmla="*/ 5007 h 514"/>
                <a:gd name="T104" fmla="*/ 3145 w 457"/>
                <a:gd name="T105" fmla="*/ 4911 h 514"/>
                <a:gd name="T106" fmla="*/ 3645 w 457"/>
                <a:gd name="T107" fmla="*/ 4247 h 514"/>
                <a:gd name="T108" fmla="*/ 3865 w 457"/>
                <a:gd name="T109" fmla="*/ 3908 h 514"/>
                <a:gd name="T110" fmla="*/ 3618 w 457"/>
                <a:gd name="T111" fmla="*/ 4206 h 51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7" h="514">
                  <a:moveTo>
                    <a:pt x="428" y="411"/>
                  </a:moveTo>
                  <a:cubicBezTo>
                    <a:pt x="405" y="418"/>
                    <a:pt x="400" y="440"/>
                    <a:pt x="372" y="471"/>
                  </a:cubicBezTo>
                  <a:cubicBezTo>
                    <a:pt x="345" y="502"/>
                    <a:pt x="284" y="507"/>
                    <a:pt x="247" y="483"/>
                  </a:cubicBezTo>
                  <a:cubicBezTo>
                    <a:pt x="210" y="459"/>
                    <a:pt x="225" y="416"/>
                    <a:pt x="153" y="431"/>
                  </a:cubicBezTo>
                  <a:cubicBezTo>
                    <a:pt x="122" y="438"/>
                    <a:pt x="98" y="428"/>
                    <a:pt x="80" y="414"/>
                  </a:cubicBezTo>
                  <a:cubicBezTo>
                    <a:pt x="61" y="400"/>
                    <a:pt x="61" y="400"/>
                    <a:pt x="61" y="400"/>
                  </a:cubicBezTo>
                  <a:cubicBezTo>
                    <a:pt x="53" y="385"/>
                    <a:pt x="40" y="368"/>
                    <a:pt x="47" y="338"/>
                  </a:cubicBezTo>
                  <a:cubicBezTo>
                    <a:pt x="57" y="294"/>
                    <a:pt x="18" y="268"/>
                    <a:pt x="36" y="254"/>
                  </a:cubicBezTo>
                  <a:cubicBezTo>
                    <a:pt x="41" y="250"/>
                    <a:pt x="45" y="246"/>
                    <a:pt x="46" y="244"/>
                  </a:cubicBezTo>
                  <a:cubicBezTo>
                    <a:pt x="54" y="245"/>
                    <a:pt x="52" y="262"/>
                    <a:pt x="83" y="266"/>
                  </a:cubicBezTo>
                  <a:cubicBezTo>
                    <a:pt x="116" y="271"/>
                    <a:pt x="111" y="301"/>
                    <a:pt x="142" y="309"/>
                  </a:cubicBezTo>
                  <a:cubicBezTo>
                    <a:pt x="173" y="317"/>
                    <a:pt x="189" y="282"/>
                    <a:pt x="220" y="305"/>
                  </a:cubicBezTo>
                  <a:cubicBezTo>
                    <a:pt x="238" y="318"/>
                    <a:pt x="233" y="330"/>
                    <a:pt x="241" y="363"/>
                  </a:cubicBezTo>
                  <a:cubicBezTo>
                    <a:pt x="250" y="395"/>
                    <a:pt x="269" y="389"/>
                    <a:pt x="269" y="389"/>
                  </a:cubicBezTo>
                  <a:cubicBezTo>
                    <a:pt x="256" y="387"/>
                    <a:pt x="248" y="374"/>
                    <a:pt x="247" y="361"/>
                  </a:cubicBezTo>
                  <a:cubicBezTo>
                    <a:pt x="246" y="348"/>
                    <a:pt x="238" y="315"/>
                    <a:pt x="238" y="315"/>
                  </a:cubicBezTo>
                  <a:cubicBezTo>
                    <a:pt x="266" y="354"/>
                    <a:pt x="306" y="343"/>
                    <a:pt x="306" y="343"/>
                  </a:cubicBezTo>
                  <a:cubicBezTo>
                    <a:pt x="259" y="346"/>
                    <a:pt x="249" y="316"/>
                    <a:pt x="234" y="304"/>
                  </a:cubicBezTo>
                  <a:cubicBezTo>
                    <a:pt x="219" y="292"/>
                    <a:pt x="216" y="282"/>
                    <a:pt x="179" y="298"/>
                  </a:cubicBezTo>
                  <a:cubicBezTo>
                    <a:pt x="142" y="313"/>
                    <a:pt x="136" y="300"/>
                    <a:pt x="117" y="279"/>
                  </a:cubicBezTo>
                  <a:cubicBezTo>
                    <a:pt x="99" y="259"/>
                    <a:pt x="86" y="264"/>
                    <a:pt x="69" y="253"/>
                  </a:cubicBezTo>
                  <a:cubicBezTo>
                    <a:pt x="57" y="245"/>
                    <a:pt x="54" y="234"/>
                    <a:pt x="54" y="228"/>
                  </a:cubicBezTo>
                  <a:cubicBezTo>
                    <a:pt x="55" y="222"/>
                    <a:pt x="55" y="214"/>
                    <a:pt x="62" y="199"/>
                  </a:cubicBezTo>
                  <a:cubicBezTo>
                    <a:pt x="77" y="167"/>
                    <a:pt x="100" y="174"/>
                    <a:pt x="106" y="143"/>
                  </a:cubicBezTo>
                  <a:cubicBezTo>
                    <a:pt x="106" y="142"/>
                    <a:pt x="106" y="142"/>
                    <a:pt x="106" y="142"/>
                  </a:cubicBezTo>
                  <a:cubicBezTo>
                    <a:pt x="107" y="140"/>
                    <a:pt x="109" y="140"/>
                    <a:pt x="113" y="144"/>
                  </a:cubicBezTo>
                  <a:cubicBezTo>
                    <a:pt x="128" y="161"/>
                    <a:pt x="171" y="138"/>
                    <a:pt x="189" y="133"/>
                  </a:cubicBezTo>
                  <a:cubicBezTo>
                    <a:pt x="206" y="128"/>
                    <a:pt x="211" y="139"/>
                    <a:pt x="236" y="146"/>
                  </a:cubicBezTo>
                  <a:cubicBezTo>
                    <a:pt x="254" y="151"/>
                    <a:pt x="260" y="172"/>
                    <a:pt x="260" y="172"/>
                  </a:cubicBezTo>
                  <a:cubicBezTo>
                    <a:pt x="266" y="155"/>
                    <a:pt x="251" y="144"/>
                    <a:pt x="251" y="144"/>
                  </a:cubicBezTo>
                  <a:cubicBezTo>
                    <a:pt x="251" y="144"/>
                    <a:pt x="268" y="138"/>
                    <a:pt x="277" y="132"/>
                  </a:cubicBezTo>
                  <a:cubicBezTo>
                    <a:pt x="311" y="110"/>
                    <a:pt x="329" y="117"/>
                    <a:pt x="329" y="117"/>
                  </a:cubicBezTo>
                  <a:cubicBezTo>
                    <a:pt x="296" y="99"/>
                    <a:pt x="259" y="155"/>
                    <a:pt x="225" y="136"/>
                  </a:cubicBezTo>
                  <a:cubicBezTo>
                    <a:pt x="191" y="117"/>
                    <a:pt x="170" y="139"/>
                    <a:pt x="138" y="143"/>
                  </a:cubicBezTo>
                  <a:cubicBezTo>
                    <a:pt x="117" y="145"/>
                    <a:pt x="105" y="131"/>
                    <a:pt x="102" y="121"/>
                  </a:cubicBezTo>
                  <a:cubicBezTo>
                    <a:pt x="102" y="111"/>
                    <a:pt x="110" y="101"/>
                    <a:pt x="130" y="88"/>
                  </a:cubicBezTo>
                  <a:cubicBezTo>
                    <a:pt x="164" y="64"/>
                    <a:pt x="171" y="0"/>
                    <a:pt x="171" y="0"/>
                  </a:cubicBezTo>
                  <a:cubicBezTo>
                    <a:pt x="156" y="13"/>
                    <a:pt x="156" y="13"/>
                    <a:pt x="156" y="13"/>
                  </a:cubicBezTo>
                  <a:cubicBezTo>
                    <a:pt x="162" y="56"/>
                    <a:pt x="120" y="81"/>
                    <a:pt x="104" y="95"/>
                  </a:cubicBezTo>
                  <a:cubicBezTo>
                    <a:pt x="89" y="109"/>
                    <a:pt x="75" y="91"/>
                    <a:pt x="75" y="91"/>
                  </a:cubicBezTo>
                  <a:cubicBezTo>
                    <a:pt x="71" y="110"/>
                    <a:pt x="71" y="110"/>
                    <a:pt x="71" y="110"/>
                  </a:cubicBezTo>
                  <a:cubicBezTo>
                    <a:pt x="88" y="120"/>
                    <a:pt x="103" y="134"/>
                    <a:pt x="90" y="152"/>
                  </a:cubicBezTo>
                  <a:cubicBezTo>
                    <a:pt x="76" y="172"/>
                    <a:pt x="49" y="187"/>
                    <a:pt x="47" y="209"/>
                  </a:cubicBezTo>
                  <a:cubicBezTo>
                    <a:pt x="44" y="241"/>
                    <a:pt x="32" y="236"/>
                    <a:pt x="22" y="248"/>
                  </a:cubicBezTo>
                  <a:cubicBezTo>
                    <a:pt x="0" y="276"/>
                    <a:pt x="45" y="278"/>
                    <a:pt x="36" y="332"/>
                  </a:cubicBezTo>
                  <a:cubicBezTo>
                    <a:pt x="27" y="387"/>
                    <a:pt x="47" y="381"/>
                    <a:pt x="56" y="416"/>
                  </a:cubicBezTo>
                  <a:cubicBezTo>
                    <a:pt x="70" y="472"/>
                    <a:pt x="100" y="474"/>
                    <a:pt x="100" y="474"/>
                  </a:cubicBezTo>
                  <a:cubicBezTo>
                    <a:pt x="88" y="471"/>
                    <a:pt x="64" y="440"/>
                    <a:pt x="67" y="419"/>
                  </a:cubicBezTo>
                  <a:cubicBezTo>
                    <a:pt x="67" y="419"/>
                    <a:pt x="67" y="419"/>
                    <a:pt x="67" y="419"/>
                  </a:cubicBezTo>
                  <a:cubicBezTo>
                    <a:pt x="67" y="414"/>
                    <a:pt x="76" y="422"/>
                    <a:pt x="76" y="422"/>
                  </a:cubicBezTo>
                  <a:cubicBezTo>
                    <a:pt x="92" y="434"/>
                    <a:pt x="117" y="444"/>
                    <a:pt x="147" y="438"/>
                  </a:cubicBezTo>
                  <a:cubicBezTo>
                    <a:pt x="216" y="424"/>
                    <a:pt x="204" y="465"/>
                    <a:pt x="242" y="489"/>
                  </a:cubicBezTo>
                  <a:cubicBezTo>
                    <a:pt x="280" y="514"/>
                    <a:pt x="344" y="512"/>
                    <a:pt x="372" y="480"/>
                  </a:cubicBezTo>
                  <a:cubicBezTo>
                    <a:pt x="400" y="449"/>
                    <a:pt x="408" y="423"/>
                    <a:pt x="431" y="415"/>
                  </a:cubicBezTo>
                  <a:cubicBezTo>
                    <a:pt x="453" y="408"/>
                    <a:pt x="443" y="385"/>
                    <a:pt x="457" y="382"/>
                  </a:cubicBezTo>
                  <a:cubicBezTo>
                    <a:pt x="443" y="384"/>
                    <a:pt x="449" y="403"/>
                    <a:pt x="428" y="411"/>
                  </a:cubicBezTo>
                  <a:close/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1" name="Freeform 212">
              <a:extLst>
                <a:ext uri="{FF2B5EF4-FFF2-40B4-BE49-F238E27FC236}">
                  <a16:creationId xmlns:a16="http://schemas.microsoft.com/office/drawing/2014/main" id="{DA355DF3-1AC3-40AE-B209-740AEA8C3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175"/>
              <a:ext cx="374" cy="482"/>
            </a:xfrm>
            <a:custGeom>
              <a:avLst/>
              <a:gdLst>
                <a:gd name="T0" fmla="*/ 1529 w 184"/>
                <a:gd name="T1" fmla="*/ 1913 h 222"/>
                <a:gd name="T2" fmla="*/ 1309 w 184"/>
                <a:gd name="T3" fmla="*/ 2273 h 222"/>
                <a:gd name="T4" fmla="*/ 699 w 184"/>
                <a:gd name="T5" fmla="*/ 2089 h 222"/>
                <a:gd name="T6" fmla="*/ 327 w 184"/>
                <a:gd name="T7" fmla="*/ 1555 h 222"/>
                <a:gd name="T8" fmla="*/ 33 w 184"/>
                <a:gd name="T9" fmla="*/ 994 h 222"/>
                <a:gd name="T10" fmla="*/ 293 w 184"/>
                <a:gd name="T11" fmla="*/ 391 h 222"/>
                <a:gd name="T12" fmla="*/ 520 w 184"/>
                <a:gd name="T13" fmla="*/ 245 h 222"/>
                <a:gd name="T14" fmla="*/ 612 w 184"/>
                <a:gd name="T15" fmla="*/ 80 h 222"/>
                <a:gd name="T16" fmla="*/ 992 w 184"/>
                <a:gd name="T17" fmla="*/ 132 h 222"/>
                <a:gd name="T18" fmla="*/ 1529 w 184"/>
                <a:gd name="T19" fmla="*/ 1913 h 2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4" h="222">
                  <a:moveTo>
                    <a:pt x="182" y="187"/>
                  </a:moveTo>
                  <a:cubicBezTo>
                    <a:pt x="184" y="202"/>
                    <a:pt x="175" y="221"/>
                    <a:pt x="156" y="222"/>
                  </a:cubicBezTo>
                  <a:cubicBezTo>
                    <a:pt x="136" y="222"/>
                    <a:pt x="97" y="218"/>
                    <a:pt x="83" y="204"/>
                  </a:cubicBezTo>
                  <a:cubicBezTo>
                    <a:pt x="66" y="186"/>
                    <a:pt x="47" y="174"/>
                    <a:pt x="39" y="152"/>
                  </a:cubicBezTo>
                  <a:cubicBezTo>
                    <a:pt x="33" y="134"/>
                    <a:pt x="8" y="116"/>
                    <a:pt x="4" y="97"/>
                  </a:cubicBezTo>
                  <a:cubicBezTo>
                    <a:pt x="0" y="79"/>
                    <a:pt x="18" y="49"/>
                    <a:pt x="35" y="38"/>
                  </a:cubicBezTo>
                  <a:cubicBezTo>
                    <a:pt x="42" y="33"/>
                    <a:pt x="56" y="30"/>
                    <a:pt x="62" y="24"/>
                  </a:cubicBezTo>
                  <a:cubicBezTo>
                    <a:pt x="67" y="19"/>
                    <a:pt x="67" y="12"/>
                    <a:pt x="73" y="8"/>
                  </a:cubicBezTo>
                  <a:cubicBezTo>
                    <a:pt x="83" y="0"/>
                    <a:pt x="109" y="4"/>
                    <a:pt x="118" y="13"/>
                  </a:cubicBezTo>
                  <a:cubicBezTo>
                    <a:pt x="118" y="13"/>
                    <a:pt x="168" y="82"/>
                    <a:pt x="182" y="187"/>
                  </a:cubicBezTo>
                  <a:close/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2" name="Freeform 213">
              <a:extLst>
                <a:ext uri="{FF2B5EF4-FFF2-40B4-BE49-F238E27FC236}">
                  <a16:creationId xmlns:a16="http://schemas.microsoft.com/office/drawing/2014/main" id="{BB295302-52AE-42FF-BE98-212266BB0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199"/>
              <a:ext cx="323" cy="419"/>
            </a:xfrm>
            <a:custGeom>
              <a:avLst/>
              <a:gdLst>
                <a:gd name="T0" fmla="*/ 1316 w 159"/>
                <a:gd name="T1" fmla="*/ 1659 h 193"/>
                <a:gd name="T2" fmla="*/ 1132 w 159"/>
                <a:gd name="T3" fmla="*/ 1965 h 193"/>
                <a:gd name="T4" fmla="*/ 603 w 159"/>
                <a:gd name="T5" fmla="*/ 1800 h 193"/>
                <a:gd name="T6" fmla="*/ 284 w 159"/>
                <a:gd name="T7" fmla="*/ 1339 h 193"/>
                <a:gd name="T8" fmla="*/ 33 w 159"/>
                <a:gd name="T9" fmla="*/ 873 h 193"/>
                <a:gd name="T10" fmla="*/ 260 w 159"/>
                <a:gd name="T11" fmla="*/ 339 h 193"/>
                <a:gd name="T12" fmla="*/ 453 w 159"/>
                <a:gd name="T13" fmla="*/ 226 h 193"/>
                <a:gd name="T14" fmla="*/ 528 w 159"/>
                <a:gd name="T15" fmla="*/ 72 h 193"/>
                <a:gd name="T16" fmla="*/ 855 w 159"/>
                <a:gd name="T17" fmla="*/ 122 h 193"/>
                <a:gd name="T18" fmla="*/ 1316 w 159"/>
                <a:gd name="T19" fmla="*/ 1659 h 19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9" h="193">
                  <a:moveTo>
                    <a:pt x="157" y="162"/>
                  </a:moveTo>
                  <a:cubicBezTo>
                    <a:pt x="159" y="175"/>
                    <a:pt x="152" y="192"/>
                    <a:pt x="135" y="192"/>
                  </a:cubicBezTo>
                  <a:cubicBezTo>
                    <a:pt x="118" y="193"/>
                    <a:pt x="84" y="189"/>
                    <a:pt x="72" y="176"/>
                  </a:cubicBezTo>
                  <a:cubicBezTo>
                    <a:pt x="58" y="161"/>
                    <a:pt x="41" y="151"/>
                    <a:pt x="34" y="131"/>
                  </a:cubicBezTo>
                  <a:cubicBezTo>
                    <a:pt x="29" y="116"/>
                    <a:pt x="8" y="101"/>
                    <a:pt x="4" y="85"/>
                  </a:cubicBezTo>
                  <a:cubicBezTo>
                    <a:pt x="0" y="69"/>
                    <a:pt x="16" y="43"/>
                    <a:pt x="31" y="33"/>
                  </a:cubicBezTo>
                  <a:cubicBezTo>
                    <a:pt x="37" y="29"/>
                    <a:pt x="49" y="27"/>
                    <a:pt x="54" y="22"/>
                  </a:cubicBezTo>
                  <a:cubicBezTo>
                    <a:pt x="58" y="18"/>
                    <a:pt x="59" y="11"/>
                    <a:pt x="63" y="7"/>
                  </a:cubicBezTo>
                  <a:cubicBezTo>
                    <a:pt x="72" y="0"/>
                    <a:pt x="95" y="4"/>
                    <a:pt x="102" y="12"/>
                  </a:cubicBezTo>
                  <a:cubicBezTo>
                    <a:pt x="102" y="12"/>
                    <a:pt x="145" y="72"/>
                    <a:pt x="157" y="162"/>
                  </a:cubicBezTo>
                  <a:close/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3" name="Freeform 214">
              <a:extLst>
                <a:ext uri="{FF2B5EF4-FFF2-40B4-BE49-F238E27FC236}">
                  <a16:creationId xmlns:a16="http://schemas.microsoft.com/office/drawing/2014/main" id="{9B2D1853-C8C9-4E8C-9CA1-82ADAFC77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944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4" name="Freeform 215">
              <a:extLst>
                <a:ext uri="{FF2B5EF4-FFF2-40B4-BE49-F238E27FC236}">
                  <a16:creationId xmlns:a16="http://schemas.microsoft.com/office/drawing/2014/main" id="{5C88B67E-E298-40DB-B39B-68B1244A8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132"/>
              <a:ext cx="935" cy="1090"/>
            </a:xfrm>
            <a:custGeom>
              <a:avLst/>
              <a:gdLst>
                <a:gd name="T0" fmla="*/ 3610 w 459"/>
                <a:gd name="T1" fmla="*/ 4097 h 502"/>
                <a:gd name="T2" fmla="*/ 3145 w 459"/>
                <a:gd name="T3" fmla="*/ 4710 h 502"/>
                <a:gd name="T4" fmla="*/ 2121 w 459"/>
                <a:gd name="T5" fmla="*/ 4833 h 502"/>
                <a:gd name="T6" fmla="*/ 1285 w 459"/>
                <a:gd name="T7" fmla="*/ 4299 h 502"/>
                <a:gd name="T8" fmla="*/ 676 w 459"/>
                <a:gd name="T9" fmla="*/ 4125 h 502"/>
                <a:gd name="T10" fmla="*/ 507 w 459"/>
                <a:gd name="T11" fmla="*/ 3984 h 502"/>
                <a:gd name="T12" fmla="*/ 389 w 459"/>
                <a:gd name="T13" fmla="*/ 3348 h 502"/>
                <a:gd name="T14" fmla="*/ 295 w 459"/>
                <a:gd name="T15" fmla="*/ 2488 h 502"/>
                <a:gd name="T16" fmla="*/ 416 w 459"/>
                <a:gd name="T17" fmla="*/ 2352 h 502"/>
                <a:gd name="T18" fmla="*/ 735 w 459"/>
                <a:gd name="T19" fmla="*/ 2612 h 502"/>
                <a:gd name="T20" fmla="*/ 1232 w 459"/>
                <a:gd name="T21" fmla="*/ 3040 h 502"/>
                <a:gd name="T22" fmla="*/ 1901 w 459"/>
                <a:gd name="T23" fmla="*/ 2990 h 502"/>
                <a:gd name="T24" fmla="*/ 2088 w 459"/>
                <a:gd name="T25" fmla="*/ 3594 h 502"/>
                <a:gd name="T26" fmla="*/ 2300 w 459"/>
                <a:gd name="T27" fmla="*/ 3900 h 502"/>
                <a:gd name="T28" fmla="*/ 2129 w 459"/>
                <a:gd name="T29" fmla="*/ 3583 h 502"/>
                <a:gd name="T30" fmla="*/ 2021 w 459"/>
                <a:gd name="T31" fmla="*/ 3083 h 502"/>
                <a:gd name="T32" fmla="*/ 2618 w 459"/>
                <a:gd name="T33" fmla="*/ 3429 h 502"/>
                <a:gd name="T34" fmla="*/ 1988 w 459"/>
                <a:gd name="T35" fmla="*/ 2990 h 502"/>
                <a:gd name="T36" fmla="*/ 1505 w 459"/>
                <a:gd name="T37" fmla="*/ 2938 h 502"/>
                <a:gd name="T38" fmla="*/ 996 w 459"/>
                <a:gd name="T39" fmla="*/ 2725 h 502"/>
                <a:gd name="T40" fmla="*/ 576 w 459"/>
                <a:gd name="T41" fmla="*/ 2475 h 502"/>
                <a:gd name="T42" fmla="*/ 456 w 459"/>
                <a:gd name="T43" fmla="*/ 2221 h 502"/>
                <a:gd name="T44" fmla="*/ 515 w 459"/>
                <a:gd name="T45" fmla="*/ 1932 h 502"/>
                <a:gd name="T46" fmla="*/ 904 w 459"/>
                <a:gd name="T47" fmla="*/ 1320 h 502"/>
                <a:gd name="T48" fmla="*/ 904 w 459"/>
                <a:gd name="T49" fmla="*/ 1320 h 502"/>
                <a:gd name="T50" fmla="*/ 972 w 459"/>
                <a:gd name="T51" fmla="*/ 1340 h 502"/>
                <a:gd name="T52" fmla="*/ 1589 w 459"/>
                <a:gd name="T53" fmla="*/ 1249 h 502"/>
                <a:gd name="T54" fmla="*/ 1996 w 459"/>
                <a:gd name="T55" fmla="*/ 1364 h 502"/>
                <a:gd name="T56" fmla="*/ 2224 w 459"/>
                <a:gd name="T57" fmla="*/ 1678 h 502"/>
                <a:gd name="T58" fmla="*/ 2112 w 459"/>
                <a:gd name="T59" fmla="*/ 1364 h 502"/>
                <a:gd name="T60" fmla="*/ 2349 w 459"/>
                <a:gd name="T61" fmla="*/ 1249 h 502"/>
                <a:gd name="T62" fmla="*/ 2805 w 459"/>
                <a:gd name="T63" fmla="*/ 1118 h 502"/>
                <a:gd name="T64" fmla="*/ 1892 w 459"/>
                <a:gd name="T65" fmla="*/ 1277 h 502"/>
                <a:gd name="T66" fmla="*/ 1157 w 459"/>
                <a:gd name="T67" fmla="*/ 1353 h 502"/>
                <a:gd name="T68" fmla="*/ 896 w 459"/>
                <a:gd name="T69" fmla="*/ 1146 h 502"/>
                <a:gd name="T70" fmla="*/ 1092 w 459"/>
                <a:gd name="T71" fmla="*/ 788 h 502"/>
                <a:gd name="T72" fmla="*/ 1420 w 459"/>
                <a:gd name="T73" fmla="*/ 0 h 502"/>
                <a:gd name="T74" fmla="*/ 1312 w 459"/>
                <a:gd name="T75" fmla="*/ 20 h 502"/>
                <a:gd name="T76" fmla="*/ 880 w 459"/>
                <a:gd name="T77" fmla="*/ 858 h 502"/>
                <a:gd name="T78" fmla="*/ 627 w 459"/>
                <a:gd name="T79" fmla="*/ 821 h 502"/>
                <a:gd name="T80" fmla="*/ 619 w 459"/>
                <a:gd name="T81" fmla="*/ 971 h 502"/>
                <a:gd name="T82" fmla="*/ 760 w 459"/>
                <a:gd name="T83" fmla="*/ 1442 h 502"/>
                <a:gd name="T84" fmla="*/ 389 w 459"/>
                <a:gd name="T85" fmla="*/ 2037 h 502"/>
                <a:gd name="T86" fmla="*/ 187 w 459"/>
                <a:gd name="T87" fmla="*/ 2428 h 502"/>
                <a:gd name="T88" fmla="*/ 295 w 459"/>
                <a:gd name="T89" fmla="*/ 3296 h 502"/>
                <a:gd name="T90" fmla="*/ 464 w 459"/>
                <a:gd name="T91" fmla="*/ 4145 h 502"/>
                <a:gd name="T92" fmla="*/ 872 w 459"/>
                <a:gd name="T93" fmla="*/ 4770 h 502"/>
                <a:gd name="T94" fmla="*/ 556 w 459"/>
                <a:gd name="T95" fmla="*/ 4178 h 502"/>
                <a:gd name="T96" fmla="*/ 556 w 459"/>
                <a:gd name="T97" fmla="*/ 4178 h 502"/>
                <a:gd name="T98" fmla="*/ 660 w 459"/>
                <a:gd name="T99" fmla="*/ 4195 h 502"/>
                <a:gd name="T100" fmla="*/ 1232 w 459"/>
                <a:gd name="T101" fmla="*/ 4371 h 502"/>
                <a:gd name="T102" fmla="*/ 2096 w 459"/>
                <a:gd name="T103" fmla="*/ 4894 h 502"/>
                <a:gd name="T104" fmla="*/ 3145 w 459"/>
                <a:gd name="T105" fmla="*/ 4814 h 502"/>
                <a:gd name="T106" fmla="*/ 3644 w 459"/>
                <a:gd name="T107" fmla="*/ 4145 h 502"/>
                <a:gd name="T108" fmla="*/ 3881 w 459"/>
                <a:gd name="T109" fmla="*/ 3828 h 502"/>
                <a:gd name="T110" fmla="*/ 3610 w 459"/>
                <a:gd name="T111" fmla="*/ 4097 h 50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9" h="502">
                  <a:moveTo>
                    <a:pt x="427" y="400"/>
                  </a:moveTo>
                  <a:cubicBezTo>
                    <a:pt x="405" y="408"/>
                    <a:pt x="399" y="429"/>
                    <a:pt x="372" y="460"/>
                  </a:cubicBezTo>
                  <a:cubicBezTo>
                    <a:pt x="345" y="491"/>
                    <a:pt x="288" y="496"/>
                    <a:pt x="251" y="472"/>
                  </a:cubicBezTo>
                  <a:cubicBezTo>
                    <a:pt x="214" y="448"/>
                    <a:pt x="225" y="405"/>
                    <a:pt x="152" y="420"/>
                  </a:cubicBezTo>
                  <a:cubicBezTo>
                    <a:pt x="121" y="427"/>
                    <a:pt x="97" y="417"/>
                    <a:pt x="80" y="403"/>
                  </a:cubicBezTo>
                  <a:cubicBezTo>
                    <a:pt x="60" y="389"/>
                    <a:pt x="60" y="389"/>
                    <a:pt x="60" y="389"/>
                  </a:cubicBezTo>
                  <a:cubicBezTo>
                    <a:pt x="52" y="374"/>
                    <a:pt x="39" y="358"/>
                    <a:pt x="46" y="327"/>
                  </a:cubicBezTo>
                  <a:cubicBezTo>
                    <a:pt x="56" y="283"/>
                    <a:pt x="18" y="257"/>
                    <a:pt x="35" y="243"/>
                  </a:cubicBezTo>
                  <a:cubicBezTo>
                    <a:pt x="42" y="238"/>
                    <a:pt x="47" y="233"/>
                    <a:pt x="49" y="230"/>
                  </a:cubicBezTo>
                  <a:cubicBezTo>
                    <a:pt x="56" y="231"/>
                    <a:pt x="56" y="251"/>
                    <a:pt x="87" y="255"/>
                  </a:cubicBezTo>
                  <a:cubicBezTo>
                    <a:pt x="120" y="260"/>
                    <a:pt x="115" y="289"/>
                    <a:pt x="146" y="297"/>
                  </a:cubicBezTo>
                  <a:cubicBezTo>
                    <a:pt x="177" y="306"/>
                    <a:pt x="194" y="269"/>
                    <a:pt x="225" y="292"/>
                  </a:cubicBezTo>
                  <a:cubicBezTo>
                    <a:pt x="243" y="306"/>
                    <a:pt x="238" y="318"/>
                    <a:pt x="247" y="351"/>
                  </a:cubicBezTo>
                  <a:cubicBezTo>
                    <a:pt x="256" y="384"/>
                    <a:pt x="272" y="381"/>
                    <a:pt x="272" y="381"/>
                  </a:cubicBezTo>
                  <a:cubicBezTo>
                    <a:pt x="259" y="379"/>
                    <a:pt x="252" y="363"/>
                    <a:pt x="252" y="350"/>
                  </a:cubicBezTo>
                  <a:cubicBezTo>
                    <a:pt x="251" y="338"/>
                    <a:pt x="239" y="301"/>
                    <a:pt x="239" y="301"/>
                  </a:cubicBezTo>
                  <a:cubicBezTo>
                    <a:pt x="272" y="344"/>
                    <a:pt x="310" y="335"/>
                    <a:pt x="310" y="335"/>
                  </a:cubicBezTo>
                  <a:cubicBezTo>
                    <a:pt x="263" y="338"/>
                    <a:pt x="249" y="303"/>
                    <a:pt x="235" y="292"/>
                  </a:cubicBezTo>
                  <a:cubicBezTo>
                    <a:pt x="220" y="280"/>
                    <a:pt x="215" y="271"/>
                    <a:pt x="178" y="287"/>
                  </a:cubicBezTo>
                  <a:cubicBezTo>
                    <a:pt x="141" y="303"/>
                    <a:pt x="137" y="287"/>
                    <a:pt x="118" y="266"/>
                  </a:cubicBezTo>
                  <a:cubicBezTo>
                    <a:pt x="100" y="245"/>
                    <a:pt x="85" y="253"/>
                    <a:pt x="68" y="242"/>
                  </a:cubicBezTo>
                  <a:cubicBezTo>
                    <a:pt x="56" y="234"/>
                    <a:pt x="54" y="223"/>
                    <a:pt x="54" y="217"/>
                  </a:cubicBezTo>
                  <a:cubicBezTo>
                    <a:pt x="54" y="211"/>
                    <a:pt x="54" y="203"/>
                    <a:pt x="61" y="189"/>
                  </a:cubicBezTo>
                  <a:cubicBezTo>
                    <a:pt x="77" y="156"/>
                    <a:pt x="101" y="161"/>
                    <a:pt x="107" y="129"/>
                  </a:cubicBezTo>
                  <a:cubicBezTo>
                    <a:pt x="107" y="129"/>
                    <a:pt x="107" y="129"/>
                    <a:pt x="107" y="129"/>
                  </a:cubicBezTo>
                  <a:cubicBezTo>
                    <a:pt x="108" y="127"/>
                    <a:pt x="111" y="127"/>
                    <a:pt x="115" y="131"/>
                  </a:cubicBezTo>
                  <a:cubicBezTo>
                    <a:pt x="130" y="148"/>
                    <a:pt x="170" y="127"/>
                    <a:pt x="188" y="122"/>
                  </a:cubicBezTo>
                  <a:cubicBezTo>
                    <a:pt x="206" y="117"/>
                    <a:pt x="211" y="128"/>
                    <a:pt x="236" y="133"/>
                  </a:cubicBezTo>
                  <a:cubicBezTo>
                    <a:pt x="260" y="139"/>
                    <a:pt x="263" y="164"/>
                    <a:pt x="263" y="164"/>
                  </a:cubicBezTo>
                  <a:cubicBezTo>
                    <a:pt x="270" y="147"/>
                    <a:pt x="250" y="133"/>
                    <a:pt x="250" y="133"/>
                  </a:cubicBezTo>
                  <a:cubicBezTo>
                    <a:pt x="250" y="133"/>
                    <a:pt x="269" y="128"/>
                    <a:pt x="278" y="122"/>
                  </a:cubicBezTo>
                  <a:cubicBezTo>
                    <a:pt x="312" y="100"/>
                    <a:pt x="332" y="109"/>
                    <a:pt x="332" y="109"/>
                  </a:cubicBezTo>
                  <a:cubicBezTo>
                    <a:pt x="300" y="92"/>
                    <a:pt x="258" y="144"/>
                    <a:pt x="224" y="125"/>
                  </a:cubicBezTo>
                  <a:cubicBezTo>
                    <a:pt x="191" y="106"/>
                    <a:pt x="170" y="128"/>
                    <a:pt x="137" y="132"/>
                  </a:cubicBezTo>
                  <a:cubicBezTo>
                    <a:pt x="117" y="135"/>
                    <a:pt x="109" y="122"/>
                    <a:pt x="106" y="112"/>
                  </a:cubicBezTo>
                  <a:cubicBezTo>
                    <a:pt x="106" y="102"/>
                    <a:pt x="109" y="90"/>
                    <a:pt x="129" y="77"/>
                  </a:cubicBezTo>
                  <a:cubicBezTo>
                    <a:pt x="164" y="53"/>
                    <a:pt x="168" y="0"/>
                    <a:pt x="168" y="0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62" y="45"/>
                    <a:pt x="120" y="70"/>
                    <a:pt x="104" y="84"/>
                  </a:cubicBezTo>
                  <a:cubicBezTo>
                    <a:pt x="88" y="99"/>
                    <a:pt x="74" y="80"/>
                    <a:pt x="74" y="80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90" y="105"/>
                    <a:pt x="104" y="121"/>
                    <a:pt x="90" y="141"/>
                  </a:cubicBezTo>
                  <a:cubicBezTo>
                    <a:pt x="75" y="161"/>
                    <a:pt x="48" y="176"/>
                    <a:pt x="46" y="199"/>
                  </a:cubicBezTo>
                  <a:cubicBezTo>
                    <a:pt x="43" y="230"/>
                    <a:pt x="31" y="225"/>
                    <a:pt x="22" y="237"/>
                  </a:cubicBezTo>
                  <a:cubicBezTo>
                    <a:pt x="0" y="265"/>
                    <a:pt x="44" y="267"/>
                    <a:pt x="35" y="322"/>
                  </a:cubicBezTo>
                  <a:cubicBezTo>
                    <a:pt x="26" y="376"/>
                    <a:pt x="46" y="371"/>
                    <a:pt x="55" y="405"/>
                  </a:cubicBezTo>
                  <a:cubicBezTo>
                    <a:pt x="70" y="461"/>
                    <a:pt x="103" y="466"/>
                    <a:pt x="103" y="466"/>
                  </a:cubicBezTo>
                  <a:cubicBezTo>
                    <a:pt x="91" y="464"/>
                    <a:pt x="64" y="437"/>
                    <a:pt x="66" y="408"/>
                  </a:cubicBezTo>
                  <a:cubicBezTo>
                    <a:pt x="66" y="408"/>
                    <a:pt x="66" y="408"/>
                    <a:pt x="66" y="408"/>
                  </a:cubicBezTo>
                  <a:cubicBezTo>
                    <a:pt x="69" y="403"/>
                    <a:pt x="78" y="410"/>
                    <a:pt x="78" y="410"/>
                  </a:cubicBezTo>
                  <a:cubicBezTo>
                    <a:pt x="94" y="422"/>
                    <a:pt x="117" y="433"/>
                    <a:pt x="146" y="427"/>
                  </a:cubicBezTo>
                  <a:cubicBezTo>
                    <a:pt x="218" y="413"/>
                    <a:pt x="211" y="454"/>
                    <a:pt x="248" y="478"/>
                  </a:cubicBezTo>
                  <a:cubicBezTo>
                    <a:pt x="286" y="502"/>
                    <a:pt x="344" y="501"/>
                    <a:pt x="372" y="470"/>
                  </a:cubicBezTo>
                  <a:cubicBezTo>
                    <a:pt x="400" y="438"/>
                    <a:pt x="408" y="413"/>
                    <a:pt x="431" y="405"/>
                  </a:cubicBezTo>
                  <a:cubicBezTo>
                    <a:pt x="452" y="397"/>
                    <a:pt x="444" y="377"/>
                    <a:pt x="459" y="374"/>
                  </a:cubicBezTo>
                  <a:cubicBezTo>
                    <a:pt x="444" y="377"/>
                    <a:pt x="449" y="392"/>
                    <a:pt x="427" y="400"/>
                  </a:cubicBez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5" name="Freeform 216">
              <a:extLst>
                <a:ext uri="{FF2B5EF4-FFF2-40B4-BE49-F238E27FC236}">
                  <a16:creationId xmlns:a16="http://schemas.microsoft.com/office/drawing/2014/main" id="{1BC79562-275B-4280-9E6D-98F97DC35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355"/>
              <a:ext cx="152" cy="213"/>
            </a:xfrm>
            <a:custGeom>
              <a:avLst/>
              <a:gdLst>
                <a:gd name="T0" fmla="*/ 160 w 75"/>
                <a:gd name="T1" fmla="*/ 80 h 98"/>
                <a:gd name="T2" fmla="*/ 57 w 75"/>
                <a:gd name="T3" fmla="*/ 80 h 98"/>
                <a:gd name="T4" fmla="*/ 16 w 75"/>
                <a:gd name="T5" fmla="*/ 246 h 98"/>
                <a:gd name="T6" fmla="*/ 57 w 75"/>
                <a:gd name="T7" fmla="*/ 463 h 98"/>
                <a:gd name="T8" fmla="*/ 73 w 75"/>
                <a:gd name="T9" fmla="*/ 676 h 98"/>
                <a:gd name="T10" fmla="*/ 332 w 75"/>
                <a:gd name="T11" fmla="*/ 987 h 98"/>
                <a:gd name="T12" fmla="*/ 600 w 75"/>
                <a:gd name="T13" fmla="*/ 865 h 98"/>
                <a:gd name="T14" fmla="*/ 584 w 75"/>
                <a:gd name="T15" fmla="*/ 637 h 98"/>
                <a:gd name="T16" fmla="*/ 517 w 75"/>
                <a:gd name="T17" fmla="*/ 391 h 98"/>
                <a:gd name="T18" fmla="*/ 316 w 75"/>
                <a:gd name="T19" fmla="*/ 20 h 98"/>
                <a:gd name="T20" fmla="*/ 160 w 75"/>
                <a:gd name="T21" fmla="*/ 80 h 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98">
                  <a:moveTo>
                    <a:pt x="19" y="8"/>
                  </a:moveTo>
                  <a:cubicBezTo>
                    <a:pt x="15" y="8"/>
                    <a:pt x="11" y="6"/>
                    <a:pt x="7" y="8"/>
                  </a:cubicBezTo>
                  <a:cubicBezTo>
                    <a:pt x="0" y="12"/>
                    <a:pt x="0" y="18"/>
                    <a:pt x="2" y="24"/>
                  </a:cubicBezTo>
                  <a:cubicBezTo>
                    <a:pt x="5" y="32"/>
                    <a:pt x="7" y="38"/>
                    <a:pt x="7" y="45"/>
                  </a:cubicBezTo>
                  <a:cubicBezTo>
                    <a:pt x="7" y="52"/>
                    <a:pt x="7" y="59"/>
                    <a:pt x="9" y="66"/>
                  </a:cubicBezTo>
                  <a:cubicBezTo>
                    <a:pt x="14" y="80"/>
                    <a:pt x="25" y="94"/>
                    <a:pt x="40" y="96"/>
                  </a:cubicBezTo>
                  <a:cubicBezTo>
                    <a:pt x="53" y="98"/>
                    <a:pt x="66" y="97"/>
                    <a:pt x="72" y="84"/>
                  </a:cubicBezTo>
                  <a:cubicBezTo>
                    <a:pt x="75" y="76"/>
                    <a:pt x="73" y="70"/>
                    <a:pt x="70" y="62"/>
                  </a:cubicBezTo>
                  <a:cubicBezTo>
                    <a:pt x="67" y="54"/>
                    <a:pt x="65" y="46"/>
                    <a:pt x="62" y="38"/>
                  </a:cubicBezTo>
                  <a:cubicBezTo>
                    <a:pt x="58" y="26"/>
                    <a:pt x="51" y="6"/>
                    <a:pt x="38" y="2"/>
                  </a:cubicBezTo>
                  <a:cubicBezTo>
                    <a:pt x="31" y="0"/>
                    <a:pt x="25" y="10"/>
                    <a:pt x="19" y="8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6" name="Freeform 217">
              <a:extLst>
                <a:ext uri="{FF2B5EF4-FFF2-40B4-BE49-F238E27FC236}">
                  <a16:creationId xmlns:a16="http://schemas.microsoft.com/office/drawing/2014/main" id="{DD585F96-8756-4EF8-BA29-A7405BA7E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944"/>
              <a:ext cx="4" cy="1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0 h 1"/>
                <a:gd name="T4" fmla="*/ 0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7" name="Freeform 218">
              <a:extLst>
                <a:ext uri="{FF2B5EF4-FFF2-40B4-BE49-F238E27FC236}">
                  <a16:creationId xmlns:a16="http://schemas.microsoft.com/office/drawing/2014/main" id="{6774DF49-BF8B-417D-83AD-C2872BED0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132"/>
              <a:ext cx="935" cy="1090"/>
            </a:xfrm>
            <a:custGeom>
              <a:avLst/>
              <a:gdLst>
                <a:gd name="T0" fmla="*/ 3610 w 459"/>
                <a:gd name="T1" fmla="*/ 4097 h 502"/>
                <a:gd name="T2" fmla="*/ 3145 w 459"/>
                <a:gd name="T3" fmla="*/ 4710 h 502"/>
                <a:gd name="T4" fmla="*/ 2121 w 459"/>
                <a:gd name="T5" fmla="*/ 4833 h 502"/>
                <a:gd name="T6" fmla="*/ 1285 w 459"/>
                <a:gd name="T7" fmla="*/ 4299 h 502"/>
                <a:gd name="T8" fmla="*/ 676 w 459"/>
                <a:gd name="T9" fmla="*/ 4125 h 502"/>
                <a:gd name="T10" fmla="*/ 507 w 459"/>
                <a:gd name="T11" fmla="*/ 3984 h 502"/>
                <a:gd name="T12" fmla="*/ 389 w 459"/>
                <a:gd name="T13" fmla="*/ 3348 h 502"/>
                <a:gd name="T14" fmla="*/ 295 w 459"/>
                <a:gd name="T15" fmla="*/ 2488 h 502"/>
                <a:gd name="T16" fmla="*/ 416 w 459"/>
                <a:gd name="T17" fmla="*/ 2352 h 502"/>
                <a:gd name="T18" fmla="*/ 735 w 459"/>
                <a:gd name="T19" fmla="*/ 2612 h 502"/>
                <a:gd name="T20" fmla="*/ 1232 w 459"/>
                <a:gd name="T21" fmla="*/ 3040 h 502"/>
                <a:gd name="T22" fmla="*/ 1901 w 459"/>
                <a:gd name="T23" fmla="*/ 2990 h 502"/>
                <a:gd name="T24" fmla="*/ 2088 w 459"/>
                <a:gd name="T25" fmla="*/ 3594 h 502"/>
                <a:gd name="T26" fmla="*/ 2300 w 459"/>
                <a:gd name="T27" fmla="*/ 3900 h 502"/>
                <a:gd name="T28" fmla="*/ 2129 w 459"/>
                <a:gd name="T29" fmla="*/ 3583 h 502"/>
                <a:gd name="T30" fmla="*/ 2021 w 459"/>
                <a:gd name="T31" fmla="*/ 3083 h 502"/>
                <a:gd name="T32" fmla="*/ 2618 w 459"/>
                <a:gd name="T33" fmla="*/ 3429 h 502"/>
                <a:gd name="T34" fmla="*/ 1988 w 459"/>
                <a:gd name="T35" fmla="*/ 2990 h 502"/>
                <a:gd name="T36" fmla="*/ 1505 w 459"/>
                <a:gd name="T37" fmla="*/ 2938 h 502"/>
                <a:gd name="T38" fmla="*/ 996 w 459"/>
                <a:gd name="T39" fmla="*/ 2725 h 502"/>
                <a:gd name="T40" fmla="*/ 576 w 459"/>
                <a:gd name="T41" fmla="*/ 2475 h 502"/>
                <a:gd name="T42" fmla="*/ 456 w 459"/>
                <a:gd name="T43" fmla="*/ 2221 h 502"/>
                <a:gd name="T44" fmla="*/ 515 w 459"/>
                <a:gd name="T45" fmla="*/ 1932 h 502"/>
                <a:gd name="T46" fmla="*/ 904 w 459"/>
                <a:gd name="T47" fmla="*/ 1320 h 502"/>
                <a:gd name="T48" fmla="*/ 904 w 459"/>
                <a:gd name="T49" fmla="*/ 1320 h 502"/>
                <a:gd name="T50" fmla="*/ 972 w 459"/>
                <a:gd name="T51" fmla="*/ 1340 h 502"/>
                <a:gd name="T52" fmla="*/ 1589 w 459"/>
                <a:gd name="T53" fmla="*/ 1249 h 502"/>
                <a:gd name="T54" fmla="*/ 1996 w 459"/>
                <a:gd name="T55" fmla="*/ 1364 h 502"/>
                <a:gd name="T56" fmla="*/ 2224 w 459"/>
                <a:gd name="T57" fmla="*/ 1678 h 502"/>
                <a:gd name="T58" fmla="*/ 2112 w 459"/>
                <a:gd name="T59" fmla="*/ 1364 h 502"/>
                <a:gd name="T60" fmla="*/ 2349 w 459"/>
                <a:gd name="T61" fmla="*/ 1249 h 502"/>
                <a:gd name="T62" fmla="*/ 2805 w 459"/>
                <a:gd name="T63" fmla="*/ 1118 h 502"/>
                <a:gd name="T64" fmla="*/ 1892 w 459"/>
                <a:gd name="T65" fmla="*/ 1277 h 502"/>
                <a:gd name="T66" fmla="*/ 1157 w 459"/>
                <a:gd name="T67" fmla="*/ 1353 h 502"/>
                <a:gd name="T68" fmla="*/ 896 w 459"/>
                <a:gd name="T69" fmla="*/ 1146 h 502"/>
                <a:gd name="T70" fmla="*/ 1092 w 459"/>
                <a:gd name="T71" fmla="*/ 788 h 502"/>
                <a:gd name="T72" fmla="*/ 1420 w 459"/>
                <a:gd name="T73" fmla="*/ 0 h 502"/>
                <a:gd name="T74" fmla="*/ 1312 w 459"/>
                <a:gd name="T75" fmla="*/ 20 h 502"/>
                <a:gd name="T76" fmla="*/ 880 w 459"/>
                <a:gd name="T77" fmla="*/ 858 h 502"/>
                <a:gd name="T78" fmla="*/ 627 w 459"/>
                <a:gd name="T79" fmla="*/ 821 h 502"/>
                <a:gd name="T80" fmla="*/ 619 w 459"/>
                <a:gd name="T81" fmla="*/ 971 h 502"/>
                <a:gd name="T82" fmla="*/ 760 w 459"/>
                <a:gd name="T83" fmla="*/ 1442 h 502"/>
                <a:gd name="T84" fmla="*/ 389 w 459"/>
                <a:gd name="T85" fmla="*/ 2037 h 502"/>
                <a:gd name="T86" fmla="*/ 187 w 459"/>
                <a:gd name="T87" fmla="*/ 2428 h 502"/>
                <a:gd name="T88" fmla="*/ 295 w 459"/>
                <a:gd name="T89" fmla="*/ 3296 h 502"/>
                <a:gd name="T90" fmla="*/ 464 w 459"/>
                <a:gd name="T91" fmla="*/ 4145 h 502"/>
                <a:gd name="T92" fmla="*/ 872 w 459"/>
                <a:gd name="T93" fmla="*/ 4770 h 502"/>
                <a:gd name="T94" fmla="*/ 556 w 459"/>
                <a:gd name="T95" fmla="*/ 4178 h 502"/>
                <a:gd name="T96" fmla="*/ 556 w 459"/>
                <a:gd name="T97" fmla="*/ 4178 h 502"/>
                <a:gd name="T98" fmla="*/ 660 w 459"/>
                <a:gd name="T99" fmla="*/ 4195 h 502"/>
                <a:gd name="T100" fmla="*/ 1232 w 459"/>
                <a:gd name="T101" fmla="*/ 4371 h 502"/>
                <a:gd name="T102" fmla="*/ 2096 w 459"/>
                <a:gd name="T103" fmla="*/ 4894 h 502"/>
                <a:gd name="T104" fmla="*/ 3145 w 459"/>
                <a:gd name="T105" fmla="*/ 4814 h 502"/>
                <a:gd name="T106" fmla="*/ 3644 w 459"/>
                <a:gd name="T107" fmla="*/ 4145 h 502"/>
                <a:gd name="T108" fmla="*/ 3881 w 459"/>
                <a:gd name="T109" fmla="*/ 3828 h 502"/>
                <a:gd name="T110" fmla="*/ 3610 w 459"/>
                <a:gd name="T111" fmla="*/ 4097 h 50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59" h="502">
                  <a:moveTo>
                    <a:pt x="427" y="400"/>
                  </a:moveTo>
                  <a:cubicBezTo>
                    <a:pt x="405" y="408"/>
                    <a:pt x="399" y="429"/>
                    <a:pt x="372" y="460"/>
                  </a:cubicBezTo>
                  <a:cubicBezTo>
                    <a:pt x="345" y="491"/>
                    <a:pt x="288" y="496"/>
                    <a:pt x="251" y="472"/>
                  </a:cubicBezTo>
                  <a:cubicBezTo>
                    <a:pt x="214" y="448"/>
                    <a:pt x="225" y="405"/>
                    <a:pt x="152" y="420"/>
                  </a:cubicBezTo>
                  <a:cubicBezTo>
                    <a:pt x="121" y="427"/>
                    <a:pt x="97" y="417"/>
                    <a:pt x="80" y="403"/>
                  </a:cubicBezTo>
                  <a:cubicBezTo>
                    <a:pt x="60" y="389"/>
                    <a:pt x="60" y="389"/>
                    <a:pt x="60" y="389"/>
                  </a:cubicBezTo>
                  <a:cubicBezTo>
                    <a:pt x="52" y="374"/>
                    <a:pt x="39" y="358"/>
                    <a:pt x="46" y="327"/>
                  </a:cubicBezTo>
                  <a:cubicBezTo>
                    <a:pt x="56" y="283"/>
                    <a:pt x="18" y="257"/>
                    <a:pt x="35" y="243"/>
                  </a:cubicBezTo>
                  <a:cubicBezTo>
                    <a:pt x="42" y="238"/>
                    <a:pt x="47" y="233"/>
                    <a:pt x="49" y="230"/>
                  </a:cubicBezTo>
                  <a:cubicBezTo>
                    <a:pt x="56" y="231"/>
                    <a:pt x="56" y="251"/>
                    <a:pt x="87" y="255"/>
                  </a:cubicBezTo>
                  <a:cubicBezTo>
                    <a:pt x="120" y="260"/>
                    <a:pt x="115" y="289"/>
                    <a:pt x="146" y="297"/>
                  </a:cubicBezTo>
                  <a:cubicBezTo>
                    <a:pt x="177" y="306"/>
                    <a:pt x="194" y="269"/>
                    <a:pt x="225" y="292"/>
                  </a:cubicBezTo>
                  <a:cubicBezTo>
                    <a:pt x="243" y="306"/>
                    <a:pt x="238" y="318"/>
                    <a:pt x="247" y="351"/>
                  </a:cubicBezTo>
                  <a:cubicBezTo>
                    <a:pt x="256" y="384"/>
                    <a:pt x="272" y="381"/>
                    <a:pt x="272" y="381"/>
                  </a:cubicBezTo>
                  <a:cubicBezTo>
                    <a:pt x="259" y="379"/>
                    <a:pt x="252" y="363"/>
                    <a:pt x="252" y="350"/>
                  </a:cubicBezTo>
                  <a:cubicBezTo>
                    <a:pt x="251" y="338"/>
                    <a:pt x="239" y="301"/>
                    <a:pt x="239" y="301"/>
                  </a:cubicBezTo>
                  <a:cubicBezTo>
                    <a:pt x="272" y="344"/>
                    <a:pt x="310" y="335"/>
                    <a:pt x="310" y="335"/>
                  </a:cubicBezTo>
                  <a:cubicBezTo>
                    <a:pt x="263" y="338"/>
                    <a:pt x="249" y="303"/>
                    <a:pt x="235" y="292"/>
                  </a:cubicBezTo>
                  <a:cubicBezTo>
                    <a:pt x="220" y="280"/>
                    <a:pt x="215" y="271"/>
                    <a:pt x="178" y="287"/>
                  </a:cubicBezTo>
                  <a:cubicBezTo>
                    <a:pt x="141" y="303"/>
                    <a:pt x="137" y="287"/>
                    <a:pt x="118" y="266"/>
                  </a:cubicBezTo>
                  <a:cubicBezTo>
                    <a:pt x="100" y="245"/>
                    <a:pt x="85" y="253"/>
                    <a:pt x="68" y="242"/>
                  </a:cubicBezTo>
                  <a:cubicBezTo>
                    <a:pt x="56" y="234"/>
                    <a:pt x="54" y="223"/>
                    <a:pt x="54" y="217"/>
                  </a:cubicBezTo>
                  <a:cubicBezTo>
                    <a:pt x="54" y="211"/>
                    <a:pt x="54" y="203"/>
                    <a:pt x="61" y="189"/>
                  </a:cubicBezTo>
                  <a:cubicBezTo>
                    <a:pt x="77" y="156"/>
                    <a:pt x="101" y="161"/>
                    <a:pt x="107" y="129"/>
                  </a:cubicBezTo>
                  <a:cubicBezTo>
                    <a:pt x="107" y="129"/>
                    <a:pt x="107" y="129"/>
                    <a:pt x="107" y="129"/>
                  </a:cubicBezTo>
                  <a:cubicBezTo>
                    <a:pt x="108" y="127"/>
                    <a:pt x="111" y="127"/>
                    <a:pt x="115" y="131"/>
                  </a:cubicBezTo>
                  <a:cubicBezTo>
                    <a:pt x="130" y="148"/>
                    <a:pt x="170" y="127"/>
                    <a:pt x="188" y="122"/>
                  </a:cubicBezTo>
                  <a:cubicBezTo>
                    <a:pt x="206" y="117"/>
                    <a:pt x="211" y="128"/>
                    <a:pt x="236" y="133"/>
                  </a:cubicBezTo>
                  <a:cubicBezTo>
                    <a:pt x="260" y="139"/>
                    <a:pt x="263" y="164"/>
                    <a:pt x="263" y="164"/>
                  </a:cubicBezTo>
                  <a:cubicBezTo>
                    <a:pt x="270" y="147"/>
                    <a:pt x="250" y="133"/>
                    <a:pt x="250" y="133"/>
                  </a:cubicBezTo>
                  <a:cubicBezTo>
                    <a:pt x="250" y="133"/>
                    <a:pt x="269" y="128"/>
                    <a:pt x="278" y="122"/>
                  </a:cubicBezTo>
                  <a:cubicBezTo>
                    <a:pt x="312" y="100"/>
                    <a:pt x="332" y="109"/>
                    <a:pt x="332" y="109"/>
                  </a:cubicBezTo>
                  <a:cubicBezTo>
                    <a:pt x="300" y="92"/>
                    <a:pt x="258" y="144"/>
                    <a:pt x="224" y="125"/>
                  </a:cubicBezTo>
                  <a:cubicBezTo>
                    <a:pt x="191" y="106"/>
                    <a:pt x="170" y="128"/>
                    <a:pt x="137" y="132"/>
                  </a:cubicBezTo>
                  <a:cubicBezTo>
                    <a:pt x="117" y="135"/>
                    <a:pt x="109" y="122"/>
                    <a:pt x="106" y="112"/>
                  </a:cubicBezTo>
                  <a:cubicBezTo>
                    <a:pt x="106" y="102"/>
                    <a:pt x="109" y="90"/>
                    <a:pt x="129" y="77"/>
                  </a:cubicBezTo>
                  <a:cubicBezTo>
                    <a:pt x="164" y="53"/>
                    <a:pt x="168" y="0"/>
                    <a:pt x="168" y="0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62" y="45"/>
                    <a:pt x="120" y="70"/>
                    <a:pt x="104" y="84"/>
                  </a:cubicBezTo>
                  <a:cubicBezTo>
                    <a:pt x="88" y="99"/>
                    <a:pt x="74" y="80"/>
                    <a:pt x="74" y="80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90" y="105"/>
                    <a:pt x="104" y="121"/>
                    <a:pt x="90" y="141"/>
                  </a:cubicBezTo>
                  <a:cubicBezTo>
                    <a:pt x="75" y="161"/>
                    <a:pt x="48" y="176"/>
                    <a:pt x="46" y="199"/>
                  </a:cubicBezTo>
                  <a:cubicBezTo>
                    <a:pt x="43" y="230"/>
                    <a:pt x="31" y="225"/>
                    <a:pt x="22" y="237"/>
                  </a:cubicBezTo>
                  <a:cubicBezTo>
                    <a:pt x="0" y="265"/>
                    <a:pt x="44" y="267"/>
                    <a:pt x="35" y="322"/>
                  </a:cubicBezTo>
                  <a:cubicBezTo>
                    <a:pt x="26" y="376"/>
                    <a:pt x="46" y="371"/>
                    <a:pt x="55" y="405"/>
                  </a:cubicBezTo>
                  <a:cubicBezTo>
                    <a:pt x="70" y="461"/>
                    <a:pt x="103" y="466"/>
                    <a:pt x="103" y="466"/>
                  </a:cubicBezTo>
                  <a:cubicBezTo>
                    <a:pt x="91" y="464"/>
                    <a:pt x="64" y="437"/>
                    <a:pt x="66" y="408"/>
                  </a:cubicBezTo>
                  <a:cubicBezTo>
                    <a:pt x="66" y="408"/>
                    <a:pt x="66" y="408"/>
                    <a:pt x="66" y="408"/>
                  </a:cubicBezTo>
                  <a:cubicBezTo>
                    <a:pt x="69" y="403"/>
                    <a:pt x="78" y="410"/>
                    <a:pt x="78" y="410"/>
                  </a:cubicBezTo>
                  <a:cubicBezTo>
                    <a:pt x="94" y="422"/>
                    <a:pt x="117" y="433"/>
                    <a:pt x="146" y="427"/>
                  </a:cubicBezTo>
                  <a:cubicBezTo>
                    <a:pt x="218" y="413"/>
                    <a:pt x="211" y="454"/>
                    <a:pt x="248" y="478"/>
                  </a:cubicBezTo>
                  <a:cubicBezTo>
                    <a:pt x="286" y="502"/>
                    <a:pt x="344" y="501"/>
                    <a:pt x="372" y="470"/>
                  </a:cubicBezTo>
                  <a:cubicBezTo>
                    <a:pt x="400" y="438"/>
                    <a:pt x="408" y="413"/>
                    <a:pt x="431" y="405"/>
                  </a:cubicBezTo>
                  <a:cubicBezTo>
                    <a:pt x="452" y="397"/>
                    <a:pt x="444" y="377"/>
                    <a:pt x="459" y="374"/>
                  </a:cubicBezTo>
                  <a:cubicBezTo>
                    <a:pt x="444" y="377"/>
                    <a:pt x="449" y="392"/>
                    <a:pt x="427" y="40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8" name="Freeform 219">
              <a:extLst>
                <a:ext uri="{FF2B5EF4-FFF2-40B4-BE49-F238E27FC236}">
                  <a16:creationId xmlns:a16="http://schemas.microsoft.com/office/drawing/2014/main" id="{419C8F57-67D2-43A3-AADE-3D0F42DEC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1938"/>
              <a:ext cx="617" cy="1377"/>
            </a:xfrm>
            <a:custGeom>
              <a:avLst/>
              <a:gdLst>
                <a:gd name="T0" fmla="*/ 1393 w 303"/>
                <a:gd name="T1" fmla="*/ 1783 h 634"/>
                <a:gd name="T2" fmla="*/ 945 w 303"/>
                <a:gd name="T3" fmla="*/ 943 h 634"/>
                <a:gd name="T4" fmla="*/ 220 w 303"/>
                <a:gd name="T5" fmla="*/ 141 h 634"/>
                <a:gd name="T6" fmla="*/ 0 w 303"/>
                <a:gd name="T7" fmla="*/ 0 h 634"/>
                <a:gd name="T8" fmla="*/ 979 w 303"/>
                <a:gd name="T9" fmla="*/ 1086 h 634"/>
                <a:gd name="T10" fmla="*/ 945 w 303"/>
                <a:gd name="T11" fmla="*/ 1670 h 634"/>
                <a:gd name="T12" fmla="*/ 988 w 303"/>
                <a:gd name="T13" fmla="*/ 2142 h 634"/>
                <a:gd name="T14" fmla="*/ 635 w 303"/>
                <a:gd name="T15" fmla="*/ 3043 h 634"/>
                <a:gd name="T16" fmla="*/ 523 w 303"/>
                <a:gd name="T17" fmla="*/ 3707 h 634"/>
                <a:gd name="T18" fmla="*/ 684 w 303"/>
                <a:gd name="T19" fmla="*/ 2982 h 634"/>
                <a:gd name="T20" fmla="*/ 1004 w 303"/>
                <a:gd name="T21" fmla="*/ 2335 h 634"/>
                <a:gd name="T22" fmla="*/ 1256 w 303"/>
                <a:gd name="T23" fmla="*/ 3175 h 634"/>
                <a:gd name="T24" fmla="*/ 1417 w 303"/>
                <a:gd name="T25" fmla="*/ 3595 h 634"/>
                <a:gd name="T26" fmla="*/ 1493 w 303"/>
                <a:gd name="T27" fmla="*/ 4170 h 634"/>
                <a:gd name="T28" fmla="*/ 1521 w 303"/>
                <a:gd name="T29" fmla="*/ 4622 h 634"/>
                <a:gd name="T30" fmla="*/ 1232 w 303"/>
                <a:gd name="T31" fmla="*/ 5091 h 634"/>
                <a:gd name="T32" fmla="*/ 776 w 303"/>
                <a:gd name="T33" fmla="*/ 5623 h 634"/>
                <a:gd name="T34" fmla="*/ 489 w 303"/>
                <a:gd name="T35" fmla="*/ 5860 h 634"/>
                <a:gd name="T36" fmla="*/ 1073 w 303"/>
                <a:gd name="T37" fmla="*/ 5595 h 634"/>
                <a:gd name="T38" fmla="*/ 1328 w 303"/>
                <a:gd name="T39" fmla="*/ 5052 h 634"/>
                <a:gd name="T40" fmla="*/ 1613 w 303"/>
                <a:gd name="T41" fmla="*/ 4468 h 634"/>
                <a:gd name="T42" fmla="*/ 1637 w 303"/>
                <a:gd name="T43" fmla="*/ 4326 h 634"/>
                <a:gd name="T44" fmla="*/ 1757 w 303"/>
                <a:gd name="T45" fmla="*/ 4746 h 634"/>
                <a:gd name="T46" fmla="*/ 2330 w 303"/>
                <a:gd name="T47" fmla="*/ 5788 h 634"/>
                <a:gd name="T48" fmla="*/ 2558 w 303"/>
                <a:gd name="T49" fmla="*/ 6496 h 634"/>
                <a:gd name="T50" fmla="*/ 2397 w 303"/>
                <a:gd name="T51" fmla="*/ 5829 h 634"/>
                <a:gd name="T52" fmla="*/ 1816 w 303"/>
                <a:gd name="T53" fmla="*/ 4746 h 634"/>
                <a:gd name="T54" fmla="*/ 1621 w 303"/>
                <a:gd name="T55" fmla="*/ 4198 h 634"/>
                <a:gd name="T56" fmla="*/ 1537 w 303"/>
                <a:gd name="T57" fmla="*/ 3566 h 634"/>
                <a:gd name="T58" fmla="*/ 1865 w 303"/>
                <a:gd name="T59" fmla="*/ 3707 h 634"/>
                <a:gd name="T60" fmla="*/ 2305 w 303"/>
                <a:gd name="T61" fmla="*/ 4029 h 634"/>
                <a:gd name="T62" fmla="*/ 2549 w 303"/>
                <a:gd name="T63" fmla="*/ 4029 h 634"/>
                <a:gd name="T64" fmla="*/ 2338 w 303"/>
                <a:gd name="T65" fmla="*/ 3985 h 634"/>
                <a:gd name="T66" fmla="*/ 1857 w 303"/>
                <a:gd name="T67" fmla="*/ 3627 h 634"/>
                <a:gd name="T68" fmla="*/ 1436 w 303"/>
                <a:gd name="T69" fmla="*/ 3245 h 634"/>
                <a:gd name="T70" fmla="*/ 1073 w 303"/>
                <a:gd name="T71" fmla="*/ 2367 h 634"/>
                <a:gd name="T72" fmla="*/ 1057 w 303"/>
                <a:gd name="T73" fmla="*/ 1609 h 634"/>
                <a:gd name="T74" fmla="*/ 1124 w 303"/>
                <a:gd name="T75" fmla="*/ 1301 h 634"/>
                <a:gd name="T76" fmla="*/ 1344 w 303"/>
                <a:gd name="T77" fmla="*/ 1855 h 63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634">
                  <a:moveTo>
                    <a:pt x="165" y="174"/>
                  </a:moveTo>
                  <a:cubicBezTo>
                    <a:pt x="154" y="141"/>
                    <a:pt x="141" y="107"/>
                    <a:pt x="112" y="92"/>
                  </a:cubicBezTo>
                  <a:cubicBezTo>
                    <a:pt x="38" y="53"/>
                    <a:pt x="26" y="14"/>
                    <a:pt x="26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" y="79"/>
                    <a:pt x="97" y="89"/>
                    <a:pt x="116" y="106"/>
                  </a:cubicBezTo>
                  <a:cubicBezTo>
                    <a:pt x="135" y="123"/>
                    <a:pt x="119" y="145"/>
                    <a:pt x="112" y="163"/>
                  </a:cubicBezTo>
                  <a:cubicBezTo>
                    <a:pt x="105" y="181"/>
                    <a:pt x="119" y="192"/>
                    <a:pt x="117" y="209"/>
                  </a:cubicBezTo>
                  <a:cubicBezTo>
                    <a:pt x="113" y="236"/>
                    <a:pt x="77" y="231"/>
                    <a:pt x="75" y="297"/>
                  </a:cubicBezTo>
                  <a:cubicBezTo>
                    <a:pt x="74" y="356"/>
                    <a:pt x="62" y="362"/>
                    <a:pt x="62" y="362"/>
                  </a:cubicBezTo>
                  <a:cubicBezTo>
                    <a:pt x="80" y="360"/>
                    <a:pt x="83" y="323"/>
                    <a:pt x="81" y="291"/>
                  </a:cubicBezTo>
                  <a:cubicBezTo>
                    <a:pt x="79" y="258"/>
                    <a:pt x="119" y="228"/>
                    <a:pt x="119" y="228"/>
                  </a:cubicBezTo>
                  <a:cubicBezTo>
                    <a:pt x="113" y="261"/>
                    <a:pt x="135" y="297"/>
                    <a:pt x="149" y="310"/>
                  </a:cubicBezTo>
                  <a:cubicBezTo>
                    <a:pt x="164" y="322"/>
                    <a:pt x="172" y="330"/>
                    <a:pt x="168" y="351"/>
                  </a:cubicBezTo>
                  <a:cubicBezTo>
                    <a:pt x="164" y="372"/>
                    <a:pt x="162" y="391"/>
                    <a:pt x="177" y="407"/>
                  </a:cubicBezTo>
                  <a:cubicBezTo>
                    <a:pt x="192" y="422"/>
                    <a:pt x="181" y="440"/>
                    <a:pt x="180" y="451"/>
                  </a:cubicBezTo>
                  <a:cubicBezTo>
                    <a:pt x="177" y="484"/>
                    <a:pt x="147" y="474"/>
                    <a:pt x="146" y="497"/>
                  </a:cubicBezTo>
                  <a:cubicBezTo>
                    <a:pt x="145" y="533"/>
                    <a:pt x="126" y="545"/>
                    <a:pt x="92" y="549"/>
                  </a:cubicBezTo>
                  <a:cubicBezTo>
                    <a:pt x="65" y="552"/>
                    <a:pt x="58" y="572"/>
                    <a:pt x="58" y="572"/>
                  </a:cubicBezTo>
                  <a:cubicBezTo>
                    <a:pt x="71" y="549"/>
                    <a:pt x="91" y="564"/>
                    <a:pt x="127" y="546"/>
                  </a:cubicBezTo>
                  <a:cubicBezTo>
                    <a:pt x="164" y="528"/>
                    <a:pt x="146" y="500"/>
                    <a:pt x="157" y="493"/>
                  </a:cubicBezTo>
                  <a:cubicBezTo>
                    <a:pt x="181" y="479"/>
                    <a:pt x="195" y="446"/>
                    <a:pt x="191" y="436"/>
                  </a:cubicBezTo>
                  <a:cubicBezTo>
                    <a:pt x="187" y="426"/>
                    <a:pt x="194" y="422"/>
                    <a:pt x="194" y="422"/>
                  </a:cubicBezTo>
                  <a:cubicBezTo>
                    <a:pt x="211" y="427"/>
                    <a:pt x="202" y="445"/>
                    <a:pt x="208" y="463"/>
                  </a:cubicBezTo>
                  <a:cubicBezTo>
                    <a:pt x="224" y="511"/>
                    <a:pt x="274" y="536"/>
                    <a:pt x="276" y="565"/>
                  </a:cubicBezTo>
                  <a:cubicBezTo>
                    <a:pt x="281" y="629"/>
                    <a:pt x="303" y="634"/>
                    <a:pt x="303" y="634"/>
                  </a:cubicBezTo>
                  <a:cubicBezTo>
                    <a:pt x="288" y="626"/>
                    <a:pt x="288" y="608"/>
                    <a:pt x="284" y="569"/>
                  </a:cubicBezTo>
                  <a:cubicBezTo>
                    <a:pt x="280" y="529"/>
                    <a:pt x="236" y="517"/>
                    <a:pt x="215" y="463"/>
                  </a:cubicBezTo>
                  <a:cubicBezTo>
                    <a:pt x="205" y="437"/>
                    <a:pt x="225" y="434"/>
                    <a:pt x="192" y="410"/>
                  </a:cubicBezTo>
                  <a:cubicBezTo>
                    <a:pt x="159" y="385"/>
                    <a:pt x="182" y="348"/>
                    <a:pt x="182" y="348"/>
                  </a:cubicBezTo>
                  <a:cubicBezTo>
                    <a:pt x="182" y="348"/>
                    <a:pt x="187" y="362"/>
                    <a:pt x="221" y="362"/>
                  </a:cubicBezTo>
                  <a:cubicBezTo>
                    <a:pt x="254" y="362"/>
                    <a:pt x="253" y="376"/>
                    <a:pt x="273" y="393"/>
                  </a:cubicBezTo>
                  <a:cubicBezTo>
                    <a:pt x="293" y="410"/>
                    <a:pt x="302" y="393"/>
                    <a:pt x="302" y="393"/>
                  </a:cubicBezTo>
                  <a:cubicBezTo>
                    <a:pt x="302" y="393"/>
                    <a:pt x="293" y="407"/>
                    <a:pt x="277" y="389"/>
                  </a:cubicBezTo>
                  <a:cubicBezTo>
                    <a:pt x="261" y="371"/>
                    <a:pt x="257" y="357"/>
                    <a:pt x="220" y="354"/>
                  </a:cubicBezTo>
                  <a:cubicBezTo>
                    <a:pt x="182" y="351"/>
                    <a:pt x="192" y="331"/>
                    <a:pt x="170" y="317"/>
                  </a:cubicBezTo>
                  <a:cubicBezTo>
                    <a:pt x="148" y="302"/>
                    <a:pt x="121" y="255"/>
                    <a:pt x="127" y="231"/>
                  </a:cubicBezTo>
                  <a:cubicBezTo>
                    <a:pt x="133" y="208"/>
                    <a:pt x="111" y="176"/>
                    <a:pt x="125" y="157"/>
                  </a:cubicBezTo>
                  <a:cubicBezTo>
                    <a:pt x="131" y="148"/>
                    <a:pt x="133" y="127"/>
                    <a:pt x="133" y="127"/>
                  </a:cubicBezTo>
                  <a:cubicBezTo>
                    <a:pt x="144" y="140"/>
                    <a:pt x="145" y="137"/>
                    <a:pt x="159" y="181"/>
                  </a:cubicBezTo>
                </a:path>
              </a:pathLst>
            </a:custGeom>
            <a:solidFill>
              <a:srgbClr val="D38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9" name="Freeform 220">
              <a:extLst>
                <a:ext uri="{FF2B5EF4-FFF2-40B4-BE49-F238E27FC236}">
                  <a16:creationId xmlns:a16="http://schemas.microsoft.com/office/drawing/2014/main" id="{983CD30A-EA3D-4B61-A101-1C9B7D115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316"/>
              <a:ext cx="210" cy="283"/>
            </a:xfrm>
            <a:custGeom>
              <a:avLst/>
              <a:gdLst>
                <a:gd name="T0" fmla="*/ 0 w 103"/>
                <a:gd name="T1" fmla="*/ 72 h 130"/>
                <a:gd name="T2" fmla="*/ 16 w 103"/>
                <a:gd name="T3" fmla="*/ 133 h 130"/>
                <a:gd name="T4" fmla="*/ 569 w 103"/>
                <a:gd name="T5" fmla="*/ 640 h 130"/>
                <a:gd name="T6" fmla="*/ 873 w 103"/>
                <a:gd name="T7" fmla="*/ 1043 h 130"/>
                <a:gd name="T8" fmla="*/ 620 w 103"/>
                <a:gd name="T9" fmla="*/ 660 h 130"/>
                <a:gd name="T10" fmla="*/ 84 w 103"/>
                <a:gd name="T11" fmla="*/ 133 h 130"/>
                <a:gd name="T12" fmla="*/ 49 w 103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30">
                  <a:moveTo>
                    <a:pt x="0" y="7"/>
                  </a:moveTo>
                  <a:cubicBezTo>
                    <a:pt x="1" y="9"/>
                    <a:pt x="2" y="11"/>
                    <a:pt x="2" y="13"/>
                  </a:cubicBezTo>
                  <a:cubicBezTo>
                    <a:pt x="16" y="54"/>
                    <a:pt x="61" y="34"/>
                    <a:pt x="67" y="62"/>
                  </a:cubicBezTo>
                  <a:cubicBezTo>
                    <a:pt x="81" y="130"/>
                    <a:pt x="103" y="101"/>
                    <a:pt x="103" y="101"/>
                  </a:cubicBezTo>
                  <a:cubicBezTo>
                    <a:pt x="87" y="102"/>
                    <a:pt x="86" y="107"/>
                    <a:pt x="73" y="64"/>
                  </a:cubicBezTo>
                  <a:cubicBezTo>
                    <a:pt x="59" y="22"/>
                    <a:pt x="23" y="50"/>
                    <a:pt x="10" y="13"/>
                  </a:cubicBezTo>
                  <a:cubicBezTo>
                    <a:pt x="9" y="9"/>
                    <a:pt x="7" y="5"/>
                    <a:pt x="6" y="0"/>
                  </a:cubicBezTo>
                </a:path>
              </a:pathLst>
            </a:custGeom>
            <a:solidFill>
              <a:srgbClr val="7B37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0" name="Freeform 221">
              <a:extLst>
                <a:ext uri="{FF2B5EF4-FFF2-40B4-BE49-F238E27FC236}">
                  <a16:creationId xmlns:a16="http://schemas.microsoft.com/office/drawing/2014/main" id="{0E14022E-521C-41DF-A7CE-877EB343E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936"/>
              <a:ext cx="617" cy="1377"/>
            </a:xfrm>
            <a:custGeom>
              <a:avLst/>
              <a:gdLst>
                <a:gd name="T0" fmla="*/ 0 w 303"/>
                <a:gd name="T1" fmla="*/ 0 h 634"/>
                <a:gd name="T2" fmla="*/ 979 w 303"/>
                <a:gd name="T3" fmla="*/ 1075 h 634"/>
                <a:gd name="T4" fmla="*/ 945 w 303"/>
                <a:gd name="T5" fmla="*/ 1662 h 634"/>
                <a:gd name="T6" fmla="*/ 988 w 303"/>
                <a:gd name="T7" fmla="*/ 2142 h 634"/>
                <a:gd name="T8" fmla="*/ 643 w 303"/>
                <a:gd name="T9" fmla="*/ 3034 h 634"/>
                <a:gd name="T10" fmla="*/ 505 w 303"/>
                <a:gd name="T11" fmla="*/ 3716 h 634"/>
                <a:gd name="T12" fmla="*/ 692 w 303"/>
                <a:gd name="T13" fmla="*/ 2971 h 634"/>
                <a:gd name="T14" fmla="*/ 1004 w 303"/>
                <a:gd name="T15" fmla="*/ 2335 h 634"/>
                <a:gd name="T16" fmla="*/ 1265 w 303"/>
                <a:gd name="T17" fmla="*/ 3164 h 634"/>
                <a:gd name="T18" fmla="*/ 1425 w 303"/>
                <a:gd name="T19" fmla="*/ 3595 h 634"/>
                <a:gd name="T20" fmla="*/ 1501 w 303"/>
                <a:gd name="T21" fmla="*/ 4161 h 634"/>
                <a:gd name="T22" fmla="*/ 1521 w 303"/>
                <a:gd name="T23" fmla="*/ 4622 h 634"/>
                <a:gd name="T24" fmla="*/ 1240 w 303"/>
                <a:gd name="T25" fmla="*/ 5132 h 634"/>
                <a:gd name="T26" fmla="*/ 784 w 303"/>
                <a:gd name="T27" fmla="*/ 5664 h 634"/>
                <a:gd name="T28" fmla="*/ 456 w 303"/>
                <a:gd name="T29" fmla="*/ 5892 h 634"/>
                <a:gd name="T30" fmla="*/ 1073 w 303"/>
                <a:gd name="T31" fmla="*/ 5623 h 634"/>
                <a:gd name="T32" fmla="*/ 1336 w 303"/>
                <a:gd name="T33" fmla="*/ 5043 h 634"/>
                <a:gd name="T34" fmla="*/ 1605 w 303"/>
                <a:gd name="T35" fmla="*/ 4609 h 634"/>
                <a:gd name="T36" fmla="*/ 1637 w 303"/>
                <a:gd name="T37" fmla="*/ 4326 h 634"/>
                <a:gd name="T38" fmla="*/ 1757 w 303"/>
                <a:gd name="T39" fmla="*/ 4746 h 634"/>
                <a:gd name="T40" fmla="*/ 2330 w 303"/>
                <a:gd name="T41" fmla="*/ 5788 h 634"/>
                <a:gd name="T42" fmla="*/ 2558 w 303"/>
                <a:gd name="T43" fmla="*/ 6496 h 634"/>
                <a:gd name="T44" fmla="*/ 2397 w 303"/>
                <a:gd name="T45" fmla="*/ 5821 h 634"/>
                <a:gd name="T46" fmla="*/ 1816 w 303"/>
                <a:gd name="T47" fmla="*/ 4746 h 634"/>
                <a:gd name="T48" fmla="*/ 1621 w 303"/>
                <a:gd name="T49" fmla="*/ 4190 h 634"/>
                <a:gd name="T50" fmla="*/ 1537 w 303"/>
                <a:gd name="T51" fmla="*/ 3566 h 634"/>
                <a:gd name="T52" fmla="*/ 1865 w 303"/>
                <a:gd name="T53" fmla="*/ 3699 h 634"/>
                <a:gd name="T54" fmla="*/ 2305 w 303"/>
                <a:gd name="T55" fmla="*/ 4014 h 634"/>
                <a:gd name="T56" fmla="*/ 2549 w 303"/>
                <a:gd name="T57" fmla="*/ 4014 h 634"/>
                <a:gd name="T58" fmla="*/ 2338 w 303"/>
                <a:gd name="T59" fmla="*/ 3977 h 634"/>
                <a:gd name="T60" fmla="*/ 1857 w 303"/>
                <a:gd name="T61" fmla="*/ 3627 h 634"/>
                <a:gd name="T62" fmla="*/ 1444 w 303"/>
                <a:gd name="T63" fmla="*/ 3236 h 634"/>
                <a:gd name="T64" fmla="*/ 1073 w 303"/>
                <a:gd name="T65" fmla="*/ 2367 h 634"/>
                <a:gd name="T66" fmla="*/ 1057 w 303"/>
                <a:gd name="T67" fmla="*/ 1609 h 634"/>
                <a:gd name="T68" fmla="*/ 1124 w 303"/>
                <a:gd name="T69" fmla="*/ 1292 h 634"/>
                <a:gd name="T70" fmla="*/ 1368 w 303"/>
                <a:gd name="T71" fmla="*/ 1916 h 634"/>
                <a:gd name="T72" fmla="*/ 1908 w 303"/>
                <a:gd name="T73" fmla="*/ 2420 h 634"/>
                <a:gd name="T74" fmla="*/ 2222 w 303"/>
                <a:gd name="T75" fmla="*/ 2817 h 634"/>
                <a:gd name="T76" fmla="*/ 1957 w 303"/>
                <a:gd name="T77" fmla="*/ 2439 h 634"/>
                <a:gd name="T78" fmla="*/ 1436 w 303"/>
                <a:gd name="T79" fmla="*/ 1916 h 634"/>
                <a:gd name="T80" fmla="*/ 945 w 303"/>
                <a:gd name="T81" fmla="*/ 934 h 634"/>
                <a:gd name="T82" fmla="*/ 220 w 303"/>
                <a:gd name="T83" fmla="*/ 132 h 634"/>
                <a:gd name="T84" fmla="*/ 0 w 303"/>
                <a:gd name="T85" fmla="*/ 0 h 63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3" h="634">
                  <a:moveTo>
                    <a:pt x="0" y="0"/>
                  </a:moveTo>
                  <a:cubicBezTo>
                    <a:pt x="40" y="79"/>
                    <a:pt x="97" y="89"/>
                    <a:pt x="116" y="105"/>
                  </a:cubicBezTo>
                  <a:cubicBezTo>
                    <a:pt x="135" y="122"/>
                    <a:pt x="119" y="145"/>
                    <a:pt x="112" y="162"/>
                  </a:cubicBezTo>
                  <a:cubicBezTo>
                    <a:pt x="105" y="180"/>
                    <a:pt x="120" y="193"/>
                    <a:pt x="117" y="209"/>
                  </a:cubicBezTo>
                  <a:cubicBezTo>
                    <a:pt x="113" y="236"/>
                    <a:pt x="76" y="237"/>
                    <a:pt x="76" y="296"/>
                  </a:cubicBezTo>
                  <a:cubicBezTo>
                    <a:pt x="76" y="356"/>
                    <a:pt x="60" y="363"/>
                    <a:pt x="60" y="363"/>
                  </a:cubicBezTo>
                  <a:cubicBezTo>
                    <a:pt x="78" y="361"/>
                    <a:pt x="84" y="323"/>
                    <a:pt x="82" y="290"/>
                  </a:cubicBezTo>
                  <a:cubicBezTo>
                    <a:pt x="80" y="258"/>
                    <a:pt x="119" y="228"/>
                    <a:pt x="119" y="228"/>
                  </a:cubicBezTo>
                  <a:cubicBezTo>
                    <a:pt x="113" y="261"/>
                    <a:pt x="135" y="296"/>
                    <a:pt x="150" y="309"/>
                  </a:cubicBezTo>
                  <a:cubicBezTo>
                    <a:pt x="165" y="322"/>
                    <a:pt x="173" y="330"/>
                    <a:pt x="169" y="351"/>
                  </a:cubicBezTo>
                  <a:cubicBezTo>
                    <a:pt x="165" y="372"/>
                    <a:pt x="163" y="390"/>
                    <a:pt x="178" y="406"/>
                  </a:cubicBezTo>
                  <a:cubicBezTo>
                    <a:pt x="192" y="422"/>
                    <a:pt x="181" y="440"/>
                    <a:pt x="180" y="451"/>
                  </a:cubicBezTo>
                  <a:cubicBezTo>
                    <a:pt x="177" y="484"/>
                    <a:pt x="148" y="478"/>
                    <a:pt x="147" y="501"/>
                  </a:cubicBezTo>
                  <a:cubicBezTo>
                    <a:pt x="145" y="537"/>
                    <a:pt x="127" y="549"/>
                    <a:pt x="93" y="553"/>
                  </a:cubicBezTo>
                  <a:cubicBezTo>
                    <a:pt x="60" y="557"/>
                    <a:pt x="54" y="575"/>
                    <a:pt x="54" y="575"/>
                  </a:cubicBezTo>
                  <a:cubicBezTo>
                    <a:pt x="67" y="553"/>
                    <a:pt x="91" y="567"/>
                    <a:pt x="127" y="549"/>
                  </a:cubicBezTo>
                  <a:cubicBezTo>
                    <a:pt x="164" y="530"/>
                    <a:pt x="146" y="499"/>
                    <a:pt x="158" y="492"/>
                  </a:cubicBezTo>
                  <a:cubicBezTo>
                    <a:pt x="182" y="477"/>
                    <a:pt x="190" y="457"/>
                    <a:pt x="190" y="450"/>
                  </a:cubicBezTo>
                  <a:cubicBezTo>
                    <a:pt x="189" y="435"/>
                    <a:pt x="194" y="422"/>
                    <a:pt x="194" y="422"/>
                  </a:cubicBezTo>
                  <a:cubicBezTo>
                    <a:pt x="211" y="427"/>
                    <a:pt x="202" y="445"/>
                    <a:pt x="208" y="463"/>
                  </a:cubicBezTo>
                  <a:cubicBezTo>
                    <a:pt x="224" y="511"/>
                    <a:pt x="274" y="536"/>
                    <a:pt x="276" y="565"/>
                  </a:cubicBezTo>
                  <a:cubicBezTo>
                    <a:pt x="281" y="629"/>
                    <a:pt x="303" y="634"/>
                    <a:pt x="303" y="634"/>
                  </a:cubicBezTo>
                  <a:cubicBezTo>
                    <a:pt x="288" y="626"/>
                    <a:pt x="288" y="608"/>
                    <a:pt x="284" y="568"/>
                  </a:cubicBezTo>
                  <a:cubicBezTo>
                    <a:pt x="280" y="529"/>
                    <a:pt x="236" y="517"/>
                    <a:pt x="215" y="463"/>
                  </a:cubicBezTo>
                  <a:cubicBezTo>
                    <a:pt x="205" y="437"/>
                    <a:pt x="225" y="434"/>
                    <a:pt x="192" y="409"/>
                  </a:cubicBezTo>
                  <a:cubicBezTo>
                    <a:pt x="160" y="384"/>
                    <a:pt x="182" y="348"/>
                    <a:pt x="182" y="348"/>
                  </a:cubicBezTo>
                  <a:cubicBezTo>
                    <a:pt x="182" y="348"/>
                    <a:pt x="187" y="361"/>
                    <a:pt x="221" y="361"/>
                  </a:cubicBezTo>
                  <a:cubicBezTo>
                    <a:pt x="255" y="361"/>
                    <a:pt x="254" y="376"/>
                    <a:pt x="273" y="392"/>
                  </a:cubicBezTo>
                  <a:cubicBezTo>
                    <a:pt x="293" y="409"/>
                    <a:pt x="302" y="392"/>
                    <a:pt x="302" y="392"/>
                  </a:cubicBezTo>
                  <a:cubicBezTo>
                    <a:pt x="302" y="392"/>
                    <a:pt x="293" y="406"/>
                    <a:pt x="277" y="388"/>
                  </a:cubicBezTo>
                  <a:cubicBezTo>
                    <a:pt x="262" y="371"/>
                    <a:pt x="258" y="357"/>
                    <a:pt x="220" y="354"/>
                  </a:cubicBezTo>
                  <a:cubicBezTo>
                    <a:pt x="182" y="351"/>
                    <a:pt x="192" y="331"/>
                    <a:pt x="171" y="316"/>
                  </a:cubicBezTo>
                  <a:cubicBezTo>
                    <a:pt x="149" y="301"/>
                    <a:pt x="121" y="255"/>
                    <a:pt x="127" y="231"/>
                  </a:cubicBezTo>
                  <a:cubicBezTo>
                    <a:pt x="133" y="207"/>
                    <a:pt x="112" y="175"/>
                    <a:pt x="125" y="157"/>
                  </a:cubicBezTo>
                  <a:cubicBezTo>
                    <a:pt x="132" y="148"/>
                    <a:pt x="133" y="126"/>
                    <a:pt x="133" y="126"/>
                  </a:cubicBezTo>
                  <a:cubicBezTo>
                    <a:pt x="145" y="140"/>
                    <a:pt x="145" y="136"/>
                    <a:pt x="162" y="187"/>
                  </a:cubicBezTo>
                  <a:cubicBezTo>
                    <a:pt x="175" y="227"/>
                    <a:pt x="220" y="208"/>
                    <a:pt x="226" y="236"/>
                  </a:cubicBezTo>
                  <a:cubicBezTo>
                    <a:pt x="241" y="303"/>
                    <a:pt x="263" y="275"/>
                    <a:pt x="263" y="275"/>
                  </a:cubicBezTo>
                  <a:cubicBezTo>
                    <a:pt x="247" y="276"/>
                    <a:pt x="246" y="281"/>
                    <a:pt x="232" y="238"/>
                  </a:cubicBezTo>
                  <a:cubicBezTo>
                    <a:pt x="218" y="195"/>
                    <a:pt x="182" y="223"/>
                    <a:pt x="170" y="187"/>
                  </a:cubicBezTo>
                  <a:cubicBezTo>
                    <a:pt x="157" y="150"/>
                    <a:pt x="145" y="109"/>
                    <a:pt x="112" y="91"/>
                  </a:cubicBezTo>
                  <a:cubicBezTo>
                    <a:pt x="39" y="53"/>
                    <a:pt x="26" y="13"/>
                    <a:pt x="26" y="1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1" name="Freeform 222">
              <a:extLst>
                <a:ext uri="{FF2B5EF4-FFF2-40B4-BE49-F238E27FC236}">
                  <a16:creationId xmlns:a16="http://schemas.microsoft.com/office/drawing/2014/main" id="{60F801A7-C72C-4E05-A567-11323A5E0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312"/>
              <a:ext cx="212" cy="282"/>
            </a:xfrm>
            <a:custGeom>
              <a:avLst/>
              <a:gdLst>
                <a:gd name="T0" fmla="*/ 49 w 104"/>
                <a:gd name="T1" fmla="*/ 20 h 130"/>
                <a:gd name="T2" fmla="*/ 92 w 104"/>
                <a:gd name="T3" fmla="*/ 141 h 130"/>
                <a:gd name="T4" fmla="*/ 620 w 104"/>
                <a:gd name="T5" fmla="*/ 664 h 130"/>
                <a:gd name="T6" fmla="*/ 881 w 104"/>
                <a:gd name="T7" fmla="*/ 1039 h 130"/>
                <a:gd name="T8" fmla="*/ 569 w 104"/>
                <a:gd name="T9" fmla="*/ 644 h 130"/>
                <a:gd name="T10" fmla="*/ 24 w 104"/>
                <a:gd name="T11" fmla="*/ 141 h 130"/>
                <a:gd name="T12" fmla="*/ 0 w 104"/>
                <a:gd name="T13" fmla="*/ 52 h 130"/>
                <a:gd name="T14" fmla="*/ 49 w 104"/>
                <a:gd name="T15" fmla="*/ 20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" h="130">
                  <a:moveTo>
                    <a:pt x="6" y="2"/>
                  </a:moveTo>
                  <a:cubicBezTo>
                    <a:pt x="8" y="6"/>
                    <a:pt x="9" y="10"/>
                    <a:pt x="11" y="14"/>
                  </a:cubicBezTo>
                  <a:cubicBezTo>
                    <a:pt x="23" y="50"/>
                    <a:pt x="59" y="23"/>
                    <a:pt x="73" y="65"/>
                  </a:cubicBezTo>
                  <a:cubicBezTo>
                    <a:pt x="87" y="108"/>
                    <a:pt x="88" y="103"/>
                    <a:pt x="104" y="102"/>
                  </a:cubicBezTo>
                  <a:cubicBezTo>
                    <a:pt x="104" y="102"/>
                    <a:pt x="82" y="130"/>
                    <a:pt x="67" y="63"/>
                  </a:cubicBezTo>
                  <a:cubicBezTo>
                    <a:pt x="61" y="35"/>
                    <a:pt x="16" y="54"/>
                    <a:pt x="3" y="14"/>
                  </a:cubicBezTo>
                  <a:cubicBezTo>
                    <a:pt x="2" y="10"/>
                    <a:pt x="1" y="7"/>
                    <a:pt x="0" y="5"/>
                  </a:cubicBezTo>
                  <a:cubicBezTo>
                    <a:pt x="0" y="5"/>
                    <a:pt x="1" y="0"/>
                    <a:pt x="6" y="2"/>
                  </a:cubicBezTo>
                  <a:close/>
                </a:path>
              </a:pathLst>
            </a:custGeom>
            <a:solidFill>
              <a:srgbClr val="8B2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2" name="Freeform 223">
              <a:extLst>
                <a:ext uri="{FF2B5EF4-FFF2-40B4-BE49-F238E27FC236}">
                  <a16:creationId xmlns:a16="http://schemas.microsoft.com/office/drawing/2014/main" id="{CCF42285-1D3C-435F-A1C5-8D22B0306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936"/>
              <a:ext cx="617" cy="1377"/>
            </a:xfrm>
            <a:custGeom>
              <a:avLst/>
              <a:gdLst>
                <a:gd name="T0" fmla="*/ 0 w 303"/>
                <a:gd name="T1" fmla="*/ 0 h 634"/>
                <a:gd name="T2" fmla="*/ 979 w 303"/>
                <a:gd name="T3" fmla="*/ 1075 h 634"/>
                <a:gd name="T4" fmla="*/ 937 w 303"/>
                <a:gd name="T5" fmla="*/ 1662 h 634"/>
                <a:gd name="T6" fmla="*/ 979 w 303"/>
                <a:gd name="T7" fmla="*/ 2142 h 634"/>
                <a:gd name="T8" fmla="*/ 635 w 303"/>
                <a:gd name="T9" fmla="*/ 3034 h 634"/>
                <a:gd name="T10" fmla="*/ 497 w 303"/>
                <a:gd name="T11" fmla="*/ 3716 h 634"/>
                <a:gd name="T12" fmla="*/ 684 w 303"/>
                <a:gd name="T13" fmla="*/ 2982 h 634"/>
                <a:gd name="T14" fmla="*/ 996 w 303"/>
                <a:gd name="T15" fmla="*/ 2335 h 634"/>
                <a:gd name="T16" fmla="*/ 1256 w 303"/>
                <a:gd name="T17" fmla="*/ 3164 h 634"/>
                <a:gd name="T18" fmla="*/ 1417 w 303"/>
                <a:gd name="T19" fmla="*/ 3595 h 634"/>
                <a:gd name="T20" fmla="*/ 1493 w 303"/>
                <a:gd name="T21" fmla="*/ 4161 h 634"/>
                <a:gd name="T22" fmla="*/ 1521 w 303"/>
                <a:gd name="T23" fmla="*/ 4622 h 634"/>
                <a:gd name="T24" fmla="*/ 1232 w 303"/>
                <a:gd name="T25" fmla="*/ 5132 h 634"/>
                <a:gd name="T26" fmla="*/ 784 w 303"/>
                <a:gd name="T27" fmla="*/ 5664 h 634"/>
                <a:gd name="T28" fmla="*/ 448 w 303"/>
                <a:gd name="T29" fmla="*/ 5892 h 634"/>
                <a:gd name="T30" fmla="*/ 1065 w 303"/>
                <a:gd name="T31" fmla="*/ 5623 h 634"/>
                <a:gd name="T32" fmla="*/ 1328 w 303"/>
                <a:gd name="T33" fmla="*/ 5043 h 634"/>
                <a:gd name="T34" fmla="*/ 1596 w 303"/>
                <a:gd name="T35" fmla="*/ 4572 h 634"/>
                <a:gd name="T36" fmla="*/ 1637 w 303"/>
                <a:gd name="T37" fmla="*/ 4326 h 634"/>
                <a:gd name="T38" fmla="*/ 1757 w 303"/>
                <a:gd name="T39" fmla="*/ 4746 h 634"/>
                <a:gd name="T40" fmla="*/ 2330 w 303"/>
                <a:gd name="T41" fmla="*/ 5788 h 634"/>
                <a:gd name="T42" fmla="*/ 2558 w 303"/>
                <a:gd name="T43" fmla="*/ 6496 h 634"/>
                <a:gd name="T44" fmla="*/ 2397 w 303"/>
                <a:gd name="T45" fmla="*/ 5829 h 634"/>
                <a:gd name="T46" fmla="*/ 1808 w 303"/>
                <a:gd name="T47" fmla="*/ 4746 h 634"/>
                <a:gd name="T48" fmla="*/ 1621 w 303"/>
                <a:gd name="T49" fmla="*/ 4190 h 634"/>
                <a:gd name="T50" fmla="*/ 1537 w 303"/>
                <a:gd name="T51" fmla="*/ 3566 h 634"/>
                <a:gd name="T52" fmla="*/ 1857 w 303"/>
                <a:gd name="T53" fmla="*/ 3699 h 634"/>
                <a:gd name="T54" fmla="*/ 2305 w 303"/>
                <a:gd name="T55" fmla="*/ 4014 h 634"/>
                <a:gd name="T56" fmla="*/ 2549 w 303"/>
                <a:gd name="T57" fmla="*/ 4014 h 634"/>
                <a:gd name="T58" fmla="*/ 2338 w 303"/>
                <a:gd name="T59" fmla="*/ 3977 h 634"/>
                <a:gd name="T60" fmla="*/ 1849 w 303"/>
                <a:gd name="T61" fmla="*/ 3627 h 634"/>
                <a:gd name="T62" fmla="*/ 1436 w 303"/>
                <a:gd name="T63" fmla="*/ 3236 h 634"/>
                <a:gd name="T64" fmla="*/ 1065 w 303"/>
                <a:gd name="T65" fmla="*/ 2367 h 634"/>
                <a:gd name="T66" fmla="*/ 1049 w 303"/>
                <a:gd name="T67" fmla="*/ 1609 h 634"/>
                <a:gd name="T68" fmla="*/ 1116 w 303"/>
                <a:gd name="T69" fmla="*/ 1292 h 634"/>
                <a:gd name="T70" fmla="*/ 1360 w 303"/>
                <a:gd name="T71" fmla="*/ 1916 h 634"/>
                <a:gd name="T72" fmla="*/ 1908 w 303"/>
                <a:gd name="T73" fmla="*/ 2420 h 634"/>
                <a:gd name="T74" fmla="*/ 2213 w 303"/>
                <a:gd name="T75" fmla="*/ 2817 h 634"/>
                <a:gd name="T76" fmla="*/ 1949 w 303"/>
                <a:gd name="T77" fmla="*/ 2439 h 634"/>
                <a:gd name="T78" fmla="*/ 1425 w 303"/>
                <a:gd name="T79" fmla="*/ 1916 h 634"/>
                <a:gd name="T80" fmla="*/ 937 w 303"/>
                <a:gd name="T81" fmla="*/ 934 h 634"/>
                <a:gd name="T82" fmla="*/ 212 w 303"/>
                <a:gd name="T83" fmla="*/ 132 h 634"/>
                <a:gd name="T84" fmla="*/ 0 w 303"/>
                <a:gd name="T85" fmla="*/ 0 h 63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3" h="634">
                  <a:moveTo>
                    <a:pt x="0" y="0"/>
                  </a:moveTo>
                  <a:cubicBezTo>
                    <a:pt x="39" y="79"/>
                    <a:pt x="97" y="89"/>
                    <a:pt x="116" y="105"/>
                  </a:cubicBezTo>
                  <a:cubicBezTo>
                    <a:pt x="134" y="122"/>
                    <a:pt x="118" y="145"/>
                    <a:pt x="111" y="162"/>
                  </a:cubicBezTo>
                  <a:cubicBezTo>
                    <a:pt x="104" y="180"/>
                    <a:pt x="119" y="193"/>
                    <a:pt x="116" y="209"/>
                  </a:cubicBezTo>
                  <a:cubicBezTo>
                    <a:pt x="112" y="236"/>
                    <a:pt x="75" y="237"/>
                    <a:pt x="75" y="296"/>
                  </a:cubicBezTo>
                  <a:cubicBezTo>
                    <a:pt x="75" y="356"/>
                    <a:pt x="59" y="363"/>
                    <a:pt x="59" y="363"/>
                  </a:cubicBezTo>
                  <a:cubicBezTo>
                    <a:pt x="77" y="361"/>
                    <a:pt x="83" y="323"/>
                    <a:pt x="81" y="291"/>
                  </a:cubicBezTo>
                  <a:cubicBezTo>
                    <a:pt x="79" y="258"/>
                    <a:pt x="118" y="228"/>
                    <a:pt x="118" y="228"/>
                  </a:cubicBezTo>
                  <a:cubicBezTo>
                    <a:pt x="113" y="261"/>
                    <a:pt x="134" y="296"/>
                    <a:pt x="149" y="309"/>
                  </a:cubicBezTo>
                  <a:cubicBezTo>
                    <a:pt x="164" y="322"/>
                    <a:pt x="172" y="330"/>
                    <a:pt x="168" y="351"/>
                  </a:cubicBezTo>
                  <a:cubicBezTo>
                    <a:pt x="164" y="372"/>
                    <a:pt x="162" y="390"/>
                    <a:pt x="177" y="406"/>
                  </a:cubicBezTo>
                  <a:cubicBezTo>
                    <a:pt x="192" y="422"/>
                    <a:pt x="181" y="440"/>
                    <a:pt x="180" y="451"/>
                  </a:cubicBezTo>
                  <a:cubicBezTo>
                    <a:pt x="177" y="484"/>
                    <a:pt x="147" y="478"/>
                    <a:pt x="146" y="501"/>
                  </a:cubicBezTo>
                  <a:cubicBezTo>
                    <a:pt x="145" y="537"/>
                    <a:pt x="126" y="549"/>
                    <a:pt x="93" y="553"/>
                  </a:cubicBezTo>
                  <a:cubicBezTo>
                    <a:pt x="59" y="557"/>
                    <a:pt x="53" y="575"/>
                    <a:pt x="53" y="575"/>
                  </a:cubicBezTo>
                  <a:cubicBezTo>
                    <a:pt x="66" y="553"/>
                    <a:pt x="91" y="567"/>
                    <a:pt x="126" y="549"/>
                  </a:cubicBezTo>
                  <a:cubicBezTo>
                    <a:pt x="164" y="530"/>
                    <a:pt x="145" y="499"/>
                    <a:pt x="157" y="492"/>
                  </a:cubicBezTo>
                  <a:cubicBezTo>
                    <a:pt x="181" y="479"/>
                    <a:pt x="190" y="457"/>
                    <a:pt x="189" y="446"/>
                  </a:cubicBezTo>
                  <a:cubicBezTo>
                    <a:pt x="187" y="436"/>
                    <a:pt x="194" y="422"/>
                    <a:pt x="194" y="422"/>
                  </a:cubicBezTo>
                  <a:cubicBezTo>
                    <a:pt x="210" y="427"/>
                    <a:pt x="202" y="445"/>
                    <a:pt x="208" y="463"/>
                  </a:cubicBezTo>
                  <a:cubicBezTo>
                    <a:pt x="224" y="511"/>
                    <a:pt x="274" y="536"/>
                    <a:pt x="276" y="565"/>
                  </a:cubicBezTo>
                  <a:cubicBezTo>
                    <a:pt x="280" y="629"/>
                    <a:pt x="303" y="634"/>
                    <a:pt x="303" y="634"/>
                  </a:cubicBezTo>
                  <a:cubicBezTo>
                    <a:pt x="288" y="626"/>
                    <a:pt x="288" y="608"/>
                    <a:pt x="284" y="569"/>
                  </a:cubicBezTo>
                  <a:cubicBezTo>
                    <a:pt x="280" y="529"/>
                    <a:pt x="235" y="517"/>
                    <a:pt x="214" y="463"/>
                  </a:cubicBezTo>
                  <a:cubicBezTo>
                    <a:pt x="205" y="437"/>
                    <a:pt x="224" y="434"/>
                    <a:pt x="192" y="409"/>
                  </a:cubicBezTo>
                  <a:cubicBezTo>
                    <a:pt x="159" y="384"/>
                    <a:pt x="182" y="348"/>
                    <a:pt x="182" y="348"/>
                  </a:cubicBezTo>
                  <a:cubicBezTo>
                    <a:pt x="182" y="348"/>
                    <a:pt x="187" y="361"/>
                    <a:pt x="220" y="361"/>
                  </a:cubicBezTo>
                  <a:cubicBezTo>
                    <a:pt x="254" y="361"/>
                    <a:pt x="253" y="376"/>
                    <a:pt x="273" y="392"/>
                  </a:cubicBezTo>
                  <a:cubicBezTo>
                    <a:pt x="293" y="409"/>
                    <a:pt x="302" y="392"/>
                    <a:pt x="302" y="392"/>
                  </a:cubicBezTo>
                  <a:cubicBezTo>
                    <a:pt x="302" y="392"/>
                    <a:pt x="293" y="406"/>
                    <a:pt x="277" y="388"/>
                  </a:cubicBezTo>
                  <a:cubicBezTo>
                    <a:pt x="261" y="371"/>
                    <a:pt x="257" y="357"/>
                    <a:pt x="219" y="354"/>
                  </a:cubicBezTo>
                  <a:cubicBezTo>
                    <a:pt x="182" y="351"/>
                    <a:pt x="192" y="331"/>
                    <a:pt x="170" y="316"/>
                  </a:cubicBezTo>
                  <a:cubicBezTo>
                    <a:pt x="148" y="301"/>
                    <a:pt x="120" y="255"/>
                    <a:pt x="126" y="231"/>
                  </a:cubicBezTo>
                  <a:cubicBezTo>
                    <a:pt x="132" y="207"/>
                    <a:pt x="111" y="175"/>
                    <a:pt x="124" y="157"/>
                  </a:cubicBezTo>
                  <a:cubicBezTo>
                    <a:pt x="131" y="148"/>
                    <a:pt x="132" y="126"/>
                    <a:pt x="132" y="126"/>
                  </a:cubicBezTo>
                  <a:cubicBezTo>
                    <a:pt x="144" y="140"/>
                    <a:pt x="145" y="136"/>
                    <a:pt x="161" y="187"/>
                  </a:cubicBezTo>
                  <a:cubicBezTo>
                    <a:pt x="174" y="227"/>
                    <a:pt x="220" y="208"/>
                    <a:pt x="226" y="236"/>
                  </a:cubicBezTo>
                  <a:cubicBezTo>
                    <a:pt x="240" y="303"/>
                    <a:pt x="262" y="275"/>
                    <a:pt x="262" y="275"/>
                  </a:cubicBezTo>
                  <a:cubicBezTo>
                    <a:pt x="246" y="276"/>
                    <a:pt x="245" y="281"/>
                    <a:pt x="231" y="238"/>
                  </a:cubicBezTo>
                  <a:cubicBezTo>
                    <a:pt x="217" y="196"/>
                    <a:pt x="182" y="223"/>
                    <a:pt x="169" y="187"/>
                  </a:cubicBezTo>
                  <a:cubicBezTo>
                    <a:pt x="156" y="150"/>
                    <a:pt x="145" y="109"/>
                    <a:pt x="111" y="91"/>
                  </a:cubicBezTo>
                  <a:cubicBezTo>
                    <a:pt x="38" y="53"/>
                    <a:pt x="25" y="13"/>
                    <a:pt x="25" y="13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3" name="Freeform 224">
              <a:extLst>
                <a:ext uri="{FF2B5EF4-FFF2-40B4-BE49-F238E27FC236}">
                  <a16:creationId xmlns:a16="http://schemas.microsoft.com/office/drawing/2014/main" id="{D75364EE-8CE2-40C9-855A-0ACA9C33D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628"/>
              <a:ext cx="835" cy="1405"/>
            </a:xfrm>
            <a:custGeom>
              <a:avLst/>
              <a:gdLst>
                <a:gd name="T0" fmla="*/ 2240 w 410"/>
                <a:gd name="T1" fmla="*/ 830 h 647"/>
                <a:gd name="T2" fmla="*/ 3389 w 410"/>
                <a:gd name="T3" fmla="*/ 749 h 647"/>
                <a:gd name="T4" fmla="*/ 3252 w 410"/>
                <a:gd name="T5" fmla="*/ 2098 h 647"/>
                <a:gd name="T6" fmla="*/ 2625 w 410"/>
                <a:gd name="T7" fmla="*/ 2849 h 647"/>
                <a:gd name="T8" fmla="*/ 2012 w 410"/>
                <a:gd name="T9" fmla="*/ 3828 h 647"/>
                <a:gd name="T10" fmla="*/ 1741 w 410"/>
                <a:gd name="T11" fmla="*/ 6469 h 647"/>
                <a:gd name="T12" fmla="*/ 1540 w 410"/>
                <a:gd name="T13" fmla="*/ 6504 h 647"/>
                <a:gd name="T14" fmla="*/ 1173 w 410"/>
                <a:gd name="T15" fmla="*/ 6267 h 647"/>
                <a:gd name="T16" fmla="*/ 1041 w 410"/>
                <a:gd name="T17" fmla="*/ 5837 h 647"/>
                <a:gd name="T18" fmla="*/ 692 w 410"/>
                <a:gd name="T19" fmla="*/ 2202 h 647"/>
                <a:gd name="T20" fmla="*/ 880 w 410"/>
                <a:gd name="T21" fmla="*/ 1392 h 647"/>
                <a:gd name="T22" fmla="*/ 1057 w 410"/>
                <a:gd name="T23" fmla="*/ 1107 h 647"/>
                <a:gd name="T24" fmla="*/ 1629 w 410"/>
                <a:gd name="T25" fmla="*/ 1014 h 647"/>
                <a:gd name="T26" fmla="*/ 2153 w 410"/>
                <a:gd name="T27" fmla="*/ 358 h 647"/>
                <a:gd name="T28" fmla="*/ 2240 w 410"/>
                <a:gd name="T29" fmla="*/ 830 h 6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0" h="647">
                  <a:moveTo>
                    <a:pt x="265" y="81"/>
                  </a:moveTo>
                  <a:cubicBezTo>
                    <a:pt x="265" y="81"/>
                    <a:pt x="340" y="0"/>
                    <a:pt x="401" y="73"/>
                  </a:cubicBezTo>
                  <a:cubicBezTo>
                    <a:pt x="408" y="82"/>
                    <a:pt x="410" y="170"/>
                    <a:pt x="385" y="205"/>
                  </a:cubicBezTo>
                  <a:cubicBezTo>
                    <a:pt x="360" y="240"/>
                    <a:pt x="342" y="260"/>
                    <a:pt x="311" y="278"/>
                  </a:cubicBezTo>
                  <a:cubicBezTo>
                    <a:pt x="280" y="296"/>
                    <a:pt x="281" y="350"/>
                    <a:pt x="238" y="374"/>
                  </a:cubicBezTo>
                  <a:cubicBezTo>
                    <a:pt x="194" y="398"/>
                    <a:pt x="121" y="462"/>
                    <a:pt x="206" y="632"/>
                  </a:cubicBezTo>
                  <a:cubicBezTo>
                    <a:pt x="211" y="643"/>
                    <a:pt x="208" y="647"/>
                    <a:pt x="182" y="635"/>
                  </a:cubicBezTo>
                  <a:cubicBezTo>
                    <a:pt x="155" y="622"/>
                    <a:pt x="139" y="612"/>
                    <a:pt x="139" y="612"/>
                  </a:cubicBezTo>
                  <a:cubicBezTo>
                    <a:pt x="139" y="612"/>
                    <a:pt x="137" y="591"/>
                    <a:pt x="123" y="570"/>
                  </a:cubicBezTo>
                  <a:cubicBezTo>
                    <a:pt x="108" y="548"/>
                    <a:pt x="0" y="398"/>
                    <a:pt x="82" y="215"/>
                  </a:cubicBezTo>
                  <a:cubicBezTo>
                    <a:pt x="100" y="174"/>
                    <a:pt x="111" y="146"/>
                    <a:pt x="104" y="136"/>
                  </a:cubicBezTo>
                  <a:cubicBezTo>
                    <a:pt x="97" y="127"/>
                    <a:pt x="95" y="100"/>
                    <a:pt x="125" y="108"/>
                  </a:cubicBezTo>
                  <a:cubicBezTo>
                    <a:pt x="156" y="117"/>
                    <a:pt x="161" y="128"/>
                    <a:pt x="193" y="99"/>
                  </a:cubicBezTo>
                  <a:cubicBezTo>
                    <a:pt x="225" y="69"/>
                    <a:pt x="238" y="84"/>
                    <a:pt x="255" y="35"/>
                  </a:cubicBezTo>
                  <a:cubicBezTo>
                    <a:pt x="255" y="35"/>
                    <a:pt x="262" y="73"/>
                    <a:pt x="265" y="81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4" name="Oval 225">
              <a:extLst>
                <a:ext uri="{FF2B5EF4-FFF2-40B4-BE49-F238E27FC236}">
                  <a16:creationId xmlns:a16="http://schemas.microsoft.com/office/drawing/2014/main" id="{78EF5237-6549-4877-87D4-936C4678A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" y="1322"/>
              <a:ext cx="340" cy="87"/>
            </a:xfrm>
            <a:prstGeom prst="ellipse">
              <a:avLst/>
            </a:pr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395" name="Oval 226">
              <a:extLst>
                <a:ext uri="{FF2B5EF4-FFF2-40B4-BE49-F238E27FC236}">
                  <a16:creationId xmlns:a16="http://schemas.microsoft.com/office/drawing/2014/main" id="{AE4F3BAB-6D84-428C-B8B6-26C1987A3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" y="1341"/>
              <a:ext cx="289" cy="50"/>
            </a:xfrm>
            <a:prstGeom prst="ellipse">
              <a:avLst/>
            </a:prstGeom>
            <a:solidFill>
              <a:srgbClr val="4183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396" name="Freeform 227">
              <a:extLst>
                <a:ext uri="{FF2B5EF4-FFF2-40B4-BE49-F238E27FC236}">
                  <a16:creationId xmlns:a16="http://schemas.microsoft.com/office/drawing/2014/main" id="{87C6F609-88E0-4E1E-99A1-34E93A3AD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333"/>
              <a:ext cx="289" cy="43"/>
            </a:xfrm>
            <a:custGeom>
              <a:avLst/>
              <a:gdLst>
                <a:gd name="T0" fmla="*/ 1140 w 142"/>
                <a:gd name="T1" fmla="*/ 198 h 20"/>
                <a:gd name="T2" fmla="*/ 1197 w 142"/>
                <a:gd name="T3" fmla="*/ 148 h 20"/>
                <a:gd name="T4" fmla="*/ 600 w 142"/>
                <a:gd name="T5" fmla="*/ 41 h 20"/>
                <a:gd name="T6" fmla="*/ 0 w 142"/>
                <a:gd name="T7" fmla="*/ 148 h 20"/>
                <a:gd name="T8" fmla="*/ 57 w 142"/>
                <a:gd name="T9" fmla="*/ 198 h 20"/>
                <a:gd name="T10" fmla="*/ 1140 w 142"/>
                <a:gd name="T11" fmla="*/ 19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20">
                  <a:moveTo>
                    <a:pt x="135" y="20"/>
                  </a:moveTo>
                  <a:cubicBezTo>
                    <a:pt x="139" y="19"/>
                    <a:pt x="142" y="17"/>
                    <a:pt x="142" y="15"/>
                  </a:cubicBezTo>
                  <a:cubicBezTo>
                    <a:pt x="142" y="9"/>
                    <a:pt x="110" y="4"/>
                    <a:pt x="71" y="4"/>
                  </a:cubicBezTo>
                  <a:cubicBezTo>
                    <a:pt x="32" y="4"/>
                    <a:pt x="0" y="9"/>
                    <a:pt x="0" y="15"/>
                  </a:cubicBezTo>
                  <a:cubicBezTo>
                    <a:pt x="0" y="17"/>
                    <a:pt x="2" y="19"/>
                    <a:pt x="7" y="20"/>
                  </a:cubicBezTo>
                  <a:cubicBezTo>
                    <a:pt x="7" y="20"/>
                    <a:pt x="74" y="0"/>
                    <a:pt x="135" y="20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7" name="Line 228">
              <a:extLst>
                <a:ext uri="{FF2B5EF4-FFF2-40B4-BE49-F238E27FC236}">
                  <a16:creationId xmlns:a16="http://schemas.microsoft.com/office/drawing/2014/main" id="{ED77B3FC-A156-49EB-88D5-37CA1B54F8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2" y="1365"/>
              <a:ext cx="1" cy="24"/>
            </a:xfrm>
            <a:prstGeom prst="lin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8" name="Freeform 229">
              <a:extLst>
                <a:ext uri="{FF2B5EF4-FFF2-40B4-BE49-F238E27FC236}">
                  <a16:creationId xmlns:a16="http://schemas.microsoft.com/office/drawing/2014/main" id="{4DC2503E-A4E8-41A6-BA95-14047766F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365"/>
              <a:ext cx="20" cy="500"/>
            </a:xfrm>
            <a:custGeom>
              <a:avLst/>
              <a:gdLst>
                <a:gd name="T0" fmla="*/ 0 w 10"/>
                <a:gd name="T1" fmla="*/ 0 h 230"/>
                <a:gd name="T2" fmla="*/ 64 w 10"/>
                <a:gd name="T3" fmla="*/ 2363 h 2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0">
                  <a:moveTo>
                    <a:pt x="0" y="0"/>
                  </a:moveTo>
                  <a:cubicBezTo>
                    <a:pt x="0" y="0"/>
                    <a:pt x="10" y="186"/>
                    <a:pt x="8" y="230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9" name="Oval 230">
              <a:extLst>
                <a:ext uri="{FF2B5EF4-FFF2-40B4-BE49-F238E27FC236}">
                  <a16:creationId xmlns:a16="http://schemas.microsoft.com/office/drawing/2014/main" id="{B5DBB253-C057-495B-B8DC-4C424A501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" y="1324"/>
              <a:ext cx="340" cy="85"/>
            </a:xfrm>
            <a:prstGeom prst="ellipse">
              <a:avLst/>
            </a:prstGeom>
            <a:noFill/>
            <a:ln w="952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400" name="Oval 231">
              <a:extLst>
                <a:ext uri="{FF2B5EF4-FFF2-40B4-BE49-F238E27FC236}">
                  <a16:creationId xmlns:a16="http://schemas.microsoft.com/office/drawing/2014/main" id="{A4865711-2D6A-4BFE-95B4-91545E79F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" y="1341"/>
              <a:ext cx="289" cy="50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58401" name="Freeform 232">
              <a:extLst>
                <a:ext uri="{FF2B5EF4-FFF2-40B4-BE49-F238E27FC236}">
                  <a16:creationId xmlns:a16="http://schemas.microsoft.com/office/drawing/2014/main" id="{7B34FF6F-9EE8-409B-815E-1BA6B8C7A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772"/>
              <a:ext cx="976" cy="1032"/>
            </a:xfrm>
            <a:custGeom>
              <a:avLst/>
              <a:gdLst>
                <a:gd name="T0" fmla="*/ 295 w 479"/>
                <a:gd name="T1" fmla="*/ 4871 h 475"/>
                <a:gd name="T2" fmla="*/ 456 w 479"/>
                <a:gd name="T3" fmla="*/ 2564 h 475"/>
                <a:gd name="T4" fmla="*/ 880 w 479"/>
                <a:gd name="T5" fmla="*/ 647 h 475"/>
                <a:gd name="T6" fmla="*/ 1581 w 479"/>
                <a:gd name="T7" fmla="*/ 367 h 475"/>
                <a:gd name="T8" fmla="*/ 2064 w 479"/>
                <a:gd name="T9" fmla="*/ 954 h 475"/>
                <a:gd name="T10" fmla="*/ 2586 w 479"/>
                <a:gd name="T11" fmla="*/ 0 h 475"/>
                <a:gd name="T12" fmla="*/ 2944 w 479"/>
                <a:gd name="T13" fmla="*/ 306 h 475"/>
                <a:gd name="T14" fmla="*/ 2893 w 479"/>
                <a:gd name="T15" fmla="*/ 973 h 475"/>
                <a:gd name="T16" fmla="*/ 3293 w 479"/>
                <a:gd name="T17" fmla="*/ 367 h 475"/>
                <a:gd name="T18" fmla="*/ 3749 w 479"/>
                <a:gd name="T19" fmla="*/ 708 h 475"/>
                <a:gd name="T20" fmla="*/ 3604 w 479"/>
                <a:gd name="T21" fmla="*/ 1075 h 475"/>
                <a:gd name="T22" fmla="*/ 3670 w 479"/>
                <a:gd name="T23" fmla="*/ 1558 h 475"/>
                <a:gd name="T24" fmla="*/ 4053 w 479"/>
                <a:gd name="T25" fmla="*/ 2903 h 4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9" h="475">
                  <a:moveTo>
                    <a:pt x="35" y="475"/>
                  </a:moveTo>
                  <a:cubicBezTo>
                    <a:pt x="25" y="438"/>
                    <a:pt x="0" y="326"/>
                    <a:pt x="54" y="250"/>
                  </a:cubicBezTo>
                  <a:cubicBezTo>
                    <a:pt x="119" y="158"/>
                    <a:pt x="131" y="104"/>
                    <a:pt x="104" y="63"/>
                  </a:cubicBezTo>
                  <a:cubicBezTo>
                    <a:pt x="104" y="63"/>
                    <a:pt x="155" y="21"/>
                    <a:pt x="187" y="36"/>
                  </a:cubicBezTo>
                  <a:cubicBezTo>
                    <a:pt x="187" y="36"/>
                    <a:pt x="202" y="93"/>
                    <a:pt x="244" y="93"/>
                  </a:cubicBezTo>
                  <a:cubicBezTo>
                    <a:pt x="265" y="93"/>
                    <a:pt x="279" y="0"/>
                    <a:pt x="306" y="0"/>
                  </a:cubicBezTo>
                  <a:cubicBezTo>
                    <a:pt x="306" y="0"/>
                    <a:pt x="339" y="3"/>
                    <a:pt x="348" y="30"/>
                  </a:cubicBezTo>
                  <a:cubicBezTo>
                    <a:pt x="348" y="30"/>
                    <a:pt x="321" y="90"/>
                    <a:pt x="342" y="95"/>
                  </a:cubicBezTo>
                  <a:cubicBezTo>
                    <a:pt x="363" y="101"/>
                    <a:pt x="389" y="36"/>
                    <a:pt x="389" y="36"/>
                  </a:cubicBezTo>
                  <a:cubicBezTo>
                    <a:pt x="389" y="36"/>
                    <a:pt x="422" y="27"/>
                    <a:pt x="443" y="69"/>
                  </a:cubicBezTo>
                  <a:cubicBezTo>
                    <a:pt x="443" y="69"/>
                    <a:pt x="440" y="90"/>
                    <a:pt x="426" y="105"/>
                  </a:cubicBezTo>
                  <a:cubicBezTo>
                    <a:pt x="412" y="121"/>
                    <a:pt x="415" y="135"/>
                    <a:pt x="434" y="152"/>
                  </a:cubicBezTo>
                  <a:cubicBezTo>
                    <a:pt x="450" y="168"/>
                    <a:pt x="479" y="200"/>
                    <a:pt x="479" y="283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2" name="Freeform 233">
              <a:extLst>
                <a:ext uri="{FF2B5EF4-FFF2-40B4-BE49-F238E27FC236}">
                  <a16:creationId xmlns:a16="http://schemas.microsoft.com/office/drawing/2014/main" id="{5A1E2F89-C51A-4C6B-B84A-EEF773293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628"/>
              <a:ext cx="835" cy="1405"/>
            </a:xfrm>
            <a:custGeom>
              <a:avLst/>
              <a:gdLst>
                <a:gd name="T0" fmla="*/ 2240 w 410"/>
                <a:gd name="T1" fmla="*/ 830 h 647"/>
                <a:gd name="T2" fmla="*/ 3389 w 410"/>
                <a:gd name="T3" fmla="*/ 749 h 647"/>
                <a:gd name="T4" fmla="*/ 3252 w 410"/>
                <a:gd name="T5" fmla="*/ 2098 h 647"/>
                <a:gd name="T6" fmla="*/ 2625 w 410"/>
                <a:gd name="T7" fmla="*/ 2849 h 647"/>
                <a:gd name="T8" fmla="*/ 2012 w 410"/>
                <a:gd name="T9" fmla="*/ 3828 h 647"/>
                <a:gd name="T10" fmla="*/ 1741 w 410"/>
                <a:gd name="T11" fmla="*/ 6469 h 647"/>
                <a:gd name="T12" fmla="*/ 1540 w 410"/>
                <a:gd name="T13" fmla="*/ 6504 h 647"/>
                <a:gd name="T14" fmla="*/ 1173 w 410"/>
                <a:gd name="T15" fmla="*/ 6267 h 647"/>
                <a:gd name="T16" fmla="*/ 1041 w 410"/>
                <a:gd name="T17" fmla="*/ 5837 h 647"/>
                <a:gd name="T18" fmla="*/ 692 w 410"/>
                <a:gd name="T19" fmla="*/ 2202 h 647"/>
                <a:gd name="T20" fmla="*/ 880 w 410"/>
                <a:gd name="T21" fmla="*/ 1392 h 647"/>
                <a:gd name="T22" fmla="*/ 1057 w 410"/>
                <a:gd name="T23" fmla="*/ 1107 h 647"/>
                <a:gd name="T24" fmla="*/ 1629 w 410"/>
                <a:gd name="T25" fmla="*/ 1014 h 647"/>
                <a:gd name="T26" fmla="*/ 2153 w 410"/>
                <a:gd name="T27" fmla="*/ 358 h 647"/>
                <a:gd name="T28" fmla="*/ 2240 w 410"/>
                <a:gd name="T29" fmla="*/ 830 h 6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10" h="647">
                  <a:moveTo>
                    <a:pt x="265" y="81"/>
                  </a:moveTo>
                  <a:cubicBezTo>
                    <a:pt x="265" y="81"/>
                    <a:pt x="340" y="0"/>
                    <a:pt x="401" y="73"/>
                  </a:cubicBezTo>
                  <a:cubicBezTo>
                    <a:pt x="408" y="82"/>
                    <a:pt x="410" y="170"/>
                    <a:pt x="385" y="205"/>
                  </a:cubicBezTo>
                  <a:cubicBezTo>
                    <a:pt x="360" y="240"/>
                    <a:pt x="342" y="260"/>
                    <a:pt x="311" y="278"/>
                  </a:cubicBezTo>
                  <a:cubicBezTo>
                    <a:pt x="280" y="296"/>
                    <a:pt x="281" y="350"/>
                    <a:pt x="238" y="374"/>
                  </a:cubicBezTo>
                  <a:cubicBezTo>
                    <a:pt x="194" y="398"/>
                    <a:pt x="121" y="462"/>
                    <a:pt x="206" y="632"/>
                  </a:cubicBezTo>
                  <a:cubicBezTo>
                    <a:pt x="211" y="643"/>
                    <a:pt x="208" y="647"/>
                    <a:pt x="182" y="635"/>
                  </a:cubicBezTo>
                  <a:cubicBezTo>
                    <a:pt x="155" y="622"/>
                    <a:pt x="139" y="612"/>
                    <a:pt x="139" y="612"/>
                  </a:cubicBezTo>
                  <a:cubicBezTo>
                    <a:pt x="139" y="612"/>
                    <a:pt x="135" y="588"/>
                    <a:pt x="123" y="570"/>
                  </a:cubicBezTo>
                  <a:cubicBezTo>
                    <a:pt x="108" y="548"/>
                    <a:pt x="0" y="398"/>
                    <a:pt x="82" y="215"/>
                  </a:cubicBezTo>
                  <a:cubicBezTo>
                    <a:pt x="100" y="174"/>
                    <a:pt x="111" y="146"/>
                    <a:pt x="104" y="136"/>
                  </a:cubicBezTo>
                  <a:cubicBezTo>
                    <a:pt x="97" y="127"/>
                    <a:pt x="95" y="100"/>
                    <a:pt x="125" y="108"/>
                  </a:cubicBezTo>
                  <a:cubicBezTo>
                    <a:pt x="156" y="117"/>
                    <a:pt x="161" y="128"/>
                    <a:pt x="193" y="99"/>
                  </a:cubicBezTo>
                  <a:cubicBezTo>
                    <a:pt x="225" y="69"/>
                    <a:pt x="238" y="84"/>
                    <a:pt x="255" y="35"/>
                  </a:cubicBezTo>
                  <a:cubicBezTo>
                    <a:pt x="255" y="35"/>
                    <a:pt x="262" y="73"/>
                    <a:pt x="265" y="81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3" name="Freeform 234">
              <a:extLst>
                <a:ext uri="{FF2B5EF4-FFF2-40B4-BE49-F238E27FC236}">
                  <a16:creationId xmlns:a16="http://schemas.microsoft.com/office/drawing/2014/main" id="{28544C32-C129-4574-BA1D-F46B7E47C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006"/>
              <a:ext cx="1743" cy="1520"/>
            </a:xfrm>
            <a:custGeom>
              <a:avLst/>
              <a:gdLst>
                <a:gd name="T0" fmla="*/ 4653 w 856"/>
                <a:gd name="T1" fmla="*/ 0 h 700"/>
                <a:gd name="T2" fmla="*/ 5962 w 856"/>
                <a:gd name="T3" fmla="*/ 2456 h 700"/>
                <a:gd name="T4" fmla="*/ 5962 w 856"/>
                <a:gd name="T5" fmla="*/ 6399 h 700"/>
                <a:gd name="T6" fmla="*/ 4229 w 856"/>
                <a:gd name="T7" fmla="*/ 6912 h 700"/>
                <a:gd name="T8" fmla="*/ 0 w 856"/>
                <a:gd name="T9" fmla="*/ 4771 h 7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6" h="700">
                  <a:moveTo>
                    <a:pt x="551" y="0"/>
                  </a:moveTo>
                  <a:cubicBezTo>
                    <a:pt x="587" y="21"/>
                    <a:pt x="679" y="90"/>
                    <a:pt x="706" y="240"/>
                  </a:cubicBezTo>
                  <a:cubicBezTo>
                    <a:pt x="740" y="428"/>
                    <a:pt x="856" y="530"/>
                    <a:pt x="706" y="625"/>
                  </a:cubicBezTo>
                  <a:cubicBezTo>
                    <a:pt x="604" y="689"/>
                    <a:pt x="603" y="700"/>
                    <a:pt x="501" y="675"/>
                  </a:cubicBezTo>
                  <a:cubicBezTo>
                    <a:pt x="423" y="656"/>
                    <a:pt x="108" y="619"/>
                    <a:pt x="0" y="466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4" name="Freeform 235">
              <a:extLst>
                <a:ext uri="{FF2B5EF4-FFF2-40B4-BE49-F238E27FC236}">
                  <a16:creationId xmlns:a16="http://schemas.microsoft.com/office/drawing/2014/main" id="{FDB54B12-06CD-4F50-A7E0-3B3EDE0D8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257"/>
              <a:ext cx="823" cy="964"/>
            </a:xfrm>
            <a:custGeom>
              <a:avLst/>
              <a:gdLst>
                <a:gd name="T0" fmla="*/ 1116 w 404"/>
                <a:gd name="T1" fmla="*/ 156 h 444"/>
                <a:gd name="T2" fmla="*/ 328 w 404"/>
                <a:gd name="T3" fmla="*/ 934 h 444"/>
                <a:gd name="T4" fmla="*/ 204 w 404"/>
                <a:gd name="T5" fmla="*/ 2017 h 444"/>
                <a:gd name="T6" fmla="*/ 33 w 404"/>
                <a:gd name="T7" fmla="*/ 3871 h 444"/>
                <a:gd name="T8" fmla="*/ 1377 w 404"/>
                <a:gd name="T9" fmla="*/ 3734 h 444"/>
                <a:gd name="T10" fmla="*/ 1901 w 404"/>
                <a:gd name="T11" fmla="*/ 3268 h 444"/>
                <a:gd name="T12" fmla="*/ 1852 w 404"/>
                <a:gd name="T13" fmla="*/ 1626 h 444"/>
                <a:gd name="T14" fmla="*/ 2789 w 404"/>
                <a:gd name="T15" fmla="*/ 2343 h 444"/>
                <a:gd name="T16" fmla="*/ 3390 w 404"/>
                <a:gd name="T17" fmla="*/ 1453 h 444"/>
                <a:gd name="T18" fmla="*/ 1444 w 404"/>
                <a:gd name="T19" fmla="*/ 297 h 444"/>
                <a:gd name="T20" fmla="*/ 1116 w 404"/>
                <a:gd name="T21" fmla="*/ 156 h 4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4" h="444">
                  <a:moveTo>
                    <a:pt x="132" y="15"/>
                  </a:moveTo>
                  <a:cubicBezTo>
                    <a:pt x="132" y="15"/>
                    <a:pt x="58" y="38"/>
                    <a:pt x="39" y="91"/>
                  </a:cubicBezTo>
                  <a:cubicBezTo>
                    <a:pt x="21" y="145"/>
                    <a:pt x="44" y="139"/>
                    <a:pt x="24" y="197"/>
                  </a:cubicBezTo>
                  <a:cubicBezTo>
                    <a:pt x="4" y="254"/>
                    <a:pt x="11" y="338"/>
                    <a:pt x="4" y="378"/>
                  </a:cubicBezTo>
                  <a:cubicBezTo>
                    <a:pt x="0" y="401"/>
                    <a:pt x="89" y="444"/>
                    <a:pt x="163" y="365"/>
                  </a:cubicBezTo>
                  <a:cubicBezTo>
                    <a:pt x="187" y="340"/>
                    <a:pt x="197" y="312"/>
                    <a:pt x="225" y="319"/>
                  </a:cubicBezTo>
                  <a:cubicBezTo>
                    <a:pt x="225" y="319"/>
                    <a:pt x="156" y="247"/>
                    <a:pt x="219" y="159"/>
                  </a:cubicBezTo>
                  <a:cubicBezTo>
                    <a:pt x="251" y="114"/>
                    <a:pt x="330" y="229"/>
                    <a:pt x="330" y="229"/>
                  </a:cubicBezTo>
                  <a:cubicBezTo>
                    <a:pt x="330" y="229"/>
                    <a:pt x="404" y="216"/>
                    <a:pt x="401" y="142"/>
                  </a:cubicBezTo>
                  <a:cubicBezTo>
                    <a:pt x="401" y="142"/>
                    <a:pt x="317" y="0"/>
                    <a:pt x="171" y="29"/>
                  </a:cubicBezTo>
                  <a:cubicBezTo>
                    <a:pt x="157" y="32"/>
                    <a:pt x="150" y="8"/>
                    <a:pt x="132" y="15"/>
                  </a:cubicBezTo>
                  <a:close/>
                </a:path>
              </a:pathLst>
            </a:custGeom>
            <a:solidFill>
              <a:srgbClr val="A4C6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5" name="Freeform 236">
              <a:extLst>
                <a:ext uri="{FF2B5EF4-FFF2-40B4-BE49-F238E27FC236}">
                  <a16:creationId xmlns:a16="http://schemas.microsoft.com/office/drawing/2014/main" id="{C20736FA-2C12-43D9-BFD9-346FD5257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257"/>
              <a:ext cx="823" cy="964"/>
            </a:xfrm>
            <a:custGeom>
              <a:avLst/>
              <a:gdLst>
                <a:gd name="T0" fmla="*/ 2838 w 404"/>
                <a:gd name="T1" fmla="*/ 2323 h 444"/>
                <a:gd name="T2" fmla="*/ 3390 w 404"/>
                <a:gd name="T3" fmla="*/ 1453 h 444"/>
                <a:gd name="T4" fmla="*/ 1444 w 404"/>
                <a:gd name="T5" fmla="*/ 297 h 444"/>
                <a:gd name="T6" fmla="*/ 1116 w 404"/>
                <a:gd name="T7" fmla="*/ 156 h 444"/>
                <a:gd name="T8" fmla="*/ 328 w 404"/>
                <a:gd name="T9" fmla="*/ 934 h 444"/>
                <a:gd name="T10" fmla="*/ 204 w 404"/>
                <a:gd name="T11" fmla="*/ 2017 h 444"/>
                <a:gd name="T12" fmla="*/ 33 w 404"/>
                <a:gd name="T13" fmla="*/ 3871 h 444"/>
                <a:gd name="T14" fmla="*/ 1377 w 404"/>
                <a:gd name="T15" fmla="*/ 3734 h 444"/>
                <a:gd name="T16" fmla="*/ 1901 w 404"/>
                <a:gd name="T17" fmla="*/ 3268 h 4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4" h="444">
                  <a:moveTo>
                    <a:pt x="336" y="227"/>
                  </a:moveTo>
                  <a:cubicBezTo>
                    <a:pt x="353" y="223"/>
                    <a:pt x="404" y="203"/>
                    <a:pt x="401" y="142"/>
                  </a:cubicBezTo>
                  <a:cubicBezTo>
                    <a:pt x="401" y="142"/>
                    <a:pt x="317" y="0"/>
                    <a:pt x="171" y="29"/>
                  </a:cubicBezTo>
                  <a:cubicBezTo>
                    <a:pt x="157" y="32"/>
                    <a:pt x="150" y="8"/>
                    <a:pt x="132" y="15"/>
                  </a:cubicBezTo>
                  <a:cubicBezTo>
                    <a:pt x="132" y="15"/>
                    <a:pt x="58" y="38"/>
                    <a:pt x="39" y="91"/>
                  </a:cubicBezTo>
                  <a:cubicBezTo>
                    <a:pt x="21" y="145"/>
                    <a:pt x="44" y="139"/>
                    <a:pt x="24" y="197"/>
                  </a:cubicBezTo>
                  <a:cubicBezTo>
                    <a:pt x="4" y="254"/>
                    <a:pt x="11" y="338"/>
                    <a:pt x="4" y="378"/>
                  </a:cubicBezTo>
                  <a:cubicBezTo>
                    <a:pt x="0" y="401"/>
                    <a:pt x="89" y="444"/>
                    <a:pt x="163" y="365"/>
                  </a:cubicBezTo>
                  <a:cubicBezTo>
                    <a:pt x="187" y="340"/>
                    <a:pt x="197" y="312"/>
                    <a:pt x="225" y="319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6" name="Freeform 237">
              <a:extLst>
                <a:ext uri="{FF2B5EF4-FFF2-40B4-BE49-F238E27FC236}">
                  <a16:creationId xmlns:a16="http://schemas.microsoft.com/office/drawing/2014/main" id="{B4344F14-1991-4B49-A908-F7DB5B5F2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498"/>
              <a:ext cx="448" cy="545"/>
            </a:xfrm>
            <a:custGeom>
              <a:avLst/>
              <a:gdLst>
                <a:gd name="T0" fmla="*/ 1757 w 220"/>
                <a:gd name="T1" fmla="*/ 2315 h 251"/>
                <a:gd name="T2" fmla="*/ 1149 w 220"/>
                <a:gd name="T3" fmla="*/ 2527 h 251"/>
                <a:gd name="T4" fmla="*/ 344 w 220"/>
                <a:gd name="T5" fmla="*/ 1863 h 251"/>
                <a:gd name="T6" fmla="*/ 381 w 220"/>
                <a:gd name="T7" fmla="*/ 462 h 251"/>
                <a:gd name="T8" fmla="*/ 1409 w 220"/>
                <a:gd name="T9" fmla="*/ 1168 h 251"/>
                <a:gd name="T10" fmla="*/ 1737 w 220"/>
                <a:gd name="T11" fmla="*/ 1843 h 251"/>
                <a:gd name="T12" fmla="*/ 1757 w 220"/>
                <a:gd name="T13" fmla="*/ 2315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51">
                  <a:moveTo>
                    <a:pt x="208" y="226"/>
                  </a:moveTo>
                  <a:cubicBezTo>
                    <a:pt x="204" y="243"/>
                    <a:pt x="187" y="251"/>
                    <a:pt x="136" y="247"/>
                  </a:cubicBezTo>
                  <a:cubicBezTo>
                    <a:pt x="86" y="243"/>
                    <a:pt x="70" y="230"/>
                    <a:pt x="41" y="182"/>
                  </a:cubicBezTo>
                  <a:cubicBezTo>
                    <a:pt x="41" y="182"/>
                    <a:pt x="0" y="129"/>
                    <a:pt x="45" y="45"/>
                  </a:cubicBezTo>
                  <a:cubicBezTo>
                    <a:pt x="69" y="0"/>
                    <a:pt x="142" y="80"/>
                    <a:pt x="167" y="114"/>
                  </a:cubicBezTo>
                  <a:cubicBezTo>
                    <a:pt x="167" y="114"/>
                    <a:pt x="189" y="163"/>
                    <a:pt x="206" y="180"/>
                  </a:cubicBezTo>
                  <a:cubicBezTo>
                    <a:pt x="220" y="194"/>
                    <a:pt x="208" y="226"/>
                    <a:pt x="208" y="226"/>
                  </a:cubicBezTo>
                  <a:close/>
                </a:path>
              </a:pathLst>
            </a:custGeom>
            <a:solidFill>
              <a:srgbClr val="C19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7" name="Freeform 238">
              <a:extLst>
                <a:ext uri="{FF2B5EF4-FFF2-40B4-BE49-F238E27FC236}">
                  <a16:creationId xmlns:a16="http://schemas.microsoft.com/office/drawing/2014/main" id="{5FFFDECF-509E-4DDF-ACB1-856D6A1F7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" y="1498"/>
              <a:ext cx="448" cy="545"/>
            </a:xfrm>
            <a:custGeom>
              <a:avLst/>
              <a:gdLst>
                <a:gd name="T0" fmla="*/ 1757 w 220"/>
                <a:gd name="T1" fmla="*/ 2315 h 251"/>
                <a:gd name="T2" fmla="*/ 1149 w 220"/>
                <a:gd name="T3" fmla="*/ 2527 h 251"/>
                <a:gd name="T4" fmla="*/ 344 w 220"/>
                <a:gd name="T5" fmla="*/ 1863 h 251"/>
                <a:gd name="T6" fmla="*/ 381 w 220"/>
                <a:gd name="T7" fmla="*/ 462 h 251"/>
                <a:gd name="T8" fmla="*/ 1409 w 220"/>
                <a:gd name="T9" fmla="*/ 1168 h 251"/>
                <a:gd name="T10" fmla="*/ 1737 w 220"/>
                <a:gd name="T11" fmla="*/ 1843 h 251"/>
                <a:gd name="T12" fmla="*/ 1757 w 220"/>
                <a:gd name="T13" fmla="*/ 2315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0" h="251">
                  <a:moveTo>
                    <a:pt x="208" y="226"/>
                  </a:moveTo>
                  <a:cubicBezTo>
                    <a:pt x="204" y="243"/>
                    <a:pt x="187" y="251"/>
                    <a:pt x="136" y="247"/>
                  </a:cubicBezTo>
                  <a:cubicBezTo>
                    <a:pt x="86" y="243"/>
                    <a:pt x="70" y="230"/>
                    <a:pt x="41" y="182"/>
                  </a:cubicBezTo>
                  <a:cubicBezTo>
                    <a:pt x="41" y="182"/>
                    <a:pt x="0" y="129"/>
                    <a:pt x="45" y="45"/>
                  </a:cubicBezTo>
                  <a:cubicBezTo>
                    <a:pt x="69" y="0"/>
                    <a:pt x="142" y="80"/>
                    <a:pt x="167" y="114"/>
                  </a:cubicBezTo>
                  <a:cubicBezTo>
                    <a:pt x="167" y="114"/>
                    <a:pt x="189" y="163"/>
                    <a:pt x="206" y="180"/>
                  </a:cubicBezTo>
                  <a:cubicBezTo>
                    <a:pt x="220" y="194"/>
                    <a:pt x="208" y="226"/>
                    <a:pt x="208" y="226"/>
                  </a:cubicBezTo>
                  <a:close/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8" name="Freeform 239">
              <a:extLst>
                <a:ext uri="{FF2B5EF4-FFF2-40B4-BE49-F238E27FC236}">
                  <a16:creationId xmlns:a16="http://schemas.microsoft.com/office/drawing/2014/main" id="{81051488-EB9F-49A9-93C9-EBA839AA8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1799"/>
              <a:ext cx="175" cy="268"/>
            </a:xfrm>
            <a:custGeom>
              <a:avLst/>
              <a:gdLst>
                <a:gd name="T0" fmla="*/ 724 w 86"/>
                <a:gd name="T1" fmla="*/ 0 h 123"/>
                <a:gd name="T2" fmla="*/ 659 w 86"/>
                <a:gd name="T3" fmla="*/ 176 h 123"/>
                <a:gd name="T4" fmla="*/ 556 w 86"/>
                <a:gd name="T5" fmla="*/ 414 h 123"/>
                <a:gd name="T6" fmla="*/ 293 w 86"/>
                <a:gd name="T7" fmla="*/ 754 h 123"/>
                <a:gd name="T8" fmla="*/ 228 w 86"/>
                <a:gd name="T9" fmla="*/ 983 h 123"/>
                <a:gd name="T10" fmla="*/ 92 w 86"/>
                <a:gd name="T11" fmla="*/ 1035 h 123"/>
                <a:gd name="T12" fmla="*/ 16 w 86"/>
                <a:gd name="T13" fmla="*/ 1272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23">
                  <a:moveTo>
                    <a:pt x="86" y="0"/>
                  </a:moveTo>
                  <a:cubicBezTo>
                    <a:pt x="84" y="6"/>
                    <a:pt x="80" y="11"/>
                    <a:pt x="78" y="17"/>
                  </a:cubicBezTo>
                  <a:cubicBezTo>
                    <a:pt x="75" y="25"/>
                    <a:pt x="74" y="35"/>
                    <a:pt x="66" y="40"/>
                  </a:cubicBezTo>
                  <a:cubicBezTo>
                    <a:pt x="53" y="49"/>
                    <a:pt x="33" y="53"/>
                    <a:pt x="35" y="73"/>
                  </a:cubicBezTo>
                  <a:cubicBezTo>
                    <a:pt x="35" y="84"/>
                    <a:pt x="38" y="88"/>
                    <a:pt x="27" y="95"/>
                  </a:cubicBezTo>
                  <a:cubicBezTo>
                    <a:pt x="22" y="99"/>
                    <a:pt x="16" y="98"/>
                    <a:pt x="11" y="100"/>
                  </a:cubicBezTo>
                  <a:cubicBezTo>
                    <a:pt x="3" y="105"/>
                    <a:pt x="0" y="115"/>
                    <a:pt x="2" y="123"/>
                  </a:cubicBezTo>
                </a:path>
              </a:pathLst>
            </a:custGeom>
            <a:noFill/>
            <a:ln w="952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9" name="Freeform 240">
              <a:extLst>
                <a:ext uri="{FF2B5EF4-FFF2-40B4-BE49-F238E27FC236}">
                  <a16:creationId xmlns:a16="http://schemas.microsoft.com/office/drawing/2014/main" id="{4C194FCC-1BA1-478B-8C29-85F2CF1C6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2012"/>
              <a:ext cx="49" cy="46"/>
            </a:xfrm>
            <a:custGeom>
              <a:avLst/>
              <a:gdLst>
                <a:gd name="T0" fmla="*/ 145 w 24"/>
                <a:gd name="T1" fmla="*/ 210 h 21"/>
                <a:gd name="T2" fmla="*/ 33 w 24"/>
                <a:gd name="T3" fmla="*/ 96 h 21"/>
                <a:gd name="T4" fmla="*/ 204 w 24"/>
                <a:gd name="T5" fmla="*/ 1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1">
                  <a:moveTo>
                    <a:pt x="17" y="20"/>
                  </a:moveTo>
                  <a:cubicBezTo>
                    <a:pt x="12" y="21"/>
                    <a:pt x="0" y="18"/>
                    <a:pt x="4" y="9"/>
                  </a:cubicBezTo>
                  <a:cubicBezTo>
                    <a:pt x="9" y="0"/>
                    <a:pt x="20" y="7"/>
                    <a:pt x="24" y="11"/>
                  </a:cubicBezTo>
                </a:path>
              </a:pathLst>
            </a:custGeom>
            <a:noFill/>
            <a:ln w="25400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0" name="Freeform 241">
              <a:extLst>
                <a:ext uri="{FF2B5EF4-FFF2-40B4-BE49-F238E27FC236}">
                  <a16:creationId xmlns:a16="http://schemas.microsoft.com/office/drawing/2014/main" id="{33199A29-34B5-401F-B73A-C63B14757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1988"/>
              <a:ext cx="39" cy="39"/>
            </a:xfrm>
            <a:custGeom>
              <a:avLst/>
              <a:gdLst>
                <a:gd name="T0" fmla="*/ 60 w 19"/>
                <a:gd name="T1" fmla="*/ 173 h 18"/>
                <a:gd name="T2" fmla="*/ 33 w 19"/>
                <a:gd name="T3" fmla="*/ 33 h 18"/>
                <a:gd name="T4" fmla="*/ 164 w 19"/>
                <a:gd name="T5" fmla="*/ 184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7" y="17"/>
                  </a:moveTo>
                  <a:cubicBezTo>
                    <a:pt x="5" y="15"/>
                    <a:pt x="0" y="6"/>
                    <a:pt x="4" y="3"/>
                  </a:cubicBezTo>
                  <a:cubicBezTo>
                    <a:pt x="11" y="0"/>
                    <a:pt x="17" y="15"/>
                    <a:pt x="19" y="18"/>
                  </a:cubicBezTo>
                </a:path>
              </a:pathLst>
            </a:custGeom>
            <a:noFill/>
            <a:ln w="12700" cap="flat">
              <a:solidFill>
                <a:srgbClr val="C199B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1" name="Freeform 242">
              <a:extLst>
                <a:ext uri="{FF2B5EF4-FFF2-40B4-BE49-F238E27FC236}">
                  <a16:creationId xmlns:a16="http://schemas.microsoft.com/office/drawing/2014/main" id="{BB1DED48-50BF-4C7C-A351-6ECDCCBCA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638"/>
              <a:ext cx="51" cy="73"/>
            </a:xfrm>
            <a:custGeom>
              <a:avLst/>
              <a:gdLst>
                <a:gd name="T0" fmla="*/ 212 w 25"/>
                <a:gd name="T1" fmla="*/ 0 h 34"/>
                <a:gd name="T2" fmla="*/ 153 w 25"/>
                <a:gd name="T3" fmla="*/ 337 h 34"/>
                <a:gd name="T4" fmla="*/ 212 w 25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25" y="0"/>
                  </a:moveTo>
                  <a:cubicBezTo>
                    <a:pt x="25" y="0"/>
                    <a:pt x="0" y="8"/>
                    <a:pt x="18" y="34"/>
                  </a:cubicBezTo>
                  <a:cubicBezTo>
                    <a:pt x="18" y="34"/>
                    <a:pt x="7" y="16"/>
                    <a:pt x="25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2" name="Freeform 243">
              <a:extLst>
                <a:ext uri="{FF2B5EF4-FFF2-40B4-BE49-F238E27FC236}">
                  <a16:creationId xmlns:a16="http://schemas.microsoft.com/office/drawing/2014/main" id="{829A2813-BA41-44BE-A13B-E0DD94843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353"/>
              <a:ext cx="66" cy="96"/>
            </a:xfrm>
            <a:custGeom>
              <a:avLst/>
              <a:gdLst>
                <a:gd name="T0" fmla="*/ 17 w 32"/>
                <a:gd name="T1" fmla="*/ 0 h 44"/>
                <a:gd name="T2" fmla="*/ 0 w 32"/>
                <a:gd name="T3" fmla="*/ 456 h 44"/>
                <a:gd name="T4" fmla="*/ 17 w 3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2" y="0"/>
                  </a:moveTo>
                  <a:cubicBezTo>
                    <a:pt x="2" y="0"/>
                    <a:pt x="21" y="23"/>
                    <a:pt x="0" y="44"/>
                  </a:cubicBezTo>
                  <a:cubicBezTo>
                    <a:pt x="0" y="44"/>
                    <a:pt x="32" y="24"/>
                    <a:pt x="2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3" name="Freeform 244">
              <a:extLst>
                <a:ext uri="{FF2B5EF4-FFF2-40B4-BE49-F238E27FC236}">
                  <a16:creationId xmlns:a16="http://schemas.microsoft.com/office/drawing/2014/main" id="{AEB04238-465B-480E-A64E-E97B0C1F5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010"/>
              <a:ext cx="169" cy="139"/>
            </a:xfrm>
            <a:custGeom>
              <a:avLst/>
              <a:gdLst>
                <a:gd name="T0" fmla="*/ 0 w 83"/>
                <a:gd name="T1" fmla="*/ 0 h 64"/>
                <a:gd name="T2" fmla="*/ 700 w 83"/>
                <a:gd name="T3" fmla="*/ 656 h 64"/>
                <a:gd name="T4" fmla="*/ 49 w 83"/>
                <a:gd name="T5" fmla="*/ 20 h 64"/>
                <a:gd name="T6" fmla="*/ 0 w 83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64">
                  <a:moveTo>
                    <a:pt x="0" y="0"/>
                  </a:moveTo>
                  <a:cubicBezTo>
                    <a:pt x="0" y="0"/>
                    <a:pt x="26" y="39"/>
                    <a:pt x="83" y="64"/>
                  </a:cubicBezTo>
                  <a:cubicBezTo>
                    <a:pt x="83" y="64"/>
                    <a:pt x="20" y="24"/>
                    <a:pt x="6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4" name="Freeform 245">
              <a:extLst>
                <a:ext uri="{FF2B5EF4-FFF2-40B4-BE49-F238E27FC236}">
                  <a16:creationId xmlns:a16="http://schemas.microsoft.com/office/drawing/2014/main" id="{08A96B62-9410-48D1-85A8-116006A61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635"/>
              <a:ext cx="35" cy="159"/>
            </a:xfrm>
            <a:custGeom>
              <a:avLst/>
              <a:gdLst>
                <a:gd name="T0" fmla="*/ 33 w 17"/>
                <a:gd name="T1" fmla="*/ 0 h 73"/>
                <a:gd name="T2" fmla="*/ 60 w 17"/>
                <a:gd name="T3" fmla="*/ 322 h 73"/>
                <a:gd name="T4" fmla="*/ 89 w 17"/>
                <a:gd name="T5" fmla="*/ 754 h 73"/>
                <a:gd name="T6" fmla="*/ 97 w 17"/>
                <a:gd name="T7" fmla="*/ 322 h 73"/>
                <a:gd name="T8" fmla="*/ 33 w 17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3">
                  <a:moveTo>
                    <a:pt x="4" y="0"/>
                  </a:moveTo>
                  <a:cubicBezTo>
                    <a:pt x="4" y="0"/>
                    <a:pt x="14" y="12"/>
                    <a:pt x="7" y="31"/>
                  </a:cubicBezTo>
                  <a:cubicBezTo>
                    <a:pt x="0" y="50"/>
                    <a:pt x="10" y="73"/>
                    <a:pt x="10" y="73"/>
                  </a:cubicBezTo>
                  <a:cubicBezTo>
                    <a:pt x="10" y="73"/>
                    <a:pt x="5" y="49"/>
                    <a:pt x="11" y="31"/>
                  </a:cubicBezTo>
                  <a:cubicBezTo>
                    <a:pt x="17" y="13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5" name="Freeform 246">
              <a:extLst>
                <a:ext uri="{FF2B5EF4-FFF2-40B4-BE49-F238E27FC236}">
                  <a16:creationId xmlns:a16="http://schemas.microsoft.com/office/drawing/2014/main" id="{5E379E91-7FA2-452D-B951-C73D084A0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2360"/>
              <a:ext cx="34" cy="69"/>
            </a:xfrm>
            <a:custGeom>
              <a:avLst/>
              <a:gdLst>
                <a:gd name="T0" fmla="*/ 0 w 17"/>
                <a:gd name="T1" fmla="*/ 0 h 32"/>
                <a:gd name="T2" fmla="*/ 32 w 17"/>
                <a:gd name="T3" fmla="*/ 321 h 32"/>
                <a:gd name="T4" fmla="*/ 0 w 17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0" y="0"/>
                    <a:pt x="14" y="18"/>
                    <a:pt x="4" y="32"/>
                  </a:cubicBezTo>
                  <a:cubicBezTo>
                    <a:pt x="4" y="32"/>
                    <a:pt x="17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6" name="Freeform 247">
              <a:extLst>
                <a:ext uri="{FF2B5EF4-FFF2-40B4-BE49-F238E27FC236}">
                  <a16:creationId xmlns:a16="http://schemas.microsoft.com/office/drawing/2014/main" id="{D7860393-D31E-47D4-9219-876D6129B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644"/>
              <a:ext cx="22" cy="46"/>
            </a:xfrm>
            <a:custGeom>
              <a:avLst/>
              <a:gdLst>
                <a:gd name="T0" fmla="*/ 88 w 11"/>
                <a:gd name="T1" fmla="*/ 0 h 21"/>
                <a:gd name="T2" fmla="*/ 32 w 11"/>
                <a:gd name="T3" fmla="*/ 221 h 21"/>
                <a:gd name="T4" fmla="*/ 88 w 1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11" y="0"/>
                    <a:pt x="0" y="9"/>
                    <a:pt x="4" y="21"/>
                  </a:cubicBezTo>
                  <a:cubicBezTo>
                    <a:pt x="4" y="21"/>
                    <a:pt x="2" y="9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7" name="Freeform 248">
              <a:extLst>
                <a:ext uri="{FF2B5EF4-FFF2-40B4-BE49-F238E27FC236}">
                  <a16:creationId xmlns:a16="http://schemas.microsoft.com/office/drawing/2014/main" id="{F99EEE60-0B60-4B8C-8D59-888697EDB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616"/>
              <a:ext cx="14" cy="15"/>
            </a:xfrm>
            <a:custGeom>
              <a:avLst/>
              <a:gdLst>
                <a:gd name="T0" fmla="*/ 0 w 7"/>
                <a:gd name="T1" fmla="*/ 69 h 7"/>
                <a:gd name="T2" fmla="*/ 56 w 7"/>
                <a:gd name="T3" fmla="*/ 60 h 7"/>
                <a:gd name="T4" fmla="*/ 0 w 7"/>
                <a:gd name="T5" fmla="*/ 6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7"/>
                    <a:pt x="4" y="2"/>
                    <a:pt x="7" y="6"/>
                  </a:cubicBezTo>
                  <a:cubicBezTo>
                    <a:pt x="7" y="6"/>
                    <a:pt x="4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8" name="Freeform 249">
              <a:extLst>
                <a:ext uri="{FF2B5EF4-FFF2-40B4-BE49-F238E27FC236}">
                  <a16:creationId xmlns:a16="http://schemas.microsoft.com/office/drawing/2014/main" id="{BF9DE253-88A8-4DA6-A6F1-9C1ABE8AA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2868"/>
              <a:ext cx="25" cy="82"/>
            </a:xfrm>
            <a:custGeom>
              <a:avLst/>
              <a:gdLst>
                <a:gd name="T0" fmla="*/ 27 w 12"/>
                <a:gd name="T1" fmla="*/ 0 h 38"/>
                <a:gd name="T2" fmla="*/ 108 w 12"/>
                <a:gd name="T3" fmla="*/ 382 h 38"/>
                <a:gd name="T4" fmla="*/ 27 w 12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8">
                  <a:moveTo>
                    <a:pt x="3" y="0"/>
                  </a:moveTo>
                  <a:cubicBezTo>
                    <a:pt x="3" y="0"/>
                    <a:pt x="0" y="23"/>
                    <a:pt x="12" y="38"/>
                  </a:cubicBezTo>
                  <a:cubicBezTo>
                    <a:pt x="12" y="38"/>
                    <a:pt x="2" y="19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9" name="Freeform 250">
              <a:extLst>
                <a:ext uri="{FF2B5EF4-FFF2-40B4-BE49-F238E27FC236}">
                  <a16:creationId xmlns:a16="http://schemas.microsoft.com/office/drawing/2014/main" id="{37E4D986-5130-442C-8334-8851D998B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998"/>
              <a:ext cx="29" cy="31"/>
            </a:xfrm>
            <a:custGeom>
              <a:avLst/>
              <a:gdLst>
                <a:gd name="T0" fmla="*/ 124 w 14"/>
                <a:gd name="T1" fmla="*/ 53 h 14"/>
                <a:gd name="T2" fmla="*/ 44 w 14"/>
                <a:gd name="T3" fmla="*/ 153 h 14"/>
                <a:gd name="T4" fmla="*/ 124 w 14"/>
                <a:gd name="T5" fmla="*/ 5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14" y="5"/>
                  </a:moveTo>
                  <a:cubicBezTo>
                    <a:pt x="14" y="5"/>
                    <a:pt x="4" y="1"/>
                    <a:pt x="5" y="14"/>
                  </a:cubicBezTo>
                  <a:cubicBezTo>
                    <a:pt x="5" y="14"/>
                    <a:pt x="0" y="0"/>
                    <a:pt x="1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0" name="Freeform 251">
              <a:extLst>
                <a:ext uri="{FF2B5EF4-FFF2-40B4-BE49-F238E27FC236}">
                  <a16:creationId xmlns:a16="http://schemas.microsoft.com/office/drawing/2014/main" id="{375DD5D4-AE28-43D3-B815-892D9A3F9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037"/>
              <a:ext cx="65" cy="35"/>
            </a:xfrm>
            <a:custGeom>
              <a:avLst/>
              <a:gdLst>
                <a:gd name="T0" fmla="*/ 0 w 32"/>
                <a:gd name="T1" fmla="*/ 20 h 16"/>
                <a:gd name="T2" fmla="*/ 268 w 32"/>
                <a:gd name="T3" fmla="*/ 168 h 16"/>
                <a:gd name="T4" fmla="*/ 0 w 32"/>
                <a:gd name="T5" fmla="*/ 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6">
                  <a:moveTo>
                    <a:pt x="0" y="2"/>
                  </a:moveTo>
                  <a:cubicBezTo>
                    <a:pt x="0" y="2"/>
                    <a:pt x="17" y="0"/>
                    <a:pt x="32" y="16"/>
                  </a:cubicBezTo>
                  <a:cubicBezTo>
                    <a:pt x="32" y="16"/>
                    <a:pt x="16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1" name="Freeform 252">
              <a:extLst>
                <a:ext uri="{FF2B5EF4-FFF2-40B4-BE49-F238E27FC236}">
                  <a16:creationId xmlns:a16="http://schemas.microsoft.com/office/drawing/2014/main" id="{D1B3282A-3E20-4AA6-A8DC-D6E70D6D6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159"/>
              <a:ext cx="87" cy="32"/>
            </a:xfrm>
            <a:custGeom>
              <a:avLst/>
              <a:gdLst>
                <a:gd name="T0" fmla="*/ 356 w 43"/>
                <a:gd name="T1" fmla="*/ 0 h 15"/>
                <a:gd name="T2" fmla="*/ 0 w 43"/>
                <a:gd name="T3" fmla="*/ 145 h 15"/>
                <a:gd name="T4" fmla="*/ 356 w 4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5">
                  <a:moveTo>
                    <a:pt x="43" y="0"/>
                  </a:moveTo>
                  <a:cubicBezTo>
                    <a:pt x="43" y="0"/>
                    <a:pt x="32" y="11"/>
                    <a:pt x="0" y="15"/>
                  </a:cubicBezTo>
                  <a:cubicBezTo>
                    <a:pt x="0" y="15"/>
                    <a:pt x="29" y="15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2" name="Freeform 253">
              <a:extLst>
                <a:ext uri="{FF2B5EF4-FFF2-40B4-BE49-F238E27FC236}">
                  <a16:creationId xmlns:a16="http://schemas.microsoft.com/office/drawing/2014/main" id="{B7919F75-AE17-4FD5-90CF-B18137A24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731"/>
              <a:ext cx="49" cy="28"/>
            </a:xfrm>
            <a:custGeom>
              <a:avLst/>
              <a:gdLst>
                <a:gd name="T0" fmla="*/ 0 w 24"/>
                <a:gd name="T1" fmla="*/ 41 h 13"/>
                <a:gd name="T2" fmla="*/ 204 w 24"/>
                <a:gd name="T3" fmla="*/ 129 h 13"/>
                <a:gd name="T4" fmla="*/ 0 w 24"/>
                <a:gd name="T5" fmla="*/ 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0" y="4"/>
                  </a:moveTo>
                  <a:cubicBezTo>
                    <a:pt x="0" y="4"/>
                    <a:pt x="12" y="0"/>
                    <a:pt x="24" y="13"/>
                  </a:cubicBezTo>
                  <a:cubicBezTo>
                    <a:pt x="24" y="13"/>
                    <a:pt x="16" y="4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3" name="Freeform 254">
              <a:extLst>
                <a:ext uri="{FF2B5EF4-FFF2-40B4-BE49-F238E27FC236}">
                  <a16:creationId xmlns:a16="http://schemas.microsoft.com/office/drawing/2014/main" id="{A7CF3493-ABDB-497B-9061-C58FF11DF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703"/>
              <a:ext cx="41" cy="50"/>
            </a:xfrm>
            <a:custGeom>
              <a:avLst/>
              <a:gdLst>
                <a:gd name="T0" fmla="*/ 0 w 20"/>
                <a:gd name="T1" fmla="*/ 0 h 23"/>
                <a:gd name="T2" fmla="*/ 172 w 20"/>
                <a:gd name="T3" fmla="*/ 237 h 23"/>
                <a:gd name="T4" fmla="*/ 0 w 2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3">
                  <a:moveTo>
                    <a:pt x="0" y="0"/>
                  </a:move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4" name="Freeform 255">
              <a:extLst>
                <a:ext uri="{FF2B5EF4-FFF2-40B4-BE49-F238E27FC236}">
                  <a16:creationId xmlns:a16="http://schemas.microsoft.com/office/drawing/2014/main" id="{4D1D76E2-52DD-45C0-B8F3-EC84CC69B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197"/>
              <a:ext cx="76" cy="100"/>
            </a:xfrm>
            <a:custGeom>
              <a:avLst/>
              <a:gdLst>
                <a:gd name="T0" fmla="*/ 320 w 37"/>
                <a:gd name="T1" fmla="*/ 0 h 46"/>
                <a:gd name="T2" fmla="*/ 0 w 37"/>
                <a:gd name="T3" fmla="*/ 472 h 46"/>
                <a:gd name="T4" fmla="*/ 320 w 37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6">
                  <a:moveTo>
                    <a:pt x="37" y="0"/>
                  </a:moveTo>
                  <a:cubicBezTo>
                    <a:pt x="37" y="0"/>
                    <a:pt x="32" y="25"/>
                    <a:pt x="0" y="46"/>
                  </a:cubicBezTo>
                  <a:cubicBezTo>
                    <a:pt x="0" y="46"/>
                    <a:pt x="29" y="33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5" name="Freeform 256">
              <a:extLst>
                <a:ext uri="{FF2B5EF4-FFF2-40B4-BE49-F238E27FC236}">
                  <a16:creationId xmlns:a16="http://schemas.microsoft.com/office/drawing/2014/main" id="{8574E5A9-129A-4333-A78F-9A0FF0988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423"/>
              <a:ext cx="39" cy="43"/>
            </a:xfrm>
            <a:custGeom>
              <a:avLst/>
              <a:gdLst>
                <a:gd name="T0" fmla="*/ 0 w 19"/>
                <a:gd name="T1" fmla="*/ 0 h 20"/>
                <a:gd name="T2" fmla="*/ 164 w 19"/>
                <a:gd name="T3" fmla="*/ 198 h 20"/>
                <a:gd name="T4" fmla="*/ 0 w 1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0" y="0"/>
                    <a:pt x="15" y="6"/>
                    <a:pt x="19" y="20"/>
                  </a:cubicBezTo>
                  <a:cubicBezTo>
                    <a:pt x="19" y="20"/>
                    <a:pt x="18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6" name="Freeform 257">
              <a:extLst>
                <a:ext uri="{FF2B5EF4-FFF2-40B4-BE49-F238E27FC236}">
                  <a16:creationId xmlns:a16="http://schemas.microsoft.com/office/drawing/2014/main" id="{8EDE3FBE-D9A8-44B4-8605-E5C81A8D1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021"/>
              <a:ext cx="106" cy="96"/>
            </a:xfrm>
            <a:custGeom>
              <a:avLst/>
              <a:gdLst>
                <a:gd name="T0" fmla="*/ 0 w 52"/>
                <a:gd name="T1" fmla="*/ 0 h 44"/>
                <a:gd name="T2" fmla="*/ 440 w 52"/>
                <a:gd name="T3" fmla="*/ 456 h 44"/>
                <a:gd name="T4" fmla="*/ 0 w 5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4">
                  <a:moveTo>
                    <a:pt x="0" y="0"/>
                  </a:moveTo>
                  <a:cubicBezTo>
                    <a:pt x="0" y="0"/>
                    <a:pt x="27" y="30"/>
                    <a:pt x="52" y="44"/>
                  </a:cubicBezTo>
                  <a:cubicBezTo>
                    <a:pt x="52" y="44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7" name="Freeform 258">
              <a:extLst>
                <a:ext uri="{FF2B5EF4-FFF2-40B4-BE49-F238E27FC236}">
                  <a16:creationId xmlns:a16="http://schemas.microsoft.com/office/drawing/2014/main" id="{3420564B-6E7A-4D0C-9182-D03D0C6AE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271"/>
              <a:ext cx="24" cy="74"/>
            </a:xfrm>
            <a:custGeom>
              <a:avLst/>
              <a:gdLst>
                <a:gd name="T0" fmla="*/ 96 w 12"/>
                <a:gd name="T1" fmla="*/ 0 h 34"/>
                <a:gd name="T2" fmla="*/ 72 w 12"/>
                <a:gd name="T3" fmla="*/ 350 h 34"/>
                <a:gd name="T4" fmla="*/ 96 w 12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4">
                  <a:moveTo>
                    <a:pt x="12" y="0"/>
                  </a:moveTo>
                  <a:cubicBezTo>
                    <a:pt x="12" y="0"/>
                    <a:pt x="0" y="14"/>
                    <a:pt x="9" y="34"/>
                  </a:cubicBezTo>
                  <a:cubicBezTo>
                    <a:pt x="9" y="34"/>
                    <a:pt x="1" y="2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8" name="Freeform 259">
              <a:extLst>
                <a:ext uri="{FF2B5EF4-FFF2-40B4-BE49-F238E27FC236}">
                  <a16:creationId xmlns:a16="http://schemas.microsoft.com/office/drawing/2014/main" id="{10AA0036-A014-4D0F-B959-A5D6C509D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397"/>
              <a:ext cx="42" cy="28"/>
            </a:xfrm>
            <a:custGeom>
              <a:avLst/>
              <a:gdLst>
                <a:gd name="T0" fmla="*/ 0 w 21"/>
                <a:gd name="T1" fmla="*/ 0 h 13"/>
                <a:gd name="T2" fmla="*/ 168 w 21"/>
                <a:gd name="T3" fmla="*/ 129 h 13"/>
                <a:gd name="T4" fmla="*/ 0 w 2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">
                  <a:moveTo>
                    <a:pt x="0" y="0"/>
                  </a:moveTo>
                  <a:cubicBezTo>
                    <a:pt x="0" y="0"/>
                    <a:pt x="12" y="2"/>
                    <a:pt x="21" y="13"/>
                  </a:cubicBezTo>
                  <a:cubicBezTo>
                    <a:pt x="21" y="13"/>
                    <a:pt x="12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9" name="Freeform 260">
              <a:extLst>
                <a:ext uri="{FF2B5EF4-FFF2-40B4-BE49-F238E27FC236}">
                  <a16:creationId xmlns:a16="http://schemas.microsoft.com/office/drawing/2014/main" id="{3FE1F291-5CD9-4486-AAEC-61E71D444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483"/>
              <a:ext cx="22" cy="68"/>
            </a:xfrm>
            <a:custGeom>
              <a:avLst/>
              <a:gdLst>
                <a:gd name="T0" fmla="*/ 88 w 11"/>
                <a:gd name="T1" fmla="*/ 0 h 31"/>
                <a:gd name="T2" fmla="*/ 0 w 11"/>
                <a:gd name="T3" fmla="*/ 327 h 31"/>
                <a:gd name="T4" fmla="*/ 88 w 11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1">
                  <a:moveTo>
                    <a:pt x="11" y="0"/>
                  </a:moveTo>
                  <a:cubicBezTo>
                    <a:pt x="11" y="0"/>
                    <a:pt x="1" y="15"/>
                    <a:pt x="0" y="31"/>
                  </a:cubicBezTo>
                  <a:cubicBezTo>
                    <a:pt x="0" y="31"/>
                    <a:pt x="4" y="8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0" name="Freeform 261">
              <a:extLst>
                <a:ext uri="{FF2B5EF4-FFF2-40B4-BE49-F238E27FC236}">
                  <a16:creationId xmlns:a16="http://schemas.microsoft.com/office/drawing/2014/main" id="{D9E40B7F-CFC8-4A55-8746-E7A1B115A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2662"/>
              <a:ext cx="16" cy="119"/>
            </a:xfrm>
            <a:custGeom>
              <a:avLst/>
              <a:gdLst>
                <a:gd name="T0" fmla="*/ 48 w 8"/>
                <a:gd name="T1" fmla="*/ 0 h 55"/>
                <a:gd name="T2" fmla="*/ 24 w 8"/>
                <a:gd name="T3" fmla="*/ 201 h 55"/>
                <a:gd name="T4" fmla="*/ 40 w 8"/>
                <a:gd name="T5" fmla="*/ 556 h 55"/>
                <a:gd name="T6" fmla="*/ 32 w 8"/>
                <a:gd name="T7" fmla="*/ 253 h 55"/>
                <a:gd name="T8" fmla="*/ 48 w 8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5">
                  <a:moveTo>
                    <a:pt x="6" y="0"/>
                  </a:moveTo>
                  <a:cubicBezTo>
                    <a:pt x="6" y="0"/>
                    <a:pt x="6" y="9"/>
                    <a:pt x="3" y="20"/>
                  </a:cubicBezTo>
                  <a:cubicBezTo>
                    <a:pt x="0" y="34"/>
                    <a:pt x="5" y="55"/>
                    <a:pt x="5" y="55"/>
                  </a:cubicBezTo>
                  <a:cubicBezTo>
                    <a:pt x="5" y="55"/>
                    <a:pt x="2" y="32"/>
                    <a:pt x="4" y="25"/>
                  </a:cubicBezTo>
                  <a:cubicBezTo>
                    <a:pt x="8" y="1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1" name="Freeform 262">
              <a:extLst>
                <a:ext uri="{FF2B5EF4-FFF2-40B4-BE49-F238E27FC236}">
                  <a16:creationId xmlns:a16="http://schemas.microsoft.com/office/drawing/2014/main" id="{1F38E167-B29E-41B8-BAB9-245590BB8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992"/>
              <a:ext cx="18" cy="41"/>
            </a:xfrm>
            <a:custGeom>
              <a:avLst/>
              <a:gdLst>
                <a:gd name="T0" fmla="*/ 72 w 9"/>
                <a:gd name="T1" fmla="*/ 0 h 19"/>
                <a:gd name="T2" fmla="*/ 0 w 9"/>
                <a:gd name="T3" fmla="*/ 190 h 19"/>
                <a:gd name="T4" fmla="*/ 72 w 9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9" y="0"/>
                    <a:pt x="0" y="5"/>
                    <a:pt x="0" y="19"/>
                  </a:cubicBezTo>
                  <a:cubicBezTo>
                    <a:pt x="0" y="19"/>
                    <a:pt x="3" y="3"/>
                    <a:pt x="9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2" name="Freeform 263">
              <a:extLst>
                <a:ext uri="{FF2B5EF4-FFF2-40B4-BE49-F238E27FC236}">
                  <a16:creationId xmlns:a16="http://schemas.microsoft.com/office/drawing/2014/main" id="{E7BD6250-6FEC-4053-87C4-A02E8984E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3113"/>
              <a:ext cx="20" cy="63"/>
            </a:xfrm>
            <a:custGeom>
              <a:avLst/>
              <a:gdLst>
                <a:gd name="T0" fmla="*/ 0 w 10"/>
                <a:gd name="T1" fmla="*/ 0 h 29"/>
                <a:gd name="T2" fmla="*/ 72 w 10"/>
                <a:gd name="T3" fmla="*/ 298 h 29"/>
                <a:gd name="T4" fmla="*/ 0 w 1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9">
                  <a:moveTo>
                    <a:pt x="0" y="0"/>
                  </a:moveTo>
                  <a:cubicBezTo>
                    <a:pt x="0" y="0"/>
                    <a:pt x="8" y="11"/>
                    <a:pt x="9" y="29"/>
                  </a:cubicBezTo>
                  <a:cubicBezTo>
                    <a:pt x="9" y="29"/>
                    <a:pt x="10" y="12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3" name="Freeform 264">
              <a:extLst>
                <a:ext uri="{FF2B5EF4-FFF2-40B4-BE49-F238E27FC236}">
                  <a16:creationId xmlns:a16="http://schemas.microsoft.com/office/drawing/2014/main" id="{5B930925-957A-485B-A40D-107EF5FBA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937"/>
              <a:ext cx="55" cy="98"/>
            </a:xfrm>
            <a:custGeom>
              <a:avLst/>
              <a:gdLst>
                <a:gd name="T0" fmla="*/ 0 w 27"/>
                <a:gd name="T1" fmla="*/ 0 h 45"/>
                <a:gd name="T2" fmla="*/ 228 w 27"/>
                <a:gd name="T3" fmla="*/ 464 h 45"/>
                <a:gd name="T4" fmla="*/ 0 w 2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5">
                  <a:moveTo>
                    <a:pt x="0" y="0"/>
                  </a:moveTo>
                  <a:cubicBezTo>
                    <a:pt x="0" y="0"/>
                    <a:pt x="6" y="22"/>
                    <a:pt x="27" y="45"/>
                  </a:cubicBezTo>
                  <a:cubicBezTo>
                    <a:pt x="27" y="45"/>
                    <a:pt x="5" y="15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4" name="Freeform 265">
              <a:extLst>
                <a:ext uri="{FF2B5EF4-FFF2-40B4-BE49-F238E27FC236}">
                  <a16:creationId xmlns:a16="http://schemas.microsoft.com/office/drawing/2014/main" id="{53BF5750-6530-4950-9AEF-9E5C8DA45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533"/>
              <a:ext cx="33" cy="20"/>
            </a:xfrm>
            <a:custGeom>
              <a:avLst/>
              <a:gdLst>
                <a:gd name="T0" fmla="*/ 0 w 16"/>
                <a:gd name="T1" fmla="*/ 0 h 9"/>
                <a:gd name="T2" fmla="*/ 140 w 16"/>
                <a:gd name="T3" fmla="*/ 9 h 9"/>
                <a:gd name="T4" fmla="*/ 0 w 1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0" y="0"/>
                    <a:pt x="6" y="9"/>
                    <a:pt x="16" y="1"/>
                  </a:cubicBezTo>
                  <a:cubicBezTo>
                    <a:pt x="16" y="1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5" name="Freeform 266">
              <a:extLst>
                <a:ext uri="{FF2B5EF4-FFF2-40B4-BE49-F238E27FC236}">
                  <a16:creationId xmlns:a16="http://schemas.microsoft.com/office/drawing/2014/main" id="{5F538B74-A23A-4519-B8AD-7A0550B54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855"/>
              <a:ext cx="18" cy="65"/>
            </a:xfrm>
            <a:custGeom>
              <a:avLst/>
              <a:gdLst>
                <a:gd name="T0" fmla="*/ 0 w 9"/>
                <a:gd name="T1" fmla="*/ 0 h 30"/>
                <a:gd name="T2" fmla="*/ 72 w 9"/>
                <a:gd name="T3" fmla="*/ 306 h 30"/>
                <a:gd name="T4" fmla="*/ 0 w 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0" y="0"/>
                    <a:pt x="5" y="25"/>
                    <a:pt x="9" y="30"/>
                  </a:cubicBezTo>
                  <a:cubicBezTo>
                    <a:pt x="9" y="30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6" name="Freeform 267">
              <a:extLst>
                <a:ext uri="{FF2B5EF4-FFF2-40B4-BE49-F238E27FC236}">
                  <a16:creationId xmlns:a16="http://schemas.microsoft.com/office/drawing/2014/main" id="{A56F7530-5598-4794-8F46-A2A74887B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1650"/>
              <a:ext cx="265" cy="356"/>
            </a:xfrm>
            <a:custGeom>
              <a:avLst/>
              <a:gdLst>
                <a:gd name="T0" fmla="*/ 228 w 130"/>
                <a:gd name="T1" fmla="*/ 93 h 164"/>
                <a:gd name="T2" fmla="*/ 59 w 130"/>
                <a:gd name="T3" fmla="*/ 122 h 164"/>
                <a:gd name="T4" fmla="*/ 49 w 130"/>
                <a:gd name="T5" fmla="*/ 462 h 164"/>
                <a:gd name="T6" fmla="*/ 196 w 130"/>
                <a:gd name="T7" fmla="*/ 1239 h 164"/>
                <a:gd name="T8" fmla="*/ 989 w 130"/>
                <a:gd name="T9" fmla="*/ 1276 h 164"/>
                <a:gd name="T10" fmla="*/ 540 w 130"/>
                <a:gd name="T11" fmla="*/ 1094 h 164"/>
                <a:gd name="T12" fmla="*/ 145 w 130"/>
                <a:gd name="T13" fmla="*/ 645 h 164"/>
                <a:gd name="T14" fmla="*/ 196 w 130"/>
                <a:gd name="T15" fmla="*/ 278 h 164"/>
                <a:gd name="T16" fmla="*/ 220 w 130"/>
                <a:gd name="T17" fmla="*/ 61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0" h="164">
                  <a:moveTo>
                    <a:pt x="27" y="9"/>
                  </a:moveTo>
                  <a:cubicBezTo>
                    <a:pt x="22" y="0"/>
                    <a:pt x="11" y="4"/>
                    <a:pt x="7" y="12"/>
                  </a:cubicBezTo>
                  <a:cubicBezTo>
                    <a:pt x="3" y="21"/>
                    <a:pt x="6" y="36"/>
                    <a:pt x="6" y="45"/>
                  </a:cubicBezTo>
                  <a:cubicBezTo>
                    <a:pt x="4" y="73"/>
                    <a:pt x="0" y="100"/>
                    <a:pt x="23" y="121"/>
                  </a:cubicBezTo>
                  <a:cubicBezTo>
                    <a:pt x="35" y="132"/>
                    <a:pt x="130" y="164"/>
                    <a:pt x="117" y="125"/>
                  </a:cubicBezTo>
                  <a:cubicBezTo>
                    <a:pt x="110" y="106"/>
                    <a:pt x="79" y="111"/>
                    <a:pt x="64" y="107"/>
                  </a:cubicBezTo>
                  <a:cubicBezTo>
                    <a:pt x="41" y="100"/>
                    <a:pt x="22" y="89"/>
                    <a:pt x="17" y="63"/>
                  </a:cubicBezTo>
                  <a:cubicBezTo>
                    <a:pt x="15" y="50"/>
                    <a:pt x="17" y="38"/>
                    <a:pt x="23" y="27"/>
                  </a:cubicBezTo>
                  <a:cubicBezTo>
                    <a:pt x="27" y="19"/>
                    <a:pt x="31" y="15"/>
                    <a:pt x="26" y="6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7" name="Freeform 268">
              <a:extLst>
                <a:ext uri="{FF2B5EF4-FFF2-40B4-BE49-F238E27FC236}">
                  <a16:creationId xmlns:a16="http://schemas.microsoft.com/office/drawing/2014/main" id="{727E67EA-DC07-430D-806A-5E0FC6668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902"/>
              <a:ext cx="192" cy="112"/>
            </a:xfrm>
            <a:custGeom>
              <a:avLst/>
              <a:gdLst>
                <a:gd name="T0" fmla="*/ 647 w 94"/>
                <a:gd name="T1" fmla="*/ 69 h 52"/>
                <a:gd name="T2" fmla="*/ 613 w 94"/>
                <a:gd name="T3" fmla="*/ 289 h 52"/>
                <a:gd name="T4" fmla="*/ 351 w 94"/>
                <a:gd name="T5" fmla="*/ 338 h 52"/>
                <a:gd name="T6" fmla="*/ 204 w 94"/>
                <a:gd name="T7" fmla="*/ 302 h 52"/>
                <a:gd name="T8" fmla="*/ 16 w 94"/>
                <a:gd name="T9" fmla="*/ 349 h 52"/>
                <a:gd name="T10" fmla="*/ 368 w 94"/>
                <a:gd name="T11" fmla="*/ 478 h 52"/>
                <a:gd name="T12" fmla="*/ 547 w 94"/>
                <a:gd name="T13" fmla="*/ 502 h 52"/>
                <a:gd name="T14" fmla="*/ 697 w 94"/>
                <a:gd name="T15" fmla="*/ 510 h 52"/>
                <a:gd name="T16" fmla="*/ 776 w 94"/>
                <a:gd name="T17" fmla="*/ 209 h 52"/>
                <a:gd name="T18" fmla="*/ 697 w 94"/>
                <a:gd name="T19" fmla="*/ 19 h 52"/>
                <a:gd name="T20" fmla="*/ 647 w 94"/>
                <a:gd name="T21" fmla="*/ 69 h 52"/>
                <a:gd name="T22" fmla="*/ 647 w 94"/>
                <a:gd name="T23" fmla="*/ 69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4" h="52">
                  <a:moveTo>
                    <a:pt x="76" y="7"/>
                  </a:moveTo>
                  <a:cubicBezTo>
                    <a:pt x="79" y="14"/>
                    <a:pt x="79" y="24"/>
                    <a:pt x="72" y="29"/>
                  </a:cubicBezTo>
                  <a:cubicBezTo>
                    <a:pt x="63" y="36"/>
                    <a:pt x="52" y="35"/>
                    <a:pt x="41" y="34"/>
                  </a:cubicBezTo>
                  <a:cubicBezTo>
                    <a:pt x="35" y="33"/>
                    <a:pt x="30" y="31"/>
                    <a:pt x="24" y="30"/>
                  </a:cubicBezTo>
                  <a:cubicBezTo>
                    <a:pt x="19" y="30"/>
                    <a:pt x="4" y="28"/>
                    <a:pt x="2" y="35"/>
                  </a:cubicBezTo>
                  <a:cubicBezTo>
                    <a:pt x="0" y="46"/>
                    <a:pt x="36" y="47"/>
                    <a:pt x="43" y="48"/>
                  </a:cubicBezTo>
                  <a:cubicBezTo>
                    <a:pt x="50" y="49"/>
                    <a:pt x="57" y="50"/>
                    <a:pt x="64" y="50"/>
                  </a:cubicBezTo>
                  <a:cubicBezTo>
                    <a:pt x="69" y="51"/>
                    <a:pt x="77" y="52"/>
                    <a:pt x="82" y="51"/>
                  </a:cubicBezTo>
                  <a:cubicBezTo>
                    <a:pt x="94" y="48"/>
                    <a:pt x="93" y="30"/>
                    <a:pt x="91" y="21"/>
                  </a:cubicBezTo>
                  <a:cubicBezTo>
                    <a:pt x="90" y="15"/>
                    <a:pt x="88" y="5"/>
                    <a:pt x="82" y="2"/>
                  </a:cubicBezTo>
                  <a:cubicBezTo>
                    <a:pt x="78" y="0"/>
                    <a:pt x="75" y="2"/>
                    <a:pt x="76" y="7"/>
                  </a:cubicBezTo>
                  <a:cubicBezTo>
                    <a:pt x="76" y="7"/>
                    <a:pt x="76" y="7"/>
                    <a:pt x="76" y="7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8" name="Freeform 269">
              <a:extLst>
                <a:ext uri="{FF2B5EF4-FFF2-40B4-BE49-F238E27FC236}">
                  <a16:creationId xmlns:a16="http://schemas.microsoft.com/office/drawing/2014/main" id="{6892AAFA-3C5A-4FBD-A30C-DDA3F11C8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578"/>
              <a:ext cx="123" cy="211"/>
            </a:xfrm>
            <a:custGeom>
              <a:avLst/>
              <a:gdLst>
                <a:gd name="T0" fmla="*/ 420 w 60"/>
                <a:gd name="T1" fmla="*/ 80 h 97"/>
                <a:gd name="T2" fmla="*/ 320 w 60"/>
                <a:gd name="T3" fmla="*/ 9 h 97"/>
                <a:gd name="T4" fmla="*/ 215 w 60"/>
                <a:gd name="T5" fmla="*/ 61 h 97"/>
                <a:gd name="T6" fmla="*/ 68 w 60"/>
                <a:gd name="T7" fmla="*/ 378 h 97"/>
                <a:gd name="T8" fmla="*/ 33 w 60"/>
                <a:gd name="T9" fmla="*/ 822 h 97"/>
                <a:gd name="T10" fmla="*/ 139 w 60"/>
                <a:gd name="T11" fmla="*/ 648 h 97"/>
                <a:gd name="T12" fmla="*/ 189 w 60"/>
                <a:gd name="T13" fmla="*/ 422 h 97"/>
                <a:gd name="T14" fmla="*/ 269 w 60"/>
                <a:gd name="T15" fmla="*/ 255 h 97"/>
                <a:gd name="T16" fmla="*/ 387 w 60"/>
                <a:gd name="T17" fmla="*/ 226 h 97"/>
                <a:gd name="T18" fmla="*/ 467 w 60"/>
                <a:gd name="T19" fmla="*/ 255 h 97"/>
                <a:gd name="T20" fmla="*/ 484 w 60"/>
                <a:gd name="T21" fmla="*/ 133 h 97"/>
                <a:gd name="T22" fmla="*/ 412 w 60"/>
                <a:gd name="T23" fmla="*/ 72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97">
                  <a:moveTo>
                    <a:pt x="49" y="8"/>
                  </a:moveTo>
                  <a:cubicBezTo>
                    <a:pt x="45" y="5"/>
                    <a:pt x="41" y="2"/>
                    <a:pt x="37" y="1"/>
                  </a:cubicBezTo>
                  <a:cubicBezTo>
                    <a:pt x="31" y="0"/>
                    <a:pt x="29" y="2"/>
                    <a:pt x="25" y="6"/>
                  </a:cubicBezTo>
                  <a:cubicBezTo>
                    <a:pt x="16" y="15"/>
                    <a:pt x="11" y="25"/>
                    <a:pt x="8" y="37"/>
                  </a:cubicBezTo>
                  <a:cubicBezTo>
                    <a:pt x="5" y="49"/>
                    <a:pt x="0" y="68"/>
                    <a:pt x="4" y="80"/>
                  </a:cubicBezTo>
                  <a:cubicBezTo>
                    <a:pt x="9" y="97"/>
                    <a:pt x="15" y="68"/>
                    <a:pt x="16" y="63"/>
                  </a:cubicBezTo>
                  <a:cubicBezTo>
                    <a:pt x="18" y="56"/>
                    <a:pt x="19" y="48"/>
                    <a:pt x="22" y="41"/>
                  </a:cubicBezTo>
                  <a:cubicBezTo>
                    <a:pt x="24" y="35"/>
                    <a:pt x="26" y="28"/>
                    <a:pt x="31" y="25"/>
                  </a:cubicBezTo>
                  <a:cubicBezTo>
                    <a:pt x="34" y="23"/>
                    <a:pt x="41" y="22"/>
                    <a:pt x="45" y="22"/>
                  </a:cubicBezTo>
                  <a:cubicBezTo>
                    <a:pt x="48" y="22"/>
                    <a:pt x="52" y="25"/>
                    <a:pt x="54" y="25"/>
                  </a:cubicBezTo>
                  <a:cubicBezTo>
                    <a:pt x="60" y="24"/>
                    <a:pt x="59" y="16"/>
                    <a:pt x="56" y="13"/>
                  </a:cubicBezTo>
                  <a:cubicBezTo>
                    <a:pt x="54" y="9"/>
                    <a:pt x="52" y="8"/>
                    <a:pt x="48" y="7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9" name="Freeform 270">
              <a:extLst>
                <a:ext uri="{FF2B5EF4-FFF2-40B4-BE49-F238E27FC236}">
                  <a16:creationId xmlns:a16="http://schemas.microsoft.com/office/drawing/2014/main" id="{B42CCD12-B461-4FE6-A52A-E355D4190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728"/>
              <a:ext cx="202" cy="295"/>
            </a:xfrm>
            <a:custGeom>
              <a:avLst/>
              <a:gdLst>
                <a:gd name="T0" fmla="*/ 41 w 99"/>
                <a:gd name="T1" fmla="*/ 0 h 136"/>
                <a:gd name="T2" fmla="*/ 120 w 99"/>
                <a:gd name="T3" fmla="*/ 644 h 136"/>
                <a:gd name="T4" fmla="*/ 841 w 99"/>
                <a:gd name="T5" fmla="*/ 1388 h 136"/>
                <a:gd name="T6" fmla="*/ 288 w 99"/>
                <a:gd name="T7" fmla="*/ 950 h 136"/>
                <a:gd name="T8" fmla="*/ 41 w 99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36">
                  <a:moveTo>
                    <a:pt x="5" y="0"/>
                  </a:moveTo>
                  <a:cubicBezTo>
                    <a:pt x="5" y="0"/>
                    <a:pt x="0" y="34"/>
                    <a:pt x="14" y="63"/>
                  </a:cubicBezTo>
                  <a:cubicBezTo>
                    <a:pt x="28" y="92"/>
                    <a:pt x="56" y="135"/>
                    <a:pt x="99" y="136"/>
                  </a:cubicBezTo>
                  <a:cubicBezTo>
                    <a:pt x="99" y="136"/>
                    <a:pt x="58" y="131"/>
                    <a:pt x="34" y="93"/>
                  </a:cubicBezTo>
                  <a:cubicBezTo>
                    <a:pt x="10" y="54"/>
                    <a:pt x="7" y="39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0" name="Freeform 271">
              <a:extLst>
                <a:ext uri="{FF2B5EF4-FFF2-40B4-BE49-F238E27FC236}">
                  <a16:creationId xmlns:a16="http://schemas.microsoft.com/office/drawing/2014/main" id="{7F71B4ED-69B2-4E66-957F-CF12F2F13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654"/>
              <a:ext cx="41" cy="154"/>
            </a:xfrm>
            <a:custGeom>
              <a:avLst/>
              <a:gdLst>
                <a:gd name="T0" fmla="*/ 172 w 20"/>
                <a:gd name="T1" fmla="*/ 0 h 71"/>
                <a:gd name="T2" fmla="*/ 33 w 20"/>
                <a:gd name="T3" fmla="*/ 234 h 71"/>
                <a:gd name="T4" fmla="*/ 43 w 20"/>
                <a:gd name="T5" fmla="*/ 724 h 71"/>
                <a:gd name="T6" fmla="*/ 16 w 20"/>
                <a:gd name="T7" fmla="*/ 306 h 71"/>
                <a:gd name="T8" fmla="*/ 172 w 20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71">
                  <a:moveTo>
                    <a:pt x="20" y="0"/>
                  </a:moveTo>
                  <a:cubicBezTo>
                    <a:pt x="20" y="0"/>
                    <a:pt x="3" y="5"/>
                    <a:pt x="4" y="23"/>
                  </a:cubicBezTo>
                  <a:cubicBezTo>
                    <a:pt x="6" y="42"/>
                    <a:pt x="5" y="71"/>
                    <a:pt x="5" y="71"/>
                  </a:cubicBezTo>
                  <a:cubicBezTo>
                    <a:pt x="5" y="71"/>
                    <a:pt x="5" y="37"/>
                    <a:pt x="2" y="30"/>
                  </a:cubicBezTo>
                  <a:cubicBezTo>
                    <a:pt x="0" y="24"/>
                    <a:pt x="4" y="2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1" name="Freeform 272">
              <a:extLst>
                <a:ext uri="{FF2B5EF4-FFF2-40B4-BE49-F238E27FC236}">
                  <a16:creationId xmlns:a16="http://schemas.microsoft.com/office/drawing/2014/main" id="{AE51DF70-8AE3-46B5-B9EB-4EAE54334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056"/>
              <a:ext cx="275" cy="243"/>
            </a:xfrm>
            <a:custGeom>
              <a:avLst/>
              <a:gdLst>
                <a:gd name="T0" fmla="*/ 1141 w 135"/>
                <a:gd name="T1" fmla="*/ 584 h 112"/>
                <a:gd name="T2" fmla="*/ 473 w 135"/>
                <a:gd name="T3" fmla="*/ 508 h 112"/>
                <a:gd name="T4" fmla="*/ 67 w 135"/>
                <a:gd name="T5" fmla="*/ 0 h 112"/>
                <a:gd name="T6" fmla="*/ 161 w 135"/>
                <a:gd name="T7" fmla="*/ 367 h 112"/>
                <a:gd name="T8" fmla="*/ 336 w 135"/>
                <a:gd name="T9" fmla="*/ 777 h 112"/>
                <a:gd name="T10" fmla="*/ 676 w 135"/>
                <a:gd name="T11" fmla="*/ 1091 h 112"/>
                <a:gd name="T12" fmla="*/ 760 w 135"/>
                <a:gd name="T13" fmla="*/ 926 h 112"/>
                <a:gd name="T14" fmla="*/ 872 w 135"/>
                <a:gd name="T15" fmla="*/ 820 h 112"/>
                <a:gd name="T16" fmla="*/ 1124 w 135"/>
                <a:gd name="T17" fmla="*/ 603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112">
                  <a:moveTo>
                    <a:pt x="135" y="57"/>
                  </a:moveTo>
                  <a:cubicBezTo>
                    <a:pt x="108" y="56"/>
                    <a:pt x="81" y="63"/>
                    <a:pt x="56" y="50"/>
                  </a:cubicBezTo>
                  <a:cubicBezTo>
                    <a:pt x="37" y="40"/>
                    <a:pt x="30" y="5"/>
                    <a:pt x="8" y="0"/>
                  </a:cubicBezTo>
                  <a:cubicBezTo>
                    <a:pt x="0" y="13"/>
                    <a:pt x="13" y="27"/>
                    <a:pt x="19" y="36"/>
                  </a:cubicBezTo>
                  <a:cubicBezTo>
                    <a:pt x="26" y="49"/>
                    <a:pt x="32" y="63"/>
                    <a:pt x="40" y="76"/>
                  </a:cubicBezTo>
                  <a:cubicBezTo>
                    <a:pt x="46" y="85"/>
                    <a:pt x="66" y="112"/>
                    <a:pt x="80" y="107"/>
                  </a:cubicBezTo>
                  <a:cubicBezTo>
                    <a:pt x="86" y="104"/>
                    <a:pt x="86" y="96"/>
                    <a:pt x="90" y="91"/>
                  </a:cubicBezTo>
                  <a:cubicBezTo>
                    <a:pt x="94" y="87"/>
                    <a:pt x="98" y="83"/>
                    <a:pt x="103" y="80"/>
                  </a:cubicBezTo>
                  <a:cubicBezTo>
                    <a:pt x="115" y="73"/>
                    <a:pt x="123" y="65"/>
                    <a:pt x="133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2" name="Freeform 273">
              <a:extLst>
                <a:ext uri="{FF2B5EF4-FFF2-40B4-BE49-F238E27FC236}">
                  <a16:creationId xmlns:a16="http://schemas.microsoft.com/office/drawing/2014/main" id="{CE05E02F-9257-473E-BFAF-77429933B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2342"/>
              <a:ext cx="289" cy="194"/>
            </a:xfrm>
            <a:custGeom>
              <a:avLst/>
              <a:gdLst>
                <a:gd name="T0" fmla="*/ 1172 w 142"/>
                <a:gd name="T1" fmla="*/ 334 h 89"/>
                <a:gd name="T2" fmla="*/ 775 w 142"/>
                <a:gd name="T3" fmla="*/ 423 h 89"/>
                <a:gd name="T4" fmla="*/ 244 w 142"/>
                <a:gd name="T5" fmla="*/ 166 h 89"/>
                <a:gd name="T6" fmla="*/ 57 w 142"/>
                <a:gd name="T7" fmla="*/ 33 h 89"/>
                <a:gd name="T8" fmla="*/ 100 w 142"/>
                <a:gd name="T9" fmla="*/ 281 h 89"/>
                <a:gd name="T10" fmla="*/ 277 w 142"/>
                <a:gd name="T11" fmla="*/ 499 h 89"/>
                <a:gd name="T12" fmla="*/ 423 w 142"/>
                <a:gd name="T13" fmla="*/ 713 h 89"/>
                <a:gd name="T14" fmla="*/ 700 w 142"/>
                <a:gd name="T15" fmla="*/ 870 h 89"/>
                <a:gd name="T16" fmla="*/ 952 w 142"/>
                <a:gd name="T17" fmla="*/ 571 h 89"/>
                <a:gd name="T18" fmla="*/ 1197 w 142"/>
                <a:gd name="T19" fmla="*/ 351 h 89"/>
                <a:gd name="T20" fmla="*/ 1172 w 142"/>
                <a:gd name="T21" fmla="*/ 334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2" h="89">
                  <a:moveTo>
                    <a:pt x="139" y="32"/>
                  </a:moveTo>
                  <a:cubicBezTo>
                    <a:pt x="123" y="34"/>
                    <a:pt x="108" y="40"/>
                    <a:pt x="92" y="41"/>
                  </a:cubicBezTo>
                  <a:cubicBezTo>
                    <a:pt x="66" y="44"/>
                    <a:pt x="48" y="32"/>
                    <a:pt x="29" y="16"/>
                  </a:cubicBezTo>
                  <a:cubicBezTo>
                    <a:pt x="25" y="12"/>
                    <a:pt x="14" y="0"/>
                    <a:pt x="7" y="3"/>
                  </a:cubicBezTo>
                  <a:cubicBezTo>
                    <a:pt x="0" y="7"/>
                    <a:pt x="9" y="23"/>
                    <a:pt x="12" y="27"/>
                  </a:cubicBezTo>
                  <a:cubicBezTo>
                    <a:pt x="18" y="35"/>
                    <a:pt x="26" y="41"/>
                    <a:pt x="33" y="48"/>
                  </a:cubicBezTo>
                  <a:cubicBezTo>
                    <a:pt x="39" y="55"/>
                    <a:pt x="44" y="63"/>
                    <a:pt x="50" y="69"/>
                  </a:cubicBezTo>
                  <a:cubicBezTo>
                    <a:pt x="59" y="77"/>
                    <a:pt x="74" y="89"/>
                    <a:pt x="83" y="84"/>
                  </a:cubicBezTo>
                  <a:cubicBezTo>
                    <a:pt x="92" y="80"/>
                    <a:pt x="104" y="61"/>
                    <a:pt x="113" y="55"/>
                  </a:cubicBezTo>
                  <a:cubicBezTo>
                    <a:pt x="122" y="49"/>
                    <a:pt x="139" y="45"/>
                    <a:pt x="142" y="34"/>
                  </a:cubicBezTo>
                  <a:cubicBezTo>
                    <a:pt x="140" y="34"/>
                    <a:pt x="140" y="33"/>
                    <a:pt x="139" y="32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3" name="Freeform 274">
              <a:extLst>
                <a:ext uri="{FF2B5EF4-FFF2-40B4-BE49-F238E27FC236}">
                  <a16:creationId xmlns:a16="http://schemas.microsoft.com/office/drawing/2014/main" id="{DADC9503-9250-4D88-B58B-2692314C0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677"/>
              <a:ext cx="106" cy="137"/>
            </a:xfrm>
            <a:custGeom>
              <a:avLst/>
              <a:gdLst>
                <a:gd name="T0" fmla="*/ 408 w 52"/>
                <a:gd name="T1" fmla="*/ 454 h 63"/>
                <a:gd name="T2" fmla="*/ 228 w 52"/>
                <a:gd name="T3" fmla="*/ 194 h 63"/>
                <a:gd name="T4" fmla="*/ 24 w 52"/>
                <a:gd name="T5" fmla="*/ 20 h 63"/>
                <a:gd name="T6" fmla="*/ 204 w 52"/>
                <a:gd name="T7" fmla="*/ 391 h 63"/>
                <a:gd name="T8" fmla="*/ 432 w 52"/>
                <a:gd name="T9" fmla="*/ 639 h 63"/>
                <a:gd name="T10" fmla="*/ 408 w 52"/>
                <a:gd name="T11" fmla="*/ 454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3">
                  <a:moveTo>
                    <a:pt x="48" y="44"/>
                  </a:moveTo>
                  <a:cubicBezTo>
                    <a:pt x="45" y="31"/>
                    <a:pt x="36" y="27"/>
                    <a:pt x="27" y="19"/>
                  </a:cubicBezTo>
                  <a:cubicBezTo>
                    <a:pt x="20" y="12"/>
                    <a:pt x="14" y="0"/>
                    <a:pt x="3" y="2"/>
                  </a:cubicBezTo>
                  <a:cubicBezTo>
                    <a:pt x="0" y="17"/>
                    <a:pt x="16" y="29"/>
                    <a:pt x="24" y="38"/>
                  </a:cubicBezTo>
                  <a:cubicBezTo>
                    <a:pt x="30" y="45"/>
                    <a:pt x="41" y="63"/>
                    <a:pt x="51" y="62"/>
                  </a:cubicBezTo>
                  <a:cubicBezTo>
                    <a:pt x="52" y="56"/>
                    <a:pt x="49" y="50"/>
                    <a:pt x="48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4" name="Freeform 275">
              <a:extLst>
                <a:ext uri="{FF2B5EF4-FFF2-40B4-BE49-F238E27FC236}">
                  <a16:creationId xmlns:a16="http://schemas.microsoft.com/office/drawing/2014/main" id="{DD1BFE2E-D724-4E84-A3D6-7C00FFDD0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723"/>
              <a:ext cx="106" cy="211"/>
            </a:xfrm>
            <a:custGeom>
              <a:avLst/>
              <a:gdLst>
                <a:gd name="T0" fmla="*/ 383 w 52"/>
                <a:gd name="T1" fmla="*/ 0 h 97"/>
                <a:gd name="T2" fmla="*/ 408 w 52"/>
                <a:gd name="T3" fmla="*/ 209 h 97"/>
                <a:gd name="T4" fmla="*/ 440 w 52"/>
                <a:gd name="T5" fmla="*/ 370 h 97"/>
                <a:gd name="T6" fmla="*/ 391 w 52"/>
                <a:gd name="T7" fmla="*/ 524 h 97"/>
                <a:gd name="T8" fmla="*/ 349 w 52"/>
                <a:gd name="T9" fmla="*/ 681 h 97"/>
                <a:gd name="T10" fmla="*/ 137 w 52"/>
                <a:gd name="T11" fmla="*/ 857 h 97"/>
                <a:gd name="T12" fmla="*/ 8 w 52"/>
                <a:gd name="T13" fmla="*/ 903 h 97"/>
                <a:gd name="T14" fmla="*/ 16 w 52"/>
                <a:gd name="T15" fmla="*/ 805 h 97"/>
                <a:gd name="T16" fmla="*/ 16 w 52"/>
                <a:gd name="T17" fmla="*/ 681 h 97"/>
                <a:gd name="T18" fmla="*/ 84 w 52"/>
                <a:gd name="T19" fmla="*/ 431 h 97"/>
                <a:gd name="T20" fmla="*/ 236 w 52"/>
                <a:gd name="T21" fmla="*/ 289 h 97"/>
                <a:gd name="T22" fmla="*/ 340 w 52"/>
                <a:gd name="T23" fmla="*/ 157 h 97"/>
                <a:gd name="T24" fmla="*/ 383 w 52"/>
                <a:gd name="T25" fmla="*/ 0 h 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2" h="97">
                  <a:moveTo>
                    <a:pt x="45" y="0"/>
                  </a:moveTo>
                  <a:cubicBezTo>
                    <a:pt x="45" y="7"/>
                    <a:pt x="47" y="14"/>
                    <a:pt x="48" y="20"/>
                  </a:cubicBezTo>
                  <a:cubicBezTo>
                    <a:pt x="49" y="26"/>
                    <a:pt x="52" y="31"/>
                    <a:pt x="52" y="36"/>
                  </a:cubicBezTo>
                  <a:cubicBezTo>
                    <a:pt x="52" y="41"/>
                    <a:pt x="48" y="46"/>
                    <a:pt x="46" y="51"/>
                  </a:cubicBezTo>
                  <a:cubicBezTo>
                    <a:pt x="45" y="55"/>
                    <a:pt x="44" y="61"/>
                    <a:pt x="41" y="66"/>
                  </a:cubicBezTo>
                  <a:cubicBezTo>
                    <a:pt x="36" y="75"/>
                    <a:pt x="24" y="76"/>
                    <a:pt x="16" y="83"/>
                  </a:cubicBezTo>
                  <a:cubicBezTo>
                    <a:pt x="12" y="86"/>
                    <a:pt x="5" y="97"/>
                    <a:pt x="1" y="88"/>
                  </a:cubicBezTo>
                  <a:cubicBezTo>
                    <a:pt x="0" y="85"/>
                    <a:pt x="2" y="82"/>
                    <a:pt x="2" y="78"/>
                  </a:cubicBezTo>
                  <a:cubicBezTo>
                    <a:pt x="3" y="74"/>
                    <a:pt x="2" y="70"/>
                    <a:pt x="2" y="66"/>
                  </a:cubicBezTo>
                  <a:cubicBezTo>
                    <a:pt x="2" y="56"/>
                    <a:pt x="3" y="49"/>
                    <a:pt x="10" y="42"/>
                  </a:cubicBezTo>
                  <a:cubicBezTo>
                    <a:pt x="16" y="37"/>
                    <a:pt x="22" y="33"/>
                    <a:pt x="28" y="28"/>
                  </a:cubicBezTo>
                  <a:cubicBezTo>
                    <a:pt x="32" y="24"/>
                    <a:pt x="37" y="20"/>
                    <a:pt x="40" y="15"/>
                  </a:cubicBezTo>
                  <a:cubicBezTo>
                    <a:pt x="42" y="10"/>
                    <a:pt x="42" y="5"/>
                    <a:pt x="45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5" name="Freeform 276">
              <a:extLst>
                <a:ext uri="{FF2B5EF4-FFF2-40B4-BE49-F238E27FC236}">
                  <a16:creationId xmlns:a16="http://schemas.microsoft.com/office/drawing/2014/main" id="{35071A24-4C25-43CA-9062-3BB02684B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860"/>
              <a:ext cx="118" cy="37"/>
            </a:xfrm>
            <a:custGeom>
              <a:avLst/>
              <a:gdLst>
                <a:gd name="T0" fmla="*/ 16 w 58"/>
                <a:gd name="T1" fmla="*/ 157 h 17"/>
                <a:gd name="T2" fmla="*/ 161 w 58"/>
                <a:gd name="T3" fmla="*/ 52 h 17"/>
                <a:gd name="T4" fmla="*/ 488 w 58"/>
                <a:gd name="T5" fmla="*/ 141 h 17"/>
                <a:gd name="T6" fmla="*/ 203 w 58"/>
                <a:gd name="T7" fmla="*/ 113 h 17"/>
                <a:gd name="T8" fmla="*/ 16 w 58"/>
                <a:gd name="T9" fmla="*/ 15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7">
                  <a:moveTo>
                    <a:pt x="2" y="15"/>
                  </a:moveTo>
                  <a:cubicBezTo>
                    <a:pt x="2" y="15"/>
                    <a:pt x="0" y="0"/>
                    <a:pt x="19" y="5"/>
                  </a:cubicBezTo>
                  <a:cubicBezTo>
                    <a:pt x="38" y="11"/>
                    <a:pt x="53" y="16"/>
                    <a:pt x="58" y="14"/>
                  </a:cubicBezTo>
                  <a:cubicBezTo>
                    <a:pt x="58" y="14"/>
                    <a:pt x="42" y="17"/>
                    <a:pt x="24" y="11"/>
                  </a:cubicBezTo>
                  <a:cubicBezTo>
                    <a:pt x="7" y="4"/>
                    <a:pt x="2" y="15"/>
                    <a:pt x="2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6" name="Freeform 277">
              <a:extLst>
                <a:ext uri="{FF2B5EF4-FFF2-40B4-BE49-F238E27FC236}">
                  <a16:creationId xmlns:a16="http://schemas.microsoft.com/office/drawing/2014/main" id="{4C483570-8FDB-47CB-8FDD-686584DBE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680"/>
              <a:ext cx="309" cy="269"/>
            </a:xfrm>
            <a:custGeom>
              <a:avLst/>
              <a:gdLst>
                <a:gd name="T0" fmla="*/ 1277 w 152"/>
                <a:gd name="T1" fmla="*/ 286 h 124"/>
                <a:gd name="T2" fmla="*/ 437 w 152"/>
                <a:gd name="T3" fmla="*/ 592 h 124"/>
                <a:gd name="T4" fmla="*/ 309 w 152"/>
                <a:gd name="T5" fmla="*/ 950 h 124"/>
                <a:gd name="T6" fmla="*/ 0 w 152"/>
                <a:gd name="T7" fmla="*/ 1267 h 124"/>
                <a:gd name="T8" fmla="*/ 169 w 152"/>
                <a:gd name="T9" fmla="*/ 1083 h 124"/>
                <a:gd name="T10" fmla="*/ 413 w 152"/>
                <a:gd name="T11" fmla="*/ 757 h 124"/>
                <a:gd name="T12" fmla="*/ 1277 w 152"/>
                <a:gd name="T13" fmla="*/ 28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2" h="124">
                  <a:moveTo>
                    <a:pt x="152" y="28"/>
                  </a:moveTo>
                  <a:cubicBezTo>
                    <a:pt x="152" y="28"/>
                    <a:pt x="114" y="0"/>
                    <a:pt x="52" y="58"/>
                  </a:cubicBezTo>
                  <a:cubicBezTo>
                    <a:pt x="43" y="66"/>
                    <a:pt x="46" y="84"/>
                    <a:pt x="37" y="93"/>
                  </a:cubicBezTo>
                  <a:cubicBezTo>
                    <a:pt x="28" y="102"/>
                    <a:pt x="1" y="108"/>
                    <a:pt x="0" y="124"/>
                  </a:cubicBezTo>
                  <a:cubicBezTo>
                    <a:pt x="0" y="124"/>
                    <a:pt x="6" y="110"/>
                    <a:pt x="20" y="106"/>
                  </a:cubicBezTo>
                  <a:cubicBezTo>
                    <a:pt x="35" y="103"/>
                    <a:pt x="48" y="94"/>
                    <a:pt x="49" y="74"/>
                  </a:cubicBezTo>
                  <a:cubicBezTo>
                    <a:pt x="49" y="54"/>
                    <a:pt x="110" y="13"/>
                    <a:pt x="152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7" name="Freeform 278">
              <a:extLst>
                <a:ext uri="{FF2B5EF4-FFF2-40B4-BE49-F238E27FC236}">
                  <a16:creationId xmlns:a16="http://schemas.microsoft.com/office/drawing/2014/main" id="{C62AD402-FB93-4F84-BCD7-C0D812B7F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1819"/>
              <a:ext cx="317" cy="347"/>
            </a:xfrm>
            <a:custGeom>
              <a:avLst/>
              <a:gdLst>
                <a:gd name="T0" fmla="*/ 1301 w 156"/>
                <a:gd name="T1" fmla="*/ 262 h 160"/>
                <a:gd name="T2" fmla="*/ 1260 w 156"/>
                <a:gd name="T3" fmla="*/ 733 h 160"/>
                <a:gd name="T4" fmla="*/ 1172 w 156"/>
                <a:gd name="T5" fmla="*/ 1152 h 160"/>
                <a:gd name="T6" fmla="*/ 740 w 156"/>
                <a:gd name="T7" fmla="*/ 1614 h 160"/>
                <a:gd name="T8" fmla="*/ 368 w 156"/>
                <a:gd name="T9" fmla="*/ 1614 h 160"/>
                <a:gd name="T10" fmla="*/ 67 w 156"/>
                <a:gd name="T11" fmla="*/ 1308 h 160"/>
                <a:gd name="T12" fmla="*/ 136 w 156"/>
                <a:gd name="T13" fmla="*/ 1071 h 160"/>
                <a:gd name="T14" fmla="*/ 512 w 156"/>
                <a:gd name="T15" fmla="*/ 1071 h 160"/>
                <a:gd name="T16" fmla="*/ 949 w 156"/>
                <a:gd name="T17" fmla="*/ 338 h 160"/>
                <a:gd name="T18" fmla="*/ 1309 w 156"/>
                <a:gd name="T19" fmla="*/ 314 h 1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6" h="160">
                  <a:moveTo>
                    <a:pt x="155" y="26"/>
                  </a:moveTo>
                  <a:cubicBezTo>
                    <a:pt x="156" y="41"/>
                    <a:pt x="152" y="58"/>
                    <a:pt x="150" y="72"/>
                  </a:cubicBezTo>
                  <a:cubicBezTo>
                    <a:pt x="149" y="85"/>
                    <a:pt x="146" y="101"/>
                    <a:pt x="140" y="113"/>
                  </a:cubicBezTo>
                  <a:cubicBezTo>
                    <a:pt x="130" y="132"/>
                    <a:pt x="110" y="153"/>
                    <a:pt x="88" y="158"/>
                  </a:cubicBezTo>
                  <a:cubicBezTo>
                    <a:pt x="74" y="160"/>
                    <a:pt x="59" y="160"/>
                    <a:pt x="44" y="158"/>
                  </a:cubicBezTo>
                  <a:cubicBezTo>
                    <a:pt x="22" y="156"/>
                    <a:pt x="16" y="148"/>
                    <a:pt x="8" y="128"/>
                  </a:cubicBezTo>
                  <a:cubicBezTo>
                    <a:pt x="3" y="115"/>
                    <a:pt x="0" y="105"/>
                    <a:pt x="16" y="105"/>
                  </a:cubicBezTo>
                  <a:cubicBezTo>
                    <a:pt x="32" y="104"/>
                    <a:pt x="45" y="110"/>
                    <a:pt x="61" y="105"/>
                  </a:cubicBezTo>
                  <a:cubicBezTo>
                    <a:pt x="89" y="95"/>
                    <a:pt x="101" y="57"/>
                    <a:pt x="113" y="33"/>
                  </a:cubicBezTo>
                  <a:cubicBezTo>
                    <a:pt x="125" y="8"/>
                    <a:pt x="150" y="0"/>
                    <a:pt x="156" y="31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8" name="Freeform 279">
              <a:extLst>
                <a:ext uri="{FF2B5EF4-FFF2-40B4-BE49-F238E27FC236}">
                  <a16:creationId xmlns:a16="http://schemas.microsoft.com/office/drawing/2014/main" id="{0A2681C8-AEF2-4C16-AE9C-3B54AAAD0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132"/>
              <a:ext cx="306" cy="289"/>
            </a:xfrm>
            <a:custGeom>
              <a:avLst/>
              <a:gdLst>
                <a:gd name="T0" fmla="*/ 129 w 150"/>
                <a:gd name="T1" fmla="*/ 995 h 133"/>
                <a:gd name="T2" fmla="*/ 749 w 150"/>
                <a:gd name="T3" fmla="*/ 1293 h 133"/>
                <a:gd name="T4" fmla="*/ 1095 w 150"/>
                <a:gd name="T5" fmla="*/ 1223 h 133"/>
                <a:gd name="T6" fmla="*/ 1248 w 150"/>
                <a:gd name="T7" fmla="*/ 865 h 133"/>
                <a:gd name="T8" fmla="*/ 1153 w 150"/>
                <a:gd name="T9" fmla="*/ 689 h 133"/>
                <a:gd name="T10" fmla="*/ 1036 w 150"/>
                <a:gd name="T11" fmla="*/ 454 h 133"/>
                <a:gd name="T12" fmla="*/ 661 w 150"/>
                <a:gd name="T13" fmla="*/ 72 h 133"/>
                <a:gd name="T14" fmla="*/ 669 w 150"/>
                <a:gd name="T15" fmla="*/ 576 h 133"/>
                <a:gd name="T16" fmla="*/ 357 w 150"/>
                <a:gd name="T17" fmla="*/ 689 h 133"/>
                <a:gd name="T18" fmla="*/ 163 w 150"/>
                <a:gd name="T19" fmla="*/ 1015 h 1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0" h="133">
                  <a:moveTo>
                    <a:pt x="15" y="97"/>
                  </a:moveTo>
                  <a:cubicBezTo>
                    <a:pt x="38" y="115"/>
                    <a:pt x="59" y="133"/>
                    <a:pt x="88" y="126"/>
                  </a:cubicBezTo>
                  <a:cubicBezTo>
                    <a:pt x="102" y="122"/>
                    <a:pt x="116" y="122"/>
                    <a:pt x="129" y="119"/>
                  </a:cubicBezTo>
                  <a:cubicBezTo>
                    <a:pt x="143" y="116"/>
                    <a:pt x="150" y="98"/>
                    <a:pt x="147" y="84"/>
                  </a:cubicBezTo>
                  <a:cubicBezTo>
                    <a:pt x="146" y="77"/>
                    <a:pt x="140" y="73"/>
                    <a:pt x="136" y="67"/>
                  </a:cubicBezTo>
                  <a:cubicBezTo>
                    <a:pt x="130" y="60"/>
                    <a:pt x="127" y="52"/>
                    <a:pt x="122" y="44"/>
                  </a:cubicBezTo>
                  <a:cubicBezTo>
                    <a:pt x="117" y="35"/>
                    <a:pt x="93" y="0"/>
                    <a:pt x="78" y="7"/>
                  </a:cubicBezTo>
                  <a:cubicBezTo>
                    <a:pt x="66" y="13"/>
                    <a:pt x="83" y="45"/>
                    <a:pt x="79" y="56"/>
                  </a:cubicBezTo>
                  <a:cubicBezTo>
                    <a:pt x="74" y="71"/>
                    <a:pt x="56" y="67"/>
                    <a:pt x="42" y="67"/>
                  </a:cubicBezTo>
                  <a:cubicBezTo>
                    <a:pt x="24" y="68"/>
                    <a:pt x="0" y="80"/>
                    <a:pt x="19" y="99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9" name="Freeform 280">
              <a:extLst>
                <a:ext uri="{FF2B5EF4-FFF2-40B4-BE49-F238E27FC236}">
                  <a16:creationId xmlns:a16="http://schemas.microsoft.com/office/drawing/2014/main" id="{E0C272AF-0D3A-4F06-B33F-E633D136F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421"/>
              <a:ext cx="106" cy="280"/>
            </a:xfrm>
            <a:custGeom>
              <a:avLst/>
              <a:gdLst>
                <a:gd name="T0" fmla="*/ 41 w 52"/>
                <a:gd name="T1" fmla="*/ 970 h 129"/>
                <a:gd name="T2" fmla="*/ 383 w 52"/>
                <a:gd name="T3" fmla="*/ 1287 h 129"/>
                <a:gd name="T4" fmla="*/ 383 w 52"/>
                <a:gd name="T5" fmla="*/ 942 h 129"/>
                <a:gd name="T6" fmla="*/ 408 w 52"/>
                <a:gd name="T7" fmla="*/ 645 h 129"/>
                <a:gd name="T8" fmla="*/ 16 w 52"/>
                <a:gd name="T9" fmla="*/ 254 h 129"/>
                <a:gd name="T10" fmla="*/ 112 w 52"/>
                <a:gd name="T11" fmla="*/ 725 h 129"/>
                <a:gd name="T12" fmla="*/ 24 w 52"/>
                <a:gd name="T13" fmla="*/ 857 h 129"/>
                <a:gd name="T14" fmla="*/ 49 w 52"/>
                <a:gd name="T15" fmla="*/ 994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129">
                  <a:moveTo>
                    <a:pt x="5" y="95"/>
                  </a:moveTo>
                  <a:cubicBezTo>
                    <a:pt x="12" y="103"/>
                    <a:pt x="34" y="129"/>
                    <a:pt x="45" y="126"/>
                  </a:cubicBezTo>
                  <a:cubicBezTo>
                    <a:pt x="47" y="115"/>
                    <a:pt x="43" y="103"/>
                    <a:pt x="45" y="92"/>
                  </a:cubicBezTo>
                  <a:cubicBezTo>
                    <a:pt x="47" y="80"/>
                    <a:pt x="52" y="75"/>
                    <a:pt x="48" y="63"/>
                  </a:cubicBezTo>
                  <a:cubicBezTo>
                    <a:pt x="44" y="53"/>
                    <a:pt x="6" y="0"/>
                    <a:pt x="2" y="25"/>
                  </a:cubicBezTo>
                  <a:cubicBezTo>
                    <a:pt x="0" y="40"/>
                    <a:pt x="22" y="53"/>
                    <a:pt x="13" y="71"/>
                  </a:cubicBezTo>
                  <a:cubicBezTo>
                    <a:pt x="10" y="76"/>
                    <a:pt x="5" y="76"/>
                    <a:pt x="3" y="84"/>
                  </a:cubicBezTo>
                  <a:cubicBezTo>
                    <a:pt x="2" y="89"/>
                    <a:pt x="2" y="94"/>
                    <a:pt x="6" y="97"/>
                  </a:cubicBezTo>
                </a:path>
              </a:pathLst>
            </a:custGeom>
            <a:solidFill>
              <a:srgbClr val="CCA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0" name="Freeform 281">
              <a:extLst>
                <a:ext uri="{FF2B5EF4-FFF2-40B4-BE49-F238E27FC236}">
                  <a16:creationId xmlns:a16="http://schemas.microsoft.com/office/drawing/2014/main" id="{2E55136A-084F-45F9-8BCD-D8EE6AFE2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854"/>
              <a:ext cx="94" cy="195"/>
            </a:xfrm>
            <a:custGeom>
              <a:avLst/>
              <a:gdLst>
                <a:gd name="T0" fmla="*/ 104 w 46"/>
                <a:gd name="T1" fmla="*/ 217 h 90"/>
                <a:gd name="T2" fmla="*/ 333 w 46"/>
                <a:gd name="T3" fmla="*/ 113 h 90"/>
                <a:gd name="T4" fmla="*/ 317 w 46"/>
                <a:gd name="T5" fmla="*/ 568 h 90"/>
                <a:gd name="T6" fmla="*/ 104 w 46"/>
                <a:gd name="T7" fmla="*/ 193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90">
                  <a:moveTo>
                    <a:pt x="12" y="21"/>
                  </a:moveTo>
                  <a:cubicBezTo>
                    <a:pt x="15" y="10"/>
                    <a:pt x="30" y="0"/>
                    <a:pt x="39" y="11"/>
                  </a:cubicBezTo>
                  <a:cubicBezTo>
                    <a:pt x="46" y="19"/>
                    <a:pt x="42" y="47"/>
                    <a:pt x="37" y="56"/>
                  </a:cubicBezTo>
                  <a:cubicBezTo>
                    <a:pt x="17" y="90"/>
                    <a:pt x="0" y="39"/>
                    <a:pt x="12" y="19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1" name="Freeform 282">
              <a:extLst>
                <a:ext uri="{FF2B5EF4-FFF2-40B4-BE49-F238E27FC236}">
                  <a16:creationId xmlns:a16="http://schemas.microsoft.com/office/drawing/2014/main" id="{1A8BFA35-2AE5-46A2-BF1F-2F9DE30A6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162"/>
              <a:ext cx="88" cy="137"/>
            </a:xfrm>
            <a:custGeom>
              <a:avLst/>
              <a:gdLst>
                <a:gd name="T0" fmla="*/ 16 w 43"/>
                <a:gd name="T1" fmla="*/ 185 h 63"/>
                <a:gd name="T2" fmla="*/ 8 w 43"/>
                <a:gd name="T3" fmla="*/ 33 h 63"/>
                <a:gd name="T4" fmla="*/ 360 w 43"/>
                <a:gd name="T5" fmla="*/ 472 h 63"/>
                <a:gd name="T6" fmla="*/ 188 w 43"/>
                <a:gd name="T7" fmla="*/ 568 h 63"/>
                <a:gd name="T8" fmla="*/ 51 w 43"/>
                <a:gd name="T9" fmla="*/ 270 h 63"/>
                <a:gd name="T10" fmla="*/ 8 w 43"/>
                <a:gd name="T11" fmla="*/ 174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63">
                  <a:moveTo>
                    <a:pt x="2" y="18"/>
                  </a:moveTo>
                  <a:cubicBezTo>
                    <a:pt x="1" y="13"/>
                    <a:pt x="0" y="8"/>
                    <a:pt x="1" y="3"/>
                  </a:cubicBezTo>
                  <a:cubicBezTo>
                    <a:pt x="17" y="0"/>
                    <a:pt x="40" y="32"/>
                    <a:pt x="42" y="46"/>
                  </a:cubicBezTo>
                  <a:cubicBezTo>
                    <a:pt x="43" y="59"/>
                    <a:pt x="33" y="63"/>
                    <a:pt x="22" y="55"/>
                  </a:cubicBezTo>
                  <a:cubicBezTo>
                    <a:pt x="17" y="50"/>
                    <a:pt x="8" y="33"/>
                    <a:pt x="6" y="26"/>
                  </a:cubicBezTo>
                  <a:cubicBezTo>
                    <a:pt x="2" y="24"/>
                    <a:pt x="2" y="21"/>
                    <a:pt x="1" y="17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2" name="Freeform 283">
              <a:extLst>
                <a:ext uri="{FF2B5EF4-FFF2-40B4-BE49-F238E27FC236}">
                  <a16:creationId xmlns:a16="http://schemas.microsoft.com/office/drawing/2014/main" id="{EE42ADFC-89C0-4806-B943-FB14A6DCD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464"/>
              <a:ext cx="57" cy="80"/>
            </a:xfrm>
            <a:custGeom>
              <a:avLst/>
              <a:gdLst>
                <a:gd name="T0" fmla="*/ 8 w 28"/>
                <a:gd name="T1" fmla="*/ 121 h 37"/>
                <a:gd name="T2" fmla="*/ 236 w 28"/>
                <a:gd name="T3" fmla="*/ 374 h 37"/>
                <a:gd name="T4" fmla="*/ 0 w 28"/>
                <a:gd name="T5" fmla="*/ 121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7">
                  <a:moveTo>
                    <a:pt x="1" y="12"/>
                  </a:moveTo>
                  <a:cubicBezTo>
                    <a:pt x="14" y="0"/>
                    <a:pt x="28" y="27"/>
                    <a:pt x="28" y="37"/>
                  </a:cubicBezTo>
                  <a:cubicBezTo>
                    <a:pt x="19" y="37"/>
                    <a:pt x="3" y="20"/>
                    <a:pt x="0" y="12"/>
                  </a:cubicBezTo>
                </a:path>
              </a:pathLst>
            </a:custGeom>
            <a:solidFill>
              <a:srgbClr val="DEC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3" name="Freeform 284">
              <a:extLst>
                <a:ext uri="{FF2B5EF4-FFF2-40B4-BE49-F238E27FC236}">
                  <a16:creationId xmlns:a16="http://schemas.microsoft.com/office/drawing/2014/main" id="{344B2EB6-6940-41DC-A589-6D40581D2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3291"/>
              <a:ext cx="965" cy="196"/>
            </a:xfrm>
            <a:custGeom>
              <a:avLst/>
              <a:gdLst>
                <a:gd name="T0" fmla="*/ 4000 w 474"/>
                <a:gd name="T1" fmla="*/ 527 h 90"/>
                <a:gd name="T2" fmla="*/ 3257 w 474"/>
                <a:gd name="T3" fmla="*/ 930 h 90"/>
                <a:gd name="T4" fmla="*/ 0 w 474"/>
                <a:gd name="T5" fmla="*/ 0 h 90"/>
                <a:gd name="T6" fmla="*/ 3266 w 474"/>
                <a:gd name="T7" fmla="*/ 773 h 90"/>
                <a:gd name="T8" fmla="*/ 4000 w 474"/>
                <a:gd name="T9" fmla="*/ 527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4" h="90">
                  <a:moveTo>
                    <a:pt x="474" y="51"/>
                  </a:moveTo>
                  <a:cubicBezTo>
                    <a:pt x="474" y="51"/>
                    <a:pt x="418" y="90"/>
                    <a:pt x="386" y="90"/>
                  </a:cubicBezTo>
                  <a:cubicBezTo>
                    <a:pt x="353" y="90"/>
                    <a:pt x="39" y="32"/>
                    <a:pt x="0" y="0"/>
                  </a:cubicBezTo>
                  <a:cubicBezTo>
                    <a:pt x="0" y="0"/>
                    <a:pt x="334" y="79"/>
                    <a:pt x="387" y="75"/>
                  </a:cubicBezTo>
                  <a:cubicBezTo>
                    <a:pt x="441" y="71"/>
                    <a:pt x="451" y="60"/>
                    <a:pt x="474" y="51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4" name="Freeform 285">
              <a:extLst>
                <a:ext uri="{FF2B5EF4-FFF2-40B4-BE49-F238E27FC236}">
                  <a16:creationId xmlns:a16="http://schemas.microsoft.com/office/drawing/2014/main" id="{00C539A4-A495-470D-9AC0-369240948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208"/>
              <a:ext cx="167" cy="349"/>
            </a:xfrm>
            <a:custGeom>
              <a:avLst/>
              <a:gdLst>
                <a:gd name="T0" fmla="*/ 161 w 82"/>
                <a:gd name="T1" fmla="*/ 20 h 161"/>
                <a:gd name="T2" fmla="*/ 692 w 82"/>
                <a:gd name="T3" fmla="*/ 1641 h 161"/>
                <a:gd name="T4" fmla="*/ 0 w 82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61">
                  <a:moveTo>
                    <a:pt x="19" y="2"/>
                  </a:moveTo>
                  <a:cubicBezTo>
                    <a:pt x="45" y="40"/>
                    <a:pt x="70" y="92"/>
                    <a:pt x="82" y="161"/>
                  </a:cubicBezTo>
                  <a:cubicBezTo>
                    <a:pt x="82" y="161"/>
                    <a:pt x="48" y="76"/>
                    <a:pt x="0" y="0"/>
                  </a:cubicBezTo>
                </a:path>
              </a:pathLst>
            </a:custGeom>
            <a:solidFill>
              <a:srgbClr val="C382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5" name="Freeform 286">
              <a:extLst>
                <a:ext uri="{FF2B5EF4-FFF2-40B4-BE49-F238E27FC236}">
                  <a16:creationId xmlns:a16="http://schemas.microsoft.com/office/drawing/2014/main" id="{52091A6F-70C0-4052-8413-8751F5881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027"/>
              <a:ext cx="175" cy="185"/>
            </a:xfrm>
            <a:custGeom>
              <a:avLst/>
              <a:gdLst>
                <a:gd name="T0" fmla="*/ 564 w 86"/>
                <a:gd name="T1" fmla="*/ 858 h 85"/>
                <a:gd name="T2" fmla="*/ 0 w 86"/>
                <a:gd name="T3" fmla="*/ 0 h 85"/>
                <a:gd name="T4" fmla="*/ 724 w 86"/>
                <a:gd name="T5" fmla="*/ 877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85">
                  <a:moveTo>
                    <a:pt x="67" y="83"/>
                  </a:moveTo>
                  <a:cubicBezTo>
                    <a:pt x="47" y="52"/>
                    <a:pt x="24" y="22"/>
                    <a:pt x="0" y="0"/>
                  </a:cubicBezTo>
                  <a:cubicBezTo>
                    <a:pt x="0" y="0"/>
                    <a:pt x="45" y="24"/>
                    <a:pt x="86" y="85"/>
                  </a:cubicBezTo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6" name="Freeform 287">
              <a:extLst>
                <a:ext uri="{FF2B5EF4-FFF2-40B4-BE49-F238E27FC236}">
                  <a16:creationId xmlns:a16="http://schemas.microsoft.com/office/drawing/2014/main" id="{67EBDA6D-C1CD-4283-BF58-54248CF90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082"/>
              <a:ext cx="206" cy="375"/>
            </a:xfrm>
            <a:custGeom>
              <a:avLst/>
              <a:gdLst>
                <a:gd name="T0" fmla="*/ 0 w 101"/>
                <a:gd name="T1" fmla="*/ 0 h 173"/>
                <a:gd name="T2" fmla="*/ 857 w 101"/>
                <a:gd name="T3" fmla="*/ 1762 h 173"/>
                <a:gd name="T4" fmla="*/ 0 w 101"/>
                <a:gd name="T5" fmla="*/ 0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73">
                  <a:moveTo>
                    <a:pt x="0" y="0"/>
                  </a:moveTo>
                  <a:cubicBezTo>
                    <a:pt x="0" y="0"/>
                    <a:pt x="73" y="65"/>
                    <a:pt x="101" y="173"/>
                  </a:cubicBezTo>
                  <a:cubicBezTo>
                    <a:pt x="101" y="173"/>
                    <a:pt x="63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7" name="Freeform 288">
              <a:extLst>
                <a:ext uri="{FF2B5EF4-FFF2-40B4-BE49-F238E27FC236}">
                  <a16:creationId xmlns:a16="http://schemas.microsoft.com/office/drawing/2014/main" id="{67EF981B-F94C-426B-A4F0-D91FAFA04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947"/>
              <a:ext cx="442" cy="269"/>
            </a:xfrm>
            <a:custGeom>
              <a:avLst/>
              <a:gdLst>
                <a:gd name="T0" fmla="*/ 16 w 217"/>
                <a:gd name="T1" fmla="*/ 655 h 124"/>
                <a:gd name="T2" fmla="*/ 481 w 217"/>
                <a:gd name="T3" fmla="*/ 989 h 124"/>
                <a:gd name="T4" fmla="*/ 1452 w 217"/>
                <a:gd name="T5" fmla="*/ 427 h 124"/>
                <a:gd name="T6" fmla="*/ 1833 w 217"/>
                <a:gd name="T7" fmla="*/ 43 h 124"/>
                <a:gd name="T8" fmla="*/ 1460 w 217"/>
                <a:gd name="T9" fmla="*/ 612 h 124"/>
                <a:gd name="T10" fmla="*/ 424 w 217"/>
                <a:gd name="T11" fmla="*/ 1111 h 124"/>
                <a:gd name="T12" fmla="*/ 16 w 217"/>
                <a:gd name="T13" fmla="*/ 655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7" h="124">
                  <a:moveTo>
                    <a:pt x="2" y="64"/>
                  </a:moveTo>
                  <a:cubicBezTo>
                    <a:pt x="2" y="64"/>
                    <a:pt x="2" y="86"/>
                    <a:pt x="57" y="97"/>
                  </a:cubicBezTo>
                  <a:cubicBezTo>
                    <a:pt x="113" y="107"/>
                    <a:pt x="160" y="61"/>
                    <a:pt x="172" y="42"/>
                  </a:cubicBezTo>
                  <a:cubicBezTo>
                    <a:pt x="185" y="23"/>
                    <a:pt x="204" y="0"/>
                    <a:pt x="217" y="4"/>
                  </a:cubicBezTo>
                  <a:cubicBezTo>
                    <a:pt x="217" y="4"/>
                    <a:pt x="189" y="16"/>
                    <a:pt x="173" y="60"/>
                  </a:cubicBezTo>
                  <a:cubicBezTo>
                    <a:pt x="158" y="104"/>
                    <a:pt x="81" y="124"/>
                    <a:pt x="50" y="109"/>
                  </a:cubicBezTo>
                  <a:cubicBezTo>
                    <a:pt x="19" y="95"/>
                    <a:pt x="0" y="84"/>
                    <a:pt x="2" y="64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8" name="Freeform 289">
              <a:extLst>
                <a:ext uri="{FF2B5EF4-FFF2-40B4-BE49-F238E27FC236}">
                  <a16:creationId xmlns:a16="http://schemas.microsoft.com/office/drawing/2014/main" id="{4543688F-45CE-4FC8-93E9-7AC1DA74C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103"/>
              <a:ext cx="230" cy="122"/>
            </a:xfrm>
            <a:custGeom>
              <a:avLst/>
              <a:gdLst>
                <a:gd name="T0" fmla="*/ 0 w 113"/>
                <a:gd name="T1" fmla="*/ 209 h 56"/>
                <a:gd name="T2" fmla="*/ 953 w 113"/>
                <a:gd name="T3" fmla="*/ 0 h 56"/>
                <a:gd name="T4" fmla="*/ 0 w 113"/>
                <a:gd name="T5" fmla="*/ 209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56">
                  <a:moveTo>
                    <a:pt x="0" y="20"/>
                  </a:moveTo>
                  <a:cubicBezTo>
                    <a:pt x="0" y="20"/>
                    <a:pt x="69" y="46"/>
                    <a:pt x="113" y="0"/>
                  </a:cubicBezTo>
                  <a:cubicBezTo>
                    <a:pt x="113" y="0"/>
                    <a:pt x="80" y="56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9" name="Freeform 290">
              <a:extLst>
                <a:ext uri="{FF2B5EF4-FFF2-40B4-BE49-F238E27FC236}">
                  <a16:creationId xmlns:a16="http://schemas.microsoft.com/office/drawing/2014/main" id="{D008CC5B-8DD1-4903-8E11-A57C30208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3081"/>
              <a:ext cx="126" cy="304"/>
            </a:xfrm>
            <a:custGeom>
              <a:avLst/>
              <a:gdLst>
                <a:gd name="T0" fmla="*/ 0 w 62"/>
                <a:gd name="T1" fmla="*/ 0 h 140"/>
                <a:gd name="T2" fmla="*/ 317 w 62"/>
                <a:gd name="T3" fmla="*/ 1433 h 140"/>
                <a:gd name="T4" fmla="*/ 0 w 62"/>
                <a:gd name="T5" fmla="*/ 0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40">
                  <a:moveTo>
                    <a:pt x="0" y="0"/>
                  </a:moveTo>
                  <a:cubicBezTo>
                    <a:pt x="0" y="0"/>
                    <a:pt x="62" y="60"/>
                    <a:pt x="38" y="140"/>
                  </a:cubicBezTo>
                  <a:cubicBezTo>
                    <a:pt x="38" y="140"/>
                    <a:pt x="39" y="64"/>
                    <a:pt x="0" y="0"/>
                  </a:cubicBezTo>
                  <a:close/>
                </a:path>
              </a:pathLst>
            </a:custGeom>
            <a:solidFill>
              <a:srgbClr val="F0E9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0" name="Freeform 291">
              <a:extLst>
                <a:ext uri="{FF2B5EF4-FFF2-40B4-BE49-F238E27FC236}">
                  <a16:creationId xmlns:a16="http://schemas.microsoft.com/office/drawing/2014/main" id="{A5FB4479-9E5A-4913-A74D-61C59065F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178"/>
              <a:ext cx="65" cy="231"/>
            </a:xfrm>
            <a:custGeom>
              <a:avLst/>
              <a:gdLst>
                <a:gd name="T0" fmla="*/ 0 w 32"/>
                <a:gd name="T1" fmla="*/ 0 h 106"/>
                <a:gd name="T2" fmla="*/ 0 w 32"/>
                <a:gd name="T3" fmla="*/ 1096 h 106"/>
                <a:gd name="T4" fmla="*/ 0 w 32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06">
                  <a:moveTo>
                    <a:pt x="0" y="0"/>
                  </a:moveTo>
                  <a:cubicBezTo>
                    <a:pt x="0" y="0"/>
                    <a:pt x="32" y="79"/>
                    <a:pt x="0" y="106"/>
                  </a:cubicBezTo>
                  <a:cubicBezTo>
                    <a:pt x="0" y="106"/>
                    <a:pt x="25" y="8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1" name="Freeform 292">
              <a:extLst>
                <a:ext uri="{FF2B5EF4-FFF2-40B4-BE49-F238E27FC236}">
                  <a16:creationId xmlns:a16="http://schemas.microsoft.com/office/drawing/2014/main" id="{4485E82C-E86C-444C-8E0A-F71688C9F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449"/>
              <a:ext cx="255" cy="525"/>
            </a:xfrm>
            <a:custGeom>
              <a:avLst/>
              <a:gdLst>
                <a:gd name="T0" fmla="*/ 1061 w 125"/>
                <a:gd name="T1" fmla="*/ 0 h 242"/>
                <a:gd name="T2" fmla="*/ 783 w 125"/>
                <a:gd name="T3" fmla="*/ 2471 h 242"/>
                <a:gd name="T4" fmla="*/ 1061 w 125"/>
                <a:gd name="T5" fmla="*/ 0 h 2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42">
                  <a:moveTo>
                    <a:pt x="125" y="0"/>
                  </a:moveTo>
                  <a:cubicBezTo>
                    <a:pt x="125" y="0"/>
                    <a:pt x="0" y="51"/>
                    <a:pt x="92" y="242"/>
                  </a:cubicBezTo>
                  <a:cubicBezTo>
                    <a:pt x="92" y="242"/>
                    <a:pt x="29" y="80"/>
                    <a:pt x="125" y="0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2" name="Freeform 293">
              <a:extLst>
                <a:ext uri="{FF2B5EF4-FFF2-40B4-BE49-F238E27FC236}">
                  <a16:creationId xmlns:a16="http://schemas.microsoft.com/office/drawing/2014/main" id="{F99DF871-E6E5-4825-B132-A5AE66A2F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175"/>
              <a:ext cx="135" cy="143"/>
            </a:xfrm>
            <a:custGeom>
              <a:avLst/>
              <a:gdLst>
                <a:gd name="T0" fmla="*/ 0 w 66"/>
                <a:gd name="T1" fmla="*/ 672 h 66"/>
                <a:gd name="T2" fmla="*/ 188 w 66"/>
                <a:gd name="T3" fmla="*/ 325 h 66"/>
                <a:gd name="T4" fmla="*/ 565 w 66"/>
                <a:gd name="T5" fmla="*/ 0 h 66"/>
                <a:gd name="T6" fmla="*/ 284 w 66"/>
                <a:gd name="T7" fmla="*/ 325 h 66"/>
                <a:gd name="T8" fmla="*/ 0 w 66"/>
                <a:gd name="T9" fmla="*/ 67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66">
                  <a:moveTo>
                    <a:pt x="0" y="66"/>
                  </a:moveTo>
                  <a:cubicBezTo>
                    <a:pt x="0" y="66"/>
                    <a:pt x="14" y="38"/>
                    <a:pt x="22" y="32"/>
                  </a:cubicBezTo>
                  <a:cubicBezTo>
                    <a:pt x="31" y="27"/>
                    <a:pt x="60" y="9"/>
                    <a:pt x="66" y="0"/>
                  </a:cubicBezTo>
                  <a:cubicBezTo>
                    <a:pt x="66" y="0"/>
                    <a:pt x="59" y="18"/>
                    <a:pt x="33" y="32"/>
                  </a:cubicBezTo>
                  <a:cubicBezTo>
                    <a:pt x="7" y="47"/>
                    <a:pt x="0" y="66"/>
                    <a:pt x="0" y="66"/>
                  </a:cubicBezTo>
                  <a:close/>
                </a:path>
              </a:pathLst>
            </a:custGeom>
            <a:solidFill>
              <a:srgbClr val="EA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3" name="Freeform 294">
              <a:extLst>
                <a:ext uri="{FF2B5EF4-FFF2-40B4-BE49-F238E27FC236}">
                  <a16:creationId xmlns:a16="http://schemas.microsoft.com/office/drawing/2014/main" id="{9A37C528-C286-4462-900B-6F99482A1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499"/>
              <a:ext cx="34" cy="74"/>
            </a:xfrm>
            <a:custGeom>
              <a:avLst/>
              <a:gdLst>
                <a:gd name="T0" fmla="*/ 136 w 17"/>
                <a:gd name="T1" fmla="*/ 0 h 34"/>
                <a:gd name="T2" fmla="*/ 24 w 17"/>
                <a:gd name="T3" fmla="*/ 350 h 34"/>
                <a:gd name="T4" fmla="*/ 136 w 17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4">
                  <a:moveTo>
                    <a:pt x="17" y="0"/>
                  </a:moveTo>
                  <a:cubicBezTo>
                    <a:pt x="17" y="0"/>
                    <a:pt x="3" y="20"/>
                    <a:pt x="3" y="34"/>
                  </a:cubicBezTo>
                  <a:cubicBezTo>
                    <a:pt x="3" y="34"/>
                    <a:pt x="0" y="16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4" name="Freeform 295">
              <a:extLst>
                <a:ext uri="{FF2B5EF4-FFF2-40B4-BE49-F238E27FC236}">
                  <a16:creationId xmlns:a16="http://schemas.microsoft.com/office/drawing/2014/main" id="{888AFFCA-FD5C-4D21-9594-CBF684B7C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160"/>
              <a:ext cx="55" cy="178"/>
            </a:xfrm>
            <a:custGeom>
              <a:avLst/>
              <a:gdLst>
                <a:gd name="T0" fmla="*/ 16 w 27"/>
                <a:gd name="T1" fmla="*/ 0 h 82"/>
                <a:gd name="T2" fmla="*/ 145 w 27"/>
                <a:gd name="T3" fmla="*/ 367 h 82"/>
                <a:gd name="T4" fmla="*/ 59 w 27"/>
                <a:gd name="T5" fmla="*/ 838 h 82"/>
                <a:gd name="T6" fmla="*/ 67 w 27"/>
                <a:gd name="T7" fmla="*/ 543 h 82"/>
                <a:gd name="T8" fmla="*/ 16 w 27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2">
                  <a:moveTo>
                    <a:pt x="2" y="0"/>
                  </a:moveTo>
                  <a:cubicBezTo>
                    <a:pt x="2" y="0"/>
                    <a:pt x="27" y="9"/>
                    <a:pt x="17" y="36"/>
                  </a:cubicBezTo>
                  <a:cubicBezTo>
                    <a:pt x="8" y="64"/>
                    <a:pt x="1" y="67"/>
                    <a:pt x="7" y="82"/>
                  </a:cubicBezTo>
                  <a:cubicBezTo>
                    <a:pt x="7" y="82"/>
                    <a:pt x="0" y="75"/>
                    <a:pt x="8" y="53"/>
                  </a:cubicBezTo>
                  <a:cubicBezTo>
                    <a:pt x="16" y="31"/>
                    <a:pt x="26" y="2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5" name="Freeform 296">
              <a:extLst>
                <a:ext uri="{FF2B5EF4-FFF2-40B4-BE49-F238E27FC236}">
                  <a16:creationId xmlns:a16="http://schemas.microsoft.com/office/drawing/2014/main" id="{5977315A-3A8D-45D0-8D22-6FDBF72CA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770"/>
              <a:ext cx="41" cy="63"/>
            </a:xfrm>
            <a:custGeom>
              <a:avLst/>
              <a:gdLst>
                <a:gd name="T0" fmla="*/ 0 w 20"/>
                <a:gd name="T1" fmla="*/ 0 h 29"/>
                <a:gd name="T2" fmla="*/ 172 w 20"/>
                <a:gd name="T3" fmla="*/ 298 h 29"/>
                <a:gd name="T4" fmla="*/ 0 w 2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0" y="0"/>
                  </a:moveTo>
                  <a:cubicBezTo>
                    <a:pt x="0" y="0"/>
                    <a:pt x="18" y="8"/>
                    <a:pt x="20" y="29"/>
                  </a:cubicBezTo>
                  <a:cubicBezTo>
                    <a:pt x="20" y="29"/>
                    <a:pt x="17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6" name="Freeform 297">
              <a:extLst>
                <a:ext uri="{FF2B5EF4-FFF2-40B4-BE49-F238E27FC236}">
                  <a16:creationId xmlns:a16="http://schemas.microsoft.com/office/drawing/2014/main" id="{4127D69D-CA35-4186-A511-A9FFA3C77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848"/>
              <a:ext cx="89" cy="29"/>
            </a:xfrm>
            <a:custGeom>
              <a:avLst/>
              <a:gdLst>
                <a:gd name="T0" fmla="*/ 0 w 44"/>
                <a:gd name="T1" fmla="*/ 0 h 13"/>
                <a:gd name="T2" fmla="*/ 364 w 44"/>
                <a:gd name="T3" fmla="*/ 80 h 13"/>
                <a:gd name="T4" fmla="*/ 0 w 4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3">
                  <a:moveTo>
                    <a:pt x="0" y="0"/>
                  </a:moveTo>
                  <a:cubicBezTo>
                    <a:pt x="0" y="0"/>
                    <a:pt x="23" y="11"/>
                    <a:pt x="44" y="7"/>
                  </a:cubicBezTo>
                  <a:cubicBezTo>
                    <a:pt x="44" y="7"/>
                    <a:pt x="24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7" name="Freeform 298">
              <a:extLst>
                <a:ext uri="{FF2B5EF4-FFF2-40B4-BE49-F238E27FC236}">
                  <a16:creationId xmlns:a16="http://schemas.microsoft.com/office/drawing/2014/main" id="{0494E3DC-55EC-47A3-8E32-85AD72EA1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2379"/>
              <a:ext cx="167" cy="235"/>
            </a:xfrm>
            <a:custGeom>
              <a:avLst/>
              <a:gdLst>
                <a:gd name="T0" fmla="*/ 692 w 82"/>
                <a:gd name="T1" fmla="*/ 0 h 108"/>
                <a:gd name="T2" fmla="*/ 389 w 82"/>
                <a:gd name="T3" fmla="*/ 383 h 108"/>
                <a:gd name="T4" fmla="*/ 0 w 82"/>
                <a:gd name="T5" fmla="*/ 1112 h 108"/>
                <a:gd name="T6" fmla="*/ 365 w 82"/>
                <a:gd name="T7" fmla="*/ 463 h 108"/>
                <a:gd name="T8" fmla="*/ 692 w 82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08">
                  <a:moveTo>
                    <a:pt x="82" y="0"/>
                  </a:moveTo>
                  <a:cubicBezTo>
                    <a:pt x="82" y="0"/>
                    <a:pt x="69" y="23"/>
                    <a:pt x="46" y="37"/>
                  </a:cubicBezTo>
                  <a:cubicBezTo>
                    <a:pt x="24" y="52"/>
                    <a:pt x="2" y="95"/>
                    <a:pt x="0" y="108"/>
                  </a:cubicBezTo>
                  <a:cubicBezTo>
                    <a:pt x="0" y="108"/>
                    <a:pt x="18" y="63"/>
                    <a:pt x="43" y="45"/>
                  </a:cubicBezTo>
                  <a:cubicBezTo>
                    <a:pt x="54" y="37"/>
                    <a:pt x="79" y="13"/>
                    <a:pt x="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8" name="Freeform 299">
              <a:extLst>
                <a:ext uri="{FF2B5EF4-FFF2-40B4-BE49-F238E27FC236}">
                  <a16:creationId xmlns:a16="http://schemas.microsoft.com/office/drawing/2014/main" id="{98D47E1B-C785-4592-8C3D-714999E56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900"/>
              <a:ext cx="177" cy="265"/>
            </a:xfrm>
            <a:custGeom>
              <a:avLst/>
              <a:gdLst>
                <a:gd name="T0" fmla="*/ 0 w 87"/>
                <a:gd name="T1" fmla="*/ 0 h 122"/>
                <a:gd name="T2" fmla="*/ 732 w 87"/>
                <a:gd name="T3" fmla="*/ 1251 h 122"/>
                <a:gd name="T4" fmla="*/ 0 w 87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2">
                  <a:moveTo>
                    <a:pt x="0" y="0"/>
                  </a:moveTo>
                  <a:cubicBezTo>
                    <a:pt x="0" y="0"/>
                    <a:pt x="4" y="70"/>
                    <a:pt x="87" y="122"/>
                  </a:cubicBezTo>
                  <a:cubicBezTo>
                    <a:pt x="87" y="122"/>
                    <a:pt x="19" y="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9" name="Freeform 300">
              <a:extLst>
                <a:ext uri="{FF2B5EF4-FFF2-40B4-BE49-F238E27FC236}">
                  <a16:creationId xmlns:a16="http://schemas.microsoft.com/office/drawing/2014/main" id="{CDE91213-31C2-455D-93F5-0010B3B36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254"/>
              <a:ext cx="175" cy="500"/>
            </a:xfrm>
            <a:custGeom>
              <a:avLst/>
              <a:gdLst>
                <a:gd name="T0" fmla="*/ 364 w 86"/>
                <a:gd name="T1" fmla="*/ 2363 h 230"/>
                <a:gd name="T2" fmla="*/ 724 w 86"/>
                <a:gd name="T3" fmla="*/ 0 h 230"/>
                <a:gd name="T4" fmla="*/ 364 w 86"/>
                <a:gd name="T5" fmla="*/ 2363 h 2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230">
                  <a:moveTo>
                    <a:pt x="43" y="230"/>
                  </a:moveTo>
                  <a:cubicBezTo>
                    <a:pt x="43" y="230"/>
                    <a:pt x="0" y="96"/>
                    <a:pt x="86" y="0"/>
                  </a:cubicBezTo>
                  <a:cubicBezTo>
                    <a:pt x="86" y="0"/>
                    <a:pt x="26" y="93"/>
                    <a:pt x="43" y="230"/>
                  </a:cubicBez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0" name="Freeform 301">
              <a:extLst>
                <a:ext uri="{FF2B5EF4-FFF2-40B4-BE49-F238E27FC236}">
                  <a16:creationId xmlns:a16="http://schemas.microsoft.com/office/drawing/2014/main" id="{72927C33-AE5E-4526-923C-A33A51B11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324"/>
              <a:ext cx="89" cy="367"/>
            </a:xfrm>
            <a:custGeom>
              <a:avLst/>
              <a:gdLst>
                <a:gd name="T0" fmla="*/ 364 w 44"/>
                <a:gd name="T1" fmla="*/ 0 h 169"/>
                <a:gd name="T2" fmla="*/ 140 w 44"/>
                <a:gd name="T3" fmla="*/ 1731 h 169"/>
                <a:gd name="T4" fmla="*/ 364 w 44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69">
                  <a:moveTo>
                    <a:pt x="44" y="0"/>
                  </a:moveTo>
                  <a:cubicBezTo>
                    <a:pt x="44" y="0"/>
                    <a:pt x="0" y="65"/>
                    <a:pt x="17" y="169"/>
                  </a:cubicBezTo>
                  <a:cubicBezTo>
                    <a:pt x="17" y="169"/>
                    <a:pt x="5" y="76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1" name="Freeform 302">
              <a:extLst>
                <a:ext uri="{FF2B5EF4-FFF2-40B4-BE49-F238E27FC236}">
                  <a16:creationId xmlns:a16="http://schemas.microsoft.com/office/drawing/2014/main" id="{50EF2AC7-D327-4BD5-9891-AFA47A6CB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894"/>
              <a:ext cx="57" cy="180"/>
            </a:xfrm>
            <a:custGeom>
              <a:avLst/>
              <a:gdLst>
                <a:gd name="T0" fmla="*/ 0 w 28"/>
                <a:gd name="T1" fmla="*/ 80 h 83"/>
                <a:gd name="T2" fmla="*/ 75 w 28"/>
                <a:gd name="T3" fmla="*/ 846 h 83"/>
                <a:gd name="T4" fmla="*/ 92 w 28"/>
                <a:gd name="T5" fmla="*/ 0 h 83"/>
                <a:gd name="T6" fmla="*/ 0 w 28"/>
                <a:gd name="T7" fmla="*/ 8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3">
                  <a:moveTo>
                    <a:pt x="0" y="8"/>
                  </a:moveTo>
                  <a:cubicBezTo>
                    <a:pt x="0" y="8"/>
                    <a:pt x="24" y="37"/>
                    <a:pt x="9" y="83"/>
                  </a:cubicBezTo>
                  <a:cubicBezTo>
                    <a:pt x="9" y="83"/>
                    <a:pt x="28" y="71"/>
                    <a:pt x="11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2" name="Freeform 303">
              <a:extLst>
                <a:ext uri="{FF2B5EF4-FFF2-40B4-BE49-F238E27FC236}">
                  <a16:creationId xmlns:a16="http://schemas.microsoft.com/office/drawing/2014/main" id="{9223A02A-A503-45EC-B2BE-56E50C169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781"/>
              <a:ext cx="98" cy="137"/>
            </a:xfrm>
            <a:custGeom>
              <a:avLst/>
              <a:gdLst>
                <a:gd name="T0" fmla="*/ 308 w 48"/>
                <a:gd name="T1" fmla="*/ 0 h 63"/>
                <a:gd name="T2" fmla="*/ 0 w 48"/>
                <a:gd name="T3" fmla="*/ 648 h 63"/>
                <a:gd name="T4" fmla="*/ 408 w 48"/>
                <a:gd name="T5" fmla="*/ 0 h 63"/>
                <a:gd name="T6" fmla="*/ 308 w 4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63">
                  <a:moveTo>
                    <a:pt x="36" y="0"/>
                  </a:moveTo>
                  <a:cubicBezTo>
                    <a:pt x="36" y="0"/>
                    <a:pt x="20" y="10"/>
                    <a:pt x="0" y="63"/>
                  </a:cubicBezTo>
                  <a:cubicBezTo>
                    <a:pt x="0" y="63"/>
                    <a:pt x="35" y="5"/>
                    <a:pt x="48" y="0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3" name="Freeform 304">
              <a:extLst>
                <a:ext uri="{FF2B5EF4-FFF2-40B4-BE49-F238E27FC236}">
                  <a16:creationId xmlns:a16="http://schemas.microsoft.com/office/drawing/2014/main" id="{CE34583F-4047-45C7-8204-8FE6F11A8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855"/>
              <a:ext cx="86" cy="119"/>
            </a:xfrm>
            <a:custGeom>
              <a:avLst/>
              <a:gdLst>
                <a:gd name="T0" fmla="*/ 285 w 42"/>
                <a:gd name="T1" fmla="*/ 9 h 55"/>
                <a:gd name="T2" fmla="*/ 0 w 42"/>
                <a:gd name="T3" fmla="*/ 556 h 55"/>
                <a:gd name="T4" fmla="*/ 360 w 42"/>
                <a:gd name="T5" fmla="*/ 0 h 55"/>
                <a:gd name="T6" fmla="*/ 285 w 42"/>
                <a:gd name="T7" fmla="*/ 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55">
                  <a:moveTo>
                    <a:pt x="33" y="1"/>
                  </a:moveTo>
                  <a:cubicBezTo>
                    <a:pt x="33" y="1"/>
                    <a:pt x="20" y="36"/>
                    <a:pt x="0" y="55"/>
                  </a:cubicBezTo>
                  <a:cubicBezTo>
                    <a:pt x="0" y="55"/>
                    <a:pt x="26" y="41"/>
                    <a:pt x="42" y="0"/>
                  </a:cubicBezTo>
                  <a:lnTo>
                    <a:pt x="33" y="1"/>
                  </a:lnTo>
                  <a:close/>
                </a:path>
              </a:pathLst>
            </a:custGeom>
            <a:solidFill>
              <a:srgbClr val="F1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4" name="Freeform 305">
              <a:extLst>
                <a:ext uri="{FF2B5EF4-FFF2-40B4-BE49-F238E27FC236}">
                  <a16:creationId xmlns:a16="http://schemas.microsoft.com/office/drawing/2014/main" id="{EECD048A-4D03-4FBE-AD5C-FD81CD4C8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916"/>
              <a:ext cx="47" cy="139"/>
            </a:xfrm>
            <a:custGeom>
              <a:avLst/>
              <a:gdLst>
                <a:gd name="T0" fmla="*/ 0 w 23"/>
                <a:gd name="T1" fmla="*/ 0 h 64"/>
                <a:gd name="T2" fmla="*/ 84 w 23"/>
                <a:gd name="T3" fmla="*/ 656 h 64"/>
                <a:gd name="T4" fmla="*/ 0 w 23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4">
                  <a:moveTo>
                    <a:pt x="0" y="0"/>
                  </a:moveTo>
                  <a:cubicBezTo>
                    <a:pt x="0" y="0"/>
                    <a:pt x="18" y="28"/>
                    <a:pt x="10" y="64"/>
                  </a:cubicBezTo>
                  <a:cubicBezTo>
                    <a:pt x="10" y="64"/>
                    <a:pt x="23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5" name="Freeform 306">
              <a:extLst>
                <a:ext uri="{FF2B5EF4-FFF2-40B4-BE49-F238E27FC236}">
                  <a16:creationId xmlns:a16="http://schemas.microsoft.com/office/drawing/2014/main" id="{33F6020E-AC9F-4AE9-9464-8FD4E79B3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785"/>
              <a:ext cx="53" cy="94"/>
            </a:xfrm>
            <a:custGeom>
              <a:avLst/>
              <a:gdLst>
                <a:gd name="T0" fmla="*/ 220 w 26"/>
                <a:gd name="T1" fmla="*/ 0 h 43"/>
                <a:gd name="T2" fmla="*/ 0 w 26"/>
                <a:gd name="T3" fmla="*/ 448 h 43"/>
                <a:gd name="T4" fmla="*/ 220 w 26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3">
                  <a:moveTo>
                    <a:pt x="26" y="0"/>
                  </a:moveTo>
                  <a:cubicBezTo>
                    <a:pt x="26" y="0"/>
                    <a:pt x="9" y="18"/>
                    <a:pt x="0" y="43"/>
                  </a:cubicBezTo>
                  <a:cubicBezTo>
                    <a:pt x="0" y="43"/>
                    <a:pt x="19" y="6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6" name="Freeform 307">
              <a:extLst>
                <a:ext uri="{FF2B5EF4-FFF2-40B4-BE49-F238E27FC236}">
                  <a16:creationId xmlns:a16="http://schemas.microsoft.com/office/drawing/2014/main" id="{A1A389F2-FDB1-4D87-A26D-6C06C500F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861"/>
              <a:ext cx="49" cy="94"/>
            </a:xfrm>
            <a:custGeom>
              <a:avLst/>
              <a:gdLst>
                <a:gd name="T0" fmla="*/ 204 w 24"/>
                <a:gd name="T1" fmla="*/ 0 h 43"/>
                <a:gd name="T2" fmla="*/ 0 w 24"/>
                <a:gd name="T3" fmla="*/ 448 h 43"/>
                <a:gd name="T4" fmla="*/ 204 w 24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24" y="0"/>
                    <a:pt x="9" y="33"/>
                    <a:pt x="0" y="43"/>
                  </a:cubicBezTo>
                  <a:cubicBezTo>
                    <a:pt x="0" y="43"/>
                    <a:pt x="16" y="24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7" name="Freeform 308">
              <a:extLst>
                <a:ext uri="{FF2B5EF4-FFF2-40B4-BE49-F238E27FC236}">
                  <a16:creationId xmlns:a16="http://schemas.microsoft.com/office/drawing/2014/main" id="{D35DC615-6FB2-4BE6-8A1C-4DDDCBA32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723"/>
              <a:ext cx="438" cy="443"/>
            </a:xfrm>
            <a:custGeom>
              <a:avLst/>
              <a:gdLst>
                <a:gd name="T0" fmla="*/ 1817 w 215"/>
                <a:gd name="T1" fmla="*/ 1014 h 204"/>
                <a:gd name="T2" fmla="*/ 1581 w 215"/>
                <a:gd name="T3" fmla="*/ 1136 h 204"/>
                <a:gd name="T4" fmla="*/ 829 w 215"/>
                <a:gd name="T5" fmla="*/ 1904 h 204"/>
                <a:gd name="T6" fmla="*/ 16 w 215"/>
                <a:gd name="T7" fmla="*/ 1687 h 204"/>
                <a:gd name="T8" fmla="*/ 49 w 215"/>
                <a:gd name="T9" fmla="*/ 1055 h 204"/>
                <a:gd name="T10" fmla="*/ 1556 w 215"/>
                <a:gd name="T11" fmla="*/ 0 h 204"/>
                <a:gd name="T12" fmla="*/ 1817 w 215"/>
                <a:gd name="T13" fmla="*/ 1014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204">
                  <a:moveTo>
                    <a:pt x="215" y="99"/>
                  </a:moveTo>
                  <a:cubicBezTo>
                    <a:pt x="215" y="99"/>
                    <a:pt x="194" y="99"/>
                    <a:pt x="187" y="111"/>
                  </a:cubicBezTo>
                  <a:cubicBezTo>
                    <a:pt x="180" y="123"/>
                    <a:pt x="149" y="167"/>
                    <a:pt x="98" y="186"/>
                  </a:cubicBezTo>
                  <a:cubicBezTo>
                    <a:pt x="47" y="204"/>
                    <a:pt x="0" y="180"/>
                    <a:pt x="2" y="165"/>
                  </a:cubicBezTo>
                  <a:cubicBezTo>
                    <a:pt x="4" y="154"/>
                    <a:pt x="9" y="118"/>
                    <a:pt x="6" y="103"/>
                  </a:cubicBezTo>
                  <a:cubicBezTo>
                    <a:pt x="4" y="88"/>
                    <a:pt x="119" y="193"/>
                    <a:pt x="184" y="0"/>
                  </a:cubicBezTo>
                  <a:cubicBezTo>
                    <a:pt x="184" y="0"/>
                    <a:pt x="177" y="50"/>
                    <a:pt x="215" y="99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8" name="Freeform 309">
              <a:extLst>
                <a:ext uri="{FF2B5EF4-FFF2-40B4-BE49-F238E27FC236}">
                  <a16:creationId xmlns:a16="http://schemas.microsoft.com/office/drawing/2014/main" id="{4DE62C7C-E144-4CF5-B9C0-0275E2EF5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1302"/>
              <a:ext cx="108" cy="74"/>
            </a:xfrm>
            <a:custGeom>
              <a:avLst/>
              <a:gdLst>
                <a:gd name="T0" fmla="*/ 0 w 53"/>
                <a:gd name="T1" fmla="*/ 0 h 34"/>
                <a:gd name="T2" fmla="*/ 448 w 53"/>
                <a:gd name="T3" fmla="*/ 124 h 34"/>
                <a:gd name="T4" fmla="*/ 0 w 5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34">
                  <a:moveTo>
                    <a:pt x="0" y="0"/>
                  </a:moveTo>
                  <a:cubicBezTo>
                    <a:pt x="0" y="0"/>
                    <a:pt x="19" y="22"/>
                    <a:pt x="53" y="12"/>
                  </a:cubicBezTo>
                  <a:cubicBezTo>
                    <a:pt x="53" y="12"/>
                    <a:pt x="25" y="3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9" name="Freeform 310">
              <a:extLst>
                <a:ext uri="{FF2B5EF4-FFF2-40B4-BE49-F238E27FC236}">
                  <a16:creationId xmlns:a16="http://schemas.microsoft.com/office/drawing/2014/main" id="{C95CA2D3-3A69-4E6A-9C24-FCE8CEA3B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474"/>
              <a:ext cx="141" cy="132"/>
            </a:xfrm>
            <a:custGeom>
              <a:avLst/>
              <a:gdLst>
                <a:gd name="T0" fmla="*/ 0 w 69"/>
                <a:gd name="T1" fmla="*/ 619 h 61"/>
                <a:gd name="T2" fmla="*/ 589 w 69"/>
                <a:gd name="T3" fmla="*/ 558 h 61"/>
                <a:gd name="T4" fmla="*/ 0 w 69"/>
                <a:gd name="T5" fmla="*/ 619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61">
                  <a:moveTo>
                    <a:pt x="0" y="61"/>
                  </a:moveTo>
                  <a:cubicBezTo>
                    <a:pt x="0" y="61"/>
                    <a:pt x="19" y="12"/>
                    <a:pt x="69" y="55"/>
                  </a:cubicBezTo>
                  <a:cubicBezTo>
                    <a:pt x="69" y="55"/>
                    <a:pt x="24" y="0"/>
                    <a:pt x="0" y="61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0" name="Freeform 311">
              <a:extLst>
                <a:ext uri="{FF2B5EF4-FFF2-40B4-BE49-F238E27FC236}">
                  <a16:creationId xmlns:a16="http://schemas.microsoft.com/office/drawing/2014/main" id="{B60AFF3E-509A-4388-B19B-3433A56D6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624"/>
              <a:ext cx="85" cy="173"/>
            </a:xfrm>
            <a:custGeom>
              <a:avLst/>
              <a:gdLst>
                <a:gd name="T0" fmla="*/ 308 w 42"/>
                <a:gd name="T1" fmla="*/ 0 h 80"/>
                <a:gd name="T2" fmla="*/ 340 w 42"/>
                <a:gd name="T3" fmla="*/ 355 h 80"/>
                <a:gd name="T4" fmla="*/ 283 w 42"/>
                <a:gd name="T5" fmla="*/ 556 h 80"/>
                <a:gd name="T6" fmla="*/ 73 w 42"/>
                <a:gd name="T7" fmla="*/ 781 h 80"/>
                <a:gd name="T8" fmla="*/ 308 w 42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0">
                  <a:moveTo>
                    <a:pt x="37" y="0"/>
                  </a:moveTo>
                  <a:cubicBezTo>
                    <a:pt x="37" y="0"/>
                    <a:pt x="39" y="28"/>
                    <a:pt x="41" y="35"/>
                  </a:cubicBezTo>
                  <a:cubicBezTo>
                    <a:pt x="42" y="40"/>
                    <a:pt x="37" y="48"/>
                    <a:pt x="34" y="55"/>
                  </a:cubicBezTo>
                  <a:cubicBezTo>
                    <a:pt x="31" y="62"/>
                    <a:pt x="18" y="74"/>
                    <a:pt x="9" y="77"/>
                  </a:cubicBezTo>
                  <a:cubicBezTo>
                    <a:pt x="0" y="80"/>
                    <a:pt x="42" y="48"/>
                    <a:pt x="37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1" name="Freeform 312">
              <a:extLst>
                <a:ext uri="{FF2B5EF4-FFF2-40B4-BE49-F238E27FC236}">
                  <a16:creationId xmlns:a16="http://schemas.microsoft.com/office/drawing/2014/main" id="{580F8E06-B944-4071-B51E-EEFF64B06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1391"/>
              <a:ext cx="51" cy="452"/>
            </a:xfrm>
            <a:custGeom>
              <a:avLst/>
              <a:gdLst>
                <a:gd name="T0" fmla="*/ 0 w 25"/>
                <a:gd name="T1" fmla="*/ 0 h 208"/>
                <a:gd name="T2" fmla="*/ 67 w 25"/>
                <a:gd name="T3" fmla="*/ 2134 h 208"/>
                <a:gd name="T4" fmla="*/ 212 w 25"/>
                <a:gd name="T5" fmla="*/ 80 h 208"/>
                <a:gd name="T6" fmla="*/ 0 w 25"/>
                <a:gd name="T7" fmla="*/ 0 h 2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08">
                  <a:moveTo>
                    <a:pt x="0" y="0"/>
                  </a:moveTo>
                  <a:cubicBezTo>
                    <a:pt x="0" y="0"/>
                    <a:pt x="11" y="193"/>
                    <a:pt x="8" y="208"/>
                  </a:cubicBezTo>
                  <a:cubicBezTo>
                    <a:pt x="8" y="208"/>
                    <a:pt x="6" y="8"/>
                    <a:pt x="25" y="8"/>
                  </a:cubicBezTo>
                  <a:cubicBezTo>
                    <a:pt x="25" y="8"/>
                    <a:pt x="5" y="6"/>
                    <a:pt x="0" y="0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2" name="Freeform 313">
              <a:extLst>
                <a:ext uri="{FF2B5EF4-FFF2-40B4-BE49-F238E27FC236}">
                  <a16:creationId xmlns:a16="http://schemas.microsoft.com/office/drawing/2014/main" id="{13B54264-BB4B-4A2B-B2C4-046F13DD3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417"/>
              <a:ext cx="12" cy="272"/>
            </a:xfrm>
            <a:custGeom>
              <a:avLst/>
              <a:gdLst>
                <a:gd name="T0" fmla="*/ 0 w 6"/>
                <a:gd name="T1" fmla="*/ 0 h 125"/>
                <a:gd name="T2" fmla="*/ 32 w 6"/>
                <a:gd name="T3" fmla="*/ 1288 h 125"/>
                <a:gd name="T4" fmla="*/ 0 w 6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5">
                  <a:moveTo>
                    <a:pt x="0" y="0"/>
                  </a:moveTo>
                  <a:cubicBezTo>
                    <a:pt x="4" y="125"/>
                    <a:pt x="4" y="125"/>
                    <a:pt x="4" y="125"/>
                  </a:cubicBezTo>
                  <a:cubicBezTo>
                    <a:pt x="4" y="125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3" name="Freeform 314">
              <a:extLst>
                <a:ext uri="{FF2B5EF4-FFF2-40B4-BE49-F238E27FC236}">
                  <a16:creationId xmlns:a16="http://schemas.microsoft.com/office/drawing/2014/main" id="{1087B27E-55E9-4803-8B7A-BCD10FF87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996"/>
              <a:ext cx="79" cy="46"/>
            </a:xfrm>
            <a:custGeom>
              <a:avLst/>
              <a:gdLst>
                <a:gd name="T0" fmla="*/ 184 w 39"/>
                <a:gd name="T1" fmla="*/ 0 h 21"/>
                <a:gd name="T2" fmla="*/ 0 w 39"/>
                <a:gd name="T3" fmla="*/ 0 h 21"/>
                <a:gd name="T4" fmla="*/ 184 w 39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1">
                  <a:moveTo>
                    <a:pt x="22" y="0"/>
                  </a:moveTo>
                  <a:cubicBezTo>
                    <a:pt x="22" y="0"/>
                    <a:pt x="39" y="21"/>
                    <a:pt x="0" y="0"/>
                  </a:cubicBezTo>
                  <a:cubicBezTo>
                    <a:pt x="0" y="0"/>
                    <a:pt x="33" y="16"/>
                    <a:pt x="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4" name="Freeform 315">
              <a:extLst>
                <a:ext uri="{FF2B5EF4-FFF2-40B4-BE49-F238E27FC236}">
                  <a16:creationId xmlns:a16="http://schemas.microsoft.com/office/drawing/2014/main" id="{0C829DE3-C757-43B8-B9CD-AD2D1BAFD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2970"/>
              <a:ext cx="72" cy="386"/>
            </a:xfrm>
            <a:custGeom>
              <a:avLst/>
              <a:gdLst>
                <a:gd name="T0" fmla="*/ 165 w 35"/>
                <a:gd name="T1" fmla="*/ 1774 h 178"/>
                <a:gd name="T2" fmla="*/ 0 w 35"/>
                <a:gd name="T3" fmla="*/ 0 h 178"/>
                <a:gd name="T4" fmla="*/ 237 w 35"/>
                <a:gd name="T5" fmla="*/ 156 h 178"/>
                <a:gd name="T6" fmla="*/ 237 w 35"/>
                <a:gd name="T7" fmla="*/ 1815 h 178"/>
                <a:gd name="T8" fmla="*/ 165 w 35"/>
                <a:gd name="T9" fmla="*/ 1774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78">
                  <a:moveTo>
                    <a:pt x="19" y="174"/>
                  </a:moveTo>
                  <a:cubicBezTo>
                    <a:pt x="19" y="174"/>
                    <a:pt x="26" y="150"/>
                    <a:pt x="0" y="0"/>
                  </a:cubicBezTo>
                  <a:cubicBezTo>
                    <a:pt x="0" y="0"/>
                    <a:pt x="19" y="11"/>
                    <a:pt x="27" y="15"/>
                  </a:cubicBezTo>
                  <a:cubicBezTo>
                    <a:pt x="35" y="19"/>
                    <a:pt x="21" y="166"/>
                    <a:pt x="27" y="178"/>
                  </a:cubicBezTo>
                  <a:cubicBezTo>
                    <a:pt x="27" y="178"/>
                    <a:pt x="21" y="175"/>
                    <a:pt x="19" y="174"/>
                  </a:cubicBezTo>
                  <a:close/>
                </a:path>
              </a:pathLst>
            </a:custGeom>
            <a:solidFill>
              <a:srgbClr val="D5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5" name="Freeform 316">
              <a:extLst>
                <a:ext uri="{FF2B5EF4-FFF2-40B4-BE49-F238E27FC236}">
                  <a16:creationId xmlns:a16="http://schemas.microsoft.com/office/drawing/2014/main" id="{80843932-8EA8-45AE-B480-69C706158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2987"/>
              <a:ext cx="39" cy="287"/>
            </a:xfrm>
            <a:custGeom>
              <a:avLst/>
              <a:gdLst>
                <a:gd name="T0" fmla="*/ 0 w 19"/>
                <a:gd name="T1" fmla="*/ 0 h 132"/>
                <a:gd name="T2" fmla="*/ 164 w 19"/>
                <a:gd name="T3" fmla="*/ 1357 h 132"/>
                <a:gd name="T4" fmla="*/ 0 w 19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2">
                  <a:moveTo>
                    <a:pt x="0" y="0"/>
                  </a:moveTo>
                  <a:cubicBezTo>
                    <a:pt x="0" y="0"/>
                    <a:pt x="16" y="100"/>
                    <a:pt x="19" y="132"/>
                  </a:cubicBezTo>
                  <a:cubicBezTo>
                    <a:pt x="19" y="132"/>
                    <a:pt x="10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6" name="Freeform 317">
              <a:extLst>
                <a:ext uri="{FF2B5EF4-FFF2-40B4-BE49-F238E27FC236}">
                  <a16:creationId xmlns:a16="http://schemas.microsoft.com/office/drawing/2014/main" id="{7CF95EB8-D52A-42D7-8FFB-F326228CB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3031"/>
              <a:ext cx="181" cy="210"/>
            </a:xfrm>
            <a:custGeom>
              <a:avLst/>
              <a:gdLst>
                <a:gd name="T0" fmla="*/ 0 w 89"/>
                <a:gd name="T1" fmla="*/ 0 h 97"/>
                <a:gd name="T2" fmla="*/ 748 w 89"/>
                <a:gd name="T3" fmla="*/ 792 h 97"/>
                <a:gd name="T4" fmla="*/ 748 w 89"/>
                <a:gd name="T5" fmla="*/ 985 h 97"/>
                <a:gd name="T6" fmla="*/ 0 w 89"/>
                <a:gd name="T7" fmla="*/ 0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0"/>
                    <a:pt x="45" y="58"/>
                    <a:pt x="89" y="78"/>
                  </a:cubicBezTo>
                  <a:cubicBezTo>
                    <a:pt x="89" y="97"/>
                    <a:pt x="89" y="97"/>
                    <a:pt x="89" y="97"/>
                  </a:cubicBezTo>
                  <a:cubicBezTo>
                    <a:pt x="89" y="97"/>
                    <a:pt x="10" y="35"/>
                    <a:pt x="0" y="0"/>
                  </a:cubicBezTo>
                  <a:close/>
                </a:path>
              </a:pathLst>
            </a:custGeom>
            <a:solidFill>
              <a:srgbClr val="81B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7" name="Freeform 318">
              <a:extLst>
                <a:ext uri="{FF2B5EF4-FFF2-40B4-BE49-F238E27FC236}">
                  <a16:creationId xmlns:a16="http://schemas.microsoft.com/office/drawing/2014/main" id="{73CC14F0-C6F8-46E6-BDE7-536FC552D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393"/>
              <a:ext cx="73" cy="194"/>
            </a:xfrm>
            <a:custGeom>
              <a:avLst/>
              <a:gdLst>
                <a:gd name="T0" fmla="*/ 300 w 36"/>
                <a:gd name="T1" fmla="*/ 0 h 89"/>
                <a:gd name="T2" fmla="*/ 107 w 36"/>
                <a:gd name="T3" fmla="*/ 922 h 89"/>
                <a:gd name="T4" fmla="*/ 300 w 36"/>
                <a:gd name="T5" fmla="*/ 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89">
                  <a:moveTo>
                    <a:pt x="36" y="0"/>
                  </a:moveTo>
                  <a:cubicBezTo>
                    <a:pt x="36" y="0"/>
                    <a:pt x="0" y="33"/>
                    <a:pt x="13" y="89"/>
                  </a:cubicBezTo>
                  <a:cubicBezTo>
                    <a:pt x="13" y="89"/>
                    <a:pt x="10" y="2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8" name="Freeform 319">
              <a:extLst>
                <a:ext uri="{FF2B5EF4-FFF2-40B4-BE49-F238E27FC236}">
                  <a16:creationId xmlns:a16="http://schemas.microsoft.com/office/drawing/2014/main" id="{DD1AE700-3571-4066-B2AA-BCE644813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431"/>
              <a:ext cx="10" cy="66"/>
            </a:xfrm>
            <a:custGeom>
              <a:avLst/>
              <a:gdLst>
                <a:gd name="T0" fmla="*/ 16 w 5"/>
                <a:gd name="T1" fmla="*/ 0 h 30"/>
                <a:gd name="T2" fmla="*/ 32 w 5"/>
                <a:gd name="T3" fmla="*/ 319 h 30"/>
                <a:gd name="T4" fmla="*/ 16 w 5"/>
                <a:gd name="T5" fmla="*/ 9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0">
                  <a:moveTo>
                    <a:pt x="2" y="0"/>
                  </a:moveTo>
                  <a:cubicBezTo>
                    <a:pt x="5" y="9"/>
                    <a:pt x="1" y="20"/>
                    <a:pt x="4" y="30"/>
                  </a:cubicBezTo>
                  <a:cubicBezTo>
                    <a:pt x="0" y="20"/>
                    <a:pt x="2" y="11"/>
                    <a:pt x="2" y="1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9" name="Freeform 320">
              <a:extLst>
                <a:ext uri="{FF2B5EF4-FFF2-40B4-BE49-F238E27FC236}">
                  <a16:creationId xmlns:a16="http://schemas.microsoft.com/office/drawing/2014/main" id="{B688DBEA-04CA-462A-A8F4-9B6D5C0DF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362"/>
              <a:ext cx="18" cy="6"/>
            </a:xfrm>
            <a:custGeom>
              <a:avLst/>
              <a:gdLst>
                <a:gd name="T0" fmla="*/ 0 w 9"/>
                <a:gd name="T1" fmla="*/ 16 h 3"/>
                <a:gd name="T2" fmla="*/ 72 w 9"/>
                <a:gd name="T3" fmla="*/ 24 h 3"/>
                <a:gd name="T4" fmla="*/ 8 w 9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3" y="2"/>
                    <a:pt x="6" y="3"/>
                    <a:pt x="9" y="3"/>
                  </a:cubicBezTo>
                  <a:cubicBezTo>
                    <a:pt x="9" y="0"/>
                    <a:pt x="3" y="1"/>
                    <a:pt x="1" y="2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0" name="Freeform 321">
              <a:extLst>
                <a:ext uri="{FF2B5EF4-FFF2-40B4-BE49-F238E27FC236}">
                  <a16:creationId xmlns:a16="http://schemas.microsoft.com/office/drawing/2014/main" id="{BE8C31E1-1B22-464F-89AA-29FB1C10E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477"/>
              <a:ext cx="22" cy="59"/>
            </a:xfrm>
            <a:custGeom>
              <a:avLst/>
              <a:gdLst>
                <a:gd name="T0" fmla="*/ 0 w 11"/>
                <a:gd name="T1" fmla="*/ 0 h 27"/>
                <a:gd name="T2" fmla="*/ 64 w 11"/>
                <a:gd name="T3" fmla="*/ 282 h 27"/>
                <a:gd name="T4" fmla="*/ 0 w 11"/>
                <a:gd name="T5" fmla="*/ 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7">
                  <a:moveTo>
                    <a:pt x="0" y="0"/>
                  </a:moveTo>
                  <a:cubicBezTo>
                    <a:pt x="5" y="7"/>
                    <a:pt x="10" y="18"/>
                    <a:pt x="8" y="27"/>
                  </a:cubicBezTo>
                  <a:cubicBezTo>
                    <a:pt x="11" y="17"/>
                    <a:pt x="8" y="7"/>
                    <a:pt x="0" y="1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1" name="Freeform 322">
              <a:extLst>
                <a:ext uri="{FF2B5EF4-FFF2-40B4-BE49-F238E27FC236}">
                  <a16:creationId xmlns:a16="http://schemas.microsoft.com/office/drawing/2014/main" id="{F62FF4CD-FC18-4C49-9491-10F726DC9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353"/>
              <a:ext cx="27" cy="9"/>
            </a:xfrm>
            <a:custGeom>
              <a:avLst/>
              <a:gdLst>
                <a:gd name="T0" fmla="*/ 0 w 13"/>
                <a:gd name="T1" fmla="*/ 36 h 4"/>
                <a:gd name="T2" fmla="*/ 52 w 13"/>
                <a:gd name="T3" fmla="*/ 45 h 4"/>
                <a:gd name="T4" fmla="*/ 116 w 13"/>
                <a:gd name="T5" fmla="*/ 25 h 4"/>
                <a:gd name="T6" fmla="*/ 0 w 13"/>
                <a:gd name="T7" fmla="*/ 3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">
                  <a:moveTo>
                    <a:pt x="0" y="3"/>
                  </a:moveTo>
                  <a:cubicBezTo>
                    <a:pt x="2" y="4"/>
                    <a:pt x="4" y="4"/>
                    <a:pt x="6" y="4"/>
                  </a:cubicBezTo>
                  <a:cubicBezTo>
                    <a:pt x="9" y="4"/>
                    <a:pt x="11" y="2"/>
                    <a:pt x="13" y="2"/>
                  </a:cubicBezTo>
                  <a:cubicBezTo>
                    <a:pt x="12" y="0"/>
                    <a:pt x="3" y="4"/>
                    <a:pt x="0" y="3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2" name="Freeform 323">
              <a:extLst>
                <a:ext uri="{FF2B5EF4-FFF2-40B4-BE49-F238E27FC236}">
                  <a16:creationId xmlns:a16="http://schemas.microsoft.com/office/drawing/2014/main" id="{6577924D-D6B1-4590-A55E-DF22A9B8F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434"/>
              <a:ext cx="6" cy="19"/>
            </a:xfrm>
            <a:custGeom>
              <a:avLst/>
              <a:gdLst>
                <a:gd name="T0" fmla="*/ 24 w 3"/>
                <a:gd name="T1" fmla="*/ 27 h 9"/>
                <a:gd name="T2" fmla="*/ 16 w 3"/>
                <a:gd name="T3" fmla="*/ 84 h 9"/>
                <a:gd name="T4" fmla="*/ 24 w 3"/>
                <a:gd name="T5" fmla="*/ 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3" y="3"/>
                  </a:moveTo>
                  <a:cubicBezTo>
                    <a:pt x="3" y="5"/>
                    <a:pt x="3" y="7"/>
                    <a:pt x="2" y="9"/>
                  </a:cubicBezTo>
                  <a:cubicBezTo>
                    <a:pt x="0" y="6"/>
                    <a:pt x="2" y="0"/>
                    <a:pt x="3" y="4"/>
                  </a:cubicBezTo>
                </a:path>
              </a:pathLst>
            </a:custGeom>
            <a:solidFill>
              <a:srgbClr val="9B50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3" name="Freeform 324">
              <a:extLst>
                <a:ext uri="{FF2B5EF4-FFF2-40B4-BE49-F238E27FC236}">
                  <a16:creationId xmlns:a16="http://schemas.microsoft.com/office/drawing/2014/main" id="{17C91A48-FA27-4E2F-ABF1-C41235FF8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388"/>
              <a:ext cx="63" cy="82"/>
            </a:xfrm>
            <a:custGeom>
              <a:avLst/>
              <a:gdLst>
                <a:gd name="T0" fmla="*/ 8 w 31"/>
                <a:gd name="T1" fmla="*/ 0 h 38"/>
                <a:gd name="T2" fmla="*/ 49 w 31"/>
                <a:gd name="T3" fmla="*/ 164 h 38"/>
                <a:gd name="T4" fmla="*/ 83 w 31"/>
                <a:gd name="T5" fmla="*/ 209 h 38"/>
                <a:gd name="T6" fmla="*/ 136 w 31"/>
                <a:gd name="T7" fmla="*/ 270 h 38"/>
                <a:gd name="T8" fmla="*/ 236 w 31"/>
                <a:gd name="T9" fmla="*/ 382 h 38"/>
                <a:gd name="T10" fmla="*/ 195 w 31"/>
                <a:gd name="T11" fmla="*/ 27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8">
                  <a:moveTo>
                    <a:pt x="1" y="0"/>
                  </a:moveTo>
                  <a:cubicBezTo>
                    <a:pt x="0" y="5"/>
                    <a:pt x="1" y="12"/>
                    <a:pt x="6" y="16"/>
                  </a:cubicBezTo>
                  <a:cubicBezTo>
                    <a:pt x="8" y="18"/>
                    <a:pt x="9" y="18"/>
                    <a:pt x="10" y="21"/>
                  </a:cubicBezTo>
                  <a:cubicBezTo>
                    <a:pt x="12" y="24"/>
                    <a:pt x="13" y="25"/>
                    <a:pt x="16" y="27"/>
                  </a:cubicBezTo>
                  <a:cubicBezTo>
                    <a:pt x="17" y="28"/>
                    <a:pt x="28" y="38"/>
                    <a:pt x="28" y="38"/>
                  </a:cubicBezTo>
                  <a:cubicBezTo>
                    <a:pt x="31" y="36"/>
                    <a:pt x="24" y="29"/>
                    <a:pt x="23" y="27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4" name="Freeform 325">
              <a:extLst>
                <a:ext uri="{FF2B5EF4-FFF2-40B4-BE49-F238E27FC236}">
                  <a16:creationId xmlns:a16="http://schemas.microsoft.com/office/drawing/2014/main" id="{C454838A-F3E5-4C6B-B40E-46C3C4D48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375"/>
              <a:ext cx="15" cy="32"/>
            </a:xfrm>
            <a:custGeom>
              <a:avLst/>
              <a:gdLst>
                <a:gd name="T0" fmla="*/ 41 w 7"/>
                <a:gd name="T1" fmla="*/ 0 h 15"/>
                <a:gd name="T2" fmla="*/ 60 w 7"/>
                <a:gd name="T3" fmla="*/ 145 h 15"/>
                <a:gd name="T4" fmla="*/ 28 w 7"/>
                <a:gd name="T5" fmla="*/ 0 h 15"/>
                <a:gd name="T6" fmla="*/ 41 w 7"/>
                <a:gd name="T7" fmla="*/ 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">
                  <a:moveTo>
                    <a:pt x="4" y="0"/>
                  </a:moveTo>
                  <a:cubicBezTo>
                    <a:pt x="4" y="5"/>
                    <a:pt x="7" y="10"/>
                    <a:pt x="6" y="15"/>
                  </a:cubicBezTo>
                  <a:cubicBezTo>
                    <a:pt x="2" y="14"/>
                    <a:pt x="0" y="0"/>
                    <a:pt x="3" y="0"/>
                  </a:cubicBezTo>
                  <a:cubicBezTo>
                    <a:pt x="3" y="1"/>
                    <a:pt x="4" y="1"/>
                    <a:pt x="4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5" name="Freeform 326">
              <a:extLst>
                <a:ext uri="{FF2B5EF4-FFF2-40B4-BE49-F238E27FC236}">
                  <a16:creationId xmlns:a16="http://schemas.microsoft.com/office/drawing/2014/main" id="{D666A7B5-C3B1-4F7B-BC17-DC775E36A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342"/>
              <a:ext cx="13" cy="22"/>
            </a:xfrm>
            <a:custGeom>
              <a:avLst/>
              <a:gdLst>
                <a:gd name="T0" fmla="*/ 33 w 6"/>
                <a:gd name="T1" fmla="*/ 106 h 10"/>
                <a:gd name="T2" fmla="*/ 20 w 6"/>
                <a:gd name="T3" fmla="*/ 33 h 10"/>
                <a:gd name="T4" fmla="*/ 33 w 6"/>
                <a:gd name="T5" fmla="*/ 10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3" y="10"/>
                  </a:moveTo>
                  <a:cubicBezTo>
                    <a:pt x="6" y="10"/>
                    <a:pt x="6" y="0"/>
                    <a:pt x="2" y="3"/>
                  </a:cubicBezTo>
                  <a:cubicBezTo>
                    <a:pt x="0" y="5"/>
                    <a:pt x="1" y="9"/>
                    <a:pt x="3" y="1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6" name="Freeform 327">
              <a:extLst>
                <a:ext uri="{FF2B5EF4-FFF2-40B4-BE49-F238E27FC236}">
                  <a16:creationId xmlns:a16="http://schemas.microsoft.com/office/drawing/2014/main" id="{DB47F3A3-4788-4344-8F68-D120FE127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2242"/>
              <a:ext cx="16" cy="13"/>
            </a:xfrm>
            <a:custGeom>
              <a:avLst/>
              <a:gdLst>
                <a:gd name="T0" fmla="*/ 8 w 8"/>
                <a:gd name="T1" fmla="*/ 61 h 6"/>
                <a:gd name="T2" fmla="*/ 56 w 8"/>
                <a:gd name="T3" fmla="*/ 33 h 6"/>
                <a:gd name="T4" fmla="*/ 48 w 8"/>
                <a:gd name="T5" fmla="*/ 0 h 6"/>
                <a:gd name="T6" fmla="*/ 16 w 8"/>
                <a:gd name="T7" fmla="*/ 6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1" y="6"/>
                  </a:moveTo>
                  <a:cubicBezTo>
                    <a:pt x="4" y="6"/>
                    <a:pt x="6" y="5"/>
                    <a:pt x="7" y="3"/>
                  </a:cubicBezTo>
                  <a:cubicBezTo>
                    <a:pt x="8" y="1"/>
                    <a:pt x="8" y="1"/>
                    <a:pt x="6" y="0"/>
                  </a:cubicBezTo>
                  <a:cubicBezTo>
                    <a:pt x="5" y="0"/>
                    <a:pt x="0" y="4"/>
                    <a:pt x="2" y="6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7" name="Freeform 328">
              <a:extLst>
                <a:ext uri="{FF2B5EF4-FFF2-40B4-BE49-F238E27FC236}">
                  <a16:creationId xmlns:a16="http://schemas.microsoft.com/office/drawing/2014/main" id="{6654A60F-69C7-44EA-82C0-6F83EBC71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229"/>
              <a:ext cx="7" cy="13"/>
            </a:xfrm>
            <a:custGeom>
              <a:avLst/>
              <a:gdLst>
                <a:gd name="T0" fmla="*/ 28 w 3"/>
                <a:gd name="T1" fmla="*/ 61 h 6"/>
                <a:gd name="T2" fmla="*/ 37 w 3"/>
                <a:gd name="T3" fmla="*/ 0 h 6"/>
                <a:gd name="T4" fmla="*/ 37 w 3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3" y="4"/>
                    <a:pt x="3" y="2"/>
                    <a:pt x="3" y="0"/>
                  </a:cubicBezTo>
                  <a:cubicBezTo>
                    <a:pt x="1" y="0"/>
                    <a:pt x="0" y="5"/>
                    <a:pt x="3" y="6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8" name="Freeform 329">
              <a:extLst>
                <a:ext uri="{FF2B5EF4-FFF2-40B4-BE49-F238E27FC236}">
                  <a16:creationId xmlns:a16="http://schemas.microsoft.com/office/drawing/2014/main" id="{96511FBE-99C1-46E1-BDDC-D83B8360A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483"/>
              <a:ext cx="8" cy="18"/>
            </a:xfrm>
            <a:custGeom>
              <a:avLst/>
              <a:gdLst>
                <a:gd name="T0" fmla="*/ 8 w 4"/>
                <a:gd name="T1" fmla="*/ 25 h 8"/>
                <a:gd name="T2" fmla="*/ 8 w 4"/>
                <a:gd name="T3" fmla="*/ 0 h 8"/>
                <a:gd name="T4" fmla="*/ 32 w 4"/>
                <a:gd name="T5" fmla="*/ 92 h 8"/>
                <a:gd name="T6" fmla="*/ 8 w 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1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4" y="0"/>
                    <a:pt x="4" y="6"/>
                    <a:pt x="4" y="8"/>
                  </a:cubicBezTo>
                  <a:cubicBezTo>
                    <a:pt x="1" y="7"/>
                    <a:pt x="0" y="3"/>
                    <a:pt x="1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9" name="Freeform 330">
              <a:extLst>
                <a:ext uri="{FF2B5EF4-FFF2-40B4-BE49-F238E27FC236}">
                  <a16:creationId xmlns:a16="http://schemas.microsoft.com/office/drawing/2014/main" id="{C6FFA28A-3CC7-40B5-B109-3671832D4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518"/>
              <a:ext cx="33" cy="37"/>
            </a:xfrm>
            <a:custGeom>
              <a:avLst/>
              <a:gdLst>
                <a:gd name="T0" fmla="*/ 0 w 16"/>
                <a:gd name="T1" fmla="*/ 0 h 17"/>
                <a:gd name="T2" fmla="*/ 80 w 16"/>
                <a:gd name="T3" fmla="*/ 104 h 17"/>
                <a:gd name="T4" fmla="*/ 140 w 16"/>
                <a:gd name="T5" fmla="*/ 165 h 17"/>
                <a:gd name="T6" fmla="*/ 0 w 16"/>
                <a:gd name="T7" fmla="*/ 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4" y="3"/>
                    <a:pt x="6" y="7"/>
                    <a:pt x="9" y="10"/>
                  </a:cubicBezTo>
                  <a:cubicBezTo>
                    <a:pt x="11" y="12"/>
                    <a:pt x="14" y="14"/>
                    <a:pt x="16" y="16"/>
                  </a:cubicBezTo>
                  <a:cubicBezTo>
                    <a:pt x="10" y="17"/>
                    <a:pt x="3" y="6"/>
                    <a:pt x="0" y="1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0" name="Freeform 331">
              <a:extLst>
                <a:ext uri="{FF2B5EF4-FFF2-40B4-BE49-F238E27FC236}">
                  <a16:creationId xmlns:a16="http://schemas.microsoft.com/office/drawing/2014/main" id="{B5B923CE-3BE5-430F-833F-9771D244B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618"/>
              <a:ext cx="46" cy="9"/>
            </a:xfrm>
            <a:custGeom>
              <a:avLst/>
              <a:gdLst>
                <a:gd name="T0" fmla="*/ 0 w 23"/>
                <a:gd name="T1" fmla="*/ 0 h 4"/>
                <a:gd name="T2" fmla="*/ 184 w 23"/>
                <a:gd name="T3" fmla="*/ 11 h 4"/>
                <a:gd name="T4" fmla="*/ 80 w 23"/>
                <a:gd name="T5" fmla="*/ 36 h 4"/>
                <a:gd name="T6" fmla="*/ 0 w 2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4">
                  <a:moveTo>
                    <a:pt x="0" y="0"/>
                  </a:moveTo>
                  <a:cubicBezTo>
                    <a:pt x="8" y="0"/>
                    <a:pt x="15" y="2"/>
                    <a:pt x="23" y="1"/>
                  </a:cubicBezTo>
                  <a:cubicBezTo>
                    <a:pt x="21" y="4"/>
                    <a:pt x="13" y="3"/>
                    <a:pt x="10" y="3"/>
                  </a:cubicBezTo>
                  <a:cubicBezTo>
                    <a:pt x="6" y="3"/>
                    <a:pt x="3" y="3"/>
                    <a:pt x="0" y="0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1" name="Freeform 332">
              <a:extLst>
                <a:ext uri="{FF2B5EF4-FFF2-40B4-BE49-F238E27FC236}">
                  <a16:creationId xmlns:a16="http://schemas.microsoft.com/office/drawing/2014/main" id="{D9ACBE25-4070-4457-9DCD-19BD927F6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457"/>
              <a:ext cx="13" cy="18"/>
            </a:xfrm>
            <a:custGeom>
              <a:avLst/>
              <a:gdLst>
                <a:gd name="T0" fmla="*/ 33 w 6"/>
                <a:gd name="T1" fmla="*/ 36 h 8"/>
                <a:gd name="T2" fmla="*/ 20 w 6"/>
                <a:gd name="T3" fmla="*/ 72 h 8"/>
                <a:gd name="T4" fmla="*/ 43 w 6"/>
                <a:gd name="T5" fmla="*/ 3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3"/>
                  </a:moveTo>
                  <a:cubicBezTo>
                    <a:pt x="6" y="5"/>
                    <a:pt x="4" y="8"/>
                    <a:pt x="2" y="6"/>
                  </a:cubicBezTo>
                  <a:cubicBezTo>
                    <a:pt x="0" y="4"/>
                    <a:pt x="2" y="0"/>
                    <a:pt x="4" y="3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2" name="Freeform 333">
              <a:extLst>
                <a:ext uri="{FF2B5EF4-FFF2-40B4-BE49-F238E27FC236}">
                  <a16:creationId xmlns:a16="http://schemas.microsoft.com/office/drawing/2014/main" id="{18489A6E-27CD-4D21-8696-83F6226E4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616"/>
              <a:ext cx="8" cy="6"/>
            </a:xfrm>
            <a:custGeom>
              <a:avLst/>
              <a:gdLst>
                <a:gd name="T0" fmla="*/ 0 w 4"/>
                <a:gd name="T1" fmla="*/ 8 h 3"/>
                <a:gd name="T2" fmla="*/ 32 w 4"/>
                <a:gd name="T3" fmla="*/ 24 h 3"/>
                <a:gd name="T4" fmla="*/ 8 w 4"/>
                <a:gd name="T5" fmla="*/ 8 h 3"/>
                <a:gd name="T6" fmla="*/ 0 w 4"/>
                <a:gd name="T7" fmla="*/ 1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2"/>
                    <a:pt x="2" y="3"/>
                    <a:pt x="4" y="3"/>
                  </a:cubicBezTo>
                  <a:cubicBezTo>
                    <a:pt x="4" y="1"/>
                    <a:pt x="2" y="0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3" name="Freeform 334">
              <a:extLst>
                <a:ext uri="{FF2B5EF4-FFF2-40B4-BE49-F238E27FC236}">
                  <a16:creationId xmlns:a16="http://schemas.microsoft.com/office/drawing/2014/main" id="{F4138133-9688-4C5C-8318-DC907AA0B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614"/>
              <a:ext cx="10" cy="8"/>
            </a:xfrm>
            <a:custGeom>
              <a:avLst/>
              <a:gdLst>
                <a:gd name="T0" fmla="*/ 0 w 5"/>
                <a:gd name="T1" fmla="*/ 24 h 4"/>
                <a:gd name="T2" fmla="*/ 40 w 5"/>
                <a:gd name="T3" fmla="*/ 16 h 4"/>
                <a:gd name="T4" fmla="*/ 0 w 5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2" y="3"/>
                    <a:pt x="5" y="4"/>
                    <a:pt x="5" y="2"/>
                  </a:cubicBezTo>
                  <a:cubicBezTo>
                    <a:pt x="4" y="0"/>
                    <a:pt x="1" y="2"/>
                    <a:pt x="0" y="4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4" name="Freeform 335">
              <a:extLst>
                <a:ext uri="{FF2B5EF4-FFF2-40B4-BE49-F238E27FC236}">
                  <a16:creationId xmlns:a16="http://schemas.microsoft.com/office/drawing/2014/main" id="{6A3043A8-820C-4C69-91F4-67576A4E3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362"/>
              <a:ext cx="13" cy="15"/>
            </a:xfrm>
            <a:custGeom>
              <a:avLst/>
              <a:gdLst>
                <a:gd name="T0" fmla="*/ 43 w 6"/>
                <a:gd name="T1" fmla="*/ 19 h 7"/>
                <a:gd name="T2" fmla="*/ 20 w 6"/>
                <a:gd name="T3" fmla="*/ 0 h 7"/>
                <a:gd name="T4" fmla="*/ 33 w 6"/>
                <a:gd name="T5" fmla="*/ 69 h 7"/>
                <a:gd name="T6" fmla="*/ 43 w 6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4" y="2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2" y="2"/>
                    <a:pt x="0" y="7"/>
                    <a:pt x="3" y="7"/>
                  </a:cubicBezTo>
                  <a:cubicBezTo>
                    <a:pt x="6" y="7"/>
                    <a:pt x="5" y="3"/>
                    <a:pt x="4" y="2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5" name="Freeform 336">
              <a:extLst>
                <a:ext uri="{FF2B5EF4-FFF2-40B4-BE49-F238E27FC236}">
                  <a16:creationId xmlns:a16="http://schemas.microsoft.com/office/drawing/2014/main" id="{0C3D5C5C-3848-45B8-AF49-0F1CABC09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221"/>
              <a:ext cx="19" cy="21"/>
            </a:xfrm>
            <a:custGeom>
              <a:avLst/>
              <a:gdLst>
                <a:gd name="T0" fmla="*/ 0 w 9"/>
                <a:gd name="T1" fmla="*/ 76 h 10"/>
                <a:gd name="T2" fmla="*/ 84 w 9"/>
                <a:gd name="T3" fmla="*/ 0 h 10"/>
                <a:gd name="T4" fmla="*/ 0 w 9"/>
                <a:gd name="T5" fmla="*/ 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cubicBezTo>
                    <a:pt x="3" y="10"/>
                    <a:pt x="9" y="3"/>
                    <a:pt x="9" y="0"/>
                  </a:cubicBezTo>
                  <a:cubicBezTo>
                    <a:pt x="7" y="0"/>
                    <a:pt x="1" y="6"/>
                    <a:pt x="0" y="8"/>
                  </a:cubicBezTo>
                </a:path>
              </a:pathLst>
            </a:custGeom>
            <a:solidFill>
              <a:srgbClr val="BA6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6" name="Freeform 337">
              <a:extLst>
                <a:ext uri="{FF2B5EF4-FFF2-40B4-BE49-F238E27FC236}">
                  <a16:creationId xmlns:a16="http://schemas.microsoft.com/office/drawing/2014/main" id="{E0474EFF-6B8F-4762-8043-691E35678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286"/>
              <a:ext cx="35" cy="78"/>
            </a:xfrm>
            <a:custGeom>
              <a:avLst/>
              <a:gdLst>
                <a:gd name="T0" fmla="*/ 148 w 17"/>
                <a:gd name="T1" fmla="*/ 0 h 36"/>
                <a:gd name="T2" fmla="*/ 105 w 17"/>
                <a:gd name="T3" fmla="*/ 43 h 36"/>
                <a:gd name="T4" fmla="*/ 89 w 17"/>
                <a:gd name="T5" fmla="*/ 132 h 36"/>
                <a:gd name="T6" fmla="*/ 51 w 17"/>
                <a:gd name="T7" fmla="*/ 173 h 36"/>
                <a:gd name="T8" fmla="*/ 33 w 17"/>
                <a:gd name="T9" fmla="*/ 217 h 36"/>
                <a:gd name="T10" fmla="*/ 16 w 17"/>
                <a:gd name="T11" fmla="*/ 245 h 36"/>
                <a:gd name="T12" fmla="*/ 16 w 17"/>
                <a:gd name="T13" fmla="*/ 338 h 36"/>
                <a:gd name="T14" fmla="*/ 68 w 17"/>
                <a:gd name="T15" fmla="*/ 253 h 36"/>
                <a:gd name="T16" fmla="*/ 148 w 17"/>
                <a:gd name="T17" fmla="*/ 72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36">
                  <a:moveTo>
                    <a:pt x="17" y="0"/>
                  </a:moveTo>
                  <a:cubicBezTo>
                    <a:pt x="16" y="2"/>
                    <a:pt x="14" y="2"/>
                    <a:pt x="12" y="4"/>
                  </a:cubicBezTo>
                  <a:cubicBezTo>
                    <a:pt x="9" y="7"/>
                    <a:pt x="11" y="9"/>
                    <a:pt x="10" y="13"/>
                  </a:cubicBezTo>
                  <a:cubicBezTo>
                    <a:pt x="9" y="15"/>
                    <a:pt x="7" y="15"/>
                    <a:pt x="6" y="17"/>
                  </a:cubicBezTo>
                  <a:cubicBezTo>
                    <a:pt x="5" y="19"/>
                    <a:pt x="5" y="20"/>
                    <a:pt x="4" y="21"/>
                  </a:cubicBezTo>
                  <a:cubicBezTo>
                    <a:pt x="4" y="22"/>
                    <a:pt x="2" y="23"/>
                    <a:pt x="2" y="24"/>
                  </a:cubicBezTo>
                  <a:cubicBezTo>
                    <a:pt x="1" y="26"/>
                    <a:pt x="0" y="31"/>
                    <a:pt x="2" y="33"/>
                  </a:cubicBezTo>
                  <a:cubicBezTo>
                    <a:pt x="6" y="36"/>
                    <a:pt x="7" y="27"/>
                    <a:pt x="8" y="25"/>
                  </a:cubicBezTo>
                  <a:cubicBezTo>
                    <a:pt x="10" y="18"/>
                    <a:pt x="16" y="14"/>
                    <a:pt x="17" y="7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7" name="Freeform 338">
              <a:extLst>
                <a:ext uri="{FF2B5EF4-FFF2-40B4-BE49-F238E27FC236}">
                  <a16:creationId xmlns:a16="http://schemas.microsoft.com/office/drawing/2014/main" id="{1051A25F-DC45-47B5-B9C2-F3F4D215A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199"/>
              <a:ext cx="36" cy="39"/>
            </a:xfrm>
            <a:custGeom>
              <a:avLst/>
              <a:gdLst>
                <a:gd name="T0" fmla="*/ 24 w 18"/>
                <a:gd name="T1" fmla="*/ 165 h 18"/>
                <a:gd name="T2" fmla="*/ 104 w 18"/>
                <a:gd name="T3" fmla="*/ 93 h 18"/>
                <a:gd name="T4" fmla="*/ 120 w 18"/>
                <a:gd name="T5" fmla="*/ 0 h 18"/>
                <a:gd name="T6" fmla="*/ 88 w 18"/>
                <a:gd name="T7" fmla="*/ 61 h 18"/>
                <a:gd name="T8" fmla="*/ 48 w 18"/>
                <a:gd name="T9" fmla="*/ 121 h 18"/>
                <a:gd name="T10" fmla="*/ 24 w 18"/>
                <a:gd name="T11" fmla="*/ 173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8">
                  <a:moveTo>
                    <a:pt x="3" y="16"/>
                  </a:moveTo>
                  <a:cubicBezTo>
                    <a:pt x="5" y="18"/>
                    <a:pt x="11" y="11"/>
                    <a:pt x="13" y="9"/>
                  </a:cubicBezTo>
                  <a:cubicBezTo>
                    <a:pt x="15" y="7"/>
                    <a:pt x="18" y="3"/>
                    <a:pt x="15" y="0"/>
                  </a:cubicBezTo>
                  <a:cubicBezTo>
                    <a:pt x="13" y="1"/>
                    <a:pt x="13" y="4"/>
                    <a:pt x="11" y="6"/>
                  </a:cubicBezTo>
                  <a:cubicBezTo>
                    <a:pt x="10" y="8"/>
                    <a:pt x="8" y="10"/>
                    <a:pt x="6" y="12"/>
                  </a:cubicBezTo>
                  <a:cubicBezTo>
                    <a:pt x="4" y="13"/>
                    <a:pt x="0" y="16"/>
                    <a:pt x="3" y="17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8" name="Freeform 339">
              <a:extLst>
                <a:ext uri="{FF2B5EF4-FFF2-40B4-BE49-F238E27FC236}">
                  <a16:creationId xmlns:a16="http://schemas.microsoft.com/office/drawing/2014/main" id="{5AE6DCFC-6233-4CAF-A97B-E769F8FA5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290"/>
              <a:ext cx="22" cy="26"/>
            </a:xfrm>
            <a:custGeom>
              <a:avLst/>
              <a:gdLst>
                <a:gd name="T0" fmla="*/ 56 w 11"/>
                <a:gd name="T1" fmla="*/ 113 h 12"/>
                <a:gd name="T2" fmla="*/ 56 w 11"/>
                <a:gd name="T3" fmla="*/ 121 h 12"/>
                <a:gd name="T4" fmla="*/ 80 w 11"/>
                <a:gd name="T5" fmla="*/ 9 h 12"/>
                <a:gd name="T6" fmla="*/ 48 w 11"/>
                <a:gd name="T7" fmla="*/ 1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7" y="11"/>
                  </a:moveTo>
                  <a:cubicBezTo>
                    <a:pt x="6" y="11"/>
                    <a:pt x="6" y="11"/>
                    <a:pt x="7" y="12"/>
                  </a:cubicBezTo>
                  <a:cubicBezTo>
                    <a:pt x="10" y="10"/>
                    <a:pt x="11" y="4"/>
                    <a:pt x="10" y="1"/>
                  </a:cubicBezTo>
                  <a:cubicBezTo>
                    <a:pt x="6" y="0"/>
                    <a:pt x="0" y="11"/>
                    <a:pt x="6" y="1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9" name="Freeform 340">
              <a:extLst>
                <a:ext uri="{FF2B5EF4-FFF2-40B4-BE49-F238E27FC236}">
                  <a16:creationId xmlns:a16="http://schemas.microsoft.com/office/drawing/2014/main" id="{13147AEE-D9BB-49D6-A57E-8A056D322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488"/>
              <a:ext cx="75" cy="108"/>
            </a:xfrm>
            <a:custGeom>
              <a:avLst/>
              <a:gdLst>
                <a:gd name="T0" fmla="*/ 0 w 37"/>
                <a:gd name="T1" fmla="*/ 0 h 50"/>
                <a:gd name="T2" fmla="*/ 16 w 37"/>
                <a:gd name="T3" fmla="*/ 121 h 50"/>
                <a:gd name="T4" fmla="*/ 32 w 37"/>
                <a:gd name="T5" fmla="*/ 173 h 50"/>
                <a:gd name="T6" fmla="*/ 41 w 37"/>
                <a:gd name="T7" fmla="*/ 225 h 50"/>
                <a:gd name="T8" fmla="*/ 99 w 37"/>
                <a:gd name="T9" fmla="*/ 281 h 50"/>
                <a:gd name="T10" fmla="*/ 124 w 37"/>
                <a:gd name="T11" fmla="*/ 330 h 50"/>
                <a:gd name="T12" fmla="*/ 160 w 37"/>
                <a:gd name="T13" fmla="*/ 354 h 50"/>
                <a:gd name="T14" fmla="*/ 193 w 37"/>
                <a:gd name="T15" fmla="*/ 391 h 50"/>
                <a:gd name="T16" fmla="*/ 235 w 37"/>
                <a:gd name="T17" fmla="*/ 426 h 50"/>
                <a:gd name="T18" fmla="*/ 300 w 37"/>
                <a:gd name="T19" fmla="*/ 454 h 50"/>
                <a:gd name="T20" fmla="*/ 243 w 37"/>
                <a:gd name="T21" fmla="*/ 354 h 50"/>
                <a:gd name="T22" fmla="*/ 160 w 37"/>
                <a:gd name="T23" fmla="*/ 253 h 50"/>
                <a:gd name="T24" fmla="*/ 65 w 37"/>
                <a:gd name="T25" fmla="*/ 89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50">
                  <a:moveTo>
                    <a:pt x="0" y="0"/>
                  </a:moveTo>
                  <a:cubicBezTo>
                    <a:pt x="4" y="4"/>
                    <a:pt x="2" y="7"/>
                    <a:pt x="2" y="12"/>
                  </a:cubicBezTo>
                  <a:cubicBezTo>
                    <a:pt x="2" y="14"/>
                    <a:pt x="3" y="15"/>
                    <a:pt x="4" y="17"/>
                  </a:cubicBezTo>
                  <a:cubicBezTo>
                    <a:pt x="4" y="18"/>
                    <a:pt x="4" y="21"/>
                    <a:pt x="5" y="22"/>
                  </a:cubicBezTo>
                  <a:cubicBezTo>
                    <a:pt x="6" y="26"/>
                    <a:pt x="10" y="25"/>
                    <a:pt x="12" y="28"/>
                  </a:cubicBezTo>
                  <a:cubicBezTo>
                    <a:pt x="14" y="30"/>
                    <a:pt x="13" y="31"/>
                    <a:pt x="15" y="33"/>
                  </a:cubicBezTo>
                  <a:cubicBezTo>
                    <a:pt x="16" y="34"/>
                    <a:pt x="18" y="34"/>
                    <a:pt x="19" y="35"/>
                  </a:cubicBezTo>
                  <a:cubicBezTo>
                    <a:pt x="21" y="36"/>
                    <a:pt x="21" y="38"/>
                    <a:pt x="23" y="39"/>
                  </a:cubicBezTo>
                  <a:cubicBezTo>
                    <a:pt x="25" y="40"/>
                    <a:pt x="26" y="40"/>
                    <a:pt x="28" y="42"/>
                  </a:cubicBezTo>
                  <a:cubicBezTo>
                    <a:pt x="29" y="43"/>
                    <a:pt x="35" y="50"/>
                    <a:pt x="36" y="45"/>
                  </a:cubicBezTo>
                  <a:cubicBezTo>
                    <a:pt x="37" y="41"/>
                    <a:pt x="31" y="37"/>
                    <a:pt x="29" y="35"/>
                  </a:cubicBezTo>
                  <a:cubicBezTo>
                    <a:pt x="25" y="32"/>
                    <a:pt x="22" y="29"/>
                    <a:pt x="19" y="25"/>
                  </a:cubicBezTo>
                  <a:cubicBezTo>
                    <a:pt x="14" y="20"/>
                    <a:pt x="12" y="14"/>
                    <a:pt x="8" y="9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0" name="Freeform 341">
              <a:extLst>
                <a:ext uri="{FF2B5EF4-FFF2-40B4-BE49-F238E27FC236}">
                  <a16:creationId xmlns:a16="http://schemas.microsoft.com/office/drawing/2014/main" id="{B6E8F287-901E-4E5A-8A40-8CA433AED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323"/>
              <a:ext cx="14" cy="13"/>
            </a:xfrm>
            <a:custGeom>
              <a:avLst/>
              <a:gdLst>
                <a:gd name="T0" fmla="*/ 32 w 7"/>
                <a:gd name="T1" fmla="*/ 0 h 6"/>
                <a:gd name="T2" fmla="*/ 8 w 7"/>
                <a:gd name="T3" fmla="*/ 43 h 6"/>
                <a:gd name="T4" fmla="*/ 32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7" y="2"/>
                    <a:pt x="2" y="6"/>
                    <a:pt x="1" y="4"/>
                  </a:cubicBezTo>
                  <a:cubicBezTo>
                    <a:pt x="0" y="2"/>
                    <a:pt x="3" y="1"/>
                    <a:pt x="4" y="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1" name="Freeform 342">
              <a:extLst>
                <a:ext uri="{FF2B5EF4-FFF2-40B4-BE49-F238E27FC236}">
                  <a16:creationId xmlns:a16="http://schemas.microsoft.com/office/drawing/2014/main" id="{4DF0F1EC-BDF3-4DE3-9B4B-9DAF9ECB4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473"/>
              <a:ext cx="22" cy="54"/>
            </a:xfrm>
            <a:custGeom>
              <a:avLst/>
              <a:gdLst>
                <a:gd name="T0" fmla="*/ 24 w 11"/>
                <a:gd name="T1" fmla="*/ 19 h 25"/>
                <a:gd name="T2" fmla="*/ 72 w 11"/>
                <a:gd name="T3" fmla="*/ 112 h 25"/>
                <a:gd name="T4" fmla="*/ 80 w 11"/>
                <a:gd name="T5" fmla="*/ 233 h 25"/>
                <a:gd name="T6" fmla="*/ 24 w 11"/>
                <a:gd name="T7" fmla="*/ 112 h 25"/>
                <a:gd name="T8" fmla="*/ 0 w 11"/>
                <a:gd name="T9" fmla="*/ 9 h 25"/>
                <a:gd name="T10" fmla="*/ 24 w 11"/>
                <a:gd name="T11" fmla="*/ 1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5">
                  <a:moveTo>
                    <a:pt x="3" y="2"/>
                  </a:moveTo>
                  <a:cubicBezTo>
                    <a:pt x="6" y="4"/>
                    <a:pt x="8" y="8"/>
                    <a:pt x="9" y="11"/>
                  </a:cubicBezTo>
                  <a:cubicBezTo>
                    <a:pt x="10" y="12"/>
                    <a:pt x="11" y="22"/>
                    <a:pt x="10" y="23"/>
                  </a:cubicBezTo>
                  <a:cubicBezTo>
                    <a:pt x="7" y="25"/>
                    <a:pt x="4" y="12"/>
                    <a:pt x="3" y="11"/>
                  </a:cubicBezTo>
                  <a:cubicBezTo>
                    <a:pt x="2" y="8"/>
                    <a:pt x="0" y="4"/>
                    <a:pt x="0" y="1"/>
                  </a:cubicBezTo>
                  <a:cubicBezTo>
                    <a:pt x="2" y="0"/>
                    <a:pt x="3" y="1"/>
                    <a:pt x="3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2" name="Freeform 343">
              <a:extLst>
                <a:ext uri="{FF2B5EF4-FFF2-40B4-BE49-F238E27FC236}">
                  <a16:creationId xmlns:a16="http://schemas.microsoft.com/office/drawing/2014/main" id="{8ABDC9B3-2DA1-4B0D-8118-746F96BFF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234"/>
              <a:ext cx="17" cy="15"/>
            </a:xfrm>
            <a:custGeom>
              <a:avLst/>
              <a:gdLst>
                <a:gd name="T0" fmla="*/ 77 w 8"/>
                <a:gd name="T1" fmla="*/ 9 h 7"/>
                <a:gd name="T2" fmla="*/ 0 w 8"/>
                <a:gd name="T3" fmla="*/ 41 h 7"/>
                <a:gd name="T4" fmla="*/ 77 w 8"/>
                <a:gd name="T5" fmla="*/ 0 h 7"/>
                <a:gd name="T6" fmla="*/ 77 w 8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8" y="1"/>
                  </a:moveTo>
                  <a:cubicBezTo>
                    <a:pt x="7" y="4"/>
                    <a:pt x="0" y="7"/>
                    <a:pt x="0" y="4"/>
                  </a:cubicBezTo>
                  <a:cubicBezTo>
                    <a:pt x="0" y="1"/>
                    <a:pt x="6" y="0"/>
                    <a:pt x="8" y="0"/>
                  </a:cubicBezTo>
                  <a:cubicBezTo>
                    <a:pt x="8" y="1"/>
                    <a:pt x="8" y="1"/>
                    <a:pt x="8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3" name="Freeform 344">
              <a:extLst>
                <a:ext uri="{FF2B5EF4-FFF2-40B4-BE49-F238E27FC236}">
                  <a16:creationId xmlns:a16="http://schemas.microsoft.com/office/drawing/2014/main" id="{18A494A1-BE61-46D7-98C8-DCCD5D679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620"/>
              <a:ext cx="61" cy="42"/>
            </a:xfrm>
            <a:custGeom>
              <a:avLst/>
              <a:gdLst>
                <a:gd name="T0" fmla="*/ 0 w 30"/>
                <a:gd name="T1" fmla="*/ 0 h 19"/>
                <a:gd name="T2" fmla="*/ 41 w 30"/>
                <a:gd name="T3" fmla="*/ 44 h 19"/>
                <a:gd name="T4" fmla="*/ 116 w 30"/>
                <a:gd name="T5" fmla="*/ 108 h 19"/>
                <a:gd name="T6" fmla="*/ 252 w 30"/>
                <a:gd name="T7" fmla="*/ 195 h 19"/>
                <a:gd name="T8" fmla="*/ 136 w 30"/>
                <a:gd name="T9" fmla="*/ 153 h 19"/>
                <a:gd name="T10" fmla="*/ 57 w 30"/>
                <a:gd name="T11" fmla="*/ 73 h 19"/>
                <a:gd name="T12" fmla="*/ 0 w 30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9">
                  <a:moveTo>
                    <a:pt x="0" y="0"/>
                  </a:moveTo>
                  <a:cubicBezTo>
                    <a:pt x="2" y="0"/>
                    <a:pt x="3" y="2"/>
                    <a:pt x="5" y="4"/>
                  </a:cubicBezTo>
                  <a:cubicBezTo>
                    <a:pt x="8" y="7"/>
                    <a:pt x="10" y="8"/>
                    <a:pt x="14" y="10"/>
                  </a:cubicBezTo>
                  <a:cubicBezTo>
                    <a:pt x="19" y="11"/>
                    <a:pt x="27" y="14"/>
                    <a:pt x="30" y="18"/>
                  </a:cubicBezTo>
                  <a:cubicBezTo>
                    <a:pt x="27" y="19"/>
                    <a:pt x="19" y="16"/>
                    <a:pt x="16" y="14"/>
                  </a:cubicBezTo>
                  <a:cubicBezTo>
                    <a:pt x="12" y="13"/>
                    <a:pt x="10" y="9"/>
                    <a:pt x="7" y="7"/>
                  </a:cubicBezTo>
                  <a:cubicBezTo>
                    <a:pt x="4" y="5"/>
                    <a:pt x="1" y="3"/>
                    <a:pt x="0" y="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4" name="Freeform 345">
              <a:extLst>
                <a:ext uri="{FF2B5EF4-FFF2-40B4-BE49-F238E27FC236}">
                  <a16:creationId xmlns:a16="http://schemas.microsoft.com/office/drawing/2014/main" id="{0ABA2310-0465-4623-8850-3F71DBFB7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219"/>
              <a:ext cx="25" cy="15"/>
            </a:xfrm>
            <a:custGeom>
              <a:avLst/>
              <a:gdLst>
                <a:gd name="T0" fmla="*/ 17 w 12"/>
                <a:gd name="T1" fmla="*/ 60 h 7"/>
                <a:gd name="T2" fmla="*/ 108 w 12"/>
                <a:gd name="T3" fmla="*/ 0 h 7"/>
                <a:gd name="T4" fmla="*/ 17 w 12"/>
                <a:gd name="T5" fmla="*/ 5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2" y="6"/>
                  </a:moveTo>
                  <a:cubicBezTo>
                    <a:pt x="6" y="7"/>
                    <a:pt x="11" y="3"/>
                    <a:pt x="12" y="0"/>
                  </a:cubicBezTo>
                  <a:cubicBezTo>
                    <a:pt x="9" y="0"/>
                    <a:pt x="0" y="2"/>
                    <a:pt x="2" y="5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5" name="Freeform 346">
              <a:extLst>
                <a:ext uri="{FF2B5EF4-FFF2-40B4-BE49-F238E27FC236}">
                  <a16:creationId xmlns:a16="http://schemas.microsoft.com/office/drawing/2014/main" id="{9523C25D-A138-4588-9927-D1E788C04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453"/>
              <a:ext cx="15" cy="17"/>
            </a:xfrm>
            <a:custGeom>
              <a:avLst/>
              <a:gdLst>
                <a:gd name="T0" fmla="*/ 9 w 7"/>
                <a:gd name="T1" fmla="*/ 0 h 8"/>
                <a:gd name="T2" fmla="*/ 69 w 7"/>
                <a:gd name="T3" fmla="*/ 49 h 8"/>
                <a:gd name="T4" fmla="*/ 41 w 7"/>
                <a:gd name="T5" fmla="*/ 77 h 8"/>
                <a:gd name="T6" fmla="*/ 0 w 7"/>
                <a:gd name="T7" fmla="*/ 0 h 8"/>
                <a:gd name="T8" fmla="*/ 9 w 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3" y="1"/>
                    <a:pt x="7" y="2"/>
                    <a:pt x="7" y="5"/>
                  </a:cubicBezTo>
                  <a:cubicBezTo>
                    <a:pt x="7" y="7"/>
                    <a:pt x="6" y="8"/>
                    <a:pt x="4" y="8"/>
                  </a:cubicBezTo>
                  <a:cubicBezTo>
                    <a:pt x="3" y="7"/>
                    <a:pt x="0" y="2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6" name="Freeform 347">
              <a:extLst>
                <a:ext uri="{FF2B5EF4-FFF2-40B4-BE49-F238E27FC236}">
                  <a16:creationId xmlns:a16="http://schemas.microsoft.com/office/drawing/2014/main" id="{3D7796FE-498B-4D99-B7A3-465FB2662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642"/>
              <a:ext cx="68" cy="20"/>
            </a:xfrm>
            <a:custGeom>
              <a:avLst/>
              <a:gdLst>
                <a:gd name="T0" fmla="*/ 0 w 33"/>
                <a:gd name="T1" fmla="*/ 36 h 9"/>
                <a:gd name="T2" fmla="*/ 107 w 33"/>
                <a:gd name="T3" fmla="*/ 89 h 9"/>
                <a:gd name="T4" fmla="*/ 173 w 33"/>
                <a:gd name="T5" fmla="*/ 89 h 9"/>
                <a:gd name="T6" fmla="*/ 272 w 33"/>
                <a:gd name="T7" fmla="*/ 53 h 9"/>
                <a:gd name="T8" fmla="*/ 157 w 33"/>
                <a:gd name="T9" fmla="*/ 9 h 9"/>
                <a:gd name="T10" fmla="*/ 52 w 33"/>
                <a:gd name="T11" fmla="*/ 2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9">
                  <a:moveTo>
                    <a:pt x="0" y="3"/>
                  </a:moveTo>
                  <a:cubicBezTo>
                    <a:pt x="3" y="6"/>
                    <a:pt x="8" y="6"/>
                    <a:pt x="12" y="8"/>
                  </a:cubicBezTo>
                  <a:cubicBezTo>
                    <a:pt x="16" y="9"/>
                    <a:pt x="16" y="9"/>
                    <a:pt x="20" y="8"/>
                  </a:cubicBezTo>
                  <a:cubicBezTo>
                    <a:pt x="24" y="8"/>
                    <a:pt x="30" y="9"/>
                    <a:pt x="31" y="5"/>
                  </a:cubicBezTo>
                  <a:cubicBezTo>
                    <a:pt x="33" y="1"/>
                    <a:pt x="21" y="1"/>
                    <a:pt x="18" y="1"/>
                  </a:cubicBezTo>
                  <a:cubicBezTo>
                    <a:pt x="15" y="1"/>
                    <a:pt x="7" y="0"/>
                    <a:pt x="6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7" name="Freeform 348">
              <a:extLst>
                <a:ext uri="{FF2B5EF4-FFF2-40B4-BE49-F238E27FC236}">
                  <a16:creationId xmlns:a16="http://schemas.microsoft.com/office/drawing/2014/main" id="{73047F57-202D-4976-96C5-B909C6F5B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614"/>
              <a:ext cx="45" cy="56"/>
            </a:xfrm>
            <a:custGeom>
              <a:avLst/>
              <a:gdLst>
                <a:gd name="T0" fmla="*/ 84 w 22"/>
                <a:gd name="T1" fmla="*/ 9 h 26"/>
                <a:gd name="T2" fmla="*/ 172 w 22"/>
                <a:gd name="T3" fmla="*/ 181 h 26"/>
                <a:gd name="T4" fmla="*/ 33 w 22"/>
                <a:gd name="T5" fmla="*/ 121 h 26"/>
                <a:gd name="T6" fmla="*/ 33 w 22"/>
                <a:gd name="T7" fmla="*/ 19 h 26"/>
                <a:gd name="T8" fmla="*/ 96 w 22"/>
                <a:gd name="T9" fmla="*/ 2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10" y="1"/>
                  </a:moveTo>
                  <a:cubicBezTo>
                    <a:pt x="12" y="5"/>
                    <a:pt x="22" y="12"/>
                    <a:pt x="20" y="18"/>
                  </a:cubicBezTo>
                  <a:cubicBezTo>
                    <a:pt x="17" y="26"/>
                    <a:pt x="6" y="15"/>
                    <a:pt x="4" y="12"/>
                  </a:cubicBezTo>
                  <a:cubicBezTo>
                    <a:pt x="2" y="8"/>
                    <a:pt x="0" y="4"/>
                    <a:pt x="4" y="2"/>
                  </a:cubicBezTo>
                  <a:cubicBezTo>
                    <a:pt x="6" y="0"/>
                    <a:pt x="9" y="1"/>
                    <a:pt x="11" y="3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8" name="Freeform 349">
              <a:extLst>
                <a:ext uri="{FF2B5EF4-FFF2-40B4-BE49-F238E27FC236}">
                  <a16:creationId xmlns:a16="http://schemas.microsoft.com/office/drawing/2014/main" id="{093CC9B4-FC47-4DD2-830B-463B4A6D2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651"/>
              <a:ext cx="45" cy="19"/>
            </a:xfrm>
            <a:custGeom>
              <a:avLst/>
              <a:gdLst>
                <a:gd name="T0" fmla="*/ 25 w 22"/>
                <a:gd name="T1" fmla="*/ 0 h 9"/>
                <a:gd name="T2" fmla="*/ 84 w 22"/>
                <a:gd name="T3" fmla="*/ 76 h 9"/>
                <a:gd name="T4" fmla="*/ 8 w 22"/>
                <a:gd name="T5" fmla="*/ 8 h 9"/>
                <a:gd name="T6" fmla="*/ 33 w 22"/>
                <a:gd name="T7" fmla="*/ 8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9">
                  <a:moveTo>
                    <a:pt x="3" y="0"/>
                  </a:moveTo>
                  <a:cubicBezTo>
                    <a:pt x="8" y="2"/>
                    <a:pt x="22" y="7"/>
                    <a:pt x="10" y="8"/>
                  </a:cubicBezTo>
                  <a:cubicBezTo>
                    <a:pt x="5" y="9"/>
                    <a:pt x="0" y="7"/>
                    <a:pt x="1" y="1"/>
                  </a:cubicBezTo>
                  <a:cubicBezTo>
                    <a:pt x="2" y="1"/>
                    <a:pt x="3" y="1"/>
                    <a:pt x="4" y="1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9" name="Freeform 350">
              <a:extLst>
                <a:ext uri="{FF2B5EF4-FFF2-40B4-BE49-F238E27FC236}">
                  <a16:creationId xmlns:a16="http://schemas.microsoft.com/office/drawing/2014/main" id="{8D997078-5760-4B59-8F88-77ED32D1C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668"/>
              <a:ext cx="41" cy="24"/>
            </a:xfrm>
            <a:custGeom>
              <a:avLst/>
              <a:gdLst>
                <a:gd name="T0" fmla="*/ 88 w 20"/>
                <a:gd name="T1" fmla="*/ 20 h 11"/>
                <a:gd name="T2" fmla="*/ 0 w 20"/>
                <a:gd name="T3" fmla="*/ 44 h 11"/>
                <a:gd name="T4" fmla="*/ 105 w 20"/>
                <a:gd name="T5" fmla="*/ 105 h 11"/>
                <a:gd name="T6" fmla="*/ 76 w 20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1">
                  <a:moveTo>
                    <a:pt x="10" y="2"/>
                  </a:moveTo>
                  <a:cubicBezTo>
                    <a:pt x="7" y="2"/>
                    <a:pt x="0" y="0"/>
                    <a:pt x="0" y="4"/>
                  </a:cubicBezTo>
                  <a:cubicBezTo>
                    <a:pt x="0" y="7"/>
                    <a:pt x="9" y="11"/>
                    <a:pt x="12" y="10"/>
                  </a:cubicBezTo>
                  <a:cubicBezTo>
                    <a:pt x="20" y="8"/>
                    <a:pt x="12" y="3"/>
                    <a:pt x="9" y="2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0" name="Freeform 351">
              <a:extLst>
                <a:ext uri="{FF2B5EF4-FFF2-40B4-BE49-F238E27FC236}">
                  <a16:creationId xmlns:a16="http://schemas.microsoft.com/office/drawing/2014/main" id="{86BA6009-B71A-4308-BCEF-5C08DEA38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657"/>
              <a:ext cx="65" cy="24"/>
            </a:xfrm>
            <a:custGeom>
              <a:avLst/>
              <a:gdLst>
                <a:gd name="T0" fmla="*/ 116 w 32"/>
                <a:gd name="T1" fmla="*/ 9 h 11"/>
                <a:gd name="T2" fmla="*/ 268 w 32"/>
                <a:gd name="T3" fmla="*/ 44 h 11"/>
                <a:gd name="T4" fmla="*/ 211 w 32"/>
                <a:gd name="T5" fmla="*/ 105 h 11"/>
                <a:gd name="T6" fmla="*/ 124 w 32"/>
                <a:gd name="T7" fmla="*/ 96 h 11"/>
                <a:gd name="T8" fmla="*/ 8 w 32"/>
                <a:gd name="T9" fmla="*/ 113 h 11"/>
                <a:gd name="T10" fmla="*/ 136 w 32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1">
                  <a:moveTo>
                    <a:pt x="14" y="1"/>
                  </a:moveTo>
                  <a:cubicBezTo>
                    <a:pt x="20" y="3"/>
                    <a:pt x="26" y="3"/>
                    <a:pt x="32" y="4"/>
                  </a:cubicBezTo>
                  <a:cubicBezTo>
                    <a:pt x="29" y="5"/>
                    <a:pt x="28" y="8"/>
                    <a:pt x="25" y="10"/>
                  </a:cubicBezTo>
                  <a:cubicBezTo>
                    <a:pt x="21" y="11"/>
                    <a:pt x="19" y="10"/>
                    <a:pt x="15" y="9"/>
                  </a:cubicBezTo>
                  <a:cubicBezTo>
                    <a:pt x="11" y="9"/>
                    <a:pt x="5" y="10"/>
                    <a:pt x="1" y="11"/>
                  </a:cubicBezTo>
                  <a:cubicBezTo>
                    <a:pt x="0" y="4"/>
                    <a:pt x="12" y="4"/>
                    <a:pt x="16" y="0"/>
                  </a:cubicBezTo>
                </a:path>
              </a:pathLst>
            </a:custGeom>
            <a:solidFill>
              <a:srgbClr val="F4EE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1" name="Freeform 352">
              <a:extLst>
                <a:ext uri="{FF2B5EF4-FFF2-40B4-BE49-F238E27FC236}">
                  <a16:creationId xmlns:a16="http://schemas.microsoft.com/office/drawing/2014/main" id="{38C90FDB-07EC-470D-BEC5-3E936EAE0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229"/>
              <a:ext cx="26" cy="24"/>
            </a:xfrm>
            <a:custGeom>
              <a:avLst/>
              <a:gdLst>
                <a:gd name="T0" fmla="*/ 48 w 13"/>
                <a:gd name="T1" fmla="*/ 105 h 11"/>
                <a:gd name="T2" fmla="*/ 72 w 13"/>
                <a:gd name="T3" fmla="*/ 96 h 11"/>
                <a:gd name="T4" fmla="*/ 48 w 13"/>
                <a:gd name="T5" fmla="*/ 11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6" y="10"/>
                  </a:moveTo>
                  <a:cubicBezTo>
                    <a:pt x="7" y="10"/>
                    <a:pt x="8" y="9"/>
                    <a:pt x="9" y="9"/>
                  </a:cubicBezTo>
                  <a:cubicBezTo>
                    <a:pt x="13" y="0"/>
                    <a:pt x="0" y="10"/>
                    <a:pt x="6" y="11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2" name="Freeform 353">
              <a:extLst>
                <a:ext uri="{FF2B5EF4-FFF2-40B4-BE49-F238E27FC236}">
                  <a16:creationId xmlns:a16="http://schemas.microsoft.com/office/drawing/2014/main" id="{6A5DA361-500F-47EF-A4A4-D1957C697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436"/>
              <a:ext cx="18" cy="24"/>
            </a:xfrm>
            <a:custGeom>
              <a:avLst/>
              <a:gdLst>
                <a:gd name="T0" fmla="*/ 16 w 9"/>
                <a:gd name="T1" fmla="*/ 0 h 11"/>
                <a:gd name="T2" fmla="*/ 72 w 9"/>
                <a:gd name="T3" fmla="*/ 96 h 11"/>
                <a:gd name="T4" fmla="*/ 0 w 9"/>
                <a:gd name="T5" fmla="*/ 9 h 11"/>
                <a:gd name="T6" fmla="*/ 24 w 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2" y="0"/>
                  </a:moveTo>
                  <a:cubicBezTo>
                    <a:pt x="4" y="3"/>
                    <a:pt x="9" y="5"/>
                    <a:pt x="9" y="9"/>
                  </a:cubicBezTo>
                  <a:cubicBezTo>
                    <a:pt x="5" y="11"/>
                    <a:pt x="1" y="4"/>
                    <a:pt x="0" y="1"/>
                  </a:cubicBezTo>
                  <a:cubicBezTo>
                    <a:pt x="0" y="0"/>
                    <a:pt x="2" y="0"/>
                    <a:pt x="3" y="0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3" name="Freeform 354">
              <a:extLst>
                <a:ext uri="{FF2B5EF4-FFF2-40B4-BE49-F238E27FC236}">
                  <a16:creationId xmlns:a16="http://schemas.microsoft.com/office/drawing/2014/main" id="{1F765657-D1F4-4043-AB15-04A5F8876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2481"/>
              <a:ext cx="15" cy="24"/>
            </a:xfrm>
            <a:custGeom>
              <a:avLst/>
              <a:gdLst>
                <a:gd name="T0" fmla="*/ 41 w 7"/>
                <a:gd name="T1" fmla="*/ 9 h 11"/>
                <a:gd name="T2" fmla="*/ 41 w 7"/>
                <a:gd name="T3" fmla="*/ 113 h 11"/>
                <a:gd name="T4" fmla="*/ 0 w 7"/>
                <a:gd name="T5" fmla="*/ 33 h 11"/>
                <a:gd name="T6" fmla="*/ 41 w 7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4" y="1"/>
                  </a:moveTo>
                  <a:cubicBezTo>
                    <a:pt x="4" y="4"/>
                    <a:pt x="7" y="9"/>
                    <a:pt x="4" y="11"/>
                  </a:cubicBezTo>
                  <a:cubicBezTo>
                    <a:pt x="2" y="10"/>
                    <a:pt x="0" y="6"/>
                    <a:pt x="0" y="3"/>
                  </a:cubicBezTo>
                  <a:cubicBezTo>
                    <a:pt x="1" y="1"/>
                    <a:pt x="3" y="0"/>
                    <a:pt x="4" y="2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4" name="Freeform 355">
              <a:extLst>
                <a:ext uri="{FF2B5EF4-FFF2-40B4-BE49-F238E27FC236}">
                  <a16:creationId xmlns:a16="http://schemas.microsoft.com/office/drawing/2014/main" id="{95AB5C91-8691-4EC2-82DD-91F1B4B38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342"/>
              <a:ext cx="12" cy="18"/>
            </a:xfrm>
            <a:custGeom>
              <a:avLst/>
              <a:gdLst>
                <a:gd name="T0" fmla="*/ 24 w 6"/>
                <a:gd name="T1" fmla="*/ 81 h 8"/>
                <a:gd name="T2" fmla="*/ 32 w 6"/>
                <a:gd name="T3" fmla="*/ 0 h 8"/>
                <a:gd name="T4" fmla="*/ 24 w 6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7"/>
                  </a:moveTo>
                  <a:cubicBezTo>
                    <a:pt x="4" y="8"/>
                    <a:pt x="6" y="1"/>
                    <a:pt x="4" y="0"/>
                  </a:cubicBezTo>
                  <a:cubicBezTo>
                    <a:pt x="2" y="2"/>
                    <a:pt x="0" y="5"/>
                    <a:pt x="3" y="8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5" name="Freeform 356">
              <a:extLst>
                <a:ext uri="{FF2B5EF4-FFF2-40B4-BE49-F238E27FC236}">
                  <a16:creationId xmlns:a16="http://schemas.microsoft.com/office/drawing/2014/main" id="{7ACC90E5-5869-41B8-A25B-9F0643420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464"/>
              <a:ext cx="12" cy="15"/>
            </a:xfrm>
            <a:custGeom>
              <a:avLst/>
              <a:gdLst>
                <a:gd name="T0" fmla="*/ 8 w 6"/>
                <a:gd name="T1" fmla="*/ 0 h 7"/>
                <a:gd name="T2" fmla="*/ 24 w 6"/>
                <a:gd name="T3" fmla="*/ 69 h 7"/>
                <a:gd name="T4" fmla="*/ 0 w 6"/>
                <a:gd name="T5" fmla="*/ 0 h 7"/>
                <a:gd name="T6" fmla="*/ 16 w 6"/>
                <a:gd name="T7" fmla="*/ 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1" y="0"/>
                  </a:moveTo>
                  <a:cubicBezTo>
                    <a:pt x="3" y="1"/>
                    <a:pt x="6" y="6"/>
                    <a:pt x="3" y="7"/>
                  </a:cubicBezTo>
                  <a:cubicBezTo>
                    <a:pt x="0" y="7"/>
                    <a:pt x="0" y="2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6" name="Freeform 357">
              <a:extLst>
                <a:ext uri="{FF2B5EF4-FFF2-40B4-BE49-F238E27FC236}">
                  <a16:creationId xmlns:a16="http://schemas.microsoft.com/office/drawing/2014/main" id="{71E591EB-43C3-4F76-A9D6-D1F585391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627"/>
              <a:ext cx="33" cy="11"/>
            </a:xfrm>
            <a:custGeom>
              <a:avLst/>
              <a:gdLst>
                <a:gd name="T0" fmla="*/ 25 w 16"/>
                <a:gd name="T1" fmla="*/ 9 h 5"/>
                <a:gd name="T2" fmla="*/ 140 w 16"/>
                <a:gd name="T3" fmla="*/ 33 h 5"/>
                <a:gd name="T4" fmla="*/ 25 w 1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">
                  <a:moveTo>
                    <a:pt x="3" y="1"/>
                  </a:moveTo>
                  <a:cubicBezTo>
                    <a:pt x="8" y="1"/>
                    <a:pt x="12" y="0"/>
                    <a:pt x="16" y="3"/>
                  </a:cubicBezTo>
                  <a:cubicBezTo>
                    <a:pt x="14" y="5"/>
                    <a:pt x="0" y="3"/>
                    <a:pt x="3" y="0"/>
                  </a:cubicBezTo>
                </a:path>
              </a:pathLst>
            </a:custGeom>
            <a:solidFill>
              <a:srgbClr val="D5A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7" name="Freeform 358">
              <a:extLst>
                <a:ext uri="{FF2B5EF4-FFF2-40B4-BE49-F238E27FC236}">
                  <a16:creationId xmlns:a16="http://schemas.microsoft.com/office/drawing/2014/main" id="{D909EF92-8C5F-452A-828B-B534559BC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036"/>
              <a:ext cx="405" cy="167"/>
            </a:xfrm>
            <a:custGeom>
              <a:avLst/>
              <a:gdLst>
                <a:gd name="T0" fmla="*/ 0 w 199"/>
                <a:gd name="T1" fmla="*/ 0 h 77"/>
                <a:gd name="T2" fmla="*/ 684 w 199"/>
                <a:gd name="T3" fmla="*/ 226 h 77"/>
                <a:gd name="T4" fmla="*/ 1549 w 199"/>
                <a:gd name="T5" fmla="*/ 568 h 77"/>
                <a:gd name="T6" fmla="*/ 1661 w 199"/>
                <a:gd name="T7" fmla="*/ 785 h 77"/>
                <a:gd name="T8" fmla="*/ 1628 w 199"/>
                <a:gd name="T9" fmla="*/ 768 h 77"/>
                <a:gd name="T10" fmla="*/ 676 w 199"/>
                <a:gd name="T11" fmla="*/ 314 h 77"/>
                <a:gd name="T12" fmla="*/ 187 w 199"/>
                <a:gd name="T13" fmla="*/ 184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9" h="77">
                  <a:moveTo>
                    <a:pt x="0" y="0"/>
                  </a:moveTo>
                  <a:cubicBezTo>
                    <a:pt x="14" y="7"/>
                    <a:pt x="42" y="17"/>
                    <a:pt x="81" y="22"/>
                  </a:cubicBezTo>
                  <a:cubicBezTo>
                    <a:pt x="134" y="27"/>
                    <a:pt x="174" y="49"/>
                    <a:pt x="184" y="56"/>
                  </a:cubicBezTo>
                  <a:cubicBezTo>
                    <a:pt x="199" y="67"/>
                    <a:pt x="197" y="77"/>
                    <a:pt x="197" y="77"/>
                  </a:cubicBezTo>
                  <a:cubicBezTo>
                    <a:pt x="193" y="75"/>
                    <a:pt x="193" y="75"/>
                    <a:pt x="193" y="75"/>
                  </a:cubicBezTo>
                  <a:cubicBezTo>
                    <a:pt x="166" y="45"/>
                    <a:pt x="123" y="36"/>
                    <a:pt x="80" y="31"/>
                  </a:cubicBezTo>
                  <a:cubicBezTo>
                    <a:pt x="57" y="29"/>
                    <a:pt x="36" y="23"/>
                    <a:pt x="22" y="18"/>
                  </a:cubicBezTo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8" name="Freeform 359">
              <a:extLst>
                <a:ext uri="{FF2B5EF4-FFF2-40B4-BE49-F238E27FC236}">
                  <a16:creationId xmlns:a16="http://schemas.microsoft.com/office/drawing/2014/main" id="{585B98EC-69BB-458F-8FE8-1C5E9D277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019"/>
              <a:ext cx="444" cy="182"/>
            </a:xfrm>
            <a:custGeom>
              <a:avLst/>
              <a:gdLst>
                <a:gd name="T0" fmla="*/ 33 w 218"/>
                <a:gd name="T1" fmla="*/ 0 h 84"/>
                <a:gd name="T2" fmla="*/ 845 w 218"/>
                <a:gd name="T3" fmla="*/ 286 h 84"/>
                <a:gd name="T4" fmla="*/ 1713 w 218"/>
                <a:gd name="T5" fmla="*/ 644 h 84"/>
                <a:gd name="T6" fmla="*/ 1776 w 218"/>
                <a:gd name="T7" fmla="*/ 854 h 84"/>
                <a:gd name="T8" fmla="*/ 1776 w 218"/>
                <a:gd name="T9" fmla="*/ 854 h 84"/>
                <a:gd name="T10" fmla="*/ 829 w 218"/>
                <a:gd name="T11" fmla="*/ 386 h 84"/>
                <a:gd name="T12" fmla="*/ 171 w 218"/>
                <a:gd name="T13" fmla="*/ 173 h 84"/>
                <a:gd name="T14" fmla="*/ 33 w 218"/>
                <a:gd name="T15" fmla="*/ 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8" h="84">
                  <a:moveTo>
                    <a:pt x="4" y="0"/>
                  </a:moveTo>
                  <a:cubicBezTo>
                    <a:pt x="4" y="0"/>
                    <a:pt x="40" y="22"/>
                    <a:pt x="100" y="28"/>
                  </a:cubicBezTo>
                  <a:cubicBezTo>
                    <a:pt x="152" y="34"/>
                    <a:pt x="192" y="56"/>
                    <a:pt x="203" y="63"/>
                  </a:cubicBezTo>
                  <a:cubicBezTo>
                    <a:pt x="218" y="73"/>
                    <a:pt x="210" y="84"/>
                    <a:pt x="210" y="84"/>
                  </a:cubicBezTo>
                  <a:cubicBezTo>
                    <a:pt x="210" y="84"/>
                    <a:pt x="210" y="84"/>
                    <a:pt x="210" y="84"/>
                  </a:cubicBezTo>
                  <a:cubicBezTo>
                    <a:pt x="184" y="53"/>
                    <a:pt x="141" y="42"/>
                    <a:pt x="98" y="38"/>
                  </a:cubicBezTo>
                  <a:cubicBezTo>
                    <a:pt x="65" y="34"/>
                    <a:pt x="32" y="21"/>
                    <a:pt x="20" y="17"/>
                  </a:cubicBezTo>
                  <a:cubicBezTo>
                    <a:pt x="20" y="17"/>
                    <a:pt x="0" y="5"/>
                    <a:pt x="4" y="0"/>
                  </a:cubicBezTo>
                </a:path>
              </a:pathLst>
            </a:custGeom>
            <a:solidFill>
              <a:srgbClr val="F1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9" name="Freeform 360">
              <a:extLst>
                <a:ext uri="{FF2B5EF4-FFF2-40B4-BE49-F238E27FC236}">
                  <a16:creationId xmlns:a16="http://schemas.microsoft.com/office/drawing/2014/main" id="{0E9154E1-B8EF-4FF8-9528-0188CC944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056"/>
              <a:ext cx="158" cy="41"/>
            </a:xfrm>
            <a:custGeom>
              <a:avLst/>
              <a:gdLst>
                <a:gd name="T0" fmla="*/ 0 w 78"/>
                <a:gd name="T1" fmla="*/ 9 h 19"/>
                <a:gd name="T2" fmla="*/ 648 w 78"/>
                <a:gd name="T3" fmla="*/ 190 h 19"/>
                <a:gd name="T4" fmla="*/ 0 w 78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9">
                  <a:moveTo>
                    <a:pt x="0" y="1"/>
                  </a:moveTo>
                  <a:cubicBezTo>
                    <a:pt x="0" y="1"/>
                    <a:pt x="27" y="15"/>
                    <a:pt x="78" y="19"/>
                  </a:cubicBezTo>
                  <a:cubicBezTo>
                    <a:pt x="78" y="19"/>
                    <a:pt x="14" y="7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0" name="Freeform 361">
              <a:extLst>
                <a:ext uri="{FF2B5EF4-FFF2-40B4-BE49-F238E27FC236}">
                  <a16:creationId xmlns:a16="http://schemas.microsoft.com/office/drawing/2014/main" id="{D1F3B1B7-479F-4023-8635-234C06D6E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117"/>
              <a:ext cx="114" cy="69"/>
            </a:xfrm>
            <a:custGeom>
              <a:avLst/>
              <a:gdLst>
                <a:gd name="T0" fmla="*/ 472 w 56"/>
                <a:gd name="T1" fmla="*/ 321 h 32"/>
                <a:gd name="T2" fmla="*/ 0 w 56"/>
                <a:gd name="T3" fmla="*/ 0 h 32"/>
                <a:gd name="T4" fmla="*/ 472 w 56"/>
                <a:gd name="T5" fmla="*/ 3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2">
                  <a:moveTo>
                    <a:pt x="56" y="32"/>
                  </a:moveTo>
                  <a:cubicBezTo>
                    <a:pt x="56" y="32"/>
                    <a:pt x="39" y="13"/>
                    <a:pt x="0" y="0"/>
                  </a:cubicBezTo>
                  <a:cubicBezTo>
                    <a:pt x="0" y="0"/>
                    <a:pt x="48" y="10"/>
                    <a:pt x="56" y="32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1" name="Freeform 362">
              <a:extLst>
                <a:ext uri="{FF2B5EF4-FFF2-40B4-BE49-F238E27FC236}">
                  <a16:creationId xmlns:a16="http://schemas.microsoft.com/office/drawing/2014/main" id="{8F377857-4786-4807-A4F3-BDE904339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060"/>
              <a:ext cx="161" cy="37"/>
            </a:xfrm>
            <a:custGeom>
              <a:avLst/>
              <a:gdLst>
                <a:gd name="T0" fmla="*/ 0 w 79"/>
                <a:gd name="T1" fmla="*/ 0 h 17"/>
                <a:gd name="T2" fmla="*/ 668 w 79"/>
                <a:gd name="T3" fmla="*/ 176 h 17"/>
                <a:gd name="T4" fmla="*/ 0 w 7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7">
                  <a:moveTo>
                    <a:pt x="0" y="0"/>
                  </a:moveTo>
                  <a:cubicBezTo>
                    <a:pt x="0" y="0"/>
                    <a:pt x="46" y="15"/>
                    <a:pt x="79" y="17"/>
                  </a:cubicBezTo>
                  <a:cubicBezTo>
                    <a:pt x="79" y="17"/>
                    <a:pt x="21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2" name="Freeform 363">
              <a:extLst>
                <a:ext uri="{FF2B5EF4-FFF2-40B4-BE49-F238E27FC236}">
                  <a16:creationId xmlns:a16="http://schemas.microsoft.com/office/drawing/2014/main" id="{FDB9C56D-7472-43AE-96F3-446E066CD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127"/>
              <a:ext cx="83" cy="57"/>
            </a:xfrm>
            <a:custGeom>
              <a:avLst/>
              <a:gdLst>
                <a:gd name="T0" fmla="*/ 0 w 41"/>
                <a:gd name="T1" fmla="*/ 0 h 26"/>
                <a:gd name="T2" fmla="*/ 340 w 41"/>
                <a:gd name="T3" fmla="*/ 274 h 26"/>
                <a:gd name="T4" fmla="*/ 0 w 41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6">
                  <a:moveTo>
                    <a:pt x="0" y="0"/>
                  </a:moveTo>
                  <a:cubicBezTo>
                    <a:pt x="0" y="0"/>
                    <a:pt x="35" y="15"/>
                    <a:pt x="41" y="26"/>
                  </a:cubicBezTo>
                  <a:cubicBezTo>
                    <a:pt x="41" y="26"/>
                    <a:pt x="39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3" name="Freeform 364">
              <a:extLst>
                <a:ext uri="{FF2B5EF4-FFF2-40B4-BE49-F238E27FC236}">
                  <a16:creationId xmlns:a16="http://schemas.microsoft.com/office/drawing/2014/main" id="{582BE4B1-9B40-4A68-B34F-3B6EF98AF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017"/>
              <a:ext cx="431" cy="184"/>
            </a:xfrm>
            <a:custGeom>
              <a:avLst/>
              <a:gdLst>
                <a:gd name="T0" fmla="*/ 0 w 212"/>
                <a:gd name="T1" fmla="*/ 0 h 85"/>
                <a:gd name="T2" fmla="*/ 8 w 212"/>
                <a:gd name="T3" fmla="*/ 9 h 85"/>
                <a:gd name="T4" fmla="*/ 789 w 212"/>
                <a:gd name="T5" fmla="*/ 294 h 85"/>
                <a:gd name="T6" fmla="*/ 1657 w 212"/>
                <a:gd name="T7" fmla="*/ 652 h 85"/>
                <a:gd name="T8" fmla="*/ 1716 w 212"/>
                <a:gd name="T9" fmla="*/ 862 h 85"/>
                <a:gd name="T10" fmla="*/ 1716 w 212"/>
                <a:gd name="T11" fmla="*/ 862 h 85"/>
                <a:gd name="T12" fmla="*/ 773 w 212"/>
                <a:gd name="T13" fmla="*/ 394 h 85"/>
                <a:gd name="T14" fmla="*/ 136 w 212"/>
                <a:gd name="T15" fmla="*/ 182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2" h="85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34" y="23"/>
                    <a:pt x="94" y="29"/>
                  </a:cubicBezTo>
                  <a:cubicBezTo>
                    <a:pt x="146" y="35"/>
                    <a:pt x="186" y="57"/>
                    <a:pt x="197" y="64"/>
                  </a:cubicBezTo>
                  <a:cubicBezTo>
                    <a:pt x="212" y="74"/>
                    <a:pt x="204" y="85"/>
                    <a:pt x="204" y="85"/>
                  </a:cubicBezTo>
                  <a:cubicBezTo>
                    <a:pt x="204" y="85"/>
                    <a:pt x="204" y="85"/>
                    <a:pt x="204" y="85"/>
                  </a:cubicBezTo>
                  <a:cubicBezTo>
                    <a:pt x="178" y="54"/>
                    <a:pt x="135" y="43"/>
                    <a:pt x="92" y="39"/>
                  </a:cubicBezTo>
                  <a:cubicBezTo>
                    <a:pt x="59" y="35"/>
                    <a:pt x="27" y="23"/>
                    <a:pt x="16" y="1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3234591C-65E1-4FF2-A5CB-75C23D6A067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Infarction pain</a:t>
            </a:r>
          </a:p>
        </p:txBody>
      </p:sp>
      <p:sp>
        <p:nvSpPr>
          <p:cNvPr id="59394" name="Line 3">
            <a:extLst>
              <a:ext uri="{FF2B5EF4-FFF2-40B4-BE49-F238E27FC236}">
                <a16:creationId xmlns:a16="http://schemas.microsoft.com/office/drawing/2014/main" id="{45306604-0CBE-4E00-9A22-B4E723C5033A}"/>
              </a:ext>
            </a:extLst>
          </p:cNvPr>
          <p:cNvSpPr>
            <a:spLocks noChangeShapeType="1"/>
          </p:cNvSpPr>
          <p:nvPr/>
        </p:nvSpPr>
        <p:spPr bwMode="auto">
          <a:xfrm>
            <a:off x="6169025" y="4824413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395" name="Line 4">
            <a:extLst>
              <a:ext uri="{FF2B5EF4-FFF2-40B4-BE49-F238E27FC236}">
                <a16:creationId xmlns:a16="http://schemas.microsoft.com/office/drawing/2014/main" id="{22DC846C-BB21-4083-8A89-46E156D25B6D}"/>
              </a:ext>
            </a:extLst>
          </p:cNvPr>
          <p:cNvSpPr>
            <a:spLocks noChangeShapeType="1"/>
          </p:cNvSpPr>
          <p:nvPr/>
        </p:nvSpPr>
        <p:spPr bwMode="auto">
          <a:xfrm>
            <a:off x="6169025" y="4824413"/>
            <a:ext cx="1588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9396" name="Group 5">
            <a:extLst>
              <a:ext uri="{FF2B5EF4-FFF2-40B4-BE49-F238E27FC236}">
                <a16:creationId xmlns:a16="http://schemas.microsoft.com/office/drawing/2014/main" id="{EBC69770-FCDA-4D96-A28F-129A060074E3}"/>
              </a:ext>
            </a:extLst>
          </p:cNvPr>
          <p:cNvGrpSpPr>
            <a:grpSpLocks/>
          </p:cNvGrpSpPr>
          <p:nvPr/>
        </p:nvGrpSpPr>
        <p:grpSpPr bwMode="auto">
          <a:xfrm>
            <a:off x="4551363" y="1441450"/>
            <a:ext cx="3060700" cy="4795838"/>
            <a:chOff x="1907" y="732"/>
            <a:chExt cx="1928" cy="3021"/>
          </a:xfrm>
        </p:grpSpPr>
        <p:sp>
          <p:nvSpPr>
            <p:cNvPr id="59397" name="Freeform 6">
              <a:extLst>
                <a:ext uri="{FF2B5EF4-FFF2-40B4-BE49-F238E27FC236}">
                  <a16:creationId xmlns:a16="http://schemas.microsoft.com/office/drawing/2014/main" id="{E5443F3F-C726-4AF6-9878-E1D2204FE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732"/>
              <a:ext cx="694" cy="709"/>
            </a:xfrm>
            <a:custGeom>
              <a:avLst/>
              <a:gdLst>
                <a:gd name="T0" fmla="*/ 3983 w 284"/>
                <a:gd name="T1" fmla="*/ 1632 h 272"/>
                <a:gd name="T2" fmla="*/ 3942 w 284"/>
                <a:gd name="T3" fmla="*/ 1311 h 272"/>
                <a:gd name="T4" fmla="*/ 3751 w 284"/>
                <a:gd name="T5" fmla="*/ 904 h 272"/>
                <a:gd name="T6" fmla="*/ 3499 w 284"/>
                <a:gd name="T7" fmla="*/ 584 h 272"/>
                <a:gd name="T8" fmla="*/ 3314 w 284"/>
                <a:gd name="T9" fmla="*/ 461 h 272"/>
                <a:gd name="T10" fmla="*/ 2950 w 284"/>
                <a:gd name="T11" fmla="*/ 232 h 272"/>
                <a:gd name="T12" fmla="*/ 2466 w 284"/>
                <a:gd name="T13" fmla="*/ 34 h 272"/>
                <a:gd name="T14" fmla="*/ 2216 w 284"/>
                <a:gd name="T15" fmla="*/ 0 h 272"/>
                <a:gd name="T16" fmla="*/ 1940 w 284"/>
                <a:gd name="T17" fmla="*/ 21 h 272"/>
                <a:gd name="T18" fmla="*/ 1559 w 284"/>
                <a:gd name="T19" fmla="*/ 89 h 272"/>
                <a:gd name="T20" fmla="*/ 1344 w 284"/>
                <a:gd name="T21" fmla="*/ 198 h 272"/>
                <a:gd name="T22" fmla="*/ 1092 w 284"/>
                <a:gd name="T23" fmla="*/ 339 h 272"/>
                <a:gd name="T24" fmla="*/ 467 w 284"/>
                <a:gd name="T25" fmla="*/ 871 h 272"/>
                <a:gd name="T26" fmla="*/ 406 w 284"/>
                <a:gd name="T27" fmla="*/ 1027 h 272"/>
                <a:gd name="T28" fmla="*/ 232 w 284"/>
                <a:gd name="T29" fmla="*/ 1509 h 272"/>
                <a:gd name="T30" fmla="*/ 103 w 284"/>
                <a:gd name="T31" fmla="*/ 2038 h 272"/>
                <a:gd name="T32" fmla="*/ 0 w 284"/>
                <a:gd name="T33" fmla="*/ 2547 h 272"/>
                <a:gd name="T34" fmla="*/ 12 w 284"/>
                <a:gd name="T35" fmla="*/ 3222 h 272"/>
                <a:gd name="T36" fmla="*/ 174 w 284"/>
                <a:gd name="T37" fmla="*/ 4145 h 272"/>
                <a:gd name="T38" fmla="*/ 538 w 284"/>
                <a:gd name="T39" fmla="*/ 4478 h 272"/>
                <a:gd name="T40" fmla="*/ 2950 w 284"/>
                <a:gd name="T41" fmla="*/ 4817 h 272"/>
                <a:gd name="T42" fmla="*/ 3780 w 284"/>
                <a:gd name="T43" fmla="*/ 4517 h 272"/>
                <a:gd name="T44" fmla="*/ 4042 w 284"/>
                <a:gd name="T45" fmla="*/ 3527 h 272"/>
                <a:gd name="T46" fmla="*/ 4074 w 284"/>
                <a:gd name="T47" fmla="*/ 3261 h 272"/>
                <a:gd name="T48" fmla="*/ 3983 w 284"/>
                <a:gd name="T49" fmla="*/ 1632 h 2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4" h="272">
                  <a:moveTo>
                    <a:pt x="273" y="92"/>
                  </a:moveTo>
                  <a:cubicBezTo>
                    <a:pt x="270" y="82"/>
                    <a:pt x="273" y="82"/>
                    <a:pt x="270" y="74"/>
                  </a:cubicBezTo>
                  <a:cubicBezTo>
                    <a:pt x="267" y="66"/>
                    <a:pt x="267" y="67"/>
                    <a:pt x="257" y="51"/>
                  </a:cubicBezTo>
                  <a:cubicBezTo>
                    <a:pt x="247" y="35"/>
                    <a:pt x="247" y="40"/>
                    <a:pt x="240" y="33"/>
                  </a:cubicBezTo>
                  <a:cubicBezTo>
                    <a:pt x="233" y="26"/>
                    <a:pt x="235" y="29"/>
                    <a:pt x="227" y="26"/>
                  </a:cubicBezTo>
                  <a:cubicBezTo>
                    <a:pt x="219" y="22"/>
                    <a:pt x="221" y="20"/>
                    <a:pt x="202" y="13"/>
                  </a:cubicBezTo>
                  <a:cubicBezTo>
                    <a:pt x="183" y="6"/>
                    <a:pt x="176" y="3"/>
                    <a:pt x="169" y="2"/>
                  </a:cubicBezTo>
                  <a:cubicBezTo>
                    <a:pt x="161" y="0"/>
                    <a:pt x="155" y="0"/>
                    <a:pt x="152" y="0"/>
                  </a:cubicBezTo>
                  <a:cubicBezTo>
                    <a:pt x="149" y="0"/>
                    <a:pt x="139" y="2"/>
                    <a:pt x="133" y="1"/>
                  </a:cubicBezTo>
                  <a:cubicBezTo>
                    <a:pt x="128" y="1"/>
                    <a:pt x="116" y="3"/>
                    <a:pt x="107" y="5"/>
                  </a:cubicBezTo>
                  <a:cubicBezTo>
                    <a:pt x="98" y="8"/>
                    <a:pt x="96" y="7"/>
                    <a:pt x="92" y="11"/>
                  </a:cubicBezTo>
                  <a:cubicBezTo>
                    <a:pt x="88" y="14"/>
                    <a:pt x="84" y="16"/>
                    <a:pt x="75" y="19"/>
                  </a:cubicBezTo>
                  <a:cubicBezTo>
                    <a:pt x="65" y="22"/>
                    <a:pt x="38" y="39"/>
                    <a:pt x="32" y="49"/>
                  </a:cubicBezTo>
                  <a:cubicBezTo>
                    <a:pt x="26" y="59"/>
                    <a:pt x="32" y="53"/>
                    <a:pt x="28" y="58"/>
                  </a:cubicBezTo>
                  <a:cubicBezTo>
                    <a:pt x="24" y="64"/>
                    <a:pt x="19" y="77"/>
                    <a:pt x="16" y="85"/>
                  </a:cubicBezTo>
                  <a:cubicBezTo>
                    <a:pt x="13" y="93"/>
                    <a:pt x="7" y="105"/>
                    <a:pt x="7" y="115"/>
                  </a:cubicBezTo>
                  <a:cubicBezTo>
                    <a:pt x="7" y="125"/>
                    <a:pt x="0" y="138"/>
                    <a:pt x="0" y="144"/>
                  </a:cubicBezTo>
                  <a:cubicBezTo>
                    <a:pt x="0" y="150"/>
                    <a:pt x="0" y="175"/>
                    <a:pt x="1" y="182"/>
                  </a:cubicBezTo>
                  <a:cubicBezTo>
                    <a:pt x="12" y="234"/>
                    <a:pt x="12" y="234"/>
                    <a:pt x="12" y="234"/>
                  </a:cubicBezTo>
                  <a:cubicBezTo>
                    <a:pt x="37" y="253"/>
                    <a:pt x="37" y="253"/>
                    <a:pt x="37" y="253"/>
                  </a:cubicBezTo>
                  <a:cubicBezTo>
                    <a:pt x="202" y="272"/>
                    <a:pt x="202" y="272"/>
                    <a:pt x="202" y="272"/>
                  </a:cubicBezTo>
                  <a:cubicBezTo>
                    <a:pt x="259" y="255"/>
                    <a:pt x="259" y="255"/>
                    <a:pt x="259" y="255"/>
                  </a:cubicBezTo>
                  <a:cubicBezTo>
                    <a:pt x="277" y="199"/>
                    <a:pt x="277" y="199"/>
                    <a:pt x="277" y="199"/>
                  </a:cubicBezTo>
                  <a:cubicBezTo>
                    <a:pt x="279" y="192"/>
                    <a:pt x="276" y="192"/>
                    <a:pt x="279" y="184"/>
                  </a:cubicBezTo>
                  <a:cubicBezTo>
                    <a:pt x="283" y="176"/>
                    <a:pt x="284" y="120"/>
                    <a:pt x="273" y="92"/>
                  </a:cubicBezTo>
                  <a:close/>
                </a:path>
              </a:pathLst>
            </a:custGeom>
            <a:solidFill>
              <a:srgbClr val="C2B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98" name="Freeform 7">
              <a:extLst>
                <a:ext uri="{FF2B5EF4-FFF2-40B4-BE49-F238E27FC236}">
                  <a16:creationId xmlns:a16="http://schemas.microsoft.com/office/drawing/2014/main" id="{8FDCE6FE-AF3A-456C-892D-85B4D23E3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837"/>
              <a:ext cx="679" cy="920"/>
            </a:xfrm>
            <a:custGeom>
              <a:avLst/>
              <a:gdLst>
                <a:gd name="T0" fmla="*/ 3615 w 278"/>
                <a:gd name="T1" fmla="*/ 3472 h 353"/>
                <a:gd name="T2" fmla="*/ 3698 w 278"/>
                <a:gd name="T3" fmla="*/ 2989 h 353"/>
                <a:gd name="T4" fmla="*/ 3686 w 278"/>
                <a:gd name="T5" fmla="*/ 2656 h 353"/>
                <a:gd name="T6" fmla="*/ 3615 w 278"/>
                <a:gd name="T7" fmla="*/ 2390 h 353"/>
                <a:gd name="T8" fmla="*/ 3568 w 278"/>
                <a:gd name="T9" fmla="*/ 2228 h 353"/>
                <a:gd name="T10" fmla="*/ 3586 w 278"/>
                <a:gd name="T11" fmla="*/ 2038 h 353"/>
                <a:gd name="T12" fmla="*/ 3627 w 278"/>
                <a:gd name="T13" fmla="*/ 1874 h 353"/>
                <a:gd name="T14" fmla="*/ 3598 w 278"/>
                <a:gd name="T15" fmla="*/ 1611 h 353"/>
                <a:gd name="T16" fmla="*/ 3544 w 278"/>
                <a:gd name="T17" fmla="*/ 1324 h 353"/>
                <a:gd name="T18" fmla="*/ 3586 w 278"/>
                <a:gd name="T19" fmla="*/ 938 h 353"/>
                <a:gd name="T20" fmla="*/ 3383 w 278"/>
                <a:gd name="T21" fmla="*/ 354 h 353"/>
                <a:gd name="T22" fmla="*/ 3102 w 278"/>
                <a:gd name="T23" fmla="*/ 156 h 353"/>
                <a:gd name="T24" fmla="*/ 2911 w 278"/>
                <a:gd name="T25" fmla="*/ 339 h 353"/>
                <a:gd name="T26" fmla="*/ 2787 w 278"/>
                <a:gd name="T27" fmla="*/ 550 h 353"/>
                <a:gd name="T28" fmla="*/ 2594 w 278"/>
                <a:gd name="T29" fmla="*/ 550 h 353"/>
                <a:gd name="T30" fmla="*/ 2416 w 278"/>
                <a:gd name="T31" fmla="*/ 529 h 353"/>
                <a:gd name="T32" fmla="*/ 2345 w 278"/>
                <a:gd name="T33" fmla="*/ 461 h 353"/>
                <a:gd name="T34" fmla="*/ 1981 w 278"/>
                <a:gd name="T35" fmla="*/ 550 h 353"/>
                <a:gd name="T36" fmla="*/ 1910 w 278"/>
                <a:gd name="T37" fmla="*/ 474 h 353"/>
                <a:gd name="T38" fmla="*/ 1807 w 278"/>
                <a:gd name="T39" fmla="*/ 407 h 353"/>
                <a:gd name="T40" fmla="*/ 1373 w 278"/>
                <a:gd name="T41" fmla="*/ 34 h 353"/>
                <a:gd name="T42" fmla="*/ 1021 w 278"/>
                <a:gd name="T43" fmla="*/ 109 h 353"/>
                <a:gd name="T44" fmla="*/ 960 w 278"/>
                <a:gd name="T45" fmla="*/ 198 h 353"/>
                <a:gd name="T46" fmla="*/ 848 w 278"/>
                <a:gd name="T47" fmla="*/ 211 h 353"/>
                <a:gd name="T48" fmla="*/ 745 w 278"/>
                <a:gd name="T49" fmla="*/ 440 h 353"/>
                <a:gd name="T50" fmla="*/ 657 w 278"/>
                <a:gd name="T51" fmla="*/ 795 h 353"/>
                <a:gd name="T52" fmla="*/ 686 w 278"/>
                <a:gd name="T53" fmla="*/ 1079 h 353"/>
                <a:gd name="T54" fmla="*/ 615 w 278"/>
                <a:gd name="T55" fmla="*/ 1277 h 353"/>
                <a:gd name="T56" fmla="*/ 625 w 278"/>
                <a:gd name="T57" fmla="*/ 1379 h 353"/>
                <a:gd name="T58" fmla="*/ 567 w 278"/>
                <a:gd name="T59" fmla="*/ 1522 h 353"/>
                <a:gd name="T60" fmla="*/ 484 w 278"/>
                <a:gd name="T61" fmla="*/ 1733 h 353"/>
                <a:gd name="T62" fmla="*/ 525 w 278"/>
                <a:gd name="T63" fmla="*/ 2017 h 353"/>
                <a:gd name="T64" fmla="*/ 393 w 278"/>
                <a:gd name="T65" fmla="*/ 2181 h 353"/>
                <a:gd name="T66" fmla="*/ 435 w 278"/>
                <a:gd name="T67" fmla="*/ 2546 h 353"/>
                <a:gd name="T68" fmla="*/ 454 w 278"/>
                <a:gd name="T69" fmla="*/ 3151 h 353"/>
                <a:gd name="T70" fmla="*/ 364 w 278"/>
                <a:gd name="T71" fmla="*/ 3219 h 353"/>
                <a:gd name="T72" fmla="*/ 381 w 278"/>
                <a:gd name="T73" fmla="*/ 3273 h 353"/>
                <a:gd name="T74" fmla="*/ 252 w 278"/>
                <a:gd name="T75" fmla="*/ 3010 h 353"/>
                <a:gd name="T76" fmla="*/ 173 w 278"/>
                <a:gd name="T77" fmla="*/ 2533 h 353"/>
                <a:gd name="T78" fmla="*/ 173 w 278"/>
                <a:gd name="T79" fmla="*/ 2445 h 353"/>
                <a:gd name="T80" fmla="*/ 132 w 278"/>
                <a:gd name="T81" fmla="*/ 2458 h 353"/>
                <a:gd name="T82" fmla="*/ 0 w 278"/>
                <a:gd name="T83" fmla="*/ 2622 h 353"/>
                <a:gd name="T84" fmla="*/ 59 w 278"/>
                <a:gd name="T85" fmla="*/ 3078 h 353"/>
                <a:gd name="T86" fmla="*/ 120 w 278"/>
                <a:gd name="T87" fmla="*/ 3294 h 353"/>
                <a:gd name="T88" fmla="*/ 161 w 278"/>
                <a:gd name="T89" fmla="*/ 3615 h 353"/>
                <a:gd name="T90" fmla="*/ 232 w 278"/>
                <a:gd name="T91" fmla="*/ 3946 h 353"/>
                <a:gd name="T92" fmla="*/ 405 w 278"/>
                <a:gd name="T93" fmla="*/ 4123 h 353"/>
                <a:gd name="T94" fmla="*/ 584 w 278"/>
                <a:gd name="T95" fmla="*/ 4994 h 353"/>
                <a:gd name="T96" fmla="*/ 1121 w 278"/>
                <a:gd name="T97" fmla="*/ 5788 h 353"/>
                <a:gd name="T98" fmla="*/ 1807 w 278"/>
                <a:gd name="T99" fmla="*/ 6229 h 353"/>
                <a:gd name="T100" fmla="*/ 2547 w 278"/>
                <a:gd name="T101" fmla="*/ 5908 h 353"/>
                <a:gd name="T102" fmla="*/ 3192 w 278"/>
                <a:gd name="T103" fmla="*/ 5257 h 353"/>
                <a:gd name="T104" fmla="*/ 3454 w 278"/>
                <a:gd name="T105" fmla="*/ 4428 h 353"/>
                <a:gd name="T106" fmla="*/ 3644 w 278"/>
                <a:gd name="T107" fmla="*/ 4287 h 353"/>
                <a:gd name="T108" fmla="*/ 3759 w 278"/>
                <a:gd name="T109" fmla="*/ 3946 h 353"/>
                <a:gd name="T110" fmla="*/ 3847 w 278"/>
                <a:gd name="T111" fmla="*/ 3662 h 353"/>
                <a:gd name="T112" fmla="*/ 3932 w 278"/>
                <a:gd name="T113" fmla="*/ 3451 h 353"/>
                <a:gd name="T114" fmla="*/ 4050 w 278"/>
                <a:gd name="T115" fmla="*/ 3010 h 353"/>
                <a:gd name="T116" fmla="*/ 3932 w 278"/>
                <a:gd name="T117" fmla="*/ 2833 h 353"/>
                <a:gd name="T118" fmla="*/ 3747 w 278"/>
                <a:gd name="T119" fmla="*/ 3438 h 353"/>
                <a:gd name="T120" fmla="*/ 3627 w 278"/>
                <a:gd name="T121" fmla="*/ 3472 h 35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78" h="353">
                  <a:moveTo>
                    <a:pt x="248" y="196"/>
                  </a:moveTo>
                  <a:cubicBezTo>
                    <a:pt x="243" y="193"/>
                    <a:pt x="254" y="174"/>
                    <a:pt x="254" y="169"/>
                  </a:cubicBezTo>
                  <a:cubicBezTo>
                    <a:pt x="253" y="164"/>
                    <a:pt x="252" y="157"/>
                    <a:pt x="253" y="150"/>
                  </a:cubicBezTo>
                  <a:cubicBezTo>
                    <a:pt x="254" y="142"/>
                    <a:pt x="248" y="136"/>
                    <a:pt x="248" y="135"/>
                  </a:cubicBezTo>
                  <a:cubicBezTo>
                    <a:pt x="248" y="130"/>
                    <a:pt x="246" y="130"/>
                    <a:pt x="245" y="126"/>
                  </a:cubicBezTo>
                  <a:cubicBezTo>
                    <a:pt x="243" y="119"/>
                    <a:pt x="242" y="123"/>
                    <a:pt x="246" y="115"/>
                  </a:cubicBezTo>
                  <a:cubicBezTo>
                    <a:pt x="249" y="111"/>
                    <a:pt x="250" y="112"/>
                    <a:pt x="249" y="106"/>
                  </a:cubicBezTo>
                  <a:cubicBezTo>
                    <a:pt x="249" y="101"/>
                    <a:pt x="247" y="97"/>
                    <a:pt x="247" y="91"/>
                  </a:cubicBezTo>
                  <a:cubicBezTo>
                    <a:pt x="247" y="84"/>
                    <a:pt x="245" y="81"/>
                    <a:pt x="243" y="75"/>
                  </a:cubicBezTo>
                  <a:cubicBezTo>
                    <a:pt x="239" y="64"/>
                    <a:pt x="244" y="63"/>
                    <a:pt x="246" y="53"/>
                  </a:cubicBezTo>
                  <a:cubicBezTo>
                    <a:pt x="247" y="47"/>
                    <a:pt x="237" y="24"/>
                    <a:pt x="232" y="20"/>
                  </a:cubicBezTo>
                  <a:cubicBezTo>
                    <a:pt x="227" y="15"/>
                    <a:pt x="219" y="9"/>
                    <a:pt x="213" y="9"/>
                  </a:cubicBezTo>
                  <a:cubicBezTo>
                    <a:pt x="208" y="8"/>
                    <a:pt x="205" y="18"/>
                    <a:pt x="200" y="19"/>
                  </a:cubicBezTo>
                  <a:cubicBezTo>
                    <a:pt x="193" y="22"/>
                    <a:pt x="196" y="27"/>
                    <a:pt x="191" y="31"/>
                  </a:cubicBezTo>
                  <a:cubicBezTo>
                    <a:pt x="187" y="34"/>
                    <a:pt x="183" y="32"/>
                    <a:pt x="178" y="31"/>
                  </a:cubicBezTo>
                  <a:cubicBezTo>
                    <a:pt x="174" y="31"/>
                    <a:pt x="170" y="32"/>
                    <a:pt x="166" y="30"/>
                  </a:cubicBezTo>
                  <a:cubicBezTo>
                    <a:pt x="163" y="30"/>
                    <a:pt x="163" y="27"/>
                    <a:pt x="161" y="26"/>
                  </a:cubicBezTo>
                  <a:cubicBezTo>
                    <a:pt x="151" y="22"/>
                    <a:pt x="144" y="31"/>
                    <a:pt x="136" y="31"/>
                  </a:cubicBezTo>
                  <a:cubicBezTo>
                    <a:pt x="131" y="31"/>
                    <a:pt x="134" y="29"/>
                    <a:pt x="131" y="27"/>
                  </a:cubicBezTo>
                  <a:cubicBezTo>
                    <a:pt x="130" y="26"/>
                    <a:pt x="124" y="24"/>
                    <a:pt x="124" y="23"/>
                  </a:cubicBezTo>
                  <a:cubicBezTo>
                    <a:pt x="120" y="19"/>
                    <a:pt x="98" y="3"/>
                    <a:pt x="94" y="2"/>
                  </a:cubicBezTo>
                  <a:cubicBezTo>
                    <a:pt x="84" y="0"/>
                    <a:pt x="77" y="0"/>
                    <a:pt x="70" y="6"/>
                  </a:cubicBezTo>
                  <a:cubicBezTo>
                    <a:pt x="68" y="8"/>
                    <a:pt x="68" y="9"/>
                    <a:pt x="66" y="11"/>
                  </a:cubicBezTo>
                  <a:cubicBezTo>
                    <a:pt x="64" y="12"/>
                    <a:pt x="60" y="11"/>
                    <a:pt x="58" y="12"/>
                  </a:cubicBezTo>
                  <a:cubicBezTo>
                    <a:pt x="55" y="14"/>
                    <a:pt x="53" y="21"/>
                    <a:pt x="51" y="25"/>
                  </a:cubicBezTo>
                  <a:cubicBezTo>
                    <a:pt x="47" y="32"/>
                    <a:pt x="43" y="35"/>
                    <a:pt x="45" y="45"/>
                  </a:cubicBezTo>
                  <a:cubicBezTo>
                    <a:pt x="46" y="50"/>
                    <a:pt x="48" y="51"/>
                    <a:pt x="47" y="61"/>
                  </a:cubicBezTo>
                  <a:cubicBezTo>
                    <a:pt x="46" y="65"/>
                    <a:pt x="43" y="68"/>
                    <a:pt x="42" y="72"/>
                  </a:cubicBezTo>
                  <a:cubicBezTo>
                    <a:pt x="42" y="74"/>
                    <a:pt x="43" y="76"/>
                    <a:pt x="43" y="78"/>
                  </a:cubicBezTo>
                  <a:cubicBezTo>
                    <a:pt x="43" y="82"/>
                    <a:pt x="42" y="82"/>
                    <a:pt x="39" y="86"/>
                  </a:cubicBezTo>
                  <a:cubicBezTo>
                    <a:pt x="38" y="89"/>
                    <a:pt x="33" y="95"/>
                    <a:pt x="33" y="98"/>
                  </a:cubicBezTo>
                  <a:cubicBezTo>
                    <a:pt x="33" y="104"/>
                    <a:pt x="37" y="108"/>
                    <a:pt x="36" y="114"/>
                  </a:cubicBezTo>
                  <a:cubicBezTo>
                    <a:pt x="35" y="118"/>
                    <a:pt x="31" y="121"/>
                    <a:pt x="27" y="123"/>
                  </a:cubicBezTo>
                  <a:cubicBezTo>
                    <a:pt x="30" y="130"/>
                    <a:pt x="29" y="137"/>
                    <a:pt x="30" y="144"/>
                  </a:cubicBezTo>
                  <a:cubicBezTo>
                    <a:pt x="31" y="154"/>
                    <a:pt x="22" y="168"/>
                    <a:pt x="31" y="178"/>
                  </a:cubicBezTo>
                  <a:cubicBezTo>
                    <a:pt x="25" y="182"/>
                    <a:pt x="25" y="182"/>
                    <a:pt x="25" y="182"/>
                  </a:cubicBezTo>
                  <a:cubicBezTo>
                    <a:pt x="25" y="183"/>
                    <a:pt x="25" y="184"/>
                    <a:pt x="26" y="185"/>
                  </a:cubicBezTo>
                  <a:cubicBezTo>
                    <a:pt x="23" y="178"/>
                    <a:pt x="15" y="179"/>
                    <a:pt x="17" y="170"/>
                  </a:cubicBezTo>
                  <a:cubicBezTo>
                    <a:pt x="18" y="161"/>
                    <a:pt x="13" y="150"/>
                    <a:pt x="12" y="143"/>
                  </a:cubicBezTo>
                  <a:cubicBezTo>
                    <a:pt x="12" y="142"/>
                    <a:pt x="12" y="140"/>
                    <a:pt x="12" y="138"/>
                  </a:cubicBezTo>
                  <a:cubicBezTo>
                    <a:pt x="9" y="139"/>
                    <a:pt x="9" y="139"/>
                    <a:pt x="9" y="139"/>
                  </a:cubicBezTo>
                  <a:cubicBezTo>
                    <a:pt x="5" y="136"/>
                    <a:pt x="1" y="140"/>
                    <a:pt x="0" y="148"/>
                  </a:cubicBezTo>
                  <a:cubicBezTo>
                    <a:pt x="0" y="155"/>
                    <a:pt x="4" y="169"/>
                    <a:pt x="4" y="174"/>
                  </a:cubicBezTo>
                  <a:cubicBezTo>
                    <a:pt x="4" y="179"/>
                    <a:pt x="5" y="178"/>
                    <a:pt x="8" y="186"/>
                  </a:cubicBezTo>
                  <a:cubicBezTo>
                    <a:pt x="10" y="195"/>
                    <a:pt x="8" y="198"/>
                    <a:pt x="11" y="204"/>
                  </a:cubicBezTo>
                  <a:cubicBezTo>
                    <a:pt x="13" y="209"/>
                    <a:pt x="14" y="219"/>
                    <a:pt x="16" y="223"/>
                  </a:cubicBezTo>
                  <a:cubicBezTo>
                    <a:pt x="19" y="227"/>
                    <a:pt x="25" y="232"/>
                    <a:pt x="28" y="233"/>
                  </a:cubicBezTo>
                  <a:cubicBezTo>
                    <a:pt x="27" y="245"/>
                    <a:pt x="38" y="275"/>
                    <a:pt x="40" y="282"/>
                  </a:cubicBezTo>
                  <a:cubicBezTo>
                    <a:pt x="42" y="290"/>
                    <a:pt x="63" y="314"/>
                    <a:pt x="77" y="327"/>
                  </a:cubicBezTo>
                  <a:cubicBezTo>
                    <a:pt x="90" y="338"/>
                    <a:pt x="99" y="349"/>
                    <a:pt x="124" y="352"/>
                  </a:cubicBezTo>
                  <a:cubicBezTo>
                    <a:pt x="150" y="353"/>
                    <a:pt x="160" y="343"/>
                    <a:pt x="175" y="334"/>
                  </a:cubicBezTo>
                  <a:cubicBezTo>
                    <a:pt x="191" y="325"/>
                    <a:pt x="215" y="304"/>
                    <a:pt x="219" y="297"/>
                  </a:cubicBezTo>
                  <a:cubicBezTo>
                    <a:pt x="222" y="289"/>
                    <a:pt x="235" y="262"/>
                    <a:pt x="237" y="250"/>
                  </a:cubicBezTo>
                  <a:cubicBezTo>
                    <a:pt x="240" y="250"/>
                    <a:pt x="246" y="245"/>
                    <a:pt x="250" y="242"/>
                  </a:cubicBezTo>
                  <a:cubicBezTo>
                    <a:pt x="253" y="238"/>
                    <a:pt x="255" y="228"/>
                    <a:pt x="258" y="223"/>
                  </a:cubicBezTo>
                  <a:cubicBezTo>
                    <a:pt x="261" y="219"/>
                    <a:pt x="261" y="215"/>
                    <a:pt x="264" y="207"/>
                  </a:cubicBezTo>
                  <a:cubicBezTo>
                    <a:pt x="268" y="199"/>
                    <a:pt x="269" y="200"/>
                    <a:pt x="270" y="195"/>
                  </a:cubicBezTo>
                  <a:cubicBezTo>
                    <a:pt x="270" y="190"/>
                    <a:pt x="277" y="177"/>
                    <a:pt x="278" y="170"/>
                  </a:cubicBezTo>
                  <a:cubicBezTo>
                    <a:pt x="278" y="163"/>
                    <a:pt x="275" y="157"/>
                    <a:pt x="270" y="160"/>
                  </a:cubicBezTo>
                  <a:cubicBezTo>
                    <a:pt x="267" y="168"/>
                    <a:pt x="258" y="186"/>
                    <a:pt x="257" y="194"/>
                  </a:cubicBezTo>
                  <a:cubicBezTo>
                    <a:pt x="255" y="201"/>
                    <a:pt x="249" y="196"/>
                    <a:pt x="249" y="196"/>
                  </a:cubicBezTo>
                </a:path>
              </a:pathLst>
            </a:custGeom>
            <a:solidFill>
              <a:srgbClr val="FDE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99" name="Freeform 8">
              <a:extLst>
                <a:ext uri="{FF2B5EF4-FFF2-40B4-BE49-F238E27FC236}">
                  <a16:creationId xmlns:a16="http://schemas.microsoft.com/office/drawing/2014/main" id="{1057512E-E9C8-40BA-95B1-0CD123CDD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946"/>
              <a:ext cx="30" cy="34"/>
            </a:xfrm>
            <a:custGeom>
              <a:avLst/>
              <a:gdLst>
                <a:gd name="T0" fmla="*/ 125 w 12"/>
                <a:gd name="T1" fmla="*/ 0 h 13"/>
                <a:gd name="T2" fmla="*/ 95 w 12"/>
                <a:gd name="T3" fmla="*/ 233 h 13"/>
                <a:gd name="T4" fmla="*/ 125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cubicBezTo>
                    <a:pt x="3" y="6"/>
                    <a:pt x="0" y="13"/>
                    <a:pt x="6" y="13"/>
                  </a:cubicBezTo>
                  <a:cubicBezTo>
                    <a:pt x="12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0" name="Freeform 9">
              <a:extLst>
                <a:ext uri="{FF2B5EF4-FFF2-40B4-BE49-F238E27FC236}">
                  <a16:creationId xmlns:a16="http://schemas.microsoft.com/office/drawing/2014/main" id="{D3428492-D470-419F-B3FC-ABECA8BD9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975"/>
              <a:ext cx="27" cy="36"/>
            </a:xfrm>
            <a:custGeom>
              <a:avLst/>
              <a:gdLst>
                <a:gd name="T0" fmla="*/ 91 w 11"/>
                <a:gd name="T1" fmla="*/ 0 h 14"/>
                <a:gd name="T2" fmla="*/ 91 w 11"/>
                <a:gd name="T3" fmla="*/ 239 h 14"/>
                <a:gd name="T4" fmla="*/ 91 w 1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6" y="0"/>
                  </a:moveTo>
                  <a:cubicBezTo>
                    <a:pt x="3" y="6"/>
                    <a:pt x="0" y="14"/>
                    <a:pt x="6" y="14"/>
                  </a:cubicBezTo>
                  <a:cubicBezTo>
                    <a:pt x="11" y="13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1" name="Freeform 10">
              <a:extLst>
                <a:ext uri="{FF2B5EF4-FFF2-40B4-BE49-F238E27FC236}">
                  <a16:creationId xmlns:a16="http://schemas.microsoft.com/office/drawing/2014/main" id="{EBCB8A7C-77F1-4C82-82AF-0AE83150F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993"/>
              <a:ext cx="15" cy="16"/>
            </a:xfrm>
            <a:custGeom>
              <a:avLst/>
              <a:gdLst>
                <a:gd name="T0" fmla="*/ 63 w 6"/>
                <a:gd name="T1" fmla="*/ 0 h 6"/>
                <a:gd name="T2" fmla="*/ 63 w 6"/>
                <a:gd name="T3" fmla="*/ 115 h 6"/>
                <a:gd name="T4" fmla="*/ 6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0" y="2"/>
                    <a:pt x="1" y="6"/>
                    <a:pt x="4" y="6"/>
                  </a:cubicBezTo>
                  <a:cubicBezTo>
                    <a:pt x="6" y="5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2" name="Freeform 11">
              <a:extLst>
                <a:ext uri="{FF2B5EF4-FFF2-40B4-BE49-F238E27FC236}">
                  <a16:creationId xmlns:a16="http://schemas.microsoft.com/office/drawing/2014/main" id="{ACA07840-2605-4EDF-BDFF-DC8CFF9E9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949"/>
              <a:ext cx="20" cy="36"/>
            </a:xfrm>
            <a:custGeom>
              <a:avLst/>
              <a:gdLst>
                <a:gd name="T0" fmla="*/ 95 w 8"/>
                <a:gd name="T1" fmla="*/ 0 h 14"/>
                <a:gd name="T2" fmla="*/ 63 w 8"/>
                <a:gd name="T3" fmla="*/ 239 h 14"/>
                <a:gd name="T4" fmla="*/ 95 w 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6" y="0"/>
                  </a:moveTo>
                  <a:cubicBezTo>
                    <a:pt x="1" y="6"/>
                    <a:pt x="0" y="14"/>
                    <a:pt x="4" y="14"/>
                  </a:cubicBezTo>
                  <a:cubicBezTo>
                    <a:pt x="8" y="14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3" name="Freeform 12">
              <a:extLst>
                <a:ext uri="{FF2B5EF4-FFF2-40B4-BE49-F238E27FC236}">
                  <a16:creationId xmlns:a16="http://schemas.microsoft.com/office/drawing/2014/main" id="{FB80BC09-C85B-4481-9E9A-9970C3F6F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980"/>
              <a:ext cx="15" cy="34"/>
            </a:xfrm>
            <a:custGeom>
              <a:avLst/>
              <a:gdLst>
                <a:gd name="T0" fmla="*/ 83 w 6"/>
                <a:gd name="T1" fmla="*/ 0 h 13"/>
                <a:gd name="T2" fmla="*/ 50 w 6"/>
                <a:gd name="T3" fmla="*/ 233 h 13"/>
                <a:gd name="T4" fmla="*/ 83 w 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5" y="0"/>
                  </a:moveTo>
                  <a:cubicBezTo>
                    <a:pt x="3" y="5"/>
                    <a:pt x="0" y="12"/>
                    <a:pt x="3" y="13"/>
                  </a:cubicBezTo>
                  <a:cubicBezTo>
                    <a:pt x="6" y="13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4" name="Freeform 13">
              <a:extLst>
                <a:ext uri="{FF2B5EF4-FFF2-40B4-BE49-F238E27FC236}">
                  <a16:creationId xmlns:a16="http://schemas.microsoft.com/office/drawing/2014/main" id="{A95E16A6-F2D5-40E0-A46B-DA3C40716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985"/>
              <a:ext cx="15" cy="21"/>
            </a:xfrm>
            <a:custGeom>
              <a:avLst/>
              <a:gdLst>
                <a:gd name="T0" fmla="*/ 33 w 6"/>
                <a:gd name="T1" fmla="*/ 0 h 8"/>
                <a:gd name="T2" fmla="*/ 50 w 6"/>
                <a:gd name="T3" fmla="*/ 123 h 8"/>
                <a:gd name="T4" fmla="*/ 33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0" y="2"/>
                    <a:pt x="0" y="8"/>
                    <a:pt x="3" y="7"/>
                  </a:cubicBezTo>
                  <a:cubicBezTo>
                    <a:pt x="6" y="6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5" name="Freeform 14">
              <a:extLst>
                <a:ext uri="{FF2B5EF4-FFF2-40B4-BE49-F238E27FC236}">
                  <a16:creationId xmlns:a16="http://schemas.microsoft.com/office/drawing/2014/main" id="{B1A0ADC3-BDA6-4DBA-8DC5-2A0CCC782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967"/>
              <a:ext cx="24" cy="31"/>
            </a:xfrm>
            <a:custGeom>
              <a:avLst/>
              <a:gdLst>
                <a:gd name="T0" fmla="*/ 41 w 10"/>
                <a:gd name="T1" fmla="*/ 0 h 12"/>
                <a:gd name="T2" fmla="*/ 70 w 10"/>
                <a:gd name="T3" fmla="*/ 186 h 12"/>
                <a:gd name="T4" fmla="*/ 41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3" y="0"/>
                  </a:moveTo>
                  <a:cubicBezTo>
                    <a:pt x="1" y="6"/>
                    <a:pt x="0" y="12"/>
                    <a:pt x="5" y="11"/>
                  </a:cubicBezTo>
                  <a:cubicBezTo>
                    <a:pt x="10" y="1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6" name="Freeform 15">
              <a:extLst>
                <a:ext uri="{FF2B5EF4-FFF2-40B4-BE49-F238E27FC236}">
                  <a16:creationId xmlns:a16="http://schemas.microsoft.com/office/drawing/2014/main" id="{439F09E7-96EB-4749-8DAC-501E497B2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1011"/>
              <a:ext cx="22" cy="26"/>
            </a:xfrm>
            <a:custGeom>
              <a:avLst/>
              <a:gdLst>
                <a:gd name="T0" fmla="*/ 90 w 9"/>
                <a:gd name="T1" fmla="*/ 156 h 10"/>
                <a:gd name="T2" fmla="*/ 29 w 9"/>
                <a:gd name="T3" fmla="*/ 0 h 10"/>
                <a:gd name="T4" fmla="*/ 90 w 9"/>
                <a:gd name="T5" fmla="*/ 1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6" y="9"/>
                  </a:moveTo>
                  <a:cubicBezTo>
                    <a:pt x="5" y="10"/>
                    <a:pt x="0" y="6"/>
                    <a:pt x="2" y="0"/>
                  </a:cubicBezTo>
                  <a:cubicBezTo>
                    <a:pt x="6" y="4"/>
                    <a:pt x="9" y="7"/>
                    <a:pt x="6" y="9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7" name="Freeform 16">
              <a:extLst>
                <a:ext uri="{FF2B5EF4-FFF2-40B4-BE49-F238E27FC236}">
                  <a16:creationId xmlns:a16="http://schemas.microsoft.com/office/drawing/2014/main" id="{DA0E314D-1401-4137-94CE-E38163CC7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011"/>
              <a:ext cx="12" cy="18"/>
            </a:xfrm>
            <a:custGeom>
              <a:avLst/>
              <a:gdLst>
                <a:gd name="T0" fmla="*/ 29 w 5"/>
                <a:gd name="T1" fmla="*/ 0 h 7"/>
                <a:gd name="T2" fmla="*/ 41 w 5"/>
                <a:gd name="T3" fmla="*/ 100 h 7"/>
                <a:gd name="T4" fmla="*/ 29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1" y="4"/>
                    <a:pt x="0" y="7"/>
                    <a:pt x="3" y="6"/>
                  </a:cubicBezTo>
                  <a:cubicBezTo>
                    <a:pt x="5" y="6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8" name="Freeform 17">
              <a:extLst>
                <a:ext uri="{FF2B5EF4-FFF2-40B4-BE49-F238E27FC236}">
                  <a16:creationId xmlns:a16="http://schemas.microsoft.com/office/drawing/2014/main" id="{D3417ABC-3FD9-4DD8-890D-DBA207C71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975"/>
              <a:ext cx="17" cy="26"/>
            </a:xfrm>
            <a:custGeom>
              <a:avLst/>
              <a:gdLst>
                <a:gd name="T0" fmla="*/ 41 w 7"/>
                <a:gd name="T1" fmla="*/ 0 h 10"/>
                <a:gd name="T2" fmla="*/ 58 w 7"/>
                <a:gd name="T3" fmla="*/ 177 h 10"/>
                <a:gd name="T4" fmla="*/ 41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3" y="0"/>
                  </a:moveTo>
                  <a:cubicBezTo>
                    <a:pt x="3" y="3"/>
                    <a:pt x="0" y="9"/>
                    <a:pt x="4" y="10"/>
                  </a:cubicBezTo>
                  <a:cubicBezTo>
                    <a:pt x="7" y="1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9" name="Freeform 18">
              <a:extLst>
                <a:ext uri="{FF2B5EF4-FFF2-40B4-BE49-F238E27FC236}">
                  <a16:creationId xmlns:a16="http://schemas.microsoft.com/office/drawing/2014/main" id="{794B87D2-D064-4FF0-A657-E78488819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990"/>
              <a:ext cx="10" cy="21"/>
            </a:xfrm>
            <a:custGeom>
              <a:avLst/>
              <a:gdLst>
                <a:gd name="T0" fmla="*/ 0 w 4"/>
                <a:gd name="T1" fmla="*/ 0 h 8"/>
                <a:gd name="T2" fmla="*/ 33 w 4"/>
                <a:gd name="T3" fmla="*/ 144 h 8"/>
                <a:gd name="T4" fmla="*/ 0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0" y="3"/>
                    <a:pt x="0" y="8"/>
                    <a:pt x="2" y="8"/>
                  </a:cubicBezTo>
                  <a:cubicBezTo>
                    <a:pt x="4" y="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0" name="Freeform 19">
              <a:extLst>
                <a:ext uri="{FF2B5EF4-FFF2-40B4-BE49-F238E27FC236}">
                  <a16:creationId xmlns:a16="http://schemas.microsoft.com/office/drawing/2014/main" id="{B609EE84-3495-40E3-9980-9CA78A5EE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943"/>
              <a:ext cx="12" cy="24"/>
            </a:xfrm>
            <a:custGeom>
              <a:avLst/>
              <a:gdLst>
                <a:gd name="T0" fmla="*/ 58 w 5"/>
                <a:gd name="T1" fmla="*/ 0 h 9"/>
                <a:gd name="T2" fmla="*/ 41 w 5"/>
                <a:gd name="T3" fmla="*/ 149 h 9"/>
                <a:gd name="T4" fmla="*/ 58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4" y="0"/>
                  </a:moveTo>
                  <a:cubicBezTo>
                    <a:pt x="3" y="2"/>
                    <a:pt x="0" y="7"/>
                    <a:pt x="3" y="8"/>
                  </a:cubicBezTo>
                  <a:cubicBezTo>
                    <a:pt x="5" y="9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1" name="Freeform 20">
              <a:extLst>
                <a:ext uri="{FF2B5EF4-FFF2-40B4-BE49-F238E27FC236}">
                  <a16:creationId xmlns:a16="http://schemas.microsoft.com/office/drawing/2014/main" id="{32F52B3C-03E0-4F10-BC64-5529FBA7F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022"/>
              <a:ext cx="10" cy="23"/>
            </a:xfrm>
            <a:custGeom>
              <a:avLst/>
              <a:gdLst>
                <a:gd name="T0" fmla="*/ 63 w 4"/>
                <a:gd name="T1" fmla="*/ 0 h 9"/>
                <a:gd name="T2" fmla="*/ 33 w 4"/>
                <a:gd name="T3" fmla="*/ 151 h 9"/>
                <a:gd name="T4" fmla="*/ 63 w 4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3"/>
                    <a:pt x="0" y="8"/>
                    <a:pt x="2" y="9"/>
                  </a:cubicBezTo>
                  <a:cubicBezTo>
                    <a:pt x="4" y="9"/>
                    <a:pt x="4" y="2"/>
                    <a:pt x="4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2" name="Freeform 21">
              <a:extLst>
                <a:ext uri="{FF2B5EF4-FFF2-40B4-BE49-F238E27FC236}">
                  <a16:creationId xmlns:a16="http://schemas.microsoft.com/office/drawing/2014/main" id="{DD17DD53-205F-4EA3-92E1-D5561A6E4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956"/>
              <a:ext cx="12" cy="16"/>
            </a:xfrm>
            <a:custGeom>
              <a:avLst/>
              <a:gdLst>
                <a:gd name="T0" fmla="*/ 41 w 5"/>
                <a:gd name="T1" fmla="*/ 0 h 6"/>
                <a:gd name="T2" fmla="*/ 41 w 5"/>
                <a:gd name="T3" fmla="*/ 115 h 6"/>
                <a:gd name="T4" fmla="*/ 41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2" y="2"/>
                    <a:pt x="0" y="6"/>
                    <a:pt x="3" y="6"/>
                  </a:cubicBezTo>
                  <a:cubicBezTo>
                    <a:pt x="5" y="5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3" name="Freeform 22">
              <a:extLst>
                <a:ext uri="{FF2B5EF4-FFF2-40B4-BE49-F238E27FC236}">
                  <a16:creationId xmlns:a16="http://schemas.microsoft.com/office/drawing/2014/main" id="{ADF55736-92DD-4684-B90A-8B40EEE61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009"/>
              <a:ext cx="15" cy="20"/>
            </a:xfrm>
            <a:custGeom>
              <a:avLst/>
              <a:gdLst>
                <a:gd name="T0" fmla="*/ 50 w 6"/>
                <a:gd name="T1" fmla="*/ 0 h 8"/>
                <a:gd name="T2" fmla="*/ 50 w 6"/>
                <a:gd name="T3" fmla="*/ 125 h 8"/>
                <a:gd name="T4" fmla="*/ 50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2" y="3"/>
                    <a:pt x="0" y="8"/>
                    <a:pt x="3" y="8"/>
                  </a:cubicBezTo>
                  <a:cubicBezTo>
                    <a:pt x="6" y="7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4" name="Freeform 23">
              <a:extLst>
                <a:ext uri="{FF2B5EF4-FFF2-40B4-BE49-F238E27FC236}">
                  <a16:creationId xmlns:a16="http://schemas.microsoft.com/office/drawing/2014/main" id="{840C75E8-FB1B-41FE-A02C-C4941D48C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074"/>
              <a:ext cx="12" cy="21"/>
            </a:xfrm>
            <a:custGeom>
              <a:avLst/>
              <a:gdLst>
                <a:gd name="T0" fmla="*/ 0 w 5"/>
                <a:gd name="T1" fmla="*/ 0 h 8"/>
                <a:gd name="T2" fmla="*/ 41 w 5"/>
                <a:gd name="T3" fmla="*/ 123 h 8"/>
                <a:gd name="T4" fmla="*/ 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0" y="3"/>
                    <a:pt x="0" y="8"/>
                    <a:pt x="3" y="7"/>
                  </a:cubicBezTo>
                  <a:cubicBezTo>
                    <a:pt x="5" y="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5" name="Freeform 24">
              <a:extLst>
                <a:ext uri="{FF2B5EF4-FFF2-40B4-BE49-F238E27FC236}">
                  <a16:creationId xmlns:a16="http://schemas.microsoft.com/office/drawing/2014/main" id="{9AD0D730-6CF1-49AE-88CE-8E3C30A3D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168"/>
              <a:ext cx="201" cy="237"/>
            </a:xfrm>
            <a:custGeom>
              <a:avLst/>
              <a:gdLst>
                <a:gd name="T0" fmla="*/ 42 w 82"/>
                <a:gd name="T1" fmla="*/ 318 h 91"/>
                <a:gd name="T2" fmla="*/ 679 w 82"/>
                <a:gd name="T3" fmla="*/ 55 h 91"/>
                <a:gd name="T4" fmla="*/ 1208 w 82"/>
                <a:gd name="T5" fmla="*/ 604 h 91"/>
                <a:gd name="T6" fmla="*/ 1147 w 82"/>
                <a:gd name="T7" fmla="*/ 1078 h 91"/>
                <a:gd name="T8" fmla="*/ 1047 w 82"/>
                <a:gd name="T9" fmla="*/ 1362 h 91"/>
                <a:gd name="T10" fmla="*/ 973 w 82"/>
                <a:gd name="T11" fmla="*/ 1310 h 91"/>
                <a:gd name="T12" fmla="*/ 853 w 82"/>
                <a:gd name="T13" fmla="*/ 1362 h 91"/>
                <a:gd name="T14" fmla="*/ 630 w 82"/>
                <a:gd name="T15" fmla="*/ 1607 h 91"/>
                <a:gd name="T16" fmla="*/ 740 w 82"/>
                <a:gd name="T17" fmla="*/ 1323 h 91"/>
                <a:gd name="T18" fmla="*/ 902 w 82"/>
                <a:gd name="T19" fmla="*/ 1112 h 91"/>
                <a:gd name="T20" fmla="*/ 841 w 82"/>
                <a:gd name="T21" fmla="*/ 990 h 91"/>
                <a:gd name="T22" fmla="*/ 750 w 82"/>
                <a:gd name="T23" fmla="*/ 1003 h 91"/>
                <a:gd name="T24" fmla="*/ 368 w 82"/>
                <a:gd name="T25" fmla="*/ 917 h 91"/>
                <a:gd name="T26" fmla="*/ 42 w 82"/>
                <a:gd name="T27" fmla="*/ 352 h 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2" h="91">
                  <a:moveTo>
                    <a:pt x="3" y="18"/>
                  </a:moveTo>
                  <a:cubicBezTo>
                    <a:pt x="9" y="0"/>
                    <a:pt x="31" y="0"/>
                    <a:pt x="46" y="3"/>
                  </a:cubicBezTo>
                  <a:cubicBezTo>
                    <a:pt x="61" y="6"/>
                    <a:pt x="82" y="17"/>
                    <a:pt x="82" y="34"/>
                  </a:cubicBezTo>
                  <a:cubicBezTo>
                    <a:pt x="82" y="43"/>
                    <a:pt x="80" y="53"/>
                    <a:pt x="78" y="61"/>
                  </a:cubicBezTo>
                  <a:cubicBezTo>
                    <a:pt x="77" y="64"/>
                    <a:pt x="75" y="76"/>
                    <a:pt x="71" y="77"/>
                  </a:cubicBezTo>
                  <a:cubicBezTo>
                    <a:pt x="70" y="77"/>
                    <a:pt x="67" y="75"/>
                    <a:pt x="66" y="74"/>
                  </a:cubicBezTo>
                  <a:cubicBezTo>
                    <a:pt x="63" y="74"/>
                    <a:pt x="61" y="75"/>
                    <a:pt x="58" y="77"/>
                  </a:cubicBezTo>
                  <a:cubicBezTo>
                    <a:pt x="52" y="80"/>
                    <a:pt x="48" y="87"/>
                    <a:pt x="43" y="91"/>
                  </a:cubicBezTo>
                  <a:cubicBezTo>
                    <a:pt x="44" y="85"/>
                    <a:pt x="46" y="80"/>
                    <a:pt x="50" y="75"/>
                  </a:cubicBezTo>
                  <a:cubicBezTo>
                    <a:pt x="53" y="72"/>
                    <a:pt x="61" y="68"/>
                    <a:pt x="61" y="63"/>
                  </a:cubicBezTo>
                  <a:cubicBezTo>
                    <a:pt x="61" y="61"/>
                    <a:pt x="59" y="57"/>
                    <a:pt x="57" y="56"/>
                  </a:cubicBezTo>
                  <a:cubicBezTo>
                    <a:pt x="54" y="55"/>
                    <a:pt x="54" y="56"/>
                    <a:pt x="51" y="57"/>
                  </a:cubicBezTo>
                  <a:cubicBezTo>
                    <a:pt x="43" y="58"/>
                    <a:pt x="32" y="55"/>
                    <a:pt x="25" y="52"/>
                  </a:cubicBezTo>
                  <a:cubicBezTo>
                    <a:pt x="12" y="46"/>
                    <a:pt x="0" y="34"/>
                    <a:pt x="3" y="2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6" name="Freeform 25">
              <a:extLst>
                <a:ext uri="{FF2B5EF4-FFF2-40B4-BE49-F238E27FC236}">
                  <a16:creationId xmlns:a16="http://schemas.microsoft.com/office/drawing/2014/main" id="{411CDA47-974C-4F81-9BE1-9FA4D6068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194"/>
              <a:ext cx="217" cy="226"/>
            </a:xfrm>
            <a:custGeom>
              <a:avLst/>
              <a:gdLst>
                <a:gd name="T0" fmla="*/ 1148 w 89"/>
                <a:gd name="T1" fmla="*/ 156 h 87"/>
                <a:gd name="T2" fmla="*/ 814 w 89"/>
                <a:gd name="T3" fmla="*/ 0 h 87"/>
                <a:gd name="T4" fmla="*/ 393 w 89"/>
                <a:gd name="T5" fmla="*/ 156 h 87"/>
                <a:gd name="T6" fmla="*/ 59 w 89"/>
                <a:gd name="T7" fmla="*/ 527 h 87"/>
                <a:gd name="T8" fmla="*/ 0 w 89"/>
                <a:gd name="T9" fmla="*/ 891 h 87"/>
                <a:gd name="T10" fmla="*/ 119 w 89"/>
                <a:gd name="T11" fmla="*/ 1174 h 87"/>
                <a:gd name="T12" fmla="*/ 202 w 89"/>
                <a:gd name="T13" fmla="*/ 1195 h 87"/>
                <a:gd name="T14" fmla="*/ 334 w 89"/>
                <a:gd name="T15" fmla="*/ 1283 h 87"/>
                <a:gd name="T16" fmla="*/ 434 w 89"/>
                <a:gd name="T17" fmla="*/ 1403 h 87"/>
                <a:gd name="T18" fmla="*/ 475 w 89"/>
                <a:gd name="T19" fmla="*/ 1504 h 87"/>
                <a:gd name="T20" fmla="*/ 463 w 89"/>
                <a:gd name="T21" fmla="*/ 1330 h 87"/>
                <a:gd name="T22" fmla="*/ 463 w 89"/>
                <a:gd name="T23" fmla="*/ 1031 h 87"/>
                <a:gd name="T24" fmla="*/ 885 w 89"/>
                <a:gd name="T25" fmla="*/ 769 h 87"/>
                <a:gd name="T26" fmla="*/ 1158 w 89"/>
                <a:gd name="T27" fmla="*/ 735 h 87"/>
                <a:gd name="T28" fmla="*/ 1261 w 89"/>
                <a:gd name="T29" fmla="*/ 460 h 87"/>
                <a:gd name="T30" fmla="*/ 1170 w 89"/>
                <a:gd name="T31" fmla="*/ 210 h 8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9" h="87">
                  <a:moveTo>
                    <a:pt x="79" y="9"/>
                  </a:moveTo>
                  <a:cubicBezTo>
                    <a:pt x="72" y="4"/>
                    <a:pt x="65" y="1"/>
                    <a:pt x="56" y="0"/>
                  </a:cubicBezTo>
                  <a:cubicBezTo>
                    <a:pt x="45" y="0"/>
                    <a:pt x="35" y="3"/>
                    <a:pt x="27" y="9"/>
                  </a:cubicBezTo>
                  <a:cubicBezTo>
                    <a:pt x="19" y="15"/>
                    <a:pt x="8" y="21"/>
                    <a:pt x="4" y="30"/>
                  </a:cubicBezTo>
                  <a:cubicBezTo>
                    <a:pt x="1" y="37"/>
                    <a:pt x="0" y="44"/>
                    <a:pt x="0" y="51"/>
                  </a:cubicBezTo>
                  <a:cubicBezTo>
                    <a:pt x="1" y="56"/>
                    <a:pt x="3" y="65"/>
                    <a:pt x="8" y="67"/>
                  </a:cubicBezTo>
                  <a:cubicBezTo>
                    <a:pt x="10" y="68"/>
                    <a:pt x="12" y="68"/>
                    <a:pt x="14" y="68"/>
                  </a:cubicBezTo>
                  <a:cubicBezTo>
                    <a:pt x="17" y="70"/>
                    <a:pt x="20" y="72"/>
                    <a:pt x="23" y="73"/>
                  </a:cubicBezTo>
                  <a:cubicBezTo>
                    <a:pt x="25" y="75"/>
                    <a:pt x="28" y="77"/>
                    <a:pt x="30" y="80"/>
                  </a:cubicBezTo>
                  <a:cubicBezTo>
                    <a:pt x="31" y="81"/>
                    <a:pt x="32" y="85"/>
                    <a:pt x="33" y="86"/>
                  </a:cubicBezTo>
                  <a:cubicBezTo>
                    <a:pt x="35" y="87"/>
                    <a:pt x="33" y="78"/>
                    <a:pt x="32" y="76"/>
                  </a:cubicBezTo>
                  <a:cubicBezTo>
                    <a:pt x="28" y="70"/>
                    <a:pt x="30" y="65"/>
                    <a:pt x="32" y="59"/>
                  </a:cubicBezTo>
                  <a:cubicBezTo>
                    <a:pt x="36" y="48"/>
                    <a:pt x="50" y="44"/>
                    <a:pt x="61" y="44"/>
                  </a:cubicBezTo>
                  <a:cubicBezTo>
                    <a:pt x="67" y="44"/>
                    <a:pt x="74" y="43"/>
                    <a:pt x="80" y="42"/>
                  </a:cubicBezTo>
                  <a:cubicBezTo>
                    <a:pt x="87" y="40"/>
                    <a:pt x="89" y="32"/>
                    <a:pt x="87" y="26"/>
                  </a:cubicBezTo>
                  <a:cubicBezTo>
                    <a:pt x="87" y="22"/>
                    <a:pt x="85" y="14"/>
                    <a:pt x="81" y="1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7" name="Freeform 26">
              <a:extLst>
                <a:ext uri="{FF2B5EF4-FFF2-40B4-BE49-F238E27FC236}">
                  <a16:creationId xmlns:a16="http://schemas.microsoft.com/office/drawing/2014/main" id="{AE895939-6604-4A0B-898C-0BA220076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235"/>
              <a:ext cx="122" cy="45"/>
            </a:xfrm>
            <a:custGeom>
              <a:avLst/>
              <a:gdLst>
                <a:gd name="T0" fmla="*/ 261 w 50"/>
                <a:gd name="T1" fmla="*/ 0 h 17"/>
                <a:gd name="T2" fmla="*/ 637 w 50"/>
                <a:gd name="T3" fmla="*/ 132 h 17"/>
                <a:gd name="T4" fmla="*/ 637 w 50"/>
                <a:gd name="T5" fmla="*/ 238 h 17"/>
                <a:gd name="T6" fmla="*/ 273 w 50"/>
                <a:gd name="T7" fmla="*/ 315 h 17"/>
                <a:gd name="T8" fmla="*/ 0 w 50"/>
                <a:gd name="T9" fmla="*/ 132 h 17"/>
                <a:gd name="T10" fmla="*/ 261 w 50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7">
                  <a:moveTo>
                    <a:pt x="18" y="0"/>
                  </a:moveTo>
                  <a:cubicBezTo>
                    <a:pt x="34" y="0"/>
                    <a:pt x="39" y="5"/>
                    <a:pt x="44" y="7"/>
                  </a:cubicBezTo>
                  <a:cubicBezTo>
                    <a:pt x="50" y="10"/>
                    <a:pt x="48" y="12"/>
                    <a:pt x="44" y="13"/>
                  </a:cubicBezTo>
                  <a:cubicBezTo>
                    <a:pt x="39" y="13"/>
                    <a:pt x="28" y="16"/>
                    <a:pt x="19" y="17"/>
                  </a:cubicBezTo>
                  <a:cubicBezTo>
                    <a:pt x="10" y="17"/>
                    <a:pt x="0" y="7"/>
                    <a:pt x="0" y="7"/>
                  </a:cubicBezTo>
                  <a:cubicBezTo>
                    <a:pt x="0" y="7"/>
                    <a:pt x="3" y="0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8" name="Freeform 27">
              <a:extLst>
                <a:ext uri="{FF2B5EF4-FFF2-40B4-BE49-F238E27FC236}">
                  <a16:creationId xmlns:a16="http://schemas.microsoft.com/office/drawing/2014/main" id="{77DCBE6F-1970-4EB8-A5E0-CDB1EDDBE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254"/>
              <a:ext cx="120" cy="49"/>
            </a:xfrm>
            <a:custGeom>
              <a:avLst/>
              <a:gdLst>
                <a:gd name="T0" fmla="*/ 468 w 49"/>
                <a:gd name="T1" fmla="*/ 34 h 19"/>
                <a:gd name="T2" fmla="*/ 91 w 49"/>
                <a:gd name="T3" fmla="*/ 88 h 19"/>
                <a:gd name="T4" fmla="*/ 91 w 49"/>
                <a:gd name="T5" fmla="*/ 186 h 19"/>
                <a:gd name="T6" fmla="*/ 426 w 49"/>
                <a:gd name="T7" fmla="*/ 307 h 19"/>
                <a:gd name="T8" fmla="*/ 720 w 49"/>
                <a:gd name="T9" fmla="*/ 186 h 19"/>
                <a:gd name="T10" fmla="*/ 468 w 49"/>
                <a:gd name="T11" fmla="*/ 3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32" y="2"/>
                  </a:moveTo>
                  <a:cubicBezTo>
                    <a:pt x="16" y="0"/>
                    <a:pt x="12" y="4"/>
                    <a:pt x="6" y="5"/>
                  </a:cubicBezTo>
                  <a:cubicBezTo>
                    <a:pt x="0" y="7"/>
                    <a:pt x="1" y="10"/>
                    <a:pt x="6" y="11"/>
                  </a:cubicBezTo>
                  <a:cubicBezTo>
                    <a:pt x="10" y="12"/>
                    <a:pt x="20" y="17"/>
                    <a:pt x="29" y="18"/>
                  </a:cubicBezTo>
                  <a:cubicBezTo>
                    <a:pt x="39" y="19"/>
                    <a:pt x="49" y="11"/>
                    <a:pt x="49" y="11"/>
                  </a:cubicBezTo>
                  <a:cubicBezTo>
                    <a:pt x="49" y="11"/>
                    <a:pt x="46" y="4"/>
                    <a:pt x="3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19" name="Freeform 28">
              <a:extLst>
                <a:ext uri="{FF2B5EF4-FFF2-40B4-BE49-F238E27FC236}">
                  <a16:creationId xmlns:a16="http://schemas.microsoft.com/office/drawing/2014/main" id="{B336E2FF-EF2A-4A91-A5B4-31CA91434C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7" y="1574"/>
              <a:ext cx="1928" cy="2179"/>
            </a:xfrm>
            <a:custGeom>
              <a:avLst/>
              <a:gdLst>
                <a:gd name="T0" fmla="*/ 745 w 789"/>
                <a:gd name="T1" fmla="*/ 12091 h 836"/>
                <a:gd name="T2" fmla="*/ 2395 w 789"/>
                <a:gd name="T3" fmla="*/ 11773 h 836"/>
                <a:gd name="T4" fmla="*/ 2395 w 789"/>
                <a:gd name="T5" fmla="*/ 11794 h 836"/>
                <a:gd name="T6" fmla="*/ 2378 w 789"/>
                <a:gd name="T7" fmla="*/ 11862 h 836"/>
                <a:gd name="T8" fmla="*/ 2365 w 789"/>
                <a:gd name="T9" fmla="*/ 12289 h 836"/>
                <a:gd name="T10" fmla="*/ 2453 w 789"/>
                <a:gd name="T11" fmla="*/ 14362 h 836"/>
                <a:gd name="T12" fmla="*/ 2346 w 789"/>
                <a:gd name="T13" fmla="*/ 14802 h 836"/>
                <a:gd name="T14" fmla="*/ 9716 w 789"/>
                <a:gd name="T15" fmla="*/ 14802 h 836"/>
                <a:gd name="T16" fmla="*/ 9601 w 789"/>
                <a:gd name="T17" fmla="*/ 14362 h 836"/>
                <a:gd name="T18" fmla="*/ 9716 w 789"/>
                <a:gd name="T19" fmla="*/ 12894 h 836"/>
                <a:gd name="T20" fmla="*/ 9716 w 789"/>
                <a:gd name="T21" fmla="*/ 12894 h 836"/>
                <a:gd name="T22" fmla="*/ 9977 w 789"/>
                <a:gd name="T23" fmla="*/ 14802 h 836"/>
                <a:gd name="T24" fmla="*/ 11424 w 789"/>
                <a:gd name="T25" fmla="*/ 14802 h 836"/>
                <a:gd name="T26" fmla="*/ 11500 w 789"/>
                <a:gd name="T27" fmla="*/ 12819 h 836"/>
                <a:gd name="T28" fmla="*/ 11280 w 789"/>
                <a:gd name="T29" fmla="*/ 11067 h 836"/>
                <a:gd name="T30" fmla="*/ 11292 w 789"/>
                <a:gd name="T31" fmla="*/ 8179 h 836"/>
                <a:gd name="T32" fmla="*/ 11238 w 789"/>
                <a:gd name="T33" fmla="*/ 6639 h 836"/>
                <a:gd name="T34" fmla="*/ 11177 w 789"/>
                <a:gd name="T35" fmla="*/ 4342 h 836"/>
                <a:gd name="T36" fmla="*/ 10085 w 789"/>
                <a:gd name="T37" fmla="*/ 2500 h 836"/>
                <a:gd name="T38" fmla="*/ 9237 w 789"/>
                <a:gd name="T39" fmla="*/ 2161 h 836"/>
                <a:gd name="T40" fmla="*/ 7937 w 789"/>
                <a:gd name="T41" fmla="*/ 1488 h 836"/>
                <a:gd name="T42" fmla="*/ 7338 w 789"/>
                <a:gd name="T43" fmla="*/ 782 h 836"/>
                <a:gd name="T44" fmla="*/ 7326 w 789"/>
                <a:gd name="T45" fmla="*/ 740 h 836"/>
                <a:gd name="T46" fmla="*/ 7279 w 789"/>
                <a:gd name="T47" fmla="*/ 211 h 836"/>
                <a:gd name="T48" fmla="*/ 4789 w 789"/>
                <a:gd name="T49" fmla="*/ 0 h 836"/>
                <a:gd name="T50" fmla="*/ 4760 w 789"/>
                <a:gd name="T51" fmla="*/ 740 h 836"/>
                <a:gd name="T52" fmla="*/ 4728 w 789"/>
                <a:gd name="T53" fmla="*/ 782 h 836"/>
                <a:gd name="T54" fmla="*/ 4144 w 789"/>
                <a:gd name="T55" fmla="*/ 1488 h 836"/>
                <a:gd name="T56" fmla="*/ 2859 w 789"/>
                <a:gd name="T57" fmla="*/ 2161 h 836"/>
                <a:gd name="T58" fmla="*/ 2101 w 789"/>
                <a:gd name="T59" fmla="*/ 2513 h 836"/>
                <a:gd name="T60" fmla="*/ 789 w 789"/>
                <a:gd name="T61" fmla="*/ 3967 h 836"/>
                <a:gd name="T62" fmla="*/ 555 w 789"/>
                <a:gd name="T63" fmla="*/ 6196 h 836"/>
                <a:gd name="T64" fmla="*/ 191 w 789"/>
                <a:gd name="T65" fmla="*/ 9084 h 836"/>
                <a:gd name="T66" fmla="*/ 252 w 789"/>
                <a:gd name="T67" fmla="*/ 11583 h 836"/>
                <a:gd name="T68" fmla="*/ 745 w 789"/>
                <a:gd name="T69" fmla="*/ 12091 h 836"/>
                <a:gd name="T70" fmla="*/ 2204 w 789"/>
                <a:gd name="T71" fmla="*/ 9172 h 836"/>
                <a:gd name="T72" fmla="*/ 2395 w 789"/>
                <a:gd name="T73" fmla="*/ 8322 h 836"/>
                <a:gd name="T74" fmla="*/ 2346 w 789"/>
                <a:gd name="T75" fmla="*/ 9279 h 836"/>
                <a:gd name="T76" fmla="*/ 2204 w 789"/>
                <a:gd name="T77" fmla="*/ 9172 h 8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789" h="836">
                  <a:moveTo>
                    <a:pt x="51" y="683"/>
                  </a:moveTo>
                  <a:cubicBezTo>
                    <a:pt x="65" y="687"/>
                    <a:pt x="115" y="677"/>
                    <a:pt x="164" y="665"/>
                  </a:cubicBezTo>
                  <a:cubicBezTo>
                    <a:pt x="164" y="666"/>
                    <a:pt x="164" y="666"/>
                    <a:pt x="164" y="666"/>
                  </a:cubicBezTo>
                  <a:cubicBezTo>
                    <a:pt x="164" y="667"/>
                    <a:pt x="164" y="669"/>
                    <a:pt x="163" y="670"/>
                  </a:cubicBezTo>
                  <a:cubicBezTo>
                    <a:pt x="163" y="677"/>
                    <a:pt x="162" y="685"/>
                    <a:pt x="162" y="694"/>
                  </a:cubicBezTo>
                  <a:cubicBezTo>
                    <a:pt x="158" y="763"/>
                    <a:pt x="168" y="811"/>
                    <a:pt x="168" y="811"/>
                  </a:cubicBezTo>
                  <a:cubicBezTo>
                    <a:pt x="167" y="813"/>
                    <a:pt x="164" y="823"/>
                    <a:pt x="161" y="836"/>
                  </a:cubicBezTo>
                  <a:cubicBezTo>
                    <a:pt x="666" y="836"/>
                    <a:pt x="666" y="836"/>
                    <a:pt x="666" y="836"/>
                  </a:cubicBezTo>
                  <a:cubicBezTo>
                    <a:pt x="662" y="823"/>
                    <a:pt x="660" y="813"/>
                    <a:pt x="658" y="811"/>
                  </a:cubicBezTo>
                  <a:cubicBezTo>
                    <a:pt x="658" y="811"/>
                    <a:pt x="665" y="779"/>
                    <a:pt x="666" y="728"/>
                  </a:cubicBezTo>
                  <a:cubicBezTo>
                    <a:pt x="666" y="728"/>
                    <a:pt x="666" y="728"/>
                    <a:pt x="666" y="728"/>
                  </a:cubicBezTo>
                  <a:cubicBezTo>
                    <a:pt x="668" y="761"/>
                    <a:pt x="680" y="817"/>
                    <a:pt x="684" y="836"/>
                  </a:cubicBezTo>
                  <a:cubicBezTo>
                    <a:pt x="783" y="836"/>
                    <a:pt x="783" y="836"/>
                    <a:pt x="783" y="836"/>
                  </a:cubicBezTo>
                  <a:cubicBezTo>
                    <a:pt x="784" y="813"/>
                    <a:pt x="789" y="749"/>
                    <a:pt x="788" y="724"/>
                  </a:cubicBezTo>
                  <a:cubicBezTo>
                    <a:pt x="787" y="694"/>
                    <a:pt x="774" y="660"/>
                    <a:pt x="773" y="625"/>
                  </a:cubicBezTo>
                  <a:cubicBezTo>
                    <a:pt x="772" y="590"/>
                    <a:pt x="778" y="503"/>
                    <a:pt x="774" y="462"/>
                  </a:cubicBezTo>
                  <a:cubicBezTo>
                    <a:pt x="770" y="421"/>
                    <a:pt x="767" y="393"/>
                    <a:pt x="770" y="375"/>
                  </a:cubicBezTo>
                  <a:cubicBezTo>
                    <a:pt x="772" y="328"/>
                    <a:pt x="774" y="282"/>
                    <a:pt x="766" y="245"/>
                  </a:cubicBezTo>
                  <a:cubicBezTo>
                    <a:pt x="748" y="165"/>
                    <a:pt x="709" y="145"/>
                    <a:pt x="691" y="141"/>
                  </a:cubicBezTo>
                  <a:cubicBezTo>
                    <a:pt x="673" y="137"/>
                    <a:pt x="649" y="132"/>
                    <a:pt x="633" y="122"/>
                  </a:cubicBezTo>
                  <a:cubicBezTo>
                    <a:pt x="621" y="116"/>
                    <a:pt x="561" y="93"/>
                    <a:pt x="544" y="84"/>
                  </a:cubicBezTo>
                  <a:cubicBezTo>
                    <a:pt x="528" y="76"/>
                    <a:pt x="509" y="50"/>
                    <a:pt x="503" y="44"/>
                  </a:cubicBezTo>
                  <a:cubicBezTo>
                    <a:pt x="502" y="42"/>
                    <a:pt x="502" y="42"/>
                    <a:pt x="502" y="42"/>
                  </a:cubicBezTo>
                  <a:cubicBezTo>
                    <a:pt x="501" y="34"/>
                    <a:pt x="500" y="23"/>
                    <a:pt x="499" y="12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7" y="10"/>
                    <a:pt x="326" y="34"/>
                    <a:pt x="326" y="42"/>
                  </a:cubicBezTo>
                  <a:cubicBezTo>
                    <a:pt x="324" y="44"/>
                    <a:pt x="324" y="44"/>
                    <a:pt x="324" y="44"/>
                  </a:cubicBezTo>
                  <a:cubicBezTo>
                    <a:pt x="318" y="50"/>
                    <a:pt x="301" y="76"/>
                    <a:pt x="284" y="84"/>
                  </a:cubicBezTo>
                  <a:cubicBezTo>
                    <a:pt x="260" y="96"/>
                    <a:pt x="207" y="117"/>
                    <a:pt x="196" y="122"/>
                  </a:cubicBezTo>
                  <a:cubicBezTo>
                    <a:pt x="177" y="132"/>
                    <a:pt x="162" y="138"/>
                    <a:pt x="144" y="142"/>
                  </a:cubicBezTo>
                  <a:cubicBezTo>
                    <a:pt x="126" y="146"/>
                    <a:pt x="91" y="151"/>
                    <a:pt x="54" y="224"/>
                  </a:cubicBezTo>
                  <a:cubicBezTo>
                    <a:pt x="37" y="258"/>
                    <a:pt x="39" y="308"/>
                    <a:pt x="38" y="350"/>
                  </a:cubicBezTo>
                  <a:cubicBezTo>
                    <a:pt x="37" y="383"/>
                    <a:pt x="27" y="442"/>
                    <a:pt x="13" y="513"/>
                  </a:cubicBezTo>
                  <a:cubicBezTo>
                    <a:pt x="0" y="565"/>
                    <a:pt x="16" y="628"/>
                    <a:pt x="17" y="654"/>
                  </a:cubicBezTo>
                  <a:cubicBezTo>
                    <a:pt x="19" y="679"/>
                    <a:pt x="34" y="677"/>
                    <a:pt x="51" y="683"/>
                  </a:cubicBezTo>
                  <a:close/>
                  <a:moveTo>
                    <a:pt x="151" y="518"/>
                  </a:moveTo>
                  <a:cubicBezTo>
                    <a:pt x="155" y="505"/>
                    <a:pt x="160" y="489"/>
                    <a:pt x="164" y="470"/>
                  </a:cubicBezTo>
                  <a:cubicBezTo>
                    <a:pt x="162" y="510"/>
                    <a:pt x="161" y="524"/>
                    <a:pt x="161" y="524"/>
                  </a:cubicBezTo>
                  <a:cubicBezTo>
                    <a:pt x="149" y="527"/>
                    <a:pt x="149" y="524"/>
                    <a:pt x="151" y="518"/>
                  </a:cubicBezTo>
                  <a:close/>
                </a:path>
              </a:pathLst>
            </a:custGeom>
            <a:solidFill>
              <a:srgbClr val="FDE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0" name="Freeform 29">
              <a:extLst>
                <a:ext uri="{FF2B5EF4-FFF2-40B4-BE49-F238E27FC236}">
                  <a16:creationId xmlns:a16="http://schemas.microsoft.com/office/drawing/2014/main" id="{97E5939B-DCE1-4B74-991B-71A25C786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040"/>
              <a:ext cx="68" cy="289"/>
            </a:xfrm>
            <a:custGeom>
              <a:avLst/>
              <a:gdLst>
                <a:gd name="T0" fmla="*/ 58 w 28"/>
                <a:gd name="T1" fmla="*/ 549 h 111"/>
                <a:gd name="T2" fmla="*/ 58 w 28"/>
                <a:gd name="T3" fmla="*/ 726 h 111"/>
                <a:gd name="T4" fmla="*/ 29 w 28"/>
                <a:gd name="T5" fmla="*/ 846 h 111"/>
                <a:gd name="T6" fmla="*/ 87 w 28"/>
                <a:gd name="T7" fmla="*/ 989 h 111"/>
                <a:gd name="T8" fmla="*/ 70 w 28"/>
                <a:gd name="T9" fmla="*/ 1200 h 111"/>
                <a:gd name="T10" fmla="*/ 70 w 28"/>
                <a:gd name="T11" fmla="*/ 1484 h 111"/>
                <a:gd name="T12" fmla="*/ 0 w 28"/>
                <a:gd name="T13" fmla="*/ 1958 h 111"/>
                <a:gd name="T14" fmla="*/ 87 w 28"/>
                <a:gd name="T15" fmla="*/ 1627 h 111"/>
                <a:gd name="T16" fmla="*/ 160 w 28"/>
                <a:gd name="T17" fmla="*/ 1429 h 111"/>
                <a:gd name="T18" fmla="*/ 160 w 28"/>
                <a:gd name="T19" fmla="*/ 1377 h 111"/>
                <a:gd name="T20" fmla="*/ 272 w 28"/>
                <a:gd name="T21" fmla="*/ 1343 h 111"/>
                <a:gd name="T22" fmla="*/ 243 w 28"/>
                <a:gd name="T23" fmla="*/ 1200 h 111"/>
                <a:gd name="T24" fmla="*/ 313 w 28"/>
                <a:gd name="T25" fmla="*/ 969 h 111"/>
                <a:gd name="T26" fmla="*/ 313 w 28"/>
                <a:gd name="T27" fmla="*/ 693 h 111"/>
                <a:gd name="T28" fmla="*/ 301 w 28"/>
                <a:gd name="T29" fmla="*/ 0 h 111"/>
                <a:gd name="T30" fmla="*/ 231 w 28"/>
                <a:gd name="T31" fmla="*/ 812 h 111"/>
                <a:gd name="T32" fmla="*/ 202 w 28"/>
                <a:gd name="T33" fmla="*/ 794 h 111"/>
                <a:gd name="T34" fmla="*/ 211 w 28"/>
                <a:gd name="T35" fmla="*/ 989 h 111"/>
                <a:gd name="T36" fmla="*/ 100 w 28"/>
                <a:gd name="T37" fmla="*/ 706 h 1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8" h="111">
                  <a:moveTo>
                    <a:pt x="4" y="31"/>
                  </a:moveTo>
                  <a:cubicBezTo>
                    <a:pt x="4" y="35"/>
                    <a:pt x="5" y="37"/>
                    <a:pt x="4" y="41"/>
                  </a:cubicBezTo>
                  <a:cubicBezTo>
                    <a:pt x="3" y="46"/>
                    <a:pt x="1" y="43"/>
                    <a:pt x="2" y="48"/>
                  </a:cubicBezTo>
                  <a:cubicBezTo>
                    <a:pt x="3" y="51"/>
                    <a:pt x="6" y="52"/>
                    <a:pt x="6" y="56"/>
                  </a:cubicBezTo>
                  <a:cubicBezTo>
                    <a:pt x="7" y="60"/>
                    <a:pt x="5" y="64"/>
                    <a:pt x="5" y="68"/>
                  </a:cubicBezTo>
                  <a:cubicBezTo>
                    <a:pt x="5" y="73"/>
                    <a:pt x="7" y="78"/>
                    <a:pt x="5" y="84"/>
                  </a:cubicBezTo>
                  <a:cubicBezTo>
                    <a:pt x="4" y="93"/>
                    <a:pt x="1" y="102"/>
                    <a:pt x="0" y="111"/>
                  </a:cubicBezTo>
                  <a:cubicBezTo>
                    <a:pt x="0" y="104"/>
                    <a:pt x="3" y="98"/>
                    <a:pt x="6" y="92"/>
                  </a:cubicBezTo>
                  <a:cubicBezTo>
                    <a:pt x="8" y="88"/>
                    <a:pt x="9" y="84"/>
                    <a:pt x="11" y="81"/>
                  </a:cubicBezTo>
                  <a:cubicBezTo>
                    <a:pt x="11" y="79"/>
                    <a:pt x="10" y="79"/>
                    <a:pt x="11" y="78"/>
                  </a:cubicBezTo>
                  <a:cubicBezTo>
                    <a:pt x="13" y="76"/>
                    <a:pt x="18" y="78"/>
                    <a:pt x="19" y="76"/>
                  </a:cubicBezTo>
                  <a:cubicBezTo>
                    <a:pt x="21" y="75"/>
                    <a:pt x="17" y="70"/>
                    <a:pt x="17" y="68"/>
                  </a:cubicBezTo>
                  <a:cubicBezTo>
                    <a:pt x="17" y="62"/>
                    <a:pt x="21" y="59"/>
                    <a:pt x="22" y="55"/>
                  </a:cubicBezTo>
                  <a:cubicBezTo>
                    <a:pt x="23" y="50"/>
                    <a:pt x="22" y="44"/>
                    <a:pt x="22" y="39"/>
                  </a:cubicBezTo>
                  <a:cubicBezTo>
                    <a:pt x="23" y="26"/>
                    <a:pt x="25" y="13"/>
                    <a:pt x="21" y="0"/>
                  </a:cubicBezTo>
                  <a:cubicBezTo>
                    <a:pt x="22" y="12"/>
                    <a:pt x="28" y="37"/>
                    <a:pt x="16" y="46"/>
                  </a:cubicBezTo>
                  <a:cubicBezTo>
                    <a:pt x="15" y="46"/>
                    <a:pt x="15" y="45"/>
                    <a:pt x="14" y="45"/>
                  </a:cubicBezTo>
                  <a:cubicBezTo>
                    <a:pt x="15" y="48"/>
                    <a:pt x="18" y="54"/>
                    <a:pt x="15" y="56"/>
                  </a:cubicBezTo>
                  <a:cubicBezTo>
                    <a:pt x="8" y="60"/>
                    <a:pt x="7" y="43"/>
                    <a:pt x="7" y="40"/>
                  </a:cubicBezTo>
                </a:path>
              </a:pathLst>
            </a:custGeom>
            <a:solidFill>
              <a:srgbClr val="AFA5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1" name="Freeform 30">
              <a:extLst>
                <a:ext uri="{FF2B5EF4-FFF2-40B4-BE49-F238E27FC236}">
                  <a16:creationId xmlns:a16="http://schemas.microsoft.com/office/drawing/2014/main" id="{46D4142D-FEA1-427B-A12F-7494F82B1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753"/>
              <a:ext cx="93" cy="162"/>
            </a:xfrm>
            <a:custGeom>
              <a:avLst/>
              <a:gdLst>
                <a:gd name="T0" fmla="*/ 0 w 38"/>
                <a:gd name="T1" fmla="*/ 1037 h 62"/>
                <a:gd name="T2" fmla="*/ 323 w 38"/>
                <a:gd name="T3" fmla="*/ 982 h 62"/>
                <a:gd name="T4" fmla="*/ 384 w 38"/>
                <a:gd name="T5" fmla="*/ 784 h 62"/>
                <a:gd name="T6" fmla="*/ 558 w 38"/>
                <a:gd name="T7" fmla="*/ 698 h 62"/>
                <a:gd name="T8" fmla="*/ 485 w 38"/>
                <a:gd name="T9" fmla="*/ 677 h 62"/>
                <a:gd name="T10" fmla="*/ 526 w 38"/>
                <a:gd name="T11" fmla="*/ 533 h 62"/>
                <a:gd name="T12" fmla="*/ 223 w 38"/>
                <a:gd name="T13" fmla="*/ 267 h 62"/>
                <a:gd name="T14" fmla="*/ 29 w 38"/>
                <a:gd name="T15" fmla="*/ 0 h 62"/>
                <a:gd name="T16" fmla="*/ 71 w 38"/>
                <a:gd name="T17" fmla="*/ 34 h 62"/>
                <a:gd name="T18" fmla="*/ 12 w 38"/>
                <a:gd name="T19" fmla="*/ 110 h 62"/>
                <a:gd name="T20" fmla="*/ 144 w 38"/>
                <a:gd name="T21" fmla="*/ 233 h 62"/>
                <a:gd name="T22" fmla="*/ 42 w 38"/>
                <a:gd name="T23" fmla="*/ 389 h 62"/>
                <a:gd name="T24" fmla="*/ 174 w 38"/>
                <a:gd name="T25" fmla="*/ 499 h 62"/>
                <a:gd name="T26" fmla="*/ 162 w 38"/>
                <a:gd name="T27" fmla="*/ 716 h 62"/>
                <a:gd name="T28" fmla="*/ 232 w 38"/>
                <a:gd name="T29" fmla="*/ 839 h 62"/>
                <a:gd name="T30" fmla="*/ 162 w 38"/>
                <a:gd name="T31" fmla="*/ 996 h 6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" h="62">
                  <a:moveTo>
                    <a:pt x="0" y="58"/>
                  </a:moveTo>
                  <a:cubicBezTo>
                    <a:pt x="9" y="61"/>
                    <a:pt x="15" y="62"/>
                    <a:pt x="22" y="55"/>
                  </a:cubicBezTo>
                  <a:cubicBezTo>
                    <a:pt x="26" y="51"/>
                    <a:pt x="24" y="48"/>
                    <a:pt x="26" y="44"/>
                  </a:cubicBezTo>
                  <a:cubicBezTo>
                    <a:pt x="29" y="40"/>
                    <a:pt x="34" y="41"/>
                    <a:pt x="38" y="39"/>
                  </a:cubicBezTo>
                  <a:cubicBezTo>
                    <a:pt x="37" y="39"/>
                    <a:pt x="35" y="38"/>
                    <a:pt x="33" y="38"/>
                  </a:cubicBezTo>
                  <a:cubicBezTo>
                    <a:pt x="34" y="36"/>
                    <a:pt x="35" y="33"/>
                    <a:pt x="36" y="30"/>
                  </a:cubicBezTo>
                  <a:cubicBezTo>
                    <a:pt x="22" y="31"/>
                    <a:pt x="20" y="27"/>
                    <a:pt x="15" y="15"/>
                  </a:cubicBezTo>
                  <a:cubicBezTo>
                    <a:pt x="13" y="8"/>
                    <a:pt x="10" y="0"/>
                    <a:pt x="2" y="0"/>
                  </a:cubicBezTo>
                  <a:cubicBezTo>
                    <a:pt x="4" y="0"/>
                    <a:pt x="4" y="1"/>
                    <a:pt x="5" y="2"/>
                  </a:cubicBezTo>
                  <a:cubicBezTo>
                    <a:pt x="4" y="4"/>
                    <a:pt x="2" y="5"/>
                    <a:pt x="1" y="6"/>
                  </a:cubicBezTo>
                  <a:cubicBezTo>
                    <a:pt x="4" y="7"/>
                    <a:pt x="10" y="8"/>
                    <a:pt x="10" y="13"/>
                  </a:cubicBezTo>
                  <a:cubicBezTo>
                    <a:pt x="11" y="17"/>
                    <a:pt x="5" y="19"/>
                    <a:pt x="3" y="22"/>
                  </a:cubicBezTo>
                  <a:cubicBezTo>
                    <a:pt x="5" y="24"/>
                    <a:pt x="10" y="25"/>
                    <a:pt x="12" y="28"/>
                  </a:cubicBezTo>
                  <a:cubicBezTo>
                    <a:pt x="15" y="33"/>
                    <a:pt x="10" y="36"/>
                    <a:pt x="11" y="40"/>
                  </a:cubicBezTo>
                  <a:cubicBezTo>
                    <a:pt x="12" y="43"/>
                    <a:pt x="16" y="43"/>
                    <a:pt x="16" y="47"/>
                  </a:cubicBezTo>
                  <a:cubicBezTo>
                    <a:pt x="16" y="50"/>
                    <a:pt x="12" y="54"/>
                    <a:pt x="11" y="56"/>
                  </a:cubicBezTo>
                </a:path>
              </a:pathLst>
            </a:custGeom>
            <a:solidFill>
              <a:srgbClr val="AFA5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2" name="Freeform 31">
              <a:extLst>
                <a:ext uri="{FF2B5EF4-FFF2-40B4-BE49-F238E27FC236}">
                  <a16:creationId xmlns:a16="http://schemas.microsoft.com/office/drawing/2014/main" id="{E9DF144B-1010-4C70-8977-86FE4A2FF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1123"/>
              <a:ext cx="51" cy="131"/>
            </a:xfrm>
            <a:custGeom>
              <a:avLst/>
              <a:gdLst>
                <a:gd name="T0" fmla="*/ 29 w 21"/>
                <a:gd name="T1" fmla="*/ 89 h 50"/>
                <a:gd name="T2" fmla="*/ 70 w 21"/>
                <a:gd name="T3" fmla="*/ 377 h 50"/>
                <a:gd name="T4" fmla="*/ 202 w 21"/>
                <a:gd name="T5" fmla="*/ 453 h 50"/>
                <a:gd name="T6" fmla="*/ 260 w 21"/>
                <a:gd name="T7" fmla="*/ 899 h 50"/>
                <a:gd name="T8" fmla="*/ 272 w 21"/>
                <a:gd name="T9" fmla="*/ 398 h 50"/>
                <a:gd name="T10" fmla="*/ 100 w 21"/>
                <a:gd name="T11" fmla="*/ 233 h 50"/>
                <a:gd name="T12" fmla="*/ 29 w 21"/>
                <a:gd name="T13" fmla="*/ 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50">
                  <a:moveTo>
                    <a:pt x="2" y="5"/>
                  </a:moveTo>
                  <a:cubicBezTo>
                    <a:pt x="2" y="10"/>
                    <a:pt x="0" y="17"/>
                    <a:pt x="5" y="21"/>
                  </a:cubicBezTo>
                  <a:cubicBezTo>
                    <a:pt x="8" y="23"/>
                    <a:pt x="12" y="22"/>
                    <a:pt x="14" y="25"/>
                  </a:cubicBezTo>
                  <a:cubicBezTo>
                    <a:pt x="17" y="31"/>
                    <a:pt x="13" y="46"/>
                    <a:pt x="18" y="50"/>
                  </a:cubicBezTo>
                  <a:cubicBezTo>
                    <a:pt x="21" y="42"/>
                    <a:pt x="16" y="31"/>
                    <a:pt x="19" y="22"/>
                  </a:cubicBezTo>
                  <a:cubicBezTo>
                    <a:pt x="13" y="20"/>
                    <a:pt x="9" y="19"/>
                    <a:pt x="7" y="13"/>
                  </a:cubicBezTo>
                  <a:cubicBezTo>
                    <a:pt x="5" y="11"/>
                    <a:pt x="1" y="3"/>
                    <a:pt x="2" y="0"/>
                  </a:cubicBezTo>
                </a:path>
              </a:pathLst>
            </a:custGeom>
            <a:solidFill>
              <a:srgbClr val="AFA5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3" name="Freeform 32">
              <a:extLst>
                <a:ext uri="{FF2B5EF4-FFF2-40B4-BE49-F238E27FC236}">
                  <a16:creationId xmlns:a16="http://schemas.microsoft.com/office/drawing/2014/main" id="{C428505D-0113-4423-890A-1D29B9F34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951"/>
              <a:ext cx="29" cy="170"/>
            </a:xfrm>
            <a:custGeom>
              <a:avLst/>
              <a:gdLst>
                <a:gd name="T0" fmla="*/ 41 w 12"/>
                <a:gd name="T1" fmla="*/ 0 h 65"/>
                <a:gd name="T2" fmla="*/ 29 w 12"/>
                <a:gd name="T3" fmla="*/ 288 h 65"/>
                <a:gd name="T4" fmla="*/ 41 w 12"/>
                <a:gd name="T5" fmla="*/ 534 h 65"/>
                <a:gd name="T6" fmla="*/ 41 w 12"/>
                <a:gd name="T7" fmla="*/ 677 h 65"/>
                <a:gd name="T8" fmla="*/ 70 w 12"/>
                <a:gd name="T9" fmla="*/ 766 h 65"/>
                <a:gd name="T10" fmla="*/ 87 w 12"/>
                <a:gd name="T11" fmla="*/ 1164 h 65"/>
                <a:gd name="T12" fmla="*/ 111 w 12"/>
                <a:gd name="T13" fmla="*/ 1041 h 65"/>
                <a:gd name="T14" fmla="*/ 169 w 12"/>
                <a:gd name="T15" fmla="*/ 897 h 65"/>
                <a:gd name="T16" fmla="*/ 128 w 12"/>
                <a:gd name="T17" fmla="*/ 821 h 65"/>
                <a:gd name="T18" fmla="*/ 87 w 12"/>
                <a:gd name="T19" fmla="*/ 664 h 65"/>
                <a:gd name="T20" fmla="*/ 99 w 12"/>
                <a:gd name="T21" fmla="*/ 199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65">
                  <a:moveTo>
                    <a:pt x="3" y="0"/>
                  </a:moveTo>
                  <a:cubicBezTo>
                    <a:pt x="7" y="5"/>
                    <a:pt x="5" y="11"/>
                    <a:pt x="2" y="16"/>
                  </a:cubicBezTo>
                  <a:cubicBezTo>
                    <a:pt x="0" y="22"/>
                    <a:pt x="2" y="24"/>
                    <a:pt x="3" y="30"/>
                  </a:cubicBezTo>
                  <a:cubicBezTo>
                    <a:pt x="3" y="32"/>
                    <a:pt x="2" y="36"/>
                    <a:pt x="3" y="38"/>
                  </a:cubicBezTo>
                  <a:cubicBezTo>
                    <a:pt x="3" y="40"/>
                    <a:pt x="5" y="41"/>
                    <a:pt x="5" y="43"/>
                  </a:cubicBezTo>
                  <a:cubicBezTo>
                    <a:pt x="7" y="50"/>
                    <a:pt x="8" y="59"/>
                    <a:pt x="6" y="65"/>
                  </a:cubicBezTo>
                  <a:cubicBezTo>
                    <a:pt x="7" y="63"/>
                    <a:pt x="7" y="60"/>
                    <a:pt x="8" y="58"/>
                  </a:cubicBezTo>
                  <a:cubicBezTo>
                    <a:pt x="9" y="57"/>
                    <a:pt x="12" y="51"/>
                    <a:pt x="12" y="50"/>
                  </a:cubicBezTo>
                  <a:cubicBezTo>
                    <a:pt x="12" y="48"/>
                    <a:pt x="10" y="47"/>
                    <a:pt x="9" y="46"/>
                  </a:cubicBezTo>
                  <a:cubicBezTo>
                    <a:pt x="7" y="43"/>
                    <a:pt x="6" y="40"/>
                    <a:pt x="6" y="37"/>
                  </a:cubicBezTo>
                  <a:cubicBezTo>
                    <a:pt x="5" y="29"/>
                    <a:pt x="5" y="18"/>
                    <a:pt x="7" y="11"/>
                  </a:cubicBezTo>
                </a:path>
              </a:pathLst>
            </a:custGeom>
            <a:solidFill>
              <a:srgbClr val="DCD6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4" name="Freeform 33">
              <a:extLst>
                <a:ext uri="{FF2B5EF4-FFF2-40B4-BE49-F238E27FC236}">
                  <a16:creationId xmlns:a16="http://schemas.microsoft.com/office/drawing/2014/main" id="{4FEB98B1-3560-4139-9826-95DF3FF1E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972"/>
              <a:ext cx="56" cy="162"/>
            </a:xfrm>
            <a:custGeom>
              <a:avLst/>
              <a:gdLst>
                <a:gd name="T0" fmla="*/ 331 w 23"/>
                <a:gd name="T1" fmla="*/ 21 h 62"/>
                <a:gd name="T2" fmla="*/ 219 w 23"/>
                <a:gd name="T3" fmla="*/ 253 h 62"/>
                <a:gd name="T4" fmla="*/ 219 w 23"/>
                <a:gd name="T5" fmla="*/ 486 h 62"/>
                <a:gd name="T6" fmla="*/ 173 w 23"/>
                <a:gd name="T7" fmla="*/ 465 h 62"/>
                <a:gd name="T8" fmla="*/ 161 w 23"/>
                <a:gd name="T9" fmla="*/ 805 h 62"/>
                <a:gd name="T10" fmla="*/ 58 w 23"/>
                <a:gd name="T11" fmla="*/ 1105 h 62"/>
                <a:gd name="T12" fmla="*/ 29 w 23"/>
                <a:gd name="T13" fmla="*/ 750 h 62"/>
                <a:gd name="T14" fmla="*/ 112 w 23"/>
                <a:gd name="T15" fmla="*/ 431 h 62"/>
                <a:gd name="T16" fmla="*/ 231 w 23"/>
                <a:gd name="T17" fmla="*/ 144 h 62"/>
                <a:gd name="T18" fmla="*/ 319 w 23"/>
                <a:gd name="T19" fmla="*/ 0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62">
                  <a:moveTo>
                    <a:pt x="23" y="1"/>
                  </a:moveTo>
                  <a:cubicBezTo>
                    <a:pt x="20" y="5"/>
                    <a:pt x="17" y="9"/>
                    <a:pt x="15" y="14"/>
                  </a:cubicBezTo>
                  <a:cubicBezTo>
                    <a:pt x="14" y="19"/>
                    <a:pt x="15" y="22"/>
                    <a:pt x="15" y="27"/>
                  </a:cubicBezTo>
                  <a:cubicBezTo>
                    <a:pt x="14" y="26"/>
                    <a:pt x="13" y="26"/>
                    <a:pt x="12" y="26"/>
                  </a:cubicBezTo>
                  <a:cubicBezTo>
                    <a:pt x="10" y="32"/>
                    <a:pt x="12" y="39"/>
                    <a:pt x="11" y="45"/>
                  </a:cubicBezTo>
                  <a:cubicBezTo>
                    <a:pt x="2" y="42"/>
                    <a:pt x="5" y="56"/>
                    <a:pt x="4" y="62"/>
                  </a:cubicBezTo>
                  <a:cubicBezTo>
                    <a:pt x="0" y="60"/>
                    <a:pt x="2" y="45"/>
                    <a:pt x="2" y="42"/>
                  </a:cubicBezTo>
                  <a:cubicBezTo>
                    <a:pt x="3" y="35"/>
                    <a:pt x="7" y="30"/>
                    <a:pt x="8" y="24"/>
                  </a:cubicBezTo>
                  <a:cubicBezTo>
                    <a:pt x="9" y="17"/>
                    <a:pt x="13" y="14"/>
                    <a:pt x="16" y="8"/>
                  </a:cubicBezTo>
                  <a:cubicBezTo>
                    <a:pt x="18" y="5"/>
                    <a:pt x="19" y="2"/>
                    <a:pt x="22" y="0"/>
                  </a:cubicBezTo>
                </a:path>
              </a:pathLst>
            </a:custGeom>
            <a:solidFill>
              <a:srgbClr val="DCD6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5" name="Freeform 34">
              <a:extLst>
                <a:ext uri="{FF2B5EF4-FFF2-40B4-BE49-F238E27FC236}">
                  <a16:creationId xmlns:a16="http://schemas.microsoft.com/office/drawing/2014/main" id="{8052005F-270D-4B64-96D1-97638FE55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389"/>
              <a:ext cx="325" cy="360"/>
            </a:xfrm>
            <a:custGeom>
              <a:avLst/>
              <a:gdLst>
                <a:gd name="T0" fmla="*/ 0 w 133"/>
                <a:gd name="T1" fmla="*/ 2150 h 138"/>
                <a:gd name="T2" fmla="*/ 860 w 133"/>
                <a:gd name="T3" fmla="*/ 2022 h 138"/>
                <a:gd name="T4" fmla="*/ 1547 w 133"/>
                <a:gd name="T5" fmla="*/ 1401 h 138"/>
                <a:gd name="T6" fmla="*/ 1808 w 133"/>
                <a:gd name="T7" fmla="*/ 660 h 138"/>
                <a:gd name="T8" fmla="*/ 1940 w 133"/>
                <a:gd name="T9" fmla="*/ 0 h 138"/>
                <a:gd name="T10" fmla="*/ 1808 w 133"/>
                <a:gd name="T11" fmla="*/ 389 h 138"/>
                <a:gd name="T12" fmla="*/ 1547 w 133"/>
                <a:gd name="T13" fmla="*/ 660 h 138"/>
                <a:gd name="T14" fmla="*/ 1122 w 133"/>
                <a:gd name="T15" fmla="*/ 694 h 138"/>
                <a:gd name="T16" fmla="*/ 777 w 133"/>
                <a:gd name="T17" fmla="*/ 21 h 138"/>
                <a:gd name="T18" fmla="*/ 645 w 133"/>
                <a:gd name="T19" fmla="*/ 321 h 138"/>
                <a:gd name="T20" fmla="*/ 364 w 133"/>
                <a:gd name="T21" fmla="*/ 443 h 138"/>
                <a:gd name="T22" fmla="*/ 525 w 133"/>
                <a:gd name="T23" fmla="*/ 749 h 138"/>
                <a:gd name="T24" fmla="*/ 252 w 133"/>
                <a:gd name="T25" fmla="*/ 884 h 138"/>
                <a:gd name="T26" fmla="*/ 513 w 133"/>
                <a:gd name="T27" fmla="*/ 871 h 138"/>
                <a:gd name="T28" fmla="*/ 728 w 133"/>
                <a:gd name="T29" fmla="*/ 973 h 138"/>
                <a:gd name="T30" fmla="*/ 1051 w 133"/>
                <a:gd name="T31" fmla="*/ 994 h 138"/>
                <a:gd name="T32" fmla="*/ 860 w 133"/>
                <a:gd name="T33" fmla="*/ 1722 h 138"/>
                <a:gd name="T34" fmla="*/ 120 w 133"/>
                <a:gd name="T35" fmla="*/ 2095 h 13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3" h="138">
                  <a:moveTo>
                    <a:pt x="0" y="121"/>
                  </a:moveTo>
                  <a:cubicBezTo>
                    <a:pt x="16" y="138"/>
                    <a:pt x="44" y="123"/>
                    <a:pt x="59" y="114"/>
                  </a:cubicBezTo>
                  <a:cubicBezTo>
                    <a:pt x="74" y="106"/>
                    <a:pt x="93" y="91"/>
                    <a:pt x="106" y="79"/>
                  </a:cubicBezTo>
                  <a:cubicBezTo>
                    <a:pt x="118" y="68"/>
                    <a:pt x="120" y="52"/>
                    <a:pt x="124" y="37"/>
                  </a:cubicBezTo>
                  <a:cubicBezTo>
                    <a:pt x="127" y="24"/>
                    <a:pt x="133" y="15"/>
                    <a:pt x="133" y="0"/>
                  </a:cubicBezTo>
                  <a:cubicBezTo>
                    <a:pt x="130" y="5"/>
                    <a:pt x="127" y="16"/>
                    <a:pt x="124" y="22"/>
                  </a:cubicBezTo>
                  <a:cubicBezTo>
                    <a:pt x="121" y="30"/>
                    <a:pt x="113" y="33"/>
                    <a:pt x="106" y="37"/>
                  </a:cubicBezTo>
                  <a:cubicBezTo>
                    <a:pt x="95" y="43"/>
                    <a:pt x="84" y="51"/>
                    <a:pt x="77" y="39"/>
                  </a:cubicBezTo>
                  <a:cubicBezTo>
                    <a:pt x="71" y="26"/>
                    <a:pt x="70" y="5"/>
                    <a:pt x="53" y="1"/>
                  </a:cubicBezTo>
                  <a:cubicBezTo>
                    <a:pt x="61" y="13"/>
                    <a:pt x="52" y="15"/>
                    <a:pt x="44" y="18"/>
                  </a:cubicBezTo>
                  <a:cubicBezTo>
                    <a:pt x="38" y="21"/>
                    <a:pt x="32" y="26"/>
                    <a:pt x="25" y="25"/>
                  </a:cubicBezTo>
                  <a:cubicBezTo>
                    <a:pt x="32" y="25"/>
                    <a:pt x="41" y="33"/>
                    <a:pt x="36" y="42"/>
                  </a:cubicBezTo>
                  <a:cubicBezTo>
                    <a:pt x="32" y="49"/>
                    <a:pt x="18" y="42"/>
                    <a:pt x="17" y="50"/>
                  </a:cubicBezTo>
                  <a:cubicBezTo>
                    <a:pt x="22" y="50"/>
                    <a:pt x="29" y="49"/>
                    <a:pt x="35" y="49"/>
                  </a:cubicBezTo>
                  <a:cubicBezTo>
                    <a:pt x="39" y="50"/>
                    <a:pt x="47" y="56"/>
                    <a:pt x="50" y="55"/>
                  </a:cubicBezTo>
                  <a:cubicBezTo>
                    <a:pt x="61" y="55"/>
                    <a:pt x="62" y="36"/>
                    <a:pt x="72" y="56"/>
                  </a:cubicBezTo>
                  <a:cubicBezTo>
                    <a:pt x="79" y="68"/>
                    <a:pt x="71" y="90"/>
                    <a:pt x="59" y="97"/>
                  </a:cubicBezTo>
                  <a:cubicBezTo>
                    <a:pt x="46" y="105"/>
                    <a:pt x="23" y="119"/>
                    <a:pt x="8" y="11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6" name="Freeform 35">
              <a:extLst>
                <a:ext uri="{FF2B5EF4-FFF2-40B4-BE49-F238E27FC236}">
                  <a16:creationId xmlns:a16="http://schemas.microsoft.com/office/drawing/2014/main" id="{0C86E313-839B-485B-A6BD-6D29F05A9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1285"/>
              <a:ext cx="78" cy="154"/>
            </a:xfrm>
            <a:custGeom>
              <a:avLst/>
              <a:gdLst>
                <a:gd name="T0" fmla="*/ 144 w 32"/>
                <a:gd name="T1" fmla="*/ 428 h 59"/>
                <a:gd name="T2" fmla="*/ 144 w 32"/>
                <a:gd name="T3" fmla="*/ 621 h 59"/>
                <a:gd name="T4" fmla="*/ 100 w 32"/>
                <a:gd name="T5" fmla="*/ 796 h 59"/>
                <a:gd name="T6" fmla="*/ 41 w 32"/>
                <a:gd name="T7" fmla="*/ 893 h 59"/>
                <a:gd name="T8" fmla="*/ 0 w 32"/>
                <a:gd name="T9" fmla="*/ 1049 h 59"/>
                <a:gd name="T10" fmla="*/ 71 w 32"/>
                <a:gd name="T11" fmla="*/ 961 h 59"/>
                <a:gd name="T12" fmla="*/ 132 w 32"/>
                <a:gd name="T13" fmla="*/ 893 h 59"/>
                <a:gd name="T14" fmla="*/ 202 w 32"/>
                <a:gd name="T15" fmla="*/ 673 h 59"/>
                <a:gd name="T16" fmla="*/ 290 w 32"/>
                <a:gd name="T17" fmla="*/ 478 h 59"/>
                <a:gd name="T18" fmla="*/ 351 w 32"/>
                <a:gd name="T19" fmla="*/ 266 h 59"/>
                <a:gd name="T20" fmla="*/ 375 w 32"/>
                <a:gd name="T21" fmla="*/ 68 h 59"/>
                <a:gd name="T22" fmla="*/ 219 w 32"/>
                <a:gd name="T23" fmla="*/ 300 h 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2" h="59">
                  <a:moveTo>
                    <a:pt x="10" y="24"/>
                  </a:moveTo>
                  <a:cubicBezTo>
                    <a:pt x="10" y="28"/>
                    <a:pt x="11" y="31"/>
                    <a:pt x="10" y="35"/>
                  </a:cubicBezTo>
                  <a:cubicBezTo>
                    <a:pt x="9" y="38"/>
                    <a:pt x="8" y="42"/>
                    <a:pt x="7" y="45"/>
                  </a:cubicBezTo>
                  <a:cubicBezTo>
                    <a:pt x="6" y="48"/>
                    <a:pt x="5" y="48"/>
                    <a:pt x="3" y="50"/>
                  </a:cubicBezTo>
                  <a:cubicBezTo>
                    <a:pt x="1" y="53"/>
                    <a:pt x="0" y="56"/>
                    <a:pt x="0" y="59"/>
                  </a:cubicBezTo>
                  <a:cubicBezTo>
                    <a:pt x="2" y="58"/>
                    <a:pt x="3" y="55"/>
                    <a:pt x="5" y="54"/>
                  </a:cubicBezTo>
                  <a:cubicBezTo>
                    <a:pt x="6" y="52"/>
                    <a:pt x="8" y="51"/>
                    <a:pt x="9" y="50"/>
                  </a:cubicBezTo>
                  <a:cubicBezTo>
                    <a:pt x="12" y="47"/>
                    <a:pt x="12" y="42"/>
                    <a:pt x="14" y="38"/>
                  </a:cubicBezTo>
                  <a:cubicBezTo>
                    <a:pt x="15" y="33"/>
                    <a:pt x="18" y="31"/>
                    <a:pt x="20" y="27"/>
                  </a:cubicBezTo>
                  <a:cubicBezTo>
                    <a:pt x="22" y="23"/>
                    <a:pt x="22" y="18"/>
                    <a:pt x="24" y="15"/>
                  </a:cubicBezTo>
                  <a:cubicBezTo>
                    <a:pt x="26" y="11"/>
                    <a:pt x="32" y="7"/>
                    <a:pt x="26" y="4"/>
                  </a:cubicBezTo>
                  <a:cubicBezTo>
                    <a:pt x="21" y="0"/>
                    <a:pt x="18" y="13"/>
                    <a:pt x="15" y="1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7" name="Freeform 36">
              <a:extLst>
                <a:ext uri="{FF2B5EF4-FFF2-40B4-BE49-F238E27FC236}">
                  <a16:creationId xmlns:a16="http://schemas.microsoft.com/office/drawing/2014/main" id="{7360E6BD-C019-44DA-9EB9-610AF0B31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371"/>
              <a:ext cx="92" cy="86"/>
            </a:xfrm>
            <a:custGeom>
              <a:avLst/>
              <a:gdLst>
                <a:gd name="T0" fmla="*/ 380 w 38"/>
                <a:gd name="T1" fmla="*/ 0 h 33"/>
                <a:gd name="T2" fmla="*/ 157 w 38"/>
                <a:gd name="T3" fmla="*/ 177 h 33"/>
                <a:gd name="T4" fmla="*/ 29 w 38"/>
                <a:gd name="T5" fmla="*/ 584 h 33"/>
                <a:gd name="T6" fmla="*/ 157 w 38"/>
                <a:gd name="T7" fmla="*/ 300 h 33"/>
                <a:gd name="T8" fmla="*/ 259 w 38"/>
                <a:gd name="T9" fmla="*/ 373 h 33"/>
                <a:gd name="T10" fmla="*/ 399 w 38"/>
                <a:gd name="T11" fmla="*/ 440 h 33"/>
                <a:gd name="T12" fmla="*/ 540 w 38"/>
                <a:gd name="T13" fmla="*/ 388 h 33"/>
                <a:gd name="T14" fmla="*/ 380 w 38"/>
                <a:gd name="T15" fmla="*/ 354 h 33"/>
                <a:gd name="T16" fmla="*/ 399 w 38"/>
                <a:gd name="T17" fmla="*/ 68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3">
                  <a:moveTo>
                    <a:pt x="27" y="0"/>
                  </a:moveTo>
                  <a:cubicBezTo>
                    <a:pt x="21" y="2"/>
                    <a:pt x="15" y="5"/>
                    <a:pt x="11" y="10"/>
                  </a:cubicBezTo>
                  <a:cubicBezTo>
                    <a:pt x="6" y="15"/>
                    <a:pt x="0" y="26"/>
                    <a:pt x="2" y="33"/>
                  </a:cubicBezTo>
                  <a:cubicBezTo>
                    <a:pt x="3" y="27"/>
                    <a:pt x="5" y="20"/>
                    <a:pt x="11" y="17"/>
                  </a:cubicBezTo>
                  <a:cubicBezTo>
                    <a:pt x="15" y="15"/>
                    <a:pt x="16" y="19"/>
                    <a:pt x="18" y="21"/>
                  </a:cubicBezTo>
                  <a:cubicBezTo>
                    <a:pt x="21" y="24"/>
                    <a:pt x="24" y="27"/>
                    <a:pt x="28" y="25"/>
                  </a:cubicBezTo>
                  <a:cubicBezTo>
                    <a:pt x="32" y="24"/>
                    <a:pt x="34" y="22"/>
                    <a:pt x="38" y="22"/>
                  </a:cubicBezTo>
                  <a:cubicBezTo>
                    <a:pt x="36" y="17"/>
                    <a:pt x="31" y="22"/>
                    <a:pt x="27" y="20"/>
                  </a:cubicBezTo>
                  <a:cubicBezTo>
                    <a:pt x="22" y="17"/>
                    <a:pt x="26" y="7"/>
                    <a:pt x="28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8" name="Freeform 37">
              <a:extLst>
                <a:ext uri="{FF2B5EF4-FFF2-40B4-BE49-F238E27FC236}">
                  <a16:creationId xmlns:a16="http://schemas.microsoft.com/office/drawing/2014/main" id="{E2861D97-F581-471E-A882-568829930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1527"/>
              <a:ext cx="183" cy="42"/>
            </a:xfrm>
            <a:custGeom>
              <a:avLst/>
              <a:gdLst>
                <a:gd name="T0" fmla="*/ 0 w 75"/>
                <a:gd name="T1" fmla="*/ 110 h 16"/>
                <a:gd name="T2" fmla="*/ 120 w 75"/>
                <a:gd name="T3" fmla="*/ 76 h 16"/>
                <a:gd name="T4" fmla="*/ 261 w 75"/>
                <a:gd name="T5" fmla="*/ 21 h 16"/>
                <a:gd name="T6" fmla="*/ 595 w 75"/>
                <a:gd name="T7" fmla="*/ 21 h 16"/>
                <a:gd name="T8" fmla="*/ 815 w 75"/>
                <a:gd name="T9" fmla="*/ 55 h 16"/>
                <a:gd name="T10" fmla="*/ 1091 w 75"/>
                <a:gd name="T11" fmla="*/ 221 h 16"/>
                <a:gd name="T12" fmla="*/ 595 w 75"/>
                <a:gd name="T13" fmla="*/ 221 h 16"/>
                <a:gd name="T14" fmla="*/ 351 w 75"/>
                <a:gd name="T15" fmla="*/ 221 h 16"/>
                <a:gd name="T16" fmla="*/ 90 w 75"/>
                <a:gd name="T17" fmla="*/ 123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16">
                  <a:moveTo>
                    <a:pt x="0" y="6"/>
                  </a:moveTo>
                  <a:cubicBezTo>
                    <a:pt x="3" y="5"/>
                    <a:pt x="5" y="5"/>
                    <a:pt x="8" y="4"/>
                  </a:cubicBezTo>
                  <a:cubicBezTo>
                    <a:pt x="12" y="4"/>
                    <a:pt x="15" y="2"/>
                    <a:pt x="18" y="1"/>
                  </a:cubicBezTo>
                  <a:cubicBezTo>
                    <a:pt x="26" y="0"/>
                    <a:pt x="34" y="1"/>
                    <a:pt x="41" y="1"/>
                  </a:cubicBezTo>
                  <a:cubicBezTo>
                    <a:pt x="47" y="1"/>
                    <a:pt x="52" y="0"/>
                    <a:pt x="56" y="3"/>
                  </a:cubicBezTo>
                  <a:cubicBezTo>
                    <a:pt x="62" y="7"/>
                    <a:pt x="69" y="12"/>
                    <a:pt x="75" y="12"/>
                  </a:cubicBezTo>
                  <a:cubicBezTo>
                    <a:pt x="64" y="16"/>
                    <a:pt x="53" y="14"/>
                    <a:pt x="41" y="12"/>
                  </a:cubicBezTo>
                  <a:cubicBezTo>
                    <a:pt x="35" y="11"/>
                    <a:pt x="30" y="11"/>
                    <a:pt x="24" y="12"/>
                  </a:cubicBezTo>
                  <a:cubicBezTo>
                    <a:pt x="17" y="12"/>
                    <a:pt x="12" y="9"/>
                    <a:pt x="6" y="7"/>
                  </a:cubicBezTo>
                </a:path>
              </a:pathLst>
            </a:custGeom>
            <a:solidFill>
              <a:srgbClr val="FAD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9" name="Freeform 38">
              <a:extLst>
                <a:ext uri="{FF2B5EF4-FFF2-40B4-BE49-F238E27FC236}">
                  <a16:creationId xmlns:a16="http://schemas.microsoft.com/office/drawing/2014/main" id="{97F8344A-A443-4671-88E5-148D7D703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183"/>
              <a:ext cx="83" cy="256"/>
            </a:xfrm>
            <a:custGeom>
              <a:avLst/>
              <a:gdLst>
                <a:gd name="T0" fmla="*/ 334 w 34"/>
                <a:gd name="T1" fmla="*/ 588 h 98"/>
                <a:gd name="T2" fmla="*/ 305 w 34"/>
                <a:gd name="T3" fmla="*/ 839 h 98"/>
                <a:gd name="T4" fmla="*/ 305 w 34"/>
                <a:gd name="T5" fmla="*/ 1105 h 98"/>
                <a:gd name="T6" fmla="*/ 352 w 34"/>
                <a:gd name="T7" fmla="*/ 1426 h 98"/>
                <a:gd name="T8" fmla="*/ 405 w 34"/>
                <a:gd name="T9" fmla="*/ 1570 h 98"/>
                <a:gd name="T10" fmla="*/ 305 w 34"/>
                <a:gd name="T11" fmla="*/ 1625 h 98"/>
                <a:gd name="T12" fmla="*/ 220 w 34"/>
                <a:gd name="T13" fmla="*/ 1638 h 98"/>
                <a:gd name="T14" fmla="*/ 132 w 34"/>
                <a:gd name="T15" fmla="*/ 1714 h 98"/>
                <a:gd name="T16" fmla="*/ 0 w 34"/>
                <a:gd name="T17" fmla="*/ 1638 h 98"/>
                <a:gd name="T18" fmla="*/ 161 w 34"/>
                <a:gd name="T19" fmla="*/ 1549 h 98"/>
                <a:gd name="T20" fmla="*/ 203 w 34"/>
                <a:gd name="T21" fmla="*/ 1317 h 98"/>
                <a:gd name="T22" fmla="*/ 190 w 34"/>
                <a:gd name="T23" fmla="*/ 1037 h 98"/>
                <a:gd name="T24" fmla="*/ 232 w 34"/>
                <a:gd name="T25" fmla="*/ 784 h 98"/>
                <a:gd name="T26" fmla="*/ 220 w 34"/>
                <a:gd name="T27" fmla="*/ 606 h 98"/>
                <a:gd name="T28" fmla="*/ 261 w 34"/>
                <a:gd name="T29" fmla="*/ 499 h 98"/>
                <a:gd name="T30" fmla="*/ 305 w 34"/>
                <a:gd name="T31" fmla="*/ 355 h 98"/>
                <a:gd name="T32" fmla="*/ 422 w 34"/>
                <a:gd name="T33" fmla="*/ 89 h 98"/>
                <a:gd name="T34" fmla="*/ 496 w 34"/>
                <a:gd name="T35" fmla="*/ 34 h 98"/>
                <a:gd name="T36" fmla="*/ 435 w 34"/>
                <a:gd name="T37" fmla="*/ 165 h 98"/>
                <a:gd name="T38" fmla="*/ 364 w 34"/>
                <a:gd name="T39" fmla="*/ 572 h 9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4" h="98">
                  <a:moveTo>
                    <a:pt x="23" y="33"/>
                  </a:moveTo>
                  <a:cubicBezTo>
                    <a:pt x="23" y="37"/>
                    <a:pt x="21" y="43"/>
                    <a:pt x="21" y="47"/>
                  </a:cubicBezTo>
                  <a:cubicBezTo>
                    <a:pt x="20" y="53"/>
                    <a:pt x="20" y="57"/>
                    <a:pt x="21" y="62"/>
                  </a:cubicBezTo>
                  <a:cubicBezTo>
                    <a:pt x="21" y="69"/>
                    <a:pt x="19" y="76"/>
                    <a:pt x="24" y="80"/>
                  </a:cubicBezTo>
                  <a:cubicBezTo>
                    <a:pt x="27" y="82"/>
                    <a:pt x="29" y="84"/>
                    <a:pt x="28" y="88"/>
                  </a:cubicBezTo>
                  <a:cubicBezTo>
                    <a:pt x="27" y="92"/>
                    <a:pt x="24" y="90"/>
                    <a:pt x="21" y="91"/>
                  </a:cubicBezTo>
                  <a:cubicBezTo>
                    <a:pt x="19" y="91"/>
                    <a:pt x="16" y="91"/>
                    <a:pt x="15" y="92"/>
                  </a:cubicBezTo>
                  <a:cubicBezTo>
                    <a:pt x="13" y="93"/>
                    <a:pt x="12" y="95"/>
                    <a:pt x="9" y="96"/>
                  </a:cubicBezTo>
                  <a:cubicBezTo>
                    <a:pt x="6" y="98"/>
                    <a:pt x="3" y="94"/>
                    <a:pt x="0" y="92"/>
                  </a:cubicBezTo>
                  <a:cubicBezTo>
                    <a:pt x="4" y="92"/>
                    <a:pt x="9" y="90"/>
                    <a:pt x="11" y="87"/>
                  </a:cubicBezTo>
                  <a:cubicBezTo>
                    <a:pt x="15" y="83"/>
                    <a:pt x="15" y="79"/>
                    <a:pt x="14" y="74"/>
                  </a:cubicBezTo>
                  <a:cubicBezTo>
                    <a:pt x="12" y="69"/>
                    <a:pt x="12" y="63"/>
                    <a:pt x="13" y="58"/>
                  </a:cubicBezTo>
                  <a:cubicBezTo>
                    <a:pt x="15" y="53"/>
                    <a:pt x="17" y="49"/>
                    <a:pt x="16" y="44"/>
                  </a:cubicBezTo>
                  <a:cubicBezTo>
                    <a:pt x="16" y="41"/>
                    <a:pt x="14" y="37"/>
                    <a:pt x="15" y="34"/>
                  </a:cubicBezTo>
                  <a:cubicBezTo>
                    <a:pt x="15" y="32"/>
                    <a:pt x="17" y="30"/>
                    <a:pt x="18" y="28"/>
                  </a:cubicBezTo>
                  <a:cubicBezTo>
                    <a:pt x="19" y="25"/>
                    <a:pt x="19" y="23"/>
                    <a:pt x="21" y="20"/>
                  </a:cubicBezTo>
                  <a:cubicBezTo>
                    <a:pt x="24" y="15"/>
                    <a:pt x="26" y="11"/>
                    <a:pt x="29" y="5"/>
                  </a:cubicBezTo>
                  <a:cubicBezTo>
                    <a:pt x="30" y="3"/>
                    <a:pt x="32" y="0"/>
                    <a:pt x="34" y="2"/>
                  </a:cubicBezTo>
                  <a:cubicBezTo>
                    <a:pt x="32" y="3"/>
                    <a:pt x="31" y="6"/>
                    <a:pt x="30" y="9"/>
                  </a:cubicBezTo>
                  <a:cubicBezTo>
                    <a:pt x="27" y="17"/>
                    <a:pt x="26" y="24"/>
                    <a:pt x="25" y="3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0" name="Freeform 39">
              <a:extLst>
                <a:ext uri="{FF2B5EF4-FFF2-40B4-BE49-F238E27FC236}">
                  <a16:creationId xmlns:a16="http://schemas.microsoft.com/office/drawing/2014/main" id="{EF6D5176-4DDD-4E50-98AA-3D0EB156D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178"/>
              <a:ext cx="32" cy="86"/>
            </a:xfrm>
            <a:custGeom>
              <a:avLst/>
              <a:gdLst>
                <a:gd name="T0" fmla="*/ 133 w 13"/>
                <a:gd name="T1" fmla="*/ 0 h 33"/>
                <a:gd name="T2" fmla="*/ 91 w 13"/>
                <a:gd name="T3" fmla="*/ 584 h 33"/>
                <a:gd name="T4" fmla="*/ 91 w 13"/>
                <a:gd name="T5" fmla="*/ 427 h 33"/>
                <a:gd name="T6" fmla="*/ 121 w 13"/>
                <a:gd name="T7" fmla="*/ 245 h 33"/>
                <a:gd name="T8" fmla="*/ 153 w 13"/>
                <a:gd name="T9" fmla="*/ 3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3">
                  <a:moveTo>
                    <a:pt x="9" y="0"/>
                  </a:moveTo>
                  <a:cubicBezTo>
                    <a:pt x="0" y="10"/>
                    <a:pt x="8" y="21"/>
                    <a:pt x="6" y="33"/>
                  </a:cubicBezTo>
                  <a:cubicBezTo>
                    <a:pt x="6" y="30"/>
                    <a:pt x="5" y="27"/>
                    <a:pt x="6" y="24"/>
                  </a:cubicBezTo>
                  <a:cubicBezTo>
                    <a:pt x="6" y="21"/>
                    <a:pt x="7" y="17"/>
                    <a:pt x="8" y="14"/>
                  </a:cubicBezTo>
                  <a:cubicBezTo>
                    <a:pt x="8" y="10"/>
                    <a:pt x="13" y="5"/>
                    <a:pt x="10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1" name="Freeform 40">
              <a:extLst>
                <a:ext uri="{FF2B5EF4-FFF2-40B4-BE49-F238E27FC236}">
                  <a16:creationId xmlns:a16="http://schemas.microsoft.com/office/drawing/2014/main" id="{41FF73E4-5763-4899-B16B-D960144BC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207"/>
              <a:ext cx="37" cy="65"/>
            </a:xfrm>
            <a:custGeom>
              <a:avLst/>
              <a:gdLst>
                <a:gd name="T0" fmla="*/ 12 w 15"/>
                <a:gd name="T1" fmla="*/ 21 h 25"/>
                <a:gd name="T2" fmla="*/ 133 w 15"/>
                <a:gd name="T3" fmla="*/ 143 h 25"/>
                <a:gd name="T4" fmla="*/ 195 w 15"/>
                <a:gd name="T5" fmla="*/ 439 h 25"/>
                <a:gd name="T6" fmla="*/ 195 w 15"/>
                <a:gd name="T7" fmla="*/ 88 h 25"/>
                <a:gd name="T8" fmla="*/ 0 w 15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5">
                  <a:moveTo>
                    <a:pt x="1" y="1"/>
                  </a:moveTo>
                  <a:cubicBezTo>
                    <a:pt x="5" y="3"/>
                    <a:pt x="7" y="4"/>
                    <a:pt x="9" y="8"/>
                  </a:cubicBezTo>
                  <a:cubicBezTo>
                    <a:pt x="13" y="13"/>
                    <a:pt x="14" y="19"/>
                    <a:pt x="13" y="25"/>
                  </a:cubicBezTo>
                  <a:cubicBezTo>
                    <a:pt x="14" y="19"/>
                    <a:pt x="15" y="11"/>
                    <a:pt x="13" y="5"/>
                  </a:cubicBezTo>
                  <a:cubicBezTo>
                    <a:pt x="11" y="0"/>
                    <a:pt x="5" y="1"/>
                    <a:pt x="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2" name="Freeform 41">
              <a:extLst>
                <a:ext uri="{FF2B5EF4-FFF2-40B4-BE49-F238E27FC236}">
                  <a16:creationId xmlns:a16="http://schemas.microsoft.com/office/drawing/2014/main" id="{C7F43270-36B8-4EF0-BCC4-F9404CE4E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102"/>
              <a:ext cx="244" cy="39"/>
            </a:xfrm>
            <a:custGeom>
              <a:avLst/>
              <a:gdLst>
                <a:gd name="T0" fmla="*/ 0 w 100"/>
                <a:gd name="T1" fmla="*/ 34 h 15"/>
                <a:gd name="T2" fmla="*/ 351 w 100"/>
                <a:gd name="T3" fmla="*/ 21 h 15"/>
                <a:gd name="T4" fmla="*/ 739 w 100"/>
                <a:gd name="T5" fmla="*/ 156 h 15"/>
                <a:gd name="T6" fmla="*/ 1059 w 100"/>
                <a:gd name="T7" fmla="*/ 229 h 15"/>
                <a:gd name="T8" fmla="*/ 1452 w 100"/>
                <a:gd name="T9" fmla="*/ 68 h 15"/>
                <a:gd name="T10" fmla="*/ 888 w 100"/>
                <a:gd name="T11" fmla="*/ 122 h 15"/>
                <a:gd name="T12" fmla="*/ 756 w 100"/>
                <a:gd name="T13" fmla="*/ 68 h 15"/>
                <a:gd name="T14" fmla="*/ 566 w 100"/>
                <a:gd name="T15" fmla="*/ 0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15">
                  <a:moveTo>
                    <a:pt x="0" y="2"/>
                  </a:moveTo>
                  <a:cubicBezTo>
                    <a:pt x="8" y="1"/>
                    <a:pt x="16" y="1"/>
                    <a:pt x="24" y="1"/>
                  </a:cubicBezTo>
                  <a:cubicBezTo>
                    <a:pt x="33" y="1"/>
                    <a:pt x="42" y="6"/>
                    <a:pt x="51" y="9"/>
                  </a:cubicBezTo>
                  <a:cubicBezTo>
                    <a:pt x="58" y="12"/>
                    <a:pt x="65" y="15"/>
                    <a:pt x="73" y="13"/>
                  </a:cubicBezTo>
                  <a:cubicBezTo>
                    <a:pt x="79" y="11"/>
                    <a:pt x="94" y="6"/>
                    <a:pt x="100" y="4"/>
                  </a:cubicBezTo>
                  <a:cubicBezTo>
                    <a:pt x="91" y="7"/>
                    <a:pt x="71" y="11"/>
                    <a:pt x="61" y="7"/>
                  </a:cubicBezTo>
                  <a:cubicBezTo>
                    <a:pt x="58" y="6"/>
                    <a:pt x="55" y="5"/>
                    <a:pt x="52" y="4"/>
                  </a:cubicBezTo>
                  <a:cubicBezTo>
                    <a:pt x="48" y="3"/>
                    <a:pt x="43" y="1"/>
                    <a:pt x="3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3" name="Freeform 42">
              <a:extLst>
                <a:ext uri="{FF2B5EF4-FFF2-40B4-BE49-F238E27FC236}">
                  <a16:creationId xmlns:a16="http://schemas.microsoft.com/office/drawing/2014/main" id="{A1577046-E496-4C25-9F3E-0C8E76AB4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063"/>
              <a:ext cx="247" cy="37"/>
            </a:xfrm>
            <a:custGeom>
              <a:avLst/>
              <a:gdLst>
                <a:gd name="T0" fmla="*/ 0 w 101"/>
                <a:gd name="T1" fmla="*/ 111 h 14"/>
                <a:gd name="T2" fmla="*/ 264 w 101"/>
                <a:gd name="T3" fmla="*/ 56 h 14"/>
                <a:gd name="T4" fmla="*/ 748 w 101"/>
                <a:gd name="T5" fmla="*/ 148 h 14"/>
                <a:gd name="T6" fmla="*/ 1213 w 101"/>
                <a:gd name="T7" fmla="*/ 204 h 14"/>
                <a:gd name="T8" fmla="*/ 1477 w 101"/>
                <a:gd name="T9" fmla="*/ 90 h 14"/>
                <a:gd name="T10" fmla="*/ 1374 w 101"/>
                <a:gd name="T11" fmla="*/ 90 h 14"/>
                <a:gd name="T12" fmla="*/ 1171 w 101"/>
                <a:gd name="T13" fmla="*/ 132 h 14"/>
                <a:gd name="T14" fmla="*/ 910 w 101"/>
                <a:gd name="T15" fmla="*/ 132 h 14"/>
                <a:gd name="T16" fmla="*/ 687 w 101"/>
                <a:gd name="T17" fmla="*/ 34 h 14"/>
                <a:gd name="T18" fmla="*/ 220 w 101"/>
                <a:gd name="T19" fmla="*/ 34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1" h="14">
                  <a:moveTo>
                    <a:pt x="0" y="6"/>
                  </a:moveTo>
                  <a:cubicBezTo>
                    <a:pt x="5" y="3"/>
                    <a:pt x="12" y="3"/>
                    <a:pt x="18" y="3"/>
                  </a:cubicBezTo>
                  <a:cubicBezTo>
                    <a:pt x="30" y="2"/>
                    <a:pt x="40" y="4"/>
                    <a:pt x="51" y="8"/>
                  </a:cubicBezTo>
                  <a:cubicBezTo>
                    <a:pt x="61" y="11"/>
                    <a:pt x="72" y="14"/>
                    <a:pt x="83" y="11"/>
                  </a:cubicBezTo>
                  <a:cubicBezTo>
                    <a:pt x="89" y="9"/>
                    <a:pt x="94" y="5"/>
                    <a:pt x="101" y="5"/>
                  </a:cubicBezTo>
                  <a:cubicBezTo>
                    <a:pt x="98" y="5"/>
                    <a:pt x="96" y="5"/>
                    <a:pt x="94" y="5"/>
                  </a:cubicBezTo>
                  <a:cubicBezTo>
                    <a:pt x="89" y="5"/>
                    <a:pt x="84" y="6"/>
                    <a:pt x="80" y="7"/>
                  </a:cubicBezTo>
                  <a:cubicBezTo>
                    <a:pt x="74" y="8"/>
                    <a:pt x="68" y="8"/>
                    <a:pt x="62" y="7"/>
                  </a:cubicBezTo>
                  <a:cubicBezTo>
                    <a:pt x="57" y="6"/>
                    <a:pt x="52" y="3"/>
                    <a:pt x="47" y="2"/>
                  </a:cubicBezTo>
                  <a:cubicBezTo>
                    <a:pt x="36" y="0"/>
                    <a:pt x="26" y="1"/>
                    <a:pt x="15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4" name="Freeform 43">
              <a:extLst>
                <a:ext uri="{FF2B5EF4-FFF2-40B4-BE49-F238E27FC236}">
                  <a16:creationId xmlns:a16="http://schemas.microsoft.com/office/drawing/2014/main" id="{4DC5E8C7-87FD-473B-BF7C-8F6CF6A3B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035"/>
              <a:ext cx="141" cy="23"/>
            </a:xfrm>
            <a:custGeom>
              <a:avLst/>
              <a:gdLst>
                <a:gd name="T0" fmla="*/ 58 w 58"/>
                <a:gd name="T1" fmla="*/ 66 h 9"/>
                <a:gd name="T2" fmla="*/ 372 w 58"/>
                <a:gd name="T3" fmla="*/ 97 h 9"/>
                <a:gd name="T4" fmla="*/ 834 w 58"/>
                <a:gd name="T5" fmla="*/ 66 h 9"/>
                <a:gd name="T6" fmla="*/ 722 w 58"/>
                <a:gd name="T7" fmla="*/ 97 h 9"/>
                <a:gd name="T8" fmla="*/ 520 w 58"/>
                <a:gd name="T9" fmla="*/ 66 h 9"/>
                <a:gd name="T10" fmla="*/ 0 w 58"/>
                <a:gd name="T11" fmla="*/ 5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9">
                  <a:moveTo>
                    <a:pt x="4" y="4"/>
                  </a:moveTo>
                  <a:cubicBezTo>
                    <a:pt x="10" y="1"/>
                    <a:pt x="20" y="5"/>
                    <a:pt x="26" y="6"/>
                  </a:cubicBezTo>
                  <a:cubicBezTo>
                    <a:pt x="37" y="9"/>
                    <a:pt x="48" y="8"/>
                    <a:pt x="58" y="4"/>
                  </a:cubicBezTo>
                  <a:cubicBezTo>
                    <a:pt x="55" y="4"/>
                    <a:pt x="52" y="5"/>
                    <a:pt x="50" y="6"/>
                  </a:cubicBezTo>
                  <a:cubicBezTo>
                    <a:pt x="45" y="6"/>
                    <a:pt x="40" y="5"/>
                    <a:pt x="36" y="4"/>
                  </a:cubicBezTo>
                  <a:cubicBezTo>
                    <a:pt x="25" y="3"/>
                    <a:pt x="11" y="0"/>
                    <a:pt x="0" y="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5" name="Freeform 44">
              <a:extLst>
                <a:ext uri="{FF2B5EF4-FFF2-40B4-BE49-F238E27FC236}">
                  <a16:creationId xmlns:a16="http://schemas.microsoft.com/office/drawing/2014/main" id="{CD0E3B9B-B866-4577-BA80-B018B5E36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1616"/>
              <a:ext cx="366" cy="435"/>
            </a:xfrm>
            <a:custGeom>
              <a:avLst/>
              <a:gdLst>
                <a:gd name="T0" fmla="*/ 786 w 150"/>
                <a:gd name="T1" fmla="*/ 917 h 167"/>
                <a:gd name="T2" fmla="*/ 1554 w 150"/>
                <a:gd name="T3" fmla="*/ 529 h 167"/>
                <a:gd name="T4" fmla="*/ 1845 w 150"/>
                <a:gd name="T5" fmla="*/ 232 h 167"/>
                <a:gd name="T6" fmla="*/ 2035 w 150"/>
                <a:gd name="T7" fmla="*/ 0 h 167"/>
                <a:gd name="T8" fmla="*/ 2018 w 150"/>
                <a:gd name="T9" fmla="*/ 461 h 167"/>
                <a:gd name="T10" fmla="*/ 2079 w 150"/>
                <a:gd name="T11" fmla="*/ 883 h 167"/>
                <a:gd name="T12" fmla="*/ 2179 w 150"/>
                <a:gd name="T13" fmla="*/ 1399 h 167"/>
                <a:gd name="T14" fmla="*/ 1674 w 150"/>
                <a:gd name="T15" fmla="*/ 990 h 167"/>
                <a:gd name="T16" fmla="*/ 1393 w 150"/>
                <a:gd name="T17" fmla="*/ 1451 h 167"/>
                <a:gd name="T18" fmla="*/ 1220 w 150"/>
                <a:gd name="T19" fmla="*/ 2123 h 167"/>
                <a:gd name="T20" fmla="*/ 1059 w 150"/>
                <a:gd name="T21" fmla="*/ 2545 h 167"/>
                <a:gd name="T22" fmla="*/ 947 w 150"/>
                <a:gd name="T23" fmla="*/ 2808 h 167"/>
                <a:gd name="T24" fmla="*/ 595 w 150"/>
                <a:gd name="T25" fmla="*/ 2102 h 167"/>
                <a:gd name="T26" fmla="*/ 393 w 150"/>
                <a:gd name="T27" fmla="*/ 1662 h 167"/>
                <a:gd name="T28" fmla="*/ 261 w 150"/>
                <a:gd name="T29" fmla="*/ 1289 h 167"/>
                <a:gd name="T30" fmla="*/ 132 w 150"/>
                <a:gd name="T31" fmla="*/ 917 h 167"/>
                <a:gd name="T32" fmla="*/ 0 w 150"/>
                <a:gd name="T33" fmla="*/ 516 h 167"/>
                <a:gd name="T34" fmla="*/ 190 w 150"/>
                <a:gd name="T35" fmla="*/ 617 h 167"/>
                <a:gd name="T36" fmla="*/ 434 w 150"/>
                <a:gd name="T37" fmla="*/ 815 h 167"/>
                <a:gd name="T38" fmla="*/ 666 w 150"/>
                <a:gd name="T39" fmla="*/ 917 h 167"/>
                <a:gd name="T40" fmla="*/ 930 w 150"/>
                <a:gd name="T41" fmla="*/ 917 h 1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0" h="167">
                  <a:moveTo>
                    <a:pt x="54" y="52"/>
                  </a:moveTo>
                  <a:cubicBezTo>
                    <a:pt x="74" y="56"/>
                    <a:pt x="93" y="41"/>
                    <a:pt x="107" y="30"/>
                  </a:cubicBezTo>
                  <a:cubicBezTo>
                    <a:pt x="114" y="25"/>
                    <a:pt x="120" y="19"/>
                    <a:pt x="127" y="13"/>
                  </a:cubicBezTo>
                  <a:cubicBezTo>
                    <a:pt x="131" y="9"/>
                    <a:pt x="138" y="5"/>
                    <a:pt x="140" y="0"/>
                  </a:cubicBezTo>
                  <a:cubicBezTo>
                    <a:pt x="137" y="6"/>
                    <a:pt x="139" y="19"/>
                    <a:pt x="139" y="26"/>
                  </a:cubicBezTo>
                  <a:cubicBezTo>
                    <a:pt x="140" y="34"/>
                    <a:pt x="143" y="41"/>
                    <a:pt x="143" y="50"/>
                  </a:cubicBezTo>
                  <a:cubicBezTo>
                    <a:pt x="144" y="59"/>
                    <a:pt x="148" y="71"/>
                    <a:pt x="150" y="79"/>
                  </a:cubicBezTo>
                  <a:cubicBezTo>
                    <a:pt x="144" y="70"/>
                    <a:pt x="130" y="50"/>
                    <a:pt x="115" y="56"/>
                  </a:cubicBezTo>
                  <a:cubicBezTo>
                    <a:pt x="103" y="60"/>
                    <a:pt x="99" y="71"/>
                    <a:pt x="96" y="82"/>
                  </a:cubicBezTo>
                  <a:cubicBezTo>
                    <a:pt x="94" y="95"/>
                    <a:pt x="88" y="108"/>
                    <a:pt x="84" y="120"/>
                  </a:cubicBezTo>
                  <a:cubicBezTo>
                    <a:pt x="81" y="128"/>
                    <a:pt x="77" y="136"/>
                    <a:pt x="73" y="144"/>
                  </a:cubicBezTo>
                  <a:cubicBezTo>
                    <a:pt x="71" y="148"/>
                    <a:pt x="69" y="157"/>
                    <a:pt x="65" y="159"/>
                  </a:cubicBezTo>
                  <a:cubicBezTo>
                    <a:pt x="51" y="167"/>
                    <a:pt x="45" y="127"/>
                    <a:pt x="41" y="119"/>
                  </a:cubicBezTo>
                  <a:cubicBezTo>
                    <a:pt x="36" y="111"/>
                    <a:pt x="31" y="103"/>
                    <a:pt x="27" y="94"/>
                  </a:cubicBezTo>
                  <a:cubicBezTo>
                    <a:pt x="24" y="87"/>
                    <a:pt x="22" y="80"/>
                    <a:pt x="18" y="73"/>
                  </a:cubicBezTo>
                  <a:cubicBezTo>
                    <a:pt x="15" y="66"/>
                    <a:pt x="12" y="59"/>
                    <a:pt x="9" y="52"/>
                  </a:cubicBezTo>
                  <a:cubicBezTo>
                    <a:pt x="5" y="45"/>
                    <a:pt x="4" y="36"/>
                    <a:pt x="0" y="29"/>
                  </a:cubicBezTo>
                  <a:cubicBezTo>
                    <a:pt x="5" y="30"/>
                    <a:pt x="10" y="32"/>
                    <a:pt x="13" y="35"/>
                  </a:cubicBezTo>
                  <a:cubicBezTo>
                    <a:pt x="19" y="41"/>
                    <a:pt x="24" y="43"/>
                    <a:pt x="30" y="46"/>
                  </a:cubicBezTo>
                  <a:cubicBezTo>
                    <a:pt x="37" y="49"/>
                    <a:pt x="40" y="51"/>
                    <a:pt x="46" y="52"/>
                  </a:cubicBezTo>
                  <a:cubicBezTo>
                    <a:pt x="55" y="54"/>
                    <a:pt x="55" y="54"/>
                    <a:pt x="64" y="5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6" name="Freeform 45">
              <a:extLst>
                <a:ext uri="{FF2B5EF4-FFF2-40B4-BE49-F238E27FC236}">
                  <a16:creationId xmlns:a16="http://schemas.microsoft.com/office/drawing/2014/main" id="{2AC398DE-4743-43B3-9809-0D8EA4E57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723"/>
              <a:ext cx="464" cy="245"/>
            </a:xfrm>
            <a:custGeom>
              <a:avLst/>
              <a:gdLst>
                <a:gd name="T0" fmla="*/ 818 w 190"/>
                <a:gd name="T1" fmla="*/ 0 h 94"/>
                <a:gd name="T2" fmla="*/ 901 w 190"/>
                <a:gd name="T3" fmla="*/ 495 h 94"/>
                <a:gd name="T4" fmla="*/ 1021 w 190"/>
                <a:gd name="T5" fmla="*/ 1134 h 94"/>
                <a:gd name="T6" fmla="*/ 0 w 190"/>
                <a:gd name="T7" fmla="*/ 1665 h 94"/>
                <a:gd name="T8" fmla="*/ 393 w 190"/>
                <a:gd name="T9" fmla="*/ 1632 h 94"/>
                <a:gd name="T10" fmla="*/ 889 w 190"/>
                <a:gd name="T11" fmla="*/ 1611 h 94"/>
                <a:gd name="T12" fmla="*/ 1311 w 190"/>
                <a:gd name="T13" fmla="*/ 1467 h 94"/>
                <a:gd name="T14" fmla="*/ 1878 w 190"/>
                <a:gd name="T15" fmla="*/ 1366 h 94"/>
                <a:gd name="T16" fmla="*/ 2213 w 190"/>
                <a:gd name="T17" fmla="*/ 1420 h 94"/>
                <a:gd name="T18" fmla="*/ 2767 w 190"/>
                <a:gd name="T19" fmla="*/ 1366 h 94"/>
                <a:gd name="T20" fmla="*/ 2303 w 190"/>
                <a:gd name="T21" fmla="*/ 1113 h 94"/>
                <a:gd name="T22" fmla="*/ 1836 w 190"/>
                <a:gd name="T23" fmla="*/ 850 h 94"/>
                <a:gd name="T24" fmla="*/ 1253 w 190"/>
                <a:gd name="T25" fmla="*/ 550 h 94"/>
                <a:gd name="T26" fmla="*/ 889 w 190"/>
                <a:gd name="T27" fmla="*/ 143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0" h="94">
                  <a:moveTo>
                    <a:pt x="56" y="0"/>
                  </a:moveTo>
                  <a:cubicBezTo>
                    <a:pt x="60" y="10"/>
                    <a:pt x="58" y="18"/>
                    <a:pt x="62" y="28"/>
                  </a:cubicBezTo>
                  <a:cubicBezTo>
                    <a:pt x="67" y="38"/>
                    <a:pt x="81" y="54"/>
                    <a:pt x="70" y="64"/>
                  </a:cubicBezTo>
                  <a:cubicBezTo>
                    <a:pt x="51" y="81"/>
                    <a:pt x="20" y="79"/>
                    <a:pt x="0" y="94"/>
                  </a:cubicBezTo>
                  <a:cubicBezTo>
                    <a:pt x="9" y="92"/>
                    <a:pt x="18" y="92"/>
                    <a:pt x="27" y="92"/>
                  </a:cubicBezTo>
                  <a:cubicBezTo>
                    <a:pt x="37" y="92"/>
                    <a:pt x="51" y="94"/>
                    <a:pt x="61" y="91"/>
                  </a:cubicBezTo>
                  <a:cubicBezTo>
                    <a:pt x="71" y="88"/>
                    <a:pt x="80" y="85"/>
                    <a:pt x="90" y="83"/>
                  </a:cubicBezTo>
                  <a:cubicBezTo>
                    <a:pt x="103" y="81"/>
                    <a:pt x="116" y="77"/>
                    <a:pt x="129" y="77"/>
                  </a:cubicBezTo>
                  <a:cubicBezTo>
                    <a:pt x="137" y="77"/>
                    <a:pt x="144" y="80"/>
                    <a:pt x="152" y="80"/>
                  </a:cubicBezTo>
                  <a:cubicBezTo>
                    <a:pt x="163" y="82"/>
                    <a:pt x="180" y="81"/>
                    <a:pt x="190" y="77"/>
                  </a:cubicBezTo>
                  <a:cubicBezTo>
                    <a:pt x="179" y="74"/>
                    <a:pt x="169" y="68"/>
                    <a:pt x="158" y="63"/>
                  </a:cubicBezTo>
                  <a:cubicBezTo>
                    <a:pt x="147" y="58"/>
                    <a:pt x="137" y="53"/>
                    <a:pt x="126" y="48"/>
                  </a:cubicBezTo>
                  <a:cubicBezTo>
                    <a:pt x="112" y="43"/>
                    <a:pt x="99" y="37"/>
                    <a:pt x="86" y="31"/>
                  </a:cubicBezTo>
                  <a:cubicBezTo>
                    <a:pt x="75" y="26"/>
                    <a:pt x="69" y="17"/>
                    <a:pt x="61" y="8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7" name="Freeform 46">
              <a:extLst>
                <a:ext uri="{FF2B5EF4-FFF2-40B4-BE49-F238E27FC236}">
                  <a16:creationId xmlns:a16="http://schemas.microsoft.com/office/drawing/2014/main" id="{D434D759-C573-4633-B7AB-DEB00E5D8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264"/>
              <a:ext cx="54" cy="146"/>
            </a:xfrm>
            <a:custGeom>
              <a:avLst/>
              <a:gdLst>
                <a:gd name="T0" fmla="*/ 236 w 22"/>
                <a:gd name="T1" fmla="*/ 250 h 56"/>
                <a:gd name="T2" fmla="*/ 91 w 22"/>
                <a:gd name="T3" fmla="*/ 21 h 56"/>
                <a:gd name="T4" fmla="*/ 103 w 22"/>
                <a:gd name="T5" fmla="*/ 300 h 56"/>
                <a:gd name="T6" fmla="*/ 326 w 22"/>
                <a:gd name="T7" fmla="*/ 905 h 56"/>
                <a:gd name="T8" fmla="*/ 265 w 22"/>
                <a:gd name="T9" fmla="*/ 707 h 56"/>
                <a:gd name="T10" fmla="*/ 223 w 22"/>
                <a:gd name="T11" fmla="*/ 461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56">
                  <a:moveTo>
                    <a:pt x="16" y="14"/>
                  </a:moveTo>
                  <a:cubicBezTo>
                    <a:pt x="13" y="12"/>
                    <a:pt x="9" y="0"/>
                    <a:pt x="6" y="1"/>
                  </a:cubicBezTo>
                  <a:cubicBezTo>
                    <a:pt x="0" y="2"/>
                    <a:pt x="5" y="14"/>
                    <a:pt x="7" y="17"/>
                  </a:cubicBezTo>
                  <a:cubicBezTo>
                    <a:pt x="9" y="22"/>
                    <a:pt x="13" y="56"/>
                    <a:pt x="22" y="51"/>
                  </a:cubicBezTo>
                  <a:cubicBezTo>
                    <a:pt x="21" y="47"/>
                    <a:pt x="19" y="44"/>
                    <a:pt x="18" y="40"/>
                  </a:cubicBezTo>
                  <a:cubicBezTo>
                    <a:pt x="16" y="35"/>
                    <a:pt x="17" y="31"/>
                    <a:pt x="15" y="26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8" name="Freeform 47">
              <a:extLst>
                <a:ext uri="{FF2B5EF4-FFF2-40B4-BE49-F238E27FC236}">
                  <a16:creationId xmlns:a16="http://schemas.microsoft.com/office/drawing/2014/main" id="{5E0D93AC-C76A-4690-814A-B5C6760E6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501"/>
              <a:ext cx="46" cy="102"/>
            </a:xfrm>
            <a:custGeom>
              <a:avLst/>
              <a:gdLst>
                <a:gd name="T0" fmla="*/ 240 w 19"/>
                <a:gd name="T1" fmla="*/ 21 h 39"/>
                <a:gd name="T2" fmla="*/ 41 w 19"/>
                <a:gd name="T3" fmla="*/ 233 h 39"/>
                <a:gd name="T4" fmla="*/ 99 w 19"/>
                <a:gd name="T5" fmla="*/ 698 h 39"/>
                <a:gd name="T6" fmla="*/ 140 w 19"/>
                <a:gd name="T7" fmla="*/ 233 h 39"/>
                <a:gd name="T8" fmla="*/ 259 w 19"/>
                <a:gd name="T9" fmla="*/ 2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9">
                  <a:moveTo>
                    <a:pt x="17" y="1"/>
                  </a:moveTo>
                  <a:cubicBezTo>
                    <a:pt x="12" y="0"/>
                    <a:pt x="5" y="9"/>
                    <a:pt x="3" y="13"/>
                  </a:cubicBezTo>
                  <a:cubicBezTo>
                    <a:pt x="0" y="20"/>
                    <a:pt x="2" y="34"/>
                    <a:pt x="7" y="39"/>
                  </a:cubicBezTo>
                  <a:cubicBezTo>
                    <a:pt x="5" y="29"/>
                    <a:pt x="3" y="21"/>
                    <a:pt x="10" y="13"/>
                  </a:cubicBezTo>
                  <a:cubicBezTo>
                    <a:pt x="12" y="9"/>
                    <a:pt x="19" y="6"/>
                    <a:pt x="18" y="1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9" name="Freeform 48">
              <a:extLst>
                <a:ext uri="{FF2B5EF4-FFF2-40B4-BE49-F238E27FC236}">
                  <a16:creationId xmlns:a16="http://schemas.microsoft.com/office/drawing/2014/main" id="{8A029CE8-1A6A-4ECA-A9A6-B41DC35E2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459"/>
              <a:ext cx="15" cy="37"/>
            </a:xfrm>
            <a:custGeom>
              <a:avLst/>
              <a:gdLst>
                <a:gd name="T0" fmla="*/ 0 w 6"/>
                <a:gd name="T1" fmla="*/ 21 h 14"/>
                <a:gd name="T2" fmla="*/ 0 w 6"/>
                <a:gd name="T3" fmla="*/ 238 h 14"/>
                <a:gd name="T4" fmla="*/ 33 w 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">
                  <a:moveTo>
                    <a:pt x="0" y="1"/>
                  </a:moveTo>
                  <a:cubicBezTo>
                    <a:pt x="2" y="5"/>
                    <a:pt x="0" y="9"/>
                    <a:pt x="0" y="13"/>
                  </a:cubicBezTo>
                  <a:cubicBezTo>
                    <a:pt x="6" y="14"/>
                    <a:pt x="3" y="3"/>
                    <a:pt x="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0" name="Freeform 49">
              <a:extLst>
                <a:ext uri="{FF2B5EF4-FFF2-40B4-BE49-F238E27FC236}">
                  <a16:creationId xmlns:a16="http://schemas.microsoft.com/office/drawing/2014/main" id="{19C062DD-3437-45D4-A65D-91828F107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1566"/>
              <a:ext cx="80" cy="39"/>
            </a:xfrm>
            <a:custGeom>
              <a:avLst/>
              <a:gdLst>
                <a:gd name="T0" fmla="*/ 0 w 33"/>
                <a:gd name="T1" fmla="*/ 122 h 15"/>
                <a:gd name="T2" fmla="*/ 470 w 33"/>
                <a:gd name="T3" fmla="*/ 263 h 15"/>
                <a:gd name="T4" fmla="*/ 281 w 33"/>
                <a:gd name="T5" fmla="*/ 34 h 15"/>
                <a:gd name="T6" fmla="*/ 29 w 33"/>
                <a:gd name="T7" fmla="*/ 12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5">
                  <a:moveTo>
                    <a:pt x="0" y="7"/>
                  </a:moveTo>
                  <a:cubicBezTo>
                    <a:pt x="11" y="0"/>
                    <a:pt x="26" y="6"/>
                    <a:pt x="33" y="15"/>
                  </a:cubicBezTo>
                  <a:cubicBezTo>
                    <a:pt x="33" y="8"/>
                    <a:pt x="26" y="4"/>
                    <a:pt x="20" y="2"/>
                  </a:cubicBezTo>
                  <a:cubicBezTo>
                    <a:pt x="13" y="0"/>
                    <a:pt x="8" y="3"/>
                    <a:pt x="2" y="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1" name="Freeform 50">
              <a:extLst>
                <a:ext uri="{FF2B5EF4-FFF2-40B4-BE49-F238E27FC236}">
                  <a16:creationId xmlns:a16="http://schemas.microsoft.com/office/drawing/2014/main" id="{39D64A4B-21EC-4B47-8FCD-4F493E836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377"/>
              <a:ext cx="112" cy="586"/>
            </a:xfrm>
            <a:custGeom>
              <a:avLst/>
              <a:gdLst>
                <a:gd name="T0" fmla="*/ 273 w 46"/>
                <a:gd name="T1" fmla="*/ 0 h 225"/>
                <a:gd name="T2" fmla="*/ 575 w 46"/>
                <a:gd name="T3" fmla="*/ 604 h 225"/>
                <a:gd name="T4" fmla="*/ 653 w 46"/>
                <a:gd name="T5" fmla="*/ 935 h 225"/>
                <a:gd name="T6" fmla="*/ 623 w 46"/>
                <a:gd name="T7" fmla="*/ 2016 h 225"/>
                <a:gd name="T8" fmla="*/ 392 w 46"/>
                <a:gd name="T9" fmla="*/ 3302 h 225"/>
                <a:gd name="T10" fmla="*/ 302 w 46"/>
                <a:gd name="T11" fmla="*/ 3797 h 225"/>
                <a:gd name="T12" fmla="*/ 0 w 46"/>
                <a:gd name="T13" fmla="*/ 3974 h 225"/>
                <a:gd name="T14" fmla="*/ 219 w 46"/>
                <a:gd name="T15" fmla="*/ 3019 h 225"/>
                <a:gd name="T16" fmla="*/ 392 w 46"/>
                <a:gd name="T17" fmla="*/ 1839 h 225"/>
                <a:gd name="T18" fmla="*/ 273 w 46"/>
                <a:gd name="T19" fmla="*/ 638 h 225"/>
                <a:gd name="T20" fmla="*/ 243 w 46"/>
                <a:gd name="T21" fmla="*/ 68 h 2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225">
                  <a:moveTo>
                    <a:pt x="19" y="0"/>
                  </a:moveTo>
                  <a:cubicBezTo>
                    <a:pt x="23" y="13"/>
                    <a:pt x="32" y="23"/>
                    <a:pt x="40" y="34"/>
                  </a:cubicBezTo>
                  <a:cubicBezTo>
                    <a:pt x="46" y="42"/>
                    <a:pt x="45" y="42"/>
                    <a:pt x="45" y="53"/>
                  </a:cubicBezTo>
                  <a:cubicBezTo>
                    <a:pt x="44" y="74"/>
                    <a:pt x="42" y="94"/>
                    <a:pt x="43" y="114"/>
                  </a:cubicBezTo>
                  <a:cubicBezTo>
                    <a:pt x="44" y="139"/>
                    <a:pt x="33" y="164"/>
                    <a:pt x="27" y="187"/>
                  </a:cubicBezTo>
                  <a:cubicBezTo>
                    <a:pt x="25" y="195"/>
                    <a:pt x="26" y="210"/>
                    <a:pt x="21" y="215"/>
                  </a:cubicBezTo>
                  <a:cubicBezTo>
                    <a:pt x="17" y="220"/>
                    <a:pt x="6" y="224"/>
                    <a:pt x="0" y="225"/>
                  </a:cubicBezTo>
                  <a:cubicBezTo>
                    <a:pt x="11" y="209"/>
                    <a:pt x="10" y="190"/>
                    <a:pt x="15" y="171"/>
                  </a:cubicBezTo>
                  <a:cubicBezTo>
                    <a:pt x="21" y="149"/>
                    <a:pt x="25" y="127"/>
                    <a:pt x="27" y="104"/>
                  </a:cubicBezTo>
                  <a:cubicBezTo>
                    <a:pt x="28" y="81"/>
                    <a:pt x="23" y="58"/>
                    <a:pt x="19" y="36"/>
                  </a:cubicBezTo>
                  <a:cubicBezTo>
                    <a:pt x="17" y="26"/>
                    <a:pt x="19" y="12"/>
                    <a:pt x="17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2" name="Freeform 51">
              <a:extLst>
                <a:ext uri="{FF2B5EF4-FFF2-40B4-BE49-F238E27FC236}">
                  <a16:creationId xmlns:a16="http://schemas.microsoft.com/office/drawing/2014/main" id="{88A8A922-C3BE-41A5-ADFD-065FE6EBF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554"/>
              <a:ext cx="503" cy="368"/>
            </a:xfrm>
            <a:custGeom>
              <a:avLst/>
              <a:gdLst>
                <a:gd name="T0" fmla="*/ 132 w 206"/>
                <a:gd name="T1" fmla="*/ 232 h 141"/>
                <a:gd name="T2" fmla="*/ 71 w 206"/>
                <a:gd name="T3" fmla="*/ 1545 h 141"/>
                <a:gd name="T4" fmla="*/ 161 w 206"/>
                <a:gd name="T5" fmla="*/ 2472 h 141"/>
                <a:gd name="T6" fmla="*/ 584 w 206"/>
                <a:gd name="T7" fmla="*/ 2487 h 141"/>
                <a:gd name="T8" fmla="*/ 1050 w 206"/>
                <a:gd name="T9" fmla="*/ 2453 h 141"/>
                <a:gd name="T10" fmla="*/ 1939 w 206"/>
                <a:gd name="T11" fmla="*/ 2098 h 141"/>
                <a:gd name="T12" fmla="*/ 2708 w 206"/>
                <a:gd name="T13" fmla="*/ 1600 h 141"/>
                <a:gd name="T14" fmla="*/ 2969 w 206"/>
                <a:gd name="T15" fmla="*/ 585 h 141"/>
                <a:gd name="T16" fmla="*/ 2796 w 206"/>
                <a:gd name="T17" fmla="*/ 981 h 141"/>
                <a:gd name="T18" fmla="*/ 2361 w 206"/>
                <a:gd name="T19" fmla="*/ 1493 h 141"/>
                <a:gd name="T20" fmla="*/ 1050 w 206"/>
                <a:gd name="T21" fmla="*/ 1777 h 141"/>
                <a:gd name="T22" fmla="*/ 405 w 206"/>
                <a:gd name="T23" fmla="*/ 749 h 141"/>
                <a:gd name="T24" fmla="*/ 132 w 206"/>
                <a:gd name="T25" fmla="*/ 0 h 1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6" h="141">
                  <a:moveTo>
                    <a:pt x="9" y="13"/>
                  </a:moveTo>
                  <a:cubicBezTo>
                    <a:pt x="14" y="35"/>
                    <a:pt x="7" y="65"/>
                    <a:pt x="5" y="87"/>
                  </a:cubicBezTo>
                  <a:cubicBezTo>
                    <a:pt x="3" y="101"/>
                    <a:pt x="0" y="128"/>
                    <a:pt x="11" y="139"/>
                  </a:cubicBezTo>
                  <a:cubicBezTo>
                    <a:pt x="19" y="135"/>
                    <a:pt x="31" y="140"/>
                    <a:pt x="40" y="140"/>
                  </a:cubicBezTo>
                  <a:cubicBezTo>
                    <a:pt x="51" y="141"/>
                    <a:pt x="61" y="140"/>
                    <a:pt x="72" y="138"/>
                  </a:cubicBezTo>
                  <a:cubicBezTo>
                    <a:pt x="92" y="134"/>
                    <a:pt x="114" y="127"/>
                    <a:pt x="133" y="118"/>
                  </a:cubicBezTo>
                  <a:cubicBezTo>
                    <a:pt x="150" y="111"/>
                    <a:pt x="173" y="105"/>
                    <a:pt x="186" y="90"/>
                  </a:cubicBezTo>
                  <a:cubicBezTo>
                    <a:pt x="197" y="78"/>
                    <a:pt x="206" y="49"/>
                    <a:pt x="204" y="33"/>
                  </a:cubicBezTo>
                  <a:cubicBezTo>
                    <a:pt x="199" y="39"/>
                    <a:pt x="197" y="48"/>
                    <a:pt x="192" y="55"/>
                  </a:cubicBezTo>
                  <a:cubicBezTo>
                    <a:pt x="183" y="66"/>
                    <a:pt x="174" y="77"/>
                    <a:pt x="162" y="84"/>
                  </a:cubicBezTo>
                  <a:cubicBezTo>
                    <a:pt x="140" y="97"/>
                    <a:pt x="98" y="106"/>
                    <a:pt x="72" y="100"/>
                  </a:cubicBezTo>
                  <a:cubicBezTo>
                    <a:pt x="43" y="94"/>
                    <a:pt x="39" y="64"/>
                    <a:pt x="28" y="42"/>
                  </a:cubicBezTo>
                  <a:cubicBezTo>
                    <a:pt x="21" y="28"/>
                    <a:pt x="12" y="17"/>
                    <a:pt x="9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3" name="Freeform 52">
              <a:extLst>
                <a:ext uri="{FF2B5EF4-FFF2-40B4-BE49-F238E27FC236}">
                  <a16:creationId xmlns:a16="http://schemas.microsoft.com/office/drawing/2014/main" id="{FED0E5A4-761F-40BA-BFC7-6BEEEF6E7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484"/>
              <a:ext cx="1214" cy="948"/>
            </a:xfrm>
            <a:custGeom>
              <a:avLst/>
              <a:gdLst>
                <a:gd name="T0" fmla="*/ 71 w 497"/>
                <a:gd name="T1" fmla="*/ 5581 h 364"/>
                <a:gd name="T2" fmla="*/ 132 w 497"/>
                <a:gd name="T3" fmla="*/ 6430 h 364"/>
                <a:gd name="T4" fmla="*/ 889 w 497"/>
                <a:gd name="T5" fmla="*/ 5704 h 364"/>
                <a:gd name="T6" fmla="*/ 1749 w 497"/>
                <a:gd name="T7" fmla="*/ 5373 h 364"/>
                <a:gd name="T8" fmla="*/ 2477 w 497"/>
                <a:gd name="T9" fmla="*/ 4930 h 364"/>
                <a:gd name="T10" fmla="*/ 3688 w 497"/>
                <a:gd name="T11" fmla="*/ 4063 h 364"/>
                <a:gd name="T12" fmla="*/ 5132 w 497"/>
                <a:gd name="T13" fmla="*/ 3269 h 364"/>
                <a:gd name="T14" fmla="*/ 5972 w 497"/>
                <a:gd name="T15" fmla="*/ 2367 h 364"/>
                <a:gd name="T16" fmla="*/ 6236 w 497"/>
                <a:gd name="T17" fmla="*/ 1818 h 364"/>
                <a:gd name="T18" fmla="*/ 6546 w 497"/>
                <a:gd name="T19" fmla="*/ 1518 h 364"/>
                <a:gd name="T20" fmla="*/ 7184 w 497"/>
                <a:gd name="T21" fmla="*/ 0 h 364"/>
                <a:gd name="T22" fmla="*/ 6910 w 497"/>
                <a:gd name="T23" fmla="*/ 760 h 364"/>
                <a:gd name="T24" fmla="*/ 6212 w 497"/>
                <a:gd name="T25" fmla="*/ 1234 h 364"/>
                <a:gd name="T26" fmla="*/ 5787 w 497"/>
                <a:gd name="T27" fmla="*/ 1995 h 364"/>
                <a:gd name="T28" fmla="*/ 4810 w 497"/>
                <a:gd name="T29" fmla="*/ 2578 h 364"/>
                <a:gd name="T30" fmla="*/ 2404 w 497"/>
                <a:gd name="T31" fmla="*/ 4469 h 3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7" h="364">
                  <a:moveTo>
                    <a:pt x="5" y="316"/>
                  </a:moveTo>
                  <a:cubicBezTo>
                    <a:pt x="0" y="329"/>
                    <a:pt x="7" y="350"/>
                    <a:pt x="9" y="364"/>
                  </a:cubicBezTo>
                  <a:cubicBezTo>
                    <a:pt x="19" y="335"/>
                    <a:pt x="34" y="332"/>
                    <a:pt x="61" y="323"/>
                  </a:cubicBezTo>
                  <a:cubicBezTo>
                    <a:pt x="81" y="317"/>
                    <a:pt x="101" y="314"/>
                    <a:pt x="120" y="304"/>
                  </a:cubicBezTo>
                  <a:cubicBezTo>
                    <a:pt x="137" y="296"/>
                    <a:pt x="153" y="288"/>
                    <a:pt x="170" y="279"/>
                  </a:cubicBezTo>
                  <a:cubicBezTo>
                    <a:pt x="198" y="263"/>
                    <a:pt x="224" y="245"/>
                    <a:pt x="253" y="230"/>
                  </a:cubicBezTo>
                  <a:cubicBezTo>
                    <a:pt x="285" y="213"/>
                    <a:pt x="320" y="203"/>
                    <a:pt x="352" y="185"/>
                  </a:cubicBezTo>
                  <a:cubicBezTo>
                    <a:pt x="377" y="171"/>
                    <a:pt x="395" y="158"/>
                    <a:pt x="410" y="134"/>
                  </a:cubicBezTo>
                  <a:cubicBezTo>
                    <a:pt x="417" y="124"/>
                    <a:pt x="422" y="113"/>
                    <a:pt x="428" y="103"/>
                  </a:cubicBezTo>
                  <a:cubicBezTo>
                    <a:pt x="433" y="94"/>
                    <a:pt x="440" y="91"/>
                    <a:pt x="449" y="86"/>
                  </a:cubicBezTo>
                  <a:cubicBezTo>
                    <a:pt x="480" y="69"/>
                    <a:pt x="497" y="36"/>
                    <a:pt x="493" y="0"/>
                  </a:cubicBezTo>
                  <a:cubicBezTo>
                    <a:pt x="473" y="3"/>
                    <a:pt x="479" y="29"/>
                    <a:pt x="474" y="43"/>
                  </a:cubicBezTo>
                  <a:cubicBezTo>
                    <a:pt x="466" y="65"/>
                    <a:pt x="447" y="69"/>
                    <a:pt x="426" y="70"/>
                  </a:cubicBezTo>
                  <a:cubicBezTo>
                    <a:pt x="427" y="83"/>
                    <a:pt x="406" y="104"/>
                    <a:pt x="397" y="113"/>
                  </a:cubicBezTo>
                  <a:cubicBezTo>
                    <a:pt x="379" y="129"/>
                    <a:pt x="352" y="138"/>
                    <a:pt x="330" y="146"/>
                  </a:cubicBezTo>
                  <a:cubicBezTo>
                    <a:pt x="265" y="169"/>
                    <a:pt x="228" y="225"/>
                    <a:pt x="165" y="253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4" name="Freeform 53">
              <a:extLst>
                <a:ext uri="{FF2B5EF4-FFF2-40B4-BE49-F238E27FC236}">
                  <a16:creationId xmlns:a16="http://schemas.microsoft.com/office/drawing/2014/main" id="{389F3056-4463-45C3-A687-02699753D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525"/>
              <a:ext cx="139" cy="980"/>
            </a:xfrm>
            <a:custGeom>
              <a:avLst/>
              <a:gdLst>
                <a:gd name="T0" fmla="*/ 0 w 57"/>
                <a:gd name="T1" fmla="*/ 1168 h 376"/>
                <a:gd name="T2" fmla="*/ 290 w 57"/>
                <a:gd name="T3" fmla="*/ 2072 h 376"/>
                <a:gd name="T4" fmla="*/ 302 w 57"/>
                <a:gd name="T5" fmla="*/ 3615 h 376"/>
                <a:gd name="T6" fmla="*/ 624 w 57"/>
                <a:gd name="T7" fmla="*/ 5150 h 376"/>
                <a:gd name="T8" fmla="*/ 736 w 57"/>
                <a:gd name="T9" fmla="*/ 6657 h 376"/>
                <a:gd name="T10" fmla="*/ 797 w 57"/>
                <a:gd name="T11" fmla="*/ 5841 h 376"/>
                <a:gd name="T12" fmla="*/ 785 w 57"/>
                <a:gd name="T13" fmla="*/ 5116 h 376"/>
                <a:gd name="T14" fmla="*/ 707 w 57"/>
                <a:gd name="T15" fmla="*/ 3756 h 376"/>
                <a:gd name="T16" fmla="*/ 814 w 57"/>
                <a:gd name="T17" fmla="*/ 1556 h 376"/>
                <a:gd name="T18" fmla="*/ 785 w 57"/>
                <a:gd name="T19" fmla="*/ 0 h 3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376">
                  <a:moveTo>
                    <a:pt x="0" y="66"/>
                  </a:moveTo>
                  <a:cubicBezTo>
                    <a:pt x="30" y="68"/>
                    <a:pt x="22" y="95"/>
                    <a:pt x="20" y="117"/>
                  </a:cubicBezTo>
                  <a:cubicBezTo>
                    <a:pt x="18" y="148"/>
                    <a:pt x="14" y="175"/>
                    <a:pt x="21" y="204"/>
                  </a:cubicBezTo>
                  <a:cubicBezTo>
                    <a:pt x="29" y="233"/>
                    <a:pt x="37" y="262"/>
                    <a:pt x="43" y="291"/>
                  </a:cubicBezTo>
                  <a:cubicBezTo>
                    <a:pt x="49" y="319"/>
                    <a:pt x="49" y="347"/>
                    <a:pt x="51" y="376"/>
                  </a:cubicBezTo>
                  <a:cubicBezTo>
                    <a:pt x="57" y="363"/>
                    <a:pt x="53" y="344"/>
                    <a:pt x="55" y="330"/>
                  </a:cubicBezTo>
                  <a:cubicBezTo>
                    <a:pt x="56" y="316"/>
                    <a:pt x="56" y="304"/>
                    <a:pt x="54" y="289"/>
                  </a:cubicBezTo>
                  <a:cubicBezTo>
                    <a:pt x="51" y="266"/>
                    <a:pt x="51" y="236"/>
                    <a:pt x="49" y="212"/>
                  </a:cubicBezTo>
                  <a:cubicBezTo>
                    <a:pt x="46" y="177"/>
                    <a:pt x="55" y="124"/>
                    <a:pt x="56" y="88"/>
                  </a:cubicBezTo>
                  <a:cubicBezTo>
                    <a:pt x="57" y="54"/>
                    <a:pt x="52" y="35"/>
                    <a:pt x="54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5" name="Freeform 54">
              <a:extLst>
                <a:ext uri="{FF2B5EF4-FFF2-40B4-BE49-F238E27FC236}">
                  <a16:creationId xmlns:a16="http://schemas.microsoft.com/office/drawing/2014/main" id="{FB80C190-D4EB-4176-BCAE-B1A2A38F5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3537"/>
              <a:ext cx="108" cy="49"/>
            </a:xfrm>
            <a:custGeom>
              <a:avLst/>
              <a:gdLst>
                <a:gd name="T0" fmla="*/ 223 w 44"/>
                <a:gd name="T1" fmla="*/ 21 h 19"/>
                <a:gd name="T2" fmla="*/ 385 w 4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9">
                  <a:moveTo>
                    <a:pt x="15" y="1"/>
                  </a:moveTo>
                  <a:cubicBezTo>
                    <a:pt x="0" y="19"/>
                    <a:pt x="44" y="12"/>
                    <a:pt x="26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6" name="Freeform 55">
              <a:extLst>
                <a:ext uri="{FF2B5EF4-FFF2-40B4-BE49-F238E27FC236}">
                  <a16:creationId xmlns:a16="http://schemas.microsoft.com/office/drawing/2014/main" id="{A8EC2755-859D-4CEF-BF30-4A6DD4E47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562"/>
              <a:ext cx="53" cy="57"/>
            </a:xfrm>
            <a:custGeom>
              <a:avLst/>
              <a:gdLst>
                <a:gd name="T0" fmla="*/ 99 w 22"/>
                <a:gd name="T1" fmla="*/ 54 h 22"/>
                <a:gd name="T2" fmla="*/ 41 w 22"/>
                <a:gd name="T3" fmla="*/ 54 h 22"/>
                <a:gd name="T4" fmla="*/ 181 w 22"/>
                <a:gd name="T5" fmla="*/ 316 h 22"/>
                <a:gd name="T6" fmla="*/ 140 w 22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2">
                  <a:moveTo>
                    <a:pt x="7" y="3"/>
                  </a:moveTo>
                  <a:cubicBezTo>
                    <a:pt x="5" y="2"/>
                    <a:pt x="4" y="2"/>
                    <a:pt x="3" y="3"/>
                  </a:cubicBezTo>
                  <a:cubicBezTo>
                    <a:pt x="0" y="10"/>
                    <a:pt x="5" y="22"/>
                    <a:pt x="13" y="18"/>
                  </a:cubicBezTo>
                  <a:cubicBezTo>
                    <a:pt x="22" y="14"/>
                    <a:pt x="17" y="3"/>
                    <a:pt x="10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7" name="Freeform 56">
              <a:extLst>
                <a:ext uri="{FF2B5EF4-FFF2-40B4-BE49-F238E27FC236}">
                  <a16:creationId xmlns:a16="http://schemas.microsoft.com/office/drawing/2014/main" id="{41DFA9B1-7C36-4E48-9941-14FE4B7FC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051"/>
              <a:ext cx="108" cy="852"/>
            </a:xfrm>
            <a:custGeom>
              <a:avLst/>
              <a:gdLst>
                <a:gd name="T0" fmla="*/ 0 w 44"/>
                <a:gd name="T1" fmla="*/ 0 h 327"/>
                <a:gd name="T2" fmla="*/ 518 w 44"/>
                <a:gd name="T3" fmla="*/ 2986 h 327"/>
                <a:gd name="T4" fmla="*/ 501 w 44"/>
                <a:gd name="T5" fmla="*/ 4156 h 327"/>
                <a:gd name="T6" fmla="*/ 547 w 44"/>
                <a:gd name="T7" fmla="*/ 5784 h 327"/>
                <a:gd name="T8" fmla="*/ 295 w 44"/>
                <a:gd name="T9" fmla="*/ 4406 h 327"/>
                <a:gd name="T10" fmla="*/ 12 w 44"/>
                <a:gd name="T11" fmla="*/ 3822 h 327"/>
                <a:gd name="T12" fmla="*/ 253 w 44"/>
                <a:gd name="T13" fmla="*/ 2796 h 327"/>
                <a:gd name="T14" fmla="*/ 223 w 44"/>
                <a:gd name="T15" fmla="*/ 440 h 3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327">
                  <a:moveTo>
                    <a:pt x="0" y="0"/>
                  </a:moveTo>
                  <a:cubicBezTo>
                    <a:pt x="39" y="47"/>
                    <a:pt x="40" y="111"/>
                    <a:pt x="35" y="169"/>
                  </a:cubicBezTo>
                  <a:cubicBezTo>
                    <a:pt x="33" y="191"/>
                    <a:pt x="31" y="213"/>
                    <a:pt x="34" y="235"/>
                  </a:cubicBezTo>
                  <a:cubicBezTo>
                    <a:pt x="37" y="264"/>
                    <a:pt x="44" y="299"/>
                    <a:pt x="37" y="327"/>
                  </a:cubicBezTo>
                  <a:cubicBezTo>
                    <a:pt x="36" y="304"/>
                    <a:pt x="33" y="270"/>
                    <a:pt x="20" y="249"/>
                  </a:cubicBezTo>
                  <a:cubicBezTo>
                    <a:pt x="11" y="236"/>
                    <a:pt x="1" y="233"/>
                    <a:pt x="1" y="216"/>
                  </a:cubicBezTo>
                  <a:cubicBezTo>
                    <a:pt x="1" y="196"/>
                    <a:pt x="13" y="177"/>
                    <a:pt x="17" y="158"/>
                  </a:cubicBezTo>
                  <a:cubicBezTo>
                    <a:pt x="26" y="114"/>
                    <a:pt x="23" y="69"/>
                    <a:pt x="15" y="2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8" name="Freeform 57">
              <a:extLst>
                <a:ext uri="{FF2B5EF4-FFF2-40B4-BE49-F238E27FC236}">
                  <a16:creationId xmlns:a16="http://schemas.microsoft.com/office/drawing/2014/main" id="{3C6CB84E-C377-4923-9549-006C6E4A8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232"/>
              <a:ext cx="164" cy="286"/>
            </a:xfrm>
            <a:custGeom>
              <a:avLst/>
              <a:gdLst>
                <a:gd name="T0" fmla="*/ 414 w 67"/>
                <a:gd name="T1" fmla="*/ 385 h 110"/>
                <a:gd name="T2" fmla="*/ 497 w 67"/>
                <a:gd name="T3" fmla="*/ 1934 h 110"/>
                <a:gd name="T4" fmla="*/ 617 w 67"/>
                <a:gd name="T5" fmla="*/ 650 h 110"/>
                <a:gd name="T6" fmla="*/ 982 w 67"/>
                <a:gd name="T7" fmla="*/ 0 h 110"/>
                <a:gd name="T8" fmla="*/ 468 w 67"/>
                <a:gd name="T9" fmla="*/ 296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10">
                  <a:moveTo>
                    <a:pt x="28" y="22"/>
                  </a:moveTo>
                  <a:cubicBezTo>
                    <a:pt x="0" y="34"/>
                    <a:pt x="24" y="94"/>
                    <a:pt x="34" y="110"/>
                  </a:cubicBezTo>
                  <a:cubicBezTo>
                    <a:pt x="27" y="85"/>
                    <a:pt x="21" y="57"/>
                    <a:pt x="42" y="37"/>
                  </a:cubicBezTo>
                  <a:cubicBezTo>
                    <a:pt x="56" y="23"/>
                    <a:pt x="64" y="20"/>
                    <a:pt x="67" y="0"/>
                  </a:cubicBezTo>
                  <a:cubicBezTo>
                    <a:pt x="56" y="5"/>
                    <a:pt x="42" y="10"/>
                    <a:pt x="32" y="1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9" name="Freeform 58">
              <a:extLst>
                <a:ext uri="{FF2B5EF4-FFF2-40B4-BE49-F238E27FC236}">
                  <a16:creationId xmlns:a16="http://schemas.microsoft.com/office/drawing/2014/main" id="{E28A1E92-2B03-445D-9111-641AC111E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1970"/>
              <a:ext cx="284" cy="58"/>
            </a:xfrm>
            <a:custGeom>
              <a:avLst/>
              <a:gdLst>
                <a:gd name="T0" fmla="*/ 0 w 116"/>
                <a:gd name="T1" fmla="*/ 0 h 22"/>
                <a:gd name="T2" fmla="*/ 749 w 116"/>
                <a:gd name="T3" fmla="*/ 166 h 22"/>
                <a:gd name="T4" fmla="*/ 1288 w 116"/>
                <a:gd name="T5" fmla="*/ 293 h 22"/>
                <a:gd name="T6" fmla="*/ 1702 w 116"/>
                <a:gd name="T7" fmla="*/ 277 h 22"/>
                <a:gd name="T8" fmla="*/ 1158 w 116"/>
                <a:gd name="T9" fmla="*/ 369 h 22"/>
                <a:gd name="T10" fmla="*/ 659 w 116"/>
                <a:gd name="T11" fmla="*/ 166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22">
                  <a:moveTo>
                    <a:pt x="0" y="0"/>
                  </a:moveTo>
                  <a:cubicBezTo>
                    <a:pt x="16" y="5"/>
                    <a:pt x="34" y="5"/>
                    <a:pt x="51" y="9"/>
                  </a:cubicBezTo>
                  <a:cubicBezTo>
                    <a:pt x="63" y="12"/>
                    <a:pt x="76" y="17"/>
                    <a:pt x="88" y="16"/>
                  </a:cubicBezTo>
                  <a:cubicBezTo>
                    <a:pt x="97" y="16"/>
                    <a:pt x="108" y="13"/>
                    <a:pt x="116" y="15"/>
                  </a:cubicBezTo>
                  <a:cubicBezTo>
                    <a:pt x="103" y="15"/>
                    <a:pt x="92" y="22"/>
                    <a:pt x="79" y="20"/>
                  </a:cubicBezTo>
                  <a:cubicBezTo>
                    <a:pt x="68" y="18"/>
                    <a:pt x="56" y="9"/>
                    <a:pt x="45" y="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0" name="Freeform 59">
              <a:extLst>
                <a:ext uri="{FF2B5EF4-FFF2-40B4-BE49-F238E27FC236}">
                  <a16:creationId xmlns:a16="http://schemas.microsoft.com/office/drawing/2014/main" id="{53A7184E-6042-442C-9042-32B945D7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970"/>
              <a:ext cx="210" cy="58"/>
            </a:xfrm>
            <a:custGeom>
              <a:avLst/>
              <a:gdLst>
                <a:gd name="T0" fmla="*/ 0 w 86"/>
                <a:gd name="T1" fmla="*/ 327 h 22"/>
                <a:gd name="T2" fmla="*/ 667 w 86"/>
                <a:gd name="T3" fmla="*/ 258 h 22"/>
                <a:gd name="T4" fmla="*/ 1253 w 86"/>
                <a:gd name="T5" fmla="*/ 21 h 22"/>
                <a:gd name="T6" fmla="*/ 828 w 86"/>
                <a:gd name="T7" fmla="*/ 314 h 22"/>
                <a:gd name="T8" fmla="*/ 335 w 86"/>
                <a:gd name="T9" fmla="*/ 34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2">
                  <a:moveTo>
                    <a:pt x="0" y="18"/>
                  </a:moveTo>
                  <a:cubicBezTo>
                    <a:pt x="15" y="16"/>
                    <a:pt x="31" y="17"/>
                    <a:pt x="46" y="14"/>
                  </a:cubicBezTo>
                  <a:cubicBezTo>
                    <a:pt x="60" y="11"/>
                    <a:pt x="71" y="0"/>
                    <a:pt x="86" y="1"/>
                  </a:cubicBezTo>
                  <a:cubicBezTo>
                    <a:pt x="74" y="3"/>
                    <a:pt x="67" y="13"/>
                    <a:pt x="57" y="17"/>
                  </a:cubicBezTo>
                  <a:cubicBezTo>
                    <a:pt x="46" y="22"/>
                    <a:pt x="35" y="19"/>
                    <a:pt x="23" y="19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1" name="Freeform 60">
              <a:extLst>
                <a:ext uri="{FF2B5EF4-FFF2-40B4-BE49-F238E27FC236}">
                  <a16:creationId xmlns:a16="http://schemas.microsoft.com/office/drawing/2014/main" id="{5E92AECA-3DB3-4439-A413-447DA6825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783"/>
              <a:ext cx="352" cy="185"/>
            </a:xfrm>
            <a:custGeom>
              <a:avLst/>
              <a:gdLst>
                <a:gd name="T0" fmla="*/ 0 w 144"/>
                <a:gd name="T1" fmla="*/ 972 h 71"/>
                <a:gd name="T2" fmla="*/ 1080 w 144"/>
                <a:gd name="T3" fmla="*/ 1167 h 71"/>
                <a:gd name="T4" fmla="*/ 2102 w 144"/>
                <a:gd name="T5" fmla="*/ 1256 h 71"/>
                <a:gd name="T6" fmla="*/ 1828 w 144"/>
                <a:gd name="T7" fmla="*/ 782 h 71"/>
                <a:gd name="T8" fmla="*/ 1589 w 144"/>
                <a:gd name="T9" fmla="*/ 0 h 71"/>
                <a:gd name="T10" fmla="*/ 1589 w 144"/>
                <a:gd name="T11" fmla="*/ 693 h 71"/>
                <a:gd name="T12" fmla="*/ 1315 w 144"/>
                <a:gd name="T13" fmla="*/ 938 h 71"/>
                <a:gd name="T14" fmla="*/ 645 w 144"/>
                <a:gd name="T15" fmla="*/ 870 h 71"/>
                <a:gd name="T16" fmla="*/ 120 w 144"/>
                <a:gd name="T17" fmla="*/ 956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4" h="71">
                  <a:moveTo>
                    <a:pt x="0" y="55"/>
                  </a:moveTo>
                  <a:cubicBezTo>
                    <a:pt x="23" y="47"/>
                    <a:pt x="51" y="61"/>
                    <a:pt x="74" y="66"/>
                  </a:cubicBezTo>
                  <a:cubicBezTo>
                    <a:pt x="97" y="71"/>
                    <a:pt x="121" y="67"/>
                    <a:pt x="144" y="71"/>
                  </a:cubicBezTo>
                  <a:cubicBezTo>
                    <a:pt x="136" y="64"/>
                    <a:pt x="129" y="54"/>
                    <a:pt x="125" y="44"/>
                  </a:cubicBezTo>
                  <a:cubicBezTo>
                    <a:pt x="118" y="30"/>
                    <a:pt x="119" y="13"/>
                    <a:pt x="109" y="0"/>
                  </a:cubicBezTo>
                  <a:cubicBezTo>
                    <a:pt x="106" y="13"/>
                    <a:pt x="110" y="26"/>
                    <a:pt x="109" y="39"/>
                  </a:cubicBezTo>
                  <a:cubicBezTo>
                    <a:pt x="108" y="52"/>
                    <a:pt x="102" y="52"/>
                    <a:pt x="90" y="53"/>
                  </a:cubicBezTo>
                  <a:cubicBezTo>
                    <a:pt x="74" y="54"/>
                    <a:pt x="60" y="48"/>
                    <a:pt x="44" y="49"/>
                  </a:cubicBezTo>
                  <a:cubicBezTo>
                    <a:pt x="32" y="49"/>
                    <a:pt x="21" y="55"/>
                    <a:pt x="8" y="5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2" name="Freeform 61">
              <a:extLst>
                <a:ext uri="{FF2B5EF4-FFF2-40B4-BE49-F238E27FC236}">
                  <a16:creationId xmlns:a16="http://schemas.microsoft.com/office/drawing/2014/main" id="{F0623D02-820D-4493-A6B3-F4EBE29A1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1720"/>
              <a:ext cx="142" cy="123"/>
            </a:xfrm>
            <a:custGeom>
              <a:avLst/>
              <a:gdLst>
                <a:gd name="T0" fmla="*/ 335 w 58"/>
                <a:gd name="T1" fmla="*/ 665 h 47"/>
                <a:gd name="T2" fmla="*/ 852 w 58"/>
                <a:gd name="T3" fmla="*/ 0 h 47"/>
                <a:gd name="T4" fmla="*/ 570 w 58"/>
                <a:gd name="T5" fmla="*/ 754 h 47"/>
                <a:gd name="T6" fmla="*/ 264 w 58"/>
                <a:gd name="T7" fmla="*/ 775 h 47"/>
                <a:gd name="T8" fmla="*/ 12 w 58"/>
                <a:gd name="T9" fmla="*/ 84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7">
                  <a:moveTo>
                    <a:pt x="23" y="37"/>
                  </a:moveTo>
                  <a:cubicBezTo>
                    <a:pt x="34" y="31"/>
                    <a:pt x="57" y="13"/>
                    <a:pt x="58" y="0"/>
                  </a:cubicBezTo>
                  <a:cubicBezTo>
                    <a:pt x="51" y="13"/>
                    <a:pt x="50" y="31"/>
                    <a:pt x="39" y="42"/>
                  </a:cubicBezTo>
                  <a:cubicBezTo>
                    <a:pt x="36" y="32"/>
                    <a:pt x="24" y="41"/>
                    <a:pt x="18" y="43"/>
                  </a:cubicBezTo>
                  <a:cubicBezTo>
                    <a:pt x="13" y="45"/>
                    <a:pt x="0" y="46"/>
                    <a:pt x="1" y="47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3" name="Freeform 62">
              <a:extLst>
                <a:ext uri="{FF2B5EF4-FFF2-40B4-BE49-F238E27FC236}">
                  <a16:creationId xmlns:a16="http://schemas.microsoft.com/office/drawing/2014/main" id="{7DC81989-083B-4C4E-BA35-8D5E6D0D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764"/>
              <a:ext cx="171" cy="154"/>
            </a:xfrm>
            <a:custGeom>
              <a:avLst/>
              <a:gdLst>
                <a:gd name="T0" fmla="*/ 0 w 70"/>
                <a:gd name="T1" fmla="*/ 0 h 59"/>
                <a:gd name="T2" fmla="*/ 435 w 70"/>
                <a:gd name="T3" fmla="*/ 428 h 59"/>
                <a:gd name="T4" fmla="*/ 1021 w 70"/>
                <a:gd name="T5" fmla="*/ 872 h 59"/>
                <a:gd name="T6" fmla="*/ 638 w 70"/>
                <a:gd name="T7" fmla="*/ 927 h 59"/>
                <a:gd name="T8" fmla="*/ 293 w 70"/>
                <a:gd name="T9" fmla="*/ 1028 h 59"/>
                <a:gd name="T10" fmla="*/ 496 w 70"/>
                <a:gd name="T11" fmla="*/ 762 h 59"/>
                <a:gd name="T12" fmla="*/ 352 w 70"/>
                <a:gd name="T13" fmla="*/ 355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59">
                  <a:moveTo>
                    <a:pt x="0" y="0"/>
                  </a:moveTo>
                  <a:cubicBezTo>
                    <a:pt x="11" y="7"/>
                    <a:pt x="19" y="17"/>
                    <a:pt x="30" y="24"/>
                  </a:cubicBezTo>
                  <a:cubicBezTo>
                    <a:pt x="43" y="32"/>
                    <a:pt x="59" y="39"/>
                    <a:pt x="70" y="49"/>
                  </a:cubicBezTo>
                  <a:cubicBezTo>
                    <a:pt x="61" y="51"/>
                    <a:pt x="53" y="50"/>
                    <a:pt x="44" y="52"/>
                  </a:cubicBezTo>
                  <a:cubicBezTo>
                    <a:pt x="36" y="54"/>
                    <a:pt x="28" y="59"/>
                    <a:pt x="20" y="58"/>
                  </a:cubicBezTo>
                  <a:cubicBezTo>
                    <a:pt x="24" y="53"/>
                    <a:pt x="32" y="49"/>
                    <a:pt x="34" y="43"/>
                  </a:cubicBezTo>
                  <a:cubicBezTo>
                    <a:pt x="37" y="34"/>
                    <a:pt x="29" y="26"/>
                    <a:pt x="24" y="20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4" name="Freeform 63">
              <a:extLst>
                <a:ext uri="{FF2B5EF4-FFF2-40B4-BE49-F238E27FC236}">
                  <a16:creationId xmlns:a16="http://schemas.microsoft.com/office/drawing/2014/main" id="{0C6895A1-FF1E-4697-9CAD-99122269F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214"/>
              <a:ext cx="142" cy="175"/>
            </a:xfrm>
            <a:custGeom>
              <a:avLst/>
              <a:gdLst>
                <a:gd name="T0" fmla="*/ 485 w 58"/>
                <a:gd name="T1" fmla="*/ 0 h 67"/>
                <a:gd name="T2" fmla="*/ 12 w 58"/>
                <a:gd name="T3" fmla="*/ 729 h 67"/>
                <a:gd name="T4" fmla="*/ 71 w 58"/>
                <a:gd name="T5" fmla="*/ 1071 h 67"/>
                <a:gd name="T6" fmla="*/ 264 w 58"/>
                <a:gd name="T7" fmla="*/ 1126 h 67"/>
                <a:gd name="T8" fmla="*/ 397 w 58"/>
                <a:gd name="T9" fmla="*/ 1194 h 67"/>
                <a:gd name="T10" fmla="*/ 223 w 58"/>
                <a:gd name="T11" fmla="*/ 995 h 67"/>
                <a:gd name="T12" fmla="*/ 132 w 58"/>
                <a:gd name="T13" fmla="*/ 750 h 67"/>
                <a:gd name="T14" fmla="*/ 233 w 58"/>
                <a:gd name="T15" fmla="*/ 287 h 67"/>
                <a:gd name="T16" fmla="*/ 497 w 58"/>
                <a:gd name="T17" fmla="*/ 110 h 67"/>
                <a:gd name="T18" fmla="*/ 852 w 58"/>
                <a:gd name="T19" fmla="*/ 144 h 67"/>
                <a:gd name="T20" fmla="*/ 485 w 58"/>
                <a:gd name="T21" fmla="*/ 21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67">
                  <a:moveTo>
                    <a:pt x="33" y="0"/>
                  </a:moveTo>
                  <a:cubicBezTo>
                    <a:pt x="18" y="7"/>
                    <a:pt x="0" y="22"/>
                    <a:pt x="1" y="41"/>
                  </a:cubicBezTo>
                  <a:cubicBezTo>
                    <a:pt x="1" y="45"/>
                    <a:pt x="2" y="57"/>
                    <a:pt x="5" y="60"/>
                  </a:cubicBezTo>
                  <a:cubicBezTo>
                    <a:pt x="7" y="62"/>
                    <a:pt x="15" y="62"/>
                    <a:pt x="18" y="63"/>
                  </a:cubicBezTo>
                  <a:cubicBezTo>
                    <a:pt x="21" y="64"/>
                    <a:pt x="24" y="66"/>
                    <a:pt x="27" y="67"/>
                  </a:cubicBezTo>
                  <a:cubicBezTo>
                    <a:pt x="26" y="61"/>
                    <a:pt x="18" y="60"/>
                    <a:pt x="15" y="56"/>
                  </a:cubicBezTo>
                  <a:cubicBezTo>
                    <a:pt x="12" y="52"/>
                    <a:pt x="10" y="47"/>
                    <a:pt x="9" y="42"/>
                  </a:cubicBezTo>
                  <a:cubicBezTo>
                    <a:pt x="7" y="34"/>
                    <a:pt x="10" y="23"/>
                    <a:pt x="16" y="16"/>
                  </a:cubicBezTo>
                  <a:cubicBezTo>
                    <a:pt x="20" y="11"/>
                    <a:pt x="28" y="7"/>
                    <a:pt x="34" y="6"/>
                  </a:cubicBezTo>
                  <a:cubicBezTo>
                    <a:pt x="44" y="3"/>
                    <a:pt x="49" y="6"/>
                    <a:pt x="58" y="8"/>
                  </a:cubicBezTo>
                  <a:cubicBezTo>
                    <a:pt x="53" y="2"/>
                    <a:pt x="41" y="0"/>
                    <a:pt x="33" y="1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5" name="Freeform 64">
              <a:extLst>
                <a:ext uri="{FF2B5EF4-FFF2-40B4-BE49-F238E27FC236}">
                  <a16:creationId xmlns:a16="http://schemas.microsoft.com/office/drawing/2014/main" id="{35EAD9C7-668A-4DB9-9FF9-CA709CC89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277"/>
              <a:ext cx="96" cy="50"/>
            </a:xfrm>
            <a:custGeom>
              <a:avLst/>
              <a:gdLst>
                <a:gd name="T0" fmla="*/ 0 w 39"/>
                <a:gd name="T1" fmla="*/ 0 h 19"/>
                <a:gd name="T2" fmla="*/ 162 w 39"/>
                <a:gd name="T3" fmla="*/ 347 h 19"/>
                <a:gd name="T4" fmla="*/ 224 w 39"/>
                <a:gd name="T5" fmla="*/ 200 h 19"/>
                <a:gd name="T6" fmla="*/ 399 w 39"/>
                <a:gd name="T7" fmla="*/ 234 h 19"/>
                <a:gd name="T8" fmla="*/ 581 w 39"/>
                <a:gd name="T9" fmla="*/ 166 h 19"/>
                <a:gd name="T10" fmla="*/ 377 w 39"/>
                <a:gd name="T11" fmla="*/ 166 h 19"/>
                <a:gd name="T12" fmla="*/ 0 w 39"/>
                <a:gd name="T13" fmla="*/ 3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">
                  <a:moveTo>
                    <a:pt x="0" y="0"/>
                  </a:moveTo>
                  <a:cubicBezTo>
                    <a:pt x="1" y="8"/>
                    <a:pt x="8" y="12"/>
                    <a:pt x="11" y="19"/>
                  </a:cubicBezTo>
                  <a:cubicBezTo>
                    <a:pt x="7" y="13"/>
                    <a:pt x="10" y="11"/>
                    <a:pt x="15" y="11"/>
                  </a:cubicBezTo>
                  <a:cubicBezTo>
                    <a:pt x="20" y="10"/>
                    <a:pt x="23" y="13"/>
                    <a:pt x="27" y="13"/>
                  </a:cubicBezTo>
                  <a:cubicBezTo>
                    <a:pt x="31" y="13"/>
                    <a:pt x="35" y="10"/>
                    <a:pt x="39" y="9"/>
                  </a:cubicBezTo>
                  <a:cubicBezTo>
                    <a:pt x="35" y="8"/>
                    <a:pt x="29" y="10"/>
                    <a:pt x="25" y="9"/>
                  </a:cubicBezTo>
                  <a:cubicBezTo>
                    <a:pt x="16" y="9"/>
                    <a:pt x="7" y="6"/>
                    <a:pt x="0" y="2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6" name="Freeform 65">
              <a:extLst>
                <a:ext uri="{FF2B5EF4-FFF2-40B4-BE49-F238E27FC236}">
                  <a16:creationId xmlns:a16="http://schemas.microsoft.com/office/drawing/2014/main" id="{630692BD-D208-43F3-9BD8-8E40240D3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267"/>
              <a:ext cx="93" cy="49"/>
            </a:xfrm>
            <a:custGeom>
              <a:avLst/>
              <a:gdLst>
                <a:gd name="T0" fmla="*/ 0 w 38"/>
                <a:gd name="T1" fmla="*/ 101 h 19"/>
                <a:gd name="T2" fmla="*/ 335 w 38"/>
                <a:gd name="T3" fmla="*/ 325 h 19"/>
                <a:gd name="T4" fmla="*/ 558 w 38"/>
                <a:gd name="T5" fmla="*/ 0 h 19"/>
                <a:gd name="T6" fmla="*/ 162 w 38"/>
                <a:gd name="T7" fmla="*/ 11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9">
                  <a:moveTo>
                    <a:pt x="0" y="6"/>
                  </a:moveTo>
                  <a:cubicBezTo>
                    <a:pt x="6" y="8"/>
                    <a:pt x="31" y="8"/>
                    <a:pt x="23" y="19"/>
                  </a:cubicBezTo>
                  <a:cubicBezTo>
                    <a:pt x="30" y="16"/>
                    <a:pt x="37" y="7"/>
                    <a:pt x="38" y="0"/>
                  </a:cubicBezTo>
                  <a:cubicBezTo>
                    <a:pt x="29" y="1"/>
                    <a:pt x="21" y="6"/>
                    <a:pt x="11" y="7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7" name="Freeform 66">
              <a:extLst>
                <a:ext uri="{FF2B5EF4-FFF2-40B4-BE49-F238E27FC236}">
                  <a16:creationId xmlns:a16="http://schemas.microsoft.com/office/drawing/2014/main" id="{225B823F-3D60-4241-BA9A-55E25B110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196"/>
              <a:ext cx="79" cy="193"/>
            </a:xfrm>
            <a:custGeom>
              <a:avLst/>
              <a:gdLst>
                <a:gd name="T0" fmla="*/ 183 w 32"/>
                <a:gd name="T1" fmla="*/ 21 h 74"/>
                <a:gd name="T2" fmla="*/ 420 w 32"/>
                <a:gd name="T3" fmla="*/ 300 h 74"/>
                <a:gd name="T4" fmla="*/ 360 w 32"/>
                <a:gd name="T5" fmla="*/ 850 h 74"/>
                <a:gd name="T6" fmla="*/ 225 w 32"/>
                <a:gd name="T7" fmla="*/ 1171 h 74"/>
                <a:gd name="T8" fmla="*/ 0 w 32"/>
                <a:gd name="T9" fmla="*/ 1312 h 74"/>
                <a:gd name="T10" fmla="*/ 269 w 32"/>
                <a:gd name="T11" fmla="*/ 939 h 74"/>
                <a:gd name="T12" fmla="*/ 286 w 32"/>
                <a:gd name="T13" fmla="*/ 618 h 74"/>
                <a:gd name="T14" fmla="*/ 348 w 32"/>
                <a:gd name="T15" fmla="*/ 373 h 74"/>
                <a:gd name="T16" fmla="*/ 165 w 32"/>
                <a:gd name="T17" fmla="*/ 55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74">
                  <a:moveTo>
                    <a:pt x="12" y="1"/>
                  </a:moveTo>
                  <a:cubicBezTo>
                    <a:pt x="18" y="0"/>
                    <a:pt x="27" y="11"/>
                    <a:pt x="28" y="17"/>
                  </a:cubicBezTo>
                  <a:cubicBezTo>
                    <a:pt x="32" y="26"/>
                    <a:pt x="27" y="39"/>
                    <a:pt x="24" y="48"/>
                  </a:cubicBezTo>
                  <a:cubicBezTo>
                    <a:pt x="23" y="54"/>
                    <a:pt x="21" y="62"/>
                    <a:pt x="15" y="66"/>
                  </a:cubicBezTo>
                  <a:cubicBezTo>
                    <a:pt x="10" y="69"/>
                    <a:pt x="4" y="69"/>
                    <a:pt x="0" y="74"/>
                  </a:cubicBezTo>
                  <a:cubicBezTo>
                    <a:pt x="4" y="66"/>
                    <a:pt x="13" y="61"/>
                    <a:pt x="18" y="53"/>
                  </a:cubicBezTo>
                  <a:cubicBezTo>
                    <a:pt x="22" y="46"/>
                    <a:pt x="20" y="42"/>
                    <a:pt x="19" y="35"/>
                  </a:cubicBezTo>
                  <a:cubicBezTo>
                    <a:pt x="19" y="31"/>
                    <a:pt x="24" y="26"/>
                    <a:pt x="23" y="21"/>
                  </a:cubicBezTo>
                  <a:cubicBezTo>
                    <a:pt x="23" y="15"/>
                    <a:pt x="16" y="7"/>
                    <a:pt x="11" y="3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8" name="Freeform 67">
              <a:extLst>
                <a:ext uri="{FF2B5EF4-FFF2-40B4-BE49-F238E27FC236}">
                  <a16:creationId xmlns:a16="http://schemas.microsoft.com/office/drawing/2014/main" id="{92BC652E-6670-4D5C-8054-D7B764FF3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402"/>
              <a:ext cx="93" cy="102"/>
            </a:xfrm>
            <a:custGeom>
              <a:avLst/>
              <a:gdLst>
                <a:gd name="T0" fmla="*/ 29 w 38"/>
                <a:gd name="T1" fmla="*/ 343 h 39"/>
                <a:gd name="T2" fmla="*/ 264 w 38"/>
                <a:gd name="T3" fmla="*/ 254 h 39"/>
                <a:gd name="T4" fmla="*/ 384 w 38"/>
                <a:gd name="T5" fmla="*/ 0 h 39"/>
                <a:gd name="T6" fmla="*/ 467 w 38"/>
                <a:gd name="T7" fmla="*/ 377 h 39"/>
                <a:gd name="T8" fmla="*/ 191 w 38"/>
                <a:gd name="T9" fmla="*/ 377 h 39"/>
                <a:gd name="T10" fmla="*/ 59 w 38"/>
                <a:gd name="T11" fmla="*/ 698 h 39"/>
                <a:gd name="T12" fmla="*/ 71 w 38"/>
                <a:gd name="T13" fmla="*/ 534 h 39"/>
                <a:gd name="T14" fmla="*/ 42 w 38"/>
                <a:gd name="T15" fmla="*/ 356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39">
                  <a:moveTo>
                    <a:pt x="2" y="19"/>
                  </a:moveTo>
                  <a:cubicBezTo>
                    <a:pt x="7" y="12"/>
                    <a:pt x="12" y="16"/>
                    <a:pt x="18" y="14"/>
                  </a:cubicBezTo>
                  <a:cubicBezTo>
                    <a:pt x="27" y="13"/>
                    <a:pt x="25" y="7"/>
                    <a:pt x="26" y="0"/>
                  </a:cubicBezTo>
                  <a:cubicBezTo>
                    <a:pt x="29" y="7"/>
                    <a:pt x="38" y="12"/>
                    <a:pt x="32" y="21"/>
                  </a:cubicBezTo>
                  <a:cubicBezTo>
                    <a:pt x="26" y="22"/>
                    <a:pt x="19" y="19"/>
                    <a:pt x="13" y="21"/>
                  </a:cubicBezTo>
                  <a:cubicBezTo>
                    <a:pt x="6" y="23"/>
                    <a:pt x="6" y="33"/>
                    <a:pt x="4" y="39"/>
                  </a:cubicBezTo>
                  <a:cubicBezTo>
                    <a:pt x="0" y="35"/>
                    <a:pt x="5" y="34"/>
                    <a:pt x="5" y="30"/>
                  </a:cubicBezTo>
                  <a:cubicBezTo>
                    <a:pt x="6" y="26"/>
                    <a:pt x="4" y="23"/>
                    <a:pt x="3" y="20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9" name="Freeform 68">
              <a:extLst>
                <a:ext uri="{FF2B5EF4-FFF2-40B4-BE49-F238E27FC236}">
                  <a16:creationId xmlns:a16="http://schemas.microsoft.com/office/drawing/2014/main" id="{EFB48660-CAE3-4DB1-A718-FC5F40E73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452"/>
              <a:ext cx="181" cy="242"/>
            </a:xfrm>
            <a:custGeom>
              <a:avLst/>
              <a:gdLst>
                <a:gd name="T0" fmla="*/ 1084 w 74"/>
                <a:gd name="T1" fmla="*/ 0 h 93"/>
                <a:gd name="T2" fmla="*/ 939 w 74"/>
                <a:gd name="T3" fmla="*/ 549 h 93"/>
                <a:gd name="T4" fmla="*/ 729 w 74"/>
                <a:gd name="T5" fmla="*/ 913 h 93"/>
                <a:gd name="T6" fmla="*/ 0 w 74"/>
                <a:gd name="T7" fmla="*/ 1639 h 93"/>
                <a:gd name="T8" fmla="*/ 394 w 74"/>
                <a:gd name="T9" fmla="*/ 1200 h 93"/>
                <a:gd name="T10" fmla="*/ 658 w 74"/>
                <a:gd name="T11" fmla="*/ 739 h 93"/>
                <a:gd name="T12" fmla="*/ 748 w 74"/>
                <a:gd name="T13" fmla="*/ 494 h 93"/>
                <a:gd name="T14" fmla="*/ 890 w 74"/>
                <a:gd name="T15" fmla="*/ 385 h 93"/>
                <a:gd name="T16" fmla="*/ 993 w 74"/>
                <a:gd name="T17" fmla="*/ 122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93">
                  <a:moveTo>
                    <a:pt x="74" y="0"/>
                  </a:moveTo>
                  <a:cubicBezTo>
                    <a:pt x="74" y="9"/>
                    <a:pt x="68" y="23"/>
                    <a:pt x="64" y="31"/>
                  </a:cubicBezTo>
                  <a:cubicBezTo>
                    <a:pt x="60" y="39"/>
                    <a:pt x="55" y="45"/>
                    <a:pt x="50" y="52"/>
                  </a:cubicBezTo>
                  <a:cubicBezTo>
                    <a:pt x="39" y="68"/>
                    <a:pt x="19" y="89"/>
                    <a:pt x="0" y="93"/>
                  </a:cubicBezTo>
                  <a:cubicBezTo>
                    <a:pt x="11" y="88"/>
                    <a:pt x="19" y="77"/>
                    <a:pt x="27" y="68"/>
                  </a:cubicBezTo>
                  <a:cubicBezTo>
                    <a:pt x="34" y="59"/>
                    <a:pt x="43" y="54"/>
                    <a:pt x="45" y="42"/>
                  </a:cubicBezTo>
                  <a:cubicBezTo>
                    <a:pt x="46" y="34"/>
                    <a:pt x="45" y="32"/>
                    <a:pt x="51" y="28"/>
                  </a:cubicBezTo>
                  <a:cubicBezTo>
                    <a:pt x="54" y="26"/>
                    <a:pt x="58" y="26"/>
                    <a:pt x="61" y="22"/>
                  </a:cubicBezTo>
                  <a:cubicBezTo>
                    <a:pt x="64" y="17"/>
                    <a:pt x="64" y="11"/>
                    <a:pt x="68" y="7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0" name="Freeform 69">
              <a:extLst>
                <a:ext uri="{FF2B5EF4-FFF2-40B4-BE49-F238E27FC236}">
                  <a16:creationId xmlns:a16="http://schemas.microsoft.com/office/drawing/2014/main" id="{41E04666-D973-4431-AA91-C1EBC5F4A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327"/>
              <a:ext cx="22" cy="67"/>
            </a:xfrm>
            <a:custGeom>
              <a:avLst/>
              <a:gdLst>
                <a:gd name="T0" fmla="*/ 120 w 9"/>
                <a:gd name="T1" fmla="*/ 21 h 26"/>
                <a:gd name="T2" fmla="*/ 29 w 9"/>
                <a:gd name="T3" fmla="*/ 186 h 26"/>
                <a:gd name="T4" fmla="*/ 0 w 9"/>
                <a:gd name="T5" fmla="*/ 446 h 26"/>
                <a:gd name="T6" fmla="*/ 132 w 9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6">
                  <a:moveTo>
                    <a:pt x="8" y="1"/>
                  </a:moveTo>
                  <a:cubicBezTo>
                    <a:pt x="7" y="5"/>
                    <a:pt x="3" y="7"/>
                    <a:pt x="2" y="11"/>
                  </a:cubicBezTo>
                  <a:cubicBezTo>
                    <a:pt x="0" y="16"/>
                    <a:pt x="5" y="20"/>
                    <a:pt x="0" y="26"/>
                  </a:cubicBezTo>
                  <a:cubicBezTo>
                    <a:pt x="6" y="19"/>
                    <a:pt x="9" y="9"/>
                    <a:pt x="9" y="0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1" name="Freeform 70">
              <a:extLst>
                <a:ext uri="{FF2B5EF4-FFF2-40B4-BE49-F238E27FC236}">
                  <a16:creationId xmlns:a16="http://schemas.microsoft.com/office/drawing/2014/main" id="{E9E51267-E8EA-43A9-952A-4D9A68B76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1282"/>
              <a:ext cx="25" cy="63"/>
            </a:xfrm>
            <a:custGeom>
              <a:avLst/>
              <a:gdLst>
                <a:gd name="T0" fmla="*/ 83 w 10"/>
                <a:gd name="T1" fmla="*/ 0 h 24"/>
                <a:gd name="T2" fmla="*/ 33 w 10"/>
                <a:gd name="T3" fmla="*/ 255 h 24"/>
                <a:gd name="T4" fmla="*/ 113 w 10"/>
                <a:gd name="T5" fmla="*/ 433 h 24"/>
                <a:gd name="T6" fmla="*/ 125 w 10"/>
                <a:gd name="T7" fmla="*/ 89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5" y="0"/>
                  </a:moveTo>
                  <a:cubicBezTo>
                    <a:pt x="5" y="5"/>
                    <a:pt x="0" y="8"/>
                    <a:pt x="2" y="14"/>
                  </a:cubicBezTo>
                  <a:cubicBezTo>
                    <a:pt x="2" y="18"/>
                    <a:pt x="6" y="20"/>
                    <a:pt x="7" y="24"/>
                  </a:cubicBezTo>
                  <a:cubicBezTo>
                    <a:pt x="10" y="19"/>
                    <a:pt x="7" y="11"/>
                    <a:pt x="8" y="5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2" name="Freeform 71">
              <a:extLst>
                <a:ext uri="{FF2B5EF4-FFF2-40B4-BE49-F238E27FC236}">
                  <a16:creationId xmlns:a16="http://schemas.microsoft.com/office/drawing/2014/main" id="{93EC6B33-4256-4CDB-AA70-FD77E29DF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428"/>
              <a:ext cx="56" cy="65"/>
            </a:xfrm>
            <a:custGeom>
              <a:avLst/>
              <a:gdLst>
                <a:gd name="T0" fmla="*/ 0 w 23"/>
                <a:gd name="T1" fmla="*/ 0 h 25"/>
                <a:gd name="T2" fmla="*/ 190 w 23"/>
                <a:gd name="T3" fmla="*/ 211 h 25"/>
                <a:gd name="T4" fmla="*/ 202 w 23"/>
                <a:gd name="T5" fmla="*/ 439 h 25"/>
                <a:gd name="T6" fmla="*/ 243 w 23"/>
                <a:gd name="T7" fmla="*/ 244 h 25"/>
                <a:gd name="T8" fmla="*/ 331 w 23"/>
                <a:gd name="T9" fmla="*/ 122 h 25"/>
                <a:gd name="T10" fmla="*/ 243 w 23"/>
                <a:gd name="T11" fmla="*/ 156 h 25"/>
                <a:gd name="T12" fmla="*/ 112 w 23"/>
                <a:gd name="T13" fmla="*/ 68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5">
                  <a:moveTo>
                    <a:pt x="0" y="0"/>
                  </a:moveTo>
                  <a:cubicBezTo>
                    <a:pt x="5" y="2"/>
                    <a:pt x="12" y="7"/>
                    <a:pt x="13" y="12"/>
                  </a:cubicBezTo>
                  <a:cubicBezTo>
                    <a:pt x="14" y="16"/>
                    <a:pt x="11" y="23"/>
                    <a:pt x="14" y="25"/>
                  </a:cubicBezTo>
                  <a:cubicBezTo>
                    <a:pt x="16" y="22"/>
                    <a:pt x="15" y="18"/>
                    <a:pt x="17" y="14"/>
                  </a:cubicBezTo>
                  <a:cubicBezTo>
                    <a:pt x="19" y="12"/>
                    <a:pt x="22" y="9"/>
                    <a:pt x="23" y="7"/>
                  </a:cubicBezTo>
                  <a:cubicBezTo>
                    <a:pt x="21" y="7"/>
                    <a:pt x="19" y="9"/>
                    <a:pt x="17" y="9"/>
                  </a:cubicBezTo>
                  <a:cubicBezTo>
                    <a:pt x="15" y="9"/>
                    <a:pt x="9" y="6"/>
                    <a:pt x="8" y="4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63" name="Freeform 72">
              <a:extLst>
                <a:ext uri="{FF2B5EF4-FFF2-40B4-BE49-F238E27FC236}">
                  <a16:creationId xmlns:a16="http://schemas.microsoft.com/office/drawing/2014/main" id="{28F5DE86-3C55-4A11-9FB4-3461CF760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941"/>
              <a:ext cx="30" cy="34"/>
            </a:xfrm>
            <a:custGeom>
              <a:avLst/>
              <a:gdLst>
                <a:gd name="T0" fmla="*/ 125 w 12"/>
                <a:gd name="T1" fmla="*/ 0 h 13"/>
                <a:gd name="T2" fmla="*/ 95 w 12"/>
                <a:gd name="T3" fmla="*/ 233 h 13"/>
                <a:gd name="T4" fmla="*/ 125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cubicBezTo>
                    <a:pt x="3" y="6"/>
                    <a:pt x="0" y="13"/>
                    <a:pt x="6" y="13"/>
                  </a:cubicBezTo>
                  <a:cubicBezTo>
                    <a:pt x="12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4" name="Freeform 73">
              <a:extLst>
                <a:ext uri="{FF2B5EF4-FFF2-40B4-BE49-F238E27FC236}">
                  <a16:creationId xmlns:a16="http://schemas.microsoft.com/office/drawing/2014/main" id="{33F52275-18F1-4F34-86C3-5F0C920A9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969"/>
              <a:ext cx="25" cy="37"/>
            </a:xfrm>
            <a:custGeom>
              <a:avLst/>
              <a:gdLst>
                <a:gd name="T0" fmla="*/ 83 w 10"/>
                <a:gd name="T1" fmla="*/ 0 h 14"/>
                <a:gd name="T2" fmla="*/ 83 w 10"/>
                <a:gd name="T3" fmla="*/ 259 h 14"/>
                <a:gd name="T4" fmla="*/ 83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5" y="0"/>
                  </a:moveTo>
                  <a:cubicBezTo>
                    <a:pt x="2" y="6"/>
                    <a:pt x="0" y="14"/>
                    <a:pt x="5" y="14"/>
                  </a:cubicBezTo>
                  <a:cubicBezTo>
                    <a:pt x="10" y="13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5" name="Freeform 74">
              <a:extLst>
                <a:ext uri="{FF2B5EF4-FFF2-40B4-BE49-F238E27FC236}">
                  <a16:creationId xmlns:a16="http://schemas.microsoft.com/office/drawing/2014/main" id="{45F1F687-6520-4B76-93DC-FAEB0098C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988"/>
              <a:ext cx="15" cy="15"/>
            </a:xfrm>
            <a:custGeom>
              <a:avLst/>
              <a:gdLst>
                <a:gd name="T0" fmla="*/ 63 w 6"/>
                <a:gd name="T1" fmla="*/ 0 h 6"/>
                <a:gd name="T2" fmla="*/ 63 w 6"/>
                <a:gd name="T3" fmla="*/ 95 h 6"/>
                <a:gd name="T4" fmla="*/ 63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cubicBezTo>
                    <a:pt x="0" y="2"/>
                    <a:pt x="1" y="6"/>
                    <a:pt x="4" y="6"/>
                  </a:cubicBezTo>
                  <a:cubicBezTo>
                    <a:pt x="6" y="5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6" name="Freeform 75">
              <a:extLst>
                <a:ext uri="{FF2B5EF4-FFF2-40B4-BE49-F238E27FC236}">
                  <a16:creationId xmlns:a16="http://schemas.microsoft.com/office/drawing/2014/main" id="{64EAF9BA-32D4-4A7F-BBD0-E6139CC08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943"/>
              <a:ext cx="19" cy="37"/>
            </a:xfrm>
            <a:custGeom>
              <a:avLst/>
              <a:gdLst>
                <a:gd name="T0" fmla="*/ 69 w 8"/>
                <a:gd name="T1" fmla="*/ 0 h 14"/>
                <a:gd name="T2" fmla="*/ 57 w 8"/>
                <a:gd name="T3" fmla="*/ 259 h 14"/>
                <a:gd name="T4" fmla="*/ 69 w 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5" y="0"/>
                  </a:moveTo>
                  <a:cubicBezTo>
                    <a:pt x="0" y="7"/>
                    <a:pt x="0" y="14"/>
                    <a:pt x="4" y="14"/>
                  </a:cubicBezTo>
                  <a:cubicBezTo>
                    <a:pt x="8" y="14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7" name="Freeform 76">
              <a:extLst>
                <a:ext uri="{FF2B5EF4-FFF2-40B4-BE49-F238E27FC236}">
                  <a16:creationId xmlns:a16="http://schemas.microsoft.com/office/drawing/2014/main" id="{6FB26D77-E7CA-4A1B-A99E-469F4878C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975"/>
              <a:ext cx="15" cy="34"/>
            </a:xfrm>
            <a:custGeom>
              <a:avLst/>
              <a:gdLst>
                <a:gd name="T0" fmla="*/ 83 w 6"/>
                <a:gd name="T1" fmla="*/ 0 h 13"/>
                <a:gd name="T2" fmla="*/ 50 w 6"/>
                <a:gd name="T3" fmla="*/ 233 h 13"/>
                <a:gd name="T4" fmla="*/ 83 w 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5" y="0"/>
                  </a:moveTo>
                  <a:cubicBezTo>
                    <a:pt x="3" y="5"/>
                    <a:pt x="0" y="12"/>
                    <a:pt x="3" y="13"/>
                  </a:cubicBezTo>
                  <a:cubicBezTo>
                    <a:pt x="6" y="13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8" name="Freeform 77">
              <a:extLst>
                <a:ext uri="{FF2B5EF4-FFF2-40B4-BE49-F238E27FC236}">
                  <a16:creationId xmlns:a16="http://schemas.microsoft.com/office/drawing/2014/main" id="{4E378C30-1BE7-484D-8B84-44F3C0B1B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980"/>
              <a:ext cx="14" cy="21"/>
            </a:xfrm>
            <a:custGeom>
              <a:avLst/>
              <a:gdLst>
                <a:gd name="T0" fmla="*/ 28 w 6"/>
                <a:gd name="T1" fmla="*/ 0 h 8"/>
                <a:gd name="T2" fmla="*/ 37 w 6"/>
                <a:gd name="T3" fmla="*/ 123 h 8"/>
                <a:gd name="T4" fmla="*/ 28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0" y="2"/>
                    <a:pt x="0" y="8"/>
                    <a:pt x="3" y="7"/>
                  </a:cubicBezTo>
                  <a:cubicBezTo>
                    <a:pt x="6" y="7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69" name="Freeform 78">
              <a:extLst>
                <a:ext uri="{FF2B5EF4-FFF2-40B4-BE49-F238E27FC236}">
                  <a16:creationId xmlns:a16="http://schemas.microsoft.com/office/drawing/2014/main" id="{1CEC5264-2912-44C0-9F9D-A694F27F4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962"/>
              <a:ext cx="24" cy="31"/>
            </a:xfrm>
            <a:custGeom>
              <a:avLst/>
              <a:gdLst>
                <a:gd name="T0" fmla="*/ 41 w 10"/>
                <a:gd name="T1" fmla="*/ 0 h 12"/>
                <a:gd name="T2" fmla="*/ 70 w 10"/>
                <a:gd name="T3" fmla="*/ 186 h 12"/>
                <a:gd name="T4" fmla="*/ 41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3" y="0"/>
                  </a:moveTo>
                  <a:cubicBezTo>
                    <a:pt x="1" y="6"/>
                    <a:pt x="0" y="12"/>
                    <a:pt x="5" y="11"/>
                  </a:cubicBezTo>
                  <a:cubicBezTo>
                    <a:pt x="10" y="1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0" name="Freeform 79">
              <a:extLst>
                <a:ext uri="{FF2B5EF4-FFF2-40B4-BE49-F238E27FC236}">
                  <a16:creationId xmlns:a16="http://schemas.microsoft.com/office/drawing/2014/main" id="{8274DB6A-6C5F-4DA1-8588-2B0194153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006"/>
              <a:ext cx="22" cy="26"/>
            </a:xfrm>
            <a:custGeom>
              <a:avLst/>
              <a:gdLst>
                <a:gd name="T0" fmla="*/ 90 w 9"/>
                <a:gd name="T1" fmla="*/ 156 h 10"/>
                <a:gd name="T2" fmla="*/ 29 w 9"/>
                <a:gd name="T3" fmla="*/ 0 h 10"/>
                <a:gd name="T4" fmla="*/ 90 w 9"/>
                <a:gd name="T5" fmla="*/ 1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6" y="9"/>
                  </a:moveTo>
                  <a:cubicBezTo>
                    <a:pt x="5" y="10"/>
                    <a:pt x="0" y="6"/>
                    <a:pt x="2" y="0"/>
                  </a:cubicBezTo>
                  <a:cubicBezTo>
                    <a:pt x="6" y="4"/>
                    <a:pt x="9" y="7"/>
                    <a:pt x="6" y="9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1" name="Freeform 80">
              <a:extLst>
                <a:ext uri="{FF2B5EF4-FFF2-40B4-BE49-F238E27FC236}">
                  <a16:creationId xmlns:a16="http://schemas.microsoft.com/office/drawing/2014/main" id="{06F3D3D4-7098-4826-802E-F05EABBF8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1006"/>
              <a:ext cx="12" cy="18"/>
            </a:xfrm>
            <a:custGeom>
              <a:avLst/>
              <a:gdLst>
                <a:gd name="T0" fmla="*/ 29 w 5"/>
                <a:gd name="T1" fmla="*/ 0 h 7"/>
                <a:gd name="T2" fmla="*/ 41 w 5"/>
                <a:gd name="T3" fmla="*/ 100 h 7"/>
                <a:gd name="T4" fmla="*/ 29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1" y="4"/>
                    <a:pt x="0" y="7"/>
                    <a:pt x="3" y="6"/>
                  </a:cubicBezTo>
                  <a:cubicBezTo>
                    <a:pt x="5" y="6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2" name="Freeform 81">
              <a:extLst>
                <a:ext uri="{FF2B5EF4-FFF2-40B4-BE49-F238E27FC236}">
                  <a16:creationId xmlns:a16="http://schemas.microsoft.com/office/drawing/2014/main" id="{48A3EE2F-CEC9-474D-B2BF-A30C454E2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969"/>
              <a:ext cx="18" cy="27"/>
            </a:xfrm>
            <a:custGeom>
              <a:avLst/>
              <a:gdLst>
                <a:gd name="T0" fmla="*/ 54 w 7"/>
                <a:gd name="T1" fmla="*/ 0 h 10"/>
                <a:gd name="T2" fmla="*/ 67 w 7"/>
                <a:gd name="T3" fmla="*/ 197 h 10"/>
                <a:gd name="T4" fmla="*/ 54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3" y="0"/>
                  </a:moveTo>
                  <a:cubicBezTo>
                    <a:pt x="3" y="3"/>
                    <a:pt x="0" y="9"/>
                    <a:pt x="4" y="10"/>
                  </a:cubicBezTo>
                  <a:cubicBezTo>
                    <a:pt x="7" y="1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3" name="Freeform 82">
              <a:extLst>
                <a:ext uri="{FF2B5EF4-FFF2-40B4-BE49-F238E27FC236}">
                  <a16:creationId xmlns:a16="http://schemas.microsoft.com/office/drawing/2014/main" id="{1981043D-3C2B-4533-9337-A79FACE07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985"/>
              <a:ext cx="10" cy="21"/>
            </a:xfrm>
            <a:custGeom>
              <a:avLst/>
              <a:gdLst>
                <a:gd name="T0" fmla="*/ 20 w 4"/>
                <a:gd name="T1" fmla="*/ 0 h 8"/>
                <a:gd name="T2" fmla="*/ 33 w 4"/>
                <a:gd name="T3" fmla="*/ 144 h 8"/>
                <a:gd name="T4" fmla="*/ 20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1" y="0"/>
                  </a:moveTo>
                  <a:cubicBezTo>
                    <a:pt x="0" y="3"/>
                    <a:pt x="0" y="8"/>
                    <a:pt x="2" y="8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4" name="Freeform 83">
              <a:extLst>
                <a:ext uri="{FF2B5EF4-FFF2-40B4-BE49-F238E27FC236}">
                  <a16:creationId xmlns:a16="http://schemas.microsoft.com/office/drawing/2014/main" id="{ACFF2763-F222-4554-A783-86587FC7A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938"/>
              <a:ext cx="15" cy="24"/>
            </a:xfrm>
            <a:custGeom>
              <a:avLst/>
              <a:gdLst>
                <a:gd name="T0" fmla="*/ 63 w 6"/>
                <a:gd name="T1" fmla="*/ 0 h 9"/>
                <a:gd name="T2" fmla="*/ 50 w 6"/>
                <a:gd name="T3" fmla="*/ 149 h 9"/>
                <a:gd name="T4" fmla="*/ 63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3" y="2"/>
                    <a:pt x="0" y="7"/>
                    <a:pt x="3" y="8"/>
                  </a:cubicBezTo>
                  <a:cubicBezTo>
                    <a:pt x="6" y="9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5" name="Freeform 84">
              <a:extLst>
                <a:ext uri="{FF2B5EF4-FFF2-40B4-BE49-F238E27FC236}">
                  <a16:creationId xmlns:a16="http://schemas.microsoft.com/office/drawing/2014/main" id="{A2197492-0CFE-4385-901C-C9C2D0366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1016"/>
              <a:ext cx="7" cy="26"/>
            </a:xfrm>
            <a:custGeom>
              <a:avLst/>
              <a:gdLst>
                <a:gd name="T0" fmla="*/ 37 w 3"/>
                <a:gd name="T1" fmla="*/ 0 h 10"/>
                <a:gd name="T2" fmla="*/ 12 w 3"/>
                <a:gd name="T3" fmla="*/ 156 h 10"/>
                <a:gd name="T4" fmla="*/ 37 w 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0" y="8"/>
                    <a:pt x="1" y="9"/>
                  </a:cubicBezTo>
                  <a:cubicBezTo>
                    <a:pt x="3" y="10"/>
                    <a:pt x="3" y="2"/>
                    <a:pt x="3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6" name="Freeform 85">
              <a:extLst>
                <a:ext uri="{FF2B5EF4-FFF2-40B4-BE49-F238E27FC236}">
                  <a16:creationId xmlns:a16="http://schemas.microsoft.com/office/drawing/2014/main" id="{234DD1EA-0D1B-48D2-9005-84C2F62B7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951"/>
              <a:ext cx="12" cy="16"/>
            </a:xfrm>
            <a:custGeom>
              <a:avLst/>
              <a:gdLst>
                <a:gd name="T0" fmla="*/ 41 w 5"/>
                <a:gd name="T1" fmla="*/ 0 h 6"/>
                <a:gd name="T2" fmla="*/ 41 w 5"/>
                <a:gd name="T3" fmla="*/ 115 h 6"/>
                <a:gd name="T4" fmla="*/ 41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2" y="2"/>
                    <a:pt x="0" y="6"/>
                    <a:pt x="3" y="6"/>
                  </a:cubicBezTo>
                  <a:cubicBezTo>
                    <a:pt x="5" y="5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7" name="Freeform 86">
              <a:extLst>
                <a:ext uri="{FF2B5EF4-FFF2-40B4-BE49-F238E27FC236}">
                  <a16:creationId xmlns:a16="http://schemas.microsoft.com/office/drawing/2014/main" id="{434AC801-3115-48AF-9DF9-98BECE90D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977"/>
              <a:ext cx="12" cy="21"/>
            </a:xfrm>
            <a:custGeom>
              <a:avLst/>
              <a:gdLst>
                <a:gd name="T0" fmla="*/ 29 w 5"/>
                <a:gd name="T1" fmla="*/ 0 h 8"/>
                <a:gd name="T2" fmla="*/ 29 w 5"/>
                <a:gd name="T3" fmla="*/ 144 h 8"/>
                <a:gd name="T4" fmla="*/ 29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2" y="0"/>
                  </a:moveTo>
                  <a:cubicBezTo>
                    <a:pt x="2" y="3"/>
                    <a:pt x="0" y="7"/>
                    <a:pt x="2" y="8"/>
                  </a:cubicBezTo>
                  <a:cubicBezTo>
                    <a:pt x="5" y="8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8" name="Freeform 87">
              <a:extLst>
                <a:ext uri="{FF2B5EF4-FFF2-40B4-BE49-F238E27FC236}">
                  <a16:creationId xmlns:a16="http://schemas.microsoft.com/office/drawing/2014/main" id="{01CF79FF-0A75-4F80-8A53-C4F00A690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003"/>
              <a:ext cx="15" cy="24"/>
            </a:xfrm>
            <a:custGeom>
              <a:avLst/>
              <a:gdLst>
                <a:gd name="T0" fmla="*/ 50 w 6"/>
                <a:gd name="T1" fmla="*/ 0 h 9"/>
                <a:gd name="T2" fmla="*/ 50 w 6"/>
                <a:gd name="T3" fmla="*/ 149 h 9"/>
                <a:gd name="T4" fmla="*/ 50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2" y="3"/>
                    <a:pt x="0" y="9"/>
                    <a:pt x="3" y="8"/>
                  </a:cubicBezTo>
                  <a:cubicBezTo>
                    <a:pt x="6" y="7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79" name="Freeform 88">
              <a:extLst>
                <a:ext uri="{FF2B5EF4-FFF2-40B4-BE49-F238E27FC236}">
                  <a16:creationId xmlns:a16="http://schemas.microsoft.com/office/drawing/2014/main" id="{0FB84B07-BB06-430D-8AB4-28C4B9E74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069"/>
              <a:ext cx="13" cy="20"/>
            </a:xfrm>
            <a:custGeom>
              <a:avLst/>
              <a:gdLst>
                <a:gd name="T0" fmla="*/ 0 w 5"/>
                <a:gd name="T1" fmla="*/ 0 h 8"/>
                <a:gd name="T2" fmla="*/ 55 w 5"/>
                <a:gd name="T3" fmla="*/ 113 h 8"/>
                <a:gd name="T4" fmla="*/ 0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0" y="3"/>
                    <a:pt x="0" y="8"/>
                    <a:pt x="3" y="7"/>
                  </a:cubicBezTo>
                  <a:cubicBezTo>
                    <a:pt x="5" y="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CF0FA"/>
            </a:solidFill>
            <a:ln w="4763" cap="rnd">
              <a:solidFill>
                <a:srgbClr val="C9E3E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0" name="Freeform 89">
              <a:extLst>
                <a:ext uri="{FF2B5EF4-FFF2-40B4-BE49-F238E27FC236}">
                  <a16:creationId xmlns:a16="http://schemas.microsoft.com/office/drawing/2014/main" id="{BBF01417-F30D-4AD8-A304-B08286529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956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2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1"/>
                    <a:pt x="0" y="4"/>
                    <a:pt x="1" y="4"/>
                  </a:cubicBezTo>
                  <a:cubicBezTo>
                    <a:pt x="3" y="3"/>
                    <a:pt x="4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1" name="Freeform 90">
              <a:extLst>
                <a:ext uri="{FF2B5EF4-FFF2-40B4-BE49-F238E27FC236}">
                  <a16:creationId xmlns:a16="http://schemas.microsoft.com/office/drawing/2014/main" id="{2AFD684B-E90D-424D-B086-0A7900E9E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988"/>
              <a:ext cx="9" cy="10"/>
            </a:xfrm>
            <a:custGeom>
              <a:avLst/>
              <a:gdLst>
                <a:gd name="T0" fmla="*/ 0 w 4"/>
                <a:gd name="T1" fmla="*/ 33 h 4"/>
                <a:gd name="T2" fmla="*/ 36 w 4"/>
                <a:gd name="T3" fmla="*/ 33 h 4"/>
                <a:gd name="T4" fmla="*/ 11 w 4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4"/>
                    <a:pt x="2" y="4"/>
                    <a:pt x="3" y="2"/>
                  </a:cubicBezTo>
                  <a:cubicBezTo>
                    <a:pt x="4" y="1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2" name="Freeform 91">
              <a:extLst>
                <a:ext uri="{FF2B5EF4-FFF2-40B4-BE49-F238E27FC236}">
                  <a16:creationId xmlns:a16="http://schemas.microsoft.com/office/drawing/2014/main" id="{004CD70E-7F39-464D-992E-FD5557AB1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962"/>
              <a:ext cx="17" cy="10"/>
            </a:xfrm>
            <a:custGeom>
              <a:avLst/>
              <a:gdLst>
                <a:gd name="T0" fmla="*/ 29 w 7"/>
                <a:gd name="T1" fmla="*/ 0 h 4"/>
                <a:gd name="T2" fmla="*/ 58 w 7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2" y="0"/>
                  </a:moveTo>
                  <a:cubicBezTo>
                    <a:pt x="0" y="4"/>
                    <a:pt x="7" y="1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3" name="Freeform 92">
              <a:extLst>
                <a:ext uri="{FF2B5EF4-FFF2-40B4-BE49-F238E27FC236}">
                  <a16:creationId xmlns:a16="http://schemas.microsoft.com/office/drawing/2014/main" id="{C9CF16D3-E5BE-4F20-A7F3-8A9F58443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977"/>
              <a:ext cx="15" cy="11"/>
            </a:xfrm>
            <a:custGeom>
              <a:avLst/>
              <a:gdLst>
                <a:gd name="T0" fmla="*/ 20 w 6"/>
                <a:gd name="T1" fmla="*/ 22 h 4"/>
                <a:gd name="T2" fmla="*/ 5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1" y="1"/>
                  </a:moveTo>
                  <a:cubicBezTo>
                    <a:pt x="0" y="4"/>
                    <a:pt x="6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4" name="Freeform 93">
              <a:extLst>
                <a:ext uri="{FF2B5EF4-FFF2-40B4-BE49-F238E27FC236}">
                  <a16:creationId xmlns:a16="http://schemas.microsoft.com/office/drawing/2014/main" id="{501C38B8-EBDB-4CDA-8E4A-FCB6044B1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016"/>
              <a:ext cx="9" cy="6"/>
            </a:xfrm>
            <a:custGeom>
              <a:avLst/>
              <a:gdLst>
                <a:gd name="T0" fmla="*/ 11 w 4"/>
                <a:gd name="T1" fmla="*/ 0 h 2"/>
                <a:gd name="T2" fmla="*/ 25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0" y="2"/>
                    <a:pt x="4" y="2"/>
                    <a:pt x="2" y="0"/>
                  </a:cubicBezTo>
                </a:path>
              </a:pathLst>
            </a:custGeom>
            <a:solidFill>
              <a:srgbClr val="FFFFFF"/>
            </a:solidFill>
            <a:ln w="9525">
              <a:solidFill>
                <a:srgbClr val="C9E3E9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85" name="Freeform 94">
              <a:extLst>
                <a:ext uri="{FF2B5EF4-FFF2-40B4-BE49-F238E27FC236}">
                  <a16:creationId xmlns:a16="http://schemas.microsoft.com/office/drawing/2014/main" id="{E8D798B0-1DEB-4FA1-9DE7-E2B727063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617"/>
              <a:ext cx="946" cy="664"/>
            </a:xfrm>
            <a:custGeom>
              <a:avLst/>
              <a:gdLst>
                <a:gd name="T0" fmla="*/ 0 w 387"/>
                <a:gd name="T1" fmla="*/ 4481 h 255"/>
                <a:gd name="T2" fmla="*/ 2092 w 387"/>
                <a:gd name="T3" fmla="*/ 3390 h 255"/>
                <a:gd name="T4" fmla="*/ 3036 w 387"/>
                <a:gd name="T5" fmla="*/ 2685 h 255"/>
                <a:gd name="T6" fmla="*/ 3943 w 387"/>
                <a:gd name="T7" fmla="*/ 2156 h 255"/>
                <a:gd name="T8" fmla="*/ 4642 w 387"/>
                <a:gd name="T9" fmla="*/ 1695 h 255"/>
                <a:gd name="T10" fmla="*/ 5319 w 387"/>
                <a:gd name="T11" fmla="*/ 693 h 255"/>
                <a:gd name="T12" fmla="*/ 5593 w 387"/>
                <a:gd name="T13" fmla="*/ 352 h 255"/>
                <a:gd name="T14" fmla="*/ 5593 w 387"/>
                <a:gd name="T15" fmla="*/ 352 h 255"/>
                <a:gd name="T16" fmla="*/ 5300 w 387"/>
                <a:gd name="T17" fmla="*/ 1234 h 255"/>
                <a:gd name="T18" fmla="*/ 4803 w 387"/>
                <a:gd name="T19" fmla="*/ 1851 h 255"/>
                <a:gd name="T20" fmla="*/ 3520 w 387"/>
                <a:gd name="T21" fmla="*/ 2651 h 255"/>
                <a:gd name="T22" fmla="*/ 2325 w 387"/>
                <a:gd name="T23" fmla="*/ 3445 h 255"/>
                <a:gd name="T24" fmla="*/ 0 w 387"/>
                <a:gd name="T25" fmla="*/ 4502 h 2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87" h="255">
                  <a:moveTo>
                    <a:pt x="0" y="254"/>
                  </a:moveTo>
                  <a:cubicBezTo>
                    <a:pt x="31" y="245"/>
                    <a:pt x="113" y="207"/>
                    <a:pt x="143" y="192"/>
                  </a:cubicBezTo>
                  <a:cubicBezTo>
                    <a:pt x="173" y="177"/>
                    <a:pt x="190" y="166"/>
                    <a:pt x="208" y="152"/>
                  </a:cubicBezTo>
                  <a:cubicBezTo>
                    <a:pt x="226" y="138"/>
                    <a:pt x="270" y="122"/>
                    <a:pt x="270" y="122"/>
                  </a:cubicBezTo>
                  <a:cubicBezTo>
                    <a:pt x="318" y="96"/>
                    <a:pt x="318" y="96"/>
                    <a:pt x="318" y="96"/>
                  </a:cubicBezTo>
                  <a:cubicBezTo>
                    <a:pt x="364" y="39"/>
                    <a:pt x="364" y="39"/>
                    <a:pt x="364" y="39"/>
                  </a:cubicBezTo>
                  <a:cubicBezTo>
                    <a:pt x="383" y="20"/>
                    <a:pt x="383" y="20"/>
                    <a:pt x="383" y="20"/>
                  </a:cubicBezTo>
                  <a:cubicBezTo>
                    <a:pt x="383" y="20"/>
                    <a:pt x="387" y="0"/>
                    <a:pt x="383" y="20"/>
                  </a:cubicBezTo>
                  <a:cubicBezTo>
                    <a:pt x="381" y="31"/>
                    <a:pt x="376" y="51"/>
                    <a:pt x="363" y="70"/>
                  </a:cubicBezTo>
                  <a:cubicBezTo>
                    <a:pt x="353" y="85"/>
                    <a:pt x="333" y="100"/>
                    <a:pt x="329" y="105"/>
                  </a:cubicBezTo>
                  <a:cubicBezTo>
                    <a:pt x="319" y="117"/>
                    <a:pt x="258" y="143"/>
                    <a:pt x="241" y="150"/>
                  </a:cubicBezTo>
                  <a:cubicBezTo>
                    <a:pt x="224" y="157"/>
                    <a:pt x="187" y="182"/>
                    <a:pt x="159" y="195"/>
                  </a:cubicBezTo>
                  <a:cubicBezTo>
                    <a:pt x="131" y="208"/>
                    <a:pt x="0" y="255"/>
                    <a:pt x="0" y="255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6" name="Freeform 95">
              <a:extLst>
                <a:ext uri="{FF2B5EF4-FFF2-40B4-BE49-F238E27FC236}">
                  <a16:creationId xmlns:a16="http://schemas.microsoft.com/office/drawing/2014/main" id="{B0A897B9-04CB-4C86-961C-ED0939CF7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515"/>
              <a:ext cx="66" cy="472"/>
            </a:xfrm>
            <a:custGeom>
              <a:avLst/>
              <a:gdLst>
                <a:gd name="T0" fmla="*/ 0 w 27"/>
                <a:gd name="T1" fmla="*/ 605 h 181"/>
                <a:gd name="T2" fmla="*/ 293 w 27"/>
                <a:gd name="T3" fmla="*/ 0 h 181"/>
                <a:gd name="T4" fmla="*/ 352 w 27"/>
                <a:gd name="T5" fmla="*/ 1346 h 181"/>
                <a:gd name="T6" fmla="*/ 203 w 27"/>
                <a:gd name="T7" fmla="*/ 3210 h 181"/>
                <a:gd name="T8" fmla="*/ 252 w 27"/>
                <a:gd name="T9" fmla="*/ 1489 h 181"/>
                <a:gd name="T10" fmla="*/ 103 w 27"/>
                <a:gd name="T11" fmla="*/ 563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81">
                  <a:moveTo>
                    <a:pt x="0" y="34"/>
                  </a:moveTo>
                  <a:cubicBezTo>
                    <a:pt x="15" y="26"/>
                    <a:pt x="10" y="7"/>
                    <a:pt x="20" y="0"/>
                  </a:cubicBezTo>
                  <a:cubicBezTo>
                    <a:pt x="27" y="23"/>
                    <a:pt x="23" y="52"/>
                    <a:pt x="24" y="76"/>
                  </a:cubicBezTo>
                  <a:cubicBezTo>
                    <a:pt x="26" y="111"/>
                    <a:pt x="19" y="147"/>
                    <a:pt x="14" y="181"/>
                  </a:cubicBezTo>
                  <a:cubicBezTo>
                    <a:pt x="14" y="148"/>
                    <a:pt x="14" y="116"/>
                    <a:pt x="17" y="84"/>
                  </a:cubicBezTo>
                  <a:cubicBezTo>
                    <a:pt x="18" y="74"/>
                    <a:pt x="24" y="34"/>
                    <a:pt x="7" y="32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7" name="Freeform 96">
              <a:extLst>
                <a:ext uri="{FF2B5EF4-FFF2-40B4-BE49-F238E27FC236}">
                  <a16:creationId xmlns:a16="http://schemas.microsoft.com/office/drawing/2014/main" id="{8D7AC604-D15A-4C58-A5F2-82A5EB55A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351"/>
              <a:ext cx="34" cy="323"/>
            </a:xfrm>
            <a:custGeom>
              <a:avLst/>
              <a:gdLst>
                <a:gd name="T0" fmla="*/ 170 w 14"/>
                <a:gd name="T1" fmla="*/ 0 h 124"/>
                <a:gd name="T2" fmla="*/ 100 w 14"/>
                <a:gd name="T3" fmla="*/ 1188 h 124"/>
                <a:gd name="T4" fmla="*/ 87 w 14"/>
                <a:gd name="T5" fmla="*/ 2191 h 124"/>
                <a:gd name="T6" fmla="*/ 0 w 14"/>
                <a:gd name="T7" fmla="*/ 1378 h 124"/>
                <a:gd name="T8" fmla="*/ 100 w 14"/>
                <a:gd name="T9" fmla="*/ 245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4">
                  <a:moveTo>
                    <a:pt x="12" y="0"/>
                  </a:moveTo>
                  <a:cubicBezTo>
                    <a:pt x="14" y="21"/>
                    <a:pt x="7" y="46"/>
                    <a:pt x="7" y="67"/>
                  </a:cubicBezTo>
                  <a:cubicBezTo>
                    <a:pt x="6" y="86"/>
                    <a:pt x="8" y="105"/>
                    <a:pt x="6" y="124"/>
                  </a:cubicBezTo>
                  <a:cubicBezTo>
                    <a:pt x="2" y="109"/>
                    <a:pt x="0" y="90"/>
                    <a:pt x="0" y="78"/>
                  </a:cubicBezTo>
                  <a:cubicBezTo>
                    <a:pt x="0" y="54"/>
                    <a:pt x="1" y="38"/>
                    <a:pt x="7" y="14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8" name="Freeform 97">
              <a:extLst>
                <a:ext uri="{FF2B5EF4-FFF2-40B4-BE49-F238E27FC236}">
                  <a16:creationId xmlns:a16="http://schemas.microsoft.com/office/drawing/2014/main" id="{DD912128-2D42-4E7C-BD6B-6AFCF6300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547"/>
              <a:ext cx="32" cy="37"/>
            </a:xfrm>
            <a:custGeom>
              <a:avLst/>
              <a:gdLst>
                <a:gd name="T0" fmla="*/ 62 w 13"/>
                <a:gd name="T1" fmla="*/ 0 h 14"/>
                <a:gd name="T2" fmla="*/ 162 w 13"/>
                <a:gd name="T3" fmla="*/ 148 h 14"/>
                <a:gd name="T4" fmla="*/ 194 w 1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4" y="0"/>
                  </a:moveTo>
                  <a:cubicBezTo>
                    <a:pt x="0" y="6"/>
                    <a:pt x="7" y="14"/>
                    <a:pt x="11" y="8"/>
                  </a:cubicBezTo>
                  <a:cubicBezTo>
                    <a:pt x="8" y="4"/>
                    <a:pt x="11" y="1"/>
                    <a:pt x="13" y="0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89" name="Freeform 98">
              <a:extLst>
                <a:ext uri="{FF2B5EF4-FFF2-40B4-BE49-F238E27FC236}">
                  <a16:creationId xmlns:a16="http://schemas.microsoft.com/office/drawing/2014/main" id="{E8F65E75-0600-4B54-B7AC-8B48F7EA6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601"/>
              <a:ext cx="29" cy="701"/>
            </a:xfrm>
            <a:custGeom>
              <a:avLst/>
              <a:gdLst>
                <a:gd name="T0" fmla="*/ 41 w 12"/>
                <a:gd name="T1" fmla="*/ 0 h 269"/>
                <a:gd name="T2" fmla="*/ 0 w 12"/>
                <a:gd name="T3" fmla="*/ 2038 h 269"/>
                <a:gd name="T4" fmla="*/ 41 w 12"/>
                <a:gd name="T5" fmla="*/ 4761 h 269"/>
                <a:gd name="T6" fmla="*/ 140 w 12"/>
                <a:gd name="T7" fmla="*/ 1949 h 269"/>
                <a:gd name="T8" fmla="*/ 41 w 12"/>
                <a:gd name="T9" fmla="*/ 0 h 2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69">
                  <a:moveTo>
                    <a:pt x="3" y="0"/>
                  </a:moveTo>
                  <a:cubicBezTo>
                    <a:pt x="4" y="27"/>
                    <a:pt x="0" y="85"/>
                    <a:pt x="0" y="115"/>
                  </a:cubicBezTo>
                  <a:cubicBezTo>
                    <a:pt x="0" y="145"/>
                    <a:pt x="1" y="236"/>
                    <a:pt x="3" y="269"/>
                  </a:cubicBezTo>
                  <a:cubicBezTo>
                    <a:pt x="7" y="220"/>
                    <a:pt x="8" y="148"/>
                    <a:pt x="10" y="110"/>
                  </a:cubicBezTo>
                  <a:cubicBezTo>
                    <a:pt x="12" y="72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0" name="Freeform 99">
              <a:extLst>
                <a:ext uri="{FF2B5EF4-FFF2-40B4-BE49-F238E27FC236}">
                  <a16:creationId xmlns:a16="http://schemas.microsoft.com/office/drawing/2014/main" id="{814041A8-E421-496E-8D16-DB245387B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244"/>
              <a:ext cx="108" cy="764"/>
            </a:xfrm>
            <a:custGeom>
              <a:avLst/>
              <a:gdLst>
                <a:gd name="T0" fmla="*/ 609 w 44"/>
                <a:gd name="T1" fmla="*/ 0 h 293"/>
                <a:gd name="T2" fmla="*/ 488 w 44"/>
                <a:gd name="T3" fmla="*/ 1578 h 293"/>
                <a:gd name="T4" fmla="*/ 295 w 44"/>
                <a:gd name="T5" fmla="*/ 3387 h 293"/>
                <a:gd name="T6" fmla="*/ 12 w 44"/>
                <a:gd name="T7" fmla="*/ 5194 h 293"/>
                <a:gd name="T8" fmla="*/ 459 w 44"/>
                <a:gd name="T9" fmla="*/ 3317 h 293"/>
                <a:gd name="T10" fmla="*/ 621 w 44"/>
                <a:gd name="T11" fmla="*/ 1400 h 293"/>
                <a:gd name="T12" fmla="*/ 609 w 44"/>
                <a:gd name="T13" fmla="*/ 0 h 2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93">
                  <a:moveTo>
                    <a:pt x="41" y="0"/>
                  </a:moveTo>
                  <a:cubicBezTo>
                    <a:pt x="32" y="23"/>
                    <a:pt x="32" y="61"/>
                    <a:pt x="33" y="89"/>
                  </a:cubicBezTo>
                  <a:cubicBezTo>
                    <a:pt x="34" y="117"/>
                    <a:pt x="27" y="165"/>
                    <a:pt x="20" y="191"/>
                  </a:cubicBezTo>
                  <a:cubicBezTo>
                    <a:pt x="13" y="217"/>
                    <a:pt x="0" y="272"/>
                    <a:pt x="1" y="293"/>
                  </a:cubicBezTo>
                  <a:cubicBezTo>
                    <a:pt x="9" y="262"/>
                    <a:pt x="25" y="212"/>
                    <a:pt x="31" y="187"/>
                  </a:cubicBezTo>
                  <a:cubicBezTo>
                    <a:pt x="37" y="162"/>
                    <a:pt x="44" y="113"/>
                    <a:pt x="42" y="79"/>
                  </a:cubicBezTo>
                  <a:cubicBezTo>
                    <a:pt x="40" y="45"/>
                    <a:pt x="41" y="0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1" name="Freeform 100">
              <a:extLst>
                <a:ext uri="{FF2B5EF4-FFF2-40B4-BE49-F238E27FC236}">
                  <a16:creationId xmlns:a16="http://schemas.microsoft.com/office/drawing/2014/main" id="{947CD026-B3F9-4887-98D2-8EC0DAA75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2" y="1311"/>
              <a:ext cx="42" cy="107"/>
            </a:xfrm>
            <a:custGeom>
              <a:avLst/>
              <a:gdLst>
                <a:gd name="T0" fmla="*/ 257 w 17"/>
                <a:gd name="T1" fmla="*/ 0 h 41"/>
                <a:gd name="T2" fmla="*/ 121 w 17"/>
                <a:gd name="T3" fmla="*/ 478 h 41"/>
                <a:gd name="T4" fmla="*/ 30 w 17"/>
                <a:gd name="T5" fmla="*/ 660 h 41"/>
                <a:gd name="T6" fmla="*/ 195 w 17"/>
                <a:gd name="T7" fmla="*/ 694 h 41"/>
                <a:gd name="T8" fmla="*/ 212 w 17"/>
                <a:gd name="T9" fmla="*/ 32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1">
                  <a:moveTo>
                    <a:pt x="17" y="0"/>
                  </a:moveTo>
                  <a:cubicBezTo>
                    <a:pt x="14" y="8"/>
                    <a:pt x="13" y="20"/>
                    <a:pt x="8" y="27"/>
                  </a:cubicBezTo>
                  <a:cubicBezTo>
                    <a:pt x="6" y="30"/>
                    <a:pt x="0" y="33"/>
                    <a:pt x="2" y="37"/>
                  </a:cubicBezTo>
                  <a:cubicBezTo>
                    <a:pt x="3" y="41"/>
                    <a:pt x="9" y="39"/>
                    <a:pt x="13" y="39"/>
                  </a:cubicBezTo>
                  <a:cubicBezTo>
                    <a:pt x="4" y="35"/>
                    <a:pt x="14" y="25"/>
                    <a:pt x="14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2" name="Freeform 101">
              <a:extLst>
                <a:ext uri="{FF2B5EF4-FFF2-40B4-BE49-F238E27FC236}">
                  <a16:creationId xmlns:a16="http://schemas.microsoft.com/office/drawing/2014/main" id="{B0A197B4-5967-42C9-9B7E-D1DE87697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311"/>
              <a:ext cx="66" cy="39"/>
            </a:xfrm>
            <a:custGeom>
              <a:avLst/>
              <a:gdLst>
                <a:gd name="T0" fmla="*/ 0 w 27"/>
                <a:gd name="T1" fmla="*/ 143 h 15"/>
                <a:gd name="T2" fmla="*/ 394 w 27"/>
                <a:gd name="T3" fmla="*/ 0 h 15"/>
                <a:gd name="T4" fmla="*/ 42 w 27"/>
                <a:gd name="T5" fmla="*/ 17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5">
                  <a:moveTo>
                    <a:pt x="0" y="8"/>
                  </a:moveTo>
                  <a:cubicBezTo>
                    <a:pt x="11" y="9"/>
                    <a:pt x="17" y="4"/>
                    <a:pt x="27" y="0"/>
                  </a:cubicBezTo>
                  <a:cubicBezTo>
                    <a:pt x="21" y="6"/>
                    <a:pt x="12" y="15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3" name="Freeform 102">
              <a:extLst>
                <a:ext uri="{FF2B5EF4-FFF2-40B4-BE49-F238E27FC236}">
                  <a16:creationId xmlns:a16="http://schemas.microsoft.com/office/drawing/2014/main" id="{1B7D449A-1DBC-4358-9F69-B95413D0D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285"/>
              <a:ext cx="96" cy="52"/>
            </a:xfrm>
            <a:custGeom>
              <a:avLst/>
              <a:gdLst>
                <a:gd name="T0" fmla="*/ 0 w 39"/>
                <a:gd name="T1" fmla="*/ 0 h 20"/>
                <a:gd name="T2" fmla="*/ 286 w 39"/>
                <a:gd name="T3" fmla="*/ 229 h 20"/>
                <a:gd name="T4" fmla="*/ 581 w 39"/>
                <a:gd name="T5" fmla="*/ 296 h 20"/>
                <a:gd name="T6" fmla="*/ 298 w 39"/>
                <a:gd name="T7" fmla="*/ 317 h 20"/>
                <a:gd name="T8" fmla="*/ 121 w 39"/>
                <a:gd name="T9" fmla="*/ 177 h 20"/>
                <a:gd name="T10" fmla="*/ 12 w 39"/>
                <a:gd name="T11" fmla="*/ 34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0">
                  <a:moveTo>
                    <a:pt x="0" y="0"/>
                  </a:moveTo>
                  <a:cubicBezTo>
                    <a:pt x="4" y="7"/>
                    <a:pt x="13" y="10"/>
                    <a:pt x="19" y="13"/>
                  </a:cubicBezTo>
                  <a:cubicBezTo>
                    <a:pt x="26" y="15"/>
                    <a:pt x="33" y="14"/>
                    <a:pt x="39" y="17"/>
                  </a:cubicBezTo>
                  <a:cubicBezTo>
                    <a:pt x="34" y="18"/>
                    <a:pt x="26" y="20"/>
                    <a:pt x="20" y="18"/>
                  </a:cubicBezTo>
                  <a:cubicBezTo>
                    <a:pt x="17" y="17"/>
                    <a:pt x="10" y="12"/>
                    <a:pt x="8" y="10"/>
                  </a:cubicBezTo>
                  <a:cubicBezTo>
                    <a:pt x="5" y="7"/>
                    <a:pt x="5" y="3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4" name="Freeform 103">
              <a:extLst>
                <a:ext uri="{FF2B5EF4-FFF2-40B4-BE49-F238E27FC236}">
                  <a16:creationId xmlns:a16="http://schemas.microsoft.com/office/drawing/2014/main" id="{B638E658-0213-43FE-A82F-0FC3BEFC5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449"/>
              <a:ext cx="31" cy="57"/>
            </a:xfrm>
            <a:custGeom>
              <a:avLst/>
              <a:gdLst>
                <a:gd name="T0" fmla="*/ 98 w 13"/>
                <a:gd name="T1" fmla="*/ 0 h 22"/>
                <a:gd name="T2" fmla="*/ 148 w 13"/>
                <a:gd name="T3" fmla="*/ 0 h 22"/>
                <a:gd name="T4" fmla="*/ 0 w 13"/>
                <a:gd name="T5" fmla="*/ 383 h 22"/>
                <a:gd name="T6" fmla="*/ 119 w 13"/>
                <a:gd name="T7" fmla="*/ 5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7" y="0"/>
                  </a:moveTo>
                  <a:cubicBezTo>
                    <a:pt x="8" y="0"/>
                    <a:pt x="10" y="0"/>
                    <a:pt x="11" y="0"/>
                  </a:cubicBezTo>
                  <a:cubicBezTo>
                    <a:pt x="13" y="11"/>
                    <a:pt x="13" y="20"/>
                    <a:pt x="0" y="22"/>
                  </a:cubicBezTo>
                  <a:cubicBezTo>
                    <a:pt x="7" y="18"/>
                    <a:pt x="8" y="10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5" name="Freeform 104">
              <a:extLst>
                <a:ext uri="{FF2B5EF4-FFF2-40B4-BE49-F238E27FC236}">
                  <a16:creationId xmlns:a16="http://schemas.microsoft.com/office/drawing/2014/main" id="{DFF1D4DA-44F6-4FE8-A1B9-7AB4443F3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121"/>
              <a:ext cx="108" cy="31"/>
            </a:xfrm>
            <a:custGeom>
              <a:avLst/>
              <a:gdLst>
                <a:gd name="T0" fmla="*/ 0 w 44"/>
                <a:gd name="T1" fmla="*/ 0 h 12"/>
                <a:gd name="T2" fmla="*/ 650 w 44"/>
                <a:gd name="T3" fmla="*/ 106 h 12"/>
                <a:gd name="T4" fmla="*/ 427 w 44"/>
                <a:gd name="T5" fmla="*/ 207 h 12"/>
                <a:gd name="T6" fmla="*/ 103 w 44"/>
                <a:gd name="T7" fmla="*/ 5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2">
                  <a:moveTo>
                    <a:pt x="0" y="0"/>
                  </a:moveTo>
                  <a:cubicBezTo>
                    <a:pt x="15" y="6"/>
                    <a:pt x="28" y="9"/>
                    <a:pt x="44" y="6"/>
                  </a:cubicBezTo>
                  <a:cubicBezTo>
                    <a:pt x="39" y="6"/>
                    <a:pt x="35" y="11"/>
                    <a:pt x="29" y="12"/>
                  </a:cubicBezTo>
                  <a:cubicBezTo>
                    <a:pt x="23" y="12"/>
                    <a:pt x="14" y="5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6" name="Freeform 105">
              <a:extLst>
                <a:ext uri="{FF2B5EF4-FFF2-40B4-BE49-F238E27FC236}">
                  <a16:creationId xmlns:a16="http://schemas.microsoft.com/office/drawing/2014/main" id="{F3001D46-E3CA-467D-AFE0-2392A6D6E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736"/>
              <a:ext cx="66" cy="135"/>
            </a:xfrm>
            <a:custGeom>
              <a:avLst/>
              <a:gdLst>
                <a:gd name="T0" fmla="*/ 352 w 27"/>
                <a:gd name="T1" fmla="*/ 0 h 52"/>
                <a:gd name="T2" fmla="*/ 0 w 27"/>
                <a:gd name="T3" fmla="*/ 909 h 52"/>
                <a:gd name="T4" fmla="*/ 394 w 27"/>
                <a:gd name="T5" fmla="*/ 68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2">
                  <a:moveTo>
                    <a:pt x="24" y="0"/>
                  </a:moveTo>
                  <a:cubicBezTo>
                    <a:pt x="25" y="18"/>
                    <a:pt x="17" y="44"/>
                    <a:pt x="0" y="52"/>
                  </a:cubicBezTo>
                  <a:cubicBezTo>
                    <a:pt x="21" y="45"/>
                    <a:pt x="27" y="25"/>
                    <a:pt x="2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7" name="Freeform 106">
              <a:extLst>
                <a:ext uri="{FF2B5EF4-FFF2-40B4-BE49-F238E27FC236}">
                  <a16:creationId xmlns:a16="http://schemas.microsoft.com/office/drawing/2014/main" id="{9B635FAE-99B2-4274-B2BC-2B1CB1484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2815"/>
              <a:ext cx="362" cy="117"/>
            </a:xfrm>
            <a:custGeom>
              <a:avLst/>
              <a:gdLst>
                <a:gd name="T0" fmla="*/ 59 w 148"/>
                <a:gd name="T1" fmla="*/ 0 h 45"/>
                <a:gd name="T2" fmla="*/ 42 w 148"/>
                <a:gd name="T3" fmla="*/ 460 h 45"/>
                <a:gd name="T4" fmla="*/ 29 w 148"/>
                <a:gd name="T5" fmla="*/ 757 h 45"/>
                <a:gd name="T6" fmla="*/ 232 w 148"/>
                <a:gd name="T7" fmla="*/ 757 h 45"/>
                <a:gd name="T8" fmla="*/ 616 w 148"/>
                <a:gd name="T9" fmla="*/ 757 h 45"/>
                <a:gd name="T10" fmla="*/ 1345 w 148"/>
                <a:gd name="T11" fmla="*/ 616 h 45"/>
                <a:gd name="T12" fmla="*/ 2165 w 148"/>
                <a:gd name="T13" fmla="*/ 263 h 45"/>
                <a:gd name="T14" fmla="*/ 910 w 148"/>
                <a:gd name="T15" fmla="*/ 528 h 45"/>
                <a:gd name="T16" fmla="*/ 294 w 148"/>
                <a:gd name="T17" fmla="*/ 473 h 45"/>
                <a:gd name="T18" fmla="*/ 103 w 148"/>
                <a:gd name="T19" fmla="*/ 109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8" h="45">
                  <a:moveTo>
                    <a:pt x="4" y="0"/>
                  </a:moveTo>
                  <a:cubicBezTo>
                    <a:pt x="4" y="9"/>
                    <a:pt x="3" y="18"/>
                    <a:pt x="3" y="26"/>
                  </a:cubicBezTo>
                  <a:cubicBezTo>
                    <a:pt x="3" y="30"/>
                    <a:pt x="0" y="40"/>
                    <a:pt x="2" y="43"/>
                  </a:cubicBezTo>
                  <a:cubicBezTo>
                    <a:pt x="4" y="45"/>
                    <a:pt x="12" y="43"/>
                    <a:pt x="16" y="43"/>
                  </a:cubicBezTo>
                  <a:cubicBezTo>
                    <a:pt x="25" y="43"/>
                    <a:pt x="33" y="43"/>
                    <a:pt x="42" y="43"/>
                  </a:cubicBezTo>
                  <a:cubicBezTo>
                    <a:pt x="60" y="43"/>
                    <a:pt x="75" y="40"/>
                    <a:pt x="92" y="35"/>
                  </a:cubicBezTo>
                  <a:cubicBezTo>
                    <a:pt x="110" y="29"/>
                    <a:pt x="129" y="20"/>
                    <a:pt x="148" y="15"/>
                  </a:cubicBezTo>
                  <a:cubicBezTo>
                    <a:pt x="119" y="22"/>
                    <a:pt x="91" y="29"/>
                    <a:pt x="62" y="30"/>
                  </a:cubicBezTo>
                  <a:cubicBezTo>
                    <a:pt x="50" y="30"/>
                    <a:pt x="32" y="32"/>
                    <a:pt x="20" y="27"/>
                  </a:cubicBezTo>
                  <a:cubicBezTo>
                    <a:pt x="12" y="23"/>
                    <a:pt x="10" y="14"/>
                    <a:pt x="7" y="6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8" name="Freeform 107">
              <a:extLst>
                <a:ext uri="{FF2B5EF4-FFF2-40B4-BE49-F238E27FC236}">
                  <a16:creationId xmlns:a16="http://schemas.microsoft.com/office/drawing/2014/main" id="{43D493A6-5F1B-42EB-93C3-7C91C16F4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795"/>
              <a:ext cx="251" cy="193"/>
            </a:xfrm>
            <a:custGeom>
              <a:avLst/>
              <a:gdLst>
                <a:gd name="T0" fmla="*/ 132 w 103"/>
                <a:gd name="T1" fmla="*/ 1312 h 74"/>
                <a:gd name="T2" fmla="*/ 434 w 103"/>
                <a:gd name="T3" fmla="*/ 884 h 74"/>
                <a:gd name="T4" fmla="*/ 492 w 103"/>
                <a:gd name="T5" fmla="*/ 694 h 74"/>
                <a:gd name="T6" fmla="*/ 665 w 103"/>
                <a:gd name="T7" fmla="*/ 707 h 74"/>
                <a:gd name="T8" fmla="*/ 997 w 103"/>
                <a:gd name="T9" fmla="*/ 639 h 74"/>
                <a:gd name="T10" fmla="*/ 1218 w 103"/>
                <a:gd name="T11" fmla="*/ 605 h 74"/>
                <a:gd name="T12" fmla="*/ 1491 w 103"/>
                <a:gd name="T13" fmla="*/ 563 h 74"/>
                <a:gd name="T14" fmla="*/ 1389 w 103"/>
                <a:gd name="T15" fmla="*/ 407 h 74"/>
                <a:gd name="T16" fmla="*/ 1028 w 103"/>
                <a:gd name="T17" fmla="*/ 143 h 74"/>
                <a:gd name="T18" fmla="*/ 344 w 103"/>
                <a:gd name="T19" fmla="*/ 177 h 74"/>
                <a:gd name="T20" fmla="*/ 12 w 103"/>
                <a:gd name="T21" fmla="*/ 605 h 74"/>
                <a:gd name="T22" fmla="*/ 29 w 103"/>
                <a:gd name="T23" fmla="*/ 994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74">
                  <a:moveTo>
                    <a:pt x="9" y="74"/>
                  </a:moveTo>
                  <a:cubicBezTo>
                    <a:pt x="12" y="65"/>
                    <a:pt x="16" y="45"/>
                    <a:pt x="30" y="50"/>
                  </a:cubicBezTo>
                  <a:cubicBezTo>
                    <a:pt x="30" y="46"/>
                    <a:pt x="31" y="42"/>
                    <a:pt x="34" y="39"/>
                  </a:cubicBezTo>
                  <a:cubicBezTo>
                    <a:pt x="39" y="35"/>
                    <a:pt x="41" y="38"/>
                    <a:pt x="46" y="40"/>
                  </a:cubicBezTo>
                  <a:cubicBezTo>
                    <a:pt x="49" y="31"/>
                    <a:pt x="63" y="35"/>
                    <a:pt x="69" y="36"/>
                  </a:cubicBezTo>
                  <a:cubicBezTo>
                    <a:pt x="76" y="38"/>
                    <a:pt x="77" y="37"/>
                    <a:pt x="84" y="34"/>
                  </a:cubicBezTo>
                  <a:cubicBezTo>
                    <a:pt x="90" y="31"/>
                    <a:pt x="97" y="33"/>
                    <a:pt x="103" y="32"/>
                  </a:cubicBezTo>
                  <a:cubicBezTo>
                    <a:pt x="103" y="28"/>
                    <a:pt x="98" y="25"/>
                    <a:pt x="96" y="23"/>
                  </a:cubicBezTo>
                  <a:cubicBezTo>
                    <a:pt x="88" y="17"/>
                    <a:pt x="80" y="11"/>
                    <a:pt x="71" y="8"/>
                  </a:cubicBezTo>
                  <a:cubicBezTo>
                    <a:pt x="54" y="3"/>
                    <a:pt x="39" y="0"/>
                    <a:pt x="24" y="10"/>
                  </a:cubicBezTo>
                  <a:cubicBezTo>
                    <a:pt x="14" y="16"/>
                    <a:pt x="3" y="22"/>
                    <a:pt x="1" y="34"/>
                  </a:cubicBezTo>
                  <a:cubicBezTo>
                    <a:pt x="0" y="42"/>
                    <a:pt x="2" y="49"/>
                    <a:pt x="2" y="56"/>
                  </a:cubicBezTo>
                </a:path>
              </a:pathLst>
            </a:custGeom>
            <a:solidFill>
              <a:srgbClr val="C2B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99" name="Freeform 108">
              <a:extLst>
                <a:ext uri="{FF2B5EF4-FFF2-40B4-BE49-F238E27FC236}">
                  <a16:creationId xmlns:a16="http://schemas.microsoft.com/office/drawing/2014/main" id="{555D795C-940E-410B-90C7-621C68DB5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824"/>
              <a:ext cx="151" cy="185"/>
            </a:xfrm>
            <a:custGeom>
              <a:avLst/>
              <a:gdLst>
                <a:gd name="T0" fmla="*/ 0 w 62"/>
                <a:gd name="T1" fmla="*/ 495 h 71"/>
                <a:gd name="T2" fmla="*/ 202 w 62"/>
                <a:gd name="T3" fmla="*/ 474 h 71"/>
                <a:gd name="T4" fmla="*/ 273 w 62"/>
                <a:gd name="T5" fmla="*/ 706 h 71"/>
                <a:gd name="T6" fmla="*/ 492 w 62"/>
                <a:gd name="T7" fmla="*/ 816 h 71"/>
                <a:gd name="T8" fmla="*/ 504 w 62"/>
                <a:gd name="T9" fmla="*/ 990 h 71"/>
                <a:gd name="T10" fmla="*/ 677 w 62"/>
                <a:gd name="T11" fmla="*/ 1222 h 71"/>
                <a:gd name="T12" fmla="*/ 835 w 62"/>
                <a:gd name="T13" fmla="*/ 1133 h 71"/>
                <a:gd name="T14" fmla="*/ 855 w 62"/>
                <a:gd name="T15" fmla="*/ 550 h 71"/>
                <a:gd name="T16" fmla="*/ 504 w 62"/>
                <a:gd name="T17" fmla="*/ 34 h 71"/>
                <a:gd name="T18" fmla="*/ 173 w 62"/>
                <a:gd name="T19" fmla="*/ 156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2" h="71">
                  <a:moveTo>
                    <a:pt x="0" y="28"/>
                  </a:moveTo>
                  <a:cubicBezTo>
                    <a:pt x="4" y="25"/>
                    <a:pt x="9" y="24"/>
                    <a:pt x="14" y="27"/>
                  </a:cubicBezTo>
                  <a:cubicBezTo>
                    <a:pt x="18" y="30"/>
                    <a:pt x="21" y="36"/>
                    <a:pt x="19" y="40"/>
                  </a:cubicBezTo>
                  <a:cubicBezTo>
                    <a:pt x="24" y="37"/>
                    <a:pt x="30" y="44"/>
                    <a:pt x="34" y="46"/>
                  </a:cubicBezTo>
                  <a:cubicBezTo>
                    <a:pt x="39" y="51"/>
                    <a:pt x="36" y="52"/>
                    <a:pt x="35" y="56"/>
                  </a:cubicBezTo>
                  <a:cubicBezTo>
                    <a:pt x="43" y="57"/>
                    <a:pt x="45" y="63"/>
                    <a:pt x="47" y="69"/>
                  </a:cubicBezTo>
                  <a:cubicBezTo>
                    <a:pt x="53" y="68"/>
                    <a:pt x="56" y="71"/>
                    <a:pt x="58" y="64"/>
                  </a:cubicBezTo>
                  <a:cubicBezTo>
                    <a:pt x="61" y="53"/>
                    <a:pt x="62" y="43"/>
                    <a:pt x="59" y="31"/>
                  </a:cubicBezTo>
                  <a:cubicBezTo>
                    <a:pt x="57" y="20"/>
                    <a:pt x="47" y="5"/>
                    <a:pt x="35" y="2"/>
                  </a:cubicBezTo>
                  <a:cubicBezTo>
                    <a:pt x="28" y="0"/>
                    <a:pt x="15" y="2"/>
                    <a:pt x="12" y="9"/>
                  </a:cubicBezTo>
                </a:path>
              </a:pathLst>
            </a:custGeom>
            <a:solidFill>
              <a:srgbClr val="C2B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0" name="Freeform 109">
              <a:extLst>
                <a:ext uri="{FF2B5EF4-FFF2-40B4-BE49-F238E27FC236}">
                  <a16:creationId xmlns:a16="http://schemas.microsoft.com/office/drawing/2014/main" id="{B400CD8E-D332-426C-9A4A-DA49E4160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653"/>
              <a:ext cx="81" cy="112"/>
            </a:xfrm>
            <a:custGeom>
              <a:avLst/>
              <a:gdLst>
                <a:gd name="T0" fmla="*/ 194 w 33"/>
                <a:gd name="T1" fmla="*/ 34 h 43"/>
                <a:gd name="T2" fmla="*/ 459 w 33"/>
                <a:gd name="T3" fmla="*/ 177 h 43"/>
                <a:gd name="T4" fmla="*/ 0 w 33"/>
                <a:gd name="T5" fmla="*/ 385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3">
                  <a:moveTo>
                    <a:pt x="13" y="2"/>
                  </a:moveTo>
                  <a:cubicBezTo>
                    <a:pt x="20" y="5"/>
                    <a:pt x="29" y="0"/>
                    <a:pt x="31" y="10"/>
                  </a:cubicBezTo>
                  <a:cubicBezTo>
                    <a:pt x="33" y="23"/>
                    <a:pt x="6" y="43"/>
                    <a:pt x="0" y="22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1" name="Freeform 110">
              <a:extLst>
                <a:ext uri="{FF2B5EF4-FFF2-40B4-BE49-F238E27FC236}">
                  <a16:creationId xmlns:a16="http://schemas.microsoft.com/office/drawing/2014/main" id="{CD41A0E2-8B23-4FA3-B9F4-D28572109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2651"/>
              <a:ext cx="98" cy="78"/>
            </a:xfrm>
            <a:custGeom>
              <a:avLst/>
              <a:gdLst>
                <a:gd name="T0" fmla="*/ 12 w 40"/>
                <a:gd name="T1" fmla="*/ 528 h 30"/>
                <a:gd name="T2" fmla="*/ 588 w 40"/>
                <a:gd name="T3" fmla="*/ 0 h 30"/>
                <a:gd name="T4" fmla="*/ 0 w 40"/>
                <a:gd name="T5" fmla="*/ 156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0">
                  <a:moveTo>
                    <a:pt x="1" y="30"/>
                  </a:moveTo>
                  <a:cubicBezTo>
                    <a:pt x="7" y="14"/>
                    <a:pt x="35" y="17"/>
                    <a:pt x="40" y="0"/>
                  </a:cubicBezTo>
                  <a:cubicBezTo>
                    <a:pt x="29" y="8"/>
                    <a:pt x="13" y="6"/>
                    <a:pt x="0" y="9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02" name="Oval 111">
              <a:extLst>
                <a:ext uri="{FF2B5EF4-FFF2-40B4-BE49-F238E27FC236}">
                  <a16:creationId xmlns:a16="http://schemas.microsoft.com/office/drawing/2014/main" id="{004C8157-F974-419B-90BC-BF012227E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2416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3" name="Oval 112">
              <a:extLst>
                <a:ext uri="{FF2B5EF4-FFF2-40B4-BE49-F238E27FC236}">
                  <a16:creationId xmlns:a16="http://schemas.microsoft.com/office/drawing/2014/main" id="{93CCD463-E15D-410F-920D-A95FF75EC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2452"/>
              <a:ext cx="20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4" name="Oval 113">
              <a:extLst>
                <a:ext uri="{FF2B5EF4-FFF2-40B4-BE49-F238E27FC236}">
                  <a16:creationId xmlns:a16="http://schemas.microsoft.com/office/drawing/2014/main" id="{535724BA-2F7B-4295-A76E-9AE9D983C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45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5" name="Oval 114">
              <a:extLst>
                <a:ext uri="{FF2B5EF4-FFF2-40B4-BE49-F238E27FC236}">
                  <a16:creationId xmlns:a16="http://schemas.microsoft.com/office/drawing/2014/main" id="{26C054CF-37BD-4E2A-9BDA-E7A582F79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426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6" name="Oval 115">
              <a:extLst>
                <a:ext uri="{FF2B5EF4-FFF2-40B4-BE49-F238E27FC236}">
                  <a16:creationId xmlns:a16="http://schemas.microsoft.com/office/drawing/2014/main" id="{8A3E4CB9-D600-4FEA-97F3-CCD534281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238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7" name="Oval 116">
              <a:extLst>
                <a:ext uri="{FF2B5EF4-FFF2-40B4-BE49-F238E27FC236}">
                  <a16:creationId xmlns:a16="http://schemas.microsoft.com/office/drawing/2014/main" id="{09DAB42F-0DB8-4A34-9026-6BB0CF1A9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2403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8" name="Oval 117">
              <a:extLst>
                <a:ext uri="{FF2B5EF4-FFF2-40B4-BE49-F238E27FC236}">
                  <a16:creationId xmlns:a16="http://schemas.microsoft.com/office/drawing/2014/main" id="{FC8B479B-560B-48C8-8B64-D67045EBA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40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09" name="Oval 118">
              <a:extLst>
                <a:ext uri="{FF2B5EF4-FFF2-40B4-BE49-F238E27FC236}">
                  <a16:creationId xmlns:a16="http://schemas.microsoft.com/office/drawing/2014/main" id="{5040B921-57C1-468A-A97E-B741FEBF8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2460"/>
              <a:ext cx="18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0" name="Oval 119">
              <a:extLst>
                <a:ext uri="{FF2B5EF4-FFF2-40B4-BE49-F238E27FC236}">
                  <a16:creationId xmlns:a16="http://schemas.microsoft.com/office/drawing/2014/main" id="{3C279FA8-CA0A-4505-9782-8F543D746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2450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1" name="Oval 120">
              <a:extLst>
                <a:ext uri="{FF2B5EF4-FFF2-40B4-BE49-F238E27FC236}">
                  <a16:creationId xmlns:a16="http://schemas.microsoft.com/office/drawing/2014/main" id="{2449C2C3-DCFE-4031-BA6C-0E04E86FC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51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2" name="Oval 121">
              <a:extLst>
                <a:ext uri="{FF2B5EF4-FFF2-40B4-BE49-F238E27FC236}">
                  <a16:creationId xmlns:a16="http://schemas.microsoft.com/office/drawing/2014/main" id="{34A497D4-5D03-4D80-9C5C-E30761BEC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377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3" name="Oval 122">
              <a:extLst>
                <a:ext uri="{FF2B5EF4-FFF2-40B4-BE49-F238E27FC236}">
                  <a16:creationId xmlns:a16="http://schemas.microsoft.com/office/drawing/2014/main" id="{678240AE-798A-466E-AD2F-993581AB3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205"/>
              <a:ext cx="14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4" name="Oval 123">
              <a:extLst>
                <a:ext uri="{FF2B5EF4-FFF2-40B4-BE49-F238E27FC236}">
                  <a16:creationId xmlns:a16="http://schemas.microsoft.com/office/drawing/2014/main" id="{F56B22D5-CC5E-4A60-B886-ECB81B803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11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5" name="Oval 124">
              <a:extLst>
                <a:ext uri="{FF2B5EF4-FFF2-40B4-BE49-F238E27FC236}">
                  <a16:creationId xmlns:a16="http://schemas.microsoft.com/office/drawing/2014/main" id="{6CD209F9-BB04-4C56-99B6-08526AB17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212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6" name="Oval 125">
              <a:extLst>
                <a:ext uri="{FF2B5EF4-FFF2-40B4-BE49-F238E27FC236}">
                  <a16:creationId xmlns:a16="http://schemas.microsoft.com/office/drawing/2014/main" id="{C7A31158-EE72-4255-B17D-F5D7A4018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2377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7" name="Oval 126">
              <a:extLst>
                <a:ext uri="{FF2B5EF4-FFF2-40B4-BE49-F238E27FC236}">
                  <a16:creationId xmlns:a16="http://schemas.microsoft.com/office/drawing/2014/main" id="{86E49D24-DA7C-431C-BA69-F2AE7604F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43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8" name="Oval 127">
              <a:extLst>
                <a:ext uri="{FF2B5EF4-FFF2-40B4-BE49-F238E27FC236}">
                  <a16:creationId xmlns:a16="http://schemas.microsoft.com/office/drawing/2014/main" id="{22201B83-0356-4D71-AB1D-4B240554F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2395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19" name="Oval 128">
              <a:extLst>
                <a:ext uri="{FF2B5EF4-FFF2-40B4-BE49-F238E27FC236}">
                  <a16:creationId xmlns:a16="http://schemas.microsoft.com/office/drawing/2014/main" id="{6898BE82-5A0F-47A9-A67A-5C9293E73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395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0" name="Oval 129">
              <a:extLst>
                <a:ext uri="{FF2B5EF4-FFF2-40B4-BE49-F238E27FC236}">
                  <a16:creationId xmlns:a16="http://schemas.microsoft.com/office/drawing/2014/main" id="{F40395BF-FEC8-4B21-A2C8-7FF69D49E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2413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1" name="Oval 130">
              <a:extLst>
                <a:ext uri="{FF2B5EF4-FFF2-40B4-BE49-F238E27FC236}">
                  <a16:creationId xmlns:a16="http://schemas.microsoft.com/office/drawing/2014/main" id="{D2876D38-C131-406C-B4A2-531E9A406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0" y="2458"/>
              <a:ext cx="18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2" name="Oval 131">
              <a:extLst>
                <a:ext uri="{FF2B5EF4-FFF2-40B4-BE49-F238E27FC236}">
                  <a16:creationId xmlns:a16="http://schemas.microsoft.com/office/drawing/2014/main" id="{4084A10A-680C-4599-93FA-9343DF18D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458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3" name="Oval 132">
              <a:extLst>
                <a:ext uri="{FF2B5EF4-FFF2-40B4-BE49-F238E27FC236}">
                  <a16:creationId xmlns:a16="http://schemas.microsoft.com/office/drawing/2014/main" id="{BBB46DA6-D4FF-41AA-A528-2E6D7EC21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2439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4" name="Oval 133">
              <a:extLst>
                <a:ext uri="{FF2B5EF4-FFF2-40B4-BE49-F238E27FC236}">
                  <a16:creationId xmlns:a16="http://schemas.microsoft.com/office/drawing/2014/main" id="{3E5F26BF-2ACF-4645-86BE-3BE0D1586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2369"/>
              <a:ext cx="18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5" name="Oval 134">
              <a:extLst>
                <a:ext uri="{FF2B5EF4-FFF2-40B4-BE49-F238E27FC236}">
                  <a16:creationId xmlns:a16="http://schemas.microsoft.com/office/drawing/2014/main" id="{86FF76F7-687B-48EF-B2B1-BFD05AF08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235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6" name="Oval 135">
              <a:extLst>
                <a:ext uri="{FF2B5EF4-FFF2-40B4-BE49-F238E27FC236}">
                  <a16:creationId xmlns:a16="http://schemas.microsoft.com/office/drawing/2014/main" id="{0FC31FF3-15A4-423F-84A9-BE4B497E8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230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7" name="Oval 136">
              <a:extLst>
                <a:ext uri="{FF2B5EF4-FFF2-40B4-BE49-F238E27FC236}">
                  <a16:creationId xmlns:a16="http://schemas.microsoft.com/office/drawing/2014/main" id="{80DDD796-B43D-4424-8C83-5D3E1683C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2288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8" name="Oval 137">
              <a:extLst>
                <a:ext uri="{FF2B5EF4-FFF2-40B4-BE49-F238E27FC236}">
                  <a16:creationId xmlns:a16="http://schemas.microsoft.com/office/drawing/2014/main" id="{AF8E74A5-7645-44F5-A94C-AA5A7D45D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20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29" name="Oval 138">
              <a:extLst>
                <a:ext uri="{FF2B5EF4-FFF2-40B4-BE49-F238E27FC236}">
                  <a16:creationId xmlns:a16="http://schemas.microsoft.com/office/drawing/2014/main" id="{0F73F7EE-6E2A-4CD6-ABB7-276B2ED1C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231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0" name="Oval 139">
              <a:extLst>
                <a:ext uri="{FF2B5EF4-FFF2-40B4-BE49-F238E27FC236}">
                  <a16:creationId xmlns:a16="http://schemas.microsoft.com/office/drawing/2014/main" id="{1632BC76-6464-40A0-8BD9-1DE6F5C39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252"/>
              <a:ext cx="17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1" name="Oval 140">
              <a:extLst>
                <a:ext uri="{FF2B5EF4-FFF2-40B4-BE49-F238E27FC236}">
                  <a16:creationId xmlns:a16="http://schemas.microsoft.com/office/drawing/2014/main" id="{F9C37073-9E21-4A73-9D3A-E21D73328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09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2" name="Oval 141">
              <a:extLst>
                <a:ext uri="{FF2B5EF4-FFF2-40B4-BE49-F238E27FC236}">
                  <a16:creationId xmlns:a16="http://schemas.microsoft.com/office/drawing/2014/main" id="{DFADDF17-D267-46D7-8671-9D8073ACB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069"/>
              <a:ext cx="15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3" name="Oval 142">
              <a:extLst>
                <a:ext uri="{FF2B5EF4-FFF2-40B4-BE49-F238E27FC236}">
                  <a16:creationId xmlns:a16="http://schemas.microsoft.com/office/drawing/2014/main" id="{75FE6AE6-DA95-4529-A0A5-4D5EBD086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12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4" name="Oval 143">
              <a:extLst>
                <a:ext uri="{FF2B5EF4-FFF2-40B4-BE49-F238E27FC236}">
                  <a16:creationId xmlns:a16="http://schemas.microsoft.com/office/drawing/2014/main" id="{A52D470F-9E1B-4B73-AE12-6CECFC31A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228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5" name="Oval 144">
              <a:extLst>
                <a:ext uri="{FF2B5EF4-FFF2-40B4-BE49-F238E27FC236}">
                  <a16:creationId xmlns:a16="http://schemas.microsoft.com/office/drawing/2014/main" id="{21C12F9C-B52A-4E4A-9549-1CDC00439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2351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6" name="Oval 145">
              <a:extLst>
                <a:ext uri="{FF2B5EF4-FFF2-40B4-BE49-F238E27FC236}">
                  <a16:creationId xmlns:a16="http://schemas.microsoft.com/office/drawing/2014/main" id="{8285249A-23F1-4247-8F0F-5A8694E46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523"/>
              <a:ext cx="14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7" name="Oval 146">
              <a:extLst>
                <a:ext uri="{FF2B5EF4-FFF2-40B4-BE49-F238E27FC236}">
                  <a16:creationId xmlns:a16="http://schemas.microsoft.com/office/drawing/2014/main" id="{63499910-1EAC-453B-BFE6-868A54721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593"/>
              <a:ext cx="14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8" name="Oval 147">
              <a:extLst>
                <a:ext uri="{FF2B5EF4-FFF2-40B4-BE49-F238E27FC236}">
                  <a16:creationId xmlns:a16="http://schemas.microsoft.com/office/drawing/2014/main" id="{DB0924A7-CA76-46BC-A849-F5F5B27B7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266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39" name="Oval 148">
              <a:extLst>
                <a:ext uri="{FF2B5EF4-FFF2-40B4-BE49-F238E27FC236}">
                  <a16:creationId xmlns:a16="http://schemas.microsoft.com/office/drawing/2014/main" id="{32828090-1859-438E-BE8C-1027487F8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757"/>
              <a:ext cx="14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0" name="Oval 149">
              <a:extLst>
                <a:ext uri="{FF2B5EF4-FFF2-40B4-BE49-F238E27FC236}">
                  <a16:creationId xmlns:a16="http://schemas.microsoft.com/office/drawing/2014/main" id="{7EF22714-CFED-49F7-87B0-2376DB9CD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820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1" name="Oval 150">
              <a:extLst>
                <a:ext uri="{FF2B5EF4-FFF2-40B4-BE49-F238E27FC236}">
                  <a16:creationId xmlns:a16="http://schemas.microsoft.com/office/drawing/2014/main" id="{11F8D693-F137-4FB6-B273-782E99DC1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86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2" name="Oval 151">
              <a:extLst>
                <a:ext uri="{FF2B5EF4-FFF2-40B4-BE49-F238E27FC236}">
                  <a16:creationId xmlns:a16="http://schemas.microsoft.com/office/drawing/2014/main" id="{4690C83E-0311-4D4E-A964-395F1C62A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90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3" name="Oval 152">
              <a:extLst>
                <a:ext uri="{FF2B5EF4-FFF2-40B4-BE49-F238E27FC236}">
                  <a16:creationId xmlns:a16="http://schemas.microsoft.com/office/drawing/2014/main" id="{7E13B8EC-54AC-43C7-87D1-6816A2B53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718"/>
              <a:ext cx="15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4" name="Oval 153">
              <a:extLst>
                <a:ext uri="{FF2B5EF4-FFF2-40B4-BE49-F238E27FC236}">
                  <a16:creationId xmlns:a16="http://schemas.microsoft.com/office/drawing/2014/main" id="{8A02D76B-073F-4B43-B096-CEDB12C10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2794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5" name="Oval 154">
              <a:extLst>
                <a:ext uri="{FF2B5EF4-FFF2-40B4-BE49-F238E27FC236}">
                  <a16:creationId xmlns:a16="http://schemas.microsoft.com/office/drawing/2014/main" id="{DE5BB3B4-1B0C-4B1A-915E-4AD7311F2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42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6" name="Oval 155">
              <a:extLst>
                <a:ext uri="{FF2B5EF4-FFF2-40B4-BE49-F238E27FC236}">
                  <a16:creationId xmlns:a16="http://schemas.microsoft.com/office/drawing/2014/main" id="{95A66E5E-0E69-4093-9D92-916E9353D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465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7" name="Oval 156">
              <a:extLst>
                <a:ext uri="{FF2B5EF4-FFF2-40B4-BE49-F238E27FC236}">
                  <a16:creationId xmlns:a16="http://schemas.microsoft.com/office/drawing/2014/main" id="{436AB3C7-2346-4AEA-8F1F-2F3E4D921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554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8" name="Oval 157">
              <a:extLst>
                <a:ext uri="{FF2B5EF4-FFF2-40B4-BE49-F238E27FC236}">
                  <a16:creationId xmlns:a16="http://schemas.microsoft.com/office/drawing/2014/main" id="{50748892-F634-459B-8786-A81497693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2528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49" name="Oval 158">
              <a:extLst>
                <a:ext uri="{FF2B5EF4-FFF2-40B4-BE49-F238E27FC236}">
                  <a16:creationId xmlns:a16="http://schemas.microsoft.com/office/drawing/2014/main" id="{9679D305-7B93-4EAA-9566-19885A064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248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0" name="Oval 159">
              <a:extLst>
                <a:ext uri="{FF2B5EF4-FFF2-40B4-BE49-F238E27FC236}">
                  <a16:creationId xmlns:a16="http://schemas.microsoft.com/office/drawing/2014/main" id="{8401F953-BB48-4F9E-A88D-7535AE55C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507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1" name="Oval 160">
              <a:extLst>
                <a:ext uri="{FF2B5EF4-FFF2-40B4-BE49-F238E27FC236}">
                  <a16:creationId xmlns:a16="http://schemas.microsoft.com/office/drawing/2014/main" id="{EE0C96E4-182B-4A01-8158-8F5B81F0D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0" y="2502"/>
              <a:ext cx="14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2" name="Oval 161">
              <a:extLst>
                <a:ext uri="{FF2B5EF4-FFF2-40B4-BE49-F238E27FC236}">
                  <a16:creationId xmlns:a16="http://schemas.microsoft.com/office/drawing/2014/main" id="{D059F498-B0EE-421E-9C1E-E3422D1FD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2531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3" name="Oval 162">
              <a:extLst>
                <a:ext uri="{FF2B5EF4-FFF2-40B4-BE49-F238E27FC236}">
                  <a16:creationId xmlns:a16="http://schemas.microsoft.com/office/drawing/2014/main" id="{B1AC478B-753C-44F6-90EF-F099849F0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55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4" name="Oval 163">
              <a:extLst>
                <a:ext uri="{FF2B5EF4-FFF2-40B4-BE49-F238E27FC236}">
                  <a16:creationId xmlns:a16="http://schemas.microsoft.com/office/drawing/2014/main" id="{B26F3FDA-26E2-4C91-9370-BA79AF761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525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5" name="Oval 164">
              <a:extLst>
                <a:ext uri="{FF2B5EF4-FFF2-40B4-BE49-F238E27FC236}">
                  <a16:creationId xmlns:a16="http://schemas.microsoft.com/office/drawing/2014/main" id="{8C8D2E66-D1E2-4965-9B7D-37BE3DAB7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4" y="2549"/>
              <a:ext cx="14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6" name="Oval 165">
              <a:extLst>
                <a:ext uri="{FF2B5EF4-FFF2-40B4-BE49-F238E27FC236}">
                  <a16:creationId xmlns:a16="http://schemas.microsoft.com/office/drawing/2014/main" id="{1C8495E9-F66D-4538-A9A2-E9A504696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51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7" name="Oval 166">
              <a:extLst>
                <a:ext uri="{FF2B5EF4-FFF2-40B4-BE49-F238E27FC236}">
                  <a16:creationId xmlns:a16="http://schemas.microsoft.com/office/drawing/2014/main" id="{202F06EB-FF21-44E9-BC89-9F491ADD3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2611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8" name="Oval 167">
              <a:extLst>
                <a:ext uri="{FF2B5EF4-FFF2-40B4-BE49-F238E27FC236}">
                  <a16:creationId xmlns:a16="http://schemas.microsoft.com/office/drawing/2014/main" id="{8C151F97-7573-400F-8F18-A0F87A150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624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59" name="Oval 168">
              <a:extLst>
                <a:ext uri="{FF2B5EF4-FFF2-40B4-BE49-F238E27FC236}">
                  <a16:creationId xmlns:a16="http://schemas.microsoft.com/office/drawing/2014/main" id="{73FBC6CA-7B84-4F94-9614-0711A84E6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2572"/>
              <a:ext cx="14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60" name="Oval 169">
              <a:extLst>
                <a:ext uri="{FF2B5EF4-FFF2-40B4-BE49-F238E27FC236}">
                  <a16:creationId xmlns:a16="http://schemas.microsoft.com/office/drawing/2014/main" id="{94F16F7D-27AC-4685-9B23-FD77794D1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6" y="259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61" name="Oval 170">
              <a:extLst>
                <a:ext uri="{FF2B5EF4-FFF2-40B4-BE49-F238E27FC236}">
                  <a16:creationId xmlns:a16="http://schemas.microsoft.com/office/drawing/2014/main" id="{949A2F2D-15D8-4734-B324-5F18AA19D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632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62" name="Oval 171">
              <a:extLst>
                <a:ext uri="{FF2B5EF4-FFF2-40B4-BE49-F238E27FC236}">
                  <a16:creationId xmlns:a16="http://schemas.microsoft.com/office/drawing/2014/main" id="{4EEC95DA-248B-41FA-8498-D1C6449AF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2624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63" name="Oval 172">
              <a:extLst>
                <a:ext uri="{FF2B5EF4-FFF2-40B4-BE49-F238E27FC236}">
                  <a16:creationId xmlns:a16="http://schemas.microsoft.com/office/drawing/2014/main" id="{EBF84164-F898-406E-BFD7-93AE58602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575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64" name="Oval 173">
              <a:extLst>
                <a:ext uri="{FF2B5EF4-FFF2-40B4-BE49-F238E27FC236}">
                  <a16:creationId xmlns:a16="http://schemas.microsoft.com/office/drawing/2014/main" id="{0799FC8B-78DA-4FF8-AB9C-98485D573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4" y="2541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65" name="Oval 174">
              <a:extLst>
                <a:ext uri="{FF2B5EF4-FFF2-40B4-BE49-F238E27FC236}">
                  <a16:creationId xmlns:a16="http://schemas.microsoft.com/office/drawing/2014/main" id="{953142A2-6CE0-49B3-B529-366182685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2546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66" name="Oval 175">
              <a:extLst>
                <a:ext uri="{FF2B5EF4-FFF2-40B4-BE49-F238E27FC236}">
                  <a16:creationId xmlns:a16="http://schemas.microsoft.com/office/drawing/2014/main" id="{BBBA4CE7-98E1-4E14-BAE5-9580A3E68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531"/>
              <a:ext cx="18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67" name="Oval 176">
              <a:extLst>
                <a:ext uri="{FF2B5EF4-FFF2-40B4-BE49-F238E27FC236}">
                  <a16:creationId xmlns:a16="http://schemas.microsoft.com/office/drawing/2014/main" id="{A535DC9D-7B96-4720-8091-EE647FB23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565"/>
              <a:ext cx="14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68" name="Oval 177">
              <a:extLst>
                <a:ext uri="{FF2B5EF4-FFF2-40B4-BE49-F238E27FC236}">
                  <a16:creationId xmlns:a16="http://schemas.microsoft.com/office/drawing/2014/main" id="{4EA54CDF-224F-4DF2-A9E3-C1B0BA3EF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245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69" name="Oval 178">
              <a:extLst>
                <a:ext uri="{FF2B5EF4-FFF2-40B4-BE49-F238E27FC236}">
                  <a16:creationId xmlns:a16="http://schemas.microsoft.com/office/drawing/2014/main" id="{88AC8265-359E-45AC-A3FD-0A4FF55D1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225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70" name="Oval 179">
              <a:extLst>
                <a:ext uri="{FF2B5EF4-FFF2-40B4-BE49-F238E27FC236}">
                  <a16:creationId xmlns:a16="http://schemas.microsoft.com/office/drawing/2014/main" id="{2BD017F8-3FFF-4415-B75C-60F30CBD0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280"/>
              <a:ext cx="15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71" name="Oval 180">
              <a:extLst>
                <a:ext uri="{FF2B5EF4-FFF2-40B4-BE49-F238E27FC236}">
                  <a16:creationId xmlns:a16="http://schemas.microsoft.com/office/drawing/2014/main" id="{6A12C49E-7691-4B58-8331-518802354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232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72" name="Oval 181">
              <a:extLst>
                <a:ext uri="{FF2B5EF4-FFF2-40B4-BE49-F238E27FC236}">
                  <a16:creationId xmlns:a16="http://schemas.microsoft.com/office/drawing/2014/main" id="{080950A7-4EBC-4ACC-B5C3-1E9984CF6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0" y="2366"/>
              <a:ext cx="15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73" name="Oval 182">
              <a:extLst>
                <a:ext uri="{FF2B5EF4-FFF2-40B4-BE49-F238E27FC236}">
                  <a16:creationId xmlns:a16="http://schemas.microsoft.com/office/drawing/2014/main" id="{3AA55865-9873-4EF2-892D-58C1BE61E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2351"/>
              <a:ext cx="14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74" name="Oval 183">
              <a:extLst>
                <a:ext uri="{FF2B5EF4-FFF2-40B4-BE49-F238E27FC236}">
                  <a16:creationId xmlns:a16="http://schemas.microsoft.com/office/drawing/2014/main" id="{EEEC0EC5-188D-4EC4-97ED-E46FC3FFD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426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75" name="Oval 184">
              <a:extLst>
                <a:ext uri="{FF2B5EF4-FFF2-40B4-BE49-F238E27FC236}">
                  <a16:creationId xmlns:a16="http://schemas.microsoft.com/office/drawing/2014/main" id="{6EC6CEE8-D187-47FE-9961-F061969A6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2226"/>
              <a:ext cx="17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76" name="Oval 185">
              <a:extLst>
                <a:ext uri="{FF2B5EF4-FFF2-40B4-BE49-F238E27FC236}">
                  <a16:creationId xmlns:a16="http://schemas.microsoft.com/office/drawing/2014/main" id="{0D222809-7B44-4589-ACED-9C0176811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25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77" name="Oval 186">
              <a:extLst>
                <a:ext uri="{FF2B5EF4-FFF2-40B4-BE49-F238E27FC236}">
                  <a16:creationId xmlns:a16="http://schemas.microsoft.com/office/drawing/2014/main" id="{C2AAAB48-5B52-4134-822A-6B9B5C4D7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278"/>
              <a:ext cx="15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78" name="Oval 187">
              <a:extLst>
                <a:ext uri="{FF2B5EF4-FFF2-40B4-BE49-F238E27FC236}">
                  <a16:creationId xmlns:a16="http://schemas.microsoft.com/office/drawing/2014/main" id="{48C30AE0-5DB5-481F-B719-41795BCB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234"/>
              <a:ext cx="12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79" name="Oval 188">
              <a:extLst>
                <a:ext uri="{FF2B5EF4-FFF2-40B4-BE49-F238E27FC236}">
                  <a16:creationId xmlns:a16="http://schemas.microsoft.com/office/drawing/2014/main" id="{2ABE57C7-C376-4124-A891-5B029D4BB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247"/>
              <a:ext cx="12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80" name="Oval 189">
              <a:extLst>
                <a:ext uri="{FF2B5EF4-FFF2-40B4-BE49-F238E27FC236}">
                  <a16:creationId xmlns:a16="http://schemas.microsoft.com/office/drawing/2014/main" id="{4C8B0C95-69CA-4787-96EC-B9BBBA814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187"/>
              <a:ext cx="15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81" name="Oval 190">
              <a:extLst>
                <a:ext uri="{FF2B5EF4-FFF2-40B4-BE49-F238E27FC236}">
                  <a16:creationId xmlns:a16="http://schemas.microsoft.com/office/drawing/2014/main" id="{A77123C6-5FBB-42FC-AEF7-F37E2F7A7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82" name="Oval 191">
              <a:extLst>
                <a:ext uri="{FF2B5EF4-FFF2-40B4-BE49-F238E27FC236}">
                  <a16:creationId xmlns:a16="http://schemas.microsoft.com/office/drawing/2014/main" id="{9965ACB8-9EE2-466F-9A11-70B05E4C0F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2207"/>
              <a:ext cx="12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83" name="Oval 192">
              <a:extLst>
                <a:ext uri="{FF2B5EF4-FFF2-40B4-BE49-F238E27FC236}">
                  <a16:creationId xmlns:a16="http://schemas.microsoft.com/office/drawing/2014/main" id="{FD7AA2C7-FD1D-42CB-8910-34E3072F7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1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84" name="Oval 193">
              <a:extLst>
                <a:ext uri="{FF2B5EF4-FFF2-40B4-BE49-F238E27FC236}">
                  <a16:creationId xmlns:a16="http://schemas.microsoft.com/office/drawing/2014/main" id="{6677C659-CDB5-4A48-865E-B775DBC14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2189"/>
              <a:ext cx="13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85" name="Oval 194">
              <a:extLst>
                <a:ext uri="{FF2B5EF4-FFF2-40B4-BE49-F238E27FC236}">
                  <a16:creationId xmlns:a16="http://schemas.microsoft.com/office/drawing/2014/main" id="{C04DB5E1-85F5-4BD2-B529-7674C9197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161"/>
              <a:ext cx="13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86" name="Oval 195">
              <a:extLst>
                <a:ext uri="{FF2B5EF4-FFF2-40B4-BE49-F238E27FC236}">
                  <a16:creationId xmlns:a16="http://schemas.microsoft.com/office/drawing/2014/main" id="{7623EF77-45AB-4030-9405-8BBED1C0A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2207"/>
              <a:ext cx="15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87" name="Oval 196">
              <a:extLst>
                <a:ext uri="{FF2B5EF4-FFF2-40B4-BE49-F238E27FC236}">
                  <a16:creationId xmlns:a16="http://schemas.microsoft.com/office/drawing/2014/main" id="{4DCAC9EF-5415-44AD-9A0B-BF7D6E946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301"/>
              <a:ext cx="15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88" name="Oval 197">
              <a:extLst>
                <a:ext uri="{FF2B5EF4-FFF2-40B4-BE49-F238E27FC236}">
                  <a16:creationId xmlns:a16="http://schemas.microsoft.com/office/drawing/2014/main" id="{0287D174-0607-462F-BE10-BEA1CF833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291"/>
              <a:ext cx="12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89" name="Oval 198">
              <a:extLst>
                <a:ext uri="{FF2B5EF4-FFF2-40B4-BE49-F238E27FC236}">
                  <a16:creationId xmlns:a16="http://schemas.microsoft.com/office/drawing/2014/main" id="{BCEF48C7-79E6-43F0-8374-C2BA8C96E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3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90" name="Oval 199">
              <a:extLst>
                <a:ext uri="{FF2B5EF4-FFF2-40B4-BE49-F238E27FC236}">
                  <a16:creationId xmlns:a16="http://schemas.microsoft.com/office/drawing/2014/main" id="{1A861F46-A868-4A05-87F7-A264F969F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2366"/>
              <a:ext cx="12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91" name="Oval 200">
              <a:extLst>
                <a:ext uri="{FF2B5EF4-FFF2-40B4-BE49-F238E27FC236}">
                  <a16:creationId xmlns:a16="http://schemas.microsoft.com/office/drawing/2014/main" id="{18798EDC-4584-4B96-AF99-630733B92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33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92" name="Oval 201">
              <a:extLst>
                <a:ext uri="{FF2B5EF4-FFF2-40B4-BE49-F238E27FC236}">
                  <a16:creationId xmlns:a16="http://schemas.microsoft.com/office/drawing/2014/main" id="{846EAF73-1F9B-43C5-91B1-B03497672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38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93" name="Oval 202">
              <a:extLst>
                <a:ext uri="{FF2B5EF4-FFF2-40B4-BE49-F238E27FC236}">
                  <a16:creationId xmlns:a16="http://schemas.microsoft.com/office/drawing/2014/main" id="{D03E65D0-4ACE-4657-972A-9D69F748E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3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94" name="Oval 203">
              <a:extLst>
                <a:ext uri="{FF2B5EF4-FFF2-40B4-BE49-F238E27FC236}">
                  <a16:creationId xmlns:a16="http://schemas.microsoft.com/office/drawing/2014/main" id="{51F24C2F-5EC0-4224-A8EE-FB5B5D278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301"/>
              <a:ext cx="12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95" name="Oval 204">
              <a:extLst>
                <a:ext uri="{FF2B5EF4-FFF2-40B4-BE49-F238E27FC236}">
                  <a16:creationId xmlns:a16="http://schemas.microsoft.com/office/drawing/2014/main" id="{D26F4AF7-F6CE-494E-A3CF-3A27F72C0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6" y="226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96" name="Oval 205">
              <a:extLst>
                <a:ext uri="{FF2B5EF4-FFF2-40B4-BE49-F238E27FC236}">
                  <a16:creationId xmlns:a16="http://schemas.microsoft.com/office/drawing/2014/main" id="{2AC53568-A21E-45BB-8ADF-4CA855CA1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11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97" name="Oval 206">
              <a:extLst>
                <a:ext uri="{FF2B5EF4-FFF2-40B4-BE49-F238E27FC236}">
                  <a16:creationId xmlns:a16="http://schemas.microsoft.com/office/drawing/2014/main" id="{6A2840C0-8142-414F-AA06-68C98AE75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082"/>
              <a:ext cx="12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98" name="Oval 207">
              <a:extLst>
                <a:ext uri="{FF2B5EF4-FFF2-40B4-BE49-F238E27FC236}">
                  <a16:creationId xmlns:a16="http://schemas.microsoft.com/office/drawing/2014/main" id="{052DFBF3-3DA3-4CF6-AAAD-52A56EF00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114"/>
              <a:ext cx="12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599" name="Oval 208">
              <a:extLst>
                <a:ext uri="{FF2B5EF4-FFF2-40B4-BE49-F238E27FC236}">
                  <a16:creationId xmlns:a16="http://schemas.microsoft.com/office/drawing/2014/main" id="{8B95E28B-087B-4F00-8EB3-EFA4397D1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208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00" name="Oval 209">
              <a:extLst>
                <a:ext uri="{FF2B5EF4-FFF2-40B4-BE49-F238E27FC236}">
                  <a16:creationId xmlns:a16="http://schemas.microsoft.com/office/drawing/2014/main" id="{82578097-16BF-48EF-B0A7-A671609D34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2103"/>
              <a:ext cx="15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01" name="Oval 210">
              <a:extLst>
                <a:ext uri="{FF2B5EF4-FFF2-40B4-BE49-F238E27FC236}">
                  <a16:creationId xmlns:a16="http://schemas.microsoft.com/office/drawing/2014/main" id="{17919793-9C3B-4CF5-A8E9-98BEE600D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4" y="21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02" name="Oval 211">
              <a:extLst>
                <a:ext uri="{FF2B5EF4-FFF2-40B4-BE49-F238E27FC236}">
                  <a16:creationId xmlns:a16="http://schemas.microsoft.com/office/drawing/2014/main" id="{A1879972-9F80-450C-8E29-BD7F21C3B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234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03" name="Oval 212">
              <a:extLst>
                <a:ext uri="{FF2B5EF4-FFF2-40B4-BE49-F238E27FC236}">
                  <a16:creationId xmlns:a16="http://schemas.microsoft.com/office/drawing/2014/main" id="{25B8FFC1-5645-4267-AE5B-0B525EEA7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145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04" name="Oval 213">
              <a:extLst>
                <a:ext uri="{FF2B5EF4-FFF2-40B4-BE49-F238E27FC236}">
                  <a16:creationId xmlns:a16="http://schemas.microsoft.com/office/drawing/2014/main" id="{65691884-A6C5-4582-BB4D-E543DBD49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2187"/>
              <a:ext cx="15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05" name="Oval 214">
              <a:extLst>
                <a:ext uri="{FF2B5EF4-FFF2-40B4-BE49-F238E27FC236}">
                  <a16:creationId xmlns:a16="http://schemas.microsoft.com/office/drawing/2014/main" id="{2B6F582D-C6EC-4070-A4B3-1643D4A91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20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06" name="Oval 215">
              <a:extLst>
                <a:ext uri="{FF2B5EF4-FFF2-40B4-BE49-F238E27FC236}">
                  <a16:creationId xmlns:a16="http://schemas.microsoft.com/office/drawing/2014/main" id="{DE952E1B-72D5-4DED-8D73-A270C7184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155"/>
              <a:ext cx="15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07" name="Oval 216">
              <a:extLst>
                <a:ext uri="{FF2B5EF4-FFF2-40B4-BE49-F238E27FC236}">
                  <a16:creationId xmlns:a16="http://schemas.microsoft.com/office/drawing/2014/main" id="{9FEA0DA4-1E65-4954-9BD0-00890F3D6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035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08" name="Oval 217">
              <a:extLst>
                <a:ext uri="{FF2B5EF4-FFF2-40B4-BE49-F238E27FC236}">
                  <a16:creationId xmlns:a16="http://schemas.microsoft.com/office/drawing/2014/main" id="{7033BA7E-FF87-434A-9CF6-C4AE4CD40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033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09" name="Oval 218">
              <a:extLst>
                <a:ext uri="{FF2B5EF4-FFF2-40B4-BE49-F238E27FC236}">
                  <a16:creationId xmlns:a16="http://schemas.microsoft.com/office/drawing/2014/main" id="{49455221-4941-4272-AAA9-E07CF91D9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2082"/>
              <a:ext cx="14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10" name="Oval 219">
              <a:extLst>
                <a:ext uri="{FF2B5EF4-FFF2-40B4-BE49-F238E27FC236}">
                  <a16:creationId xmlns:a16="http://schemas.microsoft.com/office/drawing/2014/main" id="{967850EE-7E45-4812-909A-9FC533731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090"/>
              <a:ext cx="14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11" name="Oval 220">
              <a:extLst>
                <a:ext uri="{FF2B5EF4-FFF2-40B4-BE49-F238E27FC236}">
                  <a16:creationId xmlns:a16="http://schemas.microsoft.com/office/drawing/2014/main" id="{98D08C63-3E48-446C-B4F1-9BFC8F6A6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2234"/>
              <a:ext cx="17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12" name="Oval 221">
              <a:extLst>
                <a:ext uri="{FF2B5EF4-FFF2-40B4-BE49-F238E27FC236}">
                  <a16:creationId xmlns:a16="http://schemas.microsoft.com/office/drawing/2014/main" id="{ADA899C1-45F9-47E8-9285-5A7DB0795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5" y="2257"/>
              <a:ext cx="14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13" name="Oval 222">
              <a:extLst>
                <a:ext uri="{FF2B5EF4-FFF2-40B4-BE49-F238E27FC236}">
                  <a16:creationId xmlns:a16="http://schemas.microsoft.com/office/drawing/2014/main" id="{3E2490D4-09AF-494C-9B3F-48E6667CE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2270"/>
              <a:ext cx="15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14" name="Oval 223">
              <a:extLst>
                <a:ext uri="{FF2B5EF4-FFF2-40B4-BE49-F238E27FC236}">
                  <a16:creationId xmlns:a16="http://schemas.microsoft.com/office/drawing/2014/main" id="{43433071-F1B7-473F-9889-101A27A96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2267"/>
              <a:ext cx="15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15" name="Oval 224">
              <a:extLst>
                <a:ext uri="{FF2B5EF4-FFF2-40B4-BE49-F238E27FC236}">
                  <a16:creationId xmlns:a16="http://schemas.microsoft.com/office/drawing/2014/main" id="{6FC0E088-E6AD-44A3-8523-071EF56FD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2473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16" name="Oval 225">
              <a:extLst>
                <a:ext uri="{FF2B5EF4-FFF2-40B4-BE49-F238E27FC236}">
                  <a16:creationId xmlns:a16="http://schemas.microsoft.com/office/drawing/2014/main" id="{C4F78287-58B7-4473-821E-0E1F72410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515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17" name="Oval 226">
              <a:extLst>
                <a:ext uri="{FF2B5EF4-FFF2-40B4-BE49-F238E27FC236}">
                  <a16:creationId xmlns:a16="http://schemas.microsoft.com/office/drawing/2014/main" id="{7E9609D1-E481-44C4-9AB7-26F168C89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2549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18" name="Oval 227">
              <a:extLst>
                <a:ext uri="{FF2B5EF4-FFF2-40B4-BE49-F238E27FC236}">
                  <a16:creationId xmlns:a16="http://schemas.microsoft.com/office/drawing/2014/main" id="{8800118E-85D3-4842-AC7F-2456F1B81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2559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19" name="Oval 228">
              <a:extLst>
                <a:ext uri="{FF2B5EF4-FFF2-40B4-BE49-F238E27FC236}">
                  <a16:creationId xmlns:a16="http://schemas.microsoft.com/office/drawing/2014/main" id="{371F13B3-AB32-466A-9D30-3D8B0F53D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2578"/>
              <a:ext cx="17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20" name="Oval 229">
              <a:extLst>
                <a:ext uri="{FF2B5EF4-FFF2-40B4-BE49-F238E27FC236}">
                  <a16:creationId xmlns:a16="http://schemas.microsoft.com/office/drawing/2014/main" id="{40EAD20F-D831-49F6-8CFC-4F5533E0A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583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21" name="Oval 230">
              <a:extLst>
                <a:ext uri="{FF2B5EF4-FFF2-40B4-BE49-F238E27FC236}">
                  <a16:creationId xmlns:a16="http://schemas.microsoft.com/office/drawing/2014/main" id="{4A3DB2AC-AD97-4D62-B853-D308EAEC3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2572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22" name="Oval 231">
              <a:extLst>
                <a:ext uri="{FF2B5EF4-FFF2-40B4-BE49-F238E27FC236}">
                  <a16:creationId xmlns:a16="http://schemas.microsoft.com/office/drawing/2014/main" id="{C6A7B0AE-9893-44BB-832B-C66CD2235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2554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23" name="Oval 232">
              <a:extLst>
                <a:ext uri="{FF2B5EF4-FFF2-40B4-BE49-F238E27FC236}">
                  <a16:creationId xmlns:a16="http://schemas.microsoft.com/office/drawing/2014/main" id="{750183A8-78FD-417A-98D8-5C3181059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2525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24" name="Oval 233">
              <a:extLst>
                <a:ext uri="{FF2B5EF4-FFF2-40B4-BE49-F238E27FC236}">
                  <a16:creationId xmlns:a16="http://schemas.microsoft.com/office/drawing/2014/main" id="{B375178D-BEA5-4509-845E-44F16C943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2656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25" name="Oval 234">
              <a:extLst>
                <a:ext uri="{FF2B5EF4-FFF2-40B4-BE49-F238E27FC236}">
                  <a16:creationId xmlns:a16="http://schemas.microsoft.com/office/drawing/2014/main" id="{8323F2A8-18B2-421E-8AC7-30637EDD3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687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26" name="Oval 235">
              <a:extLst>
                <a:ext uri="{FF2B5EF4-FFF2-40B4-BE49-F238E27FC236}">
                  <a16:creationId xmlns:a16="http://schemas.microsoft.com/office/drawing/2014/main" id="{84646C9A-D16E-4357-8104-21318C677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2721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27" name="Oval 236">
              <a:extLst>
                <a:ext uri="{FF2B5EF4-FFF2-40B4-BE49-F238E27FC236}">
                  <a16:creationId xmlns:a16="http://schemas.microsoft.com/office/drawing/2014/main" id="{2CD3FB10-784A-47BD-9D31-A299B64D5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2588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28" name="Oval 237">
              <a:extLst>
                <a:ext uri="{FF2B5EF4-FFF2-40B4-BE49-F238E27FC236}">
                  <a16:creationId xmlns:a16="http://schemas.microsoft.com/office/drawing/2014/main" id="{8BC2D3C2-9AC5-4D39-8E02-9F16F75B8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2624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29" name="Oval 238">
              <a:extLst>
                <a:ext uri="{FF2B5EF4-FFF2-40B4-BE49-F238E27FC236}">
                  <a16:creationId xmlns:a16="http://schemas.microsoft.com/office/drawing/2014/main" id="{BC87196F-3704-43AD-8F32-90801915A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627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30" name="Oval 239">
              <a:extLst>
                <a:ext uri="{FF2B5EF4-FFF2-40B4-BE49-F238E27FC236}">
                  <a16:creationId xmlns:a16="http://schemas.microsoft.com/office/drawing/2014/main" id="{BBDC45AE-541A-4F5A-AA5A-417F12208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3" y="265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31" name="Oval 240">
              <a:extLst>
                <a:ext uri="{FF2B5EF4-FFF2-40B4-BE49-F238E27FC236}">
                  <a16:creationId xmlns:a16="http://schemas.microsoft.com/office/drawing/2014/main" id="{A88D1DDC-B2D4-46DC-BE10-EFF215693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2645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32" name="Oval 241">
              <a:extLst>
                <a:ext uri="{FF2B5EF4-FFF2-40B4-BE49-F238E27FC236}">
                  <a16:creationId xmlns:a16="http://schemas.microsoft.com/office/drawing/2014/main" id="{B18D7462-EBE4-40F3-89BB-23D898964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606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33" name="Oval 242">
              <a:extLst>
                <a:ext uri="{FF2B5EF4-FFF2-40B4-BE49-F238E27FC236}">
                  <a16:creationId xmlns:a16="http://schemas.microsoft.com/office/drawing/2014/main" id="{0F621AE6-91BA-4973-BA2B-E7F6C6C0E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2546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34" name="Oval 243">
              <a:extLst>
                <a:ext uri="{FF2B5EF4-FFF2-40B4-BE49-F238E27FC236}">
                  <a16:creationId xmlns:a16="http://schemas.microsoft.com/office/drawing/2014/main" id="{375464B2-F7E2-47CE-B2F9-2784D0C42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3" y="2502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35" name="Oval 244">
              <a:extLst>
                <a:ext uri="{FF2B5EF4-FFF2-40B4-BE49-F238E27FC236}">
                  <a16:creationId xmlns:a16="http://schemas.microsoft.com/office/drawing/2014/main" id="{5DCFE530-A3B7-4E2A-9276-3D1AA420E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246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36" name="Oval 245">
              <a:extLst>
                <a:ext uri="{FF2B5EF4-FFF2-40B4-BE49-F238E27FC236}">
                  <a16:creationId xmlns:a16="http://schemas.microsoft.com/office/drawing/2014/main" id="{87DC85B0-705A-4A6E-BA58-208DEA429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248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37" name="Oval 246">
              <a:extLst>
                <a:ext uri="{FF2B5EF4-FFF2-40B4-BE49-F238E27FC236}">
                  <a16:creationId xmlns:a16="http://schemas.microsoft.com/office/drawing/2014/main" id="{0E27EC73-222E-422B-82B0-ABC4B7BAC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52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38" name="Oval 247">
              <a:extLst>
                <a:ext uri="{FF2B5EF4-FFF2-40B4-BE49-F238E27FC236}">
                  <a16:creationId xmlns:a16="http://schemas.microsoft.com/office/drawing/2014/main" id="{D1DE70E9-B318-4F8D-95F6-0816C68BE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254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39" name="Oval 248">
              <a:extLst>
                <a:ext uri="{FF2B5EF4-FFF2-40B4-BE49-F238E27FC236}">
                  <a16:creationId xmlns:a16="http://schemas.microsoft.com/office/drawing/2014/main" id="{633258F8-D9F7-42C2-80CF-77CC11EE9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256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40" name="Oval 249">
              <a:extLst>
                <a:ext uri="{FF2B5EF4-FFF2-40B4-BE49-F238E27FC236}">
                  <a16:creationId xmlns:a16="http://schemas.microsoft.com/office/drawing/2014/main" id="{997C9928-38DC-43D1-8EAE-072223328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252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41" name="Oval 250">
              <a:extLst>
                <a:ext uri="{FF2B5EF4-FFF2-40B4-BE49-F238E27FC236}">
                  <a16:creationId xmlns:a16="http://schemas.microsoft.com/office/drawing/2014/main" id="{3F82F26D-A4C0-4055-BE75-A643A5EEB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53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42" name="Oval 251">
              <a:extLst>
                <a:ext uri="{FF2B5EF4-FFF2-40B4-BE49-F238E27FC236}">
                  <a16:creationId xmlns:a16="http://schemas.microsoft.com/office/drawing/2014/main" id="{34C1B1B9-D4F9-4C5B-8E05-346D2A2FB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8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43" name="Oval 252">
              <a:extLst>
                <a:ext uri="{FF2B5EF4-FFF2-40B4-BE49-F238E27FC236}">
                  <a16:creationId xmlns:a16="http://schemas.microsoft.com/office/drawing/2014/main" id="{2899DD62-9588-4FB4-A9C5-C0E63E21B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45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44" name="Oval 253">
              <a:extLst>
                <a:ext uri="{FF2B5EF4-FFF2-40B4-BE49-F238E27FC236}">
                  <a16:creationId xmlns:a16="http://schemas.microsoft.com/office/drawing/2014/main" id="{F4897E00-C13B-4358-AD8B-A147775EA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251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45" name="Oval 254">
              <a:extLst>
                <a:ext uri="{FF2B5EF4-FFF2-40B4-BE49-F238E27FC236}">
                  <a16:creationId xmlns:a16="http://schemas.microsoft.com/office/drawing/2014/main" id="{CDBF4D4B-CFCC-4629-931C-CB0199306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253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46" name="Oval 255">
              <a:extLst>
                <a:ext uri="{FF2B5EF4-FFF2-40B4-BE49-F238E27FC236}">
                  <a16:creationId xmlns:a16="http://schemas.microsoft.com/office/drawing/2014/main" id="{645CA49F-0E77-4E13-A0B2-4F183882F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252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47" name="Oval 256">
              <a:extLst>
                <a:ext uri="{FF2B5EF4-FFF2-40B4-BE49-F238E27FC236}">
                  <a16:creationId xmlns:a16="http://schemas.microsoft.com/office/drawing/2014/main" id="{EB188DE5-4B4F-4AB6-A026-6E321520E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249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48" name="Oval 257">
              <a:extLst>
                <a:ext uri="{FF2B5EF4-FFF2-40B4-BE49-F238E27FC236}">
                  <a16:creationId xmlns:a16="http://schemas.microsoft.com/office/drawing/2014/main" id="{79BBC5A8-13BC-4094-94C9-8BD21D897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246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49" name="Oval 258">
              <a:extLst>
                <a:ext uri="{FF2B5EF4-FFF2-40B4-BE49-F238E27FC236}">
                  <a16:creationId xmlns:a16="http://schemas.microsoft.com/office/drawing/2014/main" id="{92D35FC6-AA48-430A-8D20-8AB179712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256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50" name="Oval 259">
              <a:extLst>
                <a:ext uri="{FF2B5EF4-FFF2-40B4-BE49-F238E27FC236}">
                  <a16:creationId xmlns:a16="http://schemas.microsoft.com/office/drawing/2014/main" id="{1CBE6F60-CA62-4055-8423-443C57A9F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265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51" name="Oval 260">
              <a:extLst>
                <a:ext uri="{FF2B5EF4-FFF2-40B4-BE49-F238E27FC236}">
                  <a16:creationId xmlns:a16="http://schemas.microsoft.com/office/drawing/2014/main" id="{99FF694E-C035-4969-97EF-7CE3DEF85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269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52" name="Oval 261">
              <a:extLst>
                <a:ext uri="{FF2B5EF4-FFF2-40B4-BE49-F238E27FC236}">
                  <a16:creationId xmlns:a16="http://schemas.microsoft.com/office/drawing/2014/main" id="{8606C6BB-70DE-4097-8955-EE842D057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275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53" name="Oval 262">
              <a:extLst>
                <a:ext uri="{FF2B5EF4-FFF2-40B4-BE49-F238E27FC236}">
                  <a16:creationId xmlns:a16="http://schemas.microsoft.com/office/drawing/2014/main" id="{4BDAC5B8-DEBA-4B57-A03E-039BEDD13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64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54" name="Oval 263">
              <a:extLst>
                <a:ext uri="{FF2B5EF4-FFF2-40B4-BE49-F238E27FC236}">
                  <a16:creationId xmlns:a16="http://schemas.microsoft.com/office/drawing/2014/main" id="{C12795C3-9D29-4899-A603-0F02202BD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3" y="256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55" name="Oval 264">
              <a:extLst>
                <a:ext uri="{FF2B5EF4-FFF2-40B4-BE49-F238E27FC236}">
                  <a16:creationId xmlns:a16="http://schemas.microsoft.com/office/drawing/2014/main" id="{686237ED-520F-4462-936A-0680A5530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250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56" name="Oval 265">
              <a:extLst>
                <a:ext uri="{FF2B5EF4-FFF2-40B4-BE49-F238E27FC236}">
                  <a16:creationId xmlns:a16="http://schemas.microsoft.com/office/drawing/2014/main" id="{4B64D02D-A081-40A5-87A5-78742C1ED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447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57" name="Oval 266">
              <a:extLst>
                <a:ext uri="{FF2B5EF4-FFF2-40B4-BE49-F238E27FC236}">
                  <a16:creationId xmlns:a16="http://schemas.microsoft.com/office/drawing/2014/main" id="{E6AEF9B0-1499-43BF-9C75-BD43162D9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47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58" name="Oval 267">
              <a:extLst>
                <a:ext uri="{FF2B5EF4-FFF2-40B4-BE49-F238E27FC236}">
                  <a16:creationId xmlns:a16="http://schemas.microsoft.com/office/drawing/2014/main" id="{8F822064-EB87-4B75-95DA-7A23BAC80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348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59" name="Oval 268">
              <a:extLst>
                <a:ext uri="{FF2B5EF4-FFF2-40B4-BE49-F238E27FC236}">
                  <a16:creationId xmlns:a16="http://schemas.microsoft.com/office/drawing/2014/main" id="{EADBF1C6-D4E6-4CFE-8D21-0E0145C15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230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60" name="Oval 269">
              <a:extLst>
                <a:ext uri="{FF2B5EF4-FFF2-40B4-BE49-F238E27FC236}">
                  <a16:creationId xmlns:a16="http://schemas.microsoft.com/office/drawing/2014/main" id="{79023929-C8A4-495E-8E3D-80B6FE02D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29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61" name="Oval 270">
              <a:extLst>
                <a:ext uri="{FF2B5EF4-FFF2-40B4-BE49-F238E27FC236}">
                  <a16:creationId xmlns:a16="http://schemas.microsoft.com/office/drawing/2014/main" id="{2F4C206E-24AB-443B-B6A5-5DCD7C88A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228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62" name="Oval 271">
              <a:extLst>
                <a:ext uri="{FF2B5EF4-FFF2-40B4-BE49-F238E27FC236}">
                  <a16:creationId xmlns:a16="http://schemas.microsoft.com/office/drawing/2014/main" id="{3A60801D-E9D7-4ED6-87EC-E1530AFB7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48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63" name="Oval 272">
              <a:extLst>
                <a:ext uri="{FF2B5EF4-FFF2-40B4-BE49-F238E27FC236}">
                  <a16:creationId xmlns:a16="http://schemas.microsoft.com/office/drawing/2014/main" id="{8DFFE649-BDFE-4491-8FD0-C6D718E81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8" y="251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64" name="Oval 273">
              <a:extLst>
                <a:ext uri="{FF2B5EF4-FFF2-40B4-BE49-F238E27FC236}">
                  <a16:creationId xmlns:a16="http://schemas.microsoft.com/office/drawing/2014/main" id="{70F98B34-65AB-452E-AF9F-6C751E3A3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2557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65" name="Oval 274">
              <a:extLst>
                <a:ext uri="{FF2B5EF4-FFF2-40B4-BE49-F238E27FC236}">
                  <a16:creationId xmlns:a16="http://schemas.microsoft.com/office/drawing/2014/main" id="{51123C62-32CE-4F12-B9A6-BCD417AED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9" y="2520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66" name="Oval 275">
              <a:extLst>
                <a:ext uri="{FF2B5EF4-FFF2-40B4-BE49-F238E27FC236}">
                  <a16:creationId xmlns:a16="http://schemas.microsoft.com/office/drawing/2014/main" id="{80374DB2-434B-4744-80A6-1D36BC61B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515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67" name="Oval 276">
              <a:extLst>
                <a:ext uri="{FF2B5EF4-FFF2-40B4-BE49-F238E27FC236}">
                  <a16:creationId xmlns:a16="http://schemas.microsoft.com/office/drawing/2014/main" id="{1534DDB1-A2AC-4574-849E-F80FD6625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2559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68" name="Oval 277">
              <a:extLst>
                <a:ext uri="{FF2B5EF4-FFF2-40B4-BE49-F238E27FC236}">
                  <a16:creationId xmlns:a16="http://schemas.microsoft.com/office/drawing/2014/main" id="{24AB46B2-88F2-4976-9762-F1151EE78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593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69" name="Oval 278">
              <a:extLst>
                <a:ext uri="{FF2B5EF4-FFF2-40B4-BE49-F238E27FC236}">
                  <a16:creationId xmlns:a16="http://schemas.microsoft.com/office/drawing/2014/main" id="{A9347C2C-CE0D-4C52-B691-29320687D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61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70" name="Oval 279">
              <a:extLst>
                <a:ext uri="{FF2B5EF4-FFF2-40B4-BE49-F238E27FC236}">
                  <a16:creationId xmlns:a16="http://schemas.microsoft.com/office/drawing/2014/main" id="{DBEF8AF8-B5D5-4D54-B92F-B0153514A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2624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71" name="Oval 280">
              <a:extLst>
                <a:ext uri="{FF2B5EF4-FFF2-40B4-BE49-F238E27FC236}">
                  <a16:creationId xmlns:a16="http://schemas.microsoft.com/office/drawing/2014/main" id="{6DF396F3-A3E8-4534-B8C6-D726F9E6B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0" y="257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72" name="Oval 281">
              <a:extLst>
                <a:ext uri="{FF2B5EF4-FFF2-40B4-BE49-F238E27FC236}">
                  <a16:creationId xmlns:a16="http://schemas.microsoft.com/office/drawing/2014/main" id="{8ADA7BEA-583C-4426-ACC9-97B12B56F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257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73" name="Oval 282">
              <a:extLst>
                <a:ext uri="{FF2B5EF4-FFF2-40B4-BE49-F238E27FC236}">
                  <a16:creationId xmlns:a16="http://schemas.microsoft.com/office/drawing/2014/main" id="{54F463D2-CC75-4016-B9EF-BECAB1476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59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74" name="Oval 283">
              <a:extLst>
                <a:ext uri="{FF2B5EF4-FFF2-40B4-BE49-F238E27FC236}">
                  <a16:creationId xmlns:a16="http://schemas.microsoft.com/office/drawing/2014/main" id="{06AF43AF-E62A-4584-B84A-7B7425351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53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75" name="Oval 284">
              <a:extLst>
                <a:ext uri="{FF2B5EF4-FFF2-40B4-BE49-F238E27FC236}">
                  <a16:creationId xmlns:a16="http://schemas.microsoft.com/office/drawing/2014/main" id="{6F4ED370-4610-4001-9A33-688AED3D0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257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76" name="Oval 285">
              <a:extLst>
                <a:ext uri="{FF2B5EF4-FFF2-40B4-BE49-F238E27FC236}">
                  <a16:creationId xmlns:a16="http://schemas.microsoft.com/office/drawing/2014/main" id="{B4737CC7-E79E-4B21-A6F2-D72307189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2187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77" name="Oval 286">
              <a:extLst>
                <a:ext uri="{FF2B5EF4-FFF2-40B4-BE49-F238E27FC236}">
                  <a16:creationId xmlns:a16="http://schemas.microsoft.com/office/drawing/2014/main" id="{6984DBA5-FB11-4B0E-93F5-8308022A9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194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78" name="Oval 287">
              <a:extLst>
                <a:ext uri="{FF2B5EF4-FFF2-40B4-BE49-F238E27FC236}">
                  <a16:creationId xmlns:a16="http://schemas.microsoft.com/office/drawing/2014/main" id="{DE6FB5A1-6F92-4B10-BCFD-E4B44C236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249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79" name="Oval 288">
              <a:extLst>
                <a:ext uri="{FF2B5EF4-FFF2-40B4-BE49-F238E27FC236}">
                  <a16:creationId xmlns:a16="http://schemas.microsoft.com/office/drawing/2014/main" id="{3A6A9EC4-9C01-4D34-93AE-6C6BE7476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260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80" name="Oval 289">
              <a:extLst>
                <a:ext uri="{FF2B5EF4-FFF2-40B4-BE49-F238E27FC236}">
                  <a16:creationId xmlns:a16="http://schemas.microsoft.com/office/drawing/2014/main" id="{2C6B4A12-4E22-4187-AAD5-3B4B5D534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288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81" name="Oval 290">
              <a:extLst>
                <a:ext uri="{FF2B5EF4-FFF2-40B4-BE49-F238E27FC236}">
                  <a16:creationId xmlns:a16="http://schemas.microsoft.com/office/drawing/2014/main" id="{4FBC97C8-BF37-4A14-9ED8-D686974F9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2317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82" name="Oval 291">
              <a:extLst>
                <a:ext uri="{FF2B5EF4-FFF2-40B4-BE49-F238E27FC236}">
                  <a16:creationId xmlns:a16="http://schemas.microsoft.com/office/drawing/2014/main" id="{22823EC3-BE0E-45D2-8EE6-E55D28E2B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235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83" name="Oval 292">
              <a:extLst>
                <a:ext uri="{FF2B5EF4-FFF2-40B4-BE49-F238E27FC236}">
                  <a16:creationId xmlns:a16="http://schemas.microsoft.com/office/drawing/2014/main" id="{FD5F24D3-4B4F-4DCF-9F58-4082157CA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34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84" name="Oval 293">
              <a:extLst>
                <a:ext uri="{FF2B5EF4-FFF2-40B4-BE49-F238E27FC236}">
                  <a16:creationId xmlns:a16="http://schemas.microsoft.com/office/drawing/2014/main" id="{F1E4C143-8C70-497A-8ECD-D6D857536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240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85" name="Oval 294">
              <a:extLst>
                <a:ext uri="{FF2B5EF4-FFF2-40B4-BE49-F238E27FC236}">
                  <a16:creationId xmlns:a16="http://schemas.microsoft.com/office/drawing/2014/main" id="{C74366BA-8957-4195-8DAF-D4F052C18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2398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86" name="Oval 295">
              <a:extLst>
                <a:ext uri="{FF2B5EF4-FFF2-40B4-BE49-F238E27FC236}">
                  <a16:creationId xmlns:a16="http://schemas.microsoft.com/office/drawing/2014/main" id="{D5C2D369-B470-4FAD-8CEF-70F19C830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247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87" name="Oval 296">
              <a:extLst>
                <a:ext uri="{FF2B5EF4-FFF2-40B4-BE49-F238E27FC236}">
                  <a16:creationId xmlns:a16="http://schemas.microsoft.com/office/drawing/2014/main" id="{3B78AB8A-B264-432A-A961-6601215AB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42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88" name="Oval 297">
              <a:extLst>
                <a:ext uri="{FF2B5EF4-FFF2-40B4-BE49-F238E27FC236}">
                  <a16:creationId xmlns:a16="http://schemas.microsoft.com/office/drawing/2014/main" id="{23CB6304-8765-4F46-AF86-E01C6AB6F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246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89" name="Oval 298">
              <a:extLst>
                <a:ext uri="{FF2B5EF4-FFF2-40B4-BE49-F238E27FC236}">
                  <a16:creationId xmlns:a16="http://schemas.microsoft.com/office/drawing/2014/main" id="{DC5A0E4E-6A78-4A44-A3E1-E87579838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244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90" name="Oval 299">
              <a:extLst>
                <a:ext uri="{FF2B5EF4-FFF2-40B4-BE49-F238E27FC236}">
                  <a16:creationId xmlns:a16="http://schemas.microsoft.com/office/drawing/2014/main" id="{C6D38D2A-F70A-4F19-94FE-C4C73592F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2416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91" name="Oval 300">
              <a:extLst>
                <a:ext uri="{FF2B5EF4-FFF2-40B4-BE49-F238E27FC236}">
                  <a16:creationId xmlns:a16="http://schemas.microsoft.com/office/drawing/2014/main" id="{E105AC6D-B07C-474C-82CB-EF2D3A345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238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92" name="Oval 301">
              <a:extLst>
                <a:ext uri="{FF2B5EF4-FFF2-40B4-BE49-F238E27FC236}">
                  <a16:creationId xmlns:a16="http://schemas.microsoft.com/office/drawing/2014/main" id="{1EDB2C9B-A01C-4334-ABE2-5FB41E865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232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93" name="Oval 302">
              <a:extLst>
                <a:ext uri="{FF2B5EF4-FFF2-40B4-BE49-F238E27FC236}">
                  <a16:creationId xmlns:a16="http://schemas.microsoft.com/office/drawing/2014/main" id="{2549575B-0607-42AF-B22F-75A4A760E2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234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94" name="Oval 303">
              <a:extLst>
                <a:ext uri="{FF2B5EF4-FFF2-40B4-BE49-F238E27FC236}">
                  <a16:creationId xmlns:a16="http://schemas.microsoft.com/office/drawing/2014/main" id="{7E3B98B7-9362-4DB8-834A-E9B81674B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213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95" name="Oval 304">
              <a:extLst>
                <a:ext uri="{FF2B5EF4-FFF2-40B4-BE49-F238E27FC236}">
                  <a16:creationId xmlns:a16="http://schemas.microsoft.com/office/drawing/2014/main" id="{A45168E1-F85E-475C-9D1E-E2143C86A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2181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96" name="Oval 305">
              <a:extLst>
                <a:ext uri="{FF2B5EF4-FFF2-40B4-BE49-F238E27FC236}">
                  <a16:creationId xmlns:a16="http://schemas.microsoft.com/office/drawing/2014/main" id="{5DCC9F51-1F14-44CE-AE5E-D3A50D478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205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97" name="Oval 306">
              <a:extLst>
                <a:ext uri="{FF2B5EF4-FFF2-40B4-BE49-F238E27FC236}">
                  <a16:creationId xmlns:a16="http://schemas.microsoft.com/office/drawing/2014/main" id="{6B5A21BF-3512-40E4-94BA-FC8F4C2D7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2111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98" name="Oval 307">
              <a:extLst>
                <a:ext uri="{FF2B5EF4-FFF2-40B4-BE49-F238E27FC236}">
                  <a16:creationId xmlns:a16="http://schemas.microsoft.com/office/drawing/2014/main" id="{42AA68F4-C636-40F7-A93D-261ECBC38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" y="2273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699" name="Oval 308">
              <a:extLst>
                <a:ext uri="{FF2B5EF4-FFF2-40B4-BE49-F238E27FC236}">
                  <a16:creationId xmlns:a16="http://schemas.microsoft.com/office/drawing/2014/main" id="{D3FF140C-296A-4CCD-AE1A-39FD91313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2293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00" name="Oval 309">
              <a:extLst>
                <a:ext uri="{FF2B5EF4-FFF2-40B4-BE49-F238E27FC236}">
                  <a16:creationId xmlns:a16="http://schemas.microsoft.com/office/drawing/2014/main" id="{3D8C0BC7-8656-4A13-A8E0-9C142769C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233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01" name="Oval 310">
              <a:extLst>
                <a:ext uri="{FF2B5EF4-FFF2-40B4-BE49-F238E27FC236}">
                  <a16:creationId xmlns:a16="http://schemas.microsoft.com/office/drawing/2014/main" id="{0994D070-6F66-4D20-813B-AE286F13B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2372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02" name="Oval 311">
              <a:extLst>
                <a:ext uri="{FF2B5EF4-FFF2-40B4-BE49-F238E27FC236}">
                  <a16:creationId xmlns:a16="http://schemas.microsoft.com/office/drawing/2014/main" id="{58BAA98F-BCF0-49A5-81F9-A558C298D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36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03" name="Oval 312">
              <a:extLst>
                <a:ext uri="{FF2B5EF4-FFF2-40B4-BE49-F238E27FC236}">
                  <a16:creationId xmlns:a16="http://schemas.microsoft.com/office/drawing/2014/main" id="{954A25DA-902F-4158-AE91-BD294D263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2213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04" name="Oval 313">
              <a:extLst>
                <a:ext uri="{FF2B5EF4-FFF2-40B4-BE49-F238E27FC236}">
                  <a16:creationId xmlns:a16="http://schemas.microsoft.com/office/drawing/2014/main" id="{C3931C52-6413-43B1-A6D3-4498C513C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2426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05" name="Oval 314">
              <a:extLst>
                <a:ext uri="{FF2B5EF4-FFF2-40B4-BE49-F238E27FC236}">
                  <a16:creationId xmlns:a16="http://schemas.microsoft.com/office/drawing/2014/main" id="{09B8FE75-090C-4A39-A590-054187BCD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247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06" name="Oval 315">
              <a:extLst>
                <a:ext uri="{FF2B5EF4-FFF2-40B4-BE49-F238E27FC236}">
                  <a16:creationId xmlns:a16="http://schemas.microsoft.com/office/drawing/2014/main" id="{9EFE9AE2-4965-43F8-A638-B40F2D5A7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9" y="2494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07" name="Oval 316">
              <a:extLst>
                <a:ext uri="{FF2B5EF4-FFF2-40B4-BE49-F238E27FC236}">
                  <a16:creationId xmlns:a16="http://schemas.microsoft.com/office/drawing/2014/main" id="{1C6FA29B-1A05-4C5D-8226-EAD4C0619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254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08" name="Oval 317">
              <a:extLst>
                <a:ext uri="{FF2B5EF4-FFF2-40B4-BE49-F238E27FC236}">
                  <a16:creationId xmlns:a16="http://schemas.microsoft.com/office/drawing/2014/main" id="{F778303A-F633-45D5-85F0-ADB98C502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259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09" name="Oval 318">
              <a:extLst>
                <a:ext uri="{FF2B5EF4-FFF2-40B4-BE49-F238E27FC236}">
                  <a16:creationId xmlns:a16="http://schemas.microsoft.com/office/drawing/2014/main" id="{F82083FB-BF03-47FA-A083-985D47D93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252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10" name="Oval 319">
              <a:extLst>
                <a:ext uri="{FF2B5EF4-FFF2-40B4-BE49-F238E27FC236}">
                  <a16:creationId xmlns:a16="http://schemas.microsoft.com/office/drawing/2014/main" id="{66B9CAB3-C9C3-4F9B-8F34-36A6F86E8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2460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11" name="Oval 320">
              <a:extLst>
                <a:ext uri="{FF2B5EF4-FFF2-40B4-BE49-F238E27FC236}">
                  <a16:creationId xmlns:a16="http://schemas.microsoft.com/office/drawing/2014/main" id="{6CC7B0A9-3480-4FC6-854C-4C155E0E1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239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12" name="Oval 321">
              <a:extLst>
                <a:ext uri="{FF2B5EF4-FFF2-40B4-BE49-F238E27FC236}">
                  <a16:creationId xmlns:a16="http://schemas.microsoft.com/office/drawing/2014/main" id="{DD4169A4-6B20-4609-BCBC-6AD2BC104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48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13" name="Oval 322">
              <a:extLst>
                <a:ext uri="{FF2B5EF4-FFF2-40B4-BE49-F238E27FC236}">
                  <a16:creationId xmlns:a16="http://schemas.microsoft.com/office/drawing/2014/main" id="{35942A48-8A7C-4752-A8E6-809057368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455"/>
              <a:ext cx="18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14" name="Oval 323">
              <a:extLst>
                <a:ext uri="{FF2B5EF4-FFF2-40B4-BE49-F238E27FC236}">
                  <a16:creationId xmlns:a16="http://schemas.microsoft.com/office/drawing/2014/main" id="{3AA9AF4F-529F-4666-812F-489ADE62F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481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15" name="Oval 324">
              <a:extLst>
                <a:ext uri="{FF2B5EF4-FFF2-40B4-BE49-F238E27FC236}">
                  <a16:creationId xmlns:a16="http://schemas.microsoft.com/office/drawing/2014/main" id="{11A88BE4-E575-407E-837C-57EF5F424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10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16" name="Oval 325">
              <a:extLst>
                <a:ext uri="{FF2B5EF4-FFF2-40B4-BE49-F238E27FC236}">
                  <a16:creationId xmlns:a16="http://schemas.microsoft.com/office/drawing/2014/main" id="{D51B66E6-539A-4302-8458-89903DCFE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12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17" name="Oval 326">
              <a:extLst>
                <a:ext uri="{FF2B5EF4-FFF2-40B4-BE49-F238E27FC236}">
                  <a16:creationId xmlns:a16="http://schemas.microsoft.com/office/drawing/2014/main" id="{BDBA458E-4413-4B3D-AFF7-38D2DDCD6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11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18" name="Oval 327">
              <a:extLst>
                <a:ext uri="{FF2B5EF4-FFF2-40B4-BE49-F238E27FC236}">
                  <a16:creationId xmlns:a16="http://schemas.microsoft.com/office/drawing/2014/main" id="{1414F169-BB5F-4B8A-A8A3-1A41E47CD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0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19" name="Oval 328">
              <a:extLst>
                <a:ext uri="{FF2B5EF4-FFF2-40B4-BE49-F238E27FC236}">
                  <a16:creationId xmlns:a16="http://schemas.microsoft.com/office/drawing/2014/main" id="{F45AE3EE-1833-47AD-8B1F-60AB62FE5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10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20" name="Oval 329">
              <a:extLst>
                <a:ext uri="{FF2B5EF4-FFF2-40B4-BE49-F238E27FC236}">
                  <a16:creationId xmlns:a16="http://schemas.microsoft.com/office/drawing/2014/main" id="{0995A553-577D-4B53-9CD5-9D6408F68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211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21" name="Oval 330">
              <a:extLst>
                <a:ext uri="{FF2B5EF4-FFF2-40B4-BE49-F238E27FC236}">
                  <a16:creationId xmlns:a16="http://schemas.microsoft.com/office/drawing/2014/main" id="{DAB51486-608E-4F47-B3DF-981F642E0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3" y="2134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22" name="Oval 331">
              <a:extLst>
                <a:ext uri="{FF2B5EF4-FFF2-40B4-BE49-F238E27FC236}">
                  <a16:creationId xmlns:a16="http://schemas.microsoft.com/office/drawing/2014/main" id="{8A493122-6DAA-44BE-AC79-38651A9F3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12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23" name="Oval 332">
              <a:extLst>
                <a:ext uri="{FF2B5EF4-FFF2-40B4-BE49-F238E27FC236}">
                  <a16:creationId xmlns:a16="http://schemas.microsoft.com/office/drawing/2014/main" id="{47E3D595-763D-4969-AE9A-5187769EF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210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24" name="Oval 333">
              <a:extLst>
                <a:ext uri="{FF2B5EF4-FFF2-40B4-BE49-F238E27FC236}">
                  <a16:creationId xmlns:a16="http://schemas.microsoft.com/office/drawing/2014/main" id="{3593B137-F434-4DC9-91E2-11E2B5D5D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11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25" name="Oval 334">
              <a:extLst>
                <a:ext uri="{FF2B5EF4-FFF2-40B4-BE49-F238E27FC236}">
                  <a16:creationId xmlns:a16="http://schemas.microsoft.com/office/drawing/2014/main" id="{4C44AFB3-112D-490D-9A0F-0C73573A4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134"/>
              <a:ext cx="13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26" name="Oval 335">
              <a:extLst>
                <a:ext uri="{FF2B5EF4-FFF2-40B4-BE49-F238E27FC236}">
                  <a16:creationId xmlns:a16="http://schemas.microsoft.com/office/drawing/2014/main" id="{A4EBEC8A-3014-4341-8E94-303C33E37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1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27" name="Oval 336">
              <a:extLst>
                <a:ext uri="{FF2B5EF4-FFF2-40B4-BE49-F238E27FC236}">
                  <a16:creationId xmlns:a16="http://schemas.microsoft.com/office/drawing/2014/main" id="{F97B843F-3BBF-446E-8F53-283576FB0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215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28" name="Oval 337">
              <a:extLst>
                <a:ext uri="{FF2B5EF4-FFF2-40B4-BE49-F238E27FC236}">
                  <a16:creationId xmlns:a16="http://schemas.microsoft.com/office/drawing/2014/main" id="{E64EA2B8-69CF-494D-B878-02A104EA4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1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29" name="Oval 338">
              <a:extLst>
                <a:ext uri="{FF2B5EF4-FFF2-40B4-BE49-F238E27FC236}">
                  <a16:creationId xmlns:a16="http://schemas.microsoft.com/office/drawing/2014/main" id="{C17B4595-8822-4803-A945-DBC3D0D74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15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30" name="Oval 339">
              <a:extLst>
                <a:ext uri="{FF2B5EF4-FFF2-40B4-BE49-F238E27FC236}">
                  <a16:creationId xmlns:a16="http://schemas.microsoft.com/office/drawing/2014/main" id="{DBC84B74-DA1D-47C3-A478-CB1578A74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217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31" name="Oval 340">
              <a:extLst>
                <a:ext uri="{FF2B5EF4-FFF2-40B4-BE49-F238E27FC236}">
                  <a16:creationId xmlns:a16="http://schemas.microsoft.com/office/drawing/2014/main" id="{84F2F7B7-DE95-4811-9751-411AE014D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216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32" name="Oval 341">
              <a:extLst>
                <a:ext uri="{FF2B5EF4-FFF2-40B4-BE49-F238E27FC236}">
                  <a16:creationId xmlns:a16="http://schemas.microsoft.com/office/drawing/2014/main" id="{27C5487A-0E42-4365-90B5-F20857ADB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5" y="21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33" name="Oval 342">
              <a:extLst>
                <a:ext uri="{FF2B5EF4-FFF2-40B4-BE49-F238E27FC236}">
                  <a16:creationId xmlns:a16="http://schemas.microsoft.com/office/drawing/2014/main" id="{EEBEDDC3-19F6-498C-B6CB-124604567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218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34" name="Oval 343">
              <a:extLst>
                <a:ext uri="{FF2B5EF4-FFF2-40B4-BE49-F238E27FC236}">
                  <a16:creationId xmlns:a16="http://schemas.microsoft.com/office/drawing/2014/main" id="{DCD82B0A-C186-4419-8B4F-D7E13132F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2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35" name="Oval 344">
              <a:extLst>
                <a:ext uri="{FF2B5EF4-FFF2-40B4-BE49-F238E27FC236}">
                  <a16:creationId xmlns:a16="http://schemas.microsoft.com/office/drawing/2014/main" id="{4A2E3471-2417-4963-A3D6-4BC9D414C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1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36" name="Oval 345">
              <a:extLst>
                <a:ext uri="{FF2B5EF4-FFF2-40B4-BE49-F238E27FC236}">
                  <a16:creationId xmlns:a16="http://schemas.microsoft.com/office/drawing/2014/main" id="{54BE13DC-0068-47F9-9518-80E90500A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1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37" name="Oval 346">
              <a:extLst>
                <a:ext uri="{FF2B5EF4-FFF2-40B4-BE49-F238E27FC236}">
                  <a16:creationId xmlns:a16="http://schemas.microsoft.com/office/drawing/2014/main" id="{C177743D-5E92-4EC8-A586-314241DFE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210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38" name="Oval 347">
              <a:extLst>
                <a:ext uri="{FF2B5EF4-FFF2-40B4-BE49-F238E27FC236}">
                  <a16:creationId xmlns:a16="http://schemas.microsoft.com/office/drawing/2014/main" id="{B1F0AC16-DA88-4410-991C-FA5DA4921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212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39" name="Oval 348">
              <a:extLst>
                <a:ext uri="{FF2B5EF4-FFF2-40B4-BE49-F238E27FC236}">
                  <a16:creationId xmlns:a16="http://schemas.microsoft.com/office/drawing/2014/main" id="{8C8E10BA-81F8-4BA0-984F-7FEFBF2E7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1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40" name="Oval 349">
              <a:extLst>
                <a:ext uri="{FF2B5EF4-FFF2-40B4-BE49-F238E27FC236}">
                  <a16:creationId xmlns:a16="http://schemas.microsoft.com/office/drawing/2014/main" id="{EA319EA8-F509-4E07-8C96-9D01CC42B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1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41" name="Oval 350">
              <a:extLst>
                <a:ext uri="{FF2B5EF4-FFF2-40B4-BE49-F238E27FC236}">
                  <a16:creationId xmlns:a16="http://schemas.microsoft.com/office/drawing/2014/main" id="{C2C8A8AE-3931-4C54-9E68-ABDDDF036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16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42" name="Oval 351">
              <a:extLst>
                <a:ext uri="{FF2B5EF4-FFF2-40B4-BE49-F238E27FC236}">
                  <a16:creationId xmlns:a16="http://schemas.microsoft.com/office/drawing/2014/main" id="{02093B24-41BE-456B-90A3-B8F482DEB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16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43" name="Oval 352">
              <a:extLst>
                <a:ext uri="{FF2B5EF4-FFF2-40B4-BE49-F238E27FC236}">
                  <a16:creationId xmlns:a16="http://schemas.microsoft.com/office/drawing/2014/main" id="{1721369C-1F4E-4551-9F76-9D8905BD9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21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44" name="Oval 353">
              <a:extLst>
                <a:ext uri="{FF2B5EF4-FFF2-40B4-BE49-F238E27FC236}">
                  <a16:creationId xmlns:a16="http://schemas.microsoft.com/office/drawing/2014/main" id="{47230E15-42A0-490E-B7A0-B50A4350C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1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45" name="Oval 354">
              <a:extLst>
                <a:ext uri="{FF2B5EF4-FFF2-40B4-BE49-F238E27FC236}">
                  <a16:creationId xmlns:a16="http://schemas.microsoft.com/office/drawing/2014/main" id="{E83B42BE-58B9-4C47-9EF1-6894564DE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1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46" name="Oval 355">
              <a:extLst>
                <a:ext uri="{FF2B5EF4-FFF2-40B4-BE49-F238E27FC236}">
                  <a16:creationId xmlns:a16="http://schemas.microsoft.com/office/drawing/2014/main" id="{6B9D85D3-C119-457F-9E65-64390F088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11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47" name="Oval 356">
              <a:extLst>
                <a:ext uri="{FF2B5EF4-FFF2-40B4-BE49-F238E27FC236}">
                  <a16:creationId xmlns:a16="http://schemas.microsoft.com/office/drawing/2014/main" id="{20084FA8-F484-4C91-B32C-C47F0EF65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1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48" name="Oval 357">
              <a:extLst>
                <a:ext uri="{FF2B5EF4-FFF2-40B4-BE49-F238E27FC236}">
                  <a16:creationId xmlns:a16="http://schemas.microsoft.com/office/drawing/2014/main" id="{685E8FAF-7AB6-4FC4-BA55-0F44A6371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1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49" name="Oval 358">
              <a:extLst>
                <a:ext uri="{FF2B5EF4-FFF2-40B4-BE49-F238E27FC236}">
                  <a16:creationId xmlns:a16="http://schemas.microsoft.com/office/drawing/2014/main" id="{0B549573-13DB-42BC-86F2-2896A740D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16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50" name="Oval 359">
              <a:extLst>
                <a:ext uri="{FF2B5EF4-FFF2-40B4-BE49-F238E27FC236}">
                  <a16:creationId xmlns:a16="http://schemas.microsoft.com/office/drawing/2014/main" id="{EF144D9C-B474-4220-8798-F184ED69D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17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51" name="Oval 360">
              <a:extLst>
                <a:ext uri="{FF2B5EF4-FFF2-40B4-BE49-F238E27FC236}">
                  <a16:creationId xmlns:a16="http://schemas.microsoft.com/office/drawing/2014/main" id="{3826EACE-8905-4FBE-8101-F2604ED50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17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52" name="Oval 361">
              <a:extLst>
                <a:ext uri="{FF2B5EF4-FFF2-40B4-BE49-F238E27FC236}">
                  <a16:creationId xmlns:a16="http://schemas.microsoft.com/office/drawing/2014/main" id="{96276599-E34F-4C92-8BA6-16773F12D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17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53" name="Oval 362">
              <a:extLst>
                <a:ext uri="{FF2B5EF4-FFF2-40B4-BE49-F238E27FC236}">
                  <a16:creationId xmlns:a16="http://schemas.microsoft.com/office/drawing/2014/main" id="{421E73A0-47BD-47C8-A10F-D67801C49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19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54" name="Oval 363">
              <a:extLst>
                <a:ext uri="{FF2B5EF4-FFF2-40B4-BE49-F238E27FC236}">
                  <a16:creationId xmlns:a16="http://schemas.microsoft.com/office/drawing/2014/main" id="{B14A9E77-BA9C-4DC7-80B2-F012D72B9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207"/>
              <a:ext cx="10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55" name="Oval 364">
              <a:extLst>
                <a:ext uri="{FF2B5EF4-FFF2-40B4-BE49-F238E27FC236}">
                  <a16:creationId xmlns:a16="http://schemas.microsoft.com/office/drawing/2014/main" id="{A4D1EC07-BCE3-42F3-A938-AAC7A2AB8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2218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56" name="Oval 365">
              <a:extLst>
                <a:ext uri="{FF2B5EF4-FFF2-40B4-BE49-F238E27FC236}">
                  <a16:creationId xmlns:a16="http://schemas.microsoft.com/office/drawing/2014/main" id="{F76FA72F-E134-4452-8670-9852F3141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215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57" name="Oval 366">
              <a:extLst>
                <a:ext uri="{FF2B5EF4-FFF2-40B4-BE49-F238E27FC236}">
                  <a16:creationId xmlns:a16="http://schemas.microsoft.com/office/drawing/2014/main" id="{2EEE558B-4F82-4485-8655-70461ED6A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207"/>
              <a:ext cx="10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58" name="Oval 367">
              <a:extLst>
                <a:ext uri="{FF2B5EF4-FFF2-40B4-BE49-F238E27FC236}">
                  <a16:creationId xmlns:a16="http://schemas.microsoft.com/office/drawing/2014/main" id="{7E30CAD0-2474-4E10-8665-833165759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217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59" name="Oval 368">
              <a:extLst>
                <a:ext uri="{FF2B5EF4-FFF2-40B4-BE49-F238E27FC236}">
                  <a16:creationId xmlns:a16="http://schemas.microsoft.com/office/drawing/2014/main" id="{BCADA3AA-F7A7-48C3-8107-EAB07BD94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19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60" name="Oval 369">
              <a:extLst>
                <a:ext uri="{FF2B5EF4-FFF2-40B4-BE49-F238E27FC236}">
                  <a16:creationId xmlns:a16="http://schemas.microsoft.com/office/drawing/2014/main" id="{1DC9D081-7C99-4594-AE4D-5F9FD5A49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3" y="200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61" name="Oval 370">
              <a:extLst>
                <a:ext uri="{FF2B5EF4-FFF2-40B4-BE49-F238E27FC236}">
                  <a16:creationId xmlns:a16="http://schemas.microsoft.com/office/drawing/2014/main" id="{D67C05C0-9D6A-4C2D-8667-9B97BCD1D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19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62" name="Oval 371">
              <a:extLst>
                <a:ext uri="{FF2B5EF4-FFF2-40B4-BE49-F238E27FC236}">
                  <a16:creationId xmlns:a16="http://schemas.microsoft.com/office/drawing/2014/main" id="{FC1AED99-A4B2-44D2-B7C6-C14C2BB23D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197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63" name="Oval 372">
              <a:extLst>
                <a:ext uri="{FF2B5EF4-FFF2-40B4-BE49-F238E27FC236}">
                  <a16:creationId xmlns:a16="http://schemas.microsoft.com/office/drawing/2014/main" id="{85259ECC-4139-4E5F-A616-78DFAE30C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19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64" name="Oval 373">
              <a:extLst>
                <a:ext uri="{FF2B5EF4-FFF2-40B4-BE49-F238E27FC236}">
                  <a16:creationId xmlns:a16="http://schemas.microsoft.com/office/drawing/2014/main" id="{0E2351FD-1F64-41BE-A01B-40E10CCCB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0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65" name="Oval 374">
              <a:extLst>
                <a:ext uri="{FF2B5EF4-FFF2-40B4-BE49-F238E27FC236}">
                  <a16:creationId xmlns:a16="http://schemas.microsoft.com/office/drawing/2014/main" id="{00EB6BF6-6E93-4A97-86CB-C72EA22D7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0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66" name="Oval 375">
              <a:extLst>
                <a:ext uri="{FF2B5EF4-FFF2-40B4-BE49-F238E27FC236}">
                  <a16:creationId xmlns:a16="http://schemas.microsoft.com/office/drawing/2014/main" id="{985A7EB4-8536-475D-84C8-E41C63508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20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67" name="Oval 376">
              <a:extLst>
                <a:ext uri="{FF2B5EF4-FFF2-40B4-BE49-F238E27FC236}">
                  <a16:creationId xmlns:a16="http://schemas.microsoft.com/office/drawing/2014/main" id="{E4170EFD-F011-4A16-A02D-D7DC1195D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02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68" name="Oval 377">
              <a:extLst>
                <a:ext uri="{FF2B5EF4-FFF2-40B4-BE49-F238E27FC236}">
                  <a16:creationId xmlns:a16="http://schemas.microsoft.com/office/drawing/2014/main" id="{C93CAB02-083E-4AE9-9895-8B0323B74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99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69" name="Oval 378">
              <a:extLst>
                <a:ext uri="{FF2B5EF4-FFF2-40B4-BE49-F238E27FC236}">
                  <a16:creationId xmlns:a16="http://schemas.microsoft.com/office/drawing/2014/main" id="{E6504858-87FA-4A90-9EB8-87E5B00E6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0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70" name="Oval 379">
              <a:extLst>
                <a:ext uri="{FF2B5EF4-FFF2-40B4-BE49-F238E27FC236}">
                  <a16:creationId xmlns:a16="http://schemas.microsoft.com/office/drawing/2014/main" id="{D5D67683-B29A-4266-AA10-68AB05D1C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00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71" name="Oval 380">
              <a:extLst>
                <a:ext uri="{FF2B5EF4-FFF2-40B4-BE49-F238E27FC236}">
                  <a16:creationId xmlns:a16="http://schemas.microsoft.com/office/drawing/2014/main" id="{F5233881-70B0-4688-92CE-B943D20D3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198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72" name="Oval 381">
              <a:extLst>
                <a:ext uri="{FF2B5EF4-FFF2-40B4-BE49-F238E27FC236}">
                  <a16:creationId xmlns:a16="http://schemas.microsoft.com/office/drawing/2014/main" id="{BBE5B0A0-EADD-46A9-8C1D-11D1249B1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19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73" name="Oval 382">
              <a:extLst>
                <a:ext uri="{FF2B5EF4-FFF2-40B4-BE49-F238E27FC236}">
                  <a16:creationId xmlns:a16="http://schemas.microsoft.com/office/drawing/2014/main" id="{E904F792-A4EC-4472-A02E-66EA19499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0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74" name="Oval 383">
              <a:extLst>
                <a:ext uri="{FF2B5EF4-FFF2-40B4-BE49-F238E27FC236}">
                  <a16:creationId xmlns:a16="http://schemas.microsoft.com/office/drawing/2014/main" id="{1CDF06F8-7DFC-4520-B045-CBB5D4C67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03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75" name="Oval 384">
              <a:extLst>
                <a:ext uri="{FF2B5EF4-FFF2-40B4-BE49-F238E27FC236}">
                  <a16:creationId xmlns:a16="http://schemas.microsoft.com/office/drawing/2014/main" id="{735D271D-64A6-42B9-9773-CAD1BDDA1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0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76" name="Oval 385">
              <a:extLst>
                <a:ext uri="{FF2B5EF4-FFF2-40B4-BE49-F238E27FC236}">
                  <a16:creationId xmlns:a16="http://schemas.microsoft.com/office/drawing/2014/main" id="{7FA5B148-AE32-4FB8-95D3-B7CB47A48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03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77" name="Oval 386">
              <a:extLst>
                <a:ext uri="{FF2B5EF4-FFF2-40B4-BE49-F238E27FC236}">
                  <a16:creationId xmlns:a16="http://schemas.microsoft.com/office/drawing/2014/main" id="{86DE5A57-32F7-4DE5-9586-3B9756A10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05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78" name="Oval 387">
              <a:extLst>
                <a:ext uri="{FF2B5EF4-FFF2-40B4-BE49-F238E27FC236}">
                  <a16:creationId xmlns:a16="http://schemas.microsoft.com/office/drawing/2014/main" id="{AC536D66-4B28-48F5-8980-071D1A419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048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79" name="Oval 388">
              <a:extLst>
                <a:ext uri="{FF2B5EF4-FFF2-40B4-BE49-F238E27FC236}">
                  <a16:creationId xmlns:a16="http://schemas.microsoft.com/office/drawing/2014/main" id="{B424FC9C-8C87-45F1-ADE0-65E8FB8EF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0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80" name="Oval 389">
              <a:extLst>
                <a:ext uri="{FF2B5EF4-FFF2-40B4-BE49-F238E27FC236}">
                  <a16:creationId xmlns:a16="http://schemas.microsoft.com/office/drawing/2014/main" id="{1E7F9DDB-CF44-459F-AFD2-D3256C6B3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205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81" name="Oval 390">
              <a:extLst>
                <a:ext uri="{FF2B5EF4-FFF2-40B4-BE49-F238E27FC236}">
                  <a16:creationId xmlns:a16="http://schemas.microsoft.com/office/drawing/2014/main" id="{0861066A-FA57-43CC-8320-7908F4D5D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06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82" name="Oval 391">
              <a:extLst>
                <a:ext uri="{FF2B5EF4-FFF2-40B4-BE49-F238E27FC236}">
                  <a16:creationId xmlns:a16="http://schemas.microsoft.com/office/drawing/2014/main" id="{7C895547-3820-4D75-8A22-171F43D9A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208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83" name="Oval 392">
              <a:extLst>
                <a:ext uri="{FF2B5EF4-FFF2-40B4-BE49-F238E27FC236}">
                  <a16:creationId xmlns:a16="http://schemas.microsoft.com/office/drawing/2014/main" id="{D5954CEF-C784-4D0E-AC7D-A8692C913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07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84" name="Oval 393">
              <a:extLst>
                <a:ext uri="{FF2B5EF4-FFF2-40B4-BE49-F238E27FC236}">
                  <a16:creationId xmlns:a16="http://schemas.microsoft.com/office/drawing/2014/main" id="{C9241714-EE56-4AB7-8ED9-51FDA5097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5" y="212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85" name="Oval 394">
              <a:extLst>
                <a:ext uri="{FF2B5EF4-FFF2-40B4-BE49-F238E27FC236}">
                  <a16:creationId xmlns:a16="http://schemas.microsoft.com/office/drawing/2014/main" id="{D661A963-9F93-4D3D-B8F0-4BC07C8F4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2134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86" name="Oval 395">
              <a:extLst>
                <a:ext uri="{FF2B5EF4-FFF2-40B4-BE49-F238E27FC236}">
                  <a16:creationId xmlns:a16="http://schemas.microsoft.com/office/drawing/2014/main" id="{72E666A6-15BB-454A-B826-20FBC04C4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1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87" name="Oval 396">
              <a:extLst>
                <a:ext uri="{FF2B5EF4-FFF2-40B4-BE49-F238E27FC236}">
                  <a16:creationId xmlns:a16="http://schemas.microsoft.com/office/drawing/2014/main" id="{1BE4B9BC-FB9B-48D6-B21B-7925CE362B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5" y="205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88" name="Oval 397">
              <a:extLst>
                <a:ext uri="{FF2B5EF4-FFF2-40B4-BE49-F238E27FC236}">
                  <a16:creationId xmlns:a16="http://schemas.microsoft.com/office/drawing/2014/main" id="{16596C20-3487-4411-B5CE-E1078ED48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8" y="208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89" name="Oval 398">
              <a:extLst>
                <a:ext uri="{FF2B5EF4-FFF2-40B4-BE49-F238E27FC236}">
                  <a16:creationId xmlns:a16="http://schemas.microsoft.com/office/drawing/2014/main" id="{DABA413D-088E-44C9-BCCF-7AFD0AA4C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206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90" name="Oval 399">
              <a:extLst>
                <a:ext uri="{FF2B5EF4-FFF2-40B4-BE49-F238E27FC236}">
                  <a16:creationId xmlns:a16="http://schemas.microsoft.com/office/drawing/2014/main" id="{7AD5FBD1-A288-484A-BB60-66BD7812A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04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91" name="Oval 400">
              <a:extLst>
                <a:ext uri="{FF2B5EF4-FFF2-40B4-BE49-F238E27FC236}">
                  <a16:creationId xmlns:a16="http://schemas.microsoft.com/office/drawing/2014/main" id="{26CE71CE-0758-4C76-A1A5-6552665CD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20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92" name="Oval 401">
              <a:extLst>
                <a:ext uri="{FF2B5EF4-FFF2-40B4-BE49-F238E27FC236}">
                  <a16:creationId xmlns:a16="http://schemas.microsoft.com/office/drawing/2014/main" id="{CAA52AA0-F2C8-4B04-BED3-0FF566C59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210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93" name="Oval 402">
              <a:extLst>
                <a:ext uri="{FF2B5EF4-FFF2-40B4-BE49-F238E27FC236}">
                  <a16:creationId xmlns:a16="http://schemas.microsoft.com/office/drawing/2014/main" id="{C70DE22D-EAEE-46DD-BF52-3F920282E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09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94" name="Oval 403">
              <a:extLst>
                <a:ext uri="{FF2B5EF4-FFF2-40B4-BE49-F238E27FC236}">
                  <a16:creationId xmlns:a16="http://schemas.microsoft.com/office/drawing/2014/main" id="{250AA33E-7338-415D-AB42-4DD9035E3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2048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95" name="Oval 404">
              <a:extLst>
                <a:ext uri="{FF2B5EF4-FFF2-40B4-BE49-F238E27FC236}">
                  <a16:creationId xmlns:a16="http://schemas.microsoft.com/office/drawing/2014/main" id="{2EA51DAB-33E2-4724-9600-2D6A9AAC2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3" y="206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96" name="Oval 405">
              <a:extLst>
                <a:ext uri="{FF2B5EF4-FFF2-40B4-BE49-F238E27FC236}">
                  <a16:creationId xmlns:a16="http://schemas.microsoft.com/office/drawing/2014/main" id="{E686816E-3C6A-4DB7-881E-52BE85132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05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97" name="Oval 406">
              <a:extLst>
                <a:ext uri="{FF2B5EF4-FFF2-40B4-BE49-F238E27FC236}">
                  <a16:creationId xmlns:a16="http://schemas.microsoft.com/office/drawing/2014/main" id="{28438960-BC75-492D-A072-07AB148D1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203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98" name="Oval 407">
              <a:extLst>
                <a:ext uri="{FF2B5EF4-FFF2-40B4-BE49-F238E27FC236}">
                  <a16:creationId xmlns:a16="http://schemas.microsoft.com/office/drawing/2014/main" id="{265368DE-755E-421A-AE3D-1854E1307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048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799" name="Oval 408">
              <a:extLst>
                <a:ext uri="{FF2B5EF4-FFF2-40B4-BE49-F238E27FC236}">
                  <a16:creationId xmlns:a16="http://schemas.microsoft.com/office/drawing/2014/main" id="{12055283-0FA4-4E68-9364-FC2EB4116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06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00" name="Oval 409">
              <a:extLst>
                <a:ext uri="{FF2B5EF4-FFF2-40B4-BE49-F238E27FC236}">
                  <a16:creationId xmlns:a16="http://schemas.microsoft.com/office/drawing/2014/main" id="{EB48CDF7-EC00-41D3-ABD2-C939A1BF8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08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01" name="Oval 410">
              <a:extLst>
                <a:ext uri="{FF2B5EF4-FFF2-40B4-BE49-F238E27FC236}">
                  <a16:creationId xmlns:a16="http://schemas.microsoft.com/office/drawing/2014/main" id="{237D9D99-2080-4705-AF09-3FF3D3370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20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02" name="Oval 411">
              <a:extLst>
                <a:ext uri="{FF2B5EF4-FFF2-40B4-BE49-F238E27FC236}">
                  <a16:creationId xmlns:a16="http://schemas.microsoft.com/office/drawing/2014/main" id="{A4B77880-BA80-4DFF-B31F-7A3D668F3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08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03" name="Oval 412">
              <a:extLst>
                <a:ext uri="{FF2B5EF4-FFF2-40B4-BE49-F238E27FC236}">
                  <a16:creationId xmlns:a16="http://schemas.microsoft.com/office/drawing/2014/main" id="{3C32BE90-4254-4A66-A7C0-11E089175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20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04" name="Oval 413">
              <a:extLst>
                <a:ext uri="{FF2B5EF4-FFF2-40B4-BE49-F238E27FC236}">
                  <a16:creationId xmlns:a16="http://schemas.microsoft.com/office/drawing/2014/main" id="{DF093844-B7A0-47F8-9592-FD4AB8A08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02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05" name="Oval 414">
              <a:extLst>
                <a:ext uri="{FF2B5EF4-FFF2-40B4-BE49-F238E27FC236}">
                  <a16:creationId xmlns:a16="http://schemas.microsoft.com/office/drawing/2014/main" id="{6794C547-2015-433A-B7E7-31F067505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01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06" name="Oval 415">
              <a:extLst>
                <a:ext uri="{FF2B5EF4-FFF2-40B4-BE49-F238E27FC236}">
                  <a16:creationId xmlns:a16="http://schemas.microsoft.com/office/drawing/2014/main" id="{381E8C9D-6D03-45DE-8830-18BFA6175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198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07" name="Oval 416">
              <a:extLst>
                <a:ext uri="{FF2B5EF4-FFF2-40B4-BE49-F238E27FC236}">
                  <a16:creationId xmlns:a16="http://schemas.microsoft.com/office/drawing/2014/main" id="{DDEEA50D-1639-4A53-9165-E27DE9854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0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08" name="Oval 417">
              <a:extLst>
                <a:ext uri="{FF2B5EF4-FFF2-40B4-BE49-F238E27FC236}">
                  <a16:creationId xmlns:a16="http://schemas.microsoft.com/office/drawing/2014/main" id="{35A1D704-D1DA-424C-A5B7-707E9CD84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02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09" name="Oval 418">
              <a:extLst>
                <a:ext uri="{FF2B5EF4-FFF2-40B4-BE49-F238E27FC236}">
                  <a16:creationId xmlns:a16="http://schemas.microsoft.com/office/drawing/2014/main" id="{483C5C84-D77D-41F1-9C84-94962C9F9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0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10" name="Oval 419">
              <a:extLst>
                <a:ext uri="{FF2B5EF4-FFF2-40B4-BE49-F238E27FC236}">
                  <a16:creationId xmlns:a16="http://schemas.microsoft.com/office/drawing/2014/main" id="{476A5155-0A91-443B-A531-66C9A8736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04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11" name="Oval 420">
              <a:extLst>
                <a:ext uri="{FF2B5EF4-FFF2-40B4-BE49-F238E27FC236}">
                  <a16:creationId xmlns:a16="http://schemas.microsoft.com/office/drawing/2014/main" id="{96114BEC-5BEC-4D53-AD39-07654116D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04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12" name="Oval 421">
              <a:extLst>
                <a:ext uri="{FF2B5EF4-FFF2-40B4-BE49-F238E27FC236}">
                  <a16:creationId xmlns:a16="http://schemas.microsoft.com/office/drawing/2014/main" id="{0427259C-633B-467C-81B2-D1A1B00F4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201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13" name="Oval 422">
              <a:extLst>
                <a:ext uri="{FF2B5EF4-FFF2-40B4-BE49-F238E27FC236}">
                  <a16:creationId xmlns:a16="http://schemas.microsoft.com/office/drawing/2014/main" id="{6A35F467-3FFB-467E-B9FA-F2B3741A3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203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14" name="Oval 423">
              <a:extLst>
                <a:ext uri="{FF2B5EF4-FFF2-40B4-BE49-F238E27FC236}">
                  <a16:creationId xmlns:a16="http://schemas.microsoft.com/office/drawing/2014/main" id="{44631255-ECF8-4CB2-9C12-A5CBC3C44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02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15" name="Oval 424">
              <a:extLst>
                <a:ext uri="{FF2B5EF4-FFF2-40B4-BE49-F238E27FC236}">
                  <a16:creationId xmlns:a16="http://schemas.microsoft.com/office/drawing/2014/main" id="{D3DBF293-5056-41F6-8AF6-E7B57FA4C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199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16" name="Oval 425">
              <a:extLst>
                <a:ext uri="{FF2B5EF4-FFF2-40B4-BE49-F238E27FC236}">
                  <a16:creationId xmlns:a16="http://schemas.microsoft.com/office/drawing/2014/main" id="{B7EAD335-DF90-45F9-8102-2DEB999FF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01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17" name="Oval 426">
              <a:extLst>
                <a:ext uri="{FF2B5EF4-FFF2-40B4-BE49-F238E27FC236}">
                  <a16:creationId xmlns:a16="http://schemas.microsoft.com/office/drawing/2014/main" id="{64D24179-65BF-4B60-BFBA-2D705D3AC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20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18" name="Oval 427">
              <a:extLst>
                <a:ext uri="{FF2B5EF4-FFF2-40B4-BE49-F238E27FC236}">
                  <a16:creationId xmlns:a16="http://schemas.microsoft.com/office/drawing/2014/main" id="{162F6420-C811-46D6-9A94-CBFF60A63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04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19" name="Oval 428">
              <a:extLst>
                <a:ext uri="{FF2B5EF4-FFF2-40B4-BE49-F238E27FC236}">
                  <a16:creationId xmlns:a16="http://schemas.microsoft.com/office/drawing/2014/main" id="{6D68A265-D251-4E18-8E8B-406909196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05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20" name="Oval 429">
              <a:extLst>
                <a:ext uri="{FF2B5EF4-FFF2-40B4-BE49-F238E27FC236}">
                  <a16:creationId xmlns:a16="http://schemas.microsoft.com/office/drawing/2014/main" id="{BFB1F181-FACC-42D8-BEB5-9DCB430DB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0" y="205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21" name="Oval 430">
              <a:extLst>
                <a:ext uri="{FF2B5EF4-FFF2-40B4-BE49-F238E27FC236}">
                  <a16:creationId xmlns:a16="http://schemas.microsoft.com/office/drawing/2014/main" id="{7FDFE4A4-4F25-466E-8E87-437FFBE67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06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22" name="Oval 431">
              <a:extLst>
                <a:ext uri="{FF2B5EF4-FFF2-40B4-BE49-F238E27FC236}">
                  <a16:creationId xmlns:a16="http://schemas.microsoft.com/office/drawing/2014/main" id="{A69AD67A-8C21-49DD-9BDE-557A05BB7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205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23" name="Oval 432">
              <a:extLst>
                <a:ext uri="{FF2B5EF4-FFF2-40B4-BE49-F238E27FC236}">
                  <a16:creationId xmlns:a16="http://schemas.microsoft.com/office/drawing/2014/main" id="{4908FBAE-8D91-491F-83D1-07DFB43E9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077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24" name="Oval 433">
              <a:extLst>
                <a:ext uri="{FF2B5EF4-FFF2-40B4-BE49-F238E27FC236}">
                  <a16:creationId xmlns:a16="http://schemas.microsoft.com/office/drawing/2014/main" id="{B7E88B5C-686F-4281-B943-4997631E6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08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25" name="Oval 434">
              <a:extLst>
                <a:ext uri="{FF2B5EF4-FFF2-40B4-BE49-F238E27FC236}">
                  <a16:creationId xmlns:a16="http://schemas.microsoft.com/office/drawing/2014/main" id="{0EF59E84-A168-4C9A-92D7-550E2A16C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09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26" name="Oval 435">
              <a:extLst>
                <a:ext uri="{FF2B5EF4-FFF2-40B4-BE49-F238E27FC236}">
                  <a16:creationId xmlns:a16="http://schemas.microsoft.com/office/drawing/2014/main" id="{1F5E8773-EFD0-4846-970A-49CDC7886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08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27" name="Oval 436">
              <a:extLst>
                <a:ext uri="{FF2B5EF4-FFF2-40B4-BE49-F238E27FC236}">
                  <a16:creationId xmlns:a16="http://schemas.microsoft.com/office/drawing/2014/main" id="{0F09CA5A-2F26-4F68-8E64-7BAA0B1B2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07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28" name="Oval 437">
              <a:extLst>
                <a:ext uri="{FF2B5EF4-FFF2-40B4-BE49-F238E27FC236}">
                  <a16:creationId xmlns:a16="http://schemas.microsoft.com/office/drawing/2014/main" id="{21D6C31A-43CB-4A99-896C-EE051E039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054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29" name="Oval 438">
              <a:extLst>
                <a:ext uri="{FF2B5EF4-FFF2-40B4-BE49-F238E27FC236}">
                  <a16:creationId xmlns:a16="http://schemas.microsoft.com/office/drawing/2014/main" id="{FDCEBAC8-0C1E-46C1-80F6-C9A30A137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06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30" name="Oval 439">
              <a:extLst>
                <a:ext uri="{FF2B5EF4-FFF2-40B4-BE49-F238E27FC236}">
                  <a16:creationId xmlns:a16="http://schemas.microsoft.com/office/drawing/2014/main" id="{138C834A-5028-4673-AF6A-84D03FB6C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08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31" name="Oval 440">
              <a:extLst>
                <a:ext uri="{FF2B5EF4-FFF2-40B4-BE49-F238E27FC236}">
                  <a16:creationId xmlns:a16="http://schemas.microsoft.com/office/drawing/2014/main" id="{CD31B52E-AB38-488B-A1C7-9489401A7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09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32" name="Oval 441">
              <a:extLst>
                <a:ext uri="{FF2B5EF4-FFF2-40B4-BE49-F238E27FC236}">
                  <a16:creationId xmlns:a16="http://schemas.microsoft.com/office/drawing/2014/main" id="{34B1D4F6-EBFA-4639-B0AD-D26689DC1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10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33" name="Oval 442">
              <a:extLst>
                <a:ext uri="{FF2B5EF4-FFF2-40B4-BE49-F238E27FC236}">
                  <a16:creationId xmlns:a16="http://schemas.microsoft.com/office/drawing/2014/main" id="{A6111958-4074-466C-827A-C599B4957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21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34" name="Oval 443">
              <a:extLst>
                <a:ext uri="{FF2B5EF4-FFF2-40B4-BE49-F238E27FC236}">
                  <a16:creationId xmlns:a16="http://schemas.microsoft.com/office/drawing/2014/main" id="{73B7BF6D-2055-4B1C-A016-C067F978F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216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35" name="Oval 444">
              <a:extLst>
                <a:ext uri="{FF2B5EF4-FFF2-40B4-BE49-F238E27FC236}">
                  <a16:creationId xmlns:a16="http://schemas.microsoft.com/office/drawing/2014/main" id="{D77C2CE1-311F-4580-B51E-0E10997C4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15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36" name="Oval 445">
              <a:extLst>
                <a:ext uri="{FF2B5EF4-FFF2-40B4-BE49-F238E27FC236}">
                  <a16:creationId xmlns:a16="http://schemas.microsoft.com/office/drawing/2014/main" id="{380E5DAC-ED6D-415A-B2F5-A4542E0D6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14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37" name="Oval 446">
              <a:extLst>
                <a:ext uri="{FF2B5EF4-FFF2-40B4-BE49-F238E27FC236}">
                  <a16:creationId xmlns:a16="http://schemas.microsoft.com/office/drawing/2014/main" id="{3978F1E7-F518-456F-B9E8-9BA249228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216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38" name="Oval 447">
              <a:extLst>
                <a:ext uri="{FF2B5EF4-FFF2-40B4-BE49-F238E27FC236}">
                  <a16:creationId xmlns:a16="http://schemas.microsoft.com/office/drawing/2014/main" id="{D420D72D-A877-429B-A480-EDEAD682C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17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39" name="Oval 448">
              <a:extLst>
                <a:ext uri="{FF2B5EF4-FFF2-40B4-BE49-F238E27FC236}">
                  <a16:creationId xmlns:a16="http://schemas.microsoft.com/office/drawing/2014/main" id="{B0CB98FC-D109-44E2-B1B5-6E8719BD2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18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40" name="Oval 449">
              <a:extLst>
                <a:ext uri="{FF2B5EF4-FFF2-40B4-BE49-F238E27FC236}">
                  <a16:creationId xmlns:a16="http://schemas.microsoft.com/office/drawing/2014/main" id="{16C330C9-FF26-442B-9BDF-689CE1E3E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0" y="218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41" name="Oval 450">
              <a:extLst>
                <a:ext uri="{FF2B5EF4-FFF2-40B4-BE49-F238E27FC236}">
                  <a16:creationId xmlns:a16="http://schemas.microsoft.com/office/drawing/2014/main" id="{FAC17EA9-5681-4BE8-ABA6-C3EBB68A3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" y="21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42" name="Oval 451">
              <a:extLst>
                <a:ext uri="{FF2B5EF4-FFF2-40B4-BE49-F238E27FC236}">
                  <a16:creationId xmlns:a16="http://schemas.microsoft.com/office/drawing/2014/main" id="{B22D0E08-1181-4F43-862D-B92F0E231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217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43" name="Oval 452">
              <a:extLst>
                <a:ext uri="{FF2B5EF4-FFF2-40B4-BE49-F238E27FC236}">
                  <a16:creationId xmlns:a16="http://schemas.microsoft.com/office/drawing/2014/main" id="{8F7EA306-2DEA-48AF-9D45-5D13A8A0E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16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44" name="Oval 453">
              <a:extLst>
                <a:ext uri="{FF2B5EF4-FFF2-40B4-BE49-F238E27FC236}">
                  <a16:creationId xmlns:a16="http://schemas.microsoft.com/office/drawing/2014/main" id="{E3380A88-2AB1-47FB-A26D-ED26F8EF3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14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45" name="Oval 454">
              <a:extLst>
                <a:ext uri="{FF2B5EF4-FFF2-40B4-BE49-F238E27FC236}">
                  <a16:creationId xmlns:a16="http://schemas.microsoft.com/office/drawing/2014/main" id="{B7DA02B9-3F70-438B-89D3-CE7DDDAE8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2" y="21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46" name="Oval 455">
              <a:extLst>
                <a:ext uri="{FF2B5EF4-FFF2-40B4-BE49-F238E27FC236}">
                  <a16:creationId xmlns:a16="http://schemas.microsoft.com/office/drawing/2014/main" id="{31C92BB8-789D-432F-8E78-006627C8B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134"/>
              <a:ext cx="13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47" name="Oval 456">
              <a:extLst>
                <a:ext uri="{FF2B5EF4-FFF2-40B4-BE49-F238E27FC236}">
                  <a16:creationId xmlns:a16="http://schemas.microsoft.com/office/drawing/2014/main" id="{1B5A0708-B855-4302-8F09-0AAA781B0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209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48" name="Oval 457">
              <a:extLst>
                <a:ext uri="{FF2B5EF4-FFF2-40B4-BE49-F238E27FC236}">
                  <a16:creationId xmlns:a16="http://schemas.microsoft.com/office/drawing/2014/main" id="{E4B6A5C1-E6EE-4C82-B858-C6CD8B5AD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09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49" name="Oval 458">
              <a:extLst>
                <a:ext uri="{FF2B5EF4-FFF2-40B4-BE49-F238E27FC236}">
                  <a16:creationId xmlns:a16="http://schemas.microsoft.com/office/drawing/2014/main" id="{1DCDFFD6-2111-4BD2-8550-89DE31967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072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50" name="Oval 459">
              <a:extLst>
                <a:ext uri="{FF2B5EF4-FFF2-40B4-BE49-F238E27FC236}">
                  <a16:creationId xmlns:a16="http://schemas.microsoft.com/office/drawing/2014/main" id="{6F5FCE05-64E8-4016-89F8-3A2E960BC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08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51" name="Oval 460">
              <a:extLst>
                <a:ext uri="{FF2B5EF4-FFF2-40B4-BE49-F238E27FC236}">
                  <a16:creationId xmlns:a16="http://schemas.microsoft.com/office/drawing/2014/main" id="{0AA326E5-39EA-48FB-B157-329884886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12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52" name="Oval 461">
              <a:extLst>
                <a:ext uri="{FF2B5EF4-FFF2-40B4-BE49-F238E27FC236}">
                  <a16:creationId xmlns:a16="http://schemas.microsoft.com/office/drawing/2014/main" id="{775D8D76-07FA-401B-A619-8341F550F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06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53" name="Oval 462">
              <a:extLst>
                <a:ext uri="{FF2B5EF4-FFF2-40B4-BE49-F238E27FC236}">
                  <a16:creationId xmlns:a16="http://schemas.microsoft.com/office/drawing/2014/main" id="{A86EA6F9-6FBF-4DA3-B33C-10581064B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119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54" name="Oval 463">
              <a:extLst>
                <a:ext uri="{FF2B5EF4-FFF2-40B4-BE49-F238E27FC236}">
                  <a16:creationId xmlns:a16="http://schemas.microsoft.com/office/drawing/2014/main" id="{492B5C9F-B47E-4528-A291-FDF47A19B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1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55" name="Oval 464">
              <a:extLst>
                <a:ext uri="{FF2B5EF4-FFF2-40B4-BE49-F238E27FC236}">
                  <a16:creationId xmlns:a16="http://schemas.microsoft.com/office/drawing/2014/main" id="{D781843C-8D89-4C3F-BF6E-88CFA0113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171"/>
              <a:ext cx="10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56" name="Oval 465">
              <a:extLst>
                <a:ext uri="{FF2B5EF4-FFF2-40B4-BE49-F238E27FC236}">
                  <a16:creationId xmlns:a16="http://schemas.microsoft.com/office/drawing/2014/main" id="{F6B5A3F0-A2D8-4189-BB9B-57E12D3CB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18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57" name="Oval 466">
              <a:extLst>
                <a:ext uri="{FF2B5EF4-FFF2-40B4-BE49-F238E27FC236}">
                  <a16:creationId xmlns:a16="http://schemas.microsoft.com/office/drawing/2014/main" id="{A4BF4909-C4CD-46BE-867B-BECECE2CE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218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58" name="Oval 467">
              <a:extLst>
                <a:ext uri="{FF2B5EF4-FFF2-40B4-BE49-F238E27FC236}">
                  <a16:creationId xmlns:a16="http://schemas.microsoft.com/office/drawing/2014/main" id="{6505A35C-C590-465C-9297-E61CD1C3E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2218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59" name="Oval 468">
              <a:extLst>
                <a:ext uri="{FF2B5EF4-FFF2-40B4-BE49-F238E27FC236}">
                  <a16:creationId xmlns:a16="http://schemas.microsoft.com/office/drawing/2014/main" id="{E7B62A42-E92E-4F63-87E0-207CEC264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207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60" name="Oval 469">
              <a:extLst>
                <a:ext uri="{FF2B5EF4-FFF2-40B4-BE49-F238E27FC236}">
                  <a16:creationId xmlns:a16="http://schemas.microsoft.com/office/drawing/2014/main" id="{EF28EAA0-769E-4004-B1BD-1E9BD22B8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218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61" name="Oval 470">
              <a:extLst>
                <a:ext uri="{FF2B5EF4-FFF2-40B4-BE49-F238E27FC236}">
                  <a16:creationId xmlns:a16="http://schemas.microsoft.com/office/drawing/2014/main" id="{7F23A555-DB82-43D8-8E0F-77F94AAED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189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62" name="Oval 471">
              <a:extLst>
                <a:ext uri="{FF2B5EF4-FFF2-40B4-BE49-F238E27FC236}">
                  <a16:creationId xmlns:a16="http://schemas.microsoft.com/office/drawing/2014/main" id="{DD540CED-4924-4E85-A29A-3D120A117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2210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63" name="Oval 472">
              <a:extLst>
                <a:ext uri="{FF2B5EF4-FFF2-40B4-BE49-F238E27FC236}">
                  <a16:creationId xmlns:a16="http://schemas.microsoft.com/office/drawing/2014/main" id="{C3DAC64A-F809-40CF-94F1-0155C15FE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22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64" name="Oval 473">
              <a:extLst>
                <a:ext uri="{FF2B5EF4-FFF2-40B4-BE49-F238E27FC236}">
                  <a16:creationId xmlns:a16="http://schemas.microsoft.com/office/drawing/2014/main" id="{B749146E-A23F-4708-9B87-523C656FD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2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65" name="Oval 474">
              <a:extLst>
                <a:ext uri="{FF2B5EF4-FFF2-40B4-BE49-F238E27FC236}">
                  <a16:creationId xmlns:a16="http://schemas.microsoft.com/office/drawing/2014/main" id="{11C034E0-B8A1-44A0-A4E5-C61EBACD9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22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66" name="Oval 475">
              <a:extLst>
                <a:ext uri="{FF2B5EF4-FFF2-40B4-BE49-F238E27FC236}">
                  <a16:creationId xmlns:a16="http://schemas.microsoft.com/office/drawing/2014/main" id="{5D8A416C-D8F2-4529-9B0F-7660B0D9B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26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67" name="Oval 476">
              <a:extLst>
                <a:ext uri="{FF2B5EF4-FFF2-40B4-BE49-F238E27FC236}">
                  <a16:creationId xmlns:a16="http://schemas.microsoft.com/office/drawing/2014/main" id="{2354B5B2-0DBF-4301-AA96-E994D4B54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24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68" name="Oval 477">
              <a:extLst>
                <a:ext uri="{FF2B5EF4-FFF2-40B4-BE49-F238E27FC236}">
                  <a16:creationId xmlns:a16="http://schemas.microsoft.com/office/drawing/2014/main" id="{835DB460-6755-449D-A2F6-39D4A0306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8" y="224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69" name="Oval 478">
              <a:extLst>
                <a:ext uri="{FF2B5EF4-FFF2-40B4-BE49-F238E27FC236}">
                  <a16:creationId xmlns:a16="http://schemas.microsoft.com/office/drawing/2014/main" id="{469DF1E1-1170-4355-9EB5-6D38145D8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283"/>
              <a:ext cx="10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70" name="Oval 479">
              <a:extLst>
                <a:ext uri="{FF2B5EF4-FFF2-40B4-BE49-F238E27FC236}">
                  <a16:creationId xmlns:a16="http://schemas.microsoft.com/office/drawing/2014/main" id="{F8C7A898-93BC-40E9-B2A2-39A3C9592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31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71" name="Oval 480">
              <a:extLst>
                <a:ext uri="{FF2B5EF4-FFF2-40B4-BE49-F238E27FC236}">
                  <a16:creationId xmlns:a16="http://schemas.microsoft.com/office/drawing/2014/main" id="{2850D17D-2DE2-419B-B76A-0070A44A5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8" y="234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72" name="Oval 481">
              <a:extLst>
                <a:ext uri="{FF2B5EF4-FFF2-40B4-BE49-F238E27FC236}">
                  <a16:creationId xmlns:a16="http://schemas.microsoft.com/office/drawing/2014/main" id="{99C1E7A7-551C-4100-BBA9-F9DAEF12F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" y="234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73" name="Oval 482">
              <a:extLst>
                <a:ext uri="{FF2B5EF4-FFF2-40B4-BE49-F238E27FC236}">
                  <a16:creationId xmlns:a16="http://schemas.microsoft.com/office/drawing/2014/main" id="{21101B81-86CD-4903-9D56-90993A789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379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74" name="Oval 483">
              <a:extLst>
                <a:ext uri="{FF2B5EF4-FFF2-40B4-BE49-F238E27FC236}">
                  <a16:creationId xmlns:a16="http://schemas.microsoft.com/office/drawing/2014/main" id="{FE0CF9F7-6468-4A49-A7FA-622F13A96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17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75" name="Oval 484">
              <a:extLst>
                <a:ext uri="{FF2B5EF4-FFF2-40B4-BE49-F238E27FC236}">
                  <a16:creationId xmlns:a16="http://schemas.microsoft.com/office/drawing/2014/main" id="{090B1730-4D43-4608-8BCA-C9A29CCBA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18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76" name="Oval 485">
              <a:extLst>
                <a:ext uri="{FF2B5EF4-FFF2-40B4-BE49-F238E27FC236}">
                  <a16:creationId xmlns:a16="http://schemas.microsoft.com/office/drawing/2014/main" id="{429EE123-D468-4799-A5C3-940BD0B6B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19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77" name="Oval 486">
              <a:extLst>
                <a:ext uri="{FF2B5EF4-FFF2-40B4-BE49-F238E27FC236}">
                  <a16:creationId xmlns:a16="http://schemas.microsoft.com/office/drawing/2014/main" id="{048231B8-C8A3-40C6-AB47-1622C235C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78" name="Oval 487">
              <a:extLst>
                <a:ext uri="{FF2B5EF4-FFF2-40B4-BE49-F238E27FC236}">
                  <a16:creationId xmlns:a16="http://schemas.microsoft.com/office/drawing/2014/main" id="{735138FB-158F-4E75-948B-CB5CD2216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207"/>
              <a:ext cx="10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79" name="Oval 488">
              <a:extLst>
                <a:ext uri="{FF2B5EF4-FFF2-40B4-BE49-F238E27FC236}">
                  <a16:creationId xmlns:a16="http://schemas.microsoft.com/office/drawing/2014/main" id="{3EBFE169-70E4-41B7-A2E9-73D18A5F52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184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80" name="Oval 489">
              <a:extLst>
                <a:ext uri="{FF2B5EF4-FFF2-40B4-BE49-F238E27FC236}">
                  <a16:creationId xmlns:a16="http://schemas.microsoft.com/office/drawing/2014/main" id="{D9017364-1310-4B5D-B90E-323DF39FF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19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81" name="Oval 490">
              <a:extLst>
                <a:ext uri="{FF2B5EF4-FFF2-40B4-BE49-F238E27FC236}">
                  <a16:creationId xmlns:a16="http://schemas.microsoft.com/office/drawing/2014/main" id="{37A82AF6-7CA7-4BF7-BE17-E53FBB52F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21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82" name="Oval 491">
              <a:extLst>
                <a:ext uri="{FF2B5EF4-FFF2-40B4-BE49-F238E27FC236}">
                  <a16:creationId xmlns:a16="http://schemas.microsoft.com/office/drawing/2014/main" id="{4A8223CD-5429-401B-AF24-615F9862E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22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83" name="Oval 492">
              <a:extLst>
                <a:ext uri="{FF2B5EF4-FFF2-40B4-BE49-F238E27FC236}">
                  <a16:creationId xmlns:a16="http://schemas.microsoft.com/office/drawing/2014/main" id="{C4F2CD7F-77C3-4437-BAAE-BB915156B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222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84" name="Oval 493">
              <a:extLst>
                <a:ext uri="{FF2B5EF4-FFF2-40B4-BE49-F238E27FC236}">
                  <a16:creationId xmlns:a16="http://schemas.microsoft.com/office/drawing/2014/main" id="{12BD6B81-E631-4489-A7B8-7E5271891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21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85" name="Oval 494">
              <a:extLst>
                <a:ext uri="{FF2B5EF4-FFF2-40B4-BE49-F238E27FC236}">
                  <a16:creationId xmlns:a16="http://schemas.microsoft.com/office/drawing/2014/main" id="{6140BCCA-081A-472E-B2F9-B1AC59E87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19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86" name="Oval 495">
              <a:extLst>
                <a:ext uri="{FF2B5EF4-FFF2-40B4-BE49-F238E27FC236}">
                  <a16:creationId xmlns:a16="http://schemas.microsoft.com/office/drawing/2014/main" id="{43D23760-41DD-4353-8C3F-F76806B42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207"/>
              <a:ext cx="10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87" name="Oval 496">
              <a:extLst>
                <a:ext uri="{FF2B5EF4-FFF2-40B4-BE49-F238E27FC236}">
                  <a16:creationId xmlns:a16="http://schemas.microsoft.com/office/drawing/2014/main" id="{391E98E5-FC2A-4B2A-B265-9B9AAC1FD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222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88" name="Oval 497">
              <a:extLst>
                <a:ext uri="{FF2B5EF4-FFF2-40B4-BE49-F238E27FC236}">
                  <a16:creationId xmlns:a16="http://schemas.microsoft.com/office/drawing/2014/main" id="{D8615A00-F593-4FAC-BA6B-0DD7C32E4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216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89" name="Oval 498">
              <a:extLst>
                <a:ext uri="{FF2B5EF4-FFF2-40B4-BE49-F238E27FC236}">
                  <a16:creationId xmlns:a16="http://schemas.microsoft.com/office/drawing/2014/main" id="{7BC5E5A9-2DEC-479E-81E0-1904D2A5B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218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90" name="Oval 499">
              <a:extLst>
                <a:ext uri="{FF2B5EF4-FFF2-40B4-BE49-F238E27FC236}">
                  <a16:creationId xmlns:a16="http://schemas.microsoft.com/office/drawing/2014/main" id="{148C86D8-302B-4FBE-9372-2A987846C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217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91" name="Oval 500">
              <a:extLst>
                <a:ext uri="{FF2B5EF4-FFF2-40B4-BE49-F238E27FC236}">
                  <a16:creationId xmlns:a16="http://schemas.microsoft.com/office/drawing/2014/main" id="{F630EE27-73D8-4543-8475-F6B0D13F5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214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92" name="Oval 501">
              <a:extLst>
                <a:ext uri="{FF2B5EF4-FFF2-40B4-BE49-F238E27FC236}">
                  <a16:creationId xmlns:a16="http://schemas.microsoft.com/office/drawing/2014/main" id="{A0AFB48E-B856-4F27-A8B7-69788999D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216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93" name="Oval 502">
              <a:extLst>
                <a:ext uri="{FF2B5EF4-FFF2-40B4-BE49-F238E27FC236}">
                  <a16:creationId xmlns:a16="http://schemas.microsoft.com/office/drawing/2014/main" id="{3831A51D-F91F-4B3D-9C5C-A98C0B187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" y="218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94" name="Oval 503">
              <a:extLst>
                <a:ext uri="{FF2B5EF4-FFF2-40B4-BE49-F238E27FC236}">
                  <a16:creationId xmlns:a16="http://schemas.microsoft.com/office/drawing/2014/main" id="{3903E0CE-2123-499B-B73B-26E004E9D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95" name="Oval 504">
              <a:extLst>
                <a:ext uri="{FF2B5EF4-FFF2-40B4-BE49-F238E27FC236}">
                  <a16:creationId xmlns:a16="http://schemas.microsoft.com/office/drawing/2014/main" id="{46910F68-FC5D-4CDC-96C5-0F516C300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2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96" name="Oval 505">
              <a:extLst>
                <a:ext uri="{FF2B5EF4-FFF2-40B4-BE49-F238E27FC236}">
                  <a16:creationId xmlns:a16="http://schemas.microsoft.com/office/drawing/2014/main" id="{1976D043-41A9-4A13-8148-678B5E0D2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22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97" name="Oval 506">
              <a:extLst>
                <a:ext uri="{FF2B5EF4-FFF2-40B4-BE49-F238E27FC236}">
                  <a16:creationId xmlns:a16="http://schemas.microsoft.com/office/drawing/2014/main" id="{CB46BE1F-D87F-435B-8ED0-493479A2A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217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98" name="Oval 507">
              <a:extLst>
                <a:ext uri="{FF2B5EF4-FFF2-40B4-BE49-F238E27FC236}">
                  <a16:creationId xmlns:a16="http://schemas.microsoft.com/office/drawing/2014/main" id="{40E02F1C-31AE-4438-A11F-1C52C8007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899" name="Oval 508">
              <a:extLst>
                <a:ext uri="{FF2B5EF4-FFF2-40B4-BE49-F238E27FC236}">
                  <a16:creationId xmlns:a16="http://schemas.microsoft.com/office/drawing/2014/main" id="{16FCA375-72D7-4C55-BA9E-58F44D2D3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18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00" name="Oval 509">
              <a:extLst>
                <a:ext uri="{FF2B5EF4-FFF2-40B4-BE49-F238E27FC236}">
                  <a16:creationId xmlns:a16="http://schemas.microsoft.com/office/drawing/2014/main" id="{1597CA16-9734-468C-8C51-B0412960A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215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01" name="Oval 510">
              <a:extLst>
                <a:ext uri="{FF2B5EF4-FFF2-40B4-BE49-F238E27FC236}">
                  <a16:creationId xmlns:a16="http://schemas.microsoft.com/office/drawing/2014/main" id="{8D554A85-2A1A-4083-9325-4CFAFA376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217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02" name="Oval 511">
              <a:extLst>
                <a:ext uri="{FF2B5EF4-FFF2-40B4-BE49-F238E27FC236}">
                  <a16:creationId xmlns:a16="http://schemas.microsoft.com/office/drawing/2014/main" id="{4DD27C0E-94D4-4CAB-9737-9397D7E98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218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03" name="Oval 512">
              <a:extLst>
                <a:ext uri="{FF2B5EF4-FFF2-40B4-BE49-F238E27FC236}">
                  <a16:creationId xmlns:a16="http://schemas.microsoft.com/office/drawing/2014/main" id="{05CFAD20-F86C-4996-AC9C-1D5B7549F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2218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04" name="Oval 513">
              <a:extLst>
                <a:ext uri="{FF2B5EF4-FFF2-40B4-BE49-F238E27FC236}">
                  <a16:creationId xmlns:a16="http://schemas.microsoft.com/office/drawing/2014/main" id="{9D8AFA92-D7B1-4FBC-898A-15E0B216B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22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05" name="Oval 514">
              <a:extLst>
                <a:ext uri="{FF2B5EF4-FFF2-40B4-BE49-F238E27FC236}">
                  <a16:creationId xmlns:a16="http://schemas.microsoft.com/office/drawing/2014/main" id="{6DD63E71-AD1D-4B65-ABEE-EFA9E5F01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06" name="Oval 515">
              <a:extLst>
                <a:ext uri="{FF2B5EF4-FFF2-40B4-BE49-F238E27FC236}">
                  <a16:creationId xmlns:a16="http://schemas.microsoft.com/office/drawing/2014/main" id="{AB764D8F-BCB3-4CA2-BADB-4146E8807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2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07" name="Oval 516">
              <a:extLst>
                <a:ext uri="{FF2B5EF4-FFF2-40B4-BE49-F238E27FC236}">
                  <a16:creationId xmlns:a16="http://schemas.microsoft.com/office/drawing/2014/main" id="{89213D98-7E0A-430E-AFE9-6AE2D4025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21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08" name="Oval 517">
              <a:extLst>
                <a:ext uri="{FF2B5EF4-FFF2-40B4-BE49-F238E27FC236}">
                  <a16:creationId xmlns:a16="http://schemas.microsoft.com/office/drawing/2014/main" id="{25513624-0E7E-4E43-A6C1-49152F04A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21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09" name="Oval 518">
              <a:extLst>
                <a:ext uri="{FF2B5EF4-FFF2-40B4-BE49-F238E27FC236}">
                  <a16:creationId xmlns:a16="http://schemas.microsoft.com/office/drawing/2014/main" id="{F47A9EE8-DE1C-4C98-A3E3-816F74E64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21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10" name="Oval 519">
              <a:extLst>
                <a:ext uri="{FF2B5EF4-FFF2-40B4-BE49-F238E27FC236}">
                  <a16:creationId xmlns:a16="http://schemas.microsoft.com/office/drawing/2014/main" id="{D4808310-D9C9-4D61-B835-B5C72B7EC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23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11" name="Oval 520">
              <a:extLst>
                <a:ext uri="{FF2B5EF4-FFF2-40B4-BE49-F238E27FC236}">
                  <a16:creationId xmlns:a16="http://schemas.microsoft.com/office/drawing/2014/main" id="{06FA0965-12B5-4BF1-A823-9F8A240D3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22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12" name="Oval 521">
              <a:extLst>
                <a:ext uri="{FF2B5EF4-FFF2-40B4-BE49-F238E27FC236}">
                  <a16:creationId xmlns:a16="http://schemas.microsoft.com/office/drawing/2014/main" id="{8E6EFBEA-9679-411E-808D-06DF0A2EB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2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13" name="Oval 522">
              <a:extLst>
                <a:ext uri="{FF2B5EF4-FFF2-40B4-BE49-F238E27FC236}">
                  <a16:creationId xmlns:a16="http://schemas.microsoft.com/office/drawing/2014/main" id="{C03836F3-B58D-49AD-8996-D037649F2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223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14" name="Oval 523">
              <a:extLst>
                <a:ext uri="{FF2B5EF4-FFF2-40B4-BE49-F238E27FC236}">
                  <a16:creationId xmlns:a16="http://schemas.microsoft.com/office/drawing/2014/main" id="{50AB4133-32E5-4B05-B792-D615B5BE4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22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15" name="Oval 524">
              <a:extLst>
                <a:ext uri="{FF2B5EF4-FFF2-40B4-BE49-F238E27FC236}">
                  <a16:creationId xmlns:a16="http://schemas.microsoft.com/office/drawing/2014/main" id="{9729789E-0C32-412B-AD11-C66795948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0" y="225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16" name="Oval 525">
              <a:extLst>
                <a:ext uri="{FF2B5EF4-FFF2-40B4-BE49-F238E27FC236}">
                  <a16:creationId xmlns:a16="http://schemas.microsoft.com/office/drawing/2014/main" id="{EF15A56E-6E22-466E-99EE-EBA4374B4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225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17" name="Oval 526">
              <a:extLst>
                <a:ext uri="{FF2B5EF4-FFF2-40B4-BE49-F238E27FC236}">
                  <a16:creationId xmlns:a16="http://schemas.microsoft.com/office/drawing/2014/main" id="{F8DB26DB-F6F2-4794-88FD-1FD218761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2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18" name="Oval 527">
              <a:extLst>
                <a:ext uri="{FF2B5EF4-FFF2-40B4-BE49-F238E27FC236}">
                  <a16:creationId xmlns:a16="http://schemas.microsoft.com/office/drawing/2014/main" id="{F6C69598-3366-4933-9EA1-30036AB5B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" y="224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19" name="Oval 528">
              <a:extLst>
                <a:ext uri="{FF2B5EF4-FFF2-40B4-BE49-F238E27FC236}">
                  <a16:creationId xmlns:a16="http://schemas.microsoft.com/office/drawing/2014/main" id="{89DB5AFB-2022-4D69-B239-A58D5EB82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223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20" name="Oval 529">
              <a:extLst>
                <a:ext uri="{FF2B5EF4-FFF2-40B4-BE49-F238E27FC236}">
                  <a16:creationId xmlns:a16="http://schemas.microsoft.com/office/drawing/2014/main" id="{0BA1157E-0C81-4E9C-AFB2-8AAE69D7B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221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21" name="Oval 530">
              <a:extLst>
                <a:ext uri="{FF2B5EF4-FFF2-40B4-BE49-F238E27FC236}">
                  <a16:creationId xmlns:a16="http://schemas.microsoft.com/office/drawing/2014/main" id="{3FA058D4-0753-4E80-9B8B-ACB7E756D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" y="222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22" name="Oval 531">
              <a:extLst>
                <a:ext uri="{FF2B5EF4-FFF2-40B4-BE49-F238E27FC236}">
                  <a16:creationId xmlns:a16="http://schemas.microsoft.com/office/drawing/2014/main" id="{487CEBF9-F3FD-47A6-B177-0DDA911BD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225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23" name="Oval 532">
              <a:extLst>
                <a:ext uri="{FF2B5EF4-FFF2-40B4-BE49-F238E27FC236}">
                  <a16:creationId xmlns:a16="http://schemas.microsoft.com/office/drawing/2014/main" id="{C4D6A3CA-F2FD-4413-9864-DEA512145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226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24" name="Oval 533">
              <a:extLst>
                <a:ext uri="{FF2B5EF4-FFF2-40B4-BE49-F238E27FC236}">
                  <a16:creationId xmlns:a16="http://schemas.microsoft.com/office/drawing/2014/main" id="{F5374117-B2CE-4806-B065-8EA407260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26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25" name="Oval 534">
              <a:extLst>
                <a:ext uri="{FF2B5EF4-FFF2-40B4-BE49-F238E27FC236}">
                  <a16:creationId xmlns:a16="http://schemas.microsoft.com/office/drawing/2014/main" id="{8F228FEC-D9EB-4575-8DB4-CB77067F1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" y="2022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26" name="Oval 535">
              <a:extLst>
                <a:ext uri="{FF2B5EF4-FFF2-40B4-BE49-F238E27FC236}">
                  <a16:creationId xmlns:a16="http://schemas.microsoft.com/office/drawing/2014/main" id="{4C6C2C3D-150B-4C01-ACC4-A6E16D524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2043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27" name="Oval 536">
              <a:extLst>
                <a:ext uri="{FF2B5EF4-FFF2-40B4-BE49-F238E27FC236}">
                  <a16:creationId xmlns:a16="http://schemas.microsoft.com/office/drawing/2014/main" id="{F46F41BB-922F-4912-AB97-3EF6DC5BE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3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28" name="Oval 537">
              <a:extLst>
                <a:ext uri="{FF2B5EF4-FFF2-40B4-BE49-F238E27FC236}">
                  <a16:creationId xmlns:a16="http://schemas.microsoft.com/office/drawing/2014/main" id="{D1EB1C05-26A4-4D52-BE46-A54230066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009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29" name="Oval 538">
              <a:extLst>
                <a:ext uri="{FF2B5EF4-FFF2-40B4-BE49-F238E27FC236}">
                  <a16:creationId xmlns:a16="http://schemas.microsoft.com/office/drawing/2014/main" id="{0CA7C614-958C-4DC6-AA79-D7E02DEBC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2" y="2022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0" name="Oval 539">
              <a:extLst>
                <a:ext uri="{FF2B5EF4-FFF2-40B4-BE49-F238E27FC236}">
                  <a16:creationId xmlns:a16="http://schemas.microsoft.com/office/drawing/2014/main" id="{D94F4FE5-2F44-45C8-9705-B77ECD050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043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1" name="Oval 540">
              <a:extLst>
                <a:ext uri="{FF2B5EF4-FFF2-40B4-BE49-F238E27FC236}">
                  <a16:creationId xmlns:a16="http://schemas.microsoft.com/office/drawing/2014/main" id="{C79BF7E0-C46C-4169-96E8-9A2B12FE7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54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2" name="Oval 541">
              <a:extLst>
                <a:ext uri="{FF2B5EF4-FFF2-40B4-BE49-F238E27FC236}">
                  <a16:creationId xmlns:a16="http://schemas.microsoft.com/office/drawing/2014/main" id="{B3961D87-F970-4B2A-A2D6-76609A331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064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3" name="Oval 542">
              <a:extLst>
                <a:ext uri="{FF2B5EF4-FFF2-40B4-BE49-F238E27FC236}">
                  <a16:creationId xmlns:a16="http://schemas.microsoft.com/office/drawing/2014/main" id="{F95A5421-93FB-4515-972A-D8BEB11A1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206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4" name="Oval 543">
              <a:extLst>
                <a:ext uri="{FF2B5EF4-FFF2-40B4-BE49-F238E27FC236}">
                  <a16:creationId xmlns:a16="http://schemas.microsoft.com/office/drawing/2014/main" id="{FC27EF00-99FF-461D-8CBE-091D7E198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203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5" name="Oval 544">
              <a:extLst>
                <a:ext uri="{FF2B5EF4-FFF2-40B4-BE49-F238E27FC236}">
                  <a16:creationId xmlns:a16="http://schemas.microsoft.com/office/drawing/2014/main" id="{FDD7A18F-EF65-4694-82AF-5320ED81F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2054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6" name="Oval 545">
              <a:extLst>
                <a:ext uri="{FF2B5EF4-FFF2-40B4-BE49-F238E27FC236}">
                  <a16:creationId xmlns:a16="http://schemas.microsoft.com/office/drawing/2014/main" id="{5F3100E7-4B9A-41A8-AA3E-1FB9C7C1E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2043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7" name="Oval 546">
              <a:extLst>
                <a:ext uri="{FF2B5EF4-FFF2-40B4-BE49-F238E27FC236}">
                  <a16:creationId xmlns:a16="http://schemas.microsoft.com/office/drawing/2014/main" id="{CDAC9585-EB0F-4374-9C32-E7E5E5690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2020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8" name="Oval 547">
              <a:extLst>
                <a:ext uri="{FF2B5EF4-FFF2-40B4-BE49-F238E27FC236}">
                  <a16:creationId xmlns:a16="http://schemas.microsoft.com/office/drawing/2014/main" id="{06045D7A-652C-410F-B583-381D85D64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203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39" name="Oval 548">
              <a:extLst>
                <a:ext uri="{FF2B5EF4-FFF2-40B4-BE49-F238E27FC236}">
                  <a16:creationId xmlns:a16="http://schemas.microsoft.com/office/drawing/2014/main" id="{6608D93B-8229-4661-9E61-3BCEF54A22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" y="2054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40" name="Oval 549">
              <a:extLst>
                <a:ext uri="{FF2B5EF4-FFF2-40B4-BE49-F238E27FC236}">
                  <a16:creationId xmlns:a16="http://schemas.microsoft.com/office/drawing/2014/main" id="{0681B2C9-43FE-4EB6-9795-5047064F3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2064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41" name="Oval 550">
              <a:extLst>
                <a:ext uri="{FF2B5EF4-FFF2-40B4-BE49-F238E27FC236}">
                  <a16:creationId xmlns:a16="http://schemas.microsoft.com/office/drawing/2014/main" id="{78432F7E-EE3E-4DC6-A36E-672859BB9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075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42" name="Oval 551">
              <a:extLst>
                <a:ext uri="{FF2B5EF4-FFF2-40B4-BE49-F238E27FC236}">
                  <a16:creationId xmlns:a16="http://schemas.microsoft.com/office/drawing/2014/main" id="{96E778EB-7373-4C34-AE8D-6A1E59258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2077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43" name="Oval 552">
              <a:extLst>
                <a:ext uri="{FF2B5EF4-FFF2-40B4-BE49-F238E27FC236}">
                  <a16:creationId xmlns:a16="http://schemas.microsoft.com/office/drawing/2014/main" id="{2081204E-8B3B-4483-B485-0A0A0D379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209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44" name="Oval 553">
              <a:extLst>
                <a:ext uri="{FF2B5EF4-FFF2-40B4-BE49-F238E27FC236}">
                  <a16:creationId xmlns:a16="http://schemas.microsoft.com/office/drawing/2014/main" id="{F05B4F80-B25F-4724-9891-E2A34B0CE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06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45" name="Oval 554">
              <a:extLst>
                <a:ext uri="{FF2B5EF4-FFF2-40B4-BE49-F238E27FC236}">
                  <a16:creationId xmlns:a16="http://schemas.microsoft.com/office/drawing/2014/main" id="{91F6BD92-CB07-4EF0-9BD9-32FB0A61C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119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46" name="Oval 555">
              <a:extLst>
                <a:ext uri="{FF2B5EF4-FFF2-40B4-BE49-F238E27FC236}">
                  <a16:creationId xmlns:a16="http://schemas.microsoft.com/office/drawing/2014/main" id="{8C4F7783-8CAB-4E74-AB6E-1292A578D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2041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47" name="Oval 556">
              <a:extLst>
                <a:ext uri="{FF2B5EF4-FFF2-40B4-BE49-F238E27FC236}">
                  <a16:creationId xmlns:a16="http://schemas.microsoft.com/office/drawing/2014/main" id="{27F37CB0-1708-4A28-9196-A8984F090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06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48" name="Oval 557">
              <a:extLst>
                <a:ext uri="{FF2B5EF4-FFF2-40B4-BE49-F238E27FC236}">
                  <a16:creationId xmlns:a16="http://schemas.microsoft.com/office/drawing/2014/main" id="{1199FF8C-F1B6-4C1F-8DD6-8AE5BC01A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2028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49" name="Oval 558">
              <a:extLst>
                <a:ext uri="{FF2B5EF4-FFF2-40B4-BE49-F238E27FC236}">
                  <a16:creationId xmlns:a16="http://schemas.microsoft.com/office/drawing/2014/main" id="{BC795139-289B-46DE-9829-A5E19B3F9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2041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0" name="Oval 559">
              <a:extLst>
                <a:ext uri="{FF2B5EF4-FFF2-40B4-BE49-F238E27FC236}">
                  <a16:creationId xmlns:a16="http://schemas.microsoft.com/office/drawing/2014/main" id="{12E03A55-FF8B-44C8-A009-D7C710353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206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1" name="Oval 560">
              <a:extLst>
                <a:ext uri="{FF2B5EF4-FFF2-40B4-BE49-F238E27FC236}">
                  <a16:creationId xmlns:a16="http://schemas.microsoft.com/office/drawing/2014/main" id="{EBEF3B4E-6CFE-4296-BAA4-8B5D53A4C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07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2" name="Oval 561">
              <a:extLst>
                <a:ext uri="{FF2B5EF4-FFF2-40B4-BE49-F238E27FC236}">
                  <a16:creationId xmlns:a16="http://schemas.microsoft.com/office/drawing/2014/main" id="{FA4561F6-2214-4D8F-9AF2-B467B6438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082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3" name="Oval 562">
              <a:extLst>
                <a:ext uri="{FF2B5EF4-FFF2-40B4-BE49-F238E27FC236}">
                  <a16:creationId xmlns:a16="http://schemas.microsoft.com/office/drawing/2014/main" id="{9CDC17A4-4F02-4978-99AF-5F3B4E68B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080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4" name="Oval 563">
              <a:extLst>
                <a:ext uri="{FF2B5EF4-FFF2-40B4-BE49-F238E27FC236}">
                  <a16:creationId xmlns:a16="http://schemas.microsoft.com/office/drawing/2014/main" id="{86D0A8BF-F18A-444C-8777-9367C29FF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2051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5" name="Oval 564">
              <a:extLst>
                <a:ext uri="{FF2B5EF4-FFF2-40B4-BE49-F238E27FC236}">
                  <a16:creationId xmlns:a16="http://schemas.microsoft.com/office/drawing/2014/main" id="{99365A2B-A757-43F3-9621-FDFE164F8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207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6" name="Oval 565">
              <a:extLst>
                <a:ext uri="{FF2B5EF4-FFF2-40B4-BE49-F238E27FC236}">
                  <a16:creationId xmlns:a16="http://schemas.microsoft.com/office/drawing/2014/main" id="{8D3E7FE9-BD6F-49F0-B949-672EB3EAC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06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7" name="Oval 566">
              <a:extLst>
                <a:ext uri="{FF2B5EF4-FFF2-40B4-BE49-F238E27FC236}">
                  <a16:creationId xmlns:a16="http://schemas.microsoft.com/office/drawing/2014/main" id="{50929212-76AF-4150-982B-2990359E1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2038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8" name="Oval 567">
              <a:extLst>
                <a:ext uri="{FF2B5EF4-FFF2-40B4-BE49-F238E27FC236}">
                  <a16:creationId xmlns:a16="http://schemas.microsoft.com/office/drawing/2014/main" id="{85DF950B-BB89-412C-AE5C-90594BF90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051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59" name="Oval 568">
              <a:extLst>
                <a:ext uri="{FF2B5EF4-FFF2-40B4-BE49-F238E27FC236}">
                  <a16:creationId xmlns:a16="http://schemas.microsoft.com/office/drawing/2014/main" id="{A1865895-E4E8-418E-8E74-6B1742C40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8" y="207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0" name="Oval 569">
              <a:extLst>
                <a:ext uri="{FF2B5EF4-FFF2-40B4-BE49-F238E27FC236}">
                  <a16:creationId xmlns:a16="http://schemas.microsoft.com/office/drawing/2014/main" id="{9F9BD0ED-C5A1-470C-BEFC-B5937F498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082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1" name="Oval 570">
              <a:extLst>
                <a:ext uri="{FF2B5EF4-FFF2-40B4-BE49-F238E27FC236}">
                  <a16:creationId xmlns:a16="http://schemas.microsoft.com/office/drawing/2014/main" id="{820A3B24-0E63-4C42-B4BE-513D09CE1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09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2" name="Oval 571">
              <a:extLst>
                <a:ext uri="{FF2B5EF4-FFF2-40B4-BE49-F238E27FC236}">
                  <a16:creationId xmlns:a16="http://schemas.microsoft.com/office/drawing/2014/main" id="{A5C9B991-DA45-4F3C-8808-274E0ADCE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090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3" name="Oval 572">
              <a:extLst>
                <a:ext uri="{FF2B5EF4-FFF2-40B4-BE49-F238E27FC236}">
                  <a16:creationId xmlns:a16="http://schemas.microsoft.com/office/drawing/2014/main" id="{8F274D40-354E-4A98-8DD0-FFC5C9191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09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4" name="Oval 573">
              <a:extLst>
                <a:ext uri="{FF2B5EF4-FFF2-40B4-BE49-F238E27FC236}">
                  <a16:creationId xmlns:a16="http://schemas.microsoft.com/office/drawing/2014/main" id="{C65DD9B5-2DAC-4814-B49B-902884FD9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210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5" name="Oval 574">
              <a:extLst>
                <a:ext uri="{FF2B5EF4-FFF2-40B4-BE49-F238E27FC236}">
                  <a16:creationId xmlns:a16="http://schemas.microsoft.com/office/drawing/2014/main" id="{680FB4CE-9EEB-45F8-9739-8E864B540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208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6" name="Oval 575">
              <a:extLst>
                <a:ext uri="{FF2B5EF4-FFF2-40B4-BE49-F238E27FC236}">
                  <a16:creationId xmlns:a16="http://schemas.microsoft.com/office/drawing/2014/main" id="{082E1908-5CDF-4184-A3EB-A9A2E8757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" y="209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7" name="Oval 576">
              <a:extLst>
                <a:ext uri="{FF2B5EF4-FFF2-40B4-BE49-F238E27FC236}">
                  <a16:creationId xmlns:a16="http://schemas.microsoft.com/office/drawing/2014/main" id="{DBCE7BE4-7263-4B90-8FF3-3EC94828E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211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8" name="Oval 577">
              <a:extLst>
                <a:ext uri="{FF2B5EF4-FFF2-40B4-BE49-F238E27FC236}">
                  <a16:creationId xmlns:a16="http://schemas.microsoft.com/office/drawing/2014/main" id="{DB28E453-16F6-473C-9F25-D3F19BB3D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212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69" name="Oval 578">
              <a:extLst>
                <a:ext uri="{FF2B5EF4-FFF2-40B4-BE49-F238E27FC236}">
                  <a16:creationId xmlns:a16="http://schemas.microsoft.com/office/drawing/2014/main" id="{986620F5-E46D-42AD-AEFD-98443025C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134"/>
              <a:ext cx="13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0" name="Oval 579">
              <a:extLst>
                <a:ext uri="{FF2B5EF4-FFF2-40B4-BE49-F238E27FC236}">
                  <a16:creationId xmlns:a16="http://schemas.microsoft.com/office/drawing/2014/main" id="{99610984-5418-48F0-9E2A-C827F15D4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10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1" name="Oval 580">
              <a:extLst>
                <a:ext uri="{FF2B5EF4-FFF2-40B4-BE49-F238E27FC236}">
                  <a16:creationId xmlns:a16="http://schemas.microsoft.com/office/drawing/2014/main" id="{A84899EA-E013-4813-B49E-099409F85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212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2" name="Oval 581">
              <a:extLst>
                <a:ext uri="{FF2B5EF4-FFF2-40B4-BE49-F238E27FC236}">
                  <a16:creationId xmlns:a16="http://schemas.microsoft.com/office/drawing/2014/main" id="{8C7A4777-2F08-49D0-9CA0-8FE1A7177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11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3" name="Oval 582">
              <a:extLst>
                <a:ext uri="{FF2B5EF4-FFF2-40B4-BE49-F238E27FC236}">
                  <a16:creationId xmlns:a16="http://schemas.microsoft.com/office/drawing/2014/main" id="{5E04F4FA-293B-4EFC-AB2D-77581E096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210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4" name="Oval 583">
              <a:extLst>
                <a:ext uri="{FF2B5EF4-FFF2-40B4-BE49-F238E27FC236}">
                  <a16:creationId xmlns:a16="http://schemas.microsoft.com/office/drawing/2014/main" id="{FC26C5CC-9B21-4889-B49D-CD58AE226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12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5" name="Oval 584">
              <a:extLst>
                <a:ext uri="{FF2B5EF4-FFF2-40B4-BE49-F238E27FC236}">
                  <a16:creationId xmlns:a16="http://schemas.microsoft.com/office/drawing/2014/main" id="{28A598FD-E509-46C3-A78E-524A00810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13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6" name="Oval 585">
              <a:extLst>
                <a:ext uri="{FF2B5EF4-FFF2-40B4-BE49-F238E27FC236}">
                  <a16:creationId xmlns:a16="http://schemas.microsoft.com/office/drawing/2014/main" id="{9D46516E-EF42-4B18-99B2-A30660A71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214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7" name="Oval 586">
              <a:extLst>
                <a:ext uri="{FF2B5EF4-FFF2-40B4-BE49-F238E27FC236}">
                  <a16:creationId xmlns:a16="http://schemas.microsoft.com/office/drawing/2014/main" id="{64873059-30CD-4966-9C12-F76BF5CA3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1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8" name="Oval 587">
              <a:extLst>
                <a:ext uri="{FF2B5EF4-FFF2-40B4-BE49-F238E27FC236}">
                  <a16:creationId xmlns:a16="http://schemas.microsoft.com/office/drawing/2014/main" id="{3AC6BDF0-17BC-4A59-8A45-9A59F1B7A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236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79" name="Oval 588">
              <a:extLst>
                <a:ext uri="{FF2B5EF4-FFF2-40B4-BE49-F238E27FC236}">
                  <a16:creationId xmlns:a16="http://schemas.microsoft.com/office/drawing/2014/main" id="{F2D5944C-1E3A-4CE3-B94A-51517A8D1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38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80" name="Oval 589">
              <a:extLst>
                <a:ext uri="{FF2B5EF4-FFF2-40B4-BE49-F238E27FC236}">
                  <a16:creationId xmlns:a16="http://schemas.microsoft.com/office/drawing/2014/main" id="{EAFD8316-28FB-48C8-BDE7-9616EB50B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37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81" name="Oval 590">
              <a:extLst>
                <a:ext uri="{FF2B5EF4-FFF2-40B4-BE49-F238E27FC236}">
                  <a16:creationId xmlns:a16="http://schemas.microsoft.com/office/drawing/2014/main" id="{0E28E0F7-CD65-4817-84F5-A94F00184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34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82" name="Oval 591">
              <a:extLst>
                <a:ext uri="{FF2B5EF4-FFF2-40B4-BE49-F238E27FC236}">
                  <a16:creationId xmlns:a16="http://schemas.microsoft.com/office/drawing/2014/main" id="{88B4177B-0B43-438A-9009-10DB7BB32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236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83" name="Oval 592">
              <a:extLst>
                <a:ext uri="{FF2B5EF4-FFF2-40B4-BE49-F238E27FC236}">
                  <a16:creationId xmlns:a16="http://schemas.microsoft.com/office/drawing/2014/main" id="{DD5D7A7F-7A1E-4AC5-8395-ABAA91656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38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84" name="Oval 593">
              <a:extLst>
                <a:ext uri="{FF2B5EF4-FFF2-40B4-BE49-F238E27FC236}">
                  <a16:creationId xmlns:a16="http://schemas.microsoft.com/office/drawing/2014/main" id="{E0FD9E42-DBA0-43EA-B4BE-C28E50034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39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85" name="Oval 594">
              <a:extLst>
                <a:ext uri="{FF2B5EF4-FFF2-40B4-BE49-F238E27FC236}">
                  <a16:creationId xmlns:a16="http://schemas.microsoft.com/office/drawing/2014/main" id="{B2528C8E-D2C2-488E-9305-822F97C45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240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86" name="Oval 595">
              <a:extLst>
                <a:ext uri="{FF2B5EF4-FFF2-40B4-BE49-F238E27FC236}">
                  <a16:creationId xmlns:a16="http://schemas.microsoft.com/office/drawing/2014/main" id="{FCD46DDC-00EB-4C51-9F40-DBF0222E6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4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87" name="Oval 596">
              <a:extLst>
                <a:ext uri="{FF2B5EF4-FFF2-40B4-BE49-F238E27FC236}">
                  <a16:creationId xmlns:a16="http://schemas.microsoft.com/office/drawing/2014/main" id="{5F0307D6-1EE0-413E-BD2A-064C63A26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237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88" name="Oval 597">
              <a:extLst>
                <a:ext uri="{FF2B5EF4-FFF2-40B4-BE49-F238E27FC236}">
                  <a16:creationId xmlns:a16="http://schemas.microsoft.com/office/drawing/2014/main" id="{1D9CDFF3-AF02-4554-9582-67197254F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239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89" name="Oval 598">
              <a:extLst>
                <a:ext uri="{FF2B5EF4-FFF2-40B4-BE49-F238E27FC236}">
                  <a16:creationId xmlns:a16="http://schemas.microsoft.com/office/drawing/2014/main" id="{A06D2938-C512-4A26-BA95-8B48EF4E3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38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90" name="Oval 599">
              <a:extLst>
                <a:ext uri="{FF2B5EF4-FFF2-40B4-BE49-F238E27FC236}">
                  <a16:creationId xmlns:a16="http://schemas.microsoft.com/office/drawing/2014/main" id="{F9E658BC-C293-4957-A60C-441847811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37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91" name="Oval 600">
              <a:extLst>
                <a:ext uri="{FF2B5EF4-FFF2-40B4-BE49-F238E27FC236}">
                  <a16:creationId xmlns:a16="http://schemas.microsoft.com/office/drawing/2014/main" id="{6C5A1AE1-58F9-4A6F-AF39-75DD0F527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39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92" name="Oval 601">
              <a:extLst>
                <a:ext uri="{FF2B5EF4-FFF2-40B4-BE49-F238E27FC236}">
                  <a16:creationId xmlns:a16="http://schemas.microsoft.com/office/drawing/2014/main" id="{6B1F9A7B-B2DC-4B8D-8276-08BAB3E0F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40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93" name="Oval 602">
              <a:extLst>
                <a:ext uri="{FF2B5EF4-FFF2-40B4-BE49-F238E27FC236}">
                  <a16:creationId xmlns:a16="http://schemas.microsoft.com/office/drawing/2014/main" id="{38BF8F70-2070-4E84-A2D0-E5D8934E7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41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94" name="Oval 603">
              <a:extLst>
                <a:ext uri="{FF2B5EF4-FFF2-40B4-BE49-F238E27FC236}">
                  <a16:creationId xmlns:a16="http://schemas.microsoft.com/office/drawing/2014/main" id="{298BB9B4-E6F6-499B-AEAB-1B7B46895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41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95" name="Oval 604">
              <a:extLst>
                <a:ext uri="{FF2B5EF4-FFF2-40B4-BE49-F238E27FC236}">
                  <a16:creationId xmlns:a16="http://schemas.microsoft.com/office/drawing/2014/main" id="{83BA0820-082C-485F-80FA-D09E0019B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222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96" name="Oval 605">
              <a:extLst>
                <a:ext uri="{FF2B5EF4-FFF2-40B4-BE49-F238E27FC236}">
                  <a16:creationId xmlns:a16="http://schemas.microsoft.com/office/drawing/2014/main" id="{2396B0BC-9164-4F79-95B1-A28F62DA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247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97" name="Oval 606">
              <a:extLst>
                <a:ext uri="{FF2B5EF4-FFF2-40B4-BE49-F238E27FC236}">
                  <a16:creationId xmlns:a16="http://schemas.microsoft.com/office/drawing/2014/main" id="{D55913DE-AB3D-4C41-9C48-30BB09190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236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98" name="Oval 607">
              <a:extLst>
                <a:ext uri="{FF2B5EF4-FFF2-40B4-BE49-F238E27FC236}">
                  <a16:creationId xmlns:a16="http://schemas.microsoft.com/office/drawing/2014/main" id="{437A75AD-CCB4-49BE-AD06-8E41236EB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2213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9999" name="Oval 608">
              <a:extLst>
                <a:ext uri="{FF2B5EF4-FFF2-40B4-BE49-F238E27FC236}">
                  <a16:creationId xmlns:a16="http://schemas.microsoft.com/office/drawing/2014/main" id="{8BE0893C-2824-4376-8ECE-47F57EF9E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226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00" name="Oval 609">
              <a:extLst>
                <a:ext uri="{FF2B5EF4-FFF2-40B4-BE49-F238E27FC236}">
                  <a16:creationId xmlns:a16="http://schemas.microsoft.com/office/drawing/2014/main" id="{C6C254E9-5E6E-448C-8B53-E57FBB985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24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01" name="Oval 610">
              <a:extLst>
                <a:ext uri="{FF2B5EF4-FFF2-40B4-BE49-F238E27FC236}">
                  <a16:creationId xmlns:a16="http://schemas.microsoft.com/office/drawing/2014/main" id="{CD1640C9-4BF9-4CA2-BCE7-DDE4CF47D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11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02" name="Oval 611">
              <a:extLst>
                <a:ext uri="{FF2B5EF4-FFF2-40B4-BE49-F238E27FC236}">
                  <a16:creationId xmlns:a16="http://schemas.microsoft.com/office/drawing/2014/main" id="{C6138125-98BA-4EFE-952C-22F7AABD3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" y="213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03" name="Oval 612">
              <a:extLst>
                <a:ext uri="{FF2B5EF4-FFF2-40B4-BE49-F238E27FC236}">
                  <a16:creationId xmlns:a16="http://schemas.microsoft.com/office/drawing/2014/main" id="{9F506C38-B6EC-4DC9-9F80-D4E599D65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" y="212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04" name="Oval 613">
              <a:extLst>
                <a:ext uri="{FF2B5EF4-FFF2-40B4-BE49-F238E27FC236}">
                  <a16:creationId xmlns:a16="http://schemas.microsoft.com/office/drawing/2014/main" id="{A72A1DE7-EEBC-4510-8AA5-D6DE1CB67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8" y="211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05" name="Oval 614">
              <a:extLst>
                <a:ext uri="{FF2B5EF4-FFF2-40B4-BE49-F238E27FC236}">
                  <a16:creationId xmlns:a16="http://schemas.microsoft.com/office/drawing/2014/main" id="{BDEE4ECC-2DA0-4077-ACDC-47FA579B2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6" y="213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06" name="Oval 615">
              <a:extLst>
                <a:ext uri="{FF2B5EF4-FFF2-40B4-BE49-F238E27FC236}">
                  <a16:creationId xmlns:a16="http://schemas.microsoft.com/office/drawing/2014/main" id="{6F467351-4408-4F65-B8A7-E8DCA48A5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" y="214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07" name="Oval 616">
              <a:extLst>
                <a:ext uri="{FF2B5EF4-FFF2-40B4-BE49-F238E27FC236}">
                  <a16:creationId xmlns:a16="http://schemas.microsoft.com/office/drawing/2014/main" id="{6D0E411F-A2B6-4C63-BE44-1DC84A922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9" y="215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08" name="Oval 617">
              <a:extLst>
                <a:ext uri="{FF2B5EF4-FFF2-40B4-BE49-F238E27FC236}">
                  <a16:creationId xmlns:a16="http://schemas.microsoft.com/office/drawing/2014/main" id="{71F11A9D-1C64-44FD-B6AB-EB46BECF4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3" y="215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09" name="Oval 618">
              <a:extLst>
                <a:ext uri="{FF2B5EF4-FFF2-40B4-BE49-F238E27FC236}">
                  <a16:creationId xmlns:a16="http://schemas.microsoft.com/office/drawing/2014/main" id="{1DBA471C-1D18-4B1B-8F1E-84B191006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9" y="218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10" name="Oval 619">
              <a:extLst>
                <a:ext uri="{FF2B5EF4-FFF2-40B4-BE49-F238E27FC236}">
                  <a16:creationId xmlns:a16="http://schemas.microsoft.com/office/drawing/2014/main" id="{D3A8314B-895A-4CCC-8814-5A72CDE3B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2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11" name="Oval 620">
              <a:extLst>
                <a:ext uri="{FF2B5EF4-FFF2-40B4-BE49-F238E27FC236}">
                  <a16:creationId xmlns:a16="http://schemas.microsoft.com/office/drawing/2014/main" id="{FB17706E-B192-4B67-8956-F8FBB1CAD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4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12" name="Oval 621">
              <a:extLst>
                <a:ext uri="{FF2B5EF4-FFF2-40B4-BE49-F238E27FC236}">
                  <a16:creationId xmlns:a16="http://schemas.microsoft.com/office/drawing/2014/main" id="{3847CE34-421E-4E50-9C7D-98FB1A44D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8" y="216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13" name="Oval 622">
              <a:extLst>
                <a:ext uri="{FF2B5EF4-FFF2-40B4-BE49-F238E27FC236}">
                  <a16:creationId xmlns:a16="http://schemas.microsoft.com/office/drawing/2014/main" id="{D7C611D4-6253-47EB-8B4D-1661DA3AE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" y="218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14" name="Oval 623">
              <a:extLst>
                <a:ext uri="{FF2B5EF4-FFF2-40B4-BE49-F238E27FC236}">
                  <a16:creationId xmlns:a16="http://schemas.microsoft.com/office/drawing/2014/main" id="{2ED6E02D-8A64-4AEE-AB61-970CFD55F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5" y="221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15" name="Oval 624">
              <a:extLst>
                <a:ext uri="{FF2B5EF4-FFF2-40B4-BE49-F238E27FC236}">
                  <a16:creationId xmlns:a16="http://schemas.microsoft.com/office/drawing/2014/main" id="{7D381934-FEC7-4CA3-8214-38D8B55BE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3" y="221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16" name="Oval 625">
              <a:extLst>
                <a:ext uri="{FF2B5EF4-FFF2-40B4-BE49-F238E27FC236}">
                  <a16:creationId xmlns:a16="http://schemas.microsoft.com/office/drawing/2014/main" id="{D0728E28-2196-4945-A6ED-525530F6C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1" y="2223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17" name="Oval 626">
              <a:extLst>
                <a:ext uri="{FF2B5EF4-FFF2-40B4-BE49-F238E27FC236}">
                  <a16:creationId xmlns:a16="http://schemas.microsoft.com/office/drawing/2014/main" id="{62902FD2-A9F3-4252-861E-73CEBFFA7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16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18" name="Oval 627">
              <a:extLst>
                <a:ext uri="{FF2B5EF4-FFF2-40B4-BE49-F238E27FC236}">
                  <a16:creationId xmlns:a16="http://schemas.microsoft.com/office/drawing/2014/main" id="{0CB4F9EA-5FC9-435A-B1F6-8EE134F09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" y="22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19" name="Oval 628">
              <a:extLst>
                <a:ext uri="{FF2B5EF4-FFF2-40B4-BE49-F238E27FC236}">
                  <a16:creationId xmlns:a16="http://schemas.microsoft.com/office/drawing/2014/main" id="{B1C477E7-2134-412E-892E-EB7428840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257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20" name="Oval 629">
              <a:extLst>
                <a:ext uri="{FF2B5EF4-FFF2-40B4-BE49-F238E27FC236}">
                  <a16:creationId xmlns:a16="http://schemas.microsoft.com/office/drawing/2014/main" id="{08E943F2-3610-4EFD-A299-FD822DAE4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267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21" name="Oval 630">
              <a:extLst>
                <a:ext uri="{FF2B5EF4-FFF2-40B4-BE49-F238E27FC236}">
                  <a16:creationId xmlns:a16="http://schemas.microsoft.com/office/drawing/2014/main" id="{6B33D5AB-290B-455F-AB9E-858206CD4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265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22" name="Oval 631">
              <a:extLst>
                <a:ext uri="{FF2B5EF4-FFF2-40B4-BE49-F238E27FC236}">
                  <a16:creationId xmlns:a16="http://schemas.microsoft.com/office/drawing/2014/main" id="{AB9D77EF-E569-45F1-9A0B-AF06C89F8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28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23" name="Oval 632">
              <a:extLst>
                <a:ext uri="{FF2B5EF4-FFF2-40B4-BE49-F238E27FC236}">
                  <a16:creationId xmlns:a16="http://schemas.microsoft.com/office/drawing/2014/main" id="{B4C6EACE-A42D-4E6F-85D0-E49619F07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27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24" name="Oval 633">
              <a:extLst>
                <a:ext uri="{FF2B5EF4-FFF2-40B4-BE49-F238E27FC236}">
                  <a16:creationId xmlns:a16="http://schemas.microsoft.com/office/drawing/2014/main" id="{F69C7B4A-9C7A-42BA-B336-B7DA009EC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29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25" name="Oval 634">
              <a:extLst>
                <a:ext uri="{FF2B5EF4-FFF2-40B4-BE49-F238E27FC236}">
                  <a16:creationId xmlns:a16="http://schemas.microsoft.com/office/drawing/2014/main" id="{ECC2BB87-25CC-4801-AE1B-B0FAF5B5E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30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26" name="Oval 635">
              <a:extLst>
                <a:ext uri="{FF2B5EF4-FFF2-40B4-BE49-F238E27FC236}">
                  <a16:creationId xmlns:a16="http://schemas.microsoft.com/office/drawing/2014/main" id="{E3BCD4B6-BA83-4CEB-A8AD-A930A719C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28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27" name="Oval 636">
              <a:extLst>
                <a:ext uri="{FF2B5EF4-FFF2-40B4-BE49-F238E27FC236}">
                  <a16:creationId xmlns:a16="http://schemas.microsoft.com/office/drawing/2014/main" id="{0A9DA780-49E3-4754-8097-E9FAF5F08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232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28" name="Oval 637">
              <a:extLst>
                <a:ext uri="{FF2B5EF4-FFF2-40B4-BE49-F238E27FC236}">
                  <a16:creationId xmlns:a16="http://schemas.microsoft.com/office/drawing/2014/main" id="{AB47F140-7DD4-4146-88E2-3EF21DA9C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233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29" name="Oval 638">
              <a:extLst>
                <a:ext uri="{FF2B5EF4-FFF2-40B4-BE49-F238E27FC236}">
                  <a16:creationId xmlns:a16="http://schemas.microsoft.com/office/drawing/2014/main" id="{80603CF9-F75E-4E92-B768-AD63B2E04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234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30" name="Oval 639">
              <a:extLst>
                <a:ext uri="{FF2B5EF4-FFF2-40B4-BE49-F238E27FC236}">
                  <a16:creationId xmlns:a16="http://schemas.microsoft.com/office/drawing/2014/main" id="{4508D894-355D-4173-9CC2-3DA120E81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" y="236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31" name="Oval 640">
              <a:extLst>
                <a:ext uri="{FF2B5EF4-FFF2-40B4-BE49-F238E27FC236}">
                  <a16:creationId xmlns:a16="http://schemas.microsoft.com/office/drawing/2014/main" id="{758A24D6-3A27-418F-A0DF-581025903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0" y="235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32" name="Oval 641">
              <a:extLst>
                <a:ext uri="{FF2B5EF4-FFF2-40B4-BE49-F238E27FC236}">
                  <a16:creationId xmlns:a16="http://schemas.microsoft.com/office/drawing/2014/main" id="{2786D0FF-3523-4DDA-B2E7-CBF51FCC7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239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33" name="Oval 642">
              <a:extLst>
                <a:ext uri="{FF2B5EF4-FFF2-40B4-BE49-F238E27FC236}">
                  <a16:creationId xmlns:a16="http://schemas.microsoft.com/office/drawing/2014/main" id="{5707A604-BA21-4EC3-ABF1-D4B885B02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250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34" name="Oval 643">
              <a:extLst>
                <a:ext uri="{FF2B5EF4-FFF2-40B4-BE49-F238E27FC236}">
                  <a16:creationId xmlns:a16="http://schemas.microsoft.com/office/drawing/2014/main" id="{DBD8BFDB-5AC9-4E6F-A722-DF64CC4C1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254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35" name="Oval 644">
              <a:extLst>
                <a:ext uri="{FF2B5EF4-FFF2-40B4-BE49-F238E27FC236}">
                  <a16:creationId xmlns:a16="http://schemas.microsoft.com/office/drawing/2014/main" id="{38DAF5FC-8C01-4A77-B234-CA23E03EA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56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36" name="Oval 645">
              <a:extLst>
                <a:ext uri="{FF2B5EF4-FFF2-40B4-BE49-F238E27FC236}">
                  <a16:creationId xmlns:a16="http://schemas.microsoft.com/office/drawing/2014/main" id="{D17B2BA9-7D50-424C-ACBB-E8002C82A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257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37" name="Oval 646">
              <a:extLst>
                <a:ext uri="{FF2B5EF4-FFF2-40B4-BE49-F238E27FC236}">
                  <a16:creationId xmlns:a16="http://schemas.microsoft.com/office/drawing/2014/main" id="{365340B5-EDFF-4720-8700-0BA0CFCA3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261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38" name="Oval 647">
              <a:extLst>
                <a:ext uri="{FF2B5EF4-FFF2-40B4-BE49-F238E27FC236}">
                  <a16:creationId xmlns:a16="http://schemas.microsoft.com/office/drawing/2014/main" id="{C9AC392B-115C-4038-A251-56BFBA52D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63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39" name="Oval 648">
              <a:extLst>
                <a:ext uri="{FF2B5EF4-FFF2-40B4-BE49-F238E27FC236}">
                  <a16:creationId xmlns:a16="http://schemas.microsoft.com/office/drawing/2014/main" id="{150DECBF-639D-47F5-9F16-2BD40A258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264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40" name="Oval 649">
              <a:extLst>
                <a:ext uri="{FF2B5EF4-FFF2-40B4-BE49-F238E27FC236}">
                  <a16:creationId xmlns:a16="http://schemas.microsoft.com/office/drawing/2014/main" id="{8765917A-D337-483E-A485-16AA53D0A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3" y="269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41" name="Oval 650">
              <a:extLst>
                <a:ext uri="{FF2B5EF4-FFF2-40B4-BE49-F238E27FC236}">
                  <a16:creationId xmlns:a16="http://schemas.microsoft.com/office/drawing/2014/main" id="{10EDEA8B-9754-4D62-8FCE-4B28FAD4C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68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42" name="Oval 651">
              <a:extLst>
                <a:ext uri="{FF2B5EF4-FFF2-40B4-BE49-F238E27FC236}">
                  <a16:creationId xmlns:a16="http://schemas.microsoft.com/office/drawing/2014/main" id="{900E016B-A3D7-4D40-9B4B-FB82FA0C5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272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43" name="Oval 652">
              <a:extLst>
                <a:ext uri="{FF2B5EF4-FFF2-40B4-BE49-F238E27FC236}">
                  <a16:creationId xmlns:a16="http://schemas.microsoft.com/office/drawing/2014/main" id="{817D9498-66FB-4445-9FEB-23DF1CA22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275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44" name="Oval 653">
              <a:extLst>
                <a:ext uri="{FF2B5EF4-FFF2-40B4-BE49-F238E27FC236}">
                  <a16:creationId xmlns:a16="http://schemas.microsoft.com/office/drawing/2014/main" id="{C632DB0B-026A-46DE-AB71-B177266D2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78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45" name="Oval 654">
              <a:extLst>
                <a:ext uri="{FF2B5EF4-FFF2-40B4-BE49-F238E27FC236}">
                  <a16:creationId xmlns:a16="http://schemas.microsoft.com/office/drawing/2014/main" id="{FD31F20E-4268-4CFB-8C84-0C1BF1BF5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27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46" name="Oval 655">
              <a:extLst>
                <a:ext uri="{FF2B5EF4-FFF2-40B4-BE49-F238E27FC236}">
                  <a16:creationId xmlns:a16="http://schemas.microsoft.com/office/drawing/2014/main" id="{1C12BE57-2E3C-434F-9539-7CABF3A6E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70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47" name="Oval 656">
              <a:extLst>
                <a:ext uri="{FF2B5EF4-FFF2-40B4-BE49-F238E27FC236}">
                  <a16:creationId xmlns:a16="http://schemas.microsoft.com/office/drawing/2014/main" id="{42919609-7627-465A-AB90-BC0943512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6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48" name="Oval 657">
              <a:extLst>
                <a:ext uri="{FF2B5EF4-FFF2-40B4-BE49-F238E27FC236}">
                  <a16:creationId xmlns:a16="http://schemas.microsoft.com/office/drawing/2014/main" id="{1A293108-A751-41A7-9A38-3F74F1099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6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49" name="Oval 658">
              <a:extLst>
                <a:ext uri="{FF2B5EF4-FFF2-40B4-BE49-F238E27FC236}">
                  <a16:creationId xmlns:a16="http://schemas.microsoft.com/office/drawing/2014/main" id="{D6494007-FE01-4B80-B35C-87BA88BB8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257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50" name="Oval 659">
              <a:extLst>
                <a:ext uri="{FF2B5EF4-FFF2-40B4-BE49-F238E27FC236}">
                  <a16:creationId xmlns:a16="http://schemas.microsoft.com/office/drawing/2014/main" id="{2049AB14-DBDF-4966-AAA8-0E7859F50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5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51" name="Oval 660">
              <a:extLst>
                <a:ext uri="{FF2B5EF4-FFF2-40B4-BE49-F238E27FC236}">
                  <a16:creationId xmlns:a16="http://schemas.microsoft.com/office/drawing/2014/main" id="{1D8F298C-71B8-493F-B495-985BCAE61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49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52" name="Oval 661">
              <a:extLst>
                <a:ext uri="{FF2B5EF4-FFF2-40B4-BE49-F238E27FC236}">
                  <a16:creationId xmlns:a16="http://schemas.microsoft.com/office/drawing/2014/main" id="{49E2AB12-7688-47E8-AAA1-9C4C12E76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26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53" name="Oval 662">
              <a:extLst>
                <a:ext uri="{FF2B5EF4-FFF2-40B4-BE49-F238E27FC236}">
                  <a16:creationId xmlns:a16="http://schemas.microsoft.com/office/drawing/2014/main" id="{2B7F9E78-122B-44F0-9B9F-B733941E4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67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54" name="Oval 663">
              <a:extLst>
                <a:ext uri="{FF2B5EF4-FFF2-40B4-BE49-F238E27FC236}">
                  <a16:creationId xmlns:a16="http://schemas.microsoft.com/office/drawing/2014/main" id="{095BC92B-6391-4449-A0EB-04B8090F3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4" y="273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55" name="Oval 664">
              <a:extLst>
                <a:ext uri="{FF2B5EF4-FFF2-40B4-BE49-F238E27FC236}">
                  <a16:creationId xmlns:a16="http://schemas.microsoft.com/office/drawing/2014/main" id="{67EE0ABC-F535-446C-9706-27CDA4DC7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275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56" name="Oval 665">
              <a:extLst>
                <a:ext uri="{FF2B5EF4-FFF2-40B4-BE49-F238E27FC236}">
                  <a16:creationId xmlns:a16="http://schemas.microsoft.com/office/drawing/2014/main" id="{08B9F2FE-0DDB-421D-A3AA-95D31E321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84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57" name="Oval 666">
              <a:extLst>
                <a:ext uri="{FF2B5EF4-FFF2-40B4-BE49-F238E27FC236}">
                  <a16:creationId xmlns:a16="http://schemas.microsoft.com/office/drawing/2014/main" id="{47FD0C65-DF11-4C9B-BE2E-90552AD1A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82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58" name="Oval 667">
              <a:extLst>
                <a:ext uri="{FF2B5EF4-FFF2-40B4-BE49-F238E27FC236}">
                  <a16:creationId xmlns:a16="http://schemas.microsoft.com/office/drawing/2014/main" id="{B3EC5A04-C42C-4993-8028-FA27A94E6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283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59" name="Oval 668">
              <a:extLst>
                <a:ext uri="{FF2B5EF4-FFF2-40B4-BE49-F238E27FC236}">
                  <a16:creationId xmlns:a16="http://schemas.microsoft.com/office/drawing/2014/main" id="{61EEAFC2-1204-4AAD-8AE8-DB7D7AC93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287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60" name="Oval 669">
              <a:extLst>
                <a:ext uri="{FF2B5EF4-FFF2-40B4-BE49-F238E27FC236}">
                  <a16:creationId xmlns:a16="http://schemas.microsoft.com/office/drawing/2014/main" id="{41389893-4232-4A86-8F5C-CDD4ED303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89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61" name="Oval 670">
              <a:extLst>
                <a:ext uri="{FF2B5EF4-FFF2-40B4-BE49-F238E27FC236}">
                  <a16:creationId xmlns:a16="http://schemas.microsoft.com/office/drawing/2014/main" id="{872AF04F-75CC-4104-952F-2194647A3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292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62" name="Oval 671">
              <a:extLst>
                <a:ext uri="{FF2B5EF4-FFF2-40B4-BE49-F238E27FC236}">
                  <a16:creationId xmlns:a16="http://schemas.microsoft.com/office/drawing/2014/main" id="{E0BC7CE3-AB0E-46E5-9962-7D4D8BF96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9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63" name="Oval 672">
              <a:extLst>
                <a:ext uri="{FF2B5EF4-FFF2-40B4-BE49-F238E27FC236}">
                  <a16:creationId xmlns:a16="http://schemas.microsoft.com/office/drawing/2014/main" id="{BE6B7340-7D02-44ED-80DB-3A6C7AAEC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89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64" name="Oval 673">
              <a:extLst>
                <a:ext uri="{FF2B5EF4-FFF2-40B4-BE49-F238E27FC236}">
                  <a16:creationId xmlns:a16="http://schemas.microsoft.com/office/drawing/2014/main" id="{213A9D8C-8EB9-4D76-8C3F-6EA788BFF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5" y="28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65" name="Oval 674">
              <a:extLst>
                <a:ext uri="{FF2B5EF4-FFF2-40B4-BE49-F238E27FC236}">
                  <a16:creationId xmlns:a16="http://schemas.microsoft.com/office/drawing/2014/main" id="{3C8C040B-570C-4D4C-ABD2-41747EEA1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79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66" name="Oval 675">
              <a:extLst>
                <a:ext uri="{FF2B5EF4-FFF2-40B4-BE49-F238E27FC236}">
                  <a16:creationId xmlns:a16="http://schemas.microsoft.com/office/drawing/2014/main" id="{22368950-6073-4A7D-B12F-33B3BAECE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73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67" name="Oval 676">
              <a:extLst>
                <a:ext uri="{FF2B5EF4-FFF2-40B4-BE49-F238E27FC236}">
                  <a16:creationId xmlns:a16="http://schemas.microsoft.com/office/drawing/2014/main" id="{BFEA9F0D-E1FB-41B6-8544-410FAF32D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67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68" name="Oval 677">
              <a:extLst>
                <a:ext uri="{FF2B5EF4-FFF2-40B4-BE49-F238E27FC236}">
                  <a16:creationId xmlns:a16="http://schemas.microsoft.com/office/drawing/2014/main" id="{00FFBA1C-0DF0-4F18-BBD9-5CDC29328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70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69" name="Oval 678">
              <a:extLst>
                <a:ext uri="{FF2B5EF4-FFF2-40B4-BE49-F238E27FC236}">
                  <a16:creationId xmlns:a16="http://schemas.microsoft.com/office/drawing/2014/main" id="{6C1055BB-712A-44EF-99EC-97BF38943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277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70" name="Oval 679">
              <a:extLst>
                <a:ext uri="{FF2B5EF4-FFF2-40B4-BE49-F238E27FC236}">
                  <a16:creationId xmlns:a16="http://schemas.microsoft.com/office/drawing/2014/main" id="{1D7BF65E-CCCF-426A-AF5D-053C36E25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8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71" name="Oval 680">
              <a:extLst>
                <a:ext uri="{FF2B5EF4-FFF2-40B4-BE49-F238E27FC236}">
                  <a16:creationId xmlns:a16="http://schemas.microsoft.com/office/drawing/2014/main" id="{656F12B9-12FC-41AA-9773-61A276242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244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72" name="Oval 681">
              <a:extLst>
                <a:ext uri="{FF2B5EF4-FFF2-40B4-BE49-F238E27FC236}">
                  <a16:creationId xmlns:a16="http://schemas.microsoft.com/office/drawing/2014/main" id="{A3EF3F45-D1F2-4AA0-AEE0-BCE31A7C4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2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73" name="Oval 682">
              <a:extLst>
                <a:ext uri="{FF2B5EF4-FFF2-40B4-BE49-F238E27FC236}">
                  <a16:creationId xmlns:a16="http://schemas.microsoft.com/office/drawing/2014/main" id="{5A02EA94-BECE-4E13-97B0-2CF036EB6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" y="223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74" name="Oval 683">
              <a:extLst>
                <a:ext uri="{FF2B5EF4-FFF2-40B4-BE49-F238E27FC236}">
                  <a16:creationId xmlns:a16="http://schemas.microsoft.com/office/drawing/2014/main" id="{377F3CF6-BE4E-49B9-BA77-7073DAB66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26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75" name="Oval 684">
              <a:extLst>
                <a:ext uri="{FF2B5EF4-FFF2-40B4-BE49-F238E27FC236}">
                  <a16:creationId xmlns:a16="http://schemas.microsoft.com/office/drawing/2014/main" id="{A72601F6-6CE5-4C08-904D-C1DF58E49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228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76" name="Oval 685">
              <a:extLst>
                <a:ext uri="{FF2B5EF4-FFF2-40B4-BE49-F238E27FC236}">
                  <a16:creationId xmlns:a16="http://schemas.microsoft.com/office/drawing/2014/main" id="{B56D5DF7-3B26-4E3B-8051-5CC100901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217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77" name="Oval 686">
              <a:extLst>
                <a:ext uri="{FF2B5EF4-FFF2-40B4-BE49-F238E27FC236}">
                  <a16:creationId xmlns:a16="http://schemas.microsoft.com/office/drawing/2014/main" id="{E23FD3F7-10F9-4E71-9E1C-3D94DD0E7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" y="2101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78" name="Oval 687">
              <a:extLst>
                <a:ext uri="{FF2B5EF4-FFF2-40B4-BE49-F238E27FC236}">
                  <a16:creationId xmlns:a16="http://schemas.microsoft.com/office/drawing/2014/main" id="{F932300C-B262-4CA0-8A13-57AD78CA6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3" y="2090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79" name="Oval 688">
              <a:extLst>
                <a:ext uri="{FF2B5EF4-FFF2-40B4-BE49-F238E27FC236}">
                  <a16:creationId xmlns:a16="http://schemas.microsoft.com/office/drawing/2014/main" id="{B44AA34D-C0A8-4DF9-A244-73DE4C39F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" y="207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80" name="Oval 689">
              <a:extLst>
                <a:ext uri="{FF2B5EF4-FFF2-40B4-BE49-F238E27FC236}">
                  <a16:creationId xmlns:a16="http://schemas.microsoft.com/office/drawing/2014/main" id="{6B74F081-631F-476F-9812-8C58CA502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9" y="2093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81" name="Oval 690">
              <a:extLst>
                <a:ext uri="{FF2B5EF4-FFF2-40B4-BE49-F238E27FC236}">
                  <a16:creationId xmlns:a16="http://schemas.microsoft.com/office/drawing/2014/main" id="{E493AD98-D2F5-4C44-BE3E-519730CB1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3" y="2041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82" name="Oval 691">
              <a:extLst>
                <a:ext uri="{FF2B5EF4-FFF2-40B4-BE49-F238E27FC236}">
                  <a16:creationId xmlns:a16="http://schemas.microsoft.com/office/drawing/2014/main" id="{B1898CFE-DE28-4F81-96E7-8E1637A40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033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83" name="Oval 692">
              <a:extLst>
                <a:ext uri="{FF2B5EF4-FFF2-40B4-BE49-F238E27FC236}">
                  <a16:creationId xmlns:a16="http://schemas.microsoft.com/office/drawing/2014/main" id="{7E79B1D4-1991-483D-AD97-33D4EFC47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201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84" name="Oval 693">
              <a:extLst>
                <a:ext uri="{FF2B5EF4-FFF2-40B4-BE49-F238E27FC236}">
                  <a16:creationId xmlns:a16="http://schemas.microsoft.com/office/drawing/2014/main" id="{38B5DD9F-0546-40AC-82BE-432FEB992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203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85" name="Oval 694">
              <a:extLst>
                <a:ext uri="{FF2B5EF4-FFF2-40B4-BE49-F238E27FC236}">
                  <a16:creationId xmlns:a16="http://schemas.microsoft.com/office/drawing/2014/main" id="{A644B2F4-570A-46FC-924C-9EA3FB45F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0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86" name="Oval 695">
              <a:extLst>
                <a:ext uri="{FF2B5EF4-FFF2-40B4-BE49-F238E27FC236}">
                  <a16:creationId xmlns:a16="http://schemas.microsoft.com/office/drawing/2014/main" id="{832A4946-02F0-450C-855F-A0E4CB110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199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87" name="Oval 696">
              <a:extLst>
                <a:ext uri="{FF2B5EF4-FFF2-40B4-BE49-F238E27FC236}">
                  <a16:creationId xmlns:a16="http://schemas.microsoft.com/office/drawing/2014/main" id="{6EAF0913-7413-48BC-919B-C72B95CDF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1999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88" name="Oval 697">
              <a:extLst>
                <a:ext uri="{FF2B5EF4-FFF2-40B4-BE49-F238E27FC236}">
                  <a16:creationId xmlns:a16="http://schemas.microsoft.com/office/drawing/2014/main" id="{56B8C523-86C3-4CFA-840B-20AB432E0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009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89" name="Oval 698">
              <a:extLst>
                <a:ext uri="{FF2B5EF4-FFF2-40B4-BE49-F238E27FC236}">
                  <a16:creationId xmlns:a16="http://schemas.microsoft.com/office/drawing/2014/main" id="{32F35A41-6678-4FE7-8E1A-9756F70E9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197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90" name="Oval 699">
              <a:extLst>
                <a:ext uri="{FF2B5EF4-FFF2-40B4-BE49-F238E27FC236}">
                  <a16:creationId xmlns:a16="http://schemas.microsoft.com/office/drawing/2014/main" id="{9DB7F515-A6DC-4951-9E21-6A2FA304E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" y="1983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91" name="Oval 700">
              <a:extLst>
                <a:ext uri="{FF2B5EF4-FFF2-40B4-BE49-F238E27FC236}">
                  <a16:creationId xmlns:a16="http://schemas.microsoft.com/office/drawing/2014/main" id="{65EA3B20-5023-4360-B691-92A8493C1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0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92" name="Oval 701">
              <a:extLst>
                <a:ext uri="{FF2B5EF4-FFF2-40B4-BE49-F238E27FC236}">
                  <a16:creationId xmlns:a16="http://schemas.microsoft.com/office/drawing/2014/main" id="{7EF1870A-8723-485E-BD29-D419EEE9C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8" y="201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93" name="Oval 702">
              <a:extLst>
                <a:ext uri="{FF2B5EF4-FFF2-40B4-BE49-F238E27FC236}">
                  <a16:creationId xmlns:a16="http://schemas.microsoft.com/office/drawing/2014/main" id="{9826E13A-27CA-41A3-A460-53B8335AC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200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94" name="Oval 703">
              <a:extLst>
                <a:ext uri="{FF2B5EF4-FFF2-40B4-BE49-F238E27FC236}">
                  <a16:creationId xmlns:a16="http://schemas.microsoft.com/office/drawing/2014/main" id="{566E7913-A1C6-4A68-925B-886E930ED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1968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95" name="Oval 704">
              <a:extLst>
                <a:ext uri="{FF2B5EF4-FFF2-40B4-BE49-F238E27FC236}">
                  <a16:creationId xmlns:a16="http://schemas.microsoft.com/office/drawing/2014/main" id="{5EE8E632-401A-4D13-8003-9F1DE3CB7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194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96" name="Oval 705">
              <a:extLst>
                <a:ext uri="{FF2B5EF4-FFF2-40B4-BE49-F238E27FC236}">
                  <a16:creationId xmlns:a16="http://schemas.microsoft.com/office/drawing/2014/main" id="{AE0259D4-2AF4-447C-B031-924C34EA9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193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97" name="Oval 706">
              <a:extLst>
                <a:ext uri="{FF2B5EF4-FFF2-40B4-BE49-F238E27FC236}">
                  <a16:creationId xmlns:a16="http://schemas.microsoft.com/office/drawing/2014/main" id="{E034B0DA-A93F-498A-9F3E-B4A6157FD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2" y="1929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98" name="Oval 707">
              <a:extLst>
                <a:ext uri="{FF2B5EF4-FFF2-40B4-BE49-F238E27FC236}">
                  <a16:creationId xmlns:a16="http://schemas.microsoft.com/office/drawing/2014/main" id="{1E81AFB6-48C4-41A1-A084-DA1D6469A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193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099" name="Oval 708">
              <a:extLst>
                <a:ext uri="{FF2B5EF4-FFF2-40B4-BE49-F238E27FC236}">
                  <a16:creationId xmlns:a16="http://schemas.microsoft.com/office/drawing/2014/main" id="{43D745E6-9149-4D73-91AA-457333D1C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193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00" name="Oval 709">
              <a:extLst>
                <a:ext uri="{FF2B5EF4-FFF2-40B4-BE49-F238E27FC236}">
                  <a16:creationId xmlns:a16="http://schemas.microsoft.com/office/drawing/2014/main" id="{9EDD5285-133E-401E-BC28-5E008FEBF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194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01" name="Oval 710">
              <a:extLst>
                <a:ext uri="{FF2B5EF4-FFF2-40B4-BE49-F238E27FC236}">
                  <a16:creationId xmlns:a16="http://schemas.microsoft.com/office/drawing/2014/main" id="{DBE31D16-ED86-48BC-9E60-80F7F8E28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196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02" name="Oval 711">
              <a:extLst>
                <a:ext uri="{FF2B5EF4-FFF2-40B4-BE49-F238E27FC236}">
                  <a16:creationId xmlns:a16="http://schemas.microsoft.com/office/drawing/2014/main" id="{5AE5AE2C-C795-4957-B0D1-EA1BE1231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197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03" name="Oval 712">
              <a:extLst>
                <a:ext uri="{FF2B5EF4-FFF2-40B4-BE49-F238E27FC236}">
                  <a16:creationId xmlns:a16="http://schemas.microsoft.com/office/drawing/2014/main" id="{E8F37FF8-1D34-4692-9B15-1257D5244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197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04" name="Oval 713">
              <a:extLst>
                <a:ext uri="{FF2B5EF4-FFF2-40B4-BE49-F238E27FC236}">
                  <a16:creationId xmlns:a16="http://schemas.microsoft.com/office/drawing/2014/main" id="{DF3E4E92-2FD7-42EB-A210-CA239D9F9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194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05" name="Oval 714">
              <a:extLst>
                <a:ext uri="{FF2B5EF4-FFF2-40B4-BE49-F238E27FC236}">
                  <a16:creationId xmlns:a16="http://schemas.microsoft.com/office/drawing/2014/main" id="{A7CE3850-3090-4D6F-93C1-202D4128E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195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06" name="Oval 715">
              <a:extLst>
                <a:ext uri="{FF2B5EF4-FFF2-40B4-BE49-F238E27FC236}">
                  <a16:creationId xmlns:a16="http://schemas.microsoft.com/office/drawing/2014/main" id="{7E4DCEE2-45FC-4934-9FAB-FCEDB66D6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197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07" name="Oval 716">
              <a:extLst>
                <a:ext uri="{FF2B5EF4-FFF2-40B4-BE49-F238E27FC236}">
                  <a16:creationId xmlns:a16="http://schemas.microsoft.com/office/drawing/2014/main" id="{2372B6EC-4F2B-47C3-821C-9724334A5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197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08" name="Oval 717">
              <a:extLst>
                <a:ext uri="{FF2B5EF4-FFF2-40B4-BE49-F238E27FC236}">
                  <a16:creationId xmlns:a16="http://schemas.microsoft.com/office/drawing/2014/main" id="{B8116A1B-1754-4681-B7C8-7546CB2E2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1957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09" name="Oval 718">
              <a:extLst>
                <a:ext uri="{FF2B5EF4-FFF2-40B4-BE49-F238E27FC236}">
                  <a16:creationId xmlns:a16="http://schemas.microsoft.com/office/drawing/2014/main" id="{EB86B23E-460D-4D2E-A4B4-71D21E4DB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1" y="196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10" name="Oval 719">
              <a:extLst>
                <a:ext uri="{FF2B5EF4-FFF2-40B4-BE49-F238E27FC236}">
                  <a16:creationId xmlns:a16="http://schemas.microsoft.com/office/drawing/2014/main" id="{CCBE3D11-1C50-4A85-83F2-4053883A6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194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11" name="Oval 720">
              <a:extLst>
                <a:ext uri="{FF2B5EF4-FFF2-40B4-BE49-F238E27FC236}">
                  <a16:creationId xmlns:a16="http://schemas.microsoft.com/office/drawing/2014/main" id="{8FDE66BA-6BA3-44B2-A495-BCBD04FFD9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196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12" name="Oval 721">
              <a:extLst>
                <a:ext uri="{FF2B5EF4-FFF2-40B4-BE49-F238E27FC236}">
                  <a16:creationId xmlns:a16="http://schemas.microsoft.com/office/drawing/2014/main" id="{161A5AD6-FC6B-4EE7-B511-0330ACFB0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0" y="198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13" name="Oval 722">
              <a:extLst>
                <a:ext uri="{FF2B5EF4-FFF2-40B4-BE49-F238E27FC236}">
                  <a16:creationId xmlns:a16="http://schemas.microsoft.com/office/drawing/2014/main" id="{DC10FA92-A9EC-49CA-94B8-AD5B22EF8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" y="198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14" name="Oval 723">
              <a:extLst>
                <a:ext uri="{FF2B5EF4-FFF2-40B4-BE49-F238E27FC236}">
                  <a16:creationId xmlns:a16="http://schemas.microsoft.com/office/drawing/2014/main" id="{76E76134-B134-4E21-ADE2-C303271FA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" y="202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15" name="Oval 724">
              <a:extLst>
                <a:ext uri="{FF2B5EF4-FFF2-40B4-BE49-F238E27FC236}">
                  <a16:creationId xmlns:a16="http://schemas.microsoft.com/office/drawing/2014/main" id="{83E68197-41E3-4728-8147-B1DDCCD65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02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16" name="Oval 725">
              <a:extLst>
                <a:ext uri="{FF2B5EF4-FFF2-40B4-BE49-F238E27FC236}">
                  <a16:creationId xmlns:a16="http://schemas.microsoft.com/office/drawing/2014/main" id="{69BBDB78-FB01-4FAA-A505-78456B5FA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033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17" name="Oval 726">
              <a:extLst>
                <a:ext uri="{FF2B5EF4-FFF2-40B4-BE49-F238E27FC236}">
                  <a16:creationId xmlns:a16="http://schemas.microsoft.com/office/drawing/2014/main" id="{845FEC3E-FB01-49F0-AC8B-613D0A9DF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5" y="203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18" name="Oval 727">
              <a:extLst>
                <a:ext uri="{FF2B5EF4-FFF2-40B4-BE49-F238E27FC236}">
                  <a16:creationId xmlns:a16="http://schemas.microsoft.com/office/drawing/2014/main" id="{E0B617D0-E747-4495-A884-EAD03270D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9" y="204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19" name="Oval 728">
              <a:extLst>
                <a:ext uri="{FF2B5EF4-FFF2-40B4-BE49-F238E27FC236}">
                  <a16:creationId xmlns:a16="http://schemas.microsoft.com/office/drawing/2014/main" id="{E097FBD7-74D0-4EA5-846B-521206736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07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20" name="Oval 729">
              <a:extLst>
                <a:ext uri="{FF2B5EF4-FFF2-40B4-BE49-F238E27FC236}">
                  <a16:creationId xmlns:a16="http://schemas.microsoft.com/office/drawing/2014/main" id="{1FDA0DC8-A809-48AE-B6F4-EE880ADFE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212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21" name="Oval 730">
              <a:extLst>
                <a:ext uri="{FF2B5EF4-FFF2-40B4-BE49-F238E27FC236}">
                  <a16:creationId xmlns:a16="http://schemas.microsoft.com/office/drawing/2014/main" id="{920DD1C5-C2F1-4923-AC23-52D5FC17D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14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22" name="Oval 731">
              <a:extLst>
                <a:ext uri="{FF2B5EF4-FFF2-40B4-BE49-F238E27FC236}">
                  <a16:creationId xmlns:a16="http://schemas.microsoft.com/office/drawing/2014/main" id="{A02A3831-5C2C-48BD-A266-8D11C5738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13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23" name="Oval 732">
              <a:extLst>
                <a:ext uri="{FF2B5EF4-FFF2-40B4-BE49-F238E27FC236}">
                  <a16:creationId xmlns:a16="http://schemas.microsoft.com/office/drawing/2014/main" id="{925780D3-1887-4C7B-8E3A-436C4DCDE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16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24" name="Oval 733">
              <a:extLst>
                <a:ext uri="{FF2B5EF4-FFF2-40B4-BE49-F238E27FC236}">
                  <a16:creationId xmlns:a16="http://schemas.microsoft.com/office/drawing/2014/main" id="{81AF3767-C75D-4BB1-92C0-BBE64AB07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2174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25" name="Oval 734">
              <a:extLst>
                <a:ext uri="{FF2B5EF4-FFF2-40B4-BE49-F238E27FC236}">
                  <a16:creationId xmlns:a16="http://schemas.microsoft.com/office/drawing/2014/main" id="{C9794D3E-8842-41D1-AFE1-1DD4B92BD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17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26" name="Oval 735">
              <a:extLst>
                <a:ext uri="{FF2B5EF4-FFF2-40B4-BE49-F238E27FC236}">
                  <a16:creationId xmlns:a16="http://schemas.microsoft.com/office/drawing/2014/main" id="{2E1BBC5F-1EB9-46FA-8B42-B72B99DAC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174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27" name="Oval 736">
              <a:extLst>
                <a:ext uri="{FF2B5EF4-FFF2-40B4-BE49-F238E27FC236}">
                  <a16:creationId xmlns:a16="http://schemas.microsoft.com/office/drawing/2014/main" id="{B8820020-0AFF-4DA1-A999-8B0A0AC61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085"/>
              <a:ext cx="10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28" name="Oval 737">
              <a:extLst>
                <a:ext uri="{FF2B5EF4-FFF2-40B4-BE49-F238E27FC236}">
                  <a16:creationId xmlns:a16="http://schemas.microsoft.com/office/drawing/2014/main" id="{0A1ADF6E-E5CA-4852-9694-4F40C35A5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05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29" name="Oval 738">
              <a:extLst>
                <a:ext uri="{FF2B5EF4-FFF2-40B4-BE49-F238E27FC236}">
                  <a16:creationId xmlns:a16="http://schemas.microsoft.com/office/drawing/2014/main" id="{3FA39B6D-80F4-4467-A83C-ABF546A9B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205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30" name="Oval 739">
              <a:extLst>
                <a:ext uri="{FF2B5EF4-FFF2-40B4-BE49-F238E27FC236}">
                  <a16:creationId xmlns:a16="http://schemas.microsoft.com/office/drawing/2014/main" id="{D9B9F864-6162-4147-AD0A-5C561E847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02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31" name="Oval 740">
              <a:extLst>
                <a:ext uri="{FF2B5EF4-FFF2-40B4-BE49-F238E27FC236}">
                  <a16:creationId xmlns:a16="http://schemas.microsoft.com/office/drawing/2014/main" id="{51D1C4C1-59DC-4982-B63D-8E4B44340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1973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32" name="Oval 741">
              <a:extLst>
                <a:ext uri="{FF2B5EF4-FFF2-40B4-BE49-F238E27FC236}">
                  <a16:creationId xmlns:a16="http://schemas.microsoft.com/office/drawing/2014/main" id="{486C31DB-FD36-4AF6-A3C5-34EF2FDCD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194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33" name="Oval 742">
              <a:extLst>
                <a:ext uri="{FF2B5EF4-FFF2-40B4-BE49-F238E27FC236}">
                  <a16:creationId xmlns:a16="http://schemas.microsoft.com/office/drawing/2014/main" id="{0CEAB243-0600-4A3F-9105-0E79B6DE6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1957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34" name="Oval 743">
              <a:extLst>
                <a:ext uri="{FF2B5EF4-FFF2-40B4-BE49-F238E27FC236}">
                  <a16:creationId xmlns:a16="http://schemas.microsoft.com/office/drawing/2014/main" id="{755809BB-04EA-43A9-8688-4F7516A4B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193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35" name="Oval 744">
              <a:extLst>
                <a:ext uri="{FF2B5EF4-FFF2-40B4-BE49-F238E27FC236}">
                  <a16:creationId xmlns:a16="http://schemas.microsoft.com/office/drawing/2014/main" id="{81EF185A-6E53-4335-910D-5301C8A64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955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36" name="Oval 745">
              <a:extLst>
                <a:ext uri="{FF2B5EF4-FFF2-40B4-BE49-F238E27FC236}">
                  <a16:creationId xmlns:a16="http://schemas.microsoft.com/office/drawing/2014/main" id="{ED2926AA-27A8-41FA-B152-0D28B1078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3" y="1976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37" name="Oval 746">
              <a:extLst>
                <a:ext uri="{FF2B5EF4-FFF2-40B4-BE49-F238E27FC236}">
                  <a16:creationId xmlns:a16="http://schemas.microsoft.com/office/drawing/2014/main" id="{65EB75DD-A864-44C4-9936-FFC63A4D9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1989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38" name="Oval 747">
              <a:extLst>
                <a:ext uri="{FF2B5EF4-FFF2-40B4-BE49-F238E27FC236}">
                  <a16:creationId xmlns:a16="http://schemas.microsoft.com/office/drawing/2014/main" id="{3E07E42E-7017-42DB-A16C-22AFEC128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199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39" name="Oval 748">
              <a:extLst>
                <a:ext uri="{FF2B5EF4-FFF2-40B4-BE49-F238E27FC236}">
                  <a16:creationId xmlns:a16="http://schemas.microsoft.com/office/drawing/2014/main" id="{B5B6D1E8-79B4-4461-8788-E5B5A933B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2028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40" name="Oval 749">
              <a:extLst>
                <a:ext uri="{FF2B5EF4-FFF2-40B4-BE49-F238E27FC236}">
                  <a16:creationId xmlns:a16="http://schemas.microsoft.com/office/drawing/2014/main" id="{E8C2026C-04F4-4B3E-9748-5906AEAC6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201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41" name="Oval 750">
              <a:extLst>
                <a:ext uri="{FF2B5EF4-FFF2-40B4-BE49-F238E27FC236}">
                  <a16:creationId xmlns:a16="http://schemas.microsoft.com/office/drawing/2014/main" id="{E4C2EEAE-C611-4962-B79C-F924FCE92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199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42" name="Oval 751">
              <a:extLst>
                <a:ext uri="{FF2B5EF4-FFF2-40B4-BE49-F238E27FC236}">
                  <a16:creationId xmlns:a16="http://schemas.microsoft.com/office/drawing/2014/main" id="{C8624244-F4B6-4AEF-A7BF-EF962E037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015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43" name="Oval 752">
              <a:extLst>
                <a:ext uri="{FF2B5EF4-FFF2-40B4-BE49-F238E27FC236}">
                  <a16:creationId xmlns:a16="http://schemas.microsoft.com/office/drawing/2014/main" id="{B499E130-7853-48E3-9C7A-8F4F072AB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03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44" name="Oval 753">
              <a:extLst>
                <a:ext uri="{FF2B5EF4-FFF2-40B4-BE49-F238E27FC236}">
                  <a16:creationId xmlns:a16="http://schemas.microsoft.com/office/drawing/2014/main" id="{8761DAB9-7E8A-4D67-8F6F-1339936BD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00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45" name="Oval 754">
              <a:extLst>
                <a:ext uri="{FF2B5EF4-FFF2-40B4-BE49-F238E27FC236}">
                  <a16:creationId xmlns:a16="http://schemas.microsoft.com/office/drawing/2014/main" id="{88EC76C6-A617-453E-966D-78566E939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2028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46" name="Oval 755">
              <a:extLst>
                <a:ext uri="{FF2B5EF4-FFF2-40B4-BE49-F238E27FC236}">
                  <a16:creationId xmlns:a16="http://schemas.microsoft.com/office/drawing/2014/main" id="{7C5ECF2B-5CF7-45D8-BE45-346E6B341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7" y="204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47" name="Oval 756">
              <a:extLst>
                <a:ext uri="{FF2B5EF4-FFF2-40B4-BE49-F238E27FC236}">
                  <a16:creationId xmlns:a16="http://schemas.microsoft.com/office/drawing/2014/main" id="{136B0F74-67DC-4816-B287-AFEF6A301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0" y="205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48" name="Oval 757">
              <a:extLst>
                <a:ext uri="{FF2B5EF4-FFF2-40B4-BE49-F238E27FC236}">
                  <a16:creationId xmlns:a16="http://schemas.microsoft.com/office/drawing/2014/main" id="{0B00DA65-C360-4C86-9393-E5C090CE2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09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49" name="Oval 758">
              <a:extLst>
                <a:ext uri="{FF2B5EF4-FFF2-40B4-BE49-F238E27FC236}">
                  <a16:creationId xmlns:a16="http://schemas.microsoft.com/office/drawing/2014/main" id="{B4FABC0A-9781-4CE3-8BF5-F8E597901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2080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50" name="Oval 759">
              <a:extLst>
                <a:ext uri="{FF2B5EF4-FFF2-40B4-BE49-F238E27FC236}">
                  <a16:creationId xmlns:a16="http://schemas.microsoft.com/office/drawing/2014/main" id="{1DB916F7-1E79-4D5C-8555-8F6C3373D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5" y="2088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51" name="Oval 760">
              <a:extLst>
                <a:ext uri="{FF2B5EF4-FFF2-40B4-BE49-F238E27FC236}">
                  <a16:creationId xmlns:a16="http://schemas.microsoft.com/office/drawing/2014/main" id="{44FCD752-4AB3-4EA4-AE8B-24AA67F6D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9" y="207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52" name="Oval 761">
              <a:extLst>
                <a:ext uri="{FF2B5EF4-FFF2-40B4-BE49-F238E27FC236}">
                  <a16:creationId xmlns:a16="http://schemas.microsoft.com/office/drawing/2014/main" id="{B568D0F7-0BC2-47E8-B3CD-436AB0536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6" y="204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53" name="Oval 762">
              <a:extLst>
                <a:ext uri="{FF2B5EF4-FFF2-40B4-BE49-F238E27FC236}">
                  <a16:creationId xmlns:a16="http://schemas.microsoft.com/office/drawing/2014/main" id="{BF909B6C-82A1-4BB7-9E36-1AD698017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211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54" name="Oval 763">
              <a:extLst>
                <a:ext uri="{FF2B5EF4-FFF2-40B4-BE49-F238E27FC236}">
                  <a16:creationId xmlns:a16="http://schemas.microsoft.com/office/drawing/2014/main" id="{3A27CA27-678B-4E5E-8F26-9BF2035BA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212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55" name="Oval 764">
              <a:extLst>
                <a:ext uri="{FF2B5EF4-FFF2-40B4-BE49-F238E27FC236}">
                  <a16:creationId xmlns:a16="http://schemas.microsoft.com/office/drawing/2014/main" id="{0DC89C24-CB76-4526-90F4-18CB5291F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5" y="2114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56" name="Oval 765">
              <a:extLst>
                <a:ext uri="{FF2B5EF4-FFF2-40B4-BE49-F238E27FC236}">
                  <a16:creationId xmlns:a16="http://schemas.microsoft.com/office/drawing/2014/main" id="{D816822E-A32D-4CE0-8AB4-540DF4C68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2127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57" name="Oval 766">
              <a:extLst>
                <a:ext uri="{FF2B5EF4-FFF2-40B4-BE49-F238E27FC236}">
                  <a16:creationId xmlns:a16="http://schemas.microsoft.com/office/drawing/2014/main" id="{48246EE2-9F21-4702-B8C1-1B491635D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2148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58" name="Oval 767">
              <a:extLst>
                <a:ext uri="{FF2B5EF4-FFF2-40B4-BE49-F238E27FC236}">
                  <a16:creationId xmlns:a16="http://schemas.microsoft.com/office/drawing/2014/main" id="{6451FA05-89E8-406C-9242-22A5711B5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5" y="213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59" name="Oval 768">
              <a:extLst>
                <a:ext uri="{FF2B5EF4-FFF2-40B4-BE49-F238E27FC236}">
                  <a16:creationId xmlns:a16="http://schemas.microsoft.com/office/drawing/2014/main" id="{B23C7A47-BBD4-4D80-B429-3744A4631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2" y="215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60" name="Oval 769">
              <a:extLst>
                <a:ext uri="{FF2B5EF4-FFF2-40B4-BE49-F238E27FC236}">
                  <a16:creationId xmlns:a16="http://schemas.microsoft.com/office/drawing/2014/main" id="{07C077B6-553A-4209-A24A-F3C6429A6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14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61" name="Oval 770">
              <a:extLst>
                <a:ext uri="{FF2B5EF4-FFF2-40B4-BE49-F238E27FC236}">
                  <a16:creationId xmlns:a16="http://schemas.microsoft.com/office/drawing/2014/main" id="{8CF6211F-EA6B-4690-A92D-BDABFD67F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9" y="211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62" name="Oval 771">
              <a:extLst>
                <a:ext uri="{FF2B5EF4-FFF2-40B4-BE49-F238E27FC236}">
                  <a16:creationId xmlns:a16="http://schemas.microsoft.com/office/drawing/2014/main" id="{152233E3-409D-4FF0-82C6-4EAEAC9CB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214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63" name="Oval 772">
              <a:extLst>
                <a:ext uri="{FF2B5EF4-FFF2-40B4-BE49-F238E27FC236}">
                  <a16:creationId xmlns:a16="http://schemas.microsoft.com/office/drawing/2014/main" id="{89A45874-3195-4282-BFDF-D0DF5838C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148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64" name="Oval 773">
              <a:extLst>
                <a:ext uri="{FF2B5EF4-FFF2-40B4-BE49-F238E27FC236}">
                  <a16:creationId xmlns:a16="http://schemas.microsoft.com/office/drawing/2014/main" id="{3904EF4E-4BDD-4CE6-B556-274F50DAE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163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65" name="Oval 774">
              <a:extLst>
                <a:ext uri="{FF2B5EF4-FFF2-40B4-BE49-F238E27FC236}">
                  <a16:creationId xmlns:a16="http://schemas.microsoft.com/office/drawing/2014/main" id="{F50AC0FB-8484-48C9-B3DF-A588E4743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216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66" name="Oval 775">
              <a:extLst>
                <a:ext uri="{FF2B5EF4-FFF2-40B4-BE49-F238E27FC236}">
                  <a16:creationId xmlns:a16="http://schemas.microsoft.com/office/drawing/2014/main" id="{89865F08-8BF7-498D-BDDB-24337E280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2200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67" name="Oval 776">
              <a:extLst>
                <a:ext uri="{FF2B5EF4-FFF2-40B4-BE49-F238E27FC236}">
                  <a16:creationId xmlns:a16="http://schemas.microsoft.com/office/drawing/2014/main" id="{21EBB3DC-C839-4E3E-9AF7-1560762B9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218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68" name="Oval 777">
              <a:extLst>
                <a:ext uri="{FF2B5EF4-FFF2-40B4-BE49-F238E27FC236}">
                  <a16:creationId xmlns:a16="http://schemas.microsoft.com/office/drawing/2014/main" id="{7580F82D-7D46-477C-A597-359D9FF22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8" y="221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69" name="Oval 778">
              <a:extLst>
                <a:ext uri="{FF2B5EF4-FFF2-40B4-BE49-F238E27FC236}">
                  <a16:creationId xmlns:a16="http://schemas.microsoft.com/office/drawing/2014/main" id="{98E7A875-DC8F-4C91-8523-CEA109309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1" y="223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70" name="Oval 779">
              <a:extLst>
                <a:ext uri="{FF2B5EF4-FFF2-40B4-BE49-F238E27FC236}">
                  <a16:creationId xmlns:a16="http://schemas.microsoft.com/office/drawing/2014/main" id="{385CD0C0-9860-48A1-ACDC-300F294C5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24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71" name="Oval 780">
              <a:extLst>
                <a:ext uri="{FF2B5EF4-FFF2-40B4-BE49-F238E27FC236}">
                  <a16:creationId xmlns:a16="http://schemas.microsoft.com/office/drawing/2014/main" id="{95CF0FDA-A61F-4DA8-BEF2-2B8CED6AC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3" y="220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72" name="Oval 781">
              <a:extLst>
                <a:ext uri="{FF2B5EF4-FFF2-40B4-BE49-F238E27FC236}">
                  <a16:creationId xmlns:a16="http://schemas.microsoft.com/office/drawing/2014/main" id="{BE88F0B2-2E1B-414B-A1E4-54E17DCE8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19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73" name="Oval 782">
              <a:extLst>
                <a:ext uri="{FF2B5EF4-FFF2-40B4-BE49-F238E27FC236}">
                  <a16:creationId xmlns:a16="http://schemas.microsoft.com/office/drawing/2014/main" id="{4568BAC2-6764-402B-B8A0-E7251E1F2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" y="220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74" name="Oval 783">
              <a:extLst>
                <a:ext uri="{FF2B5EF4-FFF2-40B4-BE49-F238E27FC236}">
                  <a16:creationId xmlns:a16="http://schemas.microsoft.com/office/drawing/2014/main" id="{8E3C1293-7C58-48F5-9F5C-78CAECB3C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22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75" name="Oval 784">
              <a:extLst>
                <a:ext uri="{FF2B5EF4-FFF2-40B4-BE49-F238E27FC236}">
                  <a16:creationId xmlns:a16="http://schemas.microsoft.com/office/drawing/2014/main" id="{EC5409BD-CF16-439B-BE7C-7C5517938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226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76" name="Oval 785">
              <a:extLst>
                <a:ext uri="{FF2B5EF4-FFF2-40B4-BE49-F238E27FC236}">
                  <a16:creationId xmlns:a16="http://schemas.microsoft.com/office/drawing/2014/main" id="{F4EEA12C-EDA1-47DE-90A2-C42D18666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224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77" name="Oval 786">
              <a:extLst>
                <a:ext uri="{FF2B5EF4-FFF2-40B4-BE49-F238E27FC236}">
                  <a16:creationId xmlns:a16="http://schemas.microsoft.com/office/drawing/2014/main" id="{E591471F-45F6-44C1-B4CF-79938E88C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27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78" name="Oval 787">
              <a:extLst>
                <a:ext uri="{FF2B5EF4-FFF2-40B4-BE49-F238E27FC236}">
                  <a16:creationId xmlns:a16="http://schemas.microsoft.com/office/drawing/2014/main" id="{20173229-6241-43DC-A8A7-5C64041CD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26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79" name="Oval 788">
              <a:extLst>
                <a:ext uri="{FF2B5EF4-FFF2-40B4-BE49-F238E27FC236}">
                  <a16:creationId xmlns:a16="http://schemas.microsoft.com/office/drawing/2014/main" id="{E569A739-41A8-47A8-B05A-D14A7F6A1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26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80" name="Oval 789">
              <a:extLst>
                <a:ext uri="{FF2B5EF4-FFF2-40B4-BE49-F238E27FC236}">
                  <a16:creationId xmlns:a16="http://schemas.microsoft.com/office/drawing/2014/main" id="{34D19473-5642-4E73-8992-B5B04C9F2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210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81" name="Oval 790">
              <a:extLst>
                <a:ext uri="{FF2B5EF4-FFF2-40B4-BE49-F238E27FC236}">
                  <a16:creationId xmlns:a16="http://schemas.microsoft.com/office/drawing/2014/main" id="{F198F16B-7CCC-4534-865E-A19BE1B55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10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82" name="Oval 791">
              <a:extLst>
                <a:ext uri="{FF2B5EF4-FFF2-40B4-BE49-F238E27FC236}">
                  <a16:creationId xmlns:a16="http://schemas.microsoft.com/office/drawing/2014/main" id="{B112B5F3-7B02-4074-8340-7516843F7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121"/>
              <a:ext cx="10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83" name="Oval 792">
              <a:extLst>
                <a:ext uri="{FF2B5EF4-FFF2-40B4-BE49-F238E27FC236}">
                  <a16:creationId xmlns:a16="http://schemas.microsoft.com/office/drawing/2014/main" id="{202F7287-D17D-4B43-8E70-C6F9FA71E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11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84" name="Oval 793">
              <a:extLst>
                <a:ext uri="{FF2B5EF4-FFF2-40B4-BE49-F238E27FC236}">
                  <a16:creationId xmlns:a16="http://schemas.microsoft.com/office/drawing/2014/main" id="{5A4D7FAC-B7E6-4BD8-8219-CA1363141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4" y="2101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85" name="Oval 794">
              <a:extLst>
                <a:ext uri="{FF2B5EF4-FFF2-40B4-BE49-F238E27FC236}">
                  <a16:creationId xmlns:a16="http://schemas.microsoft.com/office/drawing/2014/main" id="{A1D562D5-4A5B-4E3B-8C82-F2CAEF616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10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86" name="Oval 795">
              <a:extLst>
                <a:ext uri="{FF2B5EF4-FFF2-40B4-BE49-F238E27FC236}">
                  <a16:creationId xmlns:a16="http://schemas.microsoft.com/office/drawing/2014/main" id="{EB6A407C-278C-47D5-892D-304D99514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5" y="205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87" name="Oval 796">
              <a:extLst>
                <a:ext uri="{FF2B5EF4-FFF2-40B4-BE49-F238E27FC236}">
                  <a16:creationId xmlns:a16="http://schemas.microsoft.com/office/drawing/2014/main" id="{7FD8DA69-D173-473F-8199-BABFD0E87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204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88" name="Oval 797">
              <a:extLst>
                <a:ext uri="{FF2B5EF4-FFF2-40B4-BE49-F238E27FC236}">
                  <a16:creationId xmlns:a16="http://schemas.microsoft.com/office/drawing/2014/main" id="{59ED0291-CF84-498F-B8B0-4AB3ED4F9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197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89" name="Oval 798">
              <a:extLst>
                <a:ext uri="{FF2B5EF4-FFF2-40B4-BE49-F238E27FC236}">
                  <a16:creationId xmlns:a16="http://schemas.microsoft.com/office/drawing/2014/main" id="{6F33AE3A-7F02-4C2C-A3EF-65077DEF4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041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90" name="Oval 799">
              <a:extLst>
                <a:ext uri="{FF2B5EF4-FFF2-40B4-BE49-F238E27FC236}">
                  <a16:creationId xmlns:a16="http://schemas.microsoft.com/office/drawing/2014/main" id="{9C61B518-ACB0-463C-9784-FC6C2E3C9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11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91" name="Oval 800">
              <a:extLst>
                <a:ext uri="{FF2B5EF4-FFF2-40B4-BE49-F238E27FC236}">
                  <a16:creationId xmlns:a16="http://schemas.microsoft.com/office/drawing/2014/main" id="{98C2E062-4F4F-440E-AAA4-7FE3EBD08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325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92" name="Oval 801">
              <a:extLst>
                <a:ext uri="{FF2B5EF4-FFF2-40B4-BE49-F238E27FC236}">
                  <a16:creationId xmlns:a16="http://schemas.microsoft.com/office/drawing/2014/main" id="{48CDAF4B-34FE-4B15-98C7-7D780D909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233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93" name="Oval 802">
              <a:extLst>
                <a:ext uri="{FF2B5EF4-FFF2-40B4-BE49-F238E27FC236}">
                  <a16:creationId xmlns:a16="http://schemas.microsoft.com/office/drawing/2014/main" id="{E3E73335-CCD8-4289-9E66-659A1C0B8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35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94" name="Oval 803">
              <a:extLst>
                <a:ext uri="{FF2B5EF4-FFF2-40B4-BE49-F238E27FC236}">
                  <a16:creationId xmlns:a16="http://schemas.microsoft.com/office/drawing/2014/main" id="{435ED8E2-7D71-4251-B7EB-C3EAAE5D4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234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95" name="Oval 804">
              <a:extLst>
                <a:ext uri="{FF2B5EF4-FFF2-40B4-BE49-F238E27FC236}">
                  <a16:creationId xmlns:a16="http://schemas.microsoft.com/office/drawing/2014/main" id="{AAEED040-00E4-419D-A6BE-47041DCBD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30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96" name="Oval 805">
              <a:extLst>
                <a:ext uri="{FF2B5EF4-FFF2-40B4-BE49-F238E27FC236}">
                  <a16:creationId xmlns:a16="http://schemas.microsoft.com/office/drawing/2014/main" id="{22AF7667-F408-4CE1-9BD4-632362F53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26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97" name="Oval 806">
              <a:extLst>
                <a:ext uri="{FF2B5EF4-FFF2-40B4-BE49-F238E27FC236}">
                  <a16:creationId xmlns:a16="http://schemas.microsoft.com/office/drawing/2014/main" id="{9AC2F2B9-9BB4-4C41-95ED-001A92F6B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25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98" name="Oval 807">
              <a:extLst>
                <a:ext uri="{FF2B5EF4-FFF2-40B4-BE49-F238E27FC236}">
                  <a16:creationId xmlns:a16="http://schemas.microsoft.com/office/drawing/2014/main" id="{BF75A0C6-DD36-4187-B0E9-CC29A26E6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217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199" name="Oval 808">
              <a:extLst>
                <a:ext uri="{FF2B5EF4-FFF2-40B4-BE49-F238E27FC236}">
                  <a16:creationId xmlns:a16="http://schemas.microsoft.com/office/drawing/2014/main" id="{432EE008-40B5-41F0-AB97-AF7C1B9F5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23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00" name="Oval 809">
              <a:extLst>
                <a:ext uri="{FF2B5EF4-FFF2-40B4-BE49-F238E27FC236}">
                  <a16:creationId xmlns:a16="http://schemas.microsoft.com/office/drawing/2014/main" id="{DCF28402-DA5B-4815-A7C5-03219FB99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26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01" name="Oval 810">
              <a:extLst>
                <a:ext uri="{FF2B5EF4-FFF2-40B4-BE49-F238E27FC236}">
                  <a16:creationId xmlns:a16="http://schemas.microsoft.com/office/drawing/2014/main" id="{59C237F5-608C-4D93-AF33-F71071AD5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34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02" name="Oval 811">
              <a:extLst>
                <a:ext uri="{FF2B5EF4-FFF2-40B4-BE49-F238E27FC236}">
                  <a16:creationId xmlns:a16="http://schemas.microsoft.com/office/drawing/2014/main" id="{1224C382-CAC6-4CB6-A39E-C50667FF7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219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03" name="Oval 812">
              <a:extLst>
                <a:ext uri="{FF2B5EF4-FFF2-40B4-BE49-F238E27FC236}">
                  <a16:creationId xmlns:a16="http://schemas.microsoft.com/office/drawing/2014/main" id="{917EFA1F-B710-454C-BEDC-A913F06A2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75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04" name="Oval 813">
              <a:extLst>
                <a:ext uri="{FF2B5EF4-FFF2-40B4-BE49-F238E27FC236}">
                  <a16:creationId xmlns:a16="http://schemas.microsoft.com/office/drawing/2014/main" id="{61D037E0-2D16-4382-BA4D-15515F7D2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9" y="206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05" name="Oval 814">
              <a:extLst>
                <a:ext uri="{FF2B5EF4-FFF2-40B4-BE49-F238E27FC236}">
                  <a16:creationId xmlns:a16="http://schemas.microsoft.com/office/drawing/2014/main" id="{B49C6817-252E-42D6-B961-48A21E47F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202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06" name="Oval 815">
              <a:extLst>
                <a:ext uri="{FF2B5EF4-FFF2-40B4-BE49-F238E27FC236}">
                  <a16:creationId xmlns:a16="http://schemas.microsoft.com/office/drawing/2014/main" id="{0C716D9D-A777-4793-9BB2-74AF7F1FD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200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07" name="Oval 816">
              <a:extLst>
                <a:ext uri="{FF2B5EF4-FFF2-40B4-BE49-F238E27FC236}">
                  <a16:creationId xmlns:a16="http://schemas.microsoft.com/office/drawing/2014/main" id="{D7A32A52-D195-4DAC-A6E3-AE0452743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201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08" name="Oval 817">
              <a:extLst>
                <a:ext uri="{FF2B5EF4-FFF2-40B4-BE49-F238E27FC236}">
                  <a16:creationId xmlns:a16="http://schemas.microsoft.com/office/drawing/2014/main" id="{B27290A9-B8BF-47FA-8ED0-18D4955D3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" y="200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09" name="Oval 818">
              <a:extLst>
                <a:ext uri="{FF2B5EF4-FFF2-40B4-BE49-F238E27FC236}">
                  <a16:creationId xmlns:a16="http://schemas.microsoft.com/office/drawing/2014/main" id="{07CDAA39-A4D3-4930-9BB0-E3DC3684D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199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10" name="Oval 819">
              <a:extLst>
                <a:ext uri="{FF2B5EF4-FFF2-40B4-BE49-F238E27FC236}">
                  <a16:creationId xmlns:a16="http://schemas.microsoft.com/office/drawing/2014/main" id="{C26B88D3-51D7-4B4F-A57E-6D55A97C3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7" y="197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11" name="Oval 820">
              <a:extLst>
                <a:ext uri="{FF2B5EF4-FFF2-40B4-BE49-F238E27FC236}">
                  <a16:creationId xmlns:a16="http://schemas.microsoft.com/office/drawing/2014/main" id="{F54DE66B-77E7-4802-A078-305DB81E9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8" y="198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12" name="Oval 821">
              <a:extLst>
                <a:ext uri="{FF2B5EF4-FFF2-40B4-BE49-F238E27FC236}">
                  <a16:creationId xmlns:a16="http://schemas.microsoft.com/office/drawing/2014/main" id="{3A6CEDA5-DABC-47EC-B5AE-787BF9661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198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13" name="Oval 822">
              <a:extLst>
                <a:ext uri="{FF2B5EF4-FFF2-40B4-BE49-F238E27FC236}">
                  <a16:creationId xmlns:a16="http://schemas.microsoft.com/office/drawing/2014/main" id="{E78C596A-38B7-4E9B-A51D-EB200D603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0" y="1994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14" name="Oval 823">
              <a:extLst>
                <a:ext uri="{FF2B5EF4-FFF2-40B4-BE49-F238E27FC236}">
                  <a16:creationId xmlns:a16="http://schemas.microsoft.com/office/drawing/2014/main" id="{F5851C1F-5839-479E-8B78-8CB0DB8E1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199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15" name="Oval 824">
              <a:extLst>
                <a:ext uri="{FF2B5EF4-FFF2-40B4-BE49-F238E27FC236}">
                  <a16:creationId xmlns:a16="http://schemas.microsoft.com/office/drawing/2014/main" id="{E31F4F83-86E2-42C6-BA3E-251F8DDEF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1989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16" name="Oval 825">
              <a:extLst>
                <a:ext uri="{FF2B5EF4-FFF2-40B4-BE49-F238E27FC236}">
                  <a16:creationId xmlns:a16="http://schemas.microsoft.com/office/drawing/2014/main" id="{B10262E1-F8F3-4D79-BAE0-D545124CC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1989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17" name="Oval 826">
              <a:extLst>
                <a:ext uri="{FF2B5EF4-FFF2-40B4-BE49-F238E27FC236}">
                  <a16:creationId xmlns:a16="http://schemas.microsoft.com/office/drawing/2014/main" id="{92D3B643-E63C-4BFD-9B9A-6080D1492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1976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18" name="Oval 827">
              <a:extLst>
                <a:ext uri="{FF2B5EF4-FFF2-40B4-BE49-F238E27FC236}">
                  <a16:creationId xmlns:a16="http://schemas.microsoft.com/office/drawing/2014/main" id="{0DEC9FED-E65C-44CC-A00F-EE1FB57BA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197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19" name="Oval 828">
              <a:extLst>
                <a:ext uri="{FF2B5EF4-FFF2-40B4-BE49-F238E27FC236}">
                  <a16:creationId xmlns:a16="http://schemas.microsoft.com/office/drawing/2014/main" id="{9493E2BA-441E-4ED7-A6AA-E6A46608A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" y="197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20" name="Oval 829">
              <a:extLst>
                <a:ext uri="{FF2B5EF4-FFF2-40B4-BE49-F238E27FC236}">
                  <a16:creationId xmlns:a16="http://schemas.microsoft.com/office/drawing/2014/main" id="{B0DFB2D4-4F16-4E1C-835C-D66A9BEA9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197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21" name="Oval 830">
              <a:extLst>
                <a:ext uri="{FF2B5EF4-FFF2-40B4-BE49-F238E27FC236}">
                  <a16:creationId xmlns:a16="http://schemas.microsoft.com/office/drawing/2014/main" id="{A8678634-BA4F-4581-891D-96BF559B1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1957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22" name="Oval 831">
              <a:extLst>
                <a:ext uri="{FF2B5EF4-FFF2-40B4-BE49-F238E27FC236}">
                  <a16:creationId xmlns:a16="http://schemas.microsoft.com/office/drawing/2014/main" id="{596807DB-25AB-4DF8-B390-5909408D0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7" y="210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23" name="Oval 832">
              <a:extLst>
                <a:ext uri="{FF2B5EF4-FFF2-40B4-BE49-F238E27FC236}">
                  <a16:creationId xmlns:a16="http://schemas.microsoft.com/office/drawing/2014/main" id="{8D9ACE90-430C-48D1-B8B9-D5C7FBCB3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7" y="2150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24" name="Oval 833">
              <a:extLst>
                <a:ext uri="{FF2B5EF4-FFF2-40B4-BE49-F238E27FC236}">
                  <a16:creationId xmlns:a16="http://schemas.microsoft.com/office/drawing/2014/main" id="{43F88306-64E4-4E71-B711-E9E1F7ACE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0" y="216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25" name="Oval 834">
              <a:extLst>
                <a:ext uri="{FF2B5EF4-FFF2-40B4-BE49-F238E27FC236}">
                  <a16:creationId xmlns:a16="http://schemas.microsoft.com/office/drawing/2014/main" id="{CDA1B689-C729-4E88-AB7E-FD18F411C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0" y="219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26" name="Oval 835">
              <a:extLst>
                <a:ext uri="{FF2B5EF4-FFF2-40B4-BE49-F238E27FC236}">
                  <a16:creationId xmlns:a16="http://schemas.microsoft.com/office/drawing/2014/main" id="{F0AA3242-57DA-41E7-8095-45F75B4D1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9" y="2207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27" name="Oval 836">
              <a:extLst>
                <a:ext uri="{FF2B5EF4-FFF2-40B4-BE49-F238E27FC236}">
                  <a16:creationId xmlns:a16="http://schemas.microsoft.com/office/drawing/2014/main" id="{4B405E86-7DA3-4701-93FE-D4548E49B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223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28" name="Oval 837">
              <a:extLst>
                <a:ext uri="{FF2B5EF4-FFF2-40B4-BE49-F238E27FC236}">
                  <a16:creationId xmlns:a16="http://schemas.microsoft.com/office/drawing/2014/main" id="{E40E09C5-A2FA-4877-9224-CA0FD7B73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1" y="227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29" name="Oval 838">
              <a:extLst>
                <a:ext uri="{FF2B5EF4-FFF2-40B4-BE49-F238E27FC236}">
                  <a16:creationId xmlns:a16="http://schemas.microsoft.com/office/drawing/2014/main" id="{6E4F5227-5353-4CE4-A85E-794F70DC2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226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30" name="Oval 839">
              <a:extLst>
                <a:ext uri="{FF2B5EF4-FFF2-40B4-BE49-F238E27FC236}">
                  <a16:creationId xmlns:a16="http://schemas.microsoft.com/office/drawing/2014/main" id="{7110579C-EB9D-47AF-902B-4AA04F6B4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6" y="231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31" name="Oval 840">
              <a:extLst>
                <a:ext uri="{FF2B5EF4-FFF2-40B4-BE49-F238E27FC236}">
                  <a16:creationId xmlns:a16="http://schemas.microsoft.com/office/drawing/2014/main" id="{9205C970-EC15-4DA9-8ED5-7BF12E86E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231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32" name="Oval 841">
              <a:extLst>
                <a:ext uri="{FF2B5EF4-FFF2-40B4-BE49-F238E27FC236}">
                  <a16:creationId xmlns:a16="http://schemas.microsoft.com/office/drawing/2014/main" id="{FB9E44F1-7FAA-4376-B3BB-38516D6B5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" y="233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33" name="Oval 842">
              <a:extLst>
                <a:ext uri="{FF2B5EF4-FFF2-40B4-BE49-F238E27FC236}">
                  <a16:creationId xmlns:a16="http://schemas.microsoft.com/office/drawing/2014/main" id="{7143B9BA-12C3-472F-8905-1AB7F175D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37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34" name="Oval 843">
              <a:extLst>
                <a:ext uri="{FF2B5EF4-FFF2-40B4-BE49-F238E27FC236}">
                  <a16:creationId xmlns:a16="http://schemas.microsoft.com/office/drawing/2014/main" id="{07FDC06E-01E8-400B-9B96-2DEB8FA1E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43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35" name="Oval 844">
              <a:extLst>
                <a:ext uri="{FF2B5EF4-FFF2-40B4-BE49-F238E27FC236}">
                  <a16:creationId xmlns:a16="http://schemas.microsoft.com/office/drawing/2014/main" id="{CBDD7532-04E1-4A93-B9C8-96ABE749B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51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36" name="Oval 845">
              <a:extLst>
                <a:ext uri="{FF2B5EF4-FFF2-40B4-BE49-F238E27FC236}">
                  <a16:creationId xmlns:a16="http://schemas.microsoft.com/office/drawing/2014/main" id="{AE2BB88B-6351-4684-9491-7AB8F0F5E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52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37" name="Oval 846">
              <a:extLst>
                <a:ext uri="{FF2B5EF4-FFF2-40B4-BE49-F238E27FC236}">
                  <a16:creationId xmlns:a16="http://schemas.microsoft.com/office/drawing/2014/main" id="{BF461582-87C7-4D2B-8627-2128E3FBC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552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38" name="Oval 847">
              <a:extLst>
                <a:ext uri="{FF2B5EF4-FFF2-40B4-BE49-F238E27FC236}">
                  <a16:creationId xmlns:a16="http://schemas.microsoft.com/office/drawing/2014/main" id="{889E309F-08DF-4AC2-B1CE-2B1A09545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58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39" name="Oval 848">
              <a:extLst>
                <a:ext uri="{FF2B5EF4-FFF2-40B4-BE49-F238E27FC236}">
                  <a16:creationId xmlns:a16="http://schemas.microsoft.com/office/drawing/2014/main" id="{D86CD6B2-ECD0-407D-9C62-E439E7AB1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60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40" name="Oval 849">
              <a:extLst>
                <a:ext uri="{FF2B5EF4-FFF2-40B4-BE49-F238E27FC236}">
                  <a16:creationId xmlns:a16="http://schemas.microsoft.com/office/drawing/2014/main" id="{42E5AA20-B370-4374-8DEC-732FFE54C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624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41" name="Oval 850">
              <a:extLst>
                <a:ext uri="{FF2B5EF4-FFF2-40B4-BE49-F238E27FC236}">
                  <a16:creationId xmlns:a16="http://schemas.microsoft.com/office/drawing/2014/main" id="{6F848EB3-00DE-46BD-8C5A-C5925DBAF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64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42" name="Oval 851">
              <a:extLst>
                <a:ext uri="{FF2B5EF4-FFF2-40B4-BE49-F238E27FC236}">
                  <a16:creationId xmlns:a16="http://schemas.microsoft.com/office/drawing/2014/main" id="{FF8D7EF1-7968-41CF-802C-CB1DDF9AF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65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43" name="Oval 852">
              <a:extLst>
                <a:ext uri="{FF2B5EF4-FFF2-40B4-BE49-F238E27FC236}">
                  <a16:creationId xmlns:a16="http://schemas.microsoft.com/office/drawing/2014/main" id="{4A5D5C27-9FB1-4BD9-BD38-CE31A451B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684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44" name="Oval 853">
              <a:extLst>
                <a:ext uri="{FF2B5EF4-FFF2-40B4-BE49-F238E27FC236}">
                  <a16:creationId xmlns:a16="http://schemas.microsoft.com/office/drawing/2014/main" id="{D4F0449B-0DF2-419A-B3A3-8194431C0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9" y="268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45" name="Oval 854">
              <a:extLst>
                <a:ext uri="{FF2B5EF4-FFF2-40B4-BE49-F238E27FC236}">
                  <a16:creationId xmlns:a16="http://schemas.microsoft.com/office/drawing/2014/main" id="{D81761DA-9E13-4D94-AD50-B7A1884E1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70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46" name="Oval 855">
              <a:extLst>
                <a:ext uri="{FF2B5EF4-FFF2-40B4-BE49-F238E27FC236}">
                  <a16:creationId xmlns:a16="http://schemas.microsoft.com/office/drawing/2014/main" id="{9DC9F2A2-30D0-4879-B33E-71B8ABBBA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" y="272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47" name="Oval 856">
              <a:extLst>
                <a:ext uri="{FF2B5EF4-FFF2-40B4-BE49-F238E27FC236}">
                  <a16:creationId xmlns:a16="http://schemas.microsoft.com/office/drawing/2014/main" id="{1C2B3373-A536-4035-A975-BD2A489ED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75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48" name="Oval 857">
              <a:extLst>
                <a:ext uri="{FF2B5EF4-FFF2-40B4-BE49-F238E27FC236}">
                  <a16:creationId xmlns:a16="http://schemas.microsoft.com/office/drawing/2014/main" id="{956C45F2-8D2B-45AD-B94D-FC8289722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277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49" name="Oval 858">
              <a:extLst>
                <a:ext uri="{FF2B5EF4-FFF2-40B4-BE49-F238E27FC236}">
                  <a16:creationId xmlns:a16="http://schemas.microsoft.com/office/drawing/2014/main" id="{3C84101C-CBDD-485F-8591-63960D441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279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50" name="Oval 859">
              <a:extLst>
                <a:ext uri="{FF2B5EF4-FFF2-40B4-BE49-F238E27FC236}">
                  <a16:creationId xmlns:a16="http://schemas.microsoft.com/office/drawing/2014/main" id="{6CE7A22E-0F77-444E-B6BA-552FBCCC4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" y="282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51" name="Oval 860">
              <a:extLst>
                <a:ext uri="{FF2B5EF4-FFF2-40B4-BE49-F238E27FC236}">
                  <a16:creationId xmlns:a16="http://schemas.microsoft.com/office/drawing/2014/main" id="{56F162E0-D002-4CAC-9101-02E7B5F4B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286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52" name="Oval 861">
              <a:extLst>
                <a:ext uri="{FF2B5EF4-FFF2-40B4-BE49-F238E27FC236}">
                  <a16:creationId xmlns:a16="http://schemas.microsoft.com/office/drawing/2014/main" id="{4382677A-D110-4FA8-9F5E-EB017C8B9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285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53" name="Oval 862">
              <a:extLst>
                <a:ext uri="{FF2B5EF4-FFF2-40B4-BE49-F238E27FC236}">
                  <a16:creationId xmlns:a16="http://schemas.microsoft.com/office/drawing/2014/main" id="{EF53097E-CC1A-481B-9F3D-7BA62443D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289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54" name="Oval 863">
              <a:extLst>
                <a:ext uri="{FF2B5EF4-FFF2-40B4-BE49-F238E27FC236}">
                  <a16:creationId xmlns:a16="http://schemas.microsoft.com/office/drawing/2014/main" id="{BB39AF6D-759F-4E3A-BFF3-5310B4898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5" y="2909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55" name="Oval 864">
              <a:extLst>
                <a:ext uri="{FF2B5EF4-FFF2-40B4-BE49-F238E27FC236}">
                  <a16:creationId xmlns:a16="http://schemas.microsoft.com/office/drawing/2014/main" id="{A46F80D9-EA1C-4C5B-B1CA-4451C36D9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" y="294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56" name="Oval 865">
              <a:extLst>
                <a:ext uri="{FF2B5EF4-FFF2-40B4-BE49-F238E27FC236}">
                  <a16:creationId xmlns:a16="http://schemas.microsoft.com/office/drawing/2014/main" id="{F2C9D80B-F21C-4B8F-BB39-311A1A961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7" y="257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57" name="Oval 866">
              <a:extLst>
                <a:ext uri="{FF2B5EF4-FFF2-40B4-BE49-F238E27FC236}">
                  <a16:creationId xmlns:a16="http://schemas.microsoft.com/office/drawing/2014/main" id="{9BEDBFF4-147E-4F54-8439-94492467B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9" y="2515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58" name="Oval 867">
              <a:extLst>
                <a:ext uri="{FF2B5EF4-FFF2-40B4-BE49-F238E27FC236}">
                  <a16:creationId xmlns:a16="http://schemas.microsoft.com/office/drawing/2014/main" id="{2A47209C-1216-46AD-A77E-98758DBBA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47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59" name="Oval 868">
              <a:extLst>
                <a:ext uri="{FF2B5EF4-FFF2-40B4-BE49-F238E27FC236}">
                  <a16:creationId xmlns:a16="http://schemas.microsoft.com/office/drawing/2014/main" id="{B028E171-9B45-4D64-8102-EAB7D449E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48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60" name="Oval 869">
              <a:extLst>
                <a:ext uri="{FF2B5EF4-FFF2-40B4-BE49-F238E27FC236}">
                  <a16:creationId xmlns:a16="http://schemas.microsoft.com/office/drawing/2014/main" id="{4920AD17-D97B-4C88-A3B7-74003B215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492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61" name="Oval 870">
              <a:extLst>
                <a:ext uri="{FF2B5EF4-FFF2-40B4-BE49-F238E27FC236}">
                  <a16:creationId xmlns:a16="http://schemas.microsoft.com/office/drawing/2014/main" id="{A2A07366-434E-4779-BFA3-5E32302E9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3" y="2505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62" name="Oval 871">
              <a:extLst>
                <a:ext uri="{FF2B5EF4-FFF2-40B4-BE49-F238E27FC236}">
                  <a16:creationId xmlns:a16="http://schemas.microsoft.com/office/drawing/2014/main" id="{3CCCFEB9-67DD-4F97-9126-17E6BE2F3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254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63" name="Oval 872">
              <a:extLst>
                <a:ext uri="{FF2B5EF4-FFF2-40B4-BE49-F238E27FC236}">
                  <a16:creationId xmlns:a16="http://schemas.microsoft.com/office/drawing/2014/main" id="{5FFC2AD2-3103-47E4-B611-E0C861B8D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255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64" name="Oval 873">
              <a:extLst>
                <a:ext uri="{FF2B5EF4-FFF2-40B4-BE49-F238E27FC236}">
                  <a16:creationId xmlns:a16="http://schemas.microsoft.com/office/drawing/2014/main" id="{3D75A1FB-94D9-4372-8FD0-57F520337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54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65" name="Oval 874">
              <a:extLst>
                <a:ext uri="{FF2B5EF4-FFF2-40B4-BE49-F238E27FC236}">
                  <a16:creationId xmlns:a16="http://schemas.microsoft.com/office/drawing/2014/main" id="{D09E59D5-0F2C-499F-81D8-F5D87E8A4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262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66" name="Oval 875">
              <a:extLst>
                <a:ext uri="{FF2B5EF4-FFF2-40B4-BE49-F238E27FC236}">
                  <a16:creationId xmlns:a16="http://schemas.microsoft.com/office/drawing/2014/main" id="{AD1D9362-3E49-425F-8FB3-A771838BB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651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67" name="Oval 876">
              <a:extLst>
                <a:ext uri="{FF2B5EF4-FFF2-40B4-BE49-F238E27FC236}">
                  <a16:creationId xmlns:a16="http://schemas.microsoft.com/office/drawing/2014/main" id="{0382B283-76BB-41E2-BC88-942ADE4B4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66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68" name="Oval 877">
              <a:extLst>
                <a:ext uri="{FF2B5EF4-FFF2-40B4-BE49-F238E27FC236}">
                  <a16:creationId xmlns:a16="http://schemas.microsoft.com/office/drawing/2014/main" id="{497FE71A-FAC2-4741-96BA-09DCFC610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2651"/>
              <a:ext cx="7" cy="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69" name="Oval 878">
              <a:extLst>
                <a:ext uri="{FF2B5EF4-FFF2-40B4-BE49-F238E27FC236}">
                  <a16:creationId xmlns:a16="http://schemas.microsoft.com/office/drawing/2014/main" id="{5F92C4FC-FD7F-4E3C-8969-6ED825B86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682"/>
              <a:ext cx="8" cy="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70" name="Oval 879">
              <a:extLst>
                <a:ext uri="{FF2B5EF4-FFF2-40B4-BE49-F238E27FC236}">
                  <a16:creationId xmlns:a16="http://schemas.microsoft.com/office/drawing/2014/main" id="{8B8A9E60-6FF6-4906-80C5-049DE8C69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697"/>
              <a:ext cx="8" cy="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71" name="Oval 880">
              <a:extLst>
                <a:ext uri="{FF2B5EF4-FFF2-40B4-BE49-F238E27FC236}">
                  <a16:creationId xmlns:a16="http://schemas.microsoft.com/office/drawing/2014/main" id="{595B91CD-C810-4330-8FCB-012C73C77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2739"/>
              <a:ext cx="7" cy="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72" name="Oval 881">
              <a:extLst>
                <a:ext uri="{FF2B5EF4-FFF2-40B4-BE49-F238E27FC236}">
                  <a16:creationId xmlns:a16="http://schemas.microsoft.com/office/drawing/2014/main" id="{2AC57B9D-BE5F-4D9A-81AD-7AA895C59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2755"/>
              <a:ext cx="7" cy="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73" name="Oval 882">
              <a:extLst>
                <a:ext uri="{FF2B5EF4-FFF2-40B4-BE49-F238E27FC236}">
                  <a16:creationId xmlns:a16="http://schemas.microsoft.com/office/drawing/2014/main" id="{CFA47C87-9ACA-4530-8650-81DDD04F1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2776"/>
              <a:ext cx="7" cy="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74" name="Oval 883">
              <a:extLst>
                <a:ext uri="{FF2B5EF4-FFF2-40B4-BE49-F238E27FC236}">
                  <a16:creationId xmlns:a16="http://schemas.microsoft.com/office/drawing/2014/main" id="{FF2B41E0-8285-45FE-B20B-81E6B8792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797"/>
              <a:ext cx="7" cy="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75" name="Oval 884">
              <a:extLst>
                <a:ext uri="{FF2B5EF4-FFF2-40B4-BE49-F238E27FC236}">
                  <a16:creationId xmlns:a16="http://schemas.microsoft.com/office/drawing/2014/main" id="{3C705434-27E6-4377-B4E4-2570677E7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195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76" name="Oval 885">
              <a:extLst>
                <a:ext uri="{FF2B5EF4-FFF2-40B4-BE49-F238E27FC236}">
                  <a16:creationId xmlns:a16="http://schemas.microsoft.com/office/drawing/2014/main" id="{8F1C6916-DDE2-448D-B3A1-E1DF11379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196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77" name="Oval 886">
              <a:extLst>
                <a:ext uri="{FF2B5EF4-FFF2-40B4-BE49-F238E27FC236}">
                  <a16:creationId xmlns:a16="http://schemas.microsoft.com/office/drawing/2014/main" id="{3C8297DE-39A8-4B96-A540-20C5CD17C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989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78" name="Oval 887">
              <a:extLst>
                <a:ext uri="{FF2B5EF4-FFF2-40B4-BE49-F238E27FC236}">
                  <a16:creationId xmlns:a16="http://schemas.microsoft.com/office/drawing/2014/main" id="{255A809E-F71C-47EF-B0ED-927E402EC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2012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79" name="Oval 888">
              <a:extLst>
                <a:ext uri="{FF2B5EF4-FFF2-40B4-BE49-F238E27FC236}">
                  <a16:creationId xmlns:a16="http://schemas.microsoft.com/office/drawing/2014/main" id="{0D1C1C0E-0E4A-4530-B1F7-5163DFE4D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1845"/>
              <a:ext cx="14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80" name="Oval 889">
              <a:extLst>
                <a:ext uri="{FF2B5EF4-FFF2-40B4-BE49-F238E27FC236}">
                  <a16:creationId xmlns:a16="http://schemas.microsoft.com/office/drawing/2014/main" id="{62E1583E-BBF4-45BC-96F2-C5E1295CB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6" y="1832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81" name="Oval 890">
              <a:extLst>
                <a:ext uri="{FF2B5EF4-FFF2-40B4-BE49-F238E27FC236}">
                  <a16:creationId xmlns:a16="http://schemas.microsoft.com/office/drawing/2014/main" id="{89E360C8-2F7E-4DD4-BEF6-E487DE80F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1861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82" name="Oval 891">
              <a:extLst>
                <a:ext uri="{FF2B5EF4-FFF2-40B4-BE49-F238E27FC236}">
                  <a16:creationId xmlns:a16="http://schemas.microsoft.com/office/drawing/2014/main" id="{45DAB9FA-2C68-4406-A9BA-A73F249FE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186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83" name="Oval 892">
              <a:extLst>
                <a:ext uri="{FF2B5EF4-FFF2-40B4-BE49-F238E27FC236}">
                  <a16:creationId xmlns:a16="http://schemas.microsoft.com/office/drawing/2014/main" id="{580D1236-C8AE-483A-B695-2EECF9F05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1895"/>
              <a:ext cx="12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84" name="Oval 893">
              <a:extLst>
                <a:ext uri="{FF2B5EF4-FFF2-40B4-BE49-F238E27FC236}">
                  <a16:creationId xmlns:a16="http://schemas.microsoft.com/office/drawing/2014/main" id="{9EA8E1C0-FD78-45EF-93B0-9E29FD395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1853"/>
              <a:ext cx="15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85" name="Oval 894">
              <a:extLst>
                <a:ext uri="{FF2B5EF4-FFF2-40B4-BE49-F238E27FC236}">
                  <a16:creationId xmlns:a16="http://schemas.microsoft.com/office/drawing/2014/main" id="{B47AD553-58B6-4ABB-AFE9-59DC51707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817"/>
              <a:ext cx="15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86" name="Oval 895">
              <a:extLst>
                <a:ext uri="{FF2B5EF4-FFF2-40B4-BE49-F238E27FC236}">
                  <a16:creationId xmlns:a16="http://schemas.microsoft.com/office/drawing/2014/main" id="{8EFC7D0A-903B-4387-A0AF-9C34A8063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1848"/>
              <a:ext cx="13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87" name="Oval 896">
              <a:extLst>
                <a:ext uri="{FF2B5EF4-FFF2-40B4-BE49-F238E27FC236}">
                  <a16:creationId xmlns:a16="http://schemas.microsoft.com/office/drawing/2014/main" id="{BF2ACAC3-81BC-413A-A350-B43506BF8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1819"/>
              <a:ext cx="14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88" name="Oval 897">
              <a:extLst>
                <a:ext uri="{FF2B5EF4-FFF2-40B4-BE49-F238E27FC236}">
                  <a16:creationId xmlns:a16="http://schemas.microsoft.com/office/drawing/2014/main" id="{74542953-3CE2-4ABB-A0D1-6D45914C5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879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89" name="Oval 898">
              <a:extLst>
                <a:ext uri="{FF2B5EF4-FFF2-40B4-BE49-F238E27FC236}">
                  <a16:creationId xmlns:a16="http://schemas.microsoft.com/office/drawing/2014/main" id="{CF6412AC-AE6C-4E79-B106-A5A94B770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177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90" name="Oval 899">
              <a:extLst>
                <a:ext uri="{FF2B5EF4-FFF2-40B4-BE49-F238E27FC236}">
                  <a16:creationId xmlns:a16="http://schemas.microsoft.com/office/drawing/2014/main" id="{BE4432DB-70A2-4070-862E-57645B496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767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91" name="Oval 900">
              <a:extLst>
                <a:ext uri="{FF2B5EF4-FFF2-40B4-BE49-F238E27FC236}">
                  <a16:creationId xmlns:a16="http://schemas.microsoft.com/office/drawing/2014/main" id="{098917EA-2BE2-4F90-8B5D-12ADBFC08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183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92" name="Oval 901">
              <a:extLst>
                <a:ext uri="{FF2B5EF4-FFF2-40B4-BE49-F238E27FC236}">
                  <a16:creationId xmlns:a16="http://schemas.microsoft.com/office/drawing/2014/main" id="{88F36699-7902-45E7-8711-60058DC18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185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93" name="Oval 902">
              <a:extLst>
                <a:ext uri="{FF2B5EF4-FFF2-40B4-BE49-F238E27FC236}">
                  <a16:creationId xmlns:a16="http://schemas.microsoft.com/office/drawing/2014/main" id="{D74A858C-0A73-448C-BF7B-8CBCF9A3C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184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94" name="Oval 903">
              <a:extLst>
                <a:ext uri="{FF2B5EF4-FFF2-40B4-BE49-F238E27FC236}">
                  <a16:creationId xmlns:a16="http://schemas.microsoft.com/office/drawing/2014/main" id="{FB14D912-D4C9-46B5-93DB-C9CFC1248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182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95" name="Oval 904">
              <a:extLst>
                <a:ext uri="{FF2B5EF4-FFF2-40B4-BE49-F238E27FC236}">
                  <a16:creationId xmlns:a16="http://schemas.microsoft.com/office/drawing/2014/main" id="{62296DFE-7131-47AD-8647-612DC2A3E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83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96" name="Oval 905">
              <a:extLst>
                <a:ext uri="{FF2B5EF4-FFF2-40B4-BE49-F238E27FC236}">
                  <a16:creationId xmlns:a16="http://schemas.microsoft.com/office/drawing/2014/main" id="{B3C29942-106A-4226-8438-2DD92E747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184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97" name="Oval 906">
              <a:extLst>
                <a:ext uri="{FF2B5EF4-FFF2-40B4-BE49-F238E27FC236}">
                  <a16:creationId xmlns:a16="http://schemas.microsoft.com/office/drawing/2014/main" id="{87CCDE0B-FCE1-4D5A-9D2B-5E64CD590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186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98" name="Oval 907">
              <a:extLst>
                <a:ext uri="{FF2B5EF4-FFF2-40B4-BE49-F238E27FC236}">
                  <a16:creationId xmlns:a16="http://schemas.microsoft.com/office/drawing/2014/main" id="{0410A6B7-1452-4B19-B524-2946CFA64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185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299" name="Oval 908">
              <a:extLst>
                <a:ext uri="{FF2B5EF4-FFF2-40B4-BE49-F238E27FC236}">
                  <a16:creationId xmlns:a16="http://schemas.microsoft.com/office/drawing/2014/main" id="{EF7B46ED-9EC4-4B28-B310-5CE5FB111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83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00" name="Oval 909">
              <a:extLst>
                <a:ext uri="{FF2B5EF4-FFF2-40B4-BE49-F238E27FC236}">
                  <a16:creationId xmlns:a16="http://schemas.microsoft.com/office/drawing/2014/main" id="{8E3F8FA7-8FBF-4154-8A79-824B123D8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184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01" name="Oval 910">
              <a:extLst>
                <a:ext uri="{FF2B5EF4-FFF2-40B4-BE49-F238E27FC236}">
                  <a16:creationId xmlns:a16="http://schemas.microsoft.com/office/drawing/2014/main" id="{280EEC7A-879A-4098-B3DB-D4259CE3A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186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02" name="Oval 911">
              <a:extLst>
                <a:ext uri="{FF2B5EF4-FFF2-40B4-BE49-F238E27FC236}">
                  <a16:creationId xmlns:a16="http://schemas.microsoft.com/office/drawing/2014/main" id="{1636AB5F-98B9-44E8-8A79-3CB28BB5A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187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03" name="Oval 912">
              <a:extLst>
                <a:ext uri="{FF2B5EF4-FFF2-40B4-BE49-F238E27FC236}">
                  <a16:creationId xmlns:a16="http://schemas.microsoft.com/office/drawing/2014/main" id="{34C59F72-A54D-4703-A2CD-2A841824E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1913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04" name="Oval 913">
              <a:extLst>
                <a:ext uri="{FF2B5EF4-FFF2-40B4-BE49-F238E27FC236}">
                  <a16:creationId xmlns:a16="http://schemas.microsoft.com/office/drawing/2014/main" id="{13E87B61-BBA6-44AF-B01A-BD0DD821D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193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05" name="Oval 914">
              <a:extLst>
                <a:ext uri="{FF2B5EF4-FFF2-40B4-BE49-F238E27FC236}">
                  <a16:creationId xmlns:a16="http://schemas.microsoft.com/office/drawing/2014/main" id="{4687BBA5-9582-4514-AA75-4E8EE7871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191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06" name="Oval 915">
              <a:extLst>
                <a:ext uri="{FF2B5EF4-FFF2-40B4-BE49-F238E27FC236}">
                  <a16:creationId xmlns:a16="http://schemas.microsoft.com/office/drawing/2014/main" id="{40E89C63-1E92-4480-915C-64DA1D1EA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191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07" name="Oval 916">
              <a:extLst>
                <a:ext uri="{FF2B5EF4-FFF2-40B4-BE49-F238E27FC236}">
                  <a16:creationId xmlns:a16="http://schemas.microsoft.com/office/drawing/2014/main" id="{3D3EA09D-3090-4542-A23C-3189787DC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19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08" name="Oval 917">
              <a:extLst>
                <a:ext uri="{FF2B5EF4-FFF2-40B4-BE49-F238E27FC236}">
                  <a16:creationId xmlns:a16="http://schemas.microsoft.com/office/drawing/2014/main" id="{7996DA2C-C109-475F-AD5C-C9CC72642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191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09" name="Oval 918">
              <a:extLst>
                <a:ext uri="{FF2B5EF4-FFF2-40B4-BE49-F238E27FC236}">
                  <a16:creationId xmlns:a16="http://schemas.microsoft.com/office/drawing/2014/main" id="{A0DF027A-4242-49AD-8BCD-E41CEEE5C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1939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10" name="Oval 919">
              <a:extLst>
                <a:ext uri="{FF2B5EF4-FFF2-40B4-BE49-F238E27FC236}">
                  <a16:creationId xmlns:a16="http://schemas.microsoft.com/office/drawing/2014/main" id="{40931E99-B6C5-4266-B958-5B4252EC7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198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11" name="Oval 920">
              <a:extLst>
                <a:ext uri="{FF2B5EF4-FFF2-40B4-BE49-F238E27FC236}">
                  <a16:creationId xmlns:a16="http://schemas.microsoft.com/office/drawing/2014/main" id="{FC52DD31-DC19-4F45-9D46-C47323784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197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12" name="Oval 921">
              <a:extLst>
                <a:ext uri="{FF2B5EF4-FFF2-40B4-BE49-F238E27FC236}">
                  <a16:creationId xmlns:a16="http://schemas.microsoft.com/office/drawing/2014/main" id="{B1458C48-78A8-45DF-B55F-E72B69D8A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198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13" name="Oval 922">
              <a:extLst>
                <a:ext uri="{FF2B5EF4-FFF2-40B4-BE49-F238E27FC236}">
                  <a16:creationId xmlns:a16="http://schemas.microsoft.com/office/drawing/2014/main" id="{4901FB1D-4541-432C-A075-C0776048B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200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14" name="Oval 923">
              <a:extLst>
                <a:ext uri="{FF2B5EF4-FFF2-40B4-BE49-F238E27FC236}">
                  <a16:creationId xmlns:a16="http://schemas.microsoft.com/office/drawing/2014/main" id="{54FE1FC0-4BC5-47A5-80EB-CF669BC41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203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15" name="Oval 924">
              <a:extLst>
                <a:ext uri="{FF2B5EF4-FFF2-40B4-BE49-F238E27FC236}">
                  <a16:creationId xmlns:a16="http://schemas.microsoft.com/office/drawing/2014/main" id="{12B2D98B-72D7-4451-A4E0-74E4DCA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048"/>
              <a:ext cx="10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16" name="Oval 925">
              <a:extLst>
                <a:ext uri="{FF2B5EF4-FFF2-40B4-BE49-F238E27FC236}">
                  <a16:creationId xmlns:a16="http://schemas.microsoft.com/office/drawing/2014/main" id="{FBBC9418-71E4-492E-B52C-8F336597C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200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17" name="Oval 926">
              <a:extLst>
                <a:ext uri="{FF2B5EF4-FFF2-40B4-BE49-F238E27FC236}">
                  <a16:creationId xmlns:a16="http://schemas.microsoft.com/office/drawing/2014/main" id="{A16BF370-D21F-4716-9DB1-88D78065E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0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18" name="Oval 927">
              <a:extLst>
                <a:ext uri="{FF2B5EF4-FFF2-40B4-BE49-F238E27FC236}">
                  <a16:creationId xmlns:a16="http://schemas.microsoft.com/office/drawing/2014/main" id="{B92496CE-25EA-481A-8AFE-46D558E67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199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19" name="Oval 928">
              <a:extLst>
                <a:ext uri="{FF2B5EF4-FFF2-40B4-BE49-F238E27FC236}">
                  <a16:creationId xmlns:a16="http://schemas.microsoft.com/office/drawing/2014/main" id="{30F37F83-2B4F-4D06-A5C7-73A8DE995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201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20" name="Oval 929">
              <a:extLst>
                <a:ext uri="{FF2B5EF4-FFF2-40B4-BE49-F238E27FC236}">
                  <a16:creationId xmlns:a16="http://schemas.microsoft.com/office/drawing/2014/main" id="{904C3D58-9EE1-4697-8182-92D81E2A5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199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21" name="Oval 930">
              <a:extLst>
                <a:ext uri="{FF2B5EF4-FFF2-40B4-BE49-F238E27FC236}">
                  <a16:creationId xmlns:a16="http://schemas.microsoft.com/office/drawing/2014/main" id="{EE1691B8-8686-443C-A8E9-AC5CD36AD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" y="20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22" name="Oval 931">
              <a:extLst>
                <a:ext uri="{FF2B5EF4-FFF2-40B4-BE49-F238E27FC236}">
                  <a16:creationId xmlns:a16="http://schemas.microsoft.com/office/drawing/2014/main" id="{1CEEBE00-7214-4290-8C31-353A9F618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92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23" name="Oval 932">
              <a:extLst>
                <a:ext uri="{FF2B5EF4-FFF2-40B4-BE49-F238E27FC236}">
                  <a16:creationId xmlns:a16="http://schemas.microsoft.com/office/drawing/2014/main" id="{65DBC7F7-7EDF-429A-8E21-9D1050797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194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24" name="Oval 933">
              <a:extLst>
                <a:ext uri="{FF2B5EF4-FFF2-40B4-BE49-F238E27FC236}">
                  <a16:creationId xmlns:a16="http://schemas.microsoft.com/office/drawing/2014/main" id="{853D5355-312C-4233-8831-43CD3433D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96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25" name="Oval 934">
              <a:extLst>
                <a:ext uri="{FF2B5EF4-FFF2-40B4-BE49-F238E27FC236}">
                  <a16:creationId xmlns:a16="http://schemas.microsoft.com/office/drawing/2014/main" id="{8B0E7566-D3CA-47D6-B616-B1B9B1A83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1962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26" name="Oval 935">
              <a:extLst>
                <a:ext uri="{FF2B5EF4-FFF2-40B4-BE49-F238E27FC236}">
                  <a16:creationId xmlns:a16="http://schemas.microsoft.com/office/drawing/2014/main" id="{6D94454F-02A2-4AC9-B86B-87018DBA0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193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27" name="Oval 936">
              <a:extLst>
                <a:ext uri="{FF2B5EF4-FFF2-40B4-BE49-F238E27FC236}">
                  <a16:creationId xmlns:a16="http://schemas.microsoft.com/office/drawing/2014/main" id="{693767CD-CF3F-4B47-BDF0-0713FB0B3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89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28" name="Oval 937">
              <a:extLst>
                <a:ext uri="{FF2B5EF4-FFF2-40B4-BE49-F238E27FC236}">
                  <a16:creationId xmlns:a16="http://schemas.microsoft.com/office/drawing/2014/main" id="{0A0DE82C-F87B-458B-B0ED-221E461C8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191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29" name="Oval 938">
              <a:extLst>
                <a:ext uri="{FF2B5EF4-FFF2-40B4-BE49-F238E27FC236}">
                  <a16:creationId xmlns:a16="http://schemas.microsoft.com/office/drawing/2014/main" id="{43366280-AB8D-46C6-A423-3A45D90D0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936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30" name="Oval 939">
              <a:extLst>
                <a:ext uri="{FF2B5EF4-FFF2-40B4-BE49-F238E27FC236}">
                  <a16:creationId xmlns:a16="http://schemas.microsoft.com/office/drawing/2014/main" id="{23321072-541A-43E0-8FF8-5D6CBECF1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1955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31" name="Oval 940">
              <a:extLst>
                <a:ext uri="{FF2B5EF4-FFF2-40B4-BE49-F238E27FC236}">
                  <a16:creationId xmlns:a16="http://schemas.microsoft.com/office/drawing/2014/main" id="{D69EDE60-5B71-41DB-AD03-65E8E80A1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193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32" name="Oval 941">
              <a:extLst>
                <a:ext uri="{FF2B5EF4-FFF2-40B4-BE49-F238E27FC236}">
                  <a16:creationId xmlns:a16="http://schemas.microsoft.com/office/drawing/2014/main" id="{7847C0F8-200F-4B0B-B71E-6C99655ED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1" y="190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33" name="Oval 942">
              <a:extLst>
                <a:ext uri="{FF2B5EF4-FFF2-40B4-BE49-F238E27FC236}">
                  <a16:creationId xmlns:a16="http://schemas.microsoft.com/office/drawing/2014/main" id="{3A3B5D08-B4C3-4F4E-8C0B-C52B036A4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1960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34" name="Oval 943">
              <a:extLst>
                <a:ext uri="{FF2B5EF4-FFF2-40B4-BE49-F238E27FC236}">
                  <a16:creationId xmlns:a16="http://schemas.microsoft.com/office/drawing/2014/main" id="{91185934-2FE8-4DD2-B33D-EC9591B98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189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35" name="Oval 944">
              <a:extLst>
                <a:ext uri="{FF2B5EF4-FFF2-40B4-BE49-F238E27FC236}">
                  <a16:creationId xmlns:a16="http://schemas.microsoft.com/office/drawing/2014/main" id="{BA89394B-EDB2-4D4B-984D-3870C26BC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188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36" name="Oval 945">
              <a:extLst>
                <a:ext uri="{FF2B5EF4-FFF2-40B4-BE49-F238E27FC236}">
                  <a16:creationId xmlns:a16="http://schemas.microsoft.com/office/drawing/2014/main" id="{4CC046B6-62B4-4A2B-BF94-157A0E05F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1876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37" name="Oval 946">
              <a:extLst>
                <a:ext uri="{FF2B5EF4-FFF2-40B4-BE49-F238E27FC236}">
                  <a16:creationId xmlns:a16="http://schemas.microsoft.com/office/drawing/2014/main" id="{88E67975-6EF4-4FC5-B9E2-5D00CE314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86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38" name="Oval 947">
              <a:extLst>
                <a:ext uri="{FF2B5EF4-FFF2-40B4-BE49-F238E27FC236}">
                  <a16:creationId xmlns:a16="http://schemas.microsoft.com/office/drawing/2014/main" id="{C71FCB07-FE72-4609-AF7D-A4C921C04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84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39" name="Oval 948">
              <a:extLst>
                <a:ext uri="{FF2B5EF4-FFF2-40B4-BE49-F238E27FC236}">
                  <a16:creationId xmlns:a16="http://schemas.microsoft.com/office/drawing/2014/main" id="{151D7E5C-13EF-4F7C-8CC9-6EAE90201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85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40" name="Oval 949">
              <a:extLst>
                <a:ext uri="{FF2B5EF4-FFF2-40B4-BE49-F238E27FC236}">
                  <a16:creationId xmlns:a16="http://schemas.microsoft.com/office/drawing/2014/main" id="{0D3006F8-30CA-443B-8CF5-810341F78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876"/>
              <a:ext cx="13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41" name="Oval 950">
              <a:extLst>
                <a:ext uri="{FF2B5EF4-FFF2-40B4-BE49-F238E27FC236}">
                  <a16:creationId xmlns:a16="http://schemas.microsoft.com/office/drawing/2014/main" id="{C63252D0-A7F8-47B4-A2BB-4EFC84561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88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42" name="Oval 951">
              <a:extLst>
                <a:ext uri="{FF2B5EF4-FFF2-40B4-BE49-F238E27FC236}">
                  <a16:creationId xmlns:a16="http://schemas.microsoft.com/office/drawing/2014/main" id="{CED3E913-1E37-4C75-A187-993168C28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189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43" name="Oval 952">
              <a:extLst>
                <a:ext uri="{FF2B5EF4-FFF2-40B4-BE49-F238E27FC236}">
                  <a16:creationId xmlns:a16="http://schemas.microsoft.com/office/drawing/2014/main" id="{1892317E-3B98-44D9-9759-F14B30086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86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44" name="Oval 953">
              <a:extLst>
                <a:ext uri="{FF2B5EF4-FFF2-40B4-BE49-F238E27FC236}">
                  <a16:creationId xmlns:a16="http://schemas.microsoft.com/office/drawing/2014/main" id="{D30549AA-ECF2-4A6D-8587-3BA35471B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88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45" name="Oval 954">
              <a:extLst>
                <a:ext uri="{FF2B5EF4-FFF2-40B4-BE49-F238E27FC236}">
                  <a16:creationId xmlns:a16="http://schemas.microsoft.com/office/drawing/2014/main" id="{0628BE94-2850-429D-B132-C8EB26BC6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876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46" name="Oval 955">
              <a:extLst>
                <a:ext uri="{FF2B5EF4-FFF2-40B4-BE49-F238E27FC236}">
                  <a16:creationId xmlns:a16="http://schemas.microsoft.com/office/drawing/2014/main" id="{CA3209E1-AAE8-4981-ABBA-537E8C764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85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47" name="Oval 956">
              <a:extLst>
                <a:ext uri="{FF2B5EF4-FFF2-40B4-BE49-F238E27FC236}">
                  <a16:creationId xmlns:a16="http://schemas.microsoft.com/office/drawing/2014/main" id="{5D63F5A9-6433-4B62-90E2-F4A4A49B2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86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48" name="Oval 957">
              <a:extLst>
                <a:ext uri="{FF2B5EF4-FFF2-40B4-BE49-F238E27FC236}">
                  <a16:creationId xmlns:a16="http://schemas.microsoft.com/office/drawing/2014/main" id="{AEFE5110-EF77-40C5-9B0F-1A3507948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188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49" name="Oval 958">
              <a:extLst>
                <a:ext uri="{FF2B5EF4-FFF2-40B4-BE49-F238E27FC236}">
                  <a16:creationId xmlns:a16="http://schemas.microsoft.com/office/drawing/2014/main" id="{35E42B9B-A7CA-482B-90D5-24CF2A246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1717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50" name="Oval 959">
              <a:extLst>
                <a:ext uri="{FF2B5EF4-FFF2-40B4-BE49-F238E27FC236}">
                  <a16:creationId xmlns:a16="http://schemas.microsoft.com/office/drawing/2014/main" id="{C9C54D54-194A-485F-A97D-0C41FEC4E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173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51" name="Oval 960">
              <a:extLst>
                <a:ext uri="{FF2B5EF4-FFF2-40B4-BE49-F238E27FC236}">
                  <a16:creationId xmlns:a16="http://schemas.microsoft.com/office/drawing/2014/main" id="{7D16B4F0-76AC-41FF-93F4-8B85FA408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17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52" name="Oval 961">
              <a:extLst>
                <a:ext uri="{FF2B5EF4-FFF2-40B4-BE49-F238E27FC236}">
                  <a16:creationId xmlns:a16="http://schemas.microsoft.com/office/drawing/2014/main" id="{515F5A56-370A-40E7-9783-FA7255EE3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70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53" name="Oval 962">
              <a:extLst>
                <a:ext uri="{FF2B5EF4-FFF2-40B4-BE49-F238E27FC236}">
                  <a16:creationId xmlns:a16="http://schemas.microsoft.com/office/drawing/2014/main" id="{5D0F1524-8668-4967-A621-7EAEA91C2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1717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54" name="Oval 963">
              <a:extLst>
                <a:ext uri="{FF2B5EF4-FFF2-40B4-BE49-F238E27FC236}">
                  <a16:creationId xmlns:a16="http://schemas.microsoft.com/office/drawing/2014/main" id="{87549324-4031-425E-82B1-39B65A9C2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173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55" name="Oval 964">
              <a:extLst>
                <a:ext uri="{FF2B5EF4-FFF2-40B4-BE49-F238E27FC236}">
                  <a16:creationId xmlns:a16="http://schemas.microsoft.com/office/drawing/2014/main" id="{BC8ED60F-4A88-4642-92FB-E53FBF504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174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56" name="Oval 965">
              <a:extLst>
                <a:ext uri="{FF2B5EF4-FFF2-40B4-BE49-F238E27FC236}">
                  <a16:creationId xmlns:a16="http://schemas.microsoft.com/office/drawing/2014/main" id="{E635C7E8-E00C-4997-8B96-649CB4F3A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175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57" name="Oval 966">
              <a:extLst>
                <a:ext uri="{FF2B5EF4-FFF2-40B4-BE49-F238E27FC236}">
                  <a16:creationId xmlns:a16="http://schemas.microsoft.com/office/drawing/2014/main" id="{C3B88300-0B3F-4C32-BD88-01994FD76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175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58" name="Oval 967">
              <a:extLst>
                <a:ext uri="{FF2B5EF4-FFF2-40B4-BE49-F238E27FC236}">
                  <a16:creationId xmlns:a16="http://schemas.microsoft.com/office/drawing/2014/main" id="{9501BC91-0F59-41C1-95B5-1ABBA7C7A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17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59" name="Oval 968">
              <a:extLst>
                <a:ext uri="{FF2B5EF4-FFF2-40B4-BE49-F238E27FC236}">
                  <a16:creationId xmlns:a16="http://schemas.microsoft.com/office/drawing/2014/main" id="{9CB7983D-9606-4609-9B56-350138C8B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174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60" name="Oval 969">
              <a:extLst>
                <a:ext uri="{FF2B5EF4-FFF2-40B4-BE49-F238E27FC236}">
                  <a16:creationId xmlns:a16="http://schemas.microsoft.com/office/drawing/2014/main" id="{ABF70B78-8996-4794-8498-E8397E2B6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73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61" name="Oval 970">
              <a:extLst>
                <a:ext uri="{FF2B5EF4-FFF2-40B4-BE49-F238E27FC236}">
                  <a16:creationId xmlns:a16="http://schemas.microsoft.com/office/drawing/2014/main" id="{064092B3-A7A1-4CFA-9482-68B6A1633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7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62" name="Oval 971">
              <a:extLst>
                <a:ext uri="{FF2B5EF4-FFF2-40B4-BE49-F238E27FC236}">
                  <a16:creationId xmlns:a16="http://schemas.microsoft.com/office/drawing/2014/main" id="{01DC186E-AF1F-445D-8D51-67DC8B4B1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7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63" name="Oval 972">
              <a:extLst>
                <a:ext uri="{FF2B5EF4-FFF2-40B4-BE49-F238E27FC236}">
                  <a16:creationId xmlns:a16="http://schemas.microsoft.com/office/drawing/2014/main" id="{010105BC-64A1-47BF-A660-954D72555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74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64" name="Oval 973">
              <a:extLst>
                <a:ext uri="{FF2B5EF4-FFF2-40B4-BE49-F238E27FC236}">
                  <a16:creationId xmlns:a16="http://schemas.microsoft.com/office/drawing/2014/main" id="{41427805-9B6B-4628-813B-F5D5C212D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177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65" name="Oval 974">
              <a:extLst>
                <a:ext uri="{FF2B5EF4-FFF2-40B4-BE49-F238E27FC236}">
                  <a16:creationId xmlns:a16="http://schemas.microsoft.com/office/drawing/2014/main" id="{1D03FF8F-AA43-4A07-8F47-2A8DF5298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176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66" name="Oval 975">
              <a:extLst>
                <a:ext uri="{FF2B5EF4-FFF2-40B4-BE49-F238E27FC236}">
                  <a16:creationId xmlns:a16="http://schemas.microsoft.com/office/drawing/2014/main" id="{0B3819B9-2B34-4375-AFC7-735927024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77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67" name="Oval 976">
              <a:extLst>
                <a:ext uri="{FF2B5EF4-FFF2-40B4-BE49-F238E27FC236}">
                  <a16:creationId xmlns:a16="http://schemas.microsoft.com/office/drawing/2014/main" id="{5E6A62DD-DFEB-4C83-BCE5-6FED71E7E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179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68" name="Oval 977">
              <a:extLst>
                <a:ext uri="{FF2B5EF4-FFF2-40B4-BE49-F238E27FC236}">
                  <a16:creationId xmlns:a16="http://schemas.microsoft.com/office/drawing/2014/main" id="{31DBDD49-7355-4AB8-96CC-B7C61D916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172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69" name="Oval 978">
              <a:extLst>
                <a:ext uri="{FF2B5EF4-FFF2-40B4-BE49-F238E27FC236}">
                  <a16:creationId xmlns:a16="http://schemas.microsoft.com/office/drawing/2014/main" id="{FBCA7868-FFCC-4195-92FD-741719E4C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170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70" name="Freeform 979">
              <a:extLst>
                <a:ext uri="{FF2B5EF4-FFF2-40B4-BE49-F238E27FC236}">
                  <a16:creationId xmlns:a16="http://schemas.microsoft.com/office/drawing/2014/main" id="{2EC0B73F-E6CF-4603-8B41-7A1AAAE8D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658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29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371" name="Freeform 980">
              <a:extLst>
                <a:ext uri="{FF2B5EF4-FFF2-40B4-BE49-F238E27FC236}">
                  <a16:creationId xmlns:a16="http://schemas.microsoft.com/office/drawing/2014/main" id="{BE55A2DC-F1EB-4623-B452-2FF5AD9BE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652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372" name="Oval 981">
              <a:extLst>
                <a:ext uri="{FF2B5EF4-FFF2-40B4-BE49-F238E27FC236}">
                  <a16:creationId xmlns:a16="http://schemas.microsoft.com/office/drawing/2014/main" id="{6B877C62-FCBF-472D-95C4-B35AB5F68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169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73" name="Oval 982">
              <a:extLst>
                <a:ext uri="{FF2B5EF4-FFF2-40B4-BE49-F238E27FC236}">
                  <a16:creationId xmlns:a16="http://schemas.microsoft.com/office/drawing/2014/main" id="{75C4DF06-4659-4898-838D-09151A78C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16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74" name="Freeform 983">
              <a:extLst>
                <a:ext uri="{FF2B5EF4-FFF2-40B4-BE49-F238E27FC236}">
                  <a16:creationId xmlns:a16="http://schemas.microsoft.com/office/drawing/2014/main" id="{56F55FC5-7924-41D3-A543-BA35D6306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624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375" name="Oval 984">
              <a:extLst>
                <a:ext uri="{FF2B5EF4-FFF2-40B4-BE49-F238E27FC236}">
                  <a16:creationId xmlns:a16="http://schemas.microsoft.com/office/drawing/2014/main" id="{711622D0-7180-4226-91E0-7D9E60523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168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76" name="Oval 985">
              <a:extLst>
                <a:ext uri="{FF2B5EF4-FFF2-40B4-BE49-F238E27FC236}">
                  <a16:creationId xmlns:a16="http://schemas.microsoft.com/office/drawing/2014/main" id="{4B132904-007F-4726-8D46-7477D4F23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3" y="173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77" name="Oval 986">
              <a:extLst>
                <a:ext uri="{FF2B5EF4-FFF2-40B4-BE49-F238E27FC236}">
                  <a16:creationId xmlns:a16="http://schemas.microsoft.com/office/drawing/2014/main" id="{AD9D0407-AE75-48E4-BBA0-8823B3D53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175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78" name="Oval 987">
              <a:extLst>
                <a:ext uri="{FF2B5EF4-FFF2-40B4-BE49-F238E27FC236}">
                  <a16:creationId xmlns:a16="http://schemas.microsoft.com/office/drawing/2014/main" id="{D0599FA8-D13A-444D-9394-BAC5F0A5A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7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79" name="Oval 988">
              <a:extLst>
                <a:ext uri="{FF2B5EF4-FFF2-40B4-BE49-F238E27FC236}">
                  <a16:creationId xmlns:a16="http://schemas.microsoft.com/office/drawing/2014/main" id="{C5CC628C-1047-4D14-B19C-9CCFEEBEB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175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80" name="Oval 989">
              <a:extLst>
                <a:ext uri="{FF2B5EF4-FFF2-40B4-BE49-F238E27FC236}">
                  <a16:creationId xmlns:a16="http://schemas.microsoft.com/office/drawing/2014/main" id="{D80CB781-C06C-4EFB-A2A6-A44D3ED1C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179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81" name="Oval 990">
              <a:extLst>
                <a:ext uri="{FF2B5EF4-FFF2-40B4-BE49-F238E27FC236}">
                  <a16:creationId xmlns:a16="http://schemas.microsoft.com/office/drawing/2014/main" id="{A7C49A30-BD78-4862-96EF-8BF7216EE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803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82" name="Oval 991">
              <a:extLst>
                <a:ext uri="{FF2B5EF4-FFF2-40B4-BE49-F238E27FC236}">
                  <a16:creationId xmlns:a16="http://schemas.microsoft.com/office/drawing/2014/main" id="{874C4C25-0730-4A54-B466-8EE4FCD1D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181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83" name="Oval 992">
              <a:extLst>
                <a:ext uri="{FF2B5EF4-FFF2-40B4-BE49-F238E27FC236}">
                  <a16:creationId xmlns:a16="http://schemas.microsoft.com/office/drawing/2014/main" id="{C09ED069-31DF-4236-96F9-C47BA0F6B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8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84" name="Oval 993">
              <a:extLst>
                <a:ext uri="{FF2B5EF4-FFF2-40B4-BE49-F238E27FC236}">
                  <a16:creationId xmlns:a16="http://schemas.microsoft.com/office/drawing/2014/main" id="{CB00F445-7000-4709-A3F1-A7233DD79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178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85" name="Oval 994">
              <a:extLst>
                <a:ext uri="{FF2B5EF4-FFF2-40B4-BE49-F238E27FC236}">
                  <a16:creationId xmlns:a16="http://schemas.microsoft.com/office/drawing/2014/main" id="{9D1A832D-F3ED-43D4-B8E8-D06417B36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1803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86" name="Oval 995">
              <a:extLst>
                <a:ext uri="{FF2B5EF4-FFF2-40B4-BE49-F238E27FC236}">
                  <a16:creationId xmlns:a16="http://schemas.microsoft.com/office/drawing/2014/main" id="{8EF0CA86-685B-466A-9DEE-35CE18831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79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87" name="Oval 996">
              <a:extLst>
                <a:ext uri="{FF2B5EF4-FFF2-40B4-BE49-F238E27FC236}">
                  <a16:creationId xmlns:a16="http://schemas.microsoft.com/office/drawing/2014/main" id="{2AFA9C8B-B671-4A60-9B78-7DC2F058B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177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88" name="Oval 997">
              <a:extLst>
                <a:ext uri="{FF2B5EF4-FFF2-40B4-BE49-F238E27FC236}">
                  <a16:creationId xmlns:a16="http://schemas.microsoft.com/office/drawing/2014/main" id="{A03AE09B-9DCB-462C-B709-5B3F022D7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17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89" name="Oval 998">
              <a:extLst>
                <a:ext uri="{FF2B5EF4-FFF2-40B4-BE49-F238E27FC236}">
                  <a16:creationId xmlns:a16="http://schemas.microsoft.com/office/drawing/2014/main" id="{061F9C2A-21FB-4887-94D3-F110CB0C2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1803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90" name="Oval 999">
              <a:extLst>
                <a:ext uri="{FF2B5EF4-FFF2-40B4-BE49-F238E27FC236}">
                  <a16:creationId xmlns:a16="http://schemas.microsoft.com/office/drawing/2014/main" id="{C638FA18-203C-4CCE-8BF1-82D809326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81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91" name="Oval 1000">
              <a:extLst>
                <a:ext uri="{FF2B5EF4-FFF2-40B4-BE49-F238E27FC236}">
                  <a16:creationId xmlns:a16="http://schemas.microsoft.com/office/drawing/2014/main" id="{F920F4F1-1EF5-4B9C-A3FB-F87684724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182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92" name="Oval 1001">
              <a:extLst>
                <a:ext uri="{FF2B5EF4-FFF2-40B4-BE49-F238E27FC236}">
                  <a16:creationId xmlns:a16="http://schemas.microsoft.com/office/drawing/2014/main" id="{A7A76F69-4FF8-4B51-A8F8-071CEDF50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182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93" name="Oval 1002">
              <a:extLst>
                <a:ext uri="{FF2B5EF4-FFF2-40B4-BE49-F238E27FC236}">
                  <a16:creationId xmlns:a16="http://schemas.microsoft.com/office/drawing/2014/main" id="{DA047A4F-CFAF-410C-8B4D-0DB9DD511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73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94" name="Oval 1003">
              <a:extLst>
                <a:ext uri="{FF2B5EF4-FFF2-40B4-BE49-F238E27FC236}">
                  <a16:creationId xmlns:a16="http://schemas.microsoft.com/office/drawing/2014/main" id="{117929A2-7CBC-4681-91AF-E4851270B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75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95" name="Oval 1004">
              <a:extLst>
                <a:ext uri="{FF2B5EF4-FFF2-40B4-BE49-F238E27FC236}">
                  <a16:creationId xmlns:a16="http://schemas.microsoft.com/office/drawing/2014/main" id="{DE54D705-7981-45FF-AA94-3EE63BA8D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74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96" name="Oval 1005">
              <a:extLst>
                <a:ext uri="{FF2B5EF4-FFF2-40B4-BE49-F238E27FC236}">
                  <a16:creationId xmlns:a16="http://schemas.microsoft.com/office/drawing/2014/main" id="{A7C3721C-9E8D-45DF-B39C-B2B8B998E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72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97" name="Oval 1006">
              <a:extLst>
                <a:ext uri="{FF2B5EF4-FFF2-40B4-BE49-F238E27FC236}">
                  <a16:creationId xmlns:a16="http://schemas.microsoft.com/office/drawing/2014/main" id="{63B2B68A-968A-41E4-A070-0D44C4A37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73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98" name="Oval 1007">
              <a:extLst>
                <a:ext uri="{FF2B5EF4-FFF2-40B4-BE49-F238E27FC236}">
                  <a16:creationId xmlns:a16="http://schemas.microsoft.com/office/drawing/2014/main" id="{19C92CAA-03BD-435F-AEF5-FADCBCB54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175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399" name="Oval 1008">
              <a:extLst>
                <a:ext uri="{FF2B5EF4-FFF2-40B4-BE49-F238E27FC236}">
                  <a16:creationId xmlns:a16="http://schemas.microsoft.com/office/drawing/2014/main" id="{FB15AEDB-696C-48C9-A575-FC1378F5E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76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00" name="Oval 1009">
              <a:extLst>
                <a:ext uri="{FF2B5EF4-FFF2-40B4-BE49-F238E27FC236}">
                  <a16:creationId xmlns:a16="http://schemas.microsoft.com/office/drawing/2014/main" id="{6D968E8C-0759-4937-9B8F-39B9C6687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177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01" name="Oval 1010">
              <a:extLst>
                <a:ext uri="{FF2B5EF4-FFF2-40B4-BE49-F238E27FC236}">
                  <a16:creationId xmlns:a16="http://schemas.microsoft.com/office/drawing/2014/main" id="{F60775E9-85E4-4226-9811-4BB9114C6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177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02" name="Oval 1011">
              <a:extLst>
                <a:ext uri="{FF2B5EF4-FFF2-40B4-BE49-F238E27FC236}">
                  <a16:creationId xmlns:a16="http://schemas.microsoft.com/office/drawing/2014/main" id="{0E13C1B9-5871-4E59-97AC-F5ADBAC41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174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03" name="Oval 1012">
              <a:extLst>
                <a:ext uri="{FF2B5EF4-FFF2-40B4-BE49-F238E27FC236}">
                  <a16:creationId xmlns:a16="http://schemas.microsoft.com/office/drawing/2014/main" id="{0CBFD054-302D-4D92-8CBB-E6CB7F57D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176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04" name="Oval 1013">
              <a:extLst>
                <a:ext uri="{FF2B5EF4-FFF2-40B4-BE49-F238E27FC236}">
                  <a16:creationId xmlns:a16="http://schemas.microsoft.com/office/drawing/2014/main" id="{F3EAA870-7205-45BF-8F88-6B0EC9A3E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75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05" name="Oval 1014">
              <a:extLst>
                <a:ext uri="{FF2B5EF4-FFF2-40B4-BE49-F238E27FC236}">
                  <a16:creationId xmlns:a16="http://schemas.microsoft.com/office/drawing/2014/main" id="{DE8C459E-353F-41E2-A57E-DF60F6BF0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17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06" name="Oval 1015">
              <a:extLst>
                <a:ext uri="{FF2B5EF4-FFF2-40B4-BE49-F238E27FC236}">
                  <a16:creationId xmlns:a16="http://schemas.microsoft.com/office/drawing/2014/main" id="{BC0BFD00-8FE5-4F71-AEAE-2E15E2EDA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167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07" name="Oval 1016">
              <a:extLst>
                <a:ext uri="{FF2B5EF4-FFF2-40B4-BE49-F238E27FC236}">
                  <a16:creationId xmlns:a16="http://schemas.microsoft.com/office/drawing/2014/main" id="{096E643B-4B0C-454F-A548-AA57DB9FD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76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08" name="Oval 1017">
              <a:extLst>
                <a:ext uri="{FF2B5EF4-FFF2-40B4-BE49-F238E27FC236}">
                  <a16:creationId xmlns:a16="http://schemas.microsoft.com/office/drawing/2014/main" id="{875DAEE0-5E86-4571-96D3-6A0B92099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77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09" name="Oval 1018">
              <a:extLst>
                <a:ext uri="{FF2B5EF4-FFF2-40B4-BE49-F238E27FC236}">
                  <a16:creationId xmlns:a16="http://schemas.microsoft.com/office/drawing/2014/main" id="{FE79DB21-6284-44CF-A106-329A2F571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178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10" name="Oval 1019">
              <a:extLst>
                <a:ext uri="{FF2B5EF4-FFF2-40B4-BE49-F238E27FC236}">
                  <a16:creationId xmlns:a16="http://schemas.microsoft.com/office/drawing/2014/main" id="{2C583D12-B74B-4D33-81AC-F7F9B8A36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178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11" name="Oval 1020">
              <a:extLst>
                <a:ext uri="{FF2B5EF4-FFF2-40B4-BE49-F238E27FC236}">
                  <a16:creationId xmlns:a16="http://schemas.microsoft.com/office/drawing/2014/main" id="{4B390BE9-2352-4B58-80E5-EF0D3FB88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80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12" name="Oval 1021">
              <a:extLst>
                <a:ext uri="{FF2B5EF4-FFF2-40B4-BE49-F238E27FC236}">
                  <a16:creationId xmlns:a16="http://schemas.microsoft.com/office/drawing/2014/main" id="{9FA10BB5-105A-422A-83EA-F0BA2BDC4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79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13" name="Oval 1022">
              <a:extLst>
                <a:ext uri="{FF2B5EF4-FFF2-40B4-BE49-F238E27FC236}">
                  <a16:creationId xmlns:a16="http://schemas.microsoft.com/office/drawing/2014/main" id="{94F8D66F-6DC2-4849-857D-E7D1A09D0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18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14" name="Oval 1023">
              <a:extLst>
                <a:ext uri="{FF2B5EF4-FFF2-40B4-BE49-F238E27FC236}">
                  <a16:creationId xmlns:a16="http://schemas.microsoft.com/office/drawing/2014/main" id="{2BA1C976-355D-4050-84F1-BEEE806B9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82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15" name="Oval 1024">
              <a:extLst>
                <a:ext uri="{FF2B5EF4-FFF2-40B4-BE49-F238E27FC236}">
                  <a16:creationId xmlns:a16="http://schemas.microsoft.com/office/drawing/2014/main" id="{D172C9CB-52EB-4CA5-AE5B-4A4860936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8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04" name="Oval 1025">
              <a:extLst>
                <a:ext uri="{FF2B5EF4-FFF2-40B4-BE49-F238E27FC236}">
                  <a16:creationId xmlns:a16="http://schemas.microsoft.com/office/drawing/2014/main" id="{089A6EC4-A10A-4658-91BF-3EAB1B56D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182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05" name="Oval 1026">
              <a:extLst>
                <a:ext uri="{FF2B5EF4-FFF2-40B4-BE49-F238E27FC236}">
                  <a16:creationId xmlns:a16="http://schemas.microsoft.com/office/drawing/2014/main" id="{BABB1C85-F774-4DE3-9C06-64612F441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180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06" name="Oval 1027">
              <a:extLst>
                <a:ext uri="{FF2B5EF4-FFF2-40B4-BE49-F238E27FC236}">
                  <a16:creationId xmlns:a16="http://schemas.microsoft.com/office/drawing/2014/main" id="{348DFE7C-2236-4BEE-99AA-2AD94BE87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6" y="193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07" name="Oval 1028">
              <a:extLst>
                <a:ext uri="{FF2B5EF4-FFF2-40B4-BE49-F238E27FC236}">
                  <a16:creationId xmlns:a16="http://schemas.microsoft.com/office/drawing/2014/main" id="{DF3193A7-CBB5-4E76-8225-89734E9EC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1918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08" name="Oval 1029">
              <a:extLst>
                <a:ext uri="{FF2B5EF4-FFF2-40B4-BE49-F238E27FC236}">
                  <a16:creationId xmlns:a16="http://schemas.microsoft.com/office/drawing/2014/main" id="{910F7FC5-6734-4195-AA3D-C9E53D1CA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90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09" name="Oval 1030">
              <a:extLst>
                <a:ext uri="{FF2B5EF4-FFF2-40B4-BE49-F238E27FC236}">
                  <a16:creationId xmlns:a16="http://schemas.microsoft.com/office/drawing/2014/main" id="{E0B6B52D-F767-4344-9569-13E3FD4EE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18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0" name="Oval 1031">
              <a:extLst>
                <a:ext uri="{FF2B5EF4-FFF2-40B4-BE49-F238E27FC236}">
                  <a16:creationId xmlns:a16="http://schemas.microsoft.com/office/drawing/2014/main" id="{C5905DFB-344E-42D1-B0B3-FDE7DC6FA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78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1" name="Oval 1032">
              <a:extLst>
                <a:ext uri="{FF2B5EF4-FFF2-40B4-BE49-F238E27FC236}">
                  <a16:creationId xmlns:a16="http://schemas.microsoft.com/office/drawing/2014/main" id="{AE047E37-7ACA-4720-B970-08D170842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180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2" name="Oval 1033">
              <a:extLst>
                <a:ext uri="{FF2B5EF4-FFF2-40B4-BE49-F238E27FC236}">
                  <a16:creationId xmlns:a16="http://schemas.microsoft.com/office/drawing/2014/main" id="{BF6B4243-C0BE-4E6A-9E57-30729A921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182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3" name="Oval 1034">
              <a:extLst>
                <a:ext uri="{FF2B5EF4-FFF2-40B4-BE49-F238E27FC236}">
                  <a16:creationId xmlns:a16="http://schemas.microsoft.com/office/drawing/2014/main" id="{5B21F598-0BAA-4077-B761-F7143300A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18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4" name="Oval 1035">
              <a:extLst>
                <a:ext uri="{FF2B5EF4-FFF2-40B4-BE49-F238E27FC236}">
                  <a16:creationId xmlns:a16="http://schemas.microsoft.com/office/drawing/2014/main" id="{D2BDD4F6-E798-42A0-9877-AA564C4BF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184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5" name="Oval 1036">
              <a:extLst>
                <a:ext uri="{FF2B5EF4-FFF2-40B4-BE49-F238E27FC236}">
                  <a16:creationId xmlns:a16="http://schemas.microsoft.com/office/drawing/2014/main" id="{CD1A30AB-0CA2-4E68-80E2-257BB93A5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7" y="188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6" name="Oval 1037">
              <a:extLst>
                <a:ext uri="{FF2B5EF4-FFF2-40B4-BE49-F238E27FC236}">
                  <a16:creationId xmlns:a16="http://schemas.microsoft.com/office/drawing/2014/main" id="{973CAFEA-DA1B-4AB1-8BE7-59EC200BA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189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7" name="Oval 1038">
              <a:extLst>
                <a:ext uri="{FF2B5EF4-FFF2-40B4-BE49-F238E27FC236}">
                  <a16:creationId xmlns:a16="http://schemas.microsoft.com/office/drawing/2014/main" id="{339025C4-AF8A-4FC4-8987-4204ADC61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88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8" name="Oval 1039">
              <a:extLst>
                <a:ext uri="{FF2B5EF4-FFF2-40B4-BE49-F238E27FC236}">
                  <a16:creationId xmlns:a16="http://schemas.microsoft.com/office/drawing/2014/main" id="{75227EB4-4544-4D75-9A15-9D5FC3786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876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19" name="Oval 1040">
              <a:extLst>
                <a:ext uri="{FF2B5EF4-FFF2-40B4-BE49-F238E27FC236}">
                  <a16:creationId xmlns:a16="http://schemas.microsoft.com/office/drawing/2014/main" id="{FA835D6F-F87E-410F-980A-334CDE51A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89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0" name="Oval 1041">
              <a:extLst>
                <a:ext uri="{FF2B5EF4-FFF2-40B4-BE49-F238E27FC236}">
                  <a16:creationId xmlns:a16="http://schemas.microsoft.com/office/drawing/2014/main" id="{E23FDA81-2CA1-4946-AC1B-63BAD786B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8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1" name="Oval 1042">
              <a:extLst>
                <a:ext uri="{FF2B5EF4-FFF2-40B4-BE49-F238E27FC236}">
                  <a16:creationId xmlns:a16="http://schemas.microsoft.com/office/drawing/2014/main" id="{5820351A-513B-496D-96E3-915852A2F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189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2" name="Oval 1043">
              <a:extLst>
                <a:ext uri="{FF2B5EF4-FFF2-40B4-BE49-F238E27FC236}">
                  <a16:creationId xmlns:a16="http://schemas.microsoft.com/office/drawing/2014/main" id="{DFE92886-FD19-416E-8329-A991454D8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187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3" name="Oval 1044">
              <a:extLst>
                <a:ext uri="{FF2B5EF4-FFF2-40B4-BE49-F238E27FC236}">
                  <a16:creationId xmlns:a16="http://schemas.microsoft.com/office/drawing/2014/main" id="{4D0217EA-1214-49B4-8BFC-69B34BE62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186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4" name="Oval 1045">
              <a:extLst>
                <a:ext uri="{FF2B5EF4-FFF2-40B4-BE49-F238E27FC236}">
                  <a16:creationId xmlns:a16="http://schemas.microsoft.com/office/drawing/2014/main" id="{32322D90-19BD-4F9C-9F18-FD977CD1F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18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5" name="Oval 1046">
              <a:extLst>
                <a:ext uri="{FF2B5EF4-FFF2-40B4-BE49-F238E27FC236}">
                  <a16:creationId xmlns:a16="http://schemas.microsoft.com/office/drawing/2014/main" id="{1C1D1FCD-1FBA-4932-9855-D3B1F6530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8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6" name="Oval 1047">
              <a:extLst>
                <a:ext uri="{FF2B5EF4-FFF2-40B4-BE49-F238E27FC236}">
                  <a16:creationId xmlns:a16="http://schemas.microsoft.com/office/drawing/2014/main" id="{E2C8F237-0FDF-46E8-BDE9-B7B05DBE8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806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7" name="Oval 1048">
              <a:extLst>
                <a:ext uri="{FF2B5EF4-FFF2-40B4-BE49-F238E27FC236}">
                  <a16:creationId xmlns:a16="http://schemas.microsoft.com/office/drawing/2014/main" id="{A72EA7C3-95CB-4CD8-A42D-43600532C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81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8" name="Oval 1049">
              <a:extLst>
                <a:ext uri="{FF2B5EF4-FFF2-40B4-BE49-F238E27FC236}">
                  <a16:creationId xmlns:a16="http://schemas.microsoft.com/office/drawing/2014/main" id="{BC8D820A-A7BC-4C23-9547-B8861A6F4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185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29" name="Oval 1050">
              <a:extLst>
                <a:ext uri="{FF2B5EF4-FFF2-40B4-BE49-F238E27FC236}">
                  <a16:creationId xmlns:a16="http://schemas.microsoft.com/office/drawing/2014/main" id="{F7029E52-CD52-4D3B-8AB7-8B49AC670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179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30" name="Oval 1051">
              <a:extLst>
                <a:ext uri="{FF2B5EF4-FFF2-40B4-BE49-F238E27FC236}">
                  <a16:creationId xmlns:a16="http://schemas.microsoft.com/office/drawing/2014/main" id="{7A70ED0B-4AD9-43AF-9C5F-D0B11A900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18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31" name="Oval 1052">
              <a:extLst>
                <a:ext uri="{FF2B5EF4-FFF2-40B4-BE49-F238E27FC236}">
                  <a16:creationId xmlns:a16="http://schemas.microsoft.com/office/drawing/2014/main" id="{A5DCF6FE-D657-4BA7-8E98-478E33EB7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187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32" name="Oval 1053">
              <a:extLst>
                <a:ext uri="{FF2B5EF4-FFF2-40B4-BE49-F238E27FC236}">
                  <a16:creationId xmlns:a16="http://schemas.microsoft.com/office/drawing/2014/main" id="{90DAD959-3B06-4D4C-9718-22D7B8C6F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168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33" name="Oval 1054">
              <a:extLst>
                <a:ext uri="{FF2B5EF4-FFF2-40B4-BE49-F238E27FC236}">
                  <a16:creationId xmlns:a16="http://schemas.microsoft.com/office/drawing/2014/main" id="{93C3943E-EC70-4447-8447-A13EAD741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1777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34" name="Oval 1055">
              <a:extLst>
                <a:ext uri="{FF2B5EF4-FFF2-40B4-BE49-F238E27FC236}">
                  <a16:creationId xmlns:a16="http://schemas.microsoft.com/office/drawing/2014/main" id="{FFC295E6-A5B5-4DFF-B766-7352F3FE9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1767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35" name="Freeform 1056">
              <a:extLst>
                <a:ext uri="{FF2B5EF4-FFF2-40B4-BE49-F238E27FC236}">
                  <a16:creationId xmlns:a16="http://schemas.microsoft.com/office/drawing/2014/main" id="{7447FEB1-8DB4-4246-9723-5FB3BA576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694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36" name="Oval 1057">
              <a:extLst>
                <a:ext uri="{FF2B5EF4-FFF2-40B4-BE49-F238E27FC236}">
                  <a16:creationId xmlns:a16="http://schemas.microsoft.com/office/drawing/2014/main" id="{BC26865E-49C4-4F23-BDF9-3DD867AE4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168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37" name="Oval 1058">
              <a:extLst>
                <a:ext uri="{FF2B5EF4-FFF2-40B4-BE49-F238E27FC236}">
                  <a16:creationId xmlns:a16="http://schemas.microsoft.com/office/drawing/2014/main" id="{31030634-21D7-44D6-9EE5-60F0C2BB7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1699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38" name="Freeform 1059">
              <a:extLst>
                <a:ext uri="{FF2B5EF4-FFF2-40B4-BE49-F238E27FC236}">
                  <a16:creationId xmlns:a16="http://schemas.microsoft.com/office/drawing/2014/main" id="{571BFCAA-8F8A-45BA-BECD-301C0280C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1681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34 w 5"/>
                <a:gd name="T3" fmla="*/ 0 h 5"/>
                <a:gd name="T4" fmla="*/ 88 w 5"/>
                <a:gd name="T5" fmla="*/ 55 h 5"/>
                <a:gd name="T6" fmla="*/ 34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39" name="Oval 1060">
              <a:extLst>
                <a:ext uri="{FF2B5EF4-FFF2-40B4-BE49-F238E27FC236}">
                  <a16:creationId xmlns:a16="http://schemas.microsoft.com/office/drawing/2014/main" id="{75334D77-B3E5-4E70-8441-A9FF72CAC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16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40" name="Oval 1061">
              <a:extLst>
                <a:ext uri="{FF2B5EF4-FFF2-40B4-BE49-F238E27FC236}">
                  <a16:creationId xmlns:a16="http://schemas.microsoft.com/office/drawing/2014/main" id="{39274B13-4E30-4666-A5E4-F864A71F1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1723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41" name="Oval 1062">
              <a:extLst>
                <a:ext uri="{FF2B5EF4-FFF2-40B4-BE49-F238E27FC236}">
                  <a16:creationId xmlns:a16="http://schemas.microsoft.com/office/drawing/2014/main" id="{DA07F460-88F0-4998-8230-F987FCCEF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174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42" name="Oval 1063">
              <a:extLst>
                <a:ext uri="{FF2B5EF4-FFF2-40B4-BE49-F238E27FC236}">
                  <a16:creationId xmlns:a16="http://schemas.microsoft.com/office/drawing/2014/main" id="{4EFA407C-FA23-47E7-916E-4EB02944F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717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43" name="Oval 1064">
              <a:extLst>
                <a:ext uri="{FF2B5EF4-FFF2-40B4-BE49-F238E27FC236}">
                  <a16:creationId xmlns:a16="http://schemas.microsoft.com/office/drawing/2014/main" id="{97EEACD5-F328-443D-BA97-ADAC30343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17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44" name="Oval 1065">
              <a:extLst>
                <a:ext uri="{FF2B5EF4-FFF2-40B4-BE49-F238E27FC236}">
                  <a16:creationId xmlns:a16="http://schemas.microsoft.com/office/drawing/2014/main" id="{76FAC48D-09AB-437C-A32D-D763B6941B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3" y="16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45" name="Freeform 1066">
              <a:extLst>
                <a:ext uri="{FF2B5EF4-FFF2-40B4-BE49-F238E27FC236}">
                  <a16:creationId xmlns:a16="http://schemas.microsoft.com/office/drawing/2014/main" id="{00F8022C-4EE5-427E-9FDC-B5B65FA6A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671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46" name="Oval 1067">
              <a:extLst>
                <a:ext uri="{FF2B5EF4-FFF2-40B4-BE49-F238E27FC236}">
                  <a16:creationId xmlns:a16="http://schemas.microsoft.com/office/drawing/2014/main" id="{2E18A003-0CD3-4081-8455-C931F720C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168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47" name="Oval 1068">
              <a:extLst>
                <a:ext uri="{FF2B5EF4-FFF2-40B4-BE49-F238E27FC236}">
                  <a16:creationId xmlns:a16="http://schemas.microsoft.com/office/drawing/2014/main" id="{192D6893-64E5-4451-BBDE-B0A5CF6B7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169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48" name="Oval 1069">
              <a:extLst>
                <a:ext uri="{FF2B5EF4-FFF2-40B4-BE49-F238E27FC236}">
                  <a16:creationId xmlns:a16="http://schemas.microsoft.com/office/drawing/2014/main" id="{4BFDC817-C39C-4ED3-99B8-7F4A5B44E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169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49" name="Oval 1070">
              <a:extLst>
                <a:ext uri="{FF2B5EF4-FFF2-40B4-BE49-F238E27FC236}">
                  <a16:creationId xmlns:a16="http://schemas.microsoft.com/office/drawing/2014/main" id="{BD73E0F0-C667-47DC-BC17-E7347C1A8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1717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50" name="Oval 1071">
              <a:extLst>
                <a:ext uri="{FF2B5EF4-FFF2-40B4-BE49-F238E27FC236}">
                  <a16:creationId xmlns:a16="http://schemas.microsoft.com/office/drawing/2014/main" id="{7514022D-F4E5-4EFA-9BE5-0B6F0C2E3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1746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51" name="Oval 1072">
              <a:extLst>
                <a:ext uri="{FF2B5EF4-FFF2-40B4-BE49-F238E27FC236}">
                  <a16:creationId xmlns:a16="http://schemas.microsoft.com/office/drawing/2014/main" id="{BD1975E2-768F-49FF-85D5-69272C4A5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1744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52" name="Oval 1073">
              <a:extLst>
                <a:ext uri="{FF2B5EF4-FFF2-40B4-BE49-F238E27FC236}">
                  <a16:creationId xmlns:a16="http://schemas.microsoft.com/office/drawing/2014/main" id="{2C3520A7-7FD1-4BC9-836B-8A39CDF75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172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53" name="Oval 1074">
              <a:extLst>
                <a:ext uri="{FF2B5EF4-FFF2-40B4-BE49-F238E27FC236}">
                  <a16:creationId xmlns:a16="http://schemas.microsoft.com/office/drawing/2014/main" id="{76CD8CE4-D59E-44D1-B815-8C63F2B10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174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54" name="Oval 1075">
              <a:extLst>
                <a:ext uri="{FF2B5EF4-FFF2-40B4-BE49-F238E27FC236}">
                  <a16:creationId xmlns:a16="http://schemas.microsoft.com/office/drawing/2014/main" id="{07C1805E-7B64-45E1-9ABB-E79E7B5EC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177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55" name="Freeform 1076">
              <a:extLst>
                <a:ext uri="{FF2B5EF4-FFF2-40B4-BE49-F238E27FC236}">
                  <a16:creationId xmlns:a16="http://schemas.microsoft.com/office/drawing/2014/main" id="{74851FDD-842C-4D65-9645-CFD1983B5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55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34 h 5"/>
                <a:gd name="T6" fmla="*/ 41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56" name="Freeform 1077">
              <a:extLst>
                <a:ext uri="{FF2B5EF4-FFF2-40B4-BE49-F238E27FC236}">
                  <a16:creationId xmlns:a16="http://schemas.microsoft.com/office/drawing/2014/main" id="{721D706C-6EE9-4E97-8B52-26D53EBAC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650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29 w 5"/>
                <a:gd name="T3" fmla="*/ 0 h 5"/>
                <a:gd name="T4" fmla="*/ 70 w 5"/>
                <a:gd name="T5" fmla="*/ 34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57" name="Freeform 1078">
              <a:extLst>
                <a:ext uri="{FF2B5EF4-FFF2-40B4-BE49-F238E27FC236}">
                  <a16:creationId xmlns:a16="http://schemas.microsoft.com/office/drawing/2014/main" id="{7F6DCBC8-D5B2-4BBE-8417-E8C0609BD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605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29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58" name="Freeform 1079">
              <a:extLst>
                <a:ext uri="{FF2B5EF4-FFF2-40B4-BE49-F238E27FC236}">
                  <a16:creationId xmlns:a16="http://schemas.microsoft.com/office/drawing/2014/main" id="{BE4CCBF1-07C4-4FCE-9705-DD3DDAC5E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626"/>
              <a:ext cx="14" cy="13"/>
            </a:xfrm>
            <a:custGeom>
              <a:avLst/>
              <a:gdLst>
                <a:gd name="T0" fmla="*/ 12 w 6"/>
                <a:gd name="T1" fmla="*/ 34 h 5"/>
                <a:gd name="T2" fmla="*/ 37 w 6"/>
                <a:gd name="T3" fmla="*/ 0 h 5"/>
                <a:gd name="T4" fmla="*/ 65 w 6"/>
                <a:gd name="T5" fmla="*/ 55 h 5"/>
                <a:gd name="T6" fmla="*/ 37 w 6"/>
                <a:gd name="T7" fmla="*/ 88 h 5"/>
                <a:gd name="T8" fmla="*/ 12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59" name="Freeform 1080">
              <a:extLst>
                <a:ext uri="{FF2B5EF4-FFF2-40B4-BE49-F238E27FC236}">
                  <a16:creationId xmlns:a16="http://schemas.microsoft.com/office/drawing/2014/main" id="{AC5350E3-05B1-486D-81EF-0225BE468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626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29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60" name="Freeform 1081">
              <a:extLst>
                <a:ext uri="{FF2B5EF4-FFF2-40B4-BE49-F238E27FC236}">
                  <a16:creationId xmlns:a16="http://schemas.microsoft.com/office/drawing/2014/main" id="{084CFBE9-A7F5-41A6-B180-9C09C52B0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00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29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61" name="Freeform 1082">
              <a:extLst>
                <a:ext uri="{FF2B5EF4-FFF2-40B4-BE49-F238E27FC236}">
                  <a16:creationId xmlns:a16="http://schemas.microsoft.com/office/drawing/2014/main" id="{44E93779-D779-41D5-A68D-D75CB2A18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1566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34 w 5"/>
                <a:gd name="T3" fmla="*/ 0 h 5"/>
                <a:gd name="T4" fmla="*/ 88 w 5"/>
                <a:gd name="T5" fmla="*/ 55 h 5"/>
                <a:gd name="T6" fmla="*/ 34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62" name="Freeform 1083">
              <a:extLst>
                <a:ext uri="{FF2B5EF4-FFF2-40B4-BE49-F238E27FC236}">
                  <a16:creationId xmlns:a16="http://schemas.microsoft.com/office/drawing/2014/main" id="{A85F52E2-6513-4CF4-B269-07C8FA14E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569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29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63" name="Freeform 1084">
              <a:extLst>
                <a:ext uri="{FF2B5EF4-FFF2-40B4-BE49-F238E27FC236}">
                  <a16:creationId xmlns:a16="http://schemas.microsoft.com/office/drawing/2014/main" id="{4F7B75EF-AF0F-4B15-9541-AC9997EC4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579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0 h 5"/>
                <a:gd name="T4" fmla="*/ 70 w 5"/>
                <a:gd name="T5" fmla="*/ 55 h 5"/>
                <a:gd name="T6" fmla="*/ 41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64" name="Freeform 1085">
              <a:extLst>
                <a:ext uri="{FF2B5EF4-FFF2-40B4-BE49-F238E27FC236}">
                  <a16:creationId xmlns:a16="http://schemas.microsoft.com/office/drawing/2014/main" id="{5851C36F-522D-452B-852D-BF3BB181A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530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65" name="Freeform 1086">
              <a:extLst>
                <a:ext uri="{FF2B5EF4-FFF2-40B4-BE49-F238E27FC236}">
                  <a16:creationId xmlns:a16="http://schemas.microsoft.com/office/drawing/2014/main" id="{F3F30B87-A0AB-4A71-B704-7A6B58F0E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496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34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66" name="Freeform 1087">
              <a:extLst>
                <a:ext uri="{FF2B5EF4-FFF2-40B4-BE49-F238E27FC236}">
                  <a16:creationId xmlns:a16="http://schemas.microsoft.com/office/drawing/2014/main" id="{38B4094A-3AB6-4404-807F-49D7138C0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1545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34 h 5"/>
                <a:gd name="T6" fmla="*/ 41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67" name="Freeform 1088">
              <a:extLst>
                <a:ext uri="{FF2B5EF4-FFF2-40B4-BE49-F238E27FC236}">
                  <a16:creationId xmlns:a16="http://schemas.microsoft.com/office/drawing/2014/main" id="{A0AA448A-DB35-4166-AF86-FF3917CF5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647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29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68" name="Freeform 1089">
              <a:extLst>
                <a:ext uri="{FF2B5EF4-FFF2-40B4-BE49-F238E27FC236}">
                  <a16:creationId xmlns:a16="http://schemas.microsoft.com/office/drawing/2014/main" id="{9C6763CE-823F-4F9D-B655-85543A474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676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21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69" name="Oval 1090">
              <a:extLst>
                <a:ext uri="{FF2B5EF4-FFF2-40B4-BE49-F238E27FC236}">
                  <a16:creationId xmlns:a16="http://schemas.microsoft.com/office/drawing/2014/main" id="{15321A09-A133-4EF9-9FDC-DF62D7EA3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1694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0" name="Oval 1091">
              <a:extLst>
                <a:ext uri="{FF2B5EF4-FFF2-40B4-BE49-F238E27FC236}">
                  <a16:creationId xmlns:a16="http://schemas.microsoft.com/office/drawing/2014/main" id="{6F374F46-FA20-4844-B6B5-D35C55750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1788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1" name="Oval 1092">
              <a:extLst>
                <a:ext uri="{FF2B5EF4-FFF2-40B4-BE49-F238E27FC236}">
                  <a16:creationId xmlns:a16="http://schemas.microsoft.com/office/drawing/2014/main" id="{D32A270A-B3A3-4234-A304-3C93E7CF7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1798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2" name="Oval 1093">
              <a:extLst>
                <a:ext uri="{FF2B5EF4-FFF2-40B4-BE49-F238E27FC236}">
                  <a16:creationId xmlns:a16="http://schemas.microsoft.com/office/drawing/2014/main" id="{161BE2B0-7CB3-4787-9DD7-F5B220198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18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3" name="Oval 1094">
              <a:extLst>
                <a:ext uri="{FF2B5EF4-FFF2-40B4-BE49-F238E27FC236}">
                  <a16:creationId xmlns:a16="http://schemas.microsoft.com/office/drawing/2014/main" id="{94737D6F-7A22-4A0D-9CE9-2832C07F4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18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4" name="Oval 1095">
              <a:extLst>
                <a:ext uri="{FF2B5EF4-FFF2-40B4-BE49-F238E27FC236}">
                  <a16:creationId xmlns:a16="http://schemas.microsoft.com/office/drawing/2014/main" id="{077C9D66-E475-4FAF-A34A-93B7BC99D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79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5" name="Oval 1096">
              <a:extLst>
                <a:ext uri="{FF2B5EF4-FFF2-40B4-BE49-F238E27FC236}">
                  <a16:creationId xmlns:a16="http://schemas.microsoft.com/office/drawing/2014/main" id="{54FC5C6E-FA02-4E54-A066-0F170A8C1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18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6" name="Oval 1097">
              <a:extLst>
                <a:ext uri="{FF2B5EF4-FFF2-40B4-BE49-F238E27FC236}">
                  <a16:creationId xmlns:a16="http://schemas.microsoft.com/office/drawing/2014/main" id="{74658E0B-004B-4B5D-8FC2-1F8BAE18F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17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7" name="Oval 1098">
              <a:extLst>
                <a:ext uri="{FF2B5EF4-FFF2-40B4-BE49-F238E27FC236}">
                  <a16:creationId xmlns:a16="http://schemas.microsoft.com/office/drawing/2014/main" id="{68F14CAE-F877-4550-933C-02EAC5FD3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174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8" name="Oval 1099">
              <a:extLst>
                <a:ext uri="{FF2B5EF4-FFF2-40B4-BE49-F238E27FC236}">
                  <a16:creationId xmlns:a16="http://schemas.microsoft.com/office/drawing/2014/main" id="{67F625AC-4DC8-47A4-ABD3-1F4E7DE5B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170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79" name="Oval 1100">
              <a:extLst>
                <a:ext uri="{FF2B5EF4-FFF2-40B4-BE49-F238E27FC236}">
                  <a16:creationId xmlns:a16="http://schemas.microsoft.com/office/drawing/2014/main" id="{E55EC6CA-8816-4254-A00C-DBD8CE0E8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7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80" name="Oval 1101">
              <a:extLst>
                <a:ext uri="{FF2B5EF4-FFF2-40B4-BE49-F238E27FC236}">
                  <a16:creationId xmlns:a16="http://schemas.microsoft.com/office/drawing/2014/main" id="{00A9DB3A-C4A2-4BE8-89FA-E41C5CC94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681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81" name="Freeform 1102">
              <a:extLst>
                <a:ext uri="{FF2B5EF4-FFF2-40B4-BE49-F238E27FC236}">
                  <a16:creationId xmlns:a16="http://schemas.microsoft.com/office/drawing/2014/main" id="{928B2413-CE4D-459F-93F8-BEF2B7E2E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1665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0 h 3"/>
                <a:gd name="T4" fmla="*/ 37 w 3"/>
                <a:gd name="T5" fmla="*/ 35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82" name="Freeform 1103">
              <a:extLst>
                <a:ext uri="{FF2B5EF4-FFF2-40B4-BE49-F238E27FC236}">
                  <a16:creationId xmlns:a16="http://schemas.microsoft.com/office/drawing/2014/main" id="{E8CCE3AF-B735-424A-8126-94C10D1E9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658"/>
              <a:ext cx="10" cy="7"/>
            </a:xfrm>
            <a:custGeom>
              <a:avLst/>
              <a:gdLst>
                <a:gd name="T0" fmla="*/ 0 w 4"/>
                <a:gd name="T1" fmla="*/ 12 h 3"/>
                <a:gd name="T2" fmla="*/ 33 w 4"/>
                <a:gd name="T3" fmla="*/ 0 h 3"/>
                <a:gd name="T4" fmla="*/ 50 w 4"/>
                <a:gd name="T5" fmla="*/ 28 h 3"/>
                <a:gd name="T6" fmla="*/ 33 w 4"/>
                <a:gd name="T7" fmla="*/ 37 h 3"/>
                <a:gd name="T8" fmla="*/ 0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83" name="Freeform 1104">
              <a:extLst>
                <a:ext uri="{FF2B5EF4-FFF2-40B4-BE49-F238E27FC236}">
                  <a16:creationId xmlns:a16="http://schemas.microsoft.com/office/drawing/2014/main" id="{0EB3168D-6BFA-4ED2-9C2B-26506F3C3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668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21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84" name="Freeform 1105">
              <a:extLst>
                <a:ext uri="{FF2B5EF4-FFF2-40B4-BE49-F238E27FC236}">
                  <a16:creationId xmlns:a16="http://schemas.microsoft.com/office/drawing/2014/main" id="{C24C67FE-C799-43C8-9EA1-88BE9EDD6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1663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21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85" name="Oval 1106">
              <a:extLst>
                <a:ext uri="{FF2B5EF4-FFF2-40B4-BE49-F238E27FC236}">
                  <a16:creationId xmlns:a16="http://schemas.microsoft.com/office/drawing/2014/main" id="{26809C6B-64ED-4B8D-8FEE-862026DFA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1684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86" name="Oval 1107">
              <a:extLst>
                <a:ext uri="{FF2B5EF4-FFF2-40B4-BE49-F238E27FC236}">
                  <a16:creationId xmlns:a16="http://schemas.microsoft.com/office/drawing/2014/main" id="{349DA74A-5829-4FFD-9221-F8FFE7B59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169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87" name="Oval 1108">
              <a:extLst>
                <a:ext uri="{FF2B5EF4-FFF2-40B4-BE49-F238E27FC236}">
                  <a16:creationId xmlns:a16="http://schemas.microsoft.com/office/drawing/2014/main" id="{7BB541DB-4A15-40A3-BB24-CB2AFD68D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171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88" name="Oval 1109">
              <a:extLst>
                <a:ext uri="{FF2B5EF4-FFF2-40B4-BE49-F238E27FC236}">
                  <a16:creationId xmlns:a16="http://schemas.microsoft.com/office/drawing/2014/main" id="{1973FEAA-4DA8-4B26-9595-076D94E7D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171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89" name="Oval 1110">
              <a:extLst>
                <a:ext uri="{FF2B5EF4-FFF2-40B4-BE49-F238E27FC236}">
                  <a16:creationId xmlns:a16="http://schemas.microsoft.com/office/drawing/2014/main" id="{527248EF-A731-4D0B-93B1-A929576054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67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0" name="Oval 1111">
              <a:extLst>
                <a:ext uri="{FF2B5EF4-FFF2-40B4-BE49-F238E27FC236}">
                  <a16:creationId xmlns:a16="http://schemas.microsoft.com/office/drawing/2014/main" id="{7B21D397-E733-44EC-BB22-8689646C7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169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1" name="Oval 1112">
              <a:extLst>
                <a:ext uri="{FF2B5EF4-FFF2-40B4-BE49-F238E27FC236}">
                  <a16:creationId xmlns:a16="http://schemas.microsoft.com/office/drawing/2014/main" id="{C28063F7-81BA-49F4-8815-BBF728499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" y="169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2" name="Oval 1113">
              <a:extLst>
                <a:ext uri="{FF2B5EF4-FFF2-40B4-BE49-F238E27FC236}">
                  <a16:creationId xmlns:a16="http://schemas.microsoft.com/office/drawing/2014/main" id="{418C7551-B962-4AEE-9D81-F7042B564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168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3" name="Oval 1114">
              <a:extLst>
                <a:ext uri="{FF2B5EF4-FFF2-40B4-BE49-F238E27FC236}">
                  <a16:creationId xmlns:a16="http://schemas.microsoft.com/office/drawing/2014/main" id="{787F1A2C-AFBB-4A26-A5F2-DC38306A6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169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4" name="Oval 1115">
              <a:extLst>
                <a:ext uri="{FF2B5EF4-FFF2-40B4-BE49-F238E27FC236}">
                  <a16:creationId xmlns:a16="http://schemas.microsoft.com/office/drawing/2014/main" id="{CA0B6468-F2C9-48E7-AEE8-CE718C341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87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5" name="Oval 1116">
              <a:extLst>
                <a:ext uri="{FF2B5EF4-FFF2-40B4-BE49-F238E27FC236}">
                  <a16:creationId xmlns:a16="http://schemas.microsoft.com/office/drawing/2014/main" id="{42D7EEB8-D36D-4C2F-B412-F389EAC4A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181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6" name="Oval 1117">
              <a:extLst>
                <a:ext uri="{FF2B5EF4-FFF2-40B4-BE49-F238E27FC236}">
                  <a16:creationId xmlns:a16="http://schemas.microsoft.com/office/drawing/2014/main" id="{A706E248-9762-41D5-8452-DCC3707F6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790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7" name="Oval 1118">
              <a:extLst>
                <a:ext uri="{FF2B5EF4-FFF2-40B4-BE49-F238E27FC236}">
                  <a16:creationId xmlns:a16="http://schemas.microsoft.com/office/drawing/2014/main" id="{F4BC2E2D-3D99-47AC-BB5F-FCF6F0222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79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8" name="Oval 1119">
              <a:extLst>
                <a:ext uri="{FF2B5EF4-FFF2-40B4-BE49-F238E27FC236}">
                  <a16:creationId xmlns:a16="http://schemas.microsoft.com/office/drawing/2014/main" id="{6ACBA749-ED8D-4E66-A5D3-4C9369DF5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754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3999" name="Oval 1120">
              <a:extLst>
                <a:ext uri="{FF2B5EF4-FFF2-40B4-BE49-F238E27FC236}">
                  <a16:creationId xmlns:a16="http://schemas.microsoft.com/office/drawing/2014/main" id="{EC593D1F-548C-4C78-9EB5-1A54D3AAE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170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00" name="Oval 1121">
              <a:extLst>
                <a:ext uri="{FF2B5EF4-FFF2-40B4-BE49-F238E27FC236}">
                  <a16:creationId xmlns:a16="http://schemas.microsoft.com/office/drawing/2014/main" id="{A07804DA-F3C0-48F8-8921-2FE9EFC21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68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01" name="Oval 1122">
              <a:extLst>
                <a:ext uri="{FF2B5EF4-FFF2-40B4-BE49-F238E27FC236}">
                  <a16:creationId xmlns:a16="http://schemas.microsoft.com/office/drawing/2014/main" id="{70CF447A-80A0-451D-9DED-3F49BD4F83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169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02" name="Freeform 1123">
              <a:extLst>
                <a:ext uri="{FF2B5EF4-FFF2-40B4-BE49-F238E27FC236}">
                  <a16:creationId xmlns:a16="http://schemas.microsoft.com/office/drawing/2014/main" id="{04B02BD7-5143-48F5-B190-840FEF56A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665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03" name="Oval 1124">
              <a:extLst>
                <a:ext uri="{FF2B5EF4-FFF2-40B4-BE49-F238E27FC236}">
                  <a16:creationId xmlns:a16="http://schemas.microsoft.com/office/drawing/2014/main" id="{79730215-721C-4DCA-8BE2-9DBB4138C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168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04" name="Oval 1125">
              <a:extLst>
                <a:ext uri="{FF2B5EF4-FFF2-40B4-BE49-F238E27FC236}">
                  <a16:creationId xmlns:a16="http://schemas.microsoft.com/office/drawing/2014/main" id="{3367B73B-32FA-42EA-A124-24DF0426F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1710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05" name="Oval 1126">
              <a:extLst>
                <a:ext uri="{FF2B5EF4-FFF2-40B4-BE49-F238E27FC236}">
                  <a16:creationId xmlns:a16="http://schemas.microsoft.com/office/drawing/2014/main" id="{DAB97CE0-1A6B-401B-ACEB-59A038EBE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172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06" name="Oval 1127">
              <a:extLst>
                <a:ext uri="{FF2B5EF4-FFF2-40B4-BE49-F238E27FC236}">
                  <a16:creationId xmlns:a16="http://schemas.microsoft.com/office/drawing/2014/main" id="{1414C3C0-B217-4532-9DDC-C4934FE41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172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07" name="Oval 1128">
              <a:extLst>
                <a:ext uri="{FF2B5EF4-FFF2-40B4-BE49-F238E27FC236}">
                  <a16:creationId xmlns:a16="http://schemas.microsoft.com/office/drawing/2014/main" id="{FAC08305-E360-4B8D-BDFB-202D227C1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176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08" name="Oval 1129">
              <a:extLst>
                <a:ext uri="{FF2B5EF4-FFF2-40B4-BE49-F238E27FC236}">
                  <a16:creationId xmlns:a16="http://schemas.microsoft.com/office/drawing/2014/main" id="{7B1D31FF-1C33-4B70-A95F-0E499C558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171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09" name="Oval 1130">
              <a:extLst>
                <a:ext uri="{FF2B5EF4-FFF2-40B4-BE49-F238E27FC236}">
                  <a16:creationId xmlns:a16="http://schemas.microsoft.com/office/drawing/2014/main" id="{C7A4EFC1-C7DC-4DB3-B454-5C8DBD814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170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10" name="Oval 1131">
              <a:extLst>
                <a:ext uri="{FF2B5EF4-FFF2-40B4-BE49-F238E27FC236}">
                  <a16:creationId xmlns:a16="http://schemas.microsoft.com/office/drawing/2014/main" id="{D5E4480F-C8D5-45BF-B4A5-EB056A0CA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165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11" name="Freeform 1132">
              <a:extLst>
                <a:ext uri="{FF2B5EF4-FFF2-40B4-BE49-F238E27FC236}">
                  <a16:creationId xmlns:a16="http://schemas.microsoft.com/office/drawing/2014/main" id="{2CD88936-4881-42F4-9363-5A8BC0944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613"/>
              <a:ext cx="7" cy="11"/>
            </a:xfrm>
            <a:custGeom>
              <a:avLst/>
              <a:gdLst>
                <a:gd name="T0" fmla="*/ 0 w 3"/>
                <a:gd name="T1" fmla="*/ 47 h 4"/>
                <a:gd name="T2" fmla="*/ 28 w 3"/>
                <a:gd name="T3" fmla="*/ 0 h 4"/>
                <a:gd name="T4" fmla="*/ 37 w 3"/>
                <a:gd name="T5" fmla="*/ 47 h 4"/>
                <a:gd name="T6" fmla="*/ 12 w 3"/>
                <a:gd name="T7" fmla="*/ 61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12" name="Freeform 1133">
              <a:extLst>
                <a:ext uri="{FF2B5EF4-FFF2-40B4-BE49-F238E27FC236}">
                  <a16:creationId xmlns:a16="http://schemas.microsoft.com/office/drawing/2014/main" id="{C52B7929-2580-4DFB-BF19-2ED1F5DA0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639"/>
              <a:ext cx="7" cy="8"/>
            </a:xfrm>
            <a:custGeom>
              <a:avLst/>
              <a:gdLst>
                <a:gd name="T0" fmla="*/ 0 w 3"/>
                <a:gd name="T1" fmla="*/ 35 h 3"/>
                <a:gd name="T2" fmla="*/ 28 w 3"/>
                <a:gd name="T3" fmla="*/ 0 h 3"/>
                <a:gd name="T4" fmla="*/ 37 w 3"/>
                <a:gd name="T5" fmla="*/ 35 h 3"/>
                <a:gd name="T6" fmla="*/ 28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13" name="Oval 1134">
              <a:extLst>
                <a:ext uri="{FF2B5EF4-FFF2-40B4-BE49-F238E27FC236}">
                  <a16:creationId xmlns:a16="http://schemas.microsoft.com/office/drawing/2014/main" id="{5F894BE4-77A5-4950-AF0C-43EE3D52D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1684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14" name="Oval 1135">
              <a:extLst>
                <a:ext uri="{FF2B5EF4-FFF2-40B4-BE49-F238E27FC236}">
                  <a16:creationId xmlns:a16="http://schemas.microsoft.com/office/drawing/2014/main" id="{466DFA6E-6807-4386-8AE7-E3F57C3D9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1744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15" name="Oval 1136">
              <a:extLst>
                <a:ext uri="{FF2B5EF4-FFF2-40B4-BE49-F238E27FC236}">
                  <a16:creationId xmlns:a16="http://schemas.microsoft.com/office/drawing/2014/main" id="{858D8749-A827-4F04-BBF7-FBCEDE001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1777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16" name="Oval 1137">
              <a:extLst>
                <a:ext uri="{FF2B5EF4-FFF2-40B4-BE49-F238E27FC236}">
                  <a16:creationId xmlns:a16="http://schemas.microsoft.com/office/drawing/2014/main" id="{574A35AE-CCEB-46AE-A7F4-038E9FF46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179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17" name="Oval 1138">
              <a:extLst>
                <a:ext uri="{FF2B5EF4-FFF2-40B4-BE49-F238E27FC236}">
                  <a16:creationId xmlns:a16="http://schemas.microsoft.com/office/drawing/2014/main" id="{861FB225-5637-4C08-9FB6-2A048BBF0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182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18" name="Oval 1139">
              <a:extLst>
                <a:ext uri="{FF2B5EF4-FFF2-40B4-BE49-F238E27FC236}">
                  <a16:creationId xmlns:a16="http://schemas.microsoft.com/office/drawing/2014/main" id="{0A1FF1CB-9925-4EB1-8AB2-44ECBBB89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187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19" name="Oval 1140">
              <a:extLst>
                <a:ext uri="{FF2B5EF4-FFF2-40B4-BE49-F238E27FC236}">
                  <a16:creationId xmlns:a16="http://schemas.microsoft.com/office/drawing/2014/main" id="{A89D2CD6-E186-4D90-BD7C-2FDB4415C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1903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0" name="Oval 1141">
              <a:extLst>
                <a:ext uri="{FF2B5EF4-FFF2-40B4-BE49-F238E27FC236}">
                  <a16:creationId xmlns:a16="http://schemas.microsoft.com/office/drawing/2014/main" id="{0C564A2C-09C4-4BA6-A41D-750024889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1931"/>
              <a:ext cx="9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1" name="Oval 1142">
              <a:extLst>
                <a:ext uri="{FF2B5EF4-FFF2-40B4-BE49-F238E27FC236}">
                  <a16:creationId xmlns:a16="http://schemas.microsoft.com/office/drawing/2014/main" id="{BA53CF66-8658-4EF0-A82B-1CF30D036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194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2" name="Oval 1143">
              <a:extLst>
                <a:ext uri="{FF2B5EF4-FFF2-40B4-BE49-F238E27FC236}">
                  <a16:creationId xmlns:a16="http://schemas.microsoft.com/office/drawing/2014/main" id="{D8B5006A-2541-4FF6-B046-E2C737EAF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0" y="198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3" name="Oval 1144">
              <a:extLst>
                <a:ext uri="{FF2B5EF4-FFF2-40B4-BE49-F238E27FC236}">
                  <a16:creationId xmlns:a16="http://schemas.microsoft.com/office/drawing/2014/main" id="{1328BEBD-5290-4F99-9DEB-73FF0559C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989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4" name="Oval 1145">
              <a:extLst>
                <a:ext uri="{FF2B5EF4-FFF2-40B4-BE49-F238E27FC236}">
                  <a16:creationId xmlns:a16="http://schemas.microsoft.com/office/drawing/2014/main" id="{E72E304E-44DD-4756-A20F-11DEFCC4A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1976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5" name="Oval 1146">
              <a:extLst>
                <a:ext uri="{FF2B5EF4-FFF2-40B4-BE49-F238E27FC236}">
                  <a16:creationId xmlns:a16="http://schemas.microsoft.com/office/drawing/2014/main" id="{DFDC29F3-EF15-48C7-B5F0-EB352D8A4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1830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6" name="Oval 1147">
              <a:extLst>
                <a:ext uri="{FF2B5EF4-FFF2-40B4-BE49-F238E27FC236}">
                  <a16:creationId xmlns:a16="http://schemas.microsoft.com/office/drawing/2014/main" id="{2526205A-8E6F-4D38-AE57-62C716837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175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7" name="Oval 1148">
              <a:extLst>
                <a:ext uri="{FF2B5EF4-FFF2-40B4-BE49-F238E27FC236}">
                  <a16:creationId xmlns:a16="http://schemas.microsoft.com/office/drawing/2014/main" id="{C58DCEFC-BFE7-4E0A-895B-ED1383690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1843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8" name="Oval 1149">
              <a:extLst>
                <a:ext uri="{FF2B5EF4-FFF2-40B4-BE49-F238E27FC236}">
                  <a16:creationId xmlns:a16="http://schemas.microsoft.com/office/drawing/2014/main" id="{A17B3B6D-DDCB-474C-B549-D6010CC8A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856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29" name="Oval 1150">
              <a:extLst>
                <a:ext uri="{FF2B5EF4-FFF2-40B4-BE49-F238E27FC236}">
                  <a16:creationId xmlns:a16="http://schemas.microsoft.com/office/drawing/2014/main" id="{C9CD1802-6DD1-401B-991B-0BDF777FF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185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0" name="Oval 1151">
              <a:extLst>
                <a:ext uri="{FF2B5EF4-FFF2-40B4-BE49-F238E27FC236}">
                  <a16:creationId xmlns:a16="http://schemas.microsoft.com/office/drawing/2014/main" id="{996A07A2-B0B6-4145-9E57-BDBE79268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1835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1" name="Oval 1152">
              <a:extLst>
                <a:ext uri="{FF2B5EF4-FFF2-40B4-BE49-F238E27FC236}">
                  <a16:creationId xmlns:a16="http://schemas.microsoft.com/office/drawing/2014/main" id="{06543CE4-9C1C-4F92-8554-A773EADCE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1843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2" name="Oval 1153">
              <a:extLst>
                <a:ext uri="{FF2B5EF4-FFF2-40B4-BE49-F238E27FC236}">
                  <a16:creationId xmlns:a16="http://schemas.microsoft.com/office/drawing/2014/main" id="{2FFAB464-2B99-462B-AB2E-3439E6A91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793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3" name="Oval 1154">
              <a:extLst>
                <a:ext uri="{FF2B5EF4-FFF2-40B4-BE49-F238E27FC236}">
                  <a16:creationId xmlns:a16="http://schemas.microsoft.com/office/drawing/2014/main" id="{2B31C13F-35E0-4D70-B9CA-A182C7B15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783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4" name="Oval 1155">
              <a:extLst>
                <a:ext uri="{FF2B5EF4-FFF2-40B4-BE49-F238E27FC236}">
                  <a16:creationId xmlns:a16="http://schemas.microsoft.com/office/drawing/2014/main" id="{1D0B0659-E210-454D-B5B4-FBE57701B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170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5" name="Oval 1156">
              <a:extLst>
                <a:ext uri="{FF2B5EF4-FFF2-40B4-BE49-F238E27FC236}">
                  <a16:creationId xmlns:a16="http://schemas.microsoft.com/office/drawing/2014/main" id="{0C0A49DB-4FA3-4478-9AEE-7E2EF5C98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1775"/>
              <a:ext cx="10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6" name="Oval 1157">
              <a:extLst>
                <a:ext uri="{FF2B5EF4-FFF2-40B4-BE49-F238E27FC236}">
                  <a16:creationId xmlns:a16="http://schemas.microsoft.com/office/drawing/2014/main" id="{C052F211-661B-46A8-B715-4941C0085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185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7" name="Oval 1158">
              <a:extLst>
                <a:ext uri="{FF2B5EF4-FFF2-40B4-BE49-F238E27FC236}">
                  <a16:creationId xmlns:a16="http://schemas.microsoft.com/office/drawing/2014/main" id="{CADA6B39-322F-4F4C-9595-7A0EFE383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1809"/>
              <a:ext cx="10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8" name="Oval 1159">
              <a:extLst>
                <a:ext uri="{FF2B5EF4-FFF2-40B4-BE49-F238E27FC236}">
                  <a16:creationId xmlns:a16="http://schemas.microsoft.com/office/drawing/2014/main" id="{37050896-2ABD-4D35-87CB-17023E840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167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39" name="Oval 1160">
              <a:extLst>
                <a:ext uri="{FF2B5EF4-FFF2-40B4-BE49-F238E27FC236}">
                  <a16:creationId xmlns:a16="http://schemas.microsoft.com/office/drawing/2014/main" id="{07B9EE36-72BB-4865-9694-07E799469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169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40" name="Oval 1161">
              <a:extLst>
                <a:ext uri="{FF2B5EF4-FFF2-40B4-BE49-F238E27FC236}">
                  <a16:creationId xmlns:a16="http://schemas.microsoft.com/office/drawing/2014/main" id="{1313675E-C5DD-4F69-A1BB-F83D86E99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171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41" name="Oval 1162">
              <a:extLst>
                <a:ext uri="{FF2B5EF4-FFF2-40B4-BE49-F238E27FC236}">
                  <a16:creationId xmlns:a16="http://schemas.microsoft.com/office/drawing/2014/main" id="{C7C3DC7C-7A93-4E2E-804A-197FFBDC8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736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42" name="Freeform 1163">
              <a:extLst>
                <a:ext uri="{FF2B5EF4-FFF2-40B4-BE49-F238E27FC236}">
                  <a16:creationId xmlns:a16="http://schemas.microsoft.com/office/drawing/2014/main" id="{00A3B596-38B6-4291-962C-CB53A9647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1611"/>
              <a:ext cx="8" cy="7"/>
            </a:xfrm>
            <a:custGeom>
              <a:avLst/>
              <a:gdLst>
                <a:gd name="T0" fmla="*/ 0 w 3"/>
                <a:gd name="T1" fmla="*/ 28 h 3"/>
                <a:gd name="T2" fmla="*/ 35 w 3"/>
                <a:gd name="T3" fmla="*/ 0 h 3"/>
                <a:gd name="T4" fmla="*/ 56 w 3"/>
                <a:gd name="T5" fmla="*/ 28 h 3"/>
                <a:gd name="T6" fmla="*/ 21 w 3"/>
                <a:gd name="T7" fmla="*/ 37 h 3"/>
                <a:gd name="T8" fmla="*/ 0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43" name="Freeform 1164">
              <a:extLst>
                <a:ext uri="{FF2B5EF4-FFF2-40B4-BE49-F238E27FC236}">
                  <a16:creationId xmlns:a16="http://schemas.microsoft.com/office/drawing/2014/main" id="{3692793F-D4A5-45AB-AD12-BB1856679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590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35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44" name="Freeform 1165">
              <a:extLst>
                <a:ext uri="{FF2B5EF4-FFF2-40B4-BE49-F238E27FC236}">
                  <a16:creationId xmlns:a16="http://schemas.microsoft.com/office/drawing/2014/main" id="{3FD29368-B30D-416C-BE93-4B2AAAEDB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18"/>
              <a:ext cx="8" cy="11"/>
            </a:xfrm>
            <a:custGeom>
              <a:avLst/>
              <a:gdLst>
                <a:gd name="T0" fmla="*/ 0 w 3"/>
                <a:gd name="T1" fmla="*/ 47 h 4"/>
                <a:gd name="T2" fmla="*/ 35 w 3"/>
                <a:gd name="T3" fmla="*/ 0 h 4"/>
                <a:gd name="T4" fmla="*/ 56 w 3"/>
                <a:gd name="T5" fmla="*/ 47 h 4"/>
                <a:gd name="T6" fmla="*/ 35 w 3"/>
                <a:gd name="T7" fmla="*/ 61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2" y="4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45" name="Freeform 1166">
              <a:extLst>
                <a:ext uri="{FF2B5EF4-FFF2-40B4-BE49-F238E27FC236}">
                  <a16:creationId xmlns:a16="http://schemas.microsoft.com/office/drawing/2014/main" id="{4A019C0C-C43A-4026-81A2-5C27B8BB3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595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21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46" name="Freeform 1167">
              <a:extLst>
                <a:ext uri="{FF2B5EF4-FFF2-40B4-BE49-F238E27FC236}">
                  <a16:creationId xmlns:a16="http://schemas.microsoft.com/office/drawing/2014/main" id="{D8C65E09-A822-478F-8BE3-76ED14AB5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582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21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47" name="Oval 1168">
              <a:extLst>
                <a:ext uri="{FF2B5EF4-FFF2-40B4-BE49-F238E27FC236}">
                  <a16:creationId xmlns:a16="http://schemas.microsoft.com/office/drawing/2014/main" id="{E017B646-4B14-4800-B110-295E73CAE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155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48" name="Freeform 1169">
              <a:extLst>
                <a:ext uri="{FF2B5EF4-FFF2-40B4-BE49-F238E27FC236}">
                  <a16:creationId xmlns:a16="http://schemas.microsoft.com/office/drawing/2014/main" id="{5E142949-8C05-4401-AE38-D72E655BA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1514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33 w 4"/>
                <a:gd name="T3" fmla="*/ 0 h 3"/>
                <a:gd name="T4" fmla="*/ 50 w 4"/>
                <a:gd name="T5" fmla="*/ 35 h 3"/>
                <a:gd name="T6" fmla="*/ 33 w 4"/>
                <a:gd name="T7" fmla="*/ 56 h 3"/>
                <a:gd name="T8" fmla="*/ 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3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49" name="Freeform 1170">
              <a:extLst>
                <a:ext uri="{FF2B5EF4-FFF2-40B4-BE49-F238E27FC236}">
                  <a16:creationId xmlns:a16="http://schemas.microsoft.com/office/drawing/2014/main" id="{68FE09E0-A512-419A-B9A2-99D344981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527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50" name="Freeform 1171">
              <a:extLst>
                <a:ext uri="{FF2B5EF4-FFF2-40B4-BE49-F238E27FC236}">
                  <a16:creationId xmlns:a16="http://schemas.microsoft.com/office/drawing/2014/main" id="{A046330B-5C2E-4237-BECD-AC08D2585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1454"/>
              <a:ext cx="7" cy="11"/>
            </a:xfrm>
            <a:custGeom>
              <a:avLst/>
              <a:gdLst>
                <a:gd name="T0" fmla="*/ 0 w 3"/>
                <a:gd name="T1" fmla="*/ 47 h 4"/>
                <a:gd name="T2" fmla="*/ 12 w 3"/>
                <a:gd name="T3" fmla="*/ 22 h 4"/>
                <a:gd name="T4" fmla="*/ 37 w 3"/>
                <a:gd name="T5" fmla="*/ 47 h 4"/>
                <a:gd name="T6" fmla="*/ 12 w 3"/>
                <a:gd name="T7" fmla="*/ 83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51" name="Freeform 1172">
              <a:extLst>
                <a:ext uri="{FF2B5EF4-FFF2-40B4-BE49-F238E27FC236}">
                  <a16:creationId xmlns:a16="http://schemas.microsoft.com/office/drawing/2014/main" id="{7A9C74E8-F04C-4755-8781-F43B9B9F2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472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21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52" name="Freeform 1173">
              <a:extLst>
                <a:ext uri="{FF2B5EF4-FFF2-40B4-BE49-F238E27FC236}">
                  <a16:creationId xmlns:a16="http://schemas.microsoft.com/office/drawing/2014/main" id="{D6C8BD4C-5A97-4267-A93B-88FDF61F1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493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0 h 3"/>
                <a:gd name="T4" fmla="*/ 37 w 3"/>
                <a:gd name="T5" fmla="*/ 35 h 3"/>
                <a:gd name="T6" fmla="*/ 12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53" name="Freeform 1174">
              <a:extLst>
                <a:ext uri="{FF2B5EF4-FFF2-40B4-BE49-F238E27FC236}">
                  <a16:creationId xmlns:a16="http://schemas.microsoft.com/office/drawing/2014/main" id="{A24A16A1-3AB9-4178-8AD8-5F15A5B98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553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33 w 4"/>
                <a:gd name="T3" fmla="*/ 0 h 3"/>
                <a:gd name="T4" fmla="*/ 63 w 4"/>
                <a:gd name="T5" fmla="*/ 35 h 3"/>
                <a:gd name="T6" fmla="*/ 33 w 4"/>
                <a:gd name="T7" fmla="*/ 56 h 3"/>
                <a:gd name="T8" fmla="*/ 2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54" name="Freeform 1175">
              <a:extLst>
                <a:ext uri="{FF2B5EF4-FFF2-40B4-BE49-F238E27FC236}">
                  <a16:creationId xmlns:a16="http://schemas.microsoft.com/office/drawing/2014/main" id="{A8E3F933-8170-432D-AD97-B61C36E6D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637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55" name="Freeform 1176">
              <a:extLst>
                <a:ext uri="{FF2B5EF4-FFF2-40B4-BE49-F238E27FC236}">
                  <a16:creationId xmlns:a16="http://schemas.microsoft.com/office/drawing/2014/main" id="{D3FA38EE-1823-4274-9D8D-EA6B7A183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42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0 h 3"/>
                <a:gd name="T4" fmla="*/ 37 w 3"/>
                <a:gd name="T5" fmla="*/ 21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56" name="Freeform 1177">
              <a:extLst>
                <a:ext uri="{FF2B5EF4-FFF2-40B4-BE49-F238E27FC236}">
                  <a16:creationId xmlns:a16="http://schemas.microsoft.com/office/drawing/2014/main" id="{7B09B9CF-CF2A-4833-8787-C677FAC83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663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12 w 3"/>
                <a:gd name="T3" fmla="*/ 0 h 4"/>
                <a:gd name="T4" fmla="*/ 37 w 3"/>
                <a:gd name="T5" fmla="*/ 33 h 4"/>
                <a:gd name="T6" fmla="*/ 12 w 3"/>
                <a:gd name="T7" fmla="*/ 50 h 4"/>
                <a:gd name="T8" fmla="*/ 0 w 3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57" name="Oval 1178">
              <a:extLst>
                <a:ext uri="{FF2B5EF4-FFF2-40B4-BE49-F238E27FC236}">
                  <a16:creationId xmlns:a16="http://schemas.microsoft.com/office/drawing/2014/main" id="{6337755C-A3A0-447A-879C-86FE536A7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6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58" name="Freeform 1179">
              <a:extLst>
                <a:ext uri="{FF2B5EF4-FFF2-40B4-BE49-F238E27FC236}">
                  <a16:creationId xmlns:a16="http://schemas.microsoft.com/office/drawing/2014/main" id="{2348C232-A0C6-4980-9B9B-33BAB8089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676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21 h 3"/>
                <a:gd name="T6" fmla="*/ 35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59" name="Oval 1180">
              <a:extLst>
                <a:ext uri="{FF2B5EF4-FFF2-40B4-BE49-F238E27FC236}">
                  <a16:creationId xmlns:a16="http://schemas.microsoft.com/office/drawing/2014/main" id="{F46CAAB6-07E0-47EB-AC61-0FFA7B9D9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1684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60" name="Oval 1181">
              <a:extLst>
                <a:ext uri="{FF2B5EF4-FFF2-40B4-BE49-F238E27FC236}">
                  <a16:creationId xmlns:a16="http://schemas.microsoft.com/office/drawing/2014/main" id="{B9866682-8BBF-4FF2-8C63-D97D9A7ED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84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61" name="Oval 1182">
              <a:extLst>
                <a:ext uri="{FF2B5EF4-FFF2-40B4-BE49-F238E27FC236}">
                  <a16:creationId xmlns:a16="http://schemas.microsoft.com/office/drawing/2014/main" id="{C0065841-707A-4E97-9518-0D8508171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7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62" name="Oval 1183">
              <a:extLst>
                <a:ext uri="{FF2B5EF4-FFF2-40B4-BE49-F238E27FC236}">
                  <a16:creationId xmlns:a16="http://schemas.microsoft.com/office/drawing/2014/main" id="{0EF29087-C350-4967-A350-ED28D996A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70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63" name="Oval 1184">
              <a:extLst>
                <a:ext uri="{FF2B5EF4-FFF2-40B4-BE49-F238E27FC236}">
                  <a16:creationId xmlns:a16="http://schemas.microsoft.com/office/drawing/2014/main" id="{D6ECE4D5-8C2A-403D-8AE0-693E9BD95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172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64" name="Freeform 1185">
              <a:extLst>
                <a:ext uri="{FF2B5EF4-FFF2-40B4-BE49-F238E27FC236}">
                  <a16:creationId xmlns:a16="http://schemas.microsoft.com/office/drawing/2014/main" id="{BF3F9B3C-BA27-465E-9985-029AE8D24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658"/>
              <a:ext cx="10" cy="7"/>
            </a:xfrm>
            <a:custGeom>
              <a:avLst/>
              <a:gdLst>
                <a:gd name="T0" fmla="*/ 20 w 4"/>
                <a:gd name="T1" fmla="*/ 28 h 3"/>
                <a:gd name="T2" fmla="*/ 33 w 4"/>
                <a:gd name="T3" fmla="*/ 0 h 3"/>
                <a:gd name="T4" fmla="*/ 63 w 4"/>
                <a:gd name="T5" fmla="*/ 28 h 3"/>
                <a:gd name="T6" fmla="*/ 33 w 4"/>
                <a:gd name="T7" fmla="*/ 37 h 3"/>
                <a:gd name="T8" fmla="*/ 20 w 4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3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65" name="Freeform 1186">
              <a:extLst>
                <a:ext uri="{FF2B5EF4-FFF2-40B4-BE49-F238E27FC236}">
                  <a16:creationId xmlns:a16="http://schemas.microsoft.com/office/drawing/2014/main" id="{242A0E4F-6A58-4615-9127-F99012359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626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0 h 3"/>
                <a:gd name="T4" fmla="*/ 37 w 3"/>
                <a:gd name="T5" fmla="*/ 35 h 3"/>
                <a:gd name="T6" fmla="*/ 12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66" name="Freeform 1187">
              <a:extLst>
                <a:ext uri="{FF2B5EF4-FFF2-40B4-BE49-F238E27FC236}">
                  <a16:creationId xmlns:a16="http://schemas.microsoft.com/office/drawing/2014/main" id="{76A4BD32-C689-4F02-8CD3-60958AA83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564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35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67" name="Freeform 1188">
              <a:extLst>
                <a:ext uri="{FF2B5EF4-FFF2-40B4-BE49-F238E27FC236}">
                  <a16:creationId xmlns:a16="http://schemas.microsoft.com/office/drawing/2014/main" id="{27EE8A92-CED4-4205-AF72-DCD849573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587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0 h 3"/>
                <a:gd name="T4" fmla="*/ 37 w 3"/>
                <a:gd name="T5" fmla="*/ 21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68" name="Freeform 1189">
              <a:extLst>
                <a:ext uri="{FF2B5EF4-FFF2-40B4-BE49-F238E27FC236}">
                  <a16:creationId xmlns:a16="http://schemas.microsoft.com/office/drawing/2014/main" id="{3EAEABD8-1EAD-436F-851F-5FC9A4755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605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0 h 3"/>
                <a:gd name="T4" fmla="*/ 56 w 3"/>
                <a:gd name="T5" fmla="*/ 35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69" name="Freeform 1190">
              <a:extLst>
                <a:ext uri="{FF2B5EF4-FFF2-40B4-BE49-F238E27FC236}">
                  <a16:creationId xmlns:a16="http://schemas.microsoft.com/office/drawing/2014/main" id="{484D8947-BFB5-4D35-B3F4-CF513BEB8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1626"/>
              <a:ext cx="7" cy="8"/>
            </a:xfrm>
            <a:custGeom>
              <a:avLst/>
              <a:gdLst>
                <a:gd name="T0" fmla="*/ 0 w 3"/>
                <a:gd name="T1" fmla="*/ 35 h 3"/>
                <a:gd name="T2" fmla="*/ 28 w 3"/>
                <a:gd name="T3" fmla="*/ 0 h 3"/>
                <a:gd name="T4" fmla="*/ 37 w 3"/>
                <a:gd name="T5" fmla="*/ 35 h 3"/>
                <a:gd name="T6" fmla="*/ 28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70" name="Freeform 1191">
              <a:extLst>
                <a:ext uri="{FF2B5EF4-FFF2-40B4-BE49-F238E27FC236}">
                  <a16:creationId xmlns:a16="http://schemas.microsoft.com/office/drawing/2014/main" id="{E34C60D9-8E27-4517-9A0B-5C01E8C0E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647"/>
              <a:ext cx="9" cy="8"/>
            </a:xfrm>
            <a:custGeom>
              <a:avLst/>
              <a:gdLst>
                <a:gd name="T0" fmla="*/ 11 w 4"/>
                <a:gd name="T1" fmla="*/ 21 h 3"/>
                <a:gd name="T2" fmla="*/ 25 w 4"/>
                <a:gd name="T3" fmla="*/ 0 h 3"/>
                <a:gd name="T4" fmla="*/ 45 w 4"/>
                <a:gd name="T5" fmla="*/ 21 h 3"/>
                <a:gd name="T6" fmla="*/ 25 w 4"/>
                <a:gd name="T7" fmla="*/ 56 h 3"/>
                <a:gd name="T8" fmla="*/ 11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71" name="Freeform 1192">
              <a:extLst>
                <a:ext uri="{FF2B5EF4-FFF2-40B4-BE49-F238E27FC236}">
                  <a16:creationId xmlns:a16="http://schemas.microsoft.com/office/drawing/2014/main" id="{FFF7C250-7D04-4362-A6D4-BF45566FF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572"/>
              <a:ext cx="8" cy="7"/>
            </a:xfrm>
            <a:custGeom>
              <a:avLst/>
              <a:gdLst>
                <a:gd name="T0" fmla="*/ 0 w 3"/>
                <a:gd name="T1" fmla="*/ 12 h 3"/>
                <a:gd name="T2" fmla="*/ 35 w 3"/>
                <a:gd name="T3" fmla="*/ 0 h 3"/>
                <a:gd name="T4" fmla="*/ 56 w 3"/>
                <a:gd name="T5" fmla="*/ 28 h 3"/>
                <a:gd name="T6" fmla="*/ 35 w 3"/>
                <a:gd name="T7" fmla="*/ 37 h 3"/>
                <a:gd name="T8" fmla="*/ 0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72" name="Freeform 1193">
              <a:extLst>
                <a:ext uri="{FF2B5EF4-FFF2-40B4-BE49-F238E27FC236}">
                  <a16:creationId xmlns:a16="http://schemas.microsoft.com/office/drawing/2014/main" id="{C9A59BEE-C27F-4918-8BAD-6D16AFEFC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530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21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73" name="Freeform 1194">
              <a:extLst>
                <a:ext uri="{FF2B5EF4-FFF2-40B4-BE49-F238E27FC236}">
                  <a16:creationId xmlns:a16="http://schemas.microsoft.com/office/drawing/2014/main" id="{A511680C-FBE5-4967-B6E9-5FDB83AC8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475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0 h 3"/>
                <a:gd name="T4" fmla="*/ 56 w 3"/>
                <a:gd name="T5" fmla="*/ 21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74" name="Freeform 1195">
              <a:extLst>
                <a:ext uri="{FF2B5EF4-FFF2-40B4-BE49-F238E27FC236}">
                  <a16:creationId xmlns:a16="http://schemas.microsoft.com/office/drawing/2014/main" id="{32322C0F-354C-47A0-9683-ED302586D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428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21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75" name="Freeform 1196">
              <a:extLst>
                <a:ext uri="{FF2B5EF4-FFF2-40B4-BE49-F238E27FC236}">
                  <a16:creationId xmlns:a16="http://schemas.microsoft.com/office/drawing/2014/main" id="{2756B32D-2547-45C1-B804-D111403FB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400"/>
              <a:ext cx="7" cy="7"/>
            </a:xfrm>
            <a:custGeom>
              <a:avLst/>
              <a:gdLst>
                <a:gd name="T0" fmla="*/ 0 w 3"/>
                <a:gd name="T1" fmla="*/ 12 h 3"/>
                <a:gd name="T2" fmla="*/ 28 w 3"/>
                <a:gd name="T3" fmla="*/ 0 h 3"/>
                <a:gd name="T4" fmla="*/ 37 w 3"/>
                <a:gd name="T5" fmla="*/ 12 h 3"/>
                <a:gd name="T6" fmla="*/ 12 w 3"/>
                <a:gd name="T7" fmla="*/ 37 h 3"/>
                <a:gd name="T8" fmla="*/ 0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76" name="Freeform 1197">
              <a:extLst>
                <a:ext uri="{FF2B5EF4-FFF2-40B4-BE49-F238E27FC236}">
                  <a16:creationId xmlns:a16="http://schemas.microsoft.com/office/drawing/2014/main" id="{D4B13E00-A1B1-44CD-9A93-41528F60D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1366"/>
              <a:ext cx="7" cy="7"/>
            </a:xfrm>
            <a:custGeom>
              <a:avLst/>
              <a:gdLst>
                <a:gd name="T0" fmla="*/ 0 w 3"/>
                <a:gd name="T1" fmla="*/ 12 h 3"/>
                <a:gd name="T2" fmla="*/ 28 w 3"/>
                <a:gd name="T3" fmla="*/ 0 h 3"/>
                <a:gd name="T4" fmla="*/ 37 w 3"/>
                <a:gd name="T5" fmla="*/ 28 h 3"/>
                <a:gd name="T6" fmla="*/ 28 w 3"/>
                <a:gd name="T7" fmla="*/ 37 h 3"/>
                <a:gd name="T8" fmla="*/ 0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77" name="Freeform 1198">
              <a:extLst>
                <a:ext uri="{FF2B5EF4-FFF2-40B4-BE49-F238E27FC236}">
                  <a16:creationId xmlns:a16="http://schemas.microsoft.com/office/drawing/2014/main" id="{5A8A8725-CEF0-4742-8EA7-315BB8789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1410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12 w 3"/>
                <a:gd name="T3" fmla="*/ 20 h 4"/>
                <a:gd name="T4" fmla="*/ 37 w 3"/>
                <a:gd name="T5" fmla="*/ 33 h 4"/>
                <a:gd name="T6" fmla="*/ 12 w 3"/>
                <a:gd name="T7" fmla="*/ 63 h 4"/>
                <a:gd name="T8" fmla="*/ 0 w 3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78" name="Freeform 1199">
              <a:extLst>
                <a:ext uri="{FF2B5EF4-FFF2-40B4-BE49-F238E27FC236}">
                  <a16:creationId xmlns:a16="http://schemas.microsoft.com/office/drawing/2014/main" id="{8FB3B955-9F68-4066-971D-122716734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418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0 h 3"/>
                <a:gd name="T4" fmla="*/ 56 w 3"/>
                <a:gd name="T5" fmla="*/ 35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79" name="Freeform 1200">
              <a:extLst>
                <a:ext uri="{FF2B5EF4-FFF2-40B4-BE49-F238E27FC236}">
                  <a16:creationId xmlns:a16="http://schemas.microsoft.com/office/drawing/2014/main" id="{D19C6C57-D77A-49FC-B685-FBA7A481A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556"/>
              <a:ext cx="10" cy="8"/>
            </a:xfrm>
            <a:custGeom>
              <a:avLst/>
              <a:gdLst>
                <a:gd name="T0" fmla="*/ 20 w 4"/>
                <a:gd name="T1" fmla="*/ 35 h 3"/>
                <a:gd name="T2" fmla="*/ 33 w 4"/>
                <a:gd name="T3" fmla="*/ 0 h 3"/>
                <a:gd name="T4" fmla="*/ 63 w 4"/>
                <a:gd name="T5" fmla="*/ 35 h 3"/>
                <a:gd name="T6" fmla="*/ 33 w 4"/>
                <a:gd name="T7" fmla="*/ 56 h 3"/>
                <a:gd name="T8" fmla="*/ 2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2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80" name="Oval 1201">
              <a:extLst>
                <a:ext uri="{FF2B5EF4-FFF2-40B4-BE49-F238E27FC236}">
                  <a16:creationId xmlns:a16="http://schemas.microsoft.com/office/drawing/2014/main" id="{ED4E765B-25D3-4823-BF0A-07243C882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1433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81" name="Freeform 1202">
              <a:extLst>
                <a:ext uri="{FF2B5EF4-FFF2-40B4-BE49-F238E27FC236}">
                  <a16:creationId xmlns:a16="http://schemas.microsoft.com/office/drawing/2014/main" id="{9215D3CC-EDB0-4A13-B9C5-4F3820D65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444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0 h 3"/>
                <a:gd name="T4" fmla="*/ 56 w 3"/>
                <a:gd name="T5" fmla="*/ 35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82" name="Freeform 1203">
              <a:extLst>
                <a:ext uri="{FF2B5EF4-FFF2-40B4-BE49-F238E27FC236}">
                  <a16:creationId xmlns:a16="http://schemas.microsoft.com/office/drawing/2014/main" id="{9CA1FBC9-5E7F-40BF-A935-5896CD582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457"/>
              <a:ext cx="7" cy="8"/>
            </a:xfrm>
            <a:custGeom>
              <a:avLst/>
              <a:gdLst>
                <a:gd name="T0" fmla="*/ 0 w 3"/>
                <a:gd name="T1" fmla="*/ 21 h 3"/>
                <a:gd name="T2" fmla="*/ 12 w 3"/>
                <a:gd name="T3" fmla="*/ 0 h 3"/>
                <a:gd name="T4" fmla="*/ 37 w 3"/>
                <a:gd name="T5" fmla="*/ 21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83" name="Freeform 1204">
              <a:extLst>
                <a:ext uri="{FF2B5EF4-FFF2-40B4-BE49-F238E27FC236}">
                  <a16:creationId xmlns:a16="http://schemas.microsoft.com/office/drawing/2014/main" id="{1283F53B-14B5-45B6-AD03-427F673C6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475"/>
              <a:ext cx="7" cy="8"/>
            </a:xfrm>
            <a:custGeom>
              <a:avLst/>
              <a:gdLst>
                <a:gd name="T0" fmla="*/ 0 w 3"/>
                <a:gd name="T1" fmla="*/ 35 h 3"/>
                <a:gd name="T2" fmla="*/ 28 w 3"/>
                <a:gd name="T3" fmla="*/ 0 h 3"/>
                <a:gd name="T4" fmla="*/ 37 w 3"/>
                <a:gd name="T5" fmla="*/ 35 h 3"/>
                <a:gd name="T6" fmla="*/ 12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84" name="Freeform 1205">
              <a:extLst>
                <a:ext uri="{FF2B5EF4-FFF2-40B4-BE49-F238E27FC236}">
                  <a16:creationId xmlns:a16="http://schemas.microsoft.com/office/drawing/2014/main" id="{C7BF67CE-2087-4462-BB08-0EDADBDEC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501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85" name="Freeform 1206">
              <a:extLst>
                <a:ext uri="{FF2B5EF4-FFF2-40B4-BE49-F238E27FC236}">
                  <a16:creationId xmlns:a16="http://schemas.microsoft.com/office/drawing/2014/main" id="{321A38A9-B81E-4E49-944E-02043A410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532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21 h 3"/>
                <a:gd name="T6" fmla="*/ 28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86" name="Freeform 1207">
              <a:extLst>
                <a:ext uri="{FF2B5EF4-FFF2-40B4-BE49-F238E27FC236}">
                  <a16:creationId xmlns:a16="http://schemas.microsoft.com/office/drawing/2014/main" id="{257144EB-842D-4EF0-830D-8ADB28812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517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21 h 3"/>
                <a:gd name="T6" fmla="*/ 35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87" name="Freeform 1208">
              <a:extLst>
                <a:ext uri="{FF2B5EF4-FFF2-40B4-BE49-F238E27FC236}">
                  <a16:creationId xmlns:a16="http://schemas.microsoft.com/office/drawing/2014/main" id="{9FC23B3C-69D6-4A55-8A2F-8E251599B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545"/>
              <a:ext cx="7" cy="8"/>
            </a:xfrm>
            <a:custGeom>
              <a:avLst/>
              <a:gdLst>
                <a:gd name="T0" fmla="*/ 0 w 3"/>
                <a:gd name="T1" fmla="*/ 21 h 3"/>
                <a:gd name="T2" fmla="*/ 28 w 3"/>
                <a:gd name="T3" fmla="*/ 0 h 3"/>
                <a:gd name="T4" fmla="*/ 37 w 3"/>
                <a:gd name="T5" fmla="*/ 35 h 3"/>
                <a:gd name="T6" fmla="*/ 12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88" name="Freeform 1209">
              <a:extLst>
                <a:ext uri="{FF2B5EF4-FFF2-40B4-BE49-F238E27FC236}">
                  <a16:creationId xmlns:a16="http://schemas.microsoft.com/office/drawing/2014/main" id="{16FEEB7D-4225-465E-9310-14684E99A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592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33 w 4"/>
                <a:gd name="T3" fmla="*/ 0 h 3"/>
                <a:gd name="T4" fmla="*/ 63 w 4"/>
                <a:gd name="T5" fmla="*/ 35 h 3"/>
                <a:gd name="T6" fmla="*/ 33 w 4"/>
                <a:gd name="T7" fmla="*/ 56 h 3"/>
                <a:gd name="T8" fmla="*/ 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89" name="Freeform 1210">
              <a:extLst>
                <a:ext uri="{FF2B5EF4-FFF2-40B4-BE49-F238E27FC236}">
                  <a16:creationId xmlns:a16="http://schemas.microsoft.com/office/drawing/2014/main" id="{8267829F-89F5-4363-B7C4-92AF94720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598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12 w 3"/>
                <a:gd name="T3" fmla="*/ 0 h 4"/>
                <a:gd name="T4" fmla="*/ 37 w 3"/>
                <a:gd name="T5" fmla="*/ 33 h 4"/>
                <a:gd name="T6" fmla="*/ 12 w 3"/>
                <a:gd name="T7" fmla="*/ 50 h 4"/>
                <a:gd name="T8" fmla="*/ 0 w 3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90" name="Freeform 1211">
              <a:extLst>
                <a:ext uri="{FF2B5EF4-FFF2-40B4-BE49-F238E27FC236}">
                  <a16:creationId xmlns:a16="http://schemas.microsoft.com/office/drawing/2014/main" id="{97B72882-C62F-4B11-AB50-ECE83041C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613"/>
              <a:ext cx="10" cy="8"/>
            </a:xfrm>
            <a:custGeom>
              <a:avLst/>
              <a:gdLst>
                <a:gd name="T0" fmla="*/ 20 w 4"/>
                <a:gd name="T1" fmla="*/ 21 h 3"/>
                <a:gd name="T2" fmla="*/ 33 w 4"/>
                <a:gd name="T3" fmla="*/ 0 h 3"/>
                <a:gd name="T4" fmla="*/ 63 w 4"/>
                <a:gd name="T5" fmla="*/ 35 h 3"/>
                <a:gd name="T6" fmla="*/ 33 w 4"/>
                <a:gd name="T7" fmla="*/ 56 h 3"/>
                <a:gd name="T8" fmla="*/ 2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91" name="Freeform 1212">
              <a:extLst>
                <a:ext uri="{FF2B5EF4-FFF2-40B4-BE49-F238E27FC236}">
                  <a16:creationId xmlns:a16="http://schemas.microsoft.com/office/drawing/2014/main" id="{CF774407-79DB-4F33-BAA8-75F944C9C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631"/>
              <a:ext cx="7" cy="11"/>
            </a:xfrm>
            <a:custGeom>
              <a:avLst/>
              <a:gdLst>
                <a:gd name="T0" fmla="*/ 0 w 3"/>
                <a:gd name="T1" fmla="*/ 47 h 4"/>
                <a:gd name="T2" fmla="*/ 28 w 3"/>
                <a:gd name="T3" fmla="*/ 0 h 4"/>
                <a:gd name="T4" fmla="*/ 37 w 3"/>
                <a:gd name="T5" fmla="*/ 47 h 4"/>
                <a:gd name="T6" fmla="*/ 28 w 3"/>
                <a:gd name="T7" fmla="*/ 61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92" name="Oval 1213">
              <a:extLst>
                <a:ext uri="{FF2B5EF4-FFF2-40B4-BE49-F238E27FC236}">
                  <a16:creationId xmlns:a16="http://schemas.microsoft.com/office/drawing/2014/main" id="{4C1F1967-E77F-4B14-89E6-0C8C99102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164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93" name="Oval 1214">
              <a:extLst>
                <a:ext uri="{FF2B5EF4-FFF2-40B4-BE49-F238E27FC236}">
                  <a16:creationId xmlns:a16="http://schemas.microsoft.com/office/drawing/2014/main" id="{CA1F2E5E-F610-41B2-B181-AA3F6D031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9" y="1746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94" name="Oval 1215">
              <a:extLst>
                <a:ext uri="{FF2B5EF4-FFF2-40B4-BE49-F238E27FC236}">
                  <a16:creationId xmlns:a16="http://schemas.microsoft.com/office/drawing/2014/main" id="{06F85724-54EA-42F7-8499-67DB57462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1710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95" name="Oval 1216">
              <a:extLst>
                <a:ext uri="{FF2B5EF4-FFF2-40B4-BE49-F238E27FC236}">
                  <a16:creationId xmlns:a16="http://schemas.microsoft.com/office/drawing/2014/main" id="{BFC60F28-FC75-4A5C-A4C5-AFCD4CDBC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1715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96" name="Oval 1217">
              <a:extLst>
                <a:ext uri="{FF2B5EF4-FFF2-40B4-BE49-F238E27FC236}">
                  <a16:creationId xmlns:a16="http://schemas.microsoft.com/office/drawing/2014/main" id="{8C4B65A4-D951-438D-9179-EB4FE3E8D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171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97" name="Oval 1218">
              <a:extLst>
                <a:ext uri="{FF2B5EF4-FFF2-40B4-BE49-F238E27FC236}">
                  <a16:creationId xmlns:a16="http://schemas.microsoft.com/office/drawing/2014/main" id="{896D86F4-696A-47B7-8382-812717534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1736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98" name="Oval 1219">
              <a:extLst>
                <a:ext uri="{FF2B5EF4-FFF2-40B4-BE49-F238E27FC236}">
                  <a16:creationId xmlns:a16="http://schemas.microsoft.com/office/drawing/2014/main" id="{25D77BF8-3EBF-4ED5-A007-19FC69098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176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099" name="Oval 1220">
              <a:extLst>
                <a:ext uri="{FF2B5EF4-FFF2-40B4-BE49-F238E27FC236}">
                  <a16:creationId xmlns:a16="http://schemas.microsoft.com/office/drawing/2014/main" id="{F53A3755-819F-4562-8A51-34514F3BC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179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00" name="Oval 1221">
              <a:extLst>
                <a:ext uri="{FF2B5EF4-FFF2-40B4-BE49-F238E27FC236}">
                  <a16:creationId xmlns:a16="http://schemas.microsoft.com/office/drawing/2014/main" id="{83F67038-D940-4F80-BCB5-22DE7B06B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180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01" name="Oval 1222">
              <a:extLst>
                <a:ext uri="{FF2B5EF4-FFF2-40B4-BE49-F238E27FC236}">
                  <a16:creationId xmlns:a16="http://schemas.microsoft.com/office/drawing/2014/main" id="{4E3F3D81-74C2-41B6-907C-CD2EDDD8A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9" y="176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02" name="Oval 1223">
              <a:extLst>
                <a:ext uri="{FF2B5EF4-FFF2-40B4-BE49-F238E27FC236}">
                  <a16:creationId xmlns:a16="http://schemas.microsoft.com/office/drawing/2014/main" id="{87EFE68E-649C-4370-A329-199D5E9FA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1837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03" name="Oval 1224">
              <a:extLst>
                <a:ext uri="{FF2B5EF4-FFF2-40B4-BE49-F238E27FC236}">
                  <a16:creationId xmlns:a16="http://schemas.microsoft.com/office/drawing/2014/main" id="{812B1E68-44A3-4F34-9BAF-44E3FA22C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181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04" name="Oval 1225">
              <a:extLst>
                <a:ext uri="{FF2B5EF4-FFF2-40B4-BE49-F238E27FC236}">
                  <a16:creationId xmlns:a16="http://schemas.microsoft.com/office/drawing/2014/main" id="{61D603AF-61C9-4104-9FEF-852049C68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183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05" name="Oval 1226">
              <a:extLst>
                <a:ext uri="{FF2B5EF4-FFF2-40B4-BE49-F238E27FC236}">
                  <a16:creationId xmlns:a16="http://schemas.microsoft.com/office/drawing/2014/main" id="{4D0ED71B-AD30-48C1-9AE7-9ED28FB5A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1876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06" name="Oval 1227">
              <a:extLst>
                <a:ext uri="{FF2B5EF4-FFF2-40B4-BE49-F238E27FC236}">
                  <a16:creationId xmlns:a16="http://schemas.microsoft.com/office/drawing/2014/main" id="{5C8A25F3-82EF-4848-B086-6A76ED215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1900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07" name="Oval 1228">
              <a:extLst>
                <a:ext uri="{FF2B5EF4-FFF2-40B4-BE49-F238E27FC236}">
                  <a16:creationId xmlns:a16="http://schemas.microsoft.com/office/drawing/2014/main" id="{8A129520-86FE-41D5-9394-999742E73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193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08" name="Oval 1229">
              <a:extLst>
                <a:ext uri="{FF2B5EF4-FFF2-40B4-BE49-F238E27FC236}">
                  <a16:creationId xmlns:a16="http://schemas.microsoft.com/office/drawing/2014/main" id="{B78D91AB-2E7F-404F-AD59-C18E6F119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194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09" name="Oval 1230">
              <a:extLst>
                <a:ext uri="{FF2B5EF4-FFF2-40B4-BE49-F238E27FC236}">
                  <a16:creationId xmlns:a16="http://schemas.microsoft.com/office/drawing/2014/main" id="{06C34B03-BEE6-4087-9798-CB717B703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172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10" name="Oval 1231">
              <a:extLst>
                <a:ext uri="{FF2B5EF4-FFF2-40B4-BE49-F238E27FC236}">
                  <a16:creationId xmlns:a16="http://schemas.microsoft.com/office/drawing/2014/main" id="{06FACEBA-3FD9-4E30-A687-828DAE26C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171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11" name="Oval 1232">
              <a:extLst>
                <a:ext uri="{FF2B5EF4-FFF2-40B4-BE49-F238E27FC236}">
                  <a16:creationId xmlns:a16="http://schemas.microsoft.com/office/drawing/2014/main" id="{282B7642-568F-47AE-A893-41F57CDF51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171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12" name="Freeform 1233">
              <a:extLst>
                <a:ext uri="{FF2B5EF4-FFF2-40B4-BE49-F238E27FC236}">
                  <a16:creationId xmlns:a16="http://schemas.microsoft.com/office/drawing/2014/main" id="{5E711A3C-BAC6-4EB8-B1D3-5C834DB44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665"/>
              <a:ext cx="7" cy="11"/>
            </a:xfrm>
            <a:custGeom>
              <a:avLst/>
              <a:gdLst>
                <a:gd name="T0" fmla="*/ 0 w 3"/>
                <a:gd name="T1" fmla="*/ 47 h 4"/>
                <a:gd name="T2" fmla="*/ 28 w 3"/>
                <a:gd name="T3" fmla="*/ 22 h 4"/>
                <a:gd name="T4" fmla="*/ 37 w 3"/>
                <a:gd name="T5" fmla="*/ 47 h 4"/>
                <a:gd name="T6" fmla="*/ 12 w 3"/>
                <a:gd name="T7" fmla="*/ 83 h 4"/>
                <a:gd name="T8" fmla="*/ 0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13" name="Freeform 1234">
              <a:extLst>
                <a:ext uri="{FF2B5EF4-FFF2-40B4-BE49-F238E27FC236}">
                  <a16:creationId xmlns:a16="http://schemas.microsoft.com/office/drawing/2014/main" id="{DB2F4E33-FC17-4F98-AC94-A4F5226CE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1676"/>
              <a:ext cx="7" cy="10"/>
            </a:xfrm>
            <a:custGeom>
              <a:avLst/>
              <a:gdLst>
                <a:gd name="T0" fmla="*/ 0 w 3"/>
                <a:gd name="T1" fmla="*/ 33 h 4"/>
                <a:gd name="T2" fmla="*/ 28 w 3"/>
                <a:gd name="T3" fmla="*/ 0 h 4"/>
                <a:gd name="T4" fmla="*/ 37 w 3"/>
                <a:gd name="T5" fmla="*/ 33 h 4"/>
                <a:gd name="T6" fmla="*/ 12 w 3"/>
                <a:gd name="T7" fmla="*/ 50 h 4"/>
                <a:gd name="T8" fmla="*/ 0 w 3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1"/>
                    <a:pt x="3" y="1"/>
                    <a:pt x="3" y="2"/>
                  </a:cubicBez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14" name="Freeform 1235">
              <a:extLst>
                <a:ext uri="{FF2B5EF4-FFF2-40B4-BE49-F238E27FC236}">
                  <a16:creationId xmlns:a16="http://schemas.microsoft.com/office/drawing/2014/main" id="{A9728802-843D-4888-A70A-AD588F39C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76"/>
              <a:ext cx="7" cy="8"/>
            </a:xfrm>
            <a:custGeom>
              <a:avLst/>
              <a:gdLst>
                <a:gd name="T0" fmla="*/ 0 w 3"/>
                <a:gd name="T1" fmla="*/ 35 h 3"/>
                <a:gd name="T2" fmla="*/ 12 w 3"/>
                <a:gd name="T3" fmla="*/ 0 h 3"/>
                <a:gd name="T4" fmla="*/ 37 w 3"/>
                <a:gd name="T5" fmla="*/ 35 h 3"/>
                <a:gd name="T6" fmla="*/ 12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15" name="Oval 1236">
              <a:extLst>
                <a:ext uri="{FF2B5EF4-FFF2-40B4-BE49-F238E27FC236}">
                  <a16:creationId xmlns:a16="http://schemas.microsoft.com/office/drawing/2014/main" id="{D3A2B4AD-3C50-4283-91A1-E03275F01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169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16" name="Oval 1237">
              <a:extLst>
                <a:ext uri="{FF2B5EF4-FFF2-40B4-BE49-F238E27FC236}">
                  <a16:creationId xmlns:a16="http://schemas.microsoft.com/office/drawing/2014/main" id="{E2D1FA17-11F0-44CA-92D0-022A88171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9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17" name="Freeform 1238">
              <a:extLst>
                <a:ext uri="{FF2B5EF4-FFF2-40B4-BE49-F238E27FC236}">
                  <a16:creationId xmlns:a16="http://schemas.microsoft.com/office/drawing/2014/main" id="{4CA9884C-78A9-4B57-896E-E2FFAE528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629"/>
              <a:ext cx="14" cy="13"/>
            </a:xfrm>
            <a:custGeom>
              <a:avLst/>
              <a:gdLst>
                <a:gd name="T0" fmla="*/ 12 w 6"/>
                <a:gd name="T1" fmla="*/ 34 h 5"/>
                <a:gd name="T2" fmla="*/ 37 w 6"/>
                <a:gd name="T3" fmla="*/ 0 h 5"/>
                <a:gd name="T4" fmla="*/ 65 w 6"/>
                <a:gd name="T5" fmla="*/ 55 h 5"/>
                <a:gd name="T6" fmla="*/ 37 w 6"/>
                <a:gd name="T7" fmla="*/ 88 h 5"/>
                <a:gd name="T8" fmla="*/ 12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18" name="Freeform 1239">
              <a:extLst>
                <a:ext uri="{FF2B5EF4-FFF2-40B4-BE49-F238E27FC236}">
                  <a16:creationId xmlns:a16="http://schemas.microsoft.com/office/drawing/2014/main" id="{0DD6E559-63CD-43B9-B58D-D3CD9FA95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647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21 h 5"/>
                <a:gd name="T4" fmla="*/ 70 w 5"/>
                <a:gd name="T5" fmla="*/ 55 h 5"/>
                <a:gd name="T6" fmla="*/ 41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2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19" name="Freeform 1240">
              <a:extLst>
                <a:ext uri="{FF2B5EF4-FFF2-40B4-BE49-F238E27FC236}">
                  <a16:creationId xmlns:a16="http://schemas.microsoft.com/office/drawing/2014/main" id="{1AE58FFC-4204-4E8B-A6D3-5D964ECD7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645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34 h 5"/>
                <a:gd name="T6" fmla="*/ 41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20" name="Freeform 1241">
              <a:extLst>
                <a:ext uri="{FF2B5EF4-FFF2-40B4-BE49-F238E27FC236}">
                  <a16:creationId xmlns:a16="http://schemas.microsoft.com/office/drawing/2014/main" id="{004ADD54-8E6D-4063-9B27-9DFE0BD8E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605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34 h 5"/>
                <a:gd name="T6" fmla="*/ 41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21" name="Freeform 1242">
              <a:extLst>
                <a:ext uri="{FF2B5EF4-FFF2-40B4-BE49-F238E27FC236}">
                  <a16:creationId xmlns:a16="http://schemas.microsoft.com/office/drawing/2014/main" id="{AF09BDF8-62C5-4788-AA7A-680BA1881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572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21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5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22" name="Freeform 1243">
              <a:extLst>
                <a:ext uri="{FF2B5EF4-FFF2-40B4-BE49-F238E27FC236}">
                  <a16:creationId xmlns:a16="http://schemas.microsoft.com/office/drawing/2014/main" id="{6065D8C2-5421-403D-AB73-82EFF5100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548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23" name="Freeform 1244">
              <a:extLst>
                <a:ext uri="{FF2B5EF4-FFF2-40B4-BE49-F238E27FC236}">
                  <a16:creationId xmlns:a16="http://schemas.microsoft.com/office/drawing/2014/main" id="{CFEA8065-C967-4784-A6C3-018EA4142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527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29 w 5"/>
                <a:gd name="T3" fmla="*/ 0 h 5"/>
                <a:gd name="T4" fmla="*/ 58 w 5"/>
                <a:gd name="T5" fmla="*/ 34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4" y="2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24" name="Freeform 1245">
              <a:extLst>
                <a:ext uri="{FF2B5EF4-FFF2-40B4-BE49-F238E27FC236}">
                  <a16:creationId xmlns:a16="http://schemas.microsoft.com/office/drawing/2014/main" id="{CBC3493D-4F7C-48F2-9EDA-6E18AC540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548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29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25" name="Freeform 1246">
              <a:extLst>
                <a:ext uri="{FF2B5EF4-FFF2-40B4-BE49-F238E27FC236}">
                  <a16:creationId xmlns:a16="http://schemas.microsoft.com/office/drawing/2014/main" id="{FD57C13A-FEB7-40B4-9489-609F84531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566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41 w 5"/>
                <a:gd name="T3" fmla="*/ 0 h 5"/>
                <a:gd name="T4" fmla="*/ 70 w 5"/>
                <a:gd name="T5" fmla="*/ 55 h 5"/>
                <a:gd name="T6" fmla="*/ 41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26" name="Freeform 1247">
              <a:extLst>
                <a:ext uri="{FF2B5EF4-FFF2-40B4-BE49-F238E27FC236}">
                  <a16:creationId xmlns:a16="http://schemas.microsoft.com/office/drawing/2014/main" id="{13657729-0B13-4DA7-8E7B-049C3EA03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488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0 h 5"/>
                <a:gd name="T4" fmla="*/ 70 w 5"/>
                <a:gd name="T5" fmla="*/ 55 h 5"/>
                <a:gd name="T6" fmla="*/ 41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27" name="Freeform 1248">
              <a:extLst>
                <a:ext uri="{FF2B5EF4-FFF2-40B4-BE49-F238E27FC236}">
                  <a16:creationId xmlns:a16="http://schemas.microsoft.com/office/drawing/2014/main" id="{63893599-206B-4082-A1B5-02571AEDB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1457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29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28" name="Freeform 1249">
              <a:extLst>
                <a:ext uri="{FF2B5EF4-FFF2-40B4-BE49-F238E27FC236}">
                  <a16:creationId xmlns:a16="http://schemas.microsoft.com/office/drawing/2014/main" id="{5B223ABB-066C-4765-951E-5F9C65BDA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488"/>
              <a:ext cx="13" cy="13"/>
            </a:xfrm>
            <a:custGeom>
              <a:avLst/>
              <a:gdLst>
                <a:gd name="T0" fmla="*/ 0 w 5"/>
                <a:gd name="T1" fmla="*/ 34 h 5"/>
                <a:gd name="T2" fmla="*/ 55 w 5"/>
                <a:gd name="T3" fmla="*/ 0 h 5"/>
                <a:gd name="T4" fmla="*/ 88 w 5"/>
                <a:gd name="T5" fmla="*/ 55 h 5"/>
                <a:gd name="T6" fmla="*/ 34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29" name="Freeform 1250">
              <a:extLst>
                <a:ext uri="{FF2B5EF4-FFF2-40B4-BE49-F238E27FC236}">
                  <a16:creationId xmlns:a16="http://schemas.microsoft.com/office/drawing/2014/main" id="{89252F4C-1742-4553-90EA-41DF65AD9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1506"/>
              <a:ext cx="14" cy="13"/>
            </a:xfrm>
            <a:custGeom>
              <a:avLst/>
              <a:gdLst>
                <a:gd name="T0" fmla="*/ 12 w 6"/>
                <a:gd name="T1" fmla="*/ 34 h 5"/>
                <a:gd name="T2" fmla="*/ 37 w 6"/>
                <a:gd name="T3" fmla="*/ 0 h 5"/>
                <a:gd name="T4" fmla="*/ 65 w 6"/>
                <a:gd name="T5" fmla="*/ 55 h 5"/>
                <a:gd name="T6" fmla="*/ 37 w 6"/>
                <a:gd name="T7" fmla="*/ 88 h 5"/>
                <a:gd name="T8" fmla="*/ 12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1"/>
                    <a:pt x="5" y="3"/>
                  </a:cubicBezTo>
                  <a:cubicBezTo>
                    <a:pt x="5" y="4"/>
                    <a:pt x="4" y="5"/>
                    <a:pt x="3" y="5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30" name="Freeform 1251">
              <a:extLst>
                <a:ext uri="{FF2B5EF4-FFF2-40B4-BE49-F238E27FC236}">
                  <a16:creationId xmlns:a16="http://schemas.microsoft.com/office/drawing/2014/main" id="{5D486253-FDDF-4133-8CD2-25AC7868B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506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0 h 5"/>
                <a:gd name="T4" fmla="*/ 70 w 5"/>
                <a:gd name="T5" fmla="*/ 55 h 5"/>
                <a:gd name="T6" fmla="*/ 29 w 5"/>
                <a:gd name="T7" fmla="*/ 88 h 5"/>
                <a:gd name="T8" fmla="*/ 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4"/>
                    <a:pt x="4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31" name="Freeform 1252">
              <a:extLst>
                <a:ext uri="{FF2B5EF4-FFF2-40B4-BE49-F238E27FC236}">
                  <a16:creationId xmlns:a16="http://schemas.microsoft.com/office/drawing/2014/main" id="{9833DD14-DF5F-49B9-9370-8379F64D9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587"/>
              <a:ext cx="12" cy="13"/>
            </a:xfrm>
            <a:custGeom>
              <a:avLst/>
              <a:gdLst>
                <a:gd name="T0" fmla="*/ 0 w 5"/>
                <a:gd name="T1" fmla="*/ 34 h 5"/>
                <a:gd name="T2" fmla="*/ 29 w 5"/>
                <a:gd name="T3" fmla="*/ 0 h 5"/>
                <a:gd name="T4" fmla="*/ 70 w 5"/>
                <a:gd name="T5" fmla="*/ 34 h 5"/>
                <a:gd name="T6" fmla="*/ 29 w 5"/>
                <a:gd name="T7" fmla="*/ 88 h 5"/>
                <a:gd name="T8" fmla="*/ 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4"/>
                    <a:pt x="3" y="5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32" name="Oval 1253">
              <a:extLst>
                <a:ext uri="{FF2B5EF4-FFF2-40B4-BE49-F238E27FC236}">
                  <a16:creationId xmlns:a16="http://schemas.microsoft.com/office/drawing/2014/main" id="{7796471F-710C-4CF6-BF69-695466C8A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72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33" name="Oval 1254">
              <a:extLst>
                <a:ext uri="{FF2B5EF4-FFF2-40B4-BE49-F238E27FC236}">
                  <a16:creationId xmlns:a16="http://schemas.microsoft.com/office/drawing/2014/main" id="{1E0B4BB7-BF10-48CE-9263-0430CCC76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174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34" name="Oval 1255">
              <a:extLst>
                <a:ext uri="{FF2B5EF4-FFF2-40B4-BE49-F238E27FC236}">
                  <a16:creationId xmlns:a16="http://schemas.microsoft.com/office/drawing/2014/main" id="{665E0C85-CF75-455B-B50B-50CD765A0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222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35" name="Oval 1256">
              <a:extLst>
                <a:ext uri="{FF2B5EF4-FFF2-40B4-BE49-F238E27FC236}">
                  <a16:creationId xmlns:a16="http://schemas.microsoft.com/office/drawing/2014/main" id="{FA83CC66-F841-4580-A3B8-59ADD7974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242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36" name="Oval 1257">
              <a:extLst>
                <a:ext uri="{FF2B5EF4-FFF2-40B4-BE49-F238E27FC236}">
                  <a16:creationId xmlns:a16="http://schemas.microsoft.com/office/drawing/2014/main" id="{03208F45-0B7B-482F-A406-B061B7C1E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25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37" name="Oval 1258">
              <a:extLst>
                <a:ext uri="{FF2B5EF4-FFF2-40B4-BE49-F238E27FC236}">
                  <a16:creationId xmlns:a16="http://schemas.microsoft.com/office/drawing/2014/main" id="{1A050109-C314-46CA-8BF2-DEB0E81CA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43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38" name="Oval 1259">
              <a:extLst>
                <a:ext uri="{FF2B5EF4-FFF2-40B4-BE49-F238E27FC236}">
                  <a16:creationId xmlns:a16="http://schemas.microsoft.com/office/drawing/2014/main" id="{E4AF1A4C-B6B1-485F-AAAA-5E25A5F72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" y="2413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39" name="Oval 1260">
              <a:extLst>
                <a:ext uri="{FF2B5EF4-FFF2-40B4-BE49-F238E27FC236}">
                  <a16:creationId xmlns:a16="http://schemas.microsoft.com/office/drawing/2014/main" id="{6DFAD6F9-8FDE-4C39-85B5-43ECD9263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242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40" name="Oval 1261">
              <a:extLst>
                <a:ext uri="{FF2B5EF4-FFF2-40B4-BE49-F238E27FC236}">
                  <a16:creationId xmlns:a16="http://schemas.microsoft.com/office/drawing/2014/main" id="{E303B0D1-937F-4801-B3E1-6FCB5BBCB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447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41" name="Oval 1262">
              <a:extLst>
                <a:ext uri="{FF2B5EF4-FFF2-40B4-BE49-F238E27FC236}">
                  <a16:creationId xmlns:a16="http://schemas.microsoft.com/office/drawing/2014/main" id="{D441A157-7694-48D7-9054-9EF188888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45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42" name="Oval 1263">
              <a:extLst>
                <a:ext uri="{FF2B5EF4-FFF2-40B4-BE49-F238E27FC236}">
                  <a16:creationId xmlns:a16="http://schemas.microsoft.com/office/drawing/2014/main" id="{9DA89132-5CB1-4E2A-BA85-6463E6F17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9" y="227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43" name="Oval 1264">
              <a:extLst>
                <a:ext uri="{FF2B5EF4-FFF2-40B4-BE49-F238E27FC236}">
                  <a16:creationId xmlns:a16="http://schemas.microsoft.com/office/drawing/2014/main" id="{A8B46262-5DF3-4878-A3A4-268398DFD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465"/>
              <a:ext cx="10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44" name="Oval 1265">
              <a:extLst>
                <a:ext uri="{FF2B5EF4-FFF2-40B4-BE49-F238E27FC236}">
                  <a16:creationId xmlns:a16="http://schemas.microsoft.com/office/drawing/2014/main" id="{C72425F8-796E-4A7C-9CBB-38CE25231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4" y="2379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45" name="Oval 1266">
              <a:extLst>
                <a:ext uri="{FF2B5EF4-FFF2-40B4-BE49-F238E27FC236}">
                  <a16:creationId xmlns:a16="http://schemas.microsoft.com/office/drawing/2014/main" id="{215933AC-C8ED-45FA-A60B-F30D25698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24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46" name="Oval 1267">
              <a:extLst>
                <a:ext uri="{FF2B5EF4-FFF2-40B4-BE49-F238E27FC236}">
                  <a16:creationId xmlns:a16="http://schemas.microsoft.com/office/drawing/2014/main" id="{217A1BA4-06F4-4EBD-85E0-5D415BC9F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3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47" name="Oval 1268">
              <a:extLst>
                <a:ext uri="{FF2B5EF4-FFF2-40B4-BE49-F238E27FC236}">
                  <a16:creationId xmlns:a16="http://schemas.microsoft.com/office/drawing/2014/main" id="{533EEAD1-DC5A-4FF9-8C4B-F2402011D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2379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48" name="Oval 1269">
              <a:extLst>
                <a:ext uri="{FF2B5EF4-FFF2-40B4-BE49-F238E27FC236}">
                  <a16:creationId xmlns:a16="http://schemas.microsoft.com/office/drawing/2014/main" id="{4B2631E5-1DB6-46F5-9FEF-BFC0166CF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4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49" name="Oval 1270">
              <a:extLst>
                <a:ext uri="{FF2B5EF4-FFF2-40B4-BE49-F238E27FC236}">
                  <a16:creationId xmlns:a16="http://schemas.microsoft.com/office/drawing/2014/main" id="{74F4B10F-9F3B-47DE-9357-7AE391024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4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0" name="Oval 1271">
              <a:extLst>
                <a:ext uri="{FF2B5EF4-FFF2-40B4-BE49-F238E27FC236}">
                  <a16:creationId xmlns:a16="http://schemas.microsoft.com/office/drawing/2014/main" id="{6D5E35BA-CA8B-42B9-A225-B3EC18F7D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42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1" name="Oval 1272">
              <a:extLst>
                <a:ext uri="{FF2B5EF4-FFF2-40B4-BE49-F238E27FC236}">
                  <a16:creationId xmlns:a16="http://schemas.microsoft.com/office/drawing/2014/main" id="{D8763446-B8AC-4D79-B72F-A2024B977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41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2" name="Oval 1273">
              <a:extLst>
                <a:ext uri="{FF2B5EF4-FFF2-40B4-BE49-F238E27FC236}">
                  <a16:creationId xmlns:a16="http://schemas.microsoft.com/office/drawing/2014/main" id="{1094F317-5E6E-45A3-B2FB-4590C21F5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3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3" name="Oval 1274">
              <a:extLst>
                <a:ext uri="{FF2B5EF4-FFF2-40B4-BE49-F238E27FC236}">
                  <a16:creationId xmlns:a16="http://schemas.microsoft.com/office/drawing/2014/main" id="{28466E7D-8216-44F8-9CE6-DC6D89DAA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24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4" name="Oval 1275">
              <a:extLst>
                <a:ext uri="{FF2B5EF4-FFF2-40B4-BE49-F238E27FC236}">
                  <a16:creationId xmlns:a16="http://schemas.microsoft.com/office/drawing/2014/main" id="{FE2DF315-3C3F-47BE-8381-2065168F2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4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5" name="Oval 1276">
              <a:extLst>
                <a:ext uri="{FF2B5EF4-FFF2-40B4-BE49-F238E27FC236}">
                  <a16:creationId xmlns:a16="http://schemas.microsoft.com/office/drawing/2014/main" id="{2F526E8E-5F6A-4569-9459-2C7378D90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3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6" name="Oval 1277">
              <a:extLst>
                <a:ext uri="{FF2B5EF4-FFF2-40B4-BE49-F238E27FC236}">
                  <a16:creationId xmlns:a16="http://schemas.microsoft.com/office/drawing/2014/main" id="{84BFF5C3-F0AB-445C-860A-888C1403C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41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7" name="Oval 1278">
              <a:extLst>
                <a:ext uri="{FF2B5EF4-FFF2-40B4-BE49-F238E27FC236}">
                  <a16:creationId xmlns:a16="http://schemas.microsoft.com/office/drawing/2014/main" id="{9661C693-81A5-403C-9FC8-15F514465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42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8" name="Oval 1279">
              <a:extLst>
                <a:ext uri="{FF2B5EF4-FFF2-40B4-BE49-F238E27FC236}">
                  <a16:creationId xmlns:a16="http://schemas.microsoft.com/office/drawing/2014/main" id="{0538994C-0C1D-4986-B367-61953080E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24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59" name="Oval 1280">
              <a:extLst>
                <a:ext uri="{FF2B5EF4-FFF2-40B4-BE49-F238E27FC236}">
                  <a16:creationId xmlns:a16="http://schemas.microsoft.com/office/drawing/2014/main" id="{6B2E1335-E24B-4916-8A76-18768B382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42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60" name="Oval 1281">
              <a:extLst>
                <a:ext uri="{FF2B5EF4-FFF2-40B4-BE49-F238E27FC236}">
                  <a16:creationId xmlns:a16="http://schemas.microsoft.com/office/drawing/2014/main" id="{63028C4D-E38E-49AC-80D3-C40C17D58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43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61" name="Oval 1282">
              <a:extLst>
                <a:ext uri="{FF2B5EF4-FFF2-40B4-BE49-F238E27FC236}">
                  <a16:creationId xmlns:a16="http://schemas.microsoft.com/office/drawing/2014/main" id="{C6CADE64-FD1E-4DFB-ADC0-D2FE4CC7B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45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62" name="Oval 1283">
              <a:extLst>
                <a:ext uri="{FF2B5EF4-FFF2-40B4-BE49-F238E27FC236}">
                  <a16:creationId xmlns:a16="http://schemas.microsoft.com/office/drawing/2014/main" id="{0D7E50E0-1150-43B4-8E50-E9F7D8702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24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63" name="Oval 1284">
              <a:extLst>
                <a:ext uri="{FF2B5EF4-FFF2-40B4-BE49-F238E27FC236}">
                  <a16:creationId xmlns:a16="http://schemas.microsoft.com/office/drawing/2014/main" id="{EFC5C4AC-A25B-4094-ADA8-F8BB321A9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42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64" name="Oval 1285">
              <a:extLst>
                <a:ext uri="{FF2B5EF4-FFF2-40B4-BE49-F238E27FC236}">
                  <a16:creationId xmlns:a16="http://schemas.microsoft.com/office/drawing/2014/main" id="{BDA59ED2-8F8F-4041-8363-9290EF857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43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65" name="Oval 1286">
              <a:extLst>
                <a:ext uri="{FF2B5EF4-FFF2-40B4-BE49-F238E27FC236}">
                  <a16:creationId xmlns:a16="http://schemas.microsoft.com/office/drawing/2014/main" id="{A4D600ED-8AF7-4687-B872-72F242FF7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45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66" name="Oval 1287">
              <a:extLst>
                <a:ext uri="{FF2B5EF4-FFF2-40B4-BE49-F238E27FC236}">
                  <a16:creationId xmlns:a16="http://schemas.microsoft.com/office/drawing/2014/main" id="{D5BA0599-2810-4D91-8525-835FBF1FC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" y="2465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67" name="Oval 1288">
              <a:extLst>
                <a:ext uri="{FF2B5EF4-FFF2-40B4-BE49-F238E27FC236}">
                  <a16:creationId xmlns:a16="http://schemas.microsoft.com/office/drawing/2014/main" id="{3A2AB552-8174-493C-B4E7-5AAEC47BE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3" y="24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68" name="Oval 1289">
              <a:extLst>
                <a:ext uri="{FF2B5EF4-FFF2-40B4-BE49-F238E27FC236}">
                  <a16:creationId xmlns:a16="http://schemas.microsoft.com/office/drawing/2014/main" id="{B8158929-3BCC-4B09-9590-1EED46332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2523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69" name="Oval 1290">
              <a:extLst>
                <a:ext uri="{FF2B5EF4-FFF2-40B4-BE49-F238E27FC236}">
                  <a16:creationId xmlns:a16="http://schemas.microsoft.com/office/drawing/2014/main" id="{F91C8194-A238-456B-967C-FD1040E30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2593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70" name="Oval 1291">
              <a:extLst>
                <a:ext uri="{FF2B5EF4-FFF2-40B4-BE49-F238E27FC236}">
                  <a16:creationId xmlns:a16="http://schemas.microsoft.com/office/drawing/2014/main" id="{C638A850-ADC2-4A9C-AB56-EBEAD345F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66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71" name="Freeform 1292">
              <a:extLst>
                <a:ext uri="{FF2B5EF4-FFF2-40B4-BE49-F238E27FC236}">
                  <a16:creationId xmlns:a16="http://schemas.microsoft.com/office/drawing/2014/main" id="{E0CE86E5-E80C-4F5F-9E62-2AE605A7A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760"/>
              <a:ext cx="17" cy="18"/>
            </a:xfrm>
            <a:custGeom>
              <a:avLst/>
              <a:gdLst>
                <a:gd name="T0" fmla="*/ 100 w 7"/>
                <a:gd name="T1" fmla="*/ 67 h 7"/>
                <a:gd name="T2" fmla="*/ 70 w 7"/>
                <a:gd name="T3" fmla="*/ 0 h 7"/>
                <a:gd name="T4" fmla="*/ 12 w 7"/>
                <a:gd name="T5" fmla="*/ 54 h 7"/>
                <a:gd name="T6" fmla="*/ 41 w 7"/>
                <a:gd name="T7" fmla="*/ 100 h 7"/>
                <a:gd name="T8" fmla="*/ 10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5" y="7"/>
                    <a:pt x="7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72" name="Freeform 1293">
              <a:extLst>
                <a:ext uri="{FF2B5EF4-FFF2-40B4-BE49-F238E27FC236}">
                  <a16:creationId xmlns:a16="http://schemas.microsoft.com/office/drawing/2014/main" id="{6F267491-8592-4E62-914C-53DAAE8DD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825"/>
              <a:ext cx="17" cy="18"/>
            </a:xfrm>
            <a:custGeom>
              <a:avLst/>
              <a:gdLst>
                <a:gd name="T0" fmla="*/ 100 w 7"/>
                <a:gd name="T1" fmla="*/ 67 h 7"/>
                <a:gd name="T2" fmla="*/ 70 w 7"/>
                <a:gd name="T3" fmla="*/ 0 h 7"/>
                <a:gd name="T4" fmla="*/ 0 w 7"/>
                <a:gd name="T5" fmla="*/ 33 h 7"/>
                <a:gd name="T6" fmla="*/ 41 w 7"/>
                <a:gd name="T7" fmla="*/ 100 h 7"/>
                <a:gd name="T8" fmla="*/ 10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1"/>
                    <a:pt x="5" y="0"/>
                  </a:cubicBezTo>
                  <a:cubicBezTo>
                    <a:pt x="3" y="0"/>
                    <a:pt x="1" y="0"/>
                    <a:pt x="0" y="2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4" y="7"/>
                    <a:pt x="6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73" name="Freeform 1294">
              <a:extLst>
                <a:ext uri="{FF2B5EF4-FFF2-40B4-BE49-F238E27FC236}">
                  <a16:creationId xmlns:a16="http://schemas.microsoft.com/office/drawing/2014/main" id="{C032B8D2-242B-4E4D-8123-A76DD2B87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877"/>
              <a:ext cx="20" cy="19"/>
            </a:xfrm>
            <a:custGeom>
              <a:avLst/>
              <a:gdLst>
                <a:gd name="T0" fmla="*/ 113 w 8"/>
                <a:gd name="T1" fmla="*/ 103 h 7"/>
                <a:gd name="T2" fmla="*/ 83 w 8"/>
                <a:gd name="T3" fmla="*/ 22 h 7"/>
                <a:gd name="T4" fmla="*/ 20 w 8"/>
                <a:gd name="T5" fmla="*/ 60 h 7"/>
                <a:gd name="T6" fmla="*/ 50 w 8"/>
                <a:gd name="T7" fmla="*/ 141 h 7"/>
                <a:gd name="T8" fmla="*/ 113 w 8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8" y="3"/>
                    <a:pt x="7" y="1"/>
                    <a:pt x="5" y="1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5" y="7"/>
                    <a:pt x="7" y="7"/>
                    <a:pt x="7" y="5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74" name="Freeform 1295">
              <a:extLst>
                <a:ext uri="{FF2B5EF4-FFF2-40B4-BE49-F238E27FC236}">
                  <a16:creationId xmlns:a16="http://schemas.microsoft.com/office/drawing/2014/main" id="{A06DE91F-A9AE-4319-BB0F-5F1C12BB4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2919"/>
              <a:ext cx="20" cy="18"/>
            </a:xfrm>
            <a:custGeom>
              <a:avLst/>
              <a:gdLst>
                <a:gd name="T0" fmla="*/ 113 w 8"/>
                <a:gd name="T1" fmla="*/ 85 h 7"/>
                <a:gd name="T2" fmla="*/ 83 w 8"/>
                <a:gd name="T3" fmla="*/ 0 h 7"/>
                <a:gd name="T4" fmla="*/ 20 w 8"/>
                <a:gd name="T5" fmla="*/ 54 h 7"/>
                <a:gd name="T6" fmla="*/ 50 w 8"/>
                <a:gd name="T7" fmla="*/ 118 h 7"/>
                <a:gd name="T8" fmla="*/ 113 w 8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8" y="3"/>
                    <a:pt x="7" y="1"/>
                    <a:pt x="5" y="0"/>
                  </a:cubicBezTo>
                  <a:cubicBezTo>
                    <a:pt x="3" y="0"/>
                    <a:pt x="2" y="1"/>
                    <a:pt x="1" y="3"/>
                  </a:cubicBezTo>
                  <a:cubicBezTo>
                    <a:pt x="0" y="4"/>
                    <a:pt x="1" y="6"/>
                    <a:pt x="3" y="7"/>
                  </a:cubicBezTo>
                  <a:cubicBezTo>
                    <a:pt x="5" y="7"/>
                    <a:pt x="7" y="6"/>
                    <a:pt x="7" y="5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75" name="Freeform 1296">
              <a:extLst>
                <a:ext uri="{FF2B5EF4-FFF2-40B4-BE49-F238E27FC236}">
                  <a16:creationId xmlns:a16="http://schemas.microsoft.com/office/drawing/2014/main" id="{2CDEA3D9-52A9-404E-A240-E2AFFFD2D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2724"/>
              <a:ext cx="17" cy="18"/>
            </a:xfrm>
            <a:custGeom>
              <a:avLst/>
              <a:gdLst>
                <a:gd name="T0" fmla="*/ 100 w 7"/>
                <a:gd name="T1" fmla="*/ 67 h 7"/>
                <a:gd name="T2" fmla="*/ 58 w 7"/>
                <a:gd name="T3" fmla="*/ 0 h 7"/>
                <a:gd name="T4" fmla="*/ 0 w 7"/>
                <a:gd name="T5" fmla="*/ 54 h 7"/>
                <a:gd name="T6" fmla="*/ 41 w 7"/>
                <a:gd name="T7" fmla="*/ 118 h 7"/>
                <a:gd name="T8" fmla="*/ 10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1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5" y="7"/>
                    <a:pt x="7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76" name="Freeform 1297">
              <a:extLst>
                <a:ext uri="{FF2B5EF4-FFF2-40B4-BE49-F238E27FC236}">
                  <a16:creationId xmlns:a16="http://schemas.microsoft.com/office/drawing/2014/main" id="{64C2B430-1429-45A2-84EE-87425939B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802"/>
              <a:ext cx="17" cy="18"/>
            </a:xfrm>
            <a:custGeom>
              <a:avLst/>
              <a:gdLst>
                <a:gd name="T0" fmla="*/ 100 w 7"/>
                <a:gd name="T1" fmla="*/ 85 h 7"/>
                <a:gd name="T2" fmla="*/ 58 w 7"/>
                <a:gd name="T3" fmla="*/ 0 h 7"/>
                <a:gd name="T4" fmla="*/ 0 w 7"/>
                <a:gd name="T5" fmla="*/ 54 h 7"/>
                <a:gd name="T6" fmla="*/ 29 w 7"/>
                <a:gd name="T7" fmla="*/ 118 h 7"/>
                <a:gd name="T8" fmla="*/ 100 w 7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5"/>
                  </a:moveTo>
                  <a:cubicBezTo>
                    <a:pt x="7" y="3"/>
                    <a:pt x="6" y="1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4"/>
                    <a:pt x="1" y="6"/>
                    <a:pt x="2" y="7"/>
                  </a:cubicBezTo>
                  <a:cubicBezTo>
                    <a:pt x="4" y="7"/>
                    <a:pt x="6" y="6"/>
                    <a:pt x="7" y="5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77" name="Oval 1298">
              <a:extLst>
                <a:ext uri="{FF2B5EF4-FFF2-40B4-BE49-F238E27FC236}">
                  <a16:creationId xmlns:a16="http://schemas.microsoft.com/office/drawing/2014/main" id="{6F1B609A-92C2-4EE6-98F2-37D804FEA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2531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78" name="Oval 1299">
              <a:extLst>
                <a:ext uri="{FF2B5EF4-FFF2-40B4-BE49-F238E27FC236}">
                  <a16:creationId xmlns:a16="http://schemas.microsoft.com/office/drawing/2014/main" id="{65F65063-AE67-4E7F-8F25-EC1B7AE2D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7" y="250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79" name="Oval 1300">
              <a:extLst>
                <a:ext uri="{FF2B5EF4-FFF2-40B4-BE49-F238E27FC236}">
                  <a16:creationId xmlns:a16="http://schemas.microsoft.com/office/drawing/2014/main" id="{0782FFF8-3EC8-45DB-A983-87285AF22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54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80" name="Oval 1301">
              <a:extLst>
                <a:ext uri="{FF2B5EF4-FFF2-40B4-BE49-F238E27FC236}">
                  <a16:creationId xmlns:a16="http://schemas.microsoft.com/office/drawing/2014/main" id="{D605BA47-2C86-42D5-8B57-FCB122473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56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81" name="Oval 1302">
              <a:extLst>
                <a:ext uri="{FF2B5EF4-FFF2-40B4-BE49-F238E27FC236}">
                  <a16:creationId xmlns:a16="http://schemas.microsoft.com/office/drawing/2014/main" id="{C9B88285-8876-4843-A250-AFD75D8B7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57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82" name="Oval 1303">
              <a:extLst>
                <a:ext uri="{FF2B5EF4-FFF2-40B4-BE49-F238E27FC236}">
                  <a16:creationId xmlns:a16="http://schemas.microsoft.com/office/drawing/2014/main" id="{1214C9FA-F1D5-4B2E-AE72-D9CFD4A5B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61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83" name="Oval 1304">
              <a:extLst>
                <a:ext uri="{FF2B5EF4-FFF2-40B4-BE49-F238E27FC236}">
                  <a16:creationId xmlns:a16="http://schemas.microsoft.com/office/drawing/2014/main" id="{97A60296-2B6E-4938-BFA4-1C37A2E31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63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84" name="Oval 1305">
              <a:extLst>
                <a:ext uri="{FF2B5EF4-FFF2-40B4-BE49-F238E27FC236}">
                  <a16:creationId xmlns:a16="http://schemas.microsoft.com/office/drawing/2014/main" id="{F0D1C66B-0941-4C59-A6FC-795757BF5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64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85" name="Freeform 1306">
              <a:extLst>
                <a:ext uri="{FF2B5EF4-FFF2-40B4-BE49-F238E27FC236}">
                  <a16:creationId xmlns:a16="http://schemas.microsoft.com/office/drawing/2014/main" id="{FB7458B4-4F61-452D-8B48-CBE98B036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695"/>
              <a:ext cx="12" cy="15"/>
            </a:xfrm>
            <a:custGeom>
              <a:avLst/>
              <a:gdLst>
                <a:gd name="T0" fmla="*/ 70 w 5"/>
                <a:gd name="T1" fmla="*/ 50 h 6"/>
                <a:gd name="T2" fmla="*/ 41 w 5"/>
                <a:gd name="T3" fmla="*/ 20 h 6"/>
                <a:gd name="T4" fmla="*/ 0 w 5"/>
                <a:gd name="T5" fmla="*/ 50 h 6"/>
                <a:gd name="T6" fmla="*/ 29 w 5"/>
                <a:gd name="T7" fmla="*/ 83 h 6"/>
                <a:gd name="T8" fmla="*/ 70 w 5"/>
                <a:gd name="T9" fmla="*/ 5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2"/>
                    <a:pt x="4" y="1"/>
                    <a:pt x="3" y="1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6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86" name="Freeform 1307">
              <a:extLst>
                <a:ext uri="{FF2B5EF4-FFF2-40B4-BE49-F238E27FC236}">
                  <a16:creationId xmlns:a16="http://schemas.microsoft.com/office/drawing/2014/main" id="{139CE14E-22C9-416A-A45F-5872DA463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692"/>
              <a:ext cx="14" cy="16"/>
            </a:xfrm>
            <a:custGeom>
              <a:avLst/>
              <a:gdLst>
                <a:gd name="T0" fmla="*/ 65 w 6"/>
                <a:gd name="T1" fmla="*/ 56 h 6"/>
                <a:gd name="T2" fmla="*/ 37 w 6"/>
                <a:gd name="T3" fmla="*/ 21 h 6"/>
                <a:gd name="T4" fmla="*/ 0 w 6"/>
                <a:gd name="T5" fmla="*/ 56 h 6"/>
                <a:gd name="T6" fmla="*/ 28 w 6"/>
                <a:gd name="T7" fmla="*/ 93 h 6"/>
                <a:gd name="T8" fmla="*/ 65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3"/>
                  </a:moveTo>
                  <a:cubicBezTo>
                    <a:pt x="6" y="2"/>
                    <a:pt x="5" y="1"/>
                    <a:pt x="3" y="1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6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87" name="Freeform 1308">
              <a:extLst>
                <a:ext uri="{FF2B5EF4-FFF2-40B4-BE49-F238E27FC236}">
                  <a16:creationId xmlns:a16="http://schemas.microsoft.com/office/drawing/2014/main" id="{508776E3-ADA9-47AC-A085-50021C191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726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88" name="Freeform 1309">
              <a:extLst>
                <a:ext uri="{FF2B5EF4-FFF2-40B4-BE49-F238E27FC236}">
                  <a16:creationId xmlns:a16="http://schemas.microsoft.com/office/drawing/2014/main" id="{67E2723A-58C5-4B11-B6DD-C41B72E8F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765"/>
              <a:ext cx="13" cy="16"/>
            </a:xfrm>
            <a:custGeom>
              <a:avLst/>
              <a:gdLst>
                <a:gd name="T0" fmla="*/ 88 w 5"/>
                <a:gd name="T1" fmla="*/ 56 h 6"/>
                <a:gd name="T2" fmla="*/ 55 w 5"/>
                <a:gd name="T3" fmla="*/ 21 h 6"/>
                <a:gd name="T4" fmla="*/ 0 w 5"/>
                <a:gd name="T5" fmla="*/ 35 h 6"/>
                <a:gd name="T6" fmla="*/ 34 w 5"/>
                <a:gd name="T7" fmla="*/ 93 h 6"/>
                <a:gd name="T8" fmla="*/ 88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2"/>
                    <a:pt x="5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6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89" name="Freeform 1310">
              <a:extLst>
                <a:ext uri="{FF2B5EF4-FFF2-40B4-BE49-F238E27FC236}">
                  <a16:creationId xmlns:a16="http://schemas.microsoft.com/office/drawing/2014/main" id="{A3CA4A4B-995F-42C4-BEA5-B0230EA91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2791"/>
              <a:ext cx="12" cy="16"/>
            </a:xfrm>
            <a:custGeom>
              <a:avLst/>
              <a:gdLst>
                <a:gd name="T0" fmla="*/ 70 w 5"/>
                <a:gd name="T1" fmla="*/ 56 h 6"/>
                <a:gd name="T2" fmla="*/ 41 w 5"/>
                <a:gd name="T3" fmla="*/ 21 h 6"/>
                <a:gd name="T4" fmla="*/ 0 w 5"/>
                <a:gd name="T5" fmla="*/ 35 h 6"/>
                <a:gd name="T6" fmla="*/ 29 w 5"/>
                <a:gd name="T7" fmla="*/ 93 h 6"/>
                <a:gd name="T8" fmla="*/ 7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2"/>
                    <a:pt x="4" y="1"/>
                    <a:pt x="3" y="1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5"/>
                    <a:pt x="2" y="5"/>
                  </a:cubicBezTo>
                  <a:cubicBezTo>
                    <a:pt x="3" y="6"/>
                    <a:pt x="4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90" name="Freeform 1311">
              <a:extLst>
                <a:ext uri="{FF2B5EF4-FFF2-40B4-BE49-F238E27FC236}">
                  <a16:creationId xmlns:a16="http://schemas.microsoft.com/office/drawing/2014/main" id="{B9DA821C-33C2-49CD-982C-B08377147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781"/>
              <a:ext cx="13" cy="13"/>
            </a:xfrm>
            <a:custGeom>
              <a:avLst/>
              <a:gdLst>
                <a:gd name="T0" fmla="*/ 88 w 5"/>
                <a:gd name="T1" fmla="*/ 55 h 5"/>
                <a:gd name="T2" fmla="*/ 55 w 5"/>
                <a:gd name="T3" fmla="*/ 0 h 5"/>
                <a:gd name="T4" fmla="*/ 0 w 5"/>
                <a:gd name="T5" fmla="*/ 34 h 5"/>
                <a:gd name="T6" fmla="*/ 34 w 5"/>
                <a:gd name="T7" fmla="*/ 88 h 5"/>
                <a:gd name="T8" fmla="*/ 88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91" name="Freeform 1312">
              <a:extLst>
                <a:ext uri="{FF2B5EF4-FFF2-40B4-BE49-F238E27FC236}">
                  <a16:creationId xmlns:a16="http://schemas.microsoft.com/office/drawing/2014/main" id="{C6A8EEDD-E488-4D12-9A1A-A7DC87025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2718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5" y="0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192" name="Oval 1313">
              <a:extLst>
                <a:ext uri="{FF2B5EF4-FFF2-40B4-BE49-F238E27FC236}">
                  <a16:creationId xmlns:a16="http://schemas.microsoft.com/office/drawing/2014/main" id="{72BC398C-1907-442E-8876-0B54B5468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26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93" name="Oval 1314">
              <a:extLst>
                <a:ext uri="{FF2B5EF4-FFF2-40B4-BE49-F238E27FC236}">
                  <a16:creationId xmlns:a16="http://schemas.microsoft.com/office/drawing/2014/main" id="{847033D0-3425-4887-BE8D-148AA4684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26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94" name="Oval 1315">
              <a:extLst>
                <a:ext uri="{FF2B5EF4-FFF2-40B4-BE49-F238E27FC236}">
                  <a16:creationId xmlns:a16="http://schemas.microsoft.com/office/drawing/2014/main" id="{9274408F-65BB-48A6-BBE1-5AF5F18A2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257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95" name="Oval 1316">
              <a:extLst>
                <a:ext uri="{FF2B5EF4-FFF2-40B4-BE49-F238E27FC236}">
                  <a16:creationId xmlns:a16="http://schemas.microsoft.com/office/drawing/2014/main" id="{E481A424-8EA6-4967-99E4-9D5DE3881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5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96" name="Oval 1317">
              <a:extLst>
                <a:ext uri="{FF2B5EF4-FFF2-40B4-BE49-F238E27FC236}">
                  <a16:creationId xmlns:a16="http://schemas.microsoft.com/office/drawing/2014/main" id="{0B447A20-A8FF-4A2D-B297-02B253162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24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97" name="Oval 1318">
              <a:extLst>
                <a:ext uri="{FF2B5EF4-FFF2-40B4-BE49-F238E27FC236}">
                  <a16:creationId xmlns:a16="http://schemas.microsoft.com/office/drawing/2014/main" id="{1431B8CE-5070-4501-B57A-4566F9E85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26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98" name="Oval 1319">
              <a:extLst>
                <a:ext uri="{FF2B5EF4-FFF2-40B4-BE49-F238E27FC236}">
                  <a16:creationId xmlns:a16="http://schemas.microsoft.com/office/drawing/2014/main" id="{CED3A764-002D-4B0D-BD89-151037C5D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267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199" name="Freeform 1320">
              <a:extLst>
                <a:ext uri="{FF2B5EF4-FFF2-40B4-BE49-F238E27FC236}">
                  <a16:creationId xmlns:a16="http://schemas.microsoft.com/office/drawing/2014/main" id="{F67C0F97-0CFD-45B1-A263-FC51CDDD2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744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63 w 6"/>
                <a:gd name="T3" fmla="*/ 0 h 5"/>
                <a:gd name="T4" fmla="*/ 20 w 6"/>
                <a:gd name="T5" fmla="*/ 34 h 5"/>
                <a:gd name="T6" fmla="*/ 50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1" y="0"/>
                    <a:pt x="1" y="2"/>
                  </a:cubicBezTo>
                  <a:cubicBezTo>
                    <a:pt x="0" y="3"/>
                    <a:pt x="1" y="4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00" name="Freeform 1321">
              <a:extLst>
                <a:ext uri="{FF2B5EF4-FFF2-40B4-BE49-F238E27FC236}">
                  <a16:creationId xmlns:a16="http://schemas.microsoft.com/office/drawing/2014/main" id="{98001105-CB3A-4D3F-A04F-9FE09B792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755"/>
              <a:ext cx="15" cy="13"/>
            </a:xfrm>
            <a:custGeom>
              <a:avLst/>
              <a:gdLst>
                <a:gd name="T0" fmla="*/ 95 w 6"/>
                <a:gd name="T1" fmla="*/ 55 h 5"/>
                <a:gd name="T2" fmla="*/ 63 w 6"/>
                <a:gd name="T3" fmla="*/ 0 h 5"/>
                <a:gd name="T4" fmla="*/ 20 w 6"/>
                <a:gd name="T5" fmla="*/ 34 h 5"/>
                <a:gd name="T6" fmla="*/ 50 w 6"/>
                <a:gd name="T7" fmla="*/ 88 h 5"/>
                <a:gd name="T8" fmla="*/ 95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6" y="3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5"/>
                    <a:pt x="3" y="5"/>
                  </a:cubicBezTo>
                  <a:cubicBezTo>
                    <a:pt x="4" y="5"/>
                    <a:pt x="5" y="4"/>
                    <a:pt x="6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01" name="Freeform 1322">
              <a:extLst>
                <a:ext uri="{FF2B5EF4-FFF2-40B4-BE49-F238E27FC236}">
                  <a16:creationId xmlns:a16="http://schemas.microsoft.com/office/drawing/2014/main" id="{A8D490C0-317F-4518-91C6-67FA18B55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851"/>
              <a:ext cx="15" cy="16"/>
            </a:xfrm>
            <a:custGeom>
              <a:avLst/>
              <a:gdLst>
                <a:gd name="T0" fmla="*/ 83 w 6"/>
                <a:gd name="T1" fmla="*/ 77 h 6"/>
                <a:gd name="T2" fmla="*/ 63 w 6"/>
                <a:gd name="T3" fmla="*/ 21 h 6"/>
                <a:gd name="T4" fmla="*/ 20 w 6"/>
                <a:gd name="T5" fmla="*/ 35 h 6"/>
                <a:gd name="T6" fmla="*/ 33 w 6"/>
                <a:gd name="T7" fmla="*/ 93 h 6"/>
                <a:gd name="T8" fmla="*/ 83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6" y="2"/>
                    <a:pt x="5" y="1"/>
                    <a:pt x="4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02" name="Freeform 1323">
              <a:extLst>
                <a:ext uri="{FF2B5EF4-FFF2-40B4-BE49-F238E27FC236}">
                  <a16:creationId xmlns:a16="http://schemas.microsoft.com/office/drawing/2014/main" id="{09E4C5BA-63A4-4531-BF58-2FF5EEA56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828"/>
              <a:ext cx="15" cy="15"/>
            </a:xfrm>
            <a:custGeom>
              <a:avLst/>
              <a:gdLst>
                <a:gd name="T0" fmla="*/ 83 w 6"/>
                <a:gd name="T1" fmla="*/ 63 h 6"/>
                <a:gd name="T2" fmla="*/ 63 w 6"/>
                <a:gd name="T3" fmla="*/ 20 h 6"/>
                <a:gd name="T4" fmla="*/ 20 w 6"/>
                <a:gd name="T5" fmla="*/ 33 h 6"/>
                <a:gd name="T6" fmla="*/ 33 w 6"/>
                <a:gd name="T7" fmla="*/ 83 h 6"/>
                <a:gd name="T8" fmla="*/ 83 w 6"/>
                <a:gd name="T9" fmla="*/ 6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6" y="2"/>
                    <a:pt x="5" y="1"/>
                    <a:pt x="4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03" name="Freeform 1324">
              <a:extLst>
                <a:ext uri="{FF2B5EF4-FFF2-40B4-BE49-F238E27FC236}">
                  <a16:creationId xmlns:a16="http://schemas.microsoft.com/office/drawing/2014/main" id="{F01FDB6E-0638-4F00-9F2D-DE8DA4C20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849"/>
              <a:ext cx="14" cy="15"/>
            </a:xfrm>
            <a:custGeom>
              <a:avLst/>
              <a:gdLst>
                <a:gd name="T0" fmla="*/ 65 w 6"/>
                <a:gd name="T1" fmla="*/ 63 h 6"/>
                <a:gd name="T2" fmla="*/ 49 w 6"/>
                <a:gd name="T3" fmla="*/ 20 h 6"/>
                <a:gd name="T4" fmla="*/ 12 w 6"/>
                <a:gd name="T5" fmla="*/ 33 h 6"/>
                <a:gd name="T6" fmla="*/ 28 w 6"/>
                <a:gd name="T7" fmla="*/ 83 h 6"/>
                <a:gd name="T8" fmla="*/ 65 w 6"/>
                <a:gd name="T9" fmla="*/ 6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6" y="2"/>
                    <a:pt x="5" y="1"/>
                    <a:pt x="4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04" name="Freeform 1325">
              <a:extLst>
                <a:ext uri="{FF2B5EF4-FFF2-40B4-BE49-F238E27FC236}">
                  <a16:creationId xmlns:a16="http://schemas.microsoft.com/office/drawing/2014/main" id="{68664FEB-0BD3-4ACE-8B9E-7F21E5BF9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883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ubicBezTo>
                    <a:pt x="0" y="3"/>
                    <a:pt x="0" y="4"/>
                    <a:pt x="2" y="5"/>
                  </a:cubicBezTo>
                  <a:cubicBezTo>
                    <a:pt x="3" y="5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05" name="Freeform 1326">
              <a:extLst>
                <a:ext uri="{FF2B5EF4-FFF2-40B4-BE49-F238E27FC236}">
                  <a16:creationId xmlns:a16="http://schemas.microsoft.com/office/drawing/2014/main" id="{310DCEB8-1853-4291-A464-107752B88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2901"/>
              <a:ext cx="14" cy="13"/>
            </a:xfrm>
            <a:custGeom>
              <a:avLst/>
              <a:gdLst>
                <a:gd name="T0" fmla="*/ 65 w 6"/>
                <a:gd name="T1" fmla="*/ 55 h 5"/>
                <a:gd name="T2" fmla="*/ 49 w 6"/>
                <a:gd name="T3" fmla="*/ 0 h 5"/>
                <a:gd name="T4" fmla="*/ 12 w 6"/>
                <a:gd name="T5" fmla="*/ 34 h 5"/>
                <a:gd name="T6" fmla="*/ 28 w 6"/>
                <a:gd name="T7" fmla="*/ 88 h 5"/>
                <a:gd name="T8" fmla="*/ 65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06" name="Freeform 1327">
              <a:extLst>
                <a:ext uri="{FF2B5EF4-FFF2-40B4-BE49-F238E27FC236}">
                  <a16:creationId xmlns:a16="http://schemas.microsoft.com/office/drawing/2014/main" id="{422F9698-B320-4157-B7F7-0FB8B5603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927"/>
              <a:ext cx="14" cy="15"/>
            </a:xfrm>
            <a:custGeom>
              <a:avLst/>
              <a:gdLst>
                <a:gd name="T0" fmla="*/ 65 w 6"/>
                <a:gd name="T1" fmla="*/ 63 h 6"/>
                <a:gd name="T2" fmla="*/ 49 w 6"/>
                <a:gd name="T3" fmla="*/ 20 h 6"/>
                <a:gd name="T4" fmla="*/ 12 w 6"/>
                <a:gd name="T5" fmla="*/ 33 h 6"/>
                <a:gd name="T6" fmla="*/ 28 w 6"/>
                <a:gd name="T7" fmla="*/ 95 h 6"/>
                <a:gd name="T8" fmla="*/ 65 w 6"/>
                <a:gd name="T9" fmla="*/ 6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6" y="3"/>
                    <a:pt x="5" y="1"/>
                    <a:pt x="4" y="1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4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07" name="Freeform 1328">
              <a:extLst>
                <a:ext uri="{FF2B5EF4-FFF2-40B4-BE49-F238E27FC236}">
                  <a16:creationId xmlns:a16="http://schemas.microsoft.com/office/drawing/2014/main" id="{F53EC211-CF82-40B9-8B16-4689C37AE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948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5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5"/>
                    <a:pt x="4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08" name="Freeform 1329">
              <a:extLst>
                <a:ext uri="{FF2B5EF4-FFF2-40B4-BE49-F238E27FC236}">
                  <a16:creationId xmlns:a16="http://schemas.microsoft.com/office/drawing/2014/main" id="{D30C9DB4-988F-4873-862C-9EB96366D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948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63 w 6"/>
                <a:gd name="T3" fmla="*/ 0 h 5"/>
                <a:gd name="T4" fmla="*/ 20 w 6"/>
                <a:gd name="T5" fmla="*/ 34 h 5"/>
                <a:gd name="T6" fmla="*/ 33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4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09" name="Freeform 1330">
              <a:extLst>
                <a:ext uri="{FF2B5EF4-FFF2-40B4-BE49-F238E27FC236}">
                  <a16:creationId xmlns:a16="http://schemas.microsoft.com/office/drawing/2014/main" id="{D1CA5F6E-447E-41C7-B2C2-FAF0C9478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963"/>
              <a:ext cx="14" cy="16"/>
            </a:xfrm>
            <a:custGeom>
              <a:avLst/>
              <a:gdLst>
                <a:gd name="T0" fmla="*/ 65 w 6"/>
                <a:gd name="T1" fmla="*/ 77 h 6"/>
                <a:gd name="T2" fmla="*/ 49 w 6"/>
                <a:gd name="T3" fmla="*/ 21 h 6"/>
                <a:gd name="T4" fmla="*/ 12 w 6"/>
                <a:gd name="T5" fmla="*/ 35 h 6"/>
                <a:gd name="T6" fmla="*/ 28 w 6"/>
                <a:gd name="T7" fmla="*/ 93 h 6"/>
                <a:gd name="T8" fmla="*/ 6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6" y="2"/>
                    <a:pt x="5" y="1"/>
                    <a:pt x="4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10" name="Freeform 1331">
              <a:extLst>
                <a:ext uri="{FF2B5EF4-FFF2-40B4-BE49-F238E27FC236}">
                  <a16:creationId xmlns:a16="http://schemas.microsoft.com/office/drawing/2014/main" id="{A95EDC3B-11F7-4001-BB5E-E291815E4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945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5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5"/>
                    <a:pt x="4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11" name="Freeform 1332">
              <a:extLst>
                <a:ext uri="{FF2B5EF4-FFF2-40B4-BE49-F238E27FC236}">
                  <a16:creationId xmlns:a16="http://schemas.microsoft.com/office/drawing/2014/main" id="{F21AD494-D297-4F5E-97B6-F943B0875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909"/>
              <a:ext cx="15" cy="15"/>
            </a:xfrm>
            <a:custGeom>
              <a:avLst/>
              <a:gdLst>
                <a:gd name="T0" fmla="*/ 83 w 6"/>
                <a:gd name="T1" fmla="*/ 63 h 6"/>
                <a:gd name="T2" fmla="*/ 63 w 6"/>
                <a:gd name="T3" fmla="*/ 0 h 6"/>
                <a:gd name="T4" fmla="*/ 20 w 6"/>
                <a:gd name="T5" fmla="*/ 33 h 6"/>
                <a:gd name="T6" fmla="*/ 33 w 6"/>
                <a:gd name="T7" fmla="*/ 83 h 6"/>
                <a:gd name="T8" fmla="*/ 83 w 6"/>
                <a:gd name="T9" fmla="*/ 6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12" name="Freeform 1333">
              <a:extLst>
                <a:ext uri="{FF2B5EF4-FFF2-40B4-BE49-F238E27FC236}">
                  <a16:creationId xmlns:a16="http://schemas.microsoft.com/office/drawing/2014/main" id="{535F2EFB-E5C8-488F-B111-1072EDE31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849"/>
              <a:ext cx="13" cy="13"/>
            </a:xfrm>
            <a:custGeom>
              <a:avLst/>
              <a:gdLst>
                <a:gd name="T0" fmla="*/ 88 w 5"/>
                <a:gd name="T1" fmla="*/ 55 h 5"/>
                <a:gd name="T2" fmla="*/ 55 w 5"/>
                <a:gd name="T3" fmla="*/ 0 h 5"/>
                <a:gd name="T4" fmla="*/ 0 w 5"/>
                <a:gd name="T5" fmla="*/ 34 h 5"/>
                <a:gd name="T6" fmla="*/ 34 w 5"/>
                <a:gd name="T7" fmla="*/ 88 h 5"/>
                <a:gd name="T8" fmla="*/ 88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5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3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13" name="Freeform 1334">
              <a:extLst>
                <a:ext uri="{FF2B5EF4-FFF2-40B4-BE49-F238E27FC236}">
                  <a16:creationId xmlns:a16="http://schemas.microsoft.com/office/drawing/2014/main" id="{DEF02D41-A1F6-4793-849B-30A584B99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807"/>
              <a:ext cx="12" cy="16"/>
            </a:xfrm>
            <a:custGeom>
              <a:avLst/>
              <a:gdLst>
                <a:gd name="T0" fmla="*/ 70 w 5"/>
                <a:gd name="T1" fmla="*/ 77 h 6"/>
                <a:gd name="T2" fmla="*/ 41 w 5"/>
                <a:gd name="T3" fmla="*/ 21 h 6"/>
                <a:gd name="T4" fmla="*/ 0 w 5"/>
                <a:gd name="T5" fmla="*/ 35 h 6"/>
                <a:gd name="T6" fmla="*/ 29 w 5"/>
                <a:gd name="T7" fmla="*/ 115 h 6"/>
                <a:gd name="T8" fmla="*/ 70 w 5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5" y="3"/>
                    <a:pt x="5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3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14" name="Freeform 1335">
              <a:extLst>
                <a:ext uri="{FF2B5EF4-FFF2-40B4-BE49-F238E27FC236}">
                  <a16:creationId xmlns:a16="http://schemas.microsoft.com/office/drawing/2014/main" id="{BFF78BF9-BE6B-40F5-8E6E-216707B4F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744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50 w 6"/>
                <a:gd name="T3" fmla="*/ 0 h 5"/>
                <a:gd name="T4" fmla="*/ 0 w 6"/>
                <a:gd name="T5" fmla="*/ 34 h 5"/>
                <a:gd name="T6" fmla="*/ 33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15" name="Oval 1336">
              <a:extLst>
                <a:ext uri="{FF2B5EF4-FFF2-40B4-BE49-F238E27FC236}">
                  <a16:creationId xmlns:a16="http://schemas.microsoft.com/office/drawing/2014/main" id="{02EDA558-A1F6-4FDC-B268-20725B71E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" y="267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16" name="Freeform 1337">
              <a:extLst>
                <a:ext uri="{FF2B5EF4-FFF2-40B4-BE49-F238E27FC236}">
                  <a16:creationId xmlns:a16="http://schemas.microsoft.com/office/drawing/2014/main" id="{27A8128C-C793-48A4-A6EA-75CCF8477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718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50 w 6"/>
                <a:gd name="T3" fmla="*/ 0 h 5"/>
                <a:gd name="T4" fmla="*/ 20 w 6"/>
                <a:gd name="T5" fmla="*/ 34 h 5"/>
                <a:gd name="T6" fmla="*/ 33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17" name="Freeform 1338">
              <a:extLst>
                <a:ext uri="{FF2B5EF4-FFF2-40B4-BE49-F238E27FC236}">
                  <a16:creationId xmlns:a16="http://schemas.microsoft.com/office/drawing/2014/main" id="{3E319F3D-C1D1-41DB-8A9D-896E9CCA1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786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63 w 6"/>
                <a:gd name="T3" fmla="*/ 0 h 5"/>
                <a:gd name="T4" fmla="*/ 20 w 6"/>
                <a:gd name="T5" fmla="*/ 34 h 5"/>
                <a:gd name="T6" fmla="*/ 50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18" name="Freeform 1339">
              <a:extLst>
                <a:ext uri="{FF2B5EF4-FFF2-40B4-BE49-F238E27FC236}">
                  <a16:creationId xmlns:a16="http://schemas.microsoft.com/office/drawing/2014/main" id="{26274C8F-E891-46FD-ABDD-2A5F218A3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901"/>
              <a:ext cx="12" cy="15"/>
            </a:xfrm>
            <a:custGeom>
              <a:avLst/>
              <a:gdLst>
                <a:gd name="T0" fmla="*/ 70 w 5"/>
                <a:gd name="T1" fmla="*/ 63 h 6"/>
                <a:gd name="T2" fmla="*/ 41 w 5"/>
                <a:gd name="T3" fmla="*/ 20 h 6"/>
                <a:gd name="T4" fmla="*/ 0 w 5"/>
                <a:gd name="T5" fmla="*/ 33 h 6"/>
                <a:gd name="T6" fmla="*/ 29 w 5"/>
                <a:gd name="T7" fmla="*/ 83 h 6"/>
                <a:gd name="T8" fmla="*/ 70 w 5"/>
                <a:gd name="T9" fmla="*/ 6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5" y="2"/>
                    <a:pt x="5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3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19" name="Oval 1340">
              <a:extLst>
                <a:ext uri="{FF2B5EF4-FFF2-40B4-BE49-F238E27FC236}">
                  <a16:creationId xmlns:a16="http://schemas.microsoft.com/office/drawing/2014/main" id="{40D9DF37-4E06-469B-9AD2-3282091E8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251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0" name="Oval 1341">
              <a:extLst>
                <a:ext uri="{FF2B5EF4-FFF2-40B4-BE49-F238E27FC236}">
                  <a16:creationId xmlns:a16="http://schemas.microsoft.com/office/drawing/2014/main" id="{19E91011-A125-438D-B76D-0D8875282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2523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1" name="Oval 1342">
              <a:extLst>
                <a:ext uri="{FF2B5EF4-FFF2-40B4-BE49-F238E27FC236}">
                  <a16:creationId xmlns:a16="http://schemas.microsoft.com/office/drawing/2014/main" id="{F5E39D00-0188-4F8F-A2EB-AFAC23534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2552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2" name="Oval 1343">
              <a:extLst>
                <a:ext uri="{FF2B5EF4-FFF2-40B4-BE49-F238E27FC236}">
                  <a16:creationId xmlns:a16="http://schemas.microsoft.com/office/drawing/2014/main" id="{4F6F59F8-8524-43F2-9DC5-740184949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2585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3" name="Oval 1344">
              <a:extLst>
                <a:ext uri="{FF2B5EF4-FFF2-40B4-BE49-F238E27FC236}">
                  <a16:creationId xmlns:a16="http://schemas.microsoft.com/office/drawing/2014/main" id="{26AF53FD-3041-4295-9CC3-28EA45EB2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260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4" name="Oval 1345">
              <a:extLst>
                <a:ext uri="{FF2B5EF4-FFF2-40B4-BE49-F238E27FC236}">
                  <a16:creationId xmlns:a16="http://schemas.microsoft.com/office/drawing/2014/main" id="{2E400790-18EC-4CFB-A729-34FE96E2E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62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5" name="Oval 1346">
              <a:extLst>
                <a:ext uri="{FF2B5EF4-FFF2-40B4-BE49-F238E27FC236}">
                  <a16:creationId xmlns:a16="http://schemas.microsoft.com/office/drawing/2014/main" id="{B85E4D15-2229-4FD5-8066-D08506D4E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264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6" name="Oval 1347">
              <a:extLst>
                <a:ext uri="{FF2B5EF4-FFF2-40B4-BE49-F238E27FC236}">
                  <a16:creationId xmlns:a16="http://schemas.microsoft.com/office/drawing/2014/main" id="{CC7F7EB9-D9BB-4112-8862-479AD14DE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265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7" name="Oval 1348">
              <a:extLst>
                <a:ext uri="{FF2B5EF4-FFF2-40B4-BE49-F238E27FC236}">
                  <a16:creationId xmlns:a16="http://schemas.microsoft.com/office/drawing/2014/main" id="{A32422D2-A22F-4BC0-AD5A-D502542ED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68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8" name="Oval 1349">
              <a:extLst>
                <a:ext uri="{FF2B5EF4-FFF2-40B4-BE49-F238E27FC236}">
                  <a16:creationId xmlns:a16="http://schemas.microsoft.com/office/drawing/2014/main" id="{C9AED7F0-31D9-410E-8FFB-71981B1F3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268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29" name="Freeform 1350">
              <a:extLst>
                <a:ext uri="{FF2B5EF4-FFF2-40B4-BE49-F238E27FC236}">
                  <a16:creationId xmlns:a16="http://schemas.microsoft.com/office/drawing/2014/main" id="{FAEC2986-7568-47A2-B6BA-A05291FF2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724"/>
              <a:ext cx="7" cy="7"/>
            </a:xfrm>
            <a:custGeom>
              <a:avLst/>
              <a:gdLst>
                <a:gd name="T0" fmla="*/ 37 w 3"/>
                <a:gd name="T1" fmla="*/ 28 h 3"/>
                <a:gd name="T2" fmla="*/ 28 w 3"/>
                <a:gd name="T3" fmla="*/ 0 h 3"/>
                <a:gd name="T4" fmla="*/ 0 w 3"/>
                <a:gd name="T5" fmla="*/ 12 h 3"/>
                <a:gd name="T6" fmla="*/ 12 w 3"/>
                <a:gd name="T7" fmla="*/ 37 h 3"/>
                <a:gd name="T8" fmla="*/ 37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30" name="Freeform 1351">
              <a:extLst>
                <a:ext uri="{FF2B5EF4-FFF2-40B4-BE49-F238E27FC236}">
                  <a16:creationId xmlns:a16="http://schemas.microsoft.com/office/drawing/2014/main" id="{AF7AA553-8648-4086-90B8-9A67FC8F7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744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28 w 3"/>
                <a:gd name="T3" fmla="*/ 0 h 3"/>
                <a:gd name="T4" fmla="*/ 0 w 3"/>
                <a:gd name="T5" fmla="*/ 21 h 3"/>
                <a:gd name="T6" fmla="*/ 28 w 3"/>
                <a:gd name="T7" fmla="*/ 56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31" name="Freeform 1352">
              <a:extLst>
                <a:ext uri="{FF2B5EF4-FFF2-40B4-BE49-F238E27FC236}">
                  <a16:creationId xmlns:a16="http://schemas.microsoft.com/office/drawing/2014/main" id="{F0586A3E-5532-4994-8E49-552759207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765"/>
              <a:ext cx="10" cy="11"/>
            </a:xfrm>
            <a:custGeom>
              <a:avLst/>
              <a:gdLst>
                <a:gd name="T0" fmla="*/ 63 w 4"/>
                <a:gd name="T1" fmla="*/ 47 h 4"/>
                <a:gd name="T2" fmla="*/ 33 w 4"/>
                <a:gd name="T3" fmla="*/ 22 h 4"/>
                <a:gd name="T4" fmla="*/ 20 w 4"/>
                <a:gd name="T5" fmla="*/ 47 h 4"/>
                <a:gd name="T6" fmla="*/ 33 w 4"/>
                <a:gd name="T7" fmla="*/ 83 h 4"/>
                <a:gd name="T8" fmla="*/ 63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2"/>
                    <a:pt x="3" y="1"/>
                    <a:pt x="2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3"/>
                    <a:pt x="2" y="4"/>
                  </a:cubicBezTo>
                  <a:cubicBezTo>
                    <a:pt x="3" y="4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32" name="Freeform 1353">
              <a:extLst>
                <a:ext uri="{FF2B5EF4-FFF2-40B4-BE49-F238E27FC236}">
                  <a16:creationId xmlns:a16="http://schemas.microsoft.com/office/drawing/2014/main" id="{1A2E6524-32A4-43BB-8F24-7AF424CCD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791"/>
              <a:ext cx="9" cy="8"/>
            </a:xfrm>
            <a:custGeom>
              <a:avLst/>
              <a:gdLst>
                <a:gd name="T0" fmla="*/ 36 w 4"/>
                <a:gd name="T1" fmla="*/ 35 h 3"/>
                <a:gd name="T2" fmla="*/ 25 w 4"/>
                <a:gd name="T3" fmla="*/ 0 h 3"/>
                <a:gd name="T4" fmla="*/ 0 w 4"/>
                <a:gd name="T5" fmla="*/ 21 h 3"/>
                <a:gd name="T6" fmla="*/ 25 w 4"/>
                <a:gd name="T7" fmla="*/ 56 h 3"/>
                <a:gd name="T8" fmla="*/ 36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33" name="Freeform 1354">
              <a:extLst>
                <a:ext uri="{FF2B5EF4-FFF2-40B4-BE49-F238E27FC236}">
                  <a16:creationId xmlns:a16="http://schemas.microsoft.com/office/drawing/2014/main" id="{BB4E6451-F49C-4D27-A67F-A4E6290A6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820"/>
              <a:ext cx="7" cy="10"/>
            </a:xfrm>
            <a:custGeom>
              <a:avLst/>
              <a:gdLst>
                <a:gd name="T0" fmla="*/ 37 w 3"/>
                <a:gd name="T1" fmla="*/ 33 h 4"/>
                <a:gd name="T2" fmla="*/ 28 w 3"/>
                <a:gd name="T3" fmla="*/ 0 h 4"/>
                <a:gd name="T4" fmla="*/ 0 w 3"/>
                <a:gd name="T5" fmla="*/ 20 h 4"/>
                <a:gd name="T6" fmla="*/ 12 w 3"/>
                <a:gd name="T7" fmla="*/ 50 h 4"/>
                <a:gd name="T8" fmla="*/ 37 w 3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1"/>
                    <a:pt x="3" y="1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4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34" name="Freeform 1355">
              <a:extLst>
                <a:ext uri="{FF2B5EF4-FFF2-40B4-BE49-F238E27FC236}">
                  <a16:creationId xmlns:a16="http://schemas.microsoft.com/office/drawing/2014/main" id="{5464C943-1549-4A9E-AE49-458017884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846"/>
              <a:ext cx="10" cy="8"/>
            </a:xfrm>
            <a:custGeom>
              <a:avLst/>
              <a:gdLst>
                <a:gd name="T0" fmla="*/ 63 w 4"/>
                <a:gd name="T1" fmla="*/ 35 h 3"/>
                <a:gd name="T2" fmla="*/ 50 w 4"/>
                <a:gd name="T3" fmla="*/ 0 h 3"/>
                <a:gd name="T4" fmla="*/ 20 w 4"/>
                <a:gd name="T5" fmla="*/ 21 h 3"/>
                <a:gd name="T6" fmla="*/ 33 w 4"/>
                <a:gd name="T7" fmla="*/ 56 h 3"/>
                <a:gd name="T8" fmla="*/ 63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1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35" name="Freeform 1356">
              <a:extLst>
                <a:ext uri="{FF2B5EF4-FFF2-40B4-BE49-F238E27FC236}">
                  <a16:creationId xmlns:a16="http://schemas.microsoft.com/office/drawing/2014/main" id="{82572415-2F96-43EC-BF4E-DA190B9F1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890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35 w 3"/>
                <a:gd name="T3" fmla="*/ 0 h 3"/>
                <a:gd name="T4" fmla="*/ 0 w 3"/>
                <a:gd name="T5" fmla="*/ 21 h 3"/>
                <a:gd name="T6" fmla="*/ 21 w 3"/>
                <a:gd name="T7" fmla="*/ 56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36" name="Freeform 1357">
              <a:extLst>
                <a:ext uri="{FF2B5EF4-FFF2-40B4-BE49-F238E27FC236}">
                  <a16:creationId xmlns:a16="http://schemas.microsoft.com/office/drawing/2014/main" id="{D82B3A98-D061-438F-828E-FC7988315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875"/>
              <a:ext cx="9" cy="8"/>
            </a:xfrm>
            <a:custGeom>
              <a:avLst/>
              <a:gdLst>
                <a:gd name="T0" fmla="*/ 36 w 4"/>
                <a:gd name="T1" fmla="*/ 35 h 3"/>
                <a:gd name="T2" fmla="*/ 25 w 4"/>
                <a:gd name="T3" fmla="*/ 0 h 3"/>
                <a:gd name="T4" fmla="*/ 11 w 4"/>
                <a:gd name="T5" fmla="*/ 21 h 3"/>
                <a:gd name="T6" fmla="*/ 25 w 4"/>
                <a:gd name="T7" fmla="*/ 56 h 3"/>
                <a:gd name="T8" fmla="*/ 36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2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37" name="Freeform 1358">
              <a:extLst>
                <a:ext uri="{FF2B5EF4-FFF2-40B4-BE49-F238E27FC236}">
                  <a16:creationId xmlns:a16="http://schemas.microsoft.com/office/drawing/2014/main" id="{428CAFC9-AFFF-4C12-B006-490C9CE30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922"/>
              <a:ext cx="10" cy="10"/>
            </a:xfrm>
            <a:custGeom>
              <a:avLst/>
              <a:gdLst>
                <a:gd name="T0" fmla="*/ 50 w 4"/>
                <a:gd name="T1" fmla="*/ 33 h 4"/>
                <a:gd name="T2" fmla="*/ 33 w 4"/>
                <a:gd name="T3" fmla="*/ 0 h 4"/>
                <a:gd name="T4" fmla="*/ 0 w 4"/>
                <a:gd name="T5" fmla="*/ 20 h 4"/>
                <a:gd name="T6" fmla="*/ 20 w 4"/>
                <a:gd name="T7" fmla="*/ 50 h 4"/>
                <a:gd name="T8" fmla="*/ 5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4" y="2"/>
                    <a:pt x="3" y="1"/>
                    <a:pt x="2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4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38" name="Freeform 1359">
              <a:extLst>
                <a:ext uri="{FF2B5EF4-FFF2-40B4-BE49-F238E27FC236}">
                  <a16:creationId xmlns:a16="http://schemas.microsoft.com/office/drawing/2014/main" id="{551DDE96-BD54-4170-9FCB-180D2920D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929"/>
              <a:ext cx="10" cy="8"/>
            </a:xfrm>
            <a:custGeom>
              <a:avLst/>
              <a:gdLst>
                <a:gd name="T0" fmla="*/ 63 w 4"/>
                <a:gd name="T1" fmla="*/ 35 h 3"/>
                <a:gd name="T2" fmla="*/ 50 w 4"/>
                <a:gd name="T3" fmla="*/ 0 h 3"/>
                <a:gd name="T4" fmla="*/ 20 w 4"/>
                <a:gd name="T5" fmla="*/ 21 h 3"/>
                <a:gd name="T6" fmla="*/ 33 w 4"/>
                <a:gd name="T7" fmla="*/ 56 h 3"/>
                <a:gd name="T8" fmla="*/ 63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1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39" name="Freeform 1360">
              <a:extLst>
                <a:ext uri="{FF2B5EF4-FFF2-40B4-BE49-F238E27FC236}">
                  <a16:creationId xmlns:a16="http://schemas.microsoft.com/office/drawing/2014/main" id="{64504F2E-C8EF-41B5-854D-80FA62931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969"/>
              <a:ext cx="10" cy="10"/>
            </a:xfrm>
            <a:custGeom>
              <a:avLst/>
              <a:gdLst>
                <a:gd name="T0" fmla="*/ 63 w 4"/>
                <a:gd name="T1" fmla="*/ 33 h 4"/>
                <a:gd name="T2" fmla="*/ 50 w 4"/>
                <a:gd name="T3" fmla="*/ 0 h 4"/>
                <a:gd name="T4" fmla="*/ 20 w 4"/>
                <a:gd name="T5" fmla="*/ 20 h 4"/>
                <a:gd name="T6" fmla="*/ 33 w 4"/>
                <a:gd name="T7" fmla="*/ 50 h 4"/>
                <a:gd name="T8" fmla="*/ 63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2"/>
                    <a:pt x="3" y="1"/>
                    <a:pt x="3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4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40" name="Freeform 1361">
              <a:extLst>
                <a:ext uri="{FF2B5EF4-FFF2-40B4-BE49-F238E27FC236}">
                  <a16:creationId xmlns:a16="http://schemas.microsoft.com/office/drawing/2014/main" id="{0DACBE64-76DA-40C1-B7F9-E67E2F6BE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950"/>
              <a:ext cx="8" cy="11"/>
            </a:xfrm>
            <a:custGeom>
              <a:avLst/>
              <a:gdLst>
                <a:gd name="T0" fmla="*/ 56 w 3"/>
                <a:gd name="T1" fmla="*/ 47 h 4"/>
                <a:gd name="T2" fmla="*/ 35 w 3"/>
                <a:gd name="T3" fmla="*/ 0 h 4"/>
                <a:gd name="T4" fmla="*/ 0 w 3"/>
                <a:gd name="T5" fmla="*/ 22 h 4"/>
                <a:gd name="T6" fmla="*/ 21 w 3"/>
                <a:gd name="T7" fmla="*/ 61 h 4"/>
                <a:gd name="T8" fmla="*/ 56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2"/>
                    <a:pt x="3" y="1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4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41" name="Oval 1362">
              <a:extLst>
                <a:ext uri="{FF2B5EF4-FFF2-40B4-BE49-F238E27FC236}">
                  <a16:creationId xmlns:a16="http://schemas.microsoft.com/office/drawing/2014/main" id="{0337042C-7683-4B09-A2EC-705B6A0EE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2" y="2974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42" name="Oval 1363">
              <a:extLst>
                <a:ext uri="{FF2B5EF4-FFF2-40B4-BE49-F238E27FC236}">
                  <a16:creationId xmlns:a16="http://schemas.microsoft.com/office/drawing/2014/main" id="{EB886CEB-D10D-4D75-87EA-372243E9F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2950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43" name="Oval 1364">
              <a:extLst>
                <a:ext uri="{FF2B5EF4-FFF2-40B4-BE49-F238E27FC236}">
                  <a16:creationId xmlns:a16="http://schemas.microsoft.com/office/drawing/2014/main" id="{74731A2C-0907-4E4A-A01A-81424913A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304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44" name="Freeform 1365">
              <a:extLst>
                <a:ext uri="{FF2B5EF4-FFF2-40B4-BE49-F238E27FC236}">
                  <a16:creationId xmlns:a16="http://schemas.microsoft.com/office/drawing/2014/main" id="{94E71564-1CF0-4BDC-B879-AA48527C3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3141"/>
              <a:ext cx="17" cy="18"/>
            </a:xfrm>
            <a:custGeom>
              <a:avLst/>
              <a:gdLst>
                <a:gd name="T0" fmla="*/ 100 w 7"/>
                <a:gd name="T1" fmla="*/ 67 h 7"/>
                <a:gd name="T2" fmla="*/ 70 w 7"/>
                <a:gd name="T3" fmla="*/ 0 h 7"/>
                <a:gd name="T4" fmla="*/ 12 w 7"/>
                <a:gd name="T5" fmla="*/ 54 h 7"/>
                <a:gd name="T6" fmla="*/ 41 w 7"/>
                <a:gd name="T7" fmla="*/ 100 h 7"/>
                <a:gd name="T8" fmla="*/ 10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5" y="7"/>
                    <a:pt x="7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45" name="Freeform 1366">
              <a:extLst>
                <a:ext uri="{FF2B5EF4-FFF2-40B4-BE49-F238E27FC236}">
                  <a16:creationId xmlns:a16="http://schemas.microsoft.com/office/drawing/2014/main" id="{F97D6DD5-3955-4FD7-9719-04DE2E3CE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3206"/>
              <a:ext cx="17" cy="18"/>
            </a:xfrm>
            <a:custGeom>
              <a:avLst/>
              <a:gdLst>
                <a:gd name="T0" fmla="*/ 100 w 7"/>
                <a:gd name="T1" fmla="*/ 67 h 7"/>
                <a:gd name="T2" fmla="*/ 70 w 7"/>
                <a:gd name="T3" fmla="*/ 0 h 7"/>
                <a:gd name="T4" fmla="*/ 0 w 7"/>
                <a:gd name="T5" fmla="*/ 33 h 7"/>
                <a:gd name="T6" fmla="*/ 41 w 7"/>
                <a:gd name="T7" fmla="*/ 100 h 7"/>
                <a:gd name="T8" fmla="*/ 10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1"/>
                    <a:pt x="5" y="0"/>
                  </a:cubicBezTo>
                  <a:cubicBezTo>
                    <a:pt x="3" y="0"/>
                    <a:pt x="1" y="0"/>
                    <a:pt x="0" y="2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4" y="7"/>
                    <a:pt x="6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46" name="Freeform 1367">
              <a:extLst>
                <a:ext uri="{FF2B5EF4-FFF2-40B4-BE49-F238E27FC236}">
                  <a16:creationId xmlns:a16="http://schemas.microsoft.com/office/drawing/2014/main" id="{E9A6481F-A9CB-492D-BB4A-C63B33316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3258"/>
              <a:ext cx="19" cy="18"/>
            </a:xfrm>
            <a:custGeom>
              <a:avLst/>
              <a:gdLst>
                <a:gd name="T0" fmla="*/ 95 w 8"/>
                <a:gd name="T1" fmla="*/ 85 h 7"/>
                <a:gd name="T2" fmla="*/ 69 w 8"/>
                <a:gd name="T3" fmla="*/ 21 h 7"/>
                <a:gd name="T4" fmla="*/ 12 w 8"/>
                <a:gd name="T5" fmla="*/ 54 h 7"/>
                <a:gd name="T6" fmla="*/ 40 w 8"/>
                <a:gd name="T7" fmla="*/ 118 h 7"/>
                <a:gd name="T8" fmla="*/ 95 w 8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8" y="3"/>
                    <a:pt x="7" y="1"/>
                    <a:pt x="5" y="1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5" y="7"/>
                    <a:pt x="7" y="7"/>
                    <a:pt x="7" y="5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47" name="Freeform 1368">
              <a:extLst>
                <a:ext uri="{FF2B5EF4-FFF2-40B4-BE49-F238E27FC236}">
                  <a16:creationId xmlns:a16="http://schemas.microsoft.com/office/drawing/2014/main" id="{156C859E-2CFB-4C30-A823-0307A12FE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3300"/>
              <a:ext cx="19" cy="18"/>
            </a:xfrm>
            <a:custGeom>
              <a:avLst/>
              <a:gdLst>
                <a:gd name="T0" fmla="*/ 95 w 8"/>
                <a:gd name="T1" fmla="*/ 85 h 7"/>
                <a:gd name="T2" fmla="*/ 69 w 8"/>
                <a:gd name="T3" fmla="*/ 0 h 7"/>
                <a:gd name="T4" fmla="*/ 12 w 8"/>
                <a:gd name="T5" fmla="*/ 54 h 7"/>
                <a:gd name="T6" fmla="*/ 40 w 8"/>
                <a:gd name="T7" fmla="*/ 118 h 7"/>
                <a:gd name="T8" fmla="*/ 95 w 8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7" y="5"/>
                  </a:moveTo>
                  <a:cubicBezTo>
                    <a:pt x="8" y="3"/>
                    <a:pt x="7" y="1"/>
                    <a:pt x="5" y="0"/>
                  </a:cubicBezTo>
                  <a:cubicBezTo>
                    <a:pt x="3" y="0"/>
                    <a:pt x="2" y="1"/>
                    <a:pt x="1" y="3"/>
                  </a:cubicBezTo>
                  <a:cubicBezTo>
                    <a:pt x="0" y="4"/>
                    <a:pt x="1" y="6"/>
                    <a:pt x="3" y="7"/>
                  </a:cubicBezTo>
                  <a:cubicBezTo>
                    <a:pt x="5" y="7"/>
                    <a:pt x="7" y="6"/>
                    <a:pt x="7" y="5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48" name="Freeform 1369">
              <a:extLst>
                <a:ext uri="{FF2B5EF4-FFF2-40B4-BE49-F238E27FC236}">
                  <a16:creationId xmlns:a16="http://schemas.microsoft.com/office/drawing/2014/main" id="{D0785353-0A90-44E4-9889-0FC0E247D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3104"/>
              <a:ext cx="17" cy="18"/>
            </a:xfrm>
            <a:custGeom>
              <a:avLst/>
              <a:gdLst>
                <a:gd name="T0" fmla="*/ 100 w 7"/>
                <a:gd name="T1" fmla="*/ 67 h 7"/>
                <a:gd name="T2" fmla="*/ 58 w 7"/>
                <a:gd name="T3" fmla="*/ 0 h 7"/>
                <a:gd name="T4" fmla="*/ 0 w 7"/>
                <a:gd name="T5" fmla="*/ 54 h 7"/>
                <a:gd name="T6" fmla="*/ 41 w 7"/>
                <a:gd name="T7" fmla="*/ 118 h 7"/>
                <a:gd name="T8" fmla="*/ 10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1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5" y="7"/>
                    <a:pt x="7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49" name="Freeform 1370">
              <a:extLst>
                <a:ext uri="{FF2B5EF4-FFF2-40B4-BE49-F238E27FC236}">
                  <a16:creationId xmlns:a16="http://schemas.microsoft.com/office/drawing/2014/main" id="{3025C169-1630-462E-A878-C42483C67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182"/>
              <a:ext cx="17" cy="18"/>
            </a:xfrm>
            <a:custGeom>
              <a:avLst/>
              <a:gdLst>
                <a:gd name="T0" fmla="*/ 100 w 7"/>
                <a:gd name="T1" fmla="*/ 85 h 7"/>
                <a:gd name="T2" fmla="*/ 58 w 7"/>
                <a:gd name="T3" fmla="*/ 0 h 7"/>
                <a:gd name="T4" fmla="*/ 0 w 7"/>
                <a:gd name="T5" fmla="*/ 54 h 7"/>
                <a:gd name="T6" fmla="*/ 29 w 7"/>
                <a:gd name="T7" fmla="*/ 118 h 7"/>
                <a:gd name="T8" fmla="*/ 100 w 7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5"/>
                  </a:moveTo>
                  <a:cubicBezTo>
                    <a:pt x="7" y="3"/>
                    <a:pt x="6" y="1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4"/>
                    <a:pt x="1" y="6"/>
                    <a:pt x="2" y="7"/>
                  </a:cubicBezTo>
                  <a:cubicBezTo>
                    <a:pt x="4" y="7"/>
                    <a:pt x="6" y="6"/>
                    <a:pt x="7" y="5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50" name="Oval 1371">
              <a:extLst>
                <a:ext uri="{FF2B5EF4-FFF2-40B4-BE49-F238E27FC236}">
                  <a16:creationId xmlns:a16="http://schemas.microsoft.com/office/drawing/2014/main" id="{1D3AD5A3-4FA6-4409-BB40-055FDB86E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299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51" name="Oval 1372">
              <a:extLst>
                <a:ext uri="{FF2B5EF4-FFF2-40B4-BE49-F238E27FC236}">
                  <a16:creationId xmlns:a16="http://schemas.microsoft.com/office/drawing/2014/main" id="{C160AA5E-DEAD-4A8B-9499-D2BCD4C93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301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52" name="Oval 1373">
              <a:extLst>
                <a:ext uri="{FF2B5EF4-FFF2-40B4-BE49-F238E27FC236}">
                  <a16:creationId xmlns:a16="http://schemas.microsoft.com/office/drawing/2014/main" id="{96B4FB79-9B3C-4BB2-B9CD-2D550D819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302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53" name="Freeform 1374">
              <a:extLst>
                <a:ext uri="{FF2B5EF4-FFF2-40B4-BE49-F238E27FC236}">
                  <a16:creationId xmlns:a16="http://schemas.microsoft.com/office/drawing/2014/main" id="{8B22027F-BF59-490F-8557-0AE14BB43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3075"/>
              <a:ext cx="12" cy="16"/>
            </a:xfrm>
            <a:custGeom>
              <a:avLst/>
              <a:gdLst>
                <a:gd name="T0" fmla="*/ 70 w 5"/>
                <a:gd name="T1" fmla="*/ 56 h 6"/>
                <a:gd name="T2" fmla="*/ 41 w 5"/>
                <a:gd name="T3" fmla="*/ 21 h 6"/>
                <a:gd name="T4" fmla="*/ 0 w 5"/>
                <a:gd name="T5" fmla="*/ 56 h 6"/>
                <a:gd name="T6" fmla="*/ 29 w 5"/>
                <a:gd name="T7" fmla="*/ 93 h 6"/>
                <a:gd name="T8" fmla="*/ 7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2"/>
                    <a:pt x="4" y="1"/>
                    <a:pt x="3" y="1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6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54" name="Freeform 1375">
              <a:extLst>
                <a:ext uri="{FF2B5EF4-FFF2-40B4-BE49-F238E27FC236}">
                  <a16:creationId xmlns:a16="http://schemas.microsoft.com/office/drawing/2014/main" id="{46340268-4762-455F-B4FC-085EFEE17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3073"/>
              <a:ext cx="15" cy="15"/>
            </a:xfrm>
            <a:custGeom>
              <a:avLst/>
              <a:gdLst>
                <a:gd name="T0" fmla="*/ 83 w 6"/>
                <a:gd name="T1" fmla="*/ 50 h 6"/>
                <a:gd name="T2" fmla="*/ 50 w 6"/>
                <a:gd name="T3" fmla="*/ 20 h 6"/>
                <a:gd name="T4" fmla="*/ 0 w 6"/>
                <a:gd name="T5" fmla="*/ 50 h 6"/>
                <a:gd name="T6" fmla="*/ 33 w 6"/>
                <a:gd name="T7" fmla="*/ 83 h 6"/>
                <a:gd name="T8" fmla="*/ 83 w 6"/>
                <a:gd name="T9" fmla="*/ 5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3"/>
                  </a:moveTo>
                  <a:cubicBezTo>
                    <a:pt x="6" y="2"/>
                    <a:pt x="5" y="1"/>
                    <a:pt x="3" y="1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6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55" name="Freeform 1376">
              <a:extLst>
                <a:ext uri="{FF2B5EF4-FFF2-40B4-BE49-F238E27FC236}">
                  <a16:creationId xmlns:a16="http://schemas.microsoft.com/office/drawing/2014/main" id="{0559652E-CF14-4833-B795-B2D578A70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3107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56" name="Freeform 1377">
              <a:extLst>
                <a:ext uri="{FF2B5EF4-FFF2-40B4-BE49-F238E27FC236}">
                  <a16:creationId xmlns:a16="http://schemas.microsoft.com/office/drawing/2014/main" id="{898FCE0C-65CF-4E77-AEC7-E7E8E34EF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146"/>
              <a:ext cx="12" cy="15"/>
            </a:xfrm>
            <a:custGeom>
              <a:avLst/>
              <a:gdLst>
                <a:gd name="T0" fmla="*/ 70 w 5"/>
                <a:gd name="T1" fmla="*/ 50 h 6"/>
                <a:gd name="T2" fmla="*/ 41 w 5"/>
                <a:gd name="T3" fmla="*/ 20 h 6"/>
                <a:gd name="T4" fmla="*/ 0 w 5"/>
                <a:gd name="T5" fmla="*/ 33 h 6"/>
                <a:gd name="T6" fmla="*/ 29 w 5"/>
                <a:gd name="T7" fmla="*/ 83 h 6"/>
                <a:gd name="T8" fmla="*/ 70 w 5"/>
                <a:gd name="T9" fmla="*/ 5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2"/>
                    <a:pt x="5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6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57" name="Freeform 1378">
              <a:extLst>
                <a:ext uri="{FF2B5EF4-FFF2-40B4-BE49-F238E27FC236}">
                  <a16:creationId xmlns:a16="http://schemas.microsoft.com/office/drawing/2014/main" id="{B38EC3B2-E1A8-41E7-B1FE-2A4B425A7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3172"/>
              <a:ext cx="12" cy="15"/>
            </a:xfrm>
            <a:custGeom>
              <a:avLst/>
              <a:gdLst>
                <a:gd name="T0" fmla="*/ 70 w 5"/>
                <a:gd name="T1" fmla="*/ 50 h 6"/>
                <a:gd name="T2" fmla="*/ 41 w 5"/>
                <a:gd name="T3" fmla="*/ 20 h 6"/>
                <a:gd name="T4" fmla="*/ 0 w 5"/>
                <a:gd name="T5" fmla="*/ 33 h 6"/>
                <a:gd name="T6" fmla="*/ 29 w 5"/>
                <a:gd name="T7" fmla="*/ 83 h 6"/>
                <a:gd name="T8" fmla="*/ 70 w 5"/>
                <a:gd name="T9" fmla="*/ 5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2"/>
                    <a:pt x="4" y="1"/>
                    <a:pt x="3" y="1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5"/>
                    <a:pt x="2" y="5"/>
                  </a:cubicBezTo>
                  <a:cubicBezTo>
                    <a:pt x="3" y="6"/>
                    <a:pt x="4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58" name="Freeform 1379">
              <a:extLst>
                <a:ext uri="{FF2B5EF4-FFF2-40B4-BE49-F238E27FC236}">
                  <a16:creationId xmlns:a16="http://schemas.microsoft.com/office/drawing/2014/main" id="{2FE6F25C-52E6-4BB6-8C92-0384B012B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3161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59" name="Freeform 1380">
              <a:extLst>
                <a:ext uri="{FF2B5EF4-FFF2-40B4-BE49-F238E27FC236}">
                  <a16:creationId xmlns:a16="http://schemas.microsoft.com/office/drawing/2014/main" id="{83249C2A-E78C-4A42-B111-BF9D1FC6C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099"/>
              <a:ext cx="13" cy="13"/>
            </a:xfrm>
            <a:custGeom>
              <a:avLst/>
              <a:gdLst>
                <a:gd name="T0" fmla="*/ 88 w 5"/>
                <a:gd name="T1" fmla="*/ 55 h 5"/>
                <a:gd name="T2" fmla="*/ 55 w 5"/>
                <a:gd name="T3" fmla="*/ 0 h 5"/>
                <a:gd name="T4" fmla="*/ 0 w 5"/>
                <a:gd name="T5" fmla="*/ 34 h 5"/>
                <a:gd name="T6" fmla="*/ 34 w 5"/>
                <a:gd name="T7" fmla="*/ 88 h 5"/>
                <a:gd name="T8" fmla="*/ 88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5" y="0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60" name="Oval 1381">
              <a:extLst>
                <a:ext uri="{FF2B5EF4-FFF2-40B4-BE49-F238E27FC236}">
                  <a16:creationId xmlns:a16="http://schemas.microsoft.com/office/drawing/2014/main" id="{94C3DB59-232A-4216-A4CA-88A39FB79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30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61" name="Oval 1382">
              <a:extLst>
                <a:ext uri="{FF2B5EF4-FFF2-40B4-BE49-F238E27FC236}">
                  <a16:creationId xmlns:a16="http://schemas.microsoft.com/office/drawing/2014/main" id="{BA477F91-8552-4112-9937-434C5F033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302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62" name="Oval 1383">
              <a:extLst>
                <a:ext uri="{FF2B5EF4-FFF2-40B4-BE49-F238E27FC236}">
                  <a16:creationId xmlns:a16="http://schemas.microsoft.com/office/drawing/2014/main" id="{0551EADD-8116-488E-AFF4-3C99C07DB7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309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63" name="Oval 1384">
              <a:extLst>
                <a:ext uri="{FF2B5EF4-FFF2-40B4-BE49-F238E27FC236}">
                  <a16:creationId xmlns:a16="http://schemas.microsoft.com/office/drawing/2014/main" id="{81BD8D87-9A57-4A17-A1C4-078CA2309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31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64" name="Oval 1385">
              <a:extLst>
                <a:ext uri="{FF2B5EF4-FFF2-40B4-BE49-F238E27FC236}">
                  <a16:creationId xmlns:a16="http://schemas.microsoft.com/office/drawing/2014/main" id="{DF2E1E07-B706-43C3-AB01-322137C11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324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65" name="Oval 1386">
              <a:extLst>
                <a:ext uri="{FF2B5EF4-FFF2-40B4-BE49-F238E27FC236}">
                  <a16:creationId xmlns:a16="http://schemas.microsoft.com/office/drawing/2014/main" id="{2651C695-5D01-4200-8517-436ED296A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327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66" name="Oval 1387">
              <a:extLst>
                <a:ext uri="{FF2B5EF4-FFF2-40B4-BE49-F238E27FC236}">
                  <a16:creationId xmlns:a16="http://schemas.microsoft.com/office/drawing/2014/main" id="{14DA4A61-CBF7-4131-A347-90DB52452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9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67" name="Oval 1388">
              <a:extLst>
                <a:ext uri="{FF2B5EF4-FFF2-40B4-BE49-F238E27FC236}">
                  <a16:creationId xmlns:a16="http://schemas.microsoft.com/office/drawing/2014/main" id="{96BB321E-8E0D-448C-AFC8-B3C4F976D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301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68" name="Oval 1389">
              <a:extLst>
                <a:ext uri="{FF2B5EF4-FFF2-40B4-BE49-F238E27FC236}">
                  <a16:creationId xmlns:a16="http://schemas.microsoft.com/office/drawing/2014/main" id="{54E62458-2FD9-4E81-9AA3-7F3DFBC07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305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69" name="Freeform 1390">
              <a:extLst>
                <a:ext uri="{FF2B5EF4-FFF2-40B4-BE49-F238E27FC236}">
                  <a16:creationId xmlns:a16="http://schemas.microsoft.com/office/drawing/2014/main" id="{25DD11E2-8D8F-4FC1-8D12-3B3F11E72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125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63 w 6"/>
                <a:gd name="T3" fmla="*/ 0 h 5"/>
                <a:gd name="T4" fmla="*/ 20 w 6"/>
                <a:gd name="T5" fmla="*/ 34 h 5"/>
                <a:gd name="T6" fmla="*/ 50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1" y="0"/>
                    <a:pt x="1" y="2"/>
                  </a:cubicBezTo>
                  <a:cubicBezTo>
                    <a:pt x="0" y="3"/>
                    <a:pt x="1" y="4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70" name="Freeform 1391">
              <a:extLst>
                <a:ext uri="{FF2B5EF4-FFF2-40B4-BE49-F238E27FC236}">
                  <a16:creationId xmlns:a16="http://schemas.microsoft.com/office/drawing/2014/main" id="{E401D091-2E7F-41A0-A2B0-6F236B9F5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135"/>
              <a:ext cx="14" cy="13"/>
            </a:xfrm>
            <a:custGeom>
              <a:avLst/>
              <a:gdLst>
                <a:gd name="T0" fmla="*/ 77 w 6"/>
                <a:gd name="T1" fmla="*/ 55 h 5"/>
                <a:gd name="T2" fmla="*/ 49 w 6"/>
                <a:gd name="T3" fmla="*/ 0 h 5"/>
                <a:gd name="T4" fmla="*/ 12 w 6"/>
                <a:gd name="T5" fmla="*/ 34 h 5"/>
                <a:gd name="T6" fmla="*/ 37 w 6"/>
                <a:gd name="T7" fmla="*/ 88 h 5"/>
                <a:gd name="T8" fmla="*/ 77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6" y="3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5"/>
                    <a:pt x="3" y="5"/>
                  </a:cubicBezTo>
                  <a:cubicBezTo>
                    <a:pt x="4" y="5"/>
                    <a:pt x="5" y="4"/>
                    <a:pt x="6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71" name="Freeform 1392">
              <a:extLst>
                <a:ext uri="{FF2B5EF4-FFF2-40B4-BE49-F238E27FC236}">
                  <a16:creationId xmlns:a16="http://schemas.microsoft.com/office/drawing/2014/main" id="{DD0F1E44-A9B1-4482-8A5D-0610F93D6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3232"/>
              <a:ext cx="14" cy="15"/>
            </a:xfrm>
            <a:custGeom>
              <a:avLst/>
              <a:gdLst>
                <a:gd name="T0" fmla="*/ 65 w 6"/>
                <a:gd name="T1" fmla="*/ 63 h 6"/>
                <a:gd name="T2" fmla="*/ 49 w 6"/>
                <a:gd name="T3" fmla="*/ 20 h 6"/>
                <a:gd name="T4" fmla="*/ 12 w 6"/>
                <a:gd name="T5" fmla="*/ 33 h 6"/>
                <a:gd name="T6" fmla="*/ 28 w 6"/>
                <a:gd name="T7" fmla="*/ 83 h 6"/>
                <a:gd name="T8" fmla="*/ 65 w 6"/>
                <a:gd name="T9" fmla="*/ 6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6" y="2"/>
                    <a:pt x="5" y="1"/>
                    <a:pt x="4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72" name="Freeform 1393">
              <a:extLst>
                <a:ext uri="{FF2B5EF4-FFF2-40B4-BE49-F238E27FC236}">
                  <a16:creationId xmlns:a16="http://schemas.microsoft.com/office/drawing/2014/main" id="{83E7EFB0-5B93-419A-9FC9-9F261370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208"/>
              <a:ext cx="14" cy="16"/>
            </a:xfrm>
            <a:custGeom>
              <a:avLst/>
              <a:gdLst>
                <a:gd name="T0" fmla="*/ 65 w 6"/>
                <a:gd name="T1" fmla="*/ 77 h 6"/>
                <a:gd name="T2" fmla="*/ 49 w 6"/>
                <a:gd name="T3" fmla="*/ 21 h 6"/>
                <a:gd name="T4" fmla="*/ 12 w 6"/>
                <a:gd name="T5" fmla="*/ 35 h 6"/>
                <a:gd name="T6" fmla="*/ 28 w 6"/>
                <a:gd name="T7" fmla="*/ 93 h 6"/>
                <a:gd name="T8" fmla="*/ 6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6" y="2"/>
                    <a:pt x="5" y="1"/>
                    <a:pt x="4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73" name="Freeform 1394">
              <a:extLst>
                <a:ext uri="{FF2B5EF4-FFF2-40B4-BE49-F238E27FC236}">
                  <a16:creationId xmlns:a16="http://schemas.microsoft.com/office/drawing/2014/main" id="{960C4A90-A0E2-4BA4-9091-C2E4C4CF2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3229"/>
              <a:ext cx="15" cy="16"/>
            </a:xfrm>
            <a:custGeom>
              <a:avLst/>
              <a:gdLst>
                <a:gd name="T0" fmla="*/ 83 w 6"/>
                <a:gd name="T1" fmla="*/ 77 h 6"/>
                <a:gd name="T2" fmla="*/ 63 w 6"/>
                <a:gd name="T3" fmla="*/ 21 h 6"/>
                <a:gd name="T4" fmla="*/ 20 w 6"/>
                <a:gd name="T5" fmla="*/ 35 h 6"/>
                <a:gd name="T6" fmla="*/ 33 w 6"/>
                <a:gd name="T7" fmla="*/ 93 h 6"/>
                <a:gd name="T8" fmla="*/ 83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6" y="2"/>
                    <a:pt x="5" y="1"/>
                    <a:pt x="4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74" name="Freeform 1395">
              <a:extLst>
                <a:ext uri="{FF2B5EF4-FFF2-40B4-BE49-F238E27FC236}">
                  <a16:creationId xmlns:a16="http://schemas.microsoft.com/office/drawing/2014/main" id="{54436D35-8C28-423D-AE81-B616B39CE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263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ubicBezTo>
                    <a:pt x="0" y="3"/>
                    <a:pt x="0" y="4"/>
                    <a:pt x="2" y="5"/>
                  </a:cubicBezTo>
                  <a:cubicBezTo>
                    <a:pt x="3" y="5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75" name="Freeform 1396">
              <a:extLst>
                <a:ext uri="{FF2B5EF4-FFF2-40B4-BE49-F238E27FC236}">
                  <a16:creationId xmlns:a16="http://schemas.microsoft.com/office/drawing/2014/main" id="{E01B7B16-EDF7-44A6-AC1F-491FCC377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281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63 w 6"/>
                <a:gd name="T3" fmla="*/ 0 h 5"/>
                <a:gd name="T4" fmla="*/ 20 w 6"/>
                <a:gd name="T5" fmla="*/ 34 h 5"/>
                <a:gd name="T6" fmla="*/ 33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76" name="Freeform 1397">
              <a:extLst>
                <a:ext uri="{FF2B5EF4-FFF2-40B4-BE49-F238E27FC236}">
                  <a16:creationId xmlns:a16="http://schemas.microsoft.com/office/drawing/2014/main" id="{583B44D4-F500-428A-91BC-4B22BE116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3326"/>
              <a:ext cx="13" cy="13"/>
            </a:xfrm>
            <a:custGeom>
              <a:avLst/>
              <a:gdLst>
                <a:gd name="T0" fmla="*/ 88 w 5"/>
                <a:gd name="T1" fmla="*/ 55 h 5"/>
                <a:gd name="T2" fmla="*/ 55 w 5"/>
                <a:gd name="T3" fmla="*/ 0 h 5"/>
                <a:gd name="T4" fmla="*/ 0 w 5"/>
                <a:gd name="T5" fmla="*/ 34 h 5"/>
                <a:gd name="T6" fmla="*/ 34 w 5"/>
                <a:gd name="T7" fmla="*/ 88 h 5"/>
                <a:gd name="T8" fmla="*/ 88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5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3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77" name="Freeform 1398">
              <a:extLst>
                <a:ext uri="{FF2B5EF4-FFF2-40B4-BE49-F238E27FC236}">
                  <a16:creationId xmlns:a16="http://schemas.microsoft.com/office/drawing/2014/main" id="{AD063FC7-4F03-4D56-8131-464338A0B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3328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5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5"/>
                    <a:pt x="4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78" name="Freeform 1399">
              <a:extLst>
                <a:ext uri="{FF2B5EF4-FFF2-40B4-BE49-F238E27FC236}">
                  <a16:creationId xmlns:a16="http://schemas.microsoft.com/office/drawing/2014/main" id="{BE075781-BC76-4C17-A44E-7654F29CB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289"/>
              <a:ext cx="14" cy="16"/>
            </a:xfrm>
            <a:custGeom>
              <a:avLst/>
              <a:gdLst>
                <a:gd name="T0" fmla="*/ 65 w 6"/>
                <a:gd name="T1" fmla="*/ 77 h 6"/>
                <a:gd name="T2" fmla="*/ 49 w 6"/>
                <a:gd name="T3" fmla="*/ 0 h 6"/>
                <a:gd name="T4" fmla="*/ 12 w 6"/>
                <a:gd name="T5" fmla="*/ 35 h 6"/>
                <a:gd name="T6" fmla="*/ 28 w 6"/>
                <a:gd name="T7" fmla="*/ 93 h 6"/>
                <a:gd name="T8" fmla="*/ 6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79" name="Freeform 1400">
              <a:extLst>
                <a:ext uri="{FF2B5EF4-FFF2-40B4-BE49-F238E27FC236}">
                  <a16:creationId xmlns:a16="http://schemas.microsoft.com/office/drawing/2014/main" id="{5D1647D9-430E-4EA7-8C5E-53DDD7746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229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5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3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80" name="Freeform 1401">
              <a:extLst>
                <a:ext uri="{FF2B5EF4-FFF2-40B4-BE49-F238E27FC236}">
                  <a16:creationId xmlns:a16="http://schemas.microsoft.com/office/drawing/2014/main" id="{2C6A2C67-79F0-4151-9513-366FFB85D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187"/>
              <a:ext cx="12" cy="16"/>
            </a:xfrm>
            <a:custGeom>
              <a:avLst/>
              <a:gdLst>
                <a:gd name="T0" fmla="*/ 70 w 5"/>
                <a:gd name="T1" fmla="*/ 77 h 6"/>
                <a:gd name="T2" fmla="*/ 41 w 5"/>
                <a:gd name="T3" fmla="*/ 21 h 6"/>
                <a:gd name="T4" fmla="*/ 0 w 5"/>
                <a:gd name="T5" fmla="*/ 35 h 6"/>
                <a:gd name="T6" fmla="*/ 29 w 5"/>
                <a:gd name="T7" fmla="*/ 115 h 6"/>
                <a:gd name="T8" fmla="*/ 70 w 5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5" y="3"/>
                    <a:pt x="5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3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81" name="Freeform 1402">
              <a:extLst>
                <a:ext uri="{FF2B5EF4-FFF2-40B4-BE49-F238E27FC236}">
                  <a16:creationId xmlns:a16="http://schemas.microsoft.com/office/drawing/2014/main" id="{833044C4-0B94-4477-9639-941CABB24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125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50 w 6"/>
                <a:gd name="T3" fmla="*/ 0 h 5"/>
                <a:gd name="T4" fmla="*/ 0 w 6"/>
                <a:gd name="T5" fmla="*/ 34 h 5"/>
                <a:gd name="T6" fmla="*/ 33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82" name="Oval 1403">
              <a:extLst>
                <a:ext uri="{FF2B5EF4-FFF2-40B4-BE49-F238E27FC236}">
                  <a16:creationId xmlns:a16="http://schemas.microsoft.com/office/drawing/2014/main" id="{7F9322F0-4EAA-4AD1-B4A7-CFCA38D86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305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83" name="Freeform 1404">
              <a:extLst>
                <a:ext uri="{FF2B5EF4-FFF2-40B4-BE49-F238E27FC236}">
                  <a16:creationId xmlns:a16="http://schemas.microsoft.com/office/drawing/2014/main" id="{3D85DD1F-6D74-488D-A572-87CEC597C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099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50 w 6"/>
                <a:gd name="T3" fmla="*/ 0 h 5"/>
                <a:gd name="T4" fmla="*/ 20 w 6"/>
                <a:gd name="T5" fmla="*/ 34 h 5"/>
                <a:gd name="T6" fmla="*/ 33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84" name="Freeform 1405">
              <a:extLst>
                <a:ext uri="{FF2B5EF4-FFF2-40B4-BE49-F238E27FC236}">
                  <a16:creationId xmlns:a16="http://schemas.microsoft.com/office/drawing/2014/main" id="{A2FD4ED6-031F-4EE9-A9A0-76CA3A344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167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63 w 6"/>
                <a:gd name="T3" fmla="*/ 0 h 5"/>
                <a:gd name="T4" fmla="*/ 20 w 6"/>
                <a:gd name="T5" fmla="*/ 34 h 5"/>
                <a:gd name="T6" fmla="*/ 50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85" name="Freeform 1406">
              <a:extLst>
                <a:ext uri="{FF2B5EF4-FFF2-40B4-BE49-F238E27FC236}">
                  <a16:creationId xmlns:a16="http://schemas.microsoft.com/office/drawing/2014/main" id="{BF683531-7D4D-46DB-BAC9-328280361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281"/>
              <a:ext cx="12" cy="16"/>
            </a:xfrm>
            <a:custGeom>
              <a:avLst/>
              <a:gdLst>
                <a:gd name="T0" fmla="*/ 70 w 5"/>
                <a:gd name="T1" fmla="*/ 77 h 6"/>
                <a:gd name="T2" fmla="*/ 41 w 5"/>
                <a:gd name="T3" fmla="*/ 21 h 6"/>
                <a:gd name="T4" fmla="*/ 0 w 5"/>
                <a:gd name="T5" fmla="*/ 35 h 6"/>
                <a:gd name="T6" fmla="*/ 29 w 5"/>
                <a:gd name="T7" fmla="*/ 93 h 6"/>
                <a:gd name="T8" fmla="*/ 70 w 5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4"/>
                  </a:moveTo>
                  <a:cubicBezTo>
                    <a:pt x="5" y="2"/>
                    <a:pt x="5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3" y="6"/>
                    <a:pt x="5" y="5"/>
                    <a:pt x="5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86" name="Oval 1407">
              <a:extLst>
                <a:ext uri="{FF2B5EF4-FFF2-40B4-BE49-F238E27FC236}">
                  <a16:creationId xmlns:a16="http://schemas.microsoft.com/office/drawing/2014/main" id="{E3E77B43-E0AA-4BDB-B025-44E019A00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2982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87" name="Oval 1408">
              <a:extLst>
                <a:ext uri="{FF2B5EF4-FFF2-40B4-BE49-F238E27FC236}">
                  <a16:creationId xmlns:a16="http://schemas.microsoft.com/office/drawing/2014/main" id="{E9101544-3B0C-41FF-8932-E101B53BF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300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88" name="Oval 1409">
              <a:extLst>
                <a:ext uri="{FF2B5EF4-FFF2-40B4-BE49-F238E27FC236}">
                  <a16:creationId xmlns:a16="http://schemas.microsoft.com/office/drawing/2014/main" id="{863665D2-7EF7-4F4D-9B87-7A775F4E9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302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89" name="Oval 1410">
              <a:extLst>
                <a:ext uri="{FF2B5EF4-FFF2-40B4-BE49-F238E27FC236}">
                  <a16:creationId xmlns:a16="http://schemas.microsoft.com/office/drawing/2014/main" id="{913DF956-4F8D-4C40-AD61-D7160C7DF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303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90" name="Oval 1411">
              <a:extLst>
                <a:ext uri="{FF2B5EF4-FFF2-40B4-BE49-F238E27FC236}">
                  <a16:creationId xmlns:a16="http://schemas.microsoft.com/office/drawing/2014/main" id="{5AB96573-F1F0-4807-94F8-35B4ED8CD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306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91" name="Oval 1412">
              <a:extLst>
                <a:ext uri="{FF2B5EF4-FFF2-40B4-BE49-F238E27FC236}">
                  <a16:creationId xmlns:a16="http://schemas.microsoft.com/office/drawing/2014/main" id="{01F1EBA8-6A82-48E8-8426-3462E895D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3068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292" name="Freeform 1413">
              <a:extLst>
                <a:ext uri="{FF2B5EF4-FFF2-40B4-BE49-F238E27FC236}">
                  <a16:creationId xmlns:a16="http://schemas.microsoft.com/office/drawing/2014/main" id="{87062B8D-A7BF-43CB-964F-8335E8514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104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28 w 3"/>
                <a:gd name="T3" fmla="*/ 0 h 3"/>
                <a:gd name="T4" fmla="*/ 0 w 3"/>
                <a:gd name="T5" fmla="*/ 21 h 3"/>
                <a:gd name="T6" fmla="*/ 12 w 3"/>
                <a:gd name="T7" fmla="*/ 56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93" name="Freeform 1414">
              <a:extLst>
                <a:ext uri="{FF2B5EF4-FFF2-40B4-BE49-F238E27FC236}">
                  <a16:creationId xmlns:a16="http://schemas.microsoft.com/office/drawing/2014/main" id="{A3070C41-4E9D-4677-B7FF-35AD6B96F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125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28 w 3"/>
                <a:gd name="T3" fmla="*/ 0 h 3"/>
                <a:gd name="T4" fmla="*/ 0 w 3"/>
                <a:gd name="T5" fmla="*/ 21 h 3"/>
                <a:gd name="T6" fmla="*/ 28 w 3"/>
                <a:gd name="T7" fmla="*/ 56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94" name="Freeform 1415">
              <a:extLst>
                <a:ext uri="{FF2B5EF4-FFF2-40B4-BE49-F238E27FC236}">
                  <a16:creationId xmlns:a16="http://schemas.microsoft.com/office/drawing/2014/main" id="{4BE88B2F-7741-44E1-BAF6-4702F2517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146"/>
              <a:ext cx="10" cy="10"/>
            </a:xfrm>
            <a:custGeom>
              <a:avLst/>
              <a:gdLst>
                <a:gd name="T0" fmla="*/ 63 w 4"/>
                <a:gd name="T1" fmla="*/ 33 h 4"/>
                <a:gd name="T2" fmla="*/ 33 w 4"/>
                <a:gd name="T3" fmla="*/ 20 h 4"/>
                <a:gd name="T4" fmla="*/ 20 w 4"/>
                <a:gd name="T5" fmla="*/ 33 h 4"/>
                <a:gd name="T6" fmla="*/ 33 w 4"/>
                <a:gd name="T7" fmla="*/ 63 h 4"/>
                <a:gd name="T8" fmla="*/ 63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2"/>
                    <a:pt x="3" y="1"/>
                    <a:pt x="2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3"/>
                    <a:pt x="2" y="4"/>
                  </a:cubicBezTo>
                  <a:cubicBezTo>
                    <a:pt x="3" y="4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95" name="Freeform 1416">
              <a:extLst>
                <a:ext uri="{FF2B5EF4-FFF2-40B4-BE49-F238E27FC236}">
                  <a16:creationId xmlns:a16="http://schemas.microsoft.com/office/drawing/2014/main" id="{BF618A5A-A2A6-4F4D-9177-F50088D70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172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33 w 4"/>
                <a:gd name="T3" fmla="*/ 0 h 3"/>
                <a:gd name="T4" fmla="*/ 0 w 4"/>
                <a:gd name="T5" fmla="*/ 21 h 3"/>
                <a:gd name="T6" fmla="*/ 33 w 4"/>
                <a:gd name="T7" fmla="*/ 56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96" name="Freeform 1417">
              <a:extLst>
                <a:ext uri="{FF2B5EF4-FFF2-40B4-BE49-F238E27FC236}">
                  <a16:creationId xmlns:a16="http://schemas.microsoft.com/office/drawing/2014/main" id="{52766378-42E8-4BBA-B2A0-D1A307FBE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200"/>
              <a:ext cx="8" cy="11"/>
            </a:xfrm>
            <a:custGeom>
              <a:avLst/>
              <a:gdLst>
                <a:gd name="T0" fmla="*/ 56 w 3"/>
                <a:gd name="T1" fmla="*/ 47 h 4"/>
                <a:gd name="T2" fmla="*/ 35 w 3"/>
                <a:gd name="T3" fmla="*/ 0 h 4"/>
                <a:gd name="T4" fmla="*/ 0 w 3"/>
                <a:gd name="T5" fmla="*/ 22 h 4"/>
                <a:gd name="T6" fmla="*/ 21 w 3"/>
                <a:gd name="T7" fmla="*/ 61 h 4"/>
                <a:gd name="T8" fmla="*/ 56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1"/>
                    <a:pt x="3" y="1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4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97" name="Freeform 1418">
              <a:extLst>
                <a:ext uri="{FF2B5EF4-FFF2-40B4-BE49-F238E27FC236}">
                  <a16:creationId xmlns:a16="http://schemas.microsoft.com/office/drawing/2014/main" id="{F533C19D-894D-41A8-8C4B-96F731A32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227"/>
              <a:ext cx="9" cy="7"/>
            </a:xfrm>
            <a:custGeom>
              <a:avLst/>
              <a:gdLst>
                <a:gd name="T0" fmla="*/ 45 w 4"/>
                <a:gd name="T1" fmla="*/ 28 h 3"/>
                <a:gd name="T2" fmla="*/ 36 w 4"/>
                <a:gd name="T3" fmla="*/ 0 h 3"/>
                <a:gd name="T4" fmla="*/ 11 w 4"/>
                <a:gd name="T5" fmla="*/ 12 h 3"/>
                <a:gd name="T6" fmla="*/ 25 w 4"/>
                <a:gd name="T7" fmla="*/ 37 h 3"/>
                <a:gd name="T8" fmla="*/ 45 w 4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1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98" name="Freeform 1419">
              <a:extLst>
                <a:ext uri="{FF2B5EF4-FFF2-40B4-BE49-F238E27FC236}">
                  <a16:creationId xmlns:a16="http://schemas.microsoft.com/office/drawing/2014/main" id="{FE101069-48DA-42E7-A2EC-F9346F3C5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3271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28 w 3"/>
                <a:gd name="T3" fmla="*/ 0 h 3"/>
                <a:gd name="T4" fmla="*/ 0 w 3"/>
                <a:gd name="T5" fmla="*/ 21 h 3"/>
                <a:gd name="T6" fmla="*/ 12 w 3"/>
                <a:gd name="T7" fmla="*/ 56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1" y="2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299" name="Freeform 1420">
              <a:extLst>
                <a:ext uri="{FF2B5EF4-FFF2-40B4-BE49-F238E27FC236}">
                  <a16:creationId xmlns:a16="http://schemas.microsoft.com/office/drawing/2014/main" id="{095206D1-6261-4FCF-BAEF-71B941798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255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33 w 4"/>
                <a:gd name="T3" fmla="*/ 0 h 3"/>
                <a:gd name="T4" fmla="*/ 20 w 4"/>
                <a:gd name="T5" fmla="*/ 21 h 3"/>
                <a:gd name="T6" fmla="*/ 33 w 4"/>
                <a:gd name="T7" fmla="*/ 56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2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00" name="Freeform 1421">
              <a:extLst>
                <a:ext uri="{FF2B5EF4-FFF2-40B4-BE49-F238E27FC236}">
                  <a16:creationId xmlns:a16="http://schemas.microsoft.com/office/drawing/2014/main" id="{A60F97C6-FED5-4D4D-B981-602BE3B54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302"/>
              <a:ext cx="10" cy="11"/>
            </a:xfrm>
            <a:custGeom>
              <a:avLst/>
              <a:gdLst>
                <a:gd name="T0" fmla="*/ 50 w 4"/>
                <a:gd name="T1" fmla="*/ 47 h 4"/>
                <a:gd name="T2" fmla="*/ 33 w 4"/>
                <a:gd name="T3" fmla="*/ 0 h 4"/>
                <a:gd name="T4" fmla="*/ 0 w 4"/>
                <a:gd name="T5" fmla="*/ 22 h 4"/>
                <a:gd name="T6" fmla="*/ 20 w 4"/>
                <a:gd name="T7" fmla="*/ 61 h 4"/>
                <a:gd name="T8" fmla="*/ 5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4" y="2"/>
                    <a:pt x="3" y="1"/>
                    <a:pt x="2" y="0"/>
                  </a:cubicBezTo>
                  <a:cubicBezTo>
                    <a:pt x="2" y="0"/>
                    <a:pt x="1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2" y="4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01" name="Freeform 1422">
              <a:extLst>
                <a:ext uri="{FF2B5EF4-FFF2-40B4-BE49-F238E27FC236}">
                  <a16:creationId xmlns:a16="http://schemas.microsoft.com/office/drawing/2014/main" id="{F9544BC5-28F8-430E-9410-2DF363569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310"/>
              <a:ext cx="10" cy="8"/>
            </a:xfrm>
            <a:custGeom>
              <a:avLst/>
              <a:gdLst>
                <a:gd name="T0" fmla="*/ 63 w 4"/>
                <a:gd name="T1" fmla="*/ 35 h 3"/>
                <a:gd name="T2" fmla="*/ 50 w 4"/>
                <a:gd name="T3" fmla="*/ 0 h 3"/>
                <a:gd name="T4" fmla="*/ 20 w 4"/>
                <a:gd name="T5" fmla="*/ 21 h 3"/>
                <a:gd name="T6" fmla="*/ 33 w 4"/>
                <a:gd name="T7" fmla="*/ 56 h 3"/>
                <a:gd name="T8" fmla="*/ 63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1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02" name="Freeform 1423">
              <a:extLst>
                <a:ext uri="{FF2B5EF4-FFF2-40B4-BE49-F238E27FC236}">
                  <a16:creationId xmlns:a16="http://schemas.microsoft.com/office/drawing/2014/main" id="{AE126F93-2809-426B-A7DA-B8AF6D2AC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3349"/>
              <a:ext cx="9" cy="10"/>
            </a:xfrm>
            <a:custGeom>
              <a:avLst/>
              <a:gdLst>
                <a:gd name="T0" fmla="*/ 45 w 4"/>
                <a:gd name="T1" fmla="*/ 33 h 4"/>
                <a:gd name="T2" fmla="*/ 36 w 4"/>
                <a:gd name="T3" fmla="*/ 0 h 4"/>
                <a:gd name="T4" fmla="*/ 11 w 4"/>
                <a:gd name="T5" fmla="*/ 20 h 4"/>
                <a:gd name="T6" fmla="*/ 25 w 4"/>
                <a:gd name="T7" fmla="*/ 50 h 4"/>
                <a:gd name="T8" fmla="*/ 45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2"/>
                    <a:pt x="3" y="1"/>
                    <a:pt x="3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4"/>
                    <a:pt x="3" y="3"/>
                    <a:pt x="4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03" name="Freeform 1424">
              <a:extLst>
                <a:ext uri="{FF2B5EF4-FFF2-40B4-BE49-F238E27FC236}">
                  <a16:creationId xmlns:a16="http://schemas.microsoft.com/office/drawing/2014/main" id="{4F68C22F-3681-41A4-BC06-605DC4F84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3365"/>
              <a:ext cx="17" cy="18"/>
            </a:xfrm>
            <a:custGeom>
              <a:avLst/>
              <a:gdLst>
                <a:gd name="T0" fmla="*/ 100 w 7"/>
                <a:gd name="T1" fmla="*/ 54 h 7"/>
                <a:gd name="T2" fmla="*/ 41 w 7"/>
                <a:gd name="T3" fmla="*/ 0 h 7"/>
                <a:gd name="T4" fmla="*/ 0 w 7"/>
                <a:gd name="T5" fmla="*/ 67 h 7"/>
                <a:gd name="T6" fmla="*/ 58 w 7"/>
                <a:gd name="T7" fmla="*/ 118 h 7"/>
                <a:gd name="T8" fmla="*/ 10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6" y="2"/>
                    <a:pt x="5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5" y="7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04" name="Freeform 1425">
              <a:extLst>
                <a:ext uri="{FF2B5EF4-FFF2-40B4-BE49-F238E27FC236}">
                  <a16:creationId xmlns:a16="http://schemas.microsoft.com/office/drawing/2014/main" id="{C0C0656F-97DE-420A-8A8A-05C107C2E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" y="3344"/>
              <a:ext cx="17" cy="18"/>
            </a:xfrm>
            <a:custGeom>
              <a:avLst/>
              <a:gdLst>
                <a:gd name="T0" fmla="*/ 100 w 7"/>
                <a:gd name="T1" fmla="*/ 54 h 7"/>
                <a:gd name="T2" fmla="*/ 41 w 7"/>
                <a:gd name="T3" fmla="*/ 0 h 7"/>
                <a:gd name="T4" fmla="*/ 0 w 7"/>
                <a:gd name="T5" fmla="*/ 67 h 7"/>
                <a:gd name="T6" fmla="*/ 58 w 7"/>
                <a:gd name="T7" fmla="*/ 118 h 7"/>
                <a:gd name="T8" fmla="*/ 10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1"/>
                    <a:pt x="5" y="0"/>
                    <a:pt x="3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1" y="5"/>
                    <a:pt x="2" y="7"/>
                    <a:pt x="4" y="7"/>
                  </a:cubicBezTo>
                  <a:cubicBezTo>
                    <a:pt x="6" y="6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05" name="Freeform 1426">
              <a:extLst>
                <a:ext uri="{FF2B5EF4-FFF2-40B4-BE49-F238E27FC236}">
                  <a16:creationId xmlns:a16="http://schemas.microsoft.com/office/drawing/2014/main" id="{1DBC7052-04F7-4790-BC5C-0970DC1F1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3485"/>
              <a:ext cx="17" cy="18"/>
            </a:xfrm>
            <a:custGeom>
              <a:avLst/>
              <a:gdLst>
                <a:gd name="T0" fmla="*/ 100 w 7"/>
                <a:gd name="T1" fmla="*/ 54 h 7"/>
                <a:gd name="T2" fmla="*/ 41 w 7"/>
                <a:gd name="T3" fmla="*/ 0 h 7"/>
                <a:gd name="T4" fmla="*/ 0 w 7"/>
                <a:gd name="T5" fmla="*/ 67 h 7"/>
                <a:gd name="T6" fmla="*/ 58 w 7"/>
                <a:gd name="T7" fmla="*/ 118 h 7"/>
                <a:gd name="T8" fmla="*/ 10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6" y="2"/>
                    <a:pt x="5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5" y="7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06" name="Freeform 1427">
              <a:extLst>
                <a:ext uri="{FF2B5EF4-FFF2-40B4-BE49-F238E27FC236}">
                  <a16:creationId xmlns:a16="http://schemas.microsoft.com/office/drawing/2014/main" id="{79D99CB3-C19A-4E2C-9FDF-9A6694CE9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3453"/>
              <a:ext cx="18" cy="19"/>
            </a:xfrm>
            <a:custGeom>
              <a:avLst/>
              <a:gdLst>
                <a:gd name="T0" fmla="*/ 118 w 7"/>
                <a:gd name="T1" fmla="*/ 60 h 7"/>
                <a:gd name="T2" fmla="*/ 54 w 7"/>
                <a:gd name="T3" fmla="*/ 0 h 7"/>
                <a:gd name="T4" fmla="*/ 0 w 7"/>
                <a:gd name="T5" fmla="*/ 81 h 7"/>
                <a:gd name="T6" fmla="*/ 67 w 7"/>
                <a:gd name="T7" fmla="*/ 141 h 7"/>
                <a:gd name="T8" fmla="*/ 118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1"/>
                    <a:pt x="5" y="0"/>
                    <a:pt x="3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1" y="5"/>
                    <a:pt x="2" y="7"/>
                    <a:pt x="4" y="7"/>
                  </a:cubicBezTo>
                  <a:cubicBezTo>
                    <a:pt x="6" y="6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07" name="Freeform 1428">
              <a:extLst>
                <a:ext uri="{FF2B5EF4-FFF2-40B4-BE49-F238E27FC236}">
                  <a16:creationId xmlns:a16="http://schemas.microsoft.com/office/drawing/2014/main" id="{2254D5F0-C824-4A41-8BF7-D8AD2238D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547"/>
              <a:ext cx="17" cy="18"/>
            </a:xfrm>
            <a:custGeom>
              <a:avLst/>
              <a:gdLst>
                <a:gd name="T0" fmla="*/ 100 w 7"/>
                <a:gd name="T1" fmla="*/ 54 h 7"/>
                <a:gd name="T2" fmla="*/ 41 w 7"/>
                <a:gd name="T3" fmla="*/ 0 h 7"/>
                <a:gd name="T4" fmla="*/ 0 w 7"/>
                <a:gd name="T5" fmla="*/ 67 h 7"/>
                <a:gd name="T6" fmla="*/ 58 w 7"/>
                <a:gd name="T7" fmla="*/ 118 h 7"/>
                <a:gd name="T8" fmla="*/ 10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6" y="2"/>
                    <a:pt x="5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5" y="7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08" name="Freeform 1429">
              <a:extLst>
                <a:ext uri="{FF2B5EF4-FFF2-40B4-BE49-F238E27FC236}">
                  <a16:creationId xmlns:a16="http://schemas.microsoft.com/office/drawing/2014/main" id="{8FAFD215-1A4D-45E3-A674-504917C10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581"/>
              <a:ext cx="17" cy="18"/>
            </a:xfrm>
            <a:custGeom>
              <a:avLst/>
              <a:gdLst>
                <a:gd name="T0" fmla="*/ 100 w 7"/>
                <a:gd name="T1" fmla="*/ 54 h 7"/>
                <a:gd name="T2" fmla="*/ 41 w 7"/>
                <a:gd name="T3" fmla="*/ 0 h 7"/>
                <a:gd name="T4" fmla="*/ 0 w 7"/>
                <a:gd name="T5" fmla="*/ 67 h 7"/>
                <a:gd name="T6" fmla="*/ 58 w 7"/>
                <a:gd name="T7" fmla="*/ 118 h 7"/>
                <a:gd name="T8" fmla="*/ 10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6" y="2"/>
                    <a:pt x="5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5" y="7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09" name="Freeform 1430">
              <a:extLst>
                <a:ext uri="{FF2B5EF4-FFF2-40B4-BE49-F238E27FC236}">
                  <a16:creationId xmlns:a16="http://schemas.microsoft.com/office/drawing/2014/main" id="{B3561C59-87AD-47C7-B308-2C52CFC70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732"/>
              <a:ext cx="17" cy="18"/>
            </a:xfrm>
            <a:custGeom>
              <a:avLst/>
              <a:gdLst>
                <a:gd name="T0" fmla="*/ 100 w 7"/>
                <a:gd name="T1" fmla="*/ 54 h 7"/>
                <a:gd name="T2" fmla="*/ 41 w 7"/>
                <a:gd name="T3" fmla="*/ 0 h 7"/>
                <a:gd name="T4" fmla="*/ 0 w 7"/>
                <a:gd name="T5" fmla="*/ 67 h 7"/>
                <a:gd name="T6" fmla="*/ 58 w 7"/>
                <a:gd name="T7" fmla="*/ 118 h 7"/>
                <a:gd name="T8" fmla="*/ 10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2"/>
                    <a:pt x="5" y="0"/>
                    <a:pt x="3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1" y="6"/>
                    <a:pt x="2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10" name="Freeform 1431">
              <a:extLst>
                <a:ext uri="{FF2B5EF4-FFF2-40B4-BE49-F238E27FC236}">
                  <a16:creationId xmlns:a16="http://schemas.microsoft.com/office/drawing/2014/main" id="{7FD46BA9-EA63-4063-B5C4-FC6CE12D8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3438"/>
              <a:ext cx="17" cy="18"/>
            </a:xfrm>
            <a:custGeom>
              <a:avLst/>
              <a:gdLst>
                <a:gd name="T0" fmla="*/ 100 w 7"/>
                <a:gd name="T1" fmla="*/ 54 h 7"/>
                <a:gd name="T2" fmla="*/ 58 w 7"/>
                <a:gd name="T3" fmla="*/ 0 h 7"/>
                <a:gd name="T4" fmla="*/ 12 w 7"/>
                <a:gd name="T5" fmla="*/ 54 h 7"/>
                <a:gd name="T6" fmla="*/ 58 w 7"/>
                <a:gd name="T7" fmla="*/ 100 h 7"/>
                <a:gd name="T8" fmla="*/ 10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1"/>
                    <a:pt x="5" y="0"/>
                    <a:pt x="4" y="0"/>
                  </a:cubicBezTo>
                  <a:cubicBezTo>
                    <a:pt x="2" y="0"/>
                    <a:pt x="0" y="2"/>
                    <a:pt x="1" y="3"/>
                  </a:cubicBezTo>
                  <a:cubicBezTo>
                    <a:pt x="1" y="5"/>
                    <a:pt x="2" y="7"/>
                    <a:pt x="4" y="6"/>
                  </a:cubicBezTo>
                  <a:cubicBezTo>
                    <a:pt x="6" y="6"/>
                    <a:pt x="7" y="5"/>
                    <a:pt x="7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11" name="Freeform 1432">
              <a:extLst>
                <a:ext uri="{FF2B5EF4-FFF2-40B4-BE49-F238E27FC236}">
                  <a16:creationId xmlns:a16="http://schemas.microsoft.com/office/drawing/2014/main" id="{776B052E-493A-47A0-92A6-634001637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531"/>
              <a:ext cx="18" cy="19"/>
            </a:xfrm>
            <a:custGeom>
              <a:avLst/>
              <a:gdLst>
                <a:gd name="T0" fmla="*/ 118 w 7"/>
                <a:gd name="T1" fmla="*/ 81 h 7"/>
                <a:gd name="T2" fmla="*/ 67 w 7"/>
                <a:gd name="T3" fmla="*/ 0 h 7"/>
                <a:gd name="T4" fmla="*/ 0 w 7"/>
                <a:gd name="T5" fmla="*/ 60 h 7"/>
                <a:gd name="T6" fmla="*/ 54 w 7"/>
                <a:gd name="T7" fmla="*/ 141 h 7"/>
                <a:gd name="T8" fmla="*/ 118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5" y="1"/>
                    <a:pt x="4" y="0"/>
                  </a:cubicBezTo>
                  <a:cubicBezTo>
                    <a:pt x="2" y="0"/>
                    <a:pt x="0" y="2"/>
                    <a:pt x="0" y="3"/>
                  </a:cubicBezTo>
                  <a:cubicBezTo>
                    <a:pt x="0" y="5"/>
                    <a:pt x="1" y="7"/>
                    <a:pt x="3" y="7"/>
                  </a:cubicBezTo>
                  <a:cubicBezTo>
                    <a:pt x="5" y="7"/>
                    <a:pt x="6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12" name="Freeform 1433">
              <a:extLst>
                <a:ext uri="{FF2B5EF4-FFF2-40B4-BE49-F238E27FC236}">
                  <a16:creationId xmlns:a16="http://schemas.microsoft.com/office/drawing/2014/main" id="{5F78D110-A9E2-46FB-8E63-C804A0BE3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1" y="3597"/>
              <a:ext cx="17" cy="18"/>
            </a:xfrm>
            <a:custGeom>
              <a:avLst/>
              <a:gdLst>
                <a:gd name="T0" fmla="*/ 100 w 7"/>
                <a:gd name="T1" fmla="*/ 67 h 7"/>
                <a:gd name="T2" fmla="*/ 58 w 7"/>
                <a:gd name="T3" fmla="*/ 0 h 7"/>
                <a:gd name="T4" fmla="*/ 0 w 7"/>
                <a:gd name="T5" fmla="*/ 54 h 7"/>
                <a:gd name="T6" fmla="*/ 41 w 7"/>
                <a:gd name="T7" fmla="*/ 118 h 7"/>
                <a:gd name="T8" fmla="*/ 10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1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5" y="7"/>
                    <a:pt x="7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13" name="Freeform 1434">
              <a:extLst>
                <a:ext uri="{FF2B5EF4-FFF2-40B4-BE49-F238E27FC236}">
                  <a16:creationId xmlns:a16="http://schemas.microsoft.com/office/drawing/2014/main" id="{682F2A9F-F554-4351-8C84-946FE317C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649"/>
              <a:ext cx="17" cy="18"/>
            </a:xfrm>
            <a:custGeom>
              <a:avLst/>
              <a:gdLst>
                <a:gd name="T0" fmla="*/ 100 w 7"/>
                <a:gd name="T1" fmla="*/ 67 h 7"/>
                <a:gd name="T2" fmla="*/ 58 w 7"/>
                <a:gd name="T3" fmla="*/ 0 h 7"/>
                <a:gd name="T4" fmla="*/ 0 w 7"/>
                <a:gd name="T5" fmla="*/ 54 h 7"/>
                <a:gd name="T6" fmla="*/ 41 w 7"/>
                <a:gd name="T7" fmla="*/ 118 h 7"/>
                <a:gd name="T8" fmla="*/ 10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5" y="7"/>
                    <a:pt x="6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14" name="Freeform 1435">
              <a:extLst>
                <a:ext uri="{FF2B5EF4-FFF2-40B4-BE49-F238E27FC236}">
                  <a16:creationId xmlns:a16="http://schemas.microsoft.com/office/drawing/2014/main" id="{7F7AF95D-2459-4300-B091-0816984AF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3690"/>
              <a:ext cx="17" cy="19"/>
            </a:xfrm>
            <a:custGeom>
              <a:avLst/>
              <a:gdLst>
                <a:gd name="T0" fmla="*/ 100 w 7"/>
                <a:gd name="T1" fmla="*/ 81 h 7"/>
                <a:gd name="T2" fmla="*/ 58 w 7"/>
                <a:gd name="T3" fmla="*/ 0 h 7"/>
                <a:gd name="T4" fmla="*/ 0 w 7"/>
                <a:gd name="T5" fmla="*/ 60 h 7"/>
                <a:gd name="T6" fmla="*/ 41 w 7"/>
                <a:gd name="T7" fmla="*/ 141 h 7"/>
                <a:gd name="T8" fmla="*/ 100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1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4" y="7"/>
                    <a:pt x="6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15" name="Freeform 1436">
              <a:extLst>
                <a:ext uri="{FF2B5EF4-FFF2-40B4-BE49-F238E27FC236}">
                  <a16:creationId xmlns:a16="http://schemas.microsoft.com/office/drawing/2014/main" id="{B4D9D7AF-68FD-402C-96AB-7065CCC4E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3495"/>
              <a:ext cx="17" cy="18"/>
            </a:xfrm>
            <a:custGeom>
              <a:avLst/>
              <a:gdLst>
                <a:gd name="T0" fmla="*/ 100 w 7"/>
                <a:gd name="T1" fmla="*/ 67 h 7"/>
                <a:gd name="T2" fmla="*/ 58 w 7"/>
                <a:gd name="T3" fmla="*/ 0 h 7"/>
                <a:gd name="T4" fmla="*/ 0 w 7"/>
                <a:gd name="T5" fmla="*/ 54 h 7"/>
                <a:gd name="T6" fmla="*/ 41 w 7"/>
                <a:gd name="T7" fmla="*/ 118 h 7"/>
                <a:gd name="T8" fmla="*/ 10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1" y="6"/>
                    <a:pt x="3" y="7"/>
                  </a:cubicBezTo>
                  <a:cubicBezTo>
                    <a:pt x="5" y="7"/>
                    <a:pt x="7" y="5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16" name="Freeform 1437">
              <a:extLst>
                <a:ext uri="{FF2B5EF4-FFF2-40B4-BE49-F238E27FC236}">
                  <a16:creationId xmlns:a16="http://schemas.microsoft.com/office/drawing/2014/main" id="{6966A087-CBCC-4094-A26C-A4635015C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573"/>
              <a:ext cx="17" cy="18"/>
            </a:xfrm>
            <a:custGeom>
              <a:avLst/>
              <a:gdLst>
                <a:gd name="T0" fmla="*/ 100 w 7"/>
                <a:gd name="T1" fmla="*/ 67 h 7"/>
                <a:gd name="T2" fmla="*/ 58 w 7"/>
                <a:gd name="T3" fmla="*/ 0 h 7"/>
                <a:gd name="T4" fmla="*/ 0 w 7"/>
                <a:gd name="T5" fmla="*/ 54 h 7"/>
                <a:gd name="T6" fmla="*/ 41 w 7"/>
                <a:gd name="T7" fmla="*/ 100 h 7"/>
                <a:gd name="T8" fmla="*/ 100 w 7"/>
                <a:gd name="T9" fmla="*/ 6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4"/>
                  </a:move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1" y="6"/>
                    <a:pt x="3" y="6"/>
                  </a:cubicBezTo>
                  <a:cubicBezTo>
                    <a:pt x="5" y="7"/>
                    <a:pt x="6" y="6"/>
                    <a:pt x="7" y="4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17" name="Freeform 1438">
              <a:extLst>
                <a:ext uri="{FF2B5EF4-FFF2-40B4-BE49-F238E27FC236}">
                  <a16:creationId xmlns:a16="http://schemas.microsoft.com/office/drawing/2014/main" id="{14FE9F03-4864-4EFB-B9F8-D35700A24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3391"/>
              <a:ext cx="13" cy="13"/>
            </a:xfrm>
            <a:custGeom>
              <a:avLst/>
              <a:gdLst>
                <a:gd name="T0" fmla="*/ 88 w 5"/>
                <a:gd name="T1" fmla="*/ 34 h 5"/>
                <a:gd name="T2" fmla="*/ 34 w 5"/>
                <a:gd name="T3" fmla="*/ 0 h 5"/>
                <a:gd name="T4" fmla="*/ 0 w 5"/>
                <a:gd name="T5" fmla="*/ 55 h 5"/>
                <a:gd name="T6" fmla="*/ 55 w 5"/>
                <a:gd name="T7" fmla="*/ 88 h 5"/>
                <a:gd name="T8" fmla="*/ 88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18" name="Freeform 1439">
              <a:extLst>
                <a:ext uri="{FF2B5EF4-FFF2-40B4-BE49-F238E27FC236}">
                  <a16:creationId xmlns:a16="http://schemas.microsoft.com/office/drawing/2014/main" id="{1DB88A16-8EF8-4D5B-A026-C206CF4A3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3404"/>
              <a:ext cx="12" cy="13"/>
            </a:xfrm>
            <a:custGeom>
              <a:avLst/>
              <a:gdLst>
                <a:gd name="T0" fmla="*/ 70 w 5"/>
                <a:gd name="T1" fmla="*/ 34 h 5"/>
                <a:gd name="T2" fmla="*/ 29 w 5"/>
                <a:gd name="T3" fmla="*/ 0 h 5"/>
                <a:gd name="T4" fmla="*/ 0 w 5"/>
                <a:gd name="T5" fmla="*/ 34 h 5"/>
                <a:gd name="T6" fmla="*/ 41 w 5"/>
                <a:gd name="T7" fmla="*/ 88 h 5"/>
                <a:gd name="T8" fmla="*/ 7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4" y="4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19" name="Freeform 1440">
              <a:extLst>
                <a:ext uri="{FF2B5EF4-FFF2-40B4-BE49-F238E27FC236}">
                  <a16:creationId xmlns:a16="http://schemas.microsoft.com/office/drawing/2014/main" id="{E58CBEAE-48F4-4081-9701-58C12DCBF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3414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29 w 5"/>
                <a:gd name="T3" fmla="*/ 0 h 5"/>
                <a:gd name="T4" fmla="*/ 0 w 5"/>
                <a:gd name="T5" fmla="*/ 55 h 5"/>
                <a:gd name="T6" fmla="*/ 41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20" name="Freeform 1441">
              <a:extLst>
                <a:ext uri="{FF2B5EF4-FFF2-40B4-BE49-F238E27FC236}">
                  <a16:creationId xmlns:a16="http://schemas.microsoft.com/office/drawing/2014/main" id="{D523F90B-AFE4-42D5-B1D6-3402B7FD9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3469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29 w 5"/>
                <a:gd name="T3" fmla="*/ 0 h 5"/>
                <a:gd name="T4" fmla="*/ 0 w 5"/>
                <a:gd name="T5" fmla="*/ 55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21" name="Freeform 1442">
              <a:extLst>
                <a:ext uri="{FF2B5EF4-FFF2-40B4-BE49-F238E27FC236}">
                  <a16:creationId xmlns:a16="http://schemas.microsoft.com/office/drawing/2014/main" id="{01184CA2-2D1F-4B93-BE23-9CA415199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464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55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22" name="Freeform 1443">
              <a:extLst>
                <a:ext uri="{FF2B5EF4-FFF2-40B4-BE49-F238E27FC236}">
                  <a16:creationId xmlns:a16="http://schemas.microsoft.com/office/drawing/2014/main" id="{49EAD770-0D66-4B29-B890-7D0DE092C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500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23" name="Freeform 1444">
              <a:extLst>
                <a:ext uri="{FF2B5EF4-FFF2-40B4-BE49-F238E27FC236}">
                  <a16:creationId xmlns:a16="http://schemas.microsoft.com/office/drawing/2014/main" id="{CE7A2226-F9AF-42B0-B83C-27DA99593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3537"/>
              <a:ext cx="12" cy="13"/>
            </a:xfrm>
            <a:custGeom>
              <a:avLst/>
              <a:gdLst>
                <a:gd name="T0" fmla="*/ 70 w 5"/>
                <a:gd name="T1" fmla="*/ 34 h 5"/>
                <a:gd name="T2" fmla="*/ 29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5"/>
                    <a:pt x="5" y="4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24" name="Freeform 1445">
              <a:extLst>
                <a:ext uri="{FF2B5EF4-FFF2-40B4-BE49-F238E27FC236}">
                  <a16:creationId xmlns:a16="http://schemas.microsoft.com/office/drawing/2014/main" id="{ABE98105-08DA-4D7B-B990-086226232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565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41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25" name="Freeform 1446">
              <a:extLst>
                <a:ext uri="{FF2B5EF4-FFF2-40B4-BE49-F238E27FC236}">
                  <a16:creationId xmlns:a16="http://schemas.microsoft.com/office/drawing/2014/main" id="{90A540DB-AB5F-451E-8A62-91F9853FD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552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26" name="Freeform 1447">
              <a:extLst>
                <a:ext uri="{FF2B5EF4-FFF2-40B4-BE49-F238E27FC236}">
                  <a16:creationId xmlns:a16="http://schemas.microsoft.com/office/drawing/2014/main" id="{4A0D3B77-CFF2-4E18-821E-02C886BCE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487"/>
              <a:ext cx="13" cy="13"/>
            </a:xfrm>
            <a:custGeom>
              <a:avLst/>
              <a:gdLst>
                <a:gd name="T0" fmla="*/ 88 w 5"/>
                <a:gd name="T1" fmla="*/ 55 h 5"/>
                <a:gd name="T2" fmla="*/ 34 w 5"/>
                <a:gd name="T3" fmla="*/ 0 h 5"/>
                <a:gd name="T4" fmla="*/ 0 w 5"/>
                <a:gd name="T5" fmla="*/ 34 h 5"/>
                <a:gd name="T6" fmla="*/ 34 w 5"/>
                <a:gd name="T7" fmla="*/ 88 h 5"/>
                <a:gd name="T8" fmla="*/ 88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27" name="Freeform 1448">
              <a:extLst>
                <a:ext uri="{FF2B5EF4-FFF2-40B4-BE49-F238E27FC236}">
                  <a16:creationId xmlns:a16="http://schemas.microsoft.com/office/drawing/2014/main" id="{5F735A88-CB89-49AA-8F10-2F0B8CF1B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414"/>
              <a:ext cx="12" cy="13"/>
            </a:xfrm>
            <a:custGeom>
              <a:avLst/>
              <a:gdLst>
                <a:gd name="T0" fmla="*/ 70 w 5"/>
                <a:gd name="T1" fmla="*/ 34 h 5"/>
                <a:gd name="T2" fmla="*/ 41 w 5"/>
                <a:gd name="T3" fmla="*/ 0 h 5"/>
                <a:gd name="T4" fmla="*/ 0 w 5"/>
                <a:gd name="T5" fmla="*/ 55 h 5"/>
                <a:gd name="T6" fmla="*/ 41 w 5"/>
                <a:gd name="T7" fmla="*/ 88 h 5"/>
                <a:gd name="T8" fmla="*/ 7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5" y="5"/>
                    <a:pt x="5" y="4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28" name="Freeform 1449">
              <a:extLst>
                <a:ext uri="{FF2B5EF4-FFF2-40B4-BE49-F238E27FC236}">
                  <a16:creationId xmlns:a16="http://schemas.microsoft.com/office/drawing/2014/main" id="{90A158F7-0815-4EDA-9316-08ECFE5B6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419"/>
              <a:ext cx="12" cy="16"/>
            </a:xfrm>
            <a:custGeom>
              <a:avLst/>
              <a:gdLst>
                <a:gd name="T0" fmla="*/ 70 w 5"/>
                <a:gd name="T1" fmla="*/ 56 h 6"/>
                <a:gd name="T2" fmla="*/ 29 w 5"/>
                <a:gd name="T3" fmla="*/ 21 h 6"/>
                <a:gd name="T4" fmla="*/ 0 w 5"/>
                <a:gd name="T5" fmla="*/ 56 h 6"/>
                <a:gd name="T6" fmla="*/ 29 w 5"/>
                <a:gd name="T7" fmla="*/ 93 h 6"/>
                <a:gd name="T8" fmla="*/ 7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1" y="6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29" name="Freeform 1450">
              <a:extLst>
                <a:ext uri="{FF2B5EF4-FFF2-40B4-BE49-F238E27FC236}">
                  <a16:creationId xmlns:a16="http://schemas.microsoft.com/office/drawing/2014/main" id="{02DABDA5-402C-4D20-9CBC-65C30D124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482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29 w 5"/>
                <a:gd name="T3" fmla="*/ 0 h 5"/>
                <a:gd name="T4" fmla="*/ 0 w 5"/>
                <a:gd name="T5" fmla="*/ 55 h 5"/>
                <a:gd name="T6" fmla="*/ 41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30" name="Freeform 1451">
              <a:extLst>
                <a:ext uri="{FF2B5EF4-FFF2-40B4-BE49-F238E27FC236}">
                  <a16:creationId xmlns:a16="http://schemas.microsoft.com/office/drawing/2014/main" id="{94A79424-644F-487C-9C63-3F559C684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3518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29 w 5"/>
                <a:gd name="T3" fmla="*/ 0 h 5"/>
                <a:gd name="T4" fmla="*/ 0 w 5"/>
                <a:gd name="T5" fmla="*/ 55 h 5"/>
                <a:gd name="T6" fmla="*/ 41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31" name="Freeform 1452">
              <a:extLst>
                <a:ext uri="{FF2B5EF4-FFF2-40B4-BE49-F238E27FC236}">
                  <a16:creationId xmlns:a16="http://schemas.microsoft.com/office/drawing/2014/main" id="{9A7E8388-991A-4AC4-BA25-ED24CED82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3633"/>
              <a:ext cx="12" cy="16"/>
            </a:xfrm>
            <a:custGeom>
              <a:avLst/>
              <a:gdLst>
                <a:gd name="T0" fmla="*/ 70 w 5"/>
                <a:gd name="T1" fmla="*/ 56 h 6"/>
                <a:gd name="T2" fmla="*/ 29 w 5"/>
                <a:gd name="T3" fmla="*/ 21 h 6"/>
                <a:gd name="T4" fmla="*/ 0 w 5"/>
                <a:gd name="T5" fmla="*/ 56 h 6"/>
                <a:gd name="T6" fmla="*/ 41 w 5"/>
                <a:gd name="T7" fmla="*/ 93 h 6"/>
                <a:gd name="T8" fmla="*/ 7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1"/>
                    <a:pt x="4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2" y="6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32" name="Freeform 1453">
              <a:extLst>
                <a:ext uri="{FF2B5EF4-FFF2-40B4-BE49-F238E27FC236}">
                  <a16:creationId xmlns:a16="http://schemas.microsoft.com/office/drawing/2014/main" id="{E3CF636B-A400-426E-8312-97430FC4D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659"/>
              <a:ext cx="12" cy="16"/>
            </a:xfrm>
            <a:custGeom>
              <a:avLst/>
              <a:gdLst>
                <a:gd name="T0" fmla="*/ 70 w 5"/>
                <a:gd name="T1" fmla="*/ 56 h 6"/>
                <a:gd name="T2" fmla="*/ 29 w 5"/>
                <a:gd name="T3" fmla="*/ 21 h 6"/>
                <a:gd name="T4" fmla="*/ 0 w 5"/>
                <a:gd name="T5" fmla="*/ 56 h 6"/>
                <a:gd name="T6" fmla="*/ 41 w 5"/>
                <a:gd name="T7" fmla="*/ 93 h 6"/>
                <a:gd name="T8" fmla="*/ 7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1"/>
                    <a:pt x="3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5"/>
                    <a:pt x="1" y="6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33" name="Freeform 1454">
              <a:extLst>
                <a:ext uri="{FF2B5EF4-FFF2-40B4-BE49-F238E27FC236}">
                  <a16:creationId xmlns:a16="http://schemas.microsoft.com/office/drawing/2014/main" id="{017350B4-C30F-40FF-961B-45F6C353C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3383"/>
              <a:ext cx="12" cy="13"/>
            </a:xfrm>
            <a:custGeom>
              <a:avLst/>
              <a:gdLst>
                <a:gd name="T0" fmla="*/ 70 w 5"/>
                <a:gd name="T1" fmla="*/ 34 h 5"/>
                <a:gd name="T2" fmla="*/ 29 w 5"/>
                <a:gd name="T3" fmla="*/ 0 h 5"/>
                <a:gd name="T4" fmla="*/ 0 w 5"/>
                <a:gd name="T5" fmla="*/ 34 h 5"/>
                <a:gd name="T6" fmla="*/ 41 w 5"/>
                <a:gd name="T7" fmla="*/ 88 h 5"/>
                <a:gd name="T8" fmla="*/ 7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4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34" name="Freeform 1455">
              <a:extLst>
                <a:ext uri="{FF2B5EF4-FFF2-40B4-BE49-F238E27FC236}">
                  <a16:creationId xmlns:a16="http://schemas.microsoft.com/office/drawing/2014/main" id="{8E6E37B4-EB02-4F4B-A9E4-4F759EA55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346"/>
              <a:ext cx="13" cy="13"/>
            </a:xfrm>
            <a:custGeom>
              <a:avLst/>
              <a:gdLst>
                <a:gd name="T0" fmla="*/ 88 w 5"/>
                <a:gd name="T1" fmla="*/ 34 h 5"/>
                <a:gd name="T2" fmla="*/ 34 w 5"/>
                <a:gd name="T3" fmla="*/ 0 h 5"/>
                <a:gd name="T4" fmla="*/ 0 w 5"/>
                <a:gd name="T5" fmla="*/ 55 h 5"/>
                <a:gd name="T6" fmla="*/ 55 w 5"/>
                <a:gd name="T7" fmla="*/ 88 h 5"/>
                <a:gd name="T8" fmla="*/ 88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35" name="Freeform 1456">
              <a:extLst>
                <a:ext uri="{FF2B5EF4-FFF2-40B4-BE49-F238E27FC236}">
                  <a16:creationId xmlns:a16="http://schemas.microsoft.com/office/drawing/2014/main" id="{8182125B-8FA8-4CA4-932F-3E67B5E85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3362"/>
              <a:ext cx="14" cy="13"/>
            </a:xfrm>
            <a:custGeom>
              <a:avLst/>
              <a:gdLst>
                <a:gd name="T0" fmla="*/ 65 w 6"/>
                <a:gd name="T1" fmla="*/ 34 h 5"/>
                <a:gd name="T2" fmla="*/ 37 w 6"/>
                <a:gd name="T3" fmla="*/ 0 h 5"/>
                <a:gd name="T4" fmla="*/ 12 w 6"/>
                <a:gd name="T5" fmla="*/ 55 h 5"/>
                <a:gd name="T6" fmla="*/ 37 w 6"/>
                <a:gd name="T7" fmla="*/ 88 h 5"/>
                <a:gd name="T8" fmla="*/ 65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5" y="5"/>
                    <a:pt x="6" y="4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36" name="Freeform 1457">
              <a:extLst>
                <a:ext uri="{FF2B5EF4-FFF2-40B4-BE49-F238E27FC236}">
                  <a16:creationId xmlns:a16="http://schemas.microsoft.com/office/drawing/2014/main" id="{22929C6B-52C5-4D3C-BD3E-58466136C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3388"/>
              <a:ext cx="12" cy="13"/>
            </a:xfrm>
            <a:custGeom>
              <a:avLst/>
              <a:gdLst>
                <a:gd name="T0" fmla="*/ 70 w 5"/>
                <a:gd name="T1" fmla="*/ 34 h 5"/>
                <a:gd name="T2" fmla="*/ 29 w 5"/>
                <a:gd name="T3" fmla="*/ 0 h 5"/>
                <a:gd name="T4" fmla="*/ 0 w 5"/>
                <a:gd name="T5" fmla="*/ 34 h 5"/>
                <a:gd name="T6" fmla="*/ 41 w 5"/>
                <a:gd name="T7" fmla="*/ 88 h 5"/>
                <a:gd name="T8" fmla="*/ 7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4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37" name="Freeform 1458">
              <a:extLst>
                <a:ext uri="{FF2B5EF4-FFF2-40B4-BE49-F238E27FC236}">
                  <a16:creationId xmlns:a16="http://schemas.microsoft.com/office/drawing/2014/main" id="{B0D5D995-1D81-4F47-B8EF-41A1BD9B3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3430"/>
              <a:ext cx="15" cy="13"/>
            </a:xfrm>
            <a:custGeom>
              <a:avLst/>
              <a:gdLst>
                <a:gd name="T0" fmla="*/ 83 w 6"/>
                <a:gd name="T1" fmla="*/ 34 h 5"/>
                <a:gd name="T2" fmla="*/ 50 w 6"/>
                <a:gd name="T3" fmla="*/ 0 h 5"/>
                <a:gd name="T4" fmla="*/ 20 w 6"/>
                <a:gd name="T5" fmla="*/ 55 h 5"/>
                <a:gd name="T6" fmla="*/ 50 w 6"/>
                <a:gd name="T7" fmla="*/ 88 h 5"/>
                <a:gd name="T8" fmla="*/ 83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5" y="5"/>
                    <a:pt x="6" y="4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38" name="Freeform 1459">
              <a:extLst>
                <a:ext uri="{FF2B5EF4-FFF2-40B4-BE49-F238E27FC236}">
                  <a16:creationId xmlns:a16="http://schemas.microsoft.com/office/drawing/2014/main" id="{DD61D6AF-92A4-4668-86D2-A1BB733DD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3638"/>
              <a:ext cx="15" cy="13"/>
            </a:xfrm>
            <a:custGeom>
              <a:avLst/>
              <a:gdLst>
                <a:gd name="T0" fmla="*/ 83 w 6"/>
                <a:gd name="T1" fmla="*/ 34 h 5"/>
                <a:gd name="T2" fmla="*/ 50 w 6"/>
                <a:gd name="T3" fmla="*/ 0 h 5"/>
                <a:gd name="T4" fmla="*/ 20 w 6"/>
                <a:gd name="T5" fmla="*/ 34 h 5"/>
                <a:gd name="T6" fmla="*/ 50 w 6"/>
                <a:gd name="T7" fmla="*/ 88 h 5"/>
                <a:gd name="T8" fmla="*/ 83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5" y="4"/>
                    <a:pt x="6" y="3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39" name="Freeform 1460">
              <a:extLst>
                <a:ext uri="{FF2B5EF4-FFF2-40B4-BE49-F238E27FC236}">
                  <a16:creationId xmlns:a16="http://schemas.microsoft.com/office/drawing/2014/main" id="{AD2F5DFA-79BD-49C5-A3A4-A7C5E7974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610"/>
              <a:ext cx="15" cy="13"/>
            </a:xfrm>
            <a:custGeom>
              <a:avLst/>
              <a:gdLst>
                <a:gd name="T0" fmla="*/ 83 w 6"/>
                <a:gd name="T1" fmla="*/ 34 h 5"/>
                <a:gd name="T2" fmla="*/ 50 w 6"/>
                <a:gd name="T3" fmla="*/ 0 h 5"/>
                <a:gd name="T4" fmla="*/ 20 w 6"/>
                <a:gd name="T5" fmla="*/ 55 h 5"/>
                <a:gd name="T6" fmla="*/ 50 w 6"/>
                <a:gd name="T7" fmla="*/ 88 h 5"/>
                <a:gd name="T8" fmla="*/ 83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5" y="5"/>
                    <a:pt x="6" y="4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40" name="Freeform 1461">
              <a:extLst>
                <a:ext uri="{FF2B5EF4-FFF2-40B4-BE49-F238E27FC236}">
                  <a16:creationId xmlns:a16="http://schemas.microsoft.com/office/drawing/2014/main" id="{B9ACB11D-9B6A-4333-B644-220F6385E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516"/>
              <a:ext cx="14" cy="13"/>
            </a:xfrm>
            <a:custGeom>
              <a:avLst/>
              <a:gdLst>
                <a:gd name="T0" fmla="*/ 65 w 6"/>
                <a:gd name="T1" fmla="*/ 34 h 5"/>
                <a:gd name="T2" fmla="*/ 37 w 6"/>
                <a:gd name="T3" fmla="*/ 0 h 5"/>
                <a:gd name="T4" fmla="*/ 12 w 6"/>
                <a:gd name="T5" fmla="*/ 34 h 5"/>
                <a:gd name="T6" fmla="*/ 37 w 6"/>
                <a:gd name="T7" fmla="*/ 88 h 5"/>
                <a:gd name="T8" fmla="*/ 65 w 6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2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1" y="4"/>
                    <a:pt x="2" y="5"/>
                    <a:pt x="3" y="5"/>
                  </a:cubicBezTo>
                  <a:cubicBezTo>
                    <a:pt x="5" y="4"/>
                    <a:pt x="6" y="3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41" name="Freeform 1462">
              <a:extLst>
                <a:ext uri="{FF2B5EF4-FFF2-40B4-BE49-F238E27FC236}">
                  <a16:creationId xmlns:a16="http://schemas.microsoft.com/office/drawing/2014/main" id="{A2385F9B-8770-47E5-8C54-3E31F176F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401"/>
              <a:ext cx="12" cy="13"/>
            </a:xfrm>
            <a:custGeom>
              <a:avLst/>
              <a:gdLst>
                <a:gd name="T0" fmla="*/ 70 w 5"/>
                <a:gd name="T1" fmla="*/ 34 h 5"/>
                <a:gd name="T2" fmla="*/ 29 w 5"/>
                <a:gd name="T3" fmla="*/ 0 h 5"/>
                <a:gd name="T4" fmla="*/ 0 w 5"/>
                <a:gd name="T5" fmla="*/ 34 h 5"/>
                <a:gd name="T6" fmla="*/ 41 w 5"/>
                <a:gd name="T7" fmla="*/ 88 h 5"/>
                <a:gd name="T8" fmla="*/ 7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4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42" name="Freeform 1463">
              <a:extLst>
                <a:ext uri="{FF2B5EF4-FFF2-40B4-BE49-F238E27FC236}">
                  <a16:creationId xmlns:a16="http://schemas.microsoft.com/office/drawing/2014/main" id="{F190F3EA-8A78-4B16-A859-980E68827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3443"/>
              <a:ext cx="12" cy="13"/>
            </a:xfrm>
            <a:custGeom>
              <a:avLst/>
              <a:gdLst>
                <a:gd name="T0" fmla="*/ 70 w 5"/>
                <a:gd name="T1" fmla="*/ 34 h 5"/>
                <a:gd name="T2" fmla="*/ 29 w 5"/>
                <a:gd name="T3" fmla="*/ 0 h 5"/>
                <a:gd name="T4" fmla="*/ 0 w 5"/>
                <a:gd name="T5" fmla="*/ 34 h 5"/>
                <a:gd name="T6" fmla="*/ 41 w 5"/>
                <a:gd name="T7" fmla="*/ 88 h 5"/>
                <a:gd name="T8" fmla="*/ 7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4" y="4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43" name="Freeform 1464">
              <a:extLst>
                <a:ext uri="{FF2B5EF4-FFF2-40B4-BE49-F238E27FC236}">
                  <a16:creationId xmlns:a16="http://schemas.microsoft.com/office/drawing/2014/main" id="{37172FA4-16EB-4259-8874-FC3759BB5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513"/>
              <a:ext cx="13" cy="13"/>
            </a:xfrm>
            <a:custGeom>
              <a:avLst/>
              <a:gdLst>
                <a:gd name="T0" fmla="*/ 88 w 5"/>
                <a:gd name="T1" fmla="*/ 55 h 5"/>
                <a:gd name="T2" fmla="*/ 55 w 5"/>
                <a:gd name="T3" fmla="*/ 0 h 5"/>
                <a:gd name="T4" fmla="*/ 0 w 5"/>
                <a:gd name="T5" fmla="*/ 34 h 5"/>
                <a:gd name="T6" fmla="*/ 34 w 5"/>
                <a:gd name="T7" fmla="*/ 88 h 5"/>
                <a:gd name="T8" fmla="*/ 88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44" name="Freeform 1465">
              <a:extLst>
                <a:ext uri="{FF2B5EF4-FFF2-40B4-BE49-F238E27FC236}">
                  <a16:creationId xmlns:a16="http://schemas.microsoft.com/office/drawing/2014/main" id="{D0E9B6FA-6C6C-460A-89C1-12511ACD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3526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29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3" y="5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45" name="Freeform 1466">
              <a:extLst>
                <a:ext uri="{FF2B5EF4-FFF2-40B4-BE49-F238E27FC236}">
                  <a16:creationId xmlns:a16="http://schemas.microsoft.com/office/drawing/2014/main" id="{663ECAF7-1751-4147-A31E-15A76835D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625"/>
              <a:ext cx="14" cy="13"/>
            </a:xfrm>
            <a:custGeom>
              <a:avLst/>
              <a:gdLst>
                <a:gd name="T0" fmla="*/ 77 w 6"/>
                <a:gd name="T1" fmla="*/ 55 h 5"/>
                <a:gd name="T2" fmla="*/ 49 w 6"/>
                <a:gd name="T3" fmla="*/ 0 h 5"/>
                <a:gd name="T4" fmla="*/ 12 w 6"/>
                <a:gd name="T5" fmla="*/ 34 h 5"/>
                <a:gd name="T6" fmla="*/ 37 w 6"/>
                <a:gd name="T7" fmla="*/ 88 h 5"/>
                <a:gd name="T8" fmla="*/ 77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6" y="3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3" y="5"/>
                  </a:cubicBezTo>
                  <a:cubicBezTo>
                    <a:pt x="4" y="5"/>
                    <a:pt x="5" y="4"/>
                    <a:pt x="6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46" name="Freeform 1467">
              <a:extLst>
                <a:ext uri="{FF2B5EF4-FFF2-40B4-BE49-F238E27FC236}">
                  <a16:creationId xmlns:a16="http://schemas.microsoft.com/office/drawing/2014/main" id="{2264BD13-6682-4A13-8174-46B3CC875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599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63 w 6"/>
                <a:gd name="T3" fmla="*/ 0 h 5"/>
                <a:gd name="T4" fmla="*/ 20 w 6"/>
                <a:gd name="T5" fmla="*/ 34 h 5"/>
                <a:gd name="T6" fmla="*/ 50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0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47" name="Freeform 1468">
              <a:extLst>
                <a:ext uri="{FF2B5EF4-FFF2-40B4-BE49-F238E27FC236}">
                  <a16:creationId xmlns:a16="http://schemas.microsoft.com/office/drawing/2014/main" id="{B6045CFA-9CE1-4E3C-A326-18D31EBDD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620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50 w 6"/>
                <a:gd name="T3" fmla="*/ 0 h 5"/>
                <a:gd name="T4" fmla="*/ 20 w 6"/>
                <a:gd name="T5" fmla="*/ 34 h 5"/>
                <a:gd name="T6" fmla="*/ 33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0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48" name="Freeform 1469">
              <a:extLst>
                <a:ext uri="{FF2B5EF4-FFF2-40B4-BE49-F238E27FC236}">
                  <a16:creationId xmlns:a16="http://schemas.microsoft.com/office/drawing/2014/main" id="{B29E1694-0F08-40BD-A47B-9D1B391AF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654"/>
              <a:ext cx="14" cy="13"/>
            </a:xfrm>
            <a:custGeom>
              <a:avLst/>
              <a:gdLst>
                <a:gd name="T0" fmla="*/ 65 w 6"/>
                <a:gd name="T1" fmla="*/ 55 h 5"/>
                <a:gd name="T2" fmla="*/ 37 w 6"/>
                <a:gd name="T3" fmla="*/ 0 h 5"/>
                <a:gd name="T4" fmla="*/ 12 w 6"/>
                <a:gd name="T5" fmla="*/ 34 h 5"/>
                <a:gd name="T6" fmla="*/ 28 w 6"/>
                <a:gd name="T7" fmla="*/ 88 h 5"/>
                <a:gd name="T8" fmla="*/ 65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1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49" name="Freeform 1470">
              <a:extLst>
                <a:ext uri="{FF2B5EF4-FFF2-40B4-BE49-F238E27FC236}">
                  <a16:creationId xmlns:a16="http://schemas.microsoft.com/office/drawing/2014/main" id="{CD50BB9E-38DF-4489-AC6F-EC20533E8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672"/>
              <a:ext cx="12" cy="16"/>
            </a:xfrm>
            <a:custGeom>
              <a:avLst/>
              <a:gdLst>
                <a:gd name="T0" fmla="*/ 70 w 5"/>
                <a:gd name="T1" fmla="*/ 56 h 6"/>
                <a:gd name="T2" fmla="*/ 41 w 5"/>
                <a:gd name="T3" fmla="*/ 21 h 6"/>
                <a:gd name="T4" fmla="*/ 0 w 5"/>
                <a:gd name="T5" fmla="*/ 35 h 6"/>
                <a:gd name="T6" fmla="*/ 29 w 5"/>
                <a:gd name="T7" fmla="*/ 93 h 6"/>
                <a:gd name="T8" fmla="*/ 70 w 5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2"/>
                    <a:pt x="4" y="1"/>
                    <a:pt x="3" y="1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5"/>
                    <a:pt x="2" y="5"/>
                  </a:cubicBezTo>
                  <a:cubicBezTo>
                    <a:pt x="3" y="6"/>
                    <a:pt x="4" y="5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50" name="Freeform 1471">
              <a:extLst>
                <a:ext uri="{FF2B5EF4-FFF2-40B4-BE49-F238E27FC236}">
                  <a16:creationId xmlns:a16="http://schemas.microsoft.com/office/drawing/2014/main" id="{432D90CB-E7FB-4E74-9E21-EA9D78E64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717"/>
              <a:ext cx="13" cy="13"/>
            </a:xfrm>
            <a:custGeom>
              <a:avLst/>
              <a:gdLst>
                <a:gd name="T0" fmla="*/ 88 w 5"/>
                <a:gd name="T1" fmla="*/ 55 h 5"/>
                <a:gd name="T2" fmla="*/ 55 w 5"/>
                <a:gd name="T3" fmla="*/ 0 h 5"/>
                <a:gd name="T4" fmla="*/ 0 w 5"/>
                <a:gd name="T5" fmla="*/ 34 h 5"/>
                <a:gd name="T6" fmla="*/ 34 w 5"/>
                <a:gd name="T7" fmla="*/ 88 h 5"/>
                <a:gd name="T8" fmla="*/ 88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51" name="Freeform 1472">
              <a:extLst>
                <a:ext uri="{FF2B5EF4-FFF2-40B4-BE49-F238E27FC236}">
                  <a16:creationId xmlns:a16="http://schemas.microsoft.com/office/drawing/2014/main" id="{A9978858-B216-4914-9281-71DAF0A4A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717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52" name="Freeform 1473">
              <a:extLst>
                <a:ext uri="{FF2B5EF4-FFF2-40B4-BE49-F238E27FC236}">
                  <a16:creationId xmlns:a16="http://schemas.microsoft.com/office/drawing/2014/main" id="{7EB507A6-A135-4ADB-9299-2B5A24D6A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680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53" name="Freeform 1474">
              <a:extLst>
                <a:ext uri="{FF2B5EF4-FFF2-40B4-BE49-F238E27FC236}">
                  <a16:creationId xmlns:a16="http://schemas.microsoft.com/office/drawing/2014/main" id="{DFC5B45A-DF37-4E75-881C-1122A5755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667"/>
              <a:ext cx="13" cy="13"/>
            </a:xfrm>
            <a:custGeom>
              <a:avLst/>
              <a:gdLst>
                <a:gd name="T0" fmla="*/ 88 w 5"/>
                <a:gd name="T1" fmla="*/ 55 h 5"/>
                <a:gd name="T2" fmla="*/ 55 w 5"/>
                <a:gd name="T3" fmla="*/ 0 h 5"/>
                <a:gd name="T4" fmla="*/ 0 w 5"/>
                <a:gd name="T5" fmla="*/ 34 h 5"/>
                <a:gd name="T6" fmla="*/ 34 w 5"/>
                <a:gd name="T7" fmla="*/ 88 h 5"/>
                <a:gd name="T8" fmla="*/ 88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54" name="Freeform 1475">
              <a:extLst>
                <a:ext uri="{FF2B5EF4-FFF2-40B4-BE49-F238E27FC236}">
                  <a16:creationId xmlns:a16="http://schemas.microsoft.com/office/drawing/2014/main" id="{2379D9C1-711A-4027-B8C1-CB09C3FEF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701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1" y="0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55" name="Freeform 1476">
              <a:extLst>
                <a:ext uri="{FF2B5EF4-FFF2-40B4-BE49-F238E27FC236}">
                  <a16:creationId xmlns:a16="http://schemas.microsoft.com/office/drawing/2014/main" id="{C722880D-3896-42E6-B701-50B54524C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615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56" name="Freeform 1477">
              <a:extLst>
                <a:ext uri="{FF2B5EF4-FFF2-40B4-BE49-F238E27FC236}">
                  <a16:creationId xmlns:a16="http://schemas.microsoft.com/office/drawing/2014/main" id="{8A617655-E157-4C47-9D39-92C3A38D0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3576"/>
              <a:ext cx="15" cy="13"/>
            </a:xfrm>
            <a:custGeom>
              <a:avLst/>
              <a:gdLst>
                <a:gd name="T0" fmla="*/ 83 w 6"/>
                <a:gd name="T1" fmla="*/ 55 h 5"/>
                <a:gd name="T2" fmla="*/ 50 w 6"/>
                <a:gd name="T3" fmla="*/ 0 h 5"/>
                <a:gd name="T4" fmla="*/ 20 w 6"/>
                <a:gd name="T5" fmla="*/ 34 h 5"/>
                <a:gd name="T6" fmla="*/ 50 w 6"/>
                <a:gd name="T7" fmla="*/ 88 h 5"/>
                <a:gd name="T8" fmla="*/ 83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2"/>
                    <a:pt x="5" y="1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57" name="Freeform 1478">
              <a:extLst>
                <a:ext uri="{FF2B5EF4-FFF2-40B4-BE49-F238E27FC236}">
                  <a16:creationId xmlns:a16="http://schemas.microsoft.com/office/drawing/2014/main" id="{72CDF888-25C8-47B8-884E-9B3E3E419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511"/>
              <a:ext cx="13" cy="13"/>
            </a:xfrm>
            <a:custGeom>
              <a:avLst/>
              <a:gdLst>
                <a:gd name="T0" fmla="*/ 88 w 5"/>
                <a:gd name="T1" fmla="*/ 55 h 5"/>
                <a:gd name="T2" fmla="*/ 55 w 5"/>
                <a:gd name="T3" fmla="*/ 0 h 5"/>
                <a:gd name="T4" fmla="*/ 0 w 5"/>
                <a:gd name="T5" fmla="*/ 55 h 5"/>
                <a:gd name="T6" fmla="*/ 34 w 5"/>
                <a:gd name="T7" fmla="*/ 88 h 5"/>
                <a:gd name="T8" fmla="*/ 88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1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58" name="Freeform 1479">
              <a:extLst>
                <a:ext uri="{FF2B5EF4-FFF2-40B4-BE49-F238E27FC236}">
                  <a16:creationId xmlns:a16="http://schemas.microsoft.com/office/drawing/2014/main" id="{80B545DA-A93D-49AB-AEEB-74A5071C9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440"/>
              <a:ext cx="12" cy="13"/>
            </a:xfrm>
            <a:custGeom>
              <a:avLst/>
              <a:gdLst>
                <a:gd name="T0" fmla="*/ 70 w 5"/>
                <a:gd name="T1" fmla="*/ 34 h 5"/>
                <a:gd name="T2" fmla="*/ 29 w 5"/>
                <a:gd name="T3" fmla="*/ 0 h 5"/>
                <a:gd name="T4" fmla="*/ 0 w 5"/>
                <a:gd name="T5" fmla="*/ 55 h 5"/>
                <a:gd name="T6" fmla="*/ 41 w 5"/>
                <a:gd name="T7" fmla="*/ 88 h 5"/>
                <a:gd name="T8" fmla="*/ 70 w 5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4" y="5"/>
                    <a:pt x="5" y="3"/>
                    <a:pt x="5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59" name="Freeform 1480">
              <a:extLst>
                <a:ext uri="{FF2B5EF4-FFF2-40B4-BE49-F238E27FC236}">
                  <a16:creationId xmlns:a16="http://schemas.microsoft.com/office/drawing/2014/main" id="{D58138BF-35C0-49CB-BB5E-A771971CE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3485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55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60" name="Freeform 1481">
              <a:extLst>
                <a:ext uri="{FF2B5EF4-FFF2-40B4-BE49-F238E27FC236}">
                  <a16:creationId xmlns:a16="http://schemas.microsoft.com/office/drawing/2014/main" id="{967FE75D-68B4-4EC4-8C8A-8ACD2C058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552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3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61" name="Freeform 1482">
              <a:extLst>
                <a:ext uri="{FF2B5EF4-FFF2-40B4-BE49-F238E27FC236}">
                  <a16:creationId xmlns:a16="http://schemas.microsoft.com/office/drawing/2014/main" id="{1A66CFAE-47EB-4579-8667-C97CE504D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670"/>
              <a:ext cx="14" cy="13"/>
            </a:xfrm>
            <a:custGeom>
              <a:avLst/>
              <a:gdLst>
                <a:gd name="T0" fmla="*/ 65 w 6"/>
                <a:gd name="T1" fmla="*/ 55 h 5"/>
                <a:gd name="T2" fmla="*/ 37 w 6"/>
                <a:gd name="T3" fmla="*/ 0 h 5"/>
                <a:gd name="T4" fmla="*/ 0 w 6"/>
                <a:gd name="T5" fmla="*/ 34 h 5"/>
                <a:gd name="T6" fmla="*/ 28 w 6"/>
                <a:gd name="T7" fmla="*/ 88 h 5"/>
                <a:gd name="T8" fmla="*/ 65 w 6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3"/>
                  </a:move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62" name="Freeform 1483">
              <a:extLst>
                <a:ext uri="{FF2B5EF4-FFF2-40B4-BE49-F238E27FC236}">
                  <a16:creationId xmlns:a16="http://schemas.microsoft.com/office/drawing/2014/main" id="{32DF0F14-295F-4572-8181-F2201D922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370"/>
              <a:ext cx="10" cy="8"/>
            </a:xfrm>
            <a:custGeom>
              <a:avLst/>
              <a:gdLst>
                <a:gd name="T0" fmla="*/ 50 w 4"/>
                <a:gd name="T1" fmla="*/ 21 h 3"/>
                <a:gd name="T2" fmla="*/ 33 w 4"/>
                <a:gd name="T3" fmla="*/ 0 h 3"/>
                <a:gd name="T4" fmla="*/ 0 w 4"/>
                <a:gd name="T5" fmla="*/ 21 h 3"/>
                <a:gd name="T6" fmla="*/ 33 w 4"/>
                <a:gd name="T7" fmla="*/ 56 h 3"/>
                <a:gd name="T8" fmla="*/ 5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3" y="3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63" name="Freeform 1484">
              <a:extLst>
                <a:ext uri="{FF2B5EF4-FFF2-40B4-BE49-F238E27FC236}">
                  <a16:creationId xmlns:a16="http://schemas.microsoft.com/office/drawing/2014/main" id="{BCF81EB0-71E6-4849-BEE6-F5E8B986A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391"/>
              <a:ext cx="7" cy="8"/>
            </a:xfrm>
            <a:custGeom>
              <a:avLst/>
              <a:gdLst>
                <a:gd name="T0" fmla="*/ 37 w 3"/>
                <a:gd name="T1" fmla="*/ 21 h 3"/>
                <a:gd name="T2" fmla="*/ 12 w 3"/>
                <a:gd name="T3" fmla="*/ 0 h 3"/>
                <a:gd name="T4" fmla="*/ 0 w 3"/>
                <a:gd name="T5" fmla="*/ 35 h 3"/>
                <a:gd name="T6" fmla="*/ 12 w 3"/>
                <a:gd name="T7" fmla="*/ 56 h 3"/>
                <a:gd name="T8" fmla="*/ 37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2" y="0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64" name="Freeform 1485">
              <a:extLst>
                <a:ext uri="{FF2B5EF4-FFF2-40B4-BE49-F238E27FC236}">
                  <a16:creationId xmlns:a16="http://schemas.microsoft.com/office/drawing/2014/main" id="{7E16E3EB-A4CA-4C33-80B6-8278B7580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3414"/>
              <a:ext cx="10" cy="11"/>
            </a:xfrm>
            <a:custGeom>
              <a:avLst/>
              <a:gdLst>
                <a:gd name="T0" fmla="*/ 50 w 4"/>
                <a:gd name="T1" fmla="*/ 47 h 4"/>
                <a:gd name="T2" fmla="*/ 33 w 4"/>
                <a:gd name="T3" fmla="*/ 0 h 4"/>
                <a:gd name="T4" fmla="*/ 0 w 4"/>
                <a:gd name="T5" fmla="*/ 47 h 4"/>
                <a:gd name="T6" fmla="*/ 33 w 4"/>
                <a:gd name="T7" fmla="*/ 61 h 4"/>
                <a:gd name="T8" fmla="*/ 5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1" y="4"/>
                    <a:pt x="2" y="3"/>
                  </a:cubicBezTo>
                  <a:cubicBezTo>
                    <a:pt x="3" y="3"/>
                    <a:pt x="4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65" name="Freeform 1486">
              <a:extLst>
                <a:ext uri="{FF2B5EF4-FFF2-40B4-BE49-F238E27FC236}">
                  <a16:creationId xmlns:a16="http://schemas.microsoft.com/office/drawing/2014/main" id="{B97AE8D7-9BAD-4015-80C2-7EB01DC62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425"/>
              <a:ext cx="7" cy="7"/>
            </a:xfrm>
            <a:custGeom>
              <a:avLst/>
              <a:gdLst>
                <a:gd name="T0" fmla="*/ 37 w 3"/>
                <a:gd name="T1" fmla="*/ 12 h 3"/>
                <a:gd name="T2" fmla="*/ 12 w 3"/>
                <a:gd name="T3" fmla="*/ 0 h 3"/>
                <a:gd name="T4" fmla="*/ 0 w 3"/>
                <a:gd name="T5" fmla="*/ 28 h 3"/>
                <a:gd name="T6" fmla="*/ 28 w 3"/>
                <a:gd name="T7" fmla="*/ 37 h 3"/>
                <a:gd name="T8" fmla="*/ 37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66" name="Freeform 1487">
              <a:extLst>
                <a:ext uri="{FF2B5EF4-FFF2-40B4-BE49-F238E27FC236}">
                  <a16:creationId xmlns:a16="http://schemas.microsoft.com/office/drawing/2014/main" id="{FCA4E8B3-76E0-48B7-AED0-9DE531D46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3451"/>
              <a:ext cx="7" cy="8"/>
            </a:xfrm>
            <a:custGeom>
              <a:avLst/>
              <a:gdLst>
                <a:gd name="T0" fmla="*/ 37 w 3"/>
                <a:gd name="T1" fmla="*/ 21 h 3"/>
                <a:gd name="T2" fmla="*/ 28 w 3"/>
                <a:gd name="T3" fmla="*/ 0 h 3"/>
                <a:gd name="T4" fmla="*/ 0 w 3"/>
                <a:gd name="T5" fmla="*/ 21 h 3"/>
                <a:gd name="T6" fmla="*/ 28 w 3"/>
                <a:gd name="T7" fmla="*/ 56 h 3"/>
                <a:gd name="T8" fmla="*/ 37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67" name="Freeform 1488">
              <a:extLst>
                <a:ext uri="{FF2B5EF4-FFF2-40B4-BE49-F238E27FC236}">
                  <a16:creationId xmlns:a16="http://schemas.microsoft.com/office/drawing/2014/main" id="{76D98F76-D387-45D0-BA22-3D15E4E86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456"/>
              <a:ext cx="10" cy="8"/>
            </a:xfrm>
            <a:custGeom>
              <a:avLst/>
              <a:gdLst>
                <a:gd name="T0" fmla="*/ 50 w 4"/>
                <a:gd name="T1" fmla="*/ 21 h 3"/>
                <a:gd name="T2" fmla="*/ 33 w 4"/>
                <a:gd name="T3" fmla="*/ 0 h 3"/>
                <a:gd name="T4" fmla="*/ 0 w 4"/>
                <a:gd name="T5" fmla="*/ 35 h 3"/>
                <a:gd name="T6" fmla="*/ 33 w 4"/>
                <a:gd name="T7" fmla="*/ 56 h 3"/>
                <a:gd name="T8" fmla="*/ 50 w 4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3" y="3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68" name="Freeform 1489">
              <a:extLst>
                <a:ext uri="{FF2B5EF4-FFF2-40B4-BE49-F238E27FC236}">
                  <a16:creationId xmlns:a16="http://schemas.microsoft.com/office/drawing/2014/main" id="{8FBF5FFE-F215-4061-A976-9680B9560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490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0 h 3"/>
                <a:gd name="T4" fmla="*/ 0 w 3"/>
                <a:gd name="T5" fmla="*/ 21 h 3"/>
                <a:gd name="T6" fmla="*/ 12 w 3"/>
                <a:gd name="T7" fmla="*/ 56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69" name="Freeform 1490">
              <a:extLst>
                <a:ext uri="{FF2B5EF4-FFF2-40B4-BE49-F238E27FC236}">
                  <a16:creationId xmlns:a16="http://schemas.microsoft.com/office/drawing/2014/main" id="{C02DEF98-0E07-4E99-B818-B62BF9582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511"/>
              <a:ext cx="7" cy="7"/>
            </a:xfrm>
            <a:custGeom>
              <a:avLst/>
              <a:gdLst>
                <a:gd name="T0" fmla="*/ 37 w 3"/>
                <a:gd name="T1" fmla="*/ 28 h 3"/>
                <a:gd name="T2" fmla="*/ 12 w 3"/>
                <a:gd name="T3" fmla="*/ 0 h 3"/>
                <a:gd name="T4" fmla="*/ 0 w 3"/>
                <a:gd name="T5" fmla="*/ 12 h 3"/>
                <a:gd name="T6" fmla="*/ 12 w 3"/>
                <a:gd name="T7" fmla="*/ 37 h 3"/>
                <a:gd name="T8" fmla="*/ 37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70" name="Freeform 1491">
              <a:extLst>
                <a:ext uri="{FF2B5EF4-FFF2-40B4-BE49-F238E27FC236}">
                  <a16:creationId xmlns:a16="http://schemas.microsoft.com/office/drawing/2014/main" id="{C4FB90AC-C3BB-41B6-A4F5-D21F2AFDB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534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28 w 3"/>
                <a:gd name="T3" fmla="*/ 0 h 3"/>
                <a:gd name="T4" fmla="*/ 0 w 3"/>
                <a:gd name="T5" fmla="*/ 21 h 3"/>
                <a:gd name="T6" fmla="*/ 12 w 3"/>
                <a:gd name="T7" fmla="*/ 56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71" name="Freeform 1492">
              <a:extLst>
                <a:ext uri="{FF2B5EF4-FFF2-40B4-BE49-F238E27FC236}">
                  <a16:creationId xmlns:a16="http://schemas.microsoft.com/office/drawing/2014/main" id="{E1795BE2-B94C-48E2-AD3E-E90563D26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558"/>
              <a:ext cx="8" cy="7"/>
            </a:xfrm>
            <a:custGeom>
              <a:avLst/>
              <a:gdLst>
                <a:gd name="T0" fmla="*/ 56 w 3"/>
                <a:gd name="T1" fmla="*/ 12 h 3"/>
                <a:gd name="T2" fmla="*/ 21 w 3"/>
                <a:gd name="T3" fmla="*/ 0 h 3"/>
                <a:gd name="T4" fmla="*/ 0 w 3"/>
                <a:gd name="T5" fmla="*/ 12 h 3"/>
                <a:gd name="T6" fmla="*/ 21 w 3"/>
                <a:gd name="T7" fmla="*/ 37 h 3"/>
                <a:gd name="T8" fmla="*/ 56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2"/>
                    <a:pt x="3" y="1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72" name="Freeform 1493">
              <a:extLst>
                <a:ext uri="{FF2B5EF4-FFF2-40B4-BE49-F238E27FC236}">
                  <a16:creationId xmlns:a16="http://schemas.microsoft.com/office/drawing/2014/main" id="{01E0D71A-70D9-43EF-92EC-4B3B9CDAB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3586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33 w 4"/>
                <a:gd name="T3" fmla="*/ 0 h 3"/>
                <a:gd name="T4" fmla="*/ 0 w 4"/>
                <a:gd name="T5" fmla="*/ 21 h 3"/>
                <a:gd name="T6" fmla="*/ 33 w 4"/>
                <a:gd name="T7" fmla="*/ 56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73" name="Freeform 1494">
              <a:extLst>
                <a:ext uri="{FF2B5EF4-FFF2-40B4-BE49-F238E27FC236}">
                  <a16:creationId xmlns:a16="http://schemas.microsoft.com/office/drawing/2014/main" id="{F9CFD497-477E-4ADF-A327-1388FAC2F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612"/>
              <a:ext cx="7" cy="11"/>
            </a:xfrm>
            <a:custGeom>
              <a:avLst/>
              <a:gdLst>
                <a:gd name="T0" fmla="*/ 37 w 3"/>
                <a:gd name="T1" fmla="*/ 47 h 4"/>
                <a:gd name="T2" fmla="*/ 28 w 3"/>
                <a:gd name="T3" fmla="*/ 0 h 4"/>
                <a:gd name="T4" fmla="*/ 0 w 3"/>
                <a:gd name="T5" fmla="*/ 47 h 4"/>
                <a:gd name="T6" fmla="*/ 28 w 3"/>
                <a:gd name="T7" fmla="*/ 61 h 4"/>
                <a:gd name="T8" fmla="*/ 37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1"/>
                    <a:pt x="3" y="1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4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74" name="Freeform 1495">
              <a:extLst>
                <a:ext uri="{FF2B5EF4-FFF2-40B4-BE49-F238E27FC236}">
                  <a16:creationId xmlns:a16="http://schemas.microsoft.com/office/drawing/2014/main" id="{7031797D-9A6D-4D33-9861-E27344DC7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654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28 w 3"/>
                <a:gd name="T3" fmla="*/ 0 h 3"/>
                <a:gd name="T4" fmla="*/ 0 w 3"/>
                <a:gd name="T5" fmla="*/ 35 h 3"/>
                <a:gd name="T6" fmla="*/ 12 w 3"/>
                <a:gd name="T7" fmla="*/ 56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75" name="Freeform 1496">
              <a:extLst>
                <a:ext uri="{FF2B5EF4-FFF2-40B4-BE49-F238E27FC236}">
                  <a16:creationId xmlns:a16="http://schemas.microsoft.com/office/drawing/2014/main" id="{8C63529E-EDF9-460B-9671-A3527428F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3641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28 w 3"/>
                <a:gd name="T3" fmla="*/ 0 h 3"/>
                <a:gd name="T4" fmla="*/ 0 w 3"/>
                <a:gd name="T5" fmla="*/ 21 h 3"/>
                <a:gd name="T6" fmla="*/ 28 w 3"/>
                <a:gd name="T7" fmla="*/ 56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76" name="Freeform 1497">
              <a:extLst>
                <a:ext uri="{FF2B5EF4-FFF2-40B4-BE49-F238E27FC236}">
                  <a16:creationId xmlns:a16="http://schemas.microsoft.com/office/drawing/2014/main" id="{BEE4A28D-0849-4293-9E57-0CDF50131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688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35 w 3"/>
                <a:gd name="T3" fmla="*/ 0 h 3"/>
                <a:gd name="T4" fmla="*/ 0 w 3"/>
                <a:gd name="T5" fmla="*/ 21 h 3"/>
                <a:gd name="T6" fmla="*/ 35 w 3"/>
                <a:gd name="T7" fmla="*/ 56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77" name="Freeform 1498">
              <a:extLst>
                <a:ext uri="{FF2B5EF4-FFF2-40B4-BE49-F238E27FC236}">
                  <a16:creationId xmlns:a16="http://schemas.microsoft.com/office/drawing/2014/main" id="{D91A2AC6-6723-418C-AD93-7266BD776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696"/>
              <a:ext cx="8" cy="10"/>
            </a:xfrm>
            <a:custGeom>
              <a:avLst/>
              <a:gdLst>
                <a:gd name="T0" fmla="*/ 56 w 3"/>
                <a:gd name="T1" fmla="*/ 33 h 4"/>
                <a:gd name="T2" fmla="*/ 35 w 3"/>
                <a:gd name="T3" fmla="*/ 0 h 4"/>
                <a:gd name="T4" fmla="*/ 0 w 3"/>
                <a:gd name="T5" fmla="*/ 33 h 4"/>
                <a:gd name="T6" fmla="*/ 21 w 3"/>
                <a:gd name="T7" fmla="*/ 50 h 4"/>
                <a:gd name="T8" fmla="*/ 56 w 3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1"/>
                    <a:pt x="2" y="1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4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78" name="Freeform 1499">
              <a:extLst>
                <a:ext uri="{FF2B5EF4-FFF2-40B4-BE49-F238E27FC236}">
                  <a16:creationId xmlns:a16="http://schemas.microsoft.com/office/drawing/2014/main" id="{369F140F-5FD6-4D69-B3C4-C222C6E7C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560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28 w 3"/>
                <a:gd name="T3" fmla="*/ 0 h 3"/>
                <a:gd name="T4" fmla="*/ 0 w 3"/>
                <a:gd name="T5" fmla="*/ 21 h 3"/>
                <a:gd name="T6" fmla="*/ 12 w 3"/>
                <a:gd name="T7" fmla="*/ 56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79" name="Freeform 1500">
              <a:extLst>
                <a:ext uri="{FF2B5EF4-FFF2-40B4-BE49-F238E27FC236}">
                  <a16:creationId xmlns:a16="http://schemas.microsoft.com/office/drawing/2014/main" id="{EF0F41CA-56F0-448F-95F0-9CAB0F446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362"/>
              <a:ext cx="10" cy="10"/>
            </a:xfrm>
            <a:custGeom>
              <a:avLst/>
              <a:gdLst>
                <a:gd name="T0" fmla="*/ 50 w 4"/>
                <a:gd name="T1" fmla="*/ 33 h 4"/>
                <a:gd name="T2" fmla="*/ 33 w 4"/>
                <a:gd name="T3" fmla="*/ 0 h 4"/>
                <a:gd name="T4" fmla="*/ 0 w 4"/>
                <a:gd name="T5" fmla="*/ 33 h 4"/>
                <a:gd name="T6" fmla="*/ 33 w 4"/>
                <a:gd name="T7" fmla="*/ 50 h 4"/>
                <a:gd name="T8" fmla="*/ 5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2"/>
                  </a:moveTo>
                  <a:cubicBezTo>
                    <a:pt x="4" y="1"/>
                    <a:pt x="3" y="1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2" y="4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80" name="Freeform 1501">
              <a:extLst>
                <a:ext uri="{FF2B5EF4-FFF2-40B4-BE49-F238E27FC236}">
                  <a16:creationId xmlns:a16="http://schemas.microsoft.com/office/drawing/2014/main" id="{108244C5-4E46-4080-B0D9-FE1022B55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284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28 w 3"/>
                <a:gd name="T3" fmla="*/ 0 h 3"/>
                <a:gd name="T4" fmla="*/ 0 w 3"/>
                <a:gd name="T5" fmla="*/ 21 h 3"/>
                <a:gd name="T6" fmla="*/ 12 w 3"/>
                <a:gd name="T7" fmla="*/ 56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81" name="Freeform 1502">
              <a:extLst>
                <a:ext uri="{FF2B5EF4-FFF2-40B4-BE49-F238E27FC236}">
                  <a16:creationId xmlns:a16="http://schemas.microsoft.com/office/drawing/2014/main" id="{9E71B9B8-AE12-4755-BA25-BDD685C5B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3735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33 w 4"/>
                <a:gd name="T3" fmla="*/ 0 h 3"/>
                <a:gd name="T4" fmla="*/ 20 w 4"/>
                <a:gd name="T5" fmla="*/ 35 h 3"/>
                <a:gd name="T6" fmla="*/ 33 w 4"/>
                <a:gd name="T7" fmla="*/ 56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3" y="3"/>
                    <a:pt x="3" y="2"/>
                  </a:cubicBezTo>
                  <a:close/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382" name="Oval 1503">
              <a:extLst>
                <a:ext uri="{FF2B5EF4-FFF2-40B4-BE49-F238E27FC236}">
                  <a16:creationId xmlns:a16="http://schemas.microsoft.com/office/drawing/2014/main" id="{3CF0CB61-821E-449E-8F87-91763D300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570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83" name="Oval 1504">
              <a:extLst>
                <a:ext uri="{FF2B5EF4-FFF2-40B4-BE49-F238E27FC236}">
                  <a16:creationId xmlns:a16="http://schemas.microsoft.com/office/drawing/2014/main" id="{45CDCB63-9A4E-4BDF-BA7E-7D3E49F01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251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84" name="Oval 1505">
              <a:extLst>
                <a:ext uri="{FF2B5EF4-FFF2-40B4-BE49-F238E27FC236}">
                  <a16:creationId xmlns:a16="http://schemas.microsoft.com/office/drawing/2014/main" id="{0FC5D45E-761C-4195-9FCD-7731B82FD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247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85" name="Oval 1506">
              <a:extLst>
                <a:ext uri="{FF2B5EF4-FFF2-40B4-BE49-F238E27FC236}">
                  <a16:creationId xmlns:a16="http://schemas.microsoft.com/office/drawing/2014/main" id="{B0D6CFF3-748C-4DEB-8FCA-4EBA7238B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248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86" name="Oval 1507">
              <a:extLst>
                <a:ext uri="{FF2B5EF4-FFF2-40B4-BE49-F238E27FC236}">
                  <a16:creationId xmlns:a16="http://schemas.microsoft.com/office/drawing/2014/main" id="{A871D301-0DB9-43DB-90B9-562FBEB13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492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87" name="Oval 1508">
              <a:extLst>
                <a:ext uri="{FF2B5EF4-FFF2-40B4-BE49-F238E27FC236}">
                  <a16:creationId xmlns:a16="http://schemas.microsoft.com/office/drawing/2014/main" id="{D0884190-5A58-49F7-9BA4-732044DB1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2505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88" name="Oval 1509">
              <a:extLst>
                <a:ext uri="{FF2B5EF4-FFF2-40B4-BE49-F238E27FC236}">
                  <a16:creationId xmlns:a16="http://schemas.microsoft.com/office/drawing/2014/main" id="{6C5AE023-B9AC-453F-B932-28796CFA2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254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89" name="Oval 1510">
              <a:extLst>
                <a:ext uri="{FF2B5EF4-FFF2-40B4-BE49-F238E27FC236}">
                  <a16:creationId xmlns:a16="http://schemas.microsoft.com/office/drawing/2014/main" id="{C5686843-E45D-4CF1-93F4-2BB98F005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2465"/>
              <a:ext cx="10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0" name="Oval 1511">
              <a:extLst>
                <a:ext uri="{FF2B5EF4-FFF2-40B4-BE49-F238E27FC236}">
                  <a16:creationId xmlns:a16="http://schemas.microsoft.com/office/drawing/2014/main" id="{2BA593CA-F219-4FAF-89B9-FE97DBBF6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3" y="2465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1" name="Oval 1512">
              <a:extLst>
                <a:ext uri="{FF2B5EF4-FFF2-40B4-BE49-F238E27FC236}">
                  <a16:creationId xmlns:a16="http://schemas.microsoft.com/office/drawing/2014/main" id="{27B73522-7036-4BD1-9070-96EF8C94A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24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2" name="Oval 1513">
              <a:extLst>
                <a:ext uri="{FF2B5EF4-FFF2-40B4-BE49-F238E27FC236}">
                  <a16:creationId xmlns:a16="http://schemas.microsoft.com/office/drawing/2014/main" id="{95D60FFD-0235-49B2-AD07-05BAAE367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57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3" name="Oval 1514">
              <a:extLst>
                <a:ext uri="{FF2B5EF4-FFF2-40B4-BE49-F238E27FC236}">
                  <a16:creationId xmlns:a16="http://schemas.microsoft.com/office/drawing/2014/main" id="{F509AA30-F761-499B-B7BF-F30746121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59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4" name="Oval 1515">
              <a:extLst>
                <a:ext uri="{FF2B5EF4-FFF2-40B4-BE49-F238E27FC236}">
                  <a16:creationId xmlns:a16="http://schemas.microsoft.com/office/drawing/2014/main" id="{960B7CE8-DFF8-4E10-B816-5C11BDB43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258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5" name="Oval 1516">
              <a:extLst>
                <a:ext uri="{FF2B5EF4-FFF2-40B4-BE49-F238E27FC236}">
                  <a16:creationId xmlns:a16="http://schemas.microsoft.com/office/drawing/2014/main" id="{1F9B7AFF-AE45-4565-BC53-F20CF2928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3" y="261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6" name="Oval 1517">
              <a:extLst>
                <a:ext uri="{FF2B5EF4-FFF2-40B4-BE49-F238E27FC236}">
                  <a16:creationId xmlns:a16="http://schemas.microsoft.com/office/drawing/2014/main" id="{BA1E321A-A292-4CCD-AE9F-057406816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61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7" name="Oval 1518">
              <a:extLst>
                <a:ext uri="{FF2B5EF4-FFF2-40B4-BE49-F238E27FC236}">
                  <a16:creationId xmlns:a16="http://schemas.microsoft.com/office/drawing/2014/main" id="{7F8D868E-814C-4919-ABCE-65F7B3F15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7" y="259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8" name="Oval 1519">
              <a:extLst>
                <a:ext uri="{FF2B5EF4-FFF2-40B4-BE49-F238E27FC236}">
                  <a16:creationId xmlns:a16="http://schemas.microsoft.com/office/drawing/2014/main" id="{BC3458DA-7D80-405A-97E6-F1FB404A2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62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399" name="Oval 1520">
              <a:extLst>
                <a:ext uri="{FF2B5EF4-FFF2-40B4-BE49-F238E27FC236}">
                  <a16:creationId xmlns:a16="http://schemas.microsoft.com/office/drawing/2014/main" id="{68E58E94-0F34-44CE-9E2E-35FE6DF35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263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0" name="Oval 1521">
              <a:extLst>
                <a:ext uri="{FF2B5EF4-FFF2-40B4-BE49-F238E27FC236}">
                  <a16:creationId xmlns:a16="http://schemas.microsoft.com/office/drawing/2014/main" id="{4DF88029-0D59-4A17-9C2F-16F173A86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64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1" name="Oval 1522">
              <a:extLst>
                <a:ext uri="{FF2B5EF4-FFF2-40B4-BE49-F238E27FC236}">
                  <a16:creationId xmlns:a16="http://schemas.microsoft.com/office/drawing/2014/main" id="{F27527AE-609D-4F93-93F2-97B9CDE16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62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2" name="Oval 1523">
              <a:extLst>
                <a:ext uri="{FF2B5EF4-FFF2-40B4-BE49-F238E27FC236}">
                  <a16:creationId xmlns:a16="http://schemas.microsoft.com/office/drawing/2014/main" id="{B282B24F-FB46-4B92-A408-D0228B97F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264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3" name="Oval 1524">
              <a:extLst>
                <a:ext uri="{FF2B5EF4-FFF2-40B4-BE49-F238E27FC236}">
                  <a16:creationId xmlns:a16="http://schemas.microsoft.com/office/drawing/2014/main" id="{0FD53FC8-4CAB-461B-B4A5-013488EDF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2645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4" name="Oval 1525">
              <a:extLst>
                <a:ext uri="{FF2B5EF4-FFF2-40B4-BE49-F238E27FC236}">
                  <a16:creationId xmlns:a16="http://schemas.microsoft.com/office/drawing/2014/main" id="{7FE9400C-5908-4422-8930-B8CA89BB2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65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5" name="Oval 1526">
              <a:extLst>
                <a:ext uri="{FF2B5EF4-FFF2-40B4-BE49-F238E27FC236}">
                  <a16:creationId xmlns:a16="http://schemas.microsoft.com/office/drawing/2014/main" id="{CA5A7BDE-DEAA-4A00-9E9E-CB9D96DBE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64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6" name="Oval 1527">
              <a:extLst>
                <a:ext uri="{FF2B5EF4-FFF2-40B4-BE49-F238E27FC236}">
                  <a16:creationId xmlns:a16="http://schemas.microsoft.com/office/drawing/2014/main" id="{2A09F6BD-A8A2-4FD8-9CCD-20FA5C8B8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263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7" name="Oval 1528">
              <a:extLst>
                <a:ext uri="{FF2B5EF4-FFF2-40B4-BE49-F238E27FC236}">
                  <a16:creationId xmlns:a16="http://schemas.microsoft.com/office/drawing/2014/main" id="{754041B5-5DFF-4025-893B-035659D50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57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8" name="Oval 1529">
              <a:extLst>
                <a:ext uri="{FF2B5EF4-FFF2-40B4-BE49-F238E27FC236}">
                  <a16:creationId xmlns:a16="http://schemas.microsoft.com/office/drawing/2014/main" id="{2FE4CCEC-0D8F-488E-A68F-CE34C86B3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" y="264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09" name="Oval 1530">
              <a:extLst>
                <a:ext uri="{FF2B5EF4-FFF2-40B4-BE49-F238E27FC236}">
                  <a16:creationId xmlns:a16="http://schemas.microsoft.com/office/drawing/2014/main" id="{E4939AD3-5F9D-43DC-B04D-D0E06F148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" y="2653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0" name="Oval 1531">
              <a:extLst>
                <a:ext uri="{FF2B5EF4-FFF2-40B4-BE49-F238E27FC236}">
                  <a16:creationId xmlns:a16="http://schemas.microsoft.com/office/drawing/2014/main" id="{31BB41E0-15A7-4136-A210-EA8DD8FBF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263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1" name="Oval 1532">
              <a:extLst>
                <a:ext uri="{FF2B5EF4-FFF2-40B4-BE49-F238E27FC236}">
                  <a16:creationId xmlns:a16="http://schemas.microsoft.com/office/drawing/2014/main" id="{3EBE3601-D70B-4472-8AD7-17DD38A67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61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2" name="Oval 1533">
              <a:extLst>
                <a:ext uri="{FF2B5EF4-FFF2-40B4-BE49-F238E27FC236}">
                  <a16:creationId xmlns:a16="http://schemas.microsoft.com/office/drawing/2014/main" id="{813BCC51-3AE3-4B0E-82CE-7F20273E2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2638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3" name="Oval 1534">
              <a:extLst>
                <a:ext uri="{FF2B5EF4-FFF2-40B4-BE49-F238E27FC236}">
                  <a16:creationId xmlns:a16="http://schemas.microsoft.com/office/drawing/2014/main" id="{732A49A3-9BAC-4F10-9385-6F9388AA7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2627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4" name="Oval 1535">
              <a:extLst>
                <a:ext uri="{FF2B5EF4-FFF2-40B4-BE49-F238E27FC236}">
                  <a16:creationId xmlns:a16="http://schemas.microsoft.com/office/drawing/2014/main" id="{BE83A442-BB89-4D0A-9803-DDE0DD414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247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5" name="Oval 1536">
              <a:extLst>
                <a:ext uri="{FF2B5EF4-FFF2-40B4-BE49-F238E27FC236}">
                  <a16:creationId xmlns:a16="http://schemas.microsoft.com/office/drawing/2014/main" id="{9F737629-40AC-41B5-B6BF-4978FE6CB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44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6" name="Oval 1537">
              <a:extLst>
                <a:ext uri="{FF2B5EF4-FFF2-40B4-BE49-F238E27FC236}">
                  <a16:creationId xmlns:a16="http://schemas.microsoft.com/office/drawing/2014/main" id="{6E6BEEBD-5FC4-4C6C-BC73-579F11286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2465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7" name="Oval 1538">
              <a:extLst>
                <a:ext uri="{FF2B5EF4-FFF2-40B4-BE49-F238E27FC236}">
                  <a16:creationId xmlns:a16="http://schemas.microsoft.com/office/drawing/2014/main" id="{05F2885E-C97E-4D3F-B1BF-1F527CC318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45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8" name="Oval 1539">
              <a:extLst>
                <a:ext uri="{FF2B5EF4-FFF2-40B4-BE49-F238E27FC236}">
                  <a16:creationId xmlns:a16="http://schemas.microsoft.com/office/drawing/2014/main" id="{69E52A04-715D-4518-AAB7-DA1C89DEB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4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19" name="Oval 1540">
              <a:extLst>
                <a:ext uri="{FF2B5EF4-FFF2-40B4-BE49-F238E27FC236}">
                  <a16:creationId xmlns:a16="http://schemas.microsoft.com/office/drawing/2014/main" id="{71F3C7B6-A224-401D-80BB-B53DBD5DA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465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0" name="Oval 1541">
              <a:extLst>
                <a:ext uri="{FF2B5EF4-FFF2-40B4-BE49-F238E27FC236}">
                  <a16:creationId xmlns:a16="http://schemas.microsoft.com/office/drawing/2014/main" id="{3948FFEA-41B5-4DEC-AB20-8F10AD76E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4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1" name="Oval 1542">
              <a:extLst>
                <a:ext uri="{FF2B5EF4-FFF2-40B4-BE49-F238E27FC236}">
                  <a16:creationId xmlns:a16="http://schemas.microsoft.com/office/drawing/2014/main" id="{EACD85EB-8696-4869-A8EE-8BC7C0448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48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2" name="Oval 1543">
              <a:extLst>
                <a:ext uri="{FF2B5EF4-FFF2-40B4-BE49-F238E27FC236}">
                  <a16:creationId xmlns:a16="http://schemas.microsoft.com/office/drawing/2014/main" id="{5DC2C9F0-79A0-4171-AFEF-23467CB8F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248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3" name="Oval 1544">
              <a:extLst>
                <a:ext uri="{FF2B5EF4-FFF2-40B4-BE49-F238E27FC236}">
                  <a16:creationId xmlns:a16="http://schemas.microsoft.com/office/drawing/2014/main" id="{EF588CD7-C3E9-45FD-895B-72B747F5A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22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4" name="Oval 1545">
              <a:extLst>
                <a:ext uri="{FF2B5EF4-FFF2-40B4-BE49-F238E27FC236}">
                  <a16:creationId xmlns:a16="http://schemas.microsoft.com/office/drawing/2014/main" id="{DB6C3B43-2CFD-4429-82E6-5CAA5DECF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226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5" name="Oval 1546">
              <a:extLst>
                <a:ext uri="{FF2B5EF4-FFF2-40B4-BE49-F238E27FC236}">
                  <a16:creationId xmlns:a16="http://schemas.microsoft.com/office/drawing/2014/main" id="{5B12470A-E4E9-4277-B074-993F2727A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25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6" name="Oval 1547">
              <a:extLst>
                <a:ext uri="{FF2B5EF4-FFF2-40B4-BE49-F238E27FC236}">
                  <a16:creationId xmlns:a16="http://schemas.microsoft.com/office/drawing/2014/main" id="{471A7791-EFA0-41E8-A0C6-15429267C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2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7" name="Oval 1548">
              <a:extLst>
                <a:ext uri="{FF2B5EF4-FFF2-40B4-BE49-F238E27FC236}">
                  <a16:creationId xmlns:a16="http://schemas.microsoft.com/office/drawing/2014/main" id="{86534C44-79DF-4057-94E5-50D522393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24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8" name="Oval 1549">
              <a:extLst>
                <a:ext uri="{FF2B5EF4-FFF2-40B4-BE49-F238E27FC236}">
                  <a16:creationId xmlns:a16="http://schemas.microsoft.com/office/drawing/2014/main" id="{203E7E7D-A77E-4F98-8612-F0488A57F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26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29" name="Oval 1550">
              <a:extLst>
                <a:ext uri="{FF2B5EF4-FFF2-40B4-BE49-F238E27FC236}">
                  <a16:creationId xmlns:a16="http://schemas.microsoft.com/office/drawing/2014/main" id="{594DB985-AF74-4E4A-B78D-C6457AC07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27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30" name="Oval 1551">
              <a:extLst>
                <a:ext uri="{FF2B5EF4-FFF2-40B4-BE49-F238E27FC236}">
                  <a16:creationId xmlns:a16="http://schemas.microsoft.com/office/drawing/2014/main" id="{554845EF-DD80-441B-B401-5FC718555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2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31" name="Oval 1552">
              <a:extLst>
                <a:ext uri="{FF2B5EF4-FFF2-40B4-BE49-F238E27FC236}">
                  <a16:creationId xmlns:a16="http://schemas.microsoft.com/office/drawing/2014/main" id="{FEADD062-92F3-4DC0-809D-3AFE883F6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228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32" name="Oval 1553">
              <a:extLst>
                <a:ext uri="{FF2B5EF4-FFF2-40B4-BE49-F238E27FC236}">
                  <a16:creationId xmlns:a16="http://schemas.microsoft.com/office/drawing/2014/main" id="{0B912091-2FC2-4DA2-9490-C07FC883C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7" y="227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33" name="Oval 1554">
              <a:extLst>
                <a:ext uri="{FF2B5EF4-FFF2-40B4-BE49-F238E27FC236}">
                  <a16:creationId xmlns:a16="http://schemas.microsoft.com/office/drawing/2014/main" id="{16679616-EC4E-4795-A997-849FBC992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2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34" name="Oval 1555">
              <a:extLst>
                <a:ext uri="{FF2B5EF4-FFF2-40B4-BE49-F238E27FC236}">
                  <a16:creationId xmlns:a16="http://schemas.microsoft.com/office/drawing/2014/main" id="{7473CF90-FF0F-4A15-8FF3-ED2B86B9AA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29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35" name="Oval 1556">
              <a:extLst>
                <a:ext uri="{FF2B5EF4-FFF2-40B4-BE49-F238E27FC236}">
                  <a16:creationId xmlns:a16="http://schemas.microsoft.com/office/drawing/2014/main" id="{94F3988B-C4E9-47E7-8A86-23A23105A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229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36" name="Oval 1557">
              <a:extLst>
                <a:ext uri="{FF2B5EF4-FFF2-40B4-BE49-F238E27FC236}">
                  <a16:creationId xmlns:a16="http://schemas.microsoft.com/office/drawing/2014/main" id="{0D4E41CD-692F-416A-B5FF-69F6DE0CC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31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37" name="Freeform 1558">
              <a:extLst>
                <a:ext uri="{FF2B5EF4-FFF2-40B4-BE49-F238E27FC236}">
                  <a16:creationId xmlns:a16="http://schemas.microsoft.com/office/drawing/2014/main" id="{83175141-9C66-4A31-8EDF-9F949FED2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307"/>
              <a:ext cx="10" cy="13"/>
            </a:xfrm>
            <a:custGeom>
              <a:avLst/>
              <a:gdLst>
                <a:gd name="T0" fmla="*/ 63 w 4"/>
                <a:gd name="T1" fmla="*/ 55 h 5"/>
                <a:gd name="T2" fmla="*/ 33 w 4"/>
                <a:gd name="T3" fmla="*/ 88 h 5"/>
                <a:gd name="T4" fmla="*/ 0 w 4"/>
                <a:gd name="T5" fmla="*/ 55 h 5"/>
                <a:gd name="T6" fmla="*/ 33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438" name="Freeform 1559">
              <a:extLst>
                <a:ext uri="{FF2B5EF4-FFF2-40B4-BE49-F238E27FC236}">
                  <a16:creationId xmlns:a16="http://schemas.microsoft.com/office/drawing/2014/main" id="{34B3E5CA-6F9B-47DF-A1BA-0BF5534DC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307"/>
              <a:ext cx="10" cy="13"/>
            </a:xfrm>
            <a:custGeom>
              <a:avLst/>
              <a:gdLst>
                <a:gd name="T0" fmla="*/ 63 w 4"/>
                <a:gd name="T1" fmla="*/ 55 h 5"/>
                <a:gd name="T2" fmla="*/ 33 w 4"/>
                <a:gd name="T3" fmla="*/ 88 h 5"/>
                <a:gd name="T4" fmla="*/ 0 w 4"/>
                <a:gd name="T5" fmla="*/ 55 h 5"/>
                <a:gd name="T6" fmla="*/ 33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4" y="4"/>
                    <a:pt x="3" y="5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39" name="Oval 1560">
              <a:extLst>
                <a:ext uri="{FF2B5EF4-FFF2-40B4-BE49-F238E27FC236}">
                  <a16:creationId xmlns:a16="http://schemas.microsoft.com/office/drawing/2014/main" id="{BE991CF5-E58C-4F6A-82F5-C0DD425CE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241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0" name="Oval 1561">
              <a:extLst>
                <a:ext uri="{FF2B5EF4-FFF2-40B4-BE49-F238E27FC236}">
                  <a16:creationId xmlns:a16="http://schemas.microsoft.com/office/drawing/2014/main" id="{89DAC76E-5CC0-4883-9AAA-1B94D1CE8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270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1" name="Oval 1562">
              <a:extLst>
                <a:ext uri="{FF2B5EF4-FFF2-40B4-BE49-F238E27FC236}">
                  <a16:creationId xmlns:a16="http://schemas.microsoft.com/office/drawing/2014/main" id="{B670A760-8AE2-4276-8F7C-F8D19A3BB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4" y="223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2" name="Oval 1563">
              <a:extLst>
                <a:ext uri="{FF2B5EF4-FFF2-40B4-BE49-F238E27FC236}">
                  <a16:creationId xmlns:a16="http://schemas.microsoft.com/office/drawing/2014/main" id="{C766A769-A483-424D-8877-6A233A766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1" y="2252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3" name="Oval 1564">
              <a:extLst>
                <a:ext uri="{FF2B5EF4-FFF2-40B4-BE49-F238E27FC236}">
                  <a16:creationId xmlns:a16="http://schemas.microsoft.com/office/drawing/2014/main" id="{2BD855BD-A560-4310-98CB-4E7EA85E3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" y="222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4" name="Oval 1565">
              <a:extLst>
                <a:ext uri="{FF2B5EF4-FFF2-40B4-BE49-F238E27FC236}">
                  <a16:creationId xmlns:a16="http://schemas.microsoft.com/office/drawing/2014/main" id="{4FFE99B9-49E3-4BA6-995E-E4A5C996A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1" y="206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5" name="Oval 1566">
              <a:extLst>
                <a:ext uri="{FF2B5EF4-FFF2-40B4-BE49-F238E27FC236}">
                  <a16:creationId xmlns:a16="http://schemas.microsoft.com/office/drawing/2014/main" id="{659FFD44-CDD1-471A-9007-8BC8D83FE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3" y="2062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6" name="Oval 1567">
              <a:extLst>
                <a:ext uri="{FF2B5EF4-FFF2-40B4-BE49-F238E27FC236}">
                  <a16:creationId xmlns:a16="http://schemas.microsoft.com/office/drawing/2014/main" id="{DF74D5D1-D173-4BA9-A601-517FDFDB8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206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7" name="Oval 1568">
              <a:extLst>
                <a:ext uri="{FF2B5EF4-FFF2-40B4-BE49-F238E27FC236}">
                  <a16:creationId xmlns:a16="http://schemas.microsoft.com/office/drawing/2014/main" id="{C2671286-D0E6-4C41-A2DB-229F24290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08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8" name="Oval 1569">
              <a:extLst>
                <a:ext uri="{FF2B5EF4-FFF2-40B4-BE49-F238E27FC236}">
                  <a16:creationId xmlns:a16="http://schemas.microsoft.com/office/drawing/2014/main" id="{2B01A062-0D0F-4913-8055-769C24219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2" y="2080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49" name="Oval 1570">
              <a:extLst>
                <a:ext uri="{FF2B5EF4-FFF2-40B4-BE49-F238E27FC236}">
                  <a16:creationId xmlns:a16="http://schemas.microsoft.com/office/drawing/2014/main" id="{8068AE2B-1058-4DE2-9099-96463CBFA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210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0" name="Oval 1571">
              <a:extLst>
                <a:ext uri="{FF2B5EF4-FFF2-40B4-BE49-F238E27FC236}">
                  <a16:creationId xmlns:a16="http://schemas.microsoft.com/office/drawing/2014/main" id="{92B5FC29-39E7-4E29-904B-6D07AE036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1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1" name="Oval 1572">
              <a:extLst>
                <a:ext uri="{FF2B5EF4-FFF2-40B4-BE49-F238E27FC236}">
                  <a16:creationId xmlns:a16="http://schemas.microsoft.com/office/drawing/2014/main" id="{4BA4BF29-C63E-40C3-BA19-E15DD03FF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" y="2317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2" name="Oval 1573">
              <a:extLst>
                <a:ext uri="{FF2B5EF4-FFF2-40B4-BE49-F238E27FC236}">
                  <a16:creationId xmlns:a16="http://schemas.microsoft.com/office/drawing/2014/main" id="{D94ADCE3-64BD-4CFB-9E3F-9A608B527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" y="232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3" name="Oval 1574">
              <a:extLst>
                <a:ext uri="{FF2B5EF4-FFF2-40B4-BE49-F238E27FC236}">
                  <a16:creationId xmlns:a16="http://schemas.microsoft.com/office/drawing/2014/main" id="{C2CE4604-2825-49CE-8D6B-04088CD98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233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4" name="Oval 1575">
              <a:extLst>
                <a:ext uri="{FF2B5EF4-FFF2-40B4-BE49-F238E27FC236}">
                  <a16:creationId xmlns:a16="http://schemas.microsoft.com/office/drawing/2014/main" id="{E96CD8E1-E2D1-4470-B329-CF6CB4471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335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5" name="Oval 1576">
              <a:extLst>
                <a:ext uri="{FF2B5EF4-FFF2-40B4-BE49-F238E27FC236}">
                  <a16:creationId xmlns:a16="http://schemas.microsoft.com/office/drawing/2014/main" id="{CAE58ADF-B2EC-4060-BD10-8111BC983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8" y="2307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6" name="Oval 1577">
              <a:extLst>
                <a:ext uri="{FF2B5EF4-FFF2-40B4-BE49-F238E27FC236}">
                  <a16:creationId xmlns:a16="http://schemas.microsoft.com/office/drawing/2014/main" id="{BDBE1CBD-0C47-4545-9596-0277370CA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" y="232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7" name="Oval 1578">
              <a:extLst>
                <a:ext uri="{FF2B5EF4-FFF2-40B4-BE49-F238E27FC236}">
                  <a16:creationId xmlns:a16="http://schemas.microsoft.com/office/drawing/2014/main" id="{D91D9EEA-F8C0-4B77-8DDC-D73AA6AF2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31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8" name="Oval 1579">
              <a:extLst>
                <a:ext uri="{FF2B5EF4-FFF2-40B4-BE49-F238E27FC236}">
                  <a16:creationId xmlns:a16="http://schemas.microsoft.com/office/drawing/2014/main" id="{385EC862-6DC1-4374-8E53-D1451F16B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2293"/>
              <a:ext cx="10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59" name="Oval 1580">
              <a:extLst>
                <a:ext uri="{FF2B5EF4-FFF2-40B4-BE49-F238E27FC236}">
                  <a16:creationId xmlns:a16="http://schemas.microsoft.com/office/drawing/2014/main" id="{ABE5080B-48F5-4640-9DEB-1EF111AC5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" y="233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60" name="Oval 1581">
              <a:extLst>
                <a:ext uri="{FF2B5EF4-FFF2-40B4-BE49-F238E27FC236}">
                  <a16:creationId xmlns:a16="http://schemas.microsoft.com/office/drawing/2014/main" id="{0C16CBDA-14B4-4DA7-8D0D-B4D39407C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27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61" name="Oval 1582">
              <a:extLst>
                <a:ext uri="{FF2B5EF4-FFF2-40B4-BE49-F238E27FC236}">
                  <a16:creationId xmlns:a16="http://schemas.microsoft.com/office/drawing/2014/main" id="{4807DC03-174E-456C-9BAC-D1E8773E7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2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62" name="Oval 1583">
              <a:extLst>
                <a:ext uri="{FF2B5EF4-FFF2-40B4-BE49-F238E27FC236}">
                  <a16:creationId xmlns:a16="http://schemas.microsoft.com/office/drawing/2014/main" id="{9F0AD2EA-C7EF-4F67-8927-8963B7E2E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28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63" name="Oval 1584">
              <a:extLst>
                <a:ext uri="{FF2B5EF4-FFF2-40B4-BE49-F238E27FC236}">
                  <a16:creationId xmlns:a16="http://schemas.microsoft.com/office/drawing/2014/main" id="{3B106CDB-9CFD-4DAC-99D9-9CD5D6BA0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29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64" name="Oval 1585">
              <a:extLst>
                <a:ext uri="{FF2B5EF4-FFF2-40B4-BE49-F238E27FC236}">
                  <a16:creationId xmlns:a16="http://schemas.microsoft.com/office/drawing/2014/main" id="{9FE0182A-859F-45C5-BC5C-5710EB419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230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65" name="Oval 1586">
              <a:extLst>
                <a:ext uri="{FF2B5EF4-FFF2-40B4-BE49-F238E27FC236}">
                  <a16:creationId xmlns:a16="http://schemas.microsoft.com/office/drawing/2014/main" id="{D62419D6-393B-40CA-A60A-F3FE0F3B8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29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66" name="Oval 1587">
              <a:extLst>
                <a:ext uri="{FF2B5EF4-FFF2-40B4-BE49-F238E27FC236}">
                  <a16:creationId xmlns:a16="http://schemas.microsoft.com/office/drawing/2014/main" id="{95688071-8C53-4F3C-89A3-ABB44BB4D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31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67" name="Oval 1588">
              <a:extLst>
                <a:ext uri="{FF2B5EF4-FFF2-40B4-BE49-F238E27FC236}">
                  <a16:creationId xmlns:a16="http://schemas.microsoft.com/office/drawing/2014/main" id="{3FF7F710-6D93-420D-AB79-24387F092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3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68" name="Oval 1589">
              <a:extLst>
                <a:ext uri="{FF2B5EF4-FFF2-40B4-BE49-F238E27FC236}">
                  <a16:creationId xmlns:a16="http://schemas.microsoft.com/office/drawing/2014/main" id="{31A54940-57BE-4C7F-8772-28AC4E079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30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69" name="Oval 1590">
              <a:extLst>
                <a:ext uri="{FF2B5EF4-FFF2-40B4-BE49-F238E27FC236}">
                  <a16:creationId xmlns:a16="http://schemas.microsoft.com/office/drawing/2014/main" id="{FEFF1C23-C8A1-4F14-B53A-CF0EAD95C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31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0" name="Oval 1591">
              <a:extLst>
                <a:ext uri="{FF2B5EF4-FFF2-40B4-BE49-F238E27FC236}">
                  <a16:creationId xmlns:a16="http://schemas.microsoft.com/office/drawing/2014/main" id="{AED14D71-E13C-418E-94B8-7AED06F71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33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1" name="Oval 1592">
              <a:extLst>
                <a:ext uri="{FF2B5EF4-FFF2-40B4-BE49-F238E27FC236}">
                  <a16:creationId xmlns:a16="http://schemas.microsoft.com/office/drawing/2014/main" id="{D1558DED-A980-40F1-BA79-E82EEC10E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6" y="234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2" name="Oval 1593">
              <a:extLst>
                <a:ext uri="{FF2B5EF4-FFF2-40B4-BE49-F238E27FC236}">
                  <a16:creationId xmlns:a16="http://schemas.microsoft.com/office/drawing/2014/main" id="{15C55FF3-A620-4CE5-A0E2-FCB01D1E0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35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3" name="Oval 1594">
              <a:extLst>
                <a:ext uri="{FF2B5EF4-FFF2-40B4-BE49-F238E27FC236}">
                  <a16:creationId xmlns:a16="http://schemas.microsoft.com/office/drawing/2014/main" id="{60AFBEBD-4C5E-42A9-BBD2-30BF0A5FF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23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4" name="Oval 1595">
              <a:extLst>
                <a:ext uri="{FF2B5EF4-FFF2-40B4-BE49-F238E27FC236}">
                  <a16:creationId xmlns:a16="http://schemas.microsoft.com/office/drawing/2014/main" id="{4D70605B-E7DF-4C34-8111-F5E1EC0FA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23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5" name="Oval 1596">
              <a:extLst>
                <a:ext uri="{FF2B5EF4-FFF2-40B4-BE49-F238E27FC236}">
                  <a16:creationId xmlns:a16="http://schemas.microsoft.com/office/drawing/2014/main" id="{DADECB67-8CD6-411F-B244-528546BBA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34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6" name="Oval 1597">
              <a:extLst>
                <a:ext uri="{FF2B5EF4-FFF2-40B4-BE49-F238E27FC236}">
                  <a16:creationId xmlns:a16="http://schemas.microsoft.com/office/drawing/2014/main" id="{167FB858-0975-4672-B3CB-6505D292A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31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7" name="Oval 1598">
              <a:extLst>
                <a:ext uri="{FF2B5EF4-FFF2-40B4-BE49-F238E27FC236}">
                  <a16:creationId xmlns:a16="http://schemas.microsoft.com/office/drawing/2014/main" id="{C02A9ADB-C7C4-4A68-A43B-1DE38D674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32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8" name="Oval 1599">
              <a:extLst>
                <a:ext uri="{FF2B5EF4-FFF2-40B4-BE49-F238E27FC236}">
                  <a16:creationId xmlns:a16="http://schemas.microsoft.com/office/drawing/2014/main" id="{01BC00E7-BA73-47D0-A888-35D47650E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34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79" name="Oval 1600">
              <a:extLst>
                <a:ext uri="{FF2B5EF4-FFF2-40B4-BE49-F238E27FC236}">
                  <a16:creationId xmlns:a16="http://schemas.microsoft.com/office/drawing/2014/main" id="{2F62AFD0-DE09-451B-B0B5-7915FD6E8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35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80" name="Oval 1601">
              <a:extLst>
                <a:ext uri="{FF2B5EF4-FFF2-40B4-BE49-F238E27FC236}">
                  <a16:creationId xmlns:a16="http://schemas.microsoft.com/office/drawing/2014/main" id="{E5E9E706-BD02-4F24-9CFC-8BB3144AD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36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81" name="Oval 1602">
              <a:extLst>
                <a:ext uri="{FF2B5EF4-FFF2-40B4-BE49-F238E27FC236}">
                  <a16:creationId xmlns:a16="http://schemas.microsoft.com/office/drawing/2014/main" id="{6B3F8ABB-C55E-4B3C-BE18-BBCB55358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36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82" name="Oval 1603">
              <a:extLst>
                <a:ext uri="{FF2B5EF4-FFF2-40B4-BE49-F238E27FC236}">
                  <a16:creationId xmlns:a16="http://schemas.microsoft.com/office/drawing/2014/main" id="{8FC8C534-9C78-4A83-AD10-81AC8A74E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6" y="24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83" name="Oval 1604">
              <a:extLst>
                <a:ext uri="{FF2B5EF4-FFF2-40B4-BE49-F238E27FC236}">
                  <a16:creationId xmlns:a16="http://schemas.microsoft.com/office/drawing/2014/main" id="{48685AB4-1540-4ED0-8635-2AF3C5340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9" y="242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84" name="Oval 1605">
              <a:extLst>
                <a:ext uri="{FF2B5EF4-FFF2-40B4-BE49-F238E27FC236}">
                  <a16:creationId xmlns:a16="http://schemas.microsoft.com/office/drawing/2014/main" id="{EBB38FDF-CB6C-430F-A9C6-7110209D3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4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85" name="Oval 1606">
              <a:extLst>
                <a:ext uri="{FF2B5EF4-FFF2-40B4-BE49-F238E27FC236}">
                  <a16:creationId xmlns:a16="http://schemas.microsoft.com/office/drawing/2014/main" id="{6FBDB617-9EFA-4664-B69B-AA3AC5250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38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86" name="Oval 1607">
              <a:extLst>
                <a:ext uri="{FF2B5EF4-FFF2-40B4-BE49-F238E27FC236}">
                  <a16:creationId xmlns:a16="http://schemas.microsoft.com/office/drawing/2014/main" id="{59D7264D-642E-468F-A44D-5BC86C3E3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4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87" name="Oval 1608">
              <a:extLst>
                <a:ext uri="{FF2B5EF4-FFF2-40B4-BE49-F238E27FC236}">
                  <a16:creationId xmlns:a16="http://schemas.microsoft.com/office/drawing/2014/main" id="{3A81E5F1-BFBB-49D7-955B-E7FCABB1A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4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88" name="Oval 1609">
              <a:extLst>
                <a:ext uri="{FF2B5EF4-FFF2-40B4-BE49-F238E27FC236}">
                  <a16:creationId xmlns:a16="http://schemas.microsoft.com/office/drawing/2014/main" id="{6AC466CC-30D0-4350-A38C-74C62C71C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245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89" name="Oval 1610">
              <a:extLst>
                <a:ext uri="{FF2B5EF4-FFF2-40B4-BE49-F238E27FC236}">
                  <a16:creationId xmlns:a16="http://schemas.microsoft.com/office/drawing/2014/main" id="{BAA372A7-6FD8-4E19-BD16-441A6FE52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47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0" name="Oval 1611">
              <a:extLst>
                <a:ext uri="{FF2B5EF4-FFF2-40B4-BE49-F238E27FC236}">
                  <a16:creationId xmlns:a16="http://schemas.microsoft.com/office/drawing/2014/main" id="{F0513DE0-4F0F-4A86-9A8A-807D18099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4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1" name="Oval 1612">
              <a:extLst>
                <a:ext uri="{FF2B5EF4-FFF2-40B4-BE49-F238E27FC236}">
                  <a16:creationId xmlns:a16="http://schemas.microsoft.com/office/drawing/2014/main" id="{85EEABF6-3907-4B3C-ABF6-566E0C1F5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4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2" name="Oval 1613">
              <a:extLst>
                <a:ext uri="{FF2B5EF4-FFF2-40B4-BE49-F238E27FC236}">
                  <a16:creationId xmlns:a16="http://schemas.microsoft.com/office/drawing/2014/main" id="{23231AF6-232B-44DD-9B4E-CD317AA00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248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3" name="Oval 1614">
              <a:extLst>
                <a:ext uri="{FF2B5EF4-FFF2-40B4-BE49-F238E27FC236}">
                  <a16:creationId xmlns:a16="http://schemas.microsoft.com/office/drawing/2014/main" id="{93000285-A0F4-40D6-A634-E9DAB56AD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5" y="249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4" name="Oval 1615">
              <a:extLst>
                <a:ext uri="{FF2B5EF4-FFF2-40B4-BE49-F238E27FC236}">
                  <a16:creationId xmlns:a16="http://schemas.microsoft.com/office/drawing/2014/main" id="{64EE1734-C4A3-46A2-B1DE-79A815CAC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49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5" name="Oval 1616">
              <a:extLst>
                <a:ext uri="{FF2B5EF4-FFF2-40B4-BE49-F238E27FC236}">
                  <a16:creationId xmlns:a16="http://schemas.microsoft.com/office/drawing/2014/main" id="{C0E14074-9622-4337-BAB3-F6441F668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465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6" name="Oval 1617">
              <a:extLst>
                <a:ext uri="{FF2B5EF4-FFF2-40B4-BE49-F238E27FC236}">
                  <a16:creationId xmlns:a16="http://schemas.microsoft.com/office/drawing/2014/main" id="{B7871B21-F9D7-43A4-B212-942FBA8D1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248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7" name="Oval 1618">
              <a:extLst>
                <a:ext uri="{FF2B5EF4-FFF2-40B4-BE49-F238E27FC236}">
                  <a16:creationId xmlns:a16="http://schemas.microsoft.com/office/drawing/2014/main" id="{4EFA1548-82EA-44E3-BDCF-F17296AD0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8" y="247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8" name="Oval 1619">
              <a:extLst>
                <a:ext uri="{FF2B5EF4-FFF2-40B4-BE49-F238E27FC236}">
                  <a16:creationId xmlns:a16="http://schemas.microsoft.com/office/drawing/2014/main" id="{8A97D4F1-6C27-457B-8EB2-AA8BBC69D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45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499" name="Oval 1620">
              <a:extLst>
                <a:ext uri="{FF2B5EF4-FFF2-40B4-BE49-F238E27FC236}">
                  <a16:creationId xmlns:a16="http://schemas.microsoft.com/office/drawing/2014/main" id="{C6AB219B-E333-4A32-B49E-695D9FE8D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8" y="248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00" name="Oval 1621">
              <a:extLst>
                <a:ext uri="{FF2B5EF4-FFF2-40B4-BE49-F238E27FC236}">
                  <a16:creationId xmlns:a16="http://schemas.microsoft.com/office/drawing/2014/main" id="{5C71D49F-1F52-4EFB-9166-E17B50465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8" y="2497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01" name="Oval 1622">
              <a:extLst>
                <a:ext uri="{FF2B5EF4-FFF2-40B4-BE49-F238E27FC236}">
                  <a16:creationId xmlns:a16="http://schemas.microsoft.com/office/drawing/2014/main" id="{9879B46C-5186-42D0-990D-A87389CBA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250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02" name="Oval 1623">
              <a:extLst>
                <a:ext uri="{FF2B5EF4-FFF2-40B4-BE49-F238E27FC236}">
                  <a16:creationId xmlns:a16="http://schemas.microsoft.com/office/drawing/2014/main" id="{6AF1D680-FA79-4CF6-98C5-9F913B5EB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6" y="250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03" name="Oval 1624">
              <a:extLst>
                <a:ext uri="{FF2B5EF4-FFF2-40B4-BE49-F238E27FC236}">
                  <a16:creationId xmlns:a16="http://schemas.microsoft.com/office/drawing/2014/main" id="{576A0EE9-5D7C-484F-88CA-AE0109DEE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241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04" name="Oval 1625">
              <a:extLst>
                <a:ext uri="{FF2B5EF4-FFF2-40B4-BE49-F238E27FC236}">
                  <a16:creationId xmlns:a16="http://schemas.microsoft.com/office/drawing/2014/main" id="{655E180B-664C-4E6A-B4CC-44C25BBEC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439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05" name="Oval 1626">
              <a:extLst>
                <a:ext uri="{FF2B5EF4-FFF2-40B4-BE49-F238E27FC236}">
                  <a16:creationId xmlns:a16="http://schemas.microsoft.com/office/drawing/2014/main" id="{07CB813D-0707-4CF7-80CE-E2B457467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6" y="242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06" name="Oval 1627">
              <a:extLst>
                <a:ext uri="{FF2B5EF4-FFF2-40B4-BE49-F238E27FC236}">
                  <a16:creationId xmlns:a16="http://schemas.microsoft.com/office/drawing/2014/main" id="{E80292CA-07E0-4899-BC37-475FFA44E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361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07" name="Oval 1628">
              <a:extLst>
                <a:ext uri="{FF2B5EF4-FFF2-40B4-BE49-F238E27FC236}">
                  <a16:creationId xmlns:a16="http://schemas.microsoft.com/office/drawing/2014/main" id="{878DC86B-EEC7-4094-B9B8-848897C31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398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08" name="Oval 1629">
              <a:extLst>
                <a:ext uri="{FF2B5EF4-FFF2-40B4-BE49-F238E27FC236}">
                  <a16:creationId xmlns:a16="http://schemas.microsoft.com/office/drawing/2014/main" id="{E3C9F806-42F4-4560-BA5E-F55397CC4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8" y="2458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09" name="Oval 1630">
              <a:extLst>
                <a:ext uri="{FF2B5EF4-FFF2-40B4-BE49-F238E27FC236}">
                  <a16:creationId xmlns:a16="http://schemas.microsoft.com/office/drawing/2014/main" id="{F1FBA850-24A9-4461-9F9F-9BBCF17C8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2429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0" name="Oval 1631">
              <a:extLst>
                <a:ext uri="{FF2B5EF4-FFF2-40B4-BE49-F238E27FC236}">
                  <a16:creationId xmlns:a16="http://schemas.microsoft.com/office/drawing/2014/main" id="{838F7DEC-73E6-49A8-BA46-D9C7263E9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245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1" name="Oval 1632">
              <a:extLst>
                <a:ext uri="{FF2B5EF4-FFF2-40B4-BE49-F238E27FC236}">
                  <a16:creationId xmlns:a16="http://schemas.microsoft.com/office/drawing/2014/main" id="{E0D923B3-04C0-4578-91E2-4D5EBD455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243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2" name="Oval 1633">
              <a:extLst>
                <a:ext uri="{FF2B5EF4-FFF2-40B4-BE49-F238E27FC236}">
                  <a16:creationId xmlns:a16="http://schemas.microsoft.com/office/drawing/2014/main" id="{57803726-9B6A-4579-8926-5C58E4FD0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41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3" name="Oval 1634">
              <a:extLst>
                <a:ext uri="{FF2B5EF4-FFF2-40B4-BE49-F238E27FC236}">
                  <a16:creationId xmlns:a16="http://schemas.microsoft.com/office/drawing/2014/main" id="{923CD474-658F-40A2-97FB-A15B236A1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42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4" name="Oval 1635">
              <a:extLst>
                <a:ext uri="{FF2B5EF4-FFF2-40B4-BE49-F238E27FC236}">
                  <a16:creationId xmlns:a16="http://schemas.microsoft.com/office/drawing/2014/main" id="{92AD5EF9-C5C9-43D9-8609-172A1B118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45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5" name="Oval 1636">
              <a:extLst>
                <a:ext uri="{FF2B5EF4-FFF2-40B4-BE49-F238E27FC236}">
                  <a16:creationId xmlns:a16="http://schemas.microsoft.com/office/drawing/2014/main" id="{8E1493F3-9A38-44CF-A0C1-7A7DF1B67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246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6" name="Oval 1637">
              <a:extLst>
                <a:ext uri="{FF2B5EF4-FFF2-40B4-BE49-F238E27FC236}">
                  <a16:creationId xmlns:a16="http://schemas.microsoft.com/office/drawing/2014/main" id="{290EB9B2-A43D-498C-87CE-FD65D04CA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47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7" name="Oval 1638">
              <a:extLst>
                <a:ext uri="{FF2B5EF4-FFF2-40B4-BE49-F238E27FC236}">
                  <a16:creationId xmlns:a16="http://schemas.microsoft.com/office/drawing/2014/main" id="{5354B329-F1C9-43E4-A75D-0B80296E2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" y="246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8" name="Oval 1639">
              <a:extLst>
                <a:ext uri="{FF2B5EF4-FFF2-40B4-BE49-F238E27FC236}">
                  <a16:creationId xmlns:a16="http://schemas.microsoft.com/office/drawing/2014/main" id="{2A34F0CB-0025-4663-AD47-E8C9BEEAD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249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19" name="Oval 1640">
              <a:extLst>
                <a:ext uri="{FF2B5EF4-FFF2-40B4-BE49-F238E27FC236}">
                  <a16:creationId xmlns:a16="http://schemas.microsoft.com/office/drawing/2014/main" id="{05626968-71D5-4923-96E5-7ECFDBF22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249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0" name="Oval 1641">
              <a:extLst>
                <a:ext uri="{FF2B5EF4-FFF2-40B4-BE49-F238E27FC236}">
                  <a16:creationId xmlns:a16="http://schemas.microsoft.com/office/drawing/2014/main" id="{93D95028-6723-4228-B1E0-75AD946C2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50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1" name="Oval 1642">
              <a:extLst>
                <a:ext uri="{FF2B5EF4-FFF2-40B4-BE49-F238E27FC236}">
                  <a16:creationId xmlns:a16="http://schemas.microsoft.com/office/drawing/2014/main" id="{CC3CD7C6-E061-4550-9BEA-376BCACEE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251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2" name="Oval 1643">
              <a:extLst>
                <a:ext uri="{FF2B5EF4-FFF2-40B4-BE49-F238E27FC236}">
                  <a16:creationId xmlns:a16="http://schemas.microsoft.com/office/drawing/2014/main" id="{B7001361-CDAC-4C3F-A44B-4926FFC79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251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3" name="Oval 1644">
              <a:extLst>
                <a:ext uri="{FF2B5EF4-FFF2-40B4-BE49-F238E27FC236}">
                  <a16:creationId xmlns:a16="http://schemas.microsoft.com/office/drawing/2014/main" id="{9DC27E5D-8384-4A14-B7E5-CBECE5EA2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2445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4" name="Oval 1645">
              <a:extLst>
                <a:ext uri="{FF2B5EF4-FFF2-40B4-BE49-F238E27FC236}">
                  <a16:creationId xmlns:a16="http://schemas.microsoft.com/office/drawing/2014/main" id="{FDDCD777-B609-4E8F-8E87-D1D7BB258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9" y="250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5" name="Oval 1646">
              <a:extLst>
                <a:ext uri="{FF2B5EF4-FFF2-40B4-BE49-F238E27FC236}">
                  <a16:creationId xmlns:a16="http://schemas.microsoft.com/office/drawing/2014/main" id="{B3B98FC5-5AE3-40EC-9C5B-8A7C1EF5F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247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6" name="Oval 1647">
              <a:extLst>
                <a:ext uri="{FF2B5EF4-FFF2-40B4-BE49-F238E27FC236}">
                  <a16:creationId xmlns:a16="http://schemas.microsoft.com/office/drawing/2014/main" id="{F623D6D8-3B18-4068-8F71-10BE552FD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248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7" name="Oval 1648">
              <a:extLst>
                <a:ext uri="{FF2B5EF4-FFF2-40B4-BE49-F238E27FC236}">
                  <a16:creationId xmlns:a16="http://schemas.microsoft.com/office/drawing/2014/main" id="{17EBBF56-2DE6-42BE-A559-1D5DE9EC3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505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8" name="Oval 1649">
              <a:extLst>
                <a:ext uri="{FF2B5EF4-FFF2-40B4-BE49-F238E27FC236}">
                  <a16:creationId xmlns:a16="http://schemas.microsoft.com/office/drawing/2014/main" id="{68935419-8A5D-4569-945A-E71DC8DDE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" y="251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29" name="Oval 1650">
              <a:extLst>
                <a:ext uri="{FF2B5EF4-FFF2-40B4-BE49-F238E27FC236}">
                  <a16:creationId xmlns:a16="http://schemas.microsoft.com/office/drawing/2014/main" id="{10E427E0-F439-4ED7-A2E2-4AAB2A739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25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0" name="Oval 1651">
              <a:extLst>
                <a:ext uri="{FF2B5EF4-FFF2-40B4-BE49-F238E27FC236}">
                  <a16:creationId xmlns:a16="http://schemas.microsoft.com/office/drawing/2014/main" id="{D8601181-B492-40C7-AAF3-A32C60F36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8" y="252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1" name="Oval 1652">
              <a:extLst>
                <a:ext uri="{FF2B5EF4-FFF2-40B4-BE49-F238E27FC236}">
                  <a16:creationId xmlns:a16="http://schemas.microsoft.com/office/drawing/2014/main" id="{C86EA33F-B63B-4412-A460-B2E20515C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280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2" name="Oval 1653">
              <a:extLst>
                <a:ext uri="{FF2B5EF4-FFF2-40B4-BE49-F238E27FC236}">
                  <a16:creationId xmlns:a16="http://schemas.microsoft.com/office/drawing/2014/main" id="{195BD726-ADB8-4A3A-810F-5FF473B6A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301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3" name="Oval 1654">
              <a:extLst>
                <a:ext uri="{FF2B5EF4-FFF2-40B4-BE49-F238E27FC236}">
                  <a16:creationId xmlns:a16="http://schemas.microsoft.com/office/drawing/2014/main" id="{944AE6CC-69F3-430D-8659-3676B37D6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267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4" name="Oval 1655">
              <a:extLst>
                <a:ext uri="{FF2B5EF4-FFF2-40B4-BE49-F238E27FC236}">
                  <a16:creationId xmlns:a16="http://schemas.microsoft.com/office/drawing/2014/main" id="{A275E126-81C8-4ABF-AFB4-45BE341F4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280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5" name="Oval 1656">
              <a:extLst>
                <a:ext uri="{FF2B5EF4-FFF2-40B4-BE49-F238E27FC236}">
                  <a16:creationId xmlns:a16="http://schemas.microsoft.com/office/drawing/2014/main" id="{F52EB318-F9AF-40B4-B8A3-CA8D75357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2301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6" name="Oval 1657">
              <a:extLst>
                <a:ext uri="{FF2B5EF4-FFF2-40B4-BE49-F238E27FC236}">
                  <a16:creationId xmlns:a16="http://schemas.microsoft.com/office/drawing/2014/main" id="{315D8A6A-95ED-4DDD-81AD-DF6F42076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231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7" name="Oval 1658">
              <a:extLst>
                <a:ext uri="{FF2B5EF4-FFF2-40B4-BE49-F238E27FC236}">
                  <a16:creationId xmlns:a16="http://schemas.microsoft.com/office/drawing/2014/main" id="{07EF3B96-51AB-417A-98C6-CBF78ABB3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0" y="2322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8" name="Oval 1659">
              <a:extLst>
                <a:ext uri="{FF2B5EF4-FFF2-40B4-BE49-F238E27FC236}">
                  <a16:creationId xmlns:a16="http://schemas.microsoft.com/office/drawing/2014/main" id="{E8146AC8-9F36-4C02-A17F-D626A72DC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2320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39" name="Oval 1660">
              <a:extLst>
                <a:ext uri="{FF2B5EF4-FFF2-40B4-BE49-F238E27FC236}">
                  <a16:creationId xmlns:a16="http://schemas.microsoft.com/office/drawing/2014/main" id="{6843CC7B-2F77-407E-8242-4CF899D52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291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40" name="Oval 1661">
              <a:extLst>
                <a:ext uri="{FF2B5EF4-FFF2-40B4-BE49-F238E27FC236}">
                  <a16:creationId xmlns:a16="http://schemas.microsoft.com/office/drawing/2014/main" id="{D4EB176F-131A-4E58-9692-360DA42A1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2301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41" name="Oval 1662">
              <a:extLst>
                <a:ext uri="{FF2B5EF4-FFF2-40B4-BE49-F238E27FC236}">
                  <a16:creationId xmlns:a16="http://schemas.microsoft.com/office/drawing/2014/main" id="{3A6C5CED-1337-4677-B0A7-660B45925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2278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42" name="Oval 1663">
              <a:extLst>
                <a:ext uri="{FF2B5EF4-FFF2-40B4-BE49-F238E27FC236}">
                  <a16:creationId xmlns:a16="http://schemas.microsoft.com/office/drawing/2014/main" id="{8D0E3B08-9D24-4197-8AF5-92C995341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" y="2291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43" name="Oval 1664">
              <a:extLst>
                <a:ext uri="{FF2B5EF4-FFF2-40B4-BE49-F238E27FC236}">
                  <a16:creationId xmlns:a16="http://schemas.microsoft.com/office/drawing/2014/main" id="{4CD46476-A9E6-45E6-876B-AED8BEEB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231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44" name="Oval 1665">
              <a:extLst>
                <a:ext uri="{FF2B5EF4-FFF2-40B4-BE49-F238E27FC236}">
                  <a16:creationId xmlns:a16="http://schemas.microsoft.com/office/drawing/2014/main" id="{18E5A7B2-14C2-409F-97F1-2FEB4DCD7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2322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45" name="Oval 1666">
              <a:extLst>
                <a:ext uri="{FF2B5EF4-FFF2-40B4-BE49-F238E27FC236}">
                  <a16:creationId xmlns:a16="http://schemas.microsoft.com/office/drawing/2014/main" id="{1A33455D-CD0E-467D-ADE8-A1662B61F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233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46" name="Oval 1667">
              <a:extLst>
                <a:ext uri="{FF2B5EF4-FFF2-40B4-BE49-F238E27FC236}">
                  <a16:creationId xmlns:a16="http://schemas.microsoft.com/office/drawing/2014/main" id="{C4D3F631-A47D-4E23-8751-D5E5734E1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330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47" name="Oval 1668">
              <a:extLst>
                <a:ext uri="{FF2B5EF4-FFF2-40B4-BE49-F238E27FC236}">
                  <a16:creationId xmlns:a16="http://schemas.microsoft.com/office/drawing/2014/main" id="{B996D2AA-9F11-4ABC-ACD1-8145C7054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8" y="236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48" name="Oval 1669">
              <a:extLst>
                <a:ext uri="{FF2B5EF4-FFF2-40B4-BE49-F238E27FC236}">
                  <a16:creationId xmlns:a16="http://schemas.microsoft.com/office/drawing/2014/main" id="{65594CFB-9048-4F51-A3AC-EC5F3AA6C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237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49" name="Oval 1670">
              <a:extLst>
                <a:ext uri="{FF2B5EF4-FFF2-40B4-BE49-F238E27FC236}">
                  <a16:creationId xmlns:a16="http://schemas.microsoft.com/office/drawing/2014/main" id="{D69D9099-273F-4EE8-8840-DCACD597C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23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0" name="Oval 1671">
              <a:extLst>
                <a:ext uri="{FF2B5EF4-FFF2-40B4-BE49-F238E27FC236}">
                  <a16:creationId xmlns:a16="http://schemas.microsoft.com/office/drawing/2014/main" id="{85A36647-705B-45A1-B1B9-BF6D4B07E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2299"/>
              <a:ext cx="13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1" name="Oval 1672">
              <a:extLst>
                <a:ext uri="{FF2B5EF4-FFF2-40B4-BE49-F238E27FC236}">
                  <a16:creationId xmlns:a16="http://schemas.microsoft.com/office/drawing/2014/main" id="{724532CE-0CF0-4AAE-9E76-80FB72AD5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2320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2" name="Oval 1673">
              <a:extLst>
                <a:ext uri="{FF2B5EF4-FFF2-40B4-BE49-F238E27FC236}">
                  <a16:creationId xmlns:a16="http://schemas.microsoft.com/office/drawing/2014/main" id="{8DD5CE6D-8AB0-4D6D-8B96-7287EE217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2309"/>
              <a:ext cx="12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3" name="Oval 1674">
              <a:extLst>
                <a:ext uri="{FF2B5EF4-FFF2-40B4-BE49-F238E27FC236}">
                  <a16:creationId xmlns:a16="http://schemas.microsoft.com/office/drawing/2014/main" id="{D95DA74C-55E8-4E9F-924E-A8B355E14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286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4" name="Oval 1675">
              <a:extLst>
                <a:ext uri="{FF2B5EF4-FFF2-40B4-BE49-F238E27FC236}">
                  <a16:creationId xmlns:a16="http://schemas.microsoft.com/office/drawing/2014/main" id="{62DBB1FD-AABA-407D-9234-19621D377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299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5" name="Oval 1676">
              <a:extLst>
                <a:ext uri="{FF2B5EF4-FFF2-40B4-BE49-F238E27FC236}">
                  <a16:creationId xmlns:a16="http://schemas.microsoft.com/office/drawing/2014/main" id="{02BD7356-0156-4C49-9E04-2B4B83BDA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320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6" name="Oval 1677">
              <a:extLst>
                <a:ext uri="{FF2B5EF4-FFF2-40B4-BE49-F238E27FC236}">
                  <a16:creationId xmlns:a16="http://schemas.microsoft.com/office/drawing/2014/main" id="{BCEC22C8-21CE-41B3-B68F-F3DCA2B2D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2330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7" name="Oval 1678">
              <a:extLst>
                <a:ext uri="{FF2B5EF4-FFF2-40B4-BE49-F238E27FC236}">
                  <a16:creationId xmlns:a16="http://schemas.microsoft.com/office/drawing/2014/main" id="{BEFE21CF-7340-44E4-9575-107D1A5C0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340"/>
              <a:ext cx="12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8" name="Oval 1679">
              <a:extLst>
                <a:ext uri="{FF2B5EF4-FFF2-40B4-BE49-F238E27FC236}">
                  <a16:creationId xmlns:a16="http://schemas.microsoft.com/office/drawing/2014/main" id="{AC61EA7A-8A03-4475-BDB5-E162621D0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" y="2338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59" name="Oval 1680">
              <a:extLst>
                <a:ext uri="{FF2B5EF4-FFF2-40B4-BE49-F238E27FC236}">
                  <a16:creationId xmlns:a16="http://schemas.microsoft.com/office/drawing/2014/main" id="{0312EE71-7DA2-4811-AE63-F13C5F152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2309"/>
              <a:ext cx="12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60" name="Oval 1681">
              <a:extLst>
                <a:ext uri="{FF2B5EF4-FFF2-40B4-BE49-F238E27FC236}">
                  <a16:creationId xmlns:a16="http://schemas.microsoft.com/office/drawing/2014/main" id="{1F34A0EE-D218-408D-8E65-E0FFA4E92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2330"/>
              <a:ext cx="13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61" name="Oval 1682">
              <a:extLst>
                <a:ext uri="{FF2B5EF4-FFF2-40B4-BE49-F238E27FC236}">
                  <a16:creationId xmlns:a16="http://schemas.microsoft.com/office/drawing/2014/main" id="{1D0C2307-1D2D-4C4E-9777-8C7D0B0BA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2320"/>
              <a:ext cx="13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62" name="Oval 1683">
              <a:extLst>
                <a:ext uri="{FF2B5EF4-FFF2-40B4-BE49-F238E27FC236}">
                  <a16:creationId xmlns:a16="http://schemas.microsoft.com/office/drawing/2014/main" id="{0754A54F-4149-4660-B9D3-E49FECA61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2296"/>
              <a:ext cx="12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63" name="Oval 1684">
              <a:extLst>
                <a:ext uri="{FF2B5EF4-FFF2-40B4-BE49-F238E27FC236}">
                  <a16:creationId xmlns:a16="http://schemas.microsoft.com/office/drawing/2014/main" id="{B15E6AE9-E47A-4659-AB41-D7D53D35D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309"/>
              <a:ext cx="13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64" name="Oval 1685">
              <a:extLst>
                <a:ext uri="{FF2B5EF4-FFF2-40B4-BE49-F238E27FC236}">
                  <a16:creationId xmlns:a16="http://schemas.microsoft.com/office/drawing/2014/main" id="{BAEB2559-945D-4907-A7A5-3882E544C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3" y="2330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65" name="Oval 1686">
              <a:extLst>
                <a:ext uri="{FF2B5EF4-FFF2-40B4-BE49-F238E27FC236}">
                  <a16:creationId xmlns:a16="http://schemas.microsoft.com/office/drawing/2014/main" id="{3A147EF3-EB98-42B6-8E84-495C141ED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2340"/>
              <a:ext cx="13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66" name="Oval 1687">
              <a:extLst>
                <a:ext uri="{FF2B5EF4-FFF2-40B4-BE49-F238E27FC236}">
                  <a16:creationId xmlns:a16="http://schemas.microsoft.com/office/drawing/2014/main" id="{8955B42F-BA77-41B0-B83B-9CCDA2662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2351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67" name="Oval 1688">
              <a:extLst>
                <a:ext uri="{FF2B5EF4-FFF2-40B4-BE49-F238E27FC236}">
                  <a16:creationId xmlns:a16="http://schemas.microsoft.com/office/drawing/2014/main" id="{9BC5ED1D-DC1E-4116-9F8C-9D2156DCE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2348"/>
              <a:ext cx="13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68" name="Oval 1689">
              <a:extLst>
                <a:ext uri="{FF2B5EF4-FFF2-40B4-BE49-F238E27FC236}">
                  <a16:creationId xmlns:a16="http://schemas.microsoft.com/office/drawing/2014/main" id="{46312C80-BC73-456B-8E77-771BBBEC1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23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69" name="Oval 1690">
              <a:extLst>
                <a:ext uri="{FF2B5EF4-FFF2-40B4-BE49-F238E27FC236}">
                  <a16:creationId xmlns:a16="http://schemas.microsoft.com/office/drawing/2014/main" id="{83C87ECE-3089-4B43-BCC9-56E44C8D8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37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0" name="Oval 1691">
              <a:extLst>
                <a:ext uri="{FF2B5EF4-FFF2-40B4-BE49-F238E27FC236}">
                  <a16:creationId xmlns:a16="http://schemas.microsoft.com/office/drawing/2014/main" id="{8CA22262-32AC-4BB7-A68C-639EFE008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8" y="239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1" name="Oval 1692">
              <a:extLst>
                <a:ext uri="{FF2B5EF4-FFF2-40B4-BE49-F238E27FC236}">
                  <a16:creationId xmlns:a16="http://schemas.microsoft.com/office/drawing/2014/main" id="{8BA667BA-88E7-45EF-AFD2-A61E67893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237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2" name="Oval 1693">
              <a:extLst>
                <a:ext uri="{FF2B5EF4-FFF2-40B4-BE49-F238E27FC236}">
                  <a16:creationId xmlns:a16="http://schemas.microsoft.com/office/drawing/2014/main" id="{53ABF7B5-5BA1-4EEA-AFDC-ED218B3FF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35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3" name="Oval 1694">
              <a:extLst>
                <a:ext uri="{FF2B5EF4-FFF2-40B4-BE49-F238E27FC236}">
                  <a16:creationId xmlns:a16="http://schemas.microsoft.com/office/drawing/2014/main" id="{BB09996A-7AAD-4B6A-9DA6-5E6993E97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36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4" name="Oval 1695">
              <a:extLst>
                <a:ext uri="{FF2B5EF4-FFF2-40B4-BE49-F238E27FC236}">
                  <a16:creationId xmlns:a16="http://schemas.microsoft.com/office/drawing/2014/main" id="{37135BA1-DD42-4FFC-8B83-2B7261C2D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38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5" name="Oval 1696">
              <a:extLst>
                <a:ext uri="{FF2B5EF4-FFF2-40B4-BE49-F238E27FC236}">
                  <a16:creationId xmlns:a16="http://schemas.microsoft.com/office/drawing/2014/main" id="{90390D76-A662-4F70-8481-118321B0A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" y="240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6" name="Oval 1697">
              <a:extLst>
                <a:ext uri="{FF2B5EF4-FFF2-40B4-BE49-F238E27FC236}">
                  <a16:creationId xmlns:a16="http://schemas.microsoft.com/office/drawing/2014/main" id="{A6BE9628-C72F-4156-9AEE-7BB19921C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377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7" name="Oval 1698">
              <a:extLst>
                <a:ext uri="{FF2B5EF4-FFF2-40B4-BE49-F238E27FC236}">
                  <a16:creationId xmlns:a16="http://schemas.microsoft.com/office/drawing/2014/main" id="{4052E4B7-5D62-4930-A9B1-FFDC5654B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359"/>
              <a:ext cx="13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8" name="Oval 1699">
              <a:extLst>
                <a:ext uri="{FF2B5EF4-FFF2-40B4-BE49-F238E27FC236}">
                  <a16:creationId xmlns:a16="http://schemas.microsoft.com/office/drawing/2014/main" id="{E97B1061-A723-4337-B029-5CDBAA1DE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34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79" name="Oval 1700">
              <a:extLst>
                <a:ext uri="{FF2B5EF4-FFF2-40B4-BE49-F238E27FC236}">
                  <a16:creationId xmlns:a16="http://schemas.microsoft.com/office/drawing/2014/main" id="{35AEA8BD-63A6-44E0-92BB-8AC99F755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377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80" name="Oval 1701">
              <a:extLst>
                <a:ext uri="{FF2B5EF4-FFF2-40B4-BE49-F238E27FC236}">
                  <a16:creationId xmlns:a16="http://schemas.microsoft.com/office/drawing/2014/main" id="{E9D1B284-D303-4191-A59D-D1252A8C5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232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81" name="Oval 1702">
              <a:extLst>
                <a:ext uri="{FF2B5EF4-FFF2-40B4-BE49-F238E27FC236}">
                  <a16:creationId xmlns:a16="http://schemas.microsoft.com/office/drawing/2014/main" id="{0FB2EE35-77B9-41F7-B4C1-277156760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317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82" name="Oval 1703">
              <a:extLst>
                <a:ext uri="{FF2B5EF4-FFF2-40B4-BE49-F238E27FC236}">
                  <a16:creationId xmlns:a16="http://schemas.microsoft.com/office/drawing/2014/main" id="{EC8E0414-1AFC-4EBA-A0B1-8027627F6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35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83" name="Oval 1704">
              <a:extLst>
                <a:ext uri="{FF2B5EF4-FFF2-40B4-BE49-F238E27FC236}">
                  <a16:creationId xmlns:a16="http://schemas.microsoft.com/office/drawing/2014/main" id="{CD06BABB-B2FF-420D-9E42-8CC6086E5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379"/>
              <a:ext cx="12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84" name="Oval 1705">
              <a:extLst>
                <a:ext uri="{FF2B5EF4-FFF2-40B4-BE49-F238E27FC236}">
                  <a16:creationId xmlns:a16="http://schemas.microsoft.com/office/drawing/2014/main" id="{E91343D9-74F9-436B-A8FF-9E838D32C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46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85" name="Oval 1706">
              <a:extLst>
                <a:ext uri="{FF2B5EF4-FFF2-40B4-BE49-F238E27FC236}">
                  <a16:creationId xmlns:a16="http://schemas.microsoft.com/office/drawing/2014/main" id="{2893A113-36A4-49A6-829C-EEC80B379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2455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86" name="Oval 1707">
              <a:extLst>
                <a:ext uri="{FF2B5EF4-FFF2-40B4-BE49-F238E27FC236}">
                  <a16:creationId xmlns:a16="http://schemas.microsoft.com/office/drawing/2014/main" id="{18AD8B15-3144-4801-AF25-90362D0EE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248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87" name="Oval 1708">
              <a:extLst>
                <a:ext uri="{FF2B5EF4-FFF2-40B4-BE49-F238E27FC236}">
                  <a16:creationId xmlns:a16="http://schemas.microsoft.com/office/drawing/2014/main" id="{3BCCFC2E-BBA6-47E6-ABDA-768CBD949C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249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88" name="Oval 1709">
              <a:extLst>
                <a:ext uri="{FF2B5EF4-FFF2-40B4-BE49-F238E27FC236}">
                  <a16:creationId xmlns:a16="http://schemas.microsoft.com/office/drawing/2014/main" id="{2B9F14F6-CA8A-4CB5-9006-350711AAB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252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89" name="Oval 1710">
              <a:extLst>
                <a:ext uri="{FF2B5EF4-FFF2-40B4-BE49-F238E27FC236}">
                  <a16:creationId xmlns:a16="http://schemas.microsoft.com/office/drawing/2014/main" id="{434721C1-4985-4835-ABD3-861808491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541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0" name="Oval 1711">
              <a:extLst>
                <a:ext uri="{FF2B5EF4-FFF2-40B4-BE49-F238E27FC236}">
                  <a16:creationId xmlns:a16="http://schemas.microsoft.com/office/drawing/2014/main" id="{57BA0B6B-EFD6-4E9A-8B0F-BD04F584F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261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1" name="Oval 1712">
              <a:extLst>
                <a:ext uri="{FF2B5EF4-FFF2-40B4-BE49-F238E27FC236}">
                  <a16:creationId xmlns:a16="http://schemas.microsoft.com/office/drawing/2014/main" id="{F7DEC038-09E7-451B-9C81-327D4BE85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64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2" name="Oval 1713">
              <a:extLst>
                <a:ext uri="{FF2B5EF4-FFF2-40B4-BE49-F238E27FC236}">
                  <a16:creationId xmlns:a16="http://schemas.microsoft.com/office/drawing/2014/main" id="{0FD78C76-DF00-4155-8DB5-7D63E82C6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256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3" name="Oval 1714">
              <a:extLst>
                <a:ext uri="{FF2B5EF4-FFF2-40B4-BE49-F238E27FC236}">
                  <a16:creationId xmlns:a16="http://schemas.microsoft.com/office/drawing/2014/main" id="{2ED857B9-3059-4A3F-9725-FFC462710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2554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4" name="Oval 1715">
              <a:extLst>
                <a:ext uri="{FF2B5EF4-FFF2-40B4-BE49-F238E27FC236}">
                  <a16:creationId xmlns:a16="http://schemas.microsoft.com/office/drawing/2014/main" id="{8E8711E5-FA1E-457F-9FD9-089D8A4CB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259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5" name="Oval 1716">
              <a:extLst>
                <a:ext uri="{FF2B5EF4-FFF2-40B4-BE49-F238E27FC236}">
                  <a16:creationId xmlns:a16="http://schemas.microsoft.com/office/drawing/2014/main" id="{1E0C8E74-666F-43DC-B321-E7BF7995C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60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6" name="Oval 1717">
              <a:extLst>
                <a:ext uri="{FF2B5EF4-FFF2-40B4-BE49-F238E27FC236}">
                  <a16:creationId xmlns:a16="http://schemas.microsoft.com/office/drawing/2014/main" id="{CC674CB9-F6EC-4325-A7CB-9DEFC6F30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2617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7" name="Oval 1718">
              <a:extLst>
                <a:ext uri="{FF2B5EF4-FFF2-40B4-BE49-F238E27FC236}">
                  <a16:creationId xmlns:a16="http://schemas.microsoft.com/office/drawing/2014/main" id="{CC7B053E-0E88-4E12-82D9-E96EB408E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258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8" name="Oval 1719">
              <a:extLst>
                <a:ext uri="{FF2B5EF4-FFF2-40B4-BE49-F238E27FC236}">
                  <a16:creationId xmlns:a16="http://schemas.microsoft.com/office/drawing/2014/main" id="{9FE4137D-5888-40B9-BC82-331896EEA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6" y="264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599" name="Oval 1720">
              <a:extLst>
                <a:ext uri="{FF2B5EF4-FFF2-40B4-BE49-F238E27FC236}">
                  <a16:creationId xmlns:a16="http://schemas.microsoft.com/office/drawing/2014/main" id="{10689A66-84F5-4A9E-887C-6346C432C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588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0" name="Oval 1721">
              <a:extLst>
                <a:ext uri="{FF2B5EF4-FFF2-40B4-BE49-F238E27FC236}">
                  <a16:creationId xmlns:a16="http://schemas.microsoft.com/office/drawing/2014/main" id="{DD0463FA-DE24-4E53-8C9B-03E2E4147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9" y="259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1" name="Oval 1722">
              <a:extLst>
                <a:ext uri="{FF2B5EF4-FFF2-40B4-BE49-F238E27FC236}">
                  <a16:creationId xmlns:a16="http://schemas.microsoft.com/office/drawing/2014/main" id="{1429A73D-7698-4304-A350-CB0D153AA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60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2" name="Oval 1723">
              <a:extLst>
                <a:ext uri="{FF2B5EF4-FFF2-40B4-BE49-F238E27FC236}">
                  <a16:creationId xmlns:a16="http://schemas.microsoft.com/office/drawing/2014/main" id="{EB05ABE6-C19D-46FB-A64B-85CE3643F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2624"/>
              <a:ext cx="12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3" name="Oval 1724">
              <a:extLst>
                <a:ext uri="{FF2B5EF4-FFF2-40B4-BE49-F238E27FC236}">
                  <a16:creationId xmlns:a16="http://schemas.microsoft.com/office/drawing/2014/main" id="{E3D1879C-9305-486B-883E-71E2D485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2627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4" name="Oval 1725">
              <a:extLst>
                <a:ext uri="{FF2B5EF4-FFF2-40B4-BE49-F238E27FC236}">
                  <a16:creationId xmlns:a16="http://schemas.microsoft.com/office/drawing/2014/main" id="{BD9A4C11-CD63-4243-868C-BB89FEA46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2562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5" name="Oval 1726">
              <a:extLst>
                <a:ext uri="{FF2B5EF4-FFF2-40B4-BE49-F238E27FC236}">
                  <a16:creationId xmlns:a16="http://schemas.microsoft.com/office/drawing/2014/main" id="{0ED037E7-6C55-4B16-A551-503C33EB2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583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6" name="Oval 1727">
              <a:extLst>
                <a:ext uri="{FF2B5EF4-FFF2-40B4-BE49-F238E27FC236}">
                  <a16:creationId xmlns:a16="http://schemas.microsoft.com/office/drawing/2014/main" id="{BDB1B2F0-821E-45AE-BA26-B1BF2AAB7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3" y="247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7" name="Oval 1728">
              <a:extLst>
                <a:ext uri="{FF2B5EF4-FFF2-40B4-BE49-F238E27FC236}">
                  <a16:creationId xmlns:a16="http://schemas.microsoft.com/office/drawing/2014/main" id="{108BB4A6-D295-4DC0-8293-BA7D16574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244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8" name="Oval 1729">
              <a:extLst>
                <a:ext uri="{FF2B5EF4-FFF2-40B4-BE49-F238E27FC236}">
                  <a16:creationId xmlns:a16="http://schemas.microsoft.com/office/drawing/2014/main" id="{DE6C7527-D049-46CD-A5D1-040D79232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468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09" name="Oval 1730">
              <a:extLst>
                <a:ext uri="{FF2B5EF4-FFF2-40B4-BE49-F238E27FC236}">
                  <a16:creationId xmlns:a16="http://schemas.microsoft.com/office/drawing/2014/main" id="{4D3CE2FD-F386-4DDA-8E9C-93869EB65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6" y="2481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0" name="Oval 1731">
              <a:extLst>
                <a:ext uri="{FF2B5EF4-FFF2-40B4-BE49-F238E27FC236}">
                  <a16:creationId xmlns:a16="http://schemas.microsoft.com/office/drawing/2014/main" id="{E032CC0B-75A3-4484-93E4-770BF0733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1" y="250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1" name="Oval 1732">
              <a:extLst>
                <a:ext uri="{FF2B5EF4-FFF2-40B4-BE49-F238E27FC236}">
                  <a16:creationId xmlns:a16="http://schemas.microsoft.com/office/drawing/2014/main" id="{56864040-DC78-46C3-AE21-B0C31D635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235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2" name="Oval 1733">
              <a:extLst>
                <a:ext uri="{FF2B5EF4-FFF2-40B4-BE49-F238E27FC236}">
                  <a16:creationId xmlns:a16="http://schemas.microsoft.com/office/drawing/2014/main" id="{CA60C8E8-7326-452F-918E-14CAA7986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327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3" name="Oval 1734">
              <a:extLst>
                <a:ext uri="{FF2B5EF4-FFF2-40B4-BE49-F238E27FC236}">
                  <a16:creationId xmlns:a16="http://schemas.microsoft.com/office/drawing/2014/main" id="{1E84A313-4A20-4136-A19D-447A9A2F5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273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4" name="Oval 1735">
              <a:extLst>
                <a:ext uri="{FF2B5EF4-FFF2-40B4-BE49-F238E27FC236}">
                  <a16:creationId xmlns:a16="http://schemas.microsoft.com/office/drawing/2014/main" id="{3AF433F5-CA8D-4AD0-AA27-B90792DF5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262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5" name="Oval 1736">
              <a:extLst>
                <a:ext uri="{FF2B5EF4-FFF2-40B4-BE49-F238E27FC236}">
                  <a16:creationId xmlns:a16="http://schemas.microsoft.com/office/drawing/2014/main" id="{CD53065B-9ADD-4AF9-A471-13D387450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278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6" name="Oval 1737">
              <a:extLst>
                <a:ext uri="{FF2B5EF4-FFF2-40B4-BE49-F238E27FC236}">
                  <a16:creationId xmlns:a16="http://schemas.microsoft.com/office/drawing/2014/main" id="{FF9408A9-7FB3-47F6-9718-C40278C4C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224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7" name="Oval 1738">
              <a:extLst>
                <a:ext uri="{FF2B5EF4-FFF2-40B4-BE49-F238E27FC236}">
                  <a16:creationId xmlns:a16="http://schemas.microsoft.com/office/drawing/2014/main" id="{938105A8-5393-4CC4-905B-B7D91A62C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228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8" name="Oval 1739">
              <a:extLst>
                <a:ext uri="{FF2B5EF4-FFF2-40B4-BE49-F238E27FC236}">
                  <a16:creationId xmlns:a16="http://schemas.microsoft.com/office/drawing/2014/main" id="{4EF84427-6F42-4779-826A-F80EC2206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21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19" name="Oval 1740">
              <a:extLst>
                <a:ext uri="{FF2B5EF4-FFF2-40B4-BE49-F238E27FC236}">
                  <a16:creationId xmlns:a16="http://schemas.microsoft.com/office/drawing/2014/main" id="{55E6C708-D288-4F2F-9214-49C2F202F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39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0" name="Oval 1741">
              <a:extLst>
                <a:ext uri="{FF2B5EF4-FFF2-40B4-BE49-F238E27FC236}">
                  <a16:creationId xmlns:a16="http://schemas.microsoft.com/office/drawing/2014/main" id="{2845565A-4D3C-479C-ADAA-05977E0CD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2408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1" name="Oval 1742">
              <a:extLst>
                <a:ext uri="{FF2B5EF4-FFF2-40B4-BE49-F238E27FC236}">
                  <a16:creationId xmlns:a16="http://schemas.microsoft.com/office/drawing/2014/main" id="{F4B82543-7D58-4781-ABA8-7AB802CD8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45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2" name="Oval 1743">
              <a:extLst>
                <a:ext uri="{FF2B5EF4-FFF2-40B4-BE49-F238E27FC236}">
                  <a16:creationId xmlns:a16="http://schemas.microsoft.com/office/drawing/2014/main" id="{567EF3BF-0BBC-40B4-B50C-42B0D1F8F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288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3" name="Oval 1744">
              <a:extLst>
                <a:ext uri="{FF2B5EF4-FFF2-40B4-BE49-F238E27FC236}">
                  <a16:creationId xmlns:a16="http://schemas.microsoft.com/office/drawing/2014/main" id="{3AA6569A-6AFD-45D7-A428-BDEB2D936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25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4" name="Oval 1745">
              <a:extLst>
                <a:ext uri="{FF2B5EF4-FFF2-40B4-BE49-F238E27FC236}">
                  <a16:creationId xmlns:a16="http://schemas.microsoft.com/office/drawing/2014/main" id="{68856B50-F68E-4C2D-AE77-059A039D7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26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5" name="Oval 1746">
              <a:extLst>
                <a:ext uri="{FF2B5EF4-FFF2-40B4-BE49-F238E27FC236}">
                  <a16:creationId xmlns:a16="http://schemas.microsoft.com/office/drawing/2014/main" id="{A70C9053-0E7F-4CCB-A2C9-6EA12F453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226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6" name="Oval 1747">
              <a:extLst>
                <a:ext uri="{FF2B5EF4-FFF2-40B4-BE49-F238E27FC236}">
                  <a16:creationId xmlns:a16="http://schemas.microsoft.com/office/drawing/2014/main" id="{7F186535-B654-4DA0-9D8D-215F86826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6" y="2260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7" name="Oval 1748">
              <a:extLst>
                <a:ext uri="{FF2B5EF4-FFF2-40B4-BE49-F238E27FC236}">
                  <a16:creationId xmlns:a16="http://schemas.microsoft.com/office/drawing/2014/main" id="{DF4B49EA-191C-40A5-9151-D3816CF28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22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8" name="Oval 1749">
              <a:extLst>
                <a:ext uri="{FF2B5EF4-FFF2-40B4-BE49-F238E27FC236}">
                  <a16:creationId xmlns:a16="http://schemas.microsoft.com/office/drawing/2014/main" id="{AEF99DC7-29BF-4B74-9328-C5E73045E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2197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29" name="Oval 1750">
              <a:extLst>
                <a:ext uri="{FF2B5EF4-FFF2-40B4-BE49-F238E27FC236}">
                  <a16:creationId xmlns:a16="http://schemas.microsoft.com/office/drawing/2014/main" id="{8BEE110A-D787-45E5-805E-EC6E90AD9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2221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0" name="Oval 1751">
              <a:extLst>
                <a:ext uri="{FF2B5EF4-FFF2-40B4-BE49-F238E27FC236}">
                  <a16:creationId xmlns:a16="http://schemas.microsoft.com/office/drawing/2014/main" id="{5A366800-E124-4E9C-8D8E-FB5B44974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2121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1" name="Oval 1752">
              <a:extLst>
                <a:ext uri="{FF2B5EF4-FFF2-40B4-BE49-F238E27FC236}">
                  <a16:creationId xmlns:a16="http://schemas.microsoft.com/office/drawing/2014/main" id="{E0EAE368-2A08-479A-8BBC-E14B903A5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14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2" name="Oval 1753">
              <a:extLst>
                <a:ext uri="{FF2B5EF4-FFF2-40B4-BE49-F238E27FC236}">
                  <a16:creationId xmlns:a16="http://schemas.microsoft.com/office/drawing/2014/main" id="{3C978C78-9F7A-4D9C-80E2-3AACF8E54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216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3" name="Oval 1754">
              <a:extLst>
                <a:ext uri="{FF2B5EF4-FFF2-40B4-BE49-F238E27FC236}">
                  <a16:creationId xmlns:a16="http://schemas.microsoft.com/office/drawing/2014/main" id="{63FA89C2-D228-407F-938F-F3A11BAC6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234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4" name="Oval 1755">
              <a:extLst>
                <a:ext uri="{FF2B5EF4-FFF2-40B4-BE49-F238E27FC236}">
                  <a16:creationId xmlns:a16="http://schemas.microsoft.com/office/drawing/2014/main" id="{52E25BBC-7F88-47B2-B803-06DFBDA15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38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5" name="Oval 1756">
              <a:extLst>
                <a:ext uri="{FF2B5EF4-FFF2-40B4-BE49-F238E27FC236}">
                  <a16:creationId xmlns:a16="http://schemas.microsoft.com/office/drawing/2014/main" id="{900EEC73-1871-49A6-A908-DB30BAE24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237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6" name="Oval 1757">
              <a:extLst>
                <a:ext uri="{FF2B5EF4-FFF2-40B4-BE49-F238E27FC236}">
                  <a16:creationId xmlns:a16="http://schemas.microsoft.com/office/drawing/2014/main" id="{4B0DB817-A5B3-433B-B8BE-BBE66B06A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235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7" name="Oval 1758">
              <a:extLst>
                <a:ext uri="{FF2B5EF4-FFF2-40B4-BE49-F238E27FC236}">
                  <a16:creationId xmlns:a16="http://schemas.microsoft.com/office/drawing/2014/main" id="{9DD808EE-D4CB-440B-AEAF-EC5E18B4F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236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8" name="Oval 1759">
              <a:extLst>
                <a:ext uri="{FF2B5EF4-FFF2-40B4-BE49-F238E27FC236}">
                  <a16:creationId xmlns:a16="http://schemas.microsoft.com/office/drawing/2014/main" id="{B30E22F8-C084-46D7-8E2B-B2EE9A5DB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2377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39" name="Oval 1760">
              <a:extLst>
                <a:ext uri="{FF2B5EF4-FFF2-40B4-BE49-F238E27FC236}">
                  <a16:creationId xmlns:a16="http://schemas.microsoft.com/office/drawing/2014/main" id="{50E5895E-152E-41A3-A291-5E4816DDA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42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0" name="Oval 1761">
              <a:extLst>
                <a:ext uri="{FF2B5EF4-FFF2-40B4-BE49-F238E27FC236}">
                  <a16:creationId xmlns:a16="http://schemas.microsoft.com/office/drawing/2014/main" id="{96D3077E-FB6D-460A-8FC0-A8840B07D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2463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1" name="Oval 1762">
              <a:extLst>
                <a:ext uri="{FF2B5EF4-FFF2-40B4-BE49-F238E27FC236}">
                  <a16:creationId xmlns:a16="http://schemas.microsoft.com/office/drawing/2014/main" id="{329EC3A6-AB32-4546-BE0D-66FC1DAA7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2437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2" name="Oval 1763">
              <a:extLst>
                <a:ext uri="{FF2B5EF4-FFF2-40B4-BE49-F238E27FC236}">
                  <a16:creationId xmlns:a16="http://schemas.microsoft.com/office/drawing/2014/main" id="{9FA25A02-DCB8-4ED3-AD0D-16E3F4315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447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3" name="Oval 1764">
              <a:extLst>
                <a:ext uri="{FF2B5EF4-FFF2-40B4-BE49-F238E27FC236}">
                  <a16:creationId xmlns:a16="http://schemas.microsoft.com/office/drawing/2014/main" id="{B549EFA6-00F0-4AF7-81BC-966BE483E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236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4" name="Oval 1765">
              <a:extLst>
                <a:ext uri="{FF2B5EF4-FFF2-40B4-BE49-F238E27FC236}">
                  <a16:creationId xmlns:a16="http://schemas.microsoft.com/office/drawing/2014/main" id="{FE220C8B-A270-400F-8ADC-C188E7ADC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403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5" name="Oval 1766">
              <a:extLst>
                <a:ext uri="{FF2B5EF4-FFF2-40B4-BE49-F238E27FC236}">
                  <a16:creationId xmlns:a16="http://schemas.microsoft.com/office/drawing/2014/main" id="{F7D4AE25-0A36-4769-8328-2CD552456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2426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6" name="Oval 1767">
              <a:extLst>
                <a:ext uri="{FF2B5EF4-FFF2-40B4-BE49-F238E27FC236}">
                  <a16:creationId xmlns:a16="http://schemas.microsoft.com/office/drawing/2014/main" id="{5EAEA31E-A81D-4B85-8E61-428F6C031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2387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7" name="Oval 1768">
              <a:extLst>
                <a:ext uri="{FF2B5EF4-FFF2-40B4-BE49-F238E27FC236}">
                  <a16:creationId xmlns:a16="http://schemas.microsoft.com/office/drawing/2014/main" id="{AA3AAD0D-EF96-4FEA-872D-8D672F603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250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8" name="Oval 1769">
              <a:extLst>
                <a:ext uri="{FF2B5EF4-FFF2-40B4-BE49-F238E27FC236}">
                  <a16:creationId xmlns:a16="http://schemas.microsoft.com/office/drawing/2014/main" id="{265F08C5-B375-4089-8F68-C34E5DCED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252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49" name="Oval 1770">
              <a:extLst>
                <a:ext uri="{FF2B5EF4-FFF2-40B4-BE49-F238E27FC236}">
                  <a16:creationId xmlns:a16="http://schemas.microsoft.com/office/drawing/2014/main" id="{1832E70C-1FC7-4A6F-AF6D-C8B6CD059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2465"/>
              <a:ext cx="12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0" name="Oval 1771">
              <a:extLst>
                <a:ext uri="{FF2B5EF4-FFF2-40B4-BE49-F238E27FC236}">
                  <a16:creationId xmlns:a16="http://schemas.microsoft.com/office/drawing/2014/main" id="{9A3657FC-1D7B-4BE1-BA51-75E79DBCA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429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1" name="Oval 1772">
              <a:extLst>
                <a:ext uri="{FF2B5EF4-FFF2-40B4-BE49-F238E27FC236}">
                  <a16:creationId xmlns:a16="http://schemas.microsoft.com/office/drawing/2014/main" id="{32717BB3-8FA4-464C-B49D-013EDAD2D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57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2" name="Oval 1773">
              <a:extLst>
                <a:ext uri="{FF2B5EF4-FFF2-40B4-BE49-F238E27FC236}">
                  <a16:creationId xmlns:a16="http://schemas.microsoft.com/office/drawing/2014/main" id="{FA0FF95B-38CB-4C2A-BC6A-7D0DC31BD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2570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3" name="Oval 1774">
              <a:extLst>
                <a:ext uri="{FF2B5EF4-FFF2-40B4-BE49-F238E27FC236}">
                  <a16:creationId xmlns:a16="http://schemas.microsoft.com/office/drawing/2014/main" id="{F89F5C59-98F3-412E-8CC6-C144D4869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44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4" name="Oval 1775">
              <a:extLst>
                <a:ext uri="{FF2B5EF4-FFF2-40B4-BE49-F238E27FC236}">
                  <a16:creationId xmlns:a16="http://schemas.microsoft.com/office/drawing/2014/main" id="{BF19C9B2-C9D9-4D5E-B017-D73B5FA51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242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5" name="Oval 1776">
              <a:extLst>
                <a:ext uri="{FF2B5EF4-FFF2-40B4-BE49-F238E27FC236}">
                  <a16:creationId xmlns:a16="http://schemas.microsoft.com/office/drawing/2014/main" id="{352E3B3F-D3E5-44B5-A992-0C0C342EE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353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6" name="Oval 1777">
              <a:extLst>
                <a:ext uri="{FF2B5EF4-FFF2-40B4-BE49-F238E27FC236}">
                  <a16:creationId xmlns:a16="http://schemas.microsoft.com/office/drawing/2014/main" id="{6B11DA83-D333-4C68-8B15-A19CBF0DB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395"/>
              <a:ext cx="12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7" name="Oval 1778">
              <a:extLst>
                <a:ext uri="{FF2B5EF4-FFF2-40B4-BE49-F238E27FC236}">
                  <a16:creationId xmlns:a16="http://schemas.microsoft.com/office/drawing/2014/main" id="{0CB825EB-7E9A-4B76-B18C-F7C44A01E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32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8" name="Oval 1779">
              <a:extLst>
                <a:ext uri="{FF2B5EF4-FFF2-40B4-BE49-F238E27FC236}">
                  <a16:creationId xmlns:a16="http://schemas.microsoft.com/office/drawing/2014/main" id="{24A20A73-2007-403C-8B6D-EA1C21EC0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35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59" name="Oval 1780">
              <a:extLst>
                <a:ext uri="{FF2B5EF4-FFF2-40B4-BE49-F238E27FC236}">
                  <a16:creationId xmlns:a16="http://schemas.microsoft.com/office/drawing/2014/main" id="{83743F13-6C23-4E71-A9F3-F9C627100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40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60" name="Oval 1781">
              <a:extLst>
                <a:ext uri="{FF2B5EF4-FFF2-40B4-BE49-F238E27FC236}">
                  <a16:creationId xmlns:a16="http://schemas.microsoft.com/office/drawing/2014/main" id="{4862131B-C32F-4B6D-A307-F88AB0067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400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61" name="Oval 1782">
              <a:extLst>
                <a:ext uri="{FF2B5EF4-FFF2-40B4-BE49-F238E27FC236}">
                  <a16:creationId xmlns:a16="http://schemas.microsoft.com/office/drawing/2014/main" id="{90DB4536-C867-470C-8C68-D52BAA594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236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62" name="Oval 1783">
              <a:extLst>
                <a:ext uri="{FF2B5EF4-FFF2-40B4-BE49-F238E27FC236}">
                  <a16:creationId xmlns:a16="http://schemas.microsoft.com/office/drawing/2014/main" id="{73B37406-DED0-4979-A002-9EFA0533E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2390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63" name="Oval 1784">
              <a:extLst>
                <a:ext uri="{FF2B5EF4-FFF2-40B4-BE49-F238E27FC236}">
                  <a16:creationId xmlns:a16="http://schemas.microsoft.com/office/drawing/2014/main" id="{BEC2DD15-E59E-4DAC-89E5-D90FD83BA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42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64" name="Oval 1785">
              <a:extLst>
                <a:ext uri="{FF2B5EF4-FFF2-40B4-BE49-F238E27FC236}">
                  <a16:creationId xmlns:a16="http://schemas.microsoft.com/office/drawing/2014/main" id="{404EFF3E-AECD-4F54-BB3D-C6EB04415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44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65" name="Oval 1786">
              <a:extLst>
                <a:ext uri="{FF2B5EF4-FFF2-40B4-BE49-F238E27FC236}">
                  <a16:creationId xmlns:a16="http://schemas.microsoft.com/office/drawing/2014/main" id="{A325F342-F5E9-4193-B4A7-B5526B6EB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2432"/>
              <a:ext cx="17" cy="2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66" name="Oval 1787">
              <a:extLst>
                <a:ext uri="{FF2B5EF4-FFF2-40B4-BE49-F238E27FC236}">
                  <a16:creationId xmlns:a16="http://schemas.microsoft.com/office/drawing/2014/main" id="{E58A4575-4A95-4982-9AE3-5F58C8EFD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403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67" name="Oval 1788">
              <a:extLst>
                <a:ext uri="{FF2B5EF4-FFF2-40B4-BE49-F238E27FC236}">
                  <a16:creationId xmlns:a16="http://schemas.microsoft.com/office/drawing/2014/main" id="{5FC5ADC8-A609-4E0C-BC75-DFBC668E3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520"/>
              <a:ext cx="20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68" name="Oval 1789">
              <a:extLst>
                <a:ext uri="{FF2B5EF4-FFF2-40B4-BE49-F238E27FC236}">
                  <a16:creationId xmlns:a16="http://schemas.microsoft.com/office/drawing/2014/main" id="{E3039E94-ADA1-4A79-814C-99B7AC46F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55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69" name="Oval 1790">
              <a:extLst>
                <a:ext uri="{FF2B5EF4-FFF2-40B4-BE49-F238E27FC236}">
                  <a16:creationId xmlns:a16="http://schemas.microsoft.com/office/drawing/2014/main" id="{0E3D1D49-7CFD-4162-874F-899B1BCC2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2559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0" name="Oval 1791">
              <a:extLst>
                <a:ext uri="{FF2B5EF4-FFF2-40B4-BE49-F238E27FC236}">
                  <a16:creationId xmlns:a16="http://schemas.microsoft.com/office/drawing/2014/main" id="{ED58E787-1091-4A70-8715-0CC09CC39C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6" y="2531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1" name="Oval 1792">
              <a:extLst>
                <a:ext uri="{FF2B5EF4-FFF2-40B4-BE49-F238E27FC236}">
                  <a16:creationId xmlns:a16="http://schemas.microsoft.com/office/drawing/2014/main" id="{C0E0889D-6C47-4F27-9C9F-6B1266C60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2486"/>
              <a:ext cx="19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2" name="Oval 1793">
              <a:extLst>
                <a:ext uri="{FF2B5EF4-FFF2-40B4-BE49-F238E27FC236}">
                  <a16:creationId xmlns:a16="http://schemas.microsoft.com/office/drawing/2014/main" id="{D956BDC3-118A-44EB-BF5E-6E1E71281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2507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3" name="Oval 1794">
              <a:extLst>
                <a:ext uri="{FF2B5EF4-FFF2-40B4-BE49-F238E27FC236}">
                  <a16:creationId xmlns:a16="http://schemas.microsoft.com/office/drawing/2014/main" id="{D8F847D9-0088-4B1E-98C2-BB0F3E053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248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4" name="Oval 1795">
              <a:extLst>
                <a:ext uri="{FF2B5EF4-FFF2-40B4-BE49-F238E27FC236}">
                  <a16:creationId xmlns:a16="http://schemas.microsoft.com/office/drawing/2014/main" id="{BF1A99F1-377F-4589-8F06-392B7BF52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247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5" name="Oval 1796">
              <a:extLst>
                <a:ext uri="{FF2B5EF4-FFF2-40B4-BE49-F238E27FC236}">
                  <a16:creationId xmlns:a16="http://schemas.microsoft.com/office/drawing/2014/main" id="{5C7068C6-8D2D-48D3-9990-8599821CF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2432"/>
              <a:ext cx="17" cy="2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6" name="Oval 1797">
              <a:extLst>
                <a:ext uri="{FF2B5EF4-FFF2-40B4-BE49-F238E27FC236}">
                  <a16:creationId xmlns:a16="http://schemas.microsoft.com/office/drawing/2014/main" id="{F527B8AC-3BD7-4B71-A739-B9E45F906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419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7" name="Oval 1798">
              <a:extLst>
                <a:ext uri="{FF2B5EF4-FFF2-40B4-BE49-F238E27FC236}">
                  <a16:creationId xmlns:a16="http://schemas.microsoft.com/office/drawing/2014/main" id="{53867BFB-3E97-43CB-B696-A0B79C3D5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473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8" name="Oval 1799">
              <a:extLst>
                <a:ext uri="{FF2B5EF4-FFF2-40B4-BE49-F238E27FC236}">
                  <a16:creationId xmlns:a16="http://schemas.microsoft.com/office/drawing/2014/main" id="{386745E9-CCFC-4DA8-9264-621E345DD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49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79" name="Oval 1800">
              <a:extLst>
                <a:ext uri="{FF2B5EF4-FFF2-40B4-BE49-F238E27FC236}">
                  <a16:creationId xmlns:a16="http://schemas.microsoft.com/office/drawing/2014/main" id="{EFC7AEC4-EE6A-4FD1-8C4F-E2036A8AF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518"/>
              <a:ext cx="17" cy="2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80" name="Oval 1801">
              <a:extLst>
                <a:ext uri="{FF2B5EF4-FFF2-40B4-BE49-F238E27FC236}">
                  <a16:creationId xmlns:a16="http://schemas.microsoft.com/office/drawing/2014/main" id="{5EBC645D-DBD5-46F4-8977-04E1888AB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484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81" name="Oval 1802">
              <a:extLst>
                <a:ext uri="{FF2B5EF4-FFF2-40B4-BE49-F238E27FC236}">
                  <a16:creationId xmlns:a16="http://schemas.microsoft.com/office/drawing/2014/main" id="{8787332F-0A8A-4B58-927D-39CFBCBB6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232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82" name="Oval 1803">
              <a:extLst>
                <a:ext uri="{FF2B5EF4-FFF2-40B4-BE49-F238E27FC236}">
                  <a16:creationId xmlns:a16="http://schemas.microsoft.com/office/drawing/2014/main" id="{D3AB12B6-3149-4C77-991B-795FC7C33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2325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83" name="Oval 1804">
              <a:extLst>
                <a:ext uri="{FF2B5EF4-FFF2-40B4-BE49-F238E27FC236}">
                  <a16:creationId xmlns:a16="http://schemas.microsoft.com/office/drawing/2014/main" id="{D363A5D3-02F3-4A9D-A449-40C2CBBE5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353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84" name="Oval 1805">
              <a:extLst>
                <a:ext uri="{FF2B5EF4-FFF2-40B4-BE49-F238E27FC236}">
                  <a16:creationId xmlns:a16="http://schemas.microsoft.com/office/drawing/2014/main" id="{F8B988F2-147E-4C30-AE57-5635D6C7D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236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85" name="Oval 1806">
              <a:extLst>
                <a:ext uri="{FF2B5EF4-FFF2-40B4-BE49-F238E27FC236}">
                  <a16:creationId xmlns:a16="http://schemas.microsoft.com/office/drawing/2014/main" id="{8A68A306-5DC2-49C4-BD94-E340A49F4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236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86" name="Oval 1807">
              <a:extLst>
                <a:ext uri="{FF2B5EF4-FFF2-40B4-BE49-F238E27FC236}">
                  <a16:creationId xmlns:a16="http://schemas.microsoft.com/office/drawing/2014/main" id="{8E8455BD-3610-43CA-AD23-CA1BACBD4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2393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87" name="Oval 1808">
              <a:extLst>
                <a:ext uri="{FF2B5EF4-FFF2-40B4-BE49-F238E27FC236}">
                  <a16:creationId xmlns:a16="http://schemas.microsoft.com/office/drawing/2014/main" id="{6CB022E2-32AB-4D64-B68D-D1F8DB761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2408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88" name="Oval 1809">
              <a:extLst>
                <a:ext uri="{FF2B5EF4-FFF2-40B4-BE49-F238E27FC236}">
                  <a16:creationId xmlns:a16="http://schemas.microsoft.com/office/drawing/2014/main" id="{638C7400-08F2-4C0F-8A73-A5D6C5CEC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2338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89" name="Oval 1810">
              <a:extLst>
                <a:ext uri="{FF2B5EF4-FFF2-40B4-BE49-F238E27FC236}">
                  <a16:creationId xmlns:a16="http://schemas.microsoft.com/office/drawing/2014/main" id="{FCE23433-FB54-42D0-9127-7715419CF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2304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90" name="Oval 1811">
              <a:extLst>
                <a:ext uri="{FF2B5EF4-FFF2-40B4-BE49-F238E27FC236}">
                  <a16:creationId xmlns:a16="http://schemas.microsoft.com/office/drawing/2014/main" id="{8A08F604-59FA-4D04-8EF0-A01D1A662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432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91" name="Oval 1812">
              <a:extLst>
                <a:ext uri="{FF2B5EF4-FFF2-40B4-BE49-F238E27FC236}">
                  <a16:creationId xmlns:a16="http://schemas.microsoft.com/office/drawing/2014/main" id="{9D750F73-2DC7-41CF-B468-57559D782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3" y="2465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92" name="Oval 1813">
              <a:extLst>
                <a:ext uri="{FF2B5EF4-FFF2-40B4-BE49-F238E27FC236}">
                  <a16:creationId xmlns:a16="http://schemas.microsoft.com/office/drawing/2014/main" id="{81F7B17D-643B-4163-9907-CD7BC8C96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5" y="2437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93" name="Oval 1814">
              <a:extLst>
                <a:ext uri="{FF2B5EF4-FFF2-40B4-BE49-F238E27FC236}">
                  <a16:creationId xmlns:a16="http://schemas.microsoft.com/office/drawing/2014/main" id="{27560DB2-B997-416C-9FE4-613F2BDF4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" y="242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94" name="Oval 1815">
              <a:extLst>
                <a:ext uri="{FF2B5EF4-FFF2-40B4-BE49-F238E27FC236}">
                  <a16:creationId xmlns:a16="http://schemas.microsoft.com/office/drawing/2014/main" id="{7AD9BD8C-D95A-4593-8DA2-54030BB42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248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95" name="Oval 1816">
              <a:extLst>
                <a:ext uri="{FF2B5EF4-FFF2-40B4-BE49-F238E27FC236}">
                  <a16:creationId xmlns:a16="http://schemas.microsoft.com/office/drawing/2014/main" id="{691473F4-9D50-4874-AA3D-485E0F4D0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251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96" name="Oval 1817">
              <a:extLst>
                <a:ext uri="{FF2B5EF4-FFF2-40B4-BE49-F238E27FC236}">
                  <a16:creationId xmlns:a16="http://schemas.microsoft.com/office/drawing/2014/main" id="{91C53AD3-ED91-45F0-9697-129B8679C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353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97" name="Oval 1818">
              <a:extLst>
                <a:ext uri="{FF2B5EF4-FFF2-40B4-BE49-F238E27FC236}">
                  <a16:creationId xmlns:a16="http://schemas.microsoft.com/office/drawing/2014/main" id="{C99CFA4A-8E27-4320-B1B3-1F3303C51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7" y="2377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98" name="Oval 1819">
              <a:extLst>
                <a:ext uri="{FF2B5EF4-FFF2-40B4-BE49-F238E27FC236}">
                  <a16:creationId xmlns:a16="http://schemas.microsoft.com/office/drawing/2014/main" id="{6C57C0F4-282D-4916-85E2-EFB2FBE81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416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699" name="Oval 1820">
              <a:extLst>
                <a:ext uri="{FF2B5EF4-FFF2-40B4-BE49-F238E27FC236}">
                  <a16:creationId xmlns:a16="http://schemas.microsoft.com/office/drawing/2014/main" id="{5AA34A8C-2475-49D6-905C-B37B88F8A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439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00" name="Oval 1821">
              <a:extLst>
                <a:ext uri="{FF2B5EF4-FFF2-40B4-BE49-F238E27FC236}">
                  <a16:creationId xmlns:a16="http://schemas.microsoft.com/office/drawing/2014/main" id="{88B9DD8A-4FA0-4308-A508-05807AE52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239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01" name="Oval 1822">
              <a:extLst>
                <a:ext uri="{FF2B5EF4-FFF2-40B4-BE49-F238E27FC236}">
                  <a16:creationId xmlns:a16="http://schemas.microsoft.com/office/drawing/2014/main" id="{F606CCF3-1B27-4C57-B3FA-1013F8684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6" y="230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02" name="Oval 1823">
              <a:extLst>
                <a:ext uri="{FF2B5EF4-FFF2-40B4-BE49-F238E27FC236}">
                  <a16:creationId xmlns:a16="http://schemas.microsoft.com/office/drawing/2014/main" id="{E998C05F-A077-4EF1-A8C2-ACC79AF37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2327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03" name="Oval 1824">
              <a:extLst>
                <a:ext uri="{FF2B5EF4-FFF2-40B4-BE49-F238E27FC236}">
                  <a16:creationId xmlns:a16="http://schemas.microsoft.com/office/drawing/2014/main" id="{D0919C61-84FC-4F4B-BBC5-1B83BC7BE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" y="2338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04" name="Oval 1825">
              <a:extLst>
                <a:ext uri="{FF2B5EF4-FFF2-40B4-BE49-F238E27FC236}">
                  <a16:creationId xmlns:a16="http://schemas.microsoft.com/office/drawing/2014/main" id="{2128A1BF-EF7D-4EE1-8A7E-AD55DFC38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236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05" name="Oval 1826">
              <a:extLst>
                <a:ext uri="{FF2B5EF4-FFF2-40B4-BE49-F238E27FC236}">
                  <a16:creationId xmlns:a16="http://schemas.microsoft.com/office/drawing/2014/main" id="{98F818A5-4E8E-492C-B652-D7C38DC21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7" y="234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06" name="Oval 1827">
              <a:extLst>
                <a:ext uri="{FF2B5EF4-FFF2-40B4-BE49-F238E27FC236}">
                  <a16:creationId xmlns:a16="http://schemas.microsoft.com/office/drawing/2014/main" id="{F03AD7EB-6D68-4776-9C20-82D87A8E4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2366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07" name="Oval 1828">
              <a:extLst>
                <a:ext uri="{FF2B5EF4-FFF2-40B4-BE49-F238E27FC236}">
                  <a16:creationId xmlns:a16="http://schemas.microsoft.com/office/drawing/2014/main" id="{861388AB-A76B-4F62-859D-0DA463091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223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08" name="Oval 1829">
              <a:extLst>
                <a:ext uri="{FF2B5EF4-FFF2-40B4-BE49-F238E27FC236}">
                  <a16:creationId xmlns:a16="http://schemas.microsoft.com/office/drawing/2014/main" id="{A19D00D6-DA3E-4306-B334-5E82DBF93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" y="227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09" name="Oval 1830">
              <a:extLst>
                <a:ext uri="{FF2B5EF4-FFF2-40B4-BE49-F238E27FC236}">
                  <a16:creationId xmlns:a16="http://schemas.microsoft.com/office/drawing/2014/main" id="{36071DB9-3038-4FCB-8190-22C6DBB4A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142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0" name="Oval 1831">
              <a:extLst>
                <a:ext uri="{FF2B5EF4-FFF2-40B4-BE49-F238E27FC236}">
                  <a16:creationId xmlns:a16="http://schemas.microsoft.com/office/drawing/2014/main" id="{869E5E62-9EA1-4A59-8310-9E71A6227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2202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1" name="Oval 1832">
              <a:extLst>
                <a:ext uri="{FF2B5EF4-FFF2-40B4-BE49-F238E27FC236}">
                  <a16:creationId xmlns:a16="http://schemas.microsoft.com/office/drawing/2014/main" id="{7B3CA2D8-811B-4021-8B14-C93AD890E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220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2" name="Oval 1833">
              <a:extLst>
                <a:ext uri="{FF2B5EF4-FFF2-40B4-BE49-F238E27FC236}">
                  <a16:creationId xmlns:a16="http://schemas.microsoft.com/office/drawing/2014/main" id="{EA3B0DE2-0FC1-4388-93CA-4136C076A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210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3" name="Oval 1834">
              <a:extLst>
                <a:ext uri="{FF2B5EF4-FFF2-40B4-BE49-F238E27FC236}">
                  <a16:creationId xmlns:a16="http://schemas.microsoft.com/office/drawing/2014/main" id="{47292119-CFF7-448A-BC76-88C9E7094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2234"/>
              <a:ext cx="17" cy="2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4" name="Oval 1835">
              <a:extLst>
                <a:ext uri="{FF2B5EF4-FFF2-40B4-BE49-F238E27FC236}">
                  <a16:creationId xmlns:a16="http://schemas.microsoft.com/office/drawing/2014/main" id="{0D525AEA-2A49-4E3F-8F70-E4D1BAC8E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2283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5" name="Oval 1836">
              <a:extLst>
                <a:ext uri="{FF2B5EF4-FFF2-40B4-BE49-F238E27FC236}">
                  <a16:creationId xmlns:a16="http://schemas.microsoft.com/office/drawing/2014/main" id="{BAA4E164-EBDD-435A-A37C-D1C464E0D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227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6" name="Oval 1837">
              <a:extLst>
                <a:ext uri="{FF2B5EF4-FFF2-40B4-BE49-F238E27FC236}">
                  <a16:creationId xmlns:a16="http://schemas.microsoft.com/office/drawing/2014/main" id="{A385EBCC-02C8-4906-8A30-0DA1D6110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24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7" name="Oval 1838">
              <a:extLst>
                <a:ext uri="{FF2B5EF4-FFF2-40B4-BE49-F238E27FC236}">
                  <a16:creationId xmlns:a16="http://schemas.microsoft.com/office/drawing/2014/main" id="{869F39B5-4A3B-4B1F-9100-76AB17413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2262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8" name="Oval 1839">
              <a:extLst>
                <a:ext uri="{FF2B5EF4-FFF2-40B4-BE49-F238E27FC236}">
                  <a16:creationId xmlns:a16="http://schemas.microsoft.com/office/drawing/2014/main" id="{92179434-FDDC-4360-8E52-9A9AA0131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2213"/>
              <a:ext cx="18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19" name="Oval 1840">
              <a:extLst>
                <a:ext uri="{FF2B5EF4-FFF2-40B4-BE49-F238E27FC236}">
                  <a16:creationId xmlns:a16="http://schemas.microsoft.com/office/drawing/2014/main" id="{DFC591F2-157A-4A3B-88CF-D49BA7D9F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2210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0" name="Oval 1841">
              <a:extLst>
                <a:ext uri="{FF2B5EF4-FFF2-40B4-BE49-F238E27FC236}">
                  <a16:creationId xmlns:a16="http://schemas.microsoft.com/office/drawing/2014/main" id="{D7754010-71F0-4B3E-838C-82D75F990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174"/>
              <a:ext cx="17" cy="2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1" name="Oval 1842">
              <a:extLst>
                <a:ext uri="{FF2B5EF4-FFF2-40B4-BE49-F238E27FC236}">
                  <a16:creationId xmlns:a16="http://schemas.microsoft.com/office/drawing/2014/main" id="{91F956C1-DB64-410B-A1C8-C68ADDE1A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2166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2" name="Oval 1843">
              <a:extLst>
                <a:ext uri="{FF2B5EF4-FFF2-40B4-BE49-F238E27FC236}">
                  <a16:creationId xmlns:a16="http://schemas.microsoft.com/office/drawing/2014/main" id="{75E68192-BFA7-442F-A932-DACCF3E93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15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3" name="Oval 1844">
              <a:extLst>
                <a:ext uri="{FF2B5EF4-FFF2-40B4-BE49-F238E27FC236}">
                  <a16:creationId xmlns:a16="http://schemas.microsoft.com/office/drawing/2014/main" id="{982F1819-AD71-43B0-9618-9046A1E5D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2166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4" name="Oval 1845">
              <a:extLst>
                <a:ext uri="{FF2B5EF4-FFF2-40B4-BE49-F238E27FC236}">
                  <a16:creationId xmlns:a16="http://schemas.microsoft.com/office/drawing/2014/main" id="{42BB34E4-2AAB-41A9-BEDA-7A22532C8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460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5" name="Oval 1846">
              <a:extLst>
                <a:ext uri="{FF2B5EF4-FFF2-40B4-BE49-F238E27FC236}">
                  <a16:creationId xmlns:a16="http://schemas.microsoft.com/office/drawing/2014/main" id="{75E94CEB-26C2-4924-BC18-374052958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243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6" name="Oval 1847">
              <a:extLst>
                <a:ext uri="{FF2B5EF4-FFF2-40B4-BE49-F238E27FC236}">
                  <a16:creationId xmlns:a16="http://schemas.microsoft.com/office/drawing/2014/main" id="{F17DA8ED-B2EC-4BD2-B94C-1899236A9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38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7" name="Oval 1848">
              <a:extLst>
                <a:ext uri="{FF2B5EF4-FFF2-40B4-BE49-F238E27FC236}">
                  <a16:creationId xmlns:a16="http://schemas.microsoft.com/office/drawing/2014/main" id="{1D16303D-7357-4F14-9E1C-2B20F1540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2387"/>
              <a:ext cx="20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8" name="Oval 1849">
              <a:extLst>
                <a:ext uri="{FF2B5EF4-FFF2-40B4-BE49-F238E27FC236}">
                  <a16:creationId xmlns:a16="http://schemas.microsoft.com/office/drawing/2014/main" id="{21837A70-4938-468F-99BD-AFD379125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242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29" name="Oval 1850">
              <a:extLst>
                <a:ext uri="{FF2B5EF4-FFF2-40B4-BE49-F238E27FC236}">
                  <a16:creationId xmlns:a16="http://schemas.microsoft.com/office/drawing/2014/main" id="{10057F48-31D5-42F6-9332-F0C1DD70E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40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30" name="Oval 1851">
              <a:extLst>
                <a:ext uri="{FF2B5EF4-FFF2-40B4-BE49-F238E27FC236}">
                  <a16:creationId xmlns:a16="http://schemas.microsoft.com/office/drawing/2014/main" id="{5FBEB554-EE89-44AC-9314-E564B75A1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2408"/>
              <a:ext cx="19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31" name="Oval 1852">
              <a:extLst>
                <a:ext uri="{FF2B5EF4-FFF2-40B4-BE49-F238E27FC236}">
                  <a16:creationId xmlns:a16="http://schemas.microsoft.com/office/drawing/2014/main" id="{D44E9CB6-28DF-4591-994B-E49388B1E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353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32" name="Oval 1853">
              <a:extLst>
                <a:ext uri="{FF2B5EF4-FFF2-40B4-BE49-F238E27FC236}">
                  <a16:creationId xmlns:a16="http://schemas.microsoft.com/office/drawing/2014/main" id="{375DC4CA-E061-4D0C-BD93-83F477B2B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" y="2382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33" name="Oval 1854">
              <a:extLst>
                <a:ext uri="{FF2B5EF4-FFF2-40B4-BE49-F238E27FC236}">
                  <a16:creationId xmlns:a16="http://schemas.microsoft.com/office/drawing/2014/main" id="{0D273767-49C1-40E5-A566-5A6B29A5D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3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34" name="Oval 1855">
              <a:extLst>
                <a:ext uri="{FF2B5EF4-FFF2-40B4-BE49-F238E27FC236}">
                  <a16:creationId xmlns:a16="http://schemas.microsoft.com/office/drawing/2014/main" id="{7777A912-9923-4B6C-A04D-3D2CE68B3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231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35" name="Oval 1856">
              <a:extLst>
                <a:ext uri="{FF2B5EF4-FFF2-40B4-BE49-F238E27FC236}">
                  <a16:creationId xmlns:a16="http://schemas.microsoft.com/office/drawing/2014/main" id="{9AA0F13E-F068-4DD0-B124-857D01539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140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36" name="Oval 1857">
              <a:extLst>
                <a:ext uri="{FF2B5EF4-FFF2-40B4-BE49-F238E27FC236}">
                  <a16:creationId xmlns:a16="http://schemas.microsoft.com/office/drawing/2014/main" id="{065B84E1-E904-4682-81C8-BE707EE6B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212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37" name="Oval 1858">
              <a:extLst>
                <a:ext uri="{FF2B5EF4-FFF2-40B4-BE49-F238E27FC236}">
                  <a16:creationId xmlns:a16="http://schemas.microsoft.com/office/drawing/2014/main" id="{3C1C93D6-0287-498D-9127-B9147221A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101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38" name="Oval 1859">
              <a:extLst>
                <a:ext uri="{FF2B5EF4-FFF2-40B4-BE49-F238E27FC236}">
                  <a16:creationId xmlns:a16="http://schemas.microsoft.com/office/drawing/2014/main" id="{2A73007B-CC5E-4D9B-9E69-15D0F2C63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2101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39" name="Oval 1860">
              <a:extLst>
                <a:ext uri="{FF2B5EF4-FFF2-40B4-BE49-F238E27FC236}">
                  <a16:creationId xmlns:a16="http://schemas.microsoft.com/office/drawing/2014/main" id="{41B52954-D499-43F3-9C6C-AC77E5D8C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082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40" name="Oval 1861">
              <a:extLst>
                <a:ext uri="{FF2B5EF4-FFF2-40B4-BE49-F238E27FC236}">
                  <a16:creationId xmlns:a16="http://schemas.microsoft.com/office/drawing/2014/main" id="{0EC4B551-4D54-4CD0-82AF-AEE03E829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06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41" name="Oval 1862">
              <a:extLst>
                <a:ext uri="{FF2B5EF4-FFF2-40B4-BE49-F238E27FC236}">
                  <a16:creationId xmlns:a16="http://schemas.microsoft.com/office/drawing/2014/main" id="{B07698A8-B0EB-4AAB-A345-4F65DE2B2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041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42" name="Oval 1863">
              <a:extLst>
                <a:ext uri="{FF2B5EF4-FFF2-40B4-BE49-F238E27FC236}">
                  <a16:creationId xmlns:a16="http://schemas.microsoft.com/office/drawing/2014/main" id="{0E0FB50D-1FBF-4448-AA61-BF34B39A8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207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43" name="Oval 1864">
              <a:extLst>
                <a:ext uri="{FF2B5EF4-FFF2-40B4-BE49-F238E27FC236}">
                  <a16:creationId xmlns:a16="http://schemas.microsoft.com/office/drawing/2014/main" id="{BB3B9EC5-B083-4E46-AAE0-FB25F2D7B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10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44" name="Oval 1865">
              <a:extLst>
                <a:ext uri="{FF2B5EF4-FFF2-40B4-BE49-F238E27FC236}">
                  <a16:creationId xmlns:a16="http://schemas.microsoft.com/office/drawing/2014/main" id="{3A7BC950-CD48-4961-8C38-B58DC2DDF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216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45" name="Oval 1866">
              <a:extLst>
                <a:ext uri="{FF2B5EF4-FFF2-40B4-BE49-F238E27FC236}">
                  <a16:creationId xmlns:a16="http://schemas.microsoft.com/office/drawing/2014/main" id="{9973A0BD-9393-4CD6-9C3D-4E1D59258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215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46" name="Oval 1867">
              <a:extLst>
                <a:ext uri="{FF2B5EF4-FFF2-40B4-BE49-F238E27FC236}">
                  <a16:creationId xmlns:a16="http://schemas.microsoft.com/office/drawing/2014/main" id="{82E5D7D6-E8A8-48F3-A98D-DD4DD2B9C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077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47" name="Oval 1868">
              <a:extLst>
                <a:ext uri="{FF2B5EF4-FFF2-40B4-BE49-F238E27FC236}">
                  <a16:creationId xmlns:a16="http://schemas.microsoft.com/office/drawing/2014/main" id="{790088B6-52E3-4B70-8DF6-C9DA13B76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119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48" name="Oval 1869">
              <a:extLst>
                <a:ext uri="{FF2B5EF4-FFF2-40B4-BE49-F238E27FC236}">
                  <a16:creationId xmlns:a16="http://schemas.microsoft.com/office/drawing/2014/main" id="{F5B8432B-71BC-420B-BE2C-165FB6A91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129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49" name="Oval 1870">
              <a:extLst>
                <a:ext uri="{FF2B5EF4-FFF2-40B4-BE49-F238E27FC236}">
                  <a16:creationId xmlns:a16="http://schemas.microsoft.com/office/drawing/2014/main" id="{2F595779-C6C2-4D80-A438-4984BF829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208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50" name="Oval 1871">
              <a:extLst>
                <a:ext uri="{FF2B5EF4-FFF2-40B4-BE49-F238E27FC236}">
                  <a16:creationId xmlns:a16="http://schemas.microsoft.com/office/drawing/2014/main" id="{3D032DCF-54E7-4A2A-A7C0-E84D2827C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11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51" name="Oval 1872">
              <a:extLst>
                <a:ext uri="{FF2B5EF4-FFF2-40B4-BE49-F238E27FC236}">
                  <a16:creationId xmlns:a16="http://schemas.microsoft.com/office/drawing/2014/main" id="{FA3AE52C-9860-4990-9103-8A3EF35BD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153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52" name="Oval 1873">
              <a:extLst>
                <a:ext uri="{FF2B5EF4-FFF2-40B4-BE49-F238E27FC236}">
                  <a16:creationId xmlns:a16="http://schemas.microsoft.com/office/drawing/2014/main" id="{D9770DA5-02B1-44FF-889E-2ED93B1AC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2163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53" name="Oval 1874">
              <a:extLst>
                <a:ext uri="{FF2B5EF4-FFF2-40B4-BE49-F238E27FC236}">
                  <a16:creationId xmlns:a16="http://schemas.microsoft.com/office/drawing/2014/main" id="{5841288F-7242-4E75-B732-3CB5EF859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2155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54" name="Oval 1875">
              <a:extLst>
                <a:ext uri="{FF2B5EF4-FFF2-40B4-BE49-F238E27FC236}">
                  <a16:creationId xmlns:a16="http://schemas.microsoft.com/office/drawing/2014/main" id="{4BA283E5-95C3-453B-AE30-4CA93F48F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12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55" name="Oval 1876">
              <a:extLst>
                <a:ext uri="{FF2B5EF4-FFF2-40B4-BE49-F238E27FC236}">
                  <a16:creationId xmlns:a16="http://schemas.microsoft.com/office/drawing/2014/main" id="{00EB2AD7-A7CC-4511-92F9-8AC857301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2155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56" name="Oval 1877">
              <a:extLst>
                <a:ext uri="{FF2B5EF4-FFF2-40B4-BE49-F238E27FC236}">
                  <a16:creationId xmlns:a16="http://schemas.microsoft.com/office/drawing/2014/main" id="{12DB26B1-7332-4255-A2B2-0190B367F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142"/>
              <a:ext cx="20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57" name="Oval 1878">
              <a:extLst>
                <a:ext uri="{FF2B5EF4-FFF2-40B4-BE49-F238E27FC236}">
                  <a16:creationId xmlns:a16="http://schemas.microsoft.com/office/drawing/2014/main" id="{87832D29-1BCB-46A4-8E8B-DEC4AF704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16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58" name="Oval 1879">
              <a:extLst>
                <a:ext uri="{FF2B5EF4-FFF2-40B4-BE49-F238E27FC236}">
                  <a16:creationId xmlns:a16="http://schemas.microsoft.com/office/drawing/2014/main" id="{37791C38-72EE-4BA4-9C94-6F0A20FD5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210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59" name="Oval 1880">
              <a:extLst>
                <a:ext uri="{FF2B5EF4-FFF2-40B4-BE49-F238E27FC236}">
                  <a16:creationId xmlns:a16="http://schemas.microsoft.com/office/drawing/2014/main" id="{A31F9CB2-C597-4ADA-91C2-153F3E76B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2129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60" name="Oval 1881">
              <a:extLst>
                <a:ext uri="{FF2B5EF4-FFF2-40B4-BE49-F238E27FC236}">
                  <a16:creationId xmlns:a16="http://schemas.microsoft.com/office/drawing/2014/main" id="{D40F845B-A492-4190-9ACC-4BA11DD5F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2132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61" name="Oval 1882">
              <a:extLst>
                <a:ext uri="{FF2B5EF4-FFF2-40B4-BE49-F238E27FC236}">
                  <a16:creationId xmlns:a16="http://schemas.microsoft.com/office/drawing/2014/main" id="{BE893321-2902-4E5F-87C2-396C92EA9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07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62" name="Oval 1883">
              <a:extLst>
                <a:ext uri="{FF2B5EF4-FFF2-40B4-BE49-F238E27FC236}">
                  <a16:creationId xmlns:a16="http://schemas.microsoft.com/office/drawing/2014/main" id="{1A4F8D10-0AA4-420E-9975-47EAC4EC3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2106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63" name="Oval 1884">
              <a:extLst>
                <a:ext uri="{FF2B5EF4-FFF2-40B4-BE49-F238E27FC236}">
                  <a16:creationId xmlns:a16="http://schemas.microsoft.com/office/drawing/2014/main" id="{10EFF0A5-6BBA-4A0C-B721-54268A0FC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56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64" name="Oval 1885">
              <a:extLst>
                <a:ext uri="{FF2B5EF4-FFF2-40B4-BE49-F238E27FC236}">
                  <a16:creationId xmlns:a16="http://schemas.microsoft.com/office/drawing/2014/main" id="{B2AB391A-0CE7-45EA-AC5E-7B562DC1A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204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65" name="Oval 1886">
              <a:extLst>
                <a:ext uri="{FF2B5EF4-FFF2-40B4-BE49-F238E27FC236}">
                  <a16:creationId xmlns:a16="http://schemas.microsoft.com/office/drawing/2014/main" id="{D68F94E1-25DF-432E-A11B-6649EDF72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353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66" name="Oval 1887">
              <a:extLst>
                <a:ext uri="{FF2B5EF4-FFF2-40B4-BE49-F238E27FC236}">
                  <a16:creationId xmlns:a16="http://schemas.microsoft.com/office/drawing/2014/main" id="{45A6DE4A-D2BE-4382-98F9-F46723B6D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2353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67" name="Oval 1888">
              <a:extLst>
                <a:ext uri="{FF2B5EF4-FFF2-40B4-BE49-F238E27FC236}">
                  <a16:creationId xmlns:a16="http://schemas.microsoft.com/office/drawing/2014/main" id="{82F250D4-2007-46FD-B088-14EA94895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205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68" name="Oval 1889">
              <a:extLst>
                <a:ext uri="{FF2B5EF4-FFF2-40B4-BE49-F238E27FC236}">
                  <a16:creationId xmlns:a16="http://schemas.microsoft.com/office/drawing/2014/main" id="{4323416D-E8C4-4AEE-917F-AAA149089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2215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69" name="Oval 1890">
              <a:extLst>
                <a:ext uri="{FF2B5EF4-FFF2-40B4-BE49-F238E27FC236}">
                  <a16:creationId xmlns:a16="http://schemas.microsoft.com/office/drawing/2014/main" id="{ABC69CDF-5448-4BE8-8D4B-D9E957E9E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2221"/>
              <a:ext cx="24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0" name="Oval 1891">
              <a:extLst>
                <a:ext uri="{FF2B5EF4-FFF2-40B4-BE49-F238E27FC236}">
                  <a16:creationId xmlns:a16="http://schemas.microsoft.com/office/drawing/2014/main" id="{6C2B3F8A-5299-4579-95E3-114BDC3D9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2163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1" name="Oval 1892">
              <a:extLst>
                <a:ext uri="{FF2B5EF4-FFF2-40B4-BE49-F238E27FC236}">
                  <a16:creationId xmlns:a16="http://schemas.microsoft.com/office/drawing/2014/main" id="{362FC561-A0FB-4C4F-BB45-3C875DDCB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14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2" name="Oval 1893">
              <a:extLst>
                <a:ext uri="{FF2B5EF4-FFF2-40B4-BE49-F238E27FC236}">
                  <a16:creationId xmlns:a16="http://schemas.microsoft.com/office/drawing/2014/main" id="{ABEF0B27-491E-455B-92A3-B94AEA26B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2121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3" name="Oval 1894">
              <a:extLst>
                <a:ext uri="{FF2B5EF4-FFF2-40B4-BE49-F238E27FC236}">
                  <a16:creationId xmlns:a16="http://schemas.microsoft.com/office/drawing/2014/main" id="{7A4A45F8-981E-4E77-9149-4C48465F1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212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4" name="Oval 1895">
              <a:extLst>
                <a:ext uri="{FF2B5EF4-FFF2-40B4-BE49-F238E27FC236}">
                  <a16:creationId xmlns:a16="http://schemas.microsoft.com/office/drawing/2014/main" id="{2EEEA76A-7E7D-42B5-A917-E7A3803CE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210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5" name="Oval 1896">
              <a:extLst>
                <a:ext uri="{FF2B5EF4-FFF2-40B4-BE49-F238E27FC236}">
                  <a16:creationId xmlns:a16="http://schemas.microsoft.com/office/drawing/2014/main" id="{CA710CBF-5F41-4A52-BF1A-16FB3C007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20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6" name="Oval 1897">
              <a:extLst>
                <a:ext uri="{FF2B5EF4-FFF2-40B4-BE49-F238E27FC236}">
                  <a16:creationId xmlns:a16="http://schemas.microsoft.com/office/drawing/2014/main" id="{945EEC9B-128F-4790-8C93-B0407DF34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2101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7" name="Oval 1898">
              <a:extLst>
                <a:ext uri="{FF2B5EF4-FFF2-40B4-BE49-F238E27FC236}">
                  <a16:creationId xmlns:a16="http://schemas.microsoft.com/office/drawing/2014/main" id="{07897944-E525-492A-AC5F-91C3B581A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212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8" name="Oval 1899">
              <a:extLst>
                <a:ext uri="{FF2B5EF4-FFF2-40B4-BE49-F238E27FC236}">
                  <a16:creationId xmlns:a16="http://schemas.microsoft.com/office/drawing/2014/main" id="{18A7ABE9-18D6-4B3B-8948-2653016EA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218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79" name="Oval 1900">
              <a:extLst>
                <a:ext uri="{FF2B5EF4-FFF2-40B4-BE49-F238E27FC236}">
                  <a16:creationId xmlns:a16="http://schemas.microsoft.com/office/drawing/2014/main" id="{B5B1B243-6C38-4822-AFC0-03006F1EB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17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80" name="Oval 1901">
              <a:extLst>
                <a:ext uri="{FF2B5EF4-FFF2-40B4-BE49-F238E27FC236}">
                  <a16:creationId xmlns:a16="http://schemas.microsoft.com/office/drawing/2014/main" id="{46DE9B19-0867-4CEA-A150-3A41BBFFF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09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81" name="Oval 1902">
              <a:extLst>
                <a:ext uri="{FF2B5EF4-FFF2-40B4-BE49-F238E27FC236}">
                  <a16:creationId xmlns:a16="http://schemas.microsoft.com/office/drawing/2014/main" id="{CA5BB516-120D-497F-BC61-CFF658B0E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214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82" name="Oval 1903">
              <a:extLst>
                <a:ext uri="{FF2B5EF4-FFF2-40B4-BE49-F238E27FC236}">
                  <a16:creationId xmlns:a16="http://schemas.microsoft.com/office/drawing/2014/main" id="{15A7C86E-7F1B-4BF6-9297-A5EDBEB34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215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83" name="Oval 1904">
              <a:extLst>
                <a:ext uri="{FF2B5EF4-FFF2-40B4-BE49-F238E27FC236}">
                  <a16:creationId xmlns:a16="http://schemas.microsoft.com/office/drawing/2014/main" id="{4859E387-6C5F-41A5-8DF2-7FE99FF70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2108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84" name="Oval 1905">
              <a:extLst>
                <a:ext uri="{FF2B5EF4-FFF2-40B4-BE49-F238E27FC236}">
                  <a16:creationId xmlns:a16="http://schemas.microsoft.com/office/drawing/2014/main" id="{ABDF3DF9-591D-4C3D-95BD-D9040E762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2134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85" name="Oval 1906">
              <a:extLst>
                <a:ext uri="{FF2B5EF4-FFF2-40B4-BE49-F238E27FC236}">
                  <a16:creationId xmlns:a16="http://schemas.microsoft.com/office/drawing/2014/main" id="{428F8196-6302-4A8A-87AB-B14DEC1BC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3" y="2174"/>
              <a:ext cx="18" cy="2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86" name="Oval 1907">
              <a:extLst>
                <a:ext uri="{FF2B5EF4-FFF2-40B4-BE49-F238E27FC236}">
                  <a16:creationId xmlns:a16="http://schemas.microsoft.com/office/drawing/2014/main" id="{251FAFD2-13F7-4FA8-AE90-B98D8D937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218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87" name="Oval 1908">
              <a:extLst>
                <a:ext uri="{FF2B5EF4-FFF2-40B4-BE49-F238E27FC236}">
                  <a16:creationId xmlns:a16="http://schemas.microsoft.com/office/drawing/2014/main" id="{FA126FBA-37C7-4575-BD2E-7B87586CA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2179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88" name="Oval 1909">
              <a:extLst>
                <a:ext uri="{FF2B5EF4-FFF2-40B4-BE49-F238E27FC236}">
                  <a16:creationId xmlns:a16="http://schemas.microsoft.com/office/drawing/2014/main" id="{F4D4541D-53DB-4D6A-AEBF-A5571A7D3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214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89" name="Oval 1910">
              <a:extLst>
                <a:ext uri="{FF2B5EF4-FFF2-40B4-BE49-F238E27FC236}">
                  <a16:creationId xmlns:a16="http://schemas.microsoft.com/office/drawing/2014/main" id="{35D61732-900A-4D4C-B1A3-53BFC2DA1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17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0" name="Oval 1911">
              <a:extLst>
                <a:ext uri="{FF2B5EF4-FFF2-40B4-BE49-F238E27FC236}">
                  <a16:creationId xmlns:a16="http://schemas.microsoft.com/office/drawing/2014/main" id="{9492B17D-46A7-4B30-9ACC-6A85B0EF8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2207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1" name="Oval 1912">
              <a:extLst>
                <a:ext uri="{FF2B5EF4-FFF2-40B4-BE49-F238E27FC236}">
                  <a16:creationId xmlns:a16="http://schemas.microsoft.com/office/drawing/2014/main" id="{1525DB6B-08ED-41F9-83E7-D91AA8CF2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223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2" name="Oval 1913">
              <a:extLst>
                <a:ext uri="{FF2B5EF4-FFF2-40B4-BE49-F238E27FC236}">
                  <a16:creationId xmlns:a16="http://schemas.microsoft.com/office/drawing/2014/main" id="{5F9652CB-F1FD-4424-B315-C76FA2F49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224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3" name="Oval 1914">
              <a:extLst>
                <a:ext uri="{FF2B5EF4-FFF2-40B4-BE49-F238E27FC236}">
                  <a16:creationId xmlns:a16="http://schemas.microsoft.com/office/drawing/2014/main" id="{DF72C0BF-F499-4729-86EB-1093CC1E5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2273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4" name="Oval 1915">
              <a:extLst>
                <a:ext uri="{FF2B5EF4-FFF2-40B4-BE49-F238E27FC236}">
                  <a16:creationId xmlns:a16="http://schemas.microsoft.com/office/drawing/2014/main" id="{F8E3E860-1254-4C2A-B342-30A5B6714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2163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5" name="Oval 1916">
              <a:extLst>
                <a:ext uri="{FF2B5EF4-FFF2-40B4-BE49-F238E27FC236}">
                  <a16:creationId xmlns:a16="http://schemas.microsoft.com/office/drawing/2014/main" id="{50CA2A41-A824-4733-9BD9-532204CE3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218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6" name="Oval 1917">
              <a:extLst>
                <a:ext uri="{FF2B5EF4-FFF2-40B4-BE49-F238E27FC236}">
                  <a16:creationId xmlns:a16="http://schemas.microsoft.com/office/drawing/2014/main" id="{D31580CF-19C4-43DF-BD18-5747131A1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204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7" name="Oval 1918">
              <a:extLst>
                <a:ext uri="{FF2B5EF4-FFF2-40B4-BE49-F238E27FC236}">
                  <a16:creationId xmlns:a16="http://schemas.microsoft.com/office/drawing/2014/main" id="{D65A69B1-123C-4274-B4C2-27D93FA71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198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8" name="Oval 1919">
              <a:extLst>
                <a:ext uri="{FF2B5EF4-FFF2-40B4-BE49-F238E27FC236}">
                  <a16:creationId xmlns:a16="http://schemas.microsoft.com/office/drawing/2014/main" id="{A18754FA-9700-4DBF-99A5-5843E8CBA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2163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799" name="Oval 1920">
              <a:extLst>
                <a:ext uri="{FF2B5EF4-FFF2-40B4-BE49-F238E27FC236}">
                  <a16:creationId xmlns:a16="http://schemas.microsoft.com/office/drawing/2014/main" id="{BDE4CA6C-05E3-438F-8AFE-1070C5709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18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0" name="Oval 1921">
              <a:extLst>
                <a:ext uri="{FF2B5EF4-FFF2-40B4-BE49-F238E27FC236}">
                  <a16:creationId xmlns:a16="http://schemas.microsoft.com/office/drawing/2014/main" id="{3C43DF65-CCBE-4408-8221-43544D22B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127"/>
              <a:ext cx="20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1" name="Oval 1922">
              <a:extLst>
                <a:ext uri="{FF2B5EF4-FFF2-40B4-BE49-F238E27FC236}">
                  <a16:creationId xmlns:a16="http://schemas.microsoft.com/office/drawing/2014/main" id="{789E2729-1ECA-43BC-B43D-A2376EB53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150"/>
              <a:ext cx="20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2" name="Oval 1923">
              <a:extLst>
                <a:ext uri="{FF2B5EF4-FFF2-40B4-BE49-F238E27FC236}">
                  <a16:creationId xmlns:a16="http://schemas.microsoft.com/office/drawing/2014/main" id="{3ED0142F-4417-4332-8038-3D4F0A303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155"/>
              <a:ext cx="18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3" name="Oval 1924">
              <a:extLst>
                <a:ext uri="{FF2B5EF4-FFF2-40B4-BE49-F238E27FC236}">
                  <a16:creationId xmlns:a16="http://schemas.microsoft.com/office/drawing/2014/main" id="{00484F08-ABB9-4799-965A-DA2076FD2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10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4" name="Oval 1925">
              <a:extLst>
                <a:ext uri="{FF2B5EF4-FFF2-40B4-BE49-F238E27FC236}">
                  <a16:creationId xmlns:a16="http://schemas.microsoft.com/office/drawing/2014/main" id="{A47D223D-9AF4-4C78-AF21-B060A379C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127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5" name="Oval 1926">
              <a:extLst>
                <a:ext uri="{FF2B5EF4-FFF2-40B4-BE49-F238E27FC236}">
                  <a16:creationId xmlns:a16="http://schemas.microsoft.com/office/drawing/2014/main" id="{E9C8FD6D-0A22-4B92-B2DE-BF0FDF28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24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6" name="Oval 1927">
              <a:extLst>
                <a:ext uri="{FF2B5EF4-FFF2-40B4-BE49-F238E27FC236}">
                  <a16:creationId xmlns:a16="http://schemas.microsoft.com/office/drawing/2014/main" id="{B739282D-4AEF-4BF9-83F1-2163BD2D1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19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7" name="Oval 1928">
              <a:extLst>
                <a:ext uri="{FF2B5EF4-FFF2-40B4-BE49-F238E27FC236}">
                  <a16:creationId xmlns:a16="http://schemas.microsoft.com/office/drawing/2014/main" id="{D53EF4E3-36ED-403A-A3C5-085FD15A6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2221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8" name="Oval 1929">
              <a:extLst>
                <a:ext uri="{FF2B5EF4-FFF2-40B4-BE49-F238E27FC236}">
                  <a16:creationId xmlns:a16="http://schemas.microsoft.com/office/drawing/2014/main" id="{DC602CBB-E92E-47B6-B359-94BDC83CE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2239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09" name="Oval 1930">
              <a:extLst>
                <a:ext uri="{FF2B5EF4-FFF2-40B4-BE49-F238E27FC236}">
                  <a16:creationId xmlns:a16="http://schemas.microsoft.com/office/drawing/2014/main" id="{08F70A0A-0D5B-401F-8B95-42CBDEC0E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184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10" name="Oval 1931">
              <a:extLst>
                <a:ext uri="{FF2B5EF4-FFF2-40B4-BE49-F238E27FC236}">
                  <a16:creationId xmlns:a16="http://schemas.microsoft.com/office/drawing/2014/main" id="{284EAE10-17C9-4F37-A845-AFFC8A1D1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207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11" name="Oval 1932">
              <a:extLst>
                <a:ext uri="{FF2B5EF4-FFF2-40B4-BE49-F238E27FC236}">
                  <a16:creationId xmlns:a16="http://schemas.microsoft.com/office/drawing/2014/main" id="{9C7FC3E2-7265-4CB2-B037-6560FE15D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6" y="2184"/>
              <a:ext cx="18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12" name="Oval 1933">
              <a:extLst>
                <a:ext uri="{FF2B5EF4-FFF2-40B4-BE49-F238E27FC236}">
                  <a16:creationId xmlns:a16="http://schemas.microsoft.com/office/drawing/2014/main" id="{DEC73D84-7A8B-4AAD-9809-83F669EA6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296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13" name="Oval 1934">
              <a:extLst>
                <a:ext uri="{FF2B5EF4-FFF2-40B4-BE49-F238E27FC236}">
                  <a16:creationId xmlns:a16="http://schemas.microsoft.com/office/drawing/2014/main" id="{FDF1A799-F247-421A-A13C-AB0FD3DBD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249"/>
              <a:ext cx="10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14" name="Oval 1935">
              <a:extLst>
                <a:ext uri="{FF2B5EF4-FFF2-40B4-BE49-F238E27FC236}">
                  <a16:creationId xmlns:a16="http://schemas.microsoft.com/office/drawing/2014/main" id="{B72F367C-9B55-4663-B03F-D484799F9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2270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15" name="Oval 1936">
              <a:extLst>
                <a:ext uri="{FF2B5EF4-FFF2-40B4-BE49-F238E27FC236}">
                  <a16:creationId xmlns:a16="http://schemas.microsoft.com/office/drawing/2014/main" id="{A81EF1FC-6D28-4587-8764-A23B21147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29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16" name="Oval 1937">
              <a:extLst>
                <a:ext uri="{FF2B5EF4-FFF2-40B4-BE49-F238E27FC236}">
                  <a16:creationId xmlns:a16="http://schemas.microsoft.com/office/drawing/2014/main" id="{2659FE35-6613-48B1-98D2-7B369FE7D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236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17" name="Oval 1938">
              <a:extLst>
                <a:ext uri="{FF2B5EF4-FFF2-40B4-BE49-F238E27FC236}">
                  <a16:creationId xmlns:a16="http://schemas.microsoft.com/office/drawing/2014/main" id="{4634BE56-4D38-41C1-B119-995261FDE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260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18" name="Oval 1939">
              <a:extLst>
                <a:ext uri="{FF2B5EF4-FFF2-40B4-BE49-F238E27FC236}">
                  <a16:creationId xmlns:a16="http://schemas.microsoft.com/office/drawing/2014/main" id="{E2C67A52-8172-4FCA-BD8A-47B483A4B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23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19" name="Oval 1940">
              <a:extLst>
                <a:ext uri="{FF2B5EF4-FFF2-40B4-BE49-F238E27FC236}">
                  <a16:creationId xmlns:a16="http://schemas.microsoft.com/office/drawing/2014/main" id="{59964A5B-7165-4CE4-A4BA-DB6261A89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212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0" name="Oval 1941">
              <a:extLst>
                <a:ext uri="{FF2B5EF4-FFF2-40B4-BE49-F238E27FC236}">
                  <a16:creationId xmlns:a16="http://schemas.microsoft.com/office/drawing/2014/main" id="{262231CA-4A74-44A9-938F-A5887E622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153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1" name="Oval 1942">
              <a:extLst>
                <a:ext uri="{FF2B5EF4-FFF2-40B4-BE49-F238E27FC236}">
                  <a16:creationId xmlns:a16="http://schemas.microsoft.com/office/drawing/2014/main" id="{6742F41D-85A1-4EAA-BEFF-3B430E5D2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217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2" name="Oval 1943">
              <a:extLst>
                <a:ext uri="{FF2B5EF4-FFF2-40B4-BE49-F238E27FC236}">
                  <a16:creationId xmlns:a16="http://schemas.microsoft.com/office/drawing/2014/main" id="{48B571B6-C85D-431B-90E7-D210FFD77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211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3" name="Oval 1944">
              <a:extLst>
                <a:ext uri="{FF2B5EF4-FFF2-40B4-BE49-F238E27FC236}">
                  <a16:creationId xmlns:a16="http://schemas.microsoft.com/office/drawing/2014/main" id="{39B68620-D38B-4005-BA98-39133ADCB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2142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4" name="Oval 1945">
              <a:extLst>
                <a:ext uri="{FF2B5EF4-FFF2-40B4-BE49-F238E27FC236}">
                  <a16:creationId xmlns:a16="http://schemas.microsoft.com/office/drawing/2014/main" id="{C5D55610-B421-4BF7-9D53-0678992E7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2085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5" name="Oval 1946">
              <a:extLst>
                <a:ext uri="{FF2B5EF4-FFF2-40B4-BE49-F238E27FC236}">
                  <a16:creationId xmlns:a16="http://schemas.microsoft.com/office/drawing/2014/main" id="{E2323E01-76E3-4B62-859F-3A2C87EDD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2098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6" name="Oval 1947">
              <a:extLst>
                <a:ext uri="{FF2B5EF4-FFF2-40B4-BE49-F238E27FC236}">
                  <a16:creationId xmlns:a16="http://schemas.microsoft.com/office/drawing/2014/main" id="{78BA122C-2BAE-45AB-8C09-88D9CB87B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0" y="2119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7" name="Oval 1948">
              <a:extLst>
                <a:ext uri="{FF2B5EF4-FFF2-40B4-BE49-F238E27FC236}">
                  <a16:creationId xmlns:a16="http://schemas.microsoft.com/office/drawing/2014/main" id="{F9BBCF74-1A93-47C5-A61B-BFC0ECBF6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22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8" name="Oval 1949">
              <a:extLst>
                <a:ext uri="{FF2B5EF4-FFF2-40B4-BE49-F238E27FC236}">
                  <a16:creationId xmlns:a16="http://schemas.microsoft.com/office/drawing/2014/main" id="{4A133FDF-E4B9-4558-965D-7868C8C9F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29" name="Oval 1950">
              <a:extLst>
                <a:ext uri="{FF2B5EF4-FFF2-40B4-BE49-F238E27FC236}">
                  <a16:creationId xmlns:a16="http://schemas.microsoft.com/office/drawing/2014/main" id="{C4E5C173-D36D-4060-A4E6-1CC09F91E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2215"/>
              <a:ext cx="19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0" name="Oval 1951">
              <a:extLst>
                <a:ext uri="{FF2B5EF4-FFF2-40B4-BE49-F238E27FC236}">
                  <a16:creationId xmlns:a16="http://schemas.microsoft.com/office/drawing/2014/main" id="{F426B63D-C8DC-4835-9D93-5B3F47E13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23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1" name="Oval 1952">
              <a:extLst>
                <a:ext uri="{FF2B5EF4-FFF2-40B4-BE49-F238E27FC236}">
                  <a16:creationId xmlns:a16="http://schemas.microsoft.com/office/drawing/2014/main" id="{0787F8AB-ED54-4F04-A39E-1CA14332A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2181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2" name="Oval 1953">
              <a:extLst>
                <a:ext uri="{FF2B5EF4-FFF2-40B4-BE49-F238E27FC236}">
                  <a16:creationId xmlns:a16="http://schemas.microsoft.com/office/drawing/2014/main" id="{B17DCEF1-B9F3-42E9-9E8D-80E283D42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220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3" name="Oval 1954">
              <a:extLst>
                <a:ext uri="{FF2B5EF4-FFF2-40B4-BE49-F238E27FC236}">
                  <a16:creationId xmlns:a16="http://schemas.microsoft.com/office/drawing/2014/main" id="{C70693C4-C863-41A3-96ED-7FBF3FE2C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2181"/>
              <a:ext cx="20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4" name="Oval 1955">
              <a:extLst>
                <a:ext uri="{FF2B5EF4-FFF2-40B4-BE49-F238E27FC236}">
                  <a16:creationId xmlns:a16="http://schemas.microsoft.com/office/drawing/2014/main" id="{F14595D7-683B-4B58-9171-73A9A177C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2299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5" name="Oval 1956">
              <a:extLst>
                <a:ext uri="{FF2B5EF4-FFF2-40B4-BE49-F238E27FC236}">
                  <a16:creationId xmlns:a16="http://schemas.microsoft.com/office/drawing/2014/main" id="{2CE35B2A-83B3-43EF-AA78-E4BA8DB65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28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6" name="Oval 1957">
              <a:extLst>
                <a:ext uri="{FF2B5EF4-FFF2-40B4-BE49-F238E27FC236}">
                  <a16:creationId xmlns:a16="http://schemas.microsoft.com/office/drawing/2014/main" id="{3A048B59-5FB1-4360-954B-C803B783D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288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7" name="Oval 1958">
              <a:extLst>
                <a:ext uri="{FF2B5EF4-FFF2-40B4-BE49-F238E27FC236}">
                  <a16:creationId xmlns:a16="http://schemas.microsoft.com/office/drawing/2014/main" id="{70EA51FD-BE67-4BC0-AF21-3ADEFC947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30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8" name="Oval 1959">
              <a:extLst>
                <a:ext uri="{FF2B5EF4-FFF2-40B4-BE49-F238E27FC236}">
                  <a16:creationId xmlns:a16="http://schemas.microsoft.com/office/drawing/2014/main" id="{5B59FBD2-BE81-4746-B915-C4B4543FD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28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39" name="Oval 1960">
              <a:extLst>
                <a:ext uri="{FF2B5EF4-FFF2-40B4-BE49-F238E27FC236}">
                  <a16:creationId xmlns:a16="http://schemas.microsoft.com/office/drawing/2014/main" id="{C2FB5E9D-740E-44D7-ACA4-313E02D06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077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0" name="Oval 1961">
              <a:extLst>
                <a:ext uri="{FF2B5EF4-FFF2-40B4-BE49-F238E27FC236}">
                  <a16:creationId xmlns:a16="http://schemas.microsoft.com/office/drawing/2014/main" id="{8E9D202D-A846-4FC2-A285-CAE22A0EB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208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1" name="Oval 1962">
              <a:extLst>
                <a:ext uri="{FF2B5EF4-FFF2-40B4-BE49-F238E27FC236}">
                  <a16:creationId xmlns:a16="http://schemas.microsoft.com/office/drawing/2014/main" id="{C5E872BB-1E3D-4C76-85E3-F1831D416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2082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2" name="Oval 1963">
              <a:extLst>
                <a:ext uri="{FF2B5EF4-FFF2-40B4-BE49-F238E27FC236}">
                  <a16:creationId xmlns:a16="http://schemas.microsoft.com/office/drawing/2014/main" id="{06CFD9A6-A89F-4F8B-965E-A1D60D827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2148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3" name="Oval 1964">
              <a:extLst>
                <a:ext uri="{FF2B5EF4-FFF2-40B4-BE49-F238E27FC236}">
                  <a16:creationId xmlns:a16="http://schemas.microsoft.com/office/drawing/2014/main" id="{C6884600-8F6E-4C0C-A42E-8D24CB640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206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4" name="Oval 1965">
              <a:extLst>
                <a:ext uri="{FF2B5EF4-FFF2-40B4-BE49-F238E27FC236}">
                  <a16:creationId xmlns:a16="http://schemas.microsoft.com/office/drawing/2014/main" id="{818ABCE7-80B9-4432-8AD3-C6C708977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2080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5" name="Oval 1966">
              <a:extLst>
                <a:ext uri="{FF2B5EF4-FFF2-40B4-BE49-F238E27FC236}">
                  <a16:creationId xmlns:a16="http://schemas.microsoft.com/office/drawing/2014/main" id="{72A16070-DF40-4851-ADBB-AF8A858C9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2043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6" name="Oval 1967">
              <a:extLst>
                <a:ext uri="{FF2B5EF4-FFF2-40B4-BE49-F238E27FC236}">
                  <a16:creationId xmlns:a16="http://schemas.microsoft.com/office/drawing/2014/main" id="{830D5165-03A8-4954-9B8A-18A71F92E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056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7" name="Oval 1968">
              <a:extLst>
                <a:ext uri="{FF2B5EF4-FFF2-40B4-BE49-F238E27FC236}">
                  <a16:creationId xmlns:a16="http://schemas.microsoft.com/office/drawing/2014/main" id="{ADC65F0A-CD6B-4007-8B47-76F25B591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2106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8" name="Oval 1969">
              <a:extLst>
                <a:ext uri="{FF2B5EF4-FFF2-40B4-BE49-F238E27FC236}">
                  <a16:creationId xmlns:a16="http://schemas.microsoft.com/office/drawing/2014/main" id="{773B3AA0-4BEC-424B-8C0D-929CF4D00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082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49" name="Oval 1970">
              <a:extLst>
                <a:ext uri="{FF2B5EF4-FFF2-40B4-BE49-F238E27FC236}">
                  <a16:creationId xmlns:a16="http://schemas.microsoft.com/office/drawing/2014/main" id="{6ADDE761-95AA-4104-B074-C16F03511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2059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0" name="Oval 1971">
              <a:extLst>
                <a:ext uri="{FF2B5EF4-FFF2-40B4-BE49-F238E27FC236}">
                  <a16:creationId xmlns:a16="http://schemas.microsoft.com/office/drawing/2014/main" id="{587B5597-4726-482D-86F8-EA74C48BB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204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1" name="Oval 1972">
              <a:extLst>
                <a:ext uri="{FF2B5EF4-FFF2-40B4-BE49-F238E27FC236}">
                  <a16:creationId xmlns:a16="http://schemas.microsoft.com/office/drawing/2014/main" id="{57FF0136-88C4-40E0-8439-3C32D047A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197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2" name="Oval 1973">
              <a:extLst>
                <a:ext uri="{FF2B5EF4-FFF2-40B4-BE49-F238E27FC236}">
                  <a16:creationId xmlns:a16="http://schemas.microsoft.com/office/drawing/2014/main" id="{95939711-C550-4093-8AB6-E270679AF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1989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3" name="Oval 1974">
              <a:extLst>
                <a:ext uri="{FF2B5EF4-FFF2-40B4-BE49-F238E27FC236}">
                  <a16:creationId xmlns:a16="http://schemas.microsoft.com/office/drawing/2014/main" id="{3B53D4FF-0D49-48B9-B62B-5CF03A192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012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4" name="Oval 1975">
              <a:extLst>
                <a:ext uri="{FF2B5EF4-FFF2-40B4-BE49-F238E27FC236}">
                  <a16:creationId xmlns:a16="http://schemas.microsoft.com/office/drawing/2014/main" id="{86C382C3-12CF-4E00-B263-340C47220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022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5" name="Oval 1976">
              <a:extLst>
                <a:ext uri="{FF2B5EF4-FFF2-40B4-BE49-F238E27FC236}">
                  <a16:creationId xmlns:a16="http://schemas.microsoft.com/office/drawing/2014/main" id="{2B910896-45B0-47F7-9AFC-9DBC204AF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201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6" name="Oval 1977">
              <a:extLst>
                <a:ext uri="{FF2B5EF4-FFF2-40B4-BE49-F238E27FC236}">
                  <a16:creationId xmlns:a16="http://schemas.microsoft.com/office/drawing/2014/main" id="{93945A2A-C8B9-4BB4-9DCA-34EB84C22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199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7" name="Oval 1978">
              <a:extLst>
                <a:ext uri="{FF2B5EF4-FFF2-40B4-BE49-F238E27FC236}">
                  <a16:creationId xmlns:a16="http://schemas.microsoft.com/office/drawing/2014/main" id="{9226FB71-4B84-49DA-A1F2-24D3C7549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198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8" name="Oval 1979">
              <a:extLst>
                <a:ext uri="{FF2B5EF4-FFF2-40B4-BE49-F238E27FC236}">
                  <a16:creationId xmlns:a16="http://schemas.microsoft.com/office/drawing/2014/main" id="{3E975AB9-A484-4EB1-8E03-A106512D6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97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59" name="Oval 1980">
              <a:extLst>
                <a:ext uri="{FF2B5EF4-FFF2-40B4-BE49-F238E27FC236}">
                  <a16:creationId xmlns:a16="http://schemas.microsoft.com/office/drawing/2014/main" id="{6E2CEDA0-F212-4E5C-BB1D-387153065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1949"/>
              <a:ext cx="20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60" name="Oval 1981">
              <a:extLst>
                <a:ext uri="{FF2B5EF4-FFF2-40B4-BE49-F238E27FC236}">
                  <a16:creationId xmlns:a16="http://schemas.microsoft.com/office/drawing/2014/main" id="{BF036A9F-F603-429A-B119-BDAC8F620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960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61" name="Oval 1982">
              <a:extLst>
                <a:ext uri="{FF2B5EF4-FFF2-40B4-BE49-F238E27FC236}">
                  <a16:creationId xmlns:a16="http://schemas.microsoft.com/office/drawing/2014/main" id="{8A8A7BA8-46C6-4B5A-A56E-344A1F670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1931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62" name="Oval 1983">
              <a:extLst>
                <a:ext uri="{FF2B5EF4-FFF2-40B4-BE49-F238E27FC236}">
                  <a16:creationId xmlns:a16="http://schemas.microsoft.com/office/drawing/2014/main" id="{27EA5154-2CF1-452A-8BEE-C771FD64D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931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63" name="Oval 1984">
              <a:extLst>
                <a:ext uri="{FF2B5EF4-FFF2-40B4-BE49-F238E27FC236}">
                  <a16:creationId xmlns:a16="http://schemas.microsoft.com/office/drawing/2014/main" id="{1A783339-92D2-44D9-8710-B958D258E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1908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64" name="Oval 1985">
              <a:extLst>
                <a:ext uri="{FF2B5EF4-FFF2-40B4-BE49-F238E27FC236}">
                  <a16:creationId xmlns:a16="http://schemas.microsoft.com/office/drawing/2014/main" id="{C474CB87-67B1-4120-BD33-00F30D18D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1874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65" name="Oval 1986">
              <a:extLst>
                <a:ext uri="{FF2B5EF4-FFF2-40B4-BE49-F238E27FC236}">
                  <a16:creationId xmlns:a16="http://schemas.microsoft.com/office/drawing/2014/main" id="{2AE880B9-1F13-4803-8507-8052DE538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1869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66" name="Oval 1987">
              <a:extLst>
                <a:ext uri="{FF2B5EF4-FFF2-40B4-BE49-F238E27FC236}">
                  <a16:creationId xmlns:a16="http://schemas.microsoft.com/office/drawing/2014/main" id="{AB1E14C2-181C-4E17-BDCA-55BB9CE2F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1884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67" name="Oval 1988">
              <a:extLst>
                <a:ext uri="{FF2B5EF4-FFF2-40B4-BE49-F238E27FC236}">
                  <a16:creationId xmlns:a16="http://schemas.microsoft.com/office/drawing/2014/main" id="{61798751-2D3F-439C-8838-E89393DE3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798"/>
              <a:ext cx="20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68" name="Oval 1989">
              <a:extLst>
                <a:ext uri="{FF2B5EF4-FFF2-40B4-BE49-F238E27FC236}">
                  <a16:creationId xmlns:a16="http://schemas.microsoft.com/office/drawing/2014/main" id="{61B34C00-207A-44EF-8604-FECDFE409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194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69" name="Oval 1990">
              <a:extLst>
                <a:ext uri="{FF2B5EF4-FFF2-40B4-BE49-F238E27FC236}">
                  <a16:creationId xmlns:a16="http://schemas.microsoft.com/office/drawing/2014/main" id="{7CA6F3D1-1F31-48B6-A5C7-C5B3C3027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192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0" name="Oval 1991">
              <a:extLst>
                <a:ext uri="{FF2B5EF4-FFF2-40B4-BE49-F238E27FC236}">
                  <a16:creationId xmlns:a16="http://schemas.microsoft.com/office/drawing/2014/main" id="{8A935698-BA91-4866-B500-61689DD13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91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1" name="Oval 1992">
              <a:extLst>
                <a:ext uri="{FF2B5EF4-FFF2-40B4-BE49-F238E27FC236}">
                  <a16:creationId xmlns:a16="http://schemas.microsoft.com/office/drawing/2014/main" id="{A34A77FA-5063-49E8-915F-61A5D9D36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188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2" name="Oval 1993">
              <a:extLst>
                <a:ext uri="{FF2B5EF4-FFF2-40B4-BE49-F238E27FC236}">
                  <a16:creationId xmlns:a16="http://schemas.microsoft.com/office/drawing/2014/main" id="{ADC7633E-10BF-4582-9B48-25CEF93CD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19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3" name="Oval 1994">
              <a:extLst>
                <a:ext uri="{FF2B5EF4-FFF2-40B4-BE49-F238E27FC236}">
                  <a16:creationId xmlns:a16="http://schemas.microsoft.com/office/drawing/2014/main" id="{6897EA47-0EE1-4A67-AD74-D1816B565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195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4" name="Oval 1995">
              <a:extLst>
                <a:ext uri="{FF2B5EF4-FFF2-40B4-BE49-F238E27FC236}">
                  <a16:creationId xmlns:a16="http://schemas.microsoft.com/office/drawing/2014/main" id="{8BB6B3AC-9496-4F03-B752-48AF271EF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01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5" name="Oval 1996">
              <a:extLst>
                <a:ext uri="{FF2B5EF4-FFF2-40B4-BE49-F238E27FC236}">
                  <a16:creationId xmlns:a16="http://schemas.microsoft.com/office/drawing/2014/main" id="{33B54C43-83E5-47BE-965B-345D3DE53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199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6" name="Oval 1997">
              <a:extLst>
                <a:ext uri="{FF2B5EF4-FFF2-40B4-BE49-F238E27FC236}">
                  <a16:creationId xmlns:a16="http://schemas.microsoft.com/office/drawing/2014/main" id="{A5A60B55-4385-4734-98D3-61EB55002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192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7" name="Oval 1998">
              <a:extLst>
                <a:ext uri="{FF2B5EF4-FFF2-40B4-BE49-F238E27FC236}">
                  <a16:creationId xmlns:a16="http://schemas.microsoft.com/office/drawing/2014/main" id="{86F40458-2643-4FE8-B875-4310DC65E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196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8" name="Oval 1999">
              <a:extLst>
                <a:ext uri="{FF2B5EF4-FFF2-40B4-BE49-F238E27FC236}">
                  <a16:creationId xmlns:a16="http://schemas.microsoft.com/office/drawing/2014/main" id="{C88A4C40-459D-4BCB-9230-750431FC9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978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79" name="Oval 2000">
              <a:extLst>
                <a:ext uri="{FF2B5EF4-FFF2-40B4-BE49-F238E27FC236}">
                  <a16:creationId xmlns:a16="http://schemas.microsoft.com/office/drawing/2014/main" id="{CFF9B33A-0A8A-4F40-B867-A642ED456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1936"/>
              <a:ext cx="20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80" name="Oval 2001">
              <a:extLst>
                <a:ext uri="{FF2B5EF4-FFF2-40B4-BE49-F238E27FC236}">
                  <a16:creationId xmlns:a16="http://schemas.microsoft.com/office/drawing/2014/main" id="{F00812A6-7F23-4CC3-AE46-6657A9747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1962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81" name="Oval 2002">
              <a:extLst>
                <a:ext uri="{FF2B5EF4-FFF2-40B4-BE49-F238E27FC236}">
                  <a16:creationId xmlns:a16="http://schemas.microsoft.com/office/drawing/2014/main" id="{D8BA9CC2-7D8A-4E16-AFC0-F1D61676A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02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82" name="Oval 2003">
              <a:extLst>
                <a:ext uri="{FF2B5EF4-FFF2-40B4-BE49-F238E27FC236}">
                  <a16:creationId xmlns:a16="http://schemas.microsoft.com/office/drawing/2014/main" id="{CF991F9F-4F64-4E58-B95F-D52AFE28C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012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83" name="Oval 2004">
              <a:extLst>
                <a:ext uri="{FF2B5EF4-FFF2-40B4-BE49-F238E27FC236}">
                  <a16:creationId xmlns:a16="http://schemas.microsoft.com/office/drawing/2014/main" id="{95767E5E-ED81-48D5-B395-228931CEB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200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84" name="Oval 2005">
              <a:extLst>
                <a:ext uri="{FF2B5EF4-FFF2-40B4-BE49-F238E27FC236}">
                  <a16:creationId xmlns:a16="http://schemas.microsoft.com/office/drawing/2014/main" id="{9B5EA9F3-85D1-41F8-B884-B3E5A8769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1976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85" name="Oval 2006">
              <a:extLst>
                <a:ext uri="{FF2B5EF4-FFF2-40B4-BE49-F238E27FC236}">
                  <a16:creationId xmlns:a16="http://schemas.microsoft.com/office/drawing/2014/main" id="{091E1FC4-3074-4383-A70C-835BEBB92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2002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86" name="Oval 2007">
              <a:extLst>
                <a:ext uri="{FF2B5EF4-FFF2-40B4-BE49-F238E27FC236}">
                  <a16:creationId xmlns:a16="http://schemas.microsoft.com/office/drawing/2014/main" id="{0F9C9E65-A6F6-4559-A48C-A14B6F39D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1989"/>
              <a:ext cx="17" cy="2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87" name="Oval 2008">
              <a:extLst>
                <a:ext uri="{FF2B5EF4-FFF2-40B4-BE49-F238E27FC236}">
                  <a16:creationId xmlns:a16="http://schemas.microsoft.com/office/drawing/2014/main" id="{89120F4D-04A8-4FB6-9FEA-0CC4300B4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2009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88" name="Oval 2009">
              <a:extLst>
                <a:ext uri="{FF2B5EF4-FFF2-40B4-BE49-F238E27FC236}">
                  <a16:creationId xmlns:a16="http://schemas.microsoft.com/office/drawing/2014/main" id="{3C2154F5-2877-4F3C-A164-2780C6F49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1955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89" name="Oval 2010">
              <a:extLst>
                <a:ext uri="{FF2B5EF4-FFF2-40B4-BE49-F238E27FC236}">
                  <a16:creationId xmlns:a16="http://schemas.microsoft.com/office/drawing/2014/main" id="{F3FBAF38-6C24-4B38-B240-BCEDC1938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1978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90" name="Oval 2011">
              <a:extLst>
                <a:ext uri="{FF2B5EF4-FFF2-40B4-BE49-F238E27FC236}">
                  <a16:creationId xmlns:a16="http://schemas.microsoft.com/office/drawing/2014/main" id="{88ACE2FC-2618-4DFD-A0CE-1F8D08E03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981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91" name="Oval 2012">
              <a:extLst>
                <a:ext uri="{FF2B5EF4-FFF2-40B4-BE49-F238E27FC236}">
                  <a16:creationId xmlns:a16="http://schemas.microsoft.com/office/drawing/2014/main" id="{E378E0C3-951D-4F4D-A86A-21C980A5D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192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92" name="Oval 2013">
              <a:extLst>
                <a:ext uri="{FF2B5EF4-FFF2-40B4-BE49-F238E27FC236}">
                  <a16:creationId xmlns:a16="http://schemas.microsoft.com/office/drawing/2014/main" id="{A27AE85A-92E8-4895-A201-E825CF6E3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1955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93" name="Oval 2014">
              <a:extLst>
                <a:ext uri="{FF2B5EF4-FFF2-40B4-BE49-F238E27FC236}">
                  <a16:creationId xmlns:a16="http://schemas.microsoft.com/office/drawing/2014/main" id="{EA9E7934-635D-474F-A3D9-797006287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190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94" name="Oval 2015">
              <a:extLst>
                <a:ext uri="{FF2B5EF4-FFF2-40B4-BE49-F238E27FC236}">
                  <a16:creationId xmlns:a16="http://schemas.microsoft.com/office/drawing/2014/main" id="{8F857BCD-69DB-451D-A559-8FA308CF9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89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95" name="Oval 2016">
              <a:extLst>
                <a:ext uri="{FF2B5EF4-FFF2-40B4-BE49-F238E27FC236}">
                  <a16:creationId xmlns:a16="http://schemas.microsoft.com/office/drawing/2014/main" id="{F8D2C710-15F9-440E-91E0-6EB6F02F2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1905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96" name="Oval 2017">
              <a:extLst>
                <a:ext uri="{FF2B5EF4-FFF2-40B4-BE49-F238E27FC236}">
                  <a16:creationId xmlns:a16="http://schemas.microsoft.com/office/drawing/2014/main" id="{39E3D900-E3E6-4259-8F4F-4248D727D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2012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97" name="Oval 2018">
              <a:extLst>
                <a:ext uri="{FF2B5EF4-FFF2-40B4-BE49-F238E27FC236}">
                  <a16:creationId xmlns:a16="http://schemas.microsoft.com/office/drawing/2014/main" id="{CA246131-91A7-4104-B3EB-CD7C3DBEE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1983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98" name="Oval 2019">
              <a:extLst>
                <a:ext uri="{FF2B5EF4-FFF2-40B4-BE49-F238E27FC236}">
                  <a16:creationId xmlns:a16="http://schemas.microsoft.com/office/drawing/2014/main" id="{A5247D70-92F5-4CC5-9D44-9F5C438D1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1970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899" name="Oval 2020">
              <a:extLst>
                <a:ext uri="{FF2B5EF4-FFF2-40B4-BE49-F238E27FC236}">
                  <a16:creationId xmlns:a16="http://schemas.microsoft.com/office/drawing/2014/main" id="{70C226C3-B9C9-4DF3-8D92-FE95428C2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197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00" name="Oval 2021">
              <a:extLst>
                <a:ext uri="{FF2B5EF4-FFF2-40B4-BE49-F238E27FC236}">
                  <a16:creationId xmlns:a16="http://schemas.microsoft.com/office/drawing/2014/main" id="{85748CD2-3C46-4EE5-A693-6FA37D629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195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01" name="Oval 2022">
              <a:extLst>
                <a:ext uri="{FF2B5EF4-FFF2-40B4-BE49-F238E27FC236}">
                  <a16:creationId xmlns:a16="http://schemas.microsoft.com/office/drawing/2014/main" id="{C69F202A-22D8-497D-9AFD-5694043C8F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1939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02" name="Oval 2023">
              <a:extLst>
                <a:ext uri="{FF2B5EF4-FFF2-40B4-BE49-F238E27FC236}">
                  <a16:creationId xmlns:a16="http://schemas.microsoft.com/office/drawing/2014/main" id="{79AC605A-F0F2-486C-A114-C27BE5E0D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19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03" name="Oval 2024">
              <a:extLst>
                <a:ext uri="{FF2B5EF4-FFF2-40B4-BE49-F238E27FC236}">
                  <a16:creationId xmlns:a16="http://schemas.microsoft.com/office/drawing/2014/main" id="{F67A8C97-DC61-478F-8658-3712BEF29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197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04" name="Oval 2025">
              <a:extLst>
                <a:ext uri="{FF2B5EF4-FFF2-40B4-BE49-F238E27FC236}">
                  <a16:creationId xmlns:a16="http://schemas.microsoft.com/office/drawing/2014/main" id="{9DF67ED0-A781-4179-9363-41BF49669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2035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05" name="Oval 2026">
              <a:extLst>
                <a:ext uri="{FF2B5EF4-FFF2-40B4-BE49-F238E27FC236}">
                  <a16:creationId xmlns:a16="http://schemas.microsoft.com/office/drawing/2014/main" id="{3A90D05B-5DD1-40E1-842D-4B73C3C23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02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06" name="Oval 2027">
              <a:extLst>
                <a:ext uri="{FF2B5EF4-FFF2-40B4-BE49-F238E27FC236}">
                  <a16:creationId xmlns:a16="http://schemas.microsoft.com/office/drawing/2014/main" id="{14F86F27-048A-4250-A76C-C1D47DD39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94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07" name="Oval 2028">
              <a:extLst>
                <a:ext uri="{FF2B5EF4-FFF2-40B4-BE49-F238E27FC236}">
                  <a16:creationId xmlns:a16="http://schemas.microsoft.com/office/drawing/2014/main" id="{74588D9E-52EB-43B2-9C2A-4C9C08022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1989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08" name="Oval 2029">
              <a:extLst>
                <a:ext uri="{FF2B5EF4-FFF2-40B4-BE49-F238E27FC236}">
                  <a16:creationId xmlns:a16="http://schemas.microsoft.com/office/drawing/2014/main" id="{3307872A-C7CE-4FA5-8E35-3A3991A26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1999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09" name="Oval 2030">
              <a:extLst>
                <a:ext uri="{FF2B5EF4-FFF2-40B4-BE49-F238E27FC236}">
                  <a16:creationId xmlns:a16="http://schemas.microsoft.com/office/drawing/2014/main" id="{774877CE-E294-429D-A8F1-06FE55B67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957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0" name="Oval 2031">
              <a:extLst>
                <a:ext uri="{FF2B5EF4-FFF2-40B4-BE49-F238E27FC236}">
                  <a16:creationId xmlns:a16="http://schemas.microsoft.com/office/drawing/2014/main" id="{E2787D17-323C-46F0-910B-A2DDECFE7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1947"/>
              <a:ext cx="20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1" name="Oval 2032">
              <a:extLst>
                <a:ext uri="{FF2B5EF4-FFF2-40B4-BE49-F238E27FC236}">
                  <a16:creationId xmlns:a16="http://schemas.microsoft.com/office/drawing/2014/main" id="{7BCADAEB-4EE8-42DB-8A23-E58621516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1983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2" name="Oval 2033">
              <a:extLst>
                <a:ext uri="{FF2B5EF4-FFF2-40B4-BE49-F238E27FC236}">
                  <a16:creationId xmlns:a16="http://schemas.microsoft.com/office/drawing/2014/main" id="{B6B29AC9-9700-4D1F-97F8-EE1555C04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022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3" name="Oval 2034">
              <a:extLst>
                <a:ext uri="{FF2B5EF4-FFF2-40B4-BE49-F238E27FC236}">
                  <a16:creationId xmlns:a16="http://schemas.microsoft.com/office/drawing/2014/main" id="{EA43C615-F4A5-4674-8B24-036042C2F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2035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4" name="Oval 2035">
              <a:extLst>
                <a:ext uri="{FF2B5EF4-FFF2-40B4-BE49-F238E27FC236}">
                  <a16:creationId xmlns:a16="http://schemas.microsoft.com/office/drawing/2014/main" id="{3AECAED5-32AA-4342-A6D4-A1197E59A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2025"/>
              <a:ext cx="19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5" name="Oval 2036">
              <a:extLst>
                <a:ext uri="{FF2B5EF4-FFF2-40B4-BE49-F238E27FC236}">
                  <a16:creationId xmlns:a16="http://schemas.microsoft.com/office/drawing/2014/main" id="{E59E577E-F536-44C5-BC60-5C68708A6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1996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6" name="Oval 2037">
              <a:extLst>
                <a:ext uri="{FF2B5EF4-FFF2-40B4-BE49-F238E27FC236}">
                  <a16:creationId xmlns:a16="http://schemas.microsoft.com/office/drawing/2014/main" id="{7DA44CA6-1354-4CD4-B7C6-DDDB40844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025"/>
              <a:ext cx="20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7" name="Oval 2038">
              <a:extLst>
                <a:ext uri="{FF2B5EF4-FFF2-40B4-BE49-F238E27FC236}">
                  <a16:creationId xmlns:a16="http://schemas.microsoft.com/office/drawing/2014/main" id="{E11C6787-54A6-4D6B-AC01-4EC20181E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2012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8" name="Oval 2039">
              <a:extLst>
                <a:ext uri="{FF2B5EF4-FFF2-40B4-BE49-F238E27FC236}">
                  <a16:creationId xmlns:a16="http://schemas.microsoft.com/office/drawing/2014/main" id="{56F87DD2-2829-4EC8-A9AE-3EF92AC43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204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19" name="Oval 2040">
              <a:extLst>
                <a:ext uri="{FF2B5EF4-FFF2-40B4-BE49-F238E27FC236}">
                  <a16:creationId xmlns:a16="http://schemas.microsoft.com/office/drawing/2014/main" id="{07D530DD-F793-4F10-ACE2-4A98CE7EF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200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0" name="Oval 2041">
              <a:extLst>
                <a:ext uri="{FF2B5EF4-FFF2-40B4-BE49-F238E27FC236}">
                  <a16:creationId xmlns:a16="http://schemas.microsoft.com/office/drawing/2014/main" id="{33E54B2D-A470-4BF5-A354-7465E7429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976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1" name="Oval 2042">
              <a:extLst>
                <a:ext uri="{FF2B5EF4-FFF2-40B4-BE49-F238E27FC236}">
                  <a16:creationId xmlns:a16="http://schemas.microsoft.com/office/drawing/2014/main" id="{D434B07B-A9F7-477F-A70E-279A73ADD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965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2" name="Oval 2043">
              <a:extLst>
                <a:ext uri="{FF2B5EF4-FFF2-40B4-BE49-F238E27FC236}">
                  <a16:creationId xmlns:a16="http://schemas.microsoft.com/office/drawing/2014/main" id="{D933BA32-595B-4720-99EA-E3D645F6B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999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3" name="Oval 2044">
              <a:extLst>
                <a:ext uri="{FF2B5EF4-FFF2-40B4-BE49-F238E27FC236}">
                  <a16:creationId xmlns:a16="http://schemas.microsoft.com/office/drawing/2014/main" id="{C9941CF4-D466-4D0F-9EEF-696BD910E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2002"/>
              <a:ext cx="17" cy="2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4" name="Oval 2045">
              <a:extLst>
                <a:ext uri="{FF2B5EF4-FFF2-40B4-BE49-F238E27FC236}">
                  <a16:creationId xmlns:a16="http://schemas.microsoft.com/office/drawing/2014/main" id="{C5E56437-C5A2-47D3-A95B-7AB03C7B4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947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5" name="Oval 2046">
              <a:extLst>
                <a:ext uri="{FF2B5EF4-FFF2-40B4-BE49-F238E27FC236}">
                  <a16:creationId xmlns:a16="http://schemas.microsoft.com/office/drawing/2014/main" id="{75E4EFD7-CEC0-4A54-B3CC-52B88D947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978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6" name="Oval 2047">
              <a:extLst>
                <a:ext uri="{FF2B5EF4-FFF2-40B4-BE49-F238E27FC236}">
                  <a16:creationId xmlns:a16="http://schemas.microsoft.com/office/drawing/2014/main" id="{F0A72A56-793A-4702-B905-DE7652F68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2046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7" name="Oval 2048">
              <a:extLst>
                <a:ext uri="{FF2B5EF4-FFF2-40B4-BE49-F238E27FC236}">
                  <a16:creationId xmlns:a16="http://schemas.microsoft.com/office/drawing/2014/main" id="{A74622D4-A564-45E5-A50C-F85DE41E5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33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8" name="Oval 2049">
              <a:extLst>
                <a:ext uri="{FF2B5EF4-FFF2-40B4-BE49-F238E27FC236}">
                  <a16:creationId xmlns:a16="http://schemas.microsoft.com/office/drawing/2014/main" id="{A0B06F11-F81E-4223-9AC7-4F410ECD8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56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29" name="Oval 2050">
              <a:extLst>
                <a:ext uri="{FF2B5EF4-FFF2-40B4-BE49-F238E27FC236}">
                  <a16:creationId xmlns:a16="http://schemas.microsoft.com/office/drawing/2014/main" id="{CAF50E9D-7F10-46C1-B125-7B477DE22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033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30" name="Oval 2051">
              <a:extLst>
                <a:ext uri="{FF2B5EF4-FFF2-40B4-BE49-F238E27FC236}">
                  <a16:creationId xmlns:a16="http://schemas.microsoft.com/office/drawing/2014/main" id="{235A79F8-850A-4779-981D-B7C3434FF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0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31" name="Oval 2052">
              <a:extLst>
                <a:ext uri="{FF2B5EF4-FFF2-40B4-BE49-F238E27FC236}">
                  <a16:creationId xmlns:a16="http://schemas.microsoft.com/office/drawing/2014/main" id="{4554C186-EF50-480A-9A09-CFCAD7C13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03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32" name="Oval 2053">
              <a:extLst>
                <a:ext uri="{FF2B5EF4-FFF2-40B4-BE49-F238E27FC236}">
                  <a16:creationId xmlns:a16="http://schemas.microsoft.com/office/drawing/2014/main" id="{8337BBAF-0F16-4A56-BE17-1BF4F6852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05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33" name="Oval 2054">
              <a:extLst>
                <a:ext uri="{FF2B5EF4-FFF2-40B4-BE49-F238E27FC236}">
                  <a16:creationId xmlns:a16="http://schemas.microsoft.com/office/drawing/2014/main" id="{2A415B8F-BBF9-41A6-94B1-87AA724F8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07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34" name="Oval 2055">
              <a:extLst>
                <a:ext uri="{FF2B5EF4-FFF2-40B4-BE49-F238E27FC236}">
                  <a16:creationId xmlns:a16="http://schemas.microsoft.com/office/drawing/2014/main" id="{F896101B-41EA-4194-ACEC-25A5A218C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046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35" name="Oval 2056">
              <a:extLst>
                <a:ext uri="{FF2B5EF4-FFF2-40B4-BE49-F238E27FC236}">
                  <a16:creationId xmlns:a16="http://schemas.microsoft.com/office/drawing/2014/main" id="{DDCCCC0C-CCE0-42F9-8259-8ACD03888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069"/>
              <a:ext cx="20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36" name="Oval 2057">
              <a:extLst>
                <a:ext uri="{FF2B5EF4-FFF2-40B4-BE49-F238E27FC236}">
                  <a16:creationId xmlns:a16="http://schemas.microsoft.com/office/drawing/2014/main" id="{6687E029-86E6-4E75-AF35-EF3670F6C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093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37" name="Oval 2058">
              <a:extLst>
                <a:ext uri="{FF2B5EF4-FFF2-40B4-BE49-F238E27FC236}">
                  <a16:creationId xmlns:a16="http://schemas.microsoft.com/office/drawing/2014/main" id="{A8459A6B-1367-4C6D-A8C6-18404D0D7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10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38" name="Oval 2059">
              <a:extLst>
                <a:ext uri="{FF2B5EF4-FFF2-40B4-BE49-F238E27FC236}">
                  <a16:creationId xmlns:a16="http://schemas.microsoft.com/office/drawing/2014/main" id="{CF6FCFDE-DF94-45C5-8FCA-19B5752CA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2080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39" name="Oval 2060">
              <a:extLst>
                <a:ext uri="{FF2B5EF4-FFF2-40B4-BE49-F238E27FC236}">
                  <a16:creationId xmlns:a16="http://schemas.microsoft.com/office/drawing/2014/main" id="{A945BDCF-E2FD-49B6-A972-E6E0F3B6B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2072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40" name="Oval 2061">
              <a:extLst>
                <a:ext uri="{FF2B5EF4-FFF2-40B4-BE49-F238E27FC236}">
                  <a16:creationId xmlns:a16="http://schemas.microsoft.com/office/drawing/2014/main" id="{C0E97D95-090D-419C-882B-952F45EEB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2046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41" name="Oval 2062">
              <a:extLst>
                <a:ext uri="{FF2B5EF4-FFF2-40B4-BE49-F238E27FC236}">
                  <a16:creationId xmlns:a16="http://schemas.microsoft.com/office/drawing/2014/main" id="{4C53B5E3-C3C0-447A-ABD2-D09AB581F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206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42" name="Oval 2063">
              <a:extLst>
                <a:ext uri="{FF2B5EF4-FFF2-40B4-BE49-F238E27FC236}">
                  <a16:creationId xmlns:a16="http://schemas.microsoft.com/office/drawing/2014/main" id="{7489A38C-A28F-4D60-991D-7FDD1272F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1916"/>
              <a:ext cx="17" cy="2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43" name="Oval 2064">
              <a:extLst>
                <a:ext uri="{FF2B5EF4-FFF2-40B4-BE49-F238E27FC236}">
                  <a16:creationId xmlns:a16="http://schemas.microsoft.com/office/drawing/2014/main" id="{045F65C7-CCE2-45FD-915A-4183E5BA6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184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44" name="Oval 2065">
              <a:extLst>
                <a:ext uri="{FF2B5EF4-FFF2-40B4-BE49-F238E27FC236}">
                  <a16:creationId xmlns:a16="http://schemas.microsoft.com/office/drawing/2014/main" id="{2C2EB7DD-5478-4DF9-8C3F-4AACD542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187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45" name="Oval 2066">
              <a:extLst>
                <a:ext uri="{FF2B5EF4-FFF2-40B4-BE49-F238E27FC236}">
                  <a16:creationId xmlns:a16="http://schemas.microsoft.com/office/drawing/2014/main" id="{0C3391A8-25CD-4FE5-A369-755DF239C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1832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46" name="Oval 2067">
              <a:extLst>
                <a:ext uri="{FF2B5EF4-FFF2-40B4-BE49-F238E27FC236}">
                  <a16:creationId xmlns:a16="http://schemas.microsoft.com/office/drawing/2014/main" id="{7D480FD2-10A2-4394-B679-FD2F1BD9B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180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47" name="Oval 2068">
              <a:extLst>
                <a:ext uri="{FF2B5EF4-FFF2-40B4-BE49-F238E27FC236}">
                  <a16:creationId xmlns:a16="http://schemas.microsoft.com/office/drawing/2014/main" id="{1C8DD22A-7CD9-4BEE-8B7E-5B434902F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798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48" name="Oval 2069">
              <a:extLst>
                <a:ext uri="{FF2B5EF4-FFF2-40B4-BE49-F238E27FC236}">
                  <a16:creationId xmlns:a16="http://schemas.microsoft.com/office/drawing/2014/main" id="{EB31208A-E9F6-4478-806A-38C32CF3A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913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49" name="Oval 2070">
              <a:extLst>
                <a:ext uri="{FF2B5EF4-FFF2-40B4-BE49-F238E27FC236}">
                  <a16:creationId xmlns:a16="http://schemas.microsoft.com/office/drawing/2014/main" id="{E14A0734-E620-4C60-A391-2C55B61E9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190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50" name="Oval 2071">
              <a:extLst>
                <a:ext uri="{FF2B5EF4-FFF2-40B4-BE49-F238E27FC236}">
                  <a16:creationId xmlns:a16="http://schemas.microsoft.com/office/drawing/2014/main" id="{898B4711-4B04-47A9-859F-BA07131CF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189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51" name="Oval 2072">
              <a:extLst>
                <a:ext uri="{FF2B5EF4-FFF2-40B4-BE49-F238E27FC236}">
                  <a16:creationId xmlns:a16="http://schemas.microsoft.com/office/drawing/2014/main" id="{7A94081B-A549-4328-B39D-8424DE07E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1929"/>
              <a:ext cx="17" cy="2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52" name="Oval 2073">
              <a:extLst>
                <a:ext uri="{FF2B5EF4-FFF2-40B4-BE49-F238E27FC236}">
                  <a16:creationId xmlns:a16="http://schemas.microsoft.com/office/drawing/2014/main" id="{81A63F23-A544-4387-990C-71D12EF7F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1970"/>
              <a:ext cx="19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53" name="Oval 2074">
              <a:extLst>
                <a:ext uri="{FF2B5EF4-FFF2-40B4-BE49-F238E27FC236}">
                  <a16:creationId xmlns:a16="http://schemas.microsoft.com/office/drawing/2014/main" id="{E0723233-773E-43D6-84BC-10F7C9F17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4" y="2004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54" name="Oval 2075">
              <a:extLst>
                <a:ext uri="{FF2B5EF4-FFF2-40B4-BE49-F238E27FC236}">
                  <a16:creationId xmlns:a16="http://schemas.microsoft.com/office/drawing/2014/main" id="{7ABB751B-D0BC-4AC3-8E01-995AF48E0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02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55" name="Oval 2076">
              <a:extLst>
                <a:ext uri="{FF2B5EF4-FFF2-40B4-BE49-F238E27FC236}">
                  <a16:creationId xmlns:a16="http://schemas.microsoft.com/office/drawing/2014/main" id="{B28BB2FF-D868-4D44-BB20-F2D9FD6EF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072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56" name="Oval 2077">
              <a:extLst>
                <a:ext uri="{FF2B5EF4-FFF2-40B4-BE49-F238E27FC236}">
                  <a16:creationId xmlns:a16="http://schemas.microsoft.com/office/drawing/2014/main" id="{ED1BA021-AC96-4399-8132-F29BAC50F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056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57" name="Oval 2078">
              <a:extLst>
                <a:ext uri="{FF2B5EF4-FFF2-40B4-BE49-F238E27FC236}">
                  <a16:creationId xmlns:a16="http://schemas.microsoft.com/office/drawing/2014/main" id="{51EA900A-D22B-4B0F-8E21-7E6DB5825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2108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58" name="Oval 2079">
              <a:extLst>
                <a:ext uri="{FF2B5EF4-FFF2-40B4-BE49-F238E27FC236}">
                  <a16:creationId xmlns:a16="http://schemas.microsoft.com/office/drawing/2014/main" id="{AAE28A87-E0FB-48B2-AF92-856C158B7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2" y="203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59" name="Oval 2080">
              <a:extLst>
                <a:ext uri="{FF2B5EF4-FFF2-40B4-BE49-F238E27FC236}">
                  <a16:creationId xmlns:a16="http://schemas.microsoft.com/office/drawing/2014/main" id="{DD9DD336-4F6A-476F-B9F2-57CB9CCF8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192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60" name="Oval 2081">
              <a:extLst>
                <a:ext uri="{FF2B5EF4-FFF2-40B4-BE49-F238E27FC236}">
                  <a16:creationId xmlns:a16="http://schemas.microsoft.com/office/drawing/2014/main" id="{20B022B6-B9BC-4C99-8EF5-330383221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1910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61" name="Oval 2082">
              <a:extLst>
                <a:ext uri="{FF2B5EF4-FFF2-40B4-BE49-F238E27FC236}">
                  <a16:creationId xmlns:a16="http://schemas.microsoft.com/office/drawing/2014/main" id="{1665AD63-A3C9-4840-B06D-256F0A59C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929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62" name="Oval 2083">
              <a:extLst>
                <a:ext uri="{FF2B5EF4-FFF2-40B4-BE49-F238E27FC236}">
                  <a16:creationId xmlns:a16="http://schemas.microsoft.com/office/drawing/2014/main" id="{E7B4875D-8B21-4A74-B921-15F0D71B7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251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63" name="Oval 2084">
              <a:extLst>
                <a:ext uri="{FF2B5EF4-FFF2-40B4-BE49-F238E27FC236}">
                  <a16:creationId xmlns:a16="http://schemas.microsoft.com/office/drawing/2014/main" id="{C4D32C28-19CD-4A50-828C-A1ECF9201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2505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64" name="Oval 2085">
              <a:extLst>
                <a:ext uri="{FF2B5EF4-FFF2-40B4-BE49-F238E27FC236}">
                  <a16:creationId xmlns:a16="http://schemas.microsoft.com/office/drawing/2014/main" id="{374B03F6-0A53-4518-8CFB-25EB1312A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46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65" name="Oval 2086">
              <a:extLst>
                <a:ext uri="{FF2B5EF4-FFF2-40B4-BE49-F238E27FC236}">
                  <a16:creationId xmlns:a16="http://schemas.microsoft.com/office/drawing/2014/main" id="{D1C36A2A-EED8-4A88-B36B-66A63299A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2494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66" name="Oval 2087">
              <a:extLst>
                <a:ext uri="{FF2B5EF4-FFF2-40B4-BE49-F238E27FC236}">
                  <a16:creationId xmlns:a16="http://schemas.microsoft.com/office/drawing/2014/main" id="{38DFA512-6848-404F-A962-B35F8E7FB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2262"/>
              <a:ext cx="18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67" name="Oval 2088">
              <a:extLst>
                <a:ext uri="{FF2B5EF4-FFF2-40B4-BE49-F238E27FC236}">
                  <a16:creationId xmlns:a16="http://schemas.microsoft.com/office/drawing/2014/main" id="{8236D603-CF84-4C02-A042-AEBB82B20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29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68" name="Oval 2089">
              <a:extLst>
                <a:ext uri="{FF2B5EF4-FFF2-40B4-BE49-F238E27FC236}">
                  <a16:creationId xmlns:a16="http://schemas.microsoft.com/office/drawing/2014/main" id="{F41E99BF-4AC6-4C23-93FD-34EC78456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301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69" name="Oval 2090">
              <a:extLst>
                <a:ext uri="{FF2B5EF4-FFF2-40B4-BE49-F238E27FC236}">
                  <a16:creationId xmlns:a16="http://schemas.microsoft.com/office/drawing/2014/main" id="{218BB1F8-C3FB-445A-9A8D-2557BCE5F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24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0" name="Oval 2091">
              <a:extLst>
                <a:ext uri="{FF2B5EF4-FFF2-40B4-BE49-F238E27FC236}">
                  <a16:creationId xmlns:a16="http://schemas.microsoft.com/office/drawing/2014/main" id="{DD2C5DB8-15B4-42DD-9E19-212F93E81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7" y="2312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1" name="Oval 2092">
              <a:extLst>
                <a:ext uri="{FF2B5EF4-FFF2-40B4-BE49-F238E27FC236}">
                  <a16:creationId xmlns:a16="http://schemas.microsoft.com/office/drawing/2014/main" id="{3119F7FF-C878-4E1D-AF99-BC9239257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233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2" name="Oval 2093">
              <a:extLst>
                <a:ext uri="{FF2B5EF4-FFF2-40B4-BE49-F238E27FC236}">
                  <a16:creationId xmlns:a16="http://schemas.microsoft.com/office/drawing/2014/main" id="{4CA57483-A269-47F0-B2A9-C72E3C28A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33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3" name="Oval 2094">
              <a:extLst>
                <a:ext uri="{FF2B5EF4-FFF2-40B4-BE49-F238E27FC236}">
                  <a16:creationId xmlns:a16="http://schemas.microsoft.com/office/drawing/2014/main" id="{6FB23A59-D943-432F-B515-D1F34C5B8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30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4" name="Oval 2095">
              <a:extLst>
                <a:ext uri="{FF2B5EF4-FFF2-40B4-BE49-F238E27FC236}">
                  <a16:creationId xmlns:a16="http://schemas.microsoft.com/office/drawing/2014/main" id="{20F05C81-2F29-4076-B0A1-ABB6D5162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30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5" name="Oval 2096">
              <a:extLst>
                <a:ext uri="{FF2B5EF4-FFF2-40B4-BE49-F238E27FC236}">
                  <a16:creationId xmlns:a16="http://schemas.microsoft.com/office/drawing/2014/main" id="{E7E4B06D-573B-4309-BE0E-27F1AECC3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223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6" name="Oval 2097">
              <a:extLst>
                <a:ext uri="{FF2B5EF4-FFF2-40B4-BE49-F238E27FC236}">
                  <a16:creationId xmlns:a16="http://schemas.microsoft.com/office/drawing/2014/main" id="{7B91D14F-C12C-463A-99AD-525CFDAC0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27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7" name="Oval 2098">
              <a:extLst>
                <a:ext uri="{FF2B5EF4-FFF2-40B4-BE49-F238E27FC236}">
                  <a16:creationId xmlns:a16="http://schemas.microsoft.com/office/drawing/2014/main" id="{7E788376-3A34-4906-98AF-9CD3CF06AB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288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8" name="Oval 2099">
              <a:extLst>
                <a:ext uri="{FF2B5EF4-FFF2-40B4-BE49-F238E27FC236}">
                  <a16:creationId xmlns:a16="http://schemas.microsoft.com/office/drawing/2014/main" id="{44533EA3-6E6D-4A3B-B0D6-1D8D602DF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278"/>
              <a:ext cx="20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79" name="Oval 2100">
              <a:extLst>
                <a:ext uri="{FF2B5EF4-FFF2-40B4-BE49-F238E27FC236}">
                  <a16:creationId xmlns:a16="http://schemas.microsoft.com/office/drawing/2014/main" id="{15976E86-A6B3-427F-951E-D6175380E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224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80" name="Oval 2101">
              <a:extLst>
                <a:ext uri="{FF2B5EF4-FFF2-40B4-BE49-F238E27FC236}">
                  <a16:creationId xmlns:a16="http://schemas.microsoft.com/office/drawing/2014/main" id="{7E900B9B-3938-4A75-B1D9-FD4BF68FE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2333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81" name="Oval 2102">
              <a:extLst>
                <a:ext uri="{FF2B5EF4-FFF2-40B4-BE49-F238E27FC236}">
                  <a16:creationId xmlns:a16="http://schemas.microsoft.com/office/drawing/2014/main" id="{207F828C-BDCC-4C1C-A952-AC2811DD4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2327"/>
              <a:ext cx="19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82" name="Oval 2103">
              <a:extLst>
                <a:ext uri="{FF2B5EF4-FFF2-40B4-BE49-F238E27FC236}">
                  <a16:creationId xmlns:a16="http://schemas.microsoft.com/office/drawing/2014/main" id="{55E2FC39-88AE-4D13-B4DD-1612AE315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2278"/>
              <a:ext cx="19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83" name="Oval 2104">
              <a:extLst>
                <a:ext uri="{FF2B5EF4-FFF2-40B4-BE49-F238E27FC236}">
                  <a16:creationId xmlns:a16="http://schemas.microsoft.com/office/drawing/2014/main" id="{BFC74AC7-1B51-4DA1-905E-64BFEC257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2314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84" name="Oval 2105">
              <a:extLst>
                <a:ext uri="{FF2B5EF4-FFF2-40B4-BE49-F238E27FC236}">
                  <a16:creationId xmlns:a16="http://schemas.microsoft.com/office/drawing/2014/main" id="{DD3C16D7-8BC7-4412-8B01-30E93D717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340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85" name="Oval 2106">
              <a:extLst>
                <a:ext uri="{FF2B5EF4-FFF2-40B4-BE49-F238E27FC236}">
                  <a16:creationId xmlns:a16="http://schemas.microsoft.com/office/drawing/2014/main" id="{BA9FB0C3-9956-4278-B874-CAB3AD4DF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2327"/>
              <a:ext cx="18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86" name="Oval 2107">
              <a:extLst>
                <a:ext uri="{FF2B5EF4-FFF2-40B4-BE49-F238E27FC236}">
                  <a16:creationId xmlns:a16="http://schemas.microsoft.com/office/drawing/2014/main" id="{C0BB80CD-894E-4EB2-87B7-4179FB4E7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236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87" name="Oval 2108">
              <a:extLst>
                <a:ext uri="{FF2B5EF4-FFF2-40B4-BE49-F238E27FC236}">
                  <a16:creationId xmlns:a16="http://schemas.microsoft.com/office/drawing/2014/main" id="{24BB8C9F-0E20-4AA5-BE2E-E09FC2442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2364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88" name="Oval 2109">
              <a:extLst>
                <a:ext uri="{FF2B5EF4-FFF2-40B4-BE49-F238E27FC236}">
                  <a16:creationId xmlns:a16="http://schemas.microsoft.com/office/drawing/2014/main" id="{AA840150-5F55-4CE6-899F-4B3101BA4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312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89" name="Oval 2110">
              <a:extLst>
                <a:ext uri="{FF2B5EF4-FFF2-40B4-BE49-F238E27FC236}">
                  <a16:creationId xmlns:a16="http://schemas.microsoft.com/office/drawing/2014/main" id="{AAFC7615-CE7F-4DB9-874B-720E1641B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2377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0" name="Oval 2111">
              <a:extLst>
                <a:ext uri="{FF2B5EF4-FFF2-40B4-BE49-F238E27FC236}">
                  <a16:creationId xmlns:a16="http://schemas.microsoft.com/office/drawing/2014/main" id="{6B4EED15-832D-484A-8CA7-93C337603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2398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1" name="Oval 2112">
              <a:extLst>
                <a:ext uri="{FF2B5EF4-FFF2-40B4-BE49-F238E27FC236}">
                  <a16:creationId xmlns:a16="http://schemas.microsoft.com/office/drawing/2014/main" id="{1596A084-48C2-4359-AD20-00AE52DB5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239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2" name="Oval 2113">
              <a:extLst>
                <a:ext uri="{FF2B5EF4-FFF2-40B4-BE49-F238E27FC236}">
                  <a16:creationId xmlns:a16="http://schemas.microsoft.com/office/drawing/2014/main" id="{72A56E51-9207-437E-A760-DC3813B3F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236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3" name="Oval 2114">
              <a:extLst>
                <a:ext uri="{FF2B5EF4-FFF2-40B4-BE49-F238E27FC236}">
                  <a16:creationId xmlns:a16="http://schemas.microsoft.com/office/drawing/2014/main" id="{A0DD4CF1-6B6E-4690-B2AD-2D6D73A60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37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4" name="Oval 2115">
              <a:extLst>
                <a:ext uri="{FF2B5EF4-FFF2-40B4-BE49-F238E27FC236}">
                  <a16:creationId xmlns:a16="http://schemas.microsoft.com/office/drawing/2014/main" id="{5DE86D8B-36C6-4E1C-A6B7-74C53AFB2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229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5" name="Oval 2116">
              <a:extLst>
                <a:ext uri="{FF2B5EF4-FFF2-40B4-BE49-F238E27FC236}">
                  <a16:creationId xmlns:a16="http://schemas.microsoft.com/office/drawing/2014/main" id="{A5564518-B00C-4B60-8B61-0875003F2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2338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6" name="Oval 2117">
              <a:extLst>
                <a:ext uri="{FF2B5EF4-FFF2-40B4-BE49-F238E27FC236}">
                  <a16:creationId xmlns:a16="http://schemas.microsoft.com/office/drawing/2014/main" id="{E3550313-3DB3-47D1-9FDD-70922D565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235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7" name="Oval 2118">
              <a:extLst>
                <a:ext uri="{FF2B5EF4-FFF2-40B4-BE49-F238E27FC236}">
                  <a16:creationId xmlns:a16="http://schemas.microsoft.com/office/drawing/2014/main" id="{6BA41DCC-4305-49B4-B193-F129779E7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2343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8" name="Oval 2119">
              <a:extLst>
                <a:ext uri="{FF2B5EF4-FFF2-40B4-BE49-F238E27FC236}">
                  <a16:creationId xmlns:a16="http://schemas.microsoft.com/office/drawing/2014/main" id="{373A4B6A-086B-4DE6-9F03-6885B7955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2312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4999" name="Oval 2120">
              <a:extLst>
                <a:ext uri="{FF2B5EF4-FFF2-40B4-BE49-F238E27FC236}">
                  <a16:creationId xmlns:a16="http://schemas.microsoft.com/office/drawing/2014/main" id="{17008C7A-B865-4473-A973-A4EFE70C6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2395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0" name="Oval 2121">
              <a:extLst>
                <a:ext uri="{FF2B5EF4-FFF2-40B4-BE49-F238E27FC236}">
                  <a16:creationId xmlns:a16="http://schemas.microsoft.com/office/drawing/2014/main" id="{8A9D2ACE-BDFD-440B-8693-D0FDC7E8B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2390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1" name="Oval 2122">
              <a:extLst>
                <a:ext uri="{FF2B5EF4-FFF2-40B4-BE49-F238E27FC236}">
                  <a16:creationId xmlns:a16="http://schemas.microsoft.com/office/drawing/2014/main" id="{D81D0009-66F1-437E-95E9-3DB52F655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2387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2" name="Oval 2123">
              <a:extLst>
                <a:ext uri="{FF2B5EF4-FFF2-40B4-BE49-F238E27FC236}">
                  <a16:creationId xmlns:a16="http://schemas.microsoft.com/office/drawing/2014/main" id="{F94DFB38-5CD1-472C-BA5F-86435D3C8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2343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3" name="Oval 2124">
              <a:extLst>
                <a:ext uri="{FF2B5EF4-FFF2-40B4-BE49-F238E27FC236}">
                  <a16:creationId xmlns:a16="http://schemas.microsoft.com/office/drawing/2014/main" id="{397E7840-CC8F-4521-8C91-3DD147993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237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4" name="Oval 2125">
              <a:extLst>
                <a:ext uri="{FF2B5EF4-FFF2-40B4-BE49-F238E27FC236}">
                  <a16:creationId xmlns:a16="http://schemas.microsoft.com/office/drawing/2014/main" id="{D02AF65C-9D3E-4414-8FE3-0F3EC6F2B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240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5" name="Oval 2126">
              <a:extLst>
                <a:ext uri="{FF2B5EF4-FFF2-40B4-BE49-F238E27FC236}">
                  <a16:creationId xmlns:a16="http://schemas.microsoft.com/office/drawing/2014/main" id="{10832A60-9121-439D-8DAC-B4C8963BF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232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6" name="Oval 2127">
              <a:extLst>
                <a:ext uri="{FF2B5EF4-FFF2-40B4-BE49-F238E27FC236}">
                  <a16:creationId xmlns:a16="http://schemas.microsoft.com/office/drawing/2014/main" id="{A8A2110D-8028-4086-A94F-FF9F06879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2359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7" name="Oval 2128">
              <a:extLst>
                <a:ext uri="{FF2B5EF4-FFF2-40B4-BE49-F238E27FC236}">
                  <a16:creationId xmlns:a16="http://schemas.microsoft.com/office/drawing/2014/main" id="{D5F99BBF-34A8-4673-997A-7FDF45999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2361"/>
              <a:ext cx="18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8" name="Oval 2129">
              <a:extLst>
                <a:ext uri="{FF2B5EF4-FFF2-40B4-BE49-F238E27FC236}">
                  <a16:creationId xmlns:a16="http://schemas.microsoft.com/office/drawing/2014/main" id="{ABE43238-3F0A-4C16-91BD-8F9EADCC3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30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09" name="Oval 2130">
              <a:extLst>
                <a:ext uri="{FF2B5EF4-FFF2-40B4-BE49-F238E27FC236}">
                  <a16:creationId xmlns:a16="http://schemas.microsoft.com/office/drawing/2014/main" id="{93C87FFE-0594-4207-B297-357CD8840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239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10" name="Oval 2131">
              <a:extLst>
                <a:ext uri="{FF2B5EF4-FFF2-40B4-BE49-F238E27FC236}">
                  <a16:creationId xmlns:a16="http://schemas.microsoft.com/office/drawing/2014/main" id="{78AB9185-5806-4F0E-915C-9B16D661C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239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11" name="Oval 2132">
              <a:extLst>
                <a:ext uri="{FF2B5EF4-FFF2-40B4-BE49-F238E27FC236}">
                  <a16:creationId xmlns:a16="http://schemas.microsoft.com/office/drawing/2014/main" id="{36DEFDD8-BE4E-4223-9DA0-D5D138BEC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36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12" name="Oval 2133">
              <a:extLst>
                <a:ext uri="{FF2B5EF4-FFF2-40B4-BE49-F238E27FC236}">
                  <a16:creationId xmlns:a16="http://schemas.microsoft.com/office/drawing/2014/main" id="{F7B9D8AD-D0D7-4744-B145-F8A97E3DD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171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13" name="Oval 2134">
              <a:extLst>
                <a:ext uri="{FF2B5EF4-FFF2-40B4-BE49-F238E27FC236}">
                  <a16:creationId xmlns:a16="http://schemas.microsoft.com/office/drawing/2014/main" id="{80B24432-621A-40EF-8277-1C2004B8F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36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14" name="Oval 2135">
              <a:extLst>
                <a:ext uri="{FF2B5EF4-FFF2-40B4-BE49-F238E27FC236}">
                  <a16:creationId xmlns:a16="http://schemas.microsoft.com/office/drawing/2014/main" id="{210CDDF7-4C43-4019-A242-D586BDA79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229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15" name="Oval 2136">
              <a:extLst>
                <a:ext uri="{FF2B5EF4-FFF2-40B4-BE49-F238E27FC236}">
                  <a16:creationId xmlns:a16="http://schemas.microsoft.com/office/drawing/2014/main" id="{90330059-5EF6-45C1-925F-C68EAEF7F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340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16" name="Oval 2137">
              <a:extLst>
                <a:ext uri="{FF2B5EF4-FFF2-40B4-BE49-F238E27FC236}">
                  <a16:creationId xmlns:a16="http://schemas.microsoft.com/office/drawing/2014/main" id="{A16A3AE9-C7FB-4B13-834F-240952EDA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230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17" name="Oval 2138">
              <a:extLst>
                <a:ext uri="{FF2B5EF4-FFF2-40B4-BE49-F238E27FC236}">
                  <a16:creationId xmlns:a16="http://schemas.microsoft.com/office/drawing/2014/main" id="{093A3639-FE6D-4B40-9AE9-0B0119609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2387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18" name="Oval 2139">
              <a:extLst>
                <a:ext uri="{FF2B5EF4-FFF2-40B4-BE49-F238E27FC236}">
                  <a16:creationId xmlns:a16="http://schemas.microsoft.com/office/drawing/2014/main" id="{B1ABC3F9-2933-4550-9A5B-22A0CBF38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38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19" name="Oval 2140">
              <a:extLst>
                <a:ext uri="{FF2B5EF4-FFF2-40B4-BE49-F238E27FC236}">
                  <a16:creationId xmlns:a16="http://schemas.microsoft.com/office/drawing/2014/main" id="{78C47119-951F-41A9-83A8-4A59F41FC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374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0" name="Oval 2141">
              <a:extLst>
                <a:ext uri="{FF2B5EF4-FFF2-40B4-BE49-F238E27FC236}">
                  <a16:creationId xmlns:a16="http://schemas.microsoft.com/office/drawing/2014/main" id="{2D5F7F34-EF18-4EB1-BA58-B74BA56DD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240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1" name="Oval 2142">
              <a:extLst>
                <a:ext uri="{FF2B5EF4-FFF2-40B4-BE49-F238E27FC236}">
                  <a16:creationId xmlns:a16="http://schemas.microsoft.com/office/drawing/2014/main" id="{3C01AA2E-ACF6-45B3-B482-625BD701C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2437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2" name="Oval 2143">
              <a:extLst>
                <a:ext uri="{FF2B5EF4-FFF2-40B4-BE49-F238E27FC236}">
                  <a16:creationId xmlns:a16="http://schemas.microsoft.com/office/drawing/2014/main" id="{128848D2-C776-4C10-8DCB-0F8CADAC3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9" y="2439"/>
              <a:ext cx="18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3" name="Oval 2144">
              <a:extLst>
                <a:ext uri="{FF2B5EF4-FFF2-40B4-BE49-F238E27FC236}">
                  <a16:creationId xmlns:a16="http://schemas.microsoft.com/office/drawing/2014/main" id="{B06E97FA-5AD4-468F-A02C-3A583C76C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2387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4" name="Oval 2145">
              <a:extLst>
                <a:ext uri="{FF2B5EF4-FFF2-40B4-BE49-F238E27FC236}">
                  <a16:creationId xmlns:a16="http://schemas.microsoft.com/office/drawing/2014/main" id="{3F578C67-24EB-4663-9097-7A3DFB4CF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245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5" name="Oval 2146">
              <a:extLst>
                <a:ext uri="{FF2B5EF4-FFF2-40B4-BE49-F238E27FC236}">
                  <a16:creationId xmlns:a16="http://schemas.microsoft.com/office/drawing/2014/main" id="{95D3ED64-D56E-4273-8071-C4B87C8CD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247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6" name="Oval 2147">
              <a:extLst>
                <a:ext uri="{FF2B5EF4-FFF2-40B4-BE49-F238E27FC236}">
                  <a16:creationId xmlns:a16="http://schemas.microsoft.com/office/drawing/2014/main" id="{5D10516E-DAFD-484B-96C4-7C70BD29D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246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7" name="Oval 2148">
              <a:extLst>
                <a:ext uri="{FF2B5EF4-FFF2-40B4-BE49-F238E27FC236}">
                  <a16:creationId xmlns:a16="http://schemas.microsoft.com/office/drawing/2014/main" id="{9FE97212-E037-4039-8F55-574C05301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2447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8" name="Oval 2149">
              <a:extLst>
                <a:ext uri="{FF2B5EF4-FFF2-40B4-BE49-F238E27FC236}">
                  <a16:creationId xmlns:a16="http://schemas.microsoft.com/office/drawing/2014/main" id="{CC6848A3-D0A2-4264-90BD-328436B8F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2374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29" name="Oval 2150">
              <a:extLst>
                <a:ext uri="{FF2B5EF4-FFF2-40B4-BE49-F238E27FC236}">
                  <a16:creationId xmlns:a16="http://schemas.microsoft.com/office/drawing/2014/main" id="{C5D40519-1369-46DE-ADCD-6DCF2BF12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2413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0" name="Oval 2151">
              <a:extLst>
                <a:ext uri="{FF2B5EF4-FFF2-40B4-BE49-F238E27FC236}">
                  <a16:creationId xmlns:a16="http://schemas.microsoft.com/office/drawing/2014/main" id="{87473D77-9D84-4A66-8992-88EAC239B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2426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1" name="Oval 2152">
              <a:extLst>
                <a:ext uri="{FF2B5EF4-FFF2-40B4-BE49-F238E27FC236}">
                  <a16:creationId xmlns:a16="http://schemas.microsoft.com/office/drawing/2014/main" id="{D78500FA-6602-44FF-BA72-F90CC317F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2" y="241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2" name="Oval 2153">
              <a:extLst>
                <a:ext uri="{FF2B5EF4-FFF2-40B4-BE49-F238E27FC236}">
                  <a16:creationId xmlns:a16="http://schemas.microsoft.com/office/drawing/2014/main" id="{A974B465-D848-4007-9EEA-C42765422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2465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3" name="Oval 2154">
              <a:extLst>
                <a:ext uri="{FF2B5EF4-FFF2-40B4-BE49-F238E27FC236}">
                  <a16:creationId xmlns:a16="http://schemas.microsoft.com/office/drawing/2014/main" id="{A1E00A90-3F8B-4753-99BD-936B12CBE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246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4" name="Oval 2155">
              <a:extLst>
                <a:ext uri="{FF2B5EF4-FFF2-40B4-BE49-F238E27FC236}">
                  <a16:creationId xmlns:a16="http://schemas.microsoft.com/office/drawing/2014/main" id="{8BF00DB3-A06D-43BD-816E-B8CC7A7B0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3" y="2419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5" name="Oval 2156">
              <a:extLst>
                <a:ext uri="{FF2B5EF4-FFF2-40B4-BE49-F238E27FC236}">
                  <a16:creationId xmlns:a16="http://schemas.microsoft.com/office/drawing/2014/main" id="{A3383C31-0542-4914-B2C4-75EBDB61D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2452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6" name="Oval 2157">
              <a:extLst>
                <a:ext uri="{FF2B5EF4-FFF2-40B4-BE49-F238E27FC236}">
                  <a16:creationId xmlns:a16="http://schemas.microsoft.com/office/drawing/2014/main" id="{00B38C4E-DACB-4BF3-8F3A-3E153DB44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" y="2533"/>
              <a:ext cx="20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7" name="Oval 2158">
              <a:extLst>
                <a:ext uri="{FF2B5EF4-FFF2-40B4-BE49-F238E27FC236}">
                  <a16:creationId xmlns:a16="http://schemas.microsoft.com/office/drawing/2014/main" id="{E6396DD7-2F68-4FA5-B9BB-D7B20E16C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2546"/>
              <a:ext cx="19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8" name="Oval 2159">
              <a:extLst>
                <a:ext uri="{FF2B5EF4-FFF2-40B4-BE49-F238E27FC236}">
                  <a16:creationId xmlns:a16="http://schemas.microsoft.com/office/drawing/2014/main" id="{32019A72-5F30-4DA1-8932-081E488E7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2536"/>
              <a:ext cx="18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39" name="Oval 2160">
              <a:extLst>
                <a:ext uri="{FF2B5EF4-FFF2-40B4-BE49-F238E27FC236}">
                  <a16:creationId xmlns:a16="http://schemas.microsoft.com/office/drawing/2014/main" id="{32803628-6830-4E17-874B-2BA96C04F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50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0" name="Oval 2161">
              <a:extLst>
                <a:ext uri="{FF2B5EF4-FFF2-40B4-BE49-F238E27FC236}">
                  <a16:creationId xmlns:a16="http://schemas.microsoft.com/office/drawing/2014/main" id="{156A6E50-96A5-4700-9B29-63B39F540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2502"/>
              <a:ext cx="19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1" name="Oval 2162">
              <a:extLst>
                <a:ext uri="{FF2B5EF4-FFF2-40B4-BE49-F238E27FC236}">
                  <a16:creationId xmlns:a16="http://schemas.microsoft.com/office/drawing/2014/main" id="{72685322-D7E2-4F33-81AF-8788706DF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2538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2" name="Oval 2163">
              <a:extLst>
                <a:ext uri="{FF2B5EF4-FFF2-40B4-BE49-F238E27FC236}">
                  <a16:creationId xmlns:a16="http://schemas.microsoft.com/office/drawing/2014/main" id="{DC646A02-137F-49D7-9DE1-F35285B18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2536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3" name="Oval 2164">
              <a:extLst>
                <a:ext uri="{FF2B5EF4-FFF2-40B4-BE49-F238E27FC236}">
                  <a16:creationId xmlns:a16="http://schemas.microsoft.com/office/drawing/2014/main" id="{1C550300-840B-4FF8-8FEB-7E191F6DB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9" y="2549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4" name="Oval 2165">
              <a:extLst>
                <a:ext uri="{FF2B5EF4-FFF2-40B4-BE49-F238E27FC236}">
                  <a16:creationId xmlns:a16="http://schemas.microsoft.com/office/drawing/2014/main" id="{5F6A5CF7-1AAC-42D0-B67A-8054DDB8D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2515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5" name="Oval 2166">
              <a:extLst>
                <a:ext uri="{FF2B5EF4-FFF2-40B4-BE49-F238E27FC236}">
                  <a16:creationId xmlns:a16="http://schemas.microsoft.com/office/drawing/2014/main" id="{45F98B9B-5097-4923-8F43-D79DBA05A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528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6" name="Oval 2167">
              <a:extLst>
                <a:ext uri="{FF2B5EF4-FFF2-40B4-BE49-F238E27FC236}">
                  <a16:creationId xmlns:a16="http://schemas.microsoft.com/office/drawing/2014/main" id="{486029A6-2CD0-492A-AEF1-30E16BDFC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2606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7" name="Oval 2168">
              <a:extLst>
                <a:ext uri="{FF2B5EF4-FFF2-40B4-BE49-F238E27FC236}">
                  <a16:creationId xmlns:a16="http://schemas.microsoft.com/office/drawing/2014/main" id="{E97077C4-54A4-4847-8A3F-AA6199703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259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8" name="Oval 2169">
              <a:extLst>
                <a:ext uri="{FF2B5EF4-FFF2-40B4-BE49-F238E27FC236}">
                  <a16:creationId xmlns:a16="http://schemas.microsoft.com/office/drawing/2014/main" id="{8635C9D6-3447-4B48-ABB0-58889E164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57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49" name="Oval 2170">
              <a:extLst>
                <a:ext uri="{FF2B5EF4-FFF2-40B4-BE49-F238E27FC236}">
                  <a16:creationId xmlns:a16="http://schemas.microsoft.com/office/drawing/2014/main" id="{0BC82426-8FD9-4112-9DDB-993A6087F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260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0" name="Oval 2171">
              <a:extLst>
                <a:ext uri="{FF2B5EF4-FFF2-40B4-BE49-F238E27FC236}">
                  <a16:creationId xmlns:a16="http://schemas.microsoft.com/office/drawing/2014/main" id="{B02877B0-37BB-4252-8781-4553EFD6C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63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1" name="Oval 2172">
              <a:extLst>
                <a:ext uri="{FF2B5EF4-FFF2-40B4-BE49-F238E27FC236}">
                  <a16:creationId xmlns:a16="http://schemas.microsoft.com/office/drawing/2014/main" id="{5C5B32B5-1826-48DC-B5C0-E45152752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598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2" name="Oval 2173">
              <a:extLst>
                <a:ext uri="{FF2B5EF4-FFF2-40B4-BE49-F238E27FC236}">
                  <a16:creationId xmlns:a16="http://schemas.microsoft.com/office/drawing/2014/main" id="{8831C8AF-32EC-4D3F-BF58-BCD3F41C1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585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3" name="Oval 2174">
              <a:extLst>
                <a:ext uri="{FF2B5EF4-FFF2-40B4-BE49-F238E27FC236}">
                  <a16:creationId xmlns:a16="http://schemas.microsoft.com/office/drawing/2014/main" id="{B6942A7C-894B-4A2C-B3FD-C2B64B7CF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256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4" name="Oval 2175">
              <a:extLst>
                <a:ext uri="{FF2B5EF4-FFF2-40B4-BE49-F238E27FC236}">
                  <a16:creationId xmlns:a16="http://schemas.microsoft.com/office/drawing/2014/main" id="{FF439A01-6D30-405D-A264-DBDE5F19E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54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5" name="Oval 2176">
              <a:extLst>
                <a:ext uri="{FF2B5EF4-FFF2-40B4-BE49-F238E27FC236}">
                  <a16:creationId xmlns:a16="http://schemas.microsoft.com/office/drawing/2014/main" id="{1BA2C8C5-9118-49C3-84E2-34BEC72DD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9" y="2557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6" name="Oval 2177">
              <a:extLst>
                <a:ext uri="{FF2B5EF4-FFF2-40B4-BE49-F238E27FC236}">
                  <a16:creationId xmlns:a16="http://schemas.microsoft.com/office/drawing/2014/main" id="{C60EDFA2-5DBF-4172-852A-9A84BB3C1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2552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7" name="Oval 2178">
              <a:extLst>
                <a:ext uri="{FF2B5EF4-FFF2-40B4-BE49-F238E27FC236}">
                  <a16:creationId xmlns:a16="http://schemas.microsoft.com/office/drawing/2014/main" id="{C0CE5D75-586D-4EA6-8406-AD30FE99D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55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8" name="Oval 2179">
              <a:extLst>
                <a:ext uri="{FF2B5EF4-FFF2-40B4-BE49-F238E27FC236}">
                  <a16:creationId xmlns:a16="http://schemas.microsoft.com/office/drawing/2014/main" id="{29D7B285-6BAB-4CE5-B5D7-13D01D196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53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59" name="Oval 2180">
              <a:extLst>
                <a:ext uri="{FF2B5EF4-FFF2-40B4-BE49-F238E27FC236}">
                  <a16:creationId xmlns:a16="http://schemas.microsoft.com/office/drawing/2014/main" id="{03BEB166-41E4-433B-93E3-1E50E11CA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2510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60" name="Oval 2181">
              <a:extLst>
                <a:ext uri="{FF2B5EF4-FFF2-40B4-BE49-F238E27FC236}">
                  <a16:creationId xmlns:a16="http://schemas.microsoft.com/office/drawing/2014/main" id="{45B7D690-973E-40B6-937E-4CB052365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57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61" name="Oval 2182">
              <a:extLst>
                <a:ext uri="{FF2B5EF4-FFF2-40B4-BE49-F238E27FC236}">
                  <a16:creationId xmlns:a16="http://schemas.microsoft.com/office/drawing/2014/main" id="{F1FED4C1-E280-4E7E-87D7-3C3753EEC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2598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62" name="Oval 2183">
              <a:extLst>
                <a:ext uri="{FF2B5EF4-FFF2-40B4-BE49-F238E27FC236}">
                  <a16:creationId xmlns:a16="http://schemas.microsoft.com/office/drawing/2014/main" id="{09444142-D3FF-4692-8522-0F1670622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261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63" name="Oval 2184">
              <a:extLst>
                <a:ext uri="{FF2B5EF4-FFF2-40B4-BE49-F238E27FC236}">
                  <a16:creationId xmlns:a16="http://schemas.microsoft.com/office/drawing/2014/main" id="{C2359B28-7BBA-4905-BA6F-00DDA5D4B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611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64" name="Oval 2185">
              <a:extLst>
                <a:ext uri="{FF2B5EF4-FFF2-40B4-BE49-F238E27FC236}">
                  <a16:creationId xmlns:a16="http://schemas.microsoft.com/office/drawing/2014/main" id="{2C5A97C1-2AE7-4BE3-93F2-D8BDDAD7A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256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65" name="Oval 2186">
              <a:extLst>
                <a:ext uri="{FF2B5EF4-FFF2-40B4-BE49-F238E27FC236}">
                  <a16:creationId xmlns:a16="http://schemas.microsoft.com/office/drawing/2014/main" id="{0F12BB60-8793-4D16-BEDD-D38441F3C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518"/>
              <a:ext cx="17" cy="2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66" name="Oval 2187">
              <a:extLst>
                <a:ext uri="{FF2B5EF4-FFF2-40B4-BE49-F238E27FC236}">
                  <a16:creationId xmlns:a16="http://schemas.microsoft.com/office/drawing/2014/main" id="{C3415FC4-489C-4383-8916-E44E2DBB5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494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67" name="Oval 2188">
              <a:extLst>
                <a:ext uri="{FF2B5EF4-FFF2-40B4-BE49-F238E27FC236}">
                  <a16:creationId xmlns:a16="http://schemas.microsoft.com/office/drawing/2014/main" id="{31770AC7-6917-4ECC-8DAA-4EB388B85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4" y="255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68" name="Oval 2189">
              <a:extLst>
                <a:ext uri="{FF2B5EF4-FFF2-40B4-BE49-F238E27FC236}">
                  <a16:creationId xmlns:a16="http://schemas.microsoft.com/office/drawing/2014/main" id="{52212A5A-3B04-4353-BB56-210D78C7B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58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69" name="Oval 2190">
              <a:extLst>
                <a:ext uri="{FF2B5EF4-FFF2-40B4-BE49-F238E27FC236}">
                  <a16:creationId xmlns:a16="http://schemas.microsoft.com/office/drawing/2014/main" id="{F7093FED-8D02-4D46-A29C-BB26FBB25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" y="2619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0" name="Oval 2191">
              <a:extLst>
                <a:ext uri="{FF2B5EF4-FFF2-40B4-BE49-F238E27FC236}">
                  <a16:creationId xmlns:a16="http://schemas.microsoft.com/office/drawing/2014/main" id="{754C9C43-6382-4E6A-B2BE-C257350F2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259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1" name="Oval 2192">
              <a:extLst>
                <a:ext uri="{FF2B5EF4-FFF2-40B4-BE49-F238E27FC236}">
                  <a16:creationId xmlns:a16="http://schemas.microsoft.com/office/drawing/2014/main" id="{999295C6-5F6F-4D47-BB31-1D79144FD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2465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2" name="Oval 2193">
              <a:extLst>
                <a:ext uri="{FF2B5EF4-FFF2-40B4-BE49-F238E27FC236}">
                  <a16:creationId xmlns:a16="http://schemas.microsoft.com/office/drawing/2014/main" id="{544CFD43-39CA-4DE2-881A-85D07D0CC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2499"/>
              <a:ext cx="20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3" name="Oval 2194">
              <a:extLst>
                <a:ext uri="{FF2B5EF4-FFF2-40B4-BE49-F238E27FC236}">
                  <a16:creationId xmlns:a16="http://schemas.microsoft.com/office/drawing/2014/main" id="{06159D0C-D2FC-40AD-A4ED-27FD955C6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50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4" name="Oval 2195">
              <a:extLst>
                <a:ext uri="{FF2B5EF4-FFF2-40B4-BE49-F238E27FC236}">
                  <a16:creationId xmlns:a16="http://schemas.microsoft.com/office/drawing/2014/main" id="{0839E844-7DEE-444D-8F0C-DACD5CE1D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2473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5" name="Oval 2196">
              <a:extLst>
                <a:ext uri="{FF2B5EF4-FFF2-40B4-BE49-F238E27FC236}">
                  <a16:creationId xmlns:a16="http://schemas.microsoft.com/office/drawing/2014/main" id="{9C9F7876-05A9-4069-995F-1ADC8DF42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432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6" name="Oval 2197">
              <a:extLst>
                <a:ext uri="{FF2B5EF4-FFF2-40B4-BE49-F238E27FC236}">
                  <a16:creationId xmlns:a16="http://schemas.microsoft.com/office/drawing/2014/main" id="{7B576B61-ED5B-48AF-BC69-99ECCE903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452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7" name="Oval 2198">
              <a:extLst>
                <a:ext uri="{FF2B5EF4-FFF2-40B4-BE49-F238E27FC236}">
                  <a16:creationId xmlns:a16="http://schemas.microsoft.com/office/drawing/2014/main" id="{6F4A8F2E-C504-4A8D-8D1A-B07832E55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426"/>
              <a:ext cx="19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8" name="Oval 2199">
              <a:extLst>
                <a:ext uri="{FF2B5EF4-FFF2-40B4-BE49-F238E27FC236}">
                  <a16:creationId xmlns:a16="http://schemas.microsoft.com/office/drawing/2014/main" id="{0985B485-A1C1-4D49-A1CC-9CD612FAD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2452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79" name="Oval 2200">
              <a:extLst>
                <a:ext uri="{FF2B5EF4-FFF2-40B4-BE49-F238E27FC236}">
                  <a16:creationId xmlns:a16="http://schemas.microsoft.com/office/drawing/2014/main" id="{26A54535-AEDF-44CB-A4E4-ED9B94607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44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80" name="Oval 2201">
              <a:extLst>
                <a:ext uri="{FF2B5EF4-FFF2-40B4-BE49-F238E27FC236}">
                  <a16:creationId xmlns:a16="http://schemas.microsoft.com/office/drawing/2014/main" id="{2A12070D-CCEA-47C6-BBE9-08EA24DDC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2411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81" name="Oval 2202">
              <a:extLst>
                <a:ext uri="{FF2B5EF4-FFF2-40B4-BE49-F238E27FC236}">
                  <a16:creationId xmlns:a16="http://schemas.microsoft.com/office/drawing/2014/main" id="{61BCF20A-FDF9-466F-AFD5-080A3428D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" y="2439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82" name="Oval 2203">
              <a:extLst>
                <a:ext uri="{FF2B5EF4-FFF2-40B4-BE49-F238E27FC236}">
                  <a16:creationId xmlns:a16="http://schemas.microsoft.com/office/drawing/2014/main" id="{16E0D186-C2B4-4A0D-B466-78E98EE32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247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83" name="Oval 2204">
              <a:extLst>
                <a:ext uri="{FF2B5EF4-FFF2-40B4-BE49-F238E27FC236}">
                  <a16:creationId xmlns:a16="http://schemas.microsoft.com/office/drawing/2014/main" id="{9EEEDD26-4025-4C52-BEA5-38980A2A6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248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84" name="Oval 2205">
              <a:extLst>
                <a:ext uri="{FF2B5EF4-FFF2-40B4-BE49-F238E27FC236}">
                  <a16:creationId xmlns:a16="http://schemas.microsoft.com/office/drawing/2014/main" id="{14F32F69-0FD6-4132-9D85-BC8A8843C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48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85" name="Oval 2206">
              <a:extLst>
                <a:ext uri="{FF2B5EF4-FFF2-40B4-BE49-F238E27FC236}">
                  <a16:creationId xmlns:a16="http://schemas.microsoft.com/office/drawing/2014/main" id="{97C762A3-DB84-4308-9058-FBBEEAA1D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452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86" name="Oval 2207">
              <a:extLst>
                <a:ext uri="{FF2B5EF4-FFF2-40B4-BE49-F238E27FC236}">
                  <a16:creationId xmlns:a16="http://schemas.microsoft.com/office/drawing/2014/main" id="{C41E967C-0869-4D63-AAE8-DEBB90D2A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2515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87" name="Oval 2208">
              <a:extLst>
                <a:ext uri="{FF2B5EF4-FFF2-40B4-BE49-F238E27FC236}">
                  <a16:creationId xmlns:a16="http://schemas.microsoft.com/office/drawing/2014/main" id="{16540B52-EC36-4958-B8FC-408A17129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55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88" name="Oval 2209">
              <a:extLst>
                <a:ext uri="{FF2B5EF4-FFF2-40B4-BE49-F238E27FC236}">
                  <a16:creationId xmlns:a16="http://schemas.microsoft.com/office/drawing/2014/main" id="{6DD62664-714F-48FB-89AB-694CF03B5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255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89" name="Oval 2210">
              <a:extLst>
                <a:ext uri="{FF2B5EF4-FFF2-40B4-BE49-F238E27FC236}">
                  <a16:creationId xmlns:a16="http://schemas.microsoft.com/office/drawing/2014/main" id="{E613C68D-EA33-4F9A-B5CA-EFA5F614C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2525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90" name="Oval 2211">
              <a:extLst>
                <a:ext uri="{FF2B5EF4-FFF2-40B4-BE49-F238E27FC236}">
                  <a16:creationId xmlns:a16="http://schemas.microsoft.com/office/drawing/2014/main" id="{A6999C49-E127-49E3-B5A2-7B340D099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250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91" name="Oval 2212">
              <a:extLst>
                <a:ext uri="{FF2B5EF4-FFF2-40B4-BE49-F238E27FC236}">
                  <a16:creationId xmlns:a16="http://schemas.microsoft.com/office/drawing/2014/main" id="{8AD13881-6D4A-40D6-A965-AEC78BC3A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47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92" name="Oval 2213">
              <a:extLst>
                <a:ext uri="{FF2B5EF4-FFF2-40B4-BE49-F238E27FC236}">
                  <a16:creationId xmlns:a16="http://schemas.microsoft.com/office/drawing/2014/main" id="{145EF763-58E2-4181-8714-C8F83B6B6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2505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93" name="Oval 2214">
              <a:extLst>
                <a:ext uri="{FF2B5EF4-FFF2-40B4-BE49-F238E27FC236}">
                  <a16:creationId xmlns:a16="http://schemas.microsoft.com/office/drawing/2014/main" id="{7274A7B2-996D-4F45-8C2F-2F1A2B51C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2499"/>
              <a:ext cx="19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94" name="Oval 2215">
              <a:extLst>
                <a:ext uri="{FF2B5EF4-FFF2-40B4-BE49-F238E27FC236}">
                  <a16:creationId xmlns:a16="http://schemas.microsoft.com/office/drawing/2014/main" id="{BE6C5514-6C6D-4837-91E8-5CB017811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246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95" name="Oval 2216">
              <a:extLst>
                <a:ext uri="{FF2B5EF4-FFF2-40B4-BE49-F238E27FC236}">
                  <a16:creationId xmlns:a16="http://schemas.microsoft.com/office/drawing/2014/main" id="{88108362-A1B8-4D34-98A0-2DEC47986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248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96" name="Oval 2217">
              <a:extLst>
                <a:ext uri="{FF2B5EF4-FFF2-40B4-BE49-F238E27FC236}">
                  <a16:creationId xmlns:a16="http://schemas.microsoft.com/office/drawing/2014/main" id="{770E1028-92D6-4968-BE06-E2314E662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52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97" name="Oval 2218">
              <a:extLst>
                <a:ext uri="{FF2B5EF4-FFF2-40B4-BE49-F238E27FC236}">
                  <a16:creationId xmlns:a16="http://schemas.microsoft.com/office/drawing/2014/main" id="{520F729D-0C83-4BDE-9EAC-B7A408226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254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98" name="Oval 2219">
              <a:extLst>
                <a:ext uri="{FF2B5EF4-FFF2-40B4-BE49-F238E27FC236}">
                  <a16:creationId xmlns:a16="http://schemas.microsoft.com/office/drawing/2014/main" id="{DA0B3247-9150-4CFD-B689-B4DB3B254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2531"/>
              <a:ext cx="19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099" name="Oval 2220">
              <a:extLst>
                <a:ext uri="{FF2B5EF4-FFF2-40B4-BE49-F238E27FC236}">
                  <a16:creationId xmlns:a16="http://schemas.microsoft.com/office/drawing/2014/main" id="{F5EF7B49-6380-4859-9BFA-B96100673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250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00" name="Oval 2221">
              <a:extLst>
                <a:ext uri="{FF2B5EF4-FFF2-40B4-BE49-F238E27FC236}">
                  <a16:creationId xmlns:a16="http://schemas.microsoft.com/office/drawing/2014/main" id="{6829EAFA-0787-40BF-99F5-142B62A37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7" y="2588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01" name="Oval 2222">
              <a:extLst>
                <a:ext uri="{FF2B5EF4-FFF2-40B4-BE49-F238E27FC236}">
                  <a16:creationId xmlns:a16="http://schemas.microsoft.com/office/drawing/2014/main" id="{2E6FF79D-75F2-49C0-8B40-6918BF34E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2624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02" name="Oval 2223">
              <a:extLst>
                <a:ext uri="{FF2B5EF4-FFF2-40B4-BE49-F238E27FC236}">
                  <a16:creationId xmlns:a16="http://schemas.microsoft.com/office/drawing/2014/main" id="{9C3B2F69-439A-4580-8BDB-29A9B608F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262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03" name="Oval 2224">
              <a:extLst>
                <a:ext uri="{FF2B5EF4-FFF2-40B4-BE49-F238E27FC236}">
                  <a16:creationId xmlns:a16="http://schemas.microsoft.com/office/drawing/2014/main" id="{1255514D-5BA3-41B8-90C5-68BAEC9F1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598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04" name="Oval 2225">
              <a:extLst>
                <a:ext uri="{FF2B5EF4-FFF2-40B4-BE49-F238E27FC236}">
                  <a16:creationId xmlns:a16="http://schemas.microsoft.com/office/drawing/2014/main" id="{3E4BECE8-076D-424C-92C7-30F81E39C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55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05" name="Oval 2226">
              <a:extLst>
                <a:ext uri="{FF2B5EF4-FFF2-40B4-BE49-F238E27FC236}">
                  <a16:creationId xmlns:a16="http://schemas.microsoft.com/office/drawing/2014/main" id="{9F3A3585-6DC5-461E-8D1E-FC923CDF3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257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06" name="Oval 2227">
              <a:extLst>
                <a:ext uri="{FF2B5EF4-FFF2-40B4-BE49-F238E27FC236}">
                  <a16:creationId xmlns:a16="http://schemas.microsoft.com/office/drawing/2014/main" id="{30CB051B-10AC-44BD-AED0-3FE400685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254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07" name="Oval 2228">
              <a:extLst>
                <a:ext uri="{FF2B5EF4-FFF2-40B4-BE49-F238E27FC236}">
                  <a16:creationId xmlns:a16="http://schemas.microsoft.com/office/drawing/2014/main" id="{40CAA821-BD29-4E26-BFAF-BC5F05379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257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08" name="Oval 2229">
              <a:extLst>
                <a:ext uri="{FF2B5EF4-FFF2-40B4-BE49-F238E27FC236}">
                  <a16:creationId xmlns:a16="http://schemas.microsoft.com/office/drawing/2014/main" id="{239A605D-A5A0-4BD8-A4ED-13D7D1792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2572"/>
              <a:ext cx="19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09" name="Oval 2230">
              <a:extLst>
                <a:ext uri="{FF2B5EF4-FFF2-40B4-BE49-F238E27FC236}">
                  <a16:creationId xmlns:a16="http://schemas.microsoft.com/office/drawing/2014/main" id="{3C1C38D5-FF17-4D5E-9247-4911D308E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53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0" name="Oval 2231">
              <a:extLst>
                <a:ext uri="{FF2B5EF4-FFF2-40B4-BE49-F238E27FC236}">
                  <a16:creationId xmlns:a16="http://schemas.microsoft.com/office/drawing/2014/main" id="{BDC90AC5-90D4-4F87-96EF-637C8C545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256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1" name="Oval 2232">
              <a:extLst>
                <a:ext uri="{FF2B5EF4-FFF2-40B4-BE49-F238E27FC236}">
                  <a16:creationId xmlns:a16="http://schemas.microsoft.com/office/drawing/2014/main" id="{44758973-383A-4D51-8B9A-3BED2CBDD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260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2" name="Oval 2233">
              <a:extLst>
                <a:ext uri="{FF2B5EF4-FFF2-40B4-BE49-F238E27FC236}">
                  <a16:creationId xmlns:a16="http://schemas.microsoft.com/office/drawing/2014/main" id="{812C2B7F-B207-4267-80EF-E486DCDBF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2614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3" name="Oval 2234">
              <a:extLst>
                <a:ext uri="{FF2B5EF4-FFF2-40B4-BE49-F238E27FC236}">
                  <a16:creationId xmlns:a16="http://schemas.microsoft.com/office/drawing/2014/main" id="{F5882A9E-5B03-4BA3-A2AC-220A267D8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2604"/>
              <a:ext cx="19" cy="2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4" name="Oval 2235">
              <a:extLst>
                <a:ext uri="{FF2B5EF4-FFF2-40B4-BE49-F238E27FC236}">
                  <a16:creationId xmlns:a16="http://schemas.microsoft.com/office/drawing/2014/main" id="{91A59EE6-1D7E-413E-A920-8D82DEFBE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57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5" name="Oval 2236">
              <a:extLst>
                <a:ext uri="{FF2B5EF4-FFF2-40B4-BE49-F238E27FC236}">
                  <a16:creationId xmlns:a16="http://schemas.microsoft.com/office/drawing/2014/main" id="{4F6F2324-F77B-4D10-8FCD-D04E1F800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2609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6" name="Oval 2237">
              <a:extLst>
                <a:ext uri="{FF2B5EF4-FFF2-40B4-BE49-F238E27FC236}">
                  <a16:creationId xmlns:a16="http://schemas.microsoft.com/office/drawing/2014/main" id="{C3EDEC6D-3235-4B7D-BFB8-39AC66A07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2645"/>
              <a:ext cx="20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7" name="Oval 2238">
              <a:extLst>
                <a:ext uri="{FF2B5EF4-FFF2-40B4-BE49-F238E27FC236}">
                  <a16:creationId xmlns:a16="http://schemas.microsoft.com/office/drawing/2014/main" id="{13976154-6272-4F13-9517-D9E8EFDE1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64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8" name="Oval 2239">
              <a:extLst>
                <a:ext uri="{FF2B5EF4-FFF2-40B4-BE49-F238E27FC236}">
                  <a16:creationId xmlns:a16="http://schemas.microsoft.com/office/drawing/2014/main" id="{9A0AD025-3A91-408A-9AFD-4395332A7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648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19" name="Oval 2240">
              <a:extLst>
                <a:ext uri="{FF2B5EF4-FFF2-40B4-BE49-F238E27FC236}">
                  <a16:creationId xmlns:a16="http://schemas.microsoft.com/office/drawing/2014/main" id="{6C93BC74-8A16-4E30-A1DE-6F2D1E459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2619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0" name="Oval 2241">
              <a:extLst>
                <a:ext uri="{FF2B5EF4-FFF2-40B4-BE49-F238E27FC236}">
                  <a16:creationId xmlns:a16="http://schemas.microsoft.com/office/drawing/2014/main" id="{58E049BB-84F8-45C4-8726-8F79CE36B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57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1" name="Oval 2242">
              <a:extLst>
                <a:ext uri="{FF2B5EF4-FFF2-40B4-BE49-F238E27FC236}">
                  <a16:creationId xmlns:a16="http://schemas.microsoft.com/office/drawing/2014/main" id="{8A96F05E-1B5E-48E6-BBB7-DA132901B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259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2" name="Oval 2243">
              <a:extLst>
                <a:ext uri="{FF2B5EF4-FFF2-40B4-BE49-F238E27FC236}">
                  <a16:creationId xmlns:a16="http://schemas.microsoft.com/office/drawing/2014/main" id="{D1BE420D-203B-4CA7-959A-BD55CB1A3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570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3" name="Oval 2244">
              <a:extLst>
                <a:ext uri="{FF2B5EF4-FFF2-40B4-BE49-F238E27FC236}">
                  <a16:creationId xmlns:a16="http://schemas.microsoft.com/office/drawing/2014/main" id="{2A166A78-3EAE-4D67-88ED-CD3C46391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2598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4" name="Oval 2245">
              <a:extLst>
                <a:ext uri="{FF2B5EF4-FFF2-40B4-BE49-F238E27FC236}">
                  <a16:creationId xmlns:a16="http://schemas.microsoft.com/office/drawing/2014/main" id="{2EB5EF67-09CA-48BE-ACA3-C21927987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259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5" name="Oval 2246">
              <a:extLst>
                <a:ext uri="{FF2B5EF4-FFF2-40B4-BE49-F238E27FC236}">
                  <a16:creationId xmlns:a16="http://schemas.microsoft.com/office/drawing/2014/main" id="{33942582-E083-4399-B4F5-0799E7F72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255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6" name="Oval 2247">
              <a:extLst>
                <a:ext uri="{FF2B5EF4-FFF2-40B4-BE49-F238E27FC236}">
                  <a16:creationId xmlns:a16="http://schemas.microsoft.com/office/drawing/2014/main" id="{07F91C22-F0B1-48C3-B5C9-F7A38E884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58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7" name="Oval 2248">
              <a:extLst>
                <a:ext uri="{FF2B5EF4-FFF2-40B4-BE49-F238E27FC236}">
                  <a16:creationId xmlns:a16="http://schemas.microsoft.com/office/drawing/2014/main" id="{728DAD1C-B420-4FC4-B52D-930E2CB45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262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8" name="Oval 2249">
              <a:extLst>
                <a:ext uri="{FF2B5EF4-FFF2-40B4-BE49-F238E27FC236}">
                  <a16:creationId xmlns:a16="http://schemas.microsoft.com/office/drawing/2014/main" id="{9ECE288E-CEB5-4EBD-86EF-CE169B001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2635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29" name="Oval 2250">
              <a:extLst>
                <a:ext uri="{FF2B5EF4-FFF2-40B4-BE49-F238E27FC236}">
                  <a16:creationId xmlns:a16="http://schemas.microsoft.com/office/drawing/2014/main" id="{EC1CB0CB-9224-4DBE-935D-D3FB1A780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624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30" name="Oval 2251">
              <a:extLst>
                <a:ext uri="{FF2B5EF4-FFF2-40B4-BE49-F238E27FC236}">
                  <a16:creationId xmlns:a16="http://schemas.microsoft.com/office/drawing/2014/main" id="{A93C9C1A-A09E-4D06-80C3-D8C8AE8A9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59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31" name="Oval 2252">
              <a:extLst>
                <a:ext uri="{FF2B5EF4-FFF2-40B4-BE49-F238E27FC236}">
                  <a16:creationId xmlns:a16="http://schemas.microsoft.com/office/drawing/2014/main" id="{5A4631FB-493F-4AD1-A1A8-74D3936E9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60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32" name="Oval 2253">
              <a:extLst>
                <a:ext uri="{FF2B5EF4-FFF2-40B4-BE49-F238E27FC236}">
                  <a16:creationId xmlns:a16="http://schemas.microsoft.com/office/drawing/2014/main" id="{5F048EA3-1AD8-4E96-8D40-19B600EEE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8" y="2570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33" name="Oval 2254">
              <a:extLst>
                <a:ext uri="{FF2B5EF4-FFF2-40B4-BE49-F238E27FC236}">
                  <a16:creationId xmlns:a16="http://schemas.microsoft.com/office/drawing/2014/main" id="{45CD3FD1-64A1-43C5-AA68-6E01060CE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259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34" name="Oval 2255">
              <a:extLst>
                <a:ext uri="{FF2B5EF4-FFF2-40B4-BE49-F238E27FC236}">
                  <a16:creationId xmlns:a16="http://schemas.microsoft.com/office/drawing/2014/main" id="{BEB410F6-049B-4383-A37A-AA49EFF45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56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35" name="Oval 2256">
              <a:extLst>
                <a:ext uri="{FF2B5EF4-FFF2-40B4-BE49-F238E27FC236}">
                  <a16:creationId xmlns:a16="http://schemas.microsoft.com/office/drawing/2014/main" id="{8B81EE32-A2AB-4042-9C1D-7DE968D95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591"/>
              <a:ext cx="17" cy="2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36" name="Oval 2257">
              <a:extLst>
                <a:ext uri="{FF2B5EF4-FFF2-40B4-BE49-F238E27FC236}">
                  <a16:creationId xmlns:a16="http://schemas.microsoft.com/office/drawing/2014/main" id="{1F59B424-ABEA-4ADC-A6AF-1B32F82DD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" y="2549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37" name="Oval 2258">
              <a:extLst>
                <a:ext uri="{FF2B5EF4-FFF2-40B4-BE49-F238E27FC236}">
                  <a16:creationId xmlns:a16="http://schemas.microsoft.com/office/drawing/2014/main" id="{7B8114FA-F4B9-422F-9933-01234A083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2" y="257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38" name="Oval 2259">
              <a:extLst>
                <a:ext uri="{FF2B5EF4-FFF2-40B4-BE49-F238E27FC236}">
                  <a16:creationId xmlns:a16="http://schemas.microsoft.com/office/drawing/2014/main" id="{8F855AE3-7EB1-4631-8F2C-01CFCE758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" y="261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39" name="Oval 2260">
              <a:extLst>
                <a:ext uri="{FF2B5EF4-FFF2-40B4-BE49-F238E27FC236}">
                  <a16:creationId xmlns:a16="http://schemas.microsoft.com/office/drawing/2014/main" id="{55D5B90A-E5CB-4ED5-ACE0-E70F2D4EF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9" y="262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40" name="Oval 2261">
              <a:extLst>
                <a:ext uri="{FF2B5EF4-FFF2-40B4-BE49-F238E27FC236}">
                  <a16:creationId xmlns:a16="http://schemas.microsoft.com/office/drawing/2014/main" id="{521F0693-97FC-4828-9445-8553DE971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2619"/>
              <a:ext cx="19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41" name="Oval 2262">
              <a:extLst>
                <a:ext uri="{FF2B5EF4-FFF2-40B4-BE49-F238E27FC236}">
                  <a16:creationId xmlns:a16="http://schemas.microsoft.com/office/drawing/2014/main" id="{AC5DD93C-645E-488C-9978-D1ED65F3A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59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42" name="Oval 2263">
              <a:extLst>
                <a:ext uri="{FF2B5EF4-FFF2-40B4-BE49-F238E27FC236}">
                  <a16:creationId xmlns:a16="http://schemas.microsoft.com/office/drawing/2014/main" id="{A0461DFF-4997-4729-93A3-D716A13E2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" y="250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43" name="Oval 2264">
              <a:extLst>
                <a:ext uri="{FF2B5EF4-FFF2-40B4-BE49-F238E27FC236}">
                  <a16:creationId xmlns:a16="http://schemas.microsoft.com/office/drawing/2014/main" id="{9322D1DD-6750-49F9-8FEB-72BFF68E2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54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44" name="Oval 2265">
              <a:extLst>
                <a:ext uri="{FF2B5EF4-FFF2-40B4-BE49-F238E27FC236}">
                  <a16:creationId xmlns:a16="http://schemas.microsoft.com/office/drawing/2014/main" id="{26B39CE3-4015-42D9-A448-67A9D694D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52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45" name="Oval 2266">
              <a:extLst>
                <a:ext uri="{FF2B5EF4-FFF2-40B4-BE49-F238E27FC236}">
                  <a16:creationId xmlns:a16="http://schemas.microsoft.com/office/drawing/2014/main" id="{ED905452-EC98-49C2-A3A7-762D62C69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54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46" name="Oval 2267">
              <a:extLst>
                <a:ext uri="{FF2B5EF4-FFF2-40B4-BE49-F238E27FC236}">
                  <a16:creationId xmlns:a16="http://schemas.microsoft.com/office/drawing/2014/main" id="{0C88AEC0-6BA5-4D00-8469-A42B862DF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259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47" name="Oval 2268">
              <a:extLst>
                <a:ext uri="{FF2B5EF4-FFF2-40B4-BE49-F238E27FC236}">
                  <a16:creationId xmlns:a16="http://schemas.microsoft.com/office/drawing/2014/main" id="{1F67F74B-1C9E-4BD9-AFC4-CD8772129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253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48" name="Oval 2269">
              <a:extLst>
                <a:ext uri="{FF2B5EF4-FFF2-40B4-BE49-F238E27FC236}">
                  <a16:creationId xmlns:a16="http://schemas.microsoft.com/office/drawing/2014/main" id="{1BD6EBED-D161-4E0D-86EA-6119F2471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2437"/>
              <a:ext cx="19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49" name="Oval 2270">
              <a:extLst>
                <a:ext uri="{FF2B5EF4-FFF2-40B4-BE49-F238E27FC236}">
                  <a16:creationId xmlns:a16="http://schemas.microsoft.com/office/drawing/2014/main" id="{20AC0F81-00BE-4253-BC89-6BA236514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242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50" name="Oval 2271">
              <a:extLst>
                <a:ext uri="{FF2B5EF4-FFF2-40B4-BE49-F238E27FC236}">
                  <a16:creationId xmlns:a16="http://schemas.microsoft.com/office/drawing/2014/main" id="{2E0B1831-BB2A-4777-9A1C-432D985E3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2458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51" name="Oval 2272">
              <a:extLst>
                <a:ext uri="{FF2B5EF4-FFF2-40B4-BE49-F238E27FC236}">
                  <a16:creationId xmlns:a16="http://schemas.microsoft.com/office/drawing/2014/main" id="{87EB761B-485F-4ABB-8E4F-69EA9257E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494"/>
              <a:ext cx="20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52" name="Oval 2273">
              <a:extLst>
                <a:ext uri="{FF2B5EF4-FFF2-40B4-BE49-F238E27FC236}">
                  <a16:creationId xmlns:a16="http://schemas.microsoft.com/office/drawing/2014/main" id="{38254249-8ACD-4A07-A797-F83754249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2554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53" name="Oval 2274">
              <a:extLst>
                <a:ext uri="{FF2B5EF4-FFF2-40B4-BE49-F238E27FC236}">
                  <a16:creationId xmlns:a16="http://schemas.microsoft.com/office/drawing/2014/main" id="{10C7C76D-D7E1-40C2-AB9E-A476DC510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9" y="252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54" name="Oval 2275">
              <a:extLst>
                <a:ext uri="{FF2B5EF4-FFF2-40B4-BE49-F238E27FC236}">
                  <a16:creationId xmlns:a16="http://schemas.microsoft.com/office/drawing/2014/main" id="{F72FEE13-B9B6-463D-A127-6B15FFEA6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54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55" name="Oval 2276">
              <a:extLst>
                <a:ext uri="{FF2B5EF4-FFF2-40B4-BE49-F238E27FC236}">
                  <a16:creationId xmlns:a16="http://schemas.microsoft.com/office/drawing/2014/main" id="{AEBD1D2C-2586-412F-9365-689B25D72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515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56" name="Oval 2277">
              <a:extLst>
                <a:ext uri="{FF2B5EF4-FFF2-40B4-BE49-F238E27FC236}">
                  <a16:creationId xmlns:a16="http://schemas.microsoft.com/office/drawing/2014/main" id="{BF67CFBF-CCF4-487B-902F-DADE34E81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54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57" name="Oval 2278">
              <a:extLst>
                <a:ext uri="{FF2B5EF4-FFF2-40B4-BE49-F238E27FC236}">
                  <a16:creationId xmlns:a16="http://schemas.microsoft.com/office/drawing/2014/main" id="{AA346757-0BA7-4D91-B50A-B50AAFC42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2502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58" name="Oval 2279">
              <a:extLst>
                <a:ext uri="{FF2B5EF4-FFF2-40B4-BE49-F238E27FC236}">
                  <a16:creationId xmlns:a16="http://schemas.microsoft.com/office/drawing/2014/main" id="{4F18417E-888E-4073-A8B4-2BDB1D889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52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59" name="Oval 2280">
              <a:extLst>
                <a:ext uri="{FF2B5EF4-FFF2-40B4-BE49-F238E27FC236}">
                  <a16:creationId xmlns:a16="http://schemas.microsoft.com/office/drawing/2014/main" id="{CDA059FA-D6BC-4D84-B779-9AC21FF977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256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60" name="Oval 2281">
              <a:extLst>
                <a:ext uri="{FF2B5EF4-FFF2-40B4-BE49-F238E27FC236}">
                  <a16:creationId xmlns:a16="http://schemas.microsoft.com/office/drawing/2014/main" id="{09454E9A-3B2F-4F5C-9B8F-96F48D1AA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0" y="258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61" name="Oval 2282">
              <a:extLst>
                <a:ext uri="{FF2B5EF4-FFF2-40B4-BE49-F238E27FC236}">
                  <a16:creationId xmlns:a16="http://schemas.microsoft.com/office/drawing/2014/main" id="{DD23F2DA-5F9D-4E64-BE43-CE880D81B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570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62" name="Oval 2283">
              <a:extLst>
                <a:ext uri="{FF2B5EF4-FFF2-40B4-BE49-F238E27FC236}">
                  <a16:creationId xmlns:a16="http://schemas.microsoft.com/office/drawing/2014/main" id="{4E16D41D-243E-47B7-8F5D-14A3C938F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54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63" name="Oval 2284">
              <a:extLst>
                <a:ext uri="{FF2B5EF4-FFF2-40B4-BE49-F238E27FC236}">
                  <a16:creationId xmlns:a16="http://schemas.microsoft.com/office/drawing/2014/main" id="{90A4B6FD-4CB8-417E-B1F4-C33358877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2713"/>
              <a:ext cx="19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64" name="Oval 2285">
              <a:extLst>
                <a:ext uri="{FF2B5EF4-FFF2-40B4-BE49-F238E27FC236}">
                  <a16:creationId xmlns:a16="http://schemas.microsoft.com/office/drawing/2014/main" id="{3A332976-A449-461E-BC05-B4194E7CD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75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65" name="Oval 2286">
              <a:extLst>
                <a:ext uri="{FF2B5EF4-FFF2-40B4-BE49-F238E27FC236}">
                  <a16:creationId xmlns:a16="http://schemas.microsoft.com/office/drawing/2014/main" id="{B8DC51D0-A115-4513-9705-A1CD31E89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778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66" name="Oval 2287">
              <a:extLst>
                <a:ext uri="{FF2B5EF4-FFF2-40B4-BE49-F238E27FC236}">
                  <a16:creationId xmlns:a16="http://schemas.microsoft.com/office/drawing/2014/main" id="{75B45D38-9C57-436B-8770-EABF61E6E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276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67" name="Oval 2288">
              <a:extLst>
                <a:ext uri="{FF2B5EF4-FFF2-40B4-BE49-F238E27FC236}">
                  <a16:creationId xmlns:a16="http://schemas.microsoft.com/office/drawing/2014/main" id="{E739B7B1-1973-466E-8221-264CC180F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2783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68" name="Oval 2289">
              <a:extLst>
                <a:ext uri="{FF2B5EF4-FFF2-40B4-BE49-F238E27FC236}">
                  <a16:creationId xmlns:a16="http://schemas.microsoft.com/office/drawing/2014/main" id="{0D408F1E-8AED-467F-BE35-3E89C0F50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275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69" name="Oval 2290">
              <a:extLst>
                <a:ext uri="{FF2B5EF4-FFF2-40B4-BE49-F238E27FC236}">
                  <a16:creationId xmlns:a16="http://schemas.microsoft.com/office/drawing/2014/main" id="{6499DE59-46AD-46D0-BD1B-F36D12A86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272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0" name="Oval 2291">
              <a:extLst>
                <a:ext uri="{FF2B5EF4-FFF2-40B4-BE49-F238E27FC236}">
                  <a16:creationId xmlns:a16="http://schemas.microsoft.com/office/drawing/2014/main" id="{9A655BF0-4782-403E-8E30-47FF033B7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679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1" name="Oval 2292">
              <a:extLst>
                <a:ext uri="{FF2B5EF4-FFF2-40B4-BE49-F238E27FC236}">
                  <a16:creationId xmlns:a16="http://schemas.microsoft.com/office/drawing/2014/main" id="{2DAC4C91-EDED-4723-AC04-2CB18E59D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700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2" name="Oval 2293">
              <a:extLst>
                <a:ext uri="{FF2B5EF4-FFF2-40B4-BE49-F238E27FC236}">
                  <a16:creationId xmlns:a16="http://schemas.microsoft.com/office/drawing/2014/main" id="{1208DB22-574A-42DC-AD8A-E9822F255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2674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3" name="Oval 2294">
              <a:extLst>
                <a:ext uri="{FF2B5EF4-FFF2-40B4-BE49-F238E27FC236}">
                  <a16:creationId xmlns:a16="http://schemas.microsoft.com/office/drawing/2014/main" id="{ACF28070-CB2D-4BB1-ADB1-34CDC9215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2703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4" name="Oval 2295">
              <a:extLst>
                <a:ext uri="{FF2B5EF4-FFF2-40B4-BE49-F238E27FC236}">
                  <a16:creationId xmlns:a16="http://schemas.microsoft.com/office/drawing/2014/main" id="{AE552F17-12A9-4A9A-A4A1-D3620808C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97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5" name="Oval 2296">
              <a:extLst>
                <a:ext uri="{FF2B5EF4-FFF2-40B4-BE49-F238E27FC236}">
                  <a16:creationId xmlns:a16="http://schemas.microsoft.com/office/drawing/2014/main" id="{BC3787B9-546C-4ED6-B52F-1A232BE90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2661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6" name="Oval 2297">
              <a:extLst>
                <a:ext uri="{FF2B5EF4-FFF2-40B4-BE49-F238E27FC236}">
                  <a16:creationId xmlns:a16="http://schemas.microsoft.com/office/drawing/2014/main" id="{172C9FEC-93C2-4632-88F0-A83B589CC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687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7" name="Oval 2298">
              <a:extLst>
                <a:ext uri="{FF2B5EF4-FFF2-40B4-BE49-F238E27FC236}">
                  <a16:creationId xmlns:a16="http://schemas.microsoft.com/office/drawing/2014/main" id="{7D0DB29E-D93A-434A-AD55-18F432D55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2726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8" name="Oval 2299">
              <a:extLst>
                <a:ext uri="{FF2B5EF4-FFF2-40B4-BE49-F238E27FC236}">
                  <a16:creationId xmlns:a16="http://schemas.microsoft.com/office/drawing/2014/main" id="{0C5C183C-06BD-4021-BB8B-4A1E8B964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739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79" name="Oval 2300">
              <a:extLst>
                <a:ext uri="{FF2B5EF4-FFF2-40B4-BE49-F238E27FC236}">
                  <a16:creationId xmlns:a16="http://schemas.microsoft.com/office/drawing/2014/main" id="{982DF2CC-618D-4A2E-A4E1-828F7AE55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729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80" name="Oval 2301">
              <a:extLst>
                <a:ext uri="{FF2B5EF4-FFF2-40B4-BE49-F238E27FC236}">
                  <a16:creationId xmlns:a16="http://schemas.microsoft.com/office/drawing/2014/main" id="{CE379AF5-D0D6-48B8-9503-AA860B377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270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81" name="Oval 2302">
              <a:extLst>
                <a:ext uri="{FF2B5EF4-FFF2-40B4-BE49-F238E27FC236}">
                  <a16:creationId xmlns:a16="http://schemas.microsoft.com/office/drawing/2014/main" id="{BE81EE62-C638-4B90-AF73-B23976B3A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658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82" name="Oval 2303">
              <a:extLst>
                <a:ext uri="{FF2B5EF4-FFF2-40B4-BE49-F238E27FC236}">
                  <a16:creationId xmlns:a16="http://schemas.microsoft.com/office/drawing/2014/main" id="{CA47BE26-558C-44AB-9FBF-D45B6CEF3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92"/>
              <a:ext cx="19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83" name="Oval 2304">
              <a:extLst>
                <a:ext uri="{FF2B5EF4-FFF2-40B4-BE49-F238E27FC236}">
                  <a16:creationId xmlns:a16="http://schemas.microsoft.com/office/drawing/2014/main" id="{A753E9CD-6F5F-4690-9DDE-AF16B1832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2697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84" name="Oval 2305">
              <a:extLst>
                <a:ext uri="{FF2B5EF4-FFF2-40B4-BE49-F238E27FC236}">
                  <a16:creationId xmlns:a16="http://schemas.microsoft.com/office/drawing/2014/main" id="{AFC555F7-3105-4602-B5A1-13240BAB9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66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85" name="Oval 2306">
              <a:extLst>
                <a:ext uri="{FF2B5EF4-FFF2-40B4-BE49-F238E27FC236}">
                  <a16:creationId xmlns:a16="http://schemas.microsoft.com/office/drawing/2014/main" id="{6F359201-6DBA-4523-95F4-DD6130CCA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2624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86" name="Oval 2307">
              <a:extLst>
                <a:ext uri="{FF2B5EF4-FFF2-40B4-BE49-F238E27FC236}">
                  <a16:creationId xmlns:a16="http://schemas.microsoft.com/office/drawing/2014/main" id="{73AA4489-F872-4C4D-809D-38B8F255B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2645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87" name="Oval 2308">
              <a:extLst>
                <a:ext uri="{FF2B5EF4-FFF2-40B4-BE49-F238E27FC236}">
                  <a16:creationId xmlns:a16="http://schemas.microsoft.com/office/drawing/2014/main" id="{04B6F052-0020-4000-AA59-63C20F810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2619"/>
              <a:ext cx="19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88" name="Oval 2309">
              <a:extLst>
                <a:ext uri="{FF2B5EF4-FFF2-40B4-BE49-F238E27FC236}">
                  <a16:creationId xmlns:a16="http://schemas.microsoft.com/office/drawing/2014/main" id="{F25EE642-24F2-442D-8B04-DF7BCDC3A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2645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89" name="Oval 2310">
              <a:extLst>
                <a:ext uri="{FF2B5EF4-FFF2-40B4-BE49-F238E27FC236}">
                  <a16:creationId xmlns:a16="http://schemas.microsoft.com/office/drawing/2014/main" id="{27C88D7B-53F7-496A-8381-5EADF001A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64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0" name="Oval 2311">
              <a:extLst>
                <a:ext uri="{FF2B5EF4-FFF2-40B4-BE49-F238E27FC236}">
                  <a16:creationId xmlns:a16="http://schemas.microsoft.com/office/drawing/2014/main" id="{4302EC72-B06E-4C24-82F9-7EBDB611B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604"/>
              <a:ext cx="17" cy="2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1" name="Oval 2312">
              <a:extLst>
                <a:ext uri="{FF2B5EF4-FFF2-40B4-BE49-F238E27FC236}">
                  <a16:creationId xmlns:a16="http://schemas.microsoft.com/office/drawing/2014/main" id="{616FD4FF-D575-471B-9147-636C68684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632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2" name="Oval 2313">
              <a:extLst>
                <a:ext uri="{FF2B5EF4-FFF2-40B4-BE49-F238E27FC236}">
                  <a16:creationId xmlns:a16="http://schemas.microsoft.com/office/drawing/2014/main" id="{D2BDAB92-9CDE-4A17-A04F-BF136B3D5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2671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3" name="Oval 2314">
              <a:extLst>
                <a:ext uri="{FF2B5EF4-FFF2-40B4-BE49-F238E27FC236}">
                  <a16:creationId xmlns:a16="http://schemas.microsoft.com/office/drawing/2014/main" id="{293C1EED-84B4-41C1-B4B5-63DA432EA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268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4" name="Oval 2315">
              <a:extLst>
                <a:ext uri="{FF2B5EF4-FFF2-40B4-BE49-F238E27FC236}">
                  <a16:creationId xmlns:a16="http://schemas.microsoft.com/office/drawing/2014/main" id="{FA0751F4-0424-40BC-8657-64940AF0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267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5" name="Oval 2316">
              <a:extLst>
                <a:ext uri="{FF2B5EF4-FFF2-40B4-BE49-F238E27FC236}">
                  <a16:creationId xmlns:a16="http://schemas.microsoft.com/office/drawing/2014/main" id="{9F5F2F9F-F554-4D29-B526-77DD8F651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2645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6" name="Oval 2317">
              <a:extLst>
                <a:ext uri="{FF2B5EF4-FFF2-40B4-BE49-F238E27FC236}">
                  <a16:creationId xmlns:a16="http://schemas.microsoft.com/office/drawing/2014/main" id="{36951605-D4FC-4269-AA75-5AB99B11E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708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7" name="Oval 2318">
              <a:extLst>
                <a:ext uri="{FF2B5EF4-FFF2-40B4-BE49-F238E27FC236}">
                  <a16:creationId xmlns:a16="http://schemas.microsoft.com/office/drawing/2014/main" id="{ACE48CE7-1A47-4B63-818E-0A87E5798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2744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8" name="Oval 2319">
              <a:extLst>
                <a:ext uri="{FF2B5EF4-FFF2-40B4-BE49-F238E27FC236}">
                  <a16:creationId xmlns:a16="http://schemas.microsoft.com/office/drawing/2014/main" id="{B35BEDE0-172F-4819-81AA-5E5574243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74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199" name="Oval 2320">
              <a:extLst>
                <a:ext uri="{FF2B5EF4-FFF2-40B4-BE49-F238E27FC236}">
                  <a16:creationId xmlns:a16="http://schemas.microsoft.com/office/drawing/2014/main" id="{900B7E31-1432-4532-AEDF-3F933B9C9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718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0" name="Oval 2321">
              <a:extLst>
                <a:ext uri="{FF2B5EF4-FFF2-40B4-BE49-F238E27FC236}">
                  <a16:creationId xmlns:a16="http://schemas.microsoft.com/office/drawing/2014/main" id="{395CE253-E2D0-4C7E-9035-938833130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2674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1" name="Oval 2322">
              <a:extLst>
                <a:ext uri="{FF2B5EF4-FFF2-40B4-BE49-F238E27FC236}">
                  <a16:creationId xmlns:a16="http://schemas.microsoft.com/office/drawing/2014/main" id="{CE430ABC-167D-4E60-9B6A-D5A0B0D7F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269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2" name="Oval 2323">
              <a:extLst>
                <a:ext uri="{FF2B5EF4-FFF2-40B4-BE49-F238E27FC236}">
                  <a16:creationId xmlns:a16="http://schemas.microsoft.com/office/drawing/2014/main" id="{6AB5C952-6CAA-4993-B76C-0ACE14B7E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266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3" name="Oval 2324">
              <a:extLst>
                <a:ext uri="{FF2B5EF4-FFF2-40B4-BE49-F238E27FC236}">
                  <a16:creationId xmlns:a16="http://schemas.microsoft.com/office/drawing/2014/main" id="{F6CE2CFE-CB8D-4D42-BDA6-FC0DFFA59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697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4" name="Oval 2325">
              <a:extLst>
                <a:ext uri="{FF2B5EF4-FFF2-40B4-BE49-F238E27FC236}">
                  <a16:creationId xmlns:a16="http://schemas.microsoft.com/office/drawing/2014/main" id="{E169C4BD-1788-4428-9523-E79598F06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2692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5" name="Oval 2326">
              <a:extLst>
                <a:ext uri="{FF2B5EF4-FFF2-40B4-BE49-F238E27FC236}">
                  <a16:creationId xmlns:a16="http://schemas.microsoft.com/office/drawing/2014/main" id="{E245C9CD-839D-4578-A9BE-389397D60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265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6" name="Oval 2327">
              <a:extLst>
                <a:ext uri="{FF2B5EF4-FFF2-40B4-BE49-F238E27FC236}">
                  <a16:creationId xmlns:a16="http://schemas.microsoft.com/office/drawing/2014/main" id="{35DF69B6-4225-493B-94E0-63FA27B0E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68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7" name="Oval 2328">
              <a:extLst>
                <a:ext uri="{FF2B5EF4-FFF2-40B4-BE49-F238E27FC236}">
                  <a16:creationId xmlns:a16="http://schemas.microsoft.com/office/drawing/2014/main" id="{2A4DCD84-6A09-4CC9-8B20-3C762668D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272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8" name="Oval 2329">
              <a:extLst>
                <a:ext uri="{FF2B5EF4-FFF2-40B4-BE49-F238E27FC236}">
                  <a16:creationId xmlns:a16="http://schemas.microsoft.com/office/drawing/2014/main" id="{EE24F154-5666-4D95-A629-4819D0716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2734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09" name="Oval 2330">
              <a:extLst>
                <a:ext uri="{FF2B5EF4-FFF2-40B4-BE49-F238E27FC236}">
                  <a16:creationId xmlns:a16="http://schemas.microsoft.com/office/drawing/2014/main" id="{C05BFA96-4E67-432B-A97D-A95BB0B56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724"/>
              <a:ext cx="19" cy="2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10" name="Oval 2331">
              <a:extLst>
                <a:ext uri="{FF2B5EF4-FFF2-40B4-BE49-F238E27FC236}">
                  <a16:creationId xmlns:a16="http://schemas.microsoft.com/office/drawing/2014/main" id="{1C48E8F7-A885-46B9-800C-69C4DD1CB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69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11" name="Oval 2332">
              <a:extLst>
                <a:ext uri="{FF2B5EF4-FFF2-40B4-BE49-F238E27FC236}">
                  <a16:creationId xmlns:a16="http://schemas.microsoft.com/office/drawing/2014/main" id="{7079C755-FAFF-49E0-AAAE-233AB251E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781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12" name="Oval 2333">
              <a:extLst>
                <a:ext uri="{FF2B5EF4-FFF2-40B4-BE49-F238E27FC236}">
                  <a16:creationId xmlns:a16="http://schemas.microsoft.com/office/drawing/2014/main" id="{AD60AAAD-20D4-4F1C-8F16-86F0699D1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2817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13" name="Oval 2334">
              <a:extLst>
                <a:ext uri="{FF2B5EF4-FFF2-40B4-BE49-F238E27FC236}">
                  <a16:creationId xmlns:a16="http://schemas.microsoft.com/office/drawing/2014/main" id="{FA4D3397-6A31-40FE-A2CC-25C06E3FE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82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14" name="Oval 2335">
              <a:extLst>
                <a:ext uri="{FF2B5EF4-FFF2-40B4-BE49-F238E27FC236}">
                  <a16:creationId xmlns:a16="http://schemas.microsoft.com/office/drawing/2014/main" id="{F55E7EFB-43F9-455F-BF1D-23C7122F5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791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15" name="Oval 2336">
              <a:extLst>
                <a:ext uri="{FF2B5EF4-FFF2-40B4-BE49-F238E27FC236}">
                  <a16:creationId xmlns:a16="http://schemas.microsoft.com/office/drawing/2014/main" id="{47673462-971D-4ED7-8E68-CF23FFFC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274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16" name="Oval 2337">
              <a:extLst>
                <a:ext uri="{FF2B5EF4-FFF2-40B4-BE49-F238E27FC236}">
                  <a16:creationId xmlns:a16="http://schemas.microsoft.com/office/drawing/2014/main" id="{BE3D9F7A-4EF0-4BBC-AFEF-B2808EDB6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76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17" name="Oval 2338">
              <a:extLst>
                <a:ext uri="{FF2B5EF4-FFF2-40B4-BE49-F238E27FC236}">
                  <a16:creationId xmlns:a16="http://schemas.microsoft.com/office/drawing/2014/main" id="{3E9D1EFA-EDF2-454C-B3EE-389824787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742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18" name="Oval 2339">
              <a:extLst>
                <a:ext uri="{FF2B5EF4-FFF2-40B4-BE49-F238E27FC236}">
                  <a16:creationId xmlns:a16="http://schemas.microsoft.com/office/drawing/2014/main" id="{939F1C07-332B-4AD9-BD4E-CDEF32351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770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19" name="Oval 2340">
              <a:extLst>
                <a:ext uri="{FF2B5EF4-FFF2-40B4-BE49-F238E27FC236}">
                  <a16:creationId xmlns:a16="http://schemas.microsoft.com/office/drawing/2014/main" id="{86BDD9DD-FE06-4F09-B5BD-A24ADA540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765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20" name="Oval 2341">
              <a:extLst>
                <a:ext uri="{FF2B5EF4-FFF2-40B4-BE49-F238E27FC236}">
                  <a16:creationId xmlns:a16="http://schemas.microsoft.com/office/drawing/2014/main" id="{CAC23B51-60B5-42F9-872F-C32D3E8A3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2729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21" name="Oval 2342">
              <a:extLst>
                <a:ext uri="{FF2B5EF4-FFF2-40B4-BE49-F238E27FC236}">
                  <a16:creationId xmlns:a16="http://schemas.microsoft.com/office/drawing/2014/main" id="{DBE7B0DC-B6C9-409F-9D83-0BB21BF96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275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22" name="Oval 2343">
              <a:extLst>
                <a:ext uri="{FF2B5EF4-FFF2-40B4-BE49-F238E27FC236}">
                  <a16:creationId xmlns:a16="http://schemas.microsoft.com/office/drawing/2014/main" id="{155109D5-3A2D-4730-8DF7-9B88F6DB1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279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23" name="Oval 2344">
              <a:extLst>
                <a:ext uri="{FF2B5EF4-FFF2-40B4-BE49-F238E27FC236}">
                  <a16:creationId xmlns:a16="http://schemas.microsoft.com/office/drawing/2014/main" id="{9471D305-C504-4603-8100-67A2468C5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280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24" name="Oval 2345">
              <a:extLst>
                <a:ext uri="{FF2B5EF4-FFF2-40B4-BE49-F238E27FC236}">
                  <a16:creationId xmlns:a16="http://schemas.microsoft.com/office/drawing/2014/main" id="{EC5EC0F2-3F61-48CD-A5C4-7A7A510E7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797"/>
              <a:ext cx="20" cy="2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25" name="Oval 2346">
              <a:extLst>
                <a:ext uri="{FF2B5EF4-FFF2-40B4-BE49-F238E27FC236}">
                  <a16:creationId xmlns:a16="http://schemas.microsoft.com/office/drawing/2014/main" id="{5503A6AF-4B01-4397-8BE1-C087E1470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76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26" name="Freeform 2347">
              <a:extLst>
                <a:ext uri="{FF2B5EF4-FFF2-40B4-BE49-F238E27FC236}">
                  <a16:creationId xmlns:a16="http://schemas.microsoft.com/office/drawing/2014/main" id="{F36EC7AE-D0DE-4580-B48D-B986DA195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2502"/>
              <a:ext cx="273" cy="305"/>
            </a:xfrm>
            <a:custGeom>
              <a:avLst/>
              <a:gdLst>
                <a:gd name="T0" fmla="*/ 392 w 112"/>
                <a:gd name="T1" fmla="*/ 639 h 117"/>
                <a:gd name="T2" fmla="*/ 144 w 112"/>
                <a:gd name="T3" fmla="*/ 925 h 117"/>
                <a:gd name="T4" fmla="*/ 161 w 112"/>
                <a:gd name="T5" fmla="*/ 1061 h 117"/>
                <a:gd name="T6" fmla="*/ 71 w 112"/>
                <a:gd name="T7" fmla="*/ 1134 h 117"/>
                <a:gd name="T8" fmla="*/ 71 w 112"/>
                <a:gd name="T9" fmla="*/ 1455 h 117"/>
                <a:gd name="T10" fmla="*/ 12 w 112"/>
                <a:gd name="T11" fmla="*/ 1700 h 117"/>
                <a:gd name="T12" fmla="*/ 392 w 112"/>
                <a:gd name="T13" fmla="*/ 1963 h 117"/>
                <a:gd name="T14" fmla="*/ 938 w 112"/>
                <a:gd name="T15" fmla="*/ 1455 h 117"/>
                <a:gd name="T16" fmla="*/ 1129 w 112"/>
                <a:gd name="T17" fmla="*/ 1061 h 117"/>
                <a:gd name="T18" fmla="*/ 1380 w 112"/>
                <a:gd name="T19" fmla="*/ 618 h 117"/>
                <a:gd name="T20" fmla="*/ 1611 w 112"/>
                <a:gd name="T21" fmla="*/ 441 h 117"/>
                <a:gd name="T22" fmla="*/ 1421 w 112"/>
                <a:gd name="T23" fmla="*/ 284 h 117"/>
                <a:gd name="T24" fmla="*/ 1319 w 112"/>
                <a:gd name="T25" fmla="*/ 232 h 117"/>
                <a:gd name="T26" fmla="*/ 1319 w 112"/>
                <a:gd name="T27" fmla="*/ 109 h 117"/>
                <a:gd name="T28" fmla="*/ 1146 w 112"/>
                <a:gd name="T29" fmla="*/ 109 h 1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2" h="117">
                  <a:moveTo>
                    <a:pt x="27" y="36"/>
                  </a:moveTo>
                  <a:cubicBezTo>
                    <a:pt x="21" y="37"/>
                    <a:pt x="11" y="45"/>
                    <a:pt x="10" y="52"/>
                  </a:cubicBezTo>
                  <a:cubicBezTo>
                    <a:pt x="9" y="55"/>
                    <a:pt x="11" y="57"/>
                    <a:pt x="11" y="60"/>
                  </a:cubicBezTo>
                  <a:cubicBezTo>
                    <a:pt x="10" y="63"/>
                    <a:pt x="7" y="62"/>
                    <a:pt x="5" y="64"/>
                  </a:cubicBezTo>
                  <a:cubicBezTo>
                    <a:pt x="1" y="71"/>
                    <a:pt x="7" y="75"/>
                    <a:pt x="5" y="82"/>
                  </a:cubicBezTo>
                  <a:cubicBezTo>
                    <a:pt x="3" y="87"/>
                    <a:pt x="0" y="90"/>
                    <a:pt x="1" y="96"/>
                  </a:cubicBezTo>
                  <a:cubicBezTo>
                    <a:pt x="2" y="112"/>
                    <a:pt x="13" y="117"/>
                    <a:pt x="27" y="111"/>
                  </a:cubicBezTo>
                  <a:cubicBezTo>
                    <a:pt x="41" y="105"/>
                    <a:pt x="53" y="92"/>
                    <a:pt x="65" y="82"/>
                  </a:cubicBezTo>
                  <a:cubicBezTo>
                    <a:pt x="74" y="75"/>
                    <a:pt x="75" y="71"/>
                    <a:pt x="78" y="60"/>
                  </a:cubicBezTo>
                  <a:cubicBezTo>
                    <a:pt x="82" y="47"/>
                    <a:pt x="82" y="38"/>
                    <a:pt x="95" y="35"/>
                  </a:cubicBezTo>
                  <a:cubicBezTo>
                    <a:pt x="100" y="33"/>
                    <a:pt x="110" y="32"/>
                    <a:pt x="111" y="25"/>
                  </a:cubicBezTo>
                  <a:cubicBezTo>
                    <a:pt x="112" y="17"/>
                    <a:pt x="103" y="17"/>
                    <a:pt x="98" y="16"/>
                  </a:cubicBezTo>
                  <a:cubicBezTo>
                    <a:pt x="96" y="15"/>
                    <a:pt x="92" y="14"/>
                    <a:pt x="91" y="13"/>
                  </a:cubicBezTo>
                  <a:cubicBezTo>
                    <a:pt x="89" y="10"/>
                    <a:pt x="92" y="8"/>
                    <a:pt x="91" y="6"/>
                  </a:cubicBezTo>
                  <a:cubicBezTo>
                    <a:pt x="88" y="0"/>
                    <a:pt x="82" y="0"/>
                    <a:pt x="79" y="6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27" name="Freeform 2348">
              <a:extLst>
                <a:ext uri="{FF2B5EF4-FFF2-40B4-BE49-F238E27FC236}">
                  <a16:creationId xmlns:a16="http://schemas.microsoft.com/office/drawing/2014/main" id="{5F64FBA4-F2A4-4294-85D8-272D3C5EB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687"/>
              <a:ext cx="69" cy="162"/>
            </a:xfrm>
            <a:custGeom>
              <a:avLst/>
              <a:gdLst>
                <a:gd name="T0" fmla="*/ 328 w 28"/>
                <a:gd name="T1" fmla="*/ 0 h 62"/>
                <a:gd name="T2" fmla="*/ 212 w 28"/>
                <a:gd name="T3" fmla="*/ 123 h 62"/>
                <a:gd name="T4" fmla="*/ 224 w 28"/>
                <a:gd name="T5" fmla="*/ 253 h 62"/>
                <a:gd name="T6" fmla="*/ 165 w 28"/>
                <a:gd name="T7" fmla="*/ 376 h 62"/>
                <a:gd name="T8" fmla="*/ 153 w 28"/>
                <a:gd name="T9" fmla="*/ 533 h 62"/>
                <a:gd name="T10" fmla="*/ 104 w 28"/>
                <a:gd name="T11" fmla="*/ 928 h 62"/>
                <a:gd name="T12" fmla="*/ 298 w 28"/>
                <a:gd name="T13" fmla="*/ 982 h 62"/>
                <a:gd name="T14" fmla="*/ 377 w 28"/>
                <a:gd name="T15" fmla="*/ 1105 h 62"/>
                <a:gd name="T16" fmla="*/ 419 w 28"/>
                <a:gd name="T17" fmla="*/ 1071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62">
                  <a:moveTo>
                    <a:pt x="22" y="0"/>
                  </a:moveTo>
                  <a:cubicBezTo>
                    <a:pt x="19" y="2"/>
                    <a:pt x="16" y="3"/>
                    <a:pt x="14" y="7"/>
                  </a:cubicBezTo>
                  <a:cubicBezTo>
                    <a:pt x="14" y="10"/>
                    <a:pt x="15" y="12"/>
                    <a:pt x="15" y="14"/>
                  </a:cubicBezTo>
                  <a:cubicBezTo>
                    <a:pt x="14" y="17"/>
                    <a:pt x="12" y="18"/>
                    <a:pt x="11" y="21"/>
                  </a:cubicBezTo>
                  <a:cubicBezTo>
                    <a:pt x="10" y="23"/>
                    <a:pt x="10" y="27"/>
                    <a:pt x="10" y="30"/>
                  </a:cubicBezTo>
                  <a:cubicBezTo>
                    <a:pt x="8" y="36"/>
                    <a:pt x="0" y="47"/>
                    <a:pt x="7" y="52"/>
                  </a:cubicBezTo>
                  <a:cubicBezTo>
                    <a:pt x="11" y="55"/>
                    <a:pt x="17" y="52"/>
                    <a:pt x="20" y="55"/>
                  </a:cubicBezTo>
                  <a:cubicBezTo>
                    <a:pt x="22" y="56"/>
                    <a:pt x="23" y="60"/>
                    <a:pt x="25" y="62"/>
                  </a:cubicBezTo>
                  <a:cubicBezTo>
                    <a:pt x="26" y="62"/>
                    <a:pt x="28" y="61"/>
                    <a:pt x="28" y="60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28" name="Oval 2349">
              <a:extLst>
                <a:ext uri="{FF2B5EF4-FFF2-40B4-BE49-F238E27FC236}">
                  <a16:creationId xmlns:a16="http://schemas.microsoft.com/office/drawing/2014/main" id="{0BF890A6-0B00-4E80-BF09-848D0246D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2312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29" name="Oval 2350">
              <a:extLst>
                <a:ext uri="{FF2B5EF4-FFF2-40B4-BE49-F238E27FC236}">
                  <a16:creationId xmlns:a16="http://schemas.microsoft.com/office/drawing/2014/main" id="{7ED2DE51-EC17-4D50-B897-86886865E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231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0" name="Oval 2351">
              <a:extLst>
                <a:ext uri="{FF2B5EF4-FFF2-40B4-BE49-F238E27FC236}">
                  <a16:creationId xmlns:a16="http://schemas.microsoft.com/office/drawing/2014/main" id="{0196FBFA-3D4A-4F85-A51C-BECF6DDF7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227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1" name="Oval 2352">
              <a:extLst>
                <a:ext uri="{FF2B5EF4-FFF2-40B4-BE49-F238E27FC236}">
                  <a16:creationId xmlns:a16="http://schemas.microsoft.com/office/drawing/2014/main" id="{277885DD-397E-441B-B222-F124BEDF7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234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2" name="Oval 2353">
              <a:extLst>
                <a:ext uri="{FF2B5EF4-FFF2-40B4-BE49-F238E27FC236}">
                  <a16:creationId xmlns:a16="http://schemas.microsoft.com/office/drawing/2014/main" id="{50E7C2F1-A469-4FF5-AF5F-586054F65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36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3" name="Oval 2354">
              <a:extLst>
                <a:ext uri="{FF2B5EF4-FFF2-40B4-BE49-F238E27FC236}">
                  <a16:creationId xmlns:a16="http://schemas.microsoft.com/office/drawing/2014/main" id="{6821EF2F-53AB-423D-80E1-E4BCA8210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1897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4" name="Oval 2355">
              <a:extLst>
                <a:ext uri="{FF2B5EF4-FFF2-40B4-BE49-F238E27FC236}">
                  <a16:creationId xmlns:a16="http://schemas.microsoft.com/office/drawing/2014/main" id="{18E8E875-ADBF-435E-B59C-7391E8BD1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996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5" name="Oval 2356">
              <a:extLst>
                <a:ext uri="{FF2B5EF4-FFF2-40B4-BE49-F238E27FC236}">
                  <a16:creationId xmlns:a16="http://schemas.microsoft.com/office/drawing/2014/main" id="{B053018E-61D8-4D42-BF5F-16E97B566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1903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6" name="Oval 2357">
              <a:extLst>
                <a:ext uri="{FF2B5EF4-FFF2-40B4-BE49-F238E27FC236}">
                  <a16:creationId xmlns:a16="http://schemas.microsoft.com/office/drawing/2014/main" id="{77BE2EA1-2FE2-4A37-B414-E98CAB3B2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809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7" name="Oval 2358">
              <a:extLst>
                <a:ext uri="{FF2B5EF4-FFF2-40B4-BE49-F238E27FC236}">
                  <a16:creationId xmlns:a16="http://schemas.microsoft.com/office/drawing/2014/main" id="{06D03800-F7A6-49C5-8403-A8BF062EB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1837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8" name="Oval 2359">
              <a:extLst>
                <a:ext uri="{FF2B5EF4-FFF2-40B4-BE49-F238E27FC236}">
                  <a16:creationId xmlns:a16="http://schemas.microsoft.com/office/drawing/2014/main" id="{09ABDA5D-DC12-46A5-8D4E-2D8723BC8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1905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39" name="Oval 2360">
              <a:extLst>
                <a:ext uri="{FF2B5EF4-FFF2-40B4-BE49-F238E27FC236}">
                  <a16:creationId xmlns:a16="http://schemas.microsoft.com/office/drawing/2014/main" id="{156CF1C4-4AD6-4392-9917-FA8961B74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1850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0" name="Oval 2361">
              <a:extLst>
                <a:ext uri="{FF2B5EF4-FFF2-40B4-BE49-F238E27FC236}">
                  <a16:creationId xmlns:a16="http://schemas.microsoft.com/office/drawing/2014/main" id="{418E68E1-C0B1-4D34-B179-F9CDA560D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1819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1" name="Oval 2362">
              <a:extLst>
                <a:ext uri="{FF2B5EF4-FFF2-40B4-BE49-F238E27FC236}">
                  <a16:creationId xmlns:a16="http://schemas.microsoft.com/office/drawing/2014/main" id="{05129506-4FCA-4920-8934-6E0225C5B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790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2" name="Oval 2363">
              <a:extLst>
                <a:ext uri="{FF2B5EF4-FFF2-40B4-BE49-F238E27FC236}">
                  <a16:creationId xmlns:a16="http://schemas.microsoft.com/office/drawing/2014/main" id="{E1ED950F-10D6-4AA0-BCBD-4C66ACB17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181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3" name="Oval 2364">
              <a:extLst>
                <a:ext uri="{FF2B5EF4-FFF2-40B4-BE49-F238E27FC236}">
                  <a16:creationId xmlns:a16="http://schemas.microsoft.com/office/drawing/2014/main" id="{B45F1603-97AD-471C-A91C-5C034CB88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184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4" name="Oval 2365">
              <a:extLst>
                <a:ext uri="{FF2B5EF4-FFF2-40B4-BE49-F238E27FC236}">
                  <a16:creationId xmlns:a16="http://schemas.microsoft.com/office/drawing/2014/main" id="{26E5CAA6-F642-4C7B-9110-E73ED5AA2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184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5" name="Oval 2366">
              <a:extLst>
                <a:ext uri="{FF2B5EF4-FFF2-40B4-BE49-F238E27FC236}">
                  <a16:creationId xmlns:a16="http://schemas.microsoft.com/office/drawing/2014/main" id="{39840597-63B8-4615-8F63-61F7C0E1F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180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6" name="Oval 2367">
              <a:extLst>
                <a:ext uri="{FF2B5EF4-FFF2-40B4-BE49-F238E27FC236}">
                  <a16:creationId xmlns:a16="http://schemas.microsoft.com/office/drawing/2014/main" id="{5086C246-2002-4C7F-A413-3FEF09328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1790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7" name="Oval 2368">
              <a:extLst>
                <a:ext uri="{FF2B5EF4-FFF2-40B4-BE49-F238E27FC236}">
                  <a16:creationId xmlns:a16="http://schemas.microsoft.com/office/drawing/2014/main" id="{1B1ACE0D-4217-42D6-9252-3998F7532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1827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8" name="Oval 2369">
              <a:extLst>
                <a:ext uri="{FF2B5EF4-FFF2-40B4-BE49-F238E27FC236}">
                  <a16:creationId xmlns:a16="http://schemas.microsoft.com/office/drawing/2014/main" id="{21955897-7378-4728-B03D-2B962A62A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127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49" name="Oval 2370">
              <a:extLst>
                <a:ext uri="{FF2B5EF4-FFF2-40B4-BE49-F238E27FC236}">
                  <a16:creationId xmlns:a16="http://schemas.microsoft.com/office/drawing/2014/main" id="{73387B92-51D2-480D-AA96-69B45E4FA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15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0" name="Oval 2371">
              <a:extLst>
                <a:ext uri="{FF2B5EF4-FFF2-40B4-BE49-F238E27FC236}">
                  <a16:creationId xmlns:a16="http://schemas.microsoft.com/office/drawing/2014/main" id="{8E22C392-9072-478C-A0A7-8D258247E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210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1" name="Oval 2372">
              <a:extLst>
                <a:ext uri="{FF2B5EF4-FFF2-40B4-BE49-F238E27FC236}">
                  <a16:creationId xmlns:a16="http://schemas.microsoft.com/office/drawing/2014/main" id="{C15DD422-4DC1-449C-B544-B5655C9ED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10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2" name="Oval 2373">
              <a:extLst>
                <a:ext uri="{FF2B5EF4-FFF2-40B4-BE49-F238E27FC236}">
                  <a16:creationId xmlns:a16="http://schemas.microsoft.com/office/drawing/2014/main" id="{47E18B7D-0CF0-498F-AF6A-7F213B87D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7" y="2067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3" name="Oval 2374">
              <a:extLst>
                <a:ext uri="{FF2B5EF4-FFF2-40B4-BE49-F238E27FC236}">
                  <a16:creationId xmlns:a16="http://schemas.microsoft.com/office/drawing/2014/main" id="{E85CDF17-6C40-4F2C-B45F-EA5996325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04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4" name="Oval 2375">
              <a:extLst>
                <a:ext uri="{FF2B5EF4-FFF2-40B4-BE49-F238E27FC236}">
                  <a16:creationId xmlns:a16="http://schemas.microsoft.com/office/drawing/2014/main" id="{2476FDCB-87F2-4470-A2F4-D5DDAAD4D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207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5" name="Oval 2376">
              <a:extLst>
                <a:ext uri="{FF2B5EF4-FFF2-40B4-BE49-F238E27FC236}">
                  <a16:creationId xmlns:a16="http://schemas.microsoft.com/office/drawing/2014/main" id="{699388CC-EB0B-4ACF-8851-C5F098A59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11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6" name="Oval 2377">
              <a:extLst>
                <a:ext uri="{FF2B5EF4-FFF2-40B4-BE49-F238E27FC236}">
                  <a16:creationId xmlns:a16="http://schemas.microsoft.com/office/drawing/2014/main" id="{E200D01E-5F08-40A9-A6AB-771F9E351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14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7" name="Oval 2378">
              <a:extLst>
                <a:ext uri="{FF2B5EF4-FFF2-40B4-BE49-F238E27FC236}">
                  <a16:creationId xmlns:a16="http://schemas.microsoft.com/office/drawing/2014/main" id="{82990B2B-F742-436E-9173-9BFFAAF08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20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8" name="Oval 2379">
              <a:extLst>
                <a:ext uri="{FF2B5EF4-FFF2-40B4-BE49-F238E27FC236}">
                  <a16:creationId xmlns:a16="http://schemas.microsoft.com/office/drawing/2014/main" id="{D2499779-CB2B-4C9C-83CA-D6321AB4F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219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59" name="Oval 2380">
              <a:extLst>
                <a:ext uri="{FF2B5EF4-FFF2-40B4-BE49-F238E27FC236}">
                  <a16:creationId xmlns:a16="http://schemas.microsoft.com/office/drawing/2014/main" id="{9D9912B6-932C-421B-B55C-07EE74398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24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60" name="Oval 2381">
              <a:extLst>
                <a:ext uri="{FF2B5EF4-FFF2-40B4-BE49-F238E27FC236}">
                  <a16:creationId xmlns:a16="http://schemas.microsoft.com/office/drawing/2014/main" id="{66A9587E-CA41-4B82-A4CB-2D86656D4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236"/>
              <a:ext cx="24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61" name="Oval 2382">
              <a:extLst>
                <a:ext uri="{FF2B5EF4-FFF2-40B4-BE49-F238E27FC236}">
                  <a16:creationId xmlns:a16="http://schemas.microsoft.com/office/drawing/2014/main" id="{DD8377C2-20AC-47ED-A0CA-A32D6567D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254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62" name="Oval 2383">
              <a:extLst>
                <a:ext uri="{FF2B5EF4-FFF2-40B4-BE49-F238E27FC236}">
                  <a16:creationId xmlns:a16="http://schemas.microsoft.com/office/drawing/2014/main" id="{04F8FD04-F7C6-44AD-B5F9-63BD1A4FE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19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63" name="Oval 2384">
              <a:extLst>
                <a:ext uri="{FF2B5EF4-FFF2-40B4-BE49-F238E27FC236}">
                  <a16:creationId xmlns:a16="http://schemas.microsoft.com/office/drawing/2014/main" id="{D8E24710-2B0D-4BC1-8E53-9421973BC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218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64" name="Oval 2385">
              <a:extLst>
                <a:ext uri="{FF2B5EF4-FFF2-40B4-BE49-F238E27FC236}">
                  <a16:creationId xmlns:a16="http://schemas.microsoft.com/office/drawing/2014/main" id="{AC241D2C-ECEA-476C-A561-AFDAA6EB6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14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65" name="Oval 2386">
              <a:extLst>
                <a:ext uri="{FF2B5EF4-FFF2-40B4-BE49-F238E27FC236}">
                  <a16:creationId xmlns:a16="http://schemas.microsoft.com/office/drawing/2014/main" id="{62D4C0C6-309C-4616-9C53-A02C8F6AB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16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66" name="Oval 2387">
              <a:extLst>
                <a:ext uri="{FF2B5EF4-FFF2-40B4-BE49-F238E27FC236}">
                  <a16:creationId xmlns:a16="http://schemas.microsoft.com/office/drawing/2014/main" id="{8D602ED9-7ABC-4CB7-AC3C-3530CA9C6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212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67" name="Oval 2388">
              <a:extLst>
                <a:ext uri="{FF2B5EF4-FFF2-40B4-BE49-F238E27FC236}">
                  <a16:creationId xmlns:a16="http://schemas.microsoft.com/office/drawing/2014/main" id="{1B7F76B6-AF0E-47C7-AAD8-51218762E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095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68" name="Oval 2389">
              <a:extLst>
                <a:ext uri="{FF2B5EF4-FFF2-40B4-BE49-F238E27FC236}">
                  <a16:creationId xmlns:a16="http://schemas.microsoft.com/office/drawing/2014/main" id="{59C4AF92-E175-42E5-AF76-322397733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10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69" name="Oval 2390">
              <a:extLst>
                <a:ext uri="{FF2B5EF4-FFF2-40B4-BE49-F238E27FC236}">
                  <a16:creationId xmlns:a16="http://schemas.microsoft.com/office/drawing/2014/main" id="{4CB99990-8616-4233-AFFF-9CA2D2318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7" y="219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0" name="Oval 2391">
              <a:extLst>
                <a:ext uri="{FF2B5EF4-FFF2-40B4-BE49-F238E27FC236}">
                  <a16:creationId xmlns:a16="http://schemas.microsoft.com/office/drawing/2014/main" id="{9B3800D9-28D1-4AFB-8939-851695987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222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1" name="Oval 2392">
              <a:extLst>
                <a:ext uri="{FF2B5EF4-FFF2-40B4-BE49-F238E27FC236}">
                  <a16:creationId xmlns:a16="http://schemas.microsoft.com/office/drawing/2014/main" id="{B5A2533A-C8F9-4DA5-94CC-5FE21503F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257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2" name="Oval 2393">
              <a:extLst>
                <a:ext uri="{FF2B5EF4-FFF2-40B4-BE49-F238E27FC236}">
                  <a16:creationId xmlns:a16="http://schemas.microsoft.com/office/drawing/2014/main" id="{4508FFA9-D8B6-4A47-AC56-99FBF0DB7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27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3" name="Oval 2394">
              <a:extLst>
                <a:ext uri="{FF2B5EF4-FFF2-40B4-BE49-F238E27FC236}">
                  <a16:creationId xmlns:a16="http://schemas.microsoft.com/office/drawing/2014/main" id="{975831FC-9C01-478C-B528-B5155B688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224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4" name="Oval 2395">
              <a:extLst>
                <a:ext uri="{FF2B5EF4-FFF2-40B4-BE49-F238E27FC236}">
                  <a16:creationId xmlns:a16="http://schemas.microsoft.com/office/drawing/2014/main" id="{0B1CD590-2B97-4366-A6C3-E7E374D13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27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5" name="Oval 2396">
              <a:extLst>
                <a:ext uri="{FF2B5EF4-FFF2-40B4-BE49-F238E27FC236}">
                  <a16:creationId xmlns:a16="http://schemas.microsoft.com/office/drawing/2014/main" id="{C379D0AC-2A0D-4BA9-91C6-378587C83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2314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6" name="Oval 2397">
              <a:extLst>
                <a:ext uri="{FF2B5EF4-FFF2-40B4-BE49-F238E27FC236}">
                  <a16:creationId xmlns:a16="http://schemas.microsoft.com/office/drawing/2014/main" id="{1E267E84-394F-4276-9DA5-8E0A3D77E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23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7" name="Oval 2398">
              <a:extLst>
                <a:ext uri="{FF2B5EF4-FFF2-40B4-BE49-F238E27FC236}">
                  <a16:creationId xmlns:a16="http://schemas.microsoft.com/office/drawing/2014/main" id="{CB5E0BC7-3F99-414A-916A-5FEFD5AC7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220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8" name="Oval 2399">
              <a:extLst>
                <a:ext uri="{FF2B5EF4-FFF2-40B4-BE49-F238E27FC236}">
                  <a16:creationId xmlns:a16="http://schemas.microsoft.com/office/drawing/2014/main" id="{4D8DF3DD-5FD9-4A42-B093-1239F4DA1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16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79" name="Oval 2400">
              <a:extLst>
                <a:ext uri="{FF2B5EF4-FFF2-40B4-BE49-F238E27FC236}">
                  <a16:creationId xmlns:a16="http://schemas.microsoft.com/office/drawing/2014/main" id="{4E8F9675-D0A4-4E8D-9152-113744351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215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80" name="Oval 2401">
              <a:extLst>
                <a:ext uri="{FF2B5EF4-FFF2-40B4-BE49-F238E27FC236}">
                  <a16:creationId xmlns:a16="http://schemas.microsoft.com/office/drawing/2014/main" id="{5B3C9448-DC6D-4920-98FE-BA904656F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210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81" name="Oval 2402">
              <a:extLst>
                <a:ext uri="{FF2B5EF4-FFF2-40B4-BE49-F238E27FC236}">
                  <a16:creationId xmlns:a16="http://schemas.microsoft.com/office/drawing/2014/main" id="{106BE242-D9BD-419A-A688-C714E2D65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208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82" name="Oval 2403">
              <a:extLst>
                <a:ext uri="{FF2B5EF4-FFF2-40B4-BE49-F238E27FC236}">
                  <a16:creationId xmlns:a16="http://schemas.microsoft.com/office/drawing/2014/main" id="{3E218422-CBBD-49F3-9B59-EF43E975A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05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83" name="Oval 2404">
              <a:extLst>
                <a:ext uri="{FF2B5EF4-FFF2-40B4-BE49-F238E27FC236}">
                  <a16:creationId xmlns:a16="http://schemas.microsoft.com/office/drawing/2014/main" id="{F9A634E1-C725-461A-BC7D-37DB25553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043"/>
              <a:ext cx="24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84" name="Oval 2405">
              <a:extLst>
                <a:ext uri="{FF2B5EF4-FFF2-40B4-BE49-F238E27FC236}">
                  <a16:creationId xmlns:a16="http://schemas.microsoft.com/office/drawing/2014/main" id="{D1F0CD5A-0F48-46C1-BA2B-4DC64E586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01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85" name="Oval 2406">
              <a:extLst>
                <a:ext uri="{FF2B5EF4-FFF2-40B4-BE49-F238E27FC236}">
                  <a16:creationId xmlns:a16="http://schemas.microsoft.com/office/drawing/2014/main" id="{24FE08EA-C438-4CF7-93DE-ED7C4AD3B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01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86" name="Oval 2407">
              <a:extLst>
                <a:ext uri="{FF2B5EF4-FFF2-40B4-BE49-F238E27FC236}">
                  <a16:creationId xmlns:a16="http://schemas.microsoft.com/office/drawing/2014/main" id="{307F1244-B244-4A99-B308-0DCF589B4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97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87" name="Oval 2408">
              <a:extLst>
                <a:ext uri="{FF2B5EF4-FFF2-40B4-BE49-F238E27FC236}">
                  <a16:creationId xmlns:a16="http://schemas.microsoft.com/office/drawing/2014/main" id="{253C949D-C2DC-46DD-BC37-6DE7D979D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197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88" name="Oval 2409">
              <a:extLst>
                <a:ext uri="{FF2B5EF4-FFF2-40B4-BE49-F238E27FC236}">
                  <a16:creationId xmlns:a16="http://schemas.microsoft.com/office/drawing/2014/main" id="{A5A01D79-A4BE-44CA-BEFA-7FA125EE1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199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89" name="Oval 2410">
              <a:extLst>
                <a:ext uri="{FF2B5EF4-FFF2-40B4-BE49-F238E27FC236}">
                  <a16:creationId xmlns:a16="http://schemas.microsoft.com/office/drawing/2014/main" id="{F0EC8F0F-08FE-45C8-B108-238B3ADF1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194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90" name="Oval 2411">
              <a:extLst>
                <a:ext uri="{FF2B5EF4-FFF2-40B4-BE49-F238E27FC236}">
                  <a16:creationId xmlns:a16="http://schemas.microsoft.com/office/drawing/2014/main" id="{9340E424-E96B-49AE-8C6C-95972CA00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197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91" name="Oval 2412">
              <a:extLst>
                <a:ext uri="{FF2B5EF4-FFF2-40B4-BE49-F238E27FC236}">
                  <a16:creationId xmlns:a16="http://schemas.microsoft.com/office/drawing/2014/main" id="{DD8B142F-4903-401B-BD7E-0446F1036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188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92" name="Oval 2413">
              <a:extLst>
                <a:ext uri="{FF2B5EF4-FFF2-40B4-BE49-F238E27FC236}">
                  <a16:creationId xmlns:a16="http://schemas.microsoft.com/office/drawing/2014/main" id="{94939CBD-F947-4865-8A21-6A7153E57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191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93" name="Oval 2414">
              <a:extLst>
                <a:ext uri="{FF2B5EF4-FFF2-40B4-BE49-F238E27FC236}">
                  <a16:creationId xmlns:a16="http://schemas.microsoft.com/office/drawing/2014/main" id="{605D7690-ED66-442F-B212-EE3F3B7E3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15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94" name="Oval 2415">
              <a:extLst>
                <a:ext uri="{FF2B5EF4-FFF2-40B4-BE49-F238E27FC236}">
                  <a16:creationId xmlns:a16="http://schemas.microsoft.com/office/drawing/2014/main" id="{3DB22766-693D-48A2-A6EF-A9DFB2F86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0" y="222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95" name="Oval 2416">
              <a:extLst>
                <a:ext uri="{FF2B5EF4-FFF2-40B4-BE49-F238E27FC236}">
                  <a16:creationId xmlns:a16="http://schemas.microsoft.com/office/drawing/2014/main" id="{A63B66BE-5935-4F75-A737-35782E1EF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222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96" name="Oval 2417">
              <a:extLst>
                <a:ext uri="{FF2B5EF4-FFF2-40B4-BE49-F238E27FC236}">
                  <a16:creationId xmlns:a16="http://schemas.microsoft.com/office/drawing/2014/main" id="{DCCF4DA1-3269-4F2C-AC24-E95727686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2254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97" name="Oval 2418">
              <a:extLst>
                <a:ext uri="{FF2B5EF4-FFF2-40B4-BE49-F238E27FC236}">
                  <a16:creationId xmlns:a16="http://schemas.microsoft.com/office/drawing/2014/main" id="{4B7681E0-D874-4293-B78E-AC419F1B1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220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98" name="Oval 2419">
              <a:extLst>
                <a:ext uri="{FF2B5EF4-FFF2-40B4-BE49-F238E27FC236}">
                  <a16:creationId xmlns:a16="http://schemas.microsoft.com/office/drawing/2014/main" id="{5BB41D2F-CCD5-40F3-8404-B20DFD3FD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211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299" name="Oval 2420">
              <a:extLst>
                <a:ext uri="{FF2B5EF4-FFF2-40B4-BE49-F238E27FC236}">
                  <a16:creationId xmlns:a16="http://schemas.microsoft.com/office/drawing/2014/main" id="{5A798E58-FD81-42A3-865C-6404AABC4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204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00" name="Oval 2421">
              <a:extLst>
                <a:ext uri="{FF2B5EF4-FFF2-40B4-BE49-F238E27FC236}">
                  <a16:creationId xmlns:a16="http://schemas.microsoft.com/office/drawing/2014/main" id="{57132714-E98D-488E-A4CE-D232F8503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5" y="201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01" name="Oval 2422">
              <a:extLst>
                <a:ext uri="{FF2B5EF4-FFF2-40B4-BE49-F238E27FC236}">
                  <a16:creationId xmlns:a16="http://schemas.microsoft.com/office/drawing/2014/main" id="{C4FB1FE6-DE80-45A4-891C-0EC542579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208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02" name="Oval 2423">
              <a:extLst>
                <a:ext uri="{FF2B5EF4-FFF2-40B4-BE49-F238E27FC236}">
                  <a16:creationId xmlns:a16="http://schemas.microsoft.com/office/drawing/2014/main" id="{6EFCDAB9-D1E2-4208-94D5-ED5CB8F28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220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03" name="Oval 2424">
              <a:extLst>
                <a:ext uri="{FF2B5EF4-FFF2-40B4-BE49-F238E27FC236}">
                  <a16:creationId xmlns:a16="http://schemas.microsoft.com/office/drawing/2014/main" id="{AF49E31B-487F-4702-A3B0-B934BE93F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223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04" name="Oval 2425">
              <a:extLst>
                <a:ext uri="{FF2B5EF4-FFF2-40B4-BE49-F238E27FC236}">
                  <a16:creationId xmlns:a16="http://schemas.microsoft.com/office/drawing/2014/main" id="{163093F6-AC69-48C0-BC98-F6142561D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3" y="226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05" name="Oval 2426">
              <a:extLst>
                <a:ext uri="{FF2B5EF4-FFF2-40B4-BE49-F238E27FC236}">
                  <a16:creationId xmlns:a16="http://schemas.microsoft.com/office/drawing/2014/main" id="{1D245220-A8E2-4178-8795-D3B0A34CC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228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06" name="Oval 2427">
              <a:extLst>
                <a:ext uri="{FF2B5EF4-FFF2-40B4-BE49-F238E27FC236}">
                  <a16:creationId xmlns:a16="http://schemas.microsoft.com/office/drawing/2014/main" id="{4324A1BF-B638-455B-A103-079C0F571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231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07" name="Oval 2428">
              <a:extLst>
                <a:ext uri="{FF2B5EF4-FFF2-40B4-BE49-F238E27FC236}">
                  <a16:creationId xmlns:a16="http://schemas.microsoft.com/office/drawing/2014/main" id="{424F9882-665B-40A1-A392-C56889241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2" y="234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08" name="Oval 2429">
              <a:extLst>
                <a:ext uri="{FF2B5EF4-FFF2-40B4-BE49-F238E27FC236}">
                  <a16:creationId xmlns:a16="http://schemas.microsoft.com/office/drawing/2014/main" id="{ADF12C4D-72F4-466A-982A-4A7B0B29E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5" y="228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09" name="Oval 2430">
              <a:extLst>
                <a:ext uri="{FF2B5EF4-FFF2-40B4-BE49-F238E27FC236}">
                  <a16:creationId xmlns:a16="http://schemas.microsoft.com/office/drawing/2014/main" id="{52157D9E-38CB-4914-9FE9-5E53D26E7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26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0" name="Oval 2431">
              <a:extLst>
                <a:ext uri="{FF2B5EF4-FFF2-40B4-BE49-F238E27FC236}">
                  <a16:creationId xmlns:a16="http://schemas.microsoft.com/office/drawing/2014/main" id="{91AF7DE1-45A9-42D3-A8C0-6BA37BB67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221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1" name="Oval 2432">
              <a:extLst>
                <a:ext uri="{FF2B5EF4-FFF2-40B4-BE49-F238E27FC236}">
                  <a16:creationId xmlns:a16="http://schemas.microsoft.com/office/drawing/2014/main" id="{1E920312-B196-46D1-B623-416CF43CF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2127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2" name="Oval 2433">
              <a:extLst>
                <a:ext uri="{FF2B5EF4-FFF2-40B4-BE49-F238E27FC236}">
                  <a16:creationId xmlns:a16="http://schemas.microsoft.com/office/drawing/2014/main" id="{5CD9C9EF-7E00-4D7B-A481-AAA83EA31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209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3" name="Oval 2434">
              <a:extLst>
                <a:ext uri="{FF2B5EF4-FFF2-40B4-BE49-F238E27FC236}">
                  <a16:creationId xmlns:a16="http://schemas.microsoft.com/office/drawing/2014/main" id="{A45DB8FD-6756-4E58-BADA-9F27A2565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10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4" name="Oval 2435">
              <a:extLst>
                <a:ext uri="{FF2B5EF4-FFF2-40B4-BE49-F238E27FC236}">
                  <a16:creationId xmlns:a16="http://schemas.microsoft.com/office/drawing/2014/main" id="{4861C2D5-376B-41BB-B187-FF3C5F726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06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5" name="Oval 2436">
              <a:extLst>
                <a:ext uri="{FF2B5EF4-FFF2-40B4-BE49-F238E27FC236}">
                  <a16:creationId xmlns:a16="http://schemas.microsoft.com/office/drawing/2014/main" id="{59C9E7CB-98CD-45DB-85FD-DA8026DBF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211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6" name="Oval 2437">
              <a:extLst>
                <a:ext uri="{FF2B5EF4-FFF2-40B4-BE49-F238E27FC236}">
                  <a16:creationId xmlns:a16="http://schemas.microsoft.com/office/drawing/2014/main" id="{48CC5D1A-2AC5-4F38-B122-5F3C8A0B5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217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7" name="Oval 2438">
              <a:extLst>
                <a:ext uri="{FF2B5EF4-FFF2-40B4-BE49-F238E27FC236}">
                  <a16:creationId xmlns:a16="http://schemas.microsoft.com/office/drawing/2014/main" id="{74AD3D05-B14F-420A-9391-FE8825D5E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16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8" name="Oval 2439">
              <a:extLst>
                <a:ext uri="{FF2B5EF4-FFF2-40B4-BE49-F238E27FC236}">
                  <a16:creationId xmlns:a16="http://schemas.microsoft.com/office/drawing/2014/main" id="{B3F704F2-649D-43FF-A7D9-C8202C02E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216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19" name="Oval 2440">
              <a:extLst>
                <a:ext uri="{FF2B5EF4-FFF2-40B4-BE49-F238E27FC236}">
                  <a16:creationId xmlns:a16="http://schemas.microsoft.com/office/drawing/2014/main" id="{FE063385-5122-4573-9564-33C924D55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2134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0" name="Oval 2441">
              <a:extLst>
                <a:ext uri="{FF2B5EF4-FFF2-40B4-BE49-F238E27FC236}">
                  <a16:creationId xmlns:a16="http://schemas.microsoft.com/office/drawing/2014/main" id="{C2318469-5CC3-40BE-BE2C-C65FB1812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222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1" name="Oval 2442">
              <a:extLst>
                <a:ext uri="{FF2B5EF4-FFF2-40B4-BE49-F238E27FC236}">
                  <a16:creationId xmlns:a16="http://schemas.microsoft.com/office/drawing/2014/main" id="{CDD5FC03-138E-40ED-87DC-E32745141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2218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2" name="Oval 2443">
              <a:extLst>
                <a:ext uri="{FF2B5EF4-FFF2-40B4-BE49-F238E27FC236}">
                  <a16:creationId xmlns:a16="http://schemas.microsoft.com/office/drawing/2014/main" id="{B3EEB986-4EB7-4E93-84E0-71B92A058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227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3" name="Oval 2444">
              <a:extLst>
                <a:ext uri="{FF2B5EF4-FFF2-40B4-BE49-F238E27FC236}">
                  <a16:creationId xmlns:a16="http://schemas.microsoft.com/office/drawing/2014/main" id="{CE25B072-0669-4972-BA27-446275F5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9" y="232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4" name="Oval 2445">
              <a:extLst>
                <a:ext uri="{FF2B5EF4-FFF2-40B4-BE49-F238E27FC236}">
                  <a16:creationId xmlns:a16="http://schemas.microsoft.com/office/drawing/2014/main" id="{C69A3618-61DF-456B-B3D2-26FA8F4F6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242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5" name="Oval 2446">
              <a:extLst>
                <a:ext uri="{FF2B5EF4-FFF2-40B4-BE49-F238E27FC236}">
                  <a16:creationId xmlns:a16="http://schemas.microsoft.com/office/drawing/2014/main" id="{FB2BB56C-C8C9-47AD-9F8E-BE71D3998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3" y="2437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6" name="Oval 2447">
              <a:extLst>
                <a:ext uri="{FF2B5EF4-FFF2-40B4-BE49-F238E27FC236}">
                  <a16:creationId xmlns:a16="http://schemas.microsoft.com/office/drawing/2014/main" id="{CF7CB74E-41CE-40B1-828D-D9074089E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22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7" name="Oval 2448">
              <a:extLst>
                <a:ext uri="{FF2B5EF4-FFF2-40B4-BE49-F238E27FC236}">
                  <a16:creationId xmlns:a16="http://schemas.microsoft.com/office/drawing/2014/main" id="{A9A875F0-5544-4D81-A7BB-8B871E526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230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8" name="Oval 2449">
              <a:extLst>
                <a:ext uri="{FF2B5EF4-FFF2-40B4-BE49-F238E27FC236}">
                  <a16:creationId xmlns:a16="http://schemas.microsoft.com/office/drawing/2014/main" id="{58FE0B71-8431-4770-8364-9CA0F8C44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3" y="232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29" name="Oval 2450">
              <a:extLst>
                <a:ext uri="{FF2B5EF4-FFF2-40B4-BE49-F238E27FC236}">
                  <a16:creationId xmlns:a16="http://schemas.microsoft.com/office/drawing/2014/main" id="{69A6483F-B259-447B-9808-2DF8C6A72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220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30" name="Oval 2451">
              <a:extLst>
                <a:ext uri="{FF2B5EF4-FFF2-40B4-BE49-F238E27FC236}">
                  <a16:creationId xmlns:a16="http://schemas.microsoft.com/office/drawing/2014/main" id="{412AAB90-932A-4595-B37C-A590F2C2E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2111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31" name="Oval 2452">
              <a:extLst>
                <a:ext uri="{FF2B5EF4-FFF2-40B4-BE49-F238E27FC236}">
                  <a16:creationId xmlns:a16="http://schemas.microsoft.com/office/drawing/2014/main" id="{113A51AA-0AC7-4DBC-A54D-E0CD3536F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127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32" name="Oval 2453">
              <a:extLst>
                <a:ext uri="{FF2B5EF4-FFF2-40B4-BE49-F238E27FC236}">
                  <a16:creationId xmlns:a16="http://schemas.microsoft.com/office/drawing/2014/main" id="{B192DE06-1DAD-4BEA-B9CB-89C5B4BD8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2377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33" name="Oval 2454">
              <a:extLst>
                <a:ext uri="{FF2B5EF4-FFF2-40B4-BE49-F238E27FC236}">
                  <a16:creationId xmlns:a16="http://schemas.microsoft.com/office/drawing/2014/main" id="{517B2A86-64D5-40DE-9DD4-BCF28E990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2437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34" name="Oval 2455">
              <a:extLst>
                <a:ext uri="{FF2B5EF4-FFF2-40B4-BE49-F238E27FC236}">
                  <a16:creationId xmlns:a16="http://schemas.microsoft.com/office/drawing/2014/main" id="{89A931A5-F887-4D03-A747-469C41902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39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35" name="Oval 2456">
              <a:extLst>
                <a:ext uri="{FF2B5EF4-FFF2-40B4-BE49-F238E27FC236}">
                  <a16:creationId xmlns:a16="http://schemas.microsoft.com/office/drawing/2014/main" id="{E860397A-D877-4359-964A-4C5486AFD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6" y="239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36" name="Oval 2457">
              <a:extLst>
                <a:ext uri="{FF2B5EF4-FFF2-40B4-BE49-F238E27FC236}">
                  <a16:creationId xmlns:a16="http://schemas.microsoft.com/office/drawing/2014/main" id="{BD9BDA47-DCD2-4654-A003-223D2A2F2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2413"/>
              <a:ext cx="14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37" name="Oval 2458">
              <a:extLst>
                <a:ext uri="{FF2B5EF4-FFF2-40B4-BE49-F238E27FC236}">
                  <a16:creationId xmlns:a16="http://schemas.microsoft.com/office/drawing/2014/main" id="{AEF87960-E41D-479C-BB1C-9148A2D94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458"/>
              <a:ext cx="15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38" name="Oval 2459">
              <a:extLst>
                <a:ext uri="{FF2B5EF4-FFF2-40B4-BE49-F238E27FC236}">
                  <a16:creationId xmlns:a16="http://schemas.microsoft.com/office/drawing/2014/main" id="{911BEFAB-94B7-410C-8E37-09AD44BF7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2458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39" name="Oval 2460">
              <a:extLst>
                <a:ext uri="{FF2B5EF4-FFF2-40B4-BE49-F238E27FC236}">
                  <a16:creationId xmlns:a16="http://schemas.microsoft.com/office/drawing/2014/main" id="{27602ABC-4567-4BD1-BD21-E6BE91A88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439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40" name="Oval 2461">
              <a:extLst>
                <a:ext uri="{FF2B5EF4-FFF2-40B4-BE49-F238E27FC236}">
                  <a16:creationId xmlns:a16="http://schemas.microsoft.com/office/drawing/2014/main" id="{2417BF0F-41E9-4ECA-8023-49C0D53AA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369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41" name="Oval 2462">
              <a:extLst>
                <a:ext uri="{FF2B5EF4-FFF2-40B4-BE49-F238E27FC236}">
                  <a16:creationId xmlns:a16="http://schemas.microsoft.com/office/drawing/2014/main" id="{2E3BA014-0E27-4038-94B0-A5DAC5875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356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42" name="Oval 2463">
              <a:extLst>
                <a:ext uri="{FF2B5EF4-FFF2-40B4-BE49-F238E27FC236}">
                  <a16:creationId xmlns:a16="http://schemas.microsoft.com/office/drawing/2014/main" id="{C84CCF76-4BBE-43F3-9DEF-3A4FCA0FE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230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43" name="Oval 2464">
              <a:extLst>
                <a:ext uri="{FF2B5EF4-FFF2-40B4-BE49-F238E27FC236}">
                  <a16:creationId xmlns:a16="http://schemas.microsoft.com/office/drawing/2014/main" id="{8387B47D-7562-4760-B7CA-A2B598464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2288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44" name="Oval 2465">
              <a:extLst>
                <a:ext uri="{FF2B5EF4-FFF2-40B4-BE49-F238E27FC236}">
                  <a16:creationId xmlns:a16="http://schemas.microsoft.com/office/drawing/2014/main" id="{B95F91AA-E333-43ED-B334-9F1533904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6" y="2205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45" name="Oval 2466">
              <a:extLst>
                <a:ext uri="{FF2B5EF4-FFF2-40B4-BE49-F238E27FC236}">
                  <a16:creationId xmlns:a16="http://schemas.microsoft.com/office/drawing/2014/main" id="{81EFC96B-C557-4BCC-B97F-940798AA8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" y="2231"/>
              <a:ext cx="15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46" name="Oval 2467">
              <a:extLst>
                <a:ext uri="{FF2B5EF4-FFF2-40B4-BE49-F238E27FC236}">
                  <a16:creationId xmlns:a16="http://schemas.microsoft.com/office/drawing/2014/main" id="{D721BE09-D6A9-4B4D-8C66-71911B83B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2252"/>
              <a:ext cx="17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47" name="Oval 2468">
              <a:extLst>
                <a:ext uri="{FF2B5EF4-FFF2-40B4-BE49-F238E27FC236}">
                  <a16:creationId xmlns:a16="http://schemas.microsoft.com/office/drawing/2014/main" id="{DA918207-EF33-45DC-A3B1-C36D3066D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098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48" name="Oval 2469">
              <a:extLst>
                <a:ext uri="{FF2B5EF4-FFF2-40B4-BE49-F238E27FC236}">
                  <a16:creationId xmlns:a16="http://schemas.microsoft.com/office/drawing/2014/main" id="{C573CAE9-75AA-47F5-B264-F2E47863F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069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49" name="Oval 2470">
              <a:extLst>
                <a:ext uri="{FF2B5EF4-FFF2-40B4-BE49-F238E27FC236}">
                  <a16:creationId xmlns:a16="http://schemas.microsoft.com/office/drawing/2014/main" id="{0B776C1E-E6F7-4048-914C-8356FEDB6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212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50" name="Oval 2471">
              <a:extLst>
                <a:ext uri="{FF2B5EF4-FFF2-40B4-BE49-F238E27FC236}">
                  <a16:creationId xmlns:a16="http://schemas.microsoft.com/office/drawing/2014/main" id="{E34FF92A-F3A6-42A1-92BA-8B4A97CDA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2" y="2286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51" name="Oval 2472">
              <a:extLst>
                <a:ext uri="{FF2B5EF4-FFF2-40B4-BE49-F238E27FC236}">
                  <a16:creationId xmlns:a16="http://schemas.microsoft.com/office/drawing/2014/main" id="{15D03144-EDA3-4B37-9594-5EB3C2949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35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52" name="Oval 2473">
              <a:extLst>
                <a:ext uri="{FF2B5EF4-FFF2-40B4-BE49-F238E27FC236}">
                  <a16:creationId xmlns:a16="http://schemas.microsoft.com/office/drawing/2014/main" id="{34937143-B368-4F69-B904-3077F6820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42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53" name="Oval 2474">
              <a:extLst>
                <a:ext uri="{FF2B5EF4-FFF2-40B4-BE49-F238E27FC236}">
                  <a16:creationId xmlns:a16="http://schemas.microsoft.com/office/drawing/2014/main" id="{FF9DA247-0029-4C9B-84B1-AEA692E3B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8" y="2465"/>
              <a:ext cx="15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54" name="Oval 2475">
              <a:extLst>
                <a:ext uri="{FF2B5EF4-FFF2-40B4-BE49-F238E27FC236}">
                  <a16:creationId xmlns:a16="http://schemas.microsoft.com/office/drawing/2014/main" id="{819447DB-FB04-44F8-A2D8-8CC6FAF86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55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55" name="Oval 2476">
              <a:extLst>
                <a:ext uri="{FF2B5EF4-FFF2-40B4-BE49-F238E27FC236}">
                  <a16:creationId xmlns:a16="http://schemas.microsoft.com/office/drawing/2014/main" id="{3984B88D-CD71-4DC6-863C-7294858A7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52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56" name="Oval 2477">
              <a:extLst>
                <a:ext uri="{FF2B5EF4-FFF2-40B4-BE49-F238E27FC236}">
                  <a16:creationId xmlns:a16="http://schemas.microsoft.com/office/drawing/2014/main" id="{D12F6C05-7BC9-4B97-B3FF-931F4320D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2481"/>
              <a:ext cx="14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57" name="Oval 2478">
              <a:extLst>
                <a:ext uri="{FF2B5EF4-FFF2-40B4-BE49-F238E27FC236}">
                  <a16:creationId xmlns:a16="http://schemas.microsoft.com/office/drawing/2014/main" id="{4FD47955-DEA8-4AB3-986E-619D855C5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250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58" name="Oval 2479">
              <a:extLst>
                <a:ext uri="{FF2B5EF4-FFF2-40B4-BE49-F238E27FC236}">
                  <a16:creationId xmlns:a16="http://schemas.microsoft.com/office/drawing/2014/main" id="{FFF580DD-1B78-40DA-9F15-9AC80D99F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2502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59" name="Oval 2480">
              <a:extLst>
                <a:ext uri="{FF2B5EF4-FFF2-40B4-BE49-F238E27FC236}">
                  <a16:creationId xmlns:a16="http://schemas.microsoft.com/office/drawing/2014/main" id="{C032E4C5-DB8C-47C9-8959-5B54918D9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53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60" name="Oval 2481">
              <a:extLst>
                <a:ext uri="{FF2B5EF4-FFF2-40B4-BE49-F238E27FC236}">
                  <a16:creationId xmlns:a16="http://schemas.microsoft.com/office/drawing/2014/main" id="{4A7F477C-22CF-487F-8C2E-9153DF6D9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2557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61" name="Oval 2482">
              <a:extLst>
                <a:ext uri="{FF2B5EF4-FFF2-40B4-BE49-F238E27FC236}">
                  <a16:creationId xmlns:a16="http://schemas.microsoft.com/office/drawing/2014/main" id="{8166F41C-32BE-4309-852F-E3CA4457A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2525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62" name="Oval 2483">
              <a:extLst>
                <a:ext uri="{FF2B5EF4-FFF2-40B4-BE49-F238E27FC236}">
                  <a16:creationId xmlns:a16="http://schemas.microsoft.com/office/drawing/2014/main" id="{EEFCB535-6456-4676-A33F-0ECF0342E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54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63" name="Oval 2484">
              <a:extLst>
                <a:ext uri="{FF2B5EF4-FFF2-40B4-BE49-F238E27FC236}">
                  <a16:creationId xmlns:a16="http://schemas.microsoft.com/office/drawing/2014/main" id="{41042A91-271D-47C6-A98A-FCC4526F4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2518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64" name="Oval 2485">
              <a:extLst>
                <a:ext uri="{FF2B5EF4-FFF2-40B4-BE49-F238E27FC236}">
                  <a16:creationId xmlns:a16="http://schemas.microsoft.com/office/drawing/2014/main" id="{D305A18A-70FE-4330-84D4-DE9782015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2611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65" name="Oval 2486">
              <a:extLst>
                <a:ext uri="{FF2B5EF4-FFF2-40B4-BE49-F238E27FC236}">
                  <a16:creationId xmlns:a16="http://schemas.microsoft.com/office/drawing/2014/main" id="{0A0E6D83-7549-47D0-8531-7CDD47271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624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66" name="Oval 2487">
              <a:extLst>
                <a:ext uri="{FF2B5EF4-FFF2-40B4-BE49-F238E27FC236}">
                  <a16:creationId xmlns:a16="http://schemas.microsoft.com/office/drawing/2014/main" id="{2D8BDC0E-7230-4725-91CD-CA698608A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" y="2572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67" name="Oval 2488">
              <a:extLst>
                <a:ext uri="{FF2B5EF4-FFF2-40B4-BE49-F238E27FC236}">
                  <a16:creationId xmlns:a16="http://schemas.microsoft.com/office/drawing/2014/main" id="{3F40EE60-122C-46A4-81D8-90CD3A142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2596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68" name="Oval 2489">
              <a:extLst>
                <a:ext uri="{FF2B5EF4-FFF2-40B4-BE49-F238E27FC236}">
                  <a16:creationId xmlns:a16="http://schemas.microsoft.com/office/drawing/2014/main" id="{90377DD9-F73C-4596-AE31-97A924413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2632"/>
              <a:ext cx="18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69" name="Oval 2490">
              <a:extLst>
                <a:ext uri="{FF2B5EF4-FFF2-40B4-BE49-F238E27FC236}">
                  <a16:creationId xmlns:a16="http://schemas.microsoft.com/office/drawing/2014/main" id="{9F21D04F-8C5C-41B1-B059-B5DCE6AF6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" y="2624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0" name="Oval 2491">
              <a:extLst>
                <a:ext uri="{FF2B5EF4-FFF2-40B4-BE49-F238E27FC236}">
                  <a16:creationId xmlns:a16="http://schemas.microsoft.com/office/drawing/2014/main" id="{EBB5AF6F-9D04-4ACD-81FF-CB7547375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257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1" name="Oval 2492">
              <a:extLst>
                <a:ext uri="{FF2B5EF4-FFF2-40B4-BE49-F238E27FC236}">
                  <a16:creationId xmlns:a16="http://schemas.microsoft.com/office/drawing/2014/main" id="{D7154AF7-2EC9-4E56-9FF1-8AED07CA2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2541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2" name="Oval 2493">
              <a:extLst>
                <a:ext uri="{FF2B5EF4-FFF2-40B4-BE49-F238E27FC236}">
                  <a16:creationId xmlns:a16="http://schemas.microsoft.com/office/drawing/2014/main" id="{3B38F6CD-9A83-45A0-8EF4-5BA303129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2546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3" name="Oval 2494">
              <a:extLst>
                <a:ext uri="{FF2B5EF4-FFF2-40B4-BE49-F238E27FC236}">
                  <a16:creationId xmlns:a16="http://schemas.microsoft.com/office/drawing/2014/main" id="{D1317DA5-5CD4-4971-AA6D-98F5FB691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2531"/>
              <a:ext cx="17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4" name="Oval 2495">
              <a:extLst>
                <a:ext uri="{FF2B5EF4-FFF2-40B4-BE49-F238E27FC236}">
                  <a16:creationId xmlns:a16="http://schemas.microsoft.com/office/drawing/2014/main" id="{0866F7A4-AE99-41C9-995F-C41982028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2565"/>
              <a:ext cx="17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5" name="Oval 2496">
              <a:extLst>
                <a:ext uri="{FF2B5EF4-FFF2-40B4-BE49-F238E27FC236}">
                  <a16:creationId xmlns:a16="http://schemas.microsoft.com/office/drawing/2014/main" id="{DC7F484E-8890-40D6-9D28-F715E14DA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" y="245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6" name="Oval 2497">
              <a:extLst>
                <a:ext uri="{FF2B5EF4-FFF2-40B4-BE49-F238E27FC236}">
                  <a16:creationId xmlns:a16="http://schemas.microsoft.com/office/drawing/2014/main" id="{FF830E2F-7B40-49F2-8EAA-289F6C9A1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25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7" name="Oval 2498">
              <a:extLst>
                <a:ext uri="{FF2B5EF4-FFF2-40B4-BE49-F238E27FC236}">
                  <a16:creationId xmlns:a16="http://schemas.microsoft.com/office/drawing/2014/main" id="{794100BB-DFF0-48DC-BC5B-99ACF673F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2280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8" name="Oval 2499">
              <a:extLst>
                <a:ext uri="{FF2B5EF4-FFF2-40B4-BE49-F238E27FC236}">
                  <a16:creationId xmlns:a16="http://schemas.microsoft.com/office/drawing/2014/main" id="{8E31EBA3-55CF-45F1-BD16-1673DE4B7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232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79" name="Oval 2500">
              <a:extLst>
                <a:ext uri="{FF2B5EF4-FFF2-40B4-BE49-F238E27FC236}">
                  <a16:creationId xmlns:a16="http://schemas.microsoft.com/office/drawing/2014/main" id="{5B037467-225E-4012-A8FF-1935D62D2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2366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80" name="Oval 2501">
              <a:extLst>
                <a:ext uri="{FF2B5EF4-FFF2-40B4-BE49-F238E27FC236}">
                  <a16:creationId xmlns:a16="http://schemas.microsoft.com/office/drawing/2014/main" id="{A31D8216-3FA4-4005-9D2B-BAA01BEF7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351"/>
              <a:ext cx="17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81" name="Oval 2502">
              <a:extLst>
                <a:ext uri="{FF2B5EF4-FFF2-40B4-BE49-F238E27FC236}">
                  <a16:creationId xmlns:a16="http://schemas.microsoft.com/office/drawing/2014/main" id="{8E783AD6-13DD-4CCA-92F7-C7908B57F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2426"/>
              <a:ext cx="14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82" name="Oval 2503">
              <a:extLst>
                <a:ext uri="{FF2B5EF4-FFF2-40B4-BE49-F238E27FC236}">
                  <a16:creationId xmlns:a16="http://schemas.microsoft.com/office/drawing/2014/main" id="{C86EFFA0-F5C3-48F8-A6D3-B325637F0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226"/>
              <a:ext cx="15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83" name="Oval 2504">
              <a:extLst>
                <a:ext uri="{FF2B5EF4-FFF2-40B4-BE49-F238E27FC236}">
                  <a16:creationId xmlns:a16="http://schemas.microsoft.com/office/drawing/2014/main" id="{25CEC024-4E6F-4CB1-BE34-F068EAF48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25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84" name="Oval 2505">
              <a:extLst>
                <a:ext uri="{FF2B5EF4-FFF2-40B4-BE49-F238E27FC236}">
                  <a16:creationId xmlns:a16="http://schemas.microsoft.com/office/drawing/2014/main" id="{DC4EE2F0-FD10-4898-9AC3-B8A172728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27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85" name="Oval 2506">
              <a:extLst>
                <a:ext uri="{FF2B5EF4-FFF2-40B4-BE49-F238E27FC236}">
                  <a16:creationId xmlns:a16="http://schemas.microsoft.com/office/drawing/2014/main" id="{A0D9AF0D-250A-4FF2-B064-62FA95D214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2234"/>
              <a:ext cx="15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86" name="Oval 2507">
              <a:extLst>
                <a:ext uri="{FF2B5EF4-FFF2-40B4-BE49-F238E27FC236}">
                  <a16:creationId xmlns:a16="http://schemas.microsoft.com/office/drawing/2014/main" id="{6CF1A161-F09E-4242-903B-1382606F3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247"/>
              <a:ext cx="15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87" name="Oval 2508">
              <a:extLst>
                <a:ext uri="{FF2B5EF4-FFF2-40B4-BE49-F238E27FC236}">
                  <a16:creationId xmlns:a16="http://schemas.microsoft.com/office/drawing/2014/main" id="{B1F67BE7-B1C4-4ABC-8B8D-D93AAEC53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187"/>
              <a:ext cx="13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88" name="Oval 2509">
              <a:extLst>
                <a:ext uri="{FF2B5EF4-FFF2-40B4-BE49-F238E27FC236}">
                  <a16:creationId xmlns:a16="http://schemas.microsoft.com/office/drawing/2014/main" id="{4CF8A900-FD83-401A-BA24-2DD0EC15D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89" name="Oval 2510">
              <a:extLst>
                <a:ext uri="{FF2B5EF4-FFF2-40B4-BE49-F238E27FC236}">
                  <a16:creationId xmlns:a16="http://schemas.microsoft.com/office/drawing/2014/main" id="{291AC08A-572B-41B1-8090-14F5530D4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2207"/>
              <a:ext cx="14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0" name="Oval 2511">
              <a:extLst>
                <a:ext uri="{FF2B5EF4-FFF2-40B4-BE49-F238E27FC236}">
                  <a16:creationId xmlns:a16="http://schemas.microsoft.com/office/drawing/2014/main" id="{63A102C2-95C5-4794-9027-80550CBC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194"/>
              <a:ext cx="15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1" name="Oval 2512">
              <a:extLst>
                <a:ext uri="{FF2B5EF4-FFF2-40B4-BE49-F238E27FC236}">
                  <a16:creationId xmlns:a16="http://schemas.microsoft.com/office/drawing/2014/main" id="{F1CBA69A-C9F3-409E-B0F9-90F940A53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" y="2189"/>
              <a:ext cx="15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2" name="Oval 2513">
              <a:extLst>
                <a:ext uri="{FF2B5EF4-FFF2-40B4-BE49-F238E27FC236}">
                  <a16:creationId xmlns:a16="http://schemas.microsoft.com/office/drawing/2014/main" id="{2A7D629F-949D-418A-BA9D-3998C057A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2" y="2161"/>
              <a:ext cx="12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3" name="Oval 2514">
              <a:extLst>
                <a:ext uri="{FF2B5EF4-FFF2-40B4-BE49-F238E27FC236}">
                  <a16:creationId xmlns:a16="http://schemas.microsoft.com/office/drawing/2014/main" id="{A362F44D-2AA7-4BE7-94CC-00B350EAE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207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4" name="Oval 2515">
              <a:extLst>
                <a:ext uri="{FF2B5EF4-FFF2-40B4-BE49-F238E27FC236}">
                  <a16:creationId xmlns:a16="http://schemas.microsoft.com/office/drawing/2014/main" id="{9BB6E8A0-0E0F-46F2-96A2-433766CDF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230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5" name="Oval 2516">
              <a:extLst>
                <a:ext uri="{FF2B5EF4-FFF2-40B4-BE49-F238E27FC236}">
                  <a16:creationId xmlns:a16="http://schemas.microsoft.com/office/drawing/2014/main" id="{80F865F6-4C2D-4E63-81EC-41D354D4E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291"/>
              <a:ext cx="15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6" name="Oval 2517">
              <a:extLst>
                <a:ext uri="{FF2B5EF4-FFF2-40B4-BE49-F238E27FC236}">
                  <a16:creationId xmlns:a16="http://schemas.microsoft.com/office/drawing/2014/main" id="{956E143B-E87F-48FB-89C7-43A6F36FE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2333"/>
              <a:ext cx="15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7" name="Oval 2518">
              <a:extLst>
                <a:ext uri="{FF2B5EF4-FFF2-40B4-BE49-F238E27FC236}">
                  <a16:creationId xmlns:a16="http://schemas.microsoft.com/office/drawing/2014/main" id="{54901F93-EAED-4795-B3CF-241CBB68A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2366"/>
              <a:ext cx="14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8" name="Oval 2519">
              <a:extLst>
                <a:ext uri="{FF2B5EF4-FFF2-40B4-BE49-F238E27FC236}">
                  <a16:creationId xmlns:a16="http://schemas.microsoft.com/office/drawing/2014/main" id="{8D1767CE-FF2F-4F6A-9AB5-A20B76DD3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33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399" name="Oval 2520">
              <a:extLst>
                <a:ext uri="{FF2B5EF4-FFF2-40B4-BE49-F238E27FC236}">
                  <a16:creationId xmlns:a16="http://schemas.microsoft.com/office/drawing/2014/main" id="{8BA2601C-0A42-4312-97CA-59E34BDC6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8" y="238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0" name="Oval 2521">
              <a:extLst>
                <a:ext uri="{FF2B5EF4-FFF2-40B4-BE49-F238E27FC236}">
                  <a16:creationId xmlns:a16="http://schemas.microsoft.com/office/drawing/2014/main" id="{AE8B2477-D59B-4670-9E18-D29040440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9" y="235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1" name="Oval 2522">
              <a:extLst>
                <a:ext uri="{FF2B5EF4-FFF2-40B4-BE49-F238E27FC236}">
                  <a16:creationId xmlns:a16="http://schemas.microsoft.com/office/drawing/2014/main" id="{AB2015FC-59C2-47D5-8BFA-F51EA2FFF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2301"/>
              <a:ext cx="12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2" name="Oval 2523">
              <a:extLst>
                <a:ext uri="{FF2B5EF4-FFF2-40B4-BE49-F238E27FC236}">
                  <a16:creationId xmlns:a16="http://schemas.microsoft.com/office/drawing/2014/main" id="{89337C02-767E-4919-8CC9-6BFACDC67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2260"/>
              <a:ext cx="14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3" name="Oval 2524">
              <a:extLst>
                <a:ext uri="{FF2B5EF4-FFF2-40B4-BE49-F238E27FC236}">
                  <a16:creationId xmlns:a16="http://schemas.microsoft.com/office/drawing/2014/main" id="{A8552AB0-B6B7-4AF1-8A87-845E487BD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9" y="2119"/>
              <a:ext cx="15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4" name="Oval 2525">
              <a:extLst>
                <a:ext uri="{FF2B5EF4-FFF2-40B4-BE49-F238E27FC236}">
                  <a16:creationId xmlns:a16="http://schemas.microsoft.com/office/drawing/2014/main" id="{48E2C468-AD6B-4B67-8119-188221F54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2082"/>
              <a:ext cx="14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5" name="Oval 2526">
              <a:extLst>
                <a:ext uri="{FF2B5EF4-FFF2-40B4-BE49-F238E27FC236}">
                  <a16:creationId xmlns:a16="http://schemas.microsoft.com/office/drawing/2014/main" id="{223DCE71-5109-4AFE-96D1-52D41DC34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2114"/>
              <a:ext cx="12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6" name="Oval 2527">
              <a:extLst>
                <a:ext uri="{FF2B5EF4-FFF2-40B4-BE49-F238E27FC236}">
                  <a16:creationId xmlns:a16="http://schemas.microsoft.com/office/drawing/2014/main" id="{76DEAC80-53A8-4AAB-8B2B-7C95E040C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2085"/>
              <a:ext cx="15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7" name="Oval 2528">
              <a:extLst>
                <a:ext uri="{FF2B5EF4-FFF2-40B4-BE49-F238E27FC236}">
                  <a16:creationId xmlns:a16="http://schemas.microsoft.com/office/drawing/2014/main" id="{68FD37E3-15CD-41D3-80F7-7319F02E6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6" y="210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8" name="Oval 2529">
              <a:extLst>
                <a:ext uri="{FF2B5EF4-FFF2-40B4-BE49-F238E27FC236}">
                  <a16:creationId xmlns:a16="http://schemas.microsoft.com/office/drawing/2014/main" id="{D4761967-C674-440A-8DAD-CC27CE00A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7" y="21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09" name="Oval 2530">
              <a:extLst>
                <a:ext uri="{FF2B5EF4-FFF2-40B4-BE49-F238E27FC236}">
                  <a16:creationId xmlns:a16="http://schemas.microsoft.com/office/drawing/2014/main" id="{C8518AE5-3850-4F00-98B0-B9C4F0740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2346"/>
              <a:ext cx="14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10" name="Oval 2531">
              <a:extLst>
                <a:ext uri="{FF2B5EF4-FFF2-40B4-BE49-F238E27FC236}">
                  <a16:creationId xmlns:a16="http://schemas.microsoft.com/office/drawing/2014/main" id="{3B3F79EA-5EAE-4002-80C4-AFAE45D30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9" y="2145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11" name="Oval 2532">
              <a:extLst>
                <a:ext uri="{FF2B5EF4-FFF2-40B4-BE49-F238E27FC236}">
                  <a16:creationId xmlns:a16="http://schemas.microsoft.com/office/drawing/2014/main" id="{9FAF8817-96ED-4AEB-BA91-1027FD692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2187"/>
              <a:ext cx="17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12" name="Oval 2533">
              <a:extLst>
                <a:ext uri="{FF2B5EF4-FFF2-40B4-BE49-F238E27FC236}">
                  <a16:creationId xmlns:a16="http://schemas.microsoft.com/office/drawing/2014/main" id="{7D15A986-CCCA-48AF-937B-24ADDFBCC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2205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13" name="Oval 2534">
              <a:extLst>
                <a:ext uri="{FF2B5EF4-FFF2-40B4-BE49-F238E27FC236}">
                  <a16:creationId xmlns:a16="http://schemas.microsoft.com/office/drawing/2014/main" id="{DC4BEFBC-5B40-43FF-BAAD-F1804A692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2155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14" name="Oval 2535">
              <a:extLst>
                <a:ext uri="{FF2B5EF4-FFF2-40B4-BE49-F238E27FC236}">
                  <a16:creationId xmlns:a16="http://schemas.microsoft.com/office/drawing/2014/main" id="{9FA72989-7B7C-41DB-A2A5-7FF3D2491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035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15" name="Oval 2536">
              <a:extLst>
                <a:ext uri="{FF2B5EF4-FFF2-40B4-BE49-F238E27FC236}">
                  <a16:creationId xmlns:a16="http://schemas.microsoft.com/office/drawing/2014/main" id="{C125D916-409F-41D9-9ED9-AB855593D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" y="2033"/>
              <a:ext cx="15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16" name="Oval 2537">
              <a:extLst>
                <a:ext uri="{FF2B5EF4-FFF2-40B4-BE49-F238E27FC236}">
                  <a16:creationId xmlns:a16="http://schemas.microsoft.com/office/drawing/2014/main" id="{6B5A0BD9-0953-406C-89ED-3D38BF948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082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17" name="Oval 2538">
              <a:extLst>
                <a:ext uri="{FF2B5EF4-FFF2-40B4-BE49-F238E27FC236}">
                  <a16:creationId xmlns:a16="http://schemas.microsoft.com/office/drawing/2014/main" id="{A9ABFE8F-BD80-4967-8C5C-7993B47A57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09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18" name="Oval 2539">
              <a:extLst>
                <a:ext uri="{FF2B5EF4-FFF2-40B4-BE49-F238E27FC236}">
                  <a16:creationId xmlns:a16="http://schemas.microsoft.com/office/drawing/2014/main" id="{B4B1C910-FF12-4F68-A5F2-57C11E877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2234"/>
              <a:ext cx="14" cy="15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19" name="Oval 2540">
              <a:extLst>
                <a:ext uri="{FF2B5EF4-FFF2-40B4-BE49-F238E27FC236}">
                  <a16:creationId xmlns:a16="http://schemas.microsoft.com/office/drawing/2014/main" id="{DDD6C984-A8FB-4776-A13E-4825AFB69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225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0" name="Oval 2541">
              <a:extLst>
                <a:ext uri="{FF2B5EF4-FFF2-40B4-BE49-F238E27FC236}">
                  <a16:creationId xmlns:a16="http://schemas.microsoft.com/office/drawing/2014/main" id="{7F816430-36FC-4FEC-8573-73C44B32D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" y="2267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1" name="Oval 2542">
              <a:extLst>
                <a:ext uri="{FF2B5EF4-FFF2-40B4-BE49-F238E27FC236}">
                  <a16:creationId xmlns:a16="http://schemas.microsoft.com/office/drawing/2014/main" id="{3016EE37-7BB5-4406-80D5-5E9EEE600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473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2" name="Oval 2543">
              <a:extLst>
                <a:ext uri="{FF2B5EF4-FFF2-40B4-BE49-F238E27FC236}">
                  <a16:creationId xmlns:a16="http://schemas.microsoft.com/office/drawing/2014/main" id="{9121208B-82A7-4BA8-BA98-47829F2E2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2645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3" name="Oval 2544">
              <a:extLst>
                <a:ext uri="{FF2B5EF4-FFF2-40B4-BE49-F238E27FC236}">
                  <a16:creationId xmlns:a16="http://schemas.microsoft.com/office/drawing/2014/main" id="{5062AA20-78CA-4A62-BA6C-15F808810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557"/>
              <a:ext cx="25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4" name="Oval 2545">
              <a:extLst>
                <a:ext uri="{FF2B5EF4-FFF2-40B4-BE49-F238E27FC236}">
                  <a16:creationId xmlns:a16="http://schemas.microsoft.com/office/drawing/2014/main" id="{F175FE52-F27E-4EBE-BE2D-CA01D4A40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520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5" name="Oval 2546">
              <a:extLst>
                <a:ext uri="{FF2B5EF4-FFF2-40B4-BE49-F238E27FC236}">
                  <a16:creationId xmlns:a16="http://schemas.microsoft.com/office/drawing/2014/main" id="{181CABE0-74C6-4C16-AA2D-75CF17AE1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2515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6" name="Oval 2547">
              <a:extLst>
                <a:ext uri="{FF2B5EF4-FFF2-40B4-BE49-F238E27FC236}">
                  <a16:creationId xmlns:a16="http://schemas.microsoft.com/office/drawing/2014/main" id="{F4F8A4B6-F9B5-4342-BDBD-579EE8C85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3" y="2559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7" name="Oval 2548">
              <a:extLst>
                <a:ext uri="{FF2B5EF4-FFF2-40B4-BE49-F238E27FC236}">
                  <a16:creationId xmlns:a16="http://schemas.microsoft.com/office/drawing/2014/main" id="{E19D0764-35A0-470D-BD19-253FCC24E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2593"/>
              <a:ext cx="22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8" name="Oval 2549">
              <a:extLst>
                <a:ext uri="{FF2B5EF4-FFF2-40B4-BE49-F238E27FC236}">
                  <a16:creationId xmlns:a16="http://schemas.microsoft.com/office/drawing/2014/main" id="{7C9B25DB-91CD-41DD-97F9-793DEB916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261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29" name="Oval 2550">
              <a:extLst>
                <a:ext uri="{FF2B5EF4-FFF2-40B4-BE49-F238E27FC236}">
                  <a16:creationId xmlns:a16="http://schemas.microsoft.com/office/drawing/2014/main" id="{1786EAE9-A338-41FD-AEC4-98527A2E6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2624"/>
              <a:ext cx="24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0" name="Oval 2551">
              <a:extLst>
                <a:ext uri="{FF2B5EF4-FFF2-40B4-BE49-F238E27FC236}">
                  <a16:creationId xmlns:a16="http://schemas.microsoft.com/office/drawing/2014/main" id="{D007580A-0454-4909-85ED-42BF8091A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257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1" name="Oval 2552">
              <a:extLst>
                <a:ext uri="{FF2B5EF4-FFF2-40B4-BE49-F238E27FC236}">
                  <a16:creationId xmlns:a16="http://schemas.microsoft.com/office/drawing/2014/main" id="{873B5006-85EE-42F7-9937-816040F95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257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2" name="Oval 2553">
              <a:extLst>
                <a:ext uri="{FF2B5EF4-FFF2-40B4-BE49-F238E27FC236}">
                  <a16:creationId xmlns:a16="http://schemas.microsoft.com/office/drawing/2014/main" id="{D9AC4D38-FE10-4F8B-9BAF-0F1DD4C4B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1" y="259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3" name="Oval 2554">
              <a:extLst>
                <a:ext uri="{FF2B5EF4-FFF2-40B4-BE49-F238E27FC236}">
                  <a16:creationId xmlns:a16="http://schemas.microsoft.com/office/drawing/2014/main" id="{46EAF9F8-C4D2-4DB4-86C0-0A7E4F25F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2" y="2257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4" name="Oval 2555">
              <a:extLst>
                <a:ext uri="{FF2B5EF4-FFF2-40B4-BE49-F238E27FC236}">
                  <a16:creationId xmlns:a16="http://schemas.microsoft.com/office/drawing/2014/main" id="{A4446B63-97C8-474F-9276-7896A84BA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2416"/>
              <a:ext cx="22" cy="2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5" name="Oval 2556">
              <a:extLst>
                <a:ext uri="{FF2B5EF4-FFF2-40B4-BE49-F238E27FC236}">
                  <a16:creationId xmlns:a16="http://schemas.microsoft.com/office/drawing/2014/main" id="{8AEE0986-2B08-4E9E-A071-29087AAA9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2387"/>
              <a:ext cx="24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6" name="Oval 2557">
              <a:extLst>
                <a:ext uri="{FF2B5EF4-FFF2-40B4-BE49-F238E27FC236}">
                  <a16:creationId xmlns:a16="http://schemas.microsoft.com/office/drawing/2014/main" id="{98ACC852-A144-49FC-B915-05ACD9FC8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" y="232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7" name="Oval 2558">
              <a:extLst>
                <a:ext uri="{FF2B5EF4-FFF2-40B4-BE49-F238E27FC236}">
                  <a16:creationId xmlns:a16="http://schemas.microsoft.com/office/drawing/2014/main" id="{FAC75B3E-B94E-4296-BC54-19A11C856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2426"/>
              <a:ext cx="25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8" name="Oval 2559">
              <a:extLst>
                <a:ext uri="{FF2B5EF4-FFF2-40B4-BE49-F238E27FC236}">
                  <a16:creationId xmlns:a16="http://schemas.microsoft.com/office/drawing/2014/main" id="{BF7CD23C-8C41-4509-8548-D71194CE2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476"/>
              <a:ext cx="25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39" name="Oval 2560">
              <a:extLst>
                <a:ext uri="{FF2B5EF4-FFF2-40B4-BE49-F238E27FC236}">
                  <a16:creationId xmlns:a16="http://schemas.microsoft.com/office/drawing/2014/main" id="{34250227-211B-493D-9237-454ECA798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494"/>
              <a:ext cx="25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0" name="Oval 2561">
              <a:extLst>
                <a:ext uri="{FF2B5EF4-FFF2-40B4-BE49-F238E27FC236}">
                  <a16:creationId xmlns:a16="http://schemas.microsoft.com/office/drawing/2014/main" id="{E13B7A06-DB86-4F5B-BB5A-41D151F90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2549"/>
              <a:ext cx="24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1" name="Oval 2562">
              <a:extLst>
                <a:ext uri="{FF2B5EF4-FFF2-40B4-BE49-F238E27FC236}">
                  <a16:creationId xmlns:a16="http://schemas.microsoft.com/office/drawing/2014/main" id="{9DB8D143-7726-4202-99D3-75946286C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591"/>
              <a:ext cx="24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2" name="Oval 2563">
              <a:extLst>
                <a:ext uri="{FF2B5EF4-FFF2-40B4-BE49-F238E27FC236}">
                  <a16:creationId xmlns:a16="http://schemas.microsoft.com/office/drawing/2014/main" id="{02A1895A-DCD4-4F35-991D-D7D17A922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252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3" name="Oval 2564">
              <a:extLst>
                <a:ext uri="{FF2B5EF4-FFF2-40B4-BE49-F238E27FC236}">
                  <a16:creationId xmlns:a16="http://schemas.microsoft.com/office/drawing/2014/main" id="{01ABED24-3295-43CC-872D-8AEA4515A3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6" y="2460"/>
              <a:ext cx="25" cy="2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4" name="Oval 2565">
              <a:extLst>
                <a:ext uri="{FF2B5EF4-FFF2-40B4-BE49-F238E27FC236}">
                  <a16:creationId xmlns:a16="http://schemas.microsoft.com/office/drawing/2014/main" id="{A0222B7B-AEE7-4CD1-95B6-135765CC0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2395"/>
              <a:ext cx="25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5" name="Oval 2566">
              <a:extLst>
                <a:ext uri="{FF2B5EF4-FFF2-40B4-BE49-F238E27FC236}">
                  <a16:creationId xmlns:a16="http://schemas.microsoft.com/office/drawing/2014/main" id="{D250BD57-E260-41A0-AE89-1920F2813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248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6" name="Oval 2567">
              <a:extLst>
                <a:ext uri="{FF2B5EF4-FFF2-40B4-BE49-F238E27FC236}">
                  <a16:creationId xmlns:a16="http://schemas.microsoft.com/office/drawing/2014/main" id="{230DB9F3-F9AB-41EE-AF1E-D04CDFE1D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455"/>
              <a:ext cx="17" cy="16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7" name="Oval 2568">
              <a:extLst>
                <a:ext uri="{FF2B5EF4-FFF2-40B4-BE49-F238E27FC236}">
                  <a16:creationId xmlns:a16="http://schemas.microsoft.com/office/drawing/2014/main" id="{A600227E-EA14-4AE9-9090-7BBF31C01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2481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8" name="Oval 2569">
              <a:extLst>
                <a:ext uri="{FF2B5EF4-FFF2-40B4-BE49-F238E27FC236}">
                  <a16:creationId xmlns:a16="http://schemas.microsoft.com/office/drawing/2014/main" id="{46AB7675-90FF-4C4B-8149-40CDBEA90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210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49" name="Oval 2570">
              <a:extLst>
                <a:ext uri="{FF2B5EF4-FFF2-40B4-BE49-F238E27FC236}">
                  <a16:creationId xmlns:a16="http://schemas.microsoft.com/office/drawing/2014/main" id="{3A2126CB-C03A-4772-A041-73042F742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4" y="212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0" name="Oval 2571">
              <a:extLst>
                <a:ext uri="{FF2B5EF4-FFF2-40B4-BE49-F238E27FC236}">
                  <a16:creationId xmlns:a16="http://schemas.microsoft.com/office/drawing/2014/main" id="{7155F979-79BB-45AB-AD72-AB20619C6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211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1" name="Oval 2572">
              <a:extLst>
                <a:ext uri="{FF2B5EF4-FFF2-40B4-BE49-F238E27FC236}">
                  <a16:creationId xmlns:a16="http://schemas.microsoft.com/office/drawing/2014/main" id="{09B91AEC-A38D-4D82-993F-836FB3622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9" y="209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2" name="Oval 2573">
              <a:extLst>
                <a:ext uri="{FF2B5EF4-FFF2-40B4-BE49-F238E27FC236}">
                  <a16:creationId xmlns:a16="http://schemas.microsoft.com/office/drawing/2014/main" id="{8C0A83D9-66B2-41EE-A567-4722BFBB5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210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3" name="Oval 2574">
              <a:extLst>
                <a:ext uri="{FF2B5EF4-FFF2-40B4-BE49-F238E27FC236}">
                  <a16:creationId xmlns:a16="http://schemas.microsoft.com/office/drawing/2014/main" id="{7AA463FE-CBB5-43F4-861A-3A1118386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211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4" name="Oval 2575">
              <a:extLst>
                <a:ext uri="{FF2B5EF4-FFF2-40B4-BE49-F238E27FC236}">
                  <a16:creationId xmlns:a16="http://schemas.microsoft.com/office/drawing/2014/main" id="{879ED640-D748-4C03-9F81-76A267530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2134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5" name="Oval 2576">
              <a:extLst>
                <a:ext uri="{FF2B5EF4-FFF2-40B4-BE49-F238E27FC236}">
                  <a16:creationId xmlns:a16="http://schemas.microsoft.com/office/drawing/2014/main" id="{80DBA0FF-6B7B-40F5-A2FD-ACC6E3E8A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212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6" name="Oval 2577">
              <a:extLst>
                <a:ext uri="{FF2B5EF4-FFF2-40B4-BE49-F238E27FC236}">
                  <a16:creationId xmlns:a16="http://schemas.microsoft.com/office/drawing/2014/main" id="{079DDE07-7FA0-4353-9B6A-55EB764FB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3" y="210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7" name="Oval 2578">
              <a:extLst>
                <a:ext uri="{FF2B5EF4-FFF2-40B4-BE49-F238E27FC236}">
                  <a16:creationId xmlns:a16="http://schemas.microsoft.com/office/drawing/2014/main" id="{7B08EF78-93D3-482F-B3D8-310906522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4" y="211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8" name="Oval 2579">
              <a:extLst>
                <a:ext uri="{FF2B5EF4-FFF2-40B4-BE49-F238E27FC236}">
                  <a16:creationId xmlns:a16="http://schemas.microsoft.com/office/drawing/2014/main" id="{8E77AAF6-E061-4471-B281-492B34F9C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134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59" name="Oval 2580">
              <a:extLst>
                <a:ext uri="{FF2B5EF4-FFF2-40B4-BE49-F238E27FC236}">
                  <a16:creationId xmlns:a16="http://schemas.microsoft.com/office/drawing/2014/main" id="{B15EAB51-D759-4290-AE6C-603B13551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21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60" name="Oval 2581">
              <a:extLst>
                <a:ext uri="{FF2B5EF4-FFF2-40B4-BE49-F238E27FC236}">
                  <a16:creationId xmlns:a16="http://schemas.microsoft.com/office/drawing/2014/main" id="{7BADDDD2-4E4B-40D4-9F1E-1E7F47E42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3" y="215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61" name="Oval 2582">
              <a:extLst>
                <a:ext uri="{FF2B5EF4-FFF2-40B4-BE49-F238E27FC236}">
                  <a16:creationId xmlns:a16="http://schemas.microsoft.com/office/drawing/2014/main" id="{BBDCA367-97D3-41D0-B6F3-1F1B79021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15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62" name="Oval 2583">
              <a:extLst>
                <a:ext uri="{FF2B5EF4-FFF2-40B4-BE49-F238E27FC236}">
                  <a16:creationId xmlns:a16="http://schemas.microsoft.com/office/drawing/2014/main" id="{35A5A5B8-013A-4ADE-A523-51556275C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215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63" name="Oval 2584">
              <a:extLst>
                <a:ext uri="{FF2B5EF4-FFF2-40B4-BE49-F238E27FC236}">
                  <a16:creationId xmlns:a16="http://schemas.microsoft.com/office/drawing/2014/main" id="{2F35D8F8-777A-41E9-932E-4E5CD6208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2" y="217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64" name="Oval 2585">
              <a:extLst>
                <a:ext uri="{FF2B5EF4-FFF2-40B4-BE49-F238E27FC236}">
                  <a16:creationId xmlns:a16="http://schemas.microsoft.com/office/drawing/2014/main" id="{97E4112F-8B29-47F1-86B6-3FEDC7CD1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6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65" name="Oval 2586">
              <a:extLst>
                <a:ext uri="{FF2B5EF4-FFF2-40B4-BE49-F238E27FC236}">
                  <a16:creationId xmlns:a16="http://schemas.microsoft.com/office/drawing/2014/main" id="{C599E283-FEA6-40FF-9310-48ADD1410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21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66" name="Oval 2587">
              <a:extLst>
                <a:ext uri="{FF2B5EF4-FFF2-40B4-BE49-F238E27FC236}">
                  <a16:creationId xmlns:a16="http://schemas.microsoft.com/office/drawing/2014/main" id="{C0AF39F3-E81B-44D9-950C-14BC13931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18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67" name="Oval 2588">
              <a:extLst>
                <a:ext uri="{FF2B5EF4-FFF2-40B4-BE49-F238E27FC236}">
                  <a16:creationId xmlns:a16="http://schemas.microsoft.com/office/drawing/2014/main" id="{7873D7AF-F640-4664-8031-919C36F4AF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2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68" name="Oval 2589">
              <a:extLst>
                <a:ext uri="{FF2B5EF4-FFF2-40B4-BE49-F238E27FC236}">
                  <a16:creationId xmlns:a16="http://schemas.microsoft.com/office/drawing/2014/main" id="{92DA8062-5A29-4620-86C3-A0621FE28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14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69" name="Oval 2590">
              <a:extLst>
                <a:ext uri="{FF2B5EF4-FFF2-40B4-BE49-F238E27FC236}">
                  <a16:creationId xmlns:a16="http://schemas.microsoft.com/office/drawing/2014/main" id="{2EF8D2B5-7ADE-4038-B676-F6EFA3335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13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0" name="Oval 2591">
              <a:extLst>
                <a:ext uri="{FF2B5EF4-FFF2-40B4-BE49-F238E27FC236}">
                  <a16:creationId xmlns:a16="http://schemas.microsoft.com/office/drawing/2014/main" id="{A594F3E1-ECF7-4BC8-93DF-AA88BFFA2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210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1" name="Oval 2592">
              <a:extLst>
                <a:ext uri="{FF2B5EF4-FFF2-40B4-BE49-F238E27FC236}">
                  <a16:creationId xmlns:a16="http://schemas.microsoft.com/office/drawing/2014/main" id="{F77D2BF0-792F-47E8-8D53-96647442D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212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2" name="Oval 2593">
              <a:extLst>
                <a:ext uri="{FF2B5EF4-FFF2-40B4-BE49-F238E27FC236}">
                  <a16:creationId xmlns:a16="http://schemas.microsoft.com/office/drawing/2014/main" id="{01A120BE-D078-4CCA-A6E2-4787819EB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21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3" name="Oval 2594">
              <a:extLst>
                <a:ext uri="{FF2B5EF4-FFF2-40B4-BE49-F238E27FC236}">
                  <a16:creationId xmlns:a16="http://schemas.microsoft.com/office/drawing/2014/main" id="{437EF904-0A3D-4014-8435-43E0A0B37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15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4" name="Oval 2595">
              <a:extLst>
                <a:ext uri="{FF2B5EF4-FFF2-40B4-BE49-F238E27FC236}">
                  <a16:creationId xmlns:a16="http://schemas.microsoft.com/office/drawing/2014/main" id="{3A80E359-C707-4B44-A912-898BBCB4B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16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5" name="Oval 2596">
              <a:extLst>
                <a:ext uri="{FF2B5EF4-FFF2-40B4-BE49-F238E27FC236}">
                  <a16:creationId xmlns:a16="http://schemas.microsoft.com/office/drawing/2014/main" id="{558A64D5-ED5B-407F-8B09-16D40053A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16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6" name="Oval 2597">
              <a:extLst>
                <a:ext uri="{FF2B5EF4-FFF2-40B4-BE49-F238E27FC236}">
                  <a16:creationId xmlns:a16="http://schemas.microsoft.com/office/drawing/2014/main" id="{259453FC-BEB1-4B12-BA50-A3AE5940D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1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7" name="Oval 2598">
              <a:extLst>
                <a:ext uri="{FF2B5EF4-FFF2-40B4-BE49-F238E27FC236}">
                  <a16:creationId xmlns:a16="http://schemas.microsoft.com/office/drawing/2014/main" id="{6EA991D3-16C7-4BC5-8C1E-F3FB8CB75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21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8" name="Oval 2599">
              <a:extLst>
                <a:ext uri="{FF2B5EF4-FFF2-40B4-BE49-F238E27FC236}">
                  <a16:creationId xmlns:a16="http://schemas.microsoft.com/office/drawing/2014/main" id="{E490A98C-CED7-4CF9-B8A7-A8481E5E7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1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79" name="Oval 2600">
              <a:extLst>
                <a:ext uri="{FF2B5EF4-FFF2-40B4-BE49-F238E27FC236}">
                  <a16:creationId xmlns:a16="http://schemas.microsoft.com/office/drawing/2014/main" id="{692937F2-5EFB-4504-AB4A-B1B0EF99C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11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80" name="Oval 2601">
              <a:extLst>
                <a:ext uri="{FF2B5EF4-FFF2-40B4-BE49-F238E27FC236}">
                  <a16:creationId xmlns:a16="http://schemas.microsoft.com/office/drawing/2014/main" id="{F3BC8A6B-BFD3-4F36-9DC6-D36A26AA0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" y="21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81" name="Oval 2602">
              <a:extLst>
                <a:ext uri="{FF2B5EF4-FFF2-40B4-BE49-F238E27FC236}">
                  <a16:creationId xmlns:a16="http://schemas.microsoft.com/office/drawing/2014/main" id="{1AA9EF45-AB4A-43B8-B2AA-939C5F805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" y="21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82" name="Oval 2603">
              <a:extLst>
                <a:ext uri="{FF2B5EF4-FFF2-40B4-BE49-F238E27FC236}">
                  <a16:creationId xmlns:a16="http://schemas.microsoft.com/office/drawing/2014/main" id="{08F3BA9B-C005-4C3A-A48A-BEFEFECAC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16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83" name="Oval 2604">
              <a:extLst>
                <a:ext uri="{FF2B5EF4-FFF2-40B4-BE49-F238E27FC236}">
                  <a16:creationId xmlns:a16="http://schemas.microsoft.com/office/drawing/2014/main" id="{423C8383-9EAD-4812-AE49-1CCA3BD60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217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84" name="Oval 2605">
              <a:extLst>
                <a:ext uri="{FF2B5EF4-FFF2-40B4-BE49-F238E27FC236}">
                  <a16:creationId xmlns:a16="http://schemas.microsoft.com/office/drawing/2014/main" id="{117808B2-DBE1-4DBB-8874-FF0969804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17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85" name="Oval 2606">
              <a:extLst>
                <a:ext uri="{FF2B5EF4-FFF2-40B4-BE49-F238E27FC236}">
                  <a16:creationId xmlns:a16="http://schemas.microsoft.com/office/drawing/2014/main" id="{6BAB4356-84C5-485C-A752-5C391638F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1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86" name="Oval 2607">
              <a:extLst>
                <a:ext uri="{FF2B5EF4-FFF2-40B4-BE49-F238E27FC236}">
                  <a16:creationId xmlns:a16="http://schemas.microsoft.com/office/drawing/2014/main" id="{08E46783-1089-476B-AC08-D66663A383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19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87" name="Oval 2608">
              <a:extLst>
                <a:ext uri="{FF2B5EF4-FFF2-40B4-BE49-F238E27FC236}">
                  <a16:creationId xmlns:a16="http://schemas.microsoft.com/office/drawing/2014/main" id="{A14E1E88-4493-4230-AE19-A4B4FEE4C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207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88" name="Oval 2609">
              <a:extLst>
                <a:ext uri="{FF2B5EF4-FFF2-40B4-BE49-F238E27FC236}">
                  <a16:creationId xmlns:a16="http://schemas.microsoft.com/office/drawing/2014/main" id="{DE48EC92-2967-42A1-86D0-94084DE01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21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89" name="Oval 2610">
              <a:extLst>
                <a:ext uri="{FF2B5EF4-FFF2-40B4-BE49-F238E27FC236}">
                  <a16:creationId xmlns:a16="http://schemas.microsoft.com/office/drawing/2014/main" id="{59D1C910-D299-41EE-B7F8-2A49728C6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22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90" name="Oval 2611">
              <a:extLst>
                <a:ext uri="{FF2B5EF4-FFF2-40B4-BE49-F238E27FC236}">
                  <a16:creationId xmlns:a16="http://schemas.microsoft.com/office/drawing/2014/main" id="{97B10917-70BD-45B0-A319-39C4C3424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2207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91" name="Oval 2612">
              <a:extLst>
                <a:ext uri="{FF2B5EF4-FFF2-40B4-BE49-F238E27FC236}">
                  <a16:creationId xmlns:a16="http://schemas.microsoft.com/office/drawing/2014/main" id="{D9F32553-3835-4803-B87E-EA05D9A1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17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92" name="Oval 2613">
              <a:extLst>
                <a:ext uri="{FF2B5EF4-FFF2-40B4-BE49-F238E27FC236}">
                  <a16:creationId xmlns:a16="http://schemas.microsoft.com/office/drawing/2014/main" id="{1BF0F7E8-4230-40A2-A77B-E3630CEDE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19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93" name="Oval 2614">
              <a:extLst>
                <a:ext uri="{FF2B5EF4-FFF2-40B4-BE49-F238E27FC236}">
                  <a16:creationId xmlns:a16="http://schemas.microsoft.com/office/drawing/2014/main" id="{47D1D7F8-4FE9-4CE1-AF39-C7702B691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200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94" name="Oval 2615">
              <a:extLst>
                <a:ext uri="{FF2B5EF4-FFF2-40B4-BE49-F238E27FC236}">
                  <a16:creationId xmlns:a16="http://schemas.microsoft.com/office/drawing/2014/main" id="{D001B87B-BE2B-49F9-8FA7-7F9D272A51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19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95" name="Oval 2616">
              <a:extLst>
                <a:ext uri="{FF2B5EF4-FFF2-40B4-BE49-F238E27FC236}">
                  <a16:creationId xmlns:a16="http://schemas.microsoft.com/office/drawing/2014/main" id="{08D1C335-E27B-4006-BF4F-FBF74DD72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3" y="197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96" name="Oval 2617">
              <a:extLst>
                <a:ext uri="{FF2B5EF4-FFF2-40B4-BE49-F238E27FC236}">
                  <a16:creationId xmlns:a16="http://schemas.microsoft.com/office/drawing/2014/main" id="{E79CC3E2-53F0-4BF2-B361-F2DD3FB8C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4" y="19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97" name="Oval 2618">
              <a:extLst>
                <a:ext uri="{FF2B5EF4-FFF2-40B4-BE49-F238E27FC236}">
                  <a16:creationId xmlns:a16="http://schemas.microsoft.com/office/drawing/2014/main" id="{36BC3FDB-679D-47E0-9D4B-08F35D8F5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00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98" name="Oval 2619">
              <a:extLst>
                <a:ext uri="{FF2B5EF4-FFF2-40B4-BE49-F238E27FC236}">
                  <a16:creationId xmlns:a16="http://schemas.microsoft.com/office/drawing/2014/main" id="{9CBCD91A-956F-4FF1-AA75-1B78E9D44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20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499" name="Oval 2620">
              <a:extLst>
                <a:ext uri="{FF2B5EF4-FFF2-40B4-BE49-F238E27FC236}">
                  <a16:creationId xmlns:a16="http://schemas.microsoft.com/office/drawing/2014/main" id="{4654B0C5-F6EE-4E5D-AC29-B3D0B8DA7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3" y="20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00" name="Oval 2621">
              <a:extLst>
                <a:ext uri="{FF2B5EF4-FFF2-40B4-BE49-F238E27FC236}">
                  <a16:creationId xmlns:a16="http://schemas.microsoft.com/office/drawing/2014/main" id="{C79436FD-1BA3-4671-9E2D-4EEA5BF41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02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01" name="Oval 2622">
              <a:extLst>
                <a:ext uri="{FF2B5EF4-FFF2-40B4-BE49-F238E27FC236}">
                  <a16:creationId xmlns:a16="http://schemas.microsoft.com/office/drawing/2014/main" id="{8DE0098E-FA16-4DB1-B288-5C003D3AD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9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02" name="Oval 2623">
              <a:extLst>
                <a:ext uri="{FF2B5EF4-FFF2-40B4-BE49-F238E27FC236}">
                  <a16:creationId xmlns:a16="http://schemas.microsoft.com/office/drawing/2014/main" id="{71087257-42EA-44CF-B3AE-DD3ED9445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01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03" name="Oval 2624">
              <a:extLst>
                <a:ext uri="{FF2B5EF4-FFF2-40B4-BE49-F238E27FC236}">
                  <a16:creationId xmlns:a16="http://schemas.microsoft.com/office/drawing/2014/main" id="{7669DC78-385D-484F-8036-6C511851B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00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04" name="Oval 2625">
              <a:extLst>
                <a:ext uri="{FF2B5EF4-FFF2-40B4-BE49-F238E27FC236}">
                  <a16:creationId xmlns:a16="http://schemas.microsoft.com/office/drawing/2014/main" id="{EE1B2627-D264-47A2-8868-DA578E73E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" y="198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05" name="Oval 2626">
              <a:extLst>
                <a:ext uri="{FF2B5EF4-FFF2-40B4-BE49-F238E27FC236}">
                  <a16:creationId xmlns:a16="http://schemas.microsoft.com/office/drawing/2014/main" id="{5FDFBD18-7968-431D-9FFF-0A1FA0609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199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06" name="Oval 2627">
              <a:extLst>
                <a:ext uri="{FF2B5EF4-FFF2-40B4-BE49-F238E27FC236}">
                  <a16:creationId xmlns:a16="http://schemas.microsoft.com/office/drawing/2014/main" id="{5F440869-3E82-4923-B111-1C8F68FED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20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07" name="Oval 2628">
              <a:extLst>
                <a:ext uri="{FF2B5EF4-FFF2-40B4-BE49-F238E27FC236}">
                  <a16:creationId xmlns:a16="http://schemas.microsoft.com/office/drawing/2014/main" id="{5F4AD9BB-5CB3-405E-A717-EC1379146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03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08" name="Oval 2629">
              <a:extLst>
                <a:ext uri="{FF2B5EF4-FFF2-40B4-BE49-F238E27FC236}">
                  <a16:creationId xmlns:a16="http://schemas.microsoft.com/office/drawing/2014/main" id="{BBFD49F5-119B-41B9-8D68-F18572738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03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09" name="Oval 2630">
              <a:extLst>
                <a:ext uri="{FF2B5EF4-FFF2-40B4-BE49-F238E27FC236}">
                  <a16:creationId xmlns:a16="http://schemas.microsoft.com/office/drawing/2014/main" id="{787080E0-A339-4ECF-9E2E-47A673C97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" y="203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0" name="Oval 2631">
              <a:extLst>
                <a:ext uri="{FF2B5EF4-FFF2-40B4-BE49-F238E27FC236}">
                  <a16:creationId xmlns:a16="http://schemas.microsoft.com/office/drawing/2014/main" id="{3B7D83CD-EB17-4CB3-B26B-16E8020A8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205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1" name="Oval 2632">
              <a:extLst>
                <a:ext uri="{FF2B5EF4-FFF2-40B4-BE49-F238E27FC236}">
                  <a16:creationId xmlns:a16="http://schemas.microsoft.com/office/drawing/2014/main" id="{0E81ED42-3187-47A4-9BC3-9124C65A4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048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2" name="Oval 2633">
              <a:extLst>
                <a:ext uri="{FF2B5EF4-FFF2-40B4-BE49-F238E27FC236}">
                  <a16:creationId xmlns:a16="http://schemas.microsoft.com/office/drawing/2014/main" id="{CB8EFAB3-A212-4E95-B0BD-0C269E3A7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20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3" name="Oval 2634">
              <a:extLst>
                <a:ext uri="{FF2B5EF4-FFF2-40B4-BE49-F238E27FC236}">
                  <a16:creationId xmlns:a16="http://schemas.microsoft.com/office/drawing/2014/main" id="{0DF44DA6-889A-4CD9-B725-A996C3F47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205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4" name="Oval 2635">
              <a:extLst>
                <a:ext uri="{FF2B5EF4-FFF2-40B4-BE49-F238E27FC236}">
                  <a16:creationId xmlns:a16="http://schemas.microsoft.com/office/drawing/2014/main" id="{9E2B4495-9D2F-48FA-87B9-CF6735C9F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06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5" name="Oval 2636">
              <a:extLst>
                <a:ext uri="{FF2B5EF4-FFF2-40B4-BE49-F238E27FC236}">
                  <a16:creationId xmlns:a16="http://schemas.microsoft.com/office/drawing/2014/main" id="{9F1D1FE1-A296-4E88-8848-BD97566B0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208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6" name="Oval 2637">
              <a:extLst>
                <a:ext uri="{FF2B5EF4-FFF2-40B4-BE49-F238E27FC236}">
                  <a16:creationId xmlns:a16="http://schemas.microsoft.com/office/drawing/2014/main" id="{2521AD0B-B83C-4D38-A05E-B0B5F5B04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07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7" name="Oval 2638">
              <a:extLst>
                <a:ext uri="{FF2B5EF4-FFF2-40B4-BE49-F238E27FC236}">
                  <a16:creationId xmlns:a16="http://schemas.microsoft.com/office/drawing/2014/main" id="{BCDB11F5-DBF4-4B22-AD09-D0C8650E3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5" y="212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8" name="Oval 2639">
              <a:extLst>
                <a:ext uri="{FF2B5EF4-FFF2-40B4-BE49-F238E27FC236}">
                  <a16:creationId xmlns:a16="http://schemas.microsoft.com/office/drawing/2014/main" id="{51DF6F74-4A9E-4196-82D8-E2C6FA3EC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" y="2134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19" name="Oval 2640">
              <a:extLst>
                <a:ext uri="{FF2B5EF4-FFF2-40B4-BE49-F238E27FC236}">
                  <a16:creationId xmlns:a16="http://schemas.microsoft.com/office/drawing/2014/main" id="{BECDDB52-6AF1-4E7E-822D-340F01E2B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8" y="21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0" name="Oval 2641">
              <a:extLst>
                <a:ext uri="{FF2B5EF4-FFF2-40B4-BE49-F238E27FC236}">
                  <a16:creationId xmlns:a16="http://schemas.microsoft.com/office/drawing/2014/main" id="{B126C63B-E052-4AE9-9966-E0537A277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205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1" name="Oval 2642">
              <a:extLst>
                <a:ext uri="{FF2B5EF4-FFF2-40B4-BE49-F238E27FC236}">
                  <a16:creationId xmlns:a16="http://schemas.microsoft.com/office/drawing/2014/main" id="{13FEF19C-2102-43C9-8068-3059974DB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208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2" name="Oval 2643">
              <a:extLst>
                <a:ext uri="{FF2B5EF4-FFF2-40B4-BE49-F238E27FC236}">
                  <a16:creationId xmlns:a16="http://schemas.microsoft.com/office/drawing/2014/main" id="{008A5C65-8AA2-43EC-A2B3-C5B21A391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206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3" name="Oval 2644">
              <a:extLst>
                <a:ext uri="{FF2B5EF4-FFF2-40B4-BE49-F238E27FC236}">
                  <a16:creationId xmlns:a16="http://schemas.microsoft.com/office/drawing/2014/main" id="{37709733-8816-4969-9E42-83A598ABC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" y="204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4" name="Oval 2645">
              <a:extLst>
                <a:ext uri="{FF2B5EF4-FFF2-40B4-BE49-F238E27FC236}">
                  <a16:creationId xmlns:a16="http://schemas.microsoft.com/office/drawing/2014/main" id="{558FE301-0522-4B26-90F2-F85950E87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20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5" name="Oval 2646">
              <a:extLst>
                <a:ext uri="{FF2B5EF4-FFF2-40B4-BE49-F238E27FC236}">
                  <a16:creationId xmlns:a16="http://schemas.microsoft.com/office/drawing/2014/main" id="{56DE3138-9009-4E9A-8104-C24237D47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210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6" name="Oval 2647">
              <a:extLst>
                <a:ext uri="{FF2B5EF4-FFF2-40B4-BE49-F238E27FC236}">
                  <a16:creationId xmlns:a16="http://schemas.microsoft.com/office/drawing/2014/main" id="{EC544DA8-1993-4684-8FE2-BF175B312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6" y="209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7" name="Oval 2648">
              <a:extLst>
                <a:ext uri="{FF2B5EF4-FFF2-40B4-BE49-F238E27FC236}">
                  <a16:creationId xmlns:a16="http://schemas.microsoft.com/office/drawing/2014/main" id="{5C7BF6F4-064B-4A64-A4E7-F966F19AA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3" y="2048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8" name="Oval 2649">
              <a:extLst>
                <a:ext uri="{FF2B5EF4-FFF2-40B4-BE49-F238E27FC236}">
                  <a16:creationId xmlns:a16="http://schemas.microsoft.com/office/drawing/2014/main" id="{DD226E0B-2E82-4D04-8AF9-71FF35F68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0" y="206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29" name="Oval 2650">
              <a:extLst>
                <a:ext uri="{FF2B5EF4-FFF2-40B4-BE49-F238E27FC236}">
                  <a16:creationId xmlns:a16="http://schemas.microsoft.com/office/drawing/2014/main" id="{9EC8588C-2D36-4E91-B8BD-5B3D82FF3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05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30" name="Oval 2651">
              <a:extLst>
                <a:ext uri="{FF2B5EF4-FFF2-40B4-BE49-F238E27FC236}">
                  <a16:creationId xmlns:a16="http://schemas.microsoft.com/office/drawing/2014/main" id="{2BBBF782-A948-422A-A2E4-73EFB1A79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203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31" name="Oval 2652">
              <a:extLst>
                <a:ext uri="{FF2B5EF4-FFF2-40B4-BE49-F238E27FC236}">
                  <a16:creationId xmlns:a16="http://schemas.microsoft.com/office/drawing/2014/main" id="{D12CE44D-E4DF-41EC-A4DC-2BC2CEBE9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048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32" name="Oval 2653">
              <a:extLst>
                <a:ext uri="{FF2B5EF4-FFF2-40B4-BE49-F238E27FC236}">
                  <a16:creationId xmlns:a16="http://schemas.microsoft.com/office/drawing/2014/main" id="{6EBE597E-7333-4693-B4FE-26DA69E24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06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33" name="Oval 2654">
              <a:extLst>
                <a:ext uri="{FF2B5EF4-FFF2-40B4-BE49-F238E27FC236}">
                  <a16:creationId xmlns:a16="http://schemas.microsoft.com/office/drawing/2014/main" id="{F9090372-A5C9-4BD8-94C8-AA56BE623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08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34" name="Oval 2655">
              <a:extLst>
                <a:ext uri="{FF2B5EF4-FFF2-40B4-BE49-F238E27FC236}">
                  <a16:creationId xmlns:a16="http://schemas.microsoft.com/office/drawing/2014/main" id="{C140E0B5-285A-4576-88BB-B2A03163D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0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35" name="Oval 2656">
              <a:extLst>
                <a:ext uri="{FF2B5EF4-FFF2-40B4-BE49-F238E27FC236}">
                  <a16:creationId xmlns:a16="http://schemas.microsoft.com/office/drawing/2014/main" id="{C6544287-FC7F-49A7-8EBE-290CD2941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208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36" name="Oval 2657">
              <a:extLst>
                <a:ext uri="{FF2B5EF4-FFF2-40B4-BE49-F238E27FC236}">
                  <a16:creationId xmlns:a16="http://schemas.microsoft.com/office/drawing/2014/main" id="{82B55551-7F33-45A3-B8BC-651259297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0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37" name="Oval 2658">
              <a:extLst>
                <a:ext uri="{FF2B5EF4-FFF2-40B4-BE49-F238E27FC236}">
                  <a16:creationId xmlns:a16="http://schemas.microsoft.com/office/drawing/2014/main" id="{48A53D8D-CC01-4D02-81FF-3B636617F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202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38" name="Oval 2659">
              <a:extLst>
                <a:ext uri="{FF2B5EF4-FFF2-40B4-BE49-F238E27FC236}">
                  <a16:creationId xmlns:a16="http://schemas.microsoft.com/office/drawing/2014/main" id="{909D0DB9-4415-4706-A0DB-33B512425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01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39" name="Oval 2660">
              <a:extLst>
                <a:ext uri="{FF2B5EF4-FFF2-40B4-BE49-F238E27FC236}">
                  <a16:creationId xmlns:a16="http://schemas.microsoft.com/office/drawing/2014/main" id="{2B4858BB-7248-45DC-9238-EFAE05744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198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40" name="Oval 2661">
              <a:extLst>
                <a:ext uri="{FF2B5EF4-FFF2-40B4-BE49-F238E27FC236}">
                  <a16:creationId xmlns:a16="http://schemas.microsoft.com/office/drawing/2014/main" id="{85F7A554-11CB-4A6A-A484-467977C6D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" y="20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41" name="Oval 2662">
              <a:extLst>
                <a:ext uri="{FF2B5EF4-FFF2-40B4-BE49-F238E27FC236}">
                  <a16:creationId xmlns:a16="http://schemas.microsoft.com/office/drawing/2014/main" id="{90AD1765-FA13-411F-9F73-07B1E41E0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" y="202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42" name="Oval 2663">
              <a:extLst>
                <a:ext uri="{FF2B5EF4-FFF2-40B4-BE49-F238E27FC236}">
                  <a16:creationId xmlns:a16="http://schemas.microsoft.com/office/drawing/2014/main" id="{1CEC7362-00E3-4B3E-9688-D7FADC5D7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0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43" name="Oval 2664">
              <a:extLst>
                <a:ext uri="{FF2B5EF4-FFF2-40B4-BE49-F238E27FC236}">
                  <a16:creationId xmlns:a16="http://schemas.microsoft.com/office/drawing/2014/main" id="{41AC297A-0E34-43F9-8BB2-FC2E69915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204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44" name="Oval 2665">
              <a:extLst>
                <a:ext uri="{FF2B5EF4-FFF2-40B4-BE49-F238E27FC236}">
                  <a16:creationId xmlns:a16="http://schemas.microsoft.com/office/drawing/2014/main" id="{8A9524D2-8DCE-4886-B465-BB15955D5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0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45" name="Oval 2666">
              <a:extLst>
                <a:ext uri="{FF2B5EF4-FFF2-40B4-BE49-F238E27FC236}">
                  <a16:creationId xmlns:a16="http://schemas.microsoft.com/office/drawing/2014/main" id="{9674E104-0A46-49C4-87A5-572A3703E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201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46" name="Oval 2667">
              <a:extLst>
                <a:ext uri="{FF2B5EF4-FFF2-40B4-BE49-F238E27FC236}">
                  <a16:creationId xmlns:a16="http://schemas.microsoft.com/office/drawing/2014/main" id="{72ECB6B4-623C-4B3A-95FA-A2C60C170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0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47" name="Oval 2668">
              <a:extLst>
                <a:ext uri="{FF2B5EF4-FFF2-40B4-BE49-F238E27FC236}">
                  <a16:creationId xmlns:a16="http://schemas.microsoft.com/office/drawing/2014/main" id="{1549C8B0-5073-4A77-92C4-336183896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02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48" name="Oval 2669">
              <a:extLst>
                <a:ext uri="{FF2B5EF4-FFF2-40B4-BE49-F238E27FC236}">
                  <a16:creationId xmlns:a16="http://schemas.microsoft.com/office/drawing/2014/main" id="{E8D875BF-500F-499D-A1C0-967E3631A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199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49" name="Oval 2670">
              <a:extLst>
                <a:ext uri="{FF2B5EF4-FFF2-40B4-BE49-F238E27FC236}">
                  <a16:creationId xmlns:a16="http://schemas.microsoft.com/office/drawing/2014/main" id="{37DA4ABF-E705-446A-BD1B-7F2B62749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01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50" name="Oval 2671">
              <a:extLst>
                <a:ext uri="{FF2B5EF4-FFF2-40B4-BE49-F238E27FC236}">
                  <a16:creationId xmlns:a16="http://schemas.microsoft.com/office/drawing/2014/main" id="{FA0782B9-D8D1-4134-8300-226D65C7C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03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51" name="Oval 2672">
              <a:extLst>
                <a:ext uri="{FF2B5EF4-FFF2-40B4-BE49-F238E27FC236}">
                  <a16:creationId xmlns:a16="http://schemas.microsoft.com/office/drawing/2014/main" id="{5D4F6B3D-F132-4D14-8714-E552F3D5E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04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52" name="Oval 2673">
              <a:extLst>
                <a:ext uri="{FF2B5EF4-FFF2-40B4-BE49-F238E27FC236}">
                  <a16:creationId xmlns:a16="http://schemas.microsoft.com/office/drawing/2014/main" id="{5F45053C-0D8A-4104-ACDD-A7677BBB1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205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53" name="Oval 2674">
              <a:extLst>
                <a:ext uri="{FF2B5EF4-FFF2-40B4-BE49-F238E27FC236}">
                  <a16:creationId xmlns:a16="http://schemas.microsoft.com/office/drawing/2014/main" id="{67CEEB53-B10F-4D93-A284-A439C93DD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" y="205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54" name="Oval 2675">
              <a:extLst>
                <a:ext uri="{FF2B5EF4-FFF2-40B4-BE49-F238E27FC236}">
                  <a16:creationId xmlns:a16="http://schemas.microsoft.com/office/drawing/2014/main" id="{E8E09EAA-2C22-4256-AB1A-104E3BAD1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06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55" name="Oval 2676">
              <a:extLst>
                <a:ext uri="{FF2B5EF4-FFF2-40B4-BE49-F238E27FC236}">
                  <a16:creationId xmlns:a16="http://schemas.microsoft.com/office/drawing/2014/main" id="{C014A6F0-83AC-4573-BCA4-E05E6A2E6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205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56" name="Oval 2677">
              <a:extLst>
                <a:ext uri="{FF2B5EF4-FFF2-40B4-BE49-F238E27FC236}">
                  <a16:creationId xmlns:a16="http://schemas.microsoft.com/office/drawing/2014/main" id="{805C65BA-8E15-4EEE-92D2-A90D3FB69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07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57" name="Oval 2678">
              <a:extLst>
                <a:ext uri="{FF2B5EF4-FFF2-40B4-BE49-F238E27FC236}">
                  <a16:creationId xmlns:a16="http://schemas.microsoft.com/office/drawing/2014/main" id="{53793548-E791-4717-9393-2E1F4F8AE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08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58" name="Oval 2679">
              <a:extLst>
                <a:ext uri="{FF2B5EF4-FFF2-40B4-BE49-F238E27FC236}">
                  <a16:creationId xmlns:a16="http://schemas.microsoft.com/office/drawing/2014/main" id="{49A4A5F9-B65D-49FF-8F4B-0679CFE76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209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59" name="Oval 2680">
              <a:extLst>
                <a:ext uri="{FF2B5EF4-FFF2-40B4-BE49-F238E27FC236}">
                  <a16:creationId xmlns:a16="http://schemas.microsoft.com/office/drawing/2014/main" id="{A2EF631A-0F0B-4533-89C7-14098D187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208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60" name="Oval 2681">
              <a:extLst>
                <a:ext uri="{FF2B5EF4-FFF2-40B4-BE49-F238E27FC236}">
                  <a16:creationId xmlns:a16="http://schemas.microsoft.com/office/drawing/2014/main" id="{D47E07A6-B2A1-4840-B207-9E59CE961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07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61" name="Oval 2682">
              <a:extLst>
                <a:ext uri="{FF2B5EF4-FFF2-40B4-BE49-F238E27FC236}">
                  <a16:creationId xmlns:a16="http://schemas.microsoft.com/office/drawing/2014/main" id="{D9C69D43-0948-4262-BD04-15FD91C99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05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62" name="Oval 2683">
              <a:extLst>
                <a:ext uri="{FF2B5EF4-FFF2-40B4-BE49-F238E27FC236}">
                  <a16:creationId xmlns:a16="http://schemas.microsoft.com/office/drawing/2014/main" id="{0C11E7E0-808B-4A66-A50E-F985B6E2E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" y="206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63" name="Oval 2684">
              <a:extLst>
                <a:ext uri="{FF2B5EF4-FFF2-40B4-BE49-F238E27FC236}">
                  <a16:creationId xmlns:a16="http://schemas.microsoft.com/office/drawing/2014/main" id="{8D2F2570-01E7-4283-99C9-15F0500E5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08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64" name="Oval 2685">
              <a:extLst>
                <a:ext uri="{FF2B5EF4-FFF2-40B4-BE49-F238E27FC236}">
                  <a16:creationId xmlns:a16="http://schemas.microsoft.com/office/drawing/2014/main" id="{4A51A9A4-867A-4E7B-A202-8A64D1E87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09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65" name="Oval 2686">
              <a:extLst>
                <a:ext uri="{FF2B5EF4-FFF2-40B4-BE49-F238E27FC236}">
                  <a16:creationId xmlns:a16="http://schemas.microsoft.com/office/drawing/2014/main" id="{663BE585-C1DB-4301-A550-401EB5AB6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10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66" name="Oval 2687">
              <a:extLst>
                <a:ext uri="{FF2B5EF4-FFF2-40B4-BE49-F238E27FC236}">
                  <a16:creationId xmlns:a16="http://schemas.microsoft.com/office/drawing/2014/main" id="{C00251D9-0324-4052-B67C-F9AE4854C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21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67" name="Oval 2688">
              <a:extLst>
                <a:ext uri="{FF2B5EF4-FFF2-40B4-BE49-F238E27FC236}">
                  <a16:creationId xmlns:a16="http://schemas.microsoft.com/office/drawing/2014/main" id="{B11A270D-68CC-45BB-85B8-008D8018C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16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68" name="Oval 2689">
              <a:extLst>
                <a:ext uri="{FF2B5EF4-FFF2-40B4-BE49-F238E27FC236}">
                  <a16:creationId xmlns:a16="http://schemas.microsoft.com/office/drawing/2014/main" id="{51FFBD7E-286B-437C-B65D-E02A84904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1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69" name="Oval 2690">
              <a:extLst>
                <a:ext uri="{FF2B5EF4-FFF2-40B4-BE49-F238E27FC236}">
                  <a16:creationId xmlns:a16="http://schemas.microsoft.com/office/drawing/2014/main" id="{6B8044DD-5DE5-457A-9242-1812723A1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1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0" name="Oval 2691">
              <a:extLst>
                <a:ext uri="{FF2B5EF4-FFF2-40B4-BE49-F238E27FC236}">
                  <a16:creationId xmlns:a16="http://schemas.microsoft.com/office/drawing/2014/main" id="{835A8752-3251-4327-88EE-438C3528E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16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1" name="Oval 2692">
              <a:extLst>
                <a:ext uri="{FF2B5EF4-FFF2-40B4-BE49-F238E27FC236}">
                  <a16:creationId xmlns:a16="http://schemas.microsoft.com/office/drawing/2014/main" id="{B51CDC09-8324-4880-8715-42A5CDAAA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17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2" name="Oval 2693">
              <a:extLst>
                <a:ext uri="{FF2B5EF4-FFF2-40B4-BE49-F238E27FC236}">
                  <a16:creationId xmlns:a16="http://schemas.microsoft.com/office/drawing/2014/main" id="{34E46F41-8BEA-494E-818D-4899AC537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218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3" name="Oval 2694">
              <a:extLst>
                <a:ext uri="{FF2B5EF4-FFF2-40B4-BE49-F238E27FC236}">
                  <a16:creationId xmlns:a16="http://schemas.microsoft.com/office/drawing/2014/main" id="{9D678105-E5CD-41FE-B34E-604F52001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" y="218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4" name="Oval 2695">
              <a:extLst>
                <a:ext uri="{FF2B5EF4-FFF2-40B4-BE49-F238E27FC236}">
                  <a16:creationId xmlns:a16="http://schemas.microsoft.com/office/drawing/2014/main" id="{A9BF3259-258D-4375-BE82-69514853E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215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5" name="Oval 2696">
              <a:extLst>
                <a:ext uri="{FF2B5EF4-FFF2-40B4-BE49-F238E27FC236}">
                  <a16:creationId xmlns:a16="http://schemas.microsoft.com/office/drawing/2014/main" id="{F8977D79-4AE9-48A3-9D9C-301DB4E44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217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6" name="Oval 2697">
              <a:extLst>
                <a:ext uri="{FF2B5EF4-FFF2-40B4-BE49-F238E27FC236}">
                  <a16:creationId xmlns:a16="http://schemas.microsoft.com/office/drawing/2014/main" id="{B14AFD8D-E4BA-4387-8284-A24FE481D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216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7" name="Oval 2698">
              <a:extLst>
                <a:ext uri="{FF2B5EF4-FFF2-40B4-BE49-F238E27FC236}">
                  <a16:creationId xmlns:a16="http://schemas.microsoft.com/office/drawing/2014/main" id="{949A7AF6-60D2-4D60-A917-0D64BD36F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214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8" name="Oval 2699">
              <a:extLst>
                <a:ext uri="{FF2B5EF4-FFF2-40B4-BE49-F238E27FC236}">
                  <a16:creationId xmlns:a16="http://schemas.microsoft.com/office/drawing/2014/main" id="{F269580A-9A49-4FE3-BCAF-E50E89143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21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79" name="Oval 2700">
              <a:extLst>
                <a:ext uri="{FF2B5EF4-FFF2-40B4-BE49-F238E27FC236}">
                  <a16:creationId xmlns:a16="http://schemas.microsoft.com/office/drawing/2014/main" id="{29763B57-215B-4BA8-B3B2-886A17E6F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2134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80" name="Oval 2701">
              <a:extLst>
                <a:ext uri="{FF2B5EF4-FFF2-40B4-BE49-F238E27FC236}">
                  <a16:creationId xmlns:a16="http://schemas.microsoft.com/office/drawing/2014/main" id="{E482C17C-A591-40B4-8364-FE08280B5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09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81" name="Oval 2702">
              <a:extLst>
                <a:ext uri="{FF2B5EF4-FFF2-40B4-BE49-F238E27FC236}">
                  <a16:creationId xmlns:a16="http://schemas.microsoft.com/office/drawing/2014/main" id="{39C545B5-72CB-4DB7-A3EA-A230BEB2E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09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82" name="Oval 2703">
              <a:extLst>
                <a:ext uri="{FF2B5EF4-FFF2-40B4-BE49-F238E27FC236}">
                  <a16:creationId xmlns:a16="http://schemas.microsoft.com/office/drawing/2014/main" id="{CC1BBDAB-E555-435A-9B67-2B5032961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072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83" name="Oval 2704">
              <a:extLst>
                <a:ext uri="{FF2B5EF4-FFF2-40B4-BE49-F238E27FC236}">
                  <a16:creationId xmlns:a16="http://schemas.microsoft.com/office/drawing/2014/main" id="{B7D1ADB2-A486-48F7-B4F5-4320A98E9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08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84" name="Oval 2705">
              <a:extLst>
                <a:ext uri="{FF2B5EF4-FFF2-40B4-BE49-F238E27FC236}">
                  <a16:creationId xmlns:a16="http://schemas.microsoft.com/office/drawing/2014/main" id="{6AC37BE4-BD32-44FC-86FB-7FD34E655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12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85" name="Oval 2706">
              <a:extLst>
                <a:ext uri="{FF2B5EF4-FFF2-40B4-BE49-F238E27FC236}">
                  <a16:creationId xmlns:a16="http://schemas.microsoft.com/office/drawing/2014/main" id="{9E6B316B-B669-4012-A5F7-CC0362BF6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06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86" name="Oval 2707">
              <a:extLst>
                <a:ext uri="{FF2B5EF4-FFF2-40B4-BE49-F238E27FC236}">
                  <a16:creationId xmlns:a16="http://schemas.microsoft.com/office/drawing/2014/main" id="{86AD485D-E3A3-423C-8141-1BCBC6422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11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87" name="Oval 2708">
              <a:extLst>
                <a:ext uri="{FF2B5EF4-FFF2-40B4-BE49-F238E27FC236}">
                  <a16:creationId xmlns:a16="http://schemas.microsoft.com/office/drawing/2014/main" id="{7E0932BE-A47A-4930-8FEB-37FC38051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" y="214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88" name="Oval 2709">
              <a:extLst>
                <a:ext uri="{FF2B5EF4-FFF2-40B4-BE49-F238E27FC236}">
                  <a16:creationId xmlns:a16="http://schemas.microsoft.com/office/drawing/2014/main" id="{A400438E-53ED-4070-9077-64FF811FE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" y="2171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89" name="Oval 2710">
              <a:extLst>
                <a:ext uri="{FF2B5EF4-FFF2-40B4-BE49-F238E27FC236}">
                  <a16:creationId xmlns:a16="http://schemas.microsoft.com/office/drawing/2014/main" id="{C9FF6436-44AD-45E3-B196-9FF4580D6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218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0" name="Oval 2711">
              <a:extLst>
                <a:ext uri="{FF2B5EF4-FFF2-40B4-BE49-F238E27FC236}">
                  <a16:creationId xmlns:a16="http://schemas.microsoft.com/office/drawing/2014/main" id="{A67FB197-AD78-49A3-843F-B1FD9D183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18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1" name="Oval 2712">
              <a:extLst>
                <a:ext uri="{FF2B5EF4-FFF2-40B4-BE49-F238E27FC236}">
                  <a16:creationId xmlns:a16="http://schemas.microsoft.com/office/drawing/2014/main" id="{ADC204EE-3F54-455A-B61E-93B99A0CC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2" y="2218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2" name="Oval 2713">
              <a:extLst>
                <a:ext uri="{FF2B5EF4-FFF2-40B4-BE49-F238E27FC236}">
                  <a16:creationId xmlns:a16="http://schemas.microsoft.com/office/drawing/2014/main" id="{3AA17BB0-ECDC-4485-8B4C-7FC2DBE3F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207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3" name="Oval 2714">
              <a:extLst>
                <a:ext uri="{FF2B5EF4-FFF2-40B4-BE49-F238E27FC236}">
                  <a16:creationId xmlns:a16="http://schemas.microsoft.com/office/drawing/2014/main" id="{A9E61564-34EA-402C-92E1-C24F0074F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218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4" name="Oval 2715">
              <a:extLst>
                <a:ext uri="{FF2B5EF4-FFF2-40B4-BE49-F238E27FC236}">
                  <a16:creationId xmlns:a16="http://schemas.microsoft.com/office/drawing/2014/main" id="{7D8F4017-0D34-4C46-829A-83879F390C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2189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5" name="Oval 2716">
              <a:extLst>
                <a:ext uri="{FF2B5EF4-FFF2-40B4-BE49-F238E27FC236}">
                  <a16:creationId xmlns:a16="http://schemas.microsoft.com/office/drawing/2014/main" id="{039BDE75-C378-4A16-9575-07C4A0C7C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21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6" name="Oval 2717">
              <a:extLst>
                <a:ext uri="{FF2B5EF4-FFF2-40B4-BE49-F238E27FC236}">
                  <a16:creationId xmlns:a16="http://schemas.microsoft.com/office/drawing/2014/main" id="{AC0FE9B7-0614-40CB-9B05-756732831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22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7" name="Oval 2718">
              <a:extLst>
                <a:ext uri="{FF2B5EF4-FFF2-40B4-BE49-F238E27FC236}">
                  <a16:creationId xmlns:a16="http://schemas.microsoft.com/office/drawing/2014/main" id="{15FFF410-F3E6-4871-AC19-1416C7AE9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24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8" name="Oval 2719">
              <a:extLst>
                <a:ext uri="{FF2B5EF4-FFF2-40B4-BE49-F238E27FC236}">
                  <a16:creationId xmlns:a16="http://schemas.microsoft.com/office/drawing/2014/main" id="{4EFC65F0-1439-4330-920B-5984859C9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2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599" name="Oval 2720">
              <a:extLst>
                <a:ext uri="{FF2B5EF4-FFF2-40B4-BE49-F238E27FC236}">
                  <a16:creationId xmlns:a16="http://schemas.microsoft.com/office/drawing/2014/main" id="{8968FC1B-A68D-4256-B03D-5AE7770A3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26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0" name="Oval 2721">
              <a:extLst>
                <a:ext uri="{FF2B5EF4-FFF2-40B4-BE49-F238E27FC236}">
                  <a16:creationId xmlns:a16="http://schemas.microsoft.com/office/drawing/2014/main" id="{70990D34-2BBF-40BA-8D62-DBD0AEDC2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24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1" name="Oval 2722">
              <a:extLst>
                <a:ext uri="{FF2B5EF4-FFF2-40B4-BE49-F238E27FC236}">
                  <a16:creationId xmlns:a16="http://schemas.microsoft.com/office/drawing/2014/main" id="{6F5A2027-0C28-4DDF-8E13-484A8BB08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224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2" name="Oval 2723">
              <a:extLst>
                <a:ext uri="{FF2B5EF4-FFF2-40B4-BE49-F238E27FC236}">
                  <a16:creationId xmlns:a16="http://schemas.microsoft.com/office/drawing/2014/main" id="{72672581-E68F-45B2-B5E6-B5BD85FEE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7" y="228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3" name="Oval 2724">
              <a:extLst>
                <a:ext uri="{FF2B5EF4-FFF2-40B4-BE49-F238E27FC236}">
                  <a16:creationId xmlns:a16="http://schemas.microsoft.com/office/drawing/2014/main" id="{C6FC7A2F-27DE-4C92-A83D-3B69D22FA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9" y="2312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4" name="Oval 2725">
              <a:extLst>
                <a:ext uri="{FF2B5EF4-FFF2-40B4-BE49-F238E27FC236}">
                  <a16:creationId xmlns:a16="http://schemas.microsoft.com/office/drawing/2014/main" id="{D30E570E-A40E-45C4-A6AA-8559375AD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234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5" name="Oval 2726">
              <a:extLst>
                <a:ext uri="{FF2B5EF4-FFF2-40B4-BE49-F238E27FC236}">
                  <a16:creationId xmlns:a16="http://schemas.microsoft.com/office/drawing/2014/main" id="{B987167C-2361-4681-9C14-E2FC56412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234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6" name="Oval 2727">
              <a:extLst>
                <a:ext uri="{FF2B5EF4-FFF2-40B4-BE49-F238E27FC236}">
                  <a16:creationId xmlns:a16="http://schemas.microsoft.com/office/drawing/2014/main" id="{B5287F06-071A-4095-9942-7E70282A0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2379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7" name="Oval 2728">
              <a:extLst>
                <a:ext uri="{FF2B5EF4-FFF2-40B4-BE49-F238E27FC236}">
                  <a16:creationId xmlns:a16="http://schemas.microsoft.com/office/drawing/2014/main" id="{0F116528-0D0E-408A-AFB6-B2028D622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17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8" name="Oval 2729">
              <a:extLst>
                <a:ext uri="{FF2B5EF4-FFF2-40B4-BE49-F238E27FC236}">
                  <a16:creationId xmlns:a16="http://schemas.microsoft.com/office/drawing/2014/main" id="{BDEC350A-9296-438E-8222-2C22B43C0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218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09" name="Oval 2730">
              <a:extLst>
                <a:ext uri="{FF2B5EF4-FFF2-40B4-BE49-F238E27FC236}">
                  <a16:creationId xmlns:a16="http://schemas.microsoft.com/office/drawing/2014/main" id="{1CA7661D-5F5C-4F14-AE85-A24757F16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21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10" name="Oval 2731">
              <a:extLst>
                <a:ext uri="{FF2B5EF4-FFF2-40B4-BE49-F238E27FC236}">
                  <a16:creationId xmlns:a16="http://schemas.microsoft.com/office/drawing/2014/main" id="{E02D82A7-4125-49FC-8AC1-835F51966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11" name="Oval 2732">
              <a:extLst>
                <a:ext uri="{FF2B5EF4-FFF2-40B4-BE49-F238E27FC236}">
                  <a16:creationId xmlns:a16="http://schemas.microsoft.com/office/drawing/2014/main" id="{AC46E475-939C-434E-B944-336DA2F5B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207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12" name="Oval 2733">
              <a:extLst>
                <a:ext uri="{FF2B5EF4-FFF2-40B4-BE49-F238E27FC236}">
                  <a16:creationId xmlns:a16="http://schemas.microsoft.com/office/drawing/2014/main" id="{ED2ADC87-89A8-463D-8491-A11CD0CA2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18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13" name="Oval 2734">
              <a:extLst>
                <a:ext uri="{FF2B5EF4-FFF2-40B4-BE49-F238E27FC236}">
                  <a16:creationId xmlns:a16="http://schemas.microsoft.com/office/drawing/2014/main" id="{DDFB5C52-0C89-49FB-901E-865843524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" y="219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14" name="Oval 2735">
              <a:extLst>
                <a:ext uri="{FF2B5EF4-FFF2-40B4-BE49-F238E27FC236}">
                  <a16:creationId xmlns:a16="http://schemas.microsoft.com/office/drawing/2014/main" id="{B641B6C4-85DF-4374-AB4A-DABE9309E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21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15" name="Oval 2736">
              <a:extLst>
                <a:ext uri="{FF2B5EF4-FFF2-40B4-BE49-F238E27FC236}">
                  <a16:creationId xmlns:a16="http://schemas.microsoft.com/office/drawing/2014/main" id="{C2AAFE37-EA72-442F-88F6-445B66C32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2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16" name="Oval 2737">
              <a:extLst>
                <a:ext uri="{FF2B5EF4-FFF2-40B4-BE49-F238E27FC236}">
                  <a16:creationId xmlns:a16="http://schemas.microsoft.com/office/drawing/2014/main" id="{B7D15CF1-9E6E-4C9C-8783-6392556AC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222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17" name="Oval 2738">
              <a:extLst>
                <a:ext uri="{FF2B5EF4-FFF2-40B4-BE49-F238E27FC236}">
                  <a16:creationId xmlns:a16="http://schemas.microsoft.com/office/drawing/2014/main" id="{4014CC4E-4129-4D14-921A-DF2CF5FD6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9" y="221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18" name="Oval 2739">
              <a:extLst>
                <a:ext uri="{FF2B5EF4-FFF2-40B4-BE49-F238E27FC236}">
                  <a16:creationId xmlns:a16="http://schemas.microsoft.com/office/drawing/2014/main" id="{9EA31097-A049-489A-B4BE-63B5A35D1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1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19" name="Oval 2740">
              <a:extLst>
                <a:ext uri="{FF2B5EF4-FFF2-40B4-BE49-F238E27FC236}">
                  <a16:creationId xmlns:a16="http://schemas.microsoft.com/office/drawing/2014/main" id="{C3F52A7E-1D0E-4DA1-890C-2D19DF9FC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207"/>
              <a:ext cx="13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0" name="Oval 2741">
              <a:extLst>
                <a:ext uri="{FF2B5EF4-FFF2-40B4-BE49-F238E27FC236}">
                  <a16:creationId xmlns:a16="http://schemas.microsoft.com/office/drawing/2014/main" id="{488A954D-ED9F-4A9C-B0A8-322CE181B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" y="22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1" name="Oval 2742">
              <a:extLst>
                <a:ext uri="{FF2B5EF4-FFF2-40B4-BE49-F238E27FC236}">
                  <a16:creationId xmlns:a16="http://schemas.microsoft.com/office/drawing/2014/main" id="{6D90A024-89FE-4B50-AB58-1F44E8CD6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216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2" name="Oval 2743">
              <a:extLst>
                <a:ext uri="{FF2B5EF4-FFF2-40B4-BE49-F238E27FC236}">
                  <a16:creationId xmlns:a16="http://schemas.microsoft.com/office/drawing/2014/main" id="{48E8E499-ADB0-4A15-8511-5BF11984E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218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3" name="Oval 2744">
              <a:extLst>
                <a:ext uri="{FF2B5EF4-FFF2-40B4-BE49-F238E27FC236}">
                  <a16:creationId xmlns:a16="http://schemas.microsoft.com/office/drawing/2014/main" id="{DC9BFEE7-1BD0-469C-9AD5-487EA6556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17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4" name="Oval 2745">
              <a:extLst>
                <a:ext uri="{FF2B5EF4-FFF2-40B4-BE49-F238E27FC236}">
                  <a16:creationId xmlns:a16="http://schemas.microsoft.com/office/drawing/2014/main" id="{7C922459-1390-457D-BDD7-E21975DBD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14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5" name="Oval 2746">
              <a:extLst>
                <a:ext uri="{FF2B5EF4-FFF2-40B4-BE49-F238E27FC236}">
                  <a16:creationId xmlns:a16="http://schemas.microsoft.com/office/drawing/2014/main" id="{658E222E-0DBF-4CA9-9307-AD4153D55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216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6" name="Oval 2747">
              <a:extLst>
                <a:ext uri="{FF2B5EF4-FFF2-40B4-BE49-F238E27FC236}">
                  <a16:creationId xmlns:a16="http://schemas.microsoft.com/office/drawing/2014/main" id="{90187DC1-9542-4015-8183-BF919764A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218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7" name="Oval 2748">
              <a:extLst>
                <a:ext uri="{FF2B5EF4-FFF2-40B4-BE49-F238E27FC236}">
                  <a16:creationId xmlns:a16="http://schemas.microsoft.com/office/drawing/2014/main" id="{9154BE1A-85CB-4DB5-931D-5CA7379A2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8" name="Oval 2749">
              <a:extLst>
                <a:ext uri="{FF2B5EF4-FFF2-40B4-BE49-F238E27FC236}">
                  <a16:creationId xmlns:a16="http://schemas.microsoft.com/office/drawing/2014/main" id="{4134EAD6-CDD5-4736-8F27-07E207A0F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2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29" name="Oval 2750">
              <a:extLst>
                <a:ext uri="{FF2B5EF4-FFF2-40B4-BE49-F238E27FC236}">
                  <a16:creationId xmlns:a16="http://schemas.microsoft.com/office/drawing/2014/main" id="{61A3C1B1-6407-4650-9BFB-27E93DA8D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2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0" name="Oval 2751">
              <a:extLst>
                <a:ext uri="{FF2B5EF4-FFF2-40B4-BE49-F238E27FC236}">
                  <a16:creationId xmlns:a16="http://schemas.microsoft.com/office/drawing/2014/main" id="{27444558-7357-4142-BD9D-668A98596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217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1" name="Oval 2752">
              <a:extLst>
                <a:ext uri="{FF2B5EF4-FFF2-40B4-BE49-F238E27FC236}">
                  <a16:creationId xmlns:a16="http://schemas.microsoft.com/office/drawing/2014/main" id="{0D784C3F-F199-479E-A11E-8BB99D7BC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2" name="Oval 2753">
              <a:extLst>
                <a:ext uri="{FF2B5EF4-FFF2-40B4-BE49-F238E27FC236}">
                  <a16:creationId xmlns:a16="http://schemas.microsoft.com/office/drawing/2014/main" id="{899DABB8-7F41-4C5E-9B51-F6BA79038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218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3" name="Oval 2754">
              <a:extLst>
                <a:ext uri="{FF2B5EF4-FFF2-40B4-BE49-F238E27FC236}">
                  <a16:creationId xmlns:a16="http://schemas.microsoft.com/office/drawing/2014/main" id="{97B67A74-C7FB-4990-8392-A4EB2C87E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15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4" name="Oval 2755">
              <a:extLst>
                <a:ext uri="{FF2B5EF4-FFF2-40B4-BE49-F238E27FC236}">
                  <a16:creationId xmlns:a16="http://schemas.microsoft.com/office/drawing/2014/main" id="{E6736E6A-C8C6-46FC-85A5-13082605E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217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5" name="Oval 2756">
              <a:extLst>
                <a:ext uri="{FF2B5EF4-FFF2-40B4-BE49-F238E27FC236}">
                  <a16:creationId xmlns:a16="http://schemas.microsoft.com/office/drawing/2014/main" id="{912FE894-B39B-4ADC-9A8A-31F111D41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2218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6" name="Oval 2757">
              <a:extLst>
                <a:ext uri="{FF2B5EF4-FFF2-40B4-BE49-F238E27FC236}">
                  <a16:creationId xmlns:a16="http://schemas.microsoft.com/office/drawing/2014/main" id="{7660B49D-F60F-4F44-BE13-755AFB0AE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22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7" name="Oval 2758">
              <a:extLst>
                <a:ext uri="{FF2B5EF4-FFF2-40B4-BE49-F238E27FC236}">
                  <a16:creationId xmlns:a16="http://schemas.microsoft.com/office/drawing/2014/main" id="{62D058A4-B408-440A-9320-3E8D11897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19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8" name="Oval 2759">
              <a:extLst>
                <a:ext uri="{FF2B5EF4-FFF2-40B4-BE49-F238E27FC236}">
                  <a16:creationId xmlns:a16="http://schemas.microsoft.com/office/drawing/2014/main" id="{C02A5D55-DBE6-4855-AA23-459E87CC9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22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39" name="Oval 2760">
              <a:extLst>
                <a:ext uri="{FF2B5EF4-FFF2-40B4-BE49-F238E27FC236}">
                  <a16:creationId xmlns:a16="http://schemas.microsoft.com/office/drawing/2014/main" id="{57A406B6-34F3-405D-A733-9A851634A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221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0" name="Oval 2761">
              <a:extLst>
                <a:ext uri="{FF2B5EF4-FFF2-40B4-BE49-F238E27FC236}">
                  <a16:creationId xmlns:a16="http://schemas.microsoft.com/office/drawing/2014/main" id="{57D41EF6-1F18-45AD-87B0-5B9F5EDDC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21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1" name="Oval 2762">
              <a:extLst>
                <a:ext uri="{FF2B5EF4-FFF2-40B4-BE49-F238E27FC236}">
                  <a16:creationId xmlns:a16="http://schemas.microsoft.com/office/drawing/2014/main" id="{51163EF4-637A-4A75-A22B-4EBC3BA94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22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2" name="Oval 2763">
              <a:extLst>
                <a:ext uri="{FF2B5EF4-FFF2-40B4-BE49-F238E27FC236}">
                  <a16:creationId xmlns:a16="http://schemas.microsoft.com/office/drawing/2014/main" id="{482D47AC-AC1D-47A8-9949-FD53580FB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223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3" name="Oval 2764">
              <a:extLst>
                <a:ext uri="{FF2B5EF4-FFF2-40B4-BE49-F238E27FC236}">
                  <a16:creationId xmlns:a16="http://schemas.microsoft.com/office/drawing/2014/main" id="{DA6D8C39-77F5-4AEB-BE0E-5A7D686BF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22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4" name="Oval 2765">
              <a:extLst>
                <a:ext uri="{FF2B5EF4-FFF2-40B4-BE49-F238E27FC236}">
                  <a16:creationId xmlns:a16="http://schemas.microsoft.com/office/drawing/2014/main" id="{0644DDD2-9F67-44F8-8A2C-5A04404A2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2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5" name="Oval 2766">
              <a:extLst>
                <a:ext uri="{FF2B5EF4-FFF2-40B4-BE49-F238E27FC236}">
                  <a16:creationId xmlns:a16="http://schemas.microsoft.com/office/drawing/2014/main" id="{9D10E38F-79AA-411B-B188-56EA77834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223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6" name="Oval 2767">
              <a:extLst>
                <a:ext uri="{FF2B5EF4-FFF2-40B4-BE49-F238E27FC236}">
                  <a16:creationId xmlns:a16="http://schemas.microsoft.com/office/drawing/2014/main" id="{1EAE8E69-DDB7-44CA-92CF-65DED2455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22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7" name="Oval 2768">
              <a:extLst>
                <a:ext uri="{FF2B5EF4-FFF2-40B4-BE49-F238E27FC236}">
                  <a16:creationId xmlns:a16="http://schemas.microsoft.com/office/drawing/2014/main" id="{5D90DB6C-50B4-4782-B8EE-8561402B7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25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8" name="Oval 2769">
              <a:extLst>
                <a:ext uri="{FF2B5EF4-FFF2-40B4-BE49-F238E27FC236}">
                  <a16:creationId xmlns:a16="http://schemas.microsoft.com/office/drawing/2014/main" id="{C8FC20EF-D059-4BA9-8914-B4E71124A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225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49" name="Oval 2770">
              <a:extLst>
                <a:ext uri="{FF2B5EF4-FFF2-40B4-BE49-F238E27FC236}">
                  <a16:creationId xmlns:a16="http://schemas.microsoft.com/office/drawing/2014/main" id="{36B5BCEC-EF74-49A0-A0DF-2DE61E299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22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0" name="Oval 2771">
              <a:extLst>
                <a:ext uri="{FF2B5EF4-FFF2-40B4-BE49-F238E27FC236}">
                  <a16:creationId xmlns:a16="http://schemas.microsoft.com/office/drawing/2014/main" id="{A4FC0AA5-4F40-4C00-8365-4FE76AE9F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22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1" name="Oval 2772">
              <a:extLst>
                <a:ext uri="{FF2B5EF4-FFF2-40B4-BE49-F238E27FC236}">
                  <a16:creationId xmlns:a16="http://schemas.microsoft.com/office/drawing/2014/main" id="{79B98454-EC5E-4958-A37F-001D87197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23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2" name="Oval 2773">
              <a:extLst>
                <a:ext uri="{FF2B5EF4-FFF2-40B4-BE49-F238E27FC236}">
                  <a16:creationId xmlns:a16="http://schemas.microsoft.com/office/drawing/2014/main" id="{ECFD9E13-8367-434E-8B70-95B517A8B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21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3" name="Oval 2774">
              <a:extLst>
                <a:ext uri="{FF2B5EF4-FFF2-40B4-BE49-F238E27FC236}">
                  <a16:creationId xmlns:a16="http://schemas.microsoft.com/office/drawing/2014/main" id="{B8FED6F6-96E9-4139-B5E8-D44F07D8F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22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4" name="Oval 2775">
              <a:extLst>
                <a:ext uri="{FF2B5EF4-FFF2-40B4-BE49-F238E27FC236}">
                  <a16:creationId xmlns:a16="http://schemas.microsoft.com/office/drawing/2014/main" id="{5E2A05D3-FDA9-4407-8505-0D2CD1DDF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25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5" name="Oval 2776">
              <a:extLst>
                <a:ext uri="{FF2B5EF4-FFF2-40B4-BE49-F238E27FC236}">
                  <a16:creationId xmlns:a16="http://schemas.microsoft.com/office/drawing/2014/main" id="{3FD8AEE0-1FB3-44DF-BD8D-9E9573A70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26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6" name="Oval 2777">
              <a:extLst>
                <a:ext uri="{FF2B5EF4-FFF2-40B4-BE49-F238E27FC236}">
                  <a16:creationId xmlns:a16="http://schemas.microsoft.com/office/drawing/2014/main" id="{9951844E-87F6-43B5-B4A5-739887B22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26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7" name="Oval 2778">
              <a:extLst>
                <a:ext uri="{FF2B5EF4-FFF2-40B4-BE49-F238E27FC236}">
                  <a16:creationId xmlns:a16="http://schemas.microsoft.com/office/drawing/2014/main" id="{C70F0969-B06B-49B0-8592-2ADBCDEAB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2022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8" name="Oval 2779">
              <a:extLst>
                <a:ext uri="{FF2B5EF4-FFF2-40B4-BE49-F238E27FC236}">
                  <a16:creationId xmlns:a16="http://schemas.microsoft.com/office/drawing/2014/main" id="{07327530-1C0E-4FCB-9351-4DB9A2669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2043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59" name="Oval 2780">
              <a:extLst>
                <a:ext uri="{FF2B5EF4-FFF2-40B4-BE49-F238E27FC236}">
                  <a16:creationId xmlns:a16="http://schemas.microsoft.com/office/drawing/2014/main" id="{F38A486E-A0D3-46BE-9C12-07C726CC8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203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60" name="Oval 2781">
              <a:extLst>
                <a:ext uri="{FF2B5EF4-FFF2-40B4-BE49-F238E27FC236}">
                  <a16:creationId xmlns:a16="http://schemas.microsoft.com/office/drawing/2014/main" id="{54F71B1A-8DAE-4AEC-88D0-72A70FC9D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2009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61" name="Oval 2782">
              <a:extLst>
                <a:ext uri="{FF2B5EF4-FFF2-40B4-BE49-F238E27FC236}">
                  <a16:creationId xmlns:a16="http://schemas.microsoft.com/office/drawing/2014/main" id="{7E5DD907-BBE5-4C9F-A9B3-81DC7C666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2022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62" name="Oval 2783">
              <a:extLst>
                <a:ext uri="{FF2B5EF4-FFF2-40B4-BE49-F238E27FC236}">
                  <a16:creationId xmlns:a16="http://schemas.microsoft.com/office/drawing/2014/main" id="{A757562D-AFD3-42A9-858F-082E39F9B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043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63" name="Oval 2784">
              <a:extLst>
                <a:ext uri="{FF2B5EF4-FFF2-40B4-BE49-F238E27FC236}">
                  <a16:creationId xmlns:a16="http://schemas.microsoft.com/office/drawing/2014/main" id="{68E34740-1102-4864-B9D6-43814C464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2054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64" name="Oval 2785">
              <a:extLst>
                <a:ext uri="{FF2B5EF4-FFF2-40B4-BE49-F238E27FC236}">
                  <a16:creationId xmlns:a16="http://schemas.microsoft.com/office/drawing/2014/main" id="{91D4BAE1-4BBA-4A64-BD8E-6E4FA6E39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2064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65" name="Oval 2786">
              <a:extLst>
                <a:ext uri="{FF2B5EF4-FFF2-40B4-BE49-F238E27FC236}">
                  <a16:creationId xmlns:a16="http://schemas.microsoft.com/office/drawing/2014/main" id="{FE15DE50-B798-45A8-B917-FCB0ECD59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206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66" name="Oval 2787">
              <a:extLst>
                <a:ext uri="{FF2B5EF4-FFF2-40B4-BE49-F238E27FC236}">
                  <a16:creationId xmlns:a16="http://schemas.microsoft.com/office/drawing/2014/main" id="{EB46044D-CFA6-426F-95C5-3CD8EEB74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" y="203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67" name="Oval 2788">
              <a:extLst>
                <a:ext uri="{FF2B5EF4-FFF2-40B4-BE49-F238E27FC236}">
                  <a16:creationId xmlns:a16="http://schemas.microsoft.com/office/drawing/2014/main" id="{9BB557F9-1FBA-4EF7-A7D4-AB18F64A1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2054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68" name="Oval 2789">
              <a:extLst>
                <a:ext uri="{FF2B5EF4-FFF2-40B4-BE49-F238E27FC236}">
                  <a16:creationId xmlns:a16="http://schemas.microsoft.com/office/drawing/2014/main" id="{B878D5C3-112A-424F-949F-E0A1B14A5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043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69" name="Oval 2790">
              <a:extLst>
                <a:ext uri="{FF2B5EF4-FFF2-40B4-BE49-F238E27FC236}">
                  <a16:creationId xmlns:a16="http://schemas.microsoft.com/office/drawing/2014/main" id="{1C2077D2-BF44-43BC-AF4C-FE25F756D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2020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0" name="Oval 2791">
              <a:extLst>
                <a:ext uri="{FF2B5EF4-FFF2-40B4-BE49-F238E27FC236}">
                  <a16:creationId xmlns:a16="http://schemas.microsoft.com/office/drawing/2014/main" id="{6782EFCE-E0D9-4BF4-95BF-80467F44B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203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1" name="Oval 2792">
              <a:extLst>
                <a:ext uri="{FF2B5EF4-FFF2-40B4-BE49-F238E27FC236}">
                  <a16:creationId xmlns:a16="http://schemas.microsoft.com/office/drawing/2014/main" id="{018BD860-A915-4223-935F-7F8FAC221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2054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2" name="Oval 2793">
              <a:extLst>
                <a:ext uri="{FF2B5EF4-FFF2-40B4-BE49-F238E27FC236}">
                  <a16:creationId xmlns:a16="http://schemas.microsoft.com/office/drawing/2014/main" id="{EB8648A3-0601-4508-A245-0EC920AA0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064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3" name="Oval 2794">
              <a:extLst>
                <a:ext uri="{FF2B5EF4-FFF2-40B4-BE49-F238E27FC236}">
                  <a16:creationId xmlns:a16="http://schemas.microsoft.com/office/drawing/2014/main" id="{D8304F59-FD13-4C35-9BFD-B5927BB29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2075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4" name="Oval 2795">
              <a:extLst>
                <a:ext uri="{FF2B5EF4-FFF2-40B4-BE49-F238E27FC236}">
                  <a16:creationId xmlns:a16="http://schemas.microsoft.com/office/drawing/2014/main" id="{71759147-4B7E-4FAF-A21A-935CEC305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207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5" name="Oval 2796">
              <a:extLst>
                <a:ext uri="{FF2B5EF4-FFF2-40B4-BE49-F238E27FC236}">
                  <a16:creationId xmlns:a16="http://schemas.microsoft.com/office/drawing/2014/main" id="{11ECDB26-4994-47A5-9F7E-7E6410019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209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6" name="Oval 2797">
              <a:extLst>
                <a:ext uri="{FF2B5EF4-FFF2-40B4-BE49-F238E27FC236}">
                  <a16:creationId xmlns:a16="http://schemas.microsoft.com/office/drawing/2014/main" id="{D04FDF79-48BF-436A-AA5D-28D8D6591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06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7" name="Oval 2798">
              <a:extLst>
                <a:ext uri="{FF2B5EF4-FFF2-40B4-BE49-F238E27FC236}">
                  <a16:creationId xmlns:a16="http://schemas.microsoft.com/office/drawing/2014/main" id="{0FA5EFFA-0F64-45B2-AF35-D4E9143F0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7" y="211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8" name="Oval 2799">
              <a:extLst>
                <a:ext uri="{FF2B5EF4-FFF2-40B4-BE49-F238E27FC236}">
                  <a16:creationId xmlns:a16="http://schemas.microsoft.com/office/drawing/2014/main" id="{65975D10-2112-40C1-B429-DB00C1E96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2041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79" name="Oval 2800">
              <a:extLst>
                <a:ext uri="{FF2B5EF4-FFF2-40B4-BE49-F238E27FC236}">
                  <a16:creationId xmlns:a16="http://schemas.microsoft.com/office/drawing/2014/main" id="{297D3E41-79D1-423A-89FF-499702255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206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80" name="Oval 2801">
              <a:extLst>
                <a:ext uri="{FF2B5EF4-FFF2-40B4-BE49-F238E27FC236}">
                  <a16:creationId xmlns:a16="http://schemas.microsoft.com/office/drawing/2014/main" id="{44217510-2ED9-41DF-9919-55006B53B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028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81" name="Oval 2802">
              <a:extLst>
                <a:ext uri="{FF2B5EF4-FFF2-40B4-BE49-F238E27FC236}">
                  <a16:creationId xmlns:a16="http://schemas.microsoft.com/office/drawing/2014/main" id="{9BE78330-8DB2-4059-8D93-5E286851E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2041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82" name="Oval 2803">
              <a:extLst>
                <a:ext uri="{FF2B5EF4-FFF2-40B4-BE49-F238E27FC236}">
                  <a16:creationId xmlns:a16="http://schemas.microsoft.com/office/drawing/2014/main" id="{B5159020-8183-4674-9009-B502C5C7A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06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83" name="Oval 2804">
              <a:extLst>
                <a:ext uri="{FF2B5EF4-FFF2-40B4-BE49-F238E27FC236}">
                  <a16:creationId xmlns:a16="http://schemas.microsoft.com/office/drawing/2014/main" id="{5487BEE7-4963-4DEF-807A-4365B8728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207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84" name="Oval 2805">
              <a:extLst>
                <a:ext uri="{FF2B5EF4-FFF2-40B4-BE49-F238E27FC236}">
                  <a16:creationId xmlns:a16="http://schemas.microsoft.com/office/drawing/2014/main" id="{123D688F-F897-4EF5-BE70-EC0DE1873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2082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85" name="Oval 2806">
              <a:extLst>
                <a:ext uri="{FF2B5EF4-FFF2-40B4-BE49-F238E27FC236}">
                  <a16:creationId xmlns:a16="http://schemas.microsoft.com/office/drawing/2014/main" id="{86B253D6-3173-46BF-85FB-4E80DDF8E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080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86" name="Oval 2807">
              <a:extLst>
                <a:ext uri="{FF2B5EF4-FFF2-40B4-BE49-F238E27FC236}">
                  <a16:creationId xmlns:a16="http://schemas.microsoft.com/office/drawing/2014/main" id="{5107D6BE-61F2-4B65-A402-9EDBC195F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2051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87" name="Oval 2808">
              <a:extLst>
                <a:ext uri="{FF2B5EF4-FFF2-40B4-BE49-F238E27FC236}">
                  <a16:creationId xmlns:a16="http://schemas.microsoft.com/office/drawing/2014/main" id="{5DC86665-93F5-4741-8C09-B76BB43C7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207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88" name="Oval 2809">
              <a:extLst>
                <a:ext uri="{FF2B5EF4-FFF2-40B4-BE49-F238E27FC236}">
                  <a16:creationId xmlns:a16="http://schemas.microsoft.com/office/drawing/2014/main" id="{AFA66E53-3A0C-4D8F-B1EB-59CACD7BA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209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89" name="Oval 2810">
              <a:extLst>
                <a:ext uri="{FF2B5EF4-FFF2-40B4-BE49-F238E27FC236}">
                  <a16:creationId xmlns:a16="http://schemas.microsoft.com/office/drawing/2014/main" id="{0C4542FA-8E97-448F-956C-9EC79B29C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209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90" name="Oval 2811">
              <a:extLst>
                <a:ext uri="{FF2B5EF4-FFF2-40B4-BE49-F238E27FC236}">
                  <a16:creationId xmlns:a16="http://schemas.microsoft.com/office/drawing/2014/main" id="{104D4A19-FA88-4077-B0B0-E46956763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10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91" name="Oval 2812">
              <a:extLst>
                <a:ext uri="{FF2B5EF4-FFF2-40B4-BE49-F238E27FC236}">
                  <a16:creationId xmlns:a16="http://schemas.microsoft.com/office/drawing/2014/main" id="{3D4B681D-FACE-4A05-8FFF-86BD5B41E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08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92" name="Oval 2813">
              <a:extLst>
                <a:ext uri="{FF2B5EF4-FFF2-40B4-BE49-F238E27FC236}">
                  <a16:creationId xmlns:a16="http://schemas.microsoft.com/office/drawing/2014/main" id="{393A5408-7CA2-4DCD-B97E-A179A8BF7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209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93" name="Oval 2814">
              <a:extLst>
                <a:ext uri="{FF2B5EF4-FFF2-40B4-BE49-F238E27FC236}">
                  <a16:creationId xmlns:a16="http://schemas.microsoft.com/office/drawing/2014/main" id="{9E9E378A-5CDE-45B6-A264-037C5EA5F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211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94" name="Oval 2815">
              <a:extLst>
                <a:ext uri="{FF2B5EF4-FFF2-40B4-BE49-F238E27FC236}">
                  <a16:creationId xmlns:a16="http://schemas.microsoft.com/office/drawing/2014/main" id="{805D1DCE-A179-4964-A44A-15EF7C985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12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95" name="Oval 2816">
              <a:extLst>
                <a:ext uri="{FF2B5EF4-FFF2-40B4-BE49-F238E27FC236}">
                  <a16:creationId xmlns:a16="http://schemas.microsoft.com/office/drawing/2014/main" id="{4CE53A98-126F-4B8F-A82A-420681521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134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96" name="Oval 2817">
              <a:extLst>
                <a:ext uri="{FF2B5EF4-FFF2-40B4-BE49-F238E27FC236}">
                  <a16:creationId xmlns:a16="http://schemas.microsoft.com/office/drawing/2014/main" id="{CCA22A7C-9FD0-4104-9018-74AC54F2C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210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97" name="Oval 2818">
              <a:extLst>
                <a:ext uri="{FF2B5EF4-FFF2-40B4-BE49-F238E27FC236}">
                  <a16:creationId xmlns:a16="http://schemas.microsoft.com/office/drawing/2014/main" id="{7F330748-F5E4-465A-A9D5-6E2B3B79A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212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98" name="Oval 2819">
              <a:extLst>
                <a:ext uri="{FF2B5EF4-FFF2-40B4-BE49-F238E27FC236}">
                  <a16:creationId xmlns:a16="http://schemas.microsoft.com/office/drawing/2014/main" id="{B9EB0BC2-B36D-4C51-B92B-FEDFDF21F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211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699" name="Oval 2820">
              <a:extLst>
                <a:ext uri="{FF2B5EF4-FFF2-40B4-BE49-F238E27FC236}">
                  <a16:creationId xmlns:a16="http://schemas.microsoft.com/office/drawing/2014/main" id="{0F6F675D-373B-47F4-91A6-F37ED2648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210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00" name="Oval 2821">
              <a:extLst>
                <a:ext uri="{FF2B5EF4-FFF2-40B4-BE49-F238E27FC236}">
                  <a16:creationId xmlns:a16="http://schemas.microsoft.com/office/drawing/2014/main" id="{E47E101A-1AAF-490F-82F0-66011F974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12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01" name="Oval 2822">
              <a:extLst>
                <a:ext uri="{FF2B5EF4-FFF2-40B4-BE49-F238E27FC236}">
                  <a16:creationId xmlns:a16="http://schemas.microsoft.com/office/drawing/2014/main" id="{EFA924D6-9AD1-43A4-AC2E-369A8B48C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213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02" name="Oval 2823">
              <a:extLst>
                <a:ext uri="{FF2B5EF4-FFF2-40B4-BE49-F238E27FC236}">
                  <a16:creationId xmlns:a16="http://schemas.microsoft.com/office/drawing/2014/main" id="{9D4C6F8A-1A71-46F3-89AF-EFAAEC479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214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03" name="Oval 2824">
              <a:extLst>
                <a:ext uri="{FF2B5EF4-FFF2-40B4-BE49-F238E27FC236}">
                  <a16:creationId xmlns:a16="http://schemas.microsoft.com/office/drawing/2014/main" id="{77583B56-9A2D-4E26-8906-3FD717A58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1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04" name="Oval 2825">
              <a:extLst>
                <a:ext uri="{FF2B5EF4-FFF2-40B4-BE49-F238E27FC236}">
                  <a16:creationId xmlns:a16="http://schemas.microsoft.com/office/drawing/2014/main" id="{2E436244-3E27-4803-BCA4-B8E9EF08D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" y="236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05" name="Oval 2826">
              <a:extLst>
                <a:ext uri="{FF2B5EF4-FFF2-40B4-BE49-F238E27FC236}">
                  <a16:creationId xmlns:a16="http://schemas.microsoft.com/office/drawing/2014/main" id="{8B08C66B-4D25-4E19-A8F2-0F5644171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238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06" name="Oval 2827">
              <a:extLst>
                <a:ext uri="{FF2B5EF4-FFF2-40B4-BE49-F238E27FC236}">
                  <a16:creationId xmlns:a16="http://schemas.microsoft.com/office/drawing/2014/main" id="{8B2B6CE0-F1D3-4B25-B480-37965A6C0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37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07" name="Oval 2828">
              <a:extLst>
                <a:ext uri="{FF2B5EF4-FFF2-40B4-BE49-F238E27FC236}">
                  <a16:creationId xmlns:a16="http://schemas.microsoft.com/office/drawing/2014/main" id="{4D76C689-7057-4C85-9B92-8BE4048FD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234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08" name="Oval 2829">
              <a:extLst>
                <a:ext uri="{FF2B5EF4-FFF2-40B4-BE49-F238E27FC236}">
                  <a16:creationId xmlns:a16="http://schemas.microsoft.com/office/drawing/2014/main" id="{0329F5D0-7E8D-4E34-ADFB-8594492F0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36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09" name="Oval 2830">
              <a:extLst>
                <a:ext uri="{FF2B5EF4-FFF2-40B4-BE49-F238E27FC236}">
                  <a16:creationId xmlns:a16="http://schemas.microsoft.com/office/drawing/2014/main" id="{7B5D0EC1-E6F0-4003-A7DB-2170401B8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238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0" name="Oval 2831">
              <a:extLst>
                <a:ext uri="{FF2B5EF4-FFF2-40B4-BE49-F238E27FC236}">
                  <a16:creationId xmlns:a16="http://schemas.microsoft.com/office/drawing/2014/main" id="{E5A3F2A7-C955-4C3D-99F6-624E37BDE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39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1" name="Oval 2832">
              <a:extLst>
                <a:ext uri="{FF2B5EF4-FFF2-40B4-BE49-F238E27FC236}">
                  <a16:creationId xmlns:a16="http://schemas.microsoft.com/office/drawing/2014/main" id="{2C0D913C-1E89-4BCC-A436-1981E3C21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240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2" name="Oval 2833">
              <a:extLst>
                <a:ext uri="{FF2B5EF4-FFF2-40B4-BE49-F238E27FC236}">
                  <a16:creationId xmlns:a16="http://schemas.microsoft.com/office/drawing/2014/main" id="{42EE50FE-9A0A-4C93-879E-C14E33720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4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3" name="Oval 2834">
              <a:extLst>
                <a:ext uri="{FF2B5EF4-FFF2-40B4-BE49-F238E27FC236}">
                  <a16:creationId xmlns:a16="http://schemas.microsoft.com/office/drawing/2014/main" id="{42E53644-7FB4-4D2A-B843-23C5FD7BE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3" y="237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4" name="Oval 2835">
              <a:extLst>
                <a:ext uri="{FF2B5EF4-FFF2-40B4-BE49-F238E27FC236}">
                  <a16:creationId xmlns:a16="http://schemas.microsoft.com/office/drawing/2014/main" id="{63C1DE85-03FF-455C-8FAA-0A4FB5901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0" y="239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5" name="Oval 2836">
              <a:extLst>
                <a:ext uri="{FF2B5EF4-FFF2-40B4-BE49-F238E27FC236}">
                  <a16:creationId xmlns:a16="http://schemas.microsoft.com/office/drawing/2014/main" id="{B7BA8863-DB1B-4030-BECE-74D944999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38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6" name="Oval 2837">
              <a:extLst>
                <a:ext uri="{FF2B5EF4-FFF2-40B4-BE49-F238E27FC236}">
                  <a16:creationId xmlns:a16="http://schemas.microsoft.com/office/drawing/2014/main" id="{4450A7C2-CBB9-44C7-97EE-1A65237BC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37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7" name="Oval 2838">
              <a:extLst>
                <a:ext uri="{FF2B5EF4-FFF2-40B4-BE49-F238E27FC236}">
                  <a16:creationId xmlns:a16="http://schemas.microsoft.com/office/drawing/2014/main" id="{097E99FB-842F-4100-8760-5CC39E236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39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8" name="Oval 2839">
              <a:extLst>
                <a:ext uri="{FF2B5EF4-FFF2-40B4-BE49-F238E27FC236}">
                  <a16:creationId xmlns:a16="http://schemas.microsoft.com/office/drawing/2014/main" id="{B0B8385C-CF67-4CF3-BFE1-11641E052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40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19" name="Oval 2840">
              <a:extLst>
                <a:ext uri="{FF2B5EF4-FFF2-40B4-BE49-F238E27FC236}">
                  <a16:creationId xmlns:a16="http://schemas.microsoft.com/office/drawing/2014/main" id="{FFCA88C0-F623-4BD8-B245-89D2E0072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41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0" name="Oval 2841">
              <a:extLst>
                <a:ext uri="{FF2B5EF4-FFF2-40B4-BE49-F238E27FC236}">
                  <a16:creationId xmlns:a16="http://schemas.microsoft.com/office/drawing/2014/main" id="{936B50FB-7C7A-49B8-8CE9-7F4F39ED5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24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1" name="Oval 2842">
              <a:extLst>
                <a:ext uri="{FF2B5EF4-FFF2-40B4-BE49-F238E27FC236}">
                  <a16:creationId xmlns:a16="http://schemas.microsoft.com/office/drawing/2014/main" id="{9ED41248-F2A3-4173-8DD0-EA98FCB0F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8" y="22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2" name="Oval 2843">
              <a:extLst>
                <a:ext uri="{FF2B5EF4-FFF2-40B4-BE49-F238E27FC236}">
                  <a16:creationId xmlns:a16="http://schemas.microsoft.com/office/drawing/2014/main" id="{D181B780-3F17-4A3D-BFA6-D1FFC05CD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22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3" name="Oval 2844">
              <a:extLst>
                <a:ext uri="{FF2B5EF4-FFF2-40B4-BE49-F238E27FC236}">
                  <a16:creationId xmlns:a16="http://schemas.microsoft.com/office/drawing/2014/main" id="{CD7AD868-7AB7-4397-9CE0-95BBF690D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23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4" name="Oval 2845">
              <a:extLst>
                <a:ext uri="{FF2B5EF4-FFF2-40B4-BE49-F238E27FC236}">
                  <a16:creationId xmlns:a16="http://schemas.microsoft.com/office/drawing/2014/main" id="{20AF5718-C310-4594-B0BC-3C0D29007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221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5" name="Oval 2846">
              <a:extLst>
                <a:ext uri="{FF2B5EF4-FFF2-40B4-BE49-F238E27FC236}">
                  <a16:creationId xmlns:a16="http://schemas.microsoft.com/office/drawing/2014/main" id="{AD945C8F-1A4D-4E71-BABE-2BB4ACADD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22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6" name="Oval 2847">
              <a:extLst>
                <a:ext uri="{FF2B5EF4-FFF2-40B4-BE49-F238E27FC236}">
                  <a16:creationId xmlns:a16="http://schemas.microsoft.com/office/drawing/2014/main" id="{732F0A32-9FE8-44BC-87BD-A8EA5122A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22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7" name="Oval 2848">
              <a:extLst>
                <a:ext uri="{FF2B5EF4-FFF2-40B4-BE49-F238E27FC236}">
                  <a16:creationId xmlns:a16="http://schemas.microsoft.com/office/drawing/2014/main" id="{ADC92349-03DE-4C30-9CB8-365634394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211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8" name="Oval 2849">
              <a:extLst>
                <a:ext uri="{FF2B5EF4-FFF2-40B4-BE49-F238E27FC236}">
                  <a16:creationId xmlns:a16="http://schemas.microsoft.com/office/drawing/2014/main" id="{8612D132-665F-4A6F-88F8-AC01B00CB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213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29" name="Oval 2850">
              <a:extLst>
                <a:ext uri="{FF2B5EF4-FFF2-40B4-BE49-F238E27FC236}">
                  <a16:creationId xmlns:a16="http://schemas.microsoft.com/office/drawing/2014/main" id="{11E39EC7-6502-4F88-A072-2A4E4926F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0" y="210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30" name="Oval 2851">
              <a:extLst>
                <a:ext uri="{FF2B5EF4-FFF2-40B4-BE49-F238E27FC236}">
                  <a16:creationId xmlns:a16="http://schemas.microsoft.com/office/drawing/2014/main" id="{9EBEB43A-1340-4778-BBDC-AF2CF5C59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0" y="212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31" name="Oval 2852">
              <a:extLst>
                <a:ext uri="{FF2B5EF4-FFF2-40B4-BE49-F238E27FC236}">
                  <a16:creationId xmlns:a16="http://schemas.microsoft.com/office/drawing/2014/main" id="{0371528C-CBF4-428C-BCE0-00B71AA5A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3" y="214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32" name="Oval 2853">
              <a:extLst>
                <a:ext uri="{FF2B5EF4-FFF2-40B4-BE49-F238E27FC236}">
                  <a16:creationId xmlns:a16="http://schemas.microsoft.com/office/drawing/2014/main" id="{562CC606-F51D-4A63-88A7-D52AC6162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8" y="212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33" name="Oval 2854">
              <a:extLst>
                <a:ext uri="{FF2B5EF4-FFF2-40B4-BE49-F238E27FC236}">
                  <a16:creationId xmlns:a16="http://schemas.microsoft.com/office/drawing/2014/main" id="{F9328F7F-B47D-45EF-AC16-728BFC849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212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34" name="Oval 2855">
              <a:extLst>
                <a:ext uri="{FF2B5EF4-FFF2-40B4-BE49-F238E27FC236}">
                  <a16:creationId xmlns:a16="http://schemas.microsoft.com/office/drawing/2014/main" id="{F4FEBF2F-8AB4-43D3-BC23-B8EC334BE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2" y="211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35" name="Oval 2856">
              <a:extLst>
                <a:ext uri="{FF2B5EF4-FFF2-40B4-BE49-F238E27FC236}">
                  <a16:creationId xmlns:a16="http://schemas.microsoft.com/office/drawing/2014/main" id="{A40E071B-9A14-443D-8B91-CB966F9F2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213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36" name="Oval 2857">
              <a:extLst>
                <a:ext uri="{FF2B5EF4-FFF2-40B4-BE49-F238E27FC236}">
                  <a16:creationId xmlns:a16="http://schemas.microsoft.com/office/drawing/2014/main" id="{8BA5E89A-C68A-47F3-913C-F5C1686F4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214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37" name="Oval 2858">
              <a:extLst>
                <a:ext uri="{FF2B5EF4-FFF2-40B4-BE49-F238E27FC236}">
                  <a16:creationId xmlns:a16="http://schemas.microsoft.com/office/drawing/2014/main" id="{51445FFF-08C0-4811-A0A7-B4A7C0127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215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38" name="Oval 2859">
              <a:extLst>
                <a:ext uri="{FF2B5EF4-FFF2-40B4-BE49-F238E27FC236}">
                  <a16:creationId xmlns:a16="http://schemas.microsoft.com/office/drawing/2014/main" id="{EA23275F-D4BB-4774-BFDF-1ADBABFB3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7" y="215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39" name="Oval 2860">
              <a:extLst>
                <a:ext uri="{FF2B5EF4-FFF2-40B4-BE49-F238E27FC236}">
                  <a16:creationId xmlns:a16="http://schemas.microsoft.com/office/drawing/2014/main" id="{0E6D7ECA-666B-446F-A685-C0633F823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4" y="2181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40" name="Oval 2861">
              <a:extLst>
                <a:ext uri="{FF2B5EF4-FFF2-40B4-BE49-F238E27FC236}">
                  <a16:creationId xmlns:a16="http://schemas.microsoft.com/office/drawing/2014/main" id="{AAE9B7BB-B74D-4062-A88C-616D6BAD6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217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41" name="Oval 2862">
              <a:extLst>
                <a:ext uri="{FF2B5EF4-FFF2-40B4-BE49-F238E27FC236}">
                  <a16:creationId xmlns:a16="http://schemas.microsoft.com/office/drawing/2014/main" id="{F8C44ABA-3644-483A-98C1-413640514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6" y="21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42" name="Oval 2863">
              <a:extLst>
                <a:ext uri="{FF2B5EF4-FFF2-40B4-BE49-F238E27FC236}">
                  <a16:creationId xmlns:a16="http://schemas.microsoft.com/office/drawing/2014/main" id="{5BCFBBA5-B732-42FE-9FA1-1D256762D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6" y="219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43" name="Oval 2864">
              <a:extLst>
                <a:ext uri="{FF2B5EF4-FFF2-40B4-BE49-F238E27FC236}">
                  <a16:creationId xmlns:a16="http://schemas.microsoft.com/office/drawing/2014/main" id="{CC268555-95C8-4F50-A43A-B4BE90A70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221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44" name="Oval 2865">
              <a:extLst>
                <a:ext uri="{FF2B5EF4-FFF2-40B4-BE49-F238E27FC236}">
                  <a16:creationId xmlns:a16="http://schemas.microsoft.com/office/drawing/2014/main" id="{E2D92322-8FC1-4557-A2A7-1A3EC097A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22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45" name="Oval 2866">
              <a:extLst>
                <a:ext uri="{FF2B5EF4-FFF2-40B4-BE49-F238E27FC236}">
                  <a16:creationId xmlns:a16="http://schemas.microsoft.com/office/drawing/2014/main" id="{3530A96F-04F0-4E43-AAD2-02E50A4C0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224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46" name="Oval 2867">
              <a:extLst>
                <a:ext uri="{FF2B5EF4-FFF2-40B4-BE49-F238E27FC236}">
                  <a16:creationId xmlns:a16="http://schemas.microsoft.com/office/drawing/2014/main" id="{1538372F-A513-4E94-8AB5-0561067E7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7" y="226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47" name="Oval 2868">
              <a:extLst>
                <a:ext uri="{FF2B5EF4-FFF2-40B4-BE49-F238E27FC236}">
                  <a16:creationId xmlns:a16="http://schemas.microsoft.com/office/drawing/2014/main" id="{EAEC0592-EB3E-44A5-B911-F38547690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1" y="2210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48" name="Oval 2869">
              <a:extLst>
                <a:ext uri="{FF2B5EF4-FFF2-40B4-BE49-F238E27FC236}">
                  <a16:creationId xmlns:a16="http://schemas.microsoft.com/office/drawing/2014/main" id="{F8D66D63-5850-415E-A325-184155958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2192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49" name="Oval 2870">
              <a:extLst>
                <a:ext uri="{FF2B5EF4-FFF2-40B4-BE49-F238E27FC236}">
                  <a16:creationId xmlns:a16="http://schemas.microsoft.com/office/drawing/2014/main" id="{CDDA0686-9821-42F0-AEB6-9B4DE2C1C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216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50" name="Oval 2871">
              <a:extLst>
                <a:ext uri="{FF2B5EF4-FFF2-40B4-BE49-F238E27FC236}">
                  <a16:creationId xmlns:a16="http://schemas.microsoft.com/office/drawing/2014/main" id="{6C91CE50-A8F7-4D2F-AE5C-BB4164F5B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218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51" name="Oval 2872">
              <a:extLst>
                <a:ext uri="{FF2B5EF4-FFF2-40B4-BE49-F238E27FC236}">
                  <a16:creationId xmlns:a16="http://schemas.microsoft.com/office/drawing/2014/main" id="{6576FA4F-DFF0-405D-BCE1-F95CDE1B7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221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52" name="Oval 2873">
              <a:extLst>
                <a:ext uri="{FF2B5EF4-FFF2-40B4-BE49-F238E27FC236}">
                  <a16:creationId xmlns:a16="http://schemas.microsoft.com/office/drawing/2014/main" id="{AE09F9EB-C7FF-455F-8E6E-6BE916F2E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221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53" name="Oval 2874">
              <a:extLst>
                <a:ext uri="{FF2B5EF4-FFF2-40B4-BE49-F238E27FC236}">
                  <a16:creationId xmlns:a16="http://schemas.microsoft.com/office/drawing/2014/main" id="{7BE7314D-03AE-46CE-8EE1-222B3BA12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22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54" name="Oval 2875">
              <a:extLst>
                <a:ext uri="{FF2B5EF4-FFF2-40B4-BE49-F238E27FC236}">
                  <a16:creationId xmlns:a16="http://schemas.microsoft.com/office/drawing/2014/main" id="{E9E00E3B-C491-4305-A274-C5E38EB09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2168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55" name="Oval 2876">
              <a:extLst>
                <a:ext uri="{FF2B5EF4-FFF2-40B4-BE49-F238E27FC236}">
                  <a16:creationId xmlns:a16="http://schemas.microsoft.com/office/drawing/2014/main" id="{6692DDA8-660B-4A1F-935C-256D1E57B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2202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56" name="Oval 2877">
              <a:extLst>
                <a:ext uri="{FF2B5EF4-FFF2-40B4-BE49-F238E27FC236}">
                  <a16:creationId xmlns:a16="http://schemas.microsoft.com/office/drawing/2014/main" id="{CA9484FD-2EE8-4AB6-8537-88EDE46CA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25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57" name="Oval 2878">
              <a:extLst>
                <a:ext uri="{FF2B5EF4-FFF2-40B4-BE49-F238E27FC236}">
                  <a16:creationId xmlns:a16="http://schemas.microsoft.com/office/drawing/2014/main" id="{C1860605-F710-4A45-BB20-0A6735C83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" y="226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58" name="Oval 2879">
              <a:extLst>
                <a:ext uri="{FF2B5EF4-FFF2-40B4-BE49-F238E27FC236}">
                  <a16:creationId xmlns:a16="http://schemas.microsoft.com/office/drawing/2014/main" id="{6BF07267-42B4-4536-86E3-88975E35BE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" y="226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59" name="Oval 2880">
              <a:extLst>
                <a:ext uri="{FF2B5EF4-FFF2-40B4-BE49-F238E27FC236}">
                  <a16:creationId xmlns:a16="http://schemas.microsoft.com/office/drawing/2014/main" id="{A51F508E-D747-44D5-BC79-D99B49CE9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228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60" name="Oval 2881">
              <a:extLst>
                <a:ext uri="{FF2B5EF4-FFF2-40B4-BE49-F238E27FC236}">
                  <a16:creationId xmlns:a16="http://schemas.microsoft.com/office/drawing/2014/main" id="{9158ABE4-B1C0-4DC5-B4B3-C578B87C5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27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61" name="Oval 2882">
              <a:extLst>
                <a:ext uri="{FF2B5EF4-FFF2-40B4-BE49-F238E27FC236}">
                  <a16:creationId xmlns:a16="http://schemas.microsoft.com/office/drawing/2014/main" id="{76F448A5-B44B-44C3-85D2-21EC1E616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299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62" name="Oval 2883">
              <a:extLst>
                <a:ext uri="{FF2B5EF4-FFF2-40B4-BE49-F238E27FC236}">
                  <a16:creationId xmlns:a16="http://schemas.microsoft.com/office/drawing/2014/main" id="{0033108E-53F5-4ED7-97B0-353CE2573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" y="2309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63" name="Oval 2884">
              <a:extLst>
                <a:ext uri="{FF2B5EF4-FFF2-40B4-BE49-F238E27FC236}">
                  <a16:creationId xmlns:a16="http://schemas.microsoft.com/office/drawing/2014/main" id="{AB368666-5DDE-447D-9DBC-844249F91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" y="228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64" name="Oval 2885">
              <a:extLst>
                <a:ext uri="{FF2B5EF4-FFF2-40B4-BE49-F238E27FC236}">
                  <a16:creationId xmlns:a16="http://schemas.microsoft.com/office/drawing/2014/main" id="{5E23613D-89CD-4FD9-A526-14E53B0A8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" y="2320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65" name="Oval 2886">
              <a:extLst>
                <a:ext uri="{FF2B5EF4-FFF2-40B4-BE49-F238E27FC236}">
                  <a16:creationId xmlns:a16="http://schemas.microsoft.com/office/drawing/2014/main" id="{39E84EF6-86E0-482B-8DBE-875483244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333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66" name="Oval 2887">
              <a:extLst>
                <a:ext uri="{FF2B5EF4-FFF2-40B4-BE49-F238E27FC236}">
                  <a16:creationId xmlns:a16="http://schemas.microsoft.com/office/drawing/2014/main" id="{EF8123BE-1D76-4126-857F-DD25117CD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234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67" name="Oval 2888">
              <a:extLst>
                <a:ext uri="{FF2B5EF4-FFF2-40B4-BE49-F238E27FC236}">
                  <a16:creationId xmlns:a16="http://schemas.microsoft.com/office/drawing/2014/main" id="{293C7031-7A90-481A-A40F-016D7B46B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236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68" name="Oval 2889">
              <a:extLst>
                <a:ext uri="{FF2B5EF4-FFF2-40B4-BE49-F238E27FC236}">
                  <a16:creationId xmlns:a16="http://schemas.microsoft.com/office/drawing/2014/main" id="{3FB876F2-35E8-4CE1-A74E-AAA9F535C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3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69" name="Oval 2890">
              <a:extLst>
                <a:ext uri="{FF2B5EF4-FFF2-40B4-BE49-F238E27FC236}">
                  <a16:creationId xmlns:a16="http://schemas.microsoft.com/office/drawing/2014/main" id="{5DA71948-2EFB-43ED-B980-EA48BDAE0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230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0" name="Oval 2891">
              <a:extLst>
                <a:ext uri="{FF2B5EF4-FFF2-40B4-BE49-F238E27FC236}">
                  <a16:creationId xmlns:a16="http://schemas.microsoft.com/office/drawing/2014/main" id="{88907317-1022-4DB6-8FF1-ECC12D6B8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7" y="230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1" name="Oval 2892">
              <a:extLst>
                <a:ext uri="{FF2B5EF4-FFF2-40B4-BE49-F238E27FC236}">
                  <a16:creationId xmlns:a16="http://schemas.microsoft.com/office/drawing/2014/main" id="{531FA577-49BC-4DC0-8AF2-BB862F663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216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2" name="Oval 2893">
              <a:extLst>
                <a:ext uri="{FF2B5EF4-FFF2-40B4-BE49-F238E27FC236}">
                  <a16:creationId xmlns:a16="http://schemas.microsoft.com/office/drawing/2014/main" id="{F3986DBC-B632-46EC-9FBC-56E639C23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2393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3" name="Oval 2894">
              <a:extLst>
                <a:ext uri="{FF2B5EF4-FFF2-40B4-BE49-F238E27FC236}">
                  <a16:creationId xmlns:a16="http://schemas.microsoft.com/office/drawing/2014/main" id="{98C372B7-D02F-49B3-8E51-7F16EA362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224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4" name="Oval 2895">
              <a:extLst>
                <a:ext uri="{FF2B5EF4-FFF2-40B4-BE49-F238E27FC236}">
                  <a16:creationId xmlns:a16="http://schemas.microsoft.com/office/drawing/2014/main" id="{E52DE91A-846C-40F2-8488-5746AE61A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6" y="2249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5" name="Oval 2896">
              <a:extLst>
                <a:ext uri="{FF2B5EF4-FFF2-40B4-BE49-F238E27FC236}">
                  <a16:creationId xmlns:a16="http://schemas.microsoft.com/office/drawing/2014/main" id="{0F5D0195-24FE-49DE-BC98-7628E9E89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2231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6" name="Oval 2897">
              <a:extLst>
                <a:ext uri="{FF2B5EF4-FFF2-40B4-BE49-F238E27FC236}">
                  <a16:creationId xmlns:a16="http://schemas.microsoft.com/office/drawing/2014/main" id="{5DE4E764-A6BD-4D30-A33B-8964D3A84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2262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7" name="Oval 2898">
              <a:extLst>
                <a:ext uri="{FF2B5EF4-FFF2-40B4-BE49-F238E27FC236}">
                  <a16:creationId xmlns:a16="http://schemas.microsoft.com/office/drawing/2014/main" id="{5AC6103E-F01A-4782-9AC7-831A88363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0" y="228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8" name="Oval 2899">
              <a:extLst>
                <a:ext uri="{FF2B5EF4-FFF2-40B4-BE49-F238E27FC236}">
                  <a16:creationId xmlns:a16="http://schemas.microsoft.com/office/drawing/2014/main" id="{E706FFBF-722C-49E1-9006-4DD7CBF93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6" y="2179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79" name="Oval 2900">
              <a:extLst>
                <a:ext uri="{FF2B5EF4-FFF2-40B4-BE49-F238E27FC236}">
                  <a16:creationId xmlns:a16="http://schemas.microsoft.com/office/drawing/2014/main" id="{7B91B04E-DCB4-4B1B-84E5-246E64B2D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6" y="210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80" name="Oval 2901">
              <a:extLst>
                <a:ext uri="{FF2B5EF4-FFF2-40B4-BE49-F238E27FC236}">
                  <a16:creationId xmlns:a16="http://schemas.microsoft.com/office/drawing/2014/main" id="{13A99AE4-2534-4D4B-8E5D-AE17F4C48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2090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81" name="Oval 2902">
              <a:extLst>
                <a:ext uri="{FF2B5EF4-FFF2-40B4-BE49-F238E27FC236}">
                  <a16:creationId xmlns:a16="http://schemas.microsoft.com/office/drawing/2014/main" id="{4E3B9C8F-EBFA-4E31-AFBF-9FA56E651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6" y="207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82" name="Oval 2903">
              <a:extLst>
                <a:ext uri="{FF2B5EF4-FFF2-40B4-BE49-F238E27FC236}">
                  <a16:creationId xmlns:a16="http://schemas.microsoft.com/office/drawing/2014/main" id="{7DA4243B-411C-4BEC-90CB-6737661EF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4" y="209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83" name="Oval 2904">
              <a:extLst>
                <a:ext uri="{FF2B5EF4-FFF2-40B4-BE49-F238E27FC236}">
                  <a16:creationId xmlns:a16="http://schemas.microsoft.com/office/drawing/2014/main" id="{C6A10E1C-CD7D-4EA1-97FF-0C54C2161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204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84" name="Oval 2905">
              <a:extLst>
                <a:ext uri="{FF2B5EF4-FFF2-40B4-BE49-F238E27FC236}">
                  <a16:creationId xmlns:a16="http://schemas.microsoft.com/office/drawing/2014/main" id="{92E0F445-1946-440D-81A9-1001AE1BF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20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85" name="Oval 2906">
              <a:extLst>
                <a:ext uri="{FF2B5EF4-FFF2-40B4-BE49-F238E27FC236}">
                  <a16:creationId xmlns:a16="http://schemas.microsoft.com/office/drawing/2014/main" id="{BADA5432-0DA5-4982-A5D0-3EB7C3940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01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86" name="Oval 2907">
              <a:extLst>
                <a:ext uri="{FF2B5EF4-FFF2-40B4-BE49-F238E27FC236}">
                  <a16:creationId xmlns:a16="http://schemas.microsoft.com/office/drawing/2014/main" id="{AEBB3223-7F36-4714-8711-BD4B4CD00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" y="203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87" name="Oval 2908">
              <a:extLst>
                <a:ext uri="{FF2B5EF4-FFF2-40B4-BE49-F238E27FC236}">
                  <a16:creationId xmlns:a16="http://schemas.microsoft.com/office/drawing/2014/main" id="{56EB7C4F-4BCB-4DAF-8672-2D8B0DBFD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2025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88" name="Oval 2909">
              <a:extLst>
                <a:ext uri="{FF2B5EF4-FFF2-40B4-BE49-F238E27FC236}">
                  <a16:creationId xmlns:a16="http://schemas.microsoft.com/office/drawing/2014/main" id="{300DCAB0-C62F-4CCF-BC04-268F06F79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1996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89" name="Oval 2910">
              <a:extLst>
                <a:ext uri="{FF2B5EF4-FFF2-40B4-BE49-F238E27FC236}">
                  <a16:creationId xmlns:a16="http://schemas.microsoft.com/office/drawing/2014/main" id="{D00EEA39-B2FC-4DFC-89DC-3E41FB771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199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0" name="Oval 2911">
              <a:extLst>
                <a:ext uri="{FF2B5EF4-FFF2-40B4-BE49-F238E27FC236}">
                  <a16:creationId xmlns:a16="http://schemas.microsoft.com/office/drawing/2014/main" id="{13518079-13FF-4F7F-A5A5-3D1379EC4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2009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1" name="Oval 2912">
              <a:extLst>
                <a:ext uri="{FF2B5EF4-FFF2-40B4-BE49-F238E27FC236}">
                  <a16:creationId xmlns:a16="http://schemas.microsoft.com/office/drawing/2014/main" id="{AA9C8200-D1AD-4747-8593-CB57B5C52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1973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2" name="Oval 2913">
              <a:extLst>
                <a:ext uri="{FF2B5EF4-FFF2-40B4-BE49-F238E27FC236}">
                  <a16:creationId xmlns:a16="http://schemas.microsoft.com/office/drawing/2014/main" id="{D4146CED-65BA-4589-973B-9A305B5DA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19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3" name="Oval 2914">
              <a:extLst>
                <a:ext uri="{FF2B5EF4-FFF2-40B4-BE49-F238E27FC236}">
                  <a16:creationId xmlns:a16="http://schemas.microsoft.com/office/drawing/2014/main" id="{8F8FC848-B151-44B6-BFDD-4F16DB0B1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002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4" name="Oval 2915">
              <a:extLst>
                <a:ext uri="{FF2B5EF4-FFF2-40B4-BE49-F238E27FC236}">
                  <a16:creationId xmlns:a16="http://schemas.microsoft.com/office/drawing/2014/main" id="{50179472-3064-4778-BD65-45E89E75A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2015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5" name="Oval 2916">
              <a:extLst>
                <a:ext uri="{FF2B5EF4-FFF2-40B4-BE49-F238E27FC236}">
                  <a16:creationId xmlns:a16="http://schemas.microsoft.com/office/drawing/2014/main" id="{23FA9AC8-86CF-4DBD-B425-D5A44849B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200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6" name="Oval 2917">
              <a:extLst>
                <a:ext uri="{FF2B5EF4-FFF2-40B4-BE49-F238E27FC236}">
                  <a16:creationId xmlns:a16="http://schemas.microsoft.com/office/drawing/2014/main" id="{85D80D85-BB31-4DF5-A190-BDE02800B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196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7" name="Oval 2918">
              <a:extLst>
                <a:ext uri="{FF2B5EF4-FFF2-40B4-BE49-F238E27FC236}">
                  <a16:creationId xmlns:a16="http://schemas.microsoft.com/office/drawing/2014/main" id="{FFB398EA-F64A-4B6D-8F37-3AC44E905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0" y="1947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8" name="Oval 2919">
              <a:extLst>
                <a:ext uri="{FF2B5EF4-FFF2-40B4-BE49-F238E27FC236}">
                  <a16:creationId xmlns:a16="http://schemas.microsoft.com/office/drawing/2014/main" id="{D93088B8-42C2-40D1-B3C2-108F014DA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193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799" name="Oval 2920">
              <a:extLst>
                <a:ext uri="{FF2B5EF4-FFF2-40B4-BE49-F238E27FC236}">
                  <a16:creationId xmlns:a16="http://schemas.microsoft.com/office/drawing/2014/main" id="{017DC1CB-6D36-4D10-B990-7294F91F5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194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0" name="Oval 2921">
              <a:extLst>
                <a:ext uri="{FF2B5EF4-FFF2-40B4-BE49-F238E27FC236}">
                  <a16:creationId xmlns:a16="http://schemas.microsoft.com/office/drawing/2014/main" id="{36160B85-3126-440B-8C56-44F19DA4B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193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1" name="Oval 2922">
              <a:extLst>
                <a:ext uri="{FF2B5EF4-FFF2-40B4-BE49-F238E27FC236}">
                  <a16:creationId xmlns:a16="http://schemas.microsoft.com/office/drawing/2014/main" id="{E6732C26-2831-49D3-8DE7-5AEF1EF12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923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2" name="Oval 2923">
              <a:extLst>
                <a:ext uri="{FF2B5EF4-FFF2-40B4-BE49-F238E27FC236}">
                  <a16:creationId xmlns:a16="http://schemas.microsoft.com/office/drawing/2014/main" id="{3EBE9BFF-CAE0-460D-84BB-248FCBD62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193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3" name="Oval 2924">
              <a:extLst>
                <a:ext uri="{FF2B5EF4-FFF2-40B4-BE49-F238E27FC236}">
                  <a16:creationId xmlns:a16="http://schemas.microsoft.com/office/drawing/2014/main" id="{B14020F8-C749-436C-8E67-F53A9D700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192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4" name="Oval 2925">
              <a:extLst>
                <a:ext uri="{FF2B5EF4-FFF2-40B4-BE49-F238E27FC236}">
                  <a16:creationId xmlns:a16="http://schemas.microsoft.com/office/drawing/2014/main" id="{BEC97D93-973D-4919-9FB5-02FD634F0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9" y="194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5" name="Oval 2926">
              <a:extLst>
                <a:ext uri="{FF2B5EF4-FFF2-40B4-BE49-F238E27FC236}">
                  <a16:creationId xmlns:a16="http://schemas.microsoft.com/office/drawing/2014/main" id="{61A61B39-6980-4C6E-949A-D43F8A1A7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1965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6" name="Oval 2927">
              <a:extLst>
                <a:ext uri="{FF2B5EF4-FFF2-40B4-BE49-F238E27FC236}">
                  <a16:creationId xmlns:a16="http://schemas.microsoft.com/office/drawing/2014/main" id="{93001D2A-98C5-477D-A625-631D92D64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197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7" name="Oval 2928">
              <a:extLst>
                <a:ext uri="{FF2B5EF4-FFF2-40B4-BE49-F238E27FC236}">
                  <a16:creationId xmlns:a16="http://schemas.microsoft.com/office/drawing/2014/main" id="{C2ACE438-6D89-45C0-99F7-DC15DD1B9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197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8" name="Oval 2929">
              <a:extLst>
                <a:ext uri="{FF2B5EF4-FFF2-40B4-BE49-F238E27FC236}">
                  <a16:creationId xmlns:a16="http://schemas.microsoft.com/office/drawing/2014/main" id="{1355B8B7-915C-488E-910F-560A4B2A6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" y="193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09" name="Oval 2930">
              <a:extLst>
                <a:ext uri="{FF2B5EF4-FFF2-40B4-BE49-F238E27FC236}">
                  <a16:creationId xmlns:a16="http://schemas.microsoft.com/office/drawing/2014/main" id="{DBB6BFB9-D2F3-4445-AC39-12D2A82ED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195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10" name="Oval 2931">
              <a:extLst>
                <a:ext uri="{FF2B5EF4-FFF2-40B4-BE49-F238E27FC236}">
                  <a16:creationId xmlns:a16="http://schemas.microsoft.com/office/drawing/2014/main" id="{39067A35-087D-44E0-852D-4D842CFFC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197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11" name="Oval 2932">
              <a:extLst>
                <a:ext uri="{FF2B5EF4-FFF2-40B4-BE49-F238E27FC236}">
                  <a16:creationId xmlns:a16="http://schemas.microsoft.com/office/drawing/2014/main" id="{04E04C54-DEB8-4F3C-83CF-ED2020D05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197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12" name="Oval 2933">
              <a:extLst>
                <a:ext uri="{FF2B5EF4-FFF2-40B4-BE49-F238E27FC236}">
                  <a16:creationId xmlns:a16="http://schemas.microsoft.com/office/drawing/2014/main" id="{9FDD7185-7BE8-4841-ADFA-ACF41E8FE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" y="195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13" name="Oval 2934">
              <a:extLst>
                <a:ext uri="{FF2B5EF4-FFF2-40B4-BE49-F238E27FC236}">
                  <a16:creationId xmlns:a16="http://schemas.microsoft.com/office/drawing/2014/main" id="{E427CA04-9BAB-4FC9-9675-DFB21F41E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960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14" name="Oval 2935">
              <a:extLst>
                <a:ext uri="{FF2B5EF4-FFF2-40B4-BE49-F238E27FC236}">
                  <a16:creationId xmlns:a16="http://schemas.microsoft.com/office/drawing/2014/main" id="{7CA201BA-07CD-4D0D-8217-2092D07AF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1942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15" name="Oval 2936">
              <a:extLst>
                <a:ext uri="{FF2B5EF4-FFF2-40B4-BE49-F238E27FC236}">
                  <a16:creationId xmlns:a16="http://schemas.microsoft.com/office/drawing/2014/main" id="{F7090C74-2F21-4644-B0A9-6210FF9E5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196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16" name="Oval 2937">
              <a:extLst>
                <a:ext uri="{FF2B5EF4-FFF2-40B4-BE49-F238E27FC236}">
                  <a16:creationId xmlns:a16="http://schemas.microsoft.com/office/drawing/2014/main" id="{81C14EEE-8452-4599-8707-D6E280A43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198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17" name="Oval 2938">
              <a:extLst>
                <a:ext uri="{FF2B5EF4-FFF2-40B4-BE49-F238E27FC236}">
                  <a16:creationId xmlns:a16="http://schemas.microsoft.com/office/drawing/2014/main" id="{795B7D7B-DA7E-4FA5-B367-80E8545E1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5" y="198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18" name="Oval 2939">
              <a:extLst>
                <a:ext uri="{FF2B5EF4-FFF2-40B4-BE49-F238E27FC236}">
                  <a16:creationId xmlns:a16="http://schemas.microsoft.com/office/drawing/2014/main" id="{1214A557-08B7-45D5-9E35-F91C34580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202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19" name="Oval 2940">
              <a:extLst>
                <a:ext uri="{FF2B5EF4-FFF2-40B4-BE49-F238E27FC236}">
                  <a16:creationId xmlns:a16="http://schemas.microsoft.com/office/drawing/2014/main" id="{60180B98-6814-4276-8DC2-D88B67477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202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0" name="Oval 2941">
              <a:extLst>
                <a:ext uri="{FF2B5EF4-FFF2-40B4-BE49-F238E27FC236}">
                  <a16:creationId xmlns:a16="http://schemas.microsoft.com/office/drawing/2014/main" id="{BAAEC6F4-947E-4129-8F76-DAE939FB1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0" y="203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1" name="Oval 2942">
              <a:extLst>
                <a:ext uri="{FF2B5EF4-FFF2-40B4-BE49-F238E27FC236}">
                  <a16:creationId xmlns:a16="http://schemas.microsoft.com/office/drawing/2014/main" id="{3BAB1BD0-681D-49AA-B75D-388F86A6D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03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2" name="Oval 2943">
              <a:extLst>
                <a:ext uri="{FF2B5EF4-FFF2-40B4-BE49-F238E27FC236}">
                  <a16:creationId xmlns:a16="http://schemas.microsoft.com/office/drawing/2014/main" id="{D45D6C82-9F50-481A-A897-2B15DEF01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204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3" name="Oval 2944">
              <a:extLst>
                <a:ext uri="{FF2B5EF4-FFF2-40B4-BE49-F238E27FC236}">
                  <a16:creationId xmlns:a16="http://schemas.microsoft.com/office/drawing/2014/main" id="{B11BE5B5-B51D-47F4-AA88-8CC99567B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207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4" name="Oval 2945">
              <a:extLst>
                <a:ext uri="{FF2B5EF4-FFF2-40B4-BE49-F238E27FC236}">
                  <a16:creationId xmlns:a16="http://schemas.microsoft.com/office/drawing/2014/main" id="{674770C6-ADEB-4957-B166-DDFCFC464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12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5" name="Oval 2946">
              <a:extLst>
                <a:ext uri="{FF2B5EF4-FFF2-40B4-BE49-F238E27FC236}">
                  <a16:creationId xmlns:a16="http://schemas.microsoft.com/office/drawing/2014/main" id="{1C4958CE-C1CB-410F-8727-C41B87DB4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" y="214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6" name="Oval 2947">
              <a:extLst>
                <a:ext uri="{FF2B5EF4-FFF2-40B4-BE49-F238E27FC236}">
                  <a16:creationId xmlns:a16="http://schemas.microsoft.com/office/drawing/2014/main" id="{D6C0D938-1AEE-4378-983C-923AB381D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213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7" name="Oval 2948">
              <a:extLst>
                <a:ext uri="{FF2B5EF4-FFF2-40B4-BE49-F238E27FC236}">
                  <a16:creationId xmlns:a16="http://schemas.microsoft.com/office/drawing/2014/main" id="{8F178F0B-3185-4771-85F0-A81D63315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7" y="216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8" name="Oval 2949">
              <a:extLst>
                <a:ext uri="{FF2B5EF4-FFF2-40B4-BE49-F238E27FC236}">
                  <a16:creationId xmlns:a16="http://schemas.microsoft.com/office/drawing/2014/main" id="{45D41621-0AB6-4517-8CE2-08523C069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2174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29" name="Oval 2950">
              <a:extLst>
                <a:ext uri="{FF2B5EF4-FFF2-40B4-BE49-F238E27FC236}">
                  <a16:creationId xmlns:a16="http://schemas.microsoft.com/office/drawing/2014/main" id="{9B244407-B600-4E34-8282-FEDFFC6CE1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17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0" name="Oval 2951">
              <a:extLst>
                <a:ext uri="{FF2B5EF4-FFF2-40B4-BE49-F238E27FC236}">
                  <a16:creationId xmlns:a16="http://schemas.microsoft.com/office/drawing/2014/main" id="{28B76F12-E4FD-47B8-9E24-BD36D33DE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2174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1" name="Oval 2952">
              <a:extLst>
                <a:ext uri="{FF2B5EF4-FFF2-40B4-BE49-F238E27FC236}">
                  <a16:creationId xmlns:a16="http://schemas.microsoft.com/office/drawing/2014/main" id="{50832917-B58F-4C83-BAF9-F11D385B7F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6" y="2085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2" name="Oval 2953">
              <a:extLst>
                <a:ext uri="{FF2B5EF4-FFF2-40B4-BE49-F238E27FC236}">
                  <a16:creationId xmlns:a16="http://schemas.microsoft.com/office/drawing/2014/main" id="{7E49C46B-C6B1-4C10-B6C2-FC76B3BF5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056"/>
              <a:ext cx="10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3" name="Oval 2954">
              <a:extLst>
                <a:ext uri="{FF2B5EF4-FFF2-40B4-BE49-F238E27FC236}">
                  <a16:creationId xmlns:a16="http://schemas.microsoft.com/office/drawing/2014/main" id="{AA75DF1F-D356-4D78-B291-2D06E1CB1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05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4" name="Oval 2955">
              <a:extLst>
                <a:ext uri="{FF2B5EF4-FFF2-40B4-BE49-F238E27FC236}">
                  <a16:creationId xmlns:a16="http://schemas.microsoft.com/office/drawing/2014/main" id="{45157715-DAEC-4D4E-BF77-E73BCFCFE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" y="202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5" name="Oval 2956">
              <a:extLst>
                <a:ext uri="{FF2B5EF4-FFF2-40B4-BE49-F238E27FC236}">
                  <a16:creationId xmlns:a16="http://schemas.microsoft.com/office/drawing/2014/main" id="{96799E15-6D7C-4B8E-BF40-B5FA58054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197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6" name="Oval 2957">
              <a:extLst>
                <a:ext uri="{FF2B5EF4-FFF2-40B4-BE49-F238E27FC236}">
                  <a16:creationId xmlns:a16="http://schemas.microsoft.com/office/drawing/2014/main" id="{8E5E32CF-BFFE-4CDC-926B-08EC5C09C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94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7" name="Oval 2958">
              <a:extLst>
                <a:ext uri="{FF2B5EF4-FFF2-40B4-BE49-F238E27FC236}">
                  <a16:creationId xmlns:a16="http://schemas.microsoft.com/office/drawing/2014/main" id="{5EEE0E36-AF82-4D3C-B9FE-4C1246E61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195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8" name="Oval 2959">
              <a:extLst>
                <a:ext uri="{FF2B5EF4-FFF2-40B4-BE49-F238E27FC236}">
                  <a16:creationId xmlns:a16="http://schemas.microsoft.com/office/drawing/2014/main" id="{B88104BE-D630-4284-8035-F7E03140F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193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39" name="Oval 2960">
              <a:extLst>
                <a:ext uri="{FF2B5EF4-FFF2-40B4-BE49-F238E27FC236}">
                  <a16:creationId xmlns:a16="http://schemas.microsoft.com/office/drawing/2014/main" id="{0E16507D-BC56-4478-B630-DE94288AE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0" y="1955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0" name="Oval 2961">
              <a:extLst>
                <a:ext uri="{FF2B5EF4-FFF2-40B4-BE49-F238E27FC236}">
                  <a16:creationId xmlns:a16="http://schemas.microsoft.com/office/drawing/2014/main" id="{3B785EE1-09F8-4E8E-A59F-487F3B837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1976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1" name="Oval 2962">
              <a:extLst>
                <a:ext uri="{FF2B5EF4-FFF2-40B4-BE49-F238E27FC236}">
                  <a16:creationId xmlns:a16="http://schemas.microsoft.com/office/drawing/2014/main" id="{4C62B40E-378B-4510-9376-0C97FB9F5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1989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2" name="Oval 2963">
              <a:extLst>
                <a:ext uri="{FF2B5EF4-FFF2-40B4-BE49-F238E27FC236}">
                  <a16:creationId xmlns:a16="http://schemas.microsoft.com/office/drawing/2014/main" id="{F984FA2A-D449-4A20-8240-2E30E1340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199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3" name="Oval 2964">
              <a:extLst>
                <a:ext uri="{FF2B5EF4-FFF2-40B4-BE49-F238E27FC236}">
                  <a16:creationId xmlns:a16="http://schemas.microsoft.com/office/drawing/2014/main" id="{56996C15-78ED-45A6-A0B1-747D1F2AF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2028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4" name="Oval 2965">
              <a:extLst>
                <a:ext uri="{FF2B5EF4-FFF2-40B4-BE49-F238E27FC236}">
                  <a16:creationId xmlns:a16="http://schemas.microsoft.com/office/drawing/2014/main" id="{638EB643-0465-46DF-8C7C-514609E0F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201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5" name="Oval 2966">
              <a:extLst>
                <a:ext uri="{FF2B5EF4-FFF2-40B4-BE49-F238E27FC236}">
                  <a16:creationId xmlns:a16="http://schemas.microsoft.com/office/drawing/2014/main" id="{2B829639-3FCD-4255-ABAF-CE01BC28C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199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6" name="Oval 2967">
              <a:extLst>
                <a:ext uri="{FF2B5EF4-FFF2-40B4-BE49-F238E27FC236}">
                  <a16:creationId xmlns:a16="http://schemas.microsoft.com/office/drawing/2014/main" id="{72203F5D-67A3-4777-993F-103D07C05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2015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7" name="Oval 2968">
              <a:extLst>
                <a:ext uri="{FF2B5EF4-FFF2-40B4-BE49-F238E27FC236}">
                  <a16:creationId xmlns:a16="http://schemas.microsoft.com/office/drawing/2014/main" id="{17546B15-0EA4-4B19-96A4-92C4172CA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203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8" name="Oval 2969">
              <a:extLst>
                <a:ext uri="{FF2B5EF4-FFF2-40B4-BE49-F238E27FC236}">
                  <a16:creationId xmlns:a16="http://schemas.microsoft.com/office/drawing/2014/main" id="{2C1455DA-4402-4C54-9321-5E4091CC1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" y="200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49" name="Oval 2970">
              <a:extLst>
                <a:ext uri="{FF2B5EF4-FFF2-40B4-BE49-F238E27FC236}">
                  <a16:creationId xmlns:a16="http://schemas.microsoft.com/office/drawing/2014/main" id="{8A0931E5-84A6-4E84-9C86-326B8BDBC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2028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0" name="Oval 2971">
              <a:extLst>
                <a:ext uri="{FF2B5EF4-FFF2-40B4-BE49-F238E27FC236}">
                  <a16:creationId xmlns:a16="http://schemas.microsoft.com/office/drawing/2014/main" id="{9A56E41A-BDFB-444B-AABC-EB6FBE1A9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8" y="2046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1" name="Oval 2972">
              <a:extLst>
                <a:ext uri="{FF2B5EF4-FFF2-40B4-BE49-F238E27FC236}">
                  <a16:creationId xmlns:a16="http://schemas.microsoft.com/office/drawing/2014/main" id="{E64A866D-9195-4C1A-B15C-E49650DA8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205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2" name="Oval 2973">
              <a:extLst>
                <a:ext uri="{FF2B5EF4-FFF2-40B4-BE49-F238E27FC236}">
                  <a16:creationId xmlns:a16="http://schemas.microsoft.com/office/drawing/2014/main" id="{98C45AF6-097D-44CC-A21D-612799B77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209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3" name="Oval 2974">
              <a:extLst>
                <a:ext uri="{FF2B5EF4-FFF2-40B4-BE49-F238E27FC236}">
                  <a16:creationId xmlns:a16="http://schemas.microsoft.com/office/drawing/2014/main" id="{5FE82446-8935-48B8-91D9-0A2DBC408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080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4" name="Oval 2975">
              <a:extLst>
                <a:ext uri="{FF2B5EF4-FFF2-40B4-BE49-F238E27FC236}">
                  <a16:creationId xmlns:a16="http://schemas.microsoft.com/office/drawing/2014/main" id="{7A4AFAD0-1B24-433E-9745-E0358735E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2088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5" name="Oval 2976">
              <a:extLst>
                <a:ext uri="{FF2B5EF4-FFF2-40B4-BE49-F238E27FC236}">
                  <a16:creationId xmlns:a16="http://schemas.microsoft.com/office/drawing/2014/main" id="{F069FCC6-64E3-4EC4-A757-0D0403E9A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207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6" name="Oval 2977">
              <a:extLst>
                <a:ext uri="{FF2B5EF4-FFF2-40B4-BE49-F238E27FC236}">
                  <a16:creationId xmlns:a16="http://schemas.microsoft.com/office/drawing/2014/main" id="{75369AD3-AF23-47D2-98AA-62E47AF4A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9" y="204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7" name="Oval 2978">
              <a:extLst>
                <a:ext uri="{FF2B5EF4-FFF2-40B4-BE49-F238E27FC236}">
                  <a16:creationId xmlns:a16="http://schemas.microsoft.com/office/drawing/2014/main" id="{CA39C033-044C-4FE1-A081-808E9B8BF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7" y="2137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8" name="Oval 2979">
              <a:extLst>
                <a:ext uri="{FF2B5EF4-FFF2-40B4-BE49-F238E27FC236}">
                  <a16:creationId xmlns:a16="http://schemas.microsoft.com/office/drawing/2014/main" id="{A223380F-11D2-4A6A-AF64-F70BBD185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2" y="2153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59" name="Oval 2980">
              <a:extLst>
                <a:ext uri="{FF2B5EF4-FFF2-40B4-BE49-F238E27FC236}">
                  <a16:creationId xmlns:a16="http://schemas.microsoft.com/office/drawing/2014/main" id="{D8EAD5E0-4E28-461C-B88D-34E297996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6" y="215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60" name="Oval 2981">
              <a:extLst>
                <a:ext uri="{FF2B5EF4-FFF2-40B4-BE49-F238E27FC236}">
                  <a16:creationId xmlns:a16="http://schemas.microsoft.com/office/drawing/2014/main" id="{E52B1D20-D0B1-4CCD-899B-2D5C9FF03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214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61" name="Oval 2982">
              <a:extLst>
                <a:ext uri="{FF2B5EF4-FFF2-40B4-BE49-F238E27FC236}">
                  <a16:creationId xmlns:a16="http://schemas.microsoft.com/office/drawing/2014/main" id="{42F0116E-4C6C-4E30-A605-2D9FFC5E3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211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62" name="Oval 2983">
              <a:extLst>
                <a:ext uri="{FF2B5EF4-FFF2-40B4-BE49-F238E27FC236}">
                  <a16:creationId xmlns:a16="http://schemas.microsoft.com/office/drawing/2014/main" id="{7D223CB7-A6B1-409C-9345-54B3CAB50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214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63" name="Oval 2984">
              <a:extLst>
                <a:ext uri="{FF2B5EF4-FFF2-40B4-BE49-F238E27FC236}">
                  <a16:creationId xmlns:a16="http://schemas.microsoft.com/office/drawing/2014/main" id="{AAC3667F-5E5E-4EFE-B685-A4086BF9B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148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64" name="Oval 2985">
              <a:extLst>
                <a:ext uri="{FF2B5EF4-FFF2-40B4-BE49-F238E27FC236}">
                  <a16:creationId xmlns:a16="http://schemas.microsoft.com/office/drawing/2014/main" id="{364CB2A6-37B0-48CD-B200-11DE3D504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216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65" name="Oval 2986">
              <a:extLst>
                <a:ext uri="{FF2B5EF4-FFF2-40B4-BE49-F238E27FC236}">
                  <a16:creationId xmlns:a16="http://schemas.microsoft.com/office/drawing/2014/main" id="{E2B34FCE-4BC7-4E38-824B-AE73B46A7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216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66" name="Oval 2987">
              <a:extLst>
                <a:ext uri="{FF2B5EF4-FFF2-40B4-BE49-F238E27FC236}">
                  <a16:creationId xmlns:a16="http://schemas.microsoft.com/office/drawing/2014/main" id="{EFB30605-60EF-40CA-8608-FEAFF05B0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2200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67" name="Oval 2988">
              <a:extLst>
                <a:ext uri="{FF2B5EF4-FFF2-40B4-BE49-F238E27FC236}">
                  <a16:creationId xmlns:a16="http://schemas.microsoft.com/office/drawing/2014/main" id="{F4CDB4F9-A06B-448F-A5AA-06F273667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218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68" name="Oval 2989">
              <a:extLst>
                <a:ext uri="{FF2B5EF4-FFF2-40B4-BE49-F238E27FC236}">
                  <a16:creationId xmlns:a16="http://schemas.microsoft.com/office/drawing/2014/main" id="{BD6695B8-898E-4400-BA54-3BBAEB67D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21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69" name="Oval 2990">
              <a:extLst>
                <a:ext uri="{FF2B5EF4-FFF2-40B4-BE49-F238E27FC236}">
                  <a16:creationId xmlns:a16="http://schemas.microsoft.com/office/drawing/2014/main" id="{1313911F-41D5-47A6-B274-C124808B8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7" y="223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0" name="Oval 2991">
              <a:extLst>
                <a:ext uri="{FF2B5EF4-FFF2-40B4-BE49-F238E27FC236}">
                  <a16:creationId xmlns:a16="http://schemas.microsoft.com/office/drawing/2014/main" id="{B4F1B976-F390-4E83-9239-D4EB434A3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7" y="224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1" name="Oval 2992">
              <a:extLst>
                <a:ext uri="{FF2B5EF4-FFF2-40B4-BE49-F238E27FC236}">
                  <a16:creationId xmlns:a16="http://schemas.microsoft.com/office/drawing/2014/main" id="{625AC236-C0D3-48AC-884C-868B8D2B0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20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2" name="Oval 2993">
              <a:extLst>
                <a:ext uri="{FF2B5EF4-FFF2-40B4-BE49-F238E27FC236}">
                  <a16:creationId xmlns:a16="http://schemas.microsoft.com/office/drawing/2014/main" id="{01FB8EB8-BD41-4555-BAB8-1BFFE2F5B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3" y="219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3" name="Oval 2994">
              <a:extLst>
                <a:ext uri="{FF2B5EF4-FFF2-40B4-BE49-F238E27FC236}">
                  <a16:creationId xmlns:a16="http://schemas.microsoft.com/office/drawing/2014/main" id="{ACC5C64A-BF1E-4B10-909B-0009957D7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220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4" name="Oval 2995">
              <a:extLst>
                <a:ext uri="{FF2B5EF4-FFF2-40B4-BE49-F238E27FC236}">
                  <a16:creationId xmlns:a16="http://schemas.microsoft.com/office/drawing/2014/main" id="{7B64238A-9D91-4038-A8DD-369B6D726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2" y="222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5" name="Oval 2996">
              <a:extLst>
                <a:ext uri="{FF2B5EF4-FFF2-40B4-BE49-F238E27FC236}">
                  <a16:creationId xmlns:a16="http://schemas.microsoft.com/office/drawing/2014/main" id="{C66D70A5-4E0A-4BE4-A562-BFFDBF89C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3" y="222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6" name="Oval 2997">
              <a:extLst>
                <a:ext uri="{FF2B5EF4-FFF2-40B4-BE49-F238E27FC236}">
                  <a16:creationId xmlns:a16="http://schemas.microsoft.com/office/drawing/2014/main" id="{EB645CCD-3311-4C12-AEDE-736D9455D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224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7" name="Oval 2998">
              <a:extLst>
                <a:ext uri="{FF2B5EF4-FFF2-40B4-BE49-F238E27FC236}">
                  <a16:creationId xmlns:a16="http://schemas.microsoft.com/office/drawing/2014/main" id="{495B5491-C097-44F1-8383-3CFA1156D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27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8" name="Oval 2999">
              <a:extLst>
                <a:ext uri="{FF2B5EF4-FFF2-40B4-BE49-F238E27FC236}">
                  <a16:creationId xmlns:a16="http://schemas.microsoft.com/office/drawing/2014/main" id="{AE011EE2-88A1-4F9D-AC50-F40A1CE2A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2265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79" name="Oval 3000">
              <a:extLst>
                <a:ext uri="{FF2B5EF4-FFF2-40B4-BE49-F238E27FC236}">
                  <a16:creationId xmlns:a16="http://schemas.microsoft.com/office/drawing/2014/main" id="{C8C798AE-0B38-4CDB-8755-BC89A9CC1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8" y="226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80" name="Oval 3001">
              <a:extLst>
                <a:ext uri="{FF2B5EF4-FFF2-40B4-BE49-F238E27FC236}">
                  <a16:creationId xmlns:a16="http://schemas.microsoft.com/office/drawing/2014/main" id="{44ED5902-C35E-48C3-B159-8A8DC0AF1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8" y="2210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81" name="Oval 3002">
              <a:extLst>
                <a:ext uri="{FF2B5EF4-FFF2-40B4-BE49-F238E27FC236}">
                  <a16:creationId xmlns:a16="http://schemas.microsoft.com/office/drawing/2014/main" id="{AEC089BB-B4B1-434D-BED5-ED8FBE98B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2108"/>
              <a:ext cx="10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82" name="Oval 3003">
              <a:extLst>
                <a:ext uri="{FF2B5EF4-FFF2-40B4-BE49-F238E27FC236}">
                  <a16:creationId xmlns:a16="http://schemas.microsoft.com/office/drawing/2014/main" id="{16F2F7C6-936D-415C-AE49-F90F80A33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12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83" name="Oval 3004">
              <a:extLst>
                <a:ext uri="{FF2B5EF4-FFF2-40B4-BE49-F238E27FC236}">
                  <a16:creationId xmlns:a16="http://schemas.microsoft.com/office/drawing/2014/main" id="{6AD0DE17-1CED-43A7-B70F-927682406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211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84" name="Oval 3005">
              <a:extLst>
                <a:ext uri="{FF2B5EF4-FFF2-40B4-BE49-F238E27FC236}">
                  <a16:creationId xmlns:a16="http://schemas.microsoft.com/office/drawing/2014/main" id="{DE003242-222B-4432-B6C6-AAC63A5AB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2101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85" name="Oval 3006">
              <a:extLst>
                <a:ext uri="{FF2B5EF4-FFF2-40B4-BE49-F238E27FC236}">
                  <a16:creationId xmlns:a16="http://schemas.microsoft.com/office/drawing/2014/main" id="{DD9C8ECF-B3B2-4A89-B17F-BD910836E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10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86" name="Oval 3007">
              <a:extLst>
                <a:ext uri="{FF2B5EF4-FFF2-40B4-BE49-F238E27FC236}">
                  <a16:creationId xmlns:a16="http://schemas.microsoft.com/office/drawing/2014/main" id="{01567CA1-CFF5-4BCE-B9FD-358520946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05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87" name="Oval 3008">
              <a:extLst>
                <a:ext uri="{FF2B5EF4-FFF2-40B4-BE49-F238E27FC236}">
                  <a16:creationId xmlns:a16="http://schemas.microsoft.com/office/drawing/2014/main" id="{4820C75C-8277-4ACB-9411-3A966055A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04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88" name="Oval 3009">
              <a:extLst>
                <a:ext uri="{FF2B5EF4-FFF2-40B4-BE49-F238E27FC236}">
                  <a16:creationId xmlns:a16="http://schemas.microsoft.com/office/drawing/2014/main" id="{E66FAFF6-0546-4CF9-972B-74A01AC54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197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89" name="Oval 3010">
              <a:extLst>
                <a:ext uri="{FF2B5EF4-FFF2-40B4-BE49-F238E27FC236}">
                  <a16:creationId xmlns:a16="http://schemas.microsoft.com/office/drawing/2014/main" id="{02571E34-086A-4A12-88D3-698154667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" y="2041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90" name="Oval 3011">
              <a:extLst>
                <a:ext uri="{FF2B5EF4-FFF2-40B4-BE49-F238E27FC236}">
                  <a16:creationId xmlns:a16="http://schemas.microsoft.com/office/drawing/2014/main" id="{1FCB0D09-2552-4DCE-B5E1-D47BE7F3D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211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91" name="Oval 3012">
              <a:extLst>
                <a:ext uri="{FF2B5EF4-FFF2-40B4-BE49-F238E27FC236}">
                  <a16:creationId xmlns:a16="http://schemas.microsoft.com/office/drawing/2014/main" id="{02F1A31C-4050-4404-A5C9-1D41D18BA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2325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92" name="Oval 3013">
              <a:extLst>
                <a:ext uri="{FF2B5EF4-FFF2-40B4-BE49-F238E27FC236}">
                  <a16:creationId xmlns:a16="http://schemas.microsoft.com/office/drawing/2014/main" id="{AE9B51F8-E9A1-4E9B-98A7-A563C058A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233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93" name="Oval 3014">
              <a:extLst>
                <a:ext uri="{FF2B5EF4-FFF2-40B4-BE49-F238E27FC236}">
                  <a16:creationId xmlns:a16="http://schemas.microsoft.com/office/drawing/2014/main" id="{D6968693-D359-4441-B850-E8D185748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35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94" name="Oval 3015">
              <a:extLst>
                <a:ext uri="{FF2B5EF4-FFF2-40B4-BE49-F238E27FC236}">
                  <a16:creationId xmlns:a16="http://schemas.microsoft.com/office/drawing/2014/main" id="{2B6D5FCB-7B75-4943-8102-6BD642FEF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234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95" name="Oval 3016">
              <a:extLst>
                <a:ext uri="{FF2B5EF4-FFF2-40B4-BE49-F238E27FC236}">
                  <a16:creationId xmlns:a16="http://schemas.microsoft.com/office/drawing/2014/main" id="{E7C0B080-1CE4-4F07-A87E-058F66FA3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2309"/>
              <a:ext cx="10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96" name="Oval 3017">
              <a:extLst>
                <a:ext uri="{FF2B5EF4-FFF2-40B4-BE49-F238E27FC236}">
                  <a16:creationId xmlns:a16="http://schemas.microsoft.com/office/drawing/2014/main" id="{9DFB6F98-7F17-4C2E-9C3A-4766C5F71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7" y="226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97" name="Oval 3018">
              <a:extLst>
                <a:ext uri="{FF2B5EF4-FFF2-40B4-BE49-F238E27FC236}">
                  <a16:creationId xmlns:a16="http://schemas.microsoft.com/office/drawing/2014/main" id="{A8C5FDD0-9D03-4882-9D31-E5B51DDB9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" y="225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98" name="Oval 3019">
              <a:extLst>
                <a:ext uri="{FF2B5EF4-FFF2-40B4-BE49-F238E27FC236}">
                  <a16:creationId xmlns:a16="http://schemas.microsoft.com/office/drawing/2014/main" id="{EE65935D-CE57-45C7-82EA-90331A380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17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899" name="Oval 3020">
              <a:extLst>
                <a:ext uri="{FF2B5EF4-FFF2-40B4-BE49-F238E27FC236}">
                  <a16:creationId xmlns:a16="http://schemas.microsoft.com/office/drawing/2014/main" id="{F86042F8-BCFF-4A00-BA20-6EF22F394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3" y="223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00" name="Oval 3021">
              <a:extLst>
                <a:ext uri="{FF2B5EF4-FFF2-40B4-BE49-F238E27FC236}">
                  <a16:creationId xmlns:a16="http://schemas.microsoft.com/office/drawing/2014/main" id="{9F822A20-0BE2-4D92-95D9-AE41716EB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2267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01" name="Oval 3022">
              <a:extLst>
                <a:ext uri="{FF2B5EF4-FFF2-40B4-BE49-F238E27FC236}">
                  <a16:creationId xmlns:a16="http://schemas.microsoft.com/office/drawing/2014/main" id="{87E98276-AC0F-47CF-B2CA-00B54ED40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234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02" name="Oval 3023">
              <a:extLst>
                <a:ext uri="{FF2B5EF4-FFF2-40B4-BE49-F238E27FC236}">
                  <a16:creationId xmlns:a16="http://schemas.microsoft.com/office/drawing/2014/main" id="{CA0BD20C-1B1F-46A4-B22C-42D84AB9B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219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03" name="Oval 3024">
              <a:extLst>
                <a:ext uri="{FF2B5EF4-FFF2-40B4-BE49-F238E27FC236}">
                  <a16:creationId xmlns:a16="http://schemas.microsoft.com/office/drawing/2014/main" id="{E7C9C4A0-C140-4EE7-B646-60B1D39EF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2075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04" name="Oval 3025">
              <a:extLst>
                <a:ext uri="{FF2B5EF4-FFF2-40B4-BE49-F238E27FC236}">
                  <a16:creationId xmlns:a16="http://schemas.microsoft.com/office/drawing/2014/main" id="{8211EEAD-EF74-4B76-98E6-DA43CEB94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206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05" name="Oval 3026">
              <a:extLst>
                <a:ext uri="{FF2B5EF4-FFF2-40B4-BE49-F238E27FC236}">
                  <a16:creationId xmlns:a16="http://schemas.microsoft.com/office/drawing/2014/main" id="{790CD54A-A33D-44CA-9BD5-8991F2931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1" y="2022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06" name="Oval 3027">
              <a:extLst>
                <a:ext uri="{FF2B5EF4-FFF2-40B4-BE49-F238E27FC236}">
                  <a16:creationId xmlns:a16="http://schemas.microsoft.com/office/drawing/2014/main" id="{982EB2F8-EB25-4EF7-965F-5C1029721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7" y="200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07" name="Oval 3028">
              <a:extLst>
                <a:ext uri="{FF2B5EF4-FFF2-40B4-BE49-F238E27FC236}">
                  <a16:creationId xmlns:a16="http://schemas.microsoft.com/office/drawing/2014/main" id="{E1D715E3-37C3-4711-919B-7B0AC50E3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2012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08" name="Oval 3029">
              <a:extLst>
                <a:ext uri="{FF2B5EF4-FFF2-40B4-BE49-F238E27FC236}">
                  <a16:creationId xmlns:a16="http://schemas.microsoft.com/office/drawing/2014/main" id="{16152388-C4D3-4C80-84B7-A2F515C5D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009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09" name="Oval 3030">
              <a:extLst>
                <a:ext uri="{FF2B5EF4-FFF2-40B4-BE49-F238E27FC236}">
                  <a16:creationId xmlns:a16="http://schemas.microsoft.com/office/drawing/2014/main" id="{E31FB16B-446D-4EE7-9C55-467D550F6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1" y="1994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10" name="Oval 3031">
              <a:extLst>
                <a:ext uri="{FF2B5EF4-FFF2-40B4-BE49-F238E27FC236}">
                  <a16:creationId xmlns:a16="http://schemas.microsoft.com/office/drawing/2014/main" id="{B0B16730-7168-449A-8102-3822CA45F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8" y="197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11" name="Oval 3032">
              <a:extLst>
                <a:ext uri="{FF2B5EF4-FFF2-40B4-BE49-F238E27FC236}">
                  <a16:creationId xmlns:a16="http://schemas.microsoft.com/office/drawing/2014/main" id="{9EC99644-F53B-4B2D-87BA-A73BA994D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" y="198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12" name="Oval 3033">
              <a:extLst>
                <a:ext uri="{FF2B5EF4-FFF2-40B4-BE49-F238E27FC236}">
                  <a16:creationId xmlns:a16="http://schemas.microsoft.com/office/drawing/2014/main" id="{8259B5E4-2049-4411-AA62-53F1CEFA3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1983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13" name="Oval 3034">
              <a:extLst>
                <a:ext uri="{FF2B5EF4-FFF2-40B4-BE49-F238E27FC236}">
                  <a16:creationId xmlns:a16="http://schemas.microsoft.com/office/drawing/2014/main" id="{EDB97DF2-9C3B-4655-8652-7C89A61C1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199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14" name="Oval 3035">
              <a:extLst>
                <a:ext uri="{FF2B5EF4-FFF2-40B4-BE49-F238E27FC236}">
                  <a16:creationId xmlns:a16="http://schemas.microsoft.com/office/drawing/2014/main" id="{2E7DFD10-0B2F-4768-87FD-DC1401BF9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99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15" name="Oval 3036">
              <a:extLst>
                <a:ext uri="{FF2B5EF4-FFF2-40B4-BE49-F238E27FC236}">
                  <a16:creationId xmlns:a16="http://schemas.microsoft.com/office/drawing/2014/main" id="{D0A256A4-80A6-4D7D-B0F4-2DBB05D4E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1989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16" name="Oval 3037">
              <a:extLst>
                <a:ext uri="{FF2B5EF4-FFF2-40B4-BE49-F238E27FC236}">
                  <a16:creationId xmlns:a16="http://schemas.microsoft.com/office/drawing/2014/main" id="{327B4136-702A-4FA0-BC87-7046A9D4A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1989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17" name="Oval 3038">
              <a:extLst>
                <a:ext uri="{FF2B5EF4-FFF2-40B4-BE49-F238E27FC236}">
                  <a16:creationId xmlns:a16="http://schemas.microsoft.com/office/drawing/2014/main" id="{7F9E51BB-6DD4-4D7E-BEED-15ABF8169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1976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18" name="Oval 3039">
              <a:extLst>
                <a:ext uri="{FF2B5EF4-FFF2-40B4-BE49-F238E27FC236}">
                  <a16:creationId xmlns:a16="http://schemas.microsoft.com/office/drawing/2014/main" id="{27BA1DA5-F140-4133-8C4D-B260C2163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97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19" name="Oval 3040">
              <a:extLst>
                <a:ext uri="{FF2B5EF4-FFF2-40B4-BE49-F238E27FC236}">
                  <a16:creationId xmlns:a16="http://schemas.microsoft.com/office/drawing/2014/main" id="{1C3541E0-87A8-438E-88B8-827D8EEE1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1973"/>
              <a:ext cx="10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20" name="Oval 3041">
              <a:extLst>
                <a:ext uri="{FF2B5EF4-FFF2-40B4-BE49-F238E27FC236}">
                  <a16:creationId xmlns:a16="http://schemas.microsoft.com/office/drawing/2014/main" id="{0F051E48-AB14-4FF1-BE5A-2F4C68A59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1978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21" name="Oval 3042">
              <a:extLst>
                <a:ext uri="{FF2B5EF4-FFF2-40B4-BE49-F238E27FC236}">
                  <a16:creationId xmlns:a16="http://schemas.microsoft.com/office/drawing/2014/main" id="{FC6110B5-301A-4FAE-B3FA-BD5D2EEDD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195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22" name="Oval 3043">
              <a:extLst>
                <a:ext uri="{FF2B5EF4-FFF2-40B4-BE49-F238E27FC236}">
                  <a16:creationId xmlns:a16="http://schemas.microsoft.com/office/drawing/2014/main" id="{A829CB04-B260-4A7C-AB24-9A7B4D8C3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2" y="2108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23" name="Oval 3044">
              <a:extLst>
                <a:ext uri="{FF2B5EF4-FFF2-40B4-BE49-F238E27FC236}">
                  <a16:creationId xmlns:a16="http://schemas.microsoft.com/office/drawing/2014/main" id="{06BEACA9-D4C9-4E63-ABB9-03A0C6F7A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5" y="2176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24" name="Oval 3045">
              <a:extLst>
                <a:ext uri="{FF2B5EF4-FFF2-40B4-BE49-F238E27FC236}">
                  <a16:creationId xmlns:a16="http://schemas.microsoft.com/office/drawing/2014/main" id="{562916CC-730B-442B-8924-B68F27165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200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25" name="Oval 3046">
              <a:extLst>
                <a:ext uri="{FF2B5EF4-FFF2-40B4-BE49-F238E27FC236}">
                  <a16:creationId xmlns:a16="http://schemas.microsoft.com/office/drawing/2014/main" id="{60E5AE4D-5CE6-4FAE-AB8A-F1B27F82C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221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26" name="Oval 3047">
              <a:extLst>
                <a:ext uri="{FF2B5EF4-FFF2-40B4-BE49-F238E27FC236}">
                  <a16:creationId xmlns:a16="http://schemas.microsoft.com/office/drawing/2014/main" id="{7A7D01EB-E02D-481B-8ACD-A94EA7FFF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224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27" name="Oval 3048">
              <a:extLst>
                <a:ext uri="{FF2B5EF4-FFF2-40B4-BE49-F238E27FC236}">
                  <a16:creationId xmlns:a16="http://schemas.microsoft.com/office/drawing/2014/main" id="{320A72DE-B5FE-4962-94F9-B9014D4A6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2286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28" name="Oval 3049">
              <a:extLst>
                <a:ext uri="{FF2B5EF4-FFF2-40B4-BE49-F238E27FC236}">
                  <a16:creationId xmlns:a16="http://schemas.microsoft.com/office/drawing/2014/main" id="{3D4E29C6-C11E-48D7-AB6D-9541D0F68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2270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29" name="Oval 3050">
              <a:extLst>
                <a:ext uri="{FF2B5EF4-FFF2-40B4-BE49-F238E27FC236}">
                  <a16:creationId xmlns:a16="http://schemas.microsoft.com/office/drawing/2014/main" id="{ABF2038F-DEDA-4E30-8FF5-FFAC9C44F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2325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30" name="Oval 3051">
              <a:extLst>
                <a:ext uri="{FF2B5EF4-FFF2-40B4-BE49-F238E27FC236}">
                  <a16:creationId xmlns:a16="http://schemas.microsoft.com/office/drawing/2014/main" id="{22D8112E-0CF6-4C3C-83B0-DD7862E83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5" y="2325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31" name="Oval 3052">
              <a:extLst>
                <a:ext uri="{FF2B5EF4-FFF2-40B4-BE49-F238E27FC236}">
                  <a16:creationId xmlns:a16="http://schemas.microsoft.com/office/drawing/2014/main" id="{32977661-72FC-445C-ADAF-1AD374B25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2343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32" name="Oval 3053">
              <a:extLst>
                <a:ext uri="{FF2B5EF4-FFF2-40B4-BE49-F238E27FC236}">
                  <a16:creationId xmlns:a16="http://schemas.microsoft.com/office/drawing/2014/main" id="{4D5324B9-048E-4AFA-94D1-78F7AB3B3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6" y="2377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33" name="Oval 3054">
              <a:extLst>
                <a:ext uri="{FF2B5EF4-FFF2-40B4-BE49-F238E27FC236}">
                  <a16:creationId xmlns:a16="http://schemas.microsoft.com/office/drawing/2014/main" id="{54656A6E-F2E6-4A79-A139-E166A9DB9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243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34" name="Oval 3055">
              <a:extLst>
                <a:ext uri="{FF2B5EF4-FFF2-40B4-BE49-F238E27FC236}">
                  <a16:creationId xmlns:a16="http://schemas.microsoft.com/office/drawing/2014/main" id="{0D1BF781-E380-4354-BCED-B87C9C0E3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242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35" name="Oval 3056">
              <a:extLst>
                <a:ext uri="{FF2B5EF4-FFF2-40B4-BE49-F238E27FC236}">
                  <a16:creationId xmlns:a16="http://schemas.microsoft.com/office/drawing/2014/main" id="{D3DB215F-F726-4EDD-B299-E30BAEC4A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2" y="2366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36" name="Oval 3057">
              <a:extLst>
                <a:ext uri="{FF2B5EF4-FFF2-40B4-BE49-F238E27FC236}">
                  <a16:creationId xmlns:a16="http://schemas.microsoft.com/office/drawing/2014/main" id="{70EE6ADC-A8F3-436F-BBD3-D9A5C3DA5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4" y="247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37" name="Oval 3058">
              <a:extLst>
                <a:ext uri="{FF2B5EF4-FFF2-40B4-BE49-F238E27FC236}">
                  <a16:creationId xmlns:a16="http://schemas.microsoft.com/office/drawing/2014/main" id="{356BE664-1692-4452-8692-BE4002B42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48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38" name="Oval 3059">
              <a:extLst>
                <a:ext uri="{FF2B5EF4-FFF2-40B4-BE49-F238E27FC236}">
                  <a16:creationId xmlns:a16="http://schemas.microsoft.com/office/drawing/2014/main" id="{E4481306-B2C6-48DC-B3B7-B1A0199FA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492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39" name="Oval 3060">
              <a:extLst>
                <a:ext uri="{FF2B5EF4-FFF2-40B4-BE49-F238E27FC236}">
                  <a16:creationId xmlns:a16="http://schemas.microsoft.com/office/drawing/2014/main" id="{FBC2237F-514F-4742-9ED8-5A708A904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2505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40" name="Oval 3061">
              <a:extLst>
                <a:ext uri="{FF2B5EF4-FFF2-40B4-BE49-F238E27FC236}">
                  <a16:creationId xmlns:a16="http://schemas.microsoft.com/office/drawing/2014/main" id="{374C7217-A871-4F58-BBC7-5CCE8B218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254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41" name="Oval 3062">
              <a:extLst>
                <a:ext uri="{FF2B5EF4-FFF2-40B4-BE49-F238E27FC236}">
                  <a16:creationId xmlns:a16="http://schemas.microsoft.com/office/drawing/2014/main" id="{2D15BF95-CCBA-4464-B5F4-112A9F98E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3" y="2559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42" name="Oval 3063">
              <a:extLst>
                <a:ext uri="{FF2B5EF4-FFF2-40B4-BE49-F238E27FC236}">
                  <a16:creationId xmlns:a16="http://schemas.microsoft.com/office/drawing/2014/main" id="{FC7089E9-87F5-46DF-8334-B4552AAB8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6" y="2546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43" name="Oval 3064">
              <a:extLst>
                <a:ext uri="{FF2B5EF4-FFF2-40B4-BE49-F238E27FC236}">
                  <a16:creationId xmlns:a16="http://schemas.microsoft.com/office/drawing/2014/main" id="{3209FFA0-31F6-4FE0-A305-5509EE9B0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627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44" name="Oval 3065">
              <a:extLst>
                <a:ext uri="{FF2B5EF4-FFF2-40B4-BE49-F238E27FC236}">
                  <a16:creationId xmlns:a16="http://schemas.microsoft.com/office/drawing/2014/main" id="{89886718-998A-495D-B076-16091AD7E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3" y="2651"/>
              <a:ext cx="7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45" name="Oval 3066">
              <a:extLst>
                <a:ext uri="{FF2B5EF4-FFF2-40B4-BE49-F238E27FC236}">
                  <a16:creationId xmlns:a16="http://schemas.microsoft.com/office/drawing/2014/main" id="{45402C8F-CECE-42D2-8561-D64D17F80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661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46" name="Oval 3067">
              <a:extLst>
                <a:ext uri="{FF2B5EF4-FFF2-40B4-BE49-F238E27FC236}">
                  <a16:creationId xmlns:a16="http://schemas.microsoft.com/office/drawing/2014/main" id="{F1FB0C17-4FA7-45AD-9EA1-7D3FB4913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651"/>
              <a:ext cx="8" cy="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47" name="Oval 3068">
              <a:extLst>
                <a:ext uri="{FF2B5EF4-FFF2-40B4-BE49-F238E27FC236}">
                  <a16:creationId xmlns:a16="http://schemas.microsoft.com/office/drawing/2014/main" id="{E5129018-DBEE-458F-8BEF-AA8085B77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9" y="195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48" name="Oval 3069">
              <a:extLst>
                <a:ext uri="{FF2B5EF4-FFF2-40B4-BE49-F238E27FC236}">
                  <a16:creationId xmlns:a16="http://schemas.microsoft.com/office/drawing/2014/main" id="{B4180E2D-ADC3-4283-8CA6-FB02B2B2D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1960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49" name="Oval 3070">
              <a:extLst>
                <a:ext uri="{FF2B5EF4-FFF2-40B4-BE49-F238E27FC236}">
                  <a16:creationId xmlns:a16="http://schemas.microsoft.com/office/drawing/2014/main" id="{163AD0C4-66D6-4B92-A555-764A3FC51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198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50" name="Oval 3071">
              <a:extLst>
                <a:ext uri="{FF2B5EF4-FFF2-40B4-BE49-F238E27FC236}">
                  <a16:creationId xmlns:a16="http://schemas.microsoft.com/office/drawing/2014/main" id="{77E24F84-0DB8-43E1-9699-F897B26E6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201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51" name="Oval 3072">
              <a:extLst>
                <a:ext uri="{FF2B5EF4-FFF2-40B4-BE49-F238E27FC236}">
                  <a16:creationId xmlns:a16="http://schemas.microsoft.com/office/drawing/2014/main" id="{9A9173B5-E366-4771-8F29-48EA8E703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98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52" name="Oval 3073">
              <a:extLst>
                <a:ext uri="{FF2B5EF4-FFF2-40B4-BE49-F238E27FC236}">
                  <a16:creationId xmlns:a16="http://schemas.microsoft.com/office/drawing/2014/main" id="{23C4DE6B-0FD9-49B4-9D16-E4F3DF999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19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53" name="Oval 3074">
              <a:extLst>
                <a:ext uri="{FF2B5EF4-FFF2-40B4-BE49-F238E27FC236}">
                  <a16:creationId xmlns:a16="http://schemas.microsoft.com/office/drawing/2014/main" id="{50CDD4DF-9DE9-4755-9F67-B6969A9683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200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54" name="Oval 3075">
              <a:extLst>
                <a:ext uri="{FF2B5EF4-FFF2-40B4-BE49-F238E27FC236}">
                  <a16:creationId xmlns:a16="http://schemas.microsoft.com/office/drawing/2014/main" id="{82745D8C-53B1-4807-A166-459284064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203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55" name="Oval 3076">
              <a:extLst>
                <a:ext uri="{FF2B5EF4-FFF2-40B4-BE49-F238E27FC236}">
                  <a16:creationId xmlns:a16="http://schemas.microsoft.com/office/drawing/2014/main" id="{CE7F2D9F-682C-4B9D-9084-C3D4F6B64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2048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56" name="Oval 3077">
              <a:extLst>
                <a:ext uri="{FF2B5EF4-FFF2-40B4-BE49-F238E27FC236}">
                  <a16:creationId xmlns:a16="http://schemas.microsoft.com/office/drawing/2014/main" id="{BB9F1456-93E0-46DD-B036-317A11756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20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57" name="Oval 3078">
              <a:extLst>
                <a:ext uri="{FF2B5EF4-FFF2-40B4-BE49-F238E27FC236}">
                  <a16:creationId xmlns:a16="http://schemas.microsoft.com/office/drawing/2014/main" id="{23EAAC9C-1CC4-427E-8E4A-92EAE30B2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01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58" name="Oval 3079">
              <a:extLst>
                <a:ext uri="{FF2B5EF4-FFF2-40B4-BE49-F238E27FC236}">
                  <a16:creationId xmlns:a16="http://schemas.microsoft.com/office/drawing/2014/main" id="{A4EA57E5-DDE0-43DE-9DD2-0AE48D8A0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99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59" name="Oval 3080">
              <a:extLst>
                <a:ext uri="{FF2B5EF4-FFF2-40B4-BE49-F238E27FC236}">
                  <a16:creationId xmlns:a16="http://schemas.microsoft.com/office/drawing/2014/main" id="{EF2D41B2-34CA-43E3-8C0F-6D8DC9672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201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60" name="Oval 3081">
              <a:extLst>
                <a:ext uri="{FF2B5EF4-FFF2-40B4-BE49-F238E27FC236}">
                  <a16:creationId xmlns:a16="http://schemas.microsoft.com/office/drawing/2014/main" id="{5246F684-BE55-4BBE-A118-AB96A085D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99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61" name="Oval 3082">
              <a:extLst>
                <a:ext uri="{FF2B5EF4-FFF2-40B4-BE49-F238E27FC236}">
                  <a16:creationId xmlns:a16="http://schemas.microsoft.com/office/drawing/2014/main" id="{2F313105-E766-4AA9-8409-57A7BC0A6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" y="200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62" name="Oval 3083">
              <a:extLst>
                <a:ext uri="{FF2B5EF4-FFF2-40B4-BE49-F238E27FC236}">
                  <a16:creationId xmlns:a16="http://schemas.microsoft.com/office/drawing/2014/main" id="{28E39EE7-7900-43C9-9B61-9AEFAD688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944"/>
              <a:ext cx="7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63" name="Oval 3084">
              <a:extLst>
                <a:ext uri="{FF2B5EF4-FFF2-40B4-BE49-F238E27FC236}">
                  <a16:creationId xmlns:a16="http://schemas.microsoft.com/office/drawing/2014/main" id="{2032D045-C8FB-4229-A424-CC01ECBB8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1981"/>
              <a:ext cx="8" cy="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64" name="Oval 3085">
              <a:extLst>
                <a:ext uri="{FF2B5EF4-FFF2-40B4-BE49-F238E27FC236}">
                  <a16:creationId xmlns:a16="http://schemas.microsoft.com/office/drawing/2014/main" id="{774196E5-B271-4868-BAA4-AD3205805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1989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65" name="Oval 3086">
              <a:extLst>
                <a:ext uri="{FF2B5EF4-FFF2-40B4-BE49-F238E27FC236}">
                  <a16:creationId xmlns:a16="http://schemas.microsoft.com/office/drawing/2014/main" id="{9CBCEA71-D526-4DA4-B424-DE1A01C2F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1976"/>
              <a:ext cx="8" cy="7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66" name="Oval 3087">
              <a:extLst>
                <a:ext uri="{FF2B5EF4-FFF2-40B4-BE49-F238E27FC236}">
                  <a16:creationId xmlns:a16="http://schemas.microsoft.com/office/drawing/2014/main" id="{0C6D9A2A-83FA-4485-BA49-A4590D625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222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67" name="Oval 3088">
              <a:extLst>
                <a:ext uri="{FF2B5EF4-FFF2-40B4-BE49-F238E27FC236}">
                  <a16:creationId xmlns:a16="http://schemas.microsoft.com/office/drawing/2014/main" id="{EAB7E38A-DBED-4559-8118-4FA97A06D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242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68" name="Oval 3089">
              <a:extLst>
                <a:ext uri="{FF2B5EF4-FFF2-40B4-BE49-F238E27FC236}">
                  <a16:creationId xmlns:a16="http://schemas.microsoft.com/office/drawing/2014/main" id="{C39D7A14-72B9-41CC-8664-289130325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" y="225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69" name="Oval 3090">
              <a:extLst>
                <a:ext uri="{FF2B5EF4-FFF2-40B4-BE49-F238E27FC236}">
                  <a16:creationId xmlns:a16="http://schemas.microsoft.com/office/drawing/2014/main" id="{12C49013-1581-4B01-A6C8-AB6D87D27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7" y="243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70" name="Oval 3091">
              <a:extLst>
                <a:ext uri="{FF2B5EF4-FFF2-40B4-BE49-F238E27FC236}">
                  <a16:creationId xmlns:a16="http://schemas.microsoft.com/office/drawing/2014/main" id="{88C23665-FD75-4B24-99E0-FCE8F48A5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241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71" name="Oval 3092">
              <a:extLst>
                <a:ext uri="{FF2B5EF4-FFF2-40B4-BE49-F238E27FC236}">
                  <a16:creationId xmlns:a16="http://schemas.microsoft.com/office/drawing/2014/main" id="{DDF3F3F3-9E2B-4F2E-B111-20B68FDFE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5" y="242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72" name="Oval 3093">
              <a:extLst>
                <a:ext uri="{FF2B5EF4-FFF2-40B4-BE49-F238E27FC236}">
                  <a16:creationId xmlns:a16="http://schemas.microsoft.com/office/drawing/2014/main" id="{26DED77C-BF8C-4285-90C9-E3EAB8921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4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73" name="Oval 3094">
              <a:extLst>
                <a:ext uri="{FF2B5EF4-FFF2-40B4-BE49-F238E27FC236}">
                  <a16:creationId xmlns:a16="http://schemas.microsoft.com/office/drawing/2014/main" id="{46D0A39A-6D36-44A0-99EE-F7AD9CA86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7" y="245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74" name="Oval 3095">
              <a:extLst>
                <a:ext uri="{FF2B5EF4-FFF2-40B4-BE49-F238E27FC236}">
                  <a16:creationId xmlns:a16="http://schemas.microsoft.com/office/drawing/2014/main" id="{568D5B84-B9CD-41F9-B60F-99472338A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227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75" name="Oval 3096">
              <a:extLst>
                <a:ext uri="{FF2B5EF4-FFF2-40B4-BE49-F238E27FC236}">
                  <a16:creationId xmlns:a16="http://schemas.microsoft.com/office/drawing/2014/main" id="{FD4F694B-E187-475A-86B6-CBF90D979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465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76" name="Oval 3097">
              <a:extLst>
                <a:ext uri="{FF2B5EF4-FFF2-40B4-BE49-F238E27FC236}">
                  <a16:creationId xmlns:a16="http://schemas.microsoft.com/office/drawing/2014/main" id="{633F75C3-9E20-4586-80E3-74A862B5C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2379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77" name="Oval 3098">
              <a:extLst>
                <a:ext uri="{FF2B5EF4-FFF2-40B4-BE49-F238E27FC236}">
                  <a16:creationId xmlns:a16="http://schemas.microsoft.com/office/drawing/2014/main" id="{42B30A93-7D82-4021-BEEE-3E1BD805E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6" y="24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78" name="Oval 3099">
              <a:extLst>
                <a:ext uri="{FF2B5EF4-FFF2-40B4-BE49-F238E27FC236}">
                  <a16:creationId xmlns:a16="http://schemas.microsoft.com/office/drawing/2014/main" id="{67907AE7-9553-4972-8E71-28FEA47AA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3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79" name="Oval 3100">
              <a:extLst>
                <a:ext uri="{FF2B5EF4-FFF2-40B4-BE49-F238E27FC236}">
                  <a16:creationId xmlns:a16="http://schemas.microsoft.com/office/drawing/2014/main" id="{E621331C-B29E-4AEE-8837-D05B5215C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379"/>
              <a:ext cx="13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80" name="Oval 3101">
              <a:extLst>
                <a:ext uri="{FF2B5EF4-FFF2-40B4-BE49-F238E27FC236}">
                  <a16:creationId xmlns:a16="http://schemas.microsoft.com/office/drawing/2014/main" id="{0C3F0ECC-D26A-4562-BC79-BA75894C9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4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81" name="Oval 3102">
              <a:extLst>
                <a:ext uri="{FF2B5EF4-FFF2-40B4-BE49-F238E27FC236}">
                  <a16:creationId xmlns:a16="http://schemas.microsoft.com/office/drawing/2014/main" id="{2C9464AC-560F-4137-9120-330FC2580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4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82" name="Oval 3103">
              <a:extLst>
                <a:ext uri="{FF2B5EF4-FFF2-40B4-BE49-F238E27FC236}">
                  <a16:creationId xmlns:a16="http://schemas.microsoft.com/office/drawing/2014/main" id="{145D798C-88D7-44DC-A7FE-26E81971B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42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83" name="Oval 3104">
              <a:extLst>
                <a:ext uri="{FF2B5EF4-FFF2-40B4-BE49-F238E27FC236}">
                  <a16:creationId xmlns:a16="http://schemas.microsoft.com/office/drawing/2014/main" id="{3432B936-0C30-4A68-A02A-D55C207F5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41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84" name="Oval 3105">
              <a:extLst>
                <a:ext uri="{FF2B5EF4-FFF2-40B4-BE49-F238E27FC236}">
                  <a16:creationId xmlns:a16="http://schemas.microsoft.com/office/drawing/2014/main" id="{3FC21286-F475-4ED0-BE2A-C079A0CE4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3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85" name="Oval 3106">
              <a:extLst>
                <a:ext uri="{FF2B5EF4-FFF2-40B4-BE49-F238E27FC236}">
                  <a16:creationId xmlns:a16="http://schemas.microsoft.com/office/drawing/2014/main" id="{B5F98FE5-19B1-42DB-BEA9-723930124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4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86" name="Oval 3107">
              <a:extLst>
                <a:ext uri="{FF2B5EF4-FFF2-40B4-BE49-F238E27FC236}">
                  <a16:creationId xmlns:a16="http://schemas.microsoft.com/office/drawing/2014/main" id="{5E6C8E61-405C-4328-B448-995B1E7A9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24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87" name="Oval 3108">
              <a:extLst>
                <a:ext uri="{FF2B5EF4-FFF2-40B4-BE49-F238E27FC236}">
                  <a16:creationId xmlns:a16="http://schemas.microsoft.com/office/drawing/2014/main" id="{16D6E612-978C-4AFD-A586-7D5A875AE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39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88" name="Oval 3109">
              <a:extLst>
                <a:ext uri="{FF2B5EF4-FFF2-40B4-BE49-F238E27FC236}">
                  <a16:creationId xmlns:a16="http://schemas.microsoft.com/office/drawing/2014/main" id="{F6F4283F-411E-42E9-A68D-82905E876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24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89" name="Oval 3110">
              <a:extLst>
                <a:ext uri="{FF2B5EF4-FFF2-40B4-BE49-F238E27FC236}">
                  <a16:creationId xmlns:a16="http://schemas.microsoft.com/office/drawing/2014/main" id="{CCE2EE77-97D2-42C0-A199-855EB6E76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242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90" name="Oval 3111">
              <a:extLst>
                <a:ext uri="{FF2B5EF4-FFF2-40B4-BE49-F238E27FC236}">
                  <a16:creationId xmlns:a16="http://schemas.microsoft.com/office/drawing/2014/main" id="{383AA6B4-DB5D-4C3C-8067-E34D34C72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24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91" name="Oval 3112">
              <a:extLst>
                <a:ext uri="{FF2B5EF4-FFF2-40B4-BE49-F238E27FC236}">
                  <a16:creationId xmlns:a16="http://schemas.microsoft.com/office/drawing/2014/main" id="{266EB09A-518A-4F30-9BC7-7E17ED840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242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92" name="Oval 3113">
              <a:extLst>
                <a:ext uri="{FF2B5EF4-FFF2-40B4-BE49-F238E27FC236}">
                  <a16:creationId xmlns:a16="http://schemas.microsoft.com/office/drawing/2014/main" id="{486E1BCD-EB9D-410B-AE20-CAAD18A58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43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93" name="Oval 3114">
              <a:extLst>
                <a:ext uri="{FF2B5EF4-FFF2-40B4-BE49-F238E27FC236}">
                  <a16:creationId xmlns:a16="http://schemas.microsoft.com/office/drawing/2014/main" id="{90E1C48E-3383-49DA-B730-9979450B4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245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94" name="Oval 3115">
              <a:extLst>
                <a:ext uri="{FF2B5EF4-FFF2-40B4-BE49-F238E27FC236}">
                  <a16:creationId xmlns:a16="http://schemas.microsoft.com/office/drawing/2014/main" id="{51599192-15DE-4AD7-BD0C-1FCF61837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0" y="244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95" name="Oval 3116">
              <a:extLst>
                <a:ext uri="{FF2B5EF4-FFF2-40B4-BE49-F238E27FC236}">
                  <a16:creationId xmlns:a16="http://schemas.microsoft.com/office/drawing/2014/main" id="{45083DC4-1ECD-44DD-8A52-2C906ADBF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42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96" name="Oval 3117">
              <a:extLst>
                <a:ext uri="{FF2B5EF4-FFF2-40B4-BE49-F238E27FC236}">
                  <a16:creationId xmlns:a16="http://schemas.microsoft.com/office/drawing/2014/main" id="{6C22532C-6D37-4D4A-83A6-B84144865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43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97" name="Oval 3118">
              <a:extLst>
                <a:ext uri="{FF2B5EF4-FFF2-40B4-BE49-F238E27FC236}">
                  <a16:creationId xmlns:a16="http://schemas.microsoft.com/office/drawing/2014/main" id="{55115008-3FE7-4ADD-A4CF-E3BFB1DF4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245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98" name="Oval 3119">
              <a:extLst>
                <a:ext uri="{FF2B5EF4-FFF2-40B4-BE49-F238E27FC236}">
                  <a16:creationId xmlns:a16="http://schemas.microsoft.com/office/drawing/2014/main" id="{DA786787-1D12-4ECC-A15F-0376A4CB6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0" y="2465"/>
              <a:ext cx="13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5999" name="Oval 3120">
              <a:extLst>
                <a:ext uri="{FF2B5EF4-FFF2-40B4-BE49-F238E27FC236}">
                  <a16:creationId xmlns:a16="http://schemas.microsoft.com/office/drawing/2014/main" id="{522A15C5-C961-40E1-AC96-FC70B27A9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8" y="24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00" name="Oval 3121">
              <a:extLst>
                <a:ext uri="{FF2B5EF4-FFF2-40B4-BE49-F238E27FC236}">
                  <a16:creationId xmlns:a16="http://schemas.microsoft.com/office/drawing/2014/main" id="{D6FF680F-E3B5-42CA-9534-F9685C6A1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57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01" name="Oval 3122">
              <a:extLst>
                <a:ext uri="{FF2B5EF4-FFF2-40B4-BE49-F238E27FC236}">
                  <a16:creationId xmlns:a16="http://schemas.microsoft.com/office/drawing/2014/main" id="{15242B96-A6EA-4BE1-A573-BC042B53C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59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02" name="Oval 3123">
              <a:extLst>
                <a:ext uri="{FF2B5EF4-FFF2-40B4-BE49-F238E27FC236}">
                  <a16:creationId xmlns:a16="http://schemas.microsoft.com/office/drawing/2014/main" id="{D15D60CB-C5CF-4335-8CC3-3EE6A1C50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258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03" name="Oval 3124">
              <a:extLst>
                <a:ext uri="{FF2B5EF4-FFF2-40B4-BE49-F238E27FC236}">
                  <a16:creationId xmlns:a16="http://schemas.microsoft.com/office/drawing/2014/main" id="{9FBE5ED0-44C2-4D17-A74D-5EB289E6F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0" y="261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04" name="Oval 3125">
              <a:extLst>
                <a:ext uri="{FF2B5EF4-FFF2-40B4-BE49-F238E27FC236}">
                  <a16:creationId xmlns:a16="http://schemas.microsoft.com/office/drawing/2014/main" id="{E5A66206-89B8-4562-BD37-748310DEC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61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05" name="Oval 3126">
              <a:extLst>
                <a:ext uri="{FF2B5EF4-FFF2-40B4-BE49-F238E27FC236}">
                  <a16:creationId xmlns:a16="http://schemas.microsoft.com/office/drawing/2014/main" id="{2DBC9A05-3A19-42A6-B10C-B60C8DBAE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3" y="259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06" name="Oval 3127">
              <a:extLst>
                <a:ext uri="{FF2B5EF4-FFF2-40B4-BE49-F238E27FC236}">
                  <a16:creationId xmlns:a16="http://schemas.microsoft.com/office/drawing/2014/main" id="{EB8AA293-8AA0-443D-9FC8-C760FAEAE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62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07" name="Oval 3128">
              <a:extLst>
                <a:ext uri="{FF2B5EF4-FFF2-40B4-BE49-F238E27FC236}">
                  <a16:creationId xmlns:a16="http://schemas.microsoft.com/office/drawing/2014/main" id="{8D94362A-7653-4FB9-B193-65E4EB5CD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263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08" name="Oval 3129">
              <a:extLst>
                <a:ext uri="{FF2B5EF4-FFF2-40B4-BE49-F238E27FC236}">
                  <a16:creationId xmlns:a16="http://schemas.microsoft.com/office/drawing/2014/main" id="{D3159D1D-A8F6-4E77-96CD-544C46462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2" y="264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09" name="Oval 3130">
              <a:extLst>
                <a:ext uri="{FF2B5EF4-FFF2-40B4-BE49-F238E27FC236}">
                  <a16:creationId xmlns:a16="http://schemas.microsoft.com/office/drawing/2014/main" id="{D59BF9F9-C21B-4425-8AE2-911DF8462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262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10" name="Oval 3131">
              <a:extLst>
                <a:ext uri="{FF2B5EF4-FFF2-40B4-BE49-F238E27FC236}">
                  <a16:creationId xmlns:a16="http://schemas.microsoft.com/office/drawing/2014/main" id="{5BB3D59B-646E-43FB-B4D9-C694E0FE6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264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11" name="Oval 3132">
              <a:extLst>
                <a:ext uri="{FF2B5EF4-FFF2-40B4-BE49-F238E27FC236}">
                  <a16:creationId xmlns:a16="http://schemas.microsoft.com/office/drawing/2014/main" id="{87F5B24B-F718-4B1C-9B49-4DF8CAE0C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6" y="264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12" name="Oval 3133">
              <a:extLst>
                <a:ext uri="{FF2B5EF4-FFF2-40B4-BE49-F238E27FC236}">
                  <a16:creationId xmlns:a16="http://schemas.microsoft.com/office/drawing/2014/main" id="{13DAA626-553F-4A85-8236-A89D1822D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265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13" name="Oval 3134">
              <a:extLst>
                <a:ext uri="{FF2B5EF4-FFF2-40B4-BE49-F238E27FC236}">
                  <a16:creationId xmlns:a16="http://schemas.microsoft.com/office/drawing/2014/main" id="{0DECF04B-BB68-42F4-80A9-1FB94AC32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64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14" name="Oval 3135">
              <a:extLst>
                <a:ext uri="{FF2B5EF4-FFF2-40B4-BE49-F238E27FC236}">
                  <a16:creationId xmlns:a16="http://schemas.microsoft.com/office/drawing/2014/main" id="{22C6959C-BC79-4D8A-AC40-37627B3B0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263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15" name="Oval 3136">
              <a:extLst>
                <a:ext uri="{FF2B5EF4-FFF2-40B4-BE49-F238E27FC236}">
                  <a16:creationId xmlns:a16="http://schemas.microsoft.com/office/drawing/2014/main" id="{6FAA95D9-6C22-4B47-BA7C-92828F0D7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57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16" name="Oval 3137">
              <a:extLst>
                <a:ext uri="{FF2B5EF4-FFF2-40B4-BE49-F238E27FC236}">
                  <a16:creationId xmlns:a16="http://schemas.microsoft.com/office/drawing/2014/main" id="{8AA0FEC1-3EB7-4EE1-966E-8B63B39CF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264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17" name="Oval 3138">
              <a:extLst>
                <a:ext uri="{FF2B5EF4-FFF2-40B4-BE49-F238E27FC236}">
                  <a16:creationId xmlns:a16="http://schemas.microsoft.com/office/drawing/2014/main" id="{7A225B9C-1AA9-4E84-A15D-B574C7CE3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265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18" name="Oval 3139">
              <a:extLst>
                <a:ext uri="{FF2B5EF4-FFF2-40B4-BE49-F238E27FC236}">
                  <a16:creationId xmlns:a16="http://schemas.microsoft.com/office/drawing/2014/main" id="{F426E74A-EE43-4790-A41A-27A488731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63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19" name="Oval 3140">
              <a:extLst>
                <a:ext uri="{FF2B5EF4-FFF2-40B4-BE49-F238E27FC236}">
                  <a16:creationId xmlns:a16="http://schemas.microsoft.com/office/drawing/2014/main" id="{280D3C2F-36F2-47FA-B183-E30C68523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261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20" name="Oval 3141">
              <a:extLst>
                <a:ext uri="{FF2B5EF4-FFF2-40B4-BE49-F238E27FC236}">
                  <a16:creationId xmlns:a16="http://schemas.microsoft.com/office/drawing/2014/main" id="{18B30DFA-4B36-47E8-9655-F493E58AA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2638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21" name="Oval 3142">
              <a:extLst>
                <a:ext uri="{FF2B5EF4-FFF2-40B4-BE49-F238E27FC236}">
                  <a16:creationId xmlns:a16="http://schemas.microsoft.com/office/drawing/2014/main" id="{F5C0BB74-C854-4896-B8BD-C6AE33B0D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2627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22" name="Oval 3143">
              <a:extLst>
                <a:ext uri="{FF2B5EF4-FFF2-40B4-BE49-F238E27FC236}">
                  <a16:creationId xmlns:a16="http://schemas.microsoft.com/office/drawing/2014/main" id="{A92D06AE-F5DA-45AC-BCD1-731D1BA7C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" y="247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23" name="Oval 3144">
              <a:extLst>
                <a:ext uri="{FF2B5EF4-FFF2-40B4-BE49-F238E27FC236}">
                  <a16:creationId xmlns:a16="http://schemas.microsoft.com/office/drawing/2014/main" id="{BA797E74-ED02-485C-931E-E9E2D1DB2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244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24" name="Oval 3145">
              <a:extLst>
                <a:ext uri="{FF2B5EF4-FFF2-40B4-BE49-F238E27FC236}">
                  <a16:creationId xmlns:a16="http://schemas.microsoft.com/office/drawing/2014/main" id="{43692AF1-C389-4592-9779-2F9AE3E7E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6" y="2465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25" name="Oval 3146">
              <a:extLst>
                <a:ext uri="{FF2B5EF4-FFF2-40B4-BE49-F238E27FC236}">
                  <a16:creationId xmlns:a16="http://schemas.microsoft.com/office/drawing/2014/main" id="{7F038AFA-CA57-4CD1-B6CD-4A2E86068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45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26" name="Oval 3147">
              <a:extLst>
                <a:ext uri="{FF2B5EF4-FFF2-40B4-BE49-F238E27FC236}">
                  <a16:creationId xmlns:a16="http://schemas.microsoft.com/office/drawing/2014/main" id="{0A448815-0A0B-4C23-9BB2-BEC421D34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445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27" name="Oval 3148">
              <a:extLst>
                <a:ext uri="{FF2B5EF4-FFF2-40B4-BE49-F238E27FC236}">
                  <a16:creationId xmlns:a16="http://schemas.microsoft.com/office/drawing/2014/main" id="{46D3CE9A-A510-414B-88F9-2914BE10B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465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28" name="Oval 3149">
              <a:extLst>
                <a:ext uri="{FF2B5EF4-FFF2-40B4-BE49-F238E27FC236}">
                  <a16:creationId xmlns:a16="http://schemas.microsoft.com/office/drawing/2014/main" id="{B8DC0246-DB67-4556-80A1-3782611AF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4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29" name="Oval 3150">
              <a:extLst>
                <a:ext uri="{FF2B5EF4-FFF2-40B4-BE49-F238E27FC236}">
                  <a16:creationId xmlns:a16="http://schemas.microsoft.com/office/drawing/2014/main" id="{4CF9B090-6E61-4900-A8C4-A73B4876C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48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30" name="Oval 3151">
              <a:extLst>
                <a:ext uri="{FF2B5EF4-FFF2-40B4-BE49-F238E27FC236}">
                  <a16:creationId xmlns:a16="http://schemas.microsoft.com/office/drawing/2014/main" id="{BFA5379A-C495-4318-AAC8-587A23580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48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31" name="Oval 3152">
              <a:extLst>
                <a:ext uri="{FF2B5EF4-FFF2-40B4-BE49-F238E27FC236}">
                  <a16:creationId xmlns:a16="http://schemas.microsoft.com/office/drawing/2014/main" id="{8C28B9ED-D3DA-4330-A10B-2B7B785FD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3" y="22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32" name="Oval 3153">
              <a:extLst>
                <a:ext uri="{FF2B5EF4-FFF2-40B4-BE49-F238E27FC236}">
                  <a16:creationId xmlns:a16="http://schemas.microsoft.com/office/drawing/2014/main" id="{4B0E312B-FDDD-4E48-80BC-93C2F9F46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0" y="226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33" name="Oval 3154">
              <a:extLst>
                <a:ext uri="{FF2B5EF4-FFF2-40B4-BE49-F238E27FC236}">
                  <a16:creationId xmlns:a16="http://schemas.microsoft.com/office/drawing/2014/main" id="{B5A7EE54-DBCF-46BE-A96E-F41CD82D8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25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34" name="Oval 3155">
              <a:extLst>
                <a:ext uri="{FF2B5EF4-FFF2-40B4-BE49-F238E27FC236}">
                  <a16:creationId xmlns:a16="http://schemas.microsoft.com/office/drawing/2014/main" id="{22B4507C-54EF-4681-A028-231FFF9E0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222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35" name="Oval 3156">
              <a:extLst>
                <a:ext uri="{FF2B5EF4-FFF2-40B4-BE49-F238E27FC236}">
                  <a16:creationId xmlns:a16="http://schemas.microsoft.com/office/drawing/2014/main" id="{2303BFA8-FA45-4F50-821D-922D3714D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2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36" name="Oval 3157">
              <a:extLst>
                <a:ext uri="{FF2B5EF4-FFF2-40B4-BE49-F238E27FC236}">
                  <a16:creationId xmlns:a16="http://schemas.microsoft.com/office/drawing/2014/main" id="{164F9BBC-9AB3-4CC4-9C5A-F1D6DBF14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8" y="226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37" name="Oval 3158">
              <a:extLst>
                <a:ext uri="{FF2B5EF4-FFF2-40B4-BE49-F238E27FC236}">
                  <a16:creationId xmlns:a16="http://schemas.microsoft.com/office/drawing/2014/main" id="{50221B4A-E5FA-448E-B7DE-EB6AFF750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27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38" name="Oval 3159">
              <a:extLst>
                <a:ext uri="{FF2B5EF4-FFF2-40B4-BE49-F238E27FC236}">
                  <a16:creationId xmlns:a16="http://schemas.microsoft.com/office/drawing/2014/main" id="{ECFE89BE-B096-4886-9B23-250FE68DA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2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39" name="Oval 3160">
              <a:extLst>
                <a:ext uri="{FF2B5EF4-FFF2-40B4-BE49-F238E27FC236}">
                  <a16:creationId xmlns:a16="http://schemas.microsoft.com/office/drawing/2014/main" id="{F9871A71-FDAB-492E-9652-1B9999D20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228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40" name="Oval 3161">
              <a:extLst>
                <a:ext uri="{FF2B5EF4-FFF2-40B4-BE49-F238E27FC236}">
                  <a16:creationId xmlns:a16="http://schemas.microsoft.com/office/drawing/2014/main" id="{A74CC3F5-9941-4026-A943-61FF734CD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227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41" name="Oval 3162">
              <a:extLst>
                <a:ext uri="{FF2B5EF4-FFF2-40B4-BE49-F238E27FC236}">
                  <a16:creationId xmlns:a16="http://schemas.microsoft.com/office/drawing/2014/main" id="{3524A975-8D92-42FF-9B2D-6735B4E09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28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42" name="Oval 3163">
              <a:extLst>
                <a:ext uri="{FF2B5EF4-FFF2-40B4-BE49-F238E27FC236}">
                  <a16:creationId xmlns:a16="http://schemas.microsoft.com/office/drawing/2014/main" id="{C91E0906-2EDF-4143-A7D7-53133CA2C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29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43" name="Oval 3164">
              <a:extLst>
                <a:ext uri="{FF2B5EF4-FFF2-40B4-BE49-F238E27FC236}">
                  <a16:creationId xmlns:a16="http://schemas.microsoft.com/office/drawing/2014/main" id="{B4B94209-035F-4F10-B88D-772B51539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229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44" name="Oval 3165">
              <a:extLst>
                <a:ext uri="{FF2B5EF4-FFF2-40B4-BE49-F238E27FC236}">
                  <a16:creationId xmlns:a16="http://schemas.microsoft.com/office/drawing/2014/main" id="{065FD7F1-162B-4D65-B9C0-CA56E24B6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231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45" name="Freeform 3166">
              <a:extLst>
                <a:ext uri="{FF2B5EF4-FFF2-40B4-BE49-F238E27FC236}">
                  <a16:creationId xmlns:a16="http://schemas.microsoft.com/office/drawing/2014/main" id="{6A951FB8-AC83-4D63-AFF3-71B1EF054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307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88 h 5"/>
                <a:gd name="T4" fmla="*/ 70 w 5"/>
                <a:gd name="T5" fmla="*/ 55 h 5"/>
                <a:gd name="T6" fmla="*/ 41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E2001A"/>
            </a:solidFill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046" name="Freeform 3167">
              <a:extLst>
                <a:ext uri="{FF2B5EF4-FFF2-40B4-BE49-F238E27FC236}">
                  <a16:creationId xmlns:a16="http://schemas.microsoft.com/office/drawing/2014/main" id="{60808858-3D51-48E2-BB66-2AE3C17AD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2307"/>
              <a:ext cx="12" cy="13"/>
            </a:xfrm>
            <a:custGeom>
              <a:avLst/>
              <a:gdLst>
                <a:gd name="T0" fmla="*/ 0 w 5"/>
                <a:gd name="T1" fmla="*/ 55 h 5"/>
                <a:gd name="T2" fmla="*/ 41 w 5"/>
                <a:gd name="T3" fmla="*/ 88 h 5"/>
                <a:gd name="T4" fmla="*/ 70 w 5"/>
                <a:gd name="T5" fmla="*/ 55 h 5"/>
                <a:gd name="T6" fmla="*/ 41 w 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DEDE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47" name="Oval 3168">
              <a:extLst>
                <a:ext uri="{FF2B5EF4-FFF2-40B4-BE49-F238E27FC236}">
                  <a16:creationId xmlns:a16="http://schemas.microsoft.com/office/drawing/2014/main" id="{F4F1A6B7-A9C5-4AF1-901F-D0CAC0408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24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48" name="Oval 3169">
              <a:extLst>
                <a:ext uri="{FF2B5EF4-FFF2-40B4-BE49-F238E27FC236}">
                  <a16:creationId xmlns:a16="http://schemas.microsoft.com/office/drawing/2014/main" id="{6FE011C1-D071-48C6-BAE6-65BC28E7C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27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49" name="Oval 3170">
              <a:extLst>
                <a:ext uri="{FF2B5EF4-FFF2-40B4-BE49-F238E27FC236}">
                  <a16:creationId xmlns:a16="http://schemas.microsoft.com/office/drawing/2014/main" id="{E9D83D96-2BE2-4F29-9E81-A1E41FAA9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" y="2234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50" name="Oval 3171">
              <a:extLst>
                <a:ext uri="{FF2B5EF4-FFF2-40B4-BE49-F238E27FC236}">
                  <a16:creationId xmlns:a16="http://schemas.microsoft.com/office/drawing/2014/main" id="{5CAAD54E-7962-4DF2-A829-B51049C02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225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51" name="Oval 3172">
              <a:extLst>
                <a:ext uri="{FF2B5EF4-FFF2-40B4-BE49-F238E27FC236}">
                  <a16:creationId xmlns:a16="http://schemas.microsoft.com/office/drawing/2014/main" id="{83488A3B-14C3-4150-8E54-E07E22CC1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" y="2228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52" name="Oval 3173">
              <a:extLst>
                <a:ext uri="{FF2B5EF4-FFF2-40B4-BE49-F238E27FC236}">
                  <a16:creationId xmlns:a16="http://schemas.microsoft.com/office/drawing/2014/main" id="{335BF4CD-E3D4-4D9B-A74E-499B4656E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1" y="2062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53" name="Oval 3174">
              <a:extLst>
                <a:ext uri="{FF2B5EF4-FFF2-40B4-BE49-F238E27FC236}">
                  <a16:creationId xmlns:a16="http://schemas.microsoft.com/office/drawing/2014/main" id="{CA58A6FB-2103-415B-A085-55397BA0A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9" y="206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54" name="Oval 3175">
              <a:extLst>
                <a:ext uri="{FF2B5EF4-FFF2-40B4-BE49-F238E27FC236}">
                  <a16:creationId xmlns:a16="http://schemas.microsoft.com/office/drawing/2014/main" id="{00786A42-2645-45AE-AD37-0A1CCD938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2062"/>
              <a:ext cx="9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55" name="Oval 3176">
              <a:extLst>
                <a:ext uri="{FF2B5EF4-FFF2-40B4-BE49-F238E27FC236}">
                  <a16:creationId xmlns:a16="http://schemas.microsoft.com/office/drawing/2014/main" id="{449F74A2-34FB-4796-90B6-830EE2819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" y="2085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56" name="Oval 3177">
              <a:extLst>
                <a:ext uri="{FF2B5EF4-FFF2-40B4-BE49-F238E27FC236}">
                  <a16:creationId xmlns:a16="http://schemas.microsoft.com/office/drawing/2014/main" id="{AF424B04-DA8C-4DD8-9B28-8D5243647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208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57" name="Oval 3178">
              <a:extLst>
                <a:ext uri="{FF2B5EF4-FFF2-40B4-BE49-F238E27FC236}">
                  <a16:creationId xmlns:a16="http://schemas.microsoft.com/office/drawing/2014/main" id="{B3CB416A-E8AE-4F01-BA9E-569C7D538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" y="210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58" name="Oval 3179">
              <a:extLst>
                <a:ext uri="{FF2B5EF4-FFF2-40B4-BE49-F238E27FC236}">
                  <a16:creationId xmlns:a16="http://schemas.microsoft.com/office/drawing/2014/main" id="{2E9234A3-E441-4023-B35A-921C9C08A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2132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59" name="Oval 3180">
              <a:extLst>
                <a:ext uri="{FF2B5EF4-FFF2-40B4-BE49-F238E27FC236}">
                  <a16:creationId xmlns:a16="http://schemas.microsoft.com/office/drawing/2014/main" id="{25B15070-43DC-4825-9DA5-EBC848060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31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60" name="Oval 3181">
              <a:extLst>
                <a:ext uri="{FF2B5EF4-FFF2-40B4-BE49-F238E27FC236}">
                  <a16:creationId xmlns:a16="http://schemas.microsoft.com/office/drawing/2014/main" id="{7510F3AD-A107-4DC6-B47D-49715490B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7" y="232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61" name="Oval 3182">
              <a:extLst>
                <a:ext uri="{FF2B5EF4-FFF2-40B4-BE49-F238E27FC236}">
                  <a16:creationId xmlns:a16="http://schemas.microsoft.com/office/drawing/2014/main" id="{2EFBA061-9E2E-4C0D-B907-4EE5D46CA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4" y="233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62" name="Oval 3183">
              <a:extLst>
                <a:ext uri="{FF2B5EF4-FFF2-40B4-BE49-F238E27FC236}">
                  <a16:creationId xmlns:a16="http://schemas.microsoft.com/office/drawing/2014/main" id="{9470AECD-5EE7-40D6-B773-A9B3383DE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0" y="233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63" name="Oval 3184">
              <a:extLst>
                <a:ext uri="{FF2B5EF4-FFF2-40B4-BE49-F238E27FC236}">
                  <a16:creationId xmlns:a16="http://schemas.microsoft.com/office/drawing/2014/main" id="{0BCDE047-2BB5-4DDE-9B22-9AE83961F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30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64" name="Oval 3185">
              <a:extLst>
                <a:ext uri="{FF2B5EF4-FFF2-40B4-BE49-F238E27FC236}">
                  <a16:creationId xmlns:a16="http://schemas.microsoft.com/office/drawing/2014/main" id="{ED6B1343-6908-4219-9FEC-00ABB802C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232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65" name="Oval 3186">
              <a:extLst>
                <a:ext uri="{FF2B5EF4-FFF2-40B4-BE49-F238E27FC236}">
                  <a16:creationId xmlns:a16="http://schemas.microsoft.com/office/drawing/2014/main" id="{DBEB88DF-8D6A-4FCB-841C-66F13480C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0" y="231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66" name="Oval 3187">
              <a:extLst>
                <a:ext uri="{FF2B5EF4-FFF2-40B4-BE49-F238E27FC236}">
                  <a16:creationId xmlns:a16="http://schemas.microsoft.com/office/drawing/2014/main" id="{1A3769E2-7BCE-415D-B8A3-1FD7F1EEC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293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67" name="Oval 3188">
              <a:extLst>
                <a:ext uri="{FF2B5EF4-FFF2-40B4-BE49-F238E27FC236}">
                  <a16:creationId xmlns:a16="http://schemas.microsoft.com/office/drawing/2014/main" id="{A8AA5A82-18F9-4F60-9B23-23D8F10F9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0" y="2338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68" name="Oval 3189">
              <a:extLst>
                <a:ext uri="{FF2B5EF4-FFF2-40B4-BE49-F238E27FC236}">
                  <a16:creationId xmlns:a16="http://schemas.microsoft.com/office/drawing/2014/main" id="{BADF3396-D83F-4E70-9A7C-259D0E34B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227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69" name="Oval 3190">
              <a:extLst>
                <a:ext uri="{FF2B5EF4-FFF2-40B4-BE49-F238E27FC236}">
                  <a16:creationId xmlns:a16="http://schemas.microsoft.com/office/drawing/2014/main" id="{9107BF1A-6939-43B7-9DC8-1DC236AEF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24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70" name="Oval 3191">
              <a:extLst>
                <a:ext uri="{FF2B5EF4-FFF2-40B4-BE49-F238E27FC236}">
                  <a16:creationId xmlns:a16="http://schemas.microsoft.com/office/drawing/2014/main" id="{18A42D7B-976B-4B28-AE34-6C4FBAC3D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228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71" name="Oval 3192">
              <a:extLst>
                <a:ext uri="{FF2B5EF4-FFF2-40B4-BE49-F238E27FC236}">
                  <a16:creationId xmlns:a16="http://schemas.microsoft.com/office/drawing/2014/main" id="{19E1749B-0FF9-467F-951F-73D83AF91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229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72" name="Oval 3193">
              <a:extLst>
                <a:ext uri="{FF2B5EF4-FFF2-40B4-BE49-F238E27FC236}">
                  <a16:creationId xmlns:a16="http://schemas.microsoft.com/office/drawing/2014/main" id="{1FAD92F7-4F53-4907-ACF8-F41476670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230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73" name="Oval 3194">
              <a:extLst>
                <a:ext uri="{FF2B5EF4-FFF2-40B4-BE49-F238E27FC236}">
                  <a16:creationId xmlns:a16="http://schemas.microsoft.com/office/drawing/2014/main" id="{2DDF3A12-CE3D-41D3-9D69-5BB47A1BD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229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74" name="Oval 3195">
              <a:extLst>
                <a:ext uri="{FF2B5EF4-FFF2-40B4-BE49-F238E27FC236}">
                  <a16:creationId xmlns:a16="http://schemas.microsoft.com/office/drawing/2014/main" id="{1C9ADB9B-7FD9-476D-B3C2-C792BA415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231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75" name="Oval 3196">
              <a:extLst>
                <a:ext uri="{FF2B5EF4-FFF2-40B4-BE49-F238E27FC236}">
                  <a16:creationId xmlns:a16="http://schemas.microsoft.com/office/drawing/2014/main" id="{10FDBB60-5521-4298-A695-B6970982D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3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76" name="Oval 3197">
              <a:extLst>
                <a:ext uri="{FF2B5EF4-FFF2-40B4-BE49-F238E27FC236}">
                  <a16:creationId xmlns:a16="http://schemas.microsoft.com/office/drawing/2014/main" id="{A06BF7CD-63C6-4697-9E3C-EF9502088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30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77" name="Oval 3198">
              <a:extLst>
                <a:ext uri="{FF2B5EF4-FFF2-40B4-BE49-F238E27FC236}">
                  <a16:creationId xmlns:a16="http://schemas.microsoft.com/office/drawing/2014/main" id="{F9801FBE-C1CF-41E3-9047-6CEAB390D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31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78" name="Oval 3199">
              <a:extLst>
                <a:ext uri="{FF2B5EF4-FFF2-40B4-BE49-F238E27FC236}">
                  <a16:creationId xmlns:a16="http://schemas.microsoft.com/office/drawing/2014/main" id="{9AD0FCBB-2A1E-4871-873E-C3C8B7936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33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79" name="Oval 3200">
              <a:extLst>
                <a:ext uri="{FF2B5EF4-FFF2-40B4-BE49-F238E27FC236}">
                  <a16:creationId xmlns:a16="http://schemas.microsoft.com/office/drawing/2014/main" id="{23E239C1-B78F-4803-80A4-3255F447B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34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80" name="Oval 3201">
              <a:extLst>
                <a:ext uri="{FF2B5EF4-FFF2-40B4-BE49-F238E27FC236}">
                  <a16:creationId xmlns:a16="http://schemas.microsoft.com/office/drawing/2014/main" id="{D52013F9-6C76-4B4B-9845-CAD14E36D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356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81" name="Oval 3202">
              <a:extLst>
                <a:ext uri="{FF2B5EF4-FFF2-40B4-BE49-F238E27FC236}">
                  <a16:creationId xmlns:a16="http://schemas.microsoft.com/office/drawing/2014/main" id="{A0A4D7B9-0AE0-41C7-A81D-3E43E8981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3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82" name="Oval 3203">
              <a:extLst>
                <a:ext uri="{FF2B5EF4-FFF2-40B4-BE49-F238E27FC236}">
                  <a16:creationId xmlns:a16="http://schemas.microsoft.com/office/drawing/2014/main" id="{2EF1137D-2849-49F8-850A-2E9B74121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3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83" name="Oval 3204">
              <a:extLst>
                <a:ext uri="{FF2B5EF4-FFF2-40B4-BE49-F238E27FC236}">
                  <a16:creationId xmlns:a16="http://schemas.microsoft.com/office/drawing/2014/main" id="{BE8A0D50-6AB3-4705-AB61-2CA7990BB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34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84" name="Oval 3205">
              <a:extLst>
                <a:ext uri="{FF2B5EF4-FFF2-40B4-BE49-F238E27FC236}">
                  <a16:creationId xmlns:a16="http://schemas.microsoft.com/office/drawing/2014/main" id="{78C203D8-4CCC-4BB6-8672-1FF1016FE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31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85" name="Oval 3206">
              <a:extLst>
                <a:ext uri="{FF2B5EF4-FFF2-40B4-BE49-F238E27FC236}">
                  <a16:creationId xmlns:a16="http://schemas.microsoft.com/office/drawing/2014/main" id="{888FF69A-2AFD-4089-9070-B757E1D76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3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86" name="Oval 3207">
              <a:extLst>
                <a:ext uri="{FF2B5EF4-FFF2-40B4-BE49-F238E27FC236}">
                  <a16:creationId xmlns:a16="http://schemas.microsoft.com/office/drawing/2014/main" id="{5BE56182-A1A7-4D27-BED4-D16809893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234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87" name="Oval 3208">
              <a:extLst>
                <a:ext uri="{FF2B5EF4-FFF2-40B4-BE49-F238E27FC236}">
                  <a16:creationId xmlns:a16="http://schemas.microsoft.com/office/drawing/2014/main" id="{AED03F7A-186C-407C-BA47-94352CD5A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235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88" name="Oval 3209">
              <a:extLst>
                <a:ext uri="{FF2B5EF4-FFF2-40B4-BE49-F238E27FC236}">
                  <a16:creationId xmlns:a16="http://schemas.microsoft.com/office/drawing/2014/main" id="{E0CB6CDD-63E0-4557-AEC8-B2DCB32CF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236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89" name="Oval 3210">
              <a:extLst>
                <a:ext uri="{FF2B5EF4-FFF2-40B4-BE49-F238E27FC236}">
                  <a16:creationId xmlns:a16="http://schemas.microsoft.com/office/drawing/2014/main" id="{768EB095-7039-409A-8414-0676CE6A3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236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90" name="Oval 3211">
              <a:extLst>
                <a:ext uri="{FF2B5EF4-FFF2-40B4-BE49-F238E27FC236}">
                  <a16:creationId xmlns:a16="http://schemas.microsoft.com/office/drawing/2014/main" id="{7A467AEB-3A34-4792-AD5A-3BE664418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7" y="2400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91" name="Oval 3212">
              <a:extLst>
                <a:ext uri="{FF2B5EF4-FFF2-40B4-BE49-F238E27FC236}">
                  <a16:creationId xmlns:a16="http://schemas.microsoft.com/office/drawing/2014/main" id="{40B80021-192B-416A-81AB-0FBEA2842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42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92" name="Oval 3213">
              <a:extLst>
                <a:ext uri="{FF2B5EF4-FFF2-40B4-BE49-F238E27FC236}">
                  <a16:creationId xmlns:a16="http://schemas.microsoft.com/office/drawing/2014/main" id="{3FB3D414-CF36-4E65-9F81-95B32DCD8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411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93" name="Oval 3214">
              <a:extLst>
                <a:ext uri="{FF2B5EF4-FFF2-40B4-BE49-F238E27FC236}">
                  <a16:creationId xmlns:a16="http://schemas.microsoft.com/office/drawing/2014/main" id="{C88ACE41-08BC-49A2-8940-AD04807EF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9" y="2387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94" name="Oval 3215">
              <a:extLst>
                <a:ext uri="{FF2B5EF4-FFF2-40B4-BE49-F238E27FC236}">
                  <a16:creationId xmlns:a16="http://schemas.microsoft.com/office/drawing/2014/main" id="{7A729B33-3A2E-4F53-907D-C4B103DB13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43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95" name="Oval 3216">
              <a:extLst>
                <a:ext uri="{FF2B5EF4-FFF2-40B4-BE49-F238E27FC236}">
                  <a16:creationId xmlns:a16="http://schemas.microsoft.com/office/drawing/2014/main" id="{712C334A-295A-48E6-8904-1BBD1072F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4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96" name="Oval 3217">
              <a:extLst>
                <a:ext uri="{FF2B5EF4-FFF2-40B4-BE49-F238E27FC236}">
                  <a16:creationId xmlns:a16="http://schemas.microsoft.com/office/drawing/2014/main" id="{16E9C6BD-D50F-4B96-A89E-F925FD02E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45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97" name="Oval 3218">
              <a:extLst>
                <a:ext uri="{FF2B5EF4-FFF2-40B4-BE49-F238E27FC236}">
                  <a16:creationId xmlns:a16="http://schemas.microsoft.com/office/drawing/2014/main" id="{C65BE4CE-C17B-4B30-80C9-5B0F8BEEF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4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98" name="Oval 3219">
              <a:extLst>
                <a:ext uri="{FF2B5EF4-FFF2-40B4-BE49-F238E27FC236}">
                  <a16:creationId xmlns:a16="http://schemas.microsoft.com/office/drawing/2014/main" id="{77498CFD-2518-4538-B700-43D44AFD0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442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099" name="Oval 3220">
              <a:extLst>
                <a:ext uri="{FF2B5EF4-FFF2-40B4-BE49-F238E27FC236}">
                  <a16:creationId xmlns:a16="http://schemas.microsoft.com/office/drawing/2014/main" id="{D206A750-29D1-4C36-BE6E-71657009D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24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00" name="Oval 3221">
              <a:extLst>
                <a:ext uri="{FF2B5EF4-FFF2-40B4-BE49-F238E27FC236}">
                  <a16:creationId xmlns:a16="http://schemas.microsoft.com/office/drawing/2014/main" id="{4557D5AF-74D2-405C-9EF1-6C62FAB90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248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01" name="Oval 3222">
              <a:extLst>
                <a:ext uri="{FF2B5EF4-FFF2-40B4-BE49-F238E27FC236}">
                  <a16:creationId xmlns:a16="http://schemas.microsoft.com/office/drawing/2014/main" id="{D8CD6281-8C45-44D9-BC98-FF1EE6136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249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02" name="Oval 3223">
              <a:extLst>
                <a:ext uri="{FF2B5EF4-FFF2-40B4-BE49-F238E27FC236}">
                  <a16:creationId xmlns:a16="http://schemas.microsoft.com/office/drawing/2014/main" id="{A68EDACA-18F2-438E-97EE-8C6621C54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249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03" name="Oval 3224">
              <a:extLst>
                <a:ext uri="{FF2B5EF4-FFF2-40B4-BE49-F238E27FC236}">
                  <a16:creationId xmlns:a16="http://schemas.microsoft.com/office/drawing/2014/main" id="{52C5348E-04DD-446F-82A1-82844BFCE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7" y="2465"/>
              <a:ext cx="12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04" name="Oval 3225">
              <a:extLst>
                <a:ext uri="{FF2B5EF4-FFF2-40B4-BE49-F238E27FC236}">
                  <a16:creationId xmlns:a16="http://schemas.microsoft.com/office/drawing/2014/main" id="{A96710E1-89E8-4FB6-AFB5-AD427BAD7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48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05" name="Oval 3226">
              <a:extLst>
                <a:ext uri="{FF2B5EF4-FFF2-40B4-BE49-F238E27FC236}">
                  <a16:creationId xmlns:a16="http://schemas.microsoft.com/office/drawing/2014/main" id="{CEB53E9C-8D50-4710-A78E-EA5A628C4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47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06" name="Oval 3227">
              <a:extLst>
                <a:ext uri="{FF2B5EF4-FFF2-40B4-BE49-F238E27FC236}">
                  <a16:creationId xmlns:a16="http://schemas.microsoft.com/office/drawing/2014/main" id="{B07DA6CE-8010-49FE-8537-33D68C0FD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9" y="245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07" name="Oval 3228">
              <a:extLst>
                <a:ext uri="{FF2B5EF4-FFF2-40B4-BE49-F238E27FC236}">
                  <a16:creationId xmlns:a16="http://schemas.microsoft.com/office/drawing/2014/main" id="{5E2F4B03-A65F-4C32-9D7A-32C22A46B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2486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08" name="Oval 3229">
              <a:extLst>
                <a:ext uri="{FF2B5EF4-FFF2-40B4-BE49-F238E27FC236}">
                  <a16:creationId xmlns:a16="http://schemas.microsoft.com/office/drawing/2014/main" id="{DB5DD720-6169-41FB-A333-D79050374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497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09" name="Oval 3230">
              <a:extLst>
                <a:ext uri="{FF2B5EF4-FFF2-40B4-BE49-F238E27FC236}">
                  <a16:creationId xmlns:a16="http://schemas.microsoft.com/office/drawing/2014/main" id="{033E830E-5A61-4C86-970B-8FB9D5B55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50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10" name="Oval 3231">
              <a:extLst>
                <a:ext uri="{FF2B5EF4-FFF2-40B4-BE49-F238E27FC236}">
                  <a16:creationId xmlns:a16="http://schemas.microsoft.com/office/drawing/2014/main" id="{35EAE83E-49EA-40D3-A32D-FE2B52274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250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11" name="Oval 3232">
              <a:extLst>
                <a:ext uri="{FF2B5EF4-FFF2-40B4-BE49-F238E27FC236}">
                  <a16:creationId xmlns:a16="http://schemas.microsoft.com/office/drawing/2014/main" id="{6F0CAA0C-78B2-4323-B1BA-C3D5BF978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2419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12" name="Oval 3233">
              <a:extLst>
                <a:ext uri="{FF2B5EF4-FFF2-40B4-BE49-F238E27FC236}">
                  <a16:creationId xmlns:a16="http://schemas.microsoft.com/office/drawing/2014/main" id="{6C457F10-2719-4584-BEA3-91E4206A4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43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13" name="Oval 3234">
              <a:extLst>
                <a:ext uri="{FF2B5EF4-FFF2-40B4-BE49-F238E27FC236}">
                  <a16:creationId xmlns:a16="http://schemas.microsoft.com/office/drawing/2014/main" id="{EE7C614D-C52A-4DBC-8D58-3DD53C03B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2421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14" name="Oval 3235">
              <a:extLst>
                <a:ext uri="{FF2B5EF4-FFF2-40B4-BE49-F238E27FC236}">
                  <a16:creationId xmlns:a16="http://schemas.microsoft.com/office/drawing/2014/main" id="{63A694AF-485E-4C6D-A7A7-02C46EBD2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2361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15" name="Oval 3236">
              <a:extLst>
                <a:ext uri="{FF2B5EF4-FFF2-40B4-BE49-F238E27FC236}">
                  <a16:creationId xmlns:a16="http://schemas.microsoft.com/office/drawing/2014/main" id="{1E14B7A7-722E-4319-83CE-12943E252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398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16" name="Oval 3237">
              <a:extLst>
                <a:ext uri="{FF2B5EF4-FFF2-40B4-BE49-F238E27FC236}">
                  <a16:creationId xmlns:a16="http://schemas.microsoft.com/office/drawing/2014/main" id="{C9CC8705-D61A-4BD4-9176-970E93304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2458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17" name="Oval 3238">
              <a:extLst>
                <a:ext uri="{FF2B5EF4-FFF2-40B4-BE49-F238E27FC236}">
                  <a16:creationId xmlns:a16="http://schemas.microsoft.com/office/drawing/2014/main" id="{382E5701-B625-4251-9566-DCF7D4204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242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18" name="Oval 3239">
              <a:extLst>
                <a:ext uri="{FF2B5EF4-FFF2-40B4-BE49-F238E27FC236}">
                  <a16:creationId xmlns:a16="http://schemas.microsoft.com/office/drawing/2014/main" id="{8E4DF476-F14B-4581-9DF2-D959AF531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45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19" name="Oval 3240">
              <a:extLst>
                <a:ext uri="{FF2B5EF4-FFF2-40B4-BE49-F238E27FC236}">
                  <a16:creationId xmlns:a16="http://schemas.microsoft.com/office/drawing/2014/main" id="{388A6325-D184-4F85-9B5D-D0347433A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243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20" name="Oval 3241">
              <a:extLst>
                <a:ext uri="{FF2B5EF4-FFF2-40B4-BE49-F238E27FC236}">
                  <a16:creationId xmlns:a16="http://schemas.microsoft.com/office/drawing/2014/main" id="{0AB04D1E-B978-4C49-B217-AF79F44E9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241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21" name="Oval 3242">
              <a:extLst>
                <a:ext uri="{FF2B5EF4-FFF2-40B4-BE49-F238E27FC236}">
                  <a16:creationId xmlns:a16="http://schemas.microsoft.com/office/drawing/2014/main" id="{57EDD9BC-B4AE-4F2E-ADE7-9C0DBE718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429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22" name="Oval 3243">
              <a:extLst>
                <a:ext uri="{FF2B5EF4-FFF2-40B4-BE49-F238E27FC236}">
                  <a16:creationId xmlns:a16="http://schemas.microsoft.com/office/drawing/2014/main" id="{974DE31A-A0BF-4807-B8CB-5BF4D6BBA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45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23" name="Oval 3244">
              <a:extLst>
                <a:ext uri="{FF2B5EF4-FFF2-40B4-BE49-F238E27FC236}">
                  <a16:creationId xmlns:a16="http://schemas.microsoft.com/office/drawing/2014/main" id="{C83BBD1E-EF36-4351-B9F6-196415DAC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246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24" name="Oval 3245">
              <a:extLst>
                <a:ext uri="{FF2B5EF4-FFF2-40B4-BE49-F238E27FC236}">
                  <a16:creationId xmlns:a16="http://schemas.microsoft.com/office/drawing/2014/main" id="{D6E46725-BA94-4B1B-88BA-B42062853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247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25" name="Oval 3246">
              <a:extLst>
                <a:ext uri="{FF2B5EF4-FFF2-40B4-BE49-F238E27FC236}">
                  <a16:creationId xmlns:a16="http://schemas.microsoft.com/office/drawing/2014/main" id="{7506D2B6-379B-4AA9-8B3D-6E3BEB867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246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26" name="Oval 3247">
              <a:extLst>
                <a:ext uri="{FF2B5EF4-FFF2-40B4-BE49-F238E27FC236}">
                  <a16:creationId xmlns:a16="http://schemas.microsoft.com/office/drawing/2014/main" id="{67AD3CFA-EB6A-41B3-915F-3E3B6524B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249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27" name="Oval 3248">
              <a:extLst>
                <a:ext uri="{FF2B5EF4-FFF2-40B4-BE49-F238E27FC236}">
                  <a16:creationId xmlns:a16="http://schemas.microsoft.com/office/drawing/2014/main" id="{479AC5DC-D548-4C9F-91AD-0BF2E7661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249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28" name="Oval 3249">
              <a:extLst>
                <a:ext uri="{FF2B5EF4-FFF2-40B4-BE49-F238E27FC236}">
                  <a16:creationId xmlns:a16="http://schemas.microsoft.com/office/drawing/2014/main" id="{A578F49E-9EE9-4BB6-BD48-6DC7A3C13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250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29" name="Oval 3250">
              <a:extLst>
                <a:ext uri="{FF2B5EF4-FFF2-40B4-BE49-F238E27FC236}">
                  <a16:creationId xmlns:a16="http://schemas.microsoft.com/office/drawing/2014/main" id="{9693DA8A-A716-4FC1-AB23-D3287C413C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251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30" name="Oval 3251">
              <a:extLst>
                <a:ext uri="{FF2B5EF4-FFF2-40B4-BE49-F238E27FC236}">
                  <a16:creationId xmlns:a16="http://schemas.microsoft.com/office/drawing/2014/main" id="{CE9CDC43-6967-40F4-955B-6B760140F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1" y="251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31" name="Oval 3252">
              <a:extLst>
                <a:ext uri="{FF2B5EF4-FFF2-40B4-BE49-F238E27FC236}">
                  <a16:creationId xmlns:a16="http://schemas.microsoft.com/office/drawing/2014/main" id="{2F94BECD-483D-4728-9F3C-8CDBAFDDA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44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32" name="Oval 3253">
              <a:extLst>
                <a:ext uri="{FF2B5EF4-FFF2-40B4-BE49-F238E27FC236}">
                  <a16:creationId xmlns:a16="http://schemas.microsoft.com/office/drawing/2014/main" id="{384087E4-D47E-4C78-8F0B-9D6CEFC64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50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33" name="Oval 3254">
              <a:extLst>
                <a:ext uri="{FF2B5EF4-FFF2-40B4-BE49-F238E27FC236}">
                  <a16:creationId xmlns:a16="http://schemas.microsoft.com/office/drawing/2014/main" id="{7F1C4D41-EE9F-4E30-B324-696026DBF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2471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34" name="Oval 3255">
              <a:extLst>
                <a:ext uri="{FF2B5EF4-FFF2-40B4-BE49-F238E27FC236}">
                  <a16:creationId xmlns:a16="http://schemas.microsoft.com/office/drawing/2014/main" id="{79D5F4DE-2987-4B0C-A1B5-8C4628553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48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35" name="Oval 3256">
              <a:extLst>
                <a:ext uri="{FF2B5EF4-FFF2-40B4-BE49-F238E27FC236}">
                  <a16:creationId xmlns:a16="http://schemas.microsoft.com/office/drawing/2014/main" id="{B833CB7A-1AA3-45BC-9F5E-321417501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2505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36" name="Oval 3257">
              <a:extLst>
                <a:ext uri="{FF2B5EF4-FFF2-40B4-BE49-F238E27FC236}">
                  <a16:creationId xmlns:a16="http://schemas.microsoft.com/office/drawing/2014/main" id="{50ACF7D4-DFDA-4867-88A2-FEE38FD15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2" y="251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37" name="Oval 3258">
              <a:extLst>
                <a:ext uri="{FF2B5EF4-FFF2-40B4-BE49-F238E27FC236}">
                  <a16:creationId xmlns:a16="http://schemas.microsoft.com/office/drawing/2014/main" id="{392F5646-AC42-4D36-9C75-E00845A0B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252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38" name="Oval 3259">
              <a:extLst>
                <a:ext uri="{FF2B5EF4-FFF2-40B4-BE49-F238E27FC236}">
                  <a16:creationId xmlns:a16="http://schemas.microsoft.com/office/drawing/2014/main" id="{758E57FF-784D-4D17-A05F-9643F8491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252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39" name="Oval 3260">
              <a:extLst>
                <a:ext uri="{FF2B5EF4-FFF2-40B4-BE49-F238E27FC236}">
                  <a16:creationId xmlns:a16="http://schemas.microsoft.com/office/drawing/2014/main" id="{686EC59E-43BF-4DC2-9B2F-344C07E62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280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40" name="Oval 3261">
              <a:extLst>
                <a:ext uri="{FF2B5EF4-FFF2-40B4-BE49-F238E27FC236}">
                  <a16:creationId xmlns:a16="http://schemas.microsoft.com/office/drawing/2014/main" id="{66D0BF77-7050-4D55-95EC-C8ADFD10E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2301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41" name="Oval 3262">
              <a:extLst>
                <a:ext uri="{FF2B5EF4-FFF2-40B4-BE49-F238E27FC236}">
                  <a16:creationId xmlns:a16="http://schemas.microsoft.com/office/drawing/2014/main" id="{22022309-AD50-4B30-9412-45A9E438B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2267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42" name="Oval 3263">
              <a:extLst>
                <a:ext uri="{FF2B5EF4-FFF2-40B4-BE49-F238E27FC236}">
                  <a16:creationId xmlns:a16="http://schemas.microsoft.com/office/drawing/2014/main" id="{00F78EE3-B2A7-4269-80E1-57D30F7A6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2280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43" name="Oval 3264">
              <a:extLst>
                <a:ext uri="{FF2B5EF4-FFF2-40B4-BE49-F238E27FC236}">
                  <a16:creationId xmlns:a16="http://schemas.microsoft.com/office/drawing/2014/main" id="{63FD3D22-9650-4C5C-8F22-96EA938F7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2301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44" name="Oval 3265">
              <a:extLst>
                <a:ext uri="{FF2B5EF4-FFF2-40B4-BE49-F238E27FC236}">
                  <a16:creationId xmlns:a16="http://schemas.microsoft.com/office/drawing/2014/main" id="{18D21CDB-9F53-4FA5-A32E-200AB97D03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231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45" name="Oval 3266">
              <a:extLst>
                <a:ext uri="{FF2B5EF4-FFF2-40B4-BE49-F238E27FC236}">
                  <a16:creationId xmlns:a16="http://schemas.microsoft.com/office/drawing/2014/main" id="{6F9CC865-E290-4363-B9C9-C0C6C376B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2322"/>
              <a:ext cx="12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46" name="Oval 3267">
              <a:extLst>
                <a:ext uri="{FF2B5EF4-FFF2-40B4-BE49-F238E27FC236}">
                  <a16:creationId xmlns:a16="http://schemas.microsoft.com/office/drawing/2014/main" id="{67E2638C-D4FB-4F4E-BEFC-46407A407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2320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47" name="Oval 3268">
              <a:extLst>
                <a:ext uri="{FF2B5EF4-FFF2-40B4-BE49-F238E27FC236}">
                  <a16:creationId xmlns:a16="http://schemas.microsoft.com/office/drawing/2014/main" id="{C37848B1-08D5-472A-891D-84972C10F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291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48" name="Oval 3269">
              <a:extLst>
                <a:ext uri="{FF2B5EF4-FFF2-40B4-BE49-F238E27FC236}">
                  <a16:creationId xmlns:a16="http://schemas.microsoft.com/office/drawing/2014/main" id="{1DC937AB-CA4C-4F47-A3D0-D03D26DB6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2301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49" name="Oval 3270">
              <a:extLst>
                <a:ext uri="{FF2B5EF4-FFF2-40B4-BE49-F238E27FC236}">
                  <a16:creationId xmlns:a16="http://schemas.microsoft.com/office/drawing/2014/main" id="{02E612C6-5E8A-4CE0-9274-17CBDC7DE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278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50" name="Oval 3271">
              <a:extLst>
                <a:ext uri="{FF2B5EF4-FFF2-40B4-BE49-F238E27FC236}">
                  <a16:creationId xmlns:a16="http://schemas.microsoft.com/office/drawing/2014/main" id="{9D4DA96A-939C-4F8F-9DC8-21DD997C5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2291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51" name="Oval 3272">
              <a:extLst>
                <a:ext uri="{FF2B5EF4-FFF2-40B4-BE49-F238E27FC236}">
                  <a16:creationId xmlns:a16="http://schemas.microsoft.com/office/drawing/2014/main" id="{59A27C84-972E-4238-8CF6-0D56354AC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312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52" name="Oval 3273">
              <a:extLst>
                <a:ext uri="{FF2B5EF4-FFF2-40B4-BE49-F238E27FC236}">
                  <a16:creationId xmlns:a16="http://schemas.microsoft.com/office/drawing/2014/main" id="{A081B098-B1DC-40CF-B824-C03F2CF13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2322"/>
              <a:ext cx="13" cy="1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53" name="Oval 3274">
              <a:extLst>
                <a:ext uri="{FF2B5EF4-FFF2-40B4-BE49-F238E27FC236}">
                  <a16:creationId xmlns:a16="http://schemas.microsoft.com/office/drawing/2014/main" id="{74365FA5-990C-4E71-8385-1F83F8FD5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2333"/>
              <a:ext cx="12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54" name="Oval 3275">
              <a:extLst>
                <a:ext uri="{FF2B5EF4-FFF2-40B4-BE49-F238E27FC236}">
                  <a16:creationId xmlns:a16="http://schemas.microsoft.com/office/drawing/2014/main" id="{D9A6FFFF-E94A-49EE-9A8A-1BC2E8A93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2330"/>
              <a:ext cx="13" cy="10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55" name="Oval 3276">
              <a:extLst>
                <a:ext uri="{FF2B5EF4-FFF2-40B4-BE49-F238E27FC236}">
                  <a16:creationId xmlns:a16="http://schemas.microsoft.com/office/drawing/2014/main" id="{37E71263-4A5C-4C85-A92F-7735F2669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366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56" name="Oval 3277">
              <a:extLst>
                <a:ext uri="{FF2B5EF4-FFF2-40B4-BE49-F238E27FC236}">
                  <a16:creationId xmlns:a16="http://schemas.microsoft.com/office/drawing/2014/main" id="{4CD724DC-9E4B-487D-8B95-1513DC4EB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377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57" name="Oval 3278">
              <a:extLst>
                <a:ext uri="{FF2B5EF4-FFF2-40B4-BE49-F238E27FC236}">
                  <a16:creationId xmlns:a16="http://schemas.microsoft.com/office/drawing/2014/main" id="{BD451FF6-F022-401A-859E-C5B7A812A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233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58" name="Oval 3279">
              <a:extLst>
                <a:ext uri="{FF2B5EF4-FFF2-40B4-BE49-F238E27FC236}">
                  <a16:creationId xmlns:a16="http://schemas.microsoft.com/office/drawing/2014/main" id="{07CAC529-F3D9-4729-B70C-6C50B1386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2299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59" name="Oval 3280">
              <a:extLst>
                <a:ext uri="{FF2B5EF4-FFF2-40B4-BE49-F238E27FC236}">
                  <a16:creationId xmlns:a16="http://schemas.microsoft.com/office/drawing/2014/main" id="{15D67BFB-5A6E-4AC1-8D29-9C3DEFD06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320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60" name="Oval 3281">
              <a:extLst>
                <a:ext uri="{FF2B5EF4-FFF2-40B4-BE49-F238E27FC236}">
                  <a16:creationId xmlns:a16="http://schemas.microsoft.com/office/drawing/2014/main" id="{F07341DD-045B-4C3F-9F4A-A4AD7D96C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2309"/>
              <a:ext cx="12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61" name="Oval 3282">
              <a:extLst>
                <a:ext uri="{FF2B5EF4-FFF2-40B4-BE49-F238E27FC236}">
                  <a16:creationId xmlns:a16="http://schemas.microsoft.com/office/drawing/2014/main" id="{BCC34A4D-B2B9-4B29-9EE8-A7271DAD5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2286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62" name="Oval 3283">
              <a:extLst>
                <a:ext uri="{FF2B5EF4-FFF2-40B4-BE49-F238E27FC236}">
                  <a16:creationId xmlns:a16="http://schemas.microsoft.com/office/drawing/2014/main" id="{2E893F0F-6A20-4ED7-85DC-14BCA6866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299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63" name="Oval 3284">
              <a:extLst>
                <a:ext uri="{FF2B5EF4-FFF2-40B4-BE49-F238E27FC236}">
                  <a16:creationId xmlns:a16="http://schemas.microsoft.com/office/drawing/2014/main" id="{25B6C23B-24EE-4AEA-9C54-4F76760C4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320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64" name="Oval 3285">
              <a:extLst>
                <a:ext uri="{FF2B5EF4-FFF2-40B4-BE49-F238E27FC236}">
                  <a16:creationId xmlns:a16="http://schemas.microsoft.com/office/drawing/2014/main" id="{FAD15E14-441E-423A-A875-5D17B08E8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2330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65" name="Oval 3286">
              <a:extLst>
                <a:ext uri="{FF2B5EF4-FFF2-40B4-BE49-F238E27FC236}">
                  <a16:creationId xmlns:a16="http://schemas.microsoft.com/office/drawing/2014/main" id="{E40DF113-0351-43A5-86D5-13F7BC382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2340"/>
              <a:ext cx="13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66" name="Oval 3287">
              <a:extLst>
                <a:ext uri="{FF2B5EF4-FFF2-40B4-BE49-F238E27FC236}">
                  <a16:creationId xmlns:a16="http://schemas.microsoft.com/office/drawing/2014/main" id="{DA30C710-74E8-4079-88B6-B618EFAB9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2338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67" name="Oval 3288">
              <a:extLst>
                <a:ext uri="{FF2B5EF4-FFF2-40B4-BE49-F238E27FC236}">
                  <a16:creationId xmlns:a16="http://schemas.microsoft.com/office/drawing/2014/main" id="{C72D9209-66FB-4939-A188-BDAECFDAF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2309"/>
              <a:ext cx="12" cy="1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68" name="Oval 3289">
              <a:extLst>
                <a:ext uri="{FF2B5EF4-FFF2-40B4-BE49-F238E27FC236}">
                  <a16:creationId xmlns:a16="http://schemas.microsoft.com/office/drawing/2014/main" id="{7E3BF564-342D-4D52-9AC4-0CD28C7C2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2330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69" name="Oval 3290">
              <a:extLst>
                <a:ext uri="{FF2B5EF4-FFF2-40B4-BE49-F238E27FC236}">
                  <a16:creationId xmlns:a16="http://schemas.microsoft.com/office/drawing/2014/main" id="{40ADB469-E463-407B-9417-5C5FFE076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351"/>
              <a:ext cx="12" cy="1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70" name="Oval 3291">
              <a:extLst>
                <a:ext uri="{FF2B5EF4-FFF2-40B4-BE49-F238E27FC236}">
                  <a16:creationId xmlns:a16="http://schemas.microsoft.com/office/drawing/2014/main" id="{01A9DC2A-F6FF-42A8-A5DE-C404C5EC8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2353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71" name="Oval 3292">
              <a:extLst>
                <a:ext uri="{FF2B5EF4-FFF2-40B4-BE49-F238E27FC236}">
                  <a16:creationId xmlns:a16="http://schemas.microsoft.com/office/drawing/2014/main" id="{CB41E834-F424-40B1-8AD5-54D6BD59C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2374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72" name="Oval 3293">
              <a:extLst>
                <a:ext uri="{FF2B5EF4-FFF2-40B4-BE49-F238E27FC236}">
                  <a16:creationId xmlns:a16="http://schemas.microsoft.com/office/drawing/2014/main" id="{A8BAE362-E686-4587-9406-CC9604EB0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5" y="239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73" name="Oval 3294">
              <a:extLst>
                <a:ext uri="{FF2B5EF4-FFF2-40B4-BE49-F238E27FC236}">
                  <a16:creationId xmlns:a16="http://schemas.microsoft.com/office/drawing/2014/main" id="{5DBB0444-ECD2-4A27-B99D-5C1048222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" y="237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74" name="Oval 3295">
              <a:extLst>
                <a:ext uri="{FF2B5EF4-FFF2-40B4-BE49-F238E27FC236}">
                  <a16:creationId xmlns:a16="http://schemas.microsoft.com/office/drawing/2014/main" id="{E63BE45A-5C5F-4415-A7E2-52EC20AB9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235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75" name="Oval 3296">
              <a:extLst>
                <a:ext uri="{FF2B5EF4-FFF2-40B4-BE49-F238E27FC236}">
                  <a16:creationId xmlns:a16="http://schemas.microsoft.com/office/drawing/2014/main" id="{E6C15906-AB6B-4900-B4A2-752E75769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364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76" name="Oval 3297">
              <a:extLst>
                <a:ext uri="{FF2B5EF4-FFF2-40B4-BE49-F238E27FC236}">
                  <a16:creationId xmlns:a16="http://schemas.microsoft.com/office/drawing/2014/main" id="{325D4D46-E5EE-4BD0-88DB-D1F619C42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238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77" name="Oval 3298">
              <a:extLst>
                <a:ext uri="{FF2B5EF4-FFF2-40B4-BE49-F238E27FC236}">
                  <a16:creationId xmlns:a16="http://schemas.microsoft.com/office/drawing/2014/main" id="{1B1D640B-BD8F-4CE3-8AA5-61723D895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" y="240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78" name="Oval 3299">
              <a:extLst>
                <a:ext uri="{FF2B5EF4-FFF2-40B4-BE49-F238E27FC236}">
                  <a16:creationId xmlns:a16="http://schemas.microsoft.com/office/drawing/2014/main" id="{0DC58F96-C544-4983-BB68-C2CF273E2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1" y="2455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79" name="Oval 3300">
              <a:extLst>
                <a:ext uri="{FF2B5EF4-FFF2-40B4-BE49-F238E27FC236}">
                  <a16:creationId xmlns:a16="http://schemas.microsoft.com/office/drawing/2014/main" id="{3A0888D9-0A6C-4AB8-998F-9EBA52E55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248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80" name="Oval 3301">
              <a:extLst>
                <a:ext uri="{FF2B5EF4-FFF2-40B4-BE49-F238E27FC236}">
                  <a16:creationId xmlns:a16="http://schemas.microsoft.com/office/drawing/2014/main" id="{0DF9DE86-B8C2-4966-A4DA-0E302A49E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499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81" name="Oval 3302">
              <a:extLst>
                <a:ext uri="{FF2B5EF4-FFF2-40B4-BE49-F238E27FC236}">
                  <a16:creationId xmlns:a16="http://schemas.microsoft.com/office/drawing/2014/main" id="{435724C8-6B92-4705-AAC6-A03C12C6A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256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82" name="Oval 3303">
              <a:extLst>
                <a:ext uri="{FF2B5EF4-FFF2-40B4-BE49-F238E27FC236}">
                  <a16:creationId xmlns:a16="http://schemas.microsoft.com/office/drawing/2014/main" id="{E4ED9294-802C-4A87-B857-D5524E708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554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83" name="Oval 3304">
              <a:extLst>
                <a:ext uri="{FF2B5EF4-FFF2-40B4-BE49-F238E27FC236}">
                  <a16:creationId xmlns:a16="http://schemas.microsoft.com/office/drawing/2014/main" id="{0F075B51-678F-497D-A640-831649D1C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259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84" name="Oval 3305">
              <a:extLst>
                <a:ext uri="{FF2B5EF4-FFF2-40B4-BE49-F238E27FC236}">
                  <a16:creationId xmlns:a16="http://schemas.microsoft.com/office/drawing/2014/main" id="{76D7424C-5D7D-46EE-801F-994144511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2606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85" name="Oval 3306">
              <a:extLst>
                <a:ext uri="{FF2B5EF4-FFF2-40B4-BE49-F238E27FC236}">
                  <a16:creationId xmlns:a16="http://schemas.microsoft.com/office/drawing/2014/main" id="{6A1F913F-B9FA-413B-96A5-642D85EAC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1" y="2617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86" name="Oval 3307">
              <a:extLst>
                <a:ext uri="{FF2B5EF4-FFF2-40B4-BE49-F238E27FC236}">
                  <a16:creationId xmlns:a16="http://schemas.microsoft.com/office/drawing/2014/main" id="{853F04CD-796D-4E38-A8E1-4681B8140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1" y="2583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87" name="Oval 3308">
              <a:extLst>
                <a:ext uri="{FF2B5EF4-FFF2-40B4-BE49-F238E27FC236}">
                  <a16:creationId xmlns:a16="http://schemas.microsoft.com/office/drawing/2014/main" id="{594EA139-DF40-4413-BEE6-FA3273D69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64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88" name="Oval 3309">
              <a:extLst>
                <a:ext uri="{FF2B5EF4-FFF2-40B4-BE49-F238E27FC236}">
                  <a16:creationId xmlns:a16="http://schemas.microsoft.com/office/drawing/2014/main" id="{EF435094-9AFF-4F2F-A726-C51EBD8DC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2588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89" name="Oval 3310">
              <a:extLst>
                <a:ext uri="{FF2B5EF4-FFF2-40B4-BE49-F238E27FC236}">
                  <a16:creationId xmlns:a16="http://schemas.microsoft.com/office/drawing/2014/main" id="{FC30A12E-B404-4D47-8307-30376C865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591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90" name="Oval 3311">
              <a:extLst>
                <a:ext uri="{FF2B5EF4-FFF2-40B4-BE49-F238E27FC236}">
                  <a16:creationId xmlns:a16="http://schemas.microsoft.com/office/drawing/2014/main" id="{4D76C0C2-362D-412A-83B7-FD1E9DE45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601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91" name="Oval 3312">
              <a:extLst>
                <a:ext uri="{FF2B5EF4-FFF2-40B4-BE49-F238E27FC236}">
                  <a16:creationId xmlns:a16="http://schemas.microsoft.com/office/drawing/2014/main" id="{DFE055DE-044C-4F01-86D3-B7080E846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2624"/>
              <a:ext cx="10" cy="1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92" name="Oval 3313">
              <a:extLst>
                <a:ext uri="{FF2B5EF4-FFF2-40B4-BE49-F238E27FC236}">
                  <a16:creationId xmlns:a16="http://schemas.microsoft.com/office/drawing/2014/main" id="{F8386D26-5657-4568-9065-990E4C8BA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2627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93" name="Oval 3314">
              <a:extLst>
                <a:ext uri="{FF2B5EF4-FFF2-40B4-BE49-F238E27FC236}">
                  <a16:creationId xmlns:a16="http://schemas.microsoft.com/office/drawing/2014/main" id="{1C624AF4-2A98-4C75-A4FA-D2E09AC9B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56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94" name="Oval 3315">
              <a:extLst>
                <a:ext uri="{FF2B5EF4-FFF2-40B4-BE49-F238E27FC236}">
                  <a16:creationId xmlns:a16="http://schemas.microsoft.com/office/drawing/2014/main" id="{DED0DD9E-4EEB-415D-92D9-57886622C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583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95" name="Oval 3316">
              <a:extLst>
                <a:ext uri="{FF2B5EF4-FFF2-40B4-BE49-F238E27FC236}">
                  <a16:creationId xmlns:a16="http://schemas.microsoft.com/office/drawing/2014/main" id="{83A59A4F-B451-46A1-BE92-70ED9403A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2476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96" name="Oval 3317">
              <a:extLst>
                <a:ext uri="{FF2B5EF4-FFF2-40B4-BE49-F238E27FC236}">
                  <a16:creationId xmlns:a16="http://schemas.microsoft.com/office/drawing/2014/main" id="{0C835392-0133-4AA7-B896-C001400B2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6" y="2445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97" name="Oval 3318">
              <a:extLst>
                <a:ext uri="{FF2B5EF4-FFF2-40B4-BE49-F238E27FC236}">
                  <a16:creationId xmlns:a16="http://schemas.microsoft.com/office/drawing/2014/main" id="{BF58AA79-BE4B-4736-BA63-59DC7A308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2468"/>
              <a:ext cx="13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98" name="Oval 3319">
              <a:extLst>
                <a:ext uri="{FF2B5EF4-FFF2-40B4-BE49-F238E27FC236}">
                  <a16:creationId xmlns:a16="http://schemas.microsoft.com/office/drawing/2014/main" id="{54D95B4F-B1A5-4ECE-87EB-84A21CF81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6" y="2481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199" name="Oval 3320">
              <a:extLst>
                <a:ext uri="{FF2B5EF4-FFF2-40B4-BE49-F238E27FC236}">
                  <a16:creationId xmlns:a16="http://schemas.microsoft.com/office/drawing/2014/main" id="{1C36EEE3-50D0-4B62-8618-D59B4E0A2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2502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00" name="Oval 3321">
              <a:extLst>
                <a:ext uri="{FF2B5EF4-FFF2-40B4-BE49-F238E27FC236}">
                  <a16:creationId xmlns:a16="http://schemas.microsoft.com/office/drawing/2014/main" id="{6FFE094F-14D4-41A5-B2A7-7DBFD857D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2408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01" name="Oval 3322">
              <a:extLst>
                <a:ext uri="{FF2B5EF4-FFF2-40B4-BE49-F238E27FC236}">
                  <a16:creationId xmlns:a16="http://schemas.microsoft.com/office/drawing/2014/main" id="{65720B54-105D-49A4-8353-305CE09CD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2570"/>
              <a:ext cx="12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02" name="Oval 3323">
              <a:extLst>
                <a:ext uri="{FF2B5EF4-FFF2-40B4-BE49-F238E27FC236}">
                  <a16:creationId xmlns:a16="http://schemas.microsoft.com/office/drawing/2014/main" id="{372673E3-ADB0-423D-8C23-0C07A84EB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236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03" name="Oval 3324">
              <a:extLst>
                <a:ext uri="{FF2B5EF4-FFF2-40B4-BE49-F238E27FC236}">
                  <a16:creationId xmlns:a16="http://schemas.microsoft.com/office/drawing/2014/main" id="{B79A3911-3494-4D9E-BC48-9EC057D2F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9" y="239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04" name="Oval 3325">
              <a:extLst>
                <a:ext uri="{FF2B5EF4-FFF2-40B4-BE49-F238E27FC236}">
                  <a16:creationId xmlns:a16="http://schemas.microsoft.com/office/drawing/2014/main" id="{78A4B1F6-5E22-44C8-AE91-F73F14A40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1" y="2304"/>
              <a:ext cx="20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05" name="Oval 3326">
              <a:extLst>
                <a:ext uri="{FF2B5EF4-FFF2-40B4-BE49-F238E27FC236}">
                  <a16:creationId xmlns:a16="http://schemas.microsoft.com/office/drawing/2014/main" id="{BB475E8A-69D6-48CC-B9A6-82758F348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2432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06" name="Oval 3327">
              <a:extLst>
                <a:ext uri="{FF2B5EF4-FFF2-40B4-BE49-F238E27FC236}">
                  <a16:creationId xmlns:a16="http://schemas.microsoft.com/office/drawing/2014/main" id="{3D2847EE-E7A8-4FDC-A87A-D87F6738F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2465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07" name="Oval 3328">
              <a:extLst>
                <a:ext uri="{FF2B5EF4-FFF2-40B4-BE49-F238E27FC236}">
                  <a16:creationId xmlns:a16="http://schemas.microsoft.com/office/drawing/2014/main" id="{3DF064FD-9E7B-4D3A-91A8-D321BD0CD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2437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08" name="Oval 3329">
              <a:extLst>
                <a:ext uri="{FF2B5EF4-FFF2-40B4-BE49-F238E27FC236}">
                  <a16:creationId xmlns:a16="http://schemas.microsoft.com/office/drawing/2014/main" id="{6115E22A-7556-4B74-8B74-2510CB270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9" y="242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09" name="Oval 3330">
              <a:extLst>
                <a:ext uri="{FF2B5EF4-FFF2-40B4-BE49-F238E27FC236}">
                  <a16:creationId xmlns:a16="http://schemas.microsoft.com/office/drawing/2014/main" id="{B5CCAA77-10F2-4D38-AEB2-F6A3FC33F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2489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10" name="Oval 3331">
              <a:extLst>
                <a:ext uri="{FF2B5EF4-FFF2-40B4-BE49-F238E27FC236}">
                  <a16:creationId xmlns:a16="http://schemas.microsoft.com/office/drawing/2014/main" id="{E9FA6D58-A087-459F-A013-9DE1A2099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251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11" name="Oval 3332">
              <a:extLst>
                <a:ext uri="{FF2B5EF4-FFF2-40B4-BE49-F238E27FC236}">
                  <a16:creationId xmlns:a16="http://schemas.microsoft.com/office/drawing/2014/main" id="{E7BF6C3A-50F2-44AF-AC53-26844F8B4A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6" y="2353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12" name="Oval 3333">
              <a:extLst>
                <a:ext uri="{FF2B5EF4-FFF2-40B4-BE49-F238E27FC236}">
                  <a16:creationId xmlns:a16="http://schemas.microsoft.com/office/drawing/2014/main" id="{A5C7EF88-B367-41AE-AF2B-FD72AEFCB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2377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13" name="Oval 3334">
              <a:extLst>
                <a:ext uri="{FF2B5EF4-FFF2-40B4-BE49-F238E27FC236}">
                  <a16:creationId xmlns:a16="http://schemas.microsoft.com/office/drawing/2014/main" id="{47F67335-1494-4AF2-8833-14C43AF28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2416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14" name="Oval 3335">
              <a:extLst>
                <a:ext uri="{FF2B5EF4-FFF2-40B4-BE49-F238E27FC236}">
                  <a16:creationId xmlns:a16="http://schemas.microsoft.com/office/drawing/2014/main" id="{C3AF263B-7002-416D-8914-399FBD11E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2439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15" name="Oval 3336">
              <a:extLst>
                <a:ext uri="{FF2B5EF4-FFF2-40B4-BE49-F238E27FC236}">
                  <a16:creationId xmlns:a16="http://schemas.microsoft.com/office/drawing/2014/main" id="{FA9AEE9E-1C11-4B41-93EF-C7CBB0996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1" y="2390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16" name="Oval 3337">
              <a:extLst>
                <a:ext uri="{FF2B5EF4-FFF2-40B4-BE49-F238E27FC236}">
                  <a16:creationId xmlns:a16="http://schemas.microsoft.com/office/drawing/2014/main" id="{A3117D67-3E6A-46B8-AF43-9ED196D9F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0" y="230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17" name="Oval 3338">
              <a:extLst>
                <a:ext uri="{FF2B5EF4-FFF2-40B4-BE49-F238E27FC236}">
                  <a16:creationId xmlns:a16="http://schemas.microsoft.com/office/drawing/2014/main" id="{373D78C1-13F1-4FBB-83D4-221E969373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2327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18" name="Oval 3339">
              <a:extLst>
                <a:ext uri="{FF2B5EF4-FFF2-40B4-BE49-F238E27FC236}">
                  <a16:creationId xmlns:a16="http://schemas.microsoft.com/office/drawing/2014/main" id="{F48CBA6E-F4FB-4C55-A463-5AD65F482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5" y="2338"/>
              <a:ext cx="19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19" name="Oval 3340">
              <a:extLst>
                <a:ext uri="{FF2B5EF4-FFF2-40B4-BE49-F238E27FC236}">
                  <a16:creationId xmlns:a16="http://schemas.microsoft.com/office/drawing/2014/main" id="{0BC6B5ED-AA1C-435A-89FC-46A6FF30F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236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20" name="Oval 3341">
              <a:extLst>
                <a:ext uri="{FF2B5EF4-FFF2-40B4-BE49-F238E27FC236}">
                  <a16:creationId xmlns:a16="http://schemas.microsoft.com/office/drawing/2014/main" id="{5B594EAD-FD85-485A-9C16-147520EA6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2348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21" name="Oval 3342">
              <a:extLst>
                <a:ext uri="{FF2B5EF4-FFF2-40B4-BE49-F238E27FC236}">
                  <a16:creationId xmlns:a16="http://schemas.microsoft.com/office/drawing/2014/main" id="{672A1AFF-8ECF-4364-90DA-4AD64489A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366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22" name="Oval 3343">
              <a:extLst>
                <a:ext uri="{FF2B5EF4-FFF2-40B4-BE49-F238E27FC236}">
                  <a16:creationId xmlns:a16="http://schemas.microsoft.com/office/drawing/2014/main" id="{8B04DE09-CE2B-4162-B7F3-17A918CD1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223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23" name="Oval 3344">
              <a:extLst>
                <a:ext uri="{FF2B5EF4-FFF2-40B4-BE49-F238E27FC236}">
                  <a16:creationId xmlns:a16="http://schemas.microsoft.com/office/drawing/2014/main" id="{AA854168-5287-40DB-A35F-51EAA6787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227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24" name="Oval 3345">
              <a:extLst>
                <a:ext uri="{FF2B5EF4-FFF2-40B4-BE49-F238E27FC236}">
                  <a16:creationId xmlns:a16="http://schemas.microsoft.com/office/drawing/2014/main" id="{CAA78B40-5150-44C1-BD23-41BD3EB8C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202"/>
              <a:ext cx="20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25" name="Oval 3346">
              <a:extLst>
                <a:ext uri="{FF2B5EF4-FFF2-40B4-BE49-F238E27FC236}">
                  <a16:creationId xmlns:a16="http://schemas.microsoft.com/office/drawing/2014/main" id="{2E4A85FF-D5AE-4887-98BA-6AF2CCC78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220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26" name="Oval 3347">
              <a:extLst>
                <a:ext uri="{FF2B5EF4-FFF2-40B4-BE49-F238E27FC236}">
                  <a16:creationId xmlns:a16="http://schemas.microsoft.com/office/drawing/2014/main" id="{426E9991-02AE-4B5D-9094-051555D1D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2283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27" name="Oval 3348">
              <a:extLst>
                <a:ext uri="{FF2B5EF4-FFF2-40B4-BE49-F238E27FC236}">
                  <a16:creationId xmlns:a16="http://schemas.microsoft.com/office/drawing/2014/main" id="{D5FAE9BF-DA42-477B-A0E6-4A7CCE564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217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28" name="Oval 3349">
              <a:extLst>
                <a:ext uri="{FF2B5EF4-FFF2-40B4-BE49-F238E27FC236}">
                  <a16:creationId xmlns:a16="http://schemas.microsoft.com/office/drawing/2014/main" id="{7D2365E9-E332-4317-8CFD-D68115919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2119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29" name="Oval 3350">
              <a:extLst>
                <a:ext uri="{FF2B5EF4-FFF2-40B4-BE49-F238E27FC236}">
                  <a16:creationId xmlns:a16="http://schemas.microsoft.com/office/drawing/2014/main" id="{A2504C2F-97B6-46F4-8C4E-32FE1231D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2142"/>
              <a:ext cx="17" cy="19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30" name="Oval 3351">
              <a:extLst>
                <a:ext uri="{FF2B5EF4-FFF2-40B4-BE49-F238E27FC236}">
                  <a16:creationId xmlns:a16="http://schemas.microsoft.com/office/drawing/2014/main" id="{08B723E2-49AA-4BD2-8838-CDEF4A9D1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2" y="2004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31" name="Oval 3352">
              <a:extLst>
                <a:ext uri="{FF2B5EF4-FFF2-40B4-BE49-F238E27FC236}">
                  <a16:creationId xmlns:a16="http://schemas.microsoft.com/office/drawing/2014/main" id="{7F8F39AA-3EDE-4943-98C8-F2EFF6EB4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" y="2538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32" name="Oval 3353">
              <a:extLst>
                <a:ext uri="{FF2B5EF4-FFF2-40B4-BE49-F238E27FC236}">
                  <a16:creationId xmlns:a16="http://schemas.microsoft.com/office/drawing/2014/main" id="{82FD476C-3400-46CE-AF4A-D3441D1A5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253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33" name="Oval 3354">
              <a:extLst>
                <a:ext uri="{FF2B5EF4-FFF2-40B4-BE49-F238E27FC236}">
                  <a16:creationId xmlns:a16="http://schemas.microsoft.com/office/drawing/2014/main" id="{12DE808E-87A5-4F53-B15A-72802075C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2549"/>
              <a:ext cx="10" cy="1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34" name="Oval 3355">
              <a:extLst>
                <a:ext uri="{FF2B5EF4-FFF2-40B4-BE49-F238E27FC236}">
                  <a16:creationId xmlns:a16="http://schemas.microsoft.com/office/drawing/2014/main" id="{0883A732-E1A9-4876-9079-A6A22D0B4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1" y="2515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35" name="Oval 3356">
              <a:extLst>
                <a:ext uri="{FF2B5EF4-FFF2-40B4-BE49-F238E27FC236}">
                  <a16:creationId xmlns:a16="http://schemas.microsoft.com/office/drawing/2014/main" id="{A643FA9E-DCF6-47D8-A8C5-AA22949E2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252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36" name="Oval 3357">
              <a:extLst>
                <a:ext uri="{FF2B5EF4-FFF2-40B4-BE49-F238E27FC236}">
                  <a16:creationId xmlns:a16="http://schemas.microsoft.com/office/drawing/2014/main" id="{19CCE1A9-7062-4282-B706-D1214B38C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2606"/>
              <a:ext cx="17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37" name="Oval 3358">
              <a:extLst>
                <a:ext uri="{FF2B5EF4-FFF2-40B4-BE49-F238E27FC236}">
                  <a16:creationId xmlns:a16="http://schemas.microsoft.com/office/drawing/2014/main" id="{E40B8F0A-C6ED-47F2-9E92-2465C7C7F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8" y="259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38" name="Oval 3359">
              <a:extLst>
                <a:ext uri="{FF2B5EF4-FFF2-40B4-BE49-F238E27FC236}">
                  <a16:creationId xmlns:a16="http://schemas.microsoft.com/office/drawing/2014/main" id="{93EDBFCB-D52D-4E58-A864-8D90308CA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" y="257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39" name="Oval 3360">
              <a:extLst>
                <a:ext uri="{FF2B5EF4-FFF2-40B4-BE49-F238E27FC236}">
                  <a16:creationId xmlns:a16="http://schemas.microsoft.com/office/drawing/2014/main" id="{45F72777-817D-474A-9A36-A859DD9D6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2609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40" name="Oval 3361">
              <a:extLst>
                <a:ext uri="{FF2B5EF4-FFF2-40B4-BE49-F238E27FC236}">
                  <a16:creationId xmlns:a16="http://schemas.microsoft.com/office/drawing/2014/main" id="{B27F147C-E5E8-4995-AE19-D6EACD093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6" y="263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41" name="Oval 3362">
              <a:extLst>
                <a:ext uri="{FF2B5EF4-FFF2-40B4-BE49-F238E27FC236}">
                  <a16:creationId xmlns:a16="http://schemas.microsoft.com/office/drawing/2014/main" id="{1B267924-547F-44F4-AC87-5B38E9722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2598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42" name="Oval 3363">
              <a:extLst>
                <a:ext uri="{FF2B5EF4-FFF2-40B4-BE49-F238E27FC236}">
                  <a16:creationId xmlns:a16="http://schemas.microsoft.com/office/drawing/2014/main" id="{FC04699C-0A3B-48DC-A488-9393DFA37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2585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43" name="Oval 3364">
              <a:extLst>
                <a:ext uri="{FF2B5EF4-FFF2-40B4-BE49-F238E27FC236}">
                  <a16:creationId xmlns:a16="http://schemas.microsoft.com/office/drawing/2014/main" id="{36F9CACD-D671-47EE-83C2-275A9D874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2565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44" name="Oval 3365">
              <a:extLst>
                <a:ext uri="{FF2B5EF4-FFF2-40B4-BE49-F238E27FC236}">
                  <a16:creationId xmlns:a16="http://schemas.microsoft.com/office/drawing/2014/main" id="{D118B430-AC9F-444E-91C2-311D3E0E9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254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45" name="Oval 3366">
              <a:extLst>
                <a:ext uri="{FF2B5EF4-FFF2-40B4-BE49-F238E27FC236}">
                  <a16:creationId xmlns:a16="http://schemas.microsoft.com/office/drawing/2014/main" id="{852B4696-718B-444E-8ABF-915793325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255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46" name="Oval 3367">
              <a:extLst>
                <a:ext uri="{FF2B5EF4-FFF2-40B4-BE49-F238E27FC236}">
                  <a16:creationId xmlns:a16="http://schemas.microsoft.com/office/drawing/2014/main" id="{A6D8D11C-DEC9-4197-81A1-4AB58D107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7" y="255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47" name="Oval 3368">
              <a:extLst>
                <a:ext uri="{FF2B5EF4-FFF2-40B4-BE49-F238E27FC236}">
                  <a16:creationId xmlns:a16="http://schemas.microsoft.com/office/drawing/2014/main" id="{09530C64-8904-4C4C-B91D-EDFED2B3F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2552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48" name="Oval 3369">
              <a:extLst>
                <a:ext uri="{FF2B5EF4-FFF2-40B4-BE49-F238E27FC236}">
                  <a16:creationId xmlns:a16="http://schemas.microsoft.com/office/drawing/2014/main" id="{9F8DC670-EEC1-4C4E-9A28-3C9BE688F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2536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49" name="Oval 3370">
              <a:extLst>
                <a:ext uri="{FF2B5EF4-FFF2-40B4-BE49-F238E27FC236}">
                  <a16:creationId xmlns:a16="http://schemas.microsoft.com/office/drawing/2014/main" id="{EBED1C57-0789-41C5-B1A0-03F6B0091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251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50" name="Oval 3371">
              <a:extLst>
                <a:ext uri="{FF2B5EF4-FFF2-40B4-BE49-F238E27FC236}">
                  <a16:creationId xmlns:a16="http://schemas.microsoft.com/office/drawing/2014/main" id="{A5B25C61-5667-4D2F-8C47-1BA9B051F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6" y="257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51" name="Oval 3372">
              <a:extLst>
                <a:ext uri="{FF2B5EF4-FFF2-40B4-BE49-F238E27FC236}">
                  <a16:creationId xmlns:a16="http://schemas.microsoft.com/office/drawing/2014/main" id="{968686F0-1E5D-4C7D-970E-F7CEDD1C3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2" y="2598"/>
              <a:ext cx="19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52" name="Oval 3373">
              <a:extLst>
                <a:ext uri="{FF2B5EF4-FFF2-40B4-BE49-F238E27FC236}">
                  <a16:creationId xmlns:a16="http://schemas.microsoft.com/office/drawing/2014/main" id="{C6274AD1-6D5F-46B0-88BF-F8C3058F4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1" y="2614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53" name="Oval 3374">
              <a:extLst>
                <a:ext uri="{FF2B5EF4-FFF2-40B4-BE49-F238E27FC236}">
                  <a16:creationId xmlns:a16="http://schemas.microsoft.com/office/drawing/2014/main" id="{082690A1-6AF5-408C-AF8F-7BDE69DF6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2565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54" name="Oval 3375">
              <a:extLst>
                <a:ext uri="{FF2B5EF4-FFF2-40B4-BE49-F238E27FC236}">
                  <a16:creationId xmlns:a16="http://schemas.microsoft.com/office/drawing/2014/main" id="{08962A6F-9E1A-44DA-9725-468429DBB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" y="2518"/>
              <a:ext cx="19" cy="2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55" name="Oval 3376">
              <a:extLst>
                <a:ext uri="{FF2B5EF4-FFF2-40B4-BE49-F238E27FC236}">
                  <a16:creationId xmlns:a16="http://schemas.microsoft.com/office/drawing/2014/main" id="{ECA39F3D-47D4-4116-BABF-02D3A41D8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5" y="2494"/>
              <a:ext cx="18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56" name="Oval 3377">
              <a:extLst>
                <a:ext uri="{FF2B5EF4-FFF2-40B4-BE49-F238E27FC236}">
                  <a16:creationId xmlns:a16="http://schemas.microsoft.com/office/drawing/2014/main" id="{0B3C3FA9-A6AF-4C38-B8E0-F93408C38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2" y="2554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57" name="Oval 3378">
              <a:extLst>
                <a:ext uri="{FF2B5EF4-FFF2-40B4-BE49-F238E27FC236}">
                  <a16:creationId xmlns:a16="http://schemas.microsoft.com/office/drawing/2014/main" id="{EF4F42ED-27A3-4E79-9160-D517E06B7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258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58" name="Oval 3379">
              <a:extLst>
                <a:ext uri="{FF2B5EF4-FFF2-40B4-BE49-F238E27FC236}">
                  <a16:creationId xmlns:a16="http://schemas.microsoft.com/office/drawing/2014/main" id="{A7B256F5-0D31-492C-9484-A04CC44FE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2619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59" name="Oval 3380">
              <a:extLst>
                <a:ext uri="{FF2B5EF4-FFF2-40B4-BE49-F238E27FC236}">
                  <a16:creationId xmlns:a16="http://schemas.microsoft.com/office/drawing/2014/main" id="{72956FA7-AD6A-4A55-AA90-526F68F6E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6" y="2593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60" name="Oval 3381">
              <a:extLst>
                <a:ext uri="{FF2B5EF4-FFF2-40B4-BE49-F238E27FC236}">
                  <a16:creationId xmlns:a16="http://schemas.microsoft.com/office/drawing/2014/main" id="{9B1517BD-43EE-4A03-96DC-C602F572F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6" y="260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61" name="Oval 3382">
              <a:extLst>
                <a:ext uri="{FF2B5EF4-FFF2-40B4-BE49-F238E27FC236}">
                  <a16:creationId xmlns:a16="http://schemas.microsoft.com/office/drawing/2014/main" id="{88B397B7-289D-46E7-9196-9FBAA2149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7" y="2570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62" name="Oval 3383">
              <a:extLst>
                <a:ext uri="{FF2B5EF4-FFF2-40B4-BE49-F238E27FC236}">
                  <a16:creationId xmlns:a16="http://schemas.microsoft.com/office/drawing/2014/main" id="{4FEDEC78-9EF3-4DA1-8B7B-8546F437A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259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63" name="Oval 3384">
              <a:extLst>
                <a:ext uri="{FF2B5EF4-FFF2-40B4-BE49-F238E27FC236}">
                  <a16:creationId xmlns:a16="http://schemas.microsoft.com/office/drawing/2014/main" id="{12195811-10D8-4A11-8A7B-40E0DD461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3" y="2565"/>
              <a:ext cx="20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64" name="Oval 3385">
              <a:extLst>
                <a:ext uri="{FF2B5EF4-FFF2-40B4-BE49-F238E27FC236}">
                  <a16:creationId xmlns:a16="http://schemas.microsoft.com/office/drawing/2014/main" id="{8917B6C7-1A1D-47AB-AAC8-67DD6B76D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7" y="2591"/>
              <a:ext cx="19" cy="20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65" name="Oval 3386">
              <a:extLst>
                <a:ext uri="{FF2B5EF4-FFF2-40B4-BE49-F238E27FC236}">
                  <a16:creationId xmlns:a16="http://schemas.microsoft.com/office/drawing/2014/main" id="{5062A5E9-2CF9-4319-97B7-031FD46DC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1" y="2549"/>
              <a:ext cx="20" cy="21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66" name="Oval 3387">
              <a:extLst>
                <a:ext uri="{FF2B5EF4-FFF2-40B4-BE49-F238E27FC236}">
                  <a16:creationId xmlns:a16="http://schemas.microsoft.com/office/drawing/2014/main" id="{88BD0381-C682-463A-B27E-F9AED4187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57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67" name="Oval 3388">
              <a:extLst>
                <a:ext uri="{FF2B5EF4-FFF2-40B4-BE49-F238E27FC236}">
                  <a16:creationId xmlns:a16="http://schemas.microsoft.com/office/drawing/2014/main" id="{E8BBF086-EF12-42EF-BCCA-2D86892E0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261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68" name="Oval 3389">
              <a:extLst>
                <a:ext uri="{FF2B5EF4-FFF2-40B4-BE49-F238E27FC236}">
                  <a16:creationId xmlns:a16="http://schemas.microsoft.com/office/drawing/2014/main" id="{0744D6B3-6B9F-48AD-BAFC-D632C62B3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6" y="262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69" name="Oval 3390">
              <a:extLst>
                <a:ext uri="{FF2B5EF4-FFF2-40B4-BE49-F238E27FC236}">
                  <a16:creationId xmlns:a16="http://schemas.microsoft.com/office/drawing/2014/main" id="{66AA8C98-2A1B-4F43-A7B2-C1E9D3B57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2619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70" name="Oval 3391">
              <a:extLst>
                <a:ext uri="{FF2B5EF4-FFF2-40B4-BE49-F238E27FC236}">
                  <a16:creationId xmlns:a16="http://schemas.microsoft.com/office/drawing/2014/main" id="{38A7474A-027D-46B2-9D97-B9D1F5FFB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6" y="2591"/>
              <a:ext cx="19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71" name="Oval 3392">
              <a:extLst>
                <a:ext uri="{FF2B5EF4-FFF2-40B4-BE49-F238E27FC236}">
                  <a16:creationId xmlns:a16="http://schemas.microsoft.com/office/drawing/2014/main" id="{05CB8602-07C2-47A4-92C3-B05D484E2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50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72" name="Oval 3393">
              <a:extLst>
                <a:ext uri="{FF2B5EF4-FFF2-40B4-BE49-F238E27FC236}">
                  <a16:creationId xmlns:a16="http://schemas.microsoft.com/office/drawing/2014/main" id="{5AA4D756-F280-4F5A-82B0-28705972F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254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73" name="Oval 3394">
              <a:extLst>
                <a:ext uri="{FF2B5EF4-FFF2-40B4-BE49-F238E27FC236}">
                  <a16:creationId xmlns:a16="http://schemas.microsoft.com/office/drawing/2014/main" id="{4E197D17-D09A-4C9E-A331-370A794D7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252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74" name="Oval 3395">
              <a:extLst>
                <a:ext uri="{FF2B5EF4-FFF2-40B4-BE49-F238E27FC236}">
                  <a16:creationId xmlns:a16="http://schemas.microsoft.com/office/drawing/2014/main" id="{F2552598-89FE-4DF6-94F7-3C0E9CCB1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2549"/>
              <a:ext cx="25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75" name="Oval 3396">
              <a:extLst>
                <a:ext uri="{FF2B5EF4-FFF2-40B4-BE49-F238E27FC236}">
                  <a16:creationId xmlns:a16="http://schemas.microsoft.com/office/drawing/2014/main" id="{72A635C5-838E-416E-B59A-75983D03B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2591"/>
              <a:ext cx="24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76" name="Oval 3397">
              <a:extLst>
                <a:ext uri="{FF2B5EF4-FFF2-40B4-BE49-F238E27FC236}">
                  <a16:creationId xmlns:a16="http://schemas.microsoft.com/office/drawing/2014/main" id="{62F17BB5-7C55-4205-B872-5BA7BB5AF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4" y="2533"/>
              <a:ext cx="24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77" name="Oval 3398">
              <a:extLst>
                <a:ext uri="{FF2B5EF4-FFF2-40B4-BE49-F238E27FC236}">
                  <a16:creationId xmlns:a16="http://schemas.microsoft.com/office/drawing/2014/main" id="{FAED30B8-E88B-4095-8381-70D16DEA1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437"/>
              <a:ext cx="20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78" name="Oval 3399">
              <a:extLst>
                <a:ext uri="{FF2B5EF4-FFF2-40B4-BE49-F238E27FC236}">
                  <a16:creationId xmlns:a16="http://schemas.microsoft.com/office/drawing/2014/main" id="{0189BE45-4CC2-410A-8383-DD6954322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421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79" name="Oval 3400">
              <a:extLst>
                <a:ext uri="{FF2B5EF4-FFF2-40B4-BE49-F238E27FC236}">
                  <a16:creationId xmlns:a16="http://schemas.microsoft.com/office/drawing/2014/main" id="{C51BB9A0-87F0-4FF5-A980-03252A861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2458"/>
              <a:ext cx="19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80" name="Oval 3401">
              <a:extLst>
                <a:ext uri="{FF2B5EF4-FFF2-40B4-BE49-F238E27FC236}">
                  <a16:creationId xmlns:a16="http://schemas.microsoft.com/office/drawing/2014/main" id="{270D055A-A9C0-4B5F-BFE4-E25B35D1A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2494"/>
              <a:ext cx="20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81" name="Oval 3402">
              <a:extLst>
                <a:ext uri="{FF2B5EF4-FFF2-40B4-BE49-F238E27FC236}">
                  <a16:creationId xmlns:a16="http://schemas.microsoft.com/office/drawing/2014/main" id="{324EDB3E-9E14-4943-8487-D2F84B0A2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2554"/>
              <a:ext cx="19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82" name="Oval 3403">
              <a:extLst>
                <a:ext uri="{FF2B5EF4-FFF2-40B4-BE49-F238E27FC236}">
                  <a16:creationId xmlns:a16="http://schemas.microsoft.com/office/drawing/2014/main" id="{3BDB7D8E-9FFE-4C15-82B9-43A02C443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52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83" name="Oval 3404">
              <a:extLst>
                <a:ext uri="{FF2B5EF4-FFF2-40B4-BE49-F238E27FC236}">
                  <a16:creationId xmlns:a16="http://schemas.microsoft.com/office/drawing/2014/main" id="{28EEF6F2-389A-4056-890D-A596FC9EA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2541"/>
              <a:ext cx="20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84" name="Oval 3405">
              <a:extLst>
                <a:ext uri="{FF2B5EF4-FFF2-40B4-BE49-F238E27FC236}">
                  <a16:creationId xmlns:a16="http://schemas.microsoft.com/office/drawing/2014/main" id="{05E82F65-3F64-4965-BFB4-7EFE1C2F1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2515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85" name="Oval 3406">
              <a:extLst>
                <a:ext uri="{FF2B5EF4-FFF2-40B4-BE49-F238E27FC236}">
                  <a16:creationId xmlns:a16="http://schemas.microsoft.com/office/drawing/2014/main" id="{9820C2F4-67AD-42C5-9DDC-109286236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254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86" name="Oval 3407">
              <a:extLst>
                <a:ext uri="{FF2B5EF4-FFF2-40B4-BE49-F238E27FC236}">
                  <a16:creationId xmlns:a16="http://schemas.microsoft.com/office/drawing/2014/main" id="{73F1E16D-E6D9-4746-9357-C0D6F2410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3" y="2502"/>
              <a:ext cx="18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87" name="Oval 3408">
              <a:extLst>
                <a:ext uri="{FF2B5EF4-FFF2-40B4-BE49-F238E27FC236}">
                  <a16:creationId xmlns:a16="http://schemas.microsoft.com/office/drawing/2014/main" id="{BD84A66C-F5DB-4098-92F6-9A7CE9A5D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252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88" name="Oval 3409">
              <a:extLst>
                <a:ext uri="{FF2B5EF4-FFF2-40B4-BE49-F238E27FC236}">
                  <a16:creationId xmlns:a16="http://schemas.microsoft.com/office/drawing/2014/main" id="{28A55B48-8D21-412F-94EE-FF7511CAA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567"/>
              <a:ext cx="19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89" name="Oval 3410">
              <a:extLst>
                <a:ext uri="{FF2B5EF4-FFF2-40B4-BE49-F238E27FC236}">
                  <a16:creationId xmlns:a16="http://schemas.microsoft.com/office/drawing/2014/main" id="{1ABAEC66-E692-4C6B-95E4-B7B85E2B8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8" y="2580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90" name="Oval 3411">
              <a:extLst>
                <a:ext uri="{FF2B5EF4-FFF2-40B4-BE49-F238E27FC236}">
                  <a16:creationId xmlns:a16="http://schemas.microsoft.com/office/drawing/2014/main" id="{F2E54D26-ED49-4ED6-83E4-D0C277CAA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" y="2570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91" name="Oval 3412">
              <a:extLst>
                <a:ext uri="{FF2B5EF4-FFF2-40B4-BE49-F238E27FC236}">
                  <a16:creationId xmlns:a16="http://schemas.microsoft.com/office/drawing/2014/main" id="{447280DE-94AF-4E65-A463-BDC2AE38D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" y="2541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92" name="Oval 3413">
              <a:extLst>
                <a:ext uri="{FF2B5EF4-FFF2-40B4-BE49-F238E27FC236}">
                  <a16:creationId xmlns:a16="http://schemas.microsoft.com/office/drawing/2014/main" id="{DB746694-ABE3-4EAA-8F2F-ECB197AB9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2348"/>
              <a:ext cx="17" cy="18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93" name="Oval 3414">
              <a:extLst>
                <a:ext uri="{FF2B5EF4-FFF2-40B4-BE49-F238E27FC236}">
                  <a16:creationId xmlns:a16="http://schemas.microsoft.com/office/drawing/2014/main" id="{F6D1521B-40C6-415A-B31B-B22C45F56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2364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94" name="Oval 3415">
              <a:extLst>
                <a:ext uri="{FF2B5EF4-FFF2-40B4-BE49-F238E27FC236}">
                  <a16:creationId xmlns:a16="http://schemas.microsoft.com/office/drawing/2014/main" id="{6BB7D3B0-3C80-4155-86B8-0C5BDE79A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2301"/>
              <a:ext cx="24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95" name="Oval 3416">
              <a:extLst>
                <a:ext uri="{FF2B5EF4-FFF2-40B4-BE49-F238E27FC236}">
                  <a16:creationId xmlns:a16="http://schemas.microsoft.com/office/drawing/2014/main" id="{DA1EA7DB-F91A-4C42-88E4-B51A71BD9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227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96" name="Oval 3417">
              <a:extLst>
                <a:ext uri="{FF2B5EF4-FFF2-40B4-BE49-F238E27FC236}">
                  <a16:creationId xmlns:a16="http://schemas.microsoft.com/office/drawing/2014/main" id="{974F8390-A3EA-4A54-AB97-D15B09F0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30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97" name="Oval 3418">
              <a:extLst>
                <a:ext uri="{FF2B5EF4-FFF2-40B4-BE49-F238E27FC236}">
                  <a16:creationId xmlns:a16="http://schemas.microsoft.com/office/drawing/2014/main" id="{EAF9BB64-3D33-4EEE-8F48-F8E4E1E49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229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98" name="Oval 3419">
              <a:extLst>
                <a:ext uri="{FF2B5EF4-FFF2-40B4-BE49-F238E27FC236}">
                  <a16:creationId xmlns:a16="http://schemas.microsoft.com/office/drawing/2014/main" id="{DEB3EDBD-0B99-4608-A73D-C3E5C21AE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211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299" name="Oval 3420">
              <a:extLst>
                <a:ext uri="{FF2B5EF4-FFF2-40B4-BE49-F238E27FC236}">
                  <a16:creationId xmlns:a16="http://schemas.microsoft.com/office/drawing/2014/main" id="{82327091-7A98-4BEF-9603-E417E39F0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04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00" name="Oval 3421">
              <a:extLst>
                <a:ext uri="{FF2B5EF4-FFF2-40B4-BE49-F238E27FC236}">
                  <a16:creationId xmlns:a16="http://schemas.microsoft.com/office/drawing/2014/main" id="{9E3AC94B-A9C2-4771-BFB0-291D0C315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02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01" name="Oval 3422">
              <a:extLst>
                <a:ext uri="{FF2B5EF4-FFF2-40B4-BE49-F238E27FC236}">
                  <a16:creationId xmlns:a16="http://schemas.microsoft.com/office/drawing/2014/main" id="{BEFD0097-543B-46C8-9C69-52568744E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2022"/>
              <a:ext cx="24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02" name="Oval 3423">
              <a:extLst>
                <a:ext uri="{FF2B5EF4-FFF2-40B4-BE49-F238E27FC236}">
                  <a16:creationId xmlns:a16="http://schemas.microsoft.com/office/drawing/2014/main" id="{DBEA867A-33B0-48D5-9F3F-65BBED767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98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03" name="Oval 3424">
              <a:extLst>
                <a:ext uri="{FF2B5EF4-FFF2-40B4-BE49-F238E27FC236}">
                  <a16:creationId xmlns:a16="http://schemas.microsoft.com/office/drawing/2014/main" id="{5255E1B7-1F36-47CE-8566-B4341B75F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194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04" name="Oval 3425">
              <a:extLst>
                <a:ext uri="{FF2B5EF4-FFF2-40B4-BE49-F238E27FC236}">
                  <a16:creationId xmlns:a16="http://schemas.microsoft.com/office/drawing/2014/main" id="{239E4EAB-FCC7-4DB4-BE21-0A99450E9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192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05" name="Oval 3426">
              <a:extLst>
                <a:ext uri="{FF2B5EF4-FFF2-40B4-BE49-F238E27FC236}">
                  <a16:creationId xmlns:a16="http://schemas.microsoft.com/office/drawing/2014/main" id="{0EC9D7E1-A643-4358-A4AC-A1C4129C7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194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06" name="Oval 3427">
              <a:extLst>
                <a:ext uri="{FF2B5EF4-FFF2-40B4-BE49-F238E27FC236}">
                  <a16:creationId xmlns:a16="http://schemas.microsoft.com/office/drawing/2014/main" id="{65653F09-45A7-4141-803F-CF907D0F2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95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07" name="Oval 3428">
              <a:extLst>
                <a:ext uri="{FF2B5EF4-FFF2-40B4-BE49-F238E27FC236}">
                  <a16:creationId xmlns:a16="http://schemas.microsoft.com/office/drawing/2014/main" id="{8244C9CD-C9A5-4080-8B11-DBAFA5C70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192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08" name="Oval 3429">
              <a:extLst>
                <a:ext uri="{FF2B5EF4-FFF2-40B4-BE49-F238E27FC236}">
                  <a16:creationId xmlns:a16="http://schemas.microsoft.com/office/drawing/2014/main" id="{AC71B7D5-BA20-49C3-AD0B-B72E804A8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" y="198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09" name="Oval 3430">
              <a:extLst>
                <a:ext uri="{FF2B5EF4-FFF2-40B4-BE49-F238E27FC236}">
                  <a16:creationId xmlns:a16="http://schemas.microsoft.com/office/drawing/2014/main" id="{39C0E456-374E-4C06-8E13-8302F1E2E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08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10" name="Oval 3431">
              <a:extLst>
                <a:ext uri="{FF2B5EF4-FFF2-40B4-BE49-F238E27FC236}">
                  <a16:creationId xmlns:a16="http://schemas.microsoft.com/office/drawing/2014/main" id="{F15D7277-2273-4C0B-8DDD-A41282B5C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2088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11" name="Oval 3432">
              <a:extLst>
                <a:ext uri="{FF2B5EF4-FFF2-40B4-BE49-F238E27FC236}">
                  <a16:creationId xmlns:a16="http://schemas.microsoft.com/office/drawing/2014/main" id="{7B6B5F14-9294-4F4E-BF5E-82D93CD7E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3" y="208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12" name="Oval 3433">
              <a:extLst>
                <a:ext uri="{FF2B5EF4-FFF2-40B4-BE49-F238E27FC236}">
                  <a16:creationId xmlns:a16="http://schemas.microsoft.com/office/drawing/2014/main" id="{BF0EEC37-4289-4A2E-A063-45908F670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033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13" name="Oval 3434">
              <a:extLst>
                <a:ext uri="{FF2B5EF4-FFF2-40B4-BE49-F238E27FC236}">
                  <a16:creationId xmlns:a16="http://schemas.microsoft.com/office/drawing/2014/main" id="{10A832B7-A70B-4897-8E6F-B73CB420D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" y="200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14" name="Oval 3435">
              <a:extLst>
                <a:ext uri="{FF2B5EF4-FFF2-40B4-BE49-F238E27FC236}">
                  <a16:creationId xmlns:a16="http://schemas.microsoft.com/office/drawing/2014/main" id="{BA3C138E-4387-4D1F-B531-30A650FE4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197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15" name="Oval 3436">
              <a:extLst>
                <a:ext uri="{FF2B5EF4-FFF2-40B4-BE49-F238E27FC236}">
                  <a16:creationId xmlns:a16="http://schemas.microsoft.com/office/drawing/2014/main" id="{E7710E7E-80BE-417E-AC5B-67A17CC83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5" y="190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16" name="Oval 3437">
              <a:extLst>
                <a:ext uri="{FF2B5EF4-FFF2-40B4-BE49-F238E27FC236}">
                  <a16:creationId xmlns:a16="http://schemas.microsoft.com/office/drawing/2014/main" id="{B39DC005-7F04-444D-A865-0551D7D16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0" y="216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17" name="Oval 3438">
              <a:extLst>
                <a:ext uri="{FF2B5EF4-FFF2-40B4-BE49-F238E27FC236}">
                  <a16:creationId xmlns:a16="http://schemas.microsoft.com/office/drawing/2014/main" id="{0701BCC3-D4ED-48D3-B249-77211F835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223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18" name="Oval 3439">
              <a:extLst>
                <a:ext uri="{FF2B5EF4-FFF2-40B4-BE49-F238E27FC236}">
                  <a16:creationId xmlns:a16="http://schemas.microsoft.com/office/drawing/2014/main" id="{3FEA50C7-EED0-4CD4-AAD7-5C06FAD5E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220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19" name="Oval 3440">
              <a:extLst>
                <a:ext uri="{FF2B5EF4-FFF2-40B4-BE49-F238E27FC236}">
                  <a16:creationId xmlns:a16="http://schemas.microsoft.com/office/drawing/2014/main" id="{C7AD705D-2073-4201-82A4-886D01B5D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4" y="217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20" name="Oval 3441">
              <a:extLst>
                <a:ext uri="{FF2B5EF4-FFF2-40B4-BE49-F238E27FC236}">
                  <a16:creationId xmlns:a16="http://schemas.microsoft.com/office/drawing/2014/main" id="{4FAC0AE3-DEB7-4EDC-A42D-8748587BF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213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21" name="Oval 3442">
              <a:extLst>
                <a:ext uri="{FF2B5EF4-FFF2-40B4-BE49-F238E27FC236}">
                  <a16:creationId xmlns:a16="http://schemas.microsoft.com/office/drawing/2014/main" id="{BC42DA43-3608-44A3-9566-906E72D30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9" y="2111"/>
              <a:ext cx="24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22" name="Oval 3443">
              <a:extLst>
                <a:ext uri="{FF2B5EF4-FFF2-40B4-BE49-F238E27FC236}">
                  <a16:creationId xmlns:a16="http://schemas.microsoft.com/office/drawing/2014/main" id="{64ED9F14-37AE-423C-81A2-04257AD59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214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23" name="Oval 3444">
              <a:extLst>
                <a:ext uri="{FF2B5EF4-FFF2-40B4-BE49-F238E27FC236}">
                  <a16:creationId xmlns:a16="http://schemas.microsoft.com/office/drawing/2014/main" id="{C2F3256C-FF3B-4EAD-BA5E-0F15ECB78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08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24" name="Oval 3445">
              <a:extLst>
                <a:ext uri="{FF2B5EF4-FFF2-40B4-BE49-F238E27FC236}">
                  <a16:creationId xmlns:a16="http://schemas.microsoft.com/office/drawing/2014/main" id="{7A8CCFA3-C2DD-46BB-AA23-A74BBB3F5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204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25" name="Oval 3446">
              <a:extLst>
                <a:ext uri="{FF2B5EF4-FFF2-40B4-BE49-F238E27FC236}">
                  <a16:creationId xmlns:a16="http://schemas.microsoft.com/office/drawing/2014/main" id="{585B7932-DA0D-41A3-BC34-9EFA3252A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205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26" name="Oval 3447">
              <a:extLst>
                <a:ext uri="{FF2B5EF4-FFF2-40B4-BE49-F238E27FC236}">
                  <a16:creationId xmlns:a16="http://schemas.microsoft.com/office/drawing/2014/main" id="{9818EE1F-D34A-4F6E-82B1-B5A8A13E2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0" y="217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27" name="Oval 3448">
              <a:extLst>
                <a:ext uri="{FF2B5EF4-FFF2-40B4-BE49-F238E27FC236}">
                  <a16:creationId xmlns:a16="http://schemas.microsoft.com/office/drawing/2014/main" id="{6DA0B309-14F2-42A9-898B-32B6A8ABD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8" y="219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28" name="Oval 3449">
              <a:extLst>
                <a:ext uri="{FF2B5EF4-FFF2-40B4-BE49-F238E27FC236}">
                  <a16:creationId xmlns:a16="http://schemas.microsoft.com/office/drawing/2014/main" id="{0971B087-70EF-46DF-A993-B46E07EFA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2236"/>
              <a:ext cx="21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29" name="Oval 3450">
              <a:extLst>
                <a:ext uri="{FF2B5EF4-FFF2-40B4-BE49-F238E27FC236}">
                  <a16:creationId xmlns:a16="http://schemas.microsoft.com/office/drawing/2014/main" id="{D68168A8-2A2A-4210-8AA3-050B4B385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223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30" name="Oval 3451">
              <a:extLst>
                <a:ext uri="{FF2B5EF4-FFF2-40B4-BE49-F238E27FC236}">
                  <a16:creationId xmlns:a16="http://schemas.microsoft.com/office/drawing/2014/main" id="{6702B685-620F-42A1-B44D-80E7A6EEC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27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31" name="Oval 3452">
              <a:extLst>
                <a:ext uri="{FF2B5EF4-FFF2-40B4-BE49-F238E27FC236}">
                  <a16:creationId xmlns:a16="http://schemas.microsoft.com/office/drawing/2014/main" id="{F891E179-DB5E-42A4-AABE-6E836A172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27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32" name="Oval 3453">
              <a:extLst>
                <a:ext uri="{FF2B5EF4-FFF2-40B4-BE49-F238E27FC236}">
                  <a16:creationId xmlns:a16="http://schemas.microsoft.com/office/drawing/2014/main" id="{BCF3ADD3-7E17-4E89-8547-F1330F8FA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207"/>
              <a:ext cx="22" cy="2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33" name="Oval 3454">
              <a:extLst>
                <a:ext uri="{FF2B5EF4-FFF2-40B4-BE49-F238E27FC236}">
                  <a16:creationId xmlns:a16="http://schemas.microsoft.com/office/drawing/2014/main" id="{1BC89AD1-A53B-44FA-A850-1D35DBA95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278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34" name="Oval 3455">
              <a:extLst>
                <a:ext uri="{FF2B5EF4-FFF2-40B4-BE49-F238E27FC236}">
                  <a16:creationId xmlns:a16="http://schemas.microsoft.com/office/drawing/2014/main" id="{E68DA7FD-CBF9-4F6C-AB44-DE56E427B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229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35" name="Oval 3456">
              <a:extLst>
                <a:ext uri="{FF2B5EF4-FFF2-40B4-BE49-F238E27FC236}">
                  <a16:creationId xmlns:a16="http://schemas.microsoft.com/office/drawing/2014/main" id="{855459C5-2638-4171-978E-4ACFF4424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230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36" name="Oval 3457">
              <a:extLst>
                <a:ext uri="{FF2B5EF4-FFF2-40B4-BE49-F238E27FC236}">
                  <a16:creationId xmlns:a16="http://schemas.microsoft.com/office/drawing/2014/main" id="{4775AFBC-33BE-45AF-A708-8E6B1E598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230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37" name="Oval 3458">
              <a:extLst>
                <a:ext uri="{FF2B5EF4-FFF2-40B4-BE49-F238E27FC236}">
                  <a16:creationId xmlns:a16="http://schemas.microsoft.com/office/drawing/2014/main" id="{DCAB3FA8-1F85-4D42-BDE1-4F89E946C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227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38" name="Oval 3459">
              <a:extLst>
                <a:ext uri="{FF2B5EF4-FFF2-40B4-BE49-F238E27FC236}">
                  <a16:creationId xmlns:a16="http://schemas.microsoft.com/office/drawing/2014/main" id="{4885DC71-75CB-42CD-AE84-38378B115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27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39" name="Oval 3460">
              <a:extLst>
                <a:ext uri="{FF2B5EF4-FFF2-40B4-BE49-F238E27FC236}">
                  <a16:creationId xmlns:a16="http://schemas.microsoft.com/office/drawing/2014/main" id="{FEAF4348-556C-44A8-AE10-F7CC83CD0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218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40" name="Oval 3461">
              <a:extLst>
                <a:ext uri="{FF2B5EF4-FFF2-40B4-BE49-F238E27FC236}">
                  <a16:creationId xmlns:a16="http://schemas.microsoft.com/office/drawing/2014/main" id="{9BDE489A-7F5C-4C60-8D25-CA90AEBF1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223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41" name="Oval 3462">
              <a:extLst>
                <a:ext uri="{FF2B5EF4-FFF2-40B4-BE49-F238E27FC236}">
                  <a16:creationId xmlns:a16="http://schemas.microsoft.com/office/drawing/2014/main" id="{DC201535-994A-4349-81F5-38A909688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219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42" name="Oval 3463">
              <a:extLst>
                <a:ext uri="{FF2B5EF4-FFF2-40B4-BE49-F238E27FC236}">
                  <a16:creationId xmlns:a16="http://schemas.microsoft.com/office/drawing/2014/main" id="{1E8E70E2-DD4A-45B1-B567-C21374AE6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220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43" name="Oval 3464">
              <a:extLst>
                <a:ext uri="{FF2B5EF4-FFF2-40B4-BE49-F238E27FC236}">
                  <a16:creationId xmlns:a16="http://schemas.microsoft.com/office/drawing/2014/main" id="{ED9AFF5E-EDD3-4DDC-8014-D7A806A8F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3" y="214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44" name="Oval 3465">
              <a:extLst>
                <a:ext uri="{FF2B5EF4-FFF2-40B4-BE49-F238E27FC236}">
                  <a16:creationId xmlns:a16="http://schemas.microsoft.com/office/drawing/2014/main" id="{2486AD17-4009-4BDB-8234-D8F5B6AAA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6" y="210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45" name="Oval 3466">
              <a:extLst>
                <a:ext uri="{FF2B5EF4-FFF2-40B4-BE49-F238E27FC236}">
                  <a16:creationId xmlns:a16="http://schemas.microsoft.com/office/drawing/2014/main" id="{E18EA5C8-4C76-4F93-BC0B-6DFD9C02C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0" y="227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46" name="Oval 3467">
              <a:extLst>
                <a:ext uri="{FF2B5EF4-FFF2-40B4-BE49-F238E27FC236}">
                  <a16:creationId xmlns:a16="http://schemas.microsoft.com/office/drawing/2014/main" id="{E51A9A89-9A87-474E-882D-7963238E4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2314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47" name="Oval 3468">
              <a:extLst>
                <a:ext uri="{FF2B5EF4-FFF2-40B4-BE49-F238E27FC236}">
                  <a16:creationId xmlns:a16="http://schemas.microsoft.com/office/drawing/2014/main" id="{3CA04437-1D9C-440A-B42F-E40324AD8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36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48" name="Oval 3469">
              <a:extLst>
                <a:ext uri="{FF2B5EF4-FFF2-40B4-BE49-F238E27FC236}">
                  <a16:creationId xmlns:a16="http://schemas.microsoft.com/office/drawing/2014/main" id="{AA668316-F9D3-46A3-A606-48A152BF4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34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49" name="Oval 3470">
              <a:extLst>
                <a:ext uri="{FF2B5EF4-FFF2-40B4-BE49-F238E27FC236}">
                  <a16:creationId xmlns:a16="http://schemas.microsoft.com/office/drawing/2014/main" id="{402FC889-B031-4BB7-AD2E-61FD59FF4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233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50" name="Oval 3471">
              <a:extLst>
                <a:ext uri="{FF2B5EF4-FFF2-40B4-BE49-F238E27FC236}">
                  <a16:creationId xmlns:a16="http://schemas.microsoft.com/office/drawing/2014/main" id="{F321AF4E-056B-4D04-8037-FCFD68DD6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2374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51" name="Oval 3472">
              <a:extLst>
                <a:ext uri="{FF2B5EF4-FFF2-40B4-BE49-F238E27FC236}">
                  <a16:creationId xmlns:a16="http://schemas.microsoft.com/office/drawing/2014/main" id="{8B6A11ED-5683-4D31-B78D-AE6A03B94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40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52" name="Oval 3473">
              <a:extLst>
                <a:ext uri="{FF2B5EF4-FFF2-40B4-BE49-F238E27FC236}">
                  <a16:creationId xmlns:a16="http://schemas.microsoft.com/office/drawing/2014/main" id="{CFE2F417-3DE2-48B6-B048-3CAE26588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36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53" name="Oval 3474">
              <a:extLst>
                <a:ext uri="{FF2B5EF4-FFF2-40B4-BE49-F238E27FC236}">
                  <a16:creationId xmlns:a16="http://schemas.microsoft.com/office/drawing/2014/main" id="{0650B8E1-67C3-4175-8757-D1B267146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38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54" name="Oval 3475">
              <a:extLst>
                <a:ext uri="{FF2B5EF4-FFF2-40B4-BE49-F238E27FC236}">
                  <a16:creationId xmlns:a16="http://schemas.microsoft.com/office/drawing/2014/main" id="{A3757DBC-6409-4C72-BD64-59B868071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233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55" name="Oval 3476">
              <a:extLst>
                <a:ext uri="{FF2B5EF4-FFF2-40B4-BE49-F238E27FC236}">
                  <a16:creationId xmlns:a16="http://schemas.microsoft.com/office/drawing/2014/main" id="{0C0FDD7B-10B0-4528-BF0C-AE752AC6E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29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56" name="Oval 3477">
              <a:extLst>
                <a:ext uri="{FF2B5EF4-FFF2-40B4-BE49-F238E27FC236}">
                  <a16:creationId xmlns:a16="http://schemas.microsoft.com/office/drawing/2014/main" id="{CB28A585-8AEB-4E57-9F01-884218C76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35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57" name="Oval 3478">
              <a:extLst>
                <a:ext uri="{FF2B5EF4-FFF2-40B4-BE49-F238E27FC236}">
                  <a16:creationId xmlns:a16="http://schemas.microsoft.com/office/drawing/2014/main" id="{4F20B405-E8DE-49DB-9B1E-B2701915D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2" y="2236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58" name="Oval 3479">
              <a:extLst>
                <a:ext uri="{FF2B5EF4-FFF2-40B4-BE49-F238E27FC236}">
                  <a16:creationId xmlns:a16="http://schemas.microsoft.com/office/drawing/2014/main" id="{079E00EA-6BD7-498C-9449-781AD4187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18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59" name="Oval 3480">
              <a:extLst>
                <a:ext uri="{FF2B5EF4-FFF2-40B4-BE49-F238E27FC236}">
                  <a16:creationId xmlns:a16="http://schemas.microsoft.com/office/drawing/2014/main" id="{4EC124E1-3CB4-4597-B6DB-8317494B8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3" y="218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60" name="Oval 3481">
              <a:extLst>
                <a:ext uri="{FF2B5EF4-FFF2-40B4-BE49-F238E27FC236}">
                  <a16:creationId xmlns:a16="http://schemas.microsoft.com/office/drawing/2014/main" id="{F44906C1-5B5A-4EDF-8D2E-5AAE34D6D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3" y="225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61" name="Oval 3482">
              <a:extLst>
                <a:ext uri="{FF2B5EF4-FFF2-40B4-BE49-F238E27FC236}">
                  <a16:creationId xmlns:a16="http://schemas.microsoft.com/office/drawing/2014/main" id="{BF3D6F1E-79DF-4E33-BBEF-99AFF37DC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8" y="232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62" name="Oval 3483">
              <a:extLst>
                <a:ext uri="{FF2B5EF4-FFF2-40B4-BE49-F238E27FC236}">
                  <a16:creationId xmlns:a16="http://schemas.microsoft.com/office/drawing/2014/main" id="{791DB159-128E-4E7E-AE4B-CA7B39E74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7" y="205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63" name="Oval 3484">
              <a:extLst>
                <a:ext uri="{FF2B5EF4-FFF2-40B4-BE49-F238E27FC236}">
                  <a16:creationId xmlns:a16="http://schemas.microsoft.com/office/drawing/2014/main" id="{36FC77AA-A65C-4FD8-A384-748676032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198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64" name="Oval 3485">
              <a:extLst>
                <a:ext uri="{FF2B5EF4-FFF2-40B4-BE49-F238E27FC236}">
                  <a16:creationId xmlns:a16="http://schemas.microsoft.com/office/drawing/2014/main" id="{C9D2EDD1-F9A2-4042-8DD4-6A28129C9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01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65" name="Oval 3486">
              <a:extLst>
                <a:ext uri="{FF2B5EF4-FFF2-40B4-BE49-F238E27FC236}">
                  <a16:creationId xmlns:a16="http://schemas.microsoft.com/office/drawing/2014/main" id="{260C3B03-96CD-4E99-8D08-9F51A46BF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189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66" name="Oval 3487">
              <a:extLst>
                <a:ext uri="{FF2B5EF4-FFF2-40B4-BE49-F238E27FC236}">
                  <a16:creationId xmlns:a16="http://schemas.microsoft.com/office/drawing/2014/main" id="{68935D3B-747D-48DE-A996-7F4BBE1F4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832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67" name="Oval 3488">
              <a:extLst>
                <a:ext uri="{FF2B5EF4-FFF2-40B4-BE49-F238E27FC236}">
                  <a16:creationId xmlns:a16="http://schemas.microsoft.com/office/drawing/2014/main" id="{FC09CCA0-2276-416B-AFD1-7AA1C6BDE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5" y="185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68" name="Oval 3489">
              <a:extLst>
                <a:ext uri="{FF2B5EF4-FFF2-40B4-BE49-F238E27FC236}">
                  <a16:creationId xmlns:a16="http://schemas.microsoft.com/office/drawing/2014/main" id="{0D78B064-EED3-4BEF-B99D-0369F11C6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1887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69" name="Oval 3490">
              <a:extLst>
                <a:ext uri="{FF2B5EF4-FFF2-40B4-BE49-F238E27FC236}">
                  <a16:creationId xmlns:a16="http://schemas.microsoft.com/office/drawing/2014/main" id="{52C4533C-0F70-490F-949F-9BE8599AD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1921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70" name="Oval 3491">
              <a:extLst>
                <a:ext uri="{FF2B5EF4-FFF2-40B4-BE49-F238E27FC236}">
                  <a16:creationId xmlns:a16="http://schemas.microsoft.com/office/drawing/2014/main" id="{63D95EFF-C505-4894-A991-2682C08D9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022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71" name="Oval 3492">
              <a:extLst>
                <a:ext uri="{FF2B5EF4-FFF2-40B4-BE49-F238E27FC236}">
                  <a16:creationId xmlns:a16="http://schemas.microsoft.com/office/drawing/2014/main" id="{686138EE-A0D0-4C81-B01C-F26D422FD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009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72" name="Oval 3493">
              <a:extLst>
                <a:ext uri="{FF2B5EF4-FFF2-40B4-BE49-F238E27FC236}">
                  <a16:creationId xmlns:a16="http://schemas.microsoft.com/office/drawing/2014/main" id="{A69B86BE-53EB-488E-A304-FFE8DCF592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2041"/>
              <a:ext cx="18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73" name="Oval 3494">
              <a:extLst>
                <a:ext uri="{FF2B5EF4-FFF2-40B4-BE49-F238E27FC236}">
                  <a16:creationId xmlns:a16="http://schemas.microsoft.com/office/drawing/2014/main" id="{174E74D4-22EA-485E-A7EC-C5857FD45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2067"/>
              <a:ext cx="17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74" name="Oval 3495">
              <a:extLst>
                <a:ext uri="{FF2B5EF4-FFF2-40B4-BE49-F238E27FC236}">
                  <a16:creationId xmlns:a16="http://schemas.microsoft.com/office/drawing/2014/main" id="{F2E0E28B-5954-4ECF-9D75-00E4DF245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2069"/>
              <a:ext cx="17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75" name="Oval 3496">
              <a:extLst>
                <a:ext uri="{FF2B5EF4-FFF2-40B4-BE49-F238E27FC236}">
                  <a16:creationId xmlns:a16="http://schemas.microsoft.com/office/drawing/2014/main" id="{C90F1A75-4D1D-492C-810E-2226AEBEA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176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76" name="Oval 3497">
              <a:extLst>
                <a:ext uri="{FF2B5EF4-FFF2-40B4-BE49-F238E27FC236}">
                  <a16:creationId xmlns:a16="http://schemas.microsoft.com/office/drawing/2014/main" id="{7207C66A-5E26-494E-820E-135F16DAE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9" y="2241"/>
              <a:ext cx="18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77" name="Oval 3498">
              <a:extLst>
                <a:ext uri="{FF2B5EF4-FFF2-40B4-BE49-F238E27FC236}">
                  <a16:creationId xmlns:a16="http://schemas.microsoft.com/office/drawing/2014/main" id="{5663FF92-5AB5-485C-AA26-6288FC301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1944"/>
              <a:ext cx="17" cy="21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78" name="Oval 3499">
              <a:extLst>
                <a:ext uri="{FF2B5EF4-FFF2-40B4-BE49-F238E27FC236}">
                  <a16:creationId xmlns:a16="http://schemas.microsoft.com/office/drawing/2014/main" id="{DBE8DCBA-FF0D-4FF4-8A89-8FCD121AA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4" y="194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79" name="Oval 3500">
              <a:extLst>
                <a:ext uri="{FF2B5EF4-FFF2-40B4-BE49-F238E27FC236}">
                  <a16:creationId xmlns:a16="http://schemas.microsoft.com/office/drawing/2014/main" id="{642D4E66-C885-4D81-ADC5-2504CFF4E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" y="1965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80" name="Oval 3501">
              <a:extLst>
                <a:ext uri="{FF2B5EF4-FFF2-40B4-BE49-F238E27FC236}">
                  <a16:creationId xmlns:a16="http://schemas.microsoft.com/office/drawing/2014/main" id="{BB1065E4-697C-4063-A040-9FDA8B1D7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197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81" name="Oval 3502">
              <a:extLst>
                <a:ext uri="{FF2B5EF4-FFF2-40B4-BE49-F238E27FC236}">
                  <a16:creationId xmlns:a16="http://schemas.microsoft.com/office/drawing/2014/main" id="{B55EEA39-5292-41AB-A015-C68F42C6A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6" y="198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82" name="Oval 3503">
              <a:extLst>
                <a:ext uri="{FF2B5EF4-FFF2-40B4-BE49-F238E27FC236}">
                  <a16:creationId xmlns:a16="http://schemas.microsoft.com/office/drawing/2014/main" id="{18D7A21B-1DC3-4828-8C0D-7402BC4AC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2062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83" name="Oval 3504">
              <a:extLst>
                <a:ext uri="{FF2B5EF4-FFF2-40B4-BE49-F238E27FC236}">
                  <a16:creationId xmlns:a16="http://schemas.microsoft.com/office/drawing/2014/main" id="{62F5D285-E088-4556-ACAC-829B39ACC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3" y="2085"/>
              <a:ext cx="10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84" name="Oval 3505">
              <a:extLst>
                <a:ext uri="{FF2B5EF4-FFF2-40B4-BE49-F238E27FC236}">
                  <a16:creationId xmlns:a16="http://schemas.microsoft.com/office/drawing/2014/main" id="{BD8CB15D-F87A-465F-AD19-070A2FFF8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2069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85" name="Oval 3506">
              <a:extLst>
                <a:ext uri="{FF2B5EF4-FFF2-40B4-BE49-F238E27FC236}">
                  <a16:creationId xmlns:a16="http://schemas.microsoft.com/office/drawing/2014/main" id="{BAA93DAD-DADC-4246-8BEC-156FF9F233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3" y="234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86" name="Oval 3507">
              <a:extLst>
                <a:ext uri="{FF2B5EF4-FFF2-40B4-BE49-F238E27FC236}">
                  <a16:creationId xmlns:a16="http://schemas.microsoft.com/office/drawing/2014/main" id="{4ED6AFD0-1ED9-443A-94DE-7C2C9D00A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379"/>
              <a:ext cx="10" cy="14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87" name="Oval 3508">
              <a:extLst>
                <a:ext uri="{FF2B5EF4-FFF2-40B4-BE49-F238E27FC236}">
                  <a16:creationId xmlns:a16="http://schemas.microsoft.com/office/drawing/2014/main" id="{004BE007-C1FF-4E9A-9C1B-33233F3E6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2353"/>
              <a:ext cx="13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88" name="Oval 3509">
              <a:extLst>
                <a:ext uri="{FF2B5EF4-FFF2-40B4-BE49-F238E27FC236}">
                  <a16:creationId xmlns:a16="http://schemas.microsoft.com/office/drawing/2014/main" id="{BB1A166E-2A87-487F-9D3F-DBDB93E77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2408"/>
              <a:ext cx="12" cy="13"/>
            </a:xfrm>
            <a:prstGeom prst="ellipse">
              <a:avLst/>
            </a:prstGeom>
            <a:solidFill>
              <a:srgbClr val="E2001A"/>
            </a:solidFill>
            <a:ln w="4763" cap="rnd">
              <a:solidFill>
                <a:srgbClr val="FDEDE5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89" name="Oval 3510">
              <a:extLst>
                <a:ext uri="{FF2B5EF4-FFF2-40B4-BE49-F238E27FC236}">
                  <a16:creationId xmlns:a16="http://schemas.microsoft.com/office/drawing/2014/main" id="{646F54D1-5AB8-4C80-B603-9EDE231D6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242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90" name="Oval 3511">
              <a:extLst>
                <a:ext uri="{FF2B5EF4-FFF2-40B4-BE49-F238E27FC236}">
                  <a16:creationId xmlns:a16="http://schemas.microsoft.com/office/drawing/2014/main" id="{4649DF87-79CB-4DA1-BB55-A539F9A1D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9" y="238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91" name="Oval 3512">
              <a:extLst>
                <a:ext uri="{FF2B5EF4-FFF2-40B4-BE49-F238E27FC236}">
                  <a16:creationId xmlns:a16="http://schemas.microsoft.com/office/drawing/2014/main" id="{C5526C25-1CA8-488F-8B0C-FFB8FBFFC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240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92" name="Oval 3513">
              <a:extLst>
                <a:ext uri="{FF2B5EF4-FFF2-40B4-BE49-F238E27FC236}">
                  <a16:creationId xmlns:a16="http://schemas.microsoft.com/office/drawing/2014/main" id="{152DD343-47E8-4DDB-9B5F-940146F76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237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93" name="Oval 3514">
              <a:extLst>
                <a:ext uri="{FF2B5EF4-FFF2-40B4-BE49-F238E27FC236}">
                  <a16:creationId xmlns:a16="http://schemas.microsoft.com/office/drawing/2014/main" id="{783393E6-222E-4A4A-8E3A-A9EE47944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2437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94" name="Oval 3515">
              <a:extLst>
                <a:ext uri="{FF2B5EF4-FFF2-40B4-BE49-F238E27FC236}">
                  <a16:creationId xmlns:a16="http://schemas.microsoft.com/office/drawing/2014/main" id="{EE8AA8AF-6828-4DDC-B69B-5BDEAC487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" y="246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95" name="Oval 3516">
              <a:extLst>
                <a:ext uri="{FF2B5EF4-FFF2-40B4-BE49-F238E27FC236}">
                  <a16:creationId xmlns:a16="http://schemas.microsoft.com/office/drawing/2014/main" id="{1A9FC5F2-B980-4DA8-B4D6-71AD2A78E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248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96" name="Oval 3517">
              <a:extLst>
                <a:ext uri="{FF2B5EF4-FFF2-40B4-BE49-F238E27FC236}">
                  <a16:creationId xmlns:a16="http://schemas.microsoft.com/office/drawing/2014/main" id="{16A1AA99-0B7D-42B9-91E5-0C3ACFBEA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1" y="2494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97" name="Oval 3518">
              <a:extLst>
                <a:ext uri="{FF2B5EF4-FFF2-40B4-BE49-F238E27FC236}">
                  <a16:creationId xmlns:a16="http://schemas.microsoft.com/office/drawing/2014/main" id="{68A9353C-ED06-4441-B2EE-515C4BCE3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251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98" name="Oval 3519">
              <a:extLst>
                <a:ext uri="{FF2B5EF4-FFF2-40B4-BE49-F238E27FC236}">
                  <a16:creationId xmlns:a16="http://schemas.microsoft.com/office/drawing/2014/main" id="{4E625282-9A28-4DF9-928B-17B4FE9AB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253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399" name="Oval 3520">
              <a:extLst>
                <a:ext uri="{FF2B5EF4-FFF2-40B4-BE49-F238E27FC236}">
                  <a16:creationId xmlns:a16="http://schemas.microsoft.com/office/drawing/2014/main" id="{472019D5-EBF0-4FB0-95CD-5BE1A8BE0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248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00" name="Oval 3521">
              <a:extLst>
                <a:ext uri="{FF2B5EF4-FFF2-40B4-BE49-F238E27FC236}">
                  <a16:creationId xmlns:a16="http://schemas.microsoft.com/office/drawing/2014/main" id="{25C8B6C9-EFFD-4EFE-A035-C82C3DA0E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45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01" name="Oval 3522">
              <a:extLst>
                <a:ext uri="{FF2B5EF4-FFF2-40B4-BE49-F238E27FC236}">
                  <a16:creationId xmlns:a16="http://schemas.microsoft.com/office/drawing/2014/main" id="{1763EEB8-F386-43CC-9A2D-31A1D070B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246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02" name="Oval 3523">
              <a:extLst>
                <a:ext uri="{FF2B5EF4-FFF2-40B4-BE49-F238E27FC236}">
                  <a16:creationId xmlns:a16="http://schemas.microsoft.com/office/drawing/2014/main" id="{E4BB8DEA-408F-4658-91C6-6FA298F4D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2489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03" name="Oval 3524">
              <a:extLst>
                <a:ext uri="{FF2B5EF4-FFF2-40B4-BE49-F238E27FC236}">
                  <a16:creationId xmlns:a16="http://schemas.microsoft.com/office/drawing/2014/main" id="{8640918A-4A78-4700-BF94-244E58427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51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04" name="Oval 3525">
              <a:extLst>
                <a:ext uri="{FF2B5EF4-FFF2-40B4-BE49-F238E27FC236}">
                  <a16:creationId xmlns:a16="http://schemas.microsoft.com/office/drawing/2014/main" id="{3D85EAEC-68B8-4073-A5A9-6586C9CD0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50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05" name="Oval 3526">
              <a:extLst>
                <a:ext uri="{FF2B5EF4-FFF2-40B4-BE49-F238E27FC236}">
                  <a16:creationId xmlns:a16="http://schemas.microsoft.com/office/drawing/2014/main" id="{4DCC5038-C6F6-4445-A90F-268BEB305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253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06" name="Oval 3527">
              <a:extLst>
                <a:ext uri="{FF2B5EF4-FFF2-40B4-BE49-F238E27FC236}">
                  <a16:creationId xmlns:a16="http://schemas.microsoft.com/office/drawing/2014/main" id="{EA0D769B-F337-4316-931C-178B405E6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252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07" name="Oval 3528">
              <a:extLst>
                <a:ext uri="{FF2B5EF4-FFF2-40B4-BE49-F238E27FC236}">
                  <a16:creationId xmlns:a16="http://schemas.microsoft.com/office/drawing/2014/main" id="{F230AEA6-01F9-4528-AAFE-9007B0E45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2531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08" name="Oval 3529">
              <a:extLst>
                <a:ext uri="{FF2B5EF4-FFF2-40B4-BE49-F238E27FC236}">
                  <a16:creationId xmlns:a16="http://schemas.microsoft.com/office/drawing/2014/main" id="{2C1EC08A-B25D-4933-BFC3-7E840D196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254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09" name="Oval 3530">
              <a:extLst>
                <a:ext uri="{FF2B5EF4-FFF2-40B4-BE49-F238E27FC236}">
                  <a16:creationId xmlns:a16="http://schemas.microsoft.com/office/drawing/2014/main" id="{60DA7E89-CA75-4696-90F3-554D6D8E8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260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10" name="Oval 3531">
              <a:extLst>
                <a:ext uri="{FF2B5EF4-FFF2-40B4-BE49-F238E27FC236}">
                  <a16:creationId xmlns:a16="http://schemas.microsoft.com/office/drawing/2014/main" id="{D7E4DAE7-6940-4D24-9A6C-BF230FCE6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2570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11" name="Oval 3532">
              <a:extLst>
                <a:ext uri="{FF2B5EF4-FFF2-40B4-BE49-F238E27FC236}">
                  <a16:creationId xmlns:a16="http://schemas.microsoft.com/office/drawing/2014/main" id="{BEBFFFEC-9192-4149-9345-D1536CB23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9" y="2565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12" name="Oval 3533">
              <a:extLst>
                <a:ext uri="{FF2B5EF4-FFF2-40B4-BE49-F238E27FC236}">
                  <a16:creationId xmlns:a16="http://schemas.microsoft.com/office/drawing/2014/main" id="{C923ABD0-ECD7-44CE-B0DE-78F90E7C2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59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13" name="Oval 3534">
              <a:extLst>
                <a:ext uri="{FF2B5EF4-FFF2-40B4-BE49-F238E27FC236}">
                  <a16:creationId xmlns:a16="http://schemas.microsoft.com/office/drawing/2014/main" id="{CB7A3465-8DCC-490B-BC31-D9CCBAEC3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2630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14" name="Oval 3535">
              <a:extLst>
                <a:ext uri="{FF2B5EF4-FFF2-40B4-BE49-F238E27FC236}">
                  <a16:creationId xmlns:a16="http://schemas.microsoft.com/office/drawing/2014/main" id="{E173DADD-E8EE-490F-B1D0-F0636928B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520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15" name="Oval 3536">
              <a:extLst>
                <a:ext uri="{FF2B5EF4-FFF2-40B4-BE49-F238E27FC236}">
                  <a16:creationId xmlns:a16="http://schemas.microsoft.com/office/drawing/2014/main" id="{52842FBF-7398-40AE-93D5-F7499AF39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2447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16" name="Oval 3537">
              <a:extLst>
                <a:ext uri="{FF2B5EF4-FFF2-40B4-BE49-F238E27FC236}">
                  <a16:creationId xmlns:a16="http://schemas.microsoft.com/office/drawing/2014/main" id="{885D68DB-433F-4138-A437-A0A504365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6" y="242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17" name="Oval 3538">
              <a:extLst>
                <a:ext uri="{FF2B5EF4-FFF2-40B4-BE49-F238E27FC236}">
                  <a16:creationId xmlns:a16="http://schemas.microsoft.com/office/drawing/2014/main" id="{7D71AC5C-28FB-4A53-A64A-B2450F08A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240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18" name="Oval 3539">
              <a:extLst>
                <a:ext uri="{FF2B5EF4-FFF2-40B4-BE49-F238E27FC236}">
                  <a16:creationId xmlns:a16="http://schemas.microsoft.com/office/drawing/2014/main" id="{5A529A1A-BBFB-4D9F-872E-2B7F24AD1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6" y="2377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19" name="Oval 3540">
              <a:extLst>
                <a:ext uri="{FF2B5EF4-FFF2-40B4-BE49-F238E27FC236}">
                  <a16:creationId xmlns:a16="http://schemas.microsoft.com/office/drawing/2014/main" id="{1A9E427E-0BE0-47A3-86DA-66E06CA92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2398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20" name="Oval 3541">
              <a:extLst>
                <a:ext uri="{FF2B5EF4-FFF2-40B4-BE49-F238E27FC236}">
                  <a16:creationId xmlns:a16="http://schemas.microsoft.com/office/drawing/2014/main" id="{2EF05D4B-679D-41A4-95F7-BB4E349E8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41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21" name="Oval 3542">
              <a:extLst>
                <a:ext uri="{FF2B5EF4-FFF2-40B4-BE49-F238E27FC236}">
                  <a16:creationId xmlns:a16="http://schemas.microsoft.com/office/drawing/2014/main" id="{53422714-0DA2-498C-B678-E92CF8A2F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8" y="243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22" name="Oval 3543">
              <a:extLst>
                <a:ext uri="{FF2B5EF4-FFF2-40B4-BE49-F238E27FC236}">
                  <a16:creationId xmlns:a16="http://schemas.microsoft.com/office/drawing/2014/main" id="{3940DE70-469A-4721-8720-7746F2A51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46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23" name="Oval 3544">
              <a:extLst>
                <a:ext uri="{FF2B5EF4-FFF2-40B4-BE49-F238E27FC236}">
                  <a16:creationId xmlns:a16="http://schemas.microsoft.com/office/drawing/2014/main" id="{366FB0FE-8FE2-4366-A36A-72188114A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" y="248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24" name="Oval 3545">
              <a:extLst>
                <a:ext uri="{FF2B5EF4-FFF2-40B4-BE49-F238E27FC236}">
                  <a16:creationId xmlns:a16="http://schemas.microsoft.com/office/drawing/2014/main" id="{5D170F65-C95E-4C12-A419-5281A1185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" y="2450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25" name="Oval 3546">
              <a:extLst>
                <a:ext uri="{FF2B5EF4-FFF2-40B4-BE49-F238E27FC236}">
                  <a16:creationId xmlns:a16="http://schemas.microsoft.com/office/drawing/2014/main" id="{53685285-187E-4332-8C91-6B5FF0A77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4" y="247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26" name="Oval 3547">
              <a:extLst>
                <a:ext uri="{FF2B5EF4-FFF2-40B4-BE49-F238E27FC236}">
                  <a16:creationId xmlns:a16="http://schemas.microsoft.com/office/drawing/2014/main" id="{37E6C300-FFC1-4998-BDD5-13FCD46AA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2374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27" name="Oval 3548">
              <a:extLst>
                <a:ext uri="{FF2B5EF4-FFF2-40B4-BE49-F238E27FC236}">
                  <a16:creationId xmlns:a16="http://schemas.microsoft.com/office/drawing/2014/main" id="{A8B702AD-1393-4B6B-9684-028471857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2379"/>
              <a:ext cx="22" cy="27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28" name="Oval 3549">
              <a:extLst>
                <a:ext uri="{FF2B5EF4-FFF2-40B4-BE49-F238E27FC236}">
                  <a16:creationId xmlns:a16="http://schemas.microsoft.com/office/drawing/2014/main" id="{B4CC1378-E444-453B-AB7B-B141EB7CF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1" y="236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29" name="Oval 3550">
              <a:extLst>
                <a:ext uri="{FF2B5EF4-FFF2-40B4-BE49-F238E27FC236}">
                  <a16:creationId xmlns:a16="http://schemas.microsoft.com/office/drawing/2014/main" id="{A48DC812-3E63-42E1-91A2-C0229E74A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1" y="2387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30" name="Oval 3551">
              <a:extLst>
                <a:ext uri="{FF2B5EF4-FFF2-40B4-BE49-F238E27FC236}">
                  <a16:creationId xmlns:a16="http://schemas.microsoft.com/office/drawing/2014/main" id="{A4674705-0881-4ABA-B64C-3B42EF61A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4" y="241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31" name="Oval 3552">
              <a:extLst>
                <a:ext uri="{FF2B5EF4-FFF2-40B4-BE49-F238E27FC236}">
                  <a16:creationId xmlns:a16="http://schemas.microsoft.com/office/drawing/2014/main" id="{02935A55-DFAC-4398-847F-BF87FAEBB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2544"/>
              <a:ext cx="22" cy="2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32" name="Oval 3553">
              <a:extLst>
                <a:ext uri="{FF2B5EF4-FFF2-40B4-BE49-F238E27FC236}">
                  <a16:creationId xmlns:a16="http://schemas.microsoft.com/office/drawing/2014/main" id="{E50C0B9D-464C-41AA-AFE0-555797B5A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250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33" name="Oval 3554">
              <a:extLst>
                <a:ext uri="{FF2B5EF4-FFF2-40B4-BE49-F238E27FC236}">
                  <a16:creationId xmlns:a16="http://schemas.microsoft.com/office/drawing/2014/main" id="{86A5913C-3067-45D9-8D60-3665802CF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9" y="248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34" name="Oval 3555">
              <a:extLst>
                <a:ext uri="{FF2B5EF4-FFF2-40B4-BE49-F238E27FC236}">
                  <a16:creationId xmlns:a16="http://schemas.microsoft.com/office/drawing/2014/main" id="{0083415C-D292-472F-9BDE-9C6E2868D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245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35" name="Oval 3556">
              <a:extLst>
                <a:ext uri="{FF2B5EF4-FFF2-40B4-BE49-F238E27FC236}">
                  <a16:creationId xmlns:a16="http://schemas.microsoft.com/office/drawing/2014/main" id="{29E2E82B-AB83-4BA3-B538-E36EAE397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241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36" name="Oval 3557">
              <a:extLst>
                <a:ext uri="{FF2B5EF4-FFF2-40B4-BE49-F238E27FC236}">
                  <a16:creationId xmlns:a16="http://schemas.microsoft.com/office/drawing/2014/main" id="{54A719AD-2221-4B1D-8237-E6DC1B89F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4" y="248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37" name="Oval 3558">
              <a:extLst>
                <a:ext uri="{FF2B5EF4-FFF2-40B4-BE49-F238E27FC236}">
                  <a16:creationId xmlns:a16="http://schemas.microsoft.com/office/drawing/2014/main" id="{62E380B4-32DE-417E-B914-D7A7D1543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51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38" name="Oval 3559">
              <a:extLst>
                <a:ext uri="{FF2B5EF4-FFF2-40B4-BE49-F238E27FC236}">
                  <a16:creationId xmlns:a16="http://schemas.microsoft.com/office/drawing/2014/main" id="{D5136072-F2AB-40A0-8B51-7043D1EA3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250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39" name="Oval 3560">
              <a:extLst>
                <a:ext uri="{FF2B5EF4-FFF2-40B4-BE49-F238E27FC236}">
                  <a16:creationId xmlns:a16="http://schemas.microsoft.com/office/drawing/2014/main" id="{9A7F0AF0-8EBE-41DD-AAA2-24F3B40A3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2" y="248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40" name="Oval 3561">
              <a:extLst>
                <a:ext uri="{FF2B5EF4-FFF2-40B4-BE49-F238E27FC236}">
                  <a16:creationId xmlns:a16="http://schemas.microsoft.com/office/drawing/2014/main" id="{A6925979-3036-4361-9D34-9E39722BE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4" y="246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41" name="Oval 3562">
              <a:extLst>
                <a:ext uri="{FF2B5EF4-FFF2-40B4-BE49-F238E27FC236}">
                  <a16:creationId xmlns:a16="http://schemas.microsoft.com/office/drawing/2014/main" id="{60A6D459-E4DE-498A-9F65-EDCBD61A8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46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42" name="Oval 3563">
              <a:extLst>
                <a:ext uri="{FF2B5EF4-FFF2-40B4-BE49-F238E27FC236}">
                  <a16:creationId xmlns:a16="http://schemas.microsoft.com/office/drawing/2014/main" id="{F53CEBAF-5C06-4727-A571-BA62F2CBB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4" y="243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43" name="Oval 3564">
              <a:extLst>
                <a:ext uri="{FF2B5EF4-FFF2-40B4-BE49-F238E27FC236}">
                  <a16:creationId xmlns:a16="http://schemas.microsoft.com/office/drawing/2014/main" id="{821CAF92-2033-4F2E-A7FD-50C98196E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243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44" name="Oval 3565">
              <a:extLst>
                <a:ext uri="{FF2B5EF4-FFF2-40B4-BE49-F238E27FC236}">
                  <a16:creationId xmlns:a16="http://schemas.microsoft.com/office/drawing/2014/main" id="{06B78B40-1164-401C-8868-CE017AB67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242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45" name="Oval 3566">
              <a:extLst>
                <a:ext uri="{FF2B5EF4-FFF2-40B4-BE49-F238E27FC236}">
                  <a16:creationId xmlns:a16="http://schemas.microsoft.com/office/drawing/2014/main" id="{8E80EEBD-E87E-4BDE-B37B-791059970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40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46" name="Oval 3567">
              <a:extLst>
                <a:ext uri="{FF2B5EF4-FFF2-40B4-BE49-F238E27FC236}">
                  <a16:creationId xmlns:a16="http://schemas.microsoft.com/office/drawing/2014/main" id="{516548E9-F70B-4F68-A5EC-C96B9464A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235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47" name="Oval 3568">
              <a:extLst>
                <a:ext uri="{FF2B5EF4-FFF2-40B4-BE49-F238E27FC236}">
                  <a16:creationId xmlns:a16="http://schemas.microsoft.com/office/drawing/2014/main" id="{93194A74-BB52-49CA-BA72-64A82471B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235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48" name="Oval 3569">
              <a:extLst>
                <a:ext uri="{FF2B5EF4-FFF2-40B4-BE49-F238E27FC236}">
                  <a16:creationId xmlns:a16="http://schemas.microsoft.com/office/drawing/2014/main" id="{6B8E38E6-143D-4B9C-A4BA-66EDEDCF9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1" y="241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49" name="Oval 3570">
              <a:extLst>
                <a:ext uri="{FF2B5EF4-FFF2-40B4-BE49-F238E27FC236}">
                  <a16:creationId xmlns:a16="http://schemas.microsoft.com/office/drawing/2014/main" id="{233E4C78-9612-444E-8F2C-98A9D0CB2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41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50" name="Oval 3571">
              <a:extLst>
                <a:ext uri="{FF2B5EF4-FFF2-40B4-BE49-F238E27FC236}">
                  <a16:creationId xmlns:a16="http://schemas.microsoft.com/office/drawing/2014/main" id="{51B85C2F-7757-4C03-B88D-E4BF315AE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38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51" name="Oval 3572">
              <a:extLst>
                <a:ext uri="{FF2B5EF4-FFF2-40B4-BE49-F238E27FC236}">
                  <a16:creationId xmlns:a16="http://schemas.microsoft.com/office/drawing/2014/main" id="{3E39C3DA-363F-4BBF-94F7-E56016504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240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52" name="Oval 3573">
              <a:extLst>
                <a:ext uri="{FF2B5EF4-FFF2-40B4-BE49-F238E27FC236}">
                  <a16:creationId xmlns:a16="http://schemas.microsoft.com/office/drawing/2014/main" id="{43609EC7-5CBC-4D43-A329-7F59A5AD6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42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53" name="Oval 3574">
              <a:extLst>
                <a:ext uri="{FF2B5EF4-FFF2-40B4-BE49-F238E27FC236}">
                  <a16:creationId xmlns:a16="http://schemas.microsoft.com/office/drawing/2014/main" id="{F55DD253-1B41-4C66-A0A1-62DA728DA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243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54" name="Oval 3575">
              <a:extLst>
                <a:ext uri="{FF2B5EF4-FFF2-40B4-BE49-F238E27FC236}">
                  <a16:creationId xmlns:a16="http://schemas.microsoft.com/office/drawing/2014/main" id="{59951FE7-3536-4395-81A8-9A18D113FE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241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55" name="Oval 3576">
              <a:extLst>
                <a:ext uri="{FF2B5EF4-FFF2-40B4-BE49-F238E27FC236}">
                  <a16:creationId xmlns:a16="http://schemas.microsoft.com/office/drawing/2014/main" id="{05AB416A-E662-4C1F-944A-C6F023A22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398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56" name="Oval 3577">
              <a:extLst>
                <a:ext uri="{FF2B5EF4-FFF2-40B4-BE49-F238E27FC236}">
                  <a16:creationId xmlns:a16="http://schemas.microsoft.com/office/drawing/2014/main" id="{B09746DA-76C2-4CA9-B023-34F2817F0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246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57" name="Oval 3578">
              <a:extLst>
                <a:ext uri="{FF2B5EF4-FFF2-40B4-BE49-F238E27FC236}">
                  <a16:creationId xmlns:a16="http://schemas.microsoft.com/office/drawing/2014/main" id="{69135A8B-0A92-4B53-9413-B07EFE0AA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4" y="2437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58" name="Oval 3579">
              <a:extLst>
                <a:ext uri="{FF2B5EF4-FFF2-40B4-BE49-F238E27FC236}">
                  <a16:creationId xmlns:a16="http://schemas.microsoft.com/office/drawing/2014/main" id="{D714D853-71FA-4734-AEA6-C5DF7A894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2" y="245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59" name="Oval 3580">
              <a:extLst>
                <a:ext uri="{FF2B5EF4-FFF2-40B4-BE49-F238E27FC236}">
                  <a16:creationId xmlns:a16="http://schemas.microsoft.com/office/drawing/2014/main" id="{ABD404AA-A66A-492A-B59B-C712F9AAB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248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60" name="Oval 3581">
              <a:extLst>
                <a:ext uri="{FF2B5EF4-FFF2-40B4-BE49-F238E27FC236}">
                  <a16:creationId xmlns:a16="http://schemas.microsoft.com/office/drawing/2014/main" id="{E7445645-E06B-4FA1-A1FA-FAB198221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50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61" name="Oval 3582">
              <a:extLst>
                <a:ext uri="{FF2B5EF4-FFF2-40B4-BE49-F238E27FC236}">
                  <a16:creationId xmlns:a16="http://schemas.microsoft.com/office/drawing/2014/main" id="{904D380D-43F6-4596-92DE-94B2F27E1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49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62" name="Oval 3583">
              <a:extLst>
                <a:ext uri="{FF2B5EF4-FFF2-40B4-BE49-F238E27FC236}">
                  <a16:creationId xmlns:a16="http://schemas.microsoft.com/office/drawing/2014/main" id="{C077304C-FF46-4C6E-B452-B5913C7C1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46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63" name="Oval 3584">
              <a:extLst>
                <a:ext uri="{FF2B5EF4-FFF2-40B4-BE49-F238E27FC236}">
                  <a16:creationId xmlns:a16="http://schemas.microsoft.com/office/drawing/2014/main" id="{193410BE-8ADC-433E-92D6-7152D8C02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" y="244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64" name="Oval 3585">
              <a:extLst>
                <a:ext uri="{FF2B5EF4-FFF2-40B4-BE49-F238E27FC236}">
                  <a16:creationId xmlns:a16="http://schemas.microsoft.com/office/drawing/2014/main" id="{40E392ED-0D53-4A03-94E5-F9BF51AE9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242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65" name="Oval 3586">
              <a:extLst>
                <a:ext uri="{FF2B5EF4-FFF2-40B4-BE49-F238E27FC236}">
                  <a16:creationId xmlns:a16="http://schemas.microsoft.com/office/drawing/2014/main" id="{03242988-9439-4E4A-BAFC-E5F841A17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43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66" name="Oval 3587">
              <a:extLst>
                <a:ext uri="{FF2B5EF4-FFF2-40B4-BE49-F238E27FC236}">
                  <a16:creationId xmlns:a16="http://schemas.microsoft.com/office/drawing/2014/main" id="{1A497DFE-5E4F-4487-91FD-F88791009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39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67" name="Oval 3588">
              <a:extLst>
                <a:ext uri="{FF2B5EF4-FFF2-40B4-BE49-F238E27FC236}">
                  <a16:creationId xmlns:a16="http://schemas.microsoft.com/office/drawing/2014/main" id="{AE5861CE-5DA9-4238-84C0-396F1D078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239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68" name="Oval 3589">
              <a:extLst>
                <a:ext uri="{FF2B5EF4-FFF2-40B4-BE49-F238E27FC236}">
                  <a16:creationId xmlns:a16="http://schemas.microsoft.com/office/drawing/2014/main" id="{E6258049-7850-4DDF-9DEE-8B3CA7988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2437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69" name="Oval 3590">
              <a:extLst>
                <a:ext uri="{FF2B5EF4-FFF2-40B4-BE49-F238E27FC236}">
                  <a16:creationId xmlns:a16="http://schemas.microsoft.com/office/drawing/2014/main" id="{44F22D9E-2757-4E9B-BA54-A79FE5F78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247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70" name="Oval 3591">
              <a:extLst>
                <a:ext uri="{FF2B5EF4-FFF2-40B4-BE49-F238E27FC236}">
                  <a16:creationId xmlns:a16="http://schemas.microsoft.com/office/drawing/2014/main" id="{711D2DCF-937D-45FA-8294-BC613051A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6" y="249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71" name="Oval 3592">
              <a:extLst>
                <a:ext uri="{FF2B5EF4-FFF2-40B4-BE49-F238E27FC236}">
                  <a16:creationId xmlns:a16="http://schemas.microsoft.com/office/drawing/2014/main" id="{D5570170-8BB6-4B19-83A5-DCB117D5E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2588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72" name="Oval 3593">
              <a:extLst>
                <a:ext uri="{FF2B5EF4-FFF2-40B4-BE49-F238E27FC236}">
                  <a16:creationId xmlns:a16="http://schemas.microsoft.com/office/drawing/2014/main" id="{CE855309-878D-4B55-979C-3BCCA86F2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261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73" name="Oval 3594">
              <a:extLst>
                <a:ext uri="{FF2B5EF4-FFF2-40B4-BE49-F238E27FC236}">
                  <a16:creationId xmlns:a16="http://schemas.microsoft.com/office/drawing/2014/main" id="{E3F73EF7-A6A1-4149-8363-07972CF21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2538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74" name="Oval 3595">
              <a:extLst>
                <a:ext uri="{FF2B5EF4-FFF2-40B4-BE49-F238E27FC236}">
                  <a16:creationId xmlns:a16="http://schemas.microsoft.com/office/drawing/2014/main" id="{5C94C7E7-09DC-4A92-B9DC-57867F544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51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75" name="Oval 3596">
              <a:extLst>
                <a:ext uri="{FF2B5EF4-FFF2-40B4-BE49-F238E27FC236}">
                  <a16:creationId xmlns:a16="http://schemas.microsoft.com/office/drawing/2014/main" id="{E650A6DE-1B2C-40EB-B4B5-A98282D5B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253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76" name="Oval 3597">
              <a:extLst>
                <a:ext uri="{FF2B5EF4-FFF2-40B4-BE49-F238E27FC236}">
                  <a16:creationId xmlns:a16="http://schemas.microsoft.com/office/drawing/2014/main" id="{B4BC62C5-6541-464F-9AAF-B73769473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" y="251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77" name="Oval 3598">
              <a:extLst>
                <a:ext uri="{FF2B5EF4-FFF2-40B4-BE49-F238E27FC236}">
                  <a16:creationId xmlns:a16="http://schemas.microsoft.com/office/drawing/2014/main" id="{72DE23F8-1403-4594-ABAB-71116F559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247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78" name="Oval 3599">
              <a:extLst>
                <a:ext uri="{FF2B5EF4-FFF2-40B4-BE49-F238E27FC236}">
                  <a16:creationId xmlns:a16="http://schemas.microsoft.com/office/drawing/2014/main" id="{B81F873F-1C5C-4CA6-8301-4372BB9DE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" y="245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79" name="Oval 3600">
              <a:extLst>
                <a:ext uri="{FF2B5EF4-FFF2-40B4-BE49-F238E27FC236}">
                  <a16:creationId xmlns:a16="http://schemas.microsoft.com/office/drawing/2014/main" id="{61BBBD34-7CDA-44E8-AACE-5A1238FE4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3" y="245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80" name="Oval 3601">
              <a:extLst>
                <a:ext uri="{FF2B5EF4-FFF2-40B4-BE49-F238E27FC236}">
                  <a16:creationId xmlns:a16="http://schemas.microsoft.com/office/drawing/2014/main" id="{2BA3FE76-4206-4767-8D27-F83735674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2557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81" name="Oval 3602">
              <a:extLst>
                <a:ext uri="{FF2B5EF4-FFF2-40B4-BE49-F238E27FC236}">
                  <a16:creationId xmlns:a16="http://schemas.microsoft.com/office/drawing/2014/main" id="{1BE27D24-ED36-4AE4-8B4A-FCE3989F9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2" y="251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82" name="Oval 3603">
              <a:extLst>
                <a:ext uri="{FF2B5EF4-FFF2-40B4-BE49-F238E27FC236}">
                  <a16:creationId xmlns:a16="http://schemas.microsoft.com/office/drawing/2014/main" id="{32E93073-9A05-4572-ABDE-371F99647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59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83" name="Oval 3604">
              <a:extLst>
                <a:ext uri="{FF2B5EF4-FFF2-40B4-BE49-F238E27FC236}">
                  <a16:creationId xmlns:a16="http://schemas.microsoft.com/office/drawing/2014/main" id="{96C25ECD-6779-4FCB-8F08-D0E7CE7EC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62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84" name="Oval 3605">
              <a:extLst>
                <a:ext uri="{FF2B5EF4-FFF2-40B4-BE49-F238E27FC236}">
                  <a16:creationId xmlns:a16="http://schemas.microsoft.com/office/drawing/2014/main" id="{030E0E17-3F0D-48D5-90C5-8F9C7D840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8" y="266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85" name="Oval 3606">
              <a:extLst>
                <a:ext uri="{FF2B5EF4-FFF2-40B4-BE49-F238E27FC236}">
                  <a16:creationId xmlns:a16="http://schemas.microsoft.com/office/drawing/2014/main" id="{64B59F78-0840-4979-B0CA-BFA2B6696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59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86" name="Oval 3607">
              <a:extLst>
                <a:ext uri="{FF2B5EF4-FFF2-40B4-BE49-F238E27FC236}">
                  <a16:creationId xmlns:a16="http://schemas.microsoft.com/office/drawing/2014/main" id="{E271D91D-0EE3-467D-86D2-797B9DA7D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56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87" name="Oval 3608">
              <a:extLst>
                <a:ext uri="{FF2B5EF4-FFF2-40B4-BE49-F238E27FC236}">
                  <a16:creationId xmlns:a16="http://schemas.microsoft.com/office/drawing/2014/main" id="{39389ED1-AF1D-4D61-AD9C-65091438D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552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88" name="Oval 3609">
              <a:extLst>
                <a:ext uri="{FF2B5EF4-FFF2-40B4-BE49-F238E27FC236}">
                  <a16:creationId xmlns:a16="http://schemas.microsoft.com/office/drawing/2014/main" id="{D95B0CE7-7050-4772-A0F9-78D79BD8F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8" y="254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89" name="Oval 3610">
              <a:extLst>
                <a:ext uri="{FF2B5EF4-FFF2-40B4-BE49-F238E27FC236}">
                  <a16:creationId xmlns:a16="http://schemas.microsoft.com/office/drawing/2014/main" id="{8C757C6D-60CE-4FA1-8CB4-E6286E4AD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259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90" name="Oval 3611">
              <a:extLst>
                <a:ext uri="{FF2B5EF4-FFF2-40B4-BE49-F238E27FC236}">
                  <a16:creationId xmlns:a16="http://schemas.microsoft.com/office/drawing/2014/main" id="{ED40A2AF-7C00-4349-8C89-E369C6554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0" y="260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91" name="Oval 3612">
              <a:extLst>
                <a:ext uri="{FF2B5EF4-FFF2-40B4-BE49-F238E27FC236}">
                  <a16:creationId xmlns:a16="http://schemas.microsoft.com/office/drawing/2014/main" id="{09AF5C0F-031A-46F0-864C-46557D879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62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92" name="Oval 3613">
              <a:extLst>
                <a:ext uri="{FF2B5EF4-FFF2-40B4-BE49-F238E27FC236}">
                  <a16:creationId xmlns:a16="http://schemas.microsoft.com/office/drawing/2014/main" id="{20B11490-367A-4661-BF3B-DD02A707D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259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93" name="Oval 3614">
              <a:extLst>
                <a:ext uri="{FF2B5EF4-FFF2-40B4-BE49-F238E27FC236}">
                  <a16:creationId xmlns:a16="http://schemas.microsoft.com/office/drawing/2014/main" id="{4FF040B3-5F1D-4BC7-BFC2-6AFF0D6BA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256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94" name="Oval 3615">
              <a:extLst>
                <a:ext uri="{FF2B5EF4-FFF2-40B4-BE49-F238E27FC236}">
                  <a16:creationId xmlns:a16="http://schemas.microsoft.com/office/drawing/2014/main" id="{9EB35283-2031-41B2-B5BD-A458DFC8C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54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95" name="Oval 3616">
              <a:extLst>
                <a:ext uri="{FF2B5EF4-FFF2-40B4-BE49-F238E27FC236}">
                  <a16:creationId xmlns:a16="http://schemas.microsoft.com/office/drawing/2014/main" id="{E97AA750-30D1-4014-AAC0-DC1E24389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249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96" name="Oval 3617">
              <a:extLst>
                <a:ext uri="{FF2B5EF4-FFF2-40B4-BE49-F238E27FC236}">
                  <a16:creationId xmlns:a16="http://schemas.microsoft.com/office/drawing/2014/main" id="{CA218FAF-9989-46F3-9012-879C72709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248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97" name="Oval 3618">
              <a:extLst>
                <a:ext uri="{FF2B5EF4-FFF2-40B4-BE49-F238E27FC236}">
                  <a16:creationId xmlns:a16="http://schemas.microsoft.com/office/drawing/2014/main" id="{20A400B2-513F-4975-A504-884A8D11A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46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98" name="Oval 3619">
              <a:extLst>
                <a:ext uri="{FF2B5EF4-FFF2-40B4-BE49-F238E27FC236}">
                  <a16:creationId xmlns:a16="http://schemas.microsoft.com/office/drawing/2014/main" id="{8D5D9DCD-1E41-4DB0-94DD-193EEE264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42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499" name="Oval 3620">
              <a:extLst>
                <a:ext uri="{FF2B5EF4-FFF2-40B4-BE49-F238E27FC236}">
                  <a16:creationId xmlns:a16="http://schemas.microsoft.com/office/drawing/2014/main" id="{4ED500F6-33BF-4941-B84C-B1501538D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7" y="242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00" name="Oval 3621">
              <a:extLst>
                <a:ext uri="{FF2B5EF4-FFF2-40B4-BE49-F238E27FC236}">
                  <a16:creationId xmlns:a16="http://schemas.microsoft.com/office/drawing/2014/main" id="{E5A0EF8B-2363-4185-8DEA-989CDDD34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7" y="239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01" name="Oval 3622">
              <a:extLst>
                <a:ext uri="{FF2B5EF4-FFF2-40B4-BE49-F238E27FC236}">
                  <a16:creationId xmlns:a16="http://schemas.microsoft.com/office/drawing/2014/main" id="{9611FE06-C5A8-4A48-A926-5E89410CE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242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02" name="Oval 3623">
              <a:extLst>
                <a:ext uri="{FF2B5EF4-FFF2-40B4-BE49-F238E27FC236}">
                  <a16:creationId xmlns:a16="http://schemas.microsoft.com/office/drawing/2014/main" id="{EFCBB84A-36C1-4985-9180-D2F391493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3" y="245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03" name="Oval 3624">
              <a:extLst>
                <a:ext uri="{FF2B5EF4-FFF2-40B4-BE49-F238E27FC236}">
                  <a16:creationId xmlns:a16="http://schemas.microsoft.com/office/drawing/2014/main" id="{2D5E7A17-6774-4D23-86AA-BAC478E7B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47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04" name="Oval 3625">
              <a:extLst>
                <a:ext uri="{FF2B5EF4-FFF2-40B4-BE49-F238E27FC236}">
                  <a16:creationId xmlns:a16="http://schemas.microsoft.com/office/drawing/2014/main" id="{FA42E914-F91F-40D0-B551-C4827E314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2492"/>
              <a:ext cx="21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05" name="Oval 3626">
              <a:extLst>
                <a:ext uri="{FF2B5EF4-FFF2-40B4-BE49-F238E27FC236}">
                  <a16:creationId xmlns:a16="http://schemas.microsoft.com/office/drawing/2014/main" id="{0DE9117F-DBF2-4884-9E81-B4B60C617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2518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06" name="Oval 3627">
              <a:extLst>
                <a:ext uri="{FF2B5EF4-FFF2-40B4-BE49-F238E27FC236}">
                  <a16:creationId xmlns:a16="http://schemas.microsoft.com/office/drawing/2014/main" id="{D203BECE-99D9-481C-B4D6-41DA90494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533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07" name="Oval 3628">
              <a:extLst>
                <a:ext uri="{FF2B5EF4-FFF2-40B4-BE49-F238E27FC236}">
                  <a16:creationId xmlns:a16="http://schemas.microsoft.com/office/drawing/2014/main" id="{80E1E670-59D0-49B8-AA99-356FF7783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257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08" name="Oval 3629">
              <a:extLst>
                <a:ext uri="{FF2B5EF4-FFF2-40B4-BE49-F238E27FC236}">
                  <a16:creationId xmlns:a16="http://schemas.microsoft.com/office/drawing/2014/main" id="{F1C2CE27-3F21-4EE6-9881-54E4542C8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5" y="2591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09" name="Oval 3630">
              <a:extLst>
                <a:ext uri="{FF2B5EF4-FFF2-40B4-BE49-F238E27FC236}">
                  <a16:creationId xmlns:a16="http://schemas.microsoft.com/office/drawing/2014/main" id="{10C39EFA-E8F7-4B68-9994-0AA9C1550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588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10" name="Oval 3631">
              <a:extLst>
                <a:ext uri="{FF2B5EF4-FFF2-40B4-BE49-F238E27FC236}">
                  <a16:creationId xmlns:a16="http://schemas.microsoft.com/office/drawing/2014/main" id="{24F2F672-2E3E-468D-8ED2-E0A3E8D7B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248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11" name="Oval 3632">
              <a:extLst>
                <a:ext uri="{FF2B5EF4-FFF2-40B4-BE49-F238E27FC236}">
                  <a16:creationId xmlns:a16="http://schemas.microsoft.com/office/drawing/2014/main" id="{AD1F86B8-A26E-4DC0-8EE2-7F900D7FD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1" y="246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12" name="Oval 3633">
              <a:extLst>
                <a:ext uri="{FF2B5EF4-FFF2-40B4-BE49-F238E27FC236}">
                  <a16:creationId xmlns:a16="http://schemas.microsoft.com/office/drawing/2014/main" id="{18E142B2-FFF2-48D1-8D65-A0297C3BF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46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13" name="Oval 3634">
              <a:extLst>
                <a:ext uri="{FF2B5EF4-FFF2-40B4-BE49-F238E27FC236}">
                  <a16:creationId xmlns:a16="http://schemas.microsoft.com/office/drawing/2014/main" id="{D9DC5788-0323-4AF7-A260-716E8A6D2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2445"/>
              <a:ext cx="17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14" name="Oval 3635">
              <a:extLst>
                <a:ext uri="{FF2B5EF4-FFF2-40B4-BE49-F238E27FC236}">
                  <a16:creationId xmlns:a16="http://schemas.microsoft.com/office/drawing/2014/main" id="{117DFBAC-445F-400D-8AF7-C94DECD19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2421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15" name="Oval 3636">
              <a:extLst>
                <a:ext uri="{FF2B5EF4-FFF2-40B4-BE49-F238E27FC236}">
                  <a16:creationId xmlns:a16="http://schemas.microsoft.com/office/drawing/2014/main" id="{7C19A7E5-B033-4F15-80BC-2B8450E79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6" y="2432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16" name="Oval 3637">
              <a:extLst>
                <a:ext uri="{FF2B5EF4-FFF2-40B4-BE49-F238E27FC236}">
                  <a16:creationId xmlns:a16="http://schemas.microsoft.com/office/drawing/2014/main" id="{8C1C88B8-61FF-4B65-9549-86AD83E17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4" y="2411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17" name="Oval 3638">
              <a:extLst>
                <a:ext uri="{FF2B5EF4-FFF2-40B4-BE49-F238E27FC236}">
                  <a16:creationId xmlns:a16="http://schemas.microsoft.com/office/drawing/2014/main" id="{DDD75E61-0637-49C3-8EA0-3F3CCD002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421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18" name="Oval 3639">
              <a:extLst>
                <a:ext uri="{FF2B5EF4-FFF2-40B4-BE49-F238E27FC236}">
                  <a16:creationId xmlns:a16="http://schemas.microsoft.com/office/drawing/2014/main" id="{C05E5FFF-5ABE-4CE3-9450-983FDC825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7" y="2434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19" name="Oval 3640">
              <a:extLst>
                <a:ext uri="{FF2B5EF4-FFF2-40B4-BE49-F238E27FC236}">
                  <a16:creationId xmlns:a16="http://schemas.microsoft.com/office/drawing/2014/main" id="{3F0019C2-8899-4C18-B50B-AE94BD39A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2447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20" name="Oval 3641">
              <a:extLst>
                <a:ext uri="{FF2B5EF4-FFF2-40B4-BE49-F238E27FC236}">
                  <a16:creationId xmlns:a16="http://schemas.microsoft.com/office/drawing/2014/main" id="{9694B852-5CA8-471C-AE7E-30E2CB7B8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" y="2458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21" name="Oval 3642">
              <a:extLst>
                <a:ext uri="{FF2B5EF4-FFF2-40B4-BE49-F238E27FC236}">
                  <a16:creationId xmlns:a16="http://schemas.microsoft.com/office/drawing/2014/main" id="{EAE41387-50AA-4ADA-A194-C69CBC1EA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6" y="2445"/>
              <a:ext cx="14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22" name="Oval 3643">
              <a:extLst>
                <a:ext uri="{FF2B5EF4-FFF2-40B4-BE49-F238E27FC236}">
                  <a16:creationId xmlns:a16="http://schemas.microsoft.com/office/drawing/2014/main" id="{2C1FAA0E-EDE2-4A98-BAA3-B65C1377E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2408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23" name="Oval 3644">
              <a:extLst>
                <a:ext uri="{FF2B5EF4-FFF2-40B4-BE49-F238E27FC236}">
                  <a16:creationId xmlns:a16="http://schemas.microsoft.com/office/drawing/2014/main" id="{C93F036B-92A2-4DBA-AB45-22E279F35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" y="2400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24" name="Oval 3645">
              <a:extLst>
                <a:ext uri="{FF2B5EF4-FFF2-40B4-BE49-F238E27FC236}">
                  <a16:creationId xmlns:a16="http://schemas.microsoft.com/office/drawing/2014/main" id="{0BBA3075-BDD2-4953-87CD-1468C8626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2390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25" name="Oval 3646">
              <a:extLst>
                <a:ext uri="{FF2B5EF4-FFF2-40B4-BE49-F238E27FC236}">
                  <a16:creationId xmlns:a16="http://schemas.microsoft.com/office/drawing/2014/main" id="{1C7D9AB4-0886-4287-B07B-9759267B9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2400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26" name="Oval 3647">
              <a:extLst>
                <a:ext uri="{FF2B5EF4-FFF2-40B4-BE49-F238E27FC236}">
                  <a16:creationId xmlns:a16="http://schemas.microsoft.com/office/drawing/2014/main" id="{294D1F31-7EE4-4218-A2F3-464C297D4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9" y="2400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27" name="Oval 3648">
              <a:extLst>
                <a:ext uri="{FF2B5EF4-FFF2-40B4-BE49-F238E27FC236}">
                  <a16:creationId xmlns:a16="http://schemas.microsoft.com/office/drawing/2014/main" id="{D82B7CB2-5698-40D2-A72C-C0678EC6C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2400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28" name="Oval 3649">
              <a:extLst>
                <a:ext uri="{FF2B5EF4-FFF2-40B4-BE49-F238E27FC236}">
                  <a16:creationId xmlns:a16="http://schemas.microsoft.com/office/drawing/2014/main" id="{21C4DACF-7C57-4B22-BC8F-E71D91D26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2400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29" name="Oval 3650">
              <a:extLst>
                <a:ext uri="{FF2B5EF4-FFF2-40B4-BE49-F238E27FC236}">
                  <a16:creationId xmlns:a16="http://schemas.microsoft.com/office/drawing/2014/main" id="{D5D91948-D432-435B-B503-CAEAD7DB0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1" y="2411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30" name="Oval 3651">
              <a:extLst>
                <a:ext uri="{FF2B5EF4-FFF2-40B4-BE49-F238E27FC236}">
                  <a16:creationId xmlns:a16="http://schemas.microsoft.com/office/drawing/2014/main" id="{4ABA95D5-ED38-4CF4-915F-60A76F80F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2387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31" name="Oval 3652">
              <a:extLst>
                <a:ext uri="{FF2B5EF4-FFF2-40B4-BE49-F238E27FC236}">
                  <a16:creationId xmlns:a16="http://schemas.microsoft.com/office/drawing/2014/main" id="{3C48E146-8BE7-44B1-BA00-885D0ED31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2" y="2366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32" name="Oval 3653">
              <a:extLst>
                <a:ext uri="{FF2B5EF4-FFF2-40B4-BE49-F238E27FC236}">
                  <a16:creationId xmlns:a16="http://schemas.microsoft.com/office/drawing/2014/main" id="{20ED0625-2687-4686-AC34-07A6902AE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" y="2379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33" name="Oval 3654">
              <a:extLst>
                <a:ext uri="{FF2B5EF4-FFF2-40B4-BE49-F238E27FC236}">
                  <a16:creationId xmlns:a16="http://schemas.microsoft.com/office/drawing/2014/main" id="{B3B0A7E2-7266-4C80-9E28-AD2084CF97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9" y="2403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34" name="Oval 3655">
              <a:extLst>
                <a:ext uri="{FF2B5EF4-FFF2-40B4-BE49-F238E27FC236}">
                  <a16:creationId xmlns:a16="http://schemas.microsoft.com/office/drawing/2014/main" id="{F33A5508-76B5-43E9-92C7-A98CB4740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2421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35" name="Oval 3656">
              <a:extLst>
                <a:ext uri="{FF2B5EF4-FFF2-40B4-BE49-F238E27FC236}">
                  <a16:creationId xmlns:a16="http://schemas.microsoft.com/office/drawing/2014/main" id="{D2F543DA-3D4B-445B-B298-5EE9449B9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" y="2432"/>
              <a:ext cx="14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36" name="Oval 3657">
              <a:extLst>
                <a:ext uri="{FF2B5EF4-FFF2-40B4-BE49-F238E27FC236}">
                  <a16:creationId xmlns:a16="http://schemas.microsoft.com/office/drawing/2014/main" id="{692BF50F-C4AF-42A3-9BFC-CC42D55F9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2455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37" name="Oval 3658">
              <a:extLst>
                <a:ext uri="{FF2B5EF4-FFF2-40B4-BE49-F238E27FC236}">
                  <a16:creationId xmlns:a16="http://schemas.microsoft.com/office/drawing/2014/main" id="{08F5CD95-C129-40AF-8575-42D456792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2366"/>
              <a:ext cx="14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38" name="Oval 3659">
              <a:extLst>
                <a:ext uri="{FF2B5EF4-FFF2-40B4-BE49-F238E27FC236}">
                  <a16:creationId xmlns:a16="http://schemas.microsoft.com/office/drawing/2014/main" id="{CE9AE89C-9C6F-4160-922E-6F8A50116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2356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39" name="Oval 3660">
              <a:extLst>
                <a:ext uri="{FF2B5EF4-FFF2-40B4-BE49-F238E27FC236}">
                  <a16:creationId xmlns:a16="http://schemas.microsoft.com/office/drawing/2014/main" id="{E53739F9-69EF-4ADD-A18E-0454ED841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" y="2351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40" name="Oval 3661">
              <a:extLst>
                <a:ext uri="{FF2B5EF4-FFF2-40B4-BE49-F238E27FC236}">
                  <a16:creationId xmlns:a16="http://schemas.microsoft.com/office/drawing/2014/main" id="{62EE7083-B046-4BB6-AC16-A5730FA94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5" y="2335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41" name="Oval 3662">
              <a:extLst>
                <a:ext uri="{FF2B5EF4-FFF2-40B4-BE49-F238E27FC236}">
                  <a16:creationId xmlns:a16="http://schemas.microsoft.com/office/drawing/2014/main" id="{8C850957-3474-48BA-AA17-7974B9866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3" y="2338"/>
              <a:ext cx="15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42" name="Oval 3663">
              <a:extLst>
                <a:ext uri="{FF2B5EF4-FFF2-40B4-BE49-F238E27FC236}">
                  <a16:creationId xmlns:a16="http://schemas.microsoft.com/office/drawing/2014/main" id="{6A587E0A-A734-40ED-BCBD-3C20118DF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2359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43" name="Oval 3664">
              <a:extLst>
                <a:ext uri="{FF2B5EF4-FFF2-40B4-BE49-F238E27FC236}">
                  <a16:creationId xmlns:a16="http://schemas.microsoft.com/office/drawing/2014/main" id="{C42A3447-B54A-42B9-84EE-1B67B4300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2390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44" name="Oval 3665">
              <a:extLst>
                <a:ext uri="{FF2B5EF4-FFF2-40B4-BE49-F238E27FC236}">
                  <a16:creationId xmlns:a16="http://schemas.microsoft.com/office/drawing/2014/main" id="{8AD389A2-B44C-43CD-B128-1C39CE648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5" y="2403"/>
              <a:ext cx="17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45" name="Oval 3666">
              <a:extLst>
                <a:ext uri="{FF2B5EF4-FFF2-40B4-BE49-F238E27FC236}">
                  <a16:creationId xmlns:a16="http://schemas.microsoft.com/office/drawing/2014/main" id="{BAEB43EB-6D10-45D4-9AE3-9E551AF0E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2361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46" name="Oval 3667">
              <a:extLst>
                <a:ext uri="{FF2B5EF4-FFF2-40B4-BE49-F238E27FC236}">
                  <a16:creationId xmlns:a16="http://schemas.microsoft.com/office/drawing/2014/main" id="{6F6A226B-96EC-4668-9A00-E4BFA694B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2374"/>
              <a:ext cx="15" cy="19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47" name="Oval 3668">
              <a:extLst>
                <a:ext uri="{FF2B5EF4-FFF2-40B4-BE49-F238E27FC236}">
                  <a16:creationId xmlns:a16="http://schemas.microsoft.com/office/drawing/2014/main" id="{880858E1-6F9D-4FE3-B377-63ACA6B6E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2390"/>
              <a:ext cx="14" cy="18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48" name="Oval 3669">
              <a:extLst>
                <a:ext uri="{FF2B5EF4-FFF2-40B4-BE49-F238E27FC236}">
                  <a16:creationId xmlns:a16="http://schemas.microsoft.com/office/drawing/2014/main" id="{DFC432C1-095C-4D56-8CB1-2CD3FFBE8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2406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49" name="Oval 3670">
              <a:extLst>
                <a:ext uri="{FF2B5EF4-FFF2-40B4-BE49-F238E27FC236}">
                  <a16:creationId xmlns:a16="http://schemas.microsoft.com/office/drawing/2014/main" id="{CB514A44-3195-44DE-B227-9D4E956CE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0" y="2377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50" name="Oval 3671">
              <a:extLst>
                <a:ext uri="{FF2B5EF4-FFF2-40B4-BE49-F238E27FC236}">
                  <a16:creationId xmlns:a16="http://schemas.microsoft.com/office/drawing/2014/main" id="{36DDF293-637D-4D74-A653-0429D8210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2338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51" name="Oval 3672">
              <a:extLst>
                <a:ext uri="{FF2B5EF4-FFF2-40B4-BE49-F238E27FC236}">
                  <a16:creationId xmlns:a16="http://schemas.microsoft.com/office/drawing/2014/main" id="{A4614777-8C12-4CBE-8DDC-FCE61F666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4" y="2343"/>
              <a:ext cx="17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52" name="Oval 3673">
              <a:extLst>
                <a:ext uri="{FF2B5EF4-FFF2-40B4-BE49-F238E27FC236}">
                  <a16:creationId xmlns:a16="http://schemas.microsoft.com/office/drawing/2014/main" id="{696E87F0-C8B0-4FBE-B196-24A34C317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325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53" name="Oval 3674">
              <a:extLst>
                <a:ext uri="{FF2B5EF4-FFF2-40B4-BE49-F238E27FC236}">
                  <a16:creationId xmlns:a16="http://schemas.microsoft.com/office/drawing/2014/main" id="{24548638-5608-4FF6-8702-AAA3E93F6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7" y="2338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54" name="Oval 3675">
              <a:extLst>
                <a:ext uri="{FF2B5EF4-FFF2-40B4-BE49-F238E27FC236}">
                  <a16:creationId xmlns:a16="http://schemas.microsoft.com/office/drawing/2014/main" id="{AE9C09C0-58BB-411B-AA40-A5943FB8F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2" y="2314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55" name="Oval 3676">
              <a:extLst>
                <a:ext uri="{FF2B5EF4-FFF2-40B4-BE49-F238E27FC236}">
                  <a16:creationId xmlns:a16="http://schemas.microsoft.com/office/drawing/2014/main" id="{0A962737-66F6-4AA0-B300-E506F4EF8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2" y="239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56" name="Oval 3677">
              <a:extLst>
                <a:ext uri="{FF2B5EF4-FFF2-40B4-BE49-F238E27FC236}">
                  <a16:creationId xmlns:a16="http://schemas.microsoft.com/office/drawing/2014/main" id="{24197BDC-FFB6-4E45-9EF4-38253916A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" y="236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57" name="Oval 3678">
              <a:extLst>
                <a:ext uri="{FF2B5EF4-FFF2-40B4-BE49-F238E27FC236}">
                  <a16:creationId xmlns:a16="http://schemas.microsoft.com/office/drawing/2014/main" id="{7884F6C5-64A8-413E-95C7-F11EAB19C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36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58" name="Oval 3679">
              <a:extLst>
                <a:ext uri="{FF2B5EF4-FFF2-40B4-BE49-F238E27FC236}">
                  <a16:creationId xmlns:a16="http://schemas.microsoft.com/office/drawing/2014/main" id="{01EEDF10-D208-46ED-A84B-395BAB21D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0" y="239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59" name="Oval 3680">
              <a:extLst>
                <a:ext uri="{FF2B5EF4-FFF2-40B4-BE49-F238E27FC236}">
                  <a16:creationId xmlns:a16="http://schemas.microsoft.com/office/drawing/2014/main" id="{A6613331-60D4-488D-B298-488F24904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5" y="242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60" name="Oval 3681">
              <a:extLst>
                <a:ext uri="{FF2B5EF4-FFF2-40B4-BE49-F238E27FC236}">
                  <a16:creationId xmlns:a16="http://schemas.microsoft.com/office/drawing/2014/main" id="{29D912A4-E165-43FA-A8EF-B774FC075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2447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61" name="Oval 3682">
              <a:extLst>
                <a:ext uri="{FF2B5EF4-FFF2-40B4-BE49-F238E27FC236}">
                  <a16:creationId xmlns:a16="http://schemas.microsoft.com/office/drawing/2014/main" id="{6659ADB8-4328-4B3A-B4CE-DBBB50F96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9" y="242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62" name="Oval 3683">
              <a:extLst>
                <a:ext uri="{FF2B5EF4-FFF2-40B4-BE49-F238E27FC236}">
                  <a16:creationId xmlns:a16="http://schemas.microsoft.com/office/drawing/2014/main" id="{AA9C5ADA-8B0C-4E30-B44D-9ADCB7B78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2" y="236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63" name="Oval 3684">
              <a:extLst>
                <a:ext uri="{FF2B5EF4-FFF2-40B4-BE49-F238E27FC236}">
                  <a16:creationId xmlns:a16="http://schemas.microsoft.com/office/drawing/2014/main" id="{D69BA8F4-036B-4631-AD0E-17B59A633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8" y="233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64" name="Oval 3685">
              <a:extLst>
                <a:ext uri="{FF2B5EF4-FFF2-40B4-BE49-F238E27FC236}">
                  <a16:creationId xmlns:a16="http://schemas.microsoft.com/office/drawing/2014/main" id="{1105F8C5-27AD-45AD-832D-9233C4DE6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2356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65" name="Oval 3686">
              <a:extLst>
                <a:ext uri="{FF2B5EF4-FFF2-40B4-BE49-F238E27FC236}">
                  <a16:creationId xmlns:a16="http://schemas.microsoft.com/office/drawing/2014/main" id="{948EAB9D-FB31-4AE8-9C2A-69D44B7E7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8" y="2400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66" name="Oval 3687">
              <a:extLst>
                <a:ext uri="{FF2B5EF4-FFF2-40B4-BE49-F238E27FC236}">
                  <a16:creationId xmlns:a16="http://schemas.microsoft.com/office/drawing/2014/main" id="{A9729F25-88EC-4B14-BB54-718F8E9B5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43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67" name="Oval 3688">
              <a:extLst>
                <a:ext uri="{FF2B5EF4-FFF2-40B4-BE49-F238E27FC236}">
                  <a16:creationId xmlns:a16="http://schemas.microsoft.com/office/drawing/2014/main" id="{229CC2D8-8F7E-43D9-9E17-E28C7CCB8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48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68" name="Oval 3689">
              <a:extLst>
                <a:ext uri="{FF2B5EF4-FFF2-40B4-BE49-F238E27FC236}">
                  <a16:creationId xmlns:a16="http://schemas.microsoft.com/office/drawing/2014/main" id="{B374D593-998C-4E41-A502-42C08D9D2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251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69" name="Oval 3690">
              <a:extLst>
                <a:ext uri="{FF2B5EF4-FFF2-40B4-BE49-F238E27FC236}">
                  <a16:creationId xmlns:a16="http://schemas.microsoft.com/office/drawing/2014/main" id="{06547112-33B5-4B76-BB6A-3258790AB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2" y="2505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70" name="Oval 3691">
              <a:extLst>
                <a:ext uri="{FF2B5EF4-FFF2-40B4-BE49-F238E27FC236}">
                  <a16:creationId xmlns:a16="http://schemas.microsoft.com/office/drawing/2014/main" id="{4A854EB1-C76F-448E-90E4-35341A6B34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2465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71" name="Oval 3692">
              <a:extLst>
                <a:ext uri="{FF2B5EF4-FFF2-40B4-BE49-F238E27FC236}">
                  <a16:creationId xmlns:a16="http://schemas.microsoft.com/office/drawing/2014/main" id="{B92AC792-3427-41D9-A7A4-2686DEE88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9" y="246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72" name="Oval 3693">
              <a:extLst>
                <a:ext uri="{FF2B5EF4-FFF2-40B4-BE49-F238E27FC236}">
                  <a16:creationId xmlns:a16="http://schemas.microsoft.com/office/drawing/2014/main" id="{F1B814DF-B756-4B53-B856-71F507860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489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73" name="Oval 3694">
              <a:extLst>
                <a:ext uri="{FF2B5EF4-FFF2-40B4-BE49-F238E27FC236}">
                  <a16:creationId xmlns:a16="http://schemas.microsoft.com/office/drawing/2014/main" id="{50A8F09A-05E8-42D9-97A2-0048CAE5E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5" y="2481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74" name="Oval 3695">
              <a:extLst>
                <a:ext uri="{FF2B5EF4-FFF2-40B4-BE49-F238E27FC236}">
                  <a16:creationId xmlns:a16="http://schemas.microsoft.com/office/drawing/2014/main" id="{251B2E22-6B22-4128-ACEE-1BC8F2C45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7" y="2510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75" name="Oval 3696">
              <a:extLst>
                <a:ext uri="{FF2B5EF4-FFF2-40B4-BE49-F238E27FC236}">
                  <a16:creationId xmlns:a16="http://schemas.microsoft.com/office/drawing/2014/main" id="{261BD701-6BBE-4B10-946C-AA08E1FFF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512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76" name="Oval 3697">
              <a:extLst>
                <a:ext uri="{FF2B5EF4-FFF2-40B4-BE49-F238E27FC236}">
                  <a16:creationId xmlns:a16="http://schemas.microsoft.com/office/drawing/2014/main" id="{7D5532B5-1949-44CA-9E4A-919C99910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2419"/>
              <a:ext cx="21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77" name="Oval 3698">
              <a:extLst>
                <a:ext uri="{FF2B5EF4-FFF2-40B4-BE49-F238E27FC236}">
                  <a16:creationId xmlns:a16="http://schemas.microsoft.com/office/drawing/2014/main" id="{4095B450-5601-4816-9A7F-82E714377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2393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78" name="Oval 3699">
              <a:extLst>
                <a:ext uri="{FF2B5EF4-FFF2-40B4-BE49-F238E27FC236}">
                  <a16:creationId xmlns:a16="http://schemas.microsoft.com/office/drawing/2014/main" id="{0CC7CD66-AB83-4213-BCB5-903A279E3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369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79" name="Oval 3700">
              <a:extLst>
                <a:ext uri="{FF2B5EF4-FFF2-40B4-BE49-F238E27FC236}">
                  <a16:creationId xmlns:a16="http://schemas.microsoft.com/office/drawing/2014/main" id="{C3EFDB45-35BE-45A7-8812-8C29882C4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9" y="2366"/>
              <a:ext cx="22" cy="24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80" name="Oval 3701">
              <a:extLst>
                <a:ext uri="{FF2B5EF4-FFF2-40B4-BE49-F238E27FC236}">
                  <a16:creationId xmlns:a16="http://schemas.microsoft.com/office/drawing/2014/main" id="{3841A0FA-2F5B-4F33-9681-C130D7EAC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424"/>
              <a:ext cx="22" cy="23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81" name="Oval 3702">
              <a:extLst>
                <a:ext uri="{FF2B5EF4-FFF2-40B4-BE49-F238E27FC236}">
                  <a16:creationId xmlns:a16="http://schemas.microsoft.com/office/drawing/2014/main" id="{3E7D7181-A3BC-4584-A08C-F88382D64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2379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82" name="Oval 3703">
              <a:extLst>
                <a:ext uri="{FF2B5EF4-FFF2-40B4-BE49-F238E27FC236}">
                  <a16:creationId xmlns:a16="http://schemas.microsoft.com/office/drawing/2014/main" id="{0ADEA7D9-46B9-4F78-818E-42C4D615C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366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83" name="Oval 3704">
              <a:extLst>
                <a:ext uri="{FF2B5EF4-FFF2-40B4-BE49-F238E27FC236}">
                  <a16:creationId xmlns:a16="http://schemas.microsoft.com/office/drawing/2014/main" id="{31294F90-AD26-4620-9C48-498921FB7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7" y="2395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84" name="Oval 3705">
              <a:extLst>
                <a:ext uri="{FF2B5EF4-FFF2-40B4-BE49-F238E27FC236}">
                  <a16:creationId xmlns:a16="http://schemas.microsoft.com/office/drawing/2014/main" id="{F917EF4D-F045-4FEB-B238-853BAF7EC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327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85" name="Oval 3706">
              <a:extLst>
                <a:ext uri="{FF2B5EF4-FFF2-40B4-BE49-F238E27FC236}">
                  <a16:creationId xmlns:a16="http://schemas.microsoft.com/office/drawing/2014/main" id="{5854698F-BFB2-452B-BB58-7DDEB850F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2353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86" name="Oval 3707">
              <a:extLst>
                <a:ext uri="{FF2B5EF4-FFF2-40B4-BE49-F238E27FC236}">
                  <a16:creationId xmlns:a16="http://schemas.microsoft.com/office/drawing/2014/main" id="{44686A95-4CE1-46F3-A5C9-82C320F54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359"/>
              <a:ext cx="14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87" name="Oval 3708">
              <a:extLst>
                <a:ext uri="{FF2B5EF4-FFF2-40B4-BE49-F238E27FC236}">
                  <a16:creationId xmlns:a16="http://schemas.microsoft.com/office/drawing/2014/main" id="{A5661000-3195-46D6-B62A-09379613E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3" y="2322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88" name="Oval 3709">
              <a:extLst>
                <a:ext uri="{FF2B5EF4-FFF2-40B4-BE49-F238E27FC236}">
                  <a16:creationId xmlns:a16="http://schemas.microsoft.com/office/drawing/2014/main" id="{C24EB104-2B32-4A5A-AFBC-C9CE11F7C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2343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89" name="Oval 3710">
              <a:extLst>
                <a:ext uri="{FF2B5EF4-FFF2-40B4-BE49-F238E27FC236}">
                  <a16:creationId xmlns:a16="http://schemas.microsoft.com/office/drawing/2014/main" id="{4D97898A-80A2-4EA9-8F8C-94262BA42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2333"/>
              <a:ext cx="14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90" name="Oval 3711">
              <a:extLst>
                <a:ext uri="{FF2B5EF4-FFF2-40B4-BE49-F238E27FC236}">
                  <a16:creationId xmlns:a16="http://schemas.microsoft.com/office/drawing/2014/main" id="{C3A253DC-9E5A-4A10-BA8A-140406A10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0" y="2374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91" name="Oval 3712">
              <a:extLst>
                <a:ext uri="{FF2B5EF4-FFF2-40B4-BE49-F238E27FC236}">
                  <a16:creationId xmlns:a16="http://schemas.microsoft.com/office/drawing/2014/main" id="{F9D57FBB-531F-4440-AA55-0B8993E80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2390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92" name="Oval 3713">
              <a:extLst>
                <a:ext uri="{FF2B5EF4-FFF2-40B4-BE49-F238E27FC236}">
                  <a16:creationId xmlns:a16="http://schemas.microsoft.com/office/drawing/2014/main" id="{62C8F499-720B-48D5-B4FB-2DCCA7CA14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426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93" name="Oval 3714">
              <a:extLst>
                <a:ext uri="{FF2B5EF4-FFF2-40B4-BE49-F238E27FC236}">
                  <a16:creationId xmlns:a16="http://schemas.microsoft.com/office/drawing/2014/main" id="{0648E10F-470F-4950-8283-58DBA68F6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2458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94" name="Oval 3715">
              <a:extLst>
                <a:ext uri="{FF2B5EF4-FFF2-40B4-BE49-F238E27FC236}">
                  <a16:creationId xmlns:a16="http://schemas.microsoft.com/office/drawing/2014/main" id="{5B858173-7907-471C-8D15-AD868EB41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9" y="2486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95" name="Oval 3716">
              <a:extLst>
                <a:ext uri="{FF2B5EF4-FFF2-40B4-BE49-F238E27FC236}">
                  <a16:creationId xmlns:a16="http://schemas.microsoft.com/office/drawing/2014/main" id="{2CC9AF3F-6FFD-418F-A9BC-803134ECC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452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96" name="Oval 3717">
              <a:extLst>
                <a:ext uri="{FF2B5EF4-FFF2-40B4-BE49-F238E27FC236}">
                  <a16:creationId xmlns:a16="http://schemas.microsoft.com/office/drawing/2014/main" id="{8846EAAB-E818-471E-B024-75AEE781C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3" y="2442"/>
              <a:ext cx="14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97" name="Oval 3718">
              <a:extLst>
                <a:ext uri="{FF2B5EF4-FFF2-40B4-BE49-F238E27FC236}">
                  <a16:creationId xmlns:a16="http://schemas.microsoft.com/office/drawing/2014/main" id="{A1B68618-23EF-435F-9042-851E0DABC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2393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98" name="Oval 3719">
              <a:extLst>
                <a:ext uri="{FF2B5EF4-FFF2-40B4-BE49-F238E27FC236}">
                  <a16:creationId xmlns:a16="http://schemas.microsoft.com/office/drawing/2014/main" id="{C79B275F-BCC2-4E4C-8E28-B6A7D0664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1" y="2327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599" name="Oval 3720">
              <a:extLst>
                <a:ext uri="{FF2B5EF4-FFF2-40B4-BE49-F238E27FC236}">
                  <a16:creationId xmlns:a16="http://schemas.microsoft.com/office/drawing/2014/main" id="{B15F280E-9B68-4727-BB2D-943CE1CAD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3" y="2304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600" name="Oval 3721">
              <a:extLst>
                <a:ext uri="{FF2B5EF4-FFF2-40B4-BE49-F238E27FC236}">
                  <a16:creationId xmlns:a16="http://schemas.microsoft.com/office/drawing/2014/main" id="{738DB0BF-7B7F-4D18-9509-8A2F697A7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" y="2299"/>
              <a:ext cx="15" cy="15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601" name="Oval 3722">
              <a:extLst>
                <a:ext uri="{FF2B5EF4-FFF2-40B4-BE49-F238E27FC236}">
                  <a16:creationId xmlns:a16="http://schemas.microsoft.com/office/drawing/2014/main" id="{002AE7ED-D528-443D-8E4E-83C2EC876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9" y="2267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602" name="Oval 3723">
              <a:extLst>
                <a:ext uri="{FF2B5EF4-FFF2-40B4-BE49-F238E27FC236}">
                  <a16:creationId xmlns:a16="http://schemas.microsoft.com/office/drawing/2014/main" id="{E3B29C2D-7319-4848-887E-F3A4C9977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2293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603" name="Oval 3724">
              <a:extLst>
                <a:ext uri="{FF2B5EF4-FFF2-40B4-BE49-F238E27FC236}">
                  <a16:creationId xmlns:a16="http://schemas.microsoft.com/office/drawing/2014/main" id="{AEC90D63-4BC7-47FE-9E57-C193AAB1F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2416"/>
              <a:ext cx="15" cy="16"/>
            </a:xfrm>
            <a:prstGeom prst="ellipse">
              <a:avLst/>
            </a:pr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604" name="Freeform 3725">
              <a:extLst>
                <a:ext uri="{FF2B5EF4-FFF2-40B4-BE49-F238E27FC236}">
                  <a16:creationId xmlns:a16="http://schemas.microsoft.com/office/drawing/2014/main" id="{4F2BAB5B-C4D8-444B-BE22-CD0267F68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2481"/>
              <a:ext cx="200" cy="149"/>
            </a:xfrm>
            <a:custGeom>
              <a:avLst/>
              <a:gdLst>
                <a:gd name="T0" fmla="*/ 90 w 82"/>
                <a:gd name="T1" fmla="*/ 931 h 57"/>
                <a:gd name="T2" fmla="*/ 422 w 82"/>
                <a:gd name="T3" fmla="*/ 554 h 57"/>
                <a:gd name="T4" fmla="*/ 476 w 82"/>
                <a:gd name="T5" fmla="*/ 342 h 57"/>
                <a:gd name="T6" fmla="*/ 737 w 82"/>
                <a:gd name="T7" fmla="*/ 110 h 57"/>
                <a:gd name="T8" fmla="*/ 1000 w 82"/>
                <a:gd name="T9" fmla="*/ 34 h 57"/>
                <a:gd name="T10" fmla="*/ 1178 w 82"/>
                <a:gd name="T11" fmla="*/ 68 h 57"/>
                <a:gd name="T12" fmla="*/ 1120 w 82"/>
                <a:gd name="T13" fmla="*/ 301 h 57"/>
                <a:gd name="T14" fmla="*/ 946 w 82"/>
                <a:gd name="T15" fmla="*/ 588 h 57"/>
                <a:gd name="T16" fmla="*/ 100 w 82"/>
                <a:gd name="T17" fmla="*/ 999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57">
                  <a:moveTo>
                    <a:pt x="6" y="52"/>
                  </a:moveTo>
                  <a:cubicBezTo>
                    <a:pt x="0" y="37"/>
                    <a:pt x="22" y="37"/>
                    <a:pt x="29" y="31"/>
                  </a:cubicBezTo>
                  <a:cubicBezTo>
                    <a:pt x="33" y="28"/>
                    <a:pt x="30" y="23"/>
                    <a:pt x="33" y="19"/>
                  </a:cubicBezTo>
                  <a:cubicBezTo>
                    <a:pt x="37" y="14"/>
                    <a:pt x="45" y="9"/>
                    <a:pt x="51" y="6"/>
                  </a:cubicBezTo>
                  <a:cubicBezTo>
                    <a:pt x="57" y="3"/>
                    <a:pt x="62" y="2"/>
                    <a:pt x="69" y="2"/>
                  </a:cubicBezTo>
                  <a:cubicBezTo>
                    <a:pt x="72" y="2"/>
                    <a:pt x="79" y="0"/>
                    <a:pt x="81" y="4"/>
                  </a:cubicBezTo>
                  <a:cubicBezTo>
                    <a:pt x="82" y="7"/>
                    <a:pt x="78" y="14"/>
                    <a:pt x="77" y="17"/>
                  </a:cubicBezTo>
                  <a:cubicBezTo>
                    <a:pt x="74" y="23"/>
                    <a:pt x="71" y="28"/>
                    <a:pt x="65" y="33"/>
                  </a:cubicBezTo>
                  <a:cubicBezTo>
                    <a:pt x="49" y="45"/>
                    <a:pt x="27" y="57"/>
                    <a:pt x="7" y="56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05" name="Freeform 3726">
              <a:extLst>
                <a:ext uri="{FF2B5EF4-FFF2-40B4-BE49-F238E27FC236}">
                  <a16:creationId xmlns:a16="http://schemas.microsoft.com/office/drawing/2014/main" id="{82CB877E-2953-49B9-A2D7-36AC487C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463"/>
              <a:ext cx="85" cy="57"/>
            </a:xfrm>
            <a:custGeom>
              <a:avLst/>
              <a:gdLst>
                <a:gd name="T0" fmla="*/ 129 w 35"/>
                <a:gd name="T1" fmla="*/ 383 h 22"/>
                <a:gd name="T2" fmla="*/ 301 w 35"/>
                <a:gd name="T3" fmla="*/ 155 h 22"/>
                <a:gd name="T4" fmla="*/ 401 w 35"/>
                <a:gd name="T5" fmla="*/ 21 h 22"/>
                <a:gd name="T6" fmla="*/ 491 w 35"/>
                <a:gd name="T7" fmla="*/ 329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2">
                  <a:moveTo>
                    <a:pt x="9" y="22"/>
                  </a:moveTo>
                  <a:cubicBezTo>
                    <a:pt x="0" y="16"/>
                    <a:pt x="13" y="6"/>
                    <a:pt x="21" y="9"/>
                  </a:cubicBezTo>
                  <a:cubicBezTo>
                    <a:pt x="18" y="5"/>
                    <a:pt x="23" y="0"/>
                    <a:pt x="28" y="1"/>
                  </a:cubicBezTo>
                  <a:cubicBezTo>
                    <a:pt x="34" y="2"/>
                    <a:pt x="35" y="14"/>
                    <a:pt x="34" y="19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06" name="Freeform 3727">
              <a:extLst>
                <a:ext uri="{FF2B5EF4-FFF2-40B4-BE49-F238E27FC236}">
                  <a16:creationId xmlns:a16="http://schemas.microsoft.com/office/drawing/2014/main" id="{ED5BCF65-0220-41C4-B3F2-35FEB5F52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2413"/>
              <a:ext cx="35" cy="55"/>
            </a:xfrm>
            <a:custGeom>
              <a:avLst/>
              <a:gdLst>
                <a:gd name="T0" fmla="*/ 208 w 14"/>
                <a:gd name="T1" fmla="*/ 110 h 21"/>
                <a:gd name="T2" fmla="*/ 220 w 14"/>
                <a:gd name="T3" fmla="*/ 37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1">
                  <a:moveTo>
                    <a:pt x="13" y="6"/>
                  </a:moveTo>
                  <a:cubicBezTo>
                    <a:pt x="0" y="0"/>
                    <a:pt x="1" y="21"/>
                    <a:pt x="14" y="21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07" name="Freeform 3728">
              <a:extLst>
                <a:ext uri="{FF2B5EF4-FFF2-40B4-BE49-F238E27FC236}">
                  <a16:creationId xmlns:a16="http://schemas.microsoft.com/office/drawing/2014/main" id="{89C73E3D-7876-453A-BB7A-65957967C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463"/>
              <a:ext cx="51" cy="104"/>
            </a:xfrm>
            <a:custGeom>
              <a:avLst/>
              <a:gdLst>
                <a:gd name="T0" fmla="*/ 0 w 21"/>
                <a:gd name="T1" fmla="*/ 0 h 40"/>
                <a:gd name="T2" fmla="*/ 243 w 21"/>
                <a:gd name="T3" fmla="*/ 229 h 40"/>
                <a:gd name="T4" fmla="*/ 29 w 21"/>
                <a:gd name="T5" fmla="*/ 70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0">
                  <a:moveTo>
                    <a:pt x="0" y="0"/>
                  </a:moveTo>
                  <a:cubicBezTo>
                    <a:pt x="8" y="1"/>
                    <a:pt x="15" y="5"/>
                    <a:pt x="17" y="13"/>
                  </a:cubicBezTo>
                  <a:cubicBezTo>
                    <a:pt x="21" y="27"/>
                    <a:pt x="12" y="34"/>
                    <a:pt x="2" y="40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08" name="Freeform 3729">
              <a:extLst>
                <a:ext uri="{FF2B5EF4-FFF2-40B4-BE49-F238E27FC236}">
                  <a16:creationId xmlns:a16="http://schemas.microsoft.com/office/drawing/2014/main" id="{C4386D6C-D4A0-46A7-8C1E-88B0DD45D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471"/>
              <a:ext cx="144" cy="193"/>
            </a:xfrm>
            <a:custGeom>
              <a:avLst/>
              <a:gdLst>
                <a:gd name="T0" fmla="*/ 666 w 59"/>
                <a:gd name="T1" fmla="*/ 198 h 74"/>
                <a:gd name="T2" fmla="*/ 29 w 59"/>
                <a:gd name="T3" fmla="*/ 905 h 74"/>
                <a:gd name="T4" fmla="*/ 554 w 59"/>
                <a:gd name="T5" fmla="*/ 1028 h 74"/>
                <a:gd name="T6" fmla="*/ 857 w 59"/>
                <a:gd name="T7" fmla="*/ 428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74">
                  <a:moveTo>
                    <a:pt x="46" y="11"/>
                  </a:moveTo>
                  <a:cubicBezTo>
                    <a:pt x="29" y="0"/>
                    <a:pt x="3" y="39"/>
                    <a:pt x="2" y="51"/>
                  </a:cubicBezTo>
                  <a:cubicBezTo>
                    <a:pt x="0" y="74"/>
                    <a:pt x="27" y="65"/>
                    <a:pt x="38" y="58"/>
                  </a:cubicBezTo>
                  <a:cubicBezTo>
                    <a:pt x="50" y="50"/>
                    <a:pt x="59" y="39"/>
                    <a:pt x="59" y="24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09" name="Freeform 3730">
              <a:extLst>
                <a:ext uri="{FF2B5EF4-FFF2-40B4-BE49-F238E27FC236}">
                  <a16:creationId xmlns:a16="http://schemas.microsoft.com/office/drawing/2014/main" id="{6A85AFDD-E513-4DFC-AFF2-D69B383E9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416"/>
              <a:ext cx="97" cy="112"/>
            </a:xfrm>
            <a:custGeom>
              <a:avLst/>
              <a:gdLst>
                <a:gd name="T0" fmla="*/ 570 w 40"/>
                <a:gd name="T1" fmla="*/ 266 h 43"/>
                <a:gd name="T2" fmla="*/ 87 w 40"/>
                <a:gd name="T3" fmla="*/ 76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3">
                  <a:moveTo>
                    <a:pt x="40" y="15"/>
                  </a:moveTo>
                  <a:cubicBezTo>
                    <a:pt x="27" y="0"/>
                    <a:pt x="0" y="30"/>
                    <a:pt x="6" y="43"/>
                  </a:cubicBezTo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0" name="Freeform 3731">
              <a:extLst>
                <a:ext uri="{FF2B5EF4-FFF2-40B4-BE49-F238E27FC236}">
                  <a16:creationId xmlns:a16="http://schemas.microsoft.com/office/drawing/2014/main" id="{70A640BC-BB87-4C18-B84B-4176BF4BC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688"/>
              <a:ext cx="25" cy="42"/>
            </a:xfrm>
            <a:custGeom>
              <a:avLst/>
              <a:gdLst>
                <a:gd name="T0" fmla="*/ 0 w 10"/>
                <a:gd name="T1" fmla="*/ 0 h 16"/>
                <a:gd name="T2" fmla="*/ 158 w 10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cubicBezTo>
                    <a:pt x="3" y="6"/>
                    <a:pt x="6" y="13"/>
                    <a:pt x="10" y="16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1" name="Freeform 3732">
              <a:extLst>
                <a:ext uri="{FF2B5EF4-FFF2-40B4-BE49-F238E27FC236}">
                  <a16:creationId xmlns:a16="http://schemas.microsoft.com/office/drawing/2014/main" id="{E4DF3795-573A-4D89-8F15-15AF90851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269"/>
              <a:ext cx="12" cy="120"/>
            </a:xfrm>
            <a:custGeom>
              <a:avLst/>
              <a:gdLst>
                <a:gd name="T0" fmla="*/ 70 w 5"/>
                <a:gd name="T1" fmla="*/ 0 h 46"/>
                <a:gd name="T2" fmla="*/ 12 w 5"/>
                <a:gd name="T3" fmla="*/ 389 h 46"/>
                <a:gd name="T4" fmla="*/ 29 w 5"/>
                <a:gd name="T5" fmla="*/ 81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6">
                  <a:moveTo>
                    <a:pt x="5" y="0"/>
                  </a:moveTo>
                  <a:cubicBezTo>
                    <a:pt x="0" y="8"/>
                    <a:pt x="1" y="22"/>
                    <a:pt x="1" y="22"/>
                  </a:cubicBezTo>
                  <a:cubicBezTo>
                    <a:pt x="2" y="29"/>
                    <a:pt x="5" y="41"/>
                    <a:pt x="2" y="46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2" name="Freeform 3733">
              <a:extLst>
                <a:ext uri="{FF2B5EF4-FFF2-40B4-BE49-F238E27FC236}">
                  <a16:creationId xmlns:a16="http://schemas.microsoft.com/office/drawing/2014/main" id="{13A3DF2C-3113-437F-87F1-D7599A897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363"/>
              <a:ext cx="154" cy="83"/>
            </a:xfrm>
            <a:custGeom>
              <a:avLst/>
              <a:gdLst>
                <a:gd name="T0" fmla="*/ 203 w 63"/>
                <a:gd name="T1" fmla="*/ 21 h 32"/>
                <a:gd name="T2" fmla="*/ 71 w 63"/>
                <a:gd name="T3" fmla="*/ 363 h 32"/>
                <a:gd name="T4" fmla="*/ 220 w 63"/>
                <a:gd name="T5" fmla="*/ 405 h 32"/>
                <a:gd name="T6" fmla="*/ 394 w 63"/>
                <a:gd name="T7" fmla="*/ 558 h 32"/>
                <a:gd name="T8" fmla="*/ 467 w 63"/>
                <a:gd name="T9" fmla="*/ 558 h 32"/>
                <a:gd name="T10" fmla="*/ 687 w 63"/>
                <a:gd name="T11" fmla="*/ 451 h 32"/>
                <a:gd name="T12" fmla="*/ 831 w 63"/>
                <a:gd name="T13" fmla="*/ 451 h 32"/>
                <a:gd name="T14" fmla="*/ 758 w 63"/>
                <a:gd name="T15" fmla="*/ 88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32">
                  <a:moveTo>
                    <a:pt x="14" y="1"/>
                  </a:moveTo>
                  <a:cubicBezTo>
                    <a:pt x="9" y="0"/>
                    <a:pt x="0" y="12"/>
                    <a:pt x="5" y="21"/>
                  </a:cubicBezTo>
                  <a:cubicBezTo>
                    <a:pt x="8" y="26"/>
                    <a:pt x="11" y="21"/>
                    <a:pt x="15" y="23"/>
                  </a:cubicBezTo>
                  <a:cubicBezTo>
                    <a:pt x="17" y="24"/>
                    <a:pt x="20" y="29"/>
                    <a:pt x="27" y="32"/>
                  </a:cubicBezTo>
                  <a:cubicBezTo>
                    <a:pt x="29" y="32"/>
                    <a:pt x="29" y="32"/>
                    <a:pt x="32" y="32"/>
                  </a:cubicBezTo>
                  <a:cubicBezTo>
                    <a:pt x="40" y="31"/>
                    <a:pt x="44" y="27"/>
                    <a:pt x="47" y="26"/>
                  </a:cubicBezTo>
                  <a:cubicBezTo>
                    <a:pt x="50" y="25"/>
                    <a:pt x="52" y="31"/>
                    <a:pt x="57" y="26"/>
                  </a:cubicBezTo>
                  <a:cubicBezTo>
                    <a:pt x="63" y="18"/>
                    <a:pt x="56" y="5"/>
                    <a:pt x="52" y="5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3" name="Freeform 3734">
              <a:extLst>
                <a:ext uri="{FF2B5EF4-FFF2-40B4-BE49-F238E27FC236}">
                  <a16:creationId xmlns:a16="http://schemas.microsoft.com/office/drawing/2014/main" id="{46BDE351-64E1-467B-8F6D-B2351F2FE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527"/>
              <a:ext cx="93" cy="18"/>
            </a:xfrm>
            <a:custGeom>
              <a:avLst/>
              <a:gdLst>
                <a:gd name="T0" fmla="*/ 0 w 38"/>
                <a:gd name="T1" fmla="*/ 85 h 7"/>
                <a:gd name="T2" fmla="*/ 306 w 38"/>
                <a:gd name="T3" fmla="*/ 21 h 7"/>
                <a:gd name="T4" fmla="*/ 558 w 38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">
                  <a:moveTo>
                    <a:pt x="0" y="5"/>
                  </a:moveTo>
                  <a:cubicBezTo>
                    <a:pt x="4" y="7"/>
                    <a:pt x="14" y="0"/>
                    <a:pt x="21" y="1"/>
                  </a:cubicBezTo>
                  <a:cubicBezTo>
                    <a:pt x="26" y="1"/>
                    <a:pt x="31" y="2"/>
                    <a:pt x="38" y="3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4" name="Freeform 3735">
              <a:extLst>
                <a:ext uri="{FF2B5EF4-FFF2-40B4-BE49-F238E27FC236}">
                  <a16:creationId xmlns:a16="http://schemas.microsoft.com/office/drawing/2014/main" id="{7DC0715A-35F5-42FC-B87F-DC65B6F01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535"/>
              <a:ext cx="88" cy="23"/>
            </a:xfrm>
            <a:custGeom>
              <a:avLst/>
              <a:gdLst>
                <a:gd name="T0" fmla="*/ 0 w 36"/>
                <a:gd name="T1" fmla="*/ 0 h 9"/>
                <a:gd name="T2" fmla="*/ 252 w 36"/>
                <a:gd name="T3" fmla="*/ 0 h 9"/>
                <a:gd name="T4" fmla="*/ 526 w 36"/>
                <a:gd name="T5" fmla="*/ 13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">
                  <a:moveTo>
                    <a:pt x="0" y="0"/>
                  </a:moveTo>
                  <a:cubicBezTo>
                    <a:pt x="7" y="0"/>
                    <a:pt x="12" y="0"/>
                    <a:pt x="17" y="0"/>
                  </a:cubicBezTo>
                  <a:cubicBezTo>
                    <a:pt x="24" y="1"/>
                    <a:pt x="32" y="9"/>
                    <a:pt x="36" y="8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5" name="Freeform 3736">
              <a:extLst>
                <a:ext uri="{FF2B5EF4-FFF2-40B4-BE49-F238E27FC236}">
                  <a16:creationId xmlns:a16="http://schemas.microsoft.com/office/drawing/2014/main" id="{12384977-1566-44D3-9137-A8EB3D59B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155"/>
              <a:ext cx="137" cy="36"/>
            </a:xfrm>
            <a:custGeom>
              <a:avLst/>
              <a:gdLst>
                <a:gd name="T0" fmla="*/ 0 w 56"/>
                <a:gd name="T1" fmla="*/ 239 h 14"/>
                <a:gd name="T2" fmla="*/ 820 w 56"/>
                <a:gd name="T3" fmla="*/ 23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4">
                  <a:moveTo>
                    <a:pt x="0" y="14"/>
                  </a:moveTo>
                  <a:cubicBezTo>
                    <a:pt x="13" y="0"/>
                    <a:pt x="43" y="10"/>
                    <a:pt x="56" y="14"/>
                  </a:cubicBezTo>
                </a:path>
              </a:pathLst>
            </a:custGeom>
            <a:noFill/>
            <a:ln w="15875" cap="rnd">
              <a:solidFill>
                <a:srgbClr val="A6A5A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6" name="Freeform 3737">
              <a:extLst>
                <a:ext uri="{FF2B5EF4-FFF2-40B4-BE49-F238E27FC236}">
                  <a16:creationId xmlns:a16="http://schemas.microsoft.com/office/drawing/2014/main" id="{33B87E3F-4524-48B0-94C8-A9E2B0D9A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209"/>
              <a:ext cx="27" cy="65"/>
            </a:xfrm>
            <a:custGeom>
              <a:avLst/>
              <a:gdLst>
                <a:gd name="T0" fmla="*/ 162 w 11"/>
                <a:gd name="T1" fmla="*/ 439 h 25"/>
                <a:gd name="T2" fmla="*/ 0 w 11"/>
                <a:gd name="T3" fmla="*/ 26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5">
                  <a:moveTo>
                    <a:pt x="11" y="25"/>
                  </a:moveTo>
                  <a:cubicBezTo>
                    <a:pt x="10" y="17"/>
                    <a:pt x="3" y="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7" name="Freeform 3738">
              <a:extLst>
                <a:ext uri="{FF2B5EF4-FFF2-40B4-BE49-F238E27FC236}">
                  <a16:creationId xmlns:a16="http://schemas.microsoft.com/office/drawing/2014/main" id="{FCC5A426-9DB7-43FA-8518-88636B7E9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1298"/>
              <a:ext cx="12" cy="75"/>
            </a:xfrm>
            <a:custGeom>
              <a:avLst/>
              <a:gdLst>
                <a:gd name="T0" fmla="*/ 41 w 5"/>
                <a:gd name="T1" fmla="*/ 0 h 29"/>
                <a:gd name="T2" fmla="*/ 29 w 5"/>
                <a:gd name="T3" fmla="*/ 241 h 29"/>
                <a:gd name="T4" fmla="*/ 70 w 5"/>
                <a:gd name="T5" fmla="*/ 50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9">
                  <a:moveTo>
                    <a:pt x="3" y="0"/>
                  </a:moveTo>
                  <a:cubicBezTo>
                    <a:pt x="0" y="2"/>
                    <a:pt x="0" y="6"/>
                    <a:pt x="2" y="14"/>
                  </a:cubicBezTo>
                  <a:cubicBezTo>
                    <a:pt x="3" y="22"/>
                    <a:pt x="0" y="24"/>
                    <a:pt x="5" y="29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8" name="Freeform 3739">
              <a:extLst>
                <a:ext uri="{FF2B5EF4-FFF2-40B4-BE49-F238E27FC236}">
                  <a16:creationId xmlns:a16="http://schemas.microsoft.com/office/drawing/2014/main" id="{0D4939CD-91C2-47F8-8280-5D479F955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246"/>
              <a:ext cx="18" cy="44"/>
            </a:xfrm>
            <a:custGeom>
              <a:avLst/>
              <a:gdLst>
                <a:gd name="T0" fmla="*/ 100 w 7"/>
                <a:gd name="T1" fmla="*/ 0 h 17"/>
                <a:gd name="T2" fmla="*/ 0 w 7"/>
                <a:gd name="T3" fmla="*/ 29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6" y="0"/>
                  </a:moveTo>
                  <a:cubicBezTo>
                    <a:pt x="7" y="4"/>
                    <a:pt x="0" y="9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9" name="Freeform 3740">
              <a:extLst>
                <a:ext uri="{FF2B5EF4-FFF2-40B4-BE49-F238E27FC236}">
                  <a16:creationId xmlns:a16="http://schemas.microsoft.com/office/drawing/2014/main" id="{854319D1-FFB8-41B9-9731-614158250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381"/>
              <a:ext cx="10" cy="68"/>
            </a:xfrm>
            <a:custGeom>
              <a:avLst/>
              <a:gdLst>
                <a:gd name="T0" fmla="*/ 0 w 4"/>
                <a:gd name="T1" fmla="*/ 0 h 26"/>
                <a:gd name="T2" fmla="*/ 63 w 4"/>
                <a:gd name="T3" fmla="*/ 46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0" y="0"/>
                  </a:moveTo>
                  <a:cubicBezTo>
                    <a:pt x="1" y="8"/>
                    <a:pt x="3" y="9"/>
                    <a:pt x="4" y="26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0" name="Freeform 3741">
              <a:extLst>
                <a:ext uri="{FF2B5EF4-FFF2-40B4-BE49-F238E27FC236}">
                  <a16:creationId xmlns:a16="http://schemas.microsoft.com/office/drawing/2014/main" id="{C1CF5EDE-EEAD-4095-BAD4-F8B52A74F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191"/>
              <a:ext cx="679" cy="550"/>
            </a:xfrm>
            <a:custGeom>
              <a:avLst/>
              <a:gdLst>
                <a:gd name="T0" fmla="*/ 203 w 278"/>
                <a:gd name="T1" fmla="*/ 245 h 211"/>
                <a:gd name="T2" fmla="*/ 173 w 278"/>
                <a:gd name="T3" fmla="*/ 123 h 211"/>
                <a:gd name="T4" fmla="*/ 173 w 278"/>
                <a:gd name="T5" fmla="*/ 34 h 211"/>
                <a:gd name="T6" fmla="*/ 132 w 278"/>
                <a:gd name="T7" fmla="*/ 55 h 211"/>
                <a:gd name="T8" fmla="*/ 0 w 278"/>
                <a:gd name="T9" fmla="*/ 211 h 211"/>
                <a:gd name="T10" fmla="*/ 59 w 278"/>
                <a:gd name="T11" fmla="*/ 673 h 211"/>
                <a:gd name="T12" fmla="*/ 120 w 278"/>
                <a:gd name="T13" fmla="*/ 884 h 211"/>
                <a:gd name="T14" fmla="*/ 161 w 278"/>
                <a:gd name="T15" fmla="*/ 1202 h 211"/>
                <a:gd name="T16" fmla="*/ 232 w 278"/>
                <a:gd name="T17" fmla="*/ 1543 h 211"/>
                <a:gd name="T18" fmla="*/ 405 w 278"/>
                <a:gd name="T19" fmla="*/ 1718 h 211"/>
                <a:gd name="T20" fmla="*/ 584 w 278"/>
                <a:gd name="T21" fmla="*/ 2588 h 211"/>
                <a:gd name="T22" fmla="*/ 1121 w 278"/>
                <a:gd name="T23" fmla="*/ 3383 h 211"/>
                <a:gd name="T24" fmla="*/ 1820 w 278"/>
                <a:gd name="T25" fmla="*/ 3717 h 211"/>
                <a:gd name="T26" fmla="*/ 2547 w 278"/>
                <a:gd name="T27" fmla="*/ 3506 h 211"/>
                <a:gd name="T28" fmla="*/ 3192 w 278"/>
                <a:gd name="T29" fmla="*/ 2854 h 211"/>
                <a:gd name="T30" fmla="*/ 3454 w 278"/>
                <a:gd name="T31" fmla="*/ 2018 h 211"/>
                <a:gd name="T32" fmla="*/ 3644 w 278"/>
                <a:gd name="T33" fmla="*/ 1874 h 211"/>
                <a:gd name="T34" fmla="*/ 3759 w 278"/>
                <a:gd name="T35" fmla="*/ 1543 h 211"/>
                <a:gd name="T36" fmla="*/ 3847 w 278"/>
                <a:gd name="T37" fmla="*/ 1256 h 211"/>
                <a:gd name="T38" fmla="*/ 3932 w 278"/>
                <a:gd name="T39" fmla="*/ 1045 h 211"/>
                <a:gd name="T40" fmla="*/ 4050 w 278"/>
                <a:gd name="T41" fmla="*/ 605 h 211"/>
                <a:gd name="T42" fmla="*/ 3932 w 278"/>
                <a:gd name="T43" fmla="*/ 427 h 211"/>
                <a:gd name="T44" fmla="*/ 3847 w 278"/>
                <a:gd name="T45" fmla="*/ 693 h 2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78" h="211">
                  <a:moveTo>
                    <a:pt x="14" y="14"/>
                  </a:moveTo>
                  <a:cubicBezTo>
                    <a:pt x="13" y="11"/>
                    <a:pt x="12" y="9"/>
                    <a:pt x="12" y="7"/>
                  </a:cubicBezTo>
                  <a:cubicBezTo>
                    <a:pt x="12" y="6"/>
                    <a:pt x="12" y="4"/>
                    <a:pt x="12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5" y="0"/>
                    <a:pt x="1" y="4"/>
                    <a:pt x="0" y="12"/>
                  </a:cubicBezTo>
                  <a:cubicBezTo>
                    <a:pt x="0" y="19"/>
                    <a:pt x="4" y="33"/>
                    <a:pt x="4" y="38"/>
                  </a:cubicBezTo>
                  <a:cubicBezTo>
                    <a:pt x="4" y="43"/>
                    <a:pt x="5" y="42"/>
                    <a:pt x="8" y="50"/>
                  </a:cubicBezTo>
                  <a:cubicBezTo>
                    <a:pt x="10" y="59"/>
                    <a:pt x="8" y="62"/>
                    <a:pt x="11" y="68"/>
                  </a:cubicBezTo>
                  <a:cubicBezTo>
                    <a:pt x="13" y="73"/>
                    <a:pt x="14" y="83"/>
                    <a:pt x="16" y="87"/>
                  </a:cubicBezTo>
                  <a:cubicBezTo>
                    <a:pt x="19" y="91"/>
                    <a:pt x="25" y="96"/>
                    <a:pt x="28" y="97"/>
                  </a:cubicBezTo>
                  <a:cubicBezTo>
                    <a:pt x="27" y="109"/>
                    <a:pt x="38" y="139"/>
                    <a:pt x="40" y="146"/>
                  </a:cubicBezTo>
                  <a:cubicBezTo>
                    <a:pt x="42" y="154"/>
                    <a:pt x="63" y="178"/>
                    <a:pt x="77" y="191"/>
                  </a:cubicBezTo>
                  <a:cubicBezTo>
                    <a:pt x="90" y="202"/>
                    <a:pt x="99" y="207"/>
                    <a:pt x="125" y="210"/>
                  </a:cubicBezTo>
                  <a:cubicBezTo>
                    <a:pt x="151" y="211"/>
                    <a:pt x="160" y="207"/>
                    <a:pt x="175" y="198"/>
                  </a:cubicBezTo>
                  <a:cubicBezTo>
                    <a:pt x="191" y="189"/>
                    <a:pt x="215" y="168"/>
                    <a:pt x="219" y="161"/>
                  </a:cubicBezTo>
                  <a:cubicBezTo>
                    <a:pt x="222" y="153"/>
                    <a:pt x="235" y="126"/>
                    <a:pt x="237" y="114"/>
                  </a:cubicBezTo>
                  <a:cubicBezTo>
                    <a:pt x="240" y="114"/>
                    <a:pt x="246" y="109"/>
                    <a:pt x="250" y="106"/>
                  </a:cubicBezTo>
                  <a:cubicBezTo>
                    <a:pt x="253" y="102"/>
                    <a:pt x="255" y="92"/>
                    <a:pt x="258" y="87"/>
                  </a:cubicBezTo>
                  <a:cubicBezTo>
                    <a:pt x="261" y="83"/>
                    <a:pt x="261" y="79"/>
                    <a:pt x="264" y="71"/>
                  </a:cubicBezTo>
                  <a:cubicBezTo>
                    <a:pt x="268" y="63"/>
                    <a:pt x="269" y="64"/>
                    <a:pt x="270" y="59"/>
                  </a:cubicBezTo>
                  <a:cubicBezTo>
                    <a:pt x="270" y="54"/>
                    <a:pt x="277" y="41"/>
                    <a:pt x="278" y="34"/>
                  </a:cubicBezTo>
                  <a:cubicBezTo>
                    <a:pt x="278" y="27"/>
                    <a:pt x="275" y="21"/>
                    <a:pt x="270" y="24"/>
                  </a:cubicBezTo>
                  <a:cubicBezTo>
                    <a:pt x="269" y="27"/>
                    <a:pt x="266" y="33"/>
                    <a:pt x="264" y="39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1" name="Freeform 3742">
              <a:extLst>
                <a:ext uri="{FF2B5EF4-FFF2-40B4-BE49-F238E27FC236}">
                  <a16:creationId xmlns:a16="http://schemas.microsoft.com/office/drawing/2014/main" id="{6BE2CE66-7F4E-4B42-80CA-43C3628B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264"/>
              <a:ext cx="32" cy="60"/>
            </a:xfrm>
            <a:custGeom>
              <a:avLst/>
              <a:gdLst>
                <a:gd name="T0" fmla="*/ 0 w 13"/>
                <a:gd name="T1" fmla="*/ 410 h 23"/>
                <a:gd name="T2" fmla="*/ 194 w 13"/>
                <a:gd name="T3" fmla="*/ 26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23"/>
                  </a:moveTo>
                  <a:cubicBezTo>
                    <a:pt x="3" y="16"/>
                    <a:pt x="12" y="0"/>
                    <a:pt x="13" y="15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2" name="Freeform 3743">
              <a:extLst>
                <a:ext uri="{FF2B5EF4-FFF2-40B4-BE49-F238E27FC236}">
                  <a16:creationId xmlns:a16="http://schemas.microsoft.com/office/drawing/2014/main" id="{E305A25B-707B-4A11-AFCE-A09346E33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345"/>
              <a:ext cx="22" cy="68"/>
            </a:xfrm>
            <a:custGeom>
              <a:avLst/>
              <a:gdLst>
                <a:gd name="T0" fmla="*/ 103 w 9"/>
                <a:gd name="T1" fmla="*/ 0 h 26"/>
                <a:gd name="T2" fmla="*/ 90 w 9"/>
                <a:gd name="T3" fmla="*/ 267 h 26"/>
                <a:gd name="T4" fmla="*/ 0 w 9"/>
                <a:gd name="T5" fmla="*/ 46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6">
                  <a:moveTo>
                    <a:pt x="7" y="0"/>
                  </a:moveTo>
                  <a:cubicBezTo>
                    <a:pt x="9" y="3"/>
                    <a:pt x="8" y="7"/>
                    <a:pt x="6" y="15"/>
                  </a:cubicBezTo>
                  <a:cubicBezTo>
                    <a:pt x="3" y="22"/>
                    <a:pt x="6" y="25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3" name="Freeform 3744">
              <a:extLst>
                <a:ext uri="{FF2B5EF4-FFF2-40B4-BE49-F238E27FC236}">
                  <a16:creationId xmlns:a16="http://schemas.microsoft.com/office/drawing/2014/main" id="{13AA2CCE-899E-4A51-9AB7-80ACE14FC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300"/>
              <a:ext cx="15" cy="45"/>
            </a:xfrm>
            <a:custGeom>
              <a:avLst/>
              <a:gdLst>
                <a:gd name="T0" fmla="*/ 20 w 6"/>
                <a:gd name="T1" fmla="*/ 0 h 17"/>
                <a:gd name="T2" fmla="*/ 83 w 6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1" y="0"/>
                  </a:moveTo>
                  <a:cubicBezTo>
                    <a:pt x="0" y="3"/>
                    <a:pt x="6" y="10"/>
                    <a:pt x="5" y="17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4" name="Freeform 3745">
              <a:extLst>
                <a:ext uri="{FF2B5EF4-FFF2-40B4-BE49-F238E27FC236}">
                  <a16:creationId xmlns:a16="http://schemas.microsoft.com/office/drawing/2014/main" id="{D33E3E6E-6CDA-4C48-8A32-E9DCD5B5A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420"/>
              <a:ext cx="22" cy="76"/>
            </a:xfrm>
            <a:custGeom>
              <a:avLst/>
              <a:gdLst>
                <a:gd name="T0" fmla="*/ 132 w 9"/>
                <a:gd name="T1" fmla="*/ 0 h 29"/>
                <a:gd name="T2" fmla="*/ 0 w 9"/>
                <a:gd name="T3" fmla="*/ 52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9">
                  <a:moveTo>
                    <a:pt x="9" y="0"/>
                  </a:moveTo>
                  <a:cubicBezTo>
                    <a:pt x="6" y="8"/>
                    <a:pt x="4" y="12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5" name="Freeform 3746">
              <a:extLst>
                <a:ext uri="{FF2B5EF4-FFF2-40B4-BE49-F238E27FC236}">
                  <a16:creationId xmlns:a16="http://schemas.microsoft.com/office/drawing/2014/main" id="{D047AF62-6C6D-43B1-99AD-ADC4BF6C9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462"/>
              <a:ext cx="2" cy="26"/>
            </a:xfrm>
            <a:custGeom>
              <a:avLst/>
              <a:gdLst>
                <a:gd name="T0" fmla="*/ 8 w 1"/>
                <a:gd name="T1" fmla="*/ 0 h 10"/>
                <a:gd name="T2" fmla="*/ 0 w 1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0" y="3"/>
                    <a:pt x="0" y="10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57575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6" name="Freeform 3747">
              <a:extLst>
                <a:ext uri="{FF2B5EF4-FFF2-40B4-BE49-F238E27FC236}">
                  <a16:creationId xmlns:a16="http://schemas.microsoft.com/office/drawing/2014/main" id="{FF94CE6F-394F-4774-951B-229A35F0C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462"/>
              <a:ext cx="3" cy="29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3"/>
                    <a:pt x="0" y="8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57575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7" name="Freeform 3748">
              <a:extLst>
                <a:ext uri="{FF2B5EF4-FFF2-40B4-BE49-F238E27FC236}">
                  <a16:creationId xmlns:a16="http://schemas.microsoft.com/office/drawing/2014/main" id="{E33A05AE-4E18-4BA5-B4FB-FFFD97ECD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684"/>
              <a:ext cx="44" cy="159"/>
            </a:xfrm>
            <a:custGeom>
              <a:avLst/>
              <a:gdLst>
                <a:gd name="T0" fmla="*/ 264 w 18"/>
                <a:gd name="T1" fmla="*/ 0 h 61"/>
                <a:gd name="T2" fmla="*/ 90 w 18"/>
                <a:gd name="T3" fmla="*/ 904 h 61"/>
                <a:gd name="T4" fmla="*/ 42 w 18"/>
                <a:gd name="T5" fmla="*/ 1027 h 61"/>
                <a:gd name="T6" fmla="*/ 0 w 18"/>
                <a:gd name="T7" fmla="*/ 1079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1">
                  <a:moveTo>
                    <a:pt x="18" y="0"/>
                  </a:moveTo>
                  <a:cubicBezTo>
                    <a:pt x="16" y="19"/>
                    <a:pt x="12" y="38"/>
                    <a:pt x="6" y="51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2" y="59"/>
                    <a:pt x="1" y="60"/>
                    <a:pt x="0" y="61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8" name="Freeform 3749">
              <a:extLst>
                <a:ext uri="{FF2B5EF4-FFF2-40B4-BE49-F238E27FC236}">
                  <a16:creationId xmlns:a16="http://schemas.microsoft.com/office/drawing/2014/main" id="{990E5E50-B9FD-4E30-9C9F-5927DF9EC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686"/>
              <a:ext cx="41" cy="157"/>
            </a:xfrm>
            <a:custGeom>
              <a:avLst/>
              <a:gdLst>
                <a:gd name="T0" fmla="*/ 0 w 17"/>
                <a:gd name="T1" fmla="*/ 0 h 60"/>
                <a:gd name="T2" fmla="*/ 157 w 17"/>
                <a:gd name="T3" fmla="*/ 911 h 60"/>
                <a:gd name="T4" fmla="*/ 198 w 17"/>
                <a:gd name="T5" fmla="*/ 1021 h 60"/>
                <a:gd name="T6" fmla="*/ 239 w 17"/>
                <a:gd name="T7" fmla="*/ 1075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60">
                  <a:moveTo>
                    <a:pt x="0" y="0"/>
                  </a:moveTo>
                  <a:cubicBezTo>
                    <a:pt x="2" y="19"/>
                    <a:pt x="6" y="38"/>
                    <a:pt x="11" y="51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5" y="58"/>
                    <a:pt x="16" y="59"/>
                    <a:pt x="17" y="60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9" name="Freeform 3750">
              <a:extLst>
                <a:ext uri="{FF2B5EF4-FFF2-40B4-BE49-F238E27FC236}">
                  <a16:creationId xmlns:a16="http://schemas.microsoft.com/office/drawing/2014/main" id="{F4765015-A24D-4C12-BDB5-C7F0B7A6B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419"/>
              <a:ext cx="61" cy="80"/>
            </a:xfrm>
            <a:custGeom>
              <a:avLst/>
              <a:gdLst>
                <a:gd name="T0" fmla="*/ 0 w 25"/>
                <a:gd name="T1" fmla="*/ 0 h 31"/>
                <a:gd name="T2" fmla="*/ 364 w 25"/>
                <a:gd name="T3" fmla="*/ 53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1">
                  <a:moveTo>
                    <a:pt x="0" y="0"/>
                  </a:moveTo>
                  <a:cubicBezTo>
                    <a:pt x="5" y="12"/>
                    <a:pt x="14" y="23"/>
                    <a:pt x="25" y="31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0" name="Freeform 3751">
              <a:extLst>
                <a:ext uri="{FF2B5EF4-FFF2-40B4-BE49-F238E27FC236}">
                  <a16:creationId xmlns:a16="http://schemas.microsoft.com/office/drawing/2014/main" id="{777F8EF8-07BB-408B-A537-C7003F0D6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591"/>
              <a:ext cx="25" cy="28"/>
            </a:xfrm>
            <a:custGeom>
              <a:avLst/>
              <a:gdLst>
                <a:gd name="T0" fmla="*/ 158 w 10"/>
                <a:gd name="T1" fmla="*/ 181 h 11"/>
                <a:gd name="T2" fmla="*/ 0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10" y="11"/>
                  </a:moveTo>
                  <a:cubicBezTo>
                    <a:pt x="6" y="8"/>
                    <a:pt x="3" y="4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1" name="Freeform 3752">
              <a:extLst>
                <a:ext uri="{FF2B5EF4-FFF2-40B4-BE49-F238E27FC236}">
                  <a16:creationId xmlns:a16="http://schemas.microsoft.com/office/drawing/2014/main" id="{2A2EB038-6D18-4C77-8060-8818D741A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640"/>
              <a:ext cx="259" cy="24"/>
            </a:xfrm>
            <a:custGeom>
              <a:avLst/>
              <a:gdLst>
                <a:gd name="T0" fmla="*/ 1547 w 106"/>
                <a:gd name="T1" fmla="*/ 56 h 9"/>
                <a:gd name="T2" fmla="*/ 567 w 106"/>
                <a:gd name="T3" fmla="*/ 171 h 9"/>
                <a:gd name="T4" fmla="*/ 0 w 10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9">
                  <a:moveTo>
                    <a:pt x="106" y="3"/>
                  </a:moveTo>
                  <a:cubicBezTo>
                    <a:pt x="85" y="6"/>
                    <a:pt x="62" y="9"/>
                    <a:pt x="39" y="9"/>
                  </a:cubicBezTo>
                  <a:cubicBezTo>
                    <a:pt x="22" y="9"/>
                    <a:pt x="10" y="6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2" name="Freeform 3753">
              <a:extLst>
                <a:ext uri="{FF2B5EF4-FFF2-40B4-BE49-F238E27FC236}">
                  <a16:creationId xmlns:a16="http://schemas.microsoft.com/office/drawing/2014/main" id="{30B10F71-18FD-4D21-B2A4-34BCB70B8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419"/>
              <a:ext cx="64" cy="80"/>
            </a:xfrm>
            <a:custGeom>
              <a:avLst/>
              <a:gdLst>
                <a:gd name="T0" fmla="*/ 389 w 26"/>
                <a:gd name="T1" fmla="*/ 0 h 31"/>
                <a:gd name="T2" fmla="*/ 0 w 26"/>
                <a:gd name="T3" fmla="*/ 53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1">
                  <a:moveTo>
                    <a:pt x="26" y="0"/>
                  </a:moveTo>
                  <a:cubicBezTo>
                    <a:pt x="20" y="12"/>
                    <a:pt x="12" y="23"/>
                    <a:pt x="0" y="31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3" name="Freeform 3754">
              <a:extLst>
                <a:ext uri="{FF2B5EF4-FFF2-40B4-BE49-F238E27FC236}">
                  <a16:creationId xmlns:a16="http://schemas.microsoft.com/office/drawing/2014/main" id="{EF3ACD39-9365-4DED-AA22-2064AE817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2591"/>
              <a:ext cx="25" cy="28"/>
            </a:xfrm>
            <a:custGeom>
              <a:avLst/>
              <a:gdLst>
                <a:gd name="T0" fmla="*/ 0 w 10"/>
                <a:gd name="T1" fmla="*/ 181 h 11"/>
                <a:gd name="T2" fmla="*/ 158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4" y="8"/>
                    <a:pt x="7" y="4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4" name="Freeform 3755">
              <a:extLst>
                <a:ext uri="{FF2B5EF4-FFF2-40B4-BE49-F238E27FC236}">
                  <a16:creationId xmlns:a16="http://schemas.microsoft.com/office/drawing/2014/main" id="{B7DB2442-7DA7-4A02-9A80-737B7FD60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640"/>
              <a:ext cx="262" cy="24"/>
            </a:xfrm>
            <a:custGeom>
              <a:avLst/>
              <a:gdLst>
                <a:gd name="T0" fmla="*/ 0 w 107"/>
                <a:gd name="T1" fmla="*/ 56 h 9"/>
                <a:gd name="T2" fmla="*/ 1001 w 107"/>
                <a:gd name="T3" fmla="*/ 171 h 9"/>
                <a:gd name="T4" fmla="*/ 1572 w 10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9">
                  <a:moveTo>
                    <a:pt x="0" y="3"/>
                  </a:moveTo>
                  <a:cubicBezTo>
                    <a:pt x="21" y="6"/>
                    <a:pt x="45" y="9"/>
                    <a:pt x="68" y="9"/>
                  </a:cubicBezTo>
                  <a:cubicBezTo>
                    <a:pt x="84" y="9"/>
                    <a:pt x="97" y="6"/>
                    <a:pt x="107" y="0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5" name="Freeform 3756">
              <a:extLst>
                <a:ext uri="{FF2B5EF4-FFF2-40B4-BE49-F238E27FC236}">
                  <a16:creationId xmlns:a16="http://schemas.microsoft.com/office/drawing/2014/main" id="{B6706BD8-7C87-43C6-A02F-A0E677D73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460"/>
              <a:ext cx="29" cy="1012"/>
            </a:xfrm>
            <a:custGeom>
              <a:avLst/>
              <a:gdLst>
                <a:gd name="T0" fmla="*/ 70 w 12"/>
                <a:gd name="T1" fmla="*/ 0 h 388"/>
                <a:gd name="T2" fmla="*/ 111 w 12"/>
                <a:gd name="T3" fmla="*/ 2110 h 388"/>
                <a:gd name="T4" fmla="*/ 58 w 12"/>
                <a:gd name="T5" fmla="*/ 3375 h 388"/>
                <a:gd name="T6" fmla="*/ 111 w 12"/>
                <a:gd name="T7" fmla="*/ 5782 h 388"/>
                <a:gd name="T8" fmla="*/ 111 w 12"/>
                <a:gd name="T9" fmla="*/ 5858 h 388"/>
                <a:gd name="T10" fmla="*/ 140 w 12"/>
                <a:gd name="T11" fmla="*/ 6278 h 388"/>
                <a:gd name="T12" fmla="*/ 157 w 12"/>
                <a:gd name="T13" fmla="*/ 6886 h 3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88">
                  <a:moveTo>
                    <a:pt x="5" y="0"/>
                  </a:moveTo>
                  <a:cubicBezTo>
                    <a:pt x="0" y="9"/>
                    <a:pt x="12" y="69"/>
                    <a:pt x="8" y="119"/>
                  </a:cubicBezTo>
                  <a:cubicBezTo>
                    <a:pt x="8" y="127"/>
                    <a:pt x="4" y="165"/>
                    <a:pt x="4" y="190"/>
                  </a:cubicBezTo>
                  <a:cubicBezTo>
                    <a:pt x="4" y="249"/>
                    <a:pt x="8" y="326"/>
                    <a:pt x="8" y="326"/>
                  </a:cubicBezTo>
                  <a:cubicBezTo>
                    <a:pt x="8" y="327"/>
                    <a:pt x="8" y="329"/>
                    <a:pt x="8" y="330"/>
                  </a:cubicBezTo>
                  <a:cubicBezTo>
                    <a:pt x="9" y="337"/>
                    <a:pt x="9" y="345"/>
                    <a:pt x="10" y="354"/>
                  </a:cubicBezTo>
                  <a:cubicBezTo>
                    <a:pt x="10" y="366"/>
                    <a:pt x="11" y="378"/>
                    <a:pt x="11" y="388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6" name="Freeform 3757">
              <a:extLst>
                <a:ext uri="{FF2B5EF4-FFF2-40B4-BE49-F238E27FC236}">
                  <a16:creationId xmlns:a16="http://schemas.microsoft.com/office/drawing/2014/main" id="{4591F9FA-FBD8-4C5F-9481-B998301C7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929"/>
              <a:ext cx="349" cy="47"/>
            </a:xfrm>
            <a:custGeom>
              <a:avLst/>
              <a:gdLst>
                <a:gd name="T0" fmla="*/ 0 w 143"/>
                <a:gd name="T1" fmla="*/ 321 h 18"/>
                <a:gd name="T2" fmla="*/ 90 w 143"/>
                <a:gd name="T3" fmla="*/ 300 h 18"/>
                <a:gd name="T4" fmla="*/ 232 w 143"/>
                <a:gd name="T5" fmla="*/ 287 h 18"/>
                <a:gd name="T6" fmla="*/ 1262 w 143"/>
                <a:gd name="T7" fmla="*/ 178 h 18"/>
                <a:gd name="T8" fmla="*/ 1889 w 143"/>
                <a:gd name="T9" fmla="*/ 0 h 18"/>
                <a:gd name="T10" fmla="*/ 2079 w 143"/>
                <a:gd name="T11" fmla="*/ 2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8">
                  <a:moveTo>
                    <a:pt x="0" y="18"/>
                  </a:moveTo>
                  <a:cubicBezTo>
                    <a:pt x="2" y="18"/>
                    <a:pt x="4" y="17"/>
                    <a:pt x="6" y="17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44" y="12"/>
                    <a:pt x="52" y="17"/>
                    <a:pt x="87" y="10"/>
                  </a:cubicBezTo>
                  <a:cubicBezTo>
                    <a:pt x="97" y="7"/>
                    <a:pt x="110" y="0"/>
                    <a:pt x="130" y="0"/>
                  </a:cubicBezTo>
                  <a:cubicBezTo>
                    <a:pt x="135" y="0"/>
                    <a:pt x="139" y="0"/>
                    <a:pt x="143" y="1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7" name="Freeform 3758">
              <a:extLst>
                <a:ext uri="{FF2B5EF4-FFF2-40B4-BE49-F238E27FC236}">
                  <a16:creationId xmlns:a16="http://schemas.microsoft.com/office/drawing/2014/main" id="{19A65A83-30A1-438B-8F72-978F3F345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929"/>
              <a:ext cx="362" cy="49"/>
            </a:xfrm>
            <a:custGeom>
              <a:avLst/>
              <a:gdLst>
                <a:gd name="T0" fmla="*/ 0 w 148"/>
                <a:gd name="T1" fmla="*/ 21 h 19"/>
                <a:gd name="T2" fmla="*/ 120 w 148"/>
                <a:gd name="T3" fmla="*/ 0 h 19"/>
                <a:gd name="T4" fmla="*/ 264 w 148"/>
                <a:gd name="T5" fmla="*/ 0 h 19"/>
                <a:gd name="T6" fmla="*/ 849 w 148"/>
                <a:gd name="T7" fmla="*/ 173 h 19"/>
                <a:gd name="T8" fmla="*/ 1945 w 148"/>
                <a:gd name="T9" fmla="*/ 273 h 19"/>
                <a:gd name="T10" fmla="*/ 2106 w 148"/>
                <a:gd name="T11" fmla="*/ 307 h 19"/>
                <a:gd name="T12" fmla="*/ 2165 w 148"/>
                <a:gd name="T13" fmla="*/ 32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8" h="19">
                  <a:moveTo>
                    <a:pt x="0" y="1"/>
                  </a:moveTo>
                  <a:cubicBezTo>
                    <a:pt x="3" y="1"/>
                    <a:pt x="6" y="0"/>
                    <a:pt x="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37" y="1"/>
                    <a:pt x="49" y="7"/>
                    <a:pt x="58" y="10"/>
                  </a:cubicBezTo>
                  <a:cubicBezTo>
                    <a:pt x="100" y="18"/>
                    <a:pt x="105" y="13"/>
                    <a:pt x="133" y="16"/>
                  </a:cubicBezTo>
                  <a:cubicBezTo>
                    <a:pt x="144" y="18"/>
                    <a:pt x="144" y="18"/>
                    <a:pt x="144" y="18"/>
                  </a:cubicBezTo>
                  <a:cubicBezTo>
                    <a:pt x="145" y="18"/>
                    <a:pt x="147" y="18"/>
                    <a:pt x="148" y="19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8" name="Freeform 3759">
              <a:extLst>
                <a:ext uri="{FF2B5EF4-FFF2-40B4-BE49-F238E27FC236}">
                  <a16:creationId xmlns:a16="http://schemas.microsoft.com/office/drawing/2014/main" id="{157342C3-0AC2-4C85-A5AE-F08A59766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732"/>
              <a:ext cx="694" cy="519"/>
            </a:xfrm>
            <a:custGeom>
              <a:avLst/>
              <a:gdLst>
                <a:gd name="T0" fmla="*/ 12 w 284"/>
                <a:gd name="T1" fmla="*/ 3231 h 199"/>
                <a:gd name="T2" fmla="*/ 0 w 284"/>
                <a:gd name="T3" fmla="*/ 2558 h 199"/>
                <a:gd name="T4" fmla="*/ 103 w 284"/>
                <a:gd name="T5" fmla="*/ 2039 h 199"/>
                <a:gd name="T6" fmla="*/ 232 w 284"/>
                <a:gd name="T7" fmla="*/ 1510 h 199"/>
                <a:gd name="T8" fmla="*/ 406 w 284"/>
                <a:gd name="T9" fmla="*/ 1028 h 199"/>
                <a:gd name="T10" fmla="*/ 467 w 284"/>
                <a:gd name="T11" fmla="*/ 871 h 199"/>
                <a:gd name="T12" fmla="*/ 1092 w 284"/>
                <a:gd name="T13" fmla="*/ 339 h 199"/>
                <a:gd name="T14" fmla="*/ 1344 w 284"/>
                <a:gd name="T15" fmla="*/ 198 h 199"/>
                <a:gd name="T16" fmla="*/ 1559 w 284"/>
                <a:gd name="T17" fmla="*/ 89 h 199"/>
                <a:gd name="T18" fmla="*/ 1940 w 284"/>
                <a:gd name="T19" fmla="*/ 21 h 199"/>
                <a:gd name="T20" fmla="*/ 2216 w 284"/>
                <a:gd name="T21" fmla="*/ 0 h 199"/>
                <a:gd name="T22" fmla="*/ 2466 w 284"/>
                <a:gd name="T23" fmla="*/ 34 h 199"/>
                <a:gd name="T24" fmla="*/ 2950 w 284"/>
                <a:gd name="T25" fmla="*/ 232 h 199"/>
                <a:gd name="T26" fmla="*/ 3314 w 284"/>
                <a:gd name="T27" fmla="*/ 462 h 199"/>
                <a:gd name="T28" fmla="*/ 3499 w 284"/>
                <a:gd name="T29" fmla="*/ 584 h 199"/>
                <a:gd name="T30" fmla="*/ 3751 w 284"/>
                <a:gd name="T31" fmla="*/ 905 h 199"/>
                <a:gd name="T32" fmla="*/ 3942 w 284"/>
                <a:gd name="T33" fmla="*/ 1312 h 199"/>
                <a:gd name="T34" fmla="*/ 3983 w 284"/>
                <a:gd name="T35" fmla="*/ 1633 h 199"/>
                <a:gd name="T36" fmla="*/ 4074 w 284"/>
                <a:gd name="T37" fmla="*/ 3265 h 199"/>
                <a:gd name="T38" fmla="*/ 4042 w 284"/>
                <a:gd name="T39" fmla="*/ 3531 h 19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84" h="199">
                  <a:moveTo>
                    <a:pt x="1" y="182"/>
                  </a:moveTo>
                  <a:cubicBezTo>
                    <a:pt x="0" y="175"/>
                    <a:pt x="0" y="150"/>
                    <a:pt x="0" y="144"/>
                  </a:cubicBezTo>
                  <a:cubicBezTo>
                    <a:pt x="0" y="138"/>
                    <a:pt x="7" y="125"/>
                    <a:pt x="7" y="115"/>
                  </a:cubicBezTo>
                  <a:cubicBezTo>
                    <a:pt x="7" y="105"/>
                    <a:pt x="13" y="93"/>
                    <a:pt x="16" y="85"/>
                  </a:cubicBezTo>
                  <a:cubicBezTo>
                    <a:pt x="19" y="77"/>
                    <a:pt x="24" y="64"/>
                    <a:pt x="28" y="58"/>
                  </a:cubicBezTo>
                  <a:cubicBezTo>
                    <a:pt x="32" y="53"/>
                    <a:pt x="26" y="59"/>
                    <a:pt x="32" y="49"/>
                  </a:cubicBezTo>
                  <a:cubicBezTo>
                    <a:pt x="38" y="39"/>
                    <a:pt x="65" y="22"/>
                    <a:pt x="75" y="19"/>
                  </a:cubicBezTo>
                  <a:cubicBezTo>
                    <a:pt x="84" y="16"/>
                    <a:pt x="88" y="14"/>
                    <a:pt x="92" y="11"/>
                  </a:cubicBezTo>
                  <a:cubicBezTo>
                    <a:pt x="96" y="7"/>
                    <a:pt x="98" y="8"/>
                    <a:pt x="107" y="5"/>
                  </a:cubicBezTo>
                  <a:cubicBezTo>
                    <a:pt x="116" y="3"/>
                    <a:pt x="128" y="1"/>
                    <a:pt x="133" y="1"/>
                  </a:cubicBezTo>
                  <a:cubicBezTo>
                    <a:pt x="139" y="2"/>
                    <a:pt x="149" y="0"/>
                    <a:pt x="152" y="0"/>
                  </a:cubicBezTo>
                  <a:cubicBezTo>
                    <a:pt x="155" y="0"/>
                    <a:pt x="161" y="0"/>
                    <a:pt x="169" y="2"/>
                  </a:cubicBezTo>
                  <a:cubicBezTo>
                    <a:pt x="176" y="3"/>
                    <a:pt x="183" y="6"/>
                    <a:pt x="202" y="13"/>
                  </a:cubicBezTo>
                  <a:cubicBezTo>
                    <a:pt x="221" y="20"/>
                    <a:pt x="219" y="22"/>
                    <a:pt x="227" y="26"/>
                  </a:cubicBezTo>
                  <a:cubicBezTo>
                    <a:pt x="235" y="29"/>
                    <a:pt x="233" y="26"/>
                    <a:pt x="240" y="33"/>
                  </a:cubicBezTo>
                  <a:cubicBezTo>
                    <a:pt x="247" y="40"/>
                    <a:pt x="247" y="35"/>
                    <a:pt x="257" y="51"/>
                  </a:cubicBezTo>
                  <a:cubicBezTo>
                    <a:pt x="267" y="67"/>
                    <a:pt x="267" y="66"/>
                    <a:pt x="270" y="74"/>
                  </a:cubicBezTo>
                  <a:cubicBezTo>
                    <a:pt x="273" y="82"/>
                    <a:pt x="270" y="82"/>
                    <a:pt x="273" y="92"/>
                  </a:cubicBezTo>
                  <a:cubicBezTo>
                    <a:pt x="284" y="120"/>
                    <a:pt x="283" y="176"/>
                    <a:pt x="279" y="184"/>
                  </a:cubicBezTo>
                  <a:cubicBezTo>
                    <a:pt x="276" y="192"/>
                    <a:pt x="279" y="192"/>
                    <a:pt x="277" y="199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9" name="Freeform 3760">
              <a:extLst>
                <a:ext uri="{FF2B5EF4-FFF2-40B4-BE49-F238E27FC236}">
                  <a16:creationId xmlns:a16="http://schemas.microsoft.com/office/drawing/2014/main" id="{8F685126-AE3A-486D-BE50-57CD3F935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002"/>
              <a:ext cx="59" cy="33"/>
            </a:xfrm>
            <a:custGeom>
              <a:avLst/>
              <a:gdLst>
                <a:gd name="T0" fmla="*/ 0 w 24"/>
                <a:gd name="T1" fmla="*/ 0 h 13"/>
                <a:gd name="T2" fmla="*/ 162 w 24"/>
                <a:gd name="T3" fmla="*/ 213 h 13"/>
                <a:gd name="T4" fmla="*/ 356 w 24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3">
                  <a:moveTo>
                    <a:pt x="0" y="0"/>
                  </a:moveTo>
                  <a:cubicBezTo>
                    <a:pt x="4" y="8"/>
                    <a:pt x="7" y="13"/>
                    <a:pt x="11" y="13"/>
                  </a:cubicBezTo>
                  <a:cubicBezTo>
                    <a:pt x="14" y="13"/>
                    <a:pt x="19" y="8"/>
                    <a:pt x="24" y="1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0" name="Freeform 3761">
              <a:extLst>
                <a:ext uri="{FF2B5EF4-FFF2-40B4-BE49-F238E27FC236}">
                  <a16:creationId xmlns:a16="http://schemas.microsoft.com/office/drawing/2014/main" id="{7A467274-D2AA-4ADD-9B54-6921276E5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744"/>
              <a:ext cx="47" cy="122"/>
            </a:xfrm>
            <a:custGeom>
              <a:avLst/>
              <a:gdLst>
                <a:gd name="T0" fmla="*/ 0 w 47"/>
                <a:gd name="T1" fmla="*/ 0 h 122"/>
                <a:gd name="T2" fmla="*/ 8 w 47"/>
                <a:gd name="T3" fmla="*/ 18 h 122"/>
                <a:gd name="T4" fmla="*/ 17 w 47"/>
                <a:gd name="T5" fmla="*/ 41 h 122"/>
                <a:gd name="T6" fmla="*/ 47 w 47"/>
                <a:gd name="T7" fmla="*/ 122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22">
                  <a:moveTo>
                    <a:pt x="0" y="0"/>
                  </a:moveTo>
                  <a:lnTo>
                    <a:pt x="8" y="18"/>
                  </a:lnTo>
                  <a:lnTo>
                    <a:pt x="17" y="41"/>
                  </a:lnTo>
                  <a:lnTo>
                    <a:pt x="47" y="122"/>
                  </a:ln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1" name="Freeform 3762">
              <a:extLst>
                <a:ext uri="{FF2B5EF4-FFF2-40B4-BE49-F238E27FC236}">
                  <a16:creationId xmlns:a16="http://schemas.microsoft.com/office/drawing/2014/main" id="{7376CE0B-7495-4CA4-8384-72BE3753D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770"/>
              <a:ext cx="41" cy="109"/>
            </a:xfrm>
            <a:custGeom>
              <a:avLst/>
              <a:gdLst>
                <a:gd name="T0" fmla="*/ 41 w 41"/>
                <a:gd name="T1" fmla="*/ 0 h 109"/>
                <a:gd name="T2" fmla="*/ 37 w 41"/>
                <a:gd name="T3" fmla="*/ 18 h 109"/>
                <a:gd name="T4" fmla="*/ 24 w 41"/>
                <a:gd name="T5" fmla="*/ 41 h 109"/>
                <a:gd name="T6" fmla="*/ 0 w 41"/>
                <a:gd name="T7" fmla="*/ 109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09">
                  <a:moveTo>
                    <a:pt x="41" y="0"/>
                  </a:moveTo>
                  <a:lnTo>
                    <a:pt x="37" y="18"/>
                  </a:lnTo>
                  <a:lnTo>
                    <a:pt x="24" y="41"/>
                  </a:lnTo>
                  <a:lnTo>
                    <a:pt x="0" y="109"/>
                  </a:ln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2" name="Freeform 3763">
              <a:extLst>
                <a:ext uri="{FF2B5EF4-FFF2-40B4-BE49-F238E27FC236}">
                  <a16:creationId xmlns:a16="http://schemas.microsoft.com/office/drawing/2014/main" id="{960F50D4-59C6-474A-A6ED-8DBEA1812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411"/>
              <a:ext cx="59" cy="75"/>
            </a:xfrm>
            <a:custGeom>
              <a:avLst/>
              <a:gdLst>
                <a:gd name="T0" fmla="*/ 162 w 24"/>
                <a:gd name="T1" fmla="*/ 21 h 29"/>
                <a:gd name="T2" fmla="*/ 30 w 24"/>
                <a:gd name="T3" fmla="*/ 173 h 29"/>
                <a:gd name="T4" fmla="*/ 356 w 24"/>
                <a:gd name="T5" fmla="*/ 12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9">
                  <a:moveTo>
                    <a:pt x="11" y="1"/>
                  </a:moveTo>
                  <a:cubicBezTo>
                    <a:pt x="6" y="0"/>
                    <a:pt x="2" y="5"/>
                    <a:pt x="2" y="10"/>
                  </a:cubicBezTo>
                  <a:cubicBezTo>
                    <a:pt x="0" y="29"/>
                    <a:pt x="19" y="12"/>
                    <a:pt x="24" y="7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3" name="Freeform 3764">
              <a:extLst>
                <a:ext uri="{FF2B5EF4-FFF2-40B4-BE49-F238E27FC236}">
                  <a16:creationId xmlns:a16="http://schemas.microsoft.com/office/drawing/2014/main" id="{892C1549-1785-4E7F-83A8-925C94D0A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416"/>
              <a:ext cx="71" cy="65"/>
            </a:xfrm>
            <a:custGeom>
              <a:avLst/>
              <a:gdLst>
                <a:gd name="T0" fmla="*/ 174 w 29"/>
                <a:gd name="T1" fmla="*/ 0 h 25"/>
                <a:gd name="T2" fmla="*/ 384 w 29"/>
                <a:gd name="T3" fmla="*/ 296 h 25"/>
                <a:gd name="T4" fmla="*/ 0 w 29"/>
                <a:gd name="T5" fmla="*/ 17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5">
                  <a:moveTo>
                    <a:pt x="12" y="0"/>
                  </a:moveTo>
                  <a:cubicBezTo>
                    <a:pt x="17" y="1"/>
                    <a:pt x="29" y="11"/>
                    <a:pt x="26" y="17"/>
                  </a:cubicBezTo>
                  <a:cubicBezTo>
                    <a:pt x="21" y="25"/>
                    <a:pt x="5" y="12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4" name="Freeform 3765">
              <a:extLst>
                <a:ext uri="{FF2B5EF4-FFF2-40B4-BE49-F238E27FC236}">
                  <a16:creationId xmlns:a16="http://schemas.microsoft.com/office/drawing/2014/main" id="{7BEDE977-F299-438D-9EE3-6E691A093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3065"/>
              <a:ext cx="3" cy="430"/>
            </a:xfrm>
            <a:custGeom>
              <a:avLst/>
              <a:gdLst>
                <a:gd name="T0" fmla="*/ 27 w 1"/>
                <a:gd name="T1" fmla="*/ 0 h 165"/>
                <a:gd name="T2" fmla="*/ 0 w 1"/>
                <a:gd name="T3" fmla="*/ 2921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5">
                  <a:moveTo>
                    <a:pt x="1" y="0"/>
                  </a:moveTo>
                  <a:cubicBezTo>
                    <a:pt x="1" y="57"/>
                    <a:pt x="0" y="155"/>
                    <a:pt x="0" y="165"/>
                  </a:cubicBezTo>
                </a:path>
              </a:pathLst>
            </a:custGeom>
            <a:noFill/>
            <a:ln w="7938" cap="rnd">
              <a:solidFill>
                <a:srgbClr val="A8A8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5" name="Freeform 3766">
              <a:extLst>
                <a:ext uri="{FF2B5EF4-FFF2-40B4-BE49-F238E27FC236}">
                  <a16:creationId xmlns:a16="http://schemas.microsoft.com/office/drawing/2014/main" id="{2E6448B6-AB72-45CB-924A-1BA3C3B9A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3044"/>
              <a:ext cx="1" cy="11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A8A8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6" name="Freeform 3767">
              <a:extLst>
                <a:ext uri="{FF2B5EF4-FFF2-40B4-BE49-F238E27FC236}">
                  <a16:creationId xmlns:a16="http://schemas.microsoft.com/office/drawing/2014/main" id="{04932405-8CB1-488D-97AE-10292BC44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3203"/>
              <a:ext cx="56" cy="300"/>
            </a:xfrm>
            <a:custGeom>
              <a:avLst/>
              <a:gdLst>
                <a:gd name="T0" fmla="*/ 71 w 23"/>
                <a:gd name="T1" fmla="*/ 2009 h 115"/>
                <a:gd name="T2" fmla="*/ 302 w 23"/>
                <a:gd name="T3" fmla="*/ 1933 h 115"/>
                <a:gd name="T4" fmla="*/ 100 w 23"/>
                <a:gd name="T5" fmla="*/ 1865 h 115"/>
                <a:gd name="T6" fmla="*/ 219 w 23"/>
                <a:gd name="T7" fmla="*/ 1756 h 115"/>
                <a:gd name="T8" fmla="*/ 41 w 23"/>
                <a:gd name="T9" fmla="*/ 1722 h 115"/>
                <a:gd name="T10" fmla="*/ 331 w 23"/>
                <a:gd name="T11" fmla="*/ 1422 h 115"/>
                <a:gd name="T12" fmla="*/ 0 w 23"/>
                <a:gd name="T13" fmla="*/ 1510 h 115"/>
                <a:gd name="T14" fmla="*/ 319 w 23"/>
                <a:gd name="T15" fmla="*/ 1171 h 115"/>
                <a:gd name="T16" fmla="*/ 41 w 23"/>
                <a:gd name="T17" fmla="*/ 1117 h 115"/>
                <a:gd name="T18" fmla="*/ 273 w 23"/>
                <a:gd name="T19" fmla="*/ 783 h 115"/>
                <a:gd name="T20" fmla="*/ 41 w 23"/>
                <a:gd name="T21" fmla="*/ 796 h 115"/>
                <a:gd name="T22" fmla="*/ 100 w 23"/>
                <a:gd name="T23" fmla="*/ 0 h 11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115">
                  <a:moveTo>
                    <a:pt x="5" y="113"/>
                  </a:moveTo>
                  <a:cubicBezTo>
                    <a:pt x="11" y="115"/>
                    <a:pt x="17" y="113"/>
                    <a:pt x="21" y="109"/>
                  </a:cubicBezTo>
                  <a:cubicBezTo>
                    <a:pt x="18" y="105"/>
                    <a:pt x="12" y="104"/>
                    <a:pt x="7" y="105"/>
                  </a:cubicBezTo>
                  <a:cubicBezTo>
                    <a:pt x="10" y="103"/>
                    <a:pt x="12" y="100"/>
                    <a:pt x="15" y="99"/>
                  </a:cubicBezTo>
                  <a:cubicBezTo>
                    <a:pt x="11" y="98"/>
                    <a:pt x="7" y="96"/>
                    <a:pt x="3" y="97"/>
                  </a:cubicBezTo>
                  <a:cubicBezTo>
                    <a:pt x="10" y="92"/>
                    <a:pt x="19" y="88"/>
                    <a:pt x="23" y="80"/>
                  </a:cubicBezTo>
                  <a:cubicBezTo>
                    <a:pt x="15" y="80"/>
                    <a:pt x="8" y="84"/>
                    <a:pt x="0" y="85"/>
                  </a:cubicBezTo>
                  <a:cubicBezTo>
                    <a:pt x="8" y="78"/>
                    <a:pt x="17" y="73"/>
                    <a:pt x="22" y="66"/>
                  </a:cubicBezTo>
                  <a:cubicBezTo>
                    <a:pt x="17" y="63"/>
                    <a:pt x="10" y="64"/>
                    <a:pt x="3" y="63"/>
                  </a:cubicBezTo>
                  <a:cubicBezTo>
                    <a:pt x="8" y="58"/>
                    <a:pt x="20" y="52"/>
                    <a:pt x="19" y="44"/>
                  </a:cubicBezTo>
                  <a:cubicBezTo>
                    <a:pt x="13" y="43"/>
                    <a:pt x="8" y="43"/>
                    <a:pt x="3" y="45"/>
                  </a:cubicBezTo>
                  <a:cubicBezTo>
                    <a:pt x="15" y="35"/>
                    <a:pt x="5" y="1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7" name="Freeform 3768">
              <a:extLst>
                <a:ext uri="{FF2B5EF4-FFF2-40B4-BE49-F238E27FC236}">
                  <a16:creationId xmlns:a16="http://schemas.microsoft.com/office/drawing/2014/main" id="{688D810C-F96F-42FE-AAF6-3CE776129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224"/>
              <a:ext cx="12" cy="86"/>
            </a:xfrm>
            <a:custGeom>
              <a:avLst/>
              <a:gdLst>
                <a:gd name="T0" fmla="*/ 12 w 5"/>
                <a:gd name="T1" fmla="*/ 34 h 33"/>
                <a:gd name="T2" fmla="*/ 58 w 5"/>
                <a:gd name="T3" fmla="*/ 584 h 33"/>
                <a:gd name="T4" fmla="*/ 29 w 5"/>
                <a:gd name="T5" fmla="*/ 0 h 33"/>
                <a:gd name="T6" fmla="*/ 58 w 5"/>
                <a:gd name="T7" fmla="*/ 51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3">
                  <a:moveTo>
                    <a:pt x="1" y="2"/>
                  </a:moveTo>
                  <a:cubicBezTo>
                    <a:pt x="3" y="12"/>
                    <a:pt x="0" y="24"/>
                    <a:pt x="4" y="33"/>
                  </a:cubicBezTo>
                  <a:cubicBezTo>
                    <a:pt x="5" y="22"/>
                    <a:pt x="2" y="11"/>
                    <a:pt x="2" y="0"/>
                  </a:cubicBezTo>
                  <a:cubicBezTo>
                    <a:pt x="2" y="10"/>
                    <a:pt x="3" y="20"/>
                    <a:pt x="4" y="29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8" name="Freeform 3769">
              <a:extLst>
                <a:ext uri="{FF2B5EF4-FFF2-40B4-BE49-F238E27FC236}">
                  <a16:creationId xmlns:a16="http://schemas.microsoft.com/office/drawing/2014/main" id="{4358B614-2C12-45D2-B45B-434250DBB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172"/>
              <a:ext cx="44" cy="34"/>
            </a:xfrm>
            <a:custGeom>
              <a:avLst/>
              <a:gdLst>
                <a:gd name="T0" fmla="*/ 0 w 18"/>
                <a:gd name="T1" fmla="*/ 123 h 13"/>
                <a:gd name="T2" fmla="*/ 264 w 18"/>
                <a:gd name="T3" fmla="*/ 34 h 13"/>
                <a:gd name="T4" fmla="*/ 0 w 1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0" y="7"/>
                  </a:moveTo>
                  <a:cubicBezTo>
                    <a:pt x="7" y="13"/>
                    <a:pt x="16" y="9"/>
                    <a:pt x="18" y="2"/>
                  </a:cubicBezTo>
                  <a:cubicBezTo>
                    <a:pt x="12" y="0"/>
                    <a:pt x="6" y="0"/>
                    <a:pt x="0" y="0"/>
                  </a:cubicBezTo>
                </a:path>
              </a:pathLst>
            </a:custGeom>
            <a:solidFill>
              <a:srgbClr val="FDE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9" name="Freeform 3770">
              <a:extLst>
                <a:ext uri="{FF2B5EF4-FFF2-40B4-BE49-F238E27FC236}">
                  <a16:creationId xmlns:a16="http://schemas.microsoft.com/office/drawing/2014/main" id="{2617FD3F-7822-4054-82AB-E6728BD6F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235"/>
              <a:ext cx="44" cy="42"/>
            </a:xfrm>
            <a:custGeom>
              <a:avLst/>
              <a:gdLst>
                <a:gd name="T0" fmla="*/ 90 w 18"/>
                <a:gd name="T1" fmla="*/ 0 h 16"/>
                <a:gd name="T2" fmla="*/ 42 w 18"/>
                <a:gd name="T3" fmla="*/ 21 h 16"/>
                <a:gd name="T4" fmla="*/ 0 w 18"/>
                <a:gd name="T5" fmla="*/ 123 h 16"/>
                <a:gd name="T6" fmla="*/ 132 w 18"/>
                <a:gd name="T7" fmla="*/ 289 h 16"/>
                <a:gd name="T8" fmla="*/ 264 w 18"/>
                <a:gd name="T9" fmla="*/ 123 h 16"/>
                <a:gd name="T10" fmla="*/ 232 w 18"/>
                <a:gd name="T11" fmla="*/ 21 h 16"/>
                <a:gd name="T12" fmla="*/ 90 w 18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6">
                  <a:moveTo>
                    <a:pt x="6" y="0"/>
                  </a:moveTo>
                  <a:cubicBezTo>
                    <a:pt x="5" y="0"/>
                    <a:pt x="4" y="0"/>
                    <a:pt x="3" y="1"/>
                  </a:cubicBezTo>
                  <a:cubicBezTo>
                    <a:pt x="1" y="2"/>
                    <a:pt x="0" y="5"/>
                    <a:pt x="0" y="7"/>
                  </a:cubicBezTo>
                  <a:cubicBezTo>
                    <a:pt x="0" y="12"/>
                    <a:pt x="4" y="16"/>
                    <a:pt x="9" y="16"/>
                  </a:cubicBezTo>
                  <a:cubicBezTo>
                    <a:pt x="14" y="16"/>
                    <a:pt x="18" y="12"/>
                    <a:pt x="18" y="7"/>
                  </a:cubicBezTo>
                  <a:cubicBezTo>
                    <a:pt x="18" y="5"/>
                    <a:pt x="17" y="3"/>
                    <a:pt x="16" y="1"/>
                  </a:cubicBezTo>
                  <a:cubicBezTo>
                    <a:pt x="13" y="1"/>
                    <a:pt x="10" y="0"/>
                    <a:pt x="6" y="0"/>
                  </a:cubicBezTo>
                  <a:close/>
                </a:path>
              </a:pathLst>
            </a:custGeom>
            <a:solidFill>
              <a:srgbClr val="AFA5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50" name="Freeform 3771">
              <a:extLst>
                <a:ext uri="{FF2B5EF4-FFF2-40B4-BE49-F238E27FC236}">
                  <a16:creationId xmlns:a16="http://schemas.microsoft.com/office/drawing/2014/main" id="{8884F9CD-DDA2-4962-8A88-C3B0F0DEA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238"/>
              <a:ext cx="122" cy="42"/>
            </a:xfrm>
            <a:custGeom>
              <a:avLst/>
              <a:gdLst>
                <a:gd name="T0" fmla="*/ 303 w 50"/>
                <a:gd name="T1" fmla="*/ 0 h 16"/>
                <a:gd name="T2" fmla="*/ 637 w 50"/>
                <a:gd name="T3" fmla="*/ 110 h 16"/>
                <a:gd name="T4" fmla="*/ 637 w 50"/>
                <a:gd name="T5" fmla="*/ 221 h 16"/>
                <a:gd name="T6" fmla="*/ 273 w 50"/>
                <a:gd name="T7" fmla="*/ 289 h 16"/>
                <a:gd name="T8" fmla="*/ 0 w 50"/>
                <a:gd name="T9" fmla="*/ 110 h 16"/>
                <a:gd name="T10" fmla="*/ 303 w 50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6">
                  <a:moveTo>
                    <a:pt x="21" y="0"/>
                  </a:moveTo>
                  <a:cubicBezTo>
                    <a:pt x="37" y="0"/>
                    <a:pt x="39" y="4"/>
                    <a:pt x="44" y="6"/>
                  </a:cubicBezTo>
                  <a:cubicBezTo>
                    <a:pt x="50" y="9"/>
                    <a:pt x="48" y="11"/>
                    <a:pt x="44" y="12"/>
                  </a:cubicBezTo>
                  <a:cubicBezTo>
                    <a:pt x="39" y="12"/>
                    <a:pt x="28" y="15"/>
                    <a:pt x="19" y="16"/>
                  </a:cubicBezTo>
                  <a:cubicBezTo>
                    <a:pt x="10" y="16"/>
                    <a:pt x="0" y="6"/>
                    <a:pt x="0" y="6"/>
                  </a:cubicBezTo>
                  <a:cubicBezTo>
                    <a:pt x="0" y="6"/>
                    <a:pt x="6" y="0"/>
                    <a:pt x="21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51" name="Oval 3772">
              <a:extLst>
                <a:ext uri="{FF2B5EF4-FFF2-40B4-BE49-F238E27FC236}">
                  <a16:creationId xmlns:a16="http://schemas.microsoft.com/office/drawing/2014/main" id="{E091D7E5-4CA5-4861-AE55-FE00F5A9B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4" y="1251"/>
              <a:ext cx="12" cy="13"/>
            </a:xfrm>
            <a:prstGeom prst="ellipse">
              <a:avLst/>
            </a:prstGeom>
            <a:solidFill>
              <a:srgbClr val="58585A"/>
            </a:solidFill>
            <a:ln w="4763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652" name="Oval 3773">
              <a:extLst>
                <a:ext uri="{FF2B5EF4-FFF2-40B4-BE49-F238E27FC236}">
                  <a16:creationId xmlns:a16="http://schemas.microsoft.com/office/drawing/2014/main" id="{02B1B109-578F-4B0B-AB33-D9B958720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1246"/>
              <a:ext cx="12" cy="10"/>
            </a:xfrm>
            <a:prstGeom prst="ellipse">
              <a:avLst/>
            </a:prstGeom>
            <a:solidFill>
              <a:srgbClr val="FFFFFF"/>
            </a:solidFill>
            <a:ln w="4763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6653" name="Freeform 3774">
              <a:extLst>
                <a:ext uri="{FF2B5EF4-FFF2-40B4-BE49-F238E27FC236}">
                  <a16:creationId xmlns:a16="http://schemas.microsoft.com/office/drawing/2014/main" id="{3B0E7F5F-06C6-46E9-89A4-4672E2EA1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556"/>
              <a:ext cx="125" cy="13"/>
            </a:xfrm>
            <a:custGeom>
              <a:avLst/>
              <a:gdLst>
                <a:gd name="T0" fmla="*/ 0 w 51"/>
                <a:gd name="T1" fmla="*/ 0 h 5"/>
                <a:gd name="T2" fmla="*/ 324 w 51"/>
                <a:gd name="T3" fmla="*/ 0 h 5"/>
                <a:gd name="T4" fmla="*/ 750 w 51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5">
                  <a:moveTo>
                    <a:pt x="0" y="0"/>
                  </a:moveTo>
                  <a:cubicBezTo>
                    <a:pt x="8" y="2"/>
                    <a:pt x="15" y="0"/>
                    <a:pt x="22" y="0"/>
                  </a:cubicBezTo>
                  <a:cubicBezTo>
                    <a:pt x="32" y="1"/>
                    <a:pt x="40" y="1"/>
                    <a:pt x="51" y="5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54" name="Freeform 3775">
              <a:extLst>
                <a:ext uri="{FF2B5EF4-FFF2-40B4-BE49-F238E27FC236}">
                  <a16:creationId xmlns:a16="http://schemas.microsoft.com/office/drawing/2014/main" id="{5ED27F85-C06D-4D8C-B02A-335B52CA7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191"/>
              <a:ext cx="137" cy="39"/>
            </a:xfrm>
            <a:custGeom>
              <a:avLst/>
              <a:gdLst>
                <a:gd name="T0" fmla="*/ 0 w 56"/>
                <a:gd name="T1" fmla="*/ 195 h 15"/>
                <a:gd name="T2" fmla="*/ 820 w 56"/>
                <a:gd name="T3" fmla="*/ 26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5">
                  <a:moveTo>
                    <a:pt x="0" y="11"/>
                  </a:moveTo>
                  <a:cubicBezTo>
                    <a:pt x="14" y="7"/>
                    <a:pt x="44" y="0"/>
                    <a:pt x="56" y="15"/>
                  </a:cubicBezTo>
                </a:path>
              </a:pathLst>
            </a:custGeom>
            <a:noFill/>
            <a:ln w="15875" cap="rnd">
              <a:solidFill>
                <a:srgbClr val="A6A5A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55" name="Freeform 3776">
              <a:extLst>
                <a:ext uri="{FF2B5EF4-FFF2-40B4-BE49-F238E27FC236}">
                  <a16:creationId xmlns:a16="http://schemas.microsoft.com/office/drawing/2014/main" id="{7CDA8D4C-1B08-4E19-8E5D-FDD20BC09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256"/>
              <a:ext cx="47" cy="44"/>
            </a:xfrm>
            <a:custGeom>
              <a:avLst/>
              <a:gdLst>
                <a:gd name="T0" fmla="*/ 287 w 19"/>
                <a:gd name="T1" fmla="*/ 155 h 17"/>
                <a:gd name="T2" fmla="*/ 257 w 19"/>
                <a:gd name="T3" fmla="*/ 34 h 17"/>
                <a:gd name="T4" fmla="*/ 195 w 19"/>
                <a:gd name="T5" fmla="*/ 21 h 17"/>
                <a:gd name="T6" fmla="*/ 74 w 19"/>
                <a:gd name="T7" fmla="*/ 0 h 17"/>
                <a:gd name="T8" fmla="*/ 12 w 19"/>
                <a:gd name="T9" fmla="*/ 106 h 17"/>
                <a:gd name="T10" fmla="*/ 134 w 19"/>
                <a:gd name="T11" fmla="*/ 295 h 17"/>
                <a:gd name="T12" fmla="*/ 287 w 19"/>
                <a:gd name="T13" fmla="*/ 155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7">
                  <a:moveTo>
                    <a:pt x="19" y="9"/>
                  </a:moveTo>
                  <a:cubicBezTo>
                    <a:pt x="19" y="6"/>
                    <a:pt x="19" y="4"/>
                    <a:pt x="17" y="2"/>
                  </a:cubicBezTo>
                  <a:cubicBezTo>
                    <a:pt x="16" y="1"/>
                    <a:pt x="14" y="1"/>
                    <a:pt x="13" y="1"/>
                  </a:cubicBezTo>
                  <a:cubicBezTo>
                    <a:pt x="10" y="0"/>
                    <a:pt x="7" y="0"/>
                    <a:pt x="5" y="0"/>
                  </a:cubicBezTo>
                  <a:cubicBezTo>
                    <a:pt x="3" y="2"/>
                    <a:pt x="1" y="4"/>
                    <a:pt x="1" y="6"/>
                  </a:cubicBezTo>
                  <a:cubicBezTo>
                    <a:pt x="0" y="11"/>
                    <a:pt x="4" y="16"/>
                    <a:pt x="9" y="17"/>
                  </a:cubicBezTo>
                  <a:cubicBezTo>
                    <a:pt x="14" y="17"/>
                    <a:pt x="18" y="14"/>
                    <a:pt x="19" y="9"/>
                  </a:cubicBezTo>
                  <a:close/>
                </a:path>
              </a:pathLst>
            </a:custGeom>
            <a:solidFill>
              <a:srgbClr val="AFA5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56" name="Freeform 3777">
              <a:extLst>
                <a:ext uri="{FF2B5EF4-FFF2-40B4-BE49-F238E27FC236}">
                  <a16:creationId xmlns:a16="http://schemas.microsoft.com/office/drawing/2014/main" id="{961B3A92-1A3B-49AA-A5D5-55ECAE709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254"/>
              <a:ext cx="120" cy="49"/>
            </a:xfrm>
            <a:custGeom>
              <a:avLst/>
              <a:gdLst>
                <a:gd name="T0" fmla="*/ 438 w 49"/>
                <a:gd name="T1" fmla="*/ 54 h 19"/>
                <a:gd name="T2" fmla="*/ 91 w 49"/>
                <a:gd name="T3" fmla="*/ 88 h 19"/>
                <a:gd name="T4" fmla="*/ 91 w 49"/>
                <a:gd name="T5" fmla="*/ 186 h 19"/>
                <a:gd name="T6" fmla="*/ 426 w 49"/>
                <a:gd name="T7" fmla="*/ 307 h 19"/>
                <a:gd name="T8" fmla="*/ 720 w 49"/>
                <a:gd name="T9" fmla="*/ 186 h 19"/>
                <a:gd name="T10" fmla="*/ 438 w 49"/>
                <a:gd name="T11" fmla="*/ 54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30" y="3"/>
                  </a:moveTo>
                  <a:cubicBezTo>
                    <a:pt x="15" y="0"/>
                    <a:pt x="12" y="4"/>
                    <a:pt x="6" y="5"/>
                  </a:cubicBezTo>
                  <a:cubicBezTo>
                    <a:pt x="0" y="7"/>
                    <a:pt x="1" y="10"/>
                    <a:pt x="6" y="11"/>
                  </a:cubicBezTo>
                  <a:cubicBezTo>
                    <a:pt x="10" y="12"/>
                    <a:pt x="20" y="17"/>
                    <a:pt x="29" y="18"/>
                  </a:cubicBezTo>
                  <a:cubicBezTo>
                    <a:pt x="39" y="19"/>
                    <a:pt x="49" y="11"/>
                    <a:pt x="49" y="11"/>
                  </a:cubicBezTo>
                  <a:cubicBezTo>
                    <a:pt x="49" y="11"/>
                    <a:pt x="45" y="5"/>
                    <a:pt x="30" y="3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57" name="Freeform 3778">
              <a:extLst>
                <a:ext uri="{FF2B5EF4-FFF2-40B4-BE49-F238E27FC236}">
                  <a16:creationId xmlns:a16="http://schemas.microsoft.com/office/drawing/2014/main" id="{D67210F9-4F84-4611-A373-0C0FF228A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272"/>
              <a:ext cx="12" cy="13"/>
            </a:xfrm>
            <a:custGeom>
              <a:avLst/>
              <a:gdLst>
                <a:gd name="T0" fmla="*/ 70 w 5"/>
                <a:gd name="T1" fmla="*/ 55 h 5"/>
                <a:gd name="T2" fmla="*/ 41 w 5"/>
                <a:gd name="T3" fmla="*/ 0 h 5"/>
                <a:gd name="T4" fmla="*/ 0 w 5"/>
                <a:gd name="T5" fmla="*/ 34 h 5"/>
                <a:gd name="T6" fmla="*/ 29 w 5"/>
                <a:gd name="T7" fmla="*/ 88 h 5"/>
                <a:gd name="T8" fmla="*/ 70 w 5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2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58585A"/>
            </a:solidFill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658" name="Freeform 3779">
              <a:extLst>
                <a:ext uri="{FF2B5EF4-FFF2-40B4-BE49-F238E27FC236}">
                  <a16:creationId xmlns:a16="http://schemas.microsoft.com/office/drawing/2014/main" id="{6704E31C-3B69-4AC7-A910-5EC005172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1269"/>
              <a:ext cx="12" cy="11"/>
            </a:xfrm>
            <a:custGeom>
              <a:avLst/>
              <a:gdLst>
                <a:gd name="T0" fmla="*/ 12 w 5"/>
                <a:gd name="T1" fmla="*/ 47 h 4"/>
                <a:gd name="T2" fmla="*/ 41 w 5"/>
                <a:gd name="T3" fmla="*/ 0 h 4"/>
                <a:gd name="T4" fmla="*/ 70 w 5"/>
                <a:gd name="T5" fmla="*/ 47 h 4"/>
                <a:gd name="T6" fmla="*/ 29 w 5"/>
                <a:gd name="T7" fmla="*/ 83 h 4"/>
                <a:gd name="T8" fmla="*/ 12 w 5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4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659" name="Freeform 3780">
              <a:extLst>
                <a:ext uri="{FF2B5EF4-FFF2-40B4-BE49-F238E27FC236}">
                  <a16:creationId xmlns:a16="http://schemas.microsoft.com/office/drawing/2014/main" id="{C62E7757-4338-4C38-BA1E-6D28FDAD9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3688"/>
              <a:ext cx="22" cy="42"/>
            </a:xfrm>
            <a:custGeom>
              <a:avLst/>
              <a:gdLst>
                <a:gd name="T0" fmla="*/ 132 w 9"/>
                <a:gd name="T1" fmla="*/ 0 h 16"/>
                <a:gd name="T2" fmla="*/ 0 w 9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7" y="6"/>
                    <a:pt x="3" y="13"/>
                    <a:pt x="0" y="16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0" name="Freeform 3781">
              <a:extLst>
                <a:ext uri="{FF2B5EF4-FFF2-40B4-BE49-F238E27FC236}">
                  <a16:creationId xmlns:a16="http://schemas.microsoft.com/office/drawing/2014/main" id="{B6555AB3-4EFB-4F44-B127-67794D676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279"/>
              <a:ext cx="44" cy="104"/>
            </a:xfrm>
            <a:custGeom>
              <a:avLst/>
              <a:gdLst>
                <a:gd name="T0" fmla="*/ 264 w 18"/>
                <a:gd name="T1" fmla="*/ 0 h 40"/>
                <a:gd name="T2" fmla="*/ 59 w 18"/>
                <a:gd name="T3" fmla="*/ 70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0">
                  <a:moveTo>
                    <a:pt x="18" y="0"/>
                  </a:moveTo>
                  <a:cubicBezTo>
                    <a:pt x="5" y="11"/>
                    <a:pt x="0" y="23"/>
                    <a:pt x="4" y="40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1" name="Freeform 3782">
              <a:extLst>
                <a:ext uri="{FF2B5EF4-FFF2-40B4-BE49-F238E27FC236}">
                  <a16:creationId xmlns:a16="http://schemas.microsoft.com/office/drawing/2014/main" id="{3E6349DC-3318-425C-94C0-79EA92D3D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471"/>
              <a:ext cx="32" cy="328"/>
            </a:xfrm>
            <a:custGeom>
              <a:avLst/>
              <a:gdLst>
                <a:gd name="T0" fmla="*/ 12 w 13"/>
                <a:gd name="T1" fmla="*/ 2223 h 126"/>
                <a:gd name="T2" fmla="*/ 162 w 13"/>
                <a:gd name="T3" fmla="*/ 0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6">
                  <a:moveTo>
                    <a:pt x="1" y="126"/>
                  </a:moveTo>
                  <a:cubicBezTo>
                    <a:pt x="13" y="77"/>
                    <a:pt x="0" y="43"/>
                    <a:pt x="11" y="0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2" name="Freeform 3783">
              <a:extLst>
                <a:ext uri="{FF2B5EF4-FFF2-40B4-BE49-F238E27FC236}">
                  <a16:creationId xmlns:a16="http://schemas.microsoft.com/office/drawing/2014/main" id="{65FDBBAC-3E74-4F20-9CA2-F97C05623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799"/>
              <a:ext cx="37" cy="149"/>
            </a:xfrm>
            <a:custGeom>
              <a:avLst/>
              <a:gdLst>
                <a:gd name="T0" fmla="*/ 183 w 15"/>
                <a:gd name="T1" fmla="*/ 965 h 57"/>
                <a:gd name="T2" fmla="*/ 30 w 15"/>
                <a:gd name="T3" fmla="*/ 855 h 57"/>
                <a:gd name="T4" fmla="*/ 224 w 15"/>
                <a:gd name="T5" fmla="*/ 0 h 57"/>
                <a:gd name="T6" fmla="*/ 183 w 15"/>
                <a:gd name="T7" fmla="*/ 965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7">
                  <a:moveTo>
                    <a:pt x="12" y="54"/>
                  </a:moveTo>
                  <a:cubicBezTo>
                    <a:pt x="0" y="57"/>
                    <a:pt x="0" y="54"/>
                    <a:pt x="2" y="48"/>
                  </a:cubicBezTo>
                  <a:cubicBezTo>
                    <a:pt x="6" y="35"/>
                    <a:pt x="11" y="19"/>
                    <a:pt x="15" y="0"/>
                  </a:cubicBezTo>
                  <a:cubicBezTo>
                    <a:pt x="13" y="40"/>
                    <a:pt x="12" y="54"/>
                    <a:pt x="12" y="54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3" name="Freeform 3784">
              <a:extLst>
                <a:ext uri="{FF2B5EF4-FFF2-40B4-BE49-F238E27FC236}">
                  <a16:creationId xmlns:a16="http://schemas.microsoft.com/office/drawing/2014/main" id="{D191FE7C-B7CA-450D-93E4-13996E2D6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574"/>
              <a:ext cx="801" cy="2179"/>
            </a:xfrm>
            <a:custGeom>
              <a:avLst/>
              <a:gdLst>
                <a:gd name="T0" fmla="*/ 4777 w 328"/>
                <a:gd name="T1" fmla="*/ 0 h 836"/>
                <a:gd name="T2" fmla="*/ 4747 w 328"/>
                <a:gd name="T3" fmla="*/ 740 h 836"/>
                <a:gd name="T4" fmla="*/ 4718 w 328"/>
                <a:gd name="T5" fmla="*/ 782 h 836"/>
                <a:gd name="T6" fmla="*/ 4139 w 328"/>
                <a:gd name="T7" fmla="*/ 1488 h 836"/>
                <a:gd name="T8" fmla="*/ 2857 w 328"/>
                <a:gd name="T9" fmla="*/ 2161 h 836"/>
                <a:gd name="T10" fmla="*/ 2100 w 328"/>
                <a:gd name="T11" fmla="*/ 2513 h 836"/>
                <a:gd name="T12" fmla="*/ 786 w 328"/>
                <a:gd name="T13" fmla="*/ 3967 h 836"/>
                <a:gd name="T14" fmla="*/ 554 w 328"/>
                <a:gd name="T15" fmla="*/ 6196 h 836"/>
                <a:gd name="T16" fmla="*/ 190 w 328"/>
                <a:gd name="T17" fmla="*/ 9084 h 836"/>
                <a:gd name="T18" fmla="*/ 252 w 328"/>
                <a:gd name="T19" fmla="*/ 11583 h 836"/>
                <a:gd name="T20" fmla="*/ 745 w 328"/>
                <a:gd name="T21" fmla="*/ 12091 h 836"/>
                <a:gd name="T22" fmla="*/ 2391 w 328"/>
                <a:gd name="T23" fmla="*/ 11773 h 836"/>
                <a:gd name="T24" fmla="*/ 2391 w 328"/>
                <a:gd name="T25" fmla="*/ 11794 h 836"/>
                <a:gd name="T26" fmla="*/ 2374 w 328"/>
                <a:gd name="T27" fmla="*/ 11862 h 836"/>
                <a:gd name="T28" fmla="*/ 2361 w 328"/>
                <a:gd name="T29" fmla="*/ 12289 h 836"/>
                <a:gd name="T30" fmla="*/ 2445 w 328"/>
                <a:gd name="T31" fmla="*/ 14362 h 836"/>
                <a:gd name="T32" fmla="*/ 2344 w 328"/>
                <a:gd name="T33" fmla="*/ 14802 h 8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28" h="836">
                  <a:moveTo>
                    <a:pt x="328" y="0"/>
                  </a:moveTo>
                  <a:cubicBezTo>
                    <a:pt x="327" y="10"/>
                    <a:pt x="326" y="34"/>
                    <a:pt x="326" y="42"/>
                  </a:cubicBezTo>
                  <a:cubicBezTo>
                    <a:pt x="324" y="44"/>
                    <a:pt x="324" y="44"/>
                    <a:pt x="324" y="44"/>
                  </a:cubicBezTo>
                  <a:cubicBezTo>
                    <a:pt x="318" y="50"/>
                    <a:pt x="301" y="76"/>
                    <a:pt x="284" y="84"/>
                  </a:cubicBezTo>
                  <a:cubicBezTo>
                    <a:pt x="260" y="96"/>
                    <a:pt x="207" y="117"/>
                    <a:pt x="196" y="122"/>
                  </a:cubicBezTo>
                  <a:cubicBezTo>
                    <a:pt x="177" y="132"/>
                    <a:pt x="162" y="138"/>
                    <a:pt x="144" y="142"/>
                  </a:cubicBezTo>
                  <a:cubicBezTo>
                    <a:pt x="126" y="146"/>
                    <a:pt x="91" y="151"/>
                    <a:pt x="54" y="224"/>
                  </a:cubicBezTo>
                  <a:cubicBezTo>
                    <a:pt x="37" y="258"/>
                    <a:pt x="39" y="308"/>
                    <a:pt x="38" y="350"/>
                  </a:cubicBezTo>
                  <a:cubicBezTo>
                    <a:pt x="37" y="383"/>
                    <a:pt x="27" y="442"/>
                    <a:pt x="13" y="513"/>
                  </a:cubicBezTo>
                  <a:cubicBezTo>
                    <a:pt x="0" y="565"/>
                    <a:pt x="16" y="628"/>
                    <a:pt x="17" y="654"/>
                  </a:cubicBezTo>
                  <a:cubicBezTo>
                    <a:pt x="19" y="679"/>
                    <a:pt x="34" y="677"/>
                    <a:pt x="51" y="683"/>
                  </a:cubicBezTo>
                  <a:cubicBezTo>
                    <a:pt x="65" y="687"/>
                    <a:pt x="115" y="677"/>
                    <a:pt x="164" y="665"/>
                  </a:cubicBezTo>
                  <a:cubicBezTo>
                    <a:pt x="164" y="666"/>
                    <a:pt x="164" y="666"/>
                    <a:pt x="164" y="666"/>
                  </a:cubicBezTo>
                  <a:cubicBezTo>
                    <a:pt x="164" y="667"/>
                    <a:pt x="164" y="669"/>
                    <a:pt x="163" y="670"/>
                  </a:cubicBezTo>
                  <a:cubicBezTo>
                    <a:pt x="163" y="677"/>
                    <a:pt x="162" y="685"/>
                    <a:pt x="162" y="694"/>
                  </a:cubicBezTo>
                  <a:cubicBezTo>
                    <a:pt x="158" y="763"/>
                    <a:pt x="168" y="811"/>
                    <a:pt x="168" y="811"/>
                  </a:cubicBezTo>
                  <a:cubicBezTo>
                    <a:pt x="167" y="813"/>
                    <a:pt x="164" y="823"/>
                    <a:pt x="161" y="836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4" name="Freeform 3785">
              <a:extLst>
                <a:ext uri="{FF2B5EF4-FFF2-40B4-BE49-F238E27FC236}">
                  <a16:creationId xmlns:a16="http://schemas.microsoft.com/office/drawing/2014/main" id="{8BC459A6-04BC-492F-8E16-62E4151F1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1637"/>
              <a:ext cx="709" cy="2116"/>
            </a:xfrm>
            <a:custGeom>
              <a:avLst/>
              <a:gdLst>
                <a:gd name="T0" fmla="*/ 4149 w 290"/>
                <a:gd name="T1" fmla="*/ 14369 h 812"/>
                <a:gd name="T2" fmla="*/ 4225 w 290"/>
                <a:gd name="T3" fmla="*/ 12386 h 812"/>
                <a:gd name="T4" fmla="*/ 4005 w 290"/>
                <a:gd name="T5" fmla="*/ 10635 h 812"/>
                <a:gd name="T6" fmla="*/ 4017 w 290"/>
                <a:gd name="T7" fmla="*/ 7747 h 812"/>
                <a:gd name="T8" fmla="*/ 3963 w 290"/>
                <a:gd name="T9" fmla="*/ 6212 h 812"/>
                <a:gd name="T10" fmla="*/ 3902 w 290"/>
                <a:gd name="T11" fmla="*/ 3911 h 812"/>
                <a:gd name="T12" fmla="*/ 2804 w 290"/>
                <a:gd name="T13" fmla="*/ 2072 h 812"/>
                <a:gd name="T14" fmla="*/ 1961 w 290"/>
                <a:gd name="T15" fmla="*/ 1733 h 812"/>
                <a:gd name="T16" fmla="*/ 658 w 290"/>
                <a:gd name="T17" fmla="*/ 1061 h 812"/>
                <a:gd name="T18" fmla="*/ 59 w 290"/>
                <a:gd name="T19" fmla="*/ 354 h 812"/>
                <a:gd name="T20" fmla="*/ 42 w 290"/>
                <a:gd name="T21" fmla="*/ 318 h 812"/>
                <a:gd name="T22" fmla="*/ 0 w 290"/>
                <a:gd name="T23" fmla="*/ 0 h 8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0" h="812">
                  <a:moveTo>
                    <a:pt x="284" y="812"/>
                  </a:moveTo>
                  <a:cubicBezTo>
                    <a:pt x="285" y="789"/>
                    <a:pt x="290" y="725"/>
                    <a:pt x="289" y="700"/>
                  </a:cubicBezTo>
                  <a:cubicBezTo>
                    <a:pt x="288" y="670"/>
                    <a:pt x="275" y="636"/>
                    <a:pt x="274" y="601"/>
                  </a:cubicBezTo>
                  <a:cubicBezTo>
                    <a:pt x="273" y="566"/>
                    <a:pt x="279" y="479"/>
                    <a:pt x="275" y="438"/>
                  </a:cubicBezTo>
                  <a:cubicBezTo>
                    <a:pt x="271" y="397"/>
                    <a:pt x="268" y="369"/>
                    <a:pt x="271" y="351"/>
                  </a:cubicBezTo>
                  <a:cubicBezTo>
                    <a:pt x="273" y="304"/>
                    <a:pt x="275" y="258"/>
                    <a:pt x="267" y="221"/>
                  </a:cubicBezTo>
                  <a:cubicBezTo>
                    <a:pt x="249" y="141"/>
                    <a:pt x="210" y="121"/>
                    <a:pt x="192" y="117"/>
                  </a:cubicBezTo>
                  <a:cubicBezTo>
                    <a:pt x="174" y="113"/>
                    <a:pt x="150" y="108"/>
                    <a:pt x="134" y="98"/>
                  </a:cubicBezTo>
                  <a:cubicBezTo>
                    <a:pt x="122" y="92"/>
                    <a:pt x="62" y="69"/>
                    <a:pt x="45" y="60"/>
                  </a:cubicBezTo>
                  <a:cubicBezTo>
                    <a:pt x="29" y="52"/>
                    <a:pt x="10" y="26"/>
                    <a:pt x="4" y="20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2" y="10"/>
                    <a:pt x="1" y="1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5" name="Freeform 3786">
              <a:extLst>
                <a:ext uri="{FF2B5EF4-FFF2-40B4-BE49-F238E27FC236}">
                  <a16:creationId xmlns:a16="http://schemas.microsoft.com/office/drawing/2014/main" id="{6E02C976-72DD-475F-837A-5F881444D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3472"/>
              <a:ext cx="63" cy="281"/>
            </a:xfrm>
            <a:custGeom>
              <a:avLst/>
              <a:gdLst>
                <a:gd name="T0" fmla="*/ 111 w 26"/>
                <a:gd name="T1" fmla="*/ 1902 h 108"/>
                <a:gd name="T2" fmla="*/ 0 w 26"/>
                <a:gd name="T3" fmla="*/ 1462 h 108"/>
                <a:gd name="T4" fmla="*/ 111 w 26"/>
                <a:gd name="T5" fmla="*/ 0 h 108"/>
                <a:gd name="T6" fmla="*/ 111 w 26"/>
                <a:gd name="T7" fmla="*/ 0 h 108"/>
                <a:gd name="T8" fmla="*/ 371 w 26"/>
                <a:gd name="T9" fmla="*/ 1902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08">
                  <a:moveTo>
                    <a:pt x="8" y="108"/>
                  </a:moveTo>
                  <a:cubicBezTo>
                    <a:pt x="4" y="95"/>
                    <a:pt x="2" y="85"/>
                    <a:pt x="0" y="83"/>
                  </a:cubicBezTo>
                  <a:cubicBezTo>
                    <a:pt x="0" y="83"/>
                    <a:pt x="7" y="5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0" y="33"/>
                    <a:pt x="22" y="89"/>
                    <a:pt x="26" y="108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6" name="Freeform 3787">
              <a:extLst>
                <a:ext uri="{FF2B5EF4-FFF2-40B4-BE49-F238E27FC236}">
                  <a16:creationId xmlns:a16="http://schemas.microsoft.com/office/drawing/2014/main" id="{4161F8DB-A7F6-4D9A-9C66-899177A36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574"/>
              <a:ext cx="83" cy="29"/>
            </a:xfrm>
            <a:custGeom>
              <a:avLst/>
              <a:gdLst>
                <a:gd name="T0" fmla="*/ 0 w 34"/>
                <a:gd name="T1" fmla="*/ 111 h 11"/>
                <a:gd name="T2" fmla="*/ 496 w 34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1">
                  <a:moveTo>
                    <a:pt x="0" y="6"/>
                  </a:moveTo>
                  <a:cubicBezTo>
                    <a:pt x="11" y="0"/>
                    <a:pt x="29" y="3"/>
                    <a:pt x="34" y="11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7" name="Freeform 3788">
              <a:extLst>
                <a:ext uri="{FF2B5EF4-FFF2-40B4-BE49-F238E27FC236}">
                  <a16:creationId xmlns:a16="http://schemas.microsoft.com/office/drawing/2014/main" id="{A3E24707-C7B8-4324-A1F6-1FDD2BB0B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3531"/>
              <a:ext cx="61" cy="16"/>
            </a:xfrm>
            <a:custGeom>
              <a:avLst/>
              <a:gdLst>
                <a:gd name="T0" fmla="*/ 0 w 25"/>
                <a:gd name="T1" fmla="*/ 115 h 6"/>
                <a:gd name="T2" fmla="*/ 364 w 2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6" y="0"/>
                    <a:pt x="19" y="0"/>
                    <a:pt x="25" y="6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8" name="Freeform 3789">
              <a:extLst>
                <a:ext uri="{FF2B5EF4-FFF2-40B4-BE49-F238E27FC236}">
                  <a16:creationId xmlns:a16="http://schemas.microsoft.com/office/drawing/2014/main" id="{B3D28DDD-425A-4B1D-8135-5DA2BB15A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3537"/>
              <a:ext cx="44" cy="39"/>
            </a:xfrm>
            <a:custGeom>
              <a:avLst/>
              <a:gdLst>
                <a:gd name="T0" fmla="*/ 232 w 18"/>
                <a:gd name="T1" fmla="*/ 21 h 15"/>
                <a:gd name="T2" fmla="*/ 264 w 18"/>
                <a:gd name="T3" fmla="*/ 109 h 15"/>
                <a:gd name="T4" fmla="*/ 132 w 18"/>
                <a:gd name="T5" fmla="*/ 263 h 15"/>
                <a:gd name="T6" fmla="*/ 0 w 18"/>
                <a:gd name="T7" fmla="*/ 109 h 15"/>
                <a:gd name="T8" fmla="*/ 42 w 1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16" y="1"/>
                  </a:moveTo>
                  <a:cubicBezTo>
                    <a:pt x="17" y="2"/>
                    <a:pt x="18" y="4"/>
                    <a:pt x="18" y="6"/>
                  </a:cubicBezTo>
                  <a:cubicBezTo>
                    <a:pt x="18" y="11"/>
                    <a:pt x="14" y="15"/>
                    <a:pt x="9" y="15"/>
                  </a:cubicBezTo>
                  <a:cubicBezTo>
                    <a:pt x="4" y="15"/>
                    <a:pt x="0" y="11"/>
                    <a:pt x="0" y="6"/>
                  </a:cubicBezTo>
                  <a:cubicBezTo>
                    <a:pt x="0" y="4"/>
                    <a:pt x="1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9" name="Freeform 3790">
              <a:extLst>
                <a:ext uri="{FF2B5EF4-FFF2-40B4-BE49-F238E27FC236}">
                  <a16:creationId xmlns:a16="http://schemas.microsoft.com/office/drawing/2014/main" id="{B3EE5BAE-8783-4205-96B3-0A17AD208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882"/>
              <a:ext cx="41" cy="70"/>
            </a:xfrm>
            <a:custGeom>
              <a:avLst/>
              <a:gdLst>
                <a:gd name="T0" fmla="*/ 99 w 17"/>
                <a:gd name="T1" fmla="*/ 451 h 27"/>
                <a:gd name="T2" fmla="*/ 227 w 17"/>
                <a:gd name="T3" fmla="*/ 469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7" y="26"/>
                  </a:moveTo>
                  <a:cubicBezTo>
                    <a:pt x="0" y="9"/>
                    <a:pt x="17" y="0"/>
                    <a:pt x="16" y="27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0" name="Freeform 3791">
              <a:extLst>
                <a:ext uri="{FF2B5EF4-FFF2-40B4-BE49-F238E27FC236}">
                  <a16:creationId xmlns:a16="http://schemas.microsoft.com/office/drawing/2014/main" id="{14F4B68D-EC73-4D2D-8532-4E42D0432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473"/>
              <a:ext cx="17" cy="32"/>
            </a:xfrm>
            <a:custGeom>
              <a:avLst/>
              <a:gdLst>
                <a:gd name="T0" fmla="*/ 0 w 7"/>
                <a:gd name="T1" fmla="*/ 227 h 12"/>
                <a:gd name="T2" fmla="*/ 100 w 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12"/>
                  </a:moveTo>
                  <a:cubicBezTo>
                    <a:pt x="2" y="7"/>
                    <a:pt x="5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1" name="Freeform 3792">
              <a:extLst>
                <a:ext uri="{FF2B5EF4-FFF2-40B4-BE49-F238E27FC236}">
                  <a16:creationId xmlns:a16="http://schemas.microsoft.com/office/drawing/2014/main" id="{E4B0A960-495E-496B-9176-C33A5A908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476"/>
              <a:ext cx="22" cy="21"/>
            </a:xfrm>
            <a:custGeom>
              <a:avLst/>
              <a:gdLst>
                <a:gd name="T0" fmla="*/ 132 w 9"/>
                <a:gd name="T1" fmla="*/ 144 h 8"/>
                <a:gd name="T2" fmla="*/ 0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2" name="Freeform 3793">
              <a:extLst>
                <a:ext uri="{FF2B5EF4-FFF2-40B4-BE49-F238E27FC236}">
                  <a16:creationId xmlns:a16="http://schemas.microsoft.com/office/drawing/2014/main" id="{BC307627-B207-428A-920C-E6661EBAF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3281"/>
              <a:ext cx="27" cy="24"/>
            </a:xfrm>
            <a:custGeom>
              <a:avLst/>
              <a:gdLst>
                <a:gd name="T0" fmla="*/ 162 w 11"/>
                <a:gd name="T1" fmla="*/ 77 h 9"/>
                <a:gd name="T2" fmla="*/ 0 w 11"/>
                <a:gd name="T3" fmla="*/ 77 h 9"/>
                <a:gd name="T4" fmla="*/ 91 w 11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1" y="4"/>
                  </a:moveTo>
                  <a:cubicBezTo>
                    <a:pt x="7" y="1"/>
                    <a:pt x="4" y="0"/>
                    <a:pt x="0" y="4"/>
                  </a:cubicBezTo>
                  <a:cubicBezTo>
                    <a:pt x="2" y="6"/>
                    <a:pt x="4" y="8"/>
                    <a:pt x="6" y="9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3" name="Freeform 3794">
              <a:extLst>
                <a:ext uri="{FF2B5EF4-FFF2-40B4-BE49-F238E27FC236}">
                  <a16:creationId xmlns:a16="http://schemas.microsoft.com/office/drawing/2014/main" id="{87C16703-EA70-4413-8315-7676BB5C6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344"/>
              <a:ext cx="36" cy="26"/>
            </a:xfrm>
            <a:custGeom>
              <a:avLst/>
              <a:gdLst>
                <a:gd name="T0" fmla="*/ 178 w 15"/>
                <a:gd name="T1" fmla="*/ 177 h 10"/>
                <a:gd name="T2" fmla="*/ 0 w 15"/>
                <a:gd name="T3" fmla="*/ 156 h 10"/>
                <a:gd name="T4" fmla="*/ 206 w 1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13" y="10"/>
                  </a:moveTo>
                  <a:cubicBezTo>
                    <a:pt x="8" y="10"/>
                    <a:pt x="4" y="10"/>
                    <a:pt x="0" y="9"/>
                  </a:cubicBezTo>
                  <a:cubicBezTo>
                    <a:pt x="3" y="1"/>
                    <a:pt x="14" y="2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4" name="Freeform 3795">
              <a:extLst>
                <a:ext uri="{FF2B5EF4-FFF2-40B4-BE49-F238E27FC236}">
                  <a16:creationId xmlns:a16="http://schemas.microsoft.com/office/drawing/2014/main" id="{4A5794E0-EC9B-4D70-AA9C-3AE0C6745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3701"/>
              <a:ext cx="22" cy="31"/>
            </a:xfrm>
            <a:custGeom>
              <a:avLst/>
              <a:gdLst>
                <a:gd name="T0" fmla="*/ 0 w 9"/>
                <a:gd name="T1" fmla="*/ 207 h 12"/>
                <a:gd name="T2" fmla="*/ 132 w 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2" y="8"/>
                    <a:pt x="5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5" name="Freeform 3796">
              <a:extLst>
                <a:ext uri="{FF2B5EF4-FFF2-40B4-BE49-F238E27FC236}">
                  <a16:creationId xmlns:a16="http://schemas.microsoft.com/office/drawing/2014/main" id="{8D75B958-2BCC-4CB2-B44F-BC48F64BF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701"/>
              <a:ext cx="29" cy="29"/>
            </a:xfrm>
            <a:custGeom>
              <a:avLst/>
              <a:gdLst>
                <a:gd name="T0" fmla="*/ 169 w 12"/>
                <a:gd name="T1" fmla="*/ 200 h 11"/>
                <a:gd name="T2" fmla="*/ 0 w 1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6" y="10"/>
                    <a:pt x="3" y="5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6" name="Freeform 3797">
              <a:extLst>
                <a:ext uri="{FF2B5EF4-FFF2-40B4-BE49-F238E27FC236}">
                  <a16:creationId xmlns:a16="http://schemas.microsoft.com/office/drawing/2014/main" id="{3D7E7565-0059-431F-A493-289181548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923"/>
              <a:ext cx="22" cy="29"/>
            </a:xfrm>
            <a:custGeom>
              <a:avLst/>
              <a:gdLst>
                <a:gd name="T0" fmla="*/ 120 w 9"/>
                <a:gd name="T1" fmla="*/ 0 h 11"/>
                <a:gd name="T2" fmla="*/ 120 w 9"/>
                <a:gd name="T3" fmla="*/ 200 h 11"/>
                <a:gd name="T4" fmla="*/ 0 w 9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8" y="0"/>
                  </a:moveTo>
                  <a:cubicBezTo>
                    <a:pt x="9" y="3"/>
                    <a:pt x="8" y="8"/>
                    <a:pt x="8" y="11"/>
                  </a:cubicBezTo>
                  <a:cubicBezTo>
                    <a:pt x="2" y="10"/>
                    <a:pt x="0" y="5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7" name="Freeform 3798">
              <a:extLst>
                <a:ext uri="{FF2B5EF4-FFF2-40B4-BE49-F238E27FC236}">
                  <a16:creationId xmlns:a16="http://schemas.microsoft.com/office/drawing/2014/main" id="{F5BCB659-287E-4B9D-BB17-1C0322477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1931"/>
              <a:ext cx="176" cy="34"/>
            </a:xfrm>
            <a:custGeom>
              <a:avLst/>
              <a:gdLst>
                <a:gd name="T0" fmla="*/ 0 w 72"/>
                <a:gd name="T1" fmla="*/ 233 h 13"/>
                <a:gd name="T2" fmla="*/ 1051 w 72"/>
                <a:gd name="T3" fmla="*/ 89 h 13"/>
                <a:gd name="T4" fmla="*/ 538 w 72"/>
                <a:gd name="T5" fmla="*/ 123 h 13"/>
                <a:gd name="T6" fmla="*/ 264 w 72"/>
                <a:gd name="T7" fmla="*/ 16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13">
                  <a:moveTo>
                    <a:pt x="0" y="13"/>
                  </a:moveTo>
                  <a:cubicBezTo>
                    <a:pt x="21" y="2"/>
                    <a:pt x="50" y="0"/>
                    <a:pt x="72" y="5"/>
                  </a:cubicBezTo>
                  <a:cubicBezTo>
                    <a:pt x="62" y="4"/>
                    <a:pt x="47" y="6"/>
                    <a:pt x="37" y="7"/>
                  </a:cubicBezTo>
                  <a:cubicBezTo>
                    <a:pt x="31" y="8"/>
                    <a:pt x="24" y="8"/>
                    <a:pt x="18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8" name="Freeform 3799">
              <a:extLst>
                <a:ext uri="{FF2B5EF4-FFF2-40B4-BE49-F238E27FC236}">
                  <a16:creationId xmlns:a16="http://schemas.microsoft.com/office/drawing/2014/main" id="{347B28BF-53F9-4485-943D-033F991BE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806"/>
              <a:ext cx="29" cy="44"/>
            </a:xfrm>
            <a:custGeom>
              <a:avLst/>
              <a:gdLst>
                <a:gd name="T0" fmla="*/ 0 w 12"/>
                <a:gd name="T1" fmla="*/ 173 h 17"/>
                <a:gd name="T2" fmla="*/ 12 w 12"/>
                <a:gd name="T3" fmla="*/ 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10"/>
                  </a:moveTo>
                  <a:cubicBezTo>
                    <a:pt x="12" y="17"/>
                    <a:pt x="10" y="0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9" name="Freeform 3800">
              <a:extLst>
                <a:ext uri="{FF2B5EF4-FFF2-40B4-BE49-F238E27FC236}">
                  <a16:creationId xmlns:a16="http://schemas.microsoft.com/office/drawing/2014/main" id="{84C00BF2-91C6-4751-956E-1AC7ED08E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754"/>
              <a:ext cx="31" cy="36"/>
            </a:xfrm>
            <a:custGeom>
              <a:avLst/>
              <a:gdLst>
                <a:gd name="T0" fmla="*/ 136 w 13"/>
                <a:gd name="T1" fmla="*/ 0 h 14"/>
                <a:gd name="T2" fmla="*/ 176 w 13"/>
                <a:gd name="T3" fmla="*/ 15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0" y="0"/>
                  </a:moveTo>
                  <a:cubicBezTo>
                    <a:pt x="0" y="0"/>
                    <a:pt x="2" y="14"/>
                    <a:pt x="13" y="9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0" name="Freeform 3801">
              <a:extLst>
                <a:ext uri="{FF2B5EF4-FFF2-40B4-BE49-F238E27FC236}">
                  <a16:creationId xmlns:a16="http://schemas.microsoft.com/office/drawing/2014/main" id="{39C36F9D-4269-4338-BBF3-3D0AF9909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772"/>
              <a:ext cx="51" cy="68"/>
            </a:xfrm>
            <a:custGeom>
              <a:avLst/>
              <a:gdLst>
                <a:gd name="T0" fmla="*/ 112 w 21"/>
                <a:gd name="T1" fmla="*/ 0 h 26"/>
                <a:gd name="T2" fmla="*/ 70 w 21"/>
                <a:gd name="T3" fmla="*/ 212 h 26"/>
                <a:gd name="T4" fmla="*/ 0 w 21"/>
                <a:gd name="T5" fmla="*/ 43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6">
                  <a:moveTo>
                    <a:pt x="8" y="0"/>
                  </a:moveTo>
                  <a:cubicBezTo>
                    <a:pt x="15" y="5"/>
                    <a:pt x="15" y="17"/>
                    <a:pt x="5" y="12"/>
                  </a:cubicBezTo>
                  <a:cubicBezTo>
                    <a:pt x="21" y="15"/>
                    <a:pt x="7" y="26"/>
                    <a:pt x="0" y="24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1" name="Freeform 3802">
              <a:extLst>
                <a:ext uri="{FF2B5EF4-FFF2-40B4-BE49-F238E27FC236}">
                  <a16:creationId xmlns:a16="http://schemas.microsoft.com/office/drawing/2014/main" id="{D3345D07-460B-4EEE-A7AF-2B562F905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824"/>
              <a:ext cx="44" cy="42"/>
            </a:xfrm>
            <a:custGeom>
              <a:avLst/>
              <a:gdLst>
                <a:gd name="T0" fmla="*/ 264 w 18"/>
                <a:gd name="T1" fmla="*/ 55 h 16"/>
                <a:gd name="T2" fmla="*/ 220 w 1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18" y="3"/>
                  </a:moveTo>
                  <a:cubicBezTo>
                    <a:pt x="12" y="16"/>
                    <a:pt x="0" y="4"/>
                    <a:pt x="15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2" name="Freeform 3803">
              <a:extLst>
                <a:ext uri="{FF2B5EF4-FFF2-40B4-BE49-F238E27FC236}">
                  <a16:creationId xmlns:a16="http://schemas.microsoft.com/office/drawing/2014/main" id="{50B92716-3279-49D8-9961-060CF1739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871"/>
              <a:ext cx="36" cy="8"/>
            </a:xfrm>
            <a:custGeom>
              <a:avLst/>
              <a:gdLst>
                <a:gd name="T0" fmla="*/ 0 w 15"/>
                <a:gd name="T1" fmla="*/ 0 h 3"/>
                <a:gd name="T2" fmla="*/ 206 w 1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0"/>
                  </a:moveTo>
                  <a:cubicBezTo>
                    <a:pt x="5" y="0"/>
                    <a:pt x="11" y="1"/>
                    <a:pt x="15" y="3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3" name="Freeform 3804">
              <a:extLst>
                <a:ext uri="{FF2B5EF4-FFF2-40B4-BE49-F238E27FC236}">
                  <a16:creationId xmlns:a16="http://schemas.microsoft.com/office/drawing/2014/main" id="{24FF02FA-CFE4-4BDD-9A11-F891EDF6B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1962"/>
              <a:ext cx="4" cy="34"/>
            </a:xfrm>
            <a:custGeom>
              <a:avLst/>
              <a:gdLst>
                <a:gd name="T0" fmla="*/ 16 w 2"/>
                <a:gd name="T1" fmla="*/ 0 h 13"/>
                <a:gd name="T2" fmla="*/ 0 w 2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2" y="0"/>
                  </a:moveTo>
                  <a:cubicBezTo>
                    <a:pt x="0" y="4"/>
                    <a:pt x="0" y="8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4" name="Freeform 3805">
              <a:extLst>
                <a:ext uri="{FF2B5EF4-FFF2-40B4-BE49-F238E27FC236}">
                  <a16:creationId xmlns:a16="http://schemas.microsoft.com/office/drawing/2014/main" id="{D9C50CED-1FB1-4737-BE66-B7E72E1B6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957"/>
              <a:ext cx="27" cy="32"/>
            </a:xfrm>
            <a:custGeom>
              <a:avLst/>
              <a:gdLst>
                <a:gd name="T0" fmla="*/ 0 w 11"/>
                <a:gd name="T1" fmla="*/ 0 h 12"/>
                <a:gd name="T2" fmla="*/ 103 w 11"/>
                <a:gd name="T3" fmla="*/ 227 h 12"/>
                <a:gd name="T4" fmla="*/ 133 w 11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3" y="4"/>
                    <a:pt x="5" y="10"/>
                    <a:pt x="7" y="12"/>
                  </a:cubicBezTo>
                  <a:cubicBezTo>
                    <a:pt x="10" y="9"/>
                    <a:pt x="11" y="6"/>
                    <a:pt x="9" y="2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5" name="Freeform 3806">
              <a:extLst>
                <a:ext uri="{FF2B5EF4-FFF2-40B4-BE49-F238E27FC236}">
                  <a16:creationId xmlns:a16="http://schemas.microsoft.com/office/drawing/2014/main" id="{73B15477-3F10-414F-BD99-B3B07C777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009"/>
              <a:ext cx="17" cy="16"/>
            </a:xfrm>
            <a:custGeom>
              <a:avLst/>
              <a:gdLst>
                <a:gd name="T0" fmla="*/ 0 w 7"/>
                <a:gd name="T1" fmla="*/ 0 h 6"/>
                <a:gd name="T2" fmla="*/ 10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3" y="1"/>
                    <a:pt x="5" y="3"/>
                    <a:pt x="7" y="6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6" name="Freeform 3807">
              <a:extLst>
                <a:ext uri="{FF2B5EF4-FFF2-40B4-BE49-F238E27FC236}">
                  <a16:creationId xmlns:a16="http://schemas.microsoft.com/office/drawing/2014/main" id="{ADEB6C56-F277-4928-A7DB-6B6B8753F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423"/>
              <a:ext cx="27" cy="21"/>
            </a:xfrm>
            <a:custGeom>
              <a:avLst/>
              <a:gdLst>
                <a:gd name="T0" fmla="*/ 150 w 11"/>
                <a:gd name="T1" fmla="*/ 144 h 8"/>
                <a:gd name="T2" fmla="*/ 0 w 11"/>
                <a:gd name="T3" fmla="*/ 55 h 8"/>
                <a:gd name="T4" fmla="*/ 162 w 11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0" y="8"/>
                  </a:moveTo>
                  <a:cubicBezTo>
                    <a:pt x="6" y="8"/>
                    <a:pt x="2" y="6"/>
                    <a:pt x="0" y="3"/>
                  </a:cubicBezTo>
                  <a:cubicBezTo>
                    <a:pt x="3" y="0"/>
                    <a:pt x="8" y="0"/>
                    <a:pt x="11" y="3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7" name="Freeform 3808">
              <a:extLst>
                <a:ext uri="{FF2B5EF4-FFF2-40B4-BE49-F238E27FC236}">
                  <a16:creationId xmlns:a16="http://schemas.microsoft.com/office/drawing/2014/main" id="{18244A72-53EE-42B6-AEE7-90CA9D9BD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431"/>
              <a:ext cx="39" cy="39"/>
            </a:xfrm>
            <a:custGeom>
              <a:avLst/>
              <a:gdLst>
                <a:gd name="T0" fmla="*/ 29 w 16"/>
                <a:gd name="T1" fmla="*/ 263 h 15"/>
                <a:gd name="T2" fmla="*/ 0 w 16"/>
                <a:gd name="T3" fmla="*/ 15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">
                  <a:moveTo>
                    <a:pt x="2" y="15"/>
                  </a:moveTo>
                  <a:cubicBezTo>
                    <a:pt x="16" y="15"/>
                    <a:pt x="11" y="0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8" name="Freeform 3809">
              <a:extLst>
                <a:ext uri="{FF2B5EF4-FFF2-40B4-BE49-F238E27FC236}">
                  <a16:creationId xmlns:a16="http://schemas.microsoft.com/office/drawing/2014/main" id="{CBBC33EF-D8C7-4E12-BFCA-A9D5ED2A6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1564"/>
              <a:ext cx="30" cy="21"/>
            </a:xfrm>
            <a:custGeom>
              <a:avLst/>
              <a:gdLst>
                <a:gd name="T0" fmla="*/ 188 w 12"/>
                <a:gd name="T1" fmla="*/ 110 h 8"/>
                <a:gd name="T2" fmla="*/ 20 w 12"/>
                <a:gd name="T3" fmla="*/ 144 h 8"/>
                <a:gd name="T4" fmla="*/ 0 w 12"/>
                <a:gd name="T5" fmla="*/ 55 h 8"/>
                <a:gd name="T6" fmla="*/ 188 w 12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">
                  <a:moveTo>
                    <a:pt x="12" y="6"/>
                  </a:moveTo>
                  <a:cubicBezTo>
                    <a:pt x="9" y="8"/>
                    <a:pt x="5" y="8"/>
                    <a:pt x="1" y="8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4" y="2"/>
                    <a:pt x="8" y="0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9" name="Freeform 3810">
              <a:extLst>
                <a:ext uri="{FF2B5EF4-FFF2-40B4-BE49-F238E27FC236}">
                  <a16:creationId xmlns:a16="http://schemas.microsoft.com/office/drawing/2014/main" id="{F8B02529-41EA-47FD-A965-A8C890F02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1572"/>
              <a:ext cx="42" cy="44"/>
            </a:xfrm>
            <a:custGeom>
              <a:avLst/>
              <a:gdLst>
                <a:gd name="T0" fmla="*/ 0 w 17"/>
                <a:gd name="T1" fmla="*/ 54 h 17"/>
                <a:gd name="T2" fmla="*/ 153 w 1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0" y="3"/>
                  </a:moveTo>
                  <a:cubicBezTo>
                    <a:pt x="1" y="17"/>
                    <a:pt x="17" y="10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0" name="Freeform 3811">
              <a:extLst>
                <a:ext uri="{FF2B5EF4-FFF2-40B4-BE49-F238E27FC236}">
                  <a16:creationId xmlns:a16="http://schemas.microsoft.com/office/drawing/2014/main" id="{21022589-3E22-4E05-B0C6-E081EB9FD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525"/>
              <a:ext cx="44" cy="54"/>
            </a:xfrm>
            <a:custGeom>
              <a:avLst/>
              <a:gdLst>
                <a:gd name="T0" fmla="*/ 0 w 18"/>
                <a:gd name="T1" fmla="*/ 118 h 21"/>
                <a:gd name="T2" fmla="*/ 12 w 18"/>
                <a:gd name="T3" fmla="*/ 29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1">
                  <a:moveTo>
                    <a:pt x="0" y="7"/>
                  </a:moveTo>
                  <a:cubicBezTo>
                    <a:pt x="13" y="0"/>
                    <a:pt x="18" y="21"/>
                    <a:pt x="1" y="17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1" name="Freeform 3812">
              <a:extLst>
                <a:ext uri="{FF2B5EF4-FFF2-40B4-BE49-F238E27FC236}">
                  <a16:creationId xmlns:a16="http://schemas.microsoft.com/office/drawing/2014/main" id="{3170470E-A88D-42DA-ABE3-1199F32D7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394"/>
              <a:ext cx="27" cy="3"/>
            </a:xfrm>
            <a:custGeom>
              <a:avLst/>
              <a:gdLst>
                <a:gd name="T0" fmla="*/ 0 w 11"/>
                <a:gd name="T1" fmla="*/ 27 h 1"/>
                <a:gd name="T2" fmla="*/ 162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1"/>
                  </a:moveTo>
                  <a:cubicBezTo>
                    <a:pt x="4" y="1"/>
                    <a:pt x="8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2" name="Freeform 3813">
              <a:extLst>
                <a:ext uri="{FF2B5EF4-FFF2-40B4-BE49-F238E27FC236}">
                  <a16:creationId xmlns:a16="http://schemas.microsoft.com/office/drawing/2014/main" id="{E4A3EAA1-424F-4467-9F82-879047B58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431"/>
              <a:ext cx="15" cy="1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3" name="Freeform 3814">
              <a:extLst>
                <a:ext uri="{FF2B5EF4-FFF2-40B4-BE49-F238E27FC236}">
                  <a16:creationId xmlns:a16="http://schemas.microsoft.com/office/drawing/2014/main" id="{3EE943B7-0767-49A2-9230-881260791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3088"/>
              <a:ext cx="48" cy="79"/>
            </a:xfrm>
            <a:custGeom>
              <a:avLst/>
              <a:gdLst>
                <a:gd name="T0" fmla="*/ 12 w 20"/>
                <a:gd name="T1" fmla="*/ 458 h 30"/>
                <a:gd name="T2" fmla="*/ 0 w 20"/>
                <a:gd name="T3" fmla="*/ 313 h 30"/>
                <a:gd name="T4" fmla="*/ 247 w 20"/>
                <a:gd name="T5" fmla="*/ 124 h 30"/>
                <a:gd name="T6" fmla="*/ 41 w 20"/>
                <a:gd name="T7" fmla="*/ 9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0">
                  <a:moveTo>
                    <a:pt x="1" y="25"/>
                  </a:moveTo>
                  <a:cubicBezTo>
                    <a:pt x="18" y="30"/>
                    <a:pt x="20" y="13"/>
                    <a:pt x="0" y="17"/>
                  </a:cubicBezTo>
                  <a:cubicBezTo>
                    <a:pt x="2" y="11"/>
                    <a:pt x="17" y="11"/>
                    <a:pt x="18" y="7"/>
                  </a:cubicBezTo>
                  <a:cubicBezTo>
                    <a:pt x="20" y="0"/>
                    <a:pt x="6" y="2"/>
                    <a:pt x="3" y="5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4" name="Freeform 3815">
              <a:extLst>
                <a:ext uri="{FF2B5EF4-FFF2-40B4-BE49-F238E27FC236}">
                  <a16:creationId xmlns:a16="http://schemas.microsoft.com/office/drawing/2014/main" id="{811FFE58-0819-457B-A0D5-45D98A6B8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011"/>
              <a:ext cx="90" cy="50"/>
            </a:xfrm>
            <a:custGeom>
              <a:avLst/>
              <a:gdLst>
                <a:gd name="T0" fmla="*/ 0 w 37"/>
                <a:gd name="T1" fmla="*/ 311 h 19"/>
                <a:gd name="T2" fmla="*/ 58 w 37"/>
                <a:gd name="T3" fmla="*/ 34 h 19"/>
                <a:gd name="T4" fmla="*/ 131 w 37"/>
                <a:gd name="T5" fmla="*/ 234 h 19"/>
                <a:gd name="T6" fmla="*/ 243 w 37"/>
                <a:gd name="T7" fmla="*/ 0 h 19"/>
                <a:gd name="T8" fmla="*/ 533 w 37"/>
                <a:gd name="T9" fmla="*/ 7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9">
                  <a:moveTo>
                    <a:pt x="0" y="17"/>
                  </a:moveTo>
                  <a:cubicBezTo>
                    <a:pt x="0" y="12"/>
                    <a:pt x="1" y="6"/>
                    <a:pt x="4" y="2"/>
                  </a:cubicBezTo>
                  <a:cubicBezTo>
                    <a:pt x="7" y="4"/>
                    <a:pt x="8" y="9"/>
                    <a:pt x="9" y="13"/>
                  </a:cubicBezTo>
                  <a:cubicBezTo>
                    <a:pt x="13" y="11"/>
                    <a:pt x="15" y="5"/>
                    <a:pt x="17" y="0"/>
                  </a:cubicBezTo>
                  <a:cubicBezTo>
                    <a:pt x="18" y="19"/>
                    <a:pt x="30" y="18"/>
                    <a:pt x="37" y="4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5" name="Freeform 3816">
              <a:extLst>
                <a:ext uri="{FF2B5EF4-FFF2-40B4-BE49-F238E27FC236}">
                  <a16:creationId xmlns:a16="http://schemas.microsoft.com/office/drawing/2014/main" id="{7A0C290A-221C-4DD2-BE58-2D5CD3F16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069"/>
              <a:ext cx="26" cy="36"/>
            </a:xfrm>
            <a:custGeom>
              <a:avLst/>
              <a:gdLst>
                <a:gd name="T0" fmla="*/ 135 w 11"/>
                <a:gd name="T1" fmla="*/ 0 h 14"/>
                <a:gd name="T2" fmla="*/ 144 w 11"/>
                <a:gd name="T3" fmla="*/ 206 h 14"/>
                <a:gd name="T4" fmla="*/ 0 w 11"/>
                <a:gd name="T5" fmla="*/ 33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10" y="0"/>
                  </a:moveTo>
                  <a:cubicBezTo>
                    <a:pt x="9" y="4"/>
                    <a:pt x="10" y="9"/>
                    <a:pt x="11" y="12"/>
                  </a:cubicBezTo>
                  <a:cubicBezTo>
                    <a:pt x="5" y="14"/>
                    <a:pt x="0" y="8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6" name="Freeform 3817">
              <a:extLst>
                <a:ext uri="{FF2B5EF4-FFF2-40B4-BE49-F238E27FC236}">
                  <a16:creationId xmlns:a16="http://schemas.microsoft.com/office/drawing/2014/main" id="{0E9A2F5E-831A-49F4-8230-93699491B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055"/>
              <a:ext cx="41" cy="45"/>
            </a:xfrm>
            <a:custGeom>
              <a:avLst/>
              <a:gdLst>
                <a:gd name="T0" fmla="*/ 0 w 17"/>
                <a:gd name="T1" fmla="*/ 148 h 17"/>
                <a:gd name="T2" fmla="*/ 58 w 17"/>
                <a:gd name="T3" fmla="*/ 0 h 17"/>
                <a:gd name="T4" fmla="*/ 239 w 17"/>
                <a:gd name="T5" fmla="*/ 2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0" y="8"/>
                  </a:moveTo>
                  <a:cubicBezTo>
                    <a:pt x="0" y="4"/>
                    <a:pt x="0" y="2"/>
                    <a:pt x="4" y="0"/>
                  </a:cubicBezTo>
                  <a:cubicBezTo>
                    <a:pt x="7" y="12"/>
                    <a:pt x="17" y="17"/>
                    <a:pt x="17" y="1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7" name="Freeform 3818">
              <a:extLst>
                <a:ext uri="{FF2B5EF4-FFF2-40B4-BE49-F238E27FC236}">
                  <a16:creationId xmlns:a16="http://schemas.microsoft.com/office/drawing/2014/main" id="{0DF95C07-D541-42B7-84C5-37F14D34F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082"/>
              <a:ext cx="97" cy="57"/>
            </a:xfrm>
            <a:custGeom>
              <a:avLst/>
              <a:gdLst>
                <a:gd name="T0" fmla="*/ 29 w 40"/>
                <a:gd name="T1" fmla="*/ 0 h 22"/>
                <a:gd name="T2" fmla="*/ 29 w 40"/>
                <a:gd name="T3" fmla="*/ 275 h 22"/>
                <a:gd name="T4" fmla="*/ 99 w 40"/>
                <a:gd name="T5" fmla="*/ 67 h 22"/>
                <a:gd name="T6" fmla="*/ 301 w 40"/>
                <a:gd name="T7" fmla="*/ 122 h 22"/>
                <a:gd name="T8" fmla="*/ 558 w 40"/>
                <a:gd name="T9" fmla="*/ 67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2">
                  <a:moveTo>
                    <a:pt x="2" y="0"/>
                  </a:moveTo>
                  <a:cubicBezTo>
                    <a:pt x="1" y="6"/>
                    <a:pt x="0" y="11"/>
                    <a:pt x="2" y="16"/>
                  </a:cubicBezTo>
                  <a:cubicBezTo>
                    <a:pt x="5" y="12"/>
                    <a:pt x="6" y="8"/>
                    <a:pt x="7" y="4"/>
                  </a:cubicBezTo>
                  <a:cubicBezTo>
                    <a:pt x="11" y="11"/>
                    <a:pt x="19" y="22"/>
                    <a:pt x="21" y="7"/>
                  </a:cubicBezTo>
                  <a:cubicBezTo>
                    <a:pt x="26" y="17"/>
                    <a:pt x="40" y="18"/>
                    <a:pt x="39" y="4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8" name="Freeform 3819">
              <a:extLst>
                <a:ext uri="{FF2B5EF4-FFF2-40B4-BE49-F238E27FC236}">
                  <a16:creationId xmlns:a16="http://schemas.microsoft.com/office/drawing/2014/main" id="{F87CA4B9-2D80-4D17-86C9-D4B6A1586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102"/>
              <a:ext cx="57" cy="34"/>
            </a:xfrm>
            <a:custGeom>
              <a:avLst/>
              <a:gdLst>
                <a:gd name="T0" fmla="*/ 337 w 23"/>
                <a:gd name="T1" fmla="*/ 212 h 13"/>
                <a:gd name="T2" fmla="*/ 287 w 23"/>
                <a:gd name="T3" fmla="*/ 34 h 13"/>
                <a:gd name="T4" fmla="*/ 183 w 23"/>
                <a:gd name="T5" fmla="*/ 233 h 13"/>
                <a:gd name="T6" fmla="*/ 74 w 23"/>
                <a:gd name="T7" fmla="*/ 0 h 13"/>
                <a:gd name="T8" fmla="*/ 0 w 23"/>
                <a:gd name="T9" fmla="*/ 2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">
                  <a:moveTo>
                    <a:pt x="22" y="12"/>
                  </a:moveTo>
                  <a:cubicBezTo>
                    <a:pt x="23" y="8"/>
                    <a:pt x="22" y="5"/>
                    <a:pt x="19" y="2"/>
                  </a:cubicBezTo>
                  <a:cubicBezTo>
                    <a:pt x="15" y="5"/>
                    <a:pt x="13" y="9"/>
                    <a:pt x="12" y="13"/>
                  </a:cubicBezTo>
                  <a:cubicBezTo>
                    <a:pt x="13" y="8"/>
                    <a:pt x="10" y="2"/>
                    <a:pt x="5" y="0"/>
                  </a:cubicBezTo>
                  <a:cubicBezTo>
                    <a:pt x="2" y="3"/>
                    <a:pt x="0" y="8"/>
                    <a:pt x="0" y="12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9" name="Freeform 3820">
              <a:extLst>
                <a:ext uri="{FF2B5EF4-FFF2-40B4-BE49-F238E27FC236}">
                  <a16:creationId xmlns:a16="http://schemas.microsoft.com/office/drawing/2014/main" id="{D6D0A853-344A-4640-888A-4C5CB35A6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160"/>
              <a:ext cx="117" cy="23"/>
            </a:xfrm>
            <a:custGeom>
              <a:avLst/>
              <a:gdLst>
                <a:gd name="T0" fmla="*/ 59 w 48"/>
                <a:gd name="T1" fmla="*/ 151 h 9"/>
                <a:gd name="T2" fmla="*/ 0 w 48"/>
                <a:gd name="T3" fmla="*/ 151 h 9"/>
                <a:gd name="T4" fmla="*/ 100 w 48"/>
                <a:gd name="T5" fmla="*/ 97 h 9"/>
                <a:gd name="T6" fmla="*/ 100 w 48"/>
                <a:gd name="T7" fmla="*/ 66 h 9"/>
                <a:gd name="T8" fmla="*/ 173 w 48"/>
                <a:gd name="T9" fmla="*/ 51 h 9"/>
                <a:gd name="T10" fmla="*/ 261 w 48"/>
                <a:gd name="T11" fmla="*/ 0 h 9"/>
                <a:gd name="T12" fmla="*/ 334 w 48"/>
                <a:gd name="T13" fmla="*/ 51 h 9"/>
                <a:gd name="T14" fmla="*/ 375 w 48"/>
                <a:gd name="T15" fmla="*/ 20 h 9"/>
                <a:gd name="T16" fmla="*/ 492 w 48"/>
                <a:gd name="T17" fmla="*/ 33 h 9"/>
                <a:gd name="T18" fmla="*/ 695 w 48"/>
                <a:gd name="T19" fmla="*/ 130 h 9"/>
                <a:gd name="T20" fmla="*/ 553 w 48"/>
                <a:gd name="T21" fmla="*/ 97 h 9"/>
                <a:gd name="T22" fmla="*/ 451 w 48"/>
                <a:gd name="T23" fmla="*/ 66 h 9"/>
                <a:gd name="T24" fmla="*/ 363 w 48"/>
                <a:gd name="T25" fmla="*/ 66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" h="9">
                  <a:moveTo>
                    <a:pt x="4" y="9"/>
                  </a:moveTo>
                  <a:cubicBezTo>
                    <a:pt x="3" y="9"/>
                    <a:pt x="1" y="9"/>
                    <a:pt x="0" y="9"/>
                  </a:cubicBezTo>
                  <a:cubicBezTo>
                    <a:pt x="2" y="7"/>
                    <a:pt x="5" y="7"/>
                    <a:pt x="7" y="6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9" y="5"/>
                    <a:pt x="12" y="6"/>
                    <a:pt x="12" y="3"/>
                  </a:cubicBezTo>
                  <a:cubicBezTo>
                    <a:pt x="15" y="3"/>
                    <a:pt x="19" y="4"/>
                    <a:pt x="18" y="0"/>
                  </a:cubicBezTo>
                  <a:cubicBezTo>
                    <a:pt x="19" y="2"/>
                    <a:pt x="21" y="3"/>
                    <a:pt x="23" y="3"/>
                  </a:cubicBezTo>
                  <a:cubicBezTo>
                    <a:pt x="24" y="2"/>
                    <a:pt x="26" y="1"/>
                    <a:pt x="26" y="1"/>
                  </a:cubicBezTo>
                  <a:cubicBezTo>
                    <a:pt x="29" y="1"/>
                    <a:pt x="32" y="6"/>
                    <a:pt x="34" y="2"/>
                  </a:cubicBezTo>
                  <a:cubicBezTo>
                    <a:pt x="39" y="3"/>
                    <a:pt x="44" y="6"/>
                    <a:pt x="48" y="8"/>
                  </a:cubicBezTo>
                  <a:cubicBezTo>
                    <a:pt x="45" y="7"/>
                    <a:pt x="42" y="6"/>
                    <a:pt x="38" y="6"/>
                  </a:cubicBezTo>
                  <a:cubicBezTo>
                    <a:pt x="36" y="5"/>
                    <a:pt x="33" y="5"/>
                    <a:pt x="31" y="4"/>
                  </a:cubicBezTo>
                  <a:cubicBezTo>
                    <a:pt x="28" y="4"/>
                    <a:pt x="27" y="2"/>
                    <a:pt x="25" y="4"/>
                  </a:cubicBezTo>
                </a:path>
              </a:pathLst>
            </a:custGeom>
            <a:solidFill>
              <a:srgbClr val="A6A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0" name="Freeform 3821">
              <a:extLst>
                <a:ext uri="{FF2B5EF4-FFF2-40B4-BE49-F238E27FC236}">
                  <a16:creationId xmlns:a16="http://schemas.microsoft.com/office/drawing/2014/main" id="{AA59EFA4-DB99-4D54-8DE6-3ED78923B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1196"/>
              <a:ext cx="105" cy="37"/>
            </a:xfrm>
            <a:custGeom>
              <a:avLst/>
              <a:gdLst>
                <a:gd name="T0" fmla="*/ 0 w 43"/>
                <a:gd name="T1" fmla="*/ 111 h 14"/>
                <a:gd name="T2" fmla="*/ 103 w 43"/>
                <a:gd name="T3" fmla="*/ 21 h 14"/>
                <a:gd name="T4" fmla="*/ 203 w 43"/>
                <a:gd name="T5" fmla="*/ 21 h 14"/>
                <a:gd name="T6" fmla="*/ 335 w 43"/>
                <a:gd name="T7" fmla="*/ 0 h 14"/>
                <a:gd name="T8" fmla="*/ 435 w 43"/>
                <a:gd name="T9" fmla="*/ 21 h 14"/>
                <a:gd name="T10" fmla="*/ 537 w 43"/>
                <a:gd name="T11" fmla="*/ 90 h 14"/>
                <a:gd name="T12" fmla="*/ 615 w 43"/>
                <a:gd name="T13" fmla="*/ 259 h 14"/>
                <a:gd name="T14" fmla="*/ 496 w 43"/>
                <a:gd name="T15" fmla="*/ 204 h 14"/>
                <a:gd name="T16" fmla="*/ 422 w 43"/>
                <a:gd name="T17" fmla="*/ 182 h 14"/>
                <a:gd name="T18" fmla="*/ 305 w 43"/>
                <a:gd name="T19" fmla="*/ 90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14">
                  <a:moveTo>
                    <a:pt x="0" y="6"/>
                  </a:moveTo>
                  <a:cubicBezTo>
                    <a:pt x="2" y="4"/>
                    <a:pt x="5" y="3"/>
                    <a:pt x="7" y="1"/>
                  </a:cubicBezTo>
                  <a:cubicBezTo>
                    <a:pt x="7" y="5"/>
                    <a:pt x="12" y="2"/>
                    <a:pt x="14" y="1"/>
                  </a:cubicBezTo>
                  <a:cubicBezTo>
                    <a:pt x="16" y="3"/>
                    <a:pt x="21" y="2"/>
                    <a:pt x="23" y="0"/>
                  </a:cubicBezTo>
                  <a:cubicBezTo>
                    <a:pt x="24" y="4"/>
                    <a:pt x="27" y="1"/>
                    <a:pt x="30" y="1"/>
                  </a:cubicBezTo>
                  <a:cubicBezTo>
                    <a:pt x="31" y="2"/>
                    <a:pt x="36" y="4"/>
                    <a:pt x="37" y="5"/>
                  </a:cubicBezTo>
                  <a:cubicBezTo>
                    <a:pt x="39" y="7"/>
                    <a:pt x="43" y="11"/>
                    <a:pt x="42" y="14"/>
                  </a:cubicBezTo>
                  <a:cubicBezTo>
                    <a:pt x="39" y="12"/>
                    <a:pt x="38" y="8"/>
                    <a:pt x="34" y="11"/>
                  </a:cubicBezTo>
                  <a:cubicBezTo>
                    <a:pt x="35" y="7"/>
                    <a:pt x="32" y="8"/>
                    <a:pt x="29" y="10"/>
                  </a:cubicBezTo>
                  <a:cubicBezTo>
                    <a:pt x="28" y="6"/>
                    <a:pt x="24" y="5"/>
                    <a:pt x="21" y="5"/>
                  </a:cubicBezTo>
                </a:path>
              </a:pathLst>
            </a:custGeom>
            <a:solidFill>
              <a:srgbClr val="A6A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1" name="Freeform 3822">
              <a:extLst>
                <a:ext uri="{FF2B5EF4-FFF2-40B4-BE49-F238E27FC236}">
                  <a16:creationId xmlns:a16="http://schemas.microsoft.com/office/drawing/2014/main" id="{4F6465A6-D2FA-44CA-B27B-2584A9336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173"/>
              <a:ext cx="95" cy="23"/>
            </a:xfrm>
            <a:custGeom>
              <a:avLst/>
              <a:gdLst>
                <a:gd name="T0" fmla="*/ 41 w 39"/>
                <a:gd name="T1" fmla="*/ 51 h 9"/>
                <a:gd name="T2" fmla="*/ 0 w 39"/>
                <a:gd name="T3" fmla="*/ 97 h 9"/>
                <a:gd name="T4" fmla="*/ 71 w 39"/>
                <a:gd name="T5" fmla="*/ 151 h 9"/>
                <a:gd name="T6" fmla="*/ 190 w 39"/>
                <a:gd name="T7" fmla="*/ 84 h 9"/>
                <a:gd name="T8" fmla="*/ 290 w 39"/>
                <a:gd name="T9" fmla="*/ 51 h 9"/>
                <a:gd name="T10" fmla="*/ 363 w 39"/>
                <a:gd name="T11" fmla="*/ 20 h 9"/>
                <a:gd name="T12" fmla="*/ 421 w 39"/>
                <a:gd name="T13" fmla="*/ 33 h 9"/>
                <a:gd name="T14" fmla="*/ 451 w 39"/>
                <a:gd name="T15" fmla="*/ 0 h 9"/>
                <a:gd name="T16" fmla="*/ 533 w 39"/>
                <a:gd name="T17" fmla="*/ 20 h 9"/>
                <a:gd name="T18" fmla="*/ 563 w 39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9">
                  <a:moveTo>
                    <a:pt x="3" y="3"/>
                  </a:moveTo>
                  <a:cubicBezTo>
                    <a:pt x="2" y="4"/>
                    <a:pt x="1" y="5"/>
                    <a:pt x="0" y="6"/>
                  </a:cubicBezTo>
                  <a:cubicBezTo>
                    <a:pt x="2" y="6"/>
                    <a:pt x="4" y="8"/>
                    <a:pt x="5" y="9"/>
                  </a:cubicBezTo>
                  <a:cubicBezTo>
                    <a:pt x="6" y="5"/>
                    <a:pt x="9" y="4"/>
                    <a:pt x="13" y="5"/>
                  </a:cubicBezTo>
                  <a:cubicBezTo>
                    <a:pt x="11" y="1"/>
                    <a:pt x="18" y="2"/>
                    <a:pt x="20" y="3"/>
                  </a:cubicBezTo>
                  <a:cubicBezTo>
                    <a:pt x="21" y="1"/>
                    <a:pt x="23" y="1"/>
                    <a:pt x="25" y="1"/>
                  </a:cubicBezTo>
                  <a:cubicBezTo>
                    <a:pt x="26" y="1"/>
                    <a:pt x="28" y="2"/>
                    <a:pt x="29" y="2"/>
                  </a:cubicBezTo>
                  <a:cubicBezTo>
                    <a:pt x="30" y="2"/>
                    <a:pt x="30" y="1"/>
                    <a:pt x="31" y="0"/>
                  </a:cubicBezTo>
                  <a:cubicBezTo>
                    <a:pt x="33" y="0"/>
                    <a:pt x="35" y="1"/>
                    <a:pt x="37" y="1"/>
                  </a:cubicBezTo>
                  <a:cubicBezTo>
                    <a:pt x="38" y="1"/>
                    <a:pt x="38" y="1"/>
                    <a:pt x="39" y="0"/>
                  </a:cubicBezTo>
                </a:path>
              </a:pathLst>
            </a:custGeom>
            <a:solidFill>
              <a:srgbClr val="A6A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2" name="Freeform 3823">
              <a:extLst>
                <a:ext uri="{FF2B5EF4-FFF2-40B4-BE49-F238E27FC236}">
                  <a16:creationId xmlns:a16="http://schemas.microsoft.com/office/drawing/2014/main" id="{691D1083-3824-427A-869B-ED9B7C41D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201"/>
              <a:ext cx="120" cy="34"/>
            </a:xfrm>
            <a:custGeom>
              <a:avLst/>
              <a:gdLst>
                <a:gd name="T0" fmla="*/ 0 w 49"/>
                <a:gd name="T1" fmla="*/ 123 h 13"/>
                <a:gd name="T2" fmla="*/ 144 w 49"/>
                <a:gd name="T3" fmla="*/ 123 h 13"/>
                <a:gd name="T4" fmla="*/ 223 w 49"/>
                <a:gd name="T5" fmla="*/ 110 h 13"/>
                <a:gd name="T6" fmla="*/ 323 w 49"/>
                <a:gd name="T7" fmla="*/ 89 h 13"/>
                <a:gd name="T8" fmla="*/ 397 w 49"/>
                <a:gd name="T9" fmla="*/ 110 h 13"/>
                <a:gd name="T10" fmla="*/ 485 w 49"/>
                <a:gd name="T11" fmla="*/ 123 h 13"/>
                <a:gd name="T12" fmla="*/ 546 w 49"/>
                <a:gd name="T13" fmla="*/ 123 h 13"/>
                <a:gd name="T14" fmla="*/ 600 w 49"/>
                <a:gd name="T15" fmla="*/ 165 h 13"/>
                <a:gd name="T16" fmla="*/ 720 w 49"/>
                <a:gd name="T17" fmla="*/ 178 h 13"/>
                <a:gd name="T18" fmla="*/ 191 w 49"/>
                <a:gd name="T19" fmla="*/ 55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13">
                  <a:moveTo>
                    <a:pt x="0" y="7"/>
                  </a:moveTo>
                  <a:cubicBezTo>
                    <a:pt x="3" y="7"/>
                    <a:pt x="7" y="5"/>
                    <a:pt x="10" y="7"/>
                  </a:cubicBezTo>
                  <a:cubicBezTo>
                    <a:pt x="11" y="5"/>
                    <a:pt x="13" y="5"/>
                    <a:pt x="15" y="6"/>
                  </a:cubicBezTo>
                  <a:cubicBezTo>
                    <a:pt x="18" y="6"/>
                    <a:pt x="19" y="5"/>
                    <a:pt x="22" y="5"/>
                  </a:cubicBezTo>
                  <a:cubicBezTo>
                    <a:pt x="24" y="5"/>
                    <a:pt x="26" y="5"/>
                    <a:pt x="27" y="6"/>
                  </a:cubicBezTo>
                  <a:cubicBezTo>
                    <a:pt x="29" y="6"/>
                    <a:pt x="31" y="7"/>
                    <a:pt x="33" y="7"/>
                  </a:cubicBezTo>
                  <a:cubicBezTo>
                    <a:pt x="34" y="7"/>
                    <a:pt x="36" y="7"/>
                    <a:pt x="37" y="7"/>
                  </a:cubicBezTo>
                  <a:cubicBezTo>
                    <a:pt x="39" y="7"/>
                    <a:pt x="40" y="9"/>
                    <a:pt x="41" y="9"/>
                  </a:cubicBezTo>
                  <a:cubicBezTo>
                    <a:pt x="44" y="10"/>
                    <a:pt x="48" y="13"/>
                    <a:pt x="49" y="10"/>
                  </a:cubicBezTo>
                  <a:cubicBezTo>
                    <a:pt x="40" y="1"/>
                    <a:pt x="26" y="0"/>
                    <a:pt x="13" y="3"/>
                  </a:cubicBezTo>
                </a:path>
              </a:pathLst>
            </a:custGeom>
            <a:solidFill>
              <a:srgbClr val="A6A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3" name="Freeform 3824">
              <a:extLst>
                <a:ext uri="{FF2B5EF4-FFF2-40B4-BE49-F238E27FC236}">
                  <a16:creationId xmlns:a16="http://schemas.microsoft.com/office/drawing/2014/main" id="{3267ACFF-5EA4-4096-B93F-1FA326A03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168"/>
              <a:ext cx="54" cy="26"/>
            </a:xfrm>
            <a:custGeom>
              <a:avLst/>
              <a:gdLst>
                <a:gd name="T0" fmla="*/ 42 w 22"/>
                <a:gd name="T1" fmla="*/ 55 h 10"/>
                <a:gd name="T2" fmla="*/ 103 w 22"/>
                <a:gd name="T3" fmla="*/ 0 h 10"/>
                <a:gd name="T4" fmla="*/ 236 w 22"/>
                <a:gd name="T5" fmla="*/ 68 h 10"/>
                <a:gd name="T6" fmla="*/ 326 w 22"/>
                <a:gd name="T7" fmla="*/ 177 h 10"/>
                <a:gd name="T8" fmla="*/ 0 w 22"/>
                <a:gd name="T9" fmla="*/ 6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0">
                  <a:moveTo>
                    <a:pt x="3" y="3"/>
                  </a:moveTo>
                  <a:cubicBezTo>
                    <a:pt x="5" y="3"/>
                    <a:pt x="6" y="2"/>
                    <a:pt x="7" y="0"/>
                  </a:cubicBezTo>
                  <a:cubicBezTo>
                    <a:pt x="8" y="5"/>
                    <a:pt x="13" y="3"/>
                    <a:pt x="16" y="4"/>
                  </a:cubicBezTo>
                  <a:cubicBezTo>
                    <a:pt x="19" y="4"/>
                    <a:pt x="20" y="7"/>
                    <a:pt x="22" y="10"/>
                  </a:cubicBezTo>
                  <a:cubicBezTo>
                    <a:pt x="16" y="6"/>
                    <a:pt x="7" y="6"/>
                    <a:pt x="0" y="4"/>
                  </a:cubicBezTo>
                </a:path>
              </a:pathLst>
            </a:custGeom>
            <a:solidFill>
              <a:srgbClr val="A6A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4" name="Freeform 3825">
              <a:extLst>
                <a:ext uri="{FF2B5EF4-FFF2-40B4-BE49-F238E27FC236}">
                  <a16:creationId xmlns:a16="http://schemas.microsoft.com/office/drawing/2014/main" id="{EAEAE183-5C8B-4A07-AFB5-90EA39B24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640"/>
              <a:ext cx="7" cy="26"/>
            </a:xfrm>
            <a:custGeom>
              <a:avLst/>
              <a:gdLst>
                <a:gd name="T0" fmla="*/ 28 w 3"/>
                <a:gd name="T1" fmla="*/ 0 h 10"/>
                <a:gd name="T2" fmla="*/ 37 w 3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2" y="0"/>
                  </a:moveTo>
                  <a:cubicBezTo>
                    <a:pt x="0" y="4"/>
                    <a:pt x="0" y="8"/>
                    <a:pt x="3" y="1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5" name="Freeform 3826">
              <a:extLst>
                <a:ext uri="{FF2B5EF4-FFF2-40B4-BE49-F238E27FC236}">
                  <a16:creationId xmlns:a16="http://schemas.microsoft.com/office/drawing/2014/main" id="{18646203-E70D-48A1-87CD-685027316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936"/>
              <a:ext cx="164" cy="34"/>
            </a:xfrm>
            <a:custGeom>
              <a:avLst/>
              <a:gdLst>
                <a:gd name="T0" fmla="*/ 0 w 67"/>
                <a:gd name="T1" fmla="*/ 21 h 13"/>
                <a:gd name="T2" fmla="*/ 203 w 67"/>
                <a:gd name="T3" fmla="*/ 0 h 13"/>
                <a:gd name="T4" fmla="*/ 455 w 67"/>
                <a:gd name="T5" fmla="*/ 34 h 13"/>
                <a:gd name="T6" fmla="*/ 982 w 67"/>
                <a:gd name="T7" fmla="*/ 233 h 13"/>
                <a:gd name="T8" fmla="*/ 629 w 67"/>
                <a:gd name="T9" fmla="*/ 144 h 13"/>
                <a:gd name="T10" fmla="*/ 497 w 67"/>
                <a:gd name="T11" fmla="*/ 68 h 13"/>
                <a:gd name="T12" fmla="*/ 323 w 67"/>
                <a:gd name="T13" fmla="*/ 6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3">
                  <a:moveTo>
                    <a:pt x="0" y="1"/>
                  </a:moveTo>
                  <a:cubicBezTo>
                    <a:pt x="5" y="2"/>
                    <a:pt x="10" y="0"/>
                    <a:pt x="14" y="0"/>
                  </a:cubicBezTo>
                  <a:cubicBezTo>
                    <a:pt x="20" y="0"/>
                    <a:pt x="25" y="1"/>
                    <a:pt x="31" y="2"/>
                  </a:cubicBezTo>
                  <a:cubicBezTo>
                    <a:pt x="45" y="3"/>
                    <a:pt x="55" y="5"/>
                    <a:pt x="67" y="13"/>
                  </a:cubicBezTo>
                  <a:cubicBezTo>
                    <a:pt x="60" y="8"/>
                    <a:pt x="51" y="11"/>
                    <a:pt x="43" y="8"/>
                  </a:cubicBezTo>
                  <a:cubicBezTo>
                    <a:pt x="40" y="7"/>
                    <a:pt x="38" y="5"/>
                    <a:pt x="34" y="4"/>
                  </a:cubicBezTo>
                  <a:cubicBezTo>
                    <a:pt x="30" y="3"/>
                    <a:pt x="26" y="4"/>
                    <a:pt x="2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6" name="Freeform 3827">
              <a:extLst>
                <a:ext uri="{FF2B5EF4-FFF2-40B4-BE49-F238E27FC236}">
                  <a16:creationId xmlns:a16="http://schemas.microsoft.com/office/drawing/2014/main" id="{935C014A-F1CC-4D1A-8F90-3DA2B68F2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452"/>
              <a:ext cx="27" cy="20"/>
            </a:xfrm>
            <a:custGeom>
              <a:avLst/>
              <a:gdLst>
                <a:gd name="T0" fmla="*/ 150 w 11"/>
                <a:gd name="T1" fmla="*/ 125 h 8"/>
                <a:gd name="T2" fmla="*/ 0 w 11"/>
                <a:gd name="T3" fmla="*/ 33 h 8"/>
                <a:gd name="T4" fmla="*/ 162 w 11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0" y="8"/>
                  </a:moveTo>
                  <a:cubicBezTo>
                    <a:pt x="6" y="7"/>
                    <a:pt x="2" y="5"/>
                    <a:pt x="0" y="2"/>
                  </a:cubicBezTo>
                  <a:cubicBezTo>
                    <a:pt x="3" y="0"/>
                    <a:pt x="8" y="0"/>
                    <a:pt x="11" y="2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7" name="Freeform 3828">
              <a:extLst>
                <a:ext uri="{FF2B5EF4-FFF2-40B4-BE49-F238E27FC236}">
                  <a16:creationId xmlns:a16="http://schemas.microsoft.com/office/drawing/2014/main" id="{4B81D064-742F-4744-91A9-AD0AE69AD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2419"/>
              <a:ext cx="51" cy="75"/>
            </a:xfrm>
            <a:custGeom>
              <a:avLst/>
              <a:gdLst>
                <a:gd name="T0" fmla="*/ 87 w 21"/>
                <a:gd name="T1" fmla="*/ 34 h 29"/>
                <a:gd name="T2" fmla="*/ 12 w 21"/>
                <a:gd name="T3" fmla="*/ 261 h 29"/>
                <a:gd name="T4" fmla="*/ 129 w 21"/>
                <a:gd name="T5" fmla="*/ 414 h 29"/>
                <a:gd name="T6" fmla="*/ 202 w 21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9">
                  <a:moveTo>
                    <a:pt x="6" y="2"/>
                  </a:moveTo>
                  <a:cubicBezTo>
                    <a:pt x="1" y="2"/>
                    <a:pt x="0" y="11"/>
                    <a:pt x="1" y="15"/>
                  </a:cubicBezTo>
                  <a:cubicBezTo>
                    <a:pt x="2" y="18"/>
                    <a:pt x="6" y="23"/>
                    <a:pt x="9" y="24"/>
                  </a:cubicBezTo>
                  <a:cubicBezTo>
                    <a:pt x="21" y="29"/>
                    <a:pt x="16" y="5"/>
                    <a:pt x="14" y="0"/>
                  </a:cubicBezTo>
                </a:path>
              </a:pathLst>
            </a:custGeom>
            <a:solidFill>
              <a:srgbClr val="FDE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8" name="Freeform 3829">
              <a:extLst>
                <a:ext uri="{FF2B5EF4-FFF2-40B4-BE49-F238E27FC236}">
                  <a16:creationId xmlns:a16="http://schemas.microsoft.com/office/drawing/2014/main" id="{C48ABFF1-8B6D-4550-B4A5-D5B7BAA06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364"/>
              <a:ext cx="762" cy="823"/>
            </a:xfrm>
            <a:custGeom>
              <a:avLst/>
              <a:gdLst>
                <a:gd name="T0" fmla="*/ 405 w 312"/>
                <a:gd name="T1" fmla="*/ 5581 h 316"/>
                <a:gd name="T2" fmla="*/ 1998 w 312"/>
                <a:gd name="T3" fmla="*/ 4558 h 316"/>
                <a:gd name="T4" fmla="*/ 2154 w 312"/>
                <a:gd name="T5" fmla="*/ 4451 h 316"/>
                <a:gd name="T6" fmla="*/ 2303 w 312"/>
                <a:gd name="T7" fmla="*/ 4308 h 316"/>
                <a:gd name="T8" fmla="*/ 2858 w 312"/>
                <a:gd name="T9" fmla="*/ 3941 h 316"/>
                <a:gd name="T10" fmla="*/ 3817 w 312"/>
                <a:gd name="T11" fmla="*/ 3500 h 316"/>
                <a:gd name="T12" fmla="*/ 4008 w 312"/>
                <a:gd name="T13" fmla="*/ 3269 h 316"/>
                <a:gd name="T14" fmla="*/ 4223 w 312"/>
                <a:gd name="T15" fmla="*/ 2862 h 316"/>
                <a:gd name="T16" fmla="*/ 4384 w 312"/>
                <a:gd name="T17" fmla="*/ 2401 h 316"/>
                <a:gd name="T18" fmla="*/ 4384 w 312"/>
                <a:gd name="T19" fmla="*/ 2300 h 316"/>
                <a:gd name="T20" fmla="*/ 4533 w 312"/>
                <a:gd name="T21" fmla="*/ 1927 h 316"/>
                <a:gd name="T22" fmla="*/ 4516 w 312"/>
                <a:gd name="T23" fmla="*/ 1784 h 316"/>
                <a:gd name="T24" fmla="*/ 4355 w 312"/>
                <a:gd name="T25" fmla="*/ 1573 h 316"/>
                <a:gd name="T26" fmla="*/ 4445 w 312"/>
                <a:gd name="T27" fmla="*/ 1323 h 316"/>
                <a:gd name="T28" fmla="*/ 4294 w 312"/>
                <a:gd name="T29" fmla="*/ 935 h 316"/>
                <a:gd name="T30" fmla="*/ 4284 w 312"/>
                <a:gd name="T31" fmla="*/ 901 h 316"/>
                <a:gd name="T32" fmla="*/ 4211 w 312"/>
                <a:gd name="T33" fmla="*/ 651 h 316"/>
                <a:gd name="T34" fmla="*/ 4037 w 312"/>
                <a:gd name="T35" fmla="*/ 211 h 316"/>
                <a:gd name="T36" fmla="*/ 3788 w 312"/>
                <a:gd name="T37" fmla="*/ 55 h 316"/>
                <a:gd name="T38" fmla="*/ 3585 w 312"/>
                <a:gd name="T39" fmla="*/ 68 h 316"/>
                <a:gd name="T40" fmla="*/ 3698 w 312"/>
                <a:gd name="T41" fmla="*/ 495 h 316"/>
                <a:gd name="T42" fmla="*/ 3727 w 312"/>
                <a:gd name="T43" fmla="*/ 781 h 316"/>
                <a:gd name="T44" fmla="*/ 3615 w 312"/>
                <a:gd name="T45" fmla="*/ 901 h 316"/>
                <a:gd name="T46" fmla="*/ 3363 w 312"/>
                <a:gd name="T47" fmla="*/ 1289 h 316"/>
                <a:gd name="T48" fmla="*/ 3031 w 312"/>
                <a:gd name="T49" fmla="*/ 1539 h 316"/>
                <a:gd name="T50" fmla="*/ 2796 w 312"/>
                <a:gd name="T51" fmla="*/ 1675 h 316"/>
                <a:gd name="T52" fmla="*/ 2577 w 312"/>
                <a:gd name="T53" fmla="*/ 1675 h 316"/>
                <a:gd name="T54" fmla="*/ 2494 w 312"/>
                <a:gd name="T55" fmla="*/ 1485 h 316"/>
                <a:gd name="T56" fmla="*/ 2577 w 312"/>
                <a:gd name="T57" fmla="*/ 1221 h 316"/>
                <a:gd name="T58" fmla="*/ 2667 w 312"/>
                <a:gd name="T59" fmla="*/ 1133 h 316"/>
                <a:gd name="T60" fmla="*/ 2858 w 312"/>
                <a:gd name="T61" fmla="*/ 740 h 316"/>
                <a:gd name="T62" fmla="*/ 2779 w 312"/>
                <a:gd name="T63" fmla="*/ 352 h 316"/>
                <a:gd name="T64" fmla="*/ 2506 w 312"/>
                <a:gd name="T65" fmla="*/ 617 h 316"/>
                <a:gd name="T66" fmla="*/ 2315 w 312"/>
                <a:gd name="T67" fmla="*/ 794 h 316"/>
                <a:gd name="T68" fmla="*/ 2242 w 312"/>
                <a:gd name="T69" fmla="*/ 901 h 316"/>
                <a:gd name="T70" fmla="*/ 2022 w 312"/>
                <a:gd name="T71" fmla="*/ 1235 h 316"/>
                <a:gd name="T72" fmla="*/ 1837 w 312"/>
                <a:gd name="T73" fmla="*/ 1675 h 316"/>
                <a:gd name="T74" fmla="*/ 1646 w 312"/>
                <a:gd name="T75" fmla="*/ 2578 h 316"/>
                <a:gd name="T76" fmla="*/ 1163 w 312"/>
                <a:gd name="T77" fmla="*/ 3107 h 316"/>
                <a:gd name="T78" fmla="*/ 0 w 312"/>
                <a:gd name="T79" fmla="*/ 3677 h 31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12" h="316">
                  <a:moveTo>
                    <a:pt x="28" y="316"/>
                  </a:moveTo>
                  <a:cubicBezTo>
                    <a:pt x="71" y="296"/>
                    <a:pt x="115" y="273"/>
                    <a:pt x="137" y="258"/>
                  </a:cubicBezTo>
                  <a:cubicBezTo>
                    <a:pt x="141" y="255"/>
                    <a:pt x="142" y="256"/>
                    <a:pt x="148" y="252"/>
                  </a:cubicBezTo>
                  <a:cubicBezTo>
                    <a:pt x="150" y="251"/>
                    <a:pt x="153" y="248"/>
                    <a:pt x="158" y="244"/>
                  </a:cubicBezTo>
                  <a:cubicBezTo>
                    <a:pt x="170" y="236"/>
                    <a:pt x="180" y="228"/>
                    <a:pt x="196" y="223"/>
                  </a:cubicBezTo>
                  <a:cubicBezTo>
                    <a:pt x="214" y="217"/>
                    <a:pt x="253" y="202"/>
                    <a:pt x="262" y="198"/>
                  </a:cubicBezTo>
                  <a:cubicBezTo>
                    <a:pt x="271" y="194"/>
                    <a:pt x="273" y="188"/>
                    <a:pt x="275" y="185"/>
                  </a:cubicBezTo>
                  <a:cubicBezTo>
                    <a:pt x="277" y="181"/>
                    <a:pt x="282" y="172"/>
                    <a:pt x="290" y="162"/>
                  </a:cubicBezTo>
                  <a:cubicBezTo>
                    <a:pt x="298" y="151"/>
                    <a:pt x="301" y="140"/>
                    <a:pt x="301" y="136"/>
                  </a:cubicBezTo>
                  <a:cubicBezTo>
                    <a:pt x="302" y="132"/>
                    <a:pt x="301" y="130"/>
                    <a:pt x="301" y="130"/>
                  </a:cubicBezTo>
                  <a:cubicBezTo>
                    <a:pt x="304" y="126"/>
                    <a:pt x="309" y="113"/>
                    <a:pt x="311" y="109"/>
                  </a:cubicBezTo>
                  <a:cubicBezTo>
                    <a:pt x="311" y="108"/>
                    <a:pt x="312" y="105"/>
                    <a:pt x="310" y="101"/>
                  </a:cubicBezTo>
                  <a:cubicBezTo>
                    <a:pt x="306" y="95"/>
                    <a:pt x="299" y="89"/>
                    <a:pt x="299" y="89"/>
                  </a:cubicBezTo>
                  <a:cubicBezTo>
                    <a:pt x="302" y="85"/>
                    <a:pt x="306" y="81"/>
                    <a:pt x="305" y="75"/>
                  </a:cubicBezTo>
                  <a:cubicBezTo>
                    <a:pt x="306" y="72"/>
                    <a:pt x="296" y="56"/>
                    <a:pt x="295" y="53"/>
                  </a:cubicBezTo>
                  <a:cubicBezTo>
                    <a:pt x="294" y="52"/>
                    <a:pt x="294" y="52"/>
                    <a:pt x="294" y="51"/>
                  </a:cubicBezTo>
                  <a:cubicBezTo>
                    <a:pt x="292" y="45"/>
                    <a:pt x="290" y="43"/>
                    <a:pt x="289" y="37"/>
                  </a:cubicBezTo>
                  <a:cubicBezTo>
                    <a:pt x="287" y="31"/>
                    <a:pt x="279" y="15"/>
                    <a:pt x="277" y="12"/>
                  </a:cubicBezTo>
                  <a:cubicBezTo>
                    <a:pt x="274" y="9"/>
                    <a:pt x="267" y="6"/>
                    <a:pt x="260" y="3"/>
                  </a:cubicBezTo>
                  <a:cubicBezTo>
                    <a:pt x="253" y="0"/>
                    <a:pt x="249" y="0"/>
                    <a:pt x="246" y="4"/>
                  </a:cubicBezTo>
                  <a:cubicBezTo>
                    <a:pt x="241" y="11"/>
                    <a:pt x="248" y="23"/>
                    <a:pt x="254" y="28"/>
                  </a:cubicBezTo>
                  <a:cubicBezTo>
                    <a:pt x="254" y="30"/>
                    <a:pt x="254" y="36"/>
                    <a:pt x="256" y="44"/>
                  </a:cubicBezTo>
                  <a:cubicBezTo>
                    <a:pt x="256" y="44"/>
                    <a:pt x="251" y="46"/>
                    <a:pt x="248" y="51"/>
                  </a:cubicBezTo>
                  <a:cubicBezTo>
                    <a:pt x="245" y="55"/>
                    <a:pt x="233" y="67"/>
                    <a:pt x="231" y="73"/>
                  </a:cubicBezTo>
                  <a:cubicBezTo>
                    <a:pt x="229" y="73"/>
                    <a:pt x="213" y="84"/>
                    <a:pt x="208" y="87"/>
                  </a:cubicBezTo>
                  <a:cubicBezTo>
                    <a:pt x="204" y="90"/>
                    <a:pt x="196" y="93"/>
                    <a:pt x="192" y="95"/>
                  </a:cubicBezTo>
                  <a:cubicBezTo>
                    <a:pt x="188" y="97"/>
                    <a:pt x="181" y="98"/>
                    <a:pt x="177" y="95"/>
                  </a:cubicBezTo>
                  <a:cubicBezTo>
                    <a:pt x="173" y="94"/>
                    <a:pt x="168" y="88"/>
                    <a:pt x="171" y="84"/>
                  </a:cubicBezTo>
                  <a:cubicBezTo>
                    <a:pt x="171" y="84"/>
                    <a:pt x="177" y="74"/>
                    <a:pt x="177" y="69"/>
                  </a:cubicBezTo>
                  <a:cubicBezTo>
                    <a:pt x="178" y="68"/>
                    <a:pt x="181" y="65"/>
                    <a:pt x="183" y="64"/>
                  </a:cubicBezTo>
                  <a:cubicBezTo>
                    <a:pt x="190" y="59"/>
                    <a:pt x="193" y="53"/>
                    <a:pt x="196" y="42"/>
                  </a:cubicBezTo>
                  <a:cubicBezTo>
                    <a:pt x="200" y="30"/>
                    <a:pt x="197" y="25"/>
                    <a:pt x="191" y="20"/>
                  </a:cubicBezTo>
                  <a:cubicBezTo>
                    <a:pt x="185" y="14"/>
                    <a:pt x="179" y="27"/>
                    <a:pt x="172" y="35"/>
                  </a:cubicBezTo>
                  <a:cubicBezTo>
                    <a:pt x="166" y="40"/>
                    <a:pt x="163" y="42"/>
                    <a:pt x="159" y="45"/>
                  </a:cubicBezTo>
                  <a:cubicBezTo>
                    <a:pt x="158" y="46"/>
                    <a:pt x="155" y="50"/>
                    <a:pt x="154" y="51"/>
                  </a:cubicBezTo>
                  <a:cubicBezTo>
                    <a:pt x="149" y="55"/>
                    <a:pt x="145" y="62"/>
                    <a:pt x="139" y="70"/>
                  </a:cubicBezTo>
                  <a:cubicBezTo>
                    <a:pt x="131" y="81"/>
                    <a:pt x="128" y="90"/>
                    <a:pt x="126" y="95"/>
                  </a:cubicBezTo>
                  <a:cubicBezTo>
                    <a:pt x="124" y="104"/>
                    <a:pt x="115" y="143"/>
                    <a:pt x="113" y="146"/>
                  </a:cubicBezTo>
                  <a:cubicBezTo>
                    <a:pt x="109" y="159"/>
                    <a:pt x="93" y="169"/>
                    <a:pt x="80" y="176"/>
                  </a:cubicBezTo>
                  <a:cubicBezTo>
                    <a:pt x="80" y="176"/>
                    <a:pt x="48" y="196"/>
                    <a:pt x="0" y="208"/>
                  </a:cubicBezTo>
                </a:path>
              </a:pathLst>
            </a:custGeom>
            <a:solidFill>
              <a:srgbClr val="FDED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9" name="Freeform 3830">
              <a:extLst>
                <a:ext uri="{FF2B5EF4-FFF2-40B4-BE49-F238E27FC236}">
                  <a16:creationId xmlns:a16="http://schemas.microsoft.com/office/drawing/2014/main" id="{FCC58488-F804-4344-8C57-464F9EA1E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77"/>
              <a:ext cx="518" cy="278"/>
            </a:xfrm>
            <a:custGeom>
              <a:avLst/>
              <a:gdLst>
                <a:gd name="T0" fmla="*/ 0 w 212"/>
                <a:gd name="T1" fmla="*/ 1876 h 107"/>
                <a:gd name="T2" fmla="*/ 1141 w 212"/>
                <a:gd name="T3" fmla="*/ 1723 h 107"/>
                <a:gd name="T4" fmla="*/ 2162 w 212"/>
                <a:gd name="T5" fmla="*/ 1242 h 107"/>
                <a:gd name="T6" fmla="*/ 2842 w 212"/>
                <a:gd name="T7" fmla="*/ 735 h 107"/>
                <a:gd name="T8" fmla="*/ 3093 w 212"/>
                <a:gd name="T9" fmla="*/ 0 h 107"/>
                <a:gd name="T10" fmla="*/ 2741 w 212"/>
                <a:gd name="T11" fmla="*/ 979 h 107"/>
                <a:gd name="T12" fmla="*/ 1881 w 212"/>
                <a:gd name="T13" fmla="*/ 1593 h 107"/>
                <a:gd name="T14" fmla="*/ 877 w 212"/>
                <a:gd name="T15" fmla="*/ 1842 h 107"/>
                <a:gd name="T16" fmla="*/ 0 w 212"/>
                <a:gd name="T17" fmla="*/ 1876 h 1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2" h="107">
                  <a:moveTo>
                    <a:pt x="0" y="107"/>
                  </a:moveTo>
                  <a:cubicBezTo>
                    <a:pt x="30" y="100"/>
                    <a:pt x="58" y="104"/>
                    <a:pt x="78" y="98"/>
                  </a:cubicBezTo>
                  <a:cubicBezTo>
                    <a:pt x="98" y="92"/>
                    <a:pt x="125" y="83"/>
                    <a:pt x="148" y="71"/>
                  </a:cubicBezTo>
                  <a:cubicBezTo>
                    <a:pt x="171" y="59"/>
                    <a:pt x="189" y="50"/>
                    <a:pt x="195" y="42"/>
                  </a:cubicBezTo>
                  <a:cubicBezTo>
                    <a:pt x="204" y="29"/>
                    <a:pt x="212" y="0"/>
                    <a:pt x="212" y="0"/>
                  </a:cubicBezTo>
                  <a:cubicBezTo>
                    <a:pt x="212" y="16"/>
                    <a:pt x="199" y="45"/>
                    <a:pt x="188" y="56"/>
                  </a:cubicBezTo>
                  <a:cubicBezTo>
                    <a:pt x="177" y="67"/>
                    <a:pt x="138" y="86"/>
                    <a:pt x="129" y="91"/>
                  </a:cubicBezTo>
                  <a:cubicBezTo>
                    <a:pt x="120" y="96"/>
                    <a:pt x="72" y="106"/>
                    <a:pt x="60" y="105"/>
                  </a:cubicBezTo>
                  <a:cubicBezTo>
                    <a:pt x="48" y="104"/>
                    <a:pt x="0" y="107"/>
                    <a:pt x="0" y="10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0" name="Freeform 3831">
              <a:extLst>
                <a:ext uri="{FF2B5EF4-FFF2-40B4-BE49-F238E27FC236}">
                  <a16:creationId xmlns:a16="http://schemas.microsoft.com/office/drawing/2014/main" id="{ABCD43A8-3AF8-430B-8E72-9F9FF40AE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940"/>
              <a:ext cx="112" cy="39"/>
            </a:xfrm>
            <a:custGeom>
              <a:avLst/>
              <a:gdLst>
                <a:gd name="T0" fmla="*/ 0 w 46"/>
                <a:gd name="T1" fmla="*/ 263 h 15"/>
                <a:gd name="T2" fmla="*/ 665 w 46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5">
                  <a:moveTo>
                    <a:pt x="0" y="15"/>
                  </a:moveTo>
                  <a:cubicBezTo>
                    <a:pt x="15" y="4"/>
                    <a:pt x="46" y="0"/>
                    <a:pt x="46" y="0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1" name="Freeform 3832">
              <a:extLst>
                <a:ext uri="{FF2B5EF4-FFF2-40B4-BE49-F238E27FC236}">
                  <a16:creationId xmlns:a16="http://schemas.microsoft.com/office/drawing/2014/main" id="{B89CA93F-7DFF-4AF4-9074-0C233EE1A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953"/>
              <a:ext cx="27" cy="39"/>
            </a:xfrm>
            <a:custGeom>
              <a:avLst/>
              <a:gdLst>
                <a:gd name="T0" fmla="*/ 0 w 11"/>
                <a:gd name="T1" fmla="*/ 21 h 15"/>
                <a:gd name="T2" fmla="*/ 103 w 11"/>
                <a:gd name="T3" fmla="*/ 263 h 15"/>
                <a:gd name="T4" fmla="*/ 91 w 1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1"/>
                  </a:moveTo>
                  <a:cubicBezTo>
                    <a:pt x="1" y="6"/>
                    <a:pt x="2" y="13"/>
                    <a:pt x="7" y="15"/>
                  </a:cubicBezTo>
                  <a:cubicBezTo>
                    <a:pt x="11" y="11"/>
                    <a:pt x="9" y="5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2" name="Freeform 3833">
              <a:extLst>
                <a:ext uri="{FF2B5EF4-FFF2-40B4-BE49-F238E27FC236}">
                  <a16:creationId xmlns:a16="http://schemas.microsoft.com/office/drawing/2014/main" id="{F67AE2D1-DE01-4AD1-AE15-0EB5B8236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473"/>
              <a:ext cx="20" cy="6"/>
            </a:xfrm>
            <a:custGeom>
              <a:avLst/>
              <a:gdLst>
                <a:gd name="T0" fmla="*/ 0 w 8"/>
                <a:gd name="T1" fmla="*/ 54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0"/>
                    <a:pt x="8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9C9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3" name="Freeform 3834">
              <a:extLst>
                <a:ext uri="{FF2B5EF4-FFF2-40B4-BE49-F238E27FC236}">
                  <a16:creationId xmlns:a16="http://schemas.microsoft.com/office/drawing/2014/main" id="{2B173EC4-C0BA-4DF1-94A9-D6709039B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497"/>
              <a:ext cx="88" cy="148"/>
            </a:xfrm>
            <a:custGeom>
              <a:avLst/>
              <a:gdLst>
                <a:gd name="T0" fmla="*/ 0 w 36"/>
                <a:gd name="T1" fmla="*/ 997 h 57"/>
                <a:gd name="T2" fmla="*/ 264 w 36"/>
                <a:gd name="T3" fmla="*/ 493 h 57"/>
                <a:gd name="T4" fmla="*/ 513 w 36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7">
                  <a:moveTo>
                    <a:pt x="0" y="57"/>
                  </a:moveTo>
                  <a:cubicBezTo>
                    <a:pt x="6" y="49"/>
                    <a:pt x="11" y="38"/>
                    <a:pt x="18" y="28"/>
                  </a:cubicBezTo>
                  <a:cubicBezTo>
                    <a:pt x="26" y="17"/>
                    <a:pt x="36" y="4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4" name="Freeform 3835">
              <a:extLst>
                <a:ext uri="{FF2B5EF4-FFF2-40B4-BE49-F238E27FC236}">
                  <a16:creationId xmlns:a16="http://schemas.microsoft.com/office/drawing/2014/main" id="{3B1C933A-7318-4895-85C5-8BAD8CB27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596"/>
              <a:ext cx="61" cy="128"/>
            </a:xfrm>
            <a:custGeom>
              <a:avLst/>
              <a:gdLst>
                <a:gd name="T0" fmla="*/ 0 w 25"/>
                <a:gd name="T1" fmla="*/ 872 h 49"/>
                <a:gd name="T2" fmla="*/ 173 w 25"/>
                <a:gd name="T3" fmla="*/ 376 h 49"/>
                <a:gd name="T4" fmla="*/ 364 w 25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9">
                  <a:moveTo>
                    <a:pt x="0" y="49"/>
                  </a:moveTo>
                  <a:cubicBezTo>
                    <a:pt x="3" y="38"/>
                    <a:pt x="9" y="27"/>
                    <a:pt x="12" y="21"/>
                  </a:cubicBezTo>
                  <a:cubicBezTo>
                    <a:pt x="16" y="15"/>
                    <a:pt x="25" y="0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5" name="Freeform 3836">
              <a:extLst>
                <a:ext uri="{FF2B5EF4-FFF2-40B4-BE49-F238E27FC236}">
                  <a16:creationId xmlns:a16="http://schemas.microsoft.com/office/drawing/2014/main" id="{1F8F47CE-9E66-43D4-BACC-90CF1B8CC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703"/>
              <a:ext cx="90" cy="130"/>
            </a:xfrm>
            <a:custGeom>
              <a:avLst/>
              <a:gdLst>
                <a:gd name="T0" fmla="*/ 0 w 37"/>
                <a:gd name="T1" fmla="*/ 879 h 50"/>
                <a:gd name="T2" fmla="*/ 173 w 37"/>
                <a:gd name="T3" fmla="*/ 702 h 50"/>
                <a:gd name="T4" fmla="*/ 533 w 37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50">
                  <a:moveTo>
                    <a:pt x="0" y="50"/>
                  </a:moveTo>
                  <a:cubicBezTo>
                    <a:pt x="7" y="49"/>
                    <a:pt x="10" y="48"/>
                    <a:pt x="12" y="40"/>
                  </a:cubicBezTo>
                  <a:cubicBezTo>
                    <a:pt x="15" y="31"/>
                    <a:pt x="37" y="0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6" name="Freeform 3837">
              <a:extLst>
                <a:ext uri="{FF2B5EF4-FFF2-40B4-BE49-F238E27FC236}">
                  <a16:creationId xmlns:a16="http://schemas.microsoft.com/office/drawing/2014/main" id="{9F95921E-3978-40DC-B999-2BF19A19B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731"/>
              <a:ext cx="46" cy="66"/>
            </a:xfrm>
            <a:custGeom>
              <a:avLst/>
              <a:gdLst>
                <a:gd name="T0" fmla="*/ 0 w 19"/>
                <a:gd name="T1" fmla="*/ 459 h 25"/>
                <a:gd name="T2" fmla="*/ 199 w 19"/>
                <a:gd name="T3" fmla="*/ 222 h 25"/>
                <a:gd name="T4" fmla="*/ 269 w 19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5">
                  <a:moveTo>
                    <a:pt x="0" y="25"/>
                  </a:moveTo>
                  <a:cubicBezTo>
                    <a:pt x="8" y="22"/>
                    <a:pt x="12" y="17"/>
                    <a:pt x="14" y="12"/>
                  </a:cubicBezTo>
                  <a:cubicBezTo>
                    <a:pt x="15" y="7"/>
                    <a:pt x="19" y="0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9C9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7" name="Freeform 3838">
              <a:extLst>
                <a:ext uri="{FF2B5EF4-FFF2-40B4-BE49-F238E27FC236}">
                  <a16:creationId xmlns:a16="http://schemas.microsoft.com/office/drawing/2014/main" id="{91A5EFF5-BA8B-4551-A99F-EB4672894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2658"/>
              <a:ext cx="73" cy="79"/>
            </a:xfrm>
            <a:custGeom>
              <a:avLst/>
              <a:gdLst>
                <a:gd name="T0" fmla="*/ 0 w 30"/>
                <a:gd name="T1" fmla="*/ 548 h 30"/>
                <a:gd name="T2" fmla="*/ 302 w 30"/>
                <a:gd name="T3" fmla="*/ 292 h 30"/>
                <a:gd name="T4" fmla="*/ 433 w 3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0">
                  <a:moveTo>
                    <a:pt x="0" y="30"/>
                  </a:moveTo>
                  <a:cubicBezTo>
                    <a:pt x="10" y="29"/>
                    <a:pt x="18" y="20"/>
                    <a:pt x="21" y="16"/>
                  </a:cubicBezTo>
                  <a:cubicBezTo>
                    <a:pt x="25" y="12"/>
                    <a:pt x="27" y="3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9C9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8" name="Freeform 3839">
              <a:extLst>
                <a:ext uri="{FF2B5EF4-FFF2-40B4-BE49-F238E27FC236}">
                  <a16:creationId xmlns:a16="http://schemas.microsoft.com/office/drawing/2014/main" id="{8BEC0438-38AD-481A-85FB-78DCC3780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497"/>
              <a:ext cx="17" cy="13"/>
            </a:xfrm>
            <a:custGeom>
              <a:avLst/>
              <a:gdLst>
                <a:gd name="T0" fmla="*/ 0 w 7"/>
                <a:gd name="T1" fmla="*/ 0 h 5"/>
                <a:gd name="T2" fmla="*/ 100 w 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2"/>
                    <a:pt x="5" y="5"/>
                    <a:pt x="7" y="5"/>
                  </a:cubicBezTo>
                </a:path>
              </a:pathLst>
            </a:custGeom>
            <a:noFill/>
            <a:ln w="4763" cap="rnd">
              <a:solidFill>
                <a:srgbClr val="9C9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9" name="Freeform 3840">
              <a:extLst>
                <a:ext uri="{FF2B5EF4-FFF2-40B4-BE49-F238E27FC236}">
                  <a16:creationId xmlns:a16="http://schemas.microsoft.com/office/drawing/2014/main" id="{567C52BA-88E6-44F6-B1D1-AC3D22FFB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552"/>
              <a:ext cx="14" cy="23"/>
            </a:xfrm>
            <a:custGeom>
              <a:avLst/>
              <a:gdLst>
                <a:gd name="T0" fmla="*/ 77 w 6"/>
                <a:gd name="T1" fmla="*/ 151 h 9"/>
                <a:gd name="T2" fmla="*/ 0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6" y="9"/>
                  </a:moveTo>
                  <a:cubicBezTo>
                    <a:pt x="2" y="8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9C9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0" name="Freeform 3841">
              <a:extLst>
                <a:ext uri="{FF2B5EF4-FFF2-40B4-BE49-F238E27FC236}">
                  <a16:creationId xmlns:a16="http://schemas.microsoft.com/office/drawing/2014/main" id="{45A439AF-2918-40E1-A804-24BF0F282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1" y="2744"/>
              <a:ext cx="17" cy="76"/>
            </a:xfrm>
            <a:custGeom>
              <a:avLst/>
              <a:gdLst>
                <a:gd name="T0" fmla="*/ 0 w 7"/>
                <a:gd name="T1" fmla="*/ 522 h 29"/>
                <a:gd name="T2" fmla="*/ 87 w 7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0" y="29"/>
                  </a:moveTo>
                  <a:cubicBezTo>
                    <a:pt x="7" y="16"/>
                    <a:pt x="5" y="8"/>
                    <a:pt x="6" y="0"/>
                  </a:cubicBezTo>
                </a:path>
              </a:pathLst>
            </a:custGeom>
            <a:noFill/>
            <a:ln w="4763" cap="rnd">
              <a:solidFill>
                <a:srgbClr val="9C9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1" name="Freeform 3842">
              <a:extLst>
                <a:ext uri="{FF2B5EF4-FFF2-40B4-BE49-F238E27FC236}">
                  <a16:creationId xmlns:a16="http://schemas.microsoft.com/office/drawing/2014/main" id="{F03A2BD8-63D3-4D2E-86AA-55A5D1DE9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614"/>
              <a:ext cx="69" cy="34"/>
            </a:xfrm>
            <a:custGeom>
              <a:avLst/>
              <a:gdLst>
                <a:gd name="T0" fmla="*/ 0 w 28"/>
                <a:gd name="T1" fmla="*/ 233 h 13"/>
                <a:gd name="T2" fmla="*/ 419 w 2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13"/>
                  </a:moveTo>
                  <a:cubicBezTo>
                    <a:pt x="8" y="10"/>
                    <a:pt x="10" y="6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2" name="Freeform 3843">
              <a:extLst>
                <a:ext uri="{FF2B5EF4-FFF2-40B4-BE49-F238E27FC236}">
                  <a16:creationId xmlns:a16="http://schemas.microsoft.com/office/drawing/2014/main" id="{FBDE1DF0-1D56-4B15-B363-DDB2EF03F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421"/>
              <a:ext cx="22" cy="60"/>
            </a:xfrm>
            <a:custGeom>
              <a:avLst/>
              <a:gdLst>
                <a:gd name="T0" fmla="*/ 132 w 9"/>
                <a:gd name="T1" fmla="*/ 410 h 23"/>
                <a:gd name="T2" fmla="*/ 103 w 9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9" y="23"/>
                  </a:moveTo>
                  <a:cubicBezTo>
                    <a:pt x="2" y="17"/>
                    <a:pt x="0" y="5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3" name="Freeform 3844">
              <a:extLst>
                <a:ext uri="{FF2B5EF4-FFF2-40B4-BE49-F238E27FC236}">
                  <a16:creationId xmlns:a16="http://schemas.microsoft.com/office/drawing/2014/main" id="{3213EB07-BE00-470B-B344-849D05F27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588"/>
              <a:ext cx="19" cy="39"/>
            </a:xfrm>
            <a:custGeom>
              <a:avLst/>
              <a:gdLst>
                <a:gd name="T0" fmla="*/ 107 w 8"/>
                <a:gd name="T1" fmla="*/ 0 h 15"/>
                <a:gd name="T2" fmla="*/ 0 w 8"/>
                <a:gd name="T3" fmla="*/ 26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5" y="6"/>
                    <a:pt x="2" y="9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9C9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4" name="Freeform 3845">
              <a:extLst>
                <a:ext uri="{FF2B5EF4-FFF2-40B4-BE49-F238E27FC236}">
                  <a16:creationId xmlns:a16="http://schemas.microsoft.com/office/drawing/2014/main" id="{F5AFBFEC-3DC6-405C-A137-BF633C778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429"/>
              <a:ext cx="29" cy="26"/>
            </a:xfrm>
            <a:custGeom>
              <a:avLst/>
              <a:gdLst>
                <a:gd name="T0" fmla="*/ 0 w 12"/>
                <a:gd name="T1" fmla="*/ 122 h 10"/>
                <a:gd name="T2" fmla="*/ 169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7"/>
                  </a:moveTo>
                  <a:cubicBezTo>
                    <a:pt x="3" y="10"/>
                    <a:pt x="8" y="5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9C9C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5" name="Freeform 3846">
              <a:extLst>
                <a:ext uri="{FF2B5EF4-FFF2-40B4-BE49-F238E27FC236}">
                  <a16:creationId xmlns:a16="http://schemas.microsoft.com/office/drawing/2014/main" id="{6701CF40-3814-45BE-9A99-2F52FE57E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2505"/>
              <a:ext cx="157" cy="226"/>
            </a:xfrm>
            <a:custGeom>
              <a:avLst/>
              <a:gdLst>
                <a:gd name="T0" fmla="*/ 0 w 64"/>
                <a:gd name="T1" fmla="*/ 1491 h 87"/>
                <a:gd name="T2" fmla="*/ 476 w 64"/>
                <a:gd name="T3" fmla="*/ 912 h 87"/>
                <a:gd name="T4" fmla="*/ 944 w 64"/>
                <a:gd name="T5" fmla="*/ 88 h 87"/>
                <a:gd name="T6" fmla="*/ 795 w 64"/>
                <a:gd name="T7" fmla="*/ 0 h 87"/>
                <a:gd name="T8" fmla="*/ 721 w 64"/>
                <a:gd name="T9" fmla="*/ 317 h 87"/>
                <a:gd name="T10" fmla="*/ 547 w 64"/>
                <a:gd name="T11" fmla="*/ 634 h 87"/>
                <a:gd name="T12" fmla="*/ 324 w 64"/>
                <a:gd name="T13" fmla="*/ 964 h 87"/>
                <a:gd name="T14" fmla="*/ 132 w 64"/>
                <a:gd name="T15" fmla="*/ 1317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87">
                  <a:moveTo>
                    <a:pt x="0" y="85"/>
                  </a:moveTo>
                  <a:cubicBezTo>
                    <a:pt x="15" y="87"/>
                    <a:pt x="26" y="62"/>
                    <a:pt x="32" y="52"/>
                  </a:cubicBezTo>
                  <a:cubicBezTo>
                    <a:pt x="42" y="37"/>
                    <a:pt x="53" y="20"/>
                    <a:pt x="64" y="5"/>
                  </a:cubicBezTo>
                  <a:cubicBezTo>
                    <a:pt x="61" y="3"/>
                    <a:pt x="58" y="1"/>
                    <a:pt x="54" y="0"/>
                  </a:cubicBezTo>
                  <a:cubicBezTo>
                    <a:pt x="54" y="8"/>
                    <a:pt x="55" y="12"/>
                    <a:pt x="49" y="18"/>
                  </a:cubicBezTo>
                  <a:cubicBezTo>
                    <a:pt x="43" y="24"/>
                    <a:pt x="41" y="28"/>
                    <a:pt x="37" y="36"/>
                  </a:cubicBezTo>
                  <a:cubicBezTo>
                    <a:pt x="33" y="44"/>
                    <a:pt x="27" y="47"/>
                    <a:pt x="22" y="55"/>
                  </a:cubicBezTo>
                  <a:cubicBezTo>
                    <a:pt x="18" y="61"/>
                    <a:pt x="15" y="71"/>
                    <a:pt x="9" y="75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6" name="Freeform 3847">
              <a:extLst>
                <a:ext uri="{FF2B5EF4-FFF2-40B4-BE49-F238E27FC236}">
                  <a16:creationId xmlns:a16="http://schemas.microsoft.com/office/drawing/2014/main" id="{8F216F99-C99F-4989-902C-264B19417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395"/>
              <a:ext cx="49" cy="81"/>
            </a:xfrm>
            <a:custGeom>
              <a:avLst/>
              <a:gdLst>
                <a:gd name="T0" fmla="*/ 0 w 20"/>
                <a:gd name="T1" fmla="*/ 0 h 31"/>
                <a:gd name="T2" fmla="*/ 265 w 20"/>
                <a:gd name="T3" fmla="*/ 520 h 31"/>
                <a:gd name="T4" fmla="*/ 149 w 20"/>
                <a:gd name="T5" fmla="*/ 554 h 31"/>
                <a:gd name="T6" fmla="*/ 120 w 20"/>
                <a:gd name="T7" fmla="*/ 233 h 31"/>
                <a:gd name="T8" fmla="*/ 61 w 20"/>
                <a:gd name="T9" fmla="*/ 3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1">
                  <a:moveTo>
                    <a:pt x="0" y="0"/>
                  </a:moveTo>
                  <a:cubicBezTo>
                    <a:pt x="9" y="0"/>
                    <a:pt x="20" y="21"/>
                    <a:pt x="18" y="29"/>
                  </a:cubicBezTo>
                  <a:cubicBezTo>
                    <a:pt x="15" y="29"/>
                    <a:pt x="13" y="31"/>
                    <a:pt x="10" y="31"/>
                  </a:cubicBezTo>
                  <a:cubicBezTo>
                    <a:pt x="7" y="26"/>
                    <a:pt x="9" y="19"/>
                    <a:pt x="8" y="13"/>
                  </a:cubicBezTo>
                  <a:cubicBezTo>
                    <a:pt x="7" y="9"/>
                    <a:pt x="4" y="6"/>
                    <a:pt x="4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7" name="Freeform 3848">
              <a:extLst>
                <a:ext uri="{FF2B5EF4-FFF2-40B4-BE49-F238E27FC236}">
                  <a16:creationId xmlns:a16="http://schemas.microsoft.com/office/drawing/2014/main" id="{6851165C-B3DC-43F3-8450-415564084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439"/>
              <a:ext cx="10" cy="24"/>
            </a:xfrm>
            <a:custGeom>
              <a:avLst/>
              <a:gdLst>
                <a:gd name="T0" fmla="*/ 33 w 4"/>
                <a:gd name="T1" fmla="*/ 0 h 9"/>
                <a:gd name="T2" fmla="*/ 33 w 4"/>
                <a:gd name="T3" fmla="*/ 171 h 9"/>
                <a:gd name="T4" fmla="*/ 50 w 4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2" y="0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4" y="7"/>
                    <a:pt x="4" y="4"/>
                    <a:pt x="3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8" name="Freeform 3849">
              <a:extLst>
                <a:ext uri="{FF2B5EF4-FFF2-40B4-BE49-F238E27FC236}">
                  <a16:creationId xmlns:a16="http://schemas.microsoft.com/office/drawing/2014/main" id="{2921572B-5170-4A34-901F-D312EB485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520"/>
              <a:ext cx="22" cy="37"/>
            </a:xfrm>
            <a:custGeom>
              <a:avLst/>
              <a:gdLst>
                <a:gd name="T0" fmla="*/ 59 w 9"/>
                <a:gd name="T1" fmla="*/ 21 h 14"/>
                <a:gd name="T2" fmla="*/ 132 w 9"/>
                <a:gd name="T3" fmla="*/ 259 h 14"/>
                <a:gd name="T4" fmla="*/ 29 w 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4" y="1"/>
                  </a:moveTo>
                  <a:cubicBezTo>
                    <a:pt x="6" y="5"/>
                    <a:pt x="7" y="10"/>
                    <a:pt x="9" y="14"/>
                  </a:cubicBezTo>
                  <a:cubicBezTo>
                    <a:pt x="0" y="14"/>
                    <a:pt x="0" y="6"/>
                    <a:pt x="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9" name="Freeform 3850">
              <a:extLst>
                <a:ext uri="{FF2B5EF4-FFF2-40B4-BE49-F238E27FC236}">
                  <a16:creationId xmlns:a16="http://schemas.microsoft.com/office/drawing/2014/main" id="{5755FEE5-D8CF-4638-B264-0F8D2E46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575"/>
              <a:ext cx="107" cy="201"/>
            </a:xfrm>
            <a:custGeom>
              <a:avLst/>
              <a:gdLst>
                <a:gd name="T0" fmla="*/ 632 w 44"/>
                <a:gd name="T1" fmla="*/ 55 h 77"/>
                <a:gd name="T2" fmla="*/ 343 w 44"/>
                <a:gd name="T3" fmla="*/ 783 h 77"/>
                <a:gd name="T4" fmla="*/ 214 w 44"/>
                <a:gd name="T5" fmla="*/ 1028 h 77"/>
                <a:gd name="T6" fmla="*/ 0 w 44"/>
                <a:gd name="T7" fmla="*/ 1370 h 77"/>
                <a:gd name="T8" fmla="*/ 173 w 44"/>
                <a:gd name="T9" fmla="*/ 995 h 77"/>
                <a:gd name="T10" fmla="*/ 302 w 44"/>
                <a:gd name="T11" fmla="*/ 551 h 77"/>
                <a:gd name="T12" fmla="*/ 462 w 44"/>
                <a:gd name="T13" fmla="*/ 253 h 77"/>
                <a:gd name="T14" fmla="*/ 603 w 4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77">
                  <a:moveTo>
                    <a:pt x="44" y="3"/>
                  </a:moveTo>
                  <a:cubicBezTo>
                    <a:pt x="38" y="17"/>
                    <a:pt x="30" y="30"/>
                    <a:pt x="24" y="44"/>
                  </a:cubicBezTo>
                  <a:cubicBezTo>
                    <a:pt x="21" y="49"/>
                    <a:pt x="17" y="53"/>
                    <a:pt x="15" y="58"/>
                  </a:cubicBezTo>
                  <a:cubicBezTo>
                    <a:pt x="12" y="66"/>
                    <a:pt x="10" y="75"/>
                    <a:pt x="0" y="77"/>
                  </a:cubicBezTo>
                  <a:cubicBezTo>
                    <a:pt x="2" y="70"/>
                    <a:pt x="9" y="63"/>
                    <a:pt x="12" y="56"/>
                  </a:cubicBezTo>
                  <a:cubicBezTo>
                    <a:pt x="18" y="48"/>
                    <a:pt x="19" y="41"/>
                    <a:pt x="21" y="31"/>
                  </a:cubicBezTo>
                  <a:cubicBezTo>
                    <a:pt x="23" y="23"/>
                    <a:pt x="27" y="20"/>
                    <a:pt x="32" y="14"/>
                  </a:cubicBezTo>
                  <a:cubicBezTo>
                    <a:pt x="35" y="9"/>
                    <a:pt x="37" y="2"/>
                    <a:pt x="42" y="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0" name="Freeform 3851">
              <a:extLst>
                <a:ext uri="{FF2B5EF4-FFF2-40B4-BE49-F238E27FC236}">
                  <a16:creationId xmlns:a16="http://schemas.microsoft.com/office/drawing/2014/main" id="{C537785A-ADB4-45E3-990F-DDE28AD7F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617"/>
              <a:ext cx="66" cy="133"/>
            </a:xfrm>
            <a:custGeom>
              <a:avLst/>
              <a:gdLst>
                <a:gd name="T0" fmla="*/ 306 w 27"/>
                <a:gd name="T1" fmla="*/ 0 h 51"/>
                <a:gd name="T2" fmla="*/ 264 w 27"/>
                <a:gd name="T3" fmla="*/ 443 h 51"/>
                <a:gd name="T4" fmla="*/ 161 w 27"/>
                <a:gd name="T5" fmla="*/ 652 h 51"/>
                <a:gd name="T6" fmla="*/ 0 w 27"/>
                <a:gd name="T7" fmla="*/ 905 h 51"/>
                <a:gd name="T8" fmla="*/ 252 w 27"/>
                <a:gd name="T9" fmla="*/ 6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1">
                  <a:moveTo>
                    <a:pt x="21" y="0"/>
                  </a:moveTo>
                  <a:cubicBezTo>
                    <a:pt x="27" y="12"/>
                    <a:pt x="25" y="13"/>
                    <a:pt x="18" y="25"/>
                  </a:cubicBezTo>
                  <a:cubicBezTo>
                    <a:pt x="15" y="29"/>
                    <a:pt x="14" y="33"/>
                    <a:pt x="11" y="37"/>
                  </a:cubicBezTo>
                  <a:cubicBezTo>
                    <a:pt x="8" y="42"/>
                    <a:pt x="2" y="46"/>
                    <a:pt x="0" y="51"/>
                  </a:cubicBezTo>
                  <a:cubicBezTo>
                    <a:pt x="11" y="38"/>
                    <a:pt x="9" y="18"/>
                    <a:pt x="17" y="4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1" name="Freeform 3852">
              <a:extLst>
                <a:ext uri="{FF2B5EF4-FFF2-40B4-BE49-F238E27FC236}">
                  <a16:creationId xmlns:a16="http://schemas.microsoft.com/office/drawing/2014/main" id="{D2296467-B648-406E-A6DA-286E75830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611"/>
              <a:ext cx="31" cy="34"/>
            </a:xfrm>
            <a:custGeom>
              <a:avLst/>
              <a:gdLst>
                <a:gd name="T0" fmla="*/ 107 w 13"/>
                <a:gd name="T1" fmla="*/ 0 h 13"/>
                <a:gd name="T2" fmla="*/ 176 w 13"/>
                <a:gd name="T3" fmla="*/ 68 h 13"/>
                <a:gd name="T4" fmla="*/ 0 w 13"/>
                <a:gd name="T5" fmla="*/ 233 h 13"/>
                <a:gd name="T6" fmla="*/ 29 w 13"/>
                <a:gd name="T7" fmla="*/ 17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8" y="0"/>
                  </a:moveTo>
                  <a:cubicBezTo>
                    <a:pt x="10" y="1"/>
                    <a:pt x="12" y="3"/>
                    <a:pt x="13" y="4"/>
                  </a:cubicBezTo>
                  <a:cubicBezTo>
                    <a:pt x="10" y="7"/>
                    <a:pt x="4" y="12"/>
                    <a:pt x="0" y="13"/>
                  </a:cubicBezTo>
                  <a:cubicBezTo>
                    <a:pt x="1" y="12"/>
                    <a:pt x="2" y="11"/>
                    <a:pt x="2" y="10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2" name="Freeform 3853">
              <a:extLst>
                <a:ext uri="{FF2B5EF4-FFF2-40B4-BE49-F238E27FC236}">
                  <a16:creationId xmlns:a16="http://schemas.microsoft.com/office/drawing/2014/main" id="{91F769FD-929C-4564-AAD6-7944A506D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429"/>
              <a:ext cx="80" cy="146"/>
            </a:xfrm>
            <a:custGeom>
              <a:avLst/>
              <a:gdLst>
                <a:gd name="T0" fmla="*/ 383 w 33"/>
                <a:gd name="T1" fmla="*/ 0 h 56"/>
                <a:gd name="T2" fmla="*/ 272 w 33"/>
                <a:gd name="T3" fmla="*/ 563 h 56"/>
                <a:gd name="T4" fmla="*/ 141 w 33"/>
                <a:gd name="T5" fmla="*/ 694 h 56"/>
                <a:gd name="T6" fmla="*/ 12 w 33"/>
                <a:gd name="T7" fmla="*/ 993 h 56"/>
                <a:gd name="T8" fmla="*/ 29 w 33"/>
                <a:gd name="T9" fmla="*/ 694 h 56"/>
                <a:gd name="T10" fmla="*/ 158 w 33"/>
                <a:gd name="T11" fmla="*/ 516 h 56"/>
                <a:gd name="T12" fmla="*/ 310 w 33"/>
                <a:gd name="T13" fmla="*/ 287 h 56"/>
                <a:gd name="T14" fmla="*/ 371 w 33"/>
                <a:gd name="T15" fmla="*/ 34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56">
                  <a:moveTo>
                    <a:pt x="27" y="0"/>
                  </a:moveTo>
                  <a:cubicBezTo>
                    <a:pt x="33" y="9"/>
                    <a:pt x="26" y="25"/>
                    <a:pt x="19" y="32"/>
                  </a:cubicBezTo>
                  <a:cubicBezTo>
                    <a:pt x="16" y="35"/>
                    <a:pt x="12" y="36"/>
                    <a:pt x="10" y="39"/>
                  </a:cubicBezTo>
                  <a:cubicBezTo>
                    <a:pt x="6" y="44"/>
                    <a:pt x="5" y="51"/>
                    <a:pt x="1" y="56"/>
                  </a:cubicBezTo>
                  <a:cubicBezTo>
                    <a:pt x="2" y="50"/>
                    <a:pt x="0" y="44"/>
                    <a:pt x="2" y="39"/>
                  </a:cubicBezTo>
                  <a:cubicBezTo>
                    <a:pt x="4" y="35"/>
                    <a:pt x="8" y="32"/>
                    <a:pt x="11" y="29"/>
                  </a:cubicBezTo>
                  <a:cubicBezTo>
                    <a:pt x="15" y="25"/>
                    <a:pt x="19" y="21"/>
                    <a:pt x="22" y="16"/>
                  </a:cubicBezTo>
                  <a:cubicBezTo>
                    <a:pt x="23" y="11"/>
                    <a:pt x="23" y="6"/>
                    <a:pt x="26" y="2"/>
                  </a:cubicBezTo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3" name="Freeform 3854">
              <a:extLst>
                <a:ext uri="{FF2B5EF4-FFF2-40B4-BE49-F238E27FC236}">
                  <a16:creationId xmlns:a16="http://schemas.microsoft.com/office/drawing/2014/main" id="{6FBDBF1C-176B-46FD-A828-B7A49D1A1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872"/>
              <a:ext cx="672" cy="352"/>
            </a:xfrm>
            <a:custGeom>
              <a:avLst/>
              <a:gdLst>
                <a:gd name="T0" fmla="*/ 0 w 275"/>
                <a:gd name="T1" fmla="*/ 2394 h 135"/>
                <a:gd name="T2" fmla="*/ 1576 w 275"/>
                <a:gd name="T3" fmla="*/ 1489 h 135"/>
                <a:gd name="T4" fmla="*/ 2395 w 275"/>
                <a:gd name="T5" fmla="*/ 960 h 135"/>
                <a:gd name="T6" fmla="*/ 2849 w 275"/>
                <a:gd name="T7" fmla="*/ 550 h 135"/>
                <a:gd name="T8" fmla="*/ 4012 w 275"/>
                <a:gd name="T9" fmla="*/ 0 h 135"/>
                <a:gd name="T10" fmla="*/ 2688 w 275"/>
                <a:gd name="T11" fmla="*/ 321 h 135"/>
                <a:gd name="T12" fmla="*/ 1911 w 275"/>
                <a:gd name="T13" fmla="*/ 993 h 135"/>
                <a:gd name="T14" fmla="*/ 0 w 275"/>
                <a:gd name="T15" fmla="*/ 2394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5" h="135">
                  <a:moveTo>
                    <a:pt x="0" y="135"/>
                  </a:moveTo>
                  <a:cubicBezTo>
                    <a:pt x="19" y="130"/>
                    <a:pt x="86" y="97"/>
                    <a:pt x="108" y="84"/>
                  </a:cubicBezTo>
                  <a:cubicBezTo>
                    <a:pt x="129" y="72"/>
                    <a:pt x="154" y="59"/>
                    <a:pt x="164" y="54"/>
                  </a:cubicBezTo>
                  <a:cubicBezTo>
                    <a:pt x="174" y="48"/>
                    <a:pt x="177" y="38"/>
                    <a:pt x="195" y="31"/>
                  </a:cubicBezTo>
                  <a:cubicBezTo>
                    <a:pt x="213" y="24"/>
                    <a:pt x="268" y="2"/>
                    <a:pt x="275" y="0"/>
                  </a:cubicBezTo>
                  <a:cubicBezTo>
                    <a:pt x="260" y="2"/>
                    <a:pt x="204" y="12"/>
                    <a:pt x="184" y="18"/>
                  </a:cubicBezTo>
                  <a:cubicBezTo>
                    <a:pt x="165" y="24"/>
                    <a:pt x="151" y="44"/>
                    <a:pt x="131" y="56"/>
                  </a:cubicBezTo>
                  <a:cubicBezTo>
                    <a:pt x="111" y="68"/>
                    <a:pt x="0" y="135"/>
                    <a:pt x="0" y="135"/>
                  </a:cubicBezTo>
                  <a:close/>
                </a:path>
              </a:pathLst>
            </a:custGeom>
            <a:solidFill>
              <a:srgbClr val="FC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4" name="Freeform 3855">
              <a:extLst>
                <a:ext uri="{FF2B5EF4-FFF2-40B4-BE49-F238E27FC236}">
                  <a16:creationId xmlns:a16="http://schemas.microsoft.com/office/drawing/2014/main" id="{4E972D5A-62D0-4101-A232-03F89AFC4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574"/>
              <a:ext cx="1400" cy="1793"/>
            </a:xfrm>
            <a:custGeom>
              <a:avLst/>
              <a:gdLst>
                <a:gd name="T0" fmla="*/ 4782 w 573"/>
                <a:gd name="T1" fmla="*/ 0 h 688"/>
                <a:gd name="T2" fmla="*/ 4757 w 573"/>
                <a:gd name="T3" fmla="*/ 740 h 688"/>
                <a:gd name="T4" fmla="*/ 4728 w 573"/>
                <a:gd name="T5" fmla="*/ 782 h 688"/>
                <a:gd name="T6" fmla="*/ 4144 w 573"/>
                <a:gd name="T7" fmla="*/ 1488 h 688"/>
                <a:gd name="T8" fmla="*/ 2859 w 573"/>
                <a:gd name="T9" fmla="*/ 2160 h 688"/>
                <a:gd name="T10" fmla="*/ 2101 w 573"/>
                <a:gd name="T11" fmla="*/ 2512 h 688"/>
                <a:gd name="T12" fmla="*/ 789 w 573"/>
                <a:gd name="T13" fmla="*/ 3966 h 688"/>
                <a:gd name="T14" fmla="*/ 555 w 573"/>
                <a:gd name="T15" fmla="*/ 6195 h 688"/>
                <a:gd name="T16" fmla="*/ 191 w 573"/>
                <a:gd name="T17" fmla="*/ 9080 h 688"/>
                <a:gd name="T18" fmla="*/ 252 w 573"/>
                <a:gd name="T19" fmla="*/ 11574 h 688"/>
                <a:gd name="T20" fmla="*/ 745 w 573"/>
                <a:gd name="T21" fmla="*/ 12090 h 688"/>
                <a:gd name="T22" fmla="*/ 2890 w 573"/>
                <a:gd name="T23" fmla="*/ 11595 h 688"/>
                <a:gd name="T24" fmla="*/ 5803 w 573"/>
                <a:gd name="T25" fmla="*/ 9929 h 688"/>
                <a:gd name="T26" fmla="*/ 5964 w 573"/>
                <a:gd name="T27" fmla="*/ 9820 h 688"/>
                <a:gd name="T28" fmla="*/ 6113 w 573"/>
                <a:gd name="T29" fmla="*/ 9684 h 688"/>
                <a:gd name="T30" fmla="*/ 6668 w 573"/>
                <a:gd name="T31" fmla="*/ 9312 h 688"/>
                <a:gd name="T32" fmla="*/ 7630 w 573"/>
                <a:gd name="T33" fmla="*/ 8871 h 688"/>
                <a:gd name="T34" fmla="*/ 7821 w 573"/>
                <a:gd name="T35" fmla="*/ 8639 h 688"/>
                <a:gd name="T36" fmla="*/ 8036 w 573"/>
                <a:gd name="T37" fmla="*/ 8233 h 688"/>
                <a:gd name="T38" fmla="*/ 8197 w 573"/>
                <a:gd name="T39" fmla="*/ 7769 h 688"/>
                <a:gd name="T40" fmla="*/ 8197 w 573"/>
                <a:gd name="T41" fmla="*/ 7662 h 688"/>
                <a:gd name="T42" fmla="*/ 8346 w 573"/>
                <a:gd name="T43" fmla="*/ 7294 h 688"/>
                <a:gd name="T44" fmla="*/ 8327 w 573"/>
                <a:gd name="T45" fmla="*/ 7151 h 688"/>
                <a:gd name="T46" fmla="*/ 8165 w 573"/>
                <a:gd name="T47" fmla="*/ 6940 h 688"/>
                <a:gd name="T48" fmla="*/ 8256 w 573"/>
                <a:gd name="T49" fmla="*/ 6690 h 688"/>
                <a:gd name="T50" fmla="*/ 8107 w 573"/>
                <a:gd name="T51" fmla="*/ 6302 h 688"/>
                <a:gd name="T52" fmla="*/ 8095 w 573"/>
                <a:gd name="T53" fmla="*/ 6268 h 688"/>
                <a:gd name="T54" fmla="*/ 8024 w 573"/>
                <a:gd name="T55" fmla="*/ 6017 h 688"/>
                <a:gd name="T56" fmla="*/ 7843 w 573"/>
                <a:gd name="T57" fmla="*/ 5577 h 688"/>
                <a:gd name="T58" fmla="*/ 7599 w 573"/>
                <a:gd name="T59" fmla="*/ 5413 h 688"/>
                <a:gd name="T60" fmla="*/ 7396 w 573"/>
                <a:gd name="T61" fmla="*/ 5434 h 688"/>
                <a:gd name="T62" fmla="*/ 7511 w 573"/>
                <a:gd name="T63" fmla="*/ 5861 h 688"/>
                <a:gd name="T64" fmla="*/ 7540 w 573"/>
                <a:gd name="T65" fmla="*/ 6140 h 688"/>
                <a:gd name="T66" fmla="*/ 7425 w 573"/>
                <a:gd name="T67" fmla="*/ 6268 h 688"/>
                <a:gd name="T68" fmla="*/ 7176 w 573"/>
                <a:gd name="T69" fmla="*/ 6656 h 688"/>
                <a:gd name="T70" fmla="*/ 6841 w 573"/>
                <a:gd name="T71" fmla="*/ 6901 h 688"/>
                <a:gd name="T72" fmla="*/ 6609 w 573"/>
                <a:gd name="T73" fmla="*/ 7044 h 688"/>
                <a:gd name="T74" fmla="*/ 6387 w 573"/>
                <a:gd name="T75" fmla="*/ 7044 h 688"/>
                <a:gd name="T76" fmla="*/ 6299 w 573"/>
                <a:gd name="T77" fmla="*/ 6854 h 688"/>
                <a:gd name="T78" fmla="*/ 6387 w 573"/>
                <a:gd name="T79" fmla="*/ 6580 h 688"/>
                <a:gd name="T80" fmla="*/ 6477 w 573"/>
                <a:gd name="T81" fmla="*/ 6492 h 688"/>
                <a:gd name="T82" fmla="*/ 6668 w 573"/>
                <a:gd name="T83" fmla="*/ 6106 h 688"/>
                <a:gd name="T84" fmla="*/ 6590 w 573"/>
                <a:gd name="T85" fmla="*/ 5718 h 688"/>
                <a:gd name="T86" fmla="*/ 6316 w 573"/>
                <a:gd name="T87" fmla="*/ 5984 h 688"/>
                <a:gd name="T88" fmla="*/ 6125 w 573"/>
                <a:gd name="T89" fmla="*/ 6161 h 688"/>
                <a:gd name="T90" fmla="*/ 6052 w 573"/>
                <a:gd name="T91" fmla="*/ 6268 h 688"/>
                <a:gd name="T92" fmla="*/ 5832 w 573"/>
                <a:gd name="T93" fmla="*/ 6601 h 688"/>
                <a:gd name="T94" fmla="*/ 5646 w 573"/>
                <a:gd name="T95" fmla="*/ 7044 h 688"/>
                <a:gd name="T96" fmla="*/ 5456 w 573"/>
                <a:gd name="T97" fmla="*/ 7946 h 688"/>
                <a:gd name="T98" fmla="*/ 4972 w 573"/>
                <a:gd name="T99" fmla="*/ 8475 h 688"/>
                <a:gd name="T100" fmla="*/ 3254 w 573"/>
                <a:gd name="T101" fmla="*/ 9168 h 688"/>
                <a:gd name="T102" fmla="*/ 2346 w 573"/>
                <a:gd name="T103" fmla="*/ 9278 h 688"/>
                <a:gd name="T104" fmla="*/ 2204 w 573"/>
                <a:gd name="T105" fmla="*/ 9168 h 688"/>
                <a:gd name="T106" fmla="*/ 2394 w 573"/>
                <a:gd name="T107" fmla="*/ 8319 h 688"/>
                <a:gd name="T108" fmla="*/ 2536 w 573"/>
                <a:gd name="T109" fmla="*/ 6093 h 68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573" h="688">
                  <a:moveTo>
                    <a:pt x="328" y="0"/>
                  </a:moveTo>
                  <a:cubicBezTo>
                    <a:pt x="327" y="10"/>
                    <a:pt x="326" y="34"/>
                    <a:pt x="326" y="42"/>
                  </a:cubicBezTo>
                  <a:cubicBezTo>
                    <a:pt x="324" y="44"/>
                    <a:pt x="324" y="44"/>
                    <a:pt x="324" y="44"/>
                  </a:cubicBezTo>
                  <a:cubicBezTo>
                    <a:pt x="318" y="50"/>
                    <a:pt x="301" y="76"/>
                    <a:pt x="284" y="84"/>
                  </a:cubicBezTo>
                  <a:cubicBezTo>
                    <a:pt x="260" y="96"/>
                    <a:pt x="207" y="117"/>
                    <a:pt x="196" y="122"/>
                  </a:cubicBezTo>
                  <a:cubicBezTo>
                    <a:pt x="177" y="132"/>
                    <a:pt x="162" y="138"/>
                    <a:pt x="144" y="142"/>
                  </a:cubicBezTo>
                  <a:cubicBezTo>
                    <a:pt x="126" y="146"/>
                    <a:pt x="91" y="151"/>
                    <a:pt x="54" y="224"/>
                  </a:cubicBezTo>
                  <a:cubicBezTo>
                    <a:pt x="37" y="258"/>
                    <a:pt x="39" y="308"/>
                    <a:pt x="38" y="350"/>
                  </a:cubicBezTo>
                  <a:cubicBezTo>
                    <a:pt x="37" y="383"/>
                    <a:pt x="27" y="442"/>
                    <a:pt x="13" y="513"/>
                  </a:cubicBezTo>
                  <a:cubicBezTo>
                    <a:pt x="0" y="565"/>
                    <a:pt x="16" y="628"/>
                    <a:pt x="17" y="654"/>
                  </a:cubicBezTo>
                  <a:cubicBezTo>
                    <a:pt x="19" y="679"/>
                    <a:pt x="34" y="677"/>
                    <a:pt x="51" y="683"/>
                  </a:cubicBezTo>
                  <a:cubicBezTo>
                    <a:pt x="68" y="688"/>
                    <a:pt x="140" y="672"/>
                    <a:pt x="198" y="655"/>
                  </a:cubicBezTo>
                  <a:cubicBezTo>
                    <a:pt x="253" y="640"/>
                    <a:pt x="359" y="587"/>
                    <a:pt x="398" y="561"/>
                  </a:cubicBezTo>
                  <a:cubicBezTo>
                    <a:pt x="402" y="558"/>
                    <a:pt x="403" y="559"/>
                    <a:pt x="409" y="555"/>
                  </a:cubicBezTo>
                  <a:cubicBezTo>
                    <a:pt x="411" y="554"/>
                    <a:pt x="414" y="551"/>
                    <a:pt x="419" y="547"/>
                  </a:cubicBezTo>
                  <a:cubicBezTo>
                    <a:pt x="431" y="539"/>
                    <a:pt x="441" y="531"/>
                    <a:pt x="457" y="526"/>
                  </a:cubicBezTo>
                  <a:cubicBezTo>
                    <a:pt x="475" y="520"/>
                    <a:pt x="514" y="505"/>
                    <a:pt x="523" y="501"/>
                  </a:cubicBezTo>
                  <a:cubicBezTo>
                    <a:pt x="532" y="497"/>
                    <a:pt x="534" y="491"/>
                    <a:pt x="536" y="488"/>
                  </a:cubicBezTo>
                  <a:cubicBezTo>
                    <a:pt x="538" y="484"/>
                    <a:pt x="543" y="475"/>
                    <a:pt x="551" y="465"/>
                  </a:cubicBezTo>
                  <a:cubicBezTo>
                    <a:pt x="559" y="454"/>
                    <a:pt x="562" y="443"/>
                    <a:pt x="562" y="439"/>
                  </a:cubicBezTo>
                  <a:cubicBezTo>
                    <a:pt x="563" y="435"/>
                    <a:pt x="562" y="433"/>
                    <a:pt x="562" y="433"/>
                  </a:cubicBezTo>
                  <a:cubicBezTo>
                    <a:pt x="565" y="429"/>
                    <a:pt x="570" y="416"/>
                    <a:pt x="572" y="412"/>
                  </a:cubicBezTo>
                  <a:cubicBezTo>
                    <a:pt x="572" y="411"/>
                    <a:pt x="573" y="408"/>
                    <a:pt x="571" y="404"/>
                  </a:cubicBezTo>
                  <a:cubicBezTo>
                    <a:pt x="567" y="398"/>
                    <a:pt x="560" y="392"/>
                    <a:pt x="560" y="392"/>
                  </a:cubicBezTo>
                  <a:cubicBezTo>
                    <a:pt x="563" y="388"/>
                    <a:pt x="567" y="384"/>
                    <a:pt x="566" y="378"/>
                  </a:cubicBezTo>
                  <a:cubicBezTo>
                    <a:pt x="567" y="375"/>
                    <a:pt x="557" y="359"/>
                    <a:pt x="556" y="356"/>
                  </a:cubicBezTo>
                  <a:cubicBezTo>
                    <a:pt x="555" y="355"/>
                    <a:pt x="555" y="355"/>
                    <a:pt x="555" y="354"/>
                  </a:cubicBezTo>
                  <a:cubicBezTo>
                    <a:pt x="553" y="348"/>
                    <a:pt x="551" y="346"/>
                    <a:pt x="550" y="340"/>
                  </a:cubicBezTo>
                  <a:cubicBezTo>
                    <a:pt x="548" y="334"/>
                    <a:pt x="540" y="318"/>
                    <a:pt x="538" y="315"/>
                  </a:cubicBezTo>
                  <a:cubicBezTo>
                    <a:pt x="535" y="312"/>
                    <a:pt x="528" y="309"/>
                    <a:pt x="521" y="306"/>
                  </a:cubicBezTo>
                  <a:cubicBezTo>
                    <a:pt x="514" y="303"/>
                    <a:pt x="510" y="303"/>
                    <a:pt x="507" y="307"/>
                  </a:cubicBezTo>
                  <a:cubicBezTo>
                    <a:pt x="502" y="314"/>
                    <a:pt x="509" y="326"/>
                    <a:pt x="515" y="331"/>
                  </a:cubicBezTo>
                  <a:cubicBezTo>
                    <a:pt x="515" y="333"/>
                    <a:pt x="515" y="339"/>
                    <a:pt x="517" y="347"/>
                  </a:cubicBezTo>
                  <a:cubicBezTo>
                    <a:pt x="517" y="347"/>
                    <a:pt x="512" y="349"/>
                    <a:pt x="509" y="354"/>
                  </a:cubicBezTo>
                  <a:cubicBezTo>
                    <a:pt x="506" y="358"/>
                    <a:pt x="494" y="370"/>
                    <a:pt x="492" y="376"/>
                  </a:cubicBezTo>
                  <a:cubicBezTo>
                    <a:pt x="490" y="376"/>
                    <a:pt x="474" y="387"/>
                    <a:pt x="469" y="390"/>
                  </a:cubicBezTo>
                  <a:cubicBezTo>
                    <a:pt x="465" y="393"/>
                    <a:pt x="457" y="396"/>
                    <a:pt x="453" y="398"/>
                  </a:cubicBezTo>
                  <a:cubicBezTo>
                    <a:pt x="449" y="400"/>
                    <a:pt x="442" y="401"/>
                    <a:pt x="438" y="398"/>
                  </a:cubicBezTo>
                  <a:cubicBezTo>
                    <a:pt x="434" y="397"/>
                    <a:pt x="429" y="391"/>
                    <a:pt x="432" y="387"/>
                  </a:cubicBezTo>
                  <a:cubicBezTo>
                    <a:pt x="432" y="387"/>
                    <a:pt x="438" y="377"/>
                    <a:pt x="438" y="372"/>
                  </a:cubicBezTo>
                  <a:cubicBezTo>
                    <a:pt x="439" y="371"/>
                    <a:pt x="442" y="368"/>
                    <a:pt x="444" y="367"/>
                  </a:cubicBezTo>
                  <a:cubicBezTo>
                    <a:pt x="451" y="362"/>
                    <a:pt x="454" y="356"/>
                    <a:pt x="457" y="345"/>
                  </a:cubicBezTo>
                  <a:cubicBezTo>
                    <a:pt x="461" y="333"/>
                    <a:pt x="458" y="328"/>
                    <a:pt x="452" y="323"/>
                  </a:cubicBezTo>
                  <a:cubicBezTo>
                    <a:pt x="446" y="317"/>
                    <a:pt x="440" y="330"/>
                    <a:pt x="433" y="338"/>
                  </a:cubicBezTo>
                  <a:cubicBezTo>
                    <a:pt x="427" y="343"/>
                    <a:pt x="424" y="345"/>
                    <a:pt x="420" y="348"/>
                  </a:cubicBezTo>
                  <a:cubicBezTo>
                    <a:pt x="419" y="349"/>
                    <a:pt x="416" y="353"/>
                    <a:pt x="415" y="354"/>
                  </a:cubicBezTo>
                  <a:cubicBezTo>
                    <a:pt x="410" y="358"/>
                    <a:pt x="406" y="365"/>
                    <a:pt x="400" y="373"/>
                  </a:cubicBezTo>
                  <a:cubicBezTo>
                    <a:pt x="392" y="384"/>
                    <a:pt x="389" y="393"/>
                    <a:pt x="387" y="398"/>
                  </a:cubicBezTo>
                  <a:cubicBezTo>
                    <a:pt x="385" y="407"/>
                    <a:pt x="376" y="446"/>
                    <a:pt x="374" y="449"/>
                  </a:cubicBezTo>
                  <a:cubicBezTo>
                    <a:pt x="370" y="462"/>
                    <a:pt x="354" y="472"/>
                    <a:pt x="341" y="479"/>
                  </a:cubicBezTo>
                  <a:cubicBezTo>
                    <a:pt x="341" y="479"/>
                    <a:pt x="292" y="510"/>
                    <a:pt x="223" y="518"/>
                  </a:cubicBezTo>
                  <a:cubicBezTo>
                    <a:pt x="208" y="520"/>
                    <a:pt x="183" y="518"/>
                    <a:pt x="161" y="524"/>
                  </a:cubicBezTo>
                  <a:cubicBezTo>
                    <a:pt x="149" y="527"/>
                    <a:pt x="149" y="524"/>
                    <a:pt x="151" y="518"/>
                  </a:cubicBezTo>
                  <a:cubicBezTo>
                    <a:pt x="155" y="505"/>
                    <a:pt x="160" y="489"/>
                    <a:pt x="164" y="470"/>
                  </a:cubicBezTo>
                  <a:cubicBezTo>
                    <a:pt x="176" y="421"/>
                    <a:pt x="163" y="387"/>
                    <a:pt x="174" y="344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5" name="Freeform 3856">
              <a:extLst>
                <a:ext uri="{FF2B5EF4-FFF2-40B4-BE49-F238E27FC236}">
                  <a16:creationId xmlns:a16="http://schemas.microsoft.com/office/drawing/2014/main" id="{B32DE6C7-8D25-4011-9A17-E82A25503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494"/>
              <a:ext cx="124" cy="115"/>
            </a:xfrm>
            <a:custGeom>
              <a:avLst/>
              <a:gdLst>
                <a:gd name="T0" fmla="*/ 691 w 51"/>
                <a:gd name="T1" fmla="*/ 21 h 44"/>
                <a:gd name="T2" fmla="*/ 430 w 51"/>
                <a:gd name="T3" fmla="*/ 410 h 44"/>
                <a:gd name="T4" fmla="*/ 0 w 51"/>
                <a:gd name="T5" fmla="*/ 787 h 44"/>
                <a:gd name="T6" fmla="*/ 173 w 51"/>
                <a:gd name="T7" fmla="*/ 698 h 44"/>
                <a:gd name="T8" fmla="*/ 372 w 51"/>
                <a:gd name="T9" fmla="*/ 622 h 44"/>
                <a:gd name="T10" fmla="*/ 732 w 5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44">
                  <a:moveTo>
                    <a:pt x="48" y="1"/>
                  </a:moveTo>
                  <a:cubicBezTo>
                    <a:pt x="41" y="7"/>
                    <a:pt x="35" y="15"/>
                    <a:pt x="30" y="23"/>
                  </a:cubicBezTo>
                  <a:cubicBezTo>
                    <a:pt x="23" y="33"/>
                    <a:pt x="10" y="37"/>
                    <a:pt x="0" y="44"/>
                  </a:cubicBezTo>
                  <a:cubicBezTo>
                    <a:pt x="4" y="43"/>
                    <a:pt x="8" y="40"/>
                    <a:pt x="12" y="39"/>
                  </a:cubicBezTo>
                  <a:cubicBezTo>
                    <a:pt x="16" y="37"/>
                    <a:pt x="22" y="38"/>
                    <a:pt x="26" y="35"/>
                  </a:cubicBezTo>
                  <a:cubicBezTo>
                    <a:pt x="36" y="30"/>
                    <a:pt x="41" y="6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6" name="Freeform 3857">
              <a:extLst>
                <a:ext uri="{FF2B5EF4-FFF2-40B4-BE49-F238E27FC236}">
                  <a16:creationId xmlns:a16="http://schemas.microsoft.com/office/drawing/2014/main" id="{58146CD1-1A30-4003-8C39-67A375729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565"/>
              <a:ext cx="47" cy="73"/>
            </a:xfrm>
            <a:custGeom>
              <a:avLst/>
              <a:gdLst>
                <a:gd name="T0" fmla="*/ 287 w 19"/>
                <a:gd name="T1" fmla="*/ 0 h 28"/>
                <a:gd name="T2" fmla="*/ 0 w 19"/>
                <a:gd name="T3" fmla="*/ 49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8">
                  <a:moveTo>
                    <a:pt x="19" y="0"/>
                  </a:moveTo>
                  <a:cubicBezTo>
                    <a:pt x="15" y="12"/>
                    <a:pt x="10" y="21"/>
                    <a:pt x="0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7" name="Freeform 3858">
              <a:extLst>
                <a:ext uri="{FF2B5EF4-FFF2-40B4-BE49-F238E27FC236}">
                  <a16:creationId xmlns:a16="http://schemas.microsoft.com/office/drawing/2014/main" id="{357981D3-7445-4F17-B8DE-05366AC1C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382"/>
              <a:ext cx="24" cy="34"/>
            </a:xfrm>
            <a:custGeom>
              <a:avLst/>
              <a:gdLst>
                <a:gd name="T0" fmla="*/ 58 w 10"/>
                <a:gd name="T1" fmla="*/ 0 h 13"/>
                <a:gd name="T2" fmla="*/ 139 w 10"/>
                <a:gd name="T3" fmla="*/ 233 h 13"/>
                <a:gd name="T4" fmla="*/ 139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4" y="0"/>
                  </a:moveTo>
                  <a:cubicBezTo>
                    <a:pt x="0" y="3"/>
                    <a:pt x="7" y="11"/>
                    <a:pt x="10" y="13"/>
                  </a:cubicBezTo>
                  <a:cubicBezTo>
                    <a:pt x="9" y="9"/>
                    <a:pt x="5" y="2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8" name="Freeform 3859">
              <a:extLst>
                <a:ext uri="{FF2B5EF4-FFF2-40B4-BE49-F238E27FC236}">
                  <a16:creationId xmlns:a16="http://schemas.microsoft.com/office/drawing/2014/main" id="{1EB75584-DC7C-46E5-84D8-184D07DF1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494"/>
              <a:ext cx="71" cy="112"/>
            </a:xfrm>
            <a:custGeom>
              <a:avLst/>
              <a:gdLst>
                <a:gd name="T0" fmla="*/ 426 w 29"/>
                <a:gd name="T1" fmla="*/ 0 h 43"/>
                <a:gd name="T2" fmla="*/ 0 w 29"/>
                <a:gd name="T3" fmla="*/ 761 h 43"/>
                <a:gd name="T4" fmla="*/ 252 w 29"/>
                <a:gd name="T5" fmla="*/ 427 h 43"/>
                <a:gd name="T6" fmla="*/ 414 w 29"/>
                <a:gd name="T7" fmla="*/ 5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43">
                  <a:moveTo>
                    <a:pt x="29" y="0"/>
                  </a:moveTo>
                  <a:cubicBezTo>
                    <a:pt x="18" y="12"/>
                    <a:pt x="8" y="29"/>
                    <a:pt x="0" y="43"/>
                  </a:cubicBezTo>
                  <a:cubicBezTo>
                    <a:pt x="6" y="39"/>
                    <a:pt x="12" y="30"/>
                    <a:pt x="17" y="24"/>
                  </a:cubicBezTo>
                  <a:cubicBezTo>
                    <a:pt x="21" y="18"/>
                    <a:pt x="25" y="9"/>
                    <a:pt x="2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9" name="Freeform 3860">
              <a:extLst>
                <a:ext uri="{FF2B5EF4-FFF2-40B4-BE49-F238E27FC236}">
                  <a16:creationId xmlns:a16="http://schemas.microsoft.com/office/drawing/2014/main" id="{AD43CA17-A6D7-470D-A5BB-7F7086D44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721"/>
              <a:ext cx="24" cy="26"/>
            </a:xfrm>
            <a:custGeom>
              <a:avLst/>
              <a:gdLst>
                <a:gd name="T0" fmla="*/ 0 w 10"/>
                <a:gd name="T1" fmla="*/ 55 h 10"/>
                <a:gd name="T2" fmla="*/ 98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3"/>
                  </a:moveTo>
                  <a:cubicBezTo>
                    <a:pt x="2" y="10"/>
                    <a:pt x="10" y="6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0" name="Freeform 3861">
              <a:extLst>
                <a:ext uri="{FF2B5EF4-FFF2-40B4-BE49-F238E27FC236}">
                  <a16:creationId xmlns:a16="http://schemas.microsoft.com/office/drawing/2014/main" id="{57687BF1-BB68-4317-93AA-BA3114C51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661"/>
              <a:ext cx="12" cy="10"/>
            </a:xfrm>
            <a:custGeom>
              <a:avLst/>
              <a:gdLst>
                <a:gd name="T0" fmla="*/ 0 w 5"/>
                <a:gd name="T1" fmla="*/ 0 h 4"/>
                <a:gd name="T2" fmla="*/ 70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3"/>
                    <a:pt x="3" y="4"/>
                    <a:pt x="5" y="4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1" name="Freeform 3862">
              <a:extLst>
                <a:ext uri="{FF2B5EF4-FFF2-40B4-BE49-F238E27FC236}">
                  <a16:creationId xmlns:a16="http://schemas.microsoft.com/office/drawing/2014/main" id="{505DB1E5-AC00-4D66-AF9A-43A4FE03B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731"/>
              <a:ext cx="7" cy="16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2" name="Freeform 3863">
              <a:extLst>
                <a:ext uri="{FF2B5EF4-FFF2-40B4-BE49-F238E27FC236}">
                  <a16:creationId xmlns:a16="http://schemas.microsoft.com/office/drawing/2014/main" id="{BAAB608F-EA72-4527-AF1C-7E5AF5093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815"/>
              <a:ext cx="3" cy="26"/>
            </a:xfrm>
            <a:custGeom>
              <a:avLst/>
              <a:gdLst>
                <a:gd name="T0" fmla="*/ 27 w 1"/>
                <a:gd name="T1" fmla="*/ 177 h 10"/>
                <a:gd name="T2" fmla="*/ 0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10"/>
                  </a:moveTo>
                  <a:cubicBezTo>
                    <a:pt x="1" y="7"/>
                    <a:pt x="1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3" name="Freeform 3864">
              <a:extLst>
                <a:ext uri="{FF2B5EF4-FFF2-40B4-BE49-F238E27FC236}">
                  <a16:creationId xmlns:a16="http://schemas.microsoft.com/office/drawing/2014/main" id="{394BBF0E-F228-488F-94EE-388EF0ED0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786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3" y="4"/>
                    <a:pt x="4" y="5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4" name="Freeform 3865">
              <a:extLst>
                <a:ext uri="{FF2B5EF4-FFF2-40B4-BE49-F238E27FC236}">
                  <a16:creationId xmlns:a16="http://schemas.microsoft.com/office/drawing/2014/main" id="{73E94CA0-04D7-4186-9C17-F1141CF67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794"/>
              <a:ext cx="17" cy="16"/>
            </a:xfrm>
            <a:custGeom>
              <a:avLst/>
              <a:gdLst>
                <a:gd name="T0" fmla="*/ 12 w 7"/>
                <a:gd name="T1" fmla="*/ 77 h 6"/>
                <a:gd name="T2" fmla="*/ 100 w 7"/>
                <a:gd name="T3" fmla="*/ 35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4"/>
                  </a:moveTo>
                  <a:cubicBezTo>
                    <a:pt x="4" y="6"/>
                    <a:pt x="6" y="5"/>
                    <a:pt x="7" y="2"/>
                  </a:cubicBezTo>
                  <a:cubicBezTo>
                    <a:pt x="5" y="1"/>
                    <a:pt x="2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5" name="Freeform 3866">
              <a:extLst>
                <a:ext uri="{FF2B5EF4-FFF2-40B4-BE49-F238E27FC236}">
                  <a16:creationId xmlns:a16="http://schemas.microsoft.com/office/drawing/2014/main" id="{C2183DC2-D375-4229-990F-B2D95FF8E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752"/>
              <a:ext cx="24" cy="24"/>
            </a:xfrm>
            <a:custGeom>
              <a:avLst/>
              <a:gdLst>
                <a:gd name="T0" fmla="*/ 0 w 10"/>
                <a:gd name="T1" fmla="*/ 77 h 9"/>
                <a:gd name="T2" fmla="*/ 127 w 10"/>
                <a:gd name="T3" fmla="*/ 21 h 9"/>
                <a:gd name="T4" fmla="*/ 0 w 10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cubicBezTo>
                    <a:pt x="2" y="2"/>
                    <a:pt x="6" y="0"/>
                    <a:pt x="9" y="1"/>
                  </a:cubicBezTo>
                  <a:cubicBezTo>
                    <a:pt x="10" y="6"/>
                    <a:pt x="4" y="8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6" name="Freeform 3867">
              <a:extLst>
                <a:ext uri="{FF2B5EF4-FFF2-40B4-BE49-F238E27FC236}">
                  <a16:creationId xmlns:a16="http://schemas.microsoft.com/office/drawing/2014/main" id="{37485C2A-843F-4368-BDD5-9C9232ECA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617"/>
              <a:ext cx="10" cy="10"/>
            </a:xfrm>
            <a:custGeom>
              <a:avLst/>
              <a:gdLst>
                <a:gd name="T0" fmla="*/ 63 w 4"/>
                <a:gd name="T1" fmla="*/ 63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7" name="Freeform 3868">
              <a:extLst>
                <a:ext uri="{FF2B5EF4-FFF2-40B4-BE49-F238E27FC236}">
                  <a16:creationId xmlns:a16="http://schemas.microsoft.com/office/drawing/2014/main" id="{F6F53DFF-BC1C-42AB-96D2-E609540B6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632"/>
              <a:ext cx="9" cy="21"/>
            </a:xfrm>
            <a:custGeom>
              <a:avLst/>
              <a:gdLst>
                <a:gd name="T0" fmla="*/ 0 w 4"/>
                <a:gd name="T1" fmla="*/ 0 h 8"/>
                <a:gd name="T2" fmla="*/ 45 w 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3"/>
                    <a:pt x="2" y="5"/>
                    <a:pt x="4" y="8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8" name="Freeform 3869">
              <a:extLst>
                <a:ext uri="{FF2B5EF4-FFF2-40B4-BE49-F238E27FC236}">
                  <a16:creationId xmlns:a16="http://schemas.microsoft.com/office/drawing/2014/main" id="{82F09838-FE9C-41E4-831B-4275F02B4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465"/>
              <a:ext cx="3" cy="19"/>
            </a:xfrm>
            <a:custGeom>
              <a:avLst/>
              <a:gdLst>
                <a:gd name="T0" fmla="*/ 27 w 1"/>
                <a:gd name="T1" fmla="*/ 0 h 7"/>
                <a:gd name="T2" fmla="*/ 27 w 1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DED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9" name="Freeform 3870">
              <a:extLst>
                <a:ext uri="{FF2B5EF4-FFF2-40B4-BE49-F238E27FC236}">
                  <a16:creationId xmlns:a16="http://schemas.microsoft.com/office/drawing/2014/main" id="{F0D1FD9A-D597-47C6-BA38-D4FB4D903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940"/>
              <a:ext cx="293" cy="177"/>
            </a:xfrm>
            <a:custGeom>
              <a:avLst/>
              <a:gdLst>
                <a:gd name="T0" fmla="*/ 525 w 120"/>
                <a:gd name="T1" fmla="*/ 846 h 68"/>
                <a:gd name="T2" fmla="*/ 918 w 120"/>
                <a:gd name="T3" fmla="*/ 604 h 68"/>
                <a:gd name="T4" fmla="*/ 1211 w 120"/>
                <a:gd name="T5" fmla="*/ 385 h 68"/>
                <a:gd name="T6" fmla="*/ 1746 w 120"/>
                <a:gd name="T7" fmla="*/ 0 h 68"/>
                <a:gd name="T8" fmla="*/ 1062 w 120"/>
                <a:gd name="T9" fmla="*/ 351 h 68"/>
                <a:gd name="T10" fmla="*/ 0 w 120"/>
                <a:gd name="T11" fmla="*/ 120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68">
                  <a:moveTo>
                    <a:pt x="36" y="48"/>
                  </a:moveTo>
                  <a:cubicBezTo>
                    <a:pt x="53" y="39"/>
                    <a:pt x="54" y="37"/>
                    <a:pt x="63" y="34"/>
                  </a:cubicBezTo>
                  <a:cubicBezTo>
                    <a:pt x="72" y="30"/>
                    <a:pt x="77" y="29"/>
                    <a:pt x="83" y="22"/>
                  </a:cubicBezTo>
                  <a:cubicBezTo>
                    <a:pt x="89" y="16"/>
                    <a:pt x="112" y="4"/>
                    <a:pt x="120" y="0"/>
                  </a:cubicBezTo>
                  <a:cubicBezTo>
                    <a:pt x="100" y="2"/>
                    <a:pt x="86" y="12"/>
                    <a:pt x="73" y="20"/>
                  </a:cubicBezTo>
                  <a:cubicBezTo>
                    <a:pt x="60" y="28"/>
                    <a:pt x="0" y="68"/>
                    <a:pt x="0" y="68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50" name="Freeform 3871">
              <a:extLst>
                <a:ext uri="{FF2B5EF4-FFF2-40B4-BE49-F238E27FC236}">
                  <a16:creationId xmlns:a16="http://schemas.microsoft.com/office/drawing/2014/main" id="{C613AD27-43B6-438C-87E1-EB62EAE0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656"/>
              <a:ext cx="32" cy="54"/>
            </a:xfrm>
            <a:custGeom>
              <a:avLst/>
              <a:gdLst>
                <a:gd name="T0" fmla="*/ 153 w 13"/>
                <a:gd name="T1" fmla="*/ 85 h 21"/>
                <a:gd name="T2" fmla="*/ 0 w 13"/>
                <a:gd name="T3" fmla="*/ 357 h 21"/>
                <a:gd name="T4" fmla="*/ 194 w 1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10" y="5"/>
                  </a:moveTo>
                  <a:cubicBezTo>
                    <a:pt x="9" y="11"/>
                    <a:pt x="4" y="17"/>
                    <a:pt x="0" y="21"/>
                  </a:cubicBezTo>
                  <a:cubicBezTo>
                    <a:pt x="2" y="14"/>
                    <a:pt x="6" y="4"/>
                    <a:pt x="13" y="0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51" name="Freeform 3872">
              <a:extLst>
                <a:ext uri="{FF2B5EF4-FFF2-40B4-BE49-F238E27FC236}">
                  <a16:creationId xmlns:a16="http://schemas.microsoft.com/office/drawing/2014/main" id="{2943429C-980C-4A4F-B375-CEC12B33E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713"/>
              <a:ext cx="22" cy="55"/>
            </a:xfrm>
            <a:custGeom>
              <a:avLst/>
              <a:gdLst>
                <a:gd name="T0" fmla="*/ 132 w 9"/>
                <a:gd name="T1" fmla="*/ 0 h 21"/>
                <a:gd name="T2" fmla="*/ 0 w 9"/>
                <a:gd name="T3" fmla="*/ 37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9" y="0"/>
                  </a:moveTo>
                  <a:cubicBezTo>
                    <a:pt x="7" y="7"/>
                    <a:pt x="5" y="16"/>
                    <a:pt x="0" y="21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52" name="Freeform 3873">
              <a:extLst>
                <a:ext uri="{FF2B5EF4-FFF2-40B4-BE49-F238E27FC236}">
                  <a16:creationId xmlns:a16="http://schemas.microsoft.com/office/drawing/2014/main" id="{1745B3C2-8360-4A15-BBB4-B885ECEA7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622"/>
              <a:ext cx="36" cy="73"/>
            </a:xfrm>
            <a:custGeom>
              <a:avLst/>
              <a:gdLst>
                <a:gd name="T0" fmla="*/ 70 w 15"/>
                <a:gd name="T1" fmla="*/ 0 h 28"/>
                <a:gd name="T2" fmla="*/ 0 w 15"/>
                <a:gd name="T3" fmla="*/ 495 h 28"/>
                <a:gd name="T4" fmla="*/ 70 w 15"/>
                <a:gd name="T5" fmla="*/ 3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5" y="0"/>
                  </a:moveTo>
                  <a:cubicBezTo>
                    <a:pt x="15" y="8"/>
                    <a:pt x="4" y="19"/>
                    <a:pt x="0" y="28"/>
                  </a:cubicBezTo>
                  <a:cubicBezTo>
                    <a:pt x="2" y="20"/>
                    <a:pt x="4" y="11"/>
                    <a:pt x="5" y="2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53" name="Freeform 3874">
              <a:extLst>
                <a:ext uri="{FF2B5EF4-FFF2-40B4-BE49-F238E27FC236}">
                  <a16:creationId xmlns:a16="http://schemas.microsoft.com/office/drawing/2014/main" id="{F994E341-D54A-4B9E-A87E-0B5D513CC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458"/>
              <a:ext cx="56" cy="91"/>
            </a:xfrm>
            <a:custGeom>
              <a:avLst/>
              <a:gdLst>
                <a:gd name="T0" fmla="*/ 331 w 23"/>
                <a:gd name="T1" fmla="*/ 0 h 35"/>
                <a:gd name="T2" fmla="*/ 0 w 23"/>
                <a:gd name="T3" fmla="*/ 616 h 35"/>
                <a:gd name="T4" fmla="*/ 302 w 23"/>
                <a:gd name="T5" fmla="*/ 143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5">
                  <a:moveTo>
                    <a:pt x="23" y="0"/>
                  </a:moveTo>
                  <a:cubicBezTo>
                    <a:pt x="21" y="17"/>
                    <a:pt x="9" y="23"/>
                    <a:pt x="0" y="35"/>
                  </a:cubicBezTo>
                  <a:cubicBezTo>
                    <a:pt x="3" y="22"/>
                    <a:pt x="13" y="17"/>
                    <a:pt x="21" y="8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54" name="Freeform 3875">
              <a:extLst>
                <a:ext uri="{FF2B5EF4-FFF2-40B4-BE49-F238E27FC236}">
                  <a16:creationId xmlns:a16="http://schemas.microsoft.com/office/drawing/2014/main" id="{F1B3AED8-FD3A-47B0-B5D8-B8A2B8902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2606"/>
              <a:ext cx="31" cy="32"/>
            </a:xfrm>
            <a:custGeom>
              <a:avLst/>
              <a:gdLst>
                <a:gd name="T0" fmla="*/ 79 w 13"/>
                <a:gd name="T1" fmla="*/ 0 h 12"/>
                <a:gd name="T2" fmla="*/ 0 w 13"/>
                <a:gd name="T3" fmla="*/ 227 h 12"/>
                <a:gd name="T4" fmla="*/ 176 w 13"/>
                <a:gd name="T5" fmla="*/ 115 h 12"/>
                <a:gd name="T6" fmla="*/ 79 w 13"/>
                <a:gd name="T7" fmla="*/ 5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5" y="5"/>
                    <a:pt x="2" y="9"/>
                    <a:pt x="0" y="12"/>
                  </a:cubicBezTo>
                  <a:cubicBezTo>
                    <a:pt x="5" y="10"/>
                    <a:pt x="8" y="7"/>
                    <a:pt x="13" y="6"/>
                  </a:cubicBezTo>
                  <a:cubicBezTo>
                    <a:pt x="11" y="6"/>
                    <a:pt x="7" y="5"/>
                    <a:pt x="6" y="3"/>
                  </a:cubicBezTo>
                </a:path>
              </a:pathLst>
            </a:custGeom>
            <a:solidFill>
              <a:srgbClr val="FAD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84BF9D0E-ED90-486D-9CB1-595D5CA7779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200"/>
              <a:t>Left Ventricular Remodeling Following Myocardial Infarction (1)</a:t>
            </a:r>
          </a:p>
        </p:txBody>
      </p:sp>
      <p:grpSp>
        <p:nvGrpSpPr>
          <p:cNvPr id="60418" name="Group 3">
            <a:extLst>
              <a:ext uri="{FF2B5EF4-FFF2-40B4-BE49-F238E27FC236}">
                <a16:creationId xmlns:a16="http://schemas.microsoft.com/office/drawing/2014/main" id="{3A5D0E70-78A7-446F-87D7-5B10867F5F3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205038" y="1776413"/>
            <a:ext cx="1712912" cy="2157412"/>
            <a:chOff x="402" y="1196"/>
            <a:chExt cx="1424" cy="1794"/>
          </a:xfrm>
        </p:grpSpPr>
        <p:grpSp>
          <p:nvGrpSpPr>
            <p:cNvPr id="128077" name="Group 4">
              <a:extLst>
                <a:ext uri="{FF2B5EF4-FFF2-40B4-BE49-F238E27FC236}">
                  <a16:creationId xmlns:a16="http://schemas.microsoft.com/office/drawing/2014/main" id="{BCBA22F9-7F1C-441A-9679-F2E6C8E24CE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02" y="1196"/>
              <a:ext cx="1424" cy="1794"/>
              <a:chOff x="402" y="1196"/>
              <a:chExt cx="1424" cy="1794"/>
            </a:xfrm>
          </p:grpSpPr>
          <p:sp>
            <p:nvSpPr>
              <p:cNvPr id="128476" name="Freeform 5">
                <a:extLst>
                  <a:ext uri="{FF2B5EF4-FFF2-40B4-BE49-F238E27FC236}">
                    <a16:creationId xmlns:a16="http://schemas.microsoft.com/office/drawing/2014/main" id="{371180AF-6726-4628-988A-0EDA5FC146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7" y="1506"/>
                <a:ext cx="581" cy="615"/>
              </a:xfrm>
              <a:custGeom>
                <a:avLst/>
                <a:gdLst>
                  <a:gd name="T0" fmla="*/ 658 w 326"/>
                  <a:gd name="T1" fmla="*/ 1609 h 323"/>
                  <a:gd name="T2" fmla="*/ 747 w 326"/>
                  <a:gd name="T3" fmla="*/ 1251 h 323"/>
                  <a:gd name="T4" fmla="*/ 1743 w 326"/>
                  <a:gd name="T5" fmla="*/ 657 h 323"/>
                  <a:gd name="T6" fmla="*/ 1766 w 326"/>
                  <a:gd name="T7" fmla="*/ 398 h 323"/>
                  <a:gd name="T8" fmla="*/ 1470 w 326"/>
                  <a:gd name="T9" fmla="*/ 366 h 323"/>
                  <a:gd name="T10" fmla="*/ 1766 w 326"/>
                  <a:gd name="T11" fmla="*/ 322 h 323"/>
                  <a:gd name="T12" fmla="*/ 1772 w 326"/>
                  <a:gd name="T13" fmla="*/ 36 h 323"/>
                  <a:gd name="T14" fmla="*/ 775 w 326"/>
                  <a:gd name="T15" fmla="*/ 29 h 323"/>
                  <a:gd name="T16" fmla="*/ 528 w 326"/>
                  <a:gd name="T17" fmla="*/ 40 h 323"/>
                  <a:gd name="T18" fmla="*/ 520 w 326"/>
                  <a:gd name="T19" fmla="*/ 40 h 323"/>
                  <a:gd name="T20" fmla="*/ 520 w 326"/>
                  <a:gd name="T21" fmla="*/ 40 h 323"/>
                  <a:gd name="T22" fmla="*/ 333 w 326"/>
                  <a:gd name="T23" fmla="*/ 8 h 323"/>
                  <a:gd name="T24" fmla="*/ 328 w 326"/>
                  <a:gd name="T25" fmla="*/ 0 h 323"/>
                  <a:gd name="T26" fmla="*/ 182 w 326"/>
                  <a:gd name="T27" fmla="*/ 682 h 323"/>
                  <a:gd name="T28" fmla="*/ 194 w 326"/>
                  <a:gd name="T29" fmla="*/ 689 h 323"/>
                  <a:gd name="T30" fmla="*/ 223 w 326"/>
                  <a:gd name="T31" fmla="*/ 849 h 323"/>
                  <a:gd name="T32" fmla="*/ 223 w 326"/>
                  <a:gd name="T33" fmla="*/ 849 h 323"/>
                  <a:gd name="T34" fmla="*/ 223 w 326"/>
                  <a:gd name="T35" fmla="*/ 849 h 323"/>
                  <a:gd name="T36" fmla="*/ 143 w 326"/>
                  <a:gd name="T37" fmla="*/ 1114 h 323"/>
                  <a:gd name="T38" fmla="*/ 12 w 326"/>
                  <a:gd name="T39" fmla="*/ 1976 h 323"/>
                  <a:gd name="T40" fmla="*/ 0 w 326"/>
                  <a:gd name="T41" fmla="*/ 2230 h 3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26" h="323">
                    <a:moveTo>
                      <a:pt x="116" y="233"/>
                    </a:moveTo>
                    <a:cubicBezTo>
                      <a:pt x="120" y="214"/>
                      <a:pt x="126" y="199"/>
                      <a:pt x="132" y="181"/>
                    </a:cubicBezTo>
                    <a:cubicBezTo>
                      <a:pt x="171" y="62"/>
                      <a:pt x="256" y="98"/>
                      <a:pt x="308" y="95"/>
                    </a:cubicBezTo>
                    <a:cubicBezTo>
                      <a:pt x="320" y="92"/>
                      <a:pt x="322" y="61"/>
                      <a:pt x="312" y="58"/>
                    </a:cubicBezTo>
                    <a:cubicBezTo>
                      <a:pt x="312" y="58"/>
                      <a:pt x="301" y="55"/>
                      <a:pt x="260" y="53"/>
                    </a:cubicBezTo>
                    <a:cubicBezTo>
                      <a:pt x="260" y="53"/>
                      <a:pt x="288" y="49"/>
                      <a:pt x="312" y="47"/>
                    </a:cubicBezTo>
                    <a:cubicBezTo>
                      <a:pt x="324" y="45"/>
                      <a:pt x="326" y="10"/>
                      <a:pt x="313" y="5"/>
                    </a:cubicBezTo>
                    <a:cubicBezTo>
                      <a:pt x="263" y="5"/>
                      <a:pt x="188" y="0"/>
                      <a:pt x="137" y="4"/>
                    </a:cubicBezTo>
                    <a:cubicBezTo>
                      <a:pt x="119" y="5"/>
                      <a:pt x="105" y="6"/>
                      <a:pt x="93" y="6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77" y="6"/>
                      <a:pt x="67" y="4"/>
                      <a:pt x="59" y="1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38" y="10"/>
                      <a:pt x="19" y="38"/>
                      <a:pt x="32" y="99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40" y="103"/>
                      <a:pt x="42" y="109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7" y="132"/>
                      <a:pt x="32" y="144"/>
                      <a:pt x="25" y="161"/>
                    </a:cubicBezTo>
                    <a:cubicBezTo>
                      <a:pt x="7" y="202"/>
                      <a:pt x="0" y="248"/>
                      <a:pt x="2" y="286"/>
                    </a:cubicBezTo>
                    <a:cubicBezTo>
                      <a:pt x="2" y="286"/>
                      <a:pt x="2" y="314"/>
                      <a:pt x="0" y="323"/>
                    </a:cubicBezTo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7" name="Freeform 6">
                <a:extLst>
                  <a:ext uri="{FF2B5EF4-FFF2-40B4-BE49-F238E27FC236}">
                    <a16:creationId xmlns:a16="http://schemas.microsoft.com/office/drawing/2014/main" id="{167CC1E7-2300-47D6-A3A6-393983FA86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76" y="1826"/>
                <a:ext cx="363" cy="814"/>
              </a:xfrm>
              <a:custGeom>
                <a:avLst/>
                <a:gdLst>
                  <a:gd name="T0" fmla="*/ 125 w 203"/>
                  <a:gd name="T1" fmla="*/ 55 h 428"/>
                  <a:gd name="T2" fmla="*/ 234 w 203"/>
                  <a:gd name="T3" fmla="*/ 29 h 428"/>
                  <a:gd name="T4" fmla="*/ 354 w 203"/>
                  <a:gd name="T5" fmla="*/ 8 h 428"/>
                  <a:gd name="T6" fmla="*/ 463 w 203"/>
                  <a:gd name="T7" fmla="*/ 15 h 428"/>
                  <a:gd name="T8" fmla="*/ 528 w 203"/>
                  <a:gd name="T9" fmla="*/ 36 h 428"/>
                  <a:gd name="T10" fmla="*/ 601 w 203"/>
                  <a:gd name="T11" fmla="*/ 61 h 428"/>
                  <a:gd name="T12" fmla="*/ 717 w 203"/>
                  <a:gd name="T13" fmla="*/ 84 h 428"/>
                  <a:gd name="T14" fmla="*/ 812 w 203"/>
                  <a:gd name="T15" fmla="*/ 108 h 428"/>
                  <a:gd name="T16" fmla="*/ 892 w 203"/>
                  <a:gd name="T17" fmla="*/ 173 h 428"/>
                  <a:gd name="T18" fmla="*/ 958 w 203"/>
                  <a:gd name="T19" fmla="*/ 261 h 428"/>
                  <a:gd name="T20" fmla="*/ 1046 w 203"/>
                  <a:gd name="T21" fmla="*/ 510 h 428"/>
                  <a:gd name="T22" fmla="*/ 1059 w 203"/>
                  <a:gd name="T23" fmla="*/ 611 h 428"/>
                  <a:gd name="T24" fmla="*/ 928 w 203"/>
                  <a:gd name="T25" fmla="*/ 886 h 428"/>
                  <a:gd name="T26" fmla="*/ 1001 w 203"/>
                  <a:gd name="T27" fmla="*/ 991 h 428"/>
                  <a:gd name="T28" fmla="*/ 1046 w 203"/>
                  <a:gd name="T29" fmla="*/ 1023 h 428"/>
                  <a:gd name="T30" fmla="*/ 1075 w 203"/>
                  <a:gd name="T31" fmla="*/ 1122 h 428"/>
                  <a:gd name="T32" fmla="*/ 1075 w 203"/>
                  <a:gd name="T33" fmla="*/ 1364 h 428"/>
                  <a:gd name="T34" fmla="*/ 1087 w 203"/>
                  <a:gd name="T35" fmla="*/ 1493 h 428"/>
                  <a:gd name="T36" fmla="*/ 1094 w 203"/>
                  <a:gd name="T37" fmla="*/ 1577 h 428"/>
                  <a:gd name="T38" fmla="*/ 1103 w 203"/>
                  <a:gd name="T39" fmla="*/ 1672 h 428"/>
                  <a:gd name="T40" fmla="*/ 1119 w 203"/>
                  <a:gd name="T41" fmla="*/ 1824 h 428"/>
                  <a:gd name="T42" fmla="*/ 1125 w 203"/>
                  <a:gd name="T43" fmla="*/ 1938 h 428"/>
                  <a:gd name="T44" fmla="*/ 1109 w 203"/>
                  <a:gd name="T45" fmla="*/ 1997 h 428"/>
                  <a:gd name="T46" fmla="*/ 1035 w 203"/>
                  <a:gd name="T47" fmla="*/ 1989 h 428"/>
                  <a:gd name="T48" fmla="*/ 994 w 203"/>
                  <a:gd name="T49" fmla="*/ 2065 h 428"/>
                  <a:gd name="T50" fmla="*/ 1075 w 203"/>
                  <a:gd name="T51" fmla="*/ 2159 h 428"/>
                  <a:gd name="T52" fmla="*/ 1109 w 203"/>
                  <a:gd name="T53" fmla="*/ 2258 h 428"/>
                  <a:gd name="T54" fmla="*/ 1139 w 203"/>
                  <a:gd name="T55" fmla="*/ 2379 h 428"/>
                  <a:gd name="T56" fmla="*/ 1119 w 203"/>
                  <a:gd name="T57" fmla="*/ 2450 h 428"/>
                  <a:gd name="T58" fmla="*/ 1080 w 203"/>
                  <a:gd name="T59" fmla="*/ 2442 h 428"/>
                  <a:gd name="T60" fmla="*/ 1035 w 203"/>
                  <a:gd name="T61" fmla="*/ 2334 h 428"/>
                  <a:gd name="T62" fmla="*/ 994 w 203"/>
                  <a:gd name="T63" fmla="*/ 2410 h 428"/>
                  <a:gd name="T64" fmla="*/ 1035 w 203"/>
                  <a:gd name="T65" fmla="*/ 2579 h 428"/>
                  <a:gd name="T66" fmla="*/ 1046 w 203"/>
                  <a:gd name="T67" fmla="*/ 2731 h 428"/>
                  <a:gd name="T68" fmla="*/ 1014 w 203"/>
                  <a:gd name="T69" fmla="*/ 2860 h 428"/>
                  <a:gd name="T70" fmla="*/ 921 w 203"/>
                  <a:gd name="T71" fmla="*/ 2936 h 428"/>
                  <a:gd name="T72" fmla="*/ 755 w 203"/>
                  <a:gd name="T73" fmla="*/ 2847 h 428"/>
                  <a:gd name="T74" fmla="*/ 687 w 203"/>
                  <a:gd name="T75" fmla="*/ 2746 h 428"/>
                  <a:gd name="T76" fmla="*/ 608 w 203"/>
                  <a:gd name="T77" fmla="*/ 2600 h 428"/>
                  <a:gd name="T78" fmla="*/ 515 w 203"/>
                  <a:gd name="T79" fmla="*/ 2341 h 428"/>
                  <a:gd name="T80" fmla="*/ 458 w 203"/>
                  <a:gd name="T81" fmla="*/ 2195 h 428"/>
                  <a:gd name="T82" fmla="*/ 384 w 203"/>
                  <a:gd name="T83" fmla="*/ 1989 h 428"/>
                  <a:gd name="T84" fmla="*/ 340 w 203"/>
                  <a:gd name="T85" fmla="*/ 1793 h 428"/>
                  <a:gd name="T86" fmla="*/ 202 w 203"/>
                  <a:gd name="T87" fmla="*/ 1464 h 428"/>
                  <a:gd name="T88" fmla="*/ 138 w 203"/>
                  <a:gd name="T89" fmla="*/ 1280 h 428"/>
                  <a:gd name="T90" fmla="*/ 13 w 203"/>
                  <a:gd name="T91" fmla="*/ 922 h 428"/>
                  <a:gd name="T92" fmla="*/ 138 w 203"/>
                  <a:gd name="T93" fmla="*/ 709 h 428"/>
                  <a:gd name="T94" fmla="*/ 13 w 203"/>
                  <a:gd name="T95" fmla="*/ 839 h 428"/>
                  <a:gd name="T96" fmla="*/ 13 w 203"/>
                  <a:gd name="T97" fmla="*/ 839 h 428"/>
                  <a:gd name="T98" fmla="*/ 23 w 203"/>
                  <a:gd name="T99" fmla="*/ 449 h 428"/>
                  <a:gd name="T100" fmla="*/ 16 w 203"/>
                  <a:gd name="T101" fmla="*/ 413 h 42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03" h="428">
                    <a:moveTo>
                      <a:pt x="22" y="8"/>
                    </a:moveTo>
                    <a:cubicBezTo>
                      <a:pt x="30" y="5"/>
                      <a:pt x="38" y="4"/>
                      <a:pt x="41" y="4"/>
                    </a:cubicBezTo>
                    <a:cubicBezTo>
                      <a:pt x="46" y="4"/>
                      <a:pt x="57" y="2"/>
                      <a:pt x="62" y="1"/>
                    </a:cubicBezTo>
                    <a:cubicBezTo>
                      <a:pt x="67" y="0"/>
                      <a:pt x="74" y="2"/>
                      <a:pt x="81" y="2"/>
                    </a:cubicBezTo>
                    <a:cubicBezTo>
                      <a:pt x="87" y="2"/>
                      <a:pt x="89" y="5"/>
                      <a:pt x="92" y="5"/>
                    </a:cubicBezTo>
                    <a:cubicBezTo>
                      <a:pt x="95" y="5"/>
                      <a:pt x="101" y="8"/>
                      <a:pt x="105" y="9"/>
                    </a:cubicBezTo>
                    <a:cubicBezTo>
                      <a:pt x="108" y="10"/>
                      <a:pt x="119" y="10"/>
                      <a:pt x="125" y="12"/>
                    </a:cubicBezTo>
                    <a:cubicBezTo>
                      <a:pt x="132" y="14"/>
                      <a:pt x="136" y="16"/>
                      <a:pt x="142" y="16"/>
                    </a:cubicBezTo>
                    <a:cubicBezTo>
                      <a:pt x="148" y="16"/>
                      <a:pt x="149" y="21"/>
                      <a:pt x="156" y="25"/>
                    </a:cubicBezTo>
                    <a:cubicBezTo>
                      <a:pt x="164" y="29"/>
                      <a:pt x="164" y="35"/>
                      <a:pt x="168" y="38"/>
                    </a:cubicBezTo>
                    <a:cubicBezTo>
                      <a:pt x="172" y="41"/>
                      <a:pt x="183" y="66"/>
                      <a:pt x="183" y="74"/>
                    </a:cubicBezTo>
                    <a:cubicBezTo>
                      <a:pt x="183" y="81"/>
                      <a:pt x="187" y="82"/>
                      <a:pt x="185" y="89"/>
                    </a:cubicBezTo>
                    <a:cubicBezTo>
                      <a:pt x="184" y="96"/>
                      <a:pt x="185" y="111"/>
                      <a:pt x="162" y="129"/>
                    </a:cubicBezTo>
                    <a:cubicBezTo>
                      <a:pt x="146" y="140"/>
                      <a:pt x="172" y="144"/>
                      <a:pt x="175" y="144"/>
                    </a:cubicBezTo>
                    <a:cubicBezTo>
                      <a:pt x="178" y="144"/>
                      <a:pt x="183" y="149"/>
                      <a:pt x="183" y="149"/>
                    </a:cubicBezTo>
                    <a:cubicBezTo>
                      <a:pt x="183" y="149"/>
                      <a:pt x="185" y="157"/>
                      <a:pt x="188" y="163"/>
                    </a:cubicBezTo>
                    <a:cubicBezTo>
                      <a:pt x="190" y="168"/>
                      <a:pt x="187" y="193"/>
                      <a:pt x="188" y="198"/>
                    </a:cubicBezTo>
                    <a:cubicBezTo>
                      <a:pt x="189" y="204"/>
                      <a:pt x="184" y="211"/>
                      <a:pt x="190" y="217"/>
                    </a:cubicBezTo>
                    <a:cubicBezTo>
                      <a:pt x="195" y="223"/>
                      <a:pt x="189" y="226"/>
                      <a:pt x="191" y="229"/>
                    </a:cubicBezTo>
                    <a:cubicBezTo>
                      <a:pt x="193" y="233"/>
                      <a:pt x="193" y="238"/>
                      <a:pt x="193" y="243"/>
                    </a:cubicBezTo>
                    <a:cubicBezTo>
                      <a:pt x="193" y="248"/>
                      <a:pt x="189" y="255"/>
                      <a:pt x="196" y="265"/>
                    </a:cubicBezTo>
                    <a:cubicBezTo>
                      <a:pt x="203" y="276"/>
                      <a:pt x="195" y="274"/>
                      <a:pt x="197" y="282"/>
                    </a:cubicBezTo>
                    <a:cubicBezTo>
                      <a:pt x="199" y="289"/>
                      <a:pt x="194" y="290"/>
                      <a:pt x="194" y="290"/>
                    </a:cubicBezTo>
                    <a:cubicBezTo>
                      <a:pt x="194" y="290"/>
                      <a:pt x="187" y="294"/>
                      <a:pt x="181" y="289"/>
                    </a:cubicBezTo>
                    <a:cubicBezTo>
                      <a:pt x="176" y="283"/>
                      <a:pt x="175" y="295"/>
                      <a:pt x="174" y="300"/>
                    </a:cubicBezTo>
                    <a:cubicBezTo>
                      <a:pt x="173" y="305"/>
                      <a:pt x="177" y="305"/>
                      <a:pt x="188" y="314"/>
                    </a:cubicBezTo>
                    <a:cubicBezTo>
                      <a:pt x="198" y="322"/>
                      <a:pt x="190" y="319"/>
                      <a:pt x="194" y="328"/>
                    </a:cubicBezTo>
                    <a:cubicBezTo>
                      <a:pt x="198" y="338"/>
                      <a:pt x="198" y="337"/>
                      <a:pt x="199" y="346"/>
                    </a:cubicBezTo>
                    <a:cubicBezTo>
                      <a:pt x="200" y="354"/>
                      <a:pt x="198" y="353"/>
                      <a:pt x="196" y="356"/>
                    </a:cubicBezTo>
                    <a:cubicBezTo>
                      <a:pt x="194" y="359"/>
                      <a:pt x="193" y="360"/>
                      <a:pt x="189" y="355"/>
                    </a:cubicBezTo>
                    <a:cubicBezTo>
                      <a:pt x="184" y="350"/>
                      <a:pt x="188" y="346"/>
                      <a:pt x="181" y="339"/>
                    </a:cubicBezTo>
                    <a:cubicBezTo>
                      <a:pt x="175" y="332"/>
                      <a:pt x="177" y="343"/>
                      <a:pt x="174" y="350"/>
                    </a:cubicBezTo>
                    <a:cubicBezTo>
                      <a:pt x="171" y="356"/>
                      <a:pt x="177" y="362"/>
                      <a:pt x="181" y="375"/>
                    </a:cubicBezTo>
                    <a:cubicBezTo>
                      <a:pt x="185" y="387"/>
                      <a:pt x="182" y="387"/>
                      <a:pt x="183" y="397"/>
                    </a:cubicBezTo>
                    <a:cubicBezTo>
                      <a:pt x="184" y="407"/>
                      <a:pt x="180" y="410"/>
                      <a:pt x="177" y="416"/>
                    </a:cubicBezTo>
                    <a:cubicBezTo>
                      <a:pt x="174" y="423"/>
                      <a:pt x="170" y="425"/>
                      <a:pt x="161" y="427"/>
                    </a:cubicBezTo>
                    <a:cubicBezTo>
                      <a:pt x="150" y="428"/>
                      <a:pt x="135" y="423"/>
                      <a:pt x="132" y="414"/>
                    </a:cubicBezTo>
                    <a:cubicBezTo>
                      <a:pt x="128" y="406"/>
                      <a:pt x="128" y="412"/>
                      <a:pt x="120" y="399"/>
                    </a:cubicBezTo>
                    <a:cubicBezTo>
                      <a:pt x="112" y="385"/>
                      <a:pt x="110" y="390"/>
                      <a:pt x="106" y="378"/>
                    </a:cubicBezTo>
                    <a:cubicBezTo>
                      <a:pt x="101" y="365"/>
                      <a:pt x="98" y="350"/>
                      <a:pt x="90" y="340"/>
                    </a:cubicBezTo>
                    <a:cubicBezTo>
                      <a:pt x="82" y="329"/>
                      <a:pt x="83" y="328"/>
                      <a:pt x="80" y="319"/>
                    </a:cubicBezTo>
                    <a:cubicBezTo>
                      <a:pt x="76" y="309"/>
                      <a:pt x="75" y="304"/>
                      <a:pt x="67" y="289"/>
                    </a:cubicBezTo>
                    <a:cubicBezTo>
                      <a:pt x="59" y="273"/>
                      <a:pt x="62" y="274"/>
                      <a:pt x="59" y="261"/>
                    </a:cubicBezTo>
                    <a:cubicBezTo>
                      <a:pt x="56" y="249"/>
                      <a:pt x="36" y="227"/>
                      <a:pt x="35" y="213"/>
                    </a:cubicBezTo>
                    <a:cubicBezTo>
                      <a:pt x="34" y="199"/>
                      <a:pt x="28" y="204"/>
                      <a:pt x="24" y="186"/>
                    </a:cubicBezTo>
                    <a:cubicBezTo>
                      <a:pt x="19" y="167"/>
                      <a:pt x="0" y="157"/>
                      <a:pt x="2" y="134"/>
                    </a:cubicBezTo>
                    <a:cubicBezTo>
                      <a:pt x="15" y="129"/>
                      <a:pt x="24" y="119"/>
                      <a:pt x="24" y="103"/>
                    </a:cubicBezTo>
                    <a:cubicBezTo>
                      <a:pt x="21" y="117"/>
                      <a:pt x="13" y="121"/>
                      <a:pt x="2" y="122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0" y="101"/>
                      <a:pt x="2" y="75"/>
                      <a:pt x="4" y="65"/>
                    </a:cubicBezTo>
                    <a:cubicBezTo>
                      <a:pt x="5" y="63"/>
                      <a:pt x="4" y="61"/>
                      <a:pt x="3" y="60"/>
                    </a:cubicBezTo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8" name="Freeform 7">
                <a:extLst>
                  <a:ext uri="{FF2B5EF4-FFF2-40B4-BE49-F238E27FC236}">
                    <a16:creationId xmlns:a16="http://schemas.microsoft.com/office/drawing/2014/main" id="{C63C9A4B-53B2-4B00-BDB7-6A8B717A7E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78" y="2024"/>
                <a:ext cx="452" cy="643"/>
              </a:xfrm>
              <a:custGeom>
                <a:avLst/>
                <a:gdLst>
                  <a:gd name="T0" fmla="*/ 1427 w 253"/>
                  <a:gd name="T1" fmla="*/ 1303 h 338"/>
                  <a:gd name="T2" fmla="*/ 1427 w 253"/>
                  <a:gd name="T3" fmla="*/ 1227 h 338"/>
                  <a:gd name="T4" fmla="*/ 1420 w 253"/>
                  <a:gd name="T5" fmla="*/ 1115 h 338"/>
                  <a:gd name="T6" fmla="*/ 1420 w 253"/>
                  <a:gd name="T7" fmla="*/ 984 h 338"/>
                  <a:gd name="T8" fmla="*/ 1379 w 253"/>
                  <a:gd name="T9" fmla="*/ 875 h 338"/>
                  <a:gd name="T10" fmla="*/ 1347 w 253"/>
                  <a:gd name="T11" fmla="*/ 799 h 338"/>
                  <a:gd name="T12" fmla="*/ 1306 w 253"/>
                  <a:gd name="T13" fmla="*/ 710 h 338"/>
                  <a:gd name="T14" fmla="*/ 1249 w 253"/>
                  <a:gd name="T15" fmla="*/ 633 h 338"/>
                  <a:gd name="T16" fmla="*/ 1161 w 253"/>
                  <a:gd name="T17" fmla="*/ 525 h 338"/>
                  <a:gd name="T18" fmla="*/ 1129 w 253"/>
                  <a:gd name="T19" fmla="*/ 481 h 338"/>
                  <a:gd name="T20" fmla="*/ 965 w 253"/>
                  <a:gd name="T21" fmla="*/ 282 h 338"/>
                  <a:gd name="T22" fmla="*/ 900 w 253"/>
                  <a:gd name="T23" fmla="*/ 236 h 338"/>
                  <a:gd name="T24" fmla="*/ 682 w 253"/>
                  <a:gd name="T25" fmla="*/ 200 h 338"/>
                  <a:gd name="T26" fmla="*/ 565 w 253"/>
                  <a:gd name="T27" fmla="*/ 137 h 338"/>
                  <a:gd name="T28" fmla="*/ 450 w 253"/>
                  <a:gd name="T29" fmla="*/ 8 h 338"/>
                  <a:gd name="T30" fmla="*/ 216 w 253"/>
                  <a:gd name="T31" fmla="*/ 36 h 338"/>
                  <a:gd name="T32" fmla="*/ 102 w 253"/>
                  <a:gd name="T33" fmla="*/ 105 h 338"/>
                  <a:gd name="T34" fmla="*/ 16 w 253"/>
                  <a:gd name="T35" fmla="*/ 213 h 338"/>
                  <a:gd name="T36" fmla="*/ 130 w 253"/>
                  <a:gd name="T37" fmla="*/ 529 h 338"/>
                  <a:gd name="T38" fmla="*/ 261 w 253"/>
                  <a:gd name="T39" fmla="*/ 702 h 338"/>
                  <a:gd name="T40" fmla="*/ 280 w 253"/>
                  <a:gd name="T41" fmla="*/ 1046 h 338"/>
                  <a:gd name="T42" fmla="*/ 291 w 253"/>
                  <a:gd name="T43" fmla="*/ 1100 h 338"/>
                  <a:gd name="T44" fmla="*/ 297 w 253"/>
                  <a:gd name="T45" fmla="*/ 1176 h 338"/>
                  <a:gd name="T46" fmla="*/ 336 w 253"/>
                  <a:gd name="T47" fmla="*/ 1364 h 338"/>
                  <a:gd name="T48" fmla="*/ 398 w 253"/>
                  <a:gd name="T49" fmla="*/ 1501 h 338"/>
                  <a:gd name="T50" fmla="*/ 434 w 253"/>
                  <a:gd name="T51" fmla="*/ 1577 h 338"/>
                  <a:gd name="T52" fmla="*/ 472 w 253"/>
                  <a:gd name="T53" fmla="*/ 1653 h 338"/>
                  <a:gd name="T54" fmla="*/ 500 w 253"/>
                  <a:gd name="T55" fmla="*/ 1733 h 338"/>
                  <a:gd name="T56" fmla="*/ 600 w 253"/>
                  <a:gd name="T57" fmla="*/ 1893 h 338"/>
                  <a:gd name="T58" fmla="*/ 695 w 253"/>
                  <a:gd name="T59" fmla="*/ 2022 h 338"/>
                  <a:gd name="T60" fmla="*/ 754 w 253"/>
                  <a:gd name="T61" fmla="*/ 2106 h 338"/>
                  <a:gd name="T62" fmla="*/ 820 w 253"/>
                  <a:gd name="T63" fmla="*/ 2169 h 338"/>
                  <a:gd name="T64" fmla="*/ 950 w 253"/>
                  <a:gd name="T65" fmla="*/ 2251 h 338"/>
                  <a:gd name="T66" fmla="*/ 1095 w 253"/>
                  <a:gd name="T67" fmla="*/ 2327 h 338"/>
                  <a:gd name="T68" fmla="*/ 1204 w 253"/>
                  <a:gd name="T69" fmla="*/ 2290 h 338"/>
                  <a:gd name="T70" fmla="*/ 1270 w 253"/>
                  <a:gd name="T71" fmla="*/ 2211 h 338"/>
                  <a:gd name="T72" fmla="*/ 1351 w 253"/>
                  <a:gd name="T73" fmla="*/ 2030 h 338"/>
                  <a:gd name="T74" fmla="*/ 1385 w 253"/>
                  <a:gd name="T75" fmla="*/ 1940 h 338"/>
                  <a:gd name="T76" fmla="*/ 1399 w 253"/>
                  <a:gd name="T77" fmla="*/ 1868 h 338"/>
                  <a:gd name="T78" fmla="*/ 1413 w 253"/>
                  <a:gd name="T79" fmla="*/ 1687 h 338"/>
                  <a:gd name="T80" fmla="*/ 1427 w 253"/>
                  <a:gd name="T81" fmla="*/ 1585 h 338"/>
                  <a:gd name="T82" fmla="*/ 1429 w 253"/>
                  <a:gd name="T83" fmla="*/ 1488 h 33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53" h="338">
                    <a:moveTo>
                      <a:pt x="253" y="202"/>
                    </a:moveTo>
                    <a:cubicBezTo>
                      <a:pt x="253" y="199"/>
                      <a:pt x="250" y="193"/>
                      <a:pt x="250" y="189"/>
                    </a:cubicBezTo>
                    <a:cubicBezTo>
                      <a:pt x="249" y="186"/>
                      <a:pt x="249" y="184"/>
                      <a:pt x="249" y="181"/>
                    </a:cubicBezTo>
                    <a:cubicBezTo>
                      <a:pt x="249" y="180"/>
                      <a:pt x="250" y="180"/>
                      <a:pt x="250" y="178"/>
                    </a:cubicBezTo>
                    <a:cubicBezTo>
                      <a:pt x="250" y="177"/>
                      <a:pt x="247" y="176"/>
                      <a:pt x="247" y="175"/>
                    </a:cubicBezTo>
                    <a:cubicBezTo>
                      <a:pt x="246" y="171"/>
                      <a:pt x="249" y="166"/>
                      <a:pt x="249" y="162"/>
                    </a:cubicBezTo>
                    <a:cubicBezTo>
                      <a:pt x="249" y="158"/>
                      <a:pt x="245" y="154"/>
                      <a:pt x="245" y="150"/>
                    </a:cubicBezTo>
                    <a:cubicBezTo>
                      <a:pt x="246" y="147"/>
                      <a:pt x="249" y="147"/>
                      <a:pt x="249" y="143"/>
                    </a:cubicBezTo>
                    <a:cubicBezTo>
                      <a:pt x="249" y="142"/>
                      <a:pt x="247" y="136"/>
                      <a:pt x="246" y="135"/>
                    </a:cubicBezTo>
                    <a:cubicBezTo>
                      <a:pt x="245" y="132"/>
                      <a:pt x="243" y="130"/>
                      <a:pt x="242" y="127"/>
                    </a:cubicBezTo>
                    <a:cubicBezTo>
                      <a:pt x="240" y="124"/>
                      <a:pt x="241" y="123"/>
                      <a:pt x="239" y="120"/>
                    </a:cubicBezTo>
                    <a:cubicBezTo>
                      <a:pt x="239" y="119"/>
                      <a:pt x="237" y="118"/>
                      <a:pt x="236" y="116"/>
                    </a:cubicBezTo>
                    <a:cubicBezTo>
                      <a:pt x="235" y="114"/>
                      <a:pt x="235" y="112"/>
                      <a:pt x="235" y="111"/>
                    </a:cubicBezTo>
                    <a:cubicBezTo>
                      <a:pt x="233" y="107"/>
                      <a:pt x="230" y="106"/>
                      <a:pt x="229" y="103"/>
                    </a:cubicBezTo>
                    <a:cubicBezTo>
                      <a:pt x="227" y="101"/>
                      <a:pt x="228" y="97"/>
                      <a:pt x="226" y="96"/>
                    </a:cubicBezTo>
                    <a:cubicBezTo>
                      <a:pt x="225" y="94"/>
                      <a:pt x="221" y="94"/>
                      <a:pt x="219" y="92"/>
                    </a:cubicBezTo>
                    <a:cubicBezTo>
                      <a:pt x="216" y="89"/>
                      <a:pt x="214" y="85"/>
                      <a:pt x="211" y="82"/>
                    </a:cubicBezTo>
                    <a:cubicBezTo>
                      <a:pt x="208" y="79"/>
                      <a:pt x="207" y="78"/>
                      <a:pt x="204" y="76"/>
                    </a:cubicBezTo>
                    <a:cubicBezTo>
                      <a:pt x="203" y="75"/>
                      <a:pt x="203" y="73"/>
                      <a:pt x="202" y="72"/>
                    </a:cubicBezTo>
                    <a:cubicBezTo>
                      <a:pt x="201" y="71"/>
                      <a:pt x="199" y="71"/>
                      <a:pt x="198" y="70"/>
                    </a:cubicBezTo>
                    <a:cubicBezTo>
                      <a:pt x="194" y="67"/>
                      <a:pt x="191" y="62"/>
                      <a:pt x="189" y="59"/>
                    </a:cubicBezTo>
                    <a:cubicBezTo>
                      <a:pt x="183" y="51"/>
                      <a:pt x="177" y="47"/>
                      <a:pt x="169" y="41"/>
                    </a:cubicBezTo>
                    <a:cubicBezTo>
                      <a:pt x="168" y="40"/>
                      <a:pt x="163" y="37"/>
                      <a:pt x="161" y="34"/>
                    </a:cubicBezTo>
                    <a:cubicBezTo>
                      <a:pt x="160" y="33"/>
                      <a:pt x="158" y="33"/>
                      <a:pt x="158" y="34"/>
                    </a:cubicBezTo>
                    <a:cubicBezTo>
                      <a:pt x="157" y="36"/>
                      <a:pt x="156" y="38"/>
                      <a:pt x="154" y="38"/>
                    </a:cubicBezTo>
                    <a:cubicBezTo>
                      <a:pt x="148" y="31"/>
                      <a:pt x="126" y="30"/>
                      <a:pt x="120" y="29"/>
                    </a:cubicBezTo>
                    <a:cubicBezTo>
                      <a:pt x="116" y="29"/>
                      <a:pt x="107" y="31"/>
                      <a:pt x="104" y="29"/>
                    </a:cubicBezTo>
                    <a:cubicBezTo>
                      <a:pt x="103" y="28"/>
                      <a:pt x="100" y="22"/>
                      <a:pt x="99" y="20"/>
                    </a:cubicBezTo>
                    <a:cubicBezTo>
                      <a:pt x="97" y="17"/>
                      <a:pt x="96" y="14"/>
                      <a:pt x="94" y="11"/>
                    </a:cubicBezTo>
                    <a:cubicBezTo>
                      <a:pt x="90" y="7"/>
                      <a:pt x="85" y="1"/>
                      <a:pt x="79" y="1"/>
                    </a:cubicBezTo>
                    <a:cubicBezTo>
                      <a:pt x="71" y="0"/>
                      <a:pt x="64" y="3"/>
                      <a:pt x="56" y="4"/>
                    </a:cubicBezTo>
                    <a:cubicBezTo>
                      <a:pt x="51" y="4"/>
                      <a:pt x="43" y="6"/>
                      <a:pt x="38" y="5"/>
                    </a:cubicBezTo>
                    <a:cubicBezTo>
                      <a:pt x="33" y="5"/>
                      <a:pt x="28" y="1"/>
                      <a:pt x="23" y="0"/>
                    </a:cubicBezTo>
                    <a:cubicBezTo>
                      <a:pt x="21" y="4"/>
                      <a:pt x="20" y="11"/>
                      <a:pt x="18" y="15"/>
                    </a:cubicBezTo>
                    <a:cubicBezTo>
                      <a:pt x="15" y="19"/>
                      <a:pt x="15" y="21"/>
                      <a:pt x="11" y="24"/>
                    </a:cubicBezTo>
                    <a:cubicBezTo>
                      <a:pt x="7" y="27"/>
                      <a:pt x="4" y="28"/>
                      <a:pt x="3" y="31"/>
                    </a:cubicBezTo>
                    <a:cubicBezTo>
                      <a:pt x="0" y="39"/>
                      <a:pt x="3" y="51"/>
                      <a:pt x="8" y="59"/>
                    </a:cubicBezTo>
                    <a:cubicBezTo>
                      <a:pt x="13" y="65"/>
                      <a:pt x="19" y="70"/>
                      <a:pt x="23" y="77"/>
                    </a:cubicBezTo>
                    <a:cubicBezTo>
                      <a:pt x="26" y="81"/>
                      <a:pt x="27" y="86"/>
                      <a:pt x="28" y="91"/>
                    </a:cubicBezTo>
                    <a:cubicBezTo>
                      <a:pt x="30" y="96"/>
                      <a:pt x="44" y="97"/>
                      <a:pt x="46" y="102"/>
                    </a:cubicBezTo>
                    <a:cubicBezTo>
                      <a:pt x="50" y="113"/>
                      <a:pt x="41" y="128"/>
                      <a:pt x="44" y="139"/>
                    </a:cubicBezTo>
                    <a:cubicBezTo>
                      <a:pt x="46" y="144"/>
                      <a:pt x="46" y="148"/>
                      <a:pt x="49" y="152"/>
                    </a:cubicBezTo>
                    <a:cubicBezTo>
                      <a:pt x="49" y="152"/>
                      <a:pt x="49" y="153"/>
                      <a:pt x="49" y="153"/>
                    </a:cubicBezTo>
                    <a:cubicBezTo>
                      <a:pt x="49" y="155"/>
                      <a:pt x="50" y="158"/>
                      <a:pt x="51" y="160"/>
                    </a:cubicBezTo>
                    <a:cubicBezTo>
                      <a:pt x="51" y="161"/>
                      <a:pt x="53" y="164"/>
                      <a:pt x="53" y="165"/>
                    </a:cubicBezTo>
                    <a:cubicBezTo>
                      <a:pt x="53" y="167"/>
                      <a:pt x="52" y="169"/>
                      <a:pt x="52" y="171"/>
                    </a:cubicBezTo>
                    <a:cubicBezTo>
                      <a:pt x="53" y="177"/>
                      <a:pt x="59" y="181"/>
                      <a:pt x="56" y="188"/>
                    </a:cubicBezTo>
                    <a:cubicBezTo>
                      <a:pt x="62" y="190"/>
                      <a:pt x="57" y="194"/>
                      <a:pt x="59" y="198"/>
                    </a:cubicBezTo>
                    <a:cubicBezTo>
                      <a:pt x="60" y="201"/>
                      <a:pt x="66" y="204"/>
                      <a:pt x="68" y="208"/>
                    </a:cubicBezTo>
                    <a:cubicBezTo>
                      <a:pt x="69" y="211"/>
                      <a:pt x="69" y="215"/>
                      <a:pt x="70" y="218"/>
                    </a:cubicBezTo>
                    <a:cubicBezTo>
                      <a:pt x="71" y="220"/>
                      <a:pt x="71" y="221"/>
                      <a:pt x="72" y="223"/>
                    </a:cubicBezTo>
                    <a:cubicBezTo>
                      <a:pt x="73" y="225"/>
                      <a:pt x="75" y="227"/>
                      <a:pt x="76" y="229"/>
                    </a:cubicBezTo>
                    <a:cubicBezTo>
                      <a:pt x="77" y="231"/>
                      <a:pt x="76" y="233"/>
                      <a:pt x="78" y="235"/>
                    </a:cubicBezTo>
                    <a:cubicBezTo>
                      <a:pt x="79" y="237"/>
                      <a:pt x="81" y="238"/>
                      <a:pt x="83" y="240"/>
                    </a:cubicBezTo>
                    <a:cubicBezTo>
                      <a:pt x="84" y="243"/>
                      <a:pt x="83" y="245"/>
                      <a:pt x="84" y="247"/>
                    </a:cubicBezTo>
                    <a:cubicBezTo>
                      <a:pt x="85" y="250"/>
                      <a:pt x="86" y="250"/>
                      <a:pt x="88" y="252"/>
                    </a:cubicBezTo>
                    <a:cubicBezTo>
                      <a:pt x="92" y="257"/>
                      <a:pt x="91" y="260"/>
                      <a:pt x="94" y="265"/>
                    </a:cubicBezTo>
                    <a:cubicBezTo>
                      <a:pt x="96" y="270"/>
                      <a:pt x="101" y="272"/>
                      <a:pt x="105" y="275"/>
                    </a:cubicBezTo>
                    <a:cubicBezTo>
                      <a:pt x="108" y="278"/>
                      <a:pt x="111" y="282"/>
                      <a:pt x="113" y="284"/>
                    </a:cubicBezTo>
                    <a:cubicBezTo>
                      <a:pt x="116" y="287"/>
                      <a:pt x="118" y="291"/>
                      <a:pt x="122" y="294"/>
                    </a:cubicBezTo>
                    <a:cubicBezTo>
                      <a:pt x="123" y="296"/>
                      <a:pt x="126" y="296"/>
                      <a:pt x="128" y="298"/>
                    </a:cubicBezTo>
                    <a:cubicBezTo>
                      <a:pt x="129" y="300"/>
                      <a:pt x="130" y="304"/>
                      <a:pt x="132" y="306"/>
                    </a:cubicBezTo>
                    <a:cubicBezTo>
                      <a:pt x="134" y="308"/>
                      <a:pt x="135" y="306"/>
                      <a:pt x="137" y="307"/>
                    </a:cubicBezTo>
                    <a:cubicBezTo>
                      <a:pt x="140" y="309"/>
                      <a:pt x="142" y="313"/>
                      <a:pt x="144" y="315"/>
                    </a:cubicBezTo>
                    <a:cubicBezTo>
                      <a:pt x="148" y="318"/>
                      <a:pt x="151" y="319"/>
                      <a:pt x="155" y="321"/>
                    </a:cubicBezTo>
                    <a:cubicBezTo>
                      <a:pt x="160" y="325"/>
                      <a:pt x="162" y="325"/>
                      <a:pt x="167" y="327"/>
                    </a:cubicBezTo>
                    <a:cubicBezTo>
                      <a:pt x="172" y="329"/>
                      <a:pt x="174" y="335"/>
                      <a:pt x="179" y="336"/>
                    </a:cubicBezTo>
                    <a:cubicBezTo>
                      <a:pt x="181" y="337"/>
                      <a:pt x="189" y="338"/>
                      <a:pt x="192" y="338"/>
                    </a:cubicBezTo>
                    <a:cubicBezTo>
                      <a:pt x="195" y="338"/>
                      <a:pt x="199" y="336"/>
                      <a:pt x="202" y="335"/>
                    </a:cubicBezTo>
                    <a:cubicBezTo>
                      <a:pt x="205" y="334"/>
                      <a:pt x="208" y="334"/>
                      <a:pt x="211" y="333"/>
                    </a:cubicBezTo>
                    <a:cubicBezTo>
                      <a:pt x="214" y="332"/>
                      <a:pt x="214" y="331"/>
                      <a:pt x="216" y="329"/>
                    </a:cubicBezTo>
                    <a:cubicBezTo>
                      <a:pt x="219" y="326"/>
                      <a:pt x="221" y="324"/>
                      <a:pt x="223" y="321"/>
                    </a:cubicBezTo>
                    <a:cubicBezTo>
                      <a:pt x="226" y="317"/>
                      <a:pt x="228" y="312"/>
                      <a:pt x="230" y="308"/>
                    </a:cubicBezTo>
                    <a:cubicBezTo>
                      <a:pt x="232" y="303"/>
                      <a:pt x="236" y="300"/>
                      <a:pt x="237" y="295"/>
                    </a:cubicBezTo>
                    <a:cubicBezTo>
                      <a:pt x="238" y="292"/>
                      <a:pt x="237" y="291"/>
                      <a:pt x="238" y="288"/>
                    </a:cubicBezTo>
                    <a:cubicBezTo>
                      <a:pt x="240" y="286"/>
                      <a:pt x="242" y="284"/>
                      <a:pt x="243" y="282"/>
                    </a:cubicBezTo>
                    <a:cubicBezTo>
                      <a:pt x="244" y="281"/>
                      <a:pt x="247" y="277"/>
                      <a:pt x="247" y="277"/>
                    </a:cubicBezTo>
                    <a:cubicBezTo>
                      <a:pt x="247" y="275"/>
                      <a:pt x="245" y="273"/>
                      <a:pt x="245" y="271"/>
                    </a:cubicBezTo>
                    <a:cubicBezTo>
                      <a:pt x="244" y="266"/>
                      <a:pt x="242" y="266"/>
                      <a:pt x="241" y="260"/>
                    </a:cubicBezTo>
                    <a:cubicBezTo>
                      <a:pt x="241" y="255"/>
                      <a:pt x="248" y="249"/>
                      <a:pt x="248" y="245"/>
                    </a:cubicBezTo>
                    <a:cubicBezTo>
                      <a:pt x="248" y="242"/>
                      <a:pt x="247" y="240"/>
                      <a:pt x="247" y="237"/>
                    </a:cubicBezTo>
                    <a:cubicBezTo>
                      <a:pt x="248" y="235"/>
                      <a:pt x="250" y="233"/>
                      <a:pt x="250" y="230"/>
                    </a:cubicBezTo>
                    <a:cubicBezTo>
                      <a:pt x="250" y="227"/>
                      <a:pt x="248" y="225"/>
                      <a:pt x="248" y="222"/>
                    </a:cubicBezTo>
                    <a:cubicBezTo>
                      <a:pt x="248" y="220"/>
                      <a:pt x="250" y="218"/>
                      <a:pt x="251" y="216"/>
                    </a:cubicBezTo>
                    <a:cubicBezTo>
                      <a:pt x="251" y="212"/>
                      <a:pt x="253" y="206"/>
                      <a:pt x="253" y="202"/>
                    </a:cubicBezTo>
                    <a:close/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9" name="Freeform 8">
                <a:extLst>
                  <a:ext uri="{FF2B5EF4-FFF2-40B4-BE49-F238E27FC236}">
                    <a16:creationId xmlns:a16="http://schemas.microsoft.com/office/drawing/2014/main" id="{68347505-B02D-46A8-939B-CB3E6B8017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51" y="2222"/>
                <a:ext cx="99" cy="310"/>
              </a:xfrm>
              <a:custGeom>
                <a:avLst/>
                <a:gdLst>
                  <a:gd name="T0" fmla="*/ 234 w 55"/>
                  <a:gd name="T1" fmla="*/ 862 h 163"/>
                  <a:gd name="T2" fmla="*/ 158 w 55"/>
                  <a:gd name="T3" fmla="*/ 557 h 163"/>
                  <a:gd name="T4" fmla="*/ 117 w 55"/>
                  <a:gd name="T5" fmla="*/ 297 h 163"/>
                  <a:gd name="T6" fmla="*/ 94 w 55"/>
                  <a:gd name="T7" fmla="*/ 137 h 163"/>
                  <a:gd name="T8" fmla="*/ 36 w 55"/>
                  <a:gd name="T9" fmla="*/ 0 h 163"/>
                  <a:gd name="T10" fmla="*/ 29 w 55"/>
                  <a:gd name="T11" fmla="*/ 0 h 163"/>
                  <a:gd name="T12" fmla="*/ 16 w 55"/>
                  <a:gd name="T13" fmla="*/ 242 h 163"/>
                  <a:gd name="T14" fmla="*/ 45 w 55"/>
                  <a:gd name="T15" fmla="*/ 329 h 163"/>
                  <a:gd name="T16" fmla="*/ 45 w 55"/>
                  <a:gd name="T17" fmla="*/ 337 h 163"/>
                  <a:gd name="T18" fmla="*/ 58 w 55"/>
                  <a:gd name="T19" fmla="*/ 386 h 163"/>
                  <a:gd name="T20" fmla="*/ 72 w 55"/>
                  <a:gd name="T21" fmla="*/ 420 h 163"/>
                  <a:gd name="T22" fmla="*/ 65 w 55"/>
                  <a:gd name="T23" fmla="*/ 460 h 163"/>
                  <a:gd name="T24" fmla="*/ 88 w 55"/>
                  <a:gd name="T25" fmla="*/ 578 h 163"/>
                  <a:gd name="T26" fmla="*/ 104 w 55"/>
                  <a:gd name="T27" fmla="*/ 647 h 163"/>
                  <a:gd name="T28" fmla="*/ 158 w 55"/>
                  <a:gd name="T29" fmla="*/ 717 h 163"/>
                  <a:gd name="T30" fmla="*/ 169 w 55"/>
                  <a:gd name="T31" fmla="*/ 785 h 163"/>
                  <a:gd name="T32" fmla="*/ 182 w 55"/>
                  <a:gd name="T33" fmla="*/ 818 h 163"/>
                  <a:gd name="T34" fmla="*/ 203 w 55"/>
                  <a:gd name="T35" fmla="*/ 862 h 163"/>
                  <a:gd name="T36" fmla="*/ 218 w 55"/>
                  <a:gd name="T37" fmla="*/ 901 h 163"/>
                  <a:gd name="T38" fmla="*/ 247 w 55"/>
                  <a:gd name="T39" fmla="*/ 938 h 163"/>
                  <a:gd name="T40" fmla="*/ 250 w 55"/>
                  <a:gd name="T41" fmla="*/ 983 h 163"/>
                  <a:gd name="T42" fmla="*/ 275 w 55"/>
                  <a:gd name="T43" fmla="*/ 1016 h 163"/>
                  <a:gd name="T44" fmla="*/ 308 w 55"/>
                  <a:gd name="T45" fmla="*/ 1107 h 163"/>
                  <a:gd name="T46" fmla="*/ 315 w 55"/>
                  <a:gd name="T47" fmla="*/ 1122 h 163"/>
                  <a:gd name="T48" fmla="*/ 284 w 55"/>
                  <a:gd name="T49" fmla="*/ 1016 h 163"/>
                  <a:gd name="T50" fmla="*/ 234 w 55"/>
                  <a:gd name="T51" fmla="*/ 862 h 16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5" h="163">
                    <a:moveTo>
                      <a:pt x="40" y="125"/>
                    </a:moveTo>
                    <a:cubicBezTo>
                      <a:pt x="36" y="110"/>
                      <a:pt x="31" y="96"/>
                      <a:pt x="27" y="81"/>
                    </a:cubicBezTo>
                    <a:cubicBezTo>
                      <a:pt x="23" y="69"/>
                      <a:pt x="21" y="56"/>
                      <a:pt x="20" y="43"/>
                    </a:cubicBezTo>
                    <a:cubicBezTo>
                      <a:pt x="20" y="35"/>
                      <a:pt x="18" y="27"/>
                      <a:pt x="16" y="20"/>
                    </a:cubicBezTo>
                    <a:cubicBezTo>
                      <a:pt x="14" y="15"/>
                      <a:pt x="11" y="3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8" y="11"/>
                      <a:pt x="0" y="25"/>
                      <a:pt x="3" y="35"/>
                    </a:cubicBezTo>
                    <a:cubicBezTo>
                      <a:pt x="5" y="40"/>
                      <a:pt x="5" y="44"/>
                      <a:pt x="8" y="48"/>
                    </a:cubicBezTo>
                    <a:cubicBezTo>
                      <a:pt x="8" y="48"/>
                      <a:pt x="8" y="49"/>
                      <a:pt x="8" y="49"/>
                    </a:cubicBezTo>
                    <a:cubicBezTo>
                      <a:pt x="8" y="51"/>
                      <a:pt x="9" y="54"/>
                      <a:pt x="10" y="56"/>
                    </a:cubicBezTo>
                    <a:cubicBezTo>
                      <a:pt x="10" y="57"/>
                      <a:pt x="12" y="60"/>
                      <a:pt x="12" y="61"/>
                    </a:cubicBezTo>
                    <a:cubicBezTo>
                      <a:pt x="12" y="63"/>
                      <a:pt x="11" y="65"/>
                      <a:pt x="11" y="67"/>
                    </a:cubicBezTo>
                    <a:cubicBezTo>
                      <a:pt x="12" y="73"/>
                      <a:pt x="18" y="77"/>
                      <a:pt x="15" y="84"/>
                    </a:cubicBezTo>
                    <a:cubicBezTo>
                      <a:pt x="21" y="86"/>
                      <a:pt x="16" y="90"/>
                      <a:pt x="18" y="94"/>
                    </a:cubicBezTo>
                    <a:cubicBezTo>
                      <a:pt x="19" y="97"/>
                      <a:pt x="25" y="100"/>
                      <a:pt x="27" y="104"/>
                    </a:cubicBezTo>
                    <a:cubicBezTo>
                      <a:pt x="28" y="107"/>
                      <a:pt x="28" y="111"/>
                      <a:pt x="29" y="114"/>
                    </a:cubicBezTo>
                    <a:cubicBezTo>
                      <a:pt x="30" y="116"/>
                      <a:pt x="30" y="117"/>
                      <a:pt x="31" y="119"/>
                    </a:cubicBezTo>
                    <a:cubicBezTo>
                      <a:pt x="32" y="121"/>
                      <a:pt x="34" y="123"/>
                      <a:pt x="35" y="125"/>
                    </a:cubicBezTo>
                    <a:cubicBezTo>
                      <a:pt x="36" y="127"/>
                      <a:pt x="35" y="129"/>
                      <a:pt x="37" y="131"/>
                    </a:cubicBezTo>
                    <a:cubicBezTo>
                      <a:pt x="38" y="133"/>
                      <a:pt x="40" y="134"/>
                      <a:pt x="42" y="136"/>
                    </a:cubicBezTo>
                    <a:cubicBezTo>
                      <a:pt x="43" y="139"/>
                      <a:pt x="42" y="141"/>
                      <a:pt x="43" y="143"/>
                    </a:cubicBezTo>
                    <a:cubicBezTo>
                      <a:pt x="44" y="146"/>
                      <a:pt x="45" y="146"/>
                      <a:pt x="47" y="148"/>
                    </a:cubicBezTo>
                    <a:cubicBezTo>
                      <a:pt x="51" y="153"/>
                      <a:pt x="50" y="156"/>
                      <a:pt x="53" y="161"/>
                    </a:cubicBezTo>
                    <a:cubicBezTo>
                      <a:pt x="53" y="162"/>
                      <a:pt x="54" y="162"/>
                      <a:pt x="54" y="163"/>
                    </a:cubicBezTo>
                    <a:cubicBezTo>
                      <a:pt x="55" y="157"/>
                      <a:pt x="52" y="154"/>
                      <a:pt x="49" y="148"/>
                    </a:cubicBezTo>
                    <a:cubicBezTo>
                      <a:pt x="46" y="141"/>
                      <a:pt x="43" y="133"/>
                      <a:pt x="40" y="12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0" name="Freeform 9">
                <a:extLst>
                  <a:ext uri="{FF2B5EF4-FFF2-40B4-BE49-F238E27FC236}">
                    <a16:creationId xmlns:a16="http://schemas.microsoft.com/office/drawing/2014/main" id="{AF711B7C-8F06-427E-B4FE-8B8F82DE70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21" y="2020"/>
                <a:ext cx="402" cy="318"/>
              </a:xfrm>
              <a:custGeom>
                <a:avLst/>
                <a:gdLst>
                  <a:gd name="T0" fmla="*/ 1124 w 225"/>
                  <a:gd name="T1" fmla="*/ 746 h 167"/>
                  <a:gd name="T2" fmla="*/ 1181 w 225"/>
                  <a:gd name="T3" fmla="*/ 830 h 167"/>
                  <a:gd name="T4" fmla="*/ 1249 w 225"/>
                  <a:gd name="T5" fmla="*/ 954 h 167"/>
                  <a:gd name="T6" fmla="*/ 1267 w 225"/>
                  <a:gd name="T7" fmla="*/ 1154 h 167"/>
                  <a:gd name="T8" fmla="*/ 1277 w 225"/>
                  <a:gd name="T9" fmla="*/ 1154 h 167"/>
                  <a:gd name="T10" fmla="*/ 1283 w 225"/>
                  <a:gd name="T11" fmla="*/ 1131 h 167"/>
                  <a:gd name="T12" fmla="*/ 1261 w 225"/>
                  <a:gd name="T13" fmla="*/ 1047 h 167"/>
                  <a:gd name="T14" fmla="*/ 1283 w 225"/>
                  <a:gd name="T15" fmla="*/ 1002 h 167"/>
                  <a:gd name="T16" fmla="*/ 1267 w 225"/>
                  <a:gd name="T17" fmla="*/ 946 h 167"/>
                  <a:gd name="T18" fmla="*/ 1242 w 225"/>
                  <a:gd name="T19" fmla="*/ 891 h 167"/>
                  <a:gd name="T20" fmla="*/ 1226 w 225"/>
                  <a:gd name="T21" fmla="*/ 842 h 167"/>
                  <a:gd name="T22" fmla="*/ 1210 w 225"/>
                  <a:gd name="T23" fmla="*/ 815 h 167"/>
                  <a:gd name="T24" fmla="*/ 1204 w 225"/>
                  <a:gd name="T25" fmla="*/ 779 h 167"/>
                  <a:gd name="T26" fmla="*/ 1168 w 225"/>
                  <a:gd name="T27" fmla="*/ 725 h 167"/>
                  <a:gd name="T28" fmla="*/ 1152 w 225"/>
                  <a:gd name="T29" fmla="*/ 678 h 167"/>
                  <a:gd name="T30" fmla="*/ 1111 w 225"/>
                  <a:gd name="T31" fmla="*/ 649 h 167"/>
                  <a:gd name="T32" fmla="*/ 1067 w 225"/>
                  <a:gd name="T33" fmla="*/ 581 h 167"/>
                  <a:gd name="T34" fmla="*/ 1027 w 225"/>
                  <a:gd name="T35" fmla="*/ 541 h 167"/>
                  <a:gd name="T36" fmla="*/ 1015 w 225"/>
                  <a:gd name="T37" fmla="*/ 510 h 167"/>
                  <a:gd name="T38" fmla="*/ 993 w 225"/>
                  <a:gd name="T39" fmla="*/ 497 h 167"/>
                  <a:gd name="T40" fmla="*/ 942 w 225"/>
                  <a:gd name="T41" fmla="*/ 421 h 167"/>
                  <a:gd name="T42" fmla="*/ 827 w 225"/>
                  <a:gd name="T43" fmla="*/ 297 h 167"/>
                  <a:gd name="T44" fmla="*/ 783 w 225"/>
                  <a:gd name="T45" fmla="*/ 249 h 167"/>
                  <a:gd name="T46" fmla="*/ 763 w 225"/>
                  <a:gd name="T47" fmla="*/ 249 h 167"/>
                  <a:gd name="T48" fmla="*/ 741 w 225"/>
                  <a:gd name="T49" fmla="*/ 276 h 167"/>
                  <a:gd name="T50" fmla="*/ 622 w 225"/>
                  <a:gd name="T51" fmla="*/ 229 h 167"/>
                  <a:gd name="T52" fmla="*/ 536 w 225"/>
                  <a:gd name="T53" fmla="*/ 221 h 167"/>
                  <a:gd name="T54" fmla="*/ 491 w 225"/>
                  <a:gd name="T55" fmla="*/ 221 h 167"/>
                  <a:gd name="T56" fmla="*/ 456 w 225"/>
                  <a:gd name="T57" fmla="*/ 213 h 167"/>
                  <a:gd name="T58" fmla="*/ 427 w 225"/>
                  <a:gd name="T59" fmla="*/ 152 h 167"/>
                  <a:gd name="T60" fmla="*/ 411 w 225"/>
                  <a:gd name="T61" fmla="*/ 116 h 167"/>
                  <a:gd name="T62" fmla="*/ 348 w 225"/>
                  <a:gd name="T63" fmla="*/ 40 h 167"/>
                  <a:gd name="T64" fmla="*/ 166 w 225"/>
                  <a:gd name="T65" fmla="*/ 48 h 167"/>
                  <a:gd name="T66" fmla="*/ 16 w 225"/>
                  <a:gd name="T67" fmla="*/ 76 h 167"/>
                  <a:gd name="T68" fmla="*/ 0 w 225"/>
                  <a:gd name="T69" fmla="*/ 168 h 167"/>
                  <a:gd name="T70" fmla="*/ 268 w 225"/>
                  <a:gd name="T71" fmla="*/ 116 h 167"/>
                  <a:gd name="T72" fmla="*/ 422 w 225"/>
                  <a:gd name="T73" fmla="*/ 276 h 167"/>
                  <a:gd name="T74" fmla="*/ 783 w 225"/>
                  <a:gd name="T75" fmla="*/ 366 h 167"/>
                  <a:gd name="T76" fmla="*/ 942 w 225"/>
                  <a:gd name="T77" fmla="*/ 526 h 167"/>
                  <a:gd name="T78" fmla="*/ 1124 w 225"/>
                  <a:gd name="T79" fmla="*/ 746 h 16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25" h="167">
                    <a:moveTo>
                      <a:pt x="197" y="108"/>
                    </a:moveTo>
                    <a:cubicBezTo>
                      <a:pt x="202" y="112"/>
                      <a:pt x="204" y="114"/>
                      <a:pt x="207" y="120"/>
                    </a:cubicBezTo>
                    <a:cubicBezTo>
                      <a:pt x="210" y="126"/>
                      <a:pt x="217" y="131"/>
                      <a:pt x="219" y="138"/>
                    </a:cubicBezTo>
                    <a:cubicBezTo>
                      <a:pt x="221" y="147"/>
                      <a:pt x="221" y="158"/>
                      <a:pt x="222" y="167"/>
                    </a:cubicBezTo>
                    <a:cubicBezTo>
                      <a:pt x="223" y="167"/>
                      <a:pt x="224" y="167"/>
                      <a:pt x="224" y="167"/>
                    </a:cubicBezTo>
                    <a:cubicBezTo>
                      <a:pt x="224" y="166"/>
                      <a:pt x="225" y="165"/>
                      <a:pt x="225" y="164"/>
                    </a:cubicBezTo>
                    <a:cubicBezTo>
                      <a:pt x="225" y="160"/>
                      <a:pt x="221" y="156"/>
                      <a:pt x="221" y="152"/>
                    </a:cubicBezTo>
                    <a:cubicBezTo>
                      <a:pt x="222" y="149"/>
                      <a:pt x="225" y="149"/>
                      <a:pt x="225" y="145"/>
                    </a:cubicBezTo>
                    <a:cubicBezTo>
                      <a:pt x="225" y="144"/>
                      <a:pt x="223" y="138"/>
                      <a:pt x="222" y="137"/>
                    </a:cubicBezTo>
                    <a:cubicBezTo>
                      <a:pt x="221" y="134"/>
                      <a:pt x="219" y="132"/>
                      <a:pt x="218" y="129"/>
                    </a:cubicBezTo>
                    <a:cubicBezTo>
                      <a:pt x="216" y="126"/>
                      <a:pt x="217" y="125"/>
                      <a:pt x="215" y="122"/>
                    </a:cubicBezTo>
                    <a:cubicBezTo>
                      <a:pt x="215" y="121"/>
                      <a:pt x="213" y="120"/>
                      <a:pt x="212" y="118"/>
                    </a:cubicBezTo>
                    <a:cubicBezTo>
                      <a:pt x="211" y="116"/>
                      <a:pt x="211" y="114"/>
                      <a:pt x="211" y="113"/>
                    </a:cubicBezTo>
                    <a:cubicBezTo>
                      <a:pt x="209" y="109"/>
                      <a:pt x="206" y="108"/>
                      <a:pt x="205" y="105"/>
                    </a:cubicBezTo>
                    <a:cubicBezTo>
                      <a:pt x="203" y="103"/>
                      <a:pt x="204" y="99"/>
                      <a:pt x="202" y="98"/>
                    </a:cubicBezTo>
                    <a:cubicBezTo>
                      <a:pt x="201" y="96"/>
                      <a:pt x="197" y="96"/>
                      <a:pt x="195" y="94"/>
                    </a:cubicBezTo>
                    <a:cubicBezTo>
                      <a:pt x="192" y="91"/>
                      <a:pt x="190" y="87"/>
                      <a:pt x="187" y="84"/>
                    </a:cubicBezTo>
                    <a:cubicBezTo>
                      <a:pt x="184" y="81"/>
                      <a:pt x="183" y="80"/>
                      <a:pt x="180" y="78"/>
                    </a:cubicBezTo>
                    <a:cubicBezTo>
                      <a:pt x="179" y="77"/>
                      <a:pt x="179" y="75"/>
                      <a:pt x="178" y="74"/>
                    </a:cubicBezTo>
                    <a:cubicBezTo>
                      <a:pt x="177" y="73"/>
                      <a:pt x="175" y="73"/>
                      <a:pt x="174" y="72"/>
                    </a:cubicBezTo>
                    <a:cubicBezTo>
                      <a:pt x="170" y="69"/>
                      <a:pt x="167" y="64"/>
                      <a:pt x="165" y="61"/>
                    </a:cubicBezTo>
                    <a:cubicBezTo>
                      <a:pt x="159" y="53"/>
                      <a:pt x="153" y="49"/>
                      <a:pt x="145" y="43"/>
                    </a:cubicBezTo>
                    <a:cubicBezTo>
                      <a:pt x="144" y="42"/>
                      <a:pt x="139" y="39"/>
                      <a:pt x="137" y="36"/>
                    </a:cubicBezTo>
                    <a:cubicBezTo>
                      <a:pt x="136" y="35"/>
                      <a:pt x="134" y="35"/>
                      <a:pt x="134" y="36"/>
                    </a:cubicBezTo>
                    <a:cubicBezTo>
                      <a:pt x="133" y="38"/>
                      <a:pt x="132" y="40"/>
                      <a:pt x="130" y="40"/>
                    </a:cubicBezTo>
                    <a:cubicBezTo>
                      <a:pt x="126" y="36"/>
                      <a:pt x="117" y="34"/>
                      <a:pt x="109" y="33"/>
                    </a:cubicBezTo>
                    <a:cubicBezTo>
                      <a:pt x="104" y="33"/>
                      <a:pt x="99" y="32"/>
                      <a:pt x="94" y="32"/>
                    </a:cubicBezTo>
                    <a:cubicBezTo>
                      <a:pt x="92" y="32"/>
                      <a:pt x="88" y="32"/>
                      <a:pt x="86" y="32"/>
                    </a:cubicBezTo>
                    <a:cubicBezTo>
                      <a:pt x="84" y="32"/>
                      <a:pt x="81" y="32"/>
                      <a:pt x="80" y="31"/>
                    </a:cubicBezTo>
                    <a:cubicBezTo>
                      <a:pt x="79" y="30"/>
                      <a:pt x="76" y="24"/>
                      <a:pt x="75" y="22"/>
                    </a:cubicBezTo>
                    <a:cubicBezTo>
                      <a:pt x="74" y="20"/>
                      <a:pt x="73" y="18"/>
                      <a:pt x="72" y="17"/>
                    </a:cubicBezTo>
                    <a:cubicBezTo>
                      <a:pt x="69" y="13"/>
                      <a:pt x="65" y="9"/>
                      <a:pt x="61" y="6"/>
                    </a:cubicBezTo>
                    <a:cubicBezTo>
                      <a:pt x="52" y="0"/>
                      <a:pt x="39" y="5"/>
                      <a:pt x="29" y="7"/>
                    </a:cubicBezTo>
                    <a:cubicBezTo>
                      <a:pt x="20" y="8"/>
                      <a:pt x="11" y="9"/>
                      <a:pt x="3" y="11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3" y="14"/>
                      <a:pt x="31" y="11"/>
                      <a:pt x="47" y="17"/>
                    </a:cubicBezTo>
                    <a:cubicBezTo>
                      <a:pt x="60" y="21"/>
                      <a:pt x="61" y="36"/>
                      <a:pt x="74" y="40"/>
                    </a:cubicBezTo>
                    <a:cubicBezTo>
                      <a:pt x="95" y="45"/>
                      <a:pt x="117" y="44"/>
                      <a:pt x="137" y="53"/>
                    </a:cubicBezTo>
                    <a:cubicBezTo>
                      <a:pt x="148" y="58"/>
                      <a:pt x="158" y="66"/>
                      <a:pt x="165" y="76"/>
                    </a:cubicBezTo>
                    <a:cubicBezTo>
                      <a:pt x="174" y="88"/>
                      <a:pt x="186" y="98"/>
                      <a:pt x="197" y="108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1" name="Freeform 10">
                <a:extLst>
                  <a:ext uri="{FF2B5EF4-FFF2-40B4-BE49-F238E27FC236}">
                    <a16:creationId xmlns:a16="http://schemas.microsoft.com/office/drawing/2014/main" id="{E1353637-D857-49EC-B55E-008CC1FCCA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76" y="1826"/>
                <a:ext cx="334" cy="262"/>
              </a:xfrm>
              <a:custGeom>
                <a:avLst/>
                <a:gdLst>
                  <a:gd name="T0" fmla="*/ 957 w 187"/>
                  <a:gd name="T1" fmla="*/ 260 h 138"/>
                  <a:gd name="T2" fmla="*/ 889 w 187"/>
                  <a:gd name="T3" fmla="*/ 169 h 138"/>
                  <a:gd name="T4" fmla="*/ 811 w 187"/>
                  <a:gd name="T5" fmla="*/ 108 h 138"/>
                  <a:gd name="T6" fmla="*/ 711 w 187"/>
                  <a:gd name="T7" fmla="*/ 84 h 138"/>
                  <a:gd name="T8" fmla="*/ 600 w 187"/>
                  <a:gd name="T9" fmla="*/ 61 h 138"/>
                  <a:gd name="T10" fmla="*/ 523 w 187"/>
                  <a:gd name="T11" fmla="*/ 32 h 138"/>
                  <a:gd name="T12" fmla="*/ 463 w 187"/>
                  <a:gd name="T13" fmla="*/ 15 h 138"/>
                  <a:gd name="T14" fmla="*/ 354 w 187"/>
                  <a:gd name="T15" fmla="*/ 8 h 138"/>
                  <a:gd name="T16" fmla="*/ 232 w 187"/>
                  <a:gd name="T17" fmla="*/ 28 h 138"/>
                  <a:gd name="T18" fmla="*/ 125 w 187"/>
                  <a:gd name="T19" fmla="*/ 53 h 138"/>
                  <a:gd name="T20" fmla="*/ 16 w 187"/>
                  <a:gd name="T21" fmla="*/ 410 h 138"/>
                  <a:gd name="T22" fmla="*/ 23 w 187"/>
                  <a:gd name="T23" fmla="*/ 444 h 138"/>
                  <a:gd name="T24" fmla="*/ 13 w 187"/>
                  <a:gd name="T25" fmla="*/ 835 h 138"/>
                  <a:gd name="T26" fmla="*/ 13 w 187"/>
                  <a:gd name="T27" fmla="*/ 835 h 138"/>
                  <a:gd name="T28" fmla="*/ 109 w 187"/>
                  <a:gd name="T29" fmla="*/ 786 h 138"/>
                  <a:gd name="T30" fmla="*/ 125 w 187"/>
                  <a:gd name="T31" fmla="*/ 746 h 138"/>
                  <a:gd name="T32" fmla="*/ 138 w 187"/>
                  <a:gd name="T33" fmla="*/ 706 h 138"/>
                  <a:gd name="T34" fmla="*/ 130 w 187"/>
                  <a:gd name="T35" fmla="*/ 731 h 138"/>
                  <a:gd name="T36" fmla="*/ 138 w 187"/>
                  <a:gd name="T37" fmla="*/ 731 h 138"/>
                  <a:gd name="T38" fmla="*/ 204 w 187"/>
                  <a:gd name="T39" fmla="*/ 746 h 138"/>
                  <a:gd name="T40" fmla="*/ 304 w 187"/>
                  <a:gd name="T41" fmla="*/ 718 h 138"/>
                  <a:gd name="T42" fmla="*/ 405 w 187"/>
                  <a:gd name="T43" fmla="*/ 731 h 138"/>
                  <a:gd name="T44" fmla="*/ 552 w 187"/>
                  <a:gd name="T45" fmla="*/ 814 h 138"/>
                  <a:gd name="T46" fmla="*/ 645 w 187"/>
                  <a:gd name="T47" fmla="*/ 938 h 138"/>
                  <a:gd name="T48" fmla="*/ 689 w 187"/>
                  <a:gd name="T49" fmla="*/ 930 h 138"/>
                  <a:gd name="T50" fmla="*/ 784 w 187"/>
                  <a:gd name="T51" fmla="*/ 944 h 138"/>
                  <a:gd name="T52" fmla="*/ 884 w 187"/>
                  <a:gd name="T53" fmla="*/ 938 h 138"/>
                  <a:gd name="T54" fmla="*/ 893 w 187"/>
                  <a:gd name="T55" fmla="*/ 938 h 138"/>
                  <a:gd name="T56" fmla="*/ 922 w 187"/>
                  <a:gd name="T57" fmla="*/ 883 h 138"/>
                  <a:gd name="T58" fmla="*/ 1052 w 187"/>
                  <a:gd name="T59" fmla="*/ 609 h 138"/>
                  <a:gd name="T60" fmla="*/ 1043 w 187"/>
                  <a:gd name="T61" fmla="*/ 505 h 138"/>
                  <a:gd name="T62" fmla="*/ 957 w 187"/>
                  <a:gd name="T63" fmla="*/ 260 h 1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7" h="138">
                    <a:moveTo>
                      <a:pt x="168" y="38"/>
                    </a:moveTo>
                    <a:cubicBezTo>
                      <a:pt x="164" y="35"/>
                      <a:pt x="164" y="29"/>
                      <a:pt x="156" y="25"/>
                    </a:cubicBezTo>
                    <a:cubicBezTo>
                      <a:pt x="149" y="21"/>
                      <a:pt x="148" y="16"/>
                      <a:pt x="142" y="16"/>
                    </a:cubicBezTo>
                    <a:cubicBezTo>
                      <a:pt x="136" y="16"/>
                      <a:pt x="132" y="14"/>
                      <a:pt x="125" y="12"/>
                    </a:cubicBezTo>
                    <a:cubicBezTo>
                      <a:pt x="119" y="10"/>
                      <a:pt x="108" y="10"/>
                      <a:pt x="105" y="9"/>
                    </a:cubicBezTo>
                    <a:cubicBezTo>
                      <a:pt x="101" y="8"/>
                      <a:pt x="95" y="5"/>
                      <a:pt x="92" y="5"/>
                    </a:cubicBezTo>
                    <a:cubicBezTo>
                      <a:pt x="89" y="5"/>
                      <a:pt x="87" y="2"/>
                      <a:pt x="81" y="2"/>
                    </a:cubicBezTo>
                    <a:cubicBezTo>
                      <a:pt x="74" y="2"/>
                      <a:pt x="67" y="0"/>
                      <a:pt x="62" y="1"/>
                    </a:cubicBezTo>
                    <a:cubicBezTo>
                      <a:pt x="57" y="2"/>
                      <a:pt x="46" y="4"/>
                      <a:pt x="41" y="4"/>
                    </a:cubicBezTo>
                    <a:cubicBezTo>
                      <a:pt x="38" y="4"/>
                      <a:pt x="30" y="5"/>
                      <a:pt x="22" y="8"/>
                    </a:cubicBezTo>
                    <a:cubicBezTo>
                      <a:pt x="3" y="60"/>
                      <a:pt x="3" y="60"/>
                      <a:pt x="3" y="60"/>
                    </a:cubicBezTo>
                    <a:cubicBezTo>
                      <a:pt x="4" y="61"/>
                      <a:pt x="5" y="63"/>
                      <a:pt x="4" y="65"/>
                    </a:cubicBezTo>
                    <a:cubicBezTo>
                      <a:pt x="2" y="75"/>
                      <a:pt x="0" y="101"/>
                      <a:pt x="2" y="122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9" y="121"/>
                      <a:pt x="15" y="120"/>
                      <a:pt x="19" y="115"/>
                    </a:cubicBezTo>
                    <a:cubicBezTo>
                      <a:pt x="20" y="113"/>
                      <a:pt x="21" y="110"/>
                      <a:pt x="22" y="109"/>
                    </a:cubicBezTo>
                    <a:cubicBezTo>
                      <a:pt x="23" y="107"/>
                      <a:pt x="23" y="105"/>
                      <a:pt x="24" y="103"/>
                    </a:cubicBezTo>
                    <a:cubicBezTo>
                      <a:pt x="24" y="104"/>
                      <a:pt x="23" y="106"/>
                      <a:pt x="23" y="107"/>
                    </a:cubicBezTo>
                    <a:cubicBezTo>
                      <a:pt x="23" y="107"/>
                      <a:pt x="24" y="107"/>
                      <a:pt x="24" y="107"/>
                    </a:cubicBezTo>
                    <a:cubicBezTo>
                      <a:pt x="26" y="105"/>
                      <a:pt x="33" y="109"/>
                      <a:pt x="36" y="109"/>
                    </a:cubicBezTo>
                    <a:cubicBezTo>
                      <a:pt x="42" y="109"/>
                      <a:pt x="48" y="105"/>
                      <a:pt x="53" y="105"/>
                    </a:cubicBezTo>
                    <a:cubicBezTo>
                      <a:pt x="59" y="104"/>
                      <a:pt x="65" y="105"/>
                      <a:pt x="71" y="107"/>
                    </a:cubicBezTo>
                    <a:cubicBezTo>
                      <a:pt x="80" y="110"/>
                      <a:pt x="90" y="111"/>
                      <a:pt x="97" y="119"/>
                    </a:cubicBezTo>
                    <a:cubicBezTo>
                      <a:pt x="103" y="125"/>
                      <a:pt x="105" y="136"/>
                      <a:pt x="113" y="137"/>
                    </a:cubicBezTo>
                    <a:cubicBezTo>
                      <a:pt x="115" y="137"/>
                      <a:pt x="119" y="136"/>
                      <a:pt x="121" y="136"/>
                    </a:cubicBezTo>
                    <a:cubicBezTo>
                      <a:pt x="127" y="137"/>
                      <a:pt x="132" y="138"/>
                      <a:pt x="138" y="138"/>
                    </a:cubicBezTo>
                    <a:cubicBezTo>
                      <a:pt x="144" y="138"/>
                      <a:pt x="149" y="136"/>
                      <a:pt x="155" y="137"/>
                    </a:cubicBezTo>
                    <a:cubicBezTo>
                      <a:pt x="156" y="137"/>
                      <a:pt x="156" y="137"/>
                      <a:pt x="157" y="137"/>
                    </a:cubicBezTo>
                    <a:cubicBezTo>
                      <a:pt x="156" y="135"/>
                      <a:pt x="157" y="132"/>
                      <a:pt x="162" y="129"/>
                    </a:cubicBezTo>
                    <a:cubicBezTo>
                      <a:pt x="185" y="111"/>
                      <a:pt x="184" y="96"/>
                      <a:pt x="185" y="89"/>
                    </a:cubicBezTo>
                    <a:cubicBezTo>
                      <a:pt x="187" y="82"/>
                      <a:pt x="183" y="81"/>
                      <a:pt x="183" y="74"/>
                    </a:cubicBezTo>
                    <a:cubicBezTo>
                      <a:pt x="183" y="66"/>
                      <a:pt x="172" y="41"/>
                      <a:pt x="168" y="38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2" name="Freeform 11">
                <a:extLst>
                  <a:ext uri="{FF2B5EF4-FFF2-40B4-BE49-F238E27FC236}">
                    <a16:creationId xmlns:a16="http://schemas.microsoft.com/office/drawing/2014/main" id="{809F5286-9907-40AB-846E-4428E5F3DF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0" y="1727"/>
                <a:ext cx="1156" cy="1240"/>
              </a:xfrm>
              <a:custGeom>
                <a:avLst/>
                <a:gdLst>
                  <a:gd name="T0" fmla="*/ 3373 w 648"/>
                  <a:gd name="T1" fmla="*/ 2153 h 652"/>
                  <a:gd name="T2" fmla="*/ 2954 w 648"/>
                  <a:gd name="T3" fmla="*/ 1082 h 652"/>
                  <a:gd name="T4" fmla="*/ 2940 w 648"/>
                  <a:gd name="T5" fmla="*/ 1031 h 652"/>
                  <a:gd name="T6" fmla="*/ 2940 w 648"/>
                  <a:gd name="T7" fmla="*/ 1031 h 652"/>
                  <a:gd name="T8" fmla="*/ 2874 w 648"/>
                  <a:gd name="T9" fmla="*/ 687 h 652"/>
                  <a:gd name="T10" fmla="*/ 2804 w 648"/>
                  <a:gd name="T11" fmla="*/ 502 h 652"/>
                  <a:gd name="T12" fmla="*/ 2788 w 648"/>
                  <a:gd name="T13" fmla="*/ 460 h 652"/>
                  <a:gd name="T14" fmla="*/ 2587 w 648"/>
                  <a:gd name="T15" fmla="*/ 221 h 652"/>
                  <a:gd name="T16" fmla="*/ 1977 w 648"/>
                  <a:gd name="T17" fmla="*/ 0 h 652"/>
                  <a:gd name="T18" fmla="*/ 1941 w 648"/>
                  <a:gd name="T19" fmla="*/ 8 h 652"/>
                  <a:gd name="T20" fmla="*/ 1823 w 648"/>
                  <a:gd name="T21" fmla="*/ 184 h 652"/>
                  <a:gd name="T22" fmla="*/ 1839 w 648"/>
                  <a:gd name="T23" fmla="*/ 184 h 652"/>
                  <a:gd name="T24" fmla="*/ 2448 w 648"/>
                  <a:gd name="T25" fmla="*/ 297 h 652"/>
                  <a:gd name="T26" fmla="*/ 2822 w 648"/>
                  <a:gd name="T27" fmla="*/ 1175 h 652"/>
                  <a:gd name="T28" fmla="*/ 2822 w 648"/>
                  <a:gd name="T29" fmla="*/ 1191 h 652"/>
                  <a:gd name="T30" fmla="*/ 2935 w 648"/>
                  <a:gd name="T31" fmla="*/ 1533 h 652"/>
                  <a:gd name="T32" fmla="*/ 3179 w 648"/>
                  <a:gd name="T33" fmla="*/ 2311 h 652"/>
                  <a:gd name="T34" fmla="*/ 2760 w 648"/>
                  <a:gd name="T35" fmla="*/ 3549 h 652"/>
                  <a:gd name="T36" fmla="*/ 2760 w 648"/>
                  <a:gd name="T37" fmla="*/ 3556 h 652"/>
                  <a:gd name="T38" fmla="*/ 2753 w 648"/>
                  <a:gd name="T39" fmla="*/ 3556 h 652"/>
                  <a:gd name="T40" fmla="*/ 1680 w 648"/>
                  <a:gd name="T41" fmla="*/ 3783 h 652"/>
                  <a:gd name="T42" fmla="*/ 341 w 648"/>
                  <a:gd name="T43" fmla="*/ 2630 h 652"/>
                  <a:gd name="T44" fmla="*/ 312 w 648"/>
                  <a:gd name="T45" fmla="*/ 2571 h 652"/>
                  <a:gd name="T46" fmla="*/ 312 w 648"/>
                  <a:gd name="T47" fmla="*/ 2571 h 652"/>
                  <a:gd name="T48" fmla="*/ 328 w 648"/>
                  <a:gd name="T49" fmla="*/ 2731 h 652"/>
                  <a:gd name="T50" fmla="*/ 328 w 648"/>
                  <a:gd name="T51" fmla="*/ 2760 h 652"/>
                  <a:gd name="T52" fmla="*/ 211 w 648"/>
                  <a:gd name="T53" fmla="*/ 3028 h 652"/>
                  <a:gd name="T54" fmla="*/ 203 w 648"/>
                  <a:gd name="T55" fmla="*/ 3028 h 652"/>
                  <a:gd name="T56" fmla="*/ 211 w 648"/>
                  <a:gd name="T57" fmla="*/ 3233 h 652"/>
                  <a:gd name="T58" fmla="*/ 198 w 648"/>
                  <a:gd name="T59" fmla="*/ 3265 h 652"/>
                  <a:gd name="T60" fmla="*/ 0 w 648"/>
                  <a:gd name="T61" fmla="*/ 3454 h 652"/>
                  <a:gd name="T62" fmla="*/ 357 w 648"/>
                  <a:gd name="T63" fmla="*/ 3777 h 652"/>
                  <a:gd name="T64" fmla="*/ 1862 w 648"/>
                  <a:gd name="T65" fmla="*/ 4319 h 652"/>
                  <a:gd name="T66" fmla="*/ 3056 w 648"/>
                  <a:gd name="T67" fmla="*/ 4211 h 652"/>
                  <a:gd name="T68" fmla="*/ 3373 w 648"/>
                  <a:gd name="T69" fmla="*/ 2153 h 65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48" h="652">
                    <a:moveTo>
                      <a:pt x="594" y="313"/>
                    </a:moveTo>
                    <a:cubicBezTo>
                      <a:pt x="563" y="218"/>
                      <a:pt x="520" y="157"/>
                      <a:pt x="520" y="157"/>
                    </a:cubicBezTo>
                    <a:cubicBezTo>
                      <a:pt x="519" y="155"/>
                      <a:pt x="518" y="152"/>
                      <a:pt x="518" y="150"/>
                    </a:cubicBezTo>
                    <a:cubicBezTo>
                      <a:pt x="518" y="150"/>
                      <a:pt x="518" y="150"/>
                      <a:pt x="518" y="150"/>
                    </a:cubicBezTo>
                    <a:cubicBezTo>
                      <a:pt x="511" y="130"/>
                      <a:pt x="512" y="124"/>
                      <a:pt x="506" y="100"/>
                    </a:cubicBezTo>
                    <a:cubicBezTo>
                      <a:pt x="503" y="90"/>
                      <a:pt x="499" y="81"/>
                      <a:pt x="494" y="73"/>
                    </a:cubicBezTo>
                    <a:cubicBezTo>
                      <a:pt x="493" y="70"/>
                      <a:pt x="492" y="68"/>
                      <a:pt x="491" y="67"/>
                    </a:cubicBezTo>
                    <a:cubicBezTo>
                      <a:pt x="480" y="50"/>
                      <a:pt x="465" y="38"/>
                      <a:pt x="456" y="32"/>
                    </a:cubicBezTo>
                    <a:cubicBezTo>
                      <a:pt x="424" y="7"/>
                      <a:pt x="381" y="3"/>
                      <a:pt x="348" y="0"/>
                    </a:cubicBezTo>
                    <a:cubicBezTo>
                      <a:pt x="342" y="1"/>
                      <a:pt x="342" y="1"/>
                      <a:pt x="342" y="1"/>
                    </a:cubicBezTo>
                    <a:cubicBezTo>
                      <a:pt x="334" y="8"/>
                      <a:pt x="328" y="16"/>
                      <a:pt x="321" y="27"/>
                    </a:cubicBezTo>
                    <a:cubicBezTo>
                      <a:pt x="324" y="27"/>
                      <a:pt x="324" y="27"/>
                      <a:pt x="324" y="27"/>
                    </a:cubicBezTo>
                    <a:cubicBezTo>
                      <a:pt x="354" y="24"/>
                      <a:pt x="392" y="26"/>
                      <a:pt x="431" y="43"/>
                    </a:cubicBezTo>
                    <a:cubicBezTo>
                      <a:pt x="488" y="68"/>
                      <a:pt x="510" y="111"/>
                      <a:pt x="497" y="171"/>
                    </a:cubicBezTo>
                    <a:cubicBezTo>
                      <a:pt x="497" y="173"/>
                      <a:pt x="497" y="173"/>
                      <a:pt x="497" y="173"/>
                    </a:cubicBezTo>
                    <a:cubicBezTo>
                      <a:pt x="496" y="179"/>
                      <a:pt x="507" y="201"/>
                      <a:pt x="517" y="223"/>
                    </a:cubicBezTo>
                    <a:cubicBezTo>
                      <a:pt x="531" y="252"/>
                      <a:pt x="544" y="289"/>
                      <a:pt x="560" y="336"/>
                    </a:cubicBezTo>
                    <a:cubicBezTo>
                      <a:pt x="592" y="427"/>
                      <a:pt x="545" y="471"/>
                      <a:pt x="486" y="516"/>
                    </a:cubicBezTo>
                    <a:cubicBezTo>
                      <a:pt x="486" y="517"/>
                      <a:pt x="486" y="517"/>
                      <a:pt x="486" y="517"/>
                    </a:cubicBezTo>
                    <a:cubicBezTo>
                      <a:pt x="485" y="517"/>
                      <a:pt x="485" y="517"/>
                      <a:pt x="485" y="517"/>
                    </a:cubicBezTo>
                    <a:cubicBezTo>
                      <a:pt x="460" y="530"/>
                      <a:pt x="443" y="587"/>
                      <a:pt x="296" y="550"/>
                    </a:cubicBezTo>
                    <a:cubicBezTo>
                      <a:pt x="151" y="515"/>
                      <a:pt x="78" y="418"/>
                      <a:pt x="60" y="382"/>
                    </a:cubicBezTo>
                    <a:cubicBezTo>
                      <a:pt x="58" y="379"/>
                      <a:pt x="57" y="377"/>
                      <a:pt x="55" y="374"/>
                    </a:cubicBezTo>
                    <a:cubicBezTo>
                      <a:pt x="55" y="374"/>
                      <a:pt x="55" y="374"/>
                      <a:pt x="55" y="374"/>
                    </a:cubicBezTo>
                    <a:cubicBezTo>
                      <a:pt x="57" y="380"/>
                      <a:pt x="58" y="388"/>
                      <a:pt x="58" y="397"/>
                    </a:cubicBezTo>
                    <a:cubicBezTo>
                      <a:pt x="58" y="401"/>
                      <a:pt x="58" y="401"/>
                      <a:pt x="58" y="401"/>
                    </a:cubicBezTo>
                    <a:cubicBezTo>
                      <a:pt x="55" y="423"/>
                      <a:pt x="43" y="439"/>
                      <a:pt x="37" y="440"/>
                    </a:cubicBezTo>
                    <a:cubicBezTo>
                      <a:pt x="36" y="440"/>
                      <a:pt x="36" y="440"/>
                      <a:pt x="36" y="440"/>
                    </a:cubicBezTo>
                    <a:cubicBezTo>
                      <a:pt x="42" y="448"/>
                      <a:pt x="45" y="459"/>
                      <a:pt x="37" y="470"/>
                    </a:cubicBezTo>
                    <a:cubicBezTo>
                      <a:pt x="35" y="475"/>
                      <a:pt x="35" y="475"/>
                      <a:pt x="35" y="475"/>
                    </a:cubicBezTo>
                    <a:cubicBezTo>
                      <a:pt x="26" y="489"/>
                      <a:pt x="14" y="499"/>
                      <a:pt x="0" y="502"/>
                    </a:cubicBezTo>
                    <a:cubicBezTo>
                      <a:pt x="21" y="524"/>
                      <a:pt x="43" y="539"/>
                      <a:pt x="63" y="549"/>
                    </a:cubicBezTo>
                    <a:cubicBezTo>
                      <a:pt x="130" y="579"/>
                      <a:pt x="222" y="603"/>
                      <a:pt x="328" y="628"/>
                    </a:cubicBezTo>
                    <a:cubicBezTo>
                      <a:pt x="434" y="652"/>
                      <a:pt x="489" y="634"/>
                      <a:pt x="538" y="612"/>
                    </a:cubicBezTo>
                    <a:cubicBezTo>
                      <a:pt x="610" y="580"/>
                      <a:pt x="648" y="468"/>
                      <a:pt x="594" y="313"/>
                    </a:cubicBezTo>
                    <a:close/>
                  </a:path>
                </a:pathLst>
              </a:custGeom>
              <a:solidFill>
                <a:srgbClr val="FBE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3" name="Freeform 12">
                <a:extLst>
                  <a:ext uri="{FF2B5EF4-FFF2-40B4-BE49-F238E27FC236}">
                    <a16:creationId xmlns:a16="http://schemas.microsoft.com/office/drawing/2014/main" id="{DB11D43D-054B-4C9B-92E0-7B9E9C74D4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0" y="2031"/>
                <a:ext cx="55" cy="156"/>
              </a:xfrm>
              <a:custGeom>
                <a:avLst/>
                <a:gdLst>
                  <a:gd name="T0" fmla="*/ 85 w 31"/>
                  <a:gd name="T1" fmla="*/ 68 h 82"/>
                  <a:gd name="T2" fmla="*/ 57 w 31"/>
                  <a:gd name="T3" fmla="*/ 297 h 82"/>
                  <a:gd name="T4" fmla="*/ 167 w 31"/>
                  <a:gd name="T5" fmla="*/ 565 h 82"/>
                  <a:gd name="T6" fmla="*/ 117 w 31"/>
                  <a:gd name="T7" fmla="*/ 205 h 82"/>
                  <a:gd name="T8" fmla="*/ 94 w 31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82">
                    <a:moveTo>
                      <a:pt x="15" y="10"/>
                    </a:moveTo>
                    <a:cubicBezTo>
                      <a:pt x="1" y="24"/>
                      <a:pt x="0" y="27"/>
                      <a:pt x="10" y="43"/>
                    </a:cubicBezTo>
                    <a:cubicBezTo>
                      <a:pt x="17" y="55"/>
                      <a:pt x="25" y="69"/>
                      <a:pt x="30" y="82"/>
                    </a:cubicBezTo>
                    <a:cubicBezTo>
                      <a:pt x="31" y="65"/>
                      <a:pt x="21" y="48"/>
                      <a:pt x="21" y="30"/>
                    </a:cubicBezTo>
                    <a:cubicBezTo>
                      <a:pt x="21" y="19"/>
                      <a:pt x="23" y="11"/>
                      <a:pt x="17" y="0"/>
                    </a:cubicBezTo>
                  </a:path>
                </a:pathLst>
              </a:custGeom>
              <a:solidFill>
                <a:srgbClr val="F8C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4" name="Freeform 13">
                <a:extLst>
                  <a:ext uri="{FF2B5EF4-FFF2-40B4-BE49-F238E27FC236}">
                    <a16:creationId xmlns:a16="http://schemas.microsoft.com/office/drawing/2014/main" id="{BF785933-1249-4FA7-91B8-B149B13E75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0" y="1727"/>
                <a:ext cx="1156" cy="1240"/>
              </a:xfrm>
              <a:custGeom>
                <a:avLst/>
                <a:gdLst>
                  <a:gd name="T0" fmla="*/ 3373 w 648"/>
                  <a:gd name="T1" fmla="*/ 2153 h 652"/>
                  <a:gd name="T2" fmla="*/ 2954 w 648"/>
                  <a:gd name="T3" fmla="*/ 1082 h 652"/>
                  <a:gd name="T4" fmla="*/ 2940 w 648"/>
                  <a:gd name="T5" fmla="*/ 1031 h 652"/>
                  <a:gd name="T6" fmla="*/ 2940 w 648"/>
                  <a:gd name="T7" fmla="*/ 1031 h 652"/>
                  <a:gd name="T8" fmla="*/ 2874 w 648"/>
                  <a:gd name="T9" fmla="*/ 687 h 652"/>
                  <a:gd name="T10" fmla="*/ 2804 w 648"/>
                  <a:gd name="T11" fmla="*/ 502 h 652"/>
                  <a:gd name="T12" fmla="*/ 2788 w 648"/>
                  <a:gd name="T13" fmla="*/ 460 h 652"/>
                  <a:gd name="T14" fmla="*/ 2587 w 648"/>
                  <a:gd name="T15" fmla="*/ 221 h 652"/>
                  <a:gd name="T16" fmla="*/ 1977 w 648"/>
                  <a:gd name="T17" fmla="*/ 0 h 652"/>
                  <a:gd name="T18" fmla="*/ 1941 w 648"/>
                  <a:gd name="T19" fmla="*/ 8 h 652"/>
                  <a:gd name="T20" fmla="*/ 1823 w 648"/>
                  <a:gd name="T21" fmla="*/ 184 h 652"/>
                  <a:gd name="T22" fmla="*/ 1839 w 648"/>
                  <a:gd name="T23" fmla="*/ 184 h 652"/>
                  <a:gd name="T24" fmla="*/ 2448 w 648"/>
                  <a:gd name="T25" fmla="*/ 297 h 652"/>
                  <a:gd name="T26" fmla="*/ 2822 w 648"/>
                  <a:gd name="T27" fmla="*/ 1175 h 652"/>
                  <a:gd name="T28" fmla="*/ 2822 w 648"/>
                  <a:gd name="T29" fmla="*/ 1191 h 652"/>
                  <a:gd name="T30" fmla="*/ 2935 w 648"/>
                  <a:gd name="T31" fmla="*/ 1533 h 652"/>
                  <a:gd name="T32" fmla="*/ 3179 w 648"/>
                  <a:gd name="T33" fmla="*/ 2311 h 652"/>
                  <a:gd name="T34" fmla="*/ 2760 w 648"/>
                  <a:gd name="T35" fmla="*/ 3549 h 652"/>
                  <a:gd name="T36" fmla="*/ 2760 w 648"/>
                  <a:gd name="T37" fmla="*/ 3556 h 652"/>
                  <a:gd name="T38" fmla="*/ 2753 w 648"/>
                  <a:gd name="T39" fmla="*/ 3556 h 652"/>
                  <a:gd name="T40" fmla="*/ 1645 w 648"/>
                  <a:gd name="T41" fmla="*/ 3762 h 652"/>
                  <a:gd name="T42" fmla="*/ 341 w 648"/>
                  <a:gd name="T43" fmla="*/ 2630 h 652"/>
                  <a:gd name="T44" fmla="*/ 312 w 648"/>
                  <a:gd name="T45" fmla="*/ 2571 h 652"/>
                  <a:gd name="T46" fmla="*/ 312 w 648"/>
                  <a:gd name="T47" fmla="*/ 2571 h 652"/>
                  <a:gd name="T48" fmla="*/ 328 w 648"/>
                  <a:gd name="T49" fmla="*/ 2731 h 652"/>
                  <a:gd name="T50" fmla="*/ 328 w 648"/>
                  <a:gd name="T51" fmla="*/ 2760 h 652"/>
                  <a:gd name="T52" fmla="*/ 211 w 648"/>
                  <a:gd name="T53" fmla="*/ 3028 h 652"/>
                  <a:gd name="T54" fmla="*/ 203 w 648"/>
                  <a:gd name="T55" fmla="*/ 3028 h 652"/>
                  <a:gd name="T56" fmla="*/ 211 w 648"/>
                  <a:gd name="T57" fmla="*/ 3233 h 652"/>
                  <a:gd name="T58" fmla="*/ 198 w 648"/>
                  <a:gd name="T59" fmla="*/ 3265 h 652"/>
                  <a:gd name="T60" fmla="*/ 0 w 648"/>
                  <a:gd name="T61" fmla="*/ 3454 h 652"/>
                  <a:gd name="T62" fmla="*/ 357 w 648"/>
                  <a:gd name="T63" fmla="*/ 3777 h 652"/>
                  <a:gd name="T64" fmla="*/ 1862 w 648"/>
                  <a:gd name="T65" fmla="*/ 4319 h 652"/>
                  <a:gd name="T66" fmla="*/ 3056 w 648"/>
                  <a:gd name="T67" fmla="*/ 4211 h 652"/>
                  <a:gd name="T68" fmla="*/ 3373 w 648"/>
                  <a:gd name="T69" fmla="*/ 2153 h 65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48" h="652">
                    <a:moveTo>
                      <a:pt x="594" y="313"/>
                    </a:moveTo>
                    <a:cubicBezTo>
                      <a:pt x="563" y="218"/>
                      <a:pt x="520" y="157"/>
                      <a:pt x="520" y="157"/>
                    </a:cubicBezTo>
                    <a:cubicBezTo>
                      <a:pt x="519" y="155"/>
                      <a:pt x="518" y="152"/>
                      <a:pt x="518" y="150"/>
                    </a:cubicBezTo>
                    <a:cubicBezTo>
                      <a:pt x="518" y="150"/>
                      <a:pt x="518" y="150"/>
                      <a:pt x="518" y="150"/>
                    </a:cubicBezTo>
                    <a:cubicBezTo>
                      <a:pt x="511" y="130"/>
                      <a:pt x="512" y="124"/>
                      <a:pt x="506" y="100"/>
                    </a:cubicBezTo>
                    <a:cubicBezTo>
                      <a:pt x="503" y="90"/>
                      <a:pt x="499" y="81"/>
                      <a:pt x="494" y="73"/>
                    </a:cubicBezTo>
                    <a:cubicBezTo>
                      <a:pt x="493" y="70"/>
                      <a:pt x="492" y="68"/>
                      <a:pt x="491" y="67"/>
                    </a:cubicBezTo>
                    <a:cubicBezTo>
                      <a:pt x="480" y="50"/>
                      <a:pt x="465" y="38"/>
                      <a:pt x="456" y="32"/>
                    </a:cubicBezTo>
                    <a:cubicBezTo>
                      <a:pt x="424" y="7"/>
                      <a:pt x="381" y="3"/>
                      <a:pt x="348" y="0"/>
                    </a:cubicBezTo>
                    <a:cubicBezTo>
                      <a:pt x="342" y="1"/>
                      <a:pt x="342" y="1"/>
                      <a:pt x="342" y="1"/>
                    </a:cubicBezTo>
                    <a:cubicBezTo>
                      <a:pt x="334" y="8"/>
                      <a:pt x="328" y="16"/>
                      <a:pt x="321" y="27"/>
                    </a:cubicBezTo>
                    <a:cubicBezTo>
                      <a:pt x="324" y="27"/>
                      <a:pt x="324" y="27"/>
                      <a:pt x="324" y="27"/>
                    </a:cubicBezTo>
                    <a:cubicBezTo>
                      <a:pt x="354" y="24"/>
                      <a:pt x="392" y="26"/>
                      <a:pt x="431" y="43"/>
                    </a:cubicBezTo>
                    <a:cubicBezTo>
                      <a:pt x="488" y="68"/>
                      <a:pt x="510" y="111"/>
                      <a:pt x="497" y="171"/>
                    </a:cubicBezTo>
                    <a:cubicBezTo>
                      <a:pt x="497" y="173"/>
                      <a:pt x="497" y="173"/>
                      <a:pt x="497" y="173"/>
                    </a:cubicBezTo>
                    <a:cubicBezTo>
                      <a:pt x="496" y="179"/>
                      <a:pt x="507" y="201"/>
                      <a:pt x="517" y="223"/>
                    </a:cubicBezTo>
                    <a:cubicBezTo>
                      <a:pt x="531" y="252"/>
                      <a:pt x="544" y="289"/>
                      <a:pt x="560" y="336"/>
                    </a:cubicBezTo>
                    <a:cubicBezTo>
                      <a:pt x="592" y="427"/>
                      <a:pt x="545" y="471"/>
                      <a:pt x="486" y="516"/>
                    </a:cubicBezTo>
                    <a:cubicBezTo>
                      <a:pt x="486" y="517"/>
                      <a:pt x="486" y="517"/>
                      <a:pt x="486" y="517"/>
                    </a:cubicBezTo>
                    <a:cubicBezTo>
                      <a:pt x="485" y="517"/>
                      <a:pt x="485" y="517"/>
                      <a:pt x="485" y="517"/>
                    </a:cubicBezTo>
                    <a:cubicBezTo>
                      <a:pt x="460" y="530"/>
                      <a:pt x="436" y="583"/>
                      <a:pt x="290" y="547"/>
                    </a:cubicBezTo>
                    <a:cubicBezTo>
                      <a:pt x="144" y="511"/>
                      <a:pt x="78" y="418"/>
                      <a:pt x="60" y="382"/>
                    </a:cubicBezTo>
                    <a:cubicBezTo>
                      <a:pt x="58" y="379"/>
                      <a:pt x="57" y="377"/>
                      <a:pt x="55" y="374"/>
                    </a:cubicBezTo>
                    <a:cubicBezTo>
                      <a:pt x="55" y="374"/>
                      <a:pt x="55" y="374"/>
                      <a:pt x="55" y="374"/>
                    </a:cubicBezTo>
                    <a:cubicBezTo>
                      <a:pt x="57" y="380"/>
                      <a:pt x="58" y="388"/>
                      <a:pt x="58" y="397"/>
                    </a:cubicBezTo>
                    <a:cubicBezTo>
                      <a:pt x="58" y="401"/>
                      <a:pt x="58" y="401"/>
                      <a:pt x="58" y="401"/>
                    </a:cubicBezTo>
                    <a:cubicBezTo>
                      <a:pt x="55" y="423"/>
                      <a:pt x="43" y="439"/>
                      <a:pt x="37" y="440"/>
                    </a:cubicBezTo>
                    <a:cubicBezTo>
                      <a:pt x="36" y="440"/>
                      <a:pt x="36" y="440"/>
                      <a:pt x="36" y="440"/>
                    </a:cubicBezTo>
                    <a:cubicBezTo>
                      <a:pt x="42" y="448"/>
                      <a:pt x="45" y="459"/>
                      <a:pt x="37" y="470"/>
                    </a:cubicBezTo>
                    <a:cubicBezTo>
                      <a:pt x="35" y="475"/>
                      <a:pt x="35" y="475"/>
                      <a:pt x="35" y="475"/>
                    </a:cubicBezTo>
                    <a:cubicBezTo>
                      <a:pt x="26" y="489"/>
                      <a:pt x="14" y="499"/>
                      <a:pt x="0" y="502"/>
                    </a:cubicBezTo>
                    <a:cubicBezTo>
                      <a:pt x="21" y="524"/>
                      <a:pt x="43" y="539"/>
                      <a:pt x="63" y="549"/>
                    </a:cubicBezTo>
                    <a:cubicBezTo>
                      <a:pt x="130" y="579"/>
                      <a:pt x="222" y="603"/>
                      <a:pt x="328" y="628"/>
                    </a:cubicBezTo>
                    <a:cubicBezTo>
                      <a:pt x="434" y="652"/>
                      <a:pt x="489" y="634"/>
                      <a:pt x="538" y="612"/>
                    </a:cubicBezTo>
                    <a:cubicBezTo>
                      <a:pt x="610" y="580"/>
                      <a:pt x="648" y="468"/>
                      <a:pt x="594" y="31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5" name="Freeform 14">
                <a:extLst>
                  <a:ext uri="{FF2B5EF4-FFF2-40B4-BE49-F238E27FC236}">
                    <a16:creationId xmlns:a16="http://schemas.microsoft.com/office/drawing/2014/main" id="{14363F81-9832-4E4A-ACB8-52AFCE2A73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78" y="2024"/>
                <a:ext cx="172" cy="298"/>
              </a:xfrm>
              <a:custGeom>
                <a:avLst/>
                <a:gdLst>
                  <a:gd name="T0" fmla="*/ 299 w 96"/>
                  <a:gd name="T1" fmla="*/ 1059 h 157"/>
                  <a:gd name="T2" fmla="*/ 312 w 96"/>
                  <a:gd name="T3" fmla="*/ 922 h 157"/>
                  <a:gd name="T4" fmla="*/ 288 w 96"/>
                  <a:gd name="T5" fmla="*/ 786 h 157"/>
                  <a:gd name="T6" fmla="*/ 276 w 96"/>
                  <a:gd name="T7" fmla="*/ 581 h 157"/>
                  <a:gd name="T8" fmla="*/ 202 w 96"/>
                  <a:gd name="T9" fmla="*/ 437 h 157"/>
                  <a:gd name="T10" fmla="*/ 122 w 96"/>
                  <a:gd name="T11" fmla="*/ 313 h 157"/>
                  <a:gd name="T12" fmla="*/ 154 w 96"/>
                  <a:gd name="T13" fmla="*/ 192 h 157"/>
                  <a:gd name="T14" fmla="*/ 195 w 96"/>
                  <a:gd name="T15" fmla="*/ 68 h 157"/>
                  <a:gd name="T16" fmla="*/ 202 w 96"/>
                  <a:gd name="T17" fmla="*/ 76 h 157"/>
                  <a:gd name="T18" fmla="*/ 271 w 96"/>
                  <a:gd name="T19" fmla="*/ 61 h 157"/>
                  <a:gd name="T20" fmla="*/ 348 w 96"/>
                  <a:gd name="T21" fmla="*/ 61 h 157"/>
                  <a:gd name="T22" fmla="*/ 443 w 96"/>
                  <a:gd name="T23" fmla="*/ 53 h 157"/>
                  <a:gd name="T24" fmla="*/ 552 w 96"/>
                  <a:gd name="T25" fmla="*/ 123 h 157"/>
                  <a:gd name="T26" fmla="*/ 486 w 96"/>
                  <a:gd name="T27" fmla="*/ 32 h 157"/>
                  <a:gd name="T28" fmla="*/ 443 w 96"/>
                  <a:gd name="T29" fmla="*/ 0 h 157"/>
                  <a:gd name="T30" fmla="*/ 321 w 96"/>
                  <a:gd name="T31" fmla="*/ 28 h 157"/>
                  <a:gd name="T32" fmla="*/ 219 w 96"/>
                  <a:gd name="T33" fmla="*/ 32 h 157"/>
                  <a:gd name="T34" fmla="*/ 131 w 96"/>
                  <a:gd name="T35" fmla="*/ 0 h 157"/>
                  <a:gd name="T36" fmla="*/ 102 w 96"/>
                  <a:gd name="T37" fmla="*/ 101 h 157"/>
                  <a:gd name="T38" fmla="*/ 65 w 96"/>
                  <a:gd name="T39" fmla="*/ 165 h 157"/>
                  <a:gd name="T40" fmla="*/ 16 w 96"/>
                  <a:gd name="T41" fmla="*/ 213 h 157"/>
                  <a:gd name="T42" fmla="*/ 45 w 96"/>
                  <a:gd name="T43" fmla="*/ 404 h 157"/>
                  <a:gd name="T44" fmla="*/ 131 w 96"/>
                  <a:gd name="T45" fmla="*/ 526 h 157"/>
                  <a:gd name="T46" fmla="*/ 161 w 96"/>
                  <a:gd name="T47" fmla="*/ 623 h 157"/>
                  <a:gd name="T48" fmla="*/ 247 w 96"/>
                  <a:gd name="T49" fmla="*/ 706 h 157"/>
                  <a:gd name="T50" fmla="*/ 254 w 96"/>
                  <a:gd name="T51" fmla="*/ 951 h 157"/>
                  <a:gd name="T52" fmla="*/ 299 w 96"/>
                  <a:gd name="T53" fmla="*/ 1059 h 157"/>
                  <a:gd name="T54" fmla="*/ 299 w 96"/>
                  <a:gd name="T55" fmla="*/ 1059 h 15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6" h="157">
                    <a:moveTo>
                      <a:pt x="52" y="155"/>
                    </a:moveTo>
                    <a:cubicBezTo>
                      <a:pt x="52" y="149"/>
                      <a:pt x="56" y="142"/>
                      <a:pt x="54" y="135"/>
                    </a:cubicBezTo>
                    <a:cubicBezTo>
                      <a:pt x="53" y="129"/>
                      <a:pt x="51" y="121"/>
                      <a:pt x="50" y="115"/>
                    </a:cubicBezTo>
                    <a:cubicBezTo>
                      <a:pt x="49" y="102"/>
                      <a:pt x="53" y="97"/>
                      <a:pt x="48" y="85"/>
                    </a:cubicBezTo>
                    <a:cubicBezTo>
                      <a:pt x="45" y="77"/>
                      <a:pt x="42" y="70"/>
                      <a:pt x="35" y="64"/>
                    </a:cubicBezTo>
                    <a:cubicBezTo>
                      <a:pt x="30" y="58"/>
                      <a:pt x="23" y="53"/>
                      <a:pt x="21" y="46"/>
                    </a:cubicBezTo>
                    <a:cubicBezTo>
                      <a:pt x="19" y="38"/>
                      <a:pt x="23" y="34"/>
                      <a:pt x="27" y="28"/>
                    </a:cubicBezTo>
                    <a:cubicBezTo>
                      <a:pt x="30" y="23"/>
                      <a:pt x="30" y="13"/>
                      <a:pt x="34" y="10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8" y="8"/>
                      <a:pt x="43" y="9"/>
                      <a:pt x="47" y="9"/>
                    </a:cubicBezTo>
                    <a:cubicBezTo>
                      <a:pt x="54" y="9"/>
                      <a:pt x="55" y="10"/>
                      <a:pt x="60" y="9"/>
                    </a:cubicBezTo>
                    <a:cubicBezTo>
                      <a:pt x="65" y="7"/>
                      <a:pt x="72" y="8"/>
                      <a:pt x="77" y="8"/>
                    </a:cubicBezTo>
                    <a:cubicBezTo>
                      <a:pt x="85" y="10"/>
                      <a:pt x="92" y="10"/>
                      <a:pt x="96" y="18"/>
                    </a:cubicBezTo>
                    <a:cubicBezTo>
                      <a:pt x="95" y="13"/>
                      <a:pt x="89" y="7"/>
                      <a:pt x="84" y="5"/>
                    </a:cubicBezTo>
                    <a:cubicBezTo>
                      <a:pt x="81" y="4"/>
                      <a:pt x="79" y="2"/>
                      <a:pt x="77" y="0"/>
                    </a:cubicBezTo>
                    <a:cubicBezTo>
                      <a:pt x="70" y="0"/>
                      <a:pt x="63" y="3"/>
                      <a:pt x="56" y="4"/>
                    </a:cubicBezTo>
                    <a:cubicBezTo>
                      <a:pt x="51" y="4"/>
                      <a:pt x="43" y="6"/>
                      <a:pt x="38" y="5"/>
                    </a:cubicBezTo>
                    <a:cubicBezTo>
                      <a:pt x="33" y="5"/>
                      <a:pt x="28" y="1"/>
                      <a:pt x="23" y="0"/>
                    </a:cubicBezTo>
                    <a:cubicBezTo>
                      <a:pt x="21" y="4"/>
                      <a:pt x="20" y="11"/>
                      <a:pt x="18" y="15"/>
                    </a:cubicBezTo>
                    <a:cubicBezTo>
                      <a:pt x="15" y="19"/>
                      <a:pt x="15" y="21"/>
                      <a:pt x="11" y="24"/>
                    </a:cubicBezTo>
                    <a:cubicBezTo>
                      <a:pt x="7" y="27"/>
                      <a:pt x="4" y="28"/>
                      <a:pt x="3" y="31"/>
                    </a:cubicBezTo>
                    <a:cubicBezTo>
                      <a:pt x="0" y="39"/>
                      <a:pt x="3" y="51"/>
                      <a:pt x="8" y="59"/>
                    </a:cubicBezTo>
                    <a:cubicBezTo>
                      <a:pt x="13" y="65"/>
                      <a:pt x="19" y="70"/>
                      <a:pt x="23" y="77"/>
                    </a:cubicBezTo>
                    <a:cubicBezTo>
                      <a:pt x="26" y="81"/>
                      <a:pt x="27" y="86"/>
                      <a:pt x="28" y="91"/>
                    </a:cubicBezTo>
                    <a:cubicBezTo>
                      <a:pt x="30" y="96"/>
                      <a:pt x="42" y="98"/>
                      <a:pt x="43" y="103"/>
                    </a:cubicBezTo>
                    <a:cubicBezTo>
                      <a:pt x="47" y="114"/>
                      <a:pt x="41" y="128"/>
                      <a:pt x="44" y="139"/>
                    </a:cubicBezTo>
                    <a:cubicBezTo>
                      <a:pt x="46" y="146"/>
                      <a:pt x="46" y="150"/>
                      <a:pt x="52" y="155"/>
                    </a:cubicBezTo>
                    <a:cubicBezTo>
                      <a:pt x="54" y="157"/>
                      <a:pt x="49" y="156"/>
                      <a:pt x="52" y="15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6" name="Freeform 15">
                <a:extLst>
                  <a:ext uri="{FF2B5EF4-FFF2-40B4-BE49-F238E27FC236}">
                    <a16:creationId xmlns:a16="http://schemas.microsoft.com/office/drawing/2014/main" id="{C63E6819-76EB-4A7E-8BD1-AEA0C45332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3" y="1773"/>
                <a:ext cx="1168" cy="1071"/>
              </a:xfrm>
              <a:custGeom>
                <a:avLst/>
                <a:gdLst>
                  <a:gd name="T0" fmla="*/ 2910 w 655"/>
                  <a:gd name="T1" fmla="*/ 1031 h 563"/>
                  <a:gd name="T2" fmla="*/ 2989 w 655"/>
                  <a:gd name="T3" fmla="*/ 702 h 563"/>
                  <a:gd name="T4" fmla="*/ 2837 w 655"/>
                  <a:gd name="T5" fmla="*/ 365 h 563"/>
                  <a:gd name="T6" fmla="*/ 2659 w 655"/>
                  <a:gd name="T7" fmla="*/ 276 h 563"/>
                  <a:gd name="T8" fmla="*/ 2472 w 655"/>
                  <a:gd name="T9" fmla="*/ 228 h 563"/>
                  <a:gd name="T10" fmla="*/ 2302 w 655"/>
                  <a:gd name="T11" fmla="*/ 200 h 563"/>
                  <a:gd name="T12" fmla="*/ 2076 w 655"/>
                  <a:gd name="T13" fmla="*/ 245 h 563"/>
                  <a:gd name="T14" fmla="*/ 2159 w 655"/>
                  <a:gd name="T15" fmla="*/ 21 h 563"/>
                  <a:gd name="T16" fmla="*/ 3158 w 655"/>
                  <a:gd name="T17" fmla="*/ 1014 h 563"/>
                  <a:gd name="T18" fmla="*/ 3163 w 655"/>
                  <a:gd name="T19" fmla="*/ 1075 h 563"/>
                  <a:gd name="T20" fmla="*/ 3545 w 655"/>
                  <a:gd name="T21" fmla="*/ 2892 h 563"/>
                  <a:gd name="T22" fmla="*/ 681 w 655"/>
                  <a:gd name="T23" fmla="*/ 2463 h 563"/>
                  <a:gd name="T24" fmla="*/ 16 w 655"/>
                  <a:gd name="T25" fmla="*/ 1054 h 563"/>
                  <a:gd name="T26" fmla="*/ 362 w 655"/>
                  <a:gd name="T27" fmla="*/ 710 h 563"/>
                  <a:gd name="T28" fmla="*/ 890 w 655"/>
                  <a:gd name="T29" fmla="*/ 839 h 563"/>
                  <a:gd name="T30" fmla="*/ 1400 w 655"/>
                  <a:gd name="T31" fmla="*/ 810 h 563"/>
                  <a:gd name="T32" fmla="*/ 1446 w 655"/>
                  <a:gd name="T33" fmla="*/ 489 h 563"/>
                  <a:gd name="T34" fmla="*/ 1969 w 655"/>
                  <a:gd name="T35" fmla="*/ 605 h 563"/>
                  <a:gd name="T36" fmla="*/ 1962 w 655"/>
                  <a:gd name="T37" fmla="*/ 1031 h 563"/>
                  <a:gd name="T38" fmla="*/ 2086 w 655"/>
                  <a:gd name="T39" fmla="*/ 902 h 563"/>
                  <a:gd name="T40" fmla="*/ 2188 w 655"/>
                  <a:gd name="T41" fmla="*/ 1585 h 563"/>
                  <a:gd name="T42" fmla="*/ 2245 w 655"/>
                  <a:gd name="T43" fmla="*/ 1885 h 563"/>
                  <a:gd name="T44" fmla="*/ 2245 w 655"/>
                  <a:gd name="T45" fmla="*/ 2009 h 563"/>
                  <a:gd name="T46" fmla="*/ 2252 w 655"/>
                  <a:gd name="T47" fmla="*/ 2085 h 563"/>
                  <a:gd name="T48" fmla="*/ 2290 w 655"/>
                  <a:gd name="T49" fmla="*/ 2273 h 563"/>
                  <a:gd name="T50" fmla="*/ 2354 w 655"/>
                  <a:gd name="T51" fmla="*/ 2410 h 563"/>
                  <a:gd name="T52" fmla="*/ 2388 w 655"/>
                  <a:gd name="T53" fmla="*/ 2486 h 563"/>
                  <a:gd name="T54" fmla="*/ 2427 w 655"/>
                  <a:gd name="T55" fmla="*/ 2562 h 563"/>
                  <a:gd name="T56" fmla="*/ 2455 w 655"/>
                  <a:gd name="T57" fmla="*/ 2642 h 563"/>
                  <a:gd name="T58" fmla="*/ 2550 w 655"/>
                  <a:gd name="T59" fmla="*/ 2800 h 563"/>
                  <a:gd name="T60" fmla="*/ 2648 w 655"/>
                  <a:gd name="T61" fmla="*/ 2931 h 563"/>
                  <a:gd name="T62" fmla="*/ 2707 w 655"/>
                  <a:gd name="T63" fmla="*/ 3015 h 563"/>
                  <a:gd name="T64" fmla="*/ 2773 w 655"/>
                  <a:gd name="T65" fmla="*/ 3076 h 563"/>
                  <a:gd name="T66" fmla="*/ 2903 w 655"/>
                  <a:gd name="T67" fmla="*/ 3160 h 563"/>
                  <a:gd name="T68" fmla="*/ 3046 w 655"/>
                  <a:gd name="T69" fmla="*/ 3236 h 563"/>
                  <a:gd name="T70" fmla="*/ 3151 w 655"/>
                  <a:gd name="T71" fmla="*/ 3203 h 563"/>
                  <a:gd name="T72" fmla="*/ 3220 w 655"/>
                  <a:gd name="T73" fmla="*/ 3120 h 563"/>
                  <a:gd name="T74" fmla="*/ 3301 w 655"/>
                  <a:gd name="T75" fmla="*/ 2939 h 563"/>
                  <a:gd name="T76" fmla="*/ 3336 w 655"/>
                  <a:gd name="T77" fmla="*/ 2852 h 563"/>
                  <a:gd name="T78" fmla="*/ 3345 w 655"/>
                  <a:gd name="T79" fmla="*/ 2775 h 563"/>
                  <a:gd name="T80" fmla="*/ 3361 w 655"/>
                  <a:gd name="T81" fmla="*/ 2595 h 563"/>
                  <a:gd name="T82" fmla="*/ 3374 w 655"/>
                  <a:gd name="T83" fmla="*/ 2494 h 563"/>
                  <a:gd name="T84" fmla="*/ 3381 w 655"/>
                  <a:gd name="T85" fmla="*/ 2395 h 563"/>
                  <a:gd name="T86" fmla="*/ 3374 w 655"/>
                  <a:gd name="T87" fmla="*/ 2210 h 563"/>
                  <a:gd name="T88" fmla="*/ 3374 w 655"/>
                  <a:gd name="T89" fmla="*/ 2134 h 563"/>
                  <a:gd name="T90" fmla="*/ 3367 w 655"/>
                  <a:gd name="T91" fmla="*/ 2022 h 563"/>
                  <a:gd name="T92" fmla="*/ 3367 w 655"/>
                  <a:gd name="T93" fmla="*/ 1893 h 563"/>
                  <a:gd name="T94" fmla="*/ 3329 w 655"/>
                  <a:gd name="T95" fmla="*/ 1784 h 563"/>
                  <a:gd name="T96" fmla="*/ 3294 w 655"/>
                  <a:gd name="T97" fmla="*/ 1708 h 563"/>
                  <a:gd name="T98" fmla="*/ 3256 w 655"/>
                  <a:gd name="T99" fmla="*/ 1617 h 563"/>
                  <a:gd name="T100" fmla="*/ 3199 w 655"/>
                  <a:gd name="T101" fmla="*/ 1541 h 563"/>
                  <a:gd name="T102" fmla="*/ 3113 w 655"/>
                  <a:gd name="T103" fmla="*/ 1432 h 563"/>
                  <a:gd name="T104" fmla="*/ 3078 w 655"/>
                  <a:gd name="T105" fmla="*/ 1389 h 563"/>
                  <a:gd name="T106" fmla="*/ 2916 w 655"/>
                  <a:gd name="T107" fmla="*/ 1191 h 563"/>
                  <a:gd name="T108" fmla="*/ 2853 w 655"/>
                  <a:gd name="T109" fmla="*/ 1143 h 563"/>
                  <a:gd name="T110" fmla="*/ 2557 w 655"/>
                  <a:gd name="T111" fmla="*/ 1143 h 56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55" h="563">
                    <a:moveTo>
                      <a:pt x="450" y="165"/>
                    </a:moveTo>
                    <a:cubicBezTo>
                      <a:pt x="462" y="154"/>
                      <a:pt x="497" y="162"/>
                      <a:pt x="513" y="150"/>
                    </a:cubicBezTo>
                    <a:cubicBezTo>
                      <a:pt x="529" y="136"/>
                      <a:pt x="529" y="123"/>
                      <a:pt x="529" y="117"/>
                    </a:cubicBezTo>
                    <a:cubicBezTo>
                      <a:pt x="531" y="110"/>
                      <a:pt x="527" y="109"/>
                      <a:pt x="527" y="102"/>
                    </a:cubicBezTo>
                    <a:cubicBezTo>
                      <a:pt x="527" y="94"/>
                      <a:pt x="516" y="69"/>
                      <a:pt x="512" y="66"/>
                    </a:cubicBezTo>
                    <a:cubicBezTo>
                      <a:pt x="508" y="63"/>
                      <a:pt x="508" y="57"/>
                      <a:pt x="500" y="53"/>
                    </a:cubicBezTo>
                    <a:cubicBezTo>
                      <a:pt x="493" y="49"/>
                      <a:pt x="492" y="44"/>
                      <a:pt x="486" y="44"/>
                    </a:cubicBezTo>
                    <a:cubicBezTo>
                      <a:pt x="480" y="44"/>
                      <a:pt x="476" y="42"/>
                      <a:pt x="469" y="40"/>
                    </a:cubicBezTo>
                    <a:cubicBezTo>
                      <a:pt x="463" y="38"/>
                      <a:pt x="452" y="38"/>
                      <a:pt x="449" y="37"/>
                    </a:cubicBezTo>
                    <a:cubicBezTo>
                      <a:pt x="445" y="36"/>
                      <a:pt x="439" y="33"/>
                      <a:pt x="436" y="33"/>
                    </a:cubicBezTo>
                    <a:cubicBezTo>
                      <a:pt x="433" y="33"/>
                      <a:pt x="431" y="30"/>
                      <a:pt x="425" y="30"/>
                    </a:cubicBezTo>
                    <a:cubicBezTo>
                      <a:pt x="418" y="30"/>
                      <a:pt x="411" y="28"/>
                      <a:pt x="406" y="29"/>
                    </a:cubicBezTo>
                    <a:cubicBezTo>
                      <a:pt x="401" y="30"/>
                      <a:pt x="390" y="32"/>
                      <a:pt x="385" y="32"/>
                    </a:cubicBezTo>
                    <a:cubicBezTo>
                      <a:pt x="382" y="32"/>
                      <a:pt x="374" y="33"/>
                      <a:pt x="366" y="36"/>
                    </a:cubicBezTo>
                    <a:cubicBezTo>
                      <a:pt x="371" y="23"/>
                      <a:pt x="376" y="12"/>
                      <a:pt x="381" y="3"/>
                    </a:cubicBezTo>
                    <a:cubicBezTo>
                      <a:pt x="381" y="3"/>
                      <a:pt x="381" y="3"/>
                      <a:pt x="381" y="3"/>
                    </a:cubicBezTo>
                    <a:cubicBezTo>
                      <a:pt x="412" y="0"/>
                      <a:pt x="451" y="2"/>
                      <a:pt x="491" y="19"/>
                    </a:cubicBezTo>
                    <a:cubicBezTo>
                      <a:pt x="548" y="44"/>
                      <a:pt x="570" y="87"/>
                      <a:pt x="557" y="147"/>
                    </a:cubicBezTo>
                    <a:cubicBezTo>
                      <a:pt x="557" y="149"/>
                      <a:pt x="557" y="149"/>
                      <a:pt x="557" y="149"/>
                    </a:cubicBezTo>
                    <a:cubicBezTo>
                      <a:pt x="557" y="151"/>
                      <a:pt x="557" y="153"/>
                      <a:pt x="558" y="156"/>
                    </a:cubicBezTo>
                    <a:cubicBezTo>
                      <a:pt x="562" y="165"/>
                      <a:pt x="584" y="187"/>
                      <a:pt x="603" y="213"/>
                    </a:cubicBezTo>
                    <a:cubicBezTo>
                      <a:pt x="622" y="239"/>
                      <a:pt x="655" y="332"/>
                      <a:pt x="625" y="420"/>
                    </a:cubicBezTo>
                    <a:cubicBezTo>
                      <a:pt x="595" y="509"/>
                      <a:pt x="520" y="563"/>
                      <a:pt x="369" y="538"/>
                    </a:cubicBezTo>
                    <a:cubicBezTo>
                      <a:pt x="223" y="503"/>
                      <a:pt x="138" y="394"/>
                      <a:pt x="120" y="358"/>
                    </a:cubicBezTo>
                    <a:cubicBezTo>
                      <a:pt x="105" y="330"/>
                      <a:pt x="102" y="326"/>
                      <a:pt x="69" y="306"/>
                    </a:cubicBezTo>
                    <a:cubicBezTo>
                      <a:pt x="33" y="284"/>
                      <a:pt x="0" y="193"/>
                      <a:pt x="3" y="153"/>
                    </a:cubicBezTo>
                    <a:cubicBezTo>
                      <a:pt x="3" y="152"/>
                      <a:pt x="3" y="152"/>
                      <a:pt x="3" y="151"/>
                    </a:cubicBezTo>
                    <a:cubicBezTo>
                      <a:pt x="8" y="130"/>
                      <a:pt x="32" y="111"/>
                      <a:pt x="64" y="103"/>
                    </a:cubicBezTo>
                    <a:cubicBezTo>
                      <a:pt x="93" y="96"/>
                      <a:pt x="132" y="96"/>
                      <a:pt x="156" y="121"/>
                    </a:cubicBezTo>
                    <a:cubicBezTo>
                      <a:pt x="157" y="121"/>
                      <a:pt x="157" y="122"/>
                      <a:pt x="157" y="122"/>
                    </a:cubicBezTo>
                    <a:cubicBezTo>
                      <a:pt x="177" y="151"/>
                      <a:pt x="218" y="183"/>
                      <a:pt x="232" y="176"/>
                    </a:cubicBezTo>
                    <a:cubicBezTo>
                      <a:pt x="246" y="168"/>
                      <a:pt x="245" y="137"/>
                      <a:pt x="247" y="118"/>
                    </a:cubicBezTo>
                    <a:cubicBezTo>
                      <a:pt x="250" y="95"/>
                      <a:pt x="249" y="79"/>
                      <a:pt x="253" y="74"/>
                    </a:cubicBezTo>
                    <a:cubicBezTo>
                      <a:pt x="253" y="73"/>
                      <a:pt x="254" y="72"/>
                      <a:pt x="255" y="71"/>
                    </a:cubicBezTo>
                    <a:cubicBezTo>
                      <a:pt x="268" y="63"/>
                      <a:pt x="287" y="60"/>
                      <a:pt x="305" y="64"/>
                    </a:cubicBezTo>
                    <a:cubicBezTo>
                      <a:pt x="324" y="67"/>
                      <a:pt x="339" y="76"/>
                      <a:pt x="347" y="88"/>
                    </a:cubicBezTo>
                    <a:cubicBezTo>
                      <a:pt x="348" y="89"/>
                      <a:pt x="349" y="91"/>
                      <a:pt x="348" y="93"/>
                    </a:cubicBezTo>
                    <a:cubicBezTo>
                      <a:pt x="346" y="103"/>
                      <a:pt x="344" y="129"/>
                      <a:pt x="346" y="150"/>
                    </a:cubicBezTo>
                    <a:cubicBezTo>
                      <a:pt x="346" y="150"/>
                      <a:pt x="346" y="150"/>
                      <a:pt x="346" y="150"/>
                    </a:cubicBezTo>
                    <a:cubicBezTo>
                      <a:pt x="357" y="149"/>
                      <a:pt x="365" y="145"/>
                      <a:pt x="368" y="131"/>
                    </a:cubicBezTo>
                    <a:cubicBezTo>
                      <a:pt x="368" y="147"/>
                      <a:pt x="359" y="157"/>
                      <a:pt x="346" y="162"/>
                    </a:cubicBezTo>
                    <a:cubicBezTo>
                      <a:pt x="350" y="199"/>
                      <a:pt x="377" y="206"/>
                      <a:pt x="386" y="230"/>
                    </a:cubicBezTo>
                    <a:cubicBezTo>
                      <a:pt x="392" y="247"/>
                      <a:pt x="394" y="263"/>
                      <a:pt x="394" y="264"/>
                    </a:cubicBezTo>
                    <a:cubicBezTo>
                      <a:pt x="393" y="268"/>
                      <a:pt x="396" y="270"/>
                      <a:pt x="396" y="274"/>
                    </a:cubicBezTo>
                    <a:cubicBezTo>
                      <a:pt x="396" y="277"/>
                      <a:pt x="393" y="281"/>
                      <a:pt x="394" y="285"/>
                    </a:cubicBezTo>
                    <a:cubicBezTo>
                      <a:pt x="394" y="287"/>
                      <a:pt x="395" y="290"/>
                      <a:pt x="396" y="292"/>
                    </a:cubicBezTo>
                    <a:cubicBezTo>
                      <a:pt x="396" y="293"/>
                      <a:pt x="398" y="296"/>
                      <a:pt x="398" y="297"/>
                    </a:cubicBezTo>
                    <a:cubicBezTo>
                      <a:pt x="398" y="299"/>
                      <a:pt x="397" y="301"/>
                      <a:pt x="397" y="303"/>
                    </a:cubicBezTo>
                    <a:cubicBezTo>
                      <a:pt x="398" y="309"/>
                      <a:pt x="404" y="313"/>
                      <a:pt x="401" y="320"/>
                    </a:cubicBezTo>
                    <a:cubicBezTo>
                      <a:pt x="407" y="322"/>
                      <a:pt x="402" y="326"/>
                      <a:pt x="404" y="330"/>
                    </a:cubicBezTo>
                    <a:cubicBezTo>
                      <a:pt x="405" y="333"/>
                      <a:pt x="411" y="336"/>
                      <a:pt x="413" y="340"/>
                    </a:cubicBezTo>
                    <a:cubicBezTo>
                      <a:pt x="414" y="343"/>
                      <a:pt x="414" y="347"/>
                      <a:pt x="415" y="350"/>
                    </a:cubicBezTo>
                    <a:cubicBezTo>
                      <a:pt x="416" y="352"/>
                      <a:pt x="416" y="353"/>
                      <a:pt x="417" y="355"/>
                    </a:cubicBezTo>
                    <a:cubicBezTo>
                      <a:pt x="418" y="357"/>
                      <a:pt x="420" y="359"/>
                      <a:pt x="421" y="361"/>
                    </a:cubicBezTo>
                    <a:cubicBezTo>
                      <a:pt x="422" y="363"/>
                      <a:pt x="421" y="365"/>
                      <a:pt x="423" y="367"/>
                    </a:cubicBezTo>
                    <a:cubicBezTo>
                      <a:pt x="424" y="369"/>
                      <a:pt x="426" y="370"/>
                      <a:pt x="428" y="372"/>
                    </a:cubicBezTo>
                    <a:cubicBezTo>
                      <a:pt x="429" y="375"/>
                      <a:pt x="428" y="377"/>
                      <a:pt x="429" y="379"/>
                    </a:cubicBezTo>
                    <a:cubicBezTo>
                      <a:pt x="430" y="382"/>
                      <a:pt x="431" y="382"/>
                      <a:pt x="433" y="384"/>
                    </a:cubicBezTo>
                    <a:cubicBezTo>
                      <a:pt x="437" y="389"/>
                      <a:pt x="436" y="392"/>
                      <a:pt x="439" y="397"/>
                    </a:cubicBezTo>
                    <a:cubicBezTo>
                      <a:pt x="441" y="402"/>
                      <a:pt x="446" y="404"/>
                      <a:pt x="450" y="407"/>
                    </a:cubicBezTo>
                    <a:cubicBezTo>
                      <a:pt x="453" y="410"/>
                      <a:pt x="456" y="414"/>
                      <a:pt x="458" y="416"/>
                    </a:cubicBezTo>
                    <a:cubicBezTo>
                      <a:pt x="461" y="419"/>
                      <a:pt x="463" y="423"/>
                      <a:pt x="467" y="426"/>
                    </a:cubicBezTo>
                    <a:cubicBezTo>
                      <a:pt x="468" y="428"/>
                      <a:pt x="471" y="428"/>
                      <a:pt x="473" y="430"/>
                    </a:cubicBezTo>
                    <a:cubicBezTo>
                      <a:pt x="474" y="432"/>
                      <a:pt x="475" y="436"/>
                      <a:pt x="477" y="438"/>
                    </a:cubicBezTo>
                    <a:cubicBezTo>
                      <a:pt x="479" y="440"/>
                      <a:pt x="480" y="438"/>
                      <a:pt x="482" y="439"/>
                    </a:cubicBezTo>
                    <a:cubicBezTo>
                      <a:pt x="485" y="441"/>
                      <a:pt x="487" y="445"/>
                      <a:pt x="489" y="447"/>
                    </a:cubicBezTo>
                    <a:cubicBezTo>
                      <a:pt x="493" y="450"/>
                      <a:pt x="496" y="451"/>
                      <a:pt x="500" y="453"/>
                    </a:cubicBezTo>
                    <a:cubicBezTo>
                      <a:pt x="505" y="457"/>
                      <a:pt x="507" y="457"/>
                      <a:pt x="512" y="459"/>
                    </a:cubicBezTo>
                    <a:cubicBezTo>
                      <a:pt x="517" y="461"/>
                      <a:pt x="524" y="468"/>
                      <a:pt x="524" y="468"/>
                    </a:cubicBezTo>
                    <a:cubicBezTo>
                      <a:pt x="526" y="469"/>
                      <a:pt x="534" y="470"/>
                      <a:pt x="537" y="470"/>
                    </a:cubicBezTo>
                    <a:cubicBezTo>
                      <a:pt x="540" y="470"/>
                      <a:pt x="544" y="468"/>
                      <a:pt x="547" y="467"/>
                    </a:cubicBezTo>
                    <a:cubicBezTo>
                      <a:pt x="550" y="466"/>
                      <a:pt x="553" y="466"/>
                      <a:pt x="556" y="465"/>
                    </a:cubicBezTo>
                    <a:cubicBezTo>
                      <a:pt x="559" y="464"/>
                      <a:pt x="559" y="463"/>
                      <a:pt x="561" y="461"/>
                    </a:cubicBezTo>
                    <a:cubicBezTo>
                      <a:pt x="564" y="458"/>
                      <a:pt x="566" y="456"/>
                      <a:pt x="568" y="453"/>
                    </a:cubicBezTo>
                    <a:cubicBezTo>
                      <a:pt x="571" y="449"/>
                      <a:pt x="573" y="444"/>
                      <a:pt x="575" y="440"/>
                    </a:cubicBezTo>
                    <a:cubicBezTo>
                      <a:pt x="577" y="435"/>
                      <a:pt x="581" y="432"/>
                      <a:pt x="582" y="427"/>
                    </a:cubicBezTo>
                    <a:cubicBezTo>
                      <a:pt x="583" y="424"/>
                      <a:pt x="582" y="423"/>
                      <a:pt x="583" y="420"/>
                    </a:cubicBezTo>
                    <a:cubicBezTo>
                      <a:pt x="585" y="418"/>
                      <a:pt x="587" y="416"/>
                      <a:pt x="588" y="414"/>
                    </a:cubicBezTo>
                    <a:cubicBezTo>
                      <a:pt x="589" y="413"/>
                      <a:pt x="592" y="409"/>
                      <a:pt x="592" y="409"/>
                    </a:cubicBezTo>
                    <a:cubicBezTo>
                      <a:pt x="592" y="407"/>
                      <a:pt x="590" y="405"/>
                      <a:pt x="590" y="403"/>
                    </a:cubicBezTo>
                    <a:cubicBezTo>
                      <a:pt x="589" y="398"/>
                      <a:pt x="587" y="398"/>
                      <a:pt x="586" y="392"/>
                    </a:cubicBezTo>
                    <a:cubicBezTo>
                      <a:pt x="586" y="387"/>
                      <a:pt x="593" y="381"/>
                      <a:pt x="593" y="377"/>
                    </a:cubicBezTo>
                    <a:cubicBezTo>
                      <a:pt x="593" y="374"/>
                      <a:pt x="592" y="372"/>
                      <a:pt x="592" y="369"/>
                    </a:cubicBezTo>
                    <a:cubicBezTo>
                      <a:pt x="593" y="367"/>
                      <a:pt x="595" y="365"/>
                      <a:pt x="595" y="362"/>
                    </a:cubicBezTo>
                    <a:cubicBezTo>
                      <a:pt x="595" y="359"/>
                      <a:pt x="593" y="357"/>
                      <a:pt x="593" y="354"/>
                    </a:cubicBezTo>
                    <a:cubicBezTo>
                      <a:pt x="593" y="352"/>
                      <a:pt x="595" y="350"/>
                      <a:pt x="596" y="348"/>
                    </a:cubicBezTo>
                    <a:cubicBezTo>
                      <a:pt x="596" y="344"/>
                      <a:pt x="598" y="338"/>
                      <a:pt x="598" y="334"/>
                    </a:cubicBezTo>
                    <a:cubicBezTo>
                      <a:pt x="598" y="331"/>
                      <a:pt x="595" y="325"/>
                      <a:pt x="595" y="321"/>
                    </a:cubicBezTo>
                    <a:cubicBezTo>
                      <a:pt x="594" y="318"/>
                      <a:pt x="594" y="316"/>
                      <a:pt x="594" y="313"/>
                    </a:cubicBezTo>
                    <a:cubicBezTo>
                      <a:pt x="594" y="312"/>
                      <a:pt x="595" y="312"/>
                      <a:pt x="595" y="310"/>
                    </a:cubicBezTo>
                    <a:cubicBezTo>
                      <a:pt x="595" y="309"/>
                      <a:pt x="592" y="308"/>
                      <a:pt x="592" y="307"/>
                    </a:cubicBezTo>
                    <a:cubicBezTo>
                      <a:pt x="591" y="303"/>
                      <a:pt x="594" y="298"/>
                      <a:pt x="594" y="294"/>
                    </a:cubicBezTo>
                    <a:cubicBezTo>
                      <a:pt x="594" y="290"/>
                      <a:pt x="590" y="286"/>
                      <a:pt x="590" y="282"/>
                    </a:cubicBezTo>
                    <a:cubicBezTo>
                      <a:pt x="591" y="279"/>
                      <a:pt x="594" y="279"/>
                      <a:pt x="594" y="275"/>
                    </a:cubicBezTo>
                    <a:cubicBezTo>
                      <a:pt x="594" y="274"/>
                      <a:pt x="592" y="268"/>
                      <a:pt x="591" y="267"/>
                    </a:cubicBezTo>
                    <a:cubicBezTo>
                      <a:pt x="590" y="264"/>
                      <a:pt x="588" y="262"/>
                      <a:pt x="587" y="259"/>
                    </a:cubicBezTo>
                    <a:cubicBezTo>
                      <a:pt x="585" y="256"/>
                      <a:pt x="586" y="255"/>
                      <a:pt x="584" y="252"/>
                    </a:cubicBezTo>
                    <a:cubicBezTo>
                      <a:pt x="584" y="251"/>
                      <a:pt x="582" y="250"/>
                      <a:pt x="581" y="248"/>
                    </a:cubicBezTo>
                    <a:cubicBezTo>
                      <a:pt x="580" y="246"/>
                      <a:pt x="580" y="244"/>
                      <a:pt x="580" y="243"/>
                    </a:cubicBezTo>
                    <a:cubicBezTo>
                      <a:pt x="578" y="239"/>
                      <a:pt x="575" y="238"/>
                      <a:pt x="574" y="235"/>
                    </a:cubicBezTo>
                    <a:cubicBezTo>
                      <a:pt x="572" y="233"/>
                      <a:pt x="573" y="229"/>
                      <a:pt x="571" y="228"/>
                    </a:cubicBezTo>
                    <a:cubicBezTo>
                      <a:pt x="570" y="226"/>
                      <a:pt x="566" y="226"/>
                      <a:pt x="564" y="224"/>
                    </a:cubicBezTo>
                    <a:cubicBezTo>
                      <a:pt x="561" y="221"/>
                      <a:pt x="559" y="217"/>
                      <a:pt x="556" y="214"/>
                    </a:cubicBezTo>
                    <a:cubicBezTo>
                      <a:pt x="553" y="211"/>
                      <a:pt x="552" y="210"/>
                      <a:pt x="549" y="208"/>
                    </a:cubicBezTo>
                    <a:cubicBezTo>
                      <a:pt x="548" y="207"/>
                      <a:pt x="548" y="205"/>
                      <a:pt x="547" y="204"/>
                    </a:cubicBezTo>
                    <a:cubicBezTo>
                      <a:pt x="546" y="203"/>
                      <a:pt x="544" y="203"/>
                      <a:pt x="543" y="202"/>
                    </a:cubicBezTo>
                    <a:cubicBezTo>
                      <a:pt x="539" y="199"/>
                      <a:pt x="536" y="194"/>
                      <a:pt x="534" y="191"/>
                    </a:cubicBezTo>
                    <a:cubicBezTo>
                      <a:pt x="528" y="183"/>
                      <a:pt x="522" y="179"/>
                      <a:pt x="514" y="173"/>
                    </a:cubicBezTo>
                    <a:cubicBezTo>
                      <a:pt x="513" y="172"/>
                      <a:pt x="508" y="169"/>
                      <a:pt x="506" y="166"/>
                    </a:cubicBezTo>
                    <a:cubicBezTo>
                      <a:pt x="505" y="165"/>
                      <a:pt x="503" y="165"/>
                      <a:pt x="503" y="166"/>
                    </a:cubicBezTo>
                    <a:cubicBezTo>
                      <a:pt x="501" y="169"/>
                      <a:pt x="500" y="171"/>
                      <a:pt x="496" y="170"/>
                    </a:cubicBezTo>
                    <a:cubicBezTo>
                      <a:pt x="491" y="168"/>
                      <a:pt x="467" y="161"/>
                      <a:pt x="451" y="166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7" name="Freeform 16">
                <a:extLst>
                  <a:ext uri="{FF2B5EF4-FFF2-40B4-BE49-F238E27FC236}">
                    <a16:creationId xmlns:a16="http://schemas.microsoft.com/office/drawing/2014/main" id="{133DD8E1-005B-46B9-8AB2-1CB53D0D29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3" y="1917"/>
                <a:ext cx="746" cy="832"/>
              </a:xfrm>
              <a:custGeom>
                <a:avLst/>
                <a:gdLst>
                  <a:gd name="T0" fmla="*/ 1733 w 418"/>
                  <a:gd name="T1" fmla="*/ 609 h 437"/>
                  <a:gd name="T2" fmla="*/ 1774 w 418"/>
                  <a:gd name="T3" fmla="*/ 1055 h 437"/>
                  <a:gd name="T4" fmla="*/ 1863 w 418"/>
                  <a:gd name="T5" fmla="*/ 1712 h 437"/>
                  <a:gd name="T6" fmla="*/ 2063 w 418"/>
                  <a:gd name="T7" fmla="*/ 2269 h 437"/>
                  <a:gd name="T8" fmla="*/ 2217 w 418"/>
                  <a:gd name="T9" fmla="*/ 2603 h 437"/>
                  <a:gd name="T10" fmla="*/ 2347 w 418"/>
                  <a:gd name="T11" fmla="*/ 2823 h 437"/>
                  <a:gd name="T12" fmla="*/ 2261 w 418"/>
                  <a:gd name="T13" fmla="*/ 2961 h 437"/>
                  <a:gd name="T14" fmla="*/ 2013 w 418"/>
                  <a:gd name="T15" fmla="*/ 2843 h 437"/>
                  <a:gd name="T16" fmla="*/ 1915 w 418"/>
                  <a:gd name="T17" fmla="*/ 2734 h 437"/>
                  <a:gd name="T18" fmla="*/ 1761 w 418"/>
                  <a:gd name="T19" fmla="*/ 2780 h 437"/>
                  <a:gd name="T20" fmla="*/ 1660 w 418"/>
                  <a:gd name="T21" fmla="*/ 2658 h 437"/>
                  <a:gd name="T22" fmla="*/ 1485 w 418"/>
                  <a:gd name="T23" fmla="*/ 2574 h 437"/>
                  <a:gd name="T24" fmla="*/ 1385 w 418"/>
                  <a:gd name="T25" fmla="*/ 2346 h 437"/>
                  <a:gd name="T26" fmla="*/ 1233 w 418"/>
                  <a:gd name="T27" fmla="*/ 2258 h 437"/>
                  <a:gd name="T28" fmla="*/ 1121 w 418"/>
                  <a:gd name="T29" fmla="*/ 2207 h 437"/>
                  <a:gd name="T30" fmla="*/ 971 w 418"/>
                  <a:gd name="T31" fmla="*/ 2062 h 437"/>
                  <a:gd name="T32" fmla="*/ 882 w 418"/>
                  <a:gd name="T33" fmla="*/ 1961 h 437"/>
                  <a:gd name="T34" fmla="*/ 791 w 418"/>
                  <a:gd name="T35" fmla="*/ 1753 h 437"/>
                  <a:gd name="T36" fmla="*/ 703 w 418"/>
                  <a:gd name="T37" fmla="*/ 1573 h 437"/>
                  <a:gd name="T38" fmla="*/ 637 w 418"/>
                  <a:gd name="T39" fmla="*/ 1312 h 437"/>
                  <a:gd name="T40" fmla="*/ 775 w 418"/>
                  <a:gd name="T41" fmla="*/ 1344 h 437"/>
                  <a:gd name="T42" fmla="*/ 348 w 418"/>
                  <a:gd name="T43" fmla="*/ 1396 h 437"/>
                  <a:gd name="T44" fmla="*/ 211 w 418"/>
                  <a:gd name="T45" fmla="*/ 1243 h 437"/>
                  <a:gd name="T46" fmla="*/ 102 w 418"/>
                  <a:gd name="T47" fmla="*/ 1015 h 437"/>
                  <a:gd name="T48" fmla="*/ 37 w 418"/>
                  <a:gd name="T49" fmla="*/ 834 h 437"/>
                  <a:gd name="T50" fmla="*/ 16 w 418"/>
                  <a:gd name="T51" fmla="*/ 634 h 437"/>
                  <a:gd name="T52" fmla="*/ 125 w 418"/>
                  <a:gd name="T53" fmla="*/ 358 h 437"/>
                  <a:gd name="T54" fmla="*/ 443 w 418"/>
                  <a:gd name="T55" fmla="*/ 253 h 437"/>
                  <a:gd name="T56" fmla="*/ 659 w 418"/>
                  <a:gd name="T57" fmla="*/ 305 h 437"/>
                  <a:gd name="T58" fmla="*/ 914 w 418"/>
                  <a:gd name="T59" fmla="*/ 682 h 437"/>
                  <a:gd name="T60" fmla="*/ 1080 w 418"/>
                  <a:gd name="T61" fmla="*/ 885 h 437"/>
                  <a:gd name="T62" fmla="*/ 1226 w 418"/>
                  <a:gd name="T63" fmla="*/ 891 h 437"/>
                  <a:gd name="T64" fmla="*/ 1233 w 418"/>
                  <a:gd name="T65" fmla="*/ 815 h 437"/>
                  <a:gd name="T66" fmla="*/ 1335 w 418"/>
                  <a:gd name="T67" fmla="*/ 613 h 437"/>
                  <a:gd name="T68" fmla="*/ 1506 w 418"/>
                  <a:gd name="T69" fmla="*/ 545 h 437"/>
                  <a:gd name="T70" fmla="*/ 1369 w 418"/>
                  <a:gd name="T71" fmla="*/ 465 h 437"/>
                  <a:gd name="T72" fmla="*/ 1392 w 418"/>
                  <a:gd name="T73" fmla="*/ 358 h 437"/>
                  <a:gd name="T74" fmla="*/ 1413 w 418"/>
                  <a:gd name="T75" fmla="*/ 40 h 437"/>
                  <a:gd name="T76" fmla="*/ 1790 w 418"/>
                  <a:gd name="T77" fmla="*/ 124 h 437"/>
                  <a:gd name="T78" fmla="*/ 1781 w 418"/>
                  <a:gd name="T79" fmla="*/ 381 h 437"/>
                  <a:gd name="T80" fmla="*/ 1761 w 418"/>
                  <a:gd name="T81" fmla="*/ 518 h 437"/>
                  <a:gd name="T82" fmla="*/ 1563 w 418"/>
                  <a:gd name="T83" fmla="*/ 474 h 43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18" h="437">
                    <a:moveTo>
                      <a:pt x="301" y="86"/>
                    </a:moveTo>
                    <a:cubicBezTo>
                      <a:pt x="304" y="86"/>
                      <a:pt x="304" y="87"/>
                      <a:pt x="305" y="88"/>
                    </a:cubicBezTo>
                    <a:cubicBezTo>
                      <a:pt x="307" y="89"/>
                      <a:pt x="308" y="90"/>
                      <a:pt x="309" y="90"/>
                    </a:cubicBezTo>
                    <a:cubicBezTo>
                      <a:pt x="310" y="106"/>
                      <a:pt x="306" y="139"/>
                      <a:pt x="312" y="153"/>
                    </a:cubicBezTo>
                    <a:cubicBezTo>
                      <a:pt x="318" y="168"/>
                      <a:pt x="318" y="178"/>
                      <a:pt x="321" y="189"/>
                    </a:cubicBezTo>
                    <a:cubicBezTo>
                      <a:pt x="325" y="201"/>
                      <a:pt x="321" y="234"/>
                      <a:pt x="328" y="248"/>
                    </a:cubicBezTo>
                    <a:cubicBezTo>
                      <a:pt x="334" y="263"/>
                      <a:pt x="336" y="271"/>
                      <a:pt x="340" y="278"/>
                    </a:cubicBezTo>
                    <a:cubicBezTo>
                      <a:pt x="344" y="286"/>
                      <a:pt x="353" y="316"/>
                      <a:pt x="363" y="329"/>
                    </a:cubicBezTo>
                    <a:cubicBezTo>
                      <a:pt x="373" y="341"/>
                      <a:pt x="373" y="351"/>
                      <a:pt x="381" y="358"/>
                    </a:cubicBezTo>
                    <a:cubicBezTo>
                      <a:pt x="388" y="364"/>
                      <a:pt x="385" y="371"/>
                      <a:pt x="390" y="377"/>
                    </a:cubicBezTo>
                    <a:cubicBezTo>
                      <a:pt x="395" y="383"/>
                      <a:pt x="398" y="384"/>
                      <a:pt x="402" y="389"/>
                    </a:cubicBezTo>
                    <a:cubicBezTo>
                      <a:pt x="407" y="393"/>
                      <a:pt x="416" y="402"/>
                      <a:pt x="413" y="409"/>
                    </a:cubicBezTo>
                    <a:cubicBezTo>
                      <a:pt x="410" y="416"/>
                      <a:pt x="418" y="433"/>
                      <a:pt x="413" y="435"/>
                    </a:cubicBezTo>
                    <a:cubicBezTo>
                      <a:pt x="408" y="437"/>
                      <a:pt x="409" y="432"/>
                      <a:pt x="398" y="429"/>
                    </a:cubicBezTo>
                    <a:cubicBezTo>
                      <a:pt x="388" y="426"/>
                      <a:pt x="378" y="421"/>
                      <a:pt x="372" y="423"/>
                    </a:cubicBezTo>
                    <a:cubicBezTo>
                      <a:pt x="367" y="424"/>
                      <a:pt x="353" y="419"/>
                      <a:pt x="354" y="412"/>
                    </a:cubicBezTo>
                    <a:cubicBezTo>
                      <a:pt x="355" y="405"/>
                      <a:pt x="349" y="402"/>
                      <a:pt x="349" y="402"/>
                    </a:cubicBezTo>
                    <a:cubicBezTo>
                      <a:pt x="349" y="402"/>
                      <a:pt x="340" y="396"/>
                      <a:pt x="337" y="396"/>
                    </a:cubicBezTo>
                    <a:cubicBezTo>
                      <a:pt x="334" y="396"/>
                      <a:pt x="330" y="393"/>
                      <a:pt x="324" y="395"/>
                    </a:cubicBezTo>
                    <a:cubicBezTo>
                      <a:pt x="317" y="397"/>
                      <a:pt x="313" y="404"/>
                      <a:pt x="310" y="403"/>
                    </a:cubicBezTo>
                    <a:cubicBezTo>
                      <a:pt x="307" y="402"/>
                      <a:pt x="303" y="401"/>
                      <a:pt x="300" y="397"/>
                    </a:cubicBezTo>
                    <a:cubicBezTo>
                      <a:pt x="297" y="393"/>
                      <a:pt x="300" y="390"/>
                      <a:pt x="292" y="385"/>
                    </a:cubicBezTo>
                    <a:cubicBezTo>
                      <a:pt x="285" y="380"/>
                      <a:pt x="292" y="372"/>
                      <a:pt x="281" y="374"/>
                    </a:cubicBezTo>
                    <a:cubicBezTo>
                      <a:pt x="270" y="376"/>
                      <a:pt x="271" y="383"/>
                      <a:pt x="261" y="373"/>
                    </a:cubicBezTo>
                    <a:cubicBezTo>
                      <a:pt x="252" y="363"/>
                      <a:pt x="252" y="357"/>
                      <a:pt x="249" y="354"/>
                    </a:cubicBezTo>
                    <a:cubicBezTo>
                      <a:pt x="246" y="351"/>
                      <a:pt x="249" y="344"/>
                      <a:pt x="244" y="340"/>
                    </a:cubicBezTo>
                    <a:cubicBezTo>
                      <a:pt x="238" y="336"/>
                      <a:pt x="238" y="329"/>
                      <a:pt x="232" y="329"/>
                    </a:cubicBezTo>
                    <a:cubicBezTo>
                      <a:pt x="226" y="329"/>
                      <a:pt x="217" y="327"/>
                      <a:pt x="217" y="327"/>
                    </a:cubicBezTo>
                    <a:cubicBezTo>
                      <a:pt x="217" y="327"/>
                      <a:pt x="218" y="328"/>
                      <a:pt x="207" y="324"/>
                    </a:cubicBezTo>
                    <a:cubicBezTo>
                      <a:pt x="197" y="320"/>
                      <a:pt x="202" y="332"/>
                      <a:pt x="197" y="320"/>
                    </a:cubicBezTo>
                    <a:cubicBezTo>
                      <a:pt x="192" y="308"/>
                      <a:pt x="195" y="298"/>
                      <a:pt x="186" y="298"/>
                    </a:cubicBezTo>
                    <a:cubicBezTo>
                      <a:pt x="178" y="298"/>
                      <a:pt x="171" y="299"/>
                      <a:pt x="171" y="299"/>
                    </a:cubicBezTo>
                    <a:cubicBezTo>
                      <a:pt x="159" y="294"/>
                      <a:pt x="159" y="294"/>
                      <a:pt x="159" y="294"/>
                    </a:cubicBezTo>
                    <a:cubicBezTo>
                      <a:pt x="159" y="294"/>
                      <a:pt x="158" y="289"/>
                      <a:pt x="155" y="284"/>
                    </a:cubicBezTo>
                    <a:cubicBezTo>
                      <a:pt x="152" y="279"/>
                      <a:pt x="156" y="277"/>
                      <a:pt x="151" y="270"/>
                    </a:cubicBezTo>
                    <a:cubicBezTo>
                      <a:pt x="146" y="262"/>
                      <a:pt x="146" y="259"/>
                      <a:pt x="139" y="254"/>
                    </a:cubicBezTo>
                    <a:cubicBezTo>
                      <a:pt x="131" y="249"/>
                      <a:pt x="132" y="242"/>
                      <a:pt x="129" y="240"/>
                    </a:cubicBezTo>
                    <a:cubicBezTo>
                      <a:pt x="126" y="237"/>
                      <a:pt x="127" y="233"/>
                      <a:pt x="124" y="228"/>
                    </a:cubicBezTo>
                    <a:cubicBezTo>
                      <a:pt x="122" y="225"/>
                      <a:pt x="110" y="216"/>
                      <a:pt x="108" y="210"/>
                    </a:cubicBezTo>
                    <a:cubicBezTo>
                      <a:pt x="105" y="204"/>
                      <a:pt x="105" y="188"/>
                      <a:pt x="112" y="190"/>
                    </a:cubicBezTo>
                    <a:cubicBezTo>
                      <a:pt x="136" y="190"/>
                      <a:pt x="120" y="174"/>
                      <a:pt x="139" y="183"/>
                    </a:cubicBezTo>
                    <a:cubicBezTo>
                      <a:pt x="139" y="183"/>
                      <a:pt x="167" y="212"/>
                      <a:pt x="136" y="195"/>
                    </a:cubicBezTo>
                    <a:cubicBezTo>
                      <a:pt x="100" y="177"/>
                      <a:pt x="86" y="206"/>
                      <a:pt x="75" y="204"/>
                    </a:cubicBezTo>
                    <a:cubicBezTo>
                      <a:pt x="68" y="206"/>
                      <a:pt x="67" y="203"/>
                      <a:pt x="61" y="202"/>
                    </a:cubicBezTo>
                    <a:cubicBezTo>
                      <a:pt x="55" y="201"/>
                      <a:pt x="55" y="194"/>
                      <a:pt x="49" y="192"/>
                    </a:cubicBezTo>
                    <a:cubicBezTo>
                      <a:pt x="44" y="190"/>
                      <a:pt x="43" y="188"/>
                      <a:pt x="37" y="180"/>
                    </a:cubicBezTo>
                    <a:cubicBezTo>
                      <a:pt x="31" y="173"/>
                      <a:pt x="26" y="164"/>
                      <a:pt x="21" y="157"/>
                    </a:cubicBezTo>
                    <a:cubicBezTo>
                      <a:pt x="17" y="150"/>
                      <a:pt x="20" y="152"/>
                      <a:pt x="18" y="147"/>
                    </a:cubicBezTo>
                    <a:cubicBezTo>
                      <a:pt x="16" y="141"/>
                      <a:pt x="17" y="141"/>
                      <a:pt x="13" y="135"/>
                    </a:cubicBezTo>
                    <a:cubicBezTo>
                      <a:pt x="9" y="129"/>
                      <a:pt x="7" y="129"/>
                      <a:pt x="7" y="121"/>
                    </a:cubicBezTo>
                    <a:cubicBezTo>
                      <a:pt x="7" y="114"/>
                      <a:pt x="10" y="116"/>
                      <a:pt x="5" y="109"/>
                    </a:cubicBezTo>
                    <a:cubicBezTo>
                      <a:pt x="0" y="102"/>
                      <a:pt x="3" y="98"/>
                      <a:pt x="3" y="92"/>
                    </a:cubicBezTo>
                    <a:cubicBezTo>
                      <a:pt x="3" y="87"/>
                      <a:pt x="1" y="84"/>
                      <a:pt x="1" y="76"/>
                    </a:cubicBezTo>
                    <a:cubicBezTo>
                      <a:pt x="4" y="66"/>
                      <a:pt x="13" y="57"/>
                      <a:pt x="22" y="52"/>
                    </a:cubicBezTo>
                    <a:cubicBezTo>
                      <a:pt x="29" y="48"/>
                      <a:pt x="45" y="45"/>
                      <a:pt x="54" y="43"/>
                    </a:cubicBezTo>
                    <a:cubicBezTo>
                      <a:pt x="63" y="41"/>
                      <a:pt x="69" y="38"/>
                      <a:pt x="78" y="37"/>
                    </a:cubicBezTo>
                    <a:cubicBezTo>
                      <a:pt x="83" y="37"/>
                      <a:pt x="88" y="40"/>
                      <a:pt x="95" y="41"/>
                    </a:cubicBezTo>
                    <a:cubicBezTo>
                      <a:pt x="102" y="42"/>
                      <a:pt x="112" y="42"/>
                      <a:pt x="116" y="44"/>
                    </a:cubicBezTo>
                    <a:cubicBezTo>
                      <a:pt x="136" y="51"/>
                      <a:pt x="137" y="77"/>
                      <a:pt x="150" y="89"/>
                    </a:cubicBezTo>
                    <a:cubicBezTo>
                      <a:pt x="154" y="93"/>
                      <a:pt x="158" y="94"/>
                      <a:pt x="161" y="99"/>
                    </a:cubicBezTo>
                    <a:cubicBezTo>
                      <a:pt x="163" y="103"/>
                      <a:pt x="164" y="108"/>
                      <a:pt x="167" y="112"/>
                    </a:cubicBezTo>
                    <a:cubicBezTo>
                      <a:pt x="173" y="119"/>
                      <a:pt x="192" y="118"/>
                      <a:pt x="190" y="128"/>
                    </a:cubicBezTo>
                    <a:cubicBezTo>
                      <a:pt x="193" y="139"/>
                      <a:pt x="186" y="156"/>
                      <a:pt x="198" y="140"/>
                    </a:cubicBezTo>
                    <a:cubicBezTo>
                      <a:pt x="209" y="125"/>
                      <a:pt x="211" y="138"/>
                      <a:pt x="216" y="129"/>
                    </a:cubicBezTo>
                    <a:cubicBezTo>
                      <a:pt x="214" y="131"/>
                      <a:pt x="214" y="131"/>
                      <a:pt x="214" y="131"/>
                    </a:cubicBezTo>
                    <a:cubicBezTo>
                      <a:pt x="215" y="128"/>
                      <a:pt x="215" y="121"/>
                      <a:pt x="217" y="118"/>
                    </a:cubicBezTo>
                    <a:cubicBezTo>
                      <a:pt x="220" y="115"/>
                      <a:pt x="225" y="115"/>
                      <a:pt x="228" y="111"/>
                    </a:cubicBezTo>
                    <a:cubicBezTo>
                      <a:pt x="233" y="104"/>
                      <a:pt x="228" y="96"/>
                      <a:pt x="235" y="89"/>
                    </a:cubicBezTo>
                    <a:cubicBezTo>
                      <a:pt x="234" y="90"/>
                      <a:pt x="234" y="90"/>
                      <a:pt x="234" y="90"/>
                    </a:cubicBezTo>
                    <a:cubicBezTo>
                      <a:pt x="242" y="87"/>
                      <a:pt x="256" y="85"/>
                      <a:pt x="265" y="79"/>
                    </a:cubicBezTo>
                    <a:cubicBezTo>
                      <a:pt x="270" y="77"/>
                      <a:pt x="274" y="71"/>
                      <a:pt x="274" y="68"/>
                    </a:cubicBezTo>
                    <a:cubicBezTo>
                      <a:pt x="264" y="76"/>
                      <a:pt x="247" y="72"/>
                      <a:pt x="241" y="67"/>
                    </a:cubicBezTo>
                    <a:cubicBezTo>
                      <a:pt x="238" y="66"/>
                      <a:pt x="243" y="60"/>
                      <a:pt x="243" y="60"/>
                    </a:cubicBezTo>
                    <a:cubicBezTo>
                      <a:pt x="240" y="58"/>
                      <a:pt x="246" y="55"/>
                      <a:pt x="245" y="52"/>
                    </a:cubicBezTo>
                    <a:cubicBezTo>
                      <a:pt x="244" y="49"/>
                      <a:pt x="244" y="45"/>
                      <a:pt x="243" y="40"/>
                    </a:cubicBezTo>
                    <a:cubicBezTo>
                      <a:pt x="245" y="28"/>
                      <a:pt x="247" y="12"/>
                      <a:pt x="249" y="6"/>
                    </a:cubicBezTo>
                    <a:cubicBezTo>
                      <a:pt x="258" y="1"/>
                      <a:pt x="272" y="0"/>
                      <a:pt x="285" y="2"/>
                    </a:cubicBezTo>
                    <a:cubicBezTo>
                      <a:pt x="298" y="5"/>
                      <a:pt x="309" y="10"/>
                      <a:pt x="315" y="18"/>
                    </a:cubicBezTo>
                    <a:cubicBezTo>
                      <a:pt x="314" y="24"/>
                      <a:pt x="313" y="32"/>
                      <a:pt x="313" y="42"/>
                    </a:cubicBezTo>
                    <a:cubicBezTo>
                      <a:pt x="311" y="45"/>
                      <a:pt x="315" y="50"/>
                      <a:pt x="313" y="55"/>
                    </a:cubicBezTo>
                    <a:cubicBezTo>
                      <a:pt x="311" y="59"/>
                      <a:pt x="314" y="59"/>
                      <a:pt x="313" y="68"/>
                    </a:cubicBezTo>
                    <a:cubicBezTo>
                      <a:pt x="312" y="77"/>
                      <a:pt x="310" y="75"/>
                      <a:pt x="310" y="75"/>
                    </a:cubicBezTo>
                    <a:cubicBezTo>
                      <a:pt x="303" y="75"/>
                      <a:pt x="294" y="76"/>
                      <a:pt x="286" y="74"/>
                    </a:cubicBezTo>
                    <a:cubicBezTo>
                      <a:pt x="282" y="73"/>
                      <a:pt x="277" y="73"/>
                      <a:pt x="275" y="69"/>
                    </a:cubicBezTo>
                    <a:cubicBezTo>
                      <a:pt x="274" y="80"/>
                      <a:pt x="288" y="83"/>
                      <a:pt x="301" y="8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8" name="Freeform 17">
                <a:extLst>
                  <a:ext uri="{FF2B5EF4-FFF2-40B4-BE49-F238E27FC236}">
                    <a16:creationId xmlns:a16="http://schemas.microsoft.com/office/drawing/2014/main" id="{2D2F008F-A115-4F98-9151-3A9CCA7552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18" y="1917"/>
                <a:ext cx="137" cy="147"/>
              </a:xfrm>
              <a:custGeom>
                <a:avLst/>
                <a:gdLst>
                  <a:gd name="T0" fmla="*/ 28 w 77"/>
                  <a:gd name="T1" fmla="*/ 277 h 77"/>
                  <a:gd name="T2" fmla="*/ 37 w 77"/>
                  <a:gd name="T3" fmla="*/ 361 h 77"/>
                  <a:gd name="T4" fmla="*/ 28 w 77"/>
                  <a:gd name="T5" fmla="*/ 420 h 77"/>
                  <a:gd name="T6" fmla="*/ 16 w 77"/>
                  <a:gd name="T7" fmla="*/ 466 h 77"/>
                  <a:gd name="T8" fmla="*/ 94 w 77"/>
                  <a:gd name="T9" fmla="*/ 500 h 77"/>
                  <a:gd name="T10" fmla="*/ 167 w 77"/>
                  <a:gd name="T11" fmla="*/ 496 h 77"/>
                  <a:gd name="T12" fmla="*/ 203 w 77"/>
                  <a:gd name="T13" fmla="*/ 473 h 77"/>
                  <a:gd name="T14" fmla="*/ 196 w 77"/>
                  <a:gd name="T15" fmla="*/ 496 h 77"/>
                  <a:gd name="T16" fmla="*/ 208 w 77"/>
                  <a:gd name="T17" fmla="*/ 500 h 77"/>
                  <a:gd name="T18" fmla="*/ 208 w 77"/>
                  <a:gd name="T19" fmla="*/ 500 h 77"/>
                  <a:gd name="T20" fmla="*/ 208 w 77"/>
                  <a:gd name="T21" fmla="*/ 481 h 77"/>
                  <a:gd name="T22" fmla="*/ 269 w 77"/>
                  <a:gd name="T23" fmla="*/ 514 h 77"/>
                  <a:gd name="T24" fmla="*/ 406 w 77"/>
                  <a:gd name="T25" fmla="*/ 521 h 77"/>
                  <a:gd name="T26" fmla="*/ 422 w 77"/>
                  <a:gd name="T27" fmla="*/ 473 h 77"/>
                  <a:gd name="T28" fmla="*/ 422 w 77"/>
                  <a:gd name="T29" fmla="*/ 382 h 77"/>
                  <a:gd name="T30" fmla="*/ 422 w 77"/>
                  <a:gd name="T31" fmla="*/ 292 h 77"/>
                  <a:gd name="T32" fmla="*/ 434 w 77"/>
                  <a:gd name="T33" fmla="*/ 124 h 77"/>
                  <a:gd name="T34" fmla="*/ 265 w 77"/>
                  <a:gd name="T35" fmla="*/ 15 h 77"/>
                  <a:gd name="T36" fmla="*/ 64 w 77"/>
                  <a:gd name="T37" fmla="*/ 40 h 77"/>
                  <a:gd name="T38" fmla="*/ 28 w 77"/>
                  <a:gd name="T39" fmla="*/ 277 h 7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77">
                    <a:moveTo>
                      <a:pt x="5" y="40"/>
                    </a:moveTo>
                    <a:cubicBezTo>
                      <a:pt x="6" y="45"/>
                      <a:pt x="6" y="49"/>
                      <a:pt x="7" y="52"/>
                    </a:cubicBezTo>
                    <a:cubicBezTo>
                      <a:pt x="8" y="55"/>
                      <a:pt x="2" y="58"/>
                      <a:pt x="5" y="60"/>
                    </a:cubicBezTo>
                    <a:cubicBezTo>
                      <a:pt x="5" y="60"/>
                      <a:pt x="0" y="66"/>
                      <a:pt x="3" y="67"/>
                    </a:cubicBezTo>
                    <a:cubicBezTo>
                      <a:pt x="6" y="70"/>
                      <a:pt x="11" y="72"/>
                      <a:pt x="17" y="72"/>
                    </a:cubicBezTo>
                    <a:cubicBezTo>
                      <a:pt x="21" y="72"/>
                      <a:pt x="26" y="71"/>
                      <a:pt x="30" y="71"/>
                    </a:cubicBezTo>
                    <a:cubicBezTo>
                      <a:pt x="32" y="70"/>
                      <a:pt x="34" y="69"/>
                      <a:pt x="36" y="68"/>
                    </a:cubicBezTo>
                    <a:cubicBezTo>
                      <a:pt x="36" y="69"/>
                      <a:pt x="35" y="70"/>
                      <a:pt x="35" y="71"/>
                    </a:cubicBezTo>
                    <a:cubicBezTo>
                      <a:pt x="35" y="71"/>
                      <a:pt x="36" y="72"/>
                      <a:pt x="37" y="72"/>
                    </a:cubicBezTo>
                    <a:cubicBezTo>
                      <a:pt x="37" y="72"/>
                      <a:pt x="37" y="72"/>
                      <a:pt x="37" y="72"/>
                    </a:cubicBezTo>
                    <a:cubicBezTo>
                      <a:pt x="37" y="71"/>
                      <a:pt x="37" y="70"/>
                      <a:pt x="37" y="69"/>
                    </a:cubicBezTo>
                    <a:cubicBezTo>
                      <a:pt x="39" y="73"/>
                      <a:pt x="44" y="73"/>
                      <a:pt x="48" y="74"/>
                    </a:cubicBezTo>
                    <a:cubicBezTo>
                      <a:pt x="56" y="76"/>
                      <a:pt x="65" y="75"/>
                      <a:pt x="72" y="75"/>
                    </a:cubicBezTo>
                    <a:cubicBezTo>
                      <a:pt x="72" y="75"/>
                      <a:pt x="74" y="77"/>
                      <a:pt x="75" y="68"/>
                    </a:cubicBezTo>
                    <a:cubicBezTo>
                      <a:pt x="76" y="59"/>
                      <a:pt x="73" y="59"/>
                      <a:pt x="75" y="55"/>
                    </a:cubicBezTo>
                    <a:cubicBezTo>
                      <a:pt x="77" y="50"/>
                      <a:pt x="73" y="45"/>
                      <a:pt x="75" y="42"/>
                    </a:cubicBezTo>
                    <a:cubicBezTo>
                      <a:pt x="75" y="32"/>
                      <a:pt x="76" y="24"/>
                      <a:pt x="77" y="18"/>
                    </a:cubicBezTo>
                    <a:cubicBezTo>
                      <a:pt x="71" y="10"/>
                      <a:pt x="60" y="5"/>
                      <a:pt x="47" y="2"/>
                    </a:cubicBezTo>
                    <a:cubicBezTo>
                      <a:pt x="34" y="0"/>
                      <a:pt x="20" y="1"/>
                      <a:pt x="11" y="6"/>
                    </a:cubicBezTo>
                    <a:cubicBezTo>
                      <a:pt x="9" y="12"/>
                      <a:pt x="7" y="28"/>
                      <a:pt x="5" y="40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89" name="Freeform 18">
                <a:extLst>
                  <a:ext uri="{FF2B5EF4-FFF2-40B4-BE49-F238E27FC236}">
                    <a16:creationId xmlns:a16="http://schemas.microsoft.com/office/drawing/2014/main" id="{EB6A68F0-EE7D-46AA-B12A-0219365FF8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95" y="2069"/>
                <a:ext cx="619" cy="634"/>
              </a:xfrm>
              <a:custGeom>
                <a:avLst/>
                <a:gdLst>
                  <a:gd name="T0" fmla="*/ 223 w 347"/>
                  <a:gd name="T1" fmla="*/ 718 h 333"/>
                  <a:gd name="T2" fmla="*/ 66 w 347"/>
                  <a:gd name="T3" fmla="*/ 398 h 333"/>
                  <a:gd name="T4" fmla="*/ 45 w 347"/>
                  <a:gd name="T5" fmla="*/ 145 h 333"/>
                  <a:gd name="T6" fmla="*/ 405 w 347"/>
                  <a:gd name="T7" fmla="*/ 105 h 333"/>
                  <a:gd name="T8" fmla="*/ 455 w 347"/>
                  <a:gd name="T9" fmla="*/ 208 h 333"/>
                  <a:gd name="T10" fmla="*/ 564 w 347"/>
                  <a:gd name="T11" fmla="*/ 289 h 333"/>
                  <a:gd name="T12" fmla="*/ 687 w 347"/>
                  <a:gd name="T13" fmla="*/ 518 h 333"/>
                  <a:gd name="T14" fmla="*/ 920 w 347"/>
                  <a:gd name="T15" fmla="*/ 428 h 333"/>
                  <a:gd name="T16" fmla="*/ 1145 w 347"/>
                  <a:gd name="T17" fmla="*/ 69 h 333"/>
                  <a:gd name="T18" fmla="*/ 1368 w 347"/>
                  <a:gd name="T19" fmla="*/ 145 h 333"/>
                  <a:gd name="T20" fmla="*/ 1432 w 347"/>
                  <a:gd name="T21" fmla="*/ 703 h 333"/>
                  <a:gd name="T22" fmla="*/ 1470 w 347"/>
                  <a:gd name="T23" fmla="*/ 862 h 333"/>
                  <a:gd name="T24" fmla="*/ 1482 w 347"/>
                  <a:gd name="T25" fmla="*/ 1199 h 333"/>
                  <a:gd name="T26" fmla="*/ 1543 w 347"/>
                  <a:gd name="T27" fmla="*/ 1344 h 333"/>
                  <a:gd name="T28" fmla="*/ 1645 w 347"/>
                  <a:gd name="T29" fmla="*/ 1679 h 333"/>
                  <a:gd name="T30" fmla="*/ 1759 w 347"/>
                  <a:gd name="T31" fmla="*/ 1910 h 333"/>
                  <a:gd name="T32" fmla="*/ 1903 w 347"/>
                  <a:gd name="T33" fmla="*/ 2277 h 333"/>
                  <a:gd name="T34" fmla="*/ 1600 w 347"/>
                  <a:gd name="T35" fmla="*/ 2153 h 333"/>
                  <a:gd name="T36" fmla="*/ 1457 w 347"/>
                  <a:gd name="T37" fmla="*/ 2117 h 333"/>
                  <a:gd name="T38" fmla="*/ 1356 w 347"/>
                  <a:gd name="T39" fmla="*/ 2001 h 333"/>
                  <a:gd name="T40" fmla="*/ 1145 w 347"/>
                  <a:gd name="T41" fmla="*/ 1841 h 333"/>
                  <a:gd name="T42" fmla="*/ 1044 w 347"/>
                  <a:gd name="T43" fmla="*/ 1649 h 333"/>
                  <a:gd name="T44" fmla="*/ 878 w 347"/>
                  <a:gd name="T45" fmla="*/ 1580 h 333"/>
                  <a:gd name="T46" fmla="*/ 812 w 347"/>
                  <a:gd name="T47" fmla="*/ 1436 h 333"/>
                  <a:gd name="T48" fmla="*/ 715 w 347"/>
                  <a:gd name="T49" fmla="*/ 1380 h 333"/>
                  <a:gd name="T50" fmla="*/ 608 w 347"/>
                  <a:gd name="T51" fmla="*/ 1304 h 333"/>
                  <a:gd name="T52" fmla="*/ 478 w 347"/>
                  <a:gd name="T53" fmla="*/ 1083 h 333"/>
                  <a:gd name="T54" fmla="*/ 301 w 347"/>
                  <a:gd name="T55" fmla="*/ 779 h 33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47" h="333">
                    <a:moveTo>
                      <a:pt x="39" y="104"/>
                    </a:moveTo>
                    <a:cubicBezTo>
                      <a:pt x="23" y="97"/>
                      <a:pt x="18" y="73"/>
                      <a:pt x="12" y="58"/>
                    </a:cubicBezTo>
                    <a:cubicBezTo>
                      <a:pt x="7" y="45"/>
                      <a:pt x="0" y="34"/>
                      <a:pt x="8" y="21"/>
                    </a:cubicBezTo>
                    <a:cubicBezTo>
                      <a:pt x="19" y="3"/>
                      <a:pt x="58" y="0"/>
                      <a:pt x="71" y="15"/>
                    </a:cubicBezTo>
                    <a:cubicBezTo>
                      <a:pt x="75" y="19"/>
                      <a:pt x="75" y="26"/>
                      <a:pt x="80" y="30"/>
                    </a:cubicBezTo>
                    <a:cubicBezTo>
                      <a:pt x="85" y="35"/>
                      <a:pt x="94" y="37"/>
                      <a:pt x="99" y="42"/>
                    </a:cubicBezTo>
                    <a:cubicBezTo>
                      <a:pt x="109" y="50"/>
                      <a:pt x="117" y="62"/>
                      <a:pt x="121" y="75"/>
                    </a:cubicBezTo>
                    <a:cubicBezTo>
                      <a:pt x="127" y="95"/>
                      <a:pt x="149" y="75"/>
                      <a:pt x="162" y="62"/>
                    </a:cubicBezTo>
                    <a:cubicBezTo>
                      <a:pt x="169" y="55"/>
                      <a:pt x="186" y="14"/>
                      <a:pt x="202" y="10"/>
                    </a:cubicBezTo>
                    <a:cubicBezTo>
                      <a:pt x="220" y="5"/>
                      <a:pt x="242" y="13"/>
                      <a:pt x="241" y="21"/>
                    </a:cubicBezTo>
                    <a:cubicBezTo>
                      <a:pt x="239" y="45"/>
                      <a:pt x="248" y="79"/>
                      <a:pt x="252" y="102"/>
                    </a:cubicBezTo>
                    <a:cubicBezTo>
                      <a:pt x="253" y="109"/>
                      <a:pt x="258" y="117"/>
                      <a:pt x="259" y="125"/>
                    </a:cubicBezTo>
                    <a:cubicBezTo>
                      <a:pt x="260" y="142"/>
                      <a:pt x="257" y="161"/>
                      <a:pt x="261" y="174"/>
                    </a:cubicBezTo>
                    <a:cubicBezTo>
                      <a:pt x="263" y="182"/>
                      <a:pt x="270" y="188"/>
                      <a:pt x="272" y="195"/>
                    </a:cubicBezTo>
                    <a:cubicBezTo>
                      <a:pt x="278" y="212"/>
                      <a:pt x="281" y="229"/>
                      <a:pt x="290" y="243"/>
                    </a:cubicBezTo>
                    <a:cubicBezTo>
                      <a:pt x="296" y="253"/>
                      <a:pt x="304" y="267"/>
                      <a:pt x="310" y="277"/>
                    </a:cubicBezTo>
                    <a:cubicBezTo>
                      <a:pt x="315" y="286"/>
                      <a:pt x="347" y="327"/>
                      <a:pt x="335" y="330"/>
                    </a:cubicBezTo>
                    <a:cubicBezTo>
                      <a:pt x="326" y="333"/>
                      <a:pt x="299" y="321"/>
                      <a:pt x="282" y="312"/>
                    </a:cubicBezTo>
                    <a:cubicBezTo>
                      <a:pt x="277" y="308"/>
                      <a:pt x="262" y="310"/>
                      <a:pt x="257" y="307"/>
                    </a:cubicBezTo>
                    <a:cubicBezTo>
                      <a:pt x="246" y="300"/>
                      <a:pt x="246" y="291"/>
                      <a:pt x="239" y="290"/>
                    </a:cubicBezTo>
                    <a:cubicBezTo>
                      <a:pt x="219" y="288"/>
                      <a:pt x="212" y="286"/>
                      <a:pt x="202" y="267"/>
                    </a:cubicBezTo>
                    <a:cubicBezTo>
                      <a:pt x="196" y="257"/>
                      <a:pt x="195" y="245"/>
                      <a:pt x="184" y="239"/>
                    </a:cubicBezTo>
                    <a:cubicBezTo>
                      <a:pt x="174" y="234"/>
                      <a:pt x="160" y="237"/>
                      <a:pt x="155" y="229"/>
                    </a:cubicBezTo>
                    <a:cubicBezTo>
                      <a:pt x="153" y="225"/>
                      <a:pt x="148" y="211"/>
                      <a:pt x="143" y="208"/>
                    </a:cubicBezTo>
                    <a:cubicBezTo>
                      <a:pt x="137" y="206"/>
                      <a:pt x="132" y="202"/>
                      <a:pt x="126" y="200"/>
                    </a:cubicBezTo>
                    <a:cubicBezTo>
                      <a:pt x="120" y="198"/>
                      <a:pt x="112" y="193"/>
                      <a:pt x="107" y="189"/>
                    </a:cubicBezTo>
                    <a:cubicBezTo>
                      <a:pt x="105" y="187"/>
                      <a:pt x="93" y="175"/>
                      <a:pt x="84" y="157"/>
                    </a:cubicBezTo>
                    <a:cubicBezTo>
                      <a:pt x="75" y="141"/>
                      <a:pt x="67" y="111"/>
                      <a:pt x="53" y="113"/>
                    </a:cubicBezTo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0" name="Freeform 19">
                <a:extLst>
                  <a:ext uri="{FF2B5EF4-FFF2-40B4-BE49-F238E27FC236}">
                    <a16:creationId xmlns:a16="http://schemas.microsoft.com/office/drawing/2014/main" id="{D009595C-B2BD-469E-82BA-6CCEE43017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04" y="2193"/>
                <a:ext cx="167" cy="147"/>
              </a:xfrm>
              <a:custGeom>
                <a:avLst/>
                <a:gdLst>
                  <a:gd name="T0" fmla="*/ 66 w 94"/>
                  <a:gd name="T1" fmla="*/ 536 h 77"/>
                  <a:gd name="T2" fmla="*/ 85 w 94"/>
                  <a:gd name="T3" fmla="*/ 346 h 77"/>
                  <a:gd name="T4" fmla="*/ 219 w 94"/>
                  <a:gd name="T5" fmla="*/ 269 h 77"/>
                  <a:gd name="T6" fmla="*/ 382 w 94"/>
                  <a:gd name="T7" fmla="*/ 132 h 77"/>
                  <a:gd name="T8" fmla="*/ 515 w 94"/>
                  <a:gd name="T9" fmla="*/ 0 h 77"/>
                  <a:gd name="T10" fmla="*/ 290 w 94"/>
                  <a:gd name="T11" fmla="*/ 124 h 77"/>
                  <a:gd name="T12" fmla="*/ 215 w 94"/>
                  <a:gd name="T13" fmla="*/ 221 h 77"/>
                  <a:gd name="T14" fmla="*/ 114 w 94"/>
                  <a:gd name="T15" fmla="*/ 229 h 77"/>
                  <a:gd name="T16" fmla="*/ 37 w 94"/>
                  <a:gd name="T17" fmla="*/ 321 h 77"/>
                  <a:gd name="T18" fmla="*/ 0 w 94"/>
                  <a:gd name="T19" fmla="*/ 405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77">
                    <a:moveTo>
                      <a:pt x="12" y="77"/>
                    </a:moveTo>
                    <a:cubicBezTo>
                      <a:pt x="16" y="69"/>
                      <a:pt x="8" y="58"/>
                      <a:pt x="15" y="50"/>
                    </a:cubicBezTo>
                    <a:cubicBezTo>
                      <a:pt x="22" y="44"/>
                      <a:pt x="32" y="44"/>
                      <a:pt x="39" y="39"/>
                    </a:cubicBezTo>
                    <a:cubicBezTo>
                      <a:pt x="47" y="35"/>
                      <a:pt x="61" y="24"/>
                      <a:pt x="68" y="19"/>
                    </a:cubicBezTo>
                    <a:cubicBezTo>
                      <a:pt x="72" y="17"/>
                      <a:pt x="94" y="7"/>
                      <a:pt x="92" y="0"/>
                    </a:cubicBezTo>
                    <a:cubicBezTo>
                      <a:pt x="84" y="5"/>
                      <a:pt x="61" y="14"/>
                      <a:pt x="52" y="18"/>
                    </a:cubicBezTo>
                    <a:cubicBezTo>
                      <a:pt x="45" y="21"/>
                      <a:pt x="40" y="24"/>
                      <a:pt x="38" y="32"/>
                    </a:cubicBezTo>
                    <a:cubicBezTo>
                      <a:pt x="33" y="29"/>
                      <a:pt x="25" y="31"/>
                      <a:pt x="20" y="33"/>
                    </a:cubicBezTo>
                    <a:cubicBezTo>
                      <a:pt x="15" y="36"/>
                      <a:pt x="11" y="41"/>
                      <a:pt x="7" y="46"/>
                    </a:cubicBezTo>
                    <a:cubicBezTo>
                      <a:pt x="4" y="49"/>
                      <a:pt x="3" y="55"/>
                      <a:pt x="0" y="5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1" name="Freeform 20">
                <a:extLst>
                  <a:ext uri="{FF2B5EF4-FFF2-40B4-BE49-F238E27FC236}">
                    <a16:creationId xmlns:a16="http://schemas.microsoft.com/office/drawing/2014/main" id="{FA07F642-278A-49CD-A7F2-1A192395F6B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93" y="1988"/>
                <a:ext cx="364" cy="321"/>
              </a:xfrm>
              <a:custGeom>
                <a:avLst/>
                <a:gdLst>
                  <a:gd name="T0" fmla="*/ 601 w 204"/>
                  <a:gd name="T1" fmla="*/ 1126 h 169"/>
                  <a:gd name="T2" fmla="*/ 666 w 204"/>
                  <a:gd name="T3" fmla="*/ 1043 h 169"/>
                  <a:gd name="T4" fmla="*/ 637 w 204"/>
                  <a:gd name="T5" fmla="*/ 1050 h 169"/>
                  <a:gd name="T6" fmla="*/ 601 w 204"/>
                  <a:gd name="T7" fmla="*/ 1126 h 169"/>
                  <a:gd name="T8" fmla="*/ 1124 w 204"/>
                  <a:gd name="T9" fmla="*/ 707 h 169"/>
                  <a:gd name="T10" fmla="*/ 1080 w 204"/>
                  <a:gd name="T11" fmla="*/ 625 h 169"/>
                  <a:gd name="T12" fmla="*/ 949 w 204"/>
                  <a:gd name="T13" fmla="*/ 513 h 169"/>
                  <a:gd name="T14" fmla="*/ 914 w 204"/>
                  <a:gd name="T15" fmla="*/ 425 h 169"/>
                  <a:gd name="T16" fmla="*/ 853 w 204"/>
                  <a:gd name="T17" fmla="*/ 357 h 169"/>
                  <a:gd name="T18" fmla="*/ 658 w 204"/>
                  <a:gd name="T19" fmla="*/ 47 h 169"/>
                  <a:gd name="T20" fmla="*/ 541 w 204"/>
                  <a:gd name="T21" fmla="*/ 28 h 169"/>
                  <a:gd name="T22" fmla="*/ 443 w 204"/>
                  <a:gd name="T23" fmla="*/ 0 h 169"/>
                  <a:gd name="T24" fmla="*/ 305 w 204"/>
                  <a:gd name="T25" fmla="*/ 40 h 169"/>
                  <a:gd name="T26" fmla="*/ 125 w 204"/>
                  <a:gd name="T27" fmla="*/ 101 h 169"/>
                  <a:gd name="T28" fmla="*/ 7 w 204"/>
                  <a:gd name="T29" fmla="*/ 268 h 169"/>
                  <a:gd name="T30" fmla="*/ 16 w 204"/>
                  <a:gd name="T31" fmla="*/ 376 h 169"/>
                  <a:gd name="T32" fmla="*/ 29 w 204"/>
                  <a:gd name="T33" fmla="*/ 494 h 169"/>
                  <a:gd name="T34" fmla="*/ 37 w 204"/>
                  <a:gd name="T35" fmla="*/ 577 h 169"/>
                  <a:gd name="T36" fmla="*/ 73 w 204"/>
                  <a:gd name="T37" fmla="*/ 670 h 169"/>
                  <a:gd name="T38" fmla="*/ 102 w 204"/>
                  <a:gd name="T39" fmla="*/ 754 h 169"/>
                  <a:gd name="T40" fmla="*/ 118 w 204"/>
                  <a:gd name="T41" fmla="*/ 822 h 169"/>
                  <a:gd name="T42" fmla="*/ 211 w 204"/>
                  <a:gd name="T43" fmla="*/ 982 h 169"/>
                  <a:gd name="T44" fmla="*/ 277 w 204"/>
                  <a:gd name="T45" fmla="*/ 1060 h 169"/>
                  <a:gd name="T46" fmla="*/ 346 w 204"/>
                  <a:gd name="T47" fmla="*/ 1130 h 169"/>
                  <a:gd name="T48" fmla="*/ 426 w 204"/>
                  <a:gd name="T49" fmla="*/ 1143 h 169"/>
                  <a:gd name="T50" fmla="*/ 666 w 204"/>
                  <a:gd name="T51" fmla="*/ 1043 h 169"/>
                  <a:gd name="T52" fmla="*/ 674 w 204"/>
                  <a:gd name="T53" fmla="*/ 1035 h 169"/>
                  <a:gd name="T54" fmla="*/ 848 w 204"/>
                  <a:gd name="T55" fmla="*/ 931 h 169"/>
                  <a:gd name="T56" fmla="*/ 1028 w 204"/>
                  <a:gd name="T57" fmla="*/ 822 h 169"/>
                  <a:gd name="T58" fmla="*/ 1146 w 204"/>
                  <a:gd name="T59" fmla="*/ 686 h 169"/>
                  <a:gd name="T60" fmla="*/ 1158 w 204"/>
                  <a:gd name="T61" fmla="*/ 663 h 169"/>
                  <a:gd name="T62" fmla="*/ 1124 w 204"/>
                  <a:gd name="T63" fmla="*/ 707 h 1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04" h="169">
                    <a:moveTo>
                      <a:pt x="106" y="164"/>
                    </a:moveTo>
                    <a:cubicBezTo>
                      <a:pt x="110" y="160"/>
                      <a:pt x="113" y="156"/>
                      <a:pt x="117" y="152"/>
                    </a:cubicBezTo>
                    <a:cubicBezTo>
                      <a:pt x="115" y="153"/>
                      <a:pt x="114" y="153"/>
                      <a:pt x="112" y="153"/>
                    </a:cubicBezTo>
                    <a:cubicBezTo>
                      <a:pt x="108" y="152"/>
                      <a:pt x="106" y="158"/>
                      <a:pt x="106" y="164"/>
                    </a:cubicBezTo>
                    <a:close/>
                    <a:moveTo>
                      <a:pt x="198" y="103"/>
                    </a:moveTo>
                    <a:cubicBezTo>
                      <a:pt x="186" y="119"/>
                      <a:pt x="193" y="102"/>
                      <a:pt x="190" y="91"/>
                    </a:cubicBezTo>
                    <a:cubicBezTo>
                      <a:pt x="192" y="81"/>
                      <a:pt x="173" y="82"/>
                      <a:pt x="167" y="75"/>
                    </a:cubicBezTo>
                    <a:cubicBezTo>
                      <a:pt x="164" y="71"/>
                      <a:pt x="163" y="66"/>
                      <a:pt x="161" y="62"/>
                    </a:cubicBezTo>
                    <a:cubicBezTo>
                      <a:pt x="158" y="57"/>
                      <a:pt x="154" y="56"/>
                      <a:pt x="150" y="52"/>
                    </a:cubicBezTo>
                    <a:cubicBezTo>
                      <a:pt x="137" y="40"/>
                      <a:pt x="136" y="14"/>
                      <a:pt x="116" y="7"/>
                    </a:cubicBezTo>
                    <a:cubicBezTo>
                      <a:pt x="112" y="5"/>
                      <a:pt x="102" y="5"/>
                      <a:pt x="95" y="4"/>
                    </a:cubicBezTo>
                    <a:cubicBezTo>
                      <a:pt x="88" y="3"/>
                      <a:pt x="83" y="0"/>
                      <a:pt x="78" y="0"/>
                    </a:cubicBezTo>
                    <a:cubicBezTo>
                      <a:pt x="69" y="1"/>
                      <a:pt x="63" y="4"/>
                      <a:pt x="54" y="6"/>
                    </a:cubicBezTo>
                    <a:cubicBezTo>
                      <a:pt x="45" y="8"/>
                      <a:pt x="29" y="11"/>
                      <a:pt x="22" y="15"/>
                    </a:cubicBezTo>
                    <a:cubicBezTo>
                      <a:pt x="13" y="20"/>
                      <a:pt x="4" y="29"/>
                      <a:pt x="1" y="39"/>
                    </a:cubicBezTo>
                    <a:cubicBezTo>
                      <a:pt x="1" y="47"/>
                      <a:pt x="3" y="50"/>
                      <a:pt x="3" y="55"/>
                    </a:cubicBezTo>
                    <a:cubicBezTo>
                      <a:pt x="3" y="61"/>
                      <a:pt x="0" y="65"/>
                      <a:pt x="5" y="72"/>
                    </a:cubicBezTo>
                    <a:cubicBezTo>
                      <a:pt x="10" y="79"/>
                      <a:pt x="7" y="77"/>
                      <a:pt x="7" y="84"/>
                    </a:cubicBezTo>
                    <a:cubicBezTo>
                      <a:pt x="7" y="92"/>
                      <a:pt x="9" y="92"/>
                      <a:pt x="13" y="98"/>
                    </a:cubicBezTo>
                    <a:cubicBezTo>
                      <a:pt x="17" y="104"/>
                      <a:pt x="16" y="104"/>
                      <a:pt x="18" y="110"/>
                    </a:cubicBezTo>
                    <a:cubicBezTo>
                      <a:pt x="20" y="115"/>
                      <a:pt x="17" y="113"/>
                      <a:pt x="21" y="120"/>
                    </a:cubicBezTo>
                    <a:cubicBezTo>
                      <a:pt x="26" y="127"/>
                      <a:pt x="31" y="136"/>
                      <a:pt x="37" y="143"/>
                    </a:cubicBezTo>
                    <a:cubicBezTo>
                      <a:pt x="43" y="151"/>
                      <a:pt x="44" y="153"/>
                      <a:pt x="49" y="155"/>
                    </a:cubicBezTo>
                    <a:cubicBezTo>
                      <a:pt x="55" y="157"/>
                      <a:pt x="55" y="164"/>
                      <a:pt x="61" y="165"/>
                    </a:cubicBezTo>
                    <a:cubicBezTo>
                      <a:pt x="67" y="166"/>
                      <a:pt x="68" y="169"/>
                      <a:pt x="75" y="167"/>
                    </a:cubicBezTo>
                    <a:cubicBezTo>
                      <a:pt x="84" y="168"/>
                      <a:pt x="95" y="150"/>
                      <a:pt x="117" y="152"/>
                    </a:cubicBezTo>
                    <a:cubicBezTo>
                      <a:pt x="118" y="152"/>
                      <a:pt x="118" y="151"/>
                      <a:pt x="119" y="151"/>
                    </a:cubicBezTo>
                    <a:cubicBezTo>
                      <a:pt x="127" y="143"/>
                      <a:pt x="138" y="139"/>
                      <a:pt x="149" y="136"/>
                    </a:cubicBezTo>
                    <a:cubicBezTo>
                      <a:pt x="159" y="134"/>
                      <a:pt x="172" y="126"/>
                      <a:pt x="181" y="120"/>
                    </a:cubicBezTo>
                    <a:cubicBezTo>
                      <a:pt x="186" y="116"/>
                      <a:pt x="200" y="106"/>
                      <a:pt x="202" y="100"/>
                    </a:cubicBezTo>
                    <a:cubicBezTo>
                      <a:pt x="203" y="99"/>
                      <a:pt x="203" y="98"/>
                      <a:pt x="204" y="97"/>
                    </a:cubicBezTo>
                    <a:cubicBezTo>
                      <a:pt x="202" y="98"/>
                      <a:pt x="200" y="100"/>
                      <a:pt x="198" y="103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2" name="Freeform 21">
                <a:extLst>
                  <a:ext uri="{FF2B5EF4-FFF2-40B4-BE49-F238E27FC236}">
                    <a16:creationId xmlns:a16="http://schemas.microsoft.com/office/drawing/2014/main" id="{52818600-26EE-48B8-A0CC-5D29356087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59" y="1868"/>
                <a:ext cx="192" cy="169"/>
              </a:xfrm>
              <a:custGeom>
                <a:avLst/>
                <a:gdLst>
                  <a:gd name="T0" fmla="*/ 332 w 108"/>
                  <a:gd name="T1" fmla="*/ 76 h 89"/>
                  <a:gd name="T2" fmla="*/ 130 w 108"/>
                  <a:gd name="T3" fmla="*/ 15 h 89"/>
                  <a:gd name="T4" fmla="*/ 12 w 108"/>
                  <a:gd name="T5" fmla="*/ 89 h 89"/>
                  <a:gd name="T6" fmla="*/ 158 w 108"/>
                  <a:gd name="T7" fmla="*/ 260 h 89"/>
                  <a:gd name="T8" fmla="*/ 281 w 108"/>
                  <a:gd name="T9" fmla="*/ 372 h 89"/>
                  <a:gd name="T10" fmla="*/ 377 w 108"/>
                  <a:gd name="T11" fmla="*/ 577 h 89"/>
                  <a:gd name="T12" fmla="*/ 492 w 108"/>
                  <a:gd name="T13" fmla="*/ 534 h 89"/>
                  <a:gd name="T14" fmla="*/ 304 w 108"/>
                  <a:gd name="T15" fmla="*/ 68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89">
                    <a:moveTo>
                      <a:pt x="59" y="11"/>
                    </a:moveTo>
                    <a:cubicBezTo>
                      <a:pt x="43" y="7"/>
                      <a:pt x="39" y="1"/>
                      <a:pt x="23" y="2"/>
                    </a:cubicBezTo>
                    <a:cubicBezTo>
                      <a:pt x="15" y="2"/>
                      <a:pt x="0" y="0"/>
                      <a:pt x="2" y="13"/>
                    </a:cubicBezTo>
                    <a:cubicBezTo>
                      <a:pt x="3" y="24"/>
                      <a:pt x="20" y="33"/>
                      <a:pt x="28" y="38"/>
                    </a:cubicBezTo>
                    <a:cubicBezTo>
                      <a:pt x="36" y="43"/>
                      <a:pt x="44" y="47"/>
                      <a:pt x="50" y="54"/>
                    </a:cubicBezTo>
                    <a:cubicBezTo>
                      <a:pt x="57" y="62"/>
                      <a:pt x="56" y="79"/>
                      <a:pt x="67" y="84"/>
                    </a:cubicBezTo>
                    <a:cubicBezTo>
                      <a:pt x="76" y="89"/>
                      <a:pt x="81" y="83"/>
                      <a:pt x="88" y="78"/>
                    </a:cubicBezTo>
                    <a:cubicBezTo>
                      <a:pt x="108" y="66"/>
                      <a:pt x="83" y="21"/>
                      <a:pt x="54" y="10"/>
                    </a:cubicBezTo>
                  </a:path>
                </a:pathLst>
              </a:custGeom>
              <a:solidFill>
                <a:srgbClr val="E29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3" name="Freeform 22">
                <a:extLst>
                  <a:ext uri="{FF2B5EF4-FFF2-40B4-BE49-F238E27FC236}">
                    <a16:creationId xmlns:a16="http://schemas.microsoft.com/office/drawing/2014/main" id="{7F5E762C-3667-4891-9206-8512C82CF4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16" y="2041"/>
                <a:ext cx="250" cy="192"/>
              </a:xfrm>
              <a:custGeom>
                <a:avLst/>
                <a:gdLst>
                  <a:gd name="T0" fmla="*/ 536 w 140"/>
                  <a:gd name="T1" fmla="*/ 8 h 101"/>
                  <a:gd name="T2" fmla="*/ 571 w 140"/>
                  <a:gd name="T3" fmla="*/ 36 h 101"/>
                  <a:gd name="T4" fmla="*/ 689 w 140"/>
                  <a:gd name="T5" fmla="*/ 289 h 101"/>
                  <a:gd name="T6" fmla="*/ 775 w 140"/>
                  <a:gd name="T7" fmla="*/ 494 h 101"/>
                  <a:gd name="T8" fmla="*/ 638 w 140"/>
                  <a:gd name="T9" fmla="*/ 586 h 101"/>
                  <a:gd name="T10" fmla="*/ 386 w 140"/>
                  <a:gd name="T11" fmla="*/ 694 h 101"/>
                  <a:gd name="T12" fmla="*/ 280 w 140"/>
                  <a:gd name="T13" fmla="*/ 528 h 101"/>
                  <a:gd name="T14" fmla="*/ 202 w 140"/>
                  <a:gd name="T15" fmla="*/ 413 h 101"/>
                  <a:gd name="T16" fmla="*/ 73 w 140"/>
                  <a:gd name="T17" fmla="*/ 321 h 101"/>
                  <a:gd name="T18" fmla="*/ 455 w 140"/>
                  <a:gd name="T19" fmla="*/ 29 h 101"/>
                  <a:gd name="T20" fmla="*/ 536 w 140"/>
                  <a:gd name="T21" fmla="*/ 8 h 1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101">
                    <a:moveTo>
                      <a:pt x="94" y="1"/>
                    </a:moveTo>
                    <a:cubicBezTo>
                      <a:pt x="96" y="2"/>
                      <a:pt x="98" y="3"/>
                      <a:pt x="100" y="5"/>
                    </a:cubicBezTo>
                    <a:cubicBezTo>
                      <a:pt x="109" y="16"/>
                      <a:pt x="112" y="31"/>
                      <a:pt x="121" y="42"/>
                    </a:cubicBezTo>
                    <a:cubicBezTo>
                      <a:pt x="131" y="54"/>
                      <a:pt x="140" y="65"/>
                      <a:pt x="136" y="72"/>
                    </a:cubicBezTo>
                    <a:cubicBezTo>
                      <a:pt x="133" y="77"/>
                      <a:pt x="119" y="81"/>
                      <a:pt x="112" y="85"/>
                    </a:cubicBezTo>
                    <a:cubicBezTo>
                      <a:pt x="101" y="92"/>
                      <a:pt x="82" y="101"/>
                      <a:pt x="68" y="101"/>
                    </a:cubicBezTo>
                    <a:cubicBezTo>
                      <a:pt x="53" y="101"/>
                      <a:pt x="54" y="87"/>
                      <a:pt x="49" y="77"/>
                    </a:cubicBezTo>
                    <a:cubicBezTo>
                      <a:pt x="46" y="70"/>
                      <a:pt x="41" y="64"/>
                      <a:pt x="35" y="60"/>
                    </a:cubicBezTo>
                    <a:cubicBezTo>
                      <a:pt x="27" y="55"/>
                      <a:pt x="18" y="58"/>
                      <a:pt x="13" y="47"/>
                    </a:cubicBezTo>
                    <a:cubicBezTo>
                      <a:pt x="0" y="14"/>
                      <a:pt x="64" y="26"/>
                      <a:pt x="80" y="4"/>
                    </a:cubicBezTo>
                    <a:cubicBezTo>
                      <a:pt x="82" y="2"/>
                      <a:pt x="90" y="0"/>
                      <a:pt x="94" y="1"/>
                    </a:cubicBezTo>
                    <a:close/>
                  </a:path>
                </a:pathLst>
              </a:custGeom>
              <a:solidFill>
                <a:srgbClr val="E29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4" name="Freeform 23">
                <a:extLst>
                  <a:ext uri="{FF2B5EF4-FFF2-40B4-BE49-F238E27FC236}">
                    <a16:creationId xmlns:a16="http://schemas.microsoft.com/office/drawing/2014/main" id="{80709F11-08DF-4B72-85D1-D1E538CE07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84" y="1951"/>
                <a:ext cx="60" cy="92"/>
              </a:xfrm>
              <a:custGeom>
                <a:avLst/>
                <a:gdLst>
                  <a:gd name="T0" fmla="*/ 0 w 34"/>
                  <a:gd name="T1" fmla="*/ 56 h 48"/>
                  <a:gd name="T2" fmla="*/ 180 w 34"/>
                  <a:gd name="T3" fmla="*/ 132 h 48"/>
                  <a:gd name="T4" fmla="*/ 159 w 34"/>
                  <a:gd name="T5" fmla="*/ 276 h 48"/>
                  <a:gd name="T6" fmla="*/ 37 w 34"/>
                  <a:gd name="T7" fmla="*/ 337 h 48"/>
                  <a:gd name="T8" fmla="*/ 56 w 34"/>
                  <a:gd name="T9" fmla="*/ 12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8">
                    <a:moveTo>
                      <a:pt x="0" y="8"/>
                    </a:moveTo>
                    <a:cubicBezTo>
                      <a:pt x="11" y="19"/>
                      <a:pt x="29" y="0"/>
                      <a:pt x="33" y="19"/>
                    </a:cubicBezTo>
                    <a:cubicBezTo>
                      <a:pt x="34" y="26"/>
                      <a:pt x="34" y="36"/>
                      <a:pt x="29" y="39"/>
                    </a:cubicBezTo>
                    <a:cubicBezTo>
                      <a:pt x="21" y="44"/>
                      <a:pt x="13" y="38"/>
                      <a:pt x="7" y="48"/>
                    </a:cubicBezTo>
                    <a:cubicBezTo>
                      <a:pt x="15" y="39"/>
                      <a:pt x="24" y="24"/>
                      <a:pt x="10" y="17"/>
                    </a:cubicBezTo>
                  </a:path>
                </a:pathLst>
              </a:custGeom>
              <a:solidFill>
                <a:srgbClr val="E29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5" name="Freeform 24">
                <a:extLst>
                  <a:ext uri="{FF2B5EF4-FFF2-40B4-BE49-F238E27FC236}">
                    <a16:creationId xmlns:a16="http://schemas.microsoft.com/office/drawing/2014/main" id="{B2AE5273-E767-4E04-9F92-D4DB45EB91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91" y="1835"/>
                <a:ext cx="27" cy="37"/>
              </a:xfrm>
              <a:custGeom>
                <a:avLst/>
                <a:gdLst>
                  <a:gd name="T0" fmla="*/ 36 w 15"/>
                  <a:gd name="T1" fmla="*/ 16 h 19"/>
                  <a:gd name="T2" fmla="*/ 16 w 15"/>
                  <a:gd name="T3" fmla="*/ 103 h 19"/>
                  <a:gd name="T4" fmla="*/ 74 w 15"/>
                  <a:gd name="T5" fmla="*/ 53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6" y="2"/>
                    </a:moveTo>
                    <a:cubicBezTo>
                      <a:pt x="0" y="0"/>
                      <a:pt x="1" y="12"/>
                      <a:pt x="3" y="14"/>
                    </a:cubicBezTo>
                    <a:cubicBezTo>
                      <a:pt x="8" y="19"/>
                      <a:pt x="15" y="13"/>
                      <a:pt x="13" y="7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6" name="Freeform 25">
                <a:extLst>
                  <a:ext uri="{FF2B5EF4-FFF2-40B4-BE49-F238E27FC236}">
                    <a16:creationId xmlns:a16="http://schemas.microsoft.com/office/drawing/2014/main" id="{BD071EF0-919B-4C05-B9EF-2C2BCC52F1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0" y="2587"/>
                <a:ext cx="232" cy="382"/>
              </a:xfrm>
              <a:custGeom>
                <a:avLst/>
                <a:gdLst>
                  <a:gd name="T0" fmla="*/ 318 w 130"/>
                  <a:gd name="T1" fmla="*/ 344 h 201"/>
                  <a:gd name="T2" fmla="*/ 318 w 130"/>
                  <a:gd name="T3" fmla="*/ 344 h 201"/>
                  <a:gd name="T4" fmla="*/ 0 w 130"/>
                  <a:gd name="T5" fmla="*/ 0 h 201"/>
                  <a:gd name="T6" fmla="*/ 36 w 130"/>
                  <a:gd name="T7" fmla="*/ 412 h 201"/>
                  <a:gd name="T8" fmla="*/ 45 w 130"/>
                  <a:gd name="T9" fmla="*/ 1275 h 201"/>
                  <a:gd name="T10" fmla="*/ 52 w 130"/>
                  <a:gd name="T11" fmla="*/ 1275 h 201"/>
                  <a:gd name="T12" fmla="*/ 45 w 130"/>
                  <a:gd name="T13" fmla="*/ 1283 h 201"/>
                  <a:gd name="T14" fmla="*/ 393 w 130"/>
                  <a:gd name="T15" fmla="*/ 1380 h 201"/>
                  <a:gd name="T16" fmla="*/ 739 w 130"/>
                  <a:gd name="T17" fmla="*/ 1283 h 201"/>
                  <a:gd name="T18" fmla="*/ 739 w 130"/>
                  <a:gd name="T19" fmla="*/ 1275 h 201"/>
                  <a:gd name="T20" fmla="*/ 739 w 130"/>
                  <a:gd name="T21" fmla="*/ 1275 h 201"/>
                  <a:gd name="T22" fmla="*/ 739 w 130"/>
                  <a:gd name="T23" fmla="*/ 694 h 201"/>
                  <a:gd name="T24" fmla="*/ 675 w 130"/>
                  <a:gd name="T25" fmla="*/ 665 h 201"/>
                  <a:gd name="T26" fmla="*/ 318 w 130"/>
                  <a:gd name="T27" fmla="*/ 344 h 2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01">
                    <a:moveTo>
                      <a:pt x="56" y="50"/>
                    </a:moveTo>
                    <a:cubicBezTo>
                      <a:pt x="56" y="50"/>
                      <a:pt x="56" y="50"/>
                      <a:pt x="56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3" y="22"/>
                      <a:pt x="6" y="43"/>
                      <a:pt x="6" y="60"/>
                    </a:cubicBezTo>
                    <a:cubicBezTo>
                      <a:pt x="6" y="122"/>
                      <a:pt x="8" y="147"/>
                      <a:pt x="8" y="186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9" y="187"/>
                      <a:pt x="8" y="187"/>
                      <a:pt x="8" y="187"/>
                    </a:cubicBezTo>
                    <a:cubicBezTo>
                      <a:pt x="8" y="195"/>
                      <a:pt x="36" y="201"/>
                      <a:pt x="69" y="201"/>
                    </a:cubicBezTo>
                    <a:cubicBezTo>
                      <a:pt x="103" y="201"/>
                      <a:pt x="130" y="195"/>
                      <a:pt x="130" y="187"/>
                    </a:cubicBezTo>
                    <a:cubicBezTo>
                      <a:pt x="130" y="187"/>
                      <a:pt x="130" y="187"/>
                      <a:pt x="130" y="186"/>
                    </a:cubicBezTo>
                    <a:cubicBezTo>
                      <a:pt x="130" y="186"/>
                      <a:pt x="130" y="186"/>
                      <a:pt x="130" y="186"/>
                    </a:cubicBezTo>
                    <a:cubicBezTo>
                      <a:pt x="130" y="101"/>
                      <a:pt x="130" y="101"/>
                      <a:pt x="130" y="101"/>
                    </a:cubicBezTo>
                    <a:cubicBezTo>
                      <a:pt x="126" y="100"/>
                      <a:pt x="123" y="98"/>
                      <a:pt x="119" y="97"/>
                    </a:cubicBezTo>
                    <a:cubicBezTo>
                      <a:pt x="99" y="87"/>
                      <a:pt x="77" y="72"/>
                      <a:pt x="56" y="5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7" name="Freeform 26">
                <a:extLst>
                  <a:ext uri="{FF2B5EF4-FFF2-40B4-BE49-F238E27FC236}">
                    <a16:creationId xmlns:a16="http://schemas.microsoft.com/office/drawing/2014/main" id="{793D9EBE-7128-48CF-A79F-02E7891494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2" y="2606"/>
                <a:ext cx="222" cy="361"/>
              </a:xfrm>
              <a:custGeom>
                <a:avLst/>
                <a:gdLst>
                  <a:gd name="T0" fmla="*/ 682 w 124"/>
                  <a:gd name="T1" fmla="*/ 638 h 190"/>
                  <a:gd name="T2" fmla="*/ 666 w 124"/>
                  <a:gd name="T3" fmla="*/ 1207 h 190"/>
                  <a:gd name="T4" fmla="*/ 231 w 124"/>
                  <a:gd name="T5" fmla="*/ 1243 h 190"/>
                  <a:gd name="T6" fmla="*/ 568 w 124"/>
                  <a:gd name="T7" fmla="*/ 1043 h 190"/>
                  <a:gd name="T8" fmla="*/ 494 w 124"/>
                  <a:gd name="T9" fmla="*/ 671 h 190"/>
                  <a:gd name="T10" fmla="*/ 0 w 124"/>
                  <a:gd name="T11" fmla="*/ 0 h 190"/>
                  <a:gd name="T12" fmla="*/ 385 w 124"/>
                  <a:gd name="T13" fmla="*/ 397 h 190"/>
                  <a:gd name="T14" fmla="*/ 682 w 124"/>
                  <a:gd name="T15" fmla="*/ 638 h 1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90">
                    <a:moveTo>
                      <a:pt x="119" y="93"/>
                    </a:moveTo>
                    <a:cubicBezTo>
                      <a:pt x="118" y="112"/>
                      <a:pt x="124" y="165"/>
                      <a:pt x="116" y="176"/>
                    </a:cubicBezTo>
                    <a:cubicBezTo>
                      <a:pt x="107" y="190"/>
                      <a:pt x="55" y="185"/>
                      <a:pt x="40" y="181"/>
                    </a:cubicBezTo>
                    <a:cubicBezTo>
                      <a:pt x="58" y="184"/>
                      <a:pt x="90" y="168"/>
                      <a:pt x="99" y="152"/>
                    </a:cubicBezTo>
                    <a:cubicBezTo>
                      <a:pt x="110" y="132"/>
                      <a:pt x="99" y="113"/>
                      <a:pt x="86" y="98"/>
                    </a:cubicBezTo>
                    <a:cubicBezTo>
                      <a:pt x="65" y="74"/>
                      <a:pt x="6" y="36"/>
                      <a:pt x="0" y="0"/>
                    </a:cubicBezTo>
                    <a:cubicBezTo>
                      <a:pt x="12" y="18"/>
                      <a:pt x="52" y="44"/>
                      <a:pt x="67" y="58"/>
                    </a:cubicBezTo>
                    <a:cubicBezTo>
                      <a:pt x="80" y="71"/>
                      <a:pt x="100" y="95"/>
                      <a:pt x="119" y="9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8" name="Freeform 27">
                <a:extLst>
                  <a:ext uri="{FF2B5EF4-FFF2-40B4-BE49-F238E27FC236}">
                    <a16:creationId xmlns:a16="http://schemas.microsoft.com/office/drawing/2014/main" id="{FE139EB5-E312-4E87-A78E-300B1D60307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483" y="1759"/>
                <a:ext cx="170" cy="253"/>
              </a:xfrm>
              <a:custGeom>
                <a:avLst/>
                <a:gdLst>
                  <a:gd name="T0" fmla="*/ 419 w 95"/>
                  <a:gd name="T1" fmla="*/ 329 h 133"/>
                  <a:gd name="T2" fmla="*/ 218 w 95"/>
                  <a:gd name="T3" fmla="*/ 388 h 133"/>
                  <a:gd name="T4" fmla="*/ 285 w 95"/>
                  <a:gd name="T5" fmla="*/ 573 h 133"/>
                  <a:gd name="T6" fmla="*/ 356 w 95"/>
                  <a:gd name="T7" fmla="*/ 915 h 133"/>
                  <a:gd name="T8" fmla="*/ 356 w 95"/>
                  <a:gd name="T9" fmla="*/ 915 h 133"/>
                  <a:gd name="T10" fmla="*/ 478 w 95"/>
                  <a:gd name="T11" fmla="*/ 565 h 133"/>
                  <a:gd name="T12" fmla="*/ 419 w 95"/>
                  <a:gd name="T13" fmla="*/ 329 h 133"/>
                  <a:gd name="T14" fmla="*/ 320 w 95"/>
                  <a:gd name="T15" fmla="*/ 0 h 133"/>
                  <a:gd name="T16" fmla="*/ 0 w 95"/>
                  <a:gd name="T17" fmla="*/ 105 h 133"/>
                  <a:gd name="T18" fmla="*/ 202 w 95"/>
                  <a:gd name="T19" fmla="*/ 344 h 133"/>
                  <a:gd name="T20" fmla="*/ 369 w 95"/>
                  <a:gd name="T21" fmla="*/ 221 h 133"/>
                  <a:gd name="T22" fmla="*/ 320 w 95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133">
                    <a:moveTo>
                      <a:pt x="73" y="48"/>
                    </a:moveTo>
                    <a:cubicBezTo>
                      <a:pt x="65" y="48"/>
                      <a:pt x="59" y="49"/>
                      <a:pt x="38" y="56"/>
                    </a:cubicBezTo>
                    <a:cubicBezTo>
                      <a:pt x="43" y="64"/>
                      <a:pt x="47" y="73"/>
                      <a:pt x="50" y="83"/>
                    </a:cubicBezTo>
                    <a:cubicBezTo>
                      <a:pt x="56" y="107"/>
                      <a:pt x="55" y="113"/>
                      <a:pt x="62" y="133"/>
                    </a:cubicBezTo>
                    <a:cubicBezTo>
                      <a:pt x="62" y="133"/>
                      <a:pt x="62" y="133"/>
                      <a:pt x="62" y="133"/>
                    </a:cubicBezTo>
                    <a:cubicBezTo>
                      <a:pt x="57" y="111"/>
                      <a:pt x="71" y="89"/>
                      <a:pt x="83" y="82"/>
                    </a:cubicBezTo>
                    <a:cubicBezTo>
                      <a:pt x="95" y="75"/>
                      <a:pt x="84" y="49"/>
                      <a:pt x="73" y="48"/>
                    </a:cubicBezTo>
                    <a:close/>
                    <a:moveTo>
                      <a:pt x="56" y="0"/>
                    </a:moveTo>
                    <a:cubicBezTo>
                      <a:pt x="56" y="0"/>
                      <a:pt x="20" y="2"/>
                      <a:pt x="0" y="15"/>
                    </a:cubicBezTo>
                    <a:cubicBezTo>
                      <a:pt x="9" y="21"/>
                      <a:pt x="24" y="33"/>
                      <a:pt x="35" y="50"/>
                    </a:cubicBezTo>
                    <a:cubicBezTo>
                      <a:pt x="39" y="45"/>
                      <a:pt x="49" y="40"/>
                      <a:pt x="64" y="32"/>
                    </a:cubicBezTo>
                    <a:cubicBezTo>
                      <a:pt x="70" y="26"/>
                      <a:pt x="70" y="6"/>
                      <a:pt x="56" y="0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99" name="Freeform 28">
                <a:extLst>
                  <a:ext uri="{FF2B5EF4-FFF2-40B4-BE49-F238E27FC236}">
                    <a16:creationId xmlns:a16="http://schemas.microsoft.com/office/drawing/2014/main" id="{E3E27950-5F6B-44AB-80E6-D820CEDF51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8" y="1761"/>
                <a:ext cx="268" cy="324"/>
              </a:xfrm>
              <a:custGeom>
                <a:avLst/>
                <a:gdLst>
                  <a:gd name="T0" fmla="*/ 239 w 150"/>
                  <a:gd name="T1" fmla="*/ 473 h 170"/>
                  <a:gd name="T2" fmla="*/ 491 w 150"/>
                  <a:gd name="T3" fmla="*/ 505 h 170"/>
                  <a:gd name="T4" fmla="*/ 581 w 150"/>
                  <a:gd name="T5" fmla="*/ 574 h 170"/>
                  <a:gd name="T6" fmla="*/ 654 w 150"/>
                  <a:gd name="T7" fmla="*/ 618 h 170"/>
                  <a:gd name="T8" fmla="*/ 683 w 150"/>
                  <a:gd name="T9" fmla="*/ 473 h 170"/>
                  <a:gd name="T10" fmla="*/ 741 w 150"/>
                  <a:gd name="T11" fmla="*/ 313 h 170"/>
                  <a:gd name="T12" fmla="*/ 856 w 150"/>
                  <a:gd name="T13" fmla="*/ 0 h 170"/>
                  <a:gd name="T14" fmla="*/ 549 w 150"/>
                  <a:gd name="T15" fmla="*/ 337 h 170"/>
                  <a:gd name="T16" fmla="*/ 147 w 150"/>
                  <a:gd name="T17" fmla="*/ 450 h 170"/>
                  <a:gd name="T18" fmla="*/ 36 w 150"/>
                  <a:gd name="T19" fmla="*/ 726 h 170"/>
                  <a:gd name="T20" fmla="*/ 23 w 150"/>
                  <a:gd name="T21" fmla="*/ 942 h 170"/>
                  <a:gd name="T22" fmla="*/ 23 w 150"/>
                  <a:gd name="T23" fmla="*/ 1178 h 170"/>
                  <a:gd name="T24" fmla="*/ 64 w 150"/>
                  <a:gd name="T25" fmla="*/ 942 h 170"/>
                  <a:gd name="T26" fmla="*/ 86 w 150"/>
                  <a:gd name="T27" fmla="*/ 810 h 170"/>
                  <a:gd name="T28" fmla="*/ 102 w 150"/>
                  <a:gd name="T29" fmla="*/ 574 h 1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170">
                    <a:moveTo>
                      <a:pt x="42" y="68"/>
                    </a:moveTo>
                    <a:cubicBezTo>
                      <a:pt x="57" y="65"/>
                      <a:pt x="72" y="66"/>
                      <a:pt x="86" y="73"/>
                    </a:cubicBezTo>
                    <a:cubicBezTo>
                      <a:pt x="92" y="75"/>
                      <a:pt x="97" y="78"/>
                      <a:pt x="102" y="83"/>
                    </a:cubicBezTo>
                    <a:cubicBezTo>
                      <a:pt x="107" y="87"/>
                      <a:pt x="110" y="95"/>
                      <a:pt x="115" y="89"/>
                    </a:cubicBezTo>
                    <a:cubicBezTo>
                      <a:pt x="117" y="86"/>
                      <a:pt x="118" y="73"/>
                      <a:pt x="120" y="68"/>
                    </a:cubicBezTo>
                    <a:cubicBezTo>
                      <a:pt x="123" y="60"/>
                      <a:pt x="126" y="53"/>
                      <a:pt x="130" y="45"/>
                    </a:cubicBezTo>
                    <a:cubicBezTo>
                      <a:pt x="136" y="30"/>
                      <a:pt x="146" y="15"/>
                      <a:pt x="150" y="0"/>
                    </a:cubicBezTo>
                    <a:cubicBezTo>
                      <a:pt x="131" y="21"/>
                      <a:pt x="127" y="45"/>
                      <a:pt x="96" y="49"/>
                    </a:cubicBezTo>
                    <a:cubicBezTo>
                      <a:pt x="72" y="53"/>
                      <a:pt x="46" y="50"/>
                      <a:pt x="26" y="65"/>
                    </a:cubicBezTo>
                    <a:cubicBezTo>
                      <a:pt x="14" y="74"/>
                      <a:pt x="8" y="90"/>
                      <a:pt x="6" y="105"/>
                    </a:cubicBezTo>
                    <a:cubicBezTo>
                      <a:pt x="5" y="115"/>
                      <a:pt x="5" y="126"/>
                      <a:pt x="4" y="136"/>
                    </a:cubicBezTo>
                    <a:cubicBezTo>
                      <a:pt x="4" y="145"/>
                      <a:pt x="0" y="161"/>
                      <a:pt x="4" y="170"/>
                    </a:cubicBezTo>
                    <a:cubicBezTo>
                      <a:pt x="9" y="159"/>
                      <a:pt x="10" y="148"/>
                      <a:pt x="11" y="136"/>
                    </a:cubicBezTo>
                    <a:cubicBezTo>
                      <a:pt x="12" y="130"/>
                      <a:pt x="13" y="124"/>
                      <a:pt x="15" y="117"/>
                    </a:cubicBezTo>
                    <a:cubicBezTo>
                      <a:pt x="16" y="109"/>
                      <a:pt x="16" y="91"/>
                      <a:pt x="18" y="8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0" name="Freeform 29">
                <a:extLst>
                  <a:ext uri="{FF2B5EF4-FFF2-40B4-BE49-F238E27FC236}">
                    <a16:creationId xmlns:a16="http://schemas.microsoft.com/office/drawing/2014/main" id="{10E995D7-BA70-461B-9E13-2FCE52896E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4" y="1411"/>
                <a:ext cx="270" cy="497"/>
              </a:xfrm>
              <a:custGeom>
                <a:avLst/>
                <a:gdLst>
                  <a:gd name="T0" fmla="*/ 0 w 151"/>
                  <a:gd name="T1" fmla="*/ 1801 h 261"/>
                  <a:gd name="T2" fmla="*/ 154 w 151"/>
                  <a:gd name="T3" fmla="*/ 1552 h 261"/>
                  <a:gd name="T4" fmla="*/ 361 w 151"/>
                  <a:gd name="T5" fmla="*/ 1428 h 261"/>
                  <a:gd name="T6" fmla="*/ 581 w 151"/>
                  <a:gd name="T7" fmla="*/ 1415 h 261"/>
                  <a:gd name="T8" fmla="*/ 747 w 151"/>
                  <a:gd name="T9" fmla="*/ 1472 h 261"/>
                  <a:gd name="T10" fmla="*/ 778 w 151"/>
                  <a:gd name="T11" fmla="*/ 1497 h 261"/>
                  <a:gd name="T12" fmla="*/ 783 w 151"/>
                  <a:gd name="T13" fmla="*/ 1504 h 261"/>
                  <a:gd name="T14" fmla="*/ 799 w 151"/>
                  <a:gd name="T15" fmla="*/ 1527 h 261"/>
                  <a:gd name="T16" fmla="*/ 812 w 151"/>
                  <a:gd name="T17" fmla="*/ 1533 h 261"/>
                  <a:gd name="T18" fmla="*/ 828 w 151"/>
                  <a:gd name="T19" fmla="*/ 1552 h 261"/>
                  <a:gd name="T20" fmla="*/ 835 w 151"/>
                  <a:gd name="T21" fmla="*/ 1560 h 261"/>
                  <a:gd name="T22" fmla="*/ 851 w 151"/>
                  <a:gd name="T23" fmla="*/ 1588 h 261"/>
                  <a:gd name="T24" fmla="*/ 864 w 151"/>
                  <a:gd name="T25" fmla="*/ 1560 h 261"/>
                  <a:gd name="T26" fmla="*/ 806 w 151"/>
                  <a:gd name="T27" fmla="*/ 236 h 261"/>
                  <a:gd name="T28" fmla="*/ 806 w 151"/>
                  <a:gd name="T29" fmla="*/ 15 h 261"/>
                  <a:gd name="T30" fmla="*/ 479 w 151"/>
                  <a:gd name="T31" fmla="*/ 97 h 261"/>
                  <a:gd name="T32" fmla="*/ 147 w 151"/>
                  <a:gd name="T33" fmla="*/ 0 h 261"/>
                  <a:gd name="T34" fmla="*/ 147 w 151"/>
                  <a:gd name="T35" fmla="*/ 29 h 261"/>
                  <a:gd name="T36" fmla="*/ 138 w 151"/>
                  <a:gd name="T37" fmla="*/ 213 h 261"/>
                  <a:gd name="T38" fmla="*/ 143 w 151"/>
                  <a:gd name="T39" fmla="*/ 1083 h 261"/>
                  <a:gd name="T40" fmla="*/ 0 w 151"/>
                  <a:gd name="T41" fmla="*/ 1801 h 2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1" h="261">
                    <a:moveTo>
                      <a:pt x="0" y="261"/>
                    </a:moveTo>
                    <a:cubicBezTo>
                      <a:pt x="9" y="242"/>
                      <a:pt x="20" y="234"/>
                      <a:pt x="27" y="225"/>
                    </a:cubicBezTo>
                    <a:cubicBezTo>
                      <a:pt x="37" y="215"/>
                      <a:pt x="50" y="207"/>
                      <a:pt x="63" y="207"/>
                    </a:cubicBezTo>
                    <a:cubicBezTo>
                      <a:pt x="76" y="207"/>
                      <a:pt x="94" y="203"/>
                      <a:pt x="102" y="205"/>
                    </a:cubicBezTo>
                    <a:cubicBezTo>
                      <a:pt x="110" y="207"/>
                      <a:pt x="123" y="208"/>
                      <a:pt x="131" y="213"/>
                    </a:cubicBezTo>
                    <a:cubicBezTo>
                      <a:pt x="133" y="214"/>
                      <a:pt x="135" y="215"/>
                      <a:pt x="136" y="217"/>
                    </a:cubicBezTo>
                    <a:cubicBezTo>
                      <a:pt x="137" y="217"/>
                      <a:pt x="137" y="217"/>
                      <a:pt x="137" y="218"/>
                    </a:cubicBezTo>
                    <a:cubicBezTo>
                      <a:pt x="138" y="219"/>
                      <a:pt x="139" y="220"/>
                      <a:pt x="140" y="221"/>
                    </a:cubicBezTo>
                    <a:cubicBezTo>
                      <a:pt x="141" y="221"/>
                      <a:pt x="141" y="221"/>
                      <a:pt x="142" y="222"/>
                    </a:cubicBezTo>
                    <a:cubicBezTo>
                      <a:pt x="143" y="223"/>
                      <a:pt x="144" y="224"/>
                      <a:pt x="145" y="225"/>
                    </a:cubicBezTo>
                    <a:cubicBezTo>
                      <a:pt x="145" y="225"/>
                      <a:pt x="145" y="226"/>
                      <a:pt x="146" y="226"/>
                    </a:cubicBezTo>
                    <a:cubicBezTo>
                      <a:pt x="147" y="227"/>
                      <a:pt x="148" y="229"/>
                      <a:pt x="149" y="230"/>
                    </a:cubicBezTo>
                    <a:cubicBezTo>
                      <a:pt x="151" y="226"/>
                      <a:pt x="151" y="226"/>
                      <a:pt x="151" y="226"/>
                    </a:cubicBezTo>
                    <a:cubicBezTo>
                      <a:pt x="146" y="210"/>
                      <a:pt x="143" y="100"/>
                      <a:pt x="141" y="34"/>
                    </a:cubicBezTo>
                    <a:cubicBezTo>
                      <a:pt x="141" y="14"/>
                      <a:pt x="141" y="10"/>
                      <a:pt x="141" y="2"/>
                    </a:cubicBezTo>
                    <a:cubicBezTo>
                      <a:pt x="136" y="9"/>
                      <a:pt x="113" y="14"/>
                      <a:pt x="84" y="14"/>
                    </a:cubicBezTo>
                    <a:cubicBezTo>
                      <a:pt x="52" y="14"/>
                      <a:pt x="26" y="8"/>
                      <a:pt x="26" y="0"/>
                    </a:cubicBezTo>
                    <a:cubicBezTo>
                      <a:pt x="26" y="0"/>
                      <a:pt x="26" y="2"/>
                      <a:pt x="26" y="4"/>
                    </a:cubicBezTo>
                    <a:cubicBezTo>
                      <a:pt x="25" y="13"/>
                      <a:pt x="24" y="15"/>
                      <a:pt x="24" y="31"/>
                    </a:cubicBezTo>
                    <a:cubicBezTo>
                      <a:pt x="23" y="68"/>
                      <a:pt x="23" y="117"/>
                      <a:pt x="25" y="157"/>
                    </a:cubicBezTo>
                    <a:cubicBezTo>
                      <a:pt x="25" y="186"/>
                      <a:pt x="18" y="222"/>
                      <a:pt x="0" y="26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1" name="Freeform 30">
                <a:extLst>
                  <a:ext uri="{FF2B5EF4-FFF2-40B4-BE49-F238E27FC236}">
                    <a16:creationId xmlns:a16="http://schemas.microsoft.com/office/drawing/2014/main" id="{226178D4-7524-42AF-B509-02CA9FC1D0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82" y="2903"/>
                <a:ext cx="225" cy="87"/>
              </a:xfrm>
              <a:custGeom>
                <a:avLst/>
                <a:gdLst>
                  <a:gd name="T0" fmla="*/ 232 w 126"/>
                  <a:gd name="T1" fmla="*/ 68 h 46"/>
                  <a:gd name="T2" fmla="*/ 0 w 126"/>
                  <a:gd name="T3" fmla="*/ 0 h 46"/>
                  <a:gd name="T4" fmla="*/ 0 w 126"/>
                  <a:gd name="T5" fmla="*/ 212 h 46"/>
                  <a:gd name="T6" fmla="*/ 7 w 126"/>
                  <a:gd name="T7" fmla="*/ 236 h 46"/>
                  <a:gd name="T8" fmla="*/ 361 w 126"/>
                  <a:gd name="T9" fmla="*/ 312 h 46"/>
                  <a:gd name="T10" fmla="*/ 702 w 126"/>
                  <a:gd name="T11" fmla="*/ 244 h 46"/>
                  <a:gd name="T12" fmla="*/ 718 w 126"/>
                  <a:gd name="T13" fmla="*/ 221 h 46"/>
                  <a:gd name="T14" fmla="*/ 718 w 126"/>
                  <a:gd name="T15" fmla="*/ 144 h 46"/>
                  <a:gd name="T16" fmla="*/ 232 w 126"/>
                  <a:gd name="T17" fmla="*/ 68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46">
                    <a:moveTo>
                      <a:pt x="41" y="10"/>
                    </a:moveTo>
                    <a:cubicBezTo>
                      <a:pt x="27" y="6"/>
                      <a:pt x="14" y="3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4"/>
                      <a:pt x="1" y="35"/>
                    </a:cubicBezTo>
                    <a:cubicBezTo>
                      <a:pt x="6" y="41"/>
                      <a:pt x="32" y="46"/>
                      <a:pt x="63" y="46"/>
                    </a:cubicBezTo>
                    <a:cubicBezTo>
                      <a:pt x="92" y="46"/>
                      <a:pt x="116" y="42"/>
                      <a:pt x="123" y="36"/>
                    </a:cubicBezTo>
                    <a:cubicBezTo>
                      <a:pt x="124" y="35"/>
                      <a:pt x="126" y="33"/>
                      <a:pt x="126" y="33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01" y="21"/>
                      <a:pt x="73" y="17"/>
                      <a:pt x="41" y="10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2" name="Freeform 31">
                <a:extLst>
                  <a:ext uri="{FF2B5EF4-FFF2-40B4-BE49-F238E27FC236}">
                    <a16:creationId xmlns:a16="http://schemas.microsoft.com/office/drawing/2014/main" id="{A8637A61-6E1E-47DC-8D77-EA489C0514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7" y="1839"/>
                <a:ext cx="132" cy="78"/>
              </a:xfrm>
              <a:custGeom>
                <a:avLst/>
                <a:gdLst>
                  <a:gd name="T0" fmla="*/ 66 w 74"/>
                  <a:gd name="T1" fmla="*/ 8 h 41"/>
                  <a:gd name="T2" fmla="*/ 86 w 74"/>
                  <a:gd name="T3" fmla="*/ 268 h 41"/>
                  <a:gd name="T4" fmla="*/ 328 w 74"/>
                  <a:gd name="T5" fmla="*/ 282 h 41"/>
                  <a:gd name="T6" fmla="*/ 341 w 74"/>
                  <a:gd name="T7" fmla="*/ 242 h 41"/>
                  <a:gd name="T8" fmla="*/ 341 w 74"/>
                  <a:gd name="T9" fmla="*/ 245 h 41"/>
                  <a:gd name="T10" fmla="*/ 419 w 74"/>
                  <a:gd name="T11" fmla="*/ 0 h 41"/>
                  <a:gd name="T12" fmla="*/ 66 w 74"/>
                  <a:gd name="T13" fmla="*/ 8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1">
                    <a:moveTo>
                      <a:pt x="12" y="1"/>
                    </a:moveTo>
                    <a:cubicBezTo>
                      <a:pt x="1" y="7"/>
                      <a:pt x="0" y="37"/>
                      <a:pt x="15" y="39"/>
                    </a:cubicBezTo>
                    <a:cubicBezTo>
                      <a:pt x="23" y="41"/>
                      <a:pt x="42" y="41"/>
                      <a:pt x="58" y="41"/>
                    </a:cubicBezTo>
                    <a:cubicBezTo>
                      <a:pt x="59" y="39"/>
                      <a:pt x="60" y="37"/>
                      <a:pt x="60" y="35"/>
                    </a:cubicBezTo>
                    <a:cubicBezTo>
                      <a:pt x="60" y="35"/>
                      <a:pt x="60" y="36"/>
                      <a:pt x="60" y="36"/>
                    </a:cubicBezTo>
                    <a:cubicBezTo>
                      <a:pt x="66" y="23"/>
                      <a:pt x="70" y="12"/>
                      <a:pt x="74" y="0"/>
                    </a:cubicBezTo>
                    <a:cubicBezTo>
                      <a:pt x="51" y="0"/>
                      <a:pt x="23" y="0"/>
                      <a:pt x="12" y="1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3" name="Freeform 32">
                <a:extLst>
                  <a:ext uri="{FF2B5EF4-FFF2-40B4-BE49-F238E27FC236}">
                    <a16:creationId xmlns:a16="http://schemas.microsoft.com/office/drawing/2014/main" id="{1F9C469B-3CE4-4057-A689-E78FF6C43D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1" y="1430"/>
                <a:ext cx="55" cy="1"/>
              </a:xfrm>
              <a:custGeom>
                <a:avLst/>
                <a:gdLst>
                  <a:gd name="T0" fmla="*/ 0 w 31"/>
                  <a:gd name="T1" fmla="*/ 0 h 1"/>
                  <a:gd name="T2" fmla="*/ 174 w 3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">
                    <a:moveTo>
                      <a:pt x="0" y="0"/>
                    </a:moveTo>
                    <a:cubicBezTo>
                      <a:pt x="4" y="0"/>
                      <a:pt x="26" y="0"/>
                      <a:pt x="31" y="0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4" name="Freeform 33">
                <a:extLst>
                  <a:ext uri="{FF2B5EF4-FFF2-40B4-BE49-F238E27FC236}">
                    <a16:creationId xmlns:a16="http://schemas.microsoft.com/office/drawing/2014/main" id="{1BC5B675-0082-4474-9CE8-B63E47D732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7" y="2191"/>
                <a:ext cx="103" cy="169"/>
              </a:xfrm>
              <a:custGeom>
                <a:avLst/>
                <a:gdLst>
                  <a:gd name="T0" fmla="*/ 57 w 58"/>
                  <a:gd name="T1" fmla="*/ 610 h 89"/>
                  <a:gd name="T2" fmla="*/ 101 w 58"/>
                  <a:gd name="T3" fmla="*/ 372 h 89"/>
                  <a:gd name="T4" fmla="*/ 114 w 58"/>
                  <a:gd name="T5" fmla="*/ 389 h 89"/>
                  <a:gd name="T6" fmla="*/ 101 w 58"/>
                  <a:gd name="T7" fmla="*/ 321 h 89"/>
                  <a:gd name="T8" fmla="*/ 57 w 58"/>
                  <a:gd name="T9" fmla="*/ 281 h 89"/>
                  <a:gd name="T10" fmla="*/ 130 w 58"/>
                  <a:gd name="T11" fmla="*/ 160 h 89"/>
                  <a:gd name="T12" fmla="*/ 236 w 58"/>
                  <a:gd name="T13" fmla="*/ 260 h 89"/>
                  <a:gd name="T14" fmla="*/ 318 w 58"/>
                  <a:gd name="T15" fmla="*/ 382 h 89"/>
                  <a:gd name="T16" fmla="*/ 123 w 58"/>
                  <a:gd name="T17" fmla="*/ 47 h 89"/>
                  <a:gd name="T18" fmla="*/ 12 w 58"/>
                  <a:gd name="T19" fmla="*/ 397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89">
                    <a:moveTo>
                      <a:pt x="10" y="89"/>
                    </a:moveTo>
                    <a:cubicBezTo>
                      <a:pt x="9" y="82"/>
                      <a:pt x="7" y="55"/>
                      <a:pt x="18" y="54"/>
                    </a:cubicBezTo>
                    <a:cubicBezTo>
                      <a:pt x="18" y="55"/>
                      <a:pt x="19" y="56"/>
                      <a:pt x="20" y="57"/>
                    </a:cubicBezTo>
                    <a:cubicBezTo>
                      <a:pt x="20" y="55"/>
                      <a:pt x="19" y="48"/>
                      <a:pt x="18" y="47"/>
                    </a:cubicBezTo>
                    <a:cubicBezTo>
                      <a:pt x="14" y="43"/>
                      <a:pt x="12" y="47"/>
                      <a:pt x="10" y="41"/>
                    </a:cubicBezTo>
                    <a:cubicBezTo>
                      <a:pt x="8" y="33"/>
                      <a:pt x="15" y="23"/>
                      <a:pt x="23" y="23"/>
                    </a:cubicBezTo>
                    <a:cubicBezTo>
                      <a:pt x="35" y="22"/>
                      <a:pt x="36" y="31"/>
                      <a:pt x="42" y="38"/>
                    </a:cubicBezTo>
                    <a:cubicBezTo>
                      <a:pt x="48" y="43"/>
                      <a:pt x="56" y="46"/>
                      <a:pt x="57" y="56"/>
                    </a:cubicBezTo>
                    <a:cubicBezTo>
                      <a:pt x="58" y="41"/>
                      <a:pt x="43" y="0"/>
                      <a:pt x="22" y="7"/>
                    </a:cubicBezTo>
                    <a:cubicBezTo>
                      <a:pt x="5" y="13"/>
                      <a:pt x="0" y="43"/>
                      <a:pt x="2" y="5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5" name="Freeform 34">
                <a:extLst>
                  <a:ext uri="{FF2B5EF4-FFF2-40B4-BE49-F238E27FC236}">
                    <a16:creationId xmlns:a16="http://schemas.microsoft.com/office/drawing/2014/main" id="{CECBBF74-EBB8-4985-A68C-5535BC63F9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94" y="2269"/>
                <a:ext cx="17" cy="25"/>
              </a:xfrm>
              <a:custGeom>
                <a:avLst/>
                <a:gdLst>
                  <a:gd name="T0" fmla="*/ 0 w 9"/>
                  <a:gd name="T1" fmla="*/ 37 h 13"/>
                  <a:gd name="T2" fmla="*/ 40 w 9"/>
                  <a:gd name="T3" fmla="*/ 0 h 13"/>
                  <a:gd name="T4" fmla="*/ 60 w 9"/>
                  <a:gd name="T5" fmla="*/ 92 h 13"/>
                  <a:gd name="T6" fmla="*/ 0 w 9"/>
                  <a:gd name="T7" fmla="*/ 63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0" y="5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8" y="4"/>
                      <a:pt x="8" y="9"/>
                      <a:pt x="9" y="13"/>
                    </a:cubicBezTo>
                    <a:cubicBezTo>
                      <a:pt x="7" y="10"/>
                      <a:pt x="4" y="7"/>
                      <a:pt x="0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6" name="Freeform 35">
                <a:extLst>
                  <a:ext uri="{FF2B5EF4-FFF2-40B4-BE49-F238E27FC236}">
                    <a16:creationId xmlns:a16="http://schemas.microsoft.com/office/drawing/2014/main" id="{BFBFA5E6-5212-4A5F-B746-75056B0A5A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2" y="1930"/>
                <a:ext cx="123" cy="86"/>
              </a:xfrm>
              <a:custGeom>
                <a:avLst/>
                <a:gdLst>
                  <a:gd name="T0" fmla="*/ 333 w 69"/>
                  <a:gd name="T1" fmla="*/ 313 h 45"/>
                  <a:gd name="T2" fmla="*/ 390 w 69"/>
                  <a:gd name="T3" fmla="*/ 8 h 45"/>
                  <a:gd name="T4" fmla="*/ 80 w 69"/>
                  <a:gd name="T5" fmla="*/ 15 h 45"/>
                  <a:gd name="T6" fmla="*/ 102 w 69"/>
                  <a:gd name="T7" fmla="*/ 300 h 45"/>
                  <a:gd name="T8" fmla="*/ 333 w 69"/>
                  <a:gd name="T9" fmla="*/ 3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5">
                    <a:moveTo>
                      <a:pt x="59" y="45"/>
                    </a:moveTo>
                    <a:cubicBezTo>
                      <a:pt x="62" y="27"/>
                      <a:pt x="65" y="12"/>
                      <a:pt x="69" y="1"/>
                    </a:cubicBezTo>
                    <a:cubicBezTo>
                      <a:pt x="49" y="0"/>
                      <a:pt x="22" y="1"/>
                      <a:pt x="14" y="2"/>
                    </a:cubicBezTo>
                    <a:cubicBezTo>
                      <a:pt x="6" y="3"/>
                      <a:pt x="0" y="39"/>
                      <a:pt x="18" y="43"/>
                    </a:cubicBezTo>
                    <a:cubicBezTo>
                      <a:pt x="28" y="45"/>
                      <a:pt x="44" y="45"/>
                      <a:pt x="59" y="45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7" name="Freeform 36">
                <a:extLst>
                  <a:ext uri="{FF2B5EF4-FFF2-40B4-BE49-F238E27FC236}">
                    <a16:creationId xmlns:a16="http://schemas.microsoft.com/office/drawing/2014/main" id="{795200A5-A115-42A0-A420-0EB669F770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6" y="1563"/>
                <a:ext cx="85" cy="44"/>
              </a:xfrm>
              <a:custGeom>
                <a:avLst/>
                <a:gdLst>
                  <a:gd name="T0" fmla="*/ 267 w 48"/>
                  <a:gd name="T1" fmla="*/ 0 h 23"/>
                  <a:gd name="T2" fmla="*/ 57 w 48"/>
                  <a:gd name="T3" fmla="*/ 29 h 23"/>
                  <a:gd name="T4" fmla="*/ 0 w 48"/>
                  <a:gd name="T5" fmla="*/ 16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3">
                    <a:moveTo>
                      <a:pt x="48" y="0"/>
                    </a:moveTo>
                    <a:cubicBezTo>
                      <a:pt x="33" y="0"/>
                      <a:pt x="17" y="4"/>
                      <a:pt x="10" y="4"/>
                    </a:cubicBezTo>
                    <a:cubicBezTo>
                      <a:pt x="4" y="6"/>
                      <a:pt x="0" y="15"/>
                      <a:pt x="0" y="23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8" name="Freeform 37">
                <a:extLst>
                  <a:ext uri="{FF2B5EF4-FFF2-40B4-BE49-F238E27FC236}">
                    <a16:creationId xmlns:a16="http://schemas.microsoft.com/office/drawing/2014/main" id="{1CCC36A9-C448-4E0F-AC48-CC5447CCF1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6" y="1482"/>
                <a:ext cx="111" cy="39"/>
              </a:xfrm>
              <a:custGeom>
                <a:avLst/>
                <a:gdLst>
                  <a:gd name="T0" fmla="*/ 356 w 62"/>
                  <a:gd name="T1" fmla="*/ 69 h 21"/>
                  <a:gd name="T2" fmla="*/ 97 w 62"/>
                  <a:gd name="T3" fmla="*/ 0 h 21"/>
                  <a:gd name="T4" fmla="*/ 0 w 62"/>
                  <a:gd name="T5" fmla="*/ 13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21">
                    <a:moveTo>
                      <a:pt x="62" y="11"/>
                    </a:moveTo>
                    <a:cubicBezTo>
                      <a:pt x="41" y="7"/>
                      <a:pt x="23" y="3"/>
                      <a:pt x="17" y="0"/>
                    </a:cubicBezTo>
                    <a:cubicBezTo>
                      <a:pt x="8" y="1"/>
                      <a:pt x="1" y="11"/>
                      <a:pt x="0" y="21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09" name="Freeform 38">
                <a:extLst>
                  <a:ext uri="{FF2B5EF4-FFF2-40B4-BE49-F238E27FC236}">
                    <a16:creationId xmlns:a16="http://schemas.microsoft.com/office/drawing/2014/main" id="{140A22E7-8B74-416D-8898-8680045DA5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7" y="1474"/>
                <a:ext cx="130" cy="165"/>
              </a:xfrm>
              <a:custGeom>
                <a:avLst/>
                <a:gdLst>
                  <a:gd name="T0" fmla="*/ 413 w 73"/>
                  <a:gd name="T1" fmla="*/ 76 h 87"/>
                  <a:gd name="T2" fmla="*/ 158 w 73"/>
                  <a:gd name="T3" fmla="*/ 0 h 87"/>
                  <a:gd name="T4" fmla="*/ 89 w 73"/>
                  <a:gd name="T5" fmla="*/ 245 h 87"/>
                  <a:gd name="T6" fmla="*/ 297 w 73"/>
                  <a:gd name="T7" fmla="*/ 313 h 87"/>
                  <a:gd name="T8" fmla="*/ 80 w 73"/>
                  <a:gd name="T9" fmla="*/ 321 h 87"/>
                  <a:gd name="T10" fmla="*/ 94 w 73"/>
                  <a:gd name="T11" fmla="*/ 578 h 87"/>
                  <a:gd name="T12" fmla="*/ 413 w 73"/>
                  <a:gd name="T13" fmla="*/ 594 h 87"/>
                  <a:gd name="T14" fmla="*/ 413 w 73"/>
                  <a:gd name="T15" fmla="*/ 76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4" y="2"/>
                      <a:pt x="28" y="0"/>
                    </a:cubicBezTo>
                    <a:cubicBezTo>
                      <a:pt x="13" y="1"/>
                      <a:pt x="6" y="26"/>
                      <a:pt x="16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8" y="46"/>
                      <a:pt x="21" y="47"/>
                      <a:pt x="14" y="47"/>
                    </a:cubicBezTo>
                    <a:cubicBezTo>
                      <a:pt x="2" y="50"/>
                      <a:pt x="0" y="82"/>
                      <a:pt x="17" y="85"/>
                    </a:cubicBezTo>
                    <a:cubicBezTo>
                      <a:pt x="34" y="86"/>
                      <a:pt x="56" y="87"/>
                      <a:pt x="73" y="87"/>
                    </a:cubicBezTo>
                    <a:cubicBezTo>
                      <a:pt x="72" y="61"/>
                      <a:pt x="72" y="34"/>
                      <a:pt x="73" y="1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0" name="Freeform 39">
                <a:extLst>
                  <a:ext uri="{FF2B5EF4-FFF2-40B4-BE49-F238E27FC236}">
                    <a16:creationId xmlns:a16="http://schemas.microsoft.com/office/drawing/2014/main" id="{55EE3C68-6315-49CD-AF3C-78AB558231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86" y="1196"/>
                <a:ext cx="583" cy="923"/>
              </a:xfrm>
              <a:custGeom>
                <a:avLst/>
                <a:gdLst>
                  <a:gd name="T0" fmla="*/ 1457 w 327"/>
                  <a:gd name="T1" fmla="*/ 481 h 485"/>
                  <a:gd name="T2" fmla="*/ 1355 w 327"/>
                  <a:gd name="T3" fmla="*/ 392 h 485"/>
                  <a:gd name="T4" fmla="*/ 1369 w 327"/>
                  <a:gd name="T5" fmla="*/ 244 h 485"/>
                  <a:gd name="T6" fmla="*/ 1186 w 327"/>
                  <a:gd name="T7" fmla="*/ 137 h 485"/>
                  <a:gd name="T8" fmla="*/ 1109 w 327"/>
                  <a:gd name="T9" fmla="*/ 268 h 485"/>
                  <a:gd name="T10" fmla="*/ 1100 w 327"/>
                  <a:gd name="T11" fmla="*/ 84 h 485"/>
                  <a:gd name="T12" fmla="*/ 913 w 327"/>
                  <a:gd name="T13" fmla="*/ 69 h 485"/>
                  <a:gd name="T14" fmla="*/ 760 w 327"/>
                  <a:gd name="T15" fmla="*/ 337 h 485"/>
                  <a:gd name="T16" fmla="*/ 702 w 327"/>
                  <a:gd name="T17" fmla="*/ 173 h 485"/>
                  <a:gd name="T18" fmla="*/ 499 w 327"/>
                  <a:gd name="T19" fmla="*/ 236 h 485"/>
                  <a:gd name="T20" fmla="*/ 464 w 327"/>
                  <a:gd name="T21" fmla="*/ 464 h 485"/>
                  <a:gd name="T22" fmla="*/ 430 w 327"/>
                  <a:gd name="T23" fmla="*/ 525 h 485"/>
                  <a:gd name="T24" fmla="*/ 16 w 327"/>
                  <a:gd name="T25" fmla="*/ 1557 h 485"/>
                  <a:gd name="T26" fmla="*/ 66 w 327"/>
                  <a:gd name="T27" fmla="*/ 2398 h 485"/>
                  <a:gd name="T28" fmla="*/ 66 w 327"/>
                  <a:gd name="T29" fmla="*/ 2406 h 485"/>
                  <a:gd name="T30" fmla="*/ 226 w 327"/>
                  <a:gd name="T31" fmla="*/ 2702 h 485"/>
                  <a:gd name="T32" fmla="*/ 248 w 327"/>
                  <a:gd name="T33" fmla="*/ 3032 h 485"/>
                  <a:gd name="T34" fmla="*/ 232 w 327"/>
                  <a:gd name="T35" fmla="*/ 3013 h 485"/>
                  <a:gd name="T36" fmla="*/ 608 w 327"/>
                  <a:gd name="T37" fmla="*/ 3304 h 485"/>
                  <a:gd name="T38" fmla="*/ 617 w 327"/>
                  <a:gd name="T39" fmla="*/ 3296 h 485"/>
                  <a:gd name="T40" fmla="*/ 613 w 327"/>
                  <a:gd name="T41" fmla="*/ 2984 h 485"/>
                  <a:gd name="T42" fmla="*/ 747 w 327"/>
                  <a:gd name="T43" fmla="*/ 2234 h 485"/>
                  <a:gd name="T44" fmla="*/ 827 w 327"/>
                  <a:gd name="T45" fmla="*/ 1970 h 485"/>
                  <a:gd name="T46" fmla="*/ 827 w 327"/>
                  <a:gd name="T47" fmla="*/ 1970 h 485"/>
                  <a:gd name="T48" fmla="*/ 827 w 327"/>
                  <a:gd name="T49" fmla="*/ 1970 h 485"/>
                  <a:gd name="T50" fmla="*/ 799 w 327"/>
                  <a:gd name="T51" fmla="*/ 1814 h 485"/>
                  <a:gd name="T52" fmla="*/ 788 w 327"/>
                  <a:gd name="T53" fmla="*/ 1808 h 485"/>
                  <a:gd name="T54" fmla="*/ 934 w 327"/>
                  <a:gd name="T55" fmla="*/ 1123 h 485"/>
                  <a:gd name="T56" fmla="*/ 941 w 327"/>
                  <a:gd name="T57" fmla="*/ 1130 h 485"/>
                  <a:gd name="T58" fmla="*/ 1129 w 327"/>
                  <a:gd name="T59" fmla="*/ 1167 h 485"/>
                  <a:gd name="T60" fmla="*/ 1129 w 327"/>
                  <a:gd name="T61" fmla="*/ 1167 h 485"/>
                  <a:gd name="T62" fmla="*/ 1134 w 327"/>
                  <a:gd name="T63" fmla="*/ 1167 h 485"/>
                  <a:gd name="T64" fmla="*/ 1384 w 327"/>
                  <a:gd name="T65" fmla="*/ 1151 h 485"/>
                  <a:gd name="T66" fmla="*/ 1852 w 327"/>
                  <a:gd name="T67" fmla="*/ 1144 h 485"/>
                  <a:gd name="T68" fmla="*/ 1457 w 327"/>
                  <a:gd name="T69" fmla="*/ 481 h 48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27" h="485">
                    <a:moveTo>
                      <a:pt x="257" y="70"/>
                    </a:moveTo>
                    <a:cubicBezTo>
                      <a:pt x="254" y="68"/>
                      <a:pt x="241" y="59"/>
                      <a:pt x="239" y="57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0"/>
                    </a:cubicBezTo>
                    <a:cubicBezTo>
                      <a:pt x="206" y="25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4" y="0"/>
                      <a:pt x="166" y="3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4" y="34"/>
                      <a:pt x="124" y="25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5"/>
                      <a:pt x="3" y="226"/>
                    </a:cubicBezTo>
                    <a:cubicBezTo>
                      <a:pt x="3" y="252"/>
                      <a:pt x="0" y="302"/>
                      <a:pt x="12" y="348"/>
                    </a:cubicBezTo>
                    <a:cubicBezTo>
                      <a:pt x="12" y="349"/>
                      <a:pt x="12" y="349"/>
                      <a:pt x="12" y="349"/>
                    </a:cubicBezTo>
                    <a:cubicBezTo>
                      <a:pt x="21" y="362"/>
                      <a:pt x="28" y="377"/>
                      <a:pt x="40" y="392"/>
                    </a:cubicBezTo>
                    <a:cubicBezTo>
                      <a:pt x="48" y="401"/>
                      <a:pt x="48" y="420"/>
                      <a:pt x="44" y="440"/>
                    </a:cubicBezTo>
                    <a:cubicBezTo>
                      <a:pt x="43" y="439"/>
                      <a:pt x="42" y="438"/>
                      <a:pt x="41" y="437"/>
                    </a:cubicBezTo>
                    <a:cubicBezTo>
                      <a:pt x="62" y="462"/>
                      <a:pt x="95" y="485"/>
                      <a:pt x="107" y="479"/>
                    </a:cubicBezTo>
                    <a:cubicBezTo>
                      <a:pt x="107" y="479"/>
                      <a:pt x="108" y="479"/>
                      <a:pt x="109" y="478"/>
                    </a:cubicBezTo>
                    <a:cubicBezTo>
                      <a:pt x="108" y="433"/>
                      <a:pt x="108" y="433"/>
                      <a:pt x="108" y="433"/>
                    </a:cubicBezTo>
                    <a:cubicBezTo>
                      <a:pt x="109" y="399"/>
                      <a:pt x="116" y="359"/>
                      <a:pt x="132" y="324"/>
                    </a:cubicBezTo>
                    <a:cubicBezTo>
                      <a:pt x="139" y="307"/>
                      <a:pt x="144" y="295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9" y="272"/>
                      <a:pt x="147" y="266"/>
                      <a:pt x="141" y="263"/>
                    </a:cubicBezTo>
                    <a:cubicBezTo>
                      <a:pt x="139" y="262"/>
                      <a:pt x="139" y="262"/>
                      <a:pt x="139" y="262"/>
                    </a:cubicBezTo>
                    <a:cubicBezTo>
                      <a:pt x="126" y="201"/>
                      <a:pt x="145" y="173"/>
                      <a:pt x="165" y="163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7"/>
                      <a:pt x="184" y="169"/>
                      <a:pt x="199" y="169"/>
                    </a:cubicBezTo>
                    <a:cubicBezTo>
                      <a:pt x="199" y="169"/>
                      <a:pt x="199" y="169"/>
                      <a:pt x="199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6" y="168"/>
                      <a:pt x="244" y="167"/>
                    </a:cubicBezTo>
                    <a:cubicBezTo>
                      <a:pt x="268" y="165"/>
                      <a:pt x="297" y="165"/>
                      <a:pt x="327" y="166"/>
                    </a:cubicBezTo>
                    <a:cubicBezTo>
                      <a:pt x="315" y="126"/>
                      <a:pt x="293" y="92"/>
                      <a:pt x="257" y="70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1" name="Freeform 40">
                <a:extLst>
                  <a:ext uri="{FF2B5EF4-FFF2-40B4-BE49-F238E27FC236}">
                    <a16:creationId xmlns:a16="http://schemas.microsoft.com/office/drawing/2014/main" id="{7BF43172-E8D2-45C0-BA29-75CB4F446E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82" y="1683"/>
                <a:ext cx="103" cy="57"/>
              </a:xfrm>
              <a:custGeom>
                <a:avLst/>
                <a:gdLst>
                  <a:gd name="T0" fmla="*/ 28 w 58"/>
                  <a:gd name="T1" fmla="*/ 160 h 30"/>
                  <a:gd name="T2" fmla="*/ 309 w 58"/>
                  <a:gd name="T3" fmla="*/ 205 h 30"/>
                  <a:gd name="T4" fmla="*/ 325 w 58"/>
                  <a:gd name="T5" fmla="*/ 0 h 30"/>
                  <a:gd name="T6" fmla="*/ 0 w 58"/>
                  <a:gd name="T7" fmla="*/ 160 h 30"/>
                  <a:gd name="T8" fmla="*/ 28 w 58"/>
                  <a:gd name="T9" fmla="*/ 16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0">
                    <a:moveTo>
                      <a:pt x="5" y="23"/>
                    </a:moveTo>
                    <a:cubicBezTo>
                      <a:pt x="20" y="24"/>
                      <a:pt x="38" y="26"/>
                      <a:pt x="55" y="30"/>
                    </a:cubicBezTo>
                    <a:cubicBezTo>
                      <a:pt x="57" y="20"/>
                      <a:pt x="58" y="10"/>
                      <a:pt x="58" y="0"/>
                    </a:cubicBezTo>
                    <a:cubicBezTo>
                      <a:pt x="38" y="1"/>
                      <a:pt x="18" y="7"/>
                      <a:pt x="0" y="23"/>
                    </a:cubicBezTo>
                    <a:lnTo>
                      <a:pt x="5" y="23"/>
                    </a:ln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2" name="Line 41">
                <a:extLst>
                  <a:ext uri="{FF2B5EF4-FFF2-40B4-BE49-F238E27FC236}">
                    <a16:creationId xmlns:a16="http://schemas.microsoft.com/office/drawing/2014/main" id="{1DD44F1C-62F8-4687-B605-77860631528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532" y="27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F3AEB8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3" name="Freeform 42">
                <a:extLst>
                  <a:ext uri="{FF2B5EF4-FFF2-40B4-BE49-F238E27FC236}">
                    <a16:creationId xmlns:a16="http://schemas.microsoft.com/office/drawing/2014/main" id="{919E33C1-8A9D-46FB-B7CD-4DDA5E250A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8" y="2058"/>
                <a:ext cx="653" cy="738"/>
              </a:xfrm>
              <a:custGeom>
                <a:avLst/>
                <a:gdLst>
                  <a:gd name="T0" fmla="*/ 16 w 366"/>
                  <a:gd name="T1" fmla="*/ 0 h 388"/>
                  <a:gd name="T2" fmla="*/ 16 w 366"/>
                  <a:gd name="T3" fmla="*/ 0 h 388"/>
                  <a:gd name="T4" fmla="*/ 12 w 366"/>
                  <a:gd name="T5" fmla="*/ 8 h 388"/>
                  <a:gd name="T6" fmla="*/ 391 w 366"/>
                  <a:gd name="T7" fmla="*/ 1067 h 388"/>
                  <a:gd name="T8" fmla="*/ 682 w 366"/>
                  <a:gd name="T9" fmla="*/ 1425 h 388"/>
                  <a:gd name="T10" fmla="*/ 2079 w 366"/>
                  <a:gd name="T11" fmla="*/ 2670 h 3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6" h="38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0" y="41"/>
                      <a:pt x="33" y="132"/>
                      <a:pt x="69" y="155"/>
                    </a:cubicBezTo>
                    <a:cubicBezTo>
                      <a:pt x="102" y="175"/>
                      <a:pt x="105" y="179"/>
                      <a:pt x="120" y="207"/>
                    </a:cubicBezTo>
                    <a:cubicBezTo>
                      <a:pt x="138" y="242"/>
                      <a:pt x="220" y="353"/>
                      <a:pt x="366" y="388"/>
                    </a:cubicBezTo>
                  </a:path>
                </a:pathLst>
              </a:custGeom>
              <a:noFill/>
              <a:ln w="12700" cap="flat">
                <a:solidFill>
                  <a:srgbClr val="F3AEB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4" name="Freeform 43">
                <a:extLst>
                  <a:ext uri="{FF2B5EF4-FFF2-40B4-BE49-F238E27FC236}">
                    <a16:creationId xmlns:a16="http://schemas.microsoft.com/office/drawing/2014/main" id="{D6F222BE-D838-4642-83BA-BA2665B0D5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6" y="1894"/>
                <a:ext cx="616" cy="234"/>
              </a:xfrm>
              <a:custGeom>
                <a:avLst/>
                <a:gdLst>
                  <a:gd name="T0" fmla="*/ 1964 w 345"/>
                  <a:gd name="T1" fmla="*/ 167 h 123"/>
                  <a:gd name="T2" fmla="*/ 1725 w 345"/>
                  <a:gd name="T3" fmla="*/ 29 h 123"/>
                  <a:gd name="T4" fmla="*/ 1441 w 345"/>
                  <a:gd name="T5" fmla="*/ 76 h 123"/>
                  <a:gd name="T6" fmla="*/ 1421 w 345"/>
                  <a:gd name="T7" fmla="*/ 91 h 123"/>
                  <a:gd name="T8" fmla="*/ 1405 w 345"/>
                  <a:gd name="T9" fmla="*/ 388 h 123"/>
                  <a:gd name="T10" fmla="*/ 1303 w 345"/>
                  <a:gd name="T11" fmla="*/ 799 h 123"/>
                  <a:gd name="T12" fmla="*/ 884 w 345"/>
                  <a:gd name="T13" fmla="*/ 426 h 123"/>
                  <a:gd name="T14" fmla="*/ 877 w 345"/>
                  <a:gd name="T15" fmla="*/ 413 h 123"/>
                  <a:gd name="T16" fmla="*/ 354 w 345"/>
                  <a:gd name="T17" fmla="*/ 297 h 123"/>
                  <a:gd name="T18" fmla="*/ 0 w 345"/>
                  <a:gd name="T19" fmla="*/ 626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5" h="123">
                    <a:moveTo>
                      <a:pt x="345" y="24"/>
                    </a:moveTo>
                    <a:cubicBezTo>
                      <a:pt x="337" y="12"/>
                      <a:pt x="321" y="7"/>
                      <a:pt x="303" y="4"/>
                    </a:cubicBezTo>
                    <a:cubicBezTo>
                      <a:pt x="284" y="0"/>
                      <a:pt x="266" y="3"/>
                      <a:pt x="253" y="11"/>
                    </a:cubicBezTo>
                    <a:cubicBezTo>
                      <a:pt x="252" y="12"/>
                      <a:pt x="251" y="12"/>
                      <a:pt x="250" y="13"/>
                    </a:cubicBezTo>
                    <a:cubicBezTo>
                      <a:pt x="247" y="19"/>
                      <a:pt x="250" y="33"/>
                      <a:pt x="247" y="56"/>
                    </a:cubicBezTo>
                    <a:cubicBezTo>
                      <a:pt x="244" y="76"/>
                      <a:pt x="248" y="105"/>
                      <a:pt x="229" y="116"/>
                    </a:cubicBezTo>
                    <a:cubicBezTo>
                      <a:pt x="216" y="123"/>
                      <a:pt x="174" y="91"/>
                      <a:pt x="155" y="62"/>
                    </a:cubicBezTo>
                    <a:cubicBezTo>
                      <a:pt x="154" y="61"/>
                      <a:pt x="154" y="61"/>
                      <a:pt x="154" y="60"/>
                    </a:cubicBezTo>
                    <a:cubicBezTo>
                      <a:pt x="130" y="36"/>
                      <a:pt x="90" y="35"/>
                      <a:pt x="62" y="43"/>
                    </a:cubicBezTo>
                    <a:cubicBezTo>
                      <a:pt x="29" y="51"/>
                      <a:pt x="5" y="70"/>
                      <a:pt x="0" y="91"/>
                    </a:cubicBezTo>
                  </a:path>
                </a:pathLst>
              </a:custGeom>
              <a:noFill/>
              <a:ln w="12700" cap="flat">
                <a:solidFill>
                  <a:srgbClr val="F3AEB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5" name="Freeform 44">
                <a:extLst>
                  <a:ext uri="{FF2B5EF4-FFF2-40B4-BE49-F238E27FC236}">
                    <a16:creationId xmlns:a16="http://schemas.microsoft.com/office/drawing/2014/main" id="{50E17EF7-F95F-46C6-9031-1A901B903C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68" y="1746"/>
                <a:ext cx="73" cy="354"/>
              </a:xfrm>
              <a:custGeom>
                <a:avLst/>
                <a:gdLst>
                  <a:gd name="T0" fmla="*/ 16 w 41"/>
                  <a:gd name="T1" fmla="*/ 1283 h 186"/>
                  <a:gd name="T2" fmla="*/ 0 w 41"/>
                  <a:gd name="T3" fmla="*/ 910 h 186"/>
                  <a:gd name="T4" fmla="*/ 137 w 41"/>
                  <a:gd name="T5" fmla="*/ 213 h 186"/>
                  <a:gd name="T6" fmla="*/ 231 w 41"/>
                  <a:gd name="T7" fmla="*/ 0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86">
                    <a:moveTo>
                      <a:pt x="3" y="186"/>
                    </a:moveTo>
                    <a:cubicBezTo>
                      <a:pt x="0" y="132"/>
                      <a:pt x="0" y="132"/>
                      <a:pt x="0" y="132"/>
                    </a:cubicBezTo>
                    <a:cubicBezTo>
                      <a:pt x="2" y="91"/>
                      <a:pt x="9" y="67"/>
                      <a:pt x="24" y="31"/>
                    </a:cubicBezTo>
                    <a:cubicBezTo>
                      <a:pt x="32" y="14"/>
                      <a:pt x="39" y="9"/>
                      <a:pt x="41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6" name="Freeform 45">
                <a:extLst>
                  <a:ext uri="{FF2B5EF4-FFF2-40B4-BE49-F238E27FC236}">
                    <a16:creationId xmlns:a16="http://schemas.microsoft.com/office/drawing/2014/main" id="{C1FB2E8A-3D38-4877-866F-CD69476CE6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94" y="1514"/>
                <a:ext cx="70" cy="177"/>
              </a:xfrm>
              <a:custGeom>
                <a:avLst/>
                <a:gdLst>
                  <a:gd name="T0" fmla="*/ 102 w 39"/>
                  <a:gd name="T1" fmla="*/ 641 h 93"/>
                  <a:gd name="T2" fmla="*/ 226 w 39"/>
                  <a:gd name="T3" fmla="*/ 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93">
                    <a:moveTo>
                      <a:pt x="18" y="93"/>
                    </a:moveTo>
                    <a:cubicBezTo>
                      <a:pt x="0" y="29"/>
                      <a:pt x="19" y="9"/>
                      <a:pt x="39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7" name="Freeform 46">
                <a:extLst>
                  <a:ext uri="{FF2B5EF4-FFF2-40B4-BE49-F238E27FC236}">
                    <a16:creationId xmlns:a16="http://schemas.microsoft.com/office/drawing/2014/main" id="{34F08A5F-D39B-4571-BD67-E1F35871D4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03" y="1514"/>
                <a:ext cx="65" cy="181"/>
              </a:xfrm>
              <a:custGeom>
                <a:avLst/>
                <a:gdLst>
                  <a:gd name="T0" fmla="*/ 88 w 36"/>
                  <a:gd name="T1" fmla="*/ 657 h 95"/>
                  <a:gd name="T2" fmla="*/ 81 w 36"/>
                  <a:gd name="T3" fmla="*/ 657 h 95"/>
                  <a:gd name="T4" fmla="*/ 211 w 36"/>
                  <a:gd name="T5" fmla="*/ 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95">
                    <a:moveTo>
                      <a:pt x="15" y="95"/>
                    </a:moveTo>
                    <a:cubicBezTo>
                      <a:pt x="14" y="95"/>
                      <a:pt x="14" y="95"/>
                      <a:pt x="14" y="95"/>
                    </a:cubicBezTo>
                    <a:cubicBezTo>
                      <a:pt x="0" y="34"/>
                      <a:pt x="16" y="9"/>
                      <a:pt x="36" y="0"/>
                    </a:cubicBezTo>
                  </a:path>
                </a:pathLst>
              </a:custGeom>
              <a:noFill/>
              <a:ln w="12700" cap="flat">
                <a:solidFill>
                  <a:srgbClr val="EC62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8" name="Freeform 47">
                <a:extLst>
                  <a:ext uri="{FF2B5EF4-FFF2-40B4-BE49-F238E27FC236}">
                    <a16:creationId xmlns:a16="http://schemas.microsoft.com/office/drawing/2014/main" id="{8A470340-3F9D-44AD-AF3B-4617E44021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69" y="1738"/>
                <a:ext cx="70" cy="369"/>
              </a:xfrm>
              <a:custGeom>
                <a:avLst/>
                <a:gdLst>
                  <a:gd name="T0" fmla="*/ 0 w 39"/>
                  <a:gd name="T1" fmla="*/ 1335 h 194"/>
                  <a:gd name="T2" fmla="*/ 13 w 39"/>
                  <a:gd name="T3" fmla="*/ 1328 h 194"/>
                  <a:gd name="T4" fmla="*/ 7 w 39"/>
                  <a:gd name="T5" fmla="*/ 1020 h 194"/>
                  <a:gd name="T6" fmla="*/ 145 w 39"/>
                  <a:gd name="T7" fmla="*/ 261 h 194"/>
                  <a:gd name="T8" fmla="*/ 226 w 39"/>
                  <a:gd name="T9" fmla="*/ 8 h 194"/>
                  <a:gd name="T10" fmla="*/ 226 w 39"/>
                  <a:gd name="T11" fmla="*/ 8 h 194"/>
                  <a:gd name="T12" fmla="*/ 226 w 39"/>
                  <a:gd name="T13" fmla="*/ 0 h 1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94">
                    <a:moveTo>
                      <a:pt x="0" y="194"/>
                    </a:moveTo>
                    <a:cubicBezTo>
                      <a:pt x="0" y="194"/>
                      <a:pt x="1" y="193"/>
                      <a:pt x="2" y="193"/>
                    </a:cubicBezTo>
                    <a:cubicBezTo>
                      <a:pt x="1" y="148"/>
                      <a:pt x="1" y="148"/>
                      <a:pt x="1" y="148"/>
                    </a:cubicBezTo>
                    <a:cubicBezTo>
                      <a:pt x="2" y="113"/>
                      <a:pt x="9" y="74"/>
                      <a:pt x="25" y="38"/>
                    </a:cubicBezTo>
                    <a:cubicBezTo>
                      <a:pt x="32" y="22"/>
                      <a:pt x="37" y="10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0"/>
                    </a:cubicBezTo>
                  </a:path>
                </a:pathLst>
              </a:custGeom>
              <a:noFill/>
              <a:ln w="12700" cap="flat">
                <a:solidFill>
                  <a:srgbClr val="EC62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19" name="Freeform 48">
                <a:extLst>
                  <a:ext uri="{FF2B5EF4-FFF2-40B4-BE49-F238E27FC236}">
                    <a16:creationId xmlns:a16="http://schemas.microsoft.com/office/drawing/2014/main" id="{4CBA4FC9-8D1C-448A-AC62-1856A4B75A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18" y="1506"/>
                <a:ext cx="64" cy="196"/>
              </a:xfrm>
              <a:custGeom>
                <a:avLst/>
                <a:gdLst>
                  <a:gd name="T0" fmla="*/ 203 w 36"/>
                  <a:gd name="T1" fmla="*/ 0 h 103"/>
                  <a:gd name="T2" fmla="*/ 73 w 36"/>
                  <a:gd name="T3" fmla="*/ 710 h 1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03">
                    <a:moveTo>
                      <a:pt x="36" y="0"/>
                    </a:moveTo>
                    <a:cubicBezTo>
                      <a:pt x="16" y="9"/>
                      <a:pt x="0" y="41"/>
                      <a:pt x="13" y="103"/>
                    </a:cubicBezTo>
                  </a:path>
                </a:pathLst>
              </a:custGeom>
              <a:noFill/>
              <a:ln w="12700" cap="flat">
                <a:solidFill>
                  <a:srgbClr val="4793C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0" name="Freeform 49">
                <a:extLst>
                  <a:ext uri="{FF2B5EF4-FFF2-40B4-BE49-F238E27FC236}">
                    <a16:creationId xmlns:a16="http://schemas.microsoft.com/office/drawing/2014/main" id="{BA8E96FD-442B-4688-BDC9-0DA207755E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8" y="2541"/>
                <a:ext cx="68" cy="137"/>
              </a:xfrm>
              <a:custGeom>
                <a:avLst/>
                <a:gdLst>
                  <a:gd name="T0" fmla="*/ 150 w 38"/>
                  <a:gd name="T1" fmla="*/ 0 h 72"/>
                  <a:gd name="T2" fmla="*/ 183 w 38"/>
                  <a:gd name="T3" fmla="*/ 268 h 72"/>
                  <a:gd name="T4" fmla="*/ 0 w 38"/>
                  <a:gd name="T5" fmla="*/ 497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72">
                    <a:moveTo>
                      <a:pt x="26" y="0"/>
                    </a:moveTo>
                    <a:cubicBezTo>
                      <a:pt x="32" y="6"/>
                      <a:pt x="38" y="25"/>
                      <a:pt x="32" y="39"/>
                    </a:cubicBezTo>
                    <a:cubicBezTo>
                      <a:pt x="25" y="53"/>
                      <a:pt x="19" y="67"/>
                      <a:pt x="0" y="7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1" name="Freeform 50">
                <a:extLst>
                  <a:ext uri="{FF2B5EF4-FFF2-40B4-BE49-F238E27FC236}">
                    <a16:creationId xmlns:a16="http://schemas.microsoft.com/office/drawing/2014/main" id="{744CD24B-6798-43F1-B689-7956E9D5A3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8" y="2547"/>
                <a:ext cx="73" cy="131"/>
              </a:xfrm>
              <a:custGeom>
                <a:avLst/>
                <a:gdLst>
                  <a:gd name="T0" fmla="*/ 158 w 41"/>
                  <a:gd name="T1" fmla="*/ 0 h 69"/>
                  <a:gd name="T2" fmla="*/ 194 w 41"/>
                  <a:gd name="T3" fmla="*/ 237 h 69"/>
                  <a:gd name="T4" fmla="*/ 0 w 41"/>
                  <a:gd name="T5" fmla="*/ 473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69">
                    <a:moveTo>
                      <a:pt x="28" y="0"/>
                    </a:moveTo>
                    <a:cubicBezTo>
                      <a:pt x="35" y="6"/>
                      <a:pt x="41" y="21"/>
                      <a:pt x="34" y="35"/>
                    </a:cubicBezTo>
                    <a:cubicBezTo>
                      <a:pt x="28" y="48"/>
                      <a:pt x="19" y="64"/>
                      <a:pt x="0" y="69"/>
                    </a:cubicBezTo>
                  </a:path>
                </a:pathLst>
              </a:custGeom>
              <a:noFill/>
              <a:ln w="12700" cap="rnd">
                <a:solidFill>
                  <a:srgbClr val="F6A68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2" name="Freeform 51">
                <a:extLst>
                  <a:ext uri="{FF2B5EF4-FFF2-40B4-BE49-F238E27FC236}">
                    <a16:creationId xmlns:a16="http://schemas.microsoft.com/office/drawing/2014/main" id="{3B4A898B-C594-4D01-B6EB-159292EAC0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7" y="2501"/>
                <a:ext cx="243" cy="282"/>
              </a:xfrm>
              <a:custGeom>
                <a:avLst/>
                <a:gdLst>
                  <a:gd name="T0" fmla="*/ 775 w 136"/>
                  <a:gd name="T1" fmla="*/ 1023 h 148"/>
                  <a:gd name="T2" fmla="*/ 697 w 136"/>
                  <a:gd name="T3" fmla="*/ 995 h 148"/>
                  <a:gd name="T4" fmla="*/ 0 w 136"/>
                  <a:gd name="T5" fmla="*/ 0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148">
                    <a:moveTo>
                      <a:pt x="136" y="148"/>
                    </a:moveTo>
                    <a:cubicBezTo>
                      <a:pt x="133" y="147"/>
                      <a:pt x="126" y="146"/>
                      <a:pt x="122" y="144"/>
                    </a:cubicBezTo>
                    <a:cubicBezTo>
                      <a:pt x="79" y="125"/>
                      <a:pt x="32" y="74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4793C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3" name="Freeform 52">
                <a:extLst>
                  <a:ext uri="{FF2B5EF4-FFF2-40B4-BE49-F238E27FC236}">
                    <a16:creationId xmlns:a16="http://schemas.microsoft.com/office/drawing/2014/main" id="{49827970-5219-4BF4-8FCF-872F7A3F43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7" y="1480"/>
                <a:ext cx="166" cy="260"/>
              </a:xfrm>
              <a:custGeom>
                <a:avLst/>
                <a:gdLst>
                  <a:gd name="T0" fmla="*/ 223 w 93"/>
                  <a:gd name="T1" fmla="*/ 936 h 137"/>
                  <a:gd name="T2" fmla="*/ 507 w 93"/>
                  <a:gd name="T3" fmla="*/ 108 h 137"/>
                  <a:gd name="T4" fmla="*/ 523 w 93"/>
                  <a:gd name="T5" fmla="*/ 137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137">
                    <a:moveTo>
                      <a:pt x="39" y="137"/>
                    </a:moveTo>
                    <a:cubicBezTo>
                      <a:pt x="0" y="15"/>
                      <a:pt x="74" y="0"/>
                      <a:pt x="89" y="16"/>
                    </a:cubicBezTo>
                    <a:cubicBezTo>
                      <a:pt x="93" y="19"/>
                      <a:pt x="92" y="20"/>
                      <a:pt x="92" y="2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4" name="Oval 53">
                <a:extLst>
                  <a:ext uri="{FF2B5EF4-FFF2-40B4-BE49-F238E27FC236}">
                    <a16:creationId xmlns:a16="http://schemas.microsoft.com/office/drawing/2014/main" id="{9C75D242-5B19-40FC-8783-65DB23DD3B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81" y="1386"/>
                <a:ext cx="205" cy="52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25" name="Oval 54">
                <a:extLst>
                  <a:ext uri="{FF2B5EF4-FFF2-40B4-BE49-F238E27FC236}">
                    <a16:creationId xmlns:a16="http://schemas.microsoft.com/office/drawing/2014/main" id="{E5FA9B79-9EF4-4E53-B3AF-3CD2071354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18" y="1400"/>
                <a:ext cx="132" cy="24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26" name="Freeform 55">
                <a:extLst>
                  <a:ext uri="{FF2B5EF4-FFF2-40B4-BE49-F238E27FC236}">
                    <a16:creationId xmlns:a16="http://schemas.microsoft.com/office/drawing/2014/main" id="{E16590FD-15C5-4B9D-A32F-2D012E1CE6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18" y="1400"/>
                <a:ext cx="132" cy="19"/>
              </a:xfrm>
              <a:custGeom>
                <a:avLst/>
                <a:gdLst>
                  <a:gd name="T0" fmla="*/ 29 w 74"/>
                  <a:gd name="T1" fmla="*/ 68 h 10"/>
                  <a:gd name="T2" fmla="*/ 210 w 74"/>
                  <a:gd name="T3" fmla="*/ 48 h 10"/>
                  <a:gd name="T4" fmla="*/ 391 w 74"/>
                  <a:gd name="T5" fmla="*/ 68 h 10"/>
                  <a:gd name="T6" fmla="*/ 419 w 74"/>
                  <a:gd name="T7" fmla="*/ 40 h 10"/>
                  <a:gd name="T8" fmla="*/ 210 w 74"/>
                  <a:gd name="T9" fmla="*/ 0 h 10"/>
                  <a:gd name="T10" fmla="*/ 0 w 74"/>
                  <a:gd name="T11" fmla="*/ 40 h 10"/>
                  <a:gd name="T12" fmla="*/ 29 w 74"/>
                  <a:gd name="T13" fmla="*/ 6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0">
                    <a:moveTo>
                      <a:pt x="5" y="10"/>
                    </a:moveTo>
                    <a:cubicBezTo>
                      <a:pt x="12" y="8"/>
                      <a:pt x="24" y="7"/>
                      <a:pt x="37" y="7"/>
                    </a:cubicBezTo>
                    <a:cubicBezTo>
                      <a:pt x="50" y="7"/>
                      <a:pt x="62" y="8"/>
                      <a:pt x="69" y="10"/>
                    </a:cubicBezTo>
                    <a:cubicBezTo>
                      <a:pt x="72" y="9"/>
                      <a:pt x="74" y="8"/>
                      <a:pt x="74" y="6"/>
                    </a:cubicBezTo>
                    <a:cubicBezTo>
                      <a:pt x="74" y="3"/>
                      <a:pt x="58" y="0"/>
                      <a:pt x="37" y="0"/>
                    </a:cubicBezTo>
                    <a:cubicBezTo>
                      <a:pt x="16" y="0"/>
                      <a:pt x="0" y="3"/>
                      <a:pt x="0" y="6"/>
                    </a:cubicBezTo>
                    <a:cubicBezTo>
                      <a:pt x="0" y="8"/>
                      <a:pt x="2" y="9"/>
                      <a:pt x="5" y="10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7" name="Freeform 56">
                <a:extLst>
                  <a:ext uri="{FF2B5EF4-FFF2-40B4-BE49-F238E27FC236}">
                    <a16:creationId xmlns:a16="http://schemas.microsoft.com/office/drawing/2014/main" id="{344396B8-12E7-45B8-B58D-7205EBF5F1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42" y="1727"/>
                <a:ext cx="356" cy="342"/>
              </a:xfrm>
              <a:custGeom>
                <a:avLst/>
                <a:gdLst>
                  <a:gd name="T0" fmla="*/ 1127 w 199"/>
                  <a:gd name="T1" fmla="*/ 1030 h 180"/>
                  <a:gd name="T2" fmla="*/ 1127 w 199"/>
                  <a:gd name="T3" fmla="*/ 1030 h 180"/>
                  <a:gd name="T4" fmla="*/ 1059 w 199"/>
                  <a:gd name="T5" fmla="*/ 686 h 180"/>
                  <a:gd name="T6" fmla="*/ 989 w 199"/>
                  <a:gd name="T7" fmla="*/ 502 h 180"/>
                  <a:gd name="T8" fmla="*/ 973 w 199"/>
                  <a:gd name="T9" fmla="*/ 458 h 180"/>
                  <a:gd name="T10" fmla="*/ 775 w 199"/>
                  <a:gd name="T11" fmla="*/ 220 h 180"/>
                  <a:gd name="T12" fmla="*/ 154 w 199"/>
                  <a:gd name="T13" fmla="*/ 0 h 180"/>
                  <a:gd name="T14" fmla="*/ 122 w 199"/>
                  <a:gd name="T15" fmla="*/ 8 h 180"/>
                  <a:gd name="T16" fmla="*/ 0 w 199"/>
                  <a:gd name="T17" fmla="*/ 184 h 180"/>
                  <a:gd name="T18" fmla="*/ 16 w 199"/>
                  <a:gd name="T19" fmla="*/ 184 h 180"/>
                  <a:gd name="T20" fmla="*/ 630 w 199"/>
                  <a:gd name="T21" fmla="*/ 296 h 180"/>
                  <a:gd name="T22" fmla="*/ 1009 w 199"/>
                  <a:gd name="T23" fmla="*/ 1174 h 180"/>
                  <a:gd name="T24" fmla="*/ 1009 w 199"/>
                  <a:gd name="T25" fmla="*/ 1188 h 180"/>
                  <a:gd name="T26" fmla="*/ 1014 w 199"/>
                  <a:gd name="T27" fmla="*/ 1235 h 180"/>
                  <a:gd name="T28" fmla="*/ 1127 w 199"/>
                  <a:gd name="T29" fmla="*/ 1030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180">
                    <a:moveTo>
                      <a:pt x="197" y="150"/>
                    </a:moveTo>
                    <a:cubicBezTo>
                      <a:pt x="197" y="150"/>
                      <a:pt x="197" y="150"/>
                      <a:pt x="197" y="150"/>
                    </a:cubicBezTo>
                    <a:cubicBezTo>
                      <a:pt x="190" y="130"/>
                      <a:pt x="191" y="124"/>
                      <a:pt x="185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2" y="70"/>
                      <a:pt x="171" y="68"/>
                      <a:pt x="170" y="67"/>
                    </a:cubicBezTo>
                    <a:cubicBezTo>
                      <a:pt x="159" y="50"/>
                      <a:pt x="144" y="38"/>
                      <a:pt x="135" y="32"/>
                    </a:cubicBezTo>
                    <a:cubicBezTo>
                      <a:pt x="103" y="7"/>
                      <a:pt x="60" y="3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7" y="68"/>
                      <a:pt x="189" y="111"/>
                      <a:pt x="176" y="171"/>
                    </a:cubicBezTo>
                    <a:cubicBezTo>
                      <a:pt x="176" y="173"/>
                      <a:pt x="176" y="173"/>
                      <a:pt x="176" y="173"/>
                    </a:cubicBezTo>
                    <a:cubicBezTo>
                      <a:pt x="176" y="175"/>
                      <a:pt x="176" y="177"/>
                      <a:pt x="177" y="180"/>
                    </a:cubicBezTo>
                    <a:cubicBezTo>
                      <a:pt x="188" y="177"/>
                      <a:pt x="199" y="160"/>
                      <a:pt x="197" y="150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8" name="Freeform 57">
                <a:extLst>
                  <a:ext uri="{FF2B5EF4-FFF2-40B4-BE49-F238E27FC236}">
                    <a16:creationId xmlns:a16="http://schemas.microsoft.com/office/drawing/2014/main" id="{F3DED136-12D8-48E9-BFAF-35EC849A9A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42" y="1727"/>
                <a:ext cx="356" cy="342"/>
              </a:xfrm>
              <a:custGeom>
                <a:avLst/>
                <a:gdLst>
                  <a:gd name="T0" fmla="*/ 1127 w 199"/>
                  <a:gd name="T1" fmla="*/ 1030 h 180"/>
                  <a:gd name="T2" fmla="*/ 1127 w 199"/>
                  <a:gd name="T3" fmla="*/ 1030 h 180"/>
                  <a:gd name="T4" fmla="*/ 1059 w 199"/>
                  <a:gd name="T5" fmla="*/ 686 h 180"/>
                  <a:gd name="T6" fmla="*/ 989 w 199"/>
                  <a:gd name="T7" fmla="*/ 502 h 180"/>
                  <a:gd name="T8" fmla="*/ 973 w 199"/>
                  <a:gd name="T9" fmla="*/ 458 h 180"/>
                  <a:gd name="T10" fmla="*/ 775 w 199"/>
                  <a:gd name="T11" fmla="*/ 220 h 180"/>
                  <a:gd name="T12" fmla="*/ 154 w 199"/>
                  <a:gd name="T13" fmla="*/ 0 h 180"/>
                  <a:gd name="T14" fmla="*/ 122 w 199"/>
                  <a:gd name="T15" fmla="*/ 8 h 180"/>
                  <a:gd name="T16" fmla="*/ 0 w 199"/>
                  <a:gd name="T17" fmla="*/ 184 h 180"/>
                  <a:gd name="T18" fmla="*/ 16 w 199"/>
                  <a:gd name="T19" fmla="*/ 184 h 180"/>
                  <a:gd name="T20" fmla="*/ 630 w 199"/>
                  <a:gd name="T21" fmla="*/ 296 h 180"/>
                  <a:gd name="T22" fmla="*/ 1009 w 199"/>
                  <a:gd name="T23" fmla="*/ 1174 h 180"/>
                  <a:gd name="T24" fmla="*/ 1009 w 199"/>
                  <a:gd name="T25" fmla="*/ 1188 h 180"/>
                  <a:gd name="T26" fmla="*/ 1014 w 199"/>
                  <a:gd name="T27" fmla="*/ 1235 h 180"/>
                  <a:gd name="T28" fmla="*/ 1127 w 199"/>
                  <a:gd name="T29" fmla="*/ 1030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180">
                    <a:moveTo>
                      <a:pt x="197" y="150"/>
                    </a:moveTo>
                    <a:cubicBezTo>
                      <a:pt x="197" y="150"/>
                      <a:pt x="197" y="150"/>
                      <a:pt x="197" y="150"/>
                    </a:cubicBezTo>
                    <a:cubicBezTo>
                      <a:pt x="190" y="130"/>
                      <a:pt x="191" y="124"/>
                      <a:pt x="185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2" y="70"/>
                      <a:pt x="171" y="68"/>
                      <a:pt x="170" y="67"/>
                    </a:cubicBezTo>
                    <a:cubicBezTo>
                      <a:pt x="159" y="50"/>
                      <a:pt x="144" y="38"/>
                      <a:pt x="135" y="32"/>
                    </a:cubicBezTo>
                    <a:cubicBezTo>
                      <a:pt x="103" y="7"/>
                      <a:pt x="60" y="3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7" y="68"/>
                      <a:pt x="189" y="111"/>
                      <a:pt x="176" y="171"/>
                    </a:cubicBezTo>
                    <a:cubicBezTo>
                      <a:pt x="176" y="173"/>
                      <a:pt x="176" y="173"/>
                      <a:pt x="176" y="173"/>
                    </a:cubicBezTo>
                    <a:cubicBezTo>
                      <a:pt x="176" y="175"/>
                      <a:pt x="176" y="177"/>
                      <a:pt x="177" y="180"/>
                    </a:cubicBezTo>
                    <a:cubicBezTo>
                      <a:pt x="188" y="177"/>
                      <a:pt x="199" y="160"/>
                      <a:pt x="197" y="150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29" name="Freeform 58">
                <a:extLst>
                  <a:ext uri="{FF2B5EF4-FFF2-40B4-BE49-F238E27FC236}">
                    <a16:creationId xmlns:a16="http://schemas.microsoft.com/office/drawing/2014/main" id="{E734CC06-7BD0-4541-BB5B-D50117DF1B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1" y="1797"/>
                <a:ext cx="390" cy="896"/>
              </a:xfrm>
              <a:custGeom>
                <a:avLst/>
                <a:gdLst>
                  <a:gd name="T0" fmla="*/ 808 w 219"/>
                  <a:gd name="T1" fmla="*/ 2776 h 471"/>
                  <a:gd name="T2" fmla="*/ 926 w 219"/>
                  <a:gd name="T3" fmla="*/ 2503 h 471"/>
                  <a:gd name="T4" fmla="*/ 926 w 219"/>
                  <a:gd name="T5" fmla="*/ 2479 h 471"/>
                  <a:gd name="T6" fmla="*/ 910 w 219"/>
                  <a:gd name="T7" fmla="*/ 2319 h 471"/>
                  <a:gd name="T8" fmla="*/ 910 w 219"/>
                  <a:gd name="T9" fmla="*/ 2319 h 471"/>
                  <a:gd name="T10" fmla="*/ 650 w 219"/>
                  <a:gd name="T11" fmla="*/ 2016 h 471"/>
                  <a:gd name="T12" fmla="*/ 276 w 219"/>
                  <a:gd name="T13" fmla="*/ 963 h 471"/>
                  <a:gd name="T14" fmla="*/ 276 w 219"/>
                  <a:gd name="T15" fmla="*/ 951 h 471"/>
                  <a:gd name="T16" fmla="*/ 622 w 219"/>
                  <a:gd name="T17" fmla="*/ 618 h 471"/>
                  <a:gd name="T18" fmla="*/ 1142 w 219"/>
                  <a:gd name="T19" fmla="*/ 742 h 471"/>
                  <a:gd name="T20" fmla="*/ 1149 w 219"/>
                  <a:gd name="T21" fmla="*/ 750 h 471"/>
                  <a:gd name="T22" fmla="*/ 1215 w 219"/>
                  <a:gd name="T23" fmla="*/ 854 h 471"/>
                  <a:gd name="T24" fmla="*/ 1193 w 219"/>
                  <a:gd name="T25" fmla="*/ 525 h 471"/>
                  <a:gd name="T26" fmla="*/ 910 w 219"/>
                  <a:gd name="T27" fmla="*/ 68 h 471"/>
                  <a:gd name="T28" fmla="*/ 744 w 219"/>
                  <a:gd name="T29" fmla="*/ 15 h 471"/>
                  <a:gd name="T30" fmla="*/ 527 w 219"/>
                  <a:gd name="T31" fmla="*/ 29 h 471"/>
                  <a:gd name="T32" fmla="*/ 324 w 219"/>
                  <a:gd name="T33" fmla="*/ 152 h 471"/>
                  <a:gd name="T34" fmla="*/ 85 w 219"/>
                  <a:gd name="T35" fmla="*/ 826 h 471"/>
                  <a:gd name="T36" fmla="*/ 0 w 219"/>
                  <a:gd name="T37" fmla="*/ 1528 h 471"/>
                  <a:gd name="T38" fmla="*/ 276 w 219"/>
                  <a:gd name="T39" fmla="*/ 2844 h 471"/>
                  <a:gd name="T40" fmla="*/ 600 w 219"/>
                  <a:gd name="T41" fmla="*/ 3204 h 471"/>
                  <a:gd name="T42" fmla="*/ 796 w 219"/>
                  <a:gd name="T43" fmla="*/ 3015 h 471"/>
                  <a:gd name="T44" fmla="*/ 808 w 219"/>
                  <a:gd name="T45" fmla="*/ 2983 h 471"/>
                  <a:gd name="T46" fmla="*/ 730 w 219"/>
                  <a:gd name="T47" fmla="*/ 2686 h 4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9" h="471">
                    <a:moveTo>
                      <a:pt x="143" y="403"/>
                    </a:moveTo>
                    <a:cubicBezTo>
                      <a:pt x="149" y="402"/>
                      <a:pt x="161" y="386"/>
                      <a:pt x="164" y="364"/>
                    </a:cubicBezTo>
                    <a:cubicBezTo>
                      <a:pt x="164" y="360"/>
                      <a:pt x="164" y="360"/>
                      <a:pt x="164" y="360"/>
                    </a:cubicBezTo>
                    <a:cubicBezTo>
                      <a:pt x="164" y="351"/>
                      <a:pt x="163" y="343"/>
                      <a:pt x="161" y="337"/>
                    </a:cubicBez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50" y="316"/>
                      <a:pt x="145" y="311"/>
                      <a:pt x="115" y="293"/>
                    </a:cubicBezTo>
                    <a:cubicBezTo>
                      <a:pt x="79" y="271"/>
                      <a:pt x="46" y="180"/>
                      <a:pt x="49" y="140"/>
                    </a:cubicBezTo>
                    <a:cubicBezTo>
                      <a:pt x="49" y="139"/>
                      <a:pt x="49" y="139"/>
                      <a:pt x="49" y="138"/>
                    </a:cubicBezTo>
                    <a:cubicBezTo>
                      <a:pt x="54" y="117"/>
                      <a:pt x="78" y="98"/>
                      <a:pt x="110" y="90"/>
                    </a:cubicBezTo>
                    <a:cubicBezTo>
                      <a:pt x="139" y="83"/>
                      <a:pt x="178" y="83"/>
                      <a:pt x="202" y="108"/>
                    </a:cubicBezTo>
                    <a:cubicBezTo>
                      <a:pt x="203" y="108"/>
                      <a:pt x="203" y="109"/>
                      <a:pt x="203" y="109"/>
                    </a:cubicBezTo>
                    <a:cubicBezTo>
                      <a:pt x="207" y="114"/>
                      <a:pt x="211" y="119"/>
                      <a:pt x="215" y="124"/>
                    </a:cubicBezTo>
                    <a:cubicBezTo>
                      <a:pt x="219" y="104"/>
                      <a:pt x="219" y="85"/>
                      <a:pt x="211" y="76"/>
                    </a:cubicBezTo>
                    <a:cubicBezTo>
                      <a:pt x="190" y="51"/>
                      <a:pt x="185" y="26"/>
                      <a:pt x="161" y="10"/>
                    </a:cubicBezTo>
                    <a:cubicBezTo>
                      <a:pt x="153" y="5"/>
                      <a:pt x="140" y="4"/>
                      <a:pt x="132" y="2"/>
                    </a:cubicBezTo>
                    <a:cubicBezTo>
                      <a:pt x="124" y="0"/>
                      <a:pt x="106" y="4"/>
                      <a:pt x="93" y="4"/>
                    </a:cubicBezTo>
                    <a:cubicBezTo>
                      <a:pt x="80" y="4"/>
                      <a:pt x="67" y="12"/>
                      <a:pt x="57" y="22"/>
                    </a:cubicBezTo>
                    <a:cubicBezTo>
                      <a:pt x="44" y="37"/>
                      <a:pt x="23" y="49"/>
                      <a:pt x="15" y="120"/>
                    </a:cubicBezTo>
                    <a:cubicBezTo>
                      <a:pt x="12" y="144"/>
                      <a:pt x="0" y="181"/>
                      <a:pt x="0" y="222"/>
                    </a:cubicBezTo>
                    <a:cubicBezTo>
                      <a:pt x="0" y="339"/>
                      <a:pt x="27" y="362"/>
                      <a:pt x="49" y="413"/>
                    </a:cubicBezTo>
                    <a:cubicBezTo>
                      <a:pt x="64" y="449"/>
                      <a:pt x="84" y="471"/>
                      <a:pt x="106" y="465"/>
                    </a:cubicBezTo>
                    <a:cubicBezTo>
                      <a:pt x="120" y="462"/>
                      <a:pt x="132" y="452"/>
                      <a:pt x="141" y="438"/>
                    </a:cubicBezTo>
                    <a:cubicBezTo>
                      <a:pt x="143" y="433"/>
                      <a:pt x="143" y="433"/>
                      <a:pt x="143" y="433"/>
                    </a:cubicBezTo>
                    <a:cubicBezTo>
                      <a:pt x="156" y="414"/>
                      <a:pt x="139" y="397"/>
                      <a:pt x="129" y="390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0" name="Freeform 59">
                <a:extLst>
                  <a:ext uri="{FF2B5EF4-FFF2-40B4-BE49-F238E27FC236}">
                    <a16:creationId xmlns:a16="http://schemas.microsoft.com/office/drawing/2014/main" id="{F2F10B8E-CBDC-47F5-A5A8-2291A90D3C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2" y="1988"/>
                <a:ext cx="138" cy="78"/>
              </a:xfrm>
              <a:custGeom>
                <a:avLst/>
                <a:gdLst>
                  <a:gd name="T0" fmla="*/ 427 w 77"/>
                  <a:gd name="T1" fmla="*/ 36 h 41"/>
                  <a:gd name="T2" fmla="*/ 437 w 77"/>
                  <a:gd name="T3" fmla="*/ 29 h 41"/>
                  <a:gd name="T4" fmla="*/ 421 w 77"/>
                  <a:gd name="T5" fmla="*/ 29 h 41"/>
                  <a:gd name="T6" fmla="*/ 321 w 77"/>
                  <a:gd name="T7" fmla="*/ 0 h 41"/>
                  <a:gd name="T8" fmla="*/ 183 w 77"/>
                  <a:gd name="T9" fmla="*/ 40 h 41"/>
                  <a:gd name="T10" fmla="*/ 7 w 77"/>
                  <a:gd name="T11" fmla="*/ 97 h 41"/>
                  <a:gd name="T12" fmla="*/ 0 w 77"/>
                  <a:gd name="T13" fmla="*/ 105 h 41"/>
                  <a:gd name="T14" fmla="*/ 0 w 77"/>
                  <a:gd name="T15" fmla="*/ 105 h 41"/>
                  <a:gd name="T16" fmla="*/ 427 w 77"/>
                  <a:gd name="T17" fmla="*/ 36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41">
                    <a:moveTo>
                      <a:pt x="74" y="5"/>
                    </a:moveTo>
                    <a:cubicBezTo>
                      <a:pt x="77" y="1"/>
                      <a:pt x="75" y="8"/>
                      <a:pt x="76" y="4"/>
                    </a:cubicBezTo>
                    <a:cubicBezTo>
                      <a:pt x="75" y="4"/>
                      <a:pt x="74" y="4"/>
                      <a:pt x="73" y="4"/>
                    </a:cubicBezTo>
                    <a:cubicBezTo>
                      <a:pt x="66" y="3"/>
                      <a:pt x="61" y="0"/>
                      <a:pt x="56" y="0"/>
                    </a:cubicBezTo>
                    <a:cubicBezTo>
                      <a:pt x="47" y="1"/>
                      <a:pt x="41" y="4"/>
                      <a:pt x="32" y="6"/>
                    </a:cubicBezTo>
                    <a:cubicBezTo>
                      <a:pt x="24" y="8"/>
                      <a:pt x="8" y="11"/>
                      <a:pt x="1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3" y="41"/>
                      <a:pt x="59" y="23"/>
                      <a:pt x="74" y="5"/>
                    </a:cubicBezTo>
                    <a:close/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1" name="Freeform 60">
                <a:extLst>
                  <a:ext uri="{FF2B5EF4-FFF2-40B4-BE49-F238E27FC236}">
                    <a16:creationId xmlns:a16="http://schemas.microsoft.com/office/drawing/2014/main" id="{E2B4981A-8153-4EC1-8A40-CE583BBC98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43" y="1917"/>
                <a:ext cx="112" cy="46"/>
              </a:xfrm>
              <a:custGeom>
                <a:avLst/>
                <a:gdLst>
                  <a:gd name="T0" fmla="*/ 341 w 63"/>
                  <a:gd name="T1" fmla="*/ 132 h 24"/>
                  <a:gd name="T2" fmla="*/ 354 w 63"/>
                  <a:gd name="T3" fmla="*/ 121 h 24"/>
                  <a:gd name="T4" fmla="*/ 187 w 63"/>
                  <a:gd name="T5" fmla="*/ 15 h 24"/>
                  <a:gd name="T6" fmla="*/ 0 w 63"/>
                  <a:gd name="T7" fmla="*/ 36 h 24"/>
                  <a:gd name="T8" fmla="*/ 164 w 63"/>
                  <a:gd name="T9" fmla="*/ 140 h 24"/>
                  <a:gd name="T10" fmla="*/ 341 w 63"/>
                  <a:gd name="T11" fmla="*/ 13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4">
                    <a:moveTo>
                      <a:pt x="61" y="19"/>
                    </a:moveTo>
                    <a:cubicBezTo>
                      <a:pt x="62" y="18"/>
                      <a:pt x="62" y="18"/>
                      <a:pt x="63" y="17"/>
                    </a:cubicBezTo>
                    <a:cubicBezTo>
                      <a:pt x="56" y="10"/>
                      <a:pt x="46" y="4"/>
                      <a:pt x="33" y="2"/>
                    </a:cubicBezTo>
                    <a:cubicBezTo>
                      <a:pt x="21" y="0"/>
                      <a:pt x="9" y="1"/>
                      <a:pt x="0" y="5"/>
                    </a:cubicBezTo>
                    <a:cubicBezTo>
                      <a:pt x="1" y="13"/>
                      <a:pt x="23" y="18"/>
                      <a:pt x="29" y="20"/>
                    </a:cubicBezTo>
                    <a:cubicBezTo>
                      <a:pt x="38" y="23"/>
                      <a:pt x="52" y="24"/>
                      <a:pt x="61" y="19"/>
                    </a:cubicBezTo>
                    <a:close/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2" name="Freeform 61">
                <a:extLst>
                  <a:ext uri="{FF2B5EF4-FFF2-40B4-BE49-F238E27FC236}">
                    <a16:creationId xmlns:a16="http://schemas.microsoft.com/office/drawing/2014/main" id="{A3C53F3A-7C38-4463-B51D-060CB9D9C6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2" y="1860"/>
                <a:ext cx="49" cy="67"/>
              </a:xfrm>
              <a:custGeom>
                <a:avLst/>
                <a:gdLst>
                  <a:gd name="T0" fmla="*/ 60 w 27"/>
                  <a:gd name="T1" fmla="*/ 40 h 35"/>
                  <a:gd name="T2" fmla="*/ 145 w 27"/>
                  <a:gd name="T3" fmla="*/ 147 h 35"/>
                  <a:gd name="T4" fmla="*/ 113 w 27"/>
                  <a:gd name="T5" fmla="*/ 237 h 35"/>
                  <a:gd name="T6" fmla="*/ 29 w 27"/>
                  <a:gd name="T7" fmla="*/ 121 h 35"/>
                  <a:gd name="T8" fmla="*/ 53 w 27"/>
                  <a:gd name="T9" fmla="*/ 4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5">
                    <a:moveTo>
                      <a:pt x="10" y="6"/>
                    </a:moveTo>
                    <a:cubicBezTo>
                      <a:pt x="17" y="8"/>
                      <a:pt x="21" y="14"/>
                      <a:pt x="24" y="21"/>
                    </a:cubicBezTo>
                    <a:cubicBezTo>
                      <a:pt x="26" y="26"/>
                      <a:pt x="27" y="35"/>
                      <a:pt x="19" y="34"/>
                    </a:cubicBezTo>
                    <a:cubicBezTo>
                      <a:pt x="13" y="34"/>
                      <a:pt x="7" y="21"/>
                      <a:pt x="5" y="17"/>
                    </a:cubicBezTo>
                    <a:cubicBezTo>
                      <a:pt x="3" y="12"/>
                      <a:pt x="0" y="0"/>
                      <a:pt x="9" y="6"/>
                    </a:cubicBezTo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3" name="Freeform 62">
                <a:extLst>
                  <a:ext uri="{FF2B5EF4-FFF2-40B4-BE49-F238E27FC236}">
                    <a16:creationId xmlns:a16="http://schemas.microsoft.com/office/drawing/2014/main" id="{5FFFAADE-CBF0-4AF1-8663-5D1D38A11B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26" y="1936"/>
                <a:ext cx="59" cy="59"/>
              </a:xfrm>
              <a:custGeom>
                <a:avLst/>
                <a:gdLst>
                  <a:gd name="T0" fmla="*/ 97 w 33"/>
                  <a:gd name="T1" fmla="*/ 40 h 31"/>
                  <a:gd name="T2" fmla="*/ 131 w 33"/>
                  <a:gd name="T3" fmla="*/ 200 h 31"/>
                  <a:gd name="T4" fmla="*/ 175 w 33"/>
                  <a:gd name="T5" fmla="*/ 131 h 31"/>
                  <a:gd name="T6" fmla="*/ 109 w 33"/>
                  <a:gd name="T7" fmla="*/ 29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1">
                    <a:moveTo>
                      <a:pt x="17" y="6"/>
                    </a:moveTo>
                    <a:cubicBezTo>
                      <a:pt x="0" y="0"/>
                      <a:pt x="14" y="27"/>
                      <a:pt x="23" y="29"/>
                    </a:cubicBezTo>
                    <a:cubicBezTo>
                      <a:pt x="31" y="31"/>
                      <a:pt x="33" y="25"/>
                      <a:pt x="31" y="19"/>
                    </a:cubicBezTo>
                    <a:cubicBezTo>
                      <a:pt x="29" y="12"/>
                      <a:pt x="25" y="8"/>
                      <a:pt x="19" y="4"/>
                    </a:cubicBezTo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4" name="Freeform 63">
                <a:extLst>
                  <a:ext uri="{FF2B5EF4-FFF2-40B4-BE49-F238E27FC236}">
                    <a16:creationId xmlns:a16="http://schemas.microsoft.com/office/drawing/2014/main" id="{56AD5FA3-C5B4-4F03-8C03-AC8F7B70A6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02" y="1666"/>
                <a:ext cx="75" cy="245"/>
              </a:xfrm>
              <a:custGeom>
                <a:avLst/>
                <a:gdLst>
                  <a:gd name="T0" fmla="*/ 182 w 42"/>
                  <a:gd name="T1" fmla="*/ 0 h 129"/>
                  <a:gd name="T2" fmla="*/ 121 w 42"/>
                  <a:gd name="T3" fmla="*/ 433 h 129"/>
                  <a:gd name="T4" fmla="*/ 0 w 42"/>
                  <a:gd name="T5" fmla="*/ 883 h 129"/>
                  <a:gd name="T6" fmla="*/ 195 w 42"/>
                  <a:gd name="T7" fmla="*/ 321 h 129"/>
                  <a:gd name="T8" fmla="*/ 182 w 42"/>
                  <a:gd name="T9" fmla="*/ 0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29">
                    <a:moveTo>
                      <a:pt x="32" y="0"/>
                    </a:moveTo>
                    <a:cubicBezTo>
                      <a:pt x="40" y="15"/>
                      <a:pt x="32" y="35"/>
                      <a:pt x="21" y="63"/>
                    </a:cubicBezTo>
                    <a:cubicBezTo>
                      <a:pt x="12" y="87"/>
                      <a:pt x="1" y="117"/>
                      <a:pt x="0" y="129"/>
                    </a:cubicBezTo>
                    <a:cubicBezTo>
                      <a:pt x="10" y="94"/>
                      <a:pt x="29" y="66"/>
                      <a:pt x="34" y="47"/>
                    </a:cubicBezTo>
                    <a:cubicBezTo>
                      <a:pt x="39" y="28"/>
                      <a:pt x="42" y="11"/>
                      <a:pt x="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5" name="Line 64">
                <a:extLst>
                  <a:ext uri="{FF2B5EF4-FFF2-40B4-BE49-F238E27FC236}">
                    <a16:creationId xmlns:a16="http://schemas.microsoft.com/office/drawing/2014/main" id="{13FF7FC9-9256-4D84-9DC1-5CADFBC4068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028" y="1691"/>
                <a:ext cx="9" cy="51"/>
              </a:xfrm>
              <a:prstGeom prst="line">
                <a:avLst/>
              </a:prstGeom>
              <a:noFill/>
              <a:ln w="12700">
                <a:solidFill>
                  <a:srgbClr val="EC624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6" name="Freeform 65">
                <a:extLst>
                  <a:ext uri="{FF2B5EF4-FFF2-40B4-BE49-F238E27FC236}">
                    <a16:creationId xmlns:a16="http://schemas.microsoft.com/office/drawing/2014/main" id="{8D27AE7A-C6BC-4B42-A152-5F7BD38521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82" y="1495"/>
                <a:ext cx="59" cy="26"/>
              </a:xfrm>
              <a:custGeom>
                <a:avLst/>
                <a:gdLst>
                  <a:gd name="T0" fmla="*/ 0 w 33"/>
                  <a:gd name="T1" fmla="*/ 37 h 14"/>
                  <a:gd name="T2" fmla="*/ 188 w 33"/>
                  <a:gd name="T3" fmla="*/ 69 h 14"/>
                  <a:gd name="T4" fmla="*/ 7 w 33"/>
                  <a:gd name="T5" fmla="*/ 3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4">
                    <a:moveTo>
                      <a:pt x="0" y="6"/>
                    </a:moveTo>
                    <a:cubicBezTo>
                      <a:pt x="12" y="2"/>
                      <a:pt x="24" y="0"/>
                      <a:pt x="33" y="11"/>
                    </a:cubicBezTo>
                    <a:cubicBezTo>
                      <a:pt x="23" y="14"/>
                      <a:pt x="11" y="9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7" name="Freeform 66">
                <a:extLst>
                  <a:ext uri="{FF2B5EF4-FFF2-40B4-BE49-F238E27FC236}">
                    <a16:creationId xmlns:a16="http://schemas.microsoft.com/office/drawing/2014/main" id="{2236C2C9-5829-47FA-88A1-66D29DA4D7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37" y="1696"/>
                <a:ext cx="11" cy="37"/>
              </a:xfrm>
              <a:custGeom>
                <a:avLst/>
                <a:gdLst>
                  <a:gd name="T0" fmla="*/ 0 w 6"/>
                  <a:gd name="T1" fmla="*/ 8 h 19"/>
                  <a:gd name="T2" fmla="*/ 7 w 6"/>
                  <a:gd name="T3" fmla="*/ 53 h 19"/>
                  <a:gd name="T4" fmla="*/ 13 w 6"/>
                  <a:gd name="T5" fmla="*/ 88 h 19"/>
                  <a:gd name="T6" fmla="*/ 24 w 6"/>
                  <a:gd name="T7" fmla="*/ 140 h 19"/>
                  <a:gd name="T8" fmla="*/ 31 w 6"/>
                  <a:gd name="T9" fmla="*/ 103 h 19"/>
                  <a:gd name="T10" fmla="*/ 37 w 6"/>
                  <a:gd name="T11" fmla="*/ 60 h 19"/>
                  <a:gd name="T12" fmla="*/ 0 w 6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9">
                    <a:moveTo>
                      <a:pt x="0" y="1"/>
                    </a:moveTo>
                    <a:cubicBezTo>
                      <a:pt x="1" y="2"/>
                      <a:pt x="1" y="5"/>
                      <a:pt x="1" y="7"/>
                    </a:cubicBezTo>
                    <a:cubicBezTo>
                      <a:pt x="1" y="9"/>
                      <a:pt x="2" y="10"/>
                      <a:pt x="2" y="12"/>
                    </a:cubicBezTo>
                    <a:cubicBezTo>
                      <a:pt x="3" y="14"/>
                      <a:pt x="3" y="17"/>
                      <a:pt x="4" y="19"/>
                    </a:cubicBezTo>
                    <a:cubicBezTo>
                      <a:pt x="5" y="18"/>
                      <a:pt x="5" y="16"/>
                      <a:pt x="5" y="14"/>
                    </a:cubicBezTo>
                    <a:cubicBezTo>
                      <a:pt x="6" y="12"/>
                      <a:pt x="6" y="10"/>
                      <a:pt x="6" y="8"/>
                    </a:cubicBezTo>
                    <a:cubicBezTo>
                      <a:pt x="5" y="4"/>
                      <a:pt x="3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8" name="Freeform 67">
                <a:extLst>
                  <a:ext uri="{FF2B5EF4-FFF2-40B4-BE49-F238E27FC236}">
                    <a16:creationId xmlns:a16="http://schemas.microsoft.com/office/drawing/2014/main" id="{81FEC0A3-0789-4DF2-93D7-E35E1223B6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44" y="2096"/>
                <a:ext cx="202" cy="630"/>
              </a:xfrm>
              <a:custGeom>
                <a:avLst/>
                <a:gdLst>
                  <a:gd name="T0" fmla="*/ 36 w 113"/>
                  <a:gd name="T1" fmla="*/ 413 h 331"/>
                  <a:gd name="T2" fmla="*/ 68 w 113"/>
                  <a:gd name="T3" fmla="*/ 581 h 331"/>
                  <a:gd name="T4" fmla="*/ 86 w 113"/>
                  <a:gd name="T5" fmla="*/ 657 h 331"/>
                  <a:gd name="T6" fmla="*/ 97 w 113"/>
                  <a:gd name="T7" fmla="*/ 807 h 331"/>
                  <a:gd name="T8" fmla="*/ 122 w 113"/>
                  <a:gd name="T9" fmla="*/ 1068 h 331"/>
                  <a:gd name="T10" fmla="*/ 159 w 113"/>
                  <a:gd name="T11" fmla="*/ 1174 h 331"/>
                  <a:gd name="T12" fmla="*/ 195 w 113"/>
                  <a:gd name="T13" fmla="*/ 1275 h 331"/>
                  <a:gd name="T14" fmla="*/ 223 w 113"/>
                  <a:gd name="T15" fmla="*/ 1367 h 331"/>
                  <a:gd name="T16" fmla="*/ 325 w 113"/>
                  <a:gd name="T17" fmla="*/ 1620 h 331"/>
                  <a:gd name="T18" fmla="*/ 384 w 113"/>
                  <a:gd name="T19" fmla="*/ 1740 h 331"/>
                  <a:gd name="T20" fmla="*/ 429 w 113"/>
                  <a:gd name="T21" fmla="*/ 1825 h 331"/>
                  <a:gd name="T22" fmla="*/ 458 w 113"/>
                  <a:gd name="T23" fmla="*/ 1894 h 331"/>
                  <a:gd name="T24" fmla="*/ 479 w 113"/>
                  <a:gd name="T25" fmla="*/ 1960 h 331"/>
                  <a:gd name="T26" fmla="*/ 549 w 113"/>
                  <a:gd name="T27" fmla="*/ 2033 h 331"/>
                  <a:gd name="T28" fmla="*/ 560 w 113"/>
                  <a:gd name="T29" fmla="*/ 2054 h 331"/>
                  <a:gd name="T30" fmla="*/ 604 w 113"/>
                  <a:gd name="T31" fmla="*/ 2166 h 331"/>
                  <a:gd name="T32" fmla="*/ 617 w 113"/>
                  <a:gd name="T33" fmla="*/ 2282 h 331"/>
                  <a:gd name="T34" fmla="*/ 617 w 113"/>
                  <a:gd name="T35" fmla="*/ 2282 h 331"/>
                  <a:gd name="T36" fmla="*/ 629 w 113"/>
                  <a:gd name="T37" fmla="*/ 2174 h 331"/>
                  <a:gd name="T38" fmla="*/ 579 w 113"/>
                  <a:gd name="T39" fmla="*/ 2033 h 331"/>
                  <a:gd name="T40" fmla="*/ 565 w 113"/>
                  <a:gd name="T41" fmla="*/ 2021 h 331"/>
                  <a:gd name="T42" fmla="*/ 531 w 113"/>
                  <a:gd name="T43" fmla="*/ 1978 h 331"/>
                  <a:gd name="T44" fmla="*/ 499 w 113"/>
                  <a:gd name="T45" fmla="*/ 1938 h 331"/>
                  <a:gd name="T46" fmla="*/ 474 w 113"/>
                  <a:gd name="T47" fmla="*/ 1892 h 331"/>
                  <a:gd name="T48" fmla="*/ 442 w 113"/>
                  <a:gd name="T49" fmla="*/ 1808 h 331"/>
                  <a:gd name="T50" fmla="*/ 399 w 113"/>
                  <a:gd name="T51" fmla="*/ 1724 h 331"/>
                  <a:gd name="T52" fmla="*/ 341 w 113"/>
                  <a:gd name="T53" fmla="*/ 1605 h 331"/>
                  <a:gd name="T54" fmla="*/ 240 w 113"/>
                  <a:gd name="T55" fmla="*/ 1351 h 331"/>
                  <a:gd name="T56" fmla="*/ 211 w 113"/>
                  <a:gd name="T57" fmla="*/ 1260 h 331"/>
                  <a:gd name="T58" fmla="*/ 175 w 113"/>
                  <a:gd name="T59" fmla="*/ 1167 h 331"/>
                  <a:gd name="T60" fmla="*/ 143 w 113"/>
                  <a:gd name="T61" fmla="*/ 1054 h 331"/>
                  <a:gd name="T62" fmla="*/ 114 w 113"/>
                  <a:gd name="T63" fmla="*/ 807 h 331"/>
                  <a:gd name="T64" fmla="*/ 109 w 113"/>
                  <a:gd name="T65" fmla="*/ 649 h 331"/>
                  <a:gd name="T66" fmla="*/ 93 w 113"/>
                  <a:gd name="T67" fmla="*/ 573 h 331"/>
                  <a:gd name="T68" fmla="*/ 52 w 113"/>
                  <a:gd name="T69" fmla="*/ 398 h 331"/>
                  <a:gd name="T70" fmla="*/ 23 w 113"/>
                  <a:gd name="T71" fmla="*/ 0 h 331"/>
                  <a:gd name="T72" fmla="*/ 23 w 113"/>
                  <a:gd name="T73" fmla="*/ 0 h 331"/>
                  <a:gd name="T74" fmla="*/ 36 w 113"/>
                  <a:gd name="T75" fmla="*/ 413 h 33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13" h="331">
                    <a:moveTo>
                      <a:pt x="6" y="60"/>
                    </a:moveTo>
                    <a:cubicBezTo>
                      <a:pt x="10" y="69"/>
                      <a:pt x="11" y="76"/>
                      <a:pt x="12" y="8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16" y="100"/>
                      <a:pt x="16" y="108"/>
                      <a:pt x="17" y="117"/>
                    </a:cubicBezTo>
                    <a:cubicBezTo>
                      <a:pt x="17" y="130"/>
                      <a:pt x="17" y="146"/>
                      <a:pt x="21" y="155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34" y="185"/>
                      <a:pt x="34" y="185"/>
                      <a:pt x="34" y="185"/>
                    </a:cubicBezTo>
                    <a:cubicBezTo>
                      <a:pt x="39" y="198"/>
                      <a:pt x="39" y="198"/>
                      <a:pt x="39" y="198"/>
                    </a:cubicBezTo>
                    <a:cubicBezTo>
                      <a:pt x="43" y="210"/>
                      <a:pt x="50" y="227"/>
                      <a:pt x="57" y="235"/>
                    </a:cubicBezTo>
                    <a:cubicBezTo>
                      <a:pt x="62" y="242"/>
                      <a:pt x="65" y="247"/>
                      <a:pt x="67" y="252"/>
                    </a:cubicBezTo>
                    <a:cubicBezTo>
                      <a:pt x="69" y="257"/>
                      <a:pt x="71" y="261"/>
                      <a:pt x="75" y="265"/>
                    </a:cubicBezTo>
                    <a:cubicBezTo>
                      <a:pt x="78" y="268"/>
                      <a:pt x="79" y="271"/>
                      <a:pt x="80" y="275"/>
                    </a:cubicBezTo>
                    <a:cubicBezTo>
                      <a:pt x="81" y="278"/>
                      <a:pt x="81" y="281"/>
                      <a:pt x="84" y="284"/>
                    </a:cubicBezTo>
                    <a:cubicBezTo>
                      <a:pt x="96" y="295"/>
                      <a:pt x="96" y="295"/>
                      <a:pt x="96" y="295"/>
                    </a:cubicBezTo>
                    <a:cubicBezTo>
                      <a:pt x="98" y="298"/>
                      <a:pt x="98" y="298"/>
                      <a:pt x="98" y="298"/>
                    </a:cubicBezTo>
                    <a:cubicBezTo>
                      <a:pt x="102" y="302"/>
                      <a:pt x="109" y="309"/>
                      <a:pt x="106" y="314"/>
                    </a:cubicBezTo>
                    <a:cubicBezTo>
                      <a:pt x="105" y="317"/>
                      <a:pt x="106" y="326"/>
                      <a:pt x="108" y="331"/>
                    </a:cubicBezTo>
                    <a:cubicBezTo>
                      <a:pt x="108" y="331"/>
                      <a:pt x="108" y="331"/>
                      <a:pt x="108" y="331"/>
                    </a:cubicBezTo>
                    <a:cubicBezTo>
                      <a:pt x="107" y="327"/>
                      <a:pt x="109" y="318"/>
                      <a:pt x="110" y="315"/>
                    </a:cubicBezTo>
                    <a:cubicBezTo>
                      <a:pt x="113" y="308"/>
                      <a:pt x="106" y="300"/>
                      <a:pt x="101" y="295"/>
                    </a:cubicBezTo>
                    <a:cubicBezTo>
                      <a:pt x="99" y="293"/>
                      <a:pt x="99" y="293"/>
                      <a:pt x="99" y="293"/>
                    </a:cubicBezTo>
                    <a:cubicBezTo>
                      <a:pt x="93" y="287"/>
                      <a:pt x="93" y="287"/>
                      <a:pt x="93" y="287"/>
                    </a:cubicBezTo>
                    <a:cubicBezTo>
                      <a:pt x="87" y="281"/>
                      <a:pt x="87" y="281"/>
                      <a:pt x="87" y="281"/>
                    </a:cubicBezTo>
                    <a:cubicBezTo>
                      <a:pt x="85" y="279"/>
                      <a:pt x="84" y="277"/>
                      <a:pt x="83" y="274"/>
                    </a:cubicBezTo>
                    <a:cubicBezTo>
                      <a:pt x="83" y="270"/>
                      <a:pt x="82" y="266"/>
                      <a:pt x="77" y="262"/>
                    </a:cubicBezTo>
                    <a:cubicBezTo>
                      <a:pt x="74" y="259"/>
                      <a:pt x="72" y="255"/>
                      <a:pt x="70" y="250"/>
                    </a:cubicBezTo>
                    <a:cubicBezTo>
                      <a:pt x="68" y="245"/>
                      <a:pt x="65" y="240"/>
                      <a:pt x="60" y="233"/>
                    </a:cubicBezTo>
                    <a:cubicBezTo>
                      <a:pt x="53" y="225"/>
                      <a:pt x="47" y="208"/>
                      <a:pt x="42" y="196"/>
                    </a:cubicBezTo>
                    <a:cubicBezTo>
                      <a:pt x="37" y="183"/>
                      <a:pt x="37" y="183"/>
                      <a:pt x="37" y="183"/>
                    </a:cubicBezTo>
                    <a:cubicBezTo>
                      <a:pt x="31" y="169"/>
                      <a:pt x="31" y="169"/>
                      <a:pt x="31" y="169"/>
                    </a:cubicBezTo>
                    <a:cubicBezTo>
                      <a:pt x="25" y="153"/>
                      <a:pt x="25" y="153"/>
                      <a:pt x="25" y="153"/>
                    </a:cubicBezTo>
                    <a:cubicBezTo>
                      <a:pt x="21" y="145"/>
                      <a:pt x="21" y="130"/>
                      <a:pt x="20" y="117"/>
                    </a:cubicBezTo>
                    <a:cubicBezTo>
                      <a:pt x="20" y="107"/>
                      <a:pt x="20" y="99"/>
                      <a:pt x="19" y="94"/>
                    </a:cubicBezTo>
                    <a:cubicBezTo>
                      <a:pt x="16" y="83"/>
                      <a:pt x="16" y="83"/>
                      <a:pt x="16" y="83"/>
                    </a:cubicBezTo>
                    <a:cubicBezTo>
                      <a:pt x="15" y="76"/>
                      <a:pt x="13" y="68"/>
                      <a:pt x="9" y="58"/>
                    </a:cubicBezTo>
                    <a:cubicBezTo>
                      <a:pt x="3" y="45"/>
                      <a:pt x="4" y="1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4"/>
                      <a:pt x="0" y="46"/>
                      <a:pt x="6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39" name="Freeform 68">
                <a:extLst>
                  <a:ext uri="{FF2B5EF4-FFF2-40B4-BE49-F238E27FC236}">
                    <a16:creationId xmlns:a16="http://schemas.microsoft.com/office/drawing/2014/main" id="{6C7E3069-69AD-40DF-BCB4-A509B0482E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87" y="1520"/>
                <a:ext cx="386" cy="20"/>
              </a:xfrm>
              <a:custGeom>
                <a:avLst/>
                <a:gdLst>
                  <a:gd name="T0" fmla="*/ 57 w 216"/>
                  <a:gd name="T1" fmla="*/ 29 h 11"/>
                  <a:gd name="T2" fmla="*/ 581 w 216"/>
                  <a:gd name="T3" fmla="*/ 13 h 11"/>
                  <a:gd name="T4" fmla="*/ 1233 w 216"/>
                  <a:gd name="T5" fmla="*/ 29 h 11"/>
                  <a:gd name="T6" fmla="*/ 536 w 216"/>
                  <a:gd name="T7" fmla="*/ 53 h 11"/>
                  <a:gd name="T8" fmla="*/ 57 w 216"/>
                  <a:gd name="T9" fmla="*/ 29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6" h="11">
                    <a:moveTo>
                      <a:pt x="10" y="5"/>
                    </a:moveTo>
                    <a:cubicBezTo>
                      <a:pt x="0" y="2"/>
                      <a:pt x="57" y="5"/>
                      <a:pt x="102" y="2"/>
                    </a:cubicBezTo>
                    <a:cubicBezTo>
                      <a:pt x="147" y="0"/>
                      <a:pt x="184" y="5"/>
                      <a:pt x="216" y="5"/>
                    </a:cubicBezTo>
                    <a:cubicBezTo>
                      <a:pt x="193" y="8"/>
                      <a:pt x="122" y="7"/>
                      <a:pt x="94" y="9"/>
                    </a:cubicBezTo>
                    <a:cubicBezTo>
                      <a:pt x="66" y="11"/>
                      <a:pt x="17" y="7"/>
                      <a:pt x="1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0" name="Freeform 69">
                <a:extLst>
                  <a:ext uri="{FF2B5EF4-FFF2-40B4-BE49-F238E27FC236}">
                    <a16:creationId xmlns:a16="http://schemas.microsoft.com/office/drawing/2014/main" id="{31AB3800-0E0B-43C7-A15D-0DAFCBB391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04" y="1316"/>
                <a:ext cx="158" cy="360"/>
              </a:xfrm>
              <a:custGeom>
                <a:avLst/>
                <a:gdLst>
                  <a:gd name="T0" fmla="*/ 492 w 89"/>
                  <a:gd name="T1" fmla="*/ 69 h 189"/>
                  <a:gd name="T2" fmla="*/ 476 w 89"/>
                  <a:gd name="T3" fmla="*/ 76 h 189"/>
                  <a:gd name="T4" fmla="*/ 426 w 89"/>
                  <a:gd name="T5" fmla="*/ 181 h 189"/>
                  <a:gd name="T6" fmla="*/ 21 w 89"/>
                  <a:gd name="T7" fmla="*/ 1307 h 189"/>
                  <a:gd name="T8" fmla="*/ 37 w 89"/>
                  <a:gd name="T9" fmla="*/ 1002 h 189"/>
                  <a:gd name="T10" fmla="*/ 231 w 89"/>
                  <a:gd name="T11" fmla="*/ 450 h 189"/>
                  <a:gd name="T12" fmla="*/ 454 w 89"/>
                  <a:gd name="T13" fmla="*/ 173 h 189"/>
                  <a:gd name="T14" fmla="*/ 492 w 89"/>
                  <a:gd name="T15" fmla="*/ 69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189">
                    <a:moveTo>
                      <a:pt x="88" y="10"/>
                    </a:moveTo>
                    <a:cubicBezTo>
                      <a:pt x="89" y="0"/>
                      <a:pt x="89" y="2"/>
                      <a:pt x="85" y="11"/>
                    </a:cubicBezTo>
                    <a:cubicBezTo>
                      <a:pt x="83" y="16"/>
                      <a:pt x="80" y="21"/>
                      <a:pt x="76" y="26"/>
                    </a:cubicBezTo>
                    <a:cubicBezTo>
                      <a:pt x="63" y="38"/>
                      <a:pt x="0" y="68"/>
                      <a:pt x="4" y="189"/>
                    </a:cubicBezTo>
                    <a:cubicBezTo>
                      <a:pt x="4" y="175"/>
                      <a:pt x="5" y="159"/>
                      <a:pt x="7" y="145"/>
                    </a:cubicBezTo>
                    <a:cubicBezTo>
                      <a:pt x="13" y="110"/>
                      <a:pt x="27" y="82"/>
                      <a:pt x="41" y="65"/>
                    </a:cubicBezTo>
                    <a:cubicBezTo>
                      <a:pt x="61" y="42"/>
                      <a:pt x="75" y="35"/>
                      <a:pt x="81" y="25"/>
                    </a:cubicBezTo>
                    <a:cubicBezTo>
                      <a:pt x="83" y="21"/>
                      <a:pt x="87" y="15"/>
                      <a:pt x="88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1" name="Freeform 70">
                <a:extLst>
                  <a:ext uri="{FF2B5EF4-FFF2-40B4-BE49-F238E27FC236}">
                    <a16:creationId xmlns:a16="http://schemas.microsoft.com/office/drawing/2014/main" id="{904F18A7-7CF4-4EE8-97C6-55D4BC7206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4" y="1485"/>
                <a:ext cx="23" cy="329"/>
              </a:xfrm>
              <a:custGeom>
                <a:avLst/>
                <a:gdLst>
                  <a:gd name="T0" fmla="*/ 37 w 13"/>
                  <a:gd name="T1" fmla="*/ 0 h 173"/>
                  <a:gd name="T2" fmla="*/ 37 w 13"/>
                  <a:gd name="T3" fmla="*/ 742 h 173"/>
                  <a:gd name="T4" fmla="*/ 0 w 13"/>
                  <a:gd name="T5" fmla="*/ 1190 h 173"/>
                  <a:gd name="T6" fmla="*/ 73 w 13"/>
                  <a:gd name="T7" fmla="*/ 723 h 173"/>
                  <a:gd name="T8" fmla="*/ 37 w 13"/>
                  <a:gd name="T9" fmla="*/ 0 h 1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3">
                    <a:moveTo>
                      <a:pt x="7" y="0"/>
                    </a:moveTo>
                    <a:cubicBezTo>
                      <a:pt x="7" y="24"/>
                      <a:pt x="6" y="77"/>
                      <a:pt x="7" y="108"/>
                    </a:cubicBezTo>
                    <a:cubicBezTo>
                      <a:pt x="9" y="138"/>
                      <a:pt x="4" y="160"/>
                      <a:pt x="0" y="173"/>
                    </a:cubicBezTo>
                    <a:cubicBezTo>
                      <a:pt x="7" y="158"/>
                      <a:pt x="13" y="131"/>
                      <a:pt x="13" y="105"/>
                    </a:cubicBezTo>
                    <a:cubicBezTo>
                      <a:pt x="13" y="78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2" name="Freeform 71">
                <a:extLst>
                  <a:ext uri="{FF2B5EF4-FFF2-40B4-BE49-F238E27FC236}">
                    <a16:creationId xmlns:a16="http://schemas.microsoft.com/office/drawing/2014/main" id="{3031E76D-C61E-4E6A-A7E7-81462E25F4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5" y="1771"/>
                <a:ext cx="71" cy="19"/>
              </a:xfrm>
              <a:custGeom>
                <a:avLst/>
                <a:gdLst>
                  <a:gd name="T0" fmla="*/ 117 w 40"/>
                  <a:gd name="T1" fmla="*/ 29 h 10"/>
                  <a:gd name="T2" fmla="*/ 224 w 40"/>
                  <a:gd name="T3" fmla="*/ 0 h 10"/>
                  <a:gd name="T4" fmla="*/ 0 w 40"/>
                  <a:gd name="T5" fmla="*/ 68 h 10"/>
                  <a:gd name="T6" fmla="*/ 117 w 40"/>
                  <a:gd name="T7" fmla="*/ 2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0">
                    <a:moveTo>
                      <a:pt x="21" y="4"/>
                    </a:moveTo>
                    <a:cubicBezTo>
                      <a:pt x="30" y="2"/>
                      <a:pt x="38" y="1"/>
                      <a:pt x="40" y="0"/>
                    </a:cubicBezTo>
                    <a:cubicBezTo>
                      <a:pt x="35" y="0"/>
                      <a:pt x="8" y="5"/>
                      <a:pt x="0" y="10"/>
                    </a:cubicBezTo>
                    <a:cubicBezTo>
                      <a:pt x="5" y="9"/>
                      <a:pt x="13" y="6"/>
                      <a:pt x="2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3" name="Freeform 72">
                <a:extLst>
                  <a:ext uri="{FF2B5EF4-FFF2-40B4-BE49-F238E27FC236}">
                    <a16:creationId xmlns:a16="http://schemas.microsoft.com/office/drawing/2014/main" id="{AB9F998E-D97E-4601-B6EA-2AC31C474B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9" y="1856"/>
                <a:ext cx="55" cy="14"/>
              </a:xfrm>
              <a:custGeom>
                <a:avLst/>
                <a:gdLst>
                  <a:gd name="T0" fmla="*/ 0 w 31"/>
                  <a:gd name="T1" fmla="*/ 56 h 7"/>
                  <a:gd name="T2" fmla="*/ 145 w 31"/>
                  <a:gd name="T3" fmla="*/ 16 h 7"/>
                  <a:gd name="T4" fmla="*/ 174 w 31"/>
                  <a:gd name="T5" fmla="*/ 56 h 7"/>
                  <a:gd name="T6" fmla="*/ 101 w 31"/>
                  <a:gd name="T7" fmla="*/ 32 h 7"/>
                  <a:gd name="T8" fmla="*/ 0 w 31"/>
                  <a:gd name="T9" fmla="*/ 5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">
                    <a:moveTo>
                      <a:pt x="0" y="7"/>
                    </a:moveTo>
                    <a:cubicBezTo>
                      <a:pt x="5" y="4"/>
                      <a:pt x="21" y="0"/>
                      <a:pt x="26" y="2"/>
                    </a:cubicBezTo>
                    <a:cubicBezTo>
                      <a:pt x="30" y="4"/>
                      <a:pt x="31" y="7"/>
                      <a:pt x="31" y="7"/>
                    </a:cubicBezTo>
                    <a:cubicBezTo>
                      <a:pt x="27" y="4"/>
                      <a:pt x="24" y="4"/>
                      <a:pt x="18" y="4"/>
                    </a:cubicBezTo>
                    <a:cubicBezTo>
                      <a:pt x="13" y="5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4" name="Freeform 73">
                <a:extLst>
                  <a:ext uri="{FF2B5EF4-FFF2-40B4-BE49-F238E27FC236}">
                    <a16:creationId xmlns:a16="http://schemas.microsoft.com/office/drawing/2014/main" id="{F2B9B279-4EEC-43E9-8940-7D9FF742F6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" y="1849"/>
                <a:ext cx="94" cy="26"/>
              </a:xfrm>
              <a:custGeom>
                <a:avLst/>
                <a:gdLst>
                  <a:gd name="T0" fmla="*/ 28 w 53"/>
                  <a:gd name="T1" fmla="*/ 32 h 14"/>
                  <a:gd name="T2" fmla="*/ 296 w 53"/>
                  <a:gd name="T3" fmla="*/ 0 h 14"/>
                  <a:gd name="T4" fmla="*/ 44 w 53"/>
                  <a:gd name="T5" fmla="*/ 0 h 14"/>
                  <a:gd name="T6" fmla="*/ 0 w 53"/>
                  <a:gd name="T7" fmla="*/ 89 h 14"/>
                  <a:gd name="T8" fmla="*/ 28 w 53"/>
                  <a:gd name="T9" fmla="*/ 3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8" y="2"/>
                      <a:pt x="46" y="1"/>
                      <a:pt x="53" y="0"/>
                    </a:cubicBezTo>
                    <a:cubicBezTo>
                      <a:pt x="53" y="0"/>
                      <a:pt x="16" y="0"/>
                      <a:pt x="8" y="0"/>
                    </a:cubicBezTo>
                    <a:cubicBezTo>
                      <a:pt x="0" y="1"/>
                      <a:pt x="0" y="8"/>
                      <a:pt x="0" y="14"/>
                    </a:cubicBezTo>
                    <a:cubicBezTo>
                      <a:pt x="0" y="11"/>
                      <a:pt x="3" y="6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5" name="Freeform 74">
                <a:extLst>
                  <a:ext uri="{FF2B5EF4-FFF2-40B4-BE49-F238E27FC236}">
                    <a16:creationId xmlns:a16="http://schemas.microsoft.com/office/drawing/2014/main" id="{F92CFEF5-DA0E-46BD-914F-9FF83054A7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1" y="1482"/>
                <a:ext cx="57" cy="24"/>
              </a:xfrm>
              <a:custGeom>
                <a:avLst/>
                <a:gdLst>
                  <a:gd name="T0" fmla="*/ 45 w 32"/>
                  <a:gd name="T1" fmla="*/ 37 h 13"/>
                  <a:gd name="T2" fmla="*/ 182 w 32"/>
                  <a:gd name="T3" fmla="*/ 52 h 13"/>
                  <a:gd name="T4" fmla="*/ 66 w 32"/>
                  <a:gd name="T5" fmla="*/ 13 h 13"/>
                  <a:gd name="T6" fmla="*/ 0 w 32"/>
                  <a:gd name="T7" fmla="*/ 81 h 13"/>
                  <a:gd name="T8" fmla="*/ 45 w 32"/>
                  <a:gd name="T9" fmla="*/ 3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3">
                    <a:moveTo>
                      <a:pt x="8" y="6"/>
                    </a:moveTo>
                    <a:cubicBezTo>
                      <a:pt x="12" y="4"/>
                      <a:pt x="25" y="7"/>
                      <a:pt x="32" y="8"/>
                    </a:cubicBezTo>
                    <a:cubicBezTo>
                      <a:pt x="32" y="8"/>
                      <a:pt x="19" y="4"/>
                      <a:pt x="12" y="2"/>
                    </a:cubicBezTo>
                    <a:cubicBezTo>
                      <a:pt x="4" y="0"/>
                      <a:pt x="2" y="7"/>
                      <a:pt x="0" y="13"/>
                    </a:cubicBezTo>
                    <a:cubicBezTo>
                      <a:pt x="2" y="10"/>
                      <a:pt x="6" y="7"/>
                      <a:pt x="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6" name="Freeform 75">
                <a:extLst>
                  <a:ext uri="{FF2B5EF4-FFF2-40B4-BE49-F238E27FC236}">
                    <a16:creationId xmlns:a16="http://schemas.microsoft.com/office/drawing/2014/main" id="{190B485B-4D95-4730-B7C3-C6B76CB228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5" y="1567"/>
                <a:ext cx="73" cy="27"/>
              </a:xfrm>
              <a:custGeom>
                <a:avLst/>
                <a:gdLst>
                  <a:gd name="T0" fmla="*/ 36 w 41"/>
                  <a:gd name="T1" fmla="*/ 37 h 14"/>
                  <a:gd name="T2" fmla="*/ 231 w 41"/>
                  <a:gd name="T3" fmla="*/ 8 h 14"/>
                  <a:gd name="T4" fmla="*/ 50 w 41"/>
                  <a:gd name="T5" fmla="*/ 8 h 14"/>
                  <a:gd name="T6" fmla="*/ 0 w 41"/>
                  <a:gd name="T7" fmla="*/ 100 h 14"/>
                  <a:gd name="T8" fmla="*/ 36 w 41"/>
                  <a:gd name="T9" fmla="*/ 3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4">
                    <a:moveTo>
                      <a:pt x="6" y="5"/>
                    </a:moveTo>
                    <a:cubicBezTo>
                      <a:pt x="9" y="2"/>
                      <a:pt x="33" y="2"/>
                      <a:pt x="41" y="1"/>
                    </a:cubicBezTo>
                    <a:cubicBezTo>
                      <a:pt x="41" y="1"/>
                      <a:pt x="17" y="0"/>
                      <a:pt x="9" y="1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7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7" name="Freeform 76">
                <a:extLst>
                  <a:ext uri="{FF2B5EF4-FFF2-40B4-BE49-F238E27FC236}">
                    <a16:creationId xmlns:a16="http://schemas.microsoft.com/office/drawing/2014/main" id="{282CAED0-034B-4281-9DCC-323041522E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2" y="1940"/>
                <a:ext cx="94" cy="27"/>
              </a:xfrm>
              <a:custGeom>
                <a:avLst/>
                <a:gdLst>
                  <a:gd name="T0" fmla="*/ 28 w 53"/>
                  <a:gd name="T1" fmla="*/ 37 h 14"/>
                  <a:gd name="T2" fmla="*/ 296 w 53"/>
                  <a:gd name="T3" fmla="*/ 0 h 14"/>
                  <a:gd name="T4" fmla="*/ 44 w 53"/>
                  <a:gd name="T5" fmla="*/ 0 h 14"/>
                  <a:gd name="T6" fmla="*/ 0 w 53"/>
                  <a:gd name="T7" fmla="*/ 100 h 14"/>
                  <a:gd name="T8" fmla="*/ 28 w 53"/>
                  <a:gd name="T9" fmla="*/ 3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9" y="2"/>
                      <a:pt x="46" y="1"/>
                      <a:pt x="53" y="0"/>
                    </a:cubicBezTo>
                    <a:cubicBezTo>
                      <a:pt x="53" y="0"/>
                      <a:pt x="16" y="0"/>
                      <a:pt x="8" y="0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6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8" name="Freeform 77">
                <a:extLst>
                  <a:ext uri="{FF2B5EF4-FFF2-40B4-BE49-F238E27FC236}">
                    <a16:creationId xmlns:a16="http://schemas.microsoft.com/office/drawing/2014/main" id="{F505439F-D866-4B1B-ABEE-4583F66297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3" y="1828"/>
                <a:ext cx="121" cy="270"/>
              </a:xfrm>
              <a:custGeom>
                <a:avLst/>
                <a:gdLst>
                  <a:gd name="T0" fmla="*/ 383 w 68"/>
                  <a:gd name="T1" fmla="*/ 0 h 142"/>
                  <a:gd name="T2" fmla="*/ 253 w 68"/>
                  <a:gd name="T3" fmla="*/ 116 h 142"/>
                  <a:gd name="T4" fmla="*/ 167 w 68"/>
                  <a:gd name="T5" fmla="*/ 213 h 142"/>
                  <a:gd name="T6" fmla="*/ 109 w 68"/>
                  <a:gd name="T7" fmla="*/ 350 h 142"/>
                  <a:gd name="T8" fmla="*/ 66 w 68"/>
                  <a:gd name="T9" fmla="*/ 510 h 142"/>
                  <a:gd name="T10" fmla="*/ 36 w 68"/>
                  <a:gd name="T11" fmla="*/ 749 h 142"/>
                  <a:gd name="T12" fmla="*/ 0 w 68"/>
                  <a:gd name="T13" fmla="*/ 975 h 142"/>
                  <a:gd name="T14" fmla="*/ 64 w 68"/>
                  <a:gd name="T15" fmla="*/ 673 h 142"/>
                  <a:gd name="T16" fmla="*/ 109 w 68"/>
                  <a:gd name="T17" fmla="*/ 453 h 142"/>
                  <a:gd name="T18" fmla="*/ 180 w 68"/>
                  <a:gd name="T19" fmla="*/ 245 h 142"/>
                  <a:gd name="T20" fmla="*/ 269 w 68"/>
                  <a:gd name="T21" fmla="*/ 129 h 142"/>
                  <a:gd name="T22" fmla="*/ 383 w 68"/>
                  <a:gd name="T23" fmla="*/ 0 h 1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142">
                    <a:moveTo>
                      <a:pt x="68" y="0"/>
                    </a:moveTo>
                    <a:cubicBezTo>
                      <a:pt x="62" y="1"/>
                      <a:pt x="51" y="13"/>
                      <a:pt x="45" y="17"/>
                    </a:cubicBezTo>
                    <a:cubicBezTo>
                      <a:pt x="40" y="21"/>
                      <a:pt x="35" y="27"/>
                      <a:pt x="30" y="31"/>
                    </a:cubicBezTo>
                    <a:cubicBezTo>
                      <a:pt x="26" y="36"/>
                      <a:pt x="20" y="45"/>
                      <a:pt x="19" y="51"/>
                    </a:cubicBezTo>
                    <a:cubicBezTo>
                      <a:pt x="17" y="56"/>
                      <a:pt x="14" y="64"/>
                      <a:pt x="12" y="74"/>
                    </a:cubicBezTo>
                    <a:cubicBezTo>
                      <a:pt x="10" y="85"/>
                      <a:pt x="6" y="99"/>
                      <a:pt x="6" y="109"/>
                    </a:cubicBezTo>
                    <a:cubicBezTo>
                      <a:pt x="5" y="119"/>
                      <a:pt x="4" y="129"/>
                      <a:pt x="0" y="142"/>
                    </a:cubicBezTo>
                    <a:cubicBezTo>
                      <a:pt x="7" y="126"/>
                      <a:pt x="9" y="109"/>
                      <a:pt x="11" y="98"/>
                    </a:cubicBezTo>
                    <a:cubicBezTo>
                      <a:pt x="13" y="87"/>
                      <a:pt x="16" y="78"/>
                      <a:pt x="19" y="66"/>
                    </a:cubicBezTo>
                    <a:cubicBezTo>
                      <a:pt x="21" y="54"/>
                      <a:pt x="28" y="43"/>
                      <a:pt x="32" y="36"/>
                    </a:cubicBezTo>
                    <a:cubicBezTo>
                      <a:pt x="37" y="30"/>
                      <a:pt x="40" y="25"/>
                      <a:pt x="48" y="19"/>
                    </a:cubicBezTo>
                    <a:cubicBezTo>
                      <a:pt x="56" y="14"/>
                      <a:pt x="62" y="2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49" name="Freeform 78">
                <a:extLst>
                  <a:ext uri="{FF2B5EF4-FFF2-40B4-BE49-F238E27FC236}">
                    <a16:creationId xmlns:a16="http://schemas.microsoft.com/office/drawing/2014/main" id="{25DE6032-F097-4638-A918-631975A3C8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1" y="2364"/>
                <a:ext cx="175" cy="229"/>
              </a:xfrm>
              <a:custGeom>
                <a:avLst/>
                <a:gdLst>
                  <a:gd name="T0" fmla="*/ 0 w 98"/>
                  <a:gd name="T1" fmla="*/ 0 h 120"/>
                  <a:gd name="T2" fmla="*/ 182 w 98"/>
                  <a:gd name="T3" fmla="*/ 258 h 120"/>
                  <a:gd name="T4" fmla="*/ 559 w 98"/>
                  <a:gd name="T5" fmla="*/ 834 h 120"/>
                  <a:gd name="T6" fmla="*/ 211 w 98"/>
                  <a:gd name="T7" fmla="*/ 258 h 120"/>
                  <a:gd name="T8" fmla="*/ 0 w 98"/>
                  <a:gd name="T9" fmla="*/ 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20">
                    <a:moveTo>
                      <a:pt x="0" y="0"/>
                    </a:moveTo>
                    <a:cubicBezTo>
                      <a:pt x="16" y="11"/>
                      <a:pt x="21" y="14"/>
                      <a:pt x="32" y="37"/>
                    </a:cubicBezTo>
                    <a:cubicBezTo>
                      <a:pt x="43" y="60"/>
                      <a:pt x="76" y="101"/>
                      <a:pt x="98" y="120"/>
                    </a:cubicBezTo>
                    <a:cubicBezTo>
                      <a:pt x="86" y="108"/>
                      <a:pt x="43" y="57"/>
                      <a:pt x="37" y="37"/>
                    </a:cubicBezTo>
                    <a:cubicBezTo>
                      <a:pt x="29" y="14"/>
                      <a:pt x="1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0" name="Freeform 79">
                <a:extLst>
                  <a:ext uri="{FF2B5EF4-FFF2-40B4-BE49-F238E27FC236}">
                    <a16:creationId xmlns:a16="http://schemas.microsoft.com/office/drawing/2014/main" id="{546ED052-1A45-4ECC-BA72-97731349096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95" y="1443"/>
                <a:ext cx="209" cy="406"/>
              </a:xfrm>
              <a:custGeom>
                <a:avLst/>
                <a:gdLst>
                  <a:gd name="T0" fmla="*/ 13 w 117"/>
                  <a:gd name="T1" fmla="*/ 1376 h 213"/>
                  <a:gd name="T2" fmla="*/ 23 w 117"/>
                  <a:gd name="T3" fmla="*/ 1367 h 213"/>
                  <a:gd name="T4" fmla="*/ 16 w 117"/>
                  <a:gd name="T5" fmla="*/ 1367 h 213"/>
                  <a:gd name="T6" fmla="*/ 13 w 117"/>
                  <a:gd name="T7" fmla="*/ 1376 h 213"/>
                  <a:gd name="T8" fmla="*/ 7 w 117"/>
                  <a:gd name="T9" fmla="*/ 1391 h 213"/>
                  <a:gd name="T10" fmla="*/ 13 w 117"/>
                  <a:gd name="T11" fmla="*/ 1376 h 213"/>
                  <a:gd name="T12" fmla="*/ 0 w 117"/>
                  <a:gd name="T13" fmla="*/ 1399 h 213"/>
                  <a:gd name="T14" fmla="*/ 7 w 117"/>
                  <a:gd name="T15" fmla="*/ 1391 h 213"/>
                  <a:gd name="T16" fmla="*/ 622 w 117"/>
                  <a:gd name="T17" fmla="*/ 541 h 213"/>
                  <a:gd name="T18" fmla="*/ 616 w 117"/>
                  <a:gd name="T19" fmla="*/ 520 h 213"/>
                  <a:gd name="T20" fmla="*/ 575 w 117"/>
                  <a:gd name="T21" fmla="*/ 236 h 213"/>
                  <a:gd name="T22" fmla="*/ 545 w 117"/>
                  <a:gd name="T23" fmla="*/ 0 h 213"/>
                  <a:gd name="T24" fmla="*/ 536 w 117"/>
                  <a:gd name="T25" fmla="*/ 160 h 213"/>
                  <a:gd name="T26" fmla="*/ 536 w 117"/>
                  <a:gd name="T27" fmla="*/ 389 h 213"/>
                  <a:gd name="T28" fmla="*/ 443 w 117"/>
                  <a:gd name="T29" fmla="*/ 942 h 213"/>
                  <a:gd name="T30" fmla="*/ 332 w 117"/>
                  <a:gd name="T31" fmla="*/ 1144 h 213"/>
                  <a:gd name="T32" fmla="*/ 204 w 117"/>
                  <a:gd name="T33" fmla="*/ 1214 h 213"/>
                  <a:gd name="T34" fmla="*/ 23 w 117"/>
                  <a:gd name="T35" fmla="*/ 1367 h 213"/>
                  <a:gd name="T36" fmla="*/ 80 w 117"/>
                  <a:gd name="T37" fmla="*/ 1344 h 213"/>
                  <a:gd name="T38" fmla="*/ 166 w 117"/>
                  <a:gd name="T39" fmla="*/ 1315 h 213"/>
                  <a:gd name="T40" fmla="*/ 386 w 117"/>
                  <a:gd name="T41" fmla="*/ 1300 h 213"/>
                  <a:gd name="T42" fmla="*/ 552 w 117"/>
                  <a:gd name="T43" fmla="*/ 1359 h 213"/>
                  <a:gd name="T44" fmla="*/ 581 w 117"/>
                  <a:gd name="T45" fmla="*/ 1384 h 213"/>
                  <a:gd name="T46" fmla="*/ 588 w 117"/>
                  <a:gd name="T47" fmla="*/ 1391 h 213"/>
                  <a:gd name="T48" fmla="*/ 604 w 117"/>
                  <a:gd name="T49" fmla="*/ 1412 h 213"/>
                  <a:gd name="T50" fmla="*/ 616 w 117"/>
                  <a:gd name="T51" fmla="*/ 1420 h 213"/>
                  <a:gd name="T52" fmla="*/ 632 w 117"/>
                  <a:gd name="T53" fmla="*/ 1439 h 213"/>
                  <a:gd name="T54" fmla="*/ 638 w 117"/>
                  <a:gd name="T55" fmla="*/ 1447 h 213"/>
                  <a:gd name="T56" fmla="*/ 654 w 117"/>
                  <a:gd name="T57" fmla="*/ 1475 h 213"/>
                  <a:gd name="T58" fmla="*/ 666 w 117"/>
                  <a:gd name="T59" fmla="*/ 1447 h 213"/>
                  <a:gd name="T60" fmla="*/ 622 w 117"/>
                  <a:gd name="T61" fmla="*/ 541 h 21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17" h="213">
                    <a:moveTo>
                      <a:pt x="2" y="199"/>
                    </a:moveTo>
                    <a:cubicBezTo>
                      <a:pt x="3" y="198"/>
                      <a:pt x="3" y="197"/>
                      <a:pt x="4" y="197"/>
                    </a:cubicBezTo>
                    <a:cubicBezTo>
                      <a:pt x="4" y="197"/>
                      <a:pt x="3" y="197"/>
                      <a:pt x="3" y="197"/>
                    </a:cubicBezTo>
                    <a:lnTo>
                      <a:pt x="2" y="199"/>
                    </a:lnTo>
                    <a:close/>
                    <a:moveTo>
                      <a:pt x="1" y="201"/>
                    </a:moveTo>
                    <a:cubicBezTo>
                      <a:pt x="2" y="199"/>
                      <a:pt x="2" y="199"/>
                      <a:pt x="2" y="199"/>
                    </a:cubicBezTo>
                    <a:cubicBezTo>
                      <a:pt x="2" y="200"/>
                      <a:pt x="1" y="201"/>
                      <a:pt x="0" y="202"/>
                    </a:cubicBezTo>
                    <a:cubicBezTo>
                      <a:pt x="1" y="202"/>
                      <a:pt x="1" y="201"/>
                      <a:pt x="1" y="201"/>
                    </a:cubicBezTo>
                    <a:close/>
                    <a:moveTo>
                      <a:pt x="109" y="78"/>
                    </a:moveTo>
                    <a:cubicBezTo>
                      <a:pt x="109" y="77"/>
                      <a:pt x="108" y="76"/>
                      <a:pt x="108" y="75"/>
                    </a:cubicBezTo>
                    <a:cubicBezTo>
                      <a:pt x="105" y="61"/>
                      <a:pt x="102" y="48"/>
                      <a:pt x="101" y="34"/>
                    </a:cubicBezTo>
                    <a:cubicBezTo>
                      <a:pt x="100" y="24"/>
                      <a:pt x="100" y="9"/>
                      <a:pt x="96" y="0"/>
                    </a:cubicBezTo>
                    <a:cubicBezTo>
                      <a:pt x="93" y="5"/>
                      <a:pt x="94" y="16"/>
                      <a:pt x="94" y="23"/>
                    </a:cubicBezTo>
                    <a:cubicBezTo>
                      <a:pt x="93" y="34"/>
                      <a:pt x="94" y="45"/>
                      <a:pt x="94" y="56"/>
                    </a:cubicBezTo>
                    <a:cubicBezTo>
                      <a:pt x="94" y="85"/>
                      <a:pt x="90" y="110"/>
                      <a:pt x="78" y="136"/>
                    </a:cubicBezTo>
                    <a:cubicBezTo>
                      <a:pt x="74" y="147"/>
                      <a:pt x="68" y="158"/>
                      <a:pt x="58" y="165"/>
                    </a:cubicBezTo>
                    <a:cubicBezTo>
                      <a:pt x="52" y="169"/>
                      <a:pt x="43" y="171"/>
                      <a:pt x="36" y="175"/>
                    </a:cubicBezTo>
                    <a:cubicBezTo>
                      <a:pt x="27" y="181"/>
                      <a:pt x="12" y="187"/>
                      <a:pt x="4" y="197"/>
                    </a:cubicBezTo>
                    <a:cubicBezTo>
                      <a:pt x="7" y="196"/>
                      <a:pt x="10" y="195"/>
                      <a:pt x="14" y="194"/>
                    </a:cubicBezTo>
                    <a:cubicBezTo>
                      <a:pt x="19" y="191"/>
                      <a:pt x="24" y="190"/>
                      <a:pt x="29" y="190"/>
                    </a:cubicBezTo>
                    <a:cubicBezTo>
                      <a:pt x="42" y="190"/>
                      <a:pt x="60" y="186"/>
                      <a:pt x="68" y="188"/>
                    </a:cubicBezTo>
                    <a:cubicBezTo>
                      <a:pt x="76" y="190"/>
                      <a:pt x="89" y="191"/>
                      <a:pt x="97" y="196"/>
                    </a:cubicBezTo>
                    <a:cubicBezTo>
                      <a:pt x="99" y="197"/>
                      <a:pt x="101" y="198"/>
                      <a:pt x="102" y="200"/>
                    </a:cubicBezTo>
                    <a:cubicBezTo>
                      <a:pt x="103" y="200"/>
                      <a:pt x="103" y="200"/>
                      <a:pt x="103" y="201"/>
                    </a:cubicBezTo>
                    <a:cubicBezTo>
                      <a:pt x="104" y="202"/>
                      <a:pt x="105" y="203"/>
                      <a:pt x="106" y="204"/>
                    </a:cubicBezTo>
                    <a:cubicBezTo>
                      <a:pt x="107" y="204"/>
                      <a:pt x="107" y="204"/>
                      <a:pt x="108" y="205"/>
                    </a:cubicBezTo>
                    <a:cubicBezTo>
                      <a:pt x="109" y="206"/>
                      <a:pt x="110" y="207"/>
                      <a:pt x="111" y="208"/>
                    </a:cubicBezTo>
                    <a:cubicBezTo>
                      <a:pt x="111" y="208"/>
                      <a:pt x="111" y="209"/>
                      <a:pt x="112" y="209"/>
                    </a:cubicBezTo>
                    <a:cubicBezTo>
                      <a:pt x="113" y="210"/>
                      <a:pt x="114" y="212"/>
                      <a:pt x="115" y="213"/>
                    </a:cubicBezTo>
                    <a:cubicBezTo>
                      <a:pt x="117" y="209"/>
                      <a:pt x="117" y="209"/>
                      <a:pt x="117" y="209"/>
                    </a:cubicBezTo>
                    <a:cubicBezTo>
                      <a:pt x="113" y="198"/>
                      <a:pt x="111" y="136"/>
                      <a:pt x="109" y="78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1" name="Freeform 80">
                <a:extLst>
                  <a:ext uri="{FF2B5EF4-FFF2-40B4-BE49-F238E27FC236}">
                    <a16:creationId xmlns:a16="http://schemas.microsoft.com/office/drawing/2014/main" id="{014876A8-BFF2-41B2-A79B-C9CEBE17C6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5" y="1497"/>
                <a:ext cx="106" cy="154"/>
              </a:xfrm>
              <a:custGeom>
                <a:avLst/>
                <a:gdLst>
                  <a:gd name="T0" fmla="*/ 262 w 59"/>
                  <a:gd name="T1" fmla="*/ 0 h 81"/>
                  <a:gd name="T2" fmla="*/ 226 w 59"/>
                  <a:gd name="T3" fmla="*/ 312 h 81"/>
                  <a:gd name="T4" fmla="*/ 0 w 59"/>
                  <a:gd name="T5" fmla="*/ 473 h 81"/>
                  <a:gd name="T6" fmla="*/ 325 w 59"/>
                  <a:gd name="T7" fmla="*/ 466 h 81"/>
                  <a:gd name="T8" fmla="*/ 325 w 59"/>
                  <a:gd name="T9" fmla="*/ 192 h 81"/>
                  <a:gd name="T10" fmla="*/ 307 w 59"/>
                  <a:gd name="T11" fmla="*/ 21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81">
                    <a:moveTo>
                      <a:pt x="45" y="0"/>
                    </a:moveTo>
                    <a:cubicBezTo>
                      <a:pt x="49" y="12"/>
                      <a:pt x="46" y="34"/>
                      <a:pt x="39" y="45"/>
                    </a:cubicBezTo>
                    <a:cubicBezTo>
                      <a:pt x="30" y="59"/>
                      <a:pt x="12" y="62"/>
                      <a:pt x="0" y="69"/>
                    </a:cubicBezTo>
                    <a:cubicBezTo>
                      <a:pt x="11" y="73"/>
                      <a:pt x="53" y="81"/>
                      <a:pt x="56" y="68"/>
                    </a:cubicBezTo>
                    <a:cubicBezTo>
                      <a:pt x="59" y="60"/>
                      <a:pt x="56" y="36"/>
                      <a:pt x="56" y="28"/>
                    </a:cubicBezTo>
                    <a:cubicBezTo>
                      <a:pt x="56" y="21"/>
                      <a:pt x="56" y="6"/>
                      <a:pt x="53" y="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2" name="Freeform 81">
                <a:extLst>
                  <a:ext uri="{FF2B5EF4-FFF2-40B4-BE49-F238E27FC236}">
                    <a16:creationId xmlns:a16="http://schemas.microsoft.com/office/drawing/2014/main" id="{C23C5D48-505E-447F-9A37-F2E541DD61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3" y="1805"/>
                <a:ext cx="305" cy="259"/>
              </a:xfrm>
              <a:custGeom>
                <a:avLst/>
                <a:gdLst>
                  <a:gd name="T0" fmla="*/ 747 w 171"/>
                  <a:gd name="T1" fmla="*/ 613 h 136"/>
                  <a:gd name="T2" fmla="*/ 833 w 171"/>
                  <a:gd name="T3" fmla="*/ 665 h 136"/>
                  <a:gd name="T4" fmla="*/ 897 w 171"/>
                  <a:gd name="T5" fmla="*/ 718 h 136"/>
                  <a:gd name="T6" fmla="*/ 949 w 171"/>
                  <a:gd name="T7" fmla="*/ 794 h 136"/>
                  <a:gd name="T8" fmla="*/ 963 w 171"/>
                  <a:gd name="T9" fmla="*/ 697 h 136"/>
                  <a:gd name="T10" fmla="*/ 963 w 171"/>
                  <a:gd name="T11" fmla="*/ 581 h 136"/>
                  <a:gd name="T12" fmla="*/ 878 w 171"/>
                  <a:gd name="T13" fmla="*/ 413 h 136"/>
                  <a:gd name="T14" fmla="*/ 817 w 171"/>
                  <a:gd name="T15" fmla="*/ 297 h 136"/>
                  <a:gd name="T16" fmla="*/ 754 w 171"/>
                  <a:gd name="T17" fmla="*/ 168 h 136"/>
                  <a:gd name="T18" fmla="*/ 681 w 171"/>
                  <a:gd name="T19" fmla="*/ 69 h 136"/>
                  <a:gd name="T20" fmla="*/ 589 w 171"/>
                  <a:gd name="T21" fmla="*/ 15 h 136"/>
                  <a:gd name="T22" fmla="*/ 674 w 171"/>
                  <a:gd name="T23" fmla="*/ 131 h 136"/>
                  <a:gd name="T24" fmla="*/ 703 w 171"/>
                  <a:gd name="T25" fmla="*/ 312 h 136"/>
                  <a:gd name="T26" fmla="*/ 580 w 171"/>
                  <a:gd name="T27" fmla="*/ 406 h 136"/>
                  <a:gd name="T28" fmla="*/ 407 w 171"/>
                  <a:gd name="T29" fmla="*/ 457 h 136"/>
                  <a:gd name="T30" fmla="*/ 80 w 171"/>
                  <a:gd name="T31" fmla="*/ 665 h 136"/>
                  <a:gd name="T32" fmla="*/ 7 w 171"/>
                  <a:gd name="T33" fmla="*/ 939 h 136"/>
                  <a:gd name="T34" fmla="*/ 36 w 171"/>
                  <a:gd name="T35" fmla="*/ 863 h 136"/>
                  <a:gd name="T36" fmla="*/ 109 w 171"/>
                  <a:gd name="T37" fmla="*/ 747 h 136"/>
                  <a:gd name="T38" fmla="*/ 276 w 171"/>
                  <a:gd name="T39" fmla="*/ 627 h 136"/>
                  <a:gd name="T40" fmla="*/ 487 w 171"/>
                  <a:gd name="T41" fmla="*/ 566 h 136"/>
                  <a:gd name="T42" fmla="*/ 580 w 171"/>
                  <a:gd name="T43" fmla="*/ 558 h 136"/>
                  <a:gd name="T44" fmla="*/ 630 w 171"/>
                  <a:gd name="T45" fmla="*/ 566 h 136"/>
                  <a:gd name="T46" fmla="*/ 694 w 171"/>
                  <a:gd name="T47" fmla="*/ 581 h 1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1" h="136">
                    <a:moveTo>
                      <a:pt x="132" y="89"/>
                    </a:moveTo>
                    <a:cubicBezTo>
                      <a:pt x="135" y="90"/>
                      <a:pt x="144" y="93"/>
                      <a:pt x="147" y="96"/>
                    </a:cubicBezTo>
                    <a:cubicBezTo>
                      <a:pt x="150" y="99"/>
                      <a:pt x="155" y="100"/>
                      <a:pt x="158" y="104"/>
                    </a:cubicBezTo>
                    <a:cubicBezTo>
                      <a:pt x="161" y="107"/>
                      <a:pt x="164" y="112"/>
                      <a:pt x="167" y="115"/>
                    </a:cubicBezTo>
                    <a:cubicBezTo>
                      <a:pt x="171" y="114"/>
                      <a:pt x="170" y="105"/>
                      <a:pt x="170" y="101"/>
                    </a:cubicBezTo>
                    <a:cubicBezTo>
                      <a:pt x="171" y="95"/>
                      <a:pt x="171" y="89"/>
                      <a:pt x="170" y="84"/>
                    </a:cubicBezTo>
                    <a:cubicBezTo>
                      <a:pt x="168" y="74"/>
                      <a:pt x="160" y="68"/>
                      <a:pt x="155" y="60"/>
                    </a:cubicBezTo>
                    <a:cubicBezTo>
                      <a:pt x="152" y="54"/>
                      <a:pt x="148" y="49"/>
                      <a:pt x="144" y="43"/>
                    </a:cubicBezTo>
                    <a:cubicBezTo>
                      <a:pt x="141" y="36"/>
                      <a:pt x="138" y="29"/>
                      <a:pt x="133" y="24"/>
                    </a:cubicBezTo>
                    <a:cubicBezTo>
                      <a:pt x="129" y="19"/>
                      <a:pt x="125" y="14"/>
                      <a:pt x="120" y="10"/>
                    </a:cubicBezTo>
                    <a:cubicBezTo>
                      <a:pt x="116" y="6"/>
                      <a:pt x="109" y="0"/>
                      <a:pt x="104" y="2"/>
                    </a:cubicBezTo>
                    <a:cubicBezTo>
                      <a:pt x="110" y="6"/>
                      <a:pt x="115" y="13"/>
                      <a:pt x="119" y="19"/>
                    </a:cubicBezTo>
                    <a:cubicBezTo>
                      <a:pt x="124" y="25"/>
                      <a:pt x="127" y="37"/>
                      <a:pt x="124" y="45"/>
                    </a:cubicBezTo>
                    <a:cubicBezTo>
                      <a:pt x="121" y="53"/>
                      <a:pt x="109" y="56"/>
                      <a:pt x="102" y="59"/>
                    </a:cubicBezTo>
                    <a:cubicBezTo>
                      <a:pt x="92" y="62"/>
                      <a:pt x="82" y="64"/>
                      <a:pt x="72" y="66"/>
                    </a:cubicBezTo>
                    <a:cubicBezTo>
                      <a:pt x="52" y="72"/>
                      <a:pt x="28" y="80"/>
                      <a:pt x="14" y="96"/>
                    </a:cubicBezTo>
                    <a:cubicBezTo>
                      <a:pt x="5" y="107"/>
                      <a:pt x="0" y="122"/>
                      <a:pt x="1" y="136"/>
                    </a:cubicBezTo>
                    <a:cubicBezTo>
                      <a:pt x="1" y="132"/>
                      <a:pt x="3" y="129"/>
                      <a:pt x="6" y="125"/>
                    </a:cubicBezTo>
                    <a:cubicBezTo>
                      <a:pt x="9" y="119"/>
                      <a:pt x="14" y="113"/>
                      <a:pt x="19" y="108"/>
                    </a:cubicBezTo>
                    <a:cubicBezTo>
                      <a:pt x="28" y="101"/>
                      <a:pt x="39" y="96"/>
                      <a:pt x="49" y="91"/>
                    </a:cubicBezTo>
                    <a:cubicBezTo>
                      <a:pt x="60" y="85"/>
                      <a:pt x="74" y="83"/>
                      <a:pt x="86" y="82"/>
                    </a:cubicBezTo>
                    <a:cubicBezTo>
                      <a:pt x="92" y="81"/>
                      <a:pt x="96" y="81"/>
                      <a:pt x="102" y="81"/>
                    </a:cubicBezTo>
                    <a:cubicBezTo>
                      <a:pt x="105" y="82"/>
                      <a:pt x="108" y="82"/>
                      <a:pt x="111" y="82"/>
                    </a:cubicBezTo>
                    <a:cubicBezTo>
                      <a:pt x="114" y="83"/>
                      <a:pt x="118" y="84"/>
                      <a:pt x="122" y="84"/>
                    </a:cubicBezTo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3" name="Freeform 82">
                <a:extLst>
                  <a:ext uri="{FF2B5EF4-FFF2-40B4-BE49-F238E27FC236}">
                    <a16:creationId xmlns:a16="http://schemas.microsoft.com/office/drawing/2014/main" id="{975C1C76-47D5-4877-89F8-B8A5A75BA1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7" y="2248"/>
                <a:ext cx="176" cy="442"/>
              </a:xfrm>
              <a:custGeom>
                <a:avLst/>
                <a:gdLst>
                  <a:gd name="T0" fmla="*/ 556 w 99"/>
                  <a:gd name="T1" fmla="*/ 878 h 232"/>
                  <a:gd name="T2" fmla="*/ 556 w 99"/>
                  <a:gd name="T3" fmla="*/ 850 h 232"/>
                  <a:gd name="T4" fmla="*/ 549 w 99"/>
                  <a:gd name="T5" fmla="*/ 781 h 232"/>
                  <a:gd name="T6" fmla="*/ 540 w 99"/>
                  <a:gd name="T7" fmla="*/ 693 h 232"/>
                  <a:gd name="T8" fmla="*/ 405 w 99"/>
                  <a:gd name="T9" fmla="*/ 482 h 232"/>
                  <a:gd name="T10" fmla="*/ 332 w 99"/>
                  <a:gd name="T11" fmla="*/ 436 h 232"/>
                  <a:gd name="T12" fmla="*/ 215 w 99"/>
                  <a:gd name="T13" fmla="*/ 345 h 232"/>
                  <a:gd name="T14" fmla="*/ 224 w 99"/>
                  <a:gd name="T15" fmla="*/ 330 h 232"/>
                  <a:gd name="T16" fmla="*/ 44 w 99"/>
                  <a:gd name="T17" fmla="*/ 0 h 232"/>
                  <a:gd name="T18" fmla="*/ 117 w 99"/>
                  <a:gd name="T19" fmla="*/ 213 h 232"/>
                  <a:gd name="T20" fmla="*/ 288 w 99"/>
                  <a:gd name="T21" fmla="*/ 526 h 232"/>
                  <a:gd name="T22" fmla="*/ 325 w 99"/>
                  <a:gd name="T23" fmla="*/ 954 h 232"/>
                  <a:gd name="T24" fmla="*/ 252 w 99"/>
                  <a:gd name="T25" fmla="*/ 1099 h 232"/>
                  <a:gd name="T26" fmla="*/ 276 w 99"/>
                  <a:gd name="T27" fmla="*/ 1299 h 232"/>
                  <a:gd name="T28" fmla="*/ 0 w 99"/>
                  <a:gd name="T29" fmla="*/ 1423 h 232"/>
                  <a:gd name="T30" fmla="*/ 231 w 99"/>
                  <a:gd name="T31" fmla="*/ 1576 h 232"/>
                  <a:gd name="T32" fmla="*/ 427 w 99"/>
                  <a:gd name="T33" fmla="*/ 1391 h 232"/>
                  <a:gd name="T34" fmla="*/ 439 w 99"/>
                  <a:gd name="T35" fmla="*/ 1355 h 232"/>
                  <a:gd name="T36" fmla="*/ 434 w 99"/>
                  <a:gd name="T37" fmla="*/ 1147 h 232"/>
                  <a:gd name="T38" fmla="*/ 439 w 99"/>
                  <a:gd name="T39" fmla="*/ 1147 h 232"/>
                  <a:gd name="T40" fmla="*/ 556 w 99"/>
                  <a:gd name="T41" fmla="*/ 878 h 2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9" h="232">
                    <a:moveTo>
                      <a:pt x="99" y="127"/>
                    </a:moveTo>
                    <a:cubicBezTo>
                      <a:pt x="99" y="123"/>
                      <a:pt x="99" y="123"/>
                      <a:pt x="99" y="123"/>
                    </a:cubicBezTo>
                    <a:cubicBezTo>
                      <a:pt x="99" y="119"/>
                      <a:pt x="99" y="116"/>
                      <a:pt x="98" y="113"/>
                    </a:cubicBezTo>
                    <a:cubicBezTo>
                      <a:pt x="98" y="108"/>
                      <a:pt x="97" y="104"/>
                      <a:pt x="96" y="100"/>
                    </a:cubicBezTo>
                    <a:cubicBezTo>
                      <a:pt x="88" y="85"/>
                      <a:pt x="83" y="79"/>
                      <a:pt x="72" y="70"/>
                    </a:cubicBezTo>
                    <a:cubicBezTo>
                      <a:pt x="67" y="68"/>
                      <a:pt x="63" y="65"/>
                      <a:pt x="59" y="63"/>
                    </a:cubicBezTo>
                    <a:cubicBezTo>
                      <a:pt x="53" y="59"/>
                      <a:pt x="43" y="56"/>
                      <a:pt x="38" y="50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28" y="36"/>
                      <a:pt x="17" y="19"/>
                      <a:pt x="8" y="0"/>
                    </a:cubicBezTo>
                    <a:cubicBezTo>
                      <a:pt x="12" y="11"/>
                      <a:pt x="16" y="21"/>
                      <a:pt x="21" y="31"/>
                    </a:cubicBezTo>
                    <a:cubicBezTo>
                      <a:pt x="30" y="47"/>
                      <a:pt x="39" y="63"/>
                      <a:pt x="51" y="76"/>
                    </a:cubicBezTo>
                    <a:cubicBezTo>
                      <a:pt x="65" y="92"/>
                      <a:pt x="70" y="119"/>
                      <a:pt x="58" y="138"/>
                    </a:cubicBezTo>
                    <a:cubicBezTo>
                      <a:pt x="54" y="145"/>
                      <a:pt x="45" y="150"/>
                      <a:pt x="45" y="159"/>
                    </a:cubicBezTo>
                    <a:cubicBezTo>
                      <a:pt x="46" y="169"/>
                      <a:pt x="52" y="177"/>
                      <a:pt x="49" y="188"/>
                    </a:cubicBezTo>
                    <a:cubicBezTo>
                      <a:pt x="46" y="205"/>
                      <a:pt x="14" y="216"/>
                      <a:pt x="0" y="206"/>
                    </a:cubicBezTo>
                    <a:cubicBezTo>
                      <a:pt x="12" y="223"/>
                      <a:pt x="26" y="232"/>
                      <a:pt x="41" y="228"/>
                    </a:cubicBezTo>
                    <a:cubicBezTo>
                      <a:pt x="55" y="225"/>
                      <a:pt x="67" y="215"/>
                      <a:pt x="76" y="201"/>
                    </a:cubicBezTo>
                    <a:cubicBezTo>
                      <a:pt x="78" y="196"/>
                      <a:pt x="78" y="196"/>
                      <a:pt x="78" y="196"/>
                    </a:cubicBezTo>
                    <a:cubicBezTo>
                      <a:pt x="86" y="185"/>
                      <a:pt x="83" y="174"/>
                      <a:pt x="77" y="166"/>
                    </a:cubicBezTo>
                    <a:cubicBezTo>
                      <a:pt x="78" y="166"/>
                      <a:pt x="78" y="166"/>
                      <a:pt x="78" y="166"/>
                    </a:cubicBezTo>
                    <a:cubicBezTo>
                      <a:pt x="84" y="165"/>
                      <a:pt x="96" y="149"/>
                      <a:pt x="99" y="127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4" name="Freeform 83">
                <a:extLst>
                  <a:ext uri="{FF2B5EF4-FFF2-40B4-BE49-F238E27FC236}">
                    <a16:creationId xmlns:a16="http://schemas.microsoft.com/office/drawing/2014/main" id="{A70A6578-7726-4E5B-BC8E-E8336966443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93" y="2381"/>
                <a:ext cx="162" cy="282"/>
              </a:xfrm>
              <a:custGeom>
                <a:avLst/>
                <a:gdLst>
                  <a:gd name="T0" fmla="*/ 349 w 91"/>
                  <a:gd name="T1" fmla="*/ 825 h 148"/>
                  <a:gd name="T2" fmla="*/ 288 w 91"/>
                  <a:gd name="T3" fmla="*/ 657 h 148"/>
                  <a:gd name="T4" fmla="*/ 208 w 91"/>
                  <a:gd name="T5" fmla="*/ 505 h 148"/>
                  <a:gd name="T6" fmla="*/ 73 w 91"/>
                  <a:gd name="T7" fmla="*/ 244 h 148"/>
                  <a:gd name="T8" fmla="*/ 21 w 91"/>
                  <a:gd name="T9" fmla="*/ 109 h 148"/>
                  <a:gd name="T10" fmla="*/ 239 w 91"/>
                  <a:gd name="T11" fmla="*/ 734 h 148"/>
                  <a:gd name="T12" fmla="*/ 377 w 91"/>
                  <a:gd name="T13" fmla="*/ 1017 h 148"/>
                  <a:gd name="T14" fmla="*/ 513 w 91"/>
                  <a:gd name="T15" fmla="*/ 970 h 148"/>
                  <a:gd name="T16" fmla="*/ 349 w 91"/>
                  <a:gd name="T17" fmla="*/ 825 h 148"/>
                  <a:gd name="T18" fmla="*/ 0 w 91"/>
                  <a:gd name="T19" fmla="*/ 8 h 148"/>
                  <a:gd name="T20" fmla="*/ 0 w 91"/>
                  <a:gd name="T21" fmla="*/ 0 h 148"/>
                  <a:gd name="T22" fmla="*/ 0 w 91"/>
                  <a:gd name="T23" fmla="*/ 0 h 148"/>
                  <a:gd name="T24" fmla="*/ 0 w 91"/>
                  <a:gd name="T25" fmla="*/ 8 h 1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1" h="148">
                    <a:moveTo>
                      <a:pt x="62" y="119"/>
                    </a:moveTo>
                    <a:cubicBezTo>
                      <a:pt x="57" y="112"/>
                      <a:pt x="55" y="103"/>
                      <a:pt x="51" y="95"/>
                    </a:cubicBezTo>
                    <a:cubicBezTo>
                      <a:pt x="48" y="87"/>
                      <a:pt x="42" y="80"/>
                      <a:pt x="37" y="73"/>
                    </a:cubicBezTo>
                    <a:cubicBezTo>
                      <a:pt x="29" y="61"/>
                      <a:pt x="20" y="48"/>
                      <a:pt x="13" y="35"/>
                    </a:cubicBezTo>
                    <a:cubicBezTo>
                      <a:pt x="11" y="30"/>
                      <a:pt x="7" y="23"/>
                      <a:pt x="4" y="16"/>
                    </a:cubicBezTo>
                    <a:cubicBezTo>
                      <a:pt x="13" y="54"/>
                      <a:pt x="28" y="75"/>
                      <a:pt x="42" y="106"/>
                    </a:cubicBezTo>
                    <a:cubicBezTo>
                      <a:pt x="49" y="124"/>
                      <a:pt x="58" y="138"/>
                      <a:pt x="67" y="147"/>
                    </a:cubicBezTo>
                    <a:cubicBezTo>
                      <a:pt x="76" y="148"/>
                      <a:pt x="87" y="147"/>
                      <a:pt x="91" y="140"/>
                    </a:cubicBezTo>
                    <a:cubicBezTo>
                      <a:pt x="78" y="139"/>
                      <a:pt x="70" y="131"/>
                      <a:pt x="62" y="119"/>
                    </a:cubicBezTo>
                    <a:close/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5" name="Freeform 84">
                <a:extLst>
                  <a:ext uri="{FF2B5EF4-FFF2-40B4-BE49-F238E27FC236}">
                    <a16:creationId xmlns:a16="http://schemas.microsoft.com/office/drawing/2014/main" id="{7095163C-7887-4AA9-837B-72D5A85265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42" y="1727"/>
                <a:ext cx="90" cy="51"/>
              </a:xfrm>
              <a:custGeom>
                <a:avLst/>
                <a:gdLst>
                  <a:gd name="T0" fmla="*/ 292 w 50"/>
                  <a:gd name="T1" fmla="*/ 15 h 27"/>
                  <a:gd name="T2" fmla="*/ 158 w 50"/>
                  <a:gd name="T3" fmla="*/ 0 h 27"/>
                  <a:gd name="T4" fmla="*/ 122 w 50"/>
                  <a:gd name="T5" fmla="*/ 8 h 27"/>
                  <a:gd name="T6" fmla="*/ 0 w 50"/>
                  <a:gd name="T7" fmla="*/ 181 h 27"/>
                  <a:gd name="T8" fmla="*/ 16 w 50"/>
                  <a:gd name="T9" fmla="*/ 181 h 27"/>
                  <a:gd name="T10" fmla="*/ 52 w 50"/>
                  <a:gd name="T11" fmla="*/ 176 h 27"/>
                  <a:gd name="T12" fmla="*/ 74 w 50"/>
                  <a:gd name="T13" fmla="*/ 113 h 27"/>
                  <a:gd name="T14" fmla="*/ 247 w 50"/>
                  <a:gd name="T15" fmla="*/ 21 h 27"/>
                  <a:gd name="T16" fmla="*/ 292 w 50"/>
                  <a:gd name="T17" fmla="*/ 15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27">
                    <a:moveTo>
                      <a:pt x="50" y="2"/>
                    </a:moveTo>
                    <a:cubicBezTo>
                      <a:pt x="42" y="1"/>
                      <a:pt x="34" y="0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5" y="27"/>
                      <a:pt x="7" y="26"/>
                      <a:pt x="9" y="26"/>
                    </a:cubicBezTo>
                    <a:cubicBezTo>
                      <a:pt x="10" y="23"/>
                      <a:pt x="11" y="19"/>
                      <a:pt x="13" y="17"/>
                    </a:cubicBezTo>
                    <a:cubicBezTo>
                      <a:pt x="20" y="8"/>
                      <a:pt x="32" y="4"/>
                      <a:pt x="42" y="3"/>
                    </a:cubicBezTo>
                    <a:cubicBezTo>
                      <a:pt x="45" y="2"/>
                      <a:pt x="47" y="2"/>
                      <a:pt x="50" y="2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6" name="Freeform 85">
                <a:extLst>
                  <a:ext uri="{FF2B5EF4-FFF2-40B4-BE49-F238E27FC236}">
                    <a16:creationId xmlns:a16="http://schemas.microsoft.com/office/drawing/2014/main" id="{B1695B4D-66A1-402D-A0B4-C257AE2693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39" y="1759"/>
                <a:ext cx="159" cy="310"/>
              </a:xfrm>
              <a:custGeom>
                <a:avLst/>
                <a:gdLst>
                  <a:gd name="T0" fmla="*/ 495 w 89"/>
                  <a:gd name="T1" fmla="*/ 915 h 163"/>
                  <a:gd name="T2" fmla="*/ 427 w 89"/>
                  <a:gd name="T3" fmla="*/ 571 h 163"/>
                  <a:gd name="T4" fmla="*/ 361 w 89"/>
                  <a:gd name="T5" fmla="*/ 386 h 163"/>
                  <a:gd name="T6" fmla="*/ 341 w 89"/>
                  <a:gd name="T7" fmla="*/ 344 h 163"/>
                  <a:gd name="T8" fmla="*/ 143 w 89"/>
                  <a:gd name="T9" fmla="*/ 105 h 163"/>
                  <a:gd name="T10" fmla="*/ 0 w 89"/>
                  <a:gd name="T11" fmla="*/ 0 h 163"/>
                  <a:gd name="T12" fmla="*/ 86 w 89"/>
                  <a:gd name="T13" fmla="*/ 108 h 163"/>
                  <a:gd name="T14" fmla="*/ 182 w 89"/>
                  <a:gd name="T15" fmla="*/ 312 h 163"/>
                  <a:gd name="T16" fmla="*/ 377 w 89"/>
                  <a:gd name="T17" fmla="*/ 1059 h 163"/>
                  <a:gd name="T18" fmla="*/ 377 w 89"/>
                  <a:gd name="T19" fmla="*/ 1075 h 163"/>
                  <a:gd name="T20" fmla="*/ 382 w 89"/>
                  <a:gd name="T21" fmla="*/ 1122 h 163"/>
                  <a:gd name="T22" fmla="*/ 495 w 89"/>
                  <a:gd name="T23" fmla="*/ 915 h 1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9" h="163">
                    <a:moveTo>
                      <a:pt x="87" y="133"/>
                    </a:moveTo>
                    <a:cubicBezTo>
                      <a:pt x="80" y="113"/>
                      <a:pt x="81" y="107"/>
                      <a:pt x="75" y="83"/>
                    </a:cubicBezTo>
                    <a:cubicBezTo>
                      <a:pt x="72" y="73"/>
                      <a:pt x="68" y="64"/>
                      <a:pt x="63" y="56"/>
                    </a:cubicBezTo>
                    <a:cubicBezTo>
                      <a:pt x="62" y="53"/>
                      <a:pt x="61" y="51"/>
                      <a:pt x="60" y="50"/>
                    </a:cubicBezTo>
                    <a:cubicBezTo>
                      <a:pt x="49" y="33"/>
                      <a:pt x="34" y="21"/>
                      <a:pt x="25" y="15"/>
                    </a:cubicBezTo>
                    <a:cubicBezTo>
                      <a:pt x="17" y="9"/>
                      <a:pt x="9" y="4"/>
                      <a:pt x="0" y="0"/>
                    </a:cubicBezTo>
                    <a:cubicBezTo>
                      <a:pt x="6" y="5"/>
                      <a:pt x="11" y="10"/>
                      <a:pt x="15" y="16"/>
                    </a:cubicBezTo>
                    <a:cubicBezTo>
                      <a:pt x="21" y="23"/>
                      <a:pt x="28" y="34"/>
                      <a:pt x="32" y="45"/>
                    </a:cubicBezTo>
                    <a:cubicBezTo>
                      <a:pt x="65" y="71"/>
                      <a:pt x="76" y="107"/>
                      <a:pt x="66" y="154"/>
                    </a:cubicBezTo>
                    <a:cubicBezTo>
                      <a:pt x="66" y="156"/>
                      <a:pt x="66" y="156"/>
                      <a:pt x="66" y="156"/>
                    </a:cubicBezTo>
                    <a:cubicBezTo>
                      <a:pt x="66" y="158"/>
                      <a:pt x="66" y="160"/>
                      <a:pt x="67" y="163"/>
                    </a:cubicBezTo>
                    <a:cubicBezTo>
                      <a:pt x="78" y="160"/>
                      <a:pt x="89" y="143"/>
                      <a:pt x="87" y="133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7" name="Freeform 86">
                <a:extLst>
                  <a:ext uri="{FF2B5EF4-FFF2-40B4-BE49-F238E27FC236}">
                    <a16:creationId xmlns:a16="http://schemas.microsoft.com/office/drawing/2014/main" id="{AD3DB925-1DE0-425E-B248-54142B656B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0" y="1847"/>
                <a:ext cx="112" cy="68"/>
              </a:xfrm>
              <a:custGeom>
                <a:avLst/>
                <a:gdLst>
                  <a:gd name="T0" fmla="*/ 50 w 63"/>
                  <a:gd name="T1" fmla="*/ 236 h 36"/>
                  <a:gd name="T2" fmla="*/ 167 w 63"/>
                  <a:gd name="T3" fmla="*/ 229 h 36"/>
                  <a:gd name="T4" fmla="*/ 265 w 63"/>
                  <a:gd name="T5" fmla="*/ 236 h 36"/>
                  <a:gd name="T6" fmla="*/ 354 w 63"/>
                  <a:gd name="T7" fmla="*/ 0 h 36"/>
                  <a:gd name="T8" fmla="*/ 288 w 63"/>
                  <a:gd name="T9" fmla="*/ 100 h 36"/>
                  <a:gd name="T10" fmla="*/ 180 w 63"/>
                  <a:gd name="T11" fmla="*/ 181 h 36"/>
                  <a:gd name="T12" fmla="*/ 0 w 63"/>
                  <a:gd name="T13" fmla="*/ 189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6">
                    <a:moveTo>
                      <a:pt x="9" y="35"/>
                    </a:moveTo>
                    <a:cubicBezTo>
                      <a:pt x="16" y="35"/>
                      <a:pt x="23" y="34"/>
                      <a:pt x="30" y="34"/>
                    </a:cubicBezTo>
                    <a:cubicBezTo>
                      <a:pt x="35" y="34"/>
                      <a:pt x="42" y="36"/>
                      <a:pt x="47" y="35"/>
                    </a:cubicBezTo>
                    <a:cubicBezTo>
                      <a:pt x="56" y="32"/>
                      <a:pt x="62" y="8"/>
                      <a:pt x="63" y="0"/>
                    </a:cubicBezTo>
                    <a:cubicBezTo>
                      <a:pt x="58" y="1"/>
                      <a:pt x="54" y="12"/>
                      <a:pt x="51" y="15"/>
                    </a:cubicBezTo>
                    <a:cubicBezTo>
                      <a:pt x="46" y="23"/>
                      <a:pt x="41" y="26"/>
                      <a:pt x="32" y="27"/>
                    </a:cubicBezTo>
                    <a:cubicBezTo>
                      <a:pt x="22" y="28"/>
                      <a:pt x="9" y="33"/>
                      <a:pt x="0" y="28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8" name="Freeform 87">
                <a:extLst>
                  <a:ext uri="{FF2B5EF4-FFF2-40B4-BE49-F238E27FC236}">
                    <a16:creationId xmlns:a16="http://schemas.microsoft.com/office/drawing/2014/main" id="{C85B1987-5042-4814-94B3-44D3E24264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8" y="1944"/>
                <a:ext cx="102" cy="72"/>
              </a:xfrm>
              <a:custGeom>
                <a:avLst/>
                <a:gdLst>
                  <a:gd name="T0" fmla="*/ 13 w 57"/>
                  <a:gd name="T1" fmla="*/ 220 h 38"/>
                  <a:gd name="T2" fmla="*/ 125 w 57"/>
                  <a:gd name="T3" fmla="*/ 252 h 38"/>
                  <a:gd name="T4" fmla="*/ 247 w 57"/>
                  <a:gd name="T5" fmla="*/ 252 h 38"/>
                  <a:gd name="T6" fmla="*/ 292 w 57"/>
                  <a:gd name="T7" fmla="*/ 152 h 38"/>
                  <a:gd name="T8" fmla="*/ 320 w 57"/>
                  <a:gd name="T9" fmla="*/ 0 h 38"/>
                  <a:gd name="T10" fmla="*/ 183 w 57"/>
                  <a:gd name="T11" fmla="*/ 176 h 38"/>
                  <a:gd name="T12" fmla="*/ 0 w 57"/>
                  <a:gd name="T13" fmla="*/ 161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32"/>
                    </a:moveTo>
                    <a:cubicBezTo>
                      <a:pt x="4" y="36"/>
                      <a:pt x="18" y="36"/>
                      <a:pt x="22" y="37"/>
                    </a:cubicBezTo>
                    <a:cubicBezTo>
                      <a:pt x="29" y="38"/>
                      <a:pt x="37" y="38"/>
                      <a:pt x="43" y="37"/>
                    </a:cubicBezTo>
                    <a:cubicBezTo>
                      <a:pt x="51" y="35"/>
                      <a:pt x="49" y="29"/>
                      <a:pt x="51" y="22"/>
                    </a:cubicBezTo>
                    <a:cubicBezTo>
                      <a:pt x="53" y="16"/>
                      <a:pt x="57" y="7"/>
                      <a:pt x="56" y="0"/>
                    </a:cubicBezTo>
                    <a:cubicBezTo>
                      <a:pt x="46" y="7"/>
                      <a:pt x="47" y="23"/>
                      <a:pt x="32" y="26"/>
                    </a:cubicBezTo>
                    <a:cubicBezTo>
                      <a:pt x="26" y="27"/>
                      <a:pt x="2" y="33"/>
                      <a:pt x="0" y="24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59" name="Freeform 88">
                <a:extLst>
                  <a:ext uri="{FF2B5EF4-FFF2-40B4-BE49-F238E27FC236}">
                    <a16:creationId xmlns:a16="http://schemas.microsoft.com/office/drawing/2014/main" id="{414259CD-7925-41B6-92C1-F70FB6850B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68" y="1986"/>
                <a:ext cx="112" cy="120"/>
              </a:xfrm>
              <a:custGeom>
                <a:avLst/>
                <a:gdLst>
                  <a:gd name="T0" fmla="*/ 7 w 63"/>
                  <a:gd name="T1" fmla="*/ 0 h 63"/>
                  <a:gd name="T2" fmla="*/ 167 w 63"/>
                  <a:gd name="T3" fmla="*/ 261 h 63"/>
                  <a:gd name="T4" fmla="*/ 276 w 63"/>
                  <a:gd name="T5" fmla="*/ 290 h 63"/>
                  <a:gd name="T6" fmla="*/ 332 w 63"/>
                  <a:gd name="T7" fmla="*/ 221 h 63"/>
                  <a:gd name="T8" fmla="*/ 332 w 63"/>
                  <a:gd name="T9" fmla="*/ 421 h 63"/>
                  <a:gd name="T10" fmla="*/ 276 w 63"/>
                  <a:gd name="T11" fmla="*/ 429 h 63"/>
                  <a:gd name="T12" fmla="*/ 208 w 63"/>
                  <a:gd name="T13" fmla="*/ 400 h 63"/>
                  <a:gd name="T14" fmla="*/ 0 w 63"/>
                  <a:gd name="T15" fmla="*/ 168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63">
                    <a:moveTo>
                      <a:pt x="1" y="0"/>
                    </a:moveTo>
                    <a:cubicBezTo>
                      <a:pt x="0" y="15"/>
                      <a:pt x="18" y="32"/>
                      <a:pt x="30" y="38"/>
                    </a:cubicBezTo>
                    <a:cubicBezTo>
                      <a:pt x="35" y="40"/>
                      <a:pt x="44" y="44"/>
                      <a:pt x="49" y="42"/>
                    </a:cubicBezTo>
                    <a:cubicBezTo>
                      <a:pt x="54" y="41"/>
                      <a:pt x="56" y="36"/>
                      <a:pt x="59" y="32"/>
                    </a:cubicBezTo>
                    <a:cubicBezTo>
                      <a:pt x="61" y="36"/>
                      <a:pt x="63" y="58"/>
                      <a:pt x="59" y="61"/>
                    </a:cubicBezTo>
                    <a:cubicBezTo>
                      <a:pt x="58" y="63"/>
                      <a:pt x="51" y="62"/>
                      <a:pt x="49" y="62"/>
                    </a:cubicBezTo>
                    <a:cubicBezTo>
                      <a:pt x="44" y="62"/>
                      <a:pt x="41" y="60"/>
                      <a:pt x="37" y="58"/>
                    </a:cubicBezTo>
                    <a:cubicBezTo>
                      <a:pt x="23" y="50"/>
                      <a:pt x="9" y="38"/>
                      <a:pt x="0" y="24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0" name="Freeform 89">
                <a:extLst>
                  <a:ext uri="{FF2B5EF4-FFF2-40B4-BE49-F238E27FC236}">
                    <a16:creationId xmlns:a16="http://schemas.microsoft.com/office/drawing/2014/main" id="{FA04828D-B565-4AB9-9D7C-E4C0A5A060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98" y="1771"/>
                <a:ext cx="95" cy="264"/>
              </a:xfrm>
              <a:custGeom>
                <a:avLst/>
                <a:gdLst>
                  <a:gd name="T0" fmla="*/ 7 w 53"/>
                  <a:gd name="T1" fmla="*/ 0 h 139"/>
                  <a:gd name="T2" fmla="*/ 81 w 53"/>
                  <a:gd name="T3" fmla="*/ 253 h 139"/>
                  <a:gd name="T4" fmla="*/ 167 w 53"/>
                  <a:gd name="T5" fmla="*/ 444 h 139"/>
                  <a:gd name="T6" fmla="*/ 292 w 53"/>
                  <a:gd name="T7" fmla="*/ 707 h 139"/>
                  <a:gd name="T8" fmla="*/ 283 w 53"/>
                  <a:gd name="T9" fmla="*/ 952 h 139"/>
                  <a:gd name="T10" fmla="*/ 231 w 53"/>
                  <a:gd name="T11" fmla="*/ 877 h 139"/>
                  <a:gd name="T12" fmla="*/ 224 w 53"/>
                  <a:gd name="T13" fmla="*/ 733 h 139"/>
                  <a:gd name="T14" fmla="*/ 167 w 53"/>
                  <a:gd name="T15" fmla="*/ 581 h 139"/>
                  <a:gd name="T16" fmla="*/ 73 w 53"/>
                  <a:gd name="T17" fmla="*/ 412 h 139"/>
                  <a:gd name="T18" fmla="*/ 36 w 53"/>
                  <a:gd name="T19" fmla="*/ 321 h 139"/>
                  <a:gd name="T20" fmla="*/ 7 w 53"/>
                  <a:gd name="T21" fmla="*/ 137 h 1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39">
                    <a:moveTo>
                      <a:pt x="1" y="0"/>
                    </a:moveTo>
                    <a:cubicBezTo>
                      <a:pt x="0" y="13"/>
                      <a:pt x="8" y="25"/>
                      <a:pt x="14" y="37"/>
                    </a:cubicBezTo>
                    <a:cubicBezTo>
                      <a:pt x="18" y="47"/>
                      <a:pt x="21" y="58"/>
                      <a:pt x="29" y="65"/>
                    </a:cubicBezTo>
                    <a:cubicBezTo>
                      <a:pt x="40" y="77"/>
                      <a:pt x="48" y="88"/>
                      <a:pt x="51" y="103"/>
                    </a:cubicBezTo>
                    <a:cubicBezTo>
                      <a:pt x="53" y="112"/>
                      <a:pt x="53" y="131"/>
                      <a:pt x="49" y="139"/>
                    </a:cubicBezTo>
                    <a:cubicBezTo>
                      <a:pt x="43" y="136"/>
                      <a:pt x="41" y="135"/>
                      <a:pt x="40" y="128"/>
                    </a:cubicBezTo>
                    <a:cubicBezTo>
                      <a:pt x="38" y="121"/>
                      <a:pt x="40" y="114"/>
                      <a:pt x="39" y="107"/>
                    </a:cubicBezTo>
                    <a:cubicBezTo>
                      <a:pt x="38" y="98"/>
                      <a:pt x="35" y="92"/>
                      <a:pt x="29" y="85"/>
                    </a:cubicBezTo>
                    <a:cubicBezTo>
                      <a:pt x="22" y="77"/>
                      <a:pt x="18" y="69"/>
                      <a:pt x="13" y="60"/>
                    </a:cubicBezTo>
                    <a:cubicBezTo>
                      <a:pt x="10" y="56"/>
                      <a:pt x="7" y="52"/>
                      <a:pt x="6" y="47"/>
                    </a:cubicBezTo>
                    <a:cubicBezTo>
                      <a:pt x="3" y="38"/>
                      <a:pt x="5" y="29"/>
                      <a:pt x="1" y="20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1" name="Freeform 90">
                <a:extLst>
                  <a:ext uri="{FF2B5EF4-FFF2-40B4-BE49-F238E27FC236}">
                    <a16:creationId xmlns:a16="http://schemas.microsoft.com/office/drawing/2014/main" id="{59A4E6F8-C586-4440-90AA-E0E7502553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91" y="1679"/>
                <a:ext cx="103" cy="46"/>
              </a:xfrm>
              <a:custGeom>
                <a:avLst/>
                <a:gdLst>
                  <a:gd name="T0" fmla="*/ 89 w 58"/>
                  <a:gd name="T1" fmla="*/ 169 h 24"/>
                  <a:gd name="T2" fmla="*/ 236 w 58"/>
                  <a:gd name="T3" fmla="*/ 100 h 24"/>
                  <a:gd name="T4" fmla="*/ 259 w 58"/>
                  <a:gd name="T5" fmla="*/ 23 h 24"/>
                  <a:gd name="T6" fmla="*/ 0 w 58"/>
                  <a:gd name="T7" fmla="*/ 14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24">
                    <a:moveTo>
                      <a:pt x="16" y="24"/>
                    </a:moveTo>
                    <a:cubicBezTo>
                      <a:pt x="22" y="24"/>
                      <a:pt x="34" y="16"/>
                      <a:pt x="42" y="14"/>
                    </a:cubicBezTo>
                    <a:cubicBezTo>
                      <a:pt x="49" y="12"/>
                      <a:pt x="58" y="6"/>
                      <a:pt x="46" y="3"/>
                    </a:cubicBezTo>
                    <a:cubicBezTo>
                      <a:pt x="35" y="0"/>
                      <a:pt x="5" y="11"/>
                      <a:pt x="0" y="21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2" name="Freeform 91">
                <a:extLst>
                  <a:ext uri="{FF2B5EF4-FFF2-40B4-BE49-F238E27FC236}">
                    <a16:creationId xmlns:a16="http://schemas.microsoft.com/office/drawing/2014/main" id="{39FD8D84-BC0E-4D42-88DE-31DCA155B2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21" y="1706"/>
                <a:ext cx="32" cy="25"/>
              </a:xfrm>
              <a:custGeom>
                <a:avLst/>
                <a:gdLst>
                  <a:gd name="T0" fmla="*/ 78 w 18"/>
                  <a:gd name="T1" fmla="*/ 0 h 13"/>
                  <a:gd name="T2" fmla="*/ 101 w 18"/>
                  <a:gd name="T3" fmla="*/ 85 h 13"/>
                  <a:gd name="T4" fmla="*/ 0 w 18"/>
                  <a:gd name="T5" fmla="*/ 6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14" y="0"/>
                    </a:moveTo>
                    <a:cubicBezTo>
                      <a:pt x="10" y="6"/>
                      <a:pt x="17" y="7"/>
                      <a:pt x="18" y="12"/>
                    </a:cubicBezTo>
                    <a:cubicBezTo>
                      <a:pt x="14" y="13"/>
                      <a:pt x="6" y="9"/>
                      <a:pt x="0" y="9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3" name="Freeform 92">
                <a:extLst>
                  <a:ext uri="{FF2B5EF4-FFF2-40B4-BE49-F238E27FC236}">
                    <a16:creationId xmlns:a16="http://schemas.microsoft.com/office/drawing/2014/main" id="{55EAC78E-4BF5-4439-A394-34E77F2C5C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3" y="1780"/>
                <a:ext cx="96" cy="67"/>
              </a:xfrm>
              <a:custGeom>
                <a:avLst/>
                <a:gdLst>
                  <a:gd name="T0" fmla="*/ 0 w 54"/>
                  <a:gd name="T1" fmla="*/ 92 h 35"/>
                  <a:gd name="T2" fmla="*/ 66 w 54"/>
                  <a:gd name="T3" fmla="*/ 124 h 35"/>
                  <a:gd name="T4" fmla="*/ 167 w 54"/>
                  <a:gd name="T5" fmla="*/ 124 h 35"/>
                  <a:gd name="T6" fmla="*/ 281 w 54"/>
                  <a:gd name="T7" fmla="*/ 0 h 35"/>
                  <a:gd name="T8" fmla="*/ 123 w 54"/>
                  <a:gd name="T9" fmla="*/ 245 h 35"/>
                  <a:gd name="T10" fmla="*/ 64 w 54"/>
                  <a:gd name="T11" fmla="*/ 14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35">
                    <a:moveTo>
                      <a:pt x="0" y="13"/>
                    </a:moveTo>
                    <a:cubicBezTo>
                      <a:pt x="6" y="13"/>
                      <a:pt x="8" y="17"/>
                      <a:pt x="12" y="18"/>
                    </a:cubicBezTo>
                    <a:cubicBezTo>
                      <a:pt x="19" y="21"/>
                      <a:pt x="23" y="20"/>
                      <a:pt x="30" y="18"/>
                    </a:cubicBezTo>
                    <a:cubicBezTo>
                      <a:pt x="42" y="14"/>
                      <a:pt x="45" y="12"/>
                      <a:pt x="50" y="0"/>
                    </a:cubicBezTo>
                    <a:cubicBezTo>
                      <a:pt x="54" y="19"/>
                      <a:pt x="34" y="23"/>
                      <a:pt x="22" y="35"/>
                    </a:cubicBezTo>
                    <a:cubicBezTo>
                      <a:pt x="18" y="31"/>
                      <a:pt x="14" y="24"/>
                      <a:pt x="11" y="20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4" name="Freeform 93">
                <a:extLst>
                  <a:ext uri="{FF2B5EF4-FFF2-40B4-BE49-F238E27FC236}">
                    <a16:creationId xmlns:a16="http://schemas.microsoft.com/office/drawing/2014/main" id="{9C17E4A7-EF78-4B6F-B358-87439C2126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5" y="1875"/>
                <a:ext cx="74" cy="105"/>
              </a:xfrm>
              <a:custGeom>
                <a:avLst/>
                <a:gdLst>
                  <a:gd name="T0" fmla="*/ 36 w 41"/>
                  <a:gd name="T1" fmla="*/ 124 h 55"/>
                  <a:gd name="T2" fmla="*/ 65 w 41"/>
                  <a:gd name="T3" fmla="*/ 382 h 55"/>
                  <a:gd name="T4" fmla="*/ 153 w 41"/>
                  <a:gd name="T5" fmla="*/ 160 h 55"/>
                  <a:gd name="T6" fmla="*/ 206 w 41"/>
                  <a:gd name="T7" fmla="*/ 0 h 55"/>
                  <a:gd name="T8" fmla="*/ 125 w 41"/>
                  <a:gd name="T9" fmla="*/ 99 h 55"/>
                  <a:gd name="T10" fmla="*/ 0 w 41"/>
                  <a:gd name="T11" fmla="*/ 29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5">
                    <a:moveTo>
                      <a:pt x="6" y="18"/>
                    </a:moveTo>
                    <a:cubicBezTo>
                      <a:pt x="6" y="30"/>
                      <a:pt x="10" y="43"/>
                      <a:pt x="11" y="55"/>
                    </a:cubicBezTo>
                    <a:cubicBezTo>
                      <a:pt x="14" y="44"/>
                      <a:pt x="18" y="33"/>
                      <a:pt x="26" y="23"/>
                    </a:cubicBezTo>
                    <a:cubicBezTo>
                      <a:pt x="32" y="15"/>
                      <a:pt x="41" y="12"/>
                      <a:pt x="35" y="0"/>
                    </a:cubicBezTo>
                    <a:cubicBezTo>
                      <a:pt x="38" y="9"/>
                      <a:pt x="30" y="14"/>
                      <a:pt x="21" y="14"/>
                    </a:cubicBezTo>
                    <a:cubicBezTo>
                      <a:pt x="10" y="15"/>
                      <a:pt x="9" y="6"/>
                      <a:pt x="0" y="4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5" name="Freeform 94">
                <a:extLst>
                  <a:ext uri="{FF2B5EF4-FFF2-40B4-BE49-F238E27FC236}">
                    <a16:creationId xmlns:a16="http://schemas.microsoft.com/office/drawing/2014/main" id="{5CE8DE15-2308-4AC0-9DE1-7AE9A9605E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48" y="1386"/>
                <a:ext cx="316" cy="137"/>
              </a:xfrm>
              <a:custGeom>
                <a:avLst/>
                <a:gdLst>
                  <a:gd name="T0" fmla="*/ 182 w 177"/>
                  <a:gd name="T1" fmla="*/ 398 h 72"/>
                  <a:gd name="T2" fmla="*/ 296 w 177"/>
                  <a:gd name="T3" fmla="*/ 441 h 72"/>
                  <a:gd name="T4" fmla="*/ 455 w 177"/>
                  <a:gd name="T5" fmla="*/ 457 h 72"/>
                  <a:gd name="T6" fmla="*/ 784 w 177"/>
                  <a:gd name="T7" fmla="*/ 449 h 72"/>
                  <a:gd name="T8" fmla="*/ 943 w 177"/>
                  <a:gd name="T9" fmla="*/ 449 h 72"/>
                  <a:gd name="T10" fmla="*/ 978 w 177"/>
                  <a:gd name="T11" fmla="*/ 329 h 72"/>
                  <a:gd name="T12" fmla="*/ 809 w 177"/>
                  <a:gd name="T13" fmla="*/ 0 h 72"/>
                  <a:gd name="T14" fmla="*/ 819 w 177"/>
                  <a:gd name="T15" fmla="*/ 318 h 72"/>
                  <a:gd name="T16" fmla="*/ 512 w 177"/>
                  <a:gd name="T17" fmla="*/ 312 h 72"/>
                  <a:gd name="T18" fmla="*/ 195 w 177"/>
                  <a:gd name="T19" fmla="*/ 297 h 72"/>
                  <a:gd name="T20" fmla="*/ 0 w 177"/>
                  <a:gd name="T21" fmla="*/ 497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7" h="72">
                    <a:moveTo>
                      <a:pt x="32" y="58"/>
                    </a:moveTo>
                    <a:cubicBezTo>
                      <a:pt x="44" y="58"/>
                      <a:pt x="43" y="60"/>
                      <a:pt x="52" y="64"/>
                    </a:cubicBezTo>
                    <a:cubicBezTo>
                      <a:pt x="61" y="68"/>
                      <a:pt x="71" y="66"/>
                      <a:pt x="80" y="66"/>
                    </a:cubicBezTo>
                    <a:cubicBezTo>
                      <a:pt x="99" y="65"/>
                      <a:pt x="118" y="65"/>
                      <a:pt x="138" y="65"/>
                    </a:cubicBezTo>
                    <a:cubicBezTo>
                      <a:pt x="147" y="65"/>
                      <a:pt x="156" y="65"/>
                      <a:pt x="166" y="65"/>
                    </a:cubicBezTo>
                    <a:cubicBezTo>
                      <a:pt x="177" y="64"/>
                      <a:pt x="176" y="58"/>
                      <a:pt x="172" y="48"/>
                    </a:cubicBezTo>
                    <a:cubicBezTo>
                      <a:pt x="166" y="33"/>
                      <a:pt x="154" y="10"/>
                      <a:pt x="142" y="0"/>
                    </a:cubicBezTo>
                    <a:cubicBezTo>
                      <a:pt x="143" y="16"/>
                      <a:pt x="166" y="33"/>
                      <a:pt x="144" y="46"/>
                    </a:cubicBezTo>
                    <a:cubicBezTo>
                      <a:pt x="127" y="56"/>
                      <a:pt x="107" y="49"/>
                      <a:pt x="90" y="45"/>
                    </a:cubicBezTo>
                    <a:cubicBezTo>
                      <a:pt x="72" y="41"/>
                      <a:pt x="52" y="36"/>
                      <a:pt x="34" y="43"/>
                    </a:cubicBezTo>
                    <a:cubicBezTo>
                      <a:pt x="22" y="47"/>
                      <a:pt x="1" y="57"/>
                      <a:pt x="0" y="72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6" name="Freeform 95">
                <a:extLst>
                  <a:ext uri="{FF2B5EF4-FFF2-40B4-BE49-F238E27FC236}">
                    <a16:creationId xmlns:a16="http://schemas.microsoft.com/office/drawing/2014/main" id="{F3007263-4895-48BA-BAE8-73AD830C5E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48" y="1228"/>
                <a:ext cx="62" cy="69"/>
              </a:xfrm>
              <a:custGeom>
                <a:avLst/>
                <a:gdLst>
                  <a:gd name="T0" fmla="*/ 143 w 35"/>
                  <a:gd name="T1" fmla="*/ 15 h 36"/>
                  <a:gd name="T2" fmla="*/ 159 w 35"/>
                  <a:gd name="T3" fmla="*/ 205 h 36"/>
                  <a:gd name="T4" fmla="*/ 106 w 35"/>
                  <a:gd name="T5" fmla="*/ 224 h 36"/>
                  <a:gd name="T6" fmla="*/ 0 w 35"/>
                  <a:gd name="T7" fmla="*/ 217 h 36"/>
                  <a:gd name="T8" fmla="*/ 122 w 3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6">
                    <a:moveTo>
                      <a:pt x="26" y="2"/>
                    </a:moveTo>
                    <a:cubicBezTo>
                      <a:pt x="35" y="7"/>
                      <a:pt x="33" y="20"/>
                      <a:pt x="29" y="29"/>
                    </a:cubicBezTo>
                    <a:cubicBezTo>
                      <a:pt x="26" y="36"/>
                      <a:pt x="27" y="34"/>
                      <a:pt x="19" y="32"/>
                    </a:cubicBezTo>
                    <a:cubicBezTo>
                      <a:pt x="12" y="31"/>
                      <a:pt x="7" y="32"/>
                      <a:pt x="0" y="31"/>
                    </a:cubicBezTo>
                    <a:cubicBezTo>
                      <a:pt x="12" y="24"/>
                      <a:pt x="29" y="17"/>
                      <a:pt x="22" y="0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7" name="Freeform 96">
                <a:extLst>
                  <a:ext uri="{FF2B5EF4-FFF2-40B4-BE49-F238E27FC236}">
                    <a16:creationId xmlns:a16="http://schemas.microsoft.com/office/drawing/2014/main" id="{DBF5F3F0-BB62-416B-A18B-8F8FF45DFC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00" y="1209"/>
                <a:ext cx="35" cy="73"/>
              </a:xfrm>
              <a:custGeom>
                <a:avLst/>
                <a:gdLst>
                  <a:gd name="T0" fmla="*/ 0 w 20"/>
                  <a:gd name="T1" fmla="*/ 15 h 38"/>
                  <a:gd name="T2" fmla="*/ 0 w 20"/>
                  <a:gd name="T3" fmla="*/ 269 h 38"/>
                  <a:gd name="T4" fmla="*/ 7 w 20"/>
                  <a:gd name="T5" fmla="*/ 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0" y="2"/>
                    </a:moveTo>
                    <a:cubicBezTo>
                      <a:pt x="20" y="0"/>
                      <a:pt x="19" y="35"/>
                      <a:pt x="0" y="38"/>
                    </a:cubicBezTo>
                    <a:cubicBezTo>
                      <a:pt x="10" y="23"/>
                      <a:pt x="4" y="17"/>
                      <a:pt x="1" y="1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8" name="Freeform 97">
                <a:extLst>
                  <a:ext uri="{FF2B5EF4-FFF2-40B4-BE49-F238E27FC236}">
                    <a16:creationId xmlns:a16="http://schemas.microsoft.com/office/drawing/2014/main" id="{8E497148-F640-4E2A-AF0C-4592132992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68" y="1236"/>
                <a:ext cx="48" cy="63"/>
              </a:xfrm>
              <a:custGeom>
                <a:avLst/>
                <a:gdLst>
                  <a:gd name="T0" fmla="*/ 28 w 27"/>
                  <a:gd name="T1" fmla="*/ 29 h 33"/>
                  <a:gd name="T2" fmla="*/ 151 w 27"/>
                  <a:gd name="T3" fmla="*/ 216 h 33"/>
                  <a:gd name="T4" fmla="*/ 64 w 27"/>
                  <a:gd name="T5" fmla="*/ 208 h 33"/>
                  <a:gd name="T6" fmla="*/ 0 w 27"/>
                  <a:gd name="T7" fmla="*/ 21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3">
                    <a:moveTo>
                      <a:pt x="5" y="4"/>
                    </a:moveTo>
                    <a:cubicBezTo>
                      <a:pt x="18" y="0"/>
                      <a:pt x="15" y="26"/>
                      <a:pt x="27" y="31"/>
                    </a:cubicBezTo>
                    <a:cubicBezTo>
                      <a:pt x="23" y="33"/>
                      <a:pt x="16" y="30"/>
                      <a:pt x="11" y="30"/>
                    </a:cubicBezTo>
                    <a:cubicBezTo>
                      <a:pt x="9" y="17"/>
                      <a:pt x="12" y="12"/>
                      <a:pt x="0" y="3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69" name="Freeform 98">
                <a:extLst>
                  <a:ext uri="{FF2B5EF4-FFF2-40B4-BE49-F238E27FC236}">
                    <a16:creationId xmlns:a16="http://schemas.microsoft.com/office/drawing/2014/main" id="{5CECD10B-C208-4F96-80F6-06612F98DF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2" y="2922"/>
                <a:ext cx="175" cy="59"/>
              </a:xfrm>
              <a:custGeom>
                <a:avLst/>
                <a:gdLst>
                  <a:gd name="T0" fmla="*/ 41 w 98"/>
                  <a:gd name="T1" fmla="*/ 21 h 31"/>
                  <a:gd name="T2" fmla="*/ 188 w 98"/>
                  <a:gd name="T3" fmla="*/ 131 h 31"/>
                  <a:gd name="T4" fmla="*/ 239 w 98"/>
                  <a:gd name="T5" fmla="*/ 192 h 31"/>
                  <a:gd name="T6" fmla="*/ 320 w 98"/>
                  <a:gd name="T7" fmla="*/ 192 h 31"/>
                  <a:gd name="T8" fmla="*/ 552 w 98"/>
                  <a:gd name="T9" fmla="*/ 105 h 31"/>
                  <a:gd name="T10" fmla="*/ 305 w 98"/>
                  <a:gd name="T11" fmla="*/ 69 h 31"/>
                  <a:gd name="T12" fmla="*/ 0 w 98"/>
                  <a:gd name="T13" fmla="*/ 8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31">
                    <a:moveTo>
                      <a:pt x="7" y="3"/>
                    </a:moveTo>
                    <a:cubicBezTo>
                      <a:pt x="17" y="6"/>
                      <a:pt x="27" y="11"/>
                      <a:pt x="33" y="19"/>
                    </a:cubicBezTo>
                    <a:cubicBezTo>
                      <a:pt x="36" y="22"/>
                      <a:pt x="38" y="26"/>
                      <a:pt x="42" y="28"/>
                    </a:cubicBezTo>
                    <a:cubicBezTo>
                      <a:pt x="44" y="29"/>
                      <a:pt x="52" y="28"/>
                      <a:pt x="56" y="28"/>
                    </a:cubicBezTo>
                    <a:cubicBezTo>
                      <a:pt x="67" y="28"/>
                      <a:pt x="98" y="31"/>
                      <a:pt x="97" y="15"/>
                    </a:cubicBezTo>
                    <a:cubicBezTo>
                      <a:pt x="83" y="14"/>
                      <a:pt x="68" y="12"/>
                      <a:pt x="54" y="10"/>
                    </a:cubicBezTo>
                    <a:cubicBezTo>
                      <a:pt x="37" y="7"/>
                      <a:pt x="18" y="0"/>
                      <a:pt x="0" y="1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0" name="Freeform 99">
                <a:extLst>
                  <a:ext uri="{FF2B5EF4-FFF2-40B4-BE49-F238E27FC236}">
                    <a16:creationId xmlns:a16="http://schemas.microsoft.com/office/drawing/2014/main" id="{F50FA4A7-805D-4BEE-939C-0FBD68EFDD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93" y="2471"/>
                <a:ext cx="159" cy="274"/>
              </a:xfrm>
              <a:custGeom>
                <a:avLst/>
                <a:gdLst>
                  <a:gd name="T0" fmla="*/ 268 w 89"/>
                  <a:gd name="T1" fmla="*/ 36 h 144"/>
                  <a:gd name="T2" fmla="*/ 188 w 89"/>
                  <a:gd name="T3" fmla="*/ 304 h 144"/>
                  <a:gd name="T4" fmla="*/ 154 w 89"/>
                  <a:gd name="T5" fmla="*/ 542 h 144"/>
                  <a:gd name="T6" fmla="*/ 86 w 89"/>
                  <a:gd name="T7" fmla="*/ 681 h 144"/>
                  <a:gd name="T8" fmla="*/ 0 w 89"/>
                  <a:gd name="T9" fmla="*/ 778 h 144"/>
                  <a:gd name="T10" fmla="*/ 261 w 89"/>
                  <a:gd name="T11" fmla="*/ 991 h 144"/>
                  <a:gd name="T12" fmla="*/ 247 w 89"/>
                  <a:gd name="T13" fmla="*/ 573 h 144"/>
                  <a:gd name="T14" fmla="*/ 320 w 89"/>
                  <a:gd name="T15" fmla="*/ 388 h 144"/>
                  <a:gd name="T16" fmla="*/ 507 w 89"/>
                  <a:gd name="T17" fmla="*/ 434 h 144"/>
                  <a:gd name="T18" fmla="*/ 268 w 89"/>
                  <a:gd name="T19" fmla="*/ 0 h 1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144">
                    <a:moveTo>
                      <a:pt x="47" y="5"/>
                    </a:moveTo>
                    <a:cubicBezTo>
                      <a:pt x="48" y="20"/>
                      <a:pt x="37" y="31"/>
                      <a:pt x="33" y="44"/>
                    </a:cubicBezTo>
                    <a:cubicBezTo>
                      <a:pt x="30" y="53"/>
                      <a:pt x="32" y="66"/>
                      <a:pt x="27" y="79"/>
                    </a:cubicBezTo>
                    <a:cubicBezTo>
                      <a:pt x="24" y="86"/>
                      <a:pt x="21" y="94"/>
                      <a:pt x="15" y="99"/>
                    </a:cubicBezTo>
                    <a:cubicBezTo>
                      <a:pt x="9" y="105"/>
                      <a:pt x="0" y="106"/>
                      <a:pt x="0" y="113"/>
                    </a:cubicBezTo>
                    <a:cubicBezTo>
                      <a:pt x="1" y="127"/>
                      <a:pt x="36" y="141"/>
                      <a:pt x="46" y="144"/>
                    </a:cubicBezTo>
                    <a:cubicBezTo>
                      <a:pt x="23" y="122"/>
                      <a:pt x="29" y="108"/>
                      <a:pt x="43" y="83"/>
                    </a:cubicBezTo>
                    <a:cubicBezTo>
                      <a:pt x="46" y="78"/>
                      <a:pt x="50" y="59"/>
                      <a:pt x="56" y="56"/>
                    </a:cubicBezTo>
                    <a:cubicBezTo>
                      <a:pt x="63" y="52"/>
                      <a:pt x="82" y="61"/>
                      <a:pt x="89" y="63"/>
                    </a:cubicBezTo>
                    <a:cubicBezTo>
                      <a:pt x="88" y="39"/>
                      <a:pt x="47" y="23"/>
                      <a:pt x="47" y="0"/>
                    </a:cubicBezTo>
                  </a:path>
                </a:pathLst>
              </a:custGeom>
              <a:solidFill>
                <a:srgbClr val="F8C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1" name="Freeform 100">
                <a:extLst>
                  <a:ext uri="{FF2B5EF4-FFF2-40B4-BE49-F238E27FC236}">
                    <a16:creationId xmlns:a16="http://schemas.microsoft.com/office/drawing/2014/main" id="{60BC966B-1E77-4EDA-90D5-3E43A2AB4B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80" y="2414"/>
                <a:ext cx="398" cy="527"/>
              </a:xfrm>
              <a:custGeom>
                <a:avLst/>
                <a:gdLst>
                  <a:gd name="T0" fmla="*/ 528 w 223"/>
                  <a:gd name="T1" fmla="*/ 1825 h 277"/>
                  <a:gd name="T2" fmla="*/ 892 w 223"/>
                  <a:gd name="T3" fmla="*/ 1604 h 277"/>
                  <a:gd name="T4" fmla="*/ 1124 w 223"/>
                  <a:gd name="T5" fmla="*/ 1170 h 277"/>
                  <a:gd name="T6" fmla="*/ 1149 w 223"/>
                  <a:gd name="T7" fmla="*/ 0 h 277"/>
                  <a:gd name="T8" fmla="*/ 1144 w 223"/>
                  <a:gd name="T9" fmla="*/ 725 h 277"/>
                  <a:gd name="T10" fmla="*/ 1014 w 223"/>
                  <a:gd name="T11" fmla="*/ 1296 h 277"/>
                  <a:gd name="T12" fmla="*/ 512 w 223"/>
                  <a:gd name="T13" fmla="*/ 1764 h 277"/>
                  <a:gd name="T14" fmla="*/ 211 w 223"/>
                  <a:gd name="T15" fmla="*/ 1832 h 277"/>
                  <a:gd name="T16" fmla="*/ 0 w 223"/>
                  <a:gd name="T17" fmla="*/ 1872 h 277"/>
                  <a:gd name="T18" fmla="*/ 434 w 223"/>
                  <a:gd name="T19" fmla="*/ 1838 h 2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3" h="277">
                    <a:moveTo>
                      <a:pt x="93" y="265"/>
                    </a:moveTo>
                    <a:cubicBezTo>
                      <a:pt x="117" y="256"/>
                      <a:pt x="138" y="250"/>
                      <a:pt x="157" y="233"/>
                    </a:cubicBezTo>
                    <a:cubicBezTo>
                      <a:pt x="175" y="216"/>
                      <a:pt x="190" y="193"/>
                      <a:pt x="198" y="170"/>
                    </a:cubicBezTo>
                    <a:cubicBezTo>
                      <a:pt x="213" y="127"/>
                      <a:pt x="223" y="52"/>
                      <a:pt x="202" y="0"/>
                    </a:cubicBezTo>
                    <a:cubicBezTo>
                      <a:pt x="208" y="24"/>
                      <a:pt x="203" y="82"/>
                      <a:pt x="201" y="105"/>
                    </a:cubicBezTo>
                    <a:cubicBezTo>
                      <a:pt x="197" y="137"/>
                      <a:pt x="192" y="159"/>
                      <a:pt x="178" y="188"/>
                    </a:cubicBezTo>
                    <a:cubicBezTo>
                      <a:pt x="163" y="222"/>
                      <a:pt x="126" y="241"/>
                      <a:pt x="90" y="256"/>
                    </a:cubicBezTo>
                    <a:cubicBezTo>
                      <a:pt x="70" y="264"/>
                      <a:pt x="58" y="266"/>
                      <a:pt x="37" y="266"/>
                    </a:cubicBezTo>
                    <a:cubicBezTo>
                      <a:pt x="28" y="266"/>
                      <a:pt x="11" y="272"/>
                      <a:pt x="0" y="272"/>
                    </a:cubicBezTo>
                    <a:cubicBezTo>
                      <a:pt x="18" y="274"/>
                      <a:pt x="59" y="277"/>
                      <a:pt x="76" y="267"/>
                    </a:cubicBezTo>
                  </a:path>
                </a:pathLst>
              </a:custGeom>
              <a:solidFill>
                <a:srgbClr val="F8C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2" name="Freeform 101">
                <a:extLst>
                  <a:ext uri="{FF2B5EF4-FFF2-40B4-BE49-F238E27FC236}">
                    <a16:creationId xmlns:a16="http://schemas.microsoft.com/office/drawing/2014/main" id="{F4ED5D94-3DF2-4028-A3AD-7D8BD9EF69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69" y="2684"/>
                <a:ext cx="459" cy="179"/>
              </a:xfrm>
              <a:custGeom>
                <a:avLst/>
                <a:gdLst>
                  <a:gd name="T0" fmla="*/ 0 w 257"/>
                  <a:gd name="T1" fmla="*/ 0 h 94"/>
                  <a:gd name="T2" fmla="*/ 1465 w 257"/>
                  <a:gd name="T3" fmla="*/ 436 h 94"/>
                  <a:gd name="T4" fmla="*/ 0 w 257"/>
                  <a:gd name="T5" fmla="*/ 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7" h="94">
                    <a:moveTo>
                      <a:pt x="0" y="0"/>
                    </a:moveTo>
                    <a:cubicBezTo>
                      <a:pt x="43" y="34"/>
                      <a:pt x="132" y="87"/>
                      <a:pt x="257" y="63"/>
                    </a:cubicBezTo>
                    <a:cubicBezTo>
                      <a:pt x="216" y="76"/>
                      <a:pt x="105" y="94"/>
                      <a:pt x="0" y="0"/>
                    </a:cubicBezTo>
                    <a:close/>
                  </a:path>
                </a:pathLst>
              </a:custGeom>
              <a:solidFill>
                <a:srgbClr val="FE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3" name="Freeform 102">
                <a:extLst>
                  <a:ext uri="{FF2B5EF4-FFF2-40B4-BE49-F238E27FC236}">
                    <a16:creationId xmlns:a16="http://schemas.microsoft.com/office/drawing/2014/main" id="{2A61CD99-8B4C-47CF-90F9-471B952D82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09" y="1622"/>
                <a:ext cx="312" cy="223"/>
              </a:xfrm>
              <a:custGeom>
                <a:avLst/>
                <a:gdLst>
                  <a:gd name="T0" fmla="*/ 0 w 175"/>
                  <a:gd name="T1" fmla="*/ 810 h 117"/>
                  <a:gd name="T2" fmla="*/ 991 w 175"/>
                  <a:gd name="T3" fmla="*/ 252 h 1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5" h="117">
                    <a:moveTo>
                      <a:pt x="0" y="117"/>
                    </a:moveTo>
                    <a:cubicBezTo>
                      <a:pt x="30" y="0"/>
                      <a:pt x="112" y="35"/>
                      <a:pt x="175" y="3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4" name="Freeform 103">
                <a:extLst>
                  <a:ext uri="{FF2B5EF4-FFF2-40B4-BE49-F238E27FC236}">
                    <a16:creationId xmlns:a16="http://schemas.microsoft.com/office/drawing/2014/main" id="{D7ED1BC6-3E63-4EBF-8B62-33F5654FE5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80" y="1660"/>
                <a:ext cx="346" cy="276"/>
              </a:xfrm>
              <a:custGeom>
                <a:avLst/>
                <a:gdLst>
                  <a:gd name="T0" fmla="*/ 86 w 194"/>
                  <a:gd name="T1" fmla="*/ 657 h 145"/>
                  <a:gd name="T2" fmla="*/ 66 w 194"/>
                  <a:gd name="T3" fmla="*/ 718 h 145"/>
                  <a:gd name="T4" fmla="*/ 0 w 194"/>
                  <a:gd name="T5" fmla="*/ 994 h 145"/>
                  <a:gd name="T6" fmla="*/ 21 w 194"/>
                  <a:gd name="T7" fmla="*/ 999 h 145"/>
                  <a:gd name="T8" fmla="*/ 93 w 194"/>
                  <a:gd name="T9" fmla="*/ 725 h 145"/>
                  <a:gd name="T10" fmla="*/ 109 w 194"/>
                  <a:gd name="T11" fmla="*/ 670 h 145"/>
                  <a:gd name="T12" fmla="*/ 904 w 194"/>
                  <a:gd name="T13" fmla="*/ 91 h 145"/>
                  <a:gd name="T14" fmla="*/ 1100 w 194"/>
                  <a:gd name="T15" fmla="*/ 97 h 145"/>
                  <a:gd name="T16" fmla="*/ 1100 w 194"/>
                  <a:gd name="T17" fmla="*/ 97 h 145"/>
                  <a:gd name="T18" fmla="*/ 904 w 194"/>
                  <a:gd name="T19" fmla="*/ 76 h 145"/>
                  <a:gd name="T20" fmla="*/ 86 w 194"/>
                  <a:gd name="T21" fmla="*/ 657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4" h="145">
                    <a:moveTo>
                      <a:pt x="15" y="95"/>
                    </a:moveTo>
                    <a:cubicBezTo>
                      <a:pt x="12" y="104"/>
                      <a:pt x="12" y="104"/>
                      <a:pt x="12" y="104"/>
                    </a:cubicBezTo>
                    <a:cubicBezTo>
                      <a:pt x="7" y="118"/>
                      <a:pt x="3" y="128"/>
                      <a:pt x="0" y="144"/>
                    </a:cubicBezTo>
                    <a:cubicBezTo>
                      <a:pt x="4" y="145"/>
                      <a:pt x="4" y="145"/>
                      <a:pt x="4" y="145"/>
                    </a:cubicBezTo>
                    <a:cubicBezTo>
                      <a:pt x="7" y="129"/>
                      <a:pt x="11" y="119"/>
                      <a:pt x="16" y="105"/>
                    </a:cubicBezTo>
                    <a:cubicBezTo>
                      <a:pt x="19" y="97"/>
                      <a:pt x="19" y="97"/>
                      <a:pt x="19" y="97"/>
                    </a:cubicBezTo>
                    <a:cubicBezTo>
                      <a:pt x="50" y="5"/>
                      <a:pt x="110" y="8"/>
                      <a:pt x="159" y="13"/>
                    </a:cubicBezTo>
                    <a:cubicBezTo>
                      <a:pt x="171" y="14"/>
                      <a:pt x="183" y="15"/>
                      <a:pt x="194" y="14"/>
                    </a:cubicBezTo>
                    <a:cubicBezTo>
                      <a:pt x="194" y="14"/>
                      <a:pt x="194" y="14"/>
                      <a:pt x="194" y="14"/>
                    </a:cubicBezTo>
                    <a:cubicBezTo>
                      <a:pt x="183" y="14"/>
                      <a:pt x="172" y="12"/>
                      <a:pt x="159" y="11"/>
                    </a:cubicBezTo>
                    <a:cubicBezTo>
                      <a:pt x="109" y="6"/>
                      <a:pt x="48" y="0"/>
                      <a:pt x="15" y="95"/>
                    </a:cubicBezTo>
                    <a:close/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5" name="Freeform 104">
                <a:extLst>
                  <a:ext uri="{FF2B5EF4-FFF2-40B4-BE49-F238E27FC236}">
                    <a16:creationId xmlns:a16="http://schemas.microsoft.com/office/drawing/2014/main" id="{BC8842CF-7012-4A91-B178-073A18F089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5" y="2197"/>
                <a:ext cx="70" cy="101"/>
              </a:xfrm>
              <a:custGeom>
                <a:avLst/>
                <a:gdLst>
                  <a:gd name="T0" fmla="*/ 7 w 39"/>
                  <a:gd name="T1" fmla="*/ 8 h 53"/>
                  <a:gd name="T2" fmla="*/ 16 w 39"/>
                  <a:gd name="T3" fmla="*/ 69 h 53"/>
                  <a:gd name="T4" fmla="*/ 109 w 39"/>
                  <a:gd name="T5" fmla="*/ 229 h 53"/>
                  <a:gd name="T6" fmla="*/ 181 w 39"/>
                  <a:gd name="T7" fmla="*/ 313 h 53"/>
                  <a:gd name="T8" fmla="*/ 226 w 39"/>
                  <a:gd name="T9" fmla="*/ 366 h 53"/>
                  <a:gd name="T10" fmla="*/ 210 w 39"/>
                  <a:gd name="T11" fmla="*/ 221 h 53"/>
                  <a:gd name="T12" fmla="*/ 7 w 39"/>
                  <a:gd name="T13" fmla="*/ 8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1" y="1"/>
                    </a:moveTo>
                    <a:cubicBezTo>
                      <a:pt x="2" y="5"/>
                      <a:pt x="0" y="4"/>
                      <a:pt x="3" y="10"/>
                    </a:cubicBezTo>
                    <a:cubicBezTo>
                      <a:pt x="8" y="17"/>
                      <a:pt x="13" y="26"/>
                      <a:pt x="19" y="33"/>
                    </a:cubicBezTo>
                    <a:cubicBezTo>
                      <a:pt x="25" y="41"/>
                      <a:pt x="26" y="43"/>
                      <a:pt x="31" y="45"/>
                    </a:cubicBezTo>
                    <a:cubicBezTo>
                      <a:pt x="35" y="46"/>
                      <a:pt x="36" y="50"/>
                      <a:pt x="39" y="53"/>
                    </a:cubicBezTo>
                    <a:cubicBezTo>
                      <a:pt x="39" y="45"/>
                      <a:pt x="38" y="37"/>
                      <a:pt x="36" y="32"/>
                    </a:cubicBezTo>
                    <a:cubicBezTo>
                      <a:pt x="33" y="21"/>
                      <a:pt x="7" y="0"/>
                      <a:pt x="1" y="1"/>
                    </a:cubicBezTo>
                    <a:close/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6" name="Freeform 105">
                <a:extLst>
                  <a:ext uri="{FF2B5EF4-FFF2-40B4-BE49-F238E27FC236}">
                    <a16:creationId xmlns:a16="http://schemas.microsoft.com/office/drawing/2014/main" id="{E04F653E-3D62-46F4-BA99-298A5CEB80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73" y="2145"/>
                <a:ext cx="105" cy="107"/>
              </a:xfrm>
              <a:custGeom>
                <a:avLst/>
                <a:gdLst>
                  <a:gd name="T0" fmla="*/ 333 w 59"/>
                  <a:gd name="T1" fmla="*/ 0 h 56"/>
                  <a:gd name="T2" fmla="*/ 326 w 59"/>
                  <a:gd name="T3" fmla="*/ 48 h 56"/>
                  <a:gd name="T4" fmla="*/ 320 w 59"/>
                  <a:gd name="T5" fmla="*/ 92 h 56"/>
                  <a:gd name="T6" fmla="*/ 187 w 59"/>
                  <a:gd name="T7" fmla="*/ 266 h 56"/>
                  <a:gd name="T8" fmla="*/ 0 w 59"/>
                  <a:gd name="T9" fmla="*/ 390 h 56"/>
                  <a:gd name="T10" fmla="*/ 187 w 59"/>
                  <a:gd name="T11" fmla="*/ 55 h 56"/>
                  <a:gd name="T12" fmla="*/ 187 w 59"/>
                  <a:gd name="T13" fmla="*/ 40 h 56"/>
                  <a:gd name="T14" fmla="*/ 180 w 59"/>
                  <a:gd name="T15" fmla="*/ 29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56">
                    <a:moveTo>
                      <a:pt x="59" y="0"/>
                    </a:moveTo>
                    <a:cubicBezTo>
                      <a:pt x="58" y="2"/>
                      <a:pt x="58" y="5"/>
                      <a:pt x="58" y="7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3"/>
                      <a:pt x="55" y="26"/>
                      <a:pt x="33" y="38"/>
                    </a:cubicBezTo>
                    <a:cubicBezTo>
                      <a:pt x="21" y="44"/>
                      <a:pt x="9" y="45"/>
                      <a:pt x="0" y="56"/>
                    </a:cubicBezTo>
                    <a:cubicBezTo>
                      <a:pt x="2" y="36"/>
                      <a:pt x="31" y="35"/>
                      <a:pt x="33" y="8"/>
                    </a:cubicBezTo>
                    <a:cubicBezTo>
                      <a:pt x="33" y="8"/>
                      <a:pt x="33" y="6"/>
                      <a:pt x="33" y="6"/>
                    </a:cubicBezTo>
                    <a:cubicBezTo>
                      <a:pt x="33" y="5"/>
                      <a:pt x="32" y="5"/>
                      <a:pt x="32" y="4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7" name="Freeform 106">
                <a:extLst>
                  <a:ext uri="{FF2B5EF4-FFF2-40B4-BE49-F238E27FC236}">
                    <a16:creationId xmlns:a16="http://schemas.microsoft.com/office/drawing/2014/main" id="{0A7D18D7-0827-4BD0-B690-71EA47D365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32" y="2233"/>
                <a:ext cx="141" cy="108"/>
              </a:xfrm>
              <a:custGeom>
                <a:avLst/>
                <a:gdLst>
                  <a:gd name="T0" fmla="*/ 0 w 79"/>
                  <a:gd name="T1" fmla="*/ 258 h 57"/>
                  <a:gd name="T2" fmla="*/ 450 w 79"/>
                  <a:gd name="T3" fmla="*/ 68 h 57"/>
                  <a:gd name="T4" fmla="*/ 232 w 79"/>
                  <a:gd name="T5" fmla="*/ 237 h 57"/>
                  <a:gd name="T6" fmla="*/ 203 w 79"/>
                  <a:gd name="T7" fmla="*/ 356 h 57"/>
                  <a:gd name="T8" fmla="*/ 232 w 79"/>
                  <a:gd name="T9" fmla="*/ 388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57">
                    <a:moveTo>
                      <a:pt x="0" y="38"/>
                    </a:moveTo>
                    <a:cubicBezTo>
                      <a:pt x="11" y="34"/>
                      <a:pt x="49" y="0"/>
                      <a:pt x="79" y="10"/>
                    </a:cubicBezTo>
                    <a:cubicBezTo>
                      <a:pt x="56" y="4"/>
                      <a:pt x="44" y="29"/>
                      <a:pt x="41" y="35"/>
                    </a:cubicBezTo>
                    <a:cubicBezTo>
                      <a:pt x="37" y="41"/>
                      <a:pt x="31" y="48"/>
                      <a:pt x="36" y="52"/>
                    </a:cubicBezTo>
                    <a:cubicBezTo>
                      <a:pt x="37" y="54"/>
                      <a:pt x="39" y="55"/>
                      <a:pt x="41" y="57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8" name="Freeform 107">
                <a:extLst>
                  <a:ext uri="{FF2B5EF4-FFF2-40B4-BE49-F238E27FC236}">
                    <a16:creationId xmlns:a16="http://schemas.microsoft.com/office/drawing/2014/main" id="{0A4DCF7F-B382-40A3-8ECB-52E3C411FD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70" y="2144"/>
                <a:ext cx="57" cy="89"/>
              </a:xfrm>
              <a:custGeom>
                <a:avLst/>
                <a:gdLst>
                  <a:gd name="T0" fmla="*/ 94 w 32"/>
                  <a:gd name="T1" fmla="*/ 0 h 47"/>
                  <a:gd name="T2" fmla="*/ 146 w 32"/>
                  <a:gd name="T3" fmla="*/ 136 h 47"/>
                  <a:gd name="T4" fmla="*/ 0 w 32"/>
                  <a:gd name="T5" fmla="*/ 320 h 47"/>
                  <a:gd name="T6" fmla="*/ 93 w 32"/>
                  <a:gd name="T7" fmla="*/ 176 h 47"/>
                  <a:gd name="T8" fmla="*/ 94 w 32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17" y="0"/>
                    </a:moveTo>
                    <a:cubicBezTo>
                      <a:pt x="27" y="3"/>
                      <a:pt x="32" y="12"/>
                      <a:pt x="26" y="20"/>
                    </a:cubicBezTo>
                    <a:cubicBezTo>
                      <a:pt x="20" y="28"/>
                      <a:pt x="2" y="40"/>
                      <a:pt x="0" y="47"/>
                    </a:cubicBezTo>
                    <a:cubicBezTo>
                      <a:pt x="3" y="37"/>
                      <a:pt x="9" y="32"/>
                      <a:pt x="16" y="26"/>
                    </a:cubicBezTo>
                    <a:cubicBezTo>
                      <a:pt x="24" y="19"/>
                      <a:pt x="31" y="5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79" name="Line 108">
                <a:extLst>
                  <a:ext uri="{FF2B5EF4-FFF2-40B4-BE49-F238E27FC236}">
                    <a16:creationId xmlns:a16="http://schemas.microsoft.com/office/drawing/2014/main" id="{CDA9CF48-832C-4329-844E-DD351BC8FF4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568" y="2056"/>
                <a:ext cx="25" cy="10"/>
              </a:xfrm>
              <a:prstGeom prst="lin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0" name="Line 109">
                <a:extLst>
                  <a:ext uri="{FF2B5EF4-FFF2-40B4-BE49-F238E27FC236}">
                    <a16:creationId xmlns:a16="http://schemas.microsoft.com/office/drawing/2014/main" id="{0FFD0BA5-E13F-410A-83B9-296208E75C8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816" y="1991"/>
                <a:ext cx="13" cy="23"/>
              </a:xfrm>
              <a:prstGeom prst="lin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1" name="Freeform 110">
                <a:extLst>
                  <a:ext uri="{FF2B5EF4-FFF2-40B4-BE49-F238E27FC236}">
                    <a16:creationId xmlns:a16="http://schemas.microsoft.com/office/drawing/2014/main" id="{1D158266-4F60-4443-8D77-5134DE05C2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2" y="1930"/>
                <a:ext cx="123" cy="86"/>
              </a:xfrm>
              <a:custGeom>
                <a:avLst/>
                <a:gdLst>
                  <a:gd name="T0" fmla="*/ 333 w 69"/>
                  <a:gd name="T1" fmla="*/ 313 h 45"/>
                  <a:gd name="T2" fmla="*/ 390 w 69"/>
                  <a:gd name="T3" fmla="*/ 8 h 45"/>
                  <a:gd name="T4" fmla="*/ 80 w 69"/>
                  <a:gd name="T5" fmla="*/ 15 h 45"/>
                  <a:gd name="T6" fmla="*/ 102 w 69"/>
                  <a:gd name="T7" fmla="*/ 300 h 45"/>
                  <a:gd name="T8" fmla="*/ 333 w 69"/>
                  <a:gd name="T9" fmla="*/ 31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5">
                    <a:moveTo>
                      <a:pt x="59" y="45"/>
                    </a:moveTo>
                    <a:cubicBezTo>
                      <a:pt x="62" y="27"/>
                      <a:pt x="65" y="12"/>
                      <a:pt x="69" y="1"/>
                    </a:cubicBezTo>
                    <a:cubicBezTo>
                      <a:pt x="49" y="0"/>
                      <a:pt x="22" y="1"/>
                      <a:pt x="14" y="2"/>
                    </a:cubicBezTo>
                    <a:cubicBezTo>
                      <a:pt x="6" y="3"/>
                      <a:pt x="0" y="39"/>
                      <a:pt x="18" y="43"/>
                    </a:cubicBezTo>
                    <a:cubicBezTo>
                      <a:pt x="28" y="45"/>
                      <a:pt x="44" y="45"/>
                      <a:pt x="59" y="4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2" name="Freeform 111">
                <a:extLst>
                  <a:ext uri="{FF2B5EF4-FFF2-40B4-BE49-F238E27FC236}">
                    <a16:creationId xmlns:a16="http://schemas.microsoft.com/office/drawing/2014/main" id="{68F9F37E-965F-49A5-B8BA-020D29FE6B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7" y="1474"/>
                <a:ext cx="130" cy="165"/>
              </a:xfrm>
              <a:custGeom>
                <a:avLst/>
                <a:gdLst>
                  <a:gd name="T0" fmla="*/ 413 w 73"/>
                  <a:gd name="T1" fmla="*/ 76 h 87"/>
                  <a:gd name="T2" fmla="*/ 158 w 73"/>
                  <a:gd name="T3" fmla="*/ 0 h 87"/>
                  <a:gd name="T4" fmla="*/ 89 w 73"/>
                  <a:gd name="T5" fmla="*/ 245 h 87"/>
                  <a:gd name="T6" fmla="*/ 297 w 73"/>
                  <a:gd name="T7" fmla="*/ 313 h 87"/>
                  <a:gd name="T8" fmla="*/ 80 w 73"/>
                  <a:gd name="T9" fmla="*/ 321 h 87"/>
                  <a:gd name="T10" fmla="*/ 94 w 73"/>
                  <a:gd name="T11" fmla="*/ 578 h 87"/>
                  <a:gd name="T12" fmla="*/ 413 w 73"/>
                  <a:gd name="T13" fmla="*/ 594 h 87"/>
                  <a:gd name="T14" fmla="*/ 413 w 73"/>
                  <a:gd name="T15" fmla="*/ 76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4" y="2"/>
                      <a:pt x="28" y="0"/>
                    </a:cubicBezTo>
                    <a:cubicBezTo>
                      <a:pt x="13" y="1"/>
                      <a:pt x="6" y="26"/>
                      <a:pt x="16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8" y="46"/>
                      <a:pt x="21" y="47"/>
                      <a:pt x="14" y="47"/>
                    </a:cubicBezTo>
                    <a:cubicBezTo>
                      <a:pt x="2" y="50"/>
                      <a:pt x="0" y="82"/>
                      <a:pt x="17" y="85"/>
                    </a:cubicBezTo>
                    <a:cubicBezTo>
                      <a:pt x="34" y="86"/>
                      <a:pt x="56" y="87"/>
                      <a:pt x="73" y="87"/>
                    </a:cubicBezTo>
                    <a:cubicBezTo>
                      <a:pt x="72" y="61"/>
                      <a:pt x="72" y="34"/>
                      <a:pt x="73" y="1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3" name="Oval 112">
                <a:extLst>
                  <a:ext uri="{FF2B5EF4-FFF2-40B4-BE49-F238E27FC236}">
                    <a16:creationId xmlns:a16="http://schemas.microsoft.com/office/drawing/2014/main" id="{8D04EA33-A34E-4D1A-A3AA-F06C85EE4DE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81" y="1386"/>
                <a:ext cx="205" cy="52"/>
              </a:xfrm>
              <a:prstGeom prst="ellips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84" name="Freeform 113">
                <a:extLst>
                  <a:ext uri="{FF2B5EF4-FFF2-40B4-BE49-F238E27FC236}">
                    <a16:creationId xmlns:a16="http://schemas.microsoft.com/office/drawing/2014/main" id="{51E4028F-C212-47B2-8062-1B47333D64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19" y="1268"/>
                <a:ext cx="16" cy="12"/>
              </a:xfrm>
              <a:custGeom>
                <a:avLst/>
                <a:gdLst>
                  <a:gd name="T0" fmla="*/ 0 w 9"/>
                  <a:gd name="T1" fmla="*/ 48 h 6"/>
                  <a:gd name="T2" fmla="*/ 50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6"/>
                      <a:pt x="5" y="3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5" name="Freeform 114">
                <a:extLst>
                  <a:ext uri="{FF2B5EF4-FFF2-40B4-BE49-F238E27FC236}">
                    <a16:creationId xmlns:a16="http://schemas.microsoft.com/office/drawing/2014/main" id="{DB65D853-3D9D-4F8F-A8AA-0F2E6F7728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7" y="1506"/>
                <a:ext cx="581" cy="544"/>
              </a:xfrm>
              <a:custGeom>
                <a:avLst/>
                <a:gdLst>
                  <a:gd name="T0" fmla="*/ 12 w 326"/>
                  <a:gd name="T1" fmla="*/ 1969 h 286"/>
                  <a:gd name="T2" fmla="*/ 143 w 326"/>
                  <a:gd name="T3" fmla="*/ 1107 h 286"/>
                  <a:gd name="T4" fmla="*/ 223 w 326"/>
                  <a:gd name="T5" fmla="*/ 846 h 286"/>
                  <a:gd name="T6" fmla="*/ 223 w 326"/>
                  <a:gd name="T7" fmla="*/ 846 h 286"/>
                  <a:gd name="T8" fmla="*/ 223 w 326"/>
                  <a:gd name="T9" fmla="*/ 846 h 286"/>
                  <a:gd name="T10" fmla="*/ 194 w 326"/>
                  <a:gd name="T11" fmla="*/ 687 h 286"/>
                  <a:gd name="T12" fmla="*/ 182 w 326"/>
                  <a:gd name="T13" fmla="*/ 681 h 286"/>
                  <a:gd name="T14" fmla="*/ 328 w 326"/>
                  <a:gd name="T15" fmla="*/ 0 h 286"/>
                  <a:gd name="T16" fmla="*/ 333 w 326"/>
                  <a:gd name="T17" fmla="*/ 8 h 286"/>
                  <a:gd name="T18" fmla="*/ 520 w 326"/>
                  <a:gd name="T19" fmla="*/ 40 h 286"/>
                  <a:gd name="T20" fmla="*/ 528 w 326"/>
                  <a:gd name="T21" fmla="*/ 40 h 286"/>
                  <a:gd name="T22" fmla="*/ 775 w 326"/>
                  <a:gd name="T23" fmla="*/ 29 h 286"/>
                  <a:gd name="T24" fmla="*/ 1772 w 326"/>
                  <a:gd name="T25" fmla="*/ 36 h 286"/>
                  <a:gd name="T26" fmla="*/ 1766 w 326"/>
                  <a:gd name="T27" fmla="*/ 321 h 286"/>
                  <a:gd name="T28" fmla="*/ 1470 w 326"/>
                  <a:gd name="T29" fmla="*/ 365 h 286"/>
                  <a:gd name="T30" fmla="*/ 1766 w 326"/>
                  <a:gd name="T31" fmla="*/ 398 h 286"/>
                  <a:gd name="T32" fmla="*/ 1743 w 326"/>
                  <a:gd name="T33" fmla="*/ 654 h 286"/>
                  <a:gd name="T34" fmla="*/ 747 w 326"/>
                  <a:gd name="T35" fmla="*/ 1244 h 286"/>
                  <a:gd name="T36" fmla="*/ 658 w 326"/>
                  <a:gd name="T37" fmla="*/ 1603 h 2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26" h="286">
                    <a:moveTo>
                      <a:pt x="2" y="286"/>
                    </a:moveTo>
                    <a:cubicBezTo>
                      <a:pt x="0" y="248"/>
                      <a:pt x="7" y="202"/>
                      <a:pt x="25" y="161"/>
                    </a:cubicBezTo>
                    <a:cubicBezTo>
                      <a:pt x="32" y="144"/>
                      <a:pt x="37" y="132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42" y="109"/>
                      <a:pt x="40" y="103"/>
                      <a:pt x="34" y="100"/>
                    </a:cubicBezTo>
                    <a:cubicBezTo>
                      <a:pt x="32" y="99"/>
                      <a:pt x="32" y="99"/>
                      <a:pt x="32" y="99"/>
                    </a:cubicBezTo>
                    <a:cubicBezTo>
                      <a:pt x="19" y="38"/>
                      <a:pt x="38" y="10"/>
                      <a:pt x="58" y="0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67" y="4"/>
                      <a:pt x="77" y="6"/>
                      <a:pt x="92" y="6"/>
                    </a:cubicBezTo>
                    <a:cubicBezTo>
                      <a:pt x="92" y="6"/>
                      <a:pt x="93" y="6"/>
                      <a:pt x="93" y="6"/>
                    </a:cubicBezTo>
                    <a:cubicBezTo>
                      <a:pt x="105" y="6"/>
                      <a:pt x="119" y="5"/>
                      <a:pt x="137" y="4"/>
                    </a:cubicBezTo>
                    <a:cubicBezTo>
                      <a:pt x="188" y="0"/>
                      <a:pt x="263" y="5"/>
                      <a:pt x="313" y="5"/>
                    </a:cubicBezTo>
                    <a:cubicBezTo>
                      <a:pt x="326" y="10"/>
                      <a:pt x="324" y="45"/>
                      <a:pt x="312" y="47"/>
                    </a:cubicBezTo>
                    <a:cubicBezTo>
                      <a:pt x="288" y="49"/>
                      <a:pt x="260" y="53"/>
                      <a:pt x="260" y="53"/>
                    </a:cubicBezTo>
                    <a:cubicBezTo>
                      <a:pt x="301" y="55"/>
                      <a:pt x="312" y="58"/>
                      <a:pt x="312" y="58"/>
                    </a:cubicBezTo>
                    <a:cubicBezTo>
                      <a:pt x="322" y="61"/>
                      <a:pt x="320" y="92"/>
                      <a:pt x="308" y="95"/>
                    </a:cubicBezTo>
                    <a:cubicBezTo>
                      <a:pt x="256" y="98"/>
                      <a:pt x="171" y="62"/>
                      <a:pt x="132" y="181"/>
                    </a:cubicBezTo>
                    <a:cubicBezTo>
                      <a:pt x="126" y="199"/>
                      <a:pt x="120" y="214"/>
                      <a:pt x="116" y="233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6" name="Freeform 115">
                <a:extLst>
                  <a:ext uri="{FF2B5EF4-FFF2-40B4-BE49-F238E27FC236}">
                    <a16:creationId xmlns:a16="http://schemas.microsoft.com/office/drawing/2014/main" id="{BFACDD35-4EDE-4378-A08D-E013B47D7C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80" y="1497"/>
                <a:ext cx="61" cy="21"/>
              </a:xfrm>
              <a:custGeom>
                <a:avLst/>
                <a:gdLst>
                  <a:gd name="T0" fmla="*/ 7 w 34"/>
                  <a:gd name="T1" fmla="*/ 40 h 11"/>
                  <a:gd name="T2" fmla="*/ 196 w 34"/>
                  <a:gd name="T3" fmla="*/ 76 h 11"/>
                  <a:gd name="T4" fmla="*/ 179 w 34"/>
                  <a:gd name="T5" fmla="*/ 48 h 11"/>
                  <a:gd name="T6" fmla="*/ 0 w 34"/>
                  <a:gd name="T7" fmla="*/ 36 h 11"/>
                  <a:gd name="T8" fmla="*/ 7 w 34"/>
                  <a:gd name="T9" fmla="*/ 4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1">
                    <a:moveTo>
                      <a:pt x="1" y="6"/>
                    </a:moveTo>
                    <a:cubicBezTo>
                      <a:pt x="9" y="9"/>
                      <a:pt x="19" y="11"/>
                      <a:pt x="34" y="11"/>
                    </a:cubicBezTo>
                    <a:cubicBezTo>
                      <a:pt x="34" y="11"/>
                      <a:pt x="34" y="10"/>
                      <a:pt x="31" y="7"/>
                    </a:cubicBezTo>
                    <a:cubicBezTo>
                      <a:pt x="26" y="1"/>
                      <a:pt x="13" y="0"/>
                      <a:pt x="0" y="5"/>
                    </a:cubicBezTo>
                    <a:lnTo>
                      <a:pt x="1" y="6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7" name="Freeform 116">
                <a:extLst>
                  <a:ext uri="{FF2B5EF4-FFF2-40B4-BE49-F238E27FC236}">
                    <a16:creationId xmlns:a16="http://schemas.microsoft.com/office/drawing/2014/main" id="{F0476196-88DE-4009-AFCF-E36BA93C8C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82" y="1683"/>
                <a:ext cx="103" cy="57"/>
              </a:xfrm>
              <a:custGeom>
                <a:avLst/>
                <a:gdLst>
                  <a:gd name="T0" fmla="*/ 28 w 58"/>
                  <a:gd name="T1" fmla="*/ 160 h 30"/>
                  <a:gd name="T2" fmla="*/ 309 w 58"/>
                  <a:gd name="T3" fmla="*/ 205 h 30"/>
                  <a:gd name="T4" fmla="*/ 325 w 58"/>
                  <a:gd name="T5" fmla="*/ 0 h 30"/>
                  <a:gd name="T6" fmla="*/ 0 w 58"/>
                  <a:gd name="T7" fmla="*/ 160 h 30"/>
                  <a:gd name="T8" fmla="*/ 28 w 58"/>
                  <a:gd name="T9" fmla="*/ 16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0">
                    <a:moveTo>
                      <a:pt x="5" y="23"/>
                    </a:moveTo>
                    <a:cubicBezTo>
                      <a:pt x="20" y="24"/>
                      <a:pt x="38" y="26"/>
                      <a:pt x="55" y="30"/>
                    </a:cubicBezTo>
                    <a:cubicBezTo>
                      <a:pt x="57" y="20"/>
                      <a:pt x="58" y="10"/>
                      <a:pt x="58" y="0"/>
                    </a:cubicBezTo>
                    <a:cubicBezTo>
                      <a:pt x="38" y="1"/>
                      <a:pt x="18" y="7"/>
                      <a:pt x="0" y="23"/>
                    </a:cubicBezTo>
                    <a:lnTo>
                      <a:pt x="5" y="23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8" name="Freeform 117">
                <a:extLst>
                  <a:ext uri="{FF2B5EF4-FFF2-40B4-BE49-F238E27FC236}">
                    <a16:creationId xmlns:a16="http://schemas.microsoft.com/office/drawing/2014/main" id="{CEA93B06-F2A4-4CF5-88D8-3A9F207931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1" y="1797"/>
                <a:ext cx="390" cy="896"/>
              </a:xfrm>
              <a:custGeom>
                <a:avLst/>
                <a:gdLst>
                  <a:gd name="T0" fmla="*/ 808 w 219"/>
                  <a:gd name="T1" fmla="*/ 2776 h 471"/>
                  <a:gd name="T2" fmla="*/ 926 w 219"/>
                  <a:gd name="T3" fmla="*/ 2503 h 471"/>
                  <a:gd name="T4" fmla="*/ 926 w 219"/>
                  <a:gd name="T5" fmla="*/ 2479 h 471"/>
                  <a:gd name="T6" fmla="*/ 910 w 219"/>
                  <a:gd name="T7" fmla="*/ 2319 h 471"/>
                  <a:gd name="T8" fmla="*/ 910 w 219"/>
                  <a:gd name="T9" fmla="*/ 2319 h 471"/>
                  <a:gd name="T10" fmla="*/ 650 w 219"/>
                  <a:gd name="T11" fmla="*/ 2016 h 471"/>
                  <a:gd name="T12" fmla="*/ 276 w 219"/>
                  <a:gd name="T13" fmla="*/ 963 h 471"/>
                  <a:gd name="T14" fmla="*/ 276 w 219"/>
                  <a:gd name="T15" fmla="*/ 951 h 471"/>
                  <a:gd name="T16" fmla="*/ 622 w 219"/>
                  <a:gd name="T17" fmla="*/ 618 h 471"/>
                  <a:gd name="T18" fmla="*/ 1142 w 219"/>
                  <a:gd name="T19" fmla="*/ 742 h 471"/>
                  <a:gd name="T20" fmla="*/ 1149 w 219"/>
                  <a:gd name="T21" fmla="*/ 750 h 471"/>
                  <a:gd name="T22" fmla="*/ 1215 w 219"/>
                  <a:gd name="T23" fmla="*/ 854 h 471"/>
                  <a:gd name="T24" fmla="*/ 1193 w 219"/>
                  <a:gd name="T25" fmla="*/ 525 h 471"/>
                  <a:gd name="T26" fmla="*/ 910 w 219"/>
                  <a:gd name="T27" fmla="*/ 68 h 471"/>
                  <a:gd name="T28" fmla="*/ 744 w 219"/>
                  <a:gd name="T29" fmla="*/ 15 h 471"/>
                  <a:gd name="T30" fmla="*/ 527 w 219"/>
                  <a:gd name="T31" fmla="*/ 29 h 471"/>
                  <a:gd name="T32" fmla="*/ 324 w 219"/>
                  <a:gd name="T33" fmla="*/ 152 h 471"/>
                  <a:gd name="T34" fmla="*/ 85 w 219"/>
                  <a:gd name="T35" fmla="*/ 826 h 471"/>
                  <a:gd name="T36" fmla="*/ 0 w 219"/>
                  <a:gd name="T37" fmla="*/ 1528 h 471"/>
                  <a:gd name="T38" fmla="*/ 276 w 219"/>
                  <a:gd name="T39" fmla="*/ 2844 h 471"/>
                  <a:gd name="T40" fmla="*/ 600 w 219"/>
                  <a:gd name="T41" fmla="*/ 3204 h 471"/>
                  <a:gd name="T42" fmla="*/ 796 w 219"/>
                  <a:gd name="T43" fmla="*/ 3015 h 471"/>
                  <a:gd name="T44" fmla="*/ 808 w 219"/>
                  <a:gd name="T45" fmla="*/ 2983 h 471"/>
                  <a:gd name="T46" fmla="*/ 730 w 219"/>
                  <a:gd name="T47" fmla="*/ 2686 h 4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9" h="471">
                    <a:moveTo>
                      <a:pt x="143" y="403"/>
                    </a:moveTo>
                    <a:cubicBezTo>
                      <a:pt x="149" y="402"/>
                      <a:pt x="161" y="386"/>
                      <a:pt x="164" y="364"/>
                    </a:cubicBezTo>
                    <a:cubicBezTo>
                      <a:pt x="164" y="360"/>
                      <a:pt x="164" y="360"/>
                      <a:pt x="164" y="360"/>
                    </a:cubicBezTo>
                    <a:cubicBezTo>
                      <a:pt x="164" y="351"/>
                      <a:pt x="163" y="343"/>
                      <a:pt x="161" y="337"/>
                    </a:cubicBez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50" y="316"/>
                      <a:pt x="145" y="311"/>
                      <a:pt x="115" y="293"/>
                    </a:cubicBezTo>
                    <a:cubicBezTo>
                      <a:pt x="79" y="271"/>
                      <a:pt x="46" y="180"/>
                      <a:pt x="49" y="140"/>
                    </a:cubicBezTo>
                    <a:cubicBezTo>
                      <a:pt x="49" y="139"/>
                      <a:pt x="49" y="139"/>
                      <a:pt x="49" y="138"/>
                    </a:cubicBezTo>
                    <a:cubicBezTo>
                      <a:pt x="54" y="117"/>
                      <a:pt x="78" y="98"/>
                      <a:pt x="110" y="90"/>
                    </a:cubicBezTo>
                    <a:cubicBezTo>
                      <a:pt x="139" y="83"/>
                      <a:pt x="178" y="83"/>
                      <a:pt x="202" y="108"/>
                    </a:cubicBezTo>
                    <a:cubicBezTo>
                      <a:pt x="203" y="108"/>
                      <a:pt x="203" y="109"/>
                      <a:pt x="203" y="109"/>
                    </a:cubicBezTo>
                    <a:cubicBezTo>
                      <a:pt x="207" y="114"/>
                      <a:pt x="211" y="119"/>
                      <a:pt x="215" y="124"/>
                    </a:cubicBezTo>
                    <a:cubicBezTo>
                      <a:pt x="219" y="104"/>
                      <a:pt x="219" y="85"/>
                      <a:pt x="211" y="76"/>
                    </a:cubicBezTo>
                    <a:cubicBezTo>
                      <a:pt x="190" y="51"/>
                      <a:pt x="185" y="26"/>
                      <a:pt x="161" y="10"/>
                    </a:cubicBezTo>
                    <a:cubicBezTo>
                      <a:pt x="153" y="5"/>
                      <a:pt x="140" y="4"/>
                      <a:pt x="132" y="2"/>
                    </a:cubicBezTo>
                    <a:cubicBezTo>
                      <a:pt x="124" y="0"/>
                      <a:pt x="106" y="4"/>
                      <a:pt x="93" y="4"/>
                    </a:cubicBezTo>
                    <a:cubicBezTo>
                      <a:pt x="80" y="4"/>
                      <a:pt x="67" y="12"/>
                      <a:pt x="57" y="22"/>
                    </a:cubicBezTo>
                    <a:cubicBezTo>
                      <a:pt x="44" y="37"/>
                      <a:pt x="23" y="49"/>
                      <a:pt x="15" y="120"/>
                    </a:cubicBezTo>
                    <a:cubicBezTo>
                      <a:pt x="12" y="144"/>
                      <a:pt x="0" y="181"/>
                      <a:pt x="0" y="222"/>
                    </a:cubicBezTo>
                    <a:cubicBezTo>
                      <a:pt x="0" y="339"/>
                      <a:pt x="27" y="362"/>
                      <a:pt x="49" y="413"/>
                    </a:cubicBezTo>
                    <a:cubicBezTo>
                      <a:pt x="64" y="449"/>
                      <a:pt x="84" y="471"/>
                      <a:pt x="106" y="465"/>
                    </a:cubicBezTo>
                    <a:cubicBezTo>
                      <a:pt x="120" y="462"/>
                      <a:pt x="132" y="452"/>
                      <a:pt x="141" y="438"/>
                    </a:cubicBezTo>
                    <a:cubicBezTo>
                      <a:pt x="143" y="433"/>
                      <a:pt x="143" y="433"/>
                      <a:pt x="143" y="433"/>
                    </a:cubicBezTo>
                    <a:cubicBezTo>
                      <a:pt x="156" y="414"/>
                      <a:pt x="139" y="397"/>
                      <a:pt x="129" y="390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89" name="Freeform 118">
                <a:extLst>
                  <a:ext uri="{FF2B5EF4-FFF2-40B4-BE49-F238E27FC236}">
                    <a16:creationId xmlns:a16="http://schemas.microsoft.com/office/drawing/2014/main" id="{E6DCE2F0-7A36-45A9-A99B-95D774067F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0" y="2587"/>
                <a:ext cx="232" cy="382"/>
              </a:xfrm>
              <a:custGeom>
                <a:avLst/>
                <a:gdLst>
                  <a:gd name="T0" fmla="*/ 318 w 130"/>
                  <a:gd name="T1" fmla="*/ 344 h 201"/>
                  <a:gd name="T2" fmla="*/ 318 w 130"/>
                  <a:gd name="T3" fmla="*/ 344 h 201"/>
                  <a:gd name="T4" fmla="*/ 0 w 130"/>
                  <a:gd name="T5" fmla="*/ 0 h 201"/>
                  <a:gd name="T6" fmla="*/ 36 w 130"/>
                  <a:gd name="T7" fmla="*/ 412 h 201"/>
                  <a:gd name="T8" fmla="*/ 45 w 130"/>
                  <a:gd name="T9" fmla="*/ 1275 h 201"/>
                  <a:gd name="T10" fmla="*/ 52 w 130"/>
                  <a:gd name="T11" fmla="*/ 1275 h 201"/>
                  <a:gd name="T12" fmla="*/ 45 w 130"/>
                  <a:gd name="T13" fmla="*/ 1283 h 201"/>
                  <a:gd name="T14" fmla="*/ 393 w 130"/>
                  <a:gd name="T15" fmla="*/ 1380 h 201"/>
                  <a:gd name="T16" fmla="*/ 739 w 130"/>
                  <a:gd name="T17" fmla="*/ 1283 h 201"/>
                  <a:gd name="T18" fmla="*/ 739 w 130"/>
                  <a:gd name="T19" fmla="*/ 1275 h 201"/>
                  <a:gd name="T20" fmla="*/ 739 w 130"/>
                  <a:gd name="T21" fmla="*/ 1275 h 201"/>
                  <a:gd name="T22" fmla="*/ 739 w 130"/>
                  <a:gd name="T23" fmla="*/ 694 h 201"/>
                  <a:gd name="T24" fmla="*/ 675 w 130"/>
                  <a:gd name="T25" fmla="*/ 665 h 201"/>
                  <a:gd name="T26" fmla="*/ 318 w 130"/>
                  <a:gd name="T27" fmla="*/ 344 h 2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01">
                    <a:moveTo>
                      <a:pt x="56" y="50"/>
                    </a:moveTo>
                    <a:cubicBezTo>
                      <a:pt x="56" y="50"/>
                      <a:pt x="56" y="50"/>
                      <a:pt x="56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3" y="22"/>
                      <a:pt x="6" y="43"/>
                      <a:pt x="6" y="60"/>
                    </a:cubicBezTo>
                    <a:cubicBezTo>
                      <a:pt x="6" y="122"/>
                      <a:pt x="8" y="147"/>
                      <a:pt x="8" y="186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9" y="187"/>
                      <a:pt x="8" y="187"/>
                      <a:pt x="8" y="187"/>
                    </a:cubicBezTo>
                    <a:cubicBezTo>
                      <a:pt x="8" y="195"/>
                      <a:pt x="36" y="201"/>
                      <a:pt x="69" y="201"/>
                    </a:cubicBezTo>
                    <a:cubicBezTo>
                      <a:pt x="103" y="201"/>
                      <a:pt x="130" y="195"/>
                      <a:pt x="130" y="187"/>
                    </a:cubicBezTo>
                    <a:cubicBezTo>
                      <a:pt x="130" y="187"/>
                      <a:pt x="130" y="187"/>
                      <a:pt x="130" y="186"/>
                    </a:cubicBezTo>
                    <a:cubicBezTo>
                      <a:pt x="130" y="186"/>
                      <a:pt x="130" y="186"/>
                      <a:pt x="130" y="186"/>
                    </a:cubicBezTo>
                    <a:cubicBezTo>
                      <a:pt x="130" y="101"/>
                      <a:pt x="130" y="101"/>
                      <a:pt x="130" y="101"/>
                    </a:cubicBezTo>
                    <a:cubicBezTo>
                      <a:pt x="126" y="100"/>
                      <a:pt x="123" y="98"/>
                      <a:pt x="119" y="97"/>
                    </a:cubicBezTo>
                    <a:cubicBezTo>
                      <a:pt x="99" y="87"/>
                      <a:pt x="77" y="72"/>
                      <a:pt x="56" y="5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0" name="Freeform 119">
                <a:extLst>
                  <a:ext uri="{FF2B5EF4-FFF2-40B4-BE49-F238E27FC236}">
                    <a16:creationId xmlns:a16="http://schemas.microsoft.com/office/drawing/2014/main" id="{A56C5C42-454E-4AE7-A326-80FEB31663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86" y="1196"/>
                <a:ext cx="583" cy="923"/>
              </a:xfrm>
              <a:custGeom>
                <a:avLst/>
                <a:gdLst>
                  <a:gd name="T0" fmla="*/ 1457 w 327"/>
                  <a:gd name="T1" fmla="*/ 481 h 485"/>
                  <a:gd name="T2" fmla="*/ 1355 w 327"/>
                  <a:gd name="T3" fmla="*/ 392 h 485"/>
                  <a:gd name="T4" fmla="*/ 1369 w 327"/>
                  <a:gd name="T5" fmla="*/ 244 h 485"/>
                  <a:gd name="T6" fmla="*/ 1186 w 327"/>
                  <a:gd name="T7" fmla="*/ 137 h 485"/>
                  <a:gd name="T8" fmla="*/ 1109 w 327"/>
                  <a:gd name="T9" fmla="*/ 268 h 485"/>
                  <a:gd name="T10" fmla="*/ 1100 w 327"/>
                  <a:gd name="T11" fmla="*/ 84 h 485"/>
                  <a:gd name="T12" fmla="*/ 913 w 327"/>
                  <a:gd name="T13" fmla="*/ 69 h 485"/>
                  <a:gd name="T14" fmla="*/ 760 w 327"/>
                  <a:gd name="T15" fmla="*/ 337 h 485"/>
                  <a:gd name="T16" fmla="*/ 702 w 327"/>
                  <a:gd name="T17" fmla="*/ 173 h 485"/>
                  <a:gd name="T18" fmla="*/ 499 w 327"/>
                  <a:gd name="T19" fmla="*/ 236 h 485"/>
                  <a:gd name="T20" fmla="*/ 464 w 327"/>
                  <a:gd name="T21" fmla="*/ 464 h 485"/>
                  <a:gd name="T22" fmla="*/ 430 w 327"/>
                  <a:gd name="T23" fmla="*/ 525 h 485"/>
                  <a:gd name="T24" fmla="*/ 16 w 327"/>
                  <a:gd name="T25" fmla="*/ 1557 h 485"/>
                  <a:gd name="T26" fmla="*/ 66 w 327"/>
                  <a:gd name="T27" fmla="*/ 2398 h 485"/>
                  <a:gd name="T28" fmla="*/ 66 w 327"/>
                  <a:gd name="T29" fmla="*/ 2406 h 485"/>
                  <a:gd name="T30" fmla="*/ 226 w 327"/>
                  <a:gd name="T31" fmla="*/ 2702 h 485"/>
                  <a:gd name="T32" fmla="*/ 248 w 327"/>
                  <a:gd name="T33" fmla="*/ 3032 h 485"/>
                  <a:gd name="T34" fmla="*/ 232 w 327"/>
                  <a:gd name="T35" fmla="*/ 3013 h 485"/>
                  <a:gd name="T36" fmla="*/ 608 w 327"/>
                  <a:gd name="T37" fmla="*/ 3304 h 485"/>
                  <a:gd name="T38" fmla="*/ 617 w 327"/>
                  <a:gd name="T39" fmla="*/ 3296 h 485"/>
                  <a:gd name="T40" fmla="*/ 613 w 327"/>
                  <a:gd name="T41" fmla="*/ 2984 h 485"/>
                  <a:gd name="T42" fmla="*/ 747 w 327"/>
                  <a:gd name="T43" fmla="*/ 2234 h 485"/>
                  <a:gd name="T44" fmla="*/ 827 w 327"/>
                  <a:gd name="T45" fmla="*/ 1970 h 485"/>
                  <a:gd name="T46" fmla="*/ 827 w 327"/>
                  <a:gd name="T47" fmla="*/ 1970 h 485"/>
                  <a:gd name="T48" fmla="*/ 827 w 327"/>
                  <a:gd name="T49" fmla="*/ 1970 h 485"/>
                  <a:gd name="T50" fmla="*/ 799 w 327"/>
                  <a:gd name="T51" fmla="*/ 1814 h 485"/>
                  <a:gd name="T52" fmla="*/ 788 w 327"/>
                  <a:gd name="T53" fmla="*/ 1808 h 485"/>
                  <a:gd name="T54" fmla="*/ 934 w 327"/>
                  <a:gd name="T55" fmla="*/ 1123 h 485"/>
                  <a:gd name="T56" fmla="*/ 941 w 327"/>
                  <a:gd name="T57" fmla="*/ 1130 h 485"/>
                  <a:gd name="T58" fmla="*/ 1129 w 327"/>
                  <a:gd name="T59" fmla="*/ 1167 h 485"/>
                  <a:gd name="T60" fmla="*/ 1134 w 327"/>
                  <a:gd name="T61" fmla="*/ 1167 h 485"/>
                  <a:gd name="T62" fmla="*/ 1384 w 327"/>
                  <a:gd name="T63" fmla="*/ 1151 h 485"/>
                  <a:gd name="T64" fmla="*/ 1852 w 327"/>
                  <a:gd name="T65" fmla="*/ 1144 h 485"/>
                  <a:gd name="T66" fmla="*/ 1457 w 327"/>
                  <a:gd name="T67" fmla="*/ 481 h 48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27" h="485">
                    <a:moveTo>
                      <a:pt x="257" y="70"/>
                    </a:moveTo>
                    <a:cubicBezTo>
                      <a:pt x="254" y="68"/>
                      <a:pt x="241" y="59"/>
                      <a:pt x="239" y="57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0"/>
                    </a:cubicBezTo>
                    <a:cubicBezTo>
                      <a:pt x="206" y="25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4" y="0"/>
                      <a:pt x="166" y="3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4" y="34"/>
                      <a:pt x="124" y="25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5"/>
                      <a:pt x="3" y="226"/>
                    </a:cubicBezTo>
                    <a:cubicBezTo>
                      <a:pt x="3" y="252"/>
                      <a:pt x="0" y="302"/>
                      <a:pt x="12" y="348"/>
                    </a:cubicBezTo>
                    <a:cubicBezTo>
                      <a:pt x="12" y="349"/>
                      <a:pt x="12" y="349"/>
                      <a:pt x="12" y="349"/>
                    </a:cubicBezTo>
                    <a:cubicBezTo>
                      <a:pt x="21" y="362"/>
                      <a:pt x="28" y="377"/>
                      <a:pt x="40" y="392"/>
                    </a:cubicBezTo>
                    <a:cubicBezTo>
                      <a:pt x="48" y="401"/>
                      <a:pt x="48" y="420"/>
                      <a:pt x="44" y="440"/>
                    </a:cubicBezTo>
                    <a:cubicBezTo>
                      <a:pt x="43" y="439"/>
                      <a:pt x="42" y="438"/>
                      <a:pt x="41" y="437"/>
                    </a:cubicBezTo>
                    <a:cubicBezTo>
                      <a:pt x="62" y="462"/>
                      <a:pt x="95" y="485"/>
                      <a:pt x="107" y="479"/>
                    </a:cubicBezTo>
                    <a:cubicBezTo>
                      <a:pt x="107" y="479"/>
                      <a:pt x="108" y="479"/>
                      <a:pt x="109" y="478"/>
                    </a:cubicBezTo>
                    <a:cubicBezTo>
                      <a:pt x="108" y="433"/>
                      <a:pt x="108" y="433"/>
                      <a:pt x="108" y="433"/>
                    </a:cubicBezTo>
                    <a:cubicBezTo>
                      <a:pt x="109" y="399"/>
                      <a:pt x="116" y="359"/>
                      <a:pt x="132" y="324"/>
                    </a:cubicBezTo>
                    <a:cubicBezTo>
                      <a:pt x="139" y="307"/>
                      <a:pt x="144" y="295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9" y="272"/>
                      <a:pt x="147" y="266"/>
                      <a:pt x="141" y="263"/>
                    </a:cubicBezTo>
                    <a:cubicBezTo>
                      <a:pt x="139" y="262"/>
                      <a:pt x="139" y="262"/>
                      <a:pt x="139" y="262"/>
                    </a:cubicBezTo>
                    <a:cubicBezTo>
                      <a:pt x="126" y="201"/>
                      <a:pt x="145" y="173"/>
                      <a:pt x="165" y="163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7"/>
                      <a:pt x="184" y="169"/>
                      <a:pt x="199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6" y="168"/>
                      <a:pt x="244" y="167"/>
                    </a:cubicBezTo>
                    <a:cubicBezTo>
                      <a:pt x="268" y="165"/>
                      <a:pt x="297" y="165"/>
                      <a:pt x="327" y="166"/>
                    </a:cubicBezTo>
                    <a:cubicBezTo>
                      <a:pt x="315" y="126"/>
                      <a:pt x="293" y="92"/>
                      <a:pt x="257" y="7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1" name="Freeform 120">
                <a:extLst>
                  <a:ext uri="{FF2B5EF4-FFF2-40B4-BE49-F238E27FC236}">
                    <a16:creationId xmlns:a16="http://schemas.microsoft.com/office/drawing/2014/main" id="{834D4A5A-3C96-4B9C-9246-12E016D0B0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4" y="1411"/>
                <a:ext cx="270" cy="497"/>
              </a:xfrm>
              <a:custGeom>
                <a:avLst/>
                <a:gdLst>
                  <a:gd name="T0" fmla="*/ 0 w 151"/>
                  <a:gd name="T1" fmla="*/ 1801 h 261"/>
                  <a:gd name="T2" fmla="*/ 154 w 151"/>
                  <a:gd name="T3" fmla="*/ 1552 h 261"/>
                  <a:gd name="T4" fmla="*/ 361 w 151"/>
                  <a:gd name="T5" fmla="*/ 1428 h 261"/>
                  <a:gd name="T6" fmla="*/ 581 w 151"/>
                  <a:gd name="T7" fmla="*/ 1415 h 261"/>
                  <a:gd name="T8" fmla="*/ 747 w 151"/>
                  <a:gd name="T9" fmla="*/ 1472 h 261"/>
                  <a:gd name="T10" fmla="*/ 778 w 151"/>
                  <a:gd name="T11" fmla="*/ 1497 h 261"/>
                  <a:gd name="T12" fmla="*/ 783 w 151"/>
                  <a:gd name="T13" fmla="*/ 1504 h 261"/>
                  <a:gd name="T14" fmla="*/ 799 w 151"/>
                  <a:gd name="T15" fmla="*/ 1527 h 261"/>
                  <a:gd name="T16" fmla="*/ 812 w 151"/>
                  <a:gd name="T17" fmla="*/ 1533 h 261"/>
                  <a:gd name="T18" fmla="*/ 828 w 151"/>
                  <a:gd name="T19" fmla="*/ 1552 h 261"/>
                  <a:gd name="T20" fmla="*/ 835 w 151"/>
                  <a:gd name="T21" fmla="*/ 1560 h 261"/>
                  <a:gd name="T22" fmla="*/ 851 w 151"/>
                  <a:gd name="T23" fmla="*/ 1588 h 261"/>
                  <a:gd name="T24" fmla="*/ 864 w 151"/>
                  <a:gd name="T25" fmla="*/ 1560 h 261"/>
                  <a:gd name="T26" fmla="*/ 806 w 151"/>
                  <a:gd name="T27" fmla="*/ 236 h 261"/>
                  <a:gd name="T28" fmla="*/ 806 w 151"/>
                  <a:gd name="T29" fmla="*/ 15 h 261"/>
                  <a:gd name="T30" fmla="*/ 479 w 151"/>
                  <a:gd name="T31" fmla="*/ 97 h 261"/>
                  <a:gd name="T32" fmla="*/ 147 w 151"/>
                  <a:gd name="T33" fmla="*/ 0 h 261"/>
                  <a:gd name="T34" fmla="*/ 147 w 151"/>
                  <a:gd name="T35" fmla="*/ 29 h 261"/>
                  <a:gd name="T36" fmla="*/ 138 w 151"/>
                  <a:gd name="T37" fmla="*/ 213 h 261"/>
                  <a:gd name="T38" fmla="*/ 143 w 151"/>
                  <a:gd name="T39" fmla="*/ 1083 h 261"/>
                  <a:gd name="T40" fmla="*/ 0 w 151"/>
                  <a:gd name="T41" fmla="*/ 1801 h 2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1" h="261">
                    <a:moveTo>
                      <a:pt x="0" y="261"/>
                    </a:moveTo>
                    <a:cubicBezTo>
                      <a:pt x="9" y="242"/>
                      <a:pt x="20" y="234"/>
                      <a:pt x="27" y="225"/>
                    </a:cubicBezTo>
                    <a:cubicBezTo>
                      <a:pt x="37" y="215"/>
                      <a:pt x="50" y="207"/>
                      <a:pt x="63" y="207"/>
                    </a:cubicBezTo>
                    <a:cubicBezTo>
                      <a:pt x="76" y="207"/>
                      <a:pt x="94" y="203"/>
                      <a:pt x="102" y="205"/>
                    </a:cubicBezTo>
                    <a:cubicBezTo>
                      <a:pt x="110" y="207"/>
                      <a:pt x="123" y="208"/>
                      <a:pt x="131" y="213"/>
                    </a:cubicBezTo>
                    <a:cubicBezTo>
                      <a:pt x="133" y="214"/>
                      <a:pt x="135" y="215"/>
                      <a:pt x="136" y="217"/>
                    </a:cubicBezTo>
                    <a:cubicBezTo>
                      <a:pt x="137" y="217"/>
                      <a:pt x="137" y="217"/>
                      <a:pt x="137" y="218"/>
                    </a:cubicBezTo>
                    <a:cubicBezTo>
                      <a:pt x="138" y="219"/>
                      <a:pt x="139" y="220"/>
                      <a:pt x="140" y="221"/>
                    </a:cubicBezTo>
                    <a:cubicBezTo>
                      <a:pt x="141" y="221"/>
                      <a:pt x="141" y="221"/>
                      <a:pt x="142" y="222"/>
                    </a:cubicBezTo>
                    <a:cubicBezTo>
                      <a:pt x="143" y="223"/>
                      <a:pt x="144" y="224"/>
                      <a:pt x="145" y="225"/>
                    </a:cubicBezTo>
                    <a:cubicBezTo>
                      <a:pt x="145" y="225"/>
                      <a:pt x="145" y="226"/>
                      <a:pt x="146" y="226"/>
                    </a:cubicBezTo>
                    <a:cubicBezTo>
                      <a:pt x="147" y="227"/>
                      <a:pt x="148" y="229"/>
                      <a:pt x="149" y="230"/>
                    </a:cubicBezTo>
                    <a:cubicBezTo>
                      <a:pt x="151" y="226"/>
                      <a:pt x="151" y="226"/>
                      <a:pt x="151" y="226"/>
                    </a:cubicBezTo>
                    <a:cubicBezTo>
                      <a:pt x="146" y="210"/>
                      <a:pt x="143" y="100"/>
                      <a:pt x="141" y="34"/>
                    </a:cubicBezTo>
                    <a:cubicBezTo>
                      <a:pt x="141" y="14"/>
                      <a:pt x="141" y="10"/>
                      <a:pt x="141" y="2"/>
                    </a:cubicBezTo>
                    <a:cubicBezTo>
                      <a:pt x="136" y="9"/>
                      <a:pt x="113" y="14"/>
                      <a:pt x="84" y="14"/>
                    </a:cubicBezTo>
                    <a:cubicBezTo>
                      <a:pt x="52" y="14"/>
                      <a:pt x="26" y="8"/>
                      <a:pt x="26" y="0"/>
                    </a:cubicBezTo>
                    <a:cubicBezTo>
                      <a:pt x="26" y="0"/>
                      <a:pt x="26" y="2"/>
                      <a:pt x="26" y="4"/>
                    </a:cubicBezTo>
                    <a:cubicBezTo>
                      <a:pt x="25" y="13"/>
                      <a:pt x="24" y="15"/>
                      <a:pt x="24" y="31"/>
                    </a:cubicBezTo>
                    <a:cubicBezTo>
                      <a:pt x="23" y="68"/>
                      <a:pt x="23" y="117"/>
                      <a:pt x="25" y="157"/>
                    </a:cubicBezTo>
                    <a:cubicBezTo>
                      <a:pt x="25" y="186"/>
                      <a:pt x="18" y="222"/>
                      <a:pt x="0" y="26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2" name="Freeform 121">
                <a:extLst>
                  <a:ext uri="{FF2B5EF4-FFF2-40B4-BE49-F238E27FC236}">
                    <a16:creationId xmlns:a16="http://schemas.microsoft.com/office/drawing/2014/main" id="{FEB66B3E-E6DF-4E4E-8A9C-ABCEF1A060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1" y="19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3" name="Freeform 122">
                <a:extLst>
                  <a:ext uri="{FF2B5EF4-FFF2-40B4-BE49-F238E27FC236}">
                    <a16:creationId xmlns:a16="http://schemas.microsoft.com/office/drawing/2014/main" id="{89C76249-7CC5-4ACD-BD98-FCC03BFECA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82" y="2903"/>
                <a:ext cx="225" cy="87"/>
              </a:xfrm>
              <a:custGeom>
                <a:avLst/>
                <a:gdLst>
                  <a:gd name="T0" fmla="*/ 232 w 126"/>
                  <a:gd name="T1" fmla="*/ 68 h 46"/>
                  <a:gd name="T2" fmla="*/ 0 w 126"/>
                  <a:gd name="T3" fmla="*/ 0 h 46"/>
                  <a:gd name="T4" fmla="*/ 0 w 126"/>
                  <a:gd name="T5" fmla="*/ 212 h 46"/>
                  <a:gd name="T6" fmla="*/ 7 w 126"/>
                  <a:gd name="T7" fmla="*/ 236 h 46"/>
                  <a:gd name="T8" fmla="*/ 361 w 126"/>
                  <a:gd name="T9" fmla="*/ 312 h 46"/>
                  <a:gd name="T10" fmla="*/ 702 w 126"/>
                  <a:gd name="T11" fmla="*/ 244 h 46"/>
                  <a:gd name="T12" fmla="*/ 718 w 126"/>
                  <a:gd name="T13" fmla="*/ 221 h 46"/>
                  <a:gd name="T14" fmla="*/ 718 w 126"/>
                  <a:gd name="T15" fmla="*/ 144 h 46"/>
                  <a:gd name="T16" fmla="*/ 232 w 126"/>
                  <a:gd name="T17" fmla="*/ 68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46">
                    <a:moveTo>
                      <a:pt x="41" y="10"/>
                    </a:moveTo>
                    <a:cubicBezTo>
                      <a:pt x="27" y="6"/>
                      <a:pt x="14" y="3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4"/>
                      <a:pt x="1" y="35"/>
                    </a:cubicBezTo>
                    <a:cubicBezTo>
                      <a:pt x="6" y="41"/>
                      <a:pt x="32" y="46"/>
                      <a:pt x="63" y="46"/>
                    </a:cubicBezTo>
                    <a:cubicBezTo>
                      <a:pt x="92" y="46"/>
                      <a:pt x="116" y="42"/>
                      <a:pt x="123" y="36"/>
                    </a:cubicBezTo>
                    <a:cubicBezTo>
                      <a:pt x="124" y="35"/>
                      <a:pt x="126" y="33"/>
                      <a:pt x="126" y="33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01" y="21"/>
                      <a:pt x="73" y="17"/>
                      <a:pt x="41" y="1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4" name="Freeform 123">
                <a:extLst>
                  <a:ext uri="{FF2B5EF4-FFF2-40B4-BE49-F238E27FC236}">
                    <a16:creationId xmlns:a16="http://schemas.microsoft.com/office/drawing/2014/main" id="{F35C45CB-F415-434C-A5E7-856B91A0A1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34" y="1687"/>
                <a:ext cx="18" cy="53"/>
              </a:xfrm>
              <a:custGeom>
                <a:avLst/>
                <a:gdLst>
                  <a:gd name="T0" fmla="*/ 41 w 10"/>
                  <a:gd name="T1" fmla="*/ 189 h 28"/>
                  <a:gd name="T2" fmla="*/ 41 w 10"/>
                  <a:gd name="T3" fmla="*/ 189 h 28"/>
                  <a:gd name="T4" fmla="*/ 13 w 10"/>
                  <a:gd name="T5" fmla="*/ 32 h 28"/>
                  <a:gd name="T6" fmla="*/ 0 w 10"/>
                  <a:gd name="T7" fmla="*/ 28 h 28"/>
                  <a:gd name="T8" fmla="*/ 41 w 10"/>
                  <a:gd name="T9" fmla="*/ 18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8">
                    <a:moveTo>
                      <a:pt x="7" y="28"/>
                    </a:moveTo>
                    <a:cubicBezTo>
                      <a:pt x="7" y="28"/>
                      <a:pt x="7" y="28"/>
                      <a:pt x="7" y="28"/>
                    </a:cubicBezTo>
                    <a:cubicBezTo>
                      <a:pt x="10" y="14"/>
                      <a:pt x="8" y="8"/>
                      <a:pt x="2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0"/>
                      <a:pt x="3" y="15"/>
                      <a:pt x="7" y="2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5" name="Freeform 124">
                <a:extLst>
                  <a:ext uri="{FF2B5EF4-FFF2-40B4-BE49-F238E27FC236}">
                    <a16:creationId xmlns:a16="http://schemas.microsoft.com/office/drawing/2014/main" id="{3B28E7D0-B733-41F2-A2CB-2F121E092E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44" y="1679"/>
                <a:ext cx="8" cy="56"/>
              </a:xfrm>
              <a:custGeom>
                <a:avLst/>
                <a:gdLst>
                  <a:gd name="T0" fmla="*/ 0 w 4"/>
                  <a:gd name="T1" fmla="*/ 0 h 29"/>
                  <a:gd name="T2" fmla="*/ 8 w 4"/>
                  <a:gd name="T3" fmla="*/ 209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9">
                    <a:moveTo>
                      <a:pt x="0" y="0"/>
                    </a:moveTo>
                    <a:cubicBezTo>
                      <a:pt x="4" y="4"/>
                      <a:pt x="4" y="19"/>
                      <a:pt x="1" y="29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6" name="Freeform 125">
                <a:extLst>
                  <a:ext uri="{FF2B5EF4-FFF2-40B4-BE49-F238E27FC236}">
                    <a16:creationId xmlns:a16="http://schemas.microsoft.com/office/drawing/2014/main" id="{0E9BAB01-D728-465D-B2F3-C65A27DD4F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6" y="1942"/>
                <a:ext cx="37" cy="46"/>
              </a:xfrm>
              <a:custGeom>
                <a:avLst/>
                <a:gdLst>
                  <a:gd name="T0" fmla="*/ 0 w 21"/>
                  <a:gd name="T1" fmla="*/ 15 h 24"/>
                  <a:gd name="T2" fmla="*/ 0 w 21"/>
                  <a:gd name="T3" fmla="*/ 15 h 24"/>
                  <a:gd name="T4" fmla="*/ 102 w 21"/>
                  <a:gd name="T5" fmla="*/ 121 h 24"/>
                  <a:gd name="T6" fmla="*/ 109 w 21"/>
                  <a:gd name="T7" fmla="*/ 169 h 24"/>
                  <a:gd name="T8" fmla="*/ 109 w 21"/>
                  <a:gd name="T9" fmla="*/ 169 h 24"/>
                  <a:gd name="T10" fmla="*/ 102 w 21"/>
                  <a:gd name="T11" fmla="*/ 100 h 24"/>
                  <a:gd name="T12" fmla="*/ 0 w 21"/>
                  <a:gd name="T13" fmla="*/ 1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4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7" y="0"/>
                      <a:pt x="15" y="7"/>
                      <a:pt x="19" y="17"/>
                    </a:cubicBezTo>
                    <a:cubicBezTo>
                      <a:pt x="20" y="20"/>
                      <a:pt x="20" y="22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2"/>
                      <a:pt x="21" y="19"/>
                      <a:pt x="19" y="14"/>
                    </a:cubicBezTo>
                    <a:cubicBezTo>
                      <a:pt x="15" y="3"/>
                      <a:pt x="8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7" name="Freeform 126">
                <a:extLst>
                  <a:ext uri="{FF2B5EF4-FFF2-40B4-BE49-F238E27FC236}">
                    <a16:creationId xmlns:a16="http://schemas.microsoft.com/office/drawing/2014/main" id="{39C0BAFC-3D3C-4158-97AA-81C9F28BDA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7" y="1839"/>
                <a:ext cx="132" cy="78"/>
              </a:xfrm>
              <a:custGeom>
                <a:avLst/>
                <a:gdLst>
                  <a:gd name="T0" fmla="*/ 66 w 74"/>
                  <a:gd name="T1" fmla="*/ 8 h 41"/>
                  <a:gd name="T2" fmla="*/ 86 w 74"/>
                  <a:gd name="T3" fmla="*/ 268 h 41"/>
                  <a:gd name="T4" fmla="*/ 328 w 74"/>
                  <a:gd name="T5" fmla="*/ 282 h 41"/>
                  <a:gd name="T6" fmla="*/ 341 w 74"/>
                  <a:gd name="T7" fmla="*/ 242 h 41"/>
                  <a:gd name="T8" fmla="*/ 341 w 74"/>
                  <a:gd name="T9" fmla="*/ 245 h 41"/>
                  <a:gd name="T10" fmla="*/ 419 w 74"/>
                  <a:gd name="T11" fmla="*/ 0 h 41"/>
                  <a:gd name="T12" fmla="*/ 66 w 74"/>
                  <a:gd name="T13" fmla="*/ 8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1">
                    <a:moveTo>
                      <a:pt x="12" y="1"/>
                    </a:moveTo>
                    <a:cubicBezTo>
                      <a:pt x="1" y="7"/>
                      <a:pt x="0" y="37"/>
                      <a:pt x="15" y="39"/>
                    </a:cubicBezTo>
                    <a:cubicBezTo>
                      <a:pt x="23" y="41"/>
                      <a:pt x="42" y="41"/>
                      <a:pt x="58" y="41"/>
                    </a:cubicBezTo>
                    <a:cubicBezTo>
                      <a:pt x="59" y="39"/>
                      <a:pt x="60" y="37"/>
                      <a:pt x="60" y="35"/>
                    </a:cubicBezTo>
                    <a:cubicBezTo>
                      <a:pt x="60" y="35"/>
                      <a:pt x="60" y="36"/>
                      <a:pt x="60" y="36"/>
                    </a:cubicBezTo>
                    <a:cubicBezTo>
                      <a:pt x="66" y="23"/>
                      <a:pt x="70" y="12"/>
                      <a:pt x="74" y="0"/>
                    </a:cubicBezTo>
                    <a:cubicBezTo>
                      <a:pt x="51" y="0"/>
                      <a:pt x="23" y="0"/>
                      <a:pt x="12" y="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8" name="Freeform 127">
                <a:extLst>
                  <a:ext uri="{FF2B5EF4-FFF2-40B4-BE49-F238E27FC236}">
                    <a16:creationId xmlns:a16="http://schemas.microsoft.com/office/drawing/2014/main" id="{5CF385C9-1295-4CCB-8339-AB0D614AB5B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483" y="1759"/>
                <a:ext cx="170" cy="253"/>
              </a:xfrm>
              <a:custGeom>
                <a:avLst/>
                <a:gdLst>
                  <a:gd name="T0" fmla="*/ 419 w 95"/>
                  <a:gd name="T1" fmla="*/ 329 h 133"/>
                  <a:gd name="T2" fmla="*/ 218 w 95"/>
                  <a:gd name="T3" fmla="*/ 388 h 133"/>
                  <a:gd name="T4" fmla="*/ 285 w 95"/>
                  <a:gd name="T5" fmla="*/ 573 h 133"/>
                  <a:gd name="T6" fmla="*/ 356 w 95"/>
                  <a:gd name="T7" fmla="*/ 915 h 133"/>
                  <a:gd name="T8" fmla="*/ 356 w 95"/>
                  <a:gd name="T9" fmla="*/ 915 h 133"/>
                  <a:gd name="T10" fmla="*/ 478 w 95"/>
                  <a:gd name="T11" fmla="*/ 565 h 133"/>
                  <a:gd name="T12" fmla="*/ 419 w 95"/>
                  <a:gd name="T13" fmla="*/ 329 h 133"/>
                  <a:gd name="T14" fmla="*/ 320 w 95"/>
                  <a:gd name="T15" fmla="*/ 0 h 133"/>
                  <a:gd name="T16" fmla="*/ 0 w 95"/>
                  <a:gd name="T17" fmla="*/ 105 h 133"/>
                  <a:gd name="T18" fmla="*/ 202 w 95"/>
                  <a:gd name="T19" fmla="*/ 344 h 133"/>
                  <a:gd name="T20" fmla="*/ 369 w 95"/>
                  <a:gd name="T21" fmla="*/ 221 h 133"/>
                  <a:gd name="T22" fmla="*/ 320 w 95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133">
                    <a:moveTo>
                      <a:pt x="73" y="48"/>
                    </a:moveTo>
                    <a:cubicBezTo>
                      <a:pt x="65" y="48"/>
                      <a:pt x="59" y="49"/>
                      <a:pt x="38" y="56"/>
                    </a:cubicBezTo>
                    <a:cubicBezTo>
                      <a:pt x="43" y="64"/>
                      <a:pt x="47" y="73"/>
                      <a:pt x="50" y="83"/>
                    </a:cubicBezTo>
                    <a:cubicBezTo>
                      <a:pt x="56" y="107"/>
                      <a:pt x="55" y="113"/>
                      <a:pt x="62" y="133"/>
                    </a:cubicBezTo>
                    <a:cubicBezTo>
                      <a:pt x="62" y="133"/>
                      <a:pt x="62" y="133"/>
                      <a:pt x="62" y="133"/>
                    </a:cubicBezTo>
                    <a:cubicBezTo>
                      <a:pt x="57" y="111"/>
                      <a:pt x="71" y="89"/>
                      <a:pt x="83" y="82"/>
                    </a:cubicBezTo>
                    <a:cubicBezTo>
                      <a:pt x="95" y="75"/>
                      <a:pt x="84" y="49"/>
                      <a:pt x="73" y="48"/>
                    </a:cubicBezTo>
                    <a:close/>
                    <a:moveTo>
                      <a:pt x="56" y="0"/>
                    </a:moveTo>
                    <a:cubicBezTo>
                      <a:pt x="56" y="0"/>
                      <a:pt x="20" y="2"/>
                      <a:pt x="0" y="15"/>
                    </a:cubicBezTo>
                    <a:cubicBezTo>
                      <a:pt x="9" y="21"/>
                      <a:pt x="24" y="33"/>
                      <a:pt x="35" y="50"/>
                    </a:cubicBezTo>
                    <a:cubicBezTo>
                      <a:pt x="39" y="45"/>
                      <a:pt x="49" y="40"/>
                      <a:pt x="64" y="32"/>
                    </a:cubicBezTo>
                    <a:cubicBezTo>
                      <a:pt x="70" y="26"/>
                      <a:pt x="70" y="6"/>
                      <a:pt x="56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99" name="Freeform 128">
                <a:extLst>
                  <a:ext uri="{FF2B5EF4-FFF2-40B4-BE49-F238E27FC236}">
                    <a16:creationId xmlns:a16="http://schemas.microsoft.com/office/drawing/2014/main" id="{D4D098E2-77B3-48B0-834F-BB50E56583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42" y="1727"/>
                <a:ext cx="356" cy="342"/>
              </a:xfrm>
              <a:custGeom>
                <a:avLst/>
                <a:gdLst>
                  <a:gd name="T0" fmla="*/ 1127 w 199"/>
                  <a:gd name="T1" fmla="*/ 1030 h 180"/>
                  <a:gd name="T2" fmla="*/ 1127 w 199"/>
                  <a:gd name="T3" fmla="*/ 1030 h 180"/>
                  <a:gd name="T4" fmla="*/ 1059 w 199"/>
                  <a:gd name="T5" fmla="*/ 686 h 180"/>
                  <a:gd name="T6" fmla="*/ 989 w 199"/>
                  <a:gd name="T7" fmla="*/ 502 h 180"/>
                  <a:gd name="T8" fmla="*/ 973 w 199"/>
                  <a:gd name="T9" fmla="*/ 458 h 180"/>
                  <a:gd name="T10" fmla="*/ 775 w 199"/>
                  <a:gd name="T11" fmla="*/ 220 h 180"/>
                  <a:gd name="T12" fmla="*/ 154 w 199"/>
                  <a:gd name="T13" fmla="*/ 0 h 180"/>
                  <a:gd name="T14" fmla="*/ 122 w 199"/>
                  <a:gd name="T15" fmla="*/ 8 h 180"/>
                  <a:gd name="T16" fmla="*/ 0 w 199"/>
                  <a:gd name="T17" fmla="*/ 184 h 180"/>
                  <a:gd name="T18" fmla="*/ 16 w 199"/>
                  <a:gd name="T19" fmla="*/ 184 h 180"/>
                  <a:gd name="T20" fmla="*/ 630 w 199"/>
                  <a:gd name="T21" fmla="*/ 296 h 180"/>
                  <a:gd name="T22" fmla="*/ 1009 w 199"/>
                  <a:gd name="T23" fmla="*/ 1174 h 180"/>
                  <a:gd name="T24" fmla="*/ 1009 w 199"/>
                  <a:gd name="T25" fmla="*/ 1188 h 180"/>
                  <a:gd name="T26" fmla="*/ 1014 w 199"/>
                  <a:gd name="T27" fmla="*/ 1235 h 180"/>
                  <a:gd name="T28" fmla="*/ 1127 w 199"/>
                  <a:gd name="T29" fmla="*/ 1030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180">
                    <a:moveTo>
                      <a:pt x="197" y="150"/>
                    </a:moveTo>
                    <a:cubicBezTo>
                      <a:pt x="197" y="150"/>
                      <a:pt x="197" y="150"/>
                      <a:pt x="197" y="150"/>
                    </a:cubicBezTo>
                    <a:cubicBezTo>
                      <a:pt x="190" y="130"/>
                      <a:pt x="191" y="124"/>
                      <a:pt x="185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2" y="70"/>
                      <a:pt x="171" y="68"/>
                      <a:pt x="170" y="67"/>
                    </a:cubicBezTo>
                    <a:cubicBezTo>
                      <a:pt x="159" y="50"/>
                      <a:pt x="144" y="38"/>
                      <a:pt x="135" y="32"/>
                    </a:cubicBezTo>
                    <a:cubicBezTo>
                      <a:pt x="103" y="7"/>
                      <a:pt x="60" y="3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7" y="68"/>
                      <a:pt x="189" y="111"/>
                      <a:pt x="176" y="171"/>
                    </a:cubicBezTo>
                    <a:cubicBezTo>
                      <a:pt x="176" y="173"/>
                      <a:pt x="176" y="173"/>
                      <a:pt x="176" y="173"/>
                    </a:cubicBezTo>
                    <a:cubicBezTo>
                      <a:pt x="176" y="175"/>
                      <a:pt x="176" y="177"/>
                      <a:pt x="177" y="180"/>
                    </a:cubicBezTo>
                    <a:cubicBezTo>
                      <a:pt x="188" y="177"/>
                      <a:pt x="199" y="160"/>
                      <a:pt x="197" y="15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0" name="Oval 129">
                <a:extLst>
                  <a:ext uri="{FF2B5EF4-FFF2-40B4-BE49-F238E27FC236}">
                    <a16:creationId xmlns:a16="http://schemas.microsoft.com/office/drawing/2014/main" id="{75ECABAB-8643-48AF-9815-5B8A12CA871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18" y="1400"/>
                <a:ext cx="132" cy="24"/>
              </a:xfrm>
              <a:prstGeom prst="ellipse">
                <a:avLst/>
              </a:prstGeom>
              <a:noFill/>
              <a:ln w="6350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01" name="Freeform 130">
                <a:extLst>
                  <a:ext uri="{FF2B5EF4-FFF2-40B4-BE49-F238E27FC236}">
                    <a16:creationId xmlns:a16="http://schemas.microsoft.com/office/drawing/2014/main" id="{E7209442-DE99-4E9C-BF39-6AD5AD7902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57" y="1940"/>
                <a:ext cx="84" cy="25"/>
              </a:xfrm>
              <a:custGeom>
                <a:avLst/>
                <a:gdLst>
                  <a:gd name="T0" fmla="*/ 0 w 47"/>
                  <a:gd name="T1" fmla="*/ 0 h 13"/>
                  <a:gd name="T2" fmla="*/ 268 w 47"/>
                  <a:gd name="T3" fmla="*/ 63 h 13"/>
                  <a:gd name="T4" fmla="*/ 0 w 4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3">
                    <a:moveTo>
                      <a:pt x="0" y="0"/>
                    </a:moveTo>
                    <a:cubicBezTo>
                      <a:pt x="6" y="5"/>
                      <a:pt x="27" y="13"/>
                      <a:pt x="47" y="9"/>
                    </a:cubicBezTo>
                    <a:cubicBezTo>
                      <a:pt x="34" y="13"/>
                      <a:pt x="12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2" name="Freeform 131">
                <a:extLst>
                  <a:ext uri="{FF2B5EF4-FFF2-40B4-BE49-F238E27FC236}">
                    <a16:creationId xmlns:a16="http://schemas.microsoft.com/office/drawing/2014/main" id="{B7405022-FBA1-4BA1-B38C-4458357A34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77" y="1887"/>
                <a:ext cx="205" cy="220"/>
              </a:xfrm>
              <a:custGeom>
                <a:avLst/>
                <a:gdLst>
                  <a:gd name="T0" fmla="*/ 651 w 115"/>
                  <a:gd name="T1" fmla="*/ 192 h 116"/>
                  <a:gd name="T2" fmla="*/ 414 w 115"/>
                  <a:gd name="T3" fmla="*/ 28 h 116"/>
                  <a:gd name="T4" fmla="*/ 130 w 115"/>
                  <a:gd name="T5" fmla="*/ 76 h 116"/>
                  <a:gd name="T6" fmla="*/ 118 w 115"/>
                  <a:gd name="T7" fmla="*/ 97 h 116"/>
                  <a:gd name="T8" fmla="*/ 86 w 115"/>
                  <a:gd name="T9" fmla="*/ 396 h 116"/>
                  <a:gd name="T10" fmla="*/ 0 w 115"/>
                  <a:gd name="T11" fmla="*/ 791 h 1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16">
                    <a:moveTo>
                      <a:pt x="115" y="28"/>
                    </a:moveTo>
                    <a:cubicBezTo>
                      <a:pt x="107" y="16"/>
                      <a:pt x="92" y="7"/>
                      <a:pt x="73" y="4"/>
                    </a:cubicBezTo>
                    <a:cubicBezTo>
                      <a:pt x="55" y="0"/>
                      <a:pt x="36" y="3"/>
                      <a:pt x="23" y="11"/>
                    </a:cubicBezTo>
                    <a:cubicBezTo>
                      <a:pt x="22" y="12"/>
                      <a:pt x="21" y="13"/>
                      <a:pt x="21" y="14"/>
                    </a:cubicBezTo>
                    <a:cubicBezTo>
                      <a:pt x="17" y="19"/>
                      <a:pt x="18" y="35"/>
                      <a:pt x="15" y="58"/>
                    </a:cubicBezTo>
                    <a:cubicBezTo>
                      <a:pt x="13" y="77"/>
                      <a:pt x="14" y="108"/>
                      <a:pt x="0" y="11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3" name="Freeform 132">
                <a:extLst>
                  <a:ext uri="{FF2B5EF4-FFF2-40B4-BE49-F238E27FC236}">
                    <a16:creationId xmlns:a16="http://schemas.microsoft.com/office/drawing/2014/main" id="{5C920DB0-F561-4B5C-B9EA-C6FF8A64F4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87" y="1919"/>
                <a:ext cx="179" cy="167"/>
              </a:xfrm>
              <a:custGeom>
                <a:avLst/>
                <a:gdLst>
                  <a:gd name="T0" fmla="*/ 573 w 100"/>
                  <a:gd name="T1" fmla="*/ 602 h 88"/>
                  <a:gd name="T2" fmla="*/ 240 w 100"/>
                  <a:gd name="T3" fmla="*/ 197 h 88"/>
                  <a:gd name="T4" fmla="*/ 16 w 100"/>
                  <a:gd name="T5" fmla="*/ 0 h 88"/>
                  <a:gd name="T6" fmla="*/ 0 w 100"/>
                  <a:gd name="T7" fmla="*/ 76 h 88"/>
                  <a:gd name="T8" fmla="*/ 297 w 100"/>
                  <a:gd name="T9" fmla="*/ 328 h 88"/>
                  <a:gd name="T10" fmla="*/ 109 w 100"/>
                  <a:gd name="T11" fmla="*/ 364 h 88"/>
                  <a:gd name="T12" fmla="*/ 313 w 100"/>
                  <a:gd name="T13" fmla="*/ 404 h 88"/>
                  <a:gd name="T14" fmla="*/ 573 w 100"/>
                  <a:gd name="T15" fmla="*/ 602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88">
                    <a:moveTo>
                      <a:pt x="100" y="88"/>
                    </a:moveTo>
                    <a:cubicBezTo>
                      <a:pt x="99" y="55"/>
                      <a:pt x="54" y="37"/>
                      <a:pt x="42" y="29"/>
                    </a:cubicBezTo>
                    <a:cubicBezTo>
                      <a:pt x="30" y="22"/>
                      <a:pt x="18" y="17"/>
                      <a:pt x="3" y="0"/>
                    </a:cubicBezTo>
                    <a:cubicBezTo>
                      <a:pt x="2" y="4"/>
                      <a:pt x="1" y="7"/>
                      <a:pt x="0" y="11"/>
                    </a:cubicBezTo>
                    <a:cubicBezTo>
                      <a:pt x="12" y="25"/>
                      <a:pt x="57" y="40"/>
                      <a:pt x="52" y="48"/>
                    </a:cubicBezTo>
                    <a:cubicBezTo>
                      <a:pt x="45" y="58"/>
                      <a:pt x="23" y="59"/>
                      <a:pt x="19" y="53"/>
                    </a:cubicBezTo>
                    <a:cubicBezTo>
                      <a:pt x="27" y="66"/>
                      <a:pt x="38" y="60"/>
                      <a:pt x="55" y="59"/>
                    </a:cubicBezTo>
                    <a:cubicBezTo>
                      <a:pt x="72" y="58"/>
                      <a:pt x="76" y="52"/>
                      <a:pt x="100" y="88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4" name="Freeform 133">
                <a:extLst>
                  <a:ext uri="{FF2B5EF4-FFF2-40B4-BE49-F238E27FC236}">
                    <a16:creationId xmlns:a16="http://schemas.microsoft.com/office/drawing/2014/main" id="{20CD0F2A-94CE-499C-B1A0-56F2D2595C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87" y="1919"/>
                <a:ext cx="179" cy="167"/>
              </a:xfrm>
              <a:custGeom>
                <a:avLst/>
                <a:gdLst>
                  <a:gd name="T0" fmla="*/ 573 w 100"/>
                  <a:gd name="T1" fmla="*/ 602 h 88"/>
                  <a:gd name="T2" fmla="*/ 240 w 100"/>
                  <a:gd name="T3" fmla="*/ 197 h 88"/>
                  <a:gd name="T4" fmla="*/ 16 w 100"/>
                  <a:gd name="T5" fmla="*/ 0 h 88"/>
                  <a:gd name="T6" fmla="*/ 0 w 100"/>
                  <a:gd name="T7" fmla="*/ 76 h 88"/>
                  <a:gd name="T8" fmla="*/ 297 w 100"/>
                  <a:gd name="T9" fmla="*/ 328 h 88"/>
                  <a:gd name="T10" fmla="*/ 109 w 100"/>
                  <a:gd name="T11" fmla="*/ 364 h 88"/>
                  <a:gd name="T12" fmla="*/ 313 w 100"/>
                  <a:gd name="T13" fmla="*/ 404 h 88"/>
                  <a:gd name="T14" fmla="*/ 573 w 100"/>
                  <a:gd name="T15" fmla="*/ 602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88">
                    <a:moveTo>
                      <a:pt x="100" y="88"/>
                    </a:moveTo>
                    <a:cubicBezTo>
                      <a:pt x="99" y="55"/>
                      <a:pt x="54" y="37"/>
                      <a:pt x="42" y="29"/>
                    </a:cubicBezTo>
                    <a:cubicBezTo>
                      <a:pt x="30" y="22"/>
                      <a:pt x="18" y="17"/>
                      <a:pt x="3" y="0"/>
                    </a:cubicBezTo>
                    <a:cubicBezTo>
                      <a:pt x="2" y="4"/>
                      <a:pt x="1" y="7"/>
                      <a:pt x="0" y="11"/>
                    </a:cubicBezTo>
                    <a:cubicBezTo>
                      <a:pt x="12" y="25"/>
                      <a:pt x="57" y="40"/>
                      <a:pt x="52" y="48"/>
                    </a:cubicBezTo>
                    <a:cubicBezTo>
                      <a:pt x="45" y="58"/>
                      <a:pt x="23" y="59"/>
                      <a:pt x="19" y="53"/>
                    </a:cubicBezTo>
                    <a:cubicBezTo>
                      <a:pt x="27" y="66"/>
                      <a:pt x="38" y="60"/>
                      <a:pt x="55" y="59"/>
                    </a:cubicBezTo>
                    <a:cubicBezTo>
                      <a:pt x="72" y="58"/>
                      <a:pt x="76" y="52"/>
                      <a:pt x="100" y="8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5" name="Freeform 134">
                <a:extLst>
                  <a:ext uri="{FF2B5EF4-FFF2-40B4-BE49-F238E27FC236}">
                    <a16:creationId xmlns:a16="http://schemas.microsoft.com/office/drawing/2014/main" id="{D32DBEED-57F0-4431-B835-F7FDCE3401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09" y="2532"/>
                <a:ext cx="18" cy="34"/>
              </a:xfrm>
              <a:custGeom>
                <a:avLst/>
                <a:gdLst>
                  <a:gd name="T0" fmla="*/ 0 w 10"/>
                  <a:gd name="T1" fmla="*/ 68 h 18"/>
                  <a:gd name="T2" fmla="*/ 58 w 10"/>
                  <a:gd name="T3" fmla="*/ 8 h 18"/>
                  <a:gd name="T4" fmla="*/ 29 w 10"/>
                  <a:gd name="T5" fmla="*/ 1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10"/>
                    </a:moveTo>
                    <a:cubicBezTo>
                      <a:pt x="2" y="5"/>
                      <a:pt x="5" y="0"/>
                      <a:pt x="10" y="1"/>
                    </a:cubicBezTo>
                    <a:cubicBezTo>
                      <a:pt x="10" y="7"/>
                      <a:pt x="5" y="14"/>
                      <a:pt x="5" y="18"/>
                    </a:cubicBezTo>
                  </a:path>
                </a:pathLst>
              </a:custGeom>
              <a:noFill/>
              <a:ln w="12700" cap="flat">
                <a:solidFill>
                  <a:srgbClr val="B481A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6" name="Freeform 135">
                <a:extLst>
                  <a:ext uri="{FF2B5EF4-FFF2-40B4-BE49-F238E27FC236}">
                    <a16:creationId xmlns:a16="http://schemas.microsoft.com/office/drawing/2014/main" id="{48CE88AB-6072-4EA2-A1D5-CB5553994A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3" y="1917"/>
                <a:ext cx="746" cy="832"/>
              </a:xfrm>
              <a:custGeom>
                <a:avLst/>
                <a:gdLst>
                  <a:gd name="T0" fmla="*/ 892 w 418"/>
                  <a:gd name="T1" fmla="*/ 1215 h 437"/>
                  <a:gd name="T2" fmla="*/ 646 w 418"/>
                  <a:gd name="T3" fmla="*/ 1504 h 437"/>
                  <a:gd name="T4" fmla="*/ 732 w 418"/>
                  <a:gd name="T5" fmla="*/ 1656 h 437"/>
                  <a:gd name="T6" fmla="*/ 857 w 418"/>
                  <a:gd name="T7" fmla="*/ 1864 h 437"/>
                  <a:gd name="T8" fmla="*/ 905 w 418"/>
                  <a:gd name="T9" fmla="*/ 2030 h 437"/>
                  <a:gd name="T10" fmla="*/ 1058 w 418"/>
                  <a:gd name="T11" fmla="*/ 2056 h 437"/>
                  <a:gd name="T12" fmla="*/ 1176 w 418"/>
                  <a:gd name="T13" fmla="*/ 2237 h 437"/>
                  <a:gd name="T14" fmla="*/ 1319 w 418"/>
                  <a:gd name="T15" fmla="*/ 2269 h 437"/>
                  <a:gd name="T16" fmla="*/ 1413 w 418"/>
                  <a:gd name="T17" fmla="*/ 2443 h 437"/>
                  <a:gd name="T18" fmla="*/ 1596 w 418"/>
                  <a:gd name="T19" fmla="*/ 2582 h 437"/>
                  <a:gd name="T20" fmla="*/ 1704 w 418"/>
                  <a:gd name="T21" fmla="*/ 2740 h 437"/>
                  <a:gd name="T22" fmla="*/ 1842 w 418"/>
                  <a:gd name="T23" fmla="*/ 2726 h 437"/>
                  <a:gd name="T24" fmla="*/ 1985 w 418"/>
                  <a:gd name="T25" fmla="*/ 2772 h 437"/>
                  <a:gd name="T26" fmla="*/ 2115 w 418"/>
                  <a:gd name="T27" fmla="*/ 2919 h 437"/>
                  <a:gd name="T28" fmla="*/ 2347 w 418"/>
                  <a:gd name="T29" fmla="*/ 3001 h 437"/>
                  <a:gd name="T30" fmla="*/ 2284 w 418"/>
                  <a:gd name="T31" fmla="*/ 2686 h 437"/>
                  <a:gd name="T32" fmla="*/ 2167 w 418"/>
                  <a:gd name="T33" fmla="*/ 2471 h 437"/>
                  <a:gd name="T34" fmla="*/ 1933 w 418"/>
                  <a:gd name="T35" fmla="*/ 1917 h 437"/>
                  <a:gd name="T36" fmla="*/ 1826 w 418"/>
                  <a:gd name="T37" fmla="*/ 1304 h 437"/>
                  <a:gd name="T38" fmla="*/ 1769 w 418"/>
                  <a:gd name="T39" fmla="*/ 670 h 437"/>
                  <a:gd name="T40" fmla="*/ 1563 w 418"/>
                  <a:gd name="T41" fmla="*/ 474 h 437"/>
                  <a:gd name="T42" fmla="*/ 1781 w 418"/>
                  <a:gd name="T43" fmla="*/ 468 h 437"/>
                  <a:gd name="T44" fmla="*/ 1781 w 418"/>
                  <a:gd name="T45" fmla="*/ 289 h 437"/>
                  <a:gd name="T46" fmla="*/ 1620 w 418"/>
                  <a:gd name="T47" fmla="*/ 15 h 437"/>
                  <a:gd name="T48" fmla="*/ 1383 w 418"/>
                  <a:gd name="T49" fmla="*/ 276 h 437"/>
                  <a:gd name="T50" fmla="*/ 1383 w 418"/>
                  <a:gd name="T51" fmla="*/ 413 h 437"/>
                  <a:gd name="T52" fmla="*/ 1558 w 418"/>
                  <a:gd name="T53" fmla="*/ 465 h 437"/>
                  <a:gd name="T54" fmla="*/ 1335 w 418"/>
                  <a:gd name="T55" fmla="*/ 613 h 437"/>
                  <a:gd name="T56" fmla="*/ 1233 w 418"/>
                  <a:gd name="T57" fmla="*/ 815 h 437"/>
                  <a:gd name="T58" fmla="*/ 1217 w 418"/>
                  <a:gd name="T59" fmla="*/ 918 h 437"/>
                  <a:gd name="T60" fmla="*/ 892 w 418"/>
                  <a:gd name="T61" fmla="*/ 1215 h 437"/>
                  <a:gd name="T62" fmla="*/ 1080 w 418"/>
                  <a:gd name="T63" fmla="*/ 870 h 437"/>
                  <a:gd name="T64" fmla="*/ 914 w 418"/>
                  <a:gd name="T65" fmla="*/ 682 h 437"/>
                  <a:gd name="T66" fmla="*/ 659 w 418"/>
                  <a:gd name="T67" fmla="*/ 305 h 437"/>
                  <a:gd name="T68" fmla="*/ 443 w 418"/>
                  <a:gd name="T69" fmla="*/ 253 h 437"/>
                  <a:gd name="T70" fmla="*/ 125 w 418"/>
                  <a:gd name="T71" fmla="*/ 358 h 437"/>
                  <a:gd name="T72" fmla="*/ 16 w 418"/>
                  <a:gd name="T73" fmla="*/ 634 h 437"/>
                  <a:gd name="T74" fmla="*/ 37 w 418"/>
                  <a:gd name="T75" fmla="*/ 834 h 437"/>
                  <a:gd name="T76" fmla="*/ 102 w 418"/>
                  <a:gd name="T77" fmla="*/ 1015 h 437"/>
                  <a:gd name="T78" fmla="*/ 211 w 418"/>
                  <a:gd name="T79" fmla="*/ 1243 h 437"/>
                  <a:gd name="T80" fmla="*/ 348 w 418"/>
                  <a:gd name="T81" fmla="*/ 1396 h 437"/>
                  <a:gd name="T82" fmla="*/ 507 w 418"/>
                  <a:gd name="T83" fmla="*/ 1359 h 43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18" h="437">
                    <a:moveTo>
                      <a:pt x="76" y="204"/>
                    </a:moveTo>
                    <a:cubicBezTo>
                      <a:pt x="83" y="205"/>
                      <a:pt x="125" y="166"/>
                      <a:pt x="157" y="176"/>
                    </a:cubicBezTo>
                    <a:cubicBezTo>
                      <a:pt x="134" y="170"/>
                      <a:pt x="122" y="195"/>
                      <a:pt x="119" y="201"/>
                    </a:cubicBezTo>
                    <a:cubicBezTo>
                      <a:pt x="115" y="207"/>
                      <a:pt x="109" y="214"/>
                      <a:pt x="114" y="218"/>
                    </a:cubicBezTo>
                    <a:cubicBezTo>
                      <a:pt x="118" y="222"/>
                      <a:pt x="123" y="226"/>
                      <a:pt x="124" y="228"/>
                    </a:cubicBezTo>
                    <a:cubicBezTo>
                      <a:pt x="127" y="233"/>
                      <a:pt x="126" y="237"/>
                      <a:pt x="129" y="240"/>
                    </a:cubicBezTo>
                    <a:cubicBezTo>
                      <a:pt x="132" y="242"/>
                      <a:pt x="131" y="249"/>
                      <a:pt x="139" y="254"/>
                    </a:cubicBezTo>
                    <a:cubicBezTo>
                      <a:pt x="146" y="259"/>
                      <a:pt x="146" y="262"/>
                      <a:pt x="151" y="270"/>
                    </a:cubicBezTo>
                    <a:cubicBezTo>
                      <a:pt x="156" y="277"/>
                      <a:pt x="152" y="279"/>
                      <a:pt x="155" y="284"/>
                    </a:cubicBezTo>
                    <a:cubicBezTo>
                      <a:pt x="158" y="289"/>
                      <a:pt x="159" y="294"/>
                      <a:pt x="159" y="294"/>
                    </a:cubicBezTo>
                    <a:cubicBezTo>
                      <a:pt x="171" y="299"/>
                      <a:pt x="171" y="299"/>
                      <a:pt x="171" y="299"/>
                    </a:cubicBezTo>
                    <a:cubicBezTo>
                      <a:pt x="171" y="299"/>
                      <a:pt x="178" y="298"/>
                      <a:pt x="186" y="298"/>
                    </a:cubicBezTo>
                    <a:cubicBezTo>
                      <a:pt x="195" y="298"/>
                      <a:pt x="192" y="308"/>
                      <a:pt x="197" y="320"/>
                    </a:cubicBezTo>
                    <a:cubicBezTo>
                      <a:pt x="202" y="332"/>
                      <a:pt x="197" y="320"/>
                      <a:pt x="207" y="324"/>
                    </a:cubicBezTo>
                    <a:cubicBezTo>
                      <a:pt x="218" y="328"/>
                      <a:pt x="217" y="327"/>
                      <a:pt x="217" y="327"/>
                    </a:cubicBezTo>
                    <a:cubicBezTo>
                      <a:pt x="217" y="327"/>
                      <a:pt x="226" y="329"/>
                      <a:pt x="232" y="329"/>
                    </a:cubicBezTo>
                    <a:cubicBezTo>
                      <a:pt x="238" y="329"/>
                      <a:pt x="238" y="336"/>
                      <a:pt x="244" y="340"/>
                    </a:cubicBezTo>
                    <a:cubicBezTo>
                      <a:pt x="249" y="344"/>
                      <a:pt x="246" y="351"/>
                      <a:pt x="249" y="354"/>
                    </a:cubicBezTo>
                    <a:cubicBezTo>
                      <a:pt x="252" y="357"/>
                      <a:pt x="252" y="363"/>
                      <a:pt x="261" y="373"/>
                    </a:cubicBezTo>
                    <a:cubicBezTo>
                      <a:pt x="271" y="383"/>
                      <a:pt x="270" y="376"/>
                      <a:pt x="281" y="374"/>
                    </a:cubicBezTo>
                    <a:cubicBezTo>
                      <a:pt x="292" y="372"/>
                      <a:pt x="285" y="380"/>
                      <a:pt x="292" y="385"/>
                    </a:cubicBezTo>
                    <a:cubicBezTo>
                      <a:pt x="300" y="390"/>
                      <a:pt x="297" y="393"/>
                      <a:pt x="300" y="397"/>
                    </a:cubicBezTo>
                    <a:cubicBezTo>
                      <a:pt x="303" y="401"/>
                      <a:pt x="307" y="402"/>
                      <a:pt x="310" y="403"/>
                    </a:cubicBezTo>
                    <a:cubicBezTo>
                      <a:pt x="313" y="404"/>
                      <a:pt x="317" y="397"/>
                      <a:pt x="324" y="395"/>
                    </a:cubicBezTo>
                    <a:cubicBezTo>
                      <a:pt x="330" y="393"/>
                      <a:pt x="334" y="396"/>
                      <a:pt x="337" y="396"/>
                    </a:cubicBezTo>
                    <a:cubicBezTo>
                      <a:pt x="340" y="396"/>
                      <a:pt x="349" y="402"/>
                      <a:pt x="349" y="402"/>
                    </a:cubicBezTo>
                    <a:cubicBezTo>
                      <a:pt x="349" y="402"/>
                      <a:pt x="355" y="405"/>
                      <a:pt x="354" y="412"/>
                    </a:cubicBezTo>
                    <a:cubicBezTo>
                      <a:pt x="353" y="419"/>
                      <a:pt x="367" y="424"/>
                      <a:pt x="372" y="423"/>
                    </a:cubicBezTo>
                    <a:cubicBezTo>
                      <a:pt x="378" y="421"/>
                      <a:pt x="388" y="426"/>
                      <a:pt x="398" y="429"/>
                    </a:cubicBezTo>
                    <a:cubicBezTo>
                      <a:pt x="409" y="432"/>
                      <a:pt x="408" y="437"/>
                      <a:pt x="413" y="435"/>
                    </a:cubicBezTo>
                    <a:cubicBezTo>
                      <a:pt x="418" y="433"/>
                      <a:pt x="410" y="416"/>
                      <a:pt x="413" y="409"/>
                    </a:cubicBezTo>
                    <a:cubicBezTo>
                      <a:pt x="416" y="402"/>
                      <a:pt x="407" y="393"/>
                      <a:pt x="402" y="389"/>
                    </a:cubicBezTo>
                    <a:cubicBezTo>
                      <a:pt x="398" y="384"/>
                      <a:pt x="395" y="383"/>
                      <a:pt x="390" y="377"/>
                    </a:cubicBezTo>
                    <a:cubicBezTo>
                      <a:pt x="385" y="371"/>
                      <a:pt x="388" y="364"/>
                      <a:pt x="381" y="358"/>
                    </a:cubicBezTo>
                    <a:cubicBezTo>
                      <a:pt x="373" y="351"/>
                      <a:pt x="373" y="341"/>
                      <a:pt x="363" y="329"/>
                    </a:cubicBezTo>
                    <a:cubicBezTo>
                      <a:pt x="353" y="316"/>
                      <a:pt x="344" y="286"/>
                      <a:pt x="340" y="278"/>
                    </a:cubicBezTo>
                    <a:cubicBezTo>
                      <a:pt x="336" y="271"/>
                      <a:pt x="334" y="263"/>
                      <a:pt x="328" y="248"/>
                    </a:cubicBezTo>
                    <a:cubicBezTo>
                      <a:pt x="321" y="234"/>
                      <a:pt x="325" y="201"/>
                      <a:pt x="321" y="189"/>
                    </a:cubicBezTo>
                    <a:cubicBezTo>
                      <a:pt x="318" y="178"/>
                      <a:pt x="318" y="168"/>
                      <a:pt x="312" y="153"/>
                    </a:cubicBezTo>
                    <a:cubicBezTo>
                      <a:pt x="307" y="141"/>
                      <a:pt x="310" y="115"/>
                      <a:pt x="311" y="97"/>
                    </a:cubicBezTo>
                    <a:cubicBezTo>
                      <a:pt x="311" y="93"/>
                      <a:pt x="307" y="86"/>
                      <a:pt x="305" y="86"/>
                    </a:cubicBezTo>
                    <a:cubicBezTo>
                      <a:pt x="290" y="83"/>
                      <a:pt x="274" y="81"/>
                      <a:pt x="275" y="69"/>
                    </a:cubicBezTo>
                    <a:cubicBezTo>
                      <a:pt x="279" y="76"/>
                      <a:pt x="295" y="75"/>
                      <a:pt x="306" y="75"/>
                    </a:cubicBezTo>
                    <a:cubicBezTo>
                      <a:pt x="308" y="75"/>
                      <a:pt x="312" y="77"/>
                      <a:pt x="313" y="68"/>
                    </a:cubicBezTo>
                    <a:cubicBezTo>
                      <a:pt x="314" y="59"/>
                      <a:pt x="311" y="59"/>
                      <a:pt x="313" y="55"/>
                    </a:cubicBezTo>
                    <a:cubicBezTo>
                      <a:pt x="315" y="50"/>
                      <a:pt x="311" y="45"/>
                      <a:pt x="313" y="42"/>
                    </a:cubicBezTo>
                    <a:cubicBezTo>
                      <a:pt x="313" y="32"/>
                      <a:pt x="314" y="24"/>
                      <a:pt x="315" y="18"/>
                    </a:cubicBezTo>
                    <a:cubicBezTo>
                      <a:pt x="309" y="10"/>
                      <a:pt x="298" y="5"/>
                      <a:pt x="285" y="2"/>
                    </a:cubicBezTo>
                    <a:cubicBezTo>
                      <a:pt x="272" y="0"/>
                      <a:pt x="258" y="1"/>
                      <a:pt x="249" y="6"/>
                    </a:cubicBezTo>
                    <a:cubicBezTo>
                      <a:pt x="247" y="12"/>
                      <a:pt x="245" y="28"/>
                      <a:pt x="243" y="40"/>
                    </a:cubicBezTo>
                    <a:cubicBezTo>
                      <a:pt x="244" y="45"/>
                      <a:pt x="244" y="49"/>
                      <a:pt x="245" y="52"/>
                    </a:cubicBezTo>
                    <a:cubicBezTo>
                      <a:pt x="246" y="55"/>
                      <a:pt x="240" y="58"/>
                      <a:pt x="243" y="60"/>
                    </a:cubicBezTo>
                    <a:cubicBezTo>
                      <a:pt x="243" y="60"/>
                      <a:pt x="238" y="66"/>
                      <a:pt x="241" y="67"/>
                    </a:cubicBezTo>
                    <a:cubicBezTo>
                      <a:pt x="247" y="72"/>
                      <a:pt x="264" y="76"/>
                      <a:pt x="274" y="67"/>
                    </a:cubicBezTo>
                    <a:cubicBezTo>
                      <a:pt x="274" y="83"/>
                      <a:pt x="247" y="85"/>
                      <a:pt x="234" y="90"/>
                    </a:cubicBezTo>
                    <a:cubicBezTo>
                      <a:pt x="235" y="89"/>
                      <a:pt x="235" y="89"/>
                      <a:pt x="235" y="89"/>
                    </a:cubicBezTo>
                    <a:cubicBezTo>
                      <a:pt x="228" y="96"/>
                      <a:pt x="233" y="104"/>
                      <a:pt x="228" y="111"/>
                    </a:cubicBezTo>
                    <a:cubicBezTo>
                      <a:pt x="225" y="115"/>
                      <a:pt x="220" y="115"/>
                      <a:pt x="217" y="118"/>
                    </a:cubicBezTo>
                    <a:cubicBezTo>
                      <a:pt x="216" y="120"/>
                      <a:pt x="215" y="124"/>
                      <a:pt x="215" y="127"/>
                    </a:cubicBezTo>
                    <a:cubicBezTo>
                      <a:pt x="214" y="133"/>
                      <a:pt x="214" y="133"/>
                      <a:pt x="214" y="133"/>
                    </a:cubicBezTo>
                    <a:cubicBezTo>
                      <a:pt x="214" y="133"/>
                      <a:pt x="212" y="146"/>
                      <a:pt x="190" y="158"/>
                    </a:cubicBezTo>
                    <a:cubicBezTo>
                      <a:pt x="178" y="164"/>
                      <a:pt x="166" y="165"/>
                      <a:pt x="157" y="176"/>
                    </a:cubicBezTo>
                    <a:cubicBezTo>
                      <a:pt x="159" y="156"/>
                      <a:pt x="188" y="155"/>
                      <a:pt x="190" y="128"/>
                    </a:cubicBezTo>
                    <a:cubicBezTo>
                      <a:pt x="190" y="128"/>
                      <a:pt x="190" y="126"/>
                      <a:pt x="190" y="126"/>
                    </a:cubicBezTo>
                    <a:cubicBezTo>
                      <a:pt x="188" y="118"/>
                      <a:pt x="172" y="118"/>
                      <a:pt x="167" y="112"/>
                    </a:cubicBezTo>
                    <a:cubicBezTo>
                      <a:pt x="164" y="108"/>
                      <a:pt x="163" y="103"/>
                      <a:pt x="161" y="99"/>
                    </a:cubicBezTo>
                    <a:cubicBezTo>
                      <a:pt x="158" y="94"/>
                      <a:pt x="154" y="93"/>
                      <a:pt x="150" y="89"/>
                    </a:cubicBezTo>
                    <a:cubicBezTo>
                      <a:pt x="137" y="77"/>
                      <a:pt x="136" y="51"/>
                      <a:pt x="116" y="44"/>
                    </a:cubicBezTo>
                    <a:cubicBezTo>
                      <a:pt x="112" y="42"/>
                      <a:pt x="102" y="42"/>
                      <a:pt x="95" y="41"/>
                    </a:cubicBezTo>
                    <a:cubicBezTo>
                      <a:pt x="88" y="40"/>
                      <a:pt x="83" y="37"/>
                      <a:pt x="78" y="37"/>
                    </a:cubicBezTo>
                    <a:cubicBezTo>
                      <a:pt x="69" y="38"/>
                      <a:pt x="63" y="41"/>
                      <a:pt x="54" y="43"/>
                    </a:cubicBezTo>
                    <a:cubicBezTo>
                      <a:pt x="45" y="45"/>
                      <a:pt x="29" y="48"/>
                      <a:pt x="22" y="52"/>
                    </a:cubicBezTo>
                    <a:cubicBezTo>
                      <a:pt x="13" y="57"/>
                      <a:pt x="4" y="66"/>
                      <a:pt x="1" y="76"/>
                    </a:cubicBezTo>
                    <a:cubicBezTo>
                      <a:pt x="1" y="84"/>
                      <a:pt x="3" y="87"/>
                      <a:pt x="3" y="92"/>
                    </a:cubicBezTo>
                    <a:cubicBezTo>
                      <a:pt x="3" y="98"/>
                      <a:pt x="0" y="102"/>
                      <a:pt x="5" y="109"/>
                    </a:cubicBezTo>
                    <a:cubicBezTo>
                      <a:pt x="10" y="116"/>
                      <a:pt x="7" y="114"/>
                      <a:pt x="7" y="121"/>
                    </a:cubicBezTo>
                    <a:cubicBezTo>
                      <a:pt x="7" y="129"/>
                      <a:pt x="9" y="129"/>
                      <a:pt x="13" y="135"/>
                    </a:cubicBezTo>
                    <a:cubicBezTo>
                      <a:pt x="17" y="141"/>
                      <a:pt x="16" y="141"/>
                      <a:pt x="18" y="147"/>
                    </a:cubicBezTo>
                    <a:cubicBezTo>
                      <a:pt x="20" y="152"/>
                      <a:pt x="17" y="150"/>
                      <a:pt x="21" y="157"/>
                    </a:cubicBezTo>
                    <a:cubicBezTo>
                      <a:pt x="26" y="164"/>
                      <a:pt x="31" y="173"/>
                      <a:pt x="37" y="180"/>
                    </a:cubicBezTo>
                    <a:cubicBezTo>
                      <a:pt x="43" y="188"/>
                      <a:pt x="44" y="190"/>
                      <a:pt x="49" y="192"/>
                    </a:cubicBezTo>
                    <a:cubicBezTo>
                      <a:pt x="55" y="194"/>
                      <a:pt x="55" y="201"/>
                      <a:pt x="61" y="202"/>
                    </a:cubicBezTo>
                    <a:cubicBezTo>
                      <a:pt x="67" y="203"/>
                      <a:pt x="68" y="206"/>
                      <a:pt x="75" y="204"/>
                    </a:cubicBezTo>
                    <a:cubicBezTo>
                      <a:pt x="79" y="204"/>
                      <a:pt x="83" y="201"/>
                      <a:pt x="89" y="197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7" name="Freeform 136">
                <a:extLst>
                  <a:ext uri="{FF2B5EF4-FFF2-40B4-BE49-F238E27FC236}">
                    <a16:creationId xmlns:a16="http://schemas.microsoft.com/office/drawing/2014/main" id="{D3D76E0F-9998-4508-BDA7-C387DA5797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6" y="2005"/>
                <a:ext cx="89" cy="47"/>
              </a:xfrm>
              <a:custGeom>
                <a:avLst/>
                <a:gdLst>
                  <a:gd name="T0" fmla="*/ 0 w 50"/>
                  <a:gd name="T1" fmla="*/ 128 h 25"/>
                  <a:gd name="T2" fmla="*/ 281 w 50"/>
                  <a:gd name="T3" fmla="*/ 0 h 25"/>
                  <a:gd name="T4" fmla="*/ 0 w 50"/>
                  <a:gd name="T5" fmla="*/ 128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5">
                    <a:moveTo>
                      <a:pt x="0" y="19"/>
                    </a:moveTo>
                    <a:cubicBezTo>
                      <a:pt x="6" y="21"/>
                      <a:pt x="37" y="17"/>
                      <a:pt x="50" y="0"/>
                    </a:cubicBezTo>
                    <a:cubicBezTo>
                      <a:pt x="47" y="9"/>
                      <a:pt x="28" y="25"/>
                      <a:pt x="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8" name="Freeform 137">
                <a:extLst>
                  <a:ext uri="{FF2B5EF4-FFF2-40B4-BE49-F238E27FC236}">
                    <a16:creationId xmlns:a16="http://schemas.microsoft.com/office/drawing/2014/main" id="{07474714-29BB-4273-A844-6743D6306D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48" y="2208"/>
                <a:ext cx="47" cy="80"/>
              </a:xfrm>
              <a:custGeom>
                <a:avLst/>
                <a:gdLst>
                  <a:gd name="T0" fmla="*/ 0 w 26"/>
                  <a:gd name="T1" fmla="*/ 0 h 42"/>
                  <a:gd name="T2" fmla="*/ 154 w 26"/>
                  <a:gd name="T3" fmla="*/ 290 h 42"/>
                  <a:gd name="T4" fmla="*/ 0 w 26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2">
                    <a:moveTo>
                      <a:pt x="0" y="0"/>
                    </a:moveTo>
                    <a:cubicBezTo>
                      <a:pt x="6" y="1"/>
                      <a:pt x="25" y="21"/>
                      <a:pt x="26" y="42"/>
                    </a:cubicBezTo>
                    <a:cubicBezTo>
                      <a:pt x="25" y="28"/>
                      <a:pt x="26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09" name="Freeform 138">
                <a:extLst>
                  <a:ext uri="{FF2B5EF4-FFF2-40B4-BE49-F238E27FC236}">
                    <a16:creationId xmlns:a16="http://schemas.microsoft.com/office/drawing/2014/main" id="{839D5176-B04C-4B45-A1AA-9166840617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07" y="2292"/>
                <a:ext cx="21" cy="76"/>
              </a:xfrm>
              <a:custGeom>
                <a:avLst/>
                <a:gdLst>
                  <a:gd name="T0" fmla="*/ 7 w 12"/>
                  <a:gd name="T1" fmla="*/ 129 h 40"/>
                  <a:gd name="T2" fmla="*/ 49 w 12"/>
                  <a:gd name="T3" fmla="*/ 61 h 40"/>
                  <a:gd name="T4" fmla="*/ 58 w 12"/>
                  <a:gd name="T5" fmla="*/ 160 h 40"/>
                  <a:gd name="T6" fmla="*/ 58 w 12"/>
                  <a:gd name="T7" fmla="*/ 274 h 40"/>
                  <a:gd name="T8" fmla="*/ 16 w 12"/>
                  <a:gd name="T9" fmla="*/ 11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0">
                    <a:moveTo>
                      <a:pt x="1" y="19"/>
                    </a:moveTo>
                    <a:cubicBezTo>
                      <a:pt x="0" y="14"/>
                      <a:pt x="3" y="0"/>
                      <a:pt x="9" y="9"/>
                    </a:cubicBezTo>
                    <a:cubicBezTo>
                      <a:pt x="11" y="11"/>
                      <a:pt x="10" y="20"/>
                      <a:pt x="11" y="23"/>
                    </a:cubicBezTo>
                    <a:cubicBezTo>
                      <a:pt x="11" y="28"/>
                      <a:pt x="12" y="34"/>
                      <a:pt x="11" y="40"/>
                    </a:cubicBezTo>
                    <a:cubicBezTo>
                      <a:pt x="10" y="36"/>
                      <a:pt x="10" y="10"/>
                      <a:pt x="3" y="17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0" name="Freeform 139">
                <a:extLst>
                  <a:ext uri="{FF2B5EF4-FFF2-40B4-BE49-F238E27FC236}">
                    <a16:creationId xmlns:a16="http://schemas.microsoft.com/office/drawing/2014/main" id="{3212CAD6-E776-411C-8E64-070D27851D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05" y="2315"/>
                <a:ext cx="57" cy="101"/>
              </a:xfrm>
              <a:custGeom>
                <a:avLst/>
                <a:gdLst>
                  <a:gd name="T0" fmla="*/ 182 w 32"/>
                  <a:gd name="T1" fmla="*/ 229 h 53"/>
                  <a:gd name="T2" fmla="*/ 45 w 32"/>
                  <a:gd name="T3" fmla="*/ 91 h 53"/>
                  <a:gd name="T4" fmla="*/ 143 w 32"/>
                  <a:gd name="T5" fmla="*/ 366 h 53"/>
                  <a:gd name="T6" fmla="*/ 102 w 32"/>
                  <a:gd name="T7" fmla="*/ 173 h 53"/>
                  <a:gd name="T8" fmla="*/ 159 w 32"/>
                  <a:gd name="T9" fmla="*/ 208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32" y="33"/>
                    </a:moveTo>
                    <a:cubicBezTo>
                      <a:pt x="31" y="27"/>
                      <a:pt x="18" y="0"/>
                      <a:pt x="8" y="13"/>
                    </a:cubicBezTo>
                    <a:cubicBezTo>
                      <a:pt x="0" y="24"/>
                      <a:pt x="19" y="46"/>
                      <a:pt x="25" y="53"/>
                    </a:cubicBezTo>
                    <a:cubicBezTo>
                      <a:pt x="19" y="48"/>
                      <a:pt x="12" y="32"/>
                      <a:pt x="18" y="25"/>
                    </a:cubicBezTo>
                    <a:cubicBezTo>
                      <a:pt x="23" y="27"/>
                      <a:pt x="23" y="31"/>
                      <a:pt x="28" y="3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1" name="Freeform 140">
                <a:extLst>
                  <a:ext uri="{FF2B5EF4-FFF2-40B4-BE49-F238E27FC236}">
                    <a16:creationId xmlns:a16="http://schemas.microsoft.com/office/drawing/2014/main" id="{4453A697-8D68-4F23-85F7-9E2C5C490E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59" y="2463"/>
                <a:ext cx="26" cy="31"/>
              </a:xfrm>
              <a:custGeom>
                <a:avLst/>
                <a:gdLst>
                  <a:gd name="T0" fmla="*/ 42 w 15"/>
                  <a:gd name="T1" fmla="*/ 23 h 16"/>
                  <a:gd name="T2" fmla="*/ 5 w 15"/>
                  <a:gd name="T3" fmla="*/ 31 h 16"/>
                  <a:gd name="T4" fmla="*/ 29 w 15"/>
                  <a:gd name="T5" fmla="*/ 116 h 16"/>
                  <a:gd name="T6" fmla="*/ 78 w 15"/>
                  <a:gd name="T7" fmla="*/ 7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8" y="3"/>
                    </a:moveTo>
                    <a:cubicBezTo>
                      <a:pt x="5" y="0"/>
                      <a:pt x="2" y="1"/>
                      <a:pt x="1" y="4"/>
                    </a:cubicBezTo>
                    <a:cubicBezTo>
                      <a:pt x="0" y="8"/>
                      <a:pt x="4" y="13"/>
                      <a:pt x="6" y="16"/>
                    </a:cubicBezTo>
                    <a:cubicBezTo>
                      <a:pt x="4" y="8"/>
                      <a:pt x="9" y="4"/>
                      <a:pt x="15" y="1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2" name="Freeform 141">
                <a:extLst>
                  <a:ext uri="{FF2B5EF4-FFF2-40B4-BE49-F238E27FC236}">
                    <a16:creationId xmlns:a16="http://schemas.microsoft.com/office/drawing/2014/main" id="{6FFF7EE8-37AD-4E59-9469-AFA2BEFDE4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14" y="2558"/>
                <a:ext cx="21" cy="17"/>
              </a:xfrm>
              <a:custGeom>
                <a:avLst/>
                <a:gdLst>
                  <a:gd name="T0" fmla="*/ 0 w 12"/>
                  <a:gd name="T1" fmla="*/ 28 h 9"/>
                  <a:gd name="T2" fmla="*/ 65 w 12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7" y="0"/>
                      <a:pt x="9" y="4"/>
                      <a:pt x="12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3" name="Freeform 142">
                <a:extLst>
                  <a:ext uri="{FF2B5EF4-FFF2-40B4-BE49-F238E27FC236}">
                    <a16:creationId xmlns:a16="http://schemas.microsoft.com/office/drawing/2014/main" id="{26C884C4-5181-4122-A039-3D6D8D4A05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" y="2574"/>
                <a:ext cx="20" cy="17"/>
              </a:xfrm>
              <a:custGeom>
                <a:avLst/>
                <a:gdLst>
                  <a:gd name="T0" fmla="*/ 7 w 11"/>
                  <a:gd name="T1" fmla="*/ 60 h 9"/>
                  <a:gd name="T2" fmla="*/ 65 w 11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1" y="9"/>
                    </a:moveTo>
                    <a:cubicBezTo>
                      <a:pt x="0" y="1"/>
                      <a:pt x="5" y="0"/>
                      <a:pt x="11" y="3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4" name="Freeform 143">
                <a:extLst>
                  <a:ext uri="{FF2B5EF4-FFF2-40B4-BE49-F238E27FC236}">
                    <a16:creationId xmlns:a16="http://schemas.microsoft.com/office/drawing/2014/main" id="{01C6DE43-0138-46E0-97BC-E67A8BC03A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03" y="2301"/>
                <a:ext cx="22" cy="16"/>
              </a:xfrm>
              <a:custGeom>
                <a:avLst/>
                <a:gdLst>
                  <a:gd name="T0" fmla="*/ 20 w 12"/>
                  <a:gd name="T1" fmla="*/ 64 h 8"/>
                  <a:gd name="T2" fmla="*/ 73 w 12"/>
                  <a:gd name="T3" fmla="*/ 4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3" y="8"/>
                    </a:moveTo>
                    <a:cubicBezTo>
                      <a:pt x="0" y="3"/>
                      <a:pt x="10" y="0"/>
                      <a:pt x="12" y="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5" name="Freeform 144">
                <a:extLst>
                  <a:ext uri="{FF2B5EF4-FFF2-40B4-BE49-F238E27FC236}">
                    <a16:creationId xmlns:a16="http://schemas.microsoft.com/office/drawing/2014/main" id="{9F0EAA53-F05E-499C-9666-E032D9A269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14" y="2336"/>
                <a:ext cx="23" cy="42"/>
              </a:xfrm>
              <a:custGeom>
                <a:avLst/>
                <a:gdLst>
                  <a:gd name="T0" fmla="*/ 65 w 13"/>
                  <a:gd name="T1" fmla="*/ 15 h 22"/>
                  <a:gd name="T2" fmla="*/ 44 w 13"/>
                  <a:gd name="T3" fmla="*/ 153 h 22"/>
                  <a:gd name="T4" fmla="*/ 73 w 13"/>
                  <a:gd name="T5" fmla="*/ 4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12" y="2"/>
                    </a:moveTo>
                    <a:cubicBezTo>
                      <a:pt x="0" y="0"/>
                      <a:pt x="4" y="16"/>
                      <a:pt x="8" y="22"/>
                    </a:cubicBezTo>
                    <a:cubicBezTo>
                      <a:pt x="7" y="15"/>
                      <a:pt x="8" y="11"/>
                      <a:pt x="13" y="7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6" name="Freeform 145">
                <a:extLst>
                  <a:ext uri="{FF2B5EF4-FFF2-40B4-BE49-F238E27FC236}">
                    <a16:creationId xmlns:a16="http://schemas.microsoft.com/office/drawing/2014/main" id="{8D057224-86B6-415C-978E-54E3E76ABA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16" y="1873"/>
                <a:ext cx="25" cy="42"/>
              </a:xfrm>
              <a:custGeom>
                <a:avLst/>
                <a:gdLst>
                  <a:gd name="T0" fmla="*/ 0 w 14"/>
                  <a:gd name="T1" fmla="*/ 0 h 22"/>
                  <a:gd name="T2" fmla="*/ 68 w 14"/>
                  <a:gd name="T3" fmla="*/ 153 h 22"/>
                  <a:gd name="T4" fmla="*/ 0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0" y="0"/>
                    </a:moveTo>
                    <a:cubicBezTo>
                      <a:pt x="4" y="1"/>
                      <a:pt x="13" y="13"/>
                      <a:pt x="12" y="22"/>
                    </a:cubicBezTo>
                    <a:cubicBezTo>
                      <a:pt x="14" y="14"/>
                      <a:pt x="11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7" name="Freeform 146">
                <a:extLst>
                  <a:ext uri="{FF2B5EF4-FFF2-40B4-BE49-F238E27FC236}">
                    <a16:creationId xmlns:a16="http://schemas.microsoft.com/office/drawing/2014/main" id="{0CB07754-E1C5-4EBA-8346-417760F8536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85" y="2159"/>
                <a:ext cx="200" cy="447"/>
              </a:xfrm>
              <a:custGeom>
                <a:avLst/>
                <a:gdLst>
                  <a:gd name="T0" fmla="*/ 638 w 112"/>
                  <a:gd name="T1" fmla="*/ 221 h 235"/>
                  <a:gd name="T2" fmla="*/ 625 w 112"/>
                  <a:gd name="T3" fmla="*/ 173 h 235"/>
                  <a:gd name="T4" fmla="*/ 600 w 112"/>
                  <a:gd name="T5" fmla="*/ 152 h 235"/>
                  <a:gd name="T6" fmla="*/ 604 w 112"/>
                  <a:gd name="T7" fmla="*/ 160 h 235"/>
                  <a:gd name="T8" fmla="*/ 638 w 112"/>
                  <a:gd name="T9" fmla="*/ 221 h 235"/>
                  <a:gd name="T10" fmla="*/ 529 w 112"/>
                  <a:gd name="T11" fmla="*/ 76 h 235"/>
                  <a:gd name="T12" fmla="*/ 552 w 112"/>
                  <a:gd name="T13" fmla="*/ 97 h 235"/>
                  <a:gd name="T14" fmla="*/ 564 w 112"/>
                  <a:gd name="T15" fmla="*/ 116 h 235"/>
                  <a:gd name="T16" fmla="*/ 573 w 112"/>
                  <a:gd name="T17" fmla="*/ 129 h 235"/>
                  <a:gd name="T18" fmla="*/ 543 w 112"/>
                  <a:gd name="T19" fmla="*/ 76 h 235"/>
                  <a:gd name="T20" fmla="*/ 500 w 112"/>
                  <a:gd name="T21" fmla="*/ 36 h 235"/>
                  <a:gd name="T22" fmla="*/ 491 w 112"/>
                  <a:gd name="T23" fmla="*/ 8 h 235"/>
                  <a:gd name="T24" fmla="*/ 479 w 112"/>
                  <a:gd name="T25" fmla="*/ 0 h 235"/>
                  <a:gd name="T26" fmla="*/ 529 w 112"/>
                  <a:gd name="T27" fmla="*/ 76 h 235"/>
                  <a:gd name="T28" fmla="*/ 86 w 112"/>
                  <a:gd name="T29" fmla="*/ 1609 h 235"/>
                  <a:gd name="T30" fmla="*/ 93 w 112"/>
                  <a:gd name="T31" fmla="*/ 1617 h 235"/>
                  <a:gd name="T32" fmla="*/ 93 w 112"/>
                  <a:gd name="T33" fmla="*/ 1617 h 235"/>
                  <a:gd name="T34" fmla="*/ 86 w 112"/>
                  <a:gd name="T35" fmla="*/ 1609 h 235"/>
                  <a:gd name="T36" fmla="*/ 36 w 112"/>
                  <a:gd name="T37" fmla="*/ 1535 h 235"/>
                  <a:gd name="T38" fmla="*/ 41 w 112"/>
                  <a:gd name="T39" fmla="*/ 1541 h 235"/>
                  <a:gd name="T40" fmla="*/ 0 w 112"/>
                  <a:gd name="T41" fmla="*/ 1495 h 235"/>
                  <a:gd name="T42" fmla="*/ 36 w 112"/>
                  <a:gd name="T43" fmla="*/ 1535 h 23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2" h="235">
                    <a:moveTo>
                      <a:pt x="112" y="32"/>
                    </a:moveTo>
                    <a:cubicBezTo>
                      <a:pt x="111" y="30"/>
                      <a:pt x="111" y="26"/>
                      <a:pt x="110" y="25"/>
                    </a:cubicBezTo>
                    <a:cubicBezTo>
                      <a:pt x="109" y="24"/>
                      <a:pt x="107" y="23"/>
                      <a:pt x="105" y="22"/>
                    </a:cubicBezTo>
                    <a:cubicBezTo>
                      <a:pt x="105" y="22"/>
                      <a:pt x="105" y="23"/>
                      <a:pt x="106" y="23"/>
                    </a:cubicBezTo>
                    <a:cubicBezTo>
                      <a:pt x="108" y="26"/>
                      <a:pt x="110" y="29"/>
                      <a:pt x="112" y="32"/>
                    </a:cubicBezTo>
                    <a:close/>
                    <a:moveTo>
                      <a:pt x="93" y="11"/>
                    </a:moveTo>
                    <a:cubicBezTo>
                      <a:pt x="94" y="12"/>
                      <a:pt x="96" y="13"/>
                      <a:pt x="97" y="14"/>
                    </a:cubicBezTo>
                    <a:cubicBezTo>
                      <a:pt x="98" y="15"/>
                      <a:pt x="98" y="16"/>
                      <a:pt x="99" y="17"/>
                    </a:cubicBezTo>
                    <a:cubicBezTo>
                      <a:pt x="100" y="18"/>
                      <a:pt x="101" y="19"/>
                      <a:pt x="101" y="19"/>
                    </a:cubicBezTo>
                    <a:cubicBezTo>
                      <a:pt x="99" y="16"/>
                      <a:pt x="97" y="13"/>
                      <a:pt x="95" y="11"/>
                    </a:cubicBezTo>
                    <a:cubicBezTo>
                      <a:pt x="92" y="8"/>
                      <a:pt x="91" y="7"/>
                      <a:pt x="88" y="5"/>
                    </a:cubicBezTo>
                    <a:cubicBezTo>
                      <a:pt x="87" y="4"/>
                      <a:pt x="87" y="2"/>
                      <a:pt x="86" y="1"/>
                    </a:cubicBezTo>
                    <a:cubicBezTo>
                      <a:pt x="85" y="1"/>
                      <a:pt x="84" y="1"/>
                      <a:pt x="84" y="0"/>
                    </a:cubicBezTo>
                    <a:cubicBezTo>
                      <a:pt x="86" y="4"/>
                      <a:pt x="89" y="8"/>
                      <a:pt x="93" y="11"/>
                    </a:cubicBezTo>
                    <a:close/>
                    <a:moveTo>
                      <a:pt x="15" y="234"/>
                    </a:moveTo>
                    <a:cubicBezTo>
                      <a:pt x="15" y="234"/>
                      <a:pt x="15" y="234"/>
                      <a:pt x="16" y="235"/>
                    </a:cubicBezTo>
                    <a:cubicBezTo>
                      <a:pt x="16" y="235"/>
                      <a:pt x="16" y="235"/>
                      <a:pt x="16" y="235"/>
                    </a:cubicBezTo>
                    <a:cubicBezTo>
                      <a:pt x="16" y="235"/>
                      <a:pt x="15" y="234"/>
                      <a:pt x="15" y="234"/>
                    </a:cubicBezTo>
                    <a:close/>
                    <a:moveTo>
                      <a:pt x="6" y="223"/>
                    </a:moveTo>
                    <a:cubicBezTo>
                      <a:pt x="6" y="224"/>
                      <a:pt x="7" y="224"/>
                      <a:pt x="7" y="224"/>
                    </a:cubicBezTo>
                    <a:cubicBezTo>
                      <a:pt x="5" y="222"/>
                      <a:pt x="3" y="219"/>
                      <a:pt x="0" y="217"/>
                    </a:cubicBezTo>
                    <a:cubicBezTo>
                      <a:pt x="2" y="219"/>
                      <a:pt x="4" y="221"/>
                      <a:pt x="6" y="223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8" name="Freeform 147">
                <a:extLst>
                  <a:ext uri="{FF2B5EF4-FFF2-40B4-BE49-F238E27FC236}">
                    <a16:creationId xmlns:a16="http://schemas.microsoft.com/office/drawing/2014/main" id="{524BDE2A-8832-4BE9-AA0B-1190CAF7AF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6" y="218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19" name="Freeform 148">
                <a:extLst>
                  <a:ext uri="{FF2B5EF4-FFF2-40B4-BE49-F238E27FC236}">
                    <a16:creationId xmlns:a16="http://schemas.microsoft.com/office/drawing/2014/main" id="{36CCEFA9-FCF3-4F62-BE2A-5D65DBA467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32" y="2256"/>
                <a:ext cx="9" cy="11"/>
              </a:xfrm>
              <a:custGeom>
                <a:avLst/>
                <a:gdLst>
                  <a:gd name="T0" fmla="*/ 7 w 5"/>
                  <a:gd name="T1" fmla="*/ 7 h 6"/>
                  <a:gd name="T2" fmla="*/ 23 w 5"/>
                  <a:gd name="T3" fmla="*/ 13 h 6"/>
                  <a:gd name="T4" fmla="*/ 23 w 5"/>
                  <a:gd name="T5" fmla="*/ 31 h 6"/>
                  <a:gd name="T6" fmla="*/ 7 w 5"/>
                  <a:gd name="T7" fmla="*/ 31 h 6"/>
                  <a:gd name="T8" fmla="*/ 7 w 5"/>
                  <a:gd name="T9" fmla="*/ 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3"/>
                      <a:pt x="5" y="5"/>
                      <a:pt x="4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0" name="Freeform 149">
                <a:extLst>
                  <a:ext uri="{FF2B5EF4-FFF2-40B4-BE49-F238E27FC236}">
                    <a16:creationId xmlns:a16="http://schemas.microsoft.com/office/drawing/2014/main" id="{2ECD6D71-47EE-4AF4-BE6F-5F8535F2F8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28" y="2267"/>
                <a:ext cx="5" cy="4"/>
              </a:xfrm>
              <a:custGeom>
                <a:avLst/>
                <a:gdLst>
                  <a:gd name="T0" fmla="*/ 5 w 3"/>
                  <a:gd name="T1" fmla="*/ 0 h 2"/>
                  <a:gd name="T2" fmla="*/ 8 w 3"/>
                  <a:gd name="T3" fmla="*/ 0 h 2"/>
                  <a:gd name="T4" fmla="*/ 8 w 3"/>
                  <a:gd name="T5" fmla="*/ 16 h 2"/>
                  <a:gd name="T6" fmla="*/ 5 w 3"/>
                  <a:gd name="T7" fmla="*/ 16 h 2"/>
                  <a:gd name="T8" fmla="*/ 5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1" name="Freeform 150">
                <a:extLst>
                  <a:ext uri="{FF2B5EF4-FFF2-40B4-BE49-F238E27FC236}">
                    <a16:creationId xmlns:a16="http://schemas.microsoft.com/office/drawing/2014/main" id="{693CC7B3-EB86-4B7A-B603-97B8EA727C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1" y="2256"/>
                <a:ext cx="5" cy="6"/>
              </a:xfrm>
              <a:custGeom>
                <a:avLst/>
                <a:gdLst>
                  <a:gd name="T0" fmla="*/ 5 w 3"/>
                  <a:gd name="T1" fmla="*/ 0 h 3"/>
                  <a:gd name="T2" fmla="*/ 8 w 3"/>
                  <a:gd name="T3" fmla="*/ 0 h 3"/>
                  <a:gd name="T4" fmla="*/ 8 w 3"/>
                  <a:gd name="T5" fmla="*/ 16 h 3"/>
                  <a:gd name="T6" fmla="*/ 5 w 3"/>
                  <a:gd name="T7" fmla="*/ 16 h 3"/>
                  <a:gd name="T8" fmla="*/ 5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2" name="Freeform 151">
                <a:extLst>
                  <a:ext uri="{FF2B5EF4-FFF2-40B4-BE49-F238E27FC236}">
                    <a16:creationId xmlns:a16="http://schemas.microsoft.com/office/drawing/2014/main" id="{678A7CD2-7099-40D0-AAE0-C62B57CCA6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93" y="2195"/>
                <a:ext cx="9" cy="9"/>
              </a:xfrm>
              <a:custGeom>
                <a:avLst/>
                <a:gdLst>
                  <a:gd name="T0" fmla="*/ 7 w 5"/>
                  <a:gd name="T1" fmla="*/ 7 h 5"/>
                  <a:gd name="T2" fmla="*/ 23 w 5"/>
                  <a:gd name="T3" fmla="*/ 7 h 5"/>
                  <a:gd name="T4" fmla="*/ 23 w 5"/>
                  <a:gd name="T5" fmla="*/ 29 h 5"/>
                  <a:gd name="T6" fmla="*/ 7 w 5"/>
                  <a:gd name="T7" fmla="*/ 23 h 5"/>
                  <a:gd name="T8" fmla="*/ 7 w 5"/>
                  <a:gd name="T9" fmla="*/ 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3" name="Freeform 152">
                <a:extLst>
                  <a:ext uri="{FF2B5EF4-FFF2-40B4-BE49-F238E27FC236}">
                    <a16:creationId xmlns:a16="http://schemas.microsoft.com/office/drawing/2014/main" id="{E9C98FEA-EA86-47DF-845A-CF0E645F7B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89" y="2204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8 w 3"/>
                  <a:gd name="T3" fmla="*/ 0 h 3"/>
                  <a:gd name="T4" fmla="*/ 8 w 3"/>
                  <a:gd name="T5" fmla="*/ 16 h 3"/>
                  <a:gd name="T6" fmla="*/ 0 w 3"/>
                  <a:gd name="T7" fmla="*/ 16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4" name="Freeform 153">
                <a:extLst>
                  <a:ext uri="{FF2B5EF4-FFF2-40B4-BE49-F238E27FC236}">
                    <a16:creationId xmlns:a16="http://schemas.microsoft.com/office/drawing/2014/main" id="{EBAEFB20-E428-4A69-9964-CB382FC8E2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02" y="2193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8 w 3"/>
                  <a:gd name="T3" fmla="*/ 8 h 3"/>
                  <a:gd name="T4" fmla="*/ 8 w 3"/>
                  <a:gd name="T5" fmla="*/ 24 h 3"/>
                  <a:gd name="T6" fmla="*/ 0 w 3"/>
                  <a:gd name="T7" fmla="*/ 16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5" name="Freeform 154">
                <a:extLst>
                  <a:ext uri="{FF2B5EF4-FFF2-40B4-BE49-F238E27FC236}">
                    <a16:creationId xmlns:a16="http://schemas.microsoft.com/office/drawing/2014/main" id="{B2508C7E-8233-401A-B47B-3B6556C9C8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3" y="2627"/>
                <a:ext cx="34" cy="38"/>
              </a:xfrm>
              <a:custGeom>
                <a:avLst/>
                <a:gdLst>
                  <a:gd name="T0" fmla="*/ 109 w 19"/>
                  <a:gd name="T1" fmla="*/ 21 h 20"/>
                  <a:gd name="T2" fmla="*/ 86 w 19"/>
                  <a:gd name="T3" fmla="*/ 0 h 20"/>
                  <a:gd name="T4" fmla="*/ 73 w 19"/>
                  <a:gd name="T5" fmla="*/ 21 h 20"/>
                  <a:gd name="T6" fmla="*/ 64 w 19"/>
                  <a:gd name="T7" fmla="*/ 40 h 20"/>
                  <a:gd name="T8" fmla="*/ 36 w 19"/>
                  <a:gd name="T9" fmla="*/ 48 h 20"/>
                  <a:gd name="T10" fmla="*/ 36 w 19"/>
                  <a:gd name="T11" fmla="*/ 76 h 20"/>
                  <a:gd name="T12" fmla="*/ 13 w 19"/>
                  <a:gd name="T13" fmla="*/ 76 h 20"/>
                  <a:gd name="T14" fmla="*/ 13 w 19"/>
                  <a:gd name="T15" fmla="*/ 129 h 20"/>
                  <a:gd name="T16" fmla="*/ 41 w 19"/>
                  <a:gd name="T17" fmla="*/ 124 h 20"/>
                  <a:gd name="T18" fmla="*/ 102 w 19"/>
                  <a:gd name="T19" fmla="*/ 4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19" y="3"/>
                    </a:moveTo>
                    <a:cubicBezTo>
                      <a:pt x="18" y="2"/>
                      <a:pt x="17" y="0"/>
                      <a:pt x="15" y="0"/>
                    </a:cubicBezTo>
                    <a:cubicBezTo>
                      <a:pt x="12" y="1"/>
                      <a:pt x="13" y="2"/>
                      <a:pt x="13" y="3"/>
                    </a:cubicBezTo>
                    <a:cubicBezTo>
                      <a:pt x="12" y="5"/>
                      <a:pt x="14" y="5"/>
                      <a:pt x="11" y="6"/>
                    </a:cubicBezTo>
                    <a:cubicBezTo>
                      <a:pt x="9" y="6"/>
                      <a:pt x="7" y="5"/>
                      <a:pt x="6" y="7"/>
                    </a:cubicBezTo>
                    <a:cubicBezTo>
                      <a:pt x="6" y="8"/>
                      <a:pt x="8" y="10"/>
                      <a:pt x="6" y="11"/>
                    </a:cubicBezTo>
                    <a:cubicBezTo>
                      <a:pt x="6" y="12"/>
                      <a:pt x="3" y="11"/>
                      <a:pt x="2" y="11"/>
                    </a:cubicBezTo>
                    <a:cubicBezTo>
                      <a:pt x="0" y="14"/>
                      <a:pt x="6" y="18"/>
                      <a:pt x="2" y="19"/>
                    </a:cubicBezTo>
                    <a:cubicBezTo>
                      <a:pt x="4" y="20"/>
                      <a:pt x="5" y="20"/>
                      <a:pt x="7" y="18"/>
                    </a:cubicBezTo>
                    <a:cubicBezTo>
                      <a:pt x="9" y="13"/>
                      <a:pt x="14" y="8"/>
                      <a:pt x="18" y="6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6" name="Freeform 155">
                <a:extLst>
                  <a:ext uri="{FF2B5EF4-FFF2-40B4-BE49-F238E27FC236}">
                    <a16:creationId xmlns:a16="http://schemas.microsoft.com/office/drawing/2014/main" id="{9921318B-729D-4EF6-A827-5A32700233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57" y="2326"/>
                <a:ext cx="73" cy="329"/>
              </a:xfrm>
              <a:custGeom>
                <a:avLst/>
                <a:gdLst>
                  <a:gd name="T0" fmla="*/ 180 w 41"/>
                  <a:gd name="T1" fmla="*/ 200 h 173"/>
                  <a:gd name="T2" fmla="*/ 174 w 41"/>
                  <a:gd name="T3" fmla="*/ 36 h 173"/>
                  <a:gd name="T4" fmla="*/ 203 w 41"/>
                  <a:gd name="T5" fmla="*/ 0 h 173"/>
                  <a:gd name="T6" fmla="*/ 210 w 41"/>
                  <a:gd name="T7" fmla="*/ 21 h 173"/>
                  <a:gd name="T8" fmla="*/ 196 w 41"/>
                  <a:gd name="T9" fmla="*/ 108 h 173"/>
                  <a:gd name="T10" fmla="*/ 215 w 41"/>
                  <a:gd name="T11" fmla="*/ 129 h 173"/>
                  <a:gd name="T12" fmla="*/ 210 w 41"/>
                  <a:gd name="T13" fmla="*/ 152 h 173"/>
                  <a:gd name="T14" fmla="*/ 215 w 41"/>
                  <a:gd name="T15" fmla="*/ 205 h 173"/>
                  <a:gd name="T16" fmla="*/ 231 w 41"/>
                  <a:gd name="T17" fmla="*/ 297 h 173"/>
                  <a:gd name="T18" fmla="*/ 219 w 41"/>
                  <a:gd name="T19" fmla="*/ 390 h 173"/>
                  <a:gd name="T20" fmla="*/ 203 w 41"/>
                  <a:gd name="T21" fmla="*/ 434 h 173"/>
                  <a:gd name="T22" fmla="*/ 215 w 41"/>
                  <a:gd name="T23" fmla="*/ 489 h 173"/>
                  <a:gd name="T24" fmla="*/ 196 w 41"/>
                  <a:gd name="T25" fmla="*/ 534 h 173"/>
                  <a:gd name="T26" fmla="*/ 203 w 41"/>
                  <a:gd name="T27" fmla="*/ 593 h 173"/>
                  <a:gd name="T28" fmla="*/ 166 w 41"/>
                  <a:gd name="T29" fmla="*/ 694 h 173"/>
                  <a:gd name="T30" fmla="*/ 187 w 41"/>
                  <a:gd name="T31" fmla="*/ 770 h 173"/>
                  <a:gd name="T32" fmla="*/ 196 w 41"/>
                  <a:gd name="T33" fmla="*/ 810 h 173"/>
                  <a:gd name="T34" fmla="*/ 174 w 41"/>
                  <a:gd name="T35" fmla="*/ 846 h 173"/>
                  <a:gd name="T36" fmla="*/ 146 w 41"/>
                  <a:gd name="T37" fmla="*/ 886 h 173"/>
                  <a:gd name="T38" fmla="*/ 142 w 41"/>
                  <a:gd name="T39" fmla="*/ 938 h 173"/>
                  <a:gd name="T40" fmla="*/ 101 w 41"/>
                  <a:gd name="T41" fmla="*/ 1023 h 173"/>
                  <a:gd name="T42" fmla="*/ 64 w 41"/>
                  <a:gd name="T43" fmla="*/ 1114 h 173"/>
                  <a:gd name="T44" fmla="*/ 21 w 41"/>
                  <a:gd name="T45" fmla="*/ 1168 h 173"/>
                  <a:gd name="T46" fmla="*/ 0 w 41"/>
                  <a:gd name="T47" fmla="*/ 1190 h 173"/>
                  <a:gd name="T48" fmla="*/ 16 w 41"/>
                  <a:gd name="T49" fmla="*/ 1160 h 173"/>
                  <a:gd name="T50" fmla="*/ 37 w 41"/>
                  <a:gd name="T51" fmla="*/ 1122 h 173"/>
                  <a:gd name="T52" fmla="*/ 57 w 41"/>
                  <a:gd name="T53" fmla="*/ 1086 h 173"/>
                  <a:gd name="T54" fmla="*/ 73 w 41"/>
                  <a:gd name="T55" fmla="*/ 1046 h 173"/>
                  <a:gd name="T56" fmla="*/ 114 w 41"/>
                  <a:gd name="T57" fmla="*/ 922 h 173"/>
                  <a:gd name="T58" fmla="*/ 158 w 41"/>
                  <a:gd name="T59" fmla="*/ 810 h 173"/>
                  <a:gd name="T60" fmla="*/ 137 w 41"/>
                  <a:gd name="T61" fmla="*/ 709 h 173"/>
                  <a:gd name="T62" fmla="*/ 167 w 41"/>
                  <a:gd name="T63" fmla="*/ 593 h 173"/>
                  <a:gd name="T64" fmla="*/ 166 w 41"/>
                  <a:gd name="T65" fmla="*/ 557 h 173"/>
                  <a:gd name="T66" fmla="*/ 174 w 41"/>
                  <a:gd name="T67" fmla="*/ 529 h 173"/>
                  <a:gd name="T68" fmla="*/ 180 w 41"/>
                  <a:gd name="T69" fmla="*/ 466 h 173"/>
                  <a:gd name="T70" fmla="*/ 180 w 41"/>
                  <a:gd name="T71" fmla="*/ 397 h 173"/>
                  <a:gd name="T72" fmla="*/ 196 w 41"/>
                  <a:gd name="T73" fmla="*/ 337 h 173"/>
                  <a:gd name="T74" fmla="*/ 180 w 41"/>
                  <a:gd name="T75" fmla="*/ 200 h 17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1" h="173">
                    <a:moveTo>
                      <a:pt x="32" y="29"/>
                    </a:moveTo>
                    <a:cubicBezTo>
                      <a:pt x="31" y="21"/>
                      <a:pt x="33" y="13"/>
                      <a:pt x="31" y="5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1"/>
                      <a:pt x="37" y="2"/>
                      <a:pt x="37" y="3"/>
                    </a:cubicBezTo>
                    <a:cubicBezTo>
                      <a:pt x="37" y="7"/>
                      <a:pt x="34" y="12"/>
                      <a:pt x="35" y="16"/>
                    </a:cubicBezTo>
                    <a:cubicBezTo>
                      <a:pt x="35" y="17"/>
                      <a:pt x="38" y="18"/>
                      <a:pt x="38" y="19"/>
                    </a:cubicBezTo>
                    <a:cubicBezTo>
                      <a:pt x="38" y="21"/>
                      <a:pt x="37" y="21"/>
                      <a:pt x="37" y="22"/>
                    </a:cubicBezTo>
                    <a:cubicBezTo>
                      <a:pt x="37" y="25"/>
                      <a:pt x="37" y="27"/>
                      <a:pt x="38" y="30"/>
                    </a:cubicBezTo>
                    <a:cubicBezTo>
                      <a:pt x="38" y="34"/>
                      <a:pt x="41" y="40"/>
                      <a:pt x="41" y="43"/>
                    </a:cubicBezTo>
                    <a:cubicBezTo>
                      <a:pt x="41" y="47"/>
                      <a:pt x="39" y="53"/>
                      <a:pt x="39" y="57"/>
                    </a:cubicBezTo>
                    <a:cubicBezTo>
                      <a:pt x="38" y="59"/>
                      <a:pt x="36" y="61"/>
                      <a:pt x="36" y="63"/>
                    </a:cubicBezTo>
                    <a:cubicBezTo>
                      <a:pt x="36" y="66"/>
                      <a:pt x="38" y="68"/>
                      <a:pt x="38" y="71"/>
                    </a:cubicBezTo>
                    <a:cubicBezTo>
                      <a:pt x="38" y="74"/>
                      <a:pt x="36" y="76"/>
                      <a:pt x="35" y="78"/>
                    </a:cubicBezTo>
                    <a:cubicBezTo>
                      <a:pt x="35" y="81"/>
                      <a:pt x="36" y="83"/>
                      <a:pt x="36" y="86"/>
                    </a:cubicBezTo>
                    <a:cubicBezTo>
                      <a:pt x="36" y="90"/>
                      <a:pt x="29" y="96"/>
                      <a:pt x="29" y="101"/>
                    </a:cubicBezTo>
                    <a:cubicBezTo>
                      <a:pt x="30" y="107"/>
                      <a:pt x="32" y="107"/>
                      <a:pt x="33" y="112"/>
                    </a:cubicBezTo>
                    <a:cubicBezTo>
                      <a:pt x="33" y="114"/>
                      <a:pt x="35" y="116"/>
                      <a:pt x="35" y="118"/>
                    </a:cubicBezTo>
                    <a:cubicBezTo>
                      <a:pt x="35" y="118"/>
                      <a:pt x="32" y="122"/>
                      <a:pt x="31" y="123"/>
                    </a:cubicBezTo>
                    <a:cubicBezTo>
                      <a:pt x="30" y="125"/>
                      <a:pt x="28" y="127"/>
                      <a:pt x="26" y="129"/>
                    </a:cubicBezTo>
                    <a:cubicBezTo>
                      <a:pt x="25" y="132"/>
                      <a:pt x="26" y="133"/>
                      <a:pt x="25" y="136"/>
                    </a:cubicBezTo>
                    <a:cubicBezTo>
                      <a:pt x="24" y="141"/>
                      <a:pt x="20" y="144"/>
                      <a:pt x="18" y="149"/>
                    </a:cubicBezTo>
                    <a:cubicBezTo>
                      <a:pt x="16" y="153"/>
                      <a:pt x="14" y="158"/>
                      <a:pt x="11" y="162"/>
                    </a:cubicBezTo>
                    <a:cubicBezTo>
                      <a:pt x="9" y="165"/>
                      <a:pt x="7" y="167"/>
                      <a:pt x="4" y="170"/>
                    </a:cubicBezTo>
                    <a:cubicBezTo>
                      <a:pt x="2" y="171"/>
                      <a:pt x="2" y="172"/>
                      <a:pt x="0" y="173"/>
                    </a:cubicBezTo>
                    <a:cubicBezTo>
                      <a:pt x="1" y="172"/>
                      <a:pt x="2" y="171"/>
                      <a:pt x="3" y="169"/>
                    </a:cubicBezTo>
                    <a:cubicBezTo>
                      <a:pt x="5" y="167"/>
                      <a:pt x="5" y="165"/>
                      <a:pt x="7" y="163"/>
                    </a:cubicBezTo>
                    <a:cubicBezTo>
                      <a:pt x="8" y="161"/>
                      <a:pt x="9" y="160"/>
                      <a:pt x="10" y="158"/>
                    </a:cubicBezTo>
                    <a:cubicBezTo>
                      <a:pt x="11" y="157"/>
                      <a:pt x="11" y="154"/>
                      <a:pt x="13" y="152"/>
                    </a:cubicBezTo>
                    <a:cubicBezTo>
                      <a:pt x="16" y="146"/>
                      <a:pt x="17" y="140"/>
                      <a:pt x="20" y="134"/>
                    </a:cubicBezTo>
                    <a:cubicBezTo>
                      <a:pt x="23" y="129"/>
                      <a:pt x="27" y="124"/>
                      <a:pt x="28" y="118"/>
                    </a:cubicBezTo>
                    <a:cubicBezTo>
                      <a:pt x="29" y="112"/>
                      <a:pt x="24" y="109"/>
                      <a:pt x="24" y="103"/>
                    </a:cubicBezTo>
                    <a:cubicBezTo>
                      <a:pt x="24" y="97"/>
                      <a:pt x="30" y="92"/>
                      <a:pt x="30" y="86"/>
                    </a:cubicBezTo>
                    <a:cubicBezTo>
                      <a:pt x="30" y="84"/>
                      <a:pt x="29" y="83"/>
                      <a:pt x="29" y="81"/>
                    </a:cubicBezTo>
                    <a:cubicBezTo>
                      <a:pt x="29" y="80"/>
                      <a:pt x="30" y="79"/>
                      <a:pt x="31" y="77"/>
                    </a:cubicBezTo>
                    <a:cubicBezTo>
                      <a:pt x="32" y="74"/>
                      <a:pt x="32" y="72"/>
                      <a:pt x="32" y="68"/>
                    </a:cubicBezTo>
                    <a:cubicBezTo>
                      <a:pt x="32" y="65"/>
                      <a:pt x="32" y="61"/>
                      <a:pt x="32" y="58"/>
                    </a:cubicBezTo>
                    <a:cubicBezTo>
                      <a:pt x="33" y="55"/>
                      <a:pt x="35" y="52"/>
                      <a:pt x="35" y="49"/>
                    </a:cubicBezTo>
                    <a:cubicBezTo>
                      <a:pt x="35" y="42"/>
                      <a:pt x="34" y="35"/>
                      <a:pt x="32" y="29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7" name="Freeform 156">
                <a:extLst>
                  <a:ext uri="{FF2B5EF4-FFF2-40B4-BE49-F238E27FC236}">
                    <a16:creationId xmlns:a16="http://schemas.microsoft.com/office/drawing/2014/main" id="{8BFD29CB-3B3D-4DCF-9751-C13C82D47C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01" y="2524"/>
                <a:ext cx="231" cy="207"/>
              </a:xfrm>
              <a:custGeom>
                <a:avLst/>
                <a:gdLst>
                  <a:gd name="T0" fmla="*/ 93 w 129"/>
                  <a:gd name="T1" fmla="*/ 304 h 109"/>
                  <a:gd name="T2" fmla="*/ 174 w 129"/>
                  <a:gd name="T3" fmla="*/ 405 h 109"/>
                  <a:gd name="T4" fmla="*/ 288 w 129"/>
                  <a:gd name="T5" fmla="*/ 494 h 109"/>
                  <a:gd name="T6" fmla="*/ 304 w 129"/>
                  <a:gd name="T7" fmla="*/ 549 h 109"/>
                  <a:gd name="T8" fmla="*/ 369 w 129"/>
                  <a:gd name="T9" fmla="*/ 602 h 109"/>
                  <a:gd name="T10" fmla="*/ 500 w 129"/>
                  <a:gd name="T11" fmla="*/ 657 h 109"/>
                  <a:gd name="T12" fmla="*/ 697 w 129"/>
                  <a:gd name="T13" fmla="*/ 699 h 109"/>
                  <a:gd name="T14" fmla="*/ 727 w 129"/>
                  <a:gd name="T15" fmla="*/ 699 h 109"/>
                  <a:gd name="T16" fmla="*/ 734 w 129"/>
                  <a:gd name="T17" fmla="*/ 663 h 109"/>
                  <a:gd name="T18" fmla="*/ 734 w 129"/>
                  <a:gd name="T19" fmla="*/ 602 h 109"/>
                  <a:gd name="T20" fmla="*/ 727 w 129"/>
                  <a:gd name="T21" fmla="*/ 562 h 109"/>
                  <a:gd name="T22" fmla="*/ 734 w 129"/>
                  <a:gd name="T23" fmla="*/ 509 h 109"/>
                  <a:gd name="T24" fmla="*/ 706 w 129"/>
                  <a:gd name="T25" fmla="*/ 513 h 109"/>
                  <a:gd name="T26" fmla="*/ 632 w 129"/>
                  <a:gd name="T27" fmla="*/ 501 h 109"/>
                  <a:gd name="T28" fmla="*/ 560 w 129"/>
                  <a:gd name="T29" fmla="*/ 441 h 109"/>
                  <a:gd name="T30" fmla="*/ 494 w 129"/>
                  <a:gd name="T31" fmla="*/ 397 h 109"/>
                  <a:gd name="T32" fmla="*/ 430 w 129"/>
                  <a:gd name="T33" fmla="*/ 357 h 109"/>
                  <a:gd name="T34" fmla="*/ 390 w 129"/>
                  <a:gd name="T35" fmla="*/ 304 h 109"/>
                  <a:gd name="T36" fmla="*/ 362 w 129"/>
                  <a:gd name="T37" fmla="*/ 296 h 109"/>
                  <a:gd name="T38" fmla="*/ 340 w 129"/>
                  <a:gd name="T39" fmla="*/ 237 h 109"/>
                  <a:gd name="T40" fmla="*/ 304 w 129"/>
                  <a:gd name="T41" fmla="*/ 213 h 109"/>
                  <a:gd name="T42" fmla="*/ 252 w 129"/>
                  <a:gd name="T43" fmla="*/ 144 h 109"/>
                  <a:gd name="T44" fmla="*/ 206 w 129"/>
                  <a:gd name="T45" fmla="*/ 84 h 109"/>
                  <a:gd name="T46" fmla="*/ 161 w 129"/>
                  <a:gd name="T47" fmla="*/ 40 h 109"/>
                  <a:gd name="T48" fmla="*/ 131 w 129"/>
                  <a:gd name="T49" fmla="*/ 8 h 109"/>
                  <a:gd name="T50" fmla="*/ 93 w 129"/>
                  <a:gd name="T51" fmla="*/ 8 h 109"/>
                  <a:gd name="T52" fmla="*/ 41 w 129"/>
                  <a:gd name="T53" fmla="*/ 40 h 109"/>
                  <a:gd name="T54" fmla="*/ 36 w 129"/>
                  <a:gd name="T55" fmla="*/ 61 h 109"/>
                  <a:gd name="T56" fmla="*/ 13 w 129"/>
                  <a:gd name="T57" fmla="*/ 76 h 109"/>
                  <a:gd name="T58" fmla="*/ 23 w 129"/>
                  <a:gd name="T59" fmla="*/ 160 h 109"/>
                  <a:gd name="T60" fmla="*/ 36 w 129"/>
                  <a:gd name="T61" fmla="*/ 169 h 109"/>
                  <a:gd name="T62" fmla="*/ 41 w 129"/>
                  <a:gd name="T63" fmla="*/ 213 h 109"/>
                  <a:gd name="T64" fmla="*/ 93 w 129"/>
                  <a:gd name="T65" fmla="*/ 304 h 10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9" h="109">
                    <a:moveTo>
                      <a:pt x="16" y="44"/>
                    </a:moveTo>
                    <a:cubicBezTo>
                      <a:pt x="21" y="49"/>
                      <a:pt x="25" y="55"/>
                      <a:pt x="30" y="59"/>
                    </a:cubicBezTo>
                    <a:cubicBezTo>
                      <a:pt x="36" y="63"/>
                      <a:pt x="45" y="65"/>
                      <a:pt x="50" y="72"/>
                    </a:cubicBezTo>
                    <a:cubicBezTo>
                      <a:pt x="51" y="74"/>
                      <a:pt x="51" y="77"/>
                      <a:pt x="53" y="80"/>
                    </a:cubicBezTo>
                    <a:cubicBezTo>
                      <a:pt x="55" y="84"/>
                      <a:pt x="60" y="87"/>
                      <a:pt x="64" y="88"/>
                    </a:cubicBezTo>
                    <a:cubicBezTo>
                      <a:pt x="71" y="92"/>
                      <a:pt x="79" y="94"/>
                      <a:pt x="87" y="96"/>
                    </a:cubicBezTo>
                    <a:cubicBezTo>
                      <a:pt x="98" y="98"/>
                      <a:pt x="112" y="109"/>
                      <a:pt x="121" y="102"/>
                    </a:cubicBezTo>
                    <a:cubicBezTo>
                      <a:pt x="124" y="102"/>
                      <a:pt x="127" y="103"/>
                      <a:pt x="127" y="102"/>
                    </a:cubicBezTo>
                    <a:cubicBezTo>
                      <a:pt x="127" y="102"/>
                      <a:pt x="128" y="98"/>
                      <a:pt x="128" y="97"/>
                    </a:cubicBezTo>
                    <a:cubicBezTo>
                      <a:pt x="128" y="96"/>
                      <a:pt x="129" y="90"/>
                      <a:pt x="128" y="88"/>
                    </a:cubicBezTo>
                    <a:cubicBezTo>
                      <a:pt x="128" y="86"/>
                      <a:pt x="126" y="84"/>
                      <a:pt x="127" y="82"/>
                    </a:cubicBezTo>
                    <a:cubicBezTo>
                      <a:pt x="127" y="79"/>
                      <a:pt x="128" y="77"/>
                      <a:pt x="128" y="74"/>
                    </a:cubicBezTo>
                    <a:cubicBezTo>
                      <a:pt x="126" y="75"/>
                      <a:pt x="125" y="75"/>
                      <a:pt x="123" y="75"/>
                    </a:cubicBezTo>
                    <a:cubicBezTo>
                      <a:pt x="120" y="75"/>
                      <a:pt x="112" y="74"/>
                      <a:pt x="110" y="73"/>
                    </a:cubicBezTo>
                    <a:cubicBezTo>
                      <a:pt x="110" y="73"/>
                      <a:pt x="103" y="66"/>
                      <a:pt x="98" y="64"/>
                    </a:cubicBezTo>
                    <a:cubicBezTo>
                      <a:pt x="93" y="62"/>
                      <a:pt x="91" y="62"/>
                      <a:pt x="86" y="58"/>
                    </a:cubicBezTo>
                    <a:cubicBezTo>
                      <a:pt x="82" y="56"/>
                      <a:pt x="79" y="55"/>
                      <a:pt x="75" y="52"/>
                    </a:cubicBezTo>
                    <a:cubicBezTo>
                      <a:pt x="73" y="50"/>
                      <a:pt x="71" y="46"/>
                      <a:pt x="68" y="44"/>
                    </a:cubicBezTo>
                    <a:cubicBezTo>
                      <a:pt x="66" y="43"/>
                      <a:pt x="65" y="45"/>
                      <a:pt x="63" y="43"/>
                    </a:cubicBezTo>
                    <a:cubicBezTo>
                      <a:pt x="61" y="41"/>
                      <a:pt x="60" y="37"/>
                      <a:pt x="59" y="35"/>
                    </a:cubicBezTo>
                    <a:cubicBezTo>
                      <a:pt x="57" y="33"/>
                      <a:pt x="54" y="33"/>
                      <a:pt x="53" y="31"/>
                    </a:cubicBezTo>
                    <a:cubicBezTo>
                      <a:pt x="49" y="28"/>
                      <a:pt x="47" y="24"/>
                      <a:pt x="44" y="21"/>
                    </a:cubicBezTo>
                    <a:cubicBezTo>
                      <a:pt x="42" y="19"/>
                      <a:pt x="39" y="15"/>
                      <a:pt x="36" y="12"/>
                    </a:cubicBezTo>
                    <a:cubicBezTo>
                      <a:pt x="34" y="10"/>
                      <a:pt x="31" y="8"/>
                      <a:pt x="28" y="6"/>
                    </a:cubicBezTo>
                    <a:cubicBezTo>
                      <a:pt x="27" y="7"/>
                      <a:pt x="24" y="0"/>
                      <a:pt x="23" y="1"/>
                    </a:cubicBezTo>
                    <a:cubicBezTo>
                      <a:pt x="21" y="0"/>
                      <a:pt x="17" y="0"/>
                      <a:pt x="16" y="1"/>
                    </a:cubicBezTo>
                    <a:cubicBezTo>
                      <a:pt x="14" y="3"/>
                      <a:pt x="9" y="4"/>
                      <a:pt x="7" y="6"/>
                    </a:cubicBezTo>
                    <a:cubicBezTo>
                      <a:pt x="7" y="7"/>
                      <a:pt x="6" y="8"/>
                      <a:pt x="6" y="9"/>
                    </a:cubicBezTo>
                    <a:cubicBezTo>
                      <a:pt x="5" y="10"/>
                      <a:pt x="3" y="10"/>
                      <a:pt x="2" y="11"/>
                    </a:cubicBezTo>
                    <a:cubicBezTo>
                      <a:pt x="0" y="13"/>
                      <a:pt x="3" y="20"/>
                      <a:pt x="4" y="23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7"/>
                      <a:pt x="6" y="29"/>
                      <a:pt x="7" y="31"/>
                    </a:cubicBezTo>
                    <a:cubicBezTo>
                      <a:pt x="8" y="37"/>
                      <a:pt x="11" y="40"/>
                      <a:pt x="16" y="44"/>
                    </a:cubicBezTo>
                    <a:close/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8" name="Freeform 157">
                <a:extLst>
                  <a:ext uri="{FF2B5EF4-FFF2-40B4-BE49-F238E27FC236}">
                    <a16:creationId xmlns:a16="http://schemas.microsoft.com/office/drawing/2014/main" id="{7286E103-98FC-4C6C-BBD2-26E9B19ABA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94" y="2537"/>
                <a:ext cx="238" cy="210"/>
              </a:xfrm>
              <a:custGeom>
                <a:avLst/>
                <a:gdLst>
                  <a:gd name="T0" fmla="*/ 68 w 133"/>
                  <a:gd name="T1" fmla="*/ 0 h 110"/>
                  <a:gd name="T2" fmla="*/ 7 w 133"/>
                  <a:gd name="T3" fmla="*/ 92 h 110"/>
                  <a:gd name="T4" fmla="*/ 0 w 133"/>
                  <a:gd name="T5" fmla="*/ 181 h 110"/>
                  <a:gd name="T6" fmla="*/ 23 w 133"/>
                  <a:gd name="T7" fmla="*/ 208 h 110"/>
                  <a:gd name="T8" fmla="*/ 57 w 133"/>
                  <a:gd name="T9" fmla="*/ 284 h 110"/>
                  <a:gd name="T10" fmla="*/ 93 w 133"/>
                  <a:gd name="T11" fmla="*/ 361 h 110"/>
                  <a:gd name="T12" fmla="*/ 115 w 133"/>
                  <a:gd name="T13" fmla="*/ 389 h 110"/>
                  <a:gd name="T14" fmla="*/ 138 w 133"/>
                  <a:gd name="T15" fmla="*/ 422 h 110"/>
                  <a:gd name="T16" fmla="*/ 145 w 133"/>
                  <a:gd name="T17" fmla="*/ 460 h 110"/>
                  <a:gd name="T18" fmla="*/ 175 w 133"/>
                  <a:gd name="T19" fmla="*/ 500 h 110"/>
                  <a:gd name="T20" fmla="*/ 183 w 133"/>
                  <a:gd name="T21" fmla="*/ 598 h 110"/>
                  <a:gd name="T22" fmla="*/ 259 w 133"/>
                  <a:gd name="T23" fmla="*/ 710 h 110"/>
                  <a:gd name="T24" fmla="*/ 327 w 133"/>
                  <a:gd name="T25" fmla="*/ 750 h 110"/>
                  <a:gd name="T26" fmla="*/ 372 w 133"/>
                  <a:gd name="T27" fmla="*/ 729 h 110"/>
                  <a:gd name="T28" fmla="*/ 413 w 133"/>
                  <a:gd name="T29" fmla="*/ 750 h 110"/>
                  <a:gd name="T30" fmla="*/ 480 w 133"/>
                  <a:gd name="T31" fmla="*/ 750 h 110"/>
                  <a:gd name="T32" fmla="*/ 560 w 133"/>
                  <a:gd name="T33" fmla="*/ 718 h 110"/>
                  <a:gd name="T34" fmla="*/ 601 w 133"/>
                  <a:gd name="T35" fmla="*/ 743 h 110"/>
                  <a:gd name="T36" fmla="*/ 646 w 133"/>
                  <a:gd name="T37" fmla="*/ 737 h 110"/>
                  <a:gd name="T38" fmla="*/ 721 w 133"/>
                  <a:gd name="T39" fmla="*/ 725 h 110"/>
                  <a:gd name="T40" fmla="*/ 755 w 133"/>
                  <a:gd name="T41" fmla="*/ 653 h 110"/>
                  <a:gd name="T42" fmla="*/ 710 w 133"/>
                  <a:gd name="T43" fmla="*/ 634 h 110"/>
                  <a:gd name="T44" fmla="*/ 499 w 133"/>
                  <a:gd name="T45" fmla="*/ 590 h 110"/>
                  <a:gd name="T46" fmla="*/ 385 w 133"/>
                  <a:gd name="T47" fmla="*/ 496 h 110"/>
                  <a:gd name="T48" fmla="*/ 313 w 133"/>
                  <a:gd name="T49" fmla="*/ 405 h 110"/>
                  <a:gd name="T50" fmla="*/ 252 w 133"/>
                  <a:gd name="T51" fmla="*/ 376 h 110"/>
                  <a:gd name="T52" fmla="*/ 131 w 133"/>
                  <a:gd name="T53" fmla="*/ 221 h 1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33" h="110">
                    <a:moveTo>
                      <a:pt x="12" y="0"/>
                    </a:moveTo>
                    <a:cubicBezTo>
                      <a:pt x="9" y="2"/>
                      <a:pt x="3" y="11"/>
                      <a:pt x="1" y="13"/>
                    </a:cubicBezTo>
                    <a:cubicBezTo>
                      <a:pt x="0" y="15"/>
                      <a:pt x="0" y="24"/>
                      <a:pt x="0" y="26"/>
                    </a:cubicBezTo>
                    <a:cubicBezTo>
                      <a:pt x="0" y="28"/>
                      <a:pt x="5" y="28"/>
                      <a:pt x="4" y="30"/>
                    </a:cubicBezTo>
                    <a:cubicBezTo>
                      <a:pt x="4" y="36"/>
                      <a:pt x="8" y="36"/>
                      <a:pt x="10" y="41"/>
                    </a:cubicBezTo>
                    <a:cubicBezTo>
                      <a:pt x="12" y="45"/>
                      <a:pt x="12" y="49"/>
                      <a:pt x="16" y="52"/>
                    </a:cubicBezTo>
                    <a:cubicBezTo>
                      <a:pt x="17" y="54"/>
                      <a:pt x="19" y="54"/>
                      <a:pt x="20" y="56"/>
                    </a:cubicBezTo>
                    <a:cubicBezTo>
                      <a:pt x="22" y="57"/>
                      <a:pt x="23" y="59"/>
                      <a:pt x="24" y="61"/>
                    </a:cubicBezTo>
                    <a:cubicBezTo>
                      <a:pt x="25" y="63"/>
                      <a:pt x="24" y="64"/>
                      <a:pt x="25" y="66"/>
                    </a:cubicBezTo>
                    <a:cubicBezTo>
                      <a:pt x="27" y="69"/>
                      <a:pt x="30" y="69"/>
                      <a:pt x="31" y="72"/>
                    </a:cubicBezTo>
                    <a:cubicBezTo>
                      <a:pt x="32" y="76"/>
                      <a:pt x="31" y="82"/>
                      <a:pt x="32" y="86"/>
                    </a:cubicBezTo>
                    <a:cubicBezTo>
                      <a:pt x="34" y="95"/>
                      <a:pt x="39" y="96"/>
                      <a:pt x="45" y="102"/>
                    </a:cubicBezTo>
                    <a:cubicBezTo>
                      <a:pt x="49" y="106"/>
                      <a:pt x="51" y="110"/>
                      <a:pt x="57" y="108"/>
                    </a:cubicBezTo>
                    <a:cubicBezTo>
                      <a:pt x="60" y="107"/>
                      <a:pt x="62" y="105"/>
                      <a:pt x="65" y="105"/>
                    </a:cubicBezTo>
                    <a:cubicBezTo>
                      <a:pt x="68" y="105"/>
                      <a:pt x="69" y="107"/>
                      <a:pt x="72" y="108"/>
                    </a:cubicBezTo>
                    <a:cubicBezTo>
                      <a:pt x="77" y="110"/>
                      <a:pt x="80" y="109"/>
                      <a:pt x="84" y="108"/>
                    </a:cubicBezTo>
                    <a:cubicBezTo>
                      <a:pt x="87" y="107"/>
                      <a:pt x="95" y="103"/>
                      <a:pt x="98" y="103"/>
                    </a:cubicBezTo>
                    <a:cubicBezTo>
                      <a:pt x="101" y="104"/>
                      <a:pt x="102" y="107"/>
                      <a:pt x="105" y="107"/>
                    </a:cubicBezTo>
                    <a:cubicBezTo>
                      <a:pt x="108" y="108"/>
                      <a:pt x="110" y="106"/>
                      <a:pt x="113" y="106"/>
                    </a:cubicBezTo>
                    <a:cubicBezTo>
                      <a:pt x="118" y="104"/>
                      <a:pt x="122" y="107"/>
                      <a:pt x="126" y="104"/>
                    </a:cubicBezTo>
                    <a:cubicBezTo>
                      <a:pt x="130" y="102"/>
                      <a:pt x="132" y="99"/>
                      <a:pt x="132" y="94"/>
                    </a:cubicBezTo>
                    <a:cubicBezTo>
                      <a:pt x="133" y="85"/>
                      <a:pt x="130" y="89"/>
                      <a:pt x="124" y="91"/>
                    </a:cubicBezTo>
                    <a:cubicBezTo>
                      <a:pt x="114" y="95"/>
                      <a:pt x="95" y="91"/>
                      <a:pt x="87" y="85"/>
                    </a:cubicBezTo>
                    <a:cubicBezTo>
                      <a:pt x="80" y="80"/>
                      <a:pt x="73" y="77"/>
                      <a:pt x="67" y="71"/>
                    </a:cubicBezTo>
                    <a:cubicBezTo>
                      <a:pt x="63" y="67"/>
                      <a:pt x="59" y="61"/>
                      <a:pt x="55" y="58"/>
                    </a:cubicBezTo>
                    <a:cubicBezTo>
                      <a:pt x="51" y="56"/>
                      <a:pt x="47" y="55"/>
                      <a:pt x="44" y="54"/>
                    </a:cubicBezTo>
                    <a:cubicBezTo>
                      <a:pt x="35" y="49"/>
                      <a:pt x="28" y="41"/>
                      <a:pt x="23" y="32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29" name="Freeform 158">
                <a:extLst>
                  <a:ext uri="{FF2B5EF4-FFF2-40B4-BE49-F238E27FC236}">
                    <a16:creationId xmlns:a16="http://schemas.microsoft.com/office/drawing/2014/main" id="{D46599CA-7E19-49DE-B61E-DA87161690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7" y="2640"/>
                <a:ext cx="11" cy="13"/>
              </a:xfrm>
              <a:custGeom>
                <a:avLst/>
                <a:gdLst>
                  <a:gd name="T0" fmla="*/ 24 w 6"/>
                  <a:gd name="T1" fmla="*/ 0 h 7"/>
                  <a:gd name="T2" fmla="*/ 0 w 6"/>
                  <a:gd name="T3" fmla="*/ 4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6" y="3"/>
                      <a:pt x="5" y="7"/>
                      <a:pt x="0" y="7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0" name="Freeform 159">
                <a:extLst>
                  <a:ext uri="{FF2B5EF4-FFF2-40B4-BE49-F238E27FC236}">
                    <a16:creationId xmlns:a16="http://schemas.microsoft.com/office/drawing/2014/main" id="{313B789C-9120-4A64-B649-2E4DCF3150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8" y="2505"/>
                <a:ext cx="168" cy="162"/>
              </a:xfrm>
              <a:custGeom>
                <a:avLst/>
                <a:gdLst>
                  <a:gd name="T0" fmla="*/ 536 w 94"/>
                  <a:gd name="T1" fmla="*/ 480 h 85"/>
                  <a:gd name="T2" fmla="*/ 524 w 94"/>
                  <a:gd name="T3" fmla="*/ 444 h 85"/>
                  <a:gd name="T4" fmla="*/ 524 w 94"/>
                  <a:gd name="T5" fmla="*/ 421 h 85"/>
                  <a:gd name="T6" fmla="*/ 531 w 94"/>
                  <a:gd name="T7" fmla="*/ 404 h 85"/>
                  <a:gd name="T8" fmla="*/ 524 w 94"/>
                  <a:gd name="T9" fmla="*/ 381 h 85"/>
                  <a:gd name="T10" fmla="*/ 524 w 94"/>
                  <a:gd name="T11" fmla="*/ 345 h 85"/>
                  <a:gd name="T12" fmla="*/ 508 w 94"/>
                  <a:gd name="T13" fmla="*/ 328 h 85"/>
                  <a:gd name="T14" fmla="*/ 495 w 94"/>
                  <a:gd name="T15" fmla="*/ 276 h 85"/>
                  <a:gd name="T16" fmla="*/ 491 w 94"/>
                  <a:gd name="T17" fmla="*/ 229 h 85"/>
                  <a:gd name="T18" fmla="*/ 458 w 94"/>
                  <a:gd name="T19" fmla="*/ 181 h 85"/>
                  <a:gd name="T20" fmla="*/ 427 w 94"/>
                  <a:gd name="T21" fmla="*/ 160 h 85"/>
                  <a:gd name="T22" fmla="*/ 413 w 94"/>
                  <a:gd name="T23" fmla="*/ 124 h 85"/>
                  <a:gd name="T24" fmla="*/ 370 w 94"/>
                  <a:gd name="T25" fmla="*/ 97 h 85"/>
                  <a:gd name="T26" fmla="*/ 349 w 94"/>
                  <a:gd name="T27" fmla="*/ 69 h 85"/>
                  <a:gd name="T28" fmla="*/ 268 w 94"/>
                  <a:gd name="T29" fmla="*/ 40 h 85"/>
                  <a:gd name="T30" fmla="*/ 247 w 94"/>
                  <a:gd name="T31" fmla="*/ 21 h 85"/>
                  <a:gd name="T32" fmla="*/ 218 w 94"/>
                  <a:gd name="T33" fmla="*/ 29 h 85"/>
                  <a:gd name="T34" fmla="*/ 154 w 94"/>
                  <a:gd name="T35" fmla="*/ 29 h 85"/>
                  <a:gd name="T36" fmla="*/ 80 w 94"/>
                  <a:gd name="T37" fmla="*/ 48 h 85"/>
                  <a:gd name="T38" fmla="*/ 45 w 94"/>
                  <a:gd name="T39" fmla="*/ 76 h 85"/>
                  <a:gd name="T40" fmla="*/ 23 w 94"/>
                  <a:gd name="T41" fmla="*/ 84 h 85"/>
                  <a:gd name="T42" fmla="*/ 13 w 94"/>
                  <a:gd name="T43" fmla="*/ 109 h 85"/>
                  <a:gd name="T44" fmla="*/ 0 w 94"/>
                  <a:gd name="T45" fmla="*/ 124 h 85"/>
                  <a:gd name="T46" fmla="*/ 23 w 94"/>
                  <a:gd name="T47" fmla="*/ 152 h 85"/>
                  <a:gd name="T48" fmla="*/ 68 w 94"/>
                  <a:gd name="T49" fmla="*/ 213 h 85"/>
                  <a:gd name="T50" fmla="*/ 122 w 94"/>
                  <a:gd name="T51" fmla="*/ 284 h 85"/>
                  <a:gd name="T52" fmla="*/ 154 w 94"/>
                  <a:gd name="T53" fmla="*/ 313 h 85"/>
                  <a:gd name="T54" fmla="*/ 175 w 94"/>
                  <a:gd name="T55" fmla="*/ 366 h 85"/>
                  <a:gd name="T56" fmla="*/ 204 w 94"/>
                  <a:gd name="T57" fmla="*/ 374 h 85"/>
                  <a:gd name="T58" fmla="*/ 247 w 94"/>
                  <a:gd name="T59" fmla="*/ 429 h 85"/>
                  <a:gd name="T60" fmla="*/ 309 w 94"/>
                  <a:gd name="T61" fmla="*/ 473 h 85"/>
                  <a:gd name="T62" fmla="*/ 377 w 94"/>
                  <a:gd name="T63" fmla="*/ 513 h 85"/>
                  <a:gd name="T64" fmla="*/ 443 w 94"/>
                  <a:gd name="T65" fmla="*/ 574 h 85"/>
                  <a:gd name="T66" fmla="*/ 520 w 94"/>
                  <a:gd name="T67" fmla="*/ 589 h 85"/>
                  <a:gd name="T68" fmla="*/ 520 w 94"/>
                  <a:gd name="T69" fmla="*/ 574 h 85"/>
                  <a:gd name="T70" fmla="*/ 520 w 94"/>
                  <a:gd name="T71" fmla="*/ 566 h 85"/>
                  <a:gd name="T72" fmla="*/ 531 w 94"/>
                  <a:gd name="T73" fmla="*/ 520 h 85"/>
                  <a:gd name="T74" fmla="*/ 531 w 94"/>
                  <a:gd name="T75" fmla="*/ 505 h 85"/>
                  <a:gd name="T76" fmla="*/ 536 w 94"/>
                  <a:gd name="T77" fmla="*/ 480 h 8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4" h="85">
                    <a:moveTo>
                      <a:pt x="94" y="69"/>
                    </a:moveTo>
                    <a:cubicBezTo>
                      <a:pt x="94" y="67"/>
                      <a:pt x="93" y="66"/>
                      <a:pt x="92" y="64"/>
                    </a:cubicBezTo>
                    <a:cubicBezTo>
                      <a:pt x="92" y="63"/>
                      <a:pt x="92" y="62"/>
                      <a:pt x="92" y="61"/>
                    </a:cubicBezTo>
                    <a:cubicBezTo>
                      <a:pt x="92" y="60"/>
                      <a:pt x="93" y="59"/>
                      <a:pt x="93" y="58"/>
                    </a:cubicBezTo>
                    <a:cubicBezTo>
                      <a:pt x="94" y="56"/>
                      <a:pt x="93" y="56"/>
                      <a:pt x="92" y="55"/>
                    </a:cubicBezTo>
                    <a:cubicBezTo>
                      <a:pt x="90" y="52"/>
                      <a:pt x="92" y="53"/>
                      <a:pt x="92" y="50"/>
                    </a:cubicBezTo>
                    <a:cubicBezTo>
                      <a:pt x="92" y="49"/>
                      <a:pt x="91" y="47"/>
                      <a:pt x="89" y="47"/>
                    </a:cubicBezTo>
                    <a:cubicBezTo>
                      <a:pt x="89" y="45"/>
                      <a:pt x="88" y="42"/>
                      <a:pt x="87" y="40"/>
                    </a:cubicBezTo>
                    <a:cubicBezTo>
                      <a:pt x="88" y="38"/>
                      <a:pt x="87" y="35"/>
                      <a:pt x="86" y="33"/>
                    </a:cubicBezTo>
                    <a:cubicBezTo>
                      <a:pt x="84" y="31"/>
                      <a:pt x="82" y="28"/>
                      <a:pt x="80" y="26"/>
                    </a:cubicBezTo>
                    <a:cubicBezTo>
                      <a:pt x="79" y="25"/>
                      <a:pt x="77" y="24"/>
                      <a:pt x="75" y="23"/>
                    </a:cubicBezTo>
                    <a:cubicBezTo>
                      <a:pt x="74" y="21"/>
                      <a:pt x="73" y="20"/>
                      <a:pt x="72" y="18"/>
                    </a:cubicBezTo>
                    <a:cubicBezTo>
                      <a:pt x="70" y="15"/>
                      <a:pt x="68" y="15"/>
                      <a:pt x="65" y="14"/>
                    </a:cubicBezTo>
                    <a:cubicBezTo>
                      <a:pt x="63" y="13"/>
                      <a:pt x="63" y="12"/>
                      <a:pt x="61" y="10"/>
                    </a:cubicBezTo>
                    <a:cubicBezTo>
                      <a:pt x="56" y="7"/>
                      <a:pt x="52" y="9"/>
                      <a:pt x="47" y="6"/>
                    </a:cubicBezTo>
                    <a:cubicBezTo>
                      <a:pt x="46" y="5"/>
                      <a:pt x="45" y="3"/>
                      <a:pt x="43" y="3"/>
                    </a:cubicBezTo>
                    <a:cubicBezTo>
                      <a:pt x="41" y="3"/>
                      <a:pt x="40" y="4"/>
                      <a:pt x="38" y="4"/>
                    </a:cubicBezTo>
                    <a:cubicBezTo>
                      <a:pt x="34" y="4"/>
                      <a:pt x="31" y="0"/>
                      <a:pt x="27" y="4"/>
                    </a:cubicBezTo>
                    <a:cubicBezTo>
                      <a:pt x="22" y="4"/>
                      <a:pt x="18" y="5"/>
                      <a:pt x="14" y="7"/>
                    </a:cubicBezTo>
                    <a:cubicBezTo>
                      <a:pt x="11" y="8"/>
                      <a:pt x="10" y="9"/>
                      <a:pt x="8" y="11"/>
                    </a:cubicBezTo>
                    <a:cubicBezTo>
                      <a:pt x="7" y="11"/>
                      <a:pt x="5" y="11"/>
                      <a:pt x="4" y="12"/>
                    </a:cubicBezTo>
                    <a:cubicBezTo>
                      <a:pt x="3" y="13"/>
                      <a:pt x="3" y="15"/>
                      <a:pt x="2" y="16"/>
                    </a:cubicBezTo>
                    <a:cubicBezTo>
                      <a:pt x="2" y="17"/>
                      <a:pt x="1" y="18"/>
                      <a:pt x="0" y="18"/>
                    </a:cubicBezTo>
                    <a:cubicBezTo>
                      <a:pt x="3" y="21"/>
                      <a:pt x="2" y="20"/>
                      <a:pt x="4" y="22"/>
                    </a:cubicBezTo>
                    <a:cubicBezTo>
                      <a:pt x="7" y="25"/>
                      <a:pt x="10" y="29"/>
                      <a:pt x="12" y="31"/>
                    </a:cubicBezTo>
                    <a:cubicBezTo>
                      <a:pt x="15" y="34"/>
                      <a:pt x="17" y="38"/>
                      <a:pt x="21" y="41"/>
                    </a:cubicBezTo>
                    <a:cubicBezTo>
                      <a:pt x="22" y="43"/>
                      <a:pt x="25" y="43"/>
                      <a:pt x="27" y="45"/>
                    </a:cubicBezTo>
                    <a:cubicBezTo>
                      <a:pt x="28" y="47"/>
                      <a:pt x="29" y="51"/>
                      <a:pt x="31" y="53"/>
                    </a:cubicBezTo>
                    <a:cubicBezTo>
                      <a:pt x="33" y="55"/>
                      <a:pt x="34" y="53"/>
                      <a:pt x="36" y="54"/>
                    </a:cubicBezTo>
                    <a:cubicBezTo>
                      <a:pt x="39" y="56"/>
                      <a:pt x="41" y="60"/>
                      <a:pt x="43" y="62"/>
                    </a:cubicBezTo>
                    <a:cubicBezTo>
                      <a:pt x="47" y="65"/>
                      <a:pt x="50" y="66"/>
                      <a:pt x="54" y="68"/>
                    </a:cubicBezTo>
                    <a:cubicBezTo>
                      <a:pt x="59" y="72"/>
                      <a:pt x="61" y="72"/>
                      <a:pt x="66" y="74"/>
                    </a:cubicBezTo>
                    <a:cubicBezTo>
                      <a:pt x="71" y="76"/>
                      <a:pt x="73" y="82"/>
                      <a:pt x="78" y="83"/>
                    </a:cubicBezTo>
                    <a:cubicBezTo>
                      <a:pt x="80" y="84"/>
                      <a:pt x="88" y="85"/>
                      <a:pt x="91" y="85"/>
                    </a:cubicBezTo>
                    <a:cubicBezTo>
                      <a:pt x="93" y="85"/>
                      <a:pt x="89" y="84"/>
                      <a:pt x="91" y="83"/>
                    </a:cubicBezTo>
                    <a:cubicBezTo>
                      <a:pt x="91" y="83"/>
                      <a:pt x="91" y="82"/>
                      <a:pt x="91" y="82"/>
                    </a:cubicBezTo>
                    <a:cubicBezTo>
                      <a:pt x="93" y="80"/>
                      <a:pt x="93" y="77"/>
                      <a:pt x="93" y="75"/>
                    </a:cubicBezTo>
                    <a:cubicBezTo>
                      <a:pt x="93" y="74"/>
                      <a:pt x="92" y="74"/>
                      <a:pt x="93" y="73"/>
                    </a:cubicBezTo>
                    <a:cubicBezTo>
                      <a:pt x="93" y="72"/>
                      <a:pt x="94" y="71"/>
                      <a:pt x="94" y="69"/>
                    </a:cubicBezTo>
                    <a:close/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1" name="Freeform 160">
                <a:extLst>
                  <a:ext uri="{FF2B5EF4-FFF2-40B4-BE49-F238E27FC236}">
                    <a16:creationId xmlns:a16="http://schemas.microsoft.com/office/drawing/2014/main" id="{A0EE1B80-F623-4246-B052-53D798F4AC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1" y="2241"/>
                <a:ext cx="163" cy="230"/>
              </a:xfrm>
              <a:custGeom>
                <a:avLst/>
                <a:gdLst>
                  <a:gd name="T0" fmla="*/ 224 w 91"/>
                  <a:gd name="T1" fmla="*/ 831 h 121"/>
                  <a:gd name="T2" fmla="*/ 292 w 91"/>
                  <a:gd name="T3" fmla="*/ 679 h 121"/>
                  <a:gd name="T4" fmla="*/ 299 w 91"/>
                  <a:gd name="T5" fmla="*/ 48 h 121"/>
                  <a:gd name="T6" fmla="*/ 29 w 91"/>
                  <a:gd name="T7" fmla="*/ 441 h 121"/>
                  <a:gd name="T8" fmla="*/ 260 w 91"/>
                  <a:gd name="T9" fmla="*/ 241 h 121"/>
                  <a:gd name="T10" fmla="*/ 224 w 91"/>
                  <a:gd name="T11" fmla="*/ 831 h 1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121">
                    <a:moveTo>
                      <a:pt x="39" y="121"/>
                    </a:moveTo>
                    <a:cubicBezTo>
                      <a:pt x="39" y="121"/>
                      <a:pt x="47" y="107"/>
                      <a:pt x="51" y="99"/>
                    </a:cubicBezTo>
                    <a:cubicBezTo>
                      <a:pt x="54" y="91"/>
                      <a:pt x="91" y="18"/>
                      <a:pt x="52" y="7"/>
                    </a:cubicBezTo>
                    <a:cubicBezTo>
                      <a:pt x="24" y="0"/>
                      <a:pt x="0" y="39"/>
                      <a:pt x="5" y="64"/>
                    </a:cubicBezTo>
                    <a:cubicBezTo>
                      <a:pt x="8" y="51"/>
                      <a:pt x="23" y="25"/>
                      <a:pt x="45" y="35"/>
                    </a:cubicBezTo>
                    <a:cubicBezTo>
                      <a:pt x="66" y="46"/>
                      <a:pt x="46" y="114"/>
                      <a:pt x="39" y="12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2" name="Freeform 161">
                <a:extLst>
                  <a:ext uri="{FF2B5EF4-FFF2-40B4-BE49-F238E27FC236}">
                    <a16:creationId xmlns:a16="http://schemas.microsoft.com/office/drawing/2014/main" id="{F5C6A43E-EE48-457D-9B70-BDE6936C31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9" y="2195"/>
                <a:ext cx="88" cy="196"/>
              </a:xfrm>
              <a:custGeom>
                <a:avLst/>
                <a:gdLst>
                  <a:gd name="T0" fmla="*/ 284 w 49"/>
                  <a:gd name="T1" fmla="*/ 710 h 103"/>
                  <a:gd name="T2" fmla="*/ 255 w 49"/>
                  <a:gd name="T3" fmla="*/ 405 h 103"/>
                  <a:gd name="T4" fmla="*/ 190 w 49"/>
                  <a:gd name="T5" fmla="*/ 36 h 103"/>
                  <a:gd name="T6" fmla="*/ 74 w 49"/>
                  <a:gd name="T7" fmla="*/ 578 h 103"/>
                  <a:gd name="T8" fmla="*/ 151 w 49"/>
                  <a:gd name="T9" fmla="*/ 177 h 103"/>
                  <a:gd name="T10" fmla="*/ 284 w 49"/>
                  <a:gd name="T11" fmla="*/ 710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103">
                    <a:moveTo>
                      <a:pt x="49" y="103"/>
                    </a:moveTo>
                    <a:cubicBezTo>
                      <a:pt x="47" y="99"/>
                      <a:pt x="44" y="79"/>
                      <a:pt x="44" y="59"/>
                    </a:cubicBezTo>
                    <a:cubicBezTo>
                      <a:pt x="45" y="34"/>
                      <a:pt x="47" y="8"/>
                      <a:pt x="33" y="5"/>
                    </a:cubicBezTo>
                    <a:cubicBezTo>
                      <a:pt x="9" y="0"/>
                      <a:pt x="0" y="50"/>
                      <a:pt x="13" y="84"/>
                    </a:cubicBezTo>
                    <a:cubicBezTo>
                      <a:pt x="11" y="74"/>
                      <a:pt x="15" y="23"/>
                      <a:pt x="26" y="26"/>
                    </a:cubicBezTo>
                    <a:cubicBezTo>
                      <a:pt x="43" y="31"/>
                      <a:pt x="44" y="99"/>
                      <a:pt x="49" y="103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3" name="Freeform 162">
                <a:extLst>
                  <a:ext uri="{FF2B5EF4-FFF2-40B4-BE49-F238E27FC236}">
                    <a16:creationId xmlns:a16="http://schemas.microsoft.com/office/drawing/2014/main" id="{E2212361-8D62-4348-A07D-9A1806126D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7" y="2581"/>
                <a:ext cx="41" cy="50"/>
              </a:xfrm>
              <a:custGeom>
                <a:avLst/>
                <a:gdLst>
                  <a:gd name="T0" fmla="*/ 93 w 23"/>
                  <a:gd name="T1" fmla="*/ 185 h 26"/>
                  <a:gd name="T2" fmla="*/ 130 w 23"/>
                  <a:gd name="T3" fmla="*/ 100 h 26"/>
                  <a:gd name="T4" fmla="*/ 93 w 23"/>
                  <a:gd name="T5" fmla="*/ 18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6">
                    <a:moveTo>
                      <a:pt x="16" y="26"/>
                    </a:moveTo>
                    <a:cubicBezTo>
                      <a:pt x="0" y="8"/>
                      <a:pt x="15" y="0"/>
                      <a:pt x="23" y="14"/>
                    </a:cubicBezTo>
                    <a:cubicBezTo>
                      <a:pt x="19" y="13"/>
                      <a:pt x="13" y="14"/>
                      <a:pt x="16" y="2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4" name="Freeform 163">
                <a:extLst>
                  <a:ext uri="{FF2B5EF4-FFF2-40B4-BE49-F238E27FC236}">
                    <a16:creationId xmlns:a16="http://schemas.microsoft.com/office/drawing/2014/main" id="{63C02015-267B-4011-AD8F-68EA88F41C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3" y="2617"/>
                <a:ext cx="25" cy="31"/>
              </a:xfrm>
              <a:custGeom>
                <a:avLst/>
                <a:gdLst>
                  <a:gd name="T0" fmla="*/ 23 w 14"/>
                  <a:gd name="T1" fmla="*/ 116 h 16"/>
                  <a:gd name="T2" fmla="*/ 80 w 14"/>
                  <a:gd name="T3" fmla="*/ 64 h 16"/>
                  <a:gd name="T4" fmla="*/ 23 w 14"/>
                  <a:gd name="T5" fmla="*/ 1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4" y="16"/>
                    </a:moveTo>
                    <a:cubicBezTo>
                      <a:pt x="0" y="8"/>
                      <a:pt x="9" y="0"/>
                      <a:pt x="14" y="9"/>
                    </a:cubicBezTo>
                    <a:cubicBezTo>
                      <a:pt x="11" y="8"/>
                      <a:pt x="5" y="11"/>
                      <a:pt x="4" y="16"/>
                    </a:cubicBezTo>
                    <a:close/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5" name="Freeform 164">
                <a:extLst>
                  <a:ext uri="{FF2B5EF4-FFF2-40B4-BE49-F238E27FC236}">
                    <a16:creationId xmlns:a16="http://schemas.microsoft.com/office/drawing/2014/main" id="{055021B9-8D16-4371-8E8F-49D995A7F3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67" y="2594"/>
                <a:ext cx="32" cy="50"/>
              </a:xfrm>
              <a:custGeom>
                <a:avLst/>
                <a:gdLst>
                  <a:gd name="T0" fmla="*/ 85 w 18"/>
                  <a:gd name="T1" fmla="*/ 185 h 26"/>
                  <a:gd name="T2" fmla="*/ 0 w 18"/>
                  <a:gd name="T3" fmla="*/ 100 h 26"/>
                  <a:gd name="T4" fmla="*/ 85 w 18"/>
                  <a:gd name="T5" fmla="*/ 18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6">
                    <a:moveTo>
                      <a:pt x="15" y="26"/>
                    </a:moveTo>
                    <a:cubicBezTo>
                      <a:pt x="18" y="11"/>
                      <a:pt x="9" y="0"/>
                      <a:pt x="0" y="14"/>
                    </a:cubicBezTo>
                    <a:cubicBezTo>
                      <a:pt x="5" y="12"/>
                      <a:pt x="15" y="15"/>
                      <a:pt x="15" y="26"/>
                    </a:cubicBezTo>
                    <a:close/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6" name="Freeform 165">
                <a:extLst>
                  <a:ext uri="{FF2B5EF4-FFF2-40B4-BE49-F238E27FC236}">
                    <a16:creationId xmlns:a16="http://schemas.microsoft.com/office/drawing/2014/main" id="{AFBB6728-B362-4729-A41F-3CFB4970BA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7" y="2496"/>
                <a:ext cx="62" cy="43"/>
              </a:xfrm>
              <a:custGeom>
                <a:avLst/>
                <a:gdLst>
                  <a:gd name="T0" fmla="*/ 101 w 35"/>
                  <a:gd name="T1" fmla="*/ 150 h 23"/>
                  <a:gd name="T2" fmla="*/ 21 w 35"/>
                  <a:gd name="T3" fmla="*/ 97 h 23"/>
                  <a:gd name="T4" fmla="*/ 101 w 35"/>
                  <a:gd name="T5" fmla="*/ 21 h 23"/>
                  <a:gd name="T6" fmla="*/ 188 w 35"/>
                  <a:gd name="T7" fmla="*/ 0 h 23"/>
                  <a:gd name="T8" fmla="*/ 122 w 35"/>
                  <a:gd name="T9" fmla="*/ 52 h 23"/>
                  <a:gd name="T10" fmla="*/ 101 w 35"/>
                  <a:gd name="T11" fmla="*/ 15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3">
                    <a:moveTo>
                      <a:pt x="18" y="23"/>
                    </a:moveTo>
                    <a:cubicBezTo>
                      <a:pt x="18" y="23"/>
                      <a:pt x="8" y="22"/>
                      <a:pt x="4" y="15"/>
                    </a:cubicBezTo>
                    <a:cubicBezTo>
                      <a:pt x="0" y="7"/>
                      <a:pt x="7" y="1"/>
                      <a:pt x="18" y="3"/>
                    </a:cubicBezTo>
                    <a:cubicBezTo>
                      <a:pt x="26" y="4"/>
                      <a:pt x="34" y="6"/>
                      <a:pt x="34" y="0"/>
                    </a:cubicBezTo>
                    <a:cubicBezTo>
                      <a:pt x="35" y="4"/>
                      <a:pt x="27" y="8"/>
                      <a:pt x="22" y="8"/>
                    </a:cubicBezTo>
                    <a:cubicBezTo>
                      <a:pt x="14" y="7"/>
                      <a:pt x="4" y="15"/>
                      <a:pt x="18" y="23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7" name="Freeform 166">
                <a:extLst>
                  <a:ext uri="{FF2B5EF4-FFF2-40B4-BE49-F238E27FC236}">
                    <a16:creationId xmlns:a16="http://schemas.microsoft.com/office/drawing/2014/main" id="{7C400374-B501-4949-A919-CFD248B2A6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8" y="2558"/>
                <a:ext cx="21" cy="36"/>
              </a:xfrm>
              <a:custGeom>
                <a:avLst/>
                <a:gdLst>
                  <a:gd name="T0" fmla="*/ 65 w 12"/>
                  <a:gd name="T1" fmla="*/ 129 h 19"/>
                  <a:gd name="T2" fmla="*/ 0 w 12"/>
                  <a:gd name="T3" fmla="*/ 40 h 19"/>
                  <a:gd name="T4" fmla="*/ 58 w 12"/>
                  <a:gd name="T5" fmla="*/ 28 h 19"/>
                  <a:gd name="T6" fmla="*/ 37 w 12"/>
                  <a:gd name="T7" fmla="*/ 61 h 19"/>
                  <a:gd name="T8" fmla="*/ 65 w 12"/>
                  <a:gd name="T9" fmla="*/ 12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12" y="19"/>
                    </a:moveTo>
                    <a:cubicBezTo>
                      <a:pt x="12" y="19"/>
                      <a:pt x="1" y="12"/>
                      <a:pt x="0" y="6"/>
                    </a:cubicBezTo>
                    <a:cubicBezTo>
                      <a:pt x="0" y="0"/>
                      <a:pt x="1" y="0"/>
                      <a:pt x="11" y="4"/>
                    </a:cubicBezTo>
                    <a:cubicBezTo>
                      <a:pt x="8" y="5"/>
                      <a:pt x="6" y="5"/>
                      <a:pt x="7" y="9"/>
                    </a:cubicBezTo>
                    <a:cubicBezTo>
                      <a:pt x="8" y="14"/>
                      <a:pt x="12" y="19"/>
                      <a:pt x="12" y="19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8" name="Freeform 167">
                <a:extLst>
                  <a:ext uri="{FF2B5EF4-FFF2-40B4-BE49-F238E27FC236}">
                    <a16:creationId xmlns:a16="http://schemas.microsoft.com/office/drawing/2014/main" id="{4D2DC1E4-F613-445B-B7B6-E6DC860F28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98" y="2282"/>
                <a:ext cx="46" cy="96"/>
              </a:xfrm>
              <a:custGeom>
                <a:avLst/>
                <a:gdLst>
                  <a:gd name="T0" fmla="*/ 94 w 26"/>
                  <a:gd name="T1" fmla="*/ 346 h 50"/>
                  <a:gd name="T2" fmla="*/ 34 w 26"/>
                  <a:gd name="T3" fmla="*/ 15 h 50"/>
                  <a:gd name="T4" fmla="*/ 143 w 26"/>
                  <a:gd name="T5" fmla="*/ 353 h 50"/>
                  <a:gd name="T6" fmla="*/ 73 w 26"/>
                  <a:gd name="T7" fmla="*/ 200 h 50"/>
                  <a:gd name="T8" fmla="*/ 94 w 26"/>
                  <a:gd name="T9" fmla="*/ 346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0">
                    <a:moveTo>
                      <a:pt x="17" y="49"/>
                    </a:moveTo>
                    <a:cubicBezTo>
                      <a:pt x="7" y="33"/>
                      <a:pt x="0" y="0"/>
                      <a:pt x="6" y="2"/>
                    </a:cubicBezTo>
                    <a:cubicBezTo>
                      <a:pt x="12" y="4"/>
                      <a:pt x="18" y="39"/>
                      <a:pt x="26" y="50"/>
                    </a:cubicBezTo>
                    <a:cubicBezTo>
                      <a:pt x="20" y="41"/>
                      <a:pt x="16" y="28"/>
                      <a:pt x="13" y="28"/>
                    </a:cubicBezTo>
                    <a:cubicBezTo>
                      <a:pt x="10" y="28"/>
                      <a:pt x="14" y="44"/>
                      <a:pt x="17" y="49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39" name="Freeform 168">
                <a:extLst>
                  <a:ext uri="{FF2B5EF4-FFF2-40B4-BE49-F238E27FC236}">
                    <a16:creationId xmlns:a16="http://schemas.microsoft.com/office/drawing/2014/main" id="{40835FCB-853E-405D-A53D-EAFC3D5625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6" y="2286"/>
                <a:ext cx="50" cy="92"/>
              </a:xfrm>
              <a:custGeom>
                <a:avLst/>
                <a:gdLst>
                  <a:gd name="T0" fmla="*/ 154 w 28"/>
                  <a:gd name="T1" fmla="*/ 337 h 48"/>
                  <a:gd name="T2" fmla="*/ 143 w 28"/>
                  <a:gd name="T3" fmla="*/ 128 h 48"/>
                  <a:gd name="T4" fmla="*/ 68 w 28"/>
                  <a:gd name="T5" fmla="*/ 15 h 48"/>
                  <a:gd name="T6" fmla="*/ 16 w 28"/>
                  <a:gd name="T7" fmla="*/ 121 h 48"/>
                  <a:gd name="T8" fmla="*/ 86 w 28"/>
                  <a:gd name="T9" fmla="*/ 92 h 48"/>
                  <a:gd name="T10" fmla="*/ 154 w 28"/>
                  <a:gd name="T11" fmla="*/ 337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8">
                    <a:moveTo>
                      <a:pt x="27" y="48"/>
                    </a:moveTo>
                    <a:cubicBezTo>
                      <a:pt x="25" y="38"/>
                      <a:pt x="28" y="28"/>
                      <a:pt x="25" y="18"/>
                    </a:cubicBezTo>
                    <a:cubicBezTo>
                      <a:pt x="23" y="12"/>
                      <a:pt x="19" y="3"/>
                      <a:pt x="12" y="2"/>
                    </a:cubicBezTo>
                    <a:cubicBezTo>
                      <a:pt x="3" y="0"/>
                      <a:pt x="0" y="10"/>
                      <a:pt x="3" y="17"/>
                    </a:cubicBezTo>
                    <a:cubicBezTo>
                      <a:pt x="6" y="11"/>
                      <a:pt x="7" y="8"/>
                      <a:pt x="15" y="13"/>
                    </a:cubicBezTo>
                    <a:cubicBezTo>
                      <a:pt x="23" y="17"/>
                      <a:pt x="26" y="45"/>
                      <a:pt x="27" y="48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0" name="Freeform 169">
                <a:extLst>
                  <a:ext uri="{FF2B5EF4-FFF2-40B4-BE49-F238E27FC236}">
                    <a16:creationId xmlns:a16="http://schemas.microsoft.com/office/drawing/2014/main" id="{44AC82AF-05F1-4DF6-8B1F-1676E3319B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6" y="2452"/>
                <a:ext cx="39" cy="82"/>
              </a:xfrm>
              <a:custGeom>
                <a:avLst/>
                <a:gdLst>
                  <a:gd name="T0" fmla="*/ 110 w 22"/>
                  <a:gd name="T1" fmla="*/ 297 h 43"/>
                  <a:gd name="T2" fmla="*/ 89 w 22"/>
                  <a:gd name="T3" fmla="*/ 145 h 43"/>
                  <a:gd name="T4" fmla="*/ 85 w 22"/>
                  <a:gd name="T5" fmla="*/ 29 h 43"/>
                  <a:gd name="T6" fmla="*/ 0 w 22"/>
                  <a:gd name="T7" fmla="*/ 124 h 43"/>
                  <a:gd name="T8" fmla="*/ 57 w 22"/>
                  <a:gd name="T9" fmla="*/ 116 h 43"/>
                  <a:gd name="T10" fmla="*/ 110 w 22"/>
                  <a:gd name="T11" fmla="*/ 297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3">
                    <a:moveTo>
                      <a:pt x="20" y="43"/>
                    </a:moveTo>
                    <a:cubicBezTo>
                      <a:pt x="15" y="36"/>
                      <a:pt x="15" y="28"/>
                      <a:pt x="16" y="21"/>
                    </a:cubicBezTo>
                    <a:cubicBezTo>
                      <a:pt x="17" y="17"/>
                      <a:pt x="22" y="8"/>
                      <a:pt x="15" y="4"/>
                    </a:cubicBezTo>
                    <a:cubicBezTo>
                      <a:pt x="8" y="0"/>
                      <a:pt x="2" y="13"/>
                      <a:pt x="0" y="18"/>
                    </a:cubicBezTo>
                    <a:cubicBezTo>
                      <a:pt x="6" y="11"/>
                      <a:pt x="9" y="13"/>
                      <a:pt x="10" y="17"/>
                    </a:cubicBezTo>
                    <a:cubicBezTo>
                      <a:pt x="11" y="20"/>
                      <a:pt x="13" y="39"/>
                      <a:pt x="20" y="43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1" name="Freeform 170">
                <a:extLst>
                  <a:ext uri="{FF2B5EF4-FFF2-40B4-BE49-F238E27FC236}">
                    <a16:creationId xmlns:a16="http://schemas.microsoft.com/office/drawing/2014/main" id="{6B76B1FA-902E-405C-B7B7-7A13C0F8BA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60" y="2301"/>
                <a:ext cx="38" cy="59"/>
              </a:xfrm>
              <a:custGeom>
                <a:avLst/>
                <a:gdLst>
                  <a:gd name="T0" fmla="*/ 45 w 21"/>
                  <a:gd name="T1" fmla="*/ 0 h 31"/>
                  <a:gd name="T2" fmla="*/ 36 w 21"/>
                  <a:gd name="T3" fmla="*/ 55 h 31"/>
                  <a:gd name="T4" fmla="*/ 24 w 21"/>
                  <a:gd name="T5" fmla="*/ 105 h 31"/>
                  <a:gd name="T6" fmla="*/ 0 w 21"/>
                  <a:gd name="T7" fmla="*/ 213 h 31"/>
                  <a:gd name="T8" fmla="*/ 24 w 21"/>
                  <a:gd name="T9" fmla="*/ 137 h 31"/>
                  <a:gd name="T10" fmla="*/ 65 w 21"/>
                  <a:gd name="T11" fmla="*/ 97 h 31"/>
                  <a:gd name="T12" fmla="*/ 78 w 21"/>
                  <a:gd name="T13" fmla="*/ 200 h 31"/>
                  <a:gd name="T14" fmla="*/ 101 w 21"/>
                  <a:gd name="T15" fmla="*/ 137 h 31"/>
                  <a:gd name="T16" fmla="*/ 125 w 21"/>
                  <a:gd name="T17" fmla="*/ 76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1">
                    <a:moveTo>
                      <a:pt x="8" y="0"/>
                    </a:moveTo>
                    <a:cubicBezTo>
                      <a:pt x="7" y="3"/>
                      <a:pt x="6" y="5"/>
                      <a:pt x="6" y="8"/>
                    </a:cubicBezTo>
                    <a:cubicBezTo>
                      <a:pt x="5" y="10"/>
                      <a:pt x="4" y="13"/>
                      <a:pt x="4" y="15"/>
                    </a:cubicBezTo>
                    <a:cubicBezTo>
                      <a:pt x="2" y="20"/>
                      <a:pt x="2" y="27"/>
                      <a:pt x="0" y="31"/>
                    </a:cubicBezTo>
                    <a:cubicBezTo>
                      <a:pt x="0" y="28"/>
                      <a:pt x="2" y="23"/>
                      <a:pt x="4" y="20"/>
                    </a:cubicBezTo>
                    <a:cubicBezTo>
                      <a:pt x="5" y="18"/>
                      <a:pt x="8" y="13"/>
                      <a:pt x="11" y="14"/>
                    </a:cubicBezTo>
                    <a:cubicBezTo>
                      <a:pt x="17" y="15"/>
                      <a:pt x="14" y="26"/>
                      <a:pt x="13" y="29"/>
                    </a:cubicBezTo>
                    <a:cubicBezTo>
                      <a:pt x="15" y="26"/>
                      <a:pt x="16" y="23"/>
                      <a:pt x="17" y="20"/>
                    </a:cubicBezTo>
                    <a:cubicBezTo>
                      <a:pt x="19" y="17"/>
                      <a:pt x="19" y="14"/>
                      <a:pt x="21" y="1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2" name="Freeform 171">
                <a:extLst>
                  <a:ext uri="{FF2B5EF4-FFF2-40B4-BE49-F238E27FC236}">
                    <a16:creationId xmlns:a16="http://schemas.microsoft.com/office/drawing/2014/main" id="{F4F19DB0-2253-41AD-BF91-B7F94C9B67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69" y="2296"/>
                <a:ext cx="23" cy="32"/>
              </a:xfrm>
              <a:custGeom>
                <a:avLst/>
                <a:gdLst>
                  <a:gd name="T0" fmla="*/ 73 w 13"/>
                  <a:gd name="T1" fmla="*/ 45 h 17"/>
                  <a:gd name="T2" fmla="*/ 16 w 13"/>
                  <a:gd name="T3" fmla="*/ 21 h 17"/>
                  <a:gd name="T4" fmla="*/ 73 w 13"/>
                  <a:gd name="T5" fmla="*/ 6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7"/>
                    </a:moveTo>
                    <a:cubicBezTo>
                      <a:pt x="12" y="4"/>
                      <a:pt x="5" y="0"/>
                      <a:pt x="3" y="3"/>
                    </a:cubicBezTo>
                    <a:cubicBezTo>
                      <a:pt x="0" y="8"/>
                      <a:pt x="12" y="17"/>
                      <a:pt x="13" y="1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3" name="Freeform 172">
                <a:extLst>
                  <a:ext uri="{FF2B5EF4-FFF2-40B4-BE49-F238E27FC236}">
                    <a16:creationId xmlns:a16="http://schemas.microsoft.com/office/drawing/2014/main" id="{567DB581-FB57-43A6-BE78-5E1D430B15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89" y="2345"/>
                <a:ext cx="19" cy="36"/>
              </a:xfrm>
              <a:custGeom>
                <a:avLst/>
                <a:gdLst>
                  <a:gd name="T0" fmla="*/ 29 w 11"/>
                  <a:gd name="T1" fmla="*/ 0 h 19"/>
                  <a:gd name="T2" fmla="*/ 16 w 11"/>
                  <a:gd name="T3" fmla="*/ 47 h 19"/>
                  <a:gd name="T4" fmla="*/ 0 w 11"/>
                  <a:gd name="T5" fmla="*/ 116 h 19"/>
                  <a:gd name="T6" fmla="*/ 16 w 11"/>
                  <a:gd name="T7" fmla="*/ 100 h 19"/>
                  <a:gd name="T8" fmla="*/ 28 w 11"/>
                  <a:gd name="T9" fmla="*/ 129 h 19"/>
                  <a:gd name="T10" fmla="*/ 41 w 11"/>
                  <a:gd name="T11" fmla="*/ 89 h 19"/>
                  <a:gd name="T12" fmla="*/ 50 w 11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9">
                    <a:moveTo>
                      <a:pt x="6" y="0"/>
                    </a:moveTo>
                    <a:cubicBezTo>
                      <a:pt x="5" y="2"/>
                      <a:pt x="4" y="5"/>
                      <a:pt x="3" y="7"/>
                    </a:cubicBezTo>
                    <a:cubicBezTo>
                      <a:pt x="2" y="10"/>
                      <a:pt x="1" y="14"/>
                      <a:pt x="0" y="17"/>
                    </a:cubicBezTo>
                    <a:cubicBezTo>
                      <a:pt x="1" y="16"/>
                      <a:pt x="2" y="15"/>
                      <a:pt x="3" y="15"/>
                    </a:cubicBezTo>
                    <a:cubicBezTo>
                      <a:pt x="5" y="16"/>
                      <a:pt x="5" y="18"/>
                      <a:pt x="5" y="19"/>
                    </a:cubicBezTo>
                    <a:cubicBezTo>
                      <a:pt x="7" y="19"/>
                      <a:pt x="7" y="15"/>
                      <a:pt x="8" y="13"/>
                    </a:cubicBezTo>
                    <a:cubicBezTo>
                      <a:pt x="9" y="9"/>
                      <a:pt x="11" y="5"/>
                      <a:pt x="1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4" name="Freeform 173">
                <a:extLst>
                  <a:ext uri="{FF2B5EF4-FFF2-40B4-BE49-F238E27FC236}">
                    <a16:creationId xmlns:a16="http://schemas.microsoft.com/office/drawing/2014/main" id="{44245A27-B1DE-4E81-ADAB-78577D3FA7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1" y="2292"/>
                <a:ext cx="16" cy="30"/>
              </a:xfrm>
              <a:custGeom>
                <a:avLst/>
                <a:gdLst>
                  <a:gd name="T0" fmla="*/ 0 w 9"/>
                  <a:gd name="T1" fmla="*/ 81 h 16"/>
                  <a:gd name="T2" fmla="*/ 37 w 9"/>
                  <a:gd name="T3" fmla="*/ 105 h 16"/>
                  <a:gd name="T4" fmla="*/ 50 w 9"/>
                  <a:gd name="T5" fmla="*/ 39 h 16"/>
                  <a:gd name="T6" fmla="*/ 44 w 9"/>
                  <a:gd name="T7" fmla="*/ 8 h 16"/>
                  <a:gd name="T8" fmla="*/ 12 w 9"/>
                  <a:gd name="T9" fmla="*/ 28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0" y="12"/>
                    </a:moveTo>
                    <a:cubicBezTo>
                      <a:pt x="0" y="7"/>
                      <a:pt x="7" y="12"/>
                      <a:pt x="7" y="16"/>
                    </a:cubicBezTo>
                    <a:cubicBezTo>
                      <a:pt x="8" y="13"/>
                      <a:pt x="8" y="9"/>
                      <a:pt x="9" y="6"/>
                    </a:cubicBezTo>
                    <a:cubicBezTo>
                      <a:pt x="9" y="5"/>
                      <a:pt x="9" y="2"/>
                      <a:pt x="8" y="1"/>
                    </a:cubicBezTo>
                    <a:cubicBezTo>
                      <a:pt x="6" y="0"/>
                      <a:pt x="3" y="3"/>
                      <a:pt x="2" y="4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5" name="Freeform 174">
                <a:extLst>
                  <a:ext uri="{FF2B5EF4-FFF2-40B4-BE49-F238E27FC236}">
                    <a16:creationId xmlns:a16="http://schemas.microsoft.com/office/drawing/2014/main" id="{1AF51AC9-9619-47DA-85AE-6E1BF89B8D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60" y="2296"/>
                <a:ext cx="14" cy="30"/>
              </a:xfrm>
              <a:custGeom>
                <a:avLst/>
                <a:gdLst>
                  <a:gd name="T0" fmla="*/ 0 w 8"/>
                  <a:gd name="T1" fmla="*/ 28 h 16"/>
                  <a:gd name="T2" fmla="*/ 21 w 8"/>
                  <a:gd name="T3" fmla="*/ 105 h 16"/>
                  <a:gd name="T4" fmla="*/ 28 w 8"/>
                  <a:gd name="T5" fmla="*/ 68 h 16"/>
                  <a:gd name="T6" fmla="*/ 33 w 8"/>
                  <a:gd name="T7" fmla="*/ 39 h 16"/>
                  <a:gd name="T8" fmla="*/ 44 w 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0" y="4"/>
                    </a:moveTo>
                    <a:cubicBezTo>
                      <a:pt x="6" y="4"/>
                      <a:pt x="4" y="13"/>
                      <a:pt x="4" y="16"/>
                    </a:cubicBezTo>
                    <a:cubicBezTo>
                      <a:pt x="4" y="14"/>
                      <a:pt x="5" y="12"/>
                      <a:pt x="5" y="10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7" y="4"/>
                      <a:pt x="8" y="2"/>
                      <a:pt x="8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6" name="Freeform 175">
                <a:extLst>
                  <a:ext uri="{FF2B5EF4-FFF2-40B4-BE49-F238E27FC236}">
                    <a16:creationId xmlns:a16="http://schemas.microsoft.com/office/drawing/2014/main" id="{48678B78-A884-4060-8613-2F0B2A5B66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90" y="2328"/>
                <a:ext cx="13" cy="36"/>
              </a:xfrm>
              <a:custGeom>
                <a:avLst/>
                <a:gdLst>
                  <a:gd name="T0" fmla="*/ 20 w 7"/>
                  <a:gd name="T1" fmla="*/ 0 h 19"/>
                  <a:gd name="T2" fmla="*/ 13 w 7"/>
                  <a:gd name="T3" fmla="*/ 68 h 19"/>
                  <a:gd name="T4" fmla="*/ 0 w 7"/>
                  <a:gd name="T5" fmla="*/ 129 h 19"/>
                  <a:gd name="T6" fmla="*/ 45 w 7"/>
                  <a:gd name="T7" fmla="*/ 3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3" y="0"/>
                    </a:moveTo>
                    <a:cubicBezTo>
                      <a:pt x="3" y="3"/>
                      <a:pt x="3" y="7"/>
                      <a:pt x="2" y="10"/>
                    </a:cubicBezTo>
                    <a:cubicBezTo>
                      <a:pt x="1" y="12"/>
                      <a:pt x="1" y="17"/>
                      <a:pt x="0" y="19"/>
                    </a:cubicBezTo>
                    <a:cubicBezTo>
                      <a:pt x="3" y="16"/>
                      <a:pt x="4" y="9"/>
                      <a:pt x="7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7" name="Freeform 176">
                <a:extLst>
                  <a:ext uri="{FF2B5EF4-FFF2-40B4-BE49-F238E27FC236}">
                    <a16:creationId xmlns:a16="http://schemas.microsoft.com/office/drawing/2014/main" id="{34278708-99BE-4D01-903B-E1365A8220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39" y="2438"/>
                <a:ext cx="35" cy="40"/>
              </a:xfrm>
              <a:custGeom>
                <a:avLst/>
                <a:gdLst>
                  <a:gd name="T0" fmla="*/ 0 w 20"/>
                  <a:gd name="T1" fmla="*/ 105 h 21"/>
                  <a:gd name="T2" fmla="*/ 33 w 20"/>
                  <a:gd name="T3" fmla="*/ 36 h 21"/>
                  <a:gd name="T4" fmla="*/ 70 w 20"/>
                  <a:gd name="T5" fmla="*/ 8 h 21"/>
                  <a:gd name="T6" fmla="*/ 58 w 20"/>
                  <a:gd name="T7" fmla="*/ 145 h 21"/>
                  <a:gd name="T8" fmla="*/ 49 w 20"/>
                  <a:gd name="T9" fmla="*/ 61 h 21"/>
                  <a:gd name="T10" fmla="*/ 21 w 20"/>
                  <a:gd name="T11" fmla="*/ 84 h 21"/>
                  <a:gd name="T12" fmla="*/ 0 w 20"/>
                  <a:gd name="T13" fmla="*/ 10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1">
                    <a:moveTo>
                      <a:pt x="0" y="15"/>
                    </a:moveTo>
                    <a:cubicBezTo>
                      <a:pt x="2" y="12"/>
                      <a:pt x="3" y="8"/>
                      <a:pt x="6" y="5"/>
                    </a:cubicBezTo>
                    <a:cubicBezTo>
                      <a:pt x="7" y="3"/>
                      <a:pt x="11" y="0"/>
                      <a:pt x="13" y="1"/>
                    </a:cubicBezTo>
                    <a:cubicBezTo>
                      <a:pt x="20" y="6"/>
                      <a:pt x="11" y="17"/>
                      <a:pt x="11" y="21"/>
                    </a:cubicBezTo>
                    <a:cubicBezTo>
                      <a:pt x="11" y="19"/>
                      <a:pt x="15" y="8"/>
                      <a:pt x="9" y="9"/>
                    </a:cubicBezTo>
                    <a:cubicBezTo>
                      <a:pt x="7" y="9"/>
                      <a:pt x="5" y="11"/>
                      <a:pt x="4" y="12"/>
                    </a:cubicBezTo>
                    <a:cubicBezTo>
                      <a:pt x="2" y="13"/>
                      <a:pt x="1" y="14"/>
                      <a:pt x="0" y="1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8" name="Freeform 177">
                <a:extLst>
                  <a:ext uri="{FF2B5EF4-FFF2-40B4-BE49-F238E27FC236}">
                    <a16:creationId xmlns:a16="http://schemas.microsoft.com/office/drawing/2014/main" id="{E47BE33F-C67A-434B-BA21-E099691012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2" y="2526"/>
                <a:ext cx="20" cy="34"/>
              </a:xfrm>
              <a:custGeom>
                <a:avLst/>
                <a:gdLst>
                  <a:gd name="T0" fmla="*/ 0 w 11"/>
                  <a:gd name="T1" fmla="*/ 68 h 18"/>
                  <a:gd name="T2" fmla="*/ 60 w 11"/>
                  <a:gd name="T3" fmla="*/ 40 h 18"/>
                  <a:gd name="T4" fmla="*/ 16 w 11"/>
                  <a:gd name="T5" fmla="*/ 121 h 18"/>
                  <a:gd name="T6" fmla="*/ 44 w 11"/>
                  <a:gd name="T7" fmla="*/ 60 h 18"/>
                  <a:gd name="T8" fmla="*/ 13 w 11"/>
                  <a:gd name="T9" fmla="*/ 6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0" y="10"/>
                    </a:moveTo>
                    <a:cubicBezTo>
                      <a:pt x="2" y="9"/>
                      <a:pt x="9" y="0"/>
                      <a:pt x="10" y="6"/>
                    </a:cubicBezTo>
                    <a:cubicBezTo>
                      <a:pt x="11" y="12"/>
                      <a:pt x="5" y="14"/>
                      <a:pt x="3" y="18"/>
                    </a:cubicBezTo>
                    <a:cubicBezTo>
                      <a:pt x="5" y="15"/>
                      <a:pt x="8" y="10"/>
                      <a:pt x="7" y="9"/>
                    </a:cubicBezTo>
                    <a:cubicBezTo>
                      <a:pt x="5" y="7"/>
                      <a:pt x="3" y="8"/>
                      <a:pt x="2" y="10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49" name="Freeform 178">
                <a:extLst>
                  <a:ext uri="{FF2B5EF4-FFF2-40B4-BE49-F238E27FC236}">
                    <a16:creationId xmlns:a16="http://schemas.microsoft.com/office/drawing/2014/main" id="{F705FF52-E405-48FC-BED7-BF02B7D02D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16" y="2549"/>
                <a:ext cx="16" cy="19"/>
              </a:xfrm>
              <a:custGeom>
                <a:avLst/>
                <a:gdLst>
                  <a:gd name="T0" fmla="*/ 0 w 9"/>
                  <a:gd name="T1" fmla="*/ 61 h 10"/>
                  <a:gd name="T2" fmla="*/ 36 w 9"/>
                  <a:gd name="T3" fmla="*/ 8 h 10"/>
                  <a:gd name="T4" fmla="*/ 28 w 9"/>
                  <a:gd name="T5" fmla="*/ 68 h 10"/>
                  <a:gd name="T6" fmla="*/ 28 w 9"/>
                  <a:gd name="T7" fmla="*/ 36 h 10"/>
                  <a:gd name="T8" fmla="*/ 7 w 9"/>
                  <a:gd name="T9" fmla="*/ 4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9"/>
                    </a:moveTo>
                    <a:cubicBezTo>
                      <a:pt x="0" y="6"/>
                      <a:pt x="3" y="0"/>
                      <a:pt x="6" y="1"/>
                    </a:cubicBezTo>
                    <a:cubicBezTo>
                      <a:pt x="9" y="3"/>
                      <a:pt x="5" y="9"/>
                      <a:pt x="5" y="10"/>
                    </a:cubicBezTo>
                    <a:cubicBezTo>
                      <a:pt x="5" y="9"/>
                      <a:pt x="6" y="6"/>
                      <a:pt x="5" y="5"/>
                    </a:cubicBezTo>
                    <a:cubicBezTo>
                      <a:pt x="4" y="3"/>
                      <a:pt x="1" y="5"/>
                      <a:pt x="1" y="6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0" name="Freeform 179">
                <a:extLst>
                  <a:ext uri="{FF2B5EF4-FFF2-40B4-BE49-F238E27FC236}">
                    <a16:creationId xmlns:a16="http://schemas.microsoft.com/office/drawing/2014/main" id="{018999F1-5E06-45B8-B38F-CDBAEED8DC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7" y="2446"/>
                <a:ext cx="30" cy="63"/>
              </a:xfrm>
              <a:custGeom>
                <a:avLst/>
                <a:gdLst>
                  <a:gd name="T0" fmla="*/ 94 w 17"/>
                  <a:gd name="T1" fmla="*/ 153 h 33"/>
                  <a:gd name="T2" fmla="*/ 49 w 17"/>
                  <a:gd name="T3" fmla="*/ 29 h 33"/>
                  <a:gd name="T4" fmla="*/ 16 w 17"/>
                  <a:gd name="T5" fmla="*/ 8 h 33"/>
                  <a:gd name="T6" fmla="*/ 34 w 17"/>
                  <a:gd name="T7" fmla="*/ 124 h 33"/>
                  <a:gd name="T8" fmla="*/ 81 w 17"/>
                  <a:gd name="T9" fmla="*/ 229 h 33"/>
                  <a:gd name="T10" fmla="*/ 44 w 17"/>
                  <a:gd name="T11" fmla="*/ 76 h 33"/>
                  <a:gd name="T12" fmla="*/ 94 w 17"/>
                  <a:gd name="T13" fmla="*/ 153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3">
                    <a:moveTo>
                      <a:pt x="17" y="22"/>
                    </a:moveTo>
                    <a:cubicBezTo>
                      <a:pt x="14" y="15"/>
                      <a:pt x="11" y="7"/>
                      <a:pt x="9" y="4"/>
                    </a:cubicBezTo>
                    <a:cubicBezTo>
                      <a:pt x="7" y="1"/>
                      <a:pt x="5" y="0"/>
                      <a:pt x="3" y="1"/>
                    </a:cubicBezTo>
                    <a:cubicBezTo>
                      <a:pt x="2" y="2"/>
                      <a:pt x="0" y="7"/>
                      <a:pt x="6" y="18"/>
                    </a:cubicBezTo>
                    <a:cubicBezTo>
                      <a:pt x="12" y="29"/>
                      <a:pt x="15" y="33"/>
                      <a:pt x="15" y="33"/>
                    </a:cubicBezTo>
                    <a:cubicBezTo>
                      <a:pt x="13" y="27"/>
                      <a:pt x="6" y="11"/>
                      <a:pt x="8" y="11"/>
                    </a:cubicBezTo>
                    <a:cubicBezTo>
                      <a:pt x="10" y="11"/>
                      <a:pt x="16" y="20"/>
                      <a:pt x="17" y="22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1" name="Freeform 180">
                <a:extLst>
                  <a:ext uri="{FF2B5EF4-FFF2-40B4-BE49-F238E27FC236}">
                    <a16:creationId xmlns:a16="http://schemas.microsoft.com/office/drawing/2014/main" id="{98FABC8F-B9C1-464D-B4E6-6AEDCE2FD5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62" y="2241"/>
                <a:ext cx="18" cy="47"/>
              </a:xfrm>
              <a:custGeom>
                <a:avLst/>
                <a:gdLst>
                  <a:gd name="T0" fmla="*/ 29 w 10"/>
                  <a:gd name="T1" fmla="*/ 21 h 25"/>
                  <a:gd name="T2" fmla="*/ 7 w 10"/>
                  <a:gd name="T3" fmla="*/ 81 h 25"/>
                  <a:gd name="T4" fmla="*/ 0 w 10"/>
                  <a:gd name="T5" fmla="*/ 165 h 25"/>
                  <a:gd name="T6" fmla="*/ 13 w 10"/>
                  <a:gd name="T7" fmla="*/ 113 h 25"/>
                  <a:gd name="T8" fmla="*/ 16 w 10"/>
                  <a:gd name="T9" fmla="*/ 137 h 25"/>
                  <a:gd name="T10" fmla="*/ 16 w 10"/>
                  <a:gd name="T11" fmla="*/ 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5">
                    <a:moveTo>
                      <a:pt x="5" y="3"/>
                    </a:moveTo>
                    <a:cubicBezTo>
                      <a:pt x="2" y="0"/>
                      <a:pt x="1" y="10"/>
                      <a:pt x="1" y="12"/>
                    </a:cubicBezTo>
                    <a:cubicBezTo>
                      <a:pt x="1" y="16"/>
                      <a:pt x="0" y="21"/>
                      <a:pt x="0" y="25"/>
                    </a:cubicBezTo>
                    <a:cubicBezTo>
                      <a:pt x="1" y="22"/>
                      <a:pt x="1" y="19"/>
                      <a:pt x="2" y="17"/>
                    </a:cubicBezTo>
                    <a:cubicBezTo>
                      <a:pt x="4" y="18"/>
                      <a:pt x="3" y="20"/>
                      <a:pt x="3" y="21"/>
                    </a:cubicBezTo>
                    <a:cubicBezTo>
                      <a:pt x="4" y="18"/>
                      <a:pt x="10" y="2"/>
                      <a:pt x="3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2" name="Freeform 181">
                <a:extLst>
                  <a:ext uri="{FF2B5EF4-FFF2-40B4-BE49-F238E27FC236}">
                    <a16:creationId xmlns:a16="http://schemas.microsoft.com/office/drawing/2014/main" id="{0D8B366C-1A64-4352-B484-59B672CA02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5" y="2239"/>
                <a:ext cx="20" cy="55"/>
              </a:xfrm>
              <a:custGeom>
                <a:avLst/>
                <a:gdLst>
                  <a:gd name="T0" fmla="*/ 65 w 11"/>
                  <a:gd name="T1" fmla="*/ 15 h 29"/>
                  <a:gd name="T2" fmla="*/ 13 w 11"/>
                  <a:gd name="T3" fmla="*/ 197 h 29"/>
                  <a:gd name="T4" fmla="*/ 13 w 11"/>
                  <a:gd name="T5" fmla="*/ 76 h 29"/>
                  <a:gd name="T6" fmla="*/ 13 w 11"/>
                  <a:gd name="T7" fmla="*/ 28 h 29"/>
                  <a:gd name="T8" fmla="*/ 36 w 11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9">
                    <a:moveTo>
                      <a:pt x="11" y="2"/>
                    </a:moveTo>
                    <a:cubicBezTo>
                      <a:pt x="0" y="2"/>
                      <a:pt x="8" y="24"/>
                      <a:pt x="2" y="29"/>
                    </a:cubicBezTo>
                    <a:cubicBezTo>
                      <a:pt x="2" y="25"/>
                      <a:pt x="2" y="15"/>
                      <a:pt x="2" y="11"/>
                    </a:cubicBezTo>
                    <a:cubicBezTo>
                      <a:pt x="2" y="9"/>
                      <a:pt x="1" y="6"/>
                      <a:pt x="2" y="4"/>
                    </a:cubicBezTo>
                    <a:cubicBezTo>
                      <a:pt x="2" y="2"/>
                      <a:pt x="4" y="2"/>
                      <a:pt x="6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3" name="Freeform 182">
                <a:extLst>
                  <a:ext uri="{FF2B5EF4-FFF2-40B4-BE49-F238E27FC236}">
                    <a16:creationId xmlns:a16="http://schemas.microsoft.com/office/drawing/2014/main" id="{AAF7E12D-0713-4EA2-A37B-BD94B6B5CB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69" y="2242"/>
                <a:ext cx="16" cy="67"/>
              </a:xfrm>
              <a:custGeom>
                <a:avLst/>
                <a:gdLst>
                  <a:gd name="T0" fmla="*/ 37 w 9"/>
                  <a:gd name="T1" fmla="*/ 48 h 35"/>
                  <a:gd name="T2" fmla="*/ 12 w 9"/>
                  <a:gd name="T3" fmla="*/ 232 h 35"/>
                  <a:gd name="T4" fmla="*/ 21 w 9"/>
                  <a:gd name="T5" fmla="*/ 191 h 35"/>
                  <a:gd name="T6" fmla="*/ 21 w 9"/>
                  <a:gd name="T7" fmla="*/ 132 h 35"/>
                  <a:gd name="T8" fmla="*/ 28 w 9"/>
                  <a:gd name="T9" fmla="*/ 84 h 35"/>
                  <a:gd name="T10" fmla="*/ 0 w 9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5">
                    <a:moveTo>
                      <a:pt x="7" y="7"/>
                    </a:moveTo>
                    <a:cubicBezTo>
                      <a:pt x="5" y="15"/>
                      <a:pt x="9" y="35"/>
                      <a:pt x="2" y="33"/>
                    </a:cubicBezTo>
                    <a:cubicBezTo>
                      <a:pt x="3" y="31"/>
                      <a:pt x="4" y="30"/>
                      <a:pt x="4" y="27"/>
                    </a:cubicBezTo>
                    <a:cubicBezTo>
                      <a:pt x="4" y="25"/>
                      <a:pt x="4" y="22"/>
                      <a:pt x="4" y="19"/>
                    </a:cubicBezTo>
                    <a:cubicBezTo>
                      <a:pt x="4" y="17"/>
                      <a:pt x="5" y="14"/>
                      <a:pt x="5" y="12"/>
                    </a:cubicBezTo>
                    <a:cubicBezTo>
                      <a:pt x="4" y="9"/>
                      <a:pt x="2" y="3"/>
                      <a:pt x="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4" name="Freeform 183">
                <a:extLst>
                  <a:ext uri="{FF2B5EF4-FFF2-40B4-BE49-F238E27FC236}">
                    <a16:creationId xmlns:a16="http://schemas.microsoft.com/office/drawing/2014/main" id="{0BF61745-31F9-48D0-A959-BD460A67C1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80" y="2258"/>
                <a:ext cx="11" cy="26"/>
              </a:xfrm>
              <a:custGeom>
                <a:avLst/>
                <a:gdLst>
                  <a:gd name="T0" fmla="*/ 24 w 6"/>
                  <a:gd name="T1" fmla="*/ 89 h 14"/>
                  <a:gd name="T2" fmla="*/ 7 w 6"/>
                  <a:gd name="T3" fmla="*/ 89 h 14"/>
                  <a:gd name="T4" fmla="*/ 7 w 6"/>
                  <a:gd name="T5" fmla="*/ 65 h 14"/>
                  <a:gd name="T6" fmla="*/ 7 w 6"/>
                  <a:gd name="T7" fmla="*/ 37 h 14"/>
                  <a:gd name="T8" fmla="*/ 7 w 6"/>
                  <a:gd name="T9" fmla="*/ 13 h 14"/>
                  <a:gd name="T10" fmla="*/ 37 w 6"/>
                  <a:gd name="T11" fmla="*/ 52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4">
                    <a:moveTo>
                      <a:pt x="4" y="14"/>
                    </a:moveTo>
                    <a:cubicBezTo>
                      <a:pt x="3" y="11"/>
                      <a:pt x="1" y="12"/>
                      <a:pt x="1" y="14"/>
                    </a:cubicBezTo>
                    <a:cubicBezTo>
                      <a:pt x="0" y="13"/>
                      <a:pt x="1" y="12"/>
                      <a:pt x="1" y="10"/>
                    </a:cubicBezTo>
                    <a:cubicBezTo>
                      <a:pt x="1" y="9"/>
                      <a:pt x="1" y="7"/>
                      <a:pt x="1" y="6"/>
                    </a:cubicBezTo>
                    <a:cubicBezTo>
                      <a:pt x="1" y="5"/>
                      <a:pt x="0" y="2"/>
                      <a:pt x="1" y="2"/>
                    </a:cubicBezTo>
                    <a:cubicBezTo>
                      <a:pt x="2" y="0"/>
                      <a:pt x="6" y="6"/>
                      <a:pt x="6" y="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5" name="Freeform 184">
                <a:extLst>
                  <a:ext uri="{FF2B5EF4-FFF2-40B4-BE49-F238E27FC236}">
                    <a16:creationId xmlns:a16="http://schemas.microsoft.com/office/drawing/2014/main" id="{4FCEF20D-230E-400E-9843-6618F81B9B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1" y="2246"/>
                <a:ext cx="11" cy="12"/>
              </a:xfrm>
              <a:custGeom>
                <a:avLst/>
                <a:gdLst>
                  <a:gd name="T0" fmla="*/ 24 w 6"/>
                  <a:gd name="T1" fmla="*/ 48 h 6"/>
                  <a:gd name="T2" fmla="*/ 0 w 6"/>
                  <a:gd name="T3" fmla="*/ 40 h 6"/>
                  <a:gd name="T4" fmla="*/ 20 w 6"/>
                  <a:gd name="T5" fmla="*/ 0 h 6"/>
                  <a:gd name="T6" fmla="*/ 24 w 6"/>
                  <a:gd name="T7" fmla="*/ 4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4" y="4"/>
                      <a:pt x="1" y="3"/>
                      <a:pt x="0" y="5"/>
                    </a:cubicBezTo>
                    <a:cubicBezTo>
                      <a:pt x="1" y="4"/>
                      <a:pt x="1" y="0"/>
                      <a:pt x="3" y="0"/>
                    </a:cubicBezTo>
                    <a:cubicBezTo>
                      <a:pt x="6" y="0"/>
                      <a:pt x="5" y="3"/>
                      <a:pt x="4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6" name="Freeform 185">
                <a:extLst>
                  <a:ext uri="{FF2B5EF4-FFF2-40B4-BE49-F238E27FC236}">
                    <a16:creationId xmlns:a16="http://schemas.microsoft.com/office/drawing/2014/main" id="{5E43C1F6-0296-4E71-8B69-13E32A1E22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2" y="2336"/>
                <a:ext cx="36" cy="76"/>
              </a:xfrm>
              <a:custGeom>
                <a:avLst/>
                <a:gdLst>
                  <a:gd name="T0" fmla="*/ 0 w 20"/>
                  <a:gd name="T1" fmla="*/ 274 h 40"/>
                  <a:gd name="T2" fmla="*/ 81 w 20"/>
                  <a:gd name="T3" fmla="*/ 48 h 40"/>
                  <a:gd name="T4" fmla="*/ 110 w 20"/>
                  <a:gd name="T5" fmla="*/ 55 h 40"/>
                  <a:gd name="T6" fmla="*/ 65 w 20"/>
                  <a:gd name="T7" fmla="*/ 253 h 40"/>
                  <a:gd name="T8" fmla="*/ 72 w 20"/>
                  <a:gd name="T9" fmla="*/ 129 h 40"/>
                  <a:gd name="T10" fmla="*/ 0 w 20"/>
                  <a:gd name="T11" fmla="*/ 274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0">
                    <a:moveTo>
                      <a:pt x="0" y="40"/>
                    </a:moveTo>
                    <a:cubicBezTo>
                      <a:pt x="3" y="32"/>
                      <a:pt x="12" y="11"/>
                      <a:pt x="14" y="7"/>
                    </a:cubicBezTo>
                    <a:cubicBezTo>
                      <a:pt x="16" y="3"/>
                      <a:pt x="20" y="0"/>
                      <a:pt x="19" y="8"/>
                    </a:cubicBezTo>
                    <a:cubicBezTo>
                      <a:pt x="17" y="16"/>
                      <a:pt x="11" y="36"/>
                      <a:pt x="11" y="37"/>
                    </a:cubicBezTo>
                    <a:cubicBezTo>
                      <a:pt x="11" y="34"/>
                      <a:pt x="14" y="19"/>
                      <a:pt x="12" y="19"/>
                    </a:cubicBezTo>
                    <a:cubicBezTo>
                      <a:pt x="10" y="19"/>
                      <a:pt x="1" y="39"/>
                      <a:pt x="0" y="4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7" name="Freeform 186">
                <a:extLst>
                  <a:ext uri="{FF2B5EF4-FFF2-40B4-BE49-F238E27FC236}">
                    <a16:creationId xmlns:a16="http://schemas.microsoft.com/office/drawing/2014/main" id="{46A6A110-A928-4E7B-8AFE-DBDA5ABEFE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9" y="2383"/>
                <a:ext cx="34" cy="36"/>
              </a:xfrm>
              <a:custGeom>
                <a:avLst/>
                <a:gdLst>
                  <a:gd name="T0" fmla="*/ 102 w 19"/>
                  <a:gd name="T1" fmla="*/ 76 h 19"/>
                  <a:gd name="T2" fmla="*/ 93 w 19"/>
                  <a:gd name="T3" fmla="*/ 8 h 19"/>
                  <a:gd name="T4" fmla="*/ 36 w 19"/>
                  <a:gd name="T5" fmla="*/ 68 h 19"/>
                  <a:gd name="T6" fmla="*/ 0 w 19"/>
                  <a:gd name="T7" fmla="*/ 129 h 19"/>
                  <a:gd name="T8" fmla="*/ 68 w 19"/>
                  <a:gd name="T9" fmla="*/ 53 h 19"/>
                  <a:gd name="T10" fmla="*/ 102 w 19"/>
                  <a:gd name="T11" fmla="*/ 76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9">
                    <a:moveTo>
                      <a:pt x="18" y="11"/>
                    </a:moveTo>
                    <a:cubicBezTo>
                      <a:pt x="19" y="8"/>
                      <a:pt x="19" y="3"/>
                      <a:pt x="16" y="1"/>
                    </a:cubicBezTo>
                    <a:cubicBezTo>
                      <a:pt x="13" y="0"/>
                      <a:pt x="10" y="4"/>
                      <a:pt x="6" y="10"/>
                    </a:cubicBezTo>
                    <a:cubicBezTo>
                      <a:pt x="3" y="17"/>
                      <a:pt x="0" y="19"/>
                      <a:pt x="0" y="19"/>
                    </a:cubicBezTo>
                    <a:cubicBezTo>
                      <a:pt x="5" y="15"/>
                      <a:pt x="10" y="11"/>
                      <a:pt x="12" y="8"/>
                    </a:cubicBezTo>
                    <a:cubicBezTo>
                      <a:pt x="15" y="5"/>
                      <a:pt x="19" y="7"/>
                      <a:pt x="18" y="1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8" name="Freeform 187">
                <a:extLst>
                  <a:ext uri="{FF2B5EF4-FFF2-40B4-BE49-F238E27FC236}">
                    <a16:creationId xmlns:a16="http://schemas.microsoft.com/office/drawing/2014/main" id="{B8ED2BCA-F283-45C4-9D31-4376ED9AA5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2" y="2515"/>
                <a:ext cx="27" cy="81"/>
              </a:xfrm>
              <a:custGeom>
                <a:avLst/>
                <a:gdLst>
                  <a:gd name="T0" fmla="*/ 41 w 15"/>
                  <a:gd name="T1" fmla="*/ 0 h 43"/>
                  <a:gd name="T2" fmla="*/ 45 w 15"/>
                  <a:gd name="T3" fmla="*/ 234 h 43"/>
                  <a:gd name="T4" fmla="*/ 0 w 15"/>
                  <a:gd name="T5" fmla="*/ 266 h 43"/>
                  <a:gd name="T6" fmla="*/ 45 w 15"/>
                  <a:gd name="T7" fmla="*/ 205 h 43"/>
                  <a:gd name="T8" fmla="*/ 41 w 15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3">
                    <a:moveTo>
                      <a:pt x="7" y="0"/>
                    </a:moveTo>
                    <a:cubicBezTo>
                      <a:pt x="11" y="8"/>
                      <a:pt x="15" y="28"/>
                      <a:pt x="8" y="35"/>
                    </a:cubicBezTo>
                    <a:cubicBezTo>
                      <a:pt x="0" y="43"/>
                      <a:pt x="0" y="40"/>
                      <a:pt x="0" y="40"/>
                    </a:cubicBezTo>
                    <a:cubicBezTo>
                      <a:pt x="6" y="39"/>
                      <a:pt x="4" y="36"/>
                      <a:pt x="8" y="31"/>
                    </a:cubicBezTo>
                    <a:cubicBezTo>
                      <a:pt x="11" y="25"/>
                      <a:pt x="14" y="13"/>
                      <a:pt x="7" y="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59" name="Freeform 188">
                <a:extLst>
                  <a:ext uri="{FF2B5EF4-FFF2-40B4-BE49-F238E27FC236}">
                    <a16:creationId xmlns:a16="http://schemas.microsoft.com/office/drawing/2014/main" id="{A574ADA7-086D-4125-8F41-D14A43B3E6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69" y="2494"/>
                <a:ext cx="20" cy="26"/>
              </a:xfrm>
              <a:custGeom>
                <a:avLst/>
                <a:gdLst>
                  <a:gd name="T0" fmla="*/ 24 w 11"/>
                  <a:gd name="T1" fmla="*/ 0 h 14"/>
                  <a:gd name="T2" fmla="*/ 49 w 11"/>
                  <a:gd name="T3" fmla="*/ 84 h 14"/>
                  <a:gd name="T4" fmla="*/ 0 w 11"/>
                  <a:gd name="T5" fmla="*/ 32 h 14"/>
                  <a:gd name="T6" fmla="*/ 29 w 11"/>
                  <a:gd name="T7" fmla="*/ 4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4" y="0"/>
                    </a:moveTo>
                    <a:cubicBezTo>
                      <a:pt x="7" y="6"/>
                      <a:pt x="11" y="12"/>
                      <a:pt x="8" y="13"/>
                    </a:cubicBezTo>
                    <a:cubicBezTo>
                      <a:pt x="4" y="14"/>
                      <a:pt x="2" y="8"/>
                      <a:pt x="0" y="5"/>
                    </a:cubicBezTo>
                    <a:cubicBezTo>
                      <a:pt x="2" y="7"/>
                      <a:pt x="6" y="9"/>
                      <a:pt x="5" y="7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60" name="Freeform 189">
                <a:extLst>
                  <a:ext uri="{FF2B5EF4-FFF2-40B4-BE49-F238E27FC236}">
                    <a16:creationId xmlns:a16="http://schemas.microsoft.com/office/drawing/2014/main" id="{59B15CE4-24A7-4668-9BF2-9099262A24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9" y="2197"/>
                <a:ext cx="18" cy="55"/>
              </a:xfrm>
              <a:custGeom>
                <a:avLst/>
                <a:gdLst>
                  <a:gd name="T0" fmla="*/ 0 w 10"/>
                  <a:gd name="T1" fmla="*/ 0 h 29"/>
                  <a:gd name="T2" fmla="*/ 23 w 10"/>
                  <a:gd name="T3" fmla="*/ 197 h 29"/>
                  <a:gd name="T4" fmla="*/ 0 w 1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9">
                    <a:moveTo>
                      <a:pt x="0" y="0"/>
                    </a:moveTo>
                    <a:cubicBezTo>
                      <a:pt x="6" y="3"/>
                      <a:pt x="10" y="4"/>
                      <a:pt x="4" y="29"/>
                    </a:cubicBezTo>
                    <a:cubicBezTo>
                      <a:pt x="4" y="25"/>
                      <a:pt x="5" y="3"/>
                      <a:pt x="0" y="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61" name="Freeform 190">
                <a:extLst>
                  <a:ext uri="{FF2B5EF4-FFF2-40B4-BE49-F238E27FC236}">
                    <a16:creationId xmlns:a16="http://schemas.microsoft.com/office/drawing/2014/main" id="{08D59E5F-238A-49BB-97EA-5E8ED6486C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1" y="2271"/>
                <a:ext cx="16" cy="29"/>
              </a:xfrm>
              <a:custGeom>
                <a:avLst/>
                <a:gdLst>
                  <a:gd name="T0" fmla="*/ 44 w 9"/>
                  <a:gd name="T1" fmla="*/ 0 h 15"/>
                  <a:gd name="T2" fmla="*/ 0 w 9"/>
                  <a:gd name="T3" fmla="*/ 85 h 15"/>
                  <a:gd name="T4" fmla="*/ 37 w 9"/>
                  <a:gd name="T5" fmla="*/ 85 h 15"/>
                  <a:gd name="T6" fmla="*/ 50 w 9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8" y="0"/>
                    </a:moveTo>
                    <a:cubicBezTo>
                      <a:pt x="8" y="4"/>
                      <a:pt x="6" y="15"/>
                      <a:pt x="0" y="12"/>
                    </a:cubicBezTo>
                    <a:cubicBezTo>
                      <a:pt x="3" y="13"/>
                      <a:pt x="5" y="14"/>
                      <a:pt x="7" y="12"/>
                    </a:cubicBezTo>
                    <a:cubicBezTo>
                      <a:pt x="9" y="9"/>
                      <a:pt x="8" y="4"/>
                      <a:pt x="9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62" name="Freeform 191">
                <a:extLst>
                  <a:ext uri="{FF2B5EF4-FFF2-40B4-BE49-F238E27FC236}">
                    <a16:creationId xmlns:a16="http://schemas.microsoft.com/office/drawing/2014/main" id="{82097287-0AD7-4201-88A4-7E97D7ED71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71" y="2277"/>
                <a:ext cx="23" cy="40"/>
              </a:xfrm>
              <a:custGeom>
                <a:avLst/>
                <a:gdLst>
                  <a:gd name="T0" fmla="*/ 34 w 13"/>
                  <a:gd name="T1" fmla="*/ 15 h 21"/>
                  <a:gd name="T2" fmla="*/ 0 w 13"/>
                  <a:gd name="T3" fmla="*/ 109 h 21"/>
                  <a:gd name="T4" fmla="*/ 60 w 13"/>
                  <a:gd name="T5" fmla="*/ 55 h 21"/>
                  <a:gd name="T6" fmla="*/ 34 w 13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6" y="2"/>
                    </a:moveTo>
                    <a:cubicBezTo>
                      <a:pt x="6" y="5"/>
                      <a:pt x="6" y="20"/>
                      <a:pt x="0" y="16"/>
                    </a:cubicBezTo>
                    <a:cubicBezTo>
                      <a:pt x="9" y="21"/>
                      <a:pt x="6" y="6"/>
                      <a:pt x="11" y="8"/>
                    </a:cubicBezTo>
                    <a:cubicBezTo>
                      <a:pt x="13" y="5"/>
                      <a:pt x="9" y="0"/>
                      <a:pt x="6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63" name="Freeform 192">
                <a:extLst>
                  <a:ext uri="{FF2B5EF4-FFF2-40B4-BE49-F238E27FC236}">
                    <a16:creationId xmlns:a16="http://schemas.microsoft.com/office/drawing/2014/main" id="{7A1D5777-2D12-4ED7-9C65-81BED32BCC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9" y="2322"/>
                <a:ext cx="38" cy="61"/>
              </a:xfrm>
              <a:custGeom>
                <a:avLst/>
                <a:gdLst>
                  <a:gd name="T0" fmla="*/ 125 w 21"/>
                  <a:gd name="T1" fmla="*/ 15 h 32"/>
                  <a:gd name="T2" fmla="*/ 52 w 21"/>
                  <a:gd name="T3" fmla="*/ 137 h 32"/>
                  <a:gd name="T4" fmla="*/ 0 w 21"/>
                  <a:gd name="T5" fmla="*/ 214 h 32"/>
                  <a:gd name="T6" fmla="*/ 60 w 21"/>
                  <a:gd name="T7" fmla="*/ 4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2">
                    <a:moveTo>
                      <a:pt x="21" y="2"/>
                    </a:moveTo>
                    <a:cubicBezTo>
                      <a:pt x="13" y="0"/>
                      <a:pt x="10" y="15"/>
                      <a:pt x="9" y="20"/>
                    </a:cubicBezTo>
                    <a:cubicBezTo>
                      <a:pt x="8" y="23"/>
                      <a:pt x="4" y="32"/>
                      <a:pt x="0" y="31"/>
                    </a:cubicBezTo>
                    <a:cubicBezTo>
                      <a:pt x="8" y="28"/>
                      <a:pt x="5" y="13"/>
                      <a:pt x="10" y="6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64" name="Freeform 193">
                <a:extLst>
                  <a:ext uri="{FF2B5EF4-FFF2-40B4-BE49-F238E27FC236}">
                    <a16:creationId xmlns:a16="http://schemas.microsoft.com/office/drawing/2014/main" id="{E513ADC5-EA94-4603-89C4-4D3D1612D3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69" y="2320"/>
                <a:ext cx="18" cy="12"/>
              </a:xfrm>
              <a:custGeom>
                <a:avLst/>
                <a:gdLst>
                  <a:gd name="T0" fmla="*/ 41 w 10"/>
                  <a:gd name="T1" fmla="*/ 0 h 6"/>
                  <a:gd name="T2" fmla="*/ 0 w 10"/>
                  <a:gd name="T3" fmla="*/ 48 h 6"/>
                  <a:gd name="T4" fmla="*/ 58 w 10"/>
                  <a:gd name="T5" fmla="*/ 1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7" y="0"/>
                    </a:moveTo>
                    <a:cubicBezTo>
                      <a:pt x="5" y="1"/>
                      <a:pt x="0" y="4"/>
                      <a:pt x="0" y="6"/>
                    </a:cubicBezTo>
                    <a:cubicBezTo>
                      <a:pt x="2" y="6"/>
                      <a:pt x="8" y="3"/>
                      <a:pt x="10" y="2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65" name="Freeform 194">
                <a:extLst>
                  <a:ext uri="{FF2B5EF4-FFF2-40B4-BE49-F238E27FC236}">
                    <a16:creationId xmlns:a16="http://schemas.microsoft.com/office/drawing/2014/main" id="{D1BF08BC-572D-4905-8F1F-038DEF2BD2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80" y="2366"/>
                <a:ext cx="23" cy="19"/>
              </a:xfrm>
              <a:custGeom>
                <a:avLst/>
                <a:gdLst>
                  <a:gd name="T0" fmla="*/ 34 w 13"/>
                  <a:gd name="T1" fmla="*/ 15 h 10"/>
                  <a:gd name="T2" fmla="*/ 0 w 13"/>
                  <a:gd name="T3" fmla="*/ 68 h 10"/>
                  <a:gd name="T4" fmla="*/ 65 w 13"/>
                  <a:gd name="T5" fmla="*/ 36 h 10"/>
                  <a:gd name="T6" fmla="*/ 50 w 13"/>
                  <a:gd name="T7" fmla="*/ 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4" y="4"/>
                      <a:pt x="4" y="9"/>
                      <a:pt x="0" y="10"/>
                    </a:cubicBezTo>
                    <a:cubicBezTo>
                      <a:pt x="5" y="9"/>
                      <a:pt x="7" y="4"/>
                      <a:pt x="12" y="5"/>
                    </a:cubicBezTo>
                    <a:cubicBezTo>
                      <a:pt x="13" y="3"/>
                      <a:pt x="11" y="0"/>
                      <a:pt x="9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66" name="Freeform 195">
                <a:extLst>
                  <a:ext uri="{FF2B5EF4-FFF2-40B4-BE49-F238E27FC236}">
                    <a16:creationId xmlns:a16="http://schemas.microsoft.com/office/drawing/2014/main" id="{45130FD4-FBD9-448D-8D6B-17E1FAACC1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60" y="2273"/>
                <a:ext cx="7" cy="15"/>
              </a:xfrm>
              <a:custGeom>
                <a:avLst/>
                <a:gdLst>
                  <a:gd name="T0" fmla="*/ 16 w 4"/>
                  <a:gd name="T1" fmla="*/ 0 h 8"/>
                  <a:gd name="T2" fmla="*/ 7 w 4"/>
                  <a:gd name="T3" fmla="*/ 53 h 8"/>
                  <a:gd name="T4" fmla="*/ 21 w 4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8">
                    <a:moveTo>
                      <a:pt x="3" y="0"/>
                    </a:moveTo>
                    <a:cubicBezTo>
                      <a:pt x="2" y="2"/>
                      <a:pt x="0" y="5"/>
                      <a:pt x="1" y="8"/>
                    </a:cubicBezTo>
                    <a:cubicBezTo>
                      <a:pt x="3" y="6"/>
                      <a:pt x="4" y="3"/>
                      <a:pt x="4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67" name="Freeform 196">
                <a:extLst>
                  <a:ext uri="{FF2B5EF4-FFF2-40B4-BE49-F238E27FC236}">
                    <a16:creationId xmlns:a16="http://schemas.microsoft.com/office/drawing/2014/main" id="{D96D675C-92C3-4A9F-90FA-DDE44CBDD1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98" y="2330"/>
                <a:ext cx="14" cy="40"/>
              </a:xfrm>
              <a:custGeom>
                <a:avLst/>
                <a:gdLst>
                  <a:gd name="T0" fmla="*/ 7 w 8"/>
                  <a:gd name="T1" fmla="*/ 145 h 21"/>
                  <a:gd name="T2" fmla="*/ 44 w 8"/>
                  <a:gd name="T3" fmla="*/ 0 h 21"/>
                  <a:gd name="T4" fmla="*/ 7 w 8"/>
                  <a:gd name="T5" fmla="*/ 14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1" y="21"/>
                    </a:moveTo>
                    <a:cubicBezTo>
                      <a:pt x="0" y="5"/>
                      <a:pt x="1" y="1"/>
                      <a:pt x="8" y="0"/>
                    </a:cubicBezTo>
                    <a:cubicBezTo>
                      <a:pt x="5" y="2"/>
                      <a:pt x="1" y="12"/>
                      <a:pt x="1" y="2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68" name="Freeform 197">
                <a:extLst>
                  <a:ext uri="{FF2B5EF4-FFF2-40B4-BE49-F238E27FC236}">
                    <a16:creationId xmlns:a16="http://schemas.microsoft.com/office/drawing/2014/main" id="{20B23FFE-351A-4568-8AFB-E077538254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3" y="2279"/>
                <a:ext cx="30" cy="34"/>
              </a:xfrm>
              <a:custGeom>
                <a:avLst/>
                <a:gdLst>
                  <a:gd name="T0" fmla="*/ 56 w 17"/>
                  <a:gd name="T1" fmla="*/ 0 h 18"/>
                  <a:gd name="T2" fmla="*/ 0 w 17"/>
                  <a:gd name="T3" fmla="*/ 121 h 18"/>
                  <a:gd name="T4" fmla="*/ 56 w 17"/>
                  <a:gd name="T5" fmla="*/ 40 h 18"/>
                  <a:gd name="T6" fmla="*/ 86 w 17"/>
                  <a:gd name="T7" fmla="*/ 81 h 18"/>
                  <a:gd name="T8" fmla="*/ 81 w 17"/>
                  <a:gd name="T9" fmla="*/ 1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0" y="0"/>
                    </a:moveTo>
                    <a:cubicBezTo>
                      <a:pt x="3" y="3"/>
                      <a:pt x="1" y="11"/>
                      <a:pt x="0" y="18"/>
                    </a:cubicBezTo>
                    <a:cubicBezTo>
                      <a:pt x="1" y="14"/>
                      <a:pt x="5" y="6"/>
                      <a:pt x="10" y="6"/>
                    </a:cubicBezTo>
                    <a:cubicBezTo>
                      <a:pt x="15" y="6"/>
                      <a:pt x="14" y="9"/>
                      <a:pt x="16" y="12"/>
                    </a:cubicBezTo>
                    <a:cubicBezTo>
                      <a:pt x="17" y="10"/>
                      <a:pt x="16" y="5"/>
                      <a:pt x="15" y="2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69" name="Freeform 198">
                <a:extLst>
                  <a:ext uri="{FF2B5EF4-FFF2-40B4-BE49-F238E27FC236}">
                    <a16:creationId xmlns:a16="http://schemas.microsoft.com/office/drawing/2014/main" id="{28906FD5-693E-4BC2-A118-D67AD758B6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62" y="2244"/>
                <a:ext cx="11" cy="27"/>
              </a:xfrm>
              <a:custGeom>
                <a:avLst/>
                <a:gdLst>
                  <a:gd name="T0" fmla="*/ 31 w 6"/>
                  <a:gd name="T1" fmla="*/ 0 h 14"/>
                  <a:gd name="T2" fmla="*/ 13 w 6"/>
                  <a:gd name="T3" fmla="*/ 100 h 14"/>
                  <a:gd name="T4" fmla="*/ 20 w 6"/>
                  <a:gd name="T5" fmla="*/ 71 h 14"/>
                  <a:gd name="T6" fmla="*/ 31 w 6"/>
                  <a:gd name="T7" fmla="*/ 2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5" y="0"/>
                    </a:moveTo>
                    <a:cubicBezTo>
                      <a:pt x="3" y="3"/>
                      <a:pt x="0" y="11"/>
                      <a:pt x="2" y="14"/>
                    </a:cubicBezTo>
                    <a:cubicBezTo>
                      <a:pt x="3" y="13"/>
                      <a:pt x="3" y="12"/>
                      <a:pt x="3" y="10"/>
                    </a:cubicBezTo>
                    <a:cubicBezTo>
                      <a:pt x="4" y="8"/>
                      <a:pt x="6" y="6"/>
                      <a:pt x="5" y="3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0" name="Freeform 199">
                <a:extLst>
                  <a:ext uri="{FF2B5EF4-FFF2-40B4-BE49-F238E27FC236}">
                    <a16:creationId xmlns:a16="http://schemas.microsoft.com/office/drawing/2014/main" id="{D1FB7B6E-AE3B-4329-9D50-F5FD9195B6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9" y="2288"/>
                <a:ext cx="43" cy="32"/>
              </a:xfrm>
              <a:custGeom>
                <a:avLst/>
                <a:gdLst>
                  <a:gd name="T0" fmla="*/ 57 w 24"/>
                  <a:gd name="T1" fmla="*/ 8 h 17"/>
                  <a:gd name="T2" fmla="*/ 7 w 24"/>
                  <a:gd name="T3" fmla="*/ 68 h 17"/>
                  <a:gd name="T4" fmla="*/ 29 w 24"/>
                  <a:gd name="T5" fmla="*/ 40 h 17"/>
                  <a:gd name="T6" fmla="*/ 93 w 24"/>
                  <a:gd name="T7" fmla="*/ 60 h 17"/>
                  <a:gd name="T8" fmla="*/ 125 w 24"/>
                  <a:gd name="T9" fmla="*/ 113 h 17"/>
                  <a:gd name="T10" fmla="*/ 81 w 24"/>
                  <a:gd name="T11" fmla="*/ 2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7">
                    <a:moveTo>
                      <a:pt x="10" y="1"/>
                    </a:moveTo>
                    <a:cubicBezTo>
                      <a:pt x="5" y="0"/>
                      <a:pt x="0" y="5"/>
                      <a:pt x="1" y="10"/>
                    </a:cubicBezTo>
                    <a:cubicBezTo>
                      <a:pt x="2" y="9"/>
                      <a:pt x="3" y="7"/>
                      <a:pt x="5" y="6"/>
                    </a:cubicBezTo>
                    <a:cubicBezTo>
                      <a:pt x="8" y="4"/>
                      <a:pt x="13" y="7"/>
                      <a:pt x="16" y="9"/>
                    </a:cubicBezTo>
                    <a:cubicBezTo>
                      <a:pt x="18" y="11"/>
                      <a:pt x="20" y="14"/>
                      <a:pt x="22" y="17"/>
                    </a:cubicBezTo>
                    <a:cubicBezTo>
                      <a:pt x="24" y="12"/>
                      <a:pt x="17" y="6"/>
                      <a:pt x="14" y="3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1" name="Freeform 200">
                <a:extLst>
                  <a:ext uri="{FF2B5EF4-FFF2-40B4-BE49-F238E27FC236}">
                    <a16:creationId xmlns:a16="http://schemas.microsoft.com/office/drawing/2014/main" id="{0B059015-51A1-4D22-866B-DF7785768A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2" y="2341"/>
                <a:ext cx="12" cy="29"/>
              </a:xfrm>
              <a:custGeom>
                <a:avLst/>
                <a:gdLst>
                  <a:gd name="T0" fmla="*/ 36 w 7"/>
                  <a:gd name="T1" fmla="*/ 15 h 15"/>
                  <a:gd name="T2" fmla="*/ 0 w 7"/>
                  <a:gd name="T3" fmla="*/ 108 h 15"/>
                  <a:gd name="T4" fmla="*/ 21 w 7"/>
                  <a:gd name="T5" fmla="*/ 72 h 15"/>
                  <a:gd name="T6" fmla="*/ 21 w 7"/>
                  <a:gd name="T7" fmla="*/ 93 h 15"/>
                  <a:gd name="T8" fmla="*/ 29 w 7"/>
                  <a:gd name="T9" fmla="*/ 2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2"/>
                    </a:moveTo>
                    <a:cubicBezTo>
                      <a:pt x="4" y="0"/>
                      <a:pt x="0" y="12"/>
                      <a:pt x="0" y="15"/>
                    </a:cubicBezTo>
                    <a:cubicBezTo>
                      <a:pt x="0" y="13"/>
                      <a:pt x="2" y="11"/>
                      <a:pt x="4" y="10"/>
                    </a:cubicBezTo>
                    <a:cubicBezTo>
                      <a:pt x="4" y="11"/>
                      <a:pt x="4" y="12"/>
                      <a:pt x="4" y="13"/>
                    </a:cubicBezTo>
                    <a:cubicBezTo>
                      <a:pt x="6" y="11"/>
                      <a:pt x="6" y="7"/>
                      <a:pt x="6" y="4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2" name="Freeform 201">
                <a:extLst>
                  <a:ext uri="{FF2B5EF4-FFF2-40B4-BE49-F238E27FC236}">
                    <a16:creationId xmlns:a16="http://schemas.microsoft.com/office/drawing/2014/main" id="{8BA1B116-69B2-45FE-BD8C-F92361D56D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8" y="2457"/>
                <a:ext cx="32" cy="18"/>
              </a:xfrm>
              <a:custGeom>
                <a:avLst/>
                <a:gdLst>
                  <a:gd name="T0" fmla="*/ 89 w 18"/>
                  <a:gd name="T1" fmla="*/ 40 h 9"/>
                  <a:gd name="T2" fmla="*/ 28 w 18"/>
                  <a:gd name="T3" fmla="*/ 64 h 9"/>
                  <a:gd name="T4" fmla="*/ 73 w 18"/>
                  <a:gd name="T5" fmla="*/ 32 h 9"/>
                  <a:gd name="T6" fmla="*/ 94 w 18"/>
                  <a:gd name="T7" fmla="*/ 7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16" y="5"/>
                    </a:moveTo>
                    <a:cubicBezTo>
                      <a:pt x="18" y="0"/>
                      <a:pt x="0" y="0"/>
                      <a:pt x="5" y="8"/>
                    </a:cubicBezTo>
                    <a:cubicBezTo>
                      <a:pt x="7" y="7"/>
                      <a:pt x="9" y="4"/>
                      <a:pt x="13" y="4"/>
                    </a:cubicBezTo>
                    <a:cubicBezTo>
                      <a:pt x="16" y="5"/>
                      <a:pt x="15" y="7"/>
                      <a:pt x="17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3" name="Freeform 202">
                <a:extLst>
                  <a:ext uri="{FF2B5EF4-FFF2-40B4-BE49-F238E27FC236}">
                    <a16:creationId xmlns:a16="http://schemas.microsoft.com/office/drawing/2014/main" id="{4607BB91-EEFB-4BDF-B3F3-D70599CF50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2" y="2497"/>
                <a:ext cx="25" cy="37"/>
              </a:xfrm>
              <a:custGeom>
                <a:avLst/>
                <a:gdLst>
                  <a:gd name="T0" fmla="*/ 80 w 14"/>
                  <a:gd name="T1" fmla="*/ 23 h 19"/>
                  <a:gd name="T2" fmla="*/ 13 w 14"/>
                  <a:gd name="T3" fmla="*/ 53 h 19"/>
                  <a:gd name="T4" fmla="*/ 45 w 14"/>
                  <a:gd name="T5" fmla="*/ 140 h 19"/>
                  <a:gd name="T6" fmla="*/ 29 w 14"/>
                  <a:gd name="T7" fmla="*/ 68 h 19"/>
                  <a:gd name="T8" fmla="*/ 68 w 14"/>
                  <a:gd name="T9" fmla="*/ 1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4" y="3"/>
                    </a:moveTo>
                    <a:cubicBezTo>
                      <a:pt x="10" y="0"/>
                      <a:pt x="4" y="4"/>
                      <a:pt x="2" y="7"/>
                    </a:cubicBezTo>
                    <a:cubicBezTo>
                      <a:pt x="0" y="11"/>
                      <a:pt x="3" y="17"/>
                      <a:pt x="8" y="19"/>
                    </a:cubicBezTo>
                    <a:cubicBezTo>
                      <a:pt x="5" y="16"/>
                      <a:pt x="5" y="13"/>
                      <a:pt x="5" y="9"/>
                    </a:cubicBezTo>
                    <a:cubicBezTo>
                      <a:pt x="5" y="3"/>
                      <a:pt x="7" y="3"/>
                      <a:pt x="12" y="2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4" name="Freeform 203">
                <a:extLst>
                  <a:ext uri="{FF2B5EF4-FFF2-40B4-BE49-F238E27FC236}">
                    <a16:creationId xmlns:a16="http://schemas.microsoft.com/office/drawing/2014/main" id="{8213E24E-A58D-4087-AE5E-6DC5ACF489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28" y="2587"/>
                <a:ext cx="23" cy="30"/>
              </a:xfrm>
              <a:custGeom>
                <a:avLst/>
                <a:gdLst>
                  <a:gd name="T0" fmla="*/ 65 w 13"/>
                  <a:gd name="T1" fmla="*/ 53 h 16"/>
                  <a:gd name="T2" fmla="*/ 34 w 13"/>
                  <a:gd name="T3" fmla="*/ 105 h 16"/>
                  <a:gd name="T4" fmla="*/ 44 w 13"/>
                  <a:gd name="T5" fmla="*/ 53 h 16"/>
                  <a:gd name="T6" fmla="*/ 73 w 13"/>
                  <a:gd name="T7" fmla="*/ 5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12" y="8"/>
                    </a:moveTo>
                    <a:cubicBezTo>
                      <a:pt x="6" y="0"/>
                      <a:pt x="0" y="10"/>
                      <a:pt x="6" y="16"/>
                    </a:cubicBezTo>
                    <a:cubicBezTo>
                      <a:pt x="7" y="14"/>
                      <a:pt x="6" y="11"/>
                      <a:pt x="8" y="8"/>
                    </a:cubicBezTo>
                    <a:cubicBezTo>
                      <a:pt x="9" y="7"/>
                      <a:pt x="11" y="6"/>
                      <a:pt x="13" y="8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75" name="Freeform 204">
                <a:extLst>
                  <a:ext uri="{FF2B5EF4-FFF2-40B4-BE49-F238E27FC236}">
                    <a16:creationId xmlns:a16="http://schemas.microsoft.com/office/drawing/2014/main" id="{E53010D3-0BAF-455F-9247-3EA4491F1F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6" y="2556"/>
                <a:ext cx="14" cy="25"/>
              </a:xfrm>
              <a:custGeom>
                <a:avLst/>
                <a:gdLst>
                  <a:gd name="T0" fmla="*/ 44 w 8"/>
                  <a:gd name="T1" fmla="*/ 37 h 13"/>
                  <a:gd name="T2" fmla="*/ 37 w 8"/>
                  <a:gd name="T3" fmla="*/ 92 h 13"/>
                  <a:gd name="T4" fmla="*/ 44 w 8"/>
                  <a:gd name="T5" fmla="*/ 4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8" y="5"/>
                    </a:moveTo>
                    <a:cubicBezTo>
                      <a:pt x="0" y="0"/>
                      <a:pt x="1" y="12"/>
                      <a:pt x="7" y="13"/>
                    </a:cubicBezTo>
                    <a:cubicBezTo>
                      <a:pt x="6" y="11"/>
                      <a:pt x="4" y="5"/>
                      <a:pt x="8" y="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8078" name="Group 205">
              <a:extLst>
                <a:ext uri="{FF2B5EF4-FFF2-40B4-BE49-F238E27FC236}">
                  <a16:creationId xmlns:a16="http://schemas.microsoft.com/office/drawing/2014/main" id="{A609E85A-953C-4819-A1E7-7BEE4F83935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63" y="1773"/>
              <a:ext cx="1168" cy="1071"/>
              <a:chOff x="563" y="1773"/>
              <a:chExt cx="1168" cy="1071"/>
            </a:xfrm>
          </p:grpSpPr>
          <p:sp>
            <p:nvSpPr>
              <p:cNvPr id="128276" name="Freeform 206">
                <a:extLst>
                  <a:ext uri="{FF2B5EF4-FFF2-40B4-BE49-F238E27FC236}">
                    <a16:creationId xmlns:a16="http://schemas.microsoft.com/office/drawing/2014/main" id="{2AF227F5-CBAA-4CED-9FD9-1B8F7D8190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4" y="2612"/>
                <a:ext cx="18" cy="13"/>
              </a:xfrm>
              <a:custGeom>
                <a:avLst/>
                <a:gdLst>
                  <a:gd name="T0" fmla="*/ 41 w 10"/>
                  <a:gd name="T1" fmla="*/ 7 h 7"/>
                  <a:gd name="T2" fmla="*/ 0 w 10"/>
                  <a:gd name="T3" fmla="*/ 13 h 7"/>
                  <a:gd name="T4" fmla="*/ 58 w 10"/>
                  <a:gd name="T5" fmla="*/ 4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7" y="1"/>
                    </a:moveTo>
                    <a:cubicBezTo>
                      <a:pt x="5" y="0"/>
                      <a:pt x="1" y="0"/>
                      <a:pt x="0" y="2"/>
                    </a:cubicBezTo>
                    <a:cubicBezTo>
                      <a:pt x="4" y="2"/>
                      <a:pt x="7" y="2"/>
                      <a:pt x="10" y="7"/>
                    </a:cubicBezTo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77" name="Freeform 207">
                <a:extLst>
                  <a:ext uri="{FF2B5EF4-FFF2-40B4-BE49-F238E27FC236}">
                    <a16:creationId xmlns:a16="http://schemas.microsoft.com/office/drawing/2014/main" id="{AFB287E1-754F-4E72-88C7-5E4E266CEE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5" y="2448"/>
                <a:ext cx="20" cy="21"/>
              </a:xfrm>
              <a:custGeom>
                <a:avLst/>
                <a:gdLst>
                  <a:gd name="T0" fmla="*/ 60 w 11"/>
                  <a:gd name="T1" fmla="*/ 40 h 11"/>
                  <a:gd name="T2" fmla="*/ 36 w 11"/>
                  <a:gd name="T3" fmla="*/ 0 h 11"/>
                  <a:gd name="T4" fmla="*/ 49 w 11"/>
                  <a:gd name="T5" fmla="*/ 76 h 11"/>
                  <a:gd name="T6" fmla="*/ 65 w 11"/>
                  <a:gd name="T7" fmla="*/ 4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10" y="6"/>
                    </a:moveTo>
                    <a:cubicBezTo>
                      <a:pt x="10" y="4"/>
                      <a:pt x="8" y="0"/>
                      <a:pt x="6" y="0"/>
                    </a:cubicBezTo>
                    <a:cubicBezTo>
                      <a:pt x="0" y="0"/>
                      <a:pt x="8" y="9"/>
                      <a:pt x="8" y="11"/>
                    </a:cubicBezTo>
                    <a:cubicBezTo>
                      <a:pt x="8" y="9"/>
                      <a:pt x="7" y="1"/>
                      <a:pt x="11" y="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78" name="Freeform 208">
                <a:extLst>
                  <a:ext uri="{FF2B5EF4-FFF2-40B4-BE49-F238E27FC236}">
                    <a16:creationId xmlns:a16="http://schemas.microsoft.com/office/drawing/2014/main" id="{6AC1C4F3-57E4-4699-9728-E2A2780189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1" y="2530"/>
                <a:ext cx="9" cy="15"/>
              </a:xfrm>
              <a:custGeom>
                <a:avLst/>
                <a:gdLst>
                  <a:gd name="T0" fmla="*/ 29 w 5"/>
                  <a:gd name="T1" fmla="*/ 21 h 8"/>
                  <a:gd name="T2" fmla="*/ 0 w 5"/>
                  <a:gd name="T3" fmla="*/ 28 h 8"/>
                  <a:gd name="T4" fmla="*/ 29 w 5"/>
                  <a:gd name="T5" fmla="*/ 5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5" y="3"/>
                    </a:moveTo>
                    <a:cubicBezTo>
                      <a:pt x="3" y="0"/>
                      <a:pt x="1" y="3"/>
                      <a:pt x="0" y="4"/>
                    </a:cubicBezTo>
                    <a:cubicBezTo>
                      <a:pt x="3" y="5"/>
                      <a:pt x="5" y="4"/>
                      <a:pt x="5" y="8"/>
                    </a:cubicBezTo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79" name="Freeform 209">
                <a:extLst>
                  <a:ext uri="{FF2B5EF4-FFF2-40B4-BE49-F238E27FC236}">
                    <a16:creationId xmlns:a16="http://schemas.microsoft.com/office/drawing/2014/main" id="{57F9A3CA-E1A8-443C-B3D4-2381936AA9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00" y="2286"/>
                <a:ext cx="21" cy="34"/>
              </a:xfrm>
              <a:custGeom>
                <a:avLst/>
                <a:gdLst>
                  <a:gd name="T0" fmla="*/ 56 w 12"/>
                  <a:gd name="T1" fmla="*/ 76 h 18"/>
                  <a:gd name="T2" fmla="*/ 28 w 12"/>
                  <a:gd name="T3" fmla="*/ 15 h 18"/>
                  <a:gd name="T4" fmla="*/ 37 w 12"/>
                  <a:gd name="T5" fmla="*/ 121 h 18"/>
                  <a:gd name="T6" fmla="*/ 65 w 12"/>
                  <a:gd name="T7" fmla="*/ 68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10" y="11"/>
                    </a:moveTo>
                    <a:cubicBezTo>
                      <a:pt x="9" y="8"/>
                      <a:pt x="8" y="0"/>
                      <a:pt x="5" y="2"/>
                    </a:cubicBezTo>
                    <a:cubicBezTo>
                      <a:pt x="0" y="5"/>
                      <a:pt x="6" y="14"/>
                      <a:pt x="7" y="18"/>
                    </a:cubicBezTo>
                    <a:cubicBezTo>
                      <a:pt x="6" y="15"/>
                      <a:pt x="9" y="5"/>
                      <a:pt x="12" y="1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0" name="Freeform 210">
                <a:extLst>
                  <a:ext uri="{FF2B5EF4-FFF2-40B4-BE49-F238E27FC236}">
                    <a16:creationId xmlns:a16="http://schemas.microsoft.com/office/drawing/2014/main" id="{A53EFFEB-2859-40EE-9596-87C6AAD843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41" y="2197"/>
                <a:ext cx="53" cy="44"/>
              </a:xfrm>
              <a:custGeom>
                <a:avLst/>
                <a:gdLst>
                  <a:gd name="T0" fmla="*/ 143 w 30"/>
                  <a:gd name="T1" fmla="*/ 48 h 23"/>
                  <a:gd name="T2" fmla="*/ 0 w 30"/>
                  <a:gd name="T3" fmla="*/ 161 h 23"/>
                  <a:gd name="T4" fmla="*/ 34 w 30"/>
                  <a:gd name="T5" fmla="*/ 113 h 23"/>
                  <a:gd name="T6" fmla="*/ 87 w 30"/>
                  <a:gd name="T7" fmla="*/ 77 h 23"/>
                  <a:gd name="T8" fmla="*/ 159 w 30"/>
                  <a:gd name="T9" fmla="*/ 124 h 23"/>
                  <a:gd name="T10" fmla="*/ 150 w 30"/>
                  <a:gd name="T11" fmla="*/ 69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3">
                    <a:moveTo>
                      <a:pt x="26" y="7"/>
                    </a:moveTo>
                    <a:cubicBezTo>
                      <a:pt x="14" y="0"/>
                      <a:pt x="2" y="13"/>
                      <a:pt x="0" y="23"/>
                    </a:cubicBezTo>
                    <a:cubicBezTo>
                      <a:pt x="3" y="22"/>
                      <a:pt x="4" y="18"/>
                      <a:pt x="6" y="16"/>
                    </a:cubicBezTo>
                    <a:cubicBezTo>
                      <a:pt x="9" y="13"/>
                      <a:pt x="12" y="11"/>
                      <a:pt x="16" y="11"/>
                    </a:cubicBezTo>
                    <a:cubicBezTo>
                      <a:pt x="21" y="10"/>
                      <a:pt x="28" y="12"/>
                      <a:pt x="29" y="18"/>
                    </a:cubicBezTo>
                    <a:cubicBezTo>
                      <a:pt x="30" y="16"/>
                      <a:pt x="29" y="12"/>
                      <a:pt x="27" y="1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1" name="Freeform 211">
                <a:extLst>
                  <a:ext uri="{FF2B5EF4-FFF2-40B4-BE49-F238E27FC236}">
                    <a16:creationId xmlns:a16="http://schemas.microsoft.com/office/drawing/2014/main" id="{A126B4B1-09DF-491E-89DC-79E7AAAE23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33" y="2254"/>
                <a:ext cx="91" cy="49"/>
              </a:xfrm>
              <a:custGeom>
                <a:avLst/>
                <a:gdLst>
                  <a:gd name="T0" fmla="*/ 255 w 51"/>
                  <a:gd name="T1" fmla="*/ 47 h 26"/>
                  <a:gd name="T2" fmla="*/ 203 w 51"/>
                  <a:gd name="T3" fmla="*/ 8 h 26"/>
                  <a:gd name="T4" fmla="*/ 143 w 51"/>
                  <a:gd name="T5" fmla="*/ 0 h 26"/>
                  <a:gd name="T6" fmla="*/ 0 w 51"/>
                  <a:gd name="T7" fmla="*/ 113 h 26"/>
                  <a:gd name="T8" fmla="*/ 187 w 51"/>
                  <a:gd name="T9" fmla="*/ 47 h 26"/>
                  <a:gd name="T10" fmla="*/ 252 w 51"/>
                  <a:gd name="T11" fmla="*/ 107 h 26"/>
                  <a:gd name="T12" fmla="*/ 277 w 51"/>
                  <a:gd name="T13" fmla="*/ 173 h 26"/>
                  <a:gd name="T14" fmla="*/ 284 w 51"/>
                  <a:gd name="T15" fmla="*/ 136 h 26"/>
                  <a:gd name="T16" fmla="*/ 273 w 51"/>
                  <a:gd name="T17" fmla="*/ 81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26">
                    <a:moveTo>
                      <a:pt x="45" y="7"/>
                    </a:moveTo>
                    <a:cubicBezTo>
                      <a:pt x="42" y="6"/>
                      <a:pt x="40" y="2"/>
                      <a:pt x="36" y="1"/>
                    </a:cubicBezTo>
                    <a:cubicBezTo>
                      <a:pt x="33" y="0"/>
                      <a:pt x="29" y="0"/>
                      <a:pt x="25" y="0"/>
                    </a:cubicBezTo>
                    <a:cubicBezTo>
                      <a:pt x="15" y="1"/>
                      <a:pt x="2" y="8"/>
                      <a:pt x="0" y="17"/>
                    </a:cubicBezTo>
                    <a:cubicBezTo>
                      <a:pt x="9" y="10"/>
                      <a:pt x="19" y="2"/>
                      <a:pt x="33" y="7"/>
                    </a:cubicBezTo>
                    <a:cubicBezTo>
                      <a:pt x="37" y="9"/>
                      <a:pt x="41" y="12"/>
                      <a:pt x="44" y="16"/>
                    </a:cubicBezTo>
                    <a:cubicBezTo>
                      <a:pt x="47" y="19"/>
                      <a:pt x="48" y="22"/>
                      <a:pt x="49" y="26"/>
                    </a:cubicBezTo>
                    <a:cubicBezTo>
                      <a:pt x="51" y="25"/>
                      <a:pt x="50" y="22"/>
                      <a:pt x="50" y="20"/>
                    </a:cubicBezTo>
                    <a:cubicBezTo>
                      <a:pt x="49" y="18"/>
                      <a:pt x="47" y="14"/>
                      <a:pt x="48" y="12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2" name="Freeform 212">
                <a:extLst>
                  <a:ext uri="{FF2B5EF4-FFF2-40B4-BE49-F238E27FC236}">
                    <a16:creationId xmlns:a16="http://schemas.microsoft.com/office/drawing/2014/main" id="{42715452-886A-47EE-B95B-E303E28205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4" y="2290"/>
                <a:ext cx="13" cy="19"/>
              </a:xfrm>
              <a:custGeom>
                <a:avLst/>
                <a:gdLst>
                  <a:gd name="T0" fmla="*/ 45 w 7"/>
                  <a:gd name="T1" fmla="*/ 21 h 10"/>
                  <a:gd name="T2" fmla="*/ 0 w 7"/>
                  <a:gd name="T3" fmla="*/ 68 h 10"/>
                  <a:gd name="T4" fmla="*/ 37 w 7"/>
                  <a:gd name="T5" fmla="*/ 5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7" y="3"/>
                    </a:moveTo>
                    <a:cubicBezTo>
                      <a:pt x="2" y="0"/>
                      <a:pt x="1" y="8"/>
                      <a:pt x="0" y="10"/>
                    </a:cubicBezTo>
                    <a:cubicBezTo>
                      <a:pt x="2" y="9"/>
                      <a:pt x="4" y="4"/>
                      <a:pt x="6" y="8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3" name="Freeform 213">
                <a:extLst>
                  <a:ext uri="{FF2B5EF4-FFF2-40B4-BE49-F238E27FC236}">
                    <a16:creationId xmlns:a16="http://schemas.microsoft.com/office/drawing/2014/main" id="{5686D3B6-822A-4C30-85BF-46AFE458F7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24" y="2604"/>
                <a:ext cx="18" cy="28"/>
              </a:xfrm>
              <a:custGeom>
                <a:avLst/>
                <a:gdLst>
                  <a:gd name="T0" fmla="*/ 58 w 10"/>
                  <a:gd name="T1" fmla="*/ 97 h 15"/>
                  <a:gd name="T2" fmla="*/ 16 w 10"/>
                  <a:gd name="T3" fmla="*/ 0 h 15"/>
                  <a:gd name="T4" fmla="*/ 58 w 10"/>
                  <a:gd name="T5" fmla="*/ 9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cubicBezTo>
                      <a:pt x="6" y="11"/>
                      <a:pt x="2" y="7"/>
                      <a:pt x="3" y="0"/>
                    </a:cubicBezTo>
                    <a:cubicBezTo>
                      <a:pt x="0" y="4"/>
                      <a:pt x="3" y="11"/>
                      <a:pt x="1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4" name="Freeform 214">
                <a:extLst>
                  <a:ext uri="{FF2B5EF4-FFF2-40B4-BE49-F238E27FC236}">
                    <a16:creationId xmlns:a16="http://schemas.microsoft.com/office/drawing/2014/main" id="{4E8A5DF8-91EC-4175-9347-8E17F16F2C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94" y="2613"/>
                <a:ext cx="11" cy="29"/>
              </a:xfrm>
              <a:custGeom>
                <a:avLst/>
                <a:gdLst>
                  <a:gd name="T0" fmla="*/ 20 w 6"/>
                  <a:gd name="T1" fmla="*/ 108 h 15"/>
                  <a:gd name="T2" fmla="*/ 0 w 6"/>
                  <a:gd name="T3" fmla="*/ 0 h 15"/>
                  <a:gd name="T4" fmla="*/ 20 w 6"/>
                  <a:gd name="T5" fmla="*/ 10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5">
                    <a:moveTo>
                      <a:pt x="3" y="15"/>
                    </a:moveTo>
                    <a:cubicBezTo>
                      <a:pt x="4" y="10"/>
                      <a:pt x="4" y="5"/>
                      <a:pt x="0" y="0"/>
                    </a:cubicBezTo>
                    <a:cubicBezTo>
                      <a:pt x="3" y="3"/>
                      <a:pt x="6" y="9"/>
                      <a:pt x="3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5" name="Freeform 215">
                <a:extLst>
                  <a:ext uri="{FF2B5EF4-FFF2-40B4-BE49-F238E27FC236}">
                    <a16:creationId xmlns:a16="http://schemas.microsoft.com/office/drawing/2014/main" id="{B715A58C-79FC-41A8-BB5B-7D9540D0DE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5" y="2625"/>
                <a:ext cx="69" cy="38"/>
              </a:xfrm>
              <a:custGeom>
                <a:avLst/>
                <a:gdLst>
                  <a:gd name="T0" fmla="*/ 216 w 39"/>
                  <a:gd name="T1" fmla="*/ 0 h 20"/>
                  <a:gd name="T2" fmla="*/ 159 w 39"/>
                  <a:gd name="T3" fmla="*/ 76 h 20"/>
                  <a:gd name="T4" fmla="*/ 101 w 39"/>
                  <a:gd name="T5" fmla="*/ 108 h 20"/>
                  <a:gd name="T6" fmla="*/ 44 w 39"/>
                  <a:gd name="T7" fmla="*/ 129 h 20"/>
                  <a:gd name="T8" fmla="*/ 0 w 39"/>
                  <a:gd name="T9" fmla="*/ 116 h 20"/>
                  <a:gd name="T10" fmla="*/ 60 w 39"/>
                  <a:gd name="T11" fmla="*/ 116 h 20"/>
                  <a:gd name="T12" fmla="*/ 115 w 39"/>
                  <a:gd name="T13" fmla="*/ 91 h 20"/>
                  <a:gd name="T14" fmla="*/ 216 w 39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20">
                    <a:moveTo>
                      <a:pt x="39" y="0"/>
                    </a:moveTo>
                    <a:cubicBezTo>
                      <a:pt x="36" y="5"/>
                      <a:pt x="33" y="8"/>
                      <a:pt x="29" y="11"/>
                    </a:cubicBezTo>
                    <a:cubicBezTo>
                      <a:pt x="26" y="13"/>
                      <a:pt x="23" y="16"/>
                      <a:pt x="18" y="16"/>
                    </a:cubicBezTo>
                    <a:cubicBezTo>
                      <a:pt x="14" y="17"/>
                      <a:pt x="11" y="20"/>
                      <a:pt x="8" y="19"/>
                    </a:cubicBezTo>
                    <a:cubicBezTo>
                      <a:pt x="4" y="18"/>
                      <a:pt x="3" y="18"/>
                      <a:pt x="0" y="17"/>
                    </a:cubicBezTo>
                    <a:cubicBezTo>
                      <a:pt x="4" y="18"/>
                      <a:pt x="7" y="18"/>
                      <a:pt x="11" y="17"/>
                    </a:cubicBezTo>
                    <a:cubicBezTo>
                      <a:pt x="15" y="16"/>
                      <a:pt x="17" y="15"/>
                      <a:pt x="21" y="13"/>
                    </a:cubicBezTo>
                    <a:cubicBezTo>
                      <a:pt x="26" y="10"/>
                      <a:pt x="37" y="4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6" name="Freeform 216">
                <a:extLst>
                  <a:ext uri="{FF2B5EF4-FFF2-40B4-BE49-F238E27FC236}">
                    <a16:creationId xmlns:a16="http://schemas.microsoft.com/office/drawing/2014/main" id="{ACF98CA0-2047-4B4E-AA82-CBDEA4CF09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9" y="2113"/>
                <a:ext cx="46" cy="46"/>
              </a:xfrm>
              <a:custGeom>
                <a:avLst/>
                <a:gdLst>
                  <a:gd name="T0" fmla="*/ 101 w 26"/>
                  <a:gd name="T1" fmla="*/ 0 h 24"/>
                  <a:gd name="T2" fmla="*/ 57 w 26"/>
                  <a:gd name="T3" fmla="*/ 92 h 24"/>
                  <a:gd name="T4" fmla="*/ 34 w 26"/>
                  <a:gd name="T5" fmla="*/ 155 h 24"/>
                  <a:gd name="T6" fmla="*/ 50 w 26"/>
                  <a:gd name="T7" fmla="*/ 140 h 24"/>
                  <a:gd name="T8" fmla="*/ 88 w 26"/>
                  <a:gd name="T9" fmla="*/ 84 h 24"/>
                  <a:gd name="T10" fmla="*/ 115 w 26"/>
                  <a:gd name="T11" fmla="*/ 44 h 24"/>
                  <a:gd name="T12" fmla="*/ 143 w 26"/>
                  <a:gd name="T13" fmla="*/ 44 h 24"/>
                  <a:gd name="T14" fmla="*/ 106 w 26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4">
                    <a:moveTo>
                      <a:pt x="18" y="0"/>
                    </a:moveTo>
                    <a:cubicBezTo>
                      <a:pt x="18" y="6"/>
                      <a:pt x="14" y="10"/>
                      <a:pt x="10" y="13"/>
                    </a:cubicBezTo>
                    <a:cubicBezTo>
                      <a:pt x="9" y="15"/>
                      <a:pt x="0" y="19"/>
                      <a:pt x="6" y="22"/>
                    </a:cubicBezTo>
                    <a:cubicBezTo>
                      <a:pt x="8" y="24"/>
                      <a:pt x="9" y="21"/>
                      <a:pt x="9" y="20"/>
                    </a:cubicBezTo>
                    <a:cubicBezTo>
                      <a:pt x="11" y="16"/>
                      <a:pt x="14" y="15"/>
                      <a:pt x="16" y="12"/>
                    </a:cubicBezTo>
                    <a:cubicBezTo>
                      <a:pt x="17" y="10"/>
                      <a:pt x="19" y="7"/>
                      <a:pt x="21" y="6"/>
                    </a:cubicBezTo>
                    <a:cubicBezTo>
                      <a:pt x="22" y="5"/>
                      <a:pt x="24" y="6"/>
                      <a:pt x="26" y="6"/>
                    </a:cubicBezTo>
                    <a:cubicBezTo>
                      <a:pt x="26" y="3"/>
                      <a:pt x="21" y="2"/>
                      <a:pt x="19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7" name="Freeform 217">
                <a:extLst>
                  <a:ext uri="{FF2B5EF4-FFF2-40B4-BE49-F238E27FC236}">
                    <a16:creationId xmlns:a16="http://schemas.microsoft.com/office/drawing/2014/main" id="{8E141061-631F-48F1-B3B6-654E4B1E47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4" y="2128"/>
                <a:ext cx="32" cy="44"/>
              </a:xfrm>
              <a:custGeom>
                <a:avLst/>
                <a:gdLst>
                  <a:gd name="T0" fmla="*/ 85 w 18"/>
                  <a:gd name="T1" fmla="*/ 0 h 23"/>
                  <a:gd name="T2" fmla="*/ 37 w 18"/>
                  <a:gd name="T3" fmla="*/ 77 h 23"/>
                  <a:gd name="T4" fmla="*/ 0 w 18"/>
                  <a:gd name="T5" fmla="*/ 161 h 23"/>
                  <a:gd name="T6" fmla="*/ 21 w 18"/>
                  <a:gd name="T7" fmla="*/ 124 h 23"/>
                  <a:gd name="T8" fmla="*/ 57 w 18"/>
                  <a:gd name="T9" fmla="*/ 77 h 23"/>
                  <a:gd name="T10" fmla="*/ 85 w 18"/>
                  <a:gd name="T11" fmla="*/ 48 h 23"/>
                  <a:gd name="T12" fmla="*/ 101 w 18"/>
                  <a:gd name="T13" fmla="*/ 15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5" y="0"/>
                    </a:moveTo>
                    <a:cubicBezTo>
                      <a:pt x="13" y="4"/>
                      <a:pt x="10" y="7"/>
                      <a:pt x="7" y="11"/>
                    </a:cubicBezTo>
                    <a:cubicBezTo>
                      <a:pt x="4" y="14"/>
                      <a:pt x="0" y="18"/>
                      <a:pt x="0" y="23"/>
                    </a:cubicBezTo>
                    <a:cubicBezTo>
                      <a:pt x="2" y="23"/>
                      <a:pt x="3" y="19"/>
                      <a:pt x="4" y="18"/>
                    </a:cubicBezTo>
                    <a:cubicBezTo>
                      <a:pt x="6" y="15"/>
                      <a:pt x="8" y="12"/>
                      <a:pt x="10" y="11"/>
                    </a:cubicBezTo>
                    <a:cubicBezTo>
                      <a:pt x="12" y="9"/>
                      <a:pt x="14" y="9"/>
                      <a:pt x="15" y="7"/>
                    </a:cubicBezTo>
                    <a:cubicBezTo>
                      <a:pt x="16" y="5"/>
                      <a:pt x="15" y="2"/>
                      <a:pt x="18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8" name="Freeform 218">
                <a:extLst>
                  <a:ext uri="{FF2B5EF4-FFF2-40B4-BE49-F238E27FC236}">
                    <a16:creationId xmlns:a16="http://schemas.microsoft.com/office/drawing/2014/main" id="{4CF19F08-188D-4C08-B7AD-C38200EAAD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9" y="2191"/>
                <a:ext cx="34" cy="31"/>
              </a:xfrm>
              <a:custGeom>
                <a:avLst/>
                <a:gdLst>
                  <a:gd name="T0" fmla="*/ 0 w 19"/>
                  <a:gd name="T1" fmla="*/ 60 h 16"/>
                  <a:gd name="T2" fmla="*/ 64 w 19"/>
                  <a:gd name="T3" fmla="*/ 16 h 16"/>
                  <a:gd name="T4" fmla="*/ 109 w 19"/>
                  <a:gd name="T5" fmla="*/ 31 h 16"/>
                  <a:gd name="T6" fmla="*/ 86 w 19"/>
                  <a:gd name="T7" fmla="*/ 37 h 16"/>
                  <a:gd name="T8" fmla="*/ 52 w 19"/>
                  <a:gd name="T9" fmla="*/ 52 h 16"/>
                  <a:gd name="T10" fmla="*/ 0 w 19"/>
                  <a:gd name="T11" fmla="*/ 79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6">
                    <a:moveTo>
                      <a:pt x="0" y="8"/>
                    </a:moveTo>
                    <a:cubicBezTo>
                      <a:pt x="3" y="5"/>
                      <a:pt x="8" y="4"/>
                      <a:pt x="11" y="2"/>
                    </a:cubicBezTo>
                    <a:cubicBezTo>
                      <a:pt x="13" y="1"/>
                      <a:pt x="19" y="0"/>
                      <a:pt x="19" y="4"/>
                    </a:cubicBezTo>
                    <a:cubicBezTo>
                      <a:pt x="19" y="7"/>
                      <a:pt x="17" y="6"/>
                      <a:pt x="15" y="5"/>
                    </a:cubicBezTo>
                    <a:cubicBezTo>
                      <a:pt x="12" y="5"/>
                      <a:pt x="11" y="5"/>
                      <a:pt x="9" y="7"/>
                    </a:cubicBezTo>
                    <a:cubicBezTo>
                      <a:pt x="8" y="7"/>
                      <a:pt x="1" y="16"/>
                      <a:pt x="0" y="1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89" name="Freeform 219">
                <a:extLst>
                  <a:ext uri="{FF2B5EF4-FFF2-40B4-BE49-F238E27FC236}">
                    <a16:creationId xmlns:a16="http://schemas.microsoft.com/office/drawing/2014/main" id="{487D504C-3FF9-4703-B60F-3FFF579BDA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01" y="2197"/>
                <a:ext cx="47" cy="30"/>
              </a:xfrm>
              <a:custGeom>
                <a:avLst/>
                <a:gdLst>
                  <a:gd name="T0" fmla="*/ 0 w 26"/>
                  <a:gd name="T1" fmla="*/ 99 h 16"/>
                  <a:gd name="T2" fmla="*/ 36 w 26"/>
                  <a:gd name="T3" fmla="*/ 81 h 16"/>
                  <a:gd name="T4" fmla="*/ 72 w 26"/>
                  <a:gd name="T5" fmla="*/ 39 h 16"/>
                  <a:gd name="T6" fmla="*/ 101 w 26"/>
                  <a:gd name="T7" fmla="*/ 28 h 16"/>
                  <a:gd name="T8" fmla="*/ 125 w 26"/>
                  <a:gd name="T9" fmla="*/ 8 h 16"/>
                  <a:gd name="T10" fmla="*/ 141 w 26"/>
                  <a:gd name="T11" fmla="*/ 28 h 16"/>
                  <a:gd name="T12" fmla="*/ 101 w 26"/>
                  <a:gd name="T13" fmla="*/ 45 h 16"/>
                  <a:gd name="T14" fmla="*/ 65 w 26"/>
                  <a:gd name="T15" fmla="*/ 73 h 16"/>
                  <a:gd name="T16" fmla="*/ 13 w 26"/>
                  <a:gd name="T17" fmla="*/ 105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6">
                    <a:moveTo>
                      <a:pt x="0" y="15"/>
                    </a:moveTo>
                    <a:cubicBezTo>
                      <a:pt x="2" y="14"/>
                      <a:pt x="4" y="13"/>
                      <a:pt x="6" y="12"/>
                    </a:cubicBezTo>
                    <a:cubicBezTo>
                      <a:pt x="9" y="10"/>
                      <a:pt x="10" y="8"/>
                      <a:pt x="12" y="6"/>
                    </a:cubicBezTo>
                    <a:cubicBezTo>
                      <a:pt x="14" y="5"/>
                      <a:pt x="15" y="5"/>
                      <a:pt x="17" y="4"/>
                    </a:cubicBezTo>
                    <a:cubicBezTo>
                      <a:pt x="20" y="4"/>
                      <a:pt x="18" y="0"/>
                      <a:pt x="21" y="1"/>
                    </a:cubicBezTo>
                    <a:cubicBezTo>
                      <a:pt x="23" y="1"/>
                      <a:pt x="26" y="3"/>
                      <a:pt x="24" y="4"/>
                    </a:cubicBezTo>
                    <a:cubicBezTo>
                      <a:pt x="22" y="6"/>
                      <a:pt x="19" y="6"/>
                      <a:pt x="17" y="7"/>
                    </a:cubicBezTo>
                    <a:cubicBezTo>
                      <a:pt x="15" y="8"/>
                      <a:pt x="12" y="9"/>
                      <a:pt x="11" y="11"/>
                    </a:cubicBezTo>
                    <a:cubicBezTo>
                      <a:pt x="8" y="13"/>
                      <a:pt x="6" y="15"/>
                      <a:pt x="2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0" name="Freeform 220">
                <a:extLst>
                  <a:ext uri="{FF2B5EF4-FFF2-40B4-BE49-F238E27FC236}">
                    <a16:creationId xmlns:a16="http://schemas.microsoft.com/office/drawing/2014/main" id="{EFAB1243-BA5C-4BDD-9194-6C5DE678CC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8" y="2216"/>
                <a:ext cx="25" cy="21"/>
              </a:xfrm>
              <a:custGeom>
                <a:avLst/>
                <a:gdLst>
                  <a:gd name="T0" fmla="*/ 73 w 14"/>
                  <a:gd name="T1" fmla="*/ 0 h 11"/>
                  <a:gd name="T2" fmla="*/ 36 w 14"/>
                  <a:gd name="T3" fmla="*/ 29 h 11"/>
                  <a:gd name="T4" fmla="*/ 0 w 14"/>
                  <a:gd name="T5" fmla="*/ 61 h 11"/>
                  <a:gd name="T6" fmla="*/ 41 w 14"/>
                  <a:gd name="T7" fmla="*/ 36 h 11"/>
                  <a:gd name="T8" fmla="*/ 68 w 14"/>
                  <a:gd name="T9" fmla="*/ 29 h 11"/>
                  <a:gd name="T10" fmla="*/ 80 w 14"/>
                  <a:gd name="T11" fmla="*/ 15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13" y="0"/>
                    </a:moveTo>
                    <a:cubicBezTo>
                      <a:pt x="12" y="2"/>
                      <a:pt x="8" y="3"/>
                      <a:pt x="6" y="4"/>
                    </a:cubicBezTo>
                    <a:cubicBezTo>
                      <a:pt x="4" y="5"/>
                      <a:pt x="0" y="7"/>
                      <a:pt x="0" y="9"/>
                    </a:cubicBezTo>
                    <a:cubicBezTo>
                      <a:pt x="3" y="11"/>
                      <a:pt x="5" y="6"/>
                      <a:pt x="7" y="5"/>
                    </a:cubicBezTo>
                    <a:cubicBezTo>
                      <a:pt x="9" y="4"/>
                      <a:pt x="11" y="5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1" name="Freeform 221">
                <a:extLst>
                  <a:ext uri="{FF2B5EF4-FFF2-40B4-BE49-F238E27FC236}">
                    <a16:creationId xmlns:a16="http://schemas.microsoft.com/office/drawing/2014/main" id="{04CF348D-892D-4AE7-8CF7-66D2B78295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14" y="2229"/>
                <a:ext cx="46" cy="25"/>
              </a:xfrm>
              <a:custGeom>
                <a:avLst/>
                <a:gdLst>
                  <a:gd name="T0" fmla="*/ 138 w 26"/>
                  <a:gd name="T1" fmla="*/ 0 h 13"/>
                  <a:gd name="T2" fmla="*/ 138 w 26"/>
                  <a:gd name="T3" fmla="*/ 44 h 13"/>
                  <a:gd name="T4" fmla="*/ 110 w 26"/>
                  <a:gd name="T5" fmla="*/ 48 h 13"/>
                  <a:gd name="T6" fmla="*/ 85 w 26"/>
                  <a:gd name="T7" fmla="*/ 56 h 13"/>
                  <a:gd name="T8" fmla="*/ 12 w 26"/>
                  <a:gd name="T9" fmla="*/ 92 h 13"/>
                  <a:gd name="T10" fmla="*/ 12 w 26"/>
                  <a:gd name="T11" fmla="*/ 71 h 13"/>
                  <a:gd name="T12" fmla="*/ 65 w 26"/>
                  <a:gd name="T13" fmla="*/ 56 h 13"/>
                  <a:gd name="T14" fmla="*/ 110 w 26"/>
                  <a:gd name="T15" fmla="*/ 23 h 13"/>
                  <a:gd name="T16" fmla="*/ 143 w 2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3">
                    <a:moveTo>
                      <a:pt x="25" y="0"/>
                    </a:moveTo>
                    <a:cubicBezTo>
                      <a:pt x="26" y="2"/>
                      <a:pt x="26" y="5"/>
                      <a:pt x="25" y="6"/>
                    </a:cubicBezTo>
                    <a:cubicBezTo>
                      <a:pt x="23" y="7"/>
                      <a:pt x="21" y="7"/>
                      <a:pt x="20" y="7"/>
                    </a:cubicBezTo>
                    <a:cubicBezTo>
                      <a:pt x="18" y="7"/>
                      <a:pt x="17" y="8"/>
                      <a:pt x="15" y="8"/>
                    </a:cubicBezTo>
                    <a:cubicBezTo>
                      <a:pt x="11" y="10"/>
                      <a:pt x="7" y="12"/>
                      <a:pt x="2" y="13"/>
                    </a:cubicBezTo>
                    <a:cubicBezTo>
                      <a:pt x="0" y="12"/>
                      <a:pt x="0" y="11"/>
                      <a:pt x="2" y="10"/>
                    </a:cubicBezTo>
                    <a:cubicBezTo>
                      <a:pt x="5" y="9"/>
                      <a:pt x="9" y="9"/>
                      <a:pt x="12" y="8"/>
                    </a:cubicBezTo>
                    <a:cubicBezTo>
                      <a:pt x="15" y="7"/>
                      <a:pt x="18" y="5"/>
                      <a:pt x="20" y="3"/>
                    </a:cubicBezTo>
                    <a:cubicBezTo>
                      <a:pt x="22" y="2"/>
                      <a:pt x="25" y="2"/>
                      <a:pt x="2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2" name="Freeform 222">
                <a:extLst>
                  <a:ext uri="{FF2B5EF4-FFF2-40B4-BE49-F238E27FC236}">
                    <a16:creationId xmlns:a16="http://schemas.microsoft.com/office/drawing/2014/main" id="{F22777DD-53F4-46C0-BE88-272DA310FE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9" y="2294"/>
                <a:ext cx="39" cy="9"/>
              </a:xfrm>
              <a:custGeom>
                <a:avLst/>
                <a:gdLst>
                  <a:gd name="T0" fmla="*/ 106 w 22"/>
                  <a:gd name="T1" fmla="*/ 13 h 5"/>
                  <a:gd name="T2" fmla="*/ 50 w 22"/>
                  <a:gd name="T3" fmla="*/ 13 h 5"/>
                  <a:gd name="T4" fmla="*/ 12 w 22"/>
                  <a:gd name="T5" fmla="*/ 16 h 5"/>
                  <a:gd name="T6" fmla="*/ 37 w 22"/>
                  <a:gd name="T7" fmla="*/ 16 h 5"/>
                  <a:gd name="T8" fmla="*/ 66 w 22"/>
                  <a:gd name="T9" fmla="*/ 23 h 5"/>
                  <a:gd name="T10" fmla="*/ 122 w 22"/>
                  <a:gd name="T11" fmla="*/ 16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5">
                    <a:moveTo>
                      <a:pt x="19" y="2"/>
                    </a:moveTo>
                    <a:cubicBezTo>
                      <a:pt x="16" y="2"/>
                      <a:pt x="13" y="3"/>
                      <a:pt x="9" y="2"/>
                    </a:cubicBezTo>
                    <a:cubicBezTo>
                      <a:pt x="8" y="1"/>
                      <a:pt x="0" y="0"/>
                      <a:pt x="2" y="3"/>
                    </a:cubicBezTo>
                    <a:cubicBezTo>
                      <a:pt x="2" y="3"/>
                      <a:pt x="6" y="3"/>
                      <a:pt x="7" y="3"/>
                    </a:cubicBezTo>
                    <a:cubicBezTo>
                      <a:pt x="9" y="3"/>
                      <a:pt x="10" y="3"/>
                      <a:pt x="12" y="4"/>
                    </a:cubicBezTo>
                    <a:cubicBezTo>
                      <a:pt x="15" y="5"/>
                      <a:pt x="19" y="2"/>
                      <a:pt x="22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3" name="Freeform 223">
                <a:extLst>
                  <a:ext uri="{FF2B5EF4-FFF2-40B4-BE49-F238E27FC236}">
                    <a16:creationId xmlns:a16="http://schemas.microsoft.com/office/drawing/2014/main" id="{A0192154-FA18-4892-AB35-BD8F3ABD35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3" y="2265"/>
                <a:ext cx="49" cy="16"/>
              </a:xfrm>
              <a:custGeom>
                <a:avLst/>
                <a:gdLst>
                  <a:gd name="T0" fmla="*/ 151 w 28"/>
                  <a:gd name="T1" fmla="*/ 8 h 8"/>
                  <a:gd name="T2" fmla="*/ 107 w 28"/>
                  <a:gd name="T3" fmla="*/ 0 h 8"/>
                  <a:gd name="T4" fmla="*/ 56 w 28"/>
                  <a:gd name="T5" fmla="*/ 16 h 8"/>
                  <a:gd name="T6" fmla="*/ 16 w 28"/>
                  <a:gd name="T7" fmla="*/ 32 h 8"/>
                  <a:gd name="T8" fmla="*/ 16 w 28"/>
                  <a:gd name="T9" fmla="*/ 64 h 8"/>
                  <a:gd name="T10" fmla="*/ 44 w 28"/>
                  <a:gd name="T11" fmla="*/ 40 h 8"/>
                  <a:gd name="T12" fmla="*/ 86 w 28"/>
                  <a:gd name="T13" fmla="*/ 24 h 8"/>
                  <a:gd name="T14" fmla="*/ 123 w 28"/>
                  <a:gd name="T15" fmla="*/ 16 h 8"/>
                  <a:gd name="T16" fmla="*/ 151 w 28"/>
                  <a:gd name="T17" fmla="*/ 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8">
                    <a:moveTo>
                      <a:pt x="28" y="1"/>
                    </a:moveTo>
                    <a:cubicBezTo>
                      <a:pt x="25" y="1"/>
                      <a:pt x="23" y="0"/>
                      <a:pt x="20" y="0"/>
                    </a:cubicBezTo>
                    <a:cubicBezTo>
                      <a:pt x="16" y="0"/>
                      <a:pt x="13" y="1"/>
                      <a:pt x="10" y="2"/>
                    </a:cubicBezTo>
                    <a:cubicBezTo>
                      <a:pt x="8" y="2"/>
                      <a:pt x="5" y="3"/>
                      <a:pt x="3" y="4"/>
                    </a:cubicBezTo>
                    <a:cubicBezTo>
                      <a:pt x="3" y="5"/>
                      <a:pt x="0" y="8"/>
                      <a:pt x="3" y="8"/>
                    </a:cubicBezTo>
                    <a:cubicBezTo>
                      <a:pt x="5" y="8"/>
                      <a:pt x="6" y="6"/>
                      <a:pt x="8" y="5"/>
                    </a:cubicBezTo>
                    <a:cubicBezTo>
                      <a:pt x="10" y="4"/>
                      <a:pt x="13" y="4"/>
                      <a:pt x="16" y="3"/>
                    </a:cubicBezTo>
                    <a:cubicBezTo>
                      <a:pt x="19" y="3"/>
                      <a:pt x="20" y="2"/>
                      <a:pt x="23" y="2"/>
                    </a:cubicBezTo>
                    <a:cubicBezTo>
                      <a:pt x="24" y="3"/>
                      <a:pt x="27" y="3"/>
                      <a:pt x="28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4" name="Freeform 224">
                <a:extLst>
                  <a:ext uri="{FF2B5EF4-FFF2-40B4-BE49-F238E27FC236}">
                    <a16:creationId xmlns:a16="http://schemas.microsoft.com/office/drawing/2014/main" id="{D24E13D2-0818-4177-B0BE-5ACB9E761A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2" y="2077"/>
                <a:ext cx="28" cy="32"/>
              </a:xfrm>
              <a:custGeom>
                <a:avLst/>
                <a:gdLst>
                  <a:gd name="T0" fmla="*/ 56 w 16"/>
                  <a:gd name="T1" fmla="*/ 8 h 17"/>
                  <a:gd name="T2" fmla="*/ 16 w 16"/>
                  <a:gd name="T3" fmla="*/ 75 h 17"/>
                  <a:gd name="T4" fmla="*/ 28 w 16"/>
                  <a:gd name="T5" fmla="*/ 105 h 17"/>
                  <a:gd name="T6" fmla="*/ 49 w 16"/>
                  <a:gd name="T7" fmla="*/ 45 h 17"/>
                  <a:gd name="T8" fmla="*/ 86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0" y="1"/>
                    </a:moveTo>
                    <a:cubicBezTo>
                      <a:pt x="8" y="4"/>
                      <a:pt x="5" y="8"/>
                      <a:pt x="3" y="11"/>
                    </a:cubicBezTo>
                    <a:cubicBezTo>
                      <a:pt x="1" y="13"/>
                      <a:pt x="0" y="17"/>
                      <a:pt x="5" y="16"/>
                    </a:cubicBezTo>
                    <a:cubicBezTo>
                      <a:pt x="8" y="15"/>
                      <a:pt x="7" y="10"/>
                      <a:pt x="9" y="7"/>
                    </a:cubicBezTo>
                    <a:cubicBezTo>
                      <a:pt x="11" y="4"/>
                      <a:pt x="13" y="2"/>
                      <a:pt x="1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5" name="Freeform 225">
                <a:extLst>
                  <a:ext uri="{FF2B5EF4-FFF2-40B4-BE49-F238E27FC236}">
                    <a16:creationId xmlns:a16="http://schemas.microsoft.com/office/drawing/2014/main" id="{8AD7E387-8BE6-4188-B677-1B99C75903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2" y="2111"/>
                <a:ext cx="50" cy="33"/>
              </a:xfrm>
              <a:custGeom>
                <a:avLst/>
                <a:gdLst>
                  <a:gd name="T0" fmla="*/ 143 w 28"/>
                  <a:gd name="T1" fmla="*/ 23 h 17"/>
                  <a:gd name="T2" fmla="*/ 125 w 28"/>
                  <a:gd name="T3" fmla="*/ 8 h 17"/>
                  <a:gd name="T4" fmla="*/ 80 w 28"/>
                  <a:gd name="T5" fmla="*/ 52 h 17"/>
                  <a:gd name="T6" fmla="*/ 52 w 28"/>
                  <a:gd name="T7" fmla="*/ 64 h 17"/>
                  <a:gd name="T8" fmla="*/ 16 w 28"/>
                  <a:gd name="T9" fmla="*/ 45 h 17"/>
                  <a:gd name="T10" fmla="*/ 36 w 28"/>
                  <a:gd name="T11" fmla="*/ 72 h 17"/>
                  <a:gd name="T12" fmla="*/ 64 w 28"/>
                  <a:gd name="T13" fmla="*/ 116 h 17"/>
                  <a:gd name="T14" fmla="*/ 96 w 28"/>
                  <a:gd name="T15" fmla="*/ 64 h 17"/>
                  <a:gd name="T16" fmla="*/ 143 w 28"/>
                  <a:gd name="T17" fmla="*/ 16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7">
                    <a:moveTo>
                      <a:pt x="25" y="3"/>
                    </a:moveTo>
                    <a:cubicBezTo>
                      <a:pt x="28" y="0"/>
                      <a:pt x="23" y="0"/>
                      <a:pt x="22" y="1"/>
                    </a:cubicBezTo>
                    <a:cubicBezTo>
                      <a:pt x="19" y="2"/>
                      <a:pt x="16" y="5"/>
                      <a:pt x="14" y="7"/>
                    </a:cubicBezTo>
                    <a:cubicBezTo>
                      <a:pt x="12" y="9"/>
                      <a:pt x="11" y="11"/>
                      <a:pt x="9" y="9"/>
                    </a:cubicBezTo>
                    <a:cubicBezTo>
                      <a:pt x="7" y="8"/>
                      <a:pt x="5" y="4"/>
                      <a:pt x="3" y="6"/>
                    </a:cubicBezTo>
                    <a:cubicBezTo>
                      <a:pt x="0" y="7"/>
                      <a:pt x="5" y="9"/>
                      <a:pt x="6" y="10"/>
                    </a:cubicBezTo>
                    <a:cubicBezTo>
                      <a:pt x="8" y="13"/>
                      <a:pt x="7" y="15"/>
                      <a:pt x="11" y="16"/>
                    </a:cubicBezTo>
                    <a:cubicBezTo>
                      <a:pt x="15" y="17"/>
                      <a:pt x="15" y="13"/>
                      <a:pt x="17" y="9"/>
                    </a:cubicBezTo>
                    <a:cubicBezTo>
                      <a:pt x="19" y="5"/>
                      <a:pt x="22" y="4"/>
                      <a:pt x="25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6" name="Freeform 226">
                <a:extLst>
                  <a:ext uri="{FF2B5EF4-FFF2-40B4-BE49-F238E27FC236}">
                    <a16:creationId xmlns:a16="http://schemas.microsoft.com/office/drawing/2014/main" id="{97B51262-5EA8-4E32-A320-37AA76D866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6" y="2064"/>
                <a:ext cx="32" cy="30"/>
              </a:xfrm>
              <a:custGeom>
                <a:avLst/>
                <a:gdLst>
                  <a:gd name="T0" fmla="*/ 101 w 18"/>
                  <a:gd name="T1" fmla="*/ 15 h 16"/>
                  <a:gd name="T2" fmla="*/ 57 w 18"/>
                  <a:gd name="T3" fmla="*/ 0 h 16"/>
                  <a:gd name="T4" fmla="*/ 16 w 18"/>
                  <a:gd name="T5" fmla="*/ 28 h 16"/>
                  <a:gd name="T6" fmla="*/ 0 w 18"/>
                  <a:gd name="T7" fmla="*/ 68 h 16"/>
                  <a:gd name="T8" fmla="*/ 21 w 18"/>
                  <a:gd name="T9" fmla="*/ 99 h 16"/>
                  <a:gd name="T10" fmla="*/ 37 w 18"/>
                  <a:gd name="T11" fmla="*/ 32 h 16"/>
                  <a:gd name="T12" fmla="*/ 73 w 18"/>
                  <a:gd name="T13" fmla="*/ 28 h 16"/>
                  <a:gd name="T14" fmla="*/ 94 w 18"/>
                  <a:gd name="T15" fmla="*/ 1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18" y="2"/>
                    </a:moveTo>
                    <a:cubicBezTo>
                      <a:pt x="15" y="1"/>
                      <a:pt x="13" y="0"/>
                      <a:pt x="10" y="0"/>
                    </a:cubicBezTo>
                    <a:cubicBezTo>
                      <a:pt x="7" y="1"/>
                      <a:pt x="5" y="2"/>
                      <a:pt x="3" y="4"/>
                    </a:cubicBezTo>
                    <a:cubicBezTo>
                      <a:pt x="1" y="6"/>
                      <a:pt x="0" y="7"/>
                      <a:pt x="0" y="10"/>
                    </a:cubicBezTo>
                    <a:cubicBezTo>
                      <a:pt x="0" y="11"/>
                      <a:pt x="1" y="16"/>
                      <a:pt x="4" y="15"/>
                    </a:cubicBezTo>
                    <a:cubicBezTo>
                      <a:pt x="6" y="14"/>
                      <a:pt x="5" y="7"/>
                      <a:pt x="7" y="5"/>
                    </a:cubicBezTo>
                    <a:cubicBezTo>
                      <a:pt x="8" y="3"/>
                      <a:pt x="10" y="4"/>
                      <a:pt x="13" y="4"/>
                    </a:cubicBezTo>
                    <a:cubicBezTo>
                      <a:pt x="14" y="4"/>
                      <a:pt x="15" y="2"/>
                      <a:pt x="17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7" name="Freeform 227">
                <a:extLst>
                  <a:ext uri="{FF2B5EF4-FFF2-40B4-BE49-F238E27FC236}">
                    <a16:creationId xmlns:a16="http://schemas.microsoft.com/office/drawing/2014/main" id="{FFE4C875-CAE2-4E0E-A7C8-6C577B1CBD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6" y="2319"/>
                <a:ext cx="63" cy="28"/>
              </a:xfrm>
              <a:custGeom>
                <a:avLst/>
                <a:gdLst>
                  <a:gd name="T0" fmla="*/ 203 w 35"/>
                  <a:gd name="T1" fmla="*/ 45 h 15"/>
                  <a:gd name="T2" fmla="*/ 182 w 35"/>
                  <a:gd name="T3" fmla="*/ 45 h 15"/>
                  <a:gd name="T4" fmla="*/ 139 w 35"/>
                  <a:gd name="T5" fmla="*/ 39 h 15"/>
                  <a:gd name="T6" fmla="*/ 72 w 35"/>
                  <a:gd name="T7" fmla="*/ 21 h 15"/>
                  <a:gd name="T8" fmla="*/ 23 w 35"/>
                  <a:gd name="T9" fmla="*/ 0 h 15"/>
                  <a:gd name="T10" fmla="*/ 16 w 35"/>
                  <a:gd name="T11" fmla="*/ 39 h 15"/>
                  <a:gd name="T12" fmla="*/ 23 w 35"/>
                  <a:gd name="T13" fmla="*/ 84 h 15"/>
                  <a:gd name="T14" fmla="*/ 52 w 35"/>
                  <a:gd name="T15" fmla="*/ 32 h 15"/>
                  <a:gd name="T16" fmla="*/ 139 w 35"/>
                  <a:gd name="T17" fmla="*/ 60 h 15"/>
                  <a:gd name="T18" fmla="*/ 175 w 35"/>
                  <a:gd name="T19" fmla="*/ 52 h 15"/>
                  <a:gd name="T20" fmla="*/ 198 w 35"/>
                  <a:gd name="T21" fmla="*/ 52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15">
                    <a:moveTo>
                      <a:pt x="35" y="7"/>
                    </a:moveTo>
                    <a:cubicBezTo>
                      <a:pt x="33" y="6"/>
                      <a:pt x="32" y="7"/>
                      <a:pt x="31" y="7"/>
                    </a:cubicBezTo>
                    <a:cubicBezTo>
                      <a:pt x="29" y="7"/>
                      <a:pt x="26" y="6"/>
                      <a:pt x="24" y="6"/>
                    </a:cubicBezTo>
                    <a:cubicBezTo>
                      <a:pt x="20" y="6"/>
                      <a:pt x="15" y="5"/>
                      <a:pt x="12" y="3"/>
                    </a:cubicBezTo>
                    <a:cubicBezTo>
                      <a:pt x="9" y="2"/>
                      <a:pt x="7" y="0"/>
                      <a:pt x="4" y="0"/>
                    </a:cubicBezTo>
                    <a:cubicBezTo>
                      <a:pt x="0" y="0"/>
                      <a:pt x="3" y="4"/>
                      <a:pt x="3" y="6"/>
                    </a:cubicBezTo>
                    <a:cubicBezTo>
                      <a:pt x="3" y="8"/>
                      <a:pt x="0" y="15"/>
                      <a:pt x="4" y="13"/>
                    </a:cubicBezTo>
                    <a:cubicBezTo>
                      <a:pt x="8" y="11"/>
                      <a:pt x="3" y="4"/>
                      <a:pt x="9" y="5"/>
                    </a:cubicBezTo>
                    <a:cubicBezTo>
                      <a:pt x="14" y="6"/>
                      <a:pt x="19" y="9"/>
                      <a:pt x="24" y="9"/>
                    </a:cubicBezTo>
                    <a:cubicBezTo>
                      <a:pt x="26" y="9"/>
                      <a:pt x="28" y="8"/>
                      <a:pt x="30" y="8"/>
                    </a:cubicBezTo>
                    <a:cubicBezTo>
                      <a:pt x="32" y="8"/>
                      <a:pt x="33" y="8"/>
                      <a:pt x="34" y="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8" name="Freeform 228">
                <a:extLst>
                  <a:ext uri="{FF2B5EF4-FFF2-40B4-BE49-F238E27FC236}">
                    <a16:creationId xmlns:a16="http://schemas.microsoft.com/office/drawing/2014/main" id="{00619654-8475-47B4-A030-00EA66F75D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3" y="2347"/>
                <a:ext cx="47" cy="19"/>
              </a:xfrm>
              <a:custGeom>
                <a:avLst/>
                <a:gdLst>
                  <a:gd name="T0" fmla="*/ 108 w 26"/>
                  <a:gd name="T1" fmla="*/ 8 h 10"/>
                  <a:gd name="T2" fmla="*/ 146 w 26"/>
                  <a:gd name="T3" fmla="*/ 55 h 10"/>
                  <a:gd name="T4" fmla="*/ 101 w 26"/>
                  <a:gd name="T5" fmla="*/ 48 h 10"/>
                  <a:gd name="T6" fmla="*/ 52 w 26"/>
                  <a:gd name="T7" fmla="*/ 40 h 10"/>
                  <a:gd name="T8" fmla="*/ 0 w 26"/>
                  <a:gd name="T9" fmla="*/ 29 h 10"/>
                  <a:gd name="T10" fmla="*/ 36 w 26"/>
                  <a:gd name="T11" fmla="*/ 21 h 10"/>
                  <a:gd name="T12" fmla="*/ 78 w 26"/>
                  <a:gd name="T13" fmla="*/ 36 h 10"/>
                  <a:gd name="T14" fmla="*/ 108 w 26"/>
                  <a:gd name="T15" fmla="*/ 36 h 10"/>
                  <a:gd name="T16" fmla="*/ 101 w 26"/>
                  <a:gd name="T17" fmla="*/ 0 h 10"/>
                  <a:gd name="T18" fmla="*/ 101 w 26"/>
                  <a:gd name="T19" fmla="*/ 8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0">
                    <a:moveTo>
                      <a:pt x="18" y="1"/>
                    </a:moveTo>
                    <a:cubicBezTo>
                      <a:pt x="20" y="3"/>
                      <a:pt x="26" y="6"/>
                      <a:pt x="25" y="8"/>
                    </a:cubicBezTo>
                    <a:cubicBezTo>
                      <a:pt x="24" y="10"/>
                      <a:pt x="18" y="8"/>
                      <a:pt x="17" y="7"/>
                    </a:cubicBezTo>
                    <a:cubicBezTo>
                      <a:pt x="14" y="6"/>
                      <a:pt x="12" y="6"/>
                      <a:pt x="9" y="6"/>
                    </a:cubicBezTo>
                    <a:cubicBezTo>
                      <a:pt x="6" y="6"/>
                      <a:pt x="4" y="5"/>
                      <a:pt x="0" y="4"/>
                    </a:cubicBezTo>
                    <a:cubicBezTo>
                      <a:pt x="2" y="3"/>
                      <a:pt x="4" y="2"/>
                      <a:pt x="6" y="3"/>
                    </a:cubicBezTo>
                    <a:cubicBezTo>
                      <a:pt x="9" y="3"/>
                      <a:pt x="10" y="4"/>
                      <a:pt x="13" y="5"/>
                    </a:cubicBezTo>
                    <a:cubicBezTo>
                      <a:pt x="14" y="5"/>
                      <a:pt x="17" y="6"/>
                      <a:pt x="18" y="5"/>
                    </a:cubicBezTo>
                    <a:cubicBezTo>
                      <a:pt x="19" y="4"/>
                      <a:pt x="17" y="1"/>
                      <a:pt x="17" y="0"/>
                    </a:cubicBezTo>
                    <a:cubicBezTo>
                      <a:pt x="17" y="0"/>
                      <a:pt x="17" y="0"/>
                      <a:pt x="17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99" name="Freeform 229">
                <a:extLst>
                  <a:ext uri="{FF2B5EF4-FFF2-40B4-BE49-F238E27FC236}">
                    <a16:creationId xmlns:a16="http://schemas.microsoft.com/office/drawing/2014/main" id="{7ED89730-8E8D-4F5F-87AC-BF03EDCF53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3" y="2379"/>
                <a:ext cx="57" cy="27"/>
              </a:xfrm>
              <a:custGeom>
                <a:avLst/>
                <a:gdLst>
                  <a:gd name="T0" fmla="*/ 36 w 32"/>
                  <a:gd name="T1" fmla="*/ 0 h 14"/>
                  <a:gd name="T2" fmla="*/ 73 w 32"/>
                  <a:gd name="T3" fmla="*/ 44 h 14"/>
                  <a:gd name="T4" fmla="*/ 143 w 32"/>
                  <a:gd name="T5" fmla="*/ 64 h 14"/>
                  <a:gd name="T6" fmla="*/ 175 w 32"/>
                  <a:gd name="T7" fmla="*/ 64 h 14"/>
                  <a:gd name="T8" fmla="*/ 159 w 32"/>
                  <a:gd name="T9" fmla="*/ 15 h 14"/>
                  <a:gd name="T10" fmla="*/ 109 w 32"/>
                  <a:gd name="T11" fmla="*/ 37 h 14"/>
                  <a:gd name="T12" fmla="*/ 80 w 32"/>
                  <a:gd name="T13" fmla="*/ 44 h 14"/>
                  <a:gd name="T14" fmla="*/ 37 w 32"/>
                  <a:gd name="T15" fmla="*/ 15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4">
                    <a:moveTo>
                      <a:pt x="6" y="0"/>
                    </a:moveTo>
                    <a:cubicBezTo>
                      <a:pt x="0" y="3"/>
                      <a:pt x="11" y="6"/>
                      <a:pt x="13" y="6"/>
                    </a:cubicBezTo>
                    <a:cubicBezTo>
                      <a:pt x="17" y="8"/>
                      <a:pt x="21" y="7"/>
                      <a:pt x="25" y="9"/>
                    </a:cubicBezTo>
                    <a:cubicBezTo>
                      <a:pt x="28" y="10"/>
                      <a:pt x="32" y="14"/>
                      <a:pt x="31" y="9"/>
                    </a:cubicBezTo>
                    <a:cubicBezTo>
                      <a:pt x="31" y="8"/>
                      <a:pt x="30" y="2"/>
                      <a:pt x="28" y="2"/>
                    </a:cubicBezTo>
                    <a:cubicBezTo>
                      <a:pt x="27" y="7"/>
                      <a:pt x="23" y="5"/>
                      <a:pt x="19" y="5"/>
                    </a:cubicBezTo>
                    <a:cubicBezTo>
                      <a:pt x="17" y="5"/>
                      <a:pt x="16" y="6"/>
                      <a:pt x="14" y="6"/>
                    </a:cubicBezTo>
                    <a:cubicBezTo>
                      <a:pt x="12" y="6"/>
                      <a:pt x="10" y="3"/>
                      <a:pt x="7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0" name="Freeform 230">
                <a:extLst>
                  <a:ext uri="{FF2B5EF4-FFF2-40B4-BE49-F238E27FC236}">
                    <a16:creationId xmlns:a16="http://schemas.microsoft.com/office/drawing/2014/main" id="{208CE0EA-38D7-43B4-9563-3E1451A881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6" y="2414"/>
                <a:ext cx="43" cy="23"/>
              </a:xfrm>
              <a:custGeom>
                <a:avLst/>
                <a:gdLst>
                  <a:gd name="T0" fmla="*/ 138 w 24"/>
                  <a:gd name="T1" fmla="*/ 36 h 12"/>
                  <a:gd name="T2" fmla="*/ 97 w 24"/>
                  <a:gd name="T3" fmla="*/ 23 h 12"/>
                  <a:gd name="T4" fmla="*/ 57 w 24"/>
                  <a:gd name="T5" fmla="*/ 15 h 12"/>
                  <a:gd name="T6" fmla="*/ 29 w 24"/>
                  <a:gd name="T7" fmla="*/ 36 h 12"/>
                  <a:gd name="T8" fmla="*/ 57 w 24"/>
                  <a:gd name="T9" fmla="*/ 44 h 12"/>
                  <a:gd name="T10" fmla="*/ 86 w 24"/>
                  <a:gd name="T11" fmla="*/ 44 h 12"/>
                  <a:gd name="T12" fmla="*/ 131 w 24"/>
                  <a:gd name="T13" fmla="*/ 84 h 12"/>
                  <a:gd name="T14" fmla="*/ 131 w 24"/>
                  <a:gd name="T15" fmla="*/ 44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12">
                    <a:moveTo>
                      <a:pt x="24" y="5"/>
                    </a:moveTo>
                    <a:cubicBezTo>
                      <a:pt x="22" y="5"/>
                      <a:pt x="19" y="4"/>
                      <a:pt x="17" y="3"/>
                    </a:cubicBezTo>
                    <a:cubicBezTo>
                      <a:pt x="14" y="3"/>
                      <a:pt x="12" y="2"/>
                      <a:pt x="10" y="2"/>
                    </a:cubicBezTo>
                    <a:cubicBezTo>
                      <a:pt x="7" y="1"/>
                      <a:pt x="0" y="0"/>
                      <a:pt x="5" y="5"/>
                    </a:cubicBezTo>
                    <a:cubicBezTo>
                      <a:pt x="7" y="7"/>
                      <a:pt x="8" y="7"/>
                      <a:pt x="10" y="6"/>
                    </a:cubicBezTo>
                    <a:cubicBezTo>
                      <a:pt x="12" y="5"/>
                      <a:pt x="13" y="5"/>
                      <a:pt x="15" y="6"/>
                    </a:cubicBezTo>
                    <a:cubicBezTo>
                      <a:pt x="18" y="7"/>
                      <a:pt x="21" y="10"/>
                      <a:pt x="23" y="12"/>
                    </a:cubicBezTo>
                    <a:cubicBezTo>
                      <a:pt x="24" y="10"/>
                      <a:pt x="23" y="8"/>
                      <a:pt x="23" y="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1" name="Freeform 231">
                <a:extLst>
                  <a:ext uri="{FF2B5EF4-FFF2-40B4-BE49-F238E27FC236}">
                    <a16:creationId xmlns:a16="http://schemas.microsoft.com/office/drawing/2014/main" id="{ACD6BBA4-098B-4B56-83CC-5BE3C78DFE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0" y="2440"/>
                <a:ext cx="41" cy="27"/>
              </a:xfrm>
              <a:custGeom>
                <a:avLst/>
                <a:gdLst>
                  <a:gd name="T0" fmla="*/ 7 w 23"/>
                  <a:gd name="T1" fmla="*/ 0 h 14"/>
                  <a:gd name="T2" fmla="*/ 109 w 23"/>
                  <a:gd name="T3" fmla="*/ 56 h 14"/>
                  <a:gd name="T4" fmla="*/ 102 w 23"/>
                  <a:gd name="T5" fmla="*/ 85 h 14"/>
                  <a:gd name="T6" fmla="*/ 80 w 23"/>
                  <a:gd name="T7" fmla="*/ 71 h 14"/>
                  <a:gd name="T8" fmla="*/ 57 w 23"/>
                  <a:gd name="T9" fmla="*/ 44 h 14"/>
                  <a:gd name="T10" fmla="*/ 0 w 23"/>
                  <a:gd name="T11" fmla="*/ 23 h 14"/>
                  <a:gd name="T12" fmla="*/ 7 w 23"/>
                  <a:gd name="T13" fmla="*/ 1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4">
                    <a:moveTo>
                      <a:pt x="1" y="0"/>
                    </a:moveTo>
                    <a:cubicBezTo>
                      <a:pt x="7" y="1"/>
                      <a:pt x="14" y="4"/>
                      <a:pt x="19" y="8"/>
                    </a:cubicBezTo>
                    <a:cubicBezTo>
                      <a:pt x="23" y="10"/>
                      <a:pt x="23" y="14"/>
                      <a:pt x="18" y="12"/>
                    </a:cubicBezTo>
                    <a:cubicBezTo>
                      <a:pt x="16" y="12"/>
                      <a:pt x="15" y="11"/>
                      <a:pt x="14" y="10"/>
                    </a:cubicBezTo>
                    <a:cubicBezTo>
                      <a:pt x="12" y="8"/>
                      <a:pt x="12" y="7"/>
                      <a:pt x="10" y="6"/>
                    </a:cubicBezTo>
                    <a:cubicBezTo>
                      <a:pt x="6" y="4"/>
                      <a:pt x="3" y="6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2" name="Freeform 232">
                <a:extLst>
                  <a:ext uri="{FF2B5EF4-FFF2-40B4-BE49-F238E27FC236}">
                    <a16:creationId xmlns:a16="http://schemas.microsoft.com/office/drawing/2014/main" id="{27DFE6F7-D934-4366-8D9D-1C878DEB25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7" y="2476"/>
                <a:ext cx="41" cy="23"/>
              </a:xfrm>
              <a:custGeom>
                <a:avLst/>
                <a:gdLst>
                  <a:gd name="T0" fmla="*/ 7 w 23"/>
                  <a:gd name="T1" fmla="*/ 15 h 12"/>
                  <a:gd name="T2" fmla="*/ 21 w 23"/>
                  <a:gd name="T3" fmla="*/ 29 h 12"/>
                  <a:gd name="T4" fmla="*/ 45 w 23"/>
                  <a:gd name="T5" fmla="*/ 36 h 12"/>
                  <a:gd name="T6" fmla="*/ 93 w 23"/>
                  <a:gd name="T7" fmla="*/ 63 h 12"/>
                  <a:gd name="T8" fmla="*/ 109 w 23"/>
                  <a:gd name="T9" fmla="*/ 69 h 12"/>
                  <a:gd name="T10" fmla="*/ 118 w 23"/>
                  <a:gd name="T11" fmla="*/ 84 h 12"/>
                  <a:gd name="T12" fmla="*/ 130 w 23"/>
                  <a:gd name="T13" fmla="*/ 44 h 12"/>
                  <a:gd name="T14" fmla="*/ 114 w 23"/>
                  <a:gd name="T15" fmla="*/ 56 h 12"/>
                  <a:gd name="T16" fmla="*/ 93 w 23"/>
                  <a:gd name="T17" fmla="*/ 48 h 12"/>
                  <a:gd name="T18" fmla="*/ 73 w 23"/>
                  <a:gd name="T19" fmla="*/ 44 h 12"/>
                  <a:gd name="T20" fmla="*/ 36 w 23"/>
                  <a:gd name="T21" fmla="*/ 23 h 12"/>
                  <a:gd name="T22" fmla="*/ 0 w 23"/>
                  <a:gd name="T23" fmla="*/ 15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2">
                    <a:moveTo>
                      <a:pt x="1" y="2"/>
                    </a:moveTo>
                    <a:cubicBezTo>
                      <a:pt x="1" y="4"/>
                      <a:pt x="3" y="3"/>
                      <a:pt x="4" y="4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11" y="7"/>
                      <a:pt x="13" y="8"/>
                      <a:pt x="16" y="9"/>
                    </a:cubicBezTo>
                    <a:cubicBezTo>
                      <a:pt x="17" y="9"/>
                      <a:pt x="18" y="9"/>
                      <a:pt x="19" y="10"/>
                    </a:cubicBezTo>
                    <a:cubicBezTo>
                      <a:pt x="20" y="10"/>
                      <a:pt x="21" y="11"/>
                      <a:pt x="21" y="12"/>
                    </a:cubicBezTo>
                    <a:cubicBezTo>
                      <a:pt x="23" y="12"/>
                      <a:pt x="23" y="7"/>
                      <a:pt x="23" y="6"/>
                    </a:cubicBezTo>
                    <a:cubicBezTo>
                      <a:pt x="21" y="5"/>
                      <a:pt x="21" y="9"/>
                      <a:pt x="20" y="8"/>
                    </a:cubicBezTo>
                    <a:cubicBezTo>
                      <a:pt x="19" y="8"/>
                      <a:pt x="17" y="7"/>
                      <a:pt x="16" y="7"/>
                    </a:cubicBezTo>
                    <a:cubicBezTo>
                      <a:pt x="15" y="6"/>
                      <a:pt x="14" y="6"/>
                      <a:pt x="13" y="6"/>
                    </a:cubicBezTo>
                    <a:cubicBezTo>
                      <a:pt x="10" y="5"/>
                      <a:pt x="8" y="4"/>
                      <a:pt x="6" y="3"/>
                    </a:cubicBezTo>
                    <a:cubicBezTo>
                      <a:pt x="4" y="2"/>
                      <a:pt x="1" y="0"/>
                      <a:pt x="0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3" name="Freeform 233">
                <a:extLst>
                  <a:ext uri="{FF2B5EF4-FFF2-40B4-BE49-F238E27FC236}">
                    <a16:creationId xmlns:a16="http://schemas.microsoft.com/office/drawing/2014/main" id="{1CA15E8B-55F2-4A28-9434-BF9AB10F51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4" y="2503"/>
                <a:ext cx="48" cy="34"/>
              </a:xfrm>
              <a:custGeom>
                <a:avLst/>
                <a:gdLst>
                  <a:gd name="T0" fmla="*/ 12 w 27"/>
                  <a:gd name="T1" fmla="*/ 0 h 18"/>
                  <a:gd name="T2" fmla="*/ 94 w 27"/>
                  <a:gd name="T3" fmla="*/ 40 h 18"/>
                  <a:gd name="T4" fmla="*/ 135 w 27"/>
                  <a:gd name="T5" fmla="*/ 76 h 18"/>
                  <a:gd name="T6" fmla="*/ 146 w 27"/>
                  <a:gd name="T7" fmla="*/ 100 h 18"/>
                  <a:gd name="T8" fmla="*/ 66 w 27"/>
                  <a:gd name="T9" fmla="*/ 47 h 18"/>
                  <a:gd name="T10" fmla="*/ 21 w 27"/>
                  <a:gd name="T11" fmla="*/ 28 h 18"/>
                  <a:gd name="T12" fmla="*/ 7 w 27"/>
                  <a:gd name="T13" fmla="*/ 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8">
                    <a:moveTo>
                      <a:pt x="2" y="0"/>
                    </a:moveTo>
                    <a:cubicBezTo>
                      <a:pt x="7" y="3"/>
                      <a:pt x="12" y="3"/>
                      <a:pt x="17" y="6"/>
                    </a:cubicBezTo>
                    <a:cubicBezTo>
                      <a:pt x="19" y="9"/>
                      <a:pt x="21" y="10"/>
                      <a:pt x="24" y="11"/>
                    </a:cubicBezTo>
                    <a:cubicBezTo>
                      <a:pt x="25" y="12"/>
                      <a:pt x="27" y="14"/>
                      <a:pt x="26" y="15"/>
                    </a:cubicBezTo>
                    <a:cubicBezTo>
                      <a:pt x="24" y="18"/>
                      <a:pt x="15" y="9"/>
                      <a:pt x="12" y="7"/>
                    </a:cubicBezTo>
                    <a:cubicBezTo>
                      <a:pt x="9" y="5"/>
                      <a:pt x="8" y="5"/>
                      <a:pt x="4" y="4"/>
                    </a:cubicBezTo>
                    <a:cubicBezTo>
                      <a:pt x="2" y="4"/>
                      <a:pt x="0" y="4"/>
                      <a:pt x="1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4" name="Freeform 234">
                <a:extLst>
                  <a:ext uri="{FF2B5EF4-FFF2-40B4-BE49-F238E27FC236}">
                    <a16:creationId xmlns:a16="http://schemas.microsoft.com/office/drawing/2014/main" id="{83FC202F-6230-4A0D-8650-B47C836E1A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5" y="2520"/>
                <a:ext cx="29" cy="27"/>
              </a:xfrm>
              <a:custGeom>
                <a:avLst/>
                <a:gdLst>
                  <a:gd name="T0" fmla="*/ 96 w 16"/>
                  <a:gd name="T1" fmla="*/ 93 h 14"/>
                  <a:gd name="T2" fmla="*/ 0 w 16"/>
                  <a:gd name="T3" fmla="*/ 44 h 14"/>
                  <a:gd name="T4" fmla="*/ 44 w 16"/>
                  <a:gd name="T5" fmla="*/ 56 h 14"/>
                  <a:gd name="T6" fmla="*/ 89 w 16"/>
                  <a:gd name="T7" fmla="*/ 10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16" y="13"/>
                    </a:moveTo>
                    <a:cubicBezTo>
                      <a:pt x="15" y="12"/>
                      <a:pt x="0" y="0"/>
                      <a:pt x="0" y="6"/>
                    </a:cubicBezTo>
                    <a:cubicBezTo>
                      <a:pt x="0" y="9"/>
                      <a:pt x="5" y="8"/>
                      <a:pt x="7" y="8"/>
                    </a:cubicBezTo>
                    <a:cubicBezTo>
                      <a:pt x="9" y="9"/>
                      <a:pt x="14" y="12"/>
                      <a:pt x="15" y="1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5" name="Freeform 235">
                <a:extLst>
                  <a:ext uri="{FF2B5EF4-FFF2-40B4-BE49-F238E27FC236}">
                    <a16:creationId xmlns:a16="http://schemas.microsoft.com/office/drawing/2014/main" id="{BE37AB0F-B9B9-4DFB-9F46-70B9859D43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3" y="2556"/>
                <a:ext cx="28" cy="23"/>
              </a:xfrm>
              <a:custGeom>
                <a:avLst/>
                <a:gdLst>
                  <a:gd name="T0" fmla="*/ 16 w 16"/>
                  <a:gd name="T1" fmla="*/ 0 h 12"/>
                  <a:gd name="T2" fmla="*/ 65 w 16"/>
                  <a:gd name="T3" fmla="*/ 48 h 12"/>
                  <a:gd name="T4" fmla="*/ 65 w 16"/>
                  <a:gd name="T5" fmla="*/ 84 h 12"/>
                  <a:gd name="T6" fmla="*/ 0 w 16"/>
                  <a:gd name="T7" fmla="*/ 23 h 12"/>
                  <a:gd name="T8" fmla="*/ 12 w 16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3" y="0"/>
                    </a:moveTo>
                    <a:cubicBezTo>
                      <a:pt x="6" y="1"/>
                      <a:pt x="9" y="4"/>
                      <a:pt x="12" y="7"/>
                    </a:cubicBezTo>
                    <a:cubicBezTo>
                      <a:pt x="14" y="8"/>
                      <a:pt x="16" y="12"/>
                      <a:pt x="12" y="12"/>
                    </a:cubicBezTo>
                    <a:cubicBezTo>
                      <a:pt x="11" y="6"/>
                      <a:pt x="5" y="5"/>
                      <a:pt x="0" y="3"/>
                    </a:cubicBez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6" name="Freeform 236">
                <a:extLst>
                  <a:ext uri="{FF2B5EF4-FFF2-40B4-BE49-F238E27FC236}">
                    <a16:creationId xmlns:a16="http://schemas.microsoft.com/office/drawing/2014/main" id="{B16A85EB-F009-42F7-AB5D-586EC845A2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83" y="2073"/>
                <a:ext cx="47" cy="36"/>
              </a:xfrm>
              <a:custGeom>
                <a:avLst/>
                <a:gdLst>
                  <a:gd name="T0" fmla="*/ 154 w 26"/>
                  <a:gd name="T1" fmla="*/ 0 h 19"/>
                  <a:gd name="T2" fmla="*/ 81 w 26"/>
                  <a:gd name="T3" fmla="*/ 83 h 19"/>
                  <a:gd name="T4" fmla="*/ 24 w 26"/>
                  <a:gd name="T5" fmla="*/ 97 h 19"/>
                  <a:gd name="T6" fmla="*/ 72 w 26"/>
                  <a:gd name="T7" fmla="*/ 68 h 19"/>
                  <a:gd name="T8" fmla="*/ 101 w 26"/>
                  <a:gd name="T9" fmla="*/ 21 h 19"/>
                  <a:gd name="T10" fmla="*/ 141 w 26"/>
                  <a:gd name="T11" fmla="*/ 8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9">
                    <a:moveTo>
                      <a:pt x="26" y="0"/>
                    </a:moveTo>
                    <a:cubicBezTo>
                      <a:pt x="20" y="2"/>
                      <a:pt x="17" y="7"/>
                      <a:pt x="14" y="12"/>
                    </a:cubicBezTo>
                    <a:cubicBezTo>
                      <a:pt x="12" y="15"/>
                      <a:pt x="8" y="19"/>
                      <a:pt x="4" y="14"/>
                    </a:cubicBezTo>
                    <a:cubicBezTo>
                      <a:pt x="0" y="9"/>
                      <a:pt x="10" y="12"/>
                      <a:pt x="12" y="10"/>
                    </a:cubicBezTo>
                    <a:cubicBezTo>
                      <a:pt x="14" y="7"/>
                      <a:pt x="13" y="5"/>
                      <a:pt x="17" y="3"/>
                    </a:cubicBezTo>
                    <a:cubicBezTo>
                      <a:pt x="19" y="2"/>
                      <a:pt x="22" y="2"/>
                      <a:pt x="24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7" name="Freeform 237">
                <a:extLst>
                  <a:ext uri="{FF2B5EF4-FFF2-40B4-BE49-F238E27FC236}">
                    <a16:creationId xmlns:a16="http://schemas.microsoft.com/office/drawing/2014/main" id="{D23341F2-688F-44F4-B19A-60C1A9EF4C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24" y="2090"/>
                <a:ext cx="41" cy="33"/>
              </a:xfrm>
              <a:custGeom>
                <a:avLst/>
                <a:gdLst>
                  <a:gd name="T0" fmla="*/ 130 w 23"/>
                  <a:gd name="T1" fmla="*/ 45 h 17"/>
                  <a:gd name="T2" fmla="*/ 64 w 23"/>
                  <a:gd name="T3" fmla="*/ 23 h 17"/>
                  <a:gd name="T4" fmla="*/ 36 w 23"/>
                  <a:gd name="T5" fmla="*/ 64 h 17"/>
                  <a:gd name="T6" fmla="*/ 0 w 23"/>
                  <a:gd name="T7" fmla="*/ 124 h 17"/>
                  <a:gd name="T8" fmla="*/ 66 w 23"/>
                  <a:gd name="T9" fmla="*/ 45 h 17"/>
                  <a:gd name="T10" fmla="*/ 102 w 23"/>
                  <a:gd name="T11" fmla="*/ 45 h 17"/>
                  <a:gd name="T12" fmla="*/ 118 w 23"/>
                  <a:gd name="T13" fmla="*/ 3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7">
                    <a:moveTo>
                      <a:pt x="23" y="6"/>
                    </a:moveTo>
                    <a:cubicBezTo>
                      <a:pt x="20" y="2"/>
                      <a:pt x="15" y="0"/>
                      <a:pt x="11" y="3"/>
                    </a:cubicBezTo>
                    <a:cubicBezTo>
                      <a:pt x="9" y="4"/>
                      <a:pt x="8" y="7"/>
                      <a:pt x="6" y="9"/>
                    </a:cubicBezTo>
                    <a:cubicBezTo>
                      <a:pt x="4" y="11"/>
                      <a:pt x="1" y="13"/>
                      <a:pt x="0" y="17"/>
                    </a:cubicBezTo>
                    <a:cubicBezTo>
                      <a:pt x="5" y="14"/>
                      <a:pt x="7" y="8"/>
                      <a:pt x="12" y="6"/>
                    </a:cubicBezTo>
                    <a:cubicBezTo>
                      <a:pt x="14" y="6"/>
                      <a:pt x="16" y="7"/>
                      <a:pt x="18" y="6"/>
                    </a:cubicBezTo>
                    <a:cubicBezTo>
                      <a:pt x="19" y="6"/>
                      <a:pt x="19" y="4"/>
                      <a:pt x="21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8" name="Freeform 238">
                <a:extLst>
                  <a:ext uri="{FF2B5EF4-FFF2-40B4-BE49-F238E27FC236}">
                    <a16:creationId xmlns:a16="http://schemas.microsoft.com/office/drawing/2014/main" id="{D864D9CC-3948-4F7E-B86F-5BFD908CCE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5" y="2145"/>
                <a:ext cx="38" cy="44"/>
              </a:xfrm>
              <a:custGeom>
                <a:avLst/>
                <a:gdLst>
                  <a:gd name="T0" fmla="*/ 125 w 21"/>
                  <a:gd name="T1" fmla="*/ 40 h 23"/>
                  <a:gd name="T2" fmla="*/ 60 w 21"/>
                  <a:gd name="T3" fmla="*/ 48 h 23"/>
                  <a:gd name="T4" fmla="*/ 0 w 21"/>
                  <a:gd name="T5" fmla="*/ 147 h 23"/>
                  <a:gd name="T6" fmla="*/ 72 w 21"/>
                  <a:gd name="T7" fmla="*/ 63 h 23"/>
                  <a:gd name="T8" fmla="*/ 94 w 21"/>
                  <a:gd name="T9" fmla="*/ 36 h 23"/>
                  <a:gd name="T10" fmla="*/ 125 w 21"/>
                  <a:gd name="T11" fmla="*/ 4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3">
                    <a:moveTo>
                      <a:pt x="21" y="6"/>
                    </a:moveTo>
                    <a:cubicBezTo>
                      <a:pt x="16" y="0"/>
                      <a:pt x="13" y="3"/>
                      <a:pt x="10" y="7"/>
                    </a:cubicBezTo>
                    <a:cubicBezTo>
                      <a:pt x="7" y="12"/>
                      <a:pt x="0" y="15"/>
                      <a:pt x="0" y="21"/>
                    </a:cubicBezTo>
                    <a:cubicBezTo>
                      <a:pt x="3" y="23"/>
                      <a:pt x="10" y="11"/>
                      <a:pt x="12" y="9"/>
                    </a:cubicBezTo>
                    <a:cubicBezTo>
                      <a:pt x="13" y="8"/>
                      <a:pt x="15" y="6"/>
                      <a:pt x="16" y="5"/>
                    </a:cubicBezTo>
                    <a:cubicBezTo>
                      <a:pt x="18" y="5"/>
                      <a:pt x="20" y="6"/>
                      <a:pt x="21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09" name="Freeform 239">
                <a:extLst>
                  <a:ext uri="{FF2B5EF4-FFF2-40B4-BE49-F238E27FC236}">
                    <a16:creationId xmlns:a16="http://schemas.microsoft.com/office/drawing/2014/main" id="{6D76D285-37FB-422B-AEA2-0269DACF5E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9" y="2174"/>
                <a:ext cx="46" cy="23"/>
              </a:xfrm>
              <a:custGeom>
                <a:avLst/>
                <a:gdLst>
                  <a:gd name="T0" fmla="*/ 122 w 26"/>
                  <a:gd name="T1" fmla="*/ 63 h 12"/>
                  <a:gd name="T2" fmla="*/ 60 w 26"/>
                  <a:gd name="T3" fmla="*/ 44 h 12"/>
                  <a:gd name="T4" fmla="*/ 0 w 26"/>
                  <a:gd name="T5" fmla="*/ 69 h 12"/>
                  <a:gd name="T6" fmla="*/ 85 w 26"/>
                  <a:gd name="T7" fmla="*/ 8 h 12"/>
                  <a:gd name="T8" fmla="*/ 143 w 26"/>
                  <a:gd name="T9" fmla="*/ 56 h 12"/>
                  <a:gd name="T10" fmla="*/ 115 w 26"/>
                  <a:gd name="T11" fmla="*/ 69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2">
                    <a:moveTo>
                      <a:pt x="22" y="9"/>
                    </a:moveTo>
                    <a:cubicBezTo>
                      <a:pt x="18" y="5"/>
                      <a:pt x="16" y="4"/>
                      <a:pt x="11" y="6"/>
                    </a:cubicBezTo>
                    <a:cubicBezTo>
                      <a:pt x="9" y="6"/>
                      <a:pt x="2" y="12"/>
                      <a:pt x="0" y="10"/>
                    </a:cubicBezTo>
                    <a:cubicBezTo>
                      <a:pt x="0" y="5"/>
                      <a:pt x="10" y="0"/>
                      <a:pt x="15" y="1"/>
                    </a:cubicBezTo>
                    <a:cubicBezTo>
                      <a:pt x="18" y="2"/>
                      <a:pt x="23" y="6"/>
                      <a:pt x="26" y="8"/>
                    </a:cubicBezTo>
                    <a:cubicBezTo>
                      <a:pt x="26" y="10"/>
                      <a:pt x="23" y="11"/>
                      <a:pt x="21" y="1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0" name="Freeform 240">
                <a:extLst>
                  <a:ext uri="{FF2B5EF4-FFF2-40B4-BE49-F238E27FC236}">
                    <a16:creationId xmlns:a16="http://schemas.microsoft.com/office/drawing/2014/main" id="{E3F9D6FA-01F0-4349-9A38-878B81B9C4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10" y="2235"/>
                <a:ext cx="29" cy="11"/>
              </a:xfrm>
              <a:custGeom>
                <a:avLst/>
                <a:gdLst>
                  <a:gd name="T0" fmla="*/ 44 w 16"/>
                  <a:gd name="T1" fmla="*/ 0 h 6"/>
                  <a:gd name="T2" fmla="*/ 7 w 16"/>
                  <a:gd name="T3" fmla="*/ 20 h 6"/>
                  <a:gd name="T4" fmla="*/ 29 w 16"/>
                  <a:gd name="T5" fmla="*/ 31 h 6"/>
                  <a:gd name="T6" fmla="*/ 53 w 16"/>
                  <a:gd name="T7" fmla="*/ 13 h 6"/>
                  <a:gd name="T8" fmla="*/ 96 w 16"/>
                  <a:gd name="T9" fmla="*/ 13 h 6"/>
                  <a:gd name="T10" fmla="*/ 65 w 16"/>
                  <a:gd name="T11" fmla="*/ 13 h 6"/>
                  <a:gd name="T12" fmla="*/ 36 w 16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7" y="0"/>
                    </a:moveTo>
                    <a:cubicBezTo>
                      <a:pt x="6" y="1"/>
                      <a:pt x="2" y="1"/>
                      <a:pt x="1" y="3"/>
                    </a:cubicBezTo>
                    <a:cubicBezTo>
                      <a:pt x="0" y="5"/>
                      <a:pt x="3" y="6"/>
                      <a:pt x="5" y="5"/>
                    </a:cubicBezTo>
                    <a:cubicBezTo>
                      <a:pt x="7" y="3"/>
                      <a:pt x="6" y="2"/>
                      <a:pt x="9" y="2"/>
                    </a:cubicBezTo>
                    <a:cubicBezTo>
                      <a:pt x="11" y="3"/>
                      <a:pt x="14" y="3"/>
                      <a:pt x="16" y="2"/>
                    </a:cubicBezTo>
                    <a:cubicBezTo>
                      <a:pt x="14" y="1"/>
                      <a:pt x="12" y="2"/>
                      <a:pt x="11" y="2"/>
                    </a:cubicBezTo>
                    <a:cubicBezTo>
                      <a:pt x="9" y="2"/>
                      <a:pt x="8" y="1"/>
                      <a:pt x="6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1" name="Freeform 241">
                <a:extLst>
                  <a:ext uri="{FF2B5EF4-FFF2-40B4-BE49-F238E27FC236}">
                    <a16:creationId xmlns:a16="http://schemas.microsoft.com/office/drawing/2014/main" id="{50EDE7A0-7F1A-4A6B-B85C-AB8CEFBE9D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7" y="2282"/>
                <a:ext cx="37" cy="10"/>
              </a:xfrm>
              <a:custGeom>
                <a:avLst/>
                <a:gdLst>
                  <a:gd name="T0" fmla="*/ 109 w 21"/>
                  <a:gd name="T1" fmla="*/ 0 h 5"/>
                  <a:gd name="T2" fmla="*/ 99 w 21"/>
                  <a:gd name="T3" fmla="*/ 24 h 5"/>
                  <a:gd name="T4" fmla="*/ 58 w 21"/>
                  <a:gd name="T5" fmla="*/ 24 h 5"/>
                  <a:gd name="T6" fmla="*/ 28 w 21"/>
                  <a:gd name="T7" fmla="*/ 24 h 5"/>
                  <a:gd name="T8" fmla="*/ 0 w 21"/>
                  <a:gd name="T9" fmla="*/ 40 h 5"/>
                  <a:gd name="T10" fmla="*/ 49 w 21"/>
                  <a:gd name="T11" fmla="*/ 8 h 5"/>
                  <a:gd name="T12" fmla="*/ 81 w 21"/>
                  <a:gd name="T13" fmla="*/ 16 h 5"/>
                  <a:gd name="T14" fmla="*/ 109 w 21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5">
                    <a:moveTo>
                      <a:pt x="20" y="0"/>
                    </a:moveTo>
                    <a:cubicBezTo>
                      <a:pt x="21" y="2"/>
                      <a:pt x="21" y="3"/>
                      <a:pt x="18" y="3"/>
                    </a:cubicBezTo>
                    <a:cubicBezTo>
                      <a:pt x="16" y="3"/>
                      <a:pt x="14" y="3"/>
                      <a:pt x="11" y="3"/>
                    </a:cubicBezTo>
                    <a:cubicBezTo>
                      <a:pt x="9" y="3"/>
                      <a:pt x="7" y="3"/>
                      <a:pt x="5" y="3"/>
                    </a:cubicBezTo>
                    <a:cubicBezTo>
                      <a:pt x="3" y="3"/>
                      <a:pt x="2" y="5"/>
                      <a:pt x="0" y="5"/>
                    </a:cubicBezTo>
                    <a:cubicBezTo>
                      <a:pt x="0" y="1"/>
                      <a:pt x="6" y="1"/>
                      <a:pt x="9" y="1"/>
                    </a:cubicBezTo>
                    <a:cubicBezTo>
                      <a:pt x="11" y="1"/>
                      <a:pt x="13" y="2"/>
                      <a:pt x="15" y="2"/>
                    </a:cubicBezTo>
                    <a:cubicBezTo>
                      <a:pt x="17" y="1"/>
                      <a:pt x="18" y="0"/>
                      <a:pt x="20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2" name="Freeform 242">
                <a:extLst>
                  <a:ext uri="{FF2B5EF4-FFF2-40B4-BE49-F238E27FC236}">
                    <a16:creationId xmlns:a16="http://schemas.microsoft.com/office/drawing/2014/main" id="{D82FFC6D-233E-4DF8-901D-F4C3681E41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2" y="2313"/>
                <a:ext cx="45" cy="13"/>
              </a:xfrm>
              <a:custGeom>
                <a:avLst/>
                <a:gdLst>
                  <a:gd name="T0" fmla="*/ 139 w 25"/>
                  <a:gd name="T1" fmla="*/ 13 h 7"/>
                  <a:gd name="T2" fmla="*/ 74 w 25"/>
                  <a:gd name="T3" fmla="*/ 37 h 7"/>
                  <a:gd name="T4" fmla="*/ 0 w 25"/>
                  <a:gd name="T5" fmla="*/ 13 h 7"/>
                  <a:gd name="T6" fmla="*/ 74 w 25"/>
                  <a:gd name="T7" fmla="*/ 24 h 7"/>
                  <a:gd name="T8" fmla="*/ 133 w 2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">
                    <a:moveTo>
                      <a:pt x="24" y="2"/>
                    </a:moveTo>
                    <a:cubicBezTo>
                      <a:pt x="25" y="7"/>
                      <a:pt x="18" y="6"/>
                      <a:pt x="13" y="6"/>
                    </a:cubicBezTo>
                    <a:cubicBezTo>
                      <a:pt x="10" y="5"/>
                      <a:pt x="3" y="5"/>
                      <a:pt x="0" y="2"/>
                    </a:cubicBezTo>
                    <a:cubicBezTo>
                      <a:pt x="5" y="3"/>
                      <a:pt x="9" y="4"/>
                      <a:pt x="13" y="4"/>
                    </a:cubicBezTo>
                    <a:cubicBezTo>
                      <a:pt x="16" y="4"/>
                      <a:pt x="23" y="4"/>
                      <a:pt x="23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3" name="Freeform 243">
                <a:extLst>
                  <a:ext uri="{FF2B5EF4-FFF2-40B4-BE49-F238E27FC236}">
                    <a16:creationId xmlns:a16="http://schemas.microsoft.com/office/drawing/2014/main" id="{AB4D3D0C-405E-43E3-A1E3-D184782B07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65" y="2343"/>
                <a:ext cx="25" cy="27"/>
              </a:xfrm>
              <a:custGeom>
                <a:avLst/>
                <a:gdLst>
                  <a:gd name="T0" fmla="*/ 0 w 14"/>
                  <a:gd name="T1" fmla="*/ 15 h 14"/>
                  <a:gd name="T2" fmla="*/ 45 w 14"/>
                  <a:gd name="T3" fmla="*/ 29 h 14"/>
                  <a:gd name="T4" fmla="*/ 57 w 14"/>
                  <a:gd name="T5" fmla="*/ 52 h 14"/>
                  <a:gd name="T6" fmla="*/ 64 w 14"/>
                  <a:gd name="T7" fmla="*/ 71 h 14"/>
                  <a:gd name="T8" fmla="*/ 73 w 14"/>
                  <a:gd name="T9" fmla="*/ 52 h 14"/>
                  <a:gd name="T10" fmla="*/ 64 w 14"/>
                  <a:gd name="T11" fmla="*/ 8 h 14"/>
                  <a:gd name="T12" fmla="*/ 13 w 14"/>
                  <a:gd name="T13" fmla="*/ 15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2"/>
                    </a:moveTo>
                    <a:cubicBezTo>
                      <a:pt x="2" y="0"/>
                      <a:pt x="6" y="3"/>
                      <a:pt x="8" y="4"/>
                    </a:cubicBezTo>
                    <a:cubicBezTo>
                      <a:pt x="9" y="5"/>
                      <a:pt x="10" y="6"/>
                      <a:pt x="10" y="7"/>
                    </a:cubicBezTo>
                    <a:cubicBezTo>
                      <a:pt x="11" y="8"/>
                      <a:pt x="11" y="9"/>
                      <a:pt x="11" y="10"/>
                    </a:cubicBezTo>
                    <a:cubicBezTo>
                      <a:pt x="14" y="14"/>
                      <a:pt x="13" y="8"/>
                      <a:pt x="13" y="7"/>
                    </a:cubicBezTo>
                    <a:cubicBezTo>
                      <a:pt x="13" y="5"/>
                      <a:pt x="13" y="2"/>
                      <a:pt x="11" y="1"/>
                    </a:cubicBezTo>
                    <a:cubicBezTo>
                      <a:pt x="10" y="5"/>
                      <a:pt x="4" y="0"/>
                      <a:pt x="2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4" name="Freeform 244">
                <a:extLst>
                  <a:ext uri="{FF2B5EF4-FFF2-40B4-BE49-F238E27FC236}">
                    <a16:creationId xmlns:a16="http://schemas.microsoft.com/office/drawing/2014/main" id="{028C7841-34B1-49B4-AB08-D9DE11BBC4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8" y="2370"/>
                <a:ext cx="30" cy="15"/>
              </a:xfrm>
              <a:custGeom>
                <a:avLst/>
                <a:gdLst>
                  <a:gd name="T0" fmla="*/ 94 w 17"/>
                  <a:gd name="T1" fmla="*/ 21 h 8"/>
                  <a:gd name="T2" fmla="*/ 60 w 17"/>
                  <a:gd name="T3" fmla="*/ 15 h 8"/>
                  <a:gd name="T4" fmla="*/ 16 w 17"/>
                  <a:gd name="T5" fmla="*/ 0 h 8"/>
                  <a:gd name="T6" fmla="*/ 7 w 17"/>
                  <a:gd name="T7" fmla="*/ 53 h 8"/>
                  <a:gd name="T8" fmla="*/ 37 w 17"/>
                  <a:gd name="T9" fmla="*/ 21 h 8"/>
                  <a:gd name="T10" fmla="*/ 86 w 17"/>
                  <a:gd name="T11" fmla="*/ 2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8">
                    <a:moveTo>
                      <a:pt x="17" y="3"/>
                    </a:moveTo>
                    <a:cubicBezTo>
                      <a:pt x="15" y="2"/>
                      <a:pt x="13" y="2"/>
                      <a:pt x="11" y="2"/>
                    </a:cubicBezTo>
                    <a:cubicBezTo>
                      <a:pt x="8" y="1"/>
                      <a:pt x="6" y="0"/>
                      <a:pt x="3" y="0"/>
                    </a:cubicBezTo>
                    <a:cubicBezTo>
                      <a:pt x="0" y="0"/>
                      <a:pt x="0" y="5"/>
                      <a:pt x="1" y="8"/>
                    </a:cubicBezTo>
                    <a:cubicBezTo>
                      <a:pt x="2" y="4"/>
                      <a:pt x="3" y="3"/>
                      <a:pt x="7" y="3"/>
                    </a:cubicBezTo>
                    <a:cubicBezTo>
                      <a:pt x="10" y="3"/>
                      <a:pt x="13" y="4"/>
                      <a:pt x="16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5" name="Freeform 245">
                <a:extLst>
                  <a:ext uri="{FF2B5EF4-FFF2-40B4-BE49-F238E27FC236}">
                    <a16:creationId xmlns:a16="http://schemas.microsoft.com/office/drawing/2014/main" id="{BEA404B4-098D-412E-AEF5-749A6F58C5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1" y="2393"/>
                <a:ext cx="58" cy="17"/>
              </a:xfrm>
              <a:custGeom>
                <a:avLst/>
                <a:gdLst>
                  <a:gd name="T0" fmla="*/ 190 w 32"/>
                  <a:gd name="T1" fmla="*/ 60 h 9"/>
                  <a:gd name="T2" fmla="*/ 82 w 32"/>
                  <a:gd name="T3" fmla="*/ 28 h 9"/>
                  <a:gd name="T4" fmla="*/ 44 w 32"/>
                  <a:gd name="T5" fmla="*/ 28 h 9"/>
                  <a:gd name="T6" fmla="*/ 7 w 32"/>
                  <a:gd name="T7" fmla="*/ 0 h 9"/>
                  <a:gd name="T8" fmla="*/ 16 w 32"/>
                  <a:gd name="T9" fmla="*/ 47 h 9"/>
                  <a:gd name="T10" fmla="*/ 53 w 32"/>
                  <a:gd name="T11" fmla="*/ 40 h 9"/>
                  <a:gd name="T12" fmla="*/ 112 w 32"/>
                  <a:gd name="T13" fmla="*/ 47 h 9"/>
                  <a:gd name="T14" fmla="*/ 167 w 32"/>
                  <a:gd name="T15" fmla="*/ 6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9">
                    <a:moveTo>
                      <a:pt x="32" y="9"/>
                    </a:moveTo>
                    <a:cubicBezTo>
                      <a:pt x="27" y="7"/>
                      <a:pt x="20" y="5"/>
                      <a:pt x="14" y="4"/>
                    </a:cubicBezTo>
                    <a:cubicBezTo>
                      <a:pt x="12" y="4"/>
                      <a:pt x="10" y="4"/>
                      <a:pt x="7" y="4"/>
                    </a:cubicBezTo>
                    <a:cubicBezTo>
                      <a:pt x="5" y="3"/>
                      <a:pt x="3" y="2"/>
                      <a:pt x="1" y="0"/>
                    </a:cubicBezTo>
                    <a:cubicBezTo>
                      <a:pt x="0" y="2"/>
                      <a:pt x="1" y="6"/>
                      <a:pt x="3" y="7"/>
                    </a:cubicBezTo>
                    <a:cubicBezTo>
                      <a:pt x="5" y="9"/>
                      <a:pt x="7" y="6"/>
                      <a:pt x="9" y="6"/>
                    </a:cubicBezTo>
                    <a:cubicBezTo>
                      <a:pt x="12" y="6"/>
                      <a:pt x="16" y="7"/>
                      <a:pt x="19" y="7"/>
                    </a:cubicBezTo>
                    <a:cubicBezTo>
                      <a:pt x="22" y="7"/>
                      <a:pt x="25" y="6"/>
                      <a:pt x="28" y="9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6" name="Freeform 246">
                <a:extLst>
                  <a:ext uri="{FF2B5EF4-FFF2-40B4-BE49-F238E27FC236}">
                    <a16:creationId xmlns:a16="http://schemas.microsoft.com/office/drawing/2014/main" id="{83DA7877-6836-4BBF-85D8-DFE1344CE6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4" y="2419"/>
                <a:ext cx="39" cy="40"/>
              </a:xfrm>
              <a:custGeom>
                <a:avLst/>
                <a:gdLst>
                  <a:gd name="T0" fmla="*/ 7 w 22"/>
                  <a:gd name="T1" fmla="*/ 0 h 21"/>
                  <a:gd name="T2" fmla="*/ 101 w 22"/>
                  <a:gd name="T3" fmla="*/ 76 h 21"/>
                  <a:gd name="T4" fmla="*/ 122 w 22"/>
                  <a:gd name="T5" fmla="*/ 105 h 21"/>
                  <a:gd name="T6" fmla="*/ 106 w 22"/>
                  <a:gd name="T7" fmla="*/ 131 h 21"/>
                  <a:gd name="T8" fmla="*/ 94 w 22"/>
                  <a:gd name="T9" fmla="*/ 91 h 21"/>
                  <a:gd name="T10" fmla="*/ 62 w 22"/>
                  <a:gd name="T11" fmla="*/ 69 h 21"/>
                  <a:gd name="T12" fmla="*/ 21 w 22"/>
                  <a:gd name="T13" fmla="*/ 40 h 21"/>
                  <a:gd name="T14" fmla="*/ 0 w 22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1">
                    <a:moveTo>
                      <a:pt x="1" y="0"/>
                    </a:moveTo>
                    <a:cubicBezTo>
                      <a:pt x="0" y="5"/>
                      <a:pt x="15" y="9"/>
                      <a:pt x="18" y="11"/>
                    </a:cubicBezTo>
                    <a:cubicBezTo>
                      <a:pt x="21" y="12"/>
                      <a:pt x="22" y="12"/>
                      <a:pt x="22" y="15"/>
                    </a:cubicBezTo>
                    <a:cubicBezTo>
                      <a:pt x="22" y="16"/>
                      <a:pt x="21" y="21"/>
                      <a:pt x="19" y="19"/>
                    </a:cubicBezTo>
                    <a:cubicBezTo>
                      <a:pt x="19" y="19"/>
                      <a:pt x="18" y="14"/>
                      <a:pt x="17" y="13"/>
                    </a:cubicBezTo>
                    <a:cubicBezTo>
                      <a:pt x="15" y="12"/>
                      <a:pt x="13" y="11"/>
                      <a:pt x="11" y="10"/>
                    </a:cubicBezTo>
                    <a:cubicBezTo>
                      <a:pt x="8" y="8"/>
                      <a:pt x="6" y="8"/>
                      <a:pt x="4" y="6"/>
                    </a:cubicBezTo>
                    <a:cubicBezTo>
                      <a:pt x="1" y="5"/>
                      <a:pt x="2" y="2"/>
                      <a:pt x="0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7" name="Freeform 247">
                <a:extLst>
                  <a:ext uri="{FF2B5EF4-FFF2-40B4-BE49-F238E27FC236}">
                    <a16:creationId xmlns:a16="http://schemas.microsoft.com/office/drawing/2014/main" id="{6B3265FE-05DA-420F-9B71-766DF81DF9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3" y="2467"/>
                <a:ext cx="50" cy="13"/>
              </a:xfrm>
              <a:custGeom>
                <a:avLst/>
                <a:gdLst>
                  <a:gd name="T0" fmla="*/ 138 w 28"/>
                  <a:gd name="T1" fmla="*/ 7 h 7"/>
                  <a:gd name="T2" fmla="*/ 57 w 28"/>
                  <a:gd name="T3" fmla="*/ 20 h 7"/>
                  <a:gd name="T4" fmla="*/ 0 w 28"/>
                  <a:gd name="T5" fmla="*/ 13 h 7"/>
                  <a:gd name="T6" fmla="*/ 96 w 28"/>
                  <a:gd name="T7" fmla="*/ 37 h 7"/>
                  <a:gd name="T8" fmla="*/ 138 w 2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7">
                    <a:moveTo>
                      <a:pt x="24" y="1"/>
                    </a:moveTo>
                    <a:cubicBezTo>
                      <a:pt x="21" y="4"/>
                      <a:pt x="15" y="4"/>
                      <a:pt x="10" y="3"/>
                    </a:cubicBezTo>
                    <a:cubicBezTo>
                      <a:pt x="7" y="3"/>
                      <a:pt x="1" y="0"/>
                      <a:pt x="0" y="2"/>
                    </a:cubicBezTo>
                    <a:cubicBezTo>
                      <a:pt x="5" y="4"/>
                      <a:pt x="12" y="5"/>
                      <a:pt x="17" y="6"/>
                    </a:cubicBezTo>
                    <a:cubicBezTo>
                      <a:pt x="20" y="7"/>
                      <a:pt x="28" y="4"/>
                      <a:pt x="24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8" name="Freeform 248">
                <a:extLst>
                  <a:ext uri="{FF2B5EF4-FFF2-40B4-BE49-F238E27FC236}">
                    <a16:creationId xmlns:a16="http://schemas.microsoft.com/office/drawing/2014/main" id="{93F70275-D624-424F-9139-23F781F455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5" y="2488"/>
                <a:ext cx="45" cy="28"/>
              </a:xfrm>
              <a:custGeom>
                <a:avLst/>
                <a:gdLst>
                  <a:gd name="T0" fmla="*/ 0 w 25"/>
                  <a:gd name="T1" fmla="*/ 0 h 15"/>
                  <a:gd name="T2" fmla="*/ 72 w 25"/>
                  <a:gd name="T3" fmla="*/ 45 h 15"/>
                  <a:gd name="T4" fmla="*/ 133 w 25"/>
                  <a:gd name="T5" fmla="*/ 73 h 15"/>
                  <a:gd name="T6" fmla="*/ 110 w 25"/>
                  <a:gd name="T7" fmla="*/ 91 h 15"/>
                  <a:gd name="T8" fmla="*/ 88 w 25"/>
                  <a:gd name="T9" fmla="*/ 65 h 15"/>
                  <a:gd name="T10" fmla="*/ 58 w 25"/>
                  <a:gd name="T11" fmla="*/ 5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2" y="3"/>
                      <a:pt x="8" y="6"/>
                      <a:pt x="12" y="7"/>
                    </a:cubicBezTo>
                    <a:cubicBezTo>
                      <a:pt x="14" y="8"/>
                      <a:pt x="22" y="9"/>
                      <a:pt x="23" y="11"/>
                    </a:cubicBezTo>
                    <a:cubicBezTo>
                      <a:pt x="25" y="14"/>
                      <a:pt x="21" y="15"/>
                      <a:pt x="19" y="14"/>
                    </a:cubicBezTo>
                    <a:cubicBezTo>
                      <a:pt x="18" y="14"/>
                      <a:pt x="17" y="11"/>
                      <a:pt x="15" y="10"/>
                    </a:cubicBezTo>
                    <a:cubicBezTo>
                      <a:pt x="14" y="9"/>
                      <a:pt x="12" y="9"/>
                      <a:pt x="10" y="8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19" name="Freeform 249">
                <a:extLst>
                  <a:ext uri="{FF2B5EF4-FFF2-40B4-BE49-F238E27FC236}">
                    <a16:creationId xmlns:a16="http://schemas.microsoft.com/office/drawing/2014/main" id="{38E07FCD-3A5D-46DA-B991-B34A8805C3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3" y="2522"/>
                <a:ext cx="33" cy="40"/>
              </a:xfrm>
              <a:custGeom>
                <a:avLst/>
                <a:gdLst>
                  <a:gd name="T0" fmla="*/ 21 w 19"/>
                  <a:gd name="T1" fmla="*/ 0 h 21"/>
                  <a:gd name="T2" fmla="*/ 63 w 19"/>
                  <a:gd name="T3" fmla="*/ 91 h 21"/>
                  <a:gd name="T4" fmla="*/ 94 w 19"/>
                  <a:gd name="T5" fmla="*/ 116 h 21"/>
                  <a:gd name="T6" fmla="*/ 90 w 19"/>
                  <a:gd name="T7" fmla="*/ 137 h 21"/>
                  <a:gd name="T8" fmla="*/ 42 w 19"/>
                  <a:gd name="T9" fmla="*/ 97 h 21"/>
                  <a:gd name="T10" fmla="*/ 21 w 19"/>
                  <a:gd name="T11" fmla="*/ 55 h 21"/>
                  <a:gd name="T12" fmla="*/ 16 w 19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4" y="0"/>
                    </a:moveTo>
                    <a:cubicBezTo>
                      <a:pt x="0" y="3"/>
                      <a:pt x="8" y="12"/>
                      <a:pt x="12" y="13"/>
                    </a:cubicBezTo>
                    <a:cubicBezTo>
                      <a:pt x="14" y="14"/>
                      <a:pt x="17" y="15"/>
                      <a:pt x="18" y="17"/>
                    </a:cubicBezTo>
                    <a:cubicBezTo>
                      <a:pt x="19" y="18"/>
                      <a:pt x="18" y="20"/>
                      <a:pt x="17" y="20"/>
                    </a:cubicBezTo>
                    <a:cubicBezTo>
                      <a:pt x="15" y="21"/>
                      <a:pt x="10" y="16"/>
                      <a:pt x="8" y="14"/>
                    </a:cubicBezTo>
                    <a:cubicBezTo>
                      <a:pt x="7" y="12"/>
                      <a:pt x="5" y="10"/>
                      <a:pt x="4" y="8"/>
                    </a:cubicBezTo>
                    <a:cubicBezTo>
                      <a:pt x="2" y="5"/>
                      <a:pt x="2" y="4"/>
                      <a:pt x="3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0" name="Freeform 250">
                <a:extLst>
                  <a:ext uri="{FF2B5EF4-FFF2-40B4-BE49-F238E27FC236}">
                    <a16:creationId xmlns:a16="http://schemas.microsoft.com/office/drawing/2014/main" id="{33D49651-DA39-4556-B2A7-608581C1EB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12" y="2254"/>
                <a:ext cx="39" cy="40"/>
              </a:xfrm>
              <a:custGeom>
                <a:avLst/>
                <a:gdLst>
                  <a:gd name="T0" fmla="*/ 28 w 22"/>
                  <a:gd name="T1" fmla="*/ 15 h 21"/>
                  <a:gd name="T2" fmla="*/ 110 w 22"/>
                  <a:gd name="T3" fmla="*/ 61 h 21"/>
                  <a:gd name="T4" fmla="*/ 106 w 22"/>
                  <a:gd name="T5" fmla="*/ 137 h 21"/>
                  <a:gd name="T6" fmla="*/ 101 w 22"/>
                  <a:gd name="T7" fmla="*/ 109 h 21"/>
                  <a:gd name="T8" fmla="*/ 73 w 22"/>
                  <a:gd name="T9" fmla="*/ 61 h 21"/>
                  <a:gd name="T10" fmla="*/ 0 w 22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1">
                    <a:moveTo>
                      <a:pt x="5" y="2"/>
                    </a:moveTo>
                    <a:cubicBezTo>
                      <a:pt x="9" y="4"/>
                      <a:pt x="17" y="5"/>
                      <a:pt x="20" y="9"/>
                    </a:cubicBezTo>
                    <a:cubicBezTo>
                      <a:pt x="22" y="11"/>
                      <a:pt x="22" y="19"/>
                      <a:pt x="19" y="20"/>
                    </a:cubicBezTo>
                    <a:cubicBezTo>
                      <a:pt x="15" y="21"/>
                      <a:pt x="18" y="17"/>
                      <a:pt x="18" y="16"/>
                    </a:cubicBezTo>
                    <a:cubicBezTo>
                      <a:pt x="17" y="13"/>
                      <a:pt x="15" y="11"/>
                      <a:pt x="13" y="9"/>
                    </a:cubicBezTo>
                    <a:cubicBezTo>
                      <a:pt x="9" y="5"/>
                      <a:pt x="3" y="5"/>
                      <a:pt x="0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1" name="Freeform 251">
                <a:extLst>
                  <a:ext uri="{FF2B5EF4-FFF2-40B4-BE49-F238E27FC236}">
                    <a16:creationId xmlns:a16="http://schemas.microsoft.com/office/drawing/2014/main" id="{9EC03757-75C6-47B0-B283-24C25197BE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23" y="2290"/>
                <a:ext cx="14" cy="10"/>
              </a:xfrm>
              <a:custGeom>
                <a:avLst/>
                <a:gdLst>
                  <a:gd name="T0" fmla="*/ 44 w 8"/>
                  <a:gd name="T1" fmla="*/ 24 h 5"/>
                  <a:gd name="T2" fmla="*/ 12 w 8"/>
                  <a:gd name="T3" fmla="*/ 8 h 5"/>
                  <a:gd name="T4" fmla="*/ 28 w 8"/>
                  <a:gd name="T5" fmla="*/ 40 h 5"/>
                  <a:gd name="T6" fmla="*/ 44 w 8"/>
                  <a:gd name="T7" fmla="*/ 2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8" y="3"/>
                    </a:moveTo>
                    <a:cubicBezTo>
                      <a:pt x="7" y="2"/>
                      <a:pt x="3" y="0"/>
                      <a:pt x="2" y="1"/>
                    </a:cubicBezTo>
                    <a:cubicBezTo>
                      <a:pt x="0" y="2"/>
                      <a:pt x="3" y="5"/>
                      <a:pt x="5" y="5"/>
                    </a:cubicBezTo>
                    <a:cubicBezTo>
                      <a:pt x="5" y="4"/>
                      <a:pt x="6" y="2"/>
                      <a:pt x="8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2" name="Freeform 252">
                <a:extLst>
                  <a:ext uri="{FF2B5EF4-FFF2-40B4-BE49-F238E27FC236}">
                    <a16:creationId xmlns:a16="http://schemas.microsoft.com/office/drawing/2014/main" id="{0253C663-54B6-49D3-9BAE-DFFCFB23B6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93" y="2301"/>
                <a:ext cx="46" cy="23"/>
              </a:xfrm>
              <a:custGeom>
                <a:avLst/>
                <a:gdLst>
                  <a:gd name="T0" fmla="*/ 143 w 26"/>
                  <a:gd name="T1" fmla="*/ 77 h 12"/>
                  <a:gd name="T2" fmla="*/ 50 w 26"/>
                  <a:gd name="T3" fmla="*/ 36 h 12"/>
                  <a:gd name="T4" fmla="*/ 21 w 26"/>
                  <a:gd name="T5" fmla="*/ 15 h 12"/>
                  <a:gd name="T6" fmla="*/ 0 w 26"/>
                  <a:gd name="T7" fmla="*/ 29 h 12"/>
                  <a:gd name="T8" fmla="*/ 12 w 26"/>
                  <a:gd name="T9" fmla="*/ 69 h 12"/>
                  <a:gd name="T10" fmla="*/ 34 w 26"/>
                  <a:gd name="T11" fmla="*/ 56 h 12"/>
                  <a:gd name="T12" fmla="*/ 85 w 26"/>
                  <a:gd name="T13" fmla="*/ 69 h 12"/>
                  <a:gd name="T14" fmla="*/ 129 w 26"/>
                  <a:gd name="T15" fmla="*/ 77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2">
                    <a:moveTo>
                      <a:pt x="26" y="11"/>
                    </a:moveTo>
                    <a:cubicBezTo>
                      <a:pt x="21" y="7"/>
                      <a:pt x="14" y="7"/>
                      <a:pt x="9" y="5"/>
                    </a:cubicBezTo>
                    <a:cubicBezTo>
                      <a:pt x="7" y="4"/>
                      <a:pt x="5" y="3"/>
                      <a:pt x="4" y="2"/>
                    </a:cubicBezTo>
                    <a:cubicBezTo>
                      <a:pt x="1" y="0"/>
                      <a:pt x="1" y="1"/>
                      <a:pt x="0" y="4"/>
                    </a:cubicBezTo>
                    <a:cubicBezTo>
                      <a:pt x="0" y="5"/>
                      <a:pt x="0" y="9"/>
                      <a:pt x="2" y="10"/>
                    </a:cubicBezTo>
                    <a:cubicBezTo>
                      <a:pt x="4" y="12"/>
                      <a:pt x="4" y="8"/>
                      <a:pt x="6" y="8"/>
                    </a:cubicBezTo>
                    <a:cubicBezTo>
                      <a:pt x="9" y="7"/>
                      <a:pt x="13" y="9"/>
                      <a:pt x="15" y="10"/>
                    </a:cubicBezTo>
                    <a:cubicBezTo>
                      <a:pt x="17" y="10"/>
                      <a:pt x="20" y="10"/>
                      <a:pt x="23" y="1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3" name="Freeform 253">
                <a:extLst>
                  <a:ext uri="{FF2B5EF4-FFF2-40B4-BE49-F238E27FC236}">
                    <a16:creationId xmlns:a16="http://schemas.microsoft.com/office/drawing/2014/main" id="{65B59A85-8F2A-4DE2-ABA8-CBC139DD5B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19" y="2330"/>
                <a:ext cx="48" cy="21"/>
              </a:xfrm>
              <a:custGeom>
                <a:avLst/>
                <a:gdLst>
                  <a:gd name="T0" fmla="*/ 123 w 27"/>
                  <a:gd name="T1" fmla="*/ 0 h 11"/>
                  <a:gd name="T2" fmla="*/ 66 w 27"/>
                  <a:gd name="T3" fmla="*/ 21 h 11"/>
                  <a:gd name="T4" fmla="*/ 7 w 27"/>
                  <a:gd name="T5" fmla="*/ 15 h 11"/>
                  <a:gd name="T6" fmla="*/ 44 w 27"/>
                  <a:gd name="T7" fmla="*/ 40 h 11"/>
                  <a:gd name="T8" fmla="*/ 85 w 27"/>
                  <a:gd name="T9" fmla="*/ 36 h 11"/>
                  <a:gd name="T10" fmla="*/ 135 w 27"/>
                  <a:gd name="T11" fmla="*/ 76 h 11"/>
                  <a:gd name="T12" fmla="*/ 123 w 27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1">
                    <a:moveTo>
                      <a:pt x="22" y="0"/>
                    </a:moveTo>
                    <a:cubicBezTo>
                      <a:pt x="18" y="1"/>
                      <a:pt x="16" y="3"/>
                      <a:pt x="12" y="3"/>
                    </a:cubicBezTo>
                    <a:cubicBezTo>
                      <a:pt x="10" y="3"/>
                      <a:pt x="2" y="0"/>
                      <a:pt x="1" y="2"/>
                    </a:cubicBezTo>
                    <a:cubicBezTo>
                      <a:pt x="0" y="5"/>
                      <a:pt x="6" y="6"/>
                      <a:pt x="8" y="6"/>
                    </a:cubicBezTo>
                    <a:cubicBezTo>
                      <a:pt x="10" y="6"/>
                      <a:pt x="12" y="4"/>
                      <a:pt x="15" y="5"/>
                    </a:cubicBezTo>
                    <a:cubicBezTo>
                      <a:pt x="19" y="5"/>
                      <a:pt x="21" y="7"/>
                      <a:pt x="24" y="11"/>
                    </a:cubicBezTo>
                    <a:cubicBezTo>
                      <a:pt x="27" y="7"/>
                      <a:pt x="22" y="3"/>
                      <a:pt x="22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4" name="Freeform 254">
                <a:extLst>
                  <a:ext uri="{FF2B5EF4-FFF2-40B4-BE49-F238E27FC236}">
                    <a16:creationId xmlns:a16="http://schemas.microsoft.com/office/drawing/2014/main" id="{43F7050D-F51A-4BA5-9F35-D61B1DB75E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5" y="2349"/>
                <a:ext cx="25" cy="13"/>
              </a:xfrm>
              <a:custGeom>
                <a:avLst/>
                <a:gdLst>
                  <a:gd name="T0" fmla="*/ 80 w 14"/>
                  <a:gd name="T1" fmla="*/ 32 h 7"/>
                  <a:gd name="T2" fmla="*/ 0 w 14"/>
                  <a:gd name="T3" fmla="*/ 32 h 7"/>
                  <a:gd name="T4" fmla="*/ 80 w 14"/>
                  <a:gd name="T5" fmla="*/ 4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5"/>
                    </a:moveTo>
                    <a:cubicBezTo>
                      <a:pt x="13" y="0"/>
                      <a:pt x="2" y="2"/>
                      <a:pt x="0" y="5"/>
                    </a:cubicBezTo>
                    <a:cubicBezTo>
                      <a:pt x="5" y="7"/>
                      <a:pt x="10" y="3"/>
                      <a:pt x="14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5" name="Freeform 255">
                <a:extLst>
                  <a:ext uri="{FF2B5EF4-FFF2-40B4-BE49-F238E27FC236}">
                    <a16:creationId xmlns:a16="http://schemas.microsoft.com/office/drawing/2014/main" id="{4273BFE6-74C9-4F21-A4A3-8B88B83584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26" y="2366"/>
                <a:ext cx="49" cy="31"/>
              </a:xfrm>
              <a:custGeom>
                <a:avLst/>
                <a:gdLst>
                  <a:gd name="T0" fmla="*/ 145 w 27"/>
                  <a:gd name="T1" fmla="*/ 8 h 16"/>
                  <a:gd name="T2" fmla="*/ 149 w 27"/>
                  <a:gd name="T3" fmla="*/ 60 h 16"/>
                  <a:gd name="T4" fmla="*/ 162 w 27"/>
                  <a:gd name="T5" fmla="*/ 101 h 16"/>
                  <a:gd name="T6" fmla="*/ 125 w 27"/>
                  <a:gd name="T7" fmla="*/ 101 h 16"/>
                  <a:gd name="T8" fmla="*/ 60 w 27"/>
                  <a:gd name="T9" fmla="*/ 79 h 16"/>
                  <a:gd name="T10" fmla="*/ 16 w 27"/>
                  <a:gd name="T11" fmla="*/ 87 h 16"/>
                  <a:gd name="T12" fmla="*/ 49 w 27"/>
                  <a:gd name="T13" fmla="*/ 52 h 16"/>
                  <a:gd name="T14" fmla="*/ 138 w 27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6">
                    <a:moveTo>
                      <a:pt x="24" y="1"/>
                    </a:moveTo>
                    <a:cubicBezTo>
                      <a:pt x="25" y="3"/>
                      <a:pt x="24" y="5"/>
                      <a:pt x="25" y="8"/>
                    </a:cubicBezTo>
                    <a:cubicBezTo>
                      <a:pt x="25" y="10"/>
                      <a:pt x="27" y="12"/>
                      <a:pt x="27" y="14"/>
                    </a:cubicBezTo>
                    <a:cubicBezTo>
                      <a:pt x="26" y="16"/>
                      <a:pt x="23" y="15"/>
                      <a:pt x="21" y="14"/>
                    </a:cubicBezTo>
                    <a:cubicBezTo>
                      <a:pt x="18" y="12"/>
                      <a:pt x="14" y="12"/>
                      <a:pt x="10" y="11"/>
                    </a:cubicBezTo>
                    <a:cubicBezTo>
                      <a:pt x="9" y="11"/>
                      <a:pt x="4" y="12"/>
                      <a:pt x="3" y="12"/>
                    </a:cubicBezTo>
                    <a:cubicBezTo>
                      <a:pt x="0" y="9"/>
                      <a:pt x="7" y="7"/>
                      <a:pt x="8" y="7"/>
                    </a:cubicBezTo>
                    <a:cubicBezTo>
                      <a:pt x="14" y="7"/>
                      <a:pt x="22" y="8"/>
                      <a:pt x="23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6" name="Freeform 256">
                <a:extLst>
                  <a:ext uri="{FF2B5EF4-FFF2-40B4-BE49-F238E27FC236}">
                    <a16:creationId xmlns:a16="http://schemas.microsoft.com/office/drawing/2014/main" id="{FF81B804-8756-4765-8E36-C3563ED5B8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2" y="2414"/>
                <a:ext cx="62" cy="19"/>
              </a:xfrm>
              <a:custGeom>
                <a:avLst/>
                <a:gdLst>
                  <a:gd name="T0" fmla="*/ 158 w 35"/>
                  <a:gd name="T1" fmla="*/ 0 h 10"/>
                  <a:gd name="T2" fmla="*/ 182 w 35"/>
                  <a:gd name="T3" fmla="*/ 40 h 10"/>
                  <a:gd name="T4" fmla="*/ 138 w 35"/>
                  <a:gd name="T5" fmla="*/ 21 h 10"/>
                  <a:gd name="T6" fmla="*/ 106 w 35"/>
                  <a:gd name="T7" fmla="*/ 29 h 10"/>
                  <a:gd name="T8" fmla="*/ 57 w 35"/>
                  <a:gd name="T9" fmla="*/ 36 h 10"/>
                  <a:gd name="T10" fmla="*/ 0 w 35"/>
                  <a:gd name="T11" fmla="*/ 40 h 10"/>
                  <a:gd name="T12" fmla="*/ 28 w 35"/>
                  <a:gd name="T13" fmla="*/ 29 h 10"/>
                  <a:gd name="T14" fmla="*/ 78 w 35"/>
                  <a:gd name="T15" fmla="*/ 8 h 10"/>
                  <a:gd name="T16" fmla="*/ 117 w 35"/>
                  <a:gd name="T17" fmla="*/ 8 h 10"/>
                  <a:gd name="T18" fmla="*/ 143 w 35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10">
                    <a:moveTo>
                      <a:pt x="28" y="0"/>
                    </a:moveTo>
                    <a:cubicBezTo>
                      <a:pt x="31" y="0"/>
                      <a:pt x="35" y="2"/>
                      <a:pt x="33" y="6"/>
                    </a:cubicBezTo>
                    <a:cubicBezTo>
                      <a:pt x="32" y="10"/>
                      <a:pt x="28" y="4"/>
                      <a:pt x="25" y="3"/>
                    </a:cubicBezTo>
                    <a:cubicBezTo>
                      <a:pt x="23" y="3"/>
                      <a:pt x="21" y="4"/>
                      <a:pt x="19" y="4"/>
                    </a:cubicBezTo>
                    <a:cubicBezTo>
                      <a:pt x="16" y="4"/>
                      <a:pt x="13" y="4"/>
                      <a:pt x="10" y="5"/>
                    </a:cubicBezTo>
                    <a:cubicBezTo>
                      <a:pt x="8" y="5"/>
                      <a:pt x="1" y="8"/>
                      <a:pt x="0" y="6"/>
                    </a:cubicBezTo>
                    <a:cubicBezTo>
                      <a:pt x="1" y="4"/>
                      <a:pt x="3" y="5"/>
                      <a:pt x="5" y="4"/>
                    </a:cubicBezTo>
                    <a:cubicBezTo>
                      <a:pt x="8" y="4"/>
                      <a:pt x="11" y="2"/>
                      <a:pt x="14" y="1"/>
                    </a:cubicBezTo>
                    <a:cubicBezTo>
                      <a:pt x="17" y="1"/>
                      <a:pt x="19" y="1"/>
                      <a:pt x="21" y="1"/>
                    </a:cubicBezTo>
                    <a:cubicBezTo>
                      <a:pt x="23" y="0"/>
                      <a:pt x="24" y="0"/>
                      <a:pt x="2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7" name="Freeform 257">
                <a:extLst>
                  <a:ext uri="{FF2B5EF4-FFF2-40B4-BE49-F238E27FC236}">
                    <a16:creationId xmlns:a16="http://schemas.microsoft.com/office/drawing/2014/main" id="{C234EE23-867F-47EE-9597-FE34E6301A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69" y="2450"/>
                <a:ext cx="39" cy="17"/>
              </a:xfrm>
              <a:custGeom>
                <a:avLst/>
                <a:gdLst>
                  <a:gd name="T0" fmla="*/ 85 w 22"/>
                  <a:gd name="T1" fmla="*/ 0 h 9"/>
                  <a:gd name="T2" fmla="*/ 0 w 22"/>
                  <a:gd name="T3" fmla="*/ 53 h 9"/>
                  <a:gd name="T4" fmla="*/ 89 w 22"/>
                  <a:gd name="T5" fmla="*/ 28 h 9"/>
                  <a:gd name="T6" fmla="*/ 110 w 22"/>
                  <a:gd name="T7" fmla="*/ 53 h 9"/>
                  <a:gd name="T8" fmla="*/ 94 w 22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9">
                    <a:moveTo>
                      <a:pt x="15" y="0"/>
                    </a:moveTo>
                    <a:cubicBezTo>
                      <a:pt x="12" y="2"/>
                      <a:pt x="0" y="4"/>
                      <a:pt x="0" y="8"/>
                    </a:cubicBezTo>
                    <a:cubicBezTo>
                      <a:pt x="5" y="9"/>
                      <a:pt x="11" y="2"/>
                      <a:pt x="16" y="4"/>
                    </a:cubicBezTo>
                    <a:cubicBezTo>
                      <a:pt x="17" y="5"/>
                      <a:pt x="18" y="9"/>
                      <a:pt x="20" y="8"/>
                    </a:cubicBezTo>
                    <a:cubicBezTo>
                      <a:pt x="22" y="6"/>
                      <a:pt x="18" y="3"/>
                      <a:pt x="17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8" name="Freeform 258">
                <a:extLst>
                  <a:ext uri="{FF2B5EF4-FFF2-40B4-BE49-F238E27FC236}">
                    <a16:creationId xmlns:a16="http://schemas.microsoft.com/office/drawing/2014/main" id="{D78D8E11-81AA-4C53-87B0-5B62692E1F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85" y="2503"/>
                <a:ext cx="50" cy="25"/>
              </a:xfrm>
              <a:custGeom>
                <a:avLst/>
                <a:gdLst>
                  <a:gd name="T0" fmla="*/ 121 w 28"/>
                  <a:gd name="T1" fmla="*/ 0 h 13"/>
                  <a:gd name="T2" fmla="*/ 68 w 28"/>
                  <a:gd name="T3" fmla="*/ 37 h 13"/>
                  <a:gd name="T4" fmla="*/ 0 w 28"/>
                  <a:gd name="T5" fmla="*/ 71 h 13"/>
                  <a:gd name="T6" fmla="*/ 52 w 28"/>
                  <a:gd name="T7" fmla="*/ 63 h 13"/>
                  <a:gd name="T8" fmla="*/ 96 w 28"/>
                  <a:gd name="T9" fmla="*/ 48 h 13"/>
                  <a:gd name="T10" fmla="*/ 138 w 28"/>
                  <a:gd name="T11" fmla="*/ 56 h 13"/>
                  <a:gd name="T12" fmla="*/ 146 w 28"/>
                  <a:gd name="T13" fmla="*/ 44 h 13"/>
                  <a:gd name="T14" fmla="*/ 125 w 28"/>
                  <a:gd name="T15" fmla="*/ 15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3">
                    <a:moveTo>
                      <a:pt x="21" y="0"/>
                    </a:moveTo>
                    <a:cubicBezTo>
                      <a:pt x="19" y="3"/>
                      <a:pt x="15" y="4"/>
                      <a:pt x="12" y="5"/>
                    </a:cubicBezTo>
                    <a:cubicBezTo>
                      <a:pt x="9" y="6"/>
                      <a:pt x="1" y="7"/>
                      <a:pt x="0" y="10"/>
                    </a:cubicBezTo>
                    <a:cubicBezTo>
                      <a:pt x="3" y="13"/>
                      <a:pt x="7" y="11"/>
                      <a:pt x="9" y="9"/>
                    </a:cubicBezTo>
                    <a:cubicBezTo>
                      <a:pt x="11" y="8"/>
                      <a:pt x="14" y="7"/>
                      <a:pt x="17" y="7"/>
                    </a:cubicBezTo>
                    <a:cubicBezTo>
                      <a:pt x="19" y="6"/>
                      <a:pt x="22" y="6"/>
                      <a:pt x="24" y="8"/>
                    </a:cubicBezTo>
                    <a:cubicBezTo>
                      <a:pt x="25" y="9"/>
                      <a:pt x="24" y="5"/>
                      <a:pt x="26" y="6"/>
                    </a:cubicBezTo>
                    <a:cubicBezTo>
                      <a:pt x="28" y="3"/>
                      <a:pt x="26" y="5"/>
                      <a:pt x="22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29" name="Freeform 259">
                <a:extLst>
                  <a:ext uri="{FF2B5EF4-FFF2-40B4-BE49-F238E27FC236}">
                    <a16:creationId xmlns:a16="http://schemas.microsoft.com/office/drawing/2014/main" id="{C8DBFD74-B01D-4728-B818-099898AFD2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30" y="2545"/>
                <a:ext cx="50" cy="42"/>
              </a:xfrm>
              <a:custGeom>
                <a:avLst/>
                <a:gdLst>
                  <a:gd name="T0" fmla="*/ 64 w 28"/>
                  <a:gd name="T1" fmla="*/ 0 h 22"/>
                  <a:gd name="T2" fmla="*/ 114 w 28"/>
                  <a:gd name="T3" fmla="*/ 92 h 22"/>
                  <a:gd name="T4" fmla="*/ 68 w 28"/>
                  <a:gd name="T5" fmla="*/ 105 h 22"/>
                  <a:gd name="T6" fmla="*/ 41 w 28"/>
                  <a:gd name="T7" fmla="*/ 132 h 22"/>
                  <a:gd name="T8" fmla="*/ 0 w 28"/>
                  <a:gd name="T9" fmla="*/ 153 h 22"/>
                  <a:gd name="T10" fmla="*/ 52 w 28"/>
                  <a:gd name="T11" fmla="*/ 99 h 22"/>
                  <a:gd name="T12" fmla="*/ 86 w 28"/>
                  <a:gd name="T13" fmla="*/ 61 h 22"/>
                  <a:gd name="T14" fmla="*/ 57 w 28"/>
                  <a:gd name="T15" fmla="*/ 8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22">
                    <a:moveTo>
                      <a:pt x="11" y="0"/>
                    </a:moveTo>
                    <a:cubicBezTo>
                      <a:pt x="12" y="3"/>
                      <a:pt x="28" y="10"/>
                      <a:pt x="20" y="13"/>
                    </a:cubicBezTo>
                    <a:cubicBezTo>
                      <a:pt x="18" y="14"/>
                      <a:pt x="15" y="14"/>
                      <a:pt x="12" y="15"/>
                    </a:cubicBezTo>
                    <a:cubicBezTo>
                      <a:pt x="10" y="16"/>
                      <a:pt x="9" y="18"/>
                      <a:pt x="7" y="19"/>
                    </a:cubicBezTo>
                    <a:cubicBezTo>
                      <a:pt x="5" y="20"/>
                      <a:pt x="2" y="21"/>
                      <a:pt x="0" y="22"/>
                    </a:cubicBezTo>
                    <a:cubicBezTo>
                      <a:pt x="2" y="18"/>
                      <a:pt x="6" y="16"/>
                      <a:pt x="9" y="14"/>
                    </a:cubicBezTo>
                    <a:cubicBezTo>
                      <a:pt x="11" y="13"/>
                      <a:pt x="16" y="12"/>
                      <a:pt x="15" y="9"/>
                    </a:cubicBezTo>
                    <a:cubicBezTo>
                      <a:pt x="14" y="6"/>
                      <a:pt x="8" y="4"/>
                      <a:pt x="10" y="1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0" name="Freeform 260">
                <a:extLst>
                  <a:ext uri="{FF2B5EF4-FFF2-40B4-BE49-F238E27FC236}">
                    <a16:creationId xmlns:a16="http://schemas.microsoft.com/office/drawing/2014/main" id="{A16B8477-826D-4225-AB5A-EA1493FB01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0" y="2574"/>
                <a:ext cx="39" cy="32"/>
              </a:xfrm>
              <a:custGeom>
                <a:avLst/>
                <a:gdLst>
                  <a:gd name="T0" fmla="*/ 122 w 22"/>
                  <a:gd name="T1" fmla="*/ 45 h 17"/>
                  <a:gd name="T2" fmla="*/ 106 w 22"/>
                  <a:gd name="T3" fmla="*/ 28 h 17"/>
                  <a:gd name="T4" fmla="*/ 94 w 22"/>
                  <a:gd name="T5" fmla="*/ 8 h 17"/>
                  <a:gd name="T6" fmla="*/ 73 w 22"/>
                  <a:gd name="T7" fmla="*/ 8 h 17"/>
                  <a:gd name="T8" fmla="*/ 44 w 22"/>
                  <a:gd name="T9" fmla="*/ 40 h 17"/>
                  <a:gd name="T10" fmla="*/ 0 w 22"/>
                  <a:gd name="T11" fmla="*/ 81 h 17"/>
                  <a:gd name="T12" fmla="*/ 66 w 22"/>
                  <a:gd name="T13" fmla="*/ 40 h 17"/>
                  <a:gd name="T14" fmla="*/ 110 w 22"/>
                  <a:gd name="T15" fmla="*/ 40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7">
                    <a:moveTo>
                      <a:pt x="22" y="7"/>
                    </a:moveTo>
                    <a:cubicBezTo>
                      <a:pt x="21" y="6"/>
                      <a:pt x="20" y="5"/>
                      <a:pt x="19" y="4"/>
                    </a:cubicBezTo>
                    <a:cubicBezTo>
                      <a:pt x="18" y="3"/>
                      <a:pt x="18" y="2"/>
                      <a:pt x="17" y="1"/>
                    </a:cubicBezTo>
                    <a:cubicBezTo>
                      <a:pt x="16" y="0"/>
                      <a:pt x="15" y="0"/>
                      <a:pt x="13" y="1"/>
                    </a:cubicBezTo>
                    <a:cubicBezTo>
                      <a:pt x="11" y="3"/>
                      <a:pt x="10" y="5"/>
                      <a:pt x="8" y="6"/>
                    </a:cubicBezTo>
                    <a:cubicBezTo>
                      <a:pt x="6" y="8"/>
                      <a:pt x="1" y="9"/>
                      <a:pt x="0" y="12"/>
                    </a:cubicBezTo>
                    <a:cubicBezTo>
                      <a:pt x="3" y="17"/>
                      <a:pt x="11" y="7"/>
                      <a:pt x="12" y="6"/>
                    </a:cubicBezTo>
                    <a:cubicBezTo>
                      <a:pt x="15" y="4"/>
                      <a:pt x="17" y="4"/>
                      <a:pt x="20" y="6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1" name="Freeform 261">
                <a:extLst>
                  <a:ext uri="{FF2B5EF4-FFF2-40B4-BE49-F238E27FC236}">
                    <a16:creationId xmlns:a16="http://schemas.microsoft.com/office/drawing/2014/main" id="{B1DCE81D-75F6-4F0F-9AD3-A7D2DD2BF6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21" y="2448"/>
                <a:ext cx="34" cy="15"/>
              </a:xfrm>
              <a:custGeom>
                <a:avLst/>
                <a:gdLst>
                  <a:gd name="T0" fmla="*/ 109 w 19"/>
                  <a:gd name="T1" fmla="*/ 21 h 8"/>
                  <a:gd name="T2" fmla="*/ 68 w 19"/>
                  <a:gd name="T3" fmla="*/ 32 h 8"/>
                  <a:gd name="T4" fmla="*/ 36 w 19"/>
                  <a:gd name="T5" fmla="*/ 53 h 8"/>
                  <a:gd name="T6" fmla="*/ 13 w 19"/>
                  <a:gd name="T7" fmla="*/ 39 h 8"/>
                  <a:gd name="T8" fmla="*/ 7 w 19"/>
                  <a:gd name="T9" fmla="*/ 8 h 8"/>
                  <a:gd name="T10" fmla="*/ 23 w 19"/>
                  <a:gd name="T11" fmla="*/ 21 h 8"/>
                  <a:gd name="T12" fmla="*/ 52 w 19"/>
                  <a:gd name="T13" fmla="*/ 28 h 8"/>
                  <a:gd name="T14" fmla="*/ 102 w 19"/>
                  <a:gd name="T15" fmla="*/ 2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8">
                    <a:moveTo>
                      <a:pt x="19" y="3"/>
                    </a:moveTo>
                    <a:cubicBezTo>
                      <a:pt x="16" y="4"/>
                      <a:pt x="14" y="4"/>
                      <a:pt x="12" y="5"/>
                    </a:cubicBezTo>
                    <a:cubicBezTo>
                      <a:pt x="10" y="6"/>
                      <a:pt x="8" y="8"/>
                      <a:pt x="6" y="8"/>
                    </a:cubicBezTo>
                    <a:cubicBezTo>
                      <a:pt x="4" y="8"/>
                      <a:pt x="3" y="7"/>
                      <a:pt x="2" y="6"/>
                    </a:cubicBezTo>
                    <a:cubicBezTo>
                      <a:pt x="2" y="5"/>
                      <a:pt x="0" y="2"/>
                      <a:pt x="1" y="1"/>
                    </a:cubicBezTo>
                    <a:cubicBezTo>
                      <a:pt x="3" y="0"/>
                      <a:pt x="3" y="2"/>
                      <a:pt x="4" y="3"/>
                    </a:cubicBezTo>
                    <a:cubicBezTo>
                      <a:pt x="6" y="5"/>
                      <a:pt x="7" y="4"/>
                      <a:pt x="9" y="4"/>
                    </a:cubicBezTo>
                    <a:cubicBezTo>
                      <a:pt x="11" y="4"/>
                      <a:pt x="18" y="2"/>
                      <a:pt x="18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2" name="Freeform 262">
                <a:extLst>
                  <a:ext uri="{FF2B5EF4-FFF2-40B4-BE49-F238E27FC236}">
                    <a16:creationId xmlns:a16="http://schemas.microsoft.com/office/drawing/2014/main" id="{269BD0A1-5461-4FD0-880E-7DB3179D8C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64" y="2494"/>
                <a:ext cx="32" cy="19"/>
              </a:xfrm>
              <a:custGeom>
                <a:avLst/>
                <a:gdLst>
                  <a:gd name="T0" fmla="*/ 101 w 18"/>
                  <a:gd name="T1" fmla="*/ 36 h 10"/>
                  <a:gd name="T2" fmla="*/ 66 w 18"/>
                  <a:gd name="T3" fmla="*/ 40 h 10"/>
                  <a:gd name="T4" fmla="*/ 28 w 18"/>
                  <a:gd name="T5" fmla="*/ 61 h 10"/>
                  <a:gd name="T6" fmla="*/ 7 w 18"/>
                  <a:gd name="T7" fmla="*/ 0 h 10"/>
                  <a:gd name="T8" fmla="*/ 44 w 18"/>
                  <a:gd name="T9" fmla="*/ 40 h 10"/>
                  <a:gd name="T10" fmla="*/ 101 w 18"/>
                  <a:gd name="T11" fmla="*/ 36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0">
                    <a:moveTo>
                      <a:pt x="18" y="5"/>
                    </a:moveTo>
                    <a:cubicBezTo>
                      <a:pt x="16" y="6"/>
                      <a:pt x="13" y="6"/>
                      <a:pt x="12" y="6"/>
                    </a:cubicBezTo>
                    <a:cubicBezTo>
                      <a:pt x="10" y="7"/>
                      <a:pt x="7" y="10"/>
                      <a:pt x="5" y="9"/>
                    </a:cubicBezTo>
                    <a:cubicBezTo>
                      <a:pt x="2" y="8"/>
                      <a:pt x="0" y="2"/>
                      <a:pt x="1" y="0"/>
                    </a:cubicBezTo>
                    <a:cubicBezTo>
                      <a:pt x="4" y="2"/>
                      <a:pt x="4" y="7"/>
                      <a:pt x="8" y="6"/>
                    </a:cubicBezTo>
                    <a:cubicBezTo>
                      <a:pt x="9" y="5"/>
                      <a:pt x="18" y="3"/>
                      <a:pt x="18" y="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3" name="Freeform 263">
                <a:extLst>
                  <a:ext uri="{FF2B5EF4-FFF2-40B4-BE49-F238E27FC236}">
                    <a16:creationId xmlns:a16="http://schemas.microsoft.com/office/drawing/2014/main" id="{BF381E8E-BBC7-4A39-B921-6B5B3BDA1C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01" y="2376"/>
                <a:ext cx="36" cy="30"/>
              </a:xfrm>
              <a:custGeom>
                <a:avLst/>
                <a:gdLst>
                  <a:gd name="T0" fmla="*/ 117 w 20"/>
                  <a:gd name="T1" fmla="*/ 8 h 16"/>
                  <a:gd name="T2" fmla="*/ 16 w 20"/>
                  <a:gd name="T3" fmla="*/ 21 h 16"/>
                  <a:gd name="T4" fmla="*/ 16 w 20"/>
                  <a:gd name="T5" fmla="*/ 105 h 16"/>
                  <a:gd name="T6" fmla="*/ 29 w 20"/>
                  <a:gd name="T7" fmla="*/ 39 h 16"/>
                  <a:gd name="T8" fmla="*/ 117 w 20"/>
                  <a:gd name="T9" fmla="*/ 1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1"/>
                    </a:moveTo>
                    <a:cubicBezTo>
                      <a:pt x="16" y="0"/>
                      <a:pt x="6" y="0"/>
                      <a:pt x="3" y="3"/>
                    </a:cubicBezTo>
                    <a:cubicBezTo>
                      <a:pt x="0" y="7"/>
                      <a:pt x="2" y="12"/>
                      <a:pt x="3" y="16"/>
                    </a:cubicBezTo>
                    <a:cubicBezTo>
                      <a:pt x="6" y="14"/>
                      <a:pt x="4" y="8"/>
                      <a:pt x="5" y="6"/>
                    </a:cubicBezTo>
                    <a:cubicBezTo>
                      <a:pt x="8" y="1"/>
                      <a:pt x="15" y="3"/>
                      <a:pt x="20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4" name="Freeform 264">
                <a:extLst>
                  <a:ext uri="{FF2B5EF4-FFF2-40B4-BE49-F238E27FC236}">
                    <a16:creationId xmlns:a16="http://schemas.microsoft.com/office/drawing/2014/main" id="{7D41616A-248F-4E07-B325-96A64A3FE2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60" y="2604"/>
                <a:ext cx="23" cy="25"/>
              </a:xfrm>
              <a:custGeom>
                <a:avLst/>
                <a:gdLst>
                  <a:gd name="T0" fmla="*/ 60 w 13"/>
                  <a:gd name="T1" fmla="*/ 0 h 13"/>
                  <a:gd name="T2" fmla="*/ 34 w 13"/>
                  <a:gd name="T3" fmla="*/ 29 h 13"/>
                  <a:gd name="T4" fmla="*/ 7 w 13"/>
                  <a:gd name="T5" fmla="*/ 48 h 13"/>
                  <a:gd name="T6" fmla="*/ 12 w 13"/>
                  <a:gd name="T7" fmla="*/ 71 h 13"/>
                  <a:gd name="T8" fmla="*/ 37 w 13"/>
                  <a:gd name="T9" fmla="*/ 92 h 13"/>
                  <a:gd name="T10" fmla="*/ 34 w 13"/>
                  <a:gd name="T11" fmla="*/ 63 h 13"/>
                  <a:gd name="T12" fmla="*/ 37 w 13"/>
                  <a:gd name="T13" fmla="*/ 44 h 13"/>
                  <a:gd name="T14" fmla="*/ 73 w 13"/>
                  <a:gd name="T15" fmla="*/ 0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3">
                    <a:moveTo>
                      <a:pt x="11" y="0"/>
                    </a:moveTo>
                    <a:cubicBezTo>
                      <a:pt x="9" y="1"/>
                      <a:pt x="8" y="3"/>
                      <a:pt x="6" y="4"/>
                    </a:cubicBezTo>
                    <a:cubicBezTo>
                      <a:pt x="5" y="5"/>
                      <a:pt x="2" y="6"/>
                      <a:pt x="1" y="7"/>
                    </a:cubicBezTo>
                    <a:cubicBezTo>
                      <a:pt x="0" y="8"/>
                      <a:pt x="1" y="9"/>
                      <a:pt x="2" y="10"/>
                    </a:cubicBezTo>
                    <a:cubicBezTo>
                      <a:pt x="4" y="11"/>
                      <a:pt x="5" y="12"/>
                      <a:pt x="7" y="13"/>
                    </a:cubicBezTo>
                    <a:cubicBezTo>
                      <a:pt x="8" y="12"/>
                      <a:pt x="7" y="11"/>
                      <a:pt x="6" y="9"/>
                    </a:cubicBezTo>
                    <a:cubicBezTo>
                      <a:pt x="5" y="7"/>
                      <a:pt x="6" y="7"/>
                      <a:pt x="7" y="6"/>
                    </a:cubicBezTo>
                    <a:cubicBezTo>
                      <a:pt x="9" y="4"/>
                      <a:pt x="10" y="0"/>
                      <a:pt x="13" y="0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5" name="Freeform 265">
                <a:extLst>
                  <a:ext uri="{FF2B5EF4-FFF2-40B4-BE49-F238E27FC236}">
                    <a16:creationId xmlns:a16="http://schemas.microsoft.com/office/drawing/2014/main" id="{849C4B13-BB49-4F54-9C44-0D6F3E2218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76" y="2610"/>
                <a:ext cx="29" cy="28"/>
              </a:xfrm>
              <a:custGeom>
                <a:avLst/>
                <a:gdLst>
                  <a:gd name="T0" fmla="*/ 82 w 16"/>
                  <a:gd name="T1" fmla="*/ 7 h 15"/>
                  <a:gd name="T2" fmla="*/ 29 w 16"/>
                  <a:gd name="T3" fmla="*/ 77 h 15"/>
                  <a:gd name="T4" fmla="*/ 53 w 16"/>
                  <a:gd name="T5" fmla="*/ 60 h 15"/>
                  <a:gd name="T6" fmla="*/ 96 w 1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14" y="1"/>
                    </a:moveTo>
                    <a:cubicBezTo>
                      <a:pt x="12" y="2"/>
                      <a:pt x="0" y="9"/>
                      <a:pt x="5" y="12"/>
                    </a:cubicBezTo>
                    <a:cubicBezTo>
                      <a:pt x="9" y="15"/>
                      <a:pt x="8" y="11"/>
                      <a:pt x="9" y="9"/>
                    </a:cubicBezTo>
                    <a:cubicBezTo>
                      <a:pt x="9" y="5"/>
                      <a:pt x="14" y="3"/>
                      <a:pt x="16" y="0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6" name="Freeform 266">
                <a:extLst>
                  <a:ext uri="{FF2B5EF4-FFF2-40B4-BE49-F238E27FC236}">
                    <a16:creationId xmlns:a16="http://schemas.microsoft.com/office/drawing/2014/main" id="{77C0FFC0-595C-4C01-8BC5-1E4162604D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14" y="2262"/>
                <a:ext cx="20" cy="24"/>
              </a:xfrm>
              <a:custGeom>
                <a:avLst/>
                <a:gdLst>
                  <a:gd name="T0" fmla="*/ 16 w 11"/>
                  <a:gd name="T1" fmla="*/ 0 h 13"/>
                  <a:gd name="T2" fmla="*/ 7 w 11"/>
                  <a:gd name="T3" fmla="*/ 68 h 13"/>
                  <a:gd name="T4" fmla="*/ 36 w 11"/>
                  <a:gd name="T5" fmla="*/ 81 h 13"/>
                  <a:gd name="T6" fmla="*/ 65 w 11"/>
                  <a:gd name="T7" fmla="*/ 81 h 13"/>
                  <a:gd name="T8" fmla="*/ 24 w 11"/>
                  <a:gd name="T9" fmla="*/ 57 h 13"/>
                  <a:gd name="T10" fmla="*/ 24 w 11"/>
                  <a:gd name="T11" fmla="*/ 24 h 13"/>
                  <a:gd name="T12" fmla="*/ 24 w 11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3" y="0"/>
                    </a:moveTo>
                    <a:cubicBezTo>
                      <a:pt x="2" y="1"/>
                      <a:pt x="0" y="9"/>
                      <a:pt x="1" y="11"/>
                    </a:cubicBezTo>
                    <a:cubicBezTo>
                      <a:pt x="2" y="13"/>
                      <a:pt x="5" y="13"/>
                      <a:pt x="6" y="13"/>
                    </a:cubicBezTo>
                    <a:cubicBezTo>
                      <a:pt x="8" y="13"/>
                      <a:pt x="10" y="13"/>
                      <a:pt x="11" y="13"/>
                    </a:cubicBezTo>
                    <a:cubicBezTo>
                      <a:pt x="11" y="9"/>
                      <a:pt x="6" y="11"/>
                      <a:pt x="4" y="9"/>
                    </a:cubicBezTo>
                    <a:cubicBezTo>
                      <a:pt x="3" y="8"/>
                      <a:pt x="4" y="5"/>
                      <a:pt x="4" y="4"/>
                    </a:cubicBezTo>
                    <a:cubicBezTo>
                      <a:pt x="4" y="3"/>
                      <a:pt x="4" y="1"/>
                      <a:pt x="4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7" name="Freeform 267">
                <a:extLst>
                  <a:ext uri="{FF2B5EF4-FFF2-40B4-BE49-F238E27FC236}">
                    <a16:creationId xmlns:a16="http://schemas.microsoft.com/office/drawing/2014/main" id="{38EA696A-A9A9-4252-9963-0945D1C291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14" y="2324"/>
                <a:ext cx="16" cy="23"/>
              </a:xfrm>
              <a:custGeom>
                <a:avLst/>
                <a:gdLst>
                  <a:gd name="T0" fmla="*/ 44 w 9"/>
                  <a:gd name="T1" fmla="*/ 8 h 12"/>
                  <a:gd name="T2" fmla="*/ 7 w 9"/>
                  <a:gd name="T3" fmla="*/ 15 h 12"/>
                  <a:gd name="T4" fmla="*/ 0 w 9"/>
                  <a:gd name="T5" fmla="*/ 44 h 12"/>
                  <a:gd name="T6" fmla="*/ 7 w 9"/>
                  <a:gd name="T7" fmla="*/ 69 h 12"/>
                  <a:gd name="T8" fmla="*/ 12 w 9"/>
                  <a:gd name="T9" fmla="*/ 36 h 12"/>
                  <a:gd name="T10" fmla="*/ 50 w 9"/>
                  <a:gd name="T11" fmla="*/ 23 h 12"/>
                  <a:gd name="T12" fmla="*/ 44 w 9"/>
                  <a:gd name="T13" fmla="*/ 1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8" y="1"/>
                    </a:moveTo>
                    <a:cubicBezTo>
                      <a:pt x="6" y="1"/>
                      <a:pt x="2" y="0"/>
                      <a:pt x="1" y="2"/>
                    </a:cubicBezTo>
                    <a:cubicBezTo>
                      <a:pt x="0" y="2"/>
                      <a:pt x="0" y="5"/>
                      <a:pt x="0" y="6"/>
                    </a:cubicBezTo>
                    <a:cubicBezTo>
                      <a:pt x="0" y="6"/>
                      <a:pt x="1" y="9"/>
                      <a:pt x="1" y="10"/>
                    </a:cubicBezTo>
                    <a:cubicBezTo>
                      <a:pt x="4" y="12"/>
                      <a:pt x="2" y="6"/>
                      <a:pt x="2" y="5"/>
                    </a:cubicBezTo>
                    <a:cubicBezTo>
                      <a:pt x="3" y="3"/>
                      <a:pt x="7" y="4"/>
                      <a:pt x="9" y="3"/>
                    </a:cubicBezTo>
                    <a:cubicBezTo>
                      <a:pt x="9" y="2"/>
                      <a:pt x="8" y="2"/>
                      <a:pt x="8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8" name="Freeform 268">
                <a:extLst>
                  <a:ext uri="{FF2B5EF4-FFF2-40B4-BE49-F238E27FC236}">
                    <a16:creationId xmlns:a16="http://schemas.microsoft.com/office/drawing/2014/main" id="{9645CE2F-14A7-4A69-8E3E-BDAFB7A22B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14" y="2345"/>
                <a:ext cx="34" cy="12"/>
              </a:xfrm>
              <a:custGeom>
                <a:avLst/>
                <a:gdLst>
                  <a:gd name="T0" fmla="*/ 86 w 19"/>
                  <a:gd name="T1" fmla="*/ 16 h 6"/>
                  <a:gd name="T2" fmla="*/ 13 w 19"/>
                  <a:gd name="T3" fmla="*/ 8 h 6"/>
                  <a:gd name="T4" fmla="*/ 23 w 19"/>
                  <a:gd name="T5" fmla="*/ 48 h 6"/>
                  <a:gd name="T6" fmla="*/ 45 w 19"/>
                  <a:gd name="T7" fmla="*/ 32 h 6"/>
                  <a:gd name="T8" fmla="*/ 68 w 19"/>
                  <a:gd name="T9" fmla="*/ 24 h 6"/>
                  <a:gd name="T10" fmla="*/ 109 w 19"/>
                  <a:gd name="T11" fmla="*/ 1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6">
                    <a:moveTo>
                      <a:pt x="15" y="2"/>
                    </a:moveTo>
                    <a:cubicBezTo>
                      <a:pt x="12" y="0"/>
                      <a:pt x="5" y="0"/>
                      <a:pt x="2" y="1"/>
                    </a:cubicBezTo>
                    <a:cubicBezTo>
                      <a:pt x="0" y="3"/>
                      <a:pt x="1" y="5"/>
                      <a:pt x="4" y="6"/>
                    </a:cubicBezTo>
                    <a:cubicBezTo>
                      <a:pt x="5" y="6"/>
                      <a:pt x="6" y="5"/>
                      <a:pt x="8" y="4"/>
                    </a:cubicBezTo>
                    <a:cubicBezTo>
                      <a:pt x="9" y="4"/>
                      <a:pt x="11" y="4"/>
                      <a:pt x="12" y="3"/>
                    </a:cubicBezTo>
                    <a:cubicBezTo>
                      <a:pt x="14" y="3"/>
                      <a:pt x="18" y="3"/>
                      <a:pt x="19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39" name="Freeform 269">
                <a:extLst>
                  <a:ext uri="{FF2B5EF4-FFF2-40B4-BE49-F238E27FC236}">
                    <a16:creationId xmlns:a16="http://schemas.microsoft.com/office/drawing/2014/main" id="{0E9BEA56-82BA-48AF-A1A6-861D6688EF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4" y="2397"/>
                <a:ext cx="28" cy="15"/>
              </a:xfrm>
              <a:custGeom>
                <a:avLst/>
                <a:gdLst>
                  <a:gd name="T0" fmla="*/ 65 w 16"/>
                  <a:gd name="T1" fmla="*/ 0 h 8"/>
                  <a:gd name="T2" fmla="*/ 7 w 16"/>
                  <a:gd name="T3" fmla="*/ 15 h 8"/>
                  <a:gd name="T4" fmla="*/ 0 w 16"/>
                  <a:gd name="T5" fmla="*/ 32 h 8"/>
                  <a:gd name="T6" fmla="*/ 12 w 16"/>
                  <a:gd name="T7" fmla="*/ 53 h 8"/>
                  <a:gd name="T8" fmla="*/ 21 w 16"/>
                  <a:gd name="T9" fmla="*/ 28 h 8"/>
                  <a:gd name="T10" fmla="*/ 49 w 16"/>
                  <a:gd name="T11" fmla="*/ 21 h 8"/>
                  <a:gd name="T12" fmla="*/ 70 w 16"/>
                  <a:gd name="T13" fmla="*/ 15 h 8"/>
                  <a:gd name="T14" fmla="*/ 86 w 16"/>
                  <a:gd name="T15" fmla="*/ 8 h 8"/>
                  <a:gd name="T16" fmla="*/ 70 w 16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8">
                    <a:moveTo>
                      <a:pt x="12" y="0"/>
                    </a:moveTo>
                    <a:cubicBezTo>
                      <a:pt x="9" y="0"/>
                      <a:pt x="4" y="0"/>
                      <a:pt x="1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1" y="7"/>
                      <a:pt x="2" y="8"/>
                    </a:cubicBezTo>
                    <a:cubicBezTo>
                      <a:pt x="3" y="7"/>
                      <a:pt x="3" y="5"/>
                      <a:pt x="4" y="4"/>
                    </a:cubicBezTo>
                    <a:cubicBezTo>
                      <a:pt x="5" y="3"/>
                      <a:pt x="7" y="3"/>
                      <a:pt x="9" y="3"/>
                    </a:cubicBezTo>
                    <a:cubicBezTo>
                      <a:pt x="10" y="2"/>
                      <a:pt x="12" y="2"/>
                      <a:pt x="13" y="2"/>
                    </a:cubicBezTo>
                    <a:cubicBezTo>
                      <a:pt x="14" y="2"/>
                      <a:pt x="15" y="2"/>
                      <a:pt x="16" y="1"/>
                    </a:cubicBezTo>
                    <a:cubicBezTo>
                      <a:pt x="15" y="0"/>
                      <a:pt x="14" y="0"/>
                      <a:pt x="13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0" name="Freeform 270">
                <a:extLst>
                  <a:ext uri="{FF2B5EF4-FFF2-40B4-BE49-F238E27FC236}">
                    <a16:creationId xmlns:a16="http://schemas.microsoft.com/office/drawing/2014/main" id="{E416458D-D65C-4B9B-A2FB-A836705747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9" y="2427"/>
                <a:ext cx="37" cy="15"/>
              </a:xfrm>
              <a:custGeom>
                <a:avLst/>
                <a:gdLst>
                  <a:gd name="T0" fmla="*/ 72 w 21"/>
                  <a:gd name="T1" fmla="*/ 8 h 8"/>
                  <a:gd name="T2" fmla="*/ 12 w 21"/>
                  <a:gd name="T3" fmla="*/ 21 h 8"/>
                  <a:gd name="T4" fmla="*/ 21 w 21"/>
                  <a:gd name="T5" fmla="*/ 53 h 8"/>
                  <a:gd name="T6" fmla="*/ 65 w 21"/>
                  <a:gd name="T7" fmla="*/ 28 h 8"/>
                  <a:gd name="T8" fmla="*/ 115 w 21"/>
                  <a:gd name="T9" fmla="*/ 15 h 8"/>
                  <a:gd name="T10" fmla="*/ 81 w 21"/>
                  <a:gd name="T11" fmla="*/ 1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8">
                    <a:moveTo>
                      <a:pt x="13" y="1"/>
                    </a:moveTo>
                    <a:cubicBezTo>
                      <a:pt x="10" y="2"/>
                      <a:pt x="6" y="2"/>
                      <a:pt x="2" y="3"/>
                    </a:cubicBezTo>
                    <a:cubicBezTo>
                      <a:pt x="0" y="5"/>
                      <a:pt x="1" y="8"/>
                      <a:pt x="4" y="8"/>
                    </a:cubicBezTo>
                    <a:cubicBezTo>
                      <a:pt x="7" y="8"/>
                      <a:pt x="10" y="5"/>
                      <a:pt x="12" y="4"/>
                    </a:cubicBezTo>
                    <a:cubicBezTo>
                      <a:pt x="15" y="3"/>
                      <a:pt x="19" y="3"/>
                      <a:pt x="21" y="2"/>
                    </a:cubicBezTo>
                    <a:cubicBezTo>
                      <a:pt x="20" y="0"/>
                      <a:pt x="16" y="0"/>
                      <a:pt x="15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1" name="Freeform 271">
                <a:extLst>
                  <a:ext uri="{FF2B5EF4-FFF2-40B4-BE49-F238E27FC236}">
                    <a16:creationId xmlns:a16="http://schemas.microsoft.com/office/drawing/2014/main" id="{2B1DA3B2-6F75-4031-97BC-B222A571E8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42" y="2478"/>
                <a:ext cx="36" cy="19"/>
              </a:xfrm>
              <a:custGeom>
                <a:avLst/>
                <a:gdLst>
                  <a:gd name="T0" fmla="*/ 41 w 20"/>
                  <a:gd name="T1" fmla="*/ 0 h 10"/>
                  <a:gd name="T2" fmla="*/ 0 w 20"/>
                  <a:gd name="T3" fmla="*/ 29 h 10"/>
                  <a:gd name="T4" fmla="*/ 13 w 20"/>
                  <a:gd name="T5" fmla="*/ 48 h 10"/>
                  <a:gd name="T6" fmla="*/ 23 w 20"/>
                  <a:gd name="T7" fmla="*/ 36 h 10"/>
                  <a:gd name="T8" fmla="*/ 117 w 20"/>
                  <a:gd name="T9" fmla="*/ 21 h 10"/>
                  <a:gd name="T10" fmla="*/ 104 w 20"/>
                  <a:gd name="T11" fmla="*/ 21 h 10"/>
                  <a:gd name="T12" fmla="*/ 74 w 20"/>
                  <a:gd name="T13" fmla="*/ 29 h 10"/>
                  <a:gd name="T14" fmla="*/ 52 w 20"/>
                  <a:gd name="T15" fmla="*/ 15 h 10"/>
                  <a:gd name="T16" fmla="*/ 41 w 20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0">
                    <a:moveTo>
                      <a:pt x="7" y="0"/>
                    </a:moveTo>
                    <a:cubicBezTo>
                      <a:pt x="5" y="0"/>
                      <a:pt x="0" y="1"/>
                      <a:pt x="0" y="4"/>
                    </a:cubicBezTo>
                    <a:cubicBezTo>
                      <a:pt x="0" y="4"/>
                      <a:pt x="2" y="7"/>
                      <a:pt x="2" y="7"/>
                    </a:cubicBezTo>
                    <a:cubicBezTo>
                      <a:pt x="3" y="8"/>
                      <a:pt x="3" y="6"/>
                      <a:pt x="4" y="5"/>
                    </a:cubicBezTo>
                    <a:cubicBezTo>
                      <a:pt x="7" y="0"/>
                      <a:pt x="17" y="10"/>
                      <a:pt x="20" y="3"/>
                    </a:cubicBezTo>
                    <a:cubicBezTo>
                      <a:pt x="19" y="3"/>
                      <a:pt x="19" y="3"/>
                      <a:pt x="18" y="3"/>
                    </a:cubicBezTo>
                    <a:cubicBezTo>
                      <a:pt x="16" y="4"/>
                      <a:pt x="15" y="4"/>
                      <a:pt x="13" y="4"/>
                    </a:cubicBezTo>
                    <a:cubicBezTo>
                      <a:pt x="12" y="4"/>
                      <a:pt x="10" y="3"/>
                      <a:pt x="9" y="2"/>
                    </a:cubicBezTo>
                    <a:cubicBezTo>
                      <a:pt x="8" y="1"/>
                      <a:pt x="8" y="0"/>
                      <a:pt x="7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2" name="Freeform 272">
                <a:extLst>
                  <a:ext uri="{FF2B5EF4-FFF2-40B4-BE49-F238E27FC236}">
                    <a16:creationId xmlns:a16="http://schemas.microsoft.com/office/drawing/2014/main" id="{38C0C4E9-CF6D-469A-81C6-45D3E0353F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69" y="2475"/>
                <a:ext cx="48" cy="26"/>
              </a:xfrm>
              <a:custGeom>
                <a:avLst/>
                <a:gdLst>
                  <a:gd name="T0" fmla="*/ 114 w 27"/>
                  <a:gd name="T1" fmla="*/ 13 h 14"/>
                  <a:gd name="T2" fmla="*/ 28 w 27"/>
                  <a:gd name="T3" fmla="*/ 59 h 14"/>
                  <a:gd name="T4" fmla="*/ 7 w 27"/>
                  <a:gd name="T5" fmla="*/ 69 h 14"/>
                  <a:gd name="T6" fmla="*/ 57 w 27"/>
                  <a:gd name="T7" fmla="*/ 69 h 14"/>
                  <a:gd name="T8" fmla="*/ 130 w 27"/>
                  <a:gd name="T9" fmla="*/ 32 h 14"/>
                  <a:gd name="T10" fmla="*/ 151 w 27"/>
                  <a:gd name="T11" fmla="*/ 20 h 14"/>
                  <a:gd name="T12" fmla="*/ 101 w 27"/>
                  <a:gd name="T13" fmla="*/ 24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4">
                    <a:moveTo>
                      <a:pt x="20" y="2"/>
                    </a:moveTo>
                    <a:cubicBezTo>
                      <a:pt x="15" y="5"/>
                      <a:pt x="10" y="8"/>
                      <a:pt x="5" y="9"/>
                    </a:cubicBezTo>
                    <a:cubicBezTo>
                      <a:pt x="3" y="9"/>
                      <a:pt x="0" y="9"/>
                      <a:pt x="1" y="11"/>
                    </a:cubicBezTo>
                    <a:cubicBezTo>
                      <a:pt x="3" y="14"/>
                      <a:pt x="8" y="12"/>
                      <a:pt x="10" y="11"/>
                    </a:cubicBezTo>
                    <a:cubicBezTo>
                      <a:pt x="14" y="9"/>
                      <a:pt x="19" y="7"/>
                      <a:pt x="23" y="5"/>
                    </a:cubicBezTo>
                    <a:cubicBezTo>
                      <a:pt x="24" y="5"/>
                      <a:pt x="27" y="5"/>
                      <a:pt x="27" y="3"/>
                    </a:cubicBezTo>
                    <a:cubicBezTo>
                      <a:pt x="26" y="0"/>
                      <a:pt x="19" y="3"/>
                      <a:pt x="18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3" name="Freeform 273">
                <a:extLst>
                  <a:ext uri="{FF2B5EF4-FFF2-40B4-BE49-F238E27FC236}">
                    <a16:creationId xmlns:a16="http://schemas.microsoft.com/office/drawing/2014/main" id="{E53B4191-5EC4-4046-8F36-03E80AD7DC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21" y="2556"/>
                <a:ext cx="25" cy="23"/>
              </a:xfrm>
              <a:custGeom>
                <a:avLst/>
                <a:gdLst>
                  <a:gd name="T0" fmla="*/ 68 w 14"/>
                  <a:gd name="T1" fmla="*/ 0 h 12"/>
                  <a:gd name="T2" fmla="*/ 13 w 14"/>
                  <a:gd name="T3" fmla="*/ 29 h 12"/>
                  <a:gd name="T4" fmla="*/ 29 w 14"/>
                  <a:gd name="T5" fmla="*/ 84 h 12"/>
                  <a:gd name="T6" fmla="*/ 41 w 14"/>
                  <a:gd name="T7" fmla="*/ 36 h 12"/>
                  <a:gd name="T8" fmla="*/ 73 w 14"/>
                  <a:gd name="T9" fmla="*/ 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12" y="0"/>
                    </a:moveTo>
                    <a:cubicBezTo>
                      <a:pt x="8" y="0"/>
                      <a:pt x="4" y="2"/>
                      <a:pt x="2" y="4"/>
                    </a:cubicBezTo>
                    <a:cubicBezTo>
                      <a:pt x="0" y="6"/>
                      <a:pt x="0" y="9"/>
                      <a:pt x="5" y="12"/>
                    </a:cubicBezTo>
                    <a:cubicBezTo>
                      <a:pt x="5" y="9"/>
                      <a:pt x="5" y="6"/>
                      <a:pt x="7" y="5"/>
                    </a:cubicBezTo>
                    <a:cubicBezTo>
                      <a:pt x="9" y="5"/>
                      <a:pt x="14" y="4"/>
                      <a:pt x="13" y="1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4" name="Freeform 274">
                <a:extLst>
                  <a:ext uri="{FF2B5EF4-FFF2-40B4-BE49-F238E27FC236}">
                    <a16:creationId xmlns:a16="http://schemas.microsoft.com/office/drawing/2014/main" id="{5550130D-5A44-41B4-AD5F-0CD7A581D0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90" y="2623"/>
                <a:ext cx="31" cy="27"/>
              </a:xfrm>
              <a:custGeom>
                <a:avLst/>
                <a:gdLst>
                  <a:gd name="T0" fmla="*/ 16 w 17"/>
                  <a:gd name="T1" fmla="*/ 29 h 14"/>
                  <a:gd name="T2" fmla="*/ 66 w 17"/>
                  <a:gd name="T3" fmla="*/ 85 h 14"/>
                  <a:gd name="T4" fmla="*/ 104 w 17"/>
                  <a:gd name="T5" fmla="*/ 56 h 14"/>
                  <a:gd name="T6" fmla="*/ 80 w 17"/>
                  <a:gd name="T7" fmla="*/ 71 h 14"/>
                  <a:gd name="T8" fmla="*/ 44 w 17"/>
                  <a:gd name="T9" fmla="*/ 44 h 14"/>
                  <a:gd name="T10" fmla="*/ 13 w 17"/>
                  <a:gd name="T11" fmla="*/ 0 h 14"/>
                  <a:gd name="T12" fmla="*/ 13 w 17"/>
                  <a:gd name="T13" fmla="*/ 2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4">
                    <a:moveTo>
                      <a:pt x="3" y="4"/>
                    </a:moveTo>
                    <a:cubicBezTo>
                      <a:pt x="5" y="6"/>
                      <a:pt x="8" y="10"/>
                      <a:pt x="11" y="12"/>
                    </a:cubicBezTo>
                    <a:cubicBezTo>
                      <a:pt x="14" y="14"/>
                      <a:pt x="17" y="11"/>
                      <a:pt x="17" y="8"/>
                    </a:cubicBezTo>
                    <a:cubicBezTo>
                      <a:pt x="16" y="7"/>
                      <a:pt x="14" y="9"/>
                      <a:pt x="13" y="10"/>
                    </a:cubicBezTo>
                    <a:cubicBezTo>
                      <a:pt x="11" y="10"/>
                      <a:pt x="9" y="8"/>
                      <a:pt x="7" y="6"/>
                    </a:cubicBezTo>
                    <a:cubicBezTo>
                      <a:pt x="6" y="5"/>
                      <a:pt x="1" y="2"/>
                      <a:pt x="2" y="0"/>
                    </a:cubicBezTo>
                    <a:cubicBezTo>
                      <a:pt x="0" y="0"/>
                      <a:pt x="0" y="2"/>
                      <a:pt x="2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5" name="Freeform 275">
                <a:extLst>
                  <a:ext uri="{FF2B5EF4-FFF2-40B4-BE49-F238E27FC236}">
                    <a16:creationId xmlns:a16="http://schemas.microsoft.com/office/drawing/2014/main" id="{33E34EC4-6246-404F-9025-3FE8082E11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3" y="2657"/>
                <a:ext cx="29" cy="21"/>
              </a:xfrm>
              <a:custGeom>
                <a:avLst/>
                <a:gdLst>
                  <a:gd name="T0" fmla="*/ 53 w 16"/>
                  <a:gd name="T1" fmla="*/ 0 h 11"/>
                  <a:gd name="T2" fmla="*/ 49 w 16"/>
                  <a:gd name="T3" fmla="*/ 36 h 11"/>
                  <a:gd name="T4" fmla="*/ 7 w 16"/>
                  <a:gd name="T5" fmla="*/ 40 h 11"/>
                  <a:gd name="T6" fmla="*/ 24 w 16"/>
                  <a:gd name="T7" fmla="*/ 69 h 11"/>
                  <a:gd name="T8" fmla="*/ 53 w 16"/>
                  <a:gd name="T9" fmla="*/ 55 h 11"/>
                  <a:gd name="T10" fmla="*/ 60 w 16"/>
                  <a:gd name="T11" fmla="*/ 8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1">
                    <a:moveTo>
                      <a:pt x="9" y="0"/>
                    </a:moveTo>
                    <a:cubicBezTo>
                      <a:pt x="11" y="3"/>
                      <a:pt x="10" y="4"/>
                      <a:pt x="8" y="5"/>
                    </a:cubicBezTo>
                    <a:cubicBezTo>
                      <a:pt x="5" y="7"/>
                      <a:pt x="4" y="6"/>
                      <a:pt x="1" y="6"/>
                    </a:cubicBezTo>
                    <a:cubicBezTo>
                      <a:pt x="0" y="8"/>
                      <a:pt x="2" y="9"/>
                      <a:pt x="4" y="10"/>
                    </a:cubicBezTo>
                    <a:cubicBezTo>
                      <a:pt x="6" y="11"/>
                      <a:pt x="8" y="10"/>
                      <a:pt x="9" y="8"/>
                    </a:cubicBezTo>
                    <a:cubicBezTo>
                      <a:pt x="11" y="6"/>
                      <a:pt x="16" y="2"/>
                      <a:pt x="10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6" name="Freeform 276">
                <a:extLst>
                  <a:ext uri="{FF2B5EF4-FFF2-40B4-BE49-F238E27FC236}">
                    <a16:creationId xmlns:a16="http://schemas.microsoft.com/office/drawing/2014/main" id="{587AF421-7762-4C8E-855C-C1F17B6FBD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9" y="2665"/>
                <a:ext cx="28" cy="38"/>
              </a:xfrm>
              <a:custGeom>
                <a:avLst/>
                <a:gdLst>
                  <a:gd name="T0" fmla="*/ 81 w 16"/>
                  <a:gd name="T1" fmla="*/ 91 h 20"/>
                  <a:gd name="T2" fmla="*/ 44 w 16"/>
                  <a:gd name="T3" fmla="*/ 15 h 20"/>
                  <a:gd name="T4" fmla="*/ 16 w 16"/>
                  <a:gd name="T5" fmla="*/ 40 h 20"/>
                  <a:gd name="T6" fmla="*/ 28 w 16"/>
                  <a:gd name="T7" fmla="*/ 40 h 20"/>
                  <a:gd name="T8" fmla="*/ 44 w 16"/>
                  <a:gd name="T9" fmla="*/ 55 h 20"/>
                  <a:gd name="T10" fmla="*/ 58 w 16"/>
                  <a:gd name="T11" fmla="*/ 105 h 20"/>
                  <a:gd name="T12" fmla="*/ 77 w 16"/>
                  <a:gd name="T13" fmla="*/ 129 h 20"/>
                  <a:gd name="T14" fmla="*/ 81 w 16"/>
                  <a:gd name="T15" fmla="*/ 105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20">
                    <a:moveTo>
                      <a:pt x="15" y="13"/>
                    </a:moveTo>
                    <a:cubicBezTo>
                      <a:pt x="11" y="11"/>
                      <a:pt x="11" y="5"/>
                      <a:pt x="8" y="2"/>
                    </a:cubicBezTo>
                    <a:cubicBezTo>
                      <a:pt x="6" y="0"/>
                      <a:pt x="0" y="3"/>
                      <a:pt x="3" y="6"/>
                    </a:cubicBezTo>
                    <a:cubicBezTo>
                      <a:pt x="3" y="7"/>
                      <a:pt x="5" y="6"/>
                      <a:pt x="5" y="6"/>
                    </a:cubicBezTo>
                    <a:cubicBezTo>
                      <a:pt x="7" y="6"/>
                      <a:pt x="7" y="7"/>
                      <a:pt x="8" y="8"/>
                    </a:cubicBezTo>
                    <a:cubicBezTo>
                      <a:pt x="9" y="10"/>
                      <a:pt x="10" y="13"/>
                      <a:pt x="11" y="15"/>
                    </a:cubicBezTo>
                    <a:cubicBezTo>
                      <a:pt x="12" y="16"/>
                      <a:pt x="13" y="19"/>
                      <a:pt x="14" y="19"/>
                    </a:cubicBezTo>
                    <a:cubicBezTo>
                      <a:pt x="16" y="20"/>
                      <a:pt x="16" y="16"/>
                      <a:pt x="15" y="1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7" name="Freeform 277">
                <a:extLst>
                  <a:ext uri="{FF2B5EF4-FFF2-40B4-BE49-F238E27FC236}">
                    <a16:creationId xmlns:a16="http://schemas.microsoft.com/office/drawing/2014/main" id="{8E0DC0EB-AC5E-46DF-A00D-54B633076E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5" y="2671"/>
                <a:ext cx="18" cy="39"/>
              </a:xfrm>
              <a:custGeom>
                <a:avLst/>
                <a:gdLst>
                  <a:gd name="T0" fmla="*/ 58 w 10"/>
                  <a:gd name="T1" fmla="*/ 13 h 21"/>
                  <a:gd name="T2" fmla="*/ 0 w 10"/>
                  <a:gd name="T3" fmla="*/ 37 h 21"/>
                  <a:gd name="T4" fmla="*/ 7 w 10"/>
                  <a:gd name="T5" fmla="*/ 104 h 21"/>
                  <a:gd name="T6" fmla="*/ 23 w 10"/>
                  <a:gd name="T7" fmla="*/ 134 h 21"/>
                  <a:gd name="T8" fmla="*/ 23 w 10"/>
                  <a:gd name="T9" fmla="*/ 110 h 21"/>
                  <a:gd name="T10" fmla="*/ 16 w 10"/>
                  <a:gd name="T11" fmla="*/ 65 h 21"/>
                  <a:gd name="T12" fmla="*/ 52 w 10"/>
                  <a:gd name="T13" fmla="*/ 2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21">
                    <a:moveTo>
                      <a:pt x="10" y="2"/>
                    </a:moveTo>
                    <a:cubicBezTo>
                      <a:pt x="6" y="1"/>
                      <a:pt x="1" y="0"/>
                      <a:pt x="0" y="6"/>
                    </a:cubicBezTo>
                    <a:cubicBezTo>
                      <a:pt x="0" y="9"/>
                      <a:pt x="1" y="13"/>
                      <a:pt x="1" y="16"/>
                    </a:cubicBezTo>
                    <a:cubicBezTo>
                      <a:pt x="1" y="18"/>
                      <a:pt x="1" y="21"/>
                      <a:pt x="4" y="21"/>
                    </a:cubicBezTo>
                    <a:cubicBezTo>
                      <a:pt x="4" y="20"/>
                      <a:pt x="4" y="18"/>
                      <a:pt x="4" y="17"/>
                    </a:cubicBezTo>
                    <a:cubicBezTo>
                      <a:pt x="4" y="15"/>
                      <a:pt x="3" y="12"/>
                      <a:pt x="3" y="10"/>
                    </a:cubicBezTo>
                    <a:cubicBezTo>
                      <a:pt x="3" y="8"/>
                      <a:pt x="5" y="2"/>
                      <a:pt x="9" y="3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8" name="Freeform 278">
                <a:extLst>
                  <a:ext uri="{FF2B5EF4-FFF2-40B4-BE49-F238E27FC236}">
                    <a16:creationId xmlns:a16="http://schemas.microsoft.com/office/drawing/2014/main" id="{299D4C2B-C262-4AD5-B36C-15C8C76050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67" y="2661"/>
                <a:ext cx="23" cy="38"/>
              </a:xfrm>
              <a:custGeom>
                <a:avLst/>
                <a:gdLst>
                  <a:gd name="T0" fmla="*/ 73 w 13"/>
                  <a:gd name="T1" fmla="*/ 36 h 20"/>
                  <a:gd name="T2" fmla="*/ 37 w 13"/>
                  <a:gd name="T3" fmla="*/ 8 h 20"/>
                  <a:gd name="T4" fmla="*/ 21 w 13"/>
                  <a:gd name="T5" fmla="*/ 48 h 20"/>
                  <a:gd name="T6" fmla="*/ 7 w 13"/>
                  <a:gd name="T7" fmla="*/ 105 h 20"/>
                  <a:gd name="T8" fmla="*/ 7 w 13"/>
                  <a:gd name="T9" fmla="*/ 129 h 20"/>
                  <a:gd name="T10" fmla="*/ 28 w 13"/>
                  <a:gd name="T11" fmla="*/ 97 h 20"/>
                  <a:gd name="T12" fmla="*/ 65 w 13"/>
                  <a:gd name="T13" fmla="*/ 36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0">
                    <a:moveTo>
                      <a:pt x="13" y="5"/>
                    </a:moveTo>
                    <a:cubicBezTo>
                      <a:pt x="12" y="3"/>
                      <a:pt x="8" y="0"/>
                      <a:pt x="7" y="1"/>
                    </a:cubicBezTo>
                    <a:cubicBezTo>
                      <a:pt x="6" y="2"/>
                      <a:pt x="5" y="6"/>
                      <a:pt x="4" y="7"/>
                    </a:cubicBezTo>
                    <a:cubicBezTo>
                      <a:pt x="2" y="9"/>
                      <a:pt x="1" y="12"/>
                      <a:pt x="1" y="15"/>
                    </a:cubicBezTo>
                    <a:cubicBezTo>
                      <a:pt x="0" y="16"/>
                      <a:pt x="0" y="18"/>
                      <a:pt x="1" y="19"/>
                    </a:cubicBezTo>
                    <a:cubicBezTo>
                      <a:pt x="3" y="20"/>
                      <a:pt x="4" y="15"/>
                      <a:pt x="5" y="14"/>
                    </a:cubicBezTo>
                    <a:cubicBezTo>
                      <a:pt x="7" y="10"/>
                      <a:pt x="8" y="7"/>
                      <a:pt x="12" y="5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49" name="Freeform 279">
                <a:extLst>
                  <a:ext uri="{FF2B5EF4-FFF2-40B4-BE49-F238E27FC236}">
                    <a16:creationId xmlns:a16="http://schemas.microsoft.com/office/drawing/2014/main" id="{B215102D-72D4-47AC-B53D-90ECC720BD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2" y="2650"/>
                <a:ext cx="25" cy="38"/>
              </a:xfrm>
              <a:custGeom>
                <a:avLst/>
                <a:gdLst>
                  <a:gd name="T0" fmla="*/ 68 w 14"/>
                  <a:gd name="T1" fmla="*/ 8 h 20"/>
                  <a:gd name="T2" fmla="*/ 13 w 14"/>
                  <a:gd name="T3" fmla="*/ 97 h 20"/>
                  <a:gd name="T4" fmla="*/ 0 w 14"/>
                  <a:gd name="T5" fmla="*/ 124 h 20"/>
                  <a:gd name="T6" fmla="*/ 36 w 14"/>
                  <a:gd name="T7" fmla="*/ 137 h 20"/>
                  <a:gd name="T8" fmla="*/ 45 w 14"/>
                  <a:gd name="T9" fmla="*/ 61 h 20"/>
                  <a:gd name="T10" fmla="*/ 68 w 14"/>
                  <a:gd name="T11" fmla="*/ 29 h 20"/>
                  <a:gd name="T12" fmla="*/ 80 w 14"/>
                  <a:gd name="T13" fmla="*/ 8 h 20"/>
                  <a:gd name="T14" fmla="*/ 73 w 14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20">
                    <a:moveTo>
                      <a:pt x="12" y="1"/>
                    </a:moveTo>
                    <a:cubicBezTo>
                      <a:pt x="7" y="2"/>
                      <a:pt x="4" y="9"/>
                      <a:pt x="2" y="14"/>
                    </a:cubicBezTo>
                    <a:cubicBezTo>
                      <a:pt x="1" y="14"/>
                      <a:pt x="0" y="16"/>
                      <a:pt x="0" y="18"/>
                    </a:cubicBezTo>
                    <a:cubicBezTo>
                      <a:pt x="1" y="20"/>
                      <a:pt x="5" y="20"/>
                      <a:pt x="6" y="20"/>
                    </a:cubicBezTo>
                    <a:cubicBezTo>
                      <a:pt x="4" y="15"/>
                      <a:pt x="5" y="13"/>
                      <a:pt x="8" y="9"/>
                    </a:cubicBezTo>
                    <a:cubicBezTo>
                      <a:pt x="9" y="7"/>
                      <a:pt x="11" y="6"/>
                      <a:pt x="12" y="4"/>
                    </a:cubicBezTo>
                    <a:cubicBezTo>
                      <a:pt x="13" y="3"/>
                      <a:pt x="13" y="1"/>
                      <a:pt x="14" y="1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0" name="Freeform 280">
                <a:extLst>
                  <a:ext uri="{FF2B5EF4-FFF2-40B4-BE49-F238E27FC236}">
                    <a16:creationId xmlns:a16="http://schemas.microsoft.com/office/drawing/2014/main" id="{D07A0C7F-CF6C-4AC1-83BD-14879A0910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17" y="2636"/>
                <a:ext cx="25" cy="35"/>
              </a:xfrm>
              <a:custGeom>
                <a:avLst/>
                <a:gdLst>
                  <a:gd name="T0" fmla="*/ 45 w 14"/>
                  <a:gd name="T1" fmla="*/ 0 h 18"/>
                  <a:gd name="T2" fmla="*/ 29 w 14"/>
                  <a:gd name="T3" fmla="*/ 53 h 18"/>
                  <a:gd name="T4" fmla="*/ 0 w 14"/>
                  <a:gd name="T5" fmla="*/ 109 h 18"/>
                  <a:gd name="T6" fmla="*/ 80 w 14"/>
                  <a:gd name="T7" fmla="*/ 31 h 18"/>
                  <a:gd name="T8" fmla="*/ 52 w 14"/>
                  <a:gd name="T9" fmla="*/ 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8" y="0"/>
                    </a:moveTo>
                    <a:cubicBezTo>
                      <a:pt x="10" y="3"/>
                      <a:pt x="7" y="5"/>
                      <a:pt x="5" y="7"/>
                    </a:cubicBezTo>
                    <a:cubicBezTo>
                      <a:pt x="4" y="9"/>
                      <a:pt x="0" y="12"/>
                      <a:pt x="0" y="15"/>
                    </a:cubicBezTo>
                    <a:cubicBezTo>
                      <a:pt x="5" y="18"/>
                      <a:pt x="8" y="2"/>
                      <a:pt x="14" y="4"/>
                    </a:cubicBezTo>
                    <a:cubicBezTo>
                      <a:pt x="13" y="2"/>
                      <a:pt x="10" y="1"/>
                      <a:pt x="9" y="1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1" name="Freeform 281">
                <a:extLst>
                  <a:ext uri="{FF2B5EF4-FFF2-40B4-BE49-F238E27FC236}">
                    <a16:creationId xmlns:a16="http://schemas.microsoft.com/office/drawing/2014/main" id="{BBFFDD9E-9B12-46EF-808A-058C451530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30" y="2650"/>
                <a:ext cx="18" cy="19"/>
              </a:xfrm>
              <a:custGeom>
                <a:avLst/>
                <a:gdLst>
                  <a:gd name="T0" fmla="*/ 52 w 10"/>
                  <a:gd name="T1" fmla="*/ 0 h 10"/>
                  <a:gd name="T2" fmla="*/ 23 w 10"/>
                  <a:gd name="T3" fmla="*/ 68 h 10"/>
                  <a:gd name="T4" fmla="*/ 29 w 10"/>
                  <a:gd name="T5" fmla="*/ 61 h 10"/>
                  <a:gd name="T6" fmla="*/ 29 w 10"/>
                  <a:gd name="T7" fmla="*/ 55 h 10"/>
                  <a:gd name="T8" fmla="*/ 36 w 10"/>
                  <a:gd name="T9" fmla="*/ 40 h 10"/>
                  <a:gd name="T10" fmla="*/ 58 w 10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9" y="0"/>
                    </a:moveTo>
                    <a:cubicBezTo>
                      <a:pt x="8" y="1"/>
                      <a:pt x="0" y="9"/>
                      <a:pt x="4" y="10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7"/>
                      <a:pt x="6" y="7"/>
                      <a:pt x="6" y="6"/>
                    </a:cubicBezTo>
                    <a:cubicBezTo>
                      <a:pt x="7" y="5"/>
                      <a:pt x="10" y="1"/>
                      <a:pt x="10" y="0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2" name="Freeform 282">
                <a:extLst>
                  <a:ext uri="{FF2B5EF4-FFF2-40B4-BE49-F238E27FC236}">
                    <a16:creationId xmlns:a16="http://schemas.microsoft.com/office/drawing/2014/main" id="{E1BACDD9-C9AF-4FCF-BB27-A1DA2843B8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8" y="2665"/>
                <a:ext cx="18" cy="32"/>
              </a:xfrm>
              <a:custGeom>
                <a:avLst/>
                <a:gdLst>
                  <a:gd name="T0" fmla="*/ 52 w 10"/>
                  <a:gd name="T1" fmla="*/ 0 h 17"/>
                  <a:gd name="T2" fmla="*/ 36 w 10"/>
                  <a:gd name="T3" fmla="*/ 113 h 17"/>
                  <a:gd name="T4" fmla="*/ 41 w 10"/>
                  <a:gd name="T5" fmla="*/ 92 h 17"/>
                  <a:gd name="T6" fmla="*/ 58 w 10"/>
                  <a:gd name="T7" fmla="*/ 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7">
                    <a:moveTo>
                      <a:pt x="9" y="0"/>
                    </a:moveTo>
                    <a:cubicBezTo>
                      <a:pt x="7" y="1"/>
                      <a:pt x="0" y="17"/>
                      <a:pt x="6" y="17"/>
                    </a:cubicBezTo>
                    <a:cubicBezTo>
                      <a:pt x="8" y="17"/>
                      <a:pt x="7" y="16"/>
                      <a:pt x="7" y="14"/>
                    </a:cubicBezTo>
                    <a:cubicBezTo>
                      <a:pt x="6" y="8"/>
                      <a:pt x="7" y="5"/>
                      <a:pt x="10" y="1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3" name="Freeform 283">
                <a:extLst>
                  <a:ext uri="{FF2B5EF4-FFF2-40B4-BE49-F238E27FC236}">
                    <a16:creationId xmlns:a16="http://schemas.microsoft.com/office/drawing/2014/main" id="{8306740D-0033-43C4-B1D7-8850985FDC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3" y="2674"/>
                <a:ext cx="21" cy="36"/>
              </a:xfrm>
              <a:custGeom>
                <a:avLst/>
                <a:gdLst>
                  <a:gd name="T0" fmla="*/ 44 w 12"/>
                  <a:gd name="T1" fmla="*/ 0 h 19"/>
                  <a:gd name="T2" fmla="*/ 12 w 12"/>
                  <a:gd name="T3" fmla="*/ 97 h 19"/>
                  <a:gd name="T4" fmla="*/ 65 w 12"/>
                  <a:gd name="T5" fmla="*/ 116 h 19"/>
                  <a:gd name="T6" fmla="*/ 33 w 12"/>
                  <a:gd name="T7" fmla="*/ 83 h 19"/>
                  <a:gd name="T8" fmla="*/ 44 w 12"/>
                  <a:gd name="T9" fmla="*/ 40 h 19"/>
                  <a:gd name="T10" fmla="*/ 49 w 12"/>
                  <a:gd name="T11" fmla="*/ 8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9">
                    <a:moveTo>
                      <a:pt x="8" y="0"/>
                    </a:moveTo>
                    <a:cubicBezTo>
                      <a:pt x="6" y="3"/>
                      <a:pt x="0" y="10"/>
                      <a:pt x="2" y="14"/>
                    </a:cubicBezTo>
                    <a:cubicBezTo>
                      <a:pt x="4" y="17"/>
                      <a:pt x="11" y="19"/>
                      <a:pt x="12" y="17"/>
                    </a:cubicBezTo>
                    <a:cubicBezTo>
                      <a:pt x="10" y="15"/>
                      <a:pt x="7" y="15"/>
                      <a:pt x="6" y="12"/>
                    </a:cubicBezTo>
                    <a:cubicBezTo>
                      <a:pt x="6" y="11"/>
                      <a:pt x="8" y="8"/>
                      <a:pt x="8" y="6"/>
                    </a:cubicBezTo>
                    <a:cubicBezTo>
                      <a:pt x="8" y="5"/>
                      <a:pt x="9" y="3"/>
                      <a:pt x="9" y="1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4" name="Freeform 284">
                <a:extLst>
                  <a:ext uri="{FF2B5EF4-FFF2-40B4-BE49-F238E27FC236}">
                    <a16:creationId xmlns:a16="http://schemas.microsoft.com/office/drawing/2014/main" id="{612588A9-1CC6-4938-AF99-C6741BD5C3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2" y="2671"/>
                <a:ext cx="19" cy="47"/>
              </a:xfrm>
              <a:custGeom>
                <a:avLst/>
                <a:gdLst>
                  <a:gd name="T0" fmla="*/ 36 w 11"/>
                  <a:gd name="T1" fmla="*/ 105 h 25"/>
                  <a:gd name="T2" fmla="*/ 21 w 11"/>
                  <a:gd name="T3" fmla="*/ 28 h 25"/>
                  <a:gd name="T4" fmla="*/ 5 w 11"/>
                  <a:gd name="T5" fmla="*/ 68 h 25"/>
                  <a:gd name="T6" fmla="*/ 21 w 11"/>
                  <a:gd name="T7" fmla="*/ 81 h 25"/>
                  <a:gd name="T8" fmla="*/ 29 w 11"/>
                  <a:gd name="T9" fmla="*/ 133 h 25"/>
                  <a:gd name="T10" fmla="*/ 48 w 11"/>
                  <a:gd name="T11" fmla="*/ 12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5">
                    <a:moveTo>
                      <a:pt x="7" y="16"/>
                    </a:moveTo>
                    <a:cubicBezTo>
                      <a:pt x="8" y="13"/>
                      <a:pt x="6" y="7"/>
                      <a:pt x="4" y="4"/>
                    </a:cubicBezTo>
                    <a:cubicBezTo>
                      <a:pt x="0" y="0"/>
                      <a:pt x="0" y="7"/>
                      <a:pt x="1" y="10"/>
                    </a:cubicBezTo>
                    <a:cubicBezTo>
                      <a:pt x="2" y="11"/>
                      <a:pt x="3" y="11"/>
                      <a:pt x="4" y="12"/>
                    </a:cubicBezTo>
                    <a:cubicBezTo>
                      <a:pt x="5" y="14"/>
                      <a:pt x="5" y="17"/>
                      <a:pt x="6" y="20"/>
                    </a:cubicBezTo>
                    <a:cubicBezTo>
                      <a:pt x="7" y="25"/>
                      <a:pt x="11" y="21"/>
                      <a:pt x="9" y="1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5" name="Freeform 285">
                <a:extLst>
                  <a:ext uri="{FF2B5EF4-FFF2-40B4-BE49-F238E27FC236}">
                    <a16:creationId xmlns:a16="http://schemas.microsoft.com/office/drawing/2014/main" id="{D77AC033-63D9-46BD-99F8-88EBAC29BB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0" y="2657"/>
                <a:ext cx="25" cy="36"/>
              </a:xfrm>
              <a:custGeom>
                <a:avLst/>
                <a:gdLst>
                  <a:gd name="T0" fmla="*/ 80 w 14"/>
                  <a:gd name="T1" fmla="*/ 121 h 19"/>
                  <a:gd name="T2" fmla="*/ 36 w 14"/>
                  <a:gd name="T3" fmla="*/ 40 h 19"/>
                  <a:gd name="T4" fmla="*/ 23 w 14"/>
                  <a:gd name="T5" fmla="*/ 83 h 19"/>
                  <a:gd name="T6" fmla="*/ 36 w 14"/>
                  <a:gd name="T7" fmla="*/ 68 h 19"/>
                  <a:gd name="T8" fmla="*/ 73 w 14"/>
                  <a:gd name="T9" fmla="*/ 12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4" y="18"/>
                    </a:moveTo>
                    <a:cubicBezTo>
                      <a:pt x="13" y="14"/>
                      <a:pt x="9" y="9"/>
                      <a:pt x="6" y="6"/>
                    </a:cubicBezTo>
                    <a:cubicBezTo>
                      <a:pt x="0" y="0"/>
                      <a:pt x="0" y="9"/>
                      <a:pt x="4" y="12"/>
                    </a:cubicBezTo>
                    <a:cubicBezTo>
                      <a:pt x="5" y="11"/>
                      <a:pt x="6" y="11"/>
                      <a:pt x="6" y="10"/>
                    </a:cubicBezTo>
                    <a:cubicBezTo>
                      <a:pt x="8" y="12"/>
                      <a:pt x="11" y="17"/>
                      <a:pt x="13" y="1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6" name="Freeform 286">
                <a:extLst>
                  <a:ext uri="{FF2B5EF4-FFF2-40B4-BE49-F238E27FC236}">
                    <a16:creationId xmlns:a16="http://schemas.microsoft.com/office/drawing/2014/main" id="{5C42FF14-9E9C-4343-BE99-29850D398A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5" y="2638"/>
                <a:ext cx="14" cy="27"/>
              </a:xfrm>
              <a:custGeom>
                <a:avLst/>
                <a:gdLst>
                  <a:gd name="T0" fmla="*/ 0 w 8"/>
                  <a:gd name="T1" fmla="*/ 0 h 14"/>
                  <a:gd name="T2" fmla="*/ 33 w 8"/>
                  <a:gd name="T3" fmla="*/ 71 h 14"/>
                  <a:gd name="T4" fmla="*/ 33 w 8"/>
                  <a:gd name="T5" fmla="*/ 93 h 14"/>
                  <a:gd name="T6" fmla="*/ 7 w 8"/>
                  <a:gd name="T7" fmla="*/ 64 h 14"/>
                  <a:gd name="T8" fmla="*/ 0 w 8"/>
                  <a:gd name="T9" fmla="*/ 2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0" y="4"/>
                      <a:pt x="5" y="6"/>
                      <a:pt x="6" y="10"/>
                    </a:cubicBezTo>
                    <a:cubicBezTo>
                      <a:pt x="7" y="12"/>
                      <a:pt x="8" y="12"/>
                      <a:pt x="6" y="13"/>
                    </a:cubicBezTo>
                    <a:cubicBezTo>
                      <a:pt x="4" y="14"/>
                      <a:pt x="1" y="11"/>
                      <a:pt x="1" y="9"/>
                    </a:cubicBezTo>
                    <a:cubicBezTo>
                      <a:pt x="5" y="10"/>
                      <a:pt x="2" y="5"/>
                      <a:pt x="0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7" name="Freeform 287">
                <a:extLst>
                  <a:ext uri="{FF2B5EF4-FFF2-40B4-BE49-F238E27FC236}">
                    <a16:creationId xmlns:a16="http://schemas.microsoft.com/office/drawing/2014/main" id="{EFFA364C-C2AE-494E-AEF8-42A1BFD0F8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05" y="2602"/>
                <a:ext cx="25" cy="30"/>
              </a:xfrm>
              <a:custGeom>
                <a:avLst/>
                <a:gdLst>
                  <a:gd name="T0" fmla="*/ 0 w 14"/>
                  <a:gd name="T1" fmla="*/ 0 h 16"/>
                  <a:gd name="T2" fmla="*/ 45 w 14"/>
                  <a:gd name="T3" fmla="*/ 39 h 16"/>
                  <a:gd name="T4" fmla="*/ 80 w 14"/>
                  <a:gd name="T5" fmla="*/ 68 h 16"/>
                  <a:gd name="T6" fmla="*/ 41 w 14"/>
                  <a:gd name="T7" fmla="*/ 92 h 16"/>
                  <a:gd name="T8" fmla="*/ 45 w 14"/>
                  <a:gd name="T9" fmla="*/ 60 h 16"/>
                  <a:gd name="T10" fmla="*/ 7 w 14"/>
                  <a:gd name="T11" fmla="*/ 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6">
                    <a:moveTo>
                      <a:pt x="0" y="0"/>
                    </a:moveTo>
                    <a:cubicBezTo>
                      <a:pt x="2" y="2"/>
                      <a:pt x="5" y="4"/>
                      <a:pt x="8" y="6"/>
                    </a:cubicBezTo>
                    <a:cubicBezTo>
                      <a:pt x="9" y="6"/>
                      <a:pt x="13" y="9"/>
                      <a:pt x="14" y="10"/>
                    </a:cubicBezTo>
                    <a:cubicBezTo>
                      <a:pt x="14" y="13"/>
                      <a:pt x="9" y="16"/>
                      <a:pt x="7" y="14"/>
                    </a:cubicBezTo>
                    <a:cubicBezTo>
                      <a:pt x="9" y="12"/>
                      <a:pt x="11" y="11"/>
                      <a:pt x="8" y="9"/>
                    </a:cubicBezTo>
                    <a:cubicBezTo>
                      <a:pt x="6" y="6"/>
                      <a:pt x="4" y="4"/>
                      <a:pt x="1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8" name="Freeform 288">
                <a:extLst>
                  <a:ext uri="{FF2B5EF4-FFF2-40B4-BE49-F238E27FC236}">
                    <a16:creationId xmlns:a16="http://schemas.microsoft.com/office/drawing/2014/main" id="{906E7ECF-490A-4113-96A0-51A10E2EFA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17" y="2574"/>
                <a:ext cx="29" cy="22"/>
              </a:xfrm>
              <a:custGeom>
                <a:avLst/>
                <a:gdLst>
                  <a:gd name="T0" fmla="*/ 96 w 16"/>
                  <a:gd name="T1" fmla="*/ 57 h 12"/>
                  <a:gd name="T2" fmla="*/ 60 w 16"/>
                  <a:gd name="T3" fmla="*/ 61 h 12"/>
                  <a:gd name="T4" fmla="*/ 16 w 16"/>
                  <a:gd name="T5" fmla="*/ 37 h 12"/>
                  <a:gd name="T6" fmla="*/ 0 w 16"/>
                  <a:gd name="T7" fmla="*/ 24 h 12"/>
                  <a:gd name="T8" fmla="*/ 36 w 16"/>
                  <a:gd name="T9" fmla="*/ 31 h 12"/>
                  <a:gd name="T10" fmla="*/ 89 w 16"/>
                  <a:gd name="T11" fmla="*/ 37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2">
                    <a:moveTo>
                      <a:pt x="16" y="9"/>
                    </a:moveTo>
                    <a:cubicBezTo>
                      <a:pt x="13" y="11"/>
                      <a:pt x="13" y="12"/>
                      <a:pt x="10" y="10"/>
                    </a:cubicBezTo>
                    <a:cubicBezTo>
                      <a:pt x="8" y="8"/>
                      <a:pt x="6" y="7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ubicBezTo>
                      <a:pt x="2" y="0"/>
                      <a:pt x="3" y="3"/>
                      <a:pt x="6" y="5"/>
                    </a:cubicBezTo>
                    <a:cubicBezTo>
                      <a:pt x="8" y="7"/>
                      <a:pt x="12" y="7"/>
                      <a:pt x="15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59" name="Freeform 289">
                <a:extLst>
                  <a:ext uri="{FF2B5EF4-FFF2-40B4-BE49-F238E27FC236}">
                    <a16:creationId xmlns:a16="http://schemas.microsoft.com/office/drawing/2014/main" id="{811DD8F4-F068-47C3-B454-FDEC68B1BF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05" y="2587"/>
                <a:ext cx="19" cy="15"/>
              </a:xfrm>
              <a:custGeom>
                <a:avLst/>
                <a:gdLst>
                  <a:gd name="T0" fmla="*/ 57 w 11"/>
                  <a:gd name="T1" fmla="*/ 53 h 8"/>
                  <a:gd name="T2" fmla="*/ 16 w 11"/>
                  <a:gd name="T3" fmla="*/ 0 h 8"/>
                  <a:gd name="T4" fmla="*/ 48 w 11"/>
                  <a:gd name="T5" fmla="*/ 3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1" y="8"/>
                    </a:moveTo>
                    <a:cubicBezTo>
                      <a:pt x="10" y="4"/>
                      <a:pt x="0" y="5"/>
                      <a:pt x="3" y="0"/>
                    </a:cubicBezTo>
                    <a:cubicBezTo>
                      <a:pt x="5" y="1"/>
                      <a:pt x="7" y="3"/>
                      <a:pt x="9" y="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0" name="Freeform 290">
                <a:extLst>
                  <a:ext uri="{FF2B5EF4-FFF2-40B4-BE49-F238E27FC236}">
                    <a16:creationId xmlns:a16="http://schemas.microsoft.com/office/drawing/2014/main" id="{24DF8844-4CCF-44C3-A8B1-18C5FB5B41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7" y="2144"/>
                <a:ext cx="32" cy="34"/>
              </a:xfrm>
              <a:custGeom>
                <a:avLst/>
                <a:gdLst>
                  <a:gd name="T0" fmla="*/ 101 w 18"/>
                  <a:gd name="T1" fmla="*/ 89 h 18"/>
                  <a:gd name="T2" fmla="*/ 0 w 18"/>
                  <a:gd name="T3" fmla="*/ 121 h 18"/>
                  <a:gd name="T4" fmla="*/ 85 w 18"/>
                  <a:gd name="T5" fmla="*/ 8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8">
                    <a:moveTo>
                      <a:pt x="18" y="13"/>
                    </a:moveTo>
                    <a:cubicBezTo>
                      <a:pt x="15" y="0"/>
                      <a:pt x="5" y="16"/>
                      <a:pt x="0" y="18"/>
                    </a:cubicBezTo>
                    <a:cubicBezTo>
                      <a:pt x="6" y="18"/>
                      <a:pt x="10" y="8"/>
                      <a:pt x="15" y="1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1" name="Freeform 291">
                <a:extLst>
                  <a:ext uri="{FF2B5EF4-FFF2-40B4-BE49-F238E27FC236}">
                    <a16:creationId xmlns:a16="http://schemas.microsoft.com/office/drawing/2014/main" id="{178B4A8E-D8F6-4CD8-9191-49E4CFB97D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4" y="2615"/>
                <a:ext cx="22" cy="33"/>
              </a:xfrm>
              <a:custGeom>
                <a:avLst/>
                <a:gdLst>
                  <a:gd name="T0" fmla="*/ 61 w 12"/>
                  <a:gd name="T1" fmla="*/ 31 h 17"/>
                  <a:gd name="T2" fmla="*/ 0 w 12"/>
                  <a:gd name="T3" fmla="*/ 109 h 17"/>
                  <a:gd name="T4" fmla="*/ 57 w 12"/>
                  <a:gd name="T5" fmla="*/ 72 h 17"/>
                  <a:gd name="T6" fmla="*/ 61 w 12"/>
                  <a:gd name="T7" fmla="*/ 45 h 17"/>
                  <a:gd name="T8" fmla="*/ 68 w 12"/>
                  <a:gd name="T9" fmla="*/ 23 h 17"/>
                  <a:gd name="T10" fmla="*/ 61 w 12"/>
                  <a:gd name="T11" fmla="*/ 1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10" y="4"/>
                    </a:moveTo>
                    <a:cubicBezTo>
                      <a:pt x="8" y="9"/>
                      <a:pt x="4" y="11"/>
                      <a:pt x="0" y="15"/>
                    </a:cubicBezTo>
                    <a:cubicBezTo>
                      <a:pt x="6" y="17"/>
                      <a:pt x="8" y="15"/>
                      <a:pt x="9" y="10"/>
                    </a:cubicBezTo>
                    <a:cubicBezTo>
                      <a:pt x="9" y="8"/>
                      <a:pt x="9" y="7"/>
                      <a:pt x="10" y="6"/>
                    </a:cubicBezTo>
                    <a:cubicBezTo>
                      <a:pt x="10" y="5"/>
                      <a:pt x="11" y="4"/>
                      <a:pt x="11" y="3"/>
                    </a:cubicBezTo>
                    <a:cubicBezTo>
                      <a:pt x="12" y="2"/>
                      <a:pt x="11" y="0"/>
                      <a:pt x="10" y="2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2" name="Freeform 292">
                <a:extLst>
                  <a:ext uri="{FF2B5EF4-FFF2-40B4-BE49-F238E27FC236}">
                    <a16:creationId xmlns:a16="http://schemas.microsoft.com/office/drawing/2014/main" id="{FD19F041-F574-4B0C-A51A-652AEC67F3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2" y="2638"/>
                <a:ext cx="9" cy="21"/>
              </a:xfrm>
              <a:custGeom>
                <a:avLst/>
                <a:gdLst>
                  <a:gd name="T0" fmla="*/ 7 w 5"/>
                  <a:gd name="T1" fmla="*/ 0 h 11"/>
                  <a:gd name="T2" fmla="*/ 29 w 5"/>
                  <a:gd name="T3" fmla="*/ 21 h 11"/>
                  <a:gd name="T4" fmla="*/ 0 w 5"/>
                  <a:gd name="T5" fmla="*/ 76 h 11"/>
                  <a:gd name="T6" fmla="*/ 13 w 5"/>
                  <a:gd name="T7" fmla="*/ 36 h 11"/>
                  <a:gd name="T8" fmla="*/ 7 w 5"/>
                  <a:gd name="T9" fmla="*/ 8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2" y="1"/>
                      <a:pt x="4" y="2"/>
                      <a:pt x="5" y="3"/>
                    </a:cubicBezTo>
                    <a:cubicBezTo>
                      <a:pt x="4" y="6"/>
                      <a:pt x="1" y="8"/>
                      <a:pt x="0" y="11"/>
                    </a:cubicBezTo>
                    <a:cubicBezTo>
                      <a:pt x="0" y="9"/>
                      <a:pt x="2" y="7"/>
                      <a:pt x="2" y="5"/>
                    </a:cubicBezTo>
                    <a:cubicBezTo>
                      <a:pt x="2" y="3"/>
                      <a:pt x="1" y="2"/>
                      <a:pt x="1" y="1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3" name="Freeform 293">
                <a:extLst>
                  <a:ext uri="{FF2B5EF4-FFF2-40B4-BE49-F238E27FC236}">
                    <a16:creationId xmlns:a16="http://schemas.microsoft.com/office/drawing/2014/main" id="{4BFB3A30-7A4F-49AA-8D37-C739C61E27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3" y="1773"/>
                <a:ext cx="1168" cy="1071"/>
              </a:xfrm>
              <a:custGeom>
                <a:avLst/>
                <a:gdLst>
                  <a:gd name="T0" fmla="*/ 2910 w 655"/>
                  <a:gd name="T1" fmla="*/ 1031 h 563"/>
                  <a:gd name="T2" fmla="*/ 2989 w 655"/>
                  <a:gd name="T3" fmla="*/ 702 h 563"/>
                  <a:gd name="T4" fmla="*/ 2837 w 655"/>
                  <a:gd name="T5" fmla="*/ 365 h 563"/>
                  <a:gd name="T6" fmla="*/ 2659 w 655"/>
                  <a:gd name="T7" fmla="*/ 276 h 563"/>
                  <a:gd name="T8" fmla="*/ 2472 w 655"/>
                  <a:gd name="T9" fmla="*/ 228 h 563"/>
                  <a:gd name="T10" fmla="*/ 2302 w 655"/>
                  <a:gd name="T11" fmla="*/ 200 h 563"/>
                  <a:gd name="T12" fmla="*/ 2076 w 655"/>
                  <a:gd name="T13" fmla="*/ 245 h 563"/>
                  <a:gd name="T14" fmla="*/ 2159 w 655"/>
                  <a:gd name="T15" fmla="*/ 21 h 563"/>
                  <a:gd name="T16" fmla="*/ 3158 w 655"/>
                  <a:gd name="T17" fmla="*/ 1014 h 563"/>
                  <a:gd name="T18" fmla="*/ 3163 w 655"/>
                  <a:gd name="T19" fmla="*/ 1075 h 563"/>
                  <a:gd name="T20" fmla="*/ 3545 w 655"/>
                  <a:gd name="T21" fmla="*/ 2892 h 563"/>
                  <a:gd name="T22" fmla="*/ 681 w 655"/>
                  <a:gd name="T23" fmla="*/ 2463 h 563"/>
                  <a:gd name="T24" fmla="*/ 16 w 655"/>
                  <a:gd name="T25" fmla="*/ 1054 h 563"/>
                  <a:gd name="T26" fmla="*/ 362 w 655"/>
                  <a:gd name="T27" fmla="*/ 710 h 563"/>
                  <a:gd name="T28" fmla="*/ 890 w 655"/>
                  <a:gd name="T29" fmla="*/ 839 h 563"/>
                  <a:gd name="T30" fmla="*/ 1400 w 655"/>
                  <a:gd name="T31" fmla="*/ 810 h 563"/>
                  <a:gd name="T32" fmla="*/ 1446 w 655"/>
                  <a:gd name="T33" fmla="*/ 489 h 563"/>
                  <a:gd name="T34" fmla="*/ 1969 w 655"/>
                  <a:gd name="T35" fmla="*/ 605 h 563"/>
                  <a:gd name="T36" fmla="*/ 1962 w 655"/>
                  <a:gd name="T37" fmla="*/ 1031 h 563"/>
                  <a:gd name="T38" fmla="*/ 2086 w 655"/>
                  <a:gd name="T39" fmla="*/ 902 h 563"/>
                  <a:gd name="T40" fmla="*/ 2188 w 655"/>
                  <a:gd name="T41" fmla="*/ 1585 h 563"/>
                  <a:gd name="T42" fmla="*/ 2245 w 655"/>
                  <a:gd name="T43" fmla="*/ 1885 h 563"/>
                  <a:gd name="T44" fmla="*/ 2245 w 655"/>
                  <a:gd name="T45" fmla="*/ 2009 h 563"/>
                  <a:gd name="T46" fmla="*/ 2252 w 655"/>
                  <a:gd name="T47" fmla="*/ 2085 h 563"/>
                  <a:gd name="T48" fmla="*/ 2290 w 655"/>
                  <a:gd name="T49" fmla="*/ 2273 h 563"/>
                  <a:gd name="T50" fmla="*/ 2354 w 655"/>
                  <a:gd name="T51" fmla="*/ 2410 h 563"/>
                  <a:gd name="T52" fmla="*/ 2388 w 655"/>
                  <a:gd name="T53" fmla="*/ 2486 h 563"/>
                  <a:gd name="T54" fmla="*/ 2427 w 655"/>
                  <a:gd name="T55" fmla="*/ 2562 h 563"/>
                  <a:gd name="T56" fmla="*/ 2455 w 655"/>
                  <a:gd name="T57" fmla="*/ 2642 h 563"/>
                  <a:gd name="T58" fmla="*/ 2550 w 655"/>
                  <a:gd name="T59" fmla="*/ 2800 h 563"/>
                  <a:gd name="T60" fmla="*/ 2648 w 655"/>
                  <a:gd name="T61" fmla="*/ 2931 h 563"/>
                  <a:gd name="T62" fmla="*/ 2707 w 655"/>
                  <a:gd name="T63" fmla="*/ 3015 h 563"/>
                  <a:gd name="T64" fmla="*/ 2773 w 655"/>
                  <a:gd name="T65" fmla="*/ 3076 h 563"/>
                  <a:gd name="T66" fmla="*/ 2903 w 655"/>
                  <a:gd name="T67" fmla="*/ 3160 h 563"/>
                  <a:gd name="T68" fmla="*/ 3046 w 655"/>
                  <a:gd name="T69" fmla="*/ 3236 h 563"/>
                  <a:gd name="T70" fmla="*/ 3151 w 655"/>
                  <a:gd name="T71" fmla="*/ 3203 h 563"/>
                  <a:gd name="T72" fmla="*/ 3220 w 655"/>
                  <a:gd name="T73" fmla="*/ 3120 h 563"/>
                  <a:gd name="T74" fmla="*/ 3301 w 655"/>
                  <a:gd name="T75" fmla="*/ 2939 h 563"/>
                  <a:gd name="T76" fmla="*/ 3336 w 655"/>
                  <a:gd name="T77" fmla="*/ 2852 h 563"/>
                  <a:gd name="T78" fmla="*/ 3345 w 655"/>
                  <a:gd name="T79" fmla="*/ 2775 h 563"/>
                  <a:gd name="T80" fmla="*/ 3361 w 655"/>
                  <a:gd name="T81" fmla="*/ 2595 h 563"/>
                  <a:gd name="T82" fmla="*/ 3374 w 655"/>
                  <a:gd name="T83" fmla="*/ 2494 h 563"/>
                  <a:gd name="T84" fmla="*/ 3381 w 655"/>
                  <a:gd name="T85" fmla="*/ 2395 h 563"/>
                  <a:gd name="T86" fmla="*/ 3374 w 655"/>
                  <a:gd name="T87" fmla="*/ 2210 h 563"/>
                  <a:gd name="T88" fmla="*/ 3374 w 655"/>
                  <a:gd name="T89" fmla="*/ 2134 h 563"/>
                  <a:gd name="T90" fmla="*/ 3367 w 655"/>
                  <a:gd name="T91" fmla="*/ 2022 h 563"/>
                  <a:gd name="T92" fmla="*/ 3367 w 655"/>
                  <a:gd name="T93" fmla="*/ 1893 h 563"/>
                  <a:gd name="T94" fmla="*/ 3329 w 655"/>
                  <a:gd name="T95" fmla="*/ 1784 h 563"/>
                  <a:gd name="T96" fmla="*/ 3294 w 655"/>
                  <a:gd name="T97" fmla="*/ 1708 h 563"/>
                  <a:gd name="T98" fmla="*/ 3256 w 655"/>
                  <a:gd name="T99" fmla="*/ 1617 h 563"/>
                  <a:gd name="T100" fmla="*/ 3199 w 655"/>
                  <a:gd name="T101" fmla="*/ 1541 h 563"/>
                  <a:gd name="T102" fmla="*/ 3113 w 655"/>
                  <a:gd name="T103" fmla="*/ 1432 h 563"/>
                  <a:gd name="T104" fmla="*/ 3078 w 655"/>
                  <a:gd name="T105" fmla="*/ 1389 h 563"/>
                  <a:gd name="T106" fmla="*/ 2916 w 655"/>
                  <a:gd name="T107" fmla="*/ 1191 h 563"/>
                  <a:gd name="T108" fmla="*/ 2853 w 655"/>
                  <a:gd name="T109" fmla="*/ 1143 h 563"/>
                  <a:gd name="T110" fmla="*/ 2557 w 655"/>
                  <a:gd name="T111" fmla="*/ 1143 h 56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55" h="563">
                    <a:moveTo>
                      <a:pt x="450" y="165"/>
                    </a:moveTo>
                    <a:cubicBezTo>
                      <a:pt x="462" y="154"/>
                      <a:pt x="497" y="162"/>
                      <a:pt x="513" y="150"/>
                    </a:cubicBezTo>
                    <a:cubicBezTo>
                      <a:pt x="529" y="136"/>
                      <a:pt x="529" y="123"/>
                      <a:pt x="529" y="117"/>
                    </a:cubicBezTo>
                    <a:cubicBezTo>
                      <a:pt x="531" y="110"/>
                      <a:pt x="527" y="109"/>
                      <a:pt x="527" y="102"/>
                    </a:cubicBezTo>
                    <a:cubicBezTo>
                      <a:pt x="527" y="94"/>
                      <a:pt x="516" y="69"/>
                      <a:pt x="512" y="66"/>
                    </a:cubicBezTo>
                    <a:cubicBezTo>
                      <a:pt x="508" y="63"/>
                      <a:pt x="508" y="57"/>
                      <a:pt x="500" y="53"/>
                    </a:cubicBezTo>
                    <a:cubicBezTo>
                      <a:pt x="493" y="49"/>
                      <a:pt x="492" y="44"/>
                      <a:pt x="486" y="44"/>
                    </a:cubicBezTo>
                    <a:cubicBezTo>
                      <a:pt x="480" y="44"/>
                      <a:pt x="476" y="42"/>
                      <a:pt x="469" y="40"/>
                    </a:cubicBezTo>
                    <a:cubicBezTo>
                      <a:pt x="463" y="38"/>
                      <a:pt x="452" y="38"/>
                      <a:pt x="449" y="37"/>
                    </a:cubicBezTo>
                    <a:cubicBezTo>
                      <a:pt x="445" y="36"/>
                      <a:pt x="439" y="33"/>
                      <a:pt x="436" y="33"/>
                    </a:cubicBezTo>
                    <a:cubicBezTo>
                      <a:pt x="433" y="33"/>
                      <a:pt x="431" y="30"/>
                      <a:pt x="425" y="30"/>
                    </a:cubicBezTo>
                    <a:cubicBezTo>
                      <a:pt x="418" y="30"/>
                      <a:pt x="411" y="28"/>
                      <a:pt x="406" y="29"/>
                    </a:cubicBezTo>
                    <a:cubicBezTo>
                      <a:pt x="401" y="30"/>
                      <a:pt x="390" y="32"/>
                      <a:pt x="385" y="32"/>
                    </a:cubicBezTo>
                    <a:cubicBezTo>
                      <a:pt x="382" y="32"/>
                      <a:pt x="374" y="33"/>
                      <a:pt x="366" y="36"/>
                    </a:cubicBezTo>
                    <a:cubicBezTo>
                      <a:pt x="371" y="23"/>
                      <a:pt x="376" y="12"/>
                      <a:pt x="381" y="3"/>
                    </a:cubicBezTo>
                    <a:cubicBezTo>
                      <a:pt x="381" y="3"/>
                      <a:pt x="381" y="3"/>
                      <a:pt x="381" y="3"/>
                    </a:cubicBezTo>
                    <a:cubicBezTo>
                      <a:pt x="412" y="0"/>
                      <a:pt x="451" y="2"/>
                      <a:pt x="491" y="19"/>
                    </a:cubicBezTo>
                    <a:cubicBezTo>
                      <a:pt x="548" y="44"/>
                      <a:pt x="570" y="87"/>
                      <a:pt x="557" y="147"/>
                    </a:cubicBezTo>
                    <a:cubicBezTo>
                      <a:pt x="557" y="149"/>
                      <a:pt x="557" y="149"/>
                      <a:pt x="557" y="149"/>
                    </a:cubicBezTo>
                    <a:cubicBezTo>
                      <a:pt x="557" y="151"/>
                      <a:pt x="557" y="153"/>
                      <a:pt x="558" y="156"/>
                    </a:cubicBezTo>
                    <a:cubicBezTo>
                      <a:pt x="562" y="165"/>
                      <a:pt x="584" y="187"/>
                      <a:pt x="603" y="213"/>
                    </a:cubicBezTo>
                    <a:cubicBezTo>
                      <a:pt x="622" y="239"/>
                      <a:pt x="655" y="332"/>
                      <a:pt x="625" y="420"/>
                    </a:cubicBezTo>
                    <a:cubicBezTo>
                      <a:pt x="595" y="509"/>
                      <a:pt x="520" y="563"/>
                      <a:pt x="369" y="538"/>
                    </a:cubicBezTo>
                    <a:cubicBezTo>
                      <a:pt x="223" y="503"/>
                      <a:pt x="138" y="394"/>
                      <a:pt x="120" y="358"/>
                    </a:cubicBezTo>
                    <a:cubicBezTo>
                      <a:pt x="105" y="330"/>
                      <a:pt x="102" y="326"/>
                      <a:pt x="69" y="306"/>
                    </a:cubicBezTo>
                    <a:cubicBezTo>
                      <a:pt x="33" y="284"/>
                      <a:pt x="0" y="193"/>
                      <a:pt x="3" y="153"/>
                    </a:cubicBezTo>
                    <a:cubicBezTo>
                      <a:pt x="3" y="152"/>
                      <a:pt x="3" y="152"/>
                      <a:pt x="3" y="151"/>
                    </a:cubicBezTo>
                    <a:cubicBezTo>
                      <a:pt x="8" y="130"/>
                      <a:pt x="32" y="111"/>
                      <a:pt x="64" y="103"/>
                    </a:cubicBezTo>
                    <a:cubicBezTo>
                      <a:pt x="93" y="96"/>
                      <a:pt x="132" y="96"/>
                      <a:pt x="156" y="121"/>
                    </a:cubicBezTo>
                    <a:cubicBezTo>
                      <a:pt x="157" y="121"/>
                      <a:pt x="157" y="122"/>
                      <a:pt x="157" y="122"/>
                    </a:cubicBezTo>
                    <a:cubicBezTo>
                      <a:pt x="177" y="151"/>
                      <a:pt x="218" y="183"/>
                      <a:pt x="232" y="176"/>
                    </a:cubicBezTo>
                    <a:cubicBezTo>
                      <a:pt x="246" y="168"/>
                      <a:pt x="245" y="137"/>
                      <a:pt x="247" y="118"/>
                    </a:cubicBezTo>
                    <a:cubicBezTo>
                      <a:pt x="250" y="95"/>
                      <a:pt x="249" y="79"/>
                      <a:pt x="253" y="74"/>
                    </a:cubicBezTo>
                    <a:cubicBezTo>
                      <a:pt x="253" y="73"/>
                      <a:pt x="254" y="72"/>
                      <a:pt x="255" y="71"/>
                    </a:cubicBezTo>
                    <a:cubicBezTo>
                      <a:pt x="268" y="63"/>
                      <a:pt x="287" y="60"/>
                      <a:pt x="305" y="64"/>
                    </a:cubicBezTo>
                    <a:cubicBezTo>
                      <a:pt x="324" y="67"/>
                      <a:pt x="339" y="76"/>
                      <a:pt x="347" y="88"/>
                    </a:cubicBezTo>
                    <a:cubicBezTo>
                      <a:pt x="348" y="89"/>
                      <a:pt x="349" y="91"/>
                      <a:pt x="348" y="93"/>
                    </a:cubicBezTo>
                    <a:cubicBezTo>
                      <a:pt x="346" y="103"/>
                      <a:pt x="344" y="129"/>
                      <a:pt x="346" y="150"/>
                    </a:cubicBezTo>
                    <a:cubicBezTo>
                      <a:pt x="346" y="150"/>
                      <a:pt x="346" y="150"/>
                      <a:pt x="346" y="150"/>
                    </a:cubicBezTo>
                    <a:cubicBezTo>
                      <a:pt x="357" y="149"/>
                      <a:pt x="365" y="145"/>
                      <a:pt x="368" y="131"/>
                    </a:cubicBezTo>
                    <a:cubicBezTo>
                      <a:pt x="368" y="147"/>
                      <a:pt x="359" y="157"/>
                      <a:pt x="346" y="162"/>
                    </a:cubicBezTo>
                    <a:cubicBezTo>
                      <a:pt x="350" y="199"/>
                      <a:pt x="377" y="206"/>
                      <a:pt x="386" y="230"/>
                    </a:cubicBezTo>
                    <a:cubicBezTo>
                      <a:pt x="392" y="247"/>
                      <a:pt x="394" y="263"/>
                      <a:pt x="394" y="264"/>
                    </a:cubicBezTo>
                    <a:cubicBezTo>
                      <a:pt x="393" y="268"/>
                      <a:pt x="396" y="270"/>
                      <a:pt x="396" y="274"/>
                    </a:cubicBezTo>
                    <a:cubicBezTo>
                      <a:pt x="396" y="277"/>
                      <a:pt x="393" y="281"/>
                      <a:pt x="394" y="285"/>
                    </a:cubicBezTo>
                    <a:cubicBezTo>
                      <a:pt x="394" y="287"/>
                      <a:pt x="395" y="290"/>
                      <a:pt x="396" y="292"/>
                    </a:cubicBezTo>
                    <a:cubicBezTo>
                      <a:pt x="396" y="293"/>
                      <a:pt x="398" y="296"/>
                      <a:pt x="398" y="297"/>
                    </a:cubicBezTo>
                    <a:cubicBezTo>
                      <a:pt x="398" y="299"/>
                      <a:pt x="397" y="301"/>
                      <a:pt x="397" y="303"/>
                    </a:cubicBezTo>
                    <a:cubicBezTo>
                      <a:pt x="398" y="309"/>
                      <a:pt x="404" y="313"/>
                      <a:pt x="401" y="320"/>
                    </a:cubicBezTo>
                    <a:cubicBezTo>
                      <a:pt x="407" y="322"/>
                      <a:pt x="402" y="326"/>
                      <a:pt x="404" y="330"/>
                    </a:cubicBezTo>
                    <a:cubicBezTo>
                      <a:pt x="405" y="333"/>
                      <a:pt x="411" y="336"/>
                      <a:pt x="413" y="340"/>
                    </a:cubicBezTo>
                    <a:cubicBezTo>
                      <a:pt x="414" y="343"/>
                      <a:pt x="414" y="347"/>
                      <a:pt x="415" y="350"/>
                    </a:cubicBezTo>
                    <a:cubicBezTo>
                      <a:pt x="416" y="352"/>
                      <a:pt x="416" y="353"/>
                      <a:pt x="417" y="355"/>
                    </a:cubicBezTo>
                    <a:cubicBezTo>
                      <a:pt x="418" y="357"/>
                      <a:pt x="420" y="359"/>
                      <a:pt x="421" y="361"/>
                    </a:cubicBezTo>
                    <a:cubicBezTo>
                      <a:pt x="422" y="363"/>
                      <a:pt x="421" y="365"/>
                      <a:pt x="423" y="367"/>
                    </a:cubicBezTo>
                    <a:cubicBezTo>
                      <a:pt x="424" y="369"/>
                      <a:pt x="426" y="370"/>
                      <a:pt x="428" y="372"/>
                    </a:cubicBezTo>
                    <a:cubicBezTo>
                      <a:pt x="429" y="375"/>
                      <a:pt x="428" y="377"/>
                      <a:pt x="429" y="379"/>
                    </a:cubicBezTo>
                    <a:cubicBezTo>
                      <a:pt x="430" y="382"/>
                      <a:pt x="431" y="382"/>
                      <a:pt x="433" y="384"/>
                    </a:cubicBezTo>
                    <a:cubicBezTo>
                      <a:pt x="437" y="389"/>
                      <a:pt x="436" y="392"/>
                      <a:pt x="439" y="397"/>
                    </a:cubicBezTo>
                    <a:cubicBezTo>
                      <a:pt x="441" y="402"/>
                      <a:pt x="446" y="404"/>
                      <a:pt x="450" y="407"/>
                    </a:cubicBezTo>
                    <a:cubicBezTo>
                      <a:pt x="453" y="410"/>
                      <a:pt x="456" y="414"/>
                      <a:pt x="458" y="416"/>
                    </a:cubicBezTo>
                    <a:cubicBezTo>
                      <a:pt x="461" y="419"/>
                      <a:pt x="463" y="423"/>
                      <a:pt x="467" y="426"/>
                    </a:cubicBezTo>
                    <a:cubicBezTo>
                      <a:pt x="468" y="428"/>
                      <a:pt x="471" y="428"/>
                      <a:pt x="473" y="430"/>
                    </a:cubicBezTo>
                    <a:cubicBezTo>
                      <a:pt x="474" y="432"/>
                      <a:pt x="475" y="436"/>
                      <a:pt x="477" y="438"/>
                    </a:cubicBezTo>
                    <a:cubicBezTo>
                      <a:pt x="479" y="440"/>
                      <a:pt x="480" y="438"/>
                      <a:pt x="482" y="439"/>
                    </a:cubicBezTo>
                    <a:cubicBezTo>
                      <a:pt x="485" y="441"/>
                      <a:pt x="487" y="445"/>
                      <a:pt x="489" y="447"/>
                    </a:cubicBezTo>
                    <a:cubicBezTo>
                      <a:pt x="493" y="450"/>
                      <a:pt x="496" y="451"/>
                      <a:pt x="500" y="453"/>
                    </a:cubicBezTo>
                    <a:cubicBezTo>
                      <a:pt x="505" y="457"/>
                      <a:pt x="507" y="457"/>
                      <a:pt x="512" y="459"/>
                    </a:cubicBezTo>
                    <a:cubicBezTo>
                      <a:pt x="517" y="461"/>
                      <a:pt x="524" y="468"/>
                      <a:pt x="524" y="468"/>
                    </a:cubicBezTo>
                    <a:cubicBezTo>
                      <a:pt x="526" y="469"/>
                      <a:pt x="534" y="470"/>
                      <a:pt x="537" y="470"/>
                    </a:cubicBezTo>
                    <a:cubicBezTo>
                      <a:pt x="540" y="470"/>
                      <a:pt x="544" y="468"/>
                      <a:pt x="547" y="467"/>
                    </a:cubicBezTo>
                    <a:cubicBezTo>
                      <a:pt x="550" y="466"/>
                      <a:pt x="553" y="466"/>
                      <a:pt x="556" y="465"/>
                    </a:cubicBezTo>
                    <a:cubicBezTo>
                      <a:pt x="559" y="464"/>
                      <a:pt x="559" y="463"/>
                      <a:pt x="561" y="461"/>
                    </a:cubicBezTo>
                    <a:cubicBezTo>
                      <a:pt x="564" y="458"/>
                      <a:pt x="566" y="456"/>
                      <a:pt x="568" y="453"/>
                    </a:cubicBezTo>
                    <a:cubicBezTo>
                      <a:pt x="571" y="449"/>
                      <a:pt x="573" y="444"/>
                      <a:pt x="575" y="440"/>
                    </a:cubicBezTo>
                    <a:cubicBezTo>
                      <a:pt x="577" y="435"/>
                      <a:pt x="581" y="432"/>
                      <a:pt x="582" y="427"/>
                    </a:cubicBezTo>
                    <a:cubicBezTo>
                      <a:pt x="583" y="424"/>
                      <a:pt x="582" y="423"/>
                      <a:pt x="583" y="420"/>
                    </a:cubicBezTo>
                    <a:cubicBezTo>
                      <a:pt x="585" y="418"/>
                      <a:pt x="587" y="416"/>
                      <a:pt x="588" y="414"/>
                    </a:cubicBezTo>
                    <a:cubicBezTo>
                      <a:pt x="589" y="413"/>
                      <a:pt x="592" y="409"/>
                      <a:pt x="592" y="409"/>
                    </a:cubicBezTo>
                    <a:cubicBezTo>
                      <a:pt x="592" y="407"/>
                      <a:pt x="590" y="405"/>
                      <a:pt x="590" y="403"/>
                    </a:cubicBezTo>
                    <a:cubicBezTo>
                      <a:pt x="589" y="398"/>
                      <a:pt x="587" y="398"/>
                      <a:pt x="586" y="392"/>
                    </a:cubicBezTo>
                    <a:cubicBezTo>
                      <a:pt x="586" y="387"/>
                      <a:pt x="593" y="381"/>
                      <a:pt x="593" y="377"/>
                    </a:cubicBezTo>
                    <a:cubicBezTo>
                      <a:pt x="593" y="374"/>
                      <a:pt x="592" y="372"/>
                      <a:pt x="592" y="369"/>
                    </a:cubicBezTo>
                    <a:cubicBezTo>
                      <a:pt x="593" y="367"/>
                      <a:pt x="595" y="365"/>
                      <a:pt x="595" y="362"/>
                    </a:cubicBezTo>
                    <a:cubicBezTo>
                      <a:pt x="595" y="359"/>
                      <a:pt x="593" y="357"/>
                      <a:pt x="593" y="354"/>
                    </a:cubicBezTo>
                    <a:cubicBezTo>
                      <a:pt x="593" y="352"/>
                      <a:pt x="595" y="350"/>
                      <a:pt x="596" y="348"/>
                    </a:cubicBezTo>
                    <a:cubicBezTo>
                      <a:pt x="596" y="344"/>
                      <a:pt x="598" y="338"/>
                      <a:pt x="598" y="334"/>
                    </a:cubicBezTo>
                    <a:cubicBezTo>
                      <a:pt x="598" y="331"/>
                      <a:pt x="595" y="325"/>
                      <a:pt x="595" y="321"/>
                    </a:cubicBezTo>
                    <a:cubicBezTo>
                      <a:pt x="594" y="318"/>
                      <a:pt x="594" y="316"/>
                      <a:pt x="594" y="313"/>
                    </a:cubicBezTo>
                    <a:cubicBezTo>
                      <a:pt x="594" y="312"/>
                      <a:pt x="595" y="312"/>
                      <a:pt x="595" y="310"/>
                    </a:cubicBezTo>
                    <a:cubicBezTo>
                      <a:pt x="595" y="309"/>
                      <a:pt x="592" y="308"/>
                      <a:pt x="592" y="307"/>
                    </a:cubicBezTo>
                    <a:cubicBezTo>
                      <a:pt x="591" y="303"/>
                      <a:pt x="594" y="298"/>
                      <a:pt x="594" y="294"/>
                    </a:cubicBezTo>
                    <a:cubicBezTo>
                      <a:pt x="594" y="290"/>
                      <a:pt x="590" y="286"/>
                      <a:pt x="590" y="282"/>
                    </a:cubicBezTo>
                    <a:cubicBezTo>
                      <a:pt x="591" y="279"/>
                      <a:pt x="594" y="279"/>
                      <a:pt x="594" y="275"/>
                    </a:cubicBezTo>
                    <a:cubicBezTo>
                      <a:pt x="594" y="274"/>
                      <a:pt x="592" y="268"/>
                      <a:pt x="591" y="267"/>
                    </a:cubicBezTo>
                    <a:cubicBezTo>
                      <a:pt x="590" y="264"/>
                      <a:pt x="588" y="262"/>
                      <a:pt x="587" y="259"/>
                    </a:cubicBezTo>
                    <a:cubicBezTo>
                      <a:pt x="585" y="256"/>
                      <a:pt x="586" y="255"/>
                      <a:pt x="584" y="252"/>
                    </a:cubicBezTo>
                    <a:cubicBezTo>
                      <a:pt x="584" y="251"/>
                      <a:pt x="582" y="250"/>
                      <a:pt x="581" y="248"/>
                    </a:cubicBezTo>
                    <a:cubicBezTo>
                      <a:pt x="580" y="246"/>
                      <a:pt x="580" y="244"/>
                      <a:pt x="580" y="243"/>
                    </a:cubicBezTo>
                    <a:cubicBezTo>
                      <a:pt x="578" y="239"/>
                      <a:pt x="575" y="238"/>
                      <a:pt x="574" y="235"/>
                    </a:cubicBezTo>
                    <a:cubicBezTo>
                      <a:pt x="572" y="233"/>
                      <a:pt x="573" y="229"/>
                      <a:pt x="571" y="228"/>
                    </a:cubicBezTo>
                    <a:cubicBezTo>
                      <a:pt x="570" y="226"/>
                      <a:pt x="566" y="226"/>
                      <a:pt x="564" y="224"/>
                    </a:cubicBezTo>
                    <a:cubicBezTo>
                      <a:pt x="561" y="221"/>
                      <a:pt x="559" y="217"/>
                      <a:pt x="556" y="214"/>
                    </a:cubicBezTo>
                    <a:cubicBezTo>
                      <a:pt x="553" y="211"/>
                      <a:pt x="552" y="210"/>
                      <a:pt x="549" y="208"/>
                    </a:cubicBezTo>
                    <a:cubicBezTo>
                      <a:pt x="548" y="207"/>
                      <a:pt x="548" y="205"/>
                      <a:pt x="547" y="204"/>
                    </a:cubicBezTo>
                    <a:cubicBezTo>
                      <a:pt x="546" y="203"/>
                      <a:pt x="544" y="203"/>
                      <a:pt x="543" y="202"/>
                    </a:cubicBezTo>
                    <a:cubicBezTo>
                      <a:pt x="539" y="199"/>
                      <a:pt x="536" y="194"/>
                      <a:pt x="534" y="191"/>
                    </a:cubicBezTo>
                    <a:cubicBezTo>
                      <a:pt x="528" y="183"/>
                      <a:pt x="522" y="179"/>
                      <a:pt x="514" y="173"/>
                    </a:cubicBezTo>
                    <a:cubicBezTo>
                      <a:pt x="513" y="172"/>
                      <a:pt x="508" y="169"/>
                      <a:pt x="506" y="166"/>
                    </a:cubicBezTo>
                    <a:cubicBezTo>
                      <a:pt x="505" y="165"/>
                      <a:pt x="503" y="165"/>
                      <a:pt x="503" y="166"/>
                    </a:cubicBezTo>
                    <a:cubicBezTo>
                      <a:pt x="501" y="169"/>
                      <a:pt x="500" y="171"/>
                      <a:pt x="496" y="170"/>
                    </a:cubicBezTo>
                    <a:cubicBezTo>
                      <a:pt x="491" y="168"/>
                      <a:pt x="467" y="161"/>
                      <a:pt x="451" y="166"/>
                    </a:cubicBezTo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4" name="Freeform 294">
                <a:extLst>
                  <a:ext uri="{FF2B5EF4-FFF2-40B4-BE49-F238E27FC236}">
                    <a16:creationId xmlns:a16="http://schemas.microsoft.com/office/drawing/2014/main" id="{7D4CDD98-60FC-4F99-B560-636D063C2A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1" y="2241"/>
                <a:ext cx="163" cy="230"/>
              </a:xfrm>
              <a:custGeom>
                <a:avLst/>
                <a:gdLst>
                  <a:gd name="T0" fmla="*/ 29 w 91"/>
                  <a:gd name="T1" fmla="*/ 441 h 121"/>
                  <a:gd name="T2" fmla="*/ 299 w 91"/>
                  <a:gd name="T3" fmla="*/ 48 h 121"/>
                  <a:gd name="T4" fmla="*/ 292 w 91"/>
                  <a:gd name="T5" fmla="*/ 679 h 121"/>
                  <a:gd name="T6" fmla="*/ 224 w 91"/>
                  <a:gd name="T7" fmla="*/ 831 h 1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21">
                    <a:moveTo>
                      <a:pt x="5" y="64"/>
                    </a:moveTo>
                    <a:cubicBezTo>
                      <a:pt x="0" y="39"/>
                      <a:pt x="24" y="0"/>
                      <a:pt x="52" y="7"/>
                    </a:cubicBezTo>
                    <a:cubicBezTo>
                      <a:pt x="91" y="18"/>
                      <a:pt x="54" y="91"/>
                      <a:pt x="51" y="99"/>
                    </a:cubicBezTo>
                    <a:cubicBezTo>
                      <a:pt x="47" y="107"/>
                      <a:pt x="39" y="121"/>
                      <a:pt x="39" y="121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5" name="Freeform 295">
                <a:extLst>
                  <a:ext uri="{FF2B5EF4-FFF2-40B4-BE49-F238E27FC236}">
                    <a16:creationId xmlns:a16="http://schemas.microsoft.com/office/drawing/2014/main" id="{907729CA-56B5-4671-A7D4-70C5ADD92F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9" y="2195"/>
                <a:ext cx="88" cy="196"/>
              </a:xfrm>
              <a:custGeom>
                <a:avLst/>
                <a:gdLst>
                  <a:gd name="T0" fmla="*/ 74 w 49"/>
                  <a:gd name="T1" fmla="*/ 578 h 103"/>
                  <a:gd name="T2" fmla="*/ 190 w 49"/>
                  <a:gd name="T3" fmla="*/ 36 h 103"/>
                  <a:gd name="T4" fmla="*/ 255 w 49"/>
                  <a:gd name="T5" fmla="*/ 405 h 103"/>
                  <a:gd name="T6" fmla="*/ 284 w 49"/>
                  <a:gd name="T7" fmla="*/ 710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03">
                    <a:moveTo>
                      <a:pt x="13" y="84"/>
                    </a:moveTo>
                    <a:cubicBezTo>
                      <a:pt x="0" y="50"/>
                      <a:pt x="9" y="0"/>
                      <a:pt x="33" y="5"/>
                    </a:cubicBezTo>
                    <a:cubicBezTo>
                      <a:pt x="47" y="8"/>
                      <a:pt x="45" y="34"/>
                      <a:pt x="44" y="59"/>
                    </a:cubicBezTo>
                    <a:cubicBezTo>
                      <a:pt x="44" y="79"/>
                      <a:pt x="47" y="99"/>
                      <a:pt x="49" y="103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6" name="Freeform 296">
                <a:extLst>
                  <a:ext uri="{FF2B5EF4-FFF2-40B4-BE49-F238E27FC236}">
                    <a16:creationId xmlns:a16="http://schemas.microsoft.com/office/drawing/2014/main" id="{AEF372D6-2C39-4BD3-AAD6-3CA6AFC103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92" y="2507"/>
                <a:ext cx="63" cy="91"/>
              </a:xfrm>
              <a:custGeom>
                <a:avLst/>
                <a:gdLst>
                  <a:gd name="T0" fmla="*/ 0 w 35"/>
                  <a:gd name="T1" fmla="*/ 313 h 48"/>
                  <a:gd name="T2" fmla="*/ 101 w 35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48">
                    <a:moveTo>
                      <a:pt x="0" y="46"/>
                    </a:moveTo>
                    <a:cubicBezTo>
                      <a:pt x="8" y="48"/>
                      <a:pt x="35" y="41"/>
                      <a:pt x="17" y="0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7" name="Freeform 297">
                <a:extLst>
                  <a:ext uri="{FF2B5EF4-FFF2-40B4-BE49-F238E27FC236}">
                    <a16:creationId xmlns:a16="http://schemas.microsoft.com/office/drawing/2014/main" id="{86BF3D3E-C4C6-4DA9-8187-BDC8A7BBB0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7" y="2581"/>
                <a:ext cx="41" cy="50"/>
              </a:xfrm>
              <a:custGeom>
                <a:avLst/>
                <a:gdLst>
                  <a:gd name="T0" fmla="*/ 130 w 23"/>
                  <a:gd name="T1" fmla="*/ 100 h 26"/>
                  <a:gd name="T2" fmla="*/ 93 w 23"/>
                  <a:gd name="T3" fmla="*/ 185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6">
                    <a:moveTo>
                      <a:pt x="23" y="14"/>
                    </a:moveTo>
                    <a:cubicBezTo>
                      <a:pt x="15" y="0"/>
                      <a:pt x="0" y="8"/>
                      <a:pt x="16" y="26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8" name="Freeform 298">
                <a:extLst>
                  <a:ext uri="{FF2B5EF4-FFF2-40B4-BE49-F238E27FC236}">
                    <a16:creationId xmlns:a16="http://schemas.microsoft.com/office/drawing/2014/main" id="{B97971C3-9CC2-4C24-B113-6412B6C4BE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3" y="2617"/>
                <a:ext cx="25" cy="31"/>
              </a:xfrm>
              <a:custGeom>
                <a:avLst/>
                <a:gdLst>
                  <a:gd name="T0" fmla="*/ 80 w 14"/>
                  <a:gd name="T1" fmla="*/ 64 h 16"/>
                  <a:gd name="T2" fmla="*/ 23 w 14"/>
                  <a:gd name="T3" fmla="*/ 11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14" y="9"/>
                    </a:moveTo>
                    <a:cubicBezTo>
                      <a:pt x="9" y="0"/>
                      <a:pt x="0" y="8"/>
                      <a:pt x="4" y="16"/>
                    </a:cubicBezTo>
                  </a:path>
                </a:pathLst>
              </a:custGeom>
              <a:noFill/>
              <a:ln w="6350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69" name="Freeform 299">
                <a:extLst>
                  <a:ext uri="{FF2B5EF4-FFF2-40B4-BE49-F238E27FC236}">
                    <a16:creationId xmlns:a16="http://schemas.microsoft.com/office/drawing/2014/main" id="{49824FEE-B93E-408C-A231-786D5FDDF7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67" y="2594"/>
                <a:ext cx="32" cy="50"/>
              </a:xfrm>
              <a:custGeom>
                <a:avLst/>
                <a:gdLst>
                  <a:gd name="T0" fmla="*/ 85 w 18"/>
                  <a:gd name="T1" fmla="*/ 185 h 26"/>
                  <a:gd name="T2" fmla="*/ 0 w 18"/>
                  <a:gd name="T3" fmla="*/ 10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15" y="26"/>
                    </a:moveTo>
                    <a:cubicBezTo>
                      <a:pt x="18" y="11"/>
                      <a:pt x="9" y="0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0" name="Freeform 300">
                <a:extLst>
                  <a:ext uri="{FF2B5EF4-FFF2-40B4-BE49-F238E27FC236}">
                    <a16:creationId xmlns:a16="http://schemas.microsoft.com/office/drawing/2014/main" id="{06D970FD-3399-4F69-B0DE-D24EB01025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7" y="2496"/>
                <a:ext cx="61" cy="43"/>
              </a:xfrm>
              <a:custGeom>
                <a:avLst/>
                <a:gdLst>
                  <a:gd name="T0" fmla="*/ 102 w 34"/>
                  <a:gd name="T1" fmla="*/ 150 h 23"/>
                  <a:gd name="T2" fmla="*/ 23 w 34"/>
                  <a:gd name="T3" fmla="*/ 97 h 23"/>
                  <a:gd name="T4" fmla="*/ 102 w 34"/>
                  <a:gd name="T5" fmla="*/ 21 h 23"/>
                  <a:gd name="T6" fmla="*/ 196 w 34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3">
                    <a:moveTo>
                      <a:pt x="18" y="23"/>
                    </a:moveTo>
                    <a:cubicBezTo>
                      <a:pt x="18" y="23"/>
                      <a:pt x="8" y="22"/>
                      <a:pt x="4" y="15"/>
                    </a:cubicBezTo>
                    <a:cubicBezTo>
                      <a:pt x="0" y="7"/>
                      <a:pt x="7" y="1"/>
                      <a:pt x="18" y="3"/>
                    </a:cubicBezTo>
                    <a:cubicBezTo>
                      <a:pt x="26" y="4"/>
                      <a:pt x="34" y="6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1" name="Freeform 301">
                <a:extLst>
                  <a:ext uri="{FF2B5EF4-FFF2-40B4-BE49-F238E27FC236}">
                    <a16:creationId xmlns:a16="http://schemas.microsoft.com/office/drawing/2014/main" id="{7B89A882-3C1A-4F48-8958-A005625BD4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8" y="2558"/>
                <a:ext cx="21" cy="36"/>
              </a:xfrm>
              <a:custGeom>
                <a:avLst/>
                <a:gdLst>
                  <a:gd name="T0" fmla="*/ 58 w 12"/>
                  <a:gd name="T1" fmla="*/ 28 h 19"/>
                  <a:gd name="T2" fmla="*/ 0 w 12"/>
                  <a:gd name="T3" fmla="*/ 40 h 19"/>
                  <a:gd name="T4" fmla="*/ 65 w 12"/>
                  <a:gd name="T5" fmla="*/ 129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9">
                    <a:moveTo>
                      <a:pt x="11" y="4"/>
                    </a:moveTo>
                    <a:cubicBezTo>
                      <a:pt x="1" y="0"/>
                      <a:pt x="0" y="0"/>
                      <a:pt x="0" y="6"/>
                    </a:cubicBezTo>
                    <a:cubicBezTo>
                      <a:pt x="1" y="12"/>
                      <a:pt x="12" y="19"/>
                      <a:pt x="12" y="19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2" name="Freeform 302">
                <a:extLst>
                  <a:ext uri="{FF2B5EF4-FFF2-40B4-BE49-F238E27FC236}">
                    <a16:creationId xmlns:a16="http://schemas.microsoft.com/office/drawing/2014/main" id="{D2D73DEF-CA27-4B62-A6D6-F35362E134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1" y="2338"/>
                <a:ext cx="77" cy="93"/>
              </a:xfrm>
              <a:custGeom>
                <a:avLst/>
                <a:gdLst>
                  <a:gd name="T0" fmla="*/ 0 w 43"/>
                  <a:gd name="T1" fmla="*/ 336 h 49"/>
                  <a:gd name="T2" fmla="*/ 138 w 43"/>
                  <a:gd name="T3" fmla="*/ 15 h 49"/>
                  <a:gd name="T4" fmla="*/ 93 w 43"/>
                  <a:gd name="T5" fmla="*/ 302 h 49"/>
                  <a:gd name="T6" fmla="*/ 167 w 43"/>
                  <a:gd name="T7" fmla="*/ 205 h 49"/>
                  <a:gd name="T8" fmla="*/ 224 w 43"/>
                  <a:gd name="T9" fmla="*/ 245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9">
                    <a:moveTo>
                      <a:pt x="0" y="49"/>
                    </a:moveTo>
                    <a:cubicBezTo>
                      <a:pt x="11" y="31"/>
                      <a:pt x="20" y="0"/>
                      <a:pt x="24" y="2"/>
                    </a:cubicBezTo>
                    <a:cubicBezTo>
                      <a:pt x="28" y="3"/>
                      <a:pt x="13" y="42"/>
                      <a:pt x="16" y="44"/>
                    </a:cubicBezTo>
                    <a:cubicBezTo>
                      <a:pt x="20" y="47"/>
                      <a:pt x="24" y="39"/>
                      <a:pt x="29" y="30"/>
                    </a:cubicBezTo>
                    <a:cubicBezTo>
                      <a:pt x="35" y="21"/>
                      <a:pt x="43" y="25"/>
                      <a:pt x="39" y="36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3" name="Freeform 303">
                <a:extLst>
                  <a:ext uri="{FF2B5EF4-FFF2-40B4-BE49-F238E27FC236}">
                    <a16:creationId xmlns:a16="http://schemas.microsoft.com/office/drawing/2014/main" id="{F1187719-D277-44E2-AEB5-8A207D3F1C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98" y="2282"/>
                <a:ext cx="46" cy="96"/>
              </a:xfrm>
              <a:custGeom>
                <a:avLst/>
                <a:gdLst>
                  <a:gd name="T0" fmla="*/ 143 w 26"/>
                  <a:gd name="T1" fmla="*/ 353 h 50"/>
                  <a:gd name="T2" fmla="*/ 34 w 26"/>
                  <a:gd name="T3" fmla="*/ 15 h 50"/>
                  <a:gd name="T4" fmla="*/ 94 w 26"/>
                  <a:gd name="T5" fmla="*/ 346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0">
                    <a:moveTo>
                      <a:pt x="26" y="50"/>
                    </a:moveTo>
                    <a:cubicBezTo>
                      <a:pt x="18" y="39"/>
                      <a:pt x="12" y="4"/>
                      <a:pt x="6" y="2"/>
                    </a:cubicBezTo>
                    <a:cubicBezTo>
                      <a:pt x="0" y="0"/>
                      <a:pt x="7" y="33"/>
                      <a:pt x="17" y="49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4" name="Freeform 304">
                <a:extLst>
                  <a:ext uri="{FF2B5EF4-FFF2-40B4-BE49-F238E27FC236}">
                    <a16:creationId xmlns:a16="http://schemas.microsoft.com/office/drawing/2014/main" id="{843615AB-20F9-4DC8-8129-B7C2E5E05E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1" y="2263"/>
                <a:ext cx="66" cy="128"/>
              </a:xfrm>
              <a:custGeom>
                <a:avLst/>
                <a:gdLst>
                  <a:gd name="T0" fmla="*/ 210 w 37"/>
                  <a:gd name="T1" fmla="*/ 260 h 67"/>
                  <a:gd name="T2" fmla="*/ 130 w 37"/>
                  <a:gd name="T3" fmla="*/ 437 h 67"/>
                  <a:gd name="T4" fmla="*/ 187 w 37"/>
                  <a:gd name="T5" fmla="*/ 168 h 67"/>
                  <a:gd name="T6" fmla="*/ 114 w 37"/>
                  <a:gd name="T7" fmla="*/ 117 h 67"/>
                  <a:gd name="T8" fmla="*/ 29 w 37"/>
                  <a:gd name="T9" fmla="*/ 437 h 67"/>
                  <a:gd name="T10" fmla="*/ 52 w 37"/>
                  <a:gd name="T11" fmla="*/ 139 h 67"/>
                  <a:gd name="T12" fmla="*/ 0 w 37"/>
                  <a:gd name="T13" fmla="*/ 193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67">
                    <a:moveTo>
                      <a:pt x="37" y="37"/>
                    </a:moveTo>
                    <a:cubicBezTo>
                      <a:pt x="34" y="36"/>
                      <a:pt x="25" y="67"/>
                      <a:pt x="23" y="63"/>
                    </a:cubicBezTo>
                    <a:cubicBezTo>
                      <a:pt x="20" y="60"/>
                      <a:pt x="33" y="32"/>
                      <a:pt x="33" y="24"/>
                    </a:cubicBezTo>
                    <a:cubicBezTo>
                      <a:pt x="37" y="8"/>
                      <a:pt x="27" y="0"/>
                      <a:pt x="20" y="17"/>
                    </a:cubicBezTo>
                    <a:cubicBezTo>
                      <a:pt x="14" y="32"/>
                      <a:pt x="9" y="63"/>
                      <a:pt x="5" y="63"/>
                    </a:cubicBezTo>
                    <a:cubicBezTo>
                      <a:pt x="0" y="62"/>
                      <a:pt x="6" y="39"/>
                      <a:pt x="9" y="20"/>
                    </a:cubicBezTo>
                    <a:cubicBezTo>
                      <a:pt x="10" y="12"/>
                      <a:pt x="2" y="14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5" name="Freeform 305">
                <a:extLst>
                  <a:ext uri="{FF2B5EF4-FFF2-40B4-BE49-F238E27FC236}">
                    <a16:creationId xmlns:a16="http://schemas.microsoft.com/office/drawing/2014/main" id="{4C9E1034-1EDC-400B-B868-0BAA1BC733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16" y="2286"/>
                <a:ext cx="28" cy="21"/>
              </a:xfrm>
              <a:custGeom>
                <a:avLst/>
                <a:gdLst>
                  <a:gd name="T0" fmla="*/ 86 w 16"/>
                  <a:gd name="T1" fmla="*/ 36 h 11"/>
                  <a:gd name="T2" fmla="*/ 21 w 16"/>
                  <a:gd name="T3" fmla="*/ 15 h 11"/>
                  <a:gd name="T4" fmla="*/ 65 w 16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16" y="5"/>
                    </a:moveTo>
                    <a:cubicBezTo>
                      <a:pt x="13" y="4"/>
                      <a:pt x="7" y="0"/>
                      <a:pt x="4" y="2"/>
                    </a:cubicBezTo>
                    <a:cubicBezTo>
                      <a:pt x="0" y="5"/>
                      <a:pt x="10" y="10"/>
                      <a:pt x="12" y="11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6" name="Freeform 306">
                <a:extLst>
                  <a:ext uri="{FF2B5EF4-FFF2-40B4-BE49-F238E27FC236}">
                    <a16:creationId xmlns:a16="http://schemas.microsoft.com/office/drawing/2014/main" id="{7C99D9AC-599C-40C0-8018-082973FDA8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46" y="2315"/>
                <a:ext cx="14" cy="17"/>
              </a:xfrm>
              <a:custGeom>
                <a:avLst/>
                <a:gdLst>
                  <a:gd name="T0" fmla="*/ 0 w 8"/>
                  <a:gd name="T1" fmla="*/ 0 h 9"/>
                  <a:gd name="T2" fmla="*/ 44 w 8"/>
                  <a:gd name="T3" fmla="*/ 32 h 9"/>
                  <a:gd name="T4" fmla="*/ 0 w 8"/>
                  <a:gd name="T5" fmla="*/ 6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1"/>
                      <a:pt x="7" y="2"/>
                      <a:pt x="8" y="5"/>
                    </a:cubicBezTo>
                    <a:cubicBezTo>
                      <a:pt x="8" y="7"/>
                      <a:pt x="2" y="8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7" name="Freeform 307">
                <a:extLst>
                  <a:ext uri="{FF2B5EF4-FFF2-40B4-BE49-F238E27FC236}">
                    <a16:creationId xmlns:a16="http://schemas.microsoft.com/office/drawing/2014/main" id="{2180814A-B113-437C-B276-784E0E6572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26" y="2349"/>
                <a:ext cx="43" cy="25"/>
              </a:xfrm>
              <a:custGeom>
                <a:avLst/>
                <a:gdLst>
                  <a:gd name="T0" fmla="*/ 81 w 24"/>
                  <a:gd name="T1" fmla="*/ 8 h 13"/>
                  <a:gd name="T2" fmla="*/ 131 w 24"/>
                  <a:gd name="T3" fmla="*/ 37 h 13"/>
                  <a:gd name="T4" fmla="*/ 0 w 24"/>
                  <a:gd name="T5" fmla="*/ 9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14" y="1"/>
                    </a:moveTo>
                    <a:cubicBezTo>
                      <a:pt x="15" y="0"/>
                      <a:pt x="22" y="2"/>
                      <a:pt x="23" y="5"/>
                    </a:cubicBezTo>
                    <a:cubicBezTo>
                      <a:pt x="24" y="9"/>
                      <a:pt x="3" y="13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8" name="Freeform 308">
                <a:extLst>
                  <a:ext uri="{FF2B5EF4-FFF2-40B4-BE49-F238E27FC236}">
                    <a16:creationId xmlns:a16="http://schemas.microsoft.com/office/drawing/2014/main" id="{F1B315DA-5193-43B2-9012-90254BBCCF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10" y="2406"/>
                <a:ext cx="66" cy="17"/>
              </a:xfrm>
              <a:custGeom>
                <a:avLst/>
                <a:gdLst>
                  <a:gd name="T0" fmla="*/ 210 w 37"/>
                  <a:gd name="T1" fmla="*/ 0 h 9"/>
                  <a:gd name="T2" fmla="*/ 159 w 37"/>
                  <a:gd name="T3" fmla="*/ 21 h 9"/>
                  <a:gd name="T4" fmla="*/ 0 w 37"/>
                  <a:gd name="T5" fmla="*/ 6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">
                    <a:moveTo>
                      <a:pt x="37" y="0"/>
                    </a:moveTo>
                    <a:cubicBezTo>
                      <a:pt x="35" y="1"/>
                      <a:pt x="31" y="2"/>
                      <a:pt x="28" y="3"/>
                    </a:cubicBezTo>
                    <a:cubicBezTo>
                      <a:pt x="22" y="4"/>
                      <a:pt x="6" y="8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79" name="Freeform 309">
                <a:extLst>
                  <a:ext uri="{FF2B5EF4-FFF2-40B4-BE49-F238E27FC236}">
                    <a16:creationId xmlns:a16="http://schemas.microsoft.com/office/drawing/2014/main" id="{2D32F8BB-88AF-480F-8DDB-E74F4F0FFA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48" y="2446"/>
                <a:ext cx="52" cy="30"/>
              </a:xfrm>
              <a:custGeom>
                <a:avLst/>
                <a:gdLst>
                  <a:gd name="T0" fmla="*/ 154 w 29"/>
                  <a:gd name="T1" fmla="*/ 0 h 16"/>
                  <a:gd name="T2" fmla="*/ 102 w 29"/>
                  <a:gd name="T3" fmla="*/ 21 h 16"/>
                  <a:gd name="T4" fmla="*/ 7 w 29"/>
                  <a:gd name="T5" fmla="*/ 68 h 16"/>
                  <a:gd name="T6" fmla="*/ 36 w 29"/>
                  <a:gd name="T7" fmla="*/ 105 h 16"/>
                  <a:gd name="T8" fmla="*/ 122 w 29"/>
                  <a:gd name="T9" fmla="*/ 73 h 16"/>
                  <a:gd name="T10" fmla="*/ 167 w 29"/>
                  <a:gd name="T11" fmla="*/ 6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6">
                    <a:moveTo>
                      <a:pt x="27" y="0"/>
                    </a:moveTo>
                    <a:cubicBezTo>
                      <a:pt x="24" y="1"/>
                      <a:pt x="21" y="2"/>
                      <a:pt x="18" y="3"/>
                    </a:cubicBezTo>
                    <a:cubicBezTo>
                      <a:pt x="16" y="4"/>
                      <a:pt x="2" y="7"/>
                      <a:pt x="1" y="10"/>
                    </a:cubicBezTo>
                    <a:cubicBezTo>
                      <a:pt x="0" y="13"/>
                      <a:pt x="3" y="16"/>
                      <a:pt x="6" y="16"/>
                    </a:cubicBezTo>
                    <a:cubicBezTo>
                      <a:pt x="9" y="15"/>
                      <a:pt x="19" y="11"/>
                      <a:pt x="21" y="11"/>
                    </a:cubicBezTo>
                    <a:cubicBezTo>
                      <a:pt x="24" y="10"/>
                      <a:pt x="27" y="10"/>
                      <a:pt x="29" y="9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0" name="Freeform 310">
                <a:extLst>
                  <a:ext uri="{FF2B5EF4-FFF2-40B4-BE49-F238E27FC236}">
                    <a16:creationId xmlns:a16="http://schemas.microsoft.com/office/drawing/2014/main" id="{B6D7B19B-E3D3-41A2-BACF-AE2E1B95FD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53" y="2501"/>
                <a:ext cx="68" cy="27"/>
              </a:xfrm>
              <a:custGeom>
                <a:avLst/>
                <a:gdLst>
                  <a:gd name="T0" fmla="*/ 218 w 38"/>
                  <a:gd name="T1" fmla="*/ 0 h 14"/>
                  <a:gd name="T2" fmla="*/ 166 w 38"/>
                  <a:gd name="T3" fmla="*/ 23 h 14"/>
                  <a:gd name="T4" fmla="*/ 0 w 38"/>
                  <a:gd name="T5" fmla="*/ 10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4">
                    <a:moveTo>
                      <a:pt x="38" y="0"/>
                    </a:moveTo>
                    <a:cubicBezTo>
                      <a:pt x="35" y="1"/>
                      <a:pt x="32" y="2"/>
                      <a:pt x="29" y="3"/>
                    </a:cubicBezTo>
                    <a:cubicBezTo>
                      <a:pt x="23" y="4"/>
                      <a:pt x="6" y="12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1" name="Freeform 311">
                <a:extLst>
                  <a:ext uri="{FF2B5EF4-FFF2-40B4-BE49-F238E27FC236}">
                    <a16:creationId xmlns:a16="http://schemas.microsoft.com/office/drawing/2014/main" id="{D99BB54F-4D19-493A-82A0-A864464B42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0" y="2528"/>
                <a:ext cx="27" cy="28"/>
              </a:xfrm>
              <a:custGeom>
                <a:avLst/>
                <a:gdLst>
                  <a:gd name="T0" fmla="*/ 41 w 15"/>
                  <a:gd name="T1" fmla="*/ 7 h 15"/>
                  <a:gd name="T2" fmla="*/ 88 w 15"/>
                  <a:gd name="T3" fmla="*/ 21 h 15"/>
                  <a:gd name="T4" fmla="*/ 58 w 15"/>
                  <a:gd name="T5" fmla="*/ 60 h 15"/>
                  <a:gd name="T6" fmla="*/ 0 w 15"/>
                  <a:gd name="T7" fmla="*/ 97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5">
                    <a:moveTo>
                      <a:pt x="7" y="1"/>
                    </a:moveTo>
                    <a:cubicBezTo>
                      <a:pt x="9" y="0"/>
                      <a:pt x="15" y="0"/>
                      <a:pt x="15" y="3"/>
                    </a:cubicBezTo>
                    <a:cubicBezTo>
                      <a:pt x="15" y="5"/>
                      <a:pt x="11" y="8"/>
                      <a:pt x="10" y="9"/>
                    </a:cubicBezTo>
                    <a:cubicBezTo>
                      <a:pt x="7" y="12"/>
                      <a:pt x="3" y="14"/>
                      <a:pt x="0" y="15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2" name="Freeform 312">
                <a:extLst>
                  <a:ext uri="{FF2B5EF4-FFF2-40B4-BE49-F238E27FC236}">
                    <a16:creationId xmlns:a16="http://schemas.microsoft.com/office/drawing/2014/main" id="{CD11E676-4A08-424A-91E8-4EC10C0803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39" y="2572"/>
                <a:ext cx="32" cy="22"/>
              </a:xfrm>
              <a:custGeom>
                <a:avLst/>
                <a:gdLst>
                  <a:gd name="T0" fmla="*/ 101 w 18"/>
                  <a:gd name="T1" fmla="*/ 0 h 12"/>
                  <a:gd name="T2" fmla="*/ 73 w 18"/>
                  <a:gd name="T3" fmla="*/ 24 h 12"/>
                  <a:gd name="T4" fmla="*/ 0 w 18"/>
                  <a:gd name="T5" fmla="*/ 7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18" y="0"/>
                    </a:moveTo>
                    <a:cubicBezTo>
                      <a:pt x="17" y="2"/>
                      <a:pt x="14" y="3"/>
                      <a:pt x="13" y="4"/>
                    </a:cubicBezTo>
                    <a:cubicBezTo>
                      <a:pt x="8" y="7"/>
                      <a:pt x="4" y="9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3" name="Freeform 313">
                <a:extLst>
                  <a:ext uri="{FF2B5EF4-FFF2-40B4-BE49-F238E27FC236}">
                    <a16:creationId xmlns:a16="http://schemas.microsoft.com/office/drawing/2014/main" id="{6B204DD4-F8D7-42FF-AF07-F01909054E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37" y="2648"/>
                <a:ext cx="20" cy="34"/>
              </a:xfrm>
              <a:custGeom>
                <a:avLst/>
                <a:gdLst>
                  <a:gd name="T0" fmla="*/ 65 w 11"/>
                  <a:gd name="T1" fmla="*/ 0 h 18"/>
                  <a:gd name="T2" fmla="*/ 0 w 11"/>
                  <a:gd name="T3" fmla="*/ 12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8">
                    <a:moveTo>
                      <a:pt x="11" y="0"/>
                    </a:moveTo>
                    <a:cubicBezTo>
                      <a:pt x="8" y="7"/>
                      <a:pt x="3" y="11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4" name="Freeform 314">
                <a:extLst>
                  <a:ext uri="{FF2B5EF4-FFF2-40B4-BE49-F238E27FC236}">
                    <a16:creationId xmlns:a16="http://schemas.microsoft.com/office/drawing/2014/main" id="{C661FEFC-F3AD-4123-9DA5-AA085223A3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62" y="2657"/>
                <a:ext cx="16" cy="38"/>
              </a:xfrm>
              <a:custGeom>
                <a:avLst/>
                <a:gdLst>
                  <a:gd name="T0" fmla="*/ 50 w 9"/>
                  <a:gd name="T1" fmla="*/ 0 h 20"/>
                  <a:gd name="T2" fmla="*/ 36 w 9"/>
                  <a:gd name="T3" fmla="*/ 40 h 20"/>
                  <a:gd name="T4" fmla="*/ 0 w 9"/>
                  <a:gd name="T5" fmla="*/ 13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0">
                    <a:moveTo>
                      <a:pt x="9" y="0"/>
                    </a:moveTo>
                    <a:cubicBezTo>
                      <a:pt x="8" y="2"/>
                      <a:pt x="7" y="4"/>
                      <a:pt x="6" y="6"/>
                    </a:cubicBezTo>
                    <a:cubicBezTo>
                      <a:pt x="4" y="10"/>
                      <a:pt x="1" y="14"/>
                      <a:pt x="0" y="20"/>
                    </a:cubicBezTo>
                  </a:path>
                </a:pathLst>
              </a:custGeom>
              <a:noFill/>
              <a:ln w="6350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5" name="Freeform 315">
                <a:extLst>
                  <a:ext uri="{FF2B5EF4-FFF2-40B4-BE49-F238E27FC236}">
                    <a16:creationId xmlns:a16="http://schemas.microsoft.com/office/drawing/2014/main" id="{00C46645-987C-4E67-9AA8-FD0758639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99" y="2674"/>
                <a:ext cx="6" cy="17"/>
              </a:xfrm>
              <a:custGeom>
                <a:avLst/>
                <a:gdLst>
                  <a:gd name="T0" fmla="*/ 24 w 3"/>
                  <a:gd name="T1" fmla="*/ 0 h 9"/>
                  <a:gd name="T2" fmla="*/ 0 w 3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1" y="2"/>
                      <a:pt x="0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6" name="Freeform 316">
                <a:extLst>
                  <a:ext uri="{FF2B5EF4-FFF2-40B4-BE49-F238E27FC236}">
                    <a16:creationId xmlns:a16="http://schemas.microsoft.com/office/drawing/2014/main" id="{61813DFD-44FC-4466-A442-8CC0C18974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28" y="2669"/>
                <a:ext cx="23" cy="40"/>
              </a:xfrm>
              <a:custGeom>
                <a:avLst/>
                <a:gdLst>
                  <a:gd name="T0" fmla="*/ 21 w 13"/>
                  <a:gd name="T1" fmla="*/ 84 h 21"/>
                  <a:gd name="T2" fmla="*/ 34 w 13"/>
                  <a:gd name="T3" fmla="*/ 29 h 21"/>
                  <a:gd name="T4" fmla="*/ 57 w 13"/>
                  <a:gd name="T5" fmla="*/ 76 h 21"/>
                  <a:gd name="T6" fmla="*/ 73 w 13"/>
                  <a:gd name="T7" fmla="*/ 14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4" y="12"/>
                    </a:moveTo>
                    <a:cubicBezTo>
                      <a:pt x="2" y="9"/>
                      <a:pt x="0" y="0"/>
                      <a:pt x="6" y="4"/>
                    </a:cubicBezTo>
                    <a:cubicBezTo>
                      <a:pt x="8" y="5"/>
                      <a:pt x="9" y="9"/>
                      <a:pt x="10" y="11"/>
                    </a:cubicBezTo>
                    <a:cubicBezTo>
                      <a:pt x="11" y="14"/>
                      <a:pt x="13" y="18"/>
                      <a:pt x="13" y="21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7" name="Freeform 317">
                <a:extLst>
                  <a:ext uri="{FF2B5EF4-FFF2-40B4-BE49-F238E27FC236}">
                    <a16:creationId xmlns:a16="http://schemas.microsoft.com/office/drawing/2014/main" id="{74A06D71-B499-4E0A-A81E-7B2FDB2ED9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9" y="2661"/>
                <a:ext cx="31" cy="30"/>
              </a:xfrm>
              <a:custGeom>
                <a:avLst/>
                <a:gdLst>
                  <a:gd name="T0" fmla="*/ 104 w 17"/>
                  <a:gd name="T1" fmla="*/ 60 h 16"/>
                  <a:gd name="T2" fmla="*/ 49 w 17"/>
                  <a:gd name="T3" fmla="*/ 0 h 16"/>
                  <a:gd name="T4" fmla="*/ 73 w 17"/>
                  <a:gd name="T5" fmla="*/ 10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17" y="9"/>
                    </a:moveTo>
                    <a:cubicBezTo>
                      <a:pt x="15" y="6"/>
                      <a:pt x="12" y="0"/>
                      <a:pt x="8" y="0"/>
                    </a:cubicBezTo>
                    <a:cubicBezTo>
                      <a:pt x="0" y="0"/>
                      <a:pt x="11" y="13"/>
                      <a:pt x="12" y="16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8" name="Freeform 318">
                <a:extLst>
                  <a:ext uri="{FF2B5EF4-FFF2-40B4-BE49-F238E27FC236}">
                    <a16:creationId xmlns:a16="http://schemas.microsoft.com/office/drawing/2014/main" id="{5D5E2A64-55F7-48AA-AC20-1E27832A6D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1" y="2642"/>
                <a:ext cx="20" cy="29"/>
              </a:xfrm>
              <a:custGeom>
                <a:avLst/>
                <a:gdLst>
                  <a:gd name="T0" fmla="*/ 24 w 11"/>
                  <a:gd name="T1" fmla="*/ 0 h 15"/>
                  <a:gd name="T2" fmla="*/ 60 w 11"/>
                  <a:gd name="T3" fmla="*/ 72 h 15"/>
                  <a:gd name="T4" fmla="*/ 0 w 11"/>
                  <a:gd name="T5" fmla="*/ 5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5">
                    <a:moveTo>
                      <a:pt x="4" y="0"/>
                    </a:moveTo>
                    <a:cubicBezTo>
                      <a:pt x="5" y="3"/>
                      <a:pt x="11" y="7"/>
                      <a:pt x="10" y="10"/>
                    </a:cubicBezTo>
                    <a:cubicBezTo>
                      <a:pt x="8" y="15"/>
                      <a:pt x="2" y="9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89" name="Freeform 319">
                <a:extLst>
                  <a:ext uri="{FF2B5EF4-FFF2-40B4-BE49-F238E27FC236}">
                    <a16:creationId xmlns:a16="http://schemas.microsoft.com/office/drawing/2014/main" id="{8B8F491D-5B73-4967-888E-C7300E9C0B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7" y="2627"/>
                <a:ext cx="21" cy="25"/>
              </a:xfrm>
              <a:custGeom>
                <a:avLst/>
                <a:gdLst>
                  <a:gd name="T0" fmla="*/ 0 w 12"/>
                  <a:gd name="T1" fmla="*/ 0 h 13"/>
                  <a:gd name="T2" fmla="*/ 65 w 12"/>
                  <a:gd name="T3" fmla="*/ 9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3" y="5"/>
                      <a:pt x="9" y="9"/>
                      <a:pt x="12" y="13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0" name="Freeform 320">
                <a:extLst>
                  <a:ext uri="{FF2B5EF4-FFF2-40B4-BE49-F238E27FC236}">
                    <a16:creationId xmlns:a16="http://schemas.microsoft.com/office/drawing/2014/main" id="{B6A2CB47-2349-4427-9A5D-73AF63B789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6" y="2553"/>
                <a:ext cx="25" cy="40"/>
              </a:xfrm>
              <a:custGeom>
                <a:avLst/>
                <a:gdLst>
                  <a:gd name="T0" fmla="*/ 7 w 14"/>
                  <a:gd name="T1" fmla="*/ 0 h 21"/>
                  <a:gd name="T2" fmla="*/ 80 w 14"/>
                  <a:gd name="T3" fmla="*/ 91 h 21"/>
                  <a:gd name="T4" fmla="*/ 0 w 14"/>
                  <a:gd name="T5" fmla="*/ 5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1" y="0"/>
                    </a:moveTo>
                    <a:cubicBezTo>
                      <a:pt x="5" y="2"/>
                      <a:pt x="14" y="8"/>
                      <a:pt x="14" y="13"/>
                    </a:cubicBezTo>
                    <a:cubicBezTo>
                      <a:pt x="14" y="21"/>
                      <a:pt x="2" y="10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1" name="Freeform 321">
                <a:extLst>
                  <a:ext uri="{FF2B5EF4-FFF2-40B4-BE49-F238E27FC236}">
                    <a16:creationId xmlns:a16="http://schemas.microsoft.com/office/drawing/2014/main" id="{02470FA1-82B9-4391-8C24-A439AD66E7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8" y="2520"/>
                <a:ext cx="25" cy="25"/>
              </a:xfrm>
              <a:custGeom>
                <a:avLst/>
                <a:gdLst>
                  <a:gd name="T0" fmla="*/ 80 w 14"/>
                  <a:gd name="T1" fmla="*/ 44 h 13"/>
                  <a:gd name="T2" fmla="*/ 16 w 14"/>
                  <a:gd name="T3" fmla="*/ 23 h 13"/>
                  <a:gd name="T4" fmla="*/ 64 w 14"/>
                  <a:gd name="T5" fmla="*/ 9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4" y="6"/>
                    </a:moveTo>
                    <a:cubicBezTo>
                      <a:pt x="12" y="4"/>
                      <a:pt x="5" y="0"/>
                      <a:pt x="3" y="3"/>
                    </a:cubicBezTo>
                    <a:cubicBezTo>
                      <a:pt x="0" y="7"/>
                      <a:pt x="8" y="12"/>
                      <a:pt x="11" y="13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2" name="Freeform 322">
                <a:extLst>
                  <a:ext uri="{FF2B5EF4-FFF2-40B4-BE49-F238E27FC236}">
                    <a16:creationId xmlns:a16="http://schemas.microsoft.com/office/drawing/2014/main" id="{F493517D-01A7-4B7D-BB7B-25461522C5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1" y="2499"/>
                <a:ext cx="40" cy="21"/>
              </a:xfrm>
              <a:custGeom>
                <a:avLst/>
                <a:gdLst>
                  <a:gd name="T0" fmla="*/ 0 w 22"/>
                  <a:gd name="T1" fmla="*/ 0 h 11"/>
                  <a:gd name="T2" fmla="*/ 60 w 22"/>
                  <a:gd name="T3" fmla="*/ 36 h 11"/>
                  <a:gd name="T4" fmla="*/ 133 w 22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1">
                    <a:moveTo>
                      <a:pt x="0" y="0"/>
                    </a:moveTo>
                    <a:cubicBezTo>
                      <a:pt x="4" y="2"/>
                      <a:pt x="7" y="3"/>
                      <a:pt x="10" y="5"/>
                    </a:cubicBezTo>
                    <a:cubicBezTo>
                      <a:pt x="15" y="6"/>
                      <a:pt x="18" y="9"/>
                      <a:pt x="22" y="11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3" name="Freeform 323">
                <a:extLst>
                  <a:ext uri="{FF2B5EF4-FFF2-40B4-BE49-F238E27FC236}">
                    <a16:creationId xmlns:a16="http://schemas.microsoft.com/office/drawing/2014/main" id="{F3F14F31-DF54-443F-A9D8-E1B5F49EAF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9" y="2488"/>
                <a:ext cx="35" cy="17"/>
              </a:xfrm>
              <a:custGeom>
                <a:avLst/>
                <a:gdLst>
                  <a:gd name="T0" fmla="*/ 0 w 20"/>
                  <a:gd name="T1" fmla="*/ 0 h 9"/>
                  <a:gd name="T2" fmla="*/ 107 w 20"/>
                  <a:gd name="T3" fmla="*/ 6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0"/>
                    </a:moveTo>
                    <a:cubicBezTo>
                      <a:pt x="6" y="4"/>
                      <a:pt x="14" y="6"/>
                      <a:pt x="20" y="9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4" name="Freeform 324">
                <a:extLst>
                  <a:ext uri="{FF2B5EF4-FFF2-40B4-BE49-F238E27FC236}">
                    <a16:creationId xmlns:a16="http://schemas.microsoft.com/office/drawing/2014/main" id="{90604C12-1725-4482-80C2-65115BB664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7" y="2440"/>
                <a:ext cx="41" cy="36"/>
              </a:xfrm>
              <a:custGeom>
                <a:avLst/>
                <a:gdLst>
                  <a:gd name="T0" fmla="*/ 7 w 23"/>
                  <a:gd name="T1" fmla="*/ 0 h 19"/>
                  <a:gd name="T2" fmla="*/ 114 w 23"/>
                  <a:gd name="T3" fmla="*/ 76 h 19"/>
                  <a:gd name="T4" fmla="*/ 0 w 23"/>
                  <a:gd name="T5" fmla="*/ 7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1" y="0"/>
                    </a:moveTo>
                    <a:cubicBezTo>
                      <a:pt x="6" y="2"/>
                      <a:pt x="18" y="5"/>
                      <a:pt x="20" y="11"/>
                    </a:cubicBezTo>
                    <a:cubicBezTo>
                      <a:pt x="23" y="19"/>
                      <a:pt x="3" y="11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5" name="Freeform 325">
                <a:extLst>
                  <a:ext uri="{FF2B5EF4-FFF2-40B4-BE49-F238E27FC236}">
                    <a16:creationId xmlns:a16="http://schemas.microsoft.com/office/drawing/2014/main" id="{AECCB593-D83D-47A5-B106-A50516F3BF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6" y="2410"/>
                <a:ext cx="34" cy="27"/>
              </a:xfrm>
              <a:custGeom>
                <a:avLst/>
                <a:gdLst>
                  <a:gd name="T0" fmla="*/ 109 w 19"/>
                  <a:gd name="T1" fmla="*/ 44 h 14"/>
                  <a:gd name="T2" fmla="*/ 16 w 19"/>
                  <a:gd name="T3" fmla="*/ 23 h 14"/>
                  <a:gd name="T4" fmla="*/ 36 w 19"/>
                  <a:gd name="T5" fmla="*/ 56 h 14"/>
                  <a:gd name="T6" fmla="*/ 109 w 19"/>
                  <a:gd name="T7" fmla="*/ 10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19" y="6"/>
                    </a:moveTo>
                    <a:cubicBezTo>
                      <a:pt x="15" y="5"/>
                      <a:pt x="5" y="0"/>
                      <a:pt x="3" y="3"/>
                    </a:cubicBezTo>
                    <a:cubicBezTo>
                      <a:pt x="0" y="5"/>
                      <a:pt x="5" y="7"/>
                      <a:pt x="6" y="8"/>
                    </a:cubicBezTo>
                    <a:cubicBezTo>
                      <a:pt x="11" y="10"/>
                      <a:pt x="15" y="12"/>
                      <a:pt x="19" y="14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6" name="Freeform 326">
                <a:extLst>
                  <a:ext uri="{FF2B5EF4-FFF2-40B4-BE49-F238E27FC236}">
                    <a16:creationId xmlns:a16="http://schemas.microsoft.com/office/drawing/2014/main" id="{8F122BF4-6E19-4C4A-AA1A-B0EB2BAECE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9" y="2387"/>
                <a:ext cx="51" cy="19"/>
              </a:xfrm>
              <a:custGeom>
                <a:avLst/>
                <a:gdLst>
                  <a:gd name="T0" fmla="*/ 0 w 29"/>
                  <a:gd name="T1" fmla="*/ 0 h 10"/>
                  <a:gd name="T2" fmla="*/ 49 w 29"/>
                  <a:gd name="T3" fmla="*/ 29 h 10"/>
                  <a:gd name="T4" fmla="*/ 158 w 29"/>
                  <a:gd name="T5" fmla="*/ 6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0">
                    <a:moveTo>
                      <a:pt x="0" y="0"/>
                    </a:moveTo>
                    <a:cubicBezTo>
                      <a:pt x="2" y="4"/>
                      <a:pt x="6" y="4"/>
                      <a:pt x="9" y="4"/>
                    </a:cubicBezTo>
                    <a:cubicBezTo>
                      <a:pt x="16" y="5"/>
                      <a:pt x="23" y="7"/>
                      <a:pt x="29" y="10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7" name="Freeform 327">
                <a:extLst>
                  <a:ext uri="{FF2B5EF4-FFF2-40B4-BE49-F238E27FC236}">
                    <a16:creationId xmlns:a16="http://schemas.microsoft.com/office/drawing/2014/main" id="{6244C2A3-8002-49B1-853A-ADE1E1BB54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1" y="2362"/>
                <a:ext cx="27" cy="8"/>
              </a:xfrm>
              <a:custGeom>
                <a:avLst/>
                <a:gdLst>
                  <a:gd name="T0" fmla="*/ 0 w 15"/>
                  <a:gd name="T1" fmla="*/ 0 h 4"/>
                  <a:gd name="T2" fmla="*/ 88 w 15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0"/>
                    </a:moveTo>
                    <a:cubicBezTo>
                      <a:pt x="5" y="1"/>
                      <a:pt x="10" y="2"/>
                      <a:pt x="15" y="4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8" name="Freeform 328">
                <a:extLst>
                  <a:ext uri="{FF2B5EF4-FFF2-40B4-BE49-F238E27FC236}">
                    <a16:creationId xmlns:a16="http://schemas.microsoft.com/office/drawing/2014/main" id="{ECC82F0F-0380-423C-860E-72386FB09F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65" y="2353"/>
                <a:ext cx="24" cy="17"/>
              </a:xfrm>
              <a:custGeom>
                <a:avLst/>
                <a:gdLst>
                  <a:gd name="T0" fmla="*/ 24 w 13"/>
                  <a:gd name="T1" fmla="*/ 0 h 9"/>
                  <a:gd name="T2" fmla="*/ 57 w 13"/>
                  <a:gd name="T3" fmla="*/ 47 h 9"/>
                  <a:gd name="T4" fmla="*/ 0 w 13"/>
                  <a:gd name="T5" fmla="*/ 4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4" y="0"/>
                    </a:moveTo>
                    <a:cubicBezTo>
                      <a:pt x="7" y="1"/>
                      <a:pt x="13" y="4"/>
                      <a:pt x="9" y="7"/>
                    </a:cubicBezTo>
                    <a:cubicBezTo>
                      <a:pt x="7" y="9"/>
                      <a:pt x="2" y="6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99" name="Freeform 329">
                <a:extLst>
                  <a:ext uri="{FF2B5EF4-FFF2-40B4-BE49-F238E27FC236}">
                    <a16:creationId xmlns:a16="http://schemas.microsoft.com/office/drawing/2014/main" id="{BCA8A7CA-EA91-4599-BF9A-63E9040784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8" y="2294"/>
                <a:ext cx="32" cy="11"/>
              </a:xfrm>
              <a:custGeom>
                <a:avLst/>
                <a:gdLst>
                  <a:gd name="T0" fmla="*/ 101 w 18"/>
                  <a:gd name="T1" fmla="*/ 7 h 6"/>
                  <a:gd name="T2" fmla="*/ 66 w 18"/>
                  <a:gd name="T3" fmla="*/ 0 h 6"/>
                  <a:gd name="T4" fmla="*/ 36 w 18"/>
                  <a:gd name="T5" fmla="*/ 0 h 6"/>
                  <a:gd name="T6" fmla="*/ 89 w 18"/>
                  <a:gd name="T7" fmla="*/ 3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6">
                    <a:moveTo>
                      <a:pt x="18" y="1"/>
                    </a:moveTo>
                    <a:cubicBezTo>
                      <a:pt x="16" y="1"/>
                      <a:pt x="14" y="0"/>
                      <a:pt x="12" y="0"/>
                    </a:cubicBezTo>
                    <a:cubicBezTo>
                      <a:pt x="10" y="0"/>
                      <a:pt x="8" y="0"/>
                      <a:pt x="6" y="0"/>
                    </a:cubicBezTo>
                    <a:cubicBezTo>
                      <a:pt x="0" y="4"/>
                      <a:pt x="14" y="6"/>
                      <a:pt x="16" y="6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0" name="Freeform 330">
                <a:extLst>
                  <a:ext uri="{FF2B5EF4-FFF2-40B4-BE49-F238E27FC236}">
                    <a16:creationId xmlns:a16="http://schemas.microsoft.com/office/drawing/2014/main" id="{B1874065-D82F-47B2-8732-19E2FAB334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58" y="2326"/>
                <a:ext cx="25" cy="6"/>
              </a:xfrm>
              <a:custGeom>
                <a:avLst/>
                <a:gdLst>
                  <a:gd name="T0" fmla="*/ 0 w 14"/>
                  <a:gd name="T1" fmla="*/ 0 h 3"/>
                  <a:gd name="T2" fmla="*/ 80 w 14"/>
                  <a:gd name="T3" fmla="*/ 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cubicBezTo>
                      <a:pt x="4" y="3"/>
                      <a:pt x="10" y="1"/>
                      <a:pt x="14" y="1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1" name="Freeform 331">
                <a:extLst>
                  <a:ext uri="{FF2B5EF4-FFF2-40B4-BE49-F238E27FC236}">
                    <a16:creationId xmlns:a16="http://schemas.microsoft.com/office/drawing/2014/main" id="{57EC2285-66A4-4631-B4C7-C38D45B074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92" y="2187"/>
                <a:ext cx="41" cy="33"/>
              </a:xfrm>
              <a:custGeom>
                <a:avLst/>
                <a:gdLst>
                  <a:gd name="T0" fmla="*/ 0 w 23"/>
                  <a:gd name="T1" fmla="*/ 45 h 17"/>
                  <a:gd name="T2" fmla="*/ 93 w 23"/>
                  <a:gd name="T3" fmla="*/ 31 h 17"/>
                  <a:gd name="T4" fmla="*/ 36 w 23"/>
                  <a:gd name="T5" fmla="*/ 12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6"/>
                    </a:moveTo>
                    <a:cubicBezTo>
                      <a:pt x="4" y="5"/>
                      <a:pt x="11" y="0"/>
                      <a:pt x="16" y="4"/>
                    </a:cubicBezTo>
                    <a:cubicBezTo>
                      <a:pt x="23" y="9"/>
                      <a:pt x="7" y="14"/>
                      <a:pt x="6" y="17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2" name="Freeform 332">
                <a:extLst>
                  <a:ext uri="{FF2B5EF4-FFF2-40B4-BE49-F238E27FC236}">
                    <a16:creationId xmlns:a16="http://schemas.microsoft.com/office/drawing/2014/main" id="{559A178E-D2BD-4BC5-9C13-F87B75F6AD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6" y="2218"/>
                <a:ext cx="25" cy="21"/>
              </a:xfrm>
              <a:custGeom>
                <a:avLst/>
                <a:gdLst>
                  <a:gd name="T0" fmla="*/ 64 w 14"/>
                  <a:gd name="T1" fmla="*/ 0 h 11"/>
                  <a:gd name="T2" fmla="*/ 29 w 14"/>
                  <a:gd name="T3" fmla="*/ 21 h 11"/>
                  <a:gd name="T4" fmla="*/ 7 w 14"/>
                  <a:gd name="T5" fmla="*/ 55 h 11"/>
                  <a:gd name="T6" fmla="*/ 41 w 14"/>
                  <a:gd name="T7" fmla="*/ 55 h 11"/>
                  <a:gd name="T8" fmla="*/ 80 w 14"/>
                  <a:gd name="T9" fmla="*/ 3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11" y="0"/>
                    </a:moveTo>
                    <a:cubicBezTo>
                      <a:pt x="9" y="1"/>
                      <a:pt x="7" y="2"/>
                      <a:pt x="5" y="3"/>
                    </a:cubicBezTo>
                    <a:cubicBezTo>
                      <a:pt x="4" y="4"/>
                      <a:pt x="0" y="6"/>
                      <a:pt x="1" y="8"/>
                    </a:cubicBezTo>
                    <a:cubicBezTo>
                      <a:pt x="2" y="11"/>
                      <a:pt x="6" y="9"/>
                      <a:pt x="7" y="8"/>
                    </a:cubicBezTo>
                    <a:cubicBezTo>
                      <a:pt x="9" y="7"/>
                      <a:pt x="11" y="6"/>
                      <a:pt x="14" y="5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3" name="Freeform 333">
                <a:extLst>
                  <a:ext uri="{FF2B5EF4-FFF2-40B4-BE49-F238E27FC236}">
                    <a16:creationId xmlns:a16="http://schemas.microsoft.com/office/drawing/2014/main" id="{89AC87C3-59B1-476C-82E4-131E34A3DF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8" y="2244"/>
                <a:ext cx="30" cy="8"/>
              </a:xfrm>
              <a:custGeom>
                <a:avLst/>
                <a:gdLst>
                  <a:gd name="T0" fmla="*/ 94 w 17"/>
                  <a:gd name="T1" fmla="*/ 0 h 4"/>
                  <a:gd name="T2" fmla="*/ 60 w 17"/>
                  <a:gd name="T3" fmla="*/ 8 h 4"/>
                  <a:gd name="T4" fmla="*/ 0 w 17"/>
                  <a:gd name="T5" fmla="*/ 3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17" y="0"/>
                    </a:moveTo>
                    <a:cubicBezTo>
                      <a:pt x="15" y="1"/>
                      <a:pt x="13" y="1"/>
                      <a:pt x="11" y="1"/>
                    </a:cubicBezTo>
                    <a:cubicBezTo>
                      <a:pt x="7" y="2"/>
                      <a:pt x="4" y="3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4" name="Freeform 334">
                <a:extLst>
                  <a:ext uri="{FF2B5EF4-FFF2-40B4-BE49-F238E27FC236}">
                    <a16:creationId xmlns:a16="http://schemas.microsoft.com/office/drawing/2014/main" id="{C11BEA9C-6978-4F19-9C94-0ACF068072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4" y="2256"/>
                <a:ext cx="25" cy="6"/>
              </a:xfrm>
              <a:custGeom>
                <a:avLst/>
                <a:gdLst>
                  <a:gd name="T0" fmla="*/ 80 w 14"/>
                  <a:gd name="T1" fmla="*/ 0 h 3"/>
                  <a:gd name="T2" fmla="*/ 0 w 14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14" y="0"/>
                    </a:moveTo>
                    <a:cubicBezTo>
                      <a:pt x="9" y="0"/>
                      <a:pt x="4" y="1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5" name="Freeform 335">
                <a:extLst>
                  <a:ext uri="{FF2B5EF4-FFF2-40B4-BE49-F238E27FC236}">
                    <a16:creationId xmlns:a16="http://schemas.microsoft.com/office/drawing/2014/main" id="{E51BD676-4EB3-44F4-9041-FF460237D9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58" y="2134"/>
                <a:ext cx="27" cy="30"/>
              </a:xfrm>
              <a:custGeom>
                <a:avLst/>
                <a:gdLst>
                  <a:gd name="T0" fmla="*/ 88 w 15"/>
                  <a:gd name="T1" fmla="*/ 0 h 16"/>
                  <a:gd name="T2" fmla="*/ 36 w 15"/>
                  <a:gd name="T3" fmla="*/ 45 h 16"/>
                  <a:gd name="T4" fmla="*/ 0 w 15"/>
                  <a:gd name="T5" fmla="*/ 10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15" y="0"/>
                    </a:moveTo>
                    <a:cubicBezTo>
                      <a:pt x="12" y="3"/>
                      <a:pt x="9" y="4"/>
                      <a:pt x="6" y="7"/>
                    </a:cubicBezTo>
                    <a:cubicBezTo>
                      <a:pt x="4" y="10"/>
                      <a:pt x="2" y="12"/>
                      <a:pt x="0" y="16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6" name="Freeform 336">
                <a:extLst>
                  <a:ext uri="{FF2B5EF4-FFF2-40B4-BE49-F238E27FC236}">
                    <a16:creationId xmlns:a16="http://schemas.microsoft.com/office/drawing/2014/main" id="{D988FCEA-4612-492D-82A2-5952680FA5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3" y="2104"/>
                <a:ext cx="34" cy="40"/>
              </a:xfrm>
              <a:custGeom>
                <a:avLst/>
                <a:gdLst>
                  <a:gd name="T0" fmla="*/ 0 w 19"/>
                  <a:gd name="T1" fmla="*/ 91 h 21"/>
                  <a:gd name="T2" fmla="*/ 86 w 19"/>
                  <a:gd name="T3" fmla="*/ 29 h 21"/>
                  <a:gd name="T4" fmla="*/ 29 w 19"/>
                  <a:gd name="T5" fmla="*/ 14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1">
                    <a:moveTo>
                      <a:pt x="0" y="13"/>
                    </a:moveTo>
                    <a:cubicBezTo>
                      <a:pt x="1" y="10"/>
                      <a:pt x="11" y="0"/>
                      <a:pt x="15" y="4"/>
                    </a:cubicBezTo>
                    <a:cubicBezTo>
                      <a:pt x="19" y="7"/>
                      <a:pt x="6" y="19"/>
                      <a:pt x="5" y="21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7" name="Freeform 337">
                <a:extLst>
                  <a:ext uri="{FF2B5EF4-FFF2-40B4-BE49-F238E27FC236}">
                    <a16:creationId xmlns:a16="http://schemas.microsoft.com/office/drawing/2014/main" id="{C38F561B-D37C-4D11-8509-C823312840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7" y="2092"/>
                <a:ext cx="21" cy="27"/>
              </a:xfrm>
              <a:custGeom>
                <a:avLst/>
                <a:gdLst>
                  <a:gd name="T0" fmla="*/ 33 w 12"/>
                  <a:gd name="T1" fmla="*/ 0 h 14"/>
                  <a:gd name="T2" fmla="*/ 16 w 12"/>
                  <a:gd name="T3" fmla="*/ 64 h 14"/>
                  <a:gd name="T4" fmla="*/ 65 w 12"/>
                  <a:gd name="T5" fmla="*/ 4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6" y="0"/>
                    </a:moveTo>
                    <a:cubicBezTo>
                      <a:pt x="4" y="3"/>
                      <a:pt x="0" y="5"/>
                      <a:pt x="3" y="9"/>
                    </a:cubicBezTo>
                    <a:cubicBezTo>
                      <a:pt x="7" y="14"/>
                      <a:pt x="9" y="8"/>
                      <a:pt x="12" y="6"/>
                    </a:cubicBezTo>
                  </a:path>
                </a:pathLst>
              </a:custGeom>
              <a:noFill/>
              <a:ln w="6350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8" name="Freeform 338">
                <a:extLst>
                  <a:ext uri="{FF2B5EF4-FFF2-40B4-BE49-F238E27FC236}">
                    <a16:creationId xmlns:a16="http://schemas.microsoft.com/office/drawing/2014/main" id="{8B28DAFF-FA3E-43AC-9C15-54A5D80293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3" y="2444"/>
                <a:ext cx="43" cy="80"/>
              </a:xfrm>
              <a:custGeom>
                <a:avLst/>
                <a:gdLst>
                  <a:gd name="T0" fmla="*/ 138 w 24"/>
                  <a:gd name="T1" fmla="*/ 208 h 42"/>
                  <a:gd name="T2" fmla="*/ 36 w 24"/>
                  <a:gd name="T3" fmla="*/ 15 h 42"/>
                  <a:gd name="T4" fmla="*/ 65 w 24"/>
                  <a:gd name="T5" fmla="*/ 168 h 42"/>
                  <a:gd name="T6" fmla="*/ 97 w 24"/>
                  <a:gd name="T7" fmla="*/ 276 h 42"/>
                  <a:gd name="T8" fmla="*/ 0 w 24"/>
                  <a:gd name="T9" fmla="*/ 18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2">
                    <a:moveTo>
                      <a:pt x="24" y="30"/>
                    </a:moveTo>
                    <a:cubicBezTo>
                      <a:pt x="15" y="18"/>
                      <a:pt x="13" y="3"/>
                      <a:pt x="6" y="2"/>
                    </a:cubicBezTo>
                    <a:cubicBezTo>
                      <a:pt x="0" y="0"/>
                      <a:pt x="7" y="15"/>
                      <a:pt x="11" y="24"/>
                    </a:cubicBezTo>
                    <a:cubicBezTo>
                      <a:pt x="16" y="31"/>
                      <a:pt x="19" y="38"/>
                      <a:pt x="17" y="40"/>
                    </a:cubicBezTo>
                    <a:cubicBezTo>
                      <a:pt x="14" y="42"/>
                      <a:pt x="6" y="23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09" name="Freeform 339">
                <a:extLst>
                  <a:ext uri="{FF2B5EF4-FFF2-40B4-BE49-F238E27FC236}">
                    <a16:creationId xmlns:a16="http://schemas.microsoft.com/office/drawing/2014/main" id="{ED3735DD-2B46-4D52-8DE2-93A0F19D09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41" y="2233"/>
                <a:ext cx="48" cy="74"/>
              </a:xfrm>
              <a:custGeom>
                <a:avLst/>
                <a:gdLst>
                  <a:gd name="T0" fmla="*/ 12 w 27"/>
                  <a:gd name="T1" fmla="*/ 53 h 39"/>
                  <a:gd name="T2" fmla="*/ 44 w 27"/>
                  <a:gd name="T3" fmla="*/ 228 h 39"/>
                  <a:gd name="T4" fmla="*/ 85 w 27"/>
                  <a:gd name="T5" fmla="*/ 47 h 39"/>
                  <a:gd name="T6" fmla="*/ 89 w 27"/>
                  <a:gd name="T7" fmla="*/ 157 h 39"/>
                  <a:gd name="T8" fmla="*/ 114 w 27"/>
                  <a:gd name="T9" fmla="*/ 266 h 39"/>
                  <a:gd name="T10" fmla="*/ 151 w 27"/>
                  <a:gd name="T11" fmla="*/ 15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9">
                    <a:moveTo>
                      <a:pt x="2" y="8"/>
                    </a:moveTo>
                    <a:cubicBezTo>
                      <a:pt x="10" y="9"/>
                      <a:pt x="0" y="31"/>
                      <a:pt x="8" y="33"/>
                    </a:cubicBezTo>
                    <a:cubicBezTo>
                      <a:pt x="16" y="34"/>
                      <a:pt x="11" y="6"/>
                      <a:pt x="15" y="7"/>
                    </a:cubicBezTo>
                    <a:cubicBezTo>
                      <a:pt x="20" y="8"/>
                      <a:pt x="16" y="19"/>
                      <a:pt x="16" y="23"/>
                    </a:cubicBezTo>
                    <a:cubicBezTo>
                      <a:pt x="15" y="30"/>
                      <a:pt x="13" y="39"/>
                      <a:pt x="20" y="39"/>
                    </a:cubicBezTo>
                    <a:cubicBezTo>
                      <a:pt x="27" y="39"/>
                      <a:pt x="18" y="0"/>
                      <a:pt x="27" y="2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0" name="Freeform 340">
                <a:extLst>
                  <a:ext uri="{FF2B5EF4-FFF2-40B4-BE49-F238E27FC236}">
                    <a16:creationId xmlns:a16="http://schemas.microsoft.com/office/drawing/2014/main" id="{4AAEBC6F-11A8-4D2B-8315-13961AD8FC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6" y="2286"/>
                <a:ext cx="50" cy="92"/>
              </a:xfrm>
              <a:custGeom>
                <a:avLst/>
                <a:gdLst>
                  <a:gd name="T0" fmla="*/ 16 w 28"/>
                  <a:gd name="T1" fmla="*/ 121 h 48"/>
                  <a:gd name="T2" fmla="*/ 68 w 28"/>
                  <a:gd name="T3" fmla="*/ 15 h 48"/>
                  <a:gd name="T4" fmla="*/ 143 w 28"/>
                  <a:gd name="T5" fmla="*/ 128 h 48"/>
                  <a:gd name="T6" fmla="*/ 154 w 28"/>
                  <a:gd name="T7" fmla="*/ 337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8">
                    <a:moveTo>
                      <a:pt x="3" y="17"/>
                    </a:moveTo>
                    <a:cubicBezTo>
                      <a:pt x="0" y="10"/>
                      <a:pt x="3" y="0"/>
                      <a:pt x="12" y="2"/>
                    </a:cubicBezTo>
                    <a:cubicBezTo>
                      <a:pt x="19" y="3"/>
                      <a:pt x="23" y="12"/>
                      <a:pt x="25" y="18"/>
                    </a:cubicBezTo>
                    <a:cubicBezTo>
                      <a:pt x="28" y="28"/>
                      <a:pt x="25" y="38"/>
                      <a:pt x="27" y="48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1" name="Freeform 341">
                <a:extLst>
                  <a:ext uri="{FF2B5EF4-FFF2-40B4-BE49-F238E27FC236}">
                    <a16:creationId xmlns:a16="http://schemas.microsoft.com/office/drawing/2014/main" id="{CC5DCD61-694C-4101-8334-50BB559576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96" y="2330"/>
                <a:ext cx="14" cy="42"/>
              </a:xfrm>
              <a:custGeom>
                <a:avLst/>
                <a:gdLst>
                  <a:gd name="T0" fmla="*/ 44 w 8"/>
                  <a:gd name="T1" fmla="*/ 0 h 22"/>
                  <a:gd name="T2" fmla="*/ 12 w 8"/>
                  <a:gd name="T3" fmla="*/ 15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2">
                    <a:moveTo>
                      <a:pt x="8" y="0"/>
                    </a:moveTo>
                    <a:cubicBezTo>
                      <a:pt x="0" y="0"/>
                      <a:pt x="2" y="16"/>
                      <a:pt x="2" y="22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2" name="Freeform 342">
                <a:extLst>
                  <a:ext uri="{FF2B5EF4-FFF2-40B4-BE49-F238E27FC236}">
                    <a16:creationId xmlns:a16="http://schemas.microsoft.com/office/drawing/2014/main" id="{C2BD40A6-DD1B-4A0A-8BA0-A589016BE6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9" y="2197"/>
                <a:ext cx="18" cy="57"/>
              </a:xfrm>
              <a:custGeom>
                <a:avLst/>
                <a:gdLst>
                  <a:gd name="T0" fmla="*/ 0 w 10"/>
                  <a:gd name="T1" fmla="*/ 0 h 30"/>
                  <a:gd name="T2" fmla="*/ 16 w 10"/>
                  <a:gd name="T3" fmla="*/ 20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0">
                    <a:moveTo>
                      <a:pt x="0" y="0"/>
                    </a:moveTo>
                    <a:cubicBezTo>
                      <a:pt x="8" y="3"/>
                      <a:pt x="10" y="7"/>
                      <a:pt x="3" y="30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3" name="Freeform 343">
                <a:extLst>
                  <a:ext uri="{FF2B5EF4-FFF2-40B4-BE49-F238E27FC236}">
                    <a16:creationId xmlns:a16="http://schemas.microsoft.com/office/drawing/2014/main" id="{0B018039-44C6-46F8-8316-84737B322E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6" y="2452"/>
                <a:ext cx="39" cy="82"/>
              </a:xfrm>
              <a:custGeom>
                <a:avLst/>
                <a:gdLst>
                  <a:gd name="T0" fmla="*/ 0 w 22"/>
                  <a:gd name="T1" fmla="*/ 124 h 43"/>
                  <a:gd name="T2" fmla="*/ 85 w 22"/>
                  <a:gd name="T3" fmla="*/ 29 h 43"/>
                  <a:gd name="T4" fmla="*/ 89 w 22"/>
                  <a:gd name="T5" fmla="*/ 145 h 43"/>
                  <a:gd name="T6" fmla="*/ 110 w 22"/>
                  <a:gd name="T7" fmla="*/ 297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0" y="18"/>
                    </a:moveTo>
                    <a:cubicBezTo>
                      <a:pt x="2" y="13"/>
                      <a:pt x="8" y="0"/>
                      <a:pt x="15" y="4"/>
                    </a:cubicBezTo>
                    <a:cubicBezTo>
                      <a:pt x="22" y="8"/>
                      <a:pt x="17" y="17"/>
                      <a:pt x="16" y="21"/>
                    </a:cubicBezTo>
                    <a:cubicBezTo>
                      <a:pt x="15" y="28"/>
                      <a:pt x="15" y="36"/>
                      <a:pt x="20" y="43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4" name="Freeform 344">
                <a:extLst>
                  <a:ext uri="{FF2B5EF4-FFF2-40B4-BE49-F238E27FC236}">
                    <a16:creationId xmlns:a16="http://schemas.microsoft.com/office/drawing/2014/main" id="{522153B6-05CA-49BE-98B5-ADD8021E32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8" y="2435"/>
                <a:ext cx="65" cy="49"/>
              </a:xfrm>
              <a:custGeom>
                <a:avLst/>
                <a:gdLst>
                  <a:gd name="T0" fmla="*/ 159 w 36"/>
                  <a:gd name="T1" fmla="*/ 173 h 26"/>
                  <a:gd name="T2" fmla="*/ 166 w 36"/>
                  <a:gd name="T3" fmla="*/ 21 h 26"/>
                  <a:gd name="T4" fmla="*/ 65 w 36"/>
                  <a:gd name="T5" fmla="*/ 136 h 26"/>
                  <a:gd name="T6" fmla="*/ 0 w 36"/>
                  <a:gd name="T7" fmla="*/ 1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6">
                    <a:moveTo>
                      <a:pt x="27" y="26"/>
                    </a:moveTo>
                    <a:cubicBezTo>
                      <a:pt x="32" y="16"/>
                      <a:pt x="36" y="2"/>
                      <a:pt x="28" y="3"/>
                    </a:cubicBezTo>
                    <a:cubicBezTo>
                      <a:pt x="20" y="3"/>
                      <a:pt x="19" y="22"/>
                      <a:pt x="11" y="20"/>
                    </a:cubicBezTo>
                    <a:cubicBezTo>
                      <a:pt x="2" y="17"/>
                      <a:pt x="7" y="0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5" name="Freeform 345">
                <a:extLst>
                  <a:ext uri="{FF2B5EF4-FFF2-40B4-BE49-F238E27FC236}">
                    <a16:creationId xmlns:a16="http://schemas.microsoft.com/office/drawing/2014/main" id="{4BE092AC-E799-4DB4-A70D-1D246144C9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5" y="2516"/>
                <a:ext cx="53" cy="44"/>
              </a:xfrm>
              <a:custGeom>
                <a:avLst/>
                <a:gdLst>
                  <a:gd name="T0" fmla="*/ 0 w 30"/>
                  <a:gd name="T1" fmla="*/ 0 h 23"/>
                  <a:gd name="T2" fmla="*/ 60 w 30"/>
                  <a:gd name="T3" fmla="*/ 77 h 23"/>
                  <a:gd name="T4" fmla="*/ 166 w 30"/>
                  <a:gd name="T5" fmla="*/ 16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3">
                    <a:moveTo>
                      <a:pt x="0" y="0"/>
                    </a:moveTo>
                    <a:cubicBezTo>
                      <a:pt x="3" y="4"/>
                      <a:pt x="7" y="8"/>
                      <a:pt x="11" y="11"/>
                    </a:cubicBezTo>
                    <a:cubicBezTo>
                      <a:pt x="17" y="17"/>
                      <a:pt x="22" y="19"/>
                      <a:pt x="30" y="23"/>
                    </a:cubicBezTo>
                  </a:path>
                </a:pathLst>
              </a:custGeom>
              <a:noFill/>
              <a:ln w="6350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6" name="Freeform 346">
                <a:extLst>
                  <a:ext uri="{FF2B5EF4-FFF2-40B4-BE49-F238E27FC236}">
                    <a16:creationId xmlns:a16="http://schemas.microsoft.com/office/drawing/2014/main" id="{1C271FA8-5101-485F-9BD8-90A3F182C9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2" y="2534"/>
                <a:ext cx="24" cy="34"/>
              </a:xfrm>
              <a:custGeom>
                <a:avLst/>
                <a:gdLst>
                  <a:gd name="T0" fmla="*/ 0 w 13"/>
                  <a:gd name="T1" fmla="*/ 53 h 18"/>
                  <a:gd name="T2" fmla="*/ 61 w 13"/>
                  <a:gd name="T3" fmla="*/ 0 h 18"/>
                  <a:gd name="T4" fmla="*/ 13 w 13"/>
                  <a:gd name="T5" fmla="*/ 1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0" y="8"/>
                    </a:moveTo>
                    <a:cubicBezTo>
                      <a:pt x="1" y="5"/>
                      <a:pt x="6" y="0"/>
                      <a:pt x="10" y="0"/>
                    </a:cubicBezTo>
                    <a:cubicBezTo>
                      <a:pt x="13" y="7"/>
                      <a:pt x="3" y="12"/>
                      <a:pt x="2" y="18"/>
                    </a:cubicBezTo>
                  </a:path>
                </a:pathLst>
              </a:custGeom>
              <a:noFill/>
              <a:ln w="6350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7" name="Freeform 347">
                <a:extLst>
                  <a:ext uri="{FF2B5EF4-FFF2-40B4-BE49-F238E27FC236}">
                    <a16:creationId xmlns:a16="http://schemas.microsoft.com/office/drawing/2014/main" id="{17B9C823-354F-471A-A2D3-1B543206B1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16" y="2547"/>
                <a:ext cx="19" cy="25"/>
              </a:xfrm>
              <a:custGeom>
                <a:avLst/>
                <a:gdLst>
                  <a:gd name="T0" fmla="*/ 0 w 11"/>
                  <a:gd name="T1" fmla="*/ 71 h 13"/>
                  <a:gd name="T2" fmla="*/ 29 w 11"/>
                  <a:gd name="T3" fmla="*/ 15 h 13"/>
                  <a:gd name="T4" fmla="*/ 21 w 11"/>
                  <a:gd name="T5" fmla="*/ 9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10"/>
                    </a:moveTo>
                    <a:cubicBezTo>
                      <a:pt x="0" y="7"/>
                      <a:pt x="2" y="0"/>
                      <a:pt x="6" y="2"/>
                    </a:cubicBezTo>
                    <a:cubicBezTo>
                      <a:pt x="11" y="4"/>
                      <a:pt x="5" y="11"/>
                      <a:pt x="4" y="13"/>
                    </a:cubicBezTo>
                  </a:path>
                </a:pathLst>
              </a:custGeom>
              <a:noFill/>
              <a:ln w="6350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8" name="Freeform 348">
                <a:extLst>
                  <a:ext uri="{FF2B5EF4-FFF2-40B4-BE49-F238E27FC236}">
                    <a16:creationId xmlns:a16="http://schemas.microsoft.com/office/drawing/2014/main" id="{C8BEE49D-D5E4-44FD-80C5-BC3C58D5CE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7" y="2496"/>
                <a:ext cx="12" cy="17"/>
              </a:xfrm>
              <a:custGeom>
                <a:avLst/>
                <a:gdLst>
                  <a:gd name="T0" fmla="*/ 29 w 7"/>
                  <a:gd name="T1" fmla="*/ 15 h 9"/>
                  <a:gd name="T2" fmla="*/ 9 w 7"/>
                  <a:gd name="T3" fmla="*/ 8 h 9"/>
                  <a:gd name="T4" fmla="*/ 29 w 7"/>
                  <a:gd name="T5" fmla="*/ 40 h 9"/>
                  <a:gd name="T6" fmla="*/ 0 w 7"/>
                  <a:gd name="T7" fmla="*/ 8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6" y="2"/>
                    </a:moveTo>
                    <a:cubicBezTo>
                      <a:pt x="7" y="0"/>
                      <a:pt x="3" y="0"/>
                      <a:pt x="2" y="1"/>
                    </a:cubicBezTo>
                    <a:cubicBezTo>
                      <a:pt x="3" y="2"/>
                      <a:pt x="7" y="4"/>
                      <a:pt x="6" y="6"/>
                    </a:cubicBezTo>
                    <a:cubicBezTo>
                      <a:pt x="4" y="9"/>
                      <a:pt x="0" y="3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19" name="Freeform 349">
                <a:extLst>
                  <a:ext uri="{FF2B5EF4-FFF2-40B4-BE49-F238E27FC236}">
                    <a16:creationId xmlns:a16="http://schemas.microsoft.com/office/drawing/2014/main" id="{5A8307B9-E78E-4C71-9893-D2D75AE7D1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0" y="2528"/>
                <a:ext cx="16" cy="15"/>
              </a:xfrm>
              <a:custGeom>
                <a:avLst/>
                <a:gdLst>
                  <a:gd name="T0" fmla="*/ 16 w 9"/>
                  <a:gd name="T1" fmla="*/ 45 h 8"/>
                  <a:gd name="T2" fmla="*/ 12 w 9"/>
                  <a:gd name="T3" fmla="*/ 5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3" y="7"/>
                    </a:moveTo>
                    <a:cubicBezTo>
                      <a:pt x="9" y="4"/>
                      <a:pt x="0" y="0"/>
                      <a:pt x="2" y="8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0" name="Freeform 350">
                <a:extLst>
                  <a:ext uri="{FF2B5EF4-FFF2-40B4-BE49-F238E27FC236}">
                    <a16:creationId xmlns:a16="http://schemas.microsoft.com/office/drawing/2014/main" id="{08710F9C-1870-4160-B2E6-39A4BA8931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5" y="2560"/>
                <a:ext cx="2" cy="8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1" name="Freeform 351">
                <a:extLst>
                  <a:ext uri="{FF2B5EF4-FFF2-40B4-BE49-F238E27FC236}">
                    <a16:creationId xmlns:a16="http://schemas.microsoft.com/office/drawing/2014/main" id="{F798D5DE-40BC-4955-B8E3-DDD3015A9E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2" y="2587"/>
                <a:ext cx="9" cy="9"/>
              </a:xfrm>
              <a:custGeom>
                <a:avLst/>
                <a:gdLst>
                  <a:gd name="T0" fmla="*/ 29 w 5"/>
                  <a:gd name="T1" fmla="*/ 7 h 5"/>
                  <a:gd name="T2" fmla="*/ 16 w 5"/>
                  <a:gd name="T3" fmla="*/ 29 h 5"/>
                  <a:gd name="T4" fmla="*/ 16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4" y="2"/>
                      <a:pt x="4" y="3"/>
                      <a:pt x="3" y="5"/>
                    </a:cubicBezTo>
                    <a:cubicBezTo>
                      <a:pt x="1" y="4"/>
                      <a:pt x="0" y="1"/>
                      <a:pt x="3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2" name="Freeform 352">
                <a:extLst>
                  <a:ext uri="{FF2B5EF4-FFF2-40B4-BE49-F238E27FC236}">
                    <a16:creationId xmlns:a16="http://schemas.microsoft.com/office/drawing/2014/main" id="{A6508C18-EE1F-4B3A-9037-83D5B94027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55" y="2604"/>
                <a:ext cx="5" cy="6"/>
              </a:xfrm>
              <a:custGeom>
                <a:avLst/>
                <a:gdLst>
                  <a:gd name="T0" fmla="*/ 13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2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3" name="Freeform 353">
                <a:extLst>
                  <a:ext uri="{FF2B5EF4-FFF2-40B4-BE49-F238E27FC236}">
                    <a16:creationId xmlns:a16="http://schemas.microsoft.com/office/drawing/2014/main" id="{A50AD632-F0E1-4090-8D7B-52407D1C5B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0" y="2623"/>
                <a:ext cx="6" cy="6"/>
              </a:xfrm>
              <a:custGeom>
                <a:avLst/>
                <a:gdLst>
                  <a:gd name="T0" fmla="*/ 24 w 3"/>
                  <a:gd name="T1" fmla="*/ 0 h 3"/>
                  <a:gd name="T2" fmla="*/ 0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1" y="2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4" name="Freeform 354">
                <a:extLst>
                  <a:ext uri="{FF2B5EF4-FFF2-40B4-BE49-F238E27FC236}">
                    <a16:creationId xmlns:a16="http://schemas.microsoft.com/office/drawing/2014/main" id="{F7AEB11D-2309-405E-AE54-5D73B8F263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24" y="2631"/>
                <a:ext cx="4" cy="1"/>
              </a:xfrm>
              <a:custGeom>
                <a:avLst/>
                <a:gdLst>
                  <a:gd name="T0" fmla="*/ 16 w 2"/>
                  <a:gd name="T1" fmla="*/ 0 h 1"/>
                  <a:gd name="T2" fmla="*/ 0 w 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5" name="Freeform 355">
                <a:extLst>
                  <a:ext uri="{FF2B5EF4-FFF2-40B4-BE49-F238E27FC236}">
                    <a16:creationId xmlns:a16="http://schemas.microsoft.com/office/drawing/2014/main" id="{F4D4DAD1-F51F-41F2-95C0-74D8896940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7" y="2644"/>
                <a:ext cx="8" cy="4"/>
              </a:xfrm>
              <a:custGeom>
                <a:avLst/>
                <a:gdLst>
                  <a:gd name="T0" fmla="*/ 21 w 5"/>
                  <a:gd name="T1" fmla="*/ 16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6" name="Freeform 356">
                <a:extLst>
                  <a:ext uri="{FF2B5EF4-FFF2-40B4-BE49-F238E27FC236}">
                    <a16:creationId xmlns:a16="http://schemas.microsoft.com/office/drawing/2014/main" id="{3FF34F55-0E5A-472C-8FDD-A7536728C3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89" y="2634"/>
                <a:ext cx="12" cy="16"/>
              </a:xfrm>
              <a:custGeom>
                <a:avLst/>
                <a:gdLst>
                  <a:gd name="T0" fmla="*/ 9 w 7"/>
                  <a:gd name="T1" fmla="*/ 32 h 8"/>
                  <a:gd name="T2" fmla="*/ 0 w 7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2" y="4"/>
                    </a:moveTo>
                    <a:cubicBezTo>
                      <a:pt x="7" y="8"/>
                      <a:pt x="6" y="0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7" name="Freeform 357">
                <a:extLst>
                  <a:ext uri="{FF2B5EF4-FFF2-40B4-BE49-F238E27FC236}">
                    <a16:creationId xmlns:a16="http://schemas.microsoft.com/office/drawing/2014/main" id="{922F5776-BF9E-40DC-80A3-F714A29842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67" y="2617"/>
                <a:ext cx="4" cy="6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</a:path>
                </a:pathLst>
              </a:custGeom>
              <a:noFill/>
              <a:ln w="12700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8" name="Freeform 358">
                <a:extLst>
                  <a:ext uri="{FF2B5EF4-FFF2-40B4-BE49-F238E27FC236}">
                    <a16:creationId xmlns:a16="http://schemas.microsoft.com/office/drawing/2014/main" id="{4618F050-2A05-41AB-9867-A274543116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94" y="2591"/>
                <a:ext cx="5" cy="11"/>
              </a:xfrm>
              <a:custGeom>
                <a:avLst/>
                <a:gdLst>
                  <a:gd name="T0" fmla="*/ 0 w 3"/>
                  <a:gd name="T1" fmla="*/ 7 h 6"/>
                  <a:gd name="T2" fmla="*/ 8 w 3"/>
                  <a:gd name="T3" fmla="*/ 37 h 6"/>
                  <a:gd name="T4" fmla="*/ 8 w 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1"/>
                    </a:moveTo>
                    <a:cubicBezTo>
                      <a:pt x="1" y="3"/>
                      <a:pt x="0" y="5"/>
                      <a:pt x="2" y="6"/>
                    </a:cubicBezTo>
                    <a:cubicBezTo>
                      <a:pt x="3" y="5"/>
                      <a:pt x="3" y="2"/>
                      <a:pt x="2" y="0"/>
                    </a:cubicBezTo>
                  </a:path>
                </a:pathLst>
              </a:custGeom>
              <a:noFill/>
              <a:ln w="12700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29" name="Freeform 359">
                <a:extLst>
                  <a:ext uri="{FF2B5EF4-FFF2-40B4-BE49-F238E27FC236}">
                    <a16:creationId xmlns:a16="http://schemas.microsoft.com/office/drawing/2014/main" id="{DC3BB7EB-EDD9-44F1-B071-A7897B0A50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21" y="2509"/>
                <a:ext cx="18" cy="23"/>
              </a:xfrm>
              <a:custGeom>
                <a:avLst/>
                <a:gdLst>
                  <a:gd name="T0" fmla="*/ 16 w 10"/>
                  <a:gd name="T1" fmla="*/ 8 h 12"/>
                  <a:gd name="T2" fmla="*/ 0 w 10"/>
                  <a:gd name="T3" fmla="*/ 15 h 12"/>
                  <a:gd name="T4" fmla="*/ 41 w 10"/>
                  <a:gd name="T5" fmla="*/ 36 h 12"/>
                  <a:gd name="T6" fmla="*/ 13 w 10"/>
                  <a:gd name="T7" fmla="*/ 63 h 12"/>
                  <a:gd name="T8" fmla="*/ 58 w 10"/>
                  <a:gd name="T9" fmla="*/ 69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3" y="1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2" y="3"/>
                      <a:pt x="5" y="2"/>
                      <a:pt x="7" y="5"/>
                    </a:cubicBezTo>
                    <a:cubicBezTo>
                      <a:pt x="7" y="7"/>
                      <a:pt x="1" y="8"/>
                      <a:pt x="2" y="9"/>
                    </a:cubicBezTo>
                    <a:cubicBezTo>
                      <a:pt x="2" y="12"/>
                      <a:pt x="8" y="10"/>
                      <a:pt x="10" y="1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0" name="Freeform 360">
                <a:extLst>
                  <a:ext uri="{FF2B5EF4-FFF2-40B4-BE49-F238E27FC236}">
                    <a16:creationId xmlns:a16="http://schemas.microsoft.com/office/drawing/2014/main" id="{2595BA73-ACA1-4EEC-8887-98D98BD612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1" y="2516"/>
                <a:ext cx="13" cy="18"/>
              </a:xfrm>
              <a:custGeom>
                <a:avLst/>
                <a:gdLst>
                  <a:gd name="T0" fmla="*/ 13 w 7"/>
                  <a:gd name="T1" fmla="*/ 72 h 9"/>
                  <a:gd name="T2" fmla="*/ 45 w 7"/>
                  <a:gd name="T3" fmla="*/ 40 h 9"/>
                  <a:gd name="T4" fmla="*/ 13 w 7"/>
                  <a:gd name="T5" fmla="*/ 40 h 9"/>
                  <a:gd name="T6" fmla="*/ 37 w 7"/>
                  <a:gd name="T7" fmla="*/ 16 h 9"/>
                  <a:gd name="T8" fmla="*/ 0 w 7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2" y="9"/>
                    </a:moveTo>
                    <a:cubicBezTo>
                      <a:pt x="4" y="9"/>
                      <a:pt x="7" y="7"/>
                      <a:pt x="7" y="5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3" y="5"/>
                      <a:pt x="6" y="4"/>
                      <a:pt x="6" y="2"/>
                    </a:cubicBezTo>
                    <a:cubicBezTo>
                      <a:pt x="5" y="0"/>
                      <a:pt x="1" y="1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1" name="Freeform 361">
                <a:extLst>
                  <a:ext uri="{FF2B5EF4-FFF2-40B4-BE49-F238E27FC236}">
                    <a16:creationId xmlns:a16="http://schemas.microsoft.com/office/drawing/2014/main" id="{2E1B1A21-A8ED-4DFE-8CE5-707FE1945D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4" y="2475"/>
                <a:ext cx="9" cy="11"/>
              </a:xfrm>
              <a:custGeom>
                <a:avLst/>
                <a:gdLst>
                  <a:gd name="T0" fmla="*/ 0 w 5"/>
                  <a:gd name="T1" fmla="*/ 24 h 6"/>
                  <a:gd name="T2" fmla="*/ 29 w 5"/>
                  <a:gd name="T3" fmla="*/ 31 h 6"/>
                  <a:gd name="T4" fmla="*/ 0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2" y="5"/>
                      <a:pt x="4" y="6"/>
                      <a:pt x="5" y="5"/>
                    </a:cubicBezTo>
                    <a:cubicBezTo>
                      <a:pt x="4" y="3"/>
                      <a:pt x="1" y="2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2" name="Freeform 362">
                <a:extLst>
                  <a:ext uri="{FF2B5EF4-FFF2-40B4-BE49-F238E27FC236}">
                    <a16:creationId xmlns:a16="http://schemas.microsoft.com/office/drawing/2014/main" id="{D12C6D1C-239F-4267-950B-BE3D52CF53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1" y="2448"/>
                <a:ext cx="14" cy="27"/>
              </a:xfrm>
              <a:custGeom>
                <a:avLst/>
                <a:gdLst>
                  <a:gd name="T0" fmla="*/ 0 w 8"/>
                  <a:gd name="T1" fmla="*/ 71 h 14"/>
                  <a:gd name="T2" fmla="*/ 12 w 8"/>
                  <a:gd name="T3" fmla="*/ 44 h 14"/>
                  <a:gd name="T4" fmla="*/ 44 w 8"/>
                  <a:gd name="T5" fmla="*/ 37 h 14"/>
                  <a:gd name="T6" fmla="*/ 21 w 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0" y="10"/>
                    </a:moveTo>
                    <a:cubicBezTo>
                      <a:pt x="2" y="14"/>
                      <a:pt x="5" y="10"/>
                      <a:pt x="2" y="6"/>
                    </a:cubicBezTo>
                    <a:cubicBezTo>
                      <a:pt x="4" y="7"/>
                      <a:pt x="8" y="7"/>
                      <a:pt x="8" y="5"/>
                    </a:cubicBezTo>
                    <a:cubicBezTo>
                      <a:pt x="8" y="3"/>
                      <a:pt x="5" y="1"/>
                      <a:pt x="4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3" name="Freeform 363">
                <a:extLst>
                  <a:ext uri="{FF2B5EF4-FFF2-40B4-BE49-F238E27FC236}">
                    <a16:creationId xmlns:a16="http://schemas.microsoft.com/office/drawing/2014/main" id="{46A915A4-4794-4E24-9FBA-D52EEA8BDC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99" y="2400"/>
                <a:ext cx="20" cy="33"/>
              </a:xfrm>
              <a:custGeom>
                <a:avLst/>
                <a:gdLst>
                  <a:gd name="T0" fmla="*/ 0 w 11"/>
                  <a:gd name="T1" fmla="*/ 109 h 17"/>
                  <a:gd name="T2" fmla="*/ 13 w 11"/>
                  <a:gd name="T3" fmla="*/ 95 h 17"/>
                  <a:gd name="T4" fmla="*/ 49 w 11"/>
                  <a:gd name="T5" fmla="*/ 80 h 17"/>
                  <a:gd name="T6" fmla="*/ 44 w 11"/>
                  <a:gd name="T7" fmla="*/ 45 h 17"/>
                  <a:gd name="T8" fmla="*/ 44 w 11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0" y="15"/>
                    </a:moveTo>
                    <a:cubicBezTo>
                      <a:pt x="3" y="17"/>
                      <a:pt x="7" y="16"/>
                      <a:pt x="2" y="13"/>
                    </a:cubicBezTo>
                    <a:cubicBezTo>
                      <a:pt x="4" y="12"/>
                      <a:pt x="6" y="12"/>
                      <a:pt x="8" y="11"/>
                    </a:cubicBezTo>
                    <a:cubicBezTo>
                      <a:pt x="8" y="9"/>
                      <a:pt x="5" y="9"/>
                      <a:pt x="7" y="6"/>
                    </a:cubicBezTo>
                    <a:cubicBezTo>
                      <a:pt x="8" y="4"/>
                      <a:pt x="11" y="4"/>
                      <a:pt x="7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4" name="Freeform 364">
                <a:extLst>
                  <a:ext uri="{FF2B5EF4-FFF2-40B4-BE49-F238E27FC236}">
                    <a16:creationId xmlns:a16="http://schemas.microsoft.com/office/drawing/2014/main" id="{547AFAF7-0F91-4319-AA83-512D7BBBC3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5" y="2397"/>
                <a:ext cx="9" cy="7"/>
              </a:xfrm>
              <a:custGeom>
                <a:avLst/>
                <a:gdLst>
                  <a:gd name="T0" fmla="*/ 0 w 5"/>
                  <a:gd name="T1" fmla="*/ 16 h 4"/>
                  <a:gd name="T2" fmla="*/ 29 w 5"/>
                  <a:gd name="T3" fmla="*/ 12 h 4"/>
                  <a:gd name="T4" fmla="*/ 7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2" y="4"/>
                      <a:pt x="4" y="4"/>
                      <a:pt x="5" y="2"/>
                    </a:cubicBezTo>
                    <a:cubicBezTo>
                      <a:pt x="4" y="1"/>
                      <a:pt x="2" y="1"/>
                      <a:pt x="1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5" name="Freeform 365">
                <a:extLst>
                  <a:ext uri="{FF2B5EF4-FFF2-40B4-BE49-F238E27FC236}">
                    <a16:creationId xmlns:a16="http://schemas.microsoft.com/office/drawing/2014/main" id="{C0C2AB21-F61C-4912-841E-6483ED3FA3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98" y="2360"/>
                <a:ext cx="7" cy="12"/>
              </a:xfrm>
              <a:custGeom>
                <a:avLst/>
                <a:gdLst>
                  <a:gd name="T0" fmla="*/ 7 w 4"/>
                  <a:gd name="T1" fmla="*/ 48 h 6"/>
                  <a:gd name="T2" fmla="*/ 21 w 4"/>
                  <a:gd name="T3" fmla="*/ 40 h 6"/>
                  <a:gd name="T4" fmla="*/ 0 w 4"/>
                  <a:gd name="T5" fmla="*/ 24 h 6"/>
                  <a:gd name="T6" fmla="*/ 21 w 4"/>
                  <a:gd name="T7" fmla="*/ 16 h 6"/>
                  <a:gd name="T8" fmla="*/ 0 w 4"/>
                  <a:gd name="T9" fmla="*/ 8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2" y="6"/>
                      <a:pt x="3" y="6"/>
                      <a:pt x="4" y="5"/>
                    </a:cubicBezTo>
                    <a:cubicBezTo>
                      <a:pt x="3" y="4"/>
                      <a:pt x="1" y="3"/>
                      <a:pt x="0" y="3"/>
                    </a:cubicBezTo>
                    <a:cubicBezTo>
                      <a:pt x="1" y="3"/>
                      <a:pt x="3" y="3"/>
                      <a:pt x="4" y="2"/>
                    </a:cubicBezTo>
                    <a:cubicBezTo>
                      <a:pt x="3" y="1"/>
                      <a:pt x="1" y="0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6" name="Freeform 366">
                <a:extLst>
                  <a:ext uri="{FF2B5EF4-FFF2-40B4-BE49-F238E27FC236}">
                    <a16:creationId xmlns:a16="http://schemas.microsoft.com/office/drawing/2014/main" id="{BB42EE44-CCE6-4624-A10B-CCD3254837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7" y="2368"/>
                <a:ext cx="9" cy="8"/>
              </a:xfrm>
              <a:custGeom>
                <a:avLst/>
                <a:gdLst>
                  <a:gd name="T0" fmla="*/ 29 w 5"/>
                  <a:gd name="T1" fmla="*/ 32 h 4"/>
                  <a:gd name="T2" fmla="*/ 0 w 5"/>
                  <a:gd name="T3" fmla="*/ 16 h 4"/>
                  <a:gd name="T4" fmla="*/ 23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4" y="3"/>
                      <a:pt x="1" y="3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7" name="Freeform 367">
                <a:extLst>
                  <a:ext uri="{FF2B5EF4-FFF2-40B4-BE49-F238E27FC236}">
                    <a16:creationId xmlns:a16="http://schemas.microsoft.com/office/drawing/2014/main" id="{2007B6A0-D827-4BDE-8DDE-AD4F8E3440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4" y="2309"/>
                <a:ext cx="11" cy="10"/>
              </a:xfrm>
              <a:custGeom>
                <a:avLst/>
                <a:gdLst>
                  <a:gd name="T0" fmla="*/ 37 w 6"/>
                  <a:gd name="T1" fmla="*/ 40 h 5"/>
                  <a:gd name="T2" fmla="*/ 0 w 6"/>
                  <a:gd name="T3" fmla="*/ 16 h 5"/>
                  <a:gd name="T4" fmla="*/ 24 w 6"/>
                  <a:gd name="T5" fmla="*/ 1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4" y="4"/>
                      <a:pt x="1" y="4"/>
                      <a:pt x="0" y="2"/>
                    </a:cubicBezTo>
                    <a:cubicBezTo>
                      <a:pt x="1" y="0"/>
                      <a:pt x="3" y="1"/>
                      <a:pt x="4" y="2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8" name="Freeform 368">
                <a:extLst>
                  <a:ext uri="{FF2B5EF4-FFF2-40B4-BE49-F238E27FC236}">
                    <a16:creationId xmlns:a16="http://schemas.microsoft.com/office/drawing/2014/main" id="{295A1C95-3221-4E06-9D51-D25733DD4B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06" y="2328"/>
                <a:ext cx="2" cy="4"/>
              </a:xfrm>
              <a:custGeom>
                <a:avLst/>
                <a:gdLst>
                  <a:gd name="T0" fmla="*/ 8 w 1"/>
                  <a:gd name="T1" fmla="*/ 16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39" name="Freeform 369">
                <a:extLst>
                  <a:ext uri="{FF2B5EF4-FFF2-40B4-BE49-F238E27FC236}">
                    <a16:creationId xmlns:a16="http://schemas.microsoft.com/office/drawing/2014/main" id="{13375908-4D9C-475C-AD08-3A2470552A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7" y="2357"/>
                <a:ext cx="9" cy="2"/>
              </a:xfrm>
              <a:custGeom>
                <a:avLst/>
                <a:gdLst>
                  <a:gd name="T0" fmla="*/ 0 w 5"/>
                  <a:gd name="T1" fmla="*/ 8 h 1"/>
                  <a:gd name="T2" fmla="*/ 29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0" name="Freeform 370">
                <a:extLst>
                  <a:ext uri="{FF2B5EF4-FFF2-40B4-BE49-F238E27FC236}">
                    <a16:creationId xmlns:a16="http://schemas.microsoft.com/office/drawing/2014/main" id="{CB9DA3F2-81AE-4995-89AC-26B4BF103E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1" y="2370"/>
                <a:ext cx="9" cy="21"/>
              </a:xfrm>
              <a:custGeom>
                <a:avLst/>
                <a:gdLst>
                  <a:gd name="T0" fmla="*/ 0 w 5"/>
                  <a:gd name="T1" fmla="*/ 76 h 11"/>
                  <a:gd name="T2" fmla="*/ 29 w 5"/>
                  <a:gd name="T3" fmla="*/ 61 h 11"/>
                  <a:gd name="T4" fmla="*/ 0 w 5"/>
                  <a:gd name="T5" fmla="*/ 48 h 11"/>
                  <a:gd name="T6" fmla="*/ 23 w 5"/>
                  <a:gd name="T7" fmla="*/ 29 h 11"/>
                  <a:gd name="T8" fmla="*/ 0 w 5"/>
                  <a:gd name="T9" fmla="*/ 15 h 11"/>
                  <a:gd name="T10" fmla="*/ 7 w 5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1">
                    <a:moveTo>
                      <a:pt x="0" y="11"/>
                    </a:moveTo>
                    <a:cubicBezTo>
                      <a:pt x="2" y="11"/>
                      <a:pt x="4" y="11"/>
                      <a:pt x="5" y="9"/>
                    </a:cubicBezTo>
                    <a:cubicBezTo>
                      <a:pt x="4" y="8"/>
                      <a:pt x="2" y="8"/>
                      <a:pt x="0" y="7"/>
                    </a:cubicBezTo>
                    <a:cubicBezTo>
                      <a:pt x="2" y="6"/>
                      <a:pt x="3" y="5"/>
                      <a:pt x="4" y="4"/>
                    </a:cubicBezTo>
                    <a:cubicBezTo>
                      <a:pt x="3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1" name="Freeform 371">
                <a:extLst>
                  <a:ext uri="{FF2B5EF4-FFF2-40B4-BE49-F238E27FC236}">
                    <a16:creationId xmlns:a16="http://schemas.microsoft.com/office/drawing/2014/main" id="{8B37E88B-F998-41F0-92C7-823FFCB3EF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7" y="2435"/>
                <a:ext cx="14" cy="17"/>
              </a:xfrm>
              <a:custGeom>
                <a:avLst/>
                <a:gdLst>
                  <a:gd name="T0" fmla="*/ 16 w 8"/>
                  <a:gd name="T1" fmla="*/ 8 h 9"/>
                  <a:gd name="T2" fmla="*/ 12 w 8"/>
                  <a:gd name="T3" fmla="*/ 21 h 9"/>
                  <a:gd name="T4" fmla="*/ 28 w 8"/>
                  <a:gd name="T5" fmla="*/ 8 h 9"/>
                  <a:gd name="T6" fmla="*/ 16 w 8"/>
                  <a:gd name="T7" fmla="*/ 40 h 9"/>
                  <a:gd name="T8" fmla="*/ 16 w 8"/>
                  <a:gd name="T9" fmla="*/ 60 h 9"/>
                  <a:gd name="T10" fmla="*/ 44 w 8"/>
                  <a:gd name="T11" fmla="*/ 53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3" y="1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2"/>
                      <a:pt x="3" y="0"/>
                      <a:pt x="5" y="1"/>
                    </a:cubicBezTo>
                    <a:cubicBezTo>
                      <a:pt x="8" y="2"/>
                      <a:pt x="4" y="5"/>
                      <a:pt x="3" y="6"/>
                    </a:cubicBezTo>
                    <a:cubicBezTo>
                      <a:pt x="2" y="7"/>
                      <a:pt x="0" y="9"/>
                      <a:pt x="3" y="9"/>
                    </a:cubicBezTo>
                    <a:cubicBezTo>
                      <a:pt x="5" y="9"/>
                      <a:pt x="6" y="6"/>
                      <a:pt x="8" y="8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2" name="Freeform 372">
                <a:extLst>
                  <a:ext uri="{FF2B5EF4-FFF2-40B4-BE49-F238E27FC236}">
                    <a16:creationId xmlns:a16="http://schemas.microsoft.com/office/drawing/2014/main" id="{A247958C-30A1-4871-A506-0AE114E9A5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53" y="2475"/>
                <a:ext cx="9" cy="7"/>
              </a:xfrm>
              <a:custGeom>
                <a:avLst/>
                <a:gdLst>
                  <a:gd name="T0" fmla="*/ 0 w 5"/>
                  <a:gd name="T1" fmla="*/ 16 h 4"/>
                  <a:gd name="T2" fmla="*/ 29 w 5"/>
                  <a:gd name="T3" fmla="*/ 21 h 4"/>
                  <a:gd name="T4" fmla="*/ 7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1" y="4"/>
                      <a:pt x="4" y="4"/>
                      <a:pt x="5" y="4"/>
                    </a:cubicBezTo>
                    <a:cubicBezTo>
                      <a:pt x="5" y="2"/>
                      <a:pt x="3" y="0"/>
                      <a:pt x="1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3" name="Freeform 373">
                <a:extLst>
                  <a:ext uri="{FF2B5EF4-FFF2-40B4-BE49-F238E27FC236}">
                    <a16:creationId xmlns:a16="http://schemas.microsoft.com/office/drawing/2014/main" id="{8CF2D668-31D2-41E2-B7C0-DCA83F5B99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3" y="2515"/>
                <a:ext cx="14" cy="15"/>
              </a:xfrm>
              <a:custGeom>
                <a:avLst/>
                <a:gdLst>
                  <a:gd name="T0" fmla="*/ 0 w 8"/>
                  <a:gd name="T1" fmla="*/ 15 h 8"/>
                  <a:gd name="T2" fmla="*/ 21 w 8"/>
                  <a:gd name="T3" fmla="*/ 8 h 8"/>
                  <a:gd name="T4" fmla="*/ 7 w 8"/>
                  <a:gd name="T5" fmla="*/ 39 h 8"/>
                  <a:gd name="T6" fmla="*/ 44 w 8"/>
                  <a:gd name="T7" fmla="*/ 3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cubicBezTo>
                      <a:pt x="0" y="0"/>
                      <a:pt x="3" y="0"/>
                      <a:pt x="4" y="1"/>
                    </a:cubicBezTo>
                    <a:cubicBezTo>
                      <a:pt x="4" y="3"/>
                      <a:pt x="2" y="4"/>
                      <a:pt x="1" y="6"/>
                    </a:cubicBezTo>
                    <a:cubicBezTo>
                      <a:pt x="4" y="8"/>
                      <a:pt x="6" y="6"/>
                      <a:pt x="8" y="5"/>
                    </a:cubicBezTo>
                  </a:path>
                </a:pathLst>
              </a:custGeom>
              <a:noFill/>
              <a:ln w="12700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4" name="Freeform 374">
                <a:extLst>
                  <a:ext uri="{FF2B5EF4-FFF2-40B4-BE49-F238E27FC236}">
                    <a16:creationId xmlns:a16="http://schemas.microsoft.com/office/drawing/2014/main" id="{BBC8B855-45B1-4FE2-8150-74CB401190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6" y="2549"/>
                <a:ext cx="14" cy="15"/>
              </a:xfrm>
              <a:custGeom>
                <a:avLst/>
                <a:gdLst>
                  <a:gd name="T0" fmla="*/ 28 w 8"/>
                  <a:gd name="T1" fmla="*/ 45 h 8"/>
                  <a:gd name="T2" fmla="*/ 33 w 8"/>
                  <a:gd name="T3" fmla="*/ 21 h 8"/>
                  <a:gd name="T4" fmla="*/ 7 w 8"/>
                  <a:gd name="T5" fmla="*/ 53 h 8"/>
                  <a:gd name="T6" fmla="*/ 12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7" y="8"/>
                      <a:pt x="8" y="4"/>
                      <a:pt x="6" y="3"/>
                    </a:cubicBezTo>
                    <a:cubicBezTo>
                      <a:pt x="3" y="1"/>
                      <a:pt x="2" y="7"/>
                      <a:pt x="1" y="8"/>
                    </a:cubicBezTo>
                    <a:cubicBezTo>
                      <a:pt x="0" y="5"/>
                      <a:pt x="1" y="2"/>
                      <a:pt x="2" y="0"/>
                    </a:cubicBezTo>
                  </a:path>
                </a:pathLst>
              </a:custGeom>
              <a:noFill/>
              <a:ln w="12700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5" name="Freeform 375">
                <a:extLst>
                  <a:ext uri="{FF2B5EF4-FFF2-40B4-BE49-F238E27FC236}">
                    <a16:creationId xmlns:a16="http://schemas.microsoft.com/office/drawing/2014/main" id="{36541041-2B5E-478C-B809-37FC9B537B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21" y="2564"/>
                <a:ext cx="7" cy="10"/>
              </a:xfrm>
              <a:custGeom>
                <a:avLst/>
                <a:gdLst>
                  <a:gd name="T0" fmla="*/ 0 w 4"/>
                  <a:gd name="T1" fmla="*/ 24 h 5"/>
                  <a:gd name="T2" fmla="*/ 21 w 4"/>
                  <a:gd name="T3" fmla="*/ 24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1" y="4"/>
                      <a:pt x="3" y="5"/>
                      <a:pt x="4" y="3"/>
                    </a:cubicBezTo>
                    <a:cubicBezTo>
                      <a:pt x="3" y="2"/>
                      <a:pt x="1" y="0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6" name="Freeform 376">
                <a:extLst>
                  <a:ext uri="{FF2B5EF4-FFF2-40B4-BE49-F238E27FC236}">
                    <a16:creationId xmlns:a16="http://schemas.microsoft.com/office/drawing/2014/main" id="{793E2951-8A07-4412-A243-2437685A47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2" y="2539"/>
                <a:ext cx="6" cy="8"/>
              </a:xfrm>
              <a:custGeom>
                <a:avLst/>
                <a:gdLst>
                  <a:gd name="T0" fmla="*/ 0 w 3"/>
                  <a:gd name="T1" fmla="*/ 0 h 4"/>
                  <a:gd name="T2" fmla="*/ 24 w 3"/>
                  <a:gd name="T3" fmla="*/ 3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1" y="3"/>
                      <a:pt x="3" y="4"/>
                    </a:cubicBezTo>
                  </a:path>
                </a:pathLst>
              </a:custGeom>
              <a:noFill/>
              <a:ln w="12700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7" name="Freeform 377">
                <a:extLst>
                  <a:ext uri="{FF2B5EF4-FFF2-40B4-BE49-F238E27FC236}">
                    <a16:creationId xmlns:a16="http://schemas.microsoft.com/office/drawing/2014/main" id="{F44326F0-FC20-4ACE-AF1F-B9EFDC2299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2" y="2556"/>
                <a:ext cx="11" cy="14"/>
              </a:xfrm>
              <a:custGeom>
                <a:avLst/>
                <a:gdLst>
                  <a:gd name="T0" fmla="*/ 0 w 6"/>
                  <a:gd name="T1" fmla="*/ 32 h 7"/>
                  <a:gd name="T2" fmla="*/ 37 w 6"/>
                  <a:gd name="T3" fmla="*/ 40 h 7"/>
                  <a:gd name="T4" fmla="*/ 0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1" y="4"/>
                      <a:pt x="5" y="7"/>
                      <a:pt x="6" y="5"/>
                    </a:cubicBezTo>
                    <a:cubicBezTo>
                      <a:pt x="6" y="3"/>
                      <a:pt x="1" y="1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8" name="Freeform 378">
                <a:extLst>
                  <a:ext uri="{FF2B5EF4-FFF2-40B4-BE49-F238E27FC236}">
                    <a16:creationId xmlns:a16="http://schemas.microsoft.com/office/drawing/2014/main" id="{B5FF860C-9013-42FF-A1D7-717FF0CFAE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5" y="2488"/>
                <a:ext cx="7" cy="11"/>
              </a:xfrm>
              <a:custGeom>
                <a:avLst/>
                <a:gdLst>
                  <a:gd name="T0" fmla="*/ 0 w 4"/>
                  <a:gd name="T1" fmla="*/ 0 h 6"/>
                  <a:gd name="T2" fmla="*/ 7 w 4"/>
                  <a:gd name="T3" fmla="*/ 31 h 6"/>
                  <a:gd name="T4" fmla="*/ 21 w 4"/>
                  <a:gd name="T5" fmla="*/ 1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2" y="2"/>
                      <a:pt x="0" y="4"/>
                      <a:pt x="1" y="5"/>
                    </a:cubicBezTo>
                    <a:cubicBezTo>
                      <a:pt x="3" y="6"/>
                      <a:pt x="4" y="3"/>
                      <a:pt x="4" y="2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49" name="Freeform 379">
                <a:extLst>
                  <a:ext uri="{FF2B5EF4-FFF2-40B4-BE49-F238E27FC236}">
                    <a16:creationId xmlns:a16="http://schemas.microsoft.com/office/drawing/2014/main" id="{14CF76F2-F884-4B1E-99F1-1AB49A45B7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85" y="2490"/>
                <a:ext cx="11" cy="9"/>
              </a:xfrm>
              <a:custGeom>
                <a:avLst/>
                <a:gdLst>
                  <a:gd name="T0" fmla="*/ 20 w 6"/>
                  <a:gd name="T1" fmla="*/ 23 h 5"/>
                  <a:gd name="T2" fmla="*/ 37 w 6"/>
                  <a:gd name="T3" fmla="*/ 16 h 5"/>
                  <a:gd name="T4" fmla="*/ 0 w 6"/>
                  <a:gd name="T5" fmla="*/ 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cubicBezTo>
                      <a:pt x="4" y="5"/>
                      <a:pt x="6" y="4"/>
                      <a:pt x="6" y="3"/>
                    </a:cubicBezTo>
                    <a:cubicBezTo>
                      <a:pt x="6" y="0"/>
                      <a:pt x="1" y="1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0" name="Freeform 380">
                <a:extLst>
                  <a:ext uri="{FF2B5EF4-FFF2-40B4-BE49-F238E27FC236}">
                    <a16:creationId xmlns:a16="http://schemas.microsoft.com/office/drawing/2014/main" id="{DC1D2E7A-FEA9-4E41-9FF3-4687BDA9D4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9" y="2366"/>
                <a:ext cx="9" cy="6"/>
              </a:xfrm>
              <a:custGeom>
                <a:avLst/>
                <a:gdLst>
                  <a:gd name="T0" fmla="*/ 13 w 5"/>
                  <a:gd name="T1" fmla="*/ 24 h 3"/>
                  <a:gd name="T2" fmla="*/ 29 w 5"/>
                  <a:gd name="T3" fmla="*/ 8 h 3"/>
                  <a:gd name="T4" fmla="*/ 0 w 5"/>
                  <a:gd name="T5" fmla="*/ 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cubicBezTo>
                      <a:pt x="3" y="3"/>
                      <a:pt x="5" y="2"/>
                      <a:pt x="5" y="1"/>
                    </a:cubicBez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1" name="Freeform 381">
                <a:extLst>
                  <a:ext uri="{FF2B5EF4-FFF2-40B4-BE49-F238E27FC236}">
                    <a16:creationId xmlns:a16="http://schemas.microsoft.com/office/drawing/2014/main" id="{E2440854-69B9-4D16-9442-36C96806C2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30" y="2362"/>
                <a:ext cx="16" cy="16"/>
              </a:xfrm>
              <a:custGeom>
                <a:avLst/>
                <a:gdLst>
                  <a:gd name="T0" fmla="*/ 21 w 9"/>
                  <a:gd name="T1" fmla="*/ 64 h 8"/>
                  <a:gd name="T2" fmla="*/ 44 w 9"/>
                  <a:gd name="T3" fmla="*/ 40 h 8"/>
                  <a:gd name="T4" fmla="*/ 12 w 9"/>
                  <a:gd name="T5" fmla="*/ 40 h 8"/>
                  <a:gd name="T6" fmla="*/ 37 w 9"/>
                  <a:gd name="T7" fmla="*/ 8 h 8"/>
                  <a:gd name="T8" fmla="*/ 0 w 9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4" y="8"/>
                    </a:moveTo>
                    <a:cubicBezTo>
                      <a:pt x="6" y="8"/>
                      <a:pt x="9" y="8"/>
                      <a:pt x="8" y="5"/>
                    </a:cubicBezTo>
                    <a:cubicBezTo>
                      <a:pt x="6" y="4"/>
                      <a:pt x="4" y="5"/>
                      <a:pt x="2" y="5"/>
                    </a:cubicBezTo>
                    <a:cubicBezTo>
                      <a:pt x="4" y="4"/>
                      <a:pt x="7" y="3"/>
                      <a:pt x="7" y="1"/>
                    </a:cubicBez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2" name="Freeform 382">
                <a:extLst>
                  <a:ext uri="{FF2B5EF4-FFF2-40B4-BE49-F238E27FC236}">
                    <a16:creationId xmlns:a16="http://schemas.microsoft.com/office/drawing/2014/main" id="{88B8255A-3036-4166-9B7D-AEC882FB54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39" y="2349"/>
                <a:ext cx="9" cy="4"/>
              </a:xfrm>
              <a:custGeom>
                <a:avLst/>
                <a:gdLst>
                  <a:gd name="T0" fmla="*/ 0 w 5"/>
                  <a:gd name="T1" fmla="*/ 16 h 2"/>
                  <a:gd name="T2" fmla="*/ 29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3" name="Freeform 383">
                <a:extLst>
                  <a:ext uri="{FF2B5EF4-FFF2-40B4-BE49-F238E27FC236}">
                    <a16:creationId xmlns:a16="http://schemas.microsoft.com/office/drawing/2014/main" id="{747D66F8-AEBF-4723-9DD1-7DEB882BDE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9" y="2197"/>
                <a:ext cx="4" cy="4"/>
              </a:xfrm>
              <a:custGeom>
                <a:avLst/>
                <a:gdLst>
                  <a:gd name="T0" fmla="*/ 16 w 2"/>
                  <a:gd name="T1" fmla="*/ 0 h 2"/>
                  <a:gd name="T2" fmla="*/ 0 w 2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4" name="Freeform 384">
                <a:extLst>
                  <a:ext uri="{FF2B5EF4-FFF2-40B4-BE49-F238E27FC236}">
                    <a16:creationId xmlns:a16="http://schemas.microsoft.com/office/drawing/2014/main" id="{F00CEEB9-69A2-4228-A9DF-B2DADED318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21" y="2244"/>
                <a:ext cx="11" cy="10"/>
              </a:xfrm>
              <a:custGeom>
                <a:avLst/>
                <a:gdLst>
                  <a:gd name="T0" fmla="*/ 7 w 6"/>
                  <a:gd name="T1" fmla="*/ 32 h 5"/>
                  <a:gd name="T2" fmla="*/ 24 w 6"/>
                  <a:gd name="T3" fmla="*/ 32 h 5"/>
                  <a:gd name="T4" fmla="*/ 0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2" y="4"/>
                      <a:pt x="4" y="5"/>
                      <a:pt x="4" y="4"/>
                    </a:cubicBezTo>
                    <a:cubicBezTo>
                      <a:pt x="6" y="2"/>
                      <a:pt x="2" y="0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5" name="Freeform 385">
                <a:extLst>
                  <a:ext uri="{FF2B5EF4-FFF2-40B4-BE49-F238E27FC236}">
                    <a16:creationId xmlns:a16="http://schemas.microsoft.com/office/drawing/2014/main" id="{9297D444-4B79-40A3-8785-6102B5414C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39" y="2313"/>
                <a:ext cx="5" cy="2"/>
              </a:xfrm>
              <a:custGeom>
                <a:avLst/>
                <a:gdLst>
                  <a:gd name="T0" fmla="*/ 0 w 3"/>
                  <a:gd name="T1" fmla="*/ 8 h 1"/>
                  <a:gd name="T2" fmla="*/ 13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12700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6" name="Freeform 386">
                <a:extLst>
                  <a:ext uri="{FF2B5EF4-FFF2-40B4-BE49-F238E27FC236}">
                    <a16:creationId xmlns:a16="http://schemas.microsoft.com/office/drawing/2014/main" id="{06599CA4-A009-4A52-AB44-C95EFD2DC1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3" y="2334"/>
                <a:ext cx="5" cy="6"/>
              </a:xfrm>
              <a:custGeom>
                <a:avLst/>
                <a:gdLst>
                  <a:gd name="T0" fmla="*/ 0 w 3"/>
                  <a:gd name="T1" fmla="*/ 0 h 3"/>
                  <a:gd name="T2" fmla="*/ 13 w 3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12700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7" name="Freeform 387">
                <a:extLst>
                  <a:ext uri="{FF2B5EF4-FFF2-40B4-BE49-F238E27FC236}">
                    <a16:creationId xmlns:a16="http://schemas.microsoft.com/office/drawing/2014/main" id="{50C7F84A-FEBE-4C18-9F7D-EF175765DF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44" y="2246"/>
                <a:ext cx="4" cy="6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8" name="Freeform 388">
                <a:extLst>
                  <a:ext uri="{FF2B5EF4-FFF2-40B4-BE49-F238E27FC236}">
                    <a16:creationId xmlns:a16="http://schemas.microsoft.com/office/drawing/2014/main" id="{6048DA2E-0CA2-4B16-B008-11F3C9D496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76" y="2233"/>
                <a:ext cx="13" cy="17"/>
              </a:xfrm>
              <a:custGeom>
                <a:avLst/>
                <a:gdLst>
                  <a:gd name="T0" fmla="*/ 45 w 7"/>
                  <a:gd name="T1" fmla="*/ 32 h 9"/>
                  <a:gd name="T2" fmla="*/ 24 w 7"/>
                  <a:gd name="T3" fmla="*/ 28 h 9"/>
                  <a:gd name="T4" fmla="*/ 32 w 7"/>
                  <a:gd name="T5" fmla="*/ 53 h 9"/>
                  <a:gd name="T6" fmla="*/ 7 w 7"/>
                  <a:gd name="T7" fmla="*/ 4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cubicBezTo>
                      <a:pt x="6" y="0"/>
                      <a:pt x="0" y="0"/>
                      <a:pt x="4" y="4"/>
                    </a:cubicBezTo>
                    <a:cubicBezTo>
                      <a:pt x="5" y="6"/>
                      <a:pt x="7" y="6"/>
                      <a:pt x="5" y="8"/>
                    </a:cubicBezTo>
                    <a:cubicBezTo>
                      <a:pt x="4" y="9"/>
                      <a:pt x="2" y="7"/>
                      <a:pt x="1" y="6"/>
                    </a:cubicBezTo>
                  </a:path>
                </a:pathLst>
              </a:custGeom>
              <a:noFill/>
              <a:ln w="12700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59" name="Freeform 389">
                <a:extLst>
                  <a:ext uri="{FF2B5EF4-FFF2-40B4-BE49-F238E27FC236}">
                    <a16:creationId xmlns:a16="http://schemas.microsoft.com/office/drawing/2014/main" id="{38651772-1909-4CF0-8BE5-1FD0065C89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39" y="2305"/>
                <a:ext cx="7" cy="2"/>
              </a:xfrm>
              <a:custGeom>
                <a:avLst/>
                <a:gdLst>
                  <a:gd name="T0" fmla="*/ 21 w 4"/>
                  <a:gd name="T1" fmla="*/ 8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0" name="Freeform 390">
                <a:extLst>
                  <a:ext uri="{FF2B5EF4-FFF2-40B4-BE49-F238E27FC236}">
                    <a16:creationId xmlns:a16="http://schemas.microsoft.com/office/drawing/2014/main" id="{D1FA7F50-1219-4C3E-8290-B0A56BAB6C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83" y="2400"/>
                <a:ext cx="7" cy="10"/>
              </a:xfrm>
              <a:custGeom>
                <a:avLst/>
                <a:gdLst>
                  <a:gd name="T0" fmla="*/ 21 w 4"/>
                  <a:gd name="T1" fmla="*/ 16 h 5"/>
                  <a:gd name="T2" fmla="*/ 12 w 4"/>
                  <a:gd name="T3" fmla="*/ 40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3" y="5"/>
                      <a:pt x="2" y="5"/>
                    </a:cubicBezTo>
                    <a:cubicBezTo>
                      <a:pt x="1" y="4"/>
                      <a:pt x="0" y="1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1" name="Freeform 391">
                <a:extLst>
                  <a:ext uri="{FF2B5EF4-FFF2-40B4-BE49-F238E27FC236}">
                    <a16:creationId xmlns:a16="http://schemas.microsoft.com/office/drawing/2014/main" id="{C1A54DE4-8263-44D6-9BE8-BDF8D08E5E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78" y="241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2" name="Freeform 392">
                <a:extLst>
                  <a:ext uri="{FF2B5EF4-FFF2-40B4-BE49-F238E27FC236}">
                    <a16:creationId xmlns:a16="http://schemas.microsoft.com/office/drawing/2014/main" id="{A283EB83-2F2C-4FBB-8037-561887ED4E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72" y="2429"/>
                <a:ext cx="8" cy="9"/>
              </a:xfrm>
              <a:custGeom>
                <a:avLst/>
                <a:gdLst>
                  <a:gd name="T0" fmla="*/ 32 w 4"/>
                  <a:gd name="T1" fmla="*/ 13 h 5"/>
                  <a:gd name="T2" fmla="*/ 8 w 4"/>
                  <a:gd name="T3" fmla="*/ 23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3" y="3"/>
                      <a:pt x="2" y="5"/>
                      <a:pt x="1" y="4"/>
                    </a:cubicBezTo>
                    <a:cubicBezTo>
                      <a:pt x="0" y="4"/>
                      <a:pt x="0" y="1"/>
                      <a:pt x="0" y="0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3" name="Freeform 393">
                <a:extLst>
                  <a:ext uri="{FF2B5EF4-FFF2-40B4-BE49-F238E27FC236}">
                    <a16:creationId xmlns:a16="http://schemas.microsoft.com/office/drawing/2014/main" id="{3314FF3D-F0B2-494A-8D87-088CFB51AA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0" y="2437"/>
                <a:ext cx="6" cy="7"/>
              </a:xfrm>
              <a:custGeom>
                <a:avLst/>
                <a:gdLst>
                  <a:gd name="T0" fmla="*/ 0 w 3"/>
                  <a:gd name="T1" fmla="*/ 16 h 4"/>
                  <a:gd name="T2" fmla="*/ 8 w 3"/>
                  <a:gd name="T3" fmla="*/ 0 h 4"/>
                  <a:gd name="T4" fmla="*/ 24 w 3"/>
                  <a:gd name="T5" fmla="*/ 2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3" y="2"/>
                      <a:pt x="3" y="4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4" name="Freeform 394">
                <a:extLst>
                  <a:ext uri="{FF2B5EF4-FFF2-40B4-BE49-F238E27FC236}">
                    <a16:creationId xmlns:a16="http://schemas.microsoft.com/office/drawing/2014/main" id="{6DC490BD-0783-424A-82F7-B1DBD28DAC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7" y="2457"/>
                <a:ext cx="21" cy="14"/>
              </a:xfrm>
              <a:custGeom>
                <a:avLst/>
                <a:gdLst>
                  <a:gd name="T0" fmla="*/ 7 w 12"/>
                  <a:gd name="T1" fmla="*/ 0 h 7"/>
                  <a:gd name="T2" fmla="*/ 28 w 12"/>
                  <a:gd name="T3" fmla="*/ 16 h 7"/>
                  <a:gd name="T4" fmla="*/ 44 w 12"/>
                  <a:gd name="T5" fmla="*/ 56 h 7"/>
                  <a:gd name="T6" fmla="*/ 58 w 12"/>
                  <a:gd name="T7" fmla="*/ 3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1" y="0"/>
                    </a:moveTo>
                    <a:cubicBezTo>
                      <a:pt x="0" y="4"/>
                      <a:pt x="2" y="4"/>
                      <a:pt x="5" y="2"/>
                    </a:cubicBezTo>
                    <a:cubicBezTo>
                      <a:pt x="5" y="3"/>
                      <a:pt x="5" y="6"/>
                      <a:pt x="8" y="7"/>
                    </a:cubicBezTo>
                    <a:cubicBezTo>
                      <a:pt x="9" y="7"/>
                      <a:pt x="12" y="5"/>
                      <a:pt x="11" y="4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5" name="Freeform 395">
                <a:extLst>
                  <a:ext uri="{FF2B5EF4-FFF2-40B4-BE49-F238E27FC236}">
                    <a16:creationId xmlns:a16="http://schemas.microsoft.com/office/drawing/2014/main" id="{100E358C-1A60-4C82-8292-C8FF5BA446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9" y="2492"/>
                <a:ext cx="2" cy="4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16 h 2"/>
                  <a:gd name="T4" fmla="*/ 8 w 1"/>
                  <a:gd name="T5" fmla="*/ 16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6" name="Freeform 396">
                <a:extLst>
                  <a:ext uri="{FF2B5EF4-FFF2-40B4-BE49-F238E27FC236}">
                    <a16:creationId xmlns:a16="http://schemas.microsoft.com/office/drawing/2014/main" id="{FA64E740-89F9-4215-A55E-171F53BF52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7" y="2486"/>
                <a:ext cx="2" cy="6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24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7" name="Freeform 397">
                <a:extLst>
                  <a:ext uri="{FF2B5EF4-FFF2-40B4-BE49-F238E27FC236}">
                    <a16:creationId xmlns:a16="http://schemas.microsoft.com/office/drawing/2014/main" id="{5758FD4F-B650-4330-9071-BE6FC35970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71" y="2501"/>
                <a:ext cx="1" cy="4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8" name="Freeform 398">
                <a:extLst>
                  <a:ext uri="{FF2B5EF4-FFF2-40B4-BE49-F238E27FC236}">
                    <a16:creationId xmlns:a16="http://schemas.microsoft.com/office/drawing/2014/main" id="{CBBADC0B-3A3C-453F-9621-1BCBFD7B1B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1" y="2496"/>
                <a:ext cx="9" cy="11"/>
              </a:xfrm>
              <a:custGeom>
                <a:avLst/>
                <a:gdLst>
                  <a:gd name="T0" fmla="*/ 0 w 5"/>
                  <a:gd name="T1" fmla="*/ 24 h 6"/>
                  <a:gd name="T2" fmla="*/ 16 w 5"/>
                  <a:gd name="T3" fmla="*/ 0 h 6"/>
                  <a:gd name="T4" fmla="*/ 23 w 5"/>
                  <a:gd name="T5" fmla="*/ 3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1" y="3"/>
                      <a:pt x="2" y="0"/>
                      <a:pt x="3" y="0"/>
                    </a:cubicBezTo>
                    <a:cubicBezTo>
                      <a:pt x="5" y="1"/>
                      <a:pt x="4" y="4"/>
                      <a:pt x="4" y="6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69" name="Freeform 399">
                <a:extLst>
                  <a:ext uri="{FF2B5EF4-FFF2-40B4-BE49-F238E27FC236}">
                    <a16:creationId xmlns:a16="http://schemas.microsoft.com/office/drawing/2014/main" id="{851BB139-B9AD-4784-B364-09DB2E9347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67" y="2515"/>
                <a:ext cx="2" cy="5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0" name="Freeform 400">
                <a:extLst>
                  <a:ext uri="{FF2B5EF4-FFF2-40B4-BE49-F238E27FC236}">
                    <a16:creationId xmlns:a16="http://schemas.microsoft.com/office/drawing/2014/main" id="{3B89FCAC-28C8-4543-BBA3-F4B003B65D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9" y="2528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1" name="Freeform 401">
                <a:extLst>
                  <a:ext uri="{FF2B5EF4-FFF2-40B4-BE49-F238E27FC236}">
                    <a16:creationId xmlns:a16="http://schemas.microsoft.com/office/drawing/2014/main" id="{AFBC59FB-C2AB-439B-80BE-67D88EFA04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4" y="2541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2" name="Freeform 402">
                <a:extLst>
                  <a:ext uri="{FF2B5EF4-FFF2-40B4-BE49-F238E27FC236}">
                    <a16:creationId xmlns:a16="http://schemas.microsoft.com/office/drawing/2014/main" id="{049DB1AA-66E6-447B-91FD-13644AF811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60" y="2326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3" name="Freeform 403">
                <a:extLst>
                  <a:ext uri="{FF2B5EF4-FFF2-40B4-BE49-F238E27FC236}">
                    <a16:creationId xmlns:a16="http://schemas.microsoft.com/office/drawing/2014/main" id="{5A99D850-508F-4798-A58C-FF6038543E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58" y="2294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4" name="Freeform 404">
                <a:extLst>
                  <a:ext uri="{FF2B5EF4-FFF2-40B4-BE49-F238E27FC236}">
                    <a16:creationId xmlns:a16="http://schemas.microsoft.com/office/drawing/2014/main" id="{32B6825A-B7E6-439C-8997-CA4D39D7E5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53" y="2292"/>
                <a:ext cx="1" cy="4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75" name="Freeform 405">
                <a:extLst>
                  <a:ext uri="{FF2B5EF4-FFF2-40B4-BE49-F238E27FC236}">
                    <a16:creationId xmlns:a16="http://schemas.microsoft.com/office/drawing/2014/main" id="{84872F9E-3AA9-4B2C-A36C-DD68E7E194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9" y="2303"/>
                <a:ext cx="7" cy="4"/>
              </a:xfrm>
              <a:custGeom>
                <a:avLst/>
                <a:gdLst>
                  <a:gd name="T0" fmla="*/ 21 w 4"/>
                  <a:gd name="T1" fmla="*/ 0 h 2"/>
                  <a:gd name="T2" fmla="*/ 16 w 4"/>
                  <a:gd name="T3" fmla="*/ 16 h 2"/>
                  <a:gd name="T4" fmla="*/ 7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4" y="1"/>
                      <a:pt x="4" y="2"/>
                      <a:pt x="3" y="2"/>
                    </a:cubicBezTo>
                    <a:cubicBezTo>
                      <a:pt x="1" y="2"/>
                      <a:pt x="0" y="0"/>
                      <a:pt x="1" y="0"/>
                    </a:cubicBezTo>
                  </a:path>
                </a:pathLst>
              </a:custGeom>
              <a:noFill/>
              <a:ln w="12700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8079" name="Freeform 406">
              <a:extLst>
                <a:ext uri="{FF2B5EF4-FFF2-40B4-BE49-F238E27FC236}">
                  <a16:creationId xmlns:a16="http://schemas.microsoft.com/office/drawing/2014/main" id="{2DC7C40A-C00B-4BE5-A83F-0AD3B36FD84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67" y="2362"/>
              <a:ext cx="2" cy="6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0" name="Freeform 407">
              <a:extLst>
                <a:ext uri="{FF2B5EF4-FFF2-40B4-BE49-F238E27FC236}">
                  <a16:creationId xmlns:a16="http://schemas.microsoft.com/office/drawing/2014/main" id="{83EF1F78-58D9-4FED-9A26-2EBD0909776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76" y="2353"/>
              <a:ext cx="1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1" name="Freeform 408">
              <a:extLst>
                <a:ext uri="{FF2B5EF4-FFF2-40B4-BE49-F238E27FC236}">
                  <a16:creationId xmlns:a16="http://schemas.microsoft.com/office/drawing/2014/main" id="{9EFCFA13-5631-4D45-A355-882808CE76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49" y="2366"/>
              <a:ext cx="7" cy="6"/>
            </a:xfrm>
            <a:custGeom>
              <a:avLst/>
              <a:gdLst>
                <a:gd name="T0" fmla="*/ 21 w 4"/>
                <a:gd name="T1" fmla="*/ 0 h 3"/>
                <a:gd name="T2" fmla="*/ 16 w 4"/>
                <a:gd name="T3" fmla="*/ 24 h 3"/>
                <a:gd name="T4" fmla="*/ 12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3" y="3"/>
                  </a:cubicBezTo>
                  <a:cubicBezTo>
                    <a:pt x="2" y="3"/>
                    <a:pt x="0" y="0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2" name="Freeform 409">
              <a:extLst>
                <a:ext uri="{FF2B5EF4-FFF2-40B4-BE49-F238E27FC236}">
                  <a16:creationId xmlns:a16="http://schemas.microsoft.com/office/drawing/2014/main" id="{627AAE2B-94B9-4684-8C35-0F4CA3E7697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39" y="2389"/>
              <a:ext cx="3" cy="4"/>
            </a:xfrm>
            <a:custGeom>
              <a:avLst/>
              <a:gdLst>
                <a:gd name="T0" fmla="*/ 5 w 2"/>
                <a:gd name="T1" fmla="*/ 8 h 2"/>
                <a:gd name="T2" fmla="*/ 8 w 2"/>
                <a:gd name="T3" fmla="*/ 0 h 2"/>
                <a:gd name="T4" fmla="*/ 0 w 2"/>
                <a:gd name="T5" fmla="*/ 16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2" y="0"/>
                    <a:pt x="1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3" name="Freeform 410">
              <a:extLst>
                <a:ext uri="{FF2B5EF4-FFF2-40B4-BE49-F238E27FC236}">
                  <a16:creationId xmlns:a16="http://schemas.microsoft.com/office/drawing/2014/main" id="{142B612E-3045-4AEF-A2FF-E734813D75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46" y="2254"/>
              <a:ext cx="2" cy="6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4" name="Freeform 411">
              <a:extLst>
                <a:ext uri="{FF2B5EF4-FFF2-40B4-BE49-F238E27FC236}">
                  <a16:creationId xmlns:a16="http://schemas.microsoft.com/office/drawing/2014/main" id="{3422B895-172A-452D-907D-B7C877A071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24" y="2252"/>
              <a:ext cx="9" cy="11"/>
            </a:xfrm>
            <a:custGeom>
              <a:avLst/>
              <a:gdLst>
                <a:gd name="T0" fmla="*/ 13 w 5"/>
                <a:gd name="T1" fmla="*/ 31 h 6"/>
                <a:gd name="T2" fmla="*/ 7 w 5"/>
                <a:gd name="T3" fmla="*/ 13 h 6"/>
                <a:gd name="T4" fmla="*/ 29 w 5"/>
                <a:gd name="T5" fmla="*/ 3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5"/>
                  </a:moveTo>
                  <a:cubicBezTo>
                    <a:pt x="1" y="6"/>
                    <a:pt x="0" y="3"/>
                    <a:pt x="1" y="2"/>
                  </a:cubicBezTo>
                  <a:cubicBezTo>
                    <a:pt x="3" y="0"/>
                    <a:pt x="4" y="4"/>
                    <a:pt x="5" y="5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5" name="Freeform 412">
              <a:extLst>
                <a:ext uri="{FF2B5EF4-FFF2-40B4-BE49-F238E27FC236}">
                  <a16:creationId xmlns:a16="http://schemas.microsoft.com/office/drawing/2014/main" id="{3A7BDFA8-FE46-4EC2-B663-BD630DE960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30" y="2250"/>
              <a:ext cx="7" cy="6"/>
            </a:xfrm>
            <a:custGeom>
              <a:avLst/>
              <a:gdLst>
                <a:gd name="T0" fmla="*/ 0 w 4"/>
                <a:gd name="T1" fmla="*/ 0 h 3"/>
                <a:gd name="T2" fmla="*/ 12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4" y="3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6" name="Freeform 413">
              <a:extLst>
                <a:ext uri="{FF2B5EF4-FFF2-40B4-BE49-F238E27FC236}">
                  <a16:creationId xmlns:a16="http://schemas.microsoft.com/office/drawing/2014/main" id="{440192C5-9F8C-481B-AD05-EBBA3623189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55" y="2244"/>
              <a:ext cx="3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7" name="Freeform 414">
              <a:extLst>
                <a:ext uri="{FF2B5EF4-FFF2-40B4-BE49-F238E27FC236}">
                  <a16:creationId xmlns:a16="http://schemas.microsoft.com/office/drawing/2014/main" id="{DD9F09AF-3DE6-44A5-9DF1-B3B0B45405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40" y="2225"/>
              <a:ext cx="11" cy="8"/>
            </a:xfrm>
            <a:custGeom>
              <a:avLst/>
              <a:gdLst>
                <a:gd name="T0" fmla="*/ 31 w 6"/>
                <a:gd name="T1" fmla="*/ 16 h 4"/>
                <a:gd name="T2" fmla="*/ 24 w 6"/>
                <a:gd name="T3" fmla="*/ 0 h 4"/>
                <a:gd name="T4" fmla="*/ 20 w 6"/>
                <a:gd name="T5" fmla="*/ 8 h 4"/>
                <a:gd name="T6" fmla="*/ 13 w 6"/>
                <a:gd name="T7" fmla="*/ 32 h 4"/>
                <a:gd name="T8" fmla="*/ 0 w 6"/>
                <a:gd name="T9" fmla="*/ 1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5" y="2"/>
                  </a:moveTo>
                  <a:cubicBezTo>
                    <a:pt x="6" y="2"/>
                    <a:pt x="5" y="1"/>
                    <a:pt x="4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4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8" name="Freeform 415">
              <a:extLst>
                <a:ext uri="{FF2B5EF4-FFF2-40B4-BE49-F238E27FC236}">
                  <a16:creationId xmlns:a16="http://schemas.microsoft.com/office/drawing/2014/main" id="{2A5145E7-8242-4DA8-BE5F-5825C544CF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03" y="2208"/>
              <a:ext cx="9" cy="14"/>
            </a:xfrm>
            <a:custGeom>
              <a:avLst/>
              <a:gdLst>
                <a:gd name="T0" fmla="*/ 0 w 5"/>
                <a:gd name="T1" fmla="*/ 32 h 7"/>
                <a:gd name="T2" fmla="*/ 23 w 5"/>
                <a:gd name="T3" fmla="*/ 40 h 7"/>
                <a:gd name="T4" fmla="*/ 7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4"/>
                  </a:moveTo>
                  <a:cubicBezTo>
                    <a:pt x="0" y="5"/>
                    <a:pt x="3" y="7"/>
                    <a:pt x="4" y="5"/>
                  </a:cubicBezTo>
                  <a:cubicBezTo>
                    <a:pt x="5" y="4"/>
                    <a:pt x="2" y="1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9" name="Freeform 416">
              <a:extLst>
                <a:ext uri="{FF2B5EF4-FFF2-40B4-BE49-F238E27FC236}">
                  <a16:creationId xmlns:a16="http://schemas.microsoft.com/office/drawing/2014/main" id="{9FD53AC1-DB3D-4CE8-BFC5-32BCE043744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96" y="2195"/>
              <a:ext cx="1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0" name="Freeform 417">
              <a:extLst>
                <a:ext uri="{FF2B5EF4-FFF2-40B4-BE49-F238E27FC236}">
                  <a16:creationId xmlns:a16="http://schemas.microsoft.com/office/drawing/2014/main" id="{B07807E0-B4F0-43D2-BAFA-C254D388AA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71" y="2130"/>
              <a:ext cx="12" cy="12"/>
            </a:xfrm>
            <a:custGeom>
              <a:avLst/>
              <a:gdLst>
                <a:gd name="T0" fmla="*/ 36 w 7"/>
                <a:gd name="T1" fmla="*/ 32 h 6"/>
                <a:gd name="T2" fmla="*/ 21 w 7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4"/>
                  </a:moveTo>
                  <a:cubicBezTo>
                    <a:pt x="5" y="0"/>
                    <a:pt x="0" y="3"/>
                    <a:pt x="4" y="6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1" name="Freeform 418">
              <a:extLst>
                <a:ext uri="{FF2B5EF4-FFF2-40B4-BE49-F238E27FC236}">
                  <a16:creationId xmlns:a16="http://schemas.microsoft.com/office/drawing/2014/main" id="{1F2754F0-F2ED-4C87-8C55-8B9F517F83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55" y="2149"/>
              <a:ext cx="12" cy="14"/>
            </a:xfrm>
            <a:custGeom>
              <a:avLst/>
              <a:gdLst>
                <a:gd name="T0" fmla="*/ 21 w 7"/>
                <a:gd name="T1" fmla="*/ 56 h 7"/>
                <a:gd name="T2" fmla="*/ 5 w 7"/>
                <a:gd name="T3" fmla="*/ 16 h 7"/>
                <a:gd name="T4" fmla="*/ 36 w 7"/>
                <a:gd name="T5" fmla="*/ 2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2" y="7"/>
                    <a:pt x="0" y="3"/>
                    <a:pt x="1" y="2"/>
                  </a:cubicBezTo>
                  <a:cubicBezTo>
                    <a:pt x="3" y="0"/>
                    <a:pt x="5" y="3"/>
                    <a:pt x="7" y="3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2" name="Freeform 419">
              <a:extLst>
                <a:ext uri="{FF2B5EF4-FFF2-40B4-BE49-F238E27FC236}">
                  <a16:creationId xmlns:a16="http://schemas.microsoft.com/office/drawing/2014/main" id="{477F85F1-C319-41C5-AD39-2185B097D33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42" y="2126"/>
              <a:ext cx="20" cy="18"/>
            </a:xfrm>
            <a:custGeom>
              <a:avLst/>
              <a:gdLst>
                <a:gd name="T0" fmla="*/ 0 w 11"/>
                <a:gd name="T1" fmla="*/ 64 h 9"/>
                <a:gd name="T2" fmla="*/ 16 w 11"/>
                <a:gd name="T3" fmla="*/ 64 h 9"/>
                <a:gd name="T4" fmla="*/ 7 w 11"/>
                <a:gd name="T5" fmla="*/ 32 h 9"/>
                <a:gd name="T6" fmla="*/ 44 w 11"/>
                <a:gd name="T7" fmla="*/ 40 h 9"/>
                <a:gd name="T8" fmla="*/ 29 w 11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0" y="8"/>
                  </a:moveTo>
                  <a:cubicBezTo>
                    <a:pt x="1" y="9"/>
                    <a:pt x="2" y="9"/>
                    <a:pt x="3" y="8"/>
                  </a:cubicBezTo>
                  <a:cubicBezTo>
                    <a:pt x="6" y="7"/>
                    <a:pt x="2" y="6"/>
                    <a:pt x="1" y="4"/>
                  </a:cubicBezTo>
                  <a:cubicBezTo>
                    <a:pt x="3" y="3"/>
                    <a:pt x="5" y="5"/>
                    <a:pt x="7" y="5"/>
                  </a:cubicBezTo>
                  <a:cubicBezTo>
                    <a:pt x="11" y="4"/>
                    <a:pt x="6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3" name="Freeform 420">
              <a:extLst>
                <a:ext uri="{FF2B5EF4-FFF2-40B4-BE49-F238E27FC236}">
                  <a16:creationId xmlns:a16="http://schemas.microsoft.com/office/drawing/2014/main" id="{7EEE8157-080C-4892-B65C-8F93B232E4C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14" y="2092"/>
              <a:ext cx="5" cy="6"/>
            </a:xfrm>
            <a:custGeom>
              <a:avLst/>
              <a:gdLst>
                <a:gd name="T0" fmla="*/ 0 w 3"/>
                <a:gd name="T1" fmla="*/ 0 h 3"/>
                <a:gd name="T2" fmla="*/ 13 w 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4" name="Freeform 421">
              <a:extLst>
                <a:ext uri="{FF2B5EF4-FFF2-40B4-BE49-F238E27FC236}">
                  <a16:creationId xmlns:a16="http://schemas.microsoft.com/office/drawing/2014/main" id="{79678360-C81E-4B0B-B083-1B4B6ADBFE5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19" y="2106"/>
              <a:ext cx="11" cy="9"/>
            </a:xfrm>
            <a:custGeom>
              <a:avLst/>
              <a:gdLst>
                <a:gd name="T0" fmla="*/ 20 w 6"/>
                <a:gd name="T1" fmla="*/ 0 h 5"/>
                <a:gd name="T2" fmla="*/ 24 w 6"/>
                <a:gd name="T3" fmla="*/ 23 h 5"/>
                <a:gd name="T4" fmla="*/ 0 w 6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4" y="1"/>
                    <a:pt x="6" y="3"/>
                    <a:pt x="4" y="4"/>
                  </a:cubicBezTo>
                  <a:cubicBezTo>
                    <a:pt x="3" y="5"/>
                    <a:pt x="0" y="3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5" name="Freeform 422">
              <a:extLst>
                <a:ext uri="{FF2B5EF4-FFF2-40B4-BE49-F238E27FC236}">
                  <a16:creationId xmlns:a16="http://schemas.microsoft.com/office/drawing/2014/main" id="{B82CCDB3-0BA5-419A-A1FE-163929836A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42" y="2220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6" name="Freeform 423">
              <a:extLst>
                <a:ext uri="{FF2B5EF4-FFF2-40B4-BE49-F238E27FC236}">
                  <a16:creationId xmlns:a16="http://schemas.microsoft.com/office/drawing/2014/main" id="{16312F39-7AE7-4CE4-A3EB-ED28DC9154B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30" y="2551"/>
              <a:ext cx="12" cy="13"/>
            </a:xfrm>
            <a:custGeom>
              <a:avLst/>
              <a:gdLst>
                <a:gd name="T0" fmla="*/ 0 w 7"/>
                <a:gd name="T1" fmla="*/ 20 h 7"/>
                <a:gd name="T2" fmla="*/ 15 w 7"/>
                <a:gd name="T3" fmla="*/ 0 h 7"/>
                <a:gd name="T4" fmla="*/ 21 w 7"/>
                <a:gd name="T5" fmla="*/ 24 h 7"/>
                <a:gd name="T6" fmla="*/ 36 w 7"/>
                <a:gd name="T7" fmla="*/ 24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2"/>
                    <a:pt x="2" y="0"/>
                    <a:pt x="3" y="0"/>
                  </a:cubicBezTo>
                  <a:cubicBezTo>
                    <a:pt x="5" y="1"/>
                    <a:pt x="3" y="3"/>
                    <a:pt x="4" y="4"/>
                  </a:cubicBezTo>
                  <a:cubicBezTo>
                    <a:pt x="4" y="6"/>
                    <a:pt x="7" y="7"/>
                    <a:pt x="7" y="4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7" name="Freeform 424">
              <a:extLst>
                <a:ext uri="{FF2B5EF4-FFF2-40B4-BE49-F238E27FC236}">
                  <a16:creationId xmlns:a16="http://schemas.microsoft.com/office/drawing/2014/main" id="{0BD6313A-EA2B-4FF6-87BA-392C01B3213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08" y="2497"/>
              <a:ext cx="13" cy="14"/>
            </a:xfrm>
            <a:custGeom>
              <a:avLst/>
              <a:gdLst>
                <a:gd name="T0" fmla="*/ 20 w 7"/>
                <a:gd name="T1" fmla="*/ 0 h 7"/>
                <a:gd name="T2" fmla="*/ 37 w 7"/>
                <a:gd name="T3" fmla="*/ 40 h 7"/>
                <a:gd name="T4" fmla="*/ 0 w 7"/>
                <a:gd name="T5" fmla="*/ 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4" y="1"/>
                    <a:pt x="7" y="4"/>
                    <a:pt x="6" y="5"/>
                  </a:cubicBezTo>
                  <a:cubicBezTo>
                    <a:pt x="4" y="7"/>
                    <a:pt x="1" y="2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8" name="Freeform 425">
              <a:extLst>
                <a:ext uri="{FF2B5EF4-FFF2-40B4-BE49-F238E27FC236}">
                  <a16:creationId xmlns:a16="http://schemas.microsoft.com/office/drawing/2014/main" id="{4F70F384-CB20-4900-9E73-09EFF7867BC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59" y="2522"/>
              <a:ext cx="1" cy="8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9" name="Freeform 426">
              <a:extLst>
                <a:ext uri="{FF2B5EF4-FFF2-40B4-BE49-F238E27FC236}">
                  <a16:creationId xmlns:a16="http://schemas.microsoft.com/office/drawing/2014/main" id="{65D8661E-9601-4B07-9554-7932F6B77B3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87" y="2444"/>
              <a:ext cx="9" cy="8"/>
            </a:xfrm>
            <a:custGeom>
              <a:avLst/>
              <a:gdLst>
                <a:gd name="T0" fmla="*/ 16 w 5"/>
                <a:gd name="T1" fmla="*/ 24 h 4"/>
                <a:gd name="T2" fmla="*/ 16 w 5"/>
                <a:gd name="T3" fmla="*/ 8 h 4"/>
                <a:gd name="T4" fmla="*/ 7 w 5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3"/>
                  </a:moveTo>
                  <a:cubicBezTo>
                    <a:pt x="5" y="4"/>
                    <a:pt x="4" y="1"/>
                    <a:pt x="3" y="1"/>
                  </a:cubicBezTo>
                  <a:cubicBezTo>
                    <a:pt x="1" y="0"/>
                    <a:pt x="0" y="2"/>
                    <a:pt x="1" y="4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0" name="Freeform 427">
              <a:extLst>
                <a:ext uri="{FF2B5EF4-FFF2-40B4-BE49-F238E27FC236}">
                  <a16:creationId xmlns:a16="http://schemas.microsoft.com/office/drawing/2014/main" id="{4478ACC3-A29D-4B93-BAA7-345489AF454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94" y="2461"/>
              <a:ext cx="2" cy="6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1" name="Freeform 428">
              <a:extLst>
                <a:ext uri="{FF2B5EF4-FFF2-40B4-BE49-F238E27FC236}">
                  <a16:creationId xmlns:a16="http://schemas.microsoft.com/office/drawing/2014/main" id="{A1B829CF-4300-4B7A-8F0F-5A6EC3BF21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71" y="2404"/>
              <a:ext cx="4" cy="8"/>
            </a:xfrm>
            <a:custGeom>
              <a:avLst/>
              <a:gdLst>
                <a:gd name="T0" fmla="*/ 0 w 2"/>
                <a:gd name="T1" fmla="*/ 0 h 4"/>
                <a:gd name="T2" fmla="*/ 16 w 2"/>
                <a:gd name="T3" fmla="*/ 32 h 4"/>
                <a:gd name="T4" fmla="*/ 0 w 2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1" y="2"/>
                    <a:pt x="2" y="4"/>
                  </a:cubicBezTo>
                  <a:cubicBezTo>
                    <a:pt x="1" y="4"/>
                    <a:pt x="1" y="4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2" name="Freeform 429">
              <a:extLst>
                <a:ext uri="{FF2B5EF4-FFF2-40B4-BE49-F238E27FC236}">
                  <a16:creationId xmlns:a16="http://schemas.microsoft.com/office/drawing/2014/main" id="{AE7C986F-8B3A-4D11-83E6-D2A0E94FB39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16" y="2416"/>
              <a:ext cx="16" cy="15"/>
            </a:xfrm>
            <a:custGeom>
              <a:avLst/>
              <a:gdLst>
                <a:gd name="T0" fmla="*/ 0 w 9"/>
                <a:gd name="T1" fmla="*/ 15 h 8"/>
                <a:gd name="T2" fmla="*/ 16 w 9"/>
                <a:gd name="T3" fmla="*/ 53 h 8"/>
                <a:gd name="T4" fmla="*/ 44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1" y="3"/>
                    <a:pt x="2" y="8"/>
                    <a:pt x="3" y="8"/>
                  </a:cubicBezTo>
                  <a:cubicBezTo>
                    <a:pt x="5" y="8"/>
                    <a:pt x="9" y="1"/>
                    <a:pt x="8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3" name="Freeform 430">
              <a:extLst>
                <a:ext uri="{FF2B5EF4-FFF2-40B4-BE49-F238E27FC236}">
                  <a16:creationId xmlns:a16="http://schemas.microsoft.com/office/drawing/2014/main" id="{E02C1145-1948-49A6-BC49-8D60A4300DD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28" y="2366"/>
              <a:ext cx="27" cy="17"/>
            </a:xfrm>
            <a:custGeom>
              <a:avLst/>
              <a:gdLst>
                <a:gd name="T0" fmla="*/ 13 w 15"/>
                <a:gd name="T1" fmla="*/ 21 h 9"/>
                <a:gd name="T2" fmla="*/ 58 w 1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">
                  <a:moveTo>
                    <a:pt x="2" y="3"/>
                  </a:moveTo>
                  <a:cubicBezTo>
                    <a:pt x="0" y="7"/>
                    <a:pt x="15" y="9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4" name="Freeform 431">
              <a:extLst>
                <a:ext uri="{FF2B5EF4-FFF2-40B4-BE49-F238E27FC236}">
                  <a16:creationId xmlns:a16="http://schemas.microsoft.com/office/drawing/2014/main" id="{E2850D2C-23C5-4EF2-942D-6BFCB101B8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53" y="2349"/>
              <a:ext cx="2" cy="6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5" name="Freeform 432">
              <a:extLst>
                <a:ext uri="{FF2B5EF4-FFF2-40B4-BE49-F238E27FC236}">
                  <a16:creationId xmlns:a16="http://schemas.microsoft.com/office/drawing/2014/main" id="{C04CCD94-1E37-4B83-8680-84031CBFC6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50" y="2328"/>
              <a:ext cx="1" cy="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6" name="Freeform 433">
              <a:extLst>
                <a:ext uri="{FF2B5EF4-FFF2-40B4-BE49-F238E27FC236}">
                  <a16:creationId xmlns:a16="http://schemas.microsoft.com/office/drawing/2014/main" id="{EEB2CBE5-05BB-434A-96E0-4A9131F31B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50" y="2313"/>
              <a:ext cx="7" cy="9"/>
            </a:xfrm>
            <a:custGeom>
              <a:avLst/>
              <a:gdLst>
                <a:gd name="T0" fmla="*/ 7 w 4"/>
                <a:gd name="T1" fmla="*/ 29 h 5"/>
                <a:gd name="T2" fmla="*/ 12 w 4"/>
                <a:gd name="T3" fmla="*/ 7 h 5"/>
                <a:gd name="T4" fmla="*/ 16 w 4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1" y="4"/>
                    <a:pt x="0" y="1"/>
                    <a:pt x="2" y="1"/>
                  </a:cubicBezTo>
                  <a:cubicBezTo>
                    <a:pt x="4" y="0"/>
                    <a:pt x="3" y="4"/>
                    <a:pt x="3" y="5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7" name="Freeform 434">
              <a:extLst>
                <a:ext uri="{FF2B5EF4-FFF2-40B4-BE49-F238E27FC236}">
                  <a16:creationId xmlns:a16="http://schemas.microsoft.com/office/drawing/2014/main" id="{252DB722-99DC-42DE-B6EA-841A473C3C3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35" y="2290"/>
              <a:ext cx="7" cy="8"/>
            </a:xfrm>
            <a:custGeom>
              <a:avLst/>
              <a:gdLst>
                <a:gd name="T0" fmla="*/ 21 w 4"/>
                <a:gd name="T1" fmla="*/ 8 h 4"/>
                <a:gd name="T2" fmla="*/ 16 w 4"/>
                <a:gd name="T3" fmla="*/ 32 h 4"/>
                <a:gd name="T4" fmla="*/ 12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2"/>
                    <a:pt x="4" y="4"/>
                    <a:pt x="3" y="4"/>
                  </a:cubicBezTo>
                  <a:cubicBezTo>
                    <a:pt x="0" y="4"/>
                    <a:pt x="1" y="0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8" name="Freeform 435">
              <a:extLst>
                <a:ext uri="{FF2B5EF4-FFF2-40B4-BE49-F238E27FC236}">
                  <a16:creationId xmlns:a16="http://schemas.microsoft.com/office/drawing/2014/main" id="{377C85E3-4CCA-493B-9B69-30F790CB72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34" y="2303"/>
              <a:ext cx="1" cy="6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9" name="Freeform 436">
              <a:extLst>
                <a:ext uri="{FF2B5EF4-FFF2-40B4-BE49-F238E27FC236}">
                  <a16:creationId xmlns:a16="http://schemas.microsoft.com/office/drawing/2014/main" id="{7E6C1BA3-F025-4085-8C3F-80694958D0A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23" y="2254"/>
              <a:ext cx="7" cy="8"/>
            </a:xfrm>
            <a:custGeom>
              <a:avLst/>
              <a:gdLst>
                <a:gd name="T0" fmla="*/ 7 w 4"/>
                <a:gd name="T1" fmla="*/ 0 h 4"/>
                <a:gd name="T2" fmla="*/ 21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3"/>
                    <a:pt x="4" y="4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0" name="Freeform 437">
              <a:extLst>
                <a:ext uri="{FF2B5EF4-FFF2-40B4-BE49-F238E27FC236}">
                  <a16:creationId xmlns:a16="http://schemas.microsoft.com/office/drawing/2014/main" id="{99241FE3-83FA-4621-BCF2-D0ACB31ED25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60" y="2593"/>
              <a:ext cx="27" cy="22"/>
            </a:xfrm>
            <a:custGeom>
              <a:avLst/>
              <a:gdLst>
                <a:gd name="T0" fmla="*/ 88 w 15"/>
                <a:gd name="T1" fmla="*/ 0 h 12"/>
                <a:gd name="T2" fmla="*/ 0 w 15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15" y="0"/>
                  </a:moveTo>
                  <a:cubicBezTo>
                    <a:pt x="10" y="4"/>
                    <a:pt x="5" y="8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1" name="Freeform 438">
              <a:extLst>
                <a:ext uri="{FF2B5EF4-FFF2-40B4-BE49-F238E27FC236}">
                  <a16:creationId xmlns:a16="http://schemas.microsoft.com/office/drawing/2014/main" id="{C63FA020-0F0B-4A24-90FA-0F4E540A24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82" y="2610"/>
              <a:ext cx="21" cy="30"/>
            </a:xfrm>
            <a:custGeom>
              <a:avLst/>
              <a:gdLst>
                <a:gd name="T0" fmla="*/ 58 w 12"/>
                <a:gd name="T1" fmla="*/ 0 h 16"/>
                <a:gd name="T2" fmla="*/ 0 w 12"/>
                <a:gd name="T3" fmla="*/ 68 h 16"/>
                <a:gd name="T4" fmla="*/ 12 w 12"/>
                <a:gd name="T5" fmla="*/ 99 h 16"/>
                <a:gd name="T6" fmla="*/ 65 w 12"/>
                <a:gd name="T7" fmla="*/ 6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11" y="0"/>
                  </a:moveTo>
                  <a:cubicBezTo>
                    <a:pt x="7" y="3"/>
                    <a:pt x="2" y="4"/>
                    <a:pt x="0" y="10"/>
                  </a:cubicBezTo>
                  <a:cubicBezTo>
                    <a:pt x="0" y="12"/>
                    <a:pt x="0" y="14"/>
                    <a:pt x="2" y="15"/>
                  </a:cubicBezTo>
                  <a:cubicBezTo>
                    <a:pt x="6" y="16"/>
                    <a:pt x="9" y="12"/>
                    <a:pt x="12" y="10"/>
                  </a:cubicBezTo>
                </a:path>
              </a:pathLst>
            </a:custGeom>
            <a:noFill/>
            <a:ln w="6350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2" name="Freeform 439">
              <a:extLst>
                <a:ext uri="{FF2B5EF4-FFF2-40B4-BE49-F238E27FC236}">
                  <a16:creationId xmlns:a16="http://schemas.microsoft.com/office/drawing/2014/main" id="{BF704131-1C77-499C-8896-B777E6C48EB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30" y="2690"/>
              <a:ext cx="2" cy="1"/>
            </a:xfrm>
            <a:custGeom>
              <a:avLst/>
              <a:gdLst>
                <a:gd name="T0" fmla="*/ 0 w 1"/>
                <a:gd name="T1" fmla="*/ 1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3" name="Freeform 440">
              <a:extLst>
                <a:ext uri="{FF2B5EF4-FFF2-40B4-BE49-F238E27FC236}">
                  <a16:creationId xmlns:a16="http://schemas.microsoft.com/office/drawing/2014/main" id="{FF4A9B00-50A6-47E9-8AEC-9CF9F06304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67" y="2682"/>
              <a:ext cx="7" cy="8"/>
            </a:xfrm>
            <a:custGeom>
              <a:avLst/>
              <a:gdLst>
                <a:gd name="T0" fmla="*/ 7 w 4"/>
                <a:gd name="T1" fmla="*/ 32 h 4"/>
                <a:gd name="T2" fmla="*/ 0 w 4"/>
                <a:gd name="T3" fmla="*/ 1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4" y="4"/>
                    <a:pt x="3" y="0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4" name="Freeform 441">
              <a:extLst>
                <a:ext uri="{FF2B5EF4-FFF2-40B4-BE49-F238E27FC236}">
                  <a16:creationId xmlns:a16="http://schemas.microsoft.com/office/drawing/2014/main" id="{C5D0ED61-30B1-44DE-BF44-923498E687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9" y="2646"/>
              <a:ext cx="5" cy="2"/>
            </a:xfrm>
            <a:custGeom>
              <a:avLst/>
              <a:gdLst>
                <a:gd name="T0" fmla="*/ 0 w 3"/>
                <a:gd name="T1" fmla="*/ 8 h 1"/>
                <a:gd name="T2" fmla="*/ 1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5" name="Freeform 442">
              <a:extLst>
                <a:ext uri="{FF2B5EF4-FFF2-40B4-BE49-F238E27FC236}">
                  <a16:creationId xmlns:a16="http://schemas.microsoft.com/office/drawing/2014/main" id="{4CEF467E-4491-45A3-9B4D-E75B16358B9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01" y="2646"/>
              <a:ext cx="9" cy="9"/>
            </a:xfrm>
            <a:custGeom>
              <a:avLst/>
              <a:gdLst>
                <a:gd name="T0" fmla="*/ 29 w 5"/>
                <a:gd name="T1" fmla="*/ 13 h 5"/>
                <a:gd name="T2" fmla="*/ 16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1" y="5"/>
                    <a:pt x="0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6" name="Freeform 443">
              <a:extLst>
                <a:ext uri="{FF2B5EF4-FFF2-40B4-BE49-F238E27FC236}">
                  <a16:creationId xmlns:a16="http://schemas.microsoft.com/office/drawing/2014/main" id="{193A52A5-0C46-4DE2-A322-861925B626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14" y="2598"/>
              <a:ext cx="23" cy="10"/>
            </a:xfrm>
            <a:custGeom>
              <a:avLst/>
              <a:gdLst>
                <a:gd name="T0" fmla="*/ 0 w 13"/>
                <a:gd name="T1" fmla="*/ 8 h 5"/>
                <a:gd name="T2" fmla="*/ 44 w 13"/>
                <a:gd name="T3" fmla="*/ 40 h 5"/>
                <a:gd name="T4" fmla="*/ 60 w 1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">
                  <a:moveTo>
                    <a:pt x="0" y="1"/>
                  </a:moveTo>
                  <a:cubicBezTo>
                    <a:pt x="2" y="3"/>
                    <a:pt x="6" y="5"/>
                    <a:pt x="8" y="5"/>
                  </a:cubicBezTo>
                  <a:cubicBezTo>
                    <a:pt x="11" y="5"/>
                    <a:pt x="13" y="2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7" name="Freeform 444">
              <a:extLst>
                <a:ext uri="{FF2B5EF4-FFF2-40B4-BE49-F238E27FC236}">
                  <a16:creationId xmlns:a16="http://schemas.microsoft.com/office/drawing/2014/main" id="{EA556C05-E8AA-4C67-9D88-84840668BF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14" y="2600"/>
              <a:ext cx="9" cy="8"/>
            </a:xfrm>
            <a:custGeom>
              <a:avLst/>
              <a:gdLst>
                <a:gd name="T0" fmla="*/ 13 w 5"/>
                <a:gd name="T1" fmla="*/ 0 h 4"/>
                <a:gd name="T2" fmla="*/ 13 w 5"/>
                <a:gd name="T3" fmla="*/ 32 h 4"/>
                <a:gd name="T4" fmla="*/ 2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3" y="4"/>
                    <a:pt x="4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8" name="Freeform 445">
              <a:extLst>
                <a:ext uri="{FF2B5EF4-FFF2-40B4-BE49-F238E27FC236}">
                  <a16:creationId xmlns:a16="http://schemas.microsoft.com/office/drawing/2014/main" id="{2AAD9D9C-940F-4215-AB3F-BF132E45798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1" y="2497"/>
              <a:ext cx="34" cy="37"/>
            </a:xfrm>
            <a:custGeom>
              <a:avLst/>
              <a:gdLst>
                <a:gd name="T0" fmla="*/ 16 w 19"/>
                <a:gd name="T1" fmla="*/ 60 h 19"/>
                <a:gd name="T2" fmla="*/ 13 w 19"/>
                <a:gd name="T3" fmla="*/ 132 h 19"/>
                <a:gd name="T4" fmla="*/ 45 w 19"/>
                <a:gd name="T5" fmla="*/ 88 h 19"/>
                <a:gd name="T6" fmla="*/ 73 w 19"/>
                <a:gd name="T7" fmla="*/ 45 h 19"/>
                <a:gd name="T8" fmla="*/ 109 w 19"/>
                <a:gd name="T9" fmla="*/ 0 h 19"/>
                <a:gd name="T10" fmla="*/ 73 w 19"/>
                <a:gd name="T11" fmla="*/ 16 h 19"/>
                <a:gd name="T12" fmla="*/ 57 w 19"/>
                <a:gd name="T13" fmla="*/ 60 h 19"/>
                <a:gd name="T14" fmla="*/ 29 w 19"/>
                <a:gd name="T15" fmla="*/ 80 h 19"/>
                <a:gd name="T16" fmla="*/ 23 w 19"/>
                <a:gd name="T17" fmla="*/ 53 h 19"/>
                <a:gd name="T18" fmla="*/ 16 w 19"/>
                <a:gd name="T19" fmla="*/ 53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9">
                  <a:moveTo>
                    <a:pt x="3" y="8"/>
                  </a:moveTo>
                  <a:cubicBezTo>
                    <a:pt x="3" y="11"/>
                    <a:pt x="0" y="17"/>
                    <a:pt x="2" y="18"/>
                  </a:cubicBezTo>
                  <a:cubicBezTo>
                    <a:pt x="4" y="19"/>
                    <a:pt x="7" y="14"/>
                    <a:pt x="8" y="12"/>
                  </a:cubicBezTo>
                  <a:cubicBezTo>
                    <a:pt x="10" y="10"/>
                    <a:pt x="11" y="8"/>
                    <a:pt x="13" y="6"/>
                  </a:cubicBezTo>
                  <a:cubicBezTo>
                    <a:pt x="16" y="5"/>
                    <a:pt x="17" y="3"/>
                    <a:pt x="19" y="0"/>
                  </a:cubicBezTo>
                  <a:cubicBezTo>
                    <a:pt x="17" y="0"/>
                    <a:pt x="15" y="1"/>
                    <a:pt x="13" y="2"/>
                  </a:cubicBezTo>
                  <a:cubicBezTo>
                    <a:pt x="12" y="4"/>
                    <a:pt x="11" y="6"/>
                    <a:pt x="10" y="8"/>
                  </a:cubicBezTo>
                  <a:cubicBezTo>
                    <a:pt x="9" y="9"/>
                    <a:pt x="7" y="12"/>
                    <a:pt x="5" y="11"/>
                  </a:cubicBezTo>
                  <a:cubicBezTo>
                    <a:pt x="4" y="11"/>
                    <a:pt x="4" y="8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9" name="Freeform 446">
              <a:extLst>
                <a:ext uri="{FF2B5EF4-FFF2-40B4-BE49-F238E27FC236}">
                  <a16:creationId xmlns:a16="http://schemas.microsoft.com/office/drawing/2014/main" id="{9A33F38E-C3B3-4C69-8FE5-D8DFA467AB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80" y="2518"/>
              <a:ext cx="41" cy="57"/>
            </a:xfrm>
            <a:custGeom>
              <a:avLst/>
              <a:gdLst>
                <a:gd name="T0" fmla="*/ 102 w 23"/>
                <a:gd name="T1" fmla="*/ 15 h 30"/>
                <a:gd name="T2" fmla="*/ 93 w 23"/>
                <a:gd name="T3" fmla="*/ 76 h 30"/>
                <a:gd name="T4" fmla="*/ 45 w 23"/>
                <a:gd name="T5" fmla="*/ 144 h 30"/>
                <a:gd name="T6" fmla="*/ 16 w 23"/>
                <a:gd name="T7" fmla="*/ 173 h 30"/>
                <a:gd name="T8" fmla="*/ 12 w 23"/>
                <a:gd name="T9" fmla="*/ 124 h 30"/>
                <a:gd name="T10" fmla="*/ 57 w 23"/>
                <a:gd name="T11" fmla="*/ 97 h 30"/>
                <a:gd name="T12" fmla="*/ 80 w 23"/>
                <a:gd name="T13" fmla="*/ 84 h 30"/>
                <a:gd name="T14" fmla="*/ 102 w 23"/>
                <a:gd name="T15" fmla="*/ 29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0">
                  <a:moveTo>
                    <a:pt x="18" y="2"/>
                  </a:moveTo>
                  <a:cubicBezTo>
                    <a:pt x="23" y="0"/>
                    <a:pt x="17" y="9"/>
                    <a:pt x="16" y="11"/>
                  </a:cubicBezTo>
                  <a:cubicBezTo>
                    <a:pt x="14" y="15"/>
                    <a:pt x="10" y="17"/>
                    <a:pt x="8" y="21"/>
                  </a:cubicBezTo>
                  <a:cubicBezTo>
                    <a:pt x="6" y="24"/>
                    <a:pt x="6" y="30"/>
                    <a:pt x="3" y="25"/>
                  </a:cubicBezTo>
                  <a:cubicBezTo>
                    <a:pt x="3" y="23"/>
                    <a:pt x="0" y="19"/>
                    <a:pt x="2" y="18"/>
                  </a:cubicBezTo>
                  <a:cubicBezTo>
                    <a:pt x="5" y="21"/>
                    <a:pt x="7" y="17"/>
                    <a:pt x="10" y="14"/>
                  </a:cubicBezTo>
                  <a:cubicBezTo>
                    <a:pt x="11" y="13"/>
                    <a:pt x="13" y="13"/>
                    <a:pt x="14" y="12"/>
                  </a:cubicBezTo>
                  <a:cubicBezTo>
                    <a:pt x="16" y="10"/>
                    <a:pt x="17" y="7"/>
                    <a:pt x="18" y="4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0" name="Freeform 447">
              <a:extLst>
                <a:ext uri="{FF2B5EF4-FFF2-40B4-BE49-F238E27FC236}">
                  <a16:creationId xmlns:a16="http://schemas.microsoft.com/office/drawing/2014/main" id="{3C2EC7EB-9568-4D20-A46E-5EAD64A71F7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03" y="2551"/>
              <a:ext cx="27" cy="45"/>
            </a:xfrm>
            <a:custGeom>
              <a:avLst/>
              <a:gdLst>
                <a:gd name="T0" fmla="*/ 0 w 15"/>
                <a:gd name="T1" fmla="*/ 128 h 24"/>
                <a:gd name="T2" fmla="*/ 23 w 15"/>
                <a:gd name="T3" fmla="*/ 84 h 24"/>
                <a:gd name="T4" fmla="*/ 45 w 15"/>
                <a:gd name="T5" fmla="*/ 45 h 24"/>
                <a:gd name="T6" fmla="*/ 81 w 15"/>
                <a:gd name="T7" fmla="*/ 39 h 24"/>
                <a:gd name="T8" fmla="*/ 58 w 15"/>
                <a:gd name="T9" fmla="*/ 73 h 24"/>
                <a:gd name="T10" fmla="*/ 41 w 15"/>
                <a:gd name="T11" fmla="*/ 92 h 24"/>
                <a:gd name="T12" fmla="*/ 23 w 15"/>
                <a:gd name="T13" fmla="*/ 158 h 24"/>
                <a:gd name="T14" fmla="*/ 0 w 15"/>
                <a:gd name="T15" fmla="*/ 128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4">
                  <a:moveTo>
                    <a:pt x="0" y="19"/>
                  </a:moveTo>
                  <a:cubicBezTo>
                    <a:pt x="1" y="17"/>
                    <a:pt x="3" y="15"/>
                    <a:pt x="4" y="13"/>
                  </a:cubicBezTo>
                  <a:cubicBezTo>
                    <a:pt x="5" y="11"/>
                    <a:pt x="7" y="9"/>
                    <a:pt x="8" y="7"/>
                  </a:cubicBezTo>
                  <a:cubicBezTo>
                    <a:pt x="10" y="5"/>
                    <a:pt x="15" y="0"/>
                    <a:pt x="14" y="6"/>
                  </a:cubicBezTo>
                  <a:cubicBezTo>
                    <a:pt x="13" y="10"/>
                    <a:pt x="13" y="10"/>
                    <a:pt x="10" y="11"/>
                  </a:cubicBezTo>
                  <a:cubicBezTo>
                    <a:pt x="9" y="11"/>
                    <a:pt x="8" y="12"/>
                    <a:pt x="7" y="14"/>
                  </a:cubicBezTo>
                  <a:cubicBezTo>
                    <a:pt x="5" y="17"/>
                    <a:pt x="4" y="20"/>
                    <a:pt x="4" y="24"/>
                  </a:cubicBezTo>
                  <a:cubicBezTo>
                    <a:pt x="2" y="22"/>
                    <a:pt x="2" y="20"/>
                    <a:pt x="0" y="19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1" name="Freeform 448">
              <a:extLst>
                <a:ext uri="{FF2B5EF4-FFF2-40B4-BE49-F238E27FC236}">
                  <a16:creationId xmlns:a16="http://schemas.microsoft.com/office/drawing/2014/main" id="{634FA025-F5A3-43EF-B92E-56E0822FD8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37" y="2560"/>
              <a:ext cx="24" cy="48"/>
            </a:xfrm>
            <a:custGeom>
              <a:avLst/>
              <a:gdLst>
                <a:gd name="T0" fmla="*/ 68 w 13"/>
                <a:gd name="T1" fmla="*/ 0 h 25"/>
                <a:gd name="T2" fmla="*/ 7 w 13"/>
                <a:gd name="T3" fmla="*/ 129 h 25"/>
                <a:gd name="T4" fmla="*/ 31 w 13"/>
                <a:gd name="T5" fmla="*/ 148 h 25"/>
                <a:gd name="T6" fmla="*/ 44 w 13"/>
                <a:gd name="T7" fmla="*/ 115 h 25"/>
                <a:gd name="T8" fmla="*/ 52 w 13"/>
                <a:gd name="T9" fmla="*/ 77 h 25"/>
                <a:gd name="T10" fmla="*/ 81 w 13"/>
                <a:gd name="T11" fmla="*/ 15 h 25"/>
                <a:gd name="T12" fmla="*/ 76 w 13"/>
                <a:gd name="T13" fmla="*/ 23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5">
                  <a:moveTo>
                    <a:pt x="11" y="0"/>
                  </a:moveTo>
                  <a:cubicBezTo>
                    <a:pt x="7" y="5"/>
                    <a:pt x="3" y="12"/>
                    <a:pt x="1" y="18"/>
                  </a:cubicBezTo>
                  <a:cubicBezTo>
                    <a:pt x="0" y="22"/>
                    <a:pt x="2" y="25"/>
                    <a:pt x="5" y="21"/>
                  </a:cubicBezTo>
                  <a:cubicBezTo>
                    <a:pt x="6" y="20"/>
                    <a:pt x="7" y="18"/>
                    <a:pt x="7" y="16"/>
                  </a:cubicBezTo>
                  <a:cubicBezTo>
                    <a:pt x="7" y="14"/>
                    <a:pt x="6" y="13"/>
                    <a:pt x="8" y="11"/>
                  </a:cubicBezTo>
                  <a:cubicBezTo>
                    <a:pt x="9" y="7"/>
                    <a:pt x="13" y="6"/>
                    <a:pt x="13" y="2"/>
                  </a:cubicBezTo>
                  <a:cubicBezTo>
                    <a:pt x="13" y="2"/>
                    <a:pt x="13" y="2"/>
                    <a:pt x="12" y="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2" name="Freeform 449">
              <a:extLst>
                <a:ext uri="{FF2B5EF4-FFF2-40B4-BE49-F238E27FC236}">
                  <a16:creationId xmlns:a16="http://schemas.microsoft.com/office/drawing/2014/main" id="{89076DC1-BA1E-4EE1-B608-3AB85C43C7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0" y="2594"/>
              <a:ext cx="27" cy="44"/>
            </a:xfrm>
            <a:custGeom>
              <a:avLst/>
              <a:gdLst>
                <a:gd name="T0" fmla="*/ 81 w 15"/>
                <a:gd name="T1" fmla="*/ 15 h 23"/>
                <a:gd name="T2" fmla="*/ 72 w 15"/>
                <a:gd name="T3" fmla="*/ 36 h 23"/>
                <a:gd name="T4" fmla="*/ 65 w 15"/>
                <a:gd name="T5" fmla="*/ 55 h 23"/>
                <a:gd name="T6" fmla="*/ 41 w 15"/>
                <a:gd name="T7" fmla="*/ 113 h 23"/>
                <a:gd name="T8" fmla="*/ 29 w 15"/>
                <a:gd name="T9" fmla="*/ 132 h 23"/>
                <a:gd name="T10" fmla="*/ 23 w 15"/>
                <a:gd name="T11" fmla="*/ 153 h 23"/>
                <a:gd name="T12" fmla="*/ 0 w 15"/>
                <a:gd name="T13" fmla="*/ 124 h 23"/>
                <a:gd name="T14" fmla="*/ 16 w 15"/>
                <a:gd name="T15" fmla="*/ 124 h 23"/>
                <a:gd name="T16" fmla="*/ 29 w 15"/>
                <a:gd name="T17" fmla="*/ 105 h 23"/>
                <a:gd name="T18" fmla="*/ 41 w 15"/>
                <a:gd name="T19" fmla="*/ 84 h 23"/>
                <a:gd name="T20" fmla="*/ 58 w 15"/>
                <a:gd name="T21" fmla="*/ 36 h 23"/>
                <a:gd name="T22" fmla="*/ 88 w 15"/>
                <a:gd name="T23" fmla="*/ 8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23">
                  <a:moveTo>
                    <a:pt x="14" y="2"/>
                  </a:moveTo>
                  <a:cubicBezTo>
                    <a:pt x="15" y="3"/>
                    <a:pt x="13" y="4"/>
                    <a:pt x="12" y="5"/>
                  </a:cubicBezTo>
                  <a:cubicBezTo>
                    <a:pt x="11" y="6"/>
                    <a:pt x="11" y="7"/>
                    <a:pt x="11" y="8"/>
                  </a:cubicBezTo>
                  <a:cubicBezTo>
                    <a:pt x="10" y="12"/>
                    <a:pt x="9" y="14"/>
                    <a:pt x="7" y="16"/>
                  </a:cubicBezTo>
                  <a:cubicBezTo>
                    <a:pt x="6" y="17"/>
                    <a:pt x="5" y="18"/>
                    <a:pt x="5" y="19"/>
                  </a:cubicBezTo>
                  <a:cubicBezTo>
                    <a:pt x="5" y="20"/>
                    <a:pt x="4" y="21"/>
                    <a:pt x="4" y="22"/>
                  </a:cubicBezTo>
                  <a:cubicBezTo>
                    <a:pt x="3" y="23"/>
                    <a:pt x="0" y="20"/>
                    <a:pt x="0" y="18"/>
                  </a:cubicBezTo>
                  <a:cubicBezTo>
                    <a:pt x="0" y="17"/>
                    <a:pt x="2" y="19"/>
                    <a:pt x="3" y="18"/>
                  </a:cubicBezTo>
                  <a:cubicBezTo>
                    <a:pt x="4" y="18"/>
                    <a:pt x="4" y="16"/>
                    <a:pt x="5" y="15"/>
                  </a:cubicBezTo>
                  <a:cubicBezTo>
                    <a:pt x="6" y="14"/>
                    <a:pt x="7" y="13"/>
                    <a:pt x="7" y="12"/>
                  </a:cubicBezTo>
                  <a:cubicBezTo>
                    <a:pt x="9" y="10"/>
                    <a:pt x="9" y="8"/>
                    <a:pt x="10" y="5"/>
                  </a:cubicBezTo>
                  <a:cubicBezTo>
                    <a:pt x="11" y="4"/>
                    <a:pt x="13" y="0"/>
                    <a:pt x="15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3" name="Freeform 450">
              <a:extLst>
                <a:ext uri="{FF2B5EF4-FFF2-40B4-BE49-F238E27FC236}">
                  <a16:creationId xmlns:a16="http://schemas.microsoft.com/office/drawing/2014/main" id="{DECA714A-16FC-4047-90C3-F7FF967B4A9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77" y="2608"/>
              <a:ext cx="26" cy="53"/>
            </a:xfrm>
            <a:custGeom>
              <a:avLst/>
              <a:gdLst>
                <a:gd name="T0" fmla="*/ 57 w 15"/>
                <a:gd name="T1" fmla="*/ 0 h 28"/>
                <a:gd name="T2" fmla="*/ 21 w 15"/>
                <a:gd name="T3" fmla="*/ 97 h 28"/>
                <a:gd name="T4" fmla="*/ 5 w 15"/>
                <a:gd name="T5" fmla="*/ 157 h 28"/>
                <a:gd name="T6" fmla="*/ 9 w 15"/>
                <a:gd name="T7" fmla="*/ 184 h 28"/>
                <a:gd name="T8" fmla="*/ 36 w 15"/>
                <a:gd name="T9" fmla="*/ 83 h 28"/>
                <a:gd name="T10" fmla="*/ 62 w 15"/>
                <a:gd name="T11" fmla="*/ 32 h 28"/>
                <a:gd name="T12" fmla="*/ 62 w 15"/>
                <a:gd name="T13" fmla="*/ 8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8">
                  <a:moveTo>
                    <a:pt x="11" y="0"/>
                  </a:moveTo>
                  <a:cubicBezTo>
                    <a:pt x="9" y="5"/>
                    <a:pt x="5" y="8"/>
                    <a:pt x="4" y="14"/>
                  </a:cubicBezTo>
                  <a:cubicBezTo>
                    <a:pt x="3" y="18"/>
                    <a:pt x="3" y="20"/>
                    <a:pt x="1" y="23"/>
                  </a:cubicBezTo>
                  <a:cubicBezTo>
                    <a:pt x="0" y="24"/>
                    <a:pt x="0" y="27"/>
                    <a:pt x="2" y="27"/>
                  </a:cubicBezTo>
                  <a:cubicBezTo>
                    <a:pt x="5" y="28"/>
                    <a:pt x="7" y="15"/>
                    <a:pt x="7" y="12"/>
                  </a:cubicBezTo>
                  <a:cubicBezTo>
                    <a:pt x="8" y="9"/>
                    <a:pt x="9" y="7"/>
                    <a:pt x="12" y="5"/>
                  </a:cubicBezTo>
                  <a:cubicBezTo>
                    <a:pt x="14" y="3"/>
                    <a:pt x="15" y="2"/>
                    <a:pt x="12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4" name="Freeform 451">
              <a:extLst>
                <a:ext uri="{FF2B5EF4-FFF2-40B4-BE49-F238E27FC236}">
                  <a16:creationId xmlns:a16="http://schemas.microsoft.com/office/drawing/2014/main" id="{C540E594-3ECD-4744-AF2A-45ED244D6F5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93" y="2627"/>
              <a:ext cx="18" cy="38"/>
            </a:xfrm>
            <a:custGeom>
              <a:avLst/>
              <a:gdLst>
                <a:gd name="T0" fmla="*/ 0 w 10"/>
                <a:gd name="T1" fmla="*/ 137 h 20"/>
                <a:gd name="T2" fmla="*/ 45 w 10"/>
                <a:gd name="T3" fmla="*/ 29 h 20"/>
                <a:gd name="T4" fmla="*/ 23 w 10"/>
                <a:gd name="T5" fmla="*/ 68 h 20"/>
                <a:gd name="T6" fmla="*/ 7 w 10"/>
                <a:gd name="T7" fmla="*/ 13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0" y="20"/>
                  </a:moveTo>
                  <a:cubicBezTo>
                    <a:pt x="0" y="18"/>
                    <a:pt x="4" y="0"/>
                    <a:pt x="8" y="4"/>
                  </a:cubicBezTo>
                  <a:cubicBezTo>
                    <a:pt x="10" y="7"/>
                    <a:pt x="5" y="9"/>
                    <a:pt x="4" y="10"/>
                  </a:cubicBezTo>
                  <a:cubicBezTo>
                    <a:pt x="3" y="12"/>
                    <a:pt x="1" y="18"/>
                    <a:pt x="1" y="2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5" name="Freeform 452">
              <a:extLst>
                <a:ext uri="{FF2B5EF4-FFF2-40B4-BE49-F238E27FC236}">
                  <a16:creationId xmlns:a16="http://schemas.microsoft.com/office/drawing/2014/main" id="{58639A19-FD74-48C6-8623-5748E79322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21" y="2648"/>
              <a:ext cx="13" cy="36"/>
            </a:xfrm>
            <a:custGeom>
              <a:avLst/>
              <a:gdLst>
                <a:gd name="T0" fmla="*/ 20 w 7"/>
                <a:gd name="T1" fmla="*/ 8 h 19"/>
                <a:gd name="T2" fmla="*/ 7 w 7"/>
                <a:gd name="T3" fmla="*/ 83 h 19"/>
                <a:gd name="T4" fmla="*/ 24 w 7"/>
                <a:gd name="T5" fmla="*/ 108 h 19"/>
                <a:gd name="T6" fmla="*/ 45 w 7"/>
                <a:gd name="T7" fmla="*/ 15 h 19"/>
                <a:gd name="T8" fmla="*/ 24 w 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9">
                  <a:moveTo>
                    <a:pt x="3" y="1"/>
                  </a:moveTo>
                  <a:cubicBezTo>
                    <a:pt x="2" y="4"/>
                    <a:pt x="1" y="8"/>
                    <a:pt x="1" y="12"/>
                  </a:cubicBezTo>
                  <a:cubicBezTo>
                    <a:pt x="0" y="14"/>
                    <a:pt x="1" y="19"/>
                    <a:pt x="4" y="16"/>
                  </a:cubicBezTo>
                  <a:cubicBezTo>
                    <a:pt x="1" y="11"/>
                    <a:pt x="5" y="6"/>
                    <a:pt x="7" y="2"/>
                  </a:cubicBezTo>
                  <a:cubicBezTo>
                    <a:pt x="6" y="1"/>
                    <a:pt x="5" y="1"/>
                    <a:pt x="4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6" name="Freeform 453">
              <a:extLst>
                <a:ext uri="{FF2B5EF4-FFF2-40B4-BE49-F238E27FC236}">
                  <a16:creationId xmlns:a16="http://schemas.microsoft.com/office/drawing/2014/main" id="{2404810A-A357-4EA0-B2FE-1415BB02B0D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7" y="2511"/>
              <a:ext cx="18" cy="34"/>
            </a:xfrm>
            <a:custGeom>
              <a:avLst/>
              <a:gdLst>
                <a:gd name="T0" fmla="*/ 58 w 10"/>
                <a:gd name="T1" fmla="*/ 0 h 18"/>
                <a:gd name="T2" fmla="*/ 36 w 10"/>
                <a:gd name="T3" fmla="*/ 47 h 18"/>
                <a:gd name="T4" fmla="*/ 29 w 10"/>
                <a:gd name="T5" fmla="*/ 76 h 18"/>
                <a:gd name="T6" fmla="*/ 41 w 10"/>
                <a:gd name="T7" fmla="*/ 93 h 18"/>
                <a:gd name="T8" fmla="*/ 16 w 10"/>
                <a:gd name="T9" fmla="*/ 81 h 18"/>
                <a:gd name="T10" fmla="*/ 7 w 10"/>
                <a:gd name="T11" fmla="*/ 40 h 18"/>
                <a:gd name="T12" fmla="*/ 52 w 10"/>
                <a:gd name="T13" fmla="*/ 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8" y="0"/>
                    <a:pt x="6" y="4"/>
                    <a:pt x="6" y="7"/>
                  </a:cubicBezTo>
                  <a:cubicBezTo>
                    <a:pt x="6" y="8"/>
                    <a:pt x="5" y="10"/>
                    <a:pt x="5" y="11"/>
                  </a:cubicBezTo>
                  <a:cubicBezTo>
                    <a:pt x="6" y="12"/>
                    <a:pt x="7" y="13"/>
                    <a:pt x="7" y="14"/>
                  </a:cubicBezTo>
                  <a:cubicBezTo>
                    <a:pt x="7" y="18"/>
                    <a:pt x="4" y="13"/>
                    <a:pt x="3" y="12"/>
                  </a:cubicBezTo>
                  <a:cubicBezTo>
                    <a:pt x="2" y="11"/>
                    <a:pt x="0" y="8"/>
                    <a:pt x="1" y="6"/>
                  </a:cubicBezTo>
                  <a:cubicBezTo>
                    <a:pt x="5" y="9"/>
                    <a:pt x="6" y="2"/>
                    <a:pt x="9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7" name="Freeform 454">
              <a:extLst>
                <a:ext uri="{FF2B5EF4-FFF2-40B4-BE49-F238E27FC236}">
                  <a16:creationId xmlns:a16="http://schemas.microsoft.com/office/drawing/2014/main" id="{22152B58-7FFC-45CE-8516-E772E4402C5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98" y="2505"/>
              <a:ext cx="27" cy="25"/>
            </a:xfrm>
            <a:custGeom>
              <a:avLst/>
              <a:gdLst>
                <a:gd name="T0" fmla="*/ 0 w 15"/>
                <a:gd name="T1" fmla="*/ 92 h 13"/>
                <a:gd name="T2" fmla="*/ 23 w 15"/>
                <a:gd name="T3" fmla="*/ 56 h 13"/>
                <a:gd name="T4" fmla="*/ 52 w 15"/>
                <a:gd name="T5" fmla="*/ 15 h 13"/>
                <a:gd name="T6" fmla="*/ 88 w 15"/>
                <a:gd name="T7" fmla="*/ 48 h 13"/>
                <a:gd name="T8" fmla="*/ 45 w 15"/>
                <a:gd name="T9" fmla="*/ 48 h 13"/>
                <a:gd name="T10" fmla="*/ 7 w 15"/>
                <a:gd name="T11" fmla="*/ 85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cubicBezTo>
                    <a:pt x="1" y="11"/>
                    <a:pt x="3" y="9"/>
                    <a:pt x="4" y="8"/>
                  </a:cubicBezTo>
                  <a:cubicBezTo>
                    <a:pt x="6" y="6"/>
                    <a:pt x="7" y="3"/>
                    <a:pt x="9" y="2"/>
                  </a:cubicBezTo>
                  <a:cubicBezTo>
                    <a:pt x="12" y="0"/>
                    <a:pt x="14" y="3"/>
                    <a:pt x="15" y="7"/>
                  </a:cubicBezTo>
                  <a:cubicBezTo>
                    <a:pt x="12" y="5"/>
                    <a:pt x="11" y="4"/>
                    <a:pt x="8" y="7"/>
                  </a:cubicBezTo>
                  <a:cubicBezTo>
                    <a:pt x="5" y="9"/>
                    <a:pt x="4" y="11"/>
                    <a:pt x="1" y="1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8" name="Freeform 455">
              <a:extLst>
                <a:ext uri="{FF2B5EF4-FFF2-40B4-BE49-F238E27FC236}">
                  <a16:creationId xmlns:a16="http://schemas.microsoft.com/office/drawing/2014/main" id="{51D03BE7-F997-4B2C-9189-0BDC688A06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95" y="2526"/>
              <a:ext cx="39" cy="49"/>
            </a:xfrm>
            <a:custGeom>
              <a:avLst/>
              <a:gdLst>
                <a:gd name="T0" fmla="*/ 0 w 22"/>
                <a:gd name="T1" fmla="*/ 173 h 26"/>
                <a:gd name="T2" fmla="*/ 62 w 22"/>
                <a:gd name="T3" fmla="*/ 81 h 26"/>
                <a:gd name="T4" fmla="*/ 89 w 22"/>
                <a:gd name="T5" fmla="*/ 47 h 26"/>
                <a:gd name="T6" fmla="*/ 106 w 22"/>
                <a:gd name="T7" fmla="*/ 0 h 26"/>
                <a:gd name="T8" fmla="*/ 117 w 22"/>
                <a:gd name="T9" fmla="*/ 40 h 26"/>
                <a:gd name="T10" fmla="*/ 89 w 22"/>
                <a:gd name="T11" fmla="*/ 68 h 26"/>
                <a:gd name="T12" fmla="*/ 50 w 22"/>
                <a:gd name="T13" fmla="*/ 113 h 26"/>
                <a:gd name="T14" fmla="*/ 16 w 22"/>
                <a:gd name="T15" fmla="*/ 153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26">
                  <a:moveTo>
                    <a:pt x="0" y="26"/>
                  </a:moveTo>
                  <a:cubicBezTo>
                    <a:pt x="3" y="21"/>
                    <a:pt x="6" y="16"/>
                    <a:pt x="11" y="12"/>
                  </a:cubicBezTo>
                  <a:cubicBezTo>
                    <a:pt x="13" y="10"/>
                    <a:pt x="14" y="9"/>
                    <a:pt x="16" y="7"/>
                  </a:cubicBezTo>
                  <a:cubicBezTo>
                    <a:pt x="18" y="5"/>
                    <a:pt x="18" y="3"/>
                    <a:pt x="19" y="0"/>
                  </a:cubicBezTo>
                  <a:cubicBezTo>
                    <a:pt x="21" y="1"/>
                    <a:pt x="22" y="4"/>
                    <a:pt x="21" y="6"/>
                  </a:cubicBezTo>
                  <a:cubicBezTo>
                    <a:pt x="20" y="9"/>
                    <a:pt x="18" y="8"/>
                    <a:pt x="16" y="10"/>
                  </a:cubicBezTo>
                  <a:cubicBezTo>
                    <a:pt x="13" y="12"/>
                    <a:pt x="12" y="15"/>
                    <a:pt x="9" y="17"/>
                  </a:cubicBezTo>
                  <a:cubicBezTo>
                    <a:pt x="7" y="18"/>
                    <a:pt x="4" y="20"/>
                    <a:pt x="3" y="2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9" name="Freeform 456">
              <a:extLst>
                <a:ext uri="{FF2B5EF4-FFF2-40B4-BE49-F238E27FC236}">
                  <a16:creationId xmlns:a16="http://schemas.microsoft.com/office/drawing/2014/main" id="{1C0532D2-87C7-4D25-AE9F-1BB826AF8F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18" y="2554"/>
              <a:ext cx="21" cy="56"/>
            </a:xfrm>
            <a:custGeom>
              <a:avLst/>
              <a:gdLst>
                <a:gd name="T0" fmla="*/ 49 w 12"/>
                <a:gd name="T1" fmla="*/ 0 h 29"/>
                <a:gd name="T2" fmla="*/ 12 w 12"/>
                <a:gd name="T3" fmla="*/ 137 h 29"/>
                <a:gd name="T4" fmla="*/ 12 w 12"/>
                <a:gd name="T5" fmla="*/ 180 h 29"/>
                <a:gd name="T6" fmla="*/ 37 w 12"/>
                <a:gd name="T7" fmla="*/ 193 h 29"/>
                <a:gd name="T8" fmla="*/ 28 w 12"/>
                <a:gd name="T9" fmla="*/ 145 h 29"/>
                <a:gd name="T10" fmla="*/ 37 w 12"/>
                <a:gd name="T11" fmla="*/ 100 h 29"/>
                <a:gd name="T12" fmla="*/ 58 w 12"/>
                <a:gd name="T13" fmla="*/ 52 h 29"/>
                <a:gd name="T14" fmla="*/ 56 w 12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9">
                  <a:moveTo>
                    <a:pt x="9" y="0"/>
                  </a:moveTo>
                  <a:cubicBezTo>
                    <a:pt x="12" y="3"/>
                    <a:pt x="4" y="16"/>
                    <a:pt x="2" y="19"/>
                  </a:cubicBezTo>
                  <a:cubicBezTo>
                    <a:pt x="0" y="22"/>
                    <a:pt x="0" y="23"/>
                    <a:pt x="2" y="25"/>
                  </a:cubicBezTo>
                  <a:cubicBezTo>
                    <a:pt x="3" y="26"/>
                    <a:pt x="6" y="29"/>
                    <a:pt x="7" y="27"/>
                  </a:cubicBezTo>
                  <a:cubicBezTo>
                    <a:pt x="7" y="26"/>
                    <a:pt x="5" y="22"/>
                    <a:pt x="5" y="20"/>
                  </a:cubicBezTo>
                  <a:cubicBezTo>
                    <a:pt x="5" y="18"/>
                    <a:pt x="6" y="16"/>
                    <a:pt x="7" y="14"/>
                  </a:cubicBezTo>
                  <a:cubicBezTo>
                    <a:pt x="8" y="11"/>
                    <a:pt x="10" y="9"/>
                    <a:pt x="11" y="7"/>
                  </a:cubicBezTo>
                  <a:cubicBezTo>
                    <a:pt x="11" y="4"/>
                    <a:pt x="10" y="2"/>
                    <a:pt x="1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0" name="Freeform 457">
              <a:extLst>
                <a:ext uri="{FF2B5EF4-FFF2-40B4-BE49-F238E27FC236}">
                  <a16:creationId xmlns:a16="http://schemas.microsoft.com/office/drawing/2014/main" id="{2338434C-A10B-42A6-A874-42D8CAEDA9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37" y="2585"/>
              <a:ext cx="36" cy="38"/>
            </a:xfrm>
            <a:custGeom>
              <a:avLst/>
              <a:gdLst>
                <a:gd name="T0" fmla="*/ 0 w 20"/>
                <a:gd name="T1" fmla="*/ 105 h 20"/>
                <a:gd name="T2" fmla="*/ 74 w 20"/>
                <a:gd name="T3" fmla="*/ 55 h 20"/>
                <a:gd name="T4" fmla="*/ 117 w 20"/>
                <a:gd name="T5" fmla="*/ 8 h 20"/>
                <a:gd name="T6" fmla="*/ 52 w 20"/>
                <a:gd name="T7" fmla="*/ 105 h 20"/>
                <a:gd name="T8" fmla="*/ 0 w 20"/>
                <a:gd name="T9" fmla="*/ 10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0" y="15"/>
                  </a:moveTo>
                  <a:cubicBezTo>
                    <a:pt x="5" y="16"/>
                    <a:pt x="10" y="11"/>
                    <a:pt x="13" y="8"/>
                  </a:cubicBezTo>
                  <a:cubicBezTo>
                    <a:pt x="15" y="6"/>
                    <a:pt x="18" y="0"/>
                    <a:pt x="20" y="1"/>
                  </a:cubicBezTo>
                  <a:cubicBezTo>
                    <a:pt x="17" y="6"/>
                    <a:pt x="13" y="10"/>
                    <a:pt x="9" y="15"/>
                  </a:cubicBezTo>
                  <a:cubicBezTo>
                    <a:pt x="8" y="17"/>
                    <a:pt x="0" y="20"/>
                    <a:pt x="0" y="1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1" name="Freeform 458">
              <a:extLst>
                <a:ext uri="{FF2B5EF4-FFF2-40B4-BE49-F238E27FC236}">
                  <a16:creationId xmlns:a16="http://schemas.microsoft.com/office/drawing/2014/main" id="{DBAE7441-395D-404A-818C-951084EF31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62" y="2600"/>
              <a:ext cx="22" cy="52"/>
            </a:xfrm>
            <a:custGeom>
              <a:avLst/>
              <a:gdLst>
                <a:gd name="T0" fmla="*/ 68 w 12"/>
                <a:gd name="T1" fmla="*/ 0 h 27"/>
                <a:gd name="T2" fmla="*/ 37 w 12"/>
                <a:gd name="T3" fmla="*/ 92 h 27"/>
                <a:gd name="T4" fmla="*/ 0 w 12"/>
                <a:gd name="T5" fmla="*/ 171 h 27"/>
                <a:gd name="T6" fmla="*/ 31 w 12"/>
                <a:gd name="T7" fmla="*/ 164 h 27"/>
                <a:gd name="T8" fmla="*/ 31 w 12"/>
                <a:gd name="T9" fmla="*/ 129 h 27"/>
                <a:gd name="T10" fmla="*/ 51 w 12"/>
                <a:gd name="T11" fmla="*/ 9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7">
                  <a:moveTo>
                    <a:pt x="11" y="0"/>
                  </a:moveTo>
                  <a:cubicBezTo>
                    <a:pt x="12" y="4"/>
                    <a:pt x="8" y="10"/>
                    <a:pt x="6" y="13"/>
                  </a:cubicBezTo>
                  <a:cubicBezTo>
                    <a:pt x="5" y="15"/>
                    <a:pt x="0" y="21"/>
                    <a:pt x="0" y="24"/>
                  </a:cubicBezTo>
                  <a:cubicBezTo>
                    <a:pt x="0" y="27"/>
                    <a:pt x="4" y="25"/>
                    <a:pt x="5" y="23"/>
                  </a:cubicBezTo>
                  <a:cubicBezTo>
                    <a:pt x="6" y="22"/>
                    <a:pt x="5" y="20"/>
                    <a:pt x="5" y="18"/>
                  </a:cubicBezTo>
                  <a:cubicBezTo>
                    <a:pt x="6" y="16"/>
                    <a:pt x="7" y="15"/>
                    <a:pt x="8" y="1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2" name="Freeform 459">
              <a:extLst>
                <a:ext uri="{FF2B5EF4-FFF2-40B4-BE49-F238E27FC236}">
                  <a16:creationId xmlns:a16="http://schemas.microsoft.com/office/drawing/2014/main" id="{E51AD7C0-9B6D-4F45-ACA9-70EC67ADDB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82" y="2676"/>
              <a:ext cx="16" cy="38"/>
            </a:xfrm>
            <a:custGeom>
              <a:avLst/>
              <a:gdLst>
                <a:gd name="T0" fmla="*/ 44 w 9"/>
                <a:gd name="T1" fmla="*/ 36 h 20"/>
                <a:gd name="T2" fmla="*/ 37 w 9"/>
                <a:gd name="T3" fmla="*/ 108 h 20"/>
                <a:gd name="T4" fmla="*/ 0 w 9"/>
                <a:gd name="T5" fmla="*/ 116 h 20"/>
                <a:gd name="T6" fmla="*/ 21 w 9"/>
                <a:gd name="T7" fmla="*/ 108 h 20"/>
                <a:gd name="T8" fmla="*/ 36 w 9"/>
                <a:gd name="T9" fmla="*/ 68 h 20"/>
                <a:gd name="T10" fmla="*/ 36 w 9"/>
                <a:gd name="T11" fmla="*/ 8 h 20"/>
                <a:gd name="T12" fmla="*/ 44 w 9"/>
                <a:gd name="T13" fmla="*/ 2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0">
                  <a:moveTo>
                    <a:pt x="8" y="5"/>
                  </a:moveTo>
                  <a:cubicBezTo>
                    <a:pt x="8" y="8"/>
                    <a:pt x="8" y="13"/>
                    <a:pt x="7" y="16"/>
                  </a:cubicBezTo>
                  <a:cubicBezTo>
                    <a:pt x="6" y="20"/>
                    <a:pt x="2" y="20"/>
                    <a:pt x="0" y="17"/>
                  </a:cubicBezTo>
                  <a:cubicBezTo>
                    <a:pt x="0" y="16"/>
                    <a:pt x="3" y="17"/>
                    <a:pt x="4" y="16"/>
                  </a:cubicBezTo>
                  <a:cubicBezTo>
                    <a:pt x="6" y="14"/>
                    <a:pt x="6" y="12"/>
                    <a:pt x="6" y="10"/>
                  </a:cubicBezTo>
                  <a:cubicBezTo>
                    <a:pt x="6" y="8"/>
                    <a:pt x="8" y="3"/>
                    <a:pt x="6" y="1"/>
                  </a:cubicBezTo>
                  <a:cubicBezTo>
                    <a:pt x="8" y="0"/>
                    <a:pt x="9" y="1"/>
                    <a:pt x="8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3" name="Freeform 460">
              <a:extLst>
                <a:ext uri="{FF2B5EF4-FFF2-40B4-BE49-F238E27FC236}">
                  <a16:creationId xmlns:a16="http://schemas.microsoft.com/office/drawing/2014/main" id="{16905A1E-CA02-46D7-925C-65266EECB6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96" y="2716"/>
              <a:ext cx="29" cy="14"/>
            </a:xfrm>
            <a:custGeom>
              <a:avLst/>
              <a:gdLst>
                <a:gd name="T0" fmla="*/ 29 w 16"/>
                <a:gd name="T1" fmla="*/ 0 h 7"/>
                <a:gd name="T2" fmla="*/ 53 w 16"/>
                <a:gd name="T3" fmla="*/ 24 h 7"/>
                <a:gd name="T4" fmla="*/ 89 w 16"/>
                <a:gd name="T5" fmla="*/ 0 h 7"/>
                <a:gd name="T6" fmla="*/ 89 w 16"/>
                <a:gd name="T7" fmla="*/ 32 h 7"/>
                <a:gd name="T8" fmla="*/ 53 w 16"/>
                <a:gd name="T9" fmla="*/ 48 h 7"/>
                <a:gd name="T10" fmla="*/ 29 w 16"/>
                <a:gd name="T11" fmla="*/ 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">
                  <a:moveTo>
                    <a:pt x="5" y="0"/>
                  </a:moveTo>
                  <a:cubicBezTo>
                    <a:pt x="5" y="3"/>
                    <a:pt x="6" y="3"/>
                    <a:pt x="9" y="3"/>
                  </a:cubicBezTo>
                  <a:cubicBezTo>
                    <a:pt x="12" y="4"/>
                    <a:pt x="12" y="2"/>
                    <a:pt x="15" y="0"/>
                  </a:cubicBezTo>
                  <a:cubicBezTo>
                    <a:pt x="16" y="1"/>
                    <a:pt x="16" y="3"/>
                    <a:pt x="15" y="4"/>
                  </a:cubicBezTo>
                  <a:cubicBezTo>
                    <a:pt x="13" y="7"/>
                    <a:pt x="12" y="7"/>
                    <a:pt x="9" y="6"/>
                  </a:cubicBezTo>
                  <a:cubicBezTo>
                    <a:pt x="6" y="6"/>
                    <a:pt x="0" y="6"/>
                    <a:pt x="5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4" name="Freeform 461">
              <a:extLst>
                <a:ext uri="{FF2B5EF4-FFF2-40B4-BE49-F238E27FC236}">
                  <a16:creationId xmlns:a16="http://schemas.microsoft.com/office/drawing/2014/main" id="{EF737322-DB3C-4324-A90C-D7DC796FEF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09" y="2684"/>
              <a:ext cx="10" cy="28"/>
            </a:xfrm>
            <a:custGeom>
              <a:avLst/>
              <a:gdLst>
                <a:gd name="T0" fmla="*/ 0 w 6"/>
                <a:gd name="T1" fmla="*/ 0 h 15"/>
                <a:gd name="T2" fmla="*/ 8 w 6"/>
                <a:gd name="T3" fmla="*/ 77 h 15"/>
                <a:gd name="T4" fmla="*/ 20 w 6"/>
                <a:gd name="T5" fmla="*/ 91 h 15"/>
                <a:gd name="T6" fmla="*/ 22 w 6"/>
                <a:gd name="T7" fmla="*/ 52 h 15"/>
                <a:gd name="T8" fmla="*/ 8 w 6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2" y="4"/>
                    <a:pt x="0" y="8"/>
                    <a:pt x="2" y="12"/>
                  </a:cubicBezTo>
                  <a:cubicBezTo>
                    <a:pt x="2" y="14"/>
                    <a:pt x="2" y="15"/>
                    <a:pt x="4" y="14"/>
                  </a:cubicBezTo>
                  <a:cubicBezTo>
                    <a:pt x="5" y="14"/>
                    <a:pt x="6" y="10"/>
                    <a:pt x="5" y="8"/>
                  </a:cubicBezTo>
                  <a:cubicBezTo>
                    <a:pt x="3" y="11"/>
                    <a:pt x="2" y="6"/>
                    <a:pt x="2" y="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5" name="Freeform 462">
              <a:extLst>
                <a:ext uri="{FF2B5EF4-FFF2-40B4-BE49-F238E27FC236}">
                  <a16:creationId xmlns:a16="http://schemas.microsoft.com/office/drawing/2014/main" id="{6B7AD478-0FEB-4200-8AA3-17714089CCF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64" y="2671"/>
              <a:ext cx="14" cy="36"/>
            </a:xfrm>
            <a:custGeom>
              <a:avLst/>
              <a:gdLst>
                <a:gd name="T0" fmla="*/ 28 w 8"/>
                <a:gd name="T1" fmla="*/ 0 h 19"/>
                <a:gd name="T2" fmla="*/ 12 w 8"/>
                <a:gd name="T3" fmla="*/ 61 h 19"/>
                <a:gd name="T4" fmla="*/ 7 w 8"/>
                <a:gd name="T5" fmla="*/ 108 h 19"/>
                <a:gd name="T6" fmla="*/ 44 w 8"/>
                <a:gd name="T7" fmla="*/ 100 h 19"/>
                <a:gd name="T8" fmla="*/ 21 w 8"/>
                <a:gd name="T9" fmla="*/ 83 h 19"/>
                <a:gd name="T10" fmla="*/ 21 w 8"/>
                <a:gd name="T11" fmla="*/ 1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9">
                  <a:moveTo>
                    <a:pt x="5" y="0"/>
                  </a:moveTo>
                  <a:cubicBezTo>
                    <a:pt x="4" y="3"/>
                    <a:pt x="3" y="6"/>
                    <a:pt x="2" y="9"/>
                  </a:cubicBezTo>
                  <a:cubicBezTo>
                    <a:pt x="2" y="10"/>
                    <a:pt x="0" y="15"/>
                    <a:pt x="1" y="16"/>
                  </a:cubicBezTo>
                  <a:cubicBezTo>
                    <a:pt x="2" y="19"/>
                    <a:pt x="8" y="18"/>
                    <a:pt x="8" y="15"/>
                  </a:cubicBezTo>
                  <a:cubicBezTo>
                    <a:pt x="5" y="14"/>
                    <a:pt x="3" y="15"/>
                    <a:pt x="4" y="12"/>
                  </a:cubicBezTo>
                  <a:cubicBezTo>
                    <a:pt x="4" y="8"/>
                    <a:pt x="4" y="5"/>
                    <a:pt x="4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6" name="Freeform 463">
              <a:extLst>
                <a:ext uri="{FF2B5EF4-FFF2-40B4-BE49-F238E27FC236}">
                  <a16:creationId xmlns:a16="http://schemas.microsoft.com/office/drawing/2014/main" id="{66F4ACDD-A38F-4E72-8FEF-BEB4C6C62D3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32" y="2659"/>
              <a:ext cx="20" cy="31"/>
            </a:xfrm>
            <a:custGeom>
              <a:avLst/>
              <a:gdLst>
                <a:gd name="T0" fmla="*/ 7 w 11"/>
                <a:gd name="T1" fmla="*/ 109 h 16"/>
                <a:gd name="T2" fmla="*/ 36 w 11"/>
                <a:gd name="T3" fmla="*/ 87 h 16"/>
                <a:gd name="T4" fmla="*/ 53 w 11"/>
                <a:gd name="T5" fmla="*/ 37 h 16"/>
                <a:gd name="T6" fmla="*/ 65 w 11"/>
                <a:gd name="T7" fmla="*/ 16 h 16"/>
                <a:gd name="T8" fmla="*/ 36 w 11"/>
                <a:gd name="T9" fmla="*/ 45 h 16"/>
                <a:gd name="T10" fmla="*/ 0 w 11"/>
                <a:gd name="T11" fmla="*/ 8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1" y="15"/>
                  </a:moveTo>
                  <a:cubicBezTo>
                    <a:pt x="5" y="15"/>
                    <a:pt x="5" y="16"/>
                    <a:pt x="6" y="12"/>
                  </a:cubicBezTo>
                  <a:cubicBezTo>
                    <a:pt x="7" y="10"/>
                    <a:pt x="8" y="7"/>
                    <a:pt x="9" y="5"/>
                  </a:cubicBezTo>
                  <a:cubicBezTo>
                    <a:pt x="10" y="4"/>
                    <a:pt x="11" y="3"/>
                    <a:pt x="11" y="2"/>
                  </a:cubicBezTo>
                  <a:cubicBezTo>
                    <a:pt x="7" y="0"/>
                    <a:pt x="7" y="3"/>
                    <a:pt x="6" y="6"/>
                  </a:cubicBezTo>
                  <a:cubicBezTo>
                    <a:pt x="6" y="9"/>
                    <a:pt x="3" y="12"/>
                    <a:pt x="0" y="1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7" name="Freeform 464">
              <a:extLst>
                <a:ext uri="{FF2B5EF4-FFF2-40B4-BE49-F238E27FC236}">
                  <a16:creationId xmlns:a16="http://schemas.microsoft.com/office/drawing/2014/main" id="{57826E5E-EE23-4B9A-814A-E19F45AC97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55" y="2661"/>
              <a:ext cx="14" cy="21"/>
            </a:xfrm>
            <a:custGeom>
              <a:avLst/>
              <a:gdLst>
                <a:gd name="T0" fmla="*/ 7 w 8"/>
                <a:gd name="T1" fmla="*/ 76 h 11"/>
                <a:gd name="T2" fmla="*/ 12 w 8"/>
                <a:gd name="T3" fmla="*/ 0 h 11"/>
                <a:gd name="T4" fmla="*/ 7 w 8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8"/>
                    <a:pt x="8" y="3"/>
                    <a:pt x="2" y="0"/>
                  </a:cubicBezTo>
                  <a:cubicBezTo>
                    <a:pt x="1" y="2"/>
                    <a:pt x="1" y="5"/>
                    <a:pt x="1" y="8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8" name="Freeform 465">
              <a:extLst>
                <a:ext uri="{FF2B5EF4-FFF2-40B4-BE49-F238E27FC236}">
                  <a16:creationId xmlns:a16="http://schemas.microsoft.com/office/drawing/2014/main" id="{957BDABE-7888-467B-95B2-BD382CE29A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07" y="2691"/>
              <a:ext cx="14" cy="27"/>
            </a:xfrm>
            <a:custGeom>
              <a:avLst/>
              <a:gdLst>
                <a:gd name="T0" fmla="*/ 7 w 8"/>
                <a:gd name="T1" fmla="*/ 0 h 14"/>
                <a:gd name="T2" fmla="*/ 16 w 8"/>
                <a:gd name="T3" fmla="*/ 79 h 14"/>
                <a:gd name="T4" fmla="*/ 44 w 8"/>
                <a:gd name="T5" fmla="*/ 1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1" y="0"/>
                  </a:moveTo>
                  <a:cubicBezTo>
                    <a:pt x="2" y="3"/>
                    <a:pt x="0" y="9"/>
                    <a:pt x="3" y="11"/>
                  </a:cubicBezTo>
                  <a:cubicBezTo>
                    <a:pt x="7" y="14"/>
                    <a:pt x="8" y="5"/>
                    <a:pt x="8" y="2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9" name="Freeform 466">
              <a:extLst>
                <a:ext uri="{FF2B5EF4-FFF2-40B4-BE49-F238E27FC236}">
                  <a16:creationId xmlns:a16="http://schemas.microsoft.com/office/drawing/2014/main" id="{41AF2D5C-53A2-4A81-93FB-7C7CDE8C35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98" y="2678"/>
              <a:ext cx="5" cy="34"/>
            </a:xfrm>
            <a:custGeom>
              <a:avLst/>
              <a:gdLst>
                <a:gd name="T0" fmla="*/ 8 w 3"/>
                <a:gd name="T1" fmla="*/ 0 h 18"/>
                <a:gd name="T2" fmla="*/ 0 w 3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2" y="0"/>
                  </a:moveTo>
                  <a:cubicBezTo>
                    <a:pt x="3" y="6"/>
                    <a:pt x="0" y="12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0" name="Freeform 467">
              <a:extLst>
                <a:ext uri="{FF2B5EF4-FFF2-40B4-BE49-F238E27FC236}">
                  <a16:creationId xmlns:a16="http://schemas.microsoft.com/office/drawing/2014/main" id="{57B72EE9-53A4-4A1E-B73F-2A0979FC5DF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16" y="2646"/>
              <a:ext cx="20" cy="47"/>
            </a:xfrm>
            <a:custGeom>
              <a:avLst/>
              <a:gdLst>
                <a:gd name="T0" fmla="*/ 29 w 11"/>
                <a:gd name="T1" fmla="*/ 0 h 25"/>
                <a:gd name="T2" fmla="*/ 16 w 11"/>
                <a:gd name="T3" fmla="*/ 128 h 25"/>
                <a:gd name="T4" fmla="*/ 65 w 11"/>
                <a:gd name="T5" fmla="*/ 4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5" y="0"/>
                  </a:moveTo>
                  <a:cubicBezTo>
                    <a:pt x="4" y="5"/>
                    <a:pt x="0" y="15"/>
                    <a:pt x="3" y="19"/>
                  </a:cubicBezTo>
                  <a:cubicBezTo>
                    <a:pt x="8" y="25"/>
                    <a:pt x="10" y="9"/>
                    <a:pt x="11" y="7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1" name="Freeform 468">
              <a:extLst>
                <a:ext uri="{FF2B5EF4-FFF2-40B4-BE49-F238E27FC236}">
                  <a16:creationId xmlns:a16="http://schemas.microsoft.com/office/drawing/2014/main" id="{541A9FF5-FDF7-461D-9C48-66AF85C1A6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94" y="2629"/>
              <a:ext cx="20" cy="24"/>
            </a:xfrm>
            <a:custGeom>
              <a:avLst/>
              <a:gdLst>
                <a:gd name="T0" fmla="*/ 0 w 11"/>
                <a:gd name="T1" fmla="*/ 57 h 13"/>
                <a:gd name="T2" fmla="*/ 36 w 11"/>
                <a:gd name="T3" fmla="*/ 0 h 13"/>
                <a:gd name="T4" fmla="*/ 36 w 11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9"/>
                  </a:moveTo>
                  <a:cubicBezTo>
                    <a:pt x="0" y="7"/>
                    <a:pt x="3" y="0"/>
                    <a:pt x="6" y="0"/>
                  </a:cubicBezTo>
                  <a:cubicBezTo>
                    <a:pt x="11" y="2"/>
                    <a:pt x="8" y="11"/>
                    <a:pt x="6" y="13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2" name="Freeform 469">
              <a:extLst>
                <a:ext uri="{FF2B5EF4-FFF2-40B4-BE49-F238E27FC236}">
                  <a16:creationId xmlns:a16="http://schemas.microsoft.com/office/drawing/2014/main" id="{EDD60884-CE5A-474B-862D-841154332F0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73" y="2608"/>
              <a:ext cx="18" cy="42"/>
            </a:xfrm>
            <a:custGeom>
              <a:avLst/>
              <a:gdLst>
                <a:gd name="T0" fmla="*/ 58 w 10"/>
                <a:gd name="T1" fmla="*/ 0 h 22"/>
                <a:gd name="T2" fmla="*/ 29 w 10"/>
                <a:gd name="T3" fmla="*/ 69 h 22"/>
                <a:gd name="T4" fmla="*/ 0 w 10"/>
                <a:gd name="T5" fmla="*/ 15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cubicBezTo>
                    <a:pt x="9" y="4"/>
                    <a:pt x="7" y="7"/>
                    <a:pt x="5" y="10"/>
                  </a:cubicBezTo>
                  <a:cubicBezTo>
                    <a:pt x="3" y="14"/>
                    <a:pt x="2" y="18"/>
                    <a:pt x="0" y="22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3" name="Freeform 470">
              <a:extLst>
                <a:ext uri="{FF2B5EF4-FFF2-40B4-BE49-F238E27FC236}">
                  <a16:creationId xmlns:a16="http://schemas.microsoft.com/office/drawing/2014/main" id="{3EB270FE-1452-4454-98D5-9D5A1C53F9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61" y="2604"/>
              <a:ext cx="17" cy="36"/>
            </a:xfrm>
            <a:custGeom>
              <a:avLst/>
              <a:gdLst>
                <a:gd name="T0" fmla="*/ 49 w 10"/>
                <a:gd name="T1" fmla="*/ 0 h 19"/>
                <a:gd name="T2" fmla="*/ 0 w 10"/>
                <a:gd name="T3" fmla="*/ 12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9" y="6"/>
                    <a:pt x="3" y="13"/>
                    <a:pt x="0" y="19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4" name="Freeform 471">
              <a:extLst>
                <a:ext uri="{FF2B5EF4-FFF2-40B4-BE49-F238E27FC236}">
                  <a16:creationId xmlns:a16="http://schemas.microsoft.com/office/drawing/2014/main" id="{F54ED9E8-F846-4772-B0CA-CEFA76A42C6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34" y="2566"/>
              <a:ext cx="30" cy="55"/>
            </a:xfrm>
            <a:custGeom>
              <a:avLst/>
              <a:gdLst>
                <a:gd name="T0" fmla="*/ 49 w 17"/>
                <a:gd name="T1" fmla="*/ 0 h 29"/>
                <a:gd name="T2" fmla="*/ 12 w 17"/>
                <a:gd name="T3" fmla="*/ 137 h 29"/>
                <a:gd name="T4" fmla="*/ 94 w 17"/>
                <a:gd name="T5" fmla="*/ 5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9" y="0"/>
                  </a:moveTo>
                  <a:cubicBezTo>
                    <a:pt x="7" y="4"/>
                    <a:pt x="0" y="15"/>
                    <a:pt x="2" y="20"/>
                  </a:cubicBezTo>
                  <a:cubicBezTo>
                    <a:pt x="5" y="29"/>
                    <a:pt x="15" y="10"/>
                    <a:pt x="17" y="8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5" name="Freeform 472">
              <a:extLst>
                <a:ext uri="{FF2B5EF4-FFF2-40B4-BE49-F238E27FC236}">
                  <a16:creationId xmlns:a16="http://schemas.microsoft.com/office/drawing/2014/main" id="{C6071602-35DC-4884-99E5-089C2058326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09" y="2553"/>
              <a:ext cx="23" cy="38"/>
            </a:xfrm>
            <a:custGeom>
              <a:avLst/>
              <a:gdLst>
                <a:gd name="T0" fmla="*/ 0 w 13"/>
                <a:gd name="T1" fmla="*/ 91 h 20"/>
                <a:gd name="T2" fmla="*/ 57 w 13"/>
                <a:gd name="T3" fmla="*/ 8 h 20"/>
                <a:gd name="T4" fmla="*/ 60 w 13"/>
                <a:gd name="T5" fmla="*/ 55 h 20"/>
                <a:gd name="T6" fmla="*/ 21 w 13"/>
                <a:gd name="T7" fmla="*/ 13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0" y="13"/>
                  </a:moveTo>
                  <a:cubicBezTo>
                    <a:pt x="2" y="11"/>
                    <a:pt x="6" y="0"/>
                    <a:pt x="10" y="1"/>
                  </a:cubicBezTo>
                  <a:cubicBezTo>
                    <a:pt x="13" y="1"/>
                    <a:pt x="11" y="6"/>
                    <a:pt x="11" y="8"/>
                  </a:cubicBezTo>
                  <a:cubicBezTo>
                    <a:pt x="9" y="12"/>
                    <a:pt x="6" y="16"/>
                    <a:pt x="4" y="20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6" name="Freeform 473">
              <a:extLst>
                <a:ext uri="{FF2B5EF4-FFF2-40B4-BE49-F238E27FC236}">
                  <a16:creationId xmlns:a16="http://schemas.microsoft.com/office/drawing/2014/main" id="{8F50FC16-2341-4B7E-A2A1-1EFE43A25D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91" y="2524"/>
              <a:ext cx="30" cy="51"/>
            </a:xfrm>
            <a:custGeom>
              <a:avLst/>
              <a:gdLst>
                <a:gd name="T0" fmla="*/ 94 w 17"/>
                <a:gd name="T1" fmla="*/ 0 h 27"/>
                <a:gd name="T2" fmla="*/ 65 w 17"/>
                <a:gd name="T3" fmla="*/ 68 h 27"/>
                <a:gd name="T4" fmla="*/ 0 w 17"/>
                <a:gd name="T5" fmla="*/ 18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17" y="0"/>
                  </a:moveTo>
                  <a:cubicBezTo>
                    <a:pt x="17" y="5"/>
                    <a:pt x="14" y="7"/>
                    <a:pt x="12" y="10"/>
                  </a:cubicBezTo>
                  <a:cubicBezTo>
                    <a:pt x="7" y="15"/>
                    <a:pt x="3" y="20"/>
                    <a:pt x="0" y="27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7" name="Freeform 474">
              <a:extLst>
                <a:ext uri="{FF2B5EF4-FFF2-40B4-BE49-F238E27FC236}">
                  <a16:creationId xmlns:a16="http://schemas.microsoft.com/office/drawing/2014/main" id="{AA9192EF-9FA4-45AF-B087-CEAF7C2812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95" y="2501"/>
              <a:ext cx="16" cy="23"/>
            </a:xfrm>
            <a:custGeom>
              <a:avLst/>
              <a:gdLst>
                <a:gd name="T0" fmla="*/ 50 w 9"/>
                <a:gd name="T1" fmla="*/ 0 h 12"/>
                <a:gd name="T2" fmla="*/ 0 w 9"/>
                <a:gd name="T3" fmla="*/ 8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6" y="4"/>
                    <a:pt x="3" y="8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8" name="Freeform 475">
              <a:extLst>
                <a:ext uri="{FF2B5EF4-FFF2-40B4-BE49-F238E27FC236}">
                  <a16:creationId xmlns:a16="http://schemas.microsoft.com/office/drawing/2014/main" id="{6B74FF71-5A40-46B9-AB95-FA3EE4B51D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6" y="2520"/>
              <a:ext cx="20" cy="17"/>
            </a:xfrm>
            <a:custGeom>
              <a:avLst/>
              <a:gdLst>
                <a:gd name="T0" fmla="*/ 24 w 11"/>
                <a:gd name="T1" fmla="*/ 0 h 9"/>
                <a:gd name="T2" fmla="*/ 29 w 11"/>
                <a:gd name="T3" fmla="*/ 60 h 9"/>
                <a:gd name="T4" fmla="*/ 65 w 11"/>
                <a:gd name="T5" fmla="*/ 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3"/>
                    <a:pt x="0" y="9"/>
                    <a:pt x="5" y="9"/>
                  </a:cubicBezTo>
                  <a:cubicBezTo>
                    <a:pt x="8" y="9"/>
                    <a:pt x="9" y="4"/>
                    <a:pt x="11" y="2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9" name="Freeform 476">
              <a:extLst>
                <a:ext uri="{FF2B5EF4-FFF2-40B4-BE49-F238E27FC236}">
                  <a16:creationId xmlns:a16="http://schemas.microsoft.com/office/drawing/2014/main" id="{8DCF8E2E-12DC-41FC-90C7-9DA6AD44468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89" y="2564"/>
              <a:ext cx="7" cy="11"/>
            </a:xfrm>
            <a:custGeom>
              <a:avLst/>
              <a:gdLst>
                <a:gd name="T0" fmla="*/ 0 w 4"/>
                <a:gd name="T1" fmla="*/ 24 h 6"/>
                <a:gd name="T2" fmla="*/ 21 w 4"/>
                <a:gd name="T3" fmla="*/ 31 h 6"/>
                <a:gd name="T4" fmla="*/ 12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1" y="5"/>
                    <a:pt x="3" y="6"/>
                    <a:pt x="4" y="5"/>
                  </a:cubicBezTo>
                  <a:cubicBezTo>
                    <a:pt x="4" y="4"/>
                    <a:pt x="2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0" name="Freeform 477">
              <a:extLst>
                <a:ext uri="{FF2B5EF4-FFF2-40B4-BE49-F238E27FC236}">
                  <a16:creationId xmlns:a16="http://schemas.microsoft.com/office/drawing/2014/main" id="{09E30D7F-0E17-446C-A1D3-208346F297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09" y="2575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1" name="Freeform 478">
              <a:extLst>
                <a:ext uri="{FF2B5EF4-FFF2-40B4-BE49-F238E27FC236}">
                  <a16:creationId xmlns:a16="http://schemas.microsoft.com/office/drawing/2014/main" id="{EEA8196F-B569-49E2-8957-4717EB7EF52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16" y="2579"/>
              <a:ext cx="5" cy="10"/>
            </a:xfrm>
            <a:custGeom>
              <a:avLst/>
              <a:gdLst>
                <a:gd name="T0" fmla="*/ 0 w 3"/>
                <a:gd name="T1" fmla="*/ 32 h 5"/>
                <a:gd name="T2" fmla="*/ 13 w 3"/>
                <a:gd name="T3" fmla="*/ 40 h 5"/>
                <a:gd name="T4" fmla="*/ 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5"/>
                    <a:pt x="2" y="5"/>
                    <a:pt x="3" y="5"/>
                  </a:cubicBezTo>
                  <a:cubicBezTo>
                    <a:pt x="3" y="4"/>
                    <a:pt x="2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2" name="Freeform 479">
              <a:extLst>
                <a:ext uri="{FF2B5EF4-FFF2-40B4-BE49-F238E27FC236}">
                  <a16:creationId xmlns:a16="http://schemas.microsoft.com/office/drawing/2014/main" id="{65F368A3-9630-4ECA-A258-F0C1E793CF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3" y="2566"/>
              <a:ext cx="9" cy="8"/>
            </a:xfrm>
            <a:custGeom>
              <a:avLst/>
              <a:gdLst>
                <a:gd name="T0" fmla="*/ 29 w 5"/>
                <a:gd name="T1" fmla="*/ 8 h 4"/>
                <a:gd name="T2" fmla="*/ 13 w 5"/>
                <a:gd name="T3" fmla="*/ 0 h 4"/>
                <a:gd name="T4" fmla="*/ 16 w 5"/>
                <a:gd name="T5" fmla="*/ 3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0" y="1"/>
                    <a:pt x="2" y="3"/>
                    <a:pt x="3" y="4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3" name="Freeform 480">
              <a:extLst>
                <a:ext uri="{FF2B5EF4-FFF2-40B4-BE49-F238E27FC236}">
                  <a16:creationId xmlns:a16="http://schemas.microsoft.com/office/drawing/2014/main" id="{C3D04D19-52E0-4C19-8B7C-4907D6F9625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2" y="2579"/>
              <a:ext cx="16" cy="21"/>
            </a:xfrm>
            <a:custGeom>
              <a:avLst/>
              <a:gdLst>
                <a:gd name="T0" fmla="*/ 28 w 9"/>
                <a:gd name="T1" fmla="*/ 0 h 11"/>
                <a:gd name="T2" fmla="*/ 21 w 9"/>
                <a:gd name="T3" fmla="*/ 29 h 11"/>
                <a:gd name="T4" fmla="*/ 21 w 9"/>
                <a:gd name="T5" fmla="*/ 69 h 11"/>
                <a:gd name="T6" fmla="*/ 0 w 9"/>
                <a:gd name="T7" fmla="*/ 6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9" y="2"/>
                    <a:pt x="7" y="4"/>
                    <a:pt x="4" y="4"/>
                  </a:cubicBezTo>
                  <a:cubicBezTo>
                    <a:pt x="4" y="5"/>
                    <a:pt x="6" y="8"/>
                    <a:pt x="4" y="10"/>
                  </a:cubicBezTo>
                  <a:cubicBezTo>
                    <a:pt x="3" y="10"/>
                    <a:pt x="0" y="11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4" name="Freeform 481">
              <a:extLst>
                <a:ext uri="{FF2B5EF4-FFF2-40B4-BE49-F238E27FC236}">
                  <a16:creationId xmlns:a16="http://schemas.microsoft.com/office/drawing/2014/main" id="{BE98543A-EDC8-4386-AF0C-D5EA1278B68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71" y="2615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8 h 1"/>
                <a:gd name="T4" fmla="*/ 8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5" name="Freeform 482">
              <a:extLst>
                <a:ext uri="{FF2B5EF4-FFF2-40B4-BE49-F238E27FC236}">
                  <a16:creationId xmlns:a16="http://schemas.microsoft.com/office/drawing/2014/main" id="{C08DC6CD-D663-42E6-9EEE-95C68CBDAC3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61" y="2636"/>
              <a:ext cx="3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6" name="Freeform 483">
              <a:extLst>
                <a:ext uri="{FF2B5EF4-FFF2-40B4-BE49-F238E27FC236}">
                  <a16:creationId xmlns:a16="http://schemas.microsoft.com/office/drawing/2014/main" id="{AA289D74-6241-4943-9060-A513883FF8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71" y="2644"/>
              <a:ext cx="4" cy="4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2"/>
                    <a:pt x="2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7" name="Freeform 484">
              <a:extLst>
                <a:ext uri="{FF2B5EF4-FFF2-40B4-BE49-F238E27FC236}">
                  <a16:creationId xmlns:a16="http://schemas.microsoft.com/office/drawing/2014/main" id="{7CCB1F3D-1148-43D6-A640-B2BDAA61D6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93" y="2642"/>
              <a:ext cx="3" cy="2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8" name="Freeform 485">
              <a:extLst>
                <a:ext uri="{FF2B5EF4-FFF2-40B4-BE49-F238E27FC236}">
                  <a16:creationId xmlns:a16="http://schemas.microsoft.com/office/drawing/2014/main" id="{CB202C08-5A14-4031-995C-284E96C7C5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07" y="2650"/>
              <a:ext cx="2" cy="2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9" name="Freeform 486">
              <a:extLst>
                <a:ext uri="{FF2B5EF4-FFF2-40B4-BE49-F238E27FC236}">
                  <a16:creationId xmlns:a16="http://schemas.microsoft.com/office/drawing/2014/main" id="{A58E7375-95EF-4CD8-9E6A-2F3EED2642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82" y="2526"/>
              <a:ext cx="4" cy="4"/>
            </a:xfrm>
            <a:custGeom>
              <a:avLst/>
              <a:gdLst>
                <a:gd name="T0" fmla="*/ 0 w 2"/>
                <a:gd name="T1" fmla="*/ 0 h 2"/>
                <a:gd name="T2" fmla="*/ 16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0" name="Freeform 487">
              <a:extLst>
                <a:ext uri="{FF2B5EF4-FFF2-40B4-BE49-F238E27FC236}">
                  <a16:creationId xmlns:a16="http://schemas.microsoft.com/office/drawing/2014/main" id="{CA578ED0-2A14-4592-B7FD-1575C88E690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93" y="2515"/>
              <a:ext cx="7" cy="9"/>
            </a:xfrm>
            <a:custGeom>
              <a:avLst/>
              <a:gdLst>
                <a:gd name="T0" fmla="*/ 0 w 4"/>
                <a:gd name="T1" fmla="*/ 23 h 5"/>
                <a:gd name="T2" fmla="*/ 21 w 4"/>
                <a:gd name="T3" fmla="*/ 29 h 5"/>
                <a:gd name="T4" fmla="*/ 12 w 4"/>
                <a:gd name="T5" fmla="*/ 1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1" y="4"/>
                    <a:pt x="3" y="4"/>
                    <a:pt x="4" y="5"/>
                  </a:cubicBezTo>
                  <a:cubicBezTo>
                    <a:pt x="4" y="3"/>
                    <a:pt x="4" y="0"/>
                    <a:pt x="2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1" name="Freeform 488">
              <a:extLst>
                <a:ext uri="{FF2B5EF4-FFF2-40B4-BE49-F238E27FC236}">
                  <a16:creationId xmlns:a16="http://schemas.microsoft.com/office/drawing/2014/main" id="{A5C77E42-EAD9-4437-80D9-667C3E4C33E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18" y="2528"/>
              <a:ext cx="5" cy="2"/>
            </a:xfrm>
            <a:custGeom>
              <a:avLst/>
              <a:gdLst>
                <a:gd name="T0" fmla="*/ 5 w 3"/>
                <a:gd name="T1" fmla="*/ 0 h 1"/>
                <a:gd name="T2" fmla="*/ 0 w 3"/>
                <a:gd name="T3" fmla="*/ 0 h 1"/>
                <a:gd name="T4" fmla="*/ 13 w 3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2" name="Freeform 489">
              <a:extLst>
                <a:ext uri="{FF2B5EF4-FFF2-40B4-BE49-F238E27FC236}">
                  <a16:creationId xmlns:a16="http://schemas.microsoft.com/office/drawing/2014/main" id="{306DEE4A-1B03-4875-B977-D95FDC7B15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18" y="2648"/>
              <a:ext cx="7" cy="17"/>
            </a:xfrm>
            <a:custGeom>
              <a:avLst/>
              <a:gdLst>
                <a:gd name="T0" fmla="*/ 21 w 4"/>
                <a:gd name="T1" fmla="*/ 8 h 9"/>
                <a:gd name="T2" fmla="*/ 7 w 4"/>
                <a:gd name="T3" fmla="*/ 8 h 9"/>
                <a:gd name="T4" fmla="*/ 16 w 4"/>
                <a:gd name="T5" fmla="*/ 32 h 9"/>
                <a:gd name="T6" fmla="*/ 0 w 4"/>
                <a:gd name="T7" fmla="*/ 4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4" y="1"/>
                  </a:moveTo>
                  <a:cubicBezTo>
                    <a:pt x="4" y="1"/>
                    <a:pt x="2" y="0"/>
                    <a:pt x="1" y="1"/>
                  </a:cubicBezTo>
                  <a:cubicBezTo>
                    <a:pt x="0" y="3"/>
                    <a:pt x="2" y="4"/>
                    <a:pt x="3" y="5"/>
                  </a:cubicBezTo>
                  <a:cubicBezTo>
                    <a:pt x="3" y="7"/>
                    <a:pt x="2" y="9"/>
                    <a:pt x="0" y="7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3" name="Freeform 490">
              <a:extLst>
                <a:ext uri="{FF2B5EF4-FFF2-40B4-BE49-F238E27FC236}">
                  <a16:creationId xmlns:a16="http://schemas.microsoft.com/office/drawing/2014/main" id="{225AB681-C5D7-4BC5-9B0B-2B4FE2F46A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07" y="2695"/>
              <a:ext cx="3" cy="1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4" name="Freeform 491">
              <a:extLst>
                <a:ext uri="{FF2B5EF4-FFF2-40B4-BE49-F238E27FC236}">
                  <a16:creationId xmlns:a16="http://schemas.microsoft.com/office/drawing/2014/main" id="{6E2E3B7E-0E10-4975-8813-FB2A2C738D9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96" y="2703"/>
              <a:ext cx="9" cy="7"/>
            </a:xfrm>
            <a:custGeom>
              <a:avLst/>
              <a:gdLst>
                <a:gd name="T0" fmla="*/ 0 w 5"/>
                <a:gd name="T1" fmla="*/ 21 h 4"/>
                <a:gd name="T2" fmla="*/ 7 w 5"/>
                <a:gd name="T3" fmla="*/ 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5" y="4"/>
                    <a:pt x="3" y="0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5" name="Freeform 492">
              <a:extLst>
                <a:ext uri="{FF2B5EF4-FFF2-40B4-BE49-F238E27FC236}">
                  <a16:creationId xmlns:a16="http://schemas.microsoft.com/office/drawing/2014/main" id="{10541614-F945-4A5D-89D9-2C5CAB90A73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6" y="2674"/>
              <a:ext cx="18" cy="19"/>
            </a:xfrm>
            <a:custGeom>
              <a:avLst/>
              <a:gdLst>
                <a:gd name="T0" fmla="*/ 58 w 10"/>
                <a:gd name="T1" fmla="*/ 0 h 10"/>
                <a:gd name="T2" fmla="*/ 36 w 10"/>
                <a:gd name="T3" fmla="*/ 55 h 10"/>
                <a:gd name="T4" fmla="*/ 0 w 10"/>
                <a:gd name="T5" fmla="*/ 4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10" y="2"/>
                    <a:pt x="8" y="7"/>
                    <a:pt x="6" y="8"/>
                  </a:cubicBezTo>
                  <a:cubicBezTo>
                    <a:pt x="4" y="10"/>
                    <a:pt x="1" y="9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6" name="Freeform 493">
              <a:extLst>
                <a:ext uri="{FF2B5EF4-FFF2-40B4-BE49-F238E27FC236}">
                  <a16:creationId xmlns:a16="http://schemas.microsoft.com/office/drawing/2014/main" id="{1CDF5051-DC67-4B57-8EEF-ADFF78B895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57" y="2676"/>
              <a:ext cx="12" cy="8"/>
            </a:xfrm>
            <a:custGeom>
              <a:avLst/>
              <a:gdLst>
                <a:gd name="T0" fmla="*/ 15 w 7"/>
                <a:gd name="T1" fmla="*/ 0 h 4"/>
                <a:gd name="T2" fmla="*/ 26 w 7"/>
                <a:gd name="T3" fmla="*/ 24 h 4"/>
                <a:gd name="T4" fmla="*/ 0 w 7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4" y="0"/>
                    <a:pt x="7" y="1"/>
                    <a:pt x="5" y="3"/>
                  </a:cubicBezTo>
                  <a:cubicBezTo>
                    <a:pt x="4" y="4"/>
                    <a:pt x="1" y="2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7" name="Freeform 494">
              <a:extLst>
                <a:ext uri="{FF2B5EF4-FFF2-40B4-BE49-F238E27FC236}">
                  <a16:creationId xmlns:a16="http://schemas.microsoft.com/office/drawing/2014/main" id="{6F6503B7-DE11-44C5-8A0A-85EB65A61E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44" y="2701"/>
              <a:ext cx="13" cy="49"/>
            </a:xfrm>
            <a:custGeom>
              <a:avLst/>
              <a:gdLst>
                <a:gd name="T0" fmla="*/ 20 w 7"/>
                <a:gd name="T1" fmla="*/ 0 h 26"/>
                <a:gd name="T2" fmla="*/ 7 w 7"/>
                <a:gd name="T3" fmla="*/ 136 h 26"/>
                <a:gd name="T4" fmla="*/ 32 w 7"/>
                <a:gd name="T5" fmla="*/ 141 h 26"/>
                <a:gd name="T6" fmla="*/ 37 w 7"/>
                <a:gd name="T7" fmla="*/ 107 h 26"/>
                <a:gd name="T8" fmla="*/ 24 w 7"/>
                <a:gd name="T9" fmla="*/ 68 h 26"/>
                <a:gd name="T10" fmla="*/ 37 w 7"/>
                <a:gd name="T11" fmla="*/ 0 h 26"/>
                <a:gd name="T12" fmla="*/ 32 w 7"/>
                <a:gd name="T13" fmla="*/ 8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6">
                  <a:moveTo>
                    <a:pt x="3" y="0"/>
                  </a:moveTo>
                  <a:cubicBezTo>
                    <a:pt x="1" y="6"/>
                    <a:pt x="0" y="13"/>
                    <a:pt x="1" y="20"/>
                  </a:cubicBezTo>
                  <a:cubicBezTo>
                    <a:pt x="2" y="24"/>
                    <a:pt x="4" y="26"/>
                    <a:pt x="5" y="21"/>
                  </a:cubicBezTo>
                  <a:cubicBezTo>
                    <a:pt x="6" y="19"/>
                    <a:pt x="6" y="17"/>
                    <a:pt x="6" y="16"/>
                  </a:cubicBezTo>
                  <a:cubicBezTo>
                    <a:pt x="5" y="14"/>
                    <a:pt x="4" y="13"/>
                    <a:pt x="4" y="10"/>
                  </a:cubicBezTo>
                  <a:cubicBezTo>
                    <a:pt x="4" y="7"/>
                    <a:pt x="7" y="5"/>
                    <a:pt x="6" y="0"/>
                  </a:cubicBezTo>
                  <a:cubicBezTo>
                    <a:pt x="6" y="1"/>
                    <a:pt x="5" y="1"/>
                    <a:pt x="5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8" name="Freeform 495">
              <a:extLst>
                <a:ext uri="{FF2B5EF4-FFF2-40B4-BE49-F238E27FC236}">
                  <a16:creationId xmlns:a16="http://schemas.microsoft.com/office/drawing/2014/main" id="{333DADD8-8D08-42BD-B1C0-3AE4A5CB3DD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66" y="2726"/>
              <a:ext cx="16" cy="45"/>
            </a:xfrm>
            <a:custGeom>
              <a:avLst/>
              <a:gdLst>
                <a:gd name="T0" fmla="*/ 44 w 9"/>
                <a:gd name="T1" fmla="*/ 8 h 24"/>
                <a:gd name="T2" fmla="*/ 37 w 9"/>
                <a:gd name="T3" fmla="*/ 28 h 24"/>
                <a:gd name="T4" fmla="*/ 37 w 9"/>
                <a:gd name="T5" fmla="*/ 53 h 24"/>
                <a:gd name="T6" fmla="*/ 36 w 9"/>
                <a:gd name="T7" fmla="*/ 113 h 24"/>
                <a:gd name="T8" fmla="*/ 36 w 9"/>
                <a:gd name="T9" fmla="*/ 133 h 24"/>
                <a:gd name="T10" fmla="*/ 36 w 9"/>
                <a:gd name="T11" fmla="*/ 152 h 24"/>
                <a:gd name="T12" fmla="*/ 7 w 9"/>
                <a:gd name="T13" fmla="*/ 144 h 24"/>
                <a:gd name="T14" fmla="*/ 21 w 9"/>
                <a:gd name="T15" fmla="*/ 133 h 24"/>
                <a:gd name="T16" fmla="*/ 21 w 9"/>
                <a:gd name="T17" fmla="*/ 105 h 24"/>
                <a:gd name="T18" fmla="*/ 28 w 9"/>
                <a:gd name="T19" fmla="*/ 84 h 24"/>
                <a:gd name="T20" fmla="*/ 36 w 9"/>
                <a:gd name="T21" fmla="*/ 32 h 24"/>
                <a:gd name="T22" fmla="*/ 44 w 9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" h="24">
                  <a:moveTo>
                    <a:pt x="8" y="1"/>
                  </a:moveTo>
                  <a:cubicBezTo>
                    <a:pt x="9" y="2"/>
                    <a:pt x="8" y="3"/>
                    <a:pt x="7" y="4"/>
                  </a:cubicBezTo>
                  <a:cubicBezTo>
                    <a:pt x="7" y="6"/>
                    <a:pt x="7" y="7"/>
                    <a:pt x="7" y="8"/>
                  </a:cubicBezTo>
                  <a:cubicBezTo>
                    <a:pt x="7" y="12"/>
                    <a:pt x="7" y="14"/>
                    <a:pt x="6" y="17"/>
                  </a:cubicBezTo>
                  <a:cubicBezTo>
                    <a:pt x="6" y="18"/>
                    <a:pt x="6" y="19"/>
                    <a:pt x="6" y="20"/>
                  </a:cubicBezTo>
                  <a:cubicBezTo>
                    <a:pt x="6" y="21"/>
                    <a:pt x="6" y="22"/>
                    <a:pt x="6" y="23"/>
                  </a:cubicBezTo>
                  <a:cubicBezTo>
                    <a:pt x="5" y="24"/>
                    <a:pt x="1" y="23"/>
                    <a:pt x="1" y="22"/>
                  </a:cubicBezTo>
                  <a:cubicBezTo>
                    <a:pt x="0" y="20"/>
                    <a:pt x="3" y="22"/>
                    <a:pt x="4" y="20"/>
                  </a:cubicBezTo>
                  <a:cubicBezTo>
                    <a:pt x="4" y="19"/>
                    <a:pt x="4" y="17"/>
                    <a:pt x="4" y="16"/>
                  </a:cubicBezTo>
                  <a:cubicBezTo>
                    <a:pt x="5" y="15"/>
                    <a:pt x="5" y="14"/>
                    <a:pt x="5" y="13"/>
                  </a:cubicBezTo>
                  <a:cubicBezTo>
                    <a:pt x="6" y="10"/>
                    <a:pt x="6" y="8"/>
                    <a:pt x="6" y="5"/>
                  </a:cubicBezTo>
                  <a:cubicBezTo>
                    <a:pt x="6" y="4"/>
                    <a:pt x="6" y="0"/>
                    <a:pt x="8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9" name="Freeform 496">
              <a:extLst>
                <a:ext uri="{FF2B5EF4-FFF2-40B4-BE49-F238E27FC236}">
                  <a16:creationId xmlns:a16="http://schemas.microsoft.com/office/drawing/2014/main" id="{3270E8EC-24F6-4962-8F2C-7FB2DF279B0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00" y="2728"/>
              <a:ext cx="12" cy="55"/>
            </a:xfrm>
            <a:custGeom>
              <a:avLst/>
              <a:gdLst>
                <a:gd name="T0" fmla="*/ 9 w 7"/>
                <a:gd name="T1" fmla="*/ 0 h 29"/>
                <a:gd name="T2" fmla="*/ 5 w 7"/>
                <a:gd name="T3" fmla="*/ 108 h 29"/>
                <a:gd name="T4" fmla="*/ 5 w 7"/>
                <a:gd name="T5" fmla="*/ 169 h 29"/>
                <a:gd name="T6" fmla="*/ 21 w 7"/>
                <a:gd name="T7" fmla="*/ 197 h 29"/>
                <a:gd name="T8" fmla="*/ 15 w 7"/>
                <a:gd name="T9" fmla="*/ 89 h 29"/>
                <a:gd name="T10" fmla="*/ 26 w 7"/>
                <a:gd name="T11" fmla="*/ 28 h 29"/>
                <a:gd name="T12" fmla="*/ 15 w 7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9">
                  <a:moveTo>
                    <a:pt x="2" y="0"/>
                  </a:moveTo>
                  <a:cubicBezTo>
                    <a:pt x="2" y="6"/>
                    <a:pt x="0" y="10"/>
                    <a:pt x="1" y="16"/>
                  </a:cubicBezTo>
                  <a:cubicBezTo>
                    <a:pt x="1" y="19"/>
                    <a:pt x="2" y="21"/>
                    <a:pt x="1" y="25"/>
                  </a:cubicBezTo>
                  <a:cubicBezTo>
                    <a:pt x="1" y="26"/>
                    <a:pt x="2" y="29"/>
                    <a:pt x="4" y="29"/>
                  </a:cubicBezTo>
                  <a:cubicBezTo>
                    <a:pt x="7" y="28"/>
                    <a:pt x="4" y="16"/>
                    <a:pt x="3" y="13"/>
                  </a:cubicBezTo>
                  <a:cubicBezTo>
                    <a:pt x="3" y="9"/>
                    <a:pt x="3" y="8"/>
                    <a:pt x="5" y="4"/>
                  </a:cubicBezTo>
                  <a:cubicBezTo>
                    <a:pt x="6" y="2"/>
                    <a:pt x="6" y="1"/>
                    <a:pt x="3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0" name="Freeform 497">
              <a:extLst>
                <a:ext uri="{FF2B5EF4-FFF2-40B4-BE49-F238E27FC236}">
                  <a16:creationId xmlns:a16="http://schemas.microsoft.com/office/drawing/2014/main" id="{7D71D9CD-25F3-4F75-943E-BEC4B2F47FB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14" y="2745"/>
              <a:ext cx="14" cy="36"/>
            </a:xfrm>
            <a:custGeom>
              <a:avLst/>
              <a:gdLst>
                <a:gd name="T0" fmla="*/ 16 w 8"/>
                <a:gd name="T1" fmla="*/ 129 h 19"/>
                <a:gd name="T2" fmla="*/ 21 w 8"/>
                <a:gd name="T3" fmla="*/ 15 h 19"/>
                <a:gd name="T4" fmla="*/ 21 w 8"/>
                <a:gd name="T5" fmla="*/ 61 h 19"/>
                <a:gd name="T6" fmla="*/ 28 w 8"/>
                <a:gd name="T7" fmla="*/ 12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3" y="19"/>
                  </a:moveTo>
                  <a:cubicBezTo>
                    <a:pt x="3" y="18"/>
                    <a:pt x="0" y="0"/>
                    <a:pt x="4" y="2"/>
                  </a:cubicBezTo>
                  <a:cubicBezTo>
                    <a:pt x="8" y="4"/>
                    <a:pt x="4" y="7"/>
                    <a:pt x="4" y="9"/>
                  </a:cubicBezTo>
                  <a:cubicBezTo>
                    <a:pt x="3" y="11"/>
                    <a:pt x="4" y="17"/>
                    <a:pt x="5" y="19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1" name="Freeform 498">
              <a:extLst>
                <a:ext uri="{FF2B5EF4-FFF2-40B4-BE49-F238E27FC236}">
                  <a16:creationId xmlns:a16="http://schemas.microsoft.com/office/drawing/2014/main" id="{34CEDA8D-69A1-4725-9029-68F17D4F6F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48" y="2747"/>
              <a:ext cx="9" cy="41"/>
            </a:xfrm>
            <a:custGeom>
              <a:avLst/>
              <a:gdLst>
                <a:gd name="T0" fmla="*/ 7 w 5"/>
                <a:gd name="T1" fmla="*/ 7 h 22"/>
                <a:gd name="T2" fmla="*/ 7 w 5"/>
                <a:gd name="T3" fmla="*/ 89 h 22"/>
                <a:gd name="T4" fmla="*/ 29 w 5"/>
                <a:gd name="T5" fmla="*/ 117 h 22"/>
                <a:gd name="T6" fmla="*/ 23 w 5"/>
                <a:gd name="T7" fmla="*/ 7 h 22"/>
                <a:gd name="T8" fmla="*/ 7 w 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2">
                  <a:moveTo>
                    <a:pt x="1" y="1"/>
                  </a:moveTo>
                  <a:cubicBezTo>
                    <a:pt x="0" y="5"/>
                    <a:pt x="0" y="10"/>
                    <a:pt x="1" y="14"/>
                  </a:cubicBezTo>
                  <a:cubicBezTo>
                    <a:pt x="1" y="17"/>
                    <a:pt x="3" y="22"/>
                    <a:pt x="5" y="18"/>
                  </a:cubicBezTo>
                  <a:cubicBezTo>
                    <a:pt x="1" y="13"/>
                    <a:pt x="4" y="6"/>
                    <a:pt x="4" y="1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2" name="Freeform 499">
              <a:extLst>
                <a:ext uri="{FF2B5EF4-FFF2-40B4-BE49-F238E27FC236}">
                  <a16:creationId xmlns:a16="http://schemas.microsoft.com/office/drawing/2014/main" id="{9C88C62F-4FE3-4657-B76C-815185CBDD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50" y="2716"/>
              <a:ext cx="25" cy="50"/>
            </a:xfrm>
            <a:custGeom>
              <a:avLst/>
              <a:gdLst>
                <a:gd name="T0" fmla="*/ 7 w 14"/>
                <a:gd name="T1" fmla="*/ 148 h 26"/>
                <a:gd name="T2" fmla="*/ 57 w 14"/>
                <a:gd name="T3" fmla="*/ 71 h 26"/>
                <a:gd name="T4" fmla="*/ 80 w 14"/>
                <a:gd name="T5" fmla="*/ 0 h 26"/>
                <a:gd name="T6" fmla="*/ 52 w 14"/>
                <a:gd name="T7" fmla="*/ 129 h 26"/>
                <a:gd name="T8" fmla="*/ 0 w 14"/>
                <a:gd name="T9" fmla="*/ 148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1" y="21"/>
                  </a:moveTo>
                  <a:cubicBezTo>
                    <a:pt x="5" y="20"/>
                    <a:pt x="8" y="14"/>
                    <a:pt x="10" y="10"/>
                  </a:cubicBezTo>
                  <a:cubicBezTo>
                    <a:pt x="11" y="8"/>
                    <a:pt x="12" y="1"/>
                    <a:pt x="14" y="0"/>
                  </a:cubicBezTo>
                  <a:cubicBezTo>
                    <a:pt x="13" y="6"/>
                    <a:pt x="10" y="12"/>
                    <a:pt x="9" y="18"/>
                  </a:cubicBezTo>
                  <a:cubicBezTo>
                    <a:pt x="8" y="20"/>
                    <a:pt x="2" y="26"/>
                    <a:pt x="0" y="2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3" name="Freeform 500">
              <a:extLst>
                <a:ext uri="{FF2B5EF4-FFF2-40B4-BE49-F238E27FC236}">
                  <a16:creationId xmlns:a16="http://schemas.microsoft.com/office/drawing/2014/main" id="{1E8FE706-95A4-44F6-9071-1BF11A5004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84" y="2728"/>
              <a:ext cx="9" cy="53"/>
            </a:xfrm>
            <a:custGeom>
              <a:avLst/>
              <a:gdLst>
                <a:gd name="T0" fmla="*/ 13 w 5"/>
                <a:gd name="T1" fmla="*/ 0 h 28"/>
                <a:gd name="T2" fmla="*/ 16 w 5"/>
                <a:gd name="T3" fmla="*/ 89 h 28"/>
                <a:gd name="T4" fmla="*/ 7 w 5"/>
                <a:gd name="T5" fmla="*/ 168 h 28"/>
                <a:gd name="T6" fmla="*/ 29 w 5"/>
                <a:gd name="T7" fmla="*/ 157 h 28"/>
                <a:gd name="T8" fmla="*/ 23 w 5"/>
                <a:gd name="T9" fmla="*/ 121 h 28"/>
                <a:gd name="T10" fmla="*/ 23 w 5"/>
                <a:gd name="T11" fmla="*/ 8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8">
                  <a:moveTo>
                    <a:pt x="2" y="0"/>
                  </a:moveTo>
                  <a:cubicBezTo>
                    <a:pt x="4" y="3"/>
                    <a:pt x="3" y="10"/>
                    <a:pt x="3" y="13"/>
                  </a:cubicBezTo>
                  <a:cubicBezTo>
                    <a:pt x="3" y="16"/>
                    <a:pt x="0" y="23"/>
                    <a:pt x="1" y="25"/>
                  </a:cubicBezTo>
                  <a:cubicBezTo>
                    <a:pt x="2" y="28"/>
                    <a:pt x="5" y="25"/>
                    <a:pt x="5" y="23"/>
                  </a:cubicBezTo>
                  <a:cubicBezTo>
                    <a:pt x="5" y="22"/>
                    <a:pt x="4" y="20"/>
                    <a:pt x="4" y="18"/>
                  </a:cubicBezTo>
                  <a:cubicBezTo>
                    <a:pt x="3" y="16"/>
                    <a:pt x="4" y="15"/>
                    <a:pt x="4" y="1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4" name="Freeform 501">
              <a:extLst>
                <a:ext uri="{FF2B5EF4-FFF2-40B4-BE49-F238E27FC236}">
                  <a16:creationId xmlns:a16="http://schemas.microsoft.com/office/drawing/2014/main" id="{AA6F768E-9D4C-4844-9208-60C4BC2B2AF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16" y="2754"/>
              <a:ext cx="12" cy="46"/>
            </a:xfrm>
            <a:custGeom>
              <a:avLst/>
              <a:gdLst>
                <a:gd name="T0" fmla="*/ 26 w 7"/>
                <a:gd name="T1" fmla="*/ 36 h 24"/>
                <a:gd name="T2" fmla="*/ 36 w 7"/>
                <a:gd name="T3" fmla="*/ 128 h 24"/>
                <a:gd name="T4" fmla="*/ 0 w 7"/>
                <a:gd name="T5" fmla="*/ 155 h 24"/>
                <a:gd name="T6" fmla="*/ 21 w 7"/>
                <a:gd name="T7" fmla="*/ 132 h 24"/>
                <a:gd name="T8" fmla="*/ 21 w 7"/>
                <a:gd name="T9" fmla="*/ 84 h 24"/>
                <a:gd name="T10" fmla="*/ 9 w 7"/>
                <a:gd name="T11" fmla="*/ 15 h 24"/>
                <a:gd name="T12" fmla="*/ 26 w 7"/>
                <a:gd name="T13" fmla="*/ 29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4">
                  <a:moveTo>
                    <a:pt x="5" y="5"/>
                  </a:moveTo>
                  <a:cubicBezTo>
                    <a:pt x="6" y="9"/>
                    <a:pt x="7" y="14"/>
                    <a:pt x="7" y="18"/>
                  </a:cubicBezTo>
                  <a:cubicBezTo>
                    <a:pt x="7" y="22"/>
                    <a:pt x="3" y="24"/>
                    <a:pt x="0" y="22"/>
                  </a:cubicBezTo>
                  <a:cubicBezTo>
                    <a:pt x="0" y="20"/>
                    <a:pt x="3" y="20"/>
                    <a:pt x="4" y="19"/>
                  </a:cubicBezTo>
                  <a:cubicBezTo>
                    <a:pt x="5" y="17"/>
                    <a:pt x="5" y="14"/>
                    <a:pt x="4" y="12"/>
                  </a:cubicBezTo>
                  <a:cubicBezTo>
                    <a:pt x="4" y="9"/>
                    <a:pt x="4" y="3"/>
                    <a:pt x="2" y="2"/>
                  </a:cubicBezTo>
                  <a:cubicBezTo>
                    <a:pt x="3" y="0"/>
                    <a:pt x="5" y="1"/>
                    <a:pt x="5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5" name="Freeform 502">
              <a:extLst>
                <a:ext uri="{FF2B5EF4-FFF2-40B4-BE49-F238E27FC236}">
                  <a16:creationId xmlns:a16="http://schemas.microsoft.com/office/drawing/2014/main" id="{84660676-0089-4304-9954-D22A1490CC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37" y="2783"/>
              <a:ext cx="25" cy="23"/>
            </a:xfrm>
            <a:custGeom>
              <a:avLst/>
              <a:gdLst>
                <a:gd name="T0" fmla="*/ 16 w 14"/>
                <a:gd name="T1" fmla="*/ 29 h 12"/>
                <a:gd name="T2" fmla="*/ 45 w 14"/>
                <a:gd name="T3" fmla="*/ 44 h 12"/>
                <a:gd name="T4" fmla="*/ 73 w 14"/>
                <a:gd name="T5" fmla="*/ 0 h 12"/>
                <a:gd name="T6" fmla="*/ 80 w 14"/>
                <a:gd name="T7" fmla="*/ 36 h 12"/>
                <a:gd name="T8" fmla="*/ 52 w 14"/>
                <a:gd name="T9" fmla="*/ 63 h 12"/>
                <a:gd name="T10" fmla="*/ 16 w 14"/>
                <a:gd name="T11" fmla="*/ 3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2">
                  <a:moveTo>
                    <a:pt x="3" y="4"/>
                  </a:moveTo>
                  <a:cubicBezTo>
                    <a:pt x="4" y="7"/>
                    <a:pt x="5" y="7"/>
                    <a:pt x="8" y="6"/>
                  </a:cubicBezTo>
                  <a:cubicBezTo>
                    <a:pt x="11" y="5"/>
                    <a:pt x="11" y="3"/>
                    <a:pt x="13" y="0"/>
                  </a:cubicBezTo>
                  <a:cubicBezTo>
                    <a:pt x="14" y="1"/>
                    <a:pt x="14" y="3"/>
                    <a:pt x="14" y="5"/>
                  </a:cubicBezTo>
                  <a:cubicBezTo>
                    <a:pt x="13" y="8"/>
                    <a:pt x="11" y="9"/>
                    <a:pt x="9" y="9"/>
                  </a:cubicBezTo>
                  <a:cubicBezTo>
                    <a:pt x="6" y="9"/>
                    <a:pt x="0" y="12"/>
                    <a:pt x="3" y="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6" name="Freeform 503">
              <a:extLst>
                <a:ext uri="{FF2B5EF4-FFF2-40B4-BE49-F238E27FC236}">
                  <a16:creationId xmlns:a16="http://schemas.microsoft.com/office/drawing/2014/main" id="{B4A305AD-DEB1-4567-81F1-7CECA9109AB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37" y="2758"/>
              <a:ext cx="14" cy="30"/>
            </a:xfrm>
            <a:custGeom>
              <a:avLst/>
              <a:gdLst>
                <a:gd name="T0" fmla="*/ 0 w 8"/>
                <a:gd name="T1" fmla="*/ 0 h 16"/>
                <a:gd name="T2" fmla="*/ 21 w 8"/>
                <a:gd name="T3" fmla="*/ 84 h 16"/>
                <a:gd name="T4" fmla="*/ 37 w 8"/>
                <a:gd name="T5" fmla="*/ 99 h 16"/>
                <a:gd name="T6" fmla="*/ 37 w 8"/>
                <a:gd name="T7" fmla="*/ 53 h 16"/>
                <a:gd name="T8" fmla="*/ 16 w 8"/>
                <a:gd name="T9" fmla="*/ 2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2" y="3"/>
                    <a:pt x="2" y="9"/>
                    <a:pt x="4" y="13"/>
                  </a:cubicBezTo>
                  <a:cubicBezTo>
                    <a:pt x="5" y="15"/>
                    <a:pt x="5" y="16"/>
                    <a:pt x="7" y="15"/>
                  </a:cubicBezTo>
                  <a:cubicBezTo>
                    <a:pt x="8" y="14"/>
                    <a:pt x="8" y="9"/>
                    <a:pt x="7" y="8"/>
                  </a:cubicBezTo>
                  <a:cubicBezTo>
                    <a:pt x="5" y="12"/>
                    <a:pt x="2" y="6"/>
                    <a:pt x="3" y="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7" name="Freeform 504">
              <a:extLst>
                <a:ext uri="{FF2B5EF4-FFF2-40B4-BE49-F238E27FC236}">
                  <a16:creationId xmlns:a16="http://schemas.microsoft.com/office/drawing/2014/main" id="{9ED2FDF9-3D68-4878-A83D-50B5F5135A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96" y="2756"/>
              <a:ext cx="16" cy="42"/>
            </a:xfrm>
            <a:custGeom>
              <a:avLst/>
              <a:gdLst>
                <a:gd name="T0" fmla="*/ 7 w 9"/>
                <a:gd name="T1" fmla="*/ 0 h 22"/>
                <a:gd name="T2" fmla="*/ 7 w 9"/>
                <a:gd name="T3" fmla="*/ 76 h 22"/>
                <a:gd name="T4" fmla="*/ 7 w 9"/>
                <a:gd name="T5" fmla="*/ 132 h 22"/>
                <a:gd name="T6" fmla="*/ 44 w 9"/>
                <a:gd name="T7" fmla="*/ 105 h 22"/>
                <a:gd name="T8" fmla="*/ 16 w 9"/>
                <a:gd name="T9" fmla="*/ 92 h 22"/>
                <a:gd name="T10" fmla="*/ 7 w 9"/>
                <a:gd name="T11" fmla="*/ 1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2">
                  <a:moveTo>
                    <a:pt x="1" y="0"/>
                  </a:moveTo>
                  <a:cubicBezTo>
                    <a:pt x="1" y="3"/>
                    <a:pt x="1" y="7"/>
                    <a:pt x="1" y="11"/>
                  </a:cubicBezTo>
                  <a:cubicBezTo>
                    <a:pt x="1" y="12"/>
                    <a:pt x="0" y="18"/>
                    <a:pt x="1" y="19"/>
                  </a:cubicBezTo>
                  <a:cubicBezTo>
                    <a:pt x="3" y="22"/>
                    <a:pt x="9" y="19"/>
                    <a:pt x="8" y="15"/>
                  </a:cubicBezTo>
                  <a:cubicBezTo>
                    <a:pt x="5" y="16"/>
                    <a:pt x="4" y="17"/>
                    <a:pt x="3" y="13"/>
                  </a:cubicBezTo>
                  <a:cubicBezTo>
                    <a:pt x="2" y="9"/>
                    <a:pt x="2" y="6"/>
                    <a:pt x="1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8" name="Freeform 505">
              <a:extLst>
                <a:ext uri="{FF2B5EF4-FFF2-40B4-BE49-F238E27FC236}">
                  <a16:creationId xmlns:a16="http://schemas.microsoft.com/office/drawing/2014/main" id="{E65F19AE-33DF-4615-861C-A30C266C5E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60" y="2754"/>
              <a:ext cx="16" cy="34"/>
            </a:xfrm>
            <a:custGeom>
              <a:avLst/>
              <a:gdLst>
                <a:gd name="T0" fmla="*/ 16 w 9"/>
                <a:gd name="T1" fmla="*/ 121 h 18"/>
                <a:gd name="T2" fmla="*/ 37 w 9"/>
                <a:gd name="T3" fmla="*/ 89 h 18"/>
                <a:gd name="T4" fmla="*/ 44 w 9"/>
                <a:gd name="T5" fmla="*/ 28 h 18"/>
                <a:gd name="T6" fmla="*/ 44 w 9"/>
                <a:gd name="T7" fmla="*/ 0 h 18"/>
                <a:gd name="T8" fmla="*/ 28 w 9"/>
                <a:gd name="T9" fmla="*/ 40 h 18"/>
                <a:gd name="T10" fmla="*/ 0 w 9"/>
                <a:gd name="T11" fmla="*/ 10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8">
                  <a:moveTo>
                    <a:pt x="3" y="18"/>
                  </a:moveTo>
                  <a:cubicBezTo>
                    <a:pt x="6" y="17"/>
                    <a:pt x="6" y="18"/>
                    <a:pt x="7" y="13"/>
                  </a:cubicBezTo>
                  <a:cubicBezTo>
                    <a:pt x="7" y="10"/>
                    <a:pt x="7" y="7"/>
                    <a:pt x="8" y="4"/>
                  </a:cubicBezTo>
                  <a:cubicBezTo>
                    <a:pt x="8" y="3"/>
                    <a:pt x="9" y="2"/>
                    <a:pt x="8" y="0"/>
                  </a:cubicBezTo>
                  <a:cubicBezTo>
                    <a:pt x="4" y="0"/>
                    <a:pt x="5" y="3"/>
                    <a:pt x="5" y="6"/>
                  </a:cubicBezTo>
                  <a:cubicBezTo>
                    <a:pt x="5" y="10"/>
                    <a:pt x="3" y="14"/>
                    <a:pt x="0" y="1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9" name="Freeform 506">
              <a:extLst>
                <a:ext uri="{FF2B5EF4-FFF2-40B4-BE49-F238E27FC236}">
                  <a16:creationId xmlns:a16="http://schemas.microsoft.com/office/drawing/2014/main" id="{30F36BD5-9713-48A0-8159-6E29DFDAB2F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82" y="2750"/>
              <a:ext cx="10" cy="25"/>
            </a:xfrm>
            <a:custGeom>
              <a:avLst/>
              <a:gdLst>
                <a:gd name="T0" fmla="*/ 8 w 6"/>
                <a:gd name="T1" fmla="*/ 92 h 13"/>
                <a:gd name="T2" fmla="*/ 0 w 6"/>
                <a:gd name="T3" fmla="*/ 0 h 13"/>
                <a:gd name="T4" fmla="*/ 5 w 6"/>
                <a:gd name="T5" fmla="*/ 7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2" y="13"/>
                  </a:moveTo>
                  <a:cubicBezTo>
                    <a:pt x="0" y="10"/>
                    <a:pt x="6" y="1"/>
                    <a:pt x="0" y="0"/>
                  </a:cubicBezTo>
                  <a:cubicBezTo>
                    <a:pt x="0" y="3"/>
                    <a:pt x="1" y="7"/>
                    <a:pt x="1" y="1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0" name="Freeform 507">
              <a:extLst>
                <a:ext uri="{FF2B5EF4-FFF2-40B4-BE49-F238E27FC236}">
                  <a16:creationId xmlns:a16="http://schemas.microsoft.com/office/drawing/2014/main" id="{4F97477A-C622-440B-A992-DCD4737E42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39" y="2766"/>
              <a:ext cx="16" cy="26"/>
            </a:xfrm>
            <a:custGeom>
              <a:avLst/>
              <a:gdLst>
                <a:gd name="T0" fmla="*/ 0 w 9"/>
                <a:gd name="T1" fmla="*/ 0 h 14"/>
                <a:gd name="T2" fmla="*/ 21 w 9"/>
                <a:gd name="T3" fmla="*/ 76 h 14"/>
                <a:gd name="T4" fmla="*/ 37 w 9"/>
                <a:gd name="T5" fmla="*/ 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1" y="3"/>
                    <a:pt x="1" y="11"/>
                    <a:pt x="4" y="12"/>
                  </a:cubicBezTo>
                  <a:cubicBezTo>
                    <a:pt x="9" y="14"/>
                    <a:pt x="7" y="3"/>
                    <a:pt x="7" y="1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1" name="Freeform 508">
              <a:extLst>
                <a:ext uri="{FF2B5EF4-FFF2-40B4-BE49-F238E27FC236}">
                  <a16:creationId xmlns:a16="http://schemas.microsoft.com/office/drawing/2014/main" id="{DDCBA5D8-771C-4ABD-A5B6-F8086FD0FB9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28" y="2754"/>
              <a:ext cx="5" cy="38"/>
            </a:xfrm>
            <a:custGeom>
              <a:avLst/>
              <a:gdLst>
                <a:gd name="T0" fmla="*/ 0 w 3"/>
                <a:gd name="T1" fmla="*/ 0 h 20"/>
                <a:gd name="T2" fmla="*/ 13 w 3"/>
                <a:gd name="T3" fmla="*/ 13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0" y="0"/>
                  </a:moveTo>
                  <a:cubicBezTo>
                    <a:pt x="2" y="6"/>
                    <a:pt x="1" y="14"/>
                    <a:pt x="3" y="20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2" name="Freeform 509">
              <a:extLst>
                <a:ext uri="{FF2B5EF4-FFF2-40B4-BE49-F238E27FC236}">
                  <a16:creationId xmlns:a16="http://schemas.microsoft.com/office/drawing/2014/main" id="{E46102D4-5D96-41D3-B879-0D2335872C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44" y="2747"/>
              <a:ext cx="18" cy="49"/>
            </a:xfrm>
            <a:custGeom>
              <a:avLst/>
              <a:gdLst>
                <a:gd name="T0" fmla="*/ 7 w 10"/>
                <a:gd name="T1" fmla="*/ 0 h 26"/>
                <a:gd name="T2" fmla="*/ 23 w 10"/>
                <a:gd name="T3" fmla="*/ 141 h 26"/>
                <a:gd name="T4" fmla="*/ 45 w 10"/>
                <a:gd name="T5" fmla="*/ 3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1" y="0"/>
                  </a:moveTo>
                  <a:cubicBezTo>
                    <a:pt x="1" y="5"/>
                    <a:pt x="0" y="18"/>
                    <a:pt x="4" y="21"/>
                  </a:cubicBezTo>
                  <a:cubicBezTo>
                    <a:pt x="10" y="26"/>
                    <a:pt x="8" y="8"/>
                    <a:pt x="8" y="5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3" name="Freeform 510">
              <a:extLst>
                <a:ext uri="{FF2B5EF4-FFF2-40B4-BE49-F238E27FC236}">
                  <a16:creationId xmlns:a16="http://schemas.microsoft.com/office/drawing/2014/main" id="{5EC3189A-F064-4D4B-B679-1BC8D905193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14" y="2743"/>
              <a:ext cx="14" cy="25"/>
            </a:xfrm>
            <a:custGeom>
              <a:avLst/>
              <a:gdLst>
                <a:gd name="T0" fmla="*/ 7 w 8"/>
                <a:gd name="T1" fmla="*/ 77 h 13"/>
                <a:gd name="T2" fmla="*/ 16 w 8"/>
                <a:gd name="T3" fmla="*/ 8 h 13"/>
                <a:gd name="T4" fmla="*/ 44 w 8"/>
                <a:gd name="T5" fmla="*/ 9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1" y="11"/>
                  </a:moveTo>
                  <a:cubicBezTo>
                    <a:pt x="0" y="9"/>
                    <a:pt x="0" y="1"/>
                    <a:pt x="3" y="1"/>
                  </a:cubicBezTo>
                  <a:cubicBezTo>
                    <a:pt x="8" y="0"/>
                    <a:pt x="8" y="10"/>
                    <a:pt x="8" y="13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4" name="Freeform 511">
              <a:extLst>
                <a:ext uri="{FF2B5EF4-FFF2-40B4-BE49-F238E27FC236}">
                  <a16:creationId xmlns:a16="http://schemas.microsoft.com/office/drawing/2014/main" id="{5BBC727F-8E85-466D-8CFE-31E3F3BE13A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96" y="2730"/>
              <a:ext cx="4" cy="47"/>
            </a:xfrm>
            <a:custGeom>
              <a:avLst/>
              <a:gdLst>
                <a:gd name="T0" fmla="*/ 8 w 2"/>
                <a:gd name="T1" fmla="*/ 0 h 25"/>
                <a:gd name="T2" fmla="*/ 0 w 2"/>
                <a:gd name="T3" fmla="*/ 73 h 25"/>
                <a:gd name="T4" fmla="*/ 0 w 2"/>
                <a:gd name="T5" fmla="*/ 16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5">
                  <a:moveTo>
                    <a:pt x="1" y="0"/>
                  </a:moveTo>
                  <a:cubicBezTo>
                    <a:pt x="2" y="4"/>
                    <a:pt x="1" y="8"/>
                    <a:pt x="0" y="11"/>
                  </a:cubicBezTo>
                  <a:cubicBezTo>
                    <a:pt x="0" y="16"/>
                    <a:pt x="1" y="20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5" name="Freeform 512">
              <a:extLst>
                <a:ext uri="{FF2B5EF4-FFF2-40B4-BE49-F238E27FC236}">
                  <a16:creationId xmlns:a16="http://schemas.microsoft.com/office/drawing/2014/main" id="{55AEFF7D-360F-49E0-B08E-F1A7CAABDD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82" y="2731"/>
              <a:ext cx="5" cy="40"/>
            </a:xfrm>
            <a:custGeom>
              <a:avLst/>
              <a:gdLst>
                <a:gd name="T0" fmla="*/ 8 w 3"/>
                <a:gd name="T1" fmla="*/ 0 h 21"/>
                <a:gd name="T2" fmla="*/ 0 w 3"/>
                <a:gd name="T3" fmla="*/ 1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1">
                  <a:moveTo>
                    <a:pt x="2" y="0"/>
                  </a:moveTo>
                  <a:cubicBezTo>
                    <a:pt x="3" y="6"/>
                    <a:pt x="0" y="14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6" name="Freeform 513">
              <a:extLst>
                <a:ext uri="{FF2B5EF4-FFF2-40B4-BE49-F238E27FC236}">
                  <a16:creationId xmlns:a16="http://schemas.microsoft.com/office/drawing/2014/main" id="{5B0CF0C4-12E9-4A04-8645-E95B3564BA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39" y="2709"/>
              <a:ext cx="25" cy="53"/>
            </a:xfrm>
            <a:custGeom>
              <a:avLst/>
              <a:gdLst>
                <a:gd name="T0" fmla="*/ 23 w 14"/>
                <a:gd name="T1" fmla="*/ 0 h 28"/>
                <a:gd name="T2" fmla="*/ 23 w 14"/>
                <a:gd name="T3" fmla="*/ 144 h 28"/>
                <a:gd name="T4" fmla="*/ 80 w 14"/>
                <a:gd name="T5" fmla="*/ 2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4" y="0"/>
                  </a:moveTo>
                  <a:cubicBezTo>
                    <a:pt x="3" y="5"/>
                    <a:pt x="0" y="17"/>
                    <a:pt x="4" y="21"/>
                  </a:cubicBezTo>
                  <a:cubicBezTo>
                    <a:pt x="10" y="28"/>
                    <a:pt x="13" y="7"/>
                    <a:pt x="14" y="4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7" name="Freeform 514">
              <a:extLst>
                <a:ext uri="{FF2B5EF4-FFF2-40B4-BE49-F238E27FC236}">
                  <a16:creationId xmlns:a16="http://schemas.microsoft.com/office/drawing/2014/main" id="{EFAE0476-4D40-41FD-8072-DAA58359B13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57" y="2716"/>
              <a:ext cx="11" cy="23"/>
            </a:xfrm>
            <a:custGeom>
              <a:avLst/>
              <a:gdLst>
                <a:gd name="T0" fmla="*/ 13 w 6"/>
                <a:gd name="T1" fmla="*/ 0 h 12"/>
                <a:gd name="T2" fmla="*/ 13 w 6"/>
                <a:gd name="T3" fmla="*/ 29 h 12"/>
                <a:gd name="T4" fmla="*/ 24 w 6"/>
                <a:gd name="T5" fmla="*/ 63 h 12"/>
                <a:gd name="T6" fmla="*/ 0 w 6"/>
                <a:gd name="T7" fmla="*/ 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2" y="0"/>
                  </a:moveTo>
                  <a:cubicBezTo>
                    <a:pt x="6" y="1"/>
                    <a:pt x="5" y="3"/>
                    <a:pt x="2" y="4"/>
                  </a:cubicBezTo>
                  <a:cubicBezTo>
                    <a:pt x="3" y="5"/>
                    <a:pt x="5" y="7"/>
                    <a:pt x="4" y="9"/>
                  </a:cubicBezTo>
                  <a:cubicBezTo>
                    <a:pt x="4" y="10"/>
                    <a:pt x="1" y="12"/>
                    <a:pt x="0" y="1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8" name="Freeform 515">
              <a:extLst>
                <a:ext uri="{FF2B5EF4-FFF2-40B4-BE49-F238E27FC236}">
                  <a16:creationId xmlns:a16="http://schemas.microsoft.com/office/drawing/2014/main" id="{45E92A4B-70F5-4F43-8567-FD79489EAE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84" y="2745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1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9" name="Freeform 516">
              <a:extLst>
                <a:ext uri="{FF2B5EF4-FFF2-40B4-BE49-F238E27FC236}">
                  <a16:creationId xmlns:a16="http://schemas.microsoft.com/office/drawing/2014/main" id="{C24BD61C-00D7-4B33-A32B-2C633DD9A2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80" y="2768"/>
              <a:ext cx="4" cy="1"/>
            </a:xfrm>
            <a:custGeom>
              <a:avLst/>
              <a:gdLst>
                <a:gd name="T0" fmla="*/ 0 w 2"/>
                <a:gd name="T1" fmla="*/ 1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0" name="Freeform 517">
              <a:extLst>
                <a:ext uri="{FF2B5EF4-FFF2-40B4-BE49-F238E27FC236}">
                  <a16:creationId xmlns:a16="http://schemas.microsoft.com/office/drawing/2014/main" id="{D04E8FFF-0DDB-41A4-9735-8DD52FA9DCF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94" y="2771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1" name="Freeform 518">
              <a:extLst>
                <a:ext uri="{FF2B5EF4-FFF2-40B4-BE49-F238E27FC236}">
                  <a16:creationId xmlns:a16="http://schemas.microsoft.com/office/drawing/2014/main" id="{5DE4D3C9-D9EC-4207-A7A8-BC193B226B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12" y="2760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2" name="Freeform 519">
              <a:extLst>
                <a:ext uri="{FF2B5EF4-FFF2-40B4-BE49-F238E27FC236}">
                  <a16:creationId xmlns:a16="http://schemas.microsoft.com/office/drawing/2014/main" id="{FFFC4409-9CF0-4EA0-95B2-90419B653D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26" y="2762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3" name="Freeform 520">
              <a:extLst>
                <a:ext uri="{FF2B5EF4-FFF2-40B4-BE49-F238E27FC236}">
                  <a16:creationId xmlns:a16="http://schemas.microsoft.com/office/drawing/2014/main" id="{C9153E9E-E254-4AF6-A18D-FE4A05668B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41" y="2750"/>
              <a:ext cx="7" cy="18"/>
            </a:xfrm>
            <a:custGeom>
              <a:avLst/>
              <a:gdLst>
                <a:gd name="T0" fmla="*/ 21 w 4"/>
                <a:gd name="T1" fmla="*/ 0 h 9"/>
                <a:gd name="T2" fmla="*/ 0 w 4"/>
                <a:gd name="T3" fmla="*/ 8 h 9"/>
                <a:gd name="T4" fmla="*/ 16 w 4"/>
                <a:gd name="T5" fmla="*/ 32 h 9"/>
                <a:gd name="T6" fmla="*/ 7 w 4"/>
                <a:gd name="T7" fmla="*/ 6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0" y="4"/>
                    <a:pt x="2" y="4"/>
                    <a:pt x="3" y="4"/>
                  </a:cubicBezTo>
                  <a:cubicBezTo>
                    <a:pt x="4" y="6"/>
                    <a:pt x="3" y="9"/>
                    <a:pt x="1" y="8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4" name="Freeform 521">
              <a:extLst>
                <a:ext uri="{FF2B5EF4-FFF2-40B4-BE49-F238E27FC236}">
                  <a16:creationId xmlns:a16="http://schemas.microsoft.com/office/drawing/2014/main" id="{9A427DB6-B4EB-4F40-BD21-1715070CB94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37" y="2769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5" name="Freeform 522">
              <a:extLst>
                <a:ext uri="{FF2B5EF4-FFF2-40B4-BE49-F238E27FC236}">
                  <a16:creationId xmlns:a16="http://schemas.microsoft.com/office/drawing/2014/main" id="{1A16F708-1CCF-4759-99A5-FE748482D8F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30" y="2781"/>
              <a:ext cx="9" cy="11"/>
            </a:xfrm>
            <a:custGeom>
              <a:avLst/>
              <a:gdLst>
                <a:gd name="T0" fmla="*/ 0 w 5"/>
                <a:gd name="T1" fmla="*/ 37 h 6"/>
                <a:gd name="T2" fmla="*/ 0 w 5"/>
                <a:gd name="T3" fmla="*/ 2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5" y="5"/>
                    <a:pt x="2" y="0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6" name="Freeform 523">
              <a:extLst>
                <a:ext uri="{FF2B5EF4-FFF2-40B4-BE49-F238E27FC236}">
                  <a16:creationId xmlns:a16="http://schemas.microsoft.com/office/drawing/2014/main" id="{726DDA7D-2902-46F8-9B88-3E1A6DFE78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76" y="2764"/>
              <a:ext cx="15" cy="24"/>
            </a:xfrm>
            <a:custGeom>
              <a:avLst/>
              <a:gdLst>
                <a:gd name="T0" fmla="*/ 53 w 8"/>
                <a:gd name="T1" fmla="*/ 0 h 13"/>
                <a:gd name="T2" fmla="*/ 39 w 8"/>
                <a:gd name="T3" fmla="*/ 68 h 13"/>
                <a:gd name="T4" fmla="*/ 0 w 8"/>
                <a:gd name="T5" fmla="*/ 6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cubicBezTo>
                    <a:pt x="8" y="3"/>
                    <a:pt x="8" y="8"/>
                    <a:pt x="6" y="11"/>
                  </a:cubicBezTo>
                  <a:cubicBezTo>
                    <a:pt x="5" y="13"/>
                    <a:pt x="1" y="13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7" name="Freeform 524">
              <a:extLst>
                <a:ext uri="{FF2B5EF4-FFF2-40B4-BE49-F238E27FC236}">
                  <a16:creationId xmlns:a16="http://schemas.microsoft.com/office/drawing/2014/main" id="{7C24F6EE-6CD8-4F4A-A282-066ECC1C0E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85" y="2768"/>
              <a:ext cx="11" cy="5"/>
            </a:xfrm>
            <a:custGeom>
              <a:avLst/>
              <a:gdLst>
                <a:gd name="T0" fmla="*/ 13 w 6"/>
                <a:gd name="T1" fmla="*/ 0 h 3"/>
                <a:gd name="T2" fmla="*/ 31 w 6"/>
                <a:gd name="T3" fmla="*/ 8 h 3"/>
                <a:gd name="T4" fmla="*/ 0 w 6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2" y="0"/>
                  </a:moveTo>
                  <a:cubicBezTo>
                    <a:pt x="3" y="0"/>
                    <a:pt x="6" y="0"/>
                    <a:pt x="5" y="2"/>
                  </a:cubicBezTo>
                  <a:cubicBezTo>
                    <a:pt x="4" y="3"/>
                    <a:pt x="1" y="3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8" name="Freeform 525">
              <a:extLst>
                <a:ext uri="{FF2B5EF4-FFF2-40B4-BE49-F238E27FC236}">
                  <a16:creationId xmlns:a16="http://schemas.microsoft.com/office/drawing/2014/main" id="{D0B061F4-C15C-465E-9576-50258ABE90D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10" y="2631"/>
              <a:ext cx="14" cy="26"/>
            </a:xfrm>
            <a:custGeom>
              <a:avLst/>
              <a:gdLst>
                <a:gd name="T0" fmla="*/ 44 w 8"/>
                <a:gd name="T1" fmla="*/ 0 h 14"/>
                <a:gd name="T2" fmla="*/ 0 w 8"/>
                <a:gd name="T3" fmla="*/ 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8" y="6"/>
                    <a:pt x="3" y="9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9" name="Freeform 526">
              <a:extLst>
                <a:ext uri="{FF2B5EF4-FFF2-40B4-BE49-F238E27FC236}">
                  <a16:creationId xmlns:a16="http://schemas.microsoft.com/office/drawing/2014/main" id="{3D779355-6FEE-40A6-B496-3E6F8124A7C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87" y="2212"/>
              <a:ext cx="61" cy="27"/>
            </a:xfrm>
            <a:custGeom>
              <a:avLst/>
              <a:gdLst>
                <a:gd name="T0" fmla="*/ 29 w 34"/>
                <a:gd name="T1" fmla="*/ 100 h 14"/>
                <a:gd name="T2" fmla="*/ 93 w 34"/>
                <a:gd name="T3" fmla="*/ 71 h 14"/>
                <a:gd name="T4" fmla="*/ 145 w 34"/>
                <a:gd name="T5" fmla="*/ 71 h 14"/>
                <a:gd name="T6" fmla="*/ 167 w 34"/>
                <a:gd name="T7" fmla="*/ 0 h 14"/>
                <a:gd name="T8" fmla="*/ 93 w 34"/>
                <a:gd name="T9" fmla="*/ 44 h 14"/>
                <a:gd name="T10" fmla="*/ 29 w 34"/>
                <a:gd name="T11" fmla="*/ 71 h 14"/>
                <a:gd name="T12" fmla="*/ 0 w 34"/>
                <a:gd name="T13" fmla="*/ 10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4">
                  <a:moveTo>
                    <a:pt x="5" y="14"/>
                  </a:moveTo>
                  <a:cubicBezTo>
                    <a:pt x="9" y="13"/>
                    <a:pt x="12" y="10"/>
                    <a:pt x="16" y="10"/>
                  </a:cubicBezTo>
                  <a:cubicBezTo>
                    <a:pt x="19" y="10"/>
                    <a:pt x="21" y="11"/>
                    <a:pt x="25" y="10"/>
                  </a:cubicBezTo>
                  <a:cubicBezTo>
                    <a:pt x="30" y="10"/>
                    <a:pt x="34" y="5"/>
                    <a:pt x="29" y="0"/>
                  </a:cubicBezTo>
                  <a:cubicBezTo>
                    <a:pt x="24" y="3"/>
                    <a:pt x="21" y="4"/>
                    <a:pt x="16" y="6"/>
                  </a:cubicBezTo>
                  <a:cubicBezTo>
                    <a:pt x="12" y="8"/>
                    <a:pt x="8" y="8"/>
                    <a:pt x="5" y="10"/>
                  </a:cubicBezTo>
                  <a:cubicBezTo>
                    <a:pt x="3" y="11"/>
                    <a:pt x="2" y="13"/>
                    <a:pt x="0" y="1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0" name="Freeform 527">
              <a:extLst>
                <a:ext uri="{FF2B5EF4-FFF2-40B4-BE49-F238E27FC236}">
                  <a16:creationId xmlns:a16="http://schemas.microsoft.com/office/drawing/2014/main" id="{C5E3E5D4-BC83-433C-9B3B-04644971363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91" y="2182"/>
              <a:ext cx="48" cy="40"/>
            </a:xfrm>
            <a:custGeom>
              <a:avLst/>
              <a:gdLst>
                <a:gd name="T0" fmla="*/ 0 w 27"/>
                <a:gd name="T1" fmla="*/ 145 h 21"/>
                <a:gd name="T2" fmla="*/ 57 w 27"/>
                <a:gd name="T3" fmla="*/ 109 h 21"/>
                <a:gd name="T4" fmla="*/ 114 w 27"/>
                <a:gd name="T5" fmla="*/ 84 h 21"/>
                <a:gd name="T6" fmla="*/ 57 w 27"/>
                <a:gd name="T7" fmla="*/ 0 h 21"/>
                <a:gd name="T8" fmla="*/ 78 w 27"/>
                <a:gd name="T9" fmla="*/ 48 h 21"/>
                <a:gd name="T10" fmla="*/ 36 w 27"/>
                <a:gd name="T11" fmla="*/ 10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1">
                  <a:moveTo>
                    <a:pt x="0" y="21"/>
                  </a:moveTo>
                  <a:cubicBezTo>
                    <a:pt x="4" y="20"/>
                    <a:pt x="6" y="18"/>
                    <a:pt x="10" y="16"/>
                  </a:cubicBezTo>
                  <a:cubicBezTo>
                    <a:pt x="13" y="15"/>
                    <a:pt x="17" y="15"/>
                    <a:pt x="20" y="12"/>
                  </a:cubicBezTo>
                  <a:cubicBezTo>
                    <a:pt x="27" y="5"/>
                    <a:pt x="15" y="1"/>
                    <a:pt x="10" y="0"/>
                  </a:cubicBezTo>
                  <a:cubicBezTo>
                    <a:pt x="11" y="2"/>
                    <a:pt x="14" y="4"/>
                    <a:pt x="14" y="7"/>
                  </a:cubicBezTo>
                  <a:cubicBezTo>
                    <a:pt x="14" y="11"/>
                    <a:pt x="9" y="13"/>
                    <a:pt x="6" y="1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1" name="Freeform 528">
              <a:extLst>
                <a:ext uri="{FF2B5EF4-FFF2-40B4-BE49-F238E27FC236}">
                  <a16:creationId xmlns:a16="http://schemas.microsoft.com/office/drawing/2014/main" id="{60D93769-64E2-441F-A1D7-074CFAEAC2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84" y="2180"/>
              <a:ext cx="17" cy="24"/>
            </a:xfrm>
            <a:custGeom>
              <a:avLst/>
              <a:gdLst>
                <a:gd name="T0" fmla="*/ 49 w 10"/>
                <a:gd name="T1" fmla="*/ 0 h 13"/>
                <a:gd name="T2" fmla="*/ 29 w 10"/>
                <a:gd name="T3" fmla="*/ 37 h 13"/>
                <a:gd name="T4" fmla="*/ 5 w 10"/>
                <a:gd name="T5" fmla="*/ 81 h 13"/>
                <a:gd name="T6" fmla="*/ 49 w 10"/>
                <a:gd name="T7" fmla="*/ 4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0"/>
                  </a:moveTo>
                  <a:cubicBezTo>
                    <a:pt x="10" y="4"/>
                    <a:pt x="9" y="5"/>
                    <a:pt x="6" y="6"/>
                  </a:cubicBezTo>
                  <a:cubicBezTo>
                    <a:pt x="3" y="8"/>
                    <a:pt x="0" y="9"/>
                    <a:pt x="1" y="13"/>
                  </a:cubicBezTo>
                  <a:cubicBezTo>
                    <a:pt x="5" y="13"/>
                    <a:pt x="7" y="9"/>
                    <a:pt x="10" y="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2" name="Freeform 529">
              <a:extLst>
                <a:ext uri="{FF2B5EF4-FFF2-40B4-BE49-F238E27FC236}">
                  <a16:creationId xmlns:a16="http://schemas.microsoft.com/office/drawing/2014/main" id="{7459BC62-4F72-4F15-AA9F-88E01E32F84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91" y="2155"/>
              <a:ext cx="14" cy="25"/>
            </a:xfrm>
            <a:custGeom>
              <a:avLst/>
              <a:gdLst>
                <a:gd name="T0" fmla="*/ 0 w 8"/>
                <a:gd name="T1" fmla="*/ 92 h 13"/>
                <a:gd name="T2" fmla="*/ 37 w 8"/>
                <a:gd name="T3" fmla="*/ 48 h 13"/>
                <a:gd name="T4" fmla="*/ 16 w 8"/>
                <a:gd name="T5" fmla="*/ 0 h 13"/>
                <a:gd name="T6" fmla="*/ 28 w 8"/>
                <a:gd name="T7" fmla="*/ 4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2" y="12"/>
                    <a:pt x="6" y="8"/>
                    <a:pt x="7" y="7"/>
                  </a:cubicBezTo>
                  <a:cubicBezTo>
                    <a:pt x="8" y="4"/>
                    <a:pt x="6" y="2"/>
                    <a:pt x="3" y="0"/>
                  </a:cubicBezTo>
                  <a:cubicBezTo>
                    <a:pt x="4" y="2"/>
                    <a:pt x="6" y="4"/>
                    <a:pt x="5" y="6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3" name="Freeform 530">
              <a:extLst>
                <a:ext uri="{FF2B5EF4-FFF2-40B4-BE49-F238E27FC236}">
                  <a16:creationId xmlns:a16="http://schemas.microsoft.com/office/drawing/2014/main" id="{7D3CE9FE-9D25-4F74-B5ED-5896E84F867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09" y="2326"/>
              <a:ext cx="84" cy="112"/>
            </a:xfrm>
            <a:custGeom>
              <a:avLst/>
              <a:gdLst>
                <a:gd name="T0" fmla="*/ 204 w 47"/>
                <a:gd name="T1" fmla="*/ 404 h 59"/>
                <a:gd name="T2" fmla="*/ 93 w 47"/>
                <a:gd name="T3" fmla="*/ 266 h 59"/>
                <a:gd name="T4" fmla="*/ 41 w 47"/>
                <a:gd name="T5" fmla="*/ 40 h 59"/>
                <a:gd name="T6" fmla="*/ 125 w 47"/>
                <a:gd name="T7" fmla="*/ 84 h 59"/>
                <a:gd name="T8" fmla="*/ 268 w 47"/>
                <a:gd name="T9" fmla="*/ 31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9">
                  <a:moveTo>
                    <a:pt x="36" y="59"/>
                  </a:moveTo>
                  <a:cubicBezTo>
                    <a:pt x="27" y="55"/>
                    <a:pt x="21" y="48"/>
                    <a:pt x="16" y="39"/>
                  </a:cubicBezTo>
                  <a:cubicBezTo>
                    <a:pt x="12" y="33"/>
                    <a:pt x="0" y="14"/>
                    <a:pt x="7" y="6"/>
                  </a:cubicBezTo>
                  <a:cubicBezTo>
                    <a:pt x="12" y="0"/>
                    <a:pt x="19" y="8"/>
                    <a:pt x="22" y="12"/>
                  </a:cubicBezTo>
                  <a:cubicBezTo>
                    <a:pt x="30" y="24"/>
                    <a:pt x="36" y="37"/>
                    <a:pt x="47" y="46"/>
                  </a:cubicBezTo>
                </a:path>
              </a:pathLst>
            </a:custGeom>
            <a:noFill/>
            <a:ln w="6350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4" name="Freeform 531">
              <a:extLst>
                <a:ext uri="{FF2B5EF4-FFF2-40B4-BE49-F238E27FC236}">
                  <a16:creationId xmlns:a16="http://schemas.microsoft.com/office/drawing/2014/main" id="{FA8C83E0-726E-446F-A9A4-39EAE57CE9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62" y="2187"/>
              <a:ext cx="127" cy="191"/>
            </a:xfrm>
            <a:custGeom>
              <a:avLst/>
              <a:gdLst>
                <a:gd name="T0" fmla="*/ 125 w 71"/>
                <a:gd name="T1" fmla="*/ 697 h 100"/>
                <a:gd name="T2" fmla="*/ 159 w 71"/>
                <a:gd name="T3" fmla="*/ 61 h 100"/>
                <a:gd name="T4" fmla="*/ 406 w 71"/>
                <a:gd name="T5" fmla="*/ 521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00">
                  <a:moveTo>
                    <a:pt x="22" y="100"/>
                  </a:moveTo>
                  <a:cubicBezTo>
                    <a:pt x="0" y="57"/>
                    <a:pt x="11" y="18"/>
                    <a:pt x="28" y="9"/>
                  </a:cubicBezTo>
                  <a:cubicBezTo>
                    <a:pt x="46" y="0"/>
                    <a:pt x="66" y="26"/>
                    <a:pt x="71" y="75"/>
                  </a:cubicBezTo>
                </a:path>
              </a:pathLst>
            </a:custGeom>
            <a:noFill/>
            <a:ln w="6350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5" name="Freeform 532">
              <a:extLst>
                <a:ext uri="{FF2B5EF4-FFF2-40B4-BE49-F238E27FC236}">
                  <a16:creationId xmlns:a16="http://schemas.microsoft.com/office/drawing/2014/main" id="{4C806530-3C6A-4304-B543-05EAB0D178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02" y="2294"/>
              <a:ext cx="39" cy="144"/>
            </a:xfrm>
            <a:custGeom>
              <a:avLst/>
              <a:gdLst>
                <a:gd name="T0" fmla="*/ 21 w 22"/>
                <a:gd name="T1" fmla="*/ 184 h 76"/>
                <a:gd name="T2" fmla="*/ 78 w 22"/>
                <a:gd name="T3" fmla="*/ 40 h 76"/>
                <a:gd name="T4" fmla="*/ 122 w 22"/>
                <a:gd name="T5" fmla="*/ 51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6">
                  <a:moveTo>
                    <a:pt x="4" y="27"/>
                  </a:moveTo>
                  <a:cubicBezTo>
                    <a:pt x="0" y="0"/>
                    <a:pt x="9" y="0"/>
                    <a:pt x="14" y="6"/>
                  </a:cubicBezTo>
                  <a:cubicBezTo>
                    <a:pt x="18" y="11"/>
                    <a:pt x="14" y="56"/>
                    <a:pt x="22" y="76"/>
                  </a:cubicBezTo>
                </a:path>
              </a:pathLst>
            </a:custGeom>
            <a:noFill/>
            <a:ln w="6350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6" name="Freeform 533">
              <a:extLst>
                <a:ext uri="{FF2B5EF4-FFF2-40B4-BE49-F238E27FC236}">
                  <a16:creationId xmlns:a16="http://schemas.microsoft.com/office/drawing/2014/main" id="{F3F81197-C628-418C-8309-DA80E022B6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8" y="2461"/>
              <a:ext cx="54" cy="50"/>
            </a:xfrm>
            <a:custGeom>
              <a:avLst/>
              <a:gdLst>
                <a:gd name="T0" fmla="*/ 72 w 30"/>
                <a:gd name="T1" fmla="*/ 185 h 26"/>
                <a:gd name="T2" fmla="*/ 72 w 30"/>
                <a:gd name="T3" fmla="*/ 0 h 26"/>
                <a:gd name="T4" fmla="*/ 175 w 30"/>
                <a:gd name="T5" fmla="*/ 14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12" y="26"/>
                  </a:moveTo>
                  <a:cubicBezTo>
                    <a:pt x="15" y="22"/>
                    <a:pt x="0" y="1"/>
                    <a:pt x="12" y="0"/>
                  </a:cubicBezTo>
                  <a:cubicBezTo>
                    <a:pt x="15" y="0"/>
                    <a:pt x="28" y="17"/>
                    <a:pt x="30" y="20"/>
                  </a:cubicBezTo>
                </a:path>
              </a:pathLst>
            </a:custGeom>
            <a:noFill/>
            <a:ln w="6350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7" name="Freeform 534">
              <a:extLst>
                <a:ext uri="{FF2B5EF4-FFF2-40B4-BE49-F238E27FC236}">
                  <a16:creationId xmlns:a16="http://schemas.microsoft.com/office/drawing/2014/main" id="{7708E1E5-F3F8-4F80-9957-D7E380349C9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80" y="2438"/>
              <a:ext cx="29" cy="56"/>
            </a:xfrm>
            <a:custGeom>
              <a:avLst/>
              <a:gdLst>
                <a:gd name="T0" fmla="*/ 96 w 16"/>
                <a:gd name="T1" fmla="*/ 209 h 29"/>
                <a:gd name="T2" fmla="*/ 73 w 16"/>
                <a:gd name="T3" fmla="*/ 0 h 29"/>
                <a:gd name="T4" fmla="*/ 89 w 16"/>
                <a:gd name="T5" fmla="*/ 4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">
                  <a:moveTo>
                    <a:pt x="16" y="29"/>
                  </a:moveTo>
                  <a:cubicBezTo>
                    <a:pt x="12" y="25"/>
                    <a:pt x="0" y="0"/>
                    <a:pt x="12" y="0"/>
                  </a:cubicBezTo>
                  <a:cubicBezTo>
                    <a:pt x="13" y="2"/>
                    <a:pt x="15" y="4"/>
                    <a:pt x="15" y="6"/>
                  </a:cubicBezTo>
                </a:path>
              </a:pathLst>
            </a:custGeom>
            <a:noFill/>
            <a:ln w="6350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8" name="Freeform 535">
              <a:extLst>
                <a:ext uri="{FF2B5EF4-FFF2-40B4-BE49-F238E27FC236}">
                  <a16:creationId xmlns:a16="http://schemas.microsoft.com/office/drawing/2014/main" id="{EA99C877-8288-4D6B-BE25-DD2F1201033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12" y="2541"/>
              <a:ext cx="32" cy="50"/>
            </a:xfrm>
            <a:custGeom>
              <a:avLst/>
              <a:gdLst>
                <a:gd name="T0" fmla="*/ 0 w 18"/>
                <a:gd name="T1" fmla="*/ 100 h 26"/>
                <a:gd name="T2" fmla="*/ 101 w 18"/>
                <a:gd name="T3" fmla="*/ 18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6">
                  <a:moveTo>
                    <a:pt x="0" y="14"/>
                  </a:moveTo>
                  <a:cubicBezTo>
                    <a:pt x="7" y="0"/>
                    <a:pt x="17" y="21"/>
                    <a:pt x="18" y="26"/>
                  </a:cubicBezTo>
                </a:path>
              </a:pathLst>
            </a:custGeom>
            <a:noFill/>
            <a:ln w="6350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9" name="Freeform 536">
              <a:extLst>
                <a:ext uri="{FF2B5EF4-FFF2-40B4-BE49-F238E27FC236}">
                  <a16:creationId xmlns:a16="http://schemas.microsoft.com/office/drawing/2014/main" id="{36241924-8931-4807-82DC-082FA67E3C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48" y="2570"/>
              <a:ext cx="34" cy="42"/>
            </a:xfrm>
            <a:custGeom>
              <a:avLst/>
              <a:gdLst>
                <a:gd name="T0" fmla="*/ 13 w 19"/>
                <a:gd name="T1" fmla="*/ 84 h 22"/>
                <a:gd name="T2" fmla="*/ 45 w 19"/>
                <a:gd name="T3" fmla="*/ 15 h 22"/>
                <a:gd name="T4" fmla="*/ 109 w 19"/>
                <a:gd name="T5" fmla="*/ 15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2" y="12"/>
                  </a:moveTo>
                  <a:cubicBezTo>
                    <a:pt x="3" y="7"/>
                    <a:pt x="0" y="0"/>
                    <a:pt x="8" y="2"/>
                  </a:cubicBezTo>
                  <a:cubicBezTo>
                    <a:pt x="16" y="4"/>
                    <a:pt x="18" y="16"/>
                    <a:pt x="19" y="22"/>
                  </a:cubicBezTo>
                </a:path>
              </a:pathLst>
            </a:custGeom>
            <a:noFill/>
            <a:ln w="6350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0" name="Freeform 537">
              <a:extLst>
                <a:ext uri="{FF2B5EF4-FFF2-40B4-BE49-F238E27FC236}">
                  <a16:creationId xmlns:a16="http://schemas.microsoft.com/office/drawing/2014/main" id="{F93816F1-70AA-4B16-BC54-806DE538CC1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96" y="2241"/>
              <a:ext cx="54" cy="104"/>
            </a:xfrm>
            <a:custGeom>
              <a:avLst/>
              <a:gdLst>
                <a:gd name="T0" fmla="*/ 0 w 30"/>
                <a:gd name="T1" fmla="*/ 108 h 55"/>
                <a:gd name="T2" fmla="*/ 29 w 30"/>
                <a:gd name="T3" fmla="*/ 81 h 55"/>
                <a:gd name="T4" fmla="*/ 52 w 30"/>
                <a:gd name="T5" fmla="*/ 149 h 55"/>
                <a:gd name="T6" fmla="*/ 110 w 30"/>
                <a:gd name="T7" fmla="*/ 340 h 55"/>
                <a:gd name="T8" fmla="*/ 110 w 30"/>
                <a:gd name="T9" fmla="*/ 197 h 55"/>
                <a:gd name="T10" fmla="*/ 65 w 30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55">
                  <a:moveTo>
                    <a:pt x="0" y="16"/>
                  </a:moveTo>
                  <a:cubicBezTo>
                    <a:pt x="0" y="13"/>
                    <a:pt x="2" y="11"/>
                    <a:pt x="5" y="12"/>
                  </a:cubicBezTo>
                  <a:cubicBezTo>
                    <a:pt x="8" y="12"/>
                    <a:pt x="8" y="20"/>
                    <a:pt x="9" y="22"/>
                  </a:cubicBezTo>
                  <a:cubicBezTo>
                    <a:pt x="10" y="28"/>
                    <a:pt x="14" y="48"/>
                    <a:pt x="19" y="50"/>
                  </a:cubicBezTo>
                  <a:cubicBezTo>
                    <a:pt x="30" y="55"/>
                    <a:pt x="19" y="31"/>
                    <a:pt x="19" y="29"/>
                  </a:cubicBezTo>
                  <a:cubicBezTo>
                    <a:pt x="16" y="21"/>
                    <a:pt x="10" y="8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1" name="Freeform 538">
              <a:extLst>
                <a:ext uri="{FF2B5EF4-FFF2-40B4-BE49-F238E27FC236}">
                  <a16:creationId xmlns:a16="http://schemas.microsoft.com/office/drawing/2014/main" id="{49EC1431-B102-4CFB-A9FE-8395B735BB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03" y="2340"/>
              <a:ext cx="9" cy="3"/>
            </a:xfrm>
            <a:custGeom>
              <a:avLst/>
              <a:gdLst>
                <a:gd name="T0" fmla="*/ 0 w 5"/>
                <a:gd name="T1" fmla="*/ 8 h 2"/>
                <a:gd name="T2" fmla="*/ 29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2" name="Freeform 539">
              <a:extLst>
                <a:ext uri="{FF2B5EF4-FFF2-40B4-BE49-F238E27FC236}">
                  <a16:creationId xmlns:a16="http://schemas.microsoft.com/office/drawing/2014/main" id="{50A73E0C-6071-4F04-A50C-748F84524C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34" y="2431"/>
              <a:ext cx="10" cy="4"/>
            </a:xfrm>
            <a:custGeom>
              <a:avLst/>
              <a:gdLst>
                <a:gd name="T0" fmla="*/ 0 w 6"/>
                <a:gd name="T1" fmla="*/ 16 h 2"/>
                <a:gd name="T2" fmla="*/ 28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3" name="Freeform 540">
              <a:extLst>
                <a:ext uri="{FF2B5EF4-FFF2-40B4-BE49-F238E27FC236}">
                  <a16:creationId xmlns:a16="http://schemas.microsoft.com/office/drawing/2014/main" id="{501A478B-CE84-4059-A005-2BBE4521BA0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02" y="2438"/>
              <a:ext cx="7" cy="8"/>
            </a:xfrm>
            <a:custGeom>
              <a:avLst/>
              <a:gdLst>
                <a:gd name="T0" fmla="*/ 0 w 4"/>
                <a:gd name="T1" fmla="*/ 32 h 4"/>
                <a:gd name="T2" fmla="*/ 21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4" name="Freeform 541">
              <a:extLst>
                <a:ext uri="{FF2B5EF4-FFF2-40B4-BE49-F238E27FC236}">
                  <a16:creationId xmlns:a16="http://schemas.microsoft.com/office/drawing/2014/main" id="{48247EEA-F61C-4003-8EC2-B54FFFB5453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64" y="2507"/>
              <a:ext cx="9" cy="1"/>
            </a:xfrm>
            <a:custGeom>
              <a:avLst/>
              <a:gdLst>
                <a:gd name="T0" fmla="*/ 0 w 5"/>
                <a:gd name="T1" fmla="*/ 0 h 1"/>
                <a:gd name="T2" fmla="*/ 29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5" name="Freeform 542">
              <a:extLst>
                <a:ext uri="{FF2B5EF4-FFF2-40B4-BE49-F238E27FC236}">
                  <a16:creationId xmlns:a16="http://schemas.microsoft.com/office/drawing/2014/main" id="{824ADFBB-EC31-40D7-A296-F88D38266DB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5" y="2423"/>
              <a:ext cx="14" cy="17"/>
            </a:xfrm>
            <a:custGeom>
              <a:avLst/>
              <a:gdLst>
                <a:gd name="T0" fmla="*/ 44 w 8"/>
                <a:gd name="T1" fmla="*/ 60 h 9"/>
                <a:gd name="T2" fmla="*/ 33 w 8"/>
                <a:gd name="T3" fmla="*/ 0 h 9"/>
                <a:gd name="T4" fmla="*/ 0 w 8"/>
                <a:gd name="T5" fmla="*/ 2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8" y="6"/>
                    <a:pt x="7" y="2"/>
                    <a:pt x="6" y="0"/>
                  </a:cubicBezTo>
                  <a:cubicBezTo>
                    <a:pt x="3" y="0"/>
                    <a:pt x="1" y="1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6" name="Freeform 543">
              <a:extLst>
                <a:ext uri="{FF2B5EF4-FFF2-40B4-BE49-F238E27FC236}">
                  <a16:creationId xmlns:a16="http://schemas.microsoft.com/office/drawing/2014/main" id="{67D5C5A0-E828-447D-9E4E-711734803A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86" y="2406"/>
              <a:ext cx="5" cy="10"/>
            </a:xfrm>
            <a:custGeom>
              <a:avLst/>
              <a:gdLst>
                <a:gd name="T0" fmla="*/ 5 w 3"/>
                <a:gd name="T1" fmla="*/ 40 h 5"/>
                <a:gd name="T2" fmla="*/ 13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7" name="Freeform 544">
              <a:extLst>
                <a:ext uri="{FF2B5EF4-FFF2-40B4-BE49-F238E27FC236}">
                  <a16:creationId xmlns:a16="http://schemas.microsoft.com/office/drawing/2014/main" id="{299C1FDF-8605-499E-9EBF-7F38B08C713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87" y="2362"/>
              <a:ext cx="18" cy="16"/>
            </a:xfrm>
            <a:custGeom>
              <a:avLst/>
              <a:gdLst>
                <a:gd name="T0" fmla="*/ 52 w 10"/>
                <a:gd name="T1" fmla="*/ 40 h 8"/>
                <a:gd name="T2" fmla="*/ 0 w 10"/>
                <a:gd name="T3" fmla="*/ 48 h 8"/>
                <a:gd name="T4" fmla="*/ 58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9" y="5"/>
                  </a:moveTo>
                  <a:cubicBezTo>
                    <a:pt x="6" y="7"/>
                    <a:pt x="3" y="8"/>
                    <a:pt x="0" y="6"/>
                  </a:cubicBezTo>
                  <a:cubicBezTo>
                    <a:pt x="1" y="2"/>
                    <a:pt x="6" y="1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8" name="Freeform 545">
              <a:extLst>
                <a:ext uri="{FF2B5EF4-FFF2-40B4-BE49-F238E27FC236}">
                  <a16:creationId xmlns:a16="http://schemas.microsoft.com/office/drawing/2014/main" id="{5E263BFA-4CF8-4CFF-B42E-BD30BD461F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12" y="2244"/>
              <a:ext cx="7" cy="2"/>
            </a:xfrm>
            <a:custGeom>
              <a:avLst/>
              <a:gdLst>
                <a:gd name="T0" fmla="*/ 0 w 4"/>
                <a:gd name="T1" fmla="*/ 8 h 1"/>
                <a:gd name="T2" fmla="*/ 21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3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9" name="Freeform 546">
              <a:extLst>
                <a:ext uri="{FF2B5EF4-FFF2-40B4-BE49-F238E27FC236}">
                  <a16:creationId xmlns:a16="http://schemas.microsoft.com/office/drawing/2014/main" id="{DBD7D461-A8E0-4820-9DBA-A639B0B7198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66" y="2583"/>
              <a:ext cx="21" cy="23"/>
            </a:xfrm>
            <a:custGeom>
              <a:avLst/>
              <a:gdLst>
                <a:gd name="T0" fmla="*/ 21 w 12"/>
                <a:gd name="T1" fmla="*/ 84 h 12"/>
                <a:gd name="T2" fmla="*/ 65 w 12"/>
                <a:gd name="T3" fmla="*/ 29 h 12"/>
                <a:gd name="T4" fmla="*/ 0 w 12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4" y="12"/>
                  </a:moveTo>
                  <a:cubicBezTo>
                    <a:pt x="7" y="11"/>
                    <a:pt x="12" y="7"/>
                    <a:pt x="12" y="4"/>
                  </a:cubicBezTo>
                  <a:cubicBezTo>
                    <a:pt x="8" y="0"/>
                    <a:pt x="2" y="3"/>
                    <a:pt x="0" y="8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0" name="Freeform 547">
              <a:extLst>
                <a:ext uri="{FF2B5EF4-FFF2-40B4-BE49-F238E27FC236}">
                  <a16:creationId xmlns:a16="http://schemas.microsoft.com/office/drawing/2014/main" id="{99A28397-00C2-4FDC-AC6D-BA7E22AE60A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39" y="2581"/>
              <a:ext cx="9" cy="10"/>
            </a:xfrm>
            <a:custGeom>
              <a:avLst/>
              <a:gdLst>
                <a:gd name="T0" fmla="*/ 0 w 5"/>
                <a:gd name="T1" fmla="*/ 40 h 5"/>
                <a:gd name="T2" fmla="*/ 29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3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1" name="Freeform 548">
              <a:extLst>
                <a:ext uri="{FF2B5EF4-FFF2-40B4-BE49-F238E27FC236}">
                  <a16:creationId xmlns:a16="http://schemas.microsoft.com/office/drawing/2014/main" id="{EECC4E55-3DC9-4EA6-8962-15343EBEA3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96" y="2480"/>
              <a:ext cx="13" cy="19"/>
            </a:xfrm>
            <a:custGeom>
              <a:avLst/>
              <a:gdLst>
                <a:gd name="T0" fmla="*/ 0 w 7"/>
                <a:gd name="T1" fmla="*/ 68 h 10"/>
                <a:gd name="T2" fmla="*/ 45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6"/>
                    <a:pt x="4" y="3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2" name="Freeform 549">
              <a:extLst>
                <a:ext uri="{FF2B5EF4-FFF2-40B4-BE49-F238E27FC236}">
                  <a16:creationId xmlns:a16="http://schemas.microsoft.com/office/drawing/2014/main" id="{BAAF5A34-60B0-43A0-9826-981E18BB0D1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78" y="2646"/>
              <a:ext cx="18" cy="45"/>
            </a:xfrm>
            <a:custGeom>
              <a:avLst/>
              <a:gdLst>
                <a:gd name="T0" fmla="*/ 0 w 10"/>
                <a:gd name="T1" fmla="*/ 21 h 24"/>
                <a:gd name="T2" fmla="*/ 41 w 10"/>
                <a:gd name="T3" fmla="*/ 0 h 24"/>
                <a:gd name="T4" fmla="*/ 13 w 10"/>
                <a:gd name="T5" fmla="*/ 158 h 24"/>
                <a:gd name="T6" fmla="*/ 7 w 10"/>
                <a:gd name="T7" fmla="*/ 3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0" y="3"/>
                  </a:moveTo>
                  <a:cubicBezTo>
                    <a:pt x="2" y="2"/>
                    <a:pt x="4" y="0"/>
                    <a:pt x="7" y="0"/>
                  </a:cubicBezTo>
                  <a:cubicBezTo>
                    <a:pt x="10" y="7"/>
                    <a:pt x="2" y="17"/>
                    <a:pt x="2" y="24"/>
                  </a:cubicBezTo>
                  <a:cubicBezTo>
                    <a:pt x="4" y="21"/>
                    <a:pt x="7" y="6"/>
                    <a:pt x="1" y="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3" name="Freeform 550">
              <a:extLst>
                <a:ext uri="{FF2B5EF4-FFF2-40B4-BE49-F238E27FC236}">
                  <a16:creationId xmlns:a16="http://schemas.microsoft.com/office/drawing/2014/main" id="{63E005AB-6ACB-4FCA-969B-0ADB6F2C259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98" y="2564"/>
              <a:ext cx="21" cy="51"/>
            </a:xfrm>
            <a:custGeom>
              <a:avLst/>
              <a:gdLst>
                <a:gd name="T0" fmla="*/ 0 w 12"/>
                <a:gd name="T1" fmla="*/ 181 h 27"/>
                <a:gd name="T2" fmla="*/ 49 w 12"/>
                <a:gd name="T3" fmla="*/ 93 h 27"/>
                <a:gd name="T4" fmla="*/ 37 w 12"/>
                <a:gd name="T5" fmla="*/ 8 h 27"/>
                <a:gd name="T6" fmla="*/ 33 w 12"/>
                <a:gd name="T7" fmla="*/ 81 h 27"/>
                <a:gd name="T8" fmla="*/ 12 w 12"/>
                <a:gd name="T9" fmla="*/ 121 h 27"/>
                <a:gd name="T10" fmla="*/ 0 w 12"/>
                <a:gd name="T11" fmla="*/ 16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7">
                  <a:moveTo>
                    <a:pt x="0" y="27"/>
                  </a:moveTo>
                  <a:cubicBezTo>
                    <a:pt x="1" y="22"/>
                    <a:pt x="7" y="19"/>
                    <a:pt x="9" y="14"/>
                  </a:cubicBezTo>
                  <a:cubicBezTo>
                    <a:pt x="10" y="11"/>
                    <a:pt x="12" y="0"/>
                    <a:pt x="7" y="1"/>
                  </a:cubicBezTo>
                  <a:cubicBezTo>
                    <a:pt x="7" y="4"/>
                    <a:pt x="7" y="9"/>
                    <a:pt x="6" y="12"/>
                  </a:cubicBezTo>
                  <a:cubicBezTo>
                    <a:pt x="5" y="14"/>
                    <a:pt x="3" y="16"/>
                    <a:pt x="2" y="18"/>
                  </a:cubicBezTo>
                  <a:cubicBezTo>
                    <a:pt x="1" y="20"/>
                    <a:pt x="1" y="22"/>
                    <a:pt x="0" y="24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4" name="Freeform 551">
              <a:extLst>
                <a:ext uri="{FF2B5EF4-FFF2-40B4-BE49-F238E27FC236}">
                  <a16:creationId xmlns:a16="http://schemas.microsoft.com/office/drawing/2014/main" id="{31D106CF-A8E2-4D6E-9B49-7D87DEFFDAC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69" y="2554"/>
              <a:ext cx="33" cy="54"/>
            </a:xfrm>
            <a:custGeom>
              <a:avLst/>
              <a:gdLst>
                <a:gd name="T0" fmla="*/ 0 w 18"/>
                <a:gd name="T1" fmla="*/ 201 h 28"/>
                <a:gd name="T2" fmla="*/ 81 w 18"/>
                <a:gd name="T3" fmla="*/ 64 h 28"/>
                <a:gd name="T4" fmla="*/ 37 w 18"/>
                <a:gd name="T5" fmla="*/ 8 h 28"/>
                <a:gd name="T6" fmla="*/ 44 w 18"/>
                <a:gd name="T7" fmla="*/ 79 h 28"/>
                <a:gd name="T8" fmla="*/ 13 w 18"/>
                <a:gd name="T9" fmla="*/ 137 h 28"/>
                <a:gd name="T10" fmla="*/ 0 w 18"/>
                <a:gd name="T11" fmla="*/ 185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8">
                  <a:moveTo>
                    <a:pt x="0" y="28"/>
                  </a:moveTo>
                  <a:cubicBezTo>
                    <a:pt x="1" y="21"/>
                    <a:pt x="9" y="14"/>
                    <a:pt x="13" y="9"/>
                  </a:cubicBezTo>
                  <a:cubicBezTo>
                    <a:pt x="18" y="2"/>
                    <a:pt x="13" y="0"/>
                    <a:pt x="6" y="1"/>
                  </a:cubicBezTo>
                  <a:cubicBezTo>
                    <a:pt x="5" y="4"/>
                    <a:pt x="8" y="8"/>
                    <a:pt x="7" y="11"/>
                  </a:cubicBezTo>
                  <a:cubicBezTo>
                    <a:pt x="6" y="14"/>
                    <a:pt x="4" y="16"/>
                    <a:pt x="2" y="19"/>
                  </a:cubicBezTo>
                  <a:cubicBezTo>
                    <a:pt x="1" y="21"/>
                    <a:pt x="1" y="24"/>
                    <a:pt x="0" y="26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5" name="Freeform 552">
              <a:extLst>
                <a:ext uri="{FF2B5EF4-FFF2-40B4-BE49-F238E27FC236}">
                  <a16:creationId xmlns:a16="http://schemas.microsoft.com/office/drawing/2014/main" id="{2FC49782-2546-4EC3-8068-2C8F8469418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2" y="2543"/>
              <a:ext cx="17" cy="29"/>
            </a:xfrm>
            <a:custGeom>
              <a:avLst/>
              <a:gdLst>
                <a:gd name="T0" fmla="*/ 15 w 10"/>
                <a:gd name="T1" fmla="*/ 108 h 15"/>
                <a:gd name="T2" fmla="*/ 41 w 10"/>
                <a:gd name="T3" fmla="*/ 29 h 15"/>
                <a:gd name="T4" fmla="*/ 0 w 10"/>
                <a:gd name="T5" fmla="*/ 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3" y="15"/>
                  </a:moveTo>
                  <a:cubicBezTo>
                    <a:pt x="4" y="13"/>
                    <a:pt x="10" y="7"/>
                    <a:pt x="8" y="4"/>
                  </a:cubicBezTo>
                  <a:cubicBezTo>
                    <a:pt x="4" y="0"/>
                    <a:pt x="0" y="9"/>
                    <a:pt x="0" y="12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6" name="Freeform 553">
              <a:extLst>
                <a:ext uri="{FF2B5EF4-FFF2-40B4-BE49-F238E27FC236}">
                  <a16:creationId xmlns:a16="http://schemas.microsoft.com/office/drawing/2014/main" id="{23F16C57-1252-4E54-B862-F229350286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91" y="2562"/>
              <a:ext cx="34" cy="50"/>
            </a:xfrm>
            <a:custGeom>
              <a:avLst/>
              <a:gdLst>
                <a:gd name="T0" fmla="*/ 0 w 19"/>
                <a:gd name="T1" fmla="*/ 185 h 26"/>
                <a:gd name="T2" fmla="*/ 23 w 19"/>
                <a:gd name="T3" fmla="*/ 115 h 26"/>
                <a:gd name="T4" fmla="*/ 45 w 19"/>
                <a:gd name="T5" fmla="*/ 23 h 26"/>
                <a:gd name="T6" fmla="*/ 81 w 19"/>
                <a:gd name="T7" fmla="*/ 8 h 26"/>
                <a:gd name="T8" fmla="*/ 97 w 19"/>
                <a:gd name="T9" fmla="*/ 11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0" y="26"/>
                  </a:moveTo>
                  <a:cubicBezTo>
                    <a:pt x="0" y="22"/>
                    <a:pt x="2" y="19"/>
                    <a:pt x="4" y="16"/>
                  </a:cubicBezTo>
                  <a:cubicBezTo>
                    <a:pt x="5" y="12"/>
                    <a:pt x="6" y="6"/>
                    <a:pt x="8" y="3"/>
                  </a:cubicBezTo>
                  <a:cubicBezTo>
                    <a:pt x="10" y="1"/>
                    <a:pt x="12" y="0"/>
                    <a:pt x="14" y="1"/>
                  </a:cubicBezTo>
                  <a:cubicBezTo>
                    <a:pt x="19" y="4"/>
                    <a:pt x="17" y="12"/>
                    <a:pt x="17" y="16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7" name="Freeform 554">
              <a:extLst>
                <a:ext uri="{FF2B5EF4-FFF2-40B4-BE49-F238E27FC236}">
                  <a16:creationId xmlns:a16="http://schemas.microsoft.com/office/drawing/2014/main" id="{37F46A96-3A15-4AC5-8836-010AD7A548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73" y="2634"/>
              <a:ext cx="25" cy="19"/>
            </a:xfrm>
            <a:custGeom>
              <a:avLst/>
              <a:gdLst>
                <a:gd name="T0" fmla="*/ 0 w 14"/>
                <a:gd name="T1" fmla="*/ 68 h 10"/>
                <a:gd name="T2" fmla="*/ 73 w 14"/>
                <a:gd name="T3" fmla="*/ 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10"/>
                  </a:moveTo>
                  <a:cubicBezTo>
                    <a:pt x="3" y="4"/>
                    <a:pt x="14" y="0"/>
                    <a:pt x="13" y="10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8" name="Freeform 555">
              <a:extLst>
                <a:ext uri="{FF2B5EF4-FFF2-40B4-BE49-F238E27FC236}">
                  <a16:creationId xmlns:a16="http://schemas.microsoft.com/office/drawing/2014/main" id="{9660CE8E-201C-4581-9EA0-9EB505FC365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78" y="2701"/>
              <a:ext cx="16" cy="32"/>
            </a:xfrm>
            <a:custGeom>
              <a:avLst/>
              <a:gdLst>
                <a:gd name="T0" fmla="*/ 21 w 9"/>
                <a:gd name="T1" fmla="*/ 28 h 17"/>
                <a:gd name="T2" fmla="*/ 0 w 9"/>
                <a:gd name="T3" fmla="*/ 75 h 17"/>
                <a:gd name="T4" fmla="*/ 16 w 9"/>
                <a:gd name="T5" fmla="*/ 113 h 17"/>
                <a:gd name="T6" fmla="*/ 50 w 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7">
                  <a:moveTo>
                    <a:pt x="4" y="4"/>
                  </a:moveTo>
                  <a:cubicBezTo>
                    <a:pt x="3" y="7"/>
                    <a:pt x="0" y="7"/>
                    <a:pt x="0" y="11"/>
                  </a:cubicBezTo>
                  <a:cubicBezTo>
                    <a:pt x="0" y="13"/>
                    <a:pt x="1" y="16"/>
                    <a:pt x="3" y="17"/>
                  </a:cubicBezTo>
                  <a:cubicBezTo>
                    <a:pt x="7" y="14"/>
                    <a:pt x="9" y="5"/>
                    <a:pt x="9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9" name="Freeform 556">
              <a:extLst>
                <a:ext uri="{FF2B5EF4-FFF2-40B4-BE49-F238E27FC236}">
                  <a16:creationId xmlns:a16="http://schemas.microsoft.com/office/drawing/2014/main" id="{77B66161-970C-417A-ABAF-DF6563721F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27" y="2678"/>
              <a:ext cx="16" cy="27"/>
            </a:xfrm>
            <a:custGeom>
              <a:avLst/>
              <a:gdLst>
                <a:gd name="T0" fmla="*/ 50 w 9"/>
                <a:gd name="T1" fmla="*/ 0 h 14"/>
                <a:gd name="T2" fmla="*/ 36 w 9"/>
                <a:gd name="T3" fmla="*/ 52 h 14"/>
                <a:gd name="T4" fmla="*/ 36 w 9"/>
                <a:gd name="T5" fmla="*/ 93 h 14"/>
                <a:gd name="T6" fmla="*/ 12 w 9"/>
                <a:gd name="T7" fmla="*/ 93 h 14"/>
                <a:gd name="T8" fmla="*/ 21 w 9"/>
                <a:gd name="T9" fmla="*/ 2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2"/>
                    <a:pt x="7" y="4"/>
                    <a:pt x="6" y="7"/>
                  </a:cubicBezTo>
                  <a:cubicBezTo>
                    <a:pt x="6" y="8"/>
                    <a:pt x="7" y="13"/>
                    <a:pt x="6" y="13"/>
                  </a:cubicBezTo>
                  <a:cubicBezTo>
                    <a:pt x="5" y="14"/>
                    <a:pt x="3" y="14"/>
                    <a:pt x="2" y="13"/>
                  </a:cubicBezTo>
                  <a:cubicBezTo>
                    <a:pt x="0" y="10"/>
                    <a:pt x="3" y="6"/>
                    <a:pt x="4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0" name="Freeform 557">
              <a:extLst>
                <a:ext uri="{FF2B5EF4-FFF2-40B4-BE49-F238E27FC236}">
                  <a16:creationId xmlns:a16="http://schemas.microsoft.com/office/drawing/2014/main" id="{E9E85E9F-7F59-4E66-8C02-FBDE2EA392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41" y="2621"/>
              <a:ext cx="16" cy="50"/>
            </a:xfrm>
            <a:custGeom>
              <a:avLst/>
              <a:gdLst>
                <a:gd name="T0" fmla="*/ 16 w 9"/>
                <a:gd name="T1" fmla="*/ 8 h 26"/>
                <a:gd name="T2" fmla="*/ 50 w 9"/>
                <a:gd name="T3" fmla="*/ 92 h 26"/>
                <a:gd name="T4" fmla="*/ 16 w 9"/>
                <a:gd name="T5" fmla="*/ 185 h 26"/>
                <a:gd name="T6" fmla="*/ 21 w 9"/>
                <a:gd name="T7" fmla="*/ 108 h 26"/>
                <a:gd name="T8" fmla="*/ 16 w 9"/>
                <a:gd name="T9" fmla="*/ 56 h 26"/>
                <a:gd name="T10" fmla="*/ 0 w 9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6">
                  <a:moveTo>
                    <a:pt x="3" y="1"/>
                  </a:moveTo>
                  <a:cubicBezTo>
                    <a:pt x="4" y="5"/>
                    <a:pt x="9" y="9"/>
                    <a:pt x="9" y="13"/>
                  </a:cubicBezTo>
                  <a:cubicBezTo>
                    <a:pt x="8" y="18"/>
                    <a:pt x="5" y="22"/>
                    <a:pt x="3" y="26"/>
                  </a:cubicBezTo>
                  <a:cubicBezTo>
                    <a:pt x="1" y="22"/>
                    <a:pt x="4" y="19"/>
                    <a:pt x="4" y="15"/>
                  </a:cubicBezTo>
                  <a:cubicBezTo>
                    <a:pt x="4" y="13"/>
                    <a:pt x="3" y="10"/>
                    <a:pt x="3" y="8"/>
                  </a:cubicBezTo>
                  <a:cubicBezTo>
                    <a:pt x="2" y="5"/>
                    <a:pt x="0" y="3"/>
                    <a:pt x="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1" name="Freeform 558">
              <a:extLst>
                <a:ext uri="{FF2B5EF4-FFF2-40B4-BE49-F238E27FC236}">
                  <a16:creationId xmlns:a16="http://schemas.microsoft.com/office/drawing/2014/main" id="{FE03E1F1-4C00-48DD-99C7-342AA11AA1D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82" y="2674"/>
              <a:ext cx="21" cy="59"/>
            </a:xfrm>
            <a:custGeom>
              <a:avLst/>
              <a:gdLst>
                <a:gd name="T0" fmla="*/ 33 w 12"/>
                <a:gd name="T1" fmla="*/ 213 h 31"/>
                <a:gd name="T2" fmla="*/ 37 w 12"/>
                <a:gd name="T3" fmla="*/ 36 h 31"/>
                <a:gd name="T4" fmla="*/ 16 w 12"/>
                <a:gd name="T5" fmla="*/ 97 h 31"/>
                <a:gd name="T6" fmla="*/ 21 w 12"/>
                <a:gd name="T7" fmla="*/ 20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1">
                  <a:moveTo>
                    <a:pt x="6" y="31"/>
                  </a:moveTo>
                  <a:cubicBezTo>
                    <a:pt x="0" y="29"/>
                    <a:pt x="12" y="9"/>
                    <a:pt x="7" y="5"/>
                  </a:cubicBezTo>
                  <a:cubicBezTo>
                    <a:pt x="1" y="0"/>
                    <a:pt x="3" y="12"/>
                    <a:pt x="3" y="14"/>
                  </a:cubicBezTo>
                  <a:cubicBezTo>
                    <a:pt x="3" y="20"/>
                    <a:pt x="3" y="25"/>
                    <a:pt x="4" y="3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2" name="Freeform 559">
              <a:extLst>
                <a:ext uri="{FF2B5EF4-FFF2-40B4-BE49-F238E27FC236}">
                  <a16:creationId xmlns:a16="http://schemas.microsoft.com/office/drawing/2014/main" id="{E7837D01-26BA-4E48-9165-AF0E863B73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00" y="2690"/>
              <a:ext cx="16" cy="47"/>
            </a:xfrm>
            <a:custGeom>
              <a:avLst/>
              <a:gdLst>
                <a:gd name="T0" fmla="*/ 16 w 9"/>
                <a:gd name="T1" fmla="*/ 165 h 25"/>
                <a:gd name="T2" fmla="*/ 21 w 9"/>
                <a:gd name="T3" fmla="*/ 128 h 25"/>
                <a:gd name="T4" fmla="*/ 37 w 9"/>
                <a:gd name="T5" fmla="*/ 85 h 25"/>
                <a:gd name="T6" fmla="*/ 21 w 9"/>
                <a:gd name="T7" fmla="*/ 0 h 25"/>
                <a:gd name="T8" fmla="*/ 16 w 9"/>
                <a:gd name="T9" fmla="*/ 16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3" y="25"/>
                  </a:moveTo>
                  <a:cubicBezTo>
                    <a:pt x="4" y="23"/>
                    <a:pt x="3" y="21"/>
                    <a:pt x="4" y="19"/>
                  </a:cubicBezTo>
                  <a:cubicBezTo>
                    <a:pt x="5" y="16"/>
                    <a:pt x="6" y="15"/>
                    <a:pt x="7" y="13"/>
                  </a:cubicBezTo>
                  <a:cubicBezTo>
                    <a:pt x="7" y="11"/>
                    <a:pt x="9" y="0"/>
                    <a:pt x="4" y="0"/>
                  </a:cubicBezTo>
                  <a:cubicBezTo>
                    <a:pt x="0" y="1"/>
                    <a:pt x="1" y="22"/>
                    <a:pt x="3" y="24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3" name="Freeform 560">
              <a:extLst>
                <a:ext uri="{FF2B5EF4-FFF2-40B4-BE49-F238E27FC236}">
                  <a16:creationId xmlns:a16="http://schemas.microsoft.com/office/drawing/2014/main" id="{9F998669-75BD-44D2-98D9-11A8103268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48" y="2678"/>
              <a:ext cx="28" cy="34"/>
            </a:xfrm>
            <a:custGeom>
              <a:avLst/>
              <a:gdLst>
                <a:gd name="T0" fmla="*/ 12 w 16"/>
                <a:gd name="T1" fmla="*/ 121 h 18"/>
                <a:gd name="T2" fmla="*/ 37 w 16"/>
                <a:gd name="T3" fmla="*/ 53 h 18"/>
                <a:gd name="T4" fmla="*/ 70 w 16"/>
                <a:gd name="T5" fmla="*/ 15 h 18"/>
                <a:gd name="T6" fmla="*/ 33 w 16"/>
                <a:gd name="T7" fmla="*/ 32 h 18"/>
                <a:gd name="T8" fmla="*/ 12 w 16"/>
                <a:gd name="T9" fmla="*/ 10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2" y="18"/>
                  </a:moveTo>
                  <a:cubicBezTo>
                    <a:pt x="4" y="14"/>
                    <a:pt x="2" y="11"/>
                    <a:pt x="7" y="8"/>
                  </a:cubicBezTo>
                  <a:cubicBezTo>
                    <a:pt x="8" y="7"/>
                    <a:pt x="16" y="5"/>
                    <a:pt x="13" y="2"/>
                  </a:cubicBezTo>
                  <a:cubicBezTo>
                    <a:pt x="12" y="0"/>
                    <a:pt x="7" y="4"/>
                    <a:pt x="6" y="5"/>
                  </a:cubicBezTo>
                  <a:cubicBezTo>
                    <a:pt x="3" y="8"/>
                    <a:pt x="0" y="11"/>
                    <a:pt x="2" y="1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4" name="Freeform 561">
              <a:extLst>
                <a:ext uri="{FF2B5EF4-FFF2-40B4-BE49-F238E27FC236}">
                  <a16:creationId xmlns:a16="http://schemas.microsoft.com/office/drawing/2014/main" id="{AE70AF7F-B91D-461E-8890-3A9986855F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44" y="2731"/>
              <a:ext cx="16" cy="25"/>
            </a:xfrm>
            <a:custGeom>
              <a:avLst/>
              <a:gdLst>
                <a:gd name="T0" fmla="*/ 28 w 9"/>
                <a:gd name="T1" fmla="*/ 85 h 13"/>
                <a:gd name="T2" fmla="*/ 21 w 9"/>
                <a:gd name="T3" fmla="*/ 0 h 13"/>
                <a:gd name="T4" fmla="*/ 12 w 9"/>
                <a:gd name="T5" fmla="*/ 9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5" y="12"/>
                  </a:moveTo>
                  <a:cubicBezTo>
                    <a:pt x="5" y="10"/>
                    <a:pt x="9" y="1"/>
                    <a:pt x="4" y="0"/>
                  </a:cubicBezTo>
                  <a:cubicBezTo>
                    <a:pt x="0" y="0"/>
                    <a:pt x="2" y="11"/>
                    <a:pt x="2" y="1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5" name="Freeform 562">
              <a:extLst>
                <a:ext uri="{FF2B5EF4-FFF2-40B4-BE49-F238E27FC236}">
                  <a16:creationId xmlns:a16="http://schemas.microsoft.com/office/drawing/2014/main" id="{FFD9CE70-43B6-48E1-B0E2-6E75499FB95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75" y="2731"/>
              <a:ext cx="14" cy="29"/>
            </a:xfrm>
            <a:custGeom>
              <a:avLst/>
              <a:gdLst>
                <a:gd name="T0" fmla="*/ 28 w 8"/>
                <a:gd name="T1" fmla="*/ 101 h 15"/>
                <a:gd name="T2" fmla="*/ 21 w 8"/>
                <a:gd name="T3" fmla="*/ 0 h 15"/>
                <a:gd name="T4" fmla="*/ 37 w 8"/>
                <a:gd name="T5" fmla="*/ 10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5" y="14"/>
                  </a:moveTo>
                  <a:cubicBezTo>
                    <a:pt x="2" y="11"/>
                    <a:pt x="0" y="3"/>
                    <a:pt x="4" y="0"/>
                  </a:cubicBezTo>
                  <a:cubicBezTo>
                    <a:pt x="6" y="4"/>
                    <a:pt x="8" y="11"/>
                    <a:pt x="7" y="1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6" name="Freeform 563">
              <a:extLst>
                <a:ext uri="{FF2B5EF4-FFF2-40B4-BE49-F238E27FC236}">
                  <a16:creationId xmlns:a16="http://schemas.microsoft.com/office/drawing/2014/main" id="{C0582D54-93DE-4C66-A8DD-A1EFDBBDFB9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05" y="2747"/>
              <a:ext cx="16" cy="43"/>
            </a:xfrm>
            <a:custGeom>
              <a:avLst/>
              <a:gdLst>
                <a:gd name="T0" fmla="*/ 7 w 9"/>
                <a:gd name="T1" fmla="*/ 45 h 23"/>
                <a:gd name="T2" fmla="*/ 12 w 9"/>
                <a:gd name="T3" fmla="*/ 0 h 23"/>
                <a:gd name="T4" fmla="*/ 36 w 9"/>
                <a:gd name="T5" fmla="*/ 150 h 23"/>
                <a:gd name="T6" fmla="*/ 7 w 9"/>
                <a:gd name="T7" fmla="*/ 7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1" y="7"/>
                  </a:moveTo>
                  <a:cubicBezTo>
                    <a:pt x="0" y="6"/>
                    <a:pt x="0" y="1"/>
                    <a:pt x="2" y="0"/>
                  </a:cubicBezTo>
                  <a:cubicBezTo>
                    <a:pt x="4" y="4"/>
                    <a:pt x="9" y="19"/>
                    <a:pt x="6" y="23"/>
                  </a:cubicBezTo>
                  <a:cubicBezTo>
                    <a:pt x="2" y="23"/>
                    <a:pt x="1" y="15"/>
                    <a:pt x="1" y="12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7" name="Freeform 564">
              <a:extLst>
                <a:ext uri="{FF2B5EF4-FFF2-40B4-BE49-F238E27FC236}">
                  <a16:creationId xmlns:a16="http://schemas.microsoft.com/office/drawing/2014/main" id="{1A92DFF4-088A-4C84-9F36-034FFC9AB71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30" y="2766"/>
              <a:ext cx="18" cy="30"/>
            </a:xfrm>
            <a:custGeom>
              <a:avLst/>
              <a:gdLst>
                <a:gd name="T0" fmla="*/ 23 w 10"/>
                <a:gd name="T1" fmla="*/ 0 h 16"/>
                <a:gd name="T2" fmla="*/ 29 w 10"/>
                <a:gd name="T3" fmla="*/ 45 h 16"/>
                <a:gd name="T4" fmla="*/ 45 w 10"/>
                <a:gd name="T5" fmla="*/ 84 h 16"/>
                <a:gd name="T6" fmla="*/ 58 w 10"/>
                <a:gd name="T7" fmla="*/ 99 h 16"/>
                <a:gd name="T8" fmla="*/ 7 w 10"/>
                <a:gd name="T9" fmla="*/ 73 h 16"/>
                <a:gd name="T10" fmla="*/ 13 w 10"/>
                <a:gd name="T11" fmla="*/ 45 h 16"/>
                <a:gd name="T12" fmla="*/ 16 w 10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6">
                  <a:moveTo>
                    <a:pt x="4" y="0"/>
                  </a:moveTo>
                  <a:cubicBezTo>
                    <a:pt x="4" y="3"/>
                    <a:pt x="4" y="5"/>
                    <a:pt x="5" y="7"/>
                  </a:cubicBezTo>
                  <a:cubicBezTo>
                    <a:pt x="6" y="9"/>
                    <a:pt x="6" y="12"/>
                    <a:pt x="8" y="13"/>
                  </a:cubicBezTo>
                  <a:cubicBezTo>
                    <a:pt x="9" y="15"/>
                    <a:pt x="10" y="13"/>
                    <a:pt x="10" y="15"/>
                  </a:cubicBezTo>
                  <a:cubicBezTo>
                    <a:pt x="8" y="16"/>
                    <a:pt x="1" y="14"/>
                    <a:pt x="1" y="11"/>
                  </a:cubicBezTo>
                  <a:cubicBezTo>
                    <a:pt x="0" y="10"/>
                    <a:pt x="1" y="9"/>
                    <a:pt x="2" y="7"/>
                  </a:cubicBezTo>
                  <a:cubicBezTo>
                    <a:pt x="3" y="5"/>
                    <a:pt x="3" y="3"/>
                    <a:pt x="3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8" name="Freeform 565">
              <a:extLst>
                <a:ext uri="{FF2B5EF4-FFF2-40B4-BE49-F238E27FC236}">
                  <a16:creationId xmlns:a16="http://schemas.microsoft.com/office/drawing/2014/main" id="{8810A6AC-C5C3-4C68-A7DD-7266757708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18" y="2587"/>
              <a:ext cx="12" cy="2"/>
            </a:xfrm>
            <a:custGeom>
              <a:avLst/>
              <a:gdLst>
                <a:gd name="T0" fmla="*/ 0 w 7"/>
                <a:gd name="T1" fmla="*/ 0 h 1"/>
                <a:gd name="T2" fmla="*/ 36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5" y="1"/>
                    <a:pt x="7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9" name="Freeform 566">
              <a:extLst>
                <a:ext uri="{FF2B5EF4-FFF2-40B4-BE49-F238E27FC236}">
                  <a16:creationId xmlns:a16="http://schemas.microsoft.com/office/drawing/2014/main" id="{0C915E84-88DA-463B-9040-1703516381A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32" y="2467"/>
              <a:ext cx="30" cy="51"/>
            </a:xfrm>
            <a:custGeom>
              <a:avLst/>
              <a:gdLst>
                <a:gd name="T0" fmla="*/ 94 w 17"/>
                <a:gd name="T1" fmla="*/ 0 h 27"/>
                <a:gd name="T2" fmla="*/ 56 w 17"/>
                <a:gd name="T3" fmla="*/ 100 h 27"/>
                <a:gd name="T4" fmla="*/ 37 w 17"/>
                <a:gd name="T5" fmla="*/ 168 h 27"/>
                <a:gd name="T6" fmla="*/ 72 w 17"/>
                <a:gd name="T7" fmla="*/ 153 h 27"/>
                <a:gd name="T8" fmla="*/ 65 w 17"/>
                <a:gd name="T9" fmla="*/ 113 h 27"/>
                <a:gd name="T10" fmla="*/ 94 w 17"/>
                <a:gd name="T11" fmla="*/ 3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7">
                  <a:moveTo>
                    <a:pt x="17" y="0"/>
                  </a:moveTo>
                  <a:cubicBezTo>
                    <a:pt x="13" y="4"/>
                    <a:pt x="14" y="11"/>
                    <a:pt x="10" y="15"/>
                  </a:cubicBezTo>
                  <a:cubicBezTo>
                    <a:pt x="7" y="18"/>
                    <a:pt x="0" y="22"/>
                    <a:pt x="7" y="25"/>
                  </a:cubicBezTo>
                  <a:cubicBezTo>
                    <a:pt x="9" y="27"/>
                    <a:pt x="11" y="26"/>
                    <a:pt x="13" y="23"/>
                  </a:cubicBezTo>
                  <a:cubicBezTo>
                    <a:pt x="14" y="21"/>
                    <a:pt x="12" y="19"/>
                    <a:pt x="12" y="17"/>
                  </a:cubicBezTo>
                  <a:cubicBezTo>
                    <a:pt x="13" y="13"/>
                    <a:pt x="17" y="10"/>
                    <a:pt x="17" y="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0" name="Freeform 567">
              <a:extLst>
                <a:ext uri="{FF2B5EF4-FFF2-40B4-BE49-F238E27FC236}">
                  <a16:creationId xmlns:a16="http://schemas.microsoft.com/office/drawing/2014/main" id="{E2F77F6C-C14E-4A26-A15E-33E34B3EA80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21" y="2431"/>
              <a:ext cx="27" cy="36"/>
            </a:xfrm>
            <a:custGeom>
              <a:avLst/>
              <a:gdLst>
                <a:gd name="T0" fmla="*/ 65 w 15"/>
                <a:gd name="T1" fmla="*/ 0 h 19"/>
                <a:gd name="T2" fmla="*/ 7 w 15"/>
                <a:gd name="T3" fmla="*/ 108 h 19"/>
                <a:gd name="T4" fmla="*/ 58 w 15"/>
                <a:gd name="T5" fmla="*/ 53 h 19"/>
                <a:gd name="T6" fmla="*/ 88 w 15"/>
                <a:gd name="T7" fmla="*/ 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11" y="0"/>
                  </a:moveTo>
                  <a:cubicBezTo>
                    <a:pt x="7" y="4"/>
                    <a:pt x="0" y="10"/>
                    <a:pt x="1" y="16"/>
                  </a:cubicBezTo>
                  <a:cubicBezTo>
                    <a:pt x="5" y="19"/>
                    <a:pt x="8" y="11"/>
                    <a:pt x="10" y="8"/>
                  </a:cubicBezTo>
                  <a:cubicBezTo>
                    <a:pt x="11" y="5"/>
                    <a:pt x="12" y="3"/>
                    <a:pt x="15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1" name="Freeform 568">
              <a:extLst>
                <a:ext uri="{FF2B5EF4-FFF2-40B4-BE49-F238E27FC236}">
                  <a16:creationId xmlns:a16="http://schemas.microsoft.com/office/drawing/2014/main" id="{79FC9DF6-0A30-4052-8F37-E058051414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61" y="2478"/>
              <a:ext cx="19" cy="21"/>
            </a:xfrm>
            <a:custGeom>
              <a:avLst/>
              <a:gdLst>
                <a:gd name="T0" fmla="*/ 0 w 11"/>
                <a:gd name="T1" fmla="*/ 69 h 11"/>
                <a:gd name="T2" fmla="*/ 29 w 11"/>
                <a:gd name="T3" fmla="*/ 0 h 11"/>
                <a:gd name="T4" fmla="*/ 16 w 11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10"/>
                  </a:moveTo>
                  <a:cubicBezTo>
                    <a:pt x="1" y="7"/>
                    <a:pt x="3" y="3"/>
                    <a:pt x="6" y="0"/>
                  </a:cubicBezTo>
                  <a:cubicBezTo>
                    <a:pt x="11" y="3"/>
                    <a:pt x="3" y="8"/>
                    <a:pt x="3" y="1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2" name="Freeform 569">
              <a:extLst>
                <a:ext uri="{FF2B5EF4-FFF2-40B4-BE49-F238E27FC236}">
                  <a16:creationId xmlns:a16="http://schemas.microsoft.com/office/drawing/2014/main" id="{BED02BCF-E292-4BEE-BC66-B498DB828D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30" y="2450"/>
              <a:ext cx="22" cy="46"/>
            </a:xfrm>
            <a:custGeom>
              <a:avLst/>
              <a:gdLst>
                <a:gd name="T0" fmla="*/ 61 w 12"/>
                <a:gd name="T1" fmla="*/ 0 h 24"/>
                <a:gd name="T2" fmla="*/ 61 w 12"/>
                <a:gd name="T3" fmla="*/ 69 h 24"/>
                <a:gd name="T4" fmla="*/ 24 w 12"/>
                <a:gd name="T5" fmla="*/ 169 h 24"/>
                <a:gd name="T6" fmla="*/ 24 w 12"/>
                <a:gd name="T7" fmla="*/ 128 h 24"/>
                <a:gd name="T8" fmla="*/ 57 w 12"/>
                <a:gd name="T9" fmla="*/ 4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4">
                  <a:moveTo>
                    <a:pt x="10" y="0"/>
                  </a:moveTo>
                  <a:cubicBezTo>
                    <a:pt x="12" y="3"/>
                    <a:pt x="11" y="7"/>
                    <a:pt x="10" y="10"/>
                  </a:cubicBezTo>
                  <a:cubicBezTo>
                    <a:pt x="9" y="14"/>
                    <a:pt x="8" y="23"/>
                    <a:pt x="4" y="24"/>
                  </a:cubicBezTo>
                  <a:cubicBezTo>
                    <a:pt x="0" y="23"/>
                    <a:pt x="2" y="20"/>
                    <a:pt x="4" y="18"/>
                  </a:cubicBezTo>
                  <a:cubicBezTo>
                    <a:pt x="7" y="14"/>
                    <a:pt x="9" y="12"/>
                    <a:pt x="9" y="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3" name="Freeform 570">
              <a:extLst>
                <a:ext uri="{FF2B5EF4-FFF2-40B4-BE49-F238E27FC236}">
                  <a16:creationId xmlns:a16="http://schemas.microsoft.com/office/drawing/2014/main" id="{56216389-AD57-424F-A040-539F21CFE84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32" y="2442"/>
              <a:ext cx="27" cy="38"/>
            </a:xfrm>
            <a:custGeom>
              <a:avLst/>
              <a:gdLst>
                <a:gd name="T0" fmla="*/ 0 w 15"/>
                <a:gd name="T1" fmla="*/ 137 h 20"/>
                <a:gd name="T2" fmla="*/ 52 w 15"/>
                <a:gd name="T3" fmla="*/ 15 h 20"/>
                <a:gd name="T4" fmla="*/ 72 w 15"/>
                <a:gd name="T5" fmla="*/ 108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0" y="20"/>
                  </a:moveTo>
                  <a:cubicBezTo>
                    <a:pt x="1" y="15"/>
                    <a:pt x="3" y="3"/>
                    <a:pt x="9" y="2"/>
                  </a:cubicBezTo>
                  <a:cubicBezTo>
                    <a:pt x="15" y="0"/>
                    <a:pt x="13" y="13"/>
                    <a:pt x="12" y="16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4" name="Freeform 571">
              <a:extLst>
                <a:ext uri="{FF2B5EF4-FFF2-40B4-BE49-F238E27FC236}">
                  <a16:creationId xmlns:a16="http://schemas.microsoft.com/office/drawing/2014/main" id="{338EABA2-571B-4603-BA58-EE72A9ADDC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30" y="2473"/>
              <a:ext cx="11" cy="1"/>
            </a:xfrm>
            <a:custGeom>
              <a:avLst/>
              <a:gdLst>
                <a:gd name="T0" fmla="*/ 0 w 6"/>
                <a:gd name="T1" fmla="*/ 0 h 1"/>
                <a:gd name="T2" fmla="*/ 3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5" name="Freeform 572">
              <a:extLst>
                <a:ext uri="{FF2B5EF4-FFF2-40B4-BE49-F238E27FC236}">
                  <a16:creationId xmlns:a16="http://schemas.microsoft.com/office/drawing/2014/main" id="{2104B56F-0145-4506-963B-7A390FAE5F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54" y="2463"/>
              <a:ext cx="7" cy="2"/>
            </a:xfrm>
            <a:custGeom>
              <a:avLst/>
              <a:gdLst>
                <a:gd name="T0" fmla="*/ 0 w 4"/>
                <a:gd name="T1" fmla="*/ 0 h 1"/>
                <a:gd name="T2" fmla="*/ 21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1"/>
                    <a:pt x="4" y="1"/>
                  </a:cubicBezTo>
                </a:path>
              </a:pathLst>
            </a:custGeom>
            <a:noFill/>
            <a:ln w="12700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6" name="Freeform 573">
              <a:extLst>
                <a:ext uri="{FF2B5EF4-FFF2-40B4-BE49-F238E27FC236}">
                  <a16:creationId xmlns:a16="http://schemas.microsoft.com/office/drawing/2014/main" id="{84D53BC9-E474-4F45-B61D-353DBA7903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80" y="2241"/>
              <a:ext cx="66" cy="26"/>
            </a:xfrm>
            <a:custGeom>
              <a:avLst/>
              <a:gdLst>
                <a:gd name="T0" fmla="*/ 153 w 37"/>
                <a:gd name="T1" fmla="*/ 37 h 14"/>
                <a:gd name="T2" fmla="*/ 66 w 37"/>
                <a:gd name="T3" fmla="*/ 65 h 14"/>
                <a:gd name="T4" fmla="*/ 29 w 37"/>
                <a:gd name="T5" fmla="*/ 37 h 14"/>
                <a:gd name="T6" fmla="*/ 86 w 37"/>
                <a:gd name="T7" fmla="*/ 20 h 14"/>
                <a:gd name="T8" fmla="*/ 125 w 37"/>
                <a:gd name="T9" fmla="*/ 7 h 14"/>
                <a:gd name="T10" fmla="*/ 210 w 37"/>
                <a:gd name="T11" fmla="*/ 59 h 14"/>
                <a:gd name="T12" fmla="*/ 159 w 37"/>
                <a:gd name="T13" fmla="*/ 3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4">
                  <a:moveTo>
                    <a:pt x="27" y="6"/>
                  </a:moveTo>
                  <a:cubicBezTo>
                    <a:pt x="21" y="4"/>
                    <a:pt x="16" y="7"/>
                    <a:pt x="12" y="10"/>
                  </a:cubicBezTo>
                  <a:cubicBezTo>
                    <a:pt x="8" y="14"/>
                    <a:pt x="0" y="12"/>
                    <a:pt x="5" y="6"/>
                  </a:cubicBezTo>
                  <a:cubicBezTo>
                    <a:pt x="8" y="4"/>
                    <a:pt x="12" y="4"/>
                    <a:pt x="15" y="3"/>
                  </a:cubicBezTo>
                  <a:cubicBezTo>
                    <a:pt x="17" y="3"/>
                    <a:pt x="19" y="1"/>
                    <a:pt x="22" y="1"/>
                  </a:cubicBezTo>
                  <a:cubicBezTo>
                    <a:pt x="29" y="0"/>
                    <a:pt x="33" y="3"/>
                    <a:pt x="37" y="9"/>
                  </a:cubicBezTo>
                  <a:cubicBezTo>
                    <a:pt x="34" y="9"/>
                    <a:pt x="31" y="7"/>
                    <a:pt x="28" y="6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7" name="Freeform 574">
              <a:extLst>
                <a:ext uri="{FF2B5EF4-FFF2-40B4-BE49-F238E27FC236}">
                  <a16:creationId xmlns:a16="http://schemas.microsoft.com/office/drawing/2014/main" id="{0A9152FB-C36F-4BEB-B24B-362DA25F99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71" y="2526"/>
              <a:ext cx="25" cy="32"/>
            </a:xfrm>
            <a:custGeom>
              <a:avLst/>
              <a:gdLst>
                <a:gd name="T0" fmla="*/ 73 w 14"/>
                <a:gd name="T1" fmla="*/ 0 h 17"/>
                <a:gd name="T2" fmla="*/ 13 w 14"/>
                <a:gd name="T3" fmla="*/ 45 h 17"/>
                <a:gd name="T4" fmla="*/ 29 w 14"/>
                <a:gd name="T5" fmla="*/ 113 h 17"/>
                <a:gd name="T6" fmla="*/ 41 w 14"/>
                <a:gd name="T7" fmla="*/ 53 h 17"/>
                <a:gd name="T8" fmla="*/ 80 w 14"/>
                <a:gd name="T9" fmla="*/ 2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13" y="0"/>
                  </a:moveTo>
                  <a:cubicBezTo>
                    <a:pt x="10" y="2"/>
                    <a:pt x="4" y="4"/>
                    <a:pt x="2" y="7"/>
                  </a:cubicBezTo>
                  <a:cubicBezTo>
                    <a:pt x="0" y="10"/>
                    <a:pt x="0" y="17"/>
                    <a:pt x="5" y="17"/>
                  </a:cubicBezTo>
                  <a:cubicBezTo>
                    <a:pt x="6" y="14"/>
                    <a:pt x="5" y="11"/>
                    <a:pt x="7" y="8"/>
                  </a:cubicBezTo>
                  <a:cubicBezTo>
                    <a:pt x="9" y="4"/>
                    <a:pt x="11" y="5"/>
                    <a:pt x="14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8" name="Freeform 575">
              <a:extLst>
                <a:ext uri="{FF2B5EF4-FFF2-40B4-BE49-F238E27FC236}">
                  <a16:creationId xmlns:a16="http://schemas.microsoft.com/office/drawing/2014/main" id="{2A12B18A-C998-4EB7-B1CC-B737F44C69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35" y="2482"/>
              <a:ext cx="18" cy="25"/>
            </a:xfrm>
            <a:custGeom>
              <a:avLst/>
              <a:gdLst>
                <a:gd name="T0" fmla="*/ 41 w 10"/>
                <a:gd name="T1" fmla="*/ 0 h 13"/>
                <a:gd name="T2" fmla="*/ 7 w 10"/>
                <a:gd name="T3" fmla="*/ 29 h 13"/>
                <a:gd name="T4" fmla="*/ 16 w 10"/>
                <a:gd name="T5" fmla="*/ 77 h 13"/>
                <a:gd name="T6" fmla="*/ 29 w 10"/>
                <a:gd name="T7" fmla="*/ 44 h 13"/>
                <a:gd name="T8" fmla="*/ 58 w 10"/>
                <a:gd name="T9" fmla="*/ 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7" y="0"/>
                  </a:moveTo>
                  <a:cubicBezTo>
                    <a:pt x="5" y="1"/>
                    <a:pt x="2" y="2"/>
                    <a:pt x="1" y="4"/>
                  </a:cubicBezTo>
                  <a:cubicBezTo>
                    <a:pt x="0" y="6"/>
                    <a:pt x="1" y="10"/>
                    <a:pt x="3" y="11"/>
                  </a:cubicBezTo>
                  <a:cubicBezTo>
                    <a:pt x="7" y="13"/>
                    <a:pt x="5" y="8"/>
                    <a:pt x="5" y="6"/>
                  </a:cubicBezTo>
                  <a:cubicBezTo>
                    <a:pt x="6" y="4"/>
                    <a:pt x="8" y="2"/>
                    <a:pt x="10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9" name="Freeform 576">
              <a:extLst>
                <a:ext uri="{FF2B5EF4-FFF2-40B4-BE49-F238E27FC236}">
                  <a16:creationId xmlns:a16="http://schemas.microsoft.com/office/drawing/2014/main" id="{87BFE975-735D-4F98-AC1F-33489BCFF5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33" y="2594"/>
              <a:ext cx="29" cy="40"/>
            </a:xfrm>
            <a:custGeom>
              <a:avLst/>
              <a:gdLst>
                <a:gd name="T0" fmla="*/ 73 w 16"/>
                <a:gd name="T1" fmla="*/ 0 h 21"/>
                <a:gd name="T2" fmla="*/ 49 w 16"/>
                <a:gd name="T3" fmla="*/ 29 h 21"/>
                <a:gd name="T4" fmla="*/ 0 w 16"/>
                <a:gd name="T5" fmla="*/ 84 h 21"/>
                <a:gd name="T6" fmla="*/ 44 w 16"/>
                <a:gd name="T7" fmla="*/ 97 h 21"/>
                <a:gd name="T8" fmla="*/ 96 w 16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12" y="0"/>
                  </a:moveTo>
                  <a:cubicBezTo>
                    <a:pt x="12" y="2"/>
                    <a:pt x="10" y="3"/>
                    <a:pt x="8" y="4"/>
                  </a:cubicBezTo>
                  <a:cubicBezTo>
                    <a:pt x="5" y="6"/>
                    <a:pt x="3" y="9"/>
                    <a:pt x="0" y="12"/>
                  </a:cubicBezTo>
                  <a:cubicBezTo>
                    <a:pt x="2" y="16"/>
                    <a:pt x="4" y="21"/>
                    <a:pt x="7" y="14"/>
                  </a:cubicBezTo>
                  <a:cubicBezTo>
                    <a:pt x="9" y="8"/>
                    <a:pt x="9" y="3"/>
                    <a:pt x="16" y="0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0" name="Freeform 577">
              <a:extLst>
                <a:ext uri="{FF2B5EF4-FFF2-40B4-BE49-F238E27FC236}">
                  <a16:creationId xmlns:a16="http://schemas.microsoft.com/office/drawing/2014/main" id="{E798642F-510D-457C-84D5-861417EF49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73" y="2652"/>
              <a:ext cx="35" cy="47"/>
            </a:xfrm>
            <a:custGeom>
              <a:avLst/>
              <a:gdLst>
                <a:gd name="T0" fmla="*/ 93 w 20"/>
                <a:gd name="T1" fmla="*/ 15 h 25"/>
                <a:gd name="T2" fmla="*/ 21 w 20"/>
                <a:gd name="T3" fmla="*/ 165 h 25"/>
                <a:gd name="T4" fmla="*/ 65 w 20"/>
                <a:gd name="T5" fmla="*/ 85 h 25"/>
                <a:gd name="T6" fmla="*/ 93 w 20"/>
                <a:gd name="T7" fmla="*/ 53 h 25"/>
                <a:gd name="T8" fmla="*/ 107 w 20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5">
                  <a:moveTo>
                    <a:pt x="17" y="2"/>
                  </a:moveTo>
                  <a:cubicBezTo>
                    <a:pt x="15" y="11"/>
                    <a:pt x="0" y="15"/>
                    <a:pt x="4" y="25"/>
                  </a:cubicBezTo>
                  <a:cubicBezTo>
                    <a:pt x="11" y="25"/>
                    <a:pt x="9" y="17"/>
                    <a:pt x="12" y="13"/>
                  </a:cubicBezTo>
                  <a:cubicBezTo>
                    <a:pt x="13" y="11"/>
                    <a:pt x="15" y="10"/>
                    <a:pt x="17" y="8"/>
                  </a:cubicBezTo>
                  <a:cubicBezTo>
                    <a:pt x="18" y="6"/>
                    <a:pt x="18" y="3"/>
                    <a:pt x="20" y="0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1" name="Freeform 578">
              <a:extLst>
                <a:ext uri="{FF2B5EF4-FFF2-40B4-BE49-F238E27FC236}">
                  <a16:creationId xmlns:a16="http://schemas.microsoft.com/office/drawing/2014/main" id="{6FE11188-5ECF-4E1B-8147-028D64304F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42" y="2684"/>
              <a:ext cx="16" cy="49"/>
            </a:xfrm>
            <a:custGeom>
              <a:avLst/>
              <a:gdLst>
                <a:gd name="T0" fmla="*/ 44 w 9"/>
                <a:gd name="T1" fmla="*/ 0 h 26"/>
                <a:gd name="T2" fmla="*/ 36 w 9"/>
                <a:gd name="T3" fmla="*/ 81 h 26"/>
                <a:gd name="T4" fmla="*/ 12 w 9"/>
                <a:gd name="T5" fmla="*/ 160 h 26"/>
                <a:gd name="T6" fmla="*/ 44 w 9"/>
                <a:gd name="T7" fmla="*/ 107 h 26"/>
                <a:gd name="T8" fmla="*/ 50 w 9"/>
                <a:gd name="T9" fmla="*/ 3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6">
                  <a:moveTo>
                    <a:pt x="8" y="0"/>
                  </a:moveTo>
                  <a:cubicBezTo>
                    <a:pt x="6" y="4"/>
                    <a:pt x="7" y="9"/>
                    <a:pt x="6" y="12"/>
                  </a:cubicBezTo>
                  <a:cubicBezTo>
                    <a:pt x="5" y="14"/>
                    <a:pt x="0" y="22"/>
                    <a:pt x="2" y="24"/>
                  </a:cubicBezTo>
                  <a:cubicBezTo>
                    <a:pt x="6" y="26"/>
                    <a:pt x="8" y="19"/>
                    <a:pt x="8" y="16"/>
                  </a:cubicBezTo>
                  <a:cubicBezTo>
                    <a:pt x="8" y="13"/>
                    <a:pt x="8" y="9"/>
                    <a:pt x="9" y="5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2" name="Freeform 579">
              <a:extLst>
                <a:ext uri="{FF2B5EF4-FFF2-40B4-BE49-F238E27FC236}">
                  <a16:creationId xmlns:a16="http://schemas.microsoft.com/office/drawing/2014/main" id="{16C8FEDA-5527-40AE-8844-C0953D0984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76" y="2690"/>
              <a:ext cx="9" cy="40"/>
            </a:xfrm>
            <a:custGeom>
              <a:avLst/>
              <a:gdLst>
                <a:gd name="T0" fmla="*/ 7 w 5"/>
                <a:gd name="T1" fmla="*/ 0 h 21"/>
                <a:gd name="T2" fmla="*/ 7 w 5"/>
                <a:gd name="T3" fmla="*/ 69 h 21"/>
                <a:gd name="T4" fmla="*/ 7 w 5"/>
                <a:gd name="T5" fmla="*/ 124 h 21"/>
                <a:gd name="T6" fmla="*/ 29 w 5"/>
                <a:gd name="T7" fmla="*/ 109 h 21"/>
                <a:gd name="T8" fmla="*/ 16 w 5"/>
                <a:gd name="T9" fmla="*/ 69 h 21"/>
                <a:gd name="T10" fmla="*/ 29 w 5"/>
                <a:gd name="T11" fmla="*/ 2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1">
                  <a:moveTo>
                    <a:pt x="1" y="0"/>
                  </a:moveTo>
                  <a:cubicBezTo>
                    <a:pt x="0" y="3"/>
                    <a:pt x="1" y="7"/>
                    <a:pt x="1" y="10"/>
                  </a:cubicBezTo>
                  <a:cubicBezTo>
                    <a:pt x="1" y="12"/>
                    <a:pt x="0" y="16"/>
                    <a:pt x="1" y="18"/>
                  </a:cubicBezTo>
                  <a:cubicBezTo>
                    <a:pt x="4" y="21"/>
                    <a:pt x="5" y="18"/>
                    <a:pt x="5" y="16"/>
                  </a:cubicBezTo>
                  <a:cubicBezTo>
                    <a:pt x="5" y="14"/>
                    <a:pt x="3" y="13"/>
                    <a:pt x="3" y="10"/>
                  </a:cubicBezTo>
                  <a:cubicBezTo>
                    <a:pt x="3" y="8"/>
                    <a:pt x="5" y="6"/>
                    <a:pt x="5" y="4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3" name="Freeform 580">
              <a:extLst>
                <a:ext uri="{FF2B5EF4-FFF2-40B4-BE49-F238E27FC236}">
                  <a16:creationId xmlns:a16="http://schemas.microsoft.com/office/drawing/2014/main" id="{11EF131C-6DA2-4A12-8158-8D24A3C1866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90" y="2703"/>
              <a:ext cx="13" cy="32"/>
            </a:xfrm>
            <a:custGeom>
              <a:avLst/>
              <a:gdLst>
                <a:gd name="T0" fmla="*/ 32 w 7"/>
                <a:gd name="T1" fmla="*/ 0 h 17"/>
                <a:gd name="T2" fmla="*/ 32 w 7"/>
                <a:gd name="T3" fmla="*/ 75 h 17"/>
                <a:gd name="T4" fmla="*/ 20 w 7"/>
                <a:gd name="T5" fmla="*/ 105 h 17"/>
                <a:gd name="T6" fmla="*/ 0 w 7"/>
                <a:gd name="T7" fmla="*/ 81 h 17"/>
                <a:gd name="T8" fmla="*/ 20 w 7"/>
                <a:gd name="T9" fmla="*/ 53 h 17"/>
                <a:gd name="T10" fmla="*/ 20 w 7"/>
                <a:gd name="T11" fmla="*/ 8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7">
                  <a:moveTo>
                    <a:pt x="5" y="0"/>
                  </a:moveTo>
                  <a:cubicBezTo>
                    <a:pt x="7" y="3"/>
                    <a:pt x="4" y="7"/>
                    <a:pt x="5" y="11"/>
                  </a:cubicBezTo>
                  <a:cubicBezTo>
                    <a:pt x="5" y="12"/>
                    <a:pt x="7" y="16"/>
                    <a:pt x="3" y="16"/>
                  </a:cubicBezTo>
                  <a:cubicBezTo>
                    <a:pt x="0" y="17"/>
                    <a:pt x="0" y="13"/>
                    <a:pt x="0" y="12"/>
                  </a:cubicBezTo>
                  <a:cubicBezTo>
                    <a:pt x="1" y="11"/>
                    <a:pt x="2" y="9"/>
                    <a:pt x="3" y="8"/>
                  </a:cubicBezTo>
                  <a:cubicBezTo>
                    <a:pt x="3" y="6"/>
                    <a:pt x="3" y="4"/>
                    <a:pt x="3" y="1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4" name="Freeform 581">
              <a:extLst>
                <a:ext uri="{FF2B5EF4-FFF2-40B4-BE49-F238E27FC236}">
                  <a16:creationId xmlns:a16="http://schemas.microsoft.com/office/drawing/2014/main" id="{F5B9A3B4-F47C-46B2-969B-60D1997B41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58" y="2707"/>
              <a:ext cx="13" cy="30"/>
            </a:xfrm>
            <a:custGeom>
              <a:avLst/>
              <a:gdLst>
                <a:gd name="T0" fmla="*/ 32 w 7"/>
                <a:gd name="T1" fmla="*/ 0 h 16"/>
                <a:gd name="T2" fmla="*/ 0 w 7"/>
                <a:gd name="T3" fmla="*/ 92 h 16"/>
                <a:gd name="T4" fmla="*/ 20 w 7"/>
                <a:gd name="T5" fmla="*/ 3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5" y="0"/>
                  </a:moveTo>
                  <a:cubicBezTo>
                    <a:pt x="6" y="4"/>
                    <a:pt x="7" y="16"/>
                    <a:pt x="0" y="14"/>
                  </a:cubicBezTo>
                  <a:cubicBezTo>
                    <a:pt x="1" y="11"/>
                    <a:pt x="2" y="9"/>
                    <a:pt x="3" y="6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5" name="Freeform 582">
              <a:extLst>
                <a:ext uri="{FF2B5EF4-FFF2-40B4-BE49-F238E27FC236}">
                  <a16:creationId xmlns:a16="http://schemas.microsoft.com/office/drawing/2014/main" id="{4155C367-FF6E-446D-BF2B-49670CB14A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78" y="2680"/>
              <a:ext cx="25" cy="57"/>
            </a:xfrm>
            <a:custGeom>
              <a:avLst/>
              <a:gdLst>
                <a:gd name="T0" fmla="*/ 80 w 14"/>
                <a:gd name="T1" fmla="*/ 0 h 30"/>
                <a:gd name="T2" fmla="*/ 41 w 14"/>
                <a:gd name="T3" fmla="*/ 129 h 30"/>
                <a:gd name="T4" fmla="*/ 7 w 14"/>
                <a:gd name="T5" fmla="*/ 160 h 30"/>
                <a:gd name="T6" fmla="*/ 23 w 14"/>
                <a:gd name="T7" fmla="*/ 192 h 30"/>
                <a:gd name="T8" fmla="*/ 52 w 14"/>
                <a:gd name="T9" fmla="*/ 124 h 30"/>
                <a:gd name="T10" fmla="*/ 73 w 14"/>
                <a:gd name="T11" fmla="*/ 2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0">
                  <a:moveTo>
                    <a:pt x="14" y="0"/>
                  </a:moveTo>
                  <a:cubicBezTo>
                    <a:pt x="9" y="5"/>
                    <a:pt x="11" y="13"/>
                    <a:pt x="7" y="19"/>
                  </a:cubicBezTo>
                  <a:cubicBezTo>
                    <a:pt x="6" y="20"/>
                    <a:pt x="2" y="22"/>
                    <a:pt x="1" y="23"/>
                  </a:cubicBezTo>
                  <a:cubicBezTo>
                    <a:pt x="0" y="25"/>
                    <a:pt x="3" y="28"/>
                    <a:pt x="4" y="28"/>
                  </a:cubicBezTo>
                  <a:cubicBezTo>
                    <a:pt x="9" y="30"/>
                    <a:pt x="8" y="21"/>
                    <a:pt x="9" y="18"/>
                  </a:cubicBezTo>
                  <a:cubicBezTo>
                    <a:pt x="12" y="13"/>
                    <a:pt x="12" y="8"/>
                    <a:pt x="13" y="3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6" name="Freeform 583">
              <a:extLst>
                <a:ext uri="{FF2B5EF4-FFF2-40B4-BE49-F238E27FC236}">
                  <a16:creationId xmlns:a16="http://schemas.microsoft.com/office/drawing/2014/main" id="{C2D00E5D-0643-4A21-AE8E-BD7788AA35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07" y="2688"/>
              <a:ext cx="25" cy="43"/>
            </a:xfrm>
            <a:custGeom>
              <a:avLst/>
              <a:gdLst>
                <a:gd name="T0" fmla="*/ 80 w 14"/>
                <a:gd name="T1" fmla="*/ 7 h 23"/>
                <a:gd name="T2" fmla="*/ 52 w 14"/>
                <a:gd name="T3" fmla="*/ 120 h 23"/>
                <a:gd name="T4" fmla="*/ 7 w 14"/>
                <a:gd name="T5" fmla="*/ 144 h 23"/>
                <a:gd name="T6" fmla="*/ 45 w 14"/>
                <a:gd name="T7" fmla="*/ 84 h 23"/>
                <a:gd name="T8" fmla="*/ 73 w 14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3">
                  <a:moveTo>
                    <a:pt x="14" y="1"/>
                  </a:moveTo>
                  <a:cubicBezTo>
                    <a:pt x="12" y="7"/>
                    <a:pt x="14" y="13"/>
                    <a:pt x="9" y="18"/>
                  </a:cubicBezTo>
                  <a:cubicBezTo>
                    <a:pt x="8" y="19"/>
                    <a:pt x="3" y="23"/>
                    <a:pt x="1" y="22"/>
                  </a:cubicBezTo>
                  <a:cubicBezTo>
                    <a:pt x="0" y="18"/>
                    <a:pt x="6" y="16"/>
                    <a:pt x="8" y="13"/>
                  </a:cubicBezTo>
                  <a:cubicBezTo>
                    <a:pt x="12" y="9"/>
                    <a:pt x="9" y="4"/>
                    <a:pt x="13" y="0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7" name="Freeform 584">
              <a:extLst>
                <a:ext uri="{FF2B5EF4-FFF2-40B4-BE49-F238E27FC236}">
                  <a16:creationId xmlns:a16="http://schemas.microsoft.com/office/drawing/2014/main" id="{EAA3C4DF-7094-40E7-A6DE-86F2D89F083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48" y="2644"/>
              <a:ext cx="25" cy="28"/>
            </a:xfrm>
            <a:custGeom>
              <a:avLst/>
              <a:gdLst>
                <a:gd name="T0" fmla="*/ 73 w 14"/>
                <a:gd name="T1" fmla="*/ 0 h 15"/>
                <a:gd name="T2" fmla="*/ 29 w 14"/>
                <a:gd name="T3" fmla="*/ 84 h 15"/>
                <a:gd name="T4" fmla="*/ 52 w 14"/>
                <a:gd name="T5" fmla="*/ 52 h 15"/>
                <a:gd name="T6" fmla="*/ 80 w 14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3" y="0"/>
                  </a:moveTo>
                  <a:cubicBezTo>
                    <a:pt x="12" y="3"/>
                    <a:pt x="0" y="11"/>
                    <a:pt x="5" y="13"/>
                  </a:cubicBezTo>
                  <a:cubicBezTo>
                    <a:pt x="10" y="15"/>
                    <a:pt x="8" y="11"/>
                    <a:pt x="9" y="8"/>
                  </a:cubicBezTo>
                  <a:cubicBezTo>
                    <a:pt x="10" y="5"/>
                    <a:pt x="13" y="3"/>
                    <a:pt x="14" y="0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8" name="Freeform 585">
              <a:extLst>
                <a:ext uri="{FF2B5EF4-FFF2-40B4-BE49-F238E27FC236}">
                  <a16:creationId xmlns:a16="http://schemas.microsoft.com/office/drawing/2014/main" id="{12986A40-BCE4-4259-AB1F-67E55C5876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78" y="2676"/>
              <a:ext cx="20" cy="46"/>
            </a:xfrm>
            <a:custGeom>
              <a:avLst/>
              <a:gdLst>
                <a:gd name="T0" fmla="*/ 65 w 11"/>
                <a:gd name="T1" fmla="*/ 0 h 24"/>
                <a:gd name="T2" fmla="*/ 44 w 11"/>
                <a:gd name="T3" fmla="*/ 63 h 24"/>
                <a:gd name="T4" fmla="*/ 44 w 11"/>
                <a:gd name="T5" fmla="*/ 113 h 24"/>
                <a:gd name="T6" fmla="*/ 0 w 11"/>
                <a:gd name="T7" fmla="*/ 169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4">
                  <a:moveTo>
                    <a:pt x="11" y="0"/>
                  </a:moveTo>
                  <a:cubicBezTo>
                    <a:pt x="10" y="3"/>
                    <a:pt x="8" y="6"/>
                    <a:pt x="7" y="9"/>
                  </a:cubicBezTo>
                  <a:cubicBezTo>
                    <a:pt x="7" y="12"/>
                    <a:pt x="8" y="14"/>
                    <a:pt x="7" y="16"/>
                  </a:cubicBezTo>
                  <a:cubicBezTo>
                    <a:pt x="6" y="19"/>
                    <a:pt x="2" y="21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9" name="Freeform 586">
              <a:extLst>
                <a:ext uri="{FF2B5EF4-FFF2-40B4-BE49-F238E27FC236}">
                  <a16:creationId xmlns:a16="http://schemas.microsoft.com/office/drawing/2014/main" id="{11D3DDE9-5B8B-4B2D-9E15-88C8147412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32" y="2701"/>
              <a:ext cx="10" cy="34"/>
            </a:xfrm>
            <a:custGeom>
              <a:avLst/>
              <a:gdLst>
                <a:gd name="T0" fmla="*/ 28 w 6"/>
                <a:gd name="T1" fmla="*/ 0 h 18"/>
                <a:gd name="T2" fmla="*/ 0 w 6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cubicBezTo>
                    <a:pt x="6" y="6"/>
                    <a:pt x="4" y="13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0" name="Freeform 587">
              <a:extLst>
                <a:ext uri="{FF2B5EF4-FFF2-40B4-BE49-F238E27FC236}">
                  <a16:creationId xmlns:a16="http://schemas.microsoft.com/office/drawing/2014/main" id="{9C83E3FE-401A-41DB-93F7-B00ADD0EE27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19" y="2608"/>
              <a:ext cx="16" cy="24"/>
            </a:xfrm>
            <a:custGeom>
              <a:avLst/>
              <a:gdLst>
                <a:gd name="T0" fmla="*/ 50 w 9"/>
                <a:gd name="T1" fmla="*/ 0 h 13"/>
                <a:gd name="T2" fmla="*/ 37 w 9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7" y="4"/>
                    <a:pt x="0" y="8"/>
                    <a:pt x="7" y="13"/>
                  </a:cubicBezTo>
                </a:path>
              </a:pathLst>
            </a:custGeom>
            <a:noFill/>
            <a:ln w="6350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1" name="Freeform 588">
              <a:extLst>
                <a:ext uri="{FF2B5EF4-FFF2-40B4-BE49-F238E27FC236}">
                  <a16:creationId xmlns:a16="http://schemas.microsoft.com/office/drawing/2014/main" id="{A6D98966-CB35-4A89-AA3E-2BA450F6032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12" y="2747"/>
              <a:ext cx="11" cy="49"/>
            </a:xfrm>
            <a:custGeom>
              <a:avLst/>
              <a:gdLst>
                <a:gd name="T0" fmla="*/ 7 w 6"/>
                <a:gd name="T1" fmla="*/ 47 h 26"/>
                <a:gd name="T2" fmla="*/ 20 w 6"/>
                <a:gd name="T3" fmla="*/ 145 h 26"/>
                <a:gd name="T4" fmla="*/ 37 w 6"/>
                <a:gd name="T5" fmla="*/ 136 h 26"/>
                <a:gd name="T6" fmla="*/ 24 w 6"/>
                <a:gd name="T7" fmla="*/ 89 h 26"/>
                <a:gd name="T8" fmla="*/ 31 w 6"/>
                <a:gd name="T9" fmla="*/ 53 h 26"/>
                <a:gd name="T10" fmla="*/ 7 w 6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26">
                  <a:moveTo>
                    <a:pt x="1" y="7"/>
                  </a:moveTo>
                  <a:cubicBezTo>
                    <a:pt x="3" y="11"/>
                    <a:pt x="0" y="19"/>
                    <a:pt x="3" y="22"/>
                  </a:cubicBezTo>
                  <a:cubicBezTo>
                    <a:pt x="6" y="26"/>
                    <a:pt x="6" y="22"/>
                    <a:pt x="6" y="20"/>
                  </a:cubicBezTo>
                  <a:cubicBezTo>
                    <a:pt x="6" y="18"/>
                    <a:pt x="4" y="15"/>
                    <a:pt x="4" y="13"/>
                  </a:cubicBezTo>
                  <a:cubicBezTo>
                    <a:pt x="4" y="11"/>
                    <a:pt x="5" y="10"/>
                    <a:pt x="5" y="8"/>
                  </a:cubicBezTo>
                  <a:cubicBezTo>
                    <a:pt x="4" y="5"/>
                    <a:pt x="3" y="2"/>
                    <a:pt x="1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2" name="Freeform 589">
              <a:extLst>
                <a:ext uri="{FF2B5EF4-FFF2-40B4-BE49-F238E27FC236}">
                  <a16:creationId xmlns:a16="http://schemas.microsoft.com/office/drawing/2014/main" id="{5904CDC3-21F2-4BC5-9D61-13920A3256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33" y="2705"/>
              <a:ext cx="22" cy="40"/>
            </a:xfrm>
            <a:custGeom>
              <a:avLst/>
              <a:gdLst>
                <a:gd name="T0" fmla="*/ 37 w 12"/>
                <a:gd name="T1" fmla="*/ 0 h 21"/>
                <a:gd name="T2" fmla="*/ 0 w 12"/>
                <a:gd name="T3" fmla="*/ 145 h 21"/>
                <a:gd name="T4" fmla="*/ 31 w 12"/>
                <a:gd name="T5" fmla="*/ 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1">
                  <a:moveTo>
                    <a:pt x="6" y="0"/>
                  </a:moveTo>
                  <a:cubicBezTo>
                    <a:pt x="9" y="9"/>
                    <a:pt x="12" y="20"/>
                    <a:pt x="0" y="21"/>
                  </a:cubicBezTo>
                  <a:cubicBezTo>
                    <a:pt x="1" y="15"/>
                    <a:pt x="10" y="11"/>
                    <a:pt x="5" y="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3" name="Freeform 590">
              <a:extLst>
                <a:ext uri="{FF2B5EF4-FFF2-40B4-BE49-F238E27FC236}">
                  <a16:creationId xmlns:a16="http://schemas.microsoft.com/office/drawing/2014/main" id="{AA902CEC-7F1F-40E4-85FC-B7D634BF68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73" y="2684"/>
              <a:ext cx="17" cy="34"/>
            </a:xfrm>
            <a:custGeom>
              <a:avLst/>
              <a:gdLst>
                <a:gd name="T0" fmla="*/ 26 w 10"/>
                <a:gd name="T1" fmla="*/ 0 h 18"/>
                <a:gd name="T2" fmla="*/ 41 w 10"/>
                <a:gd name="T3" fmla="*/ 81 h 18"/>
                <a:gd name="T4" fmla="*/ 0 w 10"/>
                <a:gd name="T5" fmla="*/ 113 h 18"/>
                <a:gd name="T6" fmla="*/ 15 w 10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5" y="0"/>
                  </a:moveTo>
                  <a:cubicBezTo>
                    <a:pt x="6" y="4"/>
                    <a:pt x="10" y="6"/>
                    <a:pt x="8" y="12"/>
                  </a:cubicBezTo>
                  <a:cubicBezTo>
                    <a:pt x="7" y="16"/>
                    <a:pt x="4" y="18"/>
                    <a:pt x="0" y="17"/>
                  </a:cubicBezTo>
                  <a:cubicBezTo>
                    <a:pt x="3" y="11"/>
                    <a:pt x="3" y="7"/>
                    <a:pt x="3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4" name="Freeform 591">
              <a:extLst>
                <a:ext uri="{FF2B5EF4-FFF2-40B4-BE49-F238E27FC236}">
                  <a16:creationId xmlns:a16="http://schemas.microsoft.com/office/drawing/2014/main" id="{6FE9A556-2443-4426-B810-47AE2CDC0B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55" y="2743"/>
              <a:ext cx="19" cy="44"/>
            </a:xfrm>
            <a:custGeom>
              <a:avLst/>
              <a:gdLst>
                <a:gd name="T0" fmla="*/ 28 w 11"/>
                <a:gd name="T1" fmla="*/ 8 h 23"/>
                <a:gd name="T2" fmla="*/ 21 w 11"/>
                <a:gd name="T3" fmla="*/ 161 h 23"/>
                <a:gd name="T4" fmla="*/ 29 w 11"/>
                <a:gd name="T5" fmla="*/ 84 h 23"/>
                <a:gd name="T6" fmla="*/ 36 w 11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5" y="1"/>
                  </a:moveTo>
                  <a:cubicBezTo>
                    <a:pt x="4" y="7"/>
                    <a:pt x="0" y="19"/>
                    <a:pt x="4" y="23"/>
                  </a:cubicBezTo>
                  <a:cubicBezTo>
                    <a:pt x="11" y="22"/>
                    <a:pt x="6" y="16"/>
                    <a:pt x="6" y="12"/>
                  </a:cubicBezTo>
                  <a:cubicBezTo>
                    <a:pt x="5" y="10"/>
                    <a:pt x="5" y="3"/>
                    <a:pt x="7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5" name="Freeform 592">
              <a:extLst>
                <a:ext uri="{FF2B5EF4-FFF2-40B4-BE49-F238E27FC236}">
                  <a16:creationId xmlns:a16="http://schemas.microsoft.com/office/drawing/2014/main" id="{73D12C0C-38EE-4B9B-8E75-8DBA99B4F9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75" y="2747"/>
              <a:ext cx="14" cy="47"/>
            </a:xfrm>
            <a:custGeom>
              <a:avLst/>
              <a:gdLst>
                <a:gd name="T0" fmla="*/ 0 w 8"/>
                <a:gd name="T1" fmla="*/ 0 h 25"/>
                <a:gd name="T2" fmla="*/ 12 w 8"/>
                <a:gd name="T3" fmla="*/ 68 h 25"/>
                <a:gd name="T4" fmla="*/ 12 w 8"/>
                <a:gd name="T5" fmla="*/ 165 h 25"/>
                <a:gd name="T6" fmla="*/ 37 w 8"/>
                <a:gd name="T7" fmla="*/ 137 h 25"/>
                <a:gd name="T8" fmla="*/ 28 w 8"/>
                <a:gd name="T9" fmla="*/ 100 h 25"/>
                <a:gd name="T10" fmla="*/ 7 w 8"/>
                <a:gd name="T11" fmla="*/ 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5">
                  <a:moveTo>
                    <a:pt x="0" y="0"/>
                  </a:moveTo>
                  <a:cubicBezTo>
                    <a:pt x="1" y="4"/>
                    <a:pt x="2" y="7"/>
                    <a:pt x="2" y="10"/>
                  </a:cubicBezTo>
                  <a:cubicBezTo>
                    <a:pt x="2" y="15"/>
                    <a:pt x="0" y="20"/>
                    <a:pt x="2" y="25"/>
                  </a:cubicBezTo>
                  <a:cubicBezTo>
                    <a:pt x="3" y="25"/>
                    <a:pt x="6" y="23"/>
                    <a:pt x="7" y="21"/>
                  </a:cubicBezTo>
                  <a:cubicBezTo>
                    <a:pt x="8" y="17"/>
                    <a:pt x="6" y="19"/>
                    <a:pt x="5" y="15"/>
                  </a:cubicBezTo>
                  <a:cubicBezTo>
                    <a:pt x="3" y="11"/>
                    <a:pt x="6" y="5"/>
                    <a:pt x="1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6" name="Freeform 593">
              <a:extLst>
                <a:ext uri="{FF2B5EF4-FFF2-40B4-BE49-F238E27FC236}">
                  <a16:creationId xmlns:a16="http://schemas.microsoft.com/office/drawing/2014/main" id="{4129C542-E1B7-47A6-A4A5-87283CFD01E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85" y="2750"/>
              <a:ext cx="14" cy="37"/>
            </a:xfrm>
            <a:custGeom>
              <a:avLst/>
              <a:gdLst>
                <a:gd name="T0" fmla="*/ 0 w 8"/>
                <a:gd name="T1" fmla="*/ 8 h 19"/>
                <a:gd name="T2" fmla="*/ 28 w 8"/>
                <a:gd name="T3" fmla="*/ 140 h 19"/>
                <a:gd name="T4" fmla="*/ 21 w 8"/>
                <a:gd name="T5" fmla="*/ 60 h 19"/>
                <a:gd name="T6" fmla="*/ 12 w 8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0" y="1"/>
                  </a:moveTo>
                  <a:cubicBezTo>
                    <a:pt x="5" y="6"/>
                    <a:pt x="0" y="15"/>
                    <a:pt x="5" y="19"/>
                  </a:cubicBezTo>
                  <a:cubicBezTo>
                    <a:pt x="8" y="17"/>
                    <a:pt x="4" y="11"/>
                    <a:pt x="4" y="8"/>
                  </a:cubicBezTo>
                  <a:cubicBezTo>
                    <a:pt x="4" y="5"/>
                    <a:pt x="6" y="0"/>
                    <a:pt x="2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7" name="Freeform 594">
              <a:extLst>
                <a:ext uri="{FF2B5EF4-FFF2-40B4-BE49-F238E27FC236}">
                  <a16:creationId xmlns:a16="http://schemas.microsoft.com/office/drawing/2014/main" id="{C5F8F74D-F587-441A-9AB8-6DA07B45EF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32" y="2749"/>
              <a:ext cx="12" cy="45"/>
            </a:xfrm>
            <a:custGeom>
              <a:avLst/>
              <a:gdLst>
                <a:gd name="T0" fmla="*/ 9 w 7"/>
                <a:gd name="T1" fmla="*/ 0 h 24"/>
                <a:gd name="T2" fmla="*/ 36 w 7"/>
                <a:gd name="T3" fmla="*/ 99 h 24"/>
                <a:gd name="T4" fmla="*/ 21 w 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4">
                  <a:moveTo>
                    <a:pt x="2" y="0"/>
                  </a:moveTo>
                  <a:cubicBezTo>
                    <a:pt x="1" y="4"/>
                    <a:pt x="0" y="24"/>
                    <a:pt x="7" y="15"/>
                  </a:cubicBezTo>
                  <a:cubicBezTo>
                    <a:pt x="4" y="10"/>
                    <a:pt x="1" y="5"/>
                    <a:pt x="4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8" name="Freeform 595">
              <a:extLst>
                <a:ext uri="{FF2B5EF4-FFF2-40B4-BE49-F238E27FC236}">
                  <a16:creationId xmlns:a16="http://schemas.microsoft.com/office/drawing/2014/main" id="{B8D2F38A-BA42-4FF7-AA75-96FCF8F67F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92" y="2743"/>
              <a:ext cx="23" cy="28"/>
            </a:xfrm>
            <a:custGeom>
              <a:avLst/>
              <a:gdLst>
                <a:gd name="T0" fmla="*/ 73 w 13"/>
                <a:gd name="T1" fmla="*/ 0 h 15"/>
                <a:gd name="T2" fmla="*/ 57 w 13"/>
                <a:gd name="T3" fmla="*/ 73 h 15"/>
                <a:gd name="T4" fmla="*/ 0 w 13"/>
                <a:gd name="T5" fmla="*/ 97 h 15"/>
                <a:gd name="T6" fmla="*/ 57 w 13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11" y="5"/>
                    <a:pt x="13" y="8"/>
                    <a:pt x="10" y="11"/>
                  </a:cubicBezTo>
                  <a:cubicBezTo>
                    <a:pt x="7" y="14"/>
                    <a:pt x="3" y="13"/>
                    <a:pt x="0" y="15"/>
                  </a:cubicBezTo>
                  <a:cubicBezTo>
                    <a:pt x="2" y="7"/>
                    <a:pt x="10" y="10"/>
                    <a:pt x="1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9" name="Freeform 596">
              <a:extLst>
                <a:ext uri="{FF2B5EF4-FFF2-40B4-BE49-F238E27FC236}">
                  <a16:creationId xmlns:a16="http://schemas.microsoft.com/office/drawing/2014/main" id="{C9DD7021-BE1F-4CC5-BAB5-84F7338A8FE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42" y="2716"/>
              <a:ext cx="20" cy="34"/>
            </a:xfrm>
            <a:custGeom>
              <a:avLst/>
              <a:gdLst>
                <a:gd name="T0" fmla="*/ 16 w 11"/>
                <a:gd name="T1" fmla="*/ 8 h 18"/>
                <a:gd name="T2" fmla="*/ 24 w 11"/>
                <a:gd name="T3" fmla="*/ 121 h 18"/>
                <a:gd name="T4" fmla="*/ 24 w 1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3" y="1"/>
                  </a:moveTo>
                  <a:cubicBezTo>
                    <a:pt x="3" y="5"/>
                    <a:pt x="2" y="15"/>
                    <a:pt x="4" y="18"/>
                  </a:cubicBezTo>
                  <a:cubicBezTo>
                    <a:pt x="11" y="16"/>
                    <a:pt x="0" y="6"/>
                    <a:pt x="4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70" name="Freeform 597">
              <a:extLst>
                <a:ext uri="{FF2B5EF4-FFF2-40B4-BE49-F238E27FC236}">
                  <a16:creationId xmlns:a16="http://schemas.microsoft.com/office/drawing/2014/main" id="{FE45F380-7AB6-46B5-BE2C-59DEA380DE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66" y="2745"/>
              <a:ext cx="37" cy="49"/>
            </a:xfrm>
            <a:custGeom>
              <a:avLst/>
              <a:gdLst>
                <a:gd name="T0" fmla="*/ 12 w 21"/>
                <a:gd name="T1" fmla="*/ 0 h 26"/>
                <a:gd name="T2" fmla="*/ 33 w 21"/>
                <a:gd name="T3" fmla="*/ 160 h 26"/>
                <a:gd name="T4" fmla="*/ 86 w 21"/>
                <a:gd name="T5" fmla="*/ 160 h 26"/>
                <a:gd name="T6" fmla="*/ 99 w 21"/>
                <a:gd name="T7" fmla="*/ 4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6">
                  <a:moveTo>
                    <a:pt x="2" y="0"/>
                  </a:moveTo>
                  <a:cubicBezTo>
                    <a:pt x="4" y="7"/>
                    <a:pt x="0" y="20"/>
                    <a:pt x="6" y="24"/>
                  </a:cubicBezTo>
                  <a:cubicBezTo>
                    <a:pt x="9" y="26"/>
                    <a:pt x="13" y="26"/>
                    <a:pt x="16" y="24"/>
                  </a:cubicBezTo>
                  <a:cubicBezTo>
                    <a:pt x="21" y="19"/>
                    <a:pt x="19" y="12"/>
                    <a:pt x="18" y="6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71" name="Freeform 598">
              <a:extLst>
                <a:ext uri="{FF2B5EF4-FFF2-40B4-BE49-F238E27FC236}">
                  <a16:creationId xmlns:a16="http://schemas.microsoft.com/office/drawing/2014/main" id="{EB573D89-2FCA-4010-9AD5-CF94F44ED6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24" y="2750"/>
              <a:ext cx="9" cy="31"/>
            </a:xfrm>
            <a:custGeom>
              <a:avLst/>
              <a:gdLst>
                <a:gd name="T0" fmla="*/ 13 w 5"/>
                <a:gd name="T1" fmla="*/ 0 h 16"/>
                <a:gd name="T2" fmla="*/ 29 w 5"/>
                <a:gd name="T3" fmla="*/ 11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2" y="0"/>
                  </a:moveTo>
                  <a:cubicBezTo>
                    <a:pt x="2" y="5"/>
                    <a:pt x="0" y="14"/>
                    <a:pt x="5" y="16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72" name="Freeform 599">
              <a:extLst>
                <a:ext uri="{FF2B5EF4-FFF2-40B4-BE49-F238E27FC236}">
                  <a16:creationId xmlns:a16="http://schemas.microsoft.com/office/drawing/2014/main" id="{589A22B2-2E33-4CFB-AD88-F2B7862DEC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51" y="2749"/>
              <a:ext cx="4" cy="28"/>
            </a:xfrm>
            <a:custGeom>
              <a:avLst/>
              <a:gdLst>
                <a:gd name="T0" fmla="*/ 16 w 2"/>
                <a:gd name="T1" fmla="*/ 0 h 15"/>
                <a:gd name="T2" fmla="*/ 0 w 2"/>
                <a:gd name="T3" fmla="*/ 9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0" y="5"/>
                    <a:pt x="0" y="10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73" name="Freeform 600">
              <a:extLst>
                <a:ext uri="{FF2B5EF4-FFF2-40B4-BE49-F238E27FC236}">
                  <a16:creationId xmlns:a16="http://schemas.microsoft.com/office/drawing/2014/main" id="{5A660E77-1EBD-4095-A586-0C0D0095281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98" y="2553"/>
              <a:ext cx="14" cy="36"/>
            </a:xfrm>
            <a:custGeom>
              <a:avLst/>
              <a:gdLst>
                <a:gd name="T0" fmla="*/ 44 w 8"/>
                <a:gd name="T1" fmla="*/ 0 h 19"/>
                <a:gd name="T2" fmla="*/ 12 w 8"/>
                <a:gd name="T3" fmla="*/ 32 h 19"/>
                <a:gd name="T4" fmla="*/ 21 w 8"/>
                <a:gd name="T5" fmla="*/ 12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7" y="1"/>
                    <a:pt x="3" y="4"/>
                    <a:pt x="2" y="5"/>
                  </a:cubicBezTo>
                  <a:cubicBezTo>
                    <a:pt x="0" y="9"/>
                    <a:pt x="2" y="17"/>
                    <a:pt x="4" y="19"/>
                  </a:cubicBezTo>
                </a:path>
              </a:pathLst>
            </a:custGeom>
            <a:noFill/>
            <a:ln w="6350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74" name="Freeform 601">
              <a:extLst>
                <a:ext uri="{FF2B5EF4-FFF2-40B4-BE49-F238E27FC236}">
                  <a16:creationId xmlns:a16="http://schemas.microsoft.com/office/drawing/2014/main" id="{87871C6E-BB91-4BE5-B5E1-1B1E381152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16" y="2534"/>
              <a:ext cx="23" cy="26"/>
            </a:xfrm>
            <a:custGeom>
              <a:avLst/>
              <a:gdLst>
                <a:gd name="T0" fmla="*/ 60 w 13"/>
                <a:gd name="T1" fmla="*/ 7 h 14"/>
                <a:gd name="T2" fmla="*/ 0 w 13"/>
                <a:gd name="T3" fmla="*/ 89 h 14"/>
                <a:gd name="T4" fmla="*/ 28 w 13"/>
                <a:gd name="T5" fmla="*/ 32 h 14"/>
                <a:gd name="T6" fmla="*/ 60 w 13"/>
                <a:gd name="T7" fmla="*/ 0 h 14"/>
                <a:gd name="T8" fmla="*/ 60 w 13"/>
                <a:gd name="T9" fmla="*/ 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1" y="1"/>
                  </a:moveTo>
                  <a:cubicBezTo>
                    <a:pt x="13" y="6"/>
                    <a:pt x="3" y="10"/>
                    <a:pt x="0" y="14"/>
                  </a:cubicBezTo>
                  <a:cubicBezTo>
                    <a:pt x="1" y="9"/>
                    <a:pt x="3" y="9"/>
                    <a:pt x="5" y="5"/>
                  </a:cubicBezTo>
                  <a:cubicBezTo>
                    <a:pt x="7" y="2"/>
                    <a:pt x="7" y="1"/>
                    <a:pt x="11" y="0"/>
                  </a:cubicBezTo>
                  <a:cubicBezTo>
                    <a:pt x="11" y="0"/>
                    <a:pt x="11" y="1"/>
                    <a:pt x="11" y="1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75" name="Freeform 602">
              <a:extLst>
                <a:ext uri="{FF2B5EF4-FFF2-40B4-BE49-F238E27FC236}">
                  <a16:creationId xmlns:a16="http://schemas.microsoft.com/office/drawing/2014/main" id="{0A41B653-4EAA-4135-BDD9-1F53A75FAD3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17" y="2585"/>
              <a:ext cx="18" cy="30"/>
            </a:xfrm>
            <a:custGeom>
              <a:avLst/>
              <a:gdLst>
                <a:gd name="T0" fmla="*/ 58 w 10"/>
                <a:gd name="T1" fmla="*/ 0 h 16"/>
                <a:gd name="T2" fmla="*/ 29 w 10"/>
                <a:gd name="T3" fmla="*/ 45 h 16"/>
                <a:gd name="T4" fmla="*/ 23 w 10"/>
                <a:gd name="T5" fmla="*/ 105 h 16"/>
                <a:gd name="T6" fmla="*/ 13 w 10"/>
                <a:gd name="T7" fmla="*/ 60 h 16"/>
                <a:gd name="T8" fmla="*/ 29 w 10"/>
                <a:gd name="T9" fmla="*/ 45 h 16"/>
                <a:gd name="T10" fmla="*/ 41 w 10"/>
                <a:gd name="T11" fmla="*/ 8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8" y="2"/>
                    <a:pt x="6" y="4"/>
                    <a:pt x="5" y="7"/>
                  </a:cubicBezTo>
                  <a:cubicBezTo>
                    <a:pt x="4" y="10"/>
                    <a:pt x="5" y="13"/>
                    <a:pt x="4" y="16"/>
                  </a:cubicBezTo>
                  <a:cubicBezTo>
                    <a:pt x="1" y="15"/>
                    <a:pt x="0" y="12"/>
                    <a:pt x="2" y="9"/>
                  </a:cubicBezTo>
                  <a:cubicBezTo>
                    <a:pt x="3" y="8"/>
                    <a:pt x="4" y="9"/>
                    <a:pt x="5" y="7"/>
                  </a:cubicBezTo>
                  <a:cubicBezTo>
                    <a:pt x="6" y="5"/>
                    <a:pt x="5" y="3"/>
                    <a:pt x="7" y="1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19" name="Group 603">
            <a:extLst>
              <a:ext uri="{FF2B5EF4-FFF2-40B4-BE49-F238E27FC236}">
                <a16:creationId xmlns:a16="http://schemas.microsoft.com/office/drawing/2014/main" id="{4A3BCABC-D1A8-4647-8CCC-7FD440AE892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252663" y="3916363"/>
            <a:ext cx="1800225" cy="1882775"/>
            <a:chOff x="559" y="2616"/>
            <a:chExt cx="1642" cy="1717"/>
          </a:xfrm>
        </p:grpSpPr>
        <p:grpSp>
          <p:nvGrpSpPr>
            <p:cNvPr id="127736" name="Group 604">
              <a:extLst>
                <a:ext uri="{FF2B5EF4-FFF2-40B4-BE49-F238E27FC236}">
                  <a16:creationId xmlns:a16="http://schemas.microsoft.com/office/drawing/2014/main" id="{D45AA7B1-63C2-4BE6-A0F5-AA0B335957B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59" y="2616"/>
              <a:ext cx="1642" cy="1717"/>
              <a:chOff x="559" y="2616"/>
              <a:chExt cx="1642" cy="1717"/>
            </a:xfrm>
          </p:grpSpPr>
          <p:sp>
            <p:nvSpPr>
              <p:cNvPr id="127877" name="Freeform 605">
                <a:extLst>
                  <a:ext uri="{FF2B5EF4-FFF2-40B4-BE49-F238E27FC236}">
                    <a16:creationId xmlns:a16="http://schemas.microsoft.com/office/drawing/2014/main" id="{8BBB6B1C-DC7D-438F-896F-C13B643574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9" y="2616"/>
                <a:ext cx="1642" cy="1717"/>
              </a:xfrm>
              <a:custGeom>
                <a:avLst/>
                <a:gdLst>
                  <a:gd name="T0" fmla="*/ 10132 w 657"/>
                  <a:gd name="T1" fmla="*/ 7748 h 644"/>
                  <a:gd name="T2" fmla="*/ 7403 w 657"/>
                  <a:gd name="T3" fmla="*/ 1954 h 644"/>
                  <a:gd name="T4" fmla="*/ 3262 w 657"/>
                  <a:gd name="T5" fmla="*/ 1160 h 644"/>
                  <a:gd name="T6" fmla="*/ 3217 w 657"/>
                  <a:gd name="T7" fmla="*/ 1309 h 644"/>
                  <a:gd name="T8" fmla="*/ 3217 w 657"/>
                  <a:gd name="T9" fmla="*/ 1309 h 644"/>
                  <a:gd name="T10" fmla="*/ 3217 w 657"/>
                  <a:gd name="T11" fmla="*/ 1309 h 644"/>
                  <a:gd name="T12" fmla="*/ 3217 w 657"/>
                  <a:gd name="T13" fmla="*/ 1344 h 644"/>
                  <a:gd name="T14" fmla="*/ 3092 w 657"/>
                  <a:gd name="T15" fmla="*/ 1784 h 644"/>
                  <a:gd name="T16" fmla="*/ 2529 w 657"/>
                  <a:gd name="T17" fmla="*/ 2560 h 644"/>
                  <a:gd name="T18" fmla="*/ 1292 w 657"/>
                  <a:gd name="T19" fmla="*/ 3071 h 644"/>
                  <a:gd name="T20" fmla="*/ 950 w 657"/>
                  <a:gd name="T21" fmla="*/ 3034 h 644"/>
                  <a:gd name="T22" fmla="*/ 137 w 657"/>
                  <a:gd name="T23" fmla="*/ 4356 h 644"/>
                  <a:gd name="T24" fmla="*/ 1512 w 657"/>
                  <a:gd name="T25" fmla="*/ 8529 h 644"/>
                  <a:gd name="T26" fmla="*/ 6870 w 657"/>
                  <a:gd name="T27" fmla="*/ 11976 h 644"/>
                  <a:gd name="T28" fmla="*/ 9462 w 657"/>
                  <a:gd name="T29" fmla="*/ 11614 h 644"/>
                  <a:gd name="T30" fmla="*/ 10132 w 657"/>
                  <a:gd name="T31" fmla="*/ 7748 h 64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57" h="644">
                    <a:moveTo>
                      <a:pt x="649" y="409"/>
                    </a:moveTo>
                    <a:cubicBezTo>
                      <a:pt x="641" y="309"/>
                      <a:pt x="584" y="176"/>
                      <a:pt x="474" y="103"/>
                    </a:cubicBezTo>
                    <a:cubicBezTo>
                      <a:pt x="384" y="43"/>
                      <a:pt x="243" y="0"/>
                      <a:pt x="209" y="61"/>
                    </a:cubicBezTo>
                    <a:cubicBezTo>
                      <a:pt x="207" y="64"/>
                      <a:pt x="206" y="66"/>
                      <a:pt x="206" y="69"/>
                    </a:cubicBezTo>
                    <a:cubicBezTo>
                      <a:pt x="206" y="69"/>
                      <a:pt x="206" y="69"/>
                      <a:pt x="206" y="69"/>
                    </a:cubicBezTo>
                    <a:cubicBezTo>
                      <a:pt x="206" y="69"/>
                      <a:pt x="206" y="69"/>
                      <a:pt x="206" y="69"/>
                    </a:cubicBezTo>
                    <a:cubicBezTo>
                      <a:pt x="206" y="70"/>
                      <a:pt x="206" y="70"/>
                      <a:pt x="206" y="71"/>
                    </a:cubicBezTo>
                    <a:cubicBezTo>
                      <a:pt x="205" y="85"/>
                      <a:pt x="209" y="92"/>
                      <a:pt x="198" y="94"/>
                    </a:cubicBezTo>
                    <a:cubicBezTo>
                      <a:pt x="187" y="96"/>
                      <a:pt x="183" y="116"/>
                      <a:pt x="162" y="135"/>
                    </a:cubicBezTo>
                    <a:cubicBezTo>
                      <a:pt x="141" y="154"/>
                      <a:pt x="91" y="160"/>
                      <a:pt x="83" y="162"/>
                    </a:cubicBezTo>
                    <a:cubicBezTo>
                      <a:pt x="76" y="163"/>
                      <a:pt x="70" y="160"/>
                      <a:pt x="61" y="160"/>
                    </a:cubicBezTo>
                    <a:cubicBezTo>
                      <a:pt x="42" y="160"/>
                      <a:pt x="18" y="198"/>
                      <a:pt x="9" y="230"/>
                    </a:cubicBezTo>
                    <a:cubicBezTo>
                      <a:pt x="0" y="266"/>
                      <a:pt x="14" y="325"/>
                      <a:pt x="97" y="450"/>
                    </a:cubicBezTo>
                    <a:cubicBezTo>
                      <a:pt x="179" y="575"/>
                      <a:pt x="356" y="623"/>
                      <a:pt x="440" y="632"/>
                    </a:cubicBezTo>
                    <a:cubicBezTo>
                      <a:pt x="513" y="639"/>
                      <a:pt x="571" y="644"/>
                      <a:pt x="606" y="613"/>
                    </a:cubicBezTo>
                    <a:cubicBezTo>
                      <a:pt x="657" y="567"/>
                      <a:pt x="657" y="508"/>
                      <a:pt x="649" y="409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78" name="Freeform 606">
                <a:extLst>
                  <a:ext uri="{FF2B5EF4-FFF2-40B4-BE49-F238E27FC236}">
                    <a16:creationId xmlns:a16="http://schemas.microsoft.com/office/drawing/2014/main" id="{7F61B23F-D074-4474-B28C-6E627BDB77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61" y="3872"/>
                <a:ext cx="683" cy="456"/>
              </a:xfrm>
              <a:custGeom>
                <a:avLst/>
                <a:gdLst>
                  <a:gd name="T0" fmla="*/ 3035 w 273"/>
                  <a:gd name="T1" fmla="*/ 568 h 171"/>
                  <a:gd name="T2" fmla="*/ 563 w 273"/>
                  <a:gd name="T3" fmla="*/ 875 h 171"/>
                  <a:gd name="T4" fmla="*/ 0 w 273"/>
                  <a:gd name="T5" fmla="*/ 2539 h 171"/>
                  <a:gd name="T6" fmla="*/ 1866 w 273"/>
                  <a:gd name="T7" fmla="*/ 3051 h 171"/>
                  <a:gd name="T8" fmla="*/ 4038 w 273"/>
                  <a:gd name="T9" fmla="*/ 2995 h 171"/>
                  <a:gd name="T10" fmla="*/ 3035 w 273"/>
                  <a:gd name="T11" fmla="*/ 568 h 1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3" h="171">
                    <a:moveTo>
                      <a:pt x="194" y="30"/>
                    </a:moveTo>
                    <a:cubicBezTo>
                      <a:pt x="154" y="2"/>
                      <a:pt x="65" y="0"/>
                      <a:pt x="36" y="46"/>
                    </a:cubicBezTo>
                    <a:cubicBezTo>
                      <a:pt x="16" y="69"/>
                      <a:pt x="1" y="103"/>
                      <a:pt x="0" y="134"/>
                    </a:cubicBezTo>
                    <a:cubicBezTo>
                      <a:pt x="46" y="149"/>
                      <a:pt x="88" y="157"/>
                      <a:pt x="119" y="161"/>
                    </a:cubicBezTo>
                    <a:cubicBezTo>
                      <a:pt x="176" y="166"/>
                      <a:pt x="224" y="171"/>
                      <a:pt x="258" y="158"/>
                    </a:cubicBezTo>
                    <a:cubicBezTo>
                      <a:pt x="273" y="108"/>
                      <a:pt x="235" y="60"/>
                      <a:pt x="194" y="30"/>
                    </a:cubicBezTo>
                    <a:close/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79" name="Freeform 607">
                <a:extLst>
                  <a:ext uri="{FF2B5EF4-FFF2-40B4-BE49-F238E27FC236}">
                    <a16:creationId xmlns:a16="http://schemas.microsoft.com/office/drawing/2014/main" id="{ED51ED9F-442D-4281-BB6B-6A68FA396EC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11" y="2832"/>
                <a:ext cx="1375" cy="1363"/>
              </a:xfrm>
              <a:custGeom>
                <a:avLst/>
                <a:gdLst>
                  <a:gd name="T0" fmla="*/ 4333 w 550"/>
                  <a:gd name="T1" fmla="*/ 512 h 511"/>
                  <a:gd name="T2" fmla="*/ 3970 w 550"/>
                  <a:gd name="T3" fmla="*/ 419 h 511"/>
                  <a:gd name="T4" fmla="*/ 2375 w 550"/>
                  <a:gd name="T5" fmla="*/ 35 h 511"/>
                  <a:gd name="T6" fmla="*/ 438 w 550"/>
                  <a:gd name="T7" fmla="*/ 1686 h 511"/>
                  <a:gd name="T8" fmla="*/ 63 w 550"/>
                  <a:gd name="T9" fmla="*/ 2470 h 511"/>
                  <a:gd name="T10" fmla="*/ 33 w 550"/>
                  <a:gd name="T11" fmla="*/ 3209 h 511"/>
                  <a:gd name="T12" fmla="*/ 770 w 550"/>
                  <a:gd name="T13" fmla="*/ 4860 h 511"/>
                  <a:gd name="T14" fmla="*/ 1063 w 550"/>
                  <a:gd name="T15" fmla="*/ 5791 h 511"/>
                  <a:gd name="T16" fmla="*/ 1458 w 550"/>
                  <a:gd name="T17" fmla="*/ 6418 h 511"/>
                  <a:gd name="T18" fmla="*/ 1988 w 550"/>
                  <a:gd name="T19" fmla="*/ 7114 h 511"/>
                  <a:gd name="T20" fmla="*/ 2533 w 550"/>
                  <a:gd name="T21" fmla="*/ 7514 h 511"/>
                  <a:gd name="T22" fmla="*/ 2970 w 550"/>
                  <a:gd name="T23" fmla="*/ 7989 h 511"/>
                  <a:gd name="T24" fmla="*/ 3408 w 550"/>
                  <a:gd name="T25" fmla="*/ 8295 h 511"/>
                  <a:gd name="T26" fmla="*/ 3938 w 550"/>
                  <a:gd name="T27" fmla="*/ 8751 h 511"/>
                  <a:gd name="T28" fmla="*/ 4925 w 550"/>
                  <a:gd name="T29" fmla="*/ 9165 h 511"/>
                  <a:gd name="T30" fmla="*/ 5595 w 550"/>
                  <a:gd name="T31" fmla="*/ 9434 h 511"/>
                  <a:gd name="T32" fmla="*/ 6250 w 550"/>
                  <a:gd name="T33" fmla="*/ 9618 h 511"/>
                  <a:gd name="T34" fmla="*/ 7250 w 550"/>
                  <a:gd name="T35" fmla="*/ 9618 h 511"/>
                  <a:gd name="T36" fmla="*/ 8283 w 550"/>
                  <a:gd name="T37" fmla="*/ 9050 h 511"/>
                  <a:gd name="T38" fmla="*/ 8520 w 550"/>
                  <a:gd name="T39" fmla="*/ 8538 h 511"/>
                  <a:gd name="T40" fmla="*/ 8550 w 550"/>
                  <a:gd name="T41" fmla="*/ 7114 h 511"/>
                  <a:gd name="T42" fmla="*/ 8520 w 550"/>
                  <a:gd name="T43" fmla="*/ 6340 h 511"/>
                  <a:gd name="T44" fmla="*/ 8145 w 550"/>
                  <a:gd name="T45" fmla="*/ 5428 h 511"/>
                  <a:gd name="T46" fmla="*/ 7908 w 550"/>
                  <a:gd name="T47" fmla="*/ 4724 h 511"/>
                  <a:gd name="T48" fmla="*/ 7550 w 550"/>
                  <a:gd name="T49" fmla="*/ 3777 h 511"/>
                  <a:gd name="T50" fmla="*/ 7095 w 550"/>
                  <a:gd name="T51" fmla="*/ 3038 h 511"/>
                  <a:gd name="T52" fmla="*/ 6675 w 550"/>
                  <a:gd name="T53" fmla="*/ 2355 h 511"/>
                  <a:gd name="T54" fmla="*/ 6175 w 550"/>
                  <a:gd name="T55" fmla="*/ 1536 h 511"/>
                  <a:gd name="T56" fmla="*/ 5750 w 550"/>
                  <a:gd name="T57" fmla="*/ 1230 h 511"/>
                  <a:gd name="T58" fmla="*/ 5300 w 550"/>
                  <a:gd name="T59" fmla="*/ 875 h 511"/>
                  <a:gd name="T60" fmla="*/ 2395 w 550"/>
                  <a:gd name="T61" fmla="*/ 136 h 511"/>
                  <a:gd name="T62" fmla="*/ 5095 w 550"/>
                  <a:gd name="T63" fmla="*/ 947 h 511"/>
                  <a:gd name="T64" fmla="*/ 5533 w 550"/>
                  <a:gd name="T65" fmla="*/ 1310 h 511"/>
                  <a:gd name="T66" fmla="*/ 5938 w 550"/>
                  <a:gd name="T67" fmla="*/ 1651 h 511"/>
                  <a:gd name="T68" fmla="*/ 6375 w 550"/>
                  <a:gd name="T69" fmla="*/ 2299 h 511"/>
                  <a:gd name="T70" fmla="*/ 6908 w 550"/>
                  <a:gd name="T71" fmla="*/ 3166 h 511"/>
                  <a:gd name="T72" fmla="*/ 7363 w 550"/>
                  <a:gd name="T73" fmla="*/ 3870 h 511"/>
                  <a:gd name="T74" fmla="*/ 7720 w 550"/>
                  <a:gd name="T75" fmla="*/ 4817 h 511"/>
                  <a:gd name="T76" fmla="*/ 7938 w 550"/>
                  <a:gd name="T77" fmla="*/ 5508 h 511"/>
                  <a:gd name="T78" fmla="*/ 8313 w 550"/>
                  <a:gd name="T79" fmla="*/ 6396 h 511"/>
                  <a:gd name="T80" fmla="*/ 8345 w 550"/>
                  <a:gd name="T81" fmla="*/ 7172 h 511"/>
                  <a:gd name="T82" fmla="*/ 8313 w 550"/>
                  <a:gd name="T83" fmla="*/ 8445 h 511"/>
                  <a:gd name="T84" fmla="*/ 8238 w 550"/>
                  <a:gd name="T85" fmla="*/ 8765 h 511"/>
                  <a:gd name="T86" fmla="*/ 7488 w 550"/>
                  <a:gd name="T87" fmla="*/ 9448 h 511"/>
                  <a:gd name="T88" fmla="*/ 6458 w 550"/>
                  <a:gd name="T89" fmla="*/ 9392 h 511"/>
                  <a:gd name="T90" fmla="*/ 5800 w 550"/>
                  <a:gd name="T91" fmla="*/ 9320 h 511"/>
                  <a:gd name="T92" fmla="*/ 5363 w 550"/>
                  <a:gd name="T93" fmla="*/ 9128 h 511"/>
                  <a:gd name="T94" fmla="*/ 4458 w 550"/>
                  <a:gd name="T95" fmla="*/ 8786 h 511"/>
                  <a:gd name="T96" fmla="*/ 3675 w 550"/>
                  <a:gd name="T97" fmla="*/ 8330 h 511"/>
                  <a:gd name="T98" fmla="*/ 3270 w 550"/>
                  <a:gd name="T99" fmla="*/ 7967 h 511"/>
                  <a:gd name="T100" fmla="*/ 2875 w 550"/>
                  <a:gd name="T101" fmla="*/ 7626 h 511"/>
                  <a:gd name="T102" fmla="*/ 2220 w 550"/>
                  <a:gd name="T103" fmla="*/ 7100 h 511"/>
                  <a:gd name="T104" fmla="*/ 1625 w 550"/>
                  <a:gd name="T105" fmla="*/ 6247 h 511"/>
                  <a:gd name="T106" fmla="*/ 1208 w 550"/>
                  <a:gd name="T107" fmla="*/ 5543 h 511"/>
                  <a:gd name="T108" fmla="*/ 908 w 550"/>
                  <a:gd name="T109" fmla="*/ 4646 h 511"/>
                  <a:gd name="T110" fmla="*/ 750 w 550"/>
                  <a:gd name="T111" fmla="*/ 3836 h 511"/>
                  <a:gd name="T112" fmla="*/ 158 w 550"/>
                  <a:gd name="T113" fmla="*/ 2961 h 511"/>
                  <a:gd name="T114" fmla="*/ 270 w 550"/>
                  <a:gd name="T115" fmla="*/ 2539 h 511"/>
                  <a:gd name="T116" fmla="*/ 2238 w 550"/>
                  <a:gd name="T117" fmla="*/ 456 h 511"/>
                  <a:gd name="T118" fmla="*/ 3625 w 550"/>
                  <a:gd name="T119" fmla="*/ 491 h 511"/>
                  <a:gd name="T120" fmla="*/ 4220 w 550"/>
                  <a:gd name="T121" fmla="*/ 718 h 511"/>
                  <a:gd name="T122" fmla="*/ 8238 w 550"/>
                  <a:gd name="T123" fmla="*/ 8765 h 51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550" h="511">
                    <a:moveTo>
                      <a:pt x="318" y="39"/>
                    </a:moveTo>
                    <a:cubicBezTo>
                      <a:pt x="316" y="39"/>
                      <a:pt x="314" y="39"/>
                      <a:pt x="312" y="39"/>
                    </a:cubicBezTo>
                    <a:cubicBezTo>
                      <a:pt x="309" y="38"/>
                      <a:pt x="305" y="36"/>
                      <a:pt x="301" y="34"/>
                    </a:cubicBezTo>
                    <a:cubicBezTo>
                      <a:pt x="297" y="33"/>
                      <a:pt x="293" y="31"/>
                      <a:pt x="289" y="30"/>
                    </a:cubicBezTo>
                    <a:cubicBezTo>
                      <a:pt x="277" y="27"/>
                      <a:pt x="277" y="27"/>
                      <a:pt x="277" y="27"/>
                    </a:cubicBezTo>
                    <a:cubicBezTo>
                      <a:pt x="272" y="26"/>
                      <a:pt x="272" y="26"/>
                      <a:pt x="272" y="26"/>
                    </a:cubicBezTo>
                    <a:cubicBezTo>
                      <a:pt x="272" y="26"/>
                      <a:pt x="270" y="25"/>
                      <a:pt x="270" y="25"/>
                    </a:cubicBezTo>
                    <a:cubicBezTo>
                      <a:pt x="264" y="22"/>
                      <a:pt x="264" y="22"/>
                      <a:pt x="264" y="22"/>
                    </a:cubicBezTo>
                    <a:cubicBezTo>
                      <a:pt x="257" y="22"/>
                      <a:pt x="257" y="22"/>
                      <a:pt x="257" y="22"/>
                    </a:cubicBezTo>
                    <a:cubicBezTo>
                      <a:pt x="254" y="22"/>
                      <a:pt x="254" y="22"/>
                      <a:pt x="254" y="22"/>
                    </a:cubicBezTo>
                    <a:cubicBezTo>
                      <a:pt x="249" y="21"/>
                      <a:pt x="243" y="18"/>
                      <a:pt x="237" y="15"/>
                    </a:cubicBezTo>
                    <a:cubicBezTo>
                      <a:pt x="229" y="12"/>
                      <a:pt x="229" y="12"/>
                      <a:pt x="229" y="12"/>
                    </a:cubicBezTo>
                    <a:cubicBezTo>
                      <a:pt x="210" y="4"/>
                      <a:pt x="195" y="4"/>
                      <a:pt x="178" y="3"/>
                    </a:cubicBezTo>
                    <a:cubicBezTo>
                      <a:pt x="174" y="3"/>
                      <a:pt x="161" y="5"/>
                      <a:pt x="155" y="2"/>
                    </a:cubicBezTo>
                    <a:cubicBezTo>
                      <a:pt x="152" y="0"/>
                      <a:pt x="155" y="1"/>
                      <a:pt x="152" y="2"/>
                    </a:cubicBezTo>
                    <a:cubicBezTo>
                      <a:pt x="149" y="4"/>
                      <a:pt x="151" y="7"/>
                      <a:pt x="151" y="10"/>
                    </a:cubicBezTo>
                    <a:cubicBezTo>
                      <a:pt x="151" y="17"/>
                      <a:pt x="150" y="19"/>
                      <a:pt x="147" y="20"/>
                    </a:cubicBezTo>
                    <a:cubicBezTo>
                      <a:pt x="142" y="21"/>
                      <a:pt x="133" y="39"/>
                      <a:pt x="107" y="62"/>
                    </a:cubicBezTo>
                    <a:cubicBezTo>
                      <a:pt x="94" y="74"/>
                      <a:pt x="75" y="80"/>
                      <a:pt x="71" y="85"/>
                    </a:cubicBezTo>
                    <a:cubicBezTo>
                      <a:pt x="69" y="89"/>
                      <a:pt x="29" y="89"/>
                      <a:pt x="28" y="89"/>
                    </a:cubicBezTo>
                    <a:cubicBezTo>
                      <a:pt x="19" y="91"/>
                      <a:pt x="28" y="92"/>
                      <a:pt x="17" y="90"/>
                    </a:cubicBezTo>
                    <a:cubicBezTo>
                      <a:pt x="16" y="90"/>
                      <a:pt x="16" y="90"/>
                      <a:pt x="16" y="90"/>
                    </a:cubicBezTo>
                    <a:cubicBezTo>
                      <a:pt x="13" y="90"/>
                      <a:pt x="16" y="85"/>
                      <a:pt x="14" y="87"/>
                    </a:cubicBezTo>
                    <a:cubicBezTo>
                      <a:pt x="12" y="90"/>
                      <a:pt x="11" y="86"/>
                      <a:pt x="12" y="89"/>
                    </a:cubicBezTo>
                    <a:cubicBezTo>
                      <a:pt x="15" y="100"/>
                      <a:pt x="6" y="124"/>
                      <a:pt x="4" y="130"/>
                    </a:cubicBezTo>
                    <a:cubicBezTo>
                      <a:pt x="3" y="132"/>
                      <a:pt x="5" y="134"/>
                      <a:pt x="4" y="136"/>
                    </a:cubicBezTo>
                    <a:cubicBezTo>
                      <a:pt x="2" y="139"/>
                      <a:pt x="1" y="143"/>
                      <a:pt x="1" y="147"/>
                    </a:cubicBezTo>
                    <a:cubicBezTo>
                      <a:pt x="0" y="151"/>
                      <a:pt x="0" y="154"/>
                      <a:pt x="1" y="158"/>
                    </a:cubicBezTo>
                    <a:cubicBezTo>
                      <a:pt x="2" y="165"/>
                      <a:pt x="2" y="165"/>
                      <a:pt x="2" y="165"/>
                    </a:cubicBezTo>
                    <a:cubicBezTo>
                      <a:pt x="2" y="169"/>
                      <a:pt x="2" y="169"/>
                      <a:pt x="2" y="169"/>
                    </a:cubicBezTo>
                    <a:cubicBezTo>
                      <a:pt x="2" y="175"/>
                      <a:pt x="1" y="178"/>
                      <a:pt x="3" y="185"/>
                    </a:cubicBezTo>
                    <a:cubicBezTo>
                      <a:pt x="5" y="187"/>
                      <a:pt x="5" y="187"/>
                      <a:pt x="5" y="187"/>
                    </a:cubicBezTo>
                    <a:cubicBezTo>
                      <a:pt x="8" y="195"/>
                      <a:pt x="40" y="236"/>
                      <a:pt x="41" y="239"/>
                    </a:cubicBezTo>
                    <a:cubicBezTo>
                      <a:pt x="42" y="243"/>
                      <a:pt x="44" y="246"/>
                      <a:pt x="46" y="249"/>
                    </a:cubicBezTo>
                    <a:cubicBezTo>
                      <a:pt x="49" y="256"/>
                      <a:pt x="49" y="256"/>
                      <a:pt x="49" y="256"/>
                    </a:cubicBezTo>
                    <a:cubicBezTo>
                      <a:pt x="50" y="259"/>
                      <a:pt x="50" y="263"/>
                      <a:pt x="50" y="267"/>
                    </a:cubicBezTo>
                    <a:cubicBezTo>
                      <a:pt x="50" y="272"/>
                      <a:pt x="50" y="277"/>
                      <a:pt x="52" y="282"/>
                    </a:cubicBezTo>
                    <a:cubicBezTo>
                      <a:pt x="54" y="287"/>
                      <a:pt x="58" y="289"/>
                      <a:pt x="61" y="292"/>
                    </a:cubicBezTo>
                    <a:cubicBezTo>
                      <a:pt x="63" y="294"/>
                      <a:pt x="64" y="295"/>
                      <a:pt x="66" y="297"/>
                    </a:cubicBezTo>
                    <a:cubicBezTo>
                      <a:pt x="67" y="299"/>
                      <a:pt x="68" y="302"/>
                      <a:pt x="68" y="305"/>
                    </a:cubicBezTo>
                    <a:cubicBezTo>
                      <a:pt x="69" y="309"/>
                      <a:pt x="70" y="314"/>
                      <a:pt x="73" y="318"/>
                    </a:cubicBezTo>
                    <a:cubicBezTo>
                      <a:pt x="76" y="322"/>
                      <a:pt x="82" y="327"/>
                      <a:pt x="86" y="330"/>
                    </a:cubicBezTo>
                    <a:cubicBezTo>
                      <a:pt x="86" y="330"/>
                      <a:pt x="88" y="332"/>
                      <a:pt x="88" y="332"/>
                    </a:cubicBezTo>
                    <a:cubicBezTo>
                      <a:pt x="93" y="335"/>
                      <a:pt x="93" y="335"/>
                      <a:pt x="93" y="335"/>
                    </a:cubicBezTo>
                    <a:cubicBezTo>
                      <a:pt x="93" y="336"/>
                      <a:pt x="93" y="337"/>
                      <a:pt x="93" y="338"/>
                    </a:cubicBezTo>
                    <a:cubicBezTo>
                      <a:pt x="94" y="340"/>
                      <a:pt x="94" y="343"/>
                      <a:pt x="96" y="346"/>
                    </a:cubicBezTo>
                    <a:cubicBezTo>
                      <a:pt x="100" y="351"/>
                      <a:pt x="105" y="354"/>
                      <a:pt x="109" y="356"/>
                    </a:cubicBezTo>
                    <a:cubicBezTo>
                      <a:pt x="115" y="361"/>
                      <a:pt x="118" y="363"/>
                      <a:pt x="119" y="369"/>
                    </a:cubicBezTo>
                    <a:cubicBezTo>
                      <a:pt x="119" y="370"/>
                      <a:pt x="120" y="372"/>
                      <a:pt x="122" y="373"/>
                    </a:cubicBezTo>
                    <a:cubicBezTo>
                      <a:pt x="123" y="374"/>
                      <a:pt x="126" y="375"/>
                      <a:pt x="127" y="375"/>
                    </a:cubicBezTo>
                    <a:cubicBezTo>
                      <a:pt x="127" y="375"/>
                      <a:pt x="128" y="375"/>
                      <a:pt x="128" y="375"/>
                    </a:cubicBezTo>
                    <a:cubicBezTo>
                      <a:pt x="129" y="375"/>
                      <a:pt x="129" y="377"/>
                      <a:pt x="129" y="377"/>
                    </a:cubicBezTo>
                    <a:cubicBezTo>
                      <a:pt x="130" y="380"/>
                      <a:pt x="131" y="384"/>
                      <a:pt x="136" y="387"/>
                    </a:cubicBezTo>
                    <a:cubicBezTo>
                      <a:pt x="140" y="390"/>
                      <a:pt x="145" y="391"/>
                      <a:pt x="150" y="392"/>
                    </a:cubicBezTo>
                    <a:cubicBezTo>
                      <a:pt x="154" y="393"/>
                      <a:pt x="159" y="394"/>
                      <a:pt x="162" y="396"/>
                    </a:cubicBezTo>
                    <a:cubicBezTo>
                      <a:pt x="164" y="398"/>
                      <a:pt x="165" y="400"/>
                      <a:pt x="168" y="403"/>
                    </a:cubicBezTo>
                    <a:cubicBezTo>
                      <a:pt x="175" y="411"/>
                      <a:pt x="175" y="411"/>
                      <a:pt x="175" y="411"/>
                    </a:cubicBezTo>
                    <a:cubicBezTo>
                      <a:pt x="175" y="410"/>
                      <a:pt x="177" y="413"/>
                      <a:pt x="177" y="413"/>
                    </a:cubicBezTo>
                    <a:cubicBezTo>
                      <a:pt x="182" y="418"/>
                      <a:pt x="182" y="418"/>
                      <a:pt x="182" y="418"/>
                    </a:cubicBezTo>
                    <a:cubicBezTo>
                      <a:pt x="182" y="418"/>
                      <a:pt x="190" y="421"/>
                      <a:pt x="190" y="421"/>
                    </a:cubicBezTo>
                    <a:cubicBezTo>
                      <a:pt x="192" y="422"/>
                      <a:pt x="194" y="423"/>
                      <a:pt x="196" y="424"/>
                    </a:cubicBezTo>
                    <a:cubicBezTo>
                      <a:pt x="196" y="424"/>
                      <a:pt x="198" y="426"/>
                      <a:pt x="198" y="426"/>
                    </a:cubicBezTo>
                    <a:cubicBezTo>
                      <a:pt x="199" y="428"/>
                      <a:pt x="201" y="430"/>
                      <a:pt x="205" y="433"/>
                    </a:cubicBezTo>
                    <a:cubicBezTo>
                      <a:pt x="208" y="434"/>
                      <a:pt x="211" y="435"/>
                      <a:pt x="214" y="436"/>
                    </a:cubicBezTo>
                    <a:cubicBezTo>
                      <a:pt x="216" y="436"/>
                      <a:pt x="217" y="436"/>
                      <a:pt x="218" y="437"/>
                    </a:cubicBezTo>
                    <a:cubicBezTo>
                      <a:pt x="219" y="438"/>
                      <a:pt x="220" y="439"/>
                      <a:pt x="221" y="440"/>
                    </a:cubicBezTo>
                    <a:cubicBezTo>
                      <a:pt x="222" y="443"/>
                      <a:pt x="224" y="445"/>
                      <a:pt x="227" y="448"/>
                    </a:cubicBezTo>
                    <a:cubicBezTo>
                      <a:pt x="231" y="451"/>
                      <a:pt x="234" y="452"/>
                      <a:pt x="237" y="452"/>
                    </a:cubicBezTo>
                    <a:cubicBezTo>
                      <a:pt x="241" y="453"/>
                      <a:pt x="241" y="453"/>
                      <a:pt x="241" y="453"/>
                    </a:cubicBezTo>
                    <a:cubicBezTo>
                      <a:pt x="246" y="455"/>
                      <a:pt x="249" y="457"/>
                      <a:pt x="252" y="461"/>
                    </a:cubicBezTo>
                    <a:cubicBezTo>
                      <a:pt x="261" y="468"/>
                      <a:pt x="261" y="468"/>
                      <a:pt x="261" y="468"/>
                    </a:cubicBezTo>
                    <a:cubicBezTo>
                      <a:pt x="269" y="473"/>
                      <a:pt x="277" y="474"/>
                      <a:pt x="285" y="475"/>
                    </a:cubicBezTo>
                    <a:cubicBezTo>
                      <a:pt x="294" y="476"/>
                      <a:pt x="294" y="476"/>
                      <a:pt x="294" y="476"/>
                    </a:cubicBezTo>
                    <a:cubicBezTo>
                      <a:pt x="298" y="477"/>
                      <a:pt x="303" y="479"/>
                      <a:pt x="308" y="481"/>
                    </a:cubicBezTo>
                    <a:cubicBezTo>
                      <a:pt x="315" y="483"/>
                      <a:pt x="315" y="483"/>
                      <a:pt x="315" y="483"/>
                    </a:cubicBezTo>
                    <a:cubicBezTo>
                      <a:pt x="315" y="483"/>
                      <a:pt x="325" y="487"/>
                      <a:pt x="325" y="487"/>
                    </a:cubicBezTo>
                    <a:cubicBezTo>
                      <a:pt x="330" y="489"/>
                      <a:pt x="335" y="492"/>
                      <a:pt x="341" y="493"/>
                    </a:cubicBezTo>
                    <a:cubicBezTo>
                      <a:pt x="341" y="493"/>
                      <a:pt x="349" y="493"/>
                      <a:pt x="349" y="493"/>
                    </a:cubicBezTo>
                    <a:cubicBezTo>
                      <a:pt x="351" y="493"/>
                      <a:pt x="352" y="493"/>
                      <a:pt x="354" y="494"/>
                    </a:cubicBezTo>
                    <a:cubicBezTo>
                      <a:pt x="355" y="494"/>
                      <a:pt x="357" y="496"/>
                      <a:pt x="358" y="497"/>
                    </a:cubicBezTo>
                    <a:cubicBezTo>
                      <a:pt x="361" y="499"/>
                      <a:pt x="364" y="502"/>
                      <a:pt x="368" y="503"/>
                    </a:cubicBezTo>
                    <a:cubicBezTo>
                      <a:pt x="375" y="504"/>
                      <a:pt x="378" y="502"/>
                      <a:pt x="380" y="501"/>
                    </a:cubicBezTo>
                    <a:cubicBezTo>
                      <a:pt x="381" y="501"/>
                      <a:pt x="381" y="501"/>
                      <a:pt x="381" y="501"/>
                    </a:cubicBezTo>
                    <a:cubicBezTo>
                      <a:pt x="384" y="501"/>
                      <a:pt x="387" y="502"/>
                      <a:pt x="390" y="504"/>
                    </a:cubicBezTo>
                    <a:cubicBezTo>
                      <a:pt x="400" y="507"/>
                      <a:pt x="400" y="507"/>
                      <a:pt x="400" y="507"/>
                    </a:cubicBezTo>
                    <a:cubicBezTo>
                      <a:pt x="406" y="508"/>
                      <a:pt x="411" y="508"/>
                      <a:pt x="415" y="508"/>
                    </a:cubicBezTo>
                    <a:cubicBezTo>
                      <a:pt x="418" y="507"/>
                      <a:pt x="421" y="507"/>
                      <a:pt x="425" y="507"/>
                    </a:cubicBezTo>
                    <a:cubicBezTo>
                      <a:pt x="433" y="508"/>
                      <a:pt x="438" y="507"/>
                      <a:pt x="444" y="506"/>
                    </a:cubicBezTo>
                    <a:cubicBezTo>
                      <a:pt x="453" y="505"/>
                      <a:pt x="453" y="505"/>
                      <a:pt x="453" y="505"/>
                    </a:cubicBezTo>
                    <a:cubicBezTo>
                      <a:pt x="456" y="505"/>
                      <a:pt x="460" y="506"/>
                      <a:pt x="464" y="507"/>
                    </a:cubicBezTo>
                    <a:cubicBezTo>
                      <a:pt x="470" y="509"/>
                      <a:pt x="476" y="511"/>
                      <a:pt x="483" y="510"/>
                    </a:cubicBezTo>
                    <a:cubicBezTo>
                      <a:pt x="489" y="509"/>
                      <a:pt x="505" y="502"/>
                      <a:pt x="509" y="499"/>
                    </a:cubicBezTo>
                    <a:cubicBezTo>
                      <a:pt x="514" y="496"/>
                      <a:pt x="517" y="492"/>
                      <a:pt x="520" y="488"/>
                    </a:cubicBezTo>
                    <a:cubicBezTo>
                      <a:pt x="524" y="482"/>
                      <a:pt x="524" y="482"/>
                      <a:pt x="524" y="482"/>
                    </a:cubicBezTo>
                    <a:cubicBezTo>
                      <a:pt x="530" y="477"/>
                      <a:pt x="530" y="477"/>
                      <a:pt x="530" y="477"/>
                    </a:cubicBezTo>
                    <a:cubicBezTo>
                      <a:pt x="538" y="470"/>
                      <a:pt x="538" y="470"/>
                      <a:pt x="538" y="470"/>
                    </a:cubicBezTo>
                    <a:cubicBezTo>
                      <a:pt x="540" y="468"/>
                      <a:pt x="541" y="466"/>
                      <a:pt x="541" y="464"/>
                    </a:cubicBezTo>
                    <a:cubicBezTo>
                      <a:pt x="542" y="463"/>
                      <a:pt x="542" y="461"/>
                      <a:pt x="542" y="460"/>
                    </a:cubicBezTo>
                    <a:cubicBezTo>
                      <a:pt x="543" y="457"/>
                      <a:pt x="543" y="457"/>
                      <a:pt x="543" y="457"/>
                    </a:cubicBezTo>
                    <a:cubicBezTo>
                      <a:pt x="545" y="450"/>
                      <a:pt x="545" y="450"/>
                      <a:pt x="545" y="450"/>
                    </a:cubicBezTo>
                    <a:cubicBezTo>
                      <a:pt x="547" y="445"/>
                      <a:pt x="548" y="440"/>
                      <a:pt x="549" y="434"/>
                    </a:cubicBezTo>
                    <a:cubicBezTo>
                      <a:pt x="549" y="427"/>
                      <a:pt x="549" y="421"/>
                      <a:pt x="548" y="414"/>
                    </a:cubicBezTo>
                    <a:cubicBezTo>
                      <a:pt x="548" y="405"/>
                      <a:pt x="548" y="405"/>
                      <a:pt x="548" y="405"/>
                    </a:cubicBezTo>
                    <a:cubicBezTo>
                      <a:pt x="548" y="395"/>
                      <a:pt x="548" y="395"/>
                      <a:pt x="548" y="395"/>
                    </a:cubicBezTo>
                    <a:cubicBezTo>
                      <a:pt x="549" y="389"/>
                      <a:pt x="550" y="382"/>
                      <a:pt x="547" y="375"/>
                    </a:cubicBezTo>
                    <a:cubicBezTo>
                      <a:pt x="544" y="369"/>
                      <a:pt x="544" y="369"/>
                      <a:pt x="544" y="369"/>
                    </a:cubicBezTo>
                    <a:cubicBezTo>
                      <a:pt x="543" y="367"/>
                      <a:pt x="542" y="366"/>
                      <a:pt x="542" y="363"/>
                    </a:cubicBezTo>
                    <a:cubicBezTo>
                      <a:pt x="544" y="355"/>
                      <a:pt x="544" y="355"/>
                      <a:pt x="544" y="355"/>
                    </a:cubicBezTo>
                    <a:cubicBezTo>
                      <a:pt x="545" y="349"/>
                      <a:pt x="545" y="349"/>
                      <a:pt x="545" y="349"/>
                    </a:cubicBezTo>
                    <a:cubicBezTo>
                      <a:pt x="547" y="336"/>
                      <a:pt x="546" y="335"/>
                      <a:pt x="545" y="334"/>
                    </a:cubicBezTo>
                    <a:cubicBezTo>
                      <a:pt x="544" y="330"/>
                      <a:pt x="541" y="328"/>
                      <a:pt x="538" y="326"/>
                    </a:cubicBezTo>
                    <a:cubicBezTo>
                      <a:pt x="537" y="326"/>
                      <a:pt x="536" y="325"/>
                      <a:pt x="536" y="325"/>
                    </a:cubicBezTo>
                    <a:cubicBezTo>
                      <a:pt x="534" y="322"/>
                      <a:pt x="533" y="323"/>
                      <a:pt x="532" y="319"/>
                    </a:cubicBezTo>
                    <a:cubicBezTo>
                      <a:pt x="531" y="314"/>
                      <a:pt x="523" y="314"/>
                      <a:pt x="519" y="308"/>
                    </a:cubicBezTo>
                    <a:cubicBezTo>
                      <a:pt x="516" y="305"/>
                      <a:pt x="523" y="290"/>
                      <a:pt x="521" y="286"/>
                    </a:cubicBezTo>
                    <a:cubicBezTo>
                      <a:pt x="516" y="277"/>
                      <a:pt x="516" y="277"/>
                      <a:pt x="516" y="277"/>
                    </a:cubicBezTo>
                    <a:cubicBezTo>
                      <a:pt x="512" y="271"/>
                      <a:pt x="512" y="271"/>
                      <a:pt x="512" y="271"/>
                    </a:cubicBezTo>
                    <a:cubicBezTo>
                      <a:pt x="510" y="269"/>
                      <a:pt x="509" y="268"/>
                      <a:pt x="508" y="266"/>
                    </a:cubicBezTo>
                    <a:cubicBezTo>
                      <a:pt x="508" y="264"/>
                      <a:pt x="508" y="263"/>
                      <a:pt x="508" y="261"/>
                    </a:cubicBezTo>
                    <a:cubicBezTo>
                      <a:pt x="508" y="258"/>
                      <a:pt x="508" y="254"/>
                      <a:pt x="506" y="249"/>
                    </a:cubicBezTo>
                    <a:cubicBezTo>
                      <a:pt x="504" y="246"/>
                      <a:pt x="501" y="243"/>
                      <a:pt x="498" y="241"/>
                    </a:cubicBezTo>
                    <a:cubicBezTo>
                      <a:pt x="497" y="240"/>
                      <a:pt x="495" y="239"/>
                      <a:pt x="495" y="238"/>
                    </a:cubicBezTo>
                    <a:cubicBezTo>
                      <a:pt x="494" y="237"/>
                      <a:pt x="494" y="235"/>
                      <a:pt x="494" y="233"/>
                    </a:cubicBezTo>
                    <a:cubicBezTo>
                      <a:pt x="493" y="226"/>
                      <a:pt x="493" y="226"/>
                      <a:pt x="493" y="226"/>
                    </a:cubicBezTo>
                    <a:cubicBezTo>
                      <a:pt x="492" y="222"/>
                      <a:pt x="488" y="207"/>
                      <a:pt x="483" y="199"/>
                    </a:cubicBezTo>
                    <a:cubicBezTo>
                      <a:pt x="481" y="194"/>
                      <a:pt x="476" y="190"/>
                      <a:pt x="471" y="185"/>
                    </a:cubicBezTo>
                    <a:cubicBezTo>
                      <a:pt x="464" y="179"/>
                      <a:pt x="464" y="179"/>
                      <a:pt x="464" y="179"/>
                    </a:cubicBezTo>
                    <a:cubicBezTo>
                      <a:pt x="462" y="176"/>
                      <a:pt x="460" y="173"/>
                      <a:pt x="457" y="169"/>
                    </a:cubicBezTo>
                    <a:cubicBezTo>
                      <a:pt x="457" y="169"/>
                      <a:pt x="457" y="168"/>
                      <a:pt x="456" y="167"/>
                    </a:cubicBezTo>
                    <a:cubicBezTo>
                      <a:pt x="457" y="165"/>
                      <a:pt x="457" y="163"/>
                      <a:pt x="454" y="160"/>
                    </a:cubicBezTo>
                    <a:cubicBezTo>
                      <a:pt x="452" y="156"/>
                      <a:pt x="447" y="156"/>
                      <a:pt x="445" y="155"/>
                    </a:cubicBezTo>
                    <a:cubicBezTo>
                      <a:pt x="445" y="155"/>
                      <a:pt x="445" y="155"/>
                      <a:pt x="445" y="155"/>
                    </a:cubicBezTo>
                    <a:cubicBezTo>
                      <a:pt x="444" y="153"/>
                      <a:pt x="442" y="150"/>
                      <a:pt x="441" y="146"/>
                    </a:cubicBezTo>
                    <a:cubicBezTo>
                      <a:pt x="440" y="142"/>
                      <a:pt x="439" y="138"/>
                      <a:pt x="437" y="135"/>
                    </a:cubicBezTo>
                    <a:cubicBezTo>
                      <a:pt x="434" y="130"/>
                      <a:pt x="430" y="127"/>
                      <a:pt x="427" y="124"/>
                    </a:cubicBezTo>
                    <a:cubicBezTo>
                      <a:pt x="424" y="121"/>
                      <a:pt x="421" y="119"/>
                      <a:pt x="420" y="117"/>
                    </a:cubicBezTo>
                    <a:cubicBezTo>
                      <a:pt x="420" y="116"/>
                      <a:pt x="420" y="115"/>
                      <a:pt x="420" y="113"/>
                    </a:cubicBezTo>
                    <a:cubicBezTo>
                      <a:pt x="421" y="111"/>
                      <a:pt x="421" y="106"/>
                      <a:pt x="418" y="101"/>
                    </a:cubicBezTo>
                    <a:cubicBezTo>
                      <a:pt x="416" y="98"/>
                      <a:pt x="406" y="88"/>
                      <a:pt x="405" y="88"/>
                    </a:cubicBezTo>
                    <a:cubicBezTo>
                      <a:pt x="402" y="85"/>
                      <a:pt x="398" y="83"/>
                      <a:pt x="395" y="81"/>
                    </a:cubicBezTo>
                    <a:cubicBezTo>
                      <a:pt x="388" y="78"/>
                      <a:pt x="388" y="78"/>
                      <a:pt x="388" y="78"/>
                    </a:cubicBezTo>
                    <a:cubicBezTo>
                      <a:pt x="385" y="75"/>
                      <a:pt x="385" y="75"/>
                      <a:pt x="385" y="75"/>
                    </a:cubicBezTo>
                    <a:cubicBezTo>
                      <a:pt x="384" y="73"/>
                      <a:pt x="382" y="71"/>
                      <a:pt x="378" y="68"/>
                    </a:cubicBezTo>
                    <a:cubicBezTo>
                      <a:pt x="375" y="67"/>
                      <a:pt x="372" y="66"/>
                      <a:pt x="370" y="66"/>
                    </a:cubicBezTo>
                    <a:cubicBezTo>
                      <a:pt x="368" y="65"/>
                      <a:pt x="368" y="65"/>
                      <a:pt x="368" y="65"/>
                    </a:cubicBezTo>
                    <a:cubicBezTo>
                      <a:pt x="367" y="65"/>
                      <a:pt x="367" y="64"/>
                      <a:pt x="366" y="63"/>
                    </a:cubicBezTo>
                    <a:cubicBezTo>
                      <a:pt x="361" y="57"/>
                      <a:pt x="361" y="57"/>
                      <a:pt x="361" y="57"/>
                    </a:cubicBezTo>
                    <a:cubicBezTo>
                      <a:pt x="356" y="54"/>
                      <a:pt x="352" y="52"/>
                      <a:pt x="348" y="51"/>
                    </a:cubicBezTo>
                    <a:cubicBezTo>
                      <a:pt x="346" y="51"/>
                      <a:pt x="344" y="50"/>
                      <a:pt x="342" y="49"/>
                    </a:cubicBezTo>
                    <a:cubicBezTo>
                      <a:pt x="341" y="49"/>
                      <a:pt x="340" y="47"/>
                      <a:pt x="339" y="46"/>
                    </a:cubicBezTo>
                    <a:cubicBezTo>
                      <a:pt x="336" y="43"/>
                      <a:pt x="334" y="40"/>
                      <a:pt x="330" y="39"/>
                    </a:cubicBezTo>
                    <a:cubicBezTo>
                      <a:pt x="326" y="37"/>
                      <a:pt x="322" y="38"/>
                      <a:pt x="318" y="39"/>
                    </a:cubicBezTo>
                    <a:close/>
                    <a:moveTo>
                      <a:pt x="153" y="7"/>
                    </a:moveTo>
                    <a:cubicBezTo>
                      <a:pt x="153" y="7"/>
                      <a:pt x="153" y="7"/>
                      <a:pt x="153" y="8"/>
                    </a:cubicBezTo>
                    <a:cubicBezTo>
                      <a:pt x="153" y="7"/>
                      <a:pt x="153" y="7"/>
                      <a:pt x="153" y="7"/>
                    </a:cubicBezTo>
                    <a:close/>
                    <a:moveTo>
                      <a:pt x="14" y="92"/>
                    </a:moveTo>
                    <a:cubicBezTo>
                      <a:pt x="14" y="92"/>
                      <a:pt x="14" y="92"/>
                      <a:pt x="14" y="92"/>
                    </a:cubicBezTo>
                    <a:close/>
                    <a:moveTo>
                      <a:pt x="311" y="51"/>
                    </a:moveTo>
                    <a:cubicBezTo>
                      <a:pt x="314" y="52"/>
                      <a:pt x="318" y="51"/>
                      <a:pt x="322" y="51"/>
                    </a:cubicBezTo>
                    <a:cubicBezTo>
                      <a:pt x="323" y="50"/>
                      <a:pt x="325" y="50"/>
                      <a:pt x="326" y="50"/>
                    </a:cubicBezTo>
                    <a:cubicBezTo>
                      <a:pt x="326" y="51"/>
                      <a:pt x="328" y="53"/>
                      <a:pt x="328" y="53"/>
                    </a:cubicBezTo>
                    <a:cubicBezTo>
                      <a:pt x="330" y="55"/>
                      <a:pt x="333" y="58"/>
                      <a:pt x="336" y="60"/>
                    </a:cubicBezTo>
                    <a:cubicBezTo>
                      <a:pt x="339" y="62"/>
                      <a:pt x="342" y="62"/>
                      <a:pt x="345" y="63"/>
                    </a:cubicBezTo>
                    <a:cubicBezTo>
                      <a:pt x="348" y="64"/>
                      <a:pt x="350" y="65"/>
                      <a:pt x="353" y="66"/>
                    </a:cubicBezTo>
                    <a:cubicBezTo>
                      <a:pt x="354" y="69"/>
                      <a:pt x="354" y="69"/>
                      <a:pt x="354" y="69"/>
                    </a:cubicBezTo>
                    <a:cubicBezTo>
                      <a:pt x="356" y="71"/>
                      <a:pt x="357" y="73"/>
                      <a:pt x="361" y="75"/>
                    </a:cubicBezTo>
                    <a:cubicBezTo>
                      <a:pt x="364" y="77"/>
                      <a:pt x="367" y="78"/>
                      <a:pt x="369" y="78"/>
                    </a:cubicBezTo>
                    <a:cubicBezTo>
                      <a:pt x="371" y="78"/>
                      <a:pt x="371" y="78"/>
                      <a:pt x="371" y="78"/>
                    </a:cubicBezTo>
                    <a:cubicBezTo>
                      <a:pt x="373" y="79"/>
                      <a:pt x="374" y="80"/>
                      <a:pt x="375" y="82"/>
                    </a:cubicBezTo>
                    <a:cubicBezTo>
                      <a:pt x="380" y="87"/>
                      <a:pt x="380" y="87"/>
                      <a:pt x="380" y="87"/>
                    </a:cubicBezTo>
                    <a:cubicBezTo>
                      <a:pt x="389" y="92"/>
                      <a:pt x="389" y="92"/>
                      <a:pt x="389" y="92"/>
                    </a:cubicBezTo>
                    <a:cubicBezTo>
                      <a:pt x="392" y="93"/>
                      <a:pt x="394" y="95"/>
                      <a:pt x="396" y="96"/>
                    </a:cubicBezTo>
                    <a:cubicBezTo>
                      <a:pt x="398" y="98"/>
                      <a:pt x="405" y="105"/>
                      <a:pt x="406" y="106"/>
                    </a:cubicBezTo>
                    <a:cubicBezTo>
                      <a:pt x="407" y="107"/>
                      <a:pt x="407" y="108"/>
                      <a:pt x="407" y="111"/>
                    </a:cubicBezTo>
                    <a:cubicBezTo>
                      <a:pt x="406" y="113"/>
                      <a:pt x="406" y="117"/>
                      <a:pt x="408" y="121"/>
                    </a:cubicBezTo>
                    <a:cubicBezTo>
                      <a:pt x="410" y="126"/>
                      <a:pt x="414" y="130"/>
                      <a:pt x="418" y="133"/>
                    </a:cubicBezTo>
                    <a:cubicBezTo>
                      <a:pt x="421" y="135"/>
                      <a:pt x="424" y="137"/>
                      <a:pt x="425" y="140"/>
                    </a:cubicBezTo>
                    <a:cubicBezTo>
                      <a:pt x="426" y="142"/>
                      <a:pt x="427" y="145"/>
                      <a:pt x="428" y="148"/>
                    </a:cubicBezTo>
                    <a:cubicBezTo>
                      <a:pt x="430" y="154"/>
                      <a:pt x="431" y="159"/>
                      <a:pt x="435" y="164"/>
                    </a:cubicBezTo>
                    <a:cubicBezTo>
                      <a:pt x="438" y="166"/>
                      <a:pt x="440" y="167"/>
                      <a:pt x="442" y="167"/>
                    </a:cubicBezTo>
                    <a:cubicBezTo>
                      <a:pt x="442" y="168"/>
                      <a:pt x="443" y="170"/>
                      <a:pt x="444" y="171"/>
                    </a:cubicBezTo>
                    <a:cubicBezTo>
                      <a:pt x="444" y="171"/>
                      <a:pt x="446" y="175"/>
                      <a:pt x="446" y="175"/>
                    </a:cubicBezTo>
                    <a:cubicBezTo>
                      <a:pt x="448" y="178"/>
                      <a:pt x="450" y="182"/>
                      <a:pt x="454" y="186"/>
                    </a:cubicBezTo>
                    <a:cubicBezTo>
                      <a:pt x="454" y="186"/>
                      <a:pt x="462" y="193"/>
                      <a:pt x="462" y="193"/>
                    </a:cubicBezTo>
                    <a:cubicBezTo>
                      <a:pt x="465" y="197"/>
                      <a:pt x="470" y="201"/>
                      <a:pt x="471" y="204"/>
                    </a:cubicBezTo>
                    <a:cubicBezTo>
                      <a:pt x="474" y="209"/>
                      <a:pt x="478" y="220"/>
                      <a:pt x="480" y="228"/>
                    </a:cubicBezTo>
                    <a:cubicBezTo>
                      <a:pt x="480" y="232"/>
                      <a:pt x="480" y="232"/>
                      <a:pt x="480" y="232"/>
                    </a:cubicBezTo>
                    <a:cubicBezTo>
                      <a:pt x="480" y="235"/>
                      <a:pt x="480" y="239"/>
                      <a:pt x="482" y="243"/>
                    </a:cubicBezTo>
                    <a:cubicBezTo>
                      <a:pt x="484" y="246"/>
                      <a:pt x="487" y="249"/>
                      <a:pt x="490" y="250"/>
                    </a:cubicBezTo>
                    <a:cubicBezTo>
                      <a:pt x="492" y="252"/>
                      <a:pt x="493" y="253"/>
                      <a:pt x="494" y="254"/>
                    </a:cubicBezTo>
                    <a:cubicBezTo>
                      <a:pt x="494" y="255"/>
                      <a:pt x="494" y="257"/>
                      <a:pt x="494" y="259"/>
                    </a:cubicBezTo>
                    <a:cubicBezTo>
                      <a:pt x="494" y="262"/>
                      <a:pt x="494" y="265"/>
                      <a:pt x="495" y="268"/>
                    </a:cubicBezTo>
                    <a:cubicBezTo>
                      <a:pt x="496" y="273"/>
                      <a:pt x="499" y="276"/>
                      <a:pt x="501" y="278"/>
                    </a:cubicBezTo>
                    <a:cubicBezTo>
                      <a:pt x="504" y="282"/>
                      <a:pt x="504" y="282"/>
                      <a:pt x="504" y="282"/>
                    </a:cubicBezTo>
                    <a:cubicBezTo>
                      <a:pt x="508" y="290"/>
                      <a:pt x="508" y="290"/>
                      <a:pt x="508" y="290"/>
                    </a:cubicBezTo>
                    <a:cubicBezTo>
                      <a:pt x="510" y="294"/>
                      <a:pt x="504" y="309"/>
                      <a:pt x="507" y="314"/>
                    </a:cubicBezTo>
                    <a:cubicBezTo>
                      <a:pt x="510" y="318"/>
                      <a:pt x="511" y="322"/>
                      <a:pt x="512" y="326"/>
                    </a:cubicBezTo>
                    <a:cubicBezTo>
                      <a:pt x="512" y="331"/>
                      <a:pt x="521" y="325"/>
                      <a:pt x="524" y="330"/>
                    </a:cubicBezTo>
                    <a:cubicBezTo>
                      <a:pt x="526" y="333"/>
                      <a:pt x="529" y="335"/>
                      <a:pt x="531" y="336"/>
                    </a:cubicBezTo>
                    <a:cubicBezTo>
                      <a:pt x="531" y="336"/>
                      <a:pt x="532" y="337"/>
                      <a:pt x="532" y="337"/>
                    </a:cubicBezTo>
                    <a:cubicBezTo>
                      <a:pt x="532" y="338"/>
                      <a:pt x="532" y="341"/>
                      <a:pt x="531" y="346"/>
                    </a:cubicBezTo>
                    <a:cubicBezTo>
                      <a:pt x="531" y="346"/>
                      <a:pt x="530" y="352"/>
                      <a:pt x="530" y="352"/>
                    </a:cubicBezTo>
                    <a:cubicBezTo>
                      <a:pt x="529" y="361"/>
                      <a:pt x="529" y="361"/>
                      <a:pt x="529" y="361"/>
                    </a:cubicBezTo>
                    <a:cubicBezTo>
                      <a:pt x="528" y="367"/>
                      <a:pt x="530" y="371"/>
                      <a:pt x="532" y="374"/>
                    </a:cubicBezTo>
                    <a:cubicBezTo>
                      <a:pt x="534" y="378"/>
                      <a:pt x="534" y="378"/>
                      <a:pt x="534" y="378"/>
                    </a:cubicBezTo>
                    <a:cubicBezTo>
                      <a:pt x="536" y="383"/>
                      <a:pt x="535" y="387"/>
                      <a:pt x="535" y="393"/>
                    </a:cubicBezTo>
                    <a:cubicBezTo>
                      <a:pt x="534" y="404"/>
                      <a:pt x="534" y="404"/>
                      <a:pt x="534" y="404"/>
                    </a:cubicBezTo>
                    <a:cubicBezTo>
                      <a:pt x="534" y="414"/>
                      <a:pt x="534" y="414"/>
                      <a:pt x="534" y="414"/>
                    </a:cubicBezTo>
                    <a:cubicBezTo>
                      <a:pt x="535" y="420"/>
                      <a:pt x="535" y="426"/>
                      <a:pt x="535" y="433"/>
                    </a:cubicBezTo>
                    <a:cubicBezTo>
                      <a:pt x="535" y="437"/>
                      <a:pt x="534" y="441"/>
                      <a:pt x="532" y="445"/>
                    </a:cubicBezTo>
                    <a:cubicBezTo>
                      <a:pt x="530" y="453"/>
                      <a:pt x="530" y="453"/>
                      <a:pt x="530" y="453"/>
                    </a:cubicBezTo>
                    <a:cubicBezTo>
                      <a:pt x="530" y="453"/>
                      <a:pt x="529" y="458"/>
                      <a:pt x="529" y="458"/>
                    </a:cubicBezTo>
                    <a:cubicBezTo>
                      <a:pt x="529" y="458"/>
                      <a:pt x="529" y="459"/>
                      <a:pt x="528" y="460"/>
                    </a:cubicBezTo>
                    <a:cubicBezTo>
                      <a:pt x="528" y="460"/>
                      <a:pt x="528" y="461"/>
                      <a:pt x="527" y="462"/>
                    </a:cubicBezTo>
                    <a:cubicBezTo>
                      <a:pt x="527" y="462"/>
                      <a:pt x="527" y="462"/>
                      <a:pt x="527" y="462"/>
                    </a:cubicBezTo>
                    <a:cubicBezTo>
                      <a:pt x="520" y="468"/>
                      <a:pt x="520" y="468"/>
                      <a:pt x="520" y="468"/>
                    </a:cubicBezTo>
                    <a:cubicBezTo>
                      <a:pt x="514" y="474"/>
                      <a:pt x="514" y="474"/>
                      <a:pt x="514" y="474"/>
                    </a:cubicBezTo>
                    <a:cubicBezTo>
                      <a:pt x="508" y="481"/>
                      <a:pt x="508" y="481"/>
                      <a:pt x="508" y="481"/>
                    </a:cubicBezTo>
                    <a:cubicBezTo>
                      <a:pt x="506" y="484"/>
                      <a:pt x="504" y="487"/>
                      <a:pt x="501" y="489"/>
                    </a:cubicBezTo>
                    <a:cubicBezTo>
                      <a:pt x="497" y="491"/>
                      <a:pt x="483" y="497"/>
                      <a:pt x="479" y="498"/>
                    </a:cubicBezTo>
                    <a:cubicBezTo>
                      <a:pt x="476" y="498"/>
                      <a:pt x="472" y="497"/>
                      <a:pt x="468" y="496"/>
                    </a:cubicBezTo>
                    <a:cubicBezTo>
                      <a:pt x="462" y="494"/>
                      <a:pt x="456" y="492"/>
                      <a:pt x="450" y="493"/>
                    </a:cubicBezTo>
                    <a:cubicBezTo>
                      <a:pt x="450" y="493"/>
                      <a:pt x="440" y="494"/>
                      <a:pt x="440" y="494"/>
                    </a:cubicBezTo>
                    <a:cubicBezTo>
                      <a:pt x="435" y="495"/>
                      <a:pt x="431" y="496"/>
                      <a:pt x="425" y="495"/>
                    </a:cubicBezTo>
                    <a:cubicBezTo>
                      <a:pt x="420" y="495"/>
                      <a:pt x="416" y="495"/>
                      <a:pt x="413" y="495"/>
                    </a:cubicBezTo>
                    <a:cubicBezTo>
                      <a:pt x="409" y="496"/>
                      <a:pt x="406" y="496"/>
                      <a:pt x="402" y="495"/>
                    </a:cubicBezTo>
                    <a:cubicBezTo>
                      <a:pt x="395" y="493"/>
                      <a:pt x="395" y="493"/>
                      <a:pt x="395" y="493"/>
                    </a:cubicBezTo>
                    <a:cubicBezTo>
                      <a:pt x="391" y="491"/>
                      <a:pt x="386" y="489"/>
                      <a:pt x="381" y="489"/>
                    </a:cubicBezTo>
                    <a:cubicBezTo>
                      <a:pt x="376" y="488"/>
                      <a:pt x="373" y="490"/>
                      <a:pt x="372" y="491"/>
                    </a:cubicBezTo>
                    <a:cubicBezTo>
                      <a:pt x="372" y="491"/>
                      <a:pt x="371" y="491"/>
                      <a:pt x="371" y="491"/>
                    </a:cubicBezTo>
                    <a:cubicBezTo>
                      <a:pt x="371" y="491"/>
                      <a:pt x="371" y="491"/>
                      <a:pt x="371" y="491"/>
                    </a:cubicBezTo>
                    <a:cubicBezTo>
                      <a:pt x="370" y="491"/>
                      <a:pt x="368" y="489"/>
                      <a:pt x="367" y="488"/>
                    </a:cubicBezTo>
                    <a:cubicBezTo>
                      <a:pt x="364" y="486"/>
                      <a:pt x="361" y="484"/>
                      <a:pt x="357" y="482"/>
                    </a:cubicBezTo>
                    <a:cubicBezTo>
                      <a:pt x="353" y="481"/>
                      <a:pt x="350" y="481"/>
                      <a:pt x="347" y="481"/>
                    </a:cubicBezTo>
                    <a:cubicBezTo>
                      <a:pt x="343" y="481"/>
                      <a:pt x="343" y="481"/>
                      <a:pt x="343" y="481"/>
                    </a:cubicBezTo>
                    <a:cubicBezTo>
                      <a:pt x="339" y="480"/>
                      <a:pt x="334" y="478"/>
                      <a:pt x="330" y="476"/>
                    </a:cubicBezTo>
                    <a:cubicBezTo>
                      <a:pt x="318" y="472"/>
                      <a:pt x="318" y="472"/>
                      <a:pt x="318" y="472"/>
                    </a:cubicBezTo>
                    <a:cubicBezTo>
                      <a:pt x="318" y="472"/>
                      <a:pt x="312" y="470"/>
                      <a:pt x="312" y="470"/>
                    </a:cubicBezTo>
                    <a:cubicBezTo>
                      <a:pt x="307" y="468"/>
                      <a:pt x="301" y="466"/>
                      <a:pt x="296" y="465"/>
                    </a:cubicBezTo>
                    <a:cubicBezTo>
                      <a:pt x="285" y="463"/>
                      <a:pt x="285" y="463"/>
                      <a:pt x="285" y="463"/>
                    </a:cubicBezTo>
                    <a:cubicBezTo>
                      <a:pt x="279" y="462"/>
                      <a:pt x="273" y="462"/>
                      <a:pt x="268" y="459"/>
                    </a:cubicBezTo>
                    <a:cubicBezTo>
                      <a:pt x="262" y="453"/>
                      <a:pt x="262" y="453"/>
                      <a:pt x="262" y="453"/>
                    </a:cubicBezTo>
                    <a:cubicBezTo>
                      <a:pt x="258" y="449"/>
                      <a:pt x="254" y="445"/>
                      <a:pt x="245" y="442"/>
                    </a:cubicBezTo>
                    <a:cubicBezTo>
                      <a:pt x="239" y="440"/>
                      <a:pt x="239" y="440"/>
                      <a:pt x="239" y="440"/>
                    </a:cubicBezTo>
                    <a:cubicBezTo>
                      <a:pt x="237" y="440"/>
                      <a:pt x="237" y="440"/>
                      <a:pt x="235" y="439"/>
                    </a:cubicBezTo>
                    <a:cubicBezTo>
                      <a:pt x="234" y="438"/>
                      <a:pt x="234" y="437"/>
                      <a:pt x="233" y="436"/>
                    </a:cubicBezTo>
                    <a:cubicBezTo>
                      <a:pt x="232" y="433"/>
                      <a:pt x="230" y="430"/>
                      <a:pt x="226" y="427"/>
                    </a:cubicBezTo>
                    <a:cubicBezTo>
                      <a:pt x="222" y="425"/>
                      <a:pt x="219" y="424"/>
                      <a:pt x="216" y="424"/>
                    </a:cubicBezTo>
                    <a:cubicBezTo>
                      <a:pt x="214" y="423"/>
                      <a:pt x="212" y="423"/>
                      <a:pt x="211" y="422"/>
                    </a:cubicBezTo>
                    <a:cubicBezTo>
                      <a:pt x="210" y="422"/>
                      <a:pt x="210" y="421"/>
                      <a:pt x="209" y="420"/>
                    </a:cubicBezTo>
                    <a:cubicBezTo>
                      <a:pt x="205" y="415"/>
                      <a:pt x="205" y="415"/>
                      <a:pt x="205" y="415"/>
                    </a:cubicBezTo>
                    <a:cubicBezTo>
                      <a:pt x="201" y="413"/>
                      <a:pt x="197" y="411"/>
                      <a:pt x="194" y="410"/>
                    </a:cubicBezTo>
                    <a:cubicBezTo>
                      <a:pt x="190" y="408"/>
                      <a:pt x="190" y="408"/>
                      <a:pt x="190" y="408"/>
                    </a:cubicBezTo>
                    <a:cubicBezTo>
                      <a:pt x="190" y="408"/>
                      <a:pt x="187" y="406"/>
                      <a:pt x="187" y="406"/>
                    </a:cubicBezTo>
                    <a:cubicBezTo>
                      <a:pt x="184" y="402"/>
                      <a:pt x="184" y="402"/>
                      <a:pt x="184" y="402"/>
                    </a:cubicBezTo>
                    <a:cubicBezTo>
                      <a:pt x="184" y="402"/>
                      <a:pt x="178" y="396"/>
                      <a:pt x="178" y="396"/>
                    </a:cubicBezTo>
                    <a:cubicBezTo>
                      <a:pt x="176" y="393"/>
                      <a:pt x="173" y="390"/>
                      <a:pt x="170" y="387"/>
                    </a:cubicBezTo>
                    <a:cubicBezTo>
                      <a:pt x="165" y="383"/>
                      <a:pt x="157" y="381"/>
                      <a:pt x="152" y="380"/>
                    </a:cubicBezTo>
                    <a:cubicBezTo>
                      <a:pt x="149" y="380"/>
                      <a:pt x="145" y="379"/>
                      <a:pt x="144" y="378"/>
                    </a:cubicBezTo>
                    <a:cubicBezTo>
                      <a:pt x="143" y="378"/>
                      <a:pt x="143" y="376"/>
                      <a:pt x="142" y="374"/>
                    </a:cubicBezTo>
                    <a:cubicBezTo>
                      <a:pt x="141" y="371"/>
                      <a:pt x="139" y="364"/>
                      <a:pt x="131" y="363"/>
                    </a:cubicBezTo>
                    <a:cubicBezTo>
                      <a:pt x="128" y="355"/>
                      <a:pt x="122" y="350"/>
                      <a:pt x="116" y="347"/>
                    </a:cubicBezTo>
                    <a:cubicBezTo>
                      <a:pt x="113" y="345"/>
                      <a:pt x="110" y="343"/>
                      <a:pt x="108" y="340"/>
                    </a:cubicBezTo>
                    <a:cubicBezTo>
                      <a:pt x="107" y="339"/>
                      <a:pt x="107" y="338"/>
                      <a:pt x="107" y="337"/>
                    </a:cubicBezTo>
                    <a:cubicBezTo>
                      <a:pt x="107" y="335"/>
                      <a:pt x="106" y="332"/>
                      <a:pt x="104" y="329"/>
                    </a:cubicBezTo>
                    <a:cubicBezTo>
                      <a:pt x="102" y="327"/>
                      <a:pt x="99" y="325"/>
                      <a:pt x="96" y="323"/>
                    </a:cubicBezTo>
                    <a:cubicBezTo>
                      <a:pt x="94" y="321"/>
                      <a:pt x="94" y="321"/>
                      <a:pt x="94" y="321"/>
                    </a:cubicBezTo>
                    <a:cubicBezTo>
                      <a:pt x="90" y="318"/>
                      <a:pt x="86" y="314"/>
                      <a:pt x="84" y="312"/>
                    </a:cubicBezTo>
                    <a:cubicBezTo>
                      <a:pt x="83" y="310"/>
                      <a:pt x="82" y="307"/>
                      <a:pt x="82" y="304"/>
                    </a:cubicBezTo>
                    <a:cubicBezTo>
                      <a:pt x="81" y="300"/>
                      <a:pt x="80" y="295"/>
                      <a:pt x="77" y="292"/>
                    </a:cubicBezTo>
                    <a:cubicBezTo>
                      <a:pt x="75" y="288"/>
                      <a:pt x="72" y="285"/>
                      <a:pt x="70" y="283"/>
                    </a:cubicBezTo>
                    <a:cubicBezTo>
                      <a:pt x="67" y="281"/>
                      <a:pt x="66" y="280"/>
                      <a:pt x="65" y="278"/>
                    </a:cubicBezTo>
                    <a:cubicBezTo>
                      <a:pt x="64" y="276"/>
                      <a:pt x="64" y="272"/>
                      <a:pt x="64" y="268"/>
                    </a:cubicBezTo>
                    <a:cubicBezTo>
                      <a:pt x="64" y="263"/>
                      <a:pt x="63" y="258"/>
                      <a:pt x="62" y="254"/>
                    </a:cubicBezTo>
                    <a:cubicBezTo>
                      <a:pt x="58" y="245"/>
                      <a:pt x="58" y="245"/>
                      <a:pt x="58" y="245"/>
                    </a:cubicBezTo>
                    <a:cubicBezTo>
                      <a:pt x="57" y="242"/>
                      <a:pt x="55" y="240"/>
                      <a:pt x="55" y="238"/>
                    </a:cubicBezTo>
                    <a:cubicBezTo>
                      <a:pt x="54" y="235"/>
                      <a:pt x="54" y="233"/>
                      <a:pt x="54" y="230"/>
                    </a:cubicBezTo>
                    <a:cubicBezTo>
                      <a:pt x="54" y="227"/>
                      <a:pt x="54" y="223"/>
                      <a:pt x="53" y="220"/>
                    </a:cubicBezTo>
                    <a:cubicBezTo>
                      <a:pt x="51" y="211"/>
                      <a:pt x="51" y="211"/>
                      <a:pt x="51" y="211"/>
                    </a:cubicBezTo>
                    <a:cubicBezTo>
                      <a:pt x="49" y="208"/>
                      <a:pt x="48" y="205"/>
                      <a:pt x="48" y="202"/>
                    </a:cubicBezTo>
                    <a:cubicBezTo>
                      <a:pt x="47" y="193"/>
                      <a:pt x="45" y="189"/>
                      <a:pt x="42" y="181"/>
                    </a:cubicBezTo>
                    <a:cubicBezTo>
                      <a:pt x="42" y="180"/>
                      <a:pt x="42" y="180"/>
                      <a:pt x="42" y="180"/>
                    </a:cubicBezTo>
                    <a:cubicBezTo>
                      <a:pt x="40" y="175"/>
                      <a:pt x="40" y="172"/>
                      <a:pt x="40" y="168"/>
                    </a:cubicBezTo>
                    <a:cubicBezTo>
                      <a:pt x="40" y="163"/>
                      <a:pt x="40" y="163"/>
                      <a:pt x="40" y="163"/>
                    </a:cubicBezTo>
                    <a:cubicBezTo>
                      <a:pt x="10" y="156"/>
                      <a:pt x="10" y="156"/>
                      <a:pt x="10" y="156"/>
                    </a:cubicBezTo>
                    <a:cubicBezTo>
                      <a:pt x="10" y="153"/>
                      <a:pt x="9" y="150"/>
                      <a:pt x="9" y="148"/>
                    </a:cubicBezTo>
                    <a:cubicBezTo>
                      <a:pt x="9" y="148"/>
                      <a:pt x="9" y="148"/>
                      <a:pt x="9" y="148"/>
                    </a:cubicBezTo>
                    <a:cubicBezTo>
                      <a:pt x="10" y="146"/>
                      <a:pt x="11" y="145"/>
                      <a:pt x="12" y="143"/>
                    </a:cubicBezTo>
                    <a:cubicBezTo>
                      <a:pt x="14" y="141"/>
                      <a:pt x="16" y="138"/>
                      <a:pt x="17" y="135"/>
                    </a:cubicBezTo>
                    <a:cubicBezTo>
                      <a:pt x="17" y="135"/>
                      <a:pt x="17" y="134"/>
                      <a:pt x="17" y="134"/>
                    </a:cubicBezTo>
                    <a:cubicBezTo>
                      <a:pt x="19" y="128"/>
                      <a:pt x="21" y="107"/>
                      <a:pt x="18" y="92"/>
                    </a:cubicBezTo>
                    <a:cubicBezTo>
                      <a:pt x="22" y="92"/>
                      <a:pt x="25" y="93"/>
                      <a:pt x="29" y="92"/>
                    </a:cubicBezTo>
                    <a:cubicBezTo>
                      <a:pt x="35" y="91"/>
                      <a:pt x="69" y="89"/>
                      <a:pt x="74" y="82"/>
                    </a:cubicBezTo>
                    <a:cubicBezTo>
                      <a:pt x="78" y="75"/>
                      <a:pt x="94" y="69"/>
                      <a:pt x="105" y="59"/>
                    </a:cubicBezTo>
                    <a:cubicBezTo>
                      <a:pt x="124" y="43"/>
                      <a:pt x="131" y="26"/>
                      <a:pt x="143" y="24"/>
                    </a:cubicBezTo>
                    <a:cubicBezTo>
                      <a:pt x="151" y="23"/>
                      <a:pt x="154" y="19"/>
                      <a:pt x="156" y="15"/>
                    </a:cubicBezTo>
                    <a:cubicBezTo>
                      <a:pt x="157" y="13"/>
                      <a:pt x="157" y="11"/>
                      <a:pt x="157" y="9"/>
                    </a:cubicBezTo>
                    <a:cubicBezTo>
                      <a:pt x="165" y="11"/>
                      <a:pt x="173" y="12"/>
                      <a:pt x="177" y="13"/>
                    </a:cubicBezTo>
                    <a:cubicBezTo>
                      <a:pt x="194" y="14"/>
                      <a:pt x="208" y="16"/>
                      <a:pt x="224" y="23"/>
                    </a:cubicBezTo>
                    <a:cubicBezTo>
                      <a:pt x="232" y="26"/>
                      <a:pt x="232" y="26"/>
                      <a:pt x="232" y="26"/>
                    </a:cubicBezTo>
                    <a:cubicBezTo>
                      <a:pt x="238" y="29"/>
                      <a:pt x="246" y="33"/>
                      <a:pt x="253" y="34"/>
                    </a:cubicBezTo>
                    <a:cubicBezTo>
                      <a:pt x="253" y="34"/>
                      <a:pt x="260" y="34"/>
                      <a:pt x="260" y="34"/>
                    </a:cubicBezTo>
                    <a:cubicBezTo>
                      <a:pt x="262" y="34"/>
                      <a:pt x="262" y="34"/>
                      <a:pt x="262" y="34"/>
                    </a:cubicBezTo>
                    <a:cubicBezTo>
                      <a:pt x="261" y="34"/>
                      <a:pt x="263" y="35"/>
                      <a:pt x="263" y="35"/>
                    </a:cubicBezTo>
                    <a:cubicBezTo>
                      <a:pt x="265" y="36"/>
                      <a:pt x="267" y="37"/>
                      <a:pt x="270" y="38"/>
                    </a:cubicBezTo>
                    <a:cubicBezTo>
                      <a:pt x="276" y="39"/>
                      <a:pt x="276" y="39"/>
                      <a:pt x="276" y="39"/>
                    </a:cubicBezTo>
                    <a:cubicBezTo>
                      <a:pt x="286" y="41"/>
                      <a:pt x="286" y="41"/>
                      <a:pt x="286" y="41"/>
                    </a:cubicBezTo>
                    <a:cubicBezTo>
                      <a:pt x="289" y="42"/>
                      <a:pt x="292" y="44"/>
                      <a:pt x="296" y="45"/>
                    </a:cubicBezTo>
                    <a:cubicBezTo>
                      <a:pt x="300" y="47"/>
                      <a:pt x="305" y="50"/>
                      <a:pt x="311" y="51"/>
                    </a:cubicBezTo>
                    <a:close/>
                    <a:moveTo>
                      <a:pt x="527" y="462"/>
                    </a:moveTo>
                    <a:cubicBezTo>
                      <a:pt x="527" y="462"/>
                      <a:pt x="527" y="462"/>
                      <a:pt x="527" y="462"/>
                    </a:cubicBezTo>
                    <a:close/>
                    <a:moveTo>
                      <a:pt x="538" y="470"/>
                    </a:moveTo>
                    <a:cubicBezTo>
                      <a:pt x="538" y="470"/>
                      <a:pt x="538" y="470"/>
                      <a:pt x="538" y="470"/>
                    </a:cubicBezTo>
                    <a:cubicBezTo>
                      <a:pt x="538" y="470"/>
                      <a:pt x="538" y="470"/>
                      <a:pt x="538" y="4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0" name="Freeform 608">
                <a:extLst>
                  <a:ext uri="{FF2B5EF4-FFF2-40B4-BE49-F238E27FC236}">
                    <a16:creationId xmlns:a16="http://schemas.microsoft.com/office/drawing/2014/main" id="{FA47731B-75A3-4089-8A95-D07E827187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4" y="2835"/>
                <a:ext cx="1347" cy="1344"/>
              </a:xfrm>
              <a:custGeom>
                <a:avLst/>
                <a:gdLst>
                  <a:gd name="T0" fmla="*/ 8025 w 539"/>
                  <a:gd name="T1" fmla="*/ 9045 h 504"/>
                  <a:gd name="T2" fmla="*/ 7432 w 539"/>
                  <a:gd name="T3" fmla="*/ 9536 h 504"/>
                  <a:gd name="T4" fmla="*/ 6558 w 539"/>
                  <a:gd name="T5" fmla="*/ 9480 h 504"/>
                  <a:gd name="T6" fmla="*/ 5870 w 539"/>
                  <a:gd name="T7" fmla="*/ 9365 h 504"/>
                  <a:gd name="T8" fmla="*/ 5465 w 539"/>
                  <a:gd name="T9" fmla="*/ 9237 h 504"/>
                  <a:gd name="T10" fmla="*/ 4871 w 539"/>
                  <a:gd name="T11" fmla="*/ 9045 h 504"/>
                  <a:gd name="T12" fmla="*/ 4058 w 539"/>
                  <a:gd name="T13" fmla="*/ 8760 h 504"/>
                  <a:gd name="T14" fmla="*/ 3529 w 539"/>
                  <a:gd name="T15" fmla="*/ 8384 h 504"/>
                  <a:gd name="T16" fmla="*/ 3166 w 539"/>
                  <a:gd name="T17" fmla="*/ 8099 h 504"/>
                  <a:gd name="T18" fmla="*/ 2824 w 539"/>
                  <a:gd name="T19" fmla="*/ 7816 h 504"/>
                  <a:gd name="T20" fmla="*/ 2512 w 539"/>
                  <a:gd name="T21" fmla="*/ 7416 h 504"/>
                  <a:gd name="T22" fmla="*/ 1887 w 539"/>
                  <a:gd name="T23" fmla="*/ 6976 h 504"/>
                  <a:gd name="T24" fmla="*/ 1449 w 539"/>
                  <a:gd name="T25" fmla="*/ 6280 h 504"/>
                  <a:gd name="T26" fmla="*/ 1155 w 539"/>
                  <a:gd name="T27" fmla="*/ 5952 h 504"/>
                  <a:gd name="T28" fmla="*/ 842 w 539"/>
                  <a:gd name="T29" fmla="*/ 5291 h 504"/>
                  <a:gd name="T30" fmla="*/ 667 w 539"/>
                  <a:gd name="T31" fmla="*/ 4493 h 504"/>
                  <a:gd name="T32" fmla="*/ 562 w 539"/>
                  <a:gd name="T33" fmla="*/ 3811 h 504"/>
                  <a:gd name="T34" fmla="*/ 62 w 539"/>
                  <a:gd name="T35" fmla="*/ 3093 h 504"/>
                  <a:gd name="T36" fmla="*/ 92 w 539"/>
                  <a:gd name="T37" fmla="*/ 2483 h 504"/>
                  <a:gd name="T38" fmla="*/ 137 w 539"/>
                  <a:gd name="T39" fmla="*/ 1613 h 504"/>
                  <a:gd name="T40" fmla="*/ 1562 w 539"/>
                  <a:gd name="T41" fmla="*/ 1101 h 504"/>
                  <a:gd name="T42" fmla="*/ 2262 w 539"/>
                  <a:gd name="T43" fmla="*/ 77 h 504"/>
                  <a:gd name="T44" fmla="*/ 2687 w 539"/>
                  <a:gd name="T45" fmla="*/ 93 h 504"/>
                  <a:gd name="T46" fmla="*/ 3884 w 539"/>
                  <a:gd name="T47" fmla="*/ 512 h 504"/>
                  <a:gd name="T48" fmla="*/ 4153 w 539"/>
                  <a:gd name="T49" fmla="*/ 589 h 504"/>
                  <a:gd name="T50" fmla="*/ 4791 w 539"/>
                  <a:gd name="T51" fmla="*/ 832 h 504"/>
                  <a:gd name="T52" fmla="*/ 5216 w 539"/>
                  <a:gd name="T53" fmla="*/ 1024 h 504"/>
                  <a:gd name="T54" fmla="*/ 5603 w 539"/>
                  <a:gd name="T55" fmla="*/ 1309 h 504"/>
                  <a:gd name="T56" fmla="*/ 5915 w 539"/>
                  <a:gd name="T57" fmla="*/ 1536 h 504"/>
                  <a:gd name="T58" fmla="*/ 6353 w 539"/>
                  <a:gd name="T59" fmla="*/ 1955 h 504"/>
                  <a:gd name="T60" fmla="*/ 6653 w 539"/>
                  <a:gd name="T61" fmla="*/ 2581 h 504"/>
                  <a:gd name="T62" fmla="*/ 6932 w 539"/>
                  <a:gd name="T63" fmla="*/ 3072 h 504"/>
                  <a:gd name="T64" fmla="*/ 7087 w 539"/>
                  <a:gd name="T65" fmla="*/ 3435 h 504"/>
                  <a:gd name="T66" fmla="*/ 7507 w 539"/>
                  <a:gd name="T67" fmla="*/ 4288 h 504"/>
                  <a:gd name="T68" fmla="*/ 7725 w 539"/>
                  <a:gd name="T69" fmla="*/ 4744 h 504"/>
                  <a:gd name="T70" fmla="*/ 7882 w 539"/>
                  <a:gd name="T71" fmla="*/ 5269 h 504"/>
                  <a:gd name="T72" fmla="*/ 8194 w 539"/>
                  <a:gd name="T73" fmla="*/ 6179 h 504"/>
                  <a:gd name="T74" fmla="*/ 8319 w 539"/>
                  <a:gd name="T75" fmla="*/ 6579 h 504"/>
                  <a:gd name="T76" fmla="*/ 8369 w 539"/>
                  <a:gd name="T77" fmla="*/ 7133 h 504"/>
                  <a:gd name="T78" fmla="*/ 8382 w 539"/>
                  <a:gd name="T79" fmla="*/ 8213 h 504"/>
                  <a:gd name="T80" fmla="*/ 8224 w 539"/>
                  <a:gd name="T81" fmla="*/ 8819 h 50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39" h="504">
                    <a:moveTo>
                      <a:pt x="527" y="465"/>
                    </a:moveTo>
                    <a:cubicBezTo>
                      <a:pt x="523" y="469"/>
                      <a:pt x="518" y="473"/>
                      <a:pt x="514" y="477"/>
                    </a:cubicBezTo>
                    <a:cubicBezTo>
                      <a:pt x="510" y="482"/>
                      <a:pt x="506" y="489"/>
                      <a:pt x="500" y="493"/>
                    </a:cubicBezTo>
                    <a:cubicBezTo>
                      <a:pt x="496" y="496"/>
                      <a:pt x="481" y="502"/>
                      <a:pt x="476" y="503"/>
                    </a:cubicBezTo>
                    <a:cubicBezTo>
                      <a:pt x="466" y="504"/>
                      <a:pt x="456" y="497"/>
                      <a:pt x="446" y="498"/>
                    </a:cubicBezTo>
                    <a:cubicBezTo>
                      <a:pt x="436" y="499"/>
                      <a:pt x="431" y="501"/>
                      <a:pt x="420" y="500"/>
                    </a:cubicBezTo>
                    <a:cubicBezTo>
                      <a:pt x="410" y="499"/>
                      <a:pt x="405" y="502"/>
                      <a:pt x="396" y="500"/>
                    </a:cubicBezTo>
                    <a:cubicBezTo>
                      <a:pt x="389" y="499"/>
                      <a:pt x="383" y="494"/>
                      <a:pt x="376" y="494"/>
                    </a:cubicBezTo>
                    <a:cubicBezTo>
                      <a:pt x="370" y="493"/>
                      <a:pt x="371" y="497"/>
                      <a:pt x="365" y="496"/>
                    </a:cubicBezTo>
                    <a:cubicBezTo>
                      <a:pt x="360" y="495"/>
                      <a:pt x="356" y="489"/>
                      <a:pt x="350" y="487"/>
                    </a:cubicBezTo>
                    <a:cubicBezTo>
                      <a:pt x="346" y="485"/>
                      <a:pt x="341" y="487"/>
                      <a:pt x="337" y="486"/>
                    </a:cubicBezTo>
                    <a:cubicBezTo>
                      <a:pt x="328" y="484"/>
                      <a:pt x="320" y="479"/>
                      <a:pt x="312" y="477"/>
                    </a:cubicBezTo>
                    <a:cubicBezTo>
                      <a:pt x="306" y="475"/>
                      <a:pt x="297" y="471"/>
                      <a:pt x="290" y="470"/>
                    </a:cubicBezTo>
                    <a:cubicBezTo>
                      <a:pt x="280" y="467"/>
                      <a:pt x="268" y="468"/>
                      <a:pt x="260" y="462"/>
                    </a:cubicBezTo>
                    <a:cubicBezTo>
                      <a:pt x="251" y="456"/>
                      <a:pt x="249" y="451"/>
                      <a:pt x="238" y="447"/>
                    </a:cubicBezTo>
                    <a:cubicBezTo>
                      <a:pt x="232" y="445"/>
                      <a:pt x="231" y="446"/>
                      <a:pt x="226" y="442"/>
                    </a:cubicBezTo>
                    <a:cubicBezTo>
                      <a:pt x="222" y="439"/>
                      <a:pt x="222" y="434"/>
                      <a:pt x="217" y="431"/>
                    </a:cubicBezTo>
                    <a:cubicBezTo>
                      <a:pt x="213" y="428"/>
                      <a:pt x="207" y="429"/>
                      <a:pt x="203" y="427"/>
                    </a:cubicBezTo>
                    <a:cubicBezTo>
                      <a:pt x="199" y="424"/>
                      <a:pt x="199" y="421"/>
                      <a:pt x="195" y="419"/>
                    </a:cubicBezTo>
                    <a:cubicBezTo>
                      <a:pt x="191" y="415"/>
                      <a:pt x="185" y="415"/>
                      <a:pt x="181" y="412"/>
                    </a:cubicBezTo>
                    <a:cubicBezTo>
                      <a:pt x="178" y="410"/>
                      <a:pt x="177" y="408"/>
                      <a:pt x="174" y="405"/>
                    </a:cubicBezTo>
                    <a:cubicBezTo>
                      <a:pt x="170" y="401"/>
                      <a:pt x="166" y="395"/>
                      <a:pt x="161" y="391"/>
                    </a:cubicBezTo>
                    <a:cubicBezTo>
                      <a:pt x="153" y="384"/>
                      <a:pt x="141" y="386"/>
                      <a:pt x="135" y="382"/>
                    </a:cubicBezTo>
                    <a:cubicBezTo>
                      <a:pt x="128" y="377"/>
                      <a:pt x="133" y="366"/>
                      <a:pt x="121" y="368"/>
                    </a:cubicBezTo>
                    <a:cubicBezTo>
                      <a:pt x="119" y="353"/>
                      <a:pt x="104" y="352"/>
                      <a:pt x="97" y="342"/>
                    </a:cubicBezTo>
                    <a:cubicBezTo>
                      <a:pt x="95" y="339"/>
                      <a:pt x="96" y="335"/>
                      <a:pt x="93" y="331"/>
                    </a:cubicBezTo>
                    <a:cubicBezTo>
                      <a:pt x="92" y="329"/>
                      <a:pt x="86" y="326"/>
                      <a:pt x="85" y="325"/>
                    </a:cubicBezTo>
                    <a:cubicBezTo>
                      <a:pt x="81" y="322"/>
                      <a:pt x="76" y="317"/>
                      <a:pt x="74" y="314"/>
                    </a:cubicBezTo>
                    <a:cubicBezTo>
                      <a:pt x="70" y="309"/>
                      <a:pt x="71" y="299"/>
                      <a:pt x="67" y="293"/>
                    </a:cubicBezTo>
                    <a:cubicBezTo>
                      <a:pt x="62" y="287"/>
                      <a:pt x="56" y="285"/>
                      <a:pt x="54" y="279"/>
                    </a:cubicBezTo>
                    <a:cubicBezTo>
                      <a:pt x="51" y="272"/>
                      <a:pt x="53" y="262"/>
                      <a:pt x="50" y="254"/>
                    </a:cubicBezTo>
                    <a:cubicBezTo>
                      <a:pt x="48" y="248"/>
                      <a:pt x="45" y="243"/>
                      <a:pt x="43" y="237"/>
                    </a:cubicBezTo>
                    <a:cubicBezTo>
                      <a:pt x="42" y="232"/>
                      <a:pt x="43" y="225"/>
                      <a:pt x="42" y="219"/>
                    </a:cubicBezTo>
                    <a:cubicBezTo>
                      <a:pt x="40" y="213"/>
                      <a:pt x="37" y="208"/>
                      <a:pt x="36" y="201"/>
                    </a:cubicBezTo>
                    <a:cubicBezTo>
                      <a:pt x="35" y="192"/>
                      <a:pt x="34" y="189"/>
                      <a:pt x="31" y="180"/>
                    </a:cubicBezTo>
                    <a:cubicBezTo>
                      <a:pt x="28" y="173"/>
                      <a:pt x="4" y="171"/>
                      <a:pt x="4" y="163"/>
                    </a:cubicBezTo>
                    <a:cubicBezTo>
                      <a:pt x="4" y="158"/>
                      <a:pt x="0" y="150"/>
                      <a:pt x="1" y="146"/>
                    </a:cubicBezTo>
                    <a:cubicBezTo>
                      <a:pt x="2" y="140"/>
                      <a:pt x="4" y="137"/>
                      <a:pt x="6" y="131"/>
                    </a:cubicBezTo>
                    <a:cubicBezTo>
                      <a:pt x="8" y="125"/>
                      <a:pt x="10" y="101"/>
                      <a:pt x="6" y="88"/>
                    </a:cubicBezTo>
                    <a:cubicBezTo>
                      <a:pt x="6" y="87"/>
                      <a:pt x="8" y="84"/>
                      <a:pt x="9" y="85"/>
                    </a:cubicBezTo>
                    <a:cubicBezTo>
                      <a:pt x="13" y="85"/>
                      <a:pt x="17" y="86"/>
                      <a:pt x="22" y="85"/>
                    </a:cubicBezTo>
                    <a:cubicBezTo>
                      <a:pt x="29" y="84"/>
                      <a:pt x="79" y="77"/>
                      <a:pt x="100" y="58"/>
                    </a:cubicBezTo>
                    <a:cubicBezTo>
                      <a:pt x="121" y="39"/>
                      <a:pt x="125" y="19"/>
                      <a:pt x="136" y="17"/>
                    </a:cubicBezTo>
                    <a:cubicBezTo>
                      <a:pt x="145" y="16"/>
                      <a:pt x="145" y="12"/>
                      <a:pt x="145" y="4"/>
                    </a:cubicBezTo>
                    <a:cubicBezTo>
                      <a:pt x="145" y="2"/>
                      <a:pt x="148" y="0"/>
                      <a:pt x="150" y="1"/>
                    </a:cubicBezTo>
                    <a:cubicBezTo>
                      <a:pt x="158" y="4"/>
                      <a:pt x="168" y="5"/>
                      <a:pt x="172" y="5"/>
                    </a:cubicBezTo>
                    <a:cubicBezTo>
                      <a:pt x="190" y="7"/>
                      <a:pt x="204" y="9"/>
                      <a:pt x="222" y="16"/>
                    </a:cubicBezTo>
                    <a:cubicBezTo>
                      <a:pt x="230" y="20"/>
                      <a:pt x="240" y="25"/>
                      <a:pt x="249" y="27"/>
                    </a:cubicBezTo>
                    <a:cubicBezTo>
                      <a:pt x="252" y="28"/>
                      <a:pt x="255" y="26"/>
                      <a:pt x="258" y="27"/>
                    </a:cubicBezTo>
                    <a:cubicBezTo>
                      <a:pt x="261" y="28"/>
                      <a:pt x="263" y="31"/>
                      <a:pt x="266" y="31"/>
                    </a:cubicBezTo>
                    <a:cubicBezTo>
                      <a:pt x="272" y="32"/>
                      <a:pt x="276" y="32"/>
                      <a:pt x="282" y="34"/>
                    </a:cubicBezTo>
                    <a:cubicBezTo>
                      <a:pt x="290" y="37"/>
                      <a:pt x="298" y="42"/>
                      <a:pt x="307" y="44"/>
                    </a:cubicBezTo>
                    <a:cubicBezTo>
                      <a:pt x="312" y="45"/>
                      <a:pt x="319" y="42"/>
                      <a:pt x="323" y="44"/>
                    </a:cubicBezTo>
                    <a:cubicBezTo>
                      <a:pt x="327" y="45"/>
                      <a:pt x="330" y="51"/>
                      <a:pt x="334" y="54"/>
                    </a:cubicBezTo>
                    <a:cubicBezTo>
                      <a:pt x="340" y="57"/>
                      <a:pt x="346" y="56"/>
                      <a:pt x="352" y="61"/>
                    </a:cubicBezTo>
                    <a:cubicBezTo>
                      <a:pt x="355" y="63"/>
                      <a:pt x="356" y="67"/>
                      <a:pt x="359" y="69"/>
                    </a:cubicBezTo>
                    <a:cubicBezTo>
                      <a:pt x="362" y="71"/>
                      <a:pt x="366" y="71"/>
                      <a:pt x="369" y="72"/>
                    </a:cubicBezTo>
                    <a:cubicBezTo>
                      <a:pt x="375" y="76"/>
                      <a:pt x="375" y="78"/>
                      <a:pt x="379" y="81"/>
                    </a:cubicBezTo>
                    <a:cubicBezTo>
                      <a:pt x="385" y="86"/>
                      <a:pt x="391" y="87"/>
                      <a:pt x="396" y="91"/>
                    </a:cubicBezTo>
                    <a:cubicBezTo>
                      <a:pt x="398" y="93"/>
                      <a:pt x="406" y="101"/>
                      <a:pt x="407" y="103"/>
                    </a:cubicBezTo>
                    <a:cubicBezTo>
                      <a:pt x="411" y="109"/>
                      <a:pt x="406" y="113"/>
                      <a:pt x="409" y="118"/>
                    </a:cubicBezTo>
                    <a:cubicBezTo>
                      <a:pt x="412" y="125"/>
                      <a:pt x="422" y="129"/>
                      <a:pt x="426" y="136"/>
                    </a:cubicBezTo>
                    <a:cubicBezTo>
                      <a:pt x="430" y="143"/>
                      <a:pt x="431" y="154"/>
                      <a:pt x="435" y="159"/>
                    </a:cubicBezTo>
                    <a:cubicBezTo>
                      <a:pt x="438" y="161"/>
                      <a:pt x="442" y="160"/>
                      <a:pt x="444" y="162"/>
                    </a:cubicBezTo>
                    <a:cubicBezTo>
                      <a:pt x="446" y="164"/>
                      <a:pt x="443" y="166"/>
                      <a:pt x="444" y="168"/>
                    </a:cubicBezTo>
                    <a:cubicBezTo>
                      <a:pt x="448" y="172"/>
                      <a:pt x="450" y="177"/>
                      <a:pt x="454" y="181"/>
                    </a:cubicBezTo>
                    <a:cubicBezTo>
                      <a:pt x="459" y="187"/>
                      <a:pt x="469" y="194"/>
                      <a:pt x="472" y="200"/>
                    </a:cubicBezTo>
                    <a:cubicBezTo>
                      <a:pt x="476" y="207"/>
                      <a:pt x="480" y="219"/>
                      <a:pt x="481" y="226"/>
                    </a:cubicBezTo>
                    <a:cubicBezTo>
                      <a:pt x="483" y="230"/>
                      <a:pt x="481" y="235"/>
                      <a:pt x="483" y="239"/>
                    </a:cubicBezTo>
                    <a:cubicBezTo>
                      <a:pt x="486" y="244"/>
                      <a:pt x="492" y="246"/>
                      <a:pt x="495" y="250"/>
                    </a:cubicBezTo>
                    <a:cubicBezTo>
                      <a:pt x="497" y="256"/>
                      <a:pt x="495" y="261"/>
                      <a:pt x="497" y="266"/>
                    </a:cubicBezTo>
                    <a:cubicBezTo>
                      <a:pt x="498" y="272"/>
                      <a:pt x="502" y="273"/>
                      <a:pt x="505" y="278"/>
                    </a:cubicBezTo>
                    <a:cubicBezTo>
                      <a:pt x="510" y="285"/>
                      <a:pt x="503" y="303"/>
                      <a:pt x="508" y="310"/>
                    </a:cubicBezTo>
                    <a:cubicBezTo>
                      <a:pt x="515" y="320"/>
                      <a:pt x="520" y="317"/>
                      <a:pt x="525" y="326"/>
                    </a:cubicBezTo>
                    <a:cubicBezTo>
                      <a:pt x="527" y="330"/>
                      <a:pt x="533" y="331"/>
                      <a:pt x="534" y="334"/>
                    </a:cubicBezTo>
                    <a:cubicBezTo>
                      <a:pt x="535" y="336"/>
                      <a:pt x="533" y="345"/>
                      <a:pt x="533" y="347"/>
                    </a:cubicBezTo>
                    <a:cubicBezTo>
                      <a:pt x="533" y="351"/>
                      <a:pt x="531" y="356"/>
                      <a:pt x="531" y="361"/>
                    </a:cubicBezTo>
                    <a:cubicBezTo>
                      <a:pt x="530" y="368"/>
                      <a:pt x="534" y="370"/>
                      <a:pt x="536" y="376"/>
                    </a:cubicBezTo>
                    <a:cubicBezTo>
                      <a:pt x="539" y="385"/>
                      <a:pt x="535" y="393"/>
                      <a:pt x="536" y="404"/>
                    </a:cubicBezTo>
                    <a:cubicBezTo>
                      <a:pt x="536" y="413"/>
                      <a:pt x="537" y="423"/>
                      <a:pt x="537" y="433"/>
                    </a:cubicBezTo>
                    <a:cubicBezTo>
                      <a:pt x="537" y="440"/>
                      <a:pt x="534" y="446"/>
                      <a:pt x="531" y="454"/>
                    </a:cubicBezTo>
                    <a:cubicBezTo>
                      <a:pt x="530" y="459"/>
                      <a:pt x="531" y="460"/>
                      <a:pt x="527" y="465"/>
                    </a:cubicBezTo>
                    <a:close/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1" name="Freeform 609">
                <a:extLst>
                  <a:ext uri="{FF2B5EF4-FFF2-40B4-BE49-F238E27FC236}">
                    <a16:creationId xmlns:a16="http://schemas.microsoft.com/office/drawing/2014/main" id="{2A1A1A52-ABAD-4C14-B350-BDEA2CAD753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24" y="2835"/>
                <a:ext cx="917" cy="1322"/>
              </a:xfrm>
              <a:custGeom>
                <a:avLst/>
                <a:gdLst>
                  <a:gd name="T0" fmla="*/ 3778 w 367"/>
                  <a:gd name="T1" fmla="*/ 8390 h 496"/>
                  <a:gd name="T2" fmla="*/ 3466 w 367"/>
                  <a:gd name="T3" fmla="*/ 8140 h 496"/>
                  <a:gd name="T4" fmla="*/ 3196 w 367"/>
                  <a:gd name="T5" fmla="*/ 7879 h 496"/>
                  <a:gd name="T6" fmla="*/ 2696 w 367"/>
                  <a:gd name="T7" fmla="*/ 7402 h 496"/>
                  <a:gd name="T8" fmla="*/ 1999 w 367"/>
                  <a:gd name="T9" fmla="*/ 6663 h 496"/>
                  <a:gd name="T10" fmla="*/ 1792 w 367"/>
                  <a:gd name="T11" fmla="*/ 6343 h 496"/>
                  <a:gd name="T12" fmla="*/ 1512 w 367"/>
                  <a:gd name="T13" fmla="*/ 5754 h 496"/>
                  <a:gd name="T14" fmla="*/ 1262 w 367"/>
                  <a:gd name="T15" fmla="*/ 5000 h 496"/>
                  <a:gd name="T16" fmla="*/ 1124 w 367"/>
                  <a:gd name="T17" fmla="*/ 4355 h 496"/>
                  <a:gd name="T18" fmla="*/ 792 w 367"/>
                  <a:gd name="T19" fmla="*/ 3694 h 496"/>
                  <a:gd name="T20" fmla="*/ 655 w 367"/>
                  <a:gd name="T21" fmla="*/ 2935 h 496"/>
                  <a:gd name="T22" fmla="*/ 1187 w 367"/>
                  <a:gd name="T23" fmla="*/ 1988 h 496"/>
                  <a:gd name="T24" fmla="*/ 2916 w 367"/>
                  <a:gd name="T25" fmla="*/ 512 h 496"/>
                  <a:gd name="T26" fmla="*/ 3571 w 367"/>
                  <a:gd name="T27" fmla="*/ 362 h 496"/>
                  <a:gd name="T28" fmla="*/ 2684 w 367"/>
                  <a:gd name="T29" fmla="*/ 93 h 496"/>
                  <a:gd name="T30" fmla="*/ 2261 w 367"/>
                  <a:gd name="T31" fmla="*/ 77 h 496"/>
                  <a:gd name="T32" fmla="*/ 1562 w 367"/>
                  <a:gd name="T33" fmla="*/ 1101 h 496"/>
                  <a:gd name="T34" fmla="*/ 137 w 367"/>
                  <a:gd name="T35" fmla="*/ 1613 h 496"/>
                  <a:gd name="T36" fmla="*/ 92 w 367"/>
                  <a:gd name="T37" fmla="*/ 2479 h 496"/>
                  <a:gd name="T38" fmla="*/ 62 w 367"/>
                  <a:gd name="T39" fmla="*/ 3084 h 496"/>
                  <a:gd name="T40" fmla="*/ 667 w 367"/>
                  <a:gd name="T41" fmla="*/ 4488 h 496"/>
                  <a:gd name="T42" fmla="*/ 842 w 367"/>
                  <a:gd name="T43" fmla="*/ 5285 h 496"/>
                  <a:gd name="T44" fmla="*/ 1154 w 367"/>
                  <a:gd name="T45" fmla="*/ 5946 h 496"/>
                  <a:gd name="T46" fmla="*/ 1449 w 367"/>
                  <a:gd name="T47" fmla="*/ 6266 h 496"/>
                  <a:gd name="T48" fmla="*/ 1886 w 367"/>
                  <a:gd name="T49" fmla="*/ 6970 h 496"/>
                  <a:gd name="T50" fmla="*/ 2509 w 367"/>
                  <a:gd name="T51" fmla="*/ 7402 h 496"/>
                  <a:gd name="T52" fmla="*/ 2821 w 367"/>
                  <a:gd name="T53" fmla="*/ 7801 h 496"/>
                  <a:gd name="T54" fmla="*/ 3166 w 367"/>
                  <a:gd name="T55" fmla="*/ 8084 h 496"/>
                  <a:gd name="T56" fmla="*/ 3528 w 367"/>
                  <a:gd name="T57" fmla="*/ 8369 h 496"/>
                  <a:gd name="T58" fmla="*/ 4058 w 367"/>
                  <a:gd name="T59" fmla="*/ 8745 h 496"/>
                  <a:gd name="T60" fmla="*/ 4195 w 367"/>
                  <a:gd name="T61" fmla="*/ 8844 h 496"/>
                  <a:gd name="T62" fmla="*/ 5195 w 367"/>
                  <a:gd name="T63" fmla="*/ 1002 h 496"/>
                  <a:gd name="T64" fmla="*/ 4850 w 367"/>
                  <a:gd name="T65" fmla="*/ 832 h 496"/>
                  <a:gd name="T66" fmla="*/ 5195 w 367"/>
                  <a:gd name="T67" fmla="*/ 1002 h 496"/>
                  <a:gd name="T68" fmla="*/ 4495 w 367"/>
                  <a:gd name="T69" fmla="*/ 717 h 496"/>
                  <a:gd name="T70" fmla="*/ 4712 w 367"/>
                  <a:gd name="T71" fmla="*/ 797 h 496"/>
                  <a:gd name="T72" fmla="*/ 4153 w 367"/>
                  <a:gd name="T73" fmla="*/ 589 h 496"/>
                  <a:gd name="T74" fmla="*/ 3945 w 367"/>
                  <a:gd name="T75" fmla="*/ 512 h 496"/>
                  <a:gd name="T76" fmla="*/ 5662 w 367"/>
                  <a:gd name="T77" fmla="*/ 9371 h 496"/>
                  <a:gd name="T78" fmla="*/ 5724 w 367"/>
                  <a:gd name="T79" fmla="*/ 9393 h 496"/>
                  <a:gd name="T80" fmla="*/ 5257 w 367"/>
                  <a:gd name="T81" fmla="*/ 9201 h 496"/>
                  <a:gd name="T82" fmla="*/ 5007 w 367"/>
                  <a:gd name="T83" fmla="*/ 9086 h 49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67" h="496">
                    <a:moveTo>
                      <a:pt x="254" y="456"/>
                    </a:moveTo>
                    <a:cubicBezTo>
                      <a:pt x="250" y="453"/>
                      <a:pt x="247" y="447"/>
                      <a:pt x="242" y="443"/>
                    </a:cubicBezTo>
                    <a:cubicBezTo>
                      <a:pt x="238" y="440"/>
                      <a:pt x="235" y="440"/>
                      <a:pt x="230" y="438"/>
                    </a:cubicBezTo>
                    <a:cubicBezTo>
                      <a:pt x="226" y="435"/>
                      <a:pt x="225" y="432"/>
                      <a:pt x="222" y="430"/>
                    </a:cubicBezTo>
                    <a:cubicBezTo>
                      <a:pt x="217" y="426"/>
                      <a:pt x="216" y="425"/>
                      <a:pt x="212" y="422"/>
                    </a:cubicBezTo>
                    <a:cubicBezTo>
                      <a:pt x="208" y="420"/>
                      <a:pt x="208" y="419"/>
                      <a:pt x="205" y="416"/>
                    </a:cubicBezTo>
                    <a:cubicBezTo>
                      <a:pt x="200" y="412"/>
                      <a:pt x="196" y="405"/>
                      <a:pt x="192" y="401"/>
                    </a:cubicBezTo>
                    <a:cubicBezTo>
                      <a:pt x="184" y="395"/>
                      <a:pt x="179" y="396"/>
                      <a:pt x="173" y="391"/>
                    </a:cubicBezTo>
                    <a:cubicBezTo>
                      <a:pt x="167" y="387"/>
                      <a:pt x="163" y="376"/>
                      <a:pt x="151" y="378"/>
                    </a:cubicBezTo>
                    <a:cubicBezTo>
                      <a:pt x="150" y="363"/>
                      <a:pt x="135" y="362"/>
                      <a:pt x="128" y="352"/>
                    </a:cubicBezTo>
                    <a:cubicBezTo>
                      <a:pt x="125" y="349"/>
                      <a:pt x="126" y="345"/>
                      <a:pt x="124" y="342"/>
                    </a:cubicBezTo>
                    <a:cubicBezTo>
                      <a:pt x="122" y="340"/>
                      <a:pt x="117" y="336"/>
                      <a:pt x="115" y="335"/>
                    </a:cubicBezTo>
                    <a:cubicBezTo>
                      <a:pt x="112" y="332"/>
                      <a:pt x="107" y="328"/>
                      <a:pt x="104" y="324"/>
                    </a:cubicBezTo>
                    <a:cubicBezTo>
                      <a:pt x="100" y="319"/>
                      <a:pt x="101" y="310"/>
                      <a:pt x="97" y="304"/>
                    </a:cubicBezTo>
                    <a:cubicBezTo>
                      <a:pt x="93" y="297"/>
                      <a:pt x="87" y="296"/>
                      <a:pt x="84" y="290"/>
                    </a:cubicBezTo>
                    <a:cubicBezTo>
                      <a:pt x="81" y="282"/>
                      <a:pt x="84" y="272"/>
                      <a:pt x="81" y="264"/>
                    </a:cubicBezTo>
                    <a:cubicBezTo>
                      <a:pt x="79" y="258"/>
                      <a:pt x="75" y="254"/>
                      <a:pt x="74" y="248"/>
                    </a:cubicBezTo>
                    <a:cubicBezTo>
                      <a:pt x="72" y="242"/>
                      <a:pt x="74" y="236"/>
                      <a:pt x="72" y="230"/>
                    </a:cubicBezTo>
                    <a:cubicBezTo>
                      <a:pt x="71" y="224"/>
                      <a:pt x="61" y="222"/>
                      <a:pt x="60" y="215"/>
                    </a:cubicBezTo>
                    <a:cubicBezTo>
                      <a:pt x="59" y="209"/>
                      <a:pt x="55" y="206"/>
                      <a:pt x="51" y="195"/>
                    </a:cubicBezTo>
                    <a:cubicBezTo>
                      <a:pt x="48" y="187"/>
                      <a:pt x="42" y="176"/>
                      <a:pt x="42" y="168"/>
                    </a:cubicBezTo>
                    <a:cubicBezTo>
                      <a:pt x="41" y="163"/>
                      <a:pt x="41" y="161"/>
                      <a:pt x="42" y="155"/>
                    </a:cubicBezTo>
                    <a:cubicBezTo>
                      <a:pt x="43" y="154"/>
                      <a:pt x="53" y="134"/>
                      <a:pt x="60" y="128"/>
                    </a:cubicBezTo>
                    <a:cubicBezTo>
                      <a:pt x="67" y="122"/>
                      <a:pt x="72" y="113"/>
                      <a:pt x="76" y="105"/>
                    </a:cubicBezTo>
                    <a:cubicBezTo>
                      <a:pt x="85" y="87"/>
                      <a:pt x="114" y="72"/>
                      <a:pt x="125" y="63"/>
                    </a:cubicBezTo>
                    <a:cubicBezTo>
                      <a:pt x="146" y="44"/>
                      <a:pt x="175" y="29"/>
                      <a:pt x="187" y="27"/>
                    </a:cubicBezTo>
                    <a:cubicBezTo>
                      <a:pt x="195" y="26"/>
                      <a:pt x="199" y="16"/>
                      <a:pt x="202" y="16"/>
                    </a:cubicBezTo>
                    <a:cubicBezTo>
                      <a:pt x="212" y="17"/>
                      <a:pt x="220" y="18"/>
                      <a:pt x="229" y="19"/>
                    </a:cubicBezTo>
                    <a:cubicBezTo>
                      <a:pt x="226" y="18"/>
                      <a:pt x="224" y="17"/>
                      <a:pt x="222" y="16"/>
                    </a:cubicBezTo>
                    <a:cubicBezTo>
                      <a:pt x="204" y="9"/>
                      <a:pt x="190" y="7"/>
                      <a:pt x="172" y="5"/>
                    </a:cubicBezTo>
                    <a:cubicBezTo>
                      <a:pt x="168" y="5"/>
                      <a:pt x="158" y="4"/>
                      <a:pt x="150" y="1"/>
                    </a:cubicBezTo>
                    <a:cubicBezTo>
                      <a:pt x="148" y="0"/>
                      <a:pt x="145" y="2"/>
                      <a:pt x="145" y="4"/>
                    </a:cubicBezTo>
                    <a:cubicBezTo>
                      <a:pt x="145" y="12"/>
                      <a:pt x="145" y="16"/>
                      <a:pt x="136" y="17"/>
                    </a:cubicBezTo>
                    <a:cubicBezTo>
                      <a:pt x="125" y="19"/>
                      <a:pt x="121" y="39"/>
                      <a:pt x="100" y="58"/>
                    </a:cubicBezTo>
                    <a:cubicBezTo>
                      <a:pt x="79" y="77"/>
                      <a:pt x="29" y="84"/>
                      <a:pt x="22" y="85"/>
                    </a:cubicBezTo>
                    <a:cubicBezTo>
                      <a:pt x="17" y="86"/>
                      <a:pt x="13" y="85"/>
                      <a:pt x="9" y="85"/>
                    </a:cubicBezTo>
                    <a:cubicBezTo>
                      <a:pt x="8" y="84"/>
                      <a:pt x="6" y="87"/>
                      <a:pt x="6" y="88"/>
                    </a:cubicBezTo>
                    <a:cubicBezTo>
                      <a:pt x="10" y="101"/>
                      <a:pt x="8" y="125"/>
                      <a:pt x="6" y="131"/>
                    </a:cubicBezTo>
                    <a:cubicBezTo>
                      <a:pt x="4" y="137"/>
                      <a:pt x="2" y="140"/>
                      <a:pt x="1" y="146"/>
                    </a:cubicBezTo>
                    <a:cubicBezTo>
                      <a:pt x="0" y="150"/>
                      <a:pt x="4" y="158"/>
                      <a:pt x="4" y="163"/>
                    </a:cubicBezTo>
                    <a:cubicBezTo>
                      <a:pt x="4" y="171"/>
                      <a:pt x="1" y="175"/>
                      <a:pt x="4" y="182"/>
                    </a:cubicBezTo>
                    <a:cubicBezTo>
                      <a:pt x="7" y="190"/>
                      <a:pt x="42" y="232"/>
                      <a:pt x="43" y="237"/>
                    </a:cubicBezTo>
                    <a:cubicBezTo>
                      <a:pt x="45" y="243"/>
                      <a:pt x="48" y="248"/>
                      <a:pt x="50" y="254"/>
                    </a:cubicBezTo>
                    <a:cubicBezTo>
                      <a:pt x="53" y="262"/>
                      <a:pt x="51" y="272"/>
                      <a:pt x="54" y="279"/>
                    </a:cubicBezTo>
                    <a:cubicBezTo>
                      <a:pt x="56" y="285"/>
                      <a:pt x="62" y="287"/>
                      <a:pt x="67" y="293"/>
                    </a:cubicBezTo>
                    <a:cubicBezTo>
                      <a:pt x="71" y="299"/>
                      <a:pt x="70" y="309"/>
                      <a:pt x="74" y="314"/>
                    </a:cubicBezTo>
                    <a:cubicBezTo>
                      <a:pt x="76" y="317"/>
                      <a:pt x="81" y="322"/>
                      <a:pt x="85" y="325"/>
                    </a:cubicBezTo>
                    <a:cubicBezTo>
                      <a:pt x="86" y="326"/>
                      <a:pt x="92" y="329"/>
                      <a:pt x="93" y="331"/>
                    </a:cubicBezTo>
                    <a:cubicBezTo>
                      <a:pt x="96" y="335"/>
                      <a:pt x="95" y="339"/>
                      <a:pt x="97" y="342"/>
                    </a:cubicBezTo>
                    <a:cubicBezTo>
                      <a:pt x="104" y="352"/>
                      <a:pt x="119" y="353"/>
                      <a:pt x="121" y="368"/>
                    </a:cubicBezTo>
                    <a:cubicBezTo>
                      <a:pt x="133" y="366"/>
                      <a:pt x="128" y="377"/>
                      <a:pt x="135" y="382"/>
                    </a:cubicBezTo>
                    <a:cubicBezTo>
                      <a:pt x="141" y="386"/>
                      <a:pt x="153" y="384"/>
                      <a:pt x="161" y="391"/>
                    </a:cubicBezTo>
                    <a:cubicBezTo>
                      <a:pt x="166" y="395"/>
                      <a:pt x="170" y="401"/>
                      <a:pt x="174" y="405"/>
                    </a:cubicBezTo>
                    <a:cubicBezTo>
                      <a:pt x="177" y="408"/>
                      <a:pt x="178" y="410"/>
                      <a:pt x="181" y="412"/>
                    </a:cubicBezTo>
                    <a:cubicBezTo>
                      <a:pt x="185" y="415"/>
                      <a:pt x="191" y="415"/>
                      <a:pt x="195" y="419"/>
                    </a:cubicBezTo>
                    <a:cubicBezTo>
                      <a:pt x="199" y="421"/>
                      <a:pt x="199" y="424"/>
                      <a:pt x="203" y="427"/>
                    </a:cubicBezTo>
                    <a:cubicBezTo>
                      <a:pt x="207" y="429"/>
                      <a:pt x="213" y="428"/>
                      <a:pt x="217" y="431"/>
                    </a:cubicBezTo>
                    <a:cubicBezTo>
                      <a:pt x="222" y="434"/>
                      <a:pt x="222" y="439"/>
                      <a:pt x="226" y="442"/>
                    </a:cubicBezTo>
                    <a:cubicBezTo>
                      <a:pt x="231" y="446"/>
                      <a:pt x="232" y="445"/>
                      <a:pt x="238" y="447"/>
                    </a:cubicBezTo>
                    <a:cubicBezTo>
                      <a:pt x="249" y="451"/>
                      <a:pt x="251" y="456"/>
                      <a:pt x="260" y="462"/>
                    </a:cubicBezTo>
                    <a:cubicBezTo>
                      <a:pt x="267" y="468"/>
                      <a:pt x="277" y="468"/>
                      <a:pt x="285" y="469"/>
                    </a:cubicBezTo>
                    <a:cubicBezTo>
                      <a:pt x="280" y="464"/>
                      <a:pt x="278" y="470"/>
                      <a:pt x="269" y="467"/>
                    </a:cubicBezTo>
                    <a:cubicBezTo>
                      <a:pt x="263" y="465"/>
                      <a:pt x="259" y="460"/>
                      <a:pt x="254" y="456"/>
                    </a:cubicBezTo>
                    <a:close/>
                    <a:moveTo>
                      <a:pt x="333" y="53"/>
                    </a:moveTo>
                    <a:cubicBezTo>
                      <a:pt x="330" y="51"/>
                      <a:pt x="326" y="45"/>
                      <a:pt x="323" y="44"/>
                    </a:cubicBezTo>
                    <a:cubicBezTo>
                      <a:pt x="320" y="42"/>
                      <a:pt x="315" y="44"/>
                      <a:pt x="311" y="44"/>
                    </a:cubicBezTo>
                    <a:cubicBezTo>
                      <a:pt x="311" y="44"/>
                      <a:pt x="312" y="45"/>
                      <a:pt x="313" y="45"/>
                    </a:cubicBezTo>
                    <a:cubicBezTo>
                      <a:pt x="320" y="47"/>
                      <a:pt x="327" y="51"/>
                      <a:pt x="333" y="53"/>
                    </a:cubicBezTo>
                    <a:close/>
                    <a:moveTo>
                      <a:pt x="279" y="37"/>
                    </a:moveTo>
                    <a:cubicBezTo>
                      <a:pt x="282" y="38"/>
                      <a:pt x="286" y="37"/>
                      <a:pt x="288" y="38"/>
                    </a:cubicBezTo>
                    <a:cubicBezTo>
                      <a:pt x="292" y="38"/>
                      <a:pt x="293" y="41"/>
                      <a:pt x="297" y="42"/>
                    </a:cubicBezTo>
                    <a:cubicBezTo>
                      <a:pt x="298" y="42"/>
                      <a:pt x="300" y="42"/>
                      <a:pt x="302" y="42"/>
                    </a:cubicBezTo>
                    <a:cubicBezTo>
                      <a:pt x="295" y="40"/>
                      <a:pt x="289" y="36"/>
                      <a:pt x="282" y="34"/>
                    </a:cubicBezTo>
                    <a:cubicBezTo>
                      <a:pt x="276" y="32"/>
                      <a:pt x="272" y="32"/>
                      <a:pt x="266" y="31"/>
                    </a:cubicBezTo>
                    <a:cubicBezTo>
                      <a:pt x="263" y="31"/>
                      <a:pt x="261" y="28"/>
                      <a:pt x="258" y="27"/>
                    </a:cubicBezTo>
                    <a:cubicBezTo>
                      <a:pt x="257" y="27"/>
                      <a:pt x="255" y="27"/>
                      <a:pt x="253" y="27"/>
                    </a:cubicBezTo>
                    <a:cubicBezTo>
                      <a:pt x="261" y="30"/>
                      <a:pt x="271" y="36"/>
                      <a:pt x="279" y="37"/>
                    </a:cubicBezTo>
                    <a:close/>
                    <a:moveTo>
                      <a:pt x="363" y="495"/>
                    </a:moveTo>
                    <a:cubicBezTo>
                      <a:pt x="363" y="495"/>
                      <a:pt x="364" y="496"/>
                      <a:pt x="365" y="496"/>
                    </a:cubicBezTo>
                    <a:cubicBezTo>
                      <a:pt x="365" y="496"/>
                      <a:pt x="366" y="496"/>
                      <a:pt x="367" y="496"/>
                    </a:cubicBezTo>
                    <a:cubicBezTo>
                      <a:pt x="365" y="496"/>
                      <a:pt x="364" y="495"/>
                      <a:pt x="363" y="495"/>
                    </a:cubicBezTo>
                    <a:close/>
                    <a:moveTo>
                      <a:pt x="337" y="486"/>
                    </a:moveTo>
                    <a:cubicBezTo>
                      <a:pt x="338" y="486"/>
                      <a:pt x="339" y="486"/>
                      <a:pt x="340" y="486"/>
                    </a:cubicBezTo>
                    <a:cubicBezTo>
                      <a:pt x="334" y="484"/>
                      <a:pt x="327" y="482"/>
                      <a:pt x="321" y="480"/>
                    </a:cubicBezTo>
                    <a:cubicBezTo>
                      <a:pt x="326" y="482"/>
                      <a:pt x="332" y="485"/>
                      <a:pt x="337" y="48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2" name="Freeform 610">
                <a:extLst>
                  <a:ext uri="{FF2B5EF4-FFF2-40B4-BE49-F238E27FC236}">
                    <a16:creationId xmlns:a16="http://schemas.microsoft.com/office/drawing/2014/main" id="{4FEA89C1-8045-47D1-BCE9-253EBA429E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36" y="2845"/>
                <a:ext cx="808" cy="451"/>
              </a:xfrm>
              <a:custGeom>
                <a:avLst/>
                <a:gdLst>
                  <a:gd name="T0" fmla="*/ 5056 w 323"/>
                  <a:gd name="T1" fmla="*/ 3213 h 169"/>
                  <a:gd name="T2" fmla="*/ 4993 w 323"/>
                  <a:gd name="T3" fmla="*/ 3120 h 169"/>
                  <a:gd name="T4" fmla="*/ 4993 w 323"/>
                  <a:gd name="T5" fmla="*/ 3005 h 169"/>
                  <a:gd name="T6" fmla="*/ 4851 w 323"/>
                  <a:gd name="T7" fmla="*/ 2949 h 169"/>
                  <a:gd name="T8" fmla="*/ 4713 w 323"/>
                  <a:gd name="T9" fmla="*/ 2506 h 169"/>
                  <a:gd name="T10" fmla="*/ 4443 w 323"/>
                  <a:gd name="T11" fmla="*/ 2164 h 169"/>
                  <a:gd name="T12" fmla="*/ 4413 w 323"/>
                  <a:gd name="T13" fmla="*/ 1881 h 169"/>
                  <a:gd name="T14" fmla="*/ 4243 w 323"/>
                  <a:gd name="T15" fmla="*/ 1652 h 169"/>
                  <a:gd name="T16" fmla="*/ 3972 w 323"/>
                  <a:gd name="T17" fmla="*/ 1460 h 169"/>
                  <a:gd name="T18" fmla="*/ 3817 w 323"/>
                  <a:gd name="T19" fmla="*/ 1289 h 169"/>
                  <a:gd name="T20" fmla="*/ 3660 w 323"/>
                  <a:gd name="T21" fmla="*/ 1233 h 169"/>
                  <a:gd name="T22" fmla="*/ 3555 w 323"/>
                  <a:gd name="T23" fmla="*/ 1083 h 169"/>
                  <a:gd name="T24" fmla="*/ 3272 w 323"/>
                  <a:gd name="T25" fmla="*/ 947 h 169"/>
                  <a:gd name="T26" fmla="*/ 3097 w 323"/>
                  <a:gd name="T27" fmla="*/ 763 h 169"/>
                  <a:gd name="T28" fmla="*/ 2847 w 323"/>
                  <a:gd name="T29" fmla="*/ 763 h 169"/>
                  <a:gd name="T30" fmla="*/ 2459 w 323"/>
                  <a:gd name="T31" fmla="*/ 568 h 169"/>
                  <a:gd name="T32" fmla="*/ 2209 w 323"/>
                  <a:gd name="T33" fmla="*/ 512 h 169"/>
                  <a:gd name="T34" fmla="*/ 2084 w 323"/>
                  <a:gd name="T35" fmla="*/ 435 h 169"/>
                  <a:gd name="T36" fmla="*/ 1939 w 323"/>
                  <a:gd name="T37" fmla="*/ 435 h 169"/>
                  <a:gd name="T38" fmla="*/ 1521 w 323"/>
                  <a:gd name="T39" fmla="*/ 227 h 169"/>
                  <a:gd name="T40" fmla="*/ 738 w 323"/>
                  <a:gd name="T41" fmla="*/ 21 h 169"/>
                  <a:gd name="T42" fmla="*/ 595 w 323"/>
                  <a:gd name="T43" fmla="*/ 0 h 169"/>
                  <a:gd name="T44" fmla="*/ 0 w 323"/>
                  <a:gd name="T45" fmla="*/ 1046 h 169"/>
                  <a:gd name="T46" fmla="*/ 1784 w 323"/>
                  <a:gd name="T47" fmla="*/ 1062 h 169"/>
                  <a:gd name="T48" fmla="*/ 2679 w 323"/>
                  <a:gd name="T49" fmla="*/ 1118 h 169"/>
                  <a:gd name="T50" fmla="*/ 3397 w 323"/>
                  <a:gd name="T51" fmla="*/ 1332 h 169"/>
                  <a:gd name="T52" fmla="*/ 4055 w 323"/>
                  <a:gd name="T53" fmla="*/ 1809 h 169"/>
                  <a:gd name="T54" fmla="*/ 4275 w 323"/>
                  <a:gd name="T55" fmla="*/ 2108 h 169"/>
                  <a:gd name="T56" fmla="*/ 4443 w 323"/>
                  <a:gd name="T57" fmla="*/ 2436 h 169"/>
                  <a:gd name="T58" fmla="*/ 4901 w 323"/>
                  <a:gd name="T59" fmla="*/ 3077 h 169"/>
                  <a:gd name="T60" fmla="*/ 5056 w 323"/>
                  <a:gd name="T61" fmla="*/ 3213 h 16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323" h="169">
                    <a:moveTo>
                      <a:pt x="323" y="169"/>
                    </a:moveTo>
                    <a:cubicBezTo>
                      <a:pt x="322" y="167"/>
                      <a:pt x="321" y="166"/>
                      <a:pt x="319" y="164"/>
                    </a:cubicBezTo>
                    <a:cubicBezTo>
                      <a:pt x="318" y="162"/>
                      <a:pt x="321" y="160"/>
                      <a:pt x="319" y="158"/>
                    </a:cubicBezTo>
                    <a:cubicBezTo>
                      <a:pt x="317" y="156"/>
                      <a:pt x="313" y="157"/>
                      <a:pt x="310" y="155"/>
                    </a:cubicBezTo>
                    <a:cubicBezTo>
                      <a:pt x="306" y="150"/>
                      <a:pt x="305" y="139"/>
                      <a:pt x="301" y="132"/>
                    </a:cubicBezTo>
                    <a:cubicBezTo>
                      <a:pt x="297" y="125"/>
                      <a:pt x="287" y="121"/>
                      <a:pt x="284" y="114"/>
                    </a:cubicBezTo>
                    <a:cubicBezTo>
                      <a:pt x="281" y="109"/>
                      <a:pt x="286" y="105"/>
                      <a:pt x="282" y="99"/>
                    </a:cubicBezTo>
                    <a:cubicBezTo>
                      <a:pt x="281" y="97"/>
                      <a:pt x="273" y="89"/>
                      <a:pt x="271" y="87"/>
                    </a:cubicBezTo>
                    <a:cubicBezTo>
                      <a:pt x="266" y="83"/>
                      <a:pt x="260" y="82"/>
                      <a:pt x="254" y="77"/>
                    </a:cubicBezTo>
                    <a:cubicBezTo>
                      <a:pt x="250" y="74"/>
                      <a:pt x="250" y="72"/>
                      <a:pt x="244" y="68"/>
                    </a:cubicBezTo>
                    <a:cubicBezTo>
                      <a:pt x="241" y="67"/>
                      <a:pt x="237" y="67"/>
                      <a:pt x="234" y="65"/>
                    </a:cubicBezTo>
                    <a:cubicBezTo>
                      <a:pt x="231" y="63"/>
                      <a:pt x="230" y="59"/>
                      <a:pt x="227" y="57"/>
                    </a:cubicBezTo>
                    <a:cubicBezTo>
                      <a:pt x="221" y="52"/>
                      <a:pt x="215" y="53"/>
                      <a:pt x="209" y="50"/>
                    </a:cubicBezTo>
                    <a:cubicBezTo>
                      <a:pt x="205" y="47"/>
                      <a:pt x="202" y="41"/>
                      <a:pt x="198" y="40"/>
                    </a:cubicBezTo>
                    <a:cubicBezTo>
                      <a:pt x="194" y="38"/>
                      <a:pt x="187" y="41"/>
                      <a:pt x="182" y="40"/>
                    </a:cubicBezTo>
                    <a:cubicBezTo>
                      <a:pt x="173" y="38"/>
                      <a:pt x="165" y="33"/>
                      <a:pt x="157" y="30"/>
                    </a:cubicBezTo>
                    <a:cubicBezTo>
                      <a:pt x="151" y="28"/>
                      <a:pt x="147" y="28"/>
                      <a:pt x="141" y="27"/>
                    </a:cubicBezTo>
                    <a:cubicBezTo>
                      <a:pt x="138" y="27"/>
                      <a:pt x="136" y="24"/>
                      <a:pt x="133" y="23"/>
                    </a:cubicBezTo>
                    <a:cubicBezTo>
                      <a:pt x="130" y="22"/>
                      <a:pt x="127" y="24"/>
                      <a:pt x="124" y="23"/>
                    </a:cubicBezTo>
                    <a:cubicBezTo>
                      <a:pt x="115" y="21"/>
                      <a:pt x="105" y="16"/>
                      <a:pt x="97" y="12"/>
                    </a:cubicBezTo>
                    <a:cubicBezTo>
                      <a:pt x="79" y="5"/>
                      <a:pt x="65" y="3"/>
                      <a:pt x="47" y="1"/>
                    </a:cubicBezTo>
                    <a:cubicBezTo>
                      <a:pt x="45" y="1"/>
                      <a:pt x="42" y="1"/>
                      <a:pt x="38" y="0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31" y="41"/>
                      <a:pt x="82" y="46"/>
                      <a:pt x="114" y="56"/>
                    </a:cubicBezTo>
                    <a:cubicBezTo>
                      <a:pt x="129" y="61"/>
                      <a:pt x="157" y="55"/>
                      <a:pt x="171" y="59"/>
                    </a:cubicBezTo>
                    <a:cubicBezTo>
                      <a:pt x="189" y="65"/>
                      <a:pt x="200" y="62"/>
                      <a:pt x="217" y="70"/>
                    </a:cubicBezTo>
                    <a:cubicBezTo>
                      <a:pt x="232" y="77"/>
                      <a:pt x="247" y="84"/>
                      <a:pt x="259" y="95"/>
                    </a:cubicBezTo>
                    <a:cubicBezTo>
                      <a:pt x="265" y="101"/>
                      <a:pt x="270" y="104"/>
                      <a:pt x="273" y="111"/>
                    </a:cubicBezTo>
                    <a:cubicBezTo>
                      <a:pt x="277" y="117"/>
                      <a:pt x="280" y="122"/>
                      <a:pt x="284" y="128"/>
                    </a:cubicBezTo>
                    <a:cubicBezTo>
                      <a:pt x="292" y="140"/>
                      <a:pt x="303" y="151"/>
                      <a:pt x="313" y="162"/>
                    </a:cubicBezTo>
                    <a:cubicBezTo>
                      <a:pt x="316" y="165"/>
                      <a:pt x="320" y="167"/>
                      <a:pt x="323" y="169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3" name="Freeform 611">
                <a:extLst>
                  <a:ext uri="{FF2B5EF4-FFF2-40B4-BE49-F238E27FC236}">
                    <a16:creationId xmlns:a16="http://schemas.microsoft.com/office/drawing/2014/main" id="{E278563C-3915-4C5F-BCB3-2BCCC654B5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44" y="3411"/>
                <a:ext cx="157" cy="157"/>
              </a:xfrm>
              <a:custGeom>
                <a:avLst/>
                <a:gdLst>
                  <a:gd name="T0" fmla="*/ 496 w 63"/>
                  <a:gd name="T1" fmla="*/ 1112 h 59"/>
                  <a:gd name="T2" fmla="*/ 974 w 63"/>
                  <a:gd name="T3" fmla="*/ 886 h 59"/>
                  <a:gd name="T4" fmla="*/ 496 w 63"/>
                  <a:gd name="T5" fmla="*/ 532 h 59"/>
                  <a:gd name="T6" fmla="*/ 404 w 63"/>
                  <a:gd name="T7" fmla="*/ 261 h 59"/>
                  <a:gd name="T8" fmla="*/ 0 w 63"/>
                  <a:gd name="T9" fmla="*/ 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59">
                    <a:moveTo>
                      <a:pt x="32" y="59"/>
                    </a:moveTo>
                    <a:cubicBezTo>
                      <a:pt x="33" y="44"/>
                      <a:pt x="48" y="36"/>
                      <a:pt x="63" y="47"/>
                    </a:cubicBezTo>
                    <a:cubicBezTo>
                      <a:pt x="56" y="36"/>
                      <a:pt x="38" y="38"/>
                      <a:pt x="32" y="28"/>
                    </a:cubicBezTo>
                    <a:cubicBezTo>
                      <a:pt x="30" y="23"/>
                      <a:pt x="29" y="19"/>
                      <a:pt x="26" y="14"/>
                    </a:cubicBezTo>
                    <a:cubicBezTo>
                      <a:pt x="21" y="8"/>
                      <a:pt x="5" y="7"/>
                      <a:pt x="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4" name="Freeform 612">
                <a:extLst>
                  <a:ext uri="{FF2B5EF4-FFF2-40B4-BE49-F238E27FC236}">
                    <a16:creationId xmlns:a16="http://schemas.microsoft.com/office/drawing/2014/main" id="{376C03C9-B889-41F9-8639-C54F83A31A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59" y="3269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5" name="Freeform 613">
                <a:extLst>
                  <a:ext uri="{FF2B5EF4-FFF2-40B4-BE49-F238E27FC236}">
                    <a16:creationId xmlns:a16="http://schemas.microsoft.com/office/drawing/2014/main" id="{D22714A5-242E-440B-B3AA-83206965AF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9" y="3283"/>
                <a:ext cx="27" cy="29"/>
              </a:xfrm>
              <a:custGeom>
                <a:avLst/>
                <a:gdLst>
                  <a:gd name="T0" fmla="*/ 12 w 11"/>
                  <a:gd name="T1" fmla="*/ 76 h 11"/>
                  <a:gd name="T2" fmla="*/ 103 w 11"/>
                  <a:gd name="T3" fmla="*/ 21 h 11"/>
                  <a:gd name="T4" fmla="*/ 150 w 11"/>
                  <a:gd name="T5" fmla="*/ 124 h 11"/>
                  <a:gd name="T6" fmla="*/ 61 w 11"/>
                  <a:gd name="T7" fmla="*/ 182 h 11"/>
                  <a:gd name="T8" fmla="*/ 12 w 11"/>
                  <a:gd name="T9" fmla="*/ 7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1" y="4"/>
                    </a:moveTo>
                    <a:cubicBezTo>
                      <a:pt x="1" y="1"/>
                      <a:pt x="4" y="0"/>
                      <a:pt x="7" y="1"/>
                    </a:cubicBezTo>
                    <a:cubicBezTo>
                      <a:pt x="10" y="2"/>
                      <a:pt x="11" y="5"/>
                      <a:pt x="10" y="7"/>
                    </a:cubicBezTo>
                    <a:cubicBezTo>
                      <a:pt x="10" y="10"/>
                      <a:pt x="7" y="11"/>
                      <a:pt x="4" y="10"/>
                    </a:cubicBezTo>
                    <a:cubicBezTo>
                      <a:pt x="1" y="9"/>
                      <a:pt x="0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6" name="Freeform 614">
                <a:extLst>
                  <a:ext uri="{FF2B5EF4-FFF2-40B4-BE49-F238E27FC236}">
                    <a16:creationId xmlns:a16="http://schemas.microsoft.com/office/drawing/2014/main" id="{81DA8653-FABF-4746-BF60-5F216630B4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41" y="3315"/>
                <a:ext cx="13" cy="16"/>
              </a:xfrm>
              <a:custGeom>
                <a:avLst/>
                <a:gdLst>
                  <a:gd name="T0" fmla="*/ 0 w 5"/>
                  <a:gd name="T1" fmla="*/ 35 h 6"/>
                  <a:gd name="T2" fmla="*/ 55 w 5"/>
                  <a:gd name="T3" fmla="*/ 21 h 6"/>
                  <a:gd name="T4" fmla="*/ 88 w 5"/>
                  <a:gd name="T5" fmla="*/ 77 h 6"/>
                  <a:gd name="T6" fmla="*/ 34 w 5"/>
                  <a:gd name="T7" fmla="*/ 93 h 6"/>
                  <a:gd name="T8" fmla="*/ 0 w 5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0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7" name="Freeform 615">
                <a:extLst>
                  <a:ext uri="{FF2B5EF4-FFF2-40B4-BE49-F238E27FC236}">
                    <a16:creationId xmlns:a16="http://schemas.microsoft.com/office/drawing/2014/main" id="{9338B453-C861-4F69-B4B3-B3B973F936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56" y="3269"/>
                <a:ext cx="15" cy="16"/>
              </a:xfrm>
              <a:custGeom>
                <a:avLst/>
                <a:gdLst>
                  <a:gd name="T0" fmla="*/ 0 w 6"/>
                  <a:gd name="T1" fmla="*/ 35 h 6"/>
                  <a:gd name="T2" fmla="*/ 63 w 6"/>
                  <a:gd name="T3" fmla="*/ 21 h 6"/>
                  <a:gd name="T4" fmla="*/ 95 w 6"/>
                  <a:gd name="T5" fmla="*/ 77 h 6"/>
                  <a:gd name="T6" fmla="*/ 33 w 6"/>
                  <a:gd name="T7" fmla="*/ 115 h 6"/>
                  <a:gd name="T8" fmla="*/ 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8" name="Freeform 616">
                <a:extLst>
                  <a:ext uri="{FF2B5EF4-FFF2-40B4-BE49-F238E27FC236}">
                    <a16:creationId xmlns:a16="http://schemas.microsoft.com/office/drawing/2014/main" id="{290DA331-67D1-42EB-8FB9-888E7202C3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69" y="4181"/>
                <a:ext cx="62" cy="126"/>
              </a:xfrm>
              <a:custGeom>
                <a:avLst/>
                <a:gdLst>
                  <a:gd name="T0" fmla="*/ 370 w 25"/>
                  <a:gd name="T1" fmla="*/ 35 h 47"/>
                  <a:gd name="T2" fmla="*/ 216 w 25"/>
                  <a:gd name="T3" fmla="*/ 35 h 47"/>
                  <a:gd name="T4" fmla="*/ 196 w 25"/>
                  <a:gd name="T5" fmla="*/ 172 h 47"/>
                  <a:gd name="T6" fmla="*/ 196 w 25"/>
                  <a:gd name="T7" fmla="*/ 287 h 47"/>
                  <a:gd name="T8" fmla="*/ 74 w 25"/>
                  <a:gd name="T9" fmla="*/ 402 h 47"/>
                  <a:gd name="T10" fmla="*/ 154 w 25"/>
                  <a:gd name="T11" fmla="*/ 539 h 47"/>
                  <a:gd name="T12" fmla="*/ 42 w 25"/>
                  <a:gd name="T13" fmla="*/ 633 h 47"/>
                  <a:gd name="T14" fmla="*/ 154 w 25"/>
                  <a:gd name="T15" fmla="*/ 885 h 47"/>
                  <a:gd name="T16" fmla="*/ 258 w 25"/>
                  <a:gd name="T17" fmla="*/ 753 h 47"/>
                  <a:gd name="T18" fmla="*/ 382 w 25"/>
                  <a:gd name="T19" fmla="*/ 15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47">
                    <a:moveTo>
                      <a:pt x="24" y="2"/>
                    </a:moveTo>
                    <a:cubicBezTo>
                      <a:pt x="21" y="1"/>
                      <a:pt x="17" y="0"/>
                      <a:pt x="14" y="2"/>
                    </a:cubicBezTo>
                    <a:cubicBezTo>
                      <a:pt x="10" y="5"/>
                      <a:pt x="12" y="6"/>
                      <a:pt x="13" y="9"/>
                    </a:cubicBezTo>
                    <a:cubicBezTo>
                      <a:pt x="15" y="13"/>
                      <a:pt x="17" y="11"/>
                      <a:pt x="13" y="15"/>
                    </a:cubicBezTo>
                    <a:cubicBezTo>
                      <a:pt x="10" y="17"/>
                      <a:pt x="5" y="16"/>
                      <a:pt x="5" y="21"/>
                    </a:cubicBezTo>
                    <a:cubicBezTo>
                      <a:pt x="6" y="24"/>
                      <a:pt x="10" y="25"/>
                      <a:pt x="10" y="28"/>
                    </a:cubicBezTo>
                    <a:cubicBezTo>
                      <a:pt x="9" y="31"/>
                      <a:pt x="4" y="31"/>
                      <a:pt x="3" y="33"/>
                    </a:cubicBezTo>
                    <a:cubicBezTo>
                      <a:pt x="0" y="39"/>
                      <a:pt x="16" y="41"/>
                      <a:pt x="10" y="46"/>
                    </a:cubicBezTo>
                    <a:cubicBezTo>
                      <a:pt x="16" y="47"/>
                      <a:pt x="17" y="44"/>
                      <a:pt x="17" y="39"/>
                    </a:cubicBezTo>
                    <a:cubicBezTo>
                      <a:pt x="17" y="30"/>
                      <a:pt x="19" y="16"/>
                      <a:pt x="25" y="8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89" name="Freeform 617">
                <a:extLst>
                  <a:ext uri="{FF2B5EF4-FFF2-40B4-BE49-F238E27FC236}">
                    <a16:creationId xmlns:a16="http://schemas.microsoft.com/office/drawing/2014/main" id="{2EA9872E-39CC-413B-A633-1EF17B3788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71" y="3184"/>
                <a:ext cx="300" cy="885"/>
              </a:xfrm>
              <a:custGeom>
                <a:avLst/>
                <a:gdLst>
                  <a:gd name="T0" fmla="*/ 395 w 120"/>
                  <a:gd name="T1" fmla="*/ 1002 h 332"/>
                  <a:gd name="T2" fmla="*/ 0 w 120"/>
                  <a:gd name="T3" fmla="*/ 248 h 332"/>
                  <a:gd name="T4" fmla="*/ 50 w 120"/>
                  <a:gd name="T5" fmla="*/ 0 h 332"/>
                  <a:gd name="T6" fmla="*/ 113 w 120"/>
                  <a:gd name="T7" fmla="*/ 93 h 332"/>
                  <a:gd name="T8" fmla="*/ 250 w 120"/>
                  <a:gd name="T9" fmla="*/ 533 h 332"/>
                  <a:gd name="T10" fmla="*/ 395 w 120"/>
                  <a:gd name="T11" fmla="*/ 589 h 332"/>
                  <a:gd name="T12" fmla="*/ 395 w 120"/>
                  <a:gd name="T13" fmla="*/ 704 h 332"/>
                  <a:gd name="T14" fmla="*/ 550 w 120"/>
                  <a:gd name="T15" fmla="*/ 946 h 332"/>
                  <a:gd name="T16" fmla="*/ 833 w 120"/>
                  <a:gd name="T17" fmla="*/ 1306 h 332"/>
                  <a:gd name="T18" fmla="*/ 970 w 120"/>
                  <a:gd name="T19" fmla="*/ 1797 h 332"/>
                  <a:gd name="T20" fmla="*/ 1000 w 120"/>
                  <a:gd name="T21" fmla="*/ 2047 h 332"/>
                  <a:gd name="T22" fmla="*/ 1188 w 120"/>
                  <a:gd name="T23" fmla="*/ 2252 h 332"/>
                  <a:gd name="T24" fmla="*/ 1220 w 120"/>
                  <a:gd name="T25" fmla="*/ 2559 h 332"/>
                  <a:gd name="T26" fmla="*/ 1345 w 120"/>
                  <a:gd name="T27" fmla="*/ 2786 h 332"/>
                  <a:gd name="T28" fmla="*/ 1395 w 120"/>
                  <a:gd name="T29" fmla="*/ 3391 h 332"/>
                  <a:gd name="T30" fmla="*/ 1658 w 120"/>
                  <a:gd name="T31" fmla="*/ 3695 h 332"/>
                  <a:gd name="T32" fmla="*/ 1800 w 120"/>
                  <a:gd name="T33" fmla="*/ 3844 h 332"/>
                  <a:gd name="T34" fmla="*/ 1783 w 120"/>
                  <a:gd name="T35" fmla="*/ 4092 h 332"/>
                  <a:gd name="T36" fmla="*/ 1750 w 120"/>
                  <a:gd name="T37" fmla="*/ 4356 h 332"/>
                  <a:gd name="T38" fmla="*/ 1833 w 120"/>
                  <a:gd name="T39" fmla="*/ 4641 h 332"/>
                  <a:gd name="T40" fmla="*/ 1833 w 120"/>
                  <a:gd name="T41" fmla="*/ 5174 h 332"/>
                  <a:gd name="T42" fmla="*/ 1845 w 120"/>
                  <a:gd name="T43" fmla="*/ 5721 h 332"/>
                  <a:gd name="T44" fmla="*/ 1750 w 120"/>
                  <a:gd name="T45" fmla="*/ 6118 h 332"/>
                  <a:gd name="T46" fmla="*/ 1720 w 120"/>
                  <a:gd name="T47" fmla="*/ 6288 h 332"/>
                  <a:gd name="T48" fmla="*/ 1750 w 120"/>
                  <a:gd name="T49" fmla="*/ 6096 h 332"/>
                  <a:gd name="T50" fmla="*/ 1738 w 120"/>
                  <a:gd name="T51" fmla="*/ 5835 h 332"/>
                  <a:gd name="T52" fmla="*/ 1770 w 120"/>
                  <a:gd name="T53" fmla="*/ 5627 h 332"/>
                  <a:gd name="T54" fmla="*/ 1738 w 120"/>
                  <a:gd name="T55" fmla="*/ 5379 h 332"/>
                  <a:gd name="T56" fmla="*/ 1658 w 120"/>
                  <a:gd name="T57" fmla="*/ 4641 h 332"/>
                  <a:gd name="T58" fmla="*/ 1625 w 120"/>
                  <a:gd name="T59" fmla="*/ 3980 h 332"/>
                  <a:gd name="T60" fmla="*/ 1300 w 120"/>
                  <a:gd name="T61" fmla="*/ 3559 h 332"/>
                  <a:gd name="T62" fmla="*/ 1188 w 120"/>
                  <a:gd name="T63" fmla="*/ 2922 h 332"/>
                  <a:gd name="T64" fmla="*/ 1095 w 120"/>
                  <a:gd name="T65" fmla="*/ 2764 h 332"/>
                  <a:gd name="T66" fmla="*/ 1083 w 120"/>
                  <a:gd name="T67" fmla="*/ 2615 h 332"/>
                  <a:gd name="T68" fmla="*/ 988 w 120"/>
                  <a:gd name="T69" fmla="*/ 2295 h 332"/>
                  <a:gd name="T70" fmla="*/ 813 w 120"/>
                  <a:gd name="T71" fmla="*/ 1954 h 332"/>
                  <a:gd name="T72" fmla="*/ 770 w 120"/>
                  <a:gd name="T73" fmla="*/ 1613 h 332"/>
                  <a:gd name="T74" fmla="*/ 395 w 120"/>
                  <a:gd name="T75" fmla="*/ 1002 h 33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20" h="332">
                    <a:moveTo>
                      <a:pt x="25" y="53"/>
                    </a:moveTo>
                    <a:cubicBezTo>
                      <a:pt x="14" y="41"/>
                      <a:pt x="10" y="25"/>
                      <a:pt x="0" y="1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2"/>
                      <a:pt x="6" y="3"/>
                      <a:pt x="7" y="5"/>
                    </a:cubicBezTo>
                    <a:cubicBezTo>
                      <a:pt x="11" y="12"/>
                      <a:pt x="12" y="23"/>
                      <a:pt x="16" y="28"/>
                    </a:cubicBezTo>
                    <a:cubicBezTo>
                      <a:pt x="19" y="30"/>
                      <a:pt x="23" y="29"/>
                      <a:pt x="25" y="31"/>
                    </a:cubicBezTo>
                    <a:cubicBezTo>
                      <a:pt x="27" y="33"/>
                      <a:pt x="24" y="35"/>
                      <a:pt x="25" y="37"/>
                    </a:cubicBezTo>
                    <a:cubicBezTo>
                      <a:pt x="29" y="41"/>
                      <a:pt x="31" y="46"/>
                      <a:pt x="35" y="50"/>
                    </a:cubicBezTo>
                    <a:cubicBezTo>
                      <a:pt x="40" y="56"/>
                      <a:pt x="50" y="63"/>
                      <a:pt x="53" y="69"/>
                    </a:cubicBezTo>
                    <a:cubicBezTo>
                      <a:pt x="57" y="76"/>
                      <a:pt x="61" y="88"/>
                      <a:pt x="62" y="95"/>
                    </a:cubicBezTo>
                    <a:cubicBezTo>
                      <a:pt x="64" y="99"/>
                      <a:pt x="62" y="104"/>
                      <a:pt x="64" y="108"/>
                    </a:cubicBezTo>
                    <a:cubicBezTo>
                      <a:pt x="67" y="113"/>
                      <a:pt x="73" y="115"/>
                      <a:pt x="76" y="119"/>
                    </a:cubicBezTo>
                    <a:cubicBezTo>
                      <a:pt x="78" y="125"/>
                      <a:pt x="76" y="130"/>
                      <a:pt x="78" y="135"/>
                    </a:cubicBezTo>
                    <a:cubicBezTo>
                      <a:pt x="79" y="141"/>
                      <a:pt x="83" y="142"/>
                      <a:pt x="86" y="147"/>
                    </a:cubicBezTo>
                    <a:cubicBezTo>
                      <a:pt x="91" y="154"/>
                      <a:pt x="84" y="172"/>
                      <a:pt x="89" y="179"/>
                    </a:cubicBezTo>
                    <a:cubicBezTo>
                      <a:pt x="96" y="189"/>
                      <a:pt x="101" y="186"/>
                      <a:pt x="106" y="195"/>
                    </a:cubicBezTo>
                    <a:cubicBezTo>
                      <a:pt x="108" y="199"/>
                      <a:pt x="114" y="200"/>
                      <a:pt x="115" y="203"/>
                    </a:cubicBezTo>
                    <a:cubicBezTo>
                      <a:pt x="116" y="205"/>
                      <a:pt x="114" y="214"/>
                      <a:pt x="114" y="216"/>
                    </a:cubicBezTo>
                    <a:cubicBezTo>
                      <a:pt x="114" y="220"/>
                      <a:pt x="112" y="225"/>
                      <a:pt x="112" y="230"/>
                    </a:cubicBezTo>
                    <a:cubicBezTo>
                      <a:pt x="111" y="237"/>
                      <a:pt x="115" y="239"/>
                      <a:pt x="117" y="245"/>
                    </a:cubicBezTo>
                    <a:cubicBezTo>
                      <a:pt x="120" y="254"/>
                      <a:pt x="116" y="262"/>
                      <a:pt x="117" y="273"/>
                    </a:cubicBezTo>
                    <a:cubicBezTo>
                      <a:pt x="117" y="282"/>
                      <a:pt x="118" y="292"/>
                      <a:pt x="118" y="302"/>
                    </a:cubicBezTo>
                    <a:cubicBezTo>
                      <a:pt x="118" y="309"/>
                      <a:pt x="115" y="315"/>
                      <a:pt x="112" y="323"/>
                    </a:cubicBezTo>
                    <a:cubicBezTo>
                      <a:pt x="111" y="327"/>
                      <a:pt x="112" y="329"/>
                      <a:pt x="110" y="332"/>
                    </a:cubicBezTo>
                    <a:cubicBezTo>
                      <a:pt x="110" y="329"/>
                      <a:pt x="111" y="326"/>
                      <a:pt x="112" y="322"/>
                    </a:cubicBezTo>
                    <a:cubicBezTo>
                      <a:pt x="112" y="318"/>
                      <a:pt x="111" y="313"/>
                      <a:pt x="111" y="308"/>
                    </a:cubicBezTo>
                    <a:cubicBezTo>
                      <a:pt x="112" y="304"/>
                      <a:pt x="113" y="301"/>
                      <a:pt x="113" y="297"/>
                    </a:cubicBezTo>
                    <a:cubicBezTo>
                      <a:pt x="113" y="292"/>
                      <a:pt x="111" y="288"/>
                      <a:pt x="111" y="284"/>
                    </a:cubicBezTo>
                    <a:cubicBezTo>
                      <a:pt x="111" y="271"/>
                      <a:pt x="107" y="258"/>
                      <a:pt x="106" y="245"/>
                    </a:cubicBezTo>
                    <a:cubicBezTo>
                      <a:pt x="105" y="234"/>
                      <a:pt x="108" y="221"/>
                      <a:pt x="104" y="210"/>
                    </a:cubicBezTo>
                    <a:cubicBezTo>
                      <a:pt x="100" y="199"/>
                      <a:pt x="88" y="198"/>
                      <a:pt x="83" y="188"/>
                    </a:cubicBezTo>
                    <a:cubicBezTo>
                      <a:pt x="77" y="178"/>
                      <a:pt x="81" y="163"/>
                      <a:pt x="76" y="154"/>
                    </a:cubicBezTo>
                    <a:cubicBezTo>
                      <a:pt x="74" y="151"/>
                      <a:pt x="71" y="150"/>
                      <a:pt x="70" y="146"/>
                    </a:cubicBezTo>
                    <a:cubicBezTo>
                      <a:pt x="69" y="144"/>
                      <a:pt x="69" y="140"/>
                      <a:pt x="69" y="138"/>
                    </a:cubicBezTo>
                    <a:cubicBezTo>
                      <a:pt x="68" y="131"/>
                      <a:pt x="66" y="127"/>
                      <a:pt x="63" y="121"/>
                    </a:cubicBezTo>
                    <a:cubicBezTo>
                      <a:pt x="60" y="115"/>
                      <a:pt x="55" y="109"/>
                      <a:pt x="52" y="103"/>
                    </a:cubicBezTo>
                    <a:cubicBezTo>
                      <a:pt x="50" y="97"/>
                      <a:pt x="51" y="91"/>
                      <a:pt x="49" y="85"/>
                    </a:cubicBezTo>
                    <a:cubicBezTo>
                      <a:pt x="43" y="73"/>
                      <a:pt x="33" y="63"/>
                      <a:pt x="25" y="53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0" name="Freeform 618">
                <a:extLst>
                  <a:ext uri="{FF2B5EF4-FFF2-40B4-BE49-F238E27FC236}">
                    <a16:creationId xmlns:a16="http://schemas.microsoft.com/office/drawing/2014/main" id="{2E5183F7-0DFE-4499-935F-DF4D83B807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21" y="3872"/>
                <a:ext cx="560" cy="307"/>
              </a:xfrm>
              <a:custGeom>
                <a:avLst/>
                <a:gdLst>
                  <a:gd name="T0" fmla="*/ 2658 w 224"/>
                  <a:gd name="T1" fmla="*/ 571 h 115"/>
                  <a:gd name="T2" fmla="*/ 188 w 224"/>
                  <a:gd name="T3" fmla="*/ 876 h 115"/>
                  <a:gd name="T4" fmla="*/ 0 w 224"/>
                  <a:gd name="T5" fmla="*/ 1482 h 115"/>
                  <a:gd name="T6" fmla="*/ 175 w 224"/>
                  <a:gd name="T7" fmla="*/ 1540 h 115"/>
                  <a:gd name="T8" fmla="*/ 520 w 224"/>
                  <a:gd name="T9" fmla="*/ 1674 h 115"/>
                  <a:gd name="T10" fmla="*/ 908 w 224"/>
                  <a:gd name="T11" fmla="*/ 1845 h 115"/>
                  <a:gd name="T12" fmla="*/ 1113 w 224"/>
                  <a:gd name="T13" fmla="*/ 1866 h 115"/>
                  <a:gd name="T14" fmla="*/ 1345 w 224"/>
                  <a:gd name="T15" fmla="*/ 2037 h 115"/>
                  <a:gd name="T16" fmla="*/ 1520 w 224"/>
                  <a:gd name="T17" fmla="*/ 1994 h 115"/>
                  <a:gd name="T18" fmla="*/ 1833 w 224"/>
                  <a:gd name="T19" fmla="*/ 2109 h 115"/>
                  <a:gd name="T20" fmla="*/ 2208 w 224"/>
                  <a:gd name="T21" fmla="*/ 2109 h 115"/>
                  <a:gd name="T22" fmla="*/ 2613 w 224"/>
                  <a:gd name="T23" fmla="*/ 2074 h 115"/>
                  <a:gd name="T24" fmla="*/ 3083 w 224"/>
                  <a:gd name="T25" fmla="*/ 2168 h 115"/>
                  <a:gd name="T26" fmla="*/ 3458 w 224"/>
                  <a:gd name="T27" fmla="*/ 1981 h 115"/>
                  <a:gd name="T28" fmla="*/ 3425 w 224"/>
                  <a:gd name="T29" fmla="*/ 1925 h 115"/>
                  <a:gd name="T30" fmla="*/ 2658 w 224"/>
                  <a:gd name="T31" fmla="*/ 571 h 11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24" h="115">
                    <a:moveTo>
                      <a:pt x="170" y="30"/>
                    </a:moveTo>
                    <a:cubicBezTo>
                      <a:pt x="130" y="2"/>
                      <a:pt x="41" y="0"/>
                      <a:pt x="12" y="46"/>
                    </a:cubicBezTo>
                    <a:cubicBezTo>
                      <a:pt x="4" y="55"/>
                      <a:pt x="6" y="66"/>
                      <a:pt x="0" y="78"/>
                    </a:cubicBezTo>
                    <a:cubicBezTo>
                      <a:pt x="6" y="79"/>
                      <a:pt x="4" y="79"/>
                      <a:pt x="11" y="81"/>
                    </a:cubicBezTo>
                    <a:cubicBezTo>
                      <a:pt x="18" y="82"/>
                      <a:pt x="27" y="86"/>
                      <a:pt x="33" y="88"/>
                    </a:cubicBezTo>
                    <a:cubicBezTo>
                      <a:pt x="41" y="90"/>
                      <a:pt x="49" y="95"/>
                      <a:pt x="58" y="97"/>
                    </a:cubicBezTo>
                    <a:cubicBezTo>
                      <a:pt x="62" y="98"/>
                      <a:pt x="67" y="96"/>
                      <a:pt x="71" y="98"/>
                    </a:cubicBezTo>
                    <a:cubicBezTo>
                      <a:pt x="77" y="100"/>
                      <a:pt x="81" y="106"/>
                      <a:pt x="86" y="107"/>
                    </a:cubicBezTo>
                    <a:cubicBezTo>
                      <a:pt x="92" y="108"/>
                      <a:pt x="91" y="104"/>
                      <a:pt x="97" y="105"/>
                    </a:cubicBezTo>
                    <a:cubicBezTo>
                      <a:pt x="104" y="105"/>
                      <a:pt x="110" y="110"/>
                      <a:pt x="117" y="111"/>
                    </a:cubicBezTo>
                    <a:cubicBezTo>
                      <a:pt x="126" y="113"/>
                      <a:pt x="131" y="110"/>
                      <a:pt x="141" y="111"/>
                    </a:cubicBezTo>
                    <a:cubicBezTo>
                      <a:pt x="152" y="112"/>
                      <a:pt x="157" y="110"/>
                      <a:pt x="167" y="109"/>
                    </a:cubicBezTo>
                    <a:cubicBezTo>
                      <a:pt x="177" y="108"/>
                      <a:pt x="187" y="115"/>
                      <a:pt x="197" y="114"/>
                    </a:cubicBezTo>
                    <a:cubicBezTo>
                      <a:pt x="202" y="113"/>
                      <a:pt x="217" y="107"/>
                      <a:pt x="221" y="104"/>
                    </a:cubicBezTo>
                    <a:cubicBezTo>
                      <a:pt x="224" y="102"/>
                      <a:pt x="217" y="104"/>
                      <a:pt x="219" y="101"/>
                    </a:cubicBezTo>
                    <a:cubicBezTo>
                      <a:pt x="207" y="75"/>
                      <a:pt x="193" y="47"/>
                      <a:pt x="170" y="30"/>
                    </a:cubicBezTo>
                    <a:close/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1" name="Freeform 619">
                <a:extLst>
                  <a:ext uri="{FF2B5EF4-FFF2-40B4-BE49-F238E27FC236}">
                    <a16:creationId xmlns:a16="http://schemas.microsoft.com/office/drawing/2014/main" id="{E8BDA044-A418-443C-821E-4290B93450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26" y="4096"/>
                <a:ext cx="68" cy="133"/>
              </a:xfrm>
              <a:custGeom>
                <a:avLst/>
                <a:gdLst>
                  <a:gd name="T0" fmla="*/ 431 w 27"/>
                  <a:gd name="T1" fmla="*/ 0 h 50"/>
                  <a:gd name="T2" fmla="*/ 335 w 27"/>
                  <a:gd name="T3" fmla="*/ 149 h 50"/>
                  <a:gd name="T4" fmla="*/ 242 w 27"/>
                  <a:gd name="T5" fmla="*/ 396 h 50"/>
                  <a:gd name="T6" fmla="*/ 242 w 27"/>
                  <a:gd name="T7" fmla="*/ 524 h 50"/>
                  <a:gd name="T8" fmla="*/ 179 w 27"/>
                  <a:gd name="T9" fmla="*/ 657 h 50"/>
                  <a:gd name="T10" fmla="*/ 50 w 27"/>
                  <a:gd name="T11" fmla="*/ 865 h 50"/>
                  <a:gd name="T12" fmla="*/ 254 w 27"/>
                  <a:gd name="T13" fmla="*/ 942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50">
                    <a:moveTo>
                      <a:pt x="27" y="0"/>
                    </a:moveTo>
                    <a:cubicBezTo>
                      <a:pt x="22" y="0"/>
                      <a:pt x="22" y="4"/>
                      <a:pt x="21" y="8"/>
                    </a:cubicBezTo>
                    <a:cubicBezTo>
                      <a:pt x="19" y="13"/>
                      <a:pt x="16" y="16"/>
                      <a:pt x="15" y="21"/>
                    </a:cubicBezTo>
                    <a:cubicBezTo>
                      <a:pt x="15" y="23"/>
                      <a:pt x="16" y="26"/>
                      <a:pt x="15" y="28"/>
                    </a:cubicBezTo>
                    <a:cubicBezTo>
                      <a:pt x="15" y="31"/>
                      <a:pt x="12" y="32"/>
                      <a:pt x="11" y="35"/>
                    </a:cubicBezTo>
                    <a:cubicBezTo>
                      <a:pt x="10" y="40"/>
                      <a:pt x="0" y="42"/>
                      <a:pt x="3" y="46"/>
                    </a:cubicBezTo>
                    <a:cubicBezTo>
                      <a:pt x="16" y="50"/>
                      <a:pt x="16" y="50"/>
                      <a:pt x="16" y="50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2" name="Freeform 620">
                <a:extLst>
                  <a:ext uri="{FF2B5EF4-FFF2-40B4-BE49-F238E27FC236}">
                    <a16:creationId xmlns:a16="http://schemas.microsoft.com/office/drawing/2014/main" id="{7162A40B-9204-460F-9801-639E9856E2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91" y="4155"/>
                <a:ext cx="68" cy="138"/>
              </a:xfrm>
              <a:custGeom>
                <a:avLst/>
                <a:gdLst>
                  <a:gd name="T0" fmla="*/ 63 w 27"/>
                  <a:gd name="T1" fmla="*/ 0 h 52"/>
                  <a:gd name="T2" fmla="*/ 179 w 27"/>
                  <a:gd name="T3" fmla="*/ 353 h 52"/>
                  <a:gd name="T4" fmla="*/ 222 w 27"/>
                  <a:gd name="T5" fmla="*/ 486 h 52"/>
                  <a:gd name="T6" fmla="*/ 368 w 27"/>
                  <a:gd name="T7" fmla="*/ 579 h 52"/>
                  <a:gd name="T8" fmla="*/ 431 w 27"/>
                  <a:gd name="T9" fmla="*/ 746 h 52"/>
                  <a:gd name="T10" fmla="*/ 209 w 27"/>
                  <a:gd name="T11" fmla="*/ 894 h 52"/>
                  <a:gd name="T12" fmla="*/ 0 w 27"/>
                  <a:gd name="T13" fmla="*/ 971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52">
                    <a:moveTo>
                      <a:pt x="4" y="0"/>
                    </a:moveTo>
                    <a:cubicBezTo>
                      <a:pt x="7" y="6"/>
                      <a:pt x="8" y="14"/>
                      <a:pt x="11" y="19"/>
                    </a:cubicBezTo>
                    <a:cubicBezTo>
                      <a:pt x="13" y="22"/>
                      <a:pt x="14" y="23"/>
                      <a:pt x="14" y="26"/>
                    </a:cubicBezTo>
                    <a:cubicBezTo>
                      <a:pt x="14" y="28"/>
                      <a:pt x="23" y="29"/>
                      <a:pt x="23" y="31"/>
                    </a:cubicBezTo>
                    <a:cubicBezTo>
                      <a:pt x="23" y="32"/>
                      <a:pt x="26" y="39"/>
                      <a:pt x="27" y="40"/>
                    </a:cubicBezTo>
                    <a:cubicBezTo>
                      <a:pt x="27" y="43"/>
                      <a:pt x="15" y="46"/>
                      <a:pt x="13" y="48"/>
                    </a:cubicBezTo>
                    <a:cubicBezTo>
                      <a:pt x="11" y="52"/>
                      <a:pt x="4" y="51"/>
                      <a:pt x="0" y="52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3" name="Freeform 621">
                <a:extLst>
                  <a:ext uri="{FF2B5EF4-FFF2-40B4-BE49-F238E27FC236}">
                    <a16:creationId xmlns:a16="http://schemas.microsoft.com/office/drawing/2014/main" id="{C70B2F40-24B4-4E4C-B41C-846F4D246F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1" y="3880"/>
                <a:ext cx="358" cy="147"/>
              </a:xfrm>
              <a:custGeom>
                <a:avLst/>
                <a:gdLst>
                  <a:gd name="T0" fmla="*/ 0 w 143"/>
                  <a:gd name="T1" fmla="*/ 478 h 55"/>
                  <a:gd name="T2" fmla="*/ 300 w 143"/>
                  <a:gd name="T3" fmla="*/ 251 h 55"/>
                  <a:gd name="T4" fmla="*/ 408 w 143"/>
                  <a:gd name="T5" fmla="*/ 136 h 55"/>
                  <a:gd name="T6" fmla="*/ 583 w 143"/>
                  <a:gd name="T7" fmla="*/ 150 h 55"/>
                  <a:gd name="T8" fmla="*/ 1004 w 143"/>
                  <a:gd name="T9" fmla="*/ 35 h 55"/>
                  <a:gd name="T10" fmla="*/ 1192 w 143"/>
                  <a:gd name="T11" fmla="*/ 78 h 55"/>
                  <a:gd name="T12" fmla="*/ 1429 w 143"/>
                  <a:gd name="T13" fmla="*/ 78 h 55"/>
                  <a:gd name="T14" fmla="*/ 1597 w 143"/>
                  <a:gd name="T15" fmla="*/ 171 h 55"/>
                  <a:gd name="T16" fmla="*/ 1772 w 143"/>
                  <a:gd name="T17" fmla="*/ 208 h 55"/>
                  <a:gd name="T18" fmla="*/ 2038 w 143"/>
                  <a:gd name="T19" fmla="*/ 321 h 55"/>
                  <a:gd name="T20" fmla="*/ 2130 w 143"/>
                  <a:gd name="T21" fmla="*/ 708 h 55"/>
                  <a:gd name="T22" fmla="*/ 2005 w 143"/>
                  <a:gd name="T23" fmla="*/ 730 h 55"/>
                  <a:gd name="T24" fmla="*/ 1597 w 143"/>
                  <a:gd name="T25" fmla="*/ 879 h 55"/>
                  <a:gd name="T26" fmla="*/ 1159 w 143"/>
                  <a:gd name="T27" fmla="*/ 1050 h 5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3" h="55">
                    <a:moveTo>
                      <a:pt x="0" y="25"/>
                    </a:moveTo>
                    <a:cubicBezTo>
                      <a:pt x="2" y="13"/>
                      <a:pt x="11" y="17"/>
                      <a:pt x="19" y="13"/>
                    </a:cubicBezTo>
                    <a:cubicBezTo>
                      <a:pt x="22" y="12"/>
                      <a:pt x="23" y="8"/>
                      <a:pt x="26" y="7"/>
                    </a:cubicBezTo>
                    <a:cubicBezTo>
                      <a:pt x="30" y="5"/>
                      <a:pt x="34" y="8"/>
                      <a:pt x="37" y="8"/>
                    </a:cubicBezTo>
                    <a:cubicBezTo>
                      <a:pt x="48" y="8"/>
                      <a:pt x="53" y="0"/>
                      <a:pt x="64" y="2"/>
                    </a:cubicBezTo>
                    <a:cubicBezTo>
                      <a:pt x="69" y="3"/>
                      <a:pt x="71" y="4"/>
                      <a:pt x="76" y="4"/>
                    </a:cubicBezTo>
                    <a:cubicBezTo>
                      <a:pt x="82" y="3"/>
                      <a:pt x="85" y="1"/>
                      <a:pt x="91" y="4"/>
                    </a:cubicBezTo>
                    <a:cubicBezTo>
                      <a:pt x="95" y="5"/>
                      <a:pt x="97" y="8"/>
                      <a:pt x="102" y="9"/>
                    </a:cubicBezTo>
                    <a:cubicBezTo>
                      <a:pt x="105" y="10"/>
                      <a:pt x="109" y="10"/>
                      <a:pt x="113" y="11"/>
                    </a:cubicBezTo>
                    <a:cubicBezTo>
                      <a:pt x="118" y="12"/>
                      <a:pt x="126" y="15"/>
                      <a:pt x="130" y="17"/>
                    </a:cubicBezTo>
                    <a:cubicBezTo>
                      <a:pt x="136" y="20"/>
                      <a:pt x="143" y="30"/>
                      <a:pt x="136" y="37"/>
                    </a:cubicBezTo>
                    <a:cubicBezTo>
                      <a:pt x="135" y="38"/>
                      <a:pt x="129" y="38"/>
                      <a:pt x="128" y="38"/>
                    </a:cubicBezTo>
                    <a:cubicBezTo>
                      <a:pt x="119" y="40"/>
                      <a:pt x="110" y="42"/>
                      <a:pt x="102" y="46"/>
                    </a:cubicBezTo>
                    <a:cubicBezTo>
                      <a:pt x="93" y="50"/>
                      <a:pt x="84" y="55"/>
                      <a:pt x="74" y="55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4" name="Freeform 622">
                <a:extLst>
                  <a:ext uri="{FF2B5EF4-FFF2-40B4-BE49-F238E27FC236}">
                    <a16:creationId xmlns:a16="http://schemas.microsoft.com/office/drawing/2014/main" id="{0F6AF4AB-693E-4315-AA5F-DF1FA556AE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71" y="3976"/>
                <a:ext cx="48" cy="75"/>
              </a:xfrm>
              <a:custGeom>
                <a:avLst/>
                <a:gdLst>
                  <a:gd name="T0" fmla="*/ 0 w 19"/>
                  <a:gd name="T1" fmla="*/ 21 h 28"/>
                  <a:gd name="T2" fmla="*/ 129 w 19"/>
                  <a:gd name="T3" fmla="*/ 78 h 28"/>
                  <a:gd name="T4" fmla="*/ 210 w 19"/>
                  <a:gd name="T5" fmla="*/ 209 h 28"/>
                  <a:gd name="T6" fmla="*/ 288 w 19"/>
                  <a:gd name="T7" fmla="*/ 308 h 28"/>
                  <a:gd name="T8" fmla="*/ 275 w 19"/>
                  <a:gd name="T9" fmla="*/ 5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8">
                    <a:moveTo>
                      <a:pt x="0" y="1"/>
                    </a:moveTo>
                    <a:cubicBezTo>
                      <a:pt x="3" y="0"/>
                      <a:pt x="6" y="1"/>
                      <a:pt x="8" y="4"/>
                    </a:cubicBezTo>
                    <a:cubicBezTo>
                      <a:pt x="11" y="8"/>
                      <a:pt x="8" y="8"/>
                      <a:pt x="13" y="11"/>
                    </a:cubicBezTo>
                    <a:cubicBezTo>
                      <a:pt x="17" y="13"/>
                      <a:pt x="17" y="12"/>
                      <a:pt x="18" y="16"/>
                    </a:cubicBezTo>
                    <a:cubicBezTo>
                      <a:pt x="19" y="18"/>
                      <a:pt x="18" y="26"/>
                      <a:pt x="17" y="28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5" name="Freeform 623">
                <a:extLst>
                  <a:ext uri="{FF2B5EF4-FFF2-40B4-BE49-F238E27FC236}">
                    <a16:creationId xmlns:a16="http://schemas.microsoft.com/office/drawing/2014/main" id="{23566339-94E0-40BB-93F9-331E12291D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49" y="4080"/>
                <a:ext cx="17" cy="43"/>
              </a:xfrm>
              <a:custGeom>
                <a:avLst/>
                <a:gdLst>
                  <a:gd name="T0" fmla="*/ 0 w 7"/>
                  <a:gd name="T1" fmla="*/ 0 h 16"/>
                  <a:gd name="T2" fmla="*/ 12 w 7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5" y="2"/>
                      <a:pt x="7" y="10"/>
                      <a:pt x="1" y="16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6" name="Freeform 624">
                <a:extLst>
                  <a:ext uri="{FF2B5EF4-FFF2-40B4-BE49-F238E27FC236}">
                    <a16:creationId xmlns:a16="http://schemas.microsoft.com/office/drawing/2014/main" id="{C359C75A-0229-4B4D-AD74-C535E1740E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21" y="4016"/>
                <a:ext cx="25" cy="56"/>
              </a:xfrm>
              <a:custGeom>
                <a:avLst/>
                <a:gdLst>
                  <a:gd name="T0" fmla="*/ 158 w 10"/>
                  <a:gd name="T1" fmla="*/ 0 h 21"/>
                  <a:gd name="T2" fmla="*/ 0 w 10"/>
                  <a:gd name="T3" fmla="*/ 192 h 21"/>
                  <a:gd name="T4" fmla="*/ 63 w 10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1">
                    <a:moveTo>
                      <a:pt x="10" y="0"/>
                    </a:moveTo>
                    <a:cubicBezTo>
                      <a:pt x="6" y="3"/>
                      <a:pt x="1" y="5"/>
                      <a:pt x="0" y="10"/>
                    </a:cubicBezTo>
                    <a:cubicBezTo>
                      <a:pt x="0" y="13"/>
                      <a:pt x="2" y="20"/>
                      <a:pt x="4" y="21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7" name="Freeform 625">
                <a:extLst>
                  <a:ext uri="{FF2B5EF4-FFF2-40B4-BE49-F238E27FC236}">
                    <a16:creationId xmlns:a16="http://schemas.microsoft.com/office/drawing/2014/main" id="{4D6BDF52-E896-40C7-B494-2DFB81E5DE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21" y="4048"/>
                <a:ext cx="53" cy="101"/>
              </a:xfrm>
              <a:custGeom>
                <a:avLst/>
                <a:gdLst>
                  <a:gd name="T0" fmla="*/ 0 w 21"/>
                  <a:gd name="T1" fmla="*/ 0 h 38"/>
                  <a:gd name="T2" fmla="*/ 159 w 21"/>
                  <a:gd name="T3" fmla="*/ 149 h 38"/>
                  <a:gd name="T4" fmla="*/ 192 w 21"/>
                  <a:gd name="T5" fmla="*/ 282 h 38"/>
                  <a:gd name="T6" fmla="*/ 222 w 21"/>
                  <a:gd name="T7" fmla="*/ 361 h 38"/>
                  <a:gd name="T8" fmla="*/ 209 w 21"/>
                  <a:gd name="T9" fmla="*/ 71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8">
                    <a:moveTo>
                      <a:pt x="0" y="0"/>
                    </a:moveTo>
                    <a:cubicBezTo>
                      <a:pt x="5" y="2"/>
                      <a:pt x="8" y="3"/>
                      <a:pt x="10" y="8"/>
                    </a:cubicBezTo>
                    <a:cubicBezTo>
                      <a:pt x="11" y="10"/>
                      <a:pt x="11" y="13"/>
                      <a:pt x="12" y="15"/>
                    </a:cubicBezTo>
                    <a:cubicBezTo>
                      <a:pt x="13" y="18"/>
                      <a:pt x="13" y="17"/>
                      <a:pt x="14" y="19"/>
                    </a:cubicBezTo>
                    <a:cubicBezTo>
                      <a:pt x="18" y="24"/>
                      <a:pt x="21" y="35"/>
                      <a:pt x="13" y="38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8" name="Freeform 626">
                <a:extLst>
                  <a:ext uri="{FF2B5EF4-FFF2-40B4-BE49-F238E27FC236}">
                    <a16:creationId xmlns:a16="http://schemas.microsoft.com/office/drawing/2014/main" id="{2CABE11B-4247-4EE6-A715-9D1DE9F954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4" y="3144"/>
                <a:ext cx="380" cy="605"/>
              </a:xfrm>
              <a:custGeom>
                <a:avLst/>
                <a:gdLst>
                  <a:gd name="T0" fmla="*/ 2313 w 152"/>
                  <a:gd name="T1" fmla="*/ 4296 h 227"/>
                  <a:gd name="T2" fmla="*/ 2300 w 152"/>
                  <a:gd name="T3" fmla="*/ 3366 h 227"/>
                  <a:gd name="T4" fmla="*/ 925 w 152"/>
                  <a:gd name="T5" fmla="*/ 376 h 227"/>
                  <a:gd name="T6" fmla="*/ 533 w 152"/>
                  <a:gd name="T7" fmla="*/ 3068 h 227"/>
                  <a:gd name="T8" fmla="*/ 1158 w 152"/>
                  <a:gd name="T9" fmla="*/ 1399 h 227"/>
                  <a:gd name="T10" fmla="*/ 2313 w 152"/>
                  <a:gd name="T11" fmla="*/ 4296 h 2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227">
                    <a:moveTo>
                      <a:pt x="148" y="227"/>
                    </a:moveTo>
                    <a:cubicBezTo>
                      <a:pt x="148" y="227"/>
                      <a:pt x="149" y="196"/>
                      <a:pt x="147" y="178"/>
                    </a:cubicBezTo>
                    <a:cubicBezTo>
                      <a:pt x="144" y="160"/>
                      <a:pt x="136" y="0"/>
                      <a:pt x="59" y="20"/>
                    </a:cubicBezTo>
                    <a:cubicBezTo>
                      <a:pt x="4" y="34"/>
                      <a:pt x="0" y="124"/>
                      <a:pt x="34" y="162"/>
                    </a:cubicBezTo>
                    <a:cubicBezTo>
                      <a:pt x="27" y="136"/>
                      <a:pt x="27" y="77"/>
                      <a:pt x="74" y="74"/>
                    </a:cubicBezTo>
                    <a:cubicBezTo>
                      <a:pt x="121" y="71"/>
                      <a:pt x="152" y="208"/>
                      <a:pt x="148" y="227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99" name="Freeform 627">
                <a:extLst>
                  <a:ext uri="{FF2B5EF4-FFF2-40B4-BE49-F238E27FC236}">
                    <a16:creationId xmlns:a16="http://schemas.microsoft.com/office/drawing/2014/main" id="{FD80A122-ED5D-4AE2-8316-D7F2471B22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24" y="3224"/>
                <a:ext cx="422" cy="432"/>
              </a:xfrm>
              <a:custGeom>
                <a:avLst/>
                <a:gdLst>
                  <a:gd name="T0" fmla="*/ 2632 w 169"/>
                  <a:gd name="T1" fmla="*/ 3051 h 162"/>
                  <a:gd name="T2" fmla="*/ 1840 w 169"/>
                  <a:gd name="T3" fmla="*/ 1685 h 162"/>
                  <a:gd name="T4" fmla="*/ 729 w 169"/>
                  <a:gd name="T5" fmla="*/ 149 h 162"/>
                  <a:gd name="T6" fmla="*/ 1383 w 169"/>
                  <a:gd name="T7" fmla="*/ 3072 h 162"/>
                  <a:gd name="T8" fmla="*/ 842 w 169"/>
                  <a:gd name="T9" fmla="*/ 947 h 162"/>
                  <a:gd name="T10" fmla="*/ 2632 w 169"/>
                  <a:gd name="T11" fmla="*/ 3051 h 1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9" h="162">
                    <a:moveTo>
                      <a:pt x="169" y="161"/>
                    </a:moveTo>
                    <a:cubicBezTo>
                      <a:pt x="161" y="155"/>
                      <a:pt x="138" y="124"/>
                      <a:pt x="118" y="89"/>
                    </a:cubicBezTo>
                    <a:cubicBezTo>
                      <a:pt x="94" y="46"/>
                      <a:pt x="73" y="0"/>
                      <a:pt x="47" y="8"/>
                    </a:cubicBezTo>
                    <a:cubicBezTo>
                      <a:pt x="0" y="23"/>
                      <a:pt x="33" y="116"/>
                      <a:pt x="89" y="162"/>
                    </a:cubicBezTo>
                    <a:cubicBezTo>
                      <a:pt x="74" y="147"/>
                      <a:pt x="32" y="55"/>
                      <a:pt x="54" y="50"/>
                    </a:cubicBezTo>
                    <a:cubicBezTo>
                      <a:pt x="89" y="42"/>
                      <a:pt x="155" y="158"/>
                      <a:pt x="169" y="16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0" name="Freeform 628">
                <a:extLst>
                  <a:ext uri="{FF2B5EF4-FFF2-40B4-BE49-F238E27FC236}">
                    <a16:creationId xmlns:a16="http://schemas.microsoft.com/office/drawing/2014/main" id="{3DE8EDE9-BB10-441F-88D7-00CB2B45F1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76" y="3909"/>
                <a:ext cx="115" cy="115"/>
              </a:xfrm>
              <a:custGeom>
                <a:avLst/>
                <a:gdLst>
                  <a:gd name="T0" fmla="*/ 688 w 46"/>
                  <a:gd name="T1" fmla="*/ 824 h 43"/>
                  <a:gd name="T2" fmla="*/ 720 w 46"/>
                  <a:gd name="T3" fmla="*/ 308 h 43"/>
                  <a:gd name="T4" fmla="*/ 688 w 46"/>
                  <a:gd name="T5" fmla="*/ 824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43">
                    <a:moveTo>
                      <a:pt x="44" y="43"/>
                    </a:moveTo>
                    <a:cubicBezTo>
                      <a:pt x="0" y="28"/>
                      <a:pt x="17" y="0"/>
                      <a:pt x="46" y="16"/>
                    </a:cubicBezTo>
                    <a:cubicBezTo>
                      <a:pt x="37" y="18"/>
                      <a:pt x="27" y="25"/>
                      <a:pt x="44" y="43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1" name="Freeform 629">
                <a:extLst>
                  <a:ext uri="{FF2B5EF4-FFF2-40B4-BE49-F238E27FC236}">
                    <a16:creationId xmlns:a16="http://schemas.microsoft.com/office/drawing/2014/main" id="{82BDA592-BB90-4C8D-A0FC-85913870CE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89" y="4029"/>
                <a:ext cx="60" cy="91"/>
              </a:xfrm>
              <a:custGeom>
                <a:avLst/>
                <a:gdLst>
                  <a:gd name="T0" fmla="*/ 220 w 24"/>
                  <a:gd name="T1" fmla="*/ 653 h 34"/>
                  <a:gd name="T2" fmla="*/ 375 w 24"/>
                  <a:gd name="T3" fmla="*/ 230 h 34"/>
                  <a:gd name="T4" fmla="*/ 220 w 24"/>
                  <a:gd name="T5" fmla="*/ 653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4">
                    <a:moveTo>
                      <a:pt x="14" y="34"/>
                    </a:moveTo>
                    <a:cubicBezTo>
                      <a:pt x="0" y="22"/>
                      <a:pt x="7" y="0"/>
                      <a:pt x="24" y="12"/>
                    </a:cubicBezTo>
                    <a:cubicBezTo>
                      <a:pt x="18" y="13"/>
                      <a:pt x="10" y="24"/>
                      <a:pt x="14" y="34"/>
                    </a:cubicBezTo>
                    <a:close/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2" name="Freeform 630">
                <a:extLst>
                  <a:ext uri="{FF2B5EF4-FFF2-40B4-BE49-F238E27FC236}">
                    <a16:creationId xmlns:a16="http://schemas.microsoft.com/office/drawing/2014/main" id="{5A1B0BAB-8415-4990-B84B-CE7B43F5A5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86" y="4029"/>
                <a:ext cx="95" cy="104"/>
              </a:xfrm>
              <a:custGeom>
                <a:avLst/>
                <a:gdLst>
                  <a:gd name="T0" fmla="*/ 595 w 38"/>
                  <a:gd name="T1" fmla="*/ 739 h 39"/>
                  <a:gd name="T2" fmla="*/ 0 w 38"/>
                  <a:gd name="T3" fmla="*/ 627 h 39"/>
                  <a:gd name="T4" fmla="*/ 595 w 38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9">
                    <a:moveTo>
                      <a:pt x="38" y="39"/>
                    </a:moveTo>
                    <a:cubicBezTo>
                      <a:pt x="28" y="9"/>
                      <a:pt x="3" y="0"/>
                      <a:pt x="0" y="33"/>
                    </a:cubicBezTo>
                    <a:cubicBezTo>
                      <a:pt x="7" y="25"/>
                      <a:pt x="27" y="19"/>
                      <a:pt x="38" y="39"/>
                    </a:cubicBezTo>
                    <a:close/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3" name="Freeform 631">
                <a:extLst>
                  <a:ext uri="{FF2B5EF4-FFF2-40B4-BE49-F238E27FC236}">
                    <a16:creationId xmlns:a16="http://schemas.microsoft.com/office/drawing/2014/main" id="{4223A121-28CA-4E1E-A641-B45D6983CE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09" y="3624"/>
                <a:ext cx="145" cy="168"/>
              </a:xfrm>
              <a:custGeom>
                <a:avLst/>
                <a:gdLst>
                  <a:gd name="T0" fmla="*/ 738 w 58"/>
                  <a:gd name="T1" fmla="*/ 1024 h 63"/>
                  <a:gd name="T2" fmla="*/ 238 w 58"/>
                  <a:gd name="T3" fmla="*/ 1045 h 63"/>
                  <a:gd name="T4" fmla="*/ 458 w 58"/>
                  <a:gd name="T5" fmla="*/ 397 h 63"/>
                  <a:gd name="T6" fmla="*/ 800 w 58"/>
                  <a:gd name="T7" fmla="*/ 0 h 63"/>
                  <a:gd name="T8" fmla="*/ 613 w 58"/>
                  <a:gd name="T9" fmla="*/ 477 h 63"/>
                  <a:gd name="T10" fmla="*/ 738 w 58"/>
                  <a:gd name="T11" fmla="*/ 1024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63">
                    <a:moveTo>
                      <a:pt x="47" y="54"/>
                    </a:moveTo>
                    <a:cubicBezTo>
                      <a:pt x="47" y="54"/>
                      <a:pt x="30" y="63"/>
                      <a:pt x="15" y="55"/>
                    </a:cubicBezTo>
                    <a:cubicBezTo>
                      <a:pt x="0" y="46"/>
                      <a:pt x="7" y="28"/>
                      <a:pt x="29" y="21"/>
                    </a:cubicBezTo>
                    <a:cubicBezTo>
                      <a:pt x="43" y="16"/>
                      <a:pt x="58" y="11"/>
                      <a:pt x="51" y="0"/>
                    </a:cubicBezTo>
                    <a:cubicBezTo>
                      <a:pt x="57" y="7"/>
                      <a:pt x="47" y="21"/>
                      <a:pt x="39" y="25"/>
                    </a:cubicBezTo>
                    <a:cubicBezTo>
                      <a:pt x="24" y="31"/>
                      <a:pt x="16" y="55"/>
                      <a:pt x="47" y="5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4" name="Freeform 632">
                <a:extLst>
                  <a:ext uri="{FF2B5EF4-FFF2-40B4-BE49-F238E27FC236}">
                    <a16:creationId xmlns:a16="http://schemas.microsoft.com/office/drawing/2014/main" id="{7CE3E693-FD38-4222-BCF8-C33AFDC76F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99" y="3837"/>
                <a:ext cx="100" cy="67"/>
              </a:xfrm>
              <a:custGeom>
                <a:avLst/>
                <a:gdLst>
                  <a:gd name="T0" fmla="*/ 625 w 40"/>
                  <a:gd name="T1" fmla="*/ 482 h 25"/>
                  <a:gd name="T2" fmla="*/ 113 w 40"/>
                  <a:gd name="T3" fmla="*/ 287 h 25"/>
                  <a:gd name="T4" fmla="*/ 375 w 40"/>
                  <a:gd name="T5" fmla="*/ 0 h 25"/>
                  <a:gd name="T6" fmla="*/ 313 w 40"/>
                  <a:gd name="T7" fmla="*/ 252 h 25"/>
                  <a:gd name="T8" fmla="*/ 625 w 40"/>
                  <a:gd name="T9" fmla="*/ 48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40" y="25"/>
                    </a:moveTo>
                    <a:cubicBezTo>
                      <a:pt x="40" y="25"/>
                      <a:pt x="14" y="24"/>
                      <a:pt x="7" y="15"/>
                    </a:cubicBezTo>
                    <a:cubicBezTo>
                      <a:pt x="0" y="5"/>
                      <a:pt x="2" y="3"/>
                      <a:pt x="24" y="0"/>
                    </a:cubicBezTo>
                    <a:cubicBezTo>
                      <a:pt x="19" y="5"/>
                      <a:pt x="14" y="7"/>
                      <a:pt x="20" y="13"/>
                    </a:cubicBezTo>
                    <a:cubicBezTo>
                      <a:pt x="27" y="20"/>
                      <a:pt x="40" y="25"/>
                      <a:pt x="40" y="2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5" name="Freeform 633">
                <a:extLst>
                  <a:ext uri="{FF2B5EF4-FFF2-40B4-BE49-F238E27FC236}">
                    <a16:creationId xmlns:a16="http://schemas.microsoft.com/office/drawing/2014/main" id="{A24F8463-0F09-4BF9-A187-C55114BA49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44" y="3533"/>
                <a:ext cx="232" cy="195"/>
              </a:xfrm>
              <a:custGeom>
                <a:avLst/>
                <a:gdLst>
                  <a:gd name="T0" fmla="*/ 1195 w 93"/>
                  <a:gd name="T1" fmla="*/ 1392 h 73"/>
                  <a:gd name="T2" fmla="*/ 200 w 93"/>
                  <a:gd name="T3" fmla="*/ 56 h 73"/>
                  <a:gd name="T4" fmla="*/ 1444 w 93"/>
                  <a:gd name="T5" fmla="*/ 1255 h 73"/>
                  <a:gd name="T6" fmla="*/ 778 w 93"/>
                  <a:gd name="T7" fmla="*/ 785 h 73"/>
                  <a:gd name="T8" fmla="*/ 1195 w 93"/>
                  <a:gd name="T9" fmla="*/ 1392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73">
                    <a:moveTo>
                      <a:pt x="77" y="73"/>
                    </a:moveTo>
                    <a:cubicBezTo>
                      <a:pt x="45" y="56"/>
                      <a:pt x="0" y="5"/>
                      <a:pt x="13" y="3"/>
                    </a:cubicBezTo>
                    <a:cubicBezTo>
                      <a:pt x="25" y="0"/>
                      <a:pt x="69" y="54"/>
                      <a:pt x="93" y="66"/>
                    </a:cubicBezTo>
                    <a:cubicBezTo>
                      <a:pt x="76" y="57"/>
                      <a:pt x="54" y="38"/>
                      <a:pt x="50" y="41"/>
                    </a:cubicBezTo>
                    <a:cubicBezTo>
                      <a:pt x="46" y="43"/>
                      <a:pt x="67" y="67"/>
                      <a:pt x="77" y="73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6" name="Freeform 634">
                <a:extLst>
                  <a:ext uri="{FF2B5EF4-FFF2-40B4-BE49-F238E27FC236}">
                    <a16:creationId xmlns:a16="http://schemas.microsoft.com/office/drawing/2014/main" id="{9375DD57-CFC2-4FEE-8E9B-E2E9908D81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1" y="3160"/>
                <a:ext cx="218" cy="187"/>
              </a:xfrm>
              <a:custGeom>
                <a:avLst/>
                <a:gdLst>
                  <a:gd name="T0" fmla="*/ 1368 w 87"/>
                  <a:gd name="T1" fmla="*/ 1336 h 70"/>
                  <a:gd name="T2" fmla="*/ 867 w 87"/>
                  <a:gd name="T3" fmla="*/ 401 h 70"/>
                  <a:gd name="T4" fmla="*/ 271 w 87"/>
                  <a:gd name="T5" fmla="*/ 77 h 70"/>
                  <a:gd name="T6" fmla="*/ 271 w 87"/>
                  <a:gd name="T7" fmla="*/ 764 h 70"/>
                  <a:gd name="T8" fmla="*/ 501 w 87"/>
                  <a:gd name="T9" fmla="*/ 379 h 70"/>
                  <a:gd name="T10" fmla="*/ 1368 w 87"/>
                  <a:gd name="T11" fmla="*/ 1336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70">
                    <a:moveTo>
                      <a:pt x="87" y="70"/>
                    </a:moveTo>
                    <a:cubicBezTo>
                      <a:pt x="74" y="55"/>
                      <a:pt x="70" y="35"/>
                      <a:pt x="55" y="21"/>
                    </a:cubicBezTo>
                    <a:cubicBezTo>
                      <a:pt x="46" y="11"/>
                      <a:pt x="30" y="0"/>
                      <a:pt x="17" y="4"/>
                    </a:cubicBezTo>
                    <a:cubicBezTo>
                      <a:pt x="0" y="10"/>
                      <a:pt x="3" y="31"/>
                      <a:pt x="17" y="40"/>
                    </a:cubicBezTo>
                    <a:cubicBezTo>
                      <a:pt x="14" y="27"/>
                      <a:pt x="14" y="20"/>
                      <a:pt x="32" y="20"/>
                    </a:cubicBezTo>
                    <a:cubicBezTo>
                      <a:pt x="51" y="20"/>
                      <a:pt x="82" y="67"/>
                      <a:pt x="87" y="7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7" name="Freeform 635">
                <a:extLst>
                  <a:ext uri="{FF2B5EF4-FFF2-40B4-BE49-F238E27FC236}">
                    <a16:creationId xmlns:a16="http://schemas.microsoft.com/office/drawing/2014/main" id="{3EB69C52-22F5-4648-A4E1-7C7AE2CEE3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4" y="3672"/>
                <a:ext cx="157" cy="171"/>
              </a:xfrm>
              <a:custGeom>
                <a:avLst/>
                <a:gdLst>
                  <a:gd name="T0" fmla="*/ 974 w 63"/>
                  <a:gd name="T1" fmla="*/ 1221 h 64"/>
                  <a:gd name="T2" fmla="*/ 558 w 63"/>
                  <a:gd name="T3" fmla="*/ 550 h 64"/>
                  <a:gd name="T4" fmla="*/ 249 w 63"/>
                  <a:gd name="T5" fmla="*/ 21 h 64"/>
                  <a:gd name="T6" fmla="*/ 62 w 63"/>
                  <a:gd name="T7" fmla="*/ 743 h 64"/>
                  <a:gd name="T8" fmla="*/ 312 w 63"/>
                  <a:gd name="T9" fmla="*/ 534 h 64"/>
                  <a:gd name="T10" fmla="*/ 974 w 63"/>
                  <a:gd name="T11" fmla="*/ 1221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64">
                    <a:moveTo>
                      <a:pt x="63" y="64"/>
                    </a:moveTo>
                    <a:cubicBezTo>
                      <a:pt x="48" y="57"/>
                      <a:pt x="40" y="42"/>
                      <a:pt x="36" y="29"/>
                    </a:cubicBezTo>
                    <a:cubicBezTo>
                      <a:pt x="33" y="21"/>
                      <a:pt x="32" y="1"/>
                      <a:pt x="16" y="1"/>
                    </a:cubicBezTo>
                    <a:cubicBezTo>
                      <a:pt x="0" y="0"/>
                      <a:pt x="3" y="29"/>
                      <a:pt x="4" y="39"/>
                    </a:cubicBezTo>
                    <a:cubicBezTo>
                      <a:pt x="9" y="22"/>
                      <a:pt x="15" y="23"/>
                      <a:pt x="20" y="28"/>
                    </a:cubicBezTo>
                    <a:cubicBezTo>
                      <a:pt x="26" y="32"/>
                      <a:pt x="47" y="62"/>
                      <a:pt x="63" y="6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8" name="Freeform 636">
                <a:extLst>
                  <a:ext uri="{FF2B5EF4-FFF2-40B4-BE49-F238E27FC236}">
                    <a16:creationId xmlns:a16="http://schemas.microsoft.com/office/drawing/2014/main" id="{99C7219B-C132-4811-8FAE-E0353917C6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4" y="3339"/>
                <a:ext cx="95" cy="165"/>
              </a:xfrm>
              <a:custGeom>
                <a:avLst/>
                <a:gdLst>
                  <a:gd name="T0" fmla="*/ 0 w 38"/>
                  <a:gd name="T1" fmla="*/ 0 h 62"/>
                  <a:gd name="T2" fmla="*/ 63 w 38"/>
                  <a:gd name="T3" fmla="*/ 282 h 62"/>
                  <a:gd name="T4" fmla="*/ 125 w 38"/>
                  <a:gd name="T5" fmla="*/ 546 h 62"/>
                  <a:gd name="T6" fmla="*/ 250 w 38"/>
                  <a:gd name="T7" fmla="*/ 1168 h 62"/>
                  <a:gd name="T8" fmla="*/ 208 w 38"/>
                  <a:gd name="T9" fmla="*/ 695 h 62"/>
                  <a:gd name="T10" fmla="*/ 300 w 38"/>
                  <a:gd name="T11" fmla="*/ 362 h 62"/>
                  <a:gd name="T12" fmla="*/ 595 w 38"/>
                  <a:gd name="T13" fmla="*/ 849 h 62"/>
                  <a:gd name="T14" fmla="*/ 563 w 38"/>
                  <a:gd name="T15" fmla="*/ 474 h 62"/>
                  <a:gd name="T16" fmla="*/ 520 w 38"/>
                  <a:gd name="T17" fmla="*/ 114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62">
                    <a:moveTo>
                      <a:pt x="0" y="0"/>
                    </a:moveTo>
                    <a:cubicBezTo>
                      <a:pt x="2" y="5"/>
                      <a:pt x="2" y="10"/>
                      <a:pt x="4" y="15"/>
                    </a:cubicBezTo>
                    <a:cubicBezTo>
                      <a:pt x="5" y="20"/>
                      <a:pt x="6" y="24"/>
                      <a:pt x="8" y="29"/>
                    </a:cubicBezTo>
                    <a:cubicBezTo>
                      <a:pt x="10" y="40"/>
                      <a:pt x="16" y="51"/>
                      <a:pt x="16" y="62"/>
                    </a:cubicBezTo>
                    <a:cubicBezTo>
                      <a:pt x="13" y="54"/>
                      <a:pt x="12" y="44"/>
                      <a:pt x="13" y="37"/>
                    </a:cubicBezTo>
                    <a:cubicBezTo>
                      <a:pt x="13" y="32"/>
                      <a:pt x="12" y="21"/>
                      <a:pt x="19" y="19"/>
                    </a:cubicBezTo>
                    <a:cubicBezTo>
                      <a:pt x="30" y="17"/>
                      <a:pt x="35" y="39"/>
                      <a:pt x="38" y="45"/>
                    </a:cubicBezTo>
                    <a:cubicBezTo>
                      <a:pt x="37" y="38"/>
                      <a:pt x="36" y="32"/>
                      <a:pt x="36" y="25"/>
                    </a:cubicBezTo>
                    <a:cubicBezTo>
                      <a:pt x="36" y="19"/>
                      <a:pt x="33" y="12"/>
                      <a:pt x="33" y="6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09" name="Freeform 637">
                <a:extLst>
                  <a:ext uri="{FF2B5EF4-FFF2-40B4-BE49-F238E27FC236}">
                    <a16:creationId xmlns:a16="http://schemas.microsoft.com/office/drawing/2014/main" id="{D7C5F979-7214-4CDC-8899-769C895B0F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4" y="3315"/>
                <a:ext cx="72" cy="61"/>
              </a:xfrm>
              <a:custGeom>
                <a:avLst/>
                <a:gdLst>
                  <a:gd name="T0" fmla="*/ 320 w 29"/>
                  <a:gd name="T1" fmla="*/ 111 h 23"/>
                  <a:gd name="T2" fmla="*/ 12 w 29"/>
                  <a:gd name="T3" fmla="*/ 149 h 23"/>
                  <a:gd name="T4" fmla="*/ 370 w 29"/>
                  <a:gd name="T5" fmla="*/ 20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3">
                    <a:moveTo>
                      <a:pt x="21" y="6"/>
                    </a:moveTo>
                    <a:cubicBezTo>
                      <a:pt x="16" y="1"/>
                      <a:pt x="1" y="0"/>
                      <a:pt x="1" y="8"/>
                    </a:cubicBezTo>
                    <a:cubicBezTo>
                      <a:pt x="0" y="19"/>
                      <a:pt x="29" y="23"/>
                      <a:pt x="24" y="1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0" name="Freeform 638">
                <a:extLst>
                  <a:ext uri="{FF2B5EF4-FFF2-40B4-BE49-F238E27FC236}">
                    <a16:creationId xmlns:a16="http://schemas.microsoft.com/office/drawing/2014/main" id="{8081035F-0A4B-4869-94FC-30A715466B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1" y="3395"/>
                <a:ext cx="50" cy="106"/>
              </a:xfrm>
              <a:custGeom>
                <a:avLst/>
                <a:gdLst>
                  <a:gd name="T0" fmla="*/ 0 w 20"/>
                  <a:gd name="T1" fmla="*/ 56 h 40"/>
                  <a:gd name="T2" fmla="*/ 33 w 20"/>
                  <a:gd name="T3" fmla="*/ 352 h 40"/>
                  <a:gd name="T4" fmla="*/ 83 w 20"/>
                  <a:gd name="T5" fmla="*/ 745 h 40"/>
                  <a:gd name="T6" fmla="*/ 158 w 20"/>
                  <a:gd name="T7" fmla="*/ 612 h 40"/>
                  <a:gd name="T8" fmla="*/ 270 w 20"/>
                  <a:gd name="T9" fmla="*/ 723 h 40"/>
                  <a:gd name="T10" fmla="*/ 250 w 20"/>
                  <a:gd name="T11" fmla="*/ 451 h 40"/>
                  <a:gd name="T12" fmla="*/ 125 w 20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0">
                    <a:moveTo>
                      <a:pt x="0" y="3"/>
                    </a:moveTo>
                    <a:cubicBezTo>
                      <a:pt x="0" y="9"/>
                      <a:pt x="1" y="14"/>
                      <a:pt x="2" y="19"/>
                    </a:cubicBezTo>
                    <a:cubicBezTo>
                      <a:pt x="3" y="26"/>
                      <a:pt x="4" y="33"/>
                      <a:pt x="5" y="40"/>
                    </a:cubicBezTo>
                    <a:cubicBezTo>
                      <a:pt x="6" y="37"/>
                      <a:pt x="6" y="34"/>
                      <a:pt x="10" y="33"/>
                    </a:cubicBezTo>
                    <a:cubicBezTo>
                      <a:pt x="14" y="32"/>
                      <a:pt x="15" y="36"/>
                      <a:pt x="17" y="39"/>
                    </a:cubicBezTo>
                    <a:cubicBezTo>
                      <a:pt x="20" y="36"/>
                      <a:pt x="17" y="28"/>
                      <a:pt x="16" y="24"/>
                    </a:cubicBezTo>
                    <a:cubicBezTo>
                      <a:pt x="13" y="17"/>
                      <a:pt x="12" y="8"/>
                      <a:pt x="8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1" name="Freeform 639">
                <a:extLst>
                  <a:ext uri="{FF2B5EF4-FFF2-40B4-BE49-F238E27FC236}">
                    <a16:creationId xmlns:a16="http://schemas.microsoft.com/office/drawing/2014/main" id="{11EB5D49-1287-4D69-BFFF-5EECB1F0E1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9" y="3349"/>
                <a:ext cx="50" cy="72"/>
              </a:xfrm>
              <a:custGeom>
                <a:avLst/>
                <a:gdLst>
                  <a:gd name="T0" fmla="*/ 83 w 20"/>
                  <a:gd name="T1" fmla="*/ 512 h 27"/>
                  <a:gd name="T2" fmla="*/ 313 w 20"/>
                  <a:gd name="T3" fmla="*/ 491 h 27"/>
                  <a:gd name="T4" fmla="*/ 208 w 20"/>
                  <a:gd name="T5" fmla="*/ 136 h 27"/>
                  <a:gd name="T6" fmla="*/ 125 w 20"/>
                  <a:gd name="T7" fmla="*/ 0 h 27"/>
                  <a:gd name="T8" fmla="*/ 20 w 20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7">
                    <a:moveTo>
                      <a:pt x="5" y="27"/>
                    </a:moveTo>
                    <a:cubicBezTo>
                      <a:pt x="0" y="16"/>
                      <a:pt x="17" y="19"/>
                      <a:pt x="20" y="26"/>
                    </a:cubicBezTo>
                    <a:cubicBezTo>
                      <a:pt x="19" y="20"/>
                      <a:pt x="16" y="13"/>
                      <a:pt x="13" y="7"/>
                    </a:cubicBezTo>
                    <a:cubicBezTo>
                      <a:pt x="13" y="5"/>
                      <a:pt x="10" y="1"/>
                      <a:pt x="8" y="0"/>
                    </a:cubicBezTo>
                    <a:cubicBezTo>
                      <a:pt x="3" y="0"/>
                      <a:pt x="2" y="8"/>
                      <a:pt x="1" y="1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2" name="Freeform 640">
                <a:extLst>
                  <a:ext uri="{FF2B5EF4-FFF2-40B4-BE49-F238E27FC236}">
                    <a16:creationId xmlns:a16="http://schemas.microsoft.com/office/drawing/2014/main" id="{7BB00BC9-5DA5-4DDA-B13B-9C8C47F7BE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61" y="3323"/>
                <a:ext cx="48" cy="85"/>
              </a:xfrm>
              <a:custGeom>
                <a:avLst/>
                <a:gdLst>
                  <a:gd name="T0" fmla="*/ 0 w 19"/>
                  <a:gd name="T1" fmla="*/ 282 h 32"/>
                  <a:gd name="T2" fmla="*/ 306 w 19"/>
                  <a:gd name="T3" fmla="*/ 600 h 32"/>
                  <a:gd name="T4" fmla="*/ 255 w 19"/>
                  <a:gd name="T5" fmla="*/ 396 h 32"/>
                  <a:gd name="T6" fmla="*/ 210 w 19"/>
                  <a:gd name="T7" fmla="*/ 226 h 32"/>
                  <a:gd name="T8" fmla="*/ 159 w 19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2">
                    <a:moveTo>
                      <a:pt x="0" y="15"/>
                    </a:moveTo>
                    <a:cubicBezTo>
                      <a:pt x="12" y="9"/>
                      <a:pt x="15" y="26"/>
                      <a:pt x="19" y="32"/>
                    </a:cubicBezTo>
                    <a:cubicBezTo>
                      <a:pt x="17" y="28"/>
                      <a:pt x="17" y="24"/>
                      <a:pt x="16" y="21"/>
                    </a:cubicBezTo>
                    <a:cubicBezTo>
                      <a:pt x="14" y="17"/>
                      <a:pt x="13" y="15"/>
                      <a:pt x="13" y="12"/>
                    </a:cubicBezTo>
                    <a:cubicBezTo>
                      <a:pt x="13" y="8"/>
                      <a:pt x="12" y="4"/>
                      <a:pt x="1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3" name="Freeform 641">
                <a:extLst>
                  <a:ext uri="{FF2B5EF4-FFF2-40B4-BE49-F238E27FC236}">
                    <a16:creationId xmlns:a16="http://schemas.microsoft.com/office/drawing/2014/main" id="{A0D78792-C612-43A4-8885-22AD491990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81" y="3371"/>
                <a:ext cx="35" cy="96"/>
              </a:xfrm>
              <a:custGeom>
                <a:avLst/>
                <a:gdLst>
                  <a:gd name="T0" fmla="*/ 0 w 14"/>
                  <a:gd name="T1" fmla="*/ 0 h 36"/>
                  <a:gd name="T2" fmla="*/ 113 w 14"/>
                  <a:gd name="T3" fmla="*/ 341 h 36"/>
                  <a:gd name="T4" fmla="*/ 220 w 14"/>
                  <a:gd name="T5" fmla="*/ 683 h 36"/>
                  <a:gd name="T6" fmla="*/ 175 w 14"/>
                  <a:gd name="T7" fmla="*/ 93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6">
                    <a:moveTo>
                      <a:pt x="0" y="0"/>
                    </a:moveTo>
                    <a:cubicBezTo>
                      <a:pt x="3" y="5"/>
                      <a:pt x="6" y="13"/>
                      <a:pt x="7" y="18"/>
                    </a:cubicBezTo>
                    <a:cubicBezTo>
                      <a:pt x="9" y="22"/>
                      <a:pt x="13" y="31"/>
                      <a:pt x="14" y="36"/>
                    </a:cubicBezTo>
                    <a:cubicBezTo>
                      <a:pt x="14" y="27"/>
                      <a:pt x="11" y="14"/>
                      <a:pt x="11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4" name="Freeform 642">
                <a:extLst>
                  <a:ext uri="{FF2B5EF4-FFF2-40B4-BE49-F238E27FC236}">
                    <a16:creationId xmlns:a16="http://schemas.microsoft.com/office/drawing/2014/main" id="{CE7B5036-388D-4A06-8FCE-7217718E29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6" y="3691"/>
                <a:ext cx="70" cy="98"/>
              </a:xfrm>
              <a:custGeom>
                <a:avLst/>
                <a:gdLst>
                  <a:gd name="T0" fmla="*/ 20 w 28"/>
                  <a:gd name="T1" fmla="*/ 667 h 37"/>
                  <a:gd name="T2" fmla="*/ 20 w 28"/>
                  <a:gd name="T3" fmla="*/ 238 h 37"/>
                  <a:gd name="T4" fmla="*/ 175 w 28"/>
                  <a:gd name="T5" fmla="*/ 0 h 37"/>
                  <a:gd name="T6" fmla="*/ 408 w 28"/>
                  <a:gd name="T7" fmla="*/ 689 h 37"/>
                  <a:gd name="T8" fmla="*/ 175 w 28"/>
                  <a:gd name="T9" fmla="*/ 315 h 37"/>
                  <a:gd name="T10" fmla="*/ 83 w 28"/>
                  <a:gd name="T11" fmla="*/ 506 h 37"/>
                  <a:gd name="T12" fmla="*/ 20 w 28"/>
                  <a:gd name="T13" fmla="*/ 667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7">
                    <a:moveTo>
                      <a:pt x="1" y="36"/>
                    </a:moveTo>
                    <a:cubicBezTo>
                      <a:pt x="2" y="29"/>
                      <a:pt x="0" y="21"/>
                      <a:pt x="1" y="13"/>
                    </a:cubicBezTo>
                    <a:cubicBezTo>
                      <a:pt x="2" y="9"/>
                      <a:pt x="5" y="0"/>
                      <a:pt x="11" y="0"/>
                    </a:cubicBezTo>
                    <a:cubicBezTo>
                      <a:pt x="28" y="1"/>
                      <a:pt x="23" y="28"/>
                      <a:pt x="26" y="37"/>
                    </a:cubicBezTo>
                    <a:cubicBezTo>
                      <a:pt x="25" y="32"/>
                      <a:pt x="20" y="9"/>
                      <a:pt x="11" y="17"/>
                    </a:cubicBezTo>
                    <a:cubicBezTo>
                      <a:pt x="8" y="19"/>
                      <a:pt x="6" y="24"/>
                      <a:pt x="5" y="27"/>
                    </a:cubicBezTo>
                    <a:cubicBezTo>
                      <a:pt x="4" y="31"/>
                      <a:pt x="2" y="33"/>
                      <a:pt x="1" y="36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5" name="Freeform 643">
                <a:extLst>
                  <a:ext uri="{FF2B5EF4-FFF2-40B4-BE49-F238E27FC236}">
                    <a16:creationId xmlns:a16="http://schemas.microsoft.com/office/drawing/2014/main" id="{5E444DFF-D771-468A-B6F4-1CBF8BC817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1" y="3976"/>
                <a:ext cx="50" cy="93"/>
              </a:xfrm>
              <a:custGeom>
                <a:avLst/>
                <a:gdLst>
                  <a:gd name="T0" fmla="*/ 0 w 20"/>
                  <a:gd name="T1" fmla="*/ 465 h 35"/>
                  <a:gd name="T2" fmla="*/ 208 w 20"/>
                  <a:gd name="T3" fmla="*/ 170 h 35"/>
                  <a:gd name="T4" fmla="*/ 188 w 20"/>
                  <a:gd name="T5" fmla="*/ 656 h 35"/>
                  <a:gd name="T6" fmla="*/ 145 w 20"/>
                  <a:gd name="T7" fmla="*/ 303 h 35"/>
                  <a:gd name="T8" fmla="*/ 20 w 20"/>
                  <a:gd name="T9" fmla="*/ 43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5">
                    <a:moveTo>
                      <a:pt x="0" y="25"/>
                    </a:moveTo>
                    <a:cubicBezTo>
                      <a:pt x="2" y="22"/>
                      <a:pt x="5" y="0"/>
                      <a:pt x="13" y="9"/>
                    </a:cubicBezTo>
                    <a:cubicBezTo>
                      <a:pt x="20" y="17"/>
                      <a:pt x="12" y="26"/>
                      <a:pt x="12" y="35"/>
                    </a:cubicBezTo>
                    <a:cubicBezTo>
                      <a:pt x="12" y="28"/>
                      <a:pt x="12" y="18"/>
                      <a:pt x="9" y="16"/>
                    </a:cubicBezTo>
                    <a:cubicBezTo>
                      <a:pt x="4" y="15"/>
                      <a:pt x="2" y="20"/>
                      <a:pt x="1" y="23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6" name="Freeform 644">
                <a:extLst>
                  <a:ext uri="{FF2B5EF4-FFF2-40B4-BE49-F238E27FC236}">
                    <a16:creationId xmlns:a16="http://schemas.microsoft.com/office/drawing/2014/main" id="{C5DF69AA-1CA7-4504-A692-6ABF541187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1" y="4005"/>
                <a:ext cx="33" cy="51"/>
              </a:xfrm>
              <a:custGeom>
                <a:avLst/>
                <a:gdLst>
                  <a:gd name="T0" fmla="*/ 51 w 13"/>
                  <a:gd name="T1" fmla="*/ 368 h 19"/>
                  <a:gd name="T2" fmla="*/ 117 w 13"/>
                  <a:gd name="T3" fmla="*/ 21 h 19"/>
                  <a:gd name="T4" fmla="*/ 213 w 13"/>
                  <a:gd name="T5" fmla="*/ 346 h 19"/>
                  <a:gd name="T6" fmla="*/ 129 w 13"/>
                  <a:gd name="T7" fmla="*/ 150 h 19"/>
                  <a:gd name="T8" fmla="*/ 33 w 13"/>
                  <a:gd name="T9" fmla="*/ 28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3" y="19"/>
                    </a:moveTo>
                    <a:cubicBezTo>
                      <a:pt x="1" y="16"/>
                      <a:pt x="0" y="1"/>
                      <a:pt x="7" y="1"/>
                    </a:cubicBezTo>
                    <a:cubicBezTo>
                      <a:pt x="13" y="0"/>
                      <a:pt x="13" y="14"/>
                      <a:pt x="13" y="18"/>
                    </a:cubicBezTo>
                    <a:cubicBezTo>
                      <a:pt x="12" y="15"/>
                      <a:pt x="11" y="8"/>
                      <a:pt x="8" y="8"/>
                    </a:cubicBezTo>
                    <a:cubicBezTo>
                      <a:pt x="4" y="6"/>
                      <a:pt x="2" y="12"/>
                      <a:pt x="2" y="15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7" name="Freeform 645">
                <a:extLst>
                  <a:ext uri="{FF2B5EF4-FFF2-40B4-BE49-F238E27FC236}">
                    <a16:creationId xmlns:a16="http://schemas.microsoft.com/office/drawing/2014/main" id="{6B02EF65-7EAF-4E90-A14E-82504E4A38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09" y="3843"/>
                <a:ext cx="130" cy="125"/>
              </a:xfrm>
              <a:custGeom>
                <a:avLst/>
                <a:gdLst>
                  <a:gd name="T0" fmla="*/ 720 w 52"/>
                  <a:gd name="T1" fmla="*/ 489 h 47"/>
                  <a:gd name="T2" fmla="*/ 238 w 52"/>
                  <a:gd name="T3" fmla="*/ 56 h 47"/>
                  <a:gd name="T4" fmla="*/ 20 w 52"/>
                  <a:gd name="T5" fmla="*/ 56 h 47"/>
                  <a:gd name="T6" fmla="*/ 363 w 52"/>
                  <a:gd name="T7" fmla="*/ 545 h 47"/>
                  <a:gd name="T8" fmla="*/ 813 w 52"/>
                  <a:gd name="T9" fmla="*/ 883 h 47"/>
                  <a:gd name="T10" fmla="*/ 300 w 52"/>
                  <a:gd name="T11" fmla="*/ 303 h 47"/>
                  <a:gd name="T12" fmla="*/ 720 w 52"/>
                  <a:gd name="T13" fmla="*/ 489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7">
                    <a:moveTo>
                      <a:pt x="46" y="26"/>
                    </a:moveTo>
                    <a:cubicBezTo>
                      <a:pt x="33" y="18"/>
                      <a:pt x="21" y="6"/>
                      <a:pt x="15" y="3"/>
                    </a:cubicBezTo>
                    <a:cubicBezTo>
                      <a:pt x="9" y="0"/>
                      <a:pt x="3" y="1"/>
                      <a:pt x="1" y="3"/>
                    </a:cubicBezTo>
                    <a:cubicBezTo>
                      <a:pt x="0" y="6"/>
                      <a:pt x="2" y="16"/>
                      <a:pt x="23" y="29"/>
                    </a:cubicBezTo>
                    <a:cubicBezTo>
                      <a:pt x="45" y="43"/>
                      <a:pt x="52" y="47"/>
                      <a:pt x="52" y="47"/>
                    </a:cubicBezTo>
                    <a:cubicBezTo>
                      <a:pt x="44" y="40"/>
                      <a:pt x="16" y="18"/>
                      <a:pt x="19" y="16"/>
                    </a:cubicBezTo>
                    <a:cubicBezTo>
                      <a:pt x="23" y="14"/>
                      <a:pt x="42" y="25"/>
                      <a:pt x="46" y="2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8" name="Freeform 646">
                <a:extLst>
                  <a:ext uri="{FF2B5EF4-FFF2-40B4-BE49-F238E27FC236}">
                    <a16:creationId xmlns:a16="http://schemas.microsoft.com/office/drawing/2014/main" id="{C6DDCF5C-1C21-41E0-91CF-985B8F4110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54" y="3339"/>
                <a:ext cx="55" cy="128"/>
              </a:xfrm>
              <a:custGeom>
                <a:avLst/>
                <a:gdLst>
                  <a:gd name="T0" fmla="*/ 125 w 22"/>
                  <a:gd name="T1" fmla="*/ 115 h 48"/>
                  <a:gd name="T2" fmla="*/ 175 w 22"/>
                  <a:gd name="T3" fmla="*/ 491 h 48"/>
                  <a:gd name="T4" fmla="*/ 333 w 22"/>
                  <a:gd name="T5" fmla="*/ 909 h 48"/>
                  <a:gd name="T6" fmla="*/ 270 w 22"/>
                  <a:gd name="T7" fmla="*/ 627 h 48"/>
                  <a:gd name="T8" fmla="*/ 345 w 22"/>
                  <a:gd name="T9" fmla="*/ 739 h 48"/>
                  <a:gd name="T10" fmla="*/ 50 w 22"/>
                  <a:gd name="T11" fmla="*/ 77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8">
                    <a:moveTo>
                      <a:pt x="8" y="6"/>
                    </a:moveTo>
                    <a:cubicBezTo>
                      <a:pt x="0" y="3"/>
                      <a:pt x="10" y="22"/>
                      <a:pt x="11" y="26"/>
                    </a:cubicBezTo>
                    <a:cubicBezTo>
                      <a:pt x="14" y="33"/>
                      <a:pt x="17" y="41"/>
                      <a:pt x="21" y="48"/>
                    </a:cubicBezTo>
                    <a:cubicBezTo>
                      <a:pt x="20" y="43"/>
                      <a:pt x="17" y="38"/>
                      <a:pt x="17" y="33"/>
                    </a:cubicBezTo>
                    <a:cubicBezTo>
                      <a:pt x="21" y="33"/>
                      <a:pt x="21" y="37"/>
                      <a:pt x="22" y="39"/>
                    </a:cubicBezTo>
                    <a:cubicBezTo>
                      <a:pt x="21" y="33"/>
                      <a:pt x="16" y="0"/>
                      <a:pt x="3" y="4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19" name="Freeform 647">
                <a:extLst>
                  <a:ext uri="{FF2B5EF4-FFF2-40B4-BE49-F238E27FC236}">
                    <a16:creationId xmlns:a16="http://schemas.microsoft.com/office/drawing/2014/main" id="{98E14E07-BF58-432E-8CB5-B96CF85B48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31" y="3339"/>
                <a:ext cx="88" cy="149"/>
              </a:xfrm>
              <a:custGeom>
                <a:avLst/>
                <a:gdLst>
                  <a:gd name="T0" fmla="*/ 304 w 35"/>
                  <a:gd name="T1" fmla="*/ 0 h 56"/>
                  <a:gd name="T2" fmla="*/ 463 w 35"/>
                  <a:gd name="T3" fmla="*/ 1054 h 56"/>
                  <a:gd name="T4" fmla="*/ 209 w 35"/>
                  <a:gd name="T5" fmla="*/ 474 h 56"/>
                  <a:gd name="T6" fmla="*/ 83 w 35"/>
                  <a:gd name="T7" fmla="*/ 247 h 56"/>
                  <a:gd name="T8" fmla="*/ 126 w 35"/>
                  <a:gd name="T9" fmla="*/ 35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6">
                    <a:moveTo>
                      <a:pt x="19" y="0"/>
                    </a:moveTo>
                    <a:cubicBezTo>
                      <a:pt x="0" y="10"/>
                      <a:pt x="35" y="42"/>
                      <a:pt x="29" y="56"/>
                    </a:cubicBezTo>
                    <a:cubicBezTo>
                      <a:pt x="26" y="48"/>
                      <a:pt x="17" y="32"/>
                      <a:pt x="13" y="25"/>
                    </a:cubicBezTo>
                    <a:cubicBezTo>
                      <a:pt x="10" y="21"/>
                      <a:pt x="6" y="16"/>
                      <a:pt x="5" y="13"/>
                    </a:cubicBezTo>
                    <a:cubicBezTo>
                      <a:pt x="3" y="9"/>
                      <a:pt x="8" y="7"/>
                      <a:pt x="8" y="2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0" name="Freeform 648">
                <a:extLst>
                  <a:ext uri="{FF2B5EF4-FFF2-40B4-BE49-F238E27FC236}">
                    <a16:creationId xmlns:a16="http://schemas.microsoft.com/office/drawing/2014/main" id="{CE5599C7-6D0B-41B8-A253-9AE2FA5A92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69" y="3349"/>
                <a:ext cx="122" cy="147"/>
              </a:xfrm>
              <a:custGeom>
                <a:avLst/>
                <a:gdLst>
                  <a:gd name="T0" fmla="*/ 261 w 49"/>
                  <a:gd name="T1" fmla="*/ 94 h 55"/>
                  <a:gd name="T2" fmla="*/ 540 w 49"/>
                  <a:gd name="T3" fmla="*/ 1050 h 55"/>
                  <a:gd name="T4" fmla="*/ 495 w 49"/>
                  <a:gd name="T5" fmla="*/ 799 h 55"/>
                  <a:gd name="T6" fmla="*/ 383 w 49"/>
                  <a:gd name="T7" fmla="*/ 535 h 55"/>
                  <a:gd name="T8" fmla="*/ 279 w 49"/>
                  <a:gd name="T9" fmla="*/ 307 h 55"/>
                  <a:gd name="T10" fmla="*/ 0 w 49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55">
                    <a:moveTo>
                      <a:pt x="17" y="5"/>
                    </a:moveTo>
                    <a:cubicBezTo>
                      <a:pt x="22" y="21"/>
                      <a:pt x="49" y="51"/>
                      <a:pt x="35" y="55"/>
                    </a:cubicBezTo>
                    <a:cubicBezTo>
                      <a:pt x="34" y="50"/>
                      <a:pt x="34" y="47"/>
                      <a:pt x="32" y="42"/>
                    </a:cubicBezTo>
                    <a:cubicBezTo>
                      <a:pt x="30" y="38"/>
                      <a:pt x="28" y="33"/>
                      <a:pt x="25" y="28"/>
                    </a:cubicBezTo>
                    <a:cubicBezTo>
                      <a:pt x="23" y="24"/>
                      <a:pt x="21" y="20"/>
                      <a:pt x="18" y="16"/>
                    </a:cubicBezTo>
                    <a:cubicBezTo>
                      <a:pt x="15" y="10"/>
                      <a:pt x="6" y="3"/>
                      <a:pt x="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1" name="Freeform 649">
                <a:extLst>
                  <a:ext uri="{FF2B5EF4-FFF2-40B4-BE49-F238E27FC236}">
                    <a16:creationId xmlns:a16="http://schemas.microsoft.com/office/drawing/2014/main" id="{69FEE8CE-65F6-4655-913D-3083643CF7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16" y="3365"/>
                <a:ext cx="48" cy="70"/>
              </a:xfrm>
              <a:custGeom>
                <a:avLst/>
                <a:gdLst>
                  <a:gd name="T0" fmla="*/ 306 w 19"/>
                  <a:gd name="T1" fmla="*/ 412 h 26"/>
                  <a:gd name="T2" fmla="*/ 210 w 19"/>
                  <a:gd name="T3" fmla="*/ 506 h 26"/>
                  <a:gd name="T4" fmla="*/ 147 w 19"/>
                  <a:gd name="T5" fmla="*/ 369 h 26"/>
                  <a:gd name="T6" fmla="*/ 83 w 19"/>
                  <a:gd name="T7" fmla="*/ 218 h 26"/>
                  <a:gd name="T8" fmla="*/ 20 w 19"/>
                  <a:gd name="T9" fmla="*/ 59 h 26"/>
                  <a:gd name="T10" fmla="*/ 255 w 19"/>
                  <a:gd name="T11" fmla="*/ 17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6">
                    <a:moveTo>
                      <a:pt x="19" y="21"/>
                    </a:moveTo>
                    <a:cubicBezTo>
                      <a:pt x="14" y="17"/>
                      <a:pt x="11" y="22"/>
                      <a:pt x="13" y="26"/>
                    </a:cubicBezTo>
                    <a:cubicBezTo>
                      <a:pt x="11" y="24"/>
                      <a:pt x="10" y="21"/>
                      <a:pt x="9" y="19"/>
                    </a:cubicBezTo>
                    <a:cubicBezTo>
                      <a:pt x="8" y="16"/>
                      <a:pt x="6" y="13"/>
                      <a:pt x="5" y="11"/>
                    </a:cubicBezTo>
                    <a:cubicBezTo>
                      <a:pt x="3" y="9"/>
                      <a:pt x="0" y="5"/>
                      <a:pt x="1" y="3"/>
                    </a:cubicBezTo>
                    <a:cubicBezTo>
                      <a:pt x="1" y="0"/>
                      <a:pt x="13" y="7"/>
                      <a:pt x="16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2" name="Freeform 650">
                <a:extLst>
                  <a:ext uri="{FF2B5EF4-FFF2-40B4-BE49-F238E27FC236}">
                    <a16:creationId xmlns:a16="http://schemas.microsoft.com/office/drawing/2014/main" id="{7944A17F-5AAE-48DA-AC92-BF345A22A2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34" y="3368"/>
                <a:ext cx="27" cy="37"/>
              </a:xfrm>
              <a:custGeom>
                <a:avLst/>
                <a:gdLst>
                  <a:gd name="T0" fmla="*/ 162 w 11"/>
                  <a:gd name="T1" fmla="*/ 225 h 14"/>
                  <a:gd name="T2" fmla="*/ 61 w 11"/>
                  <a:gd name="T3" fmla="*/ 259 h 14"/>
                  <a:gd name="T4" fmla="*/ 42 w 11"/>
                  <a:gd name="T5" fmla="*/ 56 h 14"/>
                  <a:gd name="T6" fmla="*/ 133 w 11"/>
                  <a:gd name="T7" fmla="*/ 18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11" y="12"/>
                    </a:moveTo>
                    <a:cubicBezTo>
                      <a:pt x="8" y="8"/>
                      <a:pt x="3" y="10"/>
                      <a:pt x="4" y="14"/>
                    </a:cubicBezTo>
                    <a:cubicBezTo>
                      <a:pt x="2" y="11"/>
                      <a:pt x="0" y="5"/>
                      <a:pt x="3" y="3"/>
                    </a:cubicBezTo>
                    <a:cubicBezTo>
                      <a:pt x="7" y="0"/>
                      <a:pt x="9" y="7"/>
                      <a:pt x="9" y="1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3" name="Freeform 651">
                <a:extLst>
                  <a:ext uri="{FF2B5EF4-FFF2-40B4-BE49-F238E27FC236}">
                    <a16:creationId xmlns:a16="http://schemas.microsoft.com/office/drawing/2014/main" id="{CB79CD02-C000-4EE0-946C-CEBB910C88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04" y="3309"/>
                <a:ext cx="62" cy="238"/>
              </a:xfrm>
              <a:custGeom>
                <a:avLst/>
                <a:gdLst>
                  <a:gd name="T0" fmla="*/ 124 w 25"/>
                  <a:gd name="T1" fmla="*/ 1701 h 89"/>
                  <a:gd name="T2" fmla="*/ 12 w 25"/>
                  <a:gd name="T3" fmla="*/ 364 h 89"/>
                  <a:gd name="T4" fmla="*/ 154 w 25"/>
                  <a:gd name="T5" fmla="*/ 308 h 89"/>
                  <a:gd name="T6" fmla="*/ 382 w 25"/>
                  <a:gd name="T7" fmla="*/ 1415 h 89"/>
                  <a:gd name="T8" fmla="*/ 136 w 25"/>
                  <a:gd name="T9" fmla="*/ 786 h 89"/>
                  <a:gd name="T10" fmla="*/ 124 w 25"/>
                  <a:gd name="T11" fmla="*/ 1701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89">
                    <a:moveTo>
                      <a:pt x="8" y="89"/>
                    </a:moveTo>
                    <a:cubicBezTo>
                      <a:pt x="5" y="73"/>
                      <a:pt x="1" y="28"/>
                      <a:pt x="1" y="19"/>
                    </a:cubicBezTo>
                    <a:cubicBezTo>
                      <a:pt x="0" y="10"/>
                      <a:pt x="4" y="0"/>
                      <a:pt x="10" y="16"/>
                    </a:cubicBezTo>
                    <a:cubicBezTo>
                      <a:pt x="15" y="31"/>
                      <a:pt x="24" y="71"/>
                      <a:pt x="25" y="74"/>
                    </a:cubicBezTo>
                    <a:cubicBezTo>
                      <a:pt x="23" y="69"/>
                      <a:pt x="13" y="39"/>
                      <a:pt x="9" y="41"/>
                    </a:cubicBezTo>
                    <a:cubicBezTo>
                      <a:pt x="6" y="43"/>
                      <a:pt x="9" y="86"/>
                      <a:pt x="8" y="89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4" name="Freeform 652">
                <a:extLst>
                  <a:ext uri="{FF2B5EF4-FFF2-40B4-BE49-F238E27FC236}">
                    <a16:creationId xmlns:a16="http://schemas.microsoft.com/office/drawing/2014/main" id="{B57F7E45-D69D-4960-866B-FD59719B0B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01" y="3403"/>
                <a:ext cx="58" cy="128"/>
              </a:xfrm>
              <a:custGeom>
                <a:avLst/>
                <a:gdLst>
                  <a:gd name="T0" fmla="*/ 368 w 23"/>
                  <a:gd name="T1" fmla="*/ 307 h 48"/>
                  <a:gd name="T2" fmla="*/ 159 w 23"/>
                  <a:gd name="T3" fmla="*/ 0 h 48"/>
                  <a:gd name="T4" fmla="*/ 33 w 23"/>
                  <a:gd name="T5" fmla="*/ 491 h 48"/>
                  <a:gd name="T6" fmla="*/ 0 w 23"/>
                  <a:gd name="T7" fmla="*/ 909 h 48"/>
                  <a:gd name="T8" fmla="*/ 159 w 23"/>
                  <a:gd name="T9" fmla="*/ 307 h 48"/>
                  <a:gd name="T10" fmla="*/ 368 w 23"/>
                  <a:gd name="T11" fmla="*/ 307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8">
                    <a:moveTo>
                      <a:pt x="23" y="16"/>
                    </a:moveTo>
                    <a:cubicBezTo>
                      <a:pt x="22" y="10"/>
                      <a:pt x="17" y="0"/>
                      <a:pt x="10" y="0"/>
                    </a:cubicBezTo>
                    <a:cubicBezTo>
                      <a:pt x="4" y="1"/>
                      <a:pt x="1" y="12"/>
                      <a:pt x="2" y="26"/>
                    </a:cubicBezTo>
                    <a:cubicBezTo>
                      <a:pt x="2" y="40"/>
                      <a:pt x="0" y="48"/>
                      <a:pt x="0" y="48"/>
                    </a:cubicBezTo>
                    <a:cubicBezTo>
                      <a:pt x="4" y="35"/>
                      <a:pt x="9" y="23"/>
                      <a:pt x="10" y="16"/>
                    </a:cubicBezTo>
                    <a:cubicBezTo>
                      <a:pt x="11" y="8"/>
                      <a:pt x="20" y="7"/>
                      <a:pt x="23" y="1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5" name="Freeform 653">
                <a:extLst>
                  <a:ext uri="{FF2B5EF4-FFF2-40B4-BE49-F238E27FC236}">
                    <a16:creationId xmlns:a16="http://schemas.microsoft.com/office/drawing/2014/main" id="{BDD5E77E-5860-49B9-AAB6-D47C9D5663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89" y="3776"/>
                <a:ext cx="100" cy="216"/>
              </a:xfrm>
              <a:custGeom>
                <a:avLst/>
                <a:gdLst>
                  <a:gd name="T0" fmla="*/ 0 w 40"/>
                  <a:gd name="T1" fmla="*/ 0 h 81"/>
                  <a:gd name="T2" fmla="*/ 550 w 40"/>
                  <a:gd name="T3" fmla="*/ 1139 h 81"/>
                  <a:gd name="T4" fmla="*/ 425 w 40"/>
                  <a:gd name="T5" fmla="*/ 1443 h 81"/>
                  <a:gd name="T6" fmla="*/ 470 w 40"/>
                  <a:gd name="T7" fmla="*/ 989 h 81"/>
                  <a:gd name="T8" fmla="*/ 0 w 40"/>
                  <a:gd name="T9" fmla="*/ 0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81">
                    <a:moveTo>
                      <a:pt x="0" y="0"/>
                    </a:moveTo>
                    <a:cubicBezTo>
                      <a:pt x="14" y="9"/>
                      <a:pt x="40" y="40"/>
                      <a:pt x="35" y="60"/>
                    </a:cubicBezTo>
                    <a:cubicBezTo>
                      <a:pt x="30" y="81"/>
                      <a:pt x="27" y="76"/>
                      <a:pt x="27" y="76"/>
                    </a:cubicBezTo>
                    <a:cubicBezTo>
                      <a:pt x="35" y="68"/>
                      <a:pt x="30" y="65"/>
                      <a:pt x="30" y="52"/>
                    </a:cubicBezTo>
                    <a:cubicBezTo>
                      <a:pt x="30" y="39"/>
                      <a:pt x="23" y="16"/>
                      <a:pt x="0" y="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6" name="Freeform 654">
                <a:extLst>
                  <a:ext uri="{FF2B5EF4-FFF2-40B4-BE49-F238E27FC236}">
                    <a16:creationId xmlns:a16="http://schemas.microsoft.com/office/drawing/2014/main" id="{B6F34D26-28A9-4548-AE00-68672704EB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9" y="3941"/>
                <a:ext cx="65" cy="64"/>
              </a:xfrm>
              <a:custGeom>
                <a:avLst/>
                <a:gdLst>
                  <a:gd name="T0" fmla="*/ 20 w 26"/>
                  <a:gd name="T1" fmla="*/ 0 h 24"/>
                  <a:gd name="T2" fmla="*/ 333 w 26"/>
                  <a:gd name="T3" fmla="*/ 363 h 24"/>
                  <a:gd name="T4" fmla="*/ 0 w 26"/>
                  <a:gd name="T5" fmla="*/ 227 h 24"/>
                  <a:gd name="T6" fmla="*/ 188 w 26"/>
                  <a:gd name="T7" fmla="*/ 20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4">
                    <a:moveTo>
                      <a:pt x="1" y="0"/>
                    </a:moveTo>
                    <a:cubicBezTo>
                      <a:pt x="13" y="7"/>
                      <a:pt x="26" y="15"/>
                      <a:pt x="21" y="19"/>
                    </a:cubicBezTo>
                    <a:cubicBezTo>
                      <a:pt x="16" y="24"/>
                      <a:pt x="7" y="15"/>
                      <a:pt x="0" y="12"/>
                    </a:cubicBezTo>
                    <a:cubicBezTo>
                      <a:pt x="6" y="13"/>
                      <a:pt x="14" y="15"/>
                      <a:pt x="12" y="1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7" name="Freeform 655">
                <a:extLst>
                  <a:ext uri="{FF2B5EF4-FFF2-40B4-BE49-F238E27FC236}">
                    <a16:creationId xmlns:a16="http://schemas.microsoft.com/office/drawing/2014/main" id="{7426B6E8-611D-4DC6-96BE-49A1CD9C87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89" y="3301"/>
                <a:ext cx="85" cy="131"/>
              </a:xfrm>
              <a:custGeom>
                <a:avLst/>
                <a:gdLst>
                  <a:gd name="T0" fmla="*/ 0 w 34"/>
                  <a:gd name="T1" fmla="*/ 78 h 49"/>
                  <a:gd name="T2" fmla="*/ 533 w 34"/>
                  <a:gd name="T3" fmla="*/ 936 h 49"/>
                  <a:gd name="T4" fmla="*/ 0 w 34"/>
                  <a:gd name="T5" fmla="*/ 78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49">
                    <a:moveTo>
                      <a:pt x="0" y="4"/>
                    </a:moveTo>
                    <a:cubicBezTo>
                      <a:pt x="13" y="2"/>
                      <a:pt x="21" y="0"/>
                      <a:pt x="34" y="49"/>
                    </a:cubicBezTo>
                    <a:cubicBezTo>
                      <a:pt x="30" y="42"/>
                      <a:pt x="12" y="4"/>
                      <a:pt x="0" y="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8" name="Freeform 656">
                <a:extLst>
                  <a:ext uri="{FF2B5EF4-FFF2-40B4-BE49-F238E27FC236}">
                    <a16:creationId xmlns:a16="http://schemas.microsoft.com/office/drawing/2014/main" id="{3C5009B2-787F-47CC-AF7D-F7E72657EC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91" y="3421"/>
                <a:ext cx="33" cy="78"/>
              </a:xfrm>
              <a:custGeom>
                <a:avLst/>
                <a:gdLst>
                  <a:gd name="T0" fmla="*/ 20 w 13"/>
                  <a:gd name="T1" fmla="*/ 22 h 29"/>
                  <a:gd name="T2" fmla="*/ 0 w 13"/>
                  <a:gd name="T3" fmla="*/ 565 h 29"/>
                  <a:gd name="T4" fmla="*/ 160 w 13"/>
                  <a:gd name="T5" fmla="*/ 428 h 29"/>
                  <a:gd name="T6" fmla="*/ 51 w 13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9">
                    <a:moveTo>
                      <a:pt x="1" y="1"/>
                    </a:moveTo>
                    <a:cubicBezTo>
                      <a:pt x="6" y="7"/>
                      <a:pt x="13" y="28"/>
                      <a:pt x="0" y="29"/>
                    </a:cubicBezTo>
                    <a:cubicBezTo>
                      <a:pt x="5" y="27"/>
                      <a:pt x="9" y="28"/>
                      <a:pt x="10" y="22"/>
                    </a:cubicBezTo>
                    <a:cubicBezTo>
                      <a:pt x="10" y="15"/>
                      <a:pt x="5" y="6"/>
                      <a:pt x="3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29" name="Freeform 657">
                <a:extLst>
                  <a:ext uri="{FF2B5EF4-FFF2-40B4-BE49-F238E27FC236}">
                    <a16:creationId xmlns:a16="http://schemas.microsoft.com/office/drawing/2014/main" id="{714D80B5-C96B-4B67-A3A6-EAE4012C2B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36" y="3403"/>
                <a:ext cx="68" cy="101"/>
              </a:xfrm>
              <a:custGeom>
                <a:avLst/>
                <a:gdLst>
                  <a:gd name="T0" fmla="*/ 50 w 27"/>
                  <a:gd name="T1" fmla="*/ 136 h 38"/>
                  <a:gd name="T2" fmla="*/ 113 w 27"/>
                  <a:gd name="T3" fmla="*/ 691 h 38"/>
                  <a:gd name="T4" fmla="*/ 285 w 27"/>
                  <a:gd name="T5" fmla="*/ 226 h 38"/>
                  <a:gd name="T6" fmla="*/ 0 w 27"/>
                  <a:gd name="T7" fmla="*/ 56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8">
                    <a:moveTo>
                      <a:pt x="3" y="7"/>
                    </a:moveTo>
                    <a:cubicBezTo>
                      <a:pt x="6" y="13"/>
                      <a:pt x="21" y="38"/>
                      <a:pt x="7" y="37"/>
                    </a:cubicBezTo>
                    <a:cubicBezTo>
                      <a:pt x="27" y="36"/>
                      <a:pt x="8" y="14"/>
                      <a:pt x="18" y="12"/>
                    </a:cubicBezTo>
                    <a:cubicBezTo>
                      <a:pt x="18" y="5"/>
                      <a:pt x="6" y="0"/>
                      <a:pt x="0" y="3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0" name="Freeform 658">
                <a:extLst>
                  <a:ext uri="{FF2B5EF4-FFF2-40B4-BE49-F238E27FC236}">
                    <a16:creationId xmlns:a16="http://schemas.microsoft.com/office/drawing/2014/main" id="{5853C81D-FF53-4F36-9829-1FDD915613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14" y="3379"/>
                <a:ext cx="50" cy="186"/>
              </a:xfrm>
              <a:custGeom>
                <a:avLst/>
                <a:gdLst>
                  <a:gd name="T0" fmla="*/ 270 w 20"/>
                  <a:gd name="T1" fmla="*/ 0 h 70"/>
                  <a:gd name="T2" fmla="*/ 208 w 20"/>
                  <a:gd name="T3" fmla="*/ 792 h 70"/>
                  <a:gd name="T4" fmla="*/ 158 w 20"/>
                  <a:gd name="T5" fmla="*/ 1313 h 70"/>
                  <a:gd name="T6" fmla="*/ 20 w 20"/>
                  <a:gd name="T7" fmla="*/ 319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70">
                    <a:moveTo>
                      <a:pt x="17" y="0"/>
                    </a:moveTo>
                    <a:cubicBezTo>
                      <a:pt x="1" y="5"/>
                      <a:pt x="11" y="32"/>
                      <a:pt x="13" y="42"/>
                    </a:cubicBezTo>
                    <a:cubicBezTo>
                      <a:pt x="15" y="49"/>
                      <a:pt x="18" y="67"/>
                      <a:pt x="10" y="70"/>
                    </a:cubicBezTo>
                    <a:cubicBezTo>
                      <a:pt x="20" y="56"/>
                      <a:pt x="0" y="33"/>
                      <a:pt x="1" y="17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1" name="Freeform 659">
                <a:extLst>
                  <a:ext uri="{FF2B5EF4-FFF2-40B4-BE49-F238E27FC236}">
                    <a16:creationId xmlns:a16="http://schemas.microsoft.com/office/drawing/2014/main" id="{416C9D36-0082-4389-94A3-41FFF08650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14" y="3373"/>
                <a:ext cx="37" cy="46"/>
              </a:xfrm>
              <a:custGeom>
                <a:avLst/>
                <a:gdLst>
                  <a:gd name="T0" fmla="*/ 133 w 15"/>
                  <a:gd name="T1" fmla="*/ 0 h 17"/>
                  <a:gd name="T2" fmla="*/ 42 w 15"/>
                  <a:gd name="T3" fmla="*/ 336 h 17"/>
                  <a:gd name="T4" fmla="*/ 224 w 15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9" y="0"/>
                    </a:moveTo>
                    <a:cubicBezTo>
                      <a:pt x="6" y="3"/>
                      <a:pt x="0" y="13"/>
                      <a:pt x="3" y="17"/>
                    </a:cubicBezTo>
                    <a:cubicBezTo>
                      <a:pt x="7" y="15"/>
                      <a:pt x="14" y="5"/>
                      <a:pt x="15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2" name="Freeform 660">
                <a:extLst>
                  <a:ext uri="{FF2B5EF4-FFF2-40B4-BE49-F238E27FC236}">
                    <a16:creationId xmlns:a16="http://schemas.microsoft.com/office/drawing/2014/main" id="{588D9DB6-9EF0-4290-8EB1-15E5E1EEC1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4" y="3456"/>
                <a:ext cx="40" cy="72"/>
              </a:xfrm>
              <a:custGeom>
                <a:avLst/>
                <a:gdLst>
                  <a:gd name="T0" fmla="*/ 50 w 16"/>
                  <a:gd name="T1" fmla="*/ 136 h 27"/>
                  <a:gd name="T2" fmla="*/ 0 w 16"/>
                  <a:gd name="T3" fmla="*/ 512 h 27"/>
                  <a:gd name="T4" fmla="*/ 250 w 16"/>
                  <a:gd name="T5" fmla="*/ 136 h 27"/>
                  <a:gd name="T6" fmla="*/ 113 w 16"/>
                  <a:gd name="T7" fmla="*/ 93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7">
                    <a:moveTo>
                      <a:pt x="3" y="7"/>
                    </a:moveTo>
                    <a:cubicBezTo>
                      <a:pt x="1" y="13"/>
                      <a:pt x="6" y="23"/>
                      <a:pt x="0" y="27"/>
                    </a:cubicBezTo>
                    <a:cubicBezTo>
                      <a:pt x="8" y="21"/>
                      <a:pt x="6" y="11"/>
                      <a:pt x="16" y="7"/>
                    </a:cubicBezTo>
                    <a:cubicBezTo>
                      <a:pt x="15" y="3"/>
                      <a:pt x="9" y="0"/>
                      <a:pt x="7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3" name="Freeform 661">
                <a:extLst>
                  <a:ext uri="{FF2B5EF4-FFF2-40B4-BE49-F238E27FC236}">
                    <a16:creationId xmlns:a16="http://schemas.microsoft.com/office/drawing/2014/main" id="{CF61BF4A-FCE6-4E84-BF4B-83EF24691E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94" y="3424"/>
                <a:ext cx="20" cy="45"/>
              </a:xfrm>
              <a:custGeom>
                <a:avLst/>
                <a:gdLst>
                  <a:gd name="T0" fmla="*/ 0 w 8"/>
                  <a:gd name="T1" fmla="*/ 0 h 17"/>
                  <a:gd name="T2" fmla="*/ 95 w 8"/>
                  <a:gd name="T3" fmla="*/ 315 h 17"/>
                  <a:gd name="T4" fmla="*/ 33 w 8"/>
                  <a:gd name="T5" fmla="*/ 2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0" y="0"/>
                    </a:moveTo>
                    <a:cubicBezTo>
                      <a:pt x="1" y="6"/>
                      <a:pt x="2" y="13"/>
                      <a:pt x="6" y="17"/>
                    </a:cubicBezTo>
                    <a:cubicBezTo>
                      <a:pt x="8" y="12"/>
                      <a:pt x="5" y="6"/>
                      <a:pt x="2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4" name="Freeform 662">
                <a:extLst>
                  <a:ext uri="{FF2B5EF4-FFF2-40B4-BE49-F238E27FC236}">
                    <a16:creationId xmlns:a16="http://schemas.microsoft.com/office/drawing/2014/main" id="{DB2F2446-82E3-465E-92E0-2CB469099F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34" y="3205"/>
                <a:ext cx="47" cy="118"/>
              </a:xfrm>
              <a:custGeom>
                <a:avLst/>
                <a:gdLst>
                  <a:gd name="T0" fmla="*/ 287 w 19"/>
                  <a:gd name="T1" fmla="*/ 847 h 44"/>
                  <a:gd name="T2" fmla="*/ 183 w 19"/>
                  <a:gd name="T3" fmla="*/ 0 h 44"/>
                  <a:gd name="T4" fmla="*/ 287 w 19"/>
                  <a:gd name="T5" fmla="*/ 847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4">
                    <a:moveTo>
                      <a:pt x="19" y="44"/>
                    </a:moveTo>
                    <a:cubicBezTo>
                      <a:pt x="1" y="16"/>
                      <a:pt x="0" y="9"/>
                      <a:pt x="12" y="0"/>
                    </a:cubicBezTo>
                    <a:cubicBezTo>
                      <a:pt x="8" y="6"/>
                      <a:pt x="11" y="27"/>
                      <a:pt x="19" y="4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5" name="Freeform 663">
                <a:extLst>
                  <a:ext uri="{FF2B5EF4-FFF2-40B4-BE49-F238E27FC236}">
                    <a16:creationId xmlns:a16="http://schemas.microsoft.com/office/drawing/2014/main" id="{98A66322-1BD9-4498-9946-6A706DDF3C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81" y="3256"/>
                <a:ext cx="78" cy="112"/>
              </a:xfrm>
              <a:custGeom>
                <a:avLst/>
                <a:gdLst>
                  <a:gd name="T0" fmla="*/ 146 w 31"/>
                  <a:gd name="T1" fmla="*/ 21 h 42"/>
                  <a:gd name="T2" fmla="*/ 159 w 31"/>
                  <a:gd name="T3" fmla="*/ 797 h 42"/>
                  <a:gd name="T4" fmla="*/ 254 w 31"/>
                  <a:gd name="T5" fmla="*/ 205 h 42"/>
                  <a:gd name="T6" fmla="*/ 493 w 31"/>
                  <a:gd name="T7" fmla="*/ 307 h 42"/>
                  <a:gd name="T8" fmla="*/ 304 w 31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2">
                    <a:moveTo>
                      <a:pt x="9" y="1"/>
                    </a:moveTo>
                    <a:cubicBezTo>
                      <a:pt x="0" y="13"/>
                      <a:pt x="5" y="29"/>
                      <a:pt x="10" y="42"/>
                    </a:cubicBezTo>
                    <a:cubicBezTo>
                      <a:pt x="8" y="33"/>
                      <a:pt x="7" y="16"/>
                      <a:pt x="16" y="11"/>
                    </a:cubicBezTo>
                    <a:cubicBezTo>
                      <a:pt x="23" y="6"/>
                      <a:pt x="26" y="12"/>
                      <a:pt x="31" y="16"/>
                    </a:cubicBezTo>
                    <a:cubicBezTo>
                      <a:pt x="31" y="11"/>
                      <a:pt x="24" y="4"/>
                      <a:pt x="19" y="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6" name="Freeform 664">
                <a:extLst>
                  <a:ext uri="{FF2B5EF4-FFF2-40B4-BE49-F238E27FC236}">
                    <a16:creationId xmlns:a16="http://schemas.microsoft.com/office/drawing/2014/main" id="{81C0A772-2A24-4169-A406-607D87D516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71" y="3352"/>
                <a:ext cx="25" cy="69"/>
              </a:xfrm>
              <a:custGeom>
                <a:avLst/>
                <a:gdLst>
                  <a:gd name="T0" fmla="*/ 0 w 10"/>
                  <a:gd name="T1" fmla="*/ 0 h 26"/>
                  <a:gd name="T2" fmla="*/ 158 w 10"/>
                  <a:gd name="T3" fmla="*/ 486 h 26"/>
                  <a:gd name="T4" fmla="*/ 125 w 10"/>
                  <a:gd name="T5" fmla="*/ 353 h 26"/>
                  <a:gd name="T6" fmla="*/ 63 w 10"/>
                  <a:gd name="T7" fmla="*/ 7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0" y="7"/>
                      <a:pt x="3" y="23"/>
                      <a:pt x="10" y="26"/>
                    </a:cubicBezTo>
                    <a:cubicBezTo>
                      <a:pt x="10" y="23"/>
                      <a:pt x="8" y="21"/>
                      <a:pt x="8" y="19"/>
                    </a:cubicBezTo>
                    <a:cubicBezTo>
                      <a:pt x="6" y="14"/>
                      <a:pt x="7" y="9"/>
                      <a:pt x="4" y="4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7" name="Freeform 665">
                <a:extLst>
                  <a:ext uri="{FF2B5EF4-FFF2-40B4-BE49-F238E27FC236}">
                    <a16:creationId xmlns:a16="http://schemas.microsoft.com/office/drawing/2014/main" id="{0FF3E8F6-18F7-47AB-AA02-978E7B05F3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69" y="3171"/>
                <a:ext cx="122" cy="69"/>
              </a:xfrm>
              <a:custGeom>
                <a:avLst/>
                <a:gdLst>
                  <a:gd name="T0" fmla="*/ 217 w 49"/>
                  <a:gd name="T1" fmla="*/ 21 h 26"/>
                  <a:gd name="T2" fmla="*/ 105 w 49"/>
                  <a:gd name="T3" fmla="*/ 486 h 26"/>
                  <a:gd name="T4" fmla="*/ 154 w 49"/>
                  <a:gd name="T5" fmla="*/ 281 h 26"/>
                  <a:gd name="T6" fmla="*/ 495 w 49"/>
                  <a:gd name="T7" fmla="*/ 191 h 26"/>
                  <a:gd name="T8" fmla="*/ 757 w 49"/>
                  <a:gd name="T9" fmla="*/ 316 h 26"/>
                  <a:gd name="T10" fmla="*/ 354 w 49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26">
                    <a:moveTo>
                      <a:pt x="14" y="1"/>
                    </a:moveTo>
                    <a:cubicBezTo>
                      <a:pt x="4" y="4"/>
                      <a:pt x="0" y="18"/>
                      <a:pt x="7" y="26"/>
                    </a:cubicBezTo>
                    <a:cubicBezTo>
                      <a:pt x="8" y="23"/>
                      <a:pt x="7" y="19"/>
                      <a:pt x="10" y="15"/>
                    </a:cubicBezTo>
                    <a:cubicBezTo>
                      <a:pt x="14" y="9"/>
                      <a:pt x="24" y="8"/>
                      <a:pt x="32" y="10"/>
                    </a:cubicBezTo>
                    <a:cubicBezTo>
                      <a:pt x="38" y="11"/>
                      <a:pt x="43" y="14"/>
                      <a:pt x="49" y="17"/>
                    </a:cubicBezTo>
                    <a:cubicBezTo>
                      <a:pt x="48" y="7"/>
                      <a:pt x="31" y="3"/>
                      <a:pt x="23" y="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8" name="Freeform 666">
                <a:extLst>
                  <a:ext uri="{FF2B5EF4-FFF2-40B4-BE49-F238E27FC236}">
                    <a16:creationId xmlns:a16="http://schemas.microsoft.com/office/drawing/2014/main" id="{36550186-EE42-4C7E-8FE4-E1E7A8CED4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01" y="3339"/>
                <a:ext cx="35" cy="80"/>
              </a:xfrm>
              <a:custGeom>
                <a:avLst/>
                <a:gdLst>
                  <a:gd name="T0" fmla="*/ 113 w 14"/>
                  <a:gd name="T1" fmla="*/ 0 h 30"/>
                  <a:gd name="T2" fmla="*/ 95 w 14"/>
                  <a:gd name="T3" fmla="*/ 568 h 30"/>
                  <a:gd name="T4" fmla="*/ 145 w 14"/>
                  <a:gd name="T5" fmla="*/ 363 h 30"/>
                  <a:gd name="T6" fmla="*/ 188 w 14"/>
                  <a:gd name="T7" fmla="*/ 419 h 30"/>
                  <a:gd name="T8" fmla="*/ 125 w 14"/>
                  <a:gd name="T9" fmla="*/ 9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0">
                    <a:moveTo>
                      <a:pt x="7" y="0"/>
                    </a:moveTo>
                    <a:cubicBezTo>
                      <a:pt x="0" y="1"/>
                      <a:pt x="4" y="25"/>
                      <a:pt x="6" y="30"/>
                    </a:cubicBezTo>
                    <a:cubicBezTo>
                      <a:pt x="6" y="26"/>
                      <a:pt x="6" y="21"/>
                      <a:pt x="9" y="19"/>
                    </a:cubicBezTo>
                    <a:cubicBezTo>
                      <a:pt x="10" y="20"/>
                      <a:pt x="11" y="20"/>
                      <a:pt x="12" y="22"/>
                    </a:cubicBezTo>
                    <a:cubicBezTo>
                      <a:pt x="14" y="17"/>
                      <a:pt x="9" y="10"/>
                      <a:pt x="8" y="5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39" name="Freeform 667">
                <a:extLst>
                  <a:ext uri="{FF2B5EF4-FFF2-40B4-BE49-F238E27FC236}">
                    <a16:creationId xmlns:a16="http://schemas.microsoft.com/office/drawing/2014/main" id="{1C5CE6B7-F088-41A2-AF91-E157012B53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01" y="3661"/>
                <a:ext cx="98" cy="70"/>
              </a:xfrm>
              <a:custGeom>
                <a:avLst/>
                <a:gdLst>
                  <a:gd name="T0" fmla="*/ 525 w 39"/>
                  <a:gd name="T1" fmla="*/ 175 h 26"/>
                  <a:gd name="T2" fmla="*/ 254 w 39"/>
                  <a:gd name="T3" fmla="*/ 506 h 26"/>
                  <a:gd name="T4" fmla="*/ 410 w 39"/>
                  <a:gd name="T5" fmla="*/ 232 h 26"/>
                  <a:gd name="T6" fmla="*/ 618 w 39"/>
                  <a:gd name="T7" fmla="*/ 31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6">
                    <a:moveTo>
                      <a:pt x="33" y="9"/>
                    </a:moveTo>
                    <a:cubicBezTo>
                      <a:pt x="31" y="0"/>
                      <a:pt x="0" y="16"/>
                      <a:pt x="16" y="26"/>
                    </a:cubicBezTo>
                    <a:cubicBezTo>
                      <a:pt x="20" y="22"/>
                      <a:pt x="19" y="15"/>
                      <a:pt x="26" y="12"/>
                    </a:cubicBezTo>
                    <a:cubicBezTo>
                      <a:pt x="33" y="10"/>
                      <a:pt x="34" y="15"/>
                      <a:pt x="39" y="1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0" name="Freeform 668">
                <a:extLst>
                  <a:ext uri="{FF2B5EF4-FFF2-40B4-BE49-F238E27FC236}">
                    <a16:creationId xmlns:a16="http://schemas.microsoft.com/office/drawing/2014/main" id="{D102E32E-5D02-4156-86D1-562BDED661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34" y="3685"/>
                <a:ext cx="55" cy="96"/>
              </a:xfrm>
              <a:custGeom>
                <a:avLst/>
                <a:gdLst>
                  <a:gd name="T0" fmla="*/ 270 w 22"/>
                  <a:gd name="T1" fmla="*/ 21 h 36"/>
                  <a:gd name="T2" fmla="*/ 0 w 22"/>
                  <a:gd name="T3" fmla="*/ 363 h 36"/>
                  <a:gd name="T4" fmla="*/ 345 w 22"/>
                  <a:gd name="T5" fmla="*/ 648 h 36"/>
                  <a:gd name="T6" fmla="*/ 113 w 22"/>
                  <a:gd name="T7" fmla="*/ 376 h 36"/>
                  <a:gd name="T8" fmla="*/ 208 w 22"/>
                  <a:gd name="T9" fmla="*/ 2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6">
                    <a:moveTo>
                      <a:pt x="17" y="1"/>
                    </a:moveTo>
                    <a:cubicBezTo>
                      <a:pt x="7" y="0"/>
                      <a:pt x="0" y="12"/>
                      <a:pt x="0" y="19"/>
                    </a:cubicBezTo>
                    <a:cubicBezTo>
                      <a:pt x="1" y="29"/>
                      <a:pt x="12" y="36"/>
                      <a:pt x="22" y="34"/>
                    </a:cubicBezTo>
                    <a:cubicBezTo>
                      <a:pt x="15" y="32"/>
                      <a:pt x="11" y="26"/>
                      <a:pt x="7" y="20"/>
                    </a:cubicBezTo>
                    <a:cubicBezTo>
                      <a:pt x="2" y="10"/>
                      <a:pt x="5" y="6"/>
                      <a:pt x="13" y="1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1" name="Freeform 669">
                <a:extLst>
                  <a:ext uri="{FF2B5EF4-FFF2-40B4-BE49-F238E27FC236}">
                    <a16:creationId xmlns:a16="http://schemas.microsoft.com/office/drawing/2014/main" id="{7319FFF6-7067-437B-AB9C-BA76893C25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11" y="3928"/>
                <a:ext cx="53" cy="75"/>
              </a:xfrm>
              <a:custGeom>
                <a:avLst/>
                <a:gdLst>
                  <a:gd name="T0" fmla="*/ 318 w 21"/>
                  <a:gd name="T1" fmla="*/ 150 h 28"/>
                  <a:gd name="T2" fmla="*/ 255 w 21"/>
                  <a:gd name="T3" fmla="*/ 538 h 28"/>
                  <a:gd name="T4" fmla="*/ 209 w 21"/>
                  <a:gd name="T5" fmla="*/ 252 h 28"/>
                  <a:gd name="T6" fmla="*/ 338 w 21"/>
                  <a:gd name="T7" fmla="*/ 17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8">
                    <a:moveTo>
                      <a:pt x="20" y="8"/>
                    </a:moveTo>
                    <a:cubicBezTo>
                      <a:pt x="2" y="0"/>
                      <a:pt x="0" y="24"/>
                      <a:pt x="16" y="28"/>
                    </a:cubicBezTo>
                    <a:cubicBezTo>
                      <a:pt x="16" y="23"/>
                      <a:pt x="11" y="19"/>
                      <a:pt x="13" y="13"/>
                    </a:cubicBezTo>
                    <a:cubicBezTo>
                      <a:pt x="14" y="10"/>
                      <a:pt x="16" y="6"/>
                      <a:pt x="21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2" name="Freeform 670">
                <a:extLst>
                  <a:ext uri="{FF2B5EF4-FFF2-40B4-BE49-F238E27FC236}">
                    <a16:creationId xmlns:a16="http://schemas.microsoft.com/office/drawing/2014/main" id="{297F2EFC-9BC5-4D87-8A4F-DD91BABBEC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94" y="3845"/>
                <a:ext cx="57" cy="54"/>
              </a:xfrm>
              <a:custGeom>
                <a:avLst/>
                <a:gdLst>
                  <a:gd name="T0" fmla="*/ 278 w 23"/>
                  <a:gd name="T1" fmla="*/ 22 h 20"/>
                  <a:gd name="T2" fmla="*/ 349 w 23"/>
                  <a:gd name="T3" fmla="*/ 313 h 20"/>
                  <a:gd name="T4" fmla="*/ 287 w 23"/>
                  <a:gd name="T5" fmla="*/ 3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0">
                    <a:moveTo>
                      <a:pt x="18" y="1"/>
                    </a:moveTo>
                    <a:cubicBezTo>
                      <a:pt x="0" y="0"/>
                      <a:pt x="12" y="20"/>
                      <a:pt x="23" y="16"/>
                    </a:cubicBezTo>
                    <a:cubicBezTo>
                      <a:pt x="19" y="13"/>
                      <a:pt x="11" y="4"/>
                      <a:pt x="19" y="2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3" name="Freeform 671">
                <a:extLst>
                  <a:ext uri="{FF2B5EF4-FFF2-40B4-BE49-F238E27FC236}">
                    <a16:creationId xmlns:a16="http://schemas.microsoft.com/office/drawing/2014/main" id="{126F194E-50B6-4FDA-9EAD-B45FB8CCB7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94" y="4067"/>
                <a:ext cx="57" cy="26"/>
              </a:xfrm>
              <a:custGeom>
                <a:avLst/>
                <a:gdLst>
                  <a:gd name="T0" fmla="*/ 196 w 23"/>
                  <a:gd name="T1" fmla="*/ 0 h 10"/>
                  <a:gd name="T2" fmla="*/ 12 w 23"/>
                  <a:gd name="T3" fmla="*/ 177 h 10"/>
                  <a:gd name="T4" fmla="*/ 349 w 23"/>
                  <a:gd name="T5" fmla="*/ 1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0">
                    <a:moveTo>
                      <a:pt x="13" y="0"/>
                    </a:moveTo>
                    <a:cubicBezTo>
                      <a:pt x="7" y="1"/>
                      <a:pt x="0" y="4"/>
                      <a:pt x="1" y="10"/>
                    </a:cubicBezTo>
                    <a:cubicBezTo>
                      <a:pt x="8" y="6"/>
                      <a:pt x="14" y="3"/>
                      <a:pt x="23" y="9"/>
                    </a:cubicBezTo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4" name="Freeform 672">
                <a:extLst>
                  <a:ext uri="{FF2B5EF4-FFF2-40B4-BE49-F238E27FC236}">
                    <a16:creationId xmlns:a16="http://schemas.microsoft.com/office/drawing/2014/main" id="{3CF0C2A9-BB6A-46E4-9AC0-B8E82C27B2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96" y="3843"/>
                <a:ext cx="63" cy="50"/>
              </a:xfrm>
              <a:custGeom>
                <a:avLst/>
                <a:gdLst>
                  <a:gd name="T0" fmla="*/ 368 w 25"/>
                  <a:gd name="T1" fmla="*/ 124 h 19"/>
                  <a:gd name="T2" fmla="*/ 159 w 25"/>
                  <a:gd name="T3" fmla="*/ 34 h 19"/>
                  <a:gd name="T4" fmla="*/ 381 w 25"/>
                  <a:gd name="T5" fmla="*/ 347 h 19"/>
                  <a:gd name="T6" fmla="*/ 401 w 25"/>
                  <a:gd name="T7" fmla="*/ 12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9">
                    <a:moveTo>
                      <a:pt x="23" y="7"/>
                    </a:moveTo>
                    <a:cubicBezTo>
                      <a:pt x="21" y="4"/>
                      <a:pt x="13" y="0"/>
                      <a:pt x="10" y="2"/>
                    </a:cubicBezTo>
                    <a:cubicBezTo>
                      <a:pt x="0" y="8"/>
                      <a:pt x="21" y="16"/>
                      <a:pt x="24" y="19"/>
                    </a:cubicBezTo>
                    <a:cubicBezTo>
                      <a:pt x="21" y="16"/>
                      <a:pt x="13" y="4"/>
                      <a:pt x="25" y="7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5" name="Freeform 673">
                <a:extLst>
                  <a:ext uri="{FF2B5EF4-FFF2-40B4-BE49-F238E27FC236}">
                    <a16:creationId xmlns:a16="http://schemas.microsoft.com/office/drawing/2014/main" id="{BF40B1B5-90B3-4ACD-9951-607B0E7B73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21" y="3987"/>
                <a:ext cx="28" cy="29"/>
              </a:xfrm>
              <a:custGeom>
                <a:avLst/>
                <a:gdLst>
                  <a:gd name="T0" fmla="*/ 117 w 11"/>
                  <a:gd name="T1" fmla="*/ 34 h 11"/>
                  <a:gd name="T2" fmla="*/ 0 w 11"/>
                  <a:gd name="T3" fmla="*/ 182 h 11"/>
                  <a:gd name="T4" fmla="*/ 181 w 11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7" y="2"/>
                    </a:moveTo>
                    <a:cubicBezTo>
                      <a:pt x="2" y="0"/>
                      <a:pt x="0" y="7"/>
                      <a:pt x="0" y="10"/>
                    </a:cubicBezTo>
                    <a:cubicBezTo>
                      <a:pt x="5" y="9"/>
                      <a:pt x="7" y="4"/>
                      <a:pt x="11" y="11"/>
                    </a:cubicBezTo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6" name="Freeform 674">
                <a:extLst>
                  <a:ext uri="{FF2B5EF4-FFF2-40B4-BE49-F238E27FC236}">
                    <a16:creationId xmlns:a16="http://schemas.microsoft.com/office/drawing/2014/main" id="{339FE722-2A67-4628-9510-61DB4239B4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69" y="3536"/>
                <a:ext cx="60" cy="80"/>
              </a:xfrm>
              <a:custGeom>
                <a:avLst/>
                <a:gdLst>
                  <a:gd name="T0" fmla="*/ 345 w 24"/>
                  <a:gd name="T1" fmla="*/ 285 h 30"/>
                  <a:gd name="T2" fmla="*/ 95 w 24"/>
                  <a:gd name="T3" fmla="*/ 115 h 30"/>
                  <a:gd name="T4" fmla="*/ 375 w 24"/>
                  <a:gd name="T5" fmla="*/ 568 h 30"/>
                  <a:gd name="T6" fmla="*/ 375 w 24"/>
                  <a:gd name="T7" fmla="*/ 248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0">
                    <a:moveTo>
                      <a:pt x="22" y="15"/>
                    </a:moveTo>
                    <a:cubicBezTo>
                      <a:pt x="18" y="12"/>
                      <a:pt x="9" y="0"/>
                      <a:pt x="6" y="6"/>
                    </a:cubicBezTo>
                    <a:cubicBezTo>
                      <a:pt x="0" y="16"/>
                      <a:pt x="19" y="25"/>
                      <a:pt x="24" y="30"/>
                    </a:cubicBezTo>
                    <a:cubicBezTo>
                      <a:pt x="20" y="27"/>
                      <a:pt x="14" y="6"/>
                      <a:pt x="24" y="13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7" name="Freeform 675">
                <a:extLst>
                  <a:ext uri="{FF2B5EF4-FFF2-40B4-BE49-F238E27FC236}">
                    <a16:creationId xmlns:a16="http://schemas.microsoft.com/office/drawing/2014/main" id="{6AB9F0E1-4D09-4D2C-B4E4-7C9F6624E9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81" y="3243"/>
                <a:ext cx="128" cy="141"/>
              </a:xfrm>
              <a:custGeom>
                <a:avLst/>
                <a:gdLst>
                  <a:gd name="T0" fmla="*/ 535 w 51"/>
                  <a:gd name="T1" fmla="*/ 35 h 53"/>
                  <a:gd name="T2" fmla="*/ 83 w 51"/>
                  <a:gd name="T3" fmla="*/ 998 h 53"/>
                  <a:gd name="T4" fmla="*/ 146 w 51"/>
                  <a:gd name="T5" fmla="*/ 657 h 53"/>
                  <a:gd name="T6" fmla="*/ 334 w 51"/>
                  <a:gd name="T7" fmla="*/ 303 h 53"/>
                  <a:gd name="T8" fmla="*/ 806 w 51"/>
                  <a:gd name="T9" fmla="*/ 319 h 53"/>
                  <a:gd name="T10" fmla="*/ 617 w 51"/>
                  <a:gd name="T11" fmla="*/ 9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53">
                    <a:moveTo>
                      <a:pt x="34" y="2"/>
                    </a:moveTo>
                    <a:cubicBezTo>
                      <a:pt x="6" y="0"/>
                      <a:pt x="0" y="34"/>
                      <a:pt x="5" y="53"/>
                    </a:cubicBezTo>
                    <a:cubicBezTo>
                      <a:pt x="9" y="49"/>
                      <a:pt x="8" y="40"/>
                      <a:pt x="9" y="35"/>
                    </a:cubicBezTo>
                    <a:cubicBezTo>
                      <a:pt x="12" y="27"/>
                      <a:pt x="14" y="21"/>
                      <a:pt x="21" y="16"/>
                    </a:cubicBezTo>
                    <a:cubicBezTo>
                      <a:pt x="29" y="11"/>
                      <a:pt x="43" y="7"/>
                      <a:pt x="51" y="17"/>
                    </a:cubicBezTo>
                    <a:cubicBezTo>
                      <a:pt x="50" y="13"/>
                      <a:pt x="43" y="6"/>
                      <a:pt x="39" y="5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8" name="Freeform 676">
                <a:extLst>
                  <a:ext uri="{FF2B5EF4-FFF2-40B4-BE49-F238E27FC236}">
                    <a16:creationId xmlns:a16="http://schemas.microsoft.com/office/drawing/2014/main" id="{B6852803-0F54-4431-A910-B8090D71CD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61" y="3189"/>
                <a:ext cx="253" cy="174"/>
              </a:xfrm>
              <a:custGeom>
                <a:avLst/>
                <a:gdLst>
                  <a:gd name="T0" fmla="*/ 1147 w 101"/>
                  <a:gd name="T1" fmla="*/ 56 h 65"/>
                  <a:gd name="T2" fmla="*/ 834 w 101"/>
                  <a:gd name="T3" fmla="*/ 35 h 65"/>
                  <a:gd name="T4" fmla="*/ 521 w 101"/>
                  <a:gd name="T5" fmla="*/ 209 h 65"/>
                  <a:gd name="T6" fmla="*/ 95 w 101"/>
                  <a:gd name="T7" fmla="*/ 1247 h 65"/>
                  <a:gd name="T8" fmla="*/ 817 w 101"/>
                  <a:gd name="T9" fmla="*/ 286 h 65"/>
                  <a:gd name="T10" fmla="*/ 1275 w 101"/>
                  <a:gd name="T11" fmla="*/ 343 h 65"/>
                  <a:gd name="T12" fmla="*/ 1568 w 101"/>
                  <a:gd name="T13" fmla="*/ 616 h 65"/>
                  <a:gd name="T14" fmla="*/ 1475 w 101"/>
                  <a:gd name="T15" fmla="*/ 388 h 65"/>
                  <a:gd name="T16" fmla="*/ 1305 w 101"/>
                  <a:gd name="T17" fmla="*/ 193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65">
                    <a:moveTo>
                      <a:pt x="73" y="3"/>
                    </a:moveTo>
                    <a:cubicBezTo>
                      <a:pt x="67" y="3"/>
                      <a:pt x="60" y="0"/>
                      <a:pt x="53" y="2"/>
                    </a:cubicBezTo>
                    <a:cubicBezTo>
                      <a:pt x="46" y="3"/>
                      <a:pt x="39" y="7"/>
                      <a:pt x="33" y="11"/>
                    </a:cubicBezTo>
                    <a:cubicBezTo>
                      <a:pt x="17" y="22"/>
                      <a:pt x="0" y="46"/>
                      <a:pt x="6" y="65"/>
                    </a:cubicBezTo>
                    <a:cubicBezTo>
                      <a:pt x="15" y="44"/>
                      <a:pt x="24" y="20"/>
                      <a:pt x="52" y="15"/>
                    </a:cubicBezTo>
                    <a:cubicBezTo>
                      <a:pt x="62" y="14"/>
                      <a:pt x="72" y="15"/>
                      <a:pt x="81" y="18"/>
                    </a:cubicBezTo>
                    <a:cubicBezTo>
                      <a:pt x="90" y="22"/>
                      <a:pt x="94" y="26"/>
                      <a:pt x="100" y="32"/>
                    </a:cubicBezTo>
                    <a:cubicBezTo>
                      <a:pt x="101" y="28"/>
                      <a:pt x="98" y="24"/>
                      <a:pt x="94" y="20"/>
                    </a:cubicBezTo>
                    <a:cubicBezTo>
                      <a:pt x="91" y="17"/>
                      <a:pt x="83" y="13"/>
                      <a:pt x="83" y="1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49" name="Freeform 677">
                <a:extLst>
                  <a:ext uri="{FF2B5EF4-FFF2-40B4-BE49-F238E27FC236}">
                    <a16:creationId xmlns:a16="http://schemas.microsoft.com/office/drawing/2014/main" id="{E30B5D3C-1B46-410B-AE2E-10FBA9A2F7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6" y="3349"/>
                <a:ext cx="35" cy="51"/>
              </a:xfrm>
              <a:custGeom>
                <a:avLst/>
                <a:gdLst>
                  <a:gd name="T0" fmla="*/ 175 w 14"/>
                  <a:gd name="T1" fmla="*/ 21 h 19"/>
                  <a:gd name="T2" fmla="*/ 113 w 14"/>
                  <a:gd name="T3" fmla="*/ 368 h 19"/>
                  <a:gd name="T4" fmla="*/ 220 w 14"/>
                  <a:gd name="T5" fmla="*/ 17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11" y="1"/>
                    </a:moveTo>
                    <a:cubicBezTo>
                      <a:pt x="0" y="0"/>
                      <a:pt x="5" y="14"/>
                      <a:pt x="7" y="19"/>
                    </a:cubicBezTo>
                    <a:cubicBezTo>
                      <a:pt x="8" y="15"/>
                      <a:pt x="7" y="5"/>
                      <a:pt x="14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0" name="Freeform 678">
                <a:extLst>
                  <a:ext uri="{FF2B5EF4-FFF2-40B4-BE49-F238E27FC236}">
                    <a16:creationId xmlns:a16="http://schemas.microsoft.com/office/drawing/2014/main" id="{A029C438-1A55-4EC4-9E14-C80515C707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11" y="3987"/>
                <a:ext cx="70" cy="48"/>
              </a:xfrm>
              <a:custGeom>
                <a:avLst/>
                <a:gdLst>
                  <a:gd name="T0" fmla="*/ 438 w 28"/>
                  <a:gd name="T1" fmla="*/ 341 h 18"/>
                  <a:gd name="T2" fmla="*/ 20 w 28"/>
                  <a:gd name="T3" fmla="*/ 0 h 18"/>
                  <a:gd name="T4" fmla="*/ 438 w 28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8">
                    <a:moveTo>
                      <a:pt x="28" y="18"/>
                    </a:moveTo>
                    <a:cubicBezTo>
                      <a:pt x="18" y="15"/>
                      <a:pt x="7" y="11"/>
                      <a:pt x="1" y="0"/>
                    </a:cubicBezTo>
                    <a:cubicBezTo>
                      <a:pt x="0" y="8"/>
                      <a:pt x="12" y="18"/>
                      <a:pt x="28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1" name="Freeform 679">
                <a:extLst>
                  <a:ext uri="{FF2B5EF4-FFF2-40B4-BE49-F238E27FC236}">
                    <a16:creationId xmlns:a16="http://schemas.microsoft.com/office/drawing/2014/main" id="{2640E5D9-7A27-4C21-AF09-6E15BEE1BD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41" y="4056"/>
                <a:ext cx="48" cy="64"/>
              </a:xfrm>
              <a:custGeom>
                <a:avLst/>
                <a:gdLst>
                  <a:gd name="T0" fmla="*/ 306 w 19"/>
                  <a:gd name="T1" fmla="*/ 456 h 24"/>
                  <a:gd name="T2" fmla="*/ 0 w 19"/>
                  <a:gd name="T3" fmla="*/ 0 h 24"/>
                  <a:gd name="T4" fmla="*/ 306 w 19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4">
                    <a:moveTo>
                      <a:pt x="19" y="24"/>
                    </a:moveTo>
                    <a:cubicBezTo>
                      <a:pt x="15" y="15"/>
                      <a:pt x="11" y="6"/>
                      <a:pt x="0" y="0"/>
                    </a:cubicBezTo>
                    <a:cubicBezTo>
                      <a:pt x="8" y="3"/>
                      <a:pt x="19" y="11"/>
                      <a:pt x="19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2" name="Freeform 680">
                <a:extLst>
                  <a:ext uri="{FF2B5EF4-FFF2-40B4-BE49-F238E27FC236}">
                    <a16:creationId xmlns:a16="http://schemas.microsoft.com/office/drawing/2014/main" id="{1D08C2C8-8B53-4F55-957F-8BA3D41CBF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91" y="2987"/>
                <a:ext cx="178" cy="168"/>
              </a:xfrm>
              <a:custGeom>
                <a:avLst/>
                <a:gdLst>
                  <a:gd name="T0" fmla="*/ 0 w 71"/>
                  <a:gd name="T1" fmla="*/ 1195 h 63"/>
                  <a:gd name="T2" fmla="*/ 1118 w 71"/>
                  <a:gd name="T3" fmla="*/ 0 h 63"/>
                  <a:gd name="T4" fmla="*/ 0 w 71"/>
                  <a:gd name="T5" fmla="*/ 1195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63">
                    <a:moveTo>
                      <a:pt x="0" y="63"/>
                    </a:moveTo>
                    <a:cubicBezTo>
                      <a:pt x="13" y="28"/>
                      <a:pt x="47" y="8"/>
                      <a:pt x="71" y="0"/>
                    </a:cubicBezTo>
                    <a:cubicBezTo>
                      <a:pt x="56" y="8"/>
                      <a:pt x="24" y="21"/>
                      <a:pt x="0" y="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3" name="Freeform 681">
                <a:extLst>
                  <a:ext uri="{FF2B5EF4-FFF2-40B4-BE49-F238E27FC236}">
                    <a16:creationId xmlns:a16="http://schemas.microsoft.com/office/drawing/2014/main" id="{DCC80E5F-B93B-445C-85E7-30E84DBBAA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21" y="3973"/>
                <a:ext cx="128" cy="176"/>
              </a:xfrm>
              <a:custGeom>
                <a:avLst/>
                <a:gdLst>
                  <a:gd name="T0" fmla="*/ 806 w 51"/>
                  <a:gd name="T1" fmla="*/ 0 h 66"/>
                  <a:gd name="T2" fmla="*/ 713 w 51"/>
                  <a:gd name="T3" fmla="*/ 491 h 66"/>
                  <a:gd name="T4" fmla="*/ 504 w 51"/>
                  <a:gd name="T5" fmla="*/ 875 h 66"/>
                  <a:gd name="T6" fmla="*/ 251 w 51"/>
                  <a:gd name="T7" fmla="*/ 1173 h 66"/>
                  <a:gd name="T8" fmla="*/ 0 w 51"/>
                  <a:gd name="T9" fmla="*/ 1251 h 66"/>
                  <a:gd name="T10" fmla="*/ 301 w 51"/>
                  <a:gd name="T11" fmla="*/ 1045 h 66"/>
                  <a:gd name="T12" fmla="*/ 522 w 51"/>
                  <a:gd name="T13" fmla="*/ 717 h 66"/>
                  <a:gd name="T14" fmla="*/ 806 w 51"/>
                  <a:gd name="T15" fmla="*/ 0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66">
                    <a:moveTo>
                      <a:pt x="51" y="0"/>
                    </a:moveTo>
                    <a:cubicBezTo>
                      <a:pt x="50" y="10"/>
                      <a:pt x="49" y="18"/>
                      <a:pt x="45" y="26"/>
                    </a:cubicBezTo>
                    <a:cubicBezTo>
                      <a:pt x="41" y="35"/>
                      <a:pt x="38" y="41"/>
                      <a:pt x="32" y="46"/>
                    </a:cubicBezTo>
                    <a:cubicBezTo>
                      <a:pt x="25" y="51"/>
                      <a:pt x="22" y="59"/>
                      <a:pt x="16" y="62"/>
                    </a:cubicBezTo>
                    <a:cubicBezTo>
                      <a:pt x="10" y="64"/>
                      <a:pt x="6" y="65"/>
                      <a:pt x="0" y="66"/>
                    </a:cubicBezTo>
                    <a:cubicBezTo>
                      <a:pt x="9" y="63"/>
                      <a:pt x="13" y="61"/>
                      <a:pt x="19" y="55"/>
                    </a:cubicBezTo>
                    <a:cubicBezTo>
                      <a:pt x="25" y="49"/>
                      <a:pt x="28" y="46"/>
                      <a:pt x="33" y="38"/>
                    </a:cubicBezTo>
                    <a:cubicBezTo>
                      <a:pt x="39" y="29"/>
                      <a:pt x="51" y="8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4" name="Freeform 682">
                <a:extLst>
                  <a:ext uri="{FF2B5EF4-FFF2-40B4-BE49-F238E27FC236}">
                    <a16:creationId xmlns:a16="http://schemas.microsoft.com/office/drawing/2014/main" id="{9A6303B9-8A87-4639-946E-93EC30C447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4" y="2736"/>
                <a:ext cx="80" cy="141"/>
              </a:xfrm>
              <a:custGeom>
                <a:avLst/>
                <a:gdLst>
                  <a:gd name="T0" fmla="*/ 188 w 32"/>
                  <a:gd name="T1" fmla="*/ 35 h 53"/>
                  <a:gd name="T2" fmla="*/ 188 w 32"/>
                  <a:gd name="T3" fmla="*/ 636 h 53"/>
                  <a:gd name="T4" fmla="*/ 208 w 32"/>
                  <a:gd name="T5" fmla="*/ 998 h 53"/>
                  <a:gd name="T6" fmla="*/ 270 w 32"/>
                  <a:gd name="T7" fmla="*/ 849 h 53"/>
                  <a:gd name="T8" fmla="*/ 333 w 32"/>
                  <a:gd name="T9" fmla="*/ 474 h 53"/>
                  <a:gd name="T10" fmla="*/ 363 w 32"/>
                  <a:gd name="T11" fmla="*/ 205 h 53"/>
                  <a:gd name="T12" fmla="*/ 500 w 32"/>
                  <a:gd name="T13" fmla="*/ 93 h 53"/>
                  <a:gd name="T14" fmla="*/ 238 w 32"/>
                  <a:gd name="T15" fmla="*/ 21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53">
                    <a:moveTo>
                      <a:pt x="12" y="2"/>
                    </a:moveTo>
                    <a:cubicBezTo>
                      <a:pt x="18" y="14"/>
                      <a:pt x="15" y="23"/>
                      <a:pt x="12" y="34"/>
                    </a:cubicBezTo>
                    <a:cubicBezTo>
                      <a:pt x="11" y="37"/>
                      <a:pt x="0" y="52"/>
                      <a:pt x="13" y="53"/>
                    </a:cubicBezTo>
                    <a:cubicBezTo>
                      <a:pt x="19" y="53"/>
                      <a:pt x="17" y="48"/>
                      <a:pt x="17" y="45"/>
                    </a:cubicBezTo>
                    <a:cubicBezTo>
                      <a:pt x="16" y="38"/>
                      <a:pt x="21" y="33"/>
                      <a:pt x="21" y="25"/>
                    </a:cubicBezTo>
                    <a:cubicBezTo>
                      <a:pt x="21" y="21"/>
                      <a:pt x="21" y="15"/>
                      <a:pt x="23" y="11"/>
                    </a:cubicBezTo>
                    <a:cubicBezTo>
                      <a:pt x="25" y="7"/>
                      <a:pt x="29" y="7"/>
                      <a:pt x="32" y="5"/>
                    </a:cubicBezTo>
                    <a:cubicBezTo>
                      <a:pt x="30" y="0"/>
                      <a:pt x="20" y="3"/>
                      <a:pt x="15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5" name="Freeform 683">
                <a:extLst>
                  <a:ext uri="{FF2B5EF4-FFF2-40B4-BE49-F238E27FC236}">
                    <a16:creationId xmlns:a16="http://schemas.microsoft.com/office/drawing/2014/main" id="{D1F46581-235C-4DC6-A70E-31177EAB15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34" y="2752"/>
                <a:ext cx="35" cy="144"/>
              </a:xfrm>
              <a:custGeom>
                <a:avLst/>
                <a:gdLst>
                  <a:gd name="T0" fmla="*/ 125 w 14"/>
                  <a:gd name="T1" fmla="*/ 0 h 54"/>
                  <a:gd name="T2" fmla="*/ 63 w 14"/>
                  <a:gd name="T3" fmla="*/ 491 h 54"/>
                  <a:gd name="T4" fmla="*/ 83 w 14"/>
                  <a:gd name="T5" fmla="*/ 1024 h 54"/>
                  <a:gd name="T6" fmla="*/ 95 w 14"/>
                  <a:gd name="T7" fmla="*/ 776 h 54"/>
                  <a:gd name="T8" fmla="*/ 145 w 14"/>
                  <a:gd name="T9" fmla="*/ 435 h 54"/>
                  <a:gd name="T10" fmla="*/ 220 w 14"/>
                  <a:gd name="T11" fmla="*/ 205 h 54"/>
                  <a:gd name="T12" fmla="*/ 208 w 14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4">
                    <a:moveTo>
                      <a:pt x="8" y="0"/>
                    </a:moveTo>
                    <a:cubicBezTo>
                      <a:pt x="7" y="9"/>
                      <a:pt x="5" y="17"/>
                      <a:pt x="4" y="26"/>
                    </a:cubicBezTo>
                    <a:cubicBezTo>
                      <a:pt x="3" y="35"/>
                      <a:pt x="0" y="45"/>
                      <a:pt x="5" y="54"/>
                    </a:cubicBezTo>
                    <a:cubicBezTo>
                      <a:pt x="9" y="52"/>
                      <a:pt x="6" y="44"/>
                      <a:pt x="6" y="41"/>
                    </a:cubicBezTo>
                    <a:cubicBezTo>
                      <a:pt x="6" y="35"/>
                      <a:pt x="7" y="28"/>
                      <a:pt x="9" y="23"/>
                    </a:cubicBezTo>
                    <a:cubicBezTo>
                      <a:pt x="10" y="18"/>
                      <a:pt x="14" y="17"/>
                      <a:pt x="14" y="11"/>
                    </a:cubicBezTo>
                    <a:cubicBezTo>
                      <a:pt x="13" y="7"/>
                      <a:pt x="10" y="3"/>
                      <a:pt x="13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6" name="Freeform 684">
                <a:extLst>
                  <a:ext uri="{FF2B5EF4-FFF2-40B4-BE49-F238E27FC236}">
                    <a16:creationId xmlns:a16="http://schemas.microsoft.com/office/drawing/2014/main" id="{986BE259-C1F5-409C-BAE4-8AE4412916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6" y="2853"/>
                <a:ext cx="83" cy="126"/>
              </a:xfrm>
              <a:custGeom>
                <a:avLst/>
                <a:gdLst>
                  <a:gd name="T0" fmla="*/ 0 w 33"/>
                  <a:gd name="T1" fmla="*/ 619 h 47"/>
                  <a:gd name="T2" fmla="*/ 221 w 33"/>
                  <a:gd name="T3" fmla="*/ 231 h 47"/>
                  <a:gd name="T4" fmla="*/ 475 w 33"/>
                  <a:gd name="T5" fmla="*/ 150 h 47"/>
                  <a:gd name="T6" fmla="*/ 367 w 33"/>
                  <a:gd name="T7" fmla="*/ 273 h 47"/>
                  <a:gd name="T8" fmla="*/ 221 w 33"/>
                  <a:gd name="T9" fmla="*/ 424 h 47"/>
                  <a:gd name="T10" fmla="*/ 50 w 33"/>
                  <a:gd name="T11" fmla="*/ 710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7">
                    <a:moveTo>
                      <a:pt x="0" y="32"/>
                    </a:moveTo>
                    <a:cubicBezTo>
                      <a:pt x="2" y="26"/>
                      <a:pt x="10" y="18"/>
                      <a:pt x="14" y="12"/>
                    </a:cubicBezTo>
                    <a:cubicBezTo>
                      <a:pt x="17" y="8"/>
                      <a:pt x="26" y="0"/>
                      <a:pt x="30" y="8"/>
                    </a:cubicBezTo>
                    <a:cubicBezTo>
                      <a:pt x="33" y="13"/>
                      <a:pt x="26" y="13"/>
                      <a:pt x="23" y="14"/>
                    </a:cubicBezTo>
                    <a:cubicBezTo>
                      <a:pt x="18" y="16"/>
                      <a:pt x="16" y="18"/>
                      <a:pt x="14" y="22"/>
                    </a:cubicBezTo>
                    <a:cubicBezTo>
                      <a:pt x="14" y="24"/>
                      <a:pt x="10" y="47"/>
                      <a:pt x="3" y="3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7" name="Freeform 685">
                <a:extLst>
                  <a:ext uri="{FF2B5EF4-FFF2-40B4-BE49-F238E27FC236}">
                    <a16:creationId xmlns:a16="http://schemas.microsoft.com/office/drawing/2014/main" id="{4E8D17A2-EC02-49F9-84C0-59B71B8BE1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04" y="2845"/>
                <a:ext cx="80" cy="123"/>
              </a:xfrm>
              <a:custGeom>
                <a:avLst/>
                <a:gdLst>
                  <a:gd name="T0" fmla="*/ 0 w 32"/>
                  <a:gd name="T1" fmla="*/ 880 h 46"/>
                  <a:gd name="T2" fmla="*/ 113 w 32"/>
                  <a:gd name="T3" fmla="*/ 671 h 46"/>
                  <a:gd name="T4" fmla="*/ 175 w 32"/>
                  <a:gd name="T5" fmla="*/ 380 h 46"/>
                  <a:gd name="T6" fmla="*/ 283 w 32"/>
                  <a:gd name="T7" fmla="*/ 209 h 46"/>
                  <a:gd name="T8" fmla="*/ 333 w 32"/>
                  <a:gd name="T9" fmla="*/ 35 h 46"/>
                  <a:gd name="T10" fmla="*/ 470 w 32"/>
                  <a:gd name="T11" fmla="*/ 94 h 46"/>
                  <a:gd name="T12" fmla="*/ 313 w 32"/>
                  <a:gd name="T13" fmla="*/ 308 h 46"/>
                  <a:gd name="T14" fmla="*/ 208 w 32"/>
                  <a:gd name="T15" fmla="*/ 559 h 46"/>
                  <a:gd name="T16" fmla="*/ 63 w 32"/>
                  <a:gd name="T17" fmla="*/ 88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46">
                    <a:moveTo>
                      <a:pt x="0" y="46"/>
                    </a:moveTo>
                    <a:cubicBezTo>
                      <a:pt x="1" y="42"/>
                      <a:pt x="5" y="39"/>
                      <a:pt x="7" y="35"/>
                    </a:cubicBezTo>
                    <a:cubicBezTo>
                      <a:pt x="10" y="30"/>
                      <a:pt x="9" y="25"/>
                      <a:pt x="11" y="20"/>
                    </a:cubicBezTo>
                    <a:cubicBezTo>
                      <a:pt x="12" y="16"/>
                      <a:pt x="15" y="15"/>
                      <a:pt x="18" y="11"/>
                    </a:cubicBezTo>
                    <a:cubicBezTo>
                      <a:pt x="22" y="8"/>
                      <a:pt x="16" y="4"/>
                      <a:pt x="21" y="2"/>
                    </a:cubicBezTo>
                    <a:cubicBezTo>
                      <a:pt x="25" y="0"/>
                      <a:pt x="32" y="1"/>
                      <a:pt x="30" y="5"/>
                    </a:cubicBezTo>
                    <a:cubicBezTo>
                      <a:pt x="28" y="9"/>
                      <a:pt x="23" y="12"/>
                      <a:pt x="20" y="16"/>
                    </a:cubicBezTo>
                    <a:cubicBezTo>
                      <a:pt x="18" y="21"/>
                      <a:pt x="14" y="24"/>
                      <a:pt x="13" y="29"/>
                    </a:cubicBezTo>
                    <a:cubicBezTo>
                      <a:pt x="12" y="36"/>
                      <a:pt x="10" y="41"/>
                      <a:pt x="4" y="4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8" name="Freeform 686">
                <a:extLst>
                  <a:ext uri="{FF2B5EF4-FFF2-40B4-BE49-F238E27FC236}">
                    <a16:creationId xmlns:a16="http://schemas.microsoft.com/office/drawing/2014/main" id="{5E22BE50-C2C6-4054-8214-E6C8B21592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71" y="2877"/>
                <a:ext cx="50" cy="75"/>
              </a:xfrm>
              <a:custGeom>
                <a:avLst/>
                <a:gdLst>
                  <a:gd name="T0" fmla="*/ 238 w 20"/>
                  <a:gd name="T1" fmla="*/ 0 h 28"/>
                  <a:gd name="T2" fmla="*/ 113 w 20"/>
                  <a:gd name="T3" fmla="*/ 230 h 28"/>
                  <a:gd name="T4" fmla="*/ 33 w 20"/>
                  <a:gd name="T5" fmla="*/ 538 h 28"/>
                  <a:gd name="T6" fmla="*/ 175 w 20"/>
                  <a:gd name="T7" fmla="*/ 252 h 28"/>
                  <a:gd name="T8" fmla="*/ 283 w 20"/>
                  <a:gd name="T9" fmla="*/ 115 h 28"/>
                  <a:gd name="T10" fmla="*/ 313 w 20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8">
                    <a:moveTo>
                      <a:pt x="15" y="0"/>
                    </a:moveTo>
                    <a:cubicBezTo>
                      <a:pt x="16" y="3"/>
                      <a:pt x="10" y="9"/>
                      <a:pt x="7" y="12"/>
                    </a:cubicBezTo>
                    <a:cubicBezTo>
                      <a:pt x="5" y="15"/>
                      <a:pt x="0" y="24"/>
                      <a:pt x="2" y="28"/>
                    </a:cubicBezTo>
                    <a:cubicBezTo>
                      <a:pt x="9" y="27"/>
                      <a:pt x="8" y="17"/>
                      <a:pt x="11" y="13"/>
                    </a:cubicBezTo>
                    <a:cubicBezTo>
                      <a:pt x="12" y="10"/>
                      <a:pt x="16" y="9"/>
                      <a:pt x="18" y="6"/>
                    </a:cubicBezTo>
                    <a:cubicBezTo>
                      <a:pt x="19" y="4"/>
                      <a:pt x="19" y="2"/>
                      <a:pt x="20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59" name="Freeform 687">
                <a:extLst>
                  <a:ext uri="{FF2B5EF4-FFF2-40B4-BE49-F238E27FC236}">
                    <a16:creationId xmlns:a16="http://schemas.microsoft.com/office/drawing/2014/main" id="{7BD60400-BA92-47BB-87B7-CFDEDC98AD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66" y="2893"/>
                <a:ext cx="95" cy="123"/>
              </a:xfrm>
              <a:custGeom>
                <a:avLst/>
                <a:gdLst>
                  <a:gd name="T0" fmla="*/ 500 w 38"/>
                  <a:gd name="T1" fmla="*/ 0 h 46"/>
                  <a:gd name="T2" fmla="*/ 563 w 38"/>
                  <a:gd name="T3" fmla="*/ 230 h 46"/>
                  <a:gd name="T4" fmla="*/ 458 w 38"/>
                  <a:gd name="T5" fmla="*/ 342 h 46"/>
                  <a:gd name="T6" fmla="*/ 345 w 38"/>
                  <a:gd name="T7" fmla="*/ 479 h 46"/>
                  <a:gd name="T8" fmla="*/ 83 w 38"/>
                  <a:gd name="T9" fmla="*/ 880 h 46"/>
                  <a:gd name="T10" fmla="*/ 33 w 38"/>
                  <a:gd name="T11" fmla="*/ 765 h 46"/>
                  <a:gd name="T12" fmla="*/ 250 w 38"/>
                  <a:gd name="T13" fmla="*/ 516 h 46"/>
                  <a:gd name="T14" fmla="*/ 425 w 38"/>
                  <a:gd name="T15" fmla="*/ 209 h 46"/>
                  <a:gd name="T16" fmla="*/ 520 w 38"/>
                  <a:gd name="T17" fmla="*/ 21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46">
                    <a:moveTo>
                      <a:pt x="32" y="0"/>
                    </a:moveTo>
                    <a:cubicBezTo>
                      <a:pt x="35" y="4"/>
                      <a:pt x="38" y="8"/>
                      <a:pt x="36" y="12"/>
                    </a:cubicBezTo>
                    <a:cubicBezTo>
                      <a:pt x="35" y="14"/>
                      <a:pt x="31" y="16"/>
                      <a:pt x="29" y="18"/>
                    </a:cubicBezTo>
                    <a:cubicBezTo>
                      <a:pt x="26" y="20"/>
                      <a:pt x="25" y="23"/>
                      <a:pt x="22" y="25"/>
                    </a:cubicBezTo>
                    <a:cubicBezTo>
                      <a:pt x="16" y="31"/>
                      <a:pt x="11" y="38"/>
                      <a:pt x="5" y="46"/>
                    </a:cubicBezTo>
                    <a:cubicBezTo>
                      <a:pt x="0" y="45"/>
                      <a:pt x="0" y="44"/>
                      <a:pt x="2" y="40"/>
                    </a:cubicBezTo>
                    <a:cubicBezTo>
                      <a:pt x="6" y="35"/>
                      <a:pt x="12" y="31"/>
                      <a:pt x="16" y="27"/>
                    </a:cubicBezTo>
                    <a:cubicBezTo>
                      <a:pt x="21" y="22"/>
                      <a:pt x="24" y="17"/>
                      <a:pt x="27" y="11"/>
                    </a:cubicBezTo>
                    <a:cubicBezTo>
                      <a:pt x="29" y="8"/>
                      <a:pt x="33" y="5"/>
                      <a:pt x="33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0" name="Freeform 688">
                <a:extLst>
                  <a:ext uri="{FF2B5EF4-FFF2-40B4-BE49-F238E27FC236}">
                    <a16:creationId xmlns:a16="http://schemas.microsoft.com/office/drawing/2014/main" id="{12E24BF0-214D-4A4D-8272-468535D294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79" y="3032"/>
                <a:ext cx="102" cy="56"/>
              </a:xfrm>
              <a:custGeom>
                <a:avLst/>
                <a:gdLst>
                  <a:gd name="T0" fmla="*/ 537 w 41"/>
                  <a:gd name="T1" fmla="*/ 35 h 21"/>
                  <a:gd name="T2" fmla="*/ 279 w 41"/>
                  <a:gd name="T3" fmla="*/ 227 h 21"/>
                  <a:gd name="T4" fmla="*/ 92 w 41"/>
                  <a:gd name="T5" fmla="*/ 397 h 21"/>
                  <a:gd name="T6" fmla="*/ 229 w 41"/>
                  <a:gd name="T7" fmla="*/ 320 h 21"/>
                  <a:gd name="T8" fmla="*/ 371 w 41"/>
                  <a:gd name="T9" fmla="*/ 248 h 21"/>
                  <a:gd name="T10" fmla="*/ 632 w 41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21">
                    <a:moveTo>
                      <a:pt x="35" y="2"/>
                    </a:moveTo>
                    <a:cubicBezTo>
                      <a:pt x="29" y="6"/>
                      <a:pt x="25" y="10"/>
                      <a:pt x="18" y="12"/>
                    </a:cubicBezTo>
                    <a:cubicBezTo>
                      <a:pt x="16" y="12"/>
                      <a:pt x="0" y="18"/>
                      <a:pt x="6" y="21"/>
                    </a:cubicBezTo>
                    <a:cubicBezTo>
                      <a:pt x="8" y="21"/>
                      <a:pt x="14" y="18"/>
                      <a:pt x="15" y="17"/>
                    </a:cubicBezTo>
                    <a:cubicBezTo>
                      <a:pt x="19" y="15"/>
                      <a:pt x="21" y="14"/>
                      <a:pt x="24" y="13"/>
                    </a:cubicBezTo>
                    <a:cubicBezTo>
                      <a:pt x="32" y="12"/>
                      <a:pt x="34" y="3"/>
                      <a:pt x="41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1" name="Freeform 689">
                <a:extLst>
                  <a:ext uri="{FF2B5EF4-FFF2-40B4-BE49-F238E27FC236}">
                    <a16:creationId xmlns:a16="http://schemas.microsoft.com/office/drawing/2014/main" id="{498121C9-A652-4F28-AAA5-05402C2F18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24" y="2965"/>
                <a:ext cx="105" cy="107"/>
              </a:xfrm>
              <a:custGeom>
                <a:avLst/>
                <a:gdLst>
                  <a:gd name="T0" fmla="*/ 658 w 42"/>
                  <a:gd name="T1" fmla="*/ 0 h 40"/>
                  <a:gd name="T2" fmla="*/ 408 w 42"/>
                  <a:gd name="T3" fmla="*/ 136 h 40"/>
                  <a:gd name="T4" fmla="*/ 188 w 42"/>
                  <a:gd name="T5" fmla="*/ 364 h 40"/>
                  <a:gd name="T6" fmla="*/ 50 w 42"/>
                  <a:gd name="T7" fmla="*/ 572 h 40"/>
                  <a:gd name="T8" fmla="*/ 95 w 42"/>
                  <a:gd name="T9" fmla="*/ 709 h 40"/>
                  <a:gd name="T10" fmla="*/ 175 w 42"/>
                  <a:gd name="T11" fmla="*/ 516 h 40"/>
                  <a:gd name="T12" fmla="*/ 363 w 42"/>
                  <a:gd name="T13" fmla="*/ 308 h 40"/>
                  <a:gd name="T14" fmla="*/ 533 w 42"/>
                  <a:gd name="T15" fmla="*/ 150 h 40"/>
                  <a:gd name="T16" fmla="*/ 645 w 42"/>
                  <a:gd name="T17" fmla="*/ 21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40">
                    <a:moveTo>
                      <a:pt x="42" y="0"/>
                    </a:moveTo>
                    <a:cubicBezTo>
                      <a:pt x="37" y="3"/>
                      <a:pt x="31" y="4"/>
                      <a:pt x="26" y="7"/>
                    </a:cubicBezTo>
                    <a:cubicBezTo>
                      <a:pt x="21" y="10"/>
                      <a:pt x="16" y="15"/>
                      <a:pt x="12" y="19"/>
                    </a:cubicBezTo>
                    <a:cubicBezTo>
                      <a:pt x="8" y="22"/>
                      <a:pt x="4" y="25"/>
                      <a:pt x="3" y="30"/>
                    </a:cubicBezTo>
                    <a:cubicBezTo>
                      <a:pt x="2" y="32"/>
                      <a:pt x="0" y="40"/>
                      <a:pt x="6" y="37"/>
                    </a:cubicBezTo>
                    <a:cubicBezTo>
                      <a:pt x="9" y="36"/>
                      <a:pt x="8" y="29"/>
                      <a:pt x="11" y="27"/>
                    </a:cubicBezTo>
                    <a:cubicBezTo>
                      <a:pt x="14" y="23"/>
                      <a:pt x="19" y="20"/>
                      <a:pt x="23" y="16"/>
                    </a:cubicBezTo>
                    <a:cubicBezTo>
                      <a:pt x="27" y="12"/>
                      <a:pt x="29" y="10"/>
                      <a:pt x="34" y="8"/>
                    </a:cubicBezTo>
                    <a:cubicBezTo>
                      <a:pt x="37" y="6"/>
                      <a:pt x="41" y="4"/>
                      <a:pt x="41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2" name="Freeform 690">
                <a:extLst>
                  <a:ext uri="{FF2B5EF4-FFF2-40B4-BE49-F238E27FC236}">
                    <a16:creationId xmlns:a16="http://schemas.microsoft.com/office/drawing/2014/main" id="{BFB5C80B-557B-4AAE-A139-CCA31E5AB5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4" y="2701"/>
                <a:ext cx="35" cy="118"/>
              </a:xfrm>
              <a:custGeom>
                <a:avLst/>
                <a:gdLst>
                  <a:gd name="T0" fmla="*/ 50 w 14"/>
                  <a:gd name="T1" fmla="*/ 150 h 44"/>
                  <a:gd name="T2" fmla="*/ 0 w 14"/>
                  <a:gd name="T3" fmla="*/ 598 h 44"/>
                  <a:gd name="T4" fmla="*/ 145 w 14"/>
                  <a:gd name="T5" fmla="*/ 735 h 44"/>
                  <a:gd name="T6" fmla="*/ 145 w 14"/>
                  <a:gd name="T7" fmla="*/ 346 h 44"/>
                  <a:gd name="T8" fmla="*/ 188 w 14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4">
                    <a:moveTo>
                      <a:pt x="3" y="8"/>
                    </a:moveTo>
                    <a:cubicBezTo>
                      <a:pt x="3" y="15"/>
                      <a:pt x="1" y="23"/>
                      <a:pt x="0" y="31"/>
                    </a:cubicBezTo>
                    <a:cubicBezTo>
                      <a:pt x="0" y="37"/>
                      <a:pt x="1" y="44"/>
                      <a:pt x="9" y="38"/>
                    </a:cubicBezTo>
                    <a:cubicBezTo>
                      <a:pt x="14" y="32"/>
                      <a:pt x="8" y="25"/>
                      <a:pt x="9" y="18"/>
                    </a:cubicBezTo>
                    <a:cubicBezTo>
                      <a:pt x="9" y="12"/>
                      <a:pt x="9" y="6"/>
                      <a:pt x="12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3" name="Freeform 691">
                <a:extLst>
                  <a:ext uri="{FF2B5EF4-FFF2-40B4-BE49-F238E27FC236}">
                    <a16:creationId xmlns:a16="http://schemas.microsoft.com/office/drawing/2014/main" id="{DE7D360F-4EDC-4EAE-89F8-E53B7EDF1A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56" y="2752"/>
                <a:ext cx="103" cy="123"/>
              </a:xfrm>
              <a:custGeom>
                <a:avLst/>
                <a:gdLst>
                  <a:gd name="T0" fmla="*/ 651 w 41"/>
                  <a:gd name="T1" fmla="*/ 150 h 46"/>
                  <a:gd name="T2" fmla="*/ 505 w 41"/>
                  <a:gd name="T3" fmla="*/ 150 h 46"/>
                  <a:gd name="T4" fmla="*/ 397 w 41"/>
                  <a:gd name="T5" fmla="*/ 500 h 46"/>
                  <a:gd name="T6" fmla="*/ 284 w 41"/>
                  <a:gd name="T7" fmla="*/ 671 h 46"/>
                  <a:gd name="T8" fmla="*/ 63 w 41"/>
                  <a:gd name="T9" fmla="*/ 650 h 46"/>
                  <a:gd name="T10" fmla="*/ 221 w 41"/>
                  <a:gd name="T11" fmla="*/ 743 h 46"/>
                  <a:gd name="T12" fmla="*/ 442 w 41"/>
                  <a:gd name="T13" fmla="*/ 845 h 46"/>
                  <a:gd name="T14" fmla="*/ 505 w 41"/>
                  <a:gd name="T15" fmla="*/ 516 h 46"/>
                  <a:gd name="T16" fmla="*/ 631 w 41"/>
                  <a:gd name="T17" fmla="*/ 115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46">
                    <a:moveTo>
                      <a:pt x="41" y="8"/>
                    </a:moveTo>
                    <a:cubicBezTo>
                      <a:pt x="41" y="0"/>
                      <a:pt x="34" y="5"/>
                      <a:pt x="32" y="8"/>
                    </a:cubicBezTo>
                    <a:cubicBezTo>
                      <a:pt x="29" y="13"/>
                      <a:pt x="27" y="20"/>
                      <a:pt x="25" y="26"/>
                    </a:cubicBezTo>
                    <a:cubicBezTo>
                      <a:pt x="23" y="30"/>
                      <a:pt x="24" y="35"/>
                      <a:pt x="18" y="35"/>
                    </a:cubicBezTo>
                    <a:cubicBezTo>
                      <a:pt x="14" y="35"/>
                      <a:pt x="8" y="30"/>
                      <a:pt x="4" y="34"/>
                    </a:cubicBezTo>
                    <a:cubicBezTo>
                      <a:pt x="0" y="39"/>
                      <a:pt x="11" y="38"/>
                      <a:pt x="14" y="39"/>
                    </a:cubicBezTo>
                    <a:cubicBezTo>
                      <a:pt x="20" y="42"/>
                      <a:pt x="20" y="46"/>
                      <a:pt x="28" y="44"/>
                    </a:cubicBezTo>
                    <a:cubicBezTo>
                      <a:pt x="36" y="41"/>
                      <a:pt x="33" y="34"/>
                      <a:pt x="32" y="27"/>
                    </a:cubicBezTo>
                    <a:cubicBezTo>
                      <a:pt x="31" y="17"/>
                      <a:pt x="35" y="14"/>
                      <a:pt x="40" y="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4" name="Freeform 692">
                <a:extLst>
                  <a:ext uri="{FF2B5EF4-FFF2-40B4-BE49-F238E27FC236}">
                    <a16:creationId xmlns:a16="http://schemas.microsoft.com/office/drawing/2014/main" id="{F2B996AB-128D-43EF-8533-004C327410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11" y="2725"/>
                <a:ext cx="65" cy="104"/>
              </a:xfrm>
              <a:custGeom>
                <a:avLst/>
                <a:gdLst>
                  <a:gd name="T0" fmla="*/ 408 w 26"/>
                  <a:gd name="T1" fmla="*/ 0 h 39"/>
                  <a:gd name="T2" fmla="*/ 175 w 26"/>
                  <a:gd name="T3" fmla="*/ 77 h 39"/>
                  <a:gd name="T4" fmla="*/ 33 w 26"/>
                  <a:gd name="T5" fmla="*/ 341 h 39"/>
                  <a:gd name="T6" fmla="*/ 50 w 26"/>
                  <a:gd name="T7" fmla="*/ 589 h 39"/>
                  <a:gd name="T8" fmla="*/ 220 w 26"/>
                  <a:gd name="T9" fmla="*/ 683 h 39"/>
                  <a:gd name="T10" fmla="*/ 145 w 26"/>
                  <a:gd name="T11" fmla="*/ 285 h 39"/>
                  <a:gd name="T12" fmla="*/ 300 w 26"/>
                  <a:gd name="T13" fmla="*/ 149 h 39"/>
                  <a:gd name="T14" fmla="*/ 408 w 26"/>
                  <a:gd name="T15" fmla="*/ 21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39">
                    <a:moveTo>
                      <a:pt x="26" y="0"/>
                    </a:moveTo>
                    <a:cubicBezTo>
                      <a:pt x="21" y="1"/>
                      <a:pt x="16" y="1"/>
                      <a:pt x="11" y="4"/>
                    </a:cubicBezTo>
                    <a:cubicBezTo>
                      <a:pt x="6" y="8"/>
                      <a:pt x="4" y="12"/>
                      <a:pt x="2" y="18"/>
                    </a:cubicBezTo>
                    <a:cubicBezTo>
                      <a:pt x="1" y="24"/>
                      <a:pt x="0" y="26"/>
                      <a:pt x="3" y="31"/>
                    </a:cubicBezTo>
                    <a:cubicBezTo>
                      <a:pt x="5" y="33"/>
                      <a:pt x="11" y="39"/>
                      <a:pt x="14" y="36"/>
                    </a:cubicBezTo>
                    <a:cubicBezTo>
                      <a:pt x="17" y="33"/>
                      <a:pt x="8" y="21"/>
                      <a:pt x="9" y="15"/>
                    </a:cubicBezTo>
                    <a:cubicBezTo>
                      <a:pt x="11" y="11"/>
                      <a:pt x="16" y="11"/>
                      <a:pt x="19" y="8"/>
                    </a:cubicBezTo>
                    <a:cubicBezTo>
                      <a:pt x="21" y="6"/>
                      <a:pt x="21" y="1"/>
                      <a:pt x="26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5" name="Freeform 693">
                <a:extLst>
                  <a:ext uri="{FF2B5EF4-FFF2-40B4-BE49-F238E27FC236}">
                    <a16:creationId xmlns:a16="http://schemas.microsoft.com/office/drawing/2014/main" id="{19E46CBC-4654-4DF3-972D-13620EE235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81" y="3099"/>
                <a:ext cx="168" cy="125"/>
              </a:xfrm>
              <a:custGeom>
                <a:avLst/>
                <a:gdLst>
                  <a:gd name="T0" fmla="*/ 1056 w 67"/>
                  <a:gd name="T1" fmla="*/ 21 h 47"/>
                  <a:gd name="T2" fmla="*/ 930 w 67"/>
                  <a:gd name="T3" fmla="*/ 56 h 47"/>
                  <a:gd name="T4" fmla="*/ 755 w 67"/>
                  <a:gd name="T5" fmla="*/ 170 h 47"/>
                  <a:gd name="T6" fmla="*/ 364 w 67"/>
                  <a:gd name="T7" fmla="*/ 303 h 47"/>
                  <a:gd name="T8" fmla="*/ 113 w 67"/>
                  <a:gd name="T9" fmla="*/ 319 h 47"/>
                  <a:gd name="T10" fmla="*/ 176 w 67"/>
                  <a:gd name="T11" fmla="*/ 566 h 47"/>
                  <a:gd name="T12" fmla="*/ 313 w 67"/>
                  <a:gd name="T13" fmla="*/ 750 h 47"/>
                  <a:gd name="T14" fmla="*/ 333 w 67"/>
                  <a:gd name="T15" fmla="*/ 418 h 47"/>
                  <a:gd name="T16" fmla="*/ 772 w 67"/>
                  <a:gd name="T17" fmla="*/ 261 h 47"/>
                  <a:gd name="T18" fmla="*/ 943 w 67"/>
                  <a:gd name="T19" fmla="*/ 136 h 47"/>
                  <a:gd name="T20" fmla="*/ 1056 w 67"/>
                  <a:gd name="T21" fmla="*/ 35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7" h="47">
                    <a:moveTo>
                      <a:pt x="67" y="1"/>
                    </a:moveTo>
                    <a:cubicBezTo>
                      <a:pt x="63" y="0"/>
                      <a:pt x="62" y="2"/>
                      <a:pt x="59" y="3"/>
                    </a:cubicBezTo>
                    <a:cubicBezTo>
                      <a:pt x="56" y="5"/>
                      <a:pt x="52" y="7"/>
                      <a:pt x="48" y="9"/>
                    </a:cubicBezTo>
                    <a:cubicBezTo>
                      <a:pt x="41" y="13"/>
                      <a:pt x="32" y="16"/>
                      <a:pt x="23" y="16"/>
                    </a:cubicBezTo>
                    <a:cubicBezTo>
                      <a:pt x="18" y="17"/>
                      <a:pt x="11" y="15"/>
                      <a:pt x="7" y="17"/>
                    </a:cubicBezTo>
                    <a:cubicBezTo>
                      <a:pt x="0" y="22"/>
                      <a:pt x="8" y="26"/>
                      <a:pt x="11" y="30"/>
                    </a:cubicBezTo>
                    <a:cubicBezTo>
                      <a:pt x="12" y="32"/>
                      <a:pt x="15" y="47"/>
                      <a:pt x="20" y="40"/>
                    </a:cubicBezTo>
                    <a:cubicBezTo>
                      <a:pt x="25" y="34"/>
                      <a:pt x="10" y="26"/>
                      <a:pt x="21" y="22"/>
                    </a:cubicBezTo>
                    <a:cubicBezTo>
                      <a:pt x="31" y="19"/>
                      <a:pt x="41" y="19"/>
                      <a:pt x="49" y="14"/>
                    </a:cubicBezTo>
                    <a:cubicBezTo>
                      <a:pt x="53" y="12"/>
                      <a:pt x="56" y="9"/>
                      <a:pt x="60" y="7"/>
                    </a:cubicBezTo>
                    <a:cubicBezTo>
                      <a:pt x="62" y="6"/>
                      <a:pt x="64" y="3"/>
                      <a:pt x="67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6" name="Freeform 694">
                <a:extLst>
                  <a:ext uri="{FF2B5EF4-FFF2-40B4-BE49-F238E27FC236}">
                    <a16:creationId xmlns:a16="http://schemas.microsoft.com/office/drawing/2014/main" id="{B920D67E-D7DF-45AC-93CE-0770B9CDCF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46" y="3173"/>
                <a:ext cx="118" cy="59"/>
              </a:xfrm>
              <a:custGeom>
                <a:avLst/>
                <a:gdLst>
                  <a:gd name="T0" fmla="*/ 442 w 47"/>
                  <a:gd name="T1" fmla="*/ 0 h 22"/>
                  <a:gd name="T2" fmla="*/ 726 w 47"/>
                  <a:gd name="T3" fmla="*/ 115 h 22"/>
                  <a:gd name="T4" fmla="*/ 492 w 47"/>
                  <a:gd name="T5" fmla="*/ 231 h 22"/>
                  <a:gd name="T6" fmla="*/ 271 w 47"/>
                  <a:gd name="T7" fmla="*/ 346 h 22"/>
                  <a:gd name="T8" fmla="*/ 0 w 47"/>
                  <a:gd name="T9" fmla="*/ 424 h 22"/>
                  <a:gd name="T10" fmla="*/ 146 w 47"/>
                  <a:gd name="T11" fmla="*/ 274 h 22"/>
                  <a:gd name="T12" fmla="*/ 346 w 47"/>
                  <a:gd name="T13" fmla="*/ 231 h 22"/>
                  <a:gd name="T14" fmla="*/ 492 w 47"/>
                  <a:gd name="T15" fmla="*/ 137 h 22"/>
                  <a:gd name="T16" fmla="*/ 397 w 47"/>
                  <a:gd name="T17" fmla="*/ 0 h 22"/>
                  <a:gd name="T18" fmla="*/ 409 w 47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22">
                    <a:moveTo>
                      <a:pt x="28" y="0"/>
                    </a:moveTo>
                    <a:cubicBezTo>
                      <a:pt x="32" y="2"/>
                      <a:pt x="46" y="0"/>
                      <a:pt x="46" y="6"/>
                    </a:cubicBezTo>
                    <a:cubicBezTo>
                      <a:pt x="47" y="10"/>
                      <a:pt x="34" y="12"/>
                      <a:pt x="31" y="12"/>
                    </a:cubicBezTo>
                    <a:cubicBezTo>
                      <a:pt x="26" y="13"/>
                      <a:pt x="21" y="14"/>
                      <a:pt x="17" y="18"/>
                    </a:cubicBezTo>
                    <a:cubicBezTo>
                      <a:pt x="12" y="21"/>
                      <a:pt x="7" y="22"/>
                      <a:pt x="0" y="22"/>
                    </a:cubicBezTo>
                    <a:cubicBezTo>
                      <a:pt x="2" y="19"/>
                      <a:pt x="5" y="16"/>
                      <a:pt x="9" y="14"/>
                    </a:cubicBezTo>
                    <a:cubicBezTo>
                      <a:pt x="13" y="12"/>
                      <a:pt x="18" y="13"/>
                      <a:pt x="22" y="12"/>
                    </a:cubicBezTo>
                    <a:cubicBezTo>
                      <a:pt x="25" y="11"/>
                      <a:pt x="31" y="10"/>
                      <a:pt x="31" y="7"/>
                    </a:cubicBezTo>
                    <a:cubicBezTo>
                      <a:pt x="31" y="4"/>
                      <a:pt x="26" y="2"/>
                      <a:pt x="25" y="0"/>
                    </a:cubicBezTo>
                    <a:cubicBezTo>
                      <a:pt x="25" y="0"/>
                      <a:pt x="25" y="0"/>
                      <a:pt x="2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7" name="Freeform 695">
                <a:extLst>
                  <a:ext uri="{FF2B5EF4-FFF2-40B4-BE49-F238E27FC236}">
                    <a16:creationId xmlns:a16="http://schemas.microsoft.com/office/drawing/2014/main" id="{C6557C93-D6AE-4C45-852C-A247075330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84" y="3227"/>
                <a:ext cx="165" cy="77"/>
              </a:xfrm>
              <a:custGeom>
                <a:avLst/>
                <a:gdLst>
                  <a:gd name="T0" fmla="*/ 95 w 66"/>
                  <a:gd name="T1" fmla="*/ 353 h 29"/>
                  <a:gd name="T2" fmla="*/ 395 w 66"/>
                  <a:gd name="T3" fmla="*/ 430 h 29"/>
                  <a:gd name="T4" fmla="*/ 770 w 66"/>
                  <a:gd name="T5" fmla="*/ 281 h 29"/>
                  <a:gd name="T6" fmla="*/ 925 w 66"/>
                  <a:gd name="T7" fmla="*/ 191 h 29"/>
                  <a:gd name="T8" fmla="*/ 750 w 66"/>
                  <a:gd name="T9" fmla="*/ 35 h 29"/>
                  <a:gd name="T10" fmla="*/ 550 w 66"/>
                  <a:gd name="T11" fmla="*/ 260 h 29"/>
                  <a:gd name="T12" fmla="*/ 425 w 66"/>
                  <a:gd name="T13" fmla="*/ 396 h 29"/>
                  <a:gd name="T14" fmla="*/ 175 w 66"/>
                  <a:gd name="T15" fmla="*/ 396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29">
                    <a:moveTo>
                      <a:pt x="6" y="19"/>
                    </a:moveTo>
                    <a:cubicBezTo>
                      <a:pt x="0" y="29"/>
                      <a:pt x="21" y="24"/>
                      <a:pt x="25" y="23"/>
                    </a:cubicBezTo>
                    <a:cubicBezTo>
                      <a:pt x="33" y="22"/>
                      <a:pt x="41" y="16"/>
                      <a:pt x="49" y="15"/>
                    </a:cubicBezTo>
                    <a:cubicBezTo>
                      <a:pt x="55" y="15"/>
                      <a:pt x="66" y="18"/>
                      <a:pt x="59" y="10"/>
                    </a:cubicBezTo>
                    <a:cubicBezTo>
                      <a:pt x="57" y="8"/>
                      <a:pt x="51" y="0"/>
                      <a:pt x="48" y="2"/>
                    </a:cubicBezTo>
                    <a:cubicBezTo>
                      <a:pt x="51" y="11"/>
                      <a:pt x="42" y="11"/>
                      <a:pt x="35" y="14"/>
                    </a:cubicBezTo>
                    <a:cubicBezTo>
                      <a:pt x="31" y="16"/>
                      <a:pt x="30" y="19"/>
                      <a:pt x="27" y="21"/>
                    </a:cubicBezTo>
                    <a:cubicBezTo>
                      <a:pt x="23" y="23"/>
                      <a:pt x="16" y="21"/>
                      <a:pt x="11" y="2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8" name="Freeform 696">
                <a:extLst>
                  <a:ext uri="{FF2B5EF4-FFF2-40B4-BE49-F238E27FC236}">
                    <a16:creationId xmlns:a16="http://schemas.microsoft.com/office/drawing/2014/main" id="{B8FC0F18-698B-4B10-80A8-C5878C6E61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51" y="3320"/>
                <a:ext cx="128" cy="51"/>
              </a:xfrm>
              <a:custGeom>
                <a:avLst/>
                <a:gdLst>
                  <a:gd name="T0" fmla="*/ 713 w 51"/>
                  <a:gd name="T1" fmla="*/ 0 h 19"/>
                  <a:gd name="T2" fmla="*/ 504 w 51"/>
                  <a:gd name="T3" fmla="*/ 81 h 19"/>
                  <a:gd name="T4" fmla="*/ 301 w 51"/>
                  <a:gd name="T5" fmla="*/ 137 h 19"/>
                  <a:gd name="T6" fmla="*/ 208 w 51"/>
                  <a:gd name="T7" fmla="*/ 330 h 19"/>
                  <a:gd name="T8" fmla="*/ 366 w 51"/>
                  <a:gd name="T9" fmla="*/ 274 h 19"/>
                  <a:gd name="T10" fmla="*/ 492 w 51"/>
                  <a:gd name="T11" fmla="*/ 193 h 19"/>
                  <a:gd name="T12" fmla="*/ 806 w 51"/>
                  <a:gd name="T13" fmla="*/ 231 h 19"/>
                  <a:gd name="T14" fmla="*/ 713 w 51"/>
                  <a:gd name="T15" fmla="*/ 21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19">
                    <a:moveTo>
                      <a:pt x="45" y="0"/>
                    </a:moveTo>
                    <a:cubicBezTo>
                      <a:pt x="42" y="2"/>
                      <a:pt x="36" y="3"/>
                      <a:pt x="32" y="4"/>
                    </a:cubicBezTo>
                    <a:cubicBezTo>
                      <a:pt x="27" y="5"/>
                      <a:pt x="23" y="6"/>
                      <a:pt x="19" y="7"/>
                    </a:cubicBezTo>
                    <a:cubicBezTo>
                      <a:pt x="13" y="9"/>
                      <a:pt x="0" y="14"/>
                      <a:pt x="13" y="17"/>
                    </a:cubicBezTo>
                    <a:cubicBezTo>
                      <a:pt x="19" y="19"/>
                      <a:pt x="20" y="18"/>
                      <a:pt x="23" y="14"/>
                    </a:cubicBezTo>
                    <a:cubicBezTo>
                      <a:pt x="25" y="11"/>
                      <a:pt x="27" y="10"/>
                      <a:pt x="31" y="10"/>
                    </a:cubicBezTo>
                    <a:cubicBezTo>
                      <a:pt x="38" y="9"/>
                      <a:pt x="45" y="10"/>
                      <a:pt x="51" y="12"/>
                    </a:cubicBezTo>
                    <a:cubicBezTo>
                      <a:pt x="50" y="8"/>
                      <a:pt x="46" y="5"/>
                      <a:pt x="45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69" name="Freeform 697">
                <a:extLst>
                  <a:ext uri="{FF2B5EF4-FFF2-40B4-BE49-F238E27FC236}">
                    <a16:creationId xmlns:a16="http://schemas.microsoft.com/office/drawing/2014/main" id="{B08071CE-E226-47D1-B233-EBB907CD58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49" y="3427"/>
                <a:ext cx="130" cy="34"/>
              </a:xfrm>
              <a:custGeom>
                <a:avLst/>
                <a:gdLst>
                  <a:gd name="T0" fmla="*/ 0 w 52"/>
                  <a:gd name="T1" fmla="*/ 110 h 13"/>
                  <a:gd name="T2" fmla="*/ 613 w 52"/>
                  <a:gd name="T3" fmla="*/ 21 h 13"/>
                  <a:gd name="T4" fmla="*/ 658 w 52"/>
                  <a:gd name="T5" fmla="*/ 178 h 13"/>
                  <a:gd name="T6" fmla="*/ 488 w 52"/>
                  <a:gd name="T7" fmla="*/ 199 h 13"/>
                  <a:gd name="T8" fmla="*/ 333 w 52"/>
                  <a:gd name="T9" fmla="*/ 123 h 13"/>
                  <a:gd name="T10" fmla="*/ 20 w 52"/>
                  <a:gd name="T11" fmla="*/ 212 h 13"/>
                  <a:gd name="T12" fmla="*/ 50 w 52"/>
                  <a:gd name="T13" fmla="*/ 178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13">
                    <a:moveTo>
                      <a:pt x="0" y="6"/>
                    </a:moveTo>
                    <a:cubicBezTo>
                      <a:pt x="11" y="2"/>
                      <a:pt x="26" y="0"/>
                      <a:pt x="39" y="1"/>
                    </a:cubicBezTo>
                    <a:cubicBezTo>
                      <a:pt x="48" y="2"/>
                      <a:pt x="52" y="8"/>
                      <a:pt x="42" y="10"/>
                    </a:cubicBezTo>
                    <a:cubicBezTo>
                      <a:pt x="38" y="11"/>
                      <a:pt x="35" y="12"/>
                      <a:pt x="31" y="11"/>
                    </a:cubicBezTo>
                    <a:cubicBezTo>
                      <a:pt x="28" y="10"/>
                      <a:pt x="25" y="7"/>
                      <a:pt x="21" y="7"/>
                    </a:cubicBezTo>
                    <a:cubicBezTo>
                      <a:pt x="14" y="8"/>
                      <a:pt x="10" y="13"/>
                      <a:pt x="1" y="12"/>
                    </a:cubicBezTo>
                    <a:cubicBezTo>
                      <a:pt x="2" y="11"/>
                      <a:pt x="2" y="11"/>
                      <a:pt x="3" y="1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0" name="Freeform 698">
                <a:extLst>
                  <a:ext uri="{FF2B5EF4-FFF2-40B4-BE49-F238E27FC236}">
                    <a16:creationId xmlns:a16="http://schemas.microsoft.com/office/drawing/2014/main" id="{9AB3F3C6-F17E-40C5-8011-7D580D6FB5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14" y="3488"/>
                <a:ext cx="120" cy="48"/>
              </a:xfrm>
              <a:custGeom>
                <a:avLst/>
                <a:gdLst>
                  <a:gd name="T0" fmla="*/ 33 w 48"/>
                  <a:gd name="T1" fmla="*/ 307 h 18"/>
                  <a:gd name="T2" fmla="*/ 145 w 48"/>
                  <a:gd name="T3" fmla="*/ 285 h 18"/>
                  <a:gd name="T4" fmla="*/ 270 w 48"/>
                  <a:gd name="T5" fmla="*/ 264 h 18"/>
                  <a:gd name="T6" fmla="*/ 533 w 48"/>
                  <a:gd name="T7" fmla="*/ 248 h 18"/>
                  <a:gd name="T8" fmla="*/ 645 w 48"/>
                  <a:gd name="T9" fmla="*/ 205 h 18"/>
                  <a:gd name="T10" fmla="*/ 720 w 48"/>
                  <a:gd name="T11" fmla="*/ 227 h 18"/>
                  <a:gd name="T12" fmla="*/ 675 w 48"/>
                  <a:gd name="T13" fmla="*/ 35 h 18"/>
                  <a:gd name="T14" fmla="*/ 645 w 48"/>
                  <a:gd name="T15" fmla="*/ 149 h 18"/>
                  <a:gd name="T16" fmla="*/ 520 w 48"/>
                  <a:gd name="T17" fmla="*/ 149 h 18"/>
                  <a:gd name="T18" fmla="*/ 395 w 48"/>
                  <a:gd name="T19" fmla="*/ 205 h 18"/>
                  <a:gd name="T20" fmla="*/ 175 w 48"/>
                  <a:gd name="T21" fmla="*/ 227 h 18"/>
                  <a:gd name="T22" fmla="*/ 0 w 48"/>
                  <a:gd name="T23" fmla="*/ 307 h 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18">
                    <a:moveTo>
                      <a:pt x="2" y="16"/>
                    </a:moveTo>
                    <a:cubicBezTo>
                      <a:pt x="4" y="18"/>
                      <a:pt x="7" y="15"/>
                      <a:pt x="9" y="15"/>
                    </a:cubicBezTo>
                    <a:cubicBezTo>
                      <a:pt x="12" y="14"/>
                      <a:pt x="14" y="14"/>
                      <a:pt x="17" y="14"/>
                    </a:cubicBezTo>
                    <a:cubicBezTo>
                      <a:pt x="23" y="15"/>
                      <a:pt x="28" y="14"/>
                      <a:pt x="34" y="13"/>
                    </a:cubicBezTo>
                    <a:cubicBezTo>
                      <a:pt x="36" y="12"/>
                      <a:pt x="38" y="11"/>
                      <a:pt x="41" y="11"/>
                    </a:cubicBezTo>
                    <a:cubicBezTo>
                      <a:pt x="42" y="11"/>
                      <a:pt x="45" y="12"/>
                      <a:pt x="46" y="12"/>
                    </a:cubicBezTo>
                    <a:cubicBezTo>
                      <a:pt x="48" y="10"/>
                      <a:pt x="45" y="3"/>
                      <a:pt x="43" y="2"/>
                    </a:cubicBezTo>
                    <a:cubicBezTo>
                      <a:pt x="40" y="0"/>
                      <a:pt x="43" y="7"/>
                      <a:pt x="41" y="8"/>
                    </a:cubicBezTo>
                    <a:cubicBezTo>
                      <a:pt x="39" y="9"/>
                      <a:pt x="35" y="8"/>
                      <a:pt x="33" y="8"/>
                    </a:cubicBezTo>
                    <a:cubicBezTo>
                      <a:pt x="30" y="9"/>
                      <a:pt x="28" y="10"/>
                      <a:pt x="25" y="11"/>
                    </a:cubicBezTo>
                    <a:cubicBezTo>
                      <a:pt x="21" y="12"/>
                      <a:pt x="16" y="12"/>
                      <a:pt x="11" y="12"/>
                    </a:cubicBezTo>
                    <a:cubicBezTo>
                      <a:pt x="7" y="11"/>
                      <a:pt x="0" y="11"/>
                      <a:pt x="0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1" name="Freeform 699">
                <a:extLst>
                  <a:ext uri="{FF2B5EF4-FFF2-40B4-BE49-F238E27FC236}">
                    <a16:creationId xmlns:a16="http://schemas.microsoft.com/office/drawing/2014/main" id="{376F3C49-7CA3-4BC2-94D3-F7D41CFDE7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1" y="3587"/>
                <a:ext cx="143" cy="37"/>
              </a:xfrm>
              <a:custGeom>
                <a:avLst/>
                <a:gdLst>
                  <a:gd name="T0" fmla="*/ 0 w 57"/>
                  <a:gd name="T1" fmla="*/ 90 h 14"/>
                  <a:gd name="T2" fmla="*/ 492 w 57"/>
                  <a:gd name="T3" fmla="*/ 21 h 14"/>
                  <a:gd name="T4" fmla="*/ 755 w 57"/>
                  <a:gd name="T5" fmla="*/ 56 h 14"/>
                  <a:gd name="T6" fmla="*/ 881 w 57"/>
                  <a:gd name="T7" fmla="*/ 148 h 14"/>
                  <a:gd name="T8" fmla="*/ 396 w 57"/>
                  <a:gd name="T9" fmla="*/ 132 h 14"/>
                  <a:gd name="T10" fmla="*/ 146 w 57"/>
                  <a:gd name="T11" fmla="*/ 182 h 14"/>
                  <a:gd name="T12" fmla="*/ 0 w 57"/>
                  <a:gd name="T13" fmla="*/ 132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4">
                    <a:moveTo>
                      <a:pt x="0" y="5"/>
                    </a:moveTo>
                    <a:cubicBezTo>
                      <a:pt x="11" y="5"/>
                      <a:pt x="20" y="0"/>
                      <a:pt x="31" y="1"/>
                    </a:cubicBezTo>
                    <a:cubicBezTo>
                      <a:pt x="38" y="2"/>
                      <a:pt x="42" y="3"/>
                      <a:pt x="48" y="3"/>
                    </a:cubicBezTo>
                    <a:cubicBezTo>
                      <a:pt x="52" y="2"/>
                      <a:pt x="57" y="3"/>
                      <a:pt x="56" y="8"/>
                    </a:cubicBezTo>
                    <a:cubicBezTo>
                      <a:pt x="56" y="14"/>
                      <a:pt x="31" y="7"/>
                      <a:pt x="25" y="7"/>
                    </a:cubicBezTo>
                    <a:cubicBezTo>
                      <a:pt x="18" y="6"/>
                      <a:pt x="15" y="7"/>
                      <a:pt x="9" y="10"/>
                    </a:cubicBezTo>
                    <a:cubicBezTo>
                      <a:pt x="4" y="12"/>
                      <a:pt x="1" y="13"/>
                      <a:pt x="0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2" name="Freeform 700">
                <a:extLst>
                  <a:ext uri="{FF2B5EF4-FFF2-40B4-BE49-F238E27FC236}">
                    <a16:creationId xmlns:a16="http://schemas.microsoft.com/office/drawing/2014/main" id="{4EF960E6-3EED-4D90-9A30-C5E1AC6A13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64" y="3629"/>
                <a:ext cx="97" cy="43"/>
              </a:xfrm>
              <a:custGeom>
                <a:avLst/>
                <a:gdLst>
                  <a:gd name="T0" fmla="*/ 599 w 39"/>
                  <a:gd name="T1" fmla="*/ 116 h 16"/>
                  <a:gd name="T2" fmla="*/ 75 w 39"/>
                  <a:gd name="T3" fmla="*/ 175 h 16"/>
                  <a:gd name="T4" fmla="*/ 279 w 39"/>
                  <a:gd name="T5" fmla="*/ 137 h 16"/>
                  <a:gd name="T6" fmla="*/ 599 w 39"/>
                  <a:gd name="T7" fmla="*/ 17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6">
                    <a:moveTo>
                      <a:pt x="39" y="6"/>
                    </a:moveTo>
                    <a:cubicBezTo>
                      <a:pt x="36" y="6"/>
                      <a:pt x="0" y="0"/>
                      <a:pt x="5" y="9"/>
                    </a:cubicBezTo>
                    <a:cubicBezTo>
                      <a:pt x="9" y="16"/>
                      <a:pt x="16" y="8"/>
                      <a:pt x="18" y="7"/>
                    </a:cubicBezTo>
                    <a:cubicBezTo>
                      <a:pt x="22" y="6"/>
                      <a:pt x="35" y="8"/>
                      <a:pt x="39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3" name="Freeform 701">
                <a:extLst>
                  <a:ext uri="{FF2B5EF4-FFF2-40B4-BE49-F238E27FC236}">
                    <a16:creationId xmlns:a16="http://schemas.microsoft.com/office/drawing/2014/main" id="{90652538-677F-4133-9E76-59046145DA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84" y="3725"/>
                <a:ext cx="92" cy="32"/>
              </a:xfrm>
              <a:custGeom>
                <a:avLst/>
                <a:gdLst>
                  <a:gd name="T0" fmla="*/ 30 w 37"/>
                  <a:gd name="T1" fmla="*/ 0 h 12"/>
                  <a:gd name="T2" fmla="*/ 383 w 37"/>
                  <a:gd name="T3" fmla="*/ 56 h 12"/>
                  <a:gd name="T4" fmla="*/ 462 w 37"/>
                  <a:gd name="T5" fmla="*/ 227 h 12"/>
                  <a:gd name="T6" fmla="*/ 12 w 37"/>
                  <a:gd name="T7" fmla="*/ 149 h 12"/>
                  <a:gd name="T8" fmla="*/ 0 w 37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2">
                    <a:moveTo>
                      <a:pt x="2" y="0"/>
                    </a:moveTo>
                    <a:cubicBezTo>
                      <a:pt x="9" y="0"/>
                      <a:pt x="17" y="2"/>
                      <a:pt x="25" y="3"/>
                    </a:cubicBezTo>
                    <a:cubicBezTo>
                      <a:pt x="29" y="4"/>
                      <a:pt x="37" y="8"/>
                      <a:pt x="30" y="12"/>
                    </a:cubicBezTo>
                    <a:cubicBezTo>
                      <a:pt x="22" y="4"/>
                      <a:pt x="10" y="7"/>
                      <a:pt x="1" y="8"/>
                    </a:cubicBezTo>
                    <a:cubicBezTo>
                      <a:pt x="1" y="6"/>
                      <a:pt x="1" y="3"/>
                      <a:pt x="0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4" name="Freeform 702">
                <a:extLst>
                  <a:ext uri="{FF2B5EF4-FFF2-40B4-BE49-F238E27FC236}">
                    <a16:creationId xmlns:a16="http://schemas.microsoft.com/office/drawing/2014/main" id="{B29ECCE6-6948-4029-A61D-1E30BB4563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46" y="2707"/>
                <a:ext cx="88" cy="136"/>
              </a:xfrm>
              <a:custGeom>
                <a:avLst/>
                <a:gdLst>
                  <a:gd name="T0" fmla="*/ 556 w 35"/>
                  <a:gd name="T1" fmla="*/ 0 h 51"/>
                  <a:gd name="T2" fmla="*/ 410 w 35"/>
                  <a:gd name="T3" fmla="*/ 605 h 51"/>
                  <a:gd name="T4" fmla="*/ 189 w 35"/>
                  <a:gd name="T5" fmla="*/ 875 h 51"/>
                  <a:gd name="T6" fmla="*/ 334 w 35"/>
                  <a:gd name="T7" fmla="*/ 568 h 51"/>
                  <a:gd name="T8" fmla="*/ 367 w 35"/>
                  <a:gd name="T9" fmla="*/ 285 h 51"/>
                  <a:gd name="T10" fmla="*/ 525 w 35"/>
                  <a:gd name="T11" fmla="*/ 5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1">
                    <a:moveTo>
                      <a:pt x="35" y="0"/>
                    </a:moveTo>
                    <a:cubicBezTo>
                      <a:pt x="28" y="9"/>
                      <a:pt x="26" y="21"/>
                      <a:pt x="26" y="32"/>
                    </a:cubicBezTo>
                    <a:cubicBezTo>
                      <a:pt x="26" y="39"/>
                      <a:pt x="23" y="51"/>
                      <a:pt x="12" y="46"/>
                    </a:cubicBezTo>
                    <a:cubicBezTo>
                      <a:pt x="0" y="41"/>
                      <a:pt x="20" y="36"/>
                      <a:pt x="21" y="30"/>
                    </a:cubicBezTo>
                    <a:cubicBezTo>
                      <a:pt x="22" y="24"/>
                      <a:pt x="19" y="21"/>
                      <a:pt x="23" y="15"/>
                    </a:cubicBezTo>
                    <a:cubicBezTo>
                      <a:pt x="26" y="11"/>
                      <a:pt x="30" y="7"/>
                      <a:pt x="33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5" name="Freeform 703">
                <a:extLst>
                  <a:ext uri="{FF2B5EF4-FFF2-40B4-BE49-F238E27FC236}">
                    <a16:creationId xmlns:a16="http://schemas.microsoft.com/office/drawing/2014/main" id="{5484B338-146A-400E-9EDD-6E67B12DE1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81" y="2712"/>
                <a:ext cx="75" cy="120"/>
              </a:xfrm>
              <a:custGeom>
                <a:avLst/>
                <a:gdLst>
                  <a:gd name="T0" fmla="*/ 470 w 30"/>
                  <a:gd name="T1" fmla="*/ 77 h 45"/>
                  <a:gd name="T2" fmla="*/ 113 w 30"/>
                  <a:gd name="T3" fmla="*/ 192 h 45"/>
                  <a:gd name="T4" fmla="*/ 83 w 30"/>
                  <a:gd name="T5" fmla="*/ 491 h 45"/>
                  <a:gd name="T6" fmla="*/ 50 w 30"/>
                  <a:gd name="T7" fmla="*/ 853 h 45"/>
                  <a:gd name="T8" fmla="*/ 208 w 30"/>
                  <a:gd name="T9" fmla="*/ 307 h 45"/>
                  <a:gd name="T10" fmla="*/ 345 w 30"/>
                  <a:gd name="T11" fmla="*/ 192 h 45"/>
                  <a:gd name="T12" fmla="*/ 408 w 30"/>
                  <a:gd name="T13" fmla="*/ 9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5">
                    <a:moveTo>
                      <a:pt x="30" y="4"/>
                    </a:moveTo>
                    <a:cubicBezTo>
                      <a:pt x="21" y="0"/>
                      <a:pt x="11" y="3"/>
                      <a:pt x="7" y="10"/>
                    </a:cubicBezTo>
                    <a:cubicBezTo>
                      <a:pt x="5" y="15"/>
                      <a:pt x="6" y="21"/>
                      <a:pt x="5" y="26"/>
                    </a:cubicBezTo>
                    <a:cubicBezTo>
                      <a:pt x="3" y="32"/>
                      <a:pt x="0" y="38"/>
                      <a:pt x="3" y="45"/>
                    </a:cubicBezTo>
                    <a:cubicBezTo>
                      <a:pt x="7" y="35"/>
                      <a:pt x="5" y="24"/>
                      <a:pt x="13" y="16"/>
                    </a:cubicBezTo>
                    <a:cubicBezTo>
                      <a:pt x="15" y="13"/>
                      <a:pt x="20" y="12"/>
                      <a:pt x="22" y="10"/>
                    </a:cubicBezTo>
                    <a:cubicBezTo>
                      <a:pt x="24" y="9"/>
                      <a:pt x="22" y="5"/>
                      <a:pt x="26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6" name="Freeform 704">
                <a:extLst>
                  <a:ext uri="{FF2B5EF4-FFF2-40B4-BE49-F238E27FC236}">
                    <a16:creationId xmlns:a16="http://schemas.microsoft.com/office/drawing/2014/main" id="{BC603007-0168-4D47-A5EF-3382C83A00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51" y="2787"/>
                <a:ext cx="70" cy="141"/>
              </a:xfrm>
              <a:custGeom>
                <a:avLst/>
                <a:gdLst>
                  <a:gd name="T0" fmla="*/ 408 w 28"/>
                  <a:gd name="T1" fmla="*/ 93 h 53"/>
                  <a:gd name="T2" fmla="*/ 145 w 28"/>
                  <a:gd name="T3" fmla="*/ 362 h 53"/>
                  <a:gd name="T4" fmla="*/ 95 w 28"/>
                  <a:gd name="T5" fmla="*/ 998 h 53"/>
                  <a:gd name="T6" fmla="*/ 220 w 28"/>
                  <a:gd name="T7" fmla="*/ 362 h 53"/>
                  <a:gd name="T8" fmla="*/ 283 w 28"/>
                  <a:gd name="T9" fmla="*/ 170 h 53"/>
                  <a:gd name="T10" fmla="*/ 438 w 28"/>
                  <a:gd name="T11" fmla="*/ 114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3">
                    <a:moveTo>
                      <a:pt x="26" y="5"/>
                    </a:moveTo>
                    <a:cubicBezTo>
                      <a:pt x="12" y="0"/>
                      <a:pt x="10" y="9"/>
                      <a:pt x="9" y="19"/>
                    </a:cubicBezTo>
                    <a:cubicBezTo>
                      <a:pt x="8" y="29"/>
                      <a:pt x="0" y="42"/>
                      <a:pt x="6" y="53"/>
                    </a:cubicBezTo>
                    <a:cubicBezTo>
                      <a:pt x="12" y="53"/>
                      <a:pt x="13" y="25"/>
                      <a:pt x="14" y="19"/>
                    </a:cubicBezTo>
                    <a:cubicBezTo>
                      <a:pt x="15" y="16"/>
                      <a:pt x="16" y="12"/>
                      <a:pt x="18" y="9"/>
                    </a:cubicBezTo>
                    <a:cubicBezTo>
                      <a:pt x="21" y="7"/>
                      <a:pt x="25" y="7"/>
                      <a:pt x="28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7" name="Freeform 705">
                <a:extLst>
                  <a:ext uri="{FF2B5EF4-FFF2-40B4-BE49-F238E27FC236}">
                    <a16:creationId xmlns:a16="http://schemas.microsoft.com/office/drawing/2014/main" id="{87C04E0B-CDB5-4B17-8B24-59E560443F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19" y="2824"/>
                <a:ext cx="122" cy="91"/>
              </a:xfrm>
              <a:custGeom>
                <a:avLst/>
                <a:gdLst>
                  <a:gd name="T0" fmla="*/ 632 w 49"/>
                  <a:gd name="T1" fmla="*/ 193 h 34"/>
                  <a:gd name="T2" fmla="*/ 291 w 49"/>
                  <a:gd name="T3" fmla="*/ 265 h 34"/>
                  <a:gd name="T4" fmla="*/ 62 w 49"/>
                  <a:gd name="T5" fmla="*/ 632 h 34"/>
                  <a:gd name="T6" fmla="*/ 321 w 49"/>
                  <a:gd name="T7" fmla="*/ 56 h 34"/>
                  <a:gd name="T8" fmla="*/ 744 w 49"/>
                  <a:gd name="T9" fmla="*/ 56 h 34"/>
                  <a:gd name="T10" fmla="*/ 632 w 49"/>
                  <a:gd name="T11" fmla="*/ 23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34">
                    <a:moveTo>
                      <a:pt x="41" y="10"/>
                    </a:moveTo>
                    <a:cubicBezTo>
                      <a:pt x="31" y="6"/>
                      <a:pt x="26" y="7"/>
                      <a:pt x="19" y="14"/>
                    </a:cubicBezTo>
                    <a:cubicBezTo>
                      <a:pt x="16" y="17"/>
                      <a:pt x="11" y="34"/>
                      <a:pt x="4" y="33"/>
                    </a:cubicBezTo>
                    <a:cubicBezTo>
                      <a:pt x="0" y="24"/>
                      <a:pt x="13" y="6"/>
                      <a:pt x="21" y="3"/>
                    </a:cubicBezTo>
                    <a:cubicBezTo>
                      <a:pt x="29" y="0"/>
                      <a:pt x="40" y="3"/>
                      <a:pt x="48" y="3"/>
                    </a:cubicBezTo>
                    <a:cubicBezTo>
                      <a:pt x="49" y="7"/>
                      <a:pt x="45" y="11"/>
                      <a:pt x="41" y="1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8" name="Freeform 706">
                <a:extLst>
                  <a:ext uri="{FF2B5EF4-FFF2-40B4-BE49-F238E27FC236}">
                    <a16:creationId xmlns:a16="http://schemas.microsoft.com/office/drawing/2014/main" id="{F6EABB13-0F3F-4AA6-A838-4EE814FE3E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6" y="2947"/>
                <a:ext cx="60" cy="58"/>
              </a:xfrm>
              <a:custGeom>
                <a:avLst/>
                <a:gdLst>
                  <a:gd name="T0" fmla="*/ 125 w 24"/>
                  <a:gd name="T1" fmla="*/ 90 h 22"/>
                  <a:gd name="T2" fmla="*/ 0 w 24"/>
                  <a:gd name="T3" fmla="*/ 293 h 22"/>
                  <a:gd name="T4" fmla="*/ 125 w 24"/>
                  <a:gd name="T5" fmla="*/ 293 h 22"/>
                  <a:gd name="T6" fmla="*/ 208 w 24"/>
                  <a:gd name="T7" fmla="*/ 145 h 22"/>
                  <a:gd name="T8" fmla="*/ 375 w 24"/>
                  <a:gd name="T9" fmla="*/ 0 h 22"/>
                  <a:gd name="T10" fmla="*/ 250 w 24"/>
                  <a:gd name="T11" fmla="*/ 90 h 22"/>
                  <a:gd name="T12" fmla="*/ 113 w 24"/>
                  <a:gd name="T13" fmla="*/ 11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8" y="5"/>
                    </a:moveTo>
                    <a:cubicBezTo>
                      <a:pt x="6" y="8"/>
                      <a:pt x="0" y="13"/>
                      <a:pt x="0" y="16"/>
                    </a:cubicBezTo>
                    <a:cubicBezTo>
                      <a:pt x="1" y="22"/>
                      <a:pt x="7" y="19"/>
                      <a:pt x="8" y="16"/>
                    </a:cubicBezTo>
                    <a:cubicBezTo>
                      <a:pt x="11" y="12"/>
                      <a:pt x="8" y="11"/>
                      <a:pt x="13" y="8"/>
                    </a:cubicBezTo>
                    <a:cubicBezTo>
                      <a:pt x="17" y="6"/>
                      <a:pt x="22" y="4"/>
                      <a:pt x="24" y="0"/>
                    </a:cubicBezTo>
                    <a:cubicBezTo>
                      <a:pt x="20" y="0"/>
                      <a:pt x="19" y="4"/>
                      <a:pt x="16" y="5"/>
                    </a:cubicBezTo>
                    <a:cubicBezTo>
                      <a:pt x="13" y="6"/>
                      <a:pt x="10" y="6"/>
                      <a:pt x="7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79" name="Freeform 707">
                <a:extLst>
                  <a:ext uri="{FF2B5EF4-FFF2-40B4-BE49-F238E27FC236}">
                    <a16:creationId xmlns:a16="http://schemas.microsoft.com/office/drawing/2014/main" id="{DFC1D1B2-1F68-4054-A5DB-3398AA6EB7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64" y="3000"/>
                <a:ext cx="92" cy="77"/>
              </a:xfrm>
              <a:custGeom>
                <a:avLst/>
                <a:gdLst>
                  <a:gd name="T0" fmla="*/ 525 w 37"/>
                  <a:gd name="T1" fmla="*/ 0 h 29"/>
                  <a:gd name="T2" fmla="*/ 507 w 37"/>
                  <a:gd name="T3" fmla="*/ 170 h 29"/>
                  <a:gd name="T4" fmla="*/ 321 w 37"/>
                  <a:gd name="T5" fmla="*/ 281 h 29"/>
                  <a:gd name="T6" fmla="*/ 154 w 37"/>
                  <a:gd name="T7" fmla="*/ 396 h 29"/>
                  <a:gd name="T8" fmla="*/ 42 w 37"/>
                  <a:gd name="T9" fmla="*/ 542 h 29"/>
                  <a:gd name="T10" fmla="*/ 246 w 37"/>
                  <a:gd name="T11" fmla="*/ 260 h 29"/>
                  <a:gd name="T12" fmla="*/ 415 w 37"/>
                  <a:gd name="T13" fmla="*/ 149 h 29"/>
                  <a:gd name="T14" fmla="*/ 507 w 37"/>
                  <a:gd name="T15" fmla="*/ 35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9">
                    <a:moveTo>
                      <a:pt x="34" y="0"/>
                    </a:moveTo>
                    <a:cubicBezTo>
                      <a:pt x="37" y="4"/>
                      <a:pt x="37" y="6"/>
                      <a:pt x="33" y="9"/>
                    </a:cubicBezTo>
                    <a:cubicBezTo>
                      <a:pt x="29" y="11"/>
                      <a:pt x="25" y="13"/>
                      <a:pt x="21" y="15"/>
                    </a:cubicBezTo>
                    <a:cubicBezTo>
                      <a:pt x="18" y="16"/>
                      <a:pt x="13" y="18"/>
                      <a:pt x="10" y="21"/>
                    </a:cubicBezTo>
                    <a:cubicBezTo>
                      <a:pt x="7" y="23"/>
                      <a:pt x="6" y="27"/>
                      <a:pt x="3" y="29"/>
                    </a:cubicBezTo>
                    <a:cubicBezTo>
                      <a:pt x="0" y="23"/>
                      <a:pt x="11" y="17"/>
                      <a:pt x="16" y="14"/>
                    </a:cubicBezTo>
                    <a:cubicBezTo>
                      <a:pt x="19" y="12"/>
                      <a:pt x="23" y="10"/>
                      <a:pt x="27" y="8"/>
                    </a:cubicBezTo>
                    <a:cubicBezTo>
                      <a:pt x="30" y="6"/>
                      <a:pt x="30" y="4"/>
                      <a:pt x="33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0" name="Freeform 708">
                <a:extLst>
                  <a:ext uri="{FF2B5EF4-FFF2-40B4-BE49-F238E27FC236}">
                    <a16:creationId xmlns:a16="http://schemas.microsoft.com/office/drawing/2014/main" id="{D6D45088-37E7-4FE6-8577-13902E2641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19" y="3061"/>
                <a:ext cx="117" cy="75"/>
              </a:xfrm>
              <a:custGeom>
                <a:avLst/>
                <a:gdLst>
                  <a:gd name="T0" fmla="*/ 600 w 47"/>
                  <a:gd name="T1" fmla="*/ 35 h 28"/>
                  <a:gd name="T2" fmla="*/ 403 w 47"/>
                  <a:gd name="T3" fmla="*/ 367 h 28"/>
                  <a:gd name="T4" fmla="*/ 0 w 47"/>
                  <a:gd name="T5" fmla="*/ 479 h 28"/>
                  <a:gd name="T6" fmla="*/ 383 w 47"/>
                  <a:gd name="T7" fmla="*/ 308 h 28"/>
                  <a:gd name="T8" fmla="*/ 587 w 47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28">
                    <a:moveTo>
                      <a:pt x="39" y="2"/>
                    </a:moveTo>
                    <a:cubicBezTo>
                      <a:pt x="47" y="11"/>
                      <a:pt x="34" y="16"/>
                      <a:pt x="26" y="19"/>
                    </a:cubicBezTo>
                    <a:cubicBezTo>
                      <a:pt x="20" y="22"/>
                      <a:pt x="8" y="28"/>
                      <a:pt x="0" y="25"/>
                    </a:cubicBezTo>
                    <a:cubicBezTo>
                      <a:pt x="8" y="22"/>
                      <a:pt x="17" y="20"/>
                      <a:pt x="25" y="16"/>
                    </a:cubicBezTo>
                    <a:cubicBezTo>
                      <a:pt x="28" y="14"/>
                      <a:pt x="41" y="5"/>
                      <a:pt x="38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1" name="Freeform 709">
                <a:extLst>
                  <a:ext uri="{FF2B5EF4-FFF2-40B4-BE49-F238E27FC236}">
                    <a16:creationId xmlns:a16="http://schemas.microsoft.com/office/drawing/2014/main" id="{B5E27AAC-E040-4FDD-A76F-6080C7405B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11" y="3133"/>
                <a:ext cx="90" cy="56"/>
              </a:xfrm>
              <a:custGeom>
                <a:avLst/>
                <a:gdLst>
                  <a:gd name="T0" fmla="*/ 0 w 36"/>
                  <a:gd name="T1" fmla="*/ 248 h 21"/>
                  <a:gd name="T2" fmla="*/ 250 w 36"/>
                  <a:gd name="T3" fmla="*/ 192 h 21"/>
                  <a:gd name="T4" fmla="*/ 363 w 36"/>
                  <a:gd name="T5" fmla="*/ 227 h 21"/>
                  <a:gd name="T6" fmla="*/ 438 w 36"/>
                  <a:gd name="T7" fmla="*/ 307 h 21"/>
                  <a:gd name="T8" fmla="*/ 425 w 36"/>
                  <a:gd name="T9" fmla="*/ 171 h 21"/>
                  <a:gd name="T10" fmla="*/ 283 w 36"/>
                  <a:gd name="T11" fmla="*/ 21 h 21"/>
                  <a:gd name="T12" fmla="*/ 50 w 36"/>
                  <a:gd name="T13" fmla="*/ 20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1">
                    <a:moveTo>
                      <a:pt x="0" y="13"/>
                    </a:moveTo>
                    <a:cubicBezTo>
                      <a:pt x="3" y="8"/>
                      <a:pt x="11" y="9"/>
                      <a:pt x="16" y="10"/>
                    </a:cubicBezTo>
                    <a:cubicBezTo>
                      <a:pt x="18" y="10"/>
                      <a:pt x="21" y="11"/>
                      <a:pt x="23" y="12"/>
                    </a:cubicBezTo>
                    <a:cubicBezTo>
                      <a:pt x="25" y="13"/>
                      <a:pt x="26" y="15"/>
                      <a:pt x="28" y="16"/>
                    </a:cubicBezTo>
                    <a:cubicBezTo>
                      <a:pt x="36" y="21"/>
                      <a:pt x="29" y="11"/>
                      <a:pt x="27" y="9"/>
                    </a:cubicBezTo>
                    <a:cubicBezTo>
                      <a:pt x="25" y="6"/>
                      <a:pt x="22" y="0"/>
                      <a:pt x="18" y="1"/>
                    </a:cubicBezTo>
                    <a:cubicBezTo>
                      <a:pt x="20" y="9"/>
                      <a:pt x="6" y="6"/>
                      <a:pt x="3" y="1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2" name="Freeform 710">
                <a:extLst>
                  <a:ext uri="{FF2B5EF4-FFF2-40B4-BE49-F238E27FC236}">
                    <a16:creationId xmlns:a16="http://schemas.microsoft.com/office/drawing/2014/main" id="{8BBFF193-8CC2-4BFD-B4FE-891C7CD808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51" y="3248"/>
                <a:ext cx="83" cy="64"/>
              </a:xfrm>
              <a:custGeom>
                <a:avLst/>
                <a:gdLst>
                  <a:gd name="T0" fmla="*/ 526 w 33"/>
                  <a:gd name="T1" fmla="*/ 0 h 24"/>
                  <a:gd name="T2" fmla="*/ 317 w 33"/>
                  <a:gd name="T3" fmla="*/ 77 h 24"/>
                  <a:gd name="T4" fmla="*/ 96 w 33"/>
                  <a:gd name="T5" fmla="*/ 149 h 24"/>
                  <a:gd name="T6" fmla="*/ 158 w 33"/>
                  <a:gd name="T7" fmla="*/ 456 h 24"/>
                  <a:gd name="T8" fmla="*/ 254 w 33"/>
                  <a:gd name="T9" fmla="*/ 192 h 24"/>
                  <a:gd name="T10" fmla="*/ 493 w 33"/>
                  <a:gd name="T11" fmla="*/ 5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4">
                    <a:moveTo>
                      <a:pt x="33" y="0"/>
                    </a:moveTo>
                    <a:cubicBezTo>
                      <a:pt x="28" y="1"/>
                      <a:pt x="24" y="3"/>
                      <a:pt x="20" y="4"/>
                    </a:cubicBezTo>
                    <a:cubicBezTo>
                      <a:pt x="15" y="6"/>
                      <a:pt x="10" y="6"/>
                      <a:pt x="6" y="8"/>
                    </a:cubicBezTo>
                    <a:cubicBezTo>
                      <a:pt x="0" y="12"/>
                      <a:pt x="4" y="20"/>
                      <a:pt x="10" y="24"/>
                    </a:cubicBezTo>
                    <a:cubicBezTo>
                      <a:pt x="9" y="17"/>
                      <a:pt x="9" y="14"/>
                      <a:pt x="16" y="10"/>
                    </a:cubicBezTo>
                    <a:cubicBezTo>
                      <a:pt x="21" y="7"/>
                      <a:pt x="27" y="6"/>
                      <a:pt x="31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3" name="Freeform 711">
                <a:extLst>
                  <a:ext uri="{FF2B5EF4-FFF2-40B4-BE49-F238E27FC236}">
                    <a16:creationId xmlns:a16="http://schemas.microsoft.com/office/drawing/2014/main" id="{B1C50C94-3A79-461A-8E44-86CB244655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94" y="3285"/>
                <a:ext cx="157" cy="70"/>
              </a:xfrm>
              <a:custGeom>
                <a:avLst/>
                <a:gdLst>
                  <a:gd name="T0" fmla="*/ 974 w 63"/>
                  <a:gd name="T1" fmla="*/ 0 h 26"/>
                  <a:gd name="T2" fmla="*/ 416 w 63"/>
                  <a:gd name="T3" fmla="*/ 197 h 26"/>
                  <a:gd name="T4" fmla="*/ 217 w 63"/>
                  <a:gd name="T5" fmla="*/ 312 h 26"/>
                  <a:gd name="T6" fmla="*/ 12 w 63"/>
                  <a:gd name="T7" fmla="*/ 312 h 26"/>
                  <a:gd name="T8" fmla="*/ 155 w 63"/>
                  <a:gd name="T9" fmla="*/ 485 h 26"/>
                  <a:gd name="T10" fmla="*/ 312 w 63"/>
                  <a:gd name="T11" fmla="*/ 347 h 26"/>
                  <a:gd name="T12" fmla="*/ 591 w 63"/>
                  <a:gd name="T13" fmla="*/ 197 h 26"/>
                  <a:gd name="T14" fmla="*/ 837 w 63"/>
                  <a:gd name="T15" fmla="*/ 8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26">
                    <a:moveTo>
                      <a:pt x="63" y="0"/>
                    </a:moveTo>
                    <a:cubicBezTo>
                      <a:pt x="50" y="2"/>
                      <a:pt x="38" y="5"/>
                      <a:pt x="27" y="10"/>
                    </a:cubicBezTo>
                    <a:cubicBezTo>
                      <a:pt x="23" y="12"/>
                      <a:pt x="19" y="14"/>
                      <a:pt x="14" y="16"/>
                    </a:cubicBezTo>
                    <a:cubicBezTo>
                      <a:pt x="9" y="17"/>
                      <a:pt x="6" y="16"/>
                      <a:pt x="1" y="16"/>
                    </a:cubicBezTo>
                    <a:cubicBezTo>
                      <a:pt x="0" y="20"/>
                      <a:pt x="5" y="25"/>
                      <a:pt x="10" y="25"/>
                    </a:cubicBezTo>
                    <a:cubicBezTo>
                      <a:pt x="16" y="26"/>
                      <a:pt x="16" y="20"/>
                      <a:pt x="20" y="18"/>
                    </a:cubicBezTo>
                    <a:cubicBezTo>
                      <a:pt x="25" y="14"/>
                      <a:pt x="32" y="13"/>
                      <a:pt x="38" y="10"/>
                    </a:cubicBezTo>
                    <a:cubicBezTo>
                      <a:pt x="42" y="7"/>
                      <a:pt x="48" y="3"/>
                      <a:pt x="54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4" name="Freeform 712">
                <a:extLst>
                  <a:ext uri="{FF2B5EF4-FFF2-40B4-BE49-F238E27FC236}">
                    <a16:creationId xmlns:a16="http://schemas.microsoft.com/office/drawing/2014/main" id="{280F415D-C7E5-4351-BBC8-9AABE9D5E5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54" y="3371"/>
                <a:ext cx="140" cy="42"/>
              </a:xfrm>
              <a:custGeom>
                <a:avLst/>
                <a:gdLst>
                  <a:gd name="T0" fmla="*/ 20 w 56"/>
                  <a:gd name="T1" fmla="*/ 0 h 16"/>
                  <a:gd name="T2" fmla="*/ 645 w 56"/>
                  <a:gd name="T3" fmla="*/ 34 h 16"/>
                  <a:gd name="T4" fmla="*/ 813 w 56"/>
                  <a:gd name="T5" fmla="*/ 110 h 16"/>
                  <a:gd name="T6" fmla="*/ 813 w 56"/>
                  <a:gd name="T7" fmla="*/ 289 h 16"/>
                  <a:gd name="T8" fmla="*/ 645 w 56"/>
                  <a:gd name="T9" fmla="*/ 144 h 16"/>
                  <a:gd name="T10" fmla="*/ 425 w 56"/>
                  <a:gd name="T11" fmla="*/ 123 h 16"/>
                  <a:gd name="T12" fmla="*/ 188 w 56"/>
                  <a:gd name="T13" fmla="*/ 144 h 16"/>
                  <a:gd name="T14" fmla="*/ 0 w 56"/>
                  <a:gd name="T15" fmla="*/ 21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16">
                    <a:moveTo>
                      <a:pt x="1" y="0"/>
                    </a:moveTo>
                    <a:cubicBezTo>
                      <a:pt x="4" y="9"/>
                      <a:pt x="34" y="3"/>
                      <a:pt x="41" y="2"/>
                    </a:cubicBezTo>
                    <a:cubicBezTo>
                      <a:pt x="47" y="1"/>
                      <a:pt x="49" y="1"/>
                      <a:pt x="52" y="6"/>
                    </a:cubicBezTo>
                    <a:cubicBezTo>
                      <a:pt x="53" y="8"/>
                      <a:pt x="56" y="16"/>
                      <a:pt x="52" y="16"/>
                    </a:cubicBezTo>
                    <a:cubicBezTo>
                      <a:pt x="50" y="16"/>
                      <a:pt x="44" y="9"/>
                      <a:pt x="41" y="8"/>
                    </a:cubicBezTo>
                    <a:cubicBezTo>
                      <a:pt x="37" y="7"/>
                      <a:pt x="32" y="7"/>
                      <a:pt x="27" y="7"/>
                    </a:cubicBezTo>
                    <a:cubicBezTo>
                      <a:pt x="22" y="7"/>
                      <a:pt x="17" y="9"/>
                      <a:pt x="12" y="8"/>
                    </a:cubicBezTo>
                    <a:cubicBezTo>
                      <a:pt x="6" y="8"/>
                      <a:pt x="5" y="4"/>
                      <a:pt x="0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5" name="Freeform 713">
                <a:extLst>
                  <a:ext uri="{FF2B5EF4-FFF2-40B4-BE49-F238E27FC236}">
                    <a16:creationId xmlns:a16="http://schemas.microsoft.com/office/drawing/2014/main" id="{8CC85FDA-D7CD-4EC7-BEB7-9C7DA04A35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91" y="3443"/>
                <a:ext cx="128" cy="72"/>
              </a:xfrm>
              <a:custGeom>
                <a:avLst/>
                <a:gdLst>
                  <a:gd name="T0" fmla="*/ 650 w 51"/>
                  <a:gd name="T1" fmla="*/ 21 h 27"/>
                  <a:gd name="T2" fmla="*/ 301 w 51"/>
                  <a:gd name="T3" fmla="*/ 363 h 27"/>
                  <a:gd name="T4" fmla="*/ 0 w 51"/>
                  <a:gd name="T5" fmla="*/ 512 h 27"/>
                  <a:gd name="T6" fmla="*/ 555 w 51"/>
                  <a:gd name="T7" fmla="*/ 320 h 27"/>
                  <a:gd name="T8" fmla="*/ 650 w 51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7">
                    <a:moveTo>
                      <a:pt x="41" y="1"/>
                    </a:moveTo>
                    <a:cubicBezTo>
                      <a:pt x="39" y="10"/>
                      <a:pt x="28" y="16"/>
                      <a:pt x="19" y="19"/>
                    </a:cubicBezTo>
                    <a:cubicBezTo>
                      <a:pt x="15" y="21"/>
                      <a:pt x="1" y="22"/>
                      <a:pt x="0" y="27"/>
                    </a:cubicBezTo>
                    <a:cubicBezTo>
                      <a:pt x="12" y="24"/>
                      <a:pt x="24" y="20"/>
                      <a:pt x="35" y="17"/>
                    </a:cubicBezTo>
                    <a:cubicBezTo>
                      <a:pt x="39" y="15"/>
                      <a:pt x="51" y="3"/>
                      <a:pt x="41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6" name="Freeform 714">
                <a:extLst>
                  <a:ext uri="{FF2B5EF4-FFF2-40B4-BE49-F238E27FC236}">
                    <a16:creationId xmlns:a16="http://schemas.microsoft.com/office/drawing/2014/main" id="{593BB0F3-D31D-4EE3-9837-C0D2357AC3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19" y="3539"/>
                <a:ext cx="140" cy="29"/>
              </a:xfrm>
              <a:custGeom>
                <a:avLst/>
                <a:gdLst>
                  <a:gd name="T0" fmla="*/ 0 w 56"/>
                  <a:gd name="T1" fmla="*/ 90 h 11"/>
                  <a:gd name="T2" fmla="*/ 425 w 56"/>
                  <a:gd name="T3" fmla="*/ 111 h 11"/>
                  <a:gd name="T4" fmla="*/ 800 w 56"/>
                  <a:gd name="T5" fmla="*/ 34 h 11"/>
                  <a:gd name="T6" fmla="*/ 720 w 56"/>
                  <a:gd name="T7" fmla="*/ 200 h 11"/>
                  <a:gd name="T8" fmla="*/ 583 w 56"/>
                  <a:gd name="T9" fmla="*/ 145 h 11"/>
                  <a:gd name="T10" fmla="*/ 395 w 56"/>
                  <a:gd name="T11" fmla="*/ 145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1">
                    <a:moveTo>
                      <a:pt x="0" y="5"/>
                    </a:moveTo>
                    <a:cubicBezTo>
                      <a:pt x="7" y="9"/>
                      <a:pt x="20" y="7"/>
                      <a:pt x="27" y="6"/>
                    </a:cubicBezTo>
                    <a:cubicBezTo>
                      <a:pt x="32" y="6"/>
                      <a:pt x="47" y="0"/>
                      <a:pt x="51" y="2"/>
                    </a:cubicBezTo>
                    <a:cubicBezTo>
                      <a:pt x="56" y="5"/>
                      <a:pt x="51" y="11"/>
                      <a:pt x="46" y="11"/>
                    </a:cubicBezTo>
                    <a:cubicBezTo>
                      <a:pt x="44" y="11"/>
                      <a:pt x="40" y="8"/>
                      <a:pt x="37" y="8"/>
                    </a:cubicBezTo>
                    <a:cubicBezTo>
                      <a:pt x="33" y="7"/>
                      <a:pt x="29" y="8"/>
                      <a:pt x="25" y="8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7" name="Freeform 715">
                <a:extLst>
                  <a:ext uri="{FF2B5EF4-FFF2-40B4-BE49-F238E27FC236}">
                    <a16:creationId xmlns:a16="http://schemas.microsoft.com/office/drawing/2014/main" id="{ABC21770-1856-4E2B-980B-85FC915017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41" y="3640"/>
                <a:ext cx="120" cy="69"/>
              </a:xfrm>
              <a:custGeom>
                <a:avLst/>
                <a:gdLst>
                  <a:gd name="T0" fmla="*/ 50 w 48"/>
                  <a:gd name="T1" fmla="*/ 0 h 26"/>
                  <a:gd name="T2" fmla="*/ 470 w 48"/>
                  <a:gd name="T3" fmla="*/ 295 h 26"/>
                  <a:gd name="T4" fmla="*/ 688 w 48"/>
                  <a:gd name="T5" fmla="*/ 295 h 26"/>
                  <a:gd name="T6" fmla="*/ 708 w 48"/>
                  <a:gd name="T7" fmla="*/ 430 h 26"/>
                  <a:gd name="T8" fmla="*/ 375 w 48"/>
                  <a:gd name="T9" fmla="*/ 374 h 26"/>
                  <a:gd name="T10" fmla="*/ 175 w 48"/>
                  <a:gd name="T11" fmla="*/ 281 h 26"/>
                  <a:gd name="T12" fmla="*/ 33 w 48"/>
                  <a:gd name="T13" fmla="*/ 5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26">
                    <a:moveTo>
                      <a:pt x="3" y="0"/>
                    </a:moveTo>
                    <a:cubicBezTo>
                      <a:pt x="0" y="10"/>
                      <a:pt x="22" y="17"/>
                      <a:pt x="30" y="16"/>
                    </a:cubicBezTo>
                    <a:cubicBezTo>
                      <a:pt x="34" y="16"/>
                      <a:pt x="40" y="13"/>
                      <a:pt x="44" y="16"/>
                    </a:cubicBezTo>
                    <a:cubicBezTo>
                      <a:pt x="47" y="18"/>
                      <a:pt x="48" y="21"/>
                      <a:pt x="45" y="23"/>
                    </a:cubicBezTo>
                    <a:cubicBezTo>
                      <a:pt x="43" y="26"/>
                      <a:pt x="29" y="22"/>
                      <a:pt x="24" y="20"/>
                    </a:cubicBezTo>
                    <a:cubicBezTo>
                      <a:pt x="20" y="19"/>
                      <a:pt x="15" y="17"/>
                      <a:pt x="11" y="15"/>
                    </a:cubicBezTo>
                    <a:cubicBezTo>
                      <a:pt x="4" y="11"/>
                      <a:pt x="4" y="8"/>
                      <a:pt x="2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8" name="Freeform 716">
                <a:extLst>
                  <a:ext uri="{FF2B5EF4-FFF2-40B4-BE49-F238E27FC236}">
                    <a16:creationId xmlns:a16="http://schemas.microsoft.com/office/drawing/2014/main" id="{9A2A1811-F1F1-4DE0-BA13-1E931E63B9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6" y="3075"/>
                <a:ext cx="50" cy="141"/>
              </a:xfrm>
              <a:custGeom>
                <a:avLst/>
                <a:gdLst>
                  <a:gd name="T0" fmla="*/ 300 w 20"/>
                  <a:gd name="T1" fmla="*/ 93 h 53"/>
                  <a:gd name="T2" fmla="*/ 0 w 20"/>
                  <a:gd name="T3" fmla="*/ 657 h 53"/>
                  <a:gd name="T4" fmla="*/ 158 w 20"/>
                  <a:gd name="T5" fmla="*/ 545 h 53"/>
                  <a:gd name="T6" fmla="*/ 220 w 20"/>
                  <a:gd name="T7" fmla="*/ 362 h 53"/>
                  <a:gd name="T8" fmla="*/ 250 w 20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3">
                    <a:moveTo>
                      <a:pt x="19" y="5"/>
                    </a:moveTo>
                    <a:cubicBezTo>
                      <a:pt x="20" y="15"/>
                      <a:pt x="20" y="53"/>
                      <a:pt x="0" y="35"/>
                    </a:cubicBezTo>
                    <a:cubicBezTo>
                      <a:pt x="3" y="31"/>
                      <a:pt x="7" y="31"/>
                      <a:pt x="10" y="29"/>
                    </a:cubicBezTo>
                    <a:cubicBezTo>
                      <a:pt x="14" y="26"/>
                      <a:pt x="14" y="23"/>
                      <a:pt x="14" y="19"/>
                    </a:cubicBezTo>
                    <a:cubicBezTo>
                      <a:pt x="14" y="15"/>
                      <a:pt x="19" y="3"/>
                      <a:pt x="1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89" name="Freeform 717">
                <a:extLst>
                  <a:ext uri="{FF2B5EF4-FFF2-40B4-BE49-F238E27FC236}">
                    <a16:creationId xmlns:a16="http://schemas.microsoft.com/office/drawing/2014/main" id="{F22ADD72-DC42-4C62-894B-DAEF605242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51" y="3179"/>
                <a:ext cx="40" cy="26"/>
              </a:xfrm>
              <a:custGeom>
                <a:avLst/>
                <a:gdLst>
                  <a:gd name="T0" fmla="*/ 145 w 16"/>
                  <a:gd name="T1" fmla="*/ 0 h 10"/>
                  <a:gd name="T2" fmla="*/ 250 w 16"/>
                  <a:gd name="T3" fmla="*/ 68 h 10"/>
                  <a:gd name="T4" fmla="*/ 0 w 16"/>
                  <a:gd name="T5" fmla="*/ 6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9" y="0"/>
                    </a:moveTo>
                    <a:cubicBezTo>
                      <a:pt x="8" y="2"/>
                      <a:pt x="14" y="3"/>
                      <a:pt x="16" y="4"/>
                    </a:cubicBezTo>
                    <a:cubicBezTo>
                      <a:pt x="14" y="10"/>
                      <a:pt x="4" y="6"/>
                      <a:pt x="0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0" name="Freeform 718">
                <a:extLst>
                  <a:ext uri="{FF2B5EF4-FFF2-40B4-BE49-F238E27FC236}">
                    <a16:creationId xmlns:a16="http://schemas.microsoft.com/office/drawing/2014/main" id="{6B1C821F-0087-4322-AF25-02E1A86C3E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9" y="3280"/>
                <a:ext cx="115" cy="40"/>
              </a:xfrm>
              <a:custGeom>
                <a:avLst/>
                <a:gdLst>
                  <a:gd name="T0" fmla="*/ 425 w 46"/>
                  <a:gd name="T1" fmla="*/ 77 h 15"/>
                  <a:gd name="T2" fmla="*/ 658 w 46"/>
                  <a:gd name="T3" fmla="*/ 171 h 15"/>
                  <a:gd name="T4" fmla="*/ 550 w 46"/>
                  <a:gd name="T5" fmla="*/ 264 h 15"/>
                  <a:gd name="T6" fmla="*/ 283 w 46"/>
                  <a:gd name="T7" fmla="*/ 171 h 15"/>
                  <a:gd name="T8" fmla="*/ 33 w 46"/>
                  <a:gd name="T9" fmla="*/ 149 h 15"/>
                  <a:gd name="T10" fmla="*/ 63 w 46"/>
                  <a:gd name="T11" fmla="*/ 21 h 15"/>
                  <a:gd name="T12" fmla="*/ 300 w 46"/>
                  <a:gd name="T13" fmla="*/ 1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5">
                    <a:moveTo>
                      <a:pt x="27" y="4"/>
                    </a:moveTo>
                    <a:cubicBezTo>
                      <a:pt x="31" y="6"/>
                      <a:pt x="40" y="6"/>
                      <a:pt x="42" y="9"/>
                    </a:cubicBezTo>
                    <a:cubicBezTo>
                      <a:pt x="46" y="14"/>
                      <a:pt x="39" y="15"/>
                      <a:pt x="35" y="14"/>
                    </a:cubicBezTo>
                    <a:cubicBezTo>
                      <a:pt x="29" y="12"/>
                      <a:pt x="24" y="10"/>
                      <a:pt x="18" y="9"/>
                    </a:cubicBezTo>
                    <a:cubicBezTo>
                      <a:pt x="13" y="8"/>
                      <a:pt x="5" y="10"/>
                      <a:pt x="2" y="8"/>
                    </a:cubicBezTo>
                    <a:cubicBezTo>
                      <a:pt x="1" y="5"/>
                      <a:pt x="0" y="1"/>
                      <a:pt x="4" y="1"/>
                    </a:cubicBezTo>
                    <a:cubicBezTo>
                      <a:pt x="8" y="0"/>
                      <a:pt x="14" y="5"/>
                      <a:pt x="19" y="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1" name="Freeform 719">
                <a:extLst>
                  <a:ext uri="{FF2B5EF4-FFF2-40B4-BE49-F238E27FC236}">
                    <a16:creationId xmlns:a16="http://schemas.microsoft.com/office/drawing/2014/main" id="{2C3DD891-7E6C-4799-9815-811126FDAA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6" y="3304"/>
                <a:ext cx="63" cy="67"/>
              </a:xfrm>
              <a:custGeom>
                <a:avLst/>
                <a:gdLst>
                  <a:gd name="T0" fmla="*/ 222 w 25"/>
                  <a:gd name="T1" fmla="*/ 0 h 25"/>
                  <a:gd name="T2" fmla="*/ 242 w 25"/>
                  <a:gd name="T3" fmla="*/ 461 h 25"/>
                  <a:gd name="T4" fmla="*/ 83 w 25"/>
                  <a:gd name="T5" fmla="*/ 402 h 25"/>
                  <a:gd name="T6" fmla="*/ 285 w 25"/>
                  <a:gd name="T7" fmla="*/ 287 h 25"/>
                  <a:gd name="T8" fmla="*/ 146 w 25"/>
                  <a:gd name="T9" fmla="*/ 308 h 25"/>
                  <a:gd name="T10" fmla="*/ 222 w 25"/>
                  <a:gd name="T11" fmla="*/ 78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5">
                    <a:moveTo>
                      <a:pt x="14" y="0"/>
                    </a:moveTo>
                    <a:cubicBezTo>
                      <a:pt x="15" y="5"/>
                      <a:pt x="22" y="22"/>
                      <a:pt x="15" y="24"/>
                    </a:cubicBezTo>
                    <a:cubicBezTo>
                      <a:pt x="12" y="25"/>
                      <a:pt x="8" y="21"/>
                      <a:pt x="5" y="21"/>
                    </a:cubicBezTo>
                    <a:cubicBezTo>
                      <a:pt x="0" y="19"/>
                      <a:pt x="23" y="17"/>
                      <a:pt x="18" y="15"/>
                    </a:cubicBezTo>
                    <a:cubicBezTo>
                      <a:pt x="25" y="17"/>
                      <a:pt x="4" y="19"/>
                      <a:pt x="9" y="16"/>
                    </a:cubicBezTo>
                    <a:cubicBezTo>
                      <a:pt x="15" y="12"/>
                      <a:pt x="13" y="9"/>
                      <a:pt x="14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2" name="Freeform 720">
                <a:extLst>
                  <a:ext uri="{FF2B5EF4-FFF2-40B4-BE49-F238E27FC236}">
                    <a16:creationId xmlns:a16="http://schemas.microsoft.com/office/drawing/2014/main" id="{5D04968B-73BC-43F5-B7BA-247D35BDF3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81" y="3525"/>
                <a:ext cx="133" cy="54"/>
              </a:xfrm>
              <a:custGeom>
                <a:avLst/>
                <a:gdLst>
                  <a:gd name="T0" fmla="*/ 33 w 53"/>
                  <a:gd name="T1" fmla="*/ 22 h 20"/>
                  <a:gd name="T2" fmla="*/ 33 w 53"/>
                  <a:gd name="T3" fmla="*/ 278 h 20"/>
                  <a:gd name="T4" fmla="*/ 238 w 53"/>
                  <a:gd name="T5" fmla="*/ 313 h 20"/>
                  <a:gd name="T6" fmla="*/ 660 w 53"/>
                  <a:gd name="T7" fmla="*/ 356 h 20"/>
                  <a:gd name="T8" fmla="*/ 755 w 53"/>
                  <a:gd name="T9" fmla="*/ 278 h 20"/>
                  <a:gd name="T10" fmla="*/ 504 w 53"/>
                  <a:gd name="T11" fmla="*/ 257 h 20"/>
                  <a:gd name="T12" fmla="*/ 251 w 53"/>
                  <a:gd name="T13" fmla="*/ 219 h 20"/>
                  <a:gd name="T14" fmla="*/ 50 w 53"/>
                  <a:gd name="T15" fmla="*/ 0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20">
                    <a:moveTo>
                      <a:pt x="2" y="1"/>
                    </a:moveTo>
                    <a:cubicBezTo>
                      <a:pt x="0" y="2"/>
                      <a:pt x="1" y="12"/>
                      <a:pt x="2" y="14"/>
                    </a:cubicBezTo>
                    <a:cubicBezTo>
                      <a:pt x="5" y="20"/>
                      <a:pt x="10" y="17"/>
                      <a:pt x="15" y="16"/>
                    </a:cubicBezTo>
                    <a:cubicBezTo>
                      <a:pt x="24" y="15"/>
                      <a:pt x="34" y="16"/>
                      <a:pt x="42" y="18"/>
                    </a:cubicBezTo>
                    <a:cubicBezTo>
                      <a:pt x="45" y="18"/>
                      <a:pt x="53" y="17"/>
                      <a:pt x="48" y="14"/>
                    </a:cubicBezTo>
                    <a:cubicBezTo>
                      <a:pt x="46" y="12"/>
                      <a:pt x="35" y="13"/>
                      <a:pt x="32" y="13"/>
                    </a:cubicBezTo>
                    <a:cubicBezTo>
                      <a:pt x="27" y="12"/>
                      <a:pt x="21" y="12"/>
                      <a:pt x="16" y="11"/>
                    </a:cubicBezTo>
                    <a:cubicBezTo>
                      <a:pt x="9" y="9"/>
                      <a:pt x="7" y="6"/>
                      <a:pt x="3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3" name="Freeform 721">
                <a:extLst>
                  <a:ext uri="{FF2B5EF4-FFF2-40B4-BE49-F238E27FC236}">
                    <a16:creationId xmlns:a16="http://schemas.microsoft.com/office/drawing/2014/main" id="{2B5E8350-4769-4841-82F8-2DB3830D97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69" y="3488"/>
                <a:ext cx="62" cy="51"/>
              </a:xfrm>
              <a:custGeom>
                <a:avLst/>
                <a:gdLst>
                  <a:gd name="T0" fmla="*/ 0 w 25"/>
                  <a:gd name="T1" fmla="*/ 150 h 19"/>
                  <a:gd name="T2" fmla="*/ 320 w 25"/>
                  <a:gd name="T3" fmla="*/ 81 h 19"/>
                  <a:gd name="T4" fmla="*/ 290 w 25"/>
                  <a:gd name="T5" fmla="*/ 368 h 19"/>
                  <a:gd name="T6" fmla="*/ 42 w 25"/>
                  <a:gd name="T7" fmla="*/ 17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9">
                    <a:moveTo>
                      <a:pt x="0" y="8"/>
                    </a:moveTo>
                    <a:cubicBezTo>
                      <a:pt x="5" y="8"/>
                      <a:pt x="17" y="0"/>
                      <a:pt x="21" y="4"/>
                    </a:cubicBezTo>
                    <a:cubicBezTo>
                      <a:pt x="25" y="7"/>
                      <a:pt x="22" y="17"/>
                      <a:pt x="19" y="19"/>
                    </a:cubicBezTo>
                    <a:cubicBezTo>
                      <a:pt x="13" y="14"/>
                      <a:pt x="12" y="9"/>
                      <a:pt x="3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4" name="Freeform 722">
                <a:extLst>
                  <a:ext uri="{FF2B5EF4-FFF2-40B4-BE49-F238E27FC236}">
                    <a16:creationId xmlns:a16="http://schemas.microsoft.com/office/drawing/2014/main" id="{3671C1AF-6E80-475E-AFDD-774FA75BD5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39" y="3584"/>
                <a:ext cx="145" cy="75"/>
              </a:xfrm>
              <a:custGeom>
                <a:avLst/>
                <a:gdLst>
                  <a:gd name="T0" fmla="*/ 175 w 58"/>
                  <a:gd name="T1" fmla="*/ 115 h 28"/>
                  <a:gd name="T2" fmla="*/ 708 w 58"/>
                  <a:gd name="T3" fmla="*/ 56 h 28"/>
                  <a:gd name="T4" fmla="*/ 833 w 58"/>
                  <a:gd name="T5" fmla="*/ 445 h 28"/>
                  <a:gd name="T6" fmla="*/ 738 w 58"/>
                  <a:gd name="T7" fmla="*/ 329 h 28"/>
                  <a:gd name="T8" fmla="*/ 500 w 58"/>
                  <a:gd name="T9" fmla="*/ 193 h 28"/>
                  <a:gd name="T10" fmla="*/ 0 w 58"/>
                  <a:gd name="T11" fmla="*/ 15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28">
                    <a:moveTo>
                      <a:pt x="11" y="6"/>
                    </a:moveTo>
                    <a:cubicBezTo>
                      <a:pt x="21" y="6"/>
                      <a:pt x="35" y="0"/>
                      <a:pt x="45" y="3"/>
                    </a:cubicBezTo>
                    <a:cubicBezTo>
                      <a:pt x="50" y="6"/>
                      <a:pt x="58" y="18"/>
                      <a:pt x="53" y="23"/>
                    </a:cubicBezTo>
                    <a:cubicBezTo>
                      <a:pt x="48" y="28"/>
                      <a:pt x="48" y="19"/>
                      <a:pt x="47" y="17"/>
                    </a:cubicBezTo>
                    <a:cubicBezTo>
                      <a:pt x="44" y="12"/>
                      <a:pt x="37" y="11"/>
                      <a:pt x="32" y="10"/>
                    </a:cubicBezTo>
                    <a:cubicBezTo>
                      <a:pt x="21" y="8"/>
                      <a:pt x="12" y="12"/>
                      <a:pt x="0" y="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5" name="Freeform 723">
                <a:extLst>
                  <a:ext uri="{FF2B5EF4-FFF2-40B4-BE49-F238E27FC236}">
                    <a16:creationId xmlns:a16="http://schemas.microsoft.com/office/drawing/2014/main" id="{FB2C4A43-699E-4F6A-BEC8-37FBA495CF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81" y="3667"/>
                <a:ext cx="35" cy="21"/>
              </a:xfrm>
              <a:custGeom>
                <a:avLst/>
                <a:gdLst>
                  <a:gd name="T0" fmla="*/ 220 w 14"/>
                  <a:gd name="T1" fmla="*/ 0 h 8"/>
                  <a:gd name="T2" fmla="*/ 33 w 14"/>
                  <a:gd name="T3" fmla="*/ 55 h 8"/>
                  <a:gd name="T4" fmla="*/ 175 w 14"/>
                  <a:gd name="T5" fmla="*/ 144 h 8"/>
                  <a:gd name="T6" fmla="*/ 220 w 14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8">
                    <a:moveTo>
                      <a:pt x="14" y="0"/>
                    </a:moveTo>
                    <a:cubicBezTo>
                      <a:pt x="11" y="0"/>
                      <a:pt x="3" y="1"/>
                      <a:pt x="2" y="3"/>
                    </a:cubicBezTo>
                    <a:cubicBezTo>
                      <a:pt x="0" y="8"/>
                      <a:pt x="8" y="8"/>
                      <a:pt x="11" y="8"/>
                    </a:cubicBezTo>
                    <a:cubicBezTo>
                      <a:pt x="11" y="5"/>
                      <a:pt x="10" y="1"/>
                      <a:pt x="14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6" name="Freeform 724">
                <a:extLst>
                  <a:ext uri="{FF2B5EF4-FFF2-40B4-BE49-F238E27FC236}">
                    <a16:creationId xmlns:a16="http://schemas.microsoft.com/office/drawing/2014/main" id="{BA9E2983-1CF4-476B-B3BD-DCBAD89937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74" y="3709"/>
                <a:ext cx="127" cy="64"/>
              </a:xfrm>
              <a:custGeom>
                <a:avLst/>
                <a:gdLst>
                  <a:gd name="T0" fmla="*/ 787 w 51"/>
                  <a:gd name="T1" fmla="*/ 0 h 24"/>
                  <a:gd name="T2" fmla="*/ 261 w 51"/>
                  <a:gd name="T3" fmla="*/ 136 h 24"/>
                  <a:gd name="T4" fmla="*/ 92 w 51"/>
                  <a:gd name="T5" fmla="*/ 136 h 24"/>
                  <a:gd name="T6" fmla="*/ 30 w 51"/>
                  <a:gd name="T7" fmla="*/ 248 h 24"/>
                  <a:gd name="T8" fmla="*/ 154 w 51"/>
                  <a:gd name="T9" fmla="*/ 435 h 24"/>
                  <a:gd name="T10" fmla="*/ 249 w 51"/>
                  <a:gd name="T11" fmla="*/ 264 h 24"/>
                  <a:gd name="T12" fmla="*/ 496 w 51"/>
                  <a:gd name="T13" fmla="*/ 171 h 24"/>
                  <a:gd name="T14" fmla="*/ 725 w 51"/>
                  <a:gd name="T15" fmla="*/ 77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24">
                    <a:moveTo>
                      <a:pt x="51" y="0"/>
                    </a:moveTo>
                    <a:cubicBezTo>
                      <a:pt x="40" y="0"/>
                      <a:pt x="28" y="5"/>
                      <a:pt x="17" y="7"/>
                    </a:cubicBezTo>
                    <a:cubicBezTo>
                      <a:pt x="13" y="7"/>
                      <a:pt x="10" y="7"/>
                      <a:pt x="6" y="7"/>
                    </a:cubicBezTo>
                    <a:cubicBezTo>
                      <a:pt x="0" y="6"/>
                      <a:pt x="0" y="8"/>
                      <a:pt x="2" y="13"/>
                    </a:cubicBezTo>
                    <a:cubicBezTo>
                      <a:pt x="2" y="16"/>
                      <a:pt x="6" y="22"/>
                      <a:pt x="10" y="23"/>
                    </a:cubicBezTo>
                    <a:cubicBezTo>
                      <a:pt x="16" y="24"/>
                      <a:pt x="12" y="17"/>
                      <a:pt x="16" y="14"/>
                    </a:cubicBezTo>
                    <a:cubicBezTo>
                      <a:pt x="19" y="11"/>
                      <a:pt x="28" y="11"/>
                      <a:pt x="32" y="9"/>
                    </a:cubicBezTo>
                    <a:cubicBezTo>
                      <a:pt x="37" y="8"/>
                      <a:pt x="42" y="4"/>
                      <a:pt x="47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7" name="Freeform 725">
                <a:extLst>
                  <a:ext uri="{FF2B5EF4-FFF2-40B4-BE49-F238E27FC236}">
                    <a16:creationId xmlns:a16="http://schemas.microsoft.com/office/drawing/2014/main" id="{A6E4C3B2-BB28-4989-866B-2520B19A13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29" y="3717"/>
                <a:ext cx="122" cy="83"/>
              </a:xfrm>
              <a:custGeom>
                <a:avLst/>
                <a:gdLst>
                  <a:gd name="T0" fmla="*/ 508 w 49"/>
                  <a:gd name="T1" fmla="*/ 0 h 31"/>
                  <a:gd name="T2" fmla="*/ 279 w 49"/>
                  <a:gd name="T3" fmla="*/ 286 h 31"/>
                  <a:gd name="T4" fmla="*/ 0 w 49"/>
                  <a:gd name="T5" fmla="*/ 479 h 31"/>
                  <a:gd name="T6" fmla="*/ 217 w 49"/>
                  <a:gd name="T7" fmla="*/ 479 h 31"/>
                  <a:gd name="T8" fmla="*/ 383 w 49"/>
                  <a:gd name="T9" fmla="*/ 308 h 31"/>
                  <a:gd name="T10" fmla="*/ 744 w 49"/>
                  <a:gd name="T11" fmla="*/ 329 h 31"/>
                  <a:gd name="T12" fmla="*/ 528 w 49"/>
                  <a:gd name="T13" fmla="*/ 2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31">
                    <a:moveTo>
                      <a:pt x="33" y="0"/>
                    </a:moveTo>
                    <a:cubicBezTo>
                      <a:pt x="28" y="6"/>
                      <a:pt x="26" y="11"/>
                      <a:pt x="18" y="15"/>
                    </a:cubicBezTo>
                    <a:cubicBezTo>
                      <a:pt x="14" y="17"/>
                      <a:pt x="0" y="20"/>
                      <a:pt x="0" y="25"/>
                    </a:cubicBezTo>
                    <a:cubicBezTo>
                      <a:pt x="1" y="31"/>
                      <a:pt x="12" y="27"/>
                      <a:pt x="14" y="25"/>
                    </a:cubicBezTo>
                    <a:cubicBezTo>
                      <a:pt x="18" y="22"/>
                      <a:pt x="20" y="18"/>
                      <a:pt x="25" y="16"/>
                    </a:cubicBezTo>
                    <a:cubicBezTo>
                      <a:pt x="33" y="13"/>
                      <a:pt x="39" y="14"/>
                      <a:pt x="48" y="17"/>
                    </a:cubicBezTo>
                    <a:cubicBezTo>
                      <a:pt x="49" y="9"/>
                      <a:pt x="36" y="7"/>
                      <a:pt x="34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8" name="Freeform 726">
                <a:extLst>
                  <a:ext uri="{FF2B5EF4-FFF2-40B4-BE49-F238E27FC236}">
                    <a16:creationId xmlns:a16="http://schemas.microsoft.com/office/drawing/2014/main" id="{A204330F-7784-40A8-B451-247ECF3797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91" y="3768"/>
                <a:ext cx="68" cy="53"/>
              </a:xfrm>
              <a:custGeom>
                <a:avLst/>
                <a:gdLst>
                  <a:gd name="T0" fmla="*/ 380 w 27"/>
                  <a:gd name="T1" fmla="*/ 111 h 20"/>
                  <a:gd name="T2" fmla="*/ 20 w 27"/>
                  <a:gd name="T3" fmla="*/ 371 h 20"/>
                  <a:gd name="T4" fmla="*/ 431 w 27"/>
                  <a:gd name="T5" fmla="*/ 17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0">
                    <a:moveTo>
                      <a:pt x="24" y="6"/>
                    </a:moveTo>
                    <a:cubicBezTo>
                      <a:pt x="18" y="0"/>
                      <a:pt x="0" y="13"/>
                      <a:pt x="1" y="20"/>
                    </a:cubicBezTo>
                    <a:cubicBezTo>
                      <a:pt x="11" y="18"/>
                      <a:pt x="16" y="7"/>
                      <a:pt x="27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99" name="Freeform 727">
                <a:extLst>
                  <a:ext uri="{FF2B5EF4-FFF2-40B4-BE49-F238E27FC236}">
                    <a16:creationId xmlns:a16="http://schemas.microsoft.com/office/drawing/2014/main" id="{A1F6E0F8-17CF-425C-8388-9A47E615F7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01" y="3795"/>
                <a:ext cx="130" cy="106"/>
              </a:xfrm>
              <a:custGeom>
                <a:avLst/>
                <a:gdLst>
                  <a:gd name="T0" fmla="*/ 533 w 52"/>
                  <a:gd name="T1" fmla="*/ 0 h 40"/>
                  <a:gd name="T2" fmla="*/ 658 w 52"/>
                  <a:gd name="T3" fmla="*/ 204 h 40"/>
                  <a:gd name="T4" fmla="*/ 800 w 52"/>
                  <a:gd name="T5" fmla="*/ 371 h 40"/>
                  <a:gd name="T6" fmla="*/ 658 w 52"/>
                  <a:gd name="T7" fmla="*/ 464 h 40"/>
                  <a:gd name="T8" fmla="*/ 313 w 52"/>
                  <a:gd name="T9" fmla="*/ 596 h 40"/>
                  <a:gd name="T10" fmla="*/ 125 w 52"/>
                  <a:gd name="T11" fmla="*/ 723 h 40"/>
                  <a:gd name="T12" fmla="*/ 188 w 52"/>
                  <a:gd name="T13" fmla="*/ 506 h 40"/>
                  <a:gd name="T14" fmla="*/ 488 w 52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40">
                    <a:moveTo>
                      <a:pt x="34" y="0"/>
                    </a:moveTo>
                    <a:cubicBezTo>
                      <a:pt x="39" y="3"/>
                      <a:pt x="39" y="8"/>
                      <a:pt x="42" y="11"/>
                    </a:cubicBezTo>
                    <a:cubicBezTo>
                      <a:pt x="44" y="14"/>
                      <a:pt x="51" y="16"/>
                      <a:pt x="51" y="20"/>
                    </a:cubicBezTo>
                    <a:cubicBezTo>
                      <a:pt x="52" y="25"/>
                      <a:pt x="46" y="24"/>
                      <a:pt x="42" y="25"/>
                    </a:cubicBezTo>
                    <a:cubicBezTo>
                      <a:pt x="34" y="26"/>
                      <a:pt x="27" y="29"/>
                      <a:pt x="20" y="32"/>
                    </a:cubicBezTo>
                    <a:cubicBezTo>
                      <a:pt x="18" y="33"/>
                      <a:pt x="10" y="40"/>
                      <a:pt x="8" y="39"/>
                    </a:cubicBezTo>
                    <a:cubicBezTo>
                      <a:pt x="0" y="39"/>
                      <a:pt x="10" y="28"/>
                      <a:pt x="12" y="27"/>
                    </a:cubicBezTo>
                    <a:cubicBezTo>
                      <a:pt x="22" y="20"/>
                      <a:pt x="38" y="14"/>
                      <a:pt x="31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0" name="Freeform 728">
                <a:extLst>
                  <a:ext uri="{FF2B5EF4-FFF2-40B4-BE49-F238E27FC236}">
                    <a16:creationId xmlns:a16="http://schemas.microsoft.com/office/drawing/2014/main" id="{5CB045DB-B024-4171-B3B1-5850170F7F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66" y="3880"/>
                <a:ext cx="150" cy="115"/>
              </a:xfrm>
              <a:custGeom>
                <a:avLst/>
                <a:gdLst>
                  <a:gd name="T0" fmla="*/ 658 w 60"/>
                  <a:gd name="T1" fmla="*/ 35 h 43"/>
                  <a:gd name="T2" fmla="*/ 908 w 60"/>
                  <a:gd name="T3" fmla="*/ 136 h 43"/>
                  <a:gd name="T4" fmla="*/ 645 w 60"/>
                  <a:gd name="T5" fmla="*/ 209 h 43"/>
                  <a:gd name="T6" fmla="*/ 488 w 60"/>
                  <a:gd name="T7" fmla="*/ 342 h 43"/>
                  <a:gd name="T8" fmla="*/ 270 w 60"/>
                  <a:gd name="T9" fmla="*/ 538 h 43"/>
                  <a:gd name="T10" fmla="*/ 0 w 60"/>
                  <a:gd name="T11" fmla="*/ 765 h 43"/>
                  <a:gd name="T12" fmla="*/ 125 w 60"/>
                  <a:gd name="T13" fmla="*/ 615 h 43"/>
                  <a:gd name="T14" fmla="*/ 333 w 60"/>
                  <a:gd name="T15" fmla="*/ 342 h 43"/>
                  <a:gd name="T16" fmla="*/ 500 w 60"/>
                  <a:gd name="T17" fmla="*/ 209 h 43"/>
                  <a:gd name="T18" fmla="*/ 625 w 60"/>
                  <a:gd name="T19" fmla="*/ 78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0" h="43">
                    <a:moveTo>
                      <a:pt x="42" y="2"/>
                    </a:moveTo>
                    <a:cubicBezTo>
                      <a:pt x="48" y="1"/>
                      <a:pt x="57" y="0"/>
                      <a:pt x="58" y="7"/>
                    </a:cubicBezTo>
                    <a:cubicBezTo>
                      <a:pt x="60" y="16"/>
                      <a:pt x="47" y="9"/>
                      <a:pt x="41" y="11"/>
                    </a:cubicBezTo>
                    <a:cubicBezTo>
                      <a:pt x="37" y="12"/>
                      <a:pt x="34" y="16"/>
                      <a:pt x="31" y="18"/>
                    </a:cubicBezTo>
                    <a:cubicBezTo>
                      <a:pt x="26" y="22"/>
                      <a:pt x="21" y="25"/>
                      <a:pt x="17" y="28"/>
                    </a:cubicBezTo>
                    <a:cubicBezTo>
                      <a:pt x="14" y="31"/>
                      <a:pt x="4" y="43"/>
                      <a:pt x="0" y="40"/>
                    </a:cubicBezTo>
                    <a:cubicBezTo>
                      <a:pt x="0" y="36"/>
                      <a:pt x="6" y="35"/>
                      <a:pt x="8" y="32"/>
                    </a:cubicBezTo>
                    <a:cubicBezTo>
                      <a:pt x="13" y="28"/>
                      <a:pt x="15" y="22"/>
                      <a:pt x="21" y="18"/>
                    </a:cubicBezTo>
                    <a:cubicBezTo>
                      <a:pt x="25" y="16"/>
                      <a:pt x="28" y="13"/>
                      <a:pt x="32" y="11"/>
                    </a:cubicBezTo>
                    <a:cubicBezTo>
                      <a:pt x="35" y="9"/>
                      <a:pt x="37" y="6"/>
                      <a:pt x="40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1" name="Freeform 729">
                <a:extLst>
                  <a:ext uri="{FF2B5EF4-FFF2-40B4-BE49-F238E27FC236}">
                    <a16:creationId xmlns:a16="http://schemas.microsoft.com/office/drawing/2014/main" id="{1B64D199-E5B2-420D-866D-E62F6E23CD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01" y="3955"/>
                <a:ext cx="100" cy="72"/>
              </a:xfrm>
              <a:custGeom>
                <a:avLst/>
                <a:gdLst>
                  <a:gd name="T0" fmla="*/ 363 w 40"/>
                  <a:gd name="T1" fmla="*/ 0 h 27"/>
                  <a:gd name="T2" fmla="*/ 63 w 40"/>
                  <a:gd name="T3" fmla="*/ 512 h 27"/>
                  <a:gd name="T4" fmla="*/ 408 w 40"/>
                  <a:gd name="T5" fmla="*/ 115 h 27"/>
                  <a:gd name="T6" fmla="*/ 595 w 40"/>
                  <a:gd name="T7" fmla="*/ 149 h 27"/>
                  <a:gd name="T8" fmla="*/ 395 w 40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7">
                    <a:moveTo>
                      <a:pt x="23" y="0"/>
                    </a:moveTo>
                    <a:cubicBezTo>
                      <a:pt x="19" y="6"/>
                      <a:pt x="0" y="20"/>
                      <a:pt x="4" y="27"/>
                    </a:cubicBezTo>
                    <a:cubicBezTo>
                      <a:pt x="13" y="25"/>
                      <a:pt x="16" y="6"/>
                      <a:pt x="26" y="6"/>
                    </a:cubicBezTo>
                    <a:cubicBezTo>
                      <a:pt x="29" y="6"/>
                      <a:pt x="35" y="13"/>
                      <a:pt x="38" y="8"/>
                    </a:cubicBezTo>
                    <a:cubicBezTo>
                      <a:pt x="40" y="2"/>
                      <a:pt x="29" y="1"/>
                      <a:pt x="25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2" name="Freeform 730">
                <a:extLst>
                  <a:ext uri="{FF2B5EF4-FFF2-40B4-BE49-F238E27FC236}">
                    <a16:creationId xmlns:a16="http://schemas.microsoft.com/office/drawing/2014/main" id="{B3D79386-2F21-4C66-A956-210EBF0A93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21" y="4043"/>
                <a:ext cx="123" cy="106"/>
              </a:xfrm>
              <a:custGeom>
                <a:avLst/>
                <a:gdLst>
                  <a:gd name="T0" fmla="*/ 429 w 49"/>
                  <a:gd name="T1" fmla="*/ 0 h 40"/>
                  <a:gd name="T2" fmla="*/ 238 w 49"/>
                  <a:gd name="T3" fmla="*/ 315 h 40"/>
                  <a:gd name="T4" fmla="*/ 0 w 49"/>
                  <a:gd name="T5" fmla="*/ 689 h 40"/>
                  <a:gd name="T6" fmla="*/ 238 w 49"/>
                  <a:gd name="T7" fmla="*/ 519 h 40"/>
                  <a:gd name="T8" fmla="*/ 429 w 49"/>
                  <a:gd name="T9" fmla="*/ 281 h 40"/>
                  <a:gd name="T10" fmla="*/ 597 w 49"/>
                  <a:gd name="T11" fmla="*/ 191 h 40"/>
                  <a:gd name="T12" fmla="*/ 776 w 49"/>
                  <a:gd name="T13" fmla="*/ 315 h 40"/>
                  <a:gd name="T14" fmla="*/ 492 w 49"/>
                  <a:gd name="T15" fmla="*/ 34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40">
                    <a:moveTo>
                      <a:pt x="27" y="0"/>
                    </a:moveTo>
                    <a:cubicBezTo>
                      <a:pt x="27" y="7"/>
                      <a:pt x="19" y="12"/>
                      <a:pt x="15" y="17"/>
                    </a:cubicBezTo>
                    <a:cubicBezTo>
                      <a:pt x="11" y="22"/>
                      <a:pt x="0" y="31"/>
                      <a:pt x="0" y="37"/>
                    </a:cubicBezTo>
                    <a:cubicBezTo>
                      <a:pt x="7" y="40"/>
                      <a:pt x="12" y="32"/>
                      <a:pt x="15" y="28"/>
                    </a:cubicBezTo>
                    <a:cubicBezTo>
                      <a:pt x="18" y="23"/>
                      <a:pt x="22" y="18"/>
                      <a:pt x="27" y="15"/>
                    </a:cubicBezTo>
                    <a:cubicBezTo>
                      <a:pt x="29" y="13"/>
                      <a:pt x="35" y="10"/>
                      <a:pt x="38" y="10"/>
                    </a:cubicBezTo>
                    <a:cubicBezTo>
                      <a:pt x="43" y="11"/>
                      <a:pt x="44" y="17"/>
                      <a:pt x="49" y="17"/>
                    </a:cubicBezTo>
                    <a:cubicBezTo>
                      <a:pt x="49" y="9"/>
                      <a:pt x="40" y="4"/>
                      <a:pt x="31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3" name="Freeform 731">
                <a:extLst>
                  <a:ext uri="{FF2B5EF4-FFF2-40B4-BE49-F238E27FC236}">
                    <a16:creationId xmlns:a16="http://schemas.microsoft.com/office/drawing/2014/main" id="{6F2420DA-B74B-481A-B73B-3FEDA23423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4" y="4109"/>
                <a:ext cx="42" cy="64"/>
              </a:xfrm>
              <a:custGeom>
                <a:avLst/>
                <a:gdLst>
                  <a:gd name="T0" fmla="*/ 245 w 17"/>
                  <a:gd name="T1" fmla="*/ 0 h 24"/>
                  <a:gd name="T2" fmla="*/ 30 w 17"/>
                  <a:gd name="T3" fmla="*/ 264 h 24"/>
                  <a:gd name="T4" fmla="*/ 133 w 17"/>
                  <a:gd name="T5" fmla="*/ 192 h 24"/>
                  <a:gd name="T6" fmla="*/ 74 w 17"/>
                  <a:gd name="T7" fmla="*/ 456 h 24"/>
                  <a:gd name="T8" fmla="*/ 257 w 17"/>
                  <a:gd name="T9" fmla="*/ 5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4">
                    <a:moveTo>
                      <a:pt x="16" y="0"/>
                    </a:moveTo>
                    <a:cubicBezTo>
                      <a:pt x="10" y="1"/>
                      <a:pt x="0" y="6"/>
                      <a:pt x="2" y="14"/>
                    </a:cubicBezTo>
                    <a:cubicBezTo>
                      <a:pt x="5" y="14"/>
                      <a:pt x="7" y="12"/>
                      <a:pt x="9" y="10"/>
                    </a:cubicBezTo>
                    <a:cubicBezTo>
                      <a:pt x="10" y="15"/>
                      <a:pt x="4" y="19"/>
                      <a:pt x="5" y="24"/>
                    </a:cubicBezTo>
                    <a:cubicBezTo>
                      <a:pt x="14" y="21"/>
                      <a:pt x="10" y="7"/>
                      <a:pt x="17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4" name="Freeform 732">
                <a:extLst>
                  <a:ext uri="{FF2B5EF4-FFF2-40B4-BE49-F238E27FC236}">
                    <a16:creationId xmlns:a16="http://schemas.microsoft.com/office/drawing/2014/main" id="{FE703BE5-23A0-43CF-A262-EDC351AF8F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4" y="4107"/>
                <a:ext cx="97" cy="128"/>
              </a:xfrm>
              <a:custGeom>
                <a:avLst/>
                <a:gdLst>
                  <a:gd name="T0" fmla="*/ 12 w 39"/>
                  <a:gd name="T1" fmla="*/ 0 h 48"/>
                  <a:gd name="T2" fmla="*/ 445 w 39"/>
                  <a:gd name="T3" fmla="*/ 227 h 48"/>
                  <a:gd name="T4" fmla="*/ 279 w 39"/>
                  <a:gd name="T5" fmla="*/ 456 h 48"/>
                  <a:gd name="T6" fmla="*/ 187 w 39"/>
                  <a:gd name="T7" fmla="*/ 683 h 48"/>
                  <a:gd name="T8" fmla="*/ 62 w 39"/>
                  <a:gd name="T9" fmla="*/ 909 h 48"/>
                  <a:gd name="T10" fmla="*/ 187 w 39"/>
                  <a:gd name="T11" fmla="*/ 477 h 48"/>
                  <a:gd name="T12" fmla="*/ 246 w 39"/>
                  <a:gd name="T13" fmla="*/ 192 h 48"/>
                  <a:gd name="T14" fmla="*/ 0 w 39"/>
                  <a:gd name="T15" fmla="*/ 35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48">
                    <a:moveTo>
                      <a:pt x="1" y="0"/>
                    </a:moveTo>
                    <a:cubicBezTo>
                      <a:pt x="6" y="4"/>
                      <a:pt x="39" y="0"/>
                      <a:pt x="29" y="12"/>
                    </a:cubicBezTo>
                    <a:cubicBezTo>
                      <a:pt x="26" y="16"/>
                      <a:pt x="21" y="19"/>
                      <a:pt x="18" y="24"/>
                    </a:cubicBezTo>
                    <a:cubicBezTo>
                      <a:pt x="15" y="28"/>
                      <a:pt x="14" y="32"/>
                      <a:pt x="12" y="36"/>
                    </a:cubicBezTo>
                    <a:cubicBezTo>
                      <a:pt x="10" y="40"/>
                      <a:pt x="6" y="44"/>
                      <a:pt x="4" y="48"/>
                    </a:cubicBezTo>
                    <a:cubicBezTo>
                      <a:pt x="2" y="40"/>
                      <a:pt x="8" y="32"/>
                      <a:pt x="12" y="25"/>
                    </a:cubicBezTo>
                    <a:cubicBezTo>
                      <a:pt x="14" y="21"/>
                      <a:pt x="20" y="15"/>
                      <a:pt x="16" y="10"/>
                    </a:cubicBezTo>
                    <a:cubicBezTo>
                      <a:pt x="11" y="6"/>
                      <a:pt x="0" y="8"/>
                      <a:pt x="0" y="2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5" name="Freeform 733">
                <a:extLst>
                  <a:ext uri="{FF2B5EF4-FFF2-40B4-BE49-F238E27FC236}">
                    <a16:creationId xmlns:a16="http://schemas.microsoft.com/office/drawing/2014/main" id="{252E0F74-9CC9-4D8E-9DC2-47D3A05587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1" y="4133"/>
                <a:ext cx="80" cy="110"/>
              </a:xfrm>
              <a:custGeom>
                <a:avLst/>
                <a:gdLst>
                  <a:gd name="T0" fmla="*/ 500 w 32"/>
                  <a:gd name="T1" fmla="*/ 94 h 41"/>
                  <a:gd name="T2" fmla="*/ 408 w 32"/>
                  <a:gd name="T3" fmla="*/ 56 h 41"/>
                  <a:gd name="T4" fmla="*/ 300 w 32"/>
                  <a:gd name="T5" fmla="*/ 21 h 41"/>
                  <a:gd name="T6" fmla="*/ 188 w 32"/>
                  <a:gd name="T7" fmla="*/ 94 h 41"/>
                  <a:gd name="T8" fmla="*/ 125 w 32"/>
                  <a:gd name="T9" fmla="*/ 346 h 41"/>
                  <a:gd name="T10" fmla="*/ 0 w 32"/>
                  <a:gd name="T11" fmla="*/ 698 h 41"/>
                  <a:gd name="T12" fmla="*/ 238 w 32"/>
                  <a:gd name="T13" fmla="*/ 252 h 41"/>
                  <a:gd name="T14" fmla="*/ 458 w 32"/>
                  <a:gd name="T15" fmla="*/ 94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41">
                    <a:moveTo>
                      <a:pt x="32" y="5"/>
                    </a:moveTo>
                    <a:cubicBezTo>
                      <a:pt x="30" y="4"/>
                      <a:pt x="28" y="4"/>
                      <a:pt x="26" y="3"/>
                    </a:cubicBezTo>
                    <a:cubicBezTo>
                      <a:pt x="23" y="3"/>
                      <a:pt x="21" y="1"/>
                      <a:pt x="19" y="1"/>
                    </a:cubicBezTo>
                    <a:cubicBezTo>
                      <a:pt x="15" y="0"/>
                      <a:pt x="14" y="1"/>
                      <a:pt x="12" y="5"/>
                    </a:cubicBezTo>
                    <a:cubicBezTo>
                      <a:pt x="11" y="9"/>
                      <a:pt x="10" y="13"/>
                      <a:pt x="8" y="18"/>
                    </a:cubicBezTo>
                    <a:cubicBezTo>
                      <a:pt x="6" y="23"/>
                      <a:pt x="0" y="29"/>
                      <a:pt x="0" y="36"/>
                    </a:cubicBezTo>
                    <a:cubicBezTo>
                      <a:pt x="9" y="41"/>
                      <a:pt x="13" y="17"/>
                      <a:pt x="15" y="13"/>
                    </a:cubicBezTo>
                    <a:cubicBezTo>
                      <a:pt x="18" y="7"/>
                      <a:pt x="21" y="4"/>
                      <a:pt x="29" y="5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6" name="Freeform 734">
                <a:extLst>
                  <a:ext uri="{FF2B5EF4-FFF2-40B4-BE49-F238E27FC236}">
                    <a16:creationId xmlns:a16="http://schemas.microsoft.com/office/drawing/2014/main" id="{FA8F97BB-F5C5-4C4A-8BC6-9255B7298C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59" y="4136"/>
                <a:ext cx="65" cy="56"/>
              </a:xfrm>
              <a:custGeom>
                <a:avLst/>
                <a:gdLst>
                  <a:gd name="T0" fmla="*/ 363 w 26"/>
                  <a:gd name="T1" fmla="*/ 192 h 21"/>
                  <a:gd name="T2" fmla="*/ 220 w 26"/>
                  <a:gd name="T3" fmla="*/ 376 h 21"/>
                  <a:gd name="T4" fmla="*/ 0 w 26"/>
                  <a:gd name="T5" fmla="*/ 248 h 21"/>
                  <a:gd name="T6" fmla="*/ 113 w 26"/>
                  <a:gd name="T7" fmla="*/ 264 h 21"/>
                  <a:gd name="T8" fmla="*/ 250 w 26"/>
                  <a:gd name="T9" fmla="*/ 248 h 21"/>
                  <a:gd name="T10" fmla="*/ 408 w 26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1">
                    <a:moveTo>
                      <a:pt x="23" y="10"/>
                    </a:moveTo>
                    <a:cubicBezTo>
                      <a:pt x="20" y="13"/>
                      <a:pt x="19" y="19"/>
                      <a:pt x="14" y="20"/>
                    </a:cubicBezTo>
                    <a:cubicBezTo>
                      <a:pt x="9" y="21"/>
                      <a:pt x="2" y="18"/>
                      <a:pt x="0" y="13"/>
                    </a:cubicBezTo>
                    <a:cubicBezTo>
                      <a:pt x="2" y="12"/>
                      <a:pt x="5" y="13"/>
                      <a:pt x="7" y="14"/>
                    </a:cubicBezTo>
                    <a:cubicBezTo>
                      <a:pt x="10" y="14"/>
                      <a:pt x="13" y="14"/>
                      <a:pt x="16" y="13"/>
                    </a:cubicBezTo>
                    <a:cubicBezTo>
                      <a:pt x="20" y="10"/>
                      <a:pt x="25" y="4"/>
                      <a:pt x="2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7" name="Freeform 735">
                <a:extLst>
                  <a:ext uri="{FF2B5EF4-FFF2-40B4-BE49-F238E27FC236}">
                    <a16:creationId xmlns:a16="http://schemas.microsoft.com/office/drawing/2014/main" id="{3B3ADD1F-7274-4CDA-957B-56AEEDA2DC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09" y="3984"/>
                <a:ext cx="82" cy="64"/>
              </a:xfrm>
              <a:custGeom>
                <a:avLst/>
                <a:gdLst>
                  <a:gd name="T0" fmla="*/ 507 w 33"/>
                  <a:gd name="T1" fmla="*/ 35 h 24"/>
                  <a:gd name="T2" fmla="*/ 353 w 33"/>
                  <a:gd name="T3" fmla="*/ 227 h 24"/>
                  <a:gd name="T4" fmla="*/ 246 w 33"/>
                  <a:gd name="T5" fmla="*/ 435 h 24"/>
                  <a:gd name="T6" fmla="*/ 104 w 33"/>
                  <a:gd name="T7" fmla="*/ 419 h 24"/>
                  <a:gd name="T8" fmla="*/ 12 w 33"/>
                  <a:gd name="T9" fmla="*/ 285 h 24"/>
                  <a:gd name="T10" fmla="*/ 104 w 33"/>
                  <a:gd name="T11" fmla="*/ 285 h 24"/>
                  <a:gd name="T12" fmla="*/ 258 w 33"/>
                  <a:gd name="T13" fmla="*/ 227 h 24"/>
                  <a:gd name="T14" fmla="*/ 507 w 33"/>
                  <a:gd name="T15" fmla="*/ 56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24">
                    <a:moveTo>
                      <a:pt x="33" y="2"/>
                    </a:moveTo>
                    <a:cubicBezTo>
                      <a:pt x="29" y="5"/>
                      <a:pt x="26" y="8"/>
                      <a:pt x="23" y="12"/>
                    </a:cubicBezTo>
                    <a:cubicBezTo>
                      <a:pt x="21" y="15"/>
                      <a:pt x="19" y="21"/>
                      <a:pt x="16" y="23"/>
                    </a:cubicBezTo>
                    <a:cubicBezTo>
                      <a:pt x="13" y="24"/>
                      <a:pt x="10" y="24"/>
                      <a:pt x="7" y="22"/>
                    </a:cubicBezTo>
                    <a:cubicBezTo>
                      <a:pt x="5" y="20"/>
                      <a:pt x="0" y="18"/>
                      <a:pt x="1" y="15"/>
                    </a:cubicBezTo>
                    <a:cubicBezTo>
                      <a:pt x="2" y="11"/>
                      <a:pt x="5" y="15"/>
                      <a:pt x="7" y="15"/>
                    </a:cubicBezTo>
                    <a:cubicBezTo>
                      <a:pt x="12" y="16"/>
                      <a:pt x="14" y="14"/>
                      <a:pt x="17" y="12"/>
                    </a:cubicBezTo>
                    <a:cubicBezTo>
                      <a:pt x="19" y="10"/>
                      <a:pt x="30" y="0"/>
                      <a:pt x="33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8" name="Freeform 736">
                <a:extLst>
                  <a:ext uri="{FF2B5EF4-FFF2-40B4-BE49-F238E27FC236}">
                    <a16:creationId xmlns:a16="http://schemas.microsoft.com/office/drawing/2014/main" id="{1136E10D-9813-49AD-98E3-7F43B573D5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36" y="4075"/>
                <a:ext cx="85" cy="64"/>
              </a:xfrm>
              <a:custGeom>
                <a:avLst/>
                <a:gdLst>
                  <a:gd name="T0" fmla="*/ 533 w 34"/>
                  <a:gd name="T1" fmla="*/ 35 h 24"/>
                  <a:gd name="T2" fmla="*/ 395 w 34"/>
                  <a:gd name="T3" fmla="*/ 205 h 24"/>
                  <a:gd name="T4" fmla="*/ 250 w 34"/>
                  <a:gd name="T5" fmla="*/ 435 h 24"/>
                  <a:gd name="T6" fmla="*/ 20 w 34"/>
                  <a:gd name="T7" fmla="*/ 192 h 24"/>
                  <a:gd name="T8" fmla="*/ 300 w 34"/>
                  <a:gd name="T9" fmla="*/ 248 h 24"/>
                  <a:gd name="T10" fmla="*/ 533 w 34"/>
                  <a:gd name="T11" fmla="*/ 5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4">
                    <a:moveTo>
                      <a:pt x="34" y="2"/>
                    </a:moveTo>
                    <a:cubicBezTo>
                      <a:pt x="32" y="6"/>
                      <a:pt x="28" y="8"/>
                      <a:pt x="25" y="11"/>
                    </a:cubicBezTo>
                    <a:cubicBezTo>
                      <a:pt x="23" y="14"/>
                      <a:pt x="20" y="22"/>
                      <a:pt x="16" y="23"/>
                    </a:cubicBezTo>
                    <a:cubicBezTo>
                      <a:pt x="11" y="24"/>
                      <a:pt x="0" y="15"/>
                      <a:pt x="1" y="10"/>
                    </a:cubicBezTo>
                    <a:cubicBezTo>
                      <a:pt x="8" y="12"/>
                      <a:pt x="13" y="20"/>
                      <a:pt x="19" y="13"/>
                    </a:cubicBezTo>
                    <a:cubicBezTo>
                      <a:pt x="20" y="12"/>
                      <a:pt x="33" y="0"/>
                      <a:pt x="34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09" name="Freeform 737">
                <a:extLst>
                  <a:ext uri="{FF2B5EF4-FFF2-40B4-BE49-F238E27FC236}">
                    <a16:creationId xmlns:a16="http://schemas.microsoft.com/office/drawing/2014/main" id="{846FCF4F-6810-4A3A-98BB-EBEC896B45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76" y="3835"/>
                <a:ext cx="75" cy="109"/>
              </a:xfrm>
              <a:custGeom>
                <a:avLst/>
                <a:gdLst>
                  <a:gd name="T0" fmla="*/ 470 w 30"/>
                  <a:gd name="T1" fmla="*/ 0 h 41"/>
                  <a:gd name="T2" fmla="*/ 33 w 30"/>
                  <a:gd name="T3" fmla="*/ 375 h 41"/>
                  <a:gd name="T4" fmla="*/ 238 w 30"/>
                  <a:gd name="T5" fmla="*/ 771 h 41"/>
                  <a:gd name="T6" fmla="*/ 145 w 30"/>
                  <a:gd name="T7" fmla="*/ 409 h 41"/>
                  <a:gd name="T8" fmla="*/ 458 w 30"/>
                  <a:gd name="T9" fmla="*/ 3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41">
                    <a:moveTo>
                      <a:pt x="30" y="0"/>
                    </a:moveTo>
                    <a:cubicBezTo>
                      <a:pt x="21" y="2"/>
                      <a:pt x="5" y="11"/>
                      <a:pt x="2" y="20"/>
                    </a:cubicBezTo>
                    <a:cubicBezTo>
                      <a:pt x="0" y="29"/>
                      <a:pt x="9" y="35"/>
                      <a:pt x="15" y="41"/>
                    </a:cubicBezTo>
                    <a:cubicBezTo>
                      <a:pt x="17" y="35"/>
                      <a:pt x="8" y="28"/>
                      <a:pt x="9" y="22"/>
                    </a:cubicBezTo>
                    <a:cubicBezTo>
                      <a:pt x="9" y="12"/>
                      <a:pt x="23" y="7"/>
                      <a:pt x="29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0" name="Freeform 738">
                <a:extLst>
                  <a:ext uri="{FF2B5EF4-FFF2-40B4-BE49-F238E27FC236}">
                    <a16:creationId xmlns:a16="http://schemas.microsoft.com/office/drawing/2014/main" id="{004C09FD-41EE-4A50-8325-B35E02CB86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26" y="4197"/>
                <a:ext cx="43" cy="75"/>
              </a:xfrm>
              <a:custGeom>
                <a:avLst/>
                <a:gdLst>
                  <a:gd name="T0" fmla="*/ 180 w 17"/>
                  <a:gd name="T1" fmla="*/ 35 h 28"/>
                  <a:gd name="T2" fmla="*/ 96 w 17"/>
                  <a:gd name="T3" fmla="*/ 273 h 28"/>
                  <a:gd name="T4" fmla="*/ 20 w 17"/>
                  <a:gd name="T5" fmla="*/ 445 h 28"/>
                  <a:gd name="T6" fmla="*/ 96 w 17"/>
                  <a:gd name="T7" fmla="*/ 517 h 28"/>
                  <a:gd name="T8" fmla="*/ 255 w 17"/>
                  <a:gd name="T9" fmla="*/ 538 h 28"/>
                  <a:gd name="T10" fmla="*/ 192 w 17"/>
                  <a:gd name="T11" fmla="*/ 445 h 28"/>
                  <a:gd name="T12" fmla="*/ 159 w 17"/>
                  <a:gd name="T13" fmla="*/ 308 h 28"/>
                  <a:gd name="T14" fmla="*/ 225 w 17"/>
                  <a:gd name="T15" fmla="*/ 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28">
                    <a:moveTo>
                      <a:pt x="11" y="2"/>
                    </a:moveTo>
                    <a:cubicBezTo>
                      <a:pt x="9" y="6"/>
                      <a:pt x="8" y="10"/>
                      <a:pt x="6" y="14"/>
                    </a:cubicBezTo>
                    <a:cubicBezTo>
                      <a:pt x="5" y="17"/>
                      <a:pt x="2" y="20"/>
                      <a:pt x="1" y="23"/>
                    </a:cubicBezTo>
                    <a:cubicBezTo>
                      <a:pt x="0" y="26"/>
                      <a:pt x="2" y="27"/>
                      <a:pt x="6" y="27"/>
                    </a:cubicBezTo>
                    <a:cubicBezTo>
                      <a:pt x="9" y="28"/>
                      <a:pt x="13" y="28"/>
                      <a:pt x="16" y="28"/>
                    </a:cubicBezTo>
                    <a:cubicBezTo>
                      <a:pt x="17" y="25"/>
                      <a:pt x="14" y="24"/>
                      <a:pt x="12" y="23"/>
                    </a:cubicBezTo>
                    <a:cubicBezTo>
                      <a:pt x="8" y="20"/>
                      <a:pt x="9" y="20"/>
                      <a:pt x="10" y="16"/>
                    </a:cubicBezTo>
                    <a:cubicBezTo>
                      <a:pt x="11" y="11"/>
                      <a:pt x="9" y="3"/>
                      <a:pt x="14" y="0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1" name="Freeform 739">
                <a:extLst>
                  <a:ext uri="{FF2B5EF4-FFF2-40B4-BE49-F238E27FC236}">
                    <a16:creationId xmlns:a16="http://schemas.microsoft.com/office/drawing/2014/main" id="{E29EE54E-5937-44BE-A043-6F9F4652A4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76" y="4181"/>
                <a:ext cx="50" cy="88"/>
              </a:xfrm>
              <a:custGeom>
                <a:avLst/>
                <a:gdLst>
                  <a:gd name="T0" fmla="*/ 238 w 20"/>
                  <a:gd name="T1" fmla="*/ 56 h 33"/>
                  <a:gd name="T2" fmla="*/ 175 w 20"/>
                  <a:gd name="T3" fmla="*/ 589 h 33"/>
                  <a:gd name="T4" fmla="*/ 220 w 20"/>
                  <a:gd name="T5" fmla="*/ 419 h 33"/>
                  <a:gd name="T6" fmla="*/ 300 w 20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3">
                    <a:moveTo>
                      <a:pt x="15" y="3"/>
                    </a:moveTo>
                    <a:cubicBezTo>
                      <a:pt x="12" y="7"/>
                      <a:pt x="0" y="30"/>
                      <a:pt x="11" y="31"/>
                    </a:cubicBezTo>
                    <a:cubicBezTo>
                      <a:pt x="20" y="33"/>
                      <a:pt x="16" y="25"/>
                      <a:pt x="14" y="22"/>
                    </a:cubicBezTo>
                    <a:cubicBezTo>
                      <a:pt x="12" y="15"/>
                      <a:pt x="18" y="7"/>
                      <a:pt x="19" y="0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2" name="Freeform 740">
                <a:extLst>
                  <a:ext uri="{FF2B5EF4-FFF2-40B4-BE49-F238E27FC236}">
                    <a16:creationId xmlns:a16="http://schemas.microsoft.com/office/drawing/2014/main" id="{D003DD64-B0C3-4FC6-95A2-A9F3D56A12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19" y="3224"/>
                <a:ext cx="85" cy="61"/>
              </a:xfrm>
              <a:custGeom>
                <a:avLst/>
                <a:gdLst>
                  <a:gd name="T0" fmla="*/ 83 w 34"/>
                  <a:gd name="T1" fmla="*/ 294 h 23"/>
                  <a:gd name="T2" fmla="*/ 470 w 34"/>
                  <a:gd name="T3" fmla="*/ 374 h 23"/>
                  <a:gd name="T4" fmla="*/ 375 w 34"/>
                  <a:gd name="T5" fmla="*/ 0 h 23"/>
                  <a:gd name="T6" fmla="*/ 300 w 34"/>
                  <a:gd name="T7" fmla="*/ 225 h 23"/>
                  <a:gd name="T8" fmla="*/ 0 w 34"/>
                  <a:gd name="T9" fmla="*/ 28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3">
                    <a:moveTo>
                      <a:pt x="5" y="16"/>
                    </a:moveTo>
                    <a:cubicBezTo>
                      <a:pt x="9" y="17"/>
                      <a:pt x="26" y="23"/>
                      <a:pt x="30" y="20"/>
                    </a:cubicBezTo>
                    <a:cubicBezTo>
                      <a:pt x="34" y="17"/>
                      <a:pt x="29" y="2"/>
                      <a:pt x="24" y="0"/>
                    </a:cubicBezTo>
                    <a:cubicBezTo>
                      <a:pt x="20" y="6"/>
                      <a:pt x="29" y="10"/>
                      <a:pt x="19" y="12"/>
                    </a:cubicBezTo>
                    <a:cubicBezTo>
                      <a:pt x="15" y="13"/>
                      <a:pt x="1" y="12"/>
                      <a:pt x="0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3" name="Freeform 741">
                <a:extLst>
                  <a:ext uri="{FF2B5EF4-FFF2-40B4-BE49-F238E27FC236}">
                    <a16:creationId xmlns:a16="http://schemas.microsoft.com/office/drawing/2014/main" id="{6C4E450E-F452-446B-BF52-A5F78F561B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9" y="3203"/>
                <a:ext cx="80" cy="48"/>
              </a:xfrm>
              <a:custGeom>
                <a:avLst/>
                <a:gdLst>
                  <a:gd name="T0" fmla="*/ 500 w 32"/>
                  <a:gd name="T1" fmla="*/ 77 h 18"/>
                  <a:gd name="T2" fmla="*/ 188 w 32"/>
                  <a:gd name="T3" fmla="*/ 0 h 18"/>
                  <a:gd name="T4" fmla="*/ 63 w 32"/>
                  <a:gd name="T5" fmla="*/ 227 h 18"/>
                  <a:gd name="T6" fmla="*/ 188 w 32"/>
                  <a:gd name="T7" fmla="*/ 115 h 18"/>
                  <a:gd name="T8" fmla="*/ 488 w 32"/>
                  <a:gd name="T9" fmla="*/ 11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8">
                    <a:moveTo>
                      <a:pt x="32" y="4"/>
                    </a:moveTo>
                    <a:cubicBezTo>
                      <a:pt x="25" y="5"/>
                      <a:pt x="19" y="0"/>
                      <a:pt x="12" y="0"/>
                    </a:cubicBezTo>
                    <a:cubicBezTo>
                      <a:pt x="6" y="0"/>
                      <a:pt x="0" y="6"/>
                      <a:pt x="4" y="12"/>
                    </a:cubicBezTo>
                    <a:cubicBezTo>
                      <a:pt x="9" y="18"/>
                      <a:pt x="9" y="8"/>
                      <a:pt x="12" y="6"/>
                    </a:cubicBezTo>
                    <a:cubicBezTo>
                      <a:pt x="18" y="2"/>
                      <a:pt x="25" y="8"/>
                      <a:pt x="31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4" name="Freeform 742">
                <a:extLst>
                  <a:ext uri="{FF2B5EF4-FFF2-40B4-BE49-F238E27FC236}">
                    <a16:creationId xmlns:a16="http://schemas.microsoft.com/office/drawing/2014/main" id="{1D3F8FD5-D457-4D30-84CB-106165D30B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4" y="3061"/>
                <a:ext cx="75" cy="83"/>
              </a:xfrm>
              <a:custGeom>
                <a:avLst/>
                <a:gdLst>
                  <a:gd name="T0" fmla="*/ 470 w 30"/>
                  <a:gd name="T1" fmla="*/ 21 h 31"/>
                  <a:gd name="T2" fmla="*/ 95 w 30"/>
                  <a:gd name="T3" fmla="*/ 345 h 31"/>
                  <a:gd name="T4" fmla="*/ 300 w 30"/>
                  <a:gd name="T5" fmla="*/ 573 h 31"/>
                  <a:gd name="T6" fmla="*/ 175 w 30"/>
                  <a:gd name="T7" fmla="*/ 367 h 31"/>
                  <a:gd name="T8" fmla="*/ 425 w 30"/>
                  <a:gd name="T9" fmla="*/ 9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1">
                    <a:moveTo>
                      <a:pt x="30" y="1"/>
                    </a:moveTo>
                    <a:cubicBezTo>
                      <a:pt x="19" y="0"/>
                      <a:pt x="10" y="11"/>
                      <a:pt x="6" y="18"/>
                    </a:cubicBezTo>
                    <a:cubicBezTo>
                      <a:pt x="0" y="25"/>
                      <a:pt x="10" y="31"/>
                      <a:pt x="19" y="30"/>
                    </a:cubicBezTo>
                    <a:cubicBezTo>
                      <a:pt x="16" y="27"/>
                      <a:pt x="10" y="24"/>
                      <a:pt x="11" y="19"/>
                    </a:cubicBezTo>
                    <a:cubicBezTo>
                      <a:pt x="11" y="16"/>
                      <a:pt x="24" y="6"/>
                      <a:pt x="27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5" name="Freeform 743">
                <a:extLst>
                  <a:ext uri="{FF2B5EF4-FFF2-40B4-BE49-F238E27FC236}">
                    <a16:creationId xmlns:a16="http://schemas.microsoft.com/office/drawing/2014/main" id="{F3828D20-BD28-4BAD-B83E-0AECC93AA2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9" y="3373"/>
                <a:ext cx="97" cy="46"/>
              </a:xfrm>
              <a:custGeom>
                <a:avLst/>
                <a:gdLst>
                  <a:gd name="T0" fmla="*/ 587 w 39"/>
                  <a:gd name="T1" fmla="*/ 60 h 17"/>
                  <a:gd name="T2" fmla="*/ 229 w 39"/>
                  <a:gd name="T3" fmla="*/ 60 h 17"/>
                  <a:gd name="T4" fmla="*/ 62 w 39"/>
                  <a:gd name="T5" fmla="*/ 257 h 17"/>
                  <a:gd name="T6" fmla="*/ 291 w 39"/>
                  <a:gd name="T7" fmla="*/ 138 h 17"/>
                  <a:gd name="T8" fmla="*/ 599 w 39"/>
                  <a:gd name="T9" fmla="*/ 11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7">
                    <a:moveTo>
                      <a:pt x="38" y="3"/>
                    </a:moveTo>
                    <a:cubicBezTo>
                      <a:pt x="31" y="0"/>
                      <a:pt x="22" y="1"/>
                      <a:pt x="15" y="3"/>
                    </a:cubicBezTo>
                    <a:cubicBezTo>
                      <a:pt x="12" y="4"/>
                      <a:pt x="0" y="9"/>
                      <a:pt x="4" y="13"/>
                    </a:cubicBezTo>
                    <a:cubicBezTo>
                      <a:pt x="9" y="17"/>
                      <a:pt x="14" y="9"/>
                      <a:pt x="19" y="7"/>
                    </a:cubicBezTo>
                    <a:cubicBezTo>
                      <a:pt x="24" y="6"/>
                      <a:pt x="34" y="4"/>
                      <a:pt x="39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6" name="Freeform 744">
                <a:extLst>
                  <a:ext uri="{FF2B5EF4-FFF2-40B4-BE49-F238E27FC236}">
                    <a16:creationId xmlns:a16="http://schemas.microsoft.com/office/drawing/2014/main" id="{6110C383-24B5-41DA-BBFE-3F783AC604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6" y="3611"/>
                <a:ext cx="70" cy="61"/>
              </a:xfrm>
              <a:custGeom>
                <a:avLst/>
                <a:gdLst>
                  <a:gd name="T0" fmla="*/ 33 w 28"/>
                  <a:gd name="T1" fmla="*/ 0 h 23"/>
                  <a:gd name="T2" fmla="*/ 145 w 28"/>
                  <a:gd name="T3" fmla="*/ 374 h 23"/>
                  <a:gd name="T4" fmla="*/ 313 w 28"/>
                  <a:gd name="T5" fmla="*/ 353 h 23"/>
                  <a:gd name="T6" fmla="*/ 438 w 28"/>
                  <a:gd name="T7" fmla="*/ 260 h 23"/>
                  <a:gd name="T8" fmla="*/ 188 w 28"/>
                  <a:gd name="T9" fmla="*/ 281 h 23"/>
                  <a:gd name="T10" fmla="*/ 113 w 28"/>
                  <a:gd name="T11" fmla="*/ 133 h 23"/>
                  <a:gd name="T12" fmla="*/ 63 w 28"/>
                  <a:gd name="T13" fmla="*/ 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3">
                    <a:moveTo>
                      <a:pt x="2" y="0"/>
                    </a:moveTo>
                    <a:cubicBezTo>
                      <a:pt x="0" y="3"/>
                      <a:pt x="5" y="18"/>
                      <a:pt x="9" y="20"/>
                    </a:cubicBezTo>
                    <a:cubicBezTo>
                      <a:pt x="13" y="23"/>
                      <a:pt x="17" y="21"/>
                      <a:pt x="20" y="19"/>
                    </a:cubicBezTo>
                    <a:cubicBezTo>
                      <a:pt x="22" y="17"/>
                      <a:pt x="26" y="16"/>
                      <a:pt x="28" y="14"/>
                    </a:cubicBezTo>
                    <a:cubicBezTo>
                      <a:pt x="24" y="8"/>
                      <a:pt x="16" y="17"/>
                      <a:pt x="12" y="15"/>
                    </a:cubicBezTo>
                    <a:cubicBezTo>
                      <a:pt x="9" y="14"/>
                      <a:pt x="8" y="9"/>
                      <a:pt x="7" y="7"/>
                    </a:cubicBezTo>
                    <a:cubicBezTo>
                      <a:pt x="6" y="4"/>
                      <a:pt x="3" y="2"/>
                      <a:pt x="4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7" name="Freeform 745">
                <a:extLst>
                  <a:ext uri="{FF2B5EF4-FFF2-40B4-BE49-F238E27FC236}">
                    <a16:creationId xmlns:a16="http://schemas.microsoft.com/office/drawing/2014/main" id="{948866FD-4B90-4FBF-9F49-3822FF68AC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04" y="3755"/>
                <a:ext cx="40" cy="61"/>
              </a:xfrm>
              <a:custGeom>
                <a:avLst/>
                <a:gdLst>
                  <a:gd name="T0" fmla="*/ 175 w 16"/>
                  <a:gd name="T1" fmla="*/ 0 h 23"/>
                  <a:gd name="T2" fmla="*/ 0 w 16"/>
                  <a:gd name="T3" fmla="*/ 149 h 23"/>
                  <a:gd name="T4" fmla="*/ 50 w 16"/>
                  <a:gd name="T5" fmla="*/ 294 h 23"/>
                  <a:gd name="T6" fmla="*/ 145 w 16"/>
                  <a:gd name="T7" fmla="*/ 408 h 23"/>
                  <a:gd name="T8" fmla="*/ 95 w 16"/>
                  <a:gd name="T9" fmla="*/ 225 h 23"/>
                  <a:gd name="T10" fmla="*/ 238 w 16"/>
                  <a:gd name="T11" fmla="*/ 34 h 23"/>
                  <a:gd name="T12" fmla="*/ 188 w 16"/>
                  <a:gd name="T13" fmla="*/ 2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3">
                    <a:moveTo>
                      <a:pt x="11" y="0"/>
                    </a:moveTo>
                    <a:cubicBezTo>
                      <a:pt x="8" y="1"/>
                      <a:pt x="0" y="4"/>
                      <a:pt x="0" y="8"/>
                    </a:cubicBezTo>
                    <a:cubicBezTo>
                      <a:pt x="0" y="10"/>
                      <a:pt x="2" y="14"/>
                      <a:pt x="3" y="16"/>
                    </a:cubicBezTo>
                    <a:cubicBezTo>
                      <a:pt x="4" y="17"/>
                      <a:pt x="8" y="22"/>
                      <a:pt x="9" y="22"/>
                    </a:cubicBezTo>
                    <a:cubicBezTo>
                      <a:pt x="16" y="23"/>
                      <a:pt x="7" y="14"/>
                      <a:pt x="6" y="12"/>
                    </a:cubicBezTo>
                    <a:cubicBezTo>
                      <a:pt x="6" y="7"/>
                      <a:pt x="13" y="6"/>
                      <a:pt x="15" y="2"/>
                    </a:cubicBezTo>
                    <a:cubicBezTo>
                      <a:pt x="14" y="1"/>
                      <a:pt x="13" y="1"/>
                      <a:pt x="12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8" name="Freeform 746">
                <a:extLst>
                  <a:ext uri="{FF2B5EF4-FFF2-40B4-BE49-F238E27FC236}">
                    <a16:creationId xmlns:a16="http://schemas.microsoft.com/office/drawing/2014/main" id="{4EFCB8C1-D4CB-477A-95EB-02F8A66370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31" y="3779"/>
                <a:ext cx="78" cy="66"/>
              </a:xfrm>
              <a:custGeom>
                <a:avLst/>
                <a:gdLst>
                  <a:gd name="T0" fmla="*/ 400 w 31"/>
                  <a:gd name="T1" fmla="*/ 77 h 25"/>
                  <a:gd name="T2" fmla="*/ 33 w 31"/>
                  <a:gd name="T3" fmla="*/ 293 h 25"/>
                  <a:gd name="T4" fmla="*/ 146 w 31"/>
                  <a:gd name="T5" fmla="*/ 425 h 25"/>
                  <a:gd name="T6" fmla="*/ 221 w 31"/>
                  <a:gd name="T7" fmla="*/ 293 h 25"/>
                  <a:gd name="T8" fmla="*/ 347 w 31"/>
                  <a:gd name="T9" fmla="*/ 182 h 25"/>
                  <a:gd name="T10" fmla="*/ 493 w 31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5">
                    <a:moveTo>
                      <a:pt x="25" y="4"/>
                    </a:moveTo>
                    <a:cubicBezTo>
                      <a:pt x="19" y="4"/>
                      <a:pt x="5" y="11"/>
                      <a:pt x="2" y="16"/>
                    </a:cubicBezTo>
                    <a:cubicBezTo>
                      <a:pt x="0" y="20"/>
                      <a:pt x="3" y="25"/>
                      <a:pt x="9" y="23"/>
                    </a:cubicBezTo>
                    <a:cubicBezTo>
                      <a:pt x="12" y="21"/>
                      <a:pt x="13" y="18"/>
                      <a:pt x="14" y="16"/>
                    </a:cubicBezTo>
                    <a:cubicBezTo>
                      <a:pt x="16" y="13"/>
                      <a:pt x="19" y="11"/>
                      <a:pt x="22" y="10"/>
                    </a:cubicBezTo>
                    <a:cubicBezTo>
                      <a:pt x="25" y="7"/>
                      <a:pt x="30" y="4"/>
                      <a:pt x="31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19" name="Freeform 747">
                <a:extLst>
                  <a:ext uri="{FF2B5EF4-FFF2-40B4-BE49-F238E27FC236}">
                    <a16:creationId xmlns:a16="http://schemas.microsoft.com/office/drawing/2014/main" id="{BD1852CB-68E0-46BA-A8E8-132077C212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44" y="3877"/>
                <a:ext cx="65" cy="72"/>
              </a:xfrm>
              <a:custGeom>
                <a:avLst/>
                <a:gdLst>
                  <a:gd name="T0" fmla="*/ 283 w 26"/>
                  <a:gd name="T1" fmla="*/ 56 h 27"/>
                  <a:gd name="T2" fmla="*/ 20 w 26"/>
                  <a:gd name="T3" fmla="*/ 341 h 27"/>
                  <a:gd name="T4" fmla="*/ 20 w 26"/>
                  <a:gd name="T5" fmla="*/ 435 h 27"/>
                  <a:gd name="T6" fmla="*/ 125 w 26"/>
                  <a:gd name="T7" fmla="*/ 491 h 27"/>
                  <a:gd name="T8" fmla="*/ 145 w 26"/>
                  <a:gd name="T9" fmla="*/ 341 h 27"/>
                  <a:gd name="T10" fmla="*/ 238 w 26"/>
                  <a:gd name="T11" fmla="*/ 205 h 27"/>
                  <a:gd name="T12" fmla="*/ 345 w 26"/>
                  <a:gd name="T13" fmla="*/ 77 h 27"/>
                  <a:gd name="T14" fmla="*/ 408 w 26"/>
                  <a:gd name="T15" fmla="*/ 21 h 27"/>
                  <a:gd name="T16" fmla="*/ 313 w 26"/>
                  <a:gd name="T17" fmla="*/ 56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27">
                    <a:moveTo>
                      <a:pt x="18" y="3"/>
                    </a:moveTo>
                    <a:cubicBezTo>
                      <a:pt x="12" y="7"/>
                      <a:pt x="5" y="11"/>
                      <a:pt x="1" y="18"/>
                    </a:cubicBezTo>
                    <a:cubicBezTo>
                      <a:pt x="0" y="20"/>
                      <a:pt x="0" y="21"/>
                      <a:pt x="1" y="23"/>
                    </a:cubicBezTo>
                    <a:cubicBezTo>
                      <a:pt x="3" y="27"/>
                      <a:pt x="4" y="25"/>
                      <a:pt x="8" y="26"/>
                    </a:cubicBezTo>
                    <a:cubicBezTo>
                      <a:pt x="9" y="24"/>
                      <a:pt x="7" y="21"/>
                      <a:pt x="9" y="18"/>
                    </a:cubicBezTo>
                    <a:cubicBezTo>
                      <a:pt x="10" y="15"/>
                      <a:pt x="13" y="13"/>
                      <a:pt x="15" y="11"/>
                    </a:cubicBezTo>
                    <a:cubicBezTo>
                      <a:pt x="17" y="8"/>
                      <a:pt x="19" y="6"/>
                      <a:pt x="22" y="4"/>
                    </a:cubicBezTo>
                    <a:cubicBezTo>
                      <a:pt x="24" y="3"/>
                      <a:pt x="26" y="3"/>
                      <a:pt x="26" y="1"/>
                    </a:cubicBezTo>
                    <a:cubicBezTo>
                      <a:pt x="24" y="0"/>
                      <a:pt x="21" y="1"/>
                      <a:pt x="20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0" name="Freeform 748">
                <a:extLst>
                  <a:ext uri="{FF2B5EF4-FFF2-40B4-BE49-F238E27FC236}">
                    <a16:creationId xmlns:a16="http://schemas.microsoft.com/office/drawing/2014/main" id="{E6B2D8D3-85F2-4E3B-A503-1FAB60C44A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99" y="3931"/>
                <a:ext cx="85" cy="85"/>
              </a:xfrm>
              <a:custGeom>
                <a:avLst/>
                <a:gdLst>
                  <a:gd name="T0" fmla="*/ 300 w 34"/>
                  <a:gd name="T1" fmla="*/ 149 h 32"/>
                  <a:gd name="T2" fmla="*/ 50 w 34"/>
                  <a:gd name="T3" fmla="*/ 409 h 32"/>
                  <a:gd name="T4" fmla="*/ 175 w 34"/>
                  <a:gd name="T5" fmla="*/ 523 h 32"/>
                  <a:gd name="T6" fmla="*/ 333 w 34"/>
                  <a:gd name="T7" fmla="*/ 260 h 32"/>
                  <a:gd name="T8" fmla="*/ 533 w 34"/>
                  <a:gd name="T9" fmla="*/ 35 h 32"/>
                  <a:gd name="T10" fmla="*/ 363 w 34"/>
                  <a:gd name="T11" fmla="*/ 133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2">
                    <a:moveTo>
                      <a:pt x="19" y="8"/>
                    </a:moveTo>
                    <a:cubicBezTo>
                      <a:pt x="14" y="12"/>
                      <a:pt x="7" y="16"/>
                      <a:pt x="3" y="22"/>
                    </a:cubicBezTo>
                    <a:cubicBezTo>
                      <a:pt x="0" y="28"/>
                      <a:pt x="5" y="32"/>
                      <a:pt x="11" y="28"/>
                    </a:cubicBezTo>
                    <a:cubicBezTo>
                      <a:pt x="15" y="26"/>
                      <a:pt x="17" y="18"/>
                      <a:pt x="21" y="14"/>
                    </a:cubicBezTo>
                    <a:cubicBezTo>
                      <a:pt x="25" y="10"/>
                      <a:pt x="31" y="7"/>
                      <a:pt x="34" y="2"/>
                    </a:cubicBezTo>
                    <a:cubicBezTo>
                      <a:pt x="29" y="0"/>
                      <a:pt x="24" y="3"/>
                      <a:pt x="23" y="7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1" name="Freeform 749">
                <a:extLst>
                  <a:ext uri="{FF2B5EF4-FFF2-40B4-BE49-F238E27FC236}">
                    <a16:creationId xmlns:a16="http://schemas.microsoft.com/office/drawing/2014/main" id="{20F20A3F-D259-4983-A0FF-96E3048696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76" y="4029"/>
                <a:ext cx="95" cy="67"/>
              </a:xfrm>
              <a:custGeom>
                <a:avLst/>
                <a:gdLst>
                  <a:gd name="T0" fmla="*/ 175 w 38"/>
                  <a:gd name="T1" fmla="*/ 137 h 25"/>
                  <a:gd name="T2" fmla="*/ 50 w 38"/>
                  <a:gd name="T3" fmla="*/ 402 h 25"/>
                  <a:gd name="T4" fmla="*/ 158 w 38"/>
                  <a:gd name="T5" fmla="*/ 482 h 25"/>
                  <a:gd name="T6" fmla="*/ 175 w 38"/>
                  <a:gd name="T7" fmla="*/ 367 h 25"/>
                  <a:gd name="T8" fmla="*/ 583 w 38"/>
                  <a:gd name="T9" fmla="*/ 0 h 25"/>
                  <a:gd name="T10" fmla="*/ 533 w 38"/>
                  <a:gd name="T11" fmla="*/ 35 h 25"/>
                  <a:gd name="T12" fmla="*/ 408 w 38"/>
                  <a:gd name="T13" fmla="*/ 137 h 25"/>
                  <a:gd name="T14" fmla="*/ 283 w 38"/>
                  <a:gd name="T15" fmla="*/ 172 h 25"/>
                  <a:gd name="T16" fmla="*/ 188 w 38"/>
                  <a:gd name="T17" fmla="*/ 115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25">
                    <a:moveTo>
                      <a:pt x="11" y="7"/>
                    </a:moveTo>
                    <a:cubicBezTo>
                      <a:pt x="8" y="10"/>
                      <a:pt x="0" y="17"/>
                      <a:pt x="3" y="21"/>
                    </a:cubicBezTo>
                    <a:cubicBezTo>
                      <a:pt x="3" y="21"/>
                      <a:pt x="9" y="25"/>
                      <a:pt x="10" y="25"/>
                    </a:cubicBezTo>
                    <a:cubicBezTo>
                      <a:pt x="13" y="25"/>
                      <a:pt x="11" y="21"/>
                      <a:pt x="11" y="19"/>
                    </a:cubicBezTo>
                    <a:cubicBezTo>
                      <a:pt x="12" y="6"/>
                      <a:pt x="38" y="15"/>
                      <a:pt x="37" y="0"/>
                    </a:cubicBezTo>
                    <a:cubicBezTo>
                      <a:pt x="35" y="0"/>
                      <a:pt x="35" y="1"/>
                      <a:pt x="34" y="2"/>
                    </a:cubicBezTo>
                    <a:cubicBezTo>
                      <a:pt x="31" y="5"/>
                      <a:pt x="30" y="6"/>
                      <a:pt x="26" y="7"/>
                    </a:cubicBezTo>
                    <a:cubicBezTo>
                      <a:pt x="24" y="8"/>
                      <a:pt x="20" y="9"/>
                      <a:pt x="18" y="9"/>
                    </a:cubicBezTo>
                    <a:cubicBezTo>
                      <a:pt x="15" y="8"/>
                      <a:pt x="14" y="6"/>
                      <a:pt x="12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2" name="Freeform 750">
                <a:extLst>
                  <a:ext uri="{FF2B5EF4-FFF2-40B4-BE49-F238E27FC236}">
                    <a16:creationId xmlns:a16="http://schemas.microsoft.com/office/drawing/2014/main" id="{C79A687B-5D10-4AF5-9BDF-9C5E81A73D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44" y="3984"/>
                <a:ext cx="107" cy="125"/>
              </a:xfrm>
              <a:custGeom>
                <a:avLst/>
                <a:gdLst>
                  <a:gd name="T0" fmla="*/ 416 w 43"/>
                  <a:gd name="T1" fmla="*/ 191 h 47"/>
                  <a:gd name="T2" fmla="*/ 124 w 43"/>
                  <a:gd name="T3" fmla="*/ 678 h 47"/>
                  <a:gd name="T4" fmla="*/ 75 w 43"/>
                  <a:gd name="T5" fmla="*/ 806 h 47"/>
                  <a:gd name="T6" fmla="*/ 291 w 43"/>
                  <a:gd name="T7" fmla="*/ 657 h 47"/>
                  <a:gd name="T8" fmla="*/ 570 w 43"/>
                  <a:gd name="T9" fmla="*/ 226 h 47"/>
                  <a:gd name="T10" fmla="*/ 620 w 43"/>
                  <a:gd name="T11" fmla="*/ 93 h 47"/>
                  <a:gd name="T12" fmla="*/ 403 w 43"/>
                  <a:gd name="T13" fmla="*/ 261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47">
                    <a:moveTo>
                      <a:pt x="27" y="10"/>
                    </a:moveTo>
                    <a:cubicBezTo>
                      <a:pt x="21" y="20"/>
                      <a:pt x="17" y="29"/>
                      <a:pt x="8" y="36"/>
                    </a:cubicBezTo>
                    <a:cubicBezTo>
                      <a:pt x="5" y="38"/>
                      <a:pt x="0" y="40"/>
                      <a:pt x="5" y="43"/>
                    </a:cubicBezTo>
                    <a:cubicBezTo>
                      <a:pt x="11" y="47"/>
                      <a:pt x="16" y="39"/>
                      <a:pt x="19" y="35"/>
                    </a:cubicBezTo>
                    <a:cubicBezTo>
                      <a:pt x="24" y="27"/>
                      <a:pt x="30" y="19"/>
                      <a:pt x="37" y="12"/>
                    </a:cubicBezTo>
                    <a:cubicBezTo>
                      <a:pt x="38" y="10"/>
                      <a:pt x="43" y="8"/>
                      <a:pt x="40" y="5"/>
                    </a:cubicBezTo>
                    <a:cubicBezTo>
                      <a:pt x="35" y="0"/>
                      <a:pt x="28" y="12"/>
                      <a:pt x="26" y="1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3" name="Freeform 751">
                <a:extLst>
                  <a:ext uri="{FF2B5EF4-FFF2-40B4-BE49-F238E27FC236}">
                    <a16:creationId xmlns:a16="http://schemas.microsoft.com/office/drawing/2014/main" id="{C7746AE0-E536-4CD8-BA1B-45F5FF5427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6" y="4128"/>
                <a:ext cx="93" cy="35"/>
              </a:xfrm>
              <a:custGeom>
                <a:avLst/>
                <a:gdLst>
                  <a:gd name="T0" fmla="*/ 113 w 37"/>
                  <a:gd name="T1" fmla="*/ 0 h 13"/>
                  <a:gd name="T2" fmla="*/ 20 w 37"/>
                  <a:gd name="T3" fmla="*/ 175 h 13"/>
                  <a:gd name="T4" fmla="*/ 146 w 37"/>
                  <a:gd name="T5" fmla="*/ 253 h 13"/>
                  <a:gd name="T6" fmla="*/ 221 w 37"/>
                  <a:gd name="T7" fmla="*/ 175 h 13"/>
                  <a:gd name="T8" fmla="*/ 397 w 37"/>
                  <a:gd name="T9" fmla="*/ 232 h 13"/>
                  <a:gd name="T10" fmla="*/ 460 w 37"/>
                  <a:gd name="T11" fmla="*/ 59 h 13"/>
                  <a:gd name="T12" fmla="*/ 334 w 37"/>
                  <a:gd name="T13" fmla="*/ 116 h 13"/>
                  <a:gd name="T14" fmla="*/ 221 w 37"/>
                  <a:gd name="T15" fmla="*/ 22 h 13"/>
                  <a:gd name="T16" fmla="*/ 158 w 37"/>
                  <a:gd name="T17" fmla="*/ 59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13">
                    <a:moveTo>
                      <a:pt x="7" y="0"/>
                    </a:moveTo>
                    <a:cubicBezTo>
                      <a:pt x="5" y="2"/>
                      <a:pt x="0" y="6"/>
                      <a:pt x="1" y="9"/>
                    </a:cubicBezTo>
                    <a:cubicBezTo>
                      <a:pt x="2" y="10"/>
                      <a:pt x="8" y="13"/>
                      <a:pt x="9" y="13"/>
                    </a:cubicBezTo>
                    <a:cubicBezTo>
                      <a:pt x="12" y="13"/>
                      <a:pt x="11" y="10"/>
                      <a:pt x="14" y="9"/>
                    </a:cubicBezTo>
                    <a:cubicBezTo>
                      <a:pt x="18" y="9"/>
                      <a:pt x="21" y="12"/>
                      <a:pt x="25" y="12"/>
                    </a:cubicBezTo>
                    <a:cubicBezTo>
                      <a:pt x="30" y="11"/>
                      <a:pt x="37" y="2"/>
                      <a:pt x="29" y="3"/>
                    </a:cubicBezTo>
                    <a:cubicBezTo>
                      <a:pt x="25" y="3"/>
                      <a:pt x="26" y="7"/>
                      <a:pt x="21" y="6"/>
                    </a:cubicBezTo>
                    <a:cubicBezTo>
                      <a:pt x="18" y="6"/>
                      <a:pt x="15" y="3"/>
                      <a:pt x="14" y="1"/>
                    </a:cubicBezTo>
                    <a:cubicBezTo>
                      <a:pt x="12" y="1"/>
                      <a:pt x="11" y="2"/>
                      <a:pt x="10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4" name="Freeform 752">
                <a:extLst>
                  <a:ext uri="{FF2B5EF4-FFF2-40B4-BE49-F238E27FC236}">
                    <a16:creationId xmlns:a16="http://schemas.microsoft.com/office/drawing/2014/main" id="{17F38EB6-D0EB-4D4A-BA28-566DE45410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64" y="4141"/>
                <a:ext cx="57" cy="75"/>
              </a:xfrm>
              <a:custGeom>
                <a:avLst/>
                <a:gdLst>
                  <a:gd name="T0" fmla="*/ 228 w 23"/>
                  <a:gd name="T1" fmla="*/ 0 h 28"/>
                  <a:gd name="T2" fmla="*/ 30 w 23"/>
                  <a:gd name="T3" fmla="*/ 346 h 28"/>
                  <a:gd name="T4" fmla="*/ 228 w 23"/>
                  <a:gd name="T5" fmla="*/ 517 h 28"/>
                  <a:gd name="T6" fmla="*/ 196 w 23"/>
                  <a:gd name="T7" fmla="*/ 273 h 28"/>
                  <a:gd name="T8" fmla="*/ 278 w 23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8">
                    <a:moveTo>
                      <a:pt x="15" y="0"/>
                    </a:moveTo>
                    <a:cubicBezTo>
                      <a:pt x="9" y="5"/>
                      <a:pt x="5" y="11"/>
                      <a:pt x="2" y="18"/>
                    </a:cubicBezTo>
                    <a:cubicBezTo>
                      <a:pt x="0" y="22"/>
                      <a:pt x="4" y="28"/>
                      <a:pt x="15" y="27"/>
                    </a:cubicBezTo>
                    <a:cubicBezTo>
                      <a:pt x="13" y="22"/>
                      <a:pt x="9" y="18"/>
                      <a:pt x="13" y="14"/>
                    </a:cubicBezTo>
                    <a:cubicBezTo>
                      <a:pt x="15" y="11"/>
                      <a:pt x="23" y="5"/>
                      <a:pt x="18" y="0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5" name="Freeform 753">
                <a:extLst>
                  <a:ext uri="{FF2B5EF4-FFF2-40B4-BE49-F238E27FC236}">
                    <a16:creationId xmlns:a16="http://schemas.microsoft.com/office/drawing/2014/main" id="{A671F2E4-B4EE-4D60-A3D2-346241521E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9" y="4211"/>
                <a:ext cx="75" cy="53"/>
              </a:xfrm>
              <a:custGeom>
                <a:avLst/>
                <a:gdLst>
                  <a:gd name="T0" fmla="*/ 470 w 30"/>
                  <a:gd name="T1" fmla="*/ 0 h 20"/>
                  <a:gd name="T2" fmla="*/ 333 w 30"/>
                  <a:gd name="T3" fmla="*/ 337 h 20"/>
                  <a:gd name="T4" fmla="*/ 33 w 30"/>
                  <a:gd name="T5" fmla="*/ 260 h 20"/>
                  <a:gd name="T6" fmla="*/ 83 w 30"/>
                  <a:gd name="T7" fmla="*/ 191 h 20"/>
                  <a:gd name="T8" fmla="*/ 208 w 30"/>
                  <a:gd name="T9" fmla="*/ 239 h 20"/>
                  <a:gd name="T10" fmla="*/ 438 w 30"/>
                  <a:gd name="T11" fmla="*/ 56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0">
                    <a:moveTo>
                      <a:pt x="30" y="0"/>
                    </a:moveTo>
                    <a:cubicBezTo>
                      <a:pt x="28" y="5"/>
                      <a:pt x="25" y="14"/>
                      <a:pt x="21" y="18"/>
                    </a:cubicBezTo>
                    <a:cubicBezTo>
                      <a:pt x="17" y="20"/>
                      <a:pt x="4" y="18"/>
                      <a:pt x="2" y="14"/>
                    </a:cubicBezTo>
                    <a:cubicBezTo>
                      <a:pt x="0" y="11"/>
                      <a:pt x="3" y="9"/>
                      <a:pt x="5" y="10"/>
                    </a:cubicBezTo>
                    <a:cubicBezTo>
                      <a:pt x="8" y="10"/>
                      <a:pt x="10" y="13"/>
                      <a:pt x="13" y="13"/>
                    </a:cubicBezTo>
                    <a:cubicBezTo>
                      <a:pt x="21" y="14"/>
                      <a:pt x="23" y="6"/>
                      <a:pt x="28" y="3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6" name="Freeform 754">
                <a:extLst>
                  <a:ext uri="{FF2B5EF4-FFF2-40B4-BE49-F238E27FC236}">
                    <a16:creationId xmlns:a16="http://schemas.microsoft.com/office/drawing/2014/main" id="{529EC1F0-8B31-4F72-88FE-214057DACB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84" y="3933"/>
                <a:ext cx="100" cy="38"/>
              </a:xfrm>
              <a:custGeom>
                <a:avLst/>
                <a:gdLst>
                  <a:gd name="T0" fmla="*/ 145 w 40"/>
                  <a:gd name="T1" fmla="*/ 141 h 14"/>
                  <a:gd name="T2" fmla="*/ 470 w 40"/>
                  <a:gd name="T3" fmla="*/ 280 h 14"/>
                  <a:gd name="T4" fmla="*/ 595 w 40"/>
                  <a:gd name="T5" fmla="*/ 22 h 14"/>
                  <a:gd name="T6" fmla="*/ 500 w 40"/>
                  <a:gd name="T7" fmla="*/ 141 h 14"/>
                  <a:gd name="T8" fmla="*/ 300 w 40"/>
                  <a:gd name="T9" fmla="*/ 141 h 14"/>
                  <a:gd name="T10" fmla="*/ 63 w 40"/>
                  <a:gd name="T11" fmla="*/ 22 h 14"/>
                  <a:gd name="T12" fmla="*/ 95 w 40"/>
                  <a:gd name="T13" fmla="*/ 11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4">
                    <a:moveTo>
                      <a:pt x="9" y="7"/>
                    </a:moveTo>
                    <a:cubicBezTo>
                      <a:pt x="15" y="10"/>
                      <a:pt x="24" y="14"/>
                      <a:pt x="30" y="14"/>
                    </a:cubicBezTo>
                    <a:cubicBezTo>
                      <a:pt x="37" y="14"/>
                      <a:pt x="40" y="7"/>
                      <a:pt x="38" y="1"/>
                    </a:cubicBezTo>
                    <a:cubicBezTo>
                      <a:pt x="34" y="0"/>
                      <a:pt x="34" y="5"/>
                      <a:pt x="32" y="7"/>
                    </a:cubicBezTo>
                    <a:cubicBezTo>
                      <a:pt x="28" y="9"/>
                      <a:pt x="24" y="8"/>
                      <a:pt x="19" y="7"/>
                    </a:cubicBezTo>
                    <a:cubicBezTo>
                      <a:pt x="16" y="6"/>
                      <a:pt x="5" y="5"/>
                      <a:pt x="4" y="1"/>
                    </a:cubicBezTo>
                    <a:cubicBezTo>
                      <a:pt x="0" y="2"/>
                      <a:pt x="2" y="6"/>
                      <a:pt x="6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7" name="Freeform 755">
                <a:extLst>
                  <a:ext uri="{FF2B5EF4-FFF2-40B4-BE49-F238E27FC236}">
                    <a16:creationId xmlns:a16="http://schemas.microsoft.com/office/drawing/2014/main" id="{EE92952F-4C1F-4D76-9AC6-113D7A7C35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31" y="4003"/>
                <a:ext cx="55" cy="69"/>
              </a:xfrm>
              <a:custGeom>
                <a:avLst/>
                <a:gdLst>
                  <a:gd name="T0" fmla="*/ 125 w 22"/>
                  <a:gd name="T1" fmla="*/ 56 h 26"/>
                  <a:gd name="T2" fmla="*/ 175 w 22"/>
                  <a:gd name="T3" fmla="*/ 247 h 26"/>
                  <a:gd name="T4" fmla="*/ 0 w 22"/>
                  <a:gd name="T5" fmla="*/ 409 h 26"/>
                  <a:gd name="T6" fmla="*/ 125 w 22"/>
                  <a:gd name="T7" fmla="*/ 464 h 26"/>
                  <a:gd name="T8" fmla="*/ 250 w 22"/>
                  <a:gd name="T9" fmla="*/ 295 h 26"/>
                  <a:gd name="T10" fmla="*/ 158 w 22"/>
                  <a:gd name="T11" fmla="*/ 93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6">
                    <a:moveTo>
                      <a:pt x="8" y="3"/>
                    </a:moveTo>
                    <a:cubicBezTo>
                      <a:pt x="13" y="6"/>
                      <a:pt x="12" y="9"/>
                      <a:pt x="11" y="13"/>
                    </a:cubicBezTo>
                    <a:cubicBezTo>
                      <a:pt x="8" y="20"/>
                      <a:pt x="5" y="19"/>
                      <a:pt x="0" y="22"/>
                    </a:cubicBezTo>
                    <a:cubicBezTo>
                      <a:pt x="1" y="25"/>
                      <a:pt x="5" y="26"/>
                      <a:pt x="8" y="25"/>
                    </a:cubicBezTo>
                    <a:cubicBezTo>
                      <a:pt x="13" y="25"/>
                      <a:pt x="15" y="21"/>
                      <a:pt x="16" y="16"/>
                    </a:cubicBezTo>
                    <a:cubicBezTo>
                      <a:pt x="17" y="11"/>
                      <a:pt x="22" y="0"/>
                      <a:pt x="10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8" name="Freeform 756">
                <a:extLst>
                  <a:ext uri="{FF2B5EF4-FFF2-40B4-BE49-F238E27FC236}">
                    <a16:creationId xmlns:a16="http://schemas.microsoft.com/office/drawing/2014/main" id="{C832F38C-CAF2-4073-A958-DC73AC1A2F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4" y="4104"/>
                <a:ext cx="107" cy="69"/>
              </a:xfrm>
              <a:custGeom>
                <a:avLst/>
                <a:gdLst>
                  <a:gd name="T0" fmla="*/ 537 w 43"/>
                  <a:gd name="T1" fmla="*/ 247 h 26"/>
                  <a:gd name="T2" fmla="*/ 187 w 43"/>
                  <a:gd name="T3" fmla="*/ 0 h 26"/>
                  <a:gd name="T4" fmla="*/ 105 w 43"/>
                  <a:gd name="T5" fmla="*/ 247 h 26"/>
                  <a:gd name="T6" fmla="*/ 167 w 43"/>
                  <a:gd name="T7" fmla="*/ 191 h 26"/>
                  <a:gd name="T8" fmla="*/ 261 w 43"/>
                  <a:gd name="T9" fmla="*/ 204 h 26"/>
                  <a:gd name="T10" fmla="*/ 465 w 43"/>
                  <a:gd name="T11" fmla="*/ 395 h 26"/>
                  <a:gd name="T12" fmla="*/ 600 w 43"/>
                  <a:gd name="T13" fmla="*/ 464 h 26"/>
                  <a:gd name="T14" fmla="*/ 557 w 43"/>
                  <a:gd name="T15" fmla="*/ 316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6">
                    <a:moveTo>
                      <a:pt x="35" y="13"/>
                    </a:moveTo>
                    <a:cubicBezTo>
                      <a:pt x="27" y="13"/>
                      <a:pt x="20" y="2"/>
                      <a:pt x="12" y="0"/>
                    </a:cubicBezTo>
                    <a:cubicBezTo>
                      <a:pt x="7" y="0"/>
                      <a:pt x="0" y="11"/>
                      <a:pt x="7" y="13"/>
                    </a:cubicBezTo>
                    <a:cubicBezTo>
                      <a:pt x="9" y="13"/>
                      <a:pt x="10" y="10"/>
                      <a:pt x="11" y="10"/>
                    </a:cubicBezTo>
                    <a:cubicBezTo>
                      <a:pt x="14" y="9"/>
                      <a:pt x="15" y="10"/>
                      <a:pt x="17" y="11"/>
                    </a:cubicBezTo>
                    <a:cubicBezTo>
                      <a:pt x="22" y="14"/>
                      <a:pt x="26" y="18"/>
                      <a:pt x="30" y="21"/>
                    </a:cubicBezTo>
                    <a:cubicBezTo>
                      <a:pt x="32" y="22"/>
                      <a:pt x="36" y="26"/>
                      <a:pt x="39" y="25"/>
                    </a:cubicBezTo>
                    <a:cubicBezTo>
                      <a:pt x="43" y="23"/>
                      <a:pt x="39" y="18"/>
                      <a:pt x="36" y="17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29" name="Freeform 757">
                <a:extLst>
                  <a:ext uri="{FF2B5EF4-FFF2-40B4-BE49-F238E27FC236}">
                    <a16:creationId xmlns:a16="http://schemas.microsoft.com/office/drawing/2014/main" id="{43E1980C-0E3E-4ED3-9A9C-7203E345F6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46" y="4165"/>
                <a:ext cx="60" cy="110"/>
              </a:xfrm>
              <a:custGeom>
                <a:avLst/>
                <a:gdLst>
                  <a:gd name="T0" fmla="*/ 270 w 24"/>
                  <a:gd name="T1" fmla="*/ 0 h 41"/>
                  <a:gd name="T2" fmla="*/ 63 w 24"/>
                  <a:gd name="T3" fmla="*/ 309 h 41"/>
                  <a:gd name="T4" fmla="*/ 220 w 24"/>
                  <a:gd name="T5" fmla="*/ 641 h 41"/>
                  <a:gd name="T6" fmla="*/ 375 w 24"/>
                  <a:gd name="T7" fmla="*/ 735 h 41"/>
                  <a:gd name="T8" fmla="*/ 333 w 24"/>
                  <a:gd name="T9" fmla="*/ 577 h 41"/>
                  <a:gd name="T10" fmla="*/ 188 w 24"/>
                  <a:gd name="T11" fmla="*/ 402 h 41"/>
                  <a:gd name="T12" fmla="*/ 238 w 24"/>
                  <a:gd name="T13" fmla="*/ 56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1">
                    <a:moveTo>
                      <a:pt x="17" y="0"/>
                    </a:moveTo>
                    <a:cubicBezTo>
                      <a:pt x="8" y="2"/>
                      <a:pt x="0" y="5"/>
                      <a:pt x="4" y="16"/>
                    </a:cubicBezTo>
                    <a:cubicBezTo>
                      <a:pt x="6" y="21"/>
                      <a:pt x="11" y="28"/>
                      <a:pt x="14" y="33"/>
                    </a:cubicBezTo>
                    <a:cubicBezTo>
                      <a:pt x="16" y="36"/>
                      <a:pt x="20" y="41"/>
                      <a:pt x="24" y="38"/>
                    </a:cubicBezTo>
                    <a:cubicBezTo>
                      <a:pt x="23" y="36"/>
                      <a:pt x="22" y="33"/>
                      <a:pt x="21" y="30"/>
                    </a:cubicBezTo>
                    <a:cubicBezTo>
                      <a:pt x="19" y="27"/>
                      <a:pt x="14" y="24"/>
                      <a:pt x="12" y="21"/>
                    </a:cubicBezTo>
                    <a:cubicBezTo>
                      <a:pt x="10" y="16"/>
                      <a:pt x="9" y="5"/>
                      <a:pt x="15" y="3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0" name="Freeform 758">
                <a:extLst>
                  <a:ext uri="{FF2B5EF4-FFF2-40B4-BE49-F238E27FC236}">
                    <a16:creationId xmlns:a16="http://schemas.microsoft.com/office/drawing/2014/main" id="{F3B29742-3E77-49F2-90A9-E1E820522D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66" y="4192"/>
                <a:ext cx="40" cy="107"/>
              </a:xfrm>
              <a:custGeom>
                <a:avLst/>
                <a:gdLst>
                  <a:gd name="T0" fmla="*/ 250 w 16"/>
                  <a:gd name="T1" fmla="*/ 56 h 40"/>
                  <a:gd name="T2" fmla="*/ 20 w 16"/>
                  <a:gd name="T3" fmla="*/ 78 h 40"/>
                  <a:gd name="T4" fmla="*/ 33 w 16"/>
                  <a:gd name="T5" fmla="*/ 308 h 40"/>
                  <a:gd name="T6" fmla="*/ 63 w 16"/>
                  <a:gd name="T7" fmla="*/ 615 h 40"/>
                  <a:gd name="T8" fmla="*/ 145 w 16"/>
                  <a:gd name="T9" fmla="*/ 744 h 40"/>
                  <a:gd name="T10" fmla="*/ 158 w 16"/>
                  <a:gd name="T11" fmla="*/ 516 h 40"/>
                  <a:gd name="T12" fmla="*/ 220 w 16"/>
                  <a:gd name="T13" fmla="*/ 94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0">
                    <a:moveTo>
                      <a:pt x="16" y="3"/>
                    </a:moveTo>
                    <a:cubicBezTo>
                      <a:pt x="12" y="2"/>
                      <a:pt x="3" y="0"/>
                      <a:pt x="1" y="4"/>
                    </a:cubicBezTo>
                    <a:cubicBezTo>
                      <a:pt x="0" y="6"/>
                      <a:pt x="2" y="13"/>
                      <a:pt x="2" y="16"/>
                    </a:cubicBezTo>
                    <a:cubicBezTo>
                      <a:pt x="2" y="21"/>
                      <a:pt x="2" y="26"/>
                      <a:pt x="4" y="32"/>
                    </a:cubicBezTo>
                    <a:cubicBezTo>
                      <a:pt x="5" y="34"/>
                      <a:pt x="6" y="40"/>
                      <a:pt x="9" y="39"/>
                    </a:cubicBezTo>
                    <a:cubicBezTo>
                      <a:pt x="13" y="38"/>
                      <a:pt x="10" y="29"/>
                      <a:pt x="10" y="27"/>
                    </a:cubicBezTo>
                    <a:cubicBezTo>
                      <a:pt x="9" y="18"/>
                      <a:pt x="10" y="12"/>
                      <a:pt x="14" y="5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1" name="Freeform 759">
                <a:extLst>
                  <a:ext uri="{FF2B5EF4-FFF2-40B4-BE49-F238E27FC236}">
                    <a16:creationId xmlns:a16="http://schemas.microsoft.com/office/drawing/2014/main" id="{41F2066A-3920-455F-B1E2-E3DF477271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99" y="4187"/>
                <a:ext cx="37" cy="120"/>
              </a:xfrm>
              <a:custGeom>
                <a:avLst/>
                <a:gdLst>
                  <a:gd name="T0" fmla="*/ 91 w 15"/>
                  <a:gd name="T1" fmla="*/ 35 h 45"/>
                  <a:gd name="T2" fmla="*/ 12 w 15"/>
                  <a:gd name="T3" fmla="*/ 661 h 45"/>
                  <a:gd name="T4" fmla="*/ 42 w 15"/>
                  <a:gd name="T5" fmla="*/ 819 h 45"/>
                  <a:gd name="T6" fmla="*/ 224 w 15"/>
                  <a:gd name="T7" fmla="*/ 776 h 45"/>
                  <a:gd name="T8" fmla="*/ 121 w 15"/>
                  <a:gd name="T9" fmla="*/ 397 h 45"/>
                  <a:gd name="T10" fmla="*/ 153 w 15"/>
                  <a:gd name="T11" fmla="*/ 149 h 45"/>
                  <a:gd name="T12" fmla="*/ 153 w 15"/>
                  <a:gd name="T13" fmla="*/ 21 h 45"/>
                  <a:gd name="T14" fmla="*/ 121 w 15"/>
                  <a:gd name="T15" fmla="*/ 21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45">
                    <a:moveTo>
                      <a:pt x="6" y="2"/>
                    </a:moveTo>
                    <a:cubicBezTo>
                      <a:pt x="0" y="10"/>
                      <a:pt x="1" y="25"/>
                      <a:pt x="1" y="35"/>
                    </a:cubicBezTo>
                    <a:cubicBezTo>
                      <a:pt x="2" y="37"/>
                      <a:pt x="1" y="41"/>
                      <a:pt x="3" y="43"/>
                    </a:cubicBezTo>
                    <a:cubicBezTo>
                      <a:pt x="6" y="45"/>
                      <a:pt x="13" y="44"/>
                      <a:pt x="15" y="41"/>
                    </a:cubicBezTo>
                    <a:cubicBezTo>
                      <a:pt x="8" y="35"/>
                      <a:pt x="7" y="29"/>
                      <a:pt x="8" y="21"/>
                    </a:cubicBezTo>
                    <a:cubicBezTo>
                      <a:pt x="9" y="17"/>
                      <a:pt x="10" y="12"/>
                      <a:pt x="10" y="8"/>
                    </a:cubicBezTo>
                    <a:cubicBezTo>
                      <a:pt x="10" y="5"/>
                      <a:pt x="9" y="3"/>
                      <a:pt x="10" y="1"/>
                    </a:cubicBezTo>
                    <a:cubicBezTo>
                      <a:pt x="9" y="0"/>
                      <a:pt x="8" y="1"/>
                      <a:pt x="8" y="1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2" name="Freeform 760">
                <a:extLst>
                  <a:ext uri="{FF2B5EF4-FFF2-40B4-BE49-F238E27FC236}">
                    <a16:creationId xmlns:a16="http://schemas.microsoft.com/office/drawing/2014/main" id="{828B4DD2-4D11-4596-A19A-4F77795358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14" y="4200"/>
                <a:ext cx="40" cy="93"/>
              </a:xfrm>
              <a:custGeom>
                <a:avLst/>
                <a:gdLst>
                  <a:gd name="T0" fmla="*/ 50 w 16"/>
                  <a:gd name="T1" fmla="*/ 21 h 35"/>
                  <a:gd name="T2" fmla="*/ 63 w 16"/>
                  <a:gd name="T3" fmla="*/ 319 h 35"/>
                  <a:gd name="T4" fmla="*/ 50 w 16"/>
                  <a:gd name="T5" fmla="*/ 635 h 35"/>
                  <a:gd name="T6" fmla="*/ 250 w 16"/>
                  <a:gd name="T7" fmla="*/ 56 h 35"/>
                  <a:gd name="T8" fmla="*/ 83 w 16"/>
                  <a:gd name="T9" fmla="*/ 3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35">
                    <a:moveTo>
                      <a:pt x="3" y="1"/>
                    </a:moveTo>
                    <a:cubicBezTo>
                      <a:pt x="9" y="5"/>
                      <a:pt x="5" y="12"/>
                      <a:pt x="4" y="17"/>
                    </a:cubicBezTo>
                    <a:cubicBezTo>
                      <a:pt x="4" y="21"/>
                      <a:pt x="0" y="30"/>
                      <a:pt x="3" y="34"/>
                    </a:cubicBezTo>
                    <a:cubicBezTo>
                      <a:pt x="14" y="35"/>
                      <a:pt x="4" y="5"/>
                      <a:pt x="16" y="3"/>
                    </a:cubicBezTo>
                    <a:cubicBezTo>
                      <a:pt x="13" y="0"/>
                      <a:pt x="8" y="2"/>
                      <a:pt x="5" y="2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3" name="Freeform 761">
                <a:extLst>
                  <a:ext uri="{FF2B5EF4-FFF2-40B4-BE49-F238E27FC236}">
                    <a16:creationId xmlns:a16="http://schemas.microsoft.com/office/drawing/2014/main" id="{66E5CFF8-4E8A-42F7-831B-FAF9949526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54" y="4213"/>
                <a:ext cx="27" cy="67"/>
              </a:xfrm>
              <a:custGeom>
                <a:avLst/>
                <a:gdLst>
                  <a:gd name="T0" fmla="*/ 103 w 11"/>
                  <a:gd name="T1" fmla="*/ 35 h 25"/>
                  <a:gd name="T2" fmla="*/ 120 w 11"/>
                  <a:gd name="T3" fmla="*/ 445 h 25"/>
                  <a:gd name="T4" fmla="*/ 133 w 11"/>
                  <a:gd name="T5" fmla="*/ 402 h 25"/>
                  <a:gd name="T6" fmla="*/ 120 w 11"/>
                  <a:gd name="T7" fmla="*/ 367 h 25"/>
                  <a:gd name="T8" fmla="*/ 120 w 11"/>
                  <a:gd name="T9" fmla="*/ 273 h 25"/>
                  <a:gd name="T10" fmla="*/ 120 w 11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5">
                    <a:moveTo>
                      <a:pt x="7" y="2"/>
                    </a:moveTo>
                    <a:cubicBezTo>
                      <a:pt x="6" y="5"/>
                      <a:pt x="0" y="25"/>
                      <a:pt x="8" y="23"/>
                    </a:cubicBezTo>
                    <a:cubicBezTo>
                      <a:pt x="11" y="22"/>
                      <a:pt x="9" y="22"/>
                      <a:pt x="9" y="21"/>
                    </a:cubicBezTo>
                    <a:cubicBezTo>
                      <a:pt x="9" y="21"/>
                      <a:pt x="8" y="19"/>
                      <a:pt x="8" y="19"/>
                    </a:cubicBezTo>
                    <a:cubicBezTo>
                      <a:pt x="7" y="17"/>
                      <a:pt x="8" y="15"/>
                      <a:pt x="8" y="14"/>
                    </a:cubicBezTo>
                    <a:cubicBezTo>
                      <a:pt x="8" y="10"/>
                      <a:pt x="11" y="2"/>
                      <a:pt x="8" y="0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4" name="Freeform 762">
                <a:extLst>
                  <a:ext uri="{FF2B5EF4-FFF2-40B4-BE49-F238E27FC236}">
                    <a16:creationId xmlns:a16="http://schemas.microsoft.com/office/drawing/2014/main" id="{1A25A7F5-765F-429A-8E4A-5AFEBB5E22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29" y="4224"/>
                <a:ext cx="42" cy="104"/>
              </a:xfrm>
              <a:custGeom>
                <a:avLst/>
                <a:gdLst>
                  <a:gd name="T0" fmla="*/ 30 w 17"/>
                  <a:gd name="T1" fmla="*/ 0 h 39"/>
                  <a:gd name="T2" fmla="*/ 195 w 17"/>
                  <a:gd name="T3" fmla="*/ 648 h 39"/>
                  <a:gd name="T4" fmla="*/ 166 w 17"/>
                  <a:gd name="T5" fmla="*/ 512 h 39"/>
                  <a:gd name="T6" fmla="*/ 74 w 17"/>
                  <a:gd name="T7" fmla="*/ 35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9">
                    <a:moveTo>
                      <a:pt x="2" y="0"/>
                    </a:moveTo>
                    <a:cubicBezTo>
                      <a:pt x="0" y="5"/>
                      <a:pt x="3" y="39"/>
                      <a:pt x="13" y="34"/>
                    </a:cubicBezTo>
                    <a:cubicBezTo>
                      <a:pt x="17" y="31"/>
                      <a:pt x="14" y="30"/>
                      <a:pt x="11" y="27"/>
                    </a:cubicBezTo>
                    <a:cubicBezTo>
                      <a:pt x="5" y="18"/>
                      <a:pt x="3" y="12"/>
                      <a:pt x="5" y="2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5" name="Freeform 763">
                <a:extLst>
                  <a:ext uri="{FF2B5EF4-FFF2-40B4-BE49-F238E27FC236}">
                    <a16:creationId xmlns:a16="http://schemas.microsoft.com/office/drawing/2014/main" id="{30F5EFF8-6BB7-4113-B9FC-367D3906C2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91" y="4219"/>
                <a:ext cx="68" cy="85"/>
              </a:xfrm>
              <a:custGeom>
                <a:avLst/>
                <a:gdLst>
                  <a:gd name="T0" fmla="*/ 50 w 27"/>
                  <a:gd name="T1" fmla="*/ 0 h 32"/>
                  <a:gd name="T2" fmla="*/ 126 w 27"/>
                  <a:gd name="T3" fmla="*/ 523 h 32"/>
                  <a:gd name="T4" fmla="*/ 431 w 27"/>
                  <a:gd name="T5" fmla="*/ 430 h 32"/>
                  <a:gd name="T6" fmla="*/ 209 w 27"/>
                  <a:gd name="T7" fmla="*/ 409 h 32"/>
                  <a:gd name="T8" fmla="*/ 159 w 27"/>
                  <a:gd name="T9" fmla="*/ 191 h 32"/>
                  <a:gd name="T10" fmla="*/ 96 w 27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2">
                    <a:moveTo>
                      <a:pt x="3" y="0"/>
                    </a:moveTo>
                    <a:cubicBezTo>
                      <a:pt x="4" y="6"/>
                      <a:pt x="0" y="23"/>
                      <a:pt x="8" y="28"/>
                    </a:cubicBezTo>
                    <a:cubicBezTo>
                      <a:pt x="13" y="32"/>
                      <a:pt x="27" y="29"/>
                      <a:pt x="27" y="23"/>
                    </a:cubicBezTo>
                    <a:cubicBezTo>
                      <a:pt x="23" y="22"/>
                      <a:pt x="17" y="26"/>
                      <a:pt x="13" y="22"/>
                    </a:cubicBezTo>
                    <a:cubicBezTo>
                      <a:pt x="11" y="20"/>
                      <a:pt x="11" y="12"/>
                      <a:pt x="10" y="10"/>
                    </a:cubicBezTo>
                    <a:cubicBezTo>
                      <a:pt x="9" y="6"/>
                      <a:pt x="8" y="3"/>
                      <a:pt x="6" y="0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6" name="Freeform 764">
                <a:extLst>
                  <a:ext uri="{FF2B5EF4-FFF2-40B4-BE49-F238E27FC236}">
                    <a16:creationId xmlns:a16="http://schemas.microsoft.com/office/drawing/2014/main" id="{93B13407-7155-44FC-80BA-DE7C138CC6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04" y="4144"/>
                <a:ext cx="97" cy="96"/>
              </a:xfrm>
              <a:custGeom>
                <a:avLst/>
                <a:gdLst>
                  <a:gd name="T0" fmla="*/ 433 w 39"/>
                  <a:gd name="T1" fmla="*/ 376 h 36"/>
                  <a:gd name="T2" fmla="*/ 154 w 39"/>
                  <a:gd name="T3" fmla="*/ 56 h 36"/>
                  <a:gd name="T4" fmla="*/ 187 w 39"/>
                  <a:gd name="T5" fmla="*/ 285 h 36"/>
                  <a:gd name="T6" fmla="*/ 291 w 39"/>
                  <a:gd name="T7" fmla="*/ 307 h 36"/>
                  <a:gd name="T8" fmla="*/ 445 w 39"/>
                  <a:gd name="T9" fmla="*/ 512 h 36"/>
                  <a:gd name="T10" fmla="*/ 525 w 39"/>
                  <a:gd name="T11" fmla="*/ 419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6">
                    <a:moveTo>
                      <a:pt x="28" y="20"/>
                    </a:moveTo>
                    <a:cubicBezTo>
                      <a:pt x="26" y="15"/>
                      <a:pt x="16" y="5"/>
                      <a:pt x="10" y="3"/>
                    </a:cubicBezTo>
                    <a:cubicBezTo>
                      <a:pt x="0" y="0"/>
                      <a:pt x="7" y="12"/>
                      <a:pt x="12" y="15"/>
                    </a:cubicBezTo>
                    <a:cubicBezTo>
                      <a:pt x="14" y="16"/>
                      <a:pt x="16" y="15"/>
                      <a:pt x="19" y="16"/>
                    </a:cubicBezTo>
                    <a:cubicBezTo>
                      <a:pt x="23" y="19"/>
                      <a:pt x="26" y="24"/>
                      <a:pt x="29" y="27"/>
                    </a:cubicBezTo>
                    <a:cubicBezTo>
                      <a:pt x="36" y="36"/>
                      <a:pt x="39" y="26"/>
                      <a:pt x="34" y="2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7" name="Freeform 765">
                <a:extLst>
                  <a:ext uri="{FF2B5EF4-FFF2-40B4-BE49-F238E27FC236}">
                    <a16:creationId xmlns:a16="http://schemas.microsoft.com/office/drawing/2014/main" id="{CD6ED456-DDA5-4CCA-8F09-920150D5B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54" y="4067"/>
                <a:ext cx="105" cy="58"/>
              </a:xfrm>
              <a:custGeom>
                <a:avLst/>
                <a:gdLst>
                  <a:gd name="T0" fmla="*/ 658 w 42"/>
                  <a:gd name="T1" fmla="*/ 327 h 22"/>
                  <a:gd name="T2" fmla="*/ 270 w 42"/>
                  <a:gd name="T3" fmla="*/ 90 h 22"/>
                  <a:gd name="T4" fmla="*/ 313 w 42"/>
                  <a:gd name="T5" fmla="*/ 314 h 22"/>
                  <a:gd name="T6" fmla="*/ 333 w 42"/>
                  <a:gd name="T7" fmla="*/ 237 h 22"/>
                  <a:gd name="T8" fmla="*/ 645 w 42"/>
                  <a:gd name="T9" fmla="*/ 40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2">
                    <a:moveTo>
                      <a:pt x="42" y="18"/>
                    </a:moveTo>
                    <a:cubicBezTo>
                      <a:pt x="37" y="11"/>
                      <a:pt x="26" y="7"/>
                      <a:pt x="17" y="5"/>
                    </a:cubicBezTo>
                    <a:cubicBezTo>
                      <a:pt x="0" y="0"/>
                      <a:pt x="9" y="16"/>
                      <a:pt x="20" y="17"/>
                    </a:cubicBezTo>
                    <a:cubicBezTo>
                      <a:pt x="20" y="16"/>
                      <a:pt x="21" y="14"/>
                      <a:pt x="21" y="13"/>
                    </a:cubicBezTo>
                    <a:cubicBezTo>
                      <a:pt x="27" y="13"/>
                      <a:pt x="36" y="19"/>
                      <a:pt x="41" y="2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8" name="Freeform 766">
                <a:extLst>
                  <a:ext uri="{FF2B5EF4-FFF2-40B4-BE49-F238E27FC236}">
                    <a16:creationId xmlns:a16="http://schemas.microsoft.com/office/drawing/2014/main" id="{CCDB0FC6-ACAF-454A-914B-4F4152C016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89" y="3984"/>
                <a:ext cx="65" cy="53"/>
              </a:xfrm>
              <a:custGeom>
                <a:avLst/>
                <a:gdLst>
                  <a:gd name="T0" fmla="*/ 0 w 26"/>
                  <a:gd name="T1" fmla="*/ 0 h 20"/>
                  <a:gd name="T2" fmla="*/ 333 w 26"/>
                  <a:gd name="T3" fmla="*/ 225 h 20"/>
                  <a:gd name="T4" fmla="*/ 375 w 26"/>
                  <a:gd name="T5" fmla="*/ 315 h 20"/>
                  <a:gd name="T6" fmla="*/ 188 w 26"/>
                  <a:gd name="T7" fmla="*/ 294 h 20"/>
                  <a:gd name="T8" fmla="*/ 83 w 26"/>
                  <a:gd name="T9" fmla="*/ 13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0">
                    <a:moveTo>
                      <a:pt x="0" y="0"/>
                    </a:moveTo>
                    <a:cubicBezTo>
                      <a:pt x="5" y="7"/>
                      <a:pt x="15" y="6"/>
                      <a:pt x="21" y="12"/>
                    </a:cubicBezTo>
                    <a:cubicBezTo>
                      <a:pt x="24" y="15"/>
                      <a:pt x="26" y="14"/>
                      <a:pt x="24" y="17"/>
                    </a:cubicBezTo>
                    <a:cubicBezTo>
                      <a:pt x="22" y="20"/>
                      <a:pt x="14" y="18"/>
                      <a:pt x="12" y="16"/>
                    </a:cubicBezTo>
                    <a:cubicBezTo>
                      <a:pt x="19" y="13"/>
                      <a:pt x="10" y="7"/>
                      <a:pt x="5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39" name="Freeform 767">
                <a:extLst>
                  <a:ext uri="{FF2B5EF4-FFF2-40B4-BE49-F238E27FC236}">
                    <a16:creationId xmlns:a16="http://schemas.microsoft.com/office/drawing/2014/main" id="{AC9A0C2B-B8DA-48BE-B92A-DB1C527956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94" y="3872"/>
                <a:ext cx="92" cy="51"/>
              </a:xfrm>
              <a:custGeom>
                <a:avLst/>
                <a:gdLst>
                  <a:gd name="T0" fmla="*/ 0 w 37"/>
                  <a:gd name="T1" fmla="*/ 0 h 19"/>
                  <a:gd name="T2" fmla="*/ 278 w 37"/>
                  <a:gd name="T3" fmla="*/ 35 h 19"/>
                  <a:gd name="T4" fmla="*/ 507 w 37"/>
                  <a:gd name="T5" fmla="*/ 81 h 19"/>
                  <a:gd name="T6" fmla="*/ 383 w 37"/>
                  <a:gd name="T7" fmla="*/ 309 h 19"/>
                  <a:gd name="T8" fmla="*/ 341 w 37"/>
                  <a:gd name="T9" fmla="*/ 115 h 19"/>
                  <a:gd name="T10" fmla="*/ 42 w 37"/>
                  <a:gd name="T11" fmla="*/ 21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9">
                    <a:moveTo>
                      <a:pt x="0" y="0"/>
                    </a:moveTo>
                    <a:cubicBezTo>
                      <a:pt x="6" y="1"/>
                      <a:pt x="12" y="1"/>
                      <a:pt x="18" y="2"/>
                    </a:cubicBezTo>
                    <a:cubicBezTo>
                      <a:pt x="21" y="2"/>
                      <a:pt x="31" y="1"/>
                      <a:pt x="33" y="4"/>
                    </a:cubicBezTo>
                    <a:cubicBezTo>
                      <a:pt x="37" y="9"/>
                      <a:pt x="32" y="19"/>
                      <a:pt x="25" y="16"/>
                    </a:cubicBezTo>
                    <a:cubicBezTo>
                      <a:pt x="27" y="11"/>
                      <a:pt x="29" y="8"/>
                      <a:pt x="22" y="6"/>
                    </a:cubicBezTo>
                    <a:cubicBezTo>
                      <a:pt x="16" y="5"/>
                      <a:pt x="10" y="3"/>
                      <a:pt x="3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0" name="Freeform 768">
                <a:extLst>
                  <a:ext uri="{FF2B5EF4-FFF2-40B4-BE49-F238E27FC236}">
                    <a16:creationId xmlns:a16="http://schemas.microsoft.com/office/drawing/2014/main" id="{C6C6E763-3630-44C2-9BB9-358CE9A660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4" y="3416"/>
                <a:ext cx="80" cy="29"/>
              </a:xfrm>
              <a:custGeom>
                <a:avLst/>
                <a:gdLst>
                  <a:gd name="T0" fmla="*/ 500 w 32"/>
                  <a:gd name="T1" fmla="*/ 0 h 11"/>
                  <a:gd name="T2" fmla="*/ 220 w 32"/>
                  <a:gd name="T3" fmla="*/ 21 h 11"/>
                  <a:gd name="T4" fmla="*/ 50 w 32"/>
                  <a:gd name="T5" fmla="*/ 90 h 11"/>
                  <a:gd name="T6" fmla="*/ 208 w 32"/>
                  <a:gd name="T7" fmla="*/ 166 h 11"/>
                  <a:gd name="T8" fmla="*/ 363 w 32"/>
                  <a:gd name="T9" fmla="*/ 5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1">
                    <a:moveTo>
                      <a:pt x="32" y="0"/>
                    </a:moveTo>
                    <a:cubicBezTo>
                      <a:pt x="27" y="3"/>
                      <a:pt x="20" y="0"/>
                      <a:pt x="14" y="1"/>
                    </a:cubicBezTo>
                    <a:cubicBezTo>
                      <a:pt x="12" y="1"/>
                      <a:pt x="5" y="3"/>
                      <a:pt x="3" y="5"/>
                    </a:cubicBezTo>
                    <a:cubicBezTo>
                      <a:pt x="0" y="10"/>
                      <a:pt x="9" y="11"/>
                      <a:pt x="13" y="9"/>
                    </a:cubicBezTo>
                    <a:cubicBezTo>
                      <a:pt x="17" y="7"/>
                      <a:pt x="15" y="1"/>
                      <a:pt x="23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1" name="Freeform 769">
                <a:extLst>
                  <a:ext uri="{FF2B5EF4-FFF2-40B4-BE49-F238E27FC236}">
                    <a16:creationId xmlns:a16="http://schemas.microsoft.com/office/drawing/2014/main" id="{DD4C5911-7464-4482-B25B-15A9689E26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94" y="3771"/>
                <a:ext cx="80" cy="37"/>
              </a:xfrm>
              <a:custGeom>
                <a:avLst/>
                <a:gdLst>
                  <a:gd name="T0" fmla="*/ 500 w 32"/>
                  <a:gd name="T1" fmla="*/ 90 h 14"/>
                  <a:gd name="T2" fmla="*/ 363 w 32"/>
                  <a:gd name="T3" fmla="*/ 225 h 14"/>
                  <a:gd name="T4" fmla="*/ 125 w 32"/>
                  <a:gd name="T5" fmla="*/ 225 h 14"/>
                  <a:gd name="T6" fmla="*/ 0 w 32"/>
                  <a:gd name="T7" fmla="*/ 238 h 14"/>
                  <a:gd name="T8" fmla="*/ 175 w 32"/>
                  <a:gd name="T9" fmla="*/ 132 h 14"/>
                  <a:gd name="T10" fmla="*/ 438 w 32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4">
                    <a:moveTo>
                      <a:pt x="32" y="5"/>
                    </a:moveTo>
                    <a:cubicBezTo>
                      <a:pt x="30" y="11"/>
                      <a:pt x="31" y="12"/>
                      <a:pt x="23" y="12"/>
                    </a:cubicBezTo>
                    <a:cubicBezTo>
                      <a:pt x="18" y="12"/>
                      <a:pt x="13" y="11"/>
                      <a:pt x="8" y="12"/>
                    </a:cubicBezTo>
                    <a:cubicBezTo>
                      <a:pt x="5" y="13"/>
                      <a:pt x="3" y="14"/>
                      <a:pt x="0" y="13"/>
                    </a:cubicBezTo>
                    <a:cubicBezTo>
                      <a:pt x="1" y="4"/>
                      <a:pt x="5" y="6"/>
                      <a:pt x="11" y="7"/>
                    </a:cubicBezTo>
                    <a:cubicBezTo>
                      <a:pt x="18" y="8"/>
                      <a:pt x="25" y="6"/>
                      <a:pt x="28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2" name="Freeform 770">
                <a:extLst>
                  <a:ext uri="{FF2B5EF4-FFF2-40B4-BE49-F238E27FC236}">
                    <a16:creationId xmlns:a16="http://schemas.microsoft.com/office/drawing/2014/main" id="{B92D90CE-4476-4BB4-9DD2-09243E29AA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84" y="3824"/>
                <a:ext cx="55" cy="32"/>
              </a:xfrm>
              <a:custGeom>
                <a:avLst/>
                <a:gdLst>
                  <a:gd name="T0" fmla="*/ 345 w 22"/>
                  <a:gd name="T1" fmla="*/ 115 h 12"/>
                  <a:gd name="T2" fmla="*/ 0 w 22"/>
                  <a:gd name="T3" fmla="*/ 0 h 12"/>
                  <a:gd name="T4" fmla="*/ 270 w 22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2">
                    <a:moveTo>
                      <a:pt x="22" y="6"/>
                    </a:moveTo>
                    <a:cubicBezTo>
                      <a:pt x="17" y="2"/>
                      <a:pt x="1" y="12"/>
                      <a:pt x="0" y="0"/>
                    </a:cubicBezTo>
                    <a:cubicBezTo>
                      <a:pt x="6" y="1"/>
                      <a:pt x="11" y="2"/>
                      <a:pt x="17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3" name="Freeform 771">
                <a:extLst>
                  <a:ext uri="{FF2B5EF4-FFF2-40B4-BE49-F238E27FC236}">
                    <a16:creationId xmlns:a16="http://schemas.microsoft.com/office/drawing/2014/main" id="{3FE0D9A3-F4A6-4153-9DF5-4F2D0611B5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06" y="2757"/>
                <a:ext cx="63" cy="118"/>
              </a:xfrm>
              <a:custGeom>
                <a:avLst/>
                <a:gdLst>
                  <a:gd name="T0" fmla="*/ 401 w 25"/>
                  <a:gd name="T1" fmla="*/ 346 h 44"/>
                  <a:gd name="T2" fmla="*/ 0 w 25"/>
                  <a:gd name="T3" fmla="*/ 847 h 44"/>
                  <a:gd name="T4" fmla="*/ 318 w 25"/>
                  <a:gd name="T5" fmla="*/ 367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4">
                    <a:moveTo>
                      <a:pt x="25" y="18"/>
                    </a:moveTo>
                    <a:cubicBezTo>
                      <a:pt x="8" y="0"/>
                      <a:pt x="8" y="37"/>
                      <a:pt x="0" y="44"/>
                    </a:cubicBezTo>
                    <a:cubicBezTo>
                      <a:pt x="10" y="38"/>
                      <a:pt x="7" y="18"/>
                      <a:pt x="20" y="1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4" name="Freeform 772">
                <a:extLst>
                  <a:ext uri="{FF2B5EF4-FFF2-40B4-BE49-F238E27FC236}">
                    <a16:creationId xmlns:a16="http://schemas.microsoft.com/office/drawing/2014/main" id="{503BD7B9-CB83-47F1-BB95-4FB9DD36E1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41" y="4179"/>
                <a:ext cx="33" cy="98"/>
              </a:xfrm>
              <a:custGeom>
                <a:avLst/>
                <a:gdLst>
                  <a:gd name="T0" fmla="*/ 84 w 13"/>
                  <a:gd name="T1" fmla="*/ 170 h 37"/>
                  <a:gd name="T2" fmla="*/ 0 w 13"/>
                  <a:gd name="T3" fmla="*/ 689 h 37"/>
                  <a:gd name="T4" fmla="*/ 147 w 13"/>
                  <a:gd name="T5" fmla="*/ 371 h 37"/>
                  <a:gd name="T6" fmla="*/ 117 w 13"/>
                  <a:gd name="T7" fmla="*/ 225 h 37"/>
                  <a:gd name="T8" fmla="*/ 129 w 13"/>
                  <a:gd name="T9" fmla="*/ 111 h 37"/>
                  <a:gd name="T10" fmla="*/ 63 w 13"/>
                  <a:gd name="T11" fmla="*/ 9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7">
                    <a:moveTo>
                      <a:pt x="5" y="9"/>
                    </a:moveTo>
                    <a:cubicBezTo>
                      <a:pt x="7" y="20"/>
                      <a:pt x="2" y="27"/>
                      <a:pt x="0" y="37"/>
                    </a:cubicBezTo>
                    <a:cubicBezTo>
                      <a:pt x="12" y="35"/>
                      <a:pt x="13" y="30"/>
                      <a:pt x="9" y="20"/>
                    </a:cubicBezTo>
                    <a:cubicBezTo>
                      <a:pt x="8" y="17"/>
                      <a:pt x="7" y="15"/>
                      <a:pt x="7" y="12"/>
                    </a:cubicBezTo>
                    <a:cubicBezTo>
                      <a:pt x="7" y="10"/>
                      <a:pt x="8" y="8"/>
                      <a:pt x="8" y="6"/>
                    </a:cubicBezTo>
                    <a:cubicBezTo>
                      <a:pt x="7" y="3"/>
                      <a:pt x="4" y="0"/>
                      <a:pt x="4" y="5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5" name="Freeform 773">
                <a:extLst>
                  <a:ext uri="{FF2B5EF4-FFF2-40B4-BE49-F238E27FC236}">
                    <a16:creationId xmlns:a16="http://schemas.microsoft.com/office/drawing/2014/main" id="{0807BACE-6AAB-41D5-BFAB-C56C6530BE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51" y="4192"/>
                <a:ext cx="28" cy="51"/>
              </a:xfrm>
              <a:custGeom>
                <a:avLst/>
                <a:gdLst>
                  <a:gd name="T0" fmla="*/ 0 w 11"/>
                  <a:gd name="T1" fmla="*/ 0 h 19"/>
                  <a:gd name="T2" fmla="*/ 163 w 11"/>
                  <a:gd name="T3" fmla="*/ 21 h 19"/>
                  <a:gd name="T4" fmla="*/ 150 w 11"/>
                  <a:gd name="T5" fmla="*/ 368 h 19"/>
                  <a:gd name="T6" fmla="*/ 117 w 11"/>
                  <a:gd name="T7" fmla="*/ 137 h 19"/>
                  <a:gd name="T8" fmla="*/ 0 w 11"/>
                  <a:gd name="T9" fmla="*/ 2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9">
                    <a:moveTo>
                      <a:pt x="0" y="0"/>
                    </a:moveTo>
                    <a:cubicBezTo>
                      <a:pt x="4" y="1"/>
                      <a:pt x="7" y="0"/>
                      <a:pt x="10" y="1"/>
                    </a:cubicBezTo>
                    <a:cubicBezTo>
                      <a:pt x="11" y="7"/>
                      <a:pt x="7" y="13"/>
                      <a:pt x="9" y="19"/>
                    </a:cubicBezTo>
                    <a:cubicBezTo>
                      <a:pt x="7" y="16"/>
                      <a:pt x="8" y="11"/>
                      <a:pt x="7" y="7"/>
                    </a:cubicBezTo>
                    <a:cubicBezTo>
                      <a:pt x="5" y="4"/>
                      <a:pt x="2" y="4"/>
                      <a:pt x="0" y="1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6" name="Freeform 774">
                <a:extLst>
                  <a:ext uri="{FF2B5EF4-FFF2-40B4-BE49-F238E27FC236}">
                    <a16:creationId xmlns:a16="http://schemas.microsoft.com/office/drawing/2014/main" id="{1CAD697A-042D-4A8A-9CC8-56171E84C96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59" y="2616"/>
                <a:ext cx="1642" cy="1717"/>
              </a:xfrm>
              <a:custGeom>
                <a:avLst/>
                <a:gdLst>
                  <a:gd name="T0" fmla="*/ 7403 w 657"/>
                  <a:gd name="T1" fmla="*/ 1954 h 644"/>
                  <a:gd name="T2" fmla="*/ 3217 w 657"/>
                  <a:gd name="T3" fmla="*/ 1309 h 644"/>
                  <a:gd name="T4" fmla="*/ 3217 w 657"/>
                  <a:gd name="T5" fmla="*/ 1309 h 644"/>
                  <a:gd name="T6" fmla="*/ 3092 w 657"/>
                  <a:gd name="T7" fmla="*/ 1784 h 644"/>
                  <a:gd name="T8" fmla="*/ 1292 w 657"/>
                  <a:gd name="T9" fmla="*/ 3071 h 644"/>
                  <a:gd name="T10" fmla="*/ 137 w 657"/>
                  <a:gd name="T11" fmla="*/ 4356 h 644"/>
                  <a:gd name="T12" fmla="*/ 6870 w 657"/>
                  <a:gd name="T13" fmla="*/ 11976 h 644"/>
                  <a:gd name="T14" fmla="*/ 10132 w 657"/>
                  <a:gd name="T15" fmla="*/ 7748 h 644"/>
                  <a:gd name="T16" fmla="*/ 9057 w 657"/>
                  <a:gd name="T17" fmla="*/ 10593 h 644"/>
                  <a:gd name="T18" fmla="*/ 8462 w 657"/>
                  <a:gd name="T19" fmla="*/ 11089 h 644"/>
                  <a:gd name="T20" fmla="*/ 7590 w 657"/>
                  <a:gd name="T21" fmla="*/ 11033 h 644"/>
                  <a:gd name="T22" fmla="*/ 6903 w 657"/>
                  <a:gd name="T23" fmla="*/ 10918 h 644"/>
                  <a:gd name="T24" fmla="*/ 6496 w 657"/>
                  <a:gd name="T25" fmla="*/ 10785 h 644"/>
                  <a:gd name="T26" fmla="*/ 5903 w 657"/>
                  <a:gd name="T27" fmla="*/ 10593 h 644"/>
                  <a:gd name="T28" fmla="*/ 5091 w 657"/>
                  <a:gd name="T29" fmla="*/ 10307 h 644"/>
                  <a:gd name="T30" fmla="*/ 4559 w 657"/>
                  <a:gd name="T31" fmla="*/ 9931 h 644"/>
                  <a:gd name="T32" fmla="*/ 4196 w 657"/>
                  <a:gd name="T33" fmla="*/ 9646 h 644"/>
                  <a:gd name="T34" fmla="*/ 3854 w 657"/>
                  <a:gd name="T35" fmla="*/ 9361 h 644"/>
                  <a:gd name="T36" fmla="*/ 3541 w 657"/>
                  <a:gd name="T37" fmla="*/ 8964 h 644"/>
                  <a:gd name="T38" fmla="*/ 2917 w 657"/>
                  <a:gd name="T39" fmla="*/ 8529 h 644"/>
                  <a:gd name="T40" fmla="*/ 2479 w 657"/>
                  <a:gd name="T41" fmla="*/ 7825 h 644"/>
                  <a:gd name="T42" fmla="*/ 2187 w 657"/>
                  <a:gd name="T43" fmla="*/ 7505 h 644"/>
                  <a:gd name="T44" fmla="*/ 1874 w 657"/>
                  <a:gd name="T45" fmla="*/ 6839 h 644"/>
                  <a:gd name="T46" fmla="*/ 1699 w 657"/>
                  <a:gd name="T47" fmla="*/ 6049 h 644"/>
                  <a:gd name="T48" fmla="*/ 1092 w 657"/>
                  <a:gd name="T49" fmla="*/ 4642 h 644"/>
                  <a:gd name="T50" fmla="*/ 1125 w 657"/>
                  <a:gd name="T51" fmla="*/ 4037 h 644"/>
                  <a:gd name="T52" fmla="*/ 1167 w 657"/>
                  <a:gd name="T53" fmla="*/ 3162 h 644"/>
                  <a:gd name="T54" fmla="*/ 2592 w 657"/>
                  <a:gd name="T55" fmla="*/ 2650 h 644"/>
                  <a:gd name="T56" fmla="*/ 3291 w 657"/>
                  <a:gd name="T57" fmla="*/ 1629 h 644"/>
                  <a:gd name="T58" fmla="*/ 3716 w 657"/>
                  <a:gd name="T59" fmla="*/ 1650 h 644"/>
                  <a:gd name="T60" fmla="*/ 4916 w 657"/>
                  <a:gd name="T61" fmla="*/ 2069 h 644"/>
                  <a:gd name="T62" fmla="*/ 5183 w 657"/>
                  <a:gd name="T63" fmla="*/ 2141 h 644"/>
                  <a:gd name="T64" fmla="*/ 5821 w 657"/>
                  <a:gd name="T65" fmla="*/ 2389 h 644"/>
                  <a:gd name="T66" fmla="*/ 6246 w 657"/>
                  <a:gd name="T67" fmla="*/ 2581 h 644"/>
                  <a:gd name="T68" fmla="*/ 6633 w 657"/>
                  <a:gd name="T69" fmla="*/ 2863 h 644"/>
                  <a:gd name="T70" fmla="*/ 6945 w 657"/>
                  <a:gd name="T71" fmla="*/ 3093 h 644"/>
                  <a:gd name="T72" fmla="*/ 7383 w 657"/>
                  <a:gd name="T73" fmla="*/ 3503 h 644"/>
                  <a:gd name="T74" fmla="*/ 7683 w 657"/>
                  <a:gd name="T75" fmla="*/ 4130 h 644"/>
                  <a:gd name="T76" fmla="*/ 7965 w 657"/>
                  <a:gd name="T77" fmla="*/ 4628 h 644"/>
                  <a:gd name="T78" fmla="*/ 8120 w 657"/>
                  <a:gd name="T79" fmla="*/ 4983 h 644"/>
                  <a:gd name="T80" fmla="*/ 8537 w 657"/>
                  <a:gd name="T81" fmla="*/ 5836 h 644"/>
                  <a:gd name="T82" fmla="*/ 8757 w 657"/>
                  <a:gd name="T83" fmla="*/ 6292 h 644"/>
                  <a:gd name="T84" fmla="*/ 8912 w 657"/>
                  <a:gd name="T85" fmla="*/ 6825 h 644"/>
                  <a:gd name="T86" fmla="*/ 9225 w 657"/>
                  <a:gd name="T87" fmla="*/ 7734 h 644"/>
                  <a:gd name="T88" fmla="*/ 9350 w 657"/>
                  <a:gd name="T89" fmla="*/ 8132 h 644"/>
                  <a:gd name="T90" fmla="*/ 9400 w 657"/>
                  <a:gd name="T91" fmla="*/ 8678 h 644"/>
                  <a:gd name="T92" fmla="*/ 9412 w 657"/>
                  <a:gd name="T93" fmla="*/ 9761 h 644"/>
                  <a:gd name="T94" fmla="*/ 9257 w 657"/>
                  <a:gd name="T95" fmla="*/ 10363 h 64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57" h="644">
                    <a:moveTo>
                      <a:pt x="649" y="409"/>
                    </a:moveTo>
                    <a:cubicBezTo>
                      <a:pt x="641" y="309"/>
                      <a:pt x="584" y="176"/>
                      <a:pt x="474" y="103"/>
                    </a:cubicBezTo>
                    <a:cubicBezTo>
                      <a:pt x="384" y="43"/>
                      <a:pt x="243" y="0"/>
                      <a:pt x="209" y="61"/>
                    </a:cubicBezTo>
                    <a:cubicBezTo>
                      <a:pt x="207" y="64"/>
                      <a:pt x="206" y="66"/>
                      <a:pt x="206" y="69"/>
                    </a:cubicBezTo>
                    <a:cubicBezTo>
                      <a:pt x="206" y="69"/>
                      <a:pt x="206" y="69"/>
                      <a:pt x="206" y="69"/>
                    </a:cubicBezTo>
                    <a:cubicBezTo>
                      <a:pt x="206" y="69"/>
                      <a:pt x="206" y="69"/>
                      <a:pt x="206" y="69"/>
                    </a:cubicBezTo>
                    <a:cubicBezTo>
                      <a:pt x="206" y="70"/>
                      <a:pt x="206" y="70"/>
                      <a:pt x="206" y="71"/>
                    </a:cubicBezTo>
                    <a:cubicBezTo>
                      <a:pt x="205" y="85"/>
                      <a:pt x="209" y="92"/>
                      <a:pt x="198" y="94"/>
                    </a:cubicBezTo>
                    <a:cubicBezTo>
                      <a:pt x="187" y="96"/>
                      <a:pt x="183" y="116"/>
                      <a:pt x="162" y="135"/>
                    </a:cubicBezTo>
                    <a:cubicBezTo>
                      <a:pt x="141" y="154"/>
                      <a:pt x="91" y="160"/>
                      <a:pt x="83" y="162"/>
                    </a:cubicBezTo>
                    <a:cubicBezTo>
                      <a:pt x="76" y="163"/>
                      <a:pt x="70" y="160"/>
                      <a:pt x="61" y="160"/>
                    </a:cubicBezTo>
                    <a:cubicBezTo>
                      <a:pt x="42" y="160"/>
                      <a:pt x="18" y="198"/>
                      <a:pt x="9" y="230"/>
                    </a:cubicBezTo>
                    <a:cubicBezTo>
                      <a:pt x="0" y="266"/>
                      <a:pt x="14" y="325"/>
                      <a:pt x="97" y="450"/>
                    </a:cubicBezTo>
                    <a:cubicBezTo>
                      <a:pt x="179" y="575"/>
                      <a:pt x="356" y="623"/>
                      <a:pt x="440" y="632"/>
                    </a:cubicBezTo>
                    <a:cubicBezTo>
                      <a:pt x="513" y="639"/>
                      <a:pt x="571" y="644"/>
                      <a:pt x="606" y="613"/>
                    </a:cubicBezTo>
                    <a:cubicBezTo>
                      <a:pt x="657" y="567"/>
                      <a:pt x="657" y="508"/>
                      <a:pt x="649" y="409"/>
                    </a:cubicBezTo>
                    <a:close/>
                    <a:moveTo>
                      <a:pt x="593" y="547"/>
                    </a:moveTo>
                    <a:cubicBezTo>
                      <a:pt x="589" y="551"/>
                      <a:pt x="584" y="555"/>
                      <a:pt x="580" y="559"/>
                    </a:cubicBezTo>
                    <a:cubicBezTo>
                      <a:pt x="576" y="564"/>
                      <a:pt x="572" y="571"/>
                      <a:pt x="566" y="575"/>
                    </a:cubicBezTo>
                    <a:cubicBezTo>
                      <a:pt x="562" y="578"/>
                      <a:pt x="547" y="584"/>
                      <a:pt x="542" y="585"/>
                    </a:cubicBezTo>
                    <a:cubicBezTo>
                      <a:pt x="532" y="586"/>
                      <a:pt x="522" y="579"/>
                      <a:pt x="512" y="580"/>
                    </a:cubicBezTo>
                    <a:cubicBezTo>
                      <a:pt x="502" y="581"/>
                      <a:pt x="497" y="583"/>
                      <a:pt x="486" y="582"/>
                    </a:cubicBezTo>
                    <a:cubicBezTo>
                      <a:pt x="476" y="581"/>
                      <a:pt x="471" y="584"/>
                      <a:pt x="462" y="582"/>
                    </a:cubicBezTo>
                    <a:cubicBezTo>
                      <a:pt x="455" y="581"/>
                      <a:pt x="449" y="576"/>
                      <a:pt x="442" y="576"/>
                    </a:cubicBezTo>
                    <a:cubicBezTo>
                      <a:pt x="436" y="575"/>
                      <a:pt x="437" y="579"/>
                      <a:pt x="431" y="578"/>
                    </a:cubicBezTo>
                    <a:cubicBezTo>
                      <a:pt x="426" y="577"/>
                      <a:pt x="422" y="571"/>
                      <a:pt x="416" y="569"/>
                    </a:cubicBezTo>
                    <a:cubicBezTo>
                      <a:pt x="412" y="567"/>
                      <a:pt x="407" y="569"/>
                      <a:pt x="403" y="568"/>
                    </a:cubicBezTo>
                    <a:cubicBezTo>
                      <a:pt x="394" y="566"/>
                      <a:pt x="386" y="561"/>
                      <a:pt x="378" y="559"/>
                    </a:cubicBezTo>
                    <a:cubicBezTo>
                      <a:pt x="372" y="557"/>
                      <a:pt x="363" y="553"/>
                      <a:pt x="356" y="552"/>
                    </a:cubicBezTo>
                    <a:cubicBezTo>
                      <a:pt x="346" y="549"/>
                      <a:pt x="334" y="550"/>
                      <a:pt x="326" y="544"/>
                    </a:cubicBezTo>
                    <a:cubicBezTo>
                      <a:pt x="317" y="538"/>
                      <a:pt x="315" y="533"/>
                      <a:pt x="304" y="529"/>
                    </a:cubicBezTo>
                    <a:cubicBezTo>
                      <a:pt x="298" y="527"/>
                      <a:pt x="297" y="528"/>
                      <a:pt x="292" y="524"/>
                    </a:cubicBezTo>
                    <a:cubicBezTo>
                      <a:pt x="288" y="521"/>
                      <a:pt x="288" y="516"/>
                      <a:pt x="283" y="513"/>
                    </a:cubicBezTo>
                    <a:cubicBezTo>
                      <a:pt x="279" y="510"/>
                      <a:pt x="273" y="511"/>
                      <a:pt x="269" y="509"/>
                    </a:cubicBezTo>
                    <a:cubicBezTo>
                      <a:pt x="265" y="506"/>
                      <a:pt x="265" y="503"/>
                      <a:pt x="261" y="501"/>
                    </a:cubicBezTo>
                    <a:cubicBezTo>
                      <a:pt x="257" y="497"/>
                      <a:pt x="251" y="497"/>
                      <a:pt x="247" y="494"/>
                    </a:cubicBezTo>
                    <a:cubicBezTo>
                      <a:pt x="244" y="492"/>
                      <a:pt x="243" y="490"/>
                      <a:pt x="240" y="487"/>
                    </a:cubicBezTo>
                    <a:cubicBezTo>
                      <a:pt x="236" y="483"/>
                      <a:pt x="232" y="477"/>
                      <a:pt x="227" y="473"/>
                    </a:cubicBezTo>
                    <a:cubicBezTo>
                      <a:pt x="219" y="466"/>
                      <a:pt x="207" y="468"/>
                      <a:pt x="201" y="464"/>
                    </a:cubicBezTo>
                    <a:cubicBezTo>
                      <a:pt x="194" y="459"/>
                      <a:pt x="199" y="448"/>
                      <a:pt x="187" y="450"/>
                    </a:cubicBezTo>
                    <a:cubicBezTo>
                      <a:pt x="185" y="435"/>
                      <a:pt x="170" y="434"/>
                      <a:pt x="163" y="424"/>
                    </a:cubicBezTo>
                    <a:cubicBezTo>
                      <a:pt x="161" y="421"/>
                      <a:pt x="162" y="417"/>
                      <a:pt x="159" y="413"/>
                    </a:cubicBezTo>
                    <a:cubicBezTo>
                      <a:pt x="158" y="411"/>
                      <a:pt x="152" y="408"/>
                      <a:pt x="151" y="407"/>
                    </a:cubicBezTo>
                    <a:cubicBezTo>
                      <a:pt x="147" y="404"/>
                      <a:pt x="142" y="399"/>
                      <a:pt x="140" y="396"/>
                    </a:cubicBezTo>
                    <a:cubicBezTo>
                      <a:pt x="136" y="391"/>
                      <a:pt x="137" y="381"/>
                      <a:pt x="133" y="375"/>
                    </a:cubicBezTo>
                    <a:cubicBezTo>
                      <a:pt x="128" y="369"/>
                      <a:pt x="122" y="367"/>
                      <a:pt x="120" y="361"/>
                    </a:cubicBezTo>
                    <a:cubicBezTo>
                      <a:pt x="117" y="354"/>
                      <a:pt x="119" y="344"/>
                      <a:pt x="116" y="336"/>
                    </a:cubicBezTo>
                    <a:cubicBezTo>
                      <a:pt x="114" y="330"/>
                      <a:pt x="111" y="325"/>
                      <a:pt x="109" y="319"/>
                    </a:cubicBezTo>
                    <a:cubicBezTo>
                      <a:pt x="108" y="314"/>
                      <a:pt x="73" y="272"/>
                      <a:pt x="70" y="264"/>
                    </a:cubicBezTo>
                    <a:cubicBezTo>
                      <a:pt x="67" y="257"/>
                      <a:pt x="70" y="253"/>
                      <a:pt x="70" y="245"/>
                    </a:cubicBezTo>
                    <a:cubicBezTo>
                      <a:pt x="70" y="240"/>
                      <a:pt x="66" y="232"/>
                      <a:pt x="67" y="228"/>
                    </a:cubicBezTo>
                    <a:cubicBezTo>
                      <a:pt x="68" y="222"/>
                      <a:pt x="70" y="219"/>
                      <a:pt x="72" y="213"/>
                    </a:cubicBezTo>
                    <a:cubicBezTo>
                      <a:pt x="74" y="207"/>
                      <a:pt x="76" y="183"/>
                      <a:pt x="72" y="170"/>
                    </a:cubicBezTo>
                    <a:cubicBezTo>
                      <a:pt x="72" y="169"/>
                      <a:pt x="74" y="166"/>
                      <a:pt x="75" y="167"/>
                    </a:cubicBezTo>
                    <a:cubicBezTo>
                      <a:pt x="79" y="167"/>
                      <a:pt x="83" y="168"/>
                      <a:pt x="88" y="167"/>
                    </a:cubicBezTo>
                    <a:cubicBezTo>
                      <a:pt x="95" y="166"/>
                      <a:pt x="145" y="159"/>
                      <a:pt x="166" y="140"/>
                    </a:cubicBezTo>
                    <a:cubicBezTo>
                      <a:pt x="187" y="121"/>
                      <a:pt x="191" y="101"/>
                      <a:pt x="202" y="99"/>
                    </a:cubicBezTo>
                    <a:cubicBezTo>
                      <a:pt x="211" y="98"/>
                      <a:pt x="211" y="94"/>
                      <a:pt x="211" y="86"/>
                    </a:cubicBezTo>
                    <a:cubicBezTo>
                      <a:pt x="211" y="84"/>
                      <a:pt x="214" y="82"/>
                      <a:pt x="216" y="83"/>
                    </a:cubicBezTo>
                    <a:cubicBezTo>
                      <a:pt x="224" y="86"/>
                      <a:pt x="234" y="87"/>
                      <a:pt x="238" y="87"/>
                    </a:cubicBezTo>
                    <a:cubicBezTo>
                      <a:pt x="256" y="89"/>
                      <a:pt x="270" y="91"/>
                      <a:pt x="288" y="98"/>
                    </a:cubicBezTo>
                    <a:cubicBezTo>
                      <a:pt x="296" y="102"/>
                      <a:pt x="306" y="107"/>
                      <a:pt x="315" y="109"/>
                    </a:cubicBezTo>
                    <a:cubicBezTo>
                      <a:pt x="318" y="110"/>
                      <a:pt x="321" y="108"/>
                      <a:pt x="324" y="109"/>
                    </a:cubicBezTo>
                    <a:cubicBezTo>
                      <a:pt x="327" y="110"/>
                      <a:pt x="329" y="113"/>
                      <a:pt x="332" y="113"/>
                    </a:cubicBezTo>
                    <a:cubicBezTo>
                      <a:pt x="338" y="114"/>
                      <a:pt x="342" y="114"/>
                      <a:pt x="348" y="116"/>
                    </a:cubicBezTo>
                    <a:cubicBezTo>
                      <a:pt x="356" y="119"/>
                      <a:pt x="364" y="124"/>
                      <a:pt x="373" y="126"/>
                    </a:cubicBezTo>
                    <a:cubicBezTo>
                      <a:pt x="378" y="127"/>
                      <a:pt x="385" y="124"/>
                      <a:pt x="389" y="126"/>
                    </a:cubicBezTo>
                    <a:cubicBezTo>
                      <a:pt x="393" y="127"/>
                      <a:pt x="396" y="133"/>
                      <a:pt x="400" y="136"/>
                    </a:cubicBezTo>
                    <a:cubicBezTo>
                      <a:pt x="406" y="139"/>
                      <a:pt x="412" y="138"/>
                      <a:pt x="418" y="143"/>
                    </a:cubicBezTo>
                    <a:cubicBezTo>
                      <a:pt x="421" y="145"/>
                      <a:pt x="422" y="149"/>
                      <a:pt x="425" y="151"/>
                    </a:cubicBezTo>
                    <a:cubicBezTo>
                      <a:pt x="428" y="153"/>
                      <a:pt x="432" y="153"/>
                      <a:pt x="435" y="154"/>
                    </a:cubicBezTo>
                    <a:cubicBezTo>
                      <a:pt x="441" y="158"/>
                      <a:pt x="441" y="160"/>
                      <a:pt x="445" y="163"/>
                    </a:cubicBezTo>
                    <a:cubicBezTo>
                      <a:pt x="451" y="168"/>
                      <a:pt x="457" y="169"/>
                      <a:pt x="462" y="173"/>
                    </a:cubicBezTo>
                    <a:cubicBezTo>
                      <a:pt x="464" y="175"/>
                      <a:pt x="472" y="183"/>
                      <a:pt x="473" y="185"/>
                    </a:cubicBezTo>
                    <a:cubicBezTo>
                      <a:pt x="477" y="191"/>
                      <a:pt x="472" y="195"/>
                      <a:pt x="475" y="200"/>
                    </a:cubicBezTo>
                    <a:cubicBezTo>
                      <a:pt x="478" y="207"/>
                      <a:pt x="488" y="211"/>
                      <a:pt x="492" y="218"/>
                    </a:cubicBezTo>
                    <a:cubicBezTo>
                      <a:pt x="496" y="225"/>
                      <a:pt x="497" y="236"/>
                      <a:pt x="501" y="241"/>
                    </a:cubicBezTo>
                    <a:cubicBezTo>
                      <a:pt x="504" y="243"/>
                      <a:pt x="508" y="242"/>
                      <a:pt x="510" y="244"/>
                    </a:cubicBezTo>
                    <a:cubicBezTo>
                      <a:pt x="512" y="246"/>
                      <a:pt x="509" y="248"/>
                      <a:pt x="510" y="250"/>
                    </a:cubicBezTo>
                    <a:cubicBezTo>
                      <a:pt x="514" y="254"/>
                      <a:pt x="516" y="259"/>
                      <a:pt x="520" y="263"/>
                    </a:cubicBezTo>
                    <a:cubicBezTo>
                      <a:pt x="525" y="269"/>
                      <a:pt x="535" y="276"/>
                      <a:pt x="538" y="282"/>
                    </a:cubicBezTo>
                    <a:cubicBezTo>
                      <a:pt x="542" y="289"/>
                      <a:pt x="546" y="301"/>
                      <a:pt x="547" y="308"/>
                    </a:cubicBezTo>
                    <a:cubicBezTo>
                      <a:pt x="549" y="312"/>
                      <a:pt x="547" y="317"/>
                      <a:pt x="549" y="321"/>
                    </a:cubicBezTo>
                    <a:cubicBezTo>
                      <a:pt x="552" y="326"/>
                      <a:pt x="558" y="328"/>
                      <a:pt x="561" y="332"/>
                    </a:cubicBezTo>
                    <a:cubicBezTo>
                      <a:pt x="563" y="338"/>
                      <a:pt x="561" y="343"/>
                      <a:pt x="563" y="348"/>
                    </a:cubicBezTo>
                    <a:cubicBezTo>
                      <a:pt x="564" y="354"/>
                      <a:pt x="568" y="355"/>
                      <a:pt x="571" y="360"/>
                    </a:cubicBezTo>
                    <a:cubicBezTo>
                      <a:pt x="576" y="367"/>
                      <a:pt x="569" y="385"/>
                      <a:pt x="574" y="392"/>
                    </a:cubicBezTo>
                    <a:cubicBezTo>
                      <a:pt x="581" y="402"/>
                      <a:pt x="586" y="399"/>
                      <a:pt x="591" y="408"/>
                    </a:cubicBezTo>
                    <a:cubicBezTo>
                      <a:pt x="593" y="412"/>
                      <a:pt x="599" y="413"/>
                      <a:pt x="600" y="416"/>
                    </a:cubicBezTo>
                    <a:cubicBezTo>
                      <a:pt x="601" y="418"/>
                      <a:pt x="599" y="427"/>
                      <a:pt x="599" y="429"/>
                    </a:cubicBezTo>
                    <a:cubicBezTo>
                      <a:pt x="599" y="433"/>
                      <a:pt x="597" y="438"/>
                      <a:pt x="597" y="443"/>
                    </a:cubicBezTo>
                    <a:cubicBezTo>
                      <a:pt x="596" y="450"/>
                      <a:pt x="600" y="452"/>
                      <a:pt x="602" y="458"/>
                    </a:cubicBezTo>
                    <a:cubicBezTo>
                      <a:pt x="605" y="467"/>
                      <a:pt x="601" y="475"/>
                      <a:pt x="602" y="486"/>
                    </a:cubicBezTo>
                    <a:cubicBezTo>
                      <a:pt x="602" y="495"/>
                      <a:pt x="603" y="505"/>
                      <a:pt x="603" y="515"/>
                    </a:cubicBezTo>
                    <a:cubicBezTo>
                      <a:pt x="603" y="522"/>
                      <a:pt x="600" y="528"/>
                      <a:pt x="597" y="536"/>
                    </a:cubicBezTo>
                    <a:cubicBezTo>
                      <a:pt x="596" y="541"/>
                      <a:pt x="597" y="542"/>
                      <a:pt x="593" y="54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7" name="Freeform 775">
                <a:extLst>
                  <a:ext uri="{FF2B5EF4-FFF2-40B4-BE49-F238E27FC236}">
                    <a16:creationId xmlns:a16="http://schemas.microsoft.com/office/drawing/2014/main" id="{AAA8C963-DE02-40D0-904F-7B38A8898A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4" y="3144"/>
                <a:ext cx="372" cy="605"/>
              </a:xfrm>
              <a:custGeom>
                <a:avLst/>
                <a:gdLst>
                  <a:gd name="T0" fmla="*/ 529 w 149"/>
                  <a:gd name="T1" fmla="*/ 3068 h 227"/>
                  <a:gd name="T2" fmla="*/ 916 w 149"/>
                  <a:gd name="T3" fmla="*/ 376 h 227"/>
                  <a:gd name="T4" fmla="*/ 2287 w 149"/>
                  <a:gd name="T5" fmla="*/ 3366 h 227"/>
                  <a:gd name="T6" fmla="*/ 2307 w 149"/>
                  <a:gd name="T7" fmla="*/ 4296 h 2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9" h="227">
                    <a:moveTo>
                      <a:pt x="34" y="162"/>
                    </a:moveTo>
                    <a:cubicBezTo>
                      <a:pt x="0" y="124"/>
                      <a:pt x="4" y="34"/>
                      <a:pt x="59" y="20"/>
                    </a:cubicBezTo>
                    <a:cubicBezTo>
                      <a:pt x="136" y="0"/>
                      <a:pt x="144" y="160"/>
                      <a:pt x="147" y="178"/>
                    </a:cubicBezTo>
                    <a:cubicBezTo>
                      <a:pt x="149" y="196"/>
                      <a:pt x="148" y="227"/>
                      <a:pt x="148" y="22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8" name="Freeform 776">
                <a:extLst>
                  <a:ext uri="{FF2B5EF4-FFF2-40B4-BE49-F238E27FC236}">
                    <a16:creationId xmlns:a16="http://schemas.microsoft.com/office/drawing/2014/main" id="{0C6DA867-8DAA-4B14-B049-C56D58B68B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24" y="3224"/>
                <a:ext cx="422" cy="432"/>
              </a:xfrm>
              <a:custGeom>
                <a:avLst/>
                <a:gdLst>
                  <a:gd name="T0" fmla="*/ 1383 w 169"/>
                  <a:gd name="T1" fmla="*/ 3072 h 162"/>
                  <a:gd name="T2" fmla="*/ 729 w 169"/>
                  <a:gd name="T3" fmla="*/ 149 h 162"/>
                  <a:gd name="T4" fmla="*/ 1840 w 169"/>
                  <a:gd name="T5" fmla="*/ 1685 h 162"/>
                  <a:gd name="T6" fmla="*/ 2632 w 169"/>
                  <a:gd name="T7" fmla="*/ 3051 h 1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9" h="162">
                    <a:moveTo>
                      <a:pt x="89" y="162"/>
                    </a:moveTo>
                    <a:cubicBezTo>
                      <a:pt x="33" y="116"/>
                      <a:pt x="0" y="23"/>
                      <a:pt x="47" y="8"/>
                    </a:cubicBezTo>
                    <a:cubicBezTo>
                      <a:pt x="73" y="0"/>
                      <a:pt x="94" y="46"/>
                      <a:pt x="118" y="89"/>
                    </a:cubicBezTo>
                    <a:cubicBezTo>
                      <a:pt x="138" y="124"/>
                      <a:pt x="161" y="155"/>
                      <a:pt x="169" y="16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49" name="Freeform 777">
                <a:extLst>
                  <a:ext uri="{FF2B5EF4-FFF2-40B4-BE49-F238E27FC236}">
                    <a16:creationId xmlns:a16="http://schemas.microsoft.com/office/drawing/2014/main" id="{6057FD4E-3927-4D78-8024-63BEA51111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71" y="3760"/>
                <a:ext cx="180" cy="259"/>
              </a:xfrm>
              <a:custGeom>
                <a:avLst/>
                <a:gdLst>
                  <a:gd name="T0" fmla="*/ 250 w 72"/>
                  <a:gd name="T1" fmla="*/ 1848 h 97"/>
                  <a:gd name="T2" fmla="*/ 0 w 72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97">
                    <a:moveTo>
                      <a:pt x="16" y="97"/>
                    </a:moveTo>
                    <a:cubicBezTo>
                      <a:pt x="33" y="92"/>
                      <a:pt x="72" y="5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0" name="Freeform 778">
                <a:extLst>
                  <a:ext uri="{FF2B5EF4-FFF2-40B4-BE49-F238E27FC236}">
                    <a16:creationId xmlns:a16="http://schemas.microsoft.com/office/drawing/2014/main" id="{1C12B557-3A0B-4BD7-B33B-63F246E34A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76" y="3909"/>
                <a:ext cx="115" cy="115"/>
              </a:xfrm>
              <a:custGeom>
                <a:avLst/>
                <a:gdLst>
                  <a:gd name="T0" fmla="*/ 720 w 46"/>
                  <a:gd name="T1" fmla="*/ 308 h 43"/>
                  <a:gd name="T2" fmla="*/ 688 w 46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3">
                    <a:moveTo>
                      <a:pt x="46" y="16"/>
                    </a:moveTo>
                    <a:cubicBezTo>
                      <a:pt x="17" y="0"/>
                      <a:pt x="0" y="28"/>
                      <a:pt x="44" y="4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1" name="Freeform 779">
                <a:extLst>
                  <a:ext uri="{FF2B5EF4-FFF2-40B4-BE49-F238E27FC236}">
                    <a16:creationId xmlns:a16="http://schemas.microsoft.com/office/drawing/2014/main" id="{42E6FA2B-0EA3-49E3-B3DA-A18AAF07B6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89" y="4029"/>
                <a:ext cx="60" cy="91"/>
              </a:xfrm>
              <a:custGeom>
                <a:avLst/>
                <a:gdLst>
                  <a:gd name="T0" fmla="*/ 375 w 24"/>
                  <a:gd name="T1" fmla="*/ 230 h 34"/>
                  <a:gd name="T2" fmla="*/ 220 w 24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4">
                    <a:moveTo>
                      <a:pt x="24" y="12"/>
                    </a:moveTo>
                    <a:cubicBezTo>
                      <a:pt x="7" y="0"/>
                      <a:pt x="0" y="22"/>
                      <a:pt x="14" y="3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2" name="Freeform 780">
                <a:extLst>
                  <a:ext uri="{FF2B5EF4-FFF2-40B4-BE49-F238E27FC236}">
                    <a16:creationId xmlns:a16="http://schemas.microsoft.com/office/drawing/2014/main" id="{653C0341-3DB7-4E55-82CA-33B6820D85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86" y="4029"/>
                <a:ext cx="95" cy="104"/>
              </a:xfrm>
              <a:custGeom>
                <a:avLst/>
                <a:gdLst>
                  <a:gd name="T0" fmla="*/ 595 w 38"/>
                  <a:gd name="T1" fmla="*/ 739 h 39"/>
                  <a:gd name="T2" fmla="*/ 0 w 38"/>
                  <a:gd name="T3" fmla="*/ 627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39">
                    <a:moveTo>
                      <a:pt x="38" y="39"/>
                    </a:moveTo>
                    <a:cubicBezTo>
                      <a:pt x="28" y="9"/>
                      <a:pt x="3" y="0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3" name="Freeform 781">
                <a:extLst>
                  <a:ext uri="{FF2B5EF4-FFF2-40B4-BE49-F238E27FC236}">
                    <a16:creationId xmlns:a16="http://schemas.microsoft.com/office/drawing/2014/main" id="{881FC538-BB6C-4A4E-8724-3633E15FDD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09" y="3624"/>
                <a:ext cx="145" cy="168"/>
              </a:xfrm>
              <a:custGeom>
                <a:avLst/>
                <a:gdLst>
                  <a:gd name="T0" fmla="*/ 738 w 58"/>
                  <a:gd name="T1" fmla="*/ 1024 h 63"/>
                  <a:gd name="T2" fmla="*/ 238 w 58"/>
                  <a:gd name="T3" fmla="*/ 1045 h 63"/>
                  <a:gd name="T4" fmla="*/ 458 w 58"/>
                  <a:gd name="T5" fmla="*/ 397 h 63"/>
                  <a:gd name="T6" fmla="*/ 800 w 58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63">
                    <a:moveTo>
                      <a:pt x="47" y="54"/>
                    </a:moveTo>
                    <a:cubicBezTo>
                      <a:pt x="47" y="54"/>
                      <a:pt x="30" y="63"/>
                      <a:pt x="15" y="55"/>
                    </a:cubicBezTo>
                    <a:cubicBezTo>
                      <a:pt x="0" y="46"/>
                      <a:pt x="7" y="28"/>
                      <a:pt x="29" y="21"/>
                    </a:cubicBezTo>
                    <a:cubicBezTo>
                      <a:pt x="43" y="16"/>
                      <a:pt x="58" y="11"/>
                      <a:pt x="5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4" name="Freeform 782">
                <a:extLst>
                  <a:ext uri="{FF2B5EF4-FFF2-40B4-BE49-F238E27FC236}">
                    <a16:creationId xmlns:a16="http://schemas.microsoft.com/office/drawing/2014/main" id="{31C38677-2A2D-4C1D-9249-11C53B939A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99" y="3837"/>
                <a:ext cx="100" cy="67"/>
              </a:xfrm>
              <a:custGeom>
                <a:avLst/>
                <a:gdLst>
                  <a:gd name="T0" fmla="*/ 375 w 40"/>
                  <a:gd name="T1" fmla="*/ 0 h 25"/>
                  <a:gd name="T2" fmla="*/ 113 w 40"/>
                  <a:gd name="T3" fmla="*/ 287 h 25"/>
                  <a:gd name="T4" fmla="*/ 625 w 40"/>
                  <a:gd name="T5" fmla="*/ 482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5">
                    <a:moveTo>
                      <a:pt x="24" y="0"/>
                    </a:moveTo>
                    <a:cubicBezTo>
                      <a:pt x="2" y="3"/>
                      <a:pt x="0" y="5"/>
                      <a:pt x="7" y="15"/>
                    </a:cubicBezTo>
                    <a:cubicBezTo>
                      <a:pt x="14" y="24"/>
                      <a:pt x="40" y="25"/>
                      <a:pt x="40" y="2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5" name="Freeform 783">
                <a:extLst>
                  <a:ext uri="{FF2B5EF4-FFF2-40B4-BE49-F238E27FC236}">
                    <a16:creationId xmlns:a16="http://schemas.microsoft.com/office/drawing/2014/main" id="{D1EE0823-EAD0-4094-AE4D-6E5E8EF526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91" y="3325"/>
                <a:ext cx="168" cy="283"/>
              </a:xfrm>
              <a:custGeom>
                <a:avLst/>
                <a:gdLst>
                  <a:gd name="T0" fmla="*/ 221 w 67"/>
                  <a:gd name="T1" fmla="*/ 2018 h 106"/>
                  <a:gd name="T2" fmla="*/ 145 w 67"/>
                  <a:gd name="T3" fmla="*/ 35 h 106"/>
                  <a:gd name="T4" fmla="*/ 584 w 67"/>
                  <a:gd name="T5" fmla="*/ 1562 h 106"/>
                  <a:gd name="T6" fmla="*/ 722 w 67"/>
                  <a:gd name="T7" fmla="*/ 854 h 106"/>
                  <a:gd name="T8" fmla="*/ 1056 w 67"/>
                  <a:gd name="T9" fmla="*/ 876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06">
                    <a:moveTo>
                      <a:pt x="14" y="106"/>
                    </a:moveTo>
                    <a:cubicBezTo>
                      <a:pt x="14" y="65"/>
                      <a:pt x="0" y="4"/>
                      <a:pt x="9" y="2"/>
                    </a:cubicBezTo>
                    <a:cubicBezTo>
                      <a:pt x="17" y="0"/>
                      <a:pt x="28" y="81"/>
                      <a:pt x="37" y="82"/>
                    </a:cubicBezTo>
                    <a:cubicBezTo>
                      <a:pt x="45" y="83"/>
                      <a:pt x="46" y="66"/>
                      <a:pt x="46" y="45"/>
                    </a:cubicBezTo>
                    <a:cubicBezTo>
                      <a:pt x="45" y="25"/>
                      <a:pt x="64" y="24"/>
                      <a:pt x="67" y="4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6" name="Freeform 784">
                <a:extLst>
                  <a:ext uri="{FF2B5EF4-FFF2-40B4-BE49-F238E27FC236}">
                    <a16:creationId xmlns:a16="http://schemas.microsoft.com/office/drawing/2014/main" id="{617C26F7-D54F-4B27-B027-4F768239AA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44" y="3533"/>
                <a:ext cx="232" cy="195"/>
              </a:xfrm>
              <a:custGeom>
                <a:avLst/>
                <a:gdLst>
                  <a:gd name="T0" fmla="*/ 1444 w 93"/>
                  <a:gd name="T1" fmla="*/ 1255 h 73"/>
                  <a:gd name="T2" fmla="*/ 200 w 93"/>
                  <a:gd name="T3" fmla="*/ 56 h 73"/>
                  <a:gd name="T4" fmla="*/ 1195 w 93"/>
                  <a:gd name="T5" fmla="*/ 1392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73">
                    <a:moveTo>
                      <a:pt x="93" y="66"/>
                    </a:moveTo>
                    <a:cubicBezTo>
                      <a:pt x="69" y="54"/>
                      <a:pt x="25" y="0"/>
                      <a:pt x="13" y="3"/>
                    </a:cubicBezTo>
                    <a:cubicBezTo>
                      <a:pt x="0" y="5"/>
                      <a:pt x="45" y="56"/>
                      <a:pt x="77" y="7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7" name="Freeform 785">
                <a:extLst>
                  <a:ext uri="{FF2B5EF4-FFF2-40B4-BE49-F238E27FC236}">
                    <a16:creationId xmlns:a16="http://schemas.microsoft.com/office/drawing/2014/main" id="{408BCEC1-849F-4208-A5B4-FDD8461736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06" y="3227"/>
                <a:ext cx="230" cy="349"/>
              </a:xfrm>
              <a:custGeom>
                <a:avLst/>
                <a:gdLst>
                  <a:gd name="T0" fmla="*/ 1300 w 92"/>
                  <a:gd name="T1" fmla="*/ 1002 h 131"/>
                  <a:gd name="T2" fmla="*/ 1313 w 92"/>
                  <a:gd name="T3" fmla="*/ 2115 h 131"/>
                  <a:gd name="T4" fmla="*/ 1000 w 92"/>
                  <a:gd name="T5" fmla="*/ 645 h 131"/>
                  <a:gd name="T6" fmla="*/ 533 w 92"/>
                  <a:gd name="T7" fmla="*/ 661 h 131"/>
                  <a:gd name="T8" fmla="*/ 833 w 92"/>
                  <a:gd name="T9" fmla="*/ 2419 h 131"/>
                  <a:gd name="T10" fmla="*/ 283 w 92"/>
                  <a:gd name="T11" fmla="*/ 986 h 131"/>
                  <a:gd name="T12" fmla="*/ 158 w 92"/>
                  <a:gd name="T13" fmla="*/ 1377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131">
                    <a:moveTo>
                      <a:pt x="83" y="53"/>
                    </a:moveTo>
                    <a:cubicBezTo>
                      <a:pt x="76" y="54"/>
                      <a:pt x="92" y="115"/>
                      <a:pt x="84" y="112"/>
                    </a:cubicBezTo>
                    <a:cubicBezTo>
                      <a:pt x="75" y="109"/>
                      <a:pt x="70" y="48"/>
                      <a:pt x="64" y="34"/>
                    </a:cubicBezTo>
                    <a:cubicBezTo>
                      <a:pt x="55" y="4"/>
                      <a:pt x="29" y="0"/>
                      <a:pt x="34" y="35"/>
                    </a:cubicBezTo>
                    <a:cubicBezTo>
                      <a:pt x="38" y="67"/>
                      <a:pt x="61" y="125"/>
                      <a:pt x="53" y="128"/>
                    </a:cubicBezTo>
                    <a:cubicBezTo>
                      <a:pt x="44" y="131"/>
                      <a:pt x="32" y="86"/>
                      <a:pt x="18" y="52"/>
                    </a:cubicBezTo>
                    <a:cubicBezTo>
                      <a:pt x="13" y="36"/>
                      <a:pt x="0" y="48"/>
                      <a:pt x="10" y="73"/>
                    </a:cubicBezTo>
                  </a:path>
                </a:pathLst>
              </a:custGeom>
              <a:noFill/>
              <a:ln w="7938" cap="rnd">
                <a:solidFill>
                  <a:srgbClr val="E5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8" name="Freeform 786">
                <a:extLst>
                  <a:ext uri="{FF2B5EF4-FFF2-40B4-BE49-F238E27FC236}">
                    <a16:creationId xmlns:a16="http://schemas.microsoft.com/office/drawing/2014/main" id="{F59ABE5F-D0AE-4803-AF10-18BA49D38A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31" y="3165"/>
                <a:ext cx="78" cy="54"/>
              </a:xfrm>
              <a:custGeom>
                <a:avLst/>
                <a:gdLst>
                  <a:gd name="T0" fmla="*/ 113 w 31"/>
                  <a:gd name="T1" fmla="*/ 0 h 20"/>
                  <a:gd name="T2" fmla="*/ 443 w 31"/>
                  <a:gd name="T3" fmla="*/ 197 h 20"/>
                  <a:gd name="T4" fmla="*/ 0 w 31"/>
                  <a:gd name="T5" fmla="*/ 15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0">
                    <a:moveTo>
                      <a:pt x="7" y="0"/>
                    </a:moveTo>
                    <a:cubicBezTo>
                      <a:pt x="12" y="3"/>
                      <a:pt x="27" y="4"/>
                      <a:pt x="28" y="10"/>
                    </a:cubicBezTo>
                    <a:cubicBezTo>
                      <a:pt x="31" y="20"/>
                      <a:pt x="4" y="9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59" name="Freeform 787">
                <a:extLst>
                  <a:ext uri="{FF2B5EF4-FFF2-40B4-BE49-F238E27FC236}">
                    <a16:creationId xmlns:a16="http://schemas.microsoft.com/office/drawing/2014/main" id="{9196E768-3C23-4B2B-AE66-85CC462590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1" y="3280"/>
                <a:ext cx="115" cy="56"/>
              </a:xfrm>
              <a:custGeom>
                <a:avLst/>
                <a:gdLst>
                  <a:gd name="T0" fmla="*/ 0 w 46"/>
                  <a:gd name="T1" fmla="*/ 0 h 21"/>
                  <a:gd name="T2" fmla="*/ 488 w 46"/>
                  <a:gd name="T3" fmla="*/ 192 h 21"/>
                  <a:gd name="T4" fmla="*/ 0 w 46"/>
                  <a:gd name="T5" fmla="*/ 26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21">
                    <a:moveTo>
                      <a:pt x="0" y="0"/>
                    </a:moveTo>
                    <a:cubicBezTo>
                      <a:pt x="9" y="4"/>
                      <a:pt x="22" y="3"/>
                      <a:pt x="31" y="10"/>
                    </a:cubicBezTo>
                    <a:cubicBezTo>
                      <a:pt x="46" y="21"/>
                      <a:pt x="5" y="15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0" name="Freeform 788">
                <a:extLst>
                  <a:ext uri="{FF2B5EF4-FFF2-40B4-BE49-F238E27FC236}">
                    <a16:creationId xmlns:a16="http://schemas.microsoft.com/office/drawing/2014/main" id="{152D642A-2ABF-458E-9D8C-875D83D3D8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46" y="3400"/>
                <a:ext cx="110" cy="59"/>
              </a:xfrm>
              <a:custGeom>
                <a:avLst/>
                <a:gdLst>
                  <a:gd name="T0" fmla="*/ 688 w 44"/>
                  <a:gd name="T1" fmla="*/ 56 h 22"/>
                  <a:gd name="T2" fmla="*/ 145 w 44"/>
                  <a:gd name="T3" fmla="*/ 80 h 22"/>
                  <a:gd name="T4" fmla="*/ 20 w 44"/>
                  <a:gd name="T5" fmla="*/ 231 h 22"/>
                  <a:gd name="T6" fmla="*/ 438 w 44"/>
                  <a:gd name="T7" fmla="*/ 42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2">
                    <a:moveTo>
                      <a:pt x="44" y="3"/>
                    </a:moveTo>
                    <a:cubicBezTo>
                      <a:pt x="32" y="3"/>
                      <a:pt x="20" y="0"/>
                      <a:pt x="9" y="4"/>
                    </a:cubicBezTo>
                    <a:cubicBezTo>
                      <a:pt x="5" y="5"/>
                      <a:pt x="0" y="7"/>
                      <a:pt x="1" y="12"/>
                    </a:cubicBezTo>
                    <a:cubicBezTo>
                      <a:pt x="4" y="19"/>
                      <a:pt x="21" y="21"/>
                      <a:pt x="28" y="2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1" name="Freeform 789">
                <a:extLst>
                  <a:ext uri="{FF2B5EF4-FFF2-40B4-BE49-F238E27FC236}">
                    <a16:creationId xmlns:a16="http://schemas.microsoft.com/office/drawing/2014/main" id="{BAF19519-E4A2-4586-81C7-03AAEB60AB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6" y="3536"/>
                <a:ext cx="113" cy="56"/>
              </a:xfrm>
              <a:custGeom>
                <a:avLst/>
                <a:gdLst>
                  <a:gd name="T0" fmla="*/ 113 w 45"/>
                  <a:gd name="T1" fmla="*/ 77 h 21"/>
                  <a:gd name="T2" fmla="*/ 650 w 45"/>
                  <a:gd name="T3" fmla="*/ 115 h 21"/>
                  <a:gd name="T4" fmla="*/ 650 w 45"/>
                  <a:gd name="T5" fmla="*/ 264 h 21"/>
                  <a:gd name="T6" fmla="*/ 367 w 45"/>
                  <a:gd name="T7" fmla="*/ 320 h 21"/>
                  <a:gd name="T8" fmla="*/ 0 w 45"/>
                  <a:gd name="T9" fmla="*/ 39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1">
                    <a:moveTo>
                      <a:pt x="7" y="4"/>
                    </a:moveTo>
                    <a:cubicBezTo>
                      <a:pt x="16" y="3"/>
                      <a:pt x="32" y="0"/>
                      <a:pt x="41" y="6"/>
                    </a:cubicBezTo>
                    <a:cubicBezTo>
                      <a:pt x="45" y="8"/>
                      <a:pt x="45" y="12"/>
                      <a:pt x="41" y="14"/>
                    </a:cubicBezTo>
                    <a:cubicBezTo>
                      <a:pt x="37" y="17"/>
                      <a:pt x="29" y="17"/>
                      <a:pt x="23" y="17"/>
                    </a:cubicBezTo>
                    <a:cubicBezTo>
                      <a:pt x="16" y="18"/>
                      <a:pt x="7" y="18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2" name="Freeform 790">
                <a:extLst>
                  <a:ext uri="{FF2B5EF4-FFF2-40B4-BE49-F238E27FC236}">
                    <a16:creationId xmlns:a16="http://schemas.microsoft.com/office/drawing/2014/main" id="{CD574ACB-654E-4546-B2E1-561A4EA4FB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66" y="3659"/>
                <a:ext cx="65" cy="42"/>
              </a:xfrm>
              <a:custGeom>
                <a:avLst/>
                <a:gdLst>
                  <a:gd name="T0" fmla="*/ 408 w 26"/>
                  <a:gd name="T1" fmla="*/ 0 h 16"/>
                  <a:gd name="T2" fmla="*/ 63 w 26"/>
                  <a:gd name="T3" fmla="*/ 123 h 16"/>
                  <a:gd name="T4" fmla="*/ 395 w 26"/>
                  <a:gd name="T5" fmla="*/ 25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6">
                    <a:moveTo>
                      <a:pt x="26" y="0"/>
                    </a:moveTo>
                    <a:cubicBezTo>
                      <a:pt x="20" y="1"/>
                      <a:pt x="6" y="1"/>
                      <a:pt x="4" y="7"/>
                    </a:cubicBezTo>
                    <a:cubicBezTo>
                      <a:pt x="0" y="16"/>
                      <a:pt x="21" y="14"/>
                      <a:pt x="25" y="1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3" name="Freeform 791">
                <a:extLst>
                  <a:ext uri="{FF2B5EF4-FFF2-40B4-BE49-F238E27FC236}">
                    <a16:creationId xmlns:a16="http://schemas.microsoft.com/office/drawing/2014/main" id="{F8AF0993-0120-4CB8-8D40-A954F53D6C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61" y="3693"/>
                <a:ext cx="55" cy="46"/>
              </a:xfrm>
              <a:custGeom>
                <a:avLst/>
                <a:gdLst>
                  <a:gd name="T0" fmla="*/ 0 w 22"/>
                  <a:gd name="T1" fmla="*/ 60 h 17"/>
                  <a:gd name="T2" fmla="*/ 283 w 22"/>
                  <a:gd name="T3" fmla="*/ 60 h 17"/>
                  <a:gd name="T4" fmla="*/ 145 w 22"/>
                  <a:gd name="T5" fmla="*/ 3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0" y="3"/>
                    </a:moveTo>
                    <a:cubicBezTo>
                      <a:pt x="4" y="2"/>
                      <a:pt x="15" y="0"/>
                      <a:pt x="18" y="3"/>
                    </a:cubicBezTo>
                    <a:cubicBezTo>
                      <a:pt x="22" y="7"/>
                      <a:pt x="11" y="15"/>
                      <a:pt x="9" y="1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4" name="Freeform 792">
                <a:extLst>
                  <a:ext uri="{FF2B5EF4-FFF2-40B4-BE49-F238E27FC236}">
                    <a16:creationId xmlns:a16="http://schemas.microsoft.com/office/drawing/2014/main" id="{0202381B-DB3D-4219-AA05-FAF8DD15A5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21" y="3763"/>
                <a:ext cx="63" cy="64"/>
              </a:xfrm>
              <a:custGeom>
                <a:avLst/>
                <a:gdLst>
                  <a:gd name="T0" fmla="*/ 0 w 25"/>
                  <a:gd name="T1" fmla="*/ 149 h 24"/>
                  <a:gd name="T2" fmla="*/ 305 w 25"/>
                  <a:gd name="T3" fmla="*/ 93 h 24"/>
                  <a:gd name="T4" fmla="*/ 96 w 25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4">
                    <a:moveTo>
                      <a:pt x="0" y="8"/>
                    </a:moveTo>
                    <a:cubicBezTo>
                      <a:pt x="1" y="3"/>
                      <a:pt x="15" y="0"/>
                      <a:pt x="19" y="5"/>
                    </a:cubicBezTo>
                    <a:cubicBezTo>
                      <a:pt x="25" y="11"/>
                      <a:pt x="11" y="21"/>
                      <a:pt x="6" y="2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5" name="Freeform 793">
                <a:extLst>
                  <a:ext uri="{FF2B5EF4-FFF2-40B4-BE49-F238E27FC236}">
                    <a16:creationId xmlns:a16="http://schemas.microsoft.com/office/drawing/2014/main" id="{56A41644-E52B-4A48-A99F-3E22A560AB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46" y="3877"/>
                <a:ext cx="108" cy="99"/>
              </a:xfrm>
              <a:custGeom>
                <a:avLst/>
                <a:gdLst>
                  <a:gd name="T0" fmla="*/ 681 w 43"/>
                  <a:gd name="T1" fmla="*/ 0 h 37"/>
                  <a:gd name="T2" fmla="*/ 460 w 43"/>
                  <a:gd name="T3" fmla="*/ 252 h 37"/>
                  <a:gd name="T4" fmla="*/ 0 w 43"/>
                  <a:gd name="T5" fmla="*/ 70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7">
                    <a:moveTo>
                      <a:pt x="43" y="0"/>
                    </a:moveTo>
                    <a:cubicBezTo>
                      <a:pt x="39" y="5"/>
                      <a:pt x="34" y="9"/>
                      <a:pt x="29" y="13"/>
                    </a:cubicBezTo>
                    <a:cubicBezTo>
                      <a:pt x="20" y="21"/>
                      <a:pt x="10" y="30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6" name="Freeform 794">
                <a:extLst>
                  <a:ext uri="{FF2B5EF4-FFF2-40B4-BE49-F238E27FC236}">
                    <a16:creationId xmlns:a16="http://schemas.microsoft.com/office/drawing/2014/main" id="{5A1D2DE2-CE61-4575-9FB5-5158C9113F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4" y="3480"/>
                <a:ext cx="127" cy="19"/>
              </a:xfrm>
              <a:custGeom>
                <a:avLst/>
                <a:gdLst>
                  <a:gd name="T0" fmla="*/ 787 w 51"/>
                  <a:gd name="T1" fmla="*/ 0 h 7"/>
                  <a:gd name="T2" fmla="*/ 478 w 51"/>
                  <a:gd name="T3" fmla="*/ 117 h 7"/>
                  <a:gd name="T4" fmla="*/ 0 w 51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7">
                    <a:moveTo>
                      <a:pt x="51" y="0"/>
                    </a:moveTo>
                    <a:cubicBezTo>
                      <a:pt x="44" y="2"/>
                      <a:pt x="38" y="5"/>
                      <a:pt x="31" y="6"/>
                    </a:cubicBezTo>
                    <a:cubicBezTo>
                      <a:pt x="19" y="7"/>
                      <a:pt x="11" y="2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7" name="Freeform 795">
                <a:extLst>
                  <a:ext uri="{FF2B5EF4-FFF2-40B4-BE49-F238E27FC236}">
                    <a16:creationId xmlns:a16="http://schemas.microsoft.com/office/drawing/2014/main" id="{1B3C188B-50C4-4091-BB46-3885467DF5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1" y="3341"/>
                <a:ext cx="105" cy="24"/>
              </a:xfrm>
              <a:custGeom>
                <a:avLst/>
                <a:gdLst>
                  <a:gd name="T0" fmla="*/ 0 w 42"/>
                  <a:gd name="T1" fmla="*/ 93 h 9"/>
                  <a:gd name="T2" fmla="*/ 658 w 42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9">
                    <a:moveTo>
                      <a:pt x="0" y="5"/>
                    </a:moveTo>
                    <a:cubicBezTo>
                      <a:pt x="16" y="0"/>
                      <a:pt x="26" y="7"/>
                      <a:pt x="42" y="9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8" name="Freeform 796">
                <a:extLst>
                  <a:ext uri="{FF2B5EF4-FFF2-40B4-BE49-F238E27FC236}">
                    <a16:creationId xmlns:a16="http://schemas.microsoft.com/office/drawing/2014/main" id="{9B37B033-9392-47E4-8664-AC3D82C8C5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89" y="3947"/>
                <a:ext cx="92" cy="98"/>
              </a:xfrm>
              <a:custGeom>
                <a:avLst/>
                <a:gdLst>
                  <a:gd name="T0" fmla="*/ 383 w 37"/>
                  <a:gd name="T1" fmla="*/ 0 h 37"/>
                  <a:gd name="T2" fmla="*/ 186 w 37"/>
                  <a:gd name="T3" fmla="*/ 238 h 37"/>
                  <a:gd name="T4" fmla="*/ 12 w 37"/>
                  <a:gd name="T5" fmla="*/ 540 h 37"/>
                  <a:gd name="T6" fmla="*/ 246 w 37"/>
                  <a:gd name="T7" fmla="*/ 609 h 37"/>
                  <a:gd name="T8" fmla="*/ 383 w 37"/>
                  <a:gd name="T9" fmla="*/ 429 h 37"/>
                  <a:gd name="T10" fmla="*/ 569 w 37"/>
                  <a:gd name="T11" fmla="*/ 22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37">
                    <a:moveTo>
                      <a:pt x="25" y="0"/>
                    </a:moveTo>
                    <a:cubicBezTo>
                      <a:pt x="20" y="3"/>
                      <a:pt x="17" y="8"/>
                      <a:pt x="12" y="13"/>
                    </a:cubicBezTo>
                    <a:cubicBezTo>
                      <a:pt x="8" y="16"/>
                      <a:pt x="0" y="23"/>
                      <a:pt x="1" y="29"/>
                    </a:cubicBezTo>
                    <a:cubicBezTo>
                      <a:pt x="3" y="35"/>
                      <a:pt x="12" y="37"/>
                      <a:pt x="16" y="33"/>
                    </a:cubicBezTo>
                    <a:cubicBezTo>
                      <a:pt x="20" y="31"/>
                      <a:pt x="22" y="26"/>
                      <a:pt x="25" y="23"/>
                    </a:cubicBezTo>
                    <a:cubicBezTo>
                      <a:pt x="29" y="20"/>
                      <a:pt x="33" y="16"/>
                      <a:pt x="37" y="1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69" name="Freeform 797">
                <a:extLst>
                  <a:ext uri="{FF2B5EF4-FFF2-40B4-BE49-F238E27FC236}">
                    <a16:creationId xmlns:a16="http://schemas.microsoft.com/office/drawing/2014/main" id="{8D076F7B-2D82-4307-8972-706D0AE630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91" y="4040"/>
                <a:ext cx="88" cy="101"/>
              </a:xfrm>
              <a:custGeom>
                <a:avLst/>
                <a:gdLst>
                  <a:gd name="T0" fmla="*/ 556 w 35"/>
                  <a:gd name="T1" fmla="*/ 0 h 38"/>
                  <a:gd name="T2" fmla="*/ 367 w 35"/>
                  <a:gd name="T3" fmla="*/ 260 h 38"/>
                  <a:gd name="T4" fmla="*/ 0 w 35"/>
                  <a:gd name="T5" fmla="*/ 71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8">
                    <a:moveTo>
                      <a:pt x="35" y="0"/>
                    </a:moveTo>
                    <a:cubicBezTo>
                      <a:pt x="32" y="5"/>
                      <a:pt x="27" y="10"/>
                      <a:pt x="23" y="14"/>
                    </a:cubicBezTo>
                    <a:cubicBezTo>
                      <a:pt x="14" y="21"/>
                      <a:pt x="8" y="30"/>
                      <a:pt x="0" y="3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0" name="Freeform 798">
                <a:extLst>
                  <a:ext uri="{FF2B5EF4-FFF2-40B4-BE49-F238E27FC236}">
                    <a16:creationId xmlns:a16="http://schemas.microsoft.com/office/drawing/2014/main" id="{3B583785-EB15-4020-8149-731FCBEAB2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24" y="4083"/>
                <a:ext cx="45" cy="109"/>
              </a:xfrm>
              <a:custGeom>
                <a:avLst/>
                <a:gdLst>
                  <a:gd name="T0" fmla="*/ 0 w 18"/>
                  <a:gd name="T1" fmla="*/ 191 h 41"/>
                  <a:gd name="T2" fmla="*/ 238 w 18"/>
                  <a:gd name="T3" fmla="*/ 93 h 41"/>
                  <a:gd name="T4" fmla="*/ 188 w 18"/>
                  <a:gd name="T5" fmla="*/ 396 h 41"/>
                  <a:gd name="T6" fmla="*/ 0 w 18"/>
                  <a:gd name="T7" fmla="*/ 771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41">
                    <a:moveTo>
                      <a:pt x="0" y="10"/>
                    </a:moveTo>
                    <a:cubicBezTo>
                      <a:pt x="2" y="6"/>
                      <a:pt x="11" y="0"/>
                      <a:pt x="15" y="5"/>
                    </a:cubicBezTo>
                    <a:cubicBezTo>
                      <a:pt x="18" y="8"/>
                      <a:pt x="13" y="18"/>
                      <a:pt x="12" y="21"/>
                    </a:cubicBezTo>
                    <a:cubicBezTo>
                      <a:pt x="9" y="28"/>
                      <a:pt x="5" y="34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1" name="Freeform 799">
                <a:extLst>
                  <a:ext uri="{FF2B5EF4-FFF2-40B4-BE49-F238E27FC236}">
                    <a16:creationId xmlns:a16="http://schemas.microsoft.com/office/drawing/2014/main" id="{82AFD44F-C0DF-47C9-A7DA-9A8D674086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4" y="4136"/>
                <a:ext cx="47" cy="104"/>
              </a:xfrm>
              <a:custGeom>
                <a:avLst/>
                <a:gdLst>
                  <a:gd name="T0" fmla="*/ 287 w 19"/>
                  <a:gd name="T1" fmla="*/ 0 h 39"/>
                  <a:gd name="T2" fmla="*/ 215 w 19"/>
                  <a:gd name="T3" fmla="*/ 248 h 39"/>
                  <a:gd name="T4" fmla="*/ 0 w 19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19" y="0"/>
                    </a:moveTo>
                    <a:cubicBezTo>
                      <a:pt x="19" y="4"/>
                      <a:pt x="16" y="9"/>
                      <a:pt x="14" y="13"/>
                    </a:cubicBezTo>
                    <a:cubicBezTo>
                      <a:pt x="9" y="22"/>
                      <a:pt x="3" y="30"/>
                      <a:pt x="0" y="39"/>
                    </a:cubicBezTo>
                  </a:path>
                </a:pathLst>
              </a:custGeom>
              <a:noFill/>
              <a:ln w="7938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2" name="Freeform 800">
                <a:extLst>
                  <a:ext uri="{FF2B5EF4-FFF2-40B4-BE49-F238E27FC236}">
                    <a16:creationId xmlns:a16="http://schemas.microsoft.com/office/drawing/2014/main" id="{12103BFE-CD64-4B07-9A1C-9AB6E0141A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86" y="4197"/>
                <a:ext cx="10" cy="110"/>
              </a:xfrm>
              <a:custGeom>
                <a:avLst/>
                <a:gdLst>
                  <a:gd name="T0" fmla="*/ 63 w 4"/>
                  <a:gd name="T1" fmla="*/ 0 h 41"/>
                  <a:gd name="T2" fmla="*/ 20 w 4"/>
                  <a:gd name="T3" fmla="*/ 79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4" y="0"/>
                    </a:moveTo>
                    <a:cubicBezTo>
                      <a:pt x="4" y="15"/>
                      <a:pt x="0" y="26"/>
                      <a:pt x="1" y="41"/>
                    </a:cubicBezTo>
                  </a:path>
                </a:pathLst>
              </a:custGeom>
              <a:noFill/>
              <a:ln w="7938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3" name="Freeform 801">
                <a:extLst>
                  <a:ext uri="{FF2B5EF4-FFF2-40B4-BE49-F238E27FC236}">
                    <a16:creationId xmlns:a16="http://schemas.microsoft.com/office/drawing/2014/main" id="{48A57E51-D5EE-44B0-B8E3-0E8901D574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56" y="4189"/>
                <a:ext cx="15" cy="115"/>
              </a:xfrm>
              <a:custGeom>
                <a:avLst/>
                <a:gdLst>
                  <a:gd name="T0" fmla="*/ 20 w 6"/>
                  <a:gd name="T1" fmla="*/ 0 h 43"/>
                  <a:gd name="T2" fmla="*/ 33 w 6"/>
                  <a:gd name="T3" fmla="*/ 230 h 43"/>
                  <a:gd name="T4" fmla="*/ 95 w 6"/>
                  <a:gd name="T5" fmla="*/ 824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3">
                    <a:moveTo>
                      <a:pt x="1" y="0"/>
                    </a:moveTo>
                    <a:cubicBezTo>
                      <a:pt x="1" y="4"/>
                      <a:pt x="2" y="8"/>
                      <a:pt x="2" y="12"/>
                    </a:cubicBezTo>
                    <a:cubicBezTo>
                      <a:pt x="2" y="23"/>
                      <a:pt x="0" y="32"/>
                      <a:pt x="6" y="43"/>
                    </a:cubicBezTo>
                  </a:path>
                </a:pathLst>
              </a:custGeom>
              <a:noFill/>
              <a:ln w="7938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4" name="Freeform 802">
                <a:extLst>
                  <a:ext uri="{FF2B5EF4-FFF2-40B4-BE49-F238E27FC236}">
                    <a16:creationId xmlns:a16="http://schemas.microsoft.com/office/drawing/2014/main" id="{AA3B8E77-97A1-47E7-9623-32DC39B646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41" y="4192"/>
                <a:ext cx="13" cy="43"/>
              </a:xfrm>
              <a:custGeom>
                <a:avLst/>
                <a:gdLst>
                  <a:gd name="T0" fmla="*/ 21 w 5"/>
                  <a:gd name="T1" fmla="*/ 0 h 16"/>
                  <a:gd name="T2" fmla="*/ 88 w 5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1" y="0"/>
                    </a:moveTo>
                    <a:cubicBezTo>
                      <a:pt x="0" y="5"/>
                      <a:pt x="1" y="12"/>
                      <a:pt x="5" y="16"/>
                    </a:cubicBezTo>
                  </a:path>
                </a:pathLst>
              </a:custGeom>
              <a:noFill/>
              <a:ln w="7938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5" name="Freeform 803">
                <a:extLst>
                  <a:ext uri="{FF2B5EF4-FFF2-40B4-BE49-F238E27FC236}">
                    <a16:creationId xmlns:a16="http://schemas.microsoft.com/office/drawing/2014/main" id="{EDC4F7C1-5000-429B-8386-2A21223745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94" y="4144"/>
                <a:ext cx="107" cy="61"/>
              </a:xfrm>
              <a:custGeom>
                <a:avLst/>
                <a:gdLst>
                  <a:gd name="T0" fmla="*/ 249 w 43"/>
                  <a:gd name="T1" fmla="*/ 337 h 23"/>
                  <a:gd name="T2" fmla="*/ 199 w 43"/>
                  <a:gd name="T3" fmla="*/ 0 h 23"/>
                  <a:gd name="T4" fmla="*/ 416 w 43"/>
                  <a:gd name="T5" fmla="*/ 170 h 23"/>
                  <a:gd name="T6" fmla="*/ 662 w 43"/>
                  <a:gd name="T7" fmla="*/ 43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3">
                    <a:moveTo>
                      <a:pt x="16" y="18"/>
                    </a:moveTo>
                    <a:cubicBezTo>
                      <a:pt x="10" y="15"/>
                      <a:pt x="0" y="0"/>
                      <a:pt x="13" y="0"/>
                    </a:cubicBezTo>
                    <a:cubicBezTo>
                      <a:pt x="18" y="0"/>
                      <a:pt x="24" y="7"/>
                      <a:pt x="27" y="9"/>
                    </a:cubicBezTo>
                    <a:cubicBezTo>
                      <a:pt x="32" y="13"/>
                      <a:pt x="39" y="18"/>
                      <a:pt x="43" y="2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76" name="Freeform 804">
                <a:extLst>
                  <a:ext uri="{FF2B5EF4-FFF2-40B4-BE49-F238E27FC236}">
                    <a16:creationId xmlns:a16="http://schemas.microsoft.com/office/drawing/2014/main" id="{DD98CBF8-350F-483C-B77F-35BEA333C3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6" y="4064"/>
                <a:ext cx="93" cy="69"/>
              </a:xfrm>
              <a:custGeom>
                <a:avLst/>
                <a:gdLst>
                  <a:gd name="T0" fmla="*/ 588 w 37"/>
                  <a:gd name="T1" fmla="*/ 170 h 26"/>
                  <a:gd name="T2" fmla="*/ 209 w 37"/>
                  <a:gd name="T3" fmla="*/ 56 h 26"/>
                  <a:gd name="T4" fmla="*/ 568 w 37"/>
                  <a:gd name="T5" fmla="*/ 48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6">
                    <a:moveTo>
                      <a:pt x="37" y="9"/>
                    </a:moveTo>
                    <a:cubicBezTo>
                      <a:pt x="31" y="6"/>
                      <a:pt x="20" y="0"/>
                      <a:pt x="13" y="3"/>
                    </a:cubicBezTo>
                    <a:cubicBezTo>
                      <a:pt x="0" y="10"/>
                      <a:pt x="31" y="23"/>
                      <a:pt x="36" y="26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7737" name="Freeform 805">
              <a:extLst>
                <a:ext uri="{FF2B5EF4-FFF2-40B4-BE49-F238E27FC236}">
                  <a16:creationId xmlns:a16="http://schemas.microsoft.com/office/drawing/2014/main" id="{4CA61194-7631-4CFD-8B5B-ADE7214815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04" y="3992"/>
              <a:ext cx="57" cy="56"/>
            </a:xfrm>
            <a:custGeom>
              <a:avLst/>
              <a:gdLst>
                <a:gd name="T0" fmla="*/ 12 w 23"/>
                <a:gd name="T1" fmla="*/ 0 h 21"/>
                <a:gd name="T2" fmla="*/ 307 w 23"/>
                <a:gd name="T3" fmla="*/ 205 h 21"/>
                <a:gd name="T4" fmla="*/ 0 w 23"/>
                <a:gd name="T5" fmla="*/ 28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1" y="0"/>
                  </a:moveTo>
                  <a:cubicBezTo>
                    <a:pt x="6" y="3"/>
                    <a:pt x="19" y="5"/>
                    <a:pt x="20" y="11"/>
                  </a:cubicBezTo>
                  <a:cubicBezTo>
                    <a:pt x="23" y="21"/>
                    <a:pt x="5" y="16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38" name="Freeform 806">
              <a:extLst>
                <a:ext uri="{FF2B5EF4-FFF2-40B4-BE49-F238E27FC236}">
                  <a16:creationId xmlns:a16="http://schemas.microsoft.com/office/drawing/2014/main" id="{4CD401FA-CADF-475A-BD10-CC3F109ECD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84" y="3957"/>
              <a:ext cx="82" cy="27"/>
            </a:xfrm>
            <a:custGeom>
              <a:avLst/>
              <a:gdLst>
                <a:gd name="T0" fmla="*/ 0 w 33"/>
                <a:gd name="T1" fmla="*/ 0 h 10"/>
                <a:gd name="T2" fmla="*/ 507 w 3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">
                  <a:moveTo>
                    <a:pt x="0" y="0"/>
                  </a:moveTo>
                  <a:cubicBezTo>
                    <a:pt x="9" y="6"/>
                    <a:pt x="23" y="6"/>
                    <a:pt x="33" y="1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39" name="Freeform 807">
              <a:extLst>
                <a:ext uri="{FF2B5EF4-FFF2-40B4-BE49-F238E27FC236}">
                  <a16:creationId xmlns:a16="http://schemas.microsoft.com/office/drawing/2014/main" id="{7CF062E8-511A-4926-A107-8E11B5898F1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84" y="3715"/>
              <a:ext cx="110" cy="64"/>
            </a:xfrm>
            <a:custGeom>
              <a:avLst/>
              <a:gdLst>
                <a:gd name="T0" fmla="*/ 0 w 44"/>
                <a:gd name="T1" fmla="*/ 0 h 24"/>
                <a:gd name="T2" fmla="*/ 563 w 44"/>
                <a:gd name="T3" fmla="*/ 205 h 24"/>
                <a:gd name="T4" fmla="*/ 125 w 44"/>
                <a:gd name="T5" fmla="*/ 30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4">
                  <a:moveTo>
                    <a:pt x="0" y="0"/>
                  </a:moveTo>
                  <a:cubicBezTo>
                    <a:pt x="9" y="1"/>
                    <a:pt x="31" y="2"/>
                    <a:pt x="36" y="11"/>
                  </a:cubicBezTo>
                  <a:cubicBezTo>
                    <a:pt x="44" y="24"/>
                    <a:pt x="12" y="17"/>
                    <a:pt x="8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0" name="Freeform 808">
              <a:extLst>
                <a:ext uri="{FF2B5EF4-FFF2-40B4-BE49-F238E27FC236}">
                  <a16:creationId xmlns:a16="http://schemas.microsoft.com/office/drawing/2014/main" id="{AD33679A-429F-447D-A115-79BBE1C8D00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61" y="3629"/>
              <a:ext cx="63" cy="46"/>
            </a:xfrm>
            <a:custGeom>
              <a:avLst/>
              <a:gdLst>
                <a:gd name="T0" fmla="*/ 350 w 25"/>
                <a:gd name="T1" fmla="*/ 22 h 17"/>
                <a:gd name="T2" fmla="*/ 20 w 25"/>
                <a:gd name="T3" fmla="*/ 138 h 17"/>
                <a:gd name="T4" fmla="*/ 401 w 25"/>
                <a:gd name="T5" fmla="*/ 3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">
                  <a:moveTo>
                    <a:pt x="22" y="1"/>
                  </a:moveTo>
                  <a:cubicBezTo>
                    <a:pt x="17" y="0"/>
                    <a:pt x="2" y="0"/>
                    <a:pt x="1" y="7"/>
                  </a:cubicBezTo>
                  <a:cubicBezTo>
                    <a:pt x="0" y="16"/>
                    <a:pt x="19" y="17"/>
                    <a:pt x="25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1" name="Freeform 809">
              <a:extLst>
                <a:ext uri="{FF2B5EF4-FFF2-40B4-BE49-F238E27FC236}">
                  <a16:creationId xmlns:a16="http://schemas.microsoft.com/office/drawing/2014/main" id="{7F206BB0-DA4F-426E-B068-9CF3882A29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29" y="3576"/>
              <a:ext cx="117" cy="11"/>
            </a:xfrm>
            <a:custGeom>
              <a:avLst/>
              <a:gdLst>
                <a:gd name="T0" fmla="*/ 0 w 47"/>
                <a:gd name="T1" fmla="*/ 61 h 4"/>
                <a:gd name="T2" fmla="*/ 321 w 47"/>
                <a:gd name="T3" fmla="*/ 22 h 4"/>
                <a:gd name="T4" fmla="*/ 724 w 47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">
                  <a:moveTo>
                    <a:pt x="0" y="3"/>
                  </a:moveTo>
                  <a:cubicBezTo>
                    <a:pt x="7" y="4"/>
                    <a:pt x="14" y="2"/>
                    <a:pt x="21" y="1"/>
                  </a:cubicBezTo>
                  <a:cubicBezTo>
                    <a:pt x="30" y="0"/>
                    <a:pt x="38" y="2"/>
                    <a:pt x="47" y="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2" name="Freeform 810">
              <a:extLst>
                <a:ext uri="{FF2B5EF4-FFF2-40B4-BE49-F238E27FC236}">
                  <a16:creationId xmlns:a16="http://schemas.microsoft.com/office/drawing/2014/main" id="{2ECE3BA2-889F-40E4-8282-28069504F6A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29" y="3536"/>
              <a:ext cx="107" cy="16"/>
            </a:xfrm>
            <a:custGeom>
              <a:avLst/>
              <a:gdLst>
                <a:gd name="T0" fmla="*/ 0 w 43"/>
                <a:gd name="T1" fmla="*/ 56 h 6"/>
                <a:gd name="T2" fmla="*/ 662 w 4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">
                  <a:moveTo>
                    <a:pt x="0" y="3"/>
                  </a:moveTo>
                  <a:cubicBezTo>
                    <a:pt x="13" y="6"/>
                    <a:pt x="29" y="0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3" name="Freeform 811">
              <a:extLst>
                <a:ext uri="{FF2B5EF4-FFF2-40B4-BE49-F238E27FC236}">
                  <a16:creationId xmlns:a16="http://schemas.microsoft.com/office/drawing/2014/main" id="{10CAFBEE-7111-42E9-B940-C70EEA8F5E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69" y="3411"/>
              <a:ext cx="140" cy="74"/>
            </a:xfrm>
            <a:custGeom>
              <a:avLst/>
              <a:gdLst>
                <a:gd name="T0" fmla="*/ 0 w 56"/>
                <a:gd name="T1" fmla="*/ 148 h 28"/>
                <a:gd name="T2" fmla="*/ 658 w 56"/>
                <a:gd name="T3" fmla="*/ 148 h 28"/>
                <a:gd name="T4" fmla="*/ 125 w 56"/>
                <a:gd name="T5" fmla="*/ 51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8">
                  <a:moveTo>
                    <a:pt x="0" y="8"/>
                  </a:moveTo>
                  <a:cubicBezTo>
                    <a:pt x="9" y="6"/>
                    <a:pt x="33" y="0"/>
                    <a:pt x="42" y="8"/>
                  </a:cubicBezTo>
                  <a:cubicBezTo>
                    <a:pt x="56" y="20"/>
                    <a:pt x="14" y="25"/>
                    <a:pt x="8" y="2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4" name="Freeform 812">
              <a:extLst>
                <a:ext uri="{FF2B5EF4-FFF2-40B4-BE49-F238E27FC236}">
                  <a16:creationId xmlns:a16="http://schemas.microsoft.com/office/drawing/2014/main" id="{366C982D-F256-4DB4-AB41-2920608234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59" y="3325"/>
              <a:ext cx="102" cy="46"/>
            </a:xfrm>
            <a:custGeom>
              <a:avLst/>
              <a:gdLst>
                <a:gd name="T0" fmla="*/ 495 w 41"/>
                <a:gd name="T1" fmla="*/ 0 h 17"/>
                <a:gd name="T2" fmla="*/ 30 w 41"/>
                <a:gd name="T3" fmla="*/ 219 h 17"/>
                <a:gd name="T4" fmla="*/ 216 w 41"/>
                <a:gd name="T5" fmla="*/ 314 h 17"/>
                <a:gd name="T6" fmla="*/ 632 w 41"/>
                <a:gd name="T7" fmla="*/ 27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7">
                  <a:moveTo>
                    <a:pt x="32" y="0"/>
                  </a:moveTo>
                  <a:cubicBezTo>
                    <a:pt x="26" y="3"/>
                    <a:pt x="4" y="3"/>
                    <a:pt x="2" y="11"/>
                  </a:cubicBezTo>
                  <a:cubicBezTo>
                    <a:pt x="0" y="17"/>
                    <a:pt x="10" y="17"/>
                    <a:pt x="14" y="16"/>
                  </a:cubicBezTo>
                  <a:cubicBezTo>
                    <a:pt x="23" y="16"/>
                    <a:pt x="32" y="14"/>
                    <a:pt x="41" y="1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5" name="Freeform 813">
              <a:extLst>
                <a:ext uri="{FF2B5EF4-FFF2-40B4-BE49-F238E27FC236}">
                  <a16:creationId xmlns:a16="http://schemas.microsoft.com/office/drawing/2014/main" id="{30E99E52-6EF1-4C19-8EE3-03C72A153A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99" y="3275"/>
              <a:ext cx="150" cy="42"/>
            </a:xfrm>
            <a:custGeom>
              <a:avLst/>
              <a:gdLst>
                <a:gd name="T0" fmla="*/ 0 w 60"/>
                <a:gd name="T1" fmla="*/ 221 h 16"/>
                <a:gd name="T2" fmla="*/ 333 w 60"/>
                <a:gd name="T3" fmla="*/ 165 h 16"/>
                <a:gd name="T4" fmla="*/ 938 w 6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6">
                  <a:moveTo>
                    <a:pt x="0" y="12"/>
                  </a:moveTo>
                  <a:cubicBezTo>
                    <a:pt x="7" y="16"/>
                    <a:pt x="14" y="11"/>
                    <a:pt x="21" y="9"/>
                  </a:cubicBezTo>
                  <a:cubicBezTo>
                    <a:pt x="33" y="5"/>
                    <a:pt x="47" y="1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6" name="Freeform 814">
              <a:extLst>
                <a:ext uri="{FF2B5EF4-FFF2-40B4-BE49-F238E27FC236}">
                  <a16:creationId xmlns:a16="http://schemas.microsoft.com/office/drawing/2014/main" id="{94BB5AF2-CD88-499C-896B-07B956609A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51" y="3232"/>
              <a:ext cx="73" cy="19"/>
            </a:xfrm>
            <a:custGeom>
              <a:avLst/>
              <a:gdLst>
                <a:gd name="T0" fmla="*/ 0 w 29"/>
                <a:gd name="T1" fmla="*/ 141 h 7"/>
                <a:gd name="T2" fmla="*/ 463 w 2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7">
                  <a:moveTo>
                    <a:pt x="0" y="7"/>
                  </a:moveTo>
                  <a:cubicBezTo>
                    <a:pt x="10" y="5"/>
                    <a:pt x="19" y="2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7" name="Freeform 815">
              <a:extLst>
                <a:ext uri="{FF2B5EF4-FFF2-40B4-BE49-F238E27FC236}">
                  <a16:creationId xmlns:a16="http://schemas.microsoft.com/office/drawing/2014/main" id="{48D1448B-8740-4C11-A570-8DA9FB575F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34" y="3168"/>
              <a:ext cx="50" cy="43"/>
            </a:xfrm>
            <a:custGeom>
              <a:avLst/>
              <a:gdLst>
                <a:gd name="T0" fmla="*/ 33 w 20"/>
                <a:gd name="T1" fmla="*/ 35 h 16"/>
                <a:gd name="T2" fmla="*/ 270 w 20"/>
                <a:gd name="T3" fmla="*/ 175 h 16"/>
                <a:gd name="T4" fmla="*/ 0 w 20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2" y="2"/>
                  </a:moveTo>
                  <a:cubicBezTo>
                    <a:pt x="7" y="1"/>
                    <a:pt x="20" y="0"/>
                    <a:pt x="17" y="9"/>
                  </a:cubicBezTo>
                  <a:cubicBezTo>
                    <a:pt x="15" y="14"/>
                    <a:pt x="5" y="14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8" name="Freeform 816">
              <a:extLst>
                <a:ext uri="{FF2B5EF4-FFF2-40B4-BE49-F238E27FC236}">
                  <a16:creationId xmlns:a16="http://schemas.microsoft.com/office/drawing/2014/main" id="{A7DB6F77-F665-422E-82A0-5120E6352A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61" y="3053"/>
              <a:ext cx="78" cy="62"/>
            </a:xfrm>
            <a:custGeom>
              <a:avLst/>
              <a:gdLst>
                <a:gd name="T0" fmla="*/ 463 w 31"/>
                <a:gd name="T1" fmla="*/ 0 h 23"/>
                <a:gd name="T2" fmla="*/ 284 w 31"/>
                <a:gd name="T3" fmla="*/ 81 h 23"/>
                <a:gd name="T4" fmla="*/ 126 w 31"/>
                <a:gd name="T5" fmla="*/ 197 h 23"/>
                <a:gd name="T6" fmla="*/ 493 w 31"/>
                <a:gd name="T7" fmla="*/ 19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3">
                  <a:moveTo>
                    <a:pt x="29" y="0"/>
                  </a:moveTo>
                  <a:cubicBezTo>
                    <a:pt x="25" y="2"/>
                    <a:pt x="21" y="2"/>
                    <a:pt x="18" y="4"/>
                  </a:cubicBezTo>
                  <a:cubicBezTo>
                    <a:pt x="14" y="5"/>
                    <a:pt x="10" y="7"/>
                    <a:pt x="8" y="10"/>
                  </a:cubicBezTo>
                  <a:cubicBezTo>
                    <a:pt x="0" y="23"/>
                    <a:pt x="27" y="11"/>
                    <a:pt x="31" y="1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9" name="Freeform 817">
              <a:extLst>
                <a:ext uri="{FF2B5EF4-FFF2-40B4-BE49-F238E27FC236}">
                  <a16:creationId xmlns:a16="http://schemas.microsoft.com/office/drawing/2014/main" id="{2C60DE51-B9AF-4313-846F-2B80F15E08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69" y="3099"/>
              <a:ext cx="65" cy="32"/>
            </a:xfrm>
            <a:custGeom>
              <a:avLst/>
              <a:gdLst>
                <a:gd name="T0" fmla="*/ 0 w 26"/>
                <a:gd name="T1" fmla="*/ 205 h 12"/>
                <a:gd name="T2" fmla="*/ 408 w 2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">
                  <a:moveTo>
                    <a:pt x="0" y="11"/>
                  </a:moveTo>
                  <a:cubicBezTo>
                    <a:pt x="10" y="12"/>
                    <a:pt x="18" y="3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0" name="Freeform 818">
              <a:extLst>
                <a:ext uri="{FF2B5EF4-FFF2-40B4-BE49-F238E27FC236}">
                  <a16:creationId xmlns:a16="http://schemas.microsoft.com/office/drawing/2014/main" id="{43CD4025-7617-4BA2-92D3-E39CAD91FCC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49" y="2859"/>
              <a:ext cx="102" cy="93"/>
            </a:xfrm>
            <a:custGeom>
              <a:avLst/>
              <a:gdLst>
                <a:gd name="T0" fmla="*/ 0 w 41"/>
                <a:gd name="T1" fmla="*/ 430 h 35"/>
                <a:gd name="T2" fmla="*/ 371 w 41"/>
                <a:gd name="T3" fmla="*/ 35 h 35"/>
                <a:gd name="T4" fmla="*/ 291 w 41"/>
                <a:gd name="T5" fmla="*/ 65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5">
                  <a:moveTo>
                    <a:pt x="0" y="23"/>
                  </a:moveTo>
                  <a:cubicBezTo>
                    <a:pt x="5" y="17"/>
                    <a:pt x="12" y="0"/>
                    <a:pt x="24" y="2"/>
                  </a:cubicBezTo>
                  <a:cubicBezTo>
                    <a:pt x="41" y="5"/>
                    <a:pt x="20" y="29"/>
                    <a:pt x="19" y="3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1" name="Freeform 819">
              <a:extLst>
                <a:ext uri="{FF2B5EF4-FFF2-40B4-BE49-F238E27FC236}">
                  <a16:creationId xmlns:a16="http://schemas.microsoft.com/office/drawing/2014/main" id="{D24C4D5C-F87E-49C3-9178-2E17BB0C139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69" y="2888"/>
              <a:ext cx="55" cy="69"/>
            </a:xfrm>
            <a:custGeom>
              <a:avLst/>
              <a:gdLst>
                <a:gd name="T0" fmla="*/ 188 w 22"/>
                <a:gd name="T1" fmla="*/ 0 h 26"/>
                <a:gd name="T2" fmla="*/ 83 w 22"/>
                <a:gd name="T3" fmla="*/ 191 h 26"/>
                <a:gd name="T4" fmla="*/ 50 w 22"/>
                <a:gd name="T5" fmla="*/ 430 h 26"/>
                <a:gd name="T6" fmla="*/ 208 w 22"/>
                <a:gd name="T7" fmla="*/ 316 h 26"/>
                <a:gd name="T8" fmla="*/ 345 w 22"/>
                <a:gd name="T9" fmla="*/ 9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6">
                  <a:moveTo>
                    <a:pt x="12" y="0"/>
                  </a:moveTo>
                  <a:cubicBezTo>
                    <a:pt x="10" y="4"/>
                    <a:pt x="7" y="7"/>
                    <a:pt x="5" y="10"/>
                  </a:cubicBezTo>
                  <a:cubicBezTo>
                    <a:pt x="4" y="12"/>
                    <a:pt x="0" y="20"/>
                    <a:pt x="3" y="23"/>
                  </a:cubicBezTo>
                  <a:cubicBezTo>
                    <a:pt x="7" y="26"/>
                    <a:pt x="12" y="19"/>
                    <a:pt x="13" y="17"/>
                  </a:cubicBezTo>
                  <a:cubicBezTo>
                    <a:pt x="16" y="13"/>
                    <a:pt x="19" y="9"/>
                    <a:pt x="22" y="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2" name="Freeform 820">
              <a:extLst>
                <a:ext uri="{FF2B5EF4-FFF2-40B4-BE49-F238E27FC236}">
                  <a16:creationId xmlns:a16="http://schemas.microsoft.com/office/drawing/2014/main" id="{BCDBAA39-7653-4E6B-97C5-8D22B6E29B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01" y="2933"/>
              <a:ext cx="60" cy="64"/>
            </a:xfrm>
            <a:custGeom>
              <a:avLst/>
              <a:gdLst>
                <a:gd name="T0" fmla="*/ 375 w 24"/>
                <a:gd name="T1" fmla="*/ 0 h 24"/>
                <a:gd name="T2" fmla="*/ 250 w 24"/>
                <a:gd name="T3" fmla="*/ 149 h 24"/>
                <a:gd name="T4" fmla="*/ 0 w 24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4">
                  <a:moveTo>
                    <a:pt x="24" y="0"/>
                  </a:moveTo>
                  <a:cubicBezTo>
                    <a:pt x="22" y="3"/>
                    <a:pt x="19" y="6"/>
                    <a:pt x="16" y="8"/>
                  </a:cubicBezTo>
                  <a:cubicBezTo>
                    <a:pt x="10" y="13"/>
                    <a:pt x="5" y="17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3" name="Freeform 821">
              <a:extLst>
                <a:ext uri="{FF2B5EF4-FFF2-40B4-BE49-F238E27FC236}">
                  <a16:creationId xmlns:a16="http://schemas.microsoft.com/office/drawing/2014/main" id="{74365C00-9EEA-4864-828C-0FB3B4C7C4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06" y="2976"/>
              <a:ext cx="50" cy="45"/>
            </a:xfrm>
            <a:custGeom>
              <a:avLst/>
              <a:gdLst>
                <a:gd name="T0" fmla="*/ 313 w 20"/>
                <a:gd name="T1" fmla="*/ 0 h 17"/>
                <a:gd name="T2" fmla="*/ 0 w 20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20" y="0"/>
                  </a:moveTo>
                  <a:cubicBezTo>
                    <a:pt x="12" y="4"/>
                    <a:pt x="4" y="10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4" name="Freeform 822">
              <a:extLst>
                <a:ext uri="{FF2B5EF4-FFF2-40B4-BE49-F238E27FC236}">
                  <a16:creationId xmlns:a16="http://schemas.microsoft.com/office/drawing/2014/main" id="{D21E2259-0441-4536-80C1-B7E51DF5098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21" y="2773"/>
              <a:ext cx="23" cy="110"/>
            </a:xfrm>
            <a:custGeom>
              <a:avLst/>
              <a:gdLst>
                <a:gd name="T0" fmla="*/ 151 w 9"/>
                <a:gd name="T1" fmla="*/ 0 h 41"/>
                <a:gd name="T2" fmla="*/ 33 w 9"/>
                <a:gd name="T3" fmla="*/ 389 h 41"/>
                <a:gd name="T4" fmla="*/ 0 w 9"/>
                <a:gd name="T5" fmla="*/ 79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1">
                  <a:moveTo>
                    <a:pt x="9" y="0"/>
                  </a:moveTo>
                  <a:cubicBezTo>
                    <a:pt x="8" y="7"/>
                    <a:pt x="4" y="13"/>
                    <a:pt x="2" y="20"/>
                  </a:cubicBezTo>
                  <a:cubicBezTo>
                    <a:pt x="0" y="27"/>
                    <a:pt x="0" y="34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5" name="Freeform 823">
              <a:extLst>
                <a:ext uri="{FF2B5EF4-FFF2-40B4-BE49-F238E27FC236}">
                  <a16:creationId xmlns:a16="http://schemas.microsoft.com/office/drawing/2014/main" id="{CB36EB00-0ACC-4E9F-8A7A-513AFE9349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14" y="2749"/>
              <a:ext cx="67" cy="110"/>
            </a:xfrm>
            <a:custGeom>
              <a:avLst/>
              <a:gdLst>
                <a:gd name="T0" fmla="*/ 12 w 27"/>
                <a:gd name="T1" fmla="*/ 620 h 41"/>
                <a:gd name="T2" fmla="*/ 246 w 27"/>
                <a:gd name="T3" fmla="*/ 35 h 41"/>
                <a:gd name="T4" fmla="*/ 246 w 27"/>
                <a:gd name="T5" fmla="*/ 79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1">
                  <a:moveTo>
                    <a:pt x="1" y="32"/>
                  </a:moveTo>
                  <a:cubicBezTo>
                    <a:pt x="0" y="25"/>
                    <a:pt x="6" y="0"/>
                    <a:pt x="16" y="2"/>
                  </a:cubicBezTo>
                  <a:cubicBezTo>
                    <a:pt x="27" y="3"/>
                    <a:pt x="17" y="37"/>
                    <a:pt x="16" y="4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6" name="Freeform 824">
              <a:extLst>
                <a:ext uri="{FF2B5EF4-FFF2-40B4-BE49-F238E27FC236}">
                  <a16:creationId xmlns:a16="http://schemas.microsoft.com/office/drawing/2014/main" id="{901D25DF-5A27-471E-A87D-1E661B834E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16" y="2771"/>
              <a:ext cx="53" cy="61"/>
            </a:xfrm>
            <a:custGeom>
              <a:avLst/>
              <a:gdLst>
                <a:gd name="T0" fmla="*/ 83 w 21"/>
                <a:gd name="T1" fmla="*/ 0 h 23"/>
                <a:gd name="T2" fmla="*/ 126 w 21"/>
                <a:gd name="T3" fmla="*/ 337 h 23"/>
                <a:gd name="T4" fmla="*/ 338 w 21"/>
                <a:gd name="T5" fmla="*/ 9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5" y="0"/>
                  </a:moveTo>
                  <a:cubicBezTo>
                    <a:pt x="5" y="6"/>
                    <a:pt x="0" y="14"/>
                    <a:pt x="8" y="18"/>
                  </a:cubicBezTo>
                  <a:cubicBezTo>
                    <a:pt x="20" y="23"/>
                    <a:pt x="19" y="11"/>
                    <a:pt x="21" y="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7" name="Freeform 825">
              <a:extLst>
                <a:ext uri="{FF2B5EF4-FFF2-40B4-BE49-F238E27FC236}">
                  <a16:creationId xmlns:a16="http://schemas.microsoft.com/office/drawing/2014/main" id="{7E079C4E-0B04-424F-9D51-7C7304CC22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86" y="3837"/>
              <a:ext cx="175" cy="174"/>
            </a:xfrm>
            <a:custGeom>
              <a:avLst/>
              <a:gdLst>
                <a:gd name="T0" fmla="*/ 1083 w 70"/>
                <a:gd name="T1" fmla="*/ 675 h 65"/>
                <a:gd name="T2" fmla="*/ 188 w 70"/>
                <a:gd name="T3" fmla="*/ 78 h 65"/>
                <a:gd name="T4" fmla="*/ 675 w 70"/>
                <a:gd name="T5" fmla="*/ 731 h 65"/>
                <a:gd name="T6" fmla="*/ 1050 w 70"/>
                <a:gd name="T7" fmla="*/ 1132 h 65"/>
                <a:gd name="T8" fmla="*/ 395 w 70"/>
                <a:gd name="T9" fmla="*/ 996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5">
                  <a:moveTo>
                    <a:pt x="69" y="35"/>
                  </a:moveTo>
                  <a:cubicBezTo>
                    <a:pt x="43" y="24"/>
                    <a:pt x="24" y="0"/>
                    <a:pt x="12" y="4"/>
                  </a:cubicBezTo>
                  <a:cubicBezTo>
                    <a:pt x="0" y="7"/>
                    <a:pt x="26" y="27"/>
                    <a:pt x="43" y="38"/>
                  </a:cubicBezTo>
                  <a:cubicBezTo>
                    <a:pt x="56" y="45"/>
                    <a:pt x="70" y="54"/>
                    <a:pt x="67" y="59"/>
                  </a:cubicBezTo>
                  <a:cubicBezTo>
                    <a:pt x="64" y="65"/>
                    <a:pt x="32" y="40"/>
                    <a:pt x="25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8" name="Freeform 826">
              <a:extLst>
                <a:ext uri="{FF2B5EF4-FFF2-40B4-BE49-F238E27FC236}">
                  <a16:creationId xmlns:a16="http://schemas.microsoft.com/office/drawing/2014/main" id="{A94B0C81-9A7B-49BB-AB9B-3CFBEABABB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14" y="3307"/>
              <a:ext cx="180" cy="205"/>
            </a:xfrm>
            <a:custGeom>
              <a:avLst/>
              <a:gdLst>
                <a:gd name="T0" fmla="*/ 0 w 72"/>
                <a:gd name="T1" fmla="*/ 644 h 77"/>
                <a:gd name="T2" fmla="*/ 533 w 72"/>
                <a:gd name="T3" fmla="*/ 1339 h 77"/>
                <a:gd name="T4" fmla="*/ 333 w 72"/>
                <a:gd name="T5" fmla="*/ 362 h 77"/>
                <a:gd name="T6" fmla="*/ 595 w 72"/>
                <a:gd name="T7" fmla="*/ 887 h 77"/>
                <a:gd name="T8" fmla="*/ 938 w 72"/>
                <a:gd name="T9" fmla="*/ 1339 h 77"/>
                <a:gd name="T10" fmla="*/ 595 w 72"/>
                <a:gd name="T11" fmla="*/ 0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77">
                  <a:moveTo>
                    <a:pt x="0" y="34"/>
                  </a:moveTo>
                  <a:cubicBezTo>
                    <a:pt x="15" y="29"/>
                    <a:pt x="19" y="76"/>
                    <a:pt x="34" y="71"/>
                  </a:cubicBezTo>
                  <a:cubicBezTo>
                    <a:pt x="49" y="66"/>
                    <a:pt x="12" y="22"/>
                    <a:pt x="21" y="19"/>
                  </a:cubicBezTo>
                  <a:cubicBezTo>
                    <a:pt x="31" y="16"/>
                    <a:pt x="35" y="39"/>
                    <a:pt x="38" y="47"/>
                  </a:cubicBezTo>
                  <a:cubicBezTo>
                    <a:pt x="44" y="60"/>
                    <a:pt x="48" y="77"/>
                    <a:pt x="60" y="71"/>
                  </a:cubicBezTo>
                  <a:cubicBezTo>
                    <a:pt x="72" y="64"/>
                    <a:pt x="19" y="5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9" name="Freeform 827">
              <a:extLst>
                <a:ext uri="{FF2B5EF4-FFF2-40B4-BE49-F238E27FC236}">
                  <a16:creationId xmlns:a16="http://schemas.microsoft.com/office/drawing/2014/main" id="{9B0F9B6A-C37E-491B-A373-3A58F602530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61" y="3160"/>
              <a:ext cx="218" cy="187"/>
            </a:xfrm>
            <a:custGeom>
              <a:avLst/>
              <a:gdLst>
                <a:gd name="T0" fmla="*/ 271 w 87"/>
                <a:gd name="T1" fmla="*/ 764 h 70"/>
                <a:gd name="T2" fmla="*/ 271 w 87"/>
                <a:gd name="T3" fmla="*/ 77 h 70"/>
                <a:gd name="T4" fmla="*/ 867 w 87"/>
                <a:gd name="T5" fmla="*/ 401 h 70"/>
                <a:gd name="T6" fmla="*/ 1368 w 87"/>
                <a:gd name="T7" fmla="*/ 133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70">
                  <a:moveTo>
                    <a:pt x="17" y="40"/>
                  </a:moveTo>
                  <a:cubicBezTo>
                    <a:pt x="3" y="31"/>
                    <a:pt x="0" y="10"/>
                    <a:pt x="17" y="4"/>
                  </a:cubicBezTo>
                  <a:cubicBezTo>
                    <a:pt x="30" y="0"/>
                    <a:pt x="46" y="11"/>
                    <a:pt x="55" y="21"/>
                  </a:cubicBezTo>
                  <a:cubicBezTo>
                    <a:pt x="70" y="35"/>
                    <a:pt x="74" y="55"/>
                    <a:pt x="87" y="7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0" name="Freeform 828">
              <a:extLst>
                <a:ext uri="{FF2B5EF4-FFF2-40B4-BE49-F238E27FC236}">
                  <a16:creationId xmlns:a16="http://schemas.microsoft.com/office/drawing/2014/main" id="{44C446A9-847F-4157-9AF6-7371940CD86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24" y="3211"/>
              <a:ext cx="60" cy="112"/>
            </a:xfrm>
            <a:custGeom>
              <a:avLst/>
              <a:gdLst>
                <a:gd name="T0" fmla="*/ 208 w 24"/>
                <a:gd name="T1" fmla="*/ 0 h 42"/>
                <a:gd name="T2" fmla="*/ 375 w 24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2">
                  <a:moveTo>
                    <a:pt x="13" y="0"/>
                  </a:moveTo>
                  <a:cubicBezTo>
                    <a:pt x="0" y="8"/>
                    <a:pt x="19" y="33"/>
                    <a:pt x="24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1" name="Freeform 829">
              <a:extLst>
                <a:ext uri="{FF2B5EF4-FFF2-40B4-BE49-F238E27FC236}">
                  <a16:creationId xmlns:a16="http://schemas.microsoft.com/office/drawing/2014/main" id="{AF3BCB53-3527-471A-89A7-7D924920E2E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86" y="3301"/>
              <a:ext cx="88" cy="139"/>
            </a:xfrm>
            <a:custGeom>
              <a:avLst/>
              <a:gdLst>
                <a:gd name="T0" fmla="*/ 0 w 35"/>
                <a:gd name="T1" fmla="*/ 56 h 52"/>
                <a:gd name="T2" fmla="*/ 556 w 35"/>
                <a:gd name="T3" fmla="*/ 99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2">
                  <a:moveTo>
                    <a:pt x="0" y="3"/>
                  </a:moveTo>
                  <a:cubicBezTo>
                    <a:pt x="16" y="0"/>
                    <a:pt x="25" y="6"/>
                    <a:pt x="35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2" name="Freeform 830">
              <a:extLst>
                <a:ext uri="{FF2B5EF4-FFF2-40B4-BE49-F238E27FC236}">
                  <a16:creationId xmlns:a16="http://schemas.microsoft.com/office/drawing/2014/main" id="{1C2AD756-F7D2-4E2E-85B8-E83ED28E1B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24" y="3672"/>
              <a:ext cx="157" cy="171"/>
            </a:xfrm>
            <a:custGeom>
              <a:avLst/>
              <a:gdLst>
                <a:gd name="T0" fmla="*/ 62 w 63"/>
                <a:gd name="T1" fmla="*/ 743 h 64"/>
                <a:gd name="T2" fmla="*/ 249 w 63"/>
                <a:gd name="T3" fmla="*/ 21 h 64"/>
                <a:gd name="T4" fmla="*/ 558 w 63"/>
                <a:gd name="T5" fmla="*/ 550 h 64"/>
                <a:gd name="T6" fmla="*/ 974 w 63"/>
                <a:gd name="T7" fmla="*/ 1221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64">
                  <a:moveTo>
                    <a:pt x="4" y="39"/>
                  </a:moveTo>
                  <a:cubicBezTo>
                    <a:pt x="3" y="29"/>
                    <a:pt x="0" y="0"/>
                    <a:pt x="16" y="1"/>
                  </a:cubicBezTo>
                  <a:cubicBezTo>
                    <a:pt x="32" y="1"/>
                    <a:pt x="33" y="21"/>
                    <a:pt x="36" y="29"/>
                  </a:cubicBezTo>
                  <a:cubicBezTo>
                    <a:pt x="40" y="42"/>
                    <a:pt x="48" y="57"/>
                    <a:pt x="63" y="6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3" name="Freeform 831">
              <a:extLst>
                <a:ext uri="{FF2B5EF4-FFF2-40B4-BE49-F238E27FC236}">
                  <a16:creationId xmlns:a16="http://schemas.microsoft.com/office/drawing/2014/main" id="{BBFF394A-CAAC-46D4-ACE8-1F87C4BD44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11" y="3672"/>
              <a:ext cx="173" cy="155"/>
            </a:xfrm>
            <a:custGeom>
              <a:avLst/>
              <a:gdLst>
                <a:gd name="T0" fmla="*/ 1088 w 69"/>
                <a:gd name="T1" fmla="*/ 914 h 58"/>
                <a:gd name="T2" fmla="*/ 755 w 69"/>
                <a:gd name="T3" fmla="*/ 150 h 58"/>
                <a:gd name="T4" fmla="*/ 554 w 69"/>
                <a:gd name="T5" fmla="*/ 1029 h 58"/>
                <a:gd name="T6" fmla="*/ 0 w 69"/>
                <a:gd name="T7" fmla="*/ 649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58">
                  <a:moveTo>
                    <a:pt x="69" y="48"/>
                  </a:moveTo>
                  <a:cubicBezTo>
                    <a:pt x="67" y="27"/>
                    <a:pt x="62" y="0"/>
                    <a:pt x="48" y="8"/>
                  </a:cubicBezTo>
                  <a:cubicBezTo>
                    <a:pt x="35" y="17"/>
                    <a:pt x="53" y="50"/>
                    <a:pt x="35" y="54"/>
                  </a:cubicBezTo>
                  <a:cubicBezTo>
                    <a:pt x="18" y="58"/>
                    <a:pt x="10" y="24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4" name="Freeform 832">
              <a:extLst>
                <a:ext uri="{FF2B5EF4-FFF2-40B4-BE49-F238E27FC236}">
                  <a16:creationId xmlns:a16="http://schemas.microsoft.com/office/drawing/2014/main" id="{C52294BE-254C-4CEA-8FBA-565D3FB2FC8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01" y="3955"/>
              <a:ext cx="185" cy="34"/>
            </a:xfrm>
            <a:custGeom>
              <a:avLst/>
              <a:gdLst>
                <a:gd name="T0" fmla="*/ 0 w 74"/>
                <a:gd name="T1" fmla="*/ 0 h 13"/>
                <a:gd name="T2" fmla="*/ 470 w 74"/>
                <a:gd name="T3" fmla="*/ 165 h 13"/>
                <a:gd name="T4" fmla="*/ 1158 w 74"/>
                <a:gd name="T5" fmla="*/ 17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3">
                  <a:moveTo>
                    <a:pt x="0" y="0"/>
                  </a:moveTo>
                  <a:cubicBezTo>
                    <a:pt x="10" y="3"/>
                    <a:pt x="20" y="7"/>
                    <a:pt x="30" y="9"/>
                  </a:cubicBezTo>
                  <a:cubicBezTo>
                    <a:pt x="47" y="13"/>
                    <a:pt x="58" y="11"/>
                    <a:pt x="74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5" name="Freeform 833">
              <a:extLst>
                <a:ext uri="{FF2B5EF4-FFF2-40B4-BE49-F238E27FC236}">
                  <a16:creationId xmlns:a16="http://schemas.microsoft.com/office/drawing/2014/main" id="{557C8283-23F9-40BF-AB1C-13F80D39BA3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09" y="3989"/>
              <a:ext cx="57" cy="102"/>
            </a:xfrm>
            <a:custGeom>
              <a:avLst/>
              <a:gdLst>
                <a:gd name="T0" fmla="*/ 30 w 23"/>
                <a:gd name="T1" fmla="*/ 446 h 38"/>
                <a:gd name="T2" fmla="*/ 183 w 23"/>
                <a:gd name="T3" fmla="*/ 0 h 38"/>
                <a:gd name="T4" fmla="*/ 245 w 23"/>
                <a:gd name="T5" fmla="*/ 73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8">
                  <a:moveTo>
                    <a:pt x="2" y="23"/>
                  </a:moveTo>
                  <a:cubicBezTo>
                    <a:pt x="0" y="17"/>
                    <a:pt x="4" y="4"/>
                    <a:pt x="12" y="0"/>
                  </a:cubicBezTo>
                  <a:cubicBezTo>
                    <a:pt x="23" y="9"/>
                    <a:pt x="11" y="27"/>
                    <a:pt x="16" y="3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6" name="Freeform 834">
              <a:extLst>
                <a:ext uri="{FF2B5EF4-FFF2-40B4-BE49-F238E27FC236}">
                  <a16:creationId xmlns:a16="http://schemas.microsoft.com/office/drawing/2014/main" id="{65CB2600-B195-4B3A-B98A-69FCCA2D1DB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79" y="4003"/>
              <a:ext cx="42" cy="61"/>
            </a:xfrm>
            <a:custGeom>
              <a:avLst/>
              <a:gdLst>
                <a:gd name="T0" fmla="*/ 62 w 17"/>
                <a:gd name="T1" fmla="*/ 395 h 23"/>
                <a:gd name="T2" fmla="*/ 121 w 17"/>
                <a:gd name="T3" fmla="*/ 21 h 23"/>
                <a:gd name="T4" fmla="*/ 212 w 17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4" y="21"/>
                  </a:moveTo>
                  <a:cubicBezTo>
                    <a:pt x="1" y="17"/>
                    <a:pt x="0" y="2"/>
                    <a:pt x="8" y="1"/>
                  </a:cubicBezTo>
                  <a:cubicBezTo>
                    <a:pt x="17" y="0"/>
                    <a:pt x="15" y="17"/>
                    <a:pt x="14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7" name="Freeform 835">
              <a:extLst>
                <a:ext uri="{FF2B5EF4-FFF2-40B4-BE49-F238E27FC236}">
                  <a16:creationId xmlns:a16="http://schemas.microsoft.com/office/drawing/2014/main" id="{68E88495-19E4-4D90-8786-A130C6750A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14" y="3624"/>
              <a:ext cx="37" cy="45"/>
            </a:xfrm>
            <a:custGeom>
              <a:avLst/>
              <a:gdLst>
                <a:gd name="T0" fmla="*/ 183 w 15"/>
                <a:gd name="T1" fmla="*/ 90 h 17"/>
                <a:gd name="T2" fmla="*/ 62 w 15"/>
                <a:gd name="T3" fmla="*/ 111 h 17"/>
                <a:gd name="T4" fmla="*/ 224 w 15"/>
                <a:gd name="T5" fmla="*/ 183 h 17"/>
                <a:gd name="T6" fmla="*/ 0 w 15"/>
                <a:gd name="T7" fmla="*/ 148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7">
                  <a:moveTo>
                    <a:pt x="12" y="5"/>
                  </a:moveTo>
                  <a:cubicBezTo>
                    <a:pt x="11" y="0"/>
                    <a:pt x="5" y="3"/>
                    <a:pt x="4" y="6"/>
                  </a:cubicBezTo>
                  <a:cubicBezTo>
                    <a:pt x="7" y="8"/>
                    <a:pt x="15" y="6"/>
                    <a:pt x="15" y="10"/>
                  </a:cubicBezTo>
                  <a:cubicBezTo>
                    <a:pt x="14" y="17"/>
                    <a:pt x="2" y="11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8" name="Freeform 836">
              <a:extLst>
                <a:ext uri="{FF2B5EF4-FFF2-40B4-BE49-F238E27FC236}">
                  <a16:creationId xmlns:a16="http://schemas.microsoft.com/office/drawing/2014/main" id="{CB9504DF-0066-4D1A-861A-A0DF772438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91" y="3752"/>
              <a:ext cx="45" cy="35"/>
            </a:xfrm>
            <a:custGeom>
              <a:avLst/>
              <a:gdLst>
                <a:gd name="T0" fmla="*/ 208 w 18"/>
                <a:gd name="T1" fmla="*/ 218 h 13"/>
                <a:gd name="T2" fmla="*/ 188 w 18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3" y="11"/>
                  </a:moveTo>
                  <a:cubicBezTo>
                    <a:pt x="18" y="0"/>
                    <a:pt x="0" y="2"/>
                    <a:pt x="12" y="13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9" name="Freeform 837">
              <a:extLst>
                <a:ext uri="{FF2B5EF4-FFF2-40B4-BE49-F238E27FC236}">
                  <a16:creationId xmlns:a16="http://schemas.microsoft.com/office/drawing/2014/main" id="{0085A83A-DC9D-471E-BFE1-3C2CCFC20B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49" y="3824"/>
              <a:ext cx="2" cy="21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0" y="6"/>
                    <a:pt x="1" y="8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0" name="Freeform 838">
              <a:extLst>
                <a:ext uri="{FF2B5EF4-FFF2-40B4-BE49-F238E27FC236}">
                  <a16:creationId xmlns:a16="http://schemas.microsoft.com/office/drawing/2014/main" id="{5E68291A-0DBA-48B6-8E01-4E9D897D3F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1" y="3888"/>
              <a:ext cx="25" cy="21"/>
            </a:xfrm>
            <a:custGeom>
              <a:avLst/>
              <a:gdLst>
                <a:gd name="T0" fmla="*/ 125 w 10"/>
                <a:gd name="T1" fmla="*/ 0 h 8"/>
                <a:gd name="T2" fmla="*/ 158 w 10"/>
                <a:gd name="T3" fmla="*/ 144 h 8"/>
                <a:gd name="T4" fmla="*/ 63 w 10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8" y="0"/>
                  </a:moveTo>
                  <a:cubicBezTo>
                    <a:pt x="9" y="3"/>
                    <a:pt x="10" y="5"/>
                    <a:pt x="10" y="8"/>
                  </a:cubicBezTo>
                  <a:cubicBezTo>
                    <a:pt x="5" y="8"/>
                    <a:pt x="0" y="4"/>
                    <a:pt x="4" y="1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1" name="Freeform 839">
              <a:extLst>
                <a:ext uri="{FF2B5EF4-FFF2-40B4-BE49-F238E27FC236}">
                  <a16:creationId xmlns:a16="http://schemas.microsoft.com/office/drawing/2014/main" id="{B1309B5E-622A-4B65-A3CB-CCBE266715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84" y="3939"/>
              <a:ext cx="5" cy="24"/>
            </a:xfrm>
            <a:custGeom>
              <a:avLst/>
              <a:gdLst>
                <a:gd name="T0" fmla="*/ 33 w 2"/>
                <a:gd name="T1" fmla="*/ 0 h 9"/>
                <a:gd name="T2" fmla="*/ 0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0" y="2"/>
                    <a:pt x="1" y="7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2" name="Freeform 840">
              <a:extLst>
                <a:ext uri="{FF2B5EF4-FFF2-40B4-BE49-F238E27FC236}">
                  <a16:creationId xmlns:a16="http://schemas.microsoft.com/office/drawing/2014/main" id="{D6386245-B9BB-49CE-9D94-97EF89CEA5F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1" y="4005"/>
              <a:ext cx="8" cy="24"/>
            </a:xfrm>
            <a:custGeom>
              <a:avLst/>
              <a:gdLst>
                <a:gd name="T0" fmla="*/ 56 w 3"/>
                <a:gd name="T1" fmla="*/ 0 h 9"/>
                <a:gd name="T2" fmla="*/ 0 w 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3" y="3"/>
                    <a:pt x="1" y="6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3" name="Freeform 841">
              <a:extLst>
                <a:ext uri="{FF2B5EF4-FFF2-40B4-BE49-F238E27FC236}">
                  <a16:creationId xmlns:a16="http://schemas.microsoft.com/office/drawing/2014/main" id="{B905C4B1-608D-4243-8C0C-EC3F297D7A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39" y="4051"/>
              <a:ext cx="7" cy="10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4" name="Freeform 842">
              <a:extLst>
                <a:ext uri="{FF2B5EF4-FFF2-40B4-BE49-F238E27FC236}">
                  <a16:creationId xmlns:a16="http://schemas.microsoft.com/office/drawing/2014/main" id="{4730072F-096E-488D-A1CF-72E7FE51553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09" y="4107"/>
              <a:ext cx="25" cy="10"/>
            </a:xfrm>
            <a:custGeom>
              <a:avLst/>
              <a:gdLst>
                <a:gd name="T0" fmla="*/ 158 w 10"/>
                <a:gd name="T1" fmla="*/ 20 h 4"/>
                <a:gd name="T2" fmla="*/ 0 w 10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1"/>
                  </a:moveTo>
                  <a:cubicBezTo>
                    <a:pt x="7" y="0"/>
                    <a:pt x="3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5" name="Freeform 843">
              <a:extLst>
                <a:ext uri="{FF2B5EF4-FFF2-40B4-BE49-F238E27FC236}">
                  <a16:creationId xmlns:a16="http://schemas.microsoft.com/office/drawing/2014/main" id="{DE9FD3F1-8863-45EA-AF29-7BCB38FD1A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59" y="4101"/>
              <a:ext cx="45" cy="35"/>
            </a:xfrm>
            <a:custGeom>
              <a:avLst/>
              <a:gdLst>
                <a:gd name="T0" fmla="*/ 83 w 18"/>
                <a:gd name="T1" fmla="*/ 218 h 13"/>
                <a:gd name="T2" fmla="*/ 0 w 18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5" y="11"/>
                  </a:moveTo>
                  <a:cubicBezTo>
                    <a:pt x="18" y="13"/>
                    <a:pt x="10" y="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6" name="Freeform 844">
              <a:extLst>
                <a:ext uri="{FF2B5EF4-FFF2-40B4-BE49-F238E27FC236}">
                  <a16:creationId xmlns:a16="http://schemas.microsoft.com/office/drawing/2014/main" id="{3CD0046D-3AF8-4C9A-915B-423AB866D53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79" y="4107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2"/>
                    <a:pt x="5" y="3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7" name="Freeform 845">
              <a:extLst>
                <a:ext uri="{FF2B5EF4-FFF2-40B4-BE49-F238E27FC236}">
                  <a16:creationId xmlns:a16="http://schemas.microsoft.com/office/drawing/2014/main" id="{E7F87C44-471B-4A9A-AC2E-F283E859EB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14" y="3997"/>
              <a:ext cx="25" cy="30"/>
            </a:xfrm>
            <a:custGeom>
              <a:avLst/>
              <a:gdLst>
                <a:gd name="T0" fmla="*/ 0 w 10"/>
                <a:gd name="T1" fmla="*/ 104 h 11"/>
                <a:gd name="T2" fmla="*/ 145 w 10"/>
                <a:gd name="T3" fmla="*/ 224 h 11"/>
                <a:gd name="T4" fmla="*/ 33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5"/>
                  </a:moveTo>
                  <a:cubicBezTo>
                    <a:pt x="3" y="7"/>
                    <a:pt x="4" y="11"/>
                    <a:pt x="9" y="11"/>
                  </a:cubicBezTo>
                  <a:cubicBezTo>
                    <a:pt x="10" y="7"/>
                    <a:pt x="6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8" name="Freeform 846">
              <a:extLst>
                <a:ext uri="{FF2B5EF4-FFF2-40B4-BE49-F238E27FC236}">
                  <a16:creationId xmlns:a16="http://schemas.microsoft.com/office/drawing/2014/main" id="{A4145071-6C52-46B6-926B-A2543BB1DC4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71" y="3760"/>
              <a:ext cx="68" cy="59"/>
            </a:xfrm>
            <a:custGeom>
              <a:avLst/>
              <a:gdLst>
                <a:gd name="T0" fmla="*/ 96 w 27"/>
                <a:gd name="T1" fmla="*/ 21 h 22"/>
                <a:gd name="T2" fmla="*/ 33 w 27"/>
                <a:gd name="T3" fmla="*/ 137 h 22"/>
                <a:gd name="T4" fmla="*/ 272 w 27"/>
                <a:gd name="T5" fmla="*/ 80 h 22"/>
                <a:gd name="T6" fmla="*/ 191 w 27"/>
                <a:gd name="T7" fmla="*/ 330 h 22"/>
                <a:gd name="T8" fmla="*/ 431 w 27"/>
                <a:gd name="T9" fmla="*/ 19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6" y="1"/>
                  </a:moveTo>
                  <a:cubicBezTo>
                    <a:pt x="4" y="0"/>
                    <a:pt x="0" y="5"/>
                    <a:pt x="2" y="7"/>
                  </a:cubicBezTo>
                  <a:cubicBezTo>
                    <a:pt x="7" y="7"/>
                    <a:pt x="11" y="2"/>
                    <a:pt x="17" y="4"/>
                  </a:cubicBezTo>
                  <a:cubicBezTo>
                    <a:pt x="18" y="8"/>
                    <a:pt x="9" y="15"/>
                    <a:pt x="12" y="17"/>
                  </a:cubicBezTo>
                  <a:cubicBezTo>
                    <a:pt x="16" y="22"/>
                    <a:pt x="24" y="12"/>
                    <a:pt x="27" y="1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9" name="Freeform 847">
              <a:extLst>
                <a:ext uri="{FF2B5EF4-FFF2-40B4-BE49-F238E27FC236}">
                  <a16:creationId xmlns:a16="http://schemas.microsoft.com/office/drawing/2014/main" id="{505D89BE-2DF6-4A34-A3EF-01BEE2863F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36" y="3803"/>
              <a:ext cx="45" cy="48"/>
            </a:xfrm>
            <a:custGeom>
              <a:avLst/>
              <a:gdLst>
                <a:gd name="T0" fmla="*/ 188 w 18"/>
                <a:gd name="T1" fmla="*/ 341 h 18"/>
                <a:gd name="T2" fmla="*/ 250 w 18"/>
                <a:gd name="T3" fmla="*/ 115 h 18"/>
                <a:gd name="T4" fmla="*/ 125 w 18"/>
                <a:gd name="T5" fmla="*/ 227 h 18"/>
                <a:gd name="T6" fmla="*/ 175 w 18"/>
                <a:gd name="T7" fmla="*/ 56 h 18"/>
                <a:gd name="T8" fmla="*/ 0 w 18"/>
                <a:gd name="T9" fmla="*/ 13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8">
                  <a:moveTo>
                    <a:pt x="12" y="18"/>
                  </a:moveTo>
                  <a:cubicBezTo>
                    <a:pt x="15" y="15"/>
                    <a:pt x="18" y="10"/>
                    <a:pt x="16" y="6"/>
                  </a:cubicBezTo>
                  <a:cubicBezTo>
                    <a:pt x="12" y="7"/>
                    <a:pt x="10" y="9"/>
                    <a:pt x="8" y="12"/>
                  </a:cubicBezTo>
                  <a:cubicBezTo>
                    <a:pt x="9" y="10"/>
                    <a:pt x="14" y="5"/>
                    <a:pt x="11" y="3"/>
                  </a:cubicBezTo>
                  <a:cubicBezTo>
                    <a:pt x="8" y="0"/>
                    <a:pt x="2" y="6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0" name="Freeform 848">
              <a:extLst>
                <a:ext uri="{FF2B5EF4-FFF2-40B4-BE49-F238E27FC236}">
                  <a16:creationId xmlns:a16="http://schemas.microsoft.com/office/drawing/2014/main" id="{467DAFDD-4291-4B88-8313-E8D3553DD2E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14" y="3755"/>
              <a:ext cx="35" cy="18"/>
            </a:xfrm>
            <a:custGeom>
              <a:avLst/>
              <a:gdLst>
                <a:gd name="T0" fmla="*/ 83 w 14"/>
                <a:gd name="T1" fmla="*/ 118 h 7"/>
                <a:gd name="T2" fmla="*/ 220 w 14"/>
                <a:gd name="T3" fmla="*/ 54 h 7"/>
                <a:gd name="T4" fmla="*/ 0 w 1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5" y="7"/>
                  </a:moveTo>
                  <a:cubicBezTo>
                    <a:pt x="8" y="6"/>
                    <a:pt x="13" y="6"/>
                    <a:pt x="14" y="3"/>
                  </a:cubicBezTo>
                  <a:cubicBezTo>
                    <a:pt x="11" y="0"/>
                    <a:pt x="5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1" name="Freeform 849">
              <a:extLst>
                <a:ext uri="{FF2B5EF4-FFF2-40B4-BE49-F238E27FC236}">
                  <a16:creationId xmlns:a16="http://schemas.microsoft.com/office/drawing/2014/main" id="{38482E2D-32F1-4427-BA40-86234DED197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94" y="3685"/>
              <a:ext cx="32" cy="70"/>
            </a:xfrm>
            <a:custGeom>
              <a:avLst/>
              <a:gdLst>
                <a:gd name="T0" fmla="*/ 30 w 13"/>
                <a:gd name="T1" fmla="*/ 412 h 26"/>
                <a:gd name="T2" fmla="*/ 30 w 13"/>
                <a:gd name="T3" fmla="*/ 232 h 26"/>
                <a:gd name="T4" fmla="*/ 162 w 13"/>
                <a:gd name="T5" fmla="*/ 81 h 26"/>
                <a:gd name="T6" fmla="*/ 0 w 13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2" y="21"/>
                  </a:moveTo>
                  <a:cubicBezTo>
                    <a:pt x="8" y="26"/>
                    <a:pt x="9" y="16"/>
                    <a:pt x="2" y="12"/>
                  </a:cubicBezTo>
                  <a:cubicBezTo>
                    <a:pt x="5" y="11"/>
                    <a:pt x="13" y="7"/>
                    <a:pt x="11" y="4"/>
                  </a:cubicBezTo>
                  <a:cubicBezTo>
                    <a:pt x="9" y="1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2" name="Freeform 850">
              <a:extLst>
                <a:ext uri="{FF2B5EF4-FFF2-40B4-BE49-F238E27FC236}">
                  <a16:creationId xmlns:a16="http://schemas.microsoft.com/office/drawing/2014/main" id="{8195FE56-AF6C-4BF5-AD6C-9425D7DAFB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14" y="3523"/>
              <a:ext cx="35" cy="88"/>
            </a:xfrm>
            <a:custGeom>
              <a:avLst/>
              <a:gdLst>
                <a:gd name="T0" fmla="*/ 20 w 14"/>
                <a:gd name="T1" fmla="*/ 605 h 33"/>
                <a:gd name="T2" fmla="*/ 50 w 14"/>
                <a:gd name="T3" fmla="*/ 477 h 33"/>
                <a:gd name="T4" fmla="*/ 188 w 14"/>
                <a:gd name="T5" fmla="*/ 320 h 33"/>
                <a:gd name="T6" fmla="*/ 83 w 14"/>
                <a:gd name="T7" fmla="*/ 192 h 33"/>
                <a:gd name="T8" fmla="*/ 0 w 14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3">
                  <a:moveTo>
                    <a:pt x="1" y="32"/>
                  </a:moveTo>
                  <a:cubicBezTo>
                    <a:pt x="9" y="33"/>
                    <a:pt x="14" y="27"/>
                    <a:pt x="3" y="25"/>
                  </a:cubicBezTo>
                  <a:cubicBezTo>
                    <a:pt x="6" y="22"/>
                    <a:pt x="10" y="21"/>
                    <a:pt x="12" y="17"/>
                  </a:cubicBezTo>
                  <a:cubicBezTo>
                    <a:pt x="9" y="13"/>
                    <a:pt x="5" y="16"/>
                    <a:pt x="5" y="10"/>
                  </a:cubicBezTo>
                  <a:cubicBezTo>
                    <a:pt x="4" y="5"/>
                    <a:pt x="1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3" name="Freeform 851">
              <a:extLst>
                <a:ext uri="{FF2B5EF4-FFF2-40B4-BE49-F238E27FC236}">
                  <a16:creationId xmlns:a16="http://schemas.microsoft.com/office/drawing/2014/main" id="{F44AAFC5-55FC-426E-A292-14DC5A5513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39" y="3429"/>
              <a:ext cx="25" cy="19"/>
            </a:xfrm>
            <a:custGeom>
              <a:avLst/>
              <a:gdLst>
                <a:gd name="T0" fmla="*/ 33 w 10"/>
                <a:gd name="T1" fmla="*/ 141 h 7"/>
                <a:gd name="T2" fmla="*/ 158 w 10"/>
                <a:gd name="T3" fmla="*/ 22 h 7"/>
                <a:gd name="T4" fmla="*/ 0 w 10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2" y="7"/>
                  </a:moveTo>
                  <a:cubicBezTo>
                    <a:pt x="6" y="7"/>
                    <a:pt x="10" y="4"/>
                    <a:pt x="10" y="1"/>
                  </a:cubicBezTo>
                  <a:cubicBezTo>
                    <a:pt x="6" y="0"/>
                    <a:pt x="3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4" name="Freeform 852">
              <a:extLst>
                <a:ext uri="{FF2B5EF4-FFF2-40B4-BE49-F238E27FC236}">
                  <a16:creationId xmlns:a16="http://schemas.microsoft.com/office/drawing/2014/main" id="{6AAFA6D0-B9A6-4CB8-B9DC-595F88708C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66" y="3299"/>
              <a:ext cx="28" cy="26"/>
            </a:xfrm>
            <a:custGeom>
              <a:avLst/>
              <a:gdLst>
                <a:gd name="T0" fmla="*/ 117 w 11"/>
                <a:gd name="T1" fmla="*/ 177 h 10"/>
                <a:gd name="T2" fmla="*/ 181 w 11"/>
                <a:gd name="T3" fmla="*/ 88 h 10"/>
                <a:gd name="T4" fmla="*/ 51 w 11"/>
                <a:gd name="T5" fmla="*/ 88 h 10"/>
                <a:gd name="T6" fmla="*/ 130 w 11"/>
                <a:gd name="T7" fmla="*/ 21 h 10"/>
                <a:gd name="T8" fmla="*/ 0 w 11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7" y="10"/>
                  </a:moveTo>
                  <a:cubicBezTo>
                    <a:pt x="9" y="9"/>
                    <a:pt x="10" y="7"/>
                    <a:pt x="11" y="5"/>
                  </a:cubicBezTo>
                  <a:cubicBezTo>
                    <a:pt x="8" y="5"/>
                    <a:pt x="6" y="5"/>
                    <a:pt x="3" y="5"/>
                  </a:cubicBezTo>
                  <a:cubicBezTo>
                    <a:pt x="6" y="5"/>
                    <a:pt x="8" y="3"/>
                    <a:pt x="8" y="1"/>
                  </a:cubicBezTo>
                  <a:cubicBezTo>
                    <a:pt x="5" y="0"/>
                    <a:pt x="1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5" name="Freeform 853">
              <a:extLst>
                <a:ext uri="{FF2B5EF4-FFF2-40B4-BE49-F238E27FC236}">
                  <a16:creationId xmlns:a16="http://schemas.microsoft.com/office/drawing/2014/main" id="{DCD2C3DB-845B-467B-9A56-0AE5FCA1E5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54" y="3323"/>
              <a:ext cx="27" cy="21"/>
            </a:xfrm>
            <a:custGeom>
              <a:avLst/>
              <a:gdLst>
                <a:gd name="T0" fmla="*/ 162 w 11"/>
                <a:gd name="T1" fmla="*/ 89 h 8"/>
                <a:gd name="T2" fmla="*/ 0 w 11"/>
                <a:gd name="T3" fmla="*/ 123 h 8"/>
                <a:gd name="T4" fmla="*/ 91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8" y="7"/>
                    <a:pt x="4" y="8"/>
                    <a:pt x="0" y="7"/>
                  </a:cubicBezTo>
                  <a:cubicBezTo>
                    <a:pt x="1" y="4"/>
                    <a:pt x="3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6" name="Freeform 854">
              <a:extLst>
                <a:ext uri="{FF2B5EF4-FFF2-40B4-BE49-F238E27FC236}">
                  <a16:creationId xmlns:a16="http://schemas.microsoft.com/office/drawing/2014/main" id="{EA63A70C-8BD0-4A26-815E-AF96F389329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74" y="3251"/>
              <a:ext cx="35" cy="18"/>
            </a:xfrm>
            <a:custGeom>
              <a:avLst/>
              <a:gdLst>
                <a:gd name="T0" fmla="*/ 220 w 14"/>
                <a:gd name="T1" fmla="*/ 54 h 7"/>
                <a:gd name="T2" fmla="*/ 0 w 14"/>
                <a:gd name="T3" fmla="*/ 67 h 7"/>
                <a:gd name="T4" fmla="*/ 125 w 1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14" y="3"/>
                  </a:moveTo>
                  <a:cubicBezTo>
                    <a:pt x="10" y="5"/>
                    <a:pt x="5" y="7"/>
                    <a:pt x="0" y="4"/>
                  </a:cubicBezTo>
                  <a:cubicBezTo>
                    <a:pt x="1" y="1"/>
                    <a:pt x="5" y="0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7" name="Freeform 855">
              <a:extLst>
                <a:ext uri="{FF2B5EF4-FFF2-40B4-BE49-F238E27FC236}">
                  <a16:creationId xmlns:a16="http://schemas.microsoft.com/office/drawing/2014/main" id="{0E4FA21D-75FF-454E-BF5A-C516AE6D8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46" y="3211"/>
              <a:ext cx="10" cy="5"/>
            </a:xfrm>
            <a:custGeom>
              <a:avLst/>
              <a:gdLst>
                <a:gd name="T0" fmla="*/ 63 w 4"/>
                <a:gd name="T1" fmla="*/ 33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8" name="Freeform 856">
              <a:extLst>
                <a:ext uri="{FF2B5EF4-FFF2-40B4-BE49-F238E27FC236}">
                  <a16:creationId xmlns:a16="http://schemas.microsoft.com/office/drawing/2014/main" id="{33B95BCE-954C-43DE-95B5-D543AAA1E8F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04" y="3557"/>
              <a:ext cx="20" cy="14"/>
            </a:xfrm>
            <a:custGeom>
              <a:avLst/>
              <a:gdLst>
                <a:gd name="T0" fmla="*/ 0 w 8"/>
                <a:gd name="T1" fmla="*/ 109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4"/>
                    <a:pt x="6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9" name="Freeform 857">
              <a:extLst>
                <a:ext uri="{FF2B5EF4-FFF2-40B4-BE49-F238E27FC236}">
                  <a16:creationId xmlns:a16="http://schemas.microsoft.com/office/drawing/2014/main" id="{4098F02B-7BEC-4EBE-930D-7F35CCC01AA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09" y="3608"/>
              <a:ext cx="40" cy="51"/>
            </a:xfrm>
            <a:custGeom>
              <a:avLst/>
              <a:gdLst>
                <a:gd name="T0" fmla="*/ 158 w 16"/>
                <a:gd name="T1" fmla="*/ 368 h 19"/>
                <a:gd name="T2" fmla="*/ 250 w 16"/>
                <a:gd name="T3" fmla="*/ 231 h 19"/>
                <a:gd name="T4" fmla="*/ 95 w 16"/>
                <a:gd name="T5" fmla="*/ 231 h 19"/>
                <a:gd name="T6" fmla="*/ 158 w 16"/>
                <a:gd name="T7" fmla="*/ 56 h 19"/>
                <a:gd name="T8" fmla="*/ 0 w 16"/>
                <a:gd name="T9" fmla="*/ 81 h 19"/>
                <a:gd name="T10" fmla="*/ 20 w 1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9">
                  <a:moveTo>
                    <a:pt x="10" y="19"/>
                  </a:moveTo>
                  <a:cubicBezTo>
                    <a:pt x="12" y="17"/>
                    <a:pt x="16" y="15"/>
                    <a:pt x="16" y="12"/>
                  </a:cubicBezTo>
                  <a:cubicBezTo>
                    <a:pt x="13" y="10"/>
                    <a:pt x="9" y="12"/>
                    <a:pt x="6" y="12"/>
                  </a:cubicBezTo>
                  <a:cubicBezTo>
                    <a:pt x="8" y="9"/>
                    <a:pt x="10" y="6"/>
                    <a:pt x="10" y="3"/>
                  </a:cubicBezTo>
                  <a:cubicBezTo>
                    <a:pt x="7" y="3"/>
                    <a:pt x="3" y="4"/>
                    <a:pt x="0" y="4"/>
                  </a:cubicBez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0" name="Freeform 858">
              <a:extLst>
                <a:ext uri="{FF2B5EF4-FFF2-40B4-BE49-F238E27FC236}">
                  <a16:creationId xmlns:a16="http://schemas.microsoft.com/office/drawing/2014/main" id="{F0585517-6088-467C-A1C6-C98C5F0002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14" y="3744"/>
              <a:ext cx="42" cy="51"/>
            </a:xfrm>
            <a:custGeom>
              <a:avLst/>
              <a:gdLst>
                <a:gd name="T0" fmla="*/ 12 w 17"/>
                <a:gd name="T1" fmla="*/ 81 h 19"/>
                <a:gd name="T2" fmla="*/ 12 w 17"/>
                <a:gd name="T3" fmla="*/ 150 h 19"/>
                <a:gd name="T4" fmla="*/ 62 w 17"/>
                <a:gd name="T5" fmla="*/ 21 h 19"/>
                <a:gd name="T6" fmla="*/ 104 w 17"/>
                <a:gd name="T7" fmla="*/ 231 h 19"/>
                <a:gd name="T8" fmla="*/ 133 w 17"/>
                <a:gd name="T9" fmla="*/ 330 h 19"/>
                <a:gd name="T10" fmla="*/ 257 w 17"/>
                <a:gd name="T11" fmla="*/ 172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9">
                  <a:moveTo>
                    <a:pt x="1" y="4"/>
                  </a:moveTo>
                  <a:cubicBezTo>
                    <a:pt x="1" y="5"/>
                    <a:pt x="0" y="6"/>
                    <a:pt x="1" y="8"/>
                  </a:cubicBezTo>
                  <a:cubicBezTo>
                    <a:pt x="2" y="6"/>
                    <a:pt x="1" y="2"/>
                    <a:pt x="4" y="1"/>
                  </a:cubicBezTo>
                  <a:cubicBezTo>
                    <a:pt x="11" y="0"/>
                    <a:pt x="7" y="10"/>
                    <a:pt x="7" y="12"/>
                  </a:cubicBezTo>
                  <a:cubicBezTo>
                    <a:pt x="5" y="15"/>
                    <a:pt x="4" y="19"/>
                    <a:pt x="9" y="17"/>
                  </a:cubicBezTo>
                  <a:cubicBezTo>
                    <a:pt x="13" y="15"/>
                    <a:pt x="11" y="10"/>
                    <a:pt x="17" y="9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1" name="Freeform 859">
              <a:extLst>
                <a:ext uri="{FF2B5EF4-FFF2-40B4-BE49-F238E27FC236}">
                  <a16:creationId xmlns:a16="http://schemas.microsoft.com/office/drawing/2014/main" id="{B0C79A9B-0317-4A32-812A-C2ECF84D3AB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69" y="3779"/>
              <a:ext cx="27" cy="21"/>
            </a:xfrm>
            <a:custGeom>
              <a:avLst/>
              <a:gdLst>
                <a:gd name="T0" fmla="*/ 12 w 11"/>
                <a:gd name="T1" fmla="*/ 123 h 8"/>
                <a:gd name="T2" fmla="*/ 162 w 11"/>
                <a:gd name="T3" fmla="*/ 76 h 8"/>
                <a:gd name="T4" fmla="*/ 0 w 11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" y="7"/>
                  </a:moveTo>
                  <a:cubicBezTo>
                    <a:pt x="5" y="8"/>
                    <a:pt x="9" y="6"/>
                    <a:pt x="11" y="4"/>
                  </a:cubicBezTo>
                  <a:cubicBezTo>
                    <a:pt x="9" y="0"/>
                    <a:pt x="3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2" name="Freeform 860">
              <a:extLst>
                <a:ext uri="{FF2B5EF4-FFF2-40B4-BE49-F238E27FC236}">
                  <a16:creationId xmlns:a16="http://schemas.microsoft.com/office/drawing/2014/main" id="{C1B97C96-FD92-428D-B04D-3447DFB4FD3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96" y="3947"/>
              <a:ext cx="45" cy="34"/>
            </a:xfrm>
            <a:custGeom>
              <a:avLst/>
              <a:gdLst>
                <a:gd name="T0" fmla="*/ 50 w 18"/>
                <a:gd name="T1" fmla="*/ 110 h 13"/>
                <a:gd name="T2" fmla="*/ 145 w 18"/>
                <a:gd name="T3" fmla="*/ 0 h 13"/>
                <a:gd name="T4" fmla="*/ 125 w 18"/>
                <a:gd name="T5" fmla="*/ 199 h 13"/>
                <a:gd name="T6" fmla="*/ 283 w 18"/>
                <a:gd name="T7" fmla="*/ 5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3" y="6"/>
                  </a:moveTo>
                  <a:cubicBezTo>
                    <a:pt x="0" y="3"/>
                    <a:pt x="5" y="0"/>
                    <a:pt x="9" y="0"/>
                  </a:cubicBezTo>
                  <a:cubicBezTo>
                    <a:pt x="10" y="4"/>
                    <a:pt x="6" y="7"/>
                    <a:pt x="8" y="11"/>
                  </a:cubicBezTo>
                  <a:cubicBezTo>
                    <a:pt x="14" y="13"/>
                    <a:pt x="16" y="6"/>
                    <a:pt x="18" y="3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3" name="Freeform 861">
              <a:extLst>
                <a:ext uri="{FF2B5EF4-FFF2-40B4-BE49-F238E27FC236}">
                  <a16:creationId xmlns:a16="http://schemas.microsoft.com/office/drawing/2014/main" id="{BAFF1721-E9C3-4C22-97FC-44026E5819A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49" y="3968"/>
              <a:ext cx="42" cy="37"/>
            </a:xfrm>
            <a:custGeom>
              <a:avLst/>
              <a:gdLst>
                <a:gd name="T0" fmla="*/ 183 w 17"/>
                <a:gd name="T1" fmla="*/ 167 h 14"/>
                <a:gd name="T2" fmla="*/ 166 w 17"/>
                <a:gd name="T3" fmla="*/ 0 h 14"/>
                <a:gd name="T4" fmla="*/ 91 w 17"/>
                <a:gd name="T5" fmla="*/ 259 h 14"/>
                <a:gd name="T6" fmla="*/ 0 w 17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12" y="9"/>
                  </a:moveTo>
                  <a:cubicBezTo>
                    <a:pt x="17" y="9"/>
                    <a:pt x="15" y="1"/>
                    <a:pt x="11" y="0"/>
                  </a:cubicBezTo>
                  <a:cubicBezTo>
                    <a:pt x="4" y="0"/>
                    <a:pt x="8" y="12"/>
                    <a:pt x="6" y="14"/>
                  </a:cubicBezTo>
                  <a:cubicBezTo>
                    <a:pt x="2" y="11"/>
                    <a:pt x="2" y="5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4" name="Freeform 862">
              <a:extLst>
                <a:ext uri="{FF2B5EF4-FFF2-40B4-BE49-F238E27FC236}">
                  <a16:creationId xmlns:a16="http://schemas.microsoft.com/office/drawing/2014/main" id="{BB8E7FF5-0C6C-4430-A35A-C2F7F40229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01" y="4045"/>
              <a:ext cx="25" cy="16"/>
            </a:xfrm>
            <a:custGeom>
              <a:avLst/>
              <a:gdLst>
                <a:gd name="T0" fmla="*/ 33 w 10"/>
                <a:gd name="T1" fmla="*/ 93 h 6"/>
                <a:gd name="T2" fmla="*/ 158 w 10"/>
                <a:gd name="T3" fmla="*/ 35 h 6"/>
                <a:gd name="T4" fmla="*/ 0 w 10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2" y="5"/>
                  </a:moveTo>
                  <a:cubicBezTo>
                    <a:pt x="5" y="6"/>
                    <a:pt x="10" y="5"/>
                    <a:pt x="10" y="2"/>
                  </a:cubicBezTo>
                  <a:cubicBezTo>
                    <a:pt x="7" y="0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5" name="Freeform 863">
              <a:extLst>
                <a:ext uri="{FF2B5EF4-FFF2-40B4-BE49-F238E27FC236}">
                  <a16:creationId xmlns:a16="http://schemas.microsoft.com/office/drawing/2014/main" id="{5535B79F-4523-41E7-9333-08C743AD6E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01" y="4032"/>
              <a:ext cx="23" cy="8"/>
            </a:xfrm>
            <a:custGeom>
              <a:avLst/>
              <a:gdLst>
                <a:gd name="T0" fmla="*/ 0 w 9"/>
                <a:gd name="T1" fmla="*/ 0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2" y="2"/>
                    <a:pt x="6" y="3"/>
                    <a:pt x="9" y="3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6" name="Freeform 864">
              <a:extLst>
                <a:ext uri="{FF2B5EF4-FFF2-40B4-BE49-F238E27FC236}">
                  <a16:creationId xmlns:a16="http://schemas.microsoft.com/office/drawing/2014/main" id="{FF6D15C2-C160-4738-A91E-2B65559070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24" y="4069"/>
              <a:ext cx="37" cy="19"/>
            </a:xfrm>
            <a:custGeom>
              <a:avLst/>
              <a:gdLst>
                <a:gd name="T0" fmla="*/ 42 w 15"/>
                <a:gd name="T1" fmla="*/ 141 h 7"/>
                <a:gd name="T2" fmla="*/ 212 w 15"/>
                <a:gd name="T3" fmla="*/ 60 h 7"/>
                <a:gd name="T4" fmla="*/ 0 w 15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3" y="7"/>
                  </a:moveTo>
                  <a:cubicBezTo>
                    <a:pt x="6" y="7"/>
                    <a:pt x="15" y="7"/>
                    <a:pt x="14" y="3"/>
                  </a:cubicBezTo>
                  <a:cubicBezTo>
                    <a:pt x="13" y="0"/>
                    <a:pt x="2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7" name="Freeform 865">
              <a:extLst>
                <a:ext uri="{FF2B5EF4-FFF2-40B4-BE49-F238E27FC236}">
                  <a16:creationId xmlns:a16="http://schemas.microsoft.com/office/drawing/2014/main" id="{B7378FE2-A3BD-4F09-A327-997141DCF1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46" y="3957"/>
              <a:ext cx="25" cy="24"/>
            </a:xfrm>
            <a:custGeom>
              <a:avLst/>
              <a:gdLst>
                <a:gd name="T0" fmla="*/ 0 w 10"/>
                <a:gd name="T1" fmla="*/ 35 h 9"/>
                <a:gd name="T2" fmla="*/ 95 w 10"/>
                <a:gd name="T3" fmla="*/ 171 h 9"/>
                <a:gd name="T4" fmla="*/ 113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2"/>
                  </a:moveTo>
                  <a:cubicBezTo>
                    <a:pt x="4" y="2"/>
                    <a:pt x="4" y="7"/>
                    <a:pt x="6" y="9"/>
                  </a:cubicBezTo>
                  <a:cubicBezTo>
                    <a:pt x="10" y="9"/>
                    <a:pt x="9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8" name="Freeform 866">
              <a:extLst>
                <a:ext uri="{FF2B5EF4-FFF2-40B4-BE49-F238E27FC236}">
                  <a16:creationId xmlns:a16="http://schemas.microsoft.com/office/drawing/2014/main" id="{A2F5894D-97D4-4EF2-B91D-2EBD89F5629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24" y="3907"/>
              <a:ext cx="32" cy="26"/>
            </a:xfrm>
            <a:custGeom>
              <a:avLst/>
              <a:gdLst>
                <a:gd name="T0" fmla="*/ 133 w 13"/>
                <a:gd name="T1" fmla="*/ 177 h 10"/>
                <a:gd name="T2" fmla="*/ 182 w 13"/>
                <a:gd name="T3" fmla="*/ 55 h 10"/>
                <a:gd name="T4" fmla="*/ 0 w 13"/>
                <a:gd name="T5" fmla="*/ 10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9" y="10"/>
                  </a:moveTo>
                  <a:cubicBezTo>
                    <a:pt x="11" y="9"/>
                    <a:pt x="13" y="6"/>
                    <a:pt x="12" y="3"/>
                  </a:cubicBezTo>
                  <a:cubicBezTo>
                    <a:pt x="9" y="0"/>
                    <a:pt x="2" y="5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9" name="Freeform 867">
              <a:extLst>
                <a:ext uri="{FF2B5EF4-FFF2-40B4-BE49-F238E27FC236}">
                  <a16:creationId xmlns:a16="http://schemas.microsoft.com/office/drawing/2014/main" id="{DA7118FF-8F6B-4C27-BBF2-F99DCA3511C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06" y="3707"/>
              <a:ext cx="25" cy="21"/>
            </a:xfrm>
            <a:custGeom>
              <a:avLst/>
              <a:gdLst>
                <a:gd name="T0" fmla="*/ 83 w 10"/>
                <a:gd name="T1" fmla="*/ 144 h 8"/>
                <a:gd name="T2" fmla="*/ 145 w 10"/>
                <a:gd name="T3" fmla="*/ 0 h 8"/>
                <a:gd name="T4" fmla="*/ 0 w 10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5" y="8"/>
                  </a:moveTo>
                  <a:cubicBezTo>
                    <a:pt x="7" y="6"/>
                    <a:pt x="10" y="3"/>
                    <a:pt x="9" y="0"/>
                  </a:cubicBezTo>
                  <a:cubicBezTo>
                    <a:pt x="5" y="0"/>
                    <a:pt x="2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0" name="Freeform 868">
              <a:extLst>
                <a:ext uri="{FF2B5EF4-FFF2-40B4-BE49-F238E27FC236}">
                  <a16:creationId xmlns:a16="http://schemas.microsoft.com/office/drawing/2014/main" id="{0CBAB490-81F5-4CD6-BD58-6A08C916400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24" y="3680"/>
              <a:ext cx="60" cy="40"/>
            </a:xfrm>
            <a:custGeom>
              <a:avLst/>
              <a:gdLst>
                <a:gd name="T0" fmla="*/ 238 w 24"/>
                <a:gd name="T1" fmla="*/ 285 h 15"/>
                <a:gd name="T2" fmla="*/ 300 w 24"/>
                <a:gd name="T3" fmla="*/ 115 h 15"/>
                <a:gd name="T4" fmla="*/ 125 w 24"/>
                <a:gd name="T5" fmla="*/ 205 h 15"/>
                <a:gd name="T6" fmla="*/ 208 w 24"/>
                <a:gd name="T7" fmla="*/ 0 h 15"/>
                <a:gd name="T8" fmla="*/ 0 w 24"/>
                <a:gd name="T9" fmla="*/ 1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15" y="15"/>
                  </a:moveTo>
                  <a:cubicBezTo>
                    <a:pt x="18" y="12"/>
                    <a:pt x="24" y="9"/>
                    <a:pt x="19" y="6"/>
                  </a:cubicBezTo>
                  <a:cubicBezTo>
                    <a:pt x="15" y="7"/>
                    <a:pt x="12" y="9"/>
                    <a:pt x="8" y="11"/>
                  </a:cubicBezTo>
                  <a:cubicBezTo>
                    <a:pt x="11" y="9"/>
                    <a:pt x="15" y="4"/>
                    <a:pt x="13" y="0"/>
                  </a:cubicBezTo>
                  <a:cubicBezTo>
                    <a:pt x="8" y="1"/>
                    <a:pt x="3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1" name="Freeform 869">
              <a:extLst>
                <a:ext uri="{FF2B5EF4-FFF2-40B4-BE49-F238E27FC236}">
                  <a16:creationId xmlns:a16="http://schemas.microsoft.com/office/drawing/2014/main" id="{04213BC6-B30C-4E14-BC4E-E59C2E60E3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34" y="3637"/>
              <a:ext cx="17" cy="22"/>
            </a:xfrm>
            <a:custGeom>
              <a:avLst/>
              <a:gdLst>
                <a:gd name="T0" fmla="*/ 0 w 7"/>
                <a:gd name="T1" fmla="*/ 168 h 8"/>
                <a:gd name="T2" fmla="*/ 10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2" y="5"/>
                    <a:pt x="3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2" name="Freeform 870">
              <a:extLst>
                <a:ext uri="{FF2B5EF4-FFF2-40B4-BE49-F238E27FC236}">
                  <a16:creationId xmlns:a16="http://schemas.microsoft.com/office/drawing/2014/main" id="{36E2B56B-FFF6-4A40-B45F-35E362B99FC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94" y="3304"/>
              <a:ext cx="2" cy="19"/>
            </a:xfrm>
            <a:custGeom>
              <a:avLst/>
              <a:gdLst>
                <a:gd name="T0" fmla="*/ 8 w 1"/>
                <a:gd name="T1" fmla="*/ 0 h 7"/>
                <a:gd name="T2" fmla="*/ 0 w 1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2"/>
                    <a:pt x="1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3" name="Freeform 871">
              <a:extLst>
                <a:ext uri="{FF2B5EF4-FFF2-40B4-BE49-F238E27FC236}">
                  <a16:creationId xmlns:a16="http://schemas.microsoft.com/office/drawing/2014/main" id="{97E2C636-B891-4D85-96E6-08329886E6E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54" y="3416"/>
              <a:ext cx="30" cy="24"/>
            </a:xfrm>
            <a:custGeom>
              <a:avLst/>
              <a:gdLst>
                <a:gd name="T0" fmla="*/ 63 w 12"/>
                <a:gd name="T1" fmla="*/ 171 h 9"/>
                <a:gd name="T2" fmla="*/ 175 w 12"/>
                <a:gd name="T3" fmla="*/ 115 h 9"/>
                <a:gd name="T4" fmla="*/ 0 w 12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9"/>
                  </a:moveTo>
                  <a:cubicBezTo>
                    <a:pt x="6" y="8"/>
                    <a:pt x="11" y="8"/>
                    <a:pt x="11" y="6"/>
                  </a:cubicBezTo>
                  <a:cubicBezTo>
                    <a:pt x="12" y="0"/>
                    <a:pt x="2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4" name="Freeform 872">
              <a:extLst>
                <a:ext uri="{FF2B5EF4-FFF2-40B4-BE49-F238E27FC236}">
                  <a16:creationId xmlns:a16="http://schemas.microsoft.com/office/drawing/2014/main" id="{BF3C0F74-CE0E-45C0-8D06-7C79F8A1E61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26" y="3411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1" y="1"/>
                    <a:pt x="3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5" name="Freeform 873">
              <a:extLst>
                <a:ext uri="{FF2B5EF4-FFF2-40B4-BE49-F238E27FC236}">
                  <a16:creationId xmlns:a16="http://schemas.microsoft.com/office/drawing/2014/main" id="{B777CB22-5087-452B-8BB3-E1E8BB9788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04" y="3371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1"/>
                    <a:pt x="5" y="2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6" name="Freeform 874">
              <a:extLst>
                <a:ext uri="{FF2B5EF4-FFF2-40B4-BE49-F238E27FC236}">
                  <a16:creationId xmlns:a16="http://schemas.microsoft.com/office/drawing/2014/main" id="{73457877-C5BD-4E3E-A867-7D605F5C749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19" y="3387"/>
              <a:ext cx="1" cy="21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0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7" name="Freeform 875">
              <a:extLst>
                <a:ext uri="{FF2B5EF4-FFF2-40B4-BE49-F238E27FC236}">
                  <a16:creationId xmlns:a16="http://schemas.microsoft.com/office/drawing/2014/main" id="{2E7E1A76-E8C8-48C3-91F6-004DEE58707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71" y="3301"/>
              <a:ext cx="45" cy="46"/>
            </a:xfrm>
            <a:custGeom>
              <a:avLst/>
              <a:gdLst>
                <a:gd name="T0" fmla="*/ 250 w 18"/>
                <a:gd name="T1" fmla="*/ 116 h 17"/>
                <a:gd name="T2" fmla="*/ 175 w 18"/>
                <a:gd name="T3" fmla="*/ 176 h 17"/>
                <a:gd name="T4" fmla="*/ 270 w 18"/>
                <a:gd name="T5" fmla="*/ 257 h 17"/>
                <a:gd name="T6" fmla="*/ 113 w 18"/>
                <a:gd name="T7" fmla="*/ 30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7">
                  <a:moveTo>
                    <a:pt x="16" y="6"/>
                  </a:moveTo>
                  <a:cubicBezTo>
                    <a:pt x="11" y="0"/>
                    <a:pt x="0" y="5"/>
                    <a:pt x="11" y="9"/>
                  </a:cubicBezTo>
                  <a:cubicBezTo>
                    <a:pt x="14" y="10"/>
                    <a:pt x="18" y="9"/>
                    <a:pt x="17" y="13"/>
                  </a:cubicBezTo>
                  <a:cubicBezTo>
                    <a:pt x="16" y="17"/>
                    <a:pt x="10" y="16"/>
                    <a:pt x="7" y="15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8" name="Freeform 876">
              <a:extLst>
                <a:ext uri="{FF2B5EF4-FFF2-40B4-BE49-F238E27FC236}">
                  <a16:creationId xmlns:a16="http://schemas.microsoft.com/office/drawing/2014/main" id="{A8DF30DE-F4E1-4471-8110-BEC1920586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11" y="3392"/>
              <a:ext cx="20" cy="8"/>
            </a:xfrm>
            <a:custGeom>
              <a:avLst/>
              <a:gdLst>
                <a:gd name="T0" fmla="*/ 125 w 8"/>
                <a:gd name="T1" fmla="*/ 0 h 3"/>
                <a:gd name="T2" fmla="*/ 0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5" y="0"/>
                    <a:pt x="3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9" name="Freeform 877">
              <a:extLst>
                <a:ext uri="{FF2B5EF4-FFF2-40B4-BE49-F238E27FC236}">
                  <a16:creationId xmlns:a16="http://schemas.microsoft.com/office/drawing/2014/main" id="{73D1D88E-3308-4808-B4A2-80C34D0D658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24" y="3269"/>
              <a:ext cx="25" cy="19"/>
            </a:xfrm>
            <a:custGeom>
              <a:avLst/>
              <a:gdLst>
                <a:gd name="T0" fmla="*/ 125 w 10"/>
                <a:gd name="T1" fmla="*/ 0 h 7"/>
                <a:gd name="T2" fmla="*/ 113 w 10"/>
                <a:gd name="T3" fmla="*/ 141 h 7"/>
                <a:gd name="T4" fmla="*/ 0 w 10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8" y="0"/>
                  </a:moveTo>
                  <a:cubicBezTo>
                    <a:pt x="9" y="1"/>
                    <a:pt x="10" y="7"/>
                    <a:pt x="7" y="7"/>
                  </a:cubicBezTo>
                  <a:cubicBezTo>
                    <a:pt x="5" y="7"/>
                    <a:pt x="1" y="2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0" name="Freeform 878">
              <a:extLst>
                <a:ext uri="{FF2B5EF4-FFF2-40B4-BE49-F238E27FC236}">
                  <a16:creationId xmlns:a16="http://schemas.microsoft.com/office/drawing/2014/main" id="{BF221B7A-9E3C-48F0-94A4-7DB76641316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4" y="3323"/>
              <a:ext cx="2" cy="5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1" name="Freeform 879">
              <a:extLst>
                <a:ext uri="{FF2B5EF4-FFF2-40B4-BE49-F238E27FC236}">
                  <a16:creationId xmlns:a16="http://schemas.microsoft.com/office/drawing/2014/main" id="{9EB6842A-1C0B-404C-8D64-59B1B2DC1C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34" y="3355"/>
              <a:ext cx="22" cy="18"/>
            </a:xfrm>
            <a:custGeom>
              <a:avLst/>
              <a:gdLst>
                <a:gd name="T0" fmla="*/ 120 w 9"/>
                <a:gd name="T1" fmla="*/ 0 h 7"/>
                <a:gd name="T2" fmla="*/ 103 w 9"/>
                <a:gd name="T3" fmla="*/ 100 h 7"/>
                <a:gd name="T4" fmla="*/ 0 w 9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8" y="0"/>
                  </a:moveTo>
                  <a:cubicBezTo>
                    <a:pt x="8" y="2"/>
                    <a:pt x="9" y="6"/>
                    <a:pt x="7" y="6"/>
                  </a:cubicBezTo>
                  <a:cubicBezTo>
                    <a:pt x="5" y="7"/>
                    <a:pt x="1" y="2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2" name="Freeform 880">
              <a:extLst>
                <a:ext uri="{FF2B5EF4-FFF2-40B4-BE49-F238E27FC236}">
                  <a16:creationId xmlns:a16="http://schemas.microsoft.com/office/drawing/2014/main" id="{6CBF1381-403F-4B23-81FB-5D3FDD73DF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69" y="3413"/>
              <a:ext cx="20" cy="22"/>
            </a:xfrm>
            <a:custGeom>
              <a:avLst/>
              <a:gdLst>
                <a:gd name="T0" fmla="*/ 20 w 8"/>
                <a:gd name="T1" fmla="*/ 168 h 8"/>
                <a:gd name="T2" fmla="*/ 33 w 8"/>
                <a:gd name="T3" fmla="*/ 47 h 8"/>
                <a:gd name="T4" fmla="*/ 125 w 8"/>
                <a:gd name="T5" fmla="*/ 12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1" y="8"/>
                  </a:moveTo>
                  <a:cubicBezTo>
                    <a:pt x="1" y="6"/>
                    <a:pt x="0" y="3"/>
                    <a:pt x="2" y="2"/>
                  </a:cubicBezTo>
                  <a:cubicBezTo>
                    <a:pt x="5" y="0"/>
                    <a:pt x="7" y="4"/>
                    <a:pt x="8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3" name="Freeform 881">
              <a:extLst>
                <a:ext uri="{FF2B5EF4-FFF2-40B4-BE49-F238E27FC236}">
                  <a16:creationId xmlns:a16="http://schemas.microsoft.com/office/drawing/2014/main" id="{E87F8DA3-0D8B-4E78-B675-2C229C6C7F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89" y="3464"/>
              <a:ext cx="57" cy="29"/>
            </a:xfrm>
            <a:custGeom>
              <a:avLst/>
              <a:gdLst>
                <a:gd name="T0" fmla="*/ 0 w 23"/>
                <a:gd name="T1" fmla="*/ 55 h 11"/>
                <a:gd name="T2" fmla="*/ 124 w 23"/>
                <a:gd name="T3" fmla="*/ 55 h 11"/>
                <a:gd name="T4" fmla="*/ 278 w 23"/>
                <a:gd name="T5" fmla="*/ 145 h 11"/>
                <a:gd name="T6" fmla="*/ 307 w 23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">
                  <a:moveTo>
                    <a:pt x="0" y="3"/>
                  </a:moveTo>
                  <a:cubicBezTo>
                    <a:pt x="2" y="11"/>
                    <a:pt x="7" y="10"/>
                    <a:pt x="8" y="3"/>
                  </a:cubicBezTo>
                  <a:cubicBezTo>
                    <a:pt x="11" y="5"/>
                    <a:pt x="13" y="10"/>
                    <a:pt x="18" y="8"/>
                  </a:cubicBezTo>
                  <a:cubicBezTo>
                    <a:pt x="20" y="7"/>
                    <a:pt x="23" y="1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4" name="Freeform 882">
              <a:extLst>
                <a:ext uri="{FF2B5EF4-FFF2-40B4-BE49-F238E27FC236}">
                  <a16:creationId xmlns:a16="http://schemas.microsoft.com/office/drawing/2014/main" id="{3EA9FD9A-FD6D-4015-8244-75791B616B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64" y="3539"/>
              <a:ext cx="2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8 w 1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5" name="Freeform 883">
              <a:extLst>
                <a:ext uri="{FF2B5EF4-FFF2-40B4-BE49-F238E27FC236}">
                  <a16:creationId xmlns:a16="http://schemas.microsoft.com/office/drawing/2014/main" id="{0CD89252-E9D5-4181-8236-B66E3024B0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24" y="3544"/>
              <a:ext cx="2" cy="13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6" name="Freeform 884">
              <a:extLst>
                <a:ext uri="{FF2B5EF4-FFF2-40B4-BE49-F238E27FC236}">
                  <a16:creationId xmlns:a16="http://schemas.microsoft.com/office/drawing/2014/main" id="{5F72C65D-3D90-4460-BA38-7FD22F30F05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24" y="3528"/>
              <a:ext cx="2" cy="11"/>
            </a:xfrm>
            <a:custGeom>
              <a:avLst/>
              <a:gdLst>
                <a:gd name="T0" fmla="*/ 8 w 1"/>
                <a:gd name="T1" fmla="*/ 0 h 4"/>
                <a:gd name="T2" fmla="*/ 8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7" name="Freeform 885">
              <a:extLst>
                <a:ext uri="{FF2B5EF4-FFF2-40B4-BE49-F238E27FC236}">
                  <a16:creationId xmlns:a16="http://schemas.microsoft.com/office/drawing/2014/main" id="{10A633CB-23D4-444D-A254-3350225C2D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29" y="3568"/>
              <a:ext cx="22" cy="27"/>
            </a:xfrm>
            <a:custGeom>
              <a:avLst/>
              <a:gdLst>
                <a:gd name="T0" fmla="*/ 12 w 9"/>
                <a:gd name="T1" fmla="*/ 197 h 10"/>
                <a:gd name="T2" fmla="*/ 42 w 9"/>
                <a:gd name="T3" fmla="*/ 0 h 10"/>
                <a:gd name="T4" fmla="*/ 132 w 9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1" y="10"/>
                  </a:moveTo>
                  <a:cubicBezTo>
                    <a:pt x="2" y="8"/>
                    <a:pt x="0" y="1"/>
                    <a:pt x="3" y="0"/>
                  </a:cubicBezTo>
                  <a:cubicBezTo>
                    <a:pt x="7" y="0"/>
                    <a:pt x="8" y="6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8" name="Freeform 886">
              <a:extLst>
                <a:ext uri="{FF2B5EF4-FFF2-40B4-BE49-F238E27FC236}">
                  <a16:creationId xmlns:a16="http://schemas.microsoft.com/office/drawing/2014/main" id="{FE5CF412-1BB5-467F-89DA-C9808C4051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34" y="3571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1" y="3"/>
                    <a:pt x="2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9" name="Freeform 887">
              <a:extLst>
                <a:ext uri="{FF2B5EF4-FFF2-40B4-BE49-F238E27FC236}">
                  <a16:creationId xmlns:a16="http://schemas.microsoft.com/office/drawing/2014/main" id="{05F4FBBF-1795-4D58-BBA5-51587E4D0DD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06" y="3624"/>
              <a:ext cx="3" cy="11"/>
            </a:xfrm>
            <a:custGeom>
              <a:avLst/>
              <a:gdLst>
                <a:gd name="T0" fmla="*/ 27 w 1"/>
                <a:gd name="T1" fmla="*/ 0 h 4"/>
                <a:gd name="T2" fmla="*/ 27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1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0" name="Freeform 888">
              <a:extLst>
                <a:ext uri="{FF2B5EF4-FFF2-40B4-BE49-F238E27FC236}">
                  <a16:creationId xmlns:a16="http://schemas.microsoft.com/office/drawing/2014/main" id="{51B2BB10-719D-4645-B930-B60FECDD56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1" y="3669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1" name="Freeform 889">
              <a:extLst>
                <a:ext uri="{FF2B5EF4-FFF2-40B4-BE49-F238E27FC236}">
                  <a16:creationId xmlns:a16="http://schemas.microsoft.com/office/drawing/2014/main" id="{0C7BFA68-22EE-4A8E-88B2-6E9C4CF21EC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76" y="3125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2" name="Freeform 890">
              <a:extLst>
                <a:ext uri="{FF2B5EF4-FFF2-40B4-BE49-F238E27FC236}">
                  <a16:creationId xmlns:a16="http://schemas.microsoft.com/office/drawing/2014/main" id="{3C2DCC61-9AA9-4A33-8CF9-5F2B3C81B55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26" y="3051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3" name="Freeform 891">
              <a:extLst>
                <a:ext uri="{FF2B5EF4-FFF2-40B4-BE49-F238E27FC236}">
                  <a16:creationId xmlns:a16="http://schemas.microsoft.com/office/drawing/2014/main" id="{65C46ADC-C185-4DA0-A957-7E9D22F4F2B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11" y="3053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4" name="Freeform 892">
              <a:extLst>
                <a:ext uri="{FF2B5EF4-FFF2-40B4-BE49-F238E27FC236}">
                  <a16:creationId xmlns:a16="http://schemas.microsoft.com/office/drawing/2014/main" id="{EC4AE291-CD1E-47C3-AC92-14FC9711969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19" y="3077"/>
              <a:ext cx="20" cy="16"/>
            </a:xfrm>
            <a:custGeom>
              <a:avLst/>
              <a:gdLst>
                <a:gd name="T0" fmla="*/ 95 w 8"/>
                <a:gd name="T1" fmla="*/ 0 h 6"/>
                <a:gd name="T2" fmla="*/ 95 w 8"/>
                <a:gd name="T3" fmla="*/ 93 h 6"/>
                <a:gd name="T4" fmla="*/ 20 w 8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cubicBezTo>
                    <a:pt x="6" y="2"/>
                    <a:pt x="8" y="3"/>
                    <a:pt x="6" y="5"/>
                  </a:cubicBezTo>
                  <a:cubicBezTo>
                    <a:pt x="4" y="6"/>
                    <a:pt x="0" y="4"/>
                    <a:pt x="1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5" name="Freeform 893">
              <a:extLst>
                <a:ext uri="{FF2B5EF4-FFF2-40B4-BE49-F238E27FC236}">
                  <a16:creationId xmlns:a16="http://schemas.microsoft.com/office/drawing/2014/main" id="{4A5D5997-92FB-4567-9D4B-51DDFD8857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39" y="3203"/>
              <a:ext cx="7" cy="13"/>
            </a:xfrm>
            <a:custGeom>
              <a:avLst/>
              <a:gdLst>
                <a:gd name="T0" fmla="*/ 12 w 3"/>
                <a:gd name="T1" fmla="*/ 0 h 5"/>
                <a:gd name="T2" fmla="*/ 37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1" y="3"/>
                    <a:pt x="3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6" name="Freeform 894">
              <a:extLst>
                <a:ext uri="{FF2B5EF4-FFF2-40B4-BE49-F238E27FC236}">
                  <a16:creationId xmlns:a16="http://schemas.microsoft.com/office/drawing/2014/main" id="{D8F41540-04F5-4622-9ED7-C332E2B3AB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46" y="3168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7" name="Freeform 895">
              <a:extLst>
                <a:ext uri="{FF2B5EF4-FFF2-40B4-BE49-F238E27FC236}">
                  <a16:creationId xmlns:a16="http://schemas.microsoft.com/office/drawing/2014/main" id="{D2BC4C69-4BE2-4829-8EA9-4BF4ABF0FA2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96" y="3229"/>
              <a:ext cx="23" cy="16"/>
            </a:xfrm>
            <a:custGeom>
              <a:avLst/>
              <a:gdLst>
                <a:gd name="T0" fmla="*/ 151 w 9"/>
                <a:gd name="T1" fmla="*/ 0 h 6"/>
                <a:gd name="T2" fmla="*/ 130 w 9"/>
                <a:gd name="T3" fmla="*/ 115 h 6"/>
                <a:gd name="T4" fmla="*/ 66 w 9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0"/>
                  </a:moveTo>
                  <a:cubicBezTo>
                    <a:pt x="9" y="2"/>
                    <a:pt x="9" y="4"/>
                    <a:pt x="8" y="6"/>
                  </a:cubicBezTo>
                  <a:cubicBezTo>
                    <a:pt x="6" y="6"/>
                    <a:pt x="0" y="3"/>
                    <a:pt x="4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8" name="Freeform 896">
              <a:extLst>
                <a:ext uri="{FF2B5EF4-FFF2-40B4-BE49-F238E27FC236}">
                  <a16:creationId xmlns:a16="http://schemas.microsoft.com/office/drawing/2014/main" id="{369E6409-9A05-4B48-9BB2-6F78C90C9A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04" y="3301"/>
              <a:ext cx="5" cy="16"/>
            </a:xfrm>
            <a:custGeom>
              <a:avLst/>
              <a:gdLst>
                <a:gd name="T0" fmla="*/ 33 w 2"/>
                <a:gd name="T1" fmla="*/ 35 h 6"/>
                <a:gd name="T2" fmla="*/ 33 w 2"/>
                <a:gd name="T3" fmla="*/ 0 h 6"/>
                <a:gd name="T4" fmla="*/ 20 w 2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6">
                  <a:moveTo>
                    <a:pt x="2" y="2"/>
                  </a:moveTo>
                  <a:cubicBezTo>
                    <a:pt x="2" y="2"/>
                    <a:pt x="1" y="1"/>
                    <a:pt x="2" y="0"/>
                  </a:cubicBezTo>
                  <a:cubicBezTo>
                    <a:pt x="1" y="2"/>
                    <a:pt x="0" y="4"/>
                    <a:pt x="1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9" name="Freeform 897">
              <a:extLst>
                <a:ext uri="{FF2B5EF4-FFF2-40B4-BE49-F238E27FC236}">
                  <a16:creationId xmlns:a16="http://schemas.microsoft.com/office/drawing/2014/main" id="{21D1028C-28CD-4FCF-B489-16EF3ECBB06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49" y="2971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0" name="Freeform 898">
              <a:extLst>
                <a:ext uri="{FF2B5EF4-FFF2-40B4-BE49-F238E27FC236}">
                  <a16:creationId xmlns:a16="http://schemas.microsoft.com/office/drawing/2014/main" id="{7896DD20-0EA5-481D-93A5-99E19CEC3D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9" y="2992"/>
              <a:ext cx="25" cy="32"/>
            </a:xfrm>
            <a:custGeom>
              <a:avLst/>
              <a:gdLst>
                <a:gd name="T0" fmla="*/ 95 w 10"/>
                <a:gd name="T1" fmla="*/ 192 h 12"/>
                <a:gd name="T2" fmla="*/ 0 w 10"/>
                <a:gd name="T3" fmla="*/ 93 h 12"/>
                <a:gd name="T4" fmla="*/ 158 w 10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6" y="10"/>
                  </a:moveTo>
                  <a:cubicBezTo>
                    <a:pt x="4" y="12"/>
                    <a:pt x="0" y="8"/>
                    <a:pt x="0" y="5"/>
                  </a:cubicBezTo>
                  <a:cubicBezTo>
                    <a:pt x="2" y="0"/>
                    <a:pt x="8" y="5"/>
                    <a:pt x="10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1" name="Freeform 899">
              <a:extLst>
                <a:ext uri="{FF2B5EF4-FFF2-40B4-BE49-F238E27FC236}">
                  <a16:creationId xmlns:a16="http://schemas.microsoft.com/office/drawing/2014/main" id="{1C9E4FB0-32B8-419C-892A-AF1CD3865B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04" y="2981"/>
              <a:ext cx="20" cy="16"/>
            </a:xfrm>
            <a:custGeom>
              <a:avLst/>
              <a:gdLst>
                <a:gd name="T0" fmla="*/ 0 w 8"/>
                <a:gd name="T1" fmla="*/ 56 h 6"/>
                <a:gd name="T2" fmla="*/ 50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3"/>
                  </a:moveTo>
                  <a:cubicBezTo>
                    <a:pt x="1" y="6"/>
                    <a:pt x="8" y="4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2" name="Freeform 900">
              <a:extLst>
                <a:ext uri="{FF2B5EF4-FFF2-40B4-BE49-F238E27FC236}">
                  <a16:creationId xmlns:a16="http://schemas.microsoft.com/office/drawing/2014/main" id="{E379F3B6-433F-49D3-9C4B-5DB8A067AE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54" y="2936"/>
              <a:ext cx="12" cy="3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3" y="1"/>
                    <a:pt x="5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3" name="Freeform 901">
              <a:extLst>
                <a:ext uri="{FF2B5EF4-FFF2-40B4-BE49-F238E27FC236}">
                  <a16:creationId xmlns:a16="http://schemas.microsoft.com/office/drawing/2014/main" id="{16CD90E1-20F6-4F7A-8796-0C07376B747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9" y="2901"/>
              <a:ext cx="27" cy="27"/>
            </a:xfrm>
            <a:custGeom>
              <a:avLst/>
              <a:gdLst>
                <a:gd name="T0" fmla="*/ 150 w 11"/>
                <a:gd name="T1" fmla="*/ 38 h 10"/>
                <a:gd name="T2" fmla="*/ 103 w 11"/>
                <a:gd name="T3" fmla="*/ 0 h 10"/>
                <a:gd name="T4" fmla="*/ 71 w 11"/>
                <a:gd name="T5" fmla="*/ 59 h 10"/>
                <a:gd name="T6" fmla="*/ 103 w 11"/>
                <a:gd name="T7" fmla="*/ 176 h 10"/>
                <a:gd name="T8" fmla="*/ 0 w 11"/>
                <a:gd name="T9" fmla="*/ 1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10" y="2"/>
                  </a:moveTo>
                  <a:cubicBezTo>
                    <a:pt x="11" y="1"/>
                    <a:pt x="8" y="0"/>
                    <a:pt x="7" y="0"/>
                  </a:cubicBezTo>
                  <a:cubicBezTo>
                    <a:pt x="4" y="1"/>
                    <a:pt x="4" y="1"/>
                    <a:pt x="5" y="3"/>
                  </a:cubicBezTo>
                  <a:cubicBezTo>
                    <a:pt x="6" y="5"/>
                    <a:pt x="9" y="7"/>
                    <a:pt x="7" y="9"/>
                  </a:cubicBezTo>
                  <a:cubicBezTo>
                    <a:pt x="6" y="10"/>
                    <a:pt x="1" y="9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4" name="Freeform 902">
              <a:extLst>
                <a:ext uri="{FF2B5EF4-FFF2-40B4-BE49-F238E27FC236}">
                  <a16:creationId xmlns:a16="http://schemas.microsoft.com/office/drawing/2014/main" id="{DB6C0936-7B28-4C6D-B75B-523574F2DB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9" y="2923"/>
              <a:ext cx="25" cy="26"/>
            </a:xfrm>
            <a:custGeom>
              <a:avLst/>
              <a:gdLst>
                <a:gd name="T0" fmla="*/ 20 w 10"/>
                <a:gd name="T1" fmla="*/ 143 h 10"/>
                <a:gd name="T2" fmla="*/ 158 w 10"/>
                <a:gd name="T3" fmla="*/ 122 h 10"/>
                <a:gd name="T4" fmla="*/ 0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" y="8"/>
                  </a:moveTo>
                  <a:cubicBezTo>
                    <a:pt x="4" y="9"/>
                    <a:pt x="9" y="10"/>
                    <a:pt x="10" y="7"/>
                  </a:cubicBezTo>
                  <a:cubicBezTo>
                    <a:pt x="10" y="3"/>
                    <a:pt x="2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5" name="Freeform 903">
              <a:extLst>
                <a:ext uri="{FF2B5EF4-FFF2-40B4-BE49-F238E27FC236}">
                  <a16:creationId xmlns:a16="http://schemas.microsoft.com/office/drawing/2014/main" id="{2E330EE0-669C-47F5-8A4C-50D09E2A994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49" y="2907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6" name="Freeform 904">
              <a:extLst>
                <a:ext uri="{FF2B5EF4-FFF2-40B4-BE49-F238E27FC236}">
                  <a16:creationId xmlns:a16="http://schemas.microsoft.com/office/drawing/2014/main" id="{961DE2E0-4926-4F16-A43C-918D89556F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16" y="2773"/>
              <a:ext cx="30" cy="27"/>
            </a:xfrm>
            <a:custGeom>
              <a:avLst/>
              <a:gdLst>
                <a:gd name="T0" fmla="*/ 188 w 12"/>
                <a:gd name="T1" fmla="*/ 59 h 10"/>
                <a:gd name="T2" fmla="*/ 145 w 12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2" y="3"/>
                  </a:moveTo>
                  <a:cubicBezTo>
                    <a:pt x="4" y="0"/>
                    <a:pt x="0" y="8"/>
                    <a:pt x="9" y="1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7" name="Freeform 905">
              <a:extLst>
                <a:ext uri="{FF2B5EF4-FFF2-40B4-BE49-F238E27FC236}">
                  <a16:creationId xmlns:a16="http://schemas.microsoft.com/office/drawing/2014/main" id="{B6E8881E-5045-483F-9761-2E26D963216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401" y="2848"/>
              <a:ext cx="28" cy="32"/>
            </a:xfrm>
            <a:custGeom>
              <a:avLst/>
              <a:gdLst>
                <a:gd name="T0" fmla="*/ 163 w 11"/>
                <a:gd name="T1" fmla="*/ 192 h 12"/>
                <a:gd name="T2" fmla="*/ 20 w 11"/>
                <a:gd name="T3" fmla="*/ 77 h 12"/>
                <a:gd name="T4" fmla="*/ 181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0" y="10"/>
                  </a:moveTo>
                  <a:cubicBezTo>
                    <a:pt x="7" y="12"/>
                    <a:pt x="0" y="8"/>
                    <a:pt x="1" y="4"/>
                  </a:cubicBezTo>
                  <a:cubicBezTo>
                    <a:pt x="1" y="0"/>
                    <a:pt x="9" y="2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8" name="Freeform 906">
              <a:extLst>
                <a:ext uri="{FF2B5EF4-FFF2-40B4-BE49-F238E27FC236}">
                  <a16:creationId xmlns:a16="http://schemas.microsoft.com/office/drawing/2014/main" id="{7BAF2B5C-19AD-4F3D-A60B-01770D3D9C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49" y="2805"/>
              <a:ext cx="42" cy="51"/>
            </a:xfrm>
            <a:custGeom>
              <a:avLst/>
              <a:gdLst>
                <a:gd name="T0" fmla="*/ 12 w 17"/>
                <a:gd name="T1" fmla="*/ 346 h 19"/>
                <a:gd name="T2" fmla="*/ 121 w 17"/>
                <a:gd name="T3" fmla="*/ 309 h 19"/>
                <a:gd name="T4" fmla="*/ 0 w 17"/>
                <a:gd name="T5" fmla="*/ 217 h 19"/>
                <a:gd name="T6" fmla="*/ 166 w 17"/>
                <a:gd name="T7" fmla="*/ 115 h 19"/>
                <a:gd name="T8" fmla="*/ 30 w 1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9">
                  <a:moveTo>
                    <a:pt x="1" y="18"/>
                  </a:moveTo>
                  <a:cubicBezTo>
                    <a:pt x="4" y="19"/>
                    <a:pt x="7" y="18"/>
                    <a:pt x="8" y="16"/>
                  </a:cubicBezTo>
                  <a:cubicBezTo>
                    <a:pt x="10" y="10"/>
                    <a:pt x="4" y="12"/>
                    <a:pt x="0" y="11"/>
                  </a:cubicBezTo>
                  <a:cubicBezTo>
                    <a:pt x="1" y="7"/>
                    <a:pt x="8" y="8"/>
                    <a:pt x="11" y="6"/>
                  </a:cubicBezTo>
                  <a:cubicBezTo>
                    <a:pt x="17" y="1"/>
                    <a:pt x="6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9" name="Freeform 907">
              <a:extLst>
                <a:ext uri="{FF2B5EF4-FFF2-40B4-BE49-F238E27FC236}">
                  <a16:creationId xmlns:a16="http://schemas.microsoft.com/office/drawing/2014/main" id="{8FD214A7-54B8-47DA-8E57-9A5C903743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21" y="2779"/>
              <a:ext cx="18" cy="2"/>
            </a:xfrm>
            <a:custGeom>
              <a:avLst/>
              <a:gdLst>
                <a:gd name="T0" fmla="*/ 0 w 7"/>
                <a:gd name="T1" fmla="*/ 0 h 1"/>
                <a:gd name="T2" fmla="*/ 118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3" y="0"/>
                    <a:pt x="5" y="1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0" name="Freeform 908">
              <a:extLst>
                <a:ext uri="{FF2B5EF4-FFF2-40B4-BE49-F238E27FC236}">
                  <a16:creationId xmlns:a16="http://schemas.microsoft.com/office/drawing/2014/main" id="{6F8CB86E-E5A7-4073-88DF-5146B98A6E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54" y="2792"/>
              <a:ext cx="27" cy="24"/>
            </a:xfrm>
            <a:custGeom>
              <a:avLst/>
              <a:gdLst>
                <a:gd name="T0" fmla="*/ 61 w 11"/>
                <a:gd name="T1" fmla="*/ 0 h 9"/>
                <a:gd name="T2" fmla="*/ 150 w 11"/>
                <a:gd name="T3" fmla="*/ 115 h 9"/>
                <a:gd name="T4" fmla="*/ 0 w 11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6" y="1"/>
                    <a:pt x="11" y="3"/>
                    <a:pt x="10" y="6"/>
                  </a:cubicBezTo>
                  <a:cubicBezTo>
                    <a:pt x="10" y="9"/>
                    <a:pt x="1" y="8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1" name="Freeform 909">
              <a:extLst>
                <a:ext uri="{FF2B5EF4-FFF2-40B4-BE49-F238E27FC236}">
                  <a16:creationId xmlns:a16="http://schemas.microsoft.com/office/drawing/2014/main" id="{05020BBE-A092-46DA-85D6-AE50AE54EC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4" y="2893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2" name="Freeform 910">
              <a:extLst>
                <a:ext uri="{FF2B5EF4-FFF2-40B4-BE49-F238E27FC236}">
                  <a16:creationId xmlns:a16="http://schemas.microsoft.com/office/drawing/2014/main" id="{57908981-3ECB-449B-ACF4-E5E2A176DC9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4" y="3704"/>
              <a:ext cx="40" cy="24"/>
            </a:xfrm>
            <a:custGeom>
              <a:avLst/>
              <a:gdLst>
                <a:gd name="T0" fmla="*/ 0 w 16"/>
                <a:gd name="T1" fmla="*/ 136 h 9"/>
                <a:gd name="T2" fmla="*/ 33 w 16"/>
                <a:gd name="T3" fmla="*/ 0 h 9"/>
                <a:gd name="T4" fmla="*/ 113 w 16"/>
                <a:gd name="T5" fmla="*/ 115 h 9"/>
                <a:gd name="T6" fmla="*/ 220 w 16"/>
                <a:gd name="T7" fmla="*/ 5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0" y="7"/>
                  </a:moveTo>
                  <a:cubicBezTo>
                    <a:pt x="0" y="5"/>
                    <a:pt x="0" y="1"/>
                    <a:pt x="2" y="0"/>
                  </a:cubicBezTo>
                  <a:cubicBezTo>
                    <a:pt x="6" y="0"/>
                    <a:pt x="6" y="5"/>
                    <a:pt x="7" y="6"/>
                  </a:cubicBezTo>
                  <a:cubicBezTo>
                    <a:pt x="10" y="9"/>
                    <a:pt x="16" y="7"/>
                    <a:pt x="14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3" name="Freeform 911">
              <a:extLst>
                <a:ext uri="{FF2B5EF4-FFF2-40B4-BE49-F238E27FC236}">
                  <a16:creationId xmlns:a16="http://schemas.microsoft.com/office/drawing/2014/main" id="{7147FCB9-F2F1-4506-A85C-51D34E66F6E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31" y="4088"/>
              <a:ext cx="18" cy="27"/>
            </a:xfrm>
            <a:custGeom>
              <a:avLst/>
              <a:gdLst>
                <a:gd name="T0" fmla="*/ 21 w 7"/>
                <a:gd name="T1" fmla="*/ 38 h 10"/>
                <a:gd name="T2" fmla="*/ 67 w 7"/>
                <a:gd name="T3" fmla="*/ 197 h 10"/>
                <a:gd name="T4" fmla="*/ 67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2"/>
                  </a:moveTo>
                  <a:cubicBezTo>
                    <a:pt x="0" y="4"/>
                    <a:pt x="2" y="9"/>
                    <a:pt x="4" y="10"/>
                  </a:cubicBezTo>
                  <a:cubicBezTo>
                    <a:pt x="7" y="7"/>
                    <a:pt x="5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4" name="Freeform 912">
              <a:extLst>
                <a:ext uri="{FF2B5EF4-FFF2-40B4-BE49-F238E27FC236}">
                  <a16:creationId xmlns:a16="http://schemas.microsoft.com/office/drawing/2014/main" id="{12450DDD-CB70-450A-8D63-D73DD220FB6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324" y="4181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3" y="2"/>
                    <a:pt x="6" y="2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5" name="Freeform 913">
              <a:extLst>
                <a:ext uri="{FF2B5EF4-FFF2-40B4-BE49-F238E27FC236}">
                  <a16:creationId xmlns:a16="http://schemas.microsoft.com/office/drawing/2014/main" id="{D0D38DEE-82C1-4551-A302-C6C4E62EA1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251" y="4040"/>
              <a:ext cx="35" cy="29"/>
            </a:xfrm>
            <a:custGeom>
              <a:avLst/>
              <a:gdLst>
                <a:gd name="T0" fmla="*/ 63 w 14"/>
                <a:gd name="T1" fmla="*/ 0 h 11"/>
                <a:gd name="T2" fmla="*/ 188 w 14"/>
                <a:gd name="T3" fmla="*/ 124 h 11"/>
                <a:gd name="T4" fmla="*/ 0 w 14"/>
                <a:gd name="T5" fmla="*/ 9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4" y="0"/>
                  </a:moveTo>
                  <a:cubicBezTo>
                    <a:pt x="6" y="1"/>
                    <a:pt x="14" y="4"/>
                    <a:pt x="12" y="7"/>
                  </a:cubicBezTo>
                  <a:cubicBezTo>
                    <a:pt x="11" y="11"/>
                    <a:pt x="2" y="7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6" name="Freeform 914">
              <a:extLst>
                <a:ext uri="{FF2B5EF4-FFF2-40B4-BE49-F238E27FC236}">
                  <a16:creationId xmlns:a16="http://schemas.microsoft.com/office/drawing/2014/main" id="{5E090505-226D-4DD5-9BC7-01789FAAF4C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94" y="4131"/>
              <a:ext cx="12" cy="10"/>
            </a:xfrm>
            <a:custGeom>
              <a:avLst/>
              <a:gdLst>
                <a:gd name="T0" fmla="*/ 0 w 5"/>
                <a:gd name="T1" fmla="*/ 0 h 4"/>
                <a:gd name="T2" fmla="*/ 70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7" name="Freeform 915">
              <a:extLst>
                <a:ext uri="{FF2B5EF4-FFF2-40B4-BE49-F238E27FC236}">
                  <a16:creationId xmlns:a16="http://schemas.microsoft.com/office/drawing/2014/main" id="{DBC848B8-F84C-46FD-95E3-EB8E01D9C4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31" y="3947"/>
              <a:ext cx="25" cy="18"/>
            </a:xfrm>
            <a:custGeom>
              <a:avLst/>
              <a:gdLst>
                <a:gd name="T0" fmla="*/ 95 w 10"/>
                <a:gd name="T1" fmla="*/ 85 h 7"/>
                <a:gd name="T2" fmla="*/ 63 w 10"/>
                <a:gd name="T3" fmla="*/ 21 h 7"/>
                <a:gd name="T4" fmla="*/ 63 w 10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5"/>
                  </a:moveTo>
                  <a:cubicBezTo>
                    <a:pt x="10" y="4"/>
                    <a:pt x="7" y="0"/>
                    <a:pt x="4" y="1"/>
                  </a:cubicBezTo>
                  <a:cubicBezTo>
                    <a:pt x="0" y="2"/>
                    <a:pt x="1" y="6"/>
                    <a:pt x="4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8" name="Freeform 916">
              <a:extLst>
                <a:ext uri="{FF2B5EF4-FFF2-40B4-BE49-F238E27FC236}">
                  <a16:creationId xmlns:a16="http://schemas.microsoft.com/office/drawing/2014/main" id="{C904493E-5AA1-40E8-9A81-5D3D3D785D7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66" y="3981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3" y="3"/>
                    <a:pt x="4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9" name="Freeform 917">
              <a:extLst>
                <a:ext uri="{FF2B5EF4-FFF2-40B4-BE49-F238E27FC236}">
                  <a16:creationId xmlns:a16="http://schemas.microsoft.com/office/drawing/2014/main" id="{CF6869CB-5BA7-465B-93FD-A5A58511FD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036" y="3877"/>
              <a:ext cx="15" cy="22"/>
            </a:xfrm>
            <a:custGeom>
              <a:avLst/>
              <a:gdLst>
                <a:gd name="T0" fmla="*/ 0 w 6"/>
                <a:gd name="T1" fmla="*/ 0 h 8"/>
                <a:gd name="T2" fmla="*/ 95 w 6"/>
                <a:gd name="T3" fmla="*/ 129 h 8"/>
                <a:gd name="T4" fmla="*/ 83 w 6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2" y="2"/>
                    <a:pt x="5" y="3"/>
                    <a:pt x="6" y="6"/>
                  </a:cubicBezTo>
                  <a:cubicBezTo>
                    <a:pt x="5" y="6"/>
                    <a:pt x="6" y="7"/>
                    <a:pt x="5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0" name="Freeform 918">
              <a:extLst>
                <a:ext uri="{FF2B5EF4-FFF2-40B4-BE49-F238E27FC236}">
                  <a16:creationId xmlns:a16="http://schemas.microsoft.com/office/drawing/2014/main" id="{F0226FBE-4D89-4CE3-BC68-C50A0185A4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6" y="3957"/>
              <a:ext cx="25" cy="22"/>
            </a:xfrm>
            <a:custGeom>
              <a:avLst/>
              <a:gdLst>
                <a:gd name="T0" fmla="*/ 0 w 10"/>
                <a:gd name="T1" fmla="*/ 107 h 8"/>
                <a:gd name="T2" fmla="*/ 113 w 10"/>
                <a:gd name="T3" fmla="*/ 143 h 8"/>
                <a:gd name="T4" fmla="*/ 83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5"/>
                  </a:moveTo>
                  <a:cubicBezTo>
                    <a:pt x="3" y="6"/>
                    <a:pt x="4" y="8"/>
                    <a:pt x="7" y="7"/>
                  </a:cubicBezTo>
                  <a:cubicBezTo>
                    <a:pt x="10" y="5"/>
                    <a:pt x="9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1" name="Freeform 919">
              <a:extLst>
                <a:ext uri="{FF2B5EF4-FFF2-40B4-BE49-F238E27FC236}">
                  <a16:creationId xmlns:a16="http://schemas.microsoft.com/office/drawing/2014/main" id="{4FE3F431-22DA-4FFA-AD21-74FE58903BD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1" y="3811"/>
              <a:ext cx="25" cy="29"/>
            </a:xfrm>
            <a:custGeom>
              <a:avLst/>
              <a:gdLst>
                <a:gd name="T0" fmla="*/ 0 w 10"/>
                <a:gd name="T1" fmla="*/ 34 h 11"/>
                <a:gd name="T2" fmla="*/ 63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2"/>
                  </a:moveTo>
                  <a:cubicBezTo>
                    <a:pt x="2" y="11"/>
                    <a:pt x="10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2" name="Freeform 920">
              <a:extLst>
                <a:ext uri="{FF2B5EF4-FFF2-40B4-BE49-F238E27FC236}">
                  <a16:creationId xmlns:a16="http://schemas.microsoft.com/office/drawing/2014/main" id="{B609D304-32E9-4D12-8E1A-9409D0F037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26" y="3771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3" name="Freeform 921">
              <a:extLst>
                <a:ext uri="{FF2B5EF4-FFF2-40B4-BE49-F238E27FC236}">
                  <a16:creationId xmlns:a16="http://schemas.microsoft.com/office/drawing/2014/main" id="{F2A68E5D-D4CD-4183-BF32-085ED23544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86" y="3731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3" y="2"/>
                    <a:pt x="3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4" name="Freeform 922">
              <a:extLst>
                <a:ext uri="{FF2B5EF4-FFF2-40B4-BE49-F238E27FC236}">
                  <a16:creationId xmlns:a16="http://schemas.microsoft.com/office/drawing/2014/main" id="{3A28426F-D0D6-4986-B892-A6364374AA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74" y="3683"/>
              <a:ext cx="17" cy="26"/>
            </a:xfrm>
            <a:custGeom>
              <a:avLst/>
              <a:gdLst>
                <a:gd name="T0" fmla="*/ 70 w 7"/>
                <a:gd name="T1" fmla="*/ 177 h 10"/>
                <a:gd name="T2" fmla="*/ 29 w 7"/>
                <a:gd name="T3" fmla="*/ 55 h 10"/>
                <a:gd name="T4" fmla="*/ 100 w 7"/>
                <a:gd name="T5" fmla="*/ 14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5" y="10"/>
                  </a:moveTo>
                  <a:cubicBezTo>
                    <a:pt x="4" y="9"/>
                    <a:pt x="0" y="5"/>
                    <a:pt x="2" y="3"/>
                  </a:cubicBezTo>
                  <a:cubicBezTo>
                    <a:pt x="5" y="0"/>
                    <a:pt x="7" y="7"/>
                    <a:pt x="7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5" name="Freeform 923">
              <a:extLst>
                <a:ext uri="{FF2B5EF4-FFF2-40B4-BE49-F238E27FC236}">
                  <a16:creationId xmlns:a16="http://schemas.microsoft.com/office/drawing/2014/main" id="{665F54C7-AD39-42F3-B705-C2997108F5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11" y="3651"/>
              <a:ext cx="20" cy="24"/>
            </a:xfrm>
            <a:custGeom>
              <a:avLst/>
              <a:gdLst>
                <a:gd name="T0" fmla="*/ 95 w 8"/>
                <a:gd name="T1" fmla="*/ 21 h 9"/>
                <a:gd name="T2" fmla="*/ 95 w 8"/>
                <a:gd name="T3" fmla="*/ 136 h 9"/>
                <a:gd name="T4" fmla="*/ 0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6" y="1"/>
                  </a:moveTo>
                  <a:cubicBezTo>
                    <a:pt x="6" y="2"/>
                    <a:pt x="8" y="6"/>
                    <a:pt x="6" y="7"/>
                  </a:cubicBezTo>
                  <a:cubicBezTo>
                    <a:pt x="2" y="9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6" name="Freeform 924">
              <a:extLst>
                <a:ext uri="{FF2B5EF4-FFF2-40B4-BE49-F238E27FC236}">
                  <a16:creationId xmlns:a16="http://schemas.microsoft.com/office/drawing/2014/main" id="{D74308A5-8C33-4CF3-8F48-C38204CEFA8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821" y="3688"/>
              <a:ext cx="3" cy="19"/>
            </a:xfrm>
            <a:custGeom>
              <a:avLst/>
              <a:gdLst>
                <a:gd name="T0" fmla="*/ 27 w 1"/>
                <a:gd name="T1" fmla="*/ 0 h 7"/>
                <a:gd name="T2" fmla="*/ 27 w 1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7" name="Freeform 925">
              <a:extLst>
                <a:ext uri="{FF2B5EF4-FFF2-40B4-BE49-F238E27FC236}">
                  <a16:creationId xmlns:a16="http://schemas.microsoft.com/office/drawing/2014/main" id="{9A26861B-91B7-4F39-820A-A7F9A8439E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1" y="3579"/>
              <a:ext cx="25" cy="24"/>
            </a:xfrm>
            <a:custGeom>
              <a:avLst/>
              <a:gdLst>
                <a:gd name="T0" fmla="*/ 0 w 10"/>
                <a:gd name="T1" fmla="*/ 35 h 9"/>
                <a:gd name="T2" fmla="*/ 95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2"/>
                  </a:moveTo>
                  <a:cubicBezTo>
                    <a:pt x="2" y="9"/>
                    <a:pt x="10" y="6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8" name="Freeform 926">
              <a:extLst>
                <a:ext uri="{FF2B5EF4-FFF2-40B4-BE49-F238E27FC236}">
                  <a16:creationId xmlns:a16="http://schemas.microsoft.com/office/drawing/2014/main" id="{52CD40E0-74BF-45B8-AC2A-DBA6D0EA0F0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49" y="3536"/>
              <a:ext cx="30" cy="40"/>
            </a:xfrm>
            <a:custGeom>
              <a:avLst/>
              <a:gdLst>
                <a:gd name="T0" fmla="*/ 0 w 12"/>
                <a:gd name="T1" fmla="*/ 21 h 15"/>
                <a:gd name="T2" fmla="*/ 95 w 12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1"/>
                  </a:moveTo>
                  <a:cubicBezTo>
                    <a:pt x="1" y="15"/>
                    <a:pt x="12" y="4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9" name="Freeform 927">
              <a:extLst>
                <a:ext uri="{FF2B5EF4-FFF2-40B4-BE49-F238E27FC236}">
                  <a16:creationId xmlns:a16="http://schemas.microsoft.com/office/drawing/2014/main" id="{19A552DD-E0E3-4713-8DB9-611465EEA13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81" y="3477"/>
              <a:ext cx="8" cy="14"/>
            </a:xfrm>
            <a:custGeom>
              <a:avLst/>
              <a:gdLst>
                <a:gd name="T0" fmla="*/ 0 w 3"/>
                <a:gd name="T1" fmla="*/ 0 h 5"/>
                <a:gd name="T2" fmla="*/ 56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2" y="1"/>
                    <a:pt x="2" y="3"/>
                    <a:pt x="3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0" name="Freeform 928">
              <a:extLst>
                <a:ext uri="{FF2B5EF4-FFF2-40B4-BE49-F238E27FC236}">
                  <a16:creationId xmlns:a16="http://schemas.microsoft.com/office/drawing/2014/main" id="{4D44F6C9-BB3F-4538-A58B-6862FFB8F6E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9" y="3485"/>
              <a:ext cx="25" cy="24"/>
            </a:xfrm>
            <a:custGeom>
              <a:avLst/>
              <a:gdLst>
                <a:gd name="T0" fmla="*/ 0 w 10"/>
                <a:gd name="T1" fmla="*/ 0 h 9"/>
                <a:gd name="T2" fmla="*/ 113 w 10"/>
                <a:gd name="T3" fmla="*/ 149 h 9"/>
                <a:gd name="T4" fmla="*/ 95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1" y="2"/>
                    <a:pt x="3" y="9"/>
                    <a:pt x="7" y="8"/>
                  </a:cubicBezTo>
                  <a:cubicBezTo>
                    <a:pt x="10" y="6"/>
                    <a:pt x="7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1" name="Freeform 929">
              <a:extLst>
                <a:ext uri="{FF2B5EF4-FFF2-40B4-BE49-F238E27FC236}">
                  <a16:creationId xmlns:a16="http://schemas.microsoft.com/office/drawing/2014/main" id="{E1A5B40B-0B12-4A8C-AF73-2D28D2D8E6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04" y="3451"/>
              <a:ext cx="5" cy="13"/>
            </a:xfrm>
            <a:custGeom>
              <a:avLst/>
              <a:gdLst>
                <a:gd name="T0" fmla="*/ 33 w 2"/>
                <a:gd name="T1" fmla="*/ 0 h 5"/>
                <a:gd name="T2" fmla="*/ 2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0" y="1"/>
                    <a:pt x="0" y="3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2" name="Freeform 930">
              <a:extLst>
                <a:ext uri="{FF2B5EF4-FFF2-40B4-BE49-F238E27FC236}">
                  <a16:creationId xmlns:a16="http://schemas.microsoft.com/office/drawing/2014/main" id="{B6E337B1-9ECE-4ABC-823F-BA5E07B62D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4" y="3395"/>
              <a:ext cx="17" cy="21"/>
            </a:xfrm>
            <a:custGeom>
              <a:avLst/>
              <a:gdLst>
                <a:gd name="T0" fmla="*/ 87 w 7"/>
                <a:gd name="T1" fmla="*/ 123 h 8"/>
                <a:gd name="T2" fmla="*/ 41 w 7"/>
                <a:gd name="T3" fmla="*/ 0 h 8"/>
                <a:gd name="T4" fmla="*/ 12 w 7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7"/>
                  </a:moveTo>
                  <a:cubicBezTo>
                    <a:pt x="7" y="5"/>
                    <a:pt x="6" y="1"/>
                    <a:pt x="3" y="0"/>
                  </a:cubicBezTo>
                  <a:cubicBezTo>
                    <a:pt x="0" y="2"/>
                    <a:pt x="1" y="5"/>
                    <a:pt x="1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3" name="Freeform 931">
              <a:extLst>
                <a:ext uri="{FF2B5EF4-FFF2-40B4-BE49-F238E27FC236}">
                  <a16:creationId xmlns:a16="http://schemas.microsoft.com/office/drawing/2014/main" id="{B9A95544-DF55-4553-A534-CD153B7670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86" y="3352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1" y="4"/>
                    <a:pt x="2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4" name="Freeform 932">
              <a:extLst>
                <a:ext uri="{FF2B5EF4-FFF2-40B4-BE49-F238E27FC236}">
                  <a16:creationId xmlns:a16="http://schemas.microsoft.com/office/drawing/2014/main" id="{41D319F6-9569-41EC-8B7E-B6248673B6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9" y="3312"/>
              <a:ext cx="20" cy="24"/>
            </a:xfrm>
            <a:custGeom>
              <a:avLst/>
              <a:gdLst>
                <a:gd name="T0" fmla="*/ 20 w 8"/>
                <a:gd name="T1" fmla="*/ 0 h 9"/>
                <a:gd name="T2" fmla="*/ 33 w 8"/>
                <a:gd name="T3" fmla="*/ 149 h 9"/>
                <a:gd name="T4" fmla="*/ 125 w 8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1" y="0"/>
                  </a:moveTo>
                  <a:cubicBezTo>
                    <a:pt x="1" y="2"/>
                    <a:pt x="0" y="7"/>
                    <a:pt x="2" y="8"/>
                  </a:cubicBezTo>
                  <a:cubicBezTo>
                    <a:pt x="6" y="9"/>
                    <a:pt x="8" y="3"/>
                    <a:pt x="8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5" name="Freeform 933">
              <a:extLst>
                <a:ext uri="{FF2B5EF4-FFF2-40B4-BE49-F238E27FC236}">
                  <a16:creationId xmlns:a16="http://schemas.microsoft.com/office/drawing/2014/main" id="{9FFFA493-C54E-4471-AFF1-E7B0AC4594B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29" y="3275"/>
              <a:ext cx="2" cy="16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6" name="Freeform 934">
              <a:extLst>
                <a:ext uri="{FF2B5EF4-FFF2-40B4-BE49-F238E27FC236}">
                  <a16:creationId xmlns:a16="http://schemas.microsoft.com/office/drawing/2014/main" id="{6F69F924-05EF-469C-B3BB-10BF451099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51" y="3157"/>
              <a:ext cx="28" cy="27"/>
            </a:xfrm>
            <a:custGeom>
              <a:avLst/>
              <a:gdLst>
                <a:gd name="T0" fmla="*/ 84 w 11"/>
                <a:gd name="T1" fmla="*/ 0 h 10"/>
                <a:gd name="T2" fmla="*/ 64 w 11"/>
                <a:gd name="T3" fmla="*/ 159 h 10"/>
                <a:gd name="T4" fmla="*/ 163 w 11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5" y="0"/>
                  </a:moveTo>
                  <a:cubicBezTo>
                    <a:pt x="3" y="2"/>
                    <a:pt x="0" y="7"/>
                    <a:pt x="4" y="8"/>
                  </a:cubicBezTo>
                  <a:cubicBezTo>
                    <a:pt x="8" y="10"/>
                    <a:pt x="11" y="4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7" name="Freeform 935">
              <a:extLst>
                <a:ext uri="{FF2B5EF4-FFF2-40B4-BE49-F238E27FC236}">
                  <a16:creationId xmlns:a16="http://schemas.microsoft.com/office/drawing/2014/main" id="{6D20A2D0-94D5-47DD-A36C-05CAD014CDA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34" y="3181"/>
              <a:ext cx="10" cy="22"/>
            </a:xfrm>
            <a:custGeom>
              <a:avLst/>
              <a:gdLst>
                <a:gd name="T0" fmla="*/ 63 w 4"/>
                <a:gd name="T1" fmla="*/ 0 h 8"/>
                <a:gd name="T2" fmla="*/ 0 w 4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3"/>
                    <a:pt x="2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8" name="Freeform 936">
              <a:extLst>
                <a:ext uri="{FF2B5EF4-FFF2-40B4-BE49-F238E27FC236}">
                  <a16:creationId xmlns:a16="http://schemas.microsoft.com/office/drawing/2014/main" id="{21129AA5-6A70-405A-8E4C-3F08FD09A4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21" y="4163"/>
              <a:ext cx="38" cy="96"/>
            </a:xfrm>
            <a:custGeom>
              <a:avLst/>
              <a:gdLst>
                <a:gd name="T0" fmla="*/ 243 w 15"/>
                <a:gd name="T1" fmla="*/ 0 h 36"/>
                <a:gd name="T2" fmla="*/ 0 w 15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6">
                  <a:moveTo>
                    <a:pt x="15" y="0"/>
                  </a:moveTo>
                  <a:cubicBezTo>
                    <a:pt x="10" y="12"/>
                    <a:pt x="5" y="24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9" name="Freeform 937">
              <a:extLst>
                <a:ext uri="{FF2B5EF4-FFF2-40B4-BE49-F238E27FC236}">
                  <a16:creationId xmlns:a16="http://schemas.microsoft.com/office/drawing/2014/main" id="{DB9F2263-DD37-470C-9D82-97B100DF32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581" y="4181"/>
              <a:ext cx="58" cy="96"/>
            </a:xfrm>
            <a:custGeom>
              <a:avLst/>
              <a:gdLst>
                <a:gd name="T0" fmla="*/ 209 w 23"/>
                <a:gd name="T1" fmla="*/ 0 h 36"/>
                <a:gd name="T2" fmla="*/ 50 w 23"/>
                <a:gd name="T3" fmla="*/ 533 h 36"/>
                <a:gd name="T4" fmla="*/ 192 w 23"/>
                <a:gd name="T5" fmla="*/ 661 h 36"/>
                <a:gd name="T6" fmla="*/ 368 w 23"/>
                <a:gd name="T7" fmla="*/ 34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6">
                  <a:moveTo>
                    <a:pt x="13" y="0"/>
                  </a:moveTo>
                  <a:cubicBezTo>
                    <a:pt x="9" y="9"/>
                    <a:pt x="0" y="18"/>
                    <a:pt x="3" y="28"/>
                  </a:cubicBezTo>
                  <a:cubicBezTo>
                    <a:pt x="4" y="33"/>
                    <a:pt x="7" y="36"/>
                    <a:pt x="12" y="35"/>
                  </a:cubicBezTo>
                  <a:cubicBezTo>
                    <a:pt x="19" y="34"/>
                    <a:pt x="21" y="23"/>
                    <a:pt x="23" y="18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70" name="Freeform 938">
              <a:extLst>
                <a:ext uri="{FF2B5EF4-FFF2-40B4-BE49-F238E27FC236}">
                  <a16:creationId xmlns:a16="http://schemas.microsoft.com/office/drawing/2014/main" id="{65A13B69-3E63-4428-AAA5-5A08EB1762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24" y="4189"/>
              <a:ext cx="5" cy="6"/>
            </a:xfrm>
            <a:custGeom>
              <a:avLst/>
              <a:gdLst>
                <a:gd name="T0" fmla="*/ 0 w 2"/>
                <a:gd name="T1" fmla="*/ 54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71" name="Freeform 939">
              <a:extLst>
                <a:ext uri="{FF2B5EF4-FFF2-40B4-BE49-F238E27FC236}">
                  <a16:creationId xmlns:a16="http://schemas.microsoft.com/office/drawing/2014/main" id="{C80AFCC2-98E8-43CC-98CB-33467AF0DE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09" y="4109"/>
              <a:ext cx="22" cy="24"/>
            </a:xfrm>
            <a:custGeom>
              <a:avLst/>
              <a:gdLst>
                <a:gd name="T0" fmla="*/ 59 w 9"/>
                <a:gd name="T1" fmla="*/ 171 h 9"/>
                <a:gd name="T2" fmla="*/ 0 w 9"/>
                <a:gd name="T3" fmla="*/ 13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9" y="6"/>
                    <a:pt x="3" y="0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72" name="Freeform 940">
              <a:extLst>
                <a:ext uri="{FF2B5EF4-FFF2-40B4-BE49-F238E27FC236}">
                  <a16:creationId xmlns:a16="http://schemas.microsoft.com/office/drawing/2014/main" id="{C56078D1-E2F3-4643-9078-9C1FD4C578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1" y="3989"/>
              <a:ext cx="8" cy="11"/>
            </a:xfrm>
            <a:custGeom>
              <a:avLst/>
              <a:gdLst>
                <a:gd name="T0" fmla="*/ 0 w 3"/>
                <a:gd name="T1" fmla="*/ 83 h 4"/>
                <a:gd name="T2" fmla="*/ 5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73" name="Freeform 941">
              <a:extLst>
                <a:ext uri="{FF2B5EF4-FFF2-40B4-BE49-F238E27FC236}">
                  <a16:creationId xmlns:a16="http://schemas.microsoft.com/office/drawing/2014/main" id="{E2E56D09-77B6-4A5C-9C1F-6841E6074D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41" y="3976"/>
              <a:ext cx="23" cy="27"/>
            </a:xfrm>
            <a:custGeom>
              <a:avLst/>
              <a:gdLst>
                <a:gd name="T0" fmla="*/ 151 w 9"/>
                <a:gd name="T1" fmla="*/ 0 h 10"/>
                <a:gd name="T2" fmla="*/ 66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7" y="10"/>
                    <a:pt x="0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74" name="Freeform 942">
              <a:extLst>
                <a:ext uri="{FF2B5EF4-FFF2-40B4-BE49-F238E27FC236}">
                  <a16:creationId xmlns:a16="http://schemas.microsoft.com/office/drawing/2014/main" id="{8F5979EA-64D5-4857-A3E0-09D183DE5E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1" y="3816"/>
              <a:ext cx="60" cy="40"/>
            </a:xfrm>
            <a:custGeom>
              <a:avLst/>
              <a:gdLst>
                <a:gd name="T0" fmla="*/ 0 w 24"/>
                <a:gd name="T1" fmla="*/ 264 h 15"/>
                <a:gd name="T2" fmla="*/ 300 w 24"/>
                <a:gd name="T3" fmla="*/ 248 h 15"/>
                <a:gd name="T4" fmla="*/ 283 w 2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0" y="14"/>
                  </a:moveTo>
                  <a:cubicBezTo>
                    <a:pt x="5" y="15"/>
                    <a:pt x="15" y="15"/>
                    <a:pt x="19" y="13"/>
                  </a:cubicBezTo>
                  <a:cubicBezTo>
                    <a:pt x="23" y="10"/>
                    <a:pt x="24" y="3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75" name="Freeform 943">
              <a:extLst>
                <a:ext uri="{FF2B5EF4-FFF2-40B4-BE49-F238E27FC236}">
                  <a16:creationId xmlns:a16="http://schemas.microsoft.com/office/drawing/2014/main" id="{74B91403-3A1F-45E0-B842-B198368AAD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19" y="3840"/>
              <a:ext cx="15" cy="29"/>
            </a:xfrm>
            <a:custGeom>
              <a:avLst/>
              <a:gdLst>
                <a:gd name="T0" fmla="*/ 20 w 6"/>
                <a:gd name="T1" fmla="*/ 55 h 11"/>
                <a:gd name="T2" fmla="*/ 50 w 6"/>
                <a:gd name="T3" fmla="*/ 182 h 11"/>
                <a:gd name="T4" fmla="*/ 83 w 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1" y="3"/>
                  </a:moveTo>
                  <a:cubicBezTo>
                    <a:pt x="0" y="6"/>
                    <a:pt x="0" y="11"/>
                    <a:pt x="3" y="10"/>
                  </a:cubicBezTo>
                  <a:cubicBezTo>
                    <a:pt x="6" y="9"/>
                    <a:pt x="6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76" name="Freeform 944">
              <a:extLst>
                <a:ext uri="{FF2B5EF4-FFF2-40B4-BE49-F238E27FC236}">
                  <a16:creationId xmlns:a16="http://schemas.microsoft.com/office/drawing/2014/main" id="{7693F240-B5DA-4823-9743-619A18E5CB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96" y="4200"/>
              <a:ext cx="13" cy="88"/>
            </a:xfrm>
            <a:custGeom>
              <a:avLst/>
              <a:gdLst>
                <a:gd name="T0" fmla="*/ 0 w 5"/>
                <a:gd name="T1" fmla="*/ 0 h 33"/>
                <a:gd name="T2" fmla="*/ 0 w 5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3">
                  <a:moveTo>
                    <a:pt x="0" y="0"/>
                  </a:moveTo>
                  <a:cubicBezTo>
                    <a:pt x="5" y="11"/>
                    <a:pt x="0" y="22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0" name="Group 945">
            <a:extLst>
              <a:ext uri="{FF2B5EF4-FFF2-40B4-BE49-F238E27FC236}">
                <a16:creationId xmlns:a16="http://schemas.microsoft.com/office/drawing/2014/main" id="{4272EF90-21F8-481B-9CE9-C29C20EC569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029200" y="1774825"/>
            <a:ext cx="1666875" cy="2159000"/>
            <a:chOff x="1925" y="879"/>
            <a:chExt cx="1995" cy="2586"/>
          </a:xfrm>
        </p:grpSpPr>
        <p:grpSp>
          <p:nvGrpSpPr>
            <p:cNvPr id="127171" name="Group 946">
              <a:extLst>
                <a:ext uri="{FF2B5EF4-FFF2-40B4-BE49-F238E27FC236}">
                  <a16:creationId xmlns:a16="http://schemas.microsoft.com/office/drawing/2014/main" id="{CFA424F6-6BEB-4B84-8C19-18D2E52B6E6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925" y="879"/>
              <a:ext cx="1995" cy="2586"/>
              <a:chOff x="1925" y="879"/>
              <a:chExt cx="1995" cy="2586"/>
            </a:xfrm>
          </p:grpSpPr>
          <p:sp>
            <p:nvSpPr>
              <p:cNvPr id="127536" name="Freeform 947">
                <a:extLst>
                  <a:ext uri="{FF2B5EF4-FFF2-40B4-BE49-F238E27FC236}">
                    <a16:creationId xmlns:a16="http://schemas.microsoft.com/office/drawing/2014/main" id="{467770A0-14DC-46DB-ABE8-FF80ACEE24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17" y="3271"/>
                <a:ext cx="315" cy="122"/>
              </a:xfrm>
              <a:custGeom>
                <a:avLst/>
                <a:gdLst>
                  <a:gd name="T0" fmla="*/ 645 w 126"/>
                  <a:gd name="T1" fmla="*/ 191 h 46"/>
                  <a:gd name="T2" fmla="*/ 0 w 126"/>
                  <a:gd name="T3" fmla="*/ 0 h 46"/>
                  <a:gd name="T4" fmla="*/ 0 w 126"/>
                  <a:gd name="T5" fmla="*/ 576 h 46"/>
                  <a:gd name="T6" fmla="*/ 20 w 126"/>
                  <a:gd name="T7" fmla="*/ 655 h 46"/>
                  <a:gd name="T8" fmla="*/ 988 w 126"/>
                  <a:gd name="T9" fmla="*/ 859 h 46"/>
                  <a:gd name="T10" fmla="*/ 1925 w 126"/>
                  <a:gd name="T11" fmla="*/ 668 h 46"/>
                  <a:gd name="T12" fmla="*/ 1970 w 126"/>
                  <a:gd name="T13" fmla="*/ 618 h 46"/>
                  <a:gd name="T14" fmla="*/ 1970 w 126"/>
                  <a:gd name="T15" fmla="*/ 395 h 46"/>
                  <a:gd name="T16" fmla="*/ 645 w 126"/>
                  <a:gd name="T17" fmla="*/ 191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46">
                    <a:moveTo>
                      <a:pt x="41" y="10"/>
                    </a:moveTo>
                    <a:cubicBezTo>
                      <a:pt x="27" y="6"/>
                      <a:pt x="14" y="3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4"/>
                      <a:pt x="1" y="35"/>
                    </a:cubicBezTo>
                    <a:cubicBezTo>
                      <a:pt x="6" y="41"/>
                      <a:pt x="32" y="46"/>
                      <a:pt x="63" y="46"/>
                    </a:cubicBezTo>
                    <a:cubicBezTo>
                      <a:pt x="92" y="46"/>
                      <a:pt x="116" y="42"/>
                      <a:pt x="123" y="36"/>
                    </a:cubicBezTo>
                    <a:cubicBezTo>
                      <a:pt x="124" y="35"/>
                      <a:pt x="126" y="33"/>
                      <a:pt x="126" y="33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01" y="21"/>
                      <a:pt x="73" y="17"/>
                      <a:pt x="41" y="10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7" name="Freeform 948">
                <a:extLst>
                  <a:ext uri="{FF2B5EF4-FFF2-40B4-BE49-F238E27FC236}">
                    <a16:creationId xmlns:a16="http://schemas.microsoft.com/office/drawing/2014/main" id="{20D4EFD3-B14D-4C20-A640-3912594865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87" y="3297"/>
                <a:ext cx="245" cy="83"/>
              </a:xfrm>
              <a:custGeom>
                <a:avLst/>
                <a:gdLst>
                  <a:gd name="T0" fmla="*/ 113 w 98"/>
                  <a:gd name="T1" fmla="*/ 56 h 31"/>
                  <a:gd name="T2" fmla="*/ 520 w 98"/>
                  <a:gd name="T3" fmla="*/ 367 h 31"/>
                  <a:gd name="T4" fmla="*/ 658 w 98"/>
                  <a:gd name="T5" fmla="*/ 538 h 31"/>
                  <a:gd name="T6" fmla="*/ 875 w 98"/>
                  <a:gd name="T7" fmla="*/ 538 h 31"/>
                  <a:gd name="T8" fmla="*/ 1520 w 98"/>
                  <a:gd name="T9" fmla="*/ 286 h 31"/>
                  <a:gd name="T10" fmla="*/ 845 w 98"/>
                  <a:gd name="T11" fmla="*/ 193 h 31"/>
                  <a:gd name="T12" fmla="*/ 0 w 98"/>
                  <a:gd name="T13" fmla="*/ 2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31">
                    <a:moveTo>
                      <a:pt x="7" y="3"/>
                    </a:moveTo>
                    <a:cubicBezTo>
                      <a:pt x="17" y="6"/>
                      <a:pt x="27" y="11"/>
                      <a:pt x="33" y="19"/>
                    </a:cubicBezTo>
                    <a:cubicBezTo>
                      <a:pt x="36" y="22"/>
                      <a:pt x="38" y="26"/>
                      <a:pt x="42" y="28"/>
                    </a:cubicBezTo>
                    <a:cubicBezTo>
                      <a:pt x="44" y="29"/>
                      <a:pt x="52" y="28"/>
                      <a:pt x="56" y="28"/>
                    </a:cubicBezTo>
                    <a:cubicBezTo>
                      <a:pt x="67" y="28"/>
                      <a:pt x="98" y="31"/>
                      <a:pt x="97" y="15"/>
                    </a:cubicBezTo>
                    <a:cubicBezTo>
                      <a:pt x="83" y="14"/>
                      <a:pt x="68" y="12"/>
                      <a:pt x="54" y="10"/>
                    </a:cubicBezTo>
                    <a:cubicBezTo>
                      <a:pt x="37" y="7"/>
                      <a:pt x="17" y="0"/>
                      <a:pt x="0" y="1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8" name="Freeform 949">
                <a:extLst>
                  <a:ext uri="{FF2B5EF4-FFF2-40B4-BE49-F238E27FC236}">
                    <a16:creationId xmlns:a16="http://schemas.microsoft.com/office/drawing/2014/main" id="{3CF7311F-8D7C-4B44-8D37-DA0441864C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17" y="3271"/>
                <a:ext cx="315" cy="122"/>
              </a:xfrm>
              <a:custGeom>
                <a:avLst/>
                <a:gdLst>
                  <a:gd name="T0" fmla="*/ 645 w 126"/>
                  <a:gd name="T1" fmla="*/ 191 h 46"/>
                  <a:gd name="T2" fmla="*/ 0 w 126"/>
                  <a:gd name="T3" fmla="*/ 0 h 46"/>
                  <a:gd name="T4" fmla="*/ 0 w 126"/>
                  <a:gd name="T5" fmla="*/ 576 h 46"/>
                  <a:gd name="T6" fmla="*/ 20 w 126"/>
                  <a:gd name="T7" fmla="*/ 655 h 46"/>
                  <a:gd name="T8" fmla="*/ 988 w 126"/>
                  <a:gd name="T9" fmla="*/ 859 h 46"/>
                  <a:gd name="T10" fmla="*/ 1925 w 126"/>
                  <a:gd name="T11" fmla="*/ 668 h 46"/>
                  <a:gd name="T12" fmla="*/ 1970 w 126"/>
                  <a:gd name="T13" fmla="*/ 618 h 46"/>
                  <a:gd name="T14" fmla="*/ 1970 w 126"/>
                  <a:gd name="T15" fmla="*/ 395 h 46"/>
                  <a:gd name="T16" fmla="*/ 645 w 126"/>
                  <a:gd name="T17" fmla="*/ 191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46">
                    <a:moveTo>
                      <a:pt x="41" y="10"/>
                    </a:moveTo>
                    <a:cubicBezTo>
                      <a:pt x="27" y="6"/>
                      <a:pt x="14" y="3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0" y="34"/>
                      <a:pt x="1" y="35"/>
                    </a:cubicBezTo>
                    <a:cubicBezTo>
                      <a:pt x="6" y="41"/>
                      <a:pt x="32" y="46"/>
                      <a:pt x="63" y="46"/>
                    </a:cubicBezTo>
                    <a:cubicBezTo>
                      <a:pt x="92" y="46"/>
                      <a:pt x="116" y="42"/>
                      <a:pt x="123" y="36"/>
                    </a:cubicBezTo>
                    <a:cubicBezTo>
                      <a:pt x="124" y="35"/>
                      <a:pt x="126" y="33"/>
                      <a:pt x="126" y="33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01" y="21"/>
                      <a:pt x="73" y="17"/>
                      <a:pt x="41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9" name="Freeform 950">
                <a:extLst>
                  <a:ext uri="{FF2B5EF4-FFF2-40B4-BE49-F238E27FC236}">
                    <a16:creationId xmlns:a16="http://schemas.microsoft.com/office/drawing/2014/main" id="{BD8EBAE9-08C9-4351-9216-EDEF977C87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0" y="1313"/>
                <a:ext cx="815" cy="862"/>
              </a:xfrm>
              <a:custGeom>
                <a:avLst/>
                <a:gdLst>
                  <a:gd name="T0" fmla="*/ 1813 w 326"/>
                  <a:gd name="T1" fmla="*/ 4430 h 323"/>
                  <a:gd name="T2" fmla="*/ 2063 w 326"/>
                  <a:gd name="T3" fmla="*/ 3440 h 323"/>
                  <a:gd name="T4" fmla="*/ 4813 w 326"/>
                  <a:gd name="T5" fmla="*/ 1809 h 323"/>
                  <a:gd name="T6" fmla="*/ 4875 w 326"/>
                  <a:gd name="T7" fmla="*/ 1105 h 323"/>
                  <a:gd name="T8" fmla="*/ 4063 w 326"/>
                  <a:gd name="T9" fmla="*/ 1003 h 323"/>
                  <a:gd name="T10" fmla="*/ 4875 w 326"/>
                  <a:gd name="T11" fmla="*/ 891 h 323"/>
                  <a:gd name="T12" fmla="*/ 4895 w 326"/>
                  <a:gd name="T13" fmla="*/ 93 h 323"/>
                  <a:gd name="T14" fmla="*/ 2145 w 326"/>
                  <a:gd name="T15" fmla="*/ 77 h 323"/>
                  <a:gd name="T16" fmla="*/ 1458 w 326"/>
                  <a:gd name="T17" fmla="*/ 115 h 323"/>
                  <a:gd name="T18" fmla="*/ 1438 w 326"/>
                  <a:gd name="T19" fmla="*/ 115 h 323"/>
                  <a:gd name="T20" fmla="*/ 1438 w 326"/>
                  <a:gd name="T21" fmla="*/ 115 h 323"/>
                  <a:gd name="T22" fmla="*/ 925 w 326"/>
                  <a:gd name="T23" fmla="*/ 21 h 323"/>
                  <a:gd name="T24" fmla="*/ 908 w 326"/>
                  <a:gd name="T25" fmla="*/ 0 h 323"/>
                  <a:gd name="T26" fmla="*/ 500 w 326"/>
                  <a:gd name="T27" fmla="*/ 1881 h 323"/>
                  <a:gd name="T28" fmla="*/ 533 w 326"/>
                  <a:gd name="T29" fmla="*/ 1903 h 323"/>
                  <a:gd name="T30" fmla="*/ 613 w 326"/>
                  <a:gd name="T31" fmla="*/ 2335 h 323"/>
                  <a:gd name="T32" fmla="*/ 613 w 326"/>
                  <a:gd name="T33" fmla="*/ 2335 h 323"/>
                  <a:gd name="T34" fmla="*/ 613 w 326"/>
                  <a:gd name="T35" fmla="*/ 2335 h 323"/>
                  <a:gd name="T36" fmla="*/ 395 w 326"/>
                  <a:gd name="T37" fmla="*/ 3064 h 323"/>
                  <a:gd name="T38" fmla="*/ 33 w 326"/>
                  <a:gd name="T39" fmla="*/ 5434 h 323"/>
                  <a:gd name="T40" fmla="*/ 0 w 326"/>
                  <a:gd name="T41" fmla="*/ 6138 h 3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26" h="323">
                    <a:moveTo>
                      <a:pt x="116" y="233"/>
                    </a:moveTo>
                    <a:cubicBezTo>
                      <a:pt x="120" y="214"/>
                      <a:pt x="126" y="199"/>
                      <a:pt x="132" y="181"/>
                    </a:cubicBezTo>
                    <a:cubicBezTo>
                      <a:pt x="171" y="62"/>
                      <a:pt x="256" y="98"/>
                      <a:pt x="308" y="95"/>
                    </a:cubicBezTo>
                    <a:cubicBezTo>
                      <a:pt x="320" y="92"/>
                      <a:pt x="322" y="61"/>
                      <a:pt x="312" y="58"/>
                    </a:cubicBezTo>
                    <a:cubicBezTo>
                      <a:pt x="312" y="58"/>
                      <a:pt x="301" y="55"/>
                      <a:pt x="260" y="53"/>
                    </a:cubicBezTo>
                    <a:cubicBezTo>
                      <a:pt x="260" y="53"/>
                      <a:pt x="288" y="49"/>
                      <a:pt x="312" y="47"/>
                    </a:cubicBezTo>
                    <a:cubicBezTo>
                      <a:pt x="324" y="45"/>
                      <a:pt x="326" y="10"/>
                      <a:pt x="313" y="5"/>
                    </a:cubicBezTo>
                    <a:cubicBezTo>
                      <a:pt x="263" y="5"/>
                      <a:pt x="188" y="0"/>
                      <a:pt x="137" y="4"/>
                    </a:cubicBezTo>
                    <a:cubicBezTo>
                      <a:pt x="119" y="5"/>
                      <a:pt x="105" y="6"/>
                      <a:pt x="93" y="6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77" y="6"/>
                      <a:pt x="67" y="4"/>
                      <a:pt x="59" y="1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38" y="10"/>
                      <a:pt x="19" y="38"/>
                      <a:pt x="32" y="99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40" y="103"/>
                      <a:pt x="42" y="109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7" y="132"/>
                      <a:pt x="32" y="144"/>
                      <a:pt x="25" y="161"/>
                    </a:cubicBezTo>
                    <a:cubicBezTo>
                      <a:pt x="7" y="202"/>
                      <a:pt x="0" y="248"/>
                      <a:pt x="2" y="286"/>
                    </a:cubicBezTo>
                    <a:cubicBezTo>
                      <a:pt x="2" y="286"/>
                      <a:pt x="2" y="314"/>
                      <a:pt x="0" y="323"/>
                    </a:cubicBezTo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0" name="Freeform 951">
                <a:extLst>
                  <a:ext uri="{FF2B5EF4-FFF2-40B4-BE49-F238E27FC236}">
                    <a16:creationId xmlns:a16="http://schemas.microsoft.com/office/drawing/2014/main" id="{1D80EA35-CB99-4E95-82A6-79BF997BA2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10" y="1761"/>
                <a:ext cx="507" cy="1142"/>
              </a:xfrm>
              <a:custGeom>
                <a:avLst/>
                <a:gdLst>
                  <a:gd name="T0" fmla="*/ 342 w 203"/>
                  <a:gd name="T1" fmla="*/ 149 h 428"/>
                  <a:gd name="T2" fmla="*/ 637 w 203"/>
                  <a:gd name="T3" fmla="*/ 77 h 428"/>
                  <a:gd name="T4" fmla="*/ 967 w 203"/>
                  <a:gd name="T5" fmla="*/ 21 h 428"/>
                  <a:gd name="T6" fmla="*/ 1261 w 203"/>
                  <a:gd name="T7" fmla="*/ 35 h 428"/>
                  <a:gd name="T8" fmla="*/ 1434 w 203"/>
                  <a:gd name="T9" fmla="*/ 93 h 428"/>
                  <a:gd name="T10" fmla="*/ 1633 w 203"/>
                  <a:gd name="T11" fmla="*/ 171 h 428"/>
                  <a:gd name="T12" fmla="*/ 1946 w 203"/>
                  <a:gd name="T13" fmla="*/ 227 h 428"/>
                  <a:gd name="T14" fmla="*/ 2215 w 203"/>
                  <a:gd name="T15" fmla="*/ 307 h 428"/>
                  <a:gd name="T16" fmla="*/ 2433 w 203"/>
                  <a:gd name="T17" fmla="*/ 478 h 428"/>
                  <a:gd name="T18" fmla="*/ 2620 w 203"/>
                  <a:gd name="T19" fmla="*/ 718 h 428"/>
                  <a:gd name="T20" fmla="*/ 2850 w 203"/>
                  <a:gd name="T21" fmla="*/ 1403 h 428"/>
                  <a:gd name="T22" fmla="*/ 2882 w 203"/>
                  <a:gd name="T23" fmla="*/ 1686 h 428"/>
                  <a:gd name="T24" fmla="*/ 2528 w 203"/>
                  <a:gd name="T25" fmla="*/ 2449 h 428"/>
                  <a:gd name="T26" fmla="*/ 2725 w 203"/>
                  <a:gd name="T27" fmla="*/ 2735 h 428"/>
                  <a:gd name="T28" fmla="*/ 2850 w 203"/>
                  <a:gd name="T29" fmla="*/ 2834 h 428"/>
                  <a:gd name="T30" fmla="*/ 2932 w 203"/>
                  <a:gd name="T31" fmla="*/ 3098 h 428"/>
                  <a:gd name="T32" fmla="*/ 2932 w 203"/>
                  <a:gd name="T33" fmla="*/ 3760 h 428"/>
                  <a:gd name="T34" fmla="*/ 2962 w 203"/>
                  <a:gd name="T35" fmla="*/ 4122 h 428"/>
                  <a:gd name="T36" fmla="*/ 2975 w 203"/>
                  <a:gd name="T37" fmla="*/ 4349 h 428"/>
                  <a:gd name="T38" fmla="*/ 3007 w 203"/>
                  <a:gd name="T39" fmla="*/ 4613 h 428"/>
                  <a:gd name="T40" fmla="*/ 3057 w 203"/>
                  <a:gd name="T41" fmla="*/ 5032 h 428"/>
                  <a:gd name="T42" fmla="*/ 3069 w 203"/>
                  <a:gd name="T43" fmla="*/ 5355 h 428"/>
                  <a:gd name="T44" fmla="*/ 3025 w 203"/>
                  <a:gd name="T45" fmla="*/ 5510 h 428"/>
                  <a:gd name="T46" fmla="*/ 2820 w 203"/>
                  <a:gd name="T47" fmla="*/ 5489 h 428"/>
                  <a:gd name="T48" fmla="*/ 2712 w 203"/>
                  <a:gd name="T49" fmla="*/ 5697 h 428"/>
                  <a:gd name="T50" fmla="*/ 2932 w 203"/>
                  <a:gd name="T51" fmla="*/ 5966 h 428"/>
                  <a:gd name="T52" fmla="*/ 3025 w 203"/>
                  <a:gd name="T53" fmla="*/ 6230 h 428"/>
                  <a:gd name="T54" fmla="*/ 3099 w 203"/>
                  <a:gd name="T55" fmla="*/ 6572 h 428"/>
                  <a:gd name="T56" fmla="*/ 3057 w 203"/>
                  <a:gd name="T57" fmla="*/ 6764 h 428"/>
                  <a:gd name="T58" fmla="*/ 2945 w 203"/>
                  <a:gd name="T59" fmla="*/ 6743 h 428"/>
                  <a:gd name="T60" fmla="*/ 2820 w 203"/>
                  <a:gd name="T61" fmla="*/ 6444 h 428"/>
                  <a:gd name="T62" fmla="*/ 2712 w 203"/>
                  <a:gd name="T63" fmla="*/ 6649 h 428"/>
                  <a:gd name="T64" fmla="*/ 2820 w 203"/>
                  <a:gd name="T65" fmla="*/ 7127 h 428"/>
                  <a:gd name="T66" fmla="*/ 2850 w 203"/>
                  <a:gd name="T67" fmla="*/ 7540 h 428"/>
                  <a:gd name="T68" fmla="*/ 2757 w 203"/>
                  <a:gd name="T69" fmla="*/ 7903 h 428"/>
                  <a:gd name="T70" fmla="*/ 2508 w 203"/>
                  <a:gd name="T71" fmla="*/ 8109 h 428"/>
                  <a:gd name="T72" fmla="*/ 2040 w 203"/>
                  <a:gd name="T73" fmla="*/ 7866 h 428"/>
                  <a:gd name="T74" fmla="*/ 1871 w 203"/>
                  <a:gd name="T75" fmla="*/ 7583 h 428"/>
                  <a:gd name="T76" fmla="*/ 1653 w 203"/>
                  <a:gd name="T77" fmla="*/ 7183 h 428"/>
                  <a:gd name="T78" fmla="*/ 1404 w 203"/>
                  <a:gd name="T79" fmla="*/ 6457 h 428"/>
                  <a:gd name="T80" fmla="*/ 1249 w 203"/>
                  <a:gd name="T81" fmla="*/ 6060 h 428"/>
                  <a:gd name="T82" fmla="*/ 1041 w 203"/>
                  <a:gd name="T83" fmla="*/ 5489 h 428"/>
                  <a:gd name="T84" fmla="*/ 917 w 203"/>
                  <a:gd name="T85" fmla="*/ 4955 h 428"/>
                  <a:gd name="T86" fmla="*/ 542 w 203"/>
                  <a:gd name="T87" fmla="*/ 4045 h 428"/>
                  <a:gd name="T88" fmla="*/ 375 w 203"/>
                  <a:gd name="T89" fmla="*/ 3530 h 428"/>
                  <a:gd name="T90" fmla="*/ 30 w 203"/>
                  <a:gd name="T91" fmla="*/ 2548 h 428"/>
                  <a:gd name="T92" fmla="*/ 375 w 203"/>
                  <a:gd name="T93" fmla="*/ 1958 h 428"/>
                  <a:gd name="T94" fmla="*/ 30 w 203"/>
                  <a:gd name="T95" fmla="*/ 2321 h 428"/>
                  <a:gd name="T96" fmla="*/ 30 w 203"/>
                  <a:gd name="T97" fmla="*/ 2321 h 428"/>
                  <a:gd name="T98" fmla="*/ 62 w 203"/>
                  <a:gd name="T99" fmla="*/ 1233 h 428"/>
                  <a:gd name="T100" fmla="*/ 42 w 203"/>
                  <a:gd name="T101" fmla="*/ 1139 h 42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03" h="428">
                    <a:moveTo>
                      <a:pt x="22" y="8"/>
                    </a:moveTo>
                    <a:cubicBezTo>
                      <a:pt x="30" y="5"/>
                      <a:pt x="38" y="4"/>
                      <a:pt x="41" y="4"/>
                    </a:cubicBezTo>
                    <a:cubicBezTo>
                      <a:pt x="46" y="4"/>
                      <a:pt x="57" y="2"/>
                      <a:pt x="62" y="1"/>
                    </a:cubicBezTo>
                    <a:cubicBezTo>
                      <a:pt x="67" y="0"/>
                      <a:pt x="74" y="2"/>
                      <a:pt x="81" y="2"/>
                    </a:cubicBezTo>
                    <a:cubicBezTo>
                      <a:pt x="87" y="2"/>
                      <a:pt x="89" y="5"/>
                      <a:pt x="92" y="5"/>
                    </a:cubicBezTo>
                    <a:cubicBezTo>
                      <a:pt x="95" y="5"/>
                      <a:pt x="101" y="8"/>
                      <a:pt x="105" y="9"/>
                    </a:cubicBezTo>
                    <a:cubicBezTo>
                      <a:pt x="108" y="10"/>
                      <a:pt x="119" y="10"/>
                      <a:pt x="125" y="12"/>
                    </a:cubicBezTo>
                    <a:cubicBezTo>
                      <a:pt x="131" y="14"/>
                      <a:pt x="136" y="16"/>
                      <a:pt x="142" y="16"/>
                    </a:cubicBezTo>
                    <a:cubicBezTo>
                      <a:pt x="148" y="16"/>
                      <a:pt x="149" y="21"/>
                      <a:pt x="156" y="25"/>
                    </a:cubicBezTo>
                    <a:cubicBezTo>
                      <a:pt x="164" y="29"/>
                      <a:pt x="164" y="35"/>
                      <a:pt x="168" y="38"/>
                    </a:cubicBezTo>
                    <a:cubicBezTo>
                      <a:pt x="172" y="41"/>
                      <a:pt x="183" y="66"/>
                      <a:pt x="183" y="74"/>
                    </a:cubicBezTo>
                    <a:cubicBezTo>
                      <a:pt x="183" y="81"/>
                      <a:pt x="187" y="82"/>
                      <a:pt x="185" y="89"/>
                    </a:cubicBezTo>
                    <a:cubicBezTo>
                      <a:pt x="184" y="96"/>
                      <a:pt x="185" y="111"/>
                      <a:pt x="162" y="129"/>
                    </a:cubicBezTo>
                    <a:cubicBezTo>
                      <a:pt x="146" y="140"/>
                      <a:pt x="172" y="144"/>
                      <a:pt x="175" y="144"/>
                    </a:cubicBezTo>
                    <a:cubicBezTo>
                      <a:pt x="178" y="144"/>
                      <a:pt x="183" y="149"/>
                      <a:pt x="183" y="149"/>
                    </a:cubicBezTo>
                    <a:cubicBezTo>
                      <a:pt x="183" y="149"/>
                      <a:pt x="185" y="157"/>
                      <a:pt x="188" y="163"/>
                    </a:cubicBezTo>
                    <a:cubicBezTo>
                      <a:pt x="190" y="168"/>
                      <a:pt x="187" y="193"/>
                      <a:pt x="188" y="198"/>
                    </a:cubicBezTo>
                    <a:cubicBezTo>
                      <a:pt x="189" y="204"/>
                      <a:pt x="184" y="211"/>
                      <a:pt x="190" y="217"/>
                    </a:cubicBezTo>
                    <a:cubicBezTo>
                      <a:pt x="195" y="223"/>
                      <a:pt x="189" y="226"/>
                      <a:pt x="191" y="229"/>
                    </a:cubicBezTo>
                    <a:cubicBezTo>
                      <a:pt x="193" y="233"/>
                      <a:pt x="193" y="238"/>
                      <a:pt x="193" y="243"/>
                    </a:cubicBezTo>
                    <a:cubicBezTo>
                      <a:pt x="193" y="248"/>
                      <a:pt x="189" y="255"/>
                      <a:pt x="196" y="265"/>
                    </a:cubicBezTo>
                    <a:cubicBezTo>
                      <a:pt x="203" y="276"/>
                      <a:pt x="195" y="274"/>
                      <a:pt x="197" y="282"/>
                    </a:cubicBezTo>
                    <a:cubicBezTo>
                      <a:pt x="199" y="289"/>
                      <a:pt x="194" y="290"/>
                      <a:pt x="194" y="290"/>
                    </a:cubicBezTo>
                    <a:cubicBezTo>
                      <a:pt x="194" y="290"/>
                      <a:pt x="187" y="294"/>
                      <a:pt x="181" y="289"/>
                    </a:cubicBezTo>
                    <a:cubicBezTo>
                      <a:pt x="176" y="283"/>
                      <a:pt x="175" y="295"/>
                      <a:pt x="174" y="300"/>
                    </a:cubicBezTo>
                    <a:cubicBezTo>
                      <a:pt x="173" y="305"/>
                      <a:pt x="177" y="305"/>
                      <a:pt x="188" y="314"/>
                    </a:cubicBezTo>
                    <a:cubicBezTo>
                      <a:pt x="198" y="322"/>
                      <a:pt x="190" y="319"/>
                      <a:pt x="194" y="328"/>
                    </a:cubicBezTo>
                    <a:cubicBezTo>
                      <a:pt x="198" y="338"/>
                      <a:pt x="198" y="337"/>
                      <a:pt x="199" y="346"/>
                    </a:cubicBezTo>
                    <a:cubicBezTo>
                      <a:pt x="200" y="354"/>
                      <a:pt x="198" y="353"/>
                      <a:pt x="196" y="356"/>
                    </a:cubicBezTo>
                    <a:cubicBezTo>
                      <a:pt x="194" y="359"/>
                      <a:pt x="193" y="360"/>
                      <a:pt x="189" y="355"/>
                    </a:cubicBezTo>
                    <a:cubicBezTo>
                      <a:pt x="184" y="350"/>
                      <a:pt x="188" y="346"/>
                      <a:pt x="181" y="339"/>
                    </a:cubicBezTo>
                    <a:cubicBezTo>
                      <a:pt x="175" y="332"/>
                      <a:pt x="177" y="343"/>
                      <a:pt x="174" y="350"/>
                    </a:cubicBezTo>
                    <a:cubicBezTo>
                      <a:pt x="171" y="356"/>
                      <a:pt x="177" y="362"/>
                      <a:pt x="181" y="375"/>
                    </a:cubicBezTo>
                    <a:cubicBezTo>
                      <a:pt x="185" y="387"/>
                      <a:pt x="182" y="387"/>
                      <a:pt x="183" y="397"/>
                    </a:cubicBezTo>
                    <a:cubicBezTo>
                      <a:pt x="184" y="407"/>
                      <a:pt x="180" y="410"/>
                      <a:pt x="177" y="416"/>
                    </a:cubicBezTo>
                    <a:cubicBezTo>
                      <a:pt x="174" y="423"/>
                      <a:pt x="170" y="425"/>
                      <a:pt x="161" y="427"/>
                    </a:cubicBezTo>
                    <a:cubicBezTo>
                      <a:pt x="150" y="428"/>
                      <a:pt x="135" y="423"/>
                      <a:pt x="131" y="414"/>
                    </a:cubicBezTo>
                    <a:cubicBezTo>
                      <a:pt x="128" y="406"/>
                      <a:pt x="128" y="412"/>
                      <a:pt x="120" y="399"/>
                    </a:cubicBezTo>
                    <a:cubicBezTo>
                      <a:pt x="112" y="385"/>
                      <a:pt x="110" y="390"/>
                      <a:pt x="106" y="378"/>
                    </a:cubicBezTo>
                    <a:cubicBezTo>
                      <a:pt x="101" y="365"/>
                      <a:pt x="98" y="350"/>
                      <a:pt x="90" y="340"/>
                    </a:cubicBezTo>
                    <a:cubicBezTo>
                      <a:pt x="82" y="329"/>
                      <a:pt x="83" y="328"/>
                      <a:pt x="80" y="319"/>
                    </a:cubicBezTo>
                    <a:cubicBezTo>
                      <a:pt x="76" y="309"/>
                      <a:pt x="75" y="304"/>
                      <a:pt x="67" y="289"/>
                    </a:cubicBezTo>
                    <a:cubicBezTo>
                      <a:pt x="59" y="273"/>
                      <a:pt x="62" y="274"/>
                      <a:pt x="59" y="261"/>
                    </a:cubicBezTo>
                    <a:cubicBezTo>
                      <a:pt x="56" y="249"/>
                      <a:pt x="36" y="227"/>
                      <a:pt x="35" y="213"/>
                    </a:cubicBezTo>
                    <a:cubicBezTo>
                      <a:pt x="34" y="199"/>
                      <a:pt x="28" y="204"/>
                      <a:pt x="24" y="186"/>
                    </a:cubicBezTo>
                    <a:cubicBezTo>
                      <a:pt x="19" y="167"/>
                      <a:pt x="0" y="157"/>
                      <a:pt x="2" y="134"/>
                    </a:cubicBezTo>
                    <a:cubicBezTo>
                      <a:pt x="15" y="129"/>
                      <a:pt x="24" y="119"/>
                      <a:pt x="24" y="103"/>
                    </a:cubicBezTo>
                    <a:cubicBezTo>
                      <a:pt x="21" y="117"/>
                      <a:pt x="13" y="121"/>
                      <a:pt x="2" y="122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0" y="101"/>
                      <a:pt x="2" y="75"/>
                      <a:pt x="4" y="65"/>
                    </a:cubicBezTo>
                    <a:cubicBezTo>
                      <a:pt x="5" y="63"/>
                      <a:pt x="4" y="61"/>
                      <a:pt x="3" y="60"/>
                    </a:cubicBezTo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1" name="Freeform 952">
                <a:extLst>
                  <a:ext uri="{FF2B5EF4-FFF2-40B4-BE49-F238E27FC236}">
                    <a16:creationId xmlns:a16="http://schemas.microsoft.com/office/drawing/2014/main" id="{3D1B31B8-419C-4361-A4F5-8A54D0FF49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15" y="2036"/>
                <a:ext cx="642" cy="1083"/>
              </a:xfrm>
              <a:custGeom>
                <a:avLst/>
                <a:gdLst>
                  <a:gd name="T0" fmla="*/ 342 w 257"/>
                  <a:gd name="T1" fmla="*/ 0 h 406"/>
                  <a:gd name="T2" fmla="*/ 0 w 257"/>
                  <a:gd name="T3" fmla="*/ 590 h 406"/>
                  <a:gd name="T4" fmla="*/ 625 w 257"/>
                  <a:gd name="T5" fmla="*/ 1878 h 406"/>
                  <a:gd name="T6" fmla="*/ 749 w 257"/>
                  <a:gd name="T7" fmla="*/ 2526 h 406"/>
                  <a:gd name="T8" fmla="*/ 779 w 257"/>
                  <a:gd name="T9" fmla="*/ 2710 h 406"/>
                  <a:gd name="T10" fmla="*/ 749 w 257"/>
                  <a:gd name="T11" fmla="*/ 2924 h 406"/>
                  <a:gd name="T12" fmla="*/ 779 w 257"/>
                  <a:gd name="T13" fmla="*/ 3052 h 406"/>
                  <a:gd name="T14" fmla="*/ 812 w 257"/>
                  <a:gd name="T15" fmla="*/ 3153 h 406"/>
                  <a:gd name="T16" fmla="*/ 792 w 257"/>
                  <a:gd name="T17" fmla="*/ 3265 h 406"/>
                  <a:gd name="T18" fmla="*/ 854 w 257"/>
                  <a:gd name="T19" fmla="*/ 3585 h 406"/>
                  <a:gd name="T20" fmla="*/ 904 w 257"/>
                  <a:gd name="T21" fmla="*/ 3777 h 406"/>
                  <a:gd name="T22" fmla="*/ 1042 w 257"/>
                  <a:gd name="T23" fmla="*/ 3969 h 406"/>
                  <a:gd name="T24" fmla="*/ 1074 w 257"/>
                  <a:gd name="T25" fmla="*/ 4156 h 406"/>
                  <a:gd name="T26" fmla="*/ 1104 w 257"/>
                  <a:gd name="T27" fmla="*/ 4255 h 406"/>
                  <a:gd name="T28" fmla="*/ 1167 w 257"/>
                  <a:gd name="T29" fmla="*/ 4369 h 406"/>
                  <a:gd name="T30" fmla="*/ 1199 w 257"/>
                  <a:gd name="T31" fmla="*/ 4484 h 406"/>
                  <a:gd name="T32" fmla="*/ 1279 w 257"/>
                  <a:gd name="T33" fmla="*/ 4575 h 406"/>
                  <a:gd name="T34" fmla="*/ 1279 w 257"/>
                  <a:gd name="T35" fmla="*/ 4668 h 406"/>
                  <a:gd name="T36" fmla="*/ 1291 w 257"/>
                  <a:gd name="T37" fmla="*/ 4689 h 406"/>
                  <a:gd name="T38" fmla="*/ 1341 w 257"/>
                  <a:gd name="T39" fmla="*/ 5052 h 406"/>
                  <a:gd name="T40" fmla="*/ 1311 w 257"/>
                  <a:gd name="T41" fmla="*/ 5714 h 406"/>
                  <a:gd name="T42" fmla="*/ 1621 w 257"/>
                  <a:gd name="T43" fmla="*/ 6853 h 406"/>
                  <a:gd name="T44" fmla="*/ 2071 w 257"/>
                  <a:gd name="T45" fmla="*/ 7421 h 406"/>
                  <a:gd name="T46" fmla="*/ 2870 w 257"/>
                  <a:gd name="T47" fmla="*/ 7536 h 406"/>
                  <a:gd name="T48" fmla="*/ 3307 w 257"/>
                  <a:gd name="T49" fmla="*/ 7157 h 406"/>
                  <a:gd name="T50" fmla="*/ 3570 w 257"/>
                  <a:gd name="T51" fmla="*/ 6738 h 406"/>
                  <a:gd name="T52" fmla="*/ 3712 w 257"/>
                  <a:gd name="T53" fmla="*/ 6362 h 406"/>
                  <a:gd name="T54" fmla="*/ 3807 w 257"/>
                  <a:gd name="T55" fmla="*/ 5863 h 406"/>
                  <a:gd name="T56" fmla="*/ 3962 w 257"/>
                  <a:gd name="T57" fmla="*/ 5202 h 406"/>
                  <a:gd name="T58" fmla="*/ 3899 w 257"/>
                  <a:gd name="T59" fmla="*/ 4633 h 406"/>
                  <a:gd name="T60" fmla="*/ 3899 w 257"/>
                  <a:gd name="T61" fmla="*/ 4612 h 406"/>
                  <a:gd name="T62" fmla="*/ 3882 w 257"/>
                  <a:gd name="T63" fmla="*/ 4463 h 406"/>
                  <a:gd name="T64" fmla="*/ 3932 w 257"/>
                  <a:gd name="T65" fmla="*/ 4327 h 406"/>
                  <a:gd name="T66" fmla="*/ 3882 w 257"/>
                  <a:gd name="T67" fmla="*/ 4177 h 406"/>
                  <a:gd name="T68" fmla="*/ 3912 w 257"/>
                  <a:gd name="T69" fmla="*/ 4041 h 406"/>
                  <a:gd name="T70" fmla="*/ 3899 w 257"/>
                  <a:gd name="T71" fmla="*/ 3734 h 406"/>
                  <a:gd name="T72" fmla="*/ 3899 w 257"/>
                  <a:gd name="T73" fmla="*/ 3721 h 406"/>
                  <a:gd name="T74" fmla="*/ 3882 w 257"/>
                  <a:gd name="T75" fmla="*/ 3606 h 406"/>
                  <a:gd name="T76" fmla="*/ 3869 w 257"/>
                  <a:gd name="T77" fmla="*/ 3452 h 406"/>
                  <a:gd name="T78" fmla="*/ 3882 w 257"/>
                  <a:gd name="T79" fmla="*/ 3393 h 406"/>
                  <a:gd name="T80" fmla="*/ 3837 w 257"/>
                  <a:gd name="T81" fmla="*/ 3337 h 406"/>
                  <a:gd name="T82" fmla="*/ 3869 w 257"/>
                  <a:gd name="T83" fmla="*/ 3094 h 406"/>
                  <a:gd name="T84" fmla="*/ 3807 w 257"/>
                  <a:gd name="T85" fmla="*/ 2868 h 406"/>
                  <a:gd name="T86" fmla="*/ 3869 w 257"/>
                  <a:gd name="T87" fmla="*/ 2732 h 406"/>
                  <a:gd name="T88" fmla="*/ 3820 w 257"/>
                  <a:gd name="T89" fmla="*/ 2582 h 406"/>
                  <a:gd name="T90" fmla="*/ 3757 w 257"/>
                  <a:gd name="T91" fmla="*/ 2427 h 406"/>
                  <a:gd name="T92" fmla="*/ 3712 w 257"/>
                  <a:gd name="T93" fmla="*/ 2299 h 406"/>
                  <a:gd name="T94" fmla="*/ 3662 w 257"/>
                  <a:gd name="T95" fmla="*/ 2219 h 406"/>
                  <a:gd name="T96" fmla="*/ 3650 w 257"/>
                  <a:gd name="T97" fmla="*/ 2129 h 406"/>
                  <a:gd name="T98" fmla="*/ 3557 w 257"/>
                  <a:gd name="T99" fmla="*/ 1971 h 406"/>
                  <a:gd name="T100" fmla="*/ 3507 w 257"/>
                  <a:gd name="T101" fmla="*/ 1843 h 406"/>
                  <a:gd name="T102" fmla="*/ 3400 w 257"/>
                  <a:gd name="T103" fmla="*/ 1766 h 406"/>
                  <a:gd name="T104" fmla="*/ 3275 w 257"/>
                  <a:gd name="T105" fmla="*/ 1574 h 406"/>
                  <a:gd name="T106" fmla="*/ 3165 w 257"/>
                  <a:gd name="T107" fmla="*/ 1459 h 406"/>
                  <a:gd name="T108" fmla="*/ 3133 w 257"/>
                  <a:gd name="T109" fmla="*/ 1387 h 406"/>
                  <a:gd name="T110" fmla="*/ 3070 w 257"/>
                  <a:gd name="T111" fmla="*/ 1344 h 406"/>
                  <a:gd name="T112" fmla="*/ 2933 w 257"/>
                  <a:gd name="T113" fmla="*/ 1139 h 406"/>
                  <a:gd name="T114" fmla="*/ 2620 w 257"/>
                  <a:gd name="T115" fmla="*/ 798 h 406"/>
                  <a:gd name="T116" fmla="*/ 2496 w 257"/>
                  <a:gd name="T117" fmla="*/ 662 h 406"/>
                  <a:gd name="T118" fmla="*/ 2446 w 257"/>
                  <a:gd name="T119" fmla="*/ 662 h 406"/>
                  <a:gd name="T120" fmla="*/ 2341 w 257"/>
                  <a:gd name="T121" fmla="*/ 739 h 406"/>
                  <a:gd name="T122" fmla="*/ 1634 w 257"/>
                  <a:gd name="T123" fmla="*/ 662 h 40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57" h="406">
                    <a:moveTo>
                      <a:pt x="22" y="0"/>
                    </a:moveTo>
                    <a:cubicBezTo>
                      <a:pt x="22" y="16"/>
                      <a:pt x="13" y="26"/>
                      <a:pt x="0" y="31"/>
                    </a:cubicBezTo>
                    <a:cubicBezTo>
                      <a:pt x="4" y="68"/>
                      <a:pt x="31" y="75"/>
                      <a:pt x="40" y="99"/>
                    </a:cubicBezTo>
                    <a:cubicBezTo>
                      <a:pt x="46" y="116"/>
                      <a:pt x="48" y="132"/>
                      <a:pt x="48" y="133"/>
                    </a:cubicBezTo>
                    <a:cubicBezTo>
                      <a:pt x="47" y="137"/>
                      <a:pt x="50" y="139"/>
                      <a:pt x="50" y="143"/>
                    </a:cubicBezTo>
                    <a:cubicBezTo>
                      <a:pt x="50" y="146"/>
                      <a:pt x="47" y="150"/>
                      <a:pt x="48" y="154"/>
                    </a:cubicBezTo>
                    <a:cubicBezTo>
                      <a:pt x="48" y="156"/>
                      <a:pt x="49" y="159"/>
                      <a:pt x="50" y="161"/>
                    </a:cubicBezTo>
                    <a:cubicBezTo>
                      <a:pt x="50" y="162"/>
                      <a:pt x="52" y="165"/>
                      <a:pt x="52" y="166"/>
                    </a:cubicBezTo>
                    <a:cubicBezTo>
                      <a:pt x="52" y="168"/>
                      <a:pt x="51" y="170"/>
                      <a:pt x="51" y="172"/>
                    </a:cubicBezTo>
                    <a:cubicBezTo>
                      <a:pt x="52" y="178"/>
                      <a:pt x="58" y="182"/>
                      <a:pt x="55" y="189"/>
                    </a:cubicBezTo>
                    <a:cubicBezTo>
                      <a:pt x="61" y="191"/>
                      <a:pt x="56" y="195"/>
                      <a:pt x="58" y="199"/>
                    </a:cubicBezTo>
                    <a:cubicBezTo>
                      <a:pt x="59" y="202"/>
                      <a:pt x="65" y="205"/>
                      <a:pt x="67" y="209"/>
                    </a:cubicBezTo>
                    <a:cubicBezTo>
                      <a:pt x="68" y="212"/>
                      <a:pt x="68" y="216"/>
                      <a:pt x="69" y="219"/>
                    </a:cubicBezTo>
                    <a:cubicBezTo>
                      <a:pt x="70" y="221"/>
                      <a:pt x="70" y="222"/>
                      <a:pt x="71" y="224"/>
                    </a:cubicBezTo>
                    <a:cubicBezTo>
                      <a:pt x="72" y="226"/>
                      <a:pt x="74" y="228"/>
                      <a:pt x="75" y="230"/>
                    </a:cubicBezTo>
                    <a:cubicBezTo>
                      <a:pt x="76" y="232"/>
                      <a:pt x="75" y="234"/>
                      <a:pt x="77" y="236"/>
                    </a:cubicBezTo>
                    <a:cubicBezTo>
                      <a:pt x="78" y="238"/>
                      <a:pt x="80" y="239"/>
                      <a:pt x="82" y="241"/>
                    </a:cubicBezTo>
                    <a:cubicBezTo>
                      <a:pt x="83" y="243"/>
                      <a:pt x="82" y="244"/>
                      <a:pt x="82" y="246"/>
                    </a:cubicBezTo>
                    <a:cubicBezTo>
                      <a:pt x="83" y="247"/>
                      <a:pt x="83" y="247"/>
                      <a:pt x="83" y="247"/>
                    </a:cubicBezTo>
                    <a:cubicBezTo>
                      <a:pt x="86" y="250"/>
                      <a:pt x="86" y="260"/>
                      <a:pt x="86" y="266"/>
                    </a:cubicBezTo>
                    <a:cubicBezTo>
                      <a:pt x="87" y="272"/>
                      <a:pt x="89" y="284"/>
                      <a:pt x="84" y="301"/>
                    </a:cubicBezTo>
                    <a:cubicBezTo>
                      <a:pt x="82" y="319"/>
                      <a:pt x="93" y="345"/>
                      <a:pt x="104" y="361"/>
                    </a:cubicBezTo>
                    <a:cubicBezTo>
                      <a:pt x="115" y="377"/>
                      <a:pt x="116" y="381"/>
                      <a:pt x="133" y="391"/>
                    </a:cubicBezTo>
                    <a:cubicBezTo>
                      <a:pt x="149" y="400"/>
                      <a:pt x="168" y="406"/>
                      <a:pt x="184" y="397"/>
                    </a:cubicBezTo>
                    <a:cubicBezTo>
                      <a:pt x="194" y="391"/>
                      <a:pt x="204" y="385"/>
                      <a:pt x="212" y="377"/>
                    </a:cubicBezTo>
                    <a:cubicBezTo>
                      <a:pt x="221" y="370"/>
                      <a:pt x="222" y="363"/>
                      <a:pt x="229" y="355"/>
                    </a:cubicBezTo>
                    <a:cubicBezTo>
                      <a:pt x="233" y="349"/>
                      <a:pt x="238" y="344"/>
                      <a:pt x="238" y="335"/>
                    </a:cubicBezTo>
                    <a:cubicBezTo>
                      <a:pt x="237" y="326"/>
                      <a:pt x="240" y="317"/>
                      <a:pt x="244" y="309"/>
                    </a:cubicBezTo>
                    <a:cubicBezTo>
                      <a:pt x="248" y="302"/>
                      <a:pt x="251" y="286"/>
                      <a:pt x="254" y="274"/>
                    </a:cubicBezTo>
                    <a:cubicBezTo>
                      <a:pt x="257" y="262"/>
                      <a:pt x="253" y="254"/>
                      <a:pt x="250" y="244"/>
                    </a:cubicBezTo>
                    <a:cubicBezTo>
                      <a:pt x="250" y="244"/>
                      <a:pt x="250" y="243"/>
                      <a:pt x="250" y="243"/>
                    </a:cubicBezTo>
                    <a:cubicBezTo>
                      <a:pt x="250" y="240"/>
                      <a:pt x="249" y="238"/>
                      <a:pt x="249" y="235"/>
                    </a:cubicBezTo>
                    <a:cubicBezTo>
                      <a:pt x="250" y="233"/>
                      <a:pt x="252" y="231"/>
                      <a:pt x="252" y="228"/>
                    </a:cubicBezTo>
                    <a:cubicBezTo>
                      <a:pt x="252" y="225"/>
                      <a:pt x="249" y="223"/>
                      <a:pt x="249" y="220"/>
                    </a:cubicBezTo>
                    <a:cubicBezTo>
                      <a:pt x="249" y="217"/>
                      <a:pt x="251" y="216"/>
                      <a:pt x="251" y="213"/>
                    </a:cubicBezTo>
                    <a:cubicBezTo>
                      <a:pt x="252" y="210"/>
                      <a:pt x="252" y="204"/>
                      <a:pt x="250" y="197"/>
                    </a:cubicBezTo>
                    <a:cubicBezTo>
                      <a:pt x="250" y="196"/>
                      <a:pt x="250" y="196"/>
                      <a:pt x="250" y="196"/>
                    </a:cubicBezTo>
                    <a:cubicBezTo>
                      <a:pt x="250" y="194"/>
                      <a:pt x="249" y="192"/>
                      <a:pt x="249" y="190"/>
                    </a:cubicBezTo>
                    <a:cubicBezTo>
                      <a:pt x="248" y="187"/>
                      <a:pt x="248" y="185"/>
                      <a:pt x="248" y="182"/>
                    </a:cubicBezTo>
                    <a:cubicBezTo>
                      <a:pt x="248" y="181"/>
                      <a:pt x="249" y="181"/>
                      <a:pt x="249" y="179"/>
                    </a:cubicBezTo>
                    <a:cubicBezTo>
                      <a:pt x="249" y="178"/>
                      <a:pt x="246" y="177"/>
                      <a:pt x="246" y="176"/>
                    </a:cubicBezTo>
                    <a:cubicBezTo>
                      <a:pt x="245" y="172"/>
                      <a:pt x="248" y="167"/>
                      <a:pt x="248" y="163"/>
                    </a:cubicBezTo>
                    <a:cubicBezTo>
                      <a:pt x="248" y="159"/>
                      <a:pt x="244" y="155"/>
                      <a:pt x="244" y="151"/>
                    </a:cubicBezTo>
                    <a:cubicBezTo>
                      <a:pt x="245" y="148"/>
                      <a:pt x="248" y="148"/>
                      <a:pt x="248" y="144"/>
                    </a:cubicBezTo>
                    <a:cubicBezTo>
                      <a:pt x="248" y="143"/>
                      <a:pt x="246" y="137"/>
                      <a:pt x="245" y="136"/>
                    </a:cubicBezTo>
                    <a:cubicBezTo>
                      <a:pt x="244" y="133"/>
                      <a:pt x="242" y="131"/>
                      <a:pt x="241" y="128"/>
                    </a:cubicBezTo>
                    <a:cubicBezTo>
                      <a:pt x="239" y="125"/>
                      <a:pt x="240" y="124"/>
                      <a:pt x="238" y="121"/>
                    </a:cubicBezTo>
                    <a:cubicBezTo>
                      <a:pt x="238" y="120"/>
                      <a:pt x="236" y="119"/>
                      <a:pt x="235" y="117"/>
                    </a:cubicBezTo>
                    <a:cubicBezTo>
                      <a:pt x="234" y="115"/>
                      <a:pt x="234" y="113"/>
                      <a:pt x="234" y="112"/>
                    </a:cubicBezTo>
                    <a:cubicBezTo>
                      <a:pt x="232" y="108"/>
                      <a:pt x="229" y="107"/>
                      <a:pt x="228" y="104"/>
                    </a:cubicBezTo>
                    <a:cubicBezTo>
                      <a:pt x="226" y="102"/>
                      <a:pt x="227" y="98"/>
                      <a:pt x="225" y="97"/>
                    </a:cubicBezTo>
                    <a:cubicBezTo>
                      <a:pt x="224" y="95"/>
                      <a:pt x="220" y="95"/>
                      <a:pt x="218" y="93"/>
                    </a:cubicBezTo>
                    <a:cubicBezTo>
                      <a:pt x="215" y="90"/>
                      <a:pt x="213" y="86"/>
                      <a:pt x="210" y="83"/>
                    </a:cubicBezTo>
                    <a:cubicBezTo>
                      <a:pt x="207" y="80"/>
                      <a:pt x="206" y="79"/>
                      <a:pt x="203" y="77"/>
                    </a:cubicBezTo>
                    <a:cubicBezTo>
                      <a:pt x="202" y="76"/>
                      <a:pt x="202" y="74"/>
                      <a:pt x="201" y="73"/>
                    </a:cubicBezTo>
                    <a:cubicBezTo>
                      <a:pt x="200" y="72"/>
                      <a:pt x="198" y="72"/>
                      <a:pt x="197" y="71"/>
                    </a:cubicBezTo>
                    <a:cubicBezTo>
                      <a:pt x="193" y="68"/>
                      <a:pt x="190" y="63"/>
                      <a:pt x="188" y="60"/>
                    </a:cubicBezTo>
                    <a:cubicBezTo>
                      <a:pt x="182" y="52"/>
                      <a:pt x="176" y="48"/>
                      <a:pt x="168" y="42"/>
                    </a:cubicBezTo>
                    <a:cubicBezTo>
                      <a:pt x="167" y="41"/>
                      <a:pt x="162" y="38"/>
                      <a:pt x="160" y="35"/>
                    </a:cubicBezTo>
                    <a:cubicBezTo>
                      <a:pt x="159" y="34"/>
                      <a:pt x="157" y="34"/>
                      <a:pt x="157" y="35"/>
                    </a:cubicBezTo>
                    <a:cubicBezTo>
                      <a:pt x="155" y="38"/>
                      <a:pt x="154" y="40"/>
                      <a:pt x="150" y="39"/>
                    </a:cubicBezTo>
                    <a:cubicBezTo>
                      <a:pt x="145" y="37"/>
                      <a:pt x="121" y="30"/>
                      <a:pt x="105" y="35"/>
                    </a:cubicBezTo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2" name="Freeform 953">
                <a:extLst>
                  <a:ext uri="{FF2B5EF4-FFF2-40B4-BE49-F238E27FC236}">
                    <a16:creationId xmlns:a16="http://schemas.microsoft.com/office/drawing/2014/main" id="{BA322F13-F150-48AD-AAE0-95C35DD8D6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15" y="2316"/>
                <a:ext cx="122" cy="445"/>
              </a:xfrm>
              <a:custGeom>
                <a:avLst/>
                <a:gdLst>
                  <a:gd name="T0" fmla="*/ 620 w 49"/>
                  <a:gd name="T1" fmla="*/ 2364 h 167"/>
                  <a:gd name="T2" fmla="*/ 416 w 49"/>
                  <a:gd name="T3" fmla="*/ 1535 h 167"/>
                  <a:gd name="T4" fmla="*/ 309 w 49"/>
                  <a:gd name="T5" fmla="*/ 815 h 167"/>
                  <a:gd name="T6" fmla="*/ 249 w 49"/>
                  <a:gd name="T7" fmla="*/ 376 h 167"/>
                  <a:gd name="T8" fmla="*/ 92 w 49"/>
                  <a:gd name="T9" fmla="*/ 0 h 167"/>
                  <a:gd name="T10" fmla="*/ 75 w 49"/>
                  <a:gd name="T11" fmla="*/ 0 h 167"/>
                  <a:gd name="T12" fmla="*/ 42 w 49"/>
                  <a:gd name="T13" fmla="*/ 661 h 167"/>
                  <a:gd name="T14" fmla="*/ 124 w 49"/>
                  <a:gd name="T15" fmla="*/ 909 h 167"/>
                  <a:gd name="T16" fmla="*/ 124 w 49"/>
                  <a:gd name="T17" fmla="*/ 930 h 167"/>
                  <a:gd name="T18" fmla="*/ 154 w 49"/>
                  <a:gd name="T19" fmla="*/ 1058 h 167"/>
                  <a:gd name="T20" fmla="*/ 187 w 49"/>
                  <a:gd name="T21" fmla="*/ 1156 h 167"/>
                  <a:gd name="T22" fmla="*/ 167 w 49"/>
                  <a:gd name="T23" fmla="*/ 1271 h 167"/>
                  <a:gd name="T24" fmla="*/ 229 w 49"/>
                  <a:gd name="T25" fmla="*/ 1591 h 167"/>
                  <a:gd name="T26" fmla="*/ 279 w 49"/>
                  <a:gd name="T27" fmla="*/ 1775 h 167"/>
                  <a:gd name="T28" fmla="*/ 416 w 49"/>
                  <a:gd name="T29" fmla="*/ 1967 h 167"/>
                  <a:gd name="T30" fmla="*/ 446 w 49"/>
                  <a:gd name="T31" fmla="*/ 2158 h 167"/>
                  <a:gd name="T32" fmla="*/ 478 w 49"/>
                  <a:gd name="T33" fmla="*/ 2252 h 167"/>
                  <a:gd name="T34" fmla="*/ 540 w 49"/>
                  <a:gd name="T35" fmla="*/ 2364 h 167"/>
                  <a:gd name="T36" fmla="*/ 570 w 49"/>
                  <a:gd name="T37" fmla="*/ 2478 h 167"/>
                  <a:gd name="T38" fmla="*/ 650 w 49"/>
                  <a:gd name="T39" fmla="*/ 2571 h 167"/>
                  <a:gd name="T40" fmla="*/ 662 w 49"/>
                  <a:gd name="T41" fmla="*/ 2705 h 167"/>
                  <a:gd name="T42" fmla="*/ 725 w 49"/>
                  <a:gd name="T43" fmla="*/ 2990 h 167"/>
                  <a:gd name="T44" fmla="*/ 744 w 49"/>
                  <a:gd name="T45" fmla="*/ 3160 h 167"/>
                  <a:gd name="T46" fmla="*/ 712 w 49"/>
                  <a:gd name="T47" fmla="*/ 2683 h 167"/>
                  <a:gd name="T48" fmla="*/ 620 w 49"/>
                  <a:gd name="T49" fmla="*/ 2364 h 16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9" h="167">
                    <a:moveTo>
                      <a:pt x="40" y="125"/>
                    </a:moveTo>
                    <a:cubicBezTo>
                      <a:pt x="36" y="110"/>
                      <a:pt x="31" y="96"/>
                      <a:pt x="27" y="81"/>
                    </a:cubicBezTo>
                    <a:cubicBezTo>
                      <a:pt x="23" y="69"/>
                      <a:pt x="21" y="56"/>
                      <a:pt x="20" y="43"/>
                    </a:cubicBezTo>
                    <a:cubicBezTo>
                      <a:pt x="20" y="35"/>
                      <a:pt x="18" y="27"/>
                      <a:pt x="16" y="20"/>
                    </a:cubicBezTo>
                    <a:cubicBezTo>
                      <a:pt x="14" y="15"/>
                      <a:pt x="11" y="3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8" y="11"/>
                      <a:pt x="0" y="25"/>
                      <a:pt x="3" y="35"/>
                    </a:cubicBezTo>
                    <a:cubicBezTo>
                      <a:pt x="5" y="40"/>
                      <a:pt x="5" y="44"/>
                      <a:pt x="8" y="48"/>
                    </a:cubicBezTo>
                    <a:cubicBezTo>
                      <a:pt x="8" y="48"/>
                      <a:pt x="8" y="49"/>
                      <a:pt x="8" y="49"/>
                    </a:cubicBezTo>
                    <a:cubicBezTo>
                      <a:pt x="8" y="51"/>
                      <a:pt x="9" y="54"/>
                      <a:pt x="10" y="56"/>
                    </a:cubicBezTo>
                    <a:cubicBezTo>
                      <a:pt x="10" y="57"/>
                      <a:pt x="12" y="60"/>
                      <a:pt x="12" y="61"/>
                    </a:cubicBezTo>
                    <a:cubicBezTo>
                      <a:pt x="12" y="63"/>
                      <a:pt x="11" y="65"/>
                      <a:pt x="11" y="67"/>
                    </a:cubicBezTo>
                    <a:cubicBezTo>
                      <a:pt x="12" y="73"/>
                      <a:pt x="18" y="77"/>
                      <a:pt x="15" y="84"/>
                    </a:cubicBezTo>
                    <a:cubicBezTo>
                      <a:pt x="21" y="86"/>
                      <a:pt x="16" y="90"/>
                      <a:pt x="18" y="94"/>
                    </a:cubicBezTo>
                    <a:cubicBezTo>
                      <a:pt x="19" y="97"/>
                      <a:pt x="25" y="100"/>
                      <a:pt x="27" y="104"/>
                    </a:cubicBezTo>
                    <a:cubicBezTo>
                      <a:pt x="28" y="107"/>
                      <a:pt x="28" y="111"/>
                      <a:pt x="29" y="114"/>
                    </a:cubicBezTo>
                    <a:cubicBezTo>
                      <a:pt x="30" y="116"/>
                      <a:pt x="30" y="117"/>
                      <a:pt x="31" y="119"/>
                    </a:cubicBezTo>
                    <a:cubicBezTo>
                      <a:pt x="32" y="121"/>
                      <a:pt x="34" y="123"/>
                      <a:pt x="35" y="125"/>
                    </a:cubicBezTo>
                    <a:cubicBezTo>
                      <a:pt x="36" y="127"/>
                      <a:pt x="35" y="129"/>
                      <a:pt x="37" y="131"/>
                    </a:cubicBezTo>
                    <a:cubicBezTo>
                      <a:pt x="38" y="133"/>
                      <a:pt x="40" y="134"/>
                      <a:pt x="42" y="136"/>
                    </a:cubicBezTo>
                    <a:cubicBezTo>
                      <a:pt x="43" y="139"/>
                      <a:pt x="42" y="141"/>
                      <a:pt x="43" y="143"/>
                    </a:cubicBezTo>
                    <a:cubicBezTo>
                      <a:pt x="44" y="146"/>
                      <a:pt x="45" y="154"/>
                      <a:pt x="47" y="158"/>
                    </a:cubicBezTo>
                    <a:cubicBezTo>
                      <a:pt x="47" y="159"/>
                      <a:pt x="47" y="166"/>
                      <a:pt x="48" y="167"/>
                    </a:cubicBezTo>
                    <a:cubicBezTo>
                      <a:pt x="48" y="161"/>
                      <a:pt x="49" y="147"/>
                      <a:pt x="46" y="142"/>
                    </a:cubicBezTo>
                    <a:cubicBezTo>
                      <a:pt x="43" y="135"/>
                      <a:pt x="43" y="133"/>
                      <a:pt x="40" y="12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3" name="Freeform 954">
                <a:extLst>
                  <a:ext uri="{FF2B5EF4-FFF2-40B4-BE49-F238E27FC236}">
                    <a16:creationId xmlns:a16="http://schemas.microsoft.com/office/drawing/2014/main" id="{A06B77D0-0EDA-4539-880C-A43296DB83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72" y="2033"/>
                <a:ext cx="563" cy="446"/>
              </a:xfrm>
              <a:custGeom>
                <a:avLst/>
                <a:gdLst>
                  <a:gd name="T0" fmla="*/ 3088 w 225"/>
                  <a:gd name="T1" fmla="*/ 2054 h 167"/>
                  <a:gd name="T2" fmla="*/ 3243 w 225"/>
                  <a:gd name="T3" fmla="*/ 2283 h 167"/>
                  <a:gd name="T4" fmla="*/ 3431 w 225"/>
                  <a:gd name="T5" fmla="*/ 2631 h 167"/>
                  <a:gd name="T6" fmla="*/ 3476 w 225"/>
                  <a:gd name="T7" fmla="*/ 3181 h 167"/>
                  <a:gd name="T8" fmla="*/ 3506 w 225"/>
                  <a:gd name="T9" fmla="*/ 3181 h 167"/>
                  <a:gd name="T10" fmla="*/ 3526 w 225"/>
                  <a:gd name="T11" fmla="*/ 3125 h 167"/>
                  <a:gd name="T12" fmla="*/ 3463 w 225"/>
                  <a:gd name="T13" fmla="*/ 2895 h 167"/>
                  <a:gd name="T14" fmla="*/ 3526 w 225"/>
                  <a:gd name="T15" fmla="*/ 2761 h 167"/>
                  <a:gd name="T16" fmla="*/ 3476 w 225"/>
                  <a:gd name="T17" fmla="*/ 2609 h 167"/>
                  <a:gd name="T18" fmla="*/ 3413 w 225"/>
                  <a:gd name="T19" fmla="*/ 2460 h 167"/>
                  <a:gd name="T20" fmla="*/ 3368 w 225"/>
                  <a:gd name="T21" fmla="*/ 2326 h 167"/>
                  <a:gd name="T22" fmla="*/ 3318 w 225"/>
                  <a:gd name="T23" fmla="*/ 2246 h 167"/>
                  <a:gd name="T24" fmla="*/ 3305 w 225"/>
                  <a:gd name="T25" fmla="*/ 2155 h 167"/>
                  <a:gd name="T26" fmla="*/ 3213 w 225"/>
                  <a:gd name="T27" fmla="*/ 1998 h 167"/>
                  <a:gd name="T28" fmla="*/ 3163 w 225"/>
                  <a:gd name="T29" fmla="*/ 1869 h 167"/>
                  <a:gd name="T30" fmla="*/ 3055 w 225"/>
                  <a:gd name="T31" fmla="*/ 1789 h 167"/>
                  <a:gd name="T32" fmla="*/ 2930 w 225"/>
                  <a:gd name="T33" fmla="*/ 1597 h 167"/>
                  <a:gd name="T34" fmla="*/ 2818 w 225"/>
                  <a:gd name="T35" fmla="*/ 1482 h 167"/>
                  <a:gd name="T36" fmla="*/ 2785 w 225"/>
                  <a:gd name="T37" fmla="*/ 1413 h 167"/>
                  <a:gd name="T38" fmla="*/ 2722 w 225"/>
                  <a:gd name="T39" fmla="*/ 1370 h 167"/>
                  <a:gd name="T40" fmla="*/ 2585 w 225"/>
                  <a:gd name="T41" fmla="*/ 1162 h 167"/>
                  <a:gd name="T42" fmla="*/ 2272 w 225"/>
                  <a:gd name="T43" fmla="*/ 820 h 167"/>
                  <a:gd name="T44" fmla="*/ 2147 w 225"/>
                  <a:gd name="T45" fmla="*/ 684 h 167"/>
                  <a:gd name="T46" fmla="*/ 2097 w 225"/>
                  <a:gd name="T47" fmla="*/ 684 h 167"/>
                  <a:gd name="T48" fmla="*/ 2034 w 225"/>
                  <a:gd name="T49" fmla="*/ 764 h 167"/>
                  <a:gd name="T50" fmla="*/ 1709 w 225"/>
                  <a:gd name="T51" fmla="*/ 628 h 167"/>
                  <a:gd name="T52" fmla="*/ 1471 w 225"/>
                  <a:gd name="T53" fmla="*/ 606 h 167"/>
                  <a:gd name="T54" fmla="*/ 1346 w 225"/>
                  <a:gd name="T55" fmla="*/ 606 h 167"/>
                  <a:gd name="T56" fmla="*/ 1251 w 225"/>
                  <a:gd name="T57" fmla="*/ 593 h 167"/>
                  <a:gd name="T58" fmla="*/ 1176 w 225"/>
                  <a:gd name="T59" fmla="*/ 422 h 167"/>
                  <a:gd name="T60" fmla="*/ 1126 w 225"/>
                  <a:gd name="T61" fmla="*/ 320 h 167"/>
                  <a:gd name="T62" fmla="*/ 958 w 225"/>
                  <a:gd name="T63" fmla="*/ 115 h 167"/>
                  <a:gd name="T64" fmla="*/ 458 w 225"/>
                  <a:gd name="T65" fmla="*/ 136 h 167"/>
                  <a:gd name="T66" fmla="*/ 50 w 225"/>
                  <a:gd name="T67" fmla="*/ 206 h 167"/>
                  <a:gd name="T68" fmla="*/ 0 w 225"/>
                  <a:gd name="T69" fmla="*/ 457 h 167"/>
                  <a:gd name="T70" fmla="*/ 738 w 225"/>
                  <a:gd name="T71" fmla="*/ 320 h 167"/>
                  <a:gd name="T72" fmla="*/ 1159 w 225"/>
                  <a:gd name="T73" fmla="*/ 764 h 167"/>
                  <a:gd name="T74" fmla="*/ 2147 w 225"/>
                  <a:gd name="T75" fmla="*/ 1012 h 167"/>
                  <a:gd name="T76" fmla="*/ 2585 w 225"/>
                  <a:gd name="T77" fmla="*/ 1447 h 167"/>
                  <a:gd name="T78" fmla="*/ 3088 w 225"/>
                  <a:gd name="T79" fmla="*/ 2054 h 16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25" h="167">
                    <a:moveTo>
                      <a:pt x="197" y="108"/>
                    </a:moveTo>
                    <a:cubicBezTo>
                      <a:pt x="202" y="112"/>
                      <a:pt x="204" y="114"/>
                      <a:pt x="207" y="120"/>
                    </a:cubicBezTo>
                    <a:cubicBezTo>
                      <a:pt x="210" y="126"/>
                      <a:pt x="217" y="131"/>
                      <a:pt x="219" y="138"/>
                    </a:cubicBezTo>
                    <a:cubicBezTo>
                      <a:pt x="221" y="147"/>
                      <a:pt x="221" y="158"/>
                      <a:pt x="222" y="167"/>
                    </a:cubicBezTo>
                    <a:cubicBezTo>
                      <a:pt x="223" y="167"/>
                      <a:pt x="224" y="167"/>
                      <a:pt x="224" y="167"/>
                    </a:cubicBezTo>
                    <a:cubicBezTo>
                      <a:pt x="224" y="166"/>
                      <a:pt x="225" y="165"/>
                      <a:pt x="225" y="164"/>
                    </a:cubicBezTo>
                    <a:cubicBezTo>
                      <a:pt x="225" y="160"/>
                      <a:pt x="221" y="156"/>
                      <a:pt x="221" y="152"/>
                    </a:cubicBezTo>
                    <a:cubicBezTo>
                      <a:pt x="222" y="149"/>
                      <a:pt x="225" y="149"/>
                      <a:pt x="225" y="145"/>
                    </a:cubicBezTo>
                    <a:cubicBezTo>
                      <a:pt x="225" y="144"/>
                      <a:pt x="223" y="138"/>
                      <a:pt x="222" y="137"/>
                    </a:cubicBezTo>
                    <a:cubicBezTo>
                      <a:pt x="221" y="134"/>
                      <a:pt x="219" y="132"/>
                      <a:pt x="218" y="129"/>
                    </a:cubicBezTo>
                    <a:cubicBezTo>
                      <a:pt x="216" y="126"/>
                      <a:pt x="217" y="125"/>
                      <a:pt x="215" y="122"/>
                    </a:cubicBezTo>
                    <a:cubicBezTo>
                      <a:pt x="215" y="121"/>
                      <a:pt x="213" y="120"/>
                      <a:pt x="212" y="118"/>
                    </a:cubicBezTo>
                    <a:cubicBezTo>
                      <a:pt x="211" y="116"/>
                      <a:pt x="211" y="114"/>
                      <a:pt x="211" y="113"/>
                    </a:cubicBezTo>
                    <a:cubicBezTo>
                      <a:pt x="209" y="109"/>
                      <a:pt x="206" y="108"/>
                      <a:pt x="205" y="105"/>
                    </a:cubicBezTo>
                    <a:cubicBezTo>
                      <a:pt x="203" y="103"/>
                      <a:pt x="204" y="99"/>
                      <a:pt x="202" y="98"/>
                    </a:cubicBezTo>
                    <a:cubicBezTo>
                      <a:pt x="201" y="96"/>
                      <a:pt x="197" y="96"/>
                      <a:pt x="195" y="94"/>
                    </a:cubicBezTo>
                    <a:cubicBezTo>
                      <a:pt x="192" y="91"/>
                      <a:pt x="190" y="87"/>
                      <a:pt x="187" y="84"/>
                    </a:cubicBezTo>
                    <a:cubicBezTo>
                      <a:pt x="184" y="81"/>
                      <a:pt x="183" y="80"/>
                      <a:pt x="180" y="78"/>
                    </a:cubicBezTo>
                    <a:cubicBezTo>
                      <a:pt x="179" y="77"/>
                      <a:pt x="179" y="75"/>
                      <a:pt x="178" y="74"/>
                    </a:cubicBezTo>
                    <a:cubicBezTo>
                      <a:pt x="177" y="73"/>
                      <a:pt x="175" y="73"/>
                      <a:pt x="174" y="72"/>
                    </a:cubicBezTo>
                    <a:cubicBezTo>
                      <a:pt x="170" y="69"/>
                      <a:pt x="167" y="64"/>
                      <a:pt x="165" y="61"/>
                    </a:cubicBezTo>
                    <a:cubicBezTo>
                      <a:pt x="159" y="53"/>
                      <a:pt x="153" y="49"/>
                      <a:pt x="145" y="43"/>
                    </a:cubicBezTo>
                    <a:cubicBezTo>
                      <a:pt x="144" y="42"/>
                      <a:pt x="139" y="39"/>
                      <a:pt x="137" y="36"/>
                    </a:cubicBezTo>
                    <a:cubicBezTo>
                      <a:pt x="136" y="35"/>
                      <a:pt x="134" y="35"/>
                      <a:pt x="134" y="36"/>
                    </a:cubicBezTo>
                    <a:cubicBezTo>
                      <a:pt x="133" y="38"/>
                      <a:pt x="132" y="40"/>
                      <a:pt x="130" y="40"/>
                    </a:cubicBezTo>
                    <a:cubicBezTo>
                      <a:pt x="126" y="36"/>
                      <a:pt x="117" y="34"/>
                      <a:pt x="109" y="33"/>
                    </a:cubicBezTo>
                    <a:cubicBezTo>
                      <a:pt x="104" y="33"/>
                      <a:pt x="99" y="32"/>
                      <a:pt x="94" y="32"/>
                    </a:cubicBezTo>
                    <a:cubicBezTo>
                      <a:pt x="92" y="32"/>
                      <a:pt x="88" y="32"/>
                      <a:pt x="86" y="32"/>
                    </a:cubicBezTo>
                    <a:cubicBezTo>
                      <a:pt x="84" y="32"/>
                      <a:pt x="81" y="32"/>
                      <a:pt x="80" y="31"/>
                    </a:cubicBezTo>
                    <a:cubicBezTo>
                      <a:pt x="79" y="30"/>
                      <a:pt x="76" y="24"/>
                      <a:pt x="75" y="22"/>
                    </a:cubicBezTo>
                    <a:cubicBezTo>
                      <a:pt x="74" y="20"/>
                      <a:pt x="73" y="18"/>
                      <a:pt x="72" y="17"/>
                    </a:cubicBezTo>
                    <a:cubicBezTo>
                      <a:pt x="69" y="13"/>
                      <a:pt x="65" y="9"/>
                      <a:pt x="61" y="6"/>
                    </a:cubicBezTo>
                    <a:cubicBezTo>
                      <a:pt x="52" y="0"/>
                      <a:pt x="39" y="5"/>
                      <a:pt x="29" y="7"/>
                    </a:cubicBezTo>
                    <a:cubicBezTo>
                      <a:pt x="20" y="8"/>
                      <a:pt x="11" y="9"/>
                      <a:pt x="3" y="11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3" y="14"/>
                      <a:pt x="31" y="11"/>
                      <a:pt x="47" y="17"/>
                    </a:cubicBezTo>
                    <a:cubicBezTo>
                      <a:pt x="60" y="21"/>
                      <a:pt x="61" y="36"/>
                      <a:pt x="74" y="40"/>
                    </a:cubicBezTo>
                    <a:cubicBezTo>
                      <a:pt x="95" y="45"/>
                      <a:pt x="117" y="44"/>
                      <a:pt x="137" y="53"/>
                    </a:cubicBezTo>
                    <a:cubicBezTo>
                      <a:pt x="148" y="58"/>
                      <a:pt x="158" y="66"/>
                      <a:pt x="165" y="76"/>
                    </a:cubicBezTo>
                    <a:cubicBezTo>
                      <a:pt x="174" y="88"/>
                      <a:pt x="186" y="98"/>
                      <a:pt x="197" y="108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4" name="Freeform 955">
                <a:extLst>
                  <a:ext uri="{FF2B5EF4-FFF2-40B4-BE49-F238E27FC236}">
                    <a16:creationId xmlns:a16="http://schemas.microsoft.com/office/drawing/2014/main" id="{5E308BC3-DCF3-4D41-B0CA-8DEE64CC99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10" y="1761"/>
                <a:ext cx="467" cy="368"/>
              </a:xfrm>
              <a:custGeom>
                <a:avLst/>
                <a:gdLst>
                  <a:gd name="T0" fmla="*/ 2620 w 187"/>
                  <a:gd name="T1" fmla="*/ 717 h 138"/>
                  <a:gd name="T2" fmla="*/ 2432 w 187"/>
                  <a:gd name="T3" fmla="*/ 477 h 138"/>
                  <a:gd name="T4" fmla="*/ 2215 w 187"/>
                  <a:gd name="T5" fmla="*/ 307 h 138"/>
                  <a:gd name="T6" fmla="*/ 1945 w 187"/>
                  <a:gd name="T7" fmla="*/ 227 h 138"/>
                  <a:gd name="T8" fmla="*/ 1633 w 187"/>
                  <a:gd name="T9" fmla="*/ 171 h 138"/>
                  <a:gd name="T10" fmla="*/ 1433 w 187"/>
                  <a:gd name="T11" fmla="*/ 93 h 138"/>
                  <a:gd name="T12" fmla="*/ 1259 w 187"/>
                  <a:gd name="T13" fmla="*/ 35 h 138"/>
                  <a:gd name="T14" fmla="*/ 966 w 187"/>
                  <a:gd name="T15" fmla="*/ 21 h 138"/>
                  <a:gd name="T16" fmla="*/ 637 w 187"/>
                  <a:gd name="T17" fmla="*/ 77 h 138"/>
                  <a:gd name="T18" fmla="*/ 342 w 187"/>
                  <a:gd name="T19" fmla="*/ 149 h 138"/>
                  <a:gd name="T20" fmla="*/ 42 w 187"/>
                  <a:gd name="T21" fmla="*/ 1139 h 138"/>
                  <a:gd name="T22" fmla="*/ 62 w 187"/>
                  <a:gd name="T23" fmla="*/ 1229 h 138"/>
                  <a:gd name="T24" fmla="*/ 30 w 187"/>
                  <a:gd name="T25" fmla="*/ 2312 h 138"/>
                  <a:gd name="T26" fmla="*/ 30 w 187"/>
                  <a:gd name="T27" fmla="*/ 2312 h 138"/>
                  <a:gd name="T28" fmla="*/ 292 w 187"/>
                  <a:gd name="T29" fmla="*/ 2184 h 138"/>
                  <a:gd name="T30" fmla="*/ 342 w 187"/>
                  <a:gd name="T31" fmla="*/ 2069 h 138"/>
                  <a:gd name="T32" fmla="*/ 375 w 187"/>
                  <a:gd name="T33" fmla="*/ 1955 h 138"/>
                  <a:gd name="T34" fmla="*/ 355 w 187"/>
                  <a:gd name="T35" fmla="*/ 2027 h 138"/>
                  <a:gd name="T36" fmla="*/ 375 w 187"/>
                  <a:gd name="T37" fmla="*/ 2027 h 138"/>
                  <a:gd name="T38" fmla="*/ 562 w 187"/>
                  <a:gd name="T39" fmla="*/ 2069 h 138"/>
                  <a:gd name="T40" fmla="*/ 824 w 187"/>
                  <a:gd name="T41" fmla="*/ 1992 h 138"/>
                  <a:gd name="T42" fmla="*/ 1104 w 187"/>
                  <a:gd name="T43" fmla="*/ 2027 h 138"/>
                  <a:gd name="T44" fmla="*/ 1508 w 187"/>
                  <a:gd name="T45" fmla="*/ 2253 h 138"/>
                  <a:gd name="T46" fmla="*/ 1758 w 187"/>
                  <a:gd name="T47" fmla="*/ 2595 h 138"/>
                  <a:gd name="T48" fmla="*/ 1883 w 187"/>
                  <a:gd name="T49" fmla="*/ 2581 h 138"/>
                  <a:gd name="T50" fmla="*/ 2153 w 187"/>
                  <a:gd name="T51" fmla="*/ 2616 h 138"/>
                  <a:gd name="T52" fmla="*/ 2412 w 187"/>
                  <a:gd name="T53" fmla="*/ 2595 h 138"/>
                  <a:gd name="T54" fmla="*/ 2445 w 187"/>
                  <a:gd name="T55" fmla="*/ 2595 h 138"/>
                  <a:gd name="T56" fmla="*/ 2525 w 187"/>
                  <a:gd name="T57" fmla="*/ 2445 h 138"/>
                  <a:gd name="T58" fmla="*/ 2882 w 187"/>
                  <a:gd name="T59" fmla="*/ 1685 h 138"/>
                  <a:gd name="T60" fmla="*/ 2849 w 187"/>
                  <a:gd name="T61" fmla="*/ 1400 h 138"/>
                  <a:gd name="T62" fmla="*/ 2620 w 187"/>
                  <a:gd name="T63" fmla="*/ 717 h 1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7" h="138">
                    <a:moveTo>
                      <a:pt x="168" y="38"/>
                    </a:moveTo>
                    <a:cubicBezTo>
                      <a:pt x="164" y="35"/>
                      <a:pt x="164" y="29"/>
                      <a:pt x="156" y="25"/>
                    </a:cubicBezTo>
                    <a:cubicBezTo>
                      <a:pt x="149" y="21"/>
                      <a:pt x="148" y="16"/>
                      <a:pt x="142" y="16"/>
                    </a:cubicBezTo>
                    <a:cubicBezTo>
                      <a:pt x="136" y="16"/>
                      <a:pt x="131" y="14"/>
                      <a:pt x="125" y="12"/>
                    </a:cubicBezTo>
                    <a:cubicBezTo>
                      <a:pt x="119" y="10"/>
                      <a:pt x="108" y="10"/>
                      <a:pt x="105" y="9"/>
                    </a:cubicBezTo>
                    <a:cubicBezTo>
                      <a:pt x="101" y="8"/>
                      <a:pt x="95" y="5"/>
                      <a:pt x="92" y="5"/>
                    </a:cubicBezTo>
                    <a:cubicBezTo>
                      <a:pt x="89" y="5"/>
                      <a:pt x="87" y="2"/>
                      <a:pt x="81" y="2"/>
                    </a:cubicBezTo>
                    <a:cubicBezTo>
                      <a:pt x="74" y="2"/>
                      <a:pt x="67" y="0"/>
                      <a:pt x="62" y="1"/>
                    </a:cubicBezTo>
                    <a:cubicBezTo>
                      <a:pt x="57" y="2"/>
                      <a:pt x="46" y="4"/>
                      <a:pt x="41" y="4"/>
                    </a:cubicBezTo>
                    <a:cubicBezTo>
                      <a:pt x="38" y="4"/>
                      <a:pt x="30" y="5"/>
                      <a:pt x="22" y="8"/>
                    </a:cubicBezTo>
                    <a:cubicBezTo>
                      <a:pt x="3" y="60"/>
                      <a:pt x="3" y="60"/>
                      <a:pt x="3" y="60"/>
                    </a:cubicBezTo>
                    <a:cubicBezTo>
                      <a:pt x="4" y="61"/>
                      <a:pt x="5" y="63"/>
                      <a:pt x="4" y="65"/>
                    </a:cubicBezTo>
                    <a:cubicBezTo>
                      <a:pt x="2" y="75"/>
                      <a:pt x="0" y="101"/>
                      <a:pt x="2" y="122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9" y="121"/>
                      <a:pt x="15" y="120"/>
                      <a:pt x="19" y="115"/>
                    </a:cubicBezTo>
                    <a:cubicBezTo>
                      <a:pt x="20" y="113"/>
                      <a:pt x="21" y="110"/>
                      <a:pt x="22" y="109"/>
                    </a:cubicBezTo>
                    <a:cubicBezTo>
                      <a:pt x="23" y="107"/>
                      <a:pt x="23" y="105"/>
                      <a:pt x="24" y="103"/>
                    </a:cubicBezTo>
                    <a:cubicBezTo>
                      <a:pt x="24" y="104"/>
                      <a:pt x="23" y="106"/>
                      <a:pt x="23" y="107"/>
                    </a:cubicBezTo>
                    <a:cubicBezTo>
                      <a:pt x="23" y="107"/>
                      <a:pt x="24" y="107"/>
                      <a:pt x="24" y="107"/>
                    </a:cubicBezTo>
                    <a:cubicBezTo>
                      <a:pt x="26" y="105"/>
                      <a:pt x="33" y="109"/>
                      <a:pt x="36" y="109"/>
                    </a:cubicBezTo>
                    <a:cubicBezTo>
                      <a:pt x="42" y="109"/>
                      <a:pt x="48" y="105"/>
                      <a:pt x="53" y="105"/>
                    </a:cubicBezTo>
                    <a:cubicBezTo>
                      <a:pt x="59" y="104"/>
                      <a:pt x="65" y="105"/>
                      <a:pt x="71" y="107"/>
                    </a:cubicBezTo>
                    <a:cubicBezTo>
                      <a:pt x="80" y="110"/>
                      <a:pt x="90" y="111"/>
                      <a:pt x="97" y="119"/>
                    </a:cubicBezTo>
                    <a:cubicBezTo>
                      <a:pt x="103" y="125"/>
                      <a:pt x="105" y="136"/>
                      <a:pt x="113" y="137"/>
                    </a:cubicBezTo>
                    <a:cubicBezTo>
                      <a:pt x="115" y="137"/>
                      <a:pt x="118" y="136"/>
                      <a:pt x="121" y="136"/>
                    </a:cubicBezTo>
                    <a:cubicBezTo>
                      <a:pt x="127" y="137"/>
                      <a:pt x="132" y="138"/>
                      <a:pt x="138" y="138"/>
                    </a:cubicBezTo>
                    <a:cubicBezTo>
                      <a:pt x="144" y="138"/>
                      <a:pt x="149" y="136"/>
                      <a:pt x="155" y="137"/>
                    </a:cubicBezTo>
                    <a:cubicBezTo>
                      <a:pt x="156" y="137"/>
                      <a:pt x="156" y="137"/>
                      <a:pt x="157" y="137"/>
                    </a:cubicBezTo>
                    <a:cubicBezTo>
                      <a:pt x="156" y="135"/>
                      <a:pt x="157" y="132"/>
                      <a:pt x="162" y="129"/>
                    </a:cubicBezTo>
                    <a:cubicBezTo>
                      <a:pt x="185" y="111"/>
                      <a:pt x="184" y="96"/>
                      <a:pt x="185" y="89"/>
                    </a:cubicBezTo>
                    <a:cubicBezTo>
                      <a:pt x="187" y="82"/>
                      <a:pt x="183" y="81"/>
                      <a:pt x="183" y="74"/>
                    </a:cubicBezTo>
                    <a:cubicBezTo>
                      <a:pt x="183" y="66"/>
                      <a:pt x="172" y="41"/>
                      <a:pt x="168" y="38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5" name="Freeform 956">
                <a:extLst>
                  <a:ext uri="{FF2B5EF4-FFF2-40B4-BE49-F238E27FC236}">
                    <a16:creationId xmlns:a16="http://schemas.microsoft.com/office/drawing/2014/main" id="{D4DFDF31-FFF3-42E5-83B8-3F3C376221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0" y="1623"/>
                <a:ext cx="1620" cy="1842"/>
              </a:xfrm>
              <a:custGeom>
                <a:avLst/>
                <a:gdLst>
                  <a:gd name="T0" fmla="*/ 9283 w 648"/>
                  <a:gd name="T1" fmla="*/ 5926 h 691"/>
                  <a:gd name="T2" fmla="*/ 8125 w 648"/>
                  <a:gd name="T3" fmla="*/ 2978 h 691"/>
                  <a:gd name="T4" fmla="*/ 8095 w 648"/>
                  <a:gd name="T5" fmla="*/ 2842 h 691"/>
                  <a:gd name="T6" fmla="*/ 8095 w 648"/>
                  <a:gd name="T7" fmla="*/ 2842 h 691"/>
                  <a:gd name="T8" fmla="*/ 7908 w 648"/>
                  <a:gd name="T9" fmla="*/ 1898 h 691"/>
                  <a:gd name="T10" fmla="*/ 7720 w 648"/>
                  <a:gd name="T11" fmla="*/ 1386 h 691"/>
                  <a:gd name="T12" fmla="*/ 7675 w 648"/>
                  <a:gd name="T13" fmla="*/ 1272 h 691"/>
                  <a:gd name="T14" fmla="*/ 7125 w 648"/>
                  <a:gd name="T15" fmla="*/ 605 h 691"/>
                  <a:gd name="T16" fmla="*/ 5438 w 648"/>
                  <a:gd name="T17" fmla="*/ 0 h 691"/>
                  <a:gd name="T18" fmla="*/ 5345 w 648"/>
                  <a:gd name="T19" fmla="*/ 21 h 691"/>
                  <a:gd name="T20" fmla="*/ 5020 w 648"/>
                  <a:gd name="T21" fmla="*/ 512 h 691"/>
                  <a:gd name="T22" fmla="*/ 5063 w 648"/>
                  <a:gd name="T23" fmla="*/ 512 h 691"/>
                  <a:gd name="T24" fmla="*/ 6738 w 648"/>
                  <a:gd name="T25" fmla="*/ 818 h 691"/>
                  <a:gd name="T26" fmla="*/ 7770 w 648"/>
                  <a:gd name="T27" fmla="*/ 3241 h 691"/>
                  <a:gd name="T28" fmla="*/ 7770 w 648"/>
                  <a:gd name="T29" fmla="*/ 3276 h 691"/>
                  <a:gd name="T30" fmla="*/ 8083 w 648"/>
                  <a:gd name="T31" fmla="*/ 4220 h 691"/>
                  <a:gd name="T32" fmla="*/ 8750 w 648"/>
                  <a:gd name="T33" fmla="*/ 6366 h 691"/>
                  <a:gd name="T34" fmla="*/ 7750 w 648"/>
                  <a:gd name="T35" fmla="*/ 10247 h 691"/>
                  <a:gd name="T36" fmla="*/ 7738 w 648"/>
                  <a:gd name="T37" fmla="*/ 10268 h 691"/>
                  <a:gd name="T38" fmla="*/ 7738 w 648"/>
                  <a:gd name="T39" fmla="*/ 10268 h 691"/>
                  <a:gd name="T40" fmla="*/ 4625 w 648"/>
                  <a:gd name="T41" fmla="*/ 10418 h 691"/>
                  <a:gd name="T42" fmla="*/ 938 w 648"/>
                  <a:gd name="T43" fmla="*/ 7235 h 691"/>
                  <a:gd name="T44" fmla="*/ 863 w 648"/>
                  <a:gd name="T45" fmla="*/ 7085 h 691"/>
                  <a:gd name="T46" fmla="*/ 863 w 648"/>
                  <a:gd name="T47" fmla="*/ 7085 h 691"/>
                  <a:gd name="T48" fmla="*/ 908 w 648"/>
                  <a:gd name="T49" fmla="*/ 7517 h 691"/>
                  <a:gd name="T50" fmla="*/ 908 w 648"/>
                  <a:gd name="T51" fmla="*/ 7597 h 691"/>
                  <a:gd name="T52" fmla="*/ 583 w 648"/>
                  <a:gd name="T53" fmla="*/ 8336 h 691"/>
                  <a:gd name="T54" fmla="*/ 563 w 648"/>
                  <a:gd name="T55" fmla="*/ 8336 h 691"/>
                  <a:gd name="T56" fmla="*/ 583 w 648"/>
                  <a:gd name="T57" fmla="*/ 8903 h 691"/>
                  <a:gd name="T58" fmla="*/ 550 w 648"/>
                  <a:gd name="T59" fmla="*/ 8997 h 691"/>
                  <a:gd name="T60" fmla="*/ 0 w 648"/>
                  <a:gd name="T61" fmla="*/ 9509 h 691"/>
                  <a:gd name="T62" fmla="*/ 988 w 648"/>
                  <a:gd name="T63" fmla="*/ 10396 h 691"/>
                  <a:gd name="T64" fmla="*/ 4438 w 648"/>
                  <a:gd name="T65" fmla="*/ 12635 h 691"/>
                  <a:gd name="T66" fmla="*/ 7488 w 648"/>
                  <a:gd name="T67" fmla="*/ 12406 h 691"/>
                  <a:gd name="T68" fmla="*/ 9283 w 648"/>
                  <a:gd name="T69" fmla="*/ 5926 h 69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48" h="691">
                    <a:moveTo>
                      <a:pt x="594" y="313"/>
                    </a:moveTo>
                    <a:cubicBezTo>
                      <a:pt x="563" y="218"/>
                      <a:pt x="520" y="157"/>
                      <a:pt x="520" y="157"/>
                    </a:cubicBezTo>
                    <a:cubicBezTo>
                      <a:pt x="519" y="155"/>
                      <a:pt x="518" y="152"/>
                      <a:pt x="518" y="150"/>
                    </a:cubicBezTo>
                    <a:cubicBezTo>
                      <a:pt x="518" y="150"/>
                      <a:pt x="518" y="150"/>
                      <a:pt x="518" y="150"/>
                    </a:cubicBezTo>
                    <a:cubicBezTo>
                      <a:pt x="511" y="130"/>
                      <a:pt x="512" y="124"/>
                      <a:pt x="506" y="100"/>
                    </a:cubicBezTo>
                    <a:cubicBezTo>
                      <a:pt x="503" y="90"/>
                      <a:pt x="499" y="81"/>
                      <a:pt x="494" y="73"/>
                    </a:cubicBezTo>
                    <a:cubicBezTo>
                      <a:pt x="493" y="70"/>
                      <a:pt x="492" y="68"/>
                      <a:pt x="491" y="67"/>
                    </a:cubicBezTo>
                    <a:cubicBezTo>
                      <a:pt x="480" y="50"/>
                      <a:pt x="465" y="38"/>
                      <a:pt x="456" y="32"/>
                    </a:cubicBezTo>
                    <a:cubicBezTo>
                      <a:pt x="424" y="7"/>
                      <a:pt x="381" y="3"/>
                      <a:pt x="348" y="0"/>
                    </a:cubicBezTo>
                    <a:cubicBezTo>
                      <a:pt x="342" y="1"/>
                      <a:pt x="342" y="1"/>
                      <a:pt x="342" y="1"/>
                    </a:cubicBezTo>
                    <a:cubicBezTo>
                      <a:pt x="334" y="8"/>
                      <a:pt x="328" y="16"/>
                      <a:pt x="321" y="27"/>
                    </a:cubicBezTo>
                    <a:cubicBezTo>
                      <a:pt x="324" y="27"/>
                      <a:pt x="324" y="27"/>
                      <a:pt x="324" y="27"/>
                    </a:cubicBezTo>
                    <a:cubicBezTo>
                      <a:pt x="354" y="24"/>
                      <a:pt x="392" y="26"/>
                      <a:pt x="431" y="43"/>
                    </a:cubicBezTo>
                    <a:cubicBezTo>
                      <a:pt x="488" y="68"/>
                      <a:pt x="510" y="111"/>
                      <a:pt x="497" y="171"/>
                    </a:cubicBezTo>
                    <a:cubicBezTo>
                      <a:pt x="497" y="173"/>
                      <a:pt x="497" y="173"/>
                      <a:pt x="497" y="173"/>
                    </a:cubicBezTo>
                    <a:cubicBezTo>
                      <a:pt x="496" y="179"/>
                      <a:pt x="507" y="201"/>
                      <a:pt x="517" y="223"/>
                    </a:cubicBezTo>
                    <a:cubicBezTo>
                      <a:pt x="531" y="252"/>
                      <a:pt x="544" y="289"/>
                      <a:pt x="560" y="336"/>
                    </a:cubicBezTo>
                    <a:cubicBezTo>
                      <a:pt x="592" y="427"/>
                      <a:pt x="555" y="496"/>
                      <a:pt x="496" y="541"/>
                    </a:cubicBezTo>
                    <a:cubicBezTo>
                      <a:pt x="496" y="541"/>
                      <a:pt x="496" y="541"/>
                      <a:pt x="495" y="542"/>
                    </a:cubicBezTo>
                    <a:cubicBezTo>
                      <a:pt x="495" y="542"/>
                      <a:pt x="495" y="542"/>
                      <a:pt x="495" y="542"/>
                    </a:cubicBezTo>
                    <a:cubicBezTo>
                      <a:pt x="470" y="554"/>
                      <a:pt x="443" y="587"/>
                      <a:pt x="296" y="550"/>
                    </a:cubicBezTo>
                    <a:cubicBezTo>
                      <a:pt x="151" y="515"/>
                      <a:pt x="78" y="418"/>
                      <a:pt x="60" y="382"/>
                    </a:cubicBezTo>
                    <a:cubicBezTo>
                      <a:pt x="58" y="379"/>
                      <a:pt x="57" y="377"/>
                      <a:pt x="55" y="374"/>
                    </a:cubicBezTo>
                    <a:cubicBezTo>
                      <a:pt x="55" y="374"/>
                      <a:pt x="55" y="374"/>
                      <a:pt x="55" y="374"/>
                    </a:cubicBezTo>
                    <a:cubicBezTo>
                      <a:pt x="57" y="380"/>
                      <a:pt x="58" y="388"/>
                      <a:pt x="58" y="397"/>
                    </a:cubicBezTo>
                    <a:cubicBezTo>
                      <a:pt x="58" y="401"/>
                      <a:pt x="58" y="401"/>
                      <a:pt x="58" y="401"/>
                    </a:cubicBezTo>
                    <a:cubicBezTo>
                      <a:pt x="55" y="423"/>
                      <a:pt x="43" y="439"/>
                      <a:pt x="37" y="440"/>
                    </a:cubicBezTo>
                    <a:cubicBezTo>
                      <a:pt x="36" y="440"/>
                      <a:pt x="36" y="440"/>
                      <a:pt x="36" y="440"/>
                    </a:cubicBezTo>
                    <a:cubicBezTo>
                      <a:pt x="42" y="448"/>
                      <a:pt x="45" y="459"/>
                      <a:pt x="37" y="470"/>
                    </a:cubicBezTo>
                    <a:cubicBezTo>
                      <a:pt x="35" y="475"/>
                      <a:pt x="35" y="475"/>
                      <a:pt x="35" y="475"/>
                    </a:cubicBezTo>
                    <a:cubicBezTo>
                      <a:pt x="26" y="489"/>
                      <a:pt x="14" y="499"/>
                      <a:pt x="0" y="502"/>
                    </a:cubicBezTo>
                    <a:cubicBezTo>
                      <a:pt x="21" y="524"/>
                      <a:pt x="43" y="539"/>
                      <a:pt x="63" y="549"/>
                    </a:cubicBezTo>
                    <a:cubicBezTo>
                      <a:pt x="130" y="579"/>
                      <a:pt x="178" y="642"/>
                      <a:pt x="284" y="667"/>
                    </a:cubicBezTo>
                    <a:cubicBezTo>
                      <a:pt x="390" y="691"/>
                      <a:pt x="430" y="677"/>
                      <a:pt x="479" y="655"/>
                    </a:cubicBezTo>
                    <a:cubicBezTo>
                      <a:pt x="551" y="622"/>
                      <a:pt x="648" y="468"/>
                      <a:pt x="594" y="313"/>
                    </a:cubicBezTo>
                    <a:close/>
                  </a:path>
                </a:pathLst>
              </a:custGeom>
              <a:solidFill>
                <a:srgbClr val="FBE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6" name="Freeform 957">
                <a:extLst>
                  <a:ext uri="{FF2B5EF4-FFF2-40B4-BE49-F238E27FC236}">
                    <a16:creationId xmlns:a16="http://schemas.microsoft.com/office/drawing/2014/main" id="{DB8D4831-CDFB-4AFA-933D-5EADB634E0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47" y="2049"/>
                <a:ext cx="78" cy="219"/>
              </a:xfrm>
              <a:custGeom>
                <a:avLst/>
                <a:gdLst>
                  <a:gd name="T0" fmla="*/ 242 w 31"/>
                  <a:gd name="T1" fmla="*/ 192 h 82"/>
                  <a:gd name="T2" fmla="*/ 159 w 31"/>
                  <a:gd name="T3" fmla="*/ 820 h 82"/>
                  <a:gd name="T4" fmla="*/ 476 w 31"/>
                  <a:gd name="T5" fmla="*/ 1562 h 82"/>
                  <a:gd name="T6" fmla="*/ 335 w 31"/>
                  <a:gd name="T7" fmla="*/ 572 h 82"/>
                  <a:gd name="T8" fmla="*/ 272 w 31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82">
                    <a:moveTo>
                      <a:pt x="15" y="10"/>
                    </a:moveTo>
                    <a:cubicBezTo>
                      <a:pt x="0" y="24"/>
                      <a:pt x="0" y="27"/>
                      <a:pt x="10" y="43"/>
                    </a:cubicBezTo>
                    <a:cubicBezTo>
                      <a:pt x="17" y="55"/>
                      <a:pt x="25" y="69"/>
                      <a:pt x="30" y="82"/>
                    </a:cubicBezTo>
                    <a:cubicBezTo>
                      <a:pt x="31" y="65"/>
                      <a:pt x="21" y="48"/>
                      <a:pt x="21" y="30"/>
                    </a:cubicBezTo>
                    <a:cubicBezTo>
                      <a:pt x="21" y="19"/>
                      <a:pt x="23" y="11"/>
                      <a:pt x="17" y="0"/>
                    </a:cubicBezTo>
                  </a:path>
                </a:pathLst>
              </a:custGeom>
              <a:solidFill>
                <a:srgbClr val="F8C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7" name="Freeform 958">
                <a:extLst>
                  <a:ext uri="{FF2B5EF4-FFF2-40B4-BE49-F238E27FC236}">
                    <a16:creationId xmlns:a16="http://schemas.microsoft.com/office/drawing/2014/main" id="{7241BFF0-2DC2-456A-A64E-80874D7C5B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00" y="1623"/>
                <a:ext cx="1620" cy="1842"/>
              </a:xfrm>
              <a:custGeom>
                <a:avLst/>
                <a:gdLst>
                  <a:gd name="T0" fmla="*/ 9283 w 648"/>
                  <a:gd name="T1" fmla="*/ 5926 h 691"/>
                  <a:gd name="T2" fmla="*/ 8125 w 648"/>
                  <a:gd name="T3" fmla="*/ 2978 h 691"/>
                  <a:gd name="T4" fmla="*/ 8095 w 648"/>
                  <a:gd name="T5" fmla="*/ 2842 h 691"/>
                  <a:gd name="T6" fmla="*/ 8095 w 648"/>
                  <a:gd name="T7" fmla="*/ 2842 h 691"/>
                  <a:gd name="T8" fmla="*/ 7908 w 648"/>
                  <a:gd name="T9" fmla="*/ 1898 h 691"/>
                  <a:gd name="T10" fmla="*/ 7720 w 648"/>
                  <a:gd name="T11" fmla="*/ 1386 h 691"/>
                  <a:gd name="T12" fmla="*/ 7675 w 648"/>
                  <a:gd name="T13" fmla="*/ 1272 h 691"/>
                  <a:gd name="T14" fmla="*/ 7125 w 648"/>
                  <a:gd name="T15" fmla="*/ 605 h 691"/>
                  <a:gd name="T16" fmla="*/ 5438 w 648"/>
                  <a:gd name="T17" fmla="*/ 0 h 691"/>
                  <a:gd name="T18" fmla="*/ 5345 w 648"/>
                  <a:gd name="T19" fmla="*/ 21 h 691"/>
                  <a:gd name="T20" fmla="*/ 5020 w 648"/>
                  <a:gd name="T21" fmla="*/ 512 h 691"/>
                  <a:gd name="T22" fmla="*/ 5063 w 648"/>
                  <a:gd name="T23" fmla="*/ 512 h 691"/>
                  <a:gd name="T24" fmla="*/ 6738 w 648"/>
                  <a:gd name="T25" fmla="*/ 818 h 691"/>
                  <a:gd name="T26" fmla="*/ 7770 w 648"/>
                  <a:gd name="T27" fmla="*/ 3241 h 691"/>
                  <a:gd name="T28" fmla="*/ 7770 w 648"/>
                  <a:gd name="T29" fmla="*/ 3276 h 691"/>
                  <a:gd name="T30" fmla="*/ 8083 w 648"/>
                  <a:gd name="T31" fmla="*/ 4220 h 691"/>
                  <a:gd name="T32" fmla="*/ 8750 w 648"/>
                  <a:gd name="T33" fmla="*/ 6366 h 691"/>
                  <a:gd name="T34" fmla="*/ 7750 w 648"/>
                  <a:gd name="T35" fmla="*/ 10247 h 691"/>
                  <a:gd name="T36" fmla="*/ 7738 w 648"/>
                  <a:gd name="T37" fmla="*/ 10268 h 691"/>
                  <a:gd name="T38" fmla="*/ 7738 w 648"/>
                  <a:gd name="T39" fmla="*/ 10268 h 691"/>
                  <a:gd name="T40" fmla="*/ 4533 w 648"/>
                  <a:gd name="T41" fmla="*/ 10362 h 691"/>
                  <a:gd name="T42" fmla="*/ 938 w 648"/>
                  <a:gd name="T43" fmla="*/ 7235 h 691"/>
                  <a:gd name="T44" fmla="*/ 863 w 648"/>
                  <a:gd name="T45" fmla="*/ 7085 h 691"/>
                  <a:gd name="T46" fmla="*/ 863 w 648"/>
                  <a:gd name="T47" fmla="*/ 7085 h 691"/>
                  <a:gd name="T48" fmla="*/ 908 w 648"/>
                  <a:gd name="T49" fmla="*/ 7517 h 691"/>
                  <a:gd name="T50" fmla="*/ 908 w 648"/>
                  <a:gd name="T51" fmla="*/ 7597 h 691"/>
                  <a:gd name="T52" fmla="*/ 583 w 648"/>
                  <a:gd name="T53" fmla="*/ 8336 h 691"/>
                  <a:gd name="T54" fmla="*/ 563 w 648"/>
                  <a:gd name="T55" fmla="*/ 8336 h 691"/>
                  <a:gd name="T56" fmla="*/ 583 w 648"/>
                  <a:gd name="T57" fmla="*/ 8903 h 691"/>
                  <a:gd name="T58" fmla="*/ 550 w 648"/>
                  <a:gd name="T59" fmla="*/ 8997 h 691"/>
                  <a:gd name="T60" fmla="*/ 0 w 648"/>
                  <a:gd name="T61" fmla="*/ 9509 h 691"/>
                  <a:gd name="T62" fmla="*/ 988 w 648"/>
                  <a:gd name="T63" fmla="*/ 10396 h 691"/>
                  <a:gd name="T64" fmla="*/ 4438 w 648"/>
                  <a:gd name="T65" fmla="*/ 12635 h 691"/>
                  <a:gd name="T66" fmla="*/ 7488 w 648"/>
                  <a:gd name="T67" fmla="*/ 12406 h 691"/>
                  <a:gd name="T68" fmla="*/ 9283 w 648"/>
                  <a:gd name="T69" fmla="*/ 5926 h 69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48" h="691">
                    <a:moveTo>
                      <a:pt x="594" y="313"/>
                    </a:moveTo>
                    <a:cubicBezTo>
                      <a:pt x="563" y="218"/>
                      <a:pt x="520" y="157"/>
                      <a:pt x="520" y="157"/>
                    </a:cubicBezTo>
                    <a:cubicBezTo>
                      <a:pt x="519" y="155"/>
                      <a:pt x="518" y="152"/>
                      <a:pt x="518" y="150"/>
                    </a:cubicBezTo>
                    <a:cubicBezTo>
                      <a:pt x="518" y="150"/>
                      <a:pt x="518" y="150"/>
                      <a:pt x="518" y="150"/>
                    </a:cubicBezTo>
                    <a:cubicBezTo>
                      <a:pt x="511" y="130"/>
                      <a:pt x="512" y="124"/>
                      <a:pt x="506" y="100"/>
                    </a:cubicBezTo>
                    <a:cubicBezTo>
                      <a:pt x="503" y="90"/>
                      <a:pt x="499" y="81"/>
                      <a:pt x="494" y="73"/>
                    </a:cubicBezTo>
                    <a:cubicBezTo>
                      <a:pt x="493" y="70"/>
                      <a:pt x="492" y="68"/>
                      <a:pt x="491" y="67"/>
                    </a:cubicBezTo>
                    <a:cubicBezTo>
                      <a:pt x="480" y="50"/>
                      <a:pt x="465" y="38"/>
                      <a:pt x="456" y="32"/>
                    </a:cubicBezTo>
                    <a:cubicBezTo>
                      <a:pt x="424" y="7"/>
                      <a:pt x="381" y="3"/>
                      <a:pt x="348" y="0"/>
                    </a:cubicBezTo>
                    <a:cubicBezTo>
                      <a:pt x="342" y="1"/>
                      <a:pt x="342" y="1"/>
                      <a:pt x="342" y="1"/>
                    </a:cubicBezTo>
                    <a:cubicBezTo>
                      <a:pt x="334" y="8"/>
                      <a:pt x="328" y="16"/>
                      <a:pt x="321" y="27"/>
                    </a:cubicBezTo>
                    <a:cubicBezTo>
                      <a:pt x="324" y="27"/>
                      <a:pt x="324" y="27"/>
                      <a:pt x="324" y="27"/>
                    </a:cubicBezTo>
                    <a:cubicBezTo>
                      <a:pt x="354" y="24"/>
                      <a:pt x="392" y="26"/>
                      <a:pt x="431" y="43"/>
                    </a:cubicBezTo>
                    <a:cubicBezTo>
                      <a:pt x="488" y="68"/>
                      <a:pt x="510" y="111"/>
                      <a:pt x="497" y="171"/>
                    </a:cubicBezTo>
                    <a:cubicBezTo>
                      <a:pt x="497" y="173"/>
                      <a:pt x="497" y="173"/>
                      <a:pt x="497" y="173"/>
                    </a:cubicBezTo>
                    <a:cubicBezTo>
                      <a:pt x="496" y="179"/>
                      <a:pt x="507" y="201"/>
                      <a:pt x="517" y="223"/>
                    </a:cubicBezTo>
                    <a:cubicBezTo>
                      <a:pt x="531" y="252"/>
                      <a:pt x="544" y="289"/>
                      <a:pt x="560" y="336"/>
                    </a:cubicBezTo>
                    <a:cubicBezTo>
                      <a:pt x="592" y="427"/>
                      <a:pt x="555" y="496"/>
                      <a:pt x="496" y="541"/>
                    </a:cubicBezTo>
                    <a:cubicBezTo>
                      <a:pt x="496" y="541"/>
                      <a:pt x="496" y="541"/>
                      <a:pt x="495" y="542"/>
                    </a:cubicBezTo>
                    <a:cubicBezTo>
                      <a:pt x="495" y="542"/>
                      <a:pt x="495" y="542"/>
                      <a:pt x="495" y="542"/>
                    </a:cubicBezTo>
                    <a:cubicBezTo>
                      <a:pt x="470" y="554"/>
                      <a:pt x="436" y="583"/>
                      <a:pt x="290" y="547"/>
                    </a:cubicBezTo>
                    <a:cubicBezTo>
                      <a:pt x="144" y="511"/>
                      <a:pt x="78" y="418"/>
                      <a:pt x="60" y="382"/>
                    </a:cubicBezTo>
                    <a:cubicBezTo>
                      <a:pt x="58" y="379"/>
                      <a:pt x="57" y="377"/>
                      <a:pt x="55" y="374"/>
                    </a:cubicBezTo>
                    <a:cubicBezTo>
                      <a:pt x="55" y="374"/>
                      <a:pt x="55" y="374"/>
                      <a:pt x="55" y="374"/>
                    </a:cubicBezTo>
                    <a:cubicBezTo>
                      <a:pt x="57" y="380"/>
                      <a:pt x="58" y="388"/>
                      <a:pt x="58" y="397"/>
                    </a:cubicBezTo>
                    <a:cubicBezTo>
                      <a:pt x="58" y="401"/>
                      <a:pt x="58" y="401"/>
                      <a:pt x="58" y="401"/>
                    </a:cubicBezTo>
                    <a:cubicBezTo>
                      <a:pt x="55" y="423"/>
                      <a:pt x="43" y="439"/>
                      <a:pt x="37" y="440"/>
                    </a:cubicBezTo>
                    <a:cubicBezTo>
                      <a:pt x="36" y="440"/>
                      <a:pt x="36" y="440"/>
                      <a:pt x="36" y="440"/>
                    </a:cubicBezTo>
                    <a:cubicBezTo>
                      <a:pt x="42" y="448"/>
                      <a:pt x="45" y="459"/>
                      <a:pt x="37" y="470"/>
                    </a:cubicBezTo>
                    <a:cubicBezTo>
                      <a:pt x="35" y="475"/>
                      <a:pt x="35" y="475"/>
                      <a:pt x="35" y="475"/>
                    </a:cubicBezTo>
                    <a:cubicBezTo>
                      <a:pt x="26" y="489"/>
                      <a:pt x="14" y="499"/>
                      <a:pt x="0" y="502"/>
                    </a:cubicBezTo>
                    <a:cubicBezTo>
                      <a:pt x="21" y="524"/>
                      <a:pt x="43" y="539"/>
                      <a:pt x="63" y="549"/>
                    </a:cubicBezTo>
                    <a:cubicBezTo>
                      <a:pt x="130" y="579"/>
                      <a:pt x="178" y="642"/>
                      <a:pt x="284" y="667"/>
                    </a:cubicBezTo>
                    <a:cubicBezTo>
                      <a:pt x="390" y="691"/>
                      <a:pt x="430" y="677"/>
                      <a:pt x="479" y="655"/>
                    </a:cubicBezTo>
                    <a:cubicBezTo>
                      <a:pt x="551" y="622"/>
                      <a:pt x="648" y="468"/>
                      <a:pt x="594" y="3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8" name="Freeform 959">
                <a:extLst>
                  <a:ext uri="{FF2B5EF4-FFF2-40B4-BE49-F238E27FC236}">
                    <a16:creationId xmlns:a16="http://schemas.microsoft.com/office/drawing/2014/main" id="{81360C2B-9CA7-4AC8-8D11-8214784C40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12" y="2039"/>
                <a:ext cx="240" cy="418"/>
              </a:xfrm>
              <a:custGeom>
                <a:avLst/>
                <a:gdLst>
                  <a:gd name="T0" fmla="*/ 813 w 96"/>
                  <a:gd name="T1" fmla="*/ 2929 h 157"/>
                  <a:gd name="T2" fmla="*/ 845 w 96"/>
                  <a:gd name="T3" fmla="*/ 2545 h 157"/>
                  <a:gd name="T4" fmla="*/ 783 w 96"/>
                  <a:gd name="T5" fmla="*/ 2170 h 157"/>
                  <a:gd name="T6" fmla="*/ 750 w 96"/>
                  <a:gd name="T7" fmla="*/ 1603 h 157"/>
                  <a:gd name="T8" fmla="*/ 550 w 96"/>
                  <a:gd name="T9" fmla="*/ 1206 h 157"/>
                  <a:gd name="T10" fmla="*/ 333 w 96"/>
                  <a:gd name="T11" fmla="*/ 865 h 157"/>
                  <a:gd name="T12" fmla="*/ 425 w 96"/>
                  <a:gd name="T13" fmla="*/ 532 h 157"/>
                  <a:gd name="T14" fmla="*/ 533 w 96"/>
                  <a:gd name="T15" fmla="*/ 192 h 157"/>
                  <a:gd name="T16" fmla="*/ 550 w 96"/>
                  <a:gd name="T17" fmla="*/ 205 h 157"/>
                  <a:gd name="T18" fmla="*/ 738 w 96"/>
                  <a:gd name="T19" fmla="*/ 170 h 157"/>
                  <a:gd name="T20" fmla="*/ 938 w 96"/>
                  <a:gd name="T21" fmla="*/ 170 h 157"/>
                  <a:gd name="T22" fmla="*/ 1208 w 96"/>
                  <a:gd name="T23" fmla="*/ 149 h 157"/>
                  <a:gd name="T24" fmla="*/ 1500 w 96"/>
                  <a:gd name="T25" fmla="*/ 341 h 157"/>
                  <a:gd name="T26" fmla="*/ 1313 w 96"/>
                  <a:gd name="T27" fmla="*/ 93 h 157"/>
                  <a:gd name="T28" fmla="*/ 1208 w 96"/>
                  <a:gd name="T29" fmla="*/ 0 h 157"/>
                  <a:gd name="T30" fmla="*/ 875 w 96"/>
                  <a:gd name="T31" fmla="*/ 77 h 157"/>
                  <a:gd name="T32" fmla="*/ 595 w 96"/>
                  <a:gd name="T33" fmla="*/ 93 h 157"/>
                  <a:gd name="T34" fmla="*/ 363 w 96"/>
                  <a:gd name="T35" fmla="*/ 0 h 157"/>
                  <a:gd name="T36" fmla="*/ 283 w 96"/>
                  <a:gd name="T37" fmla="*/ 282 h 157"/>
                  <a:gd name="T38" fmla="*/ 175 w 96"/>
                  <a:gd name="T39" fmla="*/ 453 h 157"/>
                  <a:gd name="T40" fmla="*/ 50 w 96"/>
                  <a:gd name="T41" fmla="*/ 588 h 157"/>
                  <a:gd name="T42" fmla="*/ 125 w 96"/>
                  <a:gd name="T43" fmla="*/ 1113 h 157"/>
                  <a:gd name="T44" fmla="*/ 363 w 96"/>
                  <a:gd name="T45" fmla="*/ 1454 h 157"/>
                  <a:gd name="T46" fmla="*/ 438 w 96"/>
                  <a:gd name="T47" fmla="*/ 1715 h 157"/>
                  <a:gd name="T48" fmla="*/ 675 w 96"/>
                  <a:gd name="T49" fmla="*/ 1944 h 157"/>
                  <a:gd name="T50" fmla="*/ 688 w 96"/>
                  <a:gd name="T51" fmla="*/ 2622 h 157"/>
                  <a:gd name="T52" fmla="*/ 813 w 96"/>
                  <a:gd name="T53" fmla="*/ 2929 h 157"/>
                  <a:gd name="T54" fmla="*/ 813 w 96"/>
                  <a:gd name="T55" fmla="*/ 2929 h 15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6" h="157">
                    <a:moveTo>
                      <a:pt x="52" y="155"/>
                    </a:moveTo>
                    <a:cubicBezTo>
                      <a:pt x="52" y="149"/>
                      <a:pt x="56" y="142"/>
                      <a:pt x="54" y="135"/>
                    </a:cubicBezTo>
                    <a:cubicBezTo>
                      <a:pt x="53" y="129"/>
                      <a:pt x="51" y="121"/>
                      <a:pt x="50" y="115"/>
                    </a:cubicBezTo>
                    <a:cubicBezTo>
                      <a:pt x="49" y="102"/>
                      <a:pt x="53" y="97"/>
                      <a:pt x="48" y="85"/>
                    </a:cubicBezTo>
                    <a:cubicBezTo>
                      <a:pt x="45" y="77"/>
                      <a:pt x="42" y="70"/>
                      <a:pt x="35" y="64"/>
                    </a:cubicBezTo>
                    <a:cubicBezTo>
                      <a:pt x="30" y="58"/>
                      <a:pt x="23" y="53"/>
                      <a:pt x="21" y="46"/>
                    </a:cubicBezTo>
                    <a:cubicBezTo>
                      <a:pt x="19" y="38"/>
                      <a:pt x="23" y="34"/>
                      <a:pt x="27" y="28"/>
                    </a:cubicBezTo>
                    <a:cubicBezTo>
                      <a:pt x="30" y="23"/>
                      <a:pt x="30" y="13"/>
                      <a:pt x="34" y="10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8" y="8"/>
                      <a:pt x="43" y="9"/>
                      <a:pt x="47" y="9"/>
                    </a:cubicBezTo>
                    <a:cubicBezTo>
                      <a:pt x="54" y="9"/>
                      <a:pt x="55" y="10"/>
                      <a:pt x="60" y="9"/>
                    </a:cubicBezTo>
                    <a:cubicBezTo>
                      <a:pt x="65" y="7"/>
                      <a:pt x="72" y="8"/>
                      <a:pt x="77" y="8"/>
                    </a:cubicBezTo>
                    <a:cubicBezTo>
                      <a:pt x="85" y="10"/>
                      <a:pt x="92" y="10"/>
                      <a:pt x="96" y="18"/>
                    </a:cubicBezTo>
                    <a:cubicBezTo>
                      <a:pt x="95" y="13"/>
                      <a:pt x="89" y="7"/>
                      <a:pt x="84" y="5"/>
                    </a:cubicBezTo>
                    <a:cubicBezTo>
                      <a:pt x="81" y="4"/>
                      <a:pt x="79" y="2"/>
                      <a:pt x="77" y="0"/>
                    </a:cubicBezTo>
                    <a:cubicBezTo>
                      <a:pt x="70" y="0"/>
                      <a:pt x="63" y="3"/>
                      <a:pt x="56" y="4"/>
                    </a:cubicBezTo>
                    <a:cubicBezTo>
                      <a:pt x="51" y="4"/>
                      <a:pt x="43" y="6"/>
                      <a:pt x="38" y="5"/>
                    </a:cubicBezTo>
                    <a:cubicBezTo>
                      <a:pt x="33" y="5"/>
                      <a:pt x="28" y="1"/>
                      <a:pt x="23" y="0"/>
                    </a:cubicBezTo>
                    <a:cubicBezTo>
                      <a:pt x="21" y="4"/>
                      <a:pt x="20" y="11"/>
                      <a:pt x="18" y="15"/>
                    </a:cubicBezTo>
                    <a:cubicBezTo>
                      <a:pt x="15" y="19"/>
                      <a:pt x="15" y="21"/>
                      <a:pt x="11" y="24"/>
                    </a:cubicBezTo>
                    <a:cubicBezTo>
                      <a:pt x="7" y="27"/>
                      <a:pt x="4" y="28"/>
                      <a:pt x="3" y="31"/>
                    </a:cubicBezTo>
                    <a:cubicBezTo>
                      <a:pt x="0" y="39"/>
                      <a:pt x="3" y="51"/>
                      <a:pt x="8" y="59"/>
                    </a:cubicBezTo>
                    <a:cubicBezTo>
                      <a:pt x="13" y="65"/>
                      <a:pt x="19" y="70"/>
                      <a:pt x="23" y="77"/>
                    </a:cubicBezTo>
                    <a:cubicBezTo>
                      <a:pt x="26" y="81"/>
                      <a:pt x="27" y="86"/>
                      <a:pt x="28" y="91"/>
                    </a:cubicBezTo>
                    <a:cubicBezTo>
                      <a:pt x="30" y="96"/>
                      <a:pt x="42" y="98"/>
                      <a:pt x="43" y="103"/>
                    </a:cubicBezTo>
                    <a:cubicBezTo>
                      <a:pt x="47" y="114"/>
                      <a:pt x="41" y="128"/>
                      <a:pt x="44" y="139"/>
                    </a:cubicBezTo>
                    <a:cubicBezTo>
                      <a:pt x="46" y="146"/>
                      <a:pt x="46" y="150"/>
                      <a:pt x="52" y="155"/>
                    </a:cubicBezTo>
                    <a:cubicBezTo>
                      <a:pt x="54" y="157"/>
                      <a:pt x="49" y="156"/>
                      <a:pt x="52" y="15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49" name="Freeform 960">
                <a:extLst>
                  <a:ext uri="{FF2B5EF4-FFF2-40B4-BE49-F238E27FC236}">
                    <a16:creationId xmlns:a16="http://schemas.microsoft.com/office/drawing/2014/main" id="{72E1E814-6FB2-48C3-8C94-D1F38B2324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50" y="1687"/>
                <a:ext cx="1642" cy="1472"/>
              </a:xfrm>
              <a:custGeom>
                <a:avLst/>
                <a:gdLst>
                  <a:gd name="T0" fmla="*/ 8008 w 657"/>
                  <a:gd name="T1" fmla="*/ 2845 h 552"/>
                  <a:gd name="T2" fmla="*/ 8225 w 657"/>
                  <a:gd name="T3" fmla="*/ 1933 h 552"/>
                  <a:gd name="T4" fmla="*/ 7808 w 657"/>
                  <a:gd name="T5" fmla="*/ 1003 h 552"/>
                  <a:gd name="T6" fmla="*/ 7320 w 657"/>
                  <a:gd name="T7" fmla="*/ 760 h 552"/>
                  <a:gd name="T8" fmla="*/ 6808 w 657"/>
                  <a:gd name="T9" fmla="*/ 627 h 552"/>
                  <a:gd name="T10" fmla="*/ 6341 w 657"/>
                  <a:gd name="T11" fmla="*/ 547 h 552"/>
                  <a:gd name="T12" fmla="*/ 5716 w 657"/>
                  <a:gd name="T13" fmla="*/ 683 h 552"/>
                  <a:gd name="T14" fmla="*/ 5946 w 657"/>
                  <a:gd name="T15" fmla="*/ 56 h 552"/>
                  <a:gd name="T16" fmla="*/ 8695 w 657"/>
                  <a:gd name="T17" fmla="*/ 2787 h 552"/>
                  <a:gd name="T18" fmla="*/ 8712 w 657"/>
                  <a:gd name="T19" fmla="*/ 2957 h 552"/>
                  <a:gd name="T20" fmla="*/ 9787 w 657"/>
                  <a:gd name="T21" fmla="*/ 8021 h 552"/>
                  <a:gd name="T22" fmla="*/ 5758 w 657"/>
                  <a:gd name="T23" fmla="*/ 10205 h 552"/>
                  <a:gd name="T24" fmla="*/ 1075 w 657"/>
                  <a:gd name="T25" fmla="*/ 5803 h 552"/>
                  <a:gd name="T26" fmla="*/ 42 w 657"/>
                  <a:gd name="T27" fmla="*/ 2867 h 552"/>
                  <a:gd name="T28" fmla="*/ 2437 w 657"/>
                  <a:gd name="T29" fmla="*/ 2296 h 552"/>
                  <a:gd name="T30" fmla="*/ 3624 w 657"/>
                  <a:gd name="T31" fmla="*/ 3336 h 552"/>
                  <a:gd name="T32" fmla="*/ 3949 w 657"/>
                  <a:gd name="T33" fmla="*/ 1400 h 552"/>
                  <a:gd name="T34" fmla="*/ 4759 w 657"/>
                  <a:gd name="T35" fmla="*/ 1216 h 552"/>
                  <a:gd name="T36" fmla="*/ 5433 w 657"/>
                  <a:gd name="T37" fmla="*/ 1763 h 552"/>
                  <a:gd name="T38" fmla="*/ 5403 w 657"/>
                  <a:gd name="T39" fmla="*/ 2845 h 552"/>
                  <a:gd name="T40" fmla="*/ 5403 w 657"/>
                  <a:gd name="T41" fmla="*/ 3072 h 552"/>
                  <a:gd name="T42" fmla="*/ 6153 w 657"/>
                  <a:gd name="T43" fmla="*/ 5005 h 552"/>
                  <a:gd name="T44" fmla="*/ 6153 w 657"/>
                  <a:gd name="T45" fmla="*/ 5405 h 552"/>
                  <a:gd name="T46" fmla="*/ 6216 w 657"/>
                  <a:gd name="T47" fmla="*/ 5632 h 552"/>
                  <a:gd name="T48" fmla="*/ 6258 w 657"/>
                  <a:gd name="T49" fmla="*/ 6067 h 552"/>
                  <a:gd name="T50" fmla="*/ 6446 w 657"/>
                  <a:gd name="T51" fmla="*/ 6451 h 552"/>
                  <a:gd name="T52" fmla="*/ 6508 w 657"/>
                  <a:gd name="T53" fmla="*/ 6733 h 552"/>
                  <a:gd name="T54" fmla="*/ 6603 w 657"/>
                  <a:gd name="T55" fmla="*/ 6963 h 552"/>
                  <a:gd name="T56" fmla="*/ 6683 w 657"/>
                  <a:gd name="T57" fmla="*/ 7147 h 552"/>
                  <a:gd name="T58" fmla="*/ 6745 w 657"/>
                  <a:gd name="T59" fmla="*/ 7531 h 552"/>
                  <a:gd name="T60" fmla="*/ 7028 w 657"/>
                  <a:gd name="T61" fmla="*/ 9331 h 552"/>
                  <a:gd name="T62" fmla="*/ 8275 w 657"/>
                  <a:gd name="T63" fmla="*/ 10013 h 552"/>
                  <a:gd name="T64" fmla="*/ 8975 w 657"/>
                  <a:gd name="T65" fmla="*/ 9216 h 552"/>
                  <a:gd name="T66" fmla="*/ 9212 w 657"/>
                  <a:gd name="T67" fmla="*/ 8341 h 552"/>
                  <a:gd name="T68" fmla="*/ 9307 w 657"/>
                  <a:gd name="T69" fmla="*/ 7112 h 552"/>
                  <a:gd name="T70" fmla="*/ 9287 w 657"/>
                  <a:gd name="T71" fmla="*/ 6941 h 552"/>
                  <a:gd name="T72" fmla="*/ 9287 w 657"/>
                  <a:gd name="T73" fmla="*/ 6656 h 552"/>
                  <a:gd name="T74" fmla="*/ 9307 w 657"/>
                  <a:gd name="T75" fmla="*/ 6221 h 552"/>
                  <a:gd name="T76" fmla="*/ 9287 w 657"/>
                  <a:gd name="T77" fmla="*/ 6088 h 552"/>
                  <a:gd name="T78" fmla="*/ 9287 w 657"/>
                  <a:gd name="T79" fmla="*/ 5880 h 552"/>
                  <a:gd name="T80" fmla="*/ 9275 w 657"/>
                  <a:gd name="T81" fmla="*/ 5576 h 552"/>
                  <a:gd name="T82" fmla="*/ 9275 w 657"/>
                  <a:gd name="T83" fmla="*/ 5213 h 552"/>
                  <a:gd name="T84" fmla="*/ 9162 w 657"/>
                  <a:gd name="T85" fmla="*/ 4915 h 552"/>
                  <a:gd name="T86" fmla="*/ 9070 w 657"/>
                  <a:gd name="T87" fmla="*/ 4701 h 552"/>
                  <a:gd name="T88" fmla="*/ 8962 w 657"/>
                  <a:gd name="T89" fmla="*/ 4459 h 552"/>
                  <a:gd name="T90" fmla="*/ 8807 w 657"/>
                  <a:gd name="T91" fmla="*/ 4245 h 552"/>
                  <a:gd name="T92" fmla="*/ 8570 w 657"/>
                  <a:gd name="T93" fmla="*/ 3947 h 552"/>
                  <a:gd name="T94" fmla="*/ 8475 w 657"/>
                  <a:gd name="T95" fmla="*/ 3832 h 552"/>
                  <a:gd name="T96" fmla="*/ 8028 w 657"/>
                  <a:gd name="T97" fmla="*/ 3277 h 552"/>
                  <a:gd name="T98" fmla="*/ 7853 w 657"/>
                  <a:gd name="T99" fmla="*/ 3149 h 552"/>
                  <a:gd name="T100" fmla="*/ 7040 w 657"/>
                  <a:gd name="T101" fmla="*/ 3149 h 55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57" h="552">
                    <a:moveTo>
                      <a:pt x="450" y="165"/>
                    </a:moveTo>
                    <a:cubicBezTo>
                      <a:pt x="462" y="154"/>
                      <a:pt x="497" y="162"/>
                      <a:pt x="513" y="150"/>
                    </a:cubicBezTo>
                    <a:cubicBezTo>
                      <a:pt x="529" y="136"/>
                      <a:pt x="529" y="123"/>
                      <a:pt x="529" y="117"/>
                    </a:cubicBezTo>
                    <a:cubicBezTo>
                      <a:pt x="531" y="110"/>
                      <a:pt x="527" y="109"/>
                      <a:pt x="527" y="102"/>
                    </a:cubicBezTo>
                    <a:cubicBezTo>
                      <a:pt x="527" y="94"/>
                      <a:pt x="516" y="69"/>
                      <a:pt x="512" y="66"/>
                    </a:cubicBezTo>
                    <a:cubicBezTo>
                      <a:pt x="508" y="63"/>
                      <a:pt x="508" y="57"/>
                      <a:pt x="500" y="53"/>
                    </a:cubicBezTo>
                    <a:cubicBezTo>
                      <a:pt x="493" y="49"/>
                      <a:pt x="492" y="44"/>
                      <a:pt x="486" y="44"/>
                    </a:cubicBezTo>
                    <a:cubicBezTo>
                      <a:pt x="480" y="44"/>
                      <a:pt x="475" y="42"/>
                      <a:pt x="469" y="40"/>
                    </a:cubicBezTo>
                    <a:cubicBezTo>
                      <a:pt x="463" y="38"/>
                      <a:pt x="452" y="38"/>
                      <a:pt x="449" y="37"/>
                    </a:cubicBezTo>
                    <a:cubicBezTo>
                      <a:pt x="445" y="36"/>
                      <a:pt x="439" y="33"/>
                      <a:pt x="436" y="33"/>
                    </a:cubicBezTo>
                    <a:cubicBezTo>
                      <a:pt x="433" y="33"/>
                      <a:pt x="431" y="30"/>
                      <a:pt x="425" y="30"/>
                    </a:cubicBezTo>
                    <a:cubicBezTo>
                      <a:pt x="418" y="30"/>
                      <a:pt x="411" y="28"/>
                      <a:pt x="406" y="29"/>
                    </a:cubicBezTo>
                    <a:cubicBezTo>
                      <a:pt x="401" y="30"/>
                      <a:pt x="390" y="32"/>
                      <a:pt x="385" y="32"/>
                    </a:cubicBezTo>
                    <a:cubicBezTo>
                      <a:pt x="382" y="32"/>
                      <a:pt x="374" y="33"/>
                      <a:pt x="366" y="36"/>
                    </a:cubicBezTo>
                    <a:cubicBezTo>
                      <a:pt x="371" y="23"/>
                      <a:pt x="376" y="12"/>
                      <a:pt x="381" y="3"/>
                    </a:cubicBezTo>
                    <a:cubicBezTo>
                      <a:pt x="381" y="3"/>
                      <a:pt x="381" y="3"/>
                      <a:pt x="381" y="3"/>
                    </a:cubicBezTo>
                    <a:cubicBezTo>
                      <a:pt x="412" y="0"/>
                      <a:pt x="451" y="2"/>
                      <a:pt x="491" y="19"/>
                    </a:cubicBezTo>
                    <a:cubicBezTo>
                      <a:pt x="548" y="44"/>
                      <a:pt x="570" y="87"/>
                      <a:pt x="557" y="147"/>
                    </a:cubicBezTo>
                    <a:cubicBezTo>
                      <a:pt x="557" y="149"/>
                      <a:pt x="557" y="149"/>
                      <a:pt x="557" y="149"/>
                    </a:cubicBezTo>
                    <a:cubicBezTo>
                      <a:pt x="557" y="151"/>
                      <a:pt x="557" y="153"/>
                      <a:pt x="558" y="156"/>
                    </a:cubicBezTo>
                    <a:cubicBezTo>
                      <a:pt x="562" y="165"/>
                      <a:pt x="584" y="187"/>
                      <a:pt x="603" y="213"/>
                    </a:cubicBezTo>
                    <a:cubicBezTo>
                      <a:pt x="622" y="239"/>
                      <a:pt x="657" y="335"/>
                      <a:pt x="627" y="423"/>
                    </a:cubicBezTo>
                    <a:cubicBezTo>
                      <a:pt x="609" y="476"/>
                      <a:pt x="578" y="522"/>
                      <a:pt x="521" y="540"/>
                    </a:cubicBezTo>
                    <a:cubicBezTo>
                      <a:pt x="482" y="552"/>
                      <a:pt x="430" y="549"/>
                      <a:pt x="369" y="538"/>
                    </a:cubicBezTo>
                    <a:cubicBezTo>
                      <a:pt x="223" y="503"/>
                      <a:pt x="138" y="394"/>
                      <a:pt x="120" y="358"/>
                    </a:cubicBezTo>
                    <a:cubicBezTo>
                      <a:pt x="105" y="330"/>
                      <a:pt x="102" y="326"/>
                      <a:pt x="69" y="306"/>
                    </a:cubicBezTo>
                    <a:cubicBezTo>
                      <a:pt x="33" y="284"/>
                      <a:pt x="0" y="193"/>
                      <a:pt x="3" y="153"/>
                    </a:cubicBezTo>
                    <a:cubicBezTo>
                      <a:pt x="3" y="152"/>
                      <a:pt x="3" y="152"/>
                      <a:pt x="3" y="151"/>
                    </a:cubicBezTo>
                    <a:cubicBezTo>
                      <a:pt x="8" y="130"/>
                      <a:pt x="32" y="111"/>
                      <a:pt x="64" y="103"/>
                    </a:cubicBezTo>
                    <a:cubicBezTo>
                      <a:pt x="93" y="96"/>
                      <a:pt x="132" y="96"/>
                      <a:pt x="156" y="121"/>
                    </a:cubicBezTo>
                    <a:cubicBezTo>
                      <a:pt x="157" y="121"/>
                      <a:pt x="157" y="122"/>
                      <a:pt x="157" y="122"/>
                    </a:cubicBezTo>
                    <a:cubicBezTo>
                      <a:pt x="177" y="151"/>
                      <a:pt x="218" y="183"/>
                      <a:pt x="232" y="176"/>
                    </a:cubicBezTo>
                    <a:cubicBezTo>
                      <a:pt x="246" y="168"/>
                      <a:pt x="245" y="137"/>
                      <a:pt x="247" y="118"/>
                    </a:cubicBezTo>
                    <a:cubicBezTo>
                      <a:pt x="250" y="95"/>
                      <a:pt x="249" y="79"/>
                      <a:pt x="253" y="74"/>
                    </a:cubicBezTo>
                    <a:cubicBezTo>
                      <a:pt x="253" y="73"/>
                      <a:pt x="254" y="72"/>
                      <a:pt x="255" y="71"/>
                    </a:cubicBezTo>
                    <a:cubicBezTo>
                      <a:pt x="268" y="63"/>
                      <a:pt x="287" y="60"/>
                      <a:pt x="305" y="64"/>
                    </a:cubicBezTo>
                    <a:cubicBezTo>
                      <a:pt x="324" y="67"/>
                      <a:pt x="339" y="76"/>
                      <a:pt x="347" y="88"/>
                    </a:cubicBezTo>
                    <a:cubicBezTo>
                      <a:pt x="348" y="89"/>
                      <a:pt x="349" y="91"/>
                      <a:pt x="348" y="93"/>
                    </a:cubicBezTo>
                    <a:cubicBezTo>
                      <a:pt x="346" y="103"/>
                      <a:pt x="344" y="129"/>
                      <a:pt x="346" y="150"/>
                    </a:cubicBezTo>
                    <a:cubicBezTo>
                      <a:pt x="346" y="150"/>
                      <a:pt x="346" y="150"/>
                      <a:pt x="346" y="150"/>
                    </a:cubicBezTo>
                    <a:cubicBezTo>
                      <a:pt x="357" y="149"/>
                      <a:pt x="365" y="145"/>
                      <a:pt x="368" y="131"/>
                    </a:cubicBezTo>
                    <a:cubicBezTo>
                      <a:pt x="368" y="147"/>
                      <a:pt x="359" y="157"/>
                      <a:pt x="346" y="162"/>
                    </a:cubicBezTo>
                    <a:cubicBezTo>
                      <a:pt x="350" y="199"/>
                      <a:pt x="377" y="206"/>
                      <a:pt x="386" y="230"/>
                    </a:cubicBezTo>
                    <a:cubicBezTo>
                      <a:pt x="392" y="247"/>
                      <a:pt x="394" y="263"/>
                      <a:pt x="394" y="264"/>
                    </a:cubicBezTo>
                    <a:cubicBezTo>
                      <a:pt x="393" y="268"/>
                      <a:pt x="396" y="270"/>
                      <a:pt x="396" y="274"/>
                    </a:cubicBezTo>
                    <a:cubicBezTo>
                      <a:pt x="396" y="277"/>
                      <a:pt x="393" y="281"/>
                      <a:pt x="394" y="285"/>
                    </a:cubicBezTo>
                    <a:cubicBezTo>
                      <a:pt x="394" y="287"/>
                      <a:pt x="395" y="290"/>
                      <a:pt x="396" y="292"/>
                    </a:cubicBezTo>
                    <a:cubicBezTo>
                      <a:pt x="396" y="293"/>
                      <a:pt x="398" y="296"/>
                      <a:pt x="398" y="297"/>
                    </a:cubicBezTo>
                    <a:cubicBezTo>
                      <a:pt x="398" y="299"/>
                      <a:pt x="397" y="301"/>
                      <a:pt x="397" y="303"/>
                    </a:cubicBezTo>
                    <a:cubicBezTo>
                      <a:pt x="398" y="309"/>
                      <a:pt x="404" y="313"/>
                      <a:pt x="401" y="320"/>
                    </a:cubicBezTo>
                    <a:cubicBezTo>
                      <a:pt x="407" y="322"/>
                      <a:pt x="402" y="326"/>
                      <a:pt x="404" y="330"/>
                    </a:cubicBezTo>
                    <a:cubicBezTo>
                      <a:pt x="405" y="333"/>
                      <a:pt x="411" y="336"/>
                      <a:pt x="413" y="340"/>
                    </a:cubicBezTo>
                    <a:cubicBezTo>
                      <a:pt x="414" y="343"/>
                      <a:pt x="414" y="347"/>
                      <a:pt x="415" y="350"/>
                    </a:cubicBezTo>
                    <a:cubicBezTo>
                      <a:pt x="416" y="352"/>
                      <a:pt x="416" y="353"/>
                      <a:pt x="417" y="355"/>
                    </a:cubicBezTo>
                    <a:cubicBezTo>
                      <a:pt x="418" y="357"/>
                      <a:pt x="420" y="359"/>
                      <a:pt x="421" y="361"/>
                    </a:cubicBezTo>
                    <a:cubicBezTo>
                      <a:pt x="422" y="363"/>
                      <a:pt x="421" y="365"/>
                      <a:pt x="423" y="367"/>
                    </a:cubicBezTo>
                    <a:cubicBezTo>
                      <a:pt x="424" y="369"/>
                      <a:pt x="426" y="370"/>
                      <a:pt x="428" y="372"/>
                    </a:cubicBezTo>
                    <a:cubicBezTo>
                      <a:pt x="429" y="374"/>
                      <a:pt x="428" y="375"/>
                      <a:pt x="428" y="377"/>
                    </a:cubicBezTo>
                    <a:cubicBezTo>
                      <a:pt x="429" y="378"/>
                      <a:pt x="429" y="378"/>
                      <a:pt x="429" y="378"/>
                    </a:cubicBezTo>
                    <a:cubicBezTo>
                      <a:pt x="432" y="381"/>
                      <a:pt x="432" y="391"/>
                      <a:pt x="432" y="397"/>
                    </a:cubicBezTo>
                    <a:cubicBezTo>
                      <a:pt x="433" y="403"/>
                      <a:pt x="435" y="415"/>
                      <a:pt x="430" y="432"/>
                    </a:cubicBezTo>
                    <a:cubicBezTo>
                      <a:pt x="428" y="450"/>
                      <a:pt x="439" y="476"/>
                      <a:pt x="450" y="492"/>
                    </a:cubicBezTo>
                    <a:cubicBezTo>
                      <a:pt x="461" y="508"/>
                      <a:pt x="462" y="512"/>
                      <a:pt x="479" y="522"/>
                    </a:cubicBezTo>
                    <a:cubicBezTo>
                      <a:pt x="495" y="531"/>
                      <a:pt x="514" y="537"/>
                      <a:pt x="530" y="528"/>
                    </a:cubicBezTo>
                    <a:cubicBezTo>
                      <a:pt x="540" y="522"/>
                      <a:pt x="550" y="516"/>
                      <a:pt x="558" y="508"/>
                    </a:cubicBezTo>
                    <a:cubicBezTo>
                      <a:pt x="567" y="501"/>
                      <a:pt x="568" y="494"/>
                      <a:pt x="575" y="486"/>
                    </a:cubicBezTo>
                    <a:cubicBezTo>
                      <a:pt x="579" y="480"/>
                      <a:pt x="584" y="475"/>
                      <a:pt x="584" y="466"/>
                    </a:cubicBezTo>
                    <a:cubicBezTo>
                      <a:pt x="583" y="457"/>
                      <a:pt x="586" y="448"/>
                      <a:pt x="590" y="440"/>
                    </a:cubicBezTo>
                    <a:cubicBezTo>
                      <a:pt x="594" y="433"/>
                      <a:pt x="597" y="417"/>
                      <a:pt x="600" y="405"/>
                    </a:cubicBezTo>
                    <a:cubicBezTo>
                      <a:pt x="603" y="393"/>
                      <a:pt x="599" y="385"/>
                      <a:pt x="596" y="375"/>
                    </a:cubicBezTo>
                    <a:cubicBezTo>
                      <a:pt x="596" y="375"/>
                      <a:pt x="596" y="374"/>
                      <a:pt x="596" y="374"/>
                    </a:cubicBezTo>
                    <a:cubicBezTo>
                      <a:pt x="596" y="371"/>
                      <a:pt x="595" y="369"/>
                      <a:pt x="595" y="366"/>
                    </a:cubicBezTo>
                    <a:cubicBezTo>
                      <a:pt x="596" y="364"/>
                      <a:pt x="598" y="362"/>
                      <a:pt x="598" y="359"/>
                    </a:cubicBezTo>
                    <a:cubicBezTo>
                      <a:pt x="598" y="356"/>
                      <a:pt x="595" y="354"/>
                      <a:pt x="595" y="351"/>
                    </a:cubicBezTo>
                    <a:cubicBezTo>
                      <a:pt x="595" y="348"/>
                      <a:pt x="597" y="347"/>
                      <a:pt x="597" y="344"/>
                    </a:cubicBezTo>
                    <a:cubicBezTo>
                      <a:pt x="598" y="341"/>
                      <a:pt x="598" y="335"/>
                      <a:pt x="596" y="328"/>
                    </a:cubicBezTo>
                    <a:cubicBezTo>
                      <a:pt x="596" y="327"/>
                      <a:pt x="596" y="327"/>
                      <a:pt x="596" y="327"/>
                    </a:cubicBezTo>
                    <a:cubicBezTo>
                      <a:pt x="596" y="325"/>
                      <a:pt x="595" y="323"/>
                      <a:pt x="595" y="321"/>
                    </a:cubicBezTo>
                    <a:cubicBezTo>
                      <a:pt x="594" y="318"/>
                      <a:pt x="594" y="316"/>
                      <a:pt x="594" y="313"/>
                    </a:cubicBezTo>
                    <a:cubicBezTo>
                      <a:pt x="594" y="312"/>
                      <a:pt x="595" y="312"/>
                      <a:pt x="595" y="310"/>
                    </a:cubicBezTo>
                    <a:cubicBezTo>
                      <a:pt x="595" y="309"/>
                      <a:pt x="592" y="308"/>
                      <a:pt x="592" y="307"/>
                    </a:cubicBezTo>
                    <a:cubicBezTo>
                      <a:pt x="591" y="303"/>
                      <a:pt x="594" y="298"/>
                      <a:pt x="594" y="294"/>
                    </a:cubicBezTo>
                    <a:cubicBezTo>
                      <a:pt x="594" y="290"/>
                      <a:pt x="590" y="286"/>
                      <a:pt x="590" y="282"/>
                    </a:cubicBezTo>
                    <a:cubicBezTo>
                      <a:pt x="591" y="279"/>
                      <a:pt x="594" y="279"/>
                      <a:pt x="594" y="275"/>
                    </a:cubicBezTo>
                    <a:cubicBezTo>
                      <a:pt x="594" y="274"/>
                      <a:pt x="592" y="268"/>
                      <a:pt x="591" y="267"/>
                    </a:cubicBezTo>
                    <a:cubicBezTo>
                      <a:pt x="590" y="264"/>
                      <a:pt x="588" y="262"/>
                      <a:pt x="587" y="259"/>
                    </a:cubicBezTo>
                    <a:cubicBezTo>
                      <a:pt x="585" y="256"/>
                      <a:pt x="586" y="255"/>
                      <a:pt x="584" y="252"/>
                    </a:cubicBezTo>
                    <a:cubicBezTo>
                      <a:pt x="584" y="251"/>
                      <a:pt x="582" y="250"/>
                      <a:pt x="581" y="248"/>
                    </a:cubicBezTo>
                    <a:cubicBezTo>
                      <a:pt x="580" y="246"/>
                      <a:pt x="580" y="244"/>
                      <a:pt x="580" y="243"/>
                    </a:cubicBezTo>
                    <a:cubicBezTo>
                      <a:pt x="578" y="239"/>
                      <a:pt x="575" y="238"/>
                      <a:pt x="574" y="235"/>
                    </a:cubicBezTo>
                    <a:cubicBezTo>
                      <a:pt x="572" y="233"/>
                      <a:pt x="573" y="229"/>
                      <a:pt x="571" y="228"/>
                    </a:cubicBezTo>
                    <a:cubicBezTo>
                      <a:pt x="570" y="226"/>
                      <a:pt x="566" y="226"/>
                      <a:pt x="564" y="224"/>
                    </a:cubicBezTo>
                    <a:cubicBezTo>
                      <a:pt x="561" y="221"/>
                      <a:pt x="559" y="217"/>
                      <a:pt x="556" y="214"/>
                    </a:cubicBezTo>
                    <a:cubicBezTo>
                      <a:pt x="553" y="211"/>
                      <a:pt x="552" y="210"/>
                      <a:pt x="549" y="208"/>
                    </a:cubicBezTo>
                    <a:cubicBezTo>
                      <a:pt x="548" y="207"/>
                      <a:pt x="548" y="205"/>
                      <a:pt x="547" y="204"/>
                    </a:cubicBezTo>
                    <a:cubicBezTo>
                      <a:pt x="546" y="203"/>
                      <a:pt x="544" y="203"/>
                      <a:pt x="543" y="202"/>
                    </a:cubicBezTo>
                    <a:cubicBezTo>
                      <a:pt x="539" y="199"/>
                      <a:pt x="536" y="194"/>
                      <a:pt x="534" y="191"/>
                    </a:cubicBezTo>
                    <a:cubicBezTo>
                      <a:pt x="528" y="183"/>
                      <a:pt x="522" y="179"/>
                      <a:pt x="514" y="173"/>
                    </a:cubicBezTo>
                    <a:cubicBezTo>
                      <a:pt x="513" y="172"/>
                      <a:pt x="508" y="169"/>
                      <a:pt x="506" y="166"/>
                    </a:cubicBezTo>
                    <a:cubicBezTo>
                      <a:pt x="505" y="165"/>
                      <a:pt x="503" y="165"/>
                      <a:pt x="503" y="166"/>
                    </a:cubicBezTo>
                    <a:cubicBezTo>
                      <a:pt x="501" y="169"/>
                      <a:pt x="500" y="171"/>
                      <a:pt x="496" y="170"/>
                    </a:cubicBezTo>
                    <a:cubicBezTo>
                      <a:pt x="491" y="168"/>
                      <a:pt x="467" y="161"/>
                      <a:pt x="451" y="166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0" name="Freeform 961">
                <a:extLst>
                  <a:ext uri="{FF2B5EF4-FFF2-40B4-BE49-F238E27FC236}">
                    <a16:creationId xmlns:a16="http://schemas.microsoft.com/office/drawing/2014/main" id="{0D3D8317-5FD6-4454-97AB-6EE90C43F6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92" y="1889"/>
                <a:ext cx="1045" cy="1166"/>
              </a:xfrm>
              <a:custGeom>
                <a:avLst/>
                <a:gdLst>
                  <a:gd name="T0" fmla="*/ 4770 w 418"/>
                  <a:gd name="T1" fmla="*/ 1673 h 437"/>
                  <a:gd name="T2" fmla="*/ 4875 w 418"/>
                  <a:gd name="T3" fmla="*/ 2906 h 437"/>
                  <a:gd name="T4" fmla="*/ 5125 w 418"/>
                  <a:gd name="T5" fmla="*/ 4712 h 437"/>
                  <a:gd name="T6" fmla="*/ 5675 w 418"/>
                  <a:gd name="T7" fmla="*/ 6252 h 437"/>
                  <a:gd name="T8" fmla="*/ 6095 w 418"/>
                  <a:gd name="T9" fmla="*/ 7161 h 437"/>
                  <a:gd name="T10" fmla="*/ 6458 w 418"/>
                  <a:gd name="T11" fmla="*/ 8266 h 437"/>
                  <a:gd name="T12" fmla="*/ 5813 w 418"/>
                  <a:gd name="T13" fmla="*/ 8037 h 437"/>
                  <a:gd name="T14" fmla="*/ 5458 w 418"/>
                  <a:gd name="T15" fmla="*/ 7639 h 437"/>
                  <a:gd name="T16" fmla="*/ 5063 w 418"/>
                  <a:gd name="T17" fmla="*/ 7503 h 437"/>
                  <a:gd name="T18" fmla="*/ 4688 w 418"/>
                  <a:gd name="T19" fmla="*/ 7540 h 437"/>
                  <a:gd name="T20" fmla="*/ 4395 w 418"/>
                  <a:gd name="T21" fmla="*/ 7105 h 437"/>
                  <a:gd name="T22" fmla="*/ 3895 w 418"/>
                  <a:gd name="T23" fmla="*/ 6727 h 437"/>
                  <a:gd name="T24" fmla="*/ 3625 w 418"/>
                  <a:gd name="T25" fmla="*/ 6252 h 437"/>
                  <a:gd name="T26" fmla="*/ 3238 w 418"/>
                  <a:gd name="T27" fmla="*/ 6150 h 437"/>
                  <a:gd name="T28" fmla="*/ 2908 w 418"/>
                  <a:gd name="T29" fmla="*/ 5659 h 437"/>
                  <a:gd name="T30" fmla="*/ 2488 w 418"/>
                  <a:gd name="T31" fmla="*/ 5582 h 437"/>
                  <a:gd name="T32" fmla="*/ 2363 w 418"/>
                  <a:gd name="T33" fmla="*/ 5126 h 437"/>
                  <a:gd name="T34" fmla="*/ 2020 w 418"/>
                  <a:gd name="T35" fmla="*/ 4557 h 437"/>
                  <a:gd name="T36" fmla="*/ 1688 w 418"/>
                  <a:gd name="T37" fmla="*/ 3986 h 437"/>
                  <a:gd name="T38" fmla="*/ 2175 w 418"/>
                  <a:gd name="T39" fmla="*/ 3474 h 437"/>
                  <a:gd name="T40" fmla="*/ 1175 w 418"/>
                  <a:gd name="T41" fmla="*/ 3872 h 437"/>
                  <a:gd name="T42" fmla="*/ 770 w 418"/>
                  <a:gd name="T43" fmla="*/ 3645 h 437"/>
                  <a:gd name="T44" fmla="*/ 333 w 418"/>
                  <a:gd name="T45" fmla="*/ 2983 h 437"/>
                  <a:gd name="T46" fmla="*/ 208 w 418"/>
                  <a:gd name="T47" fmla="*/ 2564 h 437"/>
                  <a:gd name="T48" fmla="*/ 83 w 418"/>
                  <a:gd name="T49" fmla="*/ 2071 h 437"/>
                  <a:gd name="T50" fmla="*/ 20 w 418"/>
                  <a:gd name="T51" fmla="*/ 1446 h 437"/>
                  <a:gd name="T52" fmla="*/ 845 w 418"/>
                  <a:gd name="T53" fmla="*/ 819 h 437"/>
                  <a:gd name="T54" fmla="*/ 1488 w 418"/>
                  <a:gd name="T55" fmla="*/ 776 h 437"/>
                  <a:gd name="T56" fmla="*/ 2345 w 418"/>
                  <a:gd name="T57" fmla="*/ 1686 h 437"/>
                  <a:gd name="T58" fmla="*/ 2613 w 418"/>
                  <a:gd name="T59" fmla="*/ 2129 h 437"/>
                  <a:gd name="T60" fmla="*/ 3095 w 418"/>
                  <a:gd name="T61" fmla="*/ 2663 h 437"/>
                  <a:gd name="T62" fmla="*/ 3345 w 418"/>
                  <a:gd name="T63" fmla="*/ 2492 h 437"/>
                  <a:gd name="T64" fmla="*/ 3563 w 418"/>
                  <a:gd name="T65" fmla="*/ 2108 h 437"/>
                  <a:gd name="T66" fmla="*/ 3658 w 418"/>
                  <a:gd name="T67" fmla="*/ 1708 h 437"/>
                  <a:gd name="T68" fmla="*/ 4283 w 418"/>
                  <a:gd name="T69" fmla="*/ 1289 h 437"/>
                  <a:gd name="T70" fmla="*/ 3800 w 418"/>
                  <a:gd name="T71" fmla="*/ 1139 h 437"/>
                  <a:gd name="T72" fmla="*/ 3800 w 418"/>
                  <a:gd name="T73" fmla="*/ 760 h 437"/>
                  <a:gd name="T74" fmla="*/ 4458 w 418"/>
                  <a:gd name="T75" fmla="*/ 35 h 437"/>
                  <a:gd name="T76" fmla="*/ 4895 w 418"/>
                  <a:gd name="T77" fmla="*/ 798 h 437"/>
                  <a:gd name="T78" fmla="*/ 4895 w 418"/>
                  <a:gd name="T79" fmla="*/ 1289 h 437"/>
                  <a:gd name="T80" fmla="*/ 4470 w 418"/>
                  <a:gd name="T81" fmla="*/ 1403 h 437"/>
                  <a:gd name="T82" fmla="*/ 4708 w 418"/>
                  <a:gd name="T83" fmla="*/ 1630 h 43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418" h="437">
                    <a:moveTo>
                      <a:pt x="301" y="86"/>
                    </a:moveTo>
                    <a:cubicBezTo>
                      <a:pt x="304" y="86"/>
                      <a:pt x="304" y="87"/>
                      <a:pt x="305" y="88"/>
                    </a:cubicBezTo>
                    <a:cubicBezTo>
                      <a:pt x="307" y="89"/>
                      <a:pt x="308" y="90"/>
                      <a:pt x="309" y="90"/>
                    </a:cubicBezTo>
                    <a:cubicBezTo>
                      <a:pt x="310" y="106"/>
                      <a:pt x="306" y="139"/>
                      <a:pt x="312" y="153"/>
                    </a:cubicBezTo>
                    <a:cubicBezTo>
                      <a:pt x="318" y="168"/>
                      <a:pt x="318" y="178"/>
                      <a:pt x="321" y="189"/>
                    </a:cubicBezTo>
                    <a:cubicBezTo>
                      <a:pt x="325" y="201"/>
                      <a:pt x="321" y="234"/>
                      <a:pt x="328" y="248"/>
                    </a:cubicBezTo>
                    <a:cubicBezTo>
                      <a:pt x="334" y="263"/>
                      <a:pt x="336" y="271"/>
                      <a:pt x="340" y="278"/>
                    </a:cubicBezTo>
                    <a:cubicBezTo>
                      <a:pt x="344" y="286"/>
                      <a:pt x="353" y="316"/>
                      <a:pt x="363" y="329"/>
                    </a:cubicBezTo>
                    <a:cubicBezTo>
                      <a:pt x="373" y="341"/>
                      <a:pt x="373" y="351"/>
                      <a:pt x="381" y="358"/>
                    </a:cubicBezTo>
                    <a:cubicBezTo>
                      <a:pt x="388" y="364"/>
                      <a:pt x="385" y="371"/>
                      <a:pt x="390" y="377"/>
                    </a:cubicBezTo>
                    <a:cubicBezTo>
                      <a:pt x="395" y="383"/>
                      <a:pt x="398" y="384"/>
                      <a:pt x="402" y="389"/>
                    </a:cubicBezTo>
                    <a:cubicBezTo>
                      <a:pt x="407" y="393"/>
                      <a:pt x="418" y="433"/>
                      <a:pt x="413" y="435"/>
                    </a:cubicBezTo>
                    <a:cubicBezTo>
                      <a:pt x="408" y="437"/>
                      <a:pt x="409" y="432"/>
                      <a:pt x="398" y="429"/>
                    </a:cubicBezTo>
                    <a:cubicBezTo>
                      <a:pt x="388" y="426"/>
                      <a:pt x="378" y="421"/>
                      <a:pt x="372" y="423"/>
                    </a:cubicBezTo>
                    <a:cubicBezTo>
                      <a:pt x="367" y="424"/>
                      <a:pt x="353" y="419"/>
                      <a:pt x="354" y="412"/>
                    </a:cubicBezTo>
                    <a:cubicBezTo>
                      <a:pt x="355" y="405"/>
                      <a:pt x="349" y="402"/>
                      <a:pt x="349" y="402"/>
                    </a:cubicBezTo>
                    <a:cubicBezTo>
                      <a:pt x="349" y="402"/>
                      <a:pt x="340" y="396"/>
                      <a:pt x="337" y="396"/>
                    </a:cubicBezTo>
                    <a:cubicBezTo>
                      <a:pt x="334" y="396"/>
                      <a:pt x="330" y="393"/>
                      <a:pt x="324" y="395"/>
                    </a:cubicBezTo>
                    <a:cubicBezTo>
                      <a:pt x="317" y="397"/>
                      <a:pt x="313" y="404"/>
                      <a:pt x="310" y="403"/>
                    </a:cubicBezTo>
                    <a:cubicBezTo>
                      <a:pt x="307" y="402"/>
                      <a:pt x="303" y="401"/>
                      <a:pt x="300" y="397"/>
                    </a:cubicBezTo>
                    <a:cubicBezTo>
                      <a:pt x="297" y="393"/>
                      <a:pt x="300" y="390"/>
                      <a:pt x="292" y="385"/>
                    </a:cubicBezTo>
                    <a:cubicBezTo>
                      <a:pt x="285" y="380"/>
                      <a:pt x="292" y="372"/>
                      <a:pt x="281" y="374"/>
                    </a:cubicBezTo>
                    <a:cubicBezTo>
                      <a:pt x="270" y="376"/>
                      <a:pt x="271" y="383"/>
                      <a:pt x="261" y="373"/>
                    </a:cubicBezTo>
                    <a:cubicBezTo>
                      <a:pt x="252" y="363"/>
                      <a:pt x="252" y="357"/>
                      <a:pt x="249" y="354"/>
                    </a:cubicBezTo>
                    <a:cubicBezTo>
                      <a:pt x="246" y="351"/>
                      <a:pt x="249" y="344"/>
                      <a:pt x="244" y="340"/>
                    </a:cubicBezTo>
                    <a:cubicBezTo>
                      <a:pt x="238" y="336"/>
                      <a:pt x="238" y="329"/>
                      <a:pt x="232" y="329"/>
                    </a:cubicBezTo>
                    <a:cubicBezTo>
                      <a:pt x="226" y="329"/>
                      <a:pt x="217" y="327"/>
                      <a:pt x="217" y="327"/>
                    </a:cubicBezTo>
                    <a:cubicBezTo>
                      <a:pt x="217" y="327"/>
                      <a:pt x="218" y="328"/>
                      <a:pt x="207" y="324"/>
                    </a:cubicBezTo>
                    <a:cubicBezTo>
                      <a:pt x="197" y="320"/>
                      <a:pt x="202" y="332"/>
                      <a:pt x="197" y="320"/>
                    </a:cubicBezTo>
                    <a:cubicBezTo>
                      <a:pt x="192" y="308"/>
                      <a:pt x="195" y="298"/>
                      <a:pt x="186" y="298"/>
                    </a:cubicBezTo>
                    <a:cubicBezTo>
                      <a:pt x="178" y="298"/>
                      <a:pt x="171" y="299"/>
                      <a:pt x="171" y="299"/>
                    </a:cubicBezTo>
                    <a:cubicBezTo>
                      <a:pt x="159" y="294"/>
                      <a:pt x="159" y="294"/>
                      <a:pt x="159" y="294"/>
                    </a:cubicBezTo>
                    <a:cubicBezTo>
                      <a:pt x="159" y="294"/>
                      <a:pt x="158" y="289"/>
                      <a:pt x="155" y="284"/>
                    </a:cubicBezTo>
                    <a:cubicBezTo>
                      <a:pt x="152" y="279"/>
                      <a:pt x="156" y="277"/>
                      <a:pt x="151" y="270"/>
                    </a:cubicBezTo>
                    <a:cubicBezTo>
                      <a:pt x="146" y="262"/>
                      <a:pt x="146" y="259"/>
                      <a:pt x="139" y="254"/>
                    </a:cubicBezTo>
                    <a:cubicBezTo>
                      <a:pt x="131" y="249"/>
                      <a:pt x="132" y="242"/>
                      <a:pt x="129" y="240"/>
                    </a:cubicBezTo>
                    <a:cubicBezTo>
                      <a:pt x="126" y="237"/>
                      <a:pt x="127" y="233"/>
                      <a:pt x="124" y="228"/>
                    </a:cubicBezTo>
                    <a:cubicBezTo>
                      <a:pt x="122" y="225"/>
                      <a:pt x="110" y="216"/>
                      <a:pt x="108" y="210"/>
                    </a:cubicBezTo>
                    <a:cubicBezTo>
                      <a:pt x="105" y="204"/>
                      <a:pt x="105" y="188"/>
                      <a:pt x="112" y="190"/>
                    </a:cubicBezTo>
                    <a:cubicBezTo>
                      <a:pt x="136" y="190"/>
                      <a:pt x="120" y="174"/>
                      <a:pt x="139" y="183"/>
                    </a:cubicBezTo>
                    <a:cubicBezTo>
                      <a:pt x="139" y="183"/>
                      <a:pt x="167" y="212"/>
                      <a:pt x="136" y="195"/>
                    </a:cubicBezTo>
                    <a:cubicBezTo>
                      <a:pt x="100" y="177"/>
                      <a:pt x="86" y="206"/>
                      <a:pt x="75" y="204"/>
                    </a:cubicBezTo>
                    <a:cubicBezTo>
                      <a:pt x="68" y="206"/>
                      <a:pt x="67" y="203"/>
                      <a:pt x="61" y="202"/>
                    </a:cubicBezTo>
                    <a:cubicBezTo>
                      <a:pt x="55" y="201"/>
                      <a:pt x="55" y="194"/>
                      <a:pt x="49" y="192"/>
                    </a:cubicBezTo>
                    <a:cubicBezTo>
                      <a:pt x="44" y="190"/>
                      <a:pt x="43" y="188"/>
                      <a:pt x="37" y="180"/>
                    </a:cubicBezTo>
                    <a:cubicBezTo>
                      <a:pt x="31" y="173"/>
                      <a:pt x="26" y="164"/>
                      <a:pt x="21" y="157"/>
                    </a:cubicBezTo>
                    <a:cubicBezTo>
                      <a:pt x="17" y="150"/>
                      <a:pt x="20" y="152"/>
                      <a:pt x="18" y="147"/>
                    </a:cubicBezTo>
                    <a:cubicBezTo>
                      <a:pt x="16" y="141"/>
                      <a:pt x="17" y="141"/>
                      <a:pt x="13" y="135"/>
                    </a:cubicBezTo>
                    <a:cubicBezTo>
                      <a:pt x="9" y="129"/>
                      <a:pt x="7" y="129"/>
                      <a:pt x="7" y="121"/>
                    </a:cubicBezTo>
                    <a:cubicBezTo>
                      <a:pt x="7" y="114"/>
                      <a:pt x="10" y="116"/>
                      <a:pt x="5" y="109"/>
                    </a:cubicBezTo>
                    <a:cubicBezTo>
                      <a:pt x="0" y="102"/>
                      <a:pt x="3" y="98"/>
                      <a:pt x="3" y="92"/>
                    </a:cubicBezTo>
                    <a:cubicBezTo>
                      <a:pt x="3" y="87"/>
                      <a:pt x="1" y="84"/>
                      <a:pt x="1" y="76"/>
                    </a:cubicBezTo>
                    <a:cubicBezTo>
                      <a:pt x="4" y="66"/>
                      <a:pt x="13" y="57"/>
                      <a:pt x="22" y="52"/>
                    </a:cubicBezTo>
                    <a:cubicBezTo>
                      <a:pt x="29" y="48"/>
                      <a:pt x="45" y="45"/>
                      <a:pt x="54" y="43"/>
                    </a:cubicBezTo>
                    <a:cubicBezTo>
                      <a:pt x="63" y="41"/>
                      <a:pt x="69" y="38"/>
                      <a:pt x="78" y="37"/>
                    </a:cubicBezTo>
                    <a:cubicBezTo>
                      <a:pt x="83" y="37"/>
                      <a:pt x="88" y="40"/>
                      <a:pt x="95" y="41"/>
                    </a:cubicBezTo>
                    <a:cubicBezTo>
                      <a:pt x="102" y="42"/>
                      <a:pt x="112" y="42"/>
                      <a:pt x="116" y="44"/>
                    </a:cubicBezTo>
                    <a:cubicBezTo>
                      <a:pt x="136" y="51"/>
                      <a:pt x="137" y="77"/>
                      <a:pt x="150" y="89"/>
                    </a:cubicBezTo>
                    <a:cubicBezTo>
                      <a:pt x="154" y="93"/>
                      <a:pt x="158" y="94"/>
                      <a:pt x="161" y="99"/>
                    </a:cubicBezTo>
                    <a:cubicBezTo>
                      <a:pt x="163" y="103"/>
                      <a:pt x="164" y="108"/>
                      <a:pt x="167" y="112"/>
                    </a:cubicBezTo>
                    <a:cubicBezTo>
                      <a:pt x="173" y="119"/>
                      <a:pt x="192" y="118"/>
                      <a:pt x="190" y="128"/>
                    </a:cubicBezTo>
                    <a:cubicBezTo>
                      <a:pt x="193" y="139"/>
                      <a:pt x="186" y="156"/>
                      <a:pt x="198" y="140"/>
                    </a:cubicBezTo>
                    <a:cubicBezTo>
                      <a:pt x="209" y="125"/>
                      <a:pt x="211" y="138"/>
                      <a:pt x="216" y="129"/>
                    </a:cubicBezTo>
                    <a:cubicBezTo>
                      <a:pt x="214" y="131"/>
                      <a:pt x="214" y="131"/>
                      <a:pt x="214" y="131"/>
                    </a:cubicBezTo>
                    <a:cubicBezTo>
                      <a:pt x="215" y="128"/>
                      <a:pt x="215" y="121"/>
                      <a:pt x="217" y="118"/>
                    </a:cubicBezTo>
                    <a:cubicBezTo>
                      <a:pt x="220" y="115"/>
                      <a:pt x="225" y="115"/>
                      <a:pt x="228" y="111"/>
                    </a:cubicBezTo>
                    <a:cubicBezTo>
                      <a:pt x="233" y="104"/>
                      <a:pt x="228" y="96"/>
                      <a:pt x="235" y="89"/>
                    </a:cubicBezTo>
                    <a:cubicBezTo>
                      <a:pt x="234" y="90"/>
                      <a:pt x="234" y="90"/>
                      <a:pt x="234" y="90"/>
                    </a:cubicBezTo>
                    <a:cubicBezTo>
                      <a:pt x="242" y="87"/>
                      <a:pt x="256" y="85"/>
                      <a:pt x="265" y="79"/>
                    </a:cubicBezTo>
                    <a:cubicBezTo>
                      <a:pt x="270" y="77"/>
                      <a:pt x="274" y="71"/>
                      <a:pt x="274" y="68"/>
                    </a:cubicBezTo>
                    <a:cubicBezTo>
                      <a:pt x="264" y="76"/>
                      <a:pt x="247" y="72"/>
                      <a:pt x="241" y="67"/>
                    </a:cubicBezTo>
                    <a:cubicBezTo>
                      <a:pt x="238" y="66"/>
                      <a:pt x="243" y="60"/>
                      <a:pt x="243" y="60"/>
                    </a:cubicBezTo>
                    <a:cubicBezTo>
                      <a:pt x="240" y="58"/>
                      <a:pt x="246" y="55"/>
                      <a:pt x="245" y="52"/>
                    </a:cubicBezTo>
                    <a:cubicBezTo>
                      <a:pt x="244" y="49"/>
                      <a:pt x="244" y="45"/>
                      <a:pt x="243" y="40"/>
                    </a:cubicBezTo>
                    <a:cubicBezTo>
                      <a:pt x="245" y="28"/>
                      <a:pt x="247" y="12"/>
                      <a:pt x="249" y="6"/>
                    </a:cubicBezTo>
                    <a:cubicBezTo>
                      <a:pt x="258" y="1"/>
                      <a:pt x="272" y="0"/>
                      <a:pt x="285" y="2"/>
                    </a:cubicBezTo>
                    <a:cubicBezTo>
                      <a:pt x="298" y="5"/>
                      <a:pt x="309" y="10"/>
                      <a:pt x="315" y="18"/>
                    </a:cubicBezTo>
                    <a:cubicBezTo>
                      <a:pt x="314" y="24"/>
                      <a:pt x="313" y="32"/>
                      <a:pt x="313" y="42"/>
                    </a:cubicBezTo>
                    <a:cubicBezTo>
                      <a:pt x="311" y="45"/>
                      <a:pt x="315" y="50"/>
                      <a:pt x="313" y="55"/>
                    </a:cubicBezTo>
                    <a:cubicBezTo>
                      <a:pt x="311" y="59"/>
                      <a:pt x="314" y="59"/>
                      <a:pt x="313" y="68"/>
                    </a:cubicBezTo>
                    <a:cubicBezTo>
                      <a:pt x="312" y="77"/>
                      <a:pt x="310" y="75"/>
                      <a:pt x="310" y="75"/>
                    </a:cubicBezTo>
                    <a:cubicBezTo>
                      <a:pt x="303" y="75"/>
                      <a:pt x="294" y="76"/>
                      <a:pt x="286" y="74"/>
                    </a:cubicBezTo>
                    <a:cubicBezTo>
                      <a:pt x="282" y="73"/>
                      <a:pt x="277" y="73"/>
                      <a:pt x="275" y="69"/>
                    </a:cubicBezTo>
                    <a:cubicBezTo>
                      <a:pt x="274" y="80"/>
                      <a:pt x="288" y="83"/>
                      <a:pt x="301" y="8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1" name="Freeform 962">
                <a:extLst>
                  <a:ext uri="{FF2B5EF4-FFF2-40B4-BE49-F238E27FC236}">
                    <a16:creationId xmlns:a16="http://schemas.microsoft.com/office/drawing/2014/main" id="{A87EBCF6-4BD5-4952-924C-75369432D3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7" y="1889"/>
                <a:ext cx="193" cy="206"/>
              </a:xfrm>
              <a:custGeom>
                <a:avLst/>
                <a:gdLst>
                  <a:gd name="T0" fmla="*/ 83 w 77"/>
                  <a:gd name="T1" fmla="*/ 765 h 77"/>
                  <a:gd name="T2" fmla="*/ 113 w 77"/>
                  <a:gd name="T3" fmla="*/ 995 h 77"/>
                  <a:gd name="T4" fmla="*/ 83 w 77"/>
                  <a:gd name="T5" fmla="*/ 1153 h 77"/>
                  <a:gd name="T6" fmla="*/ 50 w 77"/>
                  <a:gd name="T7" fmla="*/ 1281 h 77"/>
                  <a:gd name="T8" fmla="*/ 271 w 77"/>
                  <a:gd name="T9" fmla="*/ 1380 h 77"/>
                  <a:gd name="T10" fmla="*/ 471 w 77"/>
                  <a:gd name="T11" fmla="*/ 1359 h 77"/>
                  <a:gd name="T12" fmla="*/ 566 w 77"/>
                  <a:gd name="T13" fmla="*/ 1303 h 77"/>
                  <a:gd name="T14" fmla="*/ 554 w 77"/>
                  <a:gd name="T15" fmla="*/ 1359 h 77"/>
                  <a:gd name="T16" fmla="*/ 584 w 77"/>
                  <a:gd name="T17" fmla="*/ 1380 h 77"/>
                  <a:gd name="T18" fmla="*/ 584 w 77"/>
                  <a:gd name="T19" fmla="*/ 1380 h 77"/>
                  <a:gd name="T20" fmla="*/ 584 w 77"/>
                  <a:gd name="T21" fmla="*/ 1324 h 77"/>
                  <a:gd name="T22" fmla="*/ 754 w 77"/>
                  <a:gd name="T23" fmla="*/ 1418 h 77"/>
                  <a:gd name="T24" fmla="*/ 1130 w 77"/>
                  <a:gd name="T25" fmla="*/ 1439 h 77"/>
                  <a:gd name="T26" fmla="*/ 1181 w 77"/>
                  <a:gd name="T27" fmla="*/ 1303 h 77"/>
                  <a:gd name="T28" fmla="*/ 1181 w 77"/>
                  <a:gd name="T29" fmla="*/ 1051 h 77"/>
                  <a:gd name="T30" fmla="*/ 1181 w 77"/>
                  <a:gd name="T31" fmla="*/ 803 h 77"/>
                  <a:gd name="T32" fmla="*/ 1213 w 77"/>
                  <a:gd name="T33" fmla="*/ 342 h 77"/>
                  <a:gd name="T34" fmla="*/ 742 w 77"/>
                  <a:gd name="T35" fmla="*/ 35 h 77"/>
                  <a:gd name="T36" fmla="*/ 175 w 77"/>
                  <a:gd name="T37" fmla="*/ 115 h 77"/>
                  <a:gd name="T38" fmla="*/ 83 w 77"/>
                  <a:gd name="T39" fmla="*/ 765 h 7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77">
                    <a:moveTo>
                      <a:pt x="5" y="40"/>
                    </a:moveTo>
                    <a:cubicBezTo>
                      <a:pt x="6" y="45"/>
                      <a:pt x="6" y="49"/>
                      <a:pt x="7" y="52"/>
                    </a:cubicBezTo>
                    <a:cubicBezTo>
                      <a:pt x="8" y="55"/>
                      <a:pt x="2" y="58"/>
                      <a:pt x="5" y="60"/>
                    </a:cubicBezTo>
                    <a:cubicBezTo>
                      <a:pt x="5" y="60"/>
                      <a:pt x="0" y="66"/>
                      <a:pt x="3" y="67"/>
                    </a:cubicBezTo>
                    <a:cubicBezTo>
                      <a:pt x="6" y="70"/>
                      <a:pt x="11" y="72"/>
                      <a:pt x="17" y="72"/>
                    </a:cubicBezTo>
                    <a:cubicBezTo>
                      <a:pt x="21" y="72"/>
                      <a:pt x="26" y="71"/>
                      <a:pt x="30" y="71"/>
                    </a:cubicBezTo>
                    <a:cubicBezTo>
                      <a:pt x="32" y="70"/>
                      <a:pt x="34" y="69"/>
                      <a:pt x="36" y="68"/>
                    </a:cubicBezTo>
                    <a:cubicBezTo>
                      <a:pt x="36" y="69"/>
                      <a:pt x="35" y="70"/>
                      <a:pt x="35" y="71"/>
                    </a:cubicBezTo>
                    <a:cubicBezTo>
                      <a:pt x="35" y="71"/>
                      <a:pt x="36" y="72"/>
                      <a:pt x="37" y="72"/>
                    </a:cubicBezTo>
                    <a:cubicBezTo>
                      <a:pt x="37" y="72"/>
                      <a:pt x="37" y="72"/>
                      <a:pt x="37" y="72"/>
                    </a:cubicBezTo>
                    <a:cubicBezTo>
                      <a:pt x="37" y="71"/>
                      <a:pt x="37" y="70"/>
                      <a:pt x="37" y="69"/>
                    </a:cubicBezTo>
                    <a:cubicBezTo>
                      <a:pt x="39" y="73"/>
                      <a:pt x="44" y="73"/>
                      <a:pt x="48" y="74"/>
                    </a:cubicBezTo>
                    <a:cubicBezTo>
                      <a:pt x="56" y="76"/>
                      <a:pt x="65" y="75"/>
                      <a:pt x="72" y="75"/>
                    </a:cubicBezTo>
                    <a:cubicBezTo>
                      <a:pt x="72" y="75"/>
                      <a:pt x="74" y="77"/>
                      <a:pt x="75" y="68"/>
                    </a:cubicBezTo>
                    <a:cubicBezTo>
                      <a:pt x="76" y="59"/>
                      <a:pt x="73" y="59"/>
                      <a:pt x="75" y="55"/>
                    </a:cubicBezTo>
                    <a:cubicBezTo>
                      <a:pt x="77" y="50"/>
                      <a:pt x="73" y="45"/>
                      <a:pt x="75" y="42"/>
                    </a:cubicBezTo>
                    <a:cubicBezTo>
                      <a:pt x="75" y="32"/>
                      <a:pt x="76" y="24"/>
                      <a:pt x="77" y="18"/>
                    </a:cubicBezTo>
                    <a:cubicBezTo>
                      <a:pt x="71" y="10"/>
                      <a:pt x="60" y="5"/>
                      <a:pt x="47" y="2"/>
                    </a:cubicBezTo>
                    <a:cubicBezTo>
                      <a:pt x="34" y="0"/>
                      <a:pt x="20" y="1"/>
                      <a:pt x="11" y="6"/>
                    </a:cubicBezTo>
                    <a:cubicBezTo>
                      <a:pt x="9" y="12"/>
                      <a:pt x="7" y="28"/>
                      <a:pt x="5" y="40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2" name="Freeform 963">
                <a:extLst>
                  <a:ext uri="{FF2B5EF4-FFF2-40B4-BE49-F238E27FC236}">
                    <a16:creationId xmlns:a16="http://schemas.microsoft.com/office/drawing/2014/main" id="{1944CD2F-262A-4772-B5E9-89239777BC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35" y="2103"/>
                <a:ext cx="867" cy="888"/>
              </a:xfrm>
              <a:custGeom>
                <a:avLst/>
                <a:gdLst>
                  <a:gd name="T0" fmla="*/ 605 w 347"/>
                  <a:gd name="T1" fmla="*/ 1971 h 333"/>
                  <a:gd name="T2" fmla="*/ 187 w 347"/>
                  <a:gd name="T3" fmla="*/ 1101 h 333"/>
                  <a:gd name="T4" fmla="*/ 125 w 347"/>
                  <a:gd name="T5" fmla="*/ 397 h 333"/>
                  <a:gd name="T6" fmla="*/ 1104 w 347"/>
                  <a:gd name="T7" fmla="*/ 285 h 333"/>
                  <a:gd name="T8" fmla="*/ 1249 w 347"/>
                  <a:gd name="T9" fmla="*/ 568 h 333"/>
                  <a:gd name="T10" fmla="*/ 1542 w 347"/>
                  <a:gd name="T11" fmla="*/ 797 h 333"/>
                  <a:gd name="T12" fmla="*/ 1886 w 347"/>
                  <a:gd name="T13" fmla="*/ 1421 h 333"/>
                  <a:gd name="T14" fmla="*/ 2529 w 347"/>
                  <a:gd name="T15" fmla="*/ 1173 h 333"/>
                  <a:gd name="T16" fmla="*/ 3153 w 347"/>
                  <a:gd name="T17" fmla="*/ 192 h 333"/>
                  <a:gd name="T18" fmla="*/ 3758 w 347"/>
                  <a:gd name="T19" fmla="*/ 397 h 333"/>
                  <a:gd name="T20" fmla="*/ 3933 w 347"/>
                  <a:gd name="T21" fmla="*/ 1933 h 333"/>
                  <a:gd name="T22" fmla="*/ 4040 w 347"/>
                  <a:gd name="T23" fmla="*/ 2368 h 333"/>
                  <a:gd name="T24" fmla="*/ 4070 w 347"/>
                  <a:gd name="T25" fmla="*/ 3299 h 333"/>
                  <a:gd name="T26" fmla="*/ 4245 w 347"/>
                  <a:gd name="T27" fmla="*/ 3699 h 333"/>
                  <a:gd name="T28" fmla="*/ 4525 w 347"/>
                  <a:gd name="T29" fmla="*/ 4608 h 333"/>
                  <a:gd name="T30" fmla="*/ 4837 w 347"/>
                  <a:gd name="T31" fmla="*/ 5256 h 333"/>
                  <a:gd name="T32" fmla="*/ 5224 w 347"/>
                  <a:gd name="T33" fmla="*/ 6259 h 333"/>
                  <a:gd name="T34" fmla="*/ 4400 w 347"/>
                  <a:gd name="T35" fmla="*/ 5917 h 333"/>
                  <a:gd name="T36" fmla="*/ 4008 w 347"/>
                  <a:gd name="T37" fmla="*/ 5824 h 333"/>
                  <a:gd name="T38" fmla="*/ 3728 w 347"/>
                  <a:gd name="T39" fmla="*/ 5496 h 333"/>
                  <a:gd name="T40" fmla="*/ 3153 w 347"/>
                  <a:gd name="T41" fmla="*/ 5064 h 333"/>
                  <a:gd name="T42" fmla="*/ 2871 w 347"/>
                  <a:gd name="T43" fmla="*/ 4531 h 333"/>
                  <a:gd name="T44" fmla="*/ 2416 w 347"/>
                  <a:gd name="T45" fmla="*/ 4344 h 333"/>
                  <a:gd name="T46" fmla="*/ 2229 w 347"/>
                  <a:gd name="T47" fmla="*/ 3947 h 333"/>
                  <a:gd name="T48" fmla="*/ 1966 w 347"/>
                  <a:gd name="T49" fmla="*/ 3789 h 333"/>
                  <a:gd name="T50" fmla="*/ 1667 w 347"/>
                  <a:gd name="T51" fmla="*/ 3584 h 333"/>
                  <a:gd name="T52" fmla="*/ 1312 w 347"/>
                  <a:gd name="T53" fmla="*/ 2979 h 333"/>
                  <a:gd name="T54" fmla="*/ 825 w 347"/>
                  <a:gd name="T55" fmla="*/ 2141 h 33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47" h="333">
                    <a:moveTo>
                      <a:pt x="39" y="104"/>
                    </a:moveTo>
                    <a:cubicBezTo>
                      <a:pt x="23" y="97"/>
                      <a:pt x="18" y="73"/>
                      <a:pt x="12" y="58"/>
                    </a:cubicBezTo>
                    <a:cubicBezTo>
                      <a:pt x="7" y="45"/>
                      <a:pt x="0" y="34"/>
                      <a:pt x="8" y="21"/>
                    </a:cubicBezTo>
                    <a:cubicBezTo>
                      <a:pt x="19" y="3"/>
                      <a:pt x="58" y="0"/>
                      <a:pt x="71" y="15"/>
                    </a:cubicBezTo>
                    <a:cubicBezTo>
                      <a:pt x="75" y="19"/>
                      <a:pt x="75" y="26"/>
                      <a:pt x="80" y="30"/>
                    </a:cubicBezTo>
                    <a:cubicBezTo>
                      <a:pt x="85" y="35"/>
                      <a:pt x="94" y="37"/>
                      <a:pt x="99" y="42"/>
                    </a:cubicBezTo>
                    <a:cubicBezTo>
                      <a:pt x="109" y="50"/>
                      <a:pt x="117" y="62"/>
                      <a:pt x="121" y="75"/>
                    </a:cubicBezTo>
                    <a:cubicBezTo>
                      <a:pt x="127" y="95"/>
                      <a:pt x="149" y="75"/>
                      <a:pt x="162" y="62"/>
                    </a:cubicBezTo>
                    <a:cubicBezTo>
                      <a:pt x="169" y="55"/>
                      <a:pt x="186" y="14"/>
                      <a:pt x="202" y="10"/>
                    </a:cubicBezTo>
                    <a:cubicBezTo>
                      <a:pt x="220" y="5"/>
                      <a:pt x="242" y="13"/>
                      <a:pt x="241" y="21"/>
                    </a:cubicBezTo>
                    <a:cubicBezTo>
                      <a:pt x="239" y="45"/>
                      <a:pt x="248" y="79"/>
                      <a:pt x="252" y="102"/>
                    </a:cubicBezTo>
                    <a:cubicBezTo>
                      <a:pt x="253" y="109"/>
                      <a:pt x="258" y="117"/>
                      <a:pt x="259" y="125"/>
                    </a:cubicBezTo>
                    <a:cubicBezTo>
                      <a:pt x="260" y="142"/>
                      <a:pt x="257" y="161"/>
                      <a:pt x="261" y="174"/>
                    </a:cubicBezTo>
                    <a:cubicBezTo>
                      <a:pt x="263" y="182"/>
                      <a:pt x="270" y="188"/>
                      <a:pt x="272" y="195"/>
                    </a:cubicBezTo>
                    <a:cubicBezTo>
                      <a:pt x="278" y="212"/>
                      <a:pt x="281" y="229"/>
                      <a:pt x="290" y="243"/>
                    </a:cubicBezTo>
                    <a:cubicBezTo>
                      <a:pt x="296" y="253"/>
                      <a:pt x="304" y="267"/>
                      <a:pt x="310" y="277"/>
                    </a:cubicBezTo>
                    <a:cubicBezTo>
                      <a:pt x="315" y="286"/>
                      <a:pt x="347" y="327"/>
                      <a:pt x="335" y="330"/>
                    </a:cubicBezTo>
                    <a:cubicBezTo>
                      <a:pt x="326" y="333"/>
                      <a:pt x="299" y="321"/>
                      <a:pt x="282" y="312"/>
                    </a:cubicBezTo>
                    <a:cubicBezTo>
                      <a:pt x="277" y="308"/>
                      <a:pt x="262" y="310"/>
                      <a:pt x="257" y="307"/>
                    </a:cubicBezTo>
                    <a:cubicBezTo>
                      <a:pt x="246" y="300"/>
                      <a:pt x="246" y="291"/>
                      <a:pt x="239" y="290"/>
                    </a:cubicBezTo>
                    <a:cubicBezTo>
                      <a:pt x="219" y="288"/>
                      <a:pt x="212" y="286"/>
                      <a:pt x="202" y="267"/>
                    </a:cubicBezTo>
                    <a:cubicBezTo>
                      <a:pt x="196" y="257"/>
                      <a:pt x="195" y="245"/>
                      <a:pt x="184" y="239"/>
                    </a:cubicBezTo>
                    <a:cubicBezTo>
                      <a:pt x="174" y="234"/>
                      <a:pt x="160" y="237"/>
                      <a:pt x="155" y="229"/>
                    </a:cubicBezTo>
                    <a:cubicBezTo>
                      <a:pt x="153" y="225"/>
                      <a:pt x="148" y="211"/>
                      <a:pt x="143" y="208"/>
                    </a:cubicBezTo>
                    <a:cubicBezTo>
                      <a:pt x="137" y="206"/>
                      <a:pt x="132" y="202"/>
                      <a:pt x="126" y="200"/>
                    </a:cubicBezTo>
                    <a:cubicBezTo>
                      <a:pt x="120" y="198"/>
                      <a:pt x="112" y="193"/>
                      <a:pt x="107" y="189"/>
                    </a:cubicBezTo>
                    <a:cubicBezTo>
                      <a:pt x="105" y="187"/>
                      <a:pt x="93" y="175"/>
                      <a:pt x="84" y="157"/>
                    </a:cubicBezTo>
                    <a:cubicBezTo>
                      <a:pt x="75" y="141"/>
                      <a:pt x="67" y="111"/>
                      <a:pt x="53" y="113"/>
                    </a:cubicBezTo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3" name="Freeform 964">
                <a:extLst>
                  <a:ext uri="{FF2B5EF4-FFF2-40B4-BE49-F238E27FC236}">
                    <a16:creationId xmlns:a16="http://schemas.microsoft.com/office/drawing/2014/main" id="{0A96149C-55C3-45A5-9071-8CA003F9E8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87" y="2276"/>
                <a:ext cx="235" cy="205"/>
              </a:xfrm>
              <a:custGeom>
                <a:avLst/>
                <a:gdLst>
                  <a:gd name="T0" fmla="*/ 188 w 94"/>
                  <a:gd name="T1" fmla="*/ 1454 h 77"/>
                  <a:gd name="T2" fmla="*/ 238 w 94"/>
                  <a:gd name="T3" fmla="*/ 942 h 77"/>
                  <a:gd name="T4" fmla="*/ 613 w 94"/>
                  <a:gd name="T5" fmla="*/ 737 h 77"/>
                  <a:gd name="T6" fmla="*/ 1063 w 94"/>
                  <a:gd name="T7" fmla="*/ 362 h 77"/>
                  <a:gd name="T8" fmla="*/ 1438 w 94"/>
                  <a:gd name="T9" fmla="*/ 0 h 77"/>
                  <a:gd name="T10" fmla="*/ 813 w 94"/>
                  <a:gd name="T11" fmla="*/ 341 h 77"/>
                  <a:gd name="T12" fmla="*/ 595 w 94"/>
                  <a:gd name="T13" fmla="*/ 602 h 77"/>
                  <a:gd name="T14" fmla="*/ 313 w 94"/>
                  <a:gd name="T15" fmla="*/ 623 h 77"/>
                  <a:gd name="T16" fmla="*/ 113 w 94"/>
                  <a:gd name="T17" fmla="*/ 865 h 77"/>
                  <a:gd name="T18" fmla="*/ 0 w 94"/>
                  <a:gd name="T19" fmla="*/ 1092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77">
                    <a:moveTo>
                      <a:pt x="12" y="77"/>
                    </a:moveTo>
                    <a:cubicBezTo>
                      <a:pt x="16" y="69"/>
                      <a:pt x="8" y="58"/>
                      <a:pt x="15" y="50"/>
                    </a:cubicBezTo>
                    <a:cubicBezTo>
                      <a:pt x="22" y="44"/>
                      <a:pt x="32" y="44"/>
                      <a:pt x="39" y="39"/>
                    </a:cubicBezTo>
                    <a:cubicBezTo>
                      <a:pt x="47" y="35"/>
                      <a:pt x="61" y="24"/>
                      <a:pt x="68" y="19"/>
                    </a:cubicBezTo>
                    <a:cubicBezTo>
                      <a:pt x="72" y="17"/>
                      <a:pt x="94" y="7"/>
                      <a:pt x="92" y="0"/>
                    </a:cubicBezTo>
                    <a:cubicBezTo>
                      <a:pt x="84" y="5"/>
                      <a:pt x="61" y="14"/>
                      <a:pt x="52" y="18"/>
                    </a:cubicBezTo>
                    <a:cubicBezTo>
                      <a:pt x="45" y="21"/>
                      <a:pt x="40" y="24"/>
                      <a:pt x="38" y="32"/>
                    </a:cubicBezTo>
                    <a:cubicBezTo>
                      <a:pt x="33" y="29"/>
                      <a:pt x="25" y="31"/>
                      <a:pt x="20" y="33"/>
                    </a:cubicBezTo>
                    <a:cubicBezTo>
                      <a:pt x="15" y="36"/>
                      <a:pt x="11" y="41"/>
                      <a:pt x="7" y="46"/>
                    </a:cubicBezTo>
                    <a:cubicBezTo>
                      <a:pt x="4" y="49"/>
                      <a:pt x="3" y="55"/>
                      <a:pt x="0" y="5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4" name="Freeform 965">
                <a:extLst>
                  <a:ext uri="{FF2B5EF4-FFF2-40B4-BE49-F238E27FC236}">
                    <a16:creationId xmlns:a16="http://schemas.microsoft.com/office/drawing/2014/main" id="{386A5677-43B7-434C-A297-3C535EAEFAE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92" y="1988"/>
                <a:ext cx="510" cy="451"/>
              </a:xfrm>
              <a:custGeom>
                <a:avLst/>
                <a:gdLst>
                  <a:gd name="T0" fmla="*/ 1658 w 204"/>
                  <a:gd name="T1" fmla="*/ 3120 h 169"/>
                  <a:gd name="T2" fmla="*/ 1833 w 204"/>
                  <a:gd name="T3" fmla="*/ 2890 h 169"/>
                  <a:gd name="T4" fmla="*/ 1750 w 204"/>
                  <a:gd name="T5" fmla="*/ 2906 h 169"/>
                  <a:gd name="T6" fmla="*/ 1658 w 204"/>
                  <a:gd name="T7" fmla="*/ 3120 h 169"/>
                  <a:gd name="T8" fmla="*/ 3095 w 204"/>
                  <a:gd name="T9" fmla="*/ 1959 h 169"/>
                  <a:gd name="T10" fmla="*/ 2970 w 204"/>
                  <a:gd name="T11" fmla="*/ 1729 h 169"/>
                  <a:gd name="T12" fmla="*/ 2613 w 204"/>
                  <a:gd name="T13" fmla="*/ 1425 h 169"/>
                  <a:gd name="T14" fmla="*/ 2520 w 204"/>
                  <a:gd name="T15" fmla="*/ 1174 h 169"/>
                  <a:gd name="T16" fmla="*/ 2345 w 204"/>
                  <a:gd name="T17" fmla="*/ 990 h 169"/>
                  <a:gd name="T18" fmla="*/ 1813 w 204"/>
                  <a:gd name="T19" fmla="*/ 136 h 169"/>
                  <a:gd name="T20" fmla="*/ 1488 w 204"/>
                  <a:gd name="T21" fmla="*/ 77 h 169"/>
                  <a:gd name="T22" fmla="*/ 1220 w 204"/>
                  <a:gd name="T23" fmla="*/ 0 h 169"/>
                  <a:gd name="T24" fmla="*/ 845 w 204"/>
                  <a:gd name="T25" fmla="*/ 115 h 169"/>
                  <a:gd name="T26" fmla="*/ 345 w 204"/>
                  <a:gd name="T27" fmla="*/ 286 h 169"/>
                  <a:gd name="T28" fmla="*/ 20 w 204"/>
                  <a:gd name="T29" fmla="*/ 742 h 169"/>
                  <a:gd name="T30" fmla="*/ 50 w 204"/>
                  <a:gd name="T31" fmla="*/ 1046 h 169"/>
                  <a:gd name="T32" fmla="*/ 83 w 204"/>
                  <a:gd name="T33" fmla="*/ 1366 h 169"/>
                  <a:gd name="T34" fmla="*/ 113 w 204"/>
                  <a:gd name="T35" fmla="*/ 1596 h 169"/>
                  <a:gd name="T36" fmla="*/ 208 w 204"/>
                  <a:gd name="T37" fmla="*/ 1865 h 169"/>
                  <a:gd name="T38" fmla="*/ 283 w 204"/>
                  <a:gd name="T39" fmla="*/ 2095 h 169"/>
                  <a:gd name="T40" fmla="*/ 333 w 204"/>
                  <a:gd name="T41" fmla="*/ 2279 h 169"/>
                  <a:gd name="T42" fmla="*/ 583 w 204"/>
                  <a:gd name="T43" fmla="*/ 2719 h 169"/>
                  <a:gd name="T44" fmla="*/ 770 w 204"/>
                  <a:gd name="T45" fmla="*/ 2949 h 169"/>
                  <a:gd name="T46" fmla="*/ 958 w 204"/>
                  <a:gd name="T47" fmla="*/ 3133 h 169"/>
                  <a:gd name="T48" fmla="*/ 1175 w 204"/>
                  <a:gd name="T49" fmla="*/ 3176 h 169"/>
                  <a:gd name="T50" fmla="*/ 1833 w 204"/>
                  <a:gd name="T51" fmla="*/ 2890 h 169"/>
                  <a:gd name="T52" fmla="*/ 1863 w 204"/>
                  <a:gd name="T53" fmla="*/ 2869 h 169"/>
                  <a:gd name="T54" fmla="*/ 2333 w 204"/>
                  <a:gd name="T55" fmla="*/ 2586 h 169"/>
                  <a:gd name="T56" fmla="*/ 2833 w 204"/>
                  <a:gd name="T57" fmla="*/ 2279 h 169"/>
                  <a:gd name="T58" fmla="*/ 3158 w 204"/>
                  <a:gd name="T59" fmla="*/ 1903 h 169"/>
                  <a:gd name="T60" fmla="*/ 3188 w 204"/>
                  <a:gd name="T61" fmla="*/ 1844 h 169"/>
                  <a:gd name="T62" fmla="*/ 3095 w 204"/>
                  <a:gd name="T63" fmla="*/ 1959 h 1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04" h="169">
                    <a:moveTo>
                      <a:pt x="106" y="164"/>
                    </a:moveTo>
                    <a:cubicBezTo>
                      <a:pt x="110" y="160"/>
                      <a:pt x="113" y="156"/>
                      <a:pt x="117" y="152"/>
                    </a:cubicBezTo>
                    <a:cubicBezTo>
                      <a:pt x="115" y="153"/>
                      <a:pt x="114" y="153"/>
                      <a:pt x="112" y="153"/>
                    </a:cubicBezTo>
                    <a:cubicBezTo>
                      <a:pt x="108" y="152"/>
                      <a:pt x="106" y="158"/>
                      <a:pt x="106" y="164"/>
                    </a:cubicBezTo>
                    <a:close/>
                    <a:moveTo>
                      <a:pt x="198" y="103"/>
                    </a:moveTo>
                    <a:cubicBezTo>
                      <a:pt x="186" y="119"/>
                      <a:pt x="193" y="102"/>
                      <a:pt x="190" y="91"/>
                    </a:cubicBezTo>
                    <a:cubicBezTo>
                      <a:pt x="192" y="81"/>
                      <a:pt x="173" y="82"/>
                      <a:pt x="167" y="75"/>
                    </a:cubicBezTo>
                    <a:cubicBezTo>
                      <a:pt x="164" y="71"/>
                      <a:pt x="163" y="66"/>
                      <a:pt x="161" y="62"/>
                    </a:cubicBezTo>
                    <a:cubicBezTo>
                      <a:pt x="158" y="57"/>
                      <a:pt x="154" y="56"/>
                      <a:pt x="150" y="52"/>
                    </a:cubicBezTo>
                    <a:cubicBezTo>
                      <a:pt x="137" y="40"/>
                      <a:pt x="136" y="14"/>
                      <a:pt x="116" y="7"/>
                    </a:cubicBezTo>
                    <a:cubicBezTo>
                      <a:pt x="112" y="5"/>
                      <a:pt x="102" y="5"/>
                      <a:pt x="95" y="4"/>
                    </a:cubicBezTo>
                    <a:cubicBezTo>
                      <a:pt x="88" y="3"/>
                      <a:pt x="83" y="0"/>
                      <a:pt x="78" y="0"/>
                    </a:cubicBezTo>
                    <a:cubicBezTo>
                      <a:pt x="69" y="1"/>
                      <a:pt x="63" y="4"/>
                      <a:pt x="54" y="6"/>
                    </a:cubicBezTo>
                    <a:cubicBezTo>
                      <a:pt x="45" y="8"/>
                      <a:pt x="29" y="11"/>
                      <a:pt x="22" y="15"/>
                    </a:cubicBezTo>
                    <a:cubicBezTo>
                      <a:pt x="13" y="20"/>
                      <a:pt x="4" y="29"/>
                      <a:pt x="1" y="39"/>
                    </a:cubicBezTo>
                    <a:cubicBezTo>
                      <a:pt x="1" y="47"/>
                      <a:pt x="3" y="50"/>
                      <a:pt x="3" y="55"/>
                    </a:cubicBezTo>
                    <a:cubicBezTo>
                      <a:pt x="3" y="61"/>
                      <a:pt x="0" y="65"/>
                      <a:pt x="5" y="72"/>
                    </a:cubicBezTo>
                    <a:cubicBezTo>
                      <a:pt x="10" y="79"/>
                      <a:pt x="7" y="77"/>
                      <a:pt x="7" y="84"/>
                    </a:cubicBezTo>
                    <a:cubicBezTo>
                      <a:pt x="7" y="92"/>
                      <a:pt x="9" y="92"/>
                      <a:pt x="13" y="98"/>
                    </a:cubicBezTo>
                    <a:cubicBezTo>
                      <a:pt x="17" y="104"/>
                      <a:pt x="16" y="104"/>
                      <a:pt x="18" y="110"/>
                    </a:cubicBezTo>
                    <a:cubicBezTo>
                      <a:pt x="20" y="115"/>
                      <a:pt x="17" y="113"/>
                      <a:pt x="21" y="120"/>
                    </a:cubicBezTo>
                    <a:cubicBezTo>
                      <a:pt x="26" y="127"/>
                      <a:pt x="31" y="136"/>
                      <a:pt x="37" y="143"/>
                    </a:cubicBezTo>
                    <a:cubicBezTo>
                      <a:pt x="43" y="151"/>
                      <a:pt x="44" y="153"/>
                      <a:pt x="49" y="155"/>
                    </a:cubicBezTo>
                    <a:cubicBezTo>
                      <a:pt x="55" y="157"/>
                      <a:pt x="55" y="164"/>
                      <a:pt x="61" y="165"/>
                    </a:cubicBezTo>
                    <a:cubicBezTo>
                      <a:pt x="67" y="166"/>
                      <a:pt x="68" y="169"/>
                      <a:pt x="75" y="167"/>
                    </a:cubicBezTo>
                    <a:cubicBezTo>
                      <a:pt x="84" y="168"/>
                      <a:pt x="95" y="150"/>
                      <a:pt x="117" y="152"/>
                    </a:cubicBezTo>
                    <a:cubicBezTo>
                      <a:pt x="118" y="152"/>
                      <a:pt x="118" y="151"/>
                      <a:pt x="119" y="151"/>
                    </a:cubicBezTo>
                    <a:cubicBezTo>
                      <a:pt x="127" y="143"/>
                      <a:pt x="138" y="139"/>
                      <a:pt x="149" y="136"/>
                    </a:cubicBezTo>
                    <a:cubicBezTo>
                      <a:pt x="159" y="134"/>
                      <a:pt x="172" y="126"/>
                      <a:pt x="181" y="120"/>
                    </a:cubicBezTo>
                    <a:cubicBezTo>
                      <a:pt x="186" y="116"/>
                      <a:pt x="200" y="106"/>
                      <a:pt x="202" y="100"/>
                    </a:cubicBezTo>
                    <a:cubicBezTo>
                      <a:pt x="203" y="99"/>
                      <a:pt x="203" y="98"/>
                      <a:pt x="204" y="97"/>
                    </a:cubicBezTo>
                    <a:cubicBezTo>
                      <a:pt x="202" y="98"/>
                      <a:pt x="200" y="100"/>
                      <a:pt x="198" y="103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5" name="Freeform 966">
                <a:extLst>
                  <a:ext uri="{FF2B5EF4-FFF2-40B4-BE49-F238E27FC236}">
                    <a16:creationId xmlns:a16="http://schemas.microsoft.com/office/drawing/2014/main" id="{2E3B3502-D6D2-4942-A825-2A24070343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25" y="1820"/>
                <a:ext cx="270" cy="237"/>
              </a:xfrm>
              <a:custGeom>
                <a:avLst/>
                <a:gdLst>
                  <a:gd name="T0" fmla="*/ 925 w 108"/>
                  <a:gd name="T1" fmla="*/ 205 h 89"/>
                  <a:gd name="T2" fmla="*/ 363 w 108"/>
                  <a:gd name="T3" fmla="*/ 35 h 89"/>
                  <a:gd name="T4" fmla="*/ 33 w 108"/>
                  <a:gd name="T5" fmla="*/ 248 h 89"/>
                  <a:gd name="T6" fmla="*/ 438 w 108"/>
                  <a:gd name="T7" fmla="*/ 716 h 89"/>
                  <a:gd name="T8" fmla="*/ 783 w 108"/>
                  <a:gd name="T9" fmla="*/ 1020 h 89"/>
                  <a:gd name="T10" fmla="*/ 1050 w 108"/>
                  <a:gd name="T11" fmla="*/ 1587 h 89"/>
                  <a:gd name="T12" fmla="*/ 1375 w 108"/>
                  <a:gd name="T13" fmla="*/ 1475 h 89"/>
                  <a:gd name="T14" fmla="*/ 845 w 108"/>
                  <a:gd name="T15" fmla="*/ 192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89">
                    <a:moveTo>
                      <a:pt x="59" y="11"/>
                    </a:moveTo>
                    <a:cubicBezTo>
                      <a:pt x="43" y="7"/>
                      <a:pt x="39" y="1"/>
                      <a:pt x="23" y="2"/>
                    </a:cubicBezTo>
                    <a:cubicBezTo>
                      <a:pt x="15" y="2"/>
                      <a:pt x="0" y="0"/>
                      <a:pt x="2" y="13"/>
                    </a:cubicBezTo>
                    <a:cubicBezTo>
                      <a:pt x="3" y="24"/>
                      <a:pt x="20" y="33"/>
                      <a:pt x="28" y="38"/>
                    </a:cubicBezTo>
                    <a:cubicBezTo>
                      <a:pt x="36" y="43"/>
                      <a:pt x="44" y="47"/>
                      <a:pt x="50" y="54"/>
                    </a:cubicBezTo>
                    <a:cubicBezTo>
                      <a:pt x="57" y="62"/>
                      <a:pt x="56" y="79"/>
                      <a:pt x="67" y="84"/>
                    </a:cubicBezTo>
                    <a:cubicBezTo>
                      <a:pt x="76" y="89"/>
                      <a:pt x="81" y="83"/>
                      <a:pt x="88" y="78"/>
                    </a:cubicBezTo>
                    <a:cubicBezTo>
                      <a:pt x="108" y="66"/>
                      <a:pt x="83" y="21"/>
                      <a:pt x="54" y="10"/>
                    </a:cubicBezTo>
                  </a:path>
                </a:pathLst>
              </a:custGeom>
              <a:solidFill>
                <a:srgbClr val="E29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6" name="Freeform 967">
                <a:extLst>
                  <a:ext uri="{FF2B5EF4-FFF2-40B4-BE49-F238E27FC236}">
                    <a16:creationId xmlns:a16="http://schemas.microsoft.com/office/drawing/2014/main" id="{2B823EB9-9FB8-46A0-AFD2-56417E0C63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25" y="2063"/>
                <a:ext cx="350" cy="269"/>
              </a:xfrm>
              <a:custGeom>
                <a:avLst/>
                <a:gdLst>
                  <a:gd name="T0" fmla="*/ 1470 w 140"/>
                  <a:gd name="T1" fmla="*/ 21 h 101"/>
                  <a:gd name="T2" fmla="*/ 1563 w 140"/>
                  <a:gd name="T3" fmla="*/ 93 h 101"/>
                  <a:gd name="T4" fmla="*/ 1895 w 140"/>
                  <a:gd name="T5" fmla="*/ 794 h 101"/>
                  <a:gd name="T6" fmla="*/ 2125 w 140"/>
                  <a:gd name="T7" fmla="*/ 1361 h 101"/>
                  <a:gd name="T8" fmla="*/ 1750 w 140"/>
                  <a:gd name="T9" fmla="*/ 1603 h 101"/>
                  <a:gd name="T10" fmla="*/ 1063 w 140"/>
                  <a:gd name="T11" fmla="*/ 1907 h 101"/>
                  <a:gd name="T12" fmla="*/ 770 w 140"/>
                  <a:gd name="T13" fmla="*/ 1454 h 101"/>
                  <a:gd name="T14" fmla="*/ 550 w 140"/>
                  <a:gd name="T15" fmla="*/ 1135 h 101"/>
                  <a:gd name="T16" fmla="*/ 208 w 140"/>
                  <a:gd name="T17" fmla="*/ 887 h 101"/>
                  <a:gd name="T18" fmla="*/ 1250 w 140"/>
                  <a:gd name="T19" fmla="*/ 77 h 101"/>
                  <a:gd name="T20" fmla="*/ 1470 w 140"/>
                  <a:gd name="T21" fmla="*/ 21 h 1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101">
                    <a:moveTo>
                      <a:pt x="94" y="1"/>
                    </a:moveTo>
                    <a:cubicBezTo>
                      <a:pt x="96" y="2"/>
                      <a:pt x="98" y="3"/>
                      <a:pt x="100" y="5"/>
                    </a:cubicBezTo>
                    <a:cubicBezTo>
                      <a:pt x="109" y="16"/>
                      <a:pt x="112" y="31"/>
                      <a:pt x="121" y="42"/>
                    </a:cubicBezTo>
                    <a:cubicBezTo>
                      <a:pt x="131" y="54"/>
                      <a:pt x="140" y="65"/>
                      <a:pt x="136" y="72"/>
                    </a:cubicBezTo>
                    <a:cubicBezTo>
                      <a:pt x="133" y="77"/>
                      <a:pt x="119" y="81"/>
                      <a:pt x="112" y="85"/>
                    </a:cubicBezTo>
                    <a:cubicBezTo>
                      <a:pt x="101" y="92"/>
                      <a:pt x="82" y="101"/>
                      <a:pt x="68" y="101"/>
                    </a:cubicBezTo>
                    <a:cubicBezTo>
                      <a:pt x="53" y="101"/>
                      <a:pt x="54" y="87"/>
                      <a:pt x="49" y="77"/>
                    </a:cubicBezTo>
                    <a:cubicBezTo>
                      <a:pt x="46" y="70"/>
                      <a:pt x="41" y="64"/>
                      <a:pt x="35" y="60"/>
                    </a:cubicBezTo>
                    <a:cubicBezTo>
                      <a:pt x="27" y="55"/>
                      <a:pt x="18" y="58"/>
                      <a:pt x="13" y="47"/>
                    </a:cubicBezTo>
                    <a:cubicBezTo>
                      <a:pt x="0" y="14"/>
                      <a:pt x="64" y="26"/>
                      <a:pt x="80" y="4"/>
                    </a:cubicBezTo>
                    <a:cubicBezTo>
                      <a:pt x="82" y="2"/>
                      <a:pt x="90" y="0"/>
                      <a:pt x="94" y="1"/>
                    </a:cubicBezTo>
                    <a:close/>
                  </a:path>
                </a:pathLst>
              </a:custGeom>
              <a:solidFill>
                <a:srgbClr val="E29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7" name="Freeform 968">
                <a:extLst>
                  <a:ext uri="{FF2B5EF4-FFF2-40B4-BE49-F238E27FC236}">
                    <a16:creationId xmlns:a16="http://schemas.microsoft.com/office/drawing/2014/main" id="{58744E2E-115C-4FEB-92FA-810291CF77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80" y="1937"/>
                <a:ext cx="85" cy="128"/>
              </a:xfrm>
              <a:custGeom>
                <a:avLst/>
                <a:gdLst>
                  <a:gd name="T0" fmla="*/ 0 w 34"/>
                  <a:gd name="T1" fmla="*/ 149 h 48"/>
                  <a:gd name="T2" fmla="*/ 520 w 34"/>
                  <a:gd name="T3" fmla="*/ 363 h 48"/>
                  <a:gd name="T4" fmla="*/ 458 w 34"/>
                  <a:gd name="T5" fmla="*/ 739 h 48"/>
                  <a:gd name="T6" fmla="*/ 113 w 34"/>
                  <a:gd name="T7" fmla="*/ 909 h 48"/>
                  <a:gd name="T8" fmla="*/ 158 w 34"/>
                  <a:gd name="T9" fmla="*/ 32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8">
                    <a:moveTo>
                      <a:pt x="0" y="8"/>
                    </a:moveTo>
                    <a:cubicBezTo>
                      <a:pt x="11" y="19"/>
                      <a:pt x="29" y="0"/>
                      <a:pt x="33" y="19"/>
                    </a:cubicBezTo>
                    <a:cubicBezTo>
                      <a:pt x="34" y="26"/>
                      <a:pt x="34" y="36"/>
                      <a:pt x="29" y="39"/>
                    </a:cubicBezTo>
                    <a:cubicBezTo>
                      <a:pt x="21" y="44"/>
                      <a:pt x="13" y="38"/>
                      <a:pt x="7" y="48"/>
                    </a:cubicBezTo>
                    <a:cubicBezTo>
                      <a:pt x="15" y="39"/>
                      <a:pt x="24" y="24"/>
                      <a:pt x="10" y="17"/>
                    </a:cubicBezTo>
                  </a:path>
                </a:pathLst>
              </a:custGeom>
              <a:solidFill>
                <a:srgbClr val="E29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8" name="Freeform 969">
                <a:extLst>
                  <a:ext uri="{FF2B5EF4-FFF2-40B4-BE49-F238E27FC236}">
                    <a16:creationId xmlns:a16="http://schemas.microsoft.com/office/drawing/2014/main" id="{E3BA38CC-0366-4176-8A97-917D3A20A2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70" y="1775"/>
                <a:ext cx="37" cy="50"/>
              </a:xfrm>
              <a:custGeom>
                <a:avLst/>
                <a:gdLst>
                  <a:gd name="T0" fmla="*/ 91 w 15"/>
                  <a:gd name="T1" fmla="*/ 34 h 19"/>
                  <a:gd name="T2" fmla="*/ 42 w 15"/>
                  <a:gd name="T3" fmla="*/ 255 h 19"/>
                  <a:gd name="T4" fmla="*/ 195 w 15"/>
                  <a:gd name="T5" fmla="*/ 12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6" y="2"/>
                    </a:moveTo>
                    <a:cubicBezTo>
                      <a:pt x="0" y="0"/>
                      <a:pt x="1" y="12"/>
                      <a:pt x="3" y="14"/>
                    </a:cubicBezTo>
                    <a:cubicBezTo>
                      <a:pt x="8" y="19"/>
                      <a:pt x="15" y="13"/>
                      <a:pt x="13" y="7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59" name="Freeform 970">
                <a:extLst>
                  <a:ext uri="{FF2B5EF4-FFF2-40B4-BE49-F238E27FC236}">
                    <a16:creationId xmlns:a16="http://schemas.microsoft.com/office/drawing/2014/main" id="{3FB38F08-1356-470D-9869-DDECC4FAC9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60" y="2828"/>
                <a:ext cx="325" cy="536"/>
              </a:xfrm>
              <a:custGeom>
                <a:avLst/>
                <a:gdLst>
                  <a:gd name="T0" fmla="*/ 875 w 130"/>
                  <a:gd name="T1" fmla="*/ 947 h 201"/>
                  <a:gd name="T2" fmla="*/ 875 w 130"/>
                  <a:gd name="T3" fmla="*/ 947 h 201"/>
                  <a:gd name="T4" fmla="*/ 0 w 130"/>
                  <a:gd name="T5" fmla="*/ 0 h 201"/>
                  <a:gd name="T6" fmla="*/ 95 w 130"/>
                  <a:gd name="T7" fmla="*/ 1139 h 201"/>
                  <a:gd name="T8" fmla="*/ 125 w 130"/>
                  <a:gd name="T9" fmla="*/ 3528 h 201"/>
                  <a:gd name="T10" fmla="*/ 145 w 130"/>
                  <a:gd name="T11" fmla="*/ 3528 h 201"/>
                  <a:gd name="T12" fmla="*/ 125 w 130"/>
                  <a:gd name="T13" fmla="*/ 3549 h 201"/>
                  <a:gd name="T14" fmla="*/ 1083 w 130"/>
                  <a:gd name="T15" fmla="*/ 3811 h 201"/>
                  <a:gd name="T16" fmla="*/ 2033 w 130"/>
                  <a:gd name="T17" fmla="*/ 3549 h 201"/>
                  <a:gd name="T18" fmla="*/ 2033 w 130"/>
                  <a:gd name="T19" fmla="*/ 3528 h 201"/>
                  <a:gd name="T20" fmla="*/ 2033 w 130"/>
                  <a:gd name="T21" fmla="*/ 3528 h 201"/>
                  <a:gd name="T22" fmla="*/ 2033 w 130"/>
                  <a:gd name="T23" fmla="*/ 1912 h 201"/>
                  <a:gd name="T24" fmla="*/ 1863 w 130"/>
                  <a:gd name="T25" fmla="*/ 1843 h 201"/>
                  <a:gd name="T26" fmla="*/ 875 w 130"/>
                  <a:gd name="T27" fmla="*/ 947 h 2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01">
                    <a:moveTo>
                      <a:pt x="56" y="50"/>
                    </a:moveTo>
                    <a:cubicBezTo>
                      <a:pt x="56" y="50"/>
                      <a:pt x="56" y="50"/>
                      <a:pt x="56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3" y="22"/>
                      <a:pt x="6" y="43"/>
                      <a:pt x="6" y="60"/>
                    </a:cubicBezTo>
                    <a:cubicBezTo>
                      <a:pt x="6" y="122"/>
                      <a:pt x="8" y="147"/>
                      <a:pt x="8" y="186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9" y="187"/>
                      <a:pt x="8" y="187"/>
                      <a:pt x="8" y="187"/>
                    </a:cubicBezTo>
                    <a:cubicBezTo>
                      <a:pt x="8" y="195"/>
                      <a:pt x="36" y="201"/>
                      <a:pt x="69" y="201"/>
                    </a:cubicBezTo>
                    <a:cubicBezTo>
                      <a:pt x="103" y="201"/>
                      <a:pt x="130" y="195"/>
                      <a:pt x="130" y="187"/>
                    </a:cubicBezTo>
                    <a:cubicBezTo>
                      <a:pt x="130" y="187"/>
                      <a:pt x="130" y="187"/>
                      <a:pt x="130" y="186"/>
                    </a:cubicBezTo>
                    <a:cubicBezTo>
                      <a:pt x="130" y="186"/>
                      <a:pt x="130" y="186"/>
                      <a:pt x="130" y="186"/>
                    </a:cubicBezTo>
                    <a:cubicBezTo>
                      <a:pt x="130" y="101"/>
                      <a:pt x="130" y="101"/>
                      <a:pt x="130" y="101"/>
                    </a:cubicBezTo>
                    <a:cubicBezTo>
                      <a:pt x="126" y="100"/>
                      <a:pt x="123" y="98"/>
                      <a:pt x="119" y="97"/>
                    </a:cubicBezTo>
                    <a:cubicBezTo>
                      <a:pt x="99" y="87"/>
                      <a:pt x="77" y="72"/>
                      <a:pt x="56" y="5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0" name="Freeform 971">
                <a:extLst>
                  <a:ext uri="{FF2B5EF4-FFF2-40B4-BE49-F238E27FC236}">
                    <a16:creationId xmlns:a16="http://schemas.microsoft.com/office/drawing/2014/main" id="{130DAC8D-BD10-4B6E-BBB0-B1F789E296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77" y="2855"/>
                <a:ext cx="310" cy="506"/>
              </a:xfrm>
              <a:custGeom>
                <a:avLst/>
                <a:gdLst>
                  <a:gd name="T0" fmla="*/ 1863 w 124"/>
                  <a:gd name="T1" fmla="*/ 1758 h 190"/>
                  <a:gd name="T2" fmla="*/ 1813 w 124"/>
                  <a:gd name="T3" fmla="*/ 3326 h 190"/>
                  <a:gd name="T4" fmla="*/ 625 w 124"/>
                  <a:gd name="T5" fmla="*/ 3419 h 190"/>
                  <a:gd name="T6" fmla="*/ 1550 w 124"/>
                  <a:gd name="T7" fmla="*/ 2874 h 190"/>
                  <a:gd name="T8" fmla="*/ 1345 w 124"/>
                  <a:gd name="T9" fmla="*/ 1851 h 190"/>
                  <a:gd name="T10" fmla="*/ 0 w 124"/>
                  <a:gd name="T11" fmla="*/ 0 h 190"/>
                  <a:gd name="T12" fmla="*/ 1050 w 124"/>
                  <a:gd name="T13" fmla="*/ 1092 h 190"/>
                  <a:gd name="T14" fmla="*/ 1863 w 124"/>
                  <a:gd name="T15" fmla="*/ 1758 h 1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90">
                    <a:moveTo>
                      <a:pt x="119" y="93"/>
                    </a:moveTo>
                    <a:cubicBezTo>
                      <a:pt x="118" y="112"/>
                      <a:pt x="124" y="165"/>
                      <a:pt x="116" y="176"/>
                    </a:cubicBezTo>
                    <a:cubicBezTo>
                      <a:pt x="107" y="190"/>
                      <a:pt x="55" y="185"/>
                      <a:pt x="40" y="181"/>
                    </a:cubicBezTo>
                    <a:cubicBezTo>
                      <a:pt x="58" y="184"/>
                      <a:pt x="90" y="168"/>
                      <a:pt x="99" y="152"/>
                    </a:cubicBezTo>
                    <a:cubicBezTo>
                      <a:pt x="110" y="132"/>
                      <a:pt x="99" y="113"/>
                      <a:pt x="86" y="98"/>
                    </a:cubicBezTo>
                    <a:cubicBezTo>
                      <a:pt x="65" y="74"/>
                      <a:pt x="6" y="36"/>
                      <a:pt x="0" y="0"/>
                    </a:cubicBezTo>
                    <a:cubicBezTo>
                      <a:pt x="12" y="18"/>
                      <a:pt x="52" y="44"/>
                      <a:pt x="67" y="58"/>
                    </a:cubicBezTo>
                    <a:cubicBezTo>
                      <a:pt x="80" y="71"/>
                      <a:pt x="100" y="95"/>
                      <a:pt x="119" y="9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1" name="Freeform 972">
                <a:extLst>
                  <a:ext uri="{FF2B5EF4-FFF2-40B4-BE49-F238E27FC236}">
                    <a16:creationId xmlns:a16="http://schemas.microsoft.com/office/drawing/2014/main" id="{4FF5DDF0-3FEF-424A-AC29-3CD34819B72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40" y="1668"/>
                <a:ext cx="237" cy="355"/>
              </a:xfrm>
              <a:custGeom>
                <a:avLst/>
                <a:gdLst>
                  <a:gd name="T0" fmla="*/ 1133 w 95"/>
                  <a:gd name="T1" fmla="*/ 913 h 133"/>
                  <a:gd name="T2" fmla="*/ 591 w 95"/>
                  <a:gd name="T3" fmla="*/ 1062 h 133"/>
                  <a:gd name="T4" fmla="*/ 778 w 95"/>
                  <a:gd name="T5" fmla="*/ 1583 h 133"/>
                  <a:gd name="T6" fmla="*/ 965 w 95"/>
                  <a:gd name="T7" fmla="*/ 2530 h 133"/>
                  <a:gd name="T8" fmla="*/ 965 w 95"/>
                  <a:gd name="T9" fmla="*/ 2530 h 133"/>
                  <a:gd name="T10" fmla="*/ 1287 w 95"/>
                  <a:gd name="T11" fmla="*/ 1561 h 133"/>
                  <a:gd name="T12" fmla="*/ 1133 w 95"/>
                  <a:gd name="T13" fmla="*/ 913 h 133"/>
                  <a:gd name="T14" fmla="*/ 871 w 95"/>
                  <a:gd name="T15" fmla="*/ 0 h 133"/>
                  <a:gd name="T16" fmla="*/ 0 w 95"/>
                  <a:gd name="T17" fmla="*/ 286 h 133"/>
                  <a:gd name="T18" fmla="*/ 541 w 95"/>
                  <a:gd name="T19" fmla="*/ 948 h 133"/>
                  <a:gd name="T20" fmla="*/ 995 w 95"/>
                  <a:gd name="T21" fmla="*/ 606 h 133"/>
                  <a:gd name="T22" fmla="*/ 871 w 95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133">
                    <a:moveTo>
                      <a:pt x="73" y="48"/>
                    </a:moveTo>
                    <a:cubicBezTo>
                      <a:pt x="65" y="48"/>
                      <a:pt x="59" y="49"/>
                      <a:pt x="38" y="56"/>
                    </a:cubicBezTo>
                    <a:cubicBezTo>
                      <a:pt x="43" y="64"/>
                      <a:pt x="47" y="73"/>
                      <a:pt x="50" y="83"/>
                    </a:cubicBezTo>
                    <a:cubicBezTo>
                      <a:pt x="56" y="107"/>
                      <a:pt x="55" y="113"/>
                      <a:pt x="62" y="133"/>
                    </a:cubicBezTo>
                    <a:cubicBezTo>
                      <a:pt x="62" y="133"/>
                      <a:pt x="62" y="133"/>
                      <a:pt x="62" y="133"/>
                    </a:cubicBezTo>
                    <a:cubicBezTo>
                      <a:pt x="57" y="111"/>
                      <a:pt x="71" y="89"/>
                      <a:pt x="83" y="82"/>
                    </a:cubicBezTo>
                    <a:cubicBezTo>
                      <a:pt x="95" y="75"/>
                      <a:pt x="84" y="49"/>
                      <a:pt x="73" y="48"/>
                    </a:cubicBezTo>
                    <a:close/>
                    <a:moveTo>
                      <a:pt x="56" y="0"/>
                    </a:moveTo>
                    <a:cubicBezTo>
                      <a:pt x="56" y="0"/>
                      <a:pt x="20" y="2"/>
                      <a:pt x="0" y="15"/>
                    </a:cubicBezTo>
                    <a:cubicBezTo>
                      <a:pt x="9" y="21"/>
                      <a:pt x="24" y="33"/>
                      <a:pt x="35" y="50"/>
                    </a:cubicBezTo>
                    <a:cubicBezTo>
                      <a:pt x="39" y="45"/>
                      <a:pt x="49" y="40"/>
                      <a:pt x="64" y="32"/>
                    </a:cubicBezTo>
                    <a:cubicBezTo>
                      <a:pt x="70" y="26"/>
                      <a:pt x="70" y="6"/>
                      <a:pt x="56" y="0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2" name="Freeform 973">
                <a:extLst>
                  <a:ext uri="{FF2B5EF4-FFF2-40B4-BE49-F238E27FC236}">
                    <a16:creationId xmlns:a16="http://schemas.microsoft.com/office/drawing/2014/main" id="{0BB587AC-77DC-42A3-B06E-A9E30BF414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2" y="1671"/>
                <a:ext cx="375" cy="453"/>
              </a:xfrm>
              <a:custGeom>
                <a:avLst/>
                <a:gdLst>
                  <a:gd name="T0" fmla="*/ 658 w 150"/>
                  <a:gd name="T1" fmla="*/ 1284 h 170"/>
                  <a:gd name="T2" fmla="*/ 1345 w 150"/>
                  <a:gd name="T3" fmla="*/ 1386 h 170"/>
                  <a:gd name="T4" fmla="*/ 1595 w 150"/>
                  <a:gd name="T5" fmla="*/ 1570 h 170"/>
                  <a:gd name="T6" fmla="*/ 1800 w 150"/>
                  <a:gd name="T7" fmla="*/ 1684 h 170"/>
                  <a:gd name="T8" fmla="*/ 1875 w 150"/>
                  <a:gd name="T9" fmla="*/ 1284 h 170"/>
                  <a:gd name="T10" fmla="*/ 2033 w 150"/>
                  <a:gd name="T11" fmla="*/ 853 h 170"/>
                  <a:gd name="T12" fmla="*/ 2345 w 150"/>
                  <a:gd name="T13" fmla="*/ 0 h 170"/>
                  <a:gd name="T14" fmla="*/ 1500 w 150"/>
                  <a:gd name="T15" fmla="*/ 930 h 170"/>
                  <a:gd name="T16" fmla="*/ 408 w 150"/>
                  <a:gd name="T17" fmla="*/ 1228 h 170"/>
                  <a:gd name="T18" fmla="*/ 95 w 150"/>
                  <a:gd name="T19" fmla="*/ 1988 h 170"/>
                  <a:gd name="T20" fmla="*/ 63 w 150"/>
                  <a:gd name="T21" fmla="*/ 2571 h 170"/>
                  <a:gd name="T22" fmla="*/ 63 w 150"/>
                  <a:gd name="T23" fmla="*/ 3216 h 170"/>
                  <a:gd name="T24" fmla="*/ 175 w 150"/>
                  <a:gd name="T25" fmla="*/ 2571 h 170"/>
                  <a:gd name="T26" fmla="*/ 238 w 150"/>
                  <a:gd name="T27" fmla="*/ 2214 h 170"/>
                  <a:gd name="T28" fmla="*/ 283 w 150"/>
                  <a:gd name="T29" fmla="*/ 1570 h 1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170">
                    <a:moveTo>
                      <a:pt x="42" y="68"/>
                    </a:moveTo>
                    <a:cubicBezTo>
                      <a:pt x="57" y="65"/>
                      <a:pt x="72" y="66"/>
                      <a:pt x="86" y="73"/>
                    </a:cubicBezTo>
                    <a:cubicBezTo>
                      <a:pt x="92" y="75"/>
                      <a:pt x="97" y="78"/>
                      <a:pt x="102" y="83"/>
                    </a:cubicBezTo>
                    <a:cubicBezTo>
                      <a:pt x="107" y="87"/>
                      <a:pt x="110" y="95"/>
                      <a:pt x="115" y="89"/>
                    </a:cubicBezTo>
                    <a:cubicBezTo>
                      <a:pt x="117" y="86"/>
                      <a:pt x="118" y="73"/>
                      <a:pt x="120" y="68"/>
                    </a:cubicBezTo>
                    <a:cubicBezTo>
                      <a:pt x="123" y="60"/>
                      <a:pt x="126" y="53"/>
                      <a:pt x="130" y="45"/>
                    </a:cubicBezTo>
                    <a:cubicBezTo>
                      <a:pt x="136" y="30"/>
                      <a:pt x="146" y="15"/>
                      <a:pt x="150" y="0"/>
                    </a:cubicBezTo>
                    <a:cubicBezTo>
                      <a:pt x="131" y="21"/>
                      <a:pt x="127" y="45"/>
                      <a:pt x="96" y="49"/>
                    </a:cubicBezTo>
                    <a:cubicBezTo>
                      <a:pt x="72" y="53"/>
                      <a:pt x="46" y="50"/>
                      <a:pt x="26" y="65"/>
                    </a:cubicBezTo>
                    <a:cubicBezTo>
                      <a:pt x="14" y="74"/>
                      <a:pt x="8" y="90"/>
                      <a:pt x="6" y="105"/>
                    </a:cubicBezTo>
                    <a:cubicBezTo>
                      <a:pt x="5" y="115"/>
                      <a:pt x="5" y="126"/>
                      <a:pt x="4" y="136"/>
                    </a:cubicBezTo>
                    <a:cubicBezTo>
                      <a:pt x="4" y="145"/>
                      <a:pt x="0" y="161"/>
                      <a:pt x="4" y="170"/>
                    </a:cubicBezTo>
                    <a:cubicBezTo>
                      <a:pt x="9" y="159"/>
                      <a:pt x="10" y="148"/>
                      <a:pt x="11" y="136"/>
                    </a:cubicBezTo>
                    <a:cubicBezTo>
                      <a:pt x="12" y="130"/>
                      <a:pt x="13" y="124"/>
                      <a:pt x="15" y="117"/>
                    </a:cubicBezTo>
                    <a:cubicBezTo>
                      <a:pt x="16" y="109"/>
                      <a:pt x="16" y="91"/>
                      <a:pt x="18" y="8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3" name="Freeform 974">
                <a:extLst>
                  <a:ext uri="{FF2B5EF4-FFF2-40B4-BE49-F238E27FC236}">
                    <a16:creationId xmlns:a16="http://schemas.microsoft.com/office/drawing/2014/main" id="{76FBEF84-6AB2-472F-BE10-B71A60CAC7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10" y="1180"/>
                <a:ext cx="377" cy="696"/>
              </a:xfrm>
              <a:custGeom>
                <a:avLst/>
                <a:gdLst>
                  <a:gd name="T0" fmla="*/ 0 w 151"/>
                  <a:gd name="T1" fmla="*/ 4949 h 261"/>
                  <a:gd name="T2" fmla="*/ 417 w 151"/>
                  <a:gd name="T3" fmla="*/ 4267 h 261"/>
                  <a:gd name="T4" fmla="*/ 979 w 151"/>
                  <a:gd name="T5" fmla="*/ 3925 h 261"/>
                  <a:gd name="T6" fmla="*/ 1590 w 151"/>
                  <a:gd name="T7" fmla="*/ 3891 h 261"/>
                  <a:gd name="T8" fmla="*/ 2037 w 151"/>
                  <a:gd name="T9" fmla="*/ 4040 h 261"/>
                  <a:gd name="T10" fmla="*/ 2120 w 151"/>
                  <a:gd name="T11" fmla="*/ 4117 h 261"/>
                  <a:gd name="T12" fmla="*/ 2132 w 151"/>
                  <a:gd name="T13" fmla="*/ 4131 h 261"/>
                  <a:gd name="T14" fmla="*/ 2182 w 151"/>
                  <a:gd name="T15" fmla="*/ 4189 h 261"/>
                  <a:gd name="T16" fmla="*/ 2212 w 151"/>
                  <a:gd name="T17" fmla="*/ 4211 h 261"/>
                  <a:gd name="T18" fmla="*/ 2257 w 151"/>
                  <a:gd name="T19" fmla="*/ 4267 h 261"/>
                  <a:gd name="T20" fmla="*/ 2274 w 151"/>
                  <a:gd name="T21" fmla="*/ 4288 h 261"/>
                  <a:gd name="T22" fmla="*/ 2319 w 151"/>
                  <a:gd name="T23" fmla="*/ 4360 h 261"/>
                  <a:gd name="T24" fmla="*/ 2349 w 151"/>
                  <a:gd name="T25" fmla="*/ 4288 h 261"/>
                  <a:gd name="T26" fmla="*/ 2195 w 151"/>
                  <a:gd name="T27" fmla="*/ 648 h 261"/>
                  <a:gd name="T28" fmla="*/ 2195 w 151"/>
                  <a:gd name="T29" fmla="*/ 35 h 261"/>
                  <a:gd name="T30" fmla="*/ 1308 w 151"/>
                  <a:gd name="T31" fmla="*/ 264 h 261"/>
                  <a:gd name="T32" fmla="*/ 404 w 151"/>
                  <a:gd name="T33" fmla="*/ 0 h 261"/>
                  <a:gd name="T34" fmla="*/ 404 w 151"/>
                  <a:gd name="T35" fmla="*/ 77 h 261"/>
                  <a:gd name="T36" fmla="*/ 375 w 151"/>
                  <a:gd name="T37" fmla="*/ 589 h 261"/>
                  <a:gd name="T38" fmla="*/ 387 w 151"/>
                  <a:gd name="T39" fmla="*/ 2979 h 261"/>
                  <a:gd name="T40" fmla="*/ 0 w 151"/>
                  <a:gd name="T41" fmla="*/ 4949 h 2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1" h="261">
                    <a:moveTo>
                      <a:pt x="0" y="261"/>
                    </a:moveTo>
                    <a:cubicBezTo>
                      <a:pt x="9" y="242"/>
                      <a:pt x="20" y="234"/>
                      <a:pt x="27" y="225"/>
                    </a:cubicBezTo>
                    <a:cubicBezTo>
                      <a:pt x="37" y="215"/>
                      <a:pt x="50" y="207"/>
                      <a:pt x="63" y="207"/>
                    </a:cubicBezTo>
                    <a:cubicBezTo>
                      <a:pt x="76" y="207"/>
                      <a:pt x="94" y="203"/>
                      <a:pt x="102" y="205"/>
                    </a:cubicBezTo>
                    <a:cubicBezTo>
                      <a:pt x="110" y="207"/>
                      <a:pt x="123" y="208"/>
                      <a:pt x="131" y="213"/>
                    </a:cubicBezTo>
                    <a:cubicBezTo>
                      <a:pt x="133" y="214"/>
                      <a:pt x="135" y="215"/>
                      <a:pt x="136" y="217"/>
                    </a:cubicBezTo>
                    <a:cubicBezTo>
                      <a:pt x="137" y="217"/>
                      <a:pt x="137" y="217"/>
                      <a:pt x="137" y="218"/>
                    </a:cubicBezTo>
                    <a:cubicBezTo>
                      <a:pt x="138" y="219"/>
                      <a:pt x="139" y="220"/>
                      <a:pt x="140" y="221"/>
                    </a:cubicBezTo>
                    <a:cubicBezTo>
                      <a:pt x="141" y="221"/>
                      <a:pt x="141" y="221"/>
                      <a:pt x="142" y="222"/>
                    </a:cubicBezTo>
                    <a:cubicBezTo>
                      <a:pt x="143" y="223"/>
                      <a:pt x="144" y="224"/>
                      <a:pt x="145" y="225"/>
                    </a:cubicBezTo>
                    <a:cubicBezTo>
                      <a:pt x="145" y="225"/>
                      <a:pt x="145" y="226"/>
                      <a:pt x="146" y="226"/>
                    </a:cubicBezTo>
                    <a:cubicBezTo>
                      <a:pt x="147" y="227"/>
                      <a:pt x="148" y="229"/>
                      <a:pt x="149" y="230"/>
                    </a:cubicBezTo>
                    <a:cubicBezTo>
                      <a:pt x="151" y="226"/>
                      <a:pt x="151" y="226"/>
                      <a:pt x="151" y="226"/>
                    </a:cubicBezTo>
                    <a:cubicBezTo>
                      <a:pt x="146" y="210"/>
                      <a:pt x="143" y="100"/>
                      <a:pt x="141" y="34"/>
                    </a:cubicBezTo>
                    <a:cubicBezTo>
                      <a:pt x="141" y="14"/>
                      <a:pt x="141" y="10"/>
                      <a:pt x="141" y="2"/>
                    </a:cubicBezTo>
                    <a:cubicBezTo>
                      <a:pt x="136" y="9"/>
                      <a:pt x="113" y="14"/>
                      <a:pt x="84" y="14"/>
                    </a:cubicBezTo>
                    <a:cubicBezTo>
                      <a:pt x="52" y="14"/>
                      <a:pt x="26" y="8"/>
                      <a:pt x="26" y="0"/>
                    </a:cubicBezTo>
                    <a:cubicBezTo>
                      <a:pt x="26" y="0"/>
                      <a:pt x="26" y="2"/>
                      <a:pt x="26" y="4"/>
                    </a:cubicBezTo>
                    <a:cubicBezTo>
                      <a:pt x="25" y="13"/>
                      <a:pt x="24" y="15"/>
                      <a:pt x="24" y="31"/>
                    </a:cubicBezTo>
                    <a:cubicBezTo>
                      <a:pt x="23" y="68"/>
                      <a:pt x="23" y="117"/>
                      <a:pt x="25" y="157"/>
                    </a:cubicBezTo>
                    <a:cubicBezTo>
                      <a:pt x="25" y="186"/>
                      <a:pt x="18" y="222"/>
                      <a:pt x="0" y="26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4" name="Freeform 975">
                <a:extLst>
                  <a:ext uri="{FF2B5EF4-FFF2-40B4-BE49-F238E27FC236}">
                    <a16:creationId xmlns:a16="http://schemas.microsoft.com/office/drawing/2014/main" id="{25E23328-37B7-4FBA-B21C-B044E2A344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0" y="1780"/>
                <a:ext cx="185" cy="109"/>
              </a:xfrm>
              <a:custGeom>
                <a:avLst/>
                <a:gdLst>
                  <a:gd name="T0" fmla="*/ 188 w 74"/>
                  <a:gd name="T1" fmla="*/ 21 h 41"/>
                  <a:gd name="T2" fmla="*/ 238 w 74"/>
                  <a:gd name="T3" fmla="*/ 734 h 41"/>
                  <a:gd name="T4" fmla="*/ 908 w 74"/>
                  <a:gd name="T5" fmla="*/ 771 h 41"/>
                  <a:gd name="T6" fmla="*/ 938 w 74"/>
                  <a:gd name="T7" fmla="*/ 657 h 41"/>
                  <a:gd name="T8" fmla="*/ 938 w 74"/>
                  <a:gd name="T9" fmla="*/ 678 h 41"/>
                  <a:gd name="T10" fmla="*/ 1158 w 74"/>
                  <a:gd name="T11" fmla="*/ 0 h 41"/>
                  <a:gd name="T12" fmla="*/ 188 w 74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1">
                    <a:moveTo>
                      <a:pt x="12" y="1"/>
                    </a:moveTo>
                    <a:cubicBezTo>
                      <a:pt x="1" y="7"/>
                      <a:pt x="0" y="37"/>
                      <a:pt x="15" y="39"/>
                    </a:cubicBezTo>
                    <a:cubicBezTo>
                      <a:pt x="23" y="41"/>
                      <a:pt x="42" y="41"/>
                      <a:pt x="58" y="41"/>
                    </a:cubicBezTo>
                    <a:cubicBezTo>
                      <a:pt x="59" y="39"/>
                      <a:pt x="60" y="37"/>
                      <a:pt x="60" y="35"/>
                    </a:cubicBezTo>
                    <a:cubicBezTo>
                      <a:pt x="60" y="35"/>
                      <a:pt x="60" y="36"/>
                      <a:pt x="60" y="36"/>
                    </a:cubicBezTo>
                    <a:cubicBezTo>
                      <a:pt x="66" y="23"/>
                      <a:pt x="70" y="12"/>
                      <a:pt x="74" y="0"/>
                    </a:cubicBezTo>
                    <a:cubicBezTo>
                      <a:pt x="51" y="0"/>
                      <a:pt x="23" y="0"/>
                      <a:pt x="12" y="1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5" name="Freeform 976">
                <a:extLst>
                  <a:ext uri="{FF2B5EF4-FFF2-40B4-BE49-F238E27FC236}">
                    <a16:creationId xmlns:a16="http://schemas.microsoft.com/office/drawing/2014/main" id="{30C58534-D5F3-489E-99AC-7CF03A0F1A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87" y="1207"/>
                <a:ext cx="78" cy="1"/>
              </a:xfrm>
              <a:custGeom>
                <a:avLst/>
                <a:gdLst>
                  <a:gd name="T0" fmla="*/ 0 w 31"/>
                  <a:gd name="T1" fmla="*/ 0 h 1"/>
                  <a:gd name="T2" fmla="*/ 493 w 3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">
                    <a:moveTo>
                      <a:pt x="0" y="0"/>
                    </a:moveTo>
                    <a:cubicBezTo>
                      <a:pt x="4" y="0"/>
                      <a:pt x="26" y="0"/>
                      <a:pt x="31" y="0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6" name="Freeform 977">
                <a:extLst>
                  <a:ext uri="{FF2B5EF4-FFF2-40B4-BE49-F238E27FC236}">
                    <a16:creationId xmlns:a16="http://schemas.microsoft.com/office/drawing/2014/main" id="{9C7B7430-A9F8-49CC-8F8F-F87D347B0F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0" y="2273"/>
                <a:ext cx="145" cy="238"/>
              </a:xfrm>
              <a:custGeom>
                <a:avLst/>
                <a:gdLst>
                  <a:gd name="T0" fmla="*/ 158 w 58"/>
                  <a:gd name="T1" fmla="*/ 1701 h 89"/>
                  <a:gd name="T2" fmla="*/ 283 w 58"/>
                  <a:gd name="T3" fmla="*/ 1030 h 89"/>
                  <a:gd name="T4" fmla="*/ 313 w 58"/>
                  <a:gd name="T5" fmla="*/ 1086 h 89"/>
                  <a:gd name="T6" fmla="*/ 283 w 58"/>
                  <a:gd name="T7" fmla="*/ 901 h 89"/>
                  <a:gd name="T8" fmla="*/ 158 w 58"/>
                  <a:gd name="T9" fmla="*/ 786 h 89"/>
                  <a:gd name="T10" fmla="*/ 363 w 58"/>
                  <a:gd name="T11" fmla="*/ 444 h 89"/>
                  <a:gd name="T12" fmla="*/ 658 w 58"/>
                  <a:gd name="T13" fmla="*/ 730 h 89"/>
                  <a:gd name="T14" fmla="*/ 895 w 58"/>
                  <a:gd name="T15" fmla="*/ 1072 h 89"/>
                  <a:gd name="T16" fmla="*/ 345 w 58"/>
                  <a:gd name="T17" fmla="*/ 136 h 89"/>
                  <a:gd name="T18" fmla="*/ 33 w 58"/>
                  <a:gd name="T19" fmla="*/ 1107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89">
                    <a:moveTo>
                      <a:pt x="10" y="89"/>
                    </a:moveTo>
                    <a:cubicBezTo>
                      <a:pt x="9" y="82"/>
                      <a:pt x="7" y="55"/>
                      <a:pt x="18" y="54"/>
                    </a:cubicBezTo>
                    <a:cubicBezTo>
                      <a:pt x="18" y="55"/>
                      <a:pt x="19" y="56"/>
                      <a:pt x="20" y="57"/>
                    </a:cubicBezTo>
                    <a:cubicBezTo>
                      <a:pt x="20" y="55"/>
                      <a:pt x="19" y="48"/>
                      <a:pt x="18" y="47"/>
                    </a:cubicBezTo>
                    <a:cubicBezTo>
                      <a:pt x="14" y="43"/>
                      <a:pt x="12" y="47"/>
                      <a:pt x="10" y="41"/>
                    </a:cubicBezTo>
                    <a:cubicBezTo>
                      <a:pt x="8" y="33"/>
                      <a:pt x="15" y="23"/>
                      <a:pt x="23" y="23"/>
                    </a:cubicBezTo>
                    <a:cubicBezTo>
                      <a:pt x="35" y="22"/>
                      <a:pt x="36" y="31"/>
                      <a:pt x="42" y="38"/>
                    </a:cubicBezTo>
                    <a:cubicBezTo>
                      <a:pt x="48" y="43"/>
                      <a:pt x="56" y="46"/>
                      <a:pt x="57" y="56"/>
                    </a:cubicBezTo>
                    <a:cubicBezTo>
                      <a:pt x="58" y="41"/>
                      <a:pt x="43" y="0"/>
                      <a:pt x="22" y="7"/>
                    </a:cubicBezTo>
                    <a:cubicBezTo>
                      <a:pt x="5" y="13"/>
                      <a:pt x="0" y="43"/>
                      <a:pt x="2" y="5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7" name="Freeform 978">
                <a:extLst>
                  <a:ext uri="{FF2B5EF4-FFF2-40B4-BE49-F238E27FC236}">
                    <a16:creationId xmlns:a16="http://schemas.microsoft.com/office/drawing/2014/main" id="{B01E09AC-3722-43BE-905F-027DB2D8B7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55" y="2383"/>
                <a:ext cx="22" cy="34"/>
              </a:xfrm>
              <a:custGeom>
                <a:avLst/>
                <a:gdLst>
                  <a:gd name="T0" fmla="*/ 0 w 9"/>
                  <a:gd name="T1" fmla="*/ 89 h 13"/>
                  <a:gd name="T2" fmla="*/ 90 w 9"/>
                  <a:gd name="T3" fmla="*/ 0 h 13"/>
                  <a:gd name="T4" fmla="*/ 132 w 9"/>
                  <a:gd name="T5" fmla="*/ 233 h 13"/>
                  <a:gd name="T6" fmla="*/ 0 w 9"/>
                  <a:gd name="T7" fmla="*/ 16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0" y="5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8" y="4"/>
                      <a:pt x="8" y="9"/>
                      <a:pt x="9" y="13"/>
                    </a:cubicBezTo>
                    <a:cubicBezTo>
                      <a:pt x="7" y="10"/>
                      <a:pt x="4" y="7"/>
                      <a:pt x="0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8" name="Freeform 979">
                <a:extLst>
                  <a:ext uri="{FF2B5EF4-FFF2-40B4-BE49-F238E27FC236}">
                    <a16:creationId xmlns:a16="http://schemas.microsoft.com/office/drawing/2014/main" id="{841EF4B1-BD83-4DEB-A3A2-A148ED6356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25" y="1908"/>
                <a:ext cx="172" cy="120"/>
              </a:xfrm>
              <a:custGeom>
                <a:avLst/>
                <a:gdLst>
                  <a:gd name="T0" fmla="*/ 912 w 69"/>
                  <a:gd name="T1" fmla="*/ 853 h 45"/>
                  <a:gd name="T2" fmla="*/ 1069 w 69"/>
                  <a:gd name="T3" fmla="*/ 21 h 45"/>
                  <a:gd name="T4" fmla="*/ 217 w 69"/>
                  <a:gd name="T5" fmla="*/ 35 h 45"/>
                  <a:gd name="T6" fmla="*/ 279 w 69"/>
                  <a:gd name="T7" fmla="*/ 819 h 45"/>
                  <a:gd name="T8" fmla="*/ 912 w 69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5">
                    <a:moveTo>
                      <a:pt x="59" y="45"/>
                    </a:moveTo>
                    <a:cubicBezTo>
                      <a:pt x="62" y="27"/>
                      <a:pt x="65" y="12"/>
                      <a:pt x="69" y="1"/>
                    </a:cubicBezTo>
                    <a:cubicBezTo>
                      <a:pt x="49" y="0"/>
                      <a:pt x="22" y="1"/>
                      <a:pt x="14" y="2"/>
                    </a:cubicBezTo>
                    <a:cubicBezTo>
                      <a:pt x="6" y="3"/>
                      <a:pt x="0" y="39"/>
                      <a:pt x="18" y="43"/>
                    </a:cubicBezTo>
                    <a:cubicBezTo>
                      <a:pt x="28" y="45"/>
                      <a:pt x="44" y="45"/>
                      <a:pt x="59" y="45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69" name="Freeform 980">
                <a:extLst>
                  <a:ext uri="{FF2B5EF4-FFF2-40B4-BE49-F238E27FC236}">
                    <a16:creationId xmlns:a16="http://schemas.microsoft.com/office/drawing/2014/main" id="{852C206E-F8A2-4E95-87CE-4CF3EAD511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00" y="1393"/>
                <a:ext cx="120" cy="62"/>
              </a:xfrm>
              <a:custGeom>
                <a:avLst/>
                <a:gdLst>
                  <a:gd name="T0" fmla="*/ 750 w 48"/>
                  <a:gd name="T1" fmla="*/ 0 h 23"/>
                  <a:gd name="T2" fmla="*/ 158 w 48"/>
                  <a:gd name="T3" fmla="*/ 81 h 23"/>
                  <a:gd name="T4" fmla="*/ 0 w 48"/>
                  <a:gd name="T5" fmla="*/ 45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3">
                    <a:moveTo>
                      <a:pt x="48" y="0"/>
                    </a:moveTo>
                    <a:cubicBezTo>
                      <a:pt x="33" y="0"/>
                      <a:pt x="17" y="4"/>
                      <a:pt x="10" y="4"/>
                    </a:cubicBezTo>
                    <a:cubicBezTo>
                      <a:pt x="4" y="6"/>
                      <a:pt x="0" y="15"/>
                      <a:pt x="0" y="23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0" name="Freeform 981">
                <a:extLst>
                  <a:ext uri="{FF2B5EF4-FFF2-40B4-BE49-F238E27FC236}">
                    <a16:creationId xmlns:a16="http://schemas.microsoft.com/office/drawing/2014/main" id="{3295FDE1-4986-4CBB-AC10-B6C572E0E5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15" y="1279"/>
                <a:ext cx="155" cy="56"/>
              </a:xfrm>
              <a:custGeom>
                <a:avLst/>
                <a:gdLst>
                  <a:gd name="T0" fmla="*/ 970 w 62"/>
                  <a:gd name="T1" fmla="*/ 205 h 21"/>
                  <a:gd name="T2" fmla="*/ 270 w 62"/>
                  <a:gd name="T3" fmla="*/ 0 h 21"/>
                  <a:gd name="T4" fmla="*/ 0 w 62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21">
                    <a:moveTo>
                      <a:pt x="62" y="11"/>
                    </a:moveTo>
                    <a:cubicBezTo>
                      <a:pt x="41" y="7"/>
                      <a:pt x="23" y="3"/>
                      <a:pt x="17" y="0"/>
                    </a:cubicBezTo>
                    <a:cubicBezTo>
                      <a:pt x="8" y="1"/>
                      <a:pt x="1" y="11"/>
                      <a:pt x="0" y="21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1" name="Freeform 982">
                <a:extLst>
                  <a:ext uri="{FF2B5EF4-FFF2-40B4-BE49-F238E27FC236}">
                    <a16:creationId xmlns:a16="http://schemas.microsoft.com/office/drawing/2014/main" id="{6FDC2797-8C64-4497-84FA-FB3C704501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87" y="1268"/>
                <a:ext cx="183" cy="232"/>
              </a:xfrm>
              <a:custGeom>
                <a:avLst/>
                <a:gdLst>
                  <a:gd name="T0" fmla="*/ 1151 w 73"/>
                  <a:gd name="T1" fmla="*/ 205 h 87"/>
                  <a:gd name="T2" fmla="*/ 439 w 73"/>
                  <a:gd name="T3" fmla="*/ 0 h 87"/>
                  <a:gd name="T4" fmla="*/ 251 w 73"/>
                  <a:gd name="T5" fmla="*/ 683 h 87"/>
                  <a:gd name="T6" fmla="*/ 835 w 73"/>
                  <a:gd name="T7" fmla="*/ 875 h 87"/>
                  <a:gd name="T8" fmla="*/ 221 w 73"/>
                  <a:gd name="T9" fmla="*/ 888 h 87"/>
                  <a:gd name="T10" fmla="*/ 271 w 73"/>
                  <a:gd name="T11" fmla="*/ 1613 h 87"/>
                  <a:gd name="T12" fmla="*/ 1151 w 73"/>
                  <a:gd name="T13" fmla="*/ 1651 h 87"/>
                  <a:gd name="T14" fmla="*/ 1151 w 73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4" y="2"/>
                      <a:pt x="28" y="0"/>
                    </a:cubicBezTo>
                    <a:cubicBezTo>
                      <a:pt x="13" y="1"/>
                      <a:pt x="6" y="26"/>
                      <a:pt x="16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8" y="46"/>
                      <a:pt x="21" y="47"/>
                      <a:pt x="14" y="47"/>
                    </a:cubicBezTo>
                    <a:cubicBezTo>
                      <a:pt x="2" y="50"/>
                      <a:pt x="0" y="82"/>
                      <a:pt x="17" y="85"/>
                    </a:cubicBezTo>
                    <a:cubicBezTo>
                      <a:pt x="34" y="86"/>
                      <a:pt x="56" y="87"/>
                      <a:pt x="73" y="87"/>
                    </a:cubicBezTo>
                    <a:cubicBezTo>
                      <a:pt x="72" y="61"/>
                      <a:pt x="72" y="34"/>
                      <a:pt x="73" y="1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2" name="Freeform 983">
                <a:extLst>
                  <a:ext uri="{FF2B5EF4-FFF2-40B4-BE49-F238E27FC236}">
                    <a16:creationId xmlns:a16="http://schemas.microsoft.com/office/drawing/2014/main" id="{37A251B8-1D89-45F7-B141-7B3B012A23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62" y="879"/>
                <a:ext cx="818" cy="1293"/>
              </a:xfrm>
              <a:custGeom>
                <a:avLst/>
                <a:gdLst>
                  <a:gd name="T0" fmla="*/ 4022 w 327"/>
                  <a:gd name="T1" fmla="*/ 1330 h 485"/>
                  <a:gd name="T2" fmla="*/ 3742 w 327"/>
                  <a:gd name="T3" fmla="*/ 1080 h 485"/>
                  <a:gd name="T4" fmla="*/ 3785 w 327"/>
                  <a:gd name="T5" fmla="*/ 661 h 485"/>
                  <a:gd name="T6" fmla="*/ 3272 w 327"/>
                  <a:gd name="T7" fmla="*/ 376 h 485"/>
                  <a:gd name="T8" fmla="*/ 3067 w 327"/>
                  <a:gd name="T9" fmla="*/ 738 h 485"/>
                  <a:gd name="T10" fmla="*/ 3034 w 327"/>
                  <a:gd name="T11" fmla="*/ 227 h 485"/>
                  <a:gd name="T12" fmla="*/ 2522 w 327"/>
                  <a:gd name="T13" fmla="*/ 192 h 485"/>
                  <a:gd name="T14" fmla="*/ 2096 w 327"/>
                  <a:gd name="T15" fmla="*/ 930 h 485"/>
                  <a:gd name="T16" fmla="*/ 1939 w 327"/>
                  <a:gd name="T17" fmla="*/ 477 h 485"/>
                  <a:gd name="T18" fmla="*/ 1376 w 327"/>
                  <a:gd name="T19" fmla="*/ 648 h 485"/>
                  <a:gd name="T20" fmla="*/ 1283 w 327"/>
                  <a:gd name="T21" fmla="*/ 1272 h 485"/>
                  <a:gd name="T22" fmla="*/ 1188 w 327"/>
                  <a:gd name="T23" fmla="*/ 1442 h 485"/>
                  <a:gd name="T24" fmla="*/ 50 w 327"/>
                  <a:gd name="T25" fmla="*/ 4287 h 485"/>
                  <a:gd name="T26" fmla="*/ 188 w 327"/>
                  <a:gd name="T27" fmla="*/ 6596 h 485"/>
                  <a:gd name="T28" fmla="*/ 188 w 327"/>
                  <a:gd name="T29" fmla="*/ 6609 h 485"/>
                  <a:gd name="T30" fmla="*/ 625 w 327"/>
                  <a:gd name="T31" fmla="*/ 7427 h 485"/>
                  <a:gd name="T32" fmla="*/ 688 w 327"/>
                  <a:gd name="T33" fmla="*/ 8337 h 485"/>
                  <a:gd name="T34" fmla="*/ 645 w 327"/>
                  <a:gd name="T35" fmla="*/ 8281 h 485"/>
                  <a:gd name="T36" fmla="*/ 1676 w 327"/>
                  <a:gd name="T37" fmla="*/ 9075 h 485"/>
                  <a:gd name="T38" fmla="*/ 1709 w 327"/>
                  <a:gd name="T39" fmla="*/ 9054 h 485"/>
                  <a:gd name="T40" fmla="*/ 1689 w 327"/>
                  <a:gd name="T41" fmla="*/ 8203 h 485"/>
                  <a:gd name="T42" fmla="*/ 2066 w 327"/>
                  <a:gd name="T43" fmla="*/ 6140 h 485"/>
                  <a:gd name="T44" fmla="*/ 2284 w 327"/>
                  <a:gd name="T45" fmla="*/ 5415 h 485"/>
                  <a:gd name="T46" fmla="*/ 2284 w 327"/>
                  <a:gd name="T47" fmla="*/ 5415 h 485"/>
                  <a:gd name="T48" fmla="*/ 2284 w 327"/>
                  <a:gd name="T49" fmla="*/ 5415 h 485"/>
                  <a:gd name="T50" fmla="*/ 2209 w 327"/>
                  <a:gd name="T51" fmla="*/ 4983 h 485"/>
                  <a:gd name="T52" fmla="*/ 2179 w 327"/>
                  <a:gd name="T53" fmla="*/ 4961 h 485"/>
                  <a:gd name="T54" fmla="*/ 2584 w 327"/>
                  <a:gd name="T55" fmla="*/ 3093 h 485"/>
                  <a:gd name="T56" fmla="*/ 2597 w 327"/>
                  <a:gd name="T57" fmla="*/ 3106 h 485"/>
                  <a:gd name="T58" fmla="*/ 3117 w 327"/>
                  <a:gd name="T59" fmla="*/ 3205 h 485"/>
                  <a:gd name="T60" fmla="*/ 3117 w 327"/>
                  <a:gd name="T61" fmla="*/ 3205 h 485"/>
                  <a:gd name="T62" fmla="*/ 3129 w 327"/>
                  <a:gd name="T63" fmla="*/ 3205 h 485"/>
                  <a:gd name="T64" fmla="*/ 3817 w 327"/>
                  <a:gd name="T65" fmla="*/ 3162 h 485"/>
                  <a:gd name="T66" fmla="*/ 5118 w 327"/>
                  <a:gd name="T67" fmla="*/ 3149 h 485"/>
                  <a:gd name="T68" fmla="*/ 4022 w 327"/>
                  <a:gd name="T69" fmla="*/ 1330 h 48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27" h="485">
                    <a:moveTo>
                      <a:pt x="257" y="70"/>
                    </a:moveTo>
                    <a:cubicBezTo>
                      <a:pt x="254" y="68"/>
                      <a:pt x="241" y="59"/>
                      <a:pt x="239" y="57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0"/>
                    </a:cubicBezTo>
                    <a:cubicBezTo>
                      <a:pt x="206" y="25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4" y="0"/>
                      <a:pt x="166" y="3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4" y="34"/>
                      <a:pt x="124" y="25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5"/>
                      <a:pt x="3" y="226"/>
                    </a:cubicBezTo>
                    <a:cubicBezTo>
                      <a:pt x="3" y="252"/>
                      <a:pt x="0" y="302"/>
                      <a:pt x="12" y="348"/>
                    </a:cubicBezTo>
                    <a:cubicBezTo>
                      <a:pt x="12" y="349"/>
                      <a:pt x="12" y="349"/>
                      <a:pt x="12" y="349"/>
                    </a:cubicBezTo>
                    <a:cubicBezTo>
                      <a:pt x="21" y="362"/>
                      <a:pt x="28" y="377"/>
                      <a:pt x="40" y="392"/>
                    </a:cubicBezTo>
                    <a:cubicBezTo>
                      <a:pt x="48" y="401"/>
                      <a:pt x="48" y="420"/>
                      <a:pt x="44" y="440"/>
                    </a:cubicBezTo>
                    <a:cubicBezTo>
                      <a:pt x="43" y="439"/>
                      <a:pt x="42" y="438"/>
                      <a:pt x="41" y="437"/>
                    </a:cubicBezTo>
                    <a:cubicBezTo>
                      <a:pt x="62" y="462"/>
                      <a:pt x="95" y="485"/>
                      <a:pt x="107" y="479"/>
                    </a:cubicBezTo>
                    <a:cubicBezTo>
                      <a:pt x="107" y="479"/>
                      <a:pt x="108" y="479"/>
                      <a:pt x="109" y="478"/>
                    </a:cubicBezTo>
                    <a:cubicBezTo>
                      <a:pt x="108" y="433"/>
                      <a:pt x="108" y="433"/>
                      <a:pt x="108" y="433"/>
                    </a:cubicBezTo>
                    <a:cubicBezTo>
                      <a:pt x="109" y="399"/>
                      <a:pt x="116" y="359"/>
                      <a:pt x="132" y="324"/>
                    </a:cubicBezTo>
                    <a:cubicBezTo>
                      <a:pt x="139" y="307"/>
                      <a:pt x="144" y="295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9" y="272"/>
                      <a:pt x="147" y="266"/>
                      <a:pt x="141" y="263"/>
                    </a:cubicBezTo>
                    <a:cubicBezTo>
                      <a:pt x="139" y="262"/>
                      <a:pt x="139" y="262"/>
                      <a:pt x="139" y="262"/>
                    </a:cubicBezTo>
                    <a:cubicBezTo>
                      <a:pt x="126" y="201"/>
                      <a:pt x="145" y="173"/>
                      <a:pt x="165" y="163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7"/>
                      <a:pt x="184" y="169"/>
                      <a:pt x="199" y="169"/>
                    </a:cubicBezTo>
                    <a:cubicBezTo>
                      <a:pt x="199" y="169"/>
                      <a:pt x="199" y="169"/>
                      <a:pt x="199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6" y="168"/>
                      <a:pt x="244" y="167"/>
                    </a:cubicBezTo>
                    <a:cubicBezTo>
                      <a:pt x="268" y="165"/>
                      <a:pt x="297" y="165"/>
                      <a:pt x="327" y="166"/>
                    </a:cubicBezTo>
                    <a:cubicBezTo>
                      <a:pt x="315" y="126"/>
                      <a:pt x="293" y="92"/>
                      <a:pt x="257" y="70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3" name="Freeform 984">
                <a:extLst>
                  <a:ext uri="{FF2B5EF4-FFF2-40B4-BE49-F238E27FC236}">
                    <a16:creationId xmlns:a16="http://schemas.microsoft.com/office/drawing/2014/main" id="{B827B558-904A-4B6B-925B-63C584A67F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57" y="1561"/>
                <a:ext cx="145" cy="80"/>
              </a:xfrm>
              <a:custGeom>
                <a:avLst/>
                <a:gdLst>
                  <a:gd name="T0" fmla="*/ 83 w 58"/>
                  <a:gd name="T1" fmla="*/ 435 h 30"/>
                  <a:gd name="T2" fmla="*/ 863 w 58"/>
                  <a:gd name="T3" fmla="*/ 568 h 30"/>
                  <a:gd name="T4" fmla="*/ 908 w 58"/>
                  <a:gd name="T5" fmla="*/ 0 h 30"/>
                  <a:gd name="T6" fmla="*/ 0 w 58"/>
                  <a:gd name="T7" fmla="*/ 435 h 30"/>
                  <a:gd name="T8" fmla="*/ 83 w 58"/>
                  <a:gd name="T9" fmla="*/ 43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0">
                    <a:moveTo>
                      <a:pt x="5" y="23"/>
                    </a:moveTo>
                    <a:cubicBezTo>
                      <a:pt x="20" y="24"/>
                      <a:pt x="38" y="26"/>
                      <a:pt x="55" y="30"/>
                    </a:cubicBezTo>
                    <a:cubicBezTo>
                      <a:pt x="57" y="20"/>
                      <a:pt x="58" y="10"/>
                      <a:pt x="58" y="0"/>
                    </a:cubicBezTo>
                    <a:cubicBezTo>
                      <a:pt x="38" y="1"/>
                      <a:pt x="18" y="7"/>
                      <a:pt x="0" y="23"/>
                    </a:cubicBezTo>
                    <a:lnTo>
                      <a:pt x="5" y="23"/>
                    </a:ln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4" name="Freeform 985">
                <a:extLst>
                  <a:ext uri="{FF2B5EF4-FFF2-40B4-BE49-F238E27FC236}">
                    <a16:creationId xmlns:a16="http://schemas.microsoft.com/office/drawing/2014/main" id="{A6F15C96-CCF6-4B56-9565-BC807AC967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57" y="2087"/>
                <a:ext cx="915" cy="1034"/>
              </a:xfrm>
              <a:custGeom>
                <a:avLst/>
                <a:gdLst>
                  <a:gd name="T0" fmla="*/ 50 w 366"/>
                  <a:gd name="T1" fmla="*/ 0 h 388"/>
                  <a:gd name="T2" fmla="*/ 50 w 366"/>
                  <a:gd name="T3" fmla="*/ 0 h 388"/>
                  <a:gd name="T4" fmla="*/ 33 w 366"/>
                  <a:gd name="T5" fmla="*/ 21 h 388"/>
                  <a:gd name="T6" fmla="*/ 1083 w 366"/>
                  <a:gd name="T7" fmla="*/ 2934 h 388"/>
                  <a:gd name="T8" fmla="*/ 1875 w 366"/>
                  <a:gd name="T9" fmla="*/ 3920 h 388"/>
                  <a:gd name="T10" fmla="*/ 5720 w 366"/>
                  <a:gd name="T11" fmla="*/ 7345 h 3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6" h="38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0" y="41"/>
                      <a:pt x="33" y="132"/>
                      <a:pt x="69" y="155"/>
                    </a:cubicBezTo>
                    <a:cubicBezTo>
                      <a:pt x="102" y="175"/>
                      <a:pt x="105" y="179"/>
                      <a:pt x="120" y="207"/>
                    </a:cubicBezTo>
                    <a:cubicBezTo>
                      <a:pt x="138" y="242"/>
                      <a:pt x="220" y="353"/>
                      <a:pt x="366" y="388"/>
                    </a:cubicBezTo>
                  </a:path>
                </a:pathLst>
              </a:custGeom>
              <a:noFill/>
              <a:ln w="15875" cap="flat">
                <a:solidFill>
                  <a:srgbClr val="F3AEB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5" name="Freeform 986">
                <a:extLst>
                  <a:ext uri="{FF2B5EF4-FFF2-40B4-BE49-F238E27FC236}">
                    <a16:creationId xmlns:a16="http://schemas.microsoft.com/office/drawing/2014/main" id="{FC7E9A03-0767-40AE-8170-2C299DD516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55" y="1857"/>
                <a:ext cx="862" cy="328"/>
              </a:xfrm>
              <a:custGeom>
                <a:avLst/>
                <a:gdLst>
                  <a:gd name="T0" fmla="*/ 5382 w 345"/>
                  <a:gd name="T1" fmla="*/ 456 h 123"/>
                  <a:gd name="T2" fmla="*/ 4725 w 345"/>
                  <a:gd name="T3" fmla="*/ 77 h 123"/>
                  <a:gd name="T4" fmla="*/ 3945 w 345"/>
                  <a:gd name="T5" fmla="*/ 205 h 123"/>
                  <a:gd name="T6" fmla="*/ 3903 w 345"/>
                  <a:gd name="T7" fmla="*/ 248 h 123"/>
                  <a:gd name="T8" fmla="*/ 3853 w 345"/>
                  <a:gd name="T9" fmla="*/ 1059 h 123"/>
                  <a:gd name="T10" fmla="*/ 3570 w 345"/>
                  <a:gd name="T11" fmla="*/ 2197 h 123"/>
                  <a:gd name="T12" fmla="*/ 2416 w 345"/>
                  <a:gd name="T13" fmla="*/ 1173 h 123"/>
                  <a:gd name="T14" fmla="*/ 2404 w 345"/>
                  <a:gd name="T15" fmla="*/ 1139 h 123"/>
                  <a:gd name="T16" fmla="*/ 967 w 345"/>
                  <a:gd name="T17" fmla="*/ 819 h 123"/>
                  <a:gd name="T18" fmla="*/ 0 w 345"/>
                  <a:gd name="T19" fmla="*/ 1728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5" h="123">
                    <a:moveTo>
                      <a:pt x="345" y="24"/>
                    </a:moveTo>
                    <a:cubicBezTo>
                      <a:pt x="337" y="12"/>
                      <a:pt x="321" y="7"/>
                      <a:pt x="303" y="4"/>
                    </a:cubicBezTo>
                    <a:cubicBezTo>
                      <a:pt x="284" y="0"/>
                      <a:pt x="266" y="3"/>
                      <a:pt x="253" y="11"/>
                    </a:cubicBezTo>
                    <a:cubicBezTo>
                      <a:pt x="252" y="12"/>
                      <a:pt x="251" y="12"/>
                      <a:pt x="250" y="13"/>
                    </a:cubicBezTo>
                    <a:cubicBezTo>
                      <a:pt x="247" y="19"/>
                      <a:pt x="250" y="33"/>
                      <a:pt x="247" y="56"/>
                    </a:cubicBezTo>
                    <a:cubicBezTo>
                      <a:pt x="244" y="76"/>
                      <a:pt x="248" y="105"/>
                      <a:pt x="229" y="116"/>
                    </a:cubicBezTo>
                    <a:cubicBezTo>
                      <a:pt x="216" y="123"/>
                      <a:pt x="174" y="91"/>
                      <a:pt x="155" y="62"/>
                    </a:cubicBezTo>
                    <a:cubicBezTo>
                      <a:pt x="154" y="61"/>
                      <a:pt x="154" y="61"/>
                      <a:pt x="154" y="60"/>
                    </a:cubicBezTo>
                    <a:cubicBezTo>
                      <a:pt x="130" y="36"/>
                      <a:pt x="90" y="35"/>
                      <a:pt x="62" y="43"/>
                    </a:cubicBezTo>
                    <a:cubicBezTo>
                      <a:pt x="29" y="51"/>
                      <a:pt x="5" y="70"/>
                      <a:pt x="0" y="91"/>
                    </a:cubicBezTo>
                  </a:path>
                </a:pathLst>
              </a:custGeom>
              <a:noFill/>
              <a:ln w="15875" cap="flat">
                <a:solidFill>
                  <a:srgbClr val="F3AEB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6" name="Freeform 987">
                <a:extLst>
                  <a:ext uri="{FF2B5EF4-FFF2-40B4-BE49-F238E27FC236}">
                    <a16:creationId xmlns:a16="http://schemas.microsoft.com/office/drawing/2014/main" id="{57133452-8C4F-4EFA-BA86-0EE869A4CB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17" y="1649"/>
                <a:ext cx="103" cy="496"/>
              </a:xfrm>
              <a:custGeom>
                <a:avLst/>
                <a:gdLst>
                  <a:gd name="T0" fmla="*/ 50 w 41"/>
                  <a:gd name="T1" fmla="*/ 3528 h 186"/>
                  <a:gd name="T2" fmla="*/ 0 w 41"/>
                  <a:gd name="T3" fmla="*/ 2504 h 186"/>
                  <a:gd name="T4" fmla="*/ 379 w 41"/>
                  <a:gd name="T5" fmla="*/ 589 h 186"/>
                  <a:gd name="T6" fmla="*/ 651 w 41"/>
                  <a:gd name="T7" fmla="*/ 0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86">
                    <a:moveTo>
                      <a:pt x="3" y="186"/>
                    </a:moveTo>
                    <a:cubicBezTo>
                      <a:pt x="0" y="132"/>
                      <a:pt x="0" y="132"/>
                      <a:pt x="0" y="132"/>
                    </a:cubicBezTo>
                    <a:cubicBezTo>
                      <a:pt x="2" y="91"/>
                      <a:pt x="9" y="67"/>
                      <a:pt x="24" y="31"/>
                    </a:cubicBezTo>
                    <a:cubicBezTo>
                      <a:pt x="32" y="14"/>
                      <a:pt x="39" y="9"/>
                      <a:pt x="41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7" name="Freeform 988">
                <a:extLst>
                  <a:ext uri="{FF2B5EF4-FFF2-40B4-BE49-F238E27FC236}">
                    <a16:creationId xmlns:a16="http://schemas.microsoft.com/office/drawing/2014/main" id="{0C9E6A02-20A3-4F2F-9BE4-13B666D392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55" y="1324"/>
                <a:ext cx="97" cy="248"/>
              </a:xfrm>
              <a:custGeom>
                <a:avLst/>
                <a:gdLst>
                  <a:gd name="T0" fmla="*/ 279 w 39"/>
                  <a:gd name="T1" fmla="*/ 1763 h 93"/>
                  <a:gd name="T2" fmla="*/ 599 w 39"/>
                  <a:gd name="T3" fmla="*/ 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93">
                    <a:moveTo>
                      <a:pt x="18" y="93"/>
                    </a:moveTo>
                    <a:cubicBezTo>
                      <a:pt x="0" y="29"/>
                      <a:pt x="19" y="9"/>
                      <a:pt x="39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8" name="Freeform 989">
                <a:extLst>
                  <a:ext uri="{FF2B5EF4-FFF2-40B4-BE49-F238E27FC236}">
                    <a16:creationId xmlns:a16="http://schemas.microsoft.com/office/drawing/2014/main" id="{9A4DC179-7B63-4193-8A51-D413D16771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7" y="1324"/>
                <a:ext cx="90" cy="253"/>
              </a:xfrm>
              <a:custGeom>
                <a:avLst/>
                <a:gdLst>
                  <a:gd name="T0" fmla="*/ 238 w 36"/>
                  <a:gd name="T1" fmla="*/ 1795 h 95"/>
                  <a:gd name="T2" fmla="*/ 220 w 36"/>
                  <a:gd name="T3" fmla="*/ 1795 h 95"/>
                  <a:gd name="T4" fmla="*/ 563 w 36"/>
                  <a:gd name="T5" fmla="*/ 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95">
                    <a:moveTo>
                      <a:pt x="15" y="95"/>
                    </a:moveTo>
                    <a:cubicBezTo>
                      <a:pt x="14" y="95"/>
                      <a:pt x="14" y="95"/>
                      <a:pt x="14" y="95"/>
                    </a:cubicBezTo>
                    <a:cubicBezTo>
                      <a:pt x="0" y="34"/>
                      <a:pt x="16" y="9"/>
                      <a:pt x="36" y="0"/>
                    </a:cubicBezTo>
                  </a:path>
                </a:pathLst>
              </a:custGeom>
              <a:noFill/>
              <a:ln w="15875" cap="flat">
                <a:solidFill>
                  <a:srgbClr val="EC62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79" name="Freeform 990">
                <a:extLst>
                  <a:ext uri="{FF2B5EF4-FFF2-40B4-BE49-F238E27FC236}">
                    <a16:creationId xmlns:a16="http://schemas.microsoft.com/office/drawing/2014/main" id="{C05830CD-7F1E-438A-827A-84CFE77A71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20" y="1639"/>
                <a:ext cx="97" cy="517"/>
              </a:xfrm>
              <a:custGeom>
                <a:avLst/>
                <a:gdLst>
                  <a:gd name="T0" fmla="*/ 0 w 39"/>
                  <a:gd name="T1" fmla="*/ 3672 h 194"/>
                  <a:gd name="T2" fmla="*/ 30 w 39"/>
                  <a:gd name="T3" fmla="*/ 3651 h 194"/>
                  <a:gd name="T4" fmla="*/ 12 w 39"/>
                  <a:gd name="T5" fmla="*/ 2798 h 194"/>
                  <a:gd name="T6" fmla="*/ 383 w 39"/>
                  <a:gd name="T7" fmla="*/ 717 h 194"/>
                  <a:gd name="T8" fmla="*/ 599 w 39"/>
                  <a:gd name="T9" fmla="*/ 21 h 194"/>
                  <a:gd name="T10" fmla="*/ 599 w 39"/>
                  <a:gd name="T11" fmla="*/ 21 h 194"/>
                  <a:gd name="T12" fmla="*/ 599 w 39"/>
                  <a:gd name="T13" fmla="*/ 0 h 1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94">
                    <a:moveTo>
                      <a:pt x="0" y="194"/>
                    </a:moveTo>
                    <a:cubicBezTo>
                      <a:pt x="0" y="194"/>
                      <a:pt x="1" y="193"/>
                      <a:pt x="2" y="193"/>
                    </a:cubicBezTo>
                    <a:cubicBezTo>
                      <a:pt x="1" y="148"/>
                      <a:pt x="1" y="148"/>
                      <a:pt x="1" y="148"/>
                    </a:cubicBezTo>
                    <a:cubicBezTo>
                      <a:pt x="2" y="113"/>
                      <a:pt x="9" y="74"/>
                      <a:pt x="25" y="38"/>
                    </a:cubicBezTo>
                    <a:cubicBezTo>
                      <a:pt x="32" y="22"/>
                      <a:pt x="37" y="10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0"/>
                    </a:cubicBezTo>
                  </a:path>
                </a:pathLst>
              </a:custGeom>
              <a:noFill/>
              <a:ln w="15875" cap="flat">
                <a:solidFill>
                  <a:srgbClr val="EC62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80" name="Freeform 991">
                <a:extLst>
                  <a:ext uri="{FF2B5EF4-FFF2-40B4-BE49-F238E27FC236}">
                    <a16:creationId xmlns:a16="http://schemas.microsoft.com/office/drawing/2014/main" id="{03B050CD-EFC1-458A-99B7-2DF76BEDAF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7" y="1313"/>
                <a:ext cx="90" cy="275"/>
              </a:xfrm>
              <a:custGeom>
                <a:avLst/>
                <a:gdLst>
                  <a:gd name="T0" fmla="*/ 563 w 36"/>
                  <a:gd name="T1" fmla="*/ 0 h 103"/>
                  <a:gd name="T2" fmla="*/ 208 w 36"/>
                  <a:gd name="T3" fmla="*/ 1960 h 1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03">
                    <a:moveTo>
                      <a:pt x="36" y="0"/>
                    </a:moveTo>
                    <a:cubicBezTo>
                      <a:pt x="16" y="9"/>
                      <a:pt x="0" y="41"/>
                      <a:pt x="13" y="103"/>
                    </a:cubicBezTo>
                  </a:path>
                </a:pathLst>
              </a:custGeom>
              <a:noFill/>
              <a:ln w="15875" cap="flat">
                <a:solidFill>
                  <a:srgbClr val="4793C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81" name="Freeform 992">
                <a:extLst>
                  <a:ext uri="{FF2B5EF4-FFF2-40B4-BE49-F238E27FC236}">
                    <a16:creationId xmlns:a16="http://schemas.microsoft.com/office/drawing/2014/main" id="{8C53B2BE-FA92-4CB9-9BC4-A5A7137DD1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97" y="2764"/>
                <a:ext cx="95" cy="192"/>
              </a:xfrm>
              <a:custGeom>
                <a:avLst/>
                <a:gdLst>
                  <a:gd name="T0" fmla="*/ 408 w 38"/>
                  <a:gd name="T1" fmla="*/ 0 h 72"/>
                  <a:gd name="T2" fmla="*/ 500 w 38"/>
                  <a:gd name="T3" fmla="*/ 739 h 72"/>
                  <a:gd name="T4" fmla="*/ 0 w 38"/>
                  <a:gd name="T5" fmla="*/ 136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72">
                    <a:moveTo>
                      <a:pt x="26" y="0"/>
                    </a:moveTo>
                    <a:cubicBezTo>
                      <a:pt x="32" y="6"/>
                      <a:pt x="38" y="25"/>
                      <a:pt x="32" y="39"/>
                    </a:cubicBezTo>
                    <a:cubicBezTo>
                      <a:pt x="25" y="53"/>
                      <a:pt x="19" y="67"/>
                      <a:pt x="0" y="72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82" name="Freeform 993">
                <a:extLst>
                  <a:ext uri="{FF2B5EF4-FFF2-40B4-BE49-F238E27FC236}">
                    <a16:creationId xmlns:a16="http://schemas.microsoft.com/office/drawing/2014/main" id="{8B58CB4F-27DC-401D-8CFB-BD745F6BC2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97" y="2772"/>
                <a:ext cx="103" cy="184"/>
              </a:xfrm>
              <a:custGeom>
                <a:avLst/>
                <a:gdLst>
                  <a:gd name="T0" fmla="*/ 442 w 41"/>
                  <a:gd name="T1" fmla="*/ 0 h 69"/>
                  <a:gd name="T2" fmla="*/ 538 w 41"/>
                  <a:gd name="T3" fmla="*/ 661 h 69"/>
                  <a:gd name="T4" fmla="*/ 0 w 41"/>
                  <a:gd name="T5" fmla="*/ 1309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69">
                    <a:moveTo>
                      <a:pt x="28" y="0"/>
                    </a:moveTo>
                    <a:cubicBezTo>
                      <a:pt x="35" y="6"/>
                      <a:pt x="41" y="21"/>
                      <a:pt x="34" y="35"/>
                    </a:cubicBezTo>
                    <a:cubicBezTo>
                      <a:pt x="28" y="48"/>
                      <a:pt x="19" y="64"/>
                      <a:pt x="0" y="69"/>
                    </a:cubicBezTo>
                  </a:path>
                </a:pathLst>
              </a:custGeom>
              <a:noFill/>
              <a:ln w="15875" cap="rnd">
                <a:solidFill>
                  <a:srgbClr val="F6A68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83" name="Freeform 994">
                <a:extLst>
                  <a:ext uri="{FF2B5EF4-FFF2-40B4-BE49-F238E27FC236}">
                    <a16:creationId xmlns:a16="http://schemas.microsoft.com/office/drawing/2014/main" id="{23951C8D-914D-44D0-B457-79150A9C40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42" y="2708"/>
                <a:ext cx="340" cy="395"/>
              </a:xfrm>
              <a:custGeom>
                <a:avLst/>
                <a:gdLst>
                  <a:gd name="T0" fmla="*/ 2125 w 136"/>
                  <a:gd name="T1" fmla="*/ 2813 h 148"/>
                  <a:gd name="T2" fmla="*/ 1908 w 136"/>
                  <a:gd name="T3" fmla="*/ 2736 h 148"/>
                  <a:gd name="T4" fmla="*/ 0 w 136"/>
                  <a:gd name="T5" fmla="*/ 0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148">
                    <a:moveTo>
                      <a:pt x="136" y="148"/>
                    </a:moveTo>
                    <a:cubicBezTo>
                      <a:pt x="133" y="147"/>
                      <a:pt x="126" y="146"/>
                      <a:pt x="122" y="144"/>
                    </a:cubicBezTo>
                    <a:cubicBezTo>
                      <a:pt x="79" y="125"/>
                      <a:pt x="32" y="74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4793C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84" name="Freeform 995">
                <a:extLst>
                  <a:ext uri="{FF2B5EF4-FFF2-40B4-BE49-F238E27FC236}">
                    <a16:creationId xmlns:a16="http://schemas.microsoft.com/office/drawing/2014/main" id="{C3E94181-0C54-4EAE-92C9-E97BECB6BB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0" y="1276"/>
                <a:ext cx="232" cy="365"/>
              </a:xfrm>
              <a:custGeom>
                <a:avLst/>
                <a:gdLst>
                  <a:gd name="T0" fmla="*/ 604 w 93"/>
                  <a:gd name="T1" fmla="*/ 2590 h 137"/>
                  <a:gd name="T2" fmla="*/ 1382 w 93"/>
                  <a:gd name="T3" fmla="*/ 306 h 137"/>
                  <a:gd name="T4" fmla="*/ 1432 w 93"/>
                  <a:gd name="T5" fmla="*/ 376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137">
                    <a:moveTo>
                      <a:pt x="39" y="137"/>
                    </a:moveTo>
                    <a:cubicBezTo>
                      <a:pt x="0" y="15"/>
                      <a:pt x="74" y="0"/>
                      <a:pt x="89" y="16"/>
                    </a:cubicBezTo>
                    <a:cubicBezTo>
                      <a:pt x="93" y="19"/>
                      <a:pt x="92" y="20"/>
                      <a:pt x="92" y="2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85" name="Oval 996">
                <a:extLst>
                  <a:ext uri="{FF2B5EF4-FFF2-40B4-BE49-F238E27FC236}">
                    <a16:creationId xmlns:a16="http://schemas.microsoft.com/office/drawing/2014/main" id="{AAEB9B8A-A1A0-43C2-9B16-F28EC0C295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75" y="1145"/>
                <a:ext cx="287" cy="72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86" name="Oval 997">
                <a:extLst>
                  <a:ext uri="{FF2B5EF4-FFF2-40B4-BE49-F238E27FC236}">
                    <a16:creationId xmlns:a16="http://schemas.microsoft.com/office/drawing/2014/main" id="{13ACDF38-61E8-4187-88D6-C1FBF47CF6D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27" y="1164"/>
                <a:ext cx="185" cy="35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87" name="Freeform 998">
                <a:extLst>
                  <a:ext uri="{FF2B5EF4-FFF2-40B4-BE49-F238E27FC236}">
                    <a16:creationId xmlns:a16="http://schemas.microsoft.com/office/drawing/2014/main" id="{5D3958EF-D9F3-46DA-97A3-B85AA87F32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27" y="1164"/>
                <a:ext cx="185" cy="27"/>
              </a:xfrm>
              <a:custGeom>
                <a:avLst/>
                <a:gdLst>
                  <a:gd name="T0" fmla="*/ 83 w 74"/>
                  <a:gd name="T1" fmla="*/ 197 h 10"/>
                  <a:gd name="T2" fmla="*/ 583 w 74"/>
                  <a:gd name="T3" fmla="*/ 138 h 10"/>
                  <a:gd name="T4" fmla="*/ 1083 w 74"/>
                  <a:gd name="T5" fmla="*/ 197 h 10"/>
                  <a:gd name="T6" fmla="*/ 1158 w 74"/>
                  <a:gd name="T7" fmla="*/ 116 h 10"/>
                  <a:gd name="T8" fmla="*/ 583 w 74"/>
                  <a:gd name="T9" fmla="*/ 0 h 10"/>
                  <a:gd name="T10" fmla="*/ 0 w 74"/>
                  <a:gd name="T11" fmla="*/ 116 h 10"/>
                  <a:gd name="T12" fmla="*/ 83 w 74"/>
                  <a:gd name="T13" fmla="*/ 19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0">
                    <a:moveTo>
                      <a:pt x="5" y="10"/>
                    </a:moveTo>
                    <a:cubicBezTo>
                      <a:pt x="12" y="8"/>
                      <a:pt x="24" y="7"/>
                      <a:pt x="37" y="7"/>
                    </a:cubicBezTo>
                    <a:cubicBezTo>
                      <a:pt x="50" y="7"/>
                      <a:pt x="62" y="8"/>
                      <a:pt x="69" y="10"/>
                    </a:cubicBezTo>
                    <a:cubicBezTo>
                      <a:pt x="72" y="9"/>
                      <a:pt x="74" y="8"/>
                      <a:pt x="74" y="6"/>
                    </a:cubicBezTo>
                    <a:cubicBezTo>
                      <a:pt x="74" y="3"/>
                      <a:pt x="58" y="0"/>
                      <a:pt x="37" y="0"/>
                    </a:cubicBezTo>
                    <a:cubicBezTo>
                      <a:pt x="16" y="0"/>
                      <a:pt x="0" y="3"/>
                      <a:pt x="0" y="6"/>
                    </a:cubicBezTo>
                    <a:cubicBezTo>
                      <a:pt x="0" y="8"/>
                      <a:pt x="2" y="9"/>
                      <a:pt x="5" y="10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88" name="Freeform 999">
                <a:extLst>
                  <a:ext uri="{FF2B5EF4-FFF2-40B4-BE49-F238E27FC236}">
                    <a16:creationId xmlns:a16="http://schemas.microsoft.com/office/drawing/2014/main" id="{4C8A6240-2AA2-4785-A16A-A9A2310D5D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02" y="1623"/>
                <a:ext cx="498" cy="480"/>
              </a:xfrm>
              <a:custGeom>
                <a:avLst/>
                <a:gdLst>
                  <a:gd name="T0" fmla="*/ 3088 w 199"/>
                  <a:gd name="T1" fmla="*/ 2845 h 180"/>
                  <a:gd name="T2" fmla="*/ 3088 w 199"/>
                  <a:gd name="T3" fmla="*/ 2845 h 180"/>
                  <a:gd name="T4" fmla="*/ 2900 w 199"/>
                  <a:gd name="T5" fmla="*/ 1899 h 180"/>
                  <a:gd name="T6" fmla="*/ 2713 w 199"/>
                  <a:gd name="T7" fmla="*/ 1387 h 180"/>
                  <a:gd name="T8" fmla="*/ 2663 w 199"/>
                  <a:gd name="T9" fmla="*/ 1272 h 180"/>
                  <a:gd name="T10" fmla="*/ 2117 w 199"/>
                  <a:gd name="T11" fmla="*/ 605 h 180"/>
                  <a:gd name="T12" fmla="*/ 425 w 199"/>
                  <a:gd name="T13" fmla="*/ 0 h 180"/>
                  <a:gd name="T14" fmla="*/ 333 w 199"/>
                  <a:gd name="T15" fmla="*/ 21 h 180"/>
                  <a:gd name="T16" fmla="*/ 0 w 199"/>
                  <a:gd name="T17" fmla="*/ 512 h 180"/>
                  <a:gd name="T18" fmla="*/ 50 w 199"/>
                  <a:gd name="T19" fmla="*/ 512 h 180"/>
                  <a:gd name="T20" fmla="*/ 1722 w 199"/>
                  <a:gd name="T21" fmla="*/ 819 h 180"/>
                  <a:gd name="T22" fmla="*/ 2755 w 199"/>
                  <a:gd name="T23" fmla="*/ 3243 h 180"/>
                  <a:gd name="T24" fmla="*/ 2755 w 199"/>
                  <a:gd name="T25" fmla="*/ 3277 h 180"/>
                  <a:gd name="T26" fmla="*/ 2775 w 199"/>
                  <a:gd name="T27" fmla="*/ 3413 h 180"/>
                  <a:gd name="T28" fmla="*/ 3088 w 199"/>
                  <a:gd name="T29" fmla="*/ 2845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180">
                    <a:moveTo>
                      <a:pt x="197" y="150"/>
                    </a:moveTo>
                    <a:cubicBezTo>
                      <a:pt x="197" y="150"/>
                      <a:pt x="197" y="150"/>
                      <a:pt x="197" y="150"/>
                    </a:cubicBezTo>
                    <a:cubicBezTo>
                      <a:pt x="190" y="130"/>
                      <a:pt x="191" y="124"/>
                      <a:pt x="185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2" y="70"/>
                      <a:pt x="171" y="68"/>
                      <a:pt x="170" y="67"/>
                    </a:cubicBezTo>
                    <a:cubicBezTo>
                      <a:pt x="159" y="50"/>
                      <a:pt x="144" y="38"/>
                      <a:pt x="135" y="32"/>
                    </a:cubicBezTo>
                    <a:cubicBezTo>
                      <a:pt x="103" y="7"/>
                      <a:pt x="60" y="3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7" y="68"/>
                      <a:pt x="189" y="111"/>
                      <a:pt x="176" y="171"/>
                    </a:cubicBezTo>
                    <a:cubicBezTo>
                      <a:pt x="176" y="173"/>
                      <a:pt x="176" y="173"/>
                      <a:pt x="176" y="173"/>
                    </a:cubicBezTo>
                    <a:cubicBezTo>
                      <a:pt x="176" y="175"/>
                      <a:pt x="176" y="177"/>
                      <a:pt x="177" y="180"/>
                    </a:cubicBezTo>
                    <a:cubicBezTo>
                      <a:pt x="188" y="177"/>
                      <a:pt x="199" y="160"/>
                      <a:pt x="197" y="150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89" name="Freeform 1000">
                <a:extLst>
                  <a:ext uri="{FF2B5EF4-FFF2-40B4-BE49-F238E27FC236}">
                    <a16:creationId xmlns:a16="http://schemas.microsoft.com/office/drawing/2014/main" id="{730C6952-92D6-4523-8FD2-AF1D1EDEEE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02" y="1623"/>
                <a:ext cx="498" cy="480"/>
              </a:xfrm>
              <a:custGeom>
                <a:avLst/>
                <a:gdLst>
                  <a:gd name="T0" fmla="*/ 3088 w 199"/>
                  <a:gd name="T1" fmla="*/ 2845 h 180"/>
                  <a:gd name="T2" fmla="*/ 3088 w 199"/>
                  <a:gd name="T3" fmla="*/ 2845 h 180"/>
                  <a:gd name="T4" fmla="*/ 2900 w 199"/>
                  <a:gd name="T5" fmla="*/ 1899 h 180"/>
                  <a:gd name="T6" fmla="*/ 2713 w 199"/>
                  <a:gd name="T7" fmla="*/ 1387 h 180"/>
                  <a:gd name="T8" fmla="*/ 2663 w 199"/>
                  <a:gd name="T9" fmla="*/ 1272 h 180"/>
                  <a:gd name="T10" fmla="*/ 2117 w 199"/>
                  <a:gd name="T11" fmla="*/ 605 h 180"/>
                  <a:gd name="T12" fmla="*/ 425 w 199"/>
                  <a:gd name="T13" fmla="*/ 0 h 180"/>
                  <a:gd name="T14" fmla="*/ 333 w 199"/>
                  <a:gd name="T15" fmla="*/ 21 h 180"/>
                  <a:gd name="T16" fmla="*/ 0 w 199"/>
                  <a:gd name="T17" fmla="*/ 512 h 180"/>
                  <a:gd name="T18" fmla="*/ 50 w 199"/>
                  <a:gd name="T19" fmla="*/ 512 h 180"/>
                  <a:gd name="T20" fmla="*/ 1722 w 199"/>
                  <a:gd name="T21" fmla="*/ 819 h 180"/>
                  <a:gd name="T22" fmla="*/ 2755 w 199"/>
                  <a:gd name="T23" fmla="*/ 3243 h 180"/>
                  <a:gd name="T24" fmla="*/ 2755 w 199"/>
                  <a:gd name="T25" fmla="*/ 3277 h 180"/>
                  <a:gd name="T26" fmla="*/ 2775 w 199"/>
                  <a:gd name="T27" fmla="*/ 3413 h 180"/>
                  <a:gd name="T28" fmla="*/ 3088 w 199"/>
                  <a:gd name="T29" fmla="*/ 2845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180">
                    <a:moveTo>
                      <a:pt x="197" y="150"/>
                    </a:moveTo>
                    <a:cubicBezTo>
                      <a:pt x="197" y="150"/>
                      <a:pt x="197" y="150"/>
                      <a:pt x="197" y="150"/>
                    </a:cubicBezTo>
                    <a:cubicBezTo>
                      <a:pt x="190" y="130"/>
                      <a:pt x="191" y="124"/>
                      <a:pt x="185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2" y="70"/>
                      <a:pt x="171" y="68"/>
                      <a:pt x="170" y="67"/>
                    </a:cubicBezTo>
                    <a:cubicBezTo>
                      <a:pt x="159" y="50"/>
                      <a:pt x="144" y="38"/>
                      <a:pt x="135" y="32"/>
                    </a:cubicBezTo>
                    <a:cubicBezTo>
                      <a:pt x="103" y="7"/>
                      <a:pt x="60" y="3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7" y="68"/>
                      <a:pt x="189" y="111"/>
                      <a:pt x="176" y="171"/>
                    </a:cubicBezTo>
                    <a:cubicBezTo>
                      <a:pt x="176" y="173"/>
                      <a:pt x="176" y="173"/>
                      <a:pt x="176" y="173"/>
                    </a:cubicBezTo>
                    <a:cubicBezTo>
                      <a:pt x="176" y="175"/>
                      <a:pt x="176" y="177"/>
                      <a:pt x="177" y="180"/>
                    </a:cubicBezTo>
                    <a:cubicBezTo>
                      <a:pt x="188" y="177"/>
                      <a:pt x="199" y="160"/>
                      <a:pt x="197" y="150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0" name="Freeform 1001">
                <a:extLst>
                  <a:ext uri="{FF2B5EF4-FFF2-40B4-BE49-F238E27FC236}">
                    <a16:creationId xmlns:a16="http://schemas.microsoft.com/office/drawing/2014/main" id="{FFEE879B-CF85-4FA2-8FB4-552C4B07EC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5" y="1721"/>
                <a:ext cx="547" cy="1256"/>
              </a:xfrm>
              <a:custGeom>
                <a:avLst/>
                <a:gdLst>
                  <a:gd name="T0" fmla="*/ 2228 w 219"/>
                  <a:gd name="T1" fmla="*/ 7645 h 471"/>
                  <a:gd name="T2" fmla="*/ 2558 w 219"/>
                  <a:gd name="T3" fmla="*/ 6904 h 471"/>
                  <a:gd name="T4" fmla="*/ 2558 w 219"/>
                  <a:gd name="T5" fmla="*/ 6827 h 471"/>
                  <a:gd name="T6" fmla="*/ 2508 w 219"/>
                  <a:gd name="T7" fmla="*/ 6392 h 471"/>
                  <a:gd name="T8" fmla="*/ 2508 w 219"/>
                  <a:gd name="T9" fmla="*/ 6392 h 471"/>
                  <a:gd name="T10" fmla="*/ 1791 w 219"/>
                  <a:gd name="T11" fmla="*/ 5555 h 471"/>
                  <a:gd name="T12" fmla="*/ 762 w 219"/>
                  <a:gd name="T13" fmla="*/ 2653 h 471"/>
                  <a:gd name="T14" fmla="*/ 762 w 219"/>
                  <a:gd name="T15" fmla="*/ 2616 h 471"/>
                  <a:gd name="T16" fmla="*/ 1716 w 219"/>
                  <a:gd name="T17" fmla="*/ 1707 h 471"/>
                  <a:gd name="T18" fmla="*/ 3150 w 219"/>
                  <a:gd name="T19" fmla="*/ 2048 h 471"/>
                  <a:gd name="T20" fmla="*/ 3162 w 219"/>
                  <a:gd name="T21" fmla="*/ 2069 h 471"/>
                  <a:gd name="T22" fmla="*/ 3349 w 219"/>
                  <a:gd name="T23" fmla="*/ 2355 h 471"/>
                  <a:gd name="T24" fmla="*/ 3287 w 219"/>
                  <a:gd name="T25" fmla="*/ 1443 h 471"/>
                  <a:gd name="T26" fmla="*/ 2508 w 219"/>
                  <a:gd name="T27" fmla="*/ 192 h 471"/>
                  <a:gd name="T28" fmla="*/ 2058 w 219"/>
                  <a:gd name="T29" fmla="*/ 35 h 471"/>
                  <a:gd name="T30" fmla="*/ 1446 w 219"/>
                  <a:gd name="T31" fmla="*/ 77 h 471"/>
                  <a:gd name="T32" fmla="*/ 887 w 219"/>
                  <a:gd name="T33" fmla="*/ 419 h 471"/>
                  <a:gd name="T34" fmla="*/ 230 w 219"/>
                  <a:gd name="T35" fmla="*/ 2275 h 471"/>
                  <a:gd name="T36" fmla="*/ 0 w 219"/>
                  <a:gd name="T37" fmla="*/ 4211 h 471"/>
                  <a:gd name="T38" fmla="*/ 762 w 219"/>
                  <a:gd name="T39" fmla="*/ 7829 h 471"/>
                  <a:gd name="T40" fmla="*/ 1653 w 219"/>
                  <a:gd name="T41" fmla="*/ 8819 h 471"/>
                  <a:gd name="T42" fmla="*/ 2195 w 219"/>
                  <a:gd name="T43" fmla="*/ 8307 h 471"/>
                  <a:gd name="T44" fmla="*/ 2228 w 219"/>
                  <a:gd name="T45" fmla="*/ 8213 h 471"/>
                  <a:gd name="T46" fmla="*/ 2008 w 219"/>
                  <a:gd name="T47" fmla="*/ 7395 h 4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9" h="471">
                    <a:moveTo>
                      <a:pt x="143" y="403"/>
                    </a:moveTo>
                    <a:cubicBezTo>
                      <a:pt x="149" y="402"/>
                      <a:pt x="161" y="386"/>
                      <a:pt x="164" y="364"/>
                    </a:cubicBezTo>
                    <a:cubicBezTo>
                      <a:pt x="164" y="360"/>
                      <a:pt x="164" y="360"/>
                      <a:pt x="164" y="360"/>
                    </a:cubicBezTo>
                    <a:cubicBezTo>
                      <a:pt x="164" y="351"/>
                      <a:pt x="163" y="343"/>
                      <a:pt x="161" y="337"/>
                    </a:cubicBez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50" y="316"/>
                      <a:pt x="145" y="311"/>
                      <a:pt x="115" y="293"/>
                    </a:cubicBezTo>
                    <a:cubicBezTo>
                      <a:pt x="79" y="271"/>
                      <a:pt x="46" y="180"/>
                      <a:pt x="49" y="140"/>
                    </a:cubicBezTo>
                    <a:cubicBezTo>
                      <a:pt x="49" y="139"/>
                      <a:pt x="49" y="139"/>
                      <a:pt x="49" y="138"/>
                    </a:cubicBezTo>
                    <a:cubicBezTo>
                      <a:pt x="54" y="117"/>
                      <a:pt x="78" y="98"/>
                      <a:pt x="110" y="90"/>
                    </a:cubicBezTo>
                    <a:cubicBezTo>
                      <a:pt x="139" y="83"/>
                      <a:pt x="178" y="83"/>
                      <a:pt x="202" y="108"/>
                    </a:cubicBezTo>
                    <a:cubicBezTo>
                      <a:pt x="203" y="108"/>
                      <a:pt x="203" y="109"/>
                      <a:pt x="203" y="109"/>
                    </a:cubicBezTo>
                    <a:cubicBezTo>
                      <a:pt x="207" y="114"/>
                      <a:pt x="211" y="119"/>
                      <a:pt x="215" y="124"/>
                    </a:cubicBezTo>
                    <a:cubicBezTo>
                      <a:pt x="219" y="104"/>
                      <a:pt x="219" y="85"/>
                      <a:pt x="211" y="76"/>
                    </a:cubicBezTo>
                    <a:cubicBezTo>
                      <a:pt x="190" y="51"/>
                      <a:pt x="185" y="26"/>
                      <a:pt x="161" y="10"/>
                    </a:cubicBezTo>
                    <a:cubicBezTo>
                      <a:pt x="153" y="5"/>
                      <a:pt x="140" y="4"/>
                      <a:pt x="132" y="2"/>
                    </a:cubicBezTo>
                    <a:cubicBezTo>
                      <a:pt x="124" y="0"/>
                      <a:pt x="106" y="4"/>
                      <a:pt x="93" y="4"/>
                    </a:cubicBezTo>
                    <a:cubicBezTo>
                      <a:pt x="80" y="4"/>
                      <a:pt x="67" y="12"/>
                      <a:pt x="57" y="22"/>
                    </a:cubicBezTo>
                    <a:cubicBezTo>
                      <a:pt x="44" y="37"/>
                      <a:pt x="23" y="49"/>
                      <a:pt x="15" y="120"/>
                    </a:cubicBezTo>
                    <a:cubicBezTo>
                      <a:pt x="12" y="144"/>
                      <a:pt x="0" y="181"/>
                      <a:pt x="0" y="222"/>
                    </a:cubicBezTo>
                    <a:cubicBezTo>
                      <a:pt x="0" y="339"/>
                      <a:pt x="27" y="362"/>
                      <a:pt x="49" y="413"/>
                    </a:cubicBezTo>
                    <a:cubicBezTo>
                      <a:pt x="64" y="449"/>
                      <a:pt x="84" y="471"/>
                      <a:pt x="106" y="465"/>
                    </a:cubicBezTo>
                    <a:cubicBezTo>
                      <a:pt x="120" y="462"/>
                      <a:pt x="132" y="452"/>
                      <a:pt x="141" y="438"/>
                    </a:cubicBezTo>
                    <a:cubicBezTo>
                      <a:pt x="143" y="433"/>
                      <a:pt x="143" y="433"/>
                      <a:pt x="143" y="433"/>
                    </a:cubicBezTo>
                    <a:cubicBezTo>
                      <a:pt x="156" y="414"/>
                      <a:pt x="139" y="397"/>
                      <a:pt x="129" y="390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1" name="Freeform 1002">
                <a:extLst>
                  <a:ext uri="{FF2B5EF4-FFF2-40B4-BE49-F238E27FC236}">
                    <a16:creationId xmlns:a16="http://schemas.microsoft.com/office/drawing/2014/main" id="{B6320F7C-A184-4631-848D-979727DE11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47" y="1988"/>
                <a:ext cx="193" cy="109"/>
              </a:xfrm>
              <a:custGeom>
                <a:avLst/>
                <a:gdLst>
                  <a:gd name="T0" fmla="*/ 1163 w 77"/>
                  <a:gd name="T1" fmla="*/ 93 h 41"/>
                  <a:gd name="T2" fmla="*/ 1193 w 77"/>
                  <a:gd name="T3" fmla="*/ 77 h 41"/>
                  <a:gd name="T4" fmla="*/ 1150 w 77"/>
                  <a:gd name="T5" fmla="*/ 77 h 41"/>
                  <a:gd name="T6" fmla="*/ 880 w 77"/>
                  <a:gd name="T7" fmla="*/ 0 h 41"/>
                  <a:gd name="T8" fmla="*/ 504 w 77"/>
                  <a:gd name="T9" fmla="*/ 114 h 41"/>
                  <a:gd name="T10" fmla="*/ 20 w 77"/>
                  <a:gd name="T11" fmla="*/ 261 h 41"/>
                  <a:gd name="T12" fmla="*/ 0 w 77"/>
                  <a:gd name="T13" fmla="*/ 282 h 41"/>
                  <a:gd name="T14" fmla="*/ 0 w 77"/>
                  <a:gd name="T15" fmla="*/ 282 h 41"/>
                  <a:gd name="T16" fmla="*/ 1163 w 77"/>
                  <a:gd name="T17" fmla="*/ 93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41">
                    <a:moveTo>
                      <a:pt x="74" y="5"/>
                    </a:moveTo>
                    <a:cubicBezTo>
                      <a:pt x="77" y="1"/>
                      <a:pt x="75" y="8"/>
                      <a:pt x="76" y="4"/>
                    </a:cubicBezTo>
                    <a:cubicBezTo>
                      <a:pt x="75" y="4"/>
                      <a:pt x="74" y="4"/>
                      <a:pt x="73" y="4"/>
                    </a:cubicBezTo>
                    <a:cubicBezTo>
                      <a:pt x="66" y="3"/>
                      <a:pt x="61" y="0"/>
                      <a:pt x="56" y="0"/>
                    </a:cubicBezTo>
                    <a:cubicBezTo>
                      <a:pt x="47" y="1"/>
                      <a:pt x="41" y="4"/>
                      <a:pt x="32" y="6"/>
                    </a:cubicBezTo>
                    <a:cubicBezTo>
                      <a:pt x="24" y="8"/>
                      <a:pt x="8" y="11"/>
                      <a:pt x="1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3" y="41"/>
                      <a:pt x="59" y="23"/>
                      <a:pt x="74" y="5"/>
                    </a:cubicBezTo>
                    <a:close/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2" name="Freeform 1003">
                <a:extLst>
                  <a:ext uri="{FF2B5EF4-FFF2-40B4-BE49-F238E27FC236}">
                    <a16:creationId xmlns:a16="http://schemas.microsoft.com/office/drawing/2014/main" id="{AB172C9A-5DB5-4E0C-A8EE-523CC4A0E3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22" y="1889"/>
                <a:ext cx="158" cy="64"/>
              </a:xfrm>
              <a:custGeom>
                <a:avLst/>
                <a:gdLst>
                  <a:gd name="T0" fmla="*/ 963 w 63"/>
                  <a:gd name="T1" fmla="*/ 363 h 24"/>
                  <a:gd name="T2" fmla="*/ 993 w 63"/>
                  <a:gd name="T3" fmla="*/ 320 h 24"/>
                  <a:gd name="T4" fmla="*/ 522 w 63"/>
                  <a:gd name="T5" fmla="*/ 35 h 24"/>
                  <a:gd name="T6" fmla="*/ 0 w 63"/>
                  <a:gd name="T7" fmla="*/ 93 h 24"/>
                  <a:gd name="T8" fmla="*/ 459 w 63"/>
                  <a:gd name="T9" fmla="*/ 376 h 24"/>
                  <a:gd name="T10" fmla="*/ 963 w 63"/>
                  <a:gd name="T11" fmla="*/ 36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4">
                    <a:moveTo>
                      <a:pt x="61" y="19"/>
                    </a:moveTo>
                    <a:cubicBezTo>
                      <a:pt x="62" y="18"/>
                      <a:pt x="62" y="18"/>
                      <a:pt x="63" y="17"/>
                    </a:cubicBezTo>
                    <a:cubicBezTo>
                      <a:pt x="56" y="10"/>
                      <a:pt x="46" y="4"/>
                      <a:pt x="33" y="2"/>
                    </a:cubicBezTo>
                    <a:cubicBezTo>
                      <a:pt x="21" y="0"/>
                      <a:pt x="9" y="1"/>
                      <a:pt x="0" y="5"/>
                    </a:cubicBezTo>
                    <a:cubicBezTo>
                      <a:pt x="1" y="13"/>
                      <a:pt x="23" y="18"/>
                      <a:pt x="29" y="20"/>
                    </a:cubicBezTo>
                    <a:cubicBezTo>
                      <a:pt x="38" y="23"/>
                      <a:pt x="52" y="24"/>
                      <a:pt x="61" y="19"/>
                    </a:cubicBezTo>
                    <a:close/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3" name="Freeform 1004">
                <a:extLst>
                  <a:ext uri="{FF2B5EF4-FFF2-40B4-BE49-F238E27FC236}">
                    <a16:creationId xmlns:a16="http://schemas.microsoft.com/office/drawing/2014/main" id="{C9958DF9-C5DE-4D0E-A3DA-1BC50A9F56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12" y="1809"/>
                <a:ext cx="68" cy="94"/>
              </a:xfrm>
              <a:custGeom>
                <a:avLst/>
                <a:gdLst>
                  <a:gd name="T0" fmla="*/ 159 w 27"/>
                  <a:gd name="T1" fmla="*/ 115 h 35"/>
                  <a:gd name="T2" fmla="*/ 380 w 27"/>
                  <a:gd name="T3" fmla="*/ 403 h 35"/>
                  <a:gd name="T4" fmla="*/ 305 w 27"/>
                  <a:gd name="T5" fmla="*/ 655 h 35"/>
                  <a:gd name="T6" fmla="*/ 83 w 27"/>
                  <a:gd name="T7" fmla="*/ 333 h 35"/>
                  <a:gd name="T8" fmla="*/ 146 w 27"/>
                  <a:gd name="T9" fmla="*/ 11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5">
                    <a:moveTo>
                      <a:pt x="10" y="6"/>
                    </a:moveTo>
                    <a:cubicBezTo>
                      <a:pt x="17" y="8"/>
                      <a:pt x="21" y="14"/>
                      <a:pt x="24" y="21"/>
                    </a:cubicBezTo>
                    <a:cubicBezTo>
                      <a:pt x="26" y="26"/>
                      <a:pt x="27" y="35"/>
                      <a:pt x="19" y="34"/>
                    </a:cubicBezTo>
                    <a:cubicBezTo>
                      <a:pt x="13" y="34"/>
                      <a:pt x="7" y="21"/>
                      <a:pt x="5" y="17"/>
                    </a:cubicBezTo>
                    <a:cubicBezTo>
                      <a:pt x="3" y="12"/>
                      <a:pt x="0" y="0"/>
                      <a:pt x="9" y="6"/>
                    </a:cubicBezTo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4" name="Freeform 1005">
                <a:extLst>
                  <a:ext uri="{FF2B5EF4-FFF2-40B4-BE49-F238E27FC236}">
                    <a16:creationId xmlns:a16="http://schemas.microsoft.com/office/drawing/2014/main" id="{CA6F3AAA-A019-4F71-A084-01061D8237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60" y="1916"/>
                <a:ext cx="82" cy="83"/>
              </a:xfrm>
              <a:custGeom>
                <a:avLst/>
                <a:gdLst>
                  <a:gd name="T0" fmla="*/ 258 w 33"/>
                  <a:gd name="T1" fmla="*/ 115 h 31"/>
                  <a:gd name="T2" fmla="*/ 353 w 33"/>
                  <a:gd name="T3" fmla="*/ 560 h 31"/>
                  <a:gd name="T4" fmla="*/ 475 w 33"/>
                  <a:gd name="T5" fmla="*/ 367 h 31"/>
                  <a:gd name="T6" fmla="*/ 291 w 33"/>
                  <a:gd name="T7" fmla="*/ 7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1">
                    <a:moveTo>
                      <a:pt x="17" y="6"/>
                    </a:moveTo>
                    <a:cubicBezTo>
                      <a:pt x="0" y="0"/>
                      <a:pt x="14" y="27"/>
                      <a:pt x="23" y="29"/>
                    </a:cubicBezTo>
                    <a:cubicBezTo>
                      <a:pt x="31" y="31"/>
                      <a:pt x="33" y="25"/>
                      <a:pt x="31" y="19"/>
                    </a:cubicBezTo>
                    <a:cubicBezTo>
                      <a:pt x="29" y="12"/>
                      <a:pt x="25" y="8"/>
                      <a:pt x="19" y="4"/>
                    </a:cubicBezTo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5" name="Freeform 1006">
                <a:extLst>
                  <a:ext uri="{FF2B5EF4-FFF2-40B4-BE49-F238E27FC236}">
                    <a16:creationId xmlns:a16="http://schemas.microsoft.com/office/drawing/2014/main" id="{AB8F8740-A2C1-4FD2-B421-E7439A343E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5" y="1537"/>
                <a:ext cx="105" cy="344"/>
              </a:xfrm>
              <a:custGeom>
                <a:avLst/>
                <a:gdLst>
                  <a:gd name="T0" fmla="*/ 500 w 42"/>
                  <a:gd name="T1" fmla="*/ 0 h 129"/>
                  <a:gd name="T2" fmla="*/ 333 w 42"/>
                  <a:gd name="T3" fmla="*/ 1195 h 129"/>
                  <a:gd name="T4" fmla="*/ 0 w 42"/>
                  <a:gd name="T5" fmla="*/ 2445 h 129"/>
                  <a:gd name="T6" fmla="*/ 533 w 42"/>
                  <a:gd name="T7" fmla="*/ 888 h 129"/>
                  <a:gd name="T8" fmla="*/ 500 w 42"/>
                  <a:gd name="T9" fmla="*/ 0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29">
                    <a:moveTo>
                      <a:pt x="32" y="0"/>
                    </a:moveTo>
                    <a:cubicBezTo>
                      <a:pt x="40" y="15"/>
                      <a:pt x="32" y="35"/>
                      <a:pt x="21" y="63"/>
                    </a:cubicBezTo>
                    <a:cubicBezTo>
                      <a:pt x="12" y="87"/>
                      <a:pt x="1" y="117"/>
                      <a:pt x="0" y="129"/>
                    </a:cubicBezTo>
                    <a:cubicBezTo>
                      <a:pt x="10" y="94"/>
                      <a:pt x="29" y="66"/>
                      <a:pt x="34" y="47"/>
                    </a:cubicBezTo>
                    <a:cubicBezTo>
                      <a:pt x="39" y="28"/>
                      <a:pt x="42" y="11"/>
                      <a:pt x="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6" name="Line 1007">
                <a:extLst>
                  <a:ext uri="{FF2B5EF4-FFF2-40B4-BE49-F238E27FC236}">
                    <a16:creationId xmlns:a16="http://schemas.microsoft.com/office/drawing/2014/main" id="{AEC88254-ADCA-4ECD-AB9F-23B797CCAA2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802" y="1572"/>
                <a:ext cx="13" cy="72"/>
              </a:xfrm>
              <a:prstGeom prst="line">
                <a:avLst/>
              </a:prstGeom>
              <a:noFill/>
              <a:ln w="15875">
                <a:solidFill>
                  <a:srgbClr val="EC624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7" name="Freeform 1008">
                <a:extLst>
                  <a:ext uri="{FF2B5EF4-FFF2-40B4-BE49-F238E27FC236}">
                    <a16:creationId xmlns:a16="http://schemas.microsoft.com/office/drawing/2014/main" id="{49FEF00D-0BBE-4340-993A-AC263BA5D7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77" y="1297"/>
                <a:ext cx="83" cy="38"/>
              </a:xfrm>
              <a:custGeom>
                <a:avLst/>
                <a:gdLst>
                  <a:gd name="T0" fmla="*/ 0 w 33"/>
                  <a:gd name="T1" fmla="*/ 117 h 14"/>
                  <a:gd name="T2" fmla="*/ 526 w 33"/>
                  <a:gd name="T3" fmla="*/ 220 h 14"/>
                  <a:gd name="T4" fmla="*/ 20 w 33"/>
                  <a:gd name="T5" fmla="*/ 11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4">
                    <a:moveTo>
                      <a:pt x="0" y="6"/>
                    </a:moveTo>
                    <a:cubicBezTo>
                      <a:pt x="12" y="2"/>
                      <a:pt x="24" y="0"/>
                      <a:pt x="33" y="11"/>
                    </a:cubicBezTo>
                    <a:cubicBezTo>
                      <a:pt x="23" y="14"/>
                      <a:pt x="11" y="9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8" name="Freeform 1009">
                <a:extLst>
                  <a:ext uri="{FF2B5EF4-FFF2-40B4-BE49-F238E27FC236}">
                    <a16:creationId xmlns:a16="http://schemas.microsoft.com/office/drawing/2014/main" id="{432AB837-3495-4502-A8E7-9D5D75BB71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15" y="1580"/>
                <a:ext cx="15" cy="51"/>
              </a:xfrm>
              <a:custGeom>
                <a:avLst/>
                <a:gdLst>
                  <a:gd name="T0" fmla="*/ 0 w 6"/>
                  <a:gd name="T1" fmla="*/ 21 h 19"/>
                  <a:gd name="T2" fmla="*/ 20 w 6"/>
                  <a:gd name="T3" fmla="*/ 137 h 19"/>
                  <a:gd name="T4" fmla="*/ 33 w 6"/>
                  <a:gd name="T5" fmla="*/ 231 h 19"/>
                  <a:gd name="T6" fmla="*/ 63 w 6"/>
                  <a:gd name="T7" fmla="*/ 368 h 19"/>
                  <a:gd name="T8" fmla="*/ 83 w 6"/>
                  <a:gd name="T9" fmla="*/ 274 h 19"/>
                  <a:gd name="T10" fmla="*/ 95 w 6"/>
                  <a:gd name="T11" fmla="*/ 150 h 19"/>
                  <a:gd name="T12" fmla="*/ 0 w 6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9">
                    <a:moveTo>
                      <a:pt x="0" y="1"/>
                    </a:moveTo>
                    <a:cubicBezTo>
                      <a:pt x="1" y="2"/>
                      <a:pt x="1" y="5"/>
                      <a:pt x="1" y="7"/>
                    </a:cubicBezTo>
                    <a:cubicBezTo>
                      <a:pt x="1" y="9"/>
                      <a:pt x="2" y="10"/>
                      <a:pt x="2" y="12"/>
                    </a:cubicBezTo>
                    <a:cubicBezTo>
                      <a:pt x="3" y="14"/>
                      <a:pt x="3" y="17"/>
                      <a:pt x="4" y="19"/>
                    </a:cubicBezTo>
                    <a:cubicBezTo>
                      <a:pt x="5" y="18"/>
                      <a:pt x="5" y="16"/>
                      <a:pt x="5" y="14"/>
                    </a:cubicBezTo>
                    <a:cubicBezTo>
                      <a:pt x="6" y="12"/>
                      <a:pt x="6" y="10"/>
                      <a:pt x="6" y="8"/>
                    </a:cubicBezTo>
                    <a:cubicBezTo>
                      <a:pt x="5" y="4"/>
                      <a:pt x="3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99" name="Freeform 1010">
                <a:extLst>
                  <a:ext uri="{FF2B5EF4-FFF2-40B4-BE49-F238E27FC236}">
                    <a16:creationId xmlns:a16="http://schemas.microsoft.com/office/drawing/2014/main" id="{67CEEBBF-C1D4-46A5-ABB3-28313F870C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65" y="2140"/>
                <a:ext cx="265" cy="885"/>
              </a:xfrm>
              <a:custGeom>
                <a:avLst/>
                <a:gdLst>
                  <a:gd name="T0" fmla="*/ 95 w 106"/>
                  <a:gd name="T1" fmla="*/ 1138 h 332"/>
                  <a:gd name="T2" fmla="*/ 188 w 106"/>
                  <a:gd name="T3" fmla="*/ 1591 h 332"/>
                  <a:gd name="T4" fmla="*/ 238 w 106"/>
                  <a:gd name="T5" fmla="*/ 1797 h 332"/>
                  <a:gd name="T6" fmla="*/ 270 w 106"/>
                  <a:gd name="T7" fmla="*/ 2218 h 332"/>
                  <a:gd name="T8" fmla="*/ 333 w 106"/>
                  <a:gd name="T9" fmla="*/ 2935 h 332"/>
                  <a:gd name="T10" fmla="*/ 425 w 106"/>
                  <a:gd name="T11" fmla="*/ 3220 h 332"/>
                  <a:gd name="T12" fmla="*/ 533 w 106"/>
                  <a:gd name="T13" fmla="*/ 3503 h 332"/>
                  <a:gd name="T14" fmla="*/ 613 w 106"/>
                  <a:gd name="T15" fmla="*/ 3751 h 332"/>
                  <a:gd name="T16" fmla="*/ 895 w 106"/>
                  <a:gd name="T17" fmla="*/ 4449 h 332"/>
                  <a:gd name="T18" fmla="*/ 1050 w 106"/>
                  <a:gd name="T19" fmla="*/ 4774 h 332"/>
                  <a:gd name="T20" fmla="*/ 1175 w 106"/>
                  <a:gd name="T21" fmla="*/ 5017 h 332"/>
                  <a:gd name="T22" fmla="*/ 1250 w 106"/>
                  <a:gd name="T23" fmla="*/ 5209 h 332"/>
                  <a:gd name="T24" fmla="*/ 1313 w 106"/>
                  <a:gd name="T25" fmla="*/ 5379 h 332"/>
                  <a:gd name="T26" fmla="*/ 1500 w 106"/>
                  <a:gd name="T27" fmla="*/ 5606 h 332"/>
                  <a:gd name="T28" fmla="*/ 1658 w 106"/>
                  <a:gd name="T29" fmla="*/ 6288 h 332"/>
                  <a:gd name="T30" fmla="*/ 1658 w 106"/>
                  <a:gd name="T31" fmla="*/ 6288 h 332"/>
                  <a:gd name="T32" fmla="*/ 1520 w 106"/>
                  <a:gd name="T33" fmla="*/ 5571 h 332"/>
                  <a:gd name="T34" fmla="*/ 1438 w 106"/>
                  <a:gd name="T35" fmla="*/ 5457 h 332"/>
                  <a:gd name="T36" fmla="*/ 1363 w 106"/>
                  <a:gd name="T37" fmla="*/ 5323 h 332"/>
                  <a:gd name="T38" fmla="*/ 1300 w 106"/>
                  <a:gd name="T39" fmla="*/ 5187 h 332"/>
                  <a:gd name="T40" fmla="*/ 1208 w 106"/>
                  <a:gd name="T41" fmla="*/ 4961 h 332"/>
                  <a:gd name="T42" fmla="*/ 1095 w 106"/>
                  <a:gd name="T43" fmla="*/ 4732 h 332"/>
                  <a:gd name="T44" fmla="*/ 938 w 106"/>
                  <a:gd name="T45" fmla="*/ 4412 h 332"/>
                  <a:gd name="T46" fmla="*/ 658 w 106"/>
                  <a:gd name="T47" fmla="*/ 3708 h 332"/>
                  <a:gd name="T48" fmla="*/ 583 w 106"/>
                  <a:gd name="T49" fmla="*/ 3468 h 332"/>
                  <a:gd name="T50" fmla="*/ 488 w 106"/>
                  <a:gd name="T51" fmla="*/ 3199 h 332"/>
                  <a:gd name="T52" fmla="*/ 395 w 106"/>
                  <a:gd name="T53" fmla="*/ 2900 h 332"/>
                  <a:gd name="T54" fmla="*/ 313 w 106"/>
                  <a:gd name="T55" fmla="*/ 2218 h 332"/>
                  <a:gd name="T56" fmla="*/ 300 w 106"/>
                  <a:gd name="T57" fmla="*/ 1783 h 332"/>
                  <a:gd name="T58" fmla="*/ 250 w 106"/>
                  <a:gd name="T59" fmla="*/ 1570 h 332"/>
                  <a:gd name="T60" fmla="*/ 145 w 106"/>
                  <a:gd name="T61" fmla="*/ 1101 h 332"/>
                  <a:gd name="T62" fmla="*/ 63 w 106"/>
                  <a:gd name="T63" fmla="*/ 0 h 332"/>
                  <a:gd name="T64" fmla="*/ 63 w 106"/>
                  <a:gd name="T65" fmla="*/ 0 h 332"/>
                  <a:gd name="T66" fmla="*/ 95 w 106"/>
                  <a:gd name="T67" fmla="*/ 1138 h 3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06" h="332">
                    <a:moveTo>
                      <a:pt x="6" y="60"/>
                    </a:moveTo>
                    <a:cubicBezTo>
                      <a:pt x="10" y="69"/>
                      <a:pt x="11" y="76"/>
                      <a:pt x="12" y="8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16" y="100"/>
                      <a:pt x="16" y="108"/>
                      <a:pt x="17" y="117"/>
                    </a:cubicBezTo>
                    <a:cubicBezTo>
                      <a:pt x="17" y="130"/>
                      <a:pt x="17" y="146"/>
                      <a:pt x="21" y="155"/>
                    </a:cubicBezTo>
                    <a:cubicBezTo>
                      <a:pt x="27" y="170"/>
                      <a:pt x="27" y="170"/>
                      <a:pt x="27" y="170"/>
                    </a:cubicBezTo>
                    <a:cubicBezTo>
                      <a:pt x="34" y="185"/>
                      <a:pt x="34" y="185"/>
                      <a:pt x="34" y="185"/>
                    </a:cubicBezTo>
                    <a:cubicBezTo>
                      <a:pt x="39" y="198"/>
                      <a:pt x="39" y="198"/>
                      <a:pt x="39" y="198"/>
                    </a:cubicBezTo>
                    <a:cubicBezTo>
                      <a:pt x="43" y="210"/>
                      <a:pt x="50" y="227"/>
                      <a:pt x="57" y="235"/>
                    </a:cubicBezTo>
                    <a:cubicBezTo>
                      <a:pt x="62" y="242"/>
                      <a:pt x="65" y="247"/>
                      <a:pt x="67" y="252"/>
                    </a:cubicBezTo>
                    <a:cubicBezTo>
                      <a:pt x="69" y="257"/>
                      <a:pt x="71" y="261"/>
                      <a:pt x="75" y="265"/>
                    </a:cubicBezTo>
                    <a:cubicBezTo>
                      <a:pt x="78" y="268"/>
                      <a:pt x="79" y="271"/>
                      <a:pt x="80" y="275"/>
                    </a:cubicBezTo>
                    <a:cubicBezTo>
                      <a:pt x="81" y="278"/>
                      <a:pt x="81" y="281"/>
                      <a:pt x="84" y="284"/>
                    </a:cubicBezTo>
                    <a:cubicBezTo>
                      <a:pt x="84" y="284"/>
                      <a:pt x="94" y="292"/>
                      <a:pt x="96" y="296"/>
                    </a:cubicBezTo>
                    <a:cubicBezTo>
                      <a:pt x="98" y="299"/>
                      <a:pt x="105" y="326"/>
                      <a:pt x="106" y="332"/>
                    </a:cubicBezTo>
                    <a:cubicBezTo>
                      <a:pt x="106" y="332"/>
                      <a:pt x="106" y="332"/>
                      <a:pt x="106" y="332"/>
                    </a:cubicBezTo>
                    <a:cubicBezTo>
                      <a:pt x="105" y="327"/>
                      <a:pt x="99" y="298"/>
                      <a:pt x="97" y="294"/>
                    </a:cubicBezTo>
                    <a:cubicBezTo>
                      <a:pt x="95" y="291"/>
                      <a:pt x="92" y="288"/>
                      <a:pt x="92" y="288"/>
                    </a:cubicBezTo>
                    <a:cubicBezTo>
                      <a:pt x="87" y="281"/>
                      <a:pt x="87" y="281"/>
                      <a:pt x="87" y="281"/>
                    </a:cubicBezTo>
                    <a:cubicBezTo>
                      <a:pt x="85" y="279"/>
                      <a:pt x="84" y="277"/>
                      <a:pt x="83" y="274"/>
                    </a:cubicBezTo>
                    <a:cubicBezTo>
                      <a:pt x="83" y="270"/>
                      <a:pt x="82" y="266"/>
                      <a:pt x="77" y="262"/>
                    </a:cubicBezTo>
                    <a:cubicBezTo>
                      <a:pt x="74" y="259"/>
                      <a:pt x="72" y="255"/>
                      <a:pt x="70" y="250"/>
                    </a:cubicBezTo>
                    <a:cubicBezTo>
                      <a:pt x="68" y="245"/>
                      <a:pt x="65" y="240"/>
                      <a:pt x="60" y="233"/>
                    </a:cubicBezTo>
                    <a:cubicBezTo>
                      <a:pt x="53" y="225"/>
                      <a:pt x="47" y="208"/>
                      <a:pt x="42" y="196"/>
                    </a:cubicBezTo>
                    <a:cubicBezTo>
                      <a:pt x="37" y="183"/>
                      <a:pt x="37" y="183"/>
                      <a:pt x="37" y="183"/>
                    </a:cubicBezTo>
                    <a:cubicBezTo>
                      <a:pt x="31" y="169"/>
                      <a:pt x="31" y="169"/>
                      <a:pt x="31" y="169"/>
                    </a:cubicBezTo>
                    <a:cubicBezTo>
                      <a:pt x="25" y="153"/>
                      <a:pt x="25" y="153"/>
                      <a:pt x="25" y="153"/>
                    </a:cubicBezTo>
                    <a:cubicBezTo>
                      <a:pt x="21" y="145"/>
                      <a:pt x="21" y="130"/>
                      <a:pt x="20" y="117"/>
                    </a:cubicBezTo>
                    <a:cubicBezTo>
                      <a:pt x="20" y="107"/>
                      <a:pt x="20" y="99"/>
                      <a:pt x="19" y="94"/>
                    </a:cubicBezTo>
                    <a:cubicBezTo>
                      <a:pt x="16" y="83"/>
                      <a:pt x="16" y="83"/>
                      <a:pt x="16" y="83"/>
                    </a:cubicBezTo>
                    <a:cubicBezTo>
                      <a:pt x="15" y="76"/>
                      <a:pt x="13" y="68"/>
                      <a:pt x="9" y="58"/>
                    </a:cubicBezTo>
                    <a:cubicBezTo>
                      <a:pt x="3" y="45"/>
                      <a:pt x="4" y="1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4"/>
                      <a:pt x="0" y="46"/>
                      <a:pt x="6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0" name="Freeform 1011">
                <a:extLst>
                  <a:ext uri="{FF2B5EF4-FFF2-40B4-BE49-F238E27FC236}">
                    <a16:creationId xmlns:a16="http://schemas.microsoft.com/office/drawing/2014/main" id="{16D7C3DE-EB32-4CDA-A6A9-87AAE98501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85" y="1332"/>
                <a:ext cx="540" cy="29"/>
              </a:xfrm>
              <a:custGeom>
                <a:avLst/>
                <a:gdLst>
                  <a:gd name="T0" fmla="*/ 158 w 216"/>
                  <a:gd name="T1" fmla="*/ 90 h 11"/>
                  <a:gd name="T2" fmla="*/ 1595 w 216"/>
                  <a:gd name="T3" fmla="*/ 34 h 11"/>
                  <a:gd name="T4" fmla="*/ 3375 w 216"/>
                  <a:gd name="T5" fmla="*/ 90 h 11"/>
                  <a:gd name="T6" fmla="*/ 1470 w 216"/>
                  <a:gd name="T7" fmla="*/ 166 h 11"/>
                  <a:gd name="T8" fmla="*/ 158 w 216"/>
                  <a:gd name="T9" fmla="*/ 9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6" h="11">
                    <a:moveTo>
                      <a:pt x="10" y="5"/>
                    </a:moveTo>
                    <a:cubicBezTo>
                      <a:pt x="0" y="2"/>
                      <a:pt x="57" y="5"/>
                      <a:pt x="102" y="2"/>
                    </a:cubicBezTo>
                    <a:cubicBezTo>
                      <a:pt x="147" y="0"/>
                      <a:pt x="184" y="5"/>
                      <a:pt x="216" y="5"/>
                    </a:cubicBezTo>
                    <a:cubicBezTo>
                      <a:pt x="193" y="8"/>
                      <a:pt x="122" y="7"/>
                      <a:pt x="94" y="9"/>
                    </a:cubicBezTo>
                    <a:cubicBezTo>
                      <a:pt x="66" y="11"/>
                      <a:pt x="17" y="7"/>
                      <a:pt x="1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1" name="Freeform 1012">
                <a:extLst>
                  <a:ext uri="{FF2B5EF4-FFF2-40B4-BE49-F238E27FC236}">
                    <a16:creationId xmlns:a16="http://schemas.microsoft.com/office/drawing/2014/main" id="{583A0E69-A651-413B-BE2A-9FE20203DC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87" y="1047"/>
                <a:ext cx="223" cy="504"/>
              </a:xfrm>
              <a:custGeom>
                <a:avLst/>
                <a:gdLst>
                  <a:gd name="T0" fmla="*/ 1381 w 89"/>
                  <a:gd name="T1" fmla="*/ 192 h 189"/>
                  <a:gd name="T2" fmla="*/ 1338 w 89"/>
                  <a:gd name="T3" fmla="*/ 205 h 189"/>
                  <a:gd name="T4" fmla="*/ 1193 w 89"/>
                  <a:gd name="T5" fmla="*/ 491 h 189"/>
                  <a:gd name="T6" fmla="*/ 63 w 89"/>
                  <a:gd name="T7" fmla="*/ 3584 h 189"/>
                  <a:gd name="T8" fmla="*/ 113 w 89"/>
                  <a:gd name="T9" fmla="*/ 2752 h 189"/>
                  <a:gd name="T10" fmla="*/ 646 w 89"/>
                  <a:gd name="T11" fmla="*/ 1229 h 189"/>
                  <a:gd name="T12" fmla="*/ 1275 w 89"/>
                  <a:gd name="T13" fmla="*/ 477 h 189"/>
                  <a:gd name="T14" fmla="*/ 1381 w 89"/>
                  <a:gd name="T15" fmla="*/ 192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189">
                    <a:moveTo>
                      <a:pt x="88" y="10"/>
                    </a:moveTo>
                    <a:cubicBezTo>
                      <a:pt x="89" y="0"/>
                      <a:pt x="89" y="2"/>
                      <a:pt x="85" y="11"/>
                    </a:cubicBezTo>
                    <a:cubicBezTo>
                      <a:pt x="83" y="16"/>
                      <a:pt x="80" y="21"/>
                      <a:pt x="76" y="26"/>
                    </a:cubicBezTo>
                    <a:cubicBezTo>
                      <a:pt x="63" y="38"/>
                      <a:pt x="0" y="68"/>
                      <a:pt x="4" y="189"/>
                    </a:cubicBezTo>
                    <a:cubicBezTo>
                      <a:pt x="4" y="175"/>
                      <a:pt x="5" y="159"/>
                      <a:pt x="7" y="145"/>
                    </a:cubicBezTo>
                    <a:cubicBezTo>
                      <a:pt x="13" y="110"/>
                      <a:pt x="27" y="82"/>
                      <a:pt x="41" y="65"/>
                    </a:cubicBezTo>
                    <a:cubicBezTo>
                      <a:pt x="61" y="42"/>
                      <a:pt x="75" y="35"/>
                      <a:pt x="81" y="25"/>
                    </a:cubicBezTo>
                    <a:cubicBezTo>
                      <a:pt x="83" y="21"/>
                      <a:pt x="87" y="15"/>
                      <a:pt x="88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2" name="Freeform 1013">
                <a:extLst>
                  <a:ext uri="{FF2B5EF4-FFF2-40B4-BE49-F238E27FC236}">
                    <a16:creationId xmlns:a16="http://schemas.microsoft.com/office/drawing/2014/main" id="{BC0CF80E-3EA3-4535-AC4D-CF8AC6D955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80" y="1284"/>
                <a:ext cx="32" cy="461"/>
              </a:xfrm>
              <a:custGeom>
                <a:avLst/>
                <a:gdLst>
                  <a:gd name="T0" fmla="*/ 103 w 13"/>
                  <a:gd name="T1" fmla="*/ 0 h 173"/>
                  <a:gd name="T2" fmla="*/ 103 w 13"/>
                  <a:gd name="T3" fmla="*/ 2044 h 173"/>
                  <a:gd name="T4" fmla="*/ 0 w 13"/>
                  <a:gd name="T5" fmla="*/ 3272 h 173"/>
                  <a:gd name="T6" fmla="*/ 194 w 13"/>
                  <a:gd name="T7" fmla="*/ 1988 h 173"/>
                  <a:gd name="T8" fmla="*/ 103 w 13"/>
                  <a:gd name="T9" fmla="*/ 0 h 1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3">
                    <a:moveTo>
                      <a:pt x="7" y="0"/>
                    </a:moveTo>
                    <a:cubicBezTo>
                      <a:pt x="7" y="24"/>
                      <a:pt x="6" y="77"/>
                      <a:pt x="7" y="108"/>
                    </a:cubicBezTo>
                    <a:cubicBezTo>
                      <a:pt x="9" y="138"/>
                      <a:pt x="4" y="160"/>
                      <a:pt x="0" y="173"/>
                    </a:cubicBezTo>
                    <a:cubicBezTo>
                      <a:pt x="7" y="158"/>
                      <a:pt x="13" y="131"/>
                      <a:pt x="13" y="105"/>
                    </a:cubicBezTo>
                    <a:cubicBezTo>
                      <a:pt x="13" y="78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3" name="Freeform 1014">
                <a:extLst>
                  <a:ext uri="{FF2B5EF4-FFF2-40B4-BE49-F238E27FC236}">
                    <a16:creationId xmlns:a16="http://schemas.microsoft.com/office/drawing/2014/main" id="{F376089C-E6B3-4FFD-A72A-9E30696554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70" y="1684"/>
                <a:ext cx="100" cy="27"/>
              </a:xfrm>
              <a:custGeom>
                <a:avLst/>
                <a:gdLst>
                  <a:gd name="T0" fmla="*/ 333 w 40"/>
                  <a:gd name="T1" fmla="*/ 81 h 10"/>
                  <a:gd name="T2" fmla="*/ 625 w 40"/>
                  <a:gd name="T3" fmla="*/ 0 h 10"/>
                  <a:gd name="T4" fmla="*/ 0 w 40"/>
                  <a:gd name="T5" fmla="*/ 197 h 10"/>
                  <a:gd name="T6" fmla="*/ 333 w 40"/>
                  <a:gd name="T7" fmla="*/ 8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0">
                    <a:moveTo>
                      <a:pt x="21" y="4"/>
                    </a:moveTo>
                    <a:cubicBezTo>
                      <a:pt x="30" y="2"/>
                      <a:pt x="38" y="1"/>
                      <a:pt x="40" y="0"/>
                    </a:cubicBezTo>
                    <a:cubicBezTo>
                      <a:pt x="35" y="0"/>
                      <a:pt x="8" y="5"/>
                      <a:pt x="0" y="10"/>
                    </a:cubicBezTo>
                    <a:cubicBezTo>
                      <a:pt x="5" y="9"/>
                      <a:pt x="13" y="6"/>
                      <a:pt x="2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4" name="Freeform 1015">
                <a:extLst>
                  <a:ext uri="{FF2B5EF4-FFF2-40B4-BE49-F238E27FC236}">
                    <a16:creationId xmlns:a16="http://schemas.microsoft.com/office/drawing/2014/main" id="{ABC6F2D9-49C8-436A-9955-5FCD402C88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60" y="1804"/>
                <a:ext cx="77" cy="19"/>
              </a:xfrm>
              <a:custGeom>
                <a:avLst/>
                <a:gdLst>
                  <a:gd name="T0" fmla="*/ 0 w 31"/>
                  <a:gd name="T1" fmla="*/ 141 h 7"/>
                  <a:gd name="T2" fmla="*/ 400 w 31"/>
                  <a:gd name="T3" fmla="*/ 38 h 7"/>
                  <a:gd name="T4" fmla="*/ 474 w 31"/>
                  <a:gd name="T5" fmla="*/ 141 h 7"/>
                  <a:gd name="T6" fmla="*/ 278 w 31"/>
                  <a:gd name="T7" fmla="*/ 81 h 7"/>
                  <a:gd name="T8" fmla="*/ 0 w 31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">
                    <a:moveTo>
                      <a:pt x="0" y="7"/>
                    </a:moveTo>
                    <a:cubicBezTo>
                      <a:pt x="5" y="4"/>
                      <a:pt x="21" y="0"/>
                      <a:pt x="26" y="2"/>
                    </a:cubicBezTo>
                    <a:cubicBezTo>
                      <a:pt x="30" y="4"/>
                      <a:pt x="31" y="7"/>
                      <a:pt x="31" y="7"/>
                    </a:cubicBezTo>
                    <a:cubicBezTo>
                      <a:pt x="27" y="4"/>
                      <a:pt x="24" y="4"/>
                      <a:pt x="18" y="4"/>
                    </a:cubicBezTo>
                    <a:cubicBezTo>
                      <a:pt x="13" y="5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5" name="Freeform 1016">
                <a:extLst>
                  <a:ext uri="{FF2B5EF4-FFF2-40B4-BE49-F238E27FC236}">
                    <a16:creationId xmlns:a16="http://schemas.microsoft.com/office/drawing/2014/main" id="{484F0842-72C7-4EDF-B108-E325C8601F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85" y="1793"/>
                <a:ext cx="132" cy="38"/>
              </a:xfrm>
              <a:custGeom>
                <a:avLst/>
                <a:gdLst>
                  <a:gd name="T0" fmla="*/ 75 w 53"/>
                  <a:gd name="T1" fmla="*/ 103 h 14"/>
                  <a:gd name="T2" fmla="*/ 819 w 53"/>
                  <a:gd name="T3" fmla="*/ 0 h 14"/>
                  <a:gd name="T4" fmla="*/ 125 w 53"/>
                  <a:gd name="T5" fmla="*/ 0 h 14"/>
                  <a:gd name="T6" fmla="*/ 0 w 53"/>
                  <a:gd name="T7" fmla="*/ 280 h 14"/>
                  <a:gd name="T8" fmla="*/ 75 w 53"/>
                  <a:gd name="T9" fmla="*/ 10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8" y="2"/>
                      <a:pt x="46" y="1"/>
                      <a:pt x="53" y="0"/>
                    </a:cubicBezTo>
                    <a:cubicBezTo>
                      <a:pt x="53" y="0"/>
                      <a:pt x="16" y="0"/>
                      <a:pt x="8" y="0"/>
                    </a:cubicBezTo>
                    <a:cubicBezTo>
                      <a:pt x="0" y="1"/>
                      <a:pt x="0" y="8"/>
                      <a:pt x="0" y="14"/>
                    </a:cubicBezTo>
                    <a:cubicBezTo>
                      <a:pt x="0" y="11"/>
                      <a:pt x="3" y="6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6" name="Freeform 1017">
                <a:extLst>
                  <a:ext uri="{FF2B5EF4-FFF2-40B4-BE49-F238E27FC236}">
                    <a16:creationId xmlns:a16="http://schemas.microsoft.com/office/drawing/2014/main" id="{862050AE-78B2-48E1-A6B5-06FFBCB8AC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5" y="1279"/>
                <a:ext cx="80" cy="34"/>
              </a:xfrm>
              <a:custGeom>
                <a:avLst/>
                <a:gdLst>
                  <a:gd name="T0" fmla="*/ 125 w 32"/>
                  <a:gd name="T1" fmla="*/ 110 h 13"/>
                  <a:gd name="T2" fmla="*/ 500 w 32"/>
                  <a:gd name="T3" fmla="*/ 144 h 13"/>
                  <a:gd name="T4" fmla="*/ 188 w 32"/>
                  <a:gd name="T5" fmla="*/ 34 h 13"/>
                  <a:gd name="T6" fmla="*/ 0 w 32"/>
                  <a:gd name="T7" fmla="*/ 233 h 13"/>
                  <a:gd name="T8" fmla="*/ 125 w 32"/>
                  <a:gd name="T9" fmla="*/ 11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3">
                    <a:moveTo>
                      <a:pt x="8" y="6"/>
                    </a:moveTo>
                    <a:cubicBezTo>
                      <a:pt x="12" y="4"/>
                      <a:pt x="25" y="7"/>
                      <a:pt x="32" y="8"/>
                    </a:cubicBezTo>
                    <a:cubicBezTo>
                      <a:pt x="32" y="8"/>
                      <a:pt x="19" y="4"/>
                      <a:pt x="12" y="2"/>
                    </a:cubicBezTo>
                    <a:cubicBezTo>
                      <a:pt x="4" y="0"/>
                      <a:pt x="2" y="7"/>
                      <a:pt x="0" y="13"/>
                    </a:cubicBezTo>
                    <a:cubicBezTo>
                      <a:pt x="2" y="10"/>
                      <a:pt x="6" y="7"/>
                      <a:pt x="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7" name="Freeform 1018">
                <a:extLst>
                  <a:ext uri="{FF2B5EF4-FFF2-40B4-BE49-F238E27FC236}">
                    <a16:creationId xmlns:a16="http://schemas.microsoft.com/office/drawing/2014/main" id="{765AAF71-9A85-4467-8C27-8FC44BBA65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12" y="1399"/>
                <a:ext cx="103" cy="37"/>
              </a:xfrm>
              <a:custGeom>
                <a:avLst/>
                <a:gdLst>
                  <a:gd name="T0" fmla="*/ 95 w 41"/>
                  <a:gd name="T1" fmla="*/ 90 h 14"/>
                  <a:gd name="T2" fmla="*/ 651 w 41"/>
                  <a:gd name="T3" fmla="*/ 21 h 14"/>
                  <a:gd name="T4" fmla="*/ 146 w 41"/>
                  <a:gd name="T5" fmla="*/ 21 h 14"/>
                  <a:gd name="T6" fmla="*/ 0 w 41"/>
                  <a:gd name="T7" fmla="*/ 259 h 14"/>
                  <a:gd name="T8" fmla="*/ 95 w 41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4">
                    <a:moveTo>
                      <a:pt x="6" y="5"/>
                    </a:moveTo>
                    <a:cubicBezTo>
                      <a:pt x="9" y="2"/>
                      <a:pt x="33" y="2"/>
                      <a:pt x="41" y="1"/>
                    </a:cubicBezTo>
                    <a:cubicBezTo>
                      <a:pt x="41" y="1"/>
                      <a:pt x="17" y="0"/>
                      <a:pt x="9" y="1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7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8" name="Freeform 1019">
                <a:extLst>
                  <a:ext uri="{FF2B5EF4-FFF2-40B4-BE49-F238E27FC236}">
                    <a16:creationId xmlns:a16="http://schemas.microsoft.com/office/drawing/2014/main" id="{46AC2443-C95C-4644-B975-6D71BFB9F8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52" y="1921"/>
                <a:ext cx="133" cy="38"/>
              </a:xfrm>
              <a:custGeom>
                <a:avLst/>
                <a:gdLst>
                  <a:gd name="T0" fmla="*/ 83 w 53"/>
                  <a:gd name="T1" fmla="*/ 103 h 14"/>
                  <a:gd name="T2" fmla="*/ 838 w 53"/>
                  <a:gd name="T3" fmla="*/ 0 h 14"/>
                  <a:gd name="T4" fmla="*/ 125 w 53"/>
                  <a:gd name="T5" fmla="*/ 0 h 14"/>
                  <a:gd name="T6" fmla="*/ 0 w 53"/>
                  <a:gd name="T7" fmla="*/ 280 h 14"/>
                  <a:gd name="T8" fmla="*/ 83 w 53"/>
                  <a:gd name="T9" fmla="*/ 10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9" y="2"/>
                      <a:pt x="46" y="1"/>
                      <a:pt x="53" y="0"/>
                    </a:cubicBezTo>
                    <a:cubicBezTo>
                      <a:pt x="53" y="0"/>
                      <a:pt x="16" y="0"/>
                      <a:pt x="8" y="0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6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09" name="Freeform 1020">
                <a:extLst>
                  <a:ext uri="{FF2B5EF4-FFF2-40B4-BE49-F238E27FC236}">
                    <a16:creationId xmlns:a16="http://schemas.microsoft.com/office/drawing/2014/main" id="{C28A3611-40B1-45BB-9D97-54248AA141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80" y="1764"/>
                <a:ext cx="170" cy="379"/>
              </a:xfrm>
              <a:custGeom>
                <a:avLst/>
                <a:gdLst>
                  <a:gd name="T0" fmla="*/ 1063 w 68"/>
                  <a:gd name="T1" fmla="*/ 0 h 142"/>
                  <a:gd name="T2" fmla="*/ 708 w 68"/>
                  <a:gd name="T3" fmla="*/ 320 h 142"/>
                  <a:gd name="T4" fmla="*/ 470 w 68"/>
                  <a:gd name="T5" fmla="*/ 593 h 142"/>
                  <a:gd name="T6" fmla="*/ 300 w 68"/>
                  <a:gd name="T7" fmla="*/ 969 h 142"/>
                  <a:gd name="T8" fmla="*/ 188 w 68"/>
                  <a:gd name="T9" fmla="*/ 1409 h 142"/>
                  <a:gd name="T10" fmla="*/ 95 w 68"/>
                  <a:gd name="T11" fmla="*/ 2074 h 142"/>
                  <a:gd name="T12" fmla="*/ 0 w 68"/>
                  <a:gd name="T13" fmla="*/ 2701 h 142"/>
                  <a:gd name="T14" fmla="*/ 175 w 68"/>
                  <a:gd name="T15" fmla="*/ 1866 h 142"/>
                  <a:gd name="T16" fmla="*/ 300 w 68"/>
                  <a:gd name="T17" fmla="*/ 1254 h 142"/>
                  <a:gd name="T18" fmla="*/ 500 w 68"/>
                  <a:gd name="T19" fmla="*/ 683 h 142"/>
                  <a:gd name="T20" fmla="*/ 750 w 68"/>
                  <a:gd name="T21" fmla="*/ 363 h 142"/>
                  <a:gd name="T22" fmla="*/ 1063 w 68"/>
                  <a:gd name="T23" fmla="*/ 0 h 1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142">
                    <a:moveTo>
                      <a:pt x="68" y="0"/>
                    </a:moveTo>
                    <a:cubicBezTo>
                      <a:pt x="62" y="1"/>
                      <a:pt x="51" y="13"/>
                      <a:pt x="45" y="17"/>
                    </a:cubicBezTo>
                    <a:cubicBezTo>
                      <a:pt x="40" y="21"/>
                      <a:pt x="35" y="27"/>
                      <a:pt x="30" y="31"/>
                    </a:cubicBezTo>
                    <a:cubicBezTo>
                      <a:pt x="26" y="36"/>
                      <a:pt x="20" y="45"/>
                      <a:pt x="19" y="51"/>
                    </a:cubicBezTo>
                    <a:cubicBezTo>
                      <a:pt x="17" y="56"/>
                      <a:pt x="14" y="64"/>
                      <a:pt x="12" y="74"/>
                    </a:cubicBezTo>
                    <a:cubicBezTo>
                      <a:pt x="10" y="85"/>
                      <a:pt x="6" y="99"/>
                      <a:pt x="6" y="109"/>
                    </a:cubicBezTo>
                    <a:cubicBezTo>
                      <a:pt x="5" y="119"/>
                      <a:pt x="4" y="129"/>
                      <a:pt x="0" y="142"/>
                    </a:cubicBezTo>
                    <a:cubicBezTo>
                      <a:pt x="7" y="126"/>
                      <a:pt x="9" y="109"/>
                      <a:pt x="11" y="98"/>
                    </a:cubicBezTo>
                    <a:cubicBezTo>
                      <a:pt x="13" y="87"/>
                      <a:pt x="16" y="78"/>
                      <a:pt x="19" y="66"/>
                    </a:cubicBezTo>
                    <a:cubicBezTo>
                      <a:pt x="21" y="54"/>
                      <a:pt x="28" y="43"/>
                      <a:pt x="32" y="36"/>
                    </a:cubicBezTo>
                    <a:cubicBezTo>
                      <a:pt x="37" y="30"/>
                      <a:pt x="40" y="25"/>
                      <a:pt x="48" y="19"/>
                    </a:cubicBezTo>
                    <a:cubicBezTo>
                      <a:pt x="56" y="14"/>
                      <a:pt x="62" y="2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0" name="Freeform 1021">
                <a:extLst>
                  <a:ext uri="{FF2B5EF4-FFF2-40B4-BE49-F238E27FC236}">
                    <a16:creationId xmlns:a16="http://schemas.microsoft.com/office/drawing/2014/main" id="{0BDCD7F8-55C7-479B-92A5-A0405F0F32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72" y="2516"/>
                <a:ext cx="245" cy="320"/>
              </a:xfrm>
              <a:custGeom>
                <a:avLst/>
                <a:gdLst>
                  <a:gd name="T0" fmla="*/ 0 w 98"/>
                  <a:gd name="T1" fmla="*/ 0 h 120"/>
                  <a:gd name="T2" fmla="*/ 500 w 98"/>
                  <a:gd name="T3" fmla="*/ 704 h 120"/>
                  <a:gd name="T4" fmla="*/ 1533 w 98"/>
                  <a:gd name="T5" fmla="*/ 2275 h 120"/>
                  <a:gd name="T6" fmla="*/ 583 w 98"/>
                  <a:gd name="T7" fmla="*/ 704 h 120"/>
                  <a:gd name="T8" fmla="*/ 0 w 98"/>
                  <a:gd name="T9" fmla="*/ 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20">
                    <a:moveTo>
                      <a:pt x="0" y="0"/>
                    </a:moveTo>
                    <a:cubicBezTo>
                      <a:pt x="16" y="11"/>
                      <a:pt x="21" y="14"/>
                      <a:pt x="32" y="37"/>
                    </a:cubicBezTo>
                    <a:cubicBezTo>
                      <a:pt x="43" y="60"/>
                      <a:pt x="76" y="101"/>
                      <a:pt x="98" y="120"/>
                    </a:cubicBezTo>
                    <a:cubicBezTo>
                      <a:pt x="86" y="108"/>
                      <a:pt x="43" y="57"/>
                      <a:pt x="37" y="37"/>
                    </a:cubicBezTo>
                    <a:cubicBezTo>
                      <a:pt x="29" y="14"/>
                      <a:pt x="1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1" name="Freeform 1022">
                <a:extLst>
                  <a:ext uri="{FF2B5EF4-FFF2-40B4-BE49-F238E27FC236}">
                    <a16:creationId xmlns:a16="http://schemas.microsoft.com/office/drawing/2014/main" id="{6FB040DD-414C-4C55-9ACA-4B6CBEEED2E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195" y="1225"/>
                <a:ext cx="292" cy="568"/>
              </a:xfrm>
              <a:custGeom>
                <a:avLst/>
                <a:gdLst>
                  <a:gd name="T0" fmla="*/ 30 w 117"/>
                  <a:gd name="T1" fmla="*/ 3776 h 213"/>
                  <a:gd name="T2" fmla="*/ 62 w 117"/>
                  <a:gd name="T3" fmla="*/ 3733 h 213"/>
                  <a:gd name="T4" fmla="*/ 42 w 117"/>
                  <a:gd name="T5" fmla="*/ 3733 h 213"/>
                  <a:gd name="T6" fmla="*/ 30 w 117"/>
                  <a:gd name="T7" fmla="*/ 3776 h 213"/>
                  <a:gd name="T8" fmla="*/ 12 w 117"/>
                  <a:gd name="T9" fmla="*/ 3811 h 213"/>
                  <a:gd name="T10" fmla="*/ 30 w 117"/>
                  <a:gd name="T11" fmla="*/ 3776 h 213"/>
                  <a:gd name="T12" fmla="*/ 0 w 117"/>
                  <a:gd name="T13" fmla="*/ 3832 h 213"/>
                  <a:gd name="T14" fmla="*/ 12 w 117"/>
                  <a:gd name="T15" fmla="*/ 3811 h 213"/>
                  <a:gd name="T16" fmla="*/ 1695 w 117"/>
                  <a:gd name="T17" fmla="*/ 1480 h 213"/>
                  <a:gd name="T18" fmla="*/ 1682 w 117"/>
                  <a:gd name="T19" fmla="*/ 1421 h 213"/>
                  <a:gd name="T20" fmla="*/ 1570 w 117"/>
                  <a:gd name="T21" fmla="*/ 648 h 213"/>
                  <a:gd name="T22" fmla="*/ 1495 w 117"/>
                  <a:gd name="T23" fmla="*/ 0 h 213"/>
                  <a:gd name="T24" fmla="*/ 1462 w 117"/>
                  <a:gd name="T25" fmla="*/ 435 h 213"/>
                  <a:gd name="T26" fmla="*/ 1462 w 117"/>
                  <a:gd name="T27" fmla="*/ 1059 h 213"/>
                  <a:gd name="T28" fmla="*/ 1215 w 117"/>
                  <a:gd name="T29" fmla="*/ 2581 h 213"/>
                  <a:gd name="T30" fmla="*/ 903 w 117"/>
                  <a:gd name="T31" fmla="*/ 3128 h 213"/>
                  <a:gd name="T32" fmla="*/ 562 w 117"/>
                  <a:gd name="T33" fmla="*/ 3320 h 213"/>
                  <a:gd name="T34" fmla="*/ 62 w 117"/>
                  <a:gd name="T35" fmla="*/ 3733 h 213"/>
                  <a:gd name="T36" fmla="*/ 217 w 117"/>
                  <a:gd name="T37" fmla="*/ 3677 h 213"/>
                  <a:gd name="T38" fmla="*/ 449 w 117"/>
                  <a:gd name="T39" fmla="*/ 3605 h 213"/>
                  <a:gd name="T40" fmla="*/ 1058 w 117"/>
                  <a:gd name="T41" fmla="*/ 3563 h 213"/>
                  <a:gd name="T42" fmla="*/ 1507 w 117"/>
                  <a:gd name="T43" fmla="*/ 3720 h 213"/>
                  <a:gd name="T44" fmla="*/ 1587 w 117"/>
                  <a:gd name="T45" fmla="*/ 3789 h 213"/>
                  <a:gd name="T46" fmla="*/ 1600 w 117"/>
                  <a:gd name="T47" fmla="*/ 3811 h 213"/>
                  <a:gd name="T48" fmla="*/ 1650 w 117"/>
                  <a:gd name="T49" fmla="*/ 3869 h 213"/>
                  <a:gd name="T50" fmla="*/ 1682 w 117"/>
                  <a:gd name="T51" fmla="*/ 3891 h 213"/>
                  <a:gd name="T52" fmla="*/ 1725 w 117"/>
                  <a:gd name="T53" fmla="*/ 3947 h 213"/>
                  <a:gd name="T54" fmla="*/ 1745 w 117"/>
                  <a:gd name="T55" fmla="*/ 3960 h 213"/>
                  <a:gd name="T56" fmla="*/ 1787 w 117"/>
                  <a:gd name="T57" fmla="*/ 4040 h 213"/>
                  <a:gd name="T58" fmla="*/ 1819 w 117"/>
                  <a:gd name="T59" fmla="*/ 3960 h 213"/>
                  <a:gd name="T60" fmla="*/ 1695 w 117"/>
                  <a:gd name="T61" fmla="*/ 1480 h 21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17" h="213">
                    <a:moveTo>
                      <a:pt x="2" y="199"/>
                    </a:moveTo>
                    <a:cubicBezTo>
                      <a:pt x="3" y="198"/>
                      <a:pt x="3" y="197"/>
                      <a:pt x="4" y="197"/>
                    </a:cubicBezTo>
                    <a:cubicBezTo>
                      <a:pt x="4" y="197"/>
                      <a:pt x="3" y="197"/>
                      <a:pt x="3" y="197"/>
                    </a:cubicBezTo>
                    <a:lnTo>
                      <a:pt x="2" y="199"/>
                    </a:lnTo>
                    <a:close/>
                    <a:moveTo>
                      <a:pt x="1" y="201"/>
                    </a:moveTo>
                    <a:cubicBezTo>
                      <a:pt x="2" y="199"/>
                      <a:pt x="2" y="199"/>
                      <a:pt x="2" y="199"/>
                    </a:cubicBezTo>
                    <a:cubicBezTo>
                      <a:pt x="2" y="200"/>
                      <a:pt x="1" y="201"/>
                      <a:pt x="0" y="202"/>
                    </a:cubicBezTo>
                    <a:cubicBezTo>
                      <a:pt x="1" y="202"/>
                      <a:pt x="1" y="201"/>
                      <a:pt x="1" y="201"/>
                    </a:cubicBezTo>
                    <a:close/>
                    <a:moveTo>
                      <a:pt x="109" y="78"/>
                    </a:moveTo>
                    <a:cubicBezTo>
                      <a:pt x="109" y="77"/>
                      <a:pt x="108" y="76"/>
                      <a:pt x="108" y="75"/>
                    </a:cubicBezTo>
                    <a:cubicBezTo>
                      <a:pt x="105" y="61"/>
                      <a:pt x="102" y="48"/>
                      <a:pt x="101" y="34"/>
                    </a:cubicBezTo>
                    <a:cubicBezTo>
                      <a:pt x="100" y="24"/>
                      <a:pt x="100" y="9"/>
                      <a:pt x="96" y="0"/>
                    </a:cubicBezTo>
                    <a:cubicBezTo>
                      <a:pt x="93" y="5"/>
                      <a:pt x="94" y="16"/>
                      <a:pt x="94" y="23"/>
                    </a:cubicBezTo>
                    <a:cubicBezTo>
                      <a:pt x="93" y="34"/>
                      <a:pt x="94" y="45"/>
                      <a:pt x="94" y="56"/>
                    </a:cubicBezTo>
                    <a:cubicBezTo>
                      <a:pt x="94" y="85"/>
                      <a:pt x="90" y="110"/>
                      <a:pt x="78" y="136"/>
                    </a:cubicBezTo>
                    <a:cubicBezTo>
                      <a:pt x="74" y="147"/>
                      <a:pt x="68" y="158"/>
                      <a:pt x="58" y="165"/>
                    </a:cubicBezTo>
                    <a:cubicBezTo>
                      <a:pt x="52" y="169"/>
                      <a:pt x="43" y="171"/>
                      <a:pt x="36" y="175"/>
                    </a:cubicBezTo>
                    <a:cubicBezTo>
                      <a:pt x="27" y="181"/>
                      <a:pt x="12" y="187"/>
                      <a:pt x="4" y="197"/>
                    </a:cubicBezTo>
                    <a:cubicBezTo>
                      <a:pt x="7" y="196"/>
                      <a:pt x="10" y="195"/>
                      <a:pt x="14" y="194"/>
                    </a:cubicBezTo>
                    <a:cubicBezTo>
                      <a:pt x="19" y="191"/>
                      <a:pt x="24" y="190"/>
                      <a:pt x="29" y="190"/>
                    </a:cubicBezTo>
                    <a:cubicBezTo>
                      <a:pt x="42" y="190"/>
                      <a:pt x="60" y="186"/>
                      <a:pt x="68" y="188"/>
                    </a:cubicBezTo>
                    <a:cubicBezTo>
                      <a:pt x="76" y="190"/>
                      <a:pt x="89" y="191"/>
                      <a:pt x="97" y="196"/>
                    </a:cubicBezTo>
                    <a:cubicBezTo>
                      <a:pt x="99" y="197"/>
                      <a:pt x="101" y="198"/>
                      <a:pt x="102" y="200"/>
                    </a:cubicBezTo>
                    <a:cubicBezTo>
                      <a:pt x="103" y="200"/>
                      <a:pt x="103" y="200"/>
                      <a:pt x="103" y="201"/>
                    </a:cubicBezTo>
                    <a:cubicBezTo>
                      <a:pt x="104" y="202"/>
                      <a:pt x="105" y="203"/>
                      <a:pt x="106" y="204"/>
                    </a:cubicBezTo>
                    <a:cubicBezTo>
                      <a:pt x="107" y="204"/>
                      <a:pt x="107" y="204"/>
                      <a:pt x="108" y="205"/>
                    </a:cubicBezTo>
                    <a:cubicBezTo>
                      <a:pt x="109" y="206"/>
                      <a:pt x="110" y="207"/>
                      <a:pt x="111" y="208"/>
                    </a:cubicBezTo>
                    <a:cubicBezTo>
                      <a:pt x="111" y="208"/>
                      <a:pt x="111" y="209"/>
                      <a:pt x="112" y="209"/>
                    </a:cubicBezTo>
                    <a:cubicBezTo>
                      <a:pt x="113" y="210"/>
                      <a:pt x="114" y="212"/>
                      <a:pt x="115" y="213"/>
                    </a:cubicBezTo>
                    <a:cubicBezTo>
                      <a:pt x="117" y="209"/>
                      <a:pt x="117" y="209"/>
                      <a:pt x="117" y="209"/>
                    </a:cubicBezTo>
                    <a:cubicBezTo>
                      <a:pt x="113" y="198"/>
                      <a:pt x="111" y="136"/>
                      <a:pt x="109" y="78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2" name="Freeform 1023">
                <a:extLst>
                  <a:ext uri="{FF2B5EF4-FFF2-40B4-BE49-F238E27FC236}">
                    <a16:creationId xmlns:a16="http://schemas.microsoft.com/office/drawing/2014/main" id="{7A30EEB4-57D8-4ABE-BD2D-0571D93812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27" y="1300"/>
                <a:ext cx="148" cy="216"/>
              </a:xfrm>
              <a:custGeom>
                <a:avLst/>
                <a:gdLst>
                  <a:gd name="T0" fmla="*/ 710 w 59"/>
                  <a:gd name="T1" fmla="*/ 0 h 81"/>
                  <a:gd name="T2" fmla="*/ 617 w 59"/>
                  <a:gd name="T3" fmla="*/ 853 h 81"/>
                  <a:gd name="T4" fmla="*/ 0 w 59"/>
                  <a:gd name="T5" fmla="*/ 1309 h 81"/>
                  <a:gd name="T6" fmla="*/ 880 w 59"/>
                  <a:gd name="T7" fmla="*/ 1288 h 81"/>
                  <a:gd name="T8" fmla="*/ 880 w 59"/>
                  <a:gd name="T9" fmla="*/ 533 h 81"/>
                  <a:gd name="T10" fmla="*/ 838 w 59"/>
                  <a:gd name="T11" fmla="*/ 56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81">
                    <a:moveTo>
                      <a:pt x="45" y="0"/>
                    </a:moveTo>
                    <a:cubicBezTo>
                      <a:pt x="49" y="12"/>
                      <a:pt x="46" y="34"/>
                      <a:pt x="39" y="45"/>
                    </a:cubicBezTo>
                    <a:cubicBezTo>
                      <a:pt x="30" y="59"/>
                      <a:pt x="12" y="62"/>
                      <a:pt x="0" y="69"/>
                    </a:cubicBezTo>
                    <a:cubicBezTo>
                      <a:pt x="11" y="73"/>
                      <a:pt x="53" y="81"/>
                      <a:pt x="56" y="68"/>
                    </a:cubicBezTo>
                    <a:cubicBezTo>
                      <a:pt x="59" y="60"/>
                      <a:pt x="56" y="36"/>
                      <a:pt x="56" y="28"/>
                    </a:cubicBezTo>
                    <a:cubicBezTo>
                      <a:pt x="56" y="21"/>
                      <a:pt x="56" y="6"/>
                      <a:pt x="53" y="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3" name="Freeform 1024">
                <a:extLst>
                  <a:ext uri="{FF2B5EF4-FFF2-40B4-BE49-F238E27FC236}">
                    <a16:creationId xmlns:a16="http://schemas.microsoft.com/office/drawing/2014/main" id="{BB1F8982-CA11-483A-83F1-1BF91852FF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50" y="1732"/>
                <a:ext cx="427" cy="363"/>
              </a:xfrm>
              <a:custGeom>
                <a:avLst/>
                <a:gdLst>
                  <a:gd name="T0" fmla="*/ 2058 w 171"/>
                  <a:gd name="T1" fmla="*/ 1695 h 136"/>
                  <a:gd name="T2" fmla="*/ 2287 w 171"/>
                  <a:gd name="T3" fmla="*/ 1823 h 136"/>
                  <a:gd name="T4" fmla="*/ 2462 w 171"/>
                  <a:gd name="T5" fmla="*/ 1980 h 136"/>
                  <a:gd name="T6" fmla="*/ 2599 w 171"/>
                  <a:gd name="T7" fmla="*/ 2186 h 136"/>
                  <a:gd name="T8" fmla="*/ 2649 w 171"/>
                  <a:gd name="T9" fmla="*/ 1924 h 136"/>
                  <a:gd name="T10" fmla="*/ 2649 w 171"/>
                  <a:gd name="T11" fmla="*/ 1596 h 136"/>
                  <a:gd name="T12" fmla="*/ 2412 w 171"/>
                  <a:gd name="T13" fmla="*/ 1140 h 136"/>
                  <a:gd name="T14" fmla="*/ 2245 w 171"/>
                  <a:gd name="T15" fmla="*/ 819 h 136"/>
                  <a:gd name="T16" fmla="*/ 2070 w 171"/>
                  <a:gd name="T17" fmla="*/ 456 h 136"/>
                  <a:gd name="T18" fmla="*/ 1870 w 171"/>
                  <a:gd name="T19" fmla="*/ 192 h 136"/>
                  <a:gd name="T20" fmla="*/ 1621 w 171"/>
                  <a:gd name="T21" fmla="*/ 35 h 136"/>
                  <a:gd name="T22" fmla="*/ 1853 w 171"/>
                  <a:gd name="T23" fmla="*/ 363 h 136"/>
                  <a:gd name="T24" fmla="*/ 1933 w 171"/>
                  <a:gd name="T25" fmla="*/ 854 h 136"/>
                  <a:gd name="T26" fmla="*/ 1591 w 171"/>
                  <a:gd name="T27" fmla="*/ 1118 h 136"/>
                  <a:gd name="T28" fmla="*/ 1121 w 171"/>
                  <a:gd name="T29" fmla="*/ 1254 h 136"/>
                  <a:gd name="T30" fmla="*/ 217 w 171"/>
                  <a:gd name="T31" fmla="*/ 1823 h 136"/>
                  <a:gd name="T32" fmla="*/ 12 w 171"/>
                  <a:gd name="T33" fmla="*/ 2586 h 136"/>
                  <a:gd name="T34" fmla="*/ 92 w 171"/>
                  <a:gd name="T35" fmla="*/ 2378 h 136"/>
                  <a:gd name="T36" fmla="*/ 292 w 171"/>
                  <a:gd name="T37" fmla="*/ 2053 h 136"/>
                  <a:gd name="T38" fmla="*/ 762 w 171"/>
                  <a:gd name="T39" fmla="*/ 1732 h 136"/>
                  <a:gd name="T40" fmla="*/ 1341 w 171"/>
                  <a:gd name="T41" fmla="*/ 1561 h 136"/>
                  <a:gd name="T42" fmla="*/ 1591 w 171"/>
                  <a:gd name="T43" fmla="*/ 1540 h 136"/>
                  <a:gd name="T44" fmla="*/ 1728 w 171"/>
                  <a:gd name="T45" fmla="*/ 1561 h 136"/>
                  <a:gd name="T46" fmla="*/ 1903 w 171"/>
                  <a:gd name="T47" fmla="*/ 1596 h 1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1" h="136">
                    <a:moveTo>
                      <a:pt x="132" y="89"/>
                    </a:moveTo>
                    <a:cubicBezTo>
                      <a:pt x="135" y="90"/>
                      <a:pt x="144" y="93"/>
                      <a:pt x="147" y="96"/>
                    </a:cubicBezTo>
                    <a:cubicBezTo>
                      <a:pt x="150" y="99"/>
                      <a:pt x="155" y="100"/>
                      <a:pt x="158" y="104"/>
                    </a:cubicBezTo>
                    <a:cubicBezTo>
                      <a:pt x="161" y="107"/>
                      <a:pt x="164" y="112"/>
                      <a:pt x="167" y="115"/>
                    </a:cubicBezTo>
                    <a:cubicBezTo>
                      <a:pt x="171" y="114"/>
                      <a:pt x="170" y="105"/>
                      <a:pt x="170" y="101"/>
                    </a:cubicBezTo>
                    <a:cubicBezTo>
                      <a:pt x="171" y="95"/>
                      <a:pt x="171" y="89"/>
                      <a:pt x="170" y="84"/>
                    </a:cubicBezTo>
                    <a:cubicBezTo>
                      <a:pt x="168" y="74"/>
                      <a:pt x="160" y="68"/>
                      <a:pt x="155" y="60"/>
                    </a:cubicBezTo>
                    <a:cubicBezTo>
                      <a:pt x="152" y="54"/>
                      <a:pt x="148" y="49"/>
                      <a:pt x="144" y="43"/>
                    </a:cubicBezTo>
                    <a:cubicBezTo>
                      <a:pt x="141" y="36"/>
                      <a:pt x="138" y="29"/>
                      <a:pt x="133" y="24"/>
                    </a:cubicBezTo>
                    <a:cubicBezTo>
                      <a:pt x="129" y="19"/>
                      <a:pt x="125" y="14"/>
                      <a:pt x="120" y="10"/>
                    </a:cubicBezTo>
                    <a:cubicBezTo>
                      <a:pt x="116" y="6"/>
                      <a:pt x="109" y="0"/>
                      <a:pt x="104" y="2"/>
                    </a:cubicBezTo>
                    <a:cubicBezTo>
                      <a:pt x="110" y="6"/>
                      <a:pt x="115" y="13"/>
                      <a:pt x="119" y="19"/>
                    </a:cubicBezTo>
                    <a:cubicBezTo>
                      <a:pt x="124" y="25"/>
                      <a:pt x="127" y="37"/>
                      <a:pt x="124" y="45"/>
                    </a:cubicBezTo>
                    <a:cubicBezTo>
                      <a:pt x="121" y="53"/>
                      <a:pt x="109" y="56"/>
                      <a:pt x="102" y="59"/>
                    </a:cubicBezTo>
                    <a:cubicBezTo>
                      <a:pt x="92" y="62"/>
                      <a:pt x="82" y="64"/>
                      <a:pt x="72" y="66"/>
                    </a:cubicBezTo>
                    <a:cubicBezTo>
                      <a:pt x="52" y="72"/>
                      <a:pt x="28" y="80"/>
                      <a:pt x="14" y="96"/>
                    </a:cubicBezTo>
                    <a:cubicBezTo>
                      <a:pt x="5" y="107"/>
                      <a:pt x="0" y="122"/>
                      <a:pt x="1" y="136"/>
                    </a:cubicBezTo>
                    <a:cubicBezTo>
                      <a:pt x="1" y="132"/>
                      <a:pt x="3" y="129"/>
                      <a:pt x="6" y="125"/>
                    </a:cubicBezTo>
                    <a:cubicBezTo>
                      <a:pt x="9" y="119"/>
                      <a:pt x="14" y="113"/>
                      <a:pt x="19" y="108"/>
                    </a:cubicBezTo>
                    <a:cubicBezTo>
                      <a:pt x="28" y="101"/>
                      <a:pt x="39" y="96"/>
                      <a:pt x="49" y="91"/>
                    </a:cubicBezTo>
                    <a:cubicBezTo>
                      <a:pt x="60" y="85"/>
                      <a:pt x="74" y="83"/>
                      <a:pt x="86" y="82"/>
                    </a:cubicBezTo>
                    <a:cubicBezTo>
                      <a:pt x="92" y="81"/>
                      <a:pt x="96" y="81"/>
                      <a:pt x="102" y="81"/>
                    </a:cubicBezTo>
                    <a:cubicBezTo>
                      <a:pt x="105" y="82"/>
                      <a:pt x="108" y="82"/>
                      <a:pt x="111" y="82"/>
                    </a:cubicBezTo>
                    <a:cubicBezTo>
                      <a:pt x="114" y="83"/>
                      <a:pt x="118" y="84"/>
                      <a:pt x="122" y="84"/>
                    </a:cubicBezTo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4" name="Freeform 1025">
                <a:extLst>
                  <a:ext uri="{FF2B5EF4-FFF2-40B4-BE49-F238E27FC236}">
                    <a16:creationId xmlns:a16="http://schemas.microsoft.com/office/drawing/2014/main" id="{07AAFADA-DA59-4A49-86AD-ACC6E2F28E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97" y="2353"/>
                <a:ext cx="248" cy="619"/>
              </a:xfrm>
              <a:custGeom>
                <a:avLst/>
                <a:gdLst>
                  <a:gd name="T0" fmla="*/ 1556 w 99"/>
                  <a:gd name="T1" fmla="*/ 2412 h 232"/>
                  <a:gd name="T2" fmla="*/ 1556 w 99"/>
                  <a:gd name="T3" fmla="*/ 2335 h 232"/>
                  <a:gd name="T4" fmla="*/ 1538 w 99"/>
                  <a:gd name="T5" fmla="*/ 2142 h 232"/>
                  <a:gd name="T6" fmla="*/ 1506 w 99"/>
                  <a:gd name="T7" fmla="*/ 1900 h 232"/>
                  <a:gd name="T8" fmla="*/ 1130 w 99"/>
                  <a:gd name="T9" fmla="*/ 1331 h 232"/>
                  <a:gd name="T10" fmla="*/ 929 w 99"/>
                  <a:gd name="T11" fmla="*/ 1195 h 232"/>
                  <a:gd name="T12" fmla="*/ 596 w 99"/>
                  <a:gd name="T13" fmla="*/ 947 h 232"/>
                  <a:gd name="T14" fmla="*/ 629 w 99"/>
                  <a:gd name="T15" fmla="*/ 912 h 232"/>
                  <a:gd name="T16" fmla="*/ 125 w 99"/>
                  <a:gd name="T17" fmla="*/ 0 h 232"/>
                  <a:gd name="T18" fmla="*/ 333 w 99"/>
                  <a:gd name="T19" fmla="*/ 590 h 232"/>
                  <a:gd name="T20" fmla="*/ 804 w 99"/>
                  <a:gd name="T21" fmla="*/ 1446 h 232"/>
                  <a:gd name="T22" fmla="*/ 909 w 99"/>
                  <a:gd name="T23" fmla="*/ 2620 h 232"/>
                  <a:gd name="T24" fmla="*/ 709 w 99"/>
                  <a:gd name="T25" fmla="*/ 3018 h 232"/>
                  <a:gd name="T26" fmla="*/ 772 w 99"/>
                  <a:gd name="T27" fmla="*/ 3573 h 232"/>
                  <a:gd name="T28" fmla="*/ 0 w 99"/>
                  <a:gd name="T29" fmla="*/ 3914 h 232"/>
                  <a:gd name="T30" fmla="*/ 646 w 99"/>
                  <a:gd name="T31" fmla="*/ 4328 h 232"/>
                  <a:gd name="T32" fmla="*/ 1192 w 99"/>
                  <a:gd name="T33" fmla="*/ 3815 h 232"/>
                  <a:gd name="T34" fmla="*/ 1222 w 99"/>
                  <a:gd name="T35" fmla="*/ 3722 h 232"/>
                  <a:gd name="T36" fmla="*/ 1210 w 99"/>
                  <a:gd name="T37" fmla="*/ 3154 h 232"/>
                  <a:gd name="T38" fmla="*/ 1222 w 99"/>
                  <a:gd name="T39" fmla="*/ 3154 h 232"/>
                  <a:gd name="T40" fmla="*/ 1556 w 99"/>
                  <a:gd name="T41" fmla="*/ 2412 h 2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9" h="232">
                    <a:moveTo>
                      <a:pt x="99" y="127"/>
                    </a:moveTo>
                    <a:cubicBezTo>
                      <a:pt x="99" y="123"/>
                      <a:pt x="99" y="123"/>
                      <a:pt x="99" y="123"/>
                    </a:cubicBezTo>
                    <a:cubicBezTo>
                      <a:pt x="99" y="119"/>
                      <a:pt x="99" y="116"/>
                      <a:pt x="98" y="113"/>
                    </a:cubicBezTo>
                    <a:cubicBezTo>
                      <a:pt x="98" y="108"/>
                      <a:pt x="97" y="104"/>
                      <a:pt x="96" y="100"/>
                    </a:cubicBezTo>
                    <a:cubicBezTo>
                      <a:pt x="88" y="85"/>
                      <a:pt x="83" y="79"/>
                      <a:pt x="72" y="70"/>
                    </a:cubicBezTo>
                    <a:cubicBezTo>
                      <a:pt x="67" y="68"/>
                      <a:pt x="63" y="65"/>
                      <a:pt x="59" y="63"/>
                    </a:cubicBezTo>
                    <a:cubicBezTo>
                      <a:pt x="53" y="59"/>
                      <a:pt x="43" y="56"/>
                      <a:pt x="38" y="50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28" y="36"/>
                      <a:pt x="17" y="19"/>
                      <a:pt x="8" y="0"/>
                    </a:cubicBezTo>
                    <a:cubicBezTo>
                      <a:pt x="12" y="11"/>
                      <a:pt x="16" y="21"/>
                      <a:pt x="21" y="31"/>
                    </a:cubicBezTo>
                    <a:cubicBezTo>
                      <a:pt x="30" y="47"/>
                      <a:pt x="39" y="63"/>
                      <a:pt x="51" y="76"/>
                    </a:cubicBezTo>
                    <a:cubicBezTo>
                      <a:pt x="65" y="92"/>
                      <a:pt x="70" y="119"/>
                      <a:pt x="58" y="138"/>
                    </a:cubicBezTo>
                    <a:cubicBezTo>
                      <a:pt x="54" y="145"/>
                      <a:pt x="45" y="150"/>
                      <a:pt x="45" y="159"/>
                    </a:cubicBezTo>
                    <a:cubicBezTo>
                      <a:pt x="46" y="169"/>
                      <a:pt x="52" y="177"/>
                      <a:pt x="49" y="188"/>
                    </a:cubicBezTo>
                    <a:cubicBezTo>
                      <a:pt x="46" y="205"/>
                      <a:pt x="14" y="216"/>
                      <a:pt x="0" y="206"/>
                    </a:cubicBezTo>
                    <a:cubicBezTo>
                      <a:pt x="12" y="223"/>
                      <a:pt x="26" y="232"/>
                      <a:pt x="41" y="228"/>
                    </a:cubicBezTo>
                    <a:cubicBezTo>
                      <a:pt x="55" y="225"/>
                      <a:pt x="67" y="215"/>
                      <a:pt x="76" y="201"/>
                    </a:cubicBezTo>
                    <a:cubicBezTo>
                      <a:pt x="78" y="196"/>
                      <a:pt x="78" y="196"/>
                      <a:pt x="78" y="196"/>
                    </a:cubicBezTo>
                    <a:cubicBezTo>
                      <a:pt x="86" y="185"/>
                      <a:pt x="83" y="174"/>
                      <a:pt x="77" y="166"/>
                    </a:cubicBezTo>
                    <a:cubicBezTo>
                      <a:pt x="78" y="166"/>
                      <a:pt x="78" y="166"/>
                      <a:pt x="78" y="166"/>
                    </a:cubicBezTo>
                    <a:cubicBezTo>
                      <a:pt x="84" y="165"/>
                      <a:pt x="96" y="149"/>
                      <a:pt x="99" y="127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5" name="Freeform 1026">
                <a:extLst>
                  <a:ext uri="{FF2B5EF4-FFF2-40B4-BE49-F238E27FC236}">
                    <a16:creationId xmlns:a16="http://schemas.microsoft.com/office/drawing/2014/main" id="{E4BB3FAB-37DD-4A89-987C-E62A8EB3DB1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52" y="2540"/>
                <a:ext cx="228" cy="395"/>
              </a:xfrm>
              <a:custGeom>
                <a:avLst/>
                <a:gdLst>
                  <a:gd name="T0" fmla="*/ 972 w 91"/>
                  <a:gd name="T1" fmla="*/ 2266 h 148"/>
                  <a:gd name="T2" fmla="*/ 804 w 91"/>
                  <a:gd name="T3" fmla="*/ 1810 h 148"/>
                  <a:gd name="T4" fmla="*/ 584 w 91"/>
                  <a:gd name="T5" fmla="*/ 1388 h 148"/>
                  <a:gd name="T6" fmla="*/ 208 w 91"/>
                  <a:gd name="T7" fmla="*/ 662 h 148"/>
                  <a:gd name="T8" fmla="*/ 63 w 91"/>
                  <a:gd name="T9" fmla="*/ 307 h 148"/>
                  <a:gd name="T10" fmla="*/ 659 w 91"/>
                  <a:gd name="T11" fmla="*/ 2015 h 148"/>
                  <a:gd name="T12" fmla="*/ 1055 w 91"/>
                  <a:gd name="T13" fmla="*/ 2792 h 148"/>
                  <a:gd name="T14" fmla="*/ 1431 w 91"/>
                  <a:gd name="T15" fmla="*/ 2664 h 148"/>
                  <a:gd name="T16" fmla="*/ 972 w 91"/>
                  <a:gd name="T17" fmla="*/ 2266 h 148"/>
                  <a:gd name="T18" fmla="*/ 0 w 91"/>
                  <a:gd name="T19" fmla="*/ 21 h 148"/>
                  <a:gd name="T20" fmla="*/ 0 w 91"/>
                  <a:gd name="T21" fmla="*/ 0 h 148"/>
                  <a:gd name="T22" fmla="*/ 0 w 91"/>
                  <a:gd name="T23" fmla="*/ 0 h 148"/>
                  <a:gd name="T24" fmla="*/ 0 w 91"/>
                  <a:gd name="T25" fmla="*/ 21 h 1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1" h="148">
                    <a:moveTo>
                      <a:pt x="62" y="119"/>
                    </a:moveTo>
                    <a:cubicBezTo>
                      <a:pt x="57" y="112"/>
                      <a:pt x="55" y="103"/>
                      <a:pt x="51" y="95"/>
                    </a:cubicBezTo>
                    <a:cubicBezTo>
                      <a:pt x="48" y="87"/>
                      <a:pt x="42" y="80"/>
                      <a:pt x="37" y="73"/>
                    </a:cubicBezTo>
                    <a:cubicBezTo>
                      <a:pt x="29" y="61"/>
                      <a:pt x="20" y="48"/>
                      <a:pt x="13" y="35"/>
                    </a:cubicBezTo>
                    <a:cubicBezTo>
                      <a:pt x="11" y="30"/>
                      <a:pt x="7" y="23"/>
                      <a:pt x="4" y="16"/>
                    </a:cubicBezTo>
                    <a:cubicBezTo>
                      <a:pt x="13" y="54"/>
                      <a:pt x="28" y="75"/>
                      <a:pt x="42" y="106"/>
                    </a:cubicBezTo>
                    <a:cubicBezTo>
                      <a:pt x="49" y="124"/>
                      <a:pt x="58" y="138"/>
                      <a:pt x="67" y="147"/>
                    </a:cubicBezTo>
                    <a:cubicBezTo>
                      <a:pt x="76" y="148"/>
                      <a:pt x="87" y="147"/>
                      <a:pt x="91" y="140"/>
                    </a:cubicBezTo>
                    <a:cubicBezTo>
                      <a:pt x="78" y="139"/>
                      <a:pt x="70" y="131"/>
                      <a:pt x="62" y="119"/>
                    </a:cubicBezTo>
                    <a:close/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6" name="Freeform 1027">
                <a:extLst>
                  <a:ext uri="{FF2B5EF4-FFF2-40B4-BE49-F238E27FC236}">
                    <a16:creationId xmlns:a16="http://schemas.microsoft.com/office/drawing/2014/main" id="{483C3E4D-6FDE-44C7-8E70-053F6FA34D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02" y="1623"/>
                <a:ext cx="125" cy="72"/>
              </a:xfrm>
              <a:custGeom>
                <a:avLst/>
                <a:gdLst>
                  <a:gd name="T0" fmla="*/ 783 w 50"/>
                  <a:gd name="T1" fmla="*/ 35 h 27"/>
                  <a:gd name="T2" fmla="*/ 425 w 50"/>
                  <a:gd name="T3" fmla="*/ 0 h 27"/>
                  <a:gd name="T4" fmla="*/ 333 w 50"/>
                  <a:gd name="T5" fmla="*/ 21 h 27"/>
                  <a:gd name="T6" fmla="*/ 0 w 50"/>
                  <a:gd name="T7" fmla="*/ 512 h 27"/>
                  <a:gd name="T8" fmla="*/ 50 w 50"/>
                  <a:gd name="T9" fmla="*/ 512 h 27"/>
                  <a:gd name="T10" fmla="*/ 145 w 50"/>
                  <a:gd name="T11" fmla="*/ 491 h 27"/>
                  <a:gd name="T12" fmla="*/ 208 w 50"/>
                  <a:gd name="T13" fmla="*/ 320 h 27"/>
                  <a:gd name="T14" fmla="*/ 658 w 50"/>
                  <a:gd name="T15" fmla="*/ 56 h 27"/>
                  <a:gd name="T16" fmla="*/ 783 w 50"/>
                  <a:gd name="T17" fmla="*/ 35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27">
                    <a:moveTo>
                      <a:pt x="50" y="2"/>
                    </a:moveTo>
                    <a:cubicBezTo>
                      <a:pt x="42" y="1"/>
                      <a:pt x="34" y="0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5" y="27"/>
                      <a:pt x="7" y="26"/>
                      <a:pt x="9" y="26"/>
                    </a:cubicBezTo>
                    <a:cubicBezTo>
                      <a:pt x="10" y="23"/>
                      <a:pt x="11" y="19"/>
                      <a:pt x="13" y="17"/>
                    </a:cubicBezTo>
                    <a:cubicBezTo>
                      <a:pt x="20" y="8"/>
                      <a:pt x="32" y="4"/>
                      <a:pt x="42" y="3"/>
                    </a:cubicBezTo>
                    <a:cubicBezTo>
                      <a:pt x="44" y="2"/>
                      <a:pt x="47" y="2"/>
                      <a:pt x="50" y="2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7" name="Freeform 1028">
                <a:extLst>
                  <a:ext uri="{FF2B5EF4-FFF2-40B4-BE49-F238E27FC236}">
                    <a16:creationId xmlns:a16="http://schemas.microsoft.com/office/drawing/2014/main" id="{E047984C-6AFC-44D8-9FC9-6DDE1A0FCE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7" y="1668"/>
                <a:ext cx="223" cy="435"/>
              </a:xfrm>
              <a:custGeom>
                <a:avLst/>
                <a:gdLst>
                  <a:gd name="T0" fmla="*/ 1368 w 89"/>
                  <a:gd name="T1" fmla="*/ 2527 h 163"/>
                  <a:gd name="T2" fmla="*/ 1180 w 89"/>
                  <a:gd name="T3" fmla="*/ 1580 h 163"/>
                  <a:gd name="T4" fmla="*/ 992 w 89"/>
                  <a:gd name="T5" fmla="*/ 1062 h 163"/>
                  <a:gd name="T6" fmla="*/ 942 w 89"/>
                  <a:gd name="T7" fmla="*/ 947 h 163"/>
                  <a:gd name="T8" fmla="*/ 396 w 89"/>
                  <a:gd name="T9" fmla="*/ 286 h 163"/>
                  <a:gd name="T10" fmla="*/ 0 w 89"/>
                  <a:gd name="T11" fmla="*/ 0 h 163"/>
                  <a:gd name="T12" fmla="*/ 238 w 89"/>
                  <a:gd name="T13" fmla="*/ 307 h 163"/>
                  <a:gd name="T14" fmla="*/ 501 w 89"/>
                  <a:gd name="T15" fmla="*/ 854 h 163"/>
                  <a:gd name="T16" fmla="*/ 1035 w 89"/>
                  <a:gd name="T17" fmla="*/ 2928 h 163"/>
                  <a:gd name="T18" fmla="*/ 1035 w 89"/>
                  <a:gd name="T19" fmla="*/ 2962 h 163"/>
                  <a:gd name="T20" fmla="*/ 1055 w 89"/>
                  <a:gd name="T21" fmla="*/ 3098 h 163"/>
                  <a:gd name="T22" fmla="*/ 1368 w 89"/>
                  <a:gd name="T23" fmla="*/ 2527 h 1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9" h="163">
                    <a:moveTo>
                      <a:pt x="87" y="133"/>
                    </a:moveTo>
                    <a:cubicBezTo>
                      <a:pt x="80" y="113"/>
                      <a:pt x="81" y="107"/>
                      <a:pt x="75" y="83"/>
                    </a:cubicBezTo>
                    <a:cubicBezTo>
                      <a:pt x="72" y="73"/>
                      <a:pt x="68" y="64"/>
                      <a:pt x="63" y="56"/>
                    </a:cubicBezTo>
                    <a:cubicBezTo>
                      <a:pt x="62" y="53"/>
                      <a:pt x="61" y="51"/>
                      <a:pt x="60" y="50"/>
                    </a:cubicBezTo>
                    <a:cubicBezTo>
                      <a:pt x="49" y="33"/>
                      <a:pt x="34" y="21"/>
                      <a:pt x="25" y="15"/>
                    </a:cubicBezTo>
                    <a:cubicBezTo>
                      <a:pt x="17" y="9"/>
                      <a:pt x="9" y="4"/>
                      <a:pt x="0" y="0"/>
                    </a:cubicBezTo>
                    <a:cubicBezTo>
                      <a:pt x="6" y="5"/>
                      <a:pt x="11" y="10"/>
                      <a:pt x="15" y="16"/>
                    </a:cubicBezTo>
                    <a:cubicBezTo>
                      <a:pt x="21" y="23"/>
                      <a:pt x="28" y="34"/>
                      <a:pt x="32" y="45"/>
                    </a:cubicBezTo>
                    <a:cubicBezTo>
                      <a:pt x="65" y="71"/>
                      <a:pt x="76" y="107"/>
                      <a:pt x="66" y="154"/>
                    </a:cubicBezTo>
                    <a:cubicBezTo>
                      <a:pt x="66" y="156"/>
                      <a:pt x="66" y="156"/>
                      <a:pt x="66" y="156"/>
                    </a:cubicBezTo>
                    <a:cubicBezTo>
                      <a:pt x="66" y="158"/>
                      <a:pt x="66" y="160"/>
                      <a:pt x="67" y="163"/>
                    </a:cubicBezTo>
                    <a:cubicBezTo>
                      <a:pt x="78" y="160"/>
                      <a:pt x="89" y="143"/>
                      <a:pt x="87" y="133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8" name="Freeform 1029">
                <a:extLst>
                  <a:ext uri="{FF2B5EF4-FFF2-40B4-BE49-F238E27FC236}">
                    <a16:creationId xmlns:a16="http://schemas.microsoft.com/office/drawing/2014/main" id="{C5D94DCE-7F36-487E-B0B3-D992B589CA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7" y="1791"/>
                <a:ext cx="158" cy="96"/>
              </a:xfrm>
              <a:custGeom>
                <a:avLst/>
                <a:gdLst>
                  <a:gd name="T0" fmla="*/ 145 w 63"/>
                  <a:gd name="T1" fmla="*/ 661 h 36"/>
                  <a:gd name="T2" fmla="*/ 471 w 63"/>
                  <a:gd name="T3" fmla="*/ 648 h 36"/>
                  <a:gd name="T4" fmla="*/ 742 w 63"/>
                  <a:gd name="T5" fmla="*/ 661 h 36"/>
                  <a:gd name="T6" fmla="*/ 993 w 63"/>
                  <a:gd name="T7" fmla="*/ 0 h 36"/>
                  <a:gd name="T8" fmla="*/ 805 w 63"/>
                  <a:gd name="T9" fmla="*/ 285 h 36"/>
                  <a:gd name="T10" fmla="*/ 504 w 63"/>
                  <a:gd name="T11" fmla="*/ 512 h 36"/>
                  <a:gd name="T12" fmla="*/ 0 w 63"/>
                  <a:gd name="T13" fmla="*/ 533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6">
                    <a:moveTo>
                      <a:pt x="9" y="35"/>
                    </a:moveTo>
                    <a:cubicBezTo>
                      <a:pt x="16" y="35"/>
                      <a:pt x="23" y="34"/>
                      <a:pt x="30" y="34"/>
                    </a:cubicBezTo>
                    <a:cubicBezTo>
                      <a:pt x="35" y="34"/>
                      <a:pt x="42" y="36"/>
                      <a:pt x="47" y="35"/>
                    </a:cubicBezTo>
                    <a:cubicBezTo>
                      <a:pt x="56" y="32"/>
                      <a:pt x="62" y="8"/>
                      <a:pt x="63" y="0"/>
                    </a:cubicBezTo>
                    <a:cubicBezTo>
                      <a:pt x="58" y="1"/>
                      <a:pt x="54" y="12"/>
                      <a:pt x="51" y="15"/>
                    </a:cubicBezTo>
                    <a:cubicBezTo>
                      <a:pt x="46" y="23"/>
                      <a:pt x="41" y="26"/>
                      <a:pt x="32" y="27"/>
                    </a:cubicBezTo>
                    <a:cubicBezTo>
                      <a:pt x="22" y="28"/>
                      <a:pt x="9" y="33"/>
                      <a:pt x="0" y="28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19" name="Freeform 1030">
                <a:extLst>
                  <a:ext uri="{FF2B5EF4-FFF2-40B4-BE49-F238E27FC236}">
                    <a16:creationId xmlns:a16="http://schemas.microsoft.com/office/drawing/2014/main" id="{9CB9627D-A90E-43EC-870A-DC078F9808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47" y="1927"/>
                <a:ext cx="143" cy="101"/>
              </a:xfrm>
              <a:custGeom>
                <a:avLst/>
                <a:gdLst>
                  <a:gd name="T0" fmla="*/ 33 w 57"/>
                  <a:gd name="T1" fmla="*/ 601 h 38"/>
                  <a:gd name="T2" fmla="*/ 346 w 57"/>
                  <a:gd name="T3" fmla="*/ 691 h 38"/>
                  <a:gd name="T4" fmla="*/ 680 w 57"/>
                  <a:gd name="T5" fmla="*/ 691 h 38"/>
                  <a:gd name="T6" fmla="*/ 805 w 57"/>
                  <a:gd name="T7" fmla="*/ 409 h 38"/>
                  <a:gd name="T8" fmla="*/ 881 w 57"/>
                  <a:gd name="T9" fmla="*/ 0 h 38"/>
                  <a:gd name="T10" fmla="*/ 504 w 57"/>
                  <a:gd name="T11" fmla="*/ 486 h 38"/>
                  <a:gd name="T12" fmla="*/ 0 w 57"/>
                  <a:gd name="T13" fmla="*/ 452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32"/>
                    </a:moveTo>
                    <a:cubicBezTo>
                      <a:pt x="4" y="36"/>
                      <a:pt x="18" y="36"/>
                      <a:pt x="22" y="37"/>
                    </a:cubicBezTo>
                    <a:cubicBezTo>
                      <a:pt x="29" y="38"/>
                      <a:pt x="37" y="38"/>
                      <a:pt x="43" y="37"/>
                    </a:cubicBezTo>
                    <a:cubicBezTo>
                      <a:pt x="51" y="35"/>
                      <a:pt x="49" y="29"/>
                      <a:pt x="51" y="22"/>
                    </a:cubicBezTo>
                    <a:cubicBezTo>
                      <a:pt x="53" y="16"/>
                      <a:pt x="57" y="7"/>
                      <a:pt x="56" y="0"/>
                    </a:cubicBezTo>
                    <a:cubicBezTo>
                      <a:pt x="46" y="7"/>
                      <a:pt x="47" y="23"/>
                      <a:pt x="32" y="26"/>
                    </a:cubicBezTo>
                    <a:cubicBezTo>
                      <a:pt x="26" y="27"/>
                      <a:pt x="2" y="33"/>
                      <a:pt x="0" y="24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0" name="Freeform 1031">
                <a:extLst>
                  <a:ext uri="{FF2B5EF4-FFF2-40B4-BE49-F238E27FC236}">
                    <a16:creationId xmlns:a16="http://schemas.microsoft.com/office/drawing/2014/main" id="{AF52352E-4894-4FA6-868D-10DEB05BB8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77" y="1985"/>
                <a:ext cx="158" cy="168"/>
              </a:xfrm>
              <a:custGeom>
                <a:avLst/>
                <a:gdLst>
                  <a:gd name="T0" fmla="*/ 20 w 63"/>
                  <a:gd name="T1" fmla="*/ 0 h 63"/>
                  <a:gd name="T2" fmla="*/ 471 w 63"/>
                  <a:gd name="T3" fmla="*/ 717 h 63"/>
                  <a:gd name="T4" fmla="*/ 772 w 63"/>
                  <a:gd name="T5" fmla="*/ 797 h 63"/>
                  <a:gd name="T6" fmla="*/ 930 w 63"/>
                  <a:gd name="T7" fmla="*/ 605 h 63"/>
                  <a:gd name="T8" fmla="*/ 930 w 63"/>
                  <a:gd name="T9" fmla="*/ 1160 h 63"/>
                  <a:gd name="T10" fmla="*/ 772 w 63"/>
                  <a:gd name="T11" fmla="*/ 1173 h 63"/>
                  <a:gd name="T12" fmla="*/ 584 w 63"/>
                  <a:gd name="T13" fmla="*/ 1101 h 63"/>
                  <a:gd name="T14" fmla="*/ 0 w 63"/>
                  <a:gd name="T15" fmla="*/ 456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63">
                    <a:moveTo>
                      <a:pt x="1" y="0"/>
                    </a:moveTo>
                    <a:cubicBezTo>
                      <a:pt x="0" y="15"/>
                      <a:pt x="18" y="32"/>
                      <a:pt x="30" y="38"/>
                    </a:cubicBezTo>
                    <a:cubicBezTo>
                      <a:pt x="35" y="40"/>
                      <a:pt x="44" y="44"/>
                      <a:pt x="49" y="42"/>
                    </a:cubicBezTo>
                    <a:cubicBezTo>
                      <a:pt x="54" y="41"/>
                      <a:pt x="56" y="36"/>
                      <a:pt x="59" y="32"/>
                    </a:cubicBezTo>
                    <a:cubicBezTo>
                      <a:pt x="61" y="36"/>
                      <a:pt x="63" y="58"/>
                      <a:pt x="59" y="61"/>
                    </a:cubicBezTo>
                    <a:cubicBezTo>
                      <a:pt x="58" y="63"/>
                      <a:pt x="51" y="62"/>
                      <a:pt x="49" y="62"/>
                    </a:cubicBezTo>
                    <a:cubicBezTo>
                      <a:pt x="44" y="62"/>
                      <a:pt x="41" y="60"/>
                      <a:pt x="37" y="58"/>
                    </a:cubicBezTo>
                    <a:cubicBezTo>
                      <a:pt x="23" y="50"/>
                      <a:pt x="9" y="38"/>
                      <a:pt x="0" y="24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1" name="Freeform 1032">
                <a:extLst>
                  <a:ext uri="{FF2B5EF4-FFF2-40B4-BE49-F238E27FC236}">
                    <a16:creationId xmlns:a16="http://schemas.microsoft.com/office/drawing/2014/main" id="{00D9647C-A290-4962-AD67-61C08C7246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80" y="1684"/>
                <a:ext cx="132" cy="371"/>
              </a:xfrm>
              <a:custGeom>
                <a:avLst/>
                <a:gdLst>
                  <a:gd name="T0" fmla="*/ 12 w 53"/>
                  <a:gd name="T1" fmla="*/ 0 h 139"/>
                  <a:gd name="T2" fmla="*/ 217 w 53"/>
                  <a:gd name="T3" fmla="*/ 705 h 139"/>
                  <a:gd name="T4" fmla="*/ 446 w 53"/>
                  <a:gd name="T5" fmla="*/ 1233 h 139"/>
                  <a:gd name="T6" fmla="*/ 787 w 53"/>
                  <a:gd name="T7" fmla="*/ 1959 h 139"/>
                  <a:gd name="T8" fmla="*/ 757 w 53"/>
                  <a:gd name="T9" fmla="*/ 2642 h 139"/>
                  <a:gd name="T10" fmla="*/ 620 w 53"/>
                  <a:gd name="T11" fmla="*/ 2437 h 139"/>
                  <a:gd name="T12" fmla="*/ 603 w 53"/>
                  <a:gd name="T13" fmla="*/ 2036 h 139"/>
                  <a:gd name="T14" fmla="*/ 446 w 53"/>
                  <a:gd name="T15" fmla="*/ 1617 h 139"/>
                  <a:gd name="T16" fmla="*/ 199 w 53"/>
                  <a:gd name="T17" fmla="*/ 1140 h 139"/>
                  <a:gd name="T18" fmla="*/ 92 w 53"/>
                  <a:gd name="T19" fmla="*/ 891 h 139"/>
                  <a:gd name="T20" fmla="*/ 12 w 53"/>
                  <a:gd name="T21" fmla="*/ 376 h 1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39">
                    <a:moveTo>
                      <a:pt x="1" y="0"/>
                    </a:moveTo>
                    <a:cubicBezTo>
                      <a:pt x="0" y="13"/>
                      <a:pt x="8" y="25"/>
                      <a:pt x="14" y="37"/>
                    </a:cubicBezTo>
                    <a:cubicBezTo>
                      <a:pt x="18" y="47"/>
                      <a:pt x="21" y="58"/>
                      <a:pt x="29" y="65"/>
                    </a:cubicBezTo>
                    <a:cubicBezTo>
                      <a:pt x="40" y="77"/>
                      <a:pt x="48" y="88"/>
                      <a:pt x="51" y="103"/>
                    </a:cubicBezTo>
                    <a:cubicBezTo>
                      <a:pt x="53" y="112"/>
                      <a:pt x="53" y="131"/>
                      <a:pt x="49" y="139"/>
                    </a:cubicBezTo>
                    <a:cubicBezTo>
                      <a:pt x="43" y="136"/>
                      <a:pt x="41" y="135"/>
                      <a:pt x="40" y="128"/>
                    </a:cubicBezTo>
                    <a:cubicBezTo>
                      <a:pt x="38" y="121"/>
                      <a:pt x="40" y="114"/>
                      <a:pt x="39" y="107"/>
                    </a:cubicBezTo>
                    <a:cubicBezTo>
                      <a:pt x="38" y="98"/>
                      <a:pt x="35" y="92"/>
                      <a:pt x="29" y="85"/>
                    </a:cubicBezTo>
                    <a:cubicBezTo>
                      <a:pt x="22" y="77"/>
                      <a:pt x="18" y="69"/>
                      <a:pt x="13" y="60"/>
                    </a:cubicBezTo>
                    <a:cubicBezTo>
                      <a:pt x="10" y="56"/>
                      <a:pt x="7" y="52"/>
                      <a:pt x="6" y="47"/>
                    </a:cubicBezTo>
                    <a:cubicBezTo>
                      <a:pt x="3" y="38"/>
                      <a:pt x="5" y="29"/>
                      <a:pt x="1" y="20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2" name="Freeform 1033">
                <a:extLst>
                  <a:ext uri="{FF2B5EF4-FFF2-40B4-BE49-F238E27FC236}">
                    <a16:creationId xmlns:a16="http://schemas.microsoft.com/office/drawing/2014/main" id="{3924CA6C-CB48-48CD-B91E-DEF150A8FD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70" y="1556"/>
                <a:ext cx="145" cy="64"/>
              </a:xfrm>
              <a:custGeom>
                <a:avLst/>
                <a:gdLst>
                  <a:gd name="T0" fmla="*/ 250 w 58"/>
                  <a:gd name="T1" fmla="*/ 456 h 24"/>
                  <a:gd name="T2" fmla="*/ 658 w 58"/>
                  <a:gd name="T3" fmla="*/ 264 h 24"/>
                  <a:gd name="T4" fmla="*/ 720 w 58"/>
                  <a:gd name="T5" fmla="*/ 56 h 24"/>
                  <a:gd name="T6" fmla="*/ 0 w 58"/>
                  <a:gd name="T7" fmla="*/ 39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24">
                    <a:moveTo>
                      <a:pt x="16" y="24"/>
                    </a:moveTo>
                    <a:cubicBezTo>
                      <a:pt x="22" y="24"/>
                      <a:pt x="34" y="16"/>
                      <a:pt x="42" y="14"/>
                    </a:cubicBezTo>
                    <a:cubicBezTo>
                      <a:pt x="49" y="12"/>
                      <a:pt x="58" y="6"/>
                      <a:pt x="46" y="3"/>
                    </a:cubicBezTo>
                    <a:cubicBezTo>
                      <a:pt x="35" y="0"/>
                      <a:pt x="5" y="11"/>
                      <a:pt x="0" y="21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3" name="Freeform 1034">
                <a:extLst>
                  <a:ext uri="{FF2B5EF4-FFF2-40B4-BE49-F238E27FC236}">
                    <a16:creationId xmlns:a16="http://schemas.microsoft.com/office/drawing/2014/main" id="{C42ACA82-92FC-4911-8FBB-655BECDC37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12" y="1593"/>
                <a:ext cx="45" cy="35"/>
              </a:xfrm>
              <a:custGeom>
                <a:avLst/>
                <a:gdLst>
                  <a:gd name="T0" fmla="*/ 220 w 18"/>
                  <a:gd name="T1" fmla="*/ 0 h 13"/>
                  <a:gd name="T2" fmla="*/ 283 w 18"/>
                  <a:gd name="T3" fmla="*/ 232 h 13"/>
                  <a:gd name="T4" fmla="*/ 0 w 18"/>
                  <a:gd name="T5" fmla="*/ 17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14" y="0"/>
                    </a:moveTo>
                    <a:cubicBezTo>
                      <a:pt x="10" y="6"/>
                      <a:pt x="17" y="7"/>
                      <a:pt x="18" y="12"/>
                    </a:cubicBezTo>
                    <a:cubicBezTo>
                      <a:pt x="14" y="13"/>
                      <a:pt x="6" y="9"/>
                      <a:pt x="0" y="9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4" name="Freeform 1035">
                <a:extLst>
                  <a:ext uri="{FF2B5EF4-FFF2-40B4-BE49-F238E27FC236}">
                    <a16:creationId xmlns:a16="http://schemas.microsoft.com/office/drawing/2014/main" id="{DEDD96AE-A6AE-4133-A75A-758CCAB1EF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67" y="1697"/>
                <a:ext cx="135" cy="94"/>
              </a:xfrm>
              <a:custGeom>
                <a:avLst/>
                <a:gdLst>
                  <a:gd name="T0" fmla="*/ 0 w 54"/>
                  <a:gd name="T1" fmla="*/ 252 h 35"/>
                  <a:gd name="T2" fmla="*/ 188 w 54"/>
                  <a:gd name="T3" fmla="*/ 346 h 35"/>
                  <a:gd name="T4" fmla="*/ 470 w 54"/>
                  <a:gd name="T5" fmla="*/ 346 h 35"/>
                  <a:gd name="T6" fmla="*/ 783 w 54"/>
                  <a:gd name="T7" fmla="*/ 0 h 35"/>
                  <a:gd name="T8" fmla="*/ 345 w 54"/>
                  <a:gd name="T9" fmla="*/ 677 h 35"/>
                  <a:gd name="T10" fmla="*/ 175 w 54"/>
                  <a:gd name="T11" fmla="*/ 389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35">
                    <a:moveTo>
                      <a:pt x="0" y="13"/>
                    </a:moveTo>
                    <a:cubicBezTo>
                      <a:pt x="6" y="13"/>
                      <a:pt x="8" y="17"/>
                      <a:pt x="12" y="18"/>
                    </a:cubicBezTo>
                    <a:cubicBezTo>
                      <a:pt x="19" y="21"/>
                      <a:pt x="23" y="20"/>
                      <a:pt x="30" y="18"/>
                    </a:cubicBezTo>
                    <a:cubicBezTo>
                      <a:pt x="42" y="14"/>
                      <a:pt x="45" y="12"/>
                      <a:pt x="50" y="0"/>
                    </a:cubicBezTo>
                    <a:cubicBezTo>
                      <a:pt x="54" y="19"/>
                      <a:pt x="34" y="23"/>
                      <a:pt x="22" y="35"/>
                    </a:cubicBezTo>
                    <a:cubicBezTo>
                      <a:pt x="18" y="31"/>
                      <a:pt x="14" y="24"/>
                      <a:pt x="11" y="20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5" name="Freeform 1036">
                <a:extLst>
                  <a:ext uri="{FF2B5EF4-FFF2-40B4-BE49-F238E27FC236}">
                    <a16:creationId xmlns:a16="http://schemas.microsoft.com/office/drawing/2014/main" id="{16128333-278D-4554-946A-4EF9639B66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5" y="1831"/>
                <a:ext cx="102" cy="146"/>
              </a:xfrm>
              <a:custGeom>
                <a:avLst/>
                <a:gdLst>
                  <a:gd name="T0" fmla="*/ 92 w 41"/>
                  <a:gd name="T1" fmla="*/ 337 h 55"/>
                  <a:gd name="T2" fmla="*/ 167 w 41"/>
                  <a:gd name="T3" fmla="*/ 1030 h 55"/>
                  <a:gd name="T4" fmla="*/ 403 w 41"/>
                  <a:gd name="T5" fmla="*/ 430 h 55"/>
                  <a:gd name="T6" fmla="*/ 537 w 41"/>
                  <a:gd name="T7" fmla="*/ 0 h 55"/>
                  <a:gd name="T8" fmla="*/ 321 w 41"/>
                  <a:gd name="T9" fmla="*/ 260 h 55"/>
                  <a:gd name="T10" fmla="*/ 0 w 41"/>
                  <a:gd name="T11" fmla="*/ 77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5">
                    <a:moveTo>
                      <a:pt x="6" y="18"/>
                    </a:moveTo>
                    <a:cubicBezTo>
                      <a:pt x="6" y="30"/>
                      <a:pt x="10" y="43"/>
                      <a:pt x="11" y="55"/>
                    </a:cubicBezTo>
                    <a:cubicBezTo>
                      <a:pt x="14" y="44"/>
                      <a:pt x="18" y="33"/>
                      <a:pt x="26" y="23"/>
                    </a:cubicBezTo>
                    <a:cubicBezTo>
                      <a:pt x="32" y="15"/>
                      <a:pt x="41" y="12"/>
                      <a:pt x="35" y="0"/>
                    </a:cubicBezTo>
                    <a:cubicBezTo>
                      <a:pt x="38" y="9"/>
                      <a:pt x="30" y="14"/>
                      <a:pt x="21" y="14"/>
                    </a:cubicBezTo>
                    <a:cubicBezTo>
                      <a:pt x="10" y="15"/>
                      <a:pt x="9" y="6"/>
                      <a:pt x="0" y="4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6" name="Freeform 1037">
                <a:extLst>
                  <a:ext uri="{FF2B5EF4-FFF2-40B4-BE49-F238E27FC236}">
                    <a16:creationId xmlns:a16="http://schemas.microsoft.com/office/drawing/2014/main" id="{2C909646-365E-42F8-8C78-42A22DE28B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30" y="1145"/>
                <a:ext cx="442" cy="192"/>
              </a:xfrm>
              <a:custGeom>
                <a:avLst/>
                <a:gdLst>
                  <a:gd name="T0" fmla="*/ 499 w 177"/>
                  <a:gd name="T1" fmla="*/ 1101 h 72"/>
                  <a:gd name="T2" fmla="*/ 812 w 177"/>
                  <a:gd name="T3" fmla="*/ 1216 h 72"/>
                  <a:gd name="T4" fmla="*/ 1246 w 177"/>
                  <a:gd name="T5" fmla="*/ 1251 h 72"/>
                  <a:gd name="T6" fmla="*/ 2153 w 177"/>
                  <a:gd name="T7" fmla="*/ 1229 h 72"/>
                  <a:gd name="T8" fmla="*/ 2587 w 177"/>
                  <a:gd name="T9" fmla="*/ 1229 h 72"/>
                  <a:gd name="T10" fmla="*/ 2682 w 177"/>
                  <a:gd name="T11" fmla="*/ 909 h 72"/>
                  <a:gd name="T12" fmla="*/ 2212 w 177"/>
                  <a:gd name="T13" fmla="*/ 0 h 72"/>
                  <a:gd name="T14" fmla="*/ 2245 w 177"/>
                  <a:gd name="T15" fmla="*/ 875 h 72"/>
                  <a:gd name="T16" fmla="*/ 1403 w 177"/>
                  <a:gd name="T17" fmla="*/ 853 h 72"/>
                  <a:gd name="T18" fmla="*/ 529 w 177"/>
                  <a:gd name="T19" fmla="*/ 819 h 72"/>
                  <a:gd name="T20" fmla="*/ 0 w 177"/>
                  <a:gd name="T21" fmla="*/ 1365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7" h="72">
                    <a:moveTo>
                      <a:pt x="32" y="58"/>
                    </a:moveTo>
                    <a:cubicBezTo>
                      <a:pt x="44" y="58"/>
                      <a:pt x="43" y="60"/>
                      <a:pt x="52" y="64"/>
                    </a:cubicBezTo>
                    <a:cubicBezTo>
                      <a:pt x="61" y="68"/>
                      <a:pt x="71" y="66"/>
                      <a:pt x="80" y="66"/>
                    </a:cubicBezTo>
                    <a:cubicBezTo>
                      <a:pt x="99" y="65"/>
                      <a:pt x="118" y="65"/>
                      <a:pt x="138" y="65"/>
                    </a:cubicBezTo>
                    <a:cubicBezTo>
                      <a:pt x="147" y="65"/>
                      <a:pt x="156" y="65"/>
                      <a:pt x="166" y="65"/>
                    </a:cubicBezTo>
                    <a:cubicBezTo>
                      <a:pt x="177" y="64"/>
                      <a:pt x="176" y="58"/>
                      <a:pt x="172" y="48"/>
                    </a:cubicBezTo>
                    <a:cubicBezTo>
                      <a:pt x="166" y="33"/>
                      <a:pt x="154" y="10"/>
                      <a:pt x="142" y="0"/>
                    </a:cubicBezTo>
                    <a:cubicBezTo>
                      <a:pt x="143" y="16"/>
                      <a:pt x="166" y="33"/>
                      <a:pt x="144" y="46"/>
                    </a:cubicBezTo>
                    <a:cubicBezTo>
                      <a:pt x="127" y="56"/>
                      <a:pt x="107" y="49"/>
                      <a:pt x="90" y="45"/>
                    </a:cubicBezTo>
                    <a:cubicBezTo>
                      <a:pt x="72" y="41"/>
                      <a:pt x="52" y="36"/>
                      <a:pt x="34" y="43"/>
                    </a:cubicBezTo>
                    <a:cubicBezTo>
                      <a:pt x="22" y="47"/>
                      <a:pt x="1" y="57"/>
                      <a:pt x="0" y="72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7" name="Freeform 1038">
                <a:extLst>
                  <a:ext uri="{FF2B5EF4-FFF2-40B4-BE49-F238E27FC236}">
                    <a16:creationId xmlns:a16="http://schemas.microsoft.com/office/drawing/2014/main" id="{57D852AA-266F-4C3D-969E-9610FCCFBB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70" y="924"/>
                <a:ext cx="87" cy="96"/>
              </a:xfrm>
              <a:custGeom>
                <a:avLst/>
                <a:gdLst>
                  <a:gd name="T0" fmla="*/ 403 w 35"/>
                  <a:gd name="T1" fmla="*/ 35 h 36"/>
                  <a:gd name="T2" fmla="*/ 445 w 35"/>
                  <a:gd name="T3" fmla="*/ 547 h 36"/>
                  <a:gd name="T4" fmla="*/ 291 w 35"/>
                  <a:gd name="T5" fmla="*/ 605 h 36"/>
                  <a:gd name="T6" fmla="*/ 0 w 35"/>
                  <a:gd name="T7" fmla="*/ 589 h 36"/>
                  <a:gd name="T8" fmla="*/ 341 w 3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6">
                    <a:moveTo>
                      <a:pt x="26" y="2"/>
                    </a:moveTo>
                    <a:cubicBezTo>
                      <a:pt x="35" y="7"/>
                      <a:pt x="33" y="20"/>
                      <a:pt x="29" y="29"/>
                    </a:cubicBezTo>
                    <a:cubicBezTo>
                      <a:pt x="26" y="36"/>
                      <a:pt x="27" y="34"/>
                      <a:pt x="19" y="32"/>
                    </a:cubicBezTo>
                    <a:cubicBezTo>
                      <a:pt x="12" y="31"/>
                      <a:pt x="7" y="32"/>
                      <a:pt x="0" y="31"/>
                    </a:cubicBezTo>
                    <a:cubicBezTo>
                      <a:pt x="12" y="24"/>
                      <a:pt x="29" y="17"/>
                      <a:pt x="22" y="0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8" name="Freeform 1039">
                <a:extLst>
                  <a:ext uri="{FF2B5EF4-FFF2-40B4-BE49-F238E27FC236}">
                    <a16:creationId xmlns:a16="http://schemas.microsoft.com/office/drawing/2014/main" id="{D2BA9514-61B7-40A8-A19D-B902531DF8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02" y="897"/>
                <a:ext cx="50" cy="102"/>
              </a:xfrm>
              <a:custGeom>
                <a:avLst/>
                <a:gdLst>
                  <a:gd name="T0" fmla="*/ 0 w 20"/>
                  <a:gd name="T1" fmla="*/ 35 h 38"/>
                  <a:gd name="T2" fmla="*/ 0 w 20"/>
                  <a:gd name="T3" fmla="*/ 735 h 38"/>
                  <a:gd name="T4" fmla="*/ 20 w 20"/>
                  <a:gd name="T5" fmla="*/ 2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0" y="2"/>
                    </a:moveTo>
                    <a:cubicBezTo>
                      <a:pt x="20" y="0"/>
                      <a:pt x="19" y="35"/>
                      <a:pt x="0" y="38"/>
                    </a:cubicBezTo>
                    <a:cubicBezTo>
                      <a:pt x="10" y="23"/>
                      <a:pt x="4" y="17"/>
                      <a:pt x="1" y="1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29" name="Freeform 1040">
                <a:extLst>
                  <a:ext uri="{FF2B5EF4-FFF2-40B4-BE49-F238E27FC236}">
                    <a16:creationId xmlns:a16="http://schemas.microsoft.com/office/drawing/2014/main" id="{2EC4BC5E-C54F-4215-9959-A9F5B74217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17" y="935"/>
                <a:ext cx="68" cy="88"/>
              </a:xfrm>
              <a:custGeom>
                <a:avLst/>
                <a:gdLst>
                  <a:gd name="T0" fmla="*/ 83 w 27"/>
                  <a:gd name="T1" fmla="*/ 77 h 33"/>
                  <a:gd name="T2" fmla="*/ 431 w 27"/>
                  <a:gd name="T3" fmla="*/ 589 h 33"/>
                  <a:gd name="T4" fmla="*/ 179 w 27"/>
                  <a:gd name="T5" fmla="*/ 568 h 33"/>
                  <a:gd name="T6" fmla="*/ 0 w 27"/>
                  <a:gd name="T7" fmla="*/ 5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3">
                    <a:moveTo>
                      <a:pt x="5" y="4"/>
                    </a:moveTo>
                    <a:cubicBezTo>
                      <a:pt x="18" y="0"/>
                      <a:pt x="15" y="26"/>
                      <a:pt x="27" y="31"/>
                    </a:cubicBezTo>
                    <a:cubicBezTo>
                      <a:pt x="23" y="33"/>
                      <a:pt x="16" y="30"/>
                      <a:pt x="11" y="30"/>
                    </a:cubicBezTo>
                    <a:cubicBezTo>
                      <a:pt x="9" y="17"/>
                      <a:pt x="12" y="12"/>
                      <a:pt x="0" y="3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0" name="Freeform 1041">
                <a:extLst>
                  <a:ext uri="{FF2B5EF4-FFF2-40B4-BE49-F238E27FC236}">
                    <a16:creationId xmlns:a16="http://schemas.microsoft.com/office/drawing/2014/main" id="{1A3759DC-A37F-40C4-B4A0-655D16BF93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32" y="2665"/>
                <a:ext cx="223" cy="384"/>
              </a:xfrm>
              <a:custGeom>
                <a:avLst/>
                <a:gdLst>
                  <a:gd name="T0" fmla="*/ 742 w 89"/>
                  <a:gd name="T1" fmla="*/ 93 h 144"/>
                  <a:gd name="T2" fmla="*/ 521 w 89"/>
                  <a:gd name="T3" fmla="*/ 832 h 144"/>
                  <a:gd name="T4" fmla="*/ 426 w 89"/>
                  <a:gd name="T5" fmla="*/ 1501 h 144"/>
                  <a:gd name="T6" fmla="*/ 238 w 89"/>
                  <a:gd name="T7" fmla="*/ 1877 h 144"/>
                  <a:gd name="T8" fmla="*/ 0 w 89"/>
                  <a:gd name="T9" fmla="*/ 2141 h 144"/>
                  <a:gd name="T10" fmla="*/ 722 w 89"/>
                  <a:gd name="T11" fmla="*/ 2731 h 144"/>
                  <a:gd name="T12" fmla="*/ 679 w 89"/>
                  <a:gd name="T13" fmla="*/ 1571 h 144"/>
                  <a:gd name="T14" fmla="*/ 879 w 89"/>
                  <a:gd name="T15" fmla="*/ 1059 h 144"/>
                  <a:gd name="T16" fmla="*/ 1401 w 89"/>
                  <a:gd name="T17" fmla="*/ 1195 h 144"/>
                  <a:gd name="T18" fmla="*/ 742 w 89"/>
                  <a:gd name="T19" fmla="*/ 0 h 1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144">
                    <a:moveTo>
                      <a:pt x="47" y="5"/>
                    </a:moveTo>
                    <a:cubicBezTo>
                      <a:pt x="48" y="20"/>
                      <a:pt x="37" y="31"/>
                      <a:pt x="33" y="44"/>
                    </a:cubicBezTo>
                    <a:cubicBezTo>
                      <a:pt x="30" y="53"/>
                      <a:pt x="32" y="66"/>
                      <a:pt x="27" y="79"/>
                    </a:cubicBezTo>
                    <a:cubicBezTo>
                      <a:pt x="24" y="86"/>
                      <a:pt x="21" y="94"/>
                      <a:pt x="15" y="99"/>
                    </a:cubicBezTo>
                    <a:cubicBezTo>
                      <a:pt x="9" y="105"/>
                      <a:pt x="0" y="106"/>
                      <a:pt x="0" y="113"/>
                    </a:cubicBezTo>
                    <a:cubicBezTo>
                      <a:pt x="1" y="127"/>
                      <a:pt x="36" y="141"/>
                      <a:pt x="46" y="144"/>
                    </a:cubicBezTo>
                    <a:cubicBezTo>
                      <a:pt x="23" y="122"/>
                      <a:pt x="29" y="108"/>
                      <a:pt x="43" y="83"/>
                    </a:cubicBezTo>
                    <a:cubicBezTo>
                      <a:pt x="46" y="78"/>
                      <a:pt x="50" y="59"/>
                      <a:pt x="56" y="56"/>
                    </a:cubicBezTo>
                    <a:cubicBezTo>
                      <a:pt x="63" y="52"/>
                      <a:pt x="82" y="61"/>
                      <a:pt x="89" y="63"/>
                    </a:cubicBezTo>
                    <a:cubicBezTo>
                      <a:pt x="88" y="39"/>
                      <a:pt x="47" y="23"/>
                      <a:pt x="47" y="0"/>
                    </a:cubicBezTo>
                  </a:path>
                </a:pathLst>
              </a:custGeom>
              <a:solidFill>
                <a:srgbClr val="F8C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1" name="Freeform 1042">
                <a:extLst>
                  <a:ext uri="{FF2B5EF4-FFF2-40B4-BE49-F238E27FC236}">
                    <a16:creationId xmlns:a16="http://schemas.microsoft.com/office/drawing/2014/main" id="{6B51BE56-3628-4C84-B65E-528F177C30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20" y="2964"/>
                <a:ext cx="697" cy="251"/>
              </a:xfrm>
              <a:custGeom>
                <a:avLst/>
                <a:gdLst>
                  <a:gd name="T0" fmla="*/ 0 w 279"/>
                  <a:gd name="T1" fmla="*/ 0 h 94"/>
                  <a:gd name="T2" fmla="*/ 4349 w 279"/>
                  <a:gd name="T3" fmla="*/ 1298 h 94"/>
                  <a:gd name="T4" fmla="*/ 0 w 279"/>
                  <a:gd name="T5" fmla="*/ 0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9" h="94">
                    <a:moveTo>
                      <a:pt x="0" y="0"/>
                    </a:moveTo>
                    <a:cubicBezTo>
                      <a:pt x="43" y="34"/>
                      <a:pt x="154" y="92"/>
                      <a:pt x="279" y="68"/>
                    </a:cubicBezTo>
                    <a:cubicBezTo>
                      <a:pt x="238" y="81"/>
                      <a:pt x="105" y="94"/>
                      <a:pt x="0" y="0"/>
                    </a:cubicBezTo>
                    <a:close/>
                  </a:path>
                </a:pathLst>
              </a:custGeom>
              <a:solidFill>
                <a:srgbClr val="FE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2" name="Freeform 1043">
                <a:extLst>
                  <a:ext uri="{FF2B5EF4-FFF2-40B4-BE49-F238E27FC236}">
                    <a16:creationId xmlns:a16="http://schemas.microsoft.com/office/drawing/2014/main" id="{101BCEBA-7098-41F9-A5B0-FD36A7B1DD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55" y="1476"/>
                <a:ext cx="437" cy="312"/>
              </a:xfrm>
              <a:custGeom>
                <a:avLst/>
                <a:gdLst>
                  <a:gd name="T0" fmla="*/ 0 w 175"/>
                  <a:gd name="T1" fmla="*/ 2219 h 117"/>
                  <a:gd name="T2" fmla="*/ 2724 w 175"/>
                  <a:gd name="T3" fmla="*/ 683 h 1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5" h="117">
                    <a:moveTo>
                      <a:pt x="0" y="117"/>
                    </a:moveTo>
                    <a:cubicBezTo>
                      <a:pt x="30" y="0"/>
                      <a:pt x="112" y="35"/>
                      <a:pt x="175" y="36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3" name="Freeform 1044">
                <a:extLst>
                  <a:ext uri="{FF2B5EF4-FFF2-40B4-BE49-F238E27FC236}">
                    <a16:creationId xmlns:a16="http://schemas.microsoft.com/office/drawing/2014/main" id="{3B5C648E-1DC7-4334-A48A-0AF66A7A68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15" y="1529"/>
                <a:ext cx="485" cy="387"/>
              </a:xfrm>
              <a:custGeom>
                <a:avLst/>
                <a:gdLst>
                  <a:gd name="T0" fmla="*/ 238 w 194"/>
                  <a:gd name="T1" fmla="*/ 1810 h 145"/>
                  <a:gd name="T2" fmla="*/ 188 w 194"/>
                  <a:gd name="T3" fmla="*/ 1980 h 145"/>
                  <a:gd name="T4" fmla="*/ 0 w 194"/>
                  <a:gd name="T5" fmla="*/ 2736 h 145"/>
                  <a:gd name="T6" fmla="*/ 63 w 194"/>
                  <a:gd name="T7" fmla="*/ 2757 h 145"/>
                  <a:gd name="T8" fmla="*/ 250 w 194"/>
                  <a:gd name="T9" fmla="*/ 1994 h 145"/>
                  <a:gd name="T10" fmla="*/ 300 w 194"/>
                  <a:gd name="T11" fmla="*/ 1844 h 145"/>
                  <a:gd name="T12" fmla="*/ 2488 w 194"/>
                  <a:gd name="T13" fmla="*/ 248 h 145"/>
                  <a:gd name="T14" fmla="*/ 3033 w 194"/>
                  <a:gd name="T15" fmla="*/ 264 h 145"/>
                  <a:gd name="T16" fmla="*/ 3033 w 194"/>
                  <a:gd name="T17" fmla="*/ 264 h 145"/>
                  <a:gd name="T18" fmla="*/ 2488 w 194"/>
                  <a:gd name="T19" fmla="*/ 206 h 145"/>
                  <a:gd name="T20" fmla="*/ 238 w 194"/>
                  <a:gd name="T21" fmla="*/ 1810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4" h="145">
                    <a:moveTo>
                      <a:pt x="15" y="95"/>
                    </a:moveTo>
                    <a:cubicBezTo>
                      <a:pt x="12" y="104"/>
                      <a:pt x="12" y="104"/>
                      <a:pt x="12" y="104"/>
                    </a:cubicBezTo>
                    <a:cubicBezTo>
                      <a:pt x="7" y="118"/>
                      <a:pt x="3" y="128"/>
                      <a:pt x="0" y="144"/>
                    </a:cubicBezTo>
                    <a:cubicBezTo>
                      <a:pt x="4" y="145"/>
                      <a:pt x="4" y="145"/>
                      <a:pt x="4" y="145"/>
                    </a:cubicBezTo>
                    <a:cubicBezTo>
                      <a:pt x="7" y="129"/>
                      <a:pt x="11" y="119"/>
                      <a:pt x="16" y="105"/>
                    </a:cubicBezTo>
                    <a:cubicBezTo>
                      <a:pt x="19" y="97"/>
                      <a:pt x="19" y="97"/>
                      <a:pt x="19" y="97"/>
                    </a:cubicBezTo>
                    <a:cubicBezTo>
                      <a:pt x="50" y="5"/>
                      <a:pt x="110" y="8"/>
                      <a:pt x="159" y="13"/>
                    </a:cubicBezTo>
                    <a:cubicBezTo>
                      <a:pt x="171" y="14"/>
                      <a:pt x="183" y="15"/>
                      <a:pt x="194" y="14"/>
                    </a:cubicBezTo>
                    <a:cubicBezTo>
                      <a:pt x="194" y="14"/>
                      <a:pt x="194" y="14"/>
                      <a:pt x="194" y="14"/>
                    </a:cubicBezTo>
                    <a:cubicBezTo>
                      <a:pt x="183" y="14"/>
                      <a:pt x="172" y="12"/>
                      <a:pt x="159" y="11"/>
                    </a:cubicBezTo>
                    <a:cubicBezTo>
                      <a:pt x="109" y="6"/>
                      <a:pt x="48" y="0"/>
                      <a:pt x="15" y="95"/>
                    </a:cubicBezTo>
                    <a:close/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4" name="Freeform 1045">
                <a:extLst>
                  <a:ext uri="{FF2B5EF4-FFF2-40B4-BE49-F238E27FC236}">
                    <a16:creationId xmlns:a16="http://schemas.microsoft.com/office/drawing/2014/main" id="{29DDD123-15FD-4F88-9C8E-233A452854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37" y="2281"/>
                <a:ext cx="98" cy="142"/>
              </a:xfrm>
              <a:custGeom>
                <a:avLst/>
                <a:gdLst>
                  <a:gd name="T0" fmla="*/ 20 w 39"/>
                  <a:gd name="T1" fmla="*/ 21 h 53"/>
                  <a:gd name="T2" fmla="*/ 50 w 39"/>
                  <a:gd name="T3" fmla="*/ 193 h 53"/>
                  <a:gd name="T4" fmla="*/ 304 w 39"/>
                  <a:gd name="T5" fmla="*/ 632 h 53"/>
                  <a:gd name="T6" fmla="*/ 493 w 39"/>
                  <a:gd name="T7" fmla="*/ 868 h 53"/>
                  <a:gd name="T8" fmla="*/ 618 w 39"/>
                  <a:gd name="T9" fmla="*/ 1018 h 53"/>
                  <a:gd name="T10" fmla="*/ 568 w 39"/>
                  <a:gd name="T11" fmla="*/ 616 h 53"/>
                  <a:gd name="T12" fmla="*/ 20 w 39"/>
                  <a:gd name="T13" fmla="*/ 21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1" y="1"/>
                    </a:moveTo>
                    <a:cubicBezTo>
                      <a:pt x="2" y="5"/>
                      <a:pt x="0" y="4"/>
                      <a:pt x="3" y="10"/>
                    </a:cubicBezTo>
                    <a:cubicBezTo>
                      <a:pt x="8" y="17"/>
                      <a:pt x="13" y="26"/>
                      <a:pt x="19" y="33"/>
                    </a:cubicBezTo>
                    <a:cubicBezTo>
                      <a:pt x="25" y="41"/>
                      <a:pt x="26" y="43"/>
                      <a:pt x="31" y="45"/>
                    </a:cubicBezTo>
                    <a:cubicBezTo>
                      <a:pt x="35" y="46"/>
                      <a:pt x="36" y="50"/>
                      <a:pt x="39" y="53"/>
                    </a:cubicBezTo>
                    <a:cubicBezTo>
                      <a:pt x="39" y="45"/>
                      <a:pt x="38" y="37"/>
                      <a:pt x="36" y="32"/>
                    </a:cubicBezTo>
                    <a:cubicBezTo>
                      <a:pt x="33" y="21"/>
                      <a:pt x="7" y="0"/>
                      <a:pt x="1" y="1"/>
                    </a:cubicBezTo>
                    <a:close/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5" name="Freeform 1046">
                <a:extLst>
                  <a:ext uri="{FF2B5EF4-FFF2-40B4-BE49-F238E27FC236}">
                    <a16:creationId xmlns:a16="http://schemas.microsoft.com/office/drawing/2014/main" id="{A4332260-3185-4AE0-9360-438E86364A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85" y="2209"/>
                <a:ext cx="147" cy="150"/>
              </a:xfrm>
              <a:custGeom>
                <a:avLst/>
                <a:gdLst>
                  <a:gd name="T0" fmla="*/ 912 w 59"/>
                  <a:gd name="T1" fmla="*/ 0 h 56"/>
                  <a:gd name="T2" fmla="*/ 899 w 59"/>
                  <a:gd name="T3" fmla="*/ 137 h 56"/>
                  <a:gd name="T4" fmla="*/ 882 w 59"/>
                  <a:gd name="T5" fmla="*/ 252 h 56"/>
                  <a:gd name="T6" fmla="*/ 508 w 59"/>
                  <a:gd name="T7" fmla="*/ 731 h 56"/>
                  <a:gd name="T8" fmla="*/ 0 w 59"/>
                  <a:gd name="T9" fmla="*/ 1077 h 56"/>
                  <a:gd name="T10" fmla="*/ 508 w 59"/>
                  <a:gd name="T11" fmla="*/ 150 h 56"/>
                  <a:gd name="T12" fmla="*/ 508 w 59"/>
                  <a:gd name="T13" fmla="*/ 115 h 56"/>
                  <a:gd name="T14" fmla="*/ 496 w 59"/>
                  <a:gd name="T15" fmla="*/ 78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56">
                    <a:moveTo>
                      <a:pt x="59" y="0"/>
                    </a:moveTo>
                    <a:cubicBezTo>
                      <a:pt x="58" y="2"/>
                      <a:pt x="58" y="5"/>
                      <a:pt x="58" y="7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3"/>
                      <a:pt x="55" y="26"/>
                      <a:pt x="33" y="38"/>
                    </a:cubicBezTo>
                    <a:cubicBezTo>
                      <a:pt x="21" y="44"/>
                      <a:pt x="9" y="45"/>
                      <a:pt x="0" y="56"/>
                    </a:cubicBezTo>
                    <a:cubicBezTo>
                      <a:pt x="2" y="36"/>
                      <a:pt x="31" y="35"/>
                      <a:pt x="33" y="8"/>
                    </a:cubicBezTo>
                    <a:cubicBezTo>
                      <a:pt x="33" y="8"/>
                      <a:pt x="33" y="6"/>
                      <a:pt x="33" y="6"/>
                    </a:cubicBezTo>
                    <a:cubicBezTo>
                      <a:pt x="33" y="5"/>
                      <a:pt x="32" y="5"/>
                      <a:pt x="32" y="4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6" name="Freeform 1047">
                <a:extLst>
                  <a:ext uri="{FF2B5EF4-FFF2-40B4-BE49-F238E27FC236}">
                    <a16:creationId xmlns:a16="http://schemas.microsoft.com/office/drawing/2014/main" id="{D9459B3F-BAA1-4CF5-A7EC-81898E2F8F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87" y="2332"/>
                <a:ext cx="198" cy="152"/>
              </a:xfrm>
              <a:custGeom>
                <a:avLst/>
                <a:gdLst>
                  <a:gd name="T0" fmla="*/ 0 w 79"/>
                  <a:gd name="T1" fmla="*/ 717 h 57"/>
                  <a:gd name="T2" fmla="*/ 1243 w 79"/>
                  <a:gd name="T3" fmla="*/ 192 h 57"/>
                  <a:gd name="T4" fmla="*/ 647 w 79"/>
                  <a:gd name="T5" fmla="*/ 661 h 57"/>
                  <a:gd name="T6" fmla="*/ 566 w 79"/>
                  <a:gd name="T7" fmla="*/ 989 h 57"/>
                  <a:gd name="T8" fmla="*/ 647 w 79"/>
                  <a:gd name="T9" fmla="*/ 108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57">
                    <a:moveTo>
                      <a:pt x="0" y="38"/>
                    </a:moveTo>
                    <a:cubicBezTo>
                      <a:pt x="11" y="34"/>
                      <a:pt x="49" y="0"/>
                      <a:pt x="79" y="10"/>
                    </a:cubicBezTo>
                    <a:cubicBezTo>
                      <a:pt x="56" y="4"/>
                      <a:pt x="44" y="29"/>
                      <a:pt x="41" y="35"/>
                    </a:cubicBezTo>
                    <a:cubicBezTo>
                      <a:pt x="37" y="41"/>
                      <a:pt x="31" y="48"/>
                      <a:pt x="36" y="52"/>
                    </a:cubicBezTo>
                    <a:cubicBezTo>
                      <a:pt x="37" y="54"/>
                      <a:pt x="39" y="55"/>
                      <a:pt x="41" y="57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7" name="Freeform 1048">
                <a:extLst>
                  <a:ext uri="{FF2B5EF4-FFF2-40B4-BE49-F238E27FC236}">
                    <a16:creationId xmlns:a16="http://schemas.microsoft.com/office/drawing/2014/main" id="{DB5BBBB5-E9A4-4B58-9C36-CB96C1BB54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80" y="2207"/>
                <a:ext cx="80" cy="125"/>
              </a:xfrm>
              <a:custGeom>
                <a:avLst/>
                <a:gdLst>
                  <a:gd name="T0" fmla="*/ 270 w 32"/>
                  <a:gd name="T1" fmla="*/ 0 h 47"/>
                  <a:gd name="T2" fmla="*/ 408 w 32"/>
                  <a:gd name="T3" fmla="*/ 375 h 47"/>
                  <a:gd name="T4" fmla="*/ 0 w 32"/>
                  <a:gd name="T5" fmla="*/ 883 h 47"/>
                  <a:gd name="T6" fmla="*/ 250 w 32"/>
                  <a:gd name="T7" fmla="*/ 489 h 47"/>
                  <a:gd name="T8" fmla="*/ 270 w 32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17" y="0"/>
                    </a:moveTo>
                    <a:cubicBezTo>
                      <a:pt x="27" y="3"/>
                      <a:pt x="32" y="12"/>
                      <a:pt x="26" y="20"/>
                    </a:cubicBezTo>
                    <a:cubicBezTo>
                      <a:pt x="20" y="28"/>
                      <a:pt x="2" y="40"/>
                      <a:pt x="0" y="47"/>
                    </a:cubicBezTo>
                    <a:cubicBezTo>
                      <a:pt x="3" y="37"/>
                      <a:pt x="9" y="32"/>
                      <a:pt x="16" y="26"/>
                    </a:cubicBezTo>
                    <a:cubicBezTo>
                      <a:pt x="24" y="19"/>
                      <a:pt x="31" y="5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8" name="Line 1049">
                <a:extLst>
                  <a:ext uri="{FF2B5EF4-FFF2-40B4-BE49-F238E27FC236}">
                    <a16:creationId xmlns:a16="http://schemas.microsoft.com/office/drawing/2014/main" id="{E552AF8A-A8DA-4D62-A2B1-5E7C6AC775D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157" y="2084"/>
                <a:ext cx="35" cy="1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39" name="Line 1050">
                <a:extLst>
                  <a:ext uri="{FF2B5EF4-FFF2-40B4-BE49-F238E27FC236}">
                    <a16:creationId xmlns:a16="http://schemas.microsoft.com/office/drawing/2014/main" id="{54B50782-C633-474C-B6D9-7787804B1DD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2505" y="1993"/>
                <a:ext cx="17" cy="3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0" name="Freeform 1051">
                <a:extLst>
                  <a:ext uri="{FF2B5EF4-FFF2-40B4-BE49-F238E27FC236}">
                    <a16:creationId xmlns:a16="http://schemas.microsoft.com/office/drawing/2014/main" id="{BC982CC7-3699-4BCE-A733-D05948A827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25" y="1908"/>
                <a:ext cx="172" cy="120"/>
              </a:xfrm>
              <a:custGeom>
                <a:avLst/>
                <a:gdLst>
                  <a:gd name="T0" fmla="*/ 912 w 69"/>
                  <a:gd name="T1" fmla="*/ 853 h 45"/>
                  <a:gd name="T2" fmla="*/ 1069 w 69"/>
                  <a:gd name="T3" fmla="*/ 21 h 45"/>
                  <a:gd name="T4" fmla="*/ 217 w 69"/>
                  <a:gd name="T5" fmla="*/ 35 h 45"/>
                  <a:gd name="T6" fmla="*/ 279 w 69"/>
                  <a:gd name="T7" fmla="*/ 819 h 45"/>
                  <a:gd name="T8" fmla="*/ 912 w 69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5">
                    <a:moveTo>
                      <a:pt x="59" y="45"/>
                    </a:moveTo>
                    <a:cubicBezTo>
                      <a:pt x="62" y="27"/>
                      <a:pt x="65" y="12"/>
                      <a:pt x="69" y="1"/>
                    </a:cubicBezTo>
                    <a:cubicBezTo>
                      <a:pt x="49" y="0"/>
                      <a:pt x="22" y="1"/>
                      <a:pt x="14" y="2"/>
                    </a:cubicBezTo>
                    <a:cubicBezTo>
                      <a:pt x="6" y="3"/>
                      <a:pt x="0" y="39"/>
                      <a:pt x="18" y="43"/>
                    </a:cubicBezTo>
                    <a:cubicBezTo>
                      <a:pt x="28" y="45"/>
                      <a:pt x="44" y="45"/>
                      <a:pt x="59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1" name="Freeform 1052">
                <a:extLst>
                  <a:ext uri="{FF2B5EF4-FFF2-40B4-BE49-F238E27FC236}">
                    <a16:creationId xmlns:a16="http://schemas.microsoft.com/office/drawing/2014/main" id="{C22538EB-7D0C-40E3-A146-14716C3BCA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87" y="1268"/>
                <a:ext cx="183" cy="232"/>
              </a:xfrm>
              <a:custGeom>
                <a:avLst/>
                <a:gdLst>
                  <a:gd name="T0" fmla="*/ 1151 w 73"/>
                  <a:gd name="T1" fmla="*/ 205 h 87"/>
                  <a:gd name="T2" fmla="*/ 439 w 73"/>
                  <a:gd name="T3" fmla="*/ 0 h 87"/>
                  <a:gd name="T4" fmla="*/ 251 w 73"/>
                  <a:gd name="T5" fmla="*/ 683 h 87"/>
                  <a:gd name="T6" fmla="*/ 835 w 73"/>
                  <a:gd name="T7" fmla="*/ 875 h 87"/>
                  <a:gd name="T8" fmla="*/ 221 w 73"/>
                  <a:gd name="T9" fmla="*/ 888 h 87"/>
                  <a:gd name="T10" fmla="*/ 271 w 73"/>
                  <a:gd name="T11" fmla="*/ 1613 h 87"/>
                  <a:gd name="T12" fmla="*/ 1151 w 73"/>
                  <a:gd name="T13" fmla="*/ 1651 h 87"/>
                  <a:gd name="T14" fmla="*/ 1151 w 73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4" y="2"/>
                      <a:pt x="28" y="0"/>
                    </a:cubicBezTo>
                    <a:cubicBezTo>
                      <a:pt x="13" y="1"/>
                      <a:pt x="6" y="26"/>
                      <a:pt x="16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8" y="46"/>
                      <a:pt x="21" y="47"/>
                      <a:pt x="14" y="47"/>
                    </a:cubicBezTo>
                    <a:cubicBezTo>
                      <a:pt x="2" y="50"/>
                      <a:pt x="0" y="82"/>
                      <a:pt x="17" y="85"/>
                    </a:cubicBezTo>
                    <a:cubicBezTo>
                      <a:pt x="34" y="86"/>
                      <a:pt x="56" y="87"/>
                      <a:pt x="73" y="87"/>
                    </a:cubicBezTo>
                    <a:cubicBezTo>
                      <a:pt x="72" y="61"/>
                      <a:pt x="72" y="34"/>
                      <a:pt x="73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2" name="Oval 1053">
                <a:extLst>
                  <a:ext uri="{FF2B5EF4-FFF2-40B4-BE49-F238E27FC236}">
                    <a16:creationId xmlns:a16="http://schemas.microsoft.com/office/drawing/2014/main" id="{C457AABA-E7F2-4AA8-89CD-65517C5E7E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75" y="1145"/>
                <a:ext cx="287" cy="72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43" name="Freeform 1054">
                <a:extLst>
                  <a:ext uri="{FF2B5EF4-FFF2-40B4-BE49-F238E27FC236}">
                    <a16:creationId xmlns:a16="http://schemas.microsoft.com/office/drawing/2014/main" id="{D5EF9CB6-C85F-45AC-9A1C-19C0B06C99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30" y="980"/>
                <a:ext cx="22" cy="16"/>
              </a:xfrm>
              <a:custGeom>
                <a:avLst/>
                <a:gdLst>
                  <a:gd name="T0" fmla="*/ 0 w 9"/>
                  <a:gd name="T1" fmla="*/ 115 h 6"/>
                  <a:gd name="T2" fmla="*/ 132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6"/>
                      <a:pt x="5" y="3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4" name="Freeform 1055">
                <a:extLst>
                  <a:ext uri="{FF2B5EF4-FFF2-40B4-BE49-F238E27FC236}">
                    <a16:creationId xmlns:a16="http://schemas.microsoft.com/office/drawing/2014/main" id="{7BB945FE-09D9-4CF7-A639-B02EEDEF3A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0" y="1313"/>
                <a:ext cx="815" cy="763"/>
              </a:xfrm>
              <a:custGeom>
                <a:avLst/>
                <a:gdLst>
                  <a:gd name="T0" fmla="*/ 33 w 326"/>
                  <a:gd name="T1" fmla="*/ 5432 h 286"/>
                  <a:gd name="T2" fmla="*/ 395 w 326"/>
                  <a:gd name="T3" fmla="*/ 3060 h 286"/>
                  <a:gd name="T4" fmla="*/ 613 w 326"/>
                  <a:gd name="T5" fmla="*/ 2334 h 286"/>
                  <a:gd name="T6" fmla="*/ 613 w 326"/>
                  <a:gd name="T7" fmla="*/ 2334 h 286"/>
                  <a:gd name="T8" fmla="*/ 613 w 326"/>
                  <a:gd name="T9" fmla="*/ 2334 h 286"/>
                  <a:gd name="T10" fmla="*/ 533 w 326"/>
                  <a:gd name="T11" fmla="*/ 1899 h 286"/>
                  <a:gd name="T12" fmla="*/ 500 w 326"/>
                  <a:gd name="T13" fmla="*/ 1878 h 286"/>
                  <a:gd name="T14" fmla="*/ 908 w 326"/>
                  <a:gd name="T15" fmla="*/ 0 h 286"/>
                  <a:gd name="T16" fmla="*/ 925 w 326"/>
                  <a:gd name="T17" fmla="*/ 21 h 286"/>
                  <a:gd name="T18" fmla="*/ 1438 w 326"/>
                  <a:gd name="T19" fmla="*/ 115 h 286"/>
                  <a:gd name="T20" fmla="*/ 1458 w 326"/>
                  <a:gd name="T21" fmla="*/ 115 h 286"/>
                  <a:gd name="T22" fmla="*/ 2145 w 326"/>
                  <a:gd name="T23" fmla="*/ 77 h 286"/>
                  <a:gd name="T24" fmla="*/ 4895 w 326"/>
                  <a:gd name="T25" fmla="*/ 93 h 286"/>
                  <a:gd name="T26" fmla="*/ 4875 w 326"/>
                  <a:gd name="T27" fmla="*/ 888 h 286"/>
                  <a:gd name="T28" fmla="*/ 4063 w 326"/>
                  <a:gd name="T29" fmla="*/ 1003 h 286"/>
                  <a:gd name="T30" fmla="*/ 4875 w 326"/>
                  <a:gd name="T31" fmla="*/ 1104 h 286"/>
                  <a:gd name="T32" fmla="*/ 4813 w 326"/>
                  <a:gd name="T33" fmla="*/ 1801 h 286"/>
                  <a:gd name="T34" fmla="*/ 2063 w 326"/>
                  <a:gd name="T35" fmla="*/ 3439 h 286"/>
                  <a:gd name="T36" fmla="*/ 1813 w 326"/>
                  <a:gd name="T37" fmla="*/ 4426 h 2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26" h="286">
                    <a:moveTo>
                      <a:pt x="2" y="286"/>
                    </a:moveTo>
                    <a:cubicBezTo>
                      <a:pt x="0" y="248"/>
                      <a:pt x="7" y="202"/>
                      <a:pt x="25" y="161"/>
                    </a:cubicBezTo>
                    <a:cubicBezTo>
                      <a:pt x="32" y="144"/>
                      <a:pt x="37" y="132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42" y="109"/>
                      <a:pt x="40" y="103"/>
                      <a:pt x="34" y="100"/>
                    </a:cubicBezTo>
                    <a:cubicBezTo>
                      <a:pt x="32" y="99"/>
                      <a:pt x="32" y="99"/>
                      <a:pt x="32" y="99"/>
                    </a:cubicBezTo>
                    <a:cubicBezTo>
                      <a:pt x="19" y="38"/>
                      <a:pt x="38" y="10"/>
                      <a:pt x="58" y="0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67" y="4"/>
                      <a:pt x="77" y="6"/>
                      <a:pt x="92" y="6"/>
                    </a:cubicBezTo>
                    <a:cubicBezTo>
                      <a:pt x="92" y="6"/>
                      <a:pt x="93" y="6"/>
                      <a:pt x="93" y="6"/>
                    </a:cubicBezTo>
                    <a:cubicBezTo>
                      <a:pt x="105" y="6"/>
                      <a:pt x="119" y="5"/>
                      <a:pt x="137" y="4"/>
                    </a:cubicBezTo>
                    <a:cubicBezTo>
                      <a:pt x="188" y="0"/>
                      <a:pt x="263" y="5"/>
                      <a:pt x="313" y="5"/>
                    </a:cubicBezTo>
                    <a:cubicBezTo>
                      <a:pt x="326" y="10"/>
                      <a:pt x="324" y="45"/>
                      <a:pt x="312" y="47"/>
                    </a:cubicBezTo>
                    <a:cubicBezTo>
                      <a:pt x="288" y="49"/>
                      <a:pt x="260" y="53"/>
                      <a:pt x="260" y="53"/>
                    </a:cubicBezTo>
                    <a:cubicBezTo>
                      <a:pt x="301" y="55"/>
                      <a:pt x="312" y="58"/>
                      <a:pt x="312" y="58"/>
                    </a:cubicBezTo>
                    <a:cubicBezTo>
                      <a:pt x="322" y="61"/>
                      <a:pt x="320" y="92"/>
                      <a:pt x="308" y="95"/>
                    </a:cubicBezTo>
                    <a:cubicBezTo>
                      <a:pt x="256" y="98"/>
                      <a:pt x="171" y="62"/>
                      <a:pt x="132" y="181"/>
                    </a:cubicBezTo>
                    <a:cubicBezTo>
                      <a:pt x="126" y="199"/>
                      <a:pt x="120" y="214"/>
                      <a:pt x="116" y="23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5" name="Freeform 1056">
                <a:extLst>
                  <a:ext uri="{FF2B5EF4-FFF2-40B4-BE49-F238E27FC236}">
                    <a16:creationId xmlns:a16="http://schemas.microsoft.com/office/drawing/2014/main" id="{8E6A6797-9ED8-434A-A87A-80A708E11C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75" y="1300"/>
                <a:ext cx="85" cy="29"/>
              </a:xfrm>
              <a:custGeom>
                <a:avLst/>
                <a:gdLst>
                  <a:gd name="T0" fmla="*/ 20 w 34"/>
                  <a:gd name="T1" fmla="*/ 111 h 11"/>
                  <a:gd name="T2" fmla="*/ 533 w 34"/>
                  <a:gd name="T3" fmla="*/ 200 h 11"/>
                  <a:gd name="T4" fmla="*/ 488 w 34"/>
                  <a:gd name="T5" fmla="*/ 124 h 11"/>
                  <a:gd name="T6" fmla="*/ 0 w 34"/>
                  <a:gd name="T7" fmla="*/ 90 h 11"/>
                  <a:gd name="T8" fmla="*/ 20 w 34"/>
                  <a:gd name="T9" fmla="*/ 1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1">
                    <a:moveTo>
                      <a:pt x="1" y="6"/>
                    </a:moveTo>
                    <a:cubicBezTo>
                      <a:pt x="9" y="9"/>
                      <a:pt x="19" y="11"/>
                      <a:pt x="34" y="11"/>
                    </a:cubicBezTo>
                    <a:cubicBezTo>
                      <a:pt x="34" y="11"/>
                      <a:pt x="34" y="10"/>
                      <a:pt x="31" y="7"/>
                    </a:cubicBezTo>
                    <a:cubicBezTo>
                      <a:pt x="26" y="1"/>
                      <a:pt x="13" y="0"/>
                      <a:pt x="0" y="5"/>
                    </a:cubicBezTo>
                    <a:lnTo>
                      <a:pt x="1" y="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6" name="Freeform 1057">
                <a:extLst>
                  <a:ext uri="{FF2B5EF4-FFF2-40B4-BE49-F238E27FC236}">
                    <a16:creationId xmlns:a16="http://schemas.microsoft.com/office/drawing/2014/main" id="{5CAC44F9-8669-4325-B13B-605786EA95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57" y="1561"/>
                <a:ext cx="145" cy="80"/>
              </a:xfrm>
              <a:custGeom>
                <a:avLst/>
                <a:gdLst>
                  <a:gd name="T0" fmla="*/ 83 w 58"/>
                  <a:gd name="T1" fmla="*/ 435 h 30"/>
                  <a:gd name="T2" fmla="*/ 863 w 58"/>
                  <a:gd name="T3" fmla="*/ 568 h 30"/>
                  <a:gd name="T4" fmla="*/ 908 w 58"/>
                  <a:gd name="T5" fmla="*/ 0 h 30"/>
                  <a:gd name="T6" fmla="*/ 0 w 58"/>
                  <a:gd name="T7" fmla="*/ 435 h 30"/>
                  <a:gd name="T8" fmla="*/ 83 w 58"/>
                  <a:gd name="T9" fmla="*/ 43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0">
                    <a:moveTo>
                      <a:pt x="5" y="23"/>
                    </a:moveTo>
                    <a:cubicBezTo>
                      <a:pt x="20" y="24"/>
                      <a:pt x="38" y="26"/>
                      <a:pt x="55" y="30"/>
                    </a:cubicBezTo>
                    <a:cubicBezTo>
                      <a:pt x="57" y="20"/>
                      <a:pt x="58" y="10"/>
                      <a:pt x="58" y="0"/>
                    </a:cubicBezTo>
                    <a:cubicBezTo>
                      <a:pt x="38" y="1"/>
                      <a:pt x="18" y="7"/>
                      <a:pt x="0" y="23"/>
                    </a:cubicBezTo>
                    <a:lnTo>
                      <a:pt x="5" y="2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7" name="Freeform 1058">
                <a:extLst>
                  <a:ext uri="{FF2B5EF4-FFF2-40B4-BE49-F238E27FC236}">
                    <a16:creationId xmlns:a16="http://schemas.microsoft.com/office/drawing/2014/main" id="{D5B5282A-DFAB-433D-AD6C-B53E0AF128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35" y="1721"/>
                <a:ext cx="547" cy="1256"/>
              </a:xfrm>
              <a:custGeom>
                <a:avLst/>
                <a:gdLst>
                  <a:gd name="T0" fmla="*/ 2228 w 219"/>
                  <a:gd name="T1" fmla="*/ 7645 h 471"/>
                  <a:gd name="T2" fmla="*/ 2558 w 219"/>
                  <a:gd name="T3" fmla="*/ 6904 h 471"/>
                  <a:gd name="T4" fmla="*/ 2558 w 219"/>
                  <a:gd name="T5" fmla="*/ 6827 h 471"/>
                  <a:gd name="T6" fmla="*/ 2508 w 219"/>
                  <a:gd name="T7" fmla="*/ 6392 h 471"/>
                  <a:gd name="T8" fmla="*/ 2508 w 219"/>
                  <a:gd name="T9" fmla="*/ 6392 h 471"/>
                  <a:gd name="T10" fmla="*/ 1791 w 219"/>
                  <a:gd name="T11" fmla="*/ 5555 h 471"/>
                  <a:gd name="T12" fmla="*/ 762 w 219"/>
                  <a:gd name="T13" fmla="*/ 2653 h 471"/>
                  <a:gd name="T14" fmla="*/ 762 w 219"/>
                  <a:gd name="T15" fmla="*/ 2616 h 471"/>
                  <a:gd name="T16" fmla="*/ 1716 w 219"/>
                  <a:gd name="T17" fmla="*/ 1707 h 471"/>
                  <a:gd name="T18" fmla="*/ 3150 w 219"/>
                  <a:gd name="T19" fmla="*/ 2048 h 471"/>
                  <a:gd name="T20" fmla="*/ 3162 w 219"/>
                  <a:gd name="T21" fmla="*/ 2069 h 471"/>
                  <a:gd name="T22" fmla="*/ 3349 w 219"/>
                  <a:gd name="T23" fmla="*/ 2355 h 471"/>
                  <a:gd name="T24" fmla="*/ 3287 w 219"/>
                  <a:gd name="T25" fmla="*/ 1443 h 471"/>
                  <a:gd name="T26" fmla="*/ 2508 w 219"/>
                  <a:gd name="T27" fmla="*/ 192 h 471"/>
                  <a:gd name="T28" fmla="*/ 2058 w 219"/>
                  <a:gd name="T29" fmla="*/ 35 h 471"/>
                  <a:gd name="T30" fmla="*/ 1446 w 219"/>
                  <a:gd name="T31" fmla="*/ 77 h 471"/>
                  <a:gd name="T32" fmla="*/ 887 w 219"/>
                  <a:gd name="T33" fmla="*/ 419 h 471"/>
                  <a:gd name="T34" fmla="*/ 230 w 219"/>
                  <a:gd name="T35" fmla="*/ 2275 h 471"/>
                  <a:gd name="T36" fmla="*/ 0 w 219"/>
                  <a:gd name="T37" fmla="*/ 4211 h 471"/>
                  <a:gd name="T38" fmla="*/ 762 w 219"/>
                  <a:gd name="T39" fmla="*/ 7829 h 471"/>
                  <a:gd name="T40" fmla="*/ 1653 w 219"/>
                  <a:gd name="T41" fmla="*/ 8819 h 471"/>
                  <a:gd name="T42" fmla="*/ 2195 w 219"/>
                  <a:gd name="T43" fmla="*/ 8307 h 471"/>
                  <a:gd name="T44" fmla="*/ 2228 w 219"/>
                  <a:gd name="T45" fmla="*/ 8213 h 471"/>
                  <a:gd name="T46" fmla="*/ 2008 w 219"/>
                  <a:gd name="T47" fmla="*/ 7395 h 4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9" h="471">
                    <a:moveTo>
                      <a:pt x="143" y="403"/>
                    </a:moveTo>
                    <a:cubicBezTo>
                      <a:pt x="149" y="402"/>
                      <a:pt x="161" y="386"/>
                      <a:pt x="164" y="364"/>
                    </a:cubicBezTo>
                    <a:cubicBezTo>
                      <a:pt x="164" y="360"/>
                      <a:pt x="164" y="360"/>
                      <a:pt x="164" y="360"/>
                    </a:cubicBezTo>
                    <a:cubicBezTo>
                      <a:pt x="164" y="351"/>
                      <a:pt x="163" y="343"/>
                      <a:pt x="161" y="337"/>
                    </a:cubicBez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50" y="316"/>
                      <a:pt x="145" y="311"/>
                      <a:pt x="115" y="293"/>
                    </a:cubicBezTo>
                    <a:cubicBezTo>
                      <a:pt x="79" y="271"/>
                      <a:pt x="46" y="180"/>
                      <a:pt x="49" y="140"/>
                    </a:cubicBezTo>
                    <a:cubicBezTo>
                      <a:pt x="49" y="139"/>
                      <a:pt x="49" y="139"/>
                      <a:pt x="49" y="138"/>
                    </a:cubicBezTo>
                    <a:cubicBezTo>
                      <a:pt x="54" y="117"/>
                      <a:pt x="78" y="98"/>
                      <a:pt x="110" y="90"/>
                    </a:cubicBezTo>
                    <a:cubicBezTo>
                      <a:pt x="139" y="83"/>
                      <a:pt x="178" y="83"/>
                      <a:pt x="202" y="108"/>
                    </a:cubicBezTo>
                    <a:cubicBezTo>
                      <a:pt x="203" y="108"/>
                      <a:pt x="203" y="109"/>
                      <a:pt x="203" y="109"/>
                    </a:cubicBezTo>
                    <a:cubicBezTo>
                      <a:pt x="207" y="114"/>
                      <a:pt x="211" y="119"/>
                      <a:pt x="215" y="124"/>
                    </a:cubicBezTo>
                    <a:cubicBezTo>
                      <a:pt x="219" y="104"/>
                      <a:pt x="219" y="85"/>
                      <a:pt x="211" y="76"/>
                    </a:cubicBezTo>
                    <a:cubicBezTo>
                      <a:pt x="190" y="51"/>
                      <a:pt x="185" y="26"/>
                      <a:pt x="161" y="10"/>
                    </a:cubicBezTo>
                    <a:cubicBezTo>
                      <a:pt x="153" y="5"/>
                      <a:pt x="140" y="4"/>
                      <a:pt x="132" y="2"/>
                    </a:cubicBezTo>
                    <a:cubicBezTo>
                      <a:pt x="124" y="0"/>
                      <a:pt x="106" y="4"/>
                      <a:pt x="93" y="4"/>
                    </a:cubicBezTo>
                    <a:cubicBezTo>
                      <a:pt x="80" y="4"/>
                      <a:pt x="67" y="12"/>
                      <a:pt x="57" y="22"/>
                    </a:cubicBezTo>
                    <a:cubicBezTo>
                      <a:pt x="44" y="37"/>
                      <a:pt x="23" y="49"/>
                      <a:pt x="15" y="120"/>
                    </a:cubicBezTo>
                    <a:cubicBezTo>
                      <a:pt x="12" y="144"/>
                      <a:pt x="0" y="181"/>
                      <a:pt x="0" y="222"/>
                    </a:cubicBezTo>
                    <a:cubicBezTo>
                      <a:pt x="0" y="339"/>
                      <a:pt x="27" y="362"/>
                      <a:pt x="49" y="413"/>
                    </a:cubicBezTo>
                    <a:cubicBezTo>
                      <a:pt x="64" y="449"/>
                      <a:pt x="84" y="471"/>
                      <a:pt x="106" y="465"/>
                    </a:cubicBezTo>
                    <a:cubicBezTo>
                      <a:pt x="120" y="462"/>
                      <a:pt x="132" y="452"/>
                      <a:pt x="141" y="438"/>
                    </a:cubicBezTo>
                    <a:cubicBezTo>
                      <a:pt x="143" y="433"/>
                      <a:pt x="143" y="433"/>
                      <a:pt x="143" y="433"/>
                    </a:cubicBezTo>
                    <a:cubicBezTo>
                      <a:pt x="156" y="414"/>
                      <a:pt x="139" y="397"/>
                      <a:pt x="129" y="39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8" name="Freeform 1059">
                <a:extLst>
                  <a:ext uri="{FF2B5EF4-FFF2-40B4-BE49-F238E27FC236}">
                    <a16:creationId xmlns:a16="http://schemas.microsoft.com/office/drawing/2014/main" id="{8EADB886-DE94-4F88-B860-91C5DCFB73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60" y="2828"/>
                <a:ext cx="325" cy="536"/>
              </a:xfrm>
              <a:custGeom>
                <a:avLst/>
                <a:gdLst>
                  <a:gd name="T0" fmla="*/ 875 w 130"/>
                  <a:gd name="T1" fmla="*/ 947 h 201"/>
                  <a:gd name="T2" fmla="*/ 875 w 130"/>
                  <a:gd name="T3" fmla="*/ 947 h 201"/>
                  <a:gd name="T4" fmla="*/ 0 w 130"/>
                  <a:gd name="T5" fmla="*/ 0 h 201"/>
                  <a:gd name="T6" fmla="*/ 95 w 130"/>
                  <a:gd name="T7" fmla="*/ 1139 h 201"/>
                  <a:gd name="T8" fmla="*/ 125 w 130"/>
                  <a:gd name="T9" fmla="*/ 3528 h 201"/>
                  <a:gd name="T10" fmla="*/ 145 w 130"/>
                  <a:gd name="T11" fmla="*/ 3528 h 201"/>
                  <a:gd name="T12" fmla="*/ 125 w 130"/>
                  <a:gd name="T13" fmla="*/ 3549 h 201"/>
                  <a:gd name="T14" fmla="*/ 1083 w 130"/>
                  <a:gd name="T15" fmla="*/ 3811 h 201"/>
                  <a:gd name="T16" fmla="*/ 2033 w 130"/>
                  <a:gd name="T17" fmla="*/ 3549 h 201"/>
                  <a:gd name="T18" fmla="*/ 2033 w 130"/>
                  <a:gd name="T19" fmla="*/ 3528 h 201"/>
                  <a:gd name="T20" fmla="*/ 2033 w 130"/>
                  <a:gd name="T21" fmla="*/ 3528 h 201"/>
                  <a:gd name="T22" fmla="*/ 2033 w 130"/>
                  <a:gd name="T23" fmla="*/ 1912 h 201"/>
                  <a:gd name="T24" fmla="*/ 1863 w 130"/>
                  <a:gd name="T25" fmla="*/ 1843 h 201"/>
                  <a:gd name="T26" fmla="*/ 875 w 130"/>
                  <a:gd name="T27" fmla="*/ 947 h 2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01">
                    <a:moveTo>
                      <a:pt x="56" y="50"/>
                    </a:moveTo>
                    <a:cubicBezTo>
                      <a:pt x="56" y="50"/>
                      <a:pt x="56" y="50"/>
                      <a:pt x="56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3" y="22"/>
                      <a:pt x="6" y="43"/>
                      <a:pt x="6" y="60"/>
                    </a:cubicBezTo>
                    <a:cubicBezTo>
                      <a:pt x="6" y="122"/>
                      <a:pt x="8" y="147"/>
                      <a:pt x="8" y="186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9" y="187"/>
                      <a:pt x="8" y="187"/>
                      <a:pt x="8" y="187"/>
                    </a:cubicBezTo>
                    <a:cubicBezTo>
                      <a:pt x="8" y="195"/>
                      <a:pt x="36" y="201"/>
                      <a:pt x="69" y="201"/>
                    </a:cubicBezTo>
                    <a:cubicBezTo>
                      <a:pt x="103" y="201"/>
                      <a:pt x="130" y="195"/>
                      <a:pt x="130" y="187"/>
                    </a:cubicBezTo>
                    <a:cubicBezTo>
                      <a:pt x="130" y="187"/>
                      <a:pt x="130" y="187"/>
                      <a:pt x="130" y="186"/>
                    </a:cubicBezTo>
                    <a:cubicBezTo>
                      <a:pt x="130" y="186"/>
                      <a:pt x="130" y="186"/>
                      <a:pt x="130" y="186"/>
                    </a:cubicBezTo>
                    <a:cubicBezTo>
                      <a:pt x="130" y="101"/>
                      <a:pt x="130" y="101"/>
                      <a:pt x="130" y="101"/>
                    </a:cubicBezTo>
                    <a:cubicBezTo>
                      <a:pt x="126" y="100"/>
                      <a:pt x="123" y="98"/>
                      <a:pt x="119" y="97"/>
                    </a:cubicBezTo>
                    <a:cubicBezTo>
                      <a:pt x="99" y="87"/>
                      <a:pt x="77" y="72"/>
                      <a:pt x="56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49" name="Freeform 1060">
                <a:extLst>
                  <a:ext uri="{FF2B5EF4-FFF2-40B4-BE49-F238E27FC236}">
                    <a16:creationId xmlns:a16="http://schemas.microsoft.com/office/drawing/2014/main" id="{11EA2B6B-5252-4B04-8C32-089C8BCB4E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62" y="879"/>
                <a:ext cx="818" cy="1293"/>
              </a:xfrm>
              <a:custGeom>
                <a:avLst/>
                <a:gdLst>
                  <a:gd name="T0" fmla="*/ 4022 w 327"/>
                  <a:gd name="T1" fmla="*/ 1330 h 485"/>
                  <a:gd name="T2" fmla="*/ 3742 w 327"/>
                  <a:gd name="T3" fmla="*/ 1080 h 485"/>
                  <a:gd name="T4" fmla="*/ 3785 w 327"/>
                  <a:gd name="T5" fmla="*/ 661 h 485"/>
                  <a:gd name="T6" fmla="*/ 3272 w 327"/>
                  <a:gd name="T7" fmla="*/ 376 h 485"/>
                  <a:gd name="T8" fmla="*/ 3067 w 327"/>
                  <a:gd name="T9" fmla="*/ 738 h 485"/>
                  <a:gd name="T10" fmla="*/ 3034 w 327"/>
                  <a:gd name="T11" fmla="*/ 227 h 485"/>
                  <a:gd name="T12" fmla="*/ 2522 w 327"/>
                  <a:gd name="T13" fmla="*/ 192 h 485"/>
                  <a:gd name="T14" fmla="*/ 2096 w 327"/>
                  <a:gd name="T15" fmla="*/ 930 h 485"/>
                  <a:gd name="T16" fmla="*/ 1939 w 327"/>
                  <a:gd name="T17" fmla="*/ 477 h 485"/>
                  <a:gd name="T18" fmla="*/ 1376 w 327"/>
                  <a:gd name="T19" fmla="*/ 648 h 485"/>
                  <a:gd name="T20" fmla="*/ 1283 w 327"/>
                  <a:gd name="T21" fmla="*/ 1272 h 485"/>
                  <a:gd name="T22" fmla="*/ 1188 w 327"/>
                  <a:gd name="T23" fmla="*/ 1442 h 485"/>
                  <a:gd name="T24" fmla="*/ 50 w 327"/>
                  <a:gd name="T25" fmla="*/ 4287 h 485"/>
                  <a:gd name="T26" fmla="*/ 188 w 327"/>
                  <a:gd name="T27" fmla="*/ 6596 h 485"/>
                  <a:gd name="T28" fmla="*/ 188 w 327"/>
                  <a:gd name="T29" fmla="*/ 6609 h 485"/>
                  <a:gd name="T30" fmla="*/ 625 w 327"/>
                  <a:gd name="T31" fmla="*/ 7427 h 485"/>
                  <a:gd name="T32" fmla="*/ 688 w 327"/>
                  <a:gd name="T33" fmla="*/ 8337 h 485"/>
                  <a:gd name="T34" fmla="*/ 645 w 327"/>
                  <a:gd name="T35" fmla="*/ 8281 h 485"/>
                  <a:gd name="T36" fmla="*/ 1676 w 327"/>
                  <a:gd name="T37" fmla="*/ 9075 h 485"/>
                  <a:gd name="T38" fmla="*/ 1709 w 327"/>
                  <a:gd name="T39" fmla="*/ 9054 h 485"/>
                  <a:gd name="T40" fmla="*/ 1689 w 327"/>
                  <a:gd name="T41" fmla="*/ 8203 h 485"/>
                  <a:gd name="T42" fmla="*/ 2066 w 327"/>
                  <a:gd name="T43" fmla="*/ 6140 h 485"/>
                  <a:gd name="T44" fmla="*/ 2284 w 327"/>
                  <a:gd name="T45" fmla="*/ 5415 h 485"/>
                  <a:gd name="T46" fmla="*/ 2284 w 327"/>
                  <a:gd name="T47" fmla="*/ 5415 h 485"/>
                  <a:gd name="T48" fmla="*/ 2284 w 327"/>
                  <a:gd name="T49" fmla="*/ 5415 h 485"/>
                  <a:gd name="T50" fmla="*/ 2209 w 327"/>
                  <a:gd name="T51" fmla="*/ 4983 h 485"/>
                  <a:gd name="T52" fmla="*/ 2179 w 327"/>
                  <a:gd name="T53" fmla="*/ 4961 h 485"/>
                  <a:gd name="T54" fmla="*/ 2584 w 327"/>
                  <a:gd name="T55" fmla="*/ 3093 h 485"/>
                  <a:gd name="T56" fmla="*/ 2597 w 327"/>
                  <a:gd name="T57" fmla="*/ 3106 h 485"/>
                  <a:gd name="T58" fmla="*/ 3117 w 327"/>
                  <a:gd name="T59" fmla="*/ 3205 h 485"/>
                  <a:gd name="T60" fmla="*/ 3129 w 327"/>
                  <a:gd name="T61" fmla="*/ 3205 h 485"/>
                  <a:gd name="T62" fmla="*/ 3817 w 327"/>
                  <a:gd name="T63" fmla="*/ 3162 h 485"/>
                  <a:gd name="T64" fmla="*/ 5118 w 327"/>
                  <a:gd name="T65" fmla="*/ 3149 h 485"/>
                  <a:gd name="T66" fmla="*/ 4022 w 327"/>
                  <a:gd name="T67" fmla="*/ 1330 h 48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27" h="485">
                    <a:moveTo>
                      <a:pt x="257" y="70"/>
                    </a:moveTo>
                    <a:cubicBezTo>
                      <a:pt x="254" y="68"/>
                      <a:pt x="241" y="59"/>
                      <a:pt x="239" y="57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0"/>
                    </a:cubicBezTo>
                    <a:cubicBezTo>
                      <a:pt x="206" y="25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4" y="0"/>
                      <a:pt x="166" y="3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4" y="34"/>
                      <a:pt x="124" y="25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5"/>
                      <a:pt x="3" y="226"/>
                    </a:cubicBezTo>
                    <a:cubicBezTo>
                      <a:pt x="3" y="252"/>
                      <a:pt x="0" y="302"/>
                      <a:pt x="12" y="348"/>
                    </a:cubicBezTo>
                    <a:cubicBezTo>
                      <a:pt x="12" y="349"/>
                      <a:pt x="12" y="349"/>
                      <a:pt x="12" y="349"/>
                    </a:cubicBezTo>
                    <a:cubicBezTo>
                      <a:pt x="21" y="362"/>
                      <a:pt x="28" y="377"/>
                      <a:pt x="40" y="392"/>
                    </a:cubicBezTo>
                    <a:cubicBezTo>
                      <a:pt x="48" y="401"/>
                      <a:pt x="48" y="420"/>
                      <a:pt x="44" y="440"/>
                    </a:cubicBezTo>
                    <a:cubicBezTo>
                      <a:pt x="43" y="439"/>
                      <a:pt x="42" y="438"/>
                      <a:pt x="41" y="437"/>
                    </a:cubicBezTo>
                    <a:cubicBezTo>
                      <a:pt x="62" y="462"/>
                      <a:pt x="95" y="485"/>
                      <a:pt x="107" y="479"/>
                    </a:cubicBezTo>
                    <a:cubicBezTo>
                      <a:pt x="107" y="479"/>
                      <a:pt x="108" y="479"/>
                      <a:pt x="109" y="478"/>
                    </a:cubicBezTo>
                    <a:cubicBezTo>
                      <a:pt x="108" y="433"/>
                      <a:pt x="108" y="433"/>
                      <a:pt x="108" y="433"/>
                    </a:cubicBezTo>
                    <a:cubicBezTo>
                      <a:pt x="109" y="399"/>
                      <a:pt x="116" y="359"/>
                      <a:pt x="132" y="324"/>
                    </a:cubicBezTo>
                    <a:cubicBezTo>
                      <a:pt x="139" y="307"/>
                      <a:pt x="144" y="295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9" y="272"/>
                      <a:pt x="147" y="266"/>
                      <a:pt x="141" y="263"/>
                    </a:cubicBezTo>
                    <a:cubicBezTo>
                      <a:pt x="139" y="262"/>
                      <a:pt x="139" y="262"/>
                      <a:pt x="139" y="262"/>
                    </a:cubicBezTo>
                    <a:cubicBezTo>
                      <a:pt x="126" y="201"/>
                      <a:pt x="145" y="173"/>
                      <a:pt x="165" y="163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7"/>
                      <a:pt x="184" y="169"/>
                      <a:pt x="199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6" y="168"/>
                      <a:pt x="244" y="167"/>
                    </a:cubicBezTo>
                    <a:cubicBezTo>
                      <a:pt x="268" y="165"/>
                      <a:pt x="297" y="165"/>
                      <a:pt x="327" y="166"/>
                    </a:cubicBezTo>
                    <a:cubicBezTo>
                      <a:pt x="315" y="126"/>
                      <a:pt x="293" y="92"/>
                      <a:pt x="257" y="7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0" name="Freeform 1061">
                <a:extLst>
                  <a:ext uri="{FF2B5EF4-FFF2-40B4-BE49-F238E27FC236}">
                    <a16:creationId xmlns:a16="http://schemas.microsoft.com/office/drawing/2014/main" id="{3C86DCCE-17D5-428C-86F6-3F499022FE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10" y="1180"/>
                <a:ext cx="377" cy="696"/>
              </a:xfrm>
              <a:custGeom>
                <a:avLst/>
                <a:gdLst>
                  <a:gd name="T0" fmla="*/ 0 w 151"/>
                  <a:gd name="T1" fmla="*/ 4949 h 261"/>
                  <a:gd name="T2" fmla="*/ 417 w 151"/>
                  <a:gd name="T3" fmla="*/ 4267 h 261"/>
                  <a:gd name="T4" fmla="*/ 979 w 151"/>
                  <a:gd name="T5" fmla="*/ 3925 h 261"/>
                  <a:gd name="T6" fmla="*/ 1590 w 151"/>
                  <a:gd name="T7" fmla="*/ 3891 h 261"/>
                  <a:gd name="T8" fmla="*/ 2037 w 151"/>
                  <a:gd name="T9" fmla="*/ 4040 h 261"/>
                  <a:gd name="T10" fmla="*/ 2120 w 151"/>
                  <a:gd name="T11" fmla="*/ 4117 h 261"/>
                  <a:gd name="T12" fmla="*/ 2132 w 151"/>
                  <a:gd name="T13" fmla="*/ 4131 h 261"/>
                  <a:gd name="T14" fmla="*/ 2182 w 151"/>
                  <a:gd name="T15" fmla="*/ 4189 h 261"/>
                  <a:gd name="T16" fmla="*/ 2212 w 151"/>
                  <a:gd name="T17" fmla="*/ 4211 h 261"/>
                  <a:gd name="T18" fmla="*/ 2257 w 151"/>
                  <a:gd name="T19" fmla="*/ 4267 h 261"/>
                  <a:gd name="T20" fmla="*/ 2274 w 151"/>
                  <a:gd name="T21" fmla="*/ 4288 h 261"/>
                  <a:gd name="T22" fmla="*/ 2319 w 151"/>
                  <a:gd name="T23" fmla="*/ 4360 h 261"/>
                  <a:gd name="T24" fmla="*/ 2349 w 151"/>
                  <a:gd name="T25" fmla="*/ 4288 h 261"/>
                  <a:gd name="T26" fmla="*/ 2195 w 151"/>
                  <a:gd name="T27" fmla="*/ 648 h 261"/>
                  <a:gd name="T28" fmla="*/ 2195 w 151"/>
                  <a:gd name="T29" fmla="*/ 35 h 261"/>
                  <a:gd name="T30" fmla="*/ 1308 w 151"/>
                  <a:gd name="T31" fmla="*/ 264 h 261"/>
                  <a:gd name="T32" fmla="*/ 404 w 151"/>
                  <a:gd name="T33" fmla="*/ 0 h 261"/>
                  <a:gd name="T34" fmla="*/ 404 w 151"/>
                  <a:gd name="T35" fmla="*/ 77 h 261"/>
                  <a:gd name="T36" fmla="*/ 375 w 151"/>
                  <a:gd name="T37" fmla="*/ 589 h 261"/>
                  <a:gd name="T38" fmla="*/ 387 w 151"/>
                  <a:gd name="T39" fmla="*/ 2979 h 261"/>
                  <a:gd name="T40" fmla="*/ 0 w 151"/>
                  <a:gd name="T41" fmla="*/ 4949 h 2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1" h="261">
                    <a:moveTo>
                      <a:pt x="0" y="261"/>
                    </a:moveTo>
                    <a:cubicBezTo>
                      <a:pt x="9" y="242"/>
                      <a:pt x="20" y="234"/>
                      <a:pt x="27" y="225"/>
                    </a:cubicBezTo>
                    <a:cubicBezTo>
                      <a:pt x="37" y="215"/>
                      <a:pt x="50" y="207"/>
                      <a:pt x="63" y="207"/>
                    </a:cubicBezTo>
                    <a:cubicBezTo>
                      <a:pt x="76" y="207"/>
                      <a:pt x="94" y="203"/>
                      <a:pt x="102" y="205"/>
                    </a:cubicBezTo>
                    <a:cubicBezTo>
                      <a:pt x="110" y="207"/>
                      <a:pt x="123" y="208"/>
                      <a:pt x="131" y="213"/>
                    </a:cubicBezTo>
                    <a:cubicBezTo>
                      <a:pt x="133" y="214"/>
                      <a:pt x="135" y="215"/>
                      <a:pt x="136" y="217"/>
                    </a:cubicBezTo>
                    <a:cubicBezTo>
                      <a:pt x="137" y="217"/>
                      <a:pt x="137" y="217"/>
                      <a:pt x="137" y="218"/>
                    </a:cubicBezTo>
                    <a:cubicBezTo>
                      <a:pt x="138" y="219"/>
                      <a:pt x="139" y="220"/>
                      <a:pt x="140" y="221"/>
                    </a:cubicBezTo>
                    <a:cubicBezTo>
                      <a:pt x="141" y="221"/>
                      <a:pt x="141" y="221"/>
                      <a:pt x="142" y="222"/>
                    </a:cubicBezTo>
                    <a:cubicBezTo>
                      <a:pt x="143" y="223"/>
                      <a:pt x="144" y="224"/>
                      <a:pt x="145" y="225"/>
                    </a:cubicBezTo>
                    <a:cubicBezTo>
                      <a:pt x="145" y="225"/>
                      <a:pt x="145" y="226"/>
                      <a:pt x="146" y="226"/>
                    </a:cubicBezTo>
                    <a:cubicBezTo>
                      <a:pt x="147" y="227"/>
                      <a:pt x="148" y="229"/>
                      <a:pt x="149" y="230"/>
                    </a:cubicBezTo>
                    <a:cubicBezTo>
                      <a:pt x="151" y="226"/>
                      <a:pt x="151" y="226"/>
                      <a:pt x="151" y="226"/>
                    </a:cubicBezTo>
                    <a:cubicBezTo>
                      <a:pt x="146" y="210"/>
                      <a:pt x="143" y="100"/>
                      <a:pt x="141" y="34"/>
                    </a:cubicBezTo>
                    <a:cubicBezTo>
                      <a:pt x="141" y="14"/>
                      <a:pt x="141" y="10"/>
                      <a:pt x="141" y="2"/>
                    </a:cubicBezTo>
                    <a:cubicBezTo>
                      <a:pt x="136" y="9"/>
                      <a:pt x="113" y="14"/>
                      <a:pt x="84" y="14"/>
                    </a:cubicBezTo>
                    <a:cubicBezTo>
                      <a:pt x="52" y="14"/>
                      <a:pt x="26" y="8"/>
                      <a:pt x="26" y="0"/>
                    </a:cubicBezTo>
                    <a:cubicBezTo>
                      <a:pt x="26" y="0"/>
                      <a:pt x="26" y="2"/>
                      <a:pt x="26" y="4"/>
                    </a:cubicBezTo>
                    <a:cubicBezTo>
                      <a:pt x="25" y="13"/>
                      <a:pt x="24" y="15"/>
                      <a:pt x="24" y="31"/>
                    </a:cubicBezTo>
                    <a:cubicBezTo>
                      <a:pt x="23" y="68"/>
                      <a:pt x="23" y="117"/>
                      <a:pt x="25" y="157"/>
                    </a:cubicBezTo>
                    <a:cubicBezTo>
                      <a:pt x="25" y="186"/>
                      <a:pt x="18" y="222"/>
                      <a:pt x="0" y="26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1" name="Freeform 1062">
                <a:extLst>
                  <a:ext uri="{FF2B5EF4-FFF2-40B4-BE49-F238E27FC236}">
                    <a16:creationId xmlns:a16="http://schemas.microsoft.com/office/drawing/2014/main" id="{1E15D213-76A9-436D-BE36-E9B27FEFEB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05" y="188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2" name="Freeform 1063">
                <a:extLst>
                  <a:ext uri="{FF2B5EF4-FFF2-40B4-BE49-F238E27FC236}">
                    <a16:creationId xmlns:a16="http://schemas.microsoft.com/office/drawing/2014/main" id="{4FBD2A0A-1A0B-4117-9694-E43668B389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10" y="1567"/>
                <a:ext cx="25" cy="74"/>
              </a:xfrm>
              <a:custGeom>
                <a:avLst/>
                <a:gdLst>
                  <a:gd name="T0" fmla="*/ 113 w 10"/>
                  <a:gd name="T1" fmla="*/ 518 h 28"/>
                  <a:gd name="T2" fmla="*/ 113 w 10"/>
                  <a:gd name="T3" fmla="*/ 518 h 28"/>
                  <a:gd name="T4" fmla="*/ 33 w 10"/>
                  <a:gd name="T5" fmla="*/ 90 h 28"/>
                  <a:gd name="T6" fmla="*/ 0 w 10"/>
                  <a:gd name="T7" fmla="*/ 77 h 28"/>
                  <a:gd name="T8" fmla="*/ 113 w 10"/>
                  <a:gd name="T9" fmla="*/ 51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8">
                    <a:moveTo>
                      <a:pt x="7" y="28"/>
                    </a:moveTo>
                    <a:cubicBezTo>
                      <a:pt x="7" y="28"/>
                      <a:pt x="7" y="28"/>
                      <a:pt x="7" y="28"/>
                    </a:cubicBezTo>
                    <a:cubicBezTo>
                      <a:pt x="10" y="14"/>
                      <a:pt x="8" y="8"/>
                      <a:pt x="2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0"/>
                      <a:pt x="3" y="15"/>
                      <a:pt x="7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3" name="Freeform 1064">
                <a:extLst>
                  <a:ext uri="{FF2B5EF4-FFF2-40B4-BE49-F238E27FC236}">
                    <a16:creationId xmlns:a16="http://schemas.microsoft.com/office/drawing/2014/main" id="{63FED06A-FEC1-414A-BE7E-17E4E0151E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25" y="1556"/>
                <a:ext cx="10" cy="77"/>
              </a:xfrm>
              <a:custGeom>
                <a:avLst/>
                <a:gdLst>
                  <a:gd name="T0" fmla="*/ 0 w 4"/>
                  <a:gd name="T1" fmla="*/ 0 h 29"/>
                  <a:gd name="T2" fmla="*/ 20 w 4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9">
                    <a:moveTo>
                      <a:pt x="0" y="0"/>
                    </a:moveTo>
                    <a:cubicBezTo>
                      <a:pt x="4" y="4"/>
                      <a:pt x="4" y="19"/>
                      <a:pt x="1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4" name="Freeform 1065">
                <a:extLst>
                  <a:ext uri="{FF2B5EF4-FFF2-40B4-BE49-F238E27FC236}">
                    <a16:creationId xmlns:a16="http://schemas.microsoft.com/office/drawing/2014/main" id="{9D89C0F4-7070-400A-9D3F-95F82474EB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87" y="1924"/>
                <a:ext cx="53" cy="64"/>
              </a:xfrm>
              <a:custGeom>
                <a:avLst/>
                <a:gdLst>
                  <a:gd name="T0" fmla="*/ 0 w 21"/>
                  <a:gd name="T1" fmla="*/ 35 h 24"/>
                  <a:gd name="T2" fmla="*/ 0 w 21"/>
                  <a:gd name="T3" fmla="*/ 35 h 24"/>
                  <a:gd name="T4" fmla="*/ 305 w 21"/>
                  <a:gd name="T5" fmla="*/ 320 h 24"/>
                  <a:gd name="T6" fmla="*/ 318 w 21"/>
                  <a:gd name="T7" fmla="*/ 456 h 24"/>
                  <a:gd name="T8" fmla="*/ 318 w 21"/>
                  <a:gd name="T9" fmla="*/ 456 h 24"/>
                  <a:gd name="T10" fmla="*/ 305 w 21"/>
                  <a:gd name="T11" fmla="*/ 264 h 24"/>
                  <a:gd name="T12" fmla="*/ 0 w 21"/>
                  <a:gd name="T13" fmla="*/ 3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4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7" y="0"/>
                      <a:pt x="15" y="7"/>
                      <a:pt x="19" y="17"/>
                    </a:cubicBezTo>
                    <a:cubicBezTo>
                      <a:pt x="20" y="20"/>
                      <a:pt x="20" y="22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2"/>
                      <a:pt x="21" y="19"/>
                      <a:pt x="19" y="14"/>
                    </a:cubicBezTo>
                    <a:cubicBezTo>
                      <a:pt x="15" y="3"/>
                      <a:pt x="8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5" name="Freeform 1066">
                <a:extLst>
                  <a:ext uri="{FF2B5EF4-FFF2-40B4-BE49-F238E27FC236}">
                    <a16:creationId xmlns:a16="http://schemas.microsoft.com/office/drawing/2014/main" id="{2B0D9EAD-B6DB-4BB6-A125-362F4C26DE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0" y="1780"/>
                <a:ext cx="185" cy="109"/>
              </a:xfrm>
              <a:custGeom>
                <a:avLst/>
                <a:gdLst>
                  <a:gd name="T0" fmla="*/ 188 w 74"/>
                  <a:gd name="T1" fmla="*/ 21 h 41"/>
                  <a:gd name="T2" fmla="*/ 238 w 74"/>
                  <a:gd name="T3" fmla="*/ 734 h 41"/>
                  <a:gd name="T4" fmla="*/ 908 w 74"/>
                  <a:gd name="T5" fmla="*/ 771 h 41"/>
                  <a:gd name="T6" fmla="*/ 938 w 74"/>
                  <a:gd name="T7" fmla="*/ 657 h 41"/>
                  <a:gd name="T8" fmla="*/ 938 w 74"/>
                  <a:gd name="T9" fmla="*/ 678 h 41"/>
                  <a:gd name="T10" fmla="*/ 1158 w 74"/>
                  <a:gd name="T11" fmla="*/ 0 h 41"/>
                  <a:gd name="T12" fmla="*/ 188 w 74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1">
                    <a:moveTo>
                      <a:pt x="12" y="1"/>
                    </a:moveTo>
                    <a:cubicBezTo>
                      <a:pt x="1" y="7"/>
                      <a:pt x="0" y="37"/>
                      <a:pt x="15" y="39"/>
                    </a:cubicBezTo>
                    <a:cubicBezTo>
                      <a:pt x="23" y="41"/>
                      <a:pt x="42" y="41"/>
                      <a:pt x="58" y="41"/>
                    </a:cubicBezTo>
                    <a:cubicBezTo>
                      <a:pt x="59" y="39"/>
                      <a:pt x="60" y="37"/>
                      <a:pt x="60" y="35"/>
                    </a:cubicBezTo>
                    <a:cubicBezTo>
                      <a:pt x="60" y="35"/>
                      <a:pt x="60" y="36"/>
                      <a:pt x="60" y="36"/>
                    </a:cubicBezTo>
                    <a:cubicBezTo>
                      <a:pt x="66" y="23"/>
                      <a:pt x="70" y="12"/>
                      <a:pt x="74" y="0"/>
                    </a:cubicBezTo>
                    <a:cubicBezTo>
                      <a:pt x="51" y="0"/>
                      <a:pt x="23" y="0"/>
                      <a:pt x="1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6" name="Freeform 1067">
                <a:extLst>
                  <a:ext uri="{FF2B5EF4-FFF2-40B4-BE49-F238E27FC236}">
                    <a16:creationId xmlns:a16="http://schemas.microsoft.com/office/drawing/2014/main" id="{562160EE-51CB-4ECA-9CC8-54280EEC395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40" y="1668"/>
                <a:ext cx="237" cy="355"/>
              </a:xfrm>
              <a:custGeom>
                <a:avLst/>
                <a:gdLst>
                  <a:gd name="T0" fmla="*/ 1133 w 95"/>
                  <a:gd name="T1" fmla="*/ 913 h 133"/>
                  <a:gd name="T2" fmla="*/ 591 w 95"/>
                  <a:gd name="T3" fmla="*/ 1062 h 133"/>
                  <a:gd name="T4" fmla="*/ 778 w 95"/>
                  <a:gd name="T5" fmla="*/ 1583 h 133"/>
                  <a:gd name="T6" fmla="*/ 965 w 95"/>
                  <a:gd name="T7" fmla="*/ 2530 h 133"/>
                  <a:gd name="T8" fmla="*/ 965 w 95"/>
                  <a:gd name="T9" fmla="*/ 2530 h 133"/>
                  <a:gd name="T10" fmla="*/ 1287 w 95"/>
                  <a:gd name="T11" fmla="*/ 1561 h 133"/>
                  <a:gd name="T12" fmla="*/ 1133 w 95"/>
                  <a:gd name="T13" fmla="*/ 913 h 133"/>
                  <a:gd name="T14" fmla="*/ 871 w 95"/>
                  <a:gd name="T15" fmla="*/ 0 h 133"/>
                  <a:gd name="T16" fmla="*/ 0 w 95"/>
                  <a:gd name="T17" fmla="*/ 286 h 133"/>
                  <a:gd name="T18" fmla="*/ 541 w 95"/>
                  <a:gd name="T19" fmla="*/ 948 h 133"/>
                  <a:gd name="T20" fmla="*/ 995 w 95"/>
                  <a:gd name="T21" fmla="*/ 606 h 133"/>
                  <a:gd name="T22" fmla="*/ 871 w 95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133">
                    <a:moveTo>
                      <a:pt x="73" y="48"/>
                    </a:moveTo>
                    <a:cubicBezTo>
                      <a:pt x="65" y="48"/>
                      <a:pt x="59" y="49"/>
                      <a:pt x="38" y="56"/>
                    </a:cubicBezTo>
                    <a:cubicBezTo>
                      <a:pt x="43" y="64"/>
                      <a:pt x="47" y="73"/>
                      <a:pt x="50" y="83"/>
                    </a:cubicBezTo>
                    <a:cubicBezTo>
                      <a:pt x="56" y="107"/>
                      <a:pt x="55" y="113"/>
                      <a:pt x="62" y="133"/>
                    </a:cubicBezTo>
                    <a:cubicBezTo>
                      <a:pt x="62" y="133"/>
                      <a:pt x="62" y="133"/>
                      <a:pt x="62" y="133"/>
                    </a:cubicBezTo>
                    <a:cubicBezTo>
                      <a:pt x="57" y="111"/>
                      <a:pt x="71" y="89"/>
                      <a:pt x="83" y="82"/>
                    </a:cubicBezTo>
                    <a:cubicBezTo>
                      <a:pt x="95" y="75"/>
                      <a:pt x="84" y="49"/>
                      <a:pt x="73" y="48"/>
                    </a:cubicBezTo>
                    <a:close/>
                    <a:moveTo>
                      <a:pt x="56" y="0"/>
                    </a:moveTo>
                    <a:cubicBezTo>
                      <a:pt x="56" y="0"/>
                      <a:pt x="20" y="2"/>
                      <a:pt x="0" y="15"/>
                    </a:cubicBezTo>
                    <a:cubicBezTo>
                      <a:pt x="9" y="21"/>
                      <a:pt x="24" y="33"/>
                      <a:pt x="35" y="50"/>
                    </a:cubicBezTo>
                    <a:cubicBezTo>
                      <a:pt x="39" y="45"/>
                      <a:pt x="49" y="40"/>
                      <a:pt x="64" y="32"/>
                    </a:cubicBezTo>
                    <a:cubicBezTo>
                      <a:pt x="70" y="26"/>
                      <a:pt x="70" y="6"/>
                      <a:pt x="56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7" name="Freeform 1068">
                <a:extLst>
                  <a:ext uri="{FF2B5EF4-FFF2-40B4-BE49-F238E27FC236}">
                    <a16:creationId xmlns:a16="http://schemas.microsoft.com/office/drawing/2014/main" id="{217B1BA9-449E-4D6E-92BB-79691CADE6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02" y="1623"/>
                <a:ext cx="498" cy="480"/>
              </a:xfrm>
              <a:custGeom>
                <a:avLst/>
                <a:gdLst>
                  <a:gd name="T0" fmla="*/ 3088 w 199"/>
                  <a:gd name="T1" fmla="*/ 2845 h 180"/>
                  <a:gd name="T2" fmla="*/ 3088 w 199"/>
                  <a:gd name="T3" fmla="*/ 2845 h 180"/>
                  <a:gd name="T4" fmla="*/ 2900 w 199"/>
                  <a:gd name="T5" fmla="*/ 1899 h 180"/>
                  <a:gd name="T6" fmla="*/ 2713 w 199"/>
                  <a:gd name="T7" fmla="*/ 1387 h 180"/>
                  <a:gd name="T8" fmla="*/ 2663 w 199"/>
                  <a:gd name="T9" fmla="*/ 1272 h 180"/>
                  <a:gd name="T10" fmla="*/ 2117 w 199"/>
                  <a:gd name="T11" fmla="*/ 605 h 180"/>
                  <a:gd name="T12" fmla="*/ 425 w 199"/>
                  <a:gd name="T13" fmla="*/ 0 h 180"/>
                  <a:gd name="T14" fmla="*/ 333 w 199"/>
                  <a:gd name="T15" fmla="*/ 21 h 180"/>
                  <a:gd name="T16" fmla="*/ 0 w 199"/>
                  <a:gd name="T17" fmla="*/ 512 h 180"/>
                  <a:gd name="T18" fmla="*/ 50 w 199"/>
                  <a:gd name="T19" fmla="*/ 512 h 180"/>
                  <a:gd name="T20" fmla="*/ 1722 w 199"/>
                  <a:gd name="T21" fmla="*/ 819 h 180"/>
                  <a:gd name="T22" fmla="*/ 2755 w 199"/>
                  <a:gd name="T23" fmla="*/ 3243 h 180"/>
                  <a:gd name="T24" fmla="*/ 2755 w 199"/>
                  <a:gd name="T25" fmla="*/ 3277 h 180"/>
                  <a:gd name="T26" fmla="*/ 2775 w 199"/>
                  <a:gd name="T27" fmla="*/ 3413 h 180"/>
                  <a:gd name="T28" fmla="*/ 3088 w 199"/>
                  <a:gd name="T29" fmla="*/ 2845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180">
                    <a:moveTo>
                      <a:pt x="197" y="150"/>
                    </a:moveTo>
                    <a:cubicBezTo>
                      <a:pt x="197" y="150"/>
                      <a:pt x="197" y="150"/>
                      <a:pt x="197" y="150"/>
                    </a:cubicBezTo>
                    <a:cubicBezTo>
                      <a:pt x="190" y="130"/>
                      <a:pt x="191" y="124"/>
                      <a:pt x="185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2" y="70"/>
                      <a:pt x="171" y="68"/>
                      <a:pt x="170" y="67"/>
                    </a:cubicBezTo>
                    <a:cubicBezTo>
                      <a:pt x="159" y="50"/>
                      <a:pt x="144" y="38"/>
                      <a:pt x="135" y="32"/>
                    </a:cubicBezTo>
                    <a:cubicBezTo>
                      <a:pt x="103" y="7"/>
                      <a:pt x="60" y="3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7" y="68"/>
                      <a:pt x="189" y="111"/>
                      <a:pt x="176" y="171"/>
                    </a:cubicBezTo>
                    <a:cubicBezTo>
                      <a:pt x="176" y="173"/>
                      <a:pt x="176" y="173"/>
                      <a:pt x="176" y="173"/>
                    </a:cubicBezTo>
                    <a:cubicBezTo>
                      <a:pt x="176" y="175"/>
                      <a:pt x="176" y="177"/>
                      <a:pt x="177" y="180"/>
                    </a:cubicBezTo>
                    <a:cubicBezTo>
                      <a:pt x="188" y="177"/>
                      <a:pt x="199" y="160"/>
                      <a:pt x="197" y="1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58" name="Oval 1069">
                <a:extLst>
                  <a:ext uri="{FF2B5EF4-FFF2-40B4-BE49-F238E27FC236}">
                    <a16:creationId xmlns:a16="http://schemas.microsoft.com/office/drawing/2014/main" id="{5E9C52A2-E875-4942-8300-1005461FFB1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27" y="1164"/>
                <a:ext cx="185" cy="35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59" name="Freeform 1070">
                <a:extLst>
                  <a:ext uri="{FF2B5EF4-FFF2-40B4-BE49-F238E27FC236}">
                    <a16:creationId xmlns:a16="http://schemas.microsoft.com/office/drawing/2014/main" id="{38DA0823-5934-404C-ADCA-D3F93BE5AC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42" y="1921"/>
                <a:ext cx="118" cy="35"/>
              </a:xfrm>
              <a:custGeom>
                <a:avLst/>
                <a:gdLst>
                  <a:gd name="T0" fmla="*/ 0 w 47"/>
                  <a:gd name="T1" fmla="*/ 0 h 13"/>
                  <a:gd name="T2" fmla="*/ 743 w 47"/>
                  <a:gd name="T3" fmla="*/ 175 h 13"/>
                  <a:gd name="T4" fmla="*/ 0 w 4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3">
                    <a:moveTo>
                      <a:pt x="0" y="0"/>
                    </a:moveTo>
                    <a:cubicBezTo>
                      <a:pt x="6" y="5"/>
                      <a:pt x="27" y="13"/>
                      <a:pt x="47" y="9"/>
                    </a:cubicBezTo>
                    <a:cubicBezTo>
                      <a:pt x="34" y="13"/>
                      <a:pt x="12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0" name="Freeform 1071">
                <a:extLst>
                  <a:ext uri="{FF2B5EF4-FFF2-40B4-BE49-F238E27FC236}">
                    <a16:creationId xmlns:a16="http://schemas.microsoft.com/office/drawing/2014/main" id="{F5321715-F554-48CC-B472-6EC6A68639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30" y="1847"/>
                <a:ext cx="287" cy="309"/>
              </a:xfrm>
              <a:custGeom>
                <a:avLst/>
                <a:gdLst>
                  <a:gd name="T0" fmla="*/ 1787 w 115"/>
                  <a:gd name="T1" fmla="*/ 533 h 116"/>
                  <a:gd name="T2" fmla="*/ 1133 w 115"/>
                  <a:gd name="T3" fmla="*/ 77 h 116"/>
                  <a:gd name="T4" fmla="*/ 354 w 115"/>
                  <a:gd name="T5" fmla="*/ 205 h 116"/>
                  <a:gd name="T6" fmla="*/ 324 w 115"/>
                  <a:gd name="T7" fmla="*/ 264 h 116"/>
                  <a:gd name="T8" fmla="*/ 230 w 115"/>
                  <a:gd name="T9" fmla="*/ 1100 h 116"/>
                  <a:gd name="T10" fmla="*/ 0 w 115"/>
                  <a:gd name="T11" fmla="*/ 2192 h 1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16">
                    <a:moveTo>
                      <a:pt x="115" y="28"/>
                    </a:moveTo>
                    <a:cubicBezTo>
                      <a:pt x="107" y="16"/>
                      <a:pt x="92" y="7"/>
                      <a:pt x="73" y="4"/>
                    </a:cubicBezTo>
                    <a:cubicBezTo>
                      <a:pt x="55" y="0"/>
                      <a:pt x="36" y="3"/>
                      <a:pt x="23" y="11"/>
                    </a:cubicBezTo>
                    <a:cubicBezTo>
                      <a:pt x="22" y="12"/>
                      <a:pt x="21" y="13"/>
                      <a:pt x="21" y="14"/>
                    </a:cubicBezTo>
                    <a:cubicBezTo>
                      <a:pt x="17" y="19"/>
                      <a:pt x="18" y="35"/>
                      <a:pt x="15" y="58"/>
                    </a:cubicBezTo>
                    <a:cubicBezTo>
                      <a:pt x="13" y="77"/>
                      <a:pt x="14" y="108"/>
                      <a:pt x="0" y="1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1" name="Freeform 1072">
                <a:extLst>
                  <a:ext uri="{FF2B5EF4-FFF2-40B4-BE49-F238E27FC236}">
                    <a16:creationId xmlns:a16="http://schemas.microsoft.com/office/drawing/2014/main" id="{A729AB11-D55E-4EF5-B780-51C752C81F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25" y="1892"/>
                <a:ext cx="250" cy="235"/>
              </a:xfrm>
              <a:custGeom>
                <a:avLst/>
                <a:gdLst>
                  <a:gd name="T0" fmla="*/ 1563 w 100"/>
                  <a:gd name="T1" fmla="*/ 1677 h 88"/>
                  <a:gd name="T2" fmla="*/ 658 w 100"/>
                  <a:gd name="T3" fmla="*/ 550 h 88"/>
                  <a:gd name="T4" fmla="*/ 50 w 100"/>
                  <a:gd name="T5" fmla="*/ 0 h 88"/>
                  <a:gd name="T6" fmla="*/ 0 w 100"/>
                  <a:gd name="T7" fmla="*/ 206 h 88"/>
                  <a:gd name="T8" fmla="*/ 813 w 100"/>
                  <a:gd name="T9" fmla="*/ 913 h 88"/>
                  <a:gd name="T10" fmla="*/ 300 w 100"/>
                  <a:gd name="T11" fmla="*/ 1012 h 88"/>
                  <a:gd name="T12" fmla="*/ 863 w 100"/>
                  <a:gd name="T13" fmla="*/ 1127 h 88"/>
                  <a:gd name="T14" fmla="*/ 1563 w 100"/>
                  <a:gd name="T15" fmla="*/ 1677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88">
                    <a:moveTo>
                      <a:pt x="100" y="88"/>
                    </a:moveTo>
                    <a:cubicBezTo>
                      <a:pt x="99" y="55"/>
                      <a:pt x="54" y="37"/>
                      <a:pt x="42" y="29"/>
                    </a:cubicBezTo>
                    <a:cubicBezTo>
                      <a:pt x="30" y="22"/>
                      <a:pt x="18" y="17"/>
                      <a:pt x="3" y="0"/>
                    </a:cubicBezTo>
                    <a:cubicBezTo>
                      <a:pt x="2" y="4"/>
                      <a:pt x="1" y="7"/>
                      <a:pt x="0" y="11"/>
                    </a:cubicBezTo>
                    <a:cubicBezTo>
                      <a:pt x="12" y="25"/>
                      <a:pt x="57" y="40"/>
                      <a:pt x="52" y="48"/>
                    </a:cubicBezTo>
                    <a:cubicBezTo>
                      <a:pt x="45" y="58"/>
                      <a:pt x="23" y="59"/>
                      <a:pt x="19" y="53"/>
                    </a:cubicBezTo>
                    <a:cubicBezTo>
                      <a:pt x="27" y="66"/>
                      <a:pt x="38" y="60"/>
                      <a:pt x="55" y="59"/>
                    </a:cubicBezTo>
                    <a:cubicBezTo>
                      <a:pt x="72" y="58"/>
                      <a:pt x="76" y="52"/>
                      <a:pt x="100" y="88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2" name="Freeform 1073">
                <a:extLst>
                  <a:ext uri="{FF2B5EF4-FFF2-40B4-BE49-F238E27FC236}">
                    <a16:creationId xmlns:a16="http://schemas.microsoft.com/office/drawing/2014/main" id="{F320FF2D-9F34-4DDB-90EF-82FF24667D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25" y="1892"/>
                <a:ext cx="250" cy="235"/>
              </a:xfrm>
              <a:custGeom>
                <a:avLst/>
                <a:gdLst>
                  <a:gd name="T0" fmla="*/ 1563 w 100"/>
                  <a:gd name="T1" fmla="*/ 1677 h 88"/>
                  <a:gd name="T2" fmla="*/ 658 w 100"/>
                  <a:gd name="T3" fmla="*/ 550 h 88"/>
                  <a:gd name="T4" fmla="*/ 50 w 100"/>
                  <a:gd name="T5" fmla="*/ 0 h 88"/>
                  <a:gd name="T6" fmla="*/ 0 w 100"/>
                  <a:gd name="T7" fmla="*/ 206 h 88"/>
                  <a:gd name="T8" fmla="*/ 813 w 100"/>
                  <a:gd name="T9" fmla="*/ 913 h 88"/>
                  <a:gd name="T10" fmla="*/ 300 w 100"/>
                  <a:gd name="T11" fmla="*/ 1012 h 88"/>
                  <a:gd name="T12" fmla="*/ 863 w 100"/>
                  <a:gd name="T13" fmla="*/ 1127 h 88"/>
                  <a:gd name="T14" fmla="*/ 1563 w 100"/>
                  <a:gd name="T15" fmla="*/ 1677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88">
                    <a:moveTo>
                      <a:pt x="100" y="88"/>
                    </a:moveTo>
                    <a:cubicBezTo>
                      <a:pt x="99" y="55"/>
                      <a:pt x="54" y="37"/>
                      <a:pt x="42" y="29"/>
                    </a:cubicBezTo>
                    <a:cubicBezTo>
                      <a:pt x="30" y="22"/>
                      <a:pt x="18" y="17"/>
                      <a:pt x="3" y="0"/>
                    </a:cubicBezTo>
                    <a:cubicBezTo>
                      <a:pt x="2" y="4"/>
                      <a:pt x="1" y="7"/>
                      <a:pt x="0" y="11"/>
                    </a:cubicBezTo>
                    <a:cubicBezTo>
                      <a:pt x="12" y="25"/>
                      <a:pt x="57" y="40"/>
                      <a:pt x="52" y="48"/>
                    </a:cubicBezTo>
                    <a:cubicBezTo>
                      <a:pt x="45" y="58"/>
                      <a:pt x="23" y="59"/>
                      <a:pt x="19" y="53"/>
                    </a:cubicBezTo>
                    <a:cubicBezTo>
                      <a:pt x="27" y="66"/>
                      <a:pt x="38" y="60"/>
                      <a:pt x="55" y="59"/>
                    </a:cubicBezTo>
                    <a:cubicBezTo>
                      <a:pt x="72" y="58"/>
                      <a:pt x="76" y="52"/>
                      <a:pt x="100" y="8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3" name="Freeform 1074">
                <a:extLst>
                  <a:ext uri="{FF2B5EF4-FFF2-40B4-BE49-F238E27FC236}">
                    <a16:creationId xmlns:a16="http://schemas.microsoft.com/office/drawing/2014/main" id="{2D4663F6-7688-408C-85A5-392A157CCA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55" y="2751"/>
                <a:ext cx="25" cy="48"/>
              </a:xfrm>
              <a:custGeom>
                <a:avLst/>
                <a:gdLst>
                  <a:gd name="T0" fmla="*/ 0 w 10"/>
                  <a:gd name="T1" fmla="*/ 192 h 18"/>
                  <a:gd name="T2" fmla="*/ 158 w 10"/>
                  <a:gd name="T3" fmla="*/ 21 h 18"/>
                  <a:gd name="T4" fmla="*/ 83 w 10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10"/>
                    </a:moveTo>
                    <a:cubicBezTo>
                      <a:pt x="2" y="5"/>
                      <a:pt x="5" y="0"/>
                      <a:pt x="10" y="1"/>
                    </a:cubicBezTo>
                    <a:cubicBezTo>
                      <a:pt x="10" y="7"/>
                      <a:pt x="5" y="14"/>
                      <a:pt x="5" y="18"/>
                    </a:cubicBezTo>
                  </a:path>
                </a:pathLst>
              </a:custGeom>
              <a:noFill/>
              <a:ln w="15875" cap="flat">
                <a:solidFill>
                  <a:srgbClr val="B481A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4" name="Freeform 1075">
                <a:extLst>
                  <a:ext uri="{FF2B5EF4-FFF2-40B4-BE49-F238E27FC236}">
                    <a16:creationId xmlns:a16="http://schemas.microsoft.com/office/drawing/2014/main" id="{DA750B67-87BE-4480-BB04-97AC2F7FBE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92" y="1889"/>
                <a:ext cx="1045" cy="1166"/>
              </a:xfrm>
              <a:custGeom>
                <a:avLst/>
                <a:gdLst>
                  <a:gd name="T0" fmla="*/ 2458 w 418"/>
                  <a:gd name="T1" fmla="*/ 3346 h 437"/>
                  <a:gd name="T2" fmla="*/ 1783 w 418"/>
                  <a:gd name="T3" fmla="*/ 4144 h 437"/>
                  <a:gd name="T4" fmla="*/ 2020 w 418"/>
                  <a:gd name="T5" fmla="*/ 4557 h 437"/>
                  <a:gd name="T6" fmla="*/ 2363 w 418"/>
                  <a:gd name="T7" fmla="*/ 5126 h 437"/>
                  <a:gd name="T8" fmla="*/ 2488 w 418"/>
                  <a:gd name="T9" fmla="*/ 5582 h 437"/>
                  <a:gd name="T10" fmla="*/ 2908 w 418"/>
                  <a:gd name="T11" fmla="*/ 5659 h 437"/>
                  <a:gd name="T12" fmla="*/ 3238 w 418"/>
                  <a:gd name="T13" fmla="*/ 6150 h 437"/>
                  <a:gd name="T14" fmla="*/ 3625 w 418"/>
                  <a:gd name="T15" fmla="*/ 6252 h 437"/>
                  <a:gd name="T16" fmla="*/ 3895 w 418"/>
                  <a:gd name="T17" fmla="*/ 6727 h 437"/>
                  <a:gd name="T18" fmla="*/ 4395 w 418"/>
                  <a:gd name="T19" fmla="*/ 7105 h 437"/>
                  <a:gd name="T20" fmla="*/ 4688 w 418"/>
                  <a:gd name="T21" fmla="*/ 7540 h 437"/>
                  <a:gd name="T22" fmla="*/ 5063 w 418"/>
                  <a:gd name="T23" fmla="*/ 7503 h 437"/>
                  <a:gd name="T24" fmla="*/ 5458 w 418"/>
                  <a:gd name="T25" fmla="*/ 7639 h 437"/>
                  <a:gd name="T26" fmla="*/ 5813 w 418"/>
                  <a:gd name="T27" fmla="*/ 8037 h 437"/>
                  <a:gd name="T28" fmla="*/ 6458 w 418"/>
                  <a:gd name="T29" fmla="*/ 8266 h 437"/>
                  <a:gd name="T30" fmla="*/ 6095 w 418"/>
                  <a:gd name="T31" fmla="*/ 7161 h 437"/>
                  <a:gd name="T32" fmla="*/ 5675 w 418"/>
                  <a:gd name="T33" fmla="*/ 6252 h 437"/>
                  <a:gd name="T34" fmla="*/ 5125 w 418"/>
                  <a:gd name="T35" fmla="*/ 4712 h 437"/>
                  <a:gd name="T36" fmla="*/ 4875 w 418"/>
                  <a:gd name="T37" fmla="*/ 2906 h 437"/>
                  <a:gd name="T38" fmla="*/ 4770 w 418"/>
                  <a:gd name="T39" fmla="*/ 1630 h 437"/>
                  <a:gd name="T40" fmla="*/ 4783 w 418"/>
                  <a:gd name="T41" fmla="*/ 1425 h 437"/>
                  <a:gd name="T42" fmla="*/ 4895 w 418"/>
                  <a:gd name="T43" fmla="*/ 1046 h 437"/>
                  <a:gd name="T44" fmla="*/ 4925 w 418"/>
                  <a:gd name="T45" fmla="*/ 342 h 437"/>
                  <a:gd name="T46" fmla="*/ 3895 w 418"/>
                  <a:gd name="T47" fmla="*/ 115 h 437"/>
                  <a:gd name="T48" fmla="*/ 3833 w 418"/>
                  <a:gd name="T49" fmla="*/ 990 h 437"/>
                  <a:gd name="T50" fmla="*/ 3770 w 418"/>
                  <a:gd name="T51" fmla="*/ 1275 h 437"/>
                  <a:gd name="T52" fmla="*/ 3658 w 418"/>
                  <a:gd name="T53" fmla="*/ 1708 h 437"/>
                  <a:gd name="T54" fmla="*/ 3563 w 418"/>
                  <a:gd name="T55" fmla="*/ 2108 h 437"/>
                  <a:gd name="T56" fmla="*/ 3363 w 418"/>
                  <a:gd name="T57" fmla="*/ 2415 h 437"/>
                  <a:gd name="T58" fmla="*/ 2970 w 418"/>
                  <a:gd name="T59" fmla="*/ 3004 h 437"/>
                  <a:gd name="T60" fmla="*/ 2970 w 418"/>
                  <a:gd name="T61" fmla="*/ 2436 h 437"/>
                  <a:gd name="T62" fmla="*/ 2613 w 418"/>
                  <a:gd name="T63" fmla="*/ 2129 h 437"/>
                  <a:gd name="T64" fmla="*/ 2345 w 418"/>
                  <a:gd name="T65" fmla="*/ 1686 h 437"/>
                  <a:gd name="T66" fmla="*/ 1488 w 418"/>
                  <a:gd name="T67" fmla="*/ 776 h 437"/>
                  <a:gd name="T68" fmla="*/ 845 w 418"/>
                  <a:gd name="T69" fmla="*/ 819 h 437"/>
                  <a:gd name="T70" fmla="*/ 20 w 418"/>
                  <a:gd name="T71" fmla="*/ 1446 h 437"/>
                  <a:gd name="T72" fmla="*/ 83 w 418"/>
                  <a:gd name="T73" fmla="*/ 2071 h 437"/>
                  <a:gd name="T74" fmla="*/ 208 w 418"/>
                  <a:gd name="T75" fmla="*/ 2564 h 437"/>
                  <a:gd name="T76" fmla="*/ 333 w 418"/>
                  <a:gd name="T77" fmla="*/ 2983 h 437"/>
                  <a:gd name="T78" fmla="*/ 770 w 418"/>
                  <a:gd name="T79" fmla="*/ 3645 h 437"/>
                  <a:gd name="T80" fmla="*/ 1175 w 418"/>
                  <a:gd name="T81" fmla="*/ 3872 h 43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18" h="437">
                    <a:moveTo>
                      <a:pt x="76" y="204"/>
                    </a:moveTo>
                    <a:cubicBezTo>
                      <a:pt x="83" y="205"/>
                      <a:pt x="125" y="166"/>
                      <a:pt x="157" y="176"/>
                    </a:cubicBezTo>
                    <a:cubicBezTo>
                      <a:pt x="134" y="170"/>
                      <a:pt x="122" y="195"/>
                      <a:pt x="119" y="201"/>
                    </a:cubicBezTo>
                    <a:cubicBezTo>
                      <a:pt x="115" y="207"/>
                      <a:pt x="109" y="214"/>
                      <a:pt x="114" y="218"/>
                    </a:cubicBezTo>
                    <a:cubicBezTo>
                      <a:pt x="118" y="222"/>
                      <a:pt x="123" y="226"/>
                      <a:pt x="124" y="228"/>
                    </a:cubicBezTo>
                    <a:cubicBezTo>
                      <a:pt x="127" y="233"/>
                      <a:pt x="126" y="237"/>
                      <a:pt x="129" y="240"/>
                    </a:cubicBezTo>
                    <a:cubicBezTo>
                      <a:pt x="132" y="242"/>
                      <a:pt x="131" y="249"/>
                      <a:pt x="139" y="254"/>
                    </a:cubicBezTo>
                    <a:cubicBezTo>
                      <a:pt x="146" y="259"/>
                      <a:pt x="146" y="262"/>
                      <a:pt x="151" y="270"/>
                    </a:cubicBezTo>
                    <a:cubicBezTo>
                      <a:pt x="156" y="277"/>
                      <a:pt x="152" y="279"/>
                      <a:pt x="155" y="284"/>
                    </a:cubicBezTo>
                    <a:cubicBezTo>
                      <a:pt x="158" y="289"/>
                      <a:pt x="159" y="294"/>
                      <a:pt x="159" y="294"/>
                    </a:cubicBezTo>
                    <a:cubicBezTo>
                      <a:pt x="171" y="299"/>
                      <a:pt x="171" y="299"/>
                      <a:pt x="171" y="299"/>
                    </a:cubicBezTo>
                    <a:cubicBezTo>
                      <a:pt x="171" y="299"/>
                      <a:pt x="178" y="298"/>
                      <a:pt x="186" y="298"/>
                    </a:cubicBezTo>
                    <a:cubicBezTo>
                      <a:pt x="195" y="298"/>
                      <a:pt x="192" y="308"/>
                      <a:pt x="197" y="320"/>
                    </a:cubicBezTo>
                    <a:cubicBezTo>
                      <a:pt x="202" y="332"/>
                      <a:pt x="197" y="320"/>
                      <a:pt x="207" y="324"/>
                    </a:cubicBezTo>
                    <a:cubicBezTo>
                      <a:pt x="218" y="328"/>
                      <a:pt x="217" y="327"/>
                      <a:pt x="217" y="327"/>
                    </a:cubicBezTo>
                    <a:cubicBezTo>
                      <a:pt x="217" y="327"/>
                      <a:pt x="226" y="329"/>
                      <a:pt x="232" y="329"/>
                    </a:cubicBezTo>
                    <a:cubicBezTo>
                      <a:pt x="238" y="329"/>
                      <a:pt x="238" y="336"/>
                      <a:pt x="244" y="340"/>
                    </a:cubicBezTo>
                    <a:cubicBezTo>
                      <a:pt x="249" y="344"/>
                      <a:pt x="246" y="351"/>
                      <a:pt x="249" y="354"/>
                    </a:cubicBezTo>
                    <a:cubicBezTo>
                      <a:pt x="252" y="357"/>
                      <a:pt x="252" y="363"/>
                      <a:pt x="261" y="373"/>
                    </a:cubicBezTo>
                    <a:cubicBezTo>
                      <a:pt x="271" y="383"/>
                      <a:pt x="270" y="376"/>
                      <a:pt x="281" y="374"/>
                    </a:cubicBezTo>
                    <a:cubicBezTo>
                      <a:pt x="292" y="372"/>
                      <a:pt x="285" y="380"/>
                      <a:pt x="292" y="385"/>
                    </a:cubicBezTo>
                    <a:cubicBezTo>
                      <a:pt x="300" y="390"/>
                      <a:pt x="297" y="393"/>
                      <a:pt x="300" y="397"/>
                    </a:cubicBezTo>
                    <a:cubicBezTo>
                      <a:pt x="303" y="401"/>
                      <a:pt x="307" y="402"/>
                      <a:pt x="310" y="403"/>
                    </a:cubicBezTo>
                    <a:cubicBezTo>
                      <a:pt x="313" y="404"/>
                      <a:pt x="317" y="397"/>
                      <a:pt x="324" y="395"/>
                    </a:cubicBezTo>
                    <a:cubicBezTo>
                      <a:pt x="330" y="393"/>
                      <a:pt x="334" y="396"/>
                      <a:pt x="337" y="396"/>
                    </a:cubicBezTo>
                    <a:cubicBezTo>
                      <a:pt x="340" y="396"/>
                      <a:pt x="349" y="402"/>
                      <a:pt x="349" y="402"/>
                    </a:cubicBezTo>
                    <a:cubicBezTo>
                      <a:pt x="349" y="402"/>
                      <a:pt x="355" y="405"/>
                      <a:pt x="354" y="412"/>
                    </a:cubicBezTo>
                    <a:cubicBezTo>
                      <a:pt x="353" y="419"/>
                      <a:pt x="367" y="424"/>
                      <a:pt x="372" y="423"/>
                    </a:cubicBezTo>
                    <a:cubicBezTo>
                      <a:pt x="378" y="421"/>
                      <a:pt x="388" y="426"/>
                      <a:pt x="398" y="429"/>
                    </a:cubicBezTo>
                    <a:cubicBezTo>
                      <a:pt x="409" y="432"/>
                      <a:pt x="408" y="437"/>
                      <a:pt x="413" y="435"/>
                    </a:cubicBezTo>
                    <a:cubicBezTo>
                      <a:pt x="418" y="433"/>
                      <a:pt x="407" y="393"/>
                      <a:pt x="402" y="389"/>
                    </a:cubicBezTo>
                    <a:cubicBezTo>
                      <a:pt x="398" y="384"/>
                      <a:pt x="395" y="383"/>
                      <a:pt x="390" y="377"/>
                    </a:cubicBezTo>
                    <a:cubicBezTo>
                      <a:pt x="385" y="371"/>
                      <a:pt x="388" y="364"/>
                      <a:pt x="381" y="358"/>
                    </a:cubicBezTo>
                    <a:cubicBezTo>
                      <a:pt x="373" y="351"/>
                      <a:pt x="373" y="341"/>
                      <a:pt x="363" y="329"/>
                    </a:cubicBezTo>
                    <a:cubicBezTo>
                      <a:pt x="353" y="316"/>
                      <a:pt x="344" y="286"/>
                      <a:pt x="340" y="278"/>
                    </a:cubicBezTo>
                    <a:cubicBezTo>
                      <a:pt x="336" y="271"/>
                      <a:pt x="334" y="263"/>
                      <a:pt x="328" y="248"/>
                    </a:cubicBezTo>
                    <a:cubicBezTo>
                      <a:pt x="321" y="234"/>
                      <a:pt x="325" y="201"/>
                      <a:pt x="321" y="189"/>
                    </a:cubicBezTo>
                    <a:cubicBezTo>
                      <a:pt x="318" y="178"/>
                      <a:pt x="318" y="168"/>
                      <a:pt x="312" y="153"/>
                    </a:cubicBezTo>
                    <a:cubicBezTo>
                      <a:pt x="307" y="141"/>
                      <a:pt x="310" y="115"/>
                      <a:pt x="311" y="97"/>
                    </a:cubicBezTo>
                    <a:cubicBezTo>
                      <a:pt x="311" y="93"/>
                      <a:pt x="307" y="86"/>
                      <a:pt x="305" y="86"/>
                    </a:cubicBezTo>
                    <a:cubicBezTo>
                      <a:pt x="290" y="83"/>
                      <a:pt x="274" y="81"/>
                      <a:pt x="275" y="69"/>
                    </a:cubicBezTo>
                    <a:cubicBezTo>
                      <a:pt x="279" y="76"/>
                      <a:pt x="295" y="75"/>
                      <a:pt x="306" y="75"/>
                    </a:cubicBezTo>
                    <a:cubicBezTo>
                      <a:pt x="308" y="75"/>
                      <a:pt x="312" y="77"/>
                      <a:pt x="313" y="68"/>
                    </a:cubicBezTo>
                    <a:cubicBezTo>
                      <a:pt x="314" y="59"/>
                      <a:pt x="311" y="59"/>
                      <a:pt x="313" y="55"/>
                    </a:cubicBezTo>
                    <a:cubicBezTo>
                      <a:pt x="315" y="50"/>
                      <a:pt x="311" y="45"/>
                      <a:pt x="313" y="42"/>
                    </a:cubicBezTo>
                    <a:cubicBezTo>
                      <a:pt x="313" y="32"/>
                      <a:pt x="314" y="24"/>
                      <a:pt x="315" y="18"/>
                    </a:cubicBezTo>
                    <a:cubicBezTo>
                      <a:pt x="309" y="10"/>
                      <a:pt x="298" y="5"/>
                      <a:pt x="285" y="2"/>
                    </a:cubicBezTo>
                    <a:cubicBezTo>
                      <a:pt x="272" y="0"/>
                      <a:pt x="258" y="1"/>
                      <a:pt x="249" y="6"/>
                    </a:cubicBezTo>
                    <a:cubicBezTo>
                      <a:pt x="247" y="12"/>
                      <a:pt x="245" y="28"/>
                      <a:pt x="243" y="40"/>
                    </a:cubicBezTo>
                    <a:cubicBezTo>
                      <a:pt x="244" y="45"/>
                      <a:pt x="244" y="49"/>
                      <a:pt x="245" y="52"/>
                    </a:cubicBezTo>
                    <a:cubicBezTo>
                      <a:pt x="246" y="55"/>
                      <a:pt x="240" y="58"/>
                      <a:pt x="243" y="60"/>
                    </a:cubicBezTo>
                    <a:cubicBezTo>
                      <a:pt x="243" y="60"/>
                      <a:pt x="238" y="66"/>
                      <a:pt x="241" y="67"/>
                    </a:cubicBezTo>
                    <a:cubicBezTo>
                      <a:pt x="247" y="72"/>
                      <a:pt x="264" y="76"/>
                      <a:pt x="274" y="67"/>
                    </a:cubicBezTo>
                    <a:cubicBezTo>
                      <a:pt x="274" y="83"/>
                      <a:pt x="247" y="85"/>
                      <a:pt x="234" y="90"/>
                    </a:cubicBezTo>
                    <a:cubicBezTo>
                      <a:pt x="235" y="89"/>
                      <a:pt x="235" y="89"/>
                      <a:pt x="235" y="89"/>
                    </a:cubicBezTo>
                    <a:cubicBezTo>
                      <a:pt x="228" y="96"/>
                      <a:pt x="233" y="104"/>
                      <a:pt x="228" y="111"/>
                    </a:cubicBezTo>
                    <a:cubicBezTo>
                      <a:pt x="225" y="115"/>
                      <a:pt x="220" y="115"/>
                      <a:pt x="217" y="118"/>
                    </a:cubicBezTo>
                    <a:cubicBezTo>
                      <a:pt x="216" y="120"/>
                      <a:pt x="215" y="124"/>
                      <a:pt x="215" y="127"/>
                    </a:cubicBezTo>
                    <a:cubicBezTo>
                      <a:pt x="214" y="133"/>
                      <a:pt x="214" y="133"/>
                      <a:pt x="214" y="133"/>
                    </a:cubicBezTo>
                    <a:cubicBezTo>
                      <a:pt x="214" y="133"/>
                      <a:pt x="212" y="146"/>
                      <a:pt x="190" y="158"/>
                    </a:cubicBezTo>
                    <a:cubicBezTo>
                      <a:pt x="178" y="164"/>
                      <a:pt x="166" y="165"/>
                      <a:pt x="157" y="176"/>
                    </a:cubicBezTo>
                    <a:cubicBezTo>
                      <a:pt x="159" y="156"/>
                      <a:pt x="188" y="155"/>
                      <a:pt x="190" y="128"/>
                    </a:cubicBezTo>
                    <a:cubicBezTo>
                      <a:pt x="190" y="128"/>
                      <a:pt x="190" y="126"/>
                      <a:pt x="190" y="126"/>
                    </a:cubicBezTo>
                    <a:cubicBezTo>
                      <a:pt x="188" y="118"/>
                      <a:pt x="172" y="118"/>
                      <a:pt x="167" y="112"/>
                    </a:cubicBezTo>
                    <a:cubicBezTo>
                      <a:pt x="164" y="108"/>
                      <a:pt x="163" y="103"/>
                      <a:pt x="161" y="99"/>
                    </a:cubicBezTo>
                    <a:cubicBezTo>
                      <a:pt x="158" y="94"/>
                      <a:pt x="154" y="93"/>
                      <a:pt x="150" y="89"/>
                    </a:cubicBezTo>
                    <a:cubicBezTo>
                      <a:pt x="137" y="77"/>
                      <a:pt x="136" y="51"/>
                      <a:pt x="116" y="44"/>
                    </a:cubicBezTo>
                    <a:cubicBezTo>
                      <a:pt x="112" y="42"/>
                      <a:pt x="102" y="42"/>
                      <a:pt x="95" y="41"/>
                    </a:cubicBezTo>
                    <a:cubicBezTo>
                      <a:pt x="88" y="40"/>
                      <a:pt x="83" y="37"/>
                      <a:pt x="78" y="37"/>
                    </a:cubicBezTo>
                    <a:cubicBezTo>
                      <a:pt x="69" y="38"/>
                      <a:pt x="63" y="41"/>
                      <a:pt x="54" y="43"/>
                    </a:cubicBezTo>
                    <a:cubicBezTo>
                      <a:pt x="45" y="45"/>
                      <a:pt x="29" y="48"/>
                      <a:pt x="22" y="52"/>
                    </a:cubicBezTo>
                    <a:cubicBezTo>
                      <a:pt x="13" y="57"/>
                      <a:pt x="4" y="66"/>
                      <a:pt x="1" y="76"/>
                    </a:cubicBezTo>
                    <a:cubicBezTo>
                      <a:pt x="1" y="84"/>
                      <a:pt x="3" y="87"/>
                      <a:pt x="3" y="92"/>
                    </a:cubicBezTo>
                    <a:cubicBezTo>
                      <a:pt x="3" y="98"/>
                      <a:pt x="0" y="102"/>
                      <a:pt x="5" y="109"/>
                    </a:cubicBezTo>
                    <a:cubicBezTo>
                      <a:pt x="10" y="116"/>
                      <a:pt x="7" y="114"/>
                      <a:pt x="7" y="121"/>
                    </a:cubicBezTo>
                    <a:cubicBezTo>
                      <a:pt x="7" y="129"/>
                      <a:pt x="9" y="129"/>
                      <a:pt x="13" y="135"/>
                    </a:cubicBezTo>
                    <a:cubicBezTo>
                      <a:pt x="17" y="141"/>
                      <a:pt x="16" y="141"/>
                      <a:pt x="18" y="147"/>
                    </a:cubicBezTo>
                    <a:cubicBezTo>
                      <a:pt x="20" y="152"/>
                      <a:pt x="17" y="150"/>
                      <a:pt x="21" y="157"/>
                    </a:cubicBezTo>
                    <a:cubicBezTo>
                      <a:pt x="26" y="164"/>
                      <a:pt x="31" y="173"/>
                      <a:pt x="37" y="180"/>
                    </a:cubicBezTo>
                    <a:cubicBezTo>
                      <a:pt x="43" y="188"/>
                      <a:pt x="44" y="190"/>
                      <a:pt x="49" y="192"/>
                    </a:cubicBezTo>
                    <a:cubicBezTo>
                      <a:pt x="55" y="194"/>
                      <a:pt x="55" y="201"/>
                      <a:pt x="61" y="202"/>
                    </a:cubicBezTo>
                    <a:cubicBezTo>
                      <a:pt x="67" y="203"/>
                      <a:pt x="68" y="206"/>
                      <a:pt x="75" y="204"/>
                    </a:cubicBezTo>
                    <a:cubicBezTo>
                      <a:pt x="79" y="204"/>
                      <a:pt x="83" y="201"/>
                      <a:pt x="89" y="19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5" name="Freeform 1076">
                <a:extLst>
                  <a:ext uri="{FF2B5EF4-FFF2-40B4-BE49-F238E27FC236}">
                    <a16:creationId xmlns:a16="http://schemas.microsoft.com/office/drawing/2014/main" id="{90A47850-363D-4803-8F6D-81738B6C01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95" y="2012"/>
                <a:ext cx="125" cy="67"/>
              </a:xfrm>
              <a:custGeom>
                <a:avLst/>
                <a:gdLst>
                  <a:gd name="T0" fmla="*/ 0 w 50"/>
                  <a:gd name="T1" fmla="*/ 367 h 25"/>
                  <a:gd name="T2" fmla="*/ 783 w 50"/>
                  <a:gd name="T3" fmla="*/ 0 h 25"/>
                  <a:gd name="T4" fmla="*/ 0 w 50"/>
                  <a:gd name="T5" fmla="*/ 36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5">
                    <a:moveTo>
                      <a:pt x="0" y="19"/>
                    </a:moveTo>
                    <a:cubicBezTo>
                      <a:pt x="6" y="21"/>
                      <a:pt x="37" y="17"/>
                      <a:pt x="50" y="0"/>
                    </a:cubicBezTo>
                    <a:cubicBezTo>
                      <a:pt x="47" y="9"/>
                      <a:pt x="28" y="25"/>
                      <a:pt x="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6" name="Freeform 1077">
                <a:extLst>
                  <a:ext uri="{FF2B5EF4-FFF2-40B4-BE49-F238E27FC236}">
                    <a16:creationId xmlns:a16="http://schemas.microsoft.com/office/drawing/2014/main" id="{ED19D312-0E23-44E7-9F81-67503A83B2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70" y="2297"/>
                <a:ext cx="65" cy="112"/>
              </a:xfrm>
              <a:custGeom>
                <a:avLst/>
                <a:gdLst>
                  <a:gd name="T0" fmla="*/ 0 w 26"/>
                  <a:gd name="T1" fmla="*/ 0 h 42"/>
                  <a:gd name="T2" fmla="*/ 408 w 26"/>
                  <a:gd name="T3" fmla="*/ 797 h 42"/>
                  <a:gd name="T4" fmla="*/ 0 w 26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2">
                    <a:moveTo>
                      <a:pt x="0" y="0"/>
                    </a:moveTo>
                    <a:cubicBezTo>
                      <a:pt x="6" y="1"/>
                      <a:pt x="25" y="21"/>
                      <a:pt x="26" y="42"/>
                    </a:cubicBezTo>
                    <a:cubicBezTo>
                      <a:pt x="25" y="28"/>
                      <a:pt x="26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7" name="Freeform 1078">
                <a:extLst>
                  <a:ext uri="{FF2B5EF4-FFF2-40B4-BE49-F238E27FC236}">
                    <a16:creationId xmlns:a16="http://schemas.microsoft.com/office/drawing/2014/main" id="{FCD55C14-D5F4-4AED-BF3F-9B08B013DA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12" y="2415"/>
                <a:ext cx="30" cy="106"/>
              </a:xfrm>
              <a:custGeom>
                <a:avLst/>
                <a:gdLst>
                  <a:gd name="T0" fmla="*/ 20 w 12"/>
                  <a:gd name="T1" fmla="*/ 352 h 40"/>
                  <a:gd name="T2" fmla="*/ 145 w 12"/>
                  <a:gd name="T3" fmla="*/ 170 h 40"/>
                  <a:gd name="T4" fmla="*/ 175 w 12"/>
                  <a:gd name="T5" fmla="*/ 429 h 40"/>
                  <a:gd name="T6" fmla="*/ 175 w 12"/>
                  <a:gd name="T7" fmla="*/ 745 h 40"/>
                  <a:gd name="T8" fmla="*/ 50 w 12"/>
                  <a:gd name="T9" fmla="*/ 31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0">
                    <a:moveTo>
                      <a:pt x="1" y="19"/>
                    </a:moveTo>
                    <a:cubicBezTo>
                      <a:pt x="0" y="14"/>
                      <a:pt x="3" y="0"/>
                      <a:pt x="9" y="9"/>
                    </a:cubicBezTo>
                    <a:cubicBezTo>
                      <a:pt x="11" y="11"/>
                      <a:pt x="10" y="20"/>
                      <a:pt x="11" y="23"/>
                    </a:cubicBezTo>
                    <a:cubicBezTo>
                      <a:pt x="11" y="28"/>
                      <a:pt x="12" y="34"/>
                      <a:pt x="11" y="40"/>
                    </a:cubicBezTo>
                    <a:cubicBezTo>
                      <a:pt x="10" y="36"/>
                      <a:pt x="10" y="10"/>
                      <a:pt x="3" y="17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8" name="Freeform 1079">
                <a:extLst>
                  <a:ext uri="{FF2B5EF4-FFF2-40B4-BE49-F238E27FC236}">
                    <a16:creationId xmlns:a16="http://schemas.microsoft.com/office/drawing/2014/main" id="{FD021F87-652E-49B3-BA6E-3E70EF13AB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30" y="2447"/>
                <a:ext cx="80" cy="141"/>
              </a:xfrm>
              <a:custGeom>
                <a:avLst/>
                <a:gdLst>
                  <a:gd name="T0" fmla="*/ 500 w 32"/>
                  <a:gd name="T1" fmla="*/ 623 h 53"/>
                  <a:gd name="T2" fmla="*/ 125 w 32"/>
                  <a:gd name="T3" fmla="*/ 247 h 53"/>
                  <a:gd name="T4" fmla="*/ 395 w 32"/>
                  <a:gd name="T5" fmla="*/ 998 h 53"/>
                  <a:gd name="T6" fmla="*/ 283 w 32"/>
                  <a:gd name="T7" fmla="*/ 474 h 53"/>
                  <a:gd name="T8" fmla="*/ 438 w 32"/>
                  <a:gd name="T9" fmla="*/ 56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32" y="33"/>
                    </a:moveTo>
                    <a:cubicBezTo>
                      <a:pt x="31" y="27"/>
                      <a:pt x="18" y="0"/>
                      <a:pt x="8" y="13"/>
                    </a:cubicBezTo>
                    <a:cubicBezTo>
                      <a:pt x="0" y="24"/>
                      <a:pt x="19" y="46"/>
                      <a:pt x="25" y="53"/>
                    </a:cubicBezTo>
                    <a:cubicBezTo>
                      <a:pt x="19" y="48"/>
                      <a:pt x="12" y="32"/>
                      <a:pt x="18" y="25"/>
                    </a:cubicBezTo>
                    <a:cubicBezTo>
                      <a:pt x="23" y="27"/>
                      <a:pt x="23" y="31"/>
                      <a:pt x="28" y="3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69" name="Freeform 1080">
                <a:extLst>
                  <a:ext uri="{FF2B5EF4-FFF2-40B4-BE49-F238E27FC236}">
                    <a16:creationId xmlns:a16="http://schemas.microsoft.com/office/drawing/2014/main" id="{15B4F876-2710-4162-878E-74B8D1BEF9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45" y="2655"/>
                <a:ext cx="37" cy="42"/>
              </a:xfrm>
              <a:custGeom>
                <a:avLst/>
                <a:gdLst>
                  <a:gd name="T0" fmla="*/ 121 w 15"/>
                  <a:gd name="T1" fmla="*/ 55 h 16"/>
                  <a:gd name="T2" fmla="*/ 12 w 15"/>
                  <a:gd name="T3" fmla="*/ 76 h 16"/>
                  <a:gd name="T4" fmla="*/ 91 w 15"/>
                  <a:gd name="T5" fmla="*/ 289 h 16"/>
                  <a:gd name="T6" fmla="*/ 224 w 15"/>
                  <a:gd name="T7" fmla="*/ 20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8" y="3"/>
                    </a:moveTo>
                    <a:cubicBezTo>
                      <a:pt x="5" y="0"/>
                      <a:pt x="2" y="1"/>
                      <a:pt x="1" y="4"/>
                    </a:cubicBezTo>
                    <a:cubicBezTo>
                      <a:pt x="0" y="8"/>
                      <a:pt x="4" y="13"/>
                      <a:pt x="6" y="16"/>
                    </a:cubicBezTo>
                    <a:cubicBezTo>
                      <a:pt x="4" y="8"/>
                      <a:pt x="9" y="4"/>
                      <a:pt x="15" y="1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0" name="Freeform 1081">
                <a:extLst>
                  <a:ext uri="{FF2B5EF4-FFF2-40B4-BE49-F238E27FC236}">
                    <a16:creationId xmlns:a16="http://schemas.microsoft.com/office/drawing/2014/main" id="{D39A44FC-4BDE-4ADC-A61B-FC680F403D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22" y="2788"/>
                <a:ext cx="30" cy="24"/>
              </a:xfrm>
              <a:custGeom>
                <a:avLst/>
                <a:gdLst>
                  <a:gd name="T0" fmla="*/ 0 w 12"/>
                  <a:gd name="T1" fmla="*/ 77 h 9"/>
                  <a:gd name="T2" fmla="*/ 188 w 12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7" y="0"/>
                      <a:pt x="9" y="4"/>
                      <a:pt x="12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1" name="Freeform 1082">
                <a:extLst>
                  <a:ext uri="{FF2B5EF4-FFF2-40B4-BE49-F238E27FC236}">
                    <a16:creationId xmlns:a16="http://schemas.microsoft.com/office/drawing/2014/main" id="{3893C502-E721-4FCD-BCC2-74BB215290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75" y="2809"/>
                <a:ext cx="27" cy="24"/>
              </a:xfrm>
              <a:custGeom>
                <a:avLst/>
                <a:gdLst>
                  <a:gd name="T0" fmla="*/ 12 w 11"/>
                  <a:gd name="T1" fmla="*/ 171 h 9"/>
                  <a:gd name="T2" fmla="*/ 162 w 11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1" y="9"/>
                    </a:moveTo>
                    <a:cubicBezTo>
                      <a:pt x="0" y="1"/>
                      <a:pt x="5" y="0"/>
                      <a:pt x="11" y="3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2" name="Freeform 1083">
                <a:extLst>
                  <a:ext uri="{FF2B5EF4-FFF2-40B4-BE49-F238E27FC236}">
                    <a16:creationId xmlns:a16="http://schemas.microsoft.com/office/drawing/2014/main" id="{36CB1471-74A1-40CB-8206-9299A5833C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07" y="2428"/>
                <a:ext cx="30" cy="21"/>
              </a:xfrm>
              <a:custGeom>
                <a:avLst/>
                <a:gdLst>
                  <a:gd name="T0" fmla="*/ 50 w 12"/>
                  <a:gd name="T1" fmla="*/ 144 h 8"/>
                  <a:gd name="T2" fmla="*/ 188 w 12"/>
                  <a:gd name="T3" fmla="*/ 11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3" y="8"/>
                    </a:moveTo>
                    <a:cubicBezTo>
                      <a:pt x="0" y="3"/>
                      <a:pt x="10" y="0"/>
                      <a:pt x="12" y="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3" name="Freeform 1084">
                <a:extLst>
                  <a:ext uri="{FF2B5EF4-FFF2-40B4-BE49-F238E27FC236}">
                    <a16:creationId xmlns:a16="http://schemas.microsoft.com/office/drawing/2014/main" id="{3A11BC28-B242-4E59-AD1C-09E985DC09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42" y="2476"/>
                <a:ext cx="33" cy="59"/>
              </a:xfrm>
              <a:custGeom>
                <a:avLst/>
                <a:gdLst>
                  <a:gd name="T0" fmla="*/ 193 w 13"/>
                  <a:gd name="T1" fmla="*/ 35 h 22"/>
                  <a:gd name="T2" fmla="*/ 129 w 13"/>
                  <a:gd name="T3" fmla="*/ 424 h 22"/>
                  <a:gd name="T4" fmla="*/ 213 w 13"/>
                  <a:gd name="T5" fmla="*/ 13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12" y="2"/>
                    </a:moveTo>
                    <a:cubicBezTo>
                      <a:pt x="0" y="0"/>
                      <a:pt x="4" y="16"/>
                      <a:pt x="8" y="22"/>
                    </a:cubicBezTo>
                    <a:cubicBezTo>
                      <a:pt x="7" y="15"/>
                      <a:pt x="8" y="11"/>
                      <a:pt x="13" y="7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4" name="Freeform 1085">
                <a:extLst>
                  <a:ext uri="{FF2B5EF4-FFF2-40B4-BE49-F238E27FC236}">
                    <a16:creationId xmlns:a16="http://schemas.microsoft.com/office/drawing/2014/main" id="{0CBD468D-31D2-4F9C-8349-4E92792643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45" y="1828"/>
                <a:ext cx="35" cy="59"/>
              </a:xfrm>
              <a:custGeom>
                <a:avLst/>
                <a:gdLst>
                  <a:gd name="T0" fmla="*/ 0 w 14"/>
                  <a:gd name="T1" fmla="*/ 0 h 22"/>
                  <a:gd name="T2" fmla="*/ 188 w 14"/>
                  <a:gd name="T3" fmla="*/ 424 h 22"/>
                  <a:gd name="T4" fmla="*/ 0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0" y="0"/>
                    </a:moveTo>
                    <a:cubicBezTo>
                      <a:pt x="4" y="1"/>
                      <a:pt x="13" y="13"/>
                      <a:pt x="12" y="22"/>
                    </a:cubicBezTo>
                    <a:cubicBezTo>
                      <a:pt x="14" y="14"/>
                      <a:pt x="11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5" name="Freeform 1086">
                <a:extLst>
                  <a:ext uri="{FF2B5EF4-FFF2-40B4-BE49-F238E27FC236}">
                    <a16:creationId xmlns:a16="http://schemas.microsoft.com/office/drawing/2014/main" id="{A448F1BE-93C7-4517-BFB0-8D09DE96EF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90" y="2900"/>
                <a:ext cx="890" cy="536"/>
              </a:xfrm>
              <a:custGeom>
                <a:avLst/>
                <a:gdLst>
                  <a:gd name="T0" fmla="*/ 5563 w 356"/>
                  <a:gd name="T1" fmla="*/ 0 h 201"/>
                  <a:gd name="T2" fmla="*/ 4300 w 356"/>
                  <a:gd name="T3" fmla="*/ 2675 h 201"/>
                  <a:gd name="T4" fmla="*/ 2595 w 356"/>
                  <a:gd name="T5" fmla="*/ 3640 h 201"/>
                  <a:gd name="T6" fmla="*/ 0 w 356"/>
                  <a:gd name="T7" fmla="*/ 3128 h 201"/>
                  <a:gd name="T8" fmla="*/ 3300 w 356"/>
                  <a:gd name="T9" fmla="*/ 3093 h 201"/>
                  <a:gd name="T10" fmla="*/ 5563 w 356"/>
                  <a:gd name="T11" fmla="*/ 0 h 2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6" h="201">
                    <a:moveTo>
                      <a:pt x="356" y="0"/>
                    </a:moveTo>
                    <a:cubicBezTo>
                      <a:pt x="348" y="34"/>
                      <a:pt x="329" y="96"/>
                      <a:pt x="275" y="141"/>
                    </a:cubicBezTo>
                    <a:cubicBezTo>
                      <a:pt x="248" y="164"/>
                      <a:pt x="209" y="184"/>
                      <a:pt x="166" y="192"/>
                    </a:cubicBezTo>
                    <a:cubicBezTo>
                      <a:pt x="104" y="201"/>
                      <a:pt x="16" y="172"/>
                      <a:pt x="0" y="165"/>
                    </a:cubicBezTo>
                    <a:cubicBezTo>
                      <a:pt x="26" y="175"/>
                      <a:pt x="136" y="201"/>
                      <a:pt x="211" y="163"/>
                    </a:cubicBezTo>
                    <a:cubicBezTo>
                      <a:pt x="286" y="124"/>
                      <a:pt x="331" y="73"/>
                      <a:pt x="356" y="0"/>
                    </a:cubicBezTo>
                    <a:close/>
                  </a:path>
                </a:pathLst>
              </a:custGeom>
              <a:solidFill>
                <a:srgbClr val="F8C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6" name="Freeform 1087">
                <a:extLst>
                  <a:ext uri="{FF2B5EF4-FFF2-40B4-BE49-F238E27FC236}">
                    <a16:creationId xmlns:a16="http://schemas.microsoft.com/office/drawing/2014/main" id="{1F550968-1A41-46F1-B76A-819C432023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20" y="2745"/>
                <a:ext cx="255" cy="368"/>
              </a:xfrm>
              <a:custGeom>
                <a:avLst/>
                <a:gdLst>
                  <a:gd name="T0" fmla="*/ 33 w 102"/>
                  <a:gd name="T1" fmla="*/ 661 h 138"/>
                  <a:gd name="T2" fmla="*/ 175 w 102"/>
                  <a:gd name="T3" fmla="*/ 1821 h 138"/>
                  <a:gd name="T4" fmla="*/ 800 w 102"/>
                  <a:gd name="T5" fmla="*/ 2483 h 138"/>
                  <a:gd name="T6" fmla="*/ 1395 w 102"/>
                  <a:gd name="T7" fmla="*/ 2525 h 138"/>
                  <a:gd name="T8" fmla="*/ 1313 w 102"/>
                  <a:gd name="T9" fmla="*/ 2539 h 138"/>
                  <a:gd name="T10" fmla="*/ 1395 w 102"/>
                  <a:gd name="T11" fmla="*/ 2333 h 138"/>
                  <a:gd name="T12" fmla="*/ 1583 w 102"/>
                  <a:gd name="T13" fmla="*/ 1501 h 138"/>
                  <a:gd name="T14" fmla="*/ 1488 w 102"/>
                  <a:gd name="T15" fmla="*/ 909 h 138"/>
                  <a:gd name="T16" fmla="*/ 813 w 102"/>
                  <a:gd name="T17" fmla="*/ 149 h 138"/>
                  <a:gd name="T18" fmla="*/ 95 w 102"/>
                  <a:gd name="T19" fmla="*/ 192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138">
                    <a:moveTo>
                      <a:pt x="2" y="35"/>
                    </a:moveTo>
                    <a:cubicBezTo>
                      <a:pt x="0" y="53"/>
                      <a:pt x="1" y="80"/>
                      <a:pt x="11" y="96"/>
                    </a:cubicBezTo>
                    <a:cubicBezTo>
                      <a:pt x="22" y="112"/>
                      <a:pt x="34" y="121"/>
                      <a:pt x="51" y="131"/>
                    </a:cubicBezTo>
                    <a:cubicBezTo>
                      <a:pt x="63" y="137"/>
                      <a:pt x="77" y="138"/>
                      <a:pt x="89" y="133"/>
                    </a:cubicBezTo>
                    <a:cubicBezTo>
                      <a:pt x="87" y="133"/>
                      <a:pt x="83" y="136"/>
                      <a:pt x="84" y="134"/>
                    </a:cubicBezTo>
                    <a:cubicBezTo>
                      <a:pt x="85" y="132"/>
                      <a:pt x="88" y="125"/>
                      <a:pt x="89" y="123"/>
                    </a:cubicBezTo>
                    <a:cubicBezTo>
                      <a:pt x="94" y="111"/>
                      <a:pt x="101" y="92"/>
                      <a:pt x="101" y="79"/>
                    </a:cubicBezTo>
                    <a:cubicBezTo>
                      <a:pt x="102" y="67"/>
                      <a:pt x="102" y="58"/>
                      <a:pt x="95" y="48"/>
                    </a:cubicBezTo>
                    <a:cubicBezTo>
                      <a:pt x="85" y="32"/>
                      <a:pt x="67" y="18"/>
                      <a:pt x="52" y="8"/>
                    </a:cubicBezTo>
                    <a:cubicBezTo>
                      <a:pt x="40" y="0"/>
                      <a:pt x="20" y="7"/>
                      <a:pt x="6" y="10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7" name="Freeform 1088">
                <a:extLst>
                  <a:ext uri="{FF2B5EF4-FFF2-40B4-BE49-F238E27FC236}">
                    <a16:creationId xmlns:a16="http://schemas.microsoft.com/office/drawing/2014/main" id="{CE1CD92F-BA7E-44CE-A664-957FE580D4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85" y="2348"/>
                <a:ext cx="12" cy="16"/>
              </a:xfrm>
              <a:custGeom>
                <a:avLst/>
                <a:gdLst>
                  <a:gd name="T0" fmla="*/ 12 w 5"/>
                  <a:gd name="T1" fmla="*/ 21 h 6"/>
                  <a:gd name="T2" fmla="*/ 58 w 5"/>
                  <a:gd name="T3" fmla="*/ 21 h 6"/>
                  <a:gd name="T4" fmla="*/ 58 w 5"/>
                  <a:gd name="T5" fmla="*/ 93 h 6"/>
                  <a:gd name="T6" fmla="*/ 12 w 5"/>
                  <a:gd name="T7" fmla="*/ 77 h 6"/>
                  <a:gd name="T8" fmla="*/ 12 w 5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4" y="6"/>
                      <a:pt x="2" y="6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8" name="Freeform 1089">
                <a:extLst>
                  <a:ext uri="{FF2B5EF4-FFF2-40B4-BE49-F238E27FC236}">
                    <a16:creationId xmlns:a16="http://schemas.microsoft.com/office/drawing/2014/main" id="{F0DCF70A-ACA8-4083-AA23-701AE6E71A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80" y="2361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28 w 3"/>
                  <a:gd name="T3" fmla="*/ 21 h 3"/>
                  <a:gd name="T4" fmla="*/ 28 w 3"/>
                  <a:gd name="T5" fmla="*/ 56 h 3"/>
                  <a:gd name="T6" fmla="*/ 12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79" name="Freeform 1090">
                <a:extLst>
                  <a:ext uri="{FF2B5EF4-FFF2-40B4-BE49-F238E27FC236}">
                    <a16:creationId xmlns:a16="http://schemas.microsoft.com/office/drawing/2014/main" id="{D01936A1-0C01-436C-9A52-3647AC811E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7" y="2345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0" name="Freeform 1091">
                <a:extLst>
                  <a:ext uri="{FF2B5EF4-FFF2-40B4-BE49-F238E27FC236}">
                    <a16:creationId xmlns:a16="http://schemas.microsoft.com/office/drawing/2014/main" id="{18256880-53B0-432B-9316-F0A26D3C8F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32" y="3039"/>
                <a:ext cx="30" cy="53"/>
              </a:xfrm>
              <a:custGeom>
                <a:avLst/>
                <a:gdLst>
                  <a:gd name="T0" fmla="*/ 0 w 12"/>
                  <a:gd name="T1" fmla="*/ 371 h 20"/>
                  <a:gd name="T2" fmla="*/ 63 w 12"/>
                  <a:gd name="T3" fmla="*/ 281 h 20"/>
                  <a:gd name="T4" fmla="*/ 95 w 12"/>
                  <a:gd name="T5" fmla="*/ 191 h 20"/>
                  <a:gd name="T6" fmla="*/ 125 w 12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cubicBezTo>
                      <a:pt x="1" y="18"/>
                      <a:pt x="3" y="17"/>
                      <a:pt x="4" y="15"/>
                    </a:cubicBezTo>
                    <a:cubicBezTo>
                      <a:pt x="5" y="13"/>
                      <a:pt x="5" y="12"/>
                      <a:pt x="6" y="10"/>
                    </a:cubicBezTo>
                    <a:cubicBezTo>
                      <a:pt x="7" y="7"/>
                      <a:pt x="12" y="2"/>
                      <a:pt x="8" y="0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1" name="Freeform 1092">
                <a:extLst>
                  <a:ext uri="{FF2B5EF4-FFF2-40B4-BE49-F238E27FC236}">
                    <a16:creationId xmlns:a16="http://schemas.microsoft.com/office/drawing/2014/main" id="{0F6F9682-E5BE-403D-9364-3B1D5B0A4C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05" y="3001"/>
                <a:ext cx="95" cy="107"/>
              </a:xfrm>
              <a:custGeom>
                <a:avLst/>
                <a:gdLst>
                  <a:gd name="T0" fmla="*/ 363 w 38"/>
                  <a:gd name="T1" fmla="*/ 0 h 40"/>
                  <a:gd name="T2" fmla="*/ 458 w 38"/>
                  <a:gd name="T3" fmla="*/ 321 h 40"/>
                  <a:gd name="T4" fmla="*/ 470 w 38"/>
                  <a:gd name="T5" fmla="*/ 401 h 40"/>
                  <a:gd name="T6" fmla="*/ 520 w 38"/>
                  <a:gd name="T7" fmla="*/ 401 h 40"/>
                  <a:gd name="T8" fmla="*/ 595 w 38"/>
                  <a:gd name="T9" fmla="*/ 516 h 40"/>
                  <a:gd name="T10" fmla="*/ 313 w 38"/>
                  <a:gd name="T11" fmla="*/ 709 h 40"/>
                  <a:gd name="T12" fmla="*/ 125 w 38"/>
                  <a:gd name="T13" fmla="*/ 744 h 40"/>
                  <a:gd name="T14" fmla="*/ 63 w 38"/>
                  <a:gd name="T15" fmla="*/ 457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40">
                    <a:moveTo>
                      <a:pt x="23" y="0"/>
                    </a:moveTo>
                    <a:cubicBezTo>
                      <a:pt x="26" y="5"/>
                      <a:pt x="25" y="12"/>
                      <a:pt x="29" y="17"/>
                    </a:cubicBezTo>
                    <a:cubicBezTo>
                      <a:pt x="29" y="19"/>
                      <a:pt x="29" y="20"/>
                      <a:pt x="30" y="21"/>
                    </a:cubicBezTo>
                    <a:cubicBezTo>
                      <a:pt x="30" y="21"/>
                      <a:pt x="32" y="21"/>
                      <a:pt x="33" y="21"/>
                    </a:cubicBezTo>
                    <a:cubicBezTo>
                      <a:pt x="36" y="23"/>
                      <a:pt x="36" y="25"/>
                      <a:pt x="38" y="27"/>
                    </a:cubicBezTo>
                    <a:cubicBezTo>
                      <a:pt x="34" y="32"/>
                      <a:pt x="26" y="36"/>
                      <a:pt x="20" y="37"/>
                    </a:cubicBezTo>
                    <a:cubicBezTo>
                      <a:pt x="17" y="38"/>
                      <a:pt x="11" y="40"/>
                      <a:pt x="8" y="39"/>
                    </a:cubicBezTo>
                    <a:cubicBezTo>
                      <a:pt x="0" y="36"/>
                      <a:pt x="8" y="29"/>
                      <a:pt x="4" y="24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2" name="Freeform 1093">
                <a:extLst>
                  <a:ext uri="{FF2B5EF4-FFF2-40B4-BE49-F238E27FC236}">
                    <a16:creationId xmlns:a16="http://schemas.microsoft.com/office/drawing/2014/main" id="{53EA2F17-6D32-4F02-BD82-3D2597C746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60" y="2903"/>
                <a:ext cx="90" cy="178"/>
              </a:xfrm>
              <a:custGeom>
                <a:avLst/>
                <a:gdLst>
                  <a:gd name="T0" fmla="*/ 63 w 36"/>
                  <a:gd name="T1" fmla="*/ 0 h 67"/>
                  <a:gd name="T2" fmla="*/ 63 w 36"/>
                  <a:gd name="T3" fmla="*/ 56 h 67"/>
                  <a:gd name="T4" fmla="*/ 83 w 36"/>
                  <a:gd name="T5" fmla="*/ 133 h 67"/>
                  <a:gd name="T6" fmla="*/ 95 w 36"/>
                  <a:gd name="T7" fmla="*/ 191 h 67"/>
                  <a:gd name="T8" fmla="*/ 145 w 36"/>
                  <a:gd name="T9" fmla="*/ 247 h 67"/>
                  <a:gd name="T10" fmla="*/ 175 w 36"/>
                  <a:gd name="T11" fmla="*/ 303 h 67"/>
                  <a:gd name="T12" fmla="*/ 175 w 36"/>
                  <a:gd name="T13" fmla="*/ 340 h 67"/>
                  <a:gd name="T14" fmla="*/ 238 w 36"/>
                  <a:gd name="T15" fmla="*/ 396 h 67"/>
                  <a:gd name="T16" fmla="*/ 363 w 36"/>
                  <a:gd name="T17" fmla="*/ 579 h 67"/>
                  <a:gd name="T18" fmla="*/ 408 w 36"/>
                  <a:gd name="T19" fmla="*/ 677 h 67"/>
                  <a:gd name="T20" fmla="*/ 458 w 36"/>
                  <a:gd name="T21" fmla="*/ 792 h 67"/>
                  <a:gd name="T22" fmla="*/ 520 w 36"/>
                  <a:gd name="T23" fmla="*/ 847 h 67"/>
                  <a:gd name="T24" fmla="*/ 533 w 36"/>
                  <a:gd name="T25" fmla="*/ 882 h 67"/>
                  <a:gd name="T26" fmla="*/ 563 w 36"/>
                  <a:gd name="T27" fmla="*/ 917 h 67"/>
                  <a:gd name="T28" fmla="*/ 533 w 36"/>
                  <a:gd name="T29" fmla="*/ 975 h 67"/>
                  <a:gd name="T30" fmla="*/ 470 w 36"/>
                  <a:gd name="T31" fmla="*/ 1010 h 67"/>
                  <a:gd name="T32" fmla="*/ 345 w 36"/>
                  <a:gd name="T33" fmla="*/ 1142 h 67"/>
                  <a:gd name="T34" fmla="*/ 300 w 36"/>
                  <a:gd name="T35" fmla="*/ 1180 h 67"/>
                  <a:gd name="T36" fmla="*/ 175 w 36"/>
                  <a:gd name="T37" fmla="*/ 1235 h 67"/>
                  <a:gd name="T38" fmla="*/ 0 w 36"/>
                  <a:gd name="T39" fmla="*/ 1010 h 67"/>
                  <a:gd name="T40" fmla="*/ 0 w 36"/>
                  <a:gd name="T41" fmla="*/ 792 h 67"/>
                  <a:gd name="T42" fmla="*/ 0 w 36"/>
                  <a:gd name="T43" fmla="*/ 635 h 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" h="67">
                    <a:moveTo>
                      <a:pt x="4" y="0"/>
                    </a:moveTo>
                    <a:cubicBezTo>
                      <a:pt x="4" y="1"/>
                      <a:pt x="4" y="2"/>
                      <a:pt x="4" y="3"/>
                    </a:cubicBezTo>
                    <a:cubicBezTo>
                      <a:pt x="5" y="4"/>
                      <a:pt x="5" y="5"/>
                      <a:pt x="5" y="7"/>
                    </a:cubicBezTo>
                    <a:cubicBezTo>
                      <a:pt x="6" y="8"/>
                      <a:pt x="6" y="9"/>
                      <a:pt x="6" y="10"/>
                    </a:cubicBezTo>
                    <a:cubicBezTo>
                      <a:pt x="7" y="11"/>
                      <a:pt x="8" y="12"/>
                      <a:pt x="9" y="13"/>
                    </a:cubicBezTo>
                    <a:cubicBezTo>
                      <a:pt x="10" y="14"/>
                      <a:pt x="11" y="15"/>
                      <a:pt x="11" y="16"/>
                    </a:cubicBezTo>
                    <a:cubicBezTo>
                      <a:pt x="11" y="17"/>
                      <a:pt x="11" y="17"/>
                      <a:pt x="11" y="18"/>
                    </a:cubicBezTo>
                    <a:cubicBezTo>
                      <a:pt x="12" y="19"/>
                      <a:pt x="14" y="20"/>
                      <a:pt x="15" y="21"/>
                    </a:cubicBezTo>
                    <a:cubicBezTo>
                      <a:pt x="18" y="24"/>
                      <a:pt x="19" y="29"/>
                      <a:pt x="23" y="31"/>
                    </a:cubicBezTo>
                    <a:cubicBezTo>
                      <a:pt x="25" y="33"/>
                      <a:pt x="25" y="34"/>
                      <a:pt x="26" y="36"/>
                    </a:cubicBezTo>
                    <a:cubicBezTo>
                      <a:pt x="27" y="38"/>
                      <a:pt x="28" y="41"/>
                      <a:pt x="29" y="42"/>
                    </a:cubicBezTo>
                    <a:cubicBezTo>
                      <a:pt x="31" y="43"/>
                      <a:pt x="32" y="44"/>
                      <a:pt x="33" y="45"/>
                    </a:cubicBezTo>
                    <a:cubicBezTo>
                      <a:pt x="33" y="46"/>
                      <a:pt x="33" y="47"/>
                      <a:pt x="34" y="47"/>
                    </a:cubicBezTo>
                    <a:cubicBezTo>
                      <a:pt x="34" y="48"/>
                      <a:pt x="35" y="48"/>
                      <a:pt x="36" y="49"/>
                    </a:cubicBezTo>
                    <a:cubicBezTo>
                      <a:pt x="36" y="51"/>
                      <a:pt x="35" y="51"/>
                      <a:pt x="34" y="52"/>
                    </a:cubicBezTo>
                    <a:cubicBezTo>
                      <a:pt x="32" y="53"/>
                      <a:pt x="31" y="54"/>
                      <a:pt x="30" y="54"/>
                    </a:cubicBezTo>
                    <a:cubicBezTo>
                      <a:pt x="27" y="56"/>
                      <a:pt x="25" y="59"/>
                      <a:pt x="22" y="61"/>
                    </a:cubicBezTo>
                    <a:cubicBezTo>
                      <a:pt x="21" y="61"/>
                      <a:pt x="20" y="63"/>
                      <a:pt x="19" y="63"/>
                    </a:cubicBezTo>
                    <a:cubicBezTo>
                      <a:pt x="17" y="65"/>
                      <a:pt x="14" y="66"/>
                      <a:pt x="11" y="66"/>
                    </a:cubicBezTo>
                    <a:cubicBezTo>
                      <a:pt x="5" y="67"/>
                      <a:pt x="0" y="59"/>
                      <a:pt x="0" y="54"/>
                    </a:cubicBezTo>
                    <a:cubicBezTo>
                      <a:pt x="0" y="50"/>
                      <a:pt x="0" y="46"/>
                      <a:pt x="0" y="42"/>
                    </a:cubicBezTo>
                    <a:cubicBezTo>
                      <a:pt x="0" y="39"/>
                      <a:pt x="0" y="36"/>
                      <a:pt x="0" y="34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3" name="Freeform 1094">
                <a:extLst>
                  <a:ext uri="{FF2B5EF4-FFF2-40B4-BE49-F238E27FC236}">
                    <a16:creationId xmlns:a16="http://schemas.microsoft.com/office/drawing/2014/main" id="{BA30D002-F1B8-463B-AF72-ACB8C66673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00" y="2807"/>
                <a:ext cx="35" cy="32"/>
              </a:xfrm>
              <a:custGeom>
                <a:avLst/>
                <a:gdLst>
                  <a:gd name="T0" fmla="*/ 0 w 14"/>
                  <a:gd name="T1" fmla="*/ 0 h 12"/>
                  <a:gd name="T2" fmla="*/ 113 w 14"/>
                  <a:gd name="T3" fmla="*/ 35 h 12"/>
                  <a:gd name="T4" fmla="*/ 145 w 14"/>
                  <a:gd name="T5" fmla="*/ 115 h 12"/>
                  <a:gd name="T6" fmla="*/ 188 w 14"/>
                  <a:gd name="T7" fmla="*/ 171 h 12"/>
                  <a:gd name="T8" fmla="*/ 208 w 14"/>
                  <a:gd name="T9" fmla="*/ 22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0" y="0"/>
                    </a:moveTo>
                    <a:cubicBezTo>
                      <a:pt x="2" y="1"/>
                      <a:pt x="5" y="1"/>
                      <a:pt x="7" y="2"/>
                    </a:cubicBezTo>
                    <a:cubicBezTo>
                      <a:pt x="9" y="4"/>
                      <a:pt x="8" y="4"/>
                      <a:pt x="9" y="6"/>
                    </a:cubicBezTo>
                    <a:cubicBezTo>
                      <a:pt x="9" y="8"/>
                      <a:pt x="11" y="8"/>
                      <a:pt x="12" y="9"/>
                    </a:cubicBezTo>
                    <a:cubicBezTo>
                      <a:pt x="14" y="10"/>
                      <a:pt x="14" y="10"/>
                      <a:pt x="13" y="12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4" name="Freeform 1095">
                <a:extLst>
                  <a:ext uri="{FF2B5EF4-FFF2-40B4-BE49-F238E27FC236}">
                    <a16:creationId xmlns:a16="http://schemas.microsoft.com/office/drawing/2014/main" id="{590B70EF-694B-4157-9C59-D915992AC9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7" y="2833"/>
                <a:ext cx="45" cy="75"/>
              </a:xfrm>
              <a:custGeom>
                <a:avLst/>
                <a:gdLst>
                  <a:gd name="T0" fmla="*/ 0 w 18"/>
                  <a:gd name="T1" fmla="*/ 0 h 28"/>
                  <a:gd name="T2" fmla="*/ 125 w 18"/>
                  <a:gd name="T3" fmla="*/ 137 h 28"/>
                  <a:gd name="T4" fmla="*/ 158 w 18"/>
                  <a:gd name="T5" fmla="*/ 193 h 28"/>
                  <a:gd name="T6" fmla="*/ 208 w 18"/>
                  <a:gd name="T7" fmla="*/ 252 h 28"/>
                  <a:gd name="T8" fmla="*/ 208 w 18"/>
                  <a:gd name="T9" fmla="*/ 346 h 28"/>
                  <a:gd name="T10" fmla="*/ 250 w 18"/>
                  <a:gd name="T11" fmla="*/ 402 h 28"/>
                  <a:gd name="T12" fmla="*/ 270 w 18"/>
                  <a:gd name="T13" fmla="*/ 53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4" y="2"/>
                      <a:pt x="6" y="2"/>
                      <a:pt x="8" y="7"/>
                    </a:cubicBezTo>
                    <a:cubicBezTo>
                      <a:pt x="9" y="8"/>
                      <a:pt x="9" y="9"/>
                      <a:pt x="10" y="10"/>
                    </a:cubicBezTo>
                    <a:cubicBezTo>
                      <a:pt x="11" y="11"/>
                      <a:pt x="12" y="11"/>
                      <a:pt x="13" y="13"/>
                    </a:cubicBezTo>
                    <a:cubicBezTo>
                      <a:pt x="14" y="14"/>
                      <a:pt x="13" y="16"/>
                      <a:pt x="13" y="18"/>
                    </a:cubicBezTo>
                    <a:cubicBezTo>
                      <a:pt x="14" y="20"/>
                      <a:pt x="15" y="19"/>
                      <a:pt x="16" y="21"/>
                    </a:cubicBezTo>
                    <a:cubicBezTo>
                      <a:pt x="18" y="23"/>
                      <a:pt x="18" y="26"/>
                      <a:pt x="17" y="28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5" name="Freeform 1096">
                <a:extLst>
                  <a:ext uri="{FF2B5EF4-FFF2-40B4-BE49-F238E27FC236}">
                    <a16:creationId xmlns:a16="http://schemas.microsoft.com/office/drawing/2014/main" id="{677A28BA-332D-47ED-B06C-12A718F341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55" y="2751"/>
                <a:ext cx="75" cy="16"/>
              </a:xfrm>
              <a:custGeom>
                <a:avLst/>
                <a:gdLst>
                  <a:gd name="T0" fmla="*/ 0 w 30"/>
                  <a:gd name="T1" fmla="*/ 115 h 6"/>
                  <a:gd name="T2" fmla="*/ 175 w 30"/>
                  <a:gd name="T3" fmla="*/ 35 h 6"/>
                  <a:gd name="T4" fmla="*/ 250 w 30"/>
                  <a:gd name="T5" fmla="*/ 35 h 6"/>
                  <a:gd name="T6" fmla="*/ 300 w 30"/>
                  <a:gd name="T7" fmla="*/ 21 h 6"/>
                  <a:gd name="T8" fmla="*/ 363 w 30"/>
                  <a:gd name="T9" fmla="*/ 21 h 6"/>
                  <a:gd name="T10" fmla="*/ 408 w 30"/>
                  <a:gd name="T11" fmla="*/ 0 h 6"/>
                  <a:gd name="T12" fmla="*/ 470 w 30"/>
                  <a:gd name="T13" fmla="*/ 115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6">
                    <a:moveTo>
                      <a:pt x="0" y="6"/>
                    </a:moveTo>
                    <a:cubicBezTo>
                      <a:pt x="4" y="4"/>
                      <a:pt x="6" y="1"/>
                      <a:pt x="11" y="2"/>
                    </a:cubicBezTo>
                    <a:cubicBezTo>
                      <a:pt x="13" y="2"/>
                      <a:pt x="13" y="3"/>
                      <a:pt x="16" y="2"/>
                    </a:cubicBezTo>
                    <a:cubicBezTo>
                      <a:pt x="17" y="1"/>
                      <a:pt x="17" y="1"/>
                      <a:pt x="19" y="1"/>
                    </a:cubicBezTo>
                    <a:cubicBezTo>
                      <a:pt x="20" y="1"/>
                      <a:pt x="22" y="1"/>
                      <a:pt x="23" y="1"/>
                    </a:cubicBezTo>
                    <a:cubicBezTo>
                      <a:pt x="24" y="1"/>
                      <a:pt x="24" y="0"/>
                      <a:pt x="26" y="0"/>
                    </a:cubicBezTo>
                    <a:cubicBezTo>
                      <a:pt x="28" y="1"/>
                      <a:pt x="28" y="4"/>
                      <a:pt x="30" y="6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6" name="Freeform 1097">
                <a:extLst>
                  <a:ext uri="{FF2B5EF4-FFF2-40B4-BE49-F238E27FC236}">
                    <a16:creationId xmlns:a16="http://schemas.microsoft.com/office/drawing/2014/main" id="{1F3246F5-990C-464E-AACF-A76F978AC1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17" y="2825"/>
                <a:ext cx="55" cy="94"/>
              </a:xfrm>
              <a:custGeom>
                <a:avLst/>
                <a:gdLst>
                  <a:gd name="T0" fmla="*/ 0 w 22"/>
                  <a:gd name="T1" fmla="*/ 0 h 35"/>
                  <a:gd name="T2" fmla="*/ 300 w 22"/>
                  <a:gd name="T3" fmla="*/ 287 h 35"/>
                  <a:gd name="T4" fmla="*/ 313 w 22"/>
                  <a:gd name="T5" fmla="*/ 368 h 35"/>
                  <a:gd name="T6" fmla="*/ 333 w 22"/>
                  <a:gd name="T7" fmla="*/ 462 h 35"/>
                  <a:gd name="T8" fmla="*/ 300 w 22"/>
                  <a:gd name="T9" fmla="*/ 677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5">
                    <a:moveTo>
                      <a:pt x="0" y="0"/>
                    </a:moveTo>
                    <a:cubicBezTo>
                      <a:pt x="9" y="0"/>
                      <a:pt x="19" y="5"/>
                      <a:pt x="19" y="15"/>
                    </a:cubicBezTo>
                    <a:cubicBezTo>
                      <a:pt x="19" y="17"/>
                      <a:pt x="19" y="17"/>
                      <a:pt x="20" y="19"/>
                    </a:cubicBezTo>
                    <a:cubicBezTo>
                      <a:pt x="21" y="21"/>
                      <a:pt x="21" y="22"/>
                      <a:pt x="21" y="24"/>
                    </a:cubicBezTo>
                    <a:cubicBezTo>
                      <a:pt x="21" y="28"/>
                      <a:pt x="22" y="32"/>
                      <a:pt x="19" y="35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7" name="Freeform 1098">
                <a:extLst>
                  <a:ext uri="{FF2B5EF4-FFF2-40B4-BE49-F238E27FC236}">
                    <a16:creationId xmlns:a16="http://schemas.microsoft.com/office/drawing/2014/main" id="{127F28B4-55E3-4ED1-B46C-75CB719823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15" y="2340"/>
                <a:ext cx="230" cy="328"/>
              </a:xfrm>
              <a:custGeom>
                <a:avLst/>
                <a:gdLst>
                  <a:gd name="T0" fmla="*/ 708 w 92"/>
                  <a:gd name="T1" fmla="*/ 2333 h 123"/>
                  <a:gd name="T2" fmla="*/ 863 w 92"/>
                  <a:gd name="T3" fmla="*/ 1899 h 123"/>
                  <a:gd name="T4" fmla="*/ 813 w 92"/>
                  <a:gd name="T5" fmla="*/ 136 h 123"/>
                  <a:gd name="T6" fmla="*/ 113 w 92"/>
                  <a:gd name="T7" fmla="*/ 1651 h 123"/>
                  <a:gd name="T8" fmla="*/ 720 w 92"/>
                  <a:gd name="T9" fmla="*/ 661 h 123"/>
                  <a:gd name="T10" fmla="*/ 708 w 92"/>
                  <a:gd name="T11" fmla="*/ 2333 h 1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123">
                    <a:moveTo>
                      <a:pt x="45" y="123"/>
                    </a:moveTo>
                    <a:cubicBezTo>
                      <a:pt x="45" y="123"/>
                      <a:pt x="52" y="109"/>
                      <a:pt x="55" y="100"/>
                    </a:cubicBezTo>
                    <a:cubicBezTo>
                      <a:pt x="58" y="91"/>
                      <a:pt x="92" y="16"/>
                      <a:pt x="52" y="7"/>
                    </a:cubicBezTo>
                    <a:cubicBezTo>
                      <a:pt x="23" y="0"/>
                      <a:pt x="0" y="62"/>
                      <a:pt x="7" y="87"/>
                    </a:cubicBezTo>
                    <a:cubicBezTo>
                      <a:pt x="9" y="73"/>
                      <a:pt x="23" y="26"/>
                      <a:pt x="46" y="35"/>
                    </a:cubicBezTo>
                    <a:cubicBezTo>
                      <a:pt x="68" y="45"/>
                      <a:pt x="51" y="115"/>
                      <a:pt x="45" y="123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8" name="Freeform 1099">
                <a:extLst>
                  <a:ext uri="{FF2B5EF4-FFF2-40B4-BE49-F238E27FC236}">
                    <a16:creationId xmlns:a16="http://schemas.microsoft.com/office/drawing/2014/main" id="{5E9EC2B1-2366-4F25-B7C4-593C8D7DE9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05" y="2284"/>
                <a:ext cx="122" cy="331"/>
              </a:xfrm>
              <a:custGeom>
                <a:avLst/>
                <a:gdLst>
                  <a:gd name="T0" fmla="*/ 757 w 49"/>
                  <a:gd name="T1" fmla="*/ 2360 h 124"/>
                  <a:gd name="T2" fmla="*/ 650 w 49"/>
                  <a:gd name="T3" fmla="*/ 1118 h 124"/>
                  <a:gd name="T4" fmla="*/ 433 w 49"/>
                  <a:gd name="T5" fmla="*/ 77 h 124"/>
                  <a:gd name="T6" fmla="*/ 249 w 49"/>
                  <a:gd name="T7" fmla="*/ 1925 h 124"/>
                  <a:gd name="T8" fmla="*/ 341 w 49"/>
                  <a:gd name="T9" fmla="*/ 478 h 124"/>
                  <a:gd name="T10" fmla="*/ 757 w 49"/>
                  <a:gd name="T11" fmla="*/ 2360 h 1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124">
                    <a:moveTo>
                      <a:pt x="49" y="124"/>
                    </a:moveTo>
                    <a:cubicBezTo>
                      <a:pt x="47" y="119"/>
                      <a:pt x="43" y="79"/>
                      <a:pt x="42" y="59"/>
                    </a:cubicBezTo>
                    <a:cubicBezTo>
                      <a:pt x="41" y="33"/>
                      <a:pt x="42" y="6"/>
                      <a:pt x="28" y="4"/>
                    </a:cubicBezTo>
                    <a:cubicBezTo>
                      <a:pt x="3" y="0"/>
                      <a:pt x="0" y="67"/>
                      <a:pt x="16" y="101"/>
                    </a:cubicBezTo>
                    <a:cubicBezTo>
                      <a:pt x="12" y="91"/>
                      <a:pt x="11" y="23"/>
                      <a:pt x="22" y="25"/>
                    </a:cubicBezTo>
                    <a:cubicBezTo>
                      <a:pt x="40" y="30"/>
                      <a:pt x="44" y="119"/>
                      <a:pt x="49" y="12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89" name="Freeform 1100">
                <a:extLst>
                  <a:ext uri="{FF2B5EF4-FFF2-40B4-BE49-F238E27FC236}">
                    <a16:creationId xmlns:a16="http://schemas.microsoft.com/office/drawing/2014/main" id="{0AC217D8-F68A-4921-A32A-07AC6C96E6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55" y="2927"/>
                <a:ext cx="57" cy="88"/>
              </a:xfrm>
              <a:custGeom>
                <a:avLst/>
                <a:gdLst>
                  <a:gd name="T0" fmla="*/ 136 w 23"/>
                  <a:gd name="T1" fmla="*/ 547 h 33"/>
                  <a:gd name="T2" fmla="*/ 349 w 23"/>
                  <a:gd name="T3" fmla="*/ 627 h 33"/>
                  <a:gd name="T4" fmla="*/ 136 w 23"/>
                  <a:gd name="T5" fmla="*/ 54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3">
                    <a:moveTo>
                      <a:pt x="9" y="29"/>
                    </a:moveTo>
                    <a:cubicBezTo>
                      <a:pt x="0" y="6"/>
                      <a:pt x="19" y="0"/>
                      <a:pt x="23" y="33"/>
                    </a:cubicBezTo>
                    <a:cubicBezTo>
                      <a:pt x="19" y="31"/>
                      <a:pt x="10" y="16"/>
                      <a:pt x="9" y="29"/>
                    </a:cubicBezTo>
                    <a:close/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0" name="Freeform 1101">
                <a:extLst>
                  <a:ext uri="{FF2B5EF4-FFF2-40B4-BE49-F238E27FC236}">
                    <a16:creationId xmlns:a16="http://schemas.microsoft.com/office/drawing/2014/main" id="{39678D63-85A6-4D6E-851B-6E6C05E1FE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22" y="2764"/>
                <a:ext cx="90" cy="64"/>
              </a:xfrm>
              <a:custGeom>
                <a:avLst/>
                <a:gdLst>
                  <a:gd name="T0" fmla="*/ 313 w 36"/>
                  <a:gd name="T1" fmla="*/ 456 h 24"/>
                  <a:gd name="T2" fmla="*/ 83 w 36"/>
                  <a:gd name="T3" fmla="*/ 320 h 24"/>
                  <a:gd name="T4" fmla="*/ 300 w 36"/>
                  <a:gd name="T5" fmla="*/ 77 h 24"/>
                  <a:gd name="T6" fmla="*/ 533 w 36"/>
                  <a:gd name="T7" fmla="*/ 0 h 24"/>
                  <a:gd name="T8" fmla="*/ 363 w 36"/>
                  <a:gd name="T9" fmla="*/ 171 h 24"/>
                  <a:gd name="T10" fmla="*/ 313 w 36"/>
                  <a:gd name="T11" fmla="*/ 45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4">
                    <a:moveTo>
                      <a:pt x="20" y="24"/>
                    </a:moveTo>
                    <a:cubicBezTo>
                      <a:pt x="20" y="24"/>
                      <a:pt x="10" y="24"/>
                      <a:pt x="5" y="17"/>
                    </a:cubicBezTo>
                    <a:cubicBezTo>
                      <a:pt x="0" y="10"/>
                      <a:pt x="8" y="3"/>
                      <a:pt x="19" y="4"/>
                    </a:cubicBezTo>
                    <a:cubicBezTo>
                      <a:pt x="27" y="5"/>
                      <a:pt x="35" y="7"/>
                      <a:pt x="34" y="0"/>
                    </a:cubicBezTo>
                    <a:cubicBezTo>
                      <a:pt x="36" y="5"/>
                      <a:pt x="28" y="9"/>
                      <a:pt x="23" y="9"/>
                    </a:cubicBezTo>
                    <a:cubicBezTo>
                      <a:pt x="14" y="8"/>
                      <a:pt x="5" y="17"/>
                      <a:pt x="20" y="2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1" name="Freeform 1102">
                <a:extLst>
                  <a:ext uri="{FF2B5EF4-FFF2-40B4-BE49-F238E27FC236}">
                    <a16:creationId xmlns:a16="http://schemas.microsoft.com/office/drawing/2014/main" id="{0B101CF5-C8AB-4887-A512-52C3A7A772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05" y="2900"/>
                <a:ext cx="42" cy="69"/>
              </a:xfrm>
              <a:custGeom>
                <a:avLst/>
                <a:gdLst>
                  <a:gd name="T0" fmla="*/ 121 w 17"/>
                  <a:gd name="T1" fmla="*/ 486 h 26"/>
                  <a:gd name="T2" fmla="*/ 30 w 17"/>
                  <a:gd name="T3" fmla="*/ 191 h 26"/>
                  <a:gd name="T4" fmla="*/ 257 w 17"/>
                  <a:gd name="T5" fmla="*/ 281 h 26"/>
                  <a:gd name="T6" fmla="*/ 104 w 17"/>
                  <a:gd name="T7" fmla="*/ 281 h 26"/>
                  <a:gd name="T8" fmla="*/ 121 w 17"/>
                  <a:gd name="T9" fmla="*/ 48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6">
                    <a:moveTo>
                      <a:pt x="8" y="26"/>
                    </a:moveTo>
                    <a:cubicBezTo>
                      <a:pt x="8" y="26"/>
                      <a:pt x="0" y="16"/>
                      <a:pt x="2" y="10"/>
                    </a:cubicBezTo>
                    <a:cubicBezTo>
                      <a:pt x="3" y="4"/>
                      <a:pt x="6" y="0"/>
                      <a:pt x="17" y="15"/>
                    </a:cubicBezTo>
                    <a:cubicBezTo>
                      <a:pt x="14" y="14"/>
                      <a:pt x="7" y="10"/>
                      <a:pt x="7" y="15"/>
                    </a:cubicBezTo>
                    <a:cubicBezTo>
                      <a:pt x="6" y="19"/>
                      <a:pt x="8" y="26"/>
                      <a:pt x="8" y="2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2" name="Freeform 1103">
                <a:extLst>
                  <a:ext uri="{FF2B5EF4-FFF2-40B4-BE49-F238E27FC236}">
                    <a16:creationId xmlns:a16="http://schemas.microsoft.com/office/drawing/2014/main" id="{2BA0A48D-B339-410B-885A-404D8868FC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65" y="2412"/>
                <a:ext cx="82" cy="173"/>
              </a:xfrm>
              <a:custGeom>
                <a:avLst/>
                <a:gdLst>
                  <a:gd name="T0" fmla="*/ 308 w 33"/>
                  <a:gd name="T1" fmla="*/ 921 h 65"/>
                  <a:gd name="T2" fmla="*/ 104 w 33"/>
                  <a:gd name="T3" fmla="*/ 21 h 65"/>
                  <a:gd name="T4" fmla="*/ 507 w 33"/>
                  <a:gd name="T5" fmla="*/ 1224 h 65"/>
                  <a:gd name="T6" fmla="*/ 229 w 33"/>
                  <a:gd name="T7" fmla="*/ 532 h 65"/>
                  <a:gd name="T8" fmla="*/ 308 w 33"/>
                  <a:gd name="T9" fmla="*/ 921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65">
                    <a:moveTo>
                      <a:pt x="20" y="49"/>
                    </a:moveTo>
                    <a:cubicBezTo>
                      <a:pt x="9" y="34"/>
                      <a:pt x="0" y="0"/>
                      <a:pt x="7" y="1"/>
                    </a:cubicBezTo>
                    <a:cubicBezTo>
                      <a:pt x="13" y="3"/>
                      <a:pt x="24" y="54"/>
                      <a:pt x="33" y="65"/>
                    </a:cubicBezTo>
                    <a:cubicBezTo>
                      <a:pt x="27" y="57"/>
                      <a:pt x="17" y="28"/>
                      <a:pt x="15" y="28"/>
                    </a:cubicBezTo>
                    <a:cubicBezTo>
                      <a:pt x="12" y="28"/>
                      <a:pt x="17" y="44"/>
                      <a:pt x="20" y="49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3" name="Freeform 1104">
                <a:extLst>
                  <a:ext uri="{FF2B5EF4-FFF2-40B4-BE49-F238E27FC236}">
                    <a16:creationId xmlns:a16="http://schemas.microsoft.com/office/drawing/2014/main" id="{9CB088F7-CEA6-4A5F-ACDF-D0B44345EB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20" y="2399"/>
                <a:ext cx="77" cy="176"/>
              </a:xfrm>
              <a:custGeom>
                <a:avLst/>
                <a:gdLst>
                  <a:gd name="T0" fmla="*/ 474 w 31"/>
                  <a:gd name="T1" fmla="*/ 1251 h 66"/>
                  <a:gd name="T2" fmla="*/ 412 w 31"/>
                  <a:gd name="T3" fmla="*/ 341 h 66"/>
                  <a:gd name="T4" fmla="*/ 196 w 31"/>
                  <a:gd name="T5" fmla="*/ 21 h 66"/>
                  <a:gd name="T6" fmla="*/ 62 w 31"/>
                  <a:gd name="T7" fmla="*/ 341 h 66"/>
                  <a:gd name="T8" fmla="*/ 246 w 31"/>
                  <a:gd name="T9" fmla="*/ 227 h 66"/>
                  <a:gd name="T10" fmla="*/ 474 w 31"/>
                  <a:gd name="T11" fmla="*/ 1251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66">
                    <a:moveTo>
                      <a:pt x="31" y="66"/>
                    </a:moveTo>
                    <a:cubicBezTo>
                      <a:pt x="28" y="56"/>
                      <a:pt x="30" y="28"/>
                      <a:pt x="27" y="18"/>
                    </a:cubicBezTo>
                    <a:cubicBezTo>
                      <a:pt x="25" y="11"/>
                      <a:pt x="20" y="2"/>
                      <a:pt x="13" y="1"/>
                    </a:cubicBezTo>
                    <a:cubicBezTo>
                      <a:pt x="4" y="0"/>
                      <a:pt x="0" y="10"/>
                      <a:pt x="4" y="18"/>
                    </a:cubicBezTo>
                    <a:cubicBezTo>
                      <a:pt x="6" y="11"/>
                      <a:pt x="8" y="8"/>
                      <a:pt x="16" y="12"/>
                    </a:cubicBezTo>
                    <a:cubicBezTo>
                      <a:pt x="25" y="16"/>
                      <a:pt x="29" y="63"/>
                      <a:pt x="31" y="6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4" name="Freeform 1105">
                <a:extLst>
                  <a:ext uri="{FF2B5EF4-FFF2-40B4-BE49-F238E27FC236}">
                    <a16:creationId xmlns:a16="http://schemas.microsoft.com/office/drawing/2014/main" id="{CB0DE04F-38EF-47B5-8A36-1911151A0F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0" y="2639"/>
                <a:ext cx="80" cy="162"/>
              </a:xfrm>
              <a:custGeom>
                <a:avLst/>
                <a:gdLst>
                  <a:gd name="T0" fmla="*/ 500 w 32"/>
                  <a:gd name="T1" fmla="*/ 1142 h 61"/>
                  <a:gd name="T2" fmla="*/ 345 w 32"/>
                  <a:gd name="T3" fmla="*/ 396 h 61"/>
                  <a:gd name="T4" fmla="*/ 313 w 32"/>
                  <a:gd name="T5" fmla="*/ 77 h 61"/>
                  <a:gd name="T6" fmla="*/ 0 w 32"/>
                  <a:gd name="T7" fmla="*/ 563 h 61"/>
                  <a:gd name="T8" fmla="*/ 250 w 32"/>
                  <a:gd name="T9" fmla="*/ 319 h 61"/>
                  <a:gd name="T10" fmla="*/ 500 w 32"/>
                  <a:gd name="T11" fmla="*/ 114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61">
                    <a:moveTo>
                      <a:pt x="32" y="61"/>
                    </a:moveTo>
                    <a:cubicBezTo>
                      <a:pt x="27" y="54"/>
                      <a:pt x="22" y="29"/>
                      <a:pt x="22" y="21"/>
                    </a:cubicBezTo>
                    <a:cubicBezTo>
                      <a:pt x="23" y="17"/>
                      <a:pt x="27" y="8"/>
                      <a:pt x="20" y="4"/>
                    </a:cubicBezTo>
                    <a:cubicBezTo>
                      <a:pt x="13" y="0"/>
                      <a:pt x="2" y="25"/>
                      <a:pt x="0" y="30"/>
                    </a:cubicBezTo>
                    <a:cubicBezTo>
                      <a:pt x="6" y="24"/>
                      <a:pt x="14" y="14"/>
                      <a:pt x="16" y="17"/>
                    </a:cubicBezTo>
                    <a:cubicBezTo>
                      <a:pt x="17" y="21"/>
                      <a:pt x="25" y="56"/>
                      <a:pt x="32" y="6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5" name="Freeform 1106">
                <a:extLst>
                  <a:ext uri="{FF2B5EF4-FFF2-40B4-BE49-F238E27FC236}">
                    <a16:creationId xmlns:a16="http://schemas.microsoft.com/office/drawing/2014/main" id="{C9719B4D-BCFD-4BFD-9162-2C08FE0ED1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02" y="2428"/>
                <a:ext cx="50" cy="85"/>
              </a:xfrm>
              <a:custGeom>
                <a:avLst/>
                <a:gdLst>
                  <a:gd name="T0" fmla="*/ 113 w 20"/>
                  <a:gd name="T1" fmla="*/ 0 h 32"/>
                  <a:gd name="T2" fmla="*/ 83 w 20"/>
                  <a:gd name="T3" fmla="*/ 133 h 32"/>
                  <a:gd name="T4" fmla="*/ 50 w 20"/>
                  <a:gd name="T5" fmla="*/ 282 h 32"/>
                  <a:gd name="T6" fmla="*/ 0 w 20"/>
                  <a:gd name="T7" fmla="*/ 600 h 32"/>
                  <a:gd name="T8" fmla="*/ 63 w 20"/>
                  <a:gd name="T9" fmla="*/ 353 h 32"/>
                  <a:gd name="T10" fmla="*/ 175 w 20"/>
                  <a:gd name="T11" fmla="*/ 247 h 32"/>
                  <a:gd name="T12" fmla="*/ 220 w 20"/>
                  <a:gd name="T13" fmla="*/ 545 h 32"/>
                  <a:gd name="T14" fmla="*/ 270 w 20"/>
                  <a:gd name="T15" fmla="*/ 375 h 32"/>
                  <a:gd name="T16" fmla="*/ 313 w 20"/>
                  <a:gd name="T17" fmla="*/ 19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32">
                    <a:moveTo>
                      <a:pt x="7" y="0"/>
                    </a:moveTo>
                    <a:cubicBezTo>
                      <a:pt x="6" y="2"/>
                      <a:pt x="5" y="5"/>
                      <a:pt x="5" y="7"/>
                    </a:cubicBezTo>
                    <a:cubicBezTo>
                      <a:pt x="4" y="10"/>
                      <a:pt x="4" y="12"/>
                      <a:pt x="3" y="15"/>
                    </a:cubicBezTo>
                    <a:cubicBezTo>
                      <a:pt x="2" y="20"/>
                      <a:pt x="2" y="27"/>
                      <a:pt x="0" y="32"/>
                    </a:cubicBezTo>
                    <a:cubicBezTo>
                      <a:pt x="0" y="28"/>
                      <a:pt x="2" y="23"/>
                      <a:pt x="4" y="19"/>
                    </a:cubicBezTo>
                    <a:cubicBezTo>
                      <a:pt x="5" y="17"/>
                      <a:pt x="7" y="12"/>
                      <a:pt x="11" y="13"/>
                    </a:cubicBezTo>
                    <a:cubicBezTo>
                      <a:pt x="16" y="14"/>
                      <a:pt x="14" y="25"/>
                      <a:pt x="14" y="29"/>
                    </a:cubicBezTo>
                    <a:cubicBezTo>
                      <a:pt x="15" y="26"/>
                      <a:pt x="16" y="22"/>
                      <a:pt x="17" y="20"/>
                    </a:cubicBezTo>
                    <a:cubicBezTo>
                      <a:pt x="18" y="16"/>
                      <a:pt x="19" y="12"/>
                      <a:pt x="20" y="1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6" name="Freeform 1107">
                <a:extLst>
                  <a:ext uri="{FF2B5EF4-FFF2-40B4-BE49-F238E27FC236}">
                    <a16:creationId xmlns:a16="http://schemas.microsoft.com/office/drawing/2014/main" id="{B22830D2-AAB0-441F-91E4-9B0189BD8B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12" y="2417"/>
                <a:ext cx="33" cy="46"/>
              </a:xfrm>
              <a:custGeom>
                <a:avLst/>
                <a:gdLst>
                  <a:gd name="T0" fmla="*/ 213 w 13"/>
                  <a:gd name="T1" fmla="*/ 138 h 17"/>
                  <a:gd name="T2" fmla="*/ 51 w 13"/>
                  <a:gd name="T3" fmla="*/ 60 h 17"/>
                  <a:gd name="T4" fmla="*/ 213 w 13"/>
                  <a:gd name="T5" fmla="*/ 19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13" y="7"/>
                    </a:moveTo>
                    <a:cubicBezTo>
                      <a:pt x="12" y="4"/>
                      <a:pt x="5" y="0"/>
                      <a:pt x="3" y="3"/>
                    </a:cubicBezTo>
                    <a:cubicBezTo>
                      <a:pt x="0" y="8"/>
                      <a:pt x="13" y="17"/>
                      <a:pt x="13" y="1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7" name="Freeform 1108">
                <a:extLst>
                  <a:ext uri="{FF2B5EF4-FFF2-40B4-BE49-F238E27FC236}">
                    <a16:creationId xmlns:a16="http://schemas.microsoft.com/office/drawing/2014/main" id="{FF7A5179-DA1E-4552-B007-E358E89BA4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42" y="2487"/>
                <a:ext cx="28" cy="53"/>
              </a:xfrm>
              <a:custGeom>
                <a:avLst/>
                <a:gdLst>
                  <a:gd name="T0" fmla="*/ 97 w 11"/>
                  <a:gd name="T1" fmla="*/ 0 h 20"/>
                  <a:gd name="T2" fmla="*/ 64 w 11"/>
                  <a:gd name="T3" fmla="*/ 133 h 20"/>
                  <a:gd name="T4" fmla="*/ 0 w 11"/>
                  <a:gd name="T5" fmla="*/ 337 h 20"/>
                  <a:gd name="T6" fmla="*/ 64 w 11"/>
                  <a:gd name="T7" fmla="*/ 281 h 20"/>
                  <a:gd name="T8" fmla="*/ 97 w 11"/>
                  <a:gd name="T9" fmla="*/ 371 h 20"/>
                  <a:gd name="T10" fmla="*/ 150 w 11"/>
                  <a:gd name="T11" fmla="*/ 239 h 20"/>
                  <a:gd name="T12" fmla="*/ 181 w 11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20">
                    <a:moveTo>
                      <a:pt x="6" y="0"/>
                    </a:moveTo>
                    <a:cubicBezTo>
                      <a:pt x="5" y="2"/>
                      <a:pt x="5" y="5"/>
                      <a:pt x="4" y="7"/>
                    </a:cubicBezTo>
                    <a:cubicBezTo>
                      <a:pt x="3" y="11"/>
                      <a:pt x="1" y="14"/>
                      <a:pt x="0" y="18"/>
                    </a:cubicBezTo>
                    <a:cubicBezTo>
                      <a:pt x="1" y="17"/>
                      <a:pt x="2" y="15"/>
                      <a:pt x="4" y="15"/>
                    </a:cubicBezTo>
                    <a:cubicBezTo>
                      <a:pt x="6" y="16"/>
                      <a:pt x="6" y="18"/>
                      <a:pt x="6" y="20"/>
                    </a:cubicBezTo>
                    <a:cubicBezTo>
                      <a:pt x="8" y="19"/>
                      <a:pt x="8" y="15"/>
                      <a:pt x="9" y="13"/>
                    </a:cubicBezTo>
                    <a:cubicBezTo>
                      <a:pt x="10" y="9"/>
                      <a:pt x="11" y="4"/>
                      <a:pt x="11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8" name="Freeform 1109">
                <a:extLst>
                  <a:ext uri="{FF2B5EF4-FFF2-40B4-BE49-F238E27FC236}">
                    <a16:creationId xmlns:a16="http://schemas.microsoft.com/office/drawing/2014/main" id="{9BB6ADB5-C430-4584-936A-8E871C2B70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2" y="2415"/>
                <a:ext cx="20" cy="42"/>
              </a:xfrm>
              <a:custGeom>
                <a:avLst/>
                <a:gdLst>
                  <a:gd name="T0" fmla="*/ 0 w 8"/>
                  <a:gd name="T1" fmla="*/ 234 h 16"/>
                  <a:gd name="T2" fmla="*/ 113 w 8"/>
                  <a:gd name="T3" fmla="*/ 289 h 16"/>
                  <a:gd name="T4" fmla="*/ 125 w 8"/>
                  <a:gd name="T5" fmla="*/ 110 h 16"/>
                  <a:gd name="T6" fmla="*/ 113 w 8"/>
                  <a:gd name="T7" fmla="*/ 21 h 16"/>
                  <a:gd name="T8" fmla="*/ 33 w 8"/>
                  <a:gd name="T9" fmla="*/ 7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0" y="13"/>
                    </a:moveTo>
                    <a:cubicBezTo>
                      <a:pt x="0" y="7"/>
                      <a:pt x="7" y="12"/>
                      <a:pt x="7" y="16"/>
                    </a:cubicBezTo>
                    <a:cubicBezTo>
                      <a:pt x="8" y="13"/>
                      <a:pt x="8" y="9"/>
                      <a:pt x="8" y="6"/>
                    </a:cubicBezTo>
                    <a:cubicBezTo>
                      <a:pt x="8" y="5"/>
                      <a:pt x="8" y="2"/>
                      <a:pt x="7" y="1"/>
                    </a:cubicBezTo>
                    <a:cubicBezTo>
                      <a:pt x="5" y="0"/>
                      <a:pt x="3" y="3"/>
                      <a:pt x="2" y="4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99" name="Freeform 1110">
                <a:extLst>
                  <a:ext uri="{FF2B5EF4-FFF2-40B4-BE49-F238E27FC236}">
                    <a16:creationId xmlns:a16="http://schemas.microsoft.com/office/drawing/2014/main" id="{5FBE928C-F923-4B30-AB28-9501D52F84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00" y="2417"/>
                <a:ext cx="20" cy="46"/>
              </a:xfrm>
              <a:custGeom>
                <a:avLst/>
                <a:gdLst>
                  <a:gd name="T0" fmla="*/ 0 w 8"/>
                  <a:gd name="T1" fmla="*/ 103 h 17"/>
                  <a:gd name="T2" fmla="*/ 63 w 8"/>
                  <a:gd name="T3" fmla="*/ 336 h 17"/>
                  <a:gd name="T4" fmla="*/ 83 w 8"/>
                  <a:gd name="T5" fmla="*/ 219 h 17"/>
                  <a:gd name="T6" fmla="*/ 95 w 8"/>
                  <a:gd name="T7" fmla="*/ 116 h 17"/>
                  <a:gd name="T8" fmla="*/ 113 w 8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7">
                    <a:moveTo>
                      <a:pt x="0" y="5"/>
                    </a:moveTo>
                    <a:cubicBezTo>
                      <a:pt x="6" y="5"/>
                      <a:pt x="4" y="13"/>
                      <a:pt x="4" y="17"/>
                    </a:cubicBezTo>
                    <a:cubicBezTo>
                      <a:pt x="4" y="15"/>
                      <a:pt x="5" y="13"/>
                      <a:pt x="5" y="11"/>
                    </a:cubicBezTo>
                    <a:cubicBezTo>
                      <a:pt x="5" y="9"/>
                      <a:pt x="5" y="8"/>
                      <a:pt x="6" y="6"/>
                    </a:cubicBezTo>
                    <a:cubicBezTo>
                      <a:pt x="7" y="4"/>
                      <a:pt x="8" y="2"/>
                      <a:pt x="7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0" name="Freeform 1111">
                <a:extLst>
                  <a:ext uri="{FF2B5EF4-FFF2-40B4-BE49-F238E27FC236}">
                    <a16:creationId xmlns:a16="http://schemas.microsoft.com/office/drawing/2014/main" id="{9A2151FF-6F19-413D-8238-0038852F14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47" y="2463"/>
                <a:ext cx="15" cy="53"/>
              </a:xfrm>
              <a:custGeom>
                <a:avLst/>
                <a:gdLst>
                  <a:gd name="T0" fmla="*/ 33 w 6"/>
                  <a:gd name="T1" fmla="*/ 0 h 20"/>
                  <a:gd name="T2" fmla="*/ 20 w 6"/>
                  <a:gd name="T3" fmla="*/ 191 h 20"/>
                  <a:gd name="T4" fmla="*/ 0 w 6"/>
                  <a:gd name="T5" fmla="*/ 371 h 20"/>
                  <a:gd name="T6" fmla="*/ 95 w 6"/>
                  <a:gd name="T7" fmla="*/ 9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0">
                    <a:moveTo>
                      <a:pt x="2" y="0"/>
                    </a:moveTo>
                    <a:cubicBezTo>
                      <a:pt x="2" y="3"/>
                      <a:pt x="2" y="7"/>
                      <a:pt x="1" y="10"/>
                    </a:cubicBezTo>
                    <a:cubicBezTo>
                      <a:pt x="1" y="12"/>
                      <a:pt x="1" y="18"/>
                      <a:pt x="0" y="20"/>
                    </a:cubicBezTo>
                    <a:cubicBezTo>
                      <a:pt x="2" y="16"/>
                      <a:pt x="4" y="9"/>
                      <a:pt x="6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1" name="Freeform 1112">
                <a:extLst>
                  <a:ext uri="{FF2B5EF4-FFF2-40B4-BE49-F238E27FC236}">
                    <a16:creationId xmlns:a16="http://schemas.microsoft.com/office/drawing/2014/main" id="{E32366F5-5A87-4E43-829E-CE4ADFBE24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7" y="2623"/>
                <a:ext cx="53" cy="98"/>
              </a:xfrm>
              <a:custGeom>
                <a:avLst/>
                <a:gdLst>
                  <a:gd name="T0" fmla="*/ 0 w 21"/>
                  <a:gd name="T1" fmla="*/ 294 h 37"/>
                  <a:gd name="T2" fmla="*/ 96 w 21"/>
                  <a:gd name="T3" fmla="*/ 90 h 37"/>
                  <a:gd name="T4" fmla="*/ 222 w 21"/>
                  <a:gd name="T5" fmla="*/ 34 h 37"/>
                  <a:gd name="T6" fmla="*/ 114 w 21"/>
                  <a:gd name="T7" fmla="*/ 689 h 37"/>
                  <a:gd name="T8" fmla="*/ 146 w 21"/>
                  <a:gd name="T9" fmla="*/ 170 h 37"/>
                  <a:gd name="T10" fmla="*/ 63 w 21"/>
                  <a:gd name="T11" fmla="*/ 238 h 37"/>
                  <a:gd name="T12" fmla="*/ 0 w 21"/>
                  <a:gd name="T13" fmla="*/ 29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37">
                    <a:moveTo>
                      <a:pt x="0" y="16"/>
                    </a:moveTo>
                    <a:cubicBezTo>
                      <a:pt x="3" y="13"/>
                      <a:pt x="4" y="9"/>
                      <a:pt x="6" y="5"/>
                    </a:cubicBezTo>
                    <a:cubicBezTo>
                      <a:pt x="7" y="4"/>
                      <a:pt x="11" y="0"/>
                      <a:pt x="14" y="2"/>
                    </a:cubicBezTo>
                    <a:cubicBezTo>
                      <a:pt x="21" y="6"/>
                      <a:pt x="8" y="33"/>
                      <a:pt x="7" y="37"/>
                    </a:cubicBezTo>
                    <a:cubicBezTo>
                      <a:pt x="8" y="35"/>
                      <a:pt x="15" y="8"/>
                      <a:pt x="9" y="9"/>
                    </a:cubicBezTo>
                    <a:cubicBezTo>
                      <a:pt x="8" y="9"/>
                      <a:pt x="6" y="12"/>
                      <a:pt x="4" y="13"/>
                    </a:cubicBezTo>
                    <a:cubicBezTo>
                      <a:pt x="3" y="14"/>
                      <a:pt x="2" y="15"/>
                      <a:pt x="0" y="16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2" name="Freeform 1113">
                <a:extLst>
                  <a:ext uri="{FF2B5EF4-FFF2-40B4-BE49-F238E27FC236}">
                    <a16:creationId xmlns:a16="http://schemas.microsoft.com/office/drawing/2014/main" id="{BBCE6631-33C8-44D0-951D-F4D16BD48A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62" y="2809"/>
                <a:ext cx="28" cy="48"/>
              </a:xfrm>
              <a:custGeom>
                <a:avLst/>
                <a:gdLst>
                  <a:gd name="T0" fmla="*/ 0 w 11"/>
                  <a:gd name="T1" fmla="*/ 205 h 18"/>
                  <a:gd name="T2" fmla="*/ 163 w 11"/>
                  <a:gd name="T3" fmla="*/ 136 h 18"/>
                  <a:gd name="T4" fmla="*/ 64 w 11"/>
                  <a:gd name="T5" fmla="*/ 341 h 18"/>
                  <a:gd name="T6" fmla="*/ 117 w 11"/>
                  <a:gd name="T7" fmla="*/ 171 h 18"/>
                  <a:gd name="T8" fmla="*/ 33 w 11"/>
                  <a:gd name="T9" fmla="*/ 19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0" y="11"/>
                    </a:moveTo>
                    <a:cubicBezTo>
                      <a:pt x="2" y="10"/>
                      <a:pt x="8" y="0"/>
                      <a:pt x="10" y="7"/>
                    </a:cubicBezTo>
                    <a:cubicBezTo>
                      <a:pt x="11" y="12"/>
                      <a:pt x="6" y="14"/>
                      <a:pt x="4" y="18"/>
                    </a:cubicBezTo>
                    <a:cubicBezTo>
                      <a:pt x="5" y="15"/>
                      <a:pt x="8" y="10"/>
                      <a:pt x="7" y="9"/>
                    </a:cubicBezTo>
                    <a:cubicBezTo>
                      <a:pt x="5" y="7"/>
                      <a:pt x="2" y="9"/>
                      <a:pt x="2" y="10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3" name="Freeform 1114">
                <a:extLst>
                  <a:ext uri="{FF2B5EF4-FFF2-40B4-BE49-F238E27FC236}">
                    <a16:creationId xmlns:a16="http://schemas.microsoft.com/office/drawing/2014/main" id="{F16BD559-645C-42D7-8583-39D693628C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5" y="2841"/>
                <a:ext cx="25" cy="27"/>
              </a:xfrm>
              <a:custGeom>
                <a:avLst/>
                <a:gdLst>
                  <a:gd name="T0" fmla="*/ 20 w 10"/>
                  <a:gd name="T1" fmla="*/ 176 h 10"/>
                  <a:gd name="T2" fmla="*/ 113 w 10"/>
                  <a:gd name="T3" fmla="*/ 22 h 10"/>
                  <a:gd name="T4" fmla="*/ 95 w 10"/>
                  <a:gd name="T5" fmla="*/ 197 h 10"/>
                  <a:gd name="T6" fmla="*/ 95 w 10"/>
                  <a:gd name="T7" fmla="*/ 81 h 10"/>
                  <a:gd name="T8" fmla="*/ 20 w 10"/>
                  <a:gd name="T9" fmla="*/ 11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" y="9"/>
                    </a:moveTo>
                    <a:cubicBezTo>
                      <a:pt x="0" y="7"/>
                      <a:pt x="4" y="0"/>
                      <a:pt x="7" y="1"/>
                    </a:cubicBezTo>
                    <a:cubicBezTo>
                      <a:pt x="10" y="2"/>
                      <a:pt x="6" y="9"/>
                      <a:pt x="6" y="10"/>
                    </a:cubicBezTo>
                    <a:cubicBezTo>
                      <a:pt x="6" y="9"/>
                      <a:pt x="7" y="6"/>
                      <a:pt x="6" y="4"/>
                    </a:cubicBezTo>
                    <a:cubicBezTo>
                      <a:pt x="4" y="3"/>
                      <a:pt x="1" y="5"/>
                      <a:pt x="1" y="6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4" name="Freeform 1115">
                <a:extLst>
                  <a:ext uri="{FF2B5EF4-FFF2-40B4-BE49-F238E27FC236}">
                    <a16:creationId xmlns:a16="http://schemas.microsoft.com/office/drawing/2014/main" id="{29EEB39B-79F4-4DA8-8F03-570A5A1722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07" y="2697"/>
                <a:ext cx="45" cy="88"/>
              </a:xfrm>
              <a:custGeom>
                <a:avLst/>
                <a:gdLst>
                  <a:gd name="T0" fmla="*/ 283 w 18"/>
                  <a:gd name="T1" fmla="*/ 419 h 33"/>
                  <a:gd name="T2" fmla="*/ 125 w 18"/>
                  <a:gd name="T3" fmla="*/ 77 h 33"/>
                  <a:gd name="T4" fmla="*/ 33 w 18"/>
                  <a:gd name="T5" fmla="*/ 21 h 33"/>
                  <a:gd name="T6" fmla="*/ 95 w 18"/>
                  <a:gd name="T7" fmla="*/ 341 h 33"/>
                  <a:gd name="T8" fmla="*/ 238 w 18"/>
                  <a:gd name="T9" fmla="*/ 627 h 33"/>
                  <a:gd name="T10" fmla="*/ 125 w 18"/>
                  <a:gd name="T11" fmla="*/ 205 h 33"/>
                  <a:gd name="T12" fmla="*/ 283 w 18"/>
                  <a:gd name="T13" fmla="*/ 419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3">
                    <a:moveTo>
                      <a:pt x="18" y="22"/>
                    </a:moveTo>
                    <a:cubicBezTo>
                      <a:pt x="14" y="16"/>
                      <a:pt x="11" y="7"/>
                      <a:pt x="8" y="4"/>
                    </a:cubicBezTo>
                    <a:cubicBezTo>
                      <a:pt x="6" y="1"/>
                      <a:pt x="4" y="0"/>
                      <a:pt x="2" y="1"/>
                    </a:cubicBezTo>
                    <a:cubicBezTo>
                      <a:pt x="1" y="2"/>
                      <a:pt x="0" y="7"/>
                      <a:pt x="6" y="18"/>
                    </a:cubicBezTo>
                    <a:cubicBezTo>
                      <a:pt x="13" y="30"/>
                      <a:pt x="15" y="33"/>
                      <a:pt x="15" y="33"/>
                    </a:cubicBezTo>
                    <a:cubicBezTo>
                      <a:pt x="10" y="25"/>
                      <a:pt x="6" y="12"/>
                      <a:pt x="8" y="11"/>
                    </a:cubicBezTo>
                    <a:cubicBezTo>
                      <a:pt x="10" y="11"/>
                      <a:pt x="16" y="21"/>
                      <a:pt x="18" y="22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5" name="Freeform 1116">
                <a:extLst>
                  <a:ext uri="{FF2B5EF4-FFF2-40B4-BE49-F238E27FC236}">
                    <a16:creationId xmlns:a16="http://schemas.microsoft.com/office/drawing/2014/main" id="{590FBFFD-CBE6-4FA6-B60A-E87C0467E1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57" y="2345"/>
                <a:ext cx="23" cy="70"/>
              </a:xfrm>
              <a:custGeom>
                <a:avLst/>
                <a:gdLst>
                  <a:gd name="T0" fmla="*/ 66 w 9"/>
                  <a:gd name="T1" fmla="*/ 59 h 26"/>
                  <a:gd name="T2" fmla="*/ 20 w 9"/>
                  <a:gd name="T3" fmla="*/ 253 h 26"/>
                  <a:gd name="T4" fmla="*/ 0 w 9"/>
                  <a:gd name="T5" fmla="*/ 506 h 26"/>
                  <a:gd name="T6" fmla="*/ 33 w 9"/>
                  <a:gd name="T7" fmla="*/ 347 h 26"/>
                  <a:gd name="T8" fmla="*/ 51 w 9"/>
                  <a:gd name="T9" fmla="*/ 428 h 26"/>
                  <a:gd name="T10" fmla="*/ 33 w 9"/>
                  <a:gd name="T11" fmla="*/ 22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6">
                    <a:moveTo>
                      <a:pt x="4" y="3"/>
                    </a:moveTo>
                    <a:cubicBezTo>
                      <a:pt x="1" y="0"/>
                      <a:pt x="1" y="11"/>
                      <a:pt x="1" y="13"/>
                    </a:cubicBezTo>
                    <a:cubicBezTo>
                      <a:pt x="0" y="17"/>
                      <a:pt x="0" y="22"/>
                      <a:pt x="0" y="26"/>
                    </a:cubicBezTo>
                    <a:cubicBezTo>
                      <a:pt x="1" y="23"/>
                      <a:pt x="1" y="20"/>
                      <a:pt x="2" y="18"/>
                    </a:cubicBezTo>
                    <a:cubicBezTo>
                      <a:pt x="3" y="19"/>
                      <a:pt x="2" y="21"/>
                      <a:pt x="3" y="22"/>
                    </a:cubicBezTo>
                    <a:cubicBezTo>
                      <a:pt x="3" y="19"/>
                      <a:pt x="9" y="2"/>
                      <a:pt x="2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6" name="Freeform 1117">
                <a:extLst>
                  <a:ext uri="{FF2B5EF4-FFF2-40B4-BE49-F238E27FC236}">
                    <a16:creationId xmlns:a16="http://schemas.microsoft.com/office/drawing/2014/main" id="{54EE8918-A1EB-41C2-A0E7-388EF05EC4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45" y="2343"/>
                <a:ext cx="27" cy="80"/>
              </a:xfrm>
              <a:custGeom>
                <a:avLst/>
                <a:gdLst>
                  <a:gd name="T0" fmla="*/ 162 w 11"/>
                  <a:gd name="T1" fmla="*/ 35 h 30"/>
                  <a:gd name="T2" fmla="*/ 42 w 11"/>
                  <a:gd name="T3" fmla="*/ 568 h 30"/>
                  <a:gd name="T4" fmla="*/ 29 w 11"/>
                  <a:gd name="T5" fmla="*/ 227 h 30"/>
                  <a:gd name="T6" fmla="*/ 29 w 11"/>
                  <a:gd name="T7" fmla="*/ 93 h 30"/>
                  <a:gd name="T8" fmla="*/ 71 w 11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0">
                    <a:moveTo>
                      <a:pt x="11" y="2"/>
                    </a:moveTo>
                    <a:cubicBezTo>
                      <a:pt x="0" y="2"/>
                      <a:pt x="9" y="25"/>
                      <a:pt x="3" y="30"/>
                    </a:cubicBezTo>
                    <a:cubicBezTo>
                      <a:pt x="3" y="26"/>
                      <a:pt x="3" y="16"/>
                      <a:pt x="2" y="12"/>
                    </a:cubicBezTo>
                    <a:cubicBezTo>
                      <a:pt x="2" y="10"/>
                      <a:pt x="1" y="7"/>
                      <a:pt x="2" y="5"/>
                    </a:cubicBezTo>
                    <a:cubicBezTo>
                      <a:pt x="2" y="2"/>
                      <a:pt x="4" y="2"/>
                      <a:pt x="5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7" name="Freeform 1118">
                <a:extLst>
                  <a:ext uri="{FF2B5EF4-FFF2-40B4-BE49-F238E27FC236}">
                    <a16:creationId xmlns:a16="http://schemas.microsoft.com/office/drawing/2014/main" id="{7DAAA76E-B04A-4198-B785-25BFF324E2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65" y="2351"/>
                <a:ext cx="27" cy="93"/>
              </a:xfrm>
              <a:custGeom>
                <a:avLst/>
                <a:gdLst>
                  <a:gd name="T0" fmla="*/ 103 w 11"/>
                  <a:gd name="T1" fmla="*/ 133 h 35"/>
                  <a:gd name="T2" fmla="*/ 61 w 11"/>
                  <a:gd name="T3" fmla="*/ 622 h 35"/>
                  <a:gd name="T4" fmla="*/ 71 w 11"/>
                  <a:gd name="T5" fmla="*/ 508 h 35"/>
                  <a:gd name="T6" fmla="*/ 71 w 11"/>
                  <a:gd name="T7" fmla="*/ 353 h 35"/>
                  <a:gd name="T8" fmla="*/ 71 w 11"/>
                  <a:gd name="T9" fmla="*/ 205 h 35"/>
                  <a:gd name="T10" fmla="*/ 0 w 11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5">
                    <a:moveTo>
                      <a:pt x="7" y="7"/>
                    </a:moveTo>
                    <a:cubicBezTo>
                      <a:pt x="6" y="15"/>
                      <a:pt x="11" y="35"/>
                      <a:pt x="4" y="33"/>
                    </a:cubicBezTo>
                    <a:cubicBezTo>
                      <a:pt x="4" y="31"/>
                      <a:pt x="5" y="30"/>
                      <a:pt x="5" y="27"/>
                    </a:cubicBezTo>
                    <a:cubicBezTo>
                      <a:pt x="5" y="24"/>
                      <a:pt x="6" y="22"/>
                      <a:pt x="5" y="19"/>
                    </a:cubicBezTo>
                    <a:cubicBezTo>
                      <a:pt x="5" y="16"/>
                      <a:pt x="5" y="14"/>
                      <a:pt x="5" y="11"/>
                    </a:cubicBezTo>
                    <a:cubicBezTo>
                      <a:pt x="5" y="8"/>
                      <a:pt x="2" y="3"/>
                      <a:pt x="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8" name="Freeform 1119">
                <a:extLst>
                  <a:ext uri="{FF2B5EF4-FFF2-40B4-BE49-F238E27FC236}">
                    <a16:creationId xmlns:a16="http://schemas.microsoft.com/office/drawing/2014/main" id="{1A10F789-5CCF-4889-B43F-D0D71B971A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82" y="2369"/>
                <a:ext cx="15" cy="40"/>
              </a:xfrm>
              <a:custGeom>
                <a:avLst/>
                <a:gdLst>
                  <a:gd name="T0" fmla="*/ 83 w 6"/>
                  <a:gd name="T1" fmla="*/ 264 h 15"/>
                  <a:gd name="T2" fmla="*/ 20 w 6"/>
                  <a:gd name="T3" fmla="*/ 285 h 15"/>
                  <a:gd name="T4" fmla="*/ 20 w 6"/>
                  <a:gd name="T5" fmla="*/ 205 h 15"/>
                  <a:gd name="T6" fmla="*/ 0 w 6"/>
                  <a:gd name="T7" fmla="*/ 115 h 15"/>
                  <a:gd name="T8" fmla="*/ 0 w 6"/>
                  <a:gd name="T9" fmla="*/ 35 h 15"/>
                  <a:gd name="T10" fmla="*/ 95 w 6"/>
                  <a:gd name="T11" fmla="*/ 149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5">
                    <a:moveTo>
                      <a:pt x="5" y="14"/>
                    </a:moveTo>
                    <a:cubicBezTo>
                      <a:pt x="4" y="11"/>
                      <a:pt x="1" y="13"/>
                      <a:pt x="1" y="15"/>
                    </a:cubicBezTo>
                    <a:cubicBezTo>
                      <a:pt x="0" y="14"/>
                      <a:pt x="1" y="12"/>
                      <a:pt x="1" y="11"/>
                    </a:cubicBezTo>
                    <a:cubicBezTo>
                      <a:pt x="1" y="9"/>
                      <a:pt x="1" y="8"/>
                      <a:pt x="0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5" y="6"/>
                      <a:pt x="6" y="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09" name="Freeform 1120">
                <a:extLst>
                  <a:ext uri="{FF2B5EF4-FFF2-40B4-BE49-F238E27FC236}">
                    <a16:creationId xmlns:a16="http://schemas.microsoft.com/office/drawing/2014/main" id="{6E89E4CA-B32F-4E6D-8B90-2D7E01EFD8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42" y="2353"/>
                <a:ext cx="13" cy="19"/>
              </a:xfrm>
              <a:custGeom>
                <a:avLst/>
                <a:gdLst>
                  <a:gd name="T0" fmla="*/ 68 w 5"/>
                  <a:gd name="T1" fmla="*/ 141 h 7"/>
                  <a:gd name="T2" fmla="*/ 0 w 5"/>
                  <a:gd name="T3" fmla="*/ 117 h 7"/>
                  <a:gd name="T4" fmla="*/ 34 w 5"/>
                  <a:gd name="T5" fmla="*/ 22 h 7"/>
                  <a:gd name="T6" fmla="*/ 55 w 5"/>
                  <a:gd name="T7" fmla="*/ 10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4" y="7"/>
                    </a:moveTo>
                    <a:cubicBezTo>
                      <a:pt x="3" y="4"/>
                      <a:pt x="0" y="4"/>
                      <a:pt x="0" y="6"/>
                    </a:cubicBezTo>
                    <a:cubicBezTo>
                      <a:pt x="0" y="5"/>
                      <a:pt x="0" y="1"/>
                      <a:pt x="2" y="1"/>
                    </a:cubicBezTo>
                    <a:cubicBezTo>
                      <a:pt x="5" y="0"/>
                      <a:pt x="4" y="4"/>
                      <a:pt x="3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0" name="Freeform 1121">
                <a:extLst>
                  <a:ext uri="{FF2B5EF4-FFF2-40B4-BE49-F238E27FC236}">
                    <a16:creationId xmlns:a16="http://schemas.microsoft.com/office/drawing/2014/main" id="{3C9693CC-B819-443D-8C85-F8C9A35756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80" y="2468"/>
                <a:ext cx="47" cy="112"/>
              </a:xfrm>
              <a:custGeom>
                <a:avLst/>
                <a:gdLst>
                  <a:gd name="T0" fmla="*/ 0 w 19"/>
                  <a:gd name="T1" fmla="*/ 797 h 42"/>
                  <a:gd name="T2" fmla="*/ 195 w 19"/>
                  <a:gd name="T3" fmla="*/ 149 h 42"/>
                  <a:gd name="T4" fmla="*/ 275 w 19"/>
                  <a:gd name="T5" fmla="*/ 171 h 42"/>
                  <a:gd name="T6" fmla="*/ 166 w 19"/>
                  <a:gd name="T7" fmla="*/ 739 h 42"/>
                  <a:gd name="T8" fmla="*/ 166 w 19"/>
                  <a:gd name="T9" fmla="*/ 376 h 42"/>
                  <a:gd name="T10" fmla="*/ 0 w 19"/>
                  <a:gd name="T11" fmla="*/ 797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2">
                    <a:moveTo>
                      <a:pt x="0" y="42"/>
                    </a:moveTo>
                    <a:cubicBezTo>
                      <a:pt x="2" y="34"/>
                      <a:pt x="11" y="12"/>
                      <a:pt x="13" y="8"/>
                    </a:cubicBezTo>
                    <a:cubicBezTo>
                      <a:pt x="15" y="4"/>
                      <a:pt x="19" y="0"/>
                      <a:pt x="18" y="9"/>
                    </a:cubicBezTo>
                    <a:cubicBezTo>
                      <a:pt x="16" y="17"/>
                      <a:pt x="11" y="37"/>
                      <a:pt x="11" y="39"/>
                    </a:cubicBezTo>
                    <a:cubicBezTo>
                      <a:pt x="11" y="36"/>
                      <a:pt x="14" y="20"/>
                      <a:pt x="11" y="20"/>
                    </a:cubicBezTo>
                    <a:cubicBezTo>
                      <a:pt x="10" y="20"/>
                      <a:pt x="1" y="41"/>
                      <a:pt x="0" y="42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1" name="Freeform 1122">
                <a:extLst>
                  <a:ext uri="{FF2B5EF4-FFF2-40B4-BE49-F238E27FC236}">
                    <a16:creationId xmlns:a16="http://schemas.microsoft.com/office/drawing/2014/main" id="{3DCA04C7-6067-42D8-8B47-37B80AD99B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10" y="2537"/>
                <a:ext cx="57" cy="91"/>
              </a:xfrm>
              <a:custGeom>
                <a:avLst/>
                <a:gdLst>
                  <a:gd name="T0" fmla="*/ 320 w 23"/>
                  <a:gd name="T1" fmla="*/ 209 h 34"/>
                  <a:gd name="T2" fmla="*/ 287 w 23"/>
                  <a:gd name="T3" fmla="*/ 21 h 34"/>
                  <a:gd name="T4" fmla="*/ 154 w 23"/>
                  <a:gd name="T5" fmla="*/ 209 h 34"/>
                  <a:gd name="T6" fmla="*/ 0 w 23"/>
                  <a:gd name="T7" fmla="*/ 653 h 34"/>
                  <a:gd name="T8" fmla="*/ 245 w 23"/>
                  <a:gd name="T9" fmla="*/ 150 h 34"/>
                  <a:gd name="T10" fmla="*/ 320 w 23"/>
                  <a:gd name="T11" fmla="*/ 209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4">
                    <a:moveTo>
                      <a:pt x="21" y="11"/>
                    </a:moveTo>
                    <a:cubicBezTo>
                      <a:pt x="23" y="8"/>
                      <a:pt x="22" y="2"/>
                      <a:pt x="19" y="1"/>
                    </a:cubicBezTo>
                    <a:cubicBezTo>
                      <a:pt x="16" y="0"/>
                      <a:pt x="13" y="4"/>
                      <a:pt x="10" y="11"/>
                    </a:cubicBezTo>
                    <a:cubicBezTo>
                      <a:pt x="6" y="17"/>
                      <a:pt x="0" y="34"/>
                      <a:pt x="0" y="34"/>
                    </a:cubicBezTo>
                    <a:cubicBezTo>
                      <a:pt x="5" y="30"/>
                      <a:pt x="13" y="11"/>
                      <a:pt x="16" y="8"/>
                    </a:cubicBezTo>
                    <a:cubicBezTo>
                      <a:pt x="18" y="4"/>
                      <a:pt x="23" y="6"/>
                      <a:pt x="21" y="1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2" name="Freeform 1123">
                <a:extLst>
                  <a:ext uri="{FF2B5EF4-FFF2-40B4-BE49-F238E27FC236}">
                    <a16:creationId xmlns:a16="http://schemas.microsoft.com/office/drawing/2014/main" id="{FC7EFCF6-4C78-41A9-A3AB-92EF30B90C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2" y="2839"/>
                <a:ext cx="85" cy="101"/>
              </a:xfrm>
              <a:custGeom>
                <a:avLst/>
                <a:gdLst>
                  <a:gd name="T0" fmla="*/ 520 w 34"/>
                  <a:gd name="T1" fmla="*/ 0 h 38"/>
                  <a:gd name="T2" fmla="*/ 313 w 34"/>
                  <a:gd name="T3" fmla="*/ 635 h 38"/>
                  <a:gd name="T4" fmla="*/ 0 w 34"/>
                  <a:gd name="T5" fmla="*/ 635 h 38"/>
                  <a:gd name="T6" fmla="*/ 363 w 34"/>
                  <a:gd name="T7" fmla="*/ 545 h 38"/>
                  <a:gd name="T8" fmla="*/ 520 w 34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8">
                    <a:moveTo>
                      <a:pt x="33" y="0"/>
                    </a:moveTo>
                    <a:cubicBezTo>
                      <a:pt x="34" y="8"/>
                      <a:pt x="30" y="29"/>
                      <a:pt x="20" y="34"/>
                    </a:cubicBezTo>
                    <a:cubicBezTo>
                      <a:pt x="11" y="38"/>
                      <a:pt x="0" y="34"/>
                      <a:pt x="0" y="34"/>
                    </a:cubicBezTo>
                    <a:cubicBezTo>
                      <a:pt x="16" y="36"/>
                      <a:pt x="17" y="34"/>
                      <a:pt x="23" y="29"/>
                    </a:cubicBezTo>
                    <a:cubicBezTo>
                      <a:pt x="28" y="25"/>
                      <a:pt x="34" y="15"/>
                      <a:pt x="33" y="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3" name="Freeform 1124">
                <a:extLst>
                  <a:ext uri="{FF2B5EF4-FFF2-40B4-BE49-F238E27FC236}">
                    <a16:creationId xmlns:a16="http://schemas.microsoft.com/office/drawing/2014/main" id="{AAA8E3EB-6D75-4D1E-A583-109176F10F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27" y="2764"/>
                <a:ext cx="28" cy="40"/>
              </a:xfrm>
              <a:custGeom>
                <a:avLst/>
                <a:gdLst>
                  <a:gd name="T0" fmla="*/ 51 w 11"/>
                  <a:gd name="T1" fmla="*/ 0 h 15"/>
                  <a:gd name="T2" fmla="*/ 130 w 11"/>
                  <a:gd name="T3" fmla="*/ 264 h 15"/>
                  <a:gd name="T4" fmla="*/ 0 w 11"/>
                  <a:gd name="T5" fmla="*/ 115 h 15"/>
                  <a:gd name="T6" fmla="*/ 84 w 11"/>
                  <a:gd name="T7" fmla="*/ 149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3" y="0"/>
                    </a:moveTo>
                    <a:cubicBezTo>
                      <a:pt x="7" y="6"/>
                      <a:pt x="11" y="13"/>
                      <a:pt x="8" y="14"/>
                    </a:cubicBezTo>
                    <a:cubicBezTo>
                      <a:pt x="4" y="15"/>
                      <a:pt x="2" y="8"/>
                      <a:pt x="0" y="6"/>
                    </a:cubicBezTo>
                    <a:cubicBezTo>
                      <a:pt x="2" y="8"/>
                      <a:pt x="5" y="10"/>
                      <a:pt x="5" y="8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4" name="Freeform 1125">
                <a:extLst>
                  <a:ext uri="{FF2B5EF4-FFF2-40B4-BE49-F238E27FC236}">
                    <a16:creationId xmlns:a16="http://schemas.microsoft.com/office/drawing/2014/main" id="{DFB80AB9-52C5-48BF-AFA9-73BC1192E5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92" y="2289"/>
                <a:ext cx="25" cy="78"/>
              </a:xfrm>
              <a:custGeom>
                <a:avLst/>
                <a:gdLst>
                  <a:gd name="T0" fmla="*/ 0 w 10"/>
                  <a:gd name="T1" fmla="*/ 0 h 29"/>
                  <a:gd name="T2" fmla="*/ 63 w 10"/>
                  <a:gd name="T3" fmla="*/ 565 h 29"/>
                  <a:gd name="T4" fmla="*/ 0 w 1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9">
                    <a:moveTo>
                      <a:pt x="0" y="0"/>
                    </a:moveTo>
                    <a:cubicBezTo>
                      <a:pt x="6" y="2"/>
                      <a:pt x="10" y="2"/>
                      <a:pt x="4" y="29"/>
                    </a:cubicBezTo>
                    <a:cubicBezTo>
                      <a:pt x="4" y="25"/>
                      <a:pt x="5" y="2"/>
                      <a:pt x="0" y="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5" name="Freeform 1126">
                <a:extLst>
                  <a:ext uri="{FF2B5EF4-FFF2-40B4-BE49-F238E27FC236}">
                    <a16:creationId xmlns:a16="http://schemas.microsoft.com/office/drawing/2014/main" id="{B390087D-E314-4549-B596-9B19769846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42" y="2391"/>
                <a:ext cx="23" cy="42"/>
              </a:xfrm>
              <a:custGeom>
                <a:avLst/>
                <a:gdLst>
                  <a:gd name="T0" fmla="*/ 130 w 9"/>
                  <a:gd name="T1" fmla="*/ 0 h 16"/>
                  <a:gd name="T2" fmla="*/ 0 w 9"/>
                  <a:gd name="T3" fmla="*/ 234 h 16"/>
                  <a:gd name="T4" fmla="*/ 118 w 9"/>
                  <a:gd name="T5" fmla="*/ 221 h 16"/>
                  <a:gd name="T6" fmla="*/ 151 w 9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8" y="0"/>
                    </a:moveTo>
                    <a:cubicBezTo>
                      <a:pt x="8" y="4"/>
                      <a:pt x="7" y="16"/>
                      <a:pt x="0" y="13"/>
                    </a:cubicBezTo>
                    <a:cubicBezTo>
                      <a:pt x="3" y="13"/>
                      <a:pt x="5" y="15"/>
                      <a:pt x="7" y="12"/>
                    </a:cubicBezTo>
                    <a:cubicBezTo>
                      <a:pt x="9" y="9"/>
                      <a:pt x="8" y="4"/>
                      <a:pt x="9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6" name="Freeform 1127">
                <a:extLst>
                  <a:ext uri="{FF2B5EF4-FFF2-40B4-BE49-F238E27FC236}">
                    <a16:creationId xmlns:a16="http://schemas.microsoft.com/office/drawing/2014/main" id="{70C448C4-AA2F-4A66-9D74-CD821583EE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72" y="2396"/>
                <a:ext cx="30" cy="56"/>
              </a:xfrm>
              <a:custGeom>
                <a:avLst/>
                <a:gdLst>
                  <a:gd name="T0" fmla="*/ 83 w 12"/>
                  <a:gd name="T1" fmla="*/ 56 h 21"/>
                  <a:gd name="T2" fmla="*/ 0 w 12"/>
                  <a:gd name="T3" fmla="*/ 320 h 21"/>
                  <a:gd name="T4" fmla="*/ 175 w 12"/>
                  <a:gd name="T5" fmla="*/ 149 h 21"/>
                  <a:gd name="T6" fmla="*/ 83 w 12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5" y="3"/>
                    </a:moveTo>
                    <a:cubicBezTo>
                      <a:pt x="5" y="6"/>
                      <a:pt x="6" y="21"/>
                      <a:pt x="0" y="17"/>
                    </a:cubicBezTo>
                    <a:cubicBezTo>
                      <a:pt x="9" y="21"/>
                      <a:pt x="6" y="7"/>
                      <a:pt x="11" y="8"/>
                    </a:cubicBezTo>
                    <a:cubicBezTo>
                      <a:pt x="12" y="5"/>
                      <a:pt x="8" y="0"/>
                      <a:pt x="5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7" name="Freeform 1128">
                <a:extLst>
                  <a:ext uri="{FF2B5EF4-FFF2-40B4-BE49-F238E27FC236}">
                    <a16:creationId xmlns:a16="http://schemas.microsoft.com/office/drawing/2014/main" id="{5D866749-80DB-4BB8-8837-DA504A8915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" y="2457"/>
                <a:ext cx="47" cy="86"/>
              </a:xfrm>
              <a:custGeom>
                <a:avLst/>
                <a:gdLst>
                  <a:gd name="T0" fmla="*/ 287 w 19"/>
                  <a:gd name="T1" fmla="*/ 22 h 32"/>
                  <a:gd name="T2" fmla="*/ 121 w 19"/>
                  <a:gd name="T3" fmla="*/ 390 h 32"/>
                  <a:gd name="T4" fmla="*/ 0 w 19"/>
                  <a:gd name="T5" fmla="*/ 621 h 32"/>
                  <a:gd name="T6" fmla="*/ 121 w 19"/>
                  <a:gd name="T7" fmla="*/ 116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2">
                    <a:moveTo>
                      <a:pt x="19" y="1"/>
                    </a:moveTo>
                    <a:cubicBezTo>
                      <a:pt x="11" y="0"/>
                      <a:pt x="9" y="14"/>
                      <a:pt x="8" y="20"/>
                    </a:cubicBezTo>
                    <a:cubicBezTo>
                      <a:pt x="7" y="23"/>
                      <a:pt x="4" y="32"/>
                      <a:pt x="0" y="32"/>
                    </a:cubicBezTo>
                    <a:cubicBezTo>
                      <a:pt x="8" y="28"/>
                      <a:pt x="4" y="13"/>
                      <a:pt x="8" y="6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8" name="Freeform 1129">
                <a:extLst>
                  <a:ext uri="{FF2B5EF4-FFF2-40B4-BE49-F238E27FC236}">
                    <a16:creationId xmlns:a16="http://schemas.microsoft.com/office/drawing/2014/main" id="{A8D50FC6-64A2-4356-B20E-04D95156D4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12" y="2455"/>
                <a:ext cx="25" cy="16"/>
              </a:xfrm>
              <a:custGeom>
                <a:avLst/>
                <a:gdLst>
                  <a:gd name="T0" fmla="*/ 113 w 10"/>
                  <a:gd name="T1" fmla="*/ 0 h 6"/>
                  <a:gd name="T2" fmla="*/ 0 w 10"/>
                  <a:gd name="T3" fmla="*/ 115 h 6"/>
                  <a:gd name="T4" fmla="*/ 158 w 10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7" y="0"/>
                    </a:moveTo>
                    <a:cubicBezTo>
                      <a:pt x="5" y="0"/>
                      <a:pt x="0" y="4"/>
                      <a:pt x="0" y="6"/>
                    </a:cubicBezTo>
                    <a:cubicBezTo>
                      <a:pt x="3" y="6"/>
                      <a:pt x="8" y="3"/>
                      <a:pt x="10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19" name="Freeform 1130">
                <a:extLst>
                  <a:ext uri="{FF2B5EF4-FFF2-40B4-BE49-F238E27FC236}">
                    <a16:creationId xmlns:a16="http://schemas.microsoft.com/office/drawing/2014/main" id="{500507D3-4A0F-425B-975A-994D3A1503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32" y="2516"/>
                <a:ext cx="33" cy="29"/>
              </a:xfrm>
              <a:custGeom>
                <a:avLst/>
                <a:gdLst>
                  <a:gd name="T0" fmla="*/ 96 w 13"/>
                  <a:gd name="T1" fmla="*/ 34 h 11"/>
                  <a:gd name="T2" fmla="*/ 0 w 13"/>
                  <a:gd name="T3" fmla="*/ 200 h 11"/>
                  <a:gd name="T4" fmla="*/ 193 w 13"/>
                  <a:gd name="T5" fmla="*/ 90 h 11"/>
                  <a:gd name="T6" fmla="*/ 129 w 13"/>
                  <a:gd name="T7" fmla="*/ 3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6" y="2"/>
                    </a:moveTo>
                    <a:cubicBezTo>
                      <a:pt x="4" y="4"/>
                      <a:pt x="4" y="10"/>
                      <a:pt x="0" y="11"/>
                    </a:cubicBezTo>
                    <a:cubicBezTo>
                      <a:pt x="5" y="10"/>
                      <a:pt x="7" y="5"/>
                      <a:pt x="12" y="5"/>
                    </a:cubicBezTo>
                    <a:cubicBezTo>
                      <a:pt x="13" y="3"/>
                      <a:pt x="10" y="0"/>
                      <a:pt x="8" y="2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0" name="Freeform 1131">
                <a:extLst>
                  <a:ext uri="{FF2B5EF4-FFF2-40B4-BE49-F238E27FC236}">
                    <a16:creationId xmlns:a16="http://schemas.microsoft.com/office/drawing/2014/main" id="{538CE417-D967-4C6E-8CF2-DB62949710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55" y="2391"/>
                <a:ext cx="7" cy="24"/>
              </a:xfrm>
              <a:custGeom>
                <a:avLst/>
                <a:gdLst>
                  <a:gd name="T0" fmla="*/ 28 w 3"/>
                  <a:gd name="T1" fmla="*/ 0 h 9"/>
                  <a:gd name="T2" fmla="*/ 12 w 3"/>
                  <a:gd name="T3" fmla="*/ 171 h 9"/>
                  <a:gd name="T4" fmla="*/ 37 w 3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2" y="0"/>
                    </a:moveTo>
                    <a:cubicBezTo>
                      <a:pt x="2" y="3"/>
                      <a:pt x="0" y="7"/>
                      <a:pt x="1" y="9"/>
                    </a:cubicBezTo>
                    <a:cubicBezTo>
                      <a:pt x="3" y="7"/>
                      <a:pt x="3" y="4"/>
                      <a:pt x="3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1" name="Freeform 1132">
                <a:extLst>
                  <a:ext uri="{FF2B5EF4-FFF2-40B4-BE49-F238E27FC236}">
                    <a16:creationId xmlns:a16="http://schemas.microsoft.com/office/drawing/2014/main" id="{80EDB55D-7593-4C34-A391-588D7538FF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0" y="2457"/>
                <a:ext cx="17" cy="107"/>
              </a:xfrm>
              <a:custGeom>
                <a:avLst/>
                <a:gdLst>
                  <a:gd name="T0" fmla="*/ 29 w 7"/>
                  <a:gd name="T1" fmla="*/ 765 h 40"/>
                  <a:gd name="T2" fmla="*/ 100 w 7"/>
                  <a:gd name="T3" fmla="*/ 0 h 40"/>
                  <a:gd name="T4" fmla="*/ 29 w 7"/>
                  <a:gd name="T5" fmla="*/ 76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0">
                    <a:moveTo>
                      <a:pt x="2" y="40"/>
                    </a:moveTo>
                    <a:cubicBezTo>
                      <a:pt x="0" y="23"/>
                      <a:pt x="0" y="1"/>
                      <a:pt x="7" y="0"/>
                    </a:cubicBezTo>
                    <a:cubicBezTo>
                      <a:pt x="4" y="2"/>
                      <a:pt x="1" y="30"/>
                      <a:pt x="2" y="4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2" name="Freeform 1133">
                <a:extLst>
                  <a:ext uri="{FF2B5EF4-FFF2-40B4-BE49-F238E27FC236}">
                    <a16:creationId xmlns:a16="http://schemas.microsoft.com/office/drawing/2014/main" id="{6D1D2735-D010-4AB4-9F6A-4B38D7FE57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17" y="2393"/>
                <a:ext cx="43" cy="51"/>
              </a:xfrm>
              <a:custGeom>
                <a:avLst/>
                <a:gdLst>
                  <a:gd name="T0" fmla="*/ 147 w 17"/>
                  <a:gd name="T1" fmla="*/ 0 h 19"/>
                  <a:gd name="T2" fmla="*/ 0 w 17"/>
                  <a:gd name="T3" fmla="*/ 368 h 19"/>
                  <a:gd name="T4" fmla="*/ 159 w 17"/>
                  <a:gd name="T5" fmla="*/ 115 h 19"/>
                  <a:gd name="T6" fmla="*/ 255 w 17"/>
                  <a:gd name="T7" fmla="*/ 231 h 19"/>
                  <a:gd name="T8" fmla="*/ 225 w 17"/>
                  <a:gd name="T9" fmla="*/ 2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9">
                    <a:moveTo>
                      <a:pt x="9" y="0"/>
                    </a:moveTo>
                    <a:cubicBezTo>
                      <a:pt x="2" y="3"/>
                      <a:pt x="1" y="12"/>
                      <a:pt x="0" y="19"/>
                    </a:cubicBezTo>
                    <a:cubicBezTo>
                      <a:pt x="1" y="14"/>
                      <a:pt x="5" y="6"/>
                      <a:pt x="10" y="6"/>
                    </a:cubicBezTo>
                    <a:cubicBezTo>
                      <a:pt x="15" y="5"/>
                      <a:pt x="14" y="9"/>
                      <a:pt x="16" y="12"/>
                    </a:cubicBezTo>
                    <a:cubicBezTo>
                      <a:pt x="17" y="9"/>
                      <a:pt x="15" y="4"/>
                      <a:pt x="14" y="1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3" name="Freeform 1134">
                <a:extLst>
                  <a:ext uri="{FF2B5EF4-FFF2-40B4-BE49-F238E27FC236}">
                    <a16:creationId xmlns:a16="http://schemas.microsoft.com/office/drawing/2014/main" id="{3C270324-9D99-41DE-BDAC-5D91E8750D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55" y="2353"/>
                <a:ext cx="15" cy="38"/>
              </a:xfrm>
              <a:custGeom>
                <a:avLst/>
                <a:gdLst>
                  <a:gd name="T0" fmla="*/ 83 w 6"/>
                  <a:gd name="T1" fmla="*/ 0 h 14"/>
                  <a:gd name="T2" fmla="*/ 50 w 6"/>
                  <a:gd name="T3" fmla="*/ 280 h 14"/>
                  <a:gd name="T4" fmla="*/ 63 w 6"/>
                  <a:gd name="T5" fmla="*/ 198 h 14"/>
                  <a:gd name="T6" fmla="*/ 95 w 6"/>
                  <a:gd name="T7" fmla="*/ 6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4">
                    <a:moveTo>
                      <a:pt x="5" y="0"/>
                    </a:moveTo>
                    <a:cubicBezTo>
                      <a:pt x="3" y="3"/>
                      <a:pt x="0" y="11"/>
                      <a:pt x="3" y="14"/>
                    </a:cubicBezTo>
                    <a:cubicBezTo>
                      <a:pt x="4" y="13"/>
                      <a:pt x="4" y="11"/>
                      <a:pt x="4" y="10"/>
                    </a:cubicBezTo>
                    <a:cubicBezTo>
                      <a:pt x="4" y="8"/>
                      <a:pt x="6" y="5"/>
                      <a:pt x="6" y="3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4" name="Freeform 1135">
                <a:extLst>
                  <a:ext uri="{FF2B5EF4-FFF2-40B4-BE49-F238E27FC236}">
                    <a16:creationId xmlns:a16="http://schemas.microsoft.com/office/drawing/2014/main" id="{14AFCD8E-1617-4812-B357-78D7B0DBE5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25" y="2399"/>
                <a:ext cx="62" cy="45"/>
              </a:xfrm>
              <a:custGeom>
                <a:avLst/>
                <a:gdLst>
                  <a:gd name="T0" fmla="*/ 166 w 25"/>
                  <a:gd name="T1" fmla="*/ 34 h 17"/>
                  <a:gd name="T2" fmla="*/ 30 w 25"/>
                  <a:gd name="T3" fmla="*/ 204 h 17"/>
                  <a:gd name="T4" fmla="*/ 74 w 25"/>
                  <a:gd name="T5" fmla="*/ 132 h 17"/>
                  <a:gd name="T6" fmla="*/ 258 w 25"/>
                  <a:gd name="T7" fmla="*/ 183 h 17"/>
                  <a:gd name="T8" fmla="*/ 350 w 25"/>
                  <a:gd name="T9" fmla="*/ 315 h 17"/>
                  <a:gd name="T10" fmla="*/ 228 w 25"/>
                  <a:gd name="T11" fmla="*/ 56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7">
                    <a:moveTo>
                      <a:pt x="11" y="2"/>
                    </a:moveTo>
                    <a:cubicBezTo>
                      <a:pt x="5" y="0"/>
                      <a:pt x="0" y="6"/>
                      <a:pt x="2" y="11"/>
                    </a:cubicBezTo>
                    <a:cubicBezTo>
                      <a:pt x="3" y="10"/>
                      <a:pt x="4" y="8"/>
                      <a:pt x="5" y="7"/>
                    </a:cubicBezTo>
                    <a:cubicBezTo>
                      <a:pt x="9" y="5"/>
                      <a:pt x="14" y="7"/>
                      <a:pt x="17" y="10"/>
                    </a:cubicBezTo>
                    <a:cubicBezTo>
                      <a:pt x="20" y="12"/>
                      <a:pt x="21" y="14"/>
                      <a:pt x="23" y="17"/>
                    </a:cubicBezTo>
                    <a:cubicBezTo>
                      <a:pt x="25" y="12"/>
                      <a:pt x="18" y="6"/>
                      <a:pt x="15" y="3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5" name="Freeform 1136">
                <a:extLst>
                  <a:ext uri="{FF2B5EF4-FFF2-40B4-BE49-F238E27FC236}">
                    <a16:creationId xmlns:a16="http://schemas.microsoft.com/office/drawing/2014/main" id="{25524B8C-DF03-43B9-878D-E9BEAB8447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05" y="2479"/>
                <a:ext cx="17" cy="40"/>
              </a:xfrm>
              <a:custGeom>
                <a:avLst/>
                <a:gdLst>
                  <a:gd name="T0" fmla="*/ 100 w 7"/>
                  <a:gd name="T1" fmla="*/ 35 h 15"/>
                  <a:gd name="T2" fmla="*/ 0 w 7"/>
                  <a:gd name="T3" fmla="*/ 285 h 15"/>
                  <a:gd name="T4" fmla="*/ 58 w 7"/>
                  <a:gd name="T5" fmla="*/ 205 h 15"/>
                  <a:gd name="T6" fmla="*/ 58 w 7"/>
                  <a:gd name="T7" fmla="*/ 248 h 15"/>
                  <a:gd name="T8" fmla="*/ 87 w 7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5">
                    <a:moveTo>
                      <a:pt x="7" y="2"/>
                    </a:moveTo>
                    <a:cubicBezTo>
                      <a:pt x="4" y="0"/>
                      <a:pt x="0" y="12"/>
                      <a:pt x="0" y="15"/>
                    </a:cubicBezTo>
                    <a:cubicBezTo>
                      <a:pt x="1" y="13"/>
                      <a:pt x="2" y="11"/>
                      <a:pt x="4" y="11"/>
                    </a:cubicBezTo>
                    <a:cubicBezTo>
                      <a:pt x="4" y="11"/>
                      <a:pt x="4" y="12"/>
                      <a:pt x="4" y="13"/>
                    </a:cubicBezTo>
                    <a:cubicBezTo>
                      <a:pt x="6" y="11"/>
                      <a:pt x="6" y="7"/>
                      <a:pt x="6" y="4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6" name="Freeform 1137">
                <a:extLst>
                  <a:ext uri="{FF2B5EF4-FFF2-40B4-BE49-F238E27FC236}">
                    <a16:creationId xmlns:a16="http://schemas.microsoft.com/office/drawing/2014/main" id="{585E484C-420B-484B-815F-ACD170B0BE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35" y="2647"/>
                <a:ext cx="45" cy="24"/>
              </a:xfrm>
              <a:custGeom>
                <a:avLst/>
                <a:gdLst>
                  <a:gd name="T0" fmla="*/ 250 w 18"/>
                  <a:gd name="T1" fmla="*/ 93 h 9"/>
                  <a:gd name="T2" fmla="*/ 83 w 18"/>
                  <a:gd name="T3" fmla="*/ 171 h 9"/>
                  <a:gd name="T4" fmla="*/ 208 w 18"/>
                  <a:gd name="T5" fmla="*/ 93 h 9"/>
                  <a:gd name="T6" fmla="*/ 283 w 18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9">
                    <a:moveTo>
                      <a:pt x="16" y="5"/>
                    </a:moveTo>
                    <a:cubicBezTo>
                      <a:pt x="18" y="0"/>
                      <a:pt x="0" y="0"/>
                      <a:pt x="5" y="9"/>
                    </a:cubicBezTo>
                    <a:cubicBezTo>
                      <a:pt x="8" y="7"/>
                      <a:pt x="9" y="4"/>
                      <a:pt x="13" y="5"/>
                    </a:cubicBezTo>
                    <a:cubicBezTo>
                      <a:pt x="16" y="5"/>
                      <a:pt x="16" y="7"/>
                      <a:pt x="18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7" name="Freeform 1138">
                <a:extLst>
                  <a:ext uri="{FF2B5EF4-FFF2-40B4-BE49-F238E27FC236}">
                    <a16:creationId xmlns:a16="http://schemas.microsoft.com/office/drawing/2014/main" id="{00D66ED4-91AF-4829-897F-FAA0F6250F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32" y="2772"/>
                <a:ext cx="35" cy="51"/>
              </a:xfrm>
              <a:custGeom>
                <a:avLst/>
                <a:gdLst>
                  <a:gd name="T0" fmla="*/ 220 w 14"/>
                  <a:gd name="T1" fmla="*/ 35 h 19"/>
                  <a:gd name="T2" fmla="*/ 33 w 14"/>
                  <a:gd name="T3" fmla="*/ 137 h 19"/>
                  <a:gd name="T4" fmla="*/ 125 w 14"/>
                  <a:gd name="T5" fmla="*/ 368 h 19"/>
                  <a:gd name="T6" fmla="*/ 83 w 14"/>
                  <a:gd name="T7" fmla="*/ 172 h 19"/>
                  <a:gd name="T8" fmla="*/ 188 w 14"/>
                  <a:gd name="T9" fmla="*/ 2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4" y="2"/>
                    </a:moveTo>
                    <a:cubicBezTo>
                      <a:pt x="10" y="0"/>
                      <a:pt x="3" y="3"/>
                      <a:pt x="2" y="7"/>
                    </a:cubicBezTo>
                    <a:cubicBezTo>
                      <a:pt x="0" y="12"/>
                      <a:pt x="3" y="18"/>
                      <a:pt x="8" y="19"/>
                    </a:cubicBezTo>
                    <a:cubicBezTo>
                      <a:pt x="6" y="16"/>
                      <a:pt x="5" y="12"/>
                      <a:pt x="5" y="9"/>
                    </a:cubicBezTo>
                    <a:cubicBezTo>
                      <a:pt x="5" y="3"/>
                      <a:pt x="7" y="2"/>
                      <a:pt x="12" y="1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8" name="Freeform 1139">
                <a:extLst>
                  <a:ext uri="{FF2B5EF4-FFF2-40B4-BE49-F238E27FC236}">
                    <a16:creationId xmlns:a16="http://schemas.microsoft.com/office/drawing/2014/main" id="{02642206-AAC4-4032-BCDF-E99DB0067C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02" y="2905"/>
                <a:ext cx="25" cy="40"/>
              </a:xfrm>
              <a:custGeom>
                <a:avLst/>
                <a:gdLst>
                  <a:gd name="T0" fmla="*/ 158 w 10"/>
                  <a:gd name="T1" fmla="*/ 149 h 15"/>
                  <a:gd name="T2" fmla="*/ 95 w 10"/>
                  <a:gd name="T3" fmla="*/ 285 h 15"/>
                  <a:gd name="T4" fmla="*/ 158 w 10"/>
                  <a:gd name="T5" fmla="*/ 171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10" y="8"/>
                    </a:moveTo>
                    <a:cubicBezTo>
                      <a:pt x="5" y="0"/>
                      <a:pt x="0" y="11"/>
                      <a:pt x="6" y="15"/>
                    </a:cubicBezTo>
                    <a:cubicBezTo>
                      <a:pt x="5" y="12"/>
                      <a:pt x="7" y="6"/>
                      <a:pt x="10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29" name="Freeform 1140">
                <a:extLst>
                  <a:ext uri="{FF2B5EF4-FFF2-40B4-BE49-F238E27FC236}">
                    <a16:creationId xmlns:a16="http://schemas.microsoft.com/office/drawing/2014/main" id="{D218AABE-AD3F-4836-BEBD-38E16F2CD3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02" y="2700"/>
                <a:ext cx="30" cy="32"/>
              </a:xfrm>
              <a:custGeom>
                <a:avLst/>
                <a:gdLst>
                  <a:gd name="T0" fmla="*/ 175 w 12"/>
                  <a:gd name="T1" fmla="*/ 115 h 12"/>
                  <a:gd name="T2" fmla="*/ 95 w 12"/>
                  <a:gd name="T3" fmla="*/ 0 h 12"/>
                  <a:gd name="T4" fmla="*/ 145 w 12"/>
                  <a:gd name="T5" fmla="*/ 227 h 12"/>
                  <a:gd name="T6" fmla="*/ 188 w 12"/>
                  <a:gd name="T7" fmla="*/ 11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11" y="6"/>
                    </a:moveTo>
                    <a:cubicBezTo>
                      <a:pt x="11" y="4"/>
                      <a:pt x="8" y="0"/>
                      <a:pt x="6" y="0"/>
                    </a:cubicBezTo>
                    <a:cubicBezTo>
                      <a:pt x="0" y="1"/>
                      <a:pt x="8" y="9"/>
                      <a:pt x="9" y="12"/>
                    </a:cubicBezTo>
                    <a:cubicBezTo>
                      <a:pt x="8" y="10"/>
                      <a:pt x="7" y="2"/>
                      <a:pt x="12" y="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30" name="Freeform 1141">
                <a:extLst>
                  <a:ext uri="{FF2B5EF4-FFF2-40B4-BE49-F238E27FC236}">
                    <a16:creationId xmlns:a16="http://schemas.microsoft.com/office/drawing/2014/main" id="{26677184-CF75-4E76-AC46-BF33F25E8B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5" y="2815"/>
                <a:ext cx="12" cy="21"/>
              </a:xfrm>
              <a:custGeom>
                <a:avLst/>
                <a:gdLst>
                  <a:gd name="T0" fmla="*/ 70 w 5"/>
                  <a:gd name="T1" fmla="*/ 55 h 8"/>
                  <a:gd name="T2" fmla="*/ 0 w 5"/>
                  <a:gd name="T3" fmla="*/ 89 h 8"/>
                  <a:gd name="T4" fmla="*/ 70 w 5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5" y="3"/>
                    </a:moveTo>
                    <a:cubicBezTo>
                      <a:pt x="3" y="0"/>
                      <a:pt x="0" y="3"/>
                      <a:pt x="0" y="5"/>
                    </a:cubicBezTo>
                    <a:cubicBezTo>
                      <a:pt x="3" y="5"/>
                      <a:pt x="4" y="4"/>
                      <a:pt x="5" y="8"/>
                    </a:cubicBezTo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31" name="Freeform 1142">
                <a:extLst>
                  <a:ext uri="{FF2B5EF4-FFF2-40B4-BE49-F238E27FC236}">
                    <a16:creationId xmlns:a16="http://schemas.microsoft.com/office/drawing/2014/main" id="{CF7DAE7A-49FB-4B67-AB7C-A528E209BA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70" y="2417"/>
                <a:ext cx="30" cy="48"/>
              </a:xfrm>
              <a:custGeom>
                <a:avLst/>
                <a:gdLst>
                  <a:gd name="T0" fmla="*/ 158 w 12"/>
                  <a:gd name="T1" fmla="*/ 192 h 18"/>
                  <a:gd name="T2" fmla="*/ 83 w 12"/>
                  <a:gd name="T3" fmla="*/ 35 h 18"/>
                  <a:gd name="T4" fmla="*/ 125 w 12"/>
                  <a:gd name="T5" fmla="*/ 341 h 18"/>
                  <a:gd name="T6" fmla="*/ 188 w 12"/>
                  <a:gd name="T7" fmla="*/ 17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8">
                    <a:moveTo>
                      <a:pt x="10" y="10"/>
                    </a:moveTo>
                    <a:cubicBezTo>
                      <a:pt x="9" y="8"/>
                      <a:pt x="8" y="0"/>
                      <a:pt x="5" y="2"/>
                    </a:cubicBezTo>
                    <a:cubicBezTo>
                      <a:pt x="0" y="5"/>
                      <a:pt x="6" y="14"/>
                      <a:pt x="8" y="18"/>
                    </a:cubicBezTo>
                    <a:cubicBezTo>
                      <a:pt x="7" y="15"/>
                      <a:pt x="8" y="4"/>
                      <a:pt x="12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32" name="Freeform 1143">
                <a:extLst>
                  <a:ext uri="{FF2B5EF4-FFF2-40B4-BE49-F238E27FC236}">
                    <a16:creationId xmlns:a16="http://schemas.microsoft.com/office/drawing/2014/main" id="{37446A46-C598-40D9-B2FE-36E4E4654A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25" y="2284"/>
                <a:ext cx="75" cy="64"/>
              </a:xfrm>
              <a:custGeom>
                <a:avLst/>
                <a:gdLst>
                  <a:gd name="T0" fmla="*/ 395 w 30"/>
                  <a:gd name="T1" fmla="*/ 136 h 24"/>
                  <a:gd name="T2" fmla="*/ 0 w 30"/>
                  <a:gd name="T3" fmla="*/ 456 h 24"/>
                  <a:gd name="T4" fmla="*/ 95 w 30"/>
                  <a:gd name="T5" fmla="*/ 320 h 24"/>
                  <a:gd name="T6" fmla="*/ 250 w 30"/>
                  <a:gd name="T7" fmla="*/ 205 h 24"/>
                  <a:gd name="T8" fmla="*/ 458 w 30"/>
                  <a:gd name="T9" fmla="*/ 341 h 24"/>
                  <a:gd name="T10" fmla="*/ 408 w 30"/>
                  <a:gd name="T11" fmla="*/ 19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4">
                    <a:moveTo>
                      <a:pt x="25" y="7"/>
                    </a:moveTo>
                    <a:cubicBezTo>
                      <a:pt x="12" y="0"/>
                      <a:pt x="1" y="14"/>
                      <a:pt x="0" y="24"/>
                    </a:cubicBezTo>
                    <a:cubicBezTo>
                      <a:pt x="2" y="23"/>
                      <a:pt x="4" y="19"/>
                      <a:pt x="6" y="17"/>
                    </a:cubicBezTo>
                    <a:cubicBezTo>
                      <a:pt x="9" y="13"/>
                      <a:pt x="11" y="11"/>
                      <a:pt x="16" y="11"/>
                    </a:cubicBezTo>
                    <a:cubicBezTo>
                      <a:pt x="21" y="10"/>
                      <a:pt x="28" y="12"/>
                      <a:pt x="29" y="18"/>
                    </a:cubicBezTo>
                    <a:cubicBezTo>
                      <a:pt x="30" y="16"/>
                      <a:pt x="28" y="11"/>
                      <a:pt x="26" y="1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33" name="Freeform 1144">
                <a:extLst>
                  <a:ext uri="{FF2B5EF4-FFF2-40B4-BE49-F238E27FC236}">
                    <a16:creationId xmlns:a16="http://schemas.microsoft.com/office/drawing/2014/main" id="{BE798EAF-4F26-428B-8D68-1B43F5B569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65" y="2356"/>
                <a:ext cx="125" cy="69"/>
              </a:xfrm>
              <a:custGeom>
                <a:avLst/>
                <a:gdLst>
                  <a:gd name="T0" fmla="*/ 675 w 50"/>
                  <a:gd name="T1" fmla="*/ 133 h 26"/>
                  <a:gd name="T2" fmla="*/ 533 w 50"/>
                  <a:gd name="T3" fmla="*/ 21 h 26"/>
                  <a:gd name="T4" fmla="*/ 345 w 50"/>
                  <a:gd name="T5" fmla="*/ 21 h 26"/>
                  <a:gd name="T6" fmla="*/ 0 w 50"/>
                  <a:gd name="T7" fmla="*/ 430 h 26"/>
                  <a:gd name="T8" fmla="*/ 488 w 50"/>
                  <a:gd name="T9" fmla="*/ 133 h 26"/>
                  <a:gd name="T10" fmla="*/ 675 w 50"/>
                  <a:gd name="T11" fmla="*/ 295 h 26"/>
                  <a:gd name="T12" fmla="*/ 770 w 50"/>
                  <a:gd name="T13" fmla="*/ 486 h 26"/>
                  <a:gd name="T14" fmla="*/ 770 w 50"/>
                  <a:gd name="T15" fmla="*/ 374 h 26"/>
                  <a:gd name="T16" fmla="*/ 720 w 50"/>
                  <a:gd name="T17" fmla="*/ 22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26">
                    <a:moveTo>
                      <a:pt x="43" y="7"/>
                    </a:moveTo>
                    <a:cubicBezTo>
                      <a:pt x="40" y="5"/>
                      <a:pt x="38" y="2"/>
                      <a:pt x="34" y="1"/>
                    </a:cubicBezTo>
                    <a:cubicBezTo>
                      <a:pt x="31" y="0"/>
                      <a:pt x="26" y="0"/>
                      <a:pt x="22" y="1"/>
                    </a:cubicBezTo>
                    <a:cubicBezTo>
                      <a:pt x="13" y="2"/>
                      <a:pt x="2" y="13"/>
                      <a:pt x="0" y="23"/>
                    </a:cubicBezTo>
                    <a:cubicBezTo>
                      <a:pt x="9" y="15"/>
                      <a:pt x="16" y="3"/>
                      <a:pt x="31" y="7"/>
                    </a:cubicBezTo>
                    <a:cubicBezTo>
                      <a:pt x="35" y="9"/>
                      <a:pt x="40" y="12"/>
                      <a:pt x="43" y="16"/>
                    </a:cubicBezTo>
                    <a:cubicBezTo>
                      <a:pt x="46" y="19"/>
                      <a:pt x="47" y="22"/>
                      <a:pt x="49" y="26"/>
                    </a:cubicBezTo>
                    <a:cubicBezTo>
                      <a:pt x="50" y="24"/>
                      <a:pt x="50" y="22"/>
                      <a:pt x="49" y="20"/>
                    </a:cubicBezTo>
                    <a:cubicBezTo>
                      <a:pt x="48" y="18"/>
                      <a:pt x="46" y="14"/>
                      <a:pt x="46" y="12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34" name="Freeform 1145">
                <a:extLst>
                  <a:ext uri="{FF2B5EF4-FFF2-40B4-BE49-F238E27FC236}">
                    <a16:creationId xmlns:a16="http://schemas.microsoft.com/office/drawing/2014/main" id="{3F646421-9DE9-40AE-A797-B56CFBB2B1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7" y="2412"/>
                <a:ext cx="15" cy="27"/>
              </a:xfrm>
              <a:custGeom>
                <a:avLst/>
                <a:gdLst>
                  <a:gd name="T0" fmla="*/ 95 w 6"/>
                  <a:gd name="T1" fmla="*/ 59 h 10"/>
                  <a:gd name="T2" fmla="*/ 0 w 6"/>
                  <a:gd name="T3" fmla="*/ 197 h 10"/>
                  <a:gd name="T4" fmla="*/ 95 w 6"/>
                  <a:gd name="T5" fmla="*/ 1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6" y="3"/>
                    </a:moveTo>
                    <a:cubicBezTo>
                      <a:pt x="1" y="0"/>
                      <a:pt x="0" y="8"/>
                      <a:pt x="0" y="10"/>
                    </a:cubicBezTo>
                    <a:cubicBezTo>
                      <a:pt x="1" y="9"/>
                      <a:pt x="3" y="4"/>
                      <a:pt x="6" y="8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35" name="Freeform 1146">
                <a:extLst>
                  <a:ext uri="{FF2B5EF4-FFF2-40B4-BE49-F238E27FC236}">
                    <a16:creationId xmlns:a16="http://schemas.microsoft.com/office/drawing/2014/main" id="{3EDA720F-69C3-43A1-A80C-CE1A263A6B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57" y="2959"/>
                <a:ext cx="13" cy="45"/>
              </a:xfrm>
              <a:custGeom>
                <a:avLst/>
                <a:gdLst>
                  <a:gd name="T0" fmla="*/ 88 w 5"/>
                  <a:gd name="T1" fmla="*/ 315 h 17"/>
                  <a:gd name="T2" fmla="*/ 68 w 5"/>
                  <a:gd name="T3" fmla="*/ 0 h 17"/>
                  <a:gd name="T4" fmla="*/ 88 w 5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7">
                    <a:moveTo>
                      <a:pt x="5" y="17"/>
                    </a:moveTo>
                    <a:cubicBezTo>
                      <a:pt x="3" y="12"/>
                      <a:pt x="1" y="7"/>
                      <a:pt x="4" y="0"/>
                    </a:cubicBezTo>
                    <a:cubicBezTo>
                      <a:pt x="0" y="3"/>
                      <a:pt x="0" y="11"/>
                      <a:pt x="5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7172" name="Group 1147">
              <a:extLst>
                <a:ext uri="{FF2B5EF4-FFF2-40B4-BE49-F238E27FC236}">
                  <a16:creationId xmlns:a16="http://schemas.microsoft.com/office/drawing/2014/main" id="{55BB89BE-7277-4BD5-9CA0-8B43AFE8C8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747" y="2095"/>
              <a:ext cx="983" cy="1037"/>
              <a:chOff x="2747" y="2095"/>
              <a:chExt cx="983" cy="1037"/>
            </a:xfrm>
          </p:grpSpPr>
          <p:sp>
            <p:nvSpPr>
              <p:cNvPr id="127336" name="Freeform 1148">
                <a:extLst>
                  <a:ext uri="{FF2B5EF4-FFF2-40B4-BE49-F238E27FC236}">
                    <a16:creationId xmlns:a16="http://schemas.microsoft.com/office/drawing/2014/main" id="{9F51069F-015F-4C52-89A5-233A69979E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07" y="2951"/>
                <a:ext cx="15" cy="42"/>
              </a:xfrm>
              <a:custGeom>
                <a:avLst/>
                <a:gdLst>
                  <a:gd name="T0" fmla="*/ 0 w 6"/>
                  <a:gd name="T1" fmla="*/ 289 h 16"/>
                  <a:gd name="T2" fmla="*/ 63 w 6"/>
                  <a:gd name="T3" fmla="*/ 0 h 16"/>
                  <a:gd name="T4" fmla="*/ 0 w 6"/>
                  <a:gd name="T5" fmla="*/ 28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6">
                    <a:moveTo>
                      <a:pt x="0" y="16"/>
                    </a:moveTo>
                    <a:cubicBezTo>
                      <a:pt x="3" y="11"/>
                      <a:pt x="5" y="7"/>
                      <a:pt x="4" y="0"/>
                    </a:cubicBezTo>
                    <a:cubicBezTo>
                      <a:pt x="5" y="5"/>
                      <a:pt x="6" y="12"/>
                      <a:pt x="0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37" name="Freeform 1149">
                <a:extLst>
                  <a:ext uri="{FF2B5EF4-FFF2-40B4-BE49-F238E27FC236}">
                    <a16:creationId xmlns:a16="http://schemas.microsoft.com/office/drawing/2014/main" id="{AA9610CA-C468-454F-9F8B-8941D92BD0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42" y="2932"/>
                <a:ext cx="68" cy="85"/>
              </a:xfrm>
              <a:custGeom>
                <a:avLst/>
                <a:gdLst>
                  <a:gd name="T0" fmla="*/ 33 w 27"/>
                  <a:gd name="T1" fmla="*/ 303 h 32"/>
                  <a:gd name="T2" fmla="*/ 431 w 27"/>
                  <a:gd name="T3" fmla="*/ 191 h 32"/>
                  <a:gd name="T4" fmla="*/ 254 w 27"/>
                  <a:gd name="T5" fmla="*/ 600 h 32"/>
                  <a:gd name="T6" fmla="*/ 317 w 27"/>
                  <a:gd name="T7" fmla="*/ 409 h 32"/>
                  <a:gd name="T8" fmla="*/ 350 w 27"/>
                  <a:gd name="T9" fmla="*/ 247 h 32"/>
                  <a:gd name="T10" fmla="*/ 113 w 27"/>
                  <a:gd name="T11" fmla="*/ 303 h 32"/>
                  <a:gd name="T12" fmla="*/ 0 w 27"/>
                  <a:gd name="T13" fmla="*/ 375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2">
                    <a:moveTo>
                      <a:pt x="2" y="16"/>
                    </a:moveTo>
                    <a:cubicBezTo>
                      <a:pt x="9" y="3"/>
                      <a:pt x="27" y="0"/>
                      <a:pt x="27" y="10"/>
                    </a:cubicBezTo>
                    <a:cubicBezTo>
                      <a:pt x="26" y="19"/>
                      <a:pt x="22" y="26"/>
                      <a:pt x="16" y="32"/>
                    </a:cubicBezTo>
                    <a:cubicBezTo>
                      <a:pt x="18" y="28"/>
                      <a:pt x="19" y="26"/>
                      <a:pt x="20" y="22"/>
                    </a:cubicBezTo>
                    <a:cubicBezTo>
                      <a:pt x="21" y="20"/>
                      <a:pt x="24" y="16"/>
                      <a:pt x="22" y="13"/>
                    </a:cubicBezTo>
                    <a:cubicBezTo>
                      <a:pt x="21" y="11"/>
                      <a:pt x="9" y="16"/>
                      <a:pt x="7" y="16"/>
                    </a:cubicBezTo>
                    <a:cubicBezTo>
                      <a:pt x="5" y="16"/>
                      <a:pt x="2" y="18"/>
                      <a:pt x="0" y="20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38" name="Freeform 1150">
                <a:extLst>
                  <a:ext uri="{FF2B5EF4-FFF2-40B4-BE49-F238E27FC236}">
                    <a16:creationId xmlns:a16="http://schemas.microsoft.com/office/drawing/2014/main" id="{FEEA7BDA-3315-4963-A83D-04CE6E10C7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10" y="2983"/>
                <a:ext cx="45" cy="64"/>
              </a:xfrm>
              <a:custGeom>
                <a:avLst/>
                <a:gdLst>
                  <a:gd name="T0" fmla="*/ 283 w 18"/>
                  <a:gd name="T1" fmla="*/ 307 h 24"/>
                  <a:gd name="T2" fmla="*/ 208 w 18"/>
                  <a:gd name="T3" fmla="*/ 21 h 24"/>
                  <a:gd name="T4" fmla="*/ 50 w 18"/>
                  <a:gd name="T5" fmla="*/ 115 h 24"/>
                  <a:gd name="T6" fmla="*/ 33 w 18"/>
                  <a:gd name="T7" fmla="*/ 456 h 24"/>
                  <a:gd name="T8" fmla="*/ 158 w 18"/>
                  <a:gd name="T9" fmla="*/ 149 h 24"/>
                  <a:gd name="T10" fmla="*/ 250 w 18"/>
                  <a:gd name="T11" fmla="*/ 24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4">
                    <a:moveTo>
                      <a:pt x="18" y="16"/>
                    </a:moveTo>
                    <a:cubicBezTo>
                      <a:pt x="17" y="12"/>
                      <a:pt x="18" y="2"/>
                      <a:pt x="13" y="1"/>
                    </a:cubicBezTo>
                    <a:cubicBezTo>
                      <a:pt x="9" y="0"/>
                      <a:pt x="4" y="4"/>
                      <a:pt x="3" y="6"/>
                    </a:cubicBezTo>
                    <a:cubicBezTo>
                      <a:pt x="1" y="9"/>
                      <a:pt x="0" y="20"/>
                      <a:pt x="2" y="24"/>
                    </a:cubicBezTo>
                    <a:cubicBezTo>
                      <a:pt x="2" y="20"/>
                      <a:pt x="6" y="9"/>
                      <a:pt x="10" y="8"/>
                    </a:cubicBezTo>
                    <a:cubicBezTo>
                      <a:pt x="13" y="8"/>
                      <a:pt x="14" y="10"/>
                      <a:pt x="16" y="13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39" name="Freeform 1151">
                <a:extLst>
                  <a:ext uri="{FF2B5EF4-FFF2-40B4-BE49-F238E27FC236}">
                    <a16:creationId xmlns:a16="http://schemas.microsoft.com/office/drawing/2014/main" id="{8FA82652-B1DC-41F6-A595-BCC55163BE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0" y="2972"/>
                <a:ext cx="30" cy="37"/>
              </a:xfrm>
              <a:custGeom>
                <a:avLst/>
                <a:gdLst>
                  <a:gd name="T0" fmla="*/ 0 w 12"/>
                  <a:gd name="T1" fmla="*/ 259 h 14"/>
                  <a:gd name="T2" fmla="*/ 188 w 12"/>
                  <a:gd name="T3" fmla="*/ 182 h 14"/>
                  <a:gd name="T4" fmla="*/ 0 w 12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0" y="14"/>
                    </a:moveTo>
                    <a:cubicBezTo>
                      <a:pt x="0" y="4"/>
                      <a:pt x="11" y="0"/>
                      <a:pt x="12" y="10"/>
                    </a:cubicBezTo>
                    <a:cubicBezTo>
                      <a:pt x="10" y="8"/>
                      <a:pt x="3" y="9"/>
                      <a:pt x="0" y="14"/>
                    </a:cubicBezTo>
                    <a:close/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0" name="Freeform 1152">
                <a:extLst>
                  <a:ext uri="{FF2B5EF4-FFF2-40B4-BE49-F238E27FC236}">
                    <a16:creationId xmlns:a16="http://schemas.microsoft.com/office/drawing/2014/main" id="{392CC81D-FD97-4365-B975-8364F12042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62" y="2943"/>
                <a:ext cx="35" cy="40"/>
              </a:xfrm>
              <a:custGeom>
                <a:avLst/>
                <a:gdLst>
                  <a:gd name="T0" fmla="*/ 220 w 14"/>
                  <a:gd name="T1" fmla="*/ 192 h 15"/>
                  <a:gd name="T2" fmla="*/ 63 w 14"/>
                  <a:gd name="T3" fmla="*/ 285 h 15"/>
                  <a:gd name="T4" fmla="*/ 145 w 14"/>
                  <a:gd name="T5" fmla="*/ 171 h 15"/>
                  <a:gd name="T6" fmla="*/ 208 w 14"/>
                  <a:gd name="T7" fmla="*/ 19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5">
                    <a:moveTo>
                      <a:pt x="14" y="10"/>
                    </a:moveTo>
                    <a:cubicBezTo>
                      <a:pt x="11" y="0"/>
                      <a:pt x="0" y="7"/>
                      <a:pt x="4" y="15"/>
                    </a:cubicBezTo>
                    <a:cubicBezTo>
                      <a:pt x="6" y="13"/>
                      <a:pt x="6" y="10"/>
                      <a:pt x="9" y="9"/>
                    </a:cubicBezTo>
                    <a:cubicBezTo>
                      <a:pt x="11" y="8"/>
                      <a:pt x="13" y="7"/>
                      <a:pt x="13" y="10"/>
                    </a:cubicBezTo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1" name="Freeform 1153">
                <a:extLst>
                  <a:ext uri="{FF2B5EF4-FFF2-40B4-BE49-F238E27FC236}">
                    <a16:creationId xmlns:a16="http://schemas.microsoft.com/office/drawing/2014/main" id="{C5B439AA-469B-4D3D-B005-4D7F61D89C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87" y="2940"/>
                <a:ext cx="20" cy="27"/>
              </a:xfrm>
              <a:custGeom>
                <a:avLst/>
                <a:gdLst>
                  <a:gd name="T0" fmla="*/ 125 w 8"/>
                  <a:gd name="T1" fmla="*/ 59 h 10"/>
                  <a:gd name="T2" fmla="*/ 0 w 8"/>
                  <a:gd name="T3" fmla="*/ 38 h 10"/>
                  <a:gd name="T4" fmla="*/ 125 w 8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8" y="3"/>
                    </a:moveTo>
                    <a:cubicBezTo>
                      <a:pt x="6" y="1"/>
                      <a:pt x="2" y="0"/>
                      <a:pt x="0" y="2"/>
                    </a:cubicBezTo>
                    <a:cubicBezTo>
                      <a:pt x="4" y="3"/>
                      <a:pt x="7" y="5"/>
                      <a:pt x="8" y="10"/>
                    </a:cubicBezTo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2" name="Freeform 1154">
                <a:extLst>
                  <a:ext uri="{FF2B5EF4-FFF2-40B4-BE49-F238E27FC236}">
                    <a16:creationId xmlns:a16="http://schemas.microsoft.com/office/drawing/2014/main" id="{7A02B5E4-47F8-4868-9500-5EBF227A80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15" y="2340"/>
                <a:ext cx="230" cy="328"/>
              </a:xfrm>
              <a:custGeom>
                <a:avLst/>
                <a:gdLst>
                  <a:gd name="T0" fmla="*/ 113 w 92"/>
                  <a:gd name="T1" fmla="*/ 1651 h 123"/>
                  <a:gd name="T2" fmla="*/ 813 w 92"/>
                  <a:gd name="T3" fmla="*/ 136 h 123"/>
                  <a:gd name="T4" fmla="*/ 863 w 92"/>
                  <a:gd name="T5" fmla="*/ 1899 h 123"/>
                  <a:gd name="T6" fmla="*/ 708 w 92"/>
                  <a:gd name="T7" fmla="*/ 2333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123">
                    <a:moveTo>
                      <a:pt x="7" y="87"/>
                    </a:moveTo>
                    <a:cubicBezTo>
                      <a:pt x="0" y="62"/>
                      <a:pt x="23" y="0"/>
                      <a:pt x="52" y="7"/>
                    </a:cubicBezTo>
                    <a:cubicBezTo>
                      <a:pt x="92" y="16"/>
                      <a:pt x="58" y="91"/>
                      <a:pt x="55" y="100"/>
                    </a:cubicBezTo>
                    <a:cubicBezTo>
                      <a:pt x="52" y="109"/>
                      <a:pt x="45" y="123"/>
                      <a:pt x="45" y="123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3" name="Freeform 1155">
                <a:extLst>
                  <a:ext uri="{FF2B5EF4-FFF2-40B4-BE49-F238E27FC236}">
                    <a16:creationId xmlns:a16="http://schemas.microsoft.com/office/drawing/2014/main" id="{E6135443-0BF2-4F53-987B-3D869FCD39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05" y="2284"/>
                <a:ext cx="122" cy="331"/>
              </a:xfrm>
              <a:custGeom>
                <a:avLst/>
                <a:gdLst>
                  <a:gd name="T0" fmla="*/ 249 w 49"/>
                  <a:gd name="T1" fmla="*/ 1925 h 124"/>
                  <a:gd name="T2" fmla="*/ 433 w 49"/>
                  <a:gd name="T3" fmla="*/ 77 h 124"/>
                  <a:gd name="T4" fmla="*/ 650 w 49"/>
                  <a:gd name="T5" fmla="*/ 1118 h 124"/>
                  <a:gd name="T6" fmla="*/ 757 w 49"/>
                  <a:gd name="T7" fmla="*/ 2360 h 1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124">
                    <a:moveTo>
                      <a:pt x="16" y="101"/>
                    </a:moveTo>
                    <a:cubicBezTo>
                      <a:pt x="0" y="67"/>
                      <a:pt x="3" y="0"/>
                      <a:pt x="28" y="4"/>
                    </a:cubicBezTo>
                    <a:cubicBezTo>
                      <a:pt x="42" y="6"/>
                      <a:pt x="41" y="33"/>
                      <a:pt x="42" y="59"/>
                    </a:cubicBezTo>
                    <a:cubicBezTo>
                      <a:pt x="43" y="79"/>
                      <a:pt x="47" y="119"/>
                      <a:pt x="49" y="124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4" name="Freeform 1156">
                <a:extLst>
                  <a:ext uri="{FF2B5EF4-FFF2-40B4-BE49-F238E27FC236}">
                    <a16:creationId xmlns:a16="http://schemas.microsoft.com/office/drawing/2014/main" id="{E0D0749A-402A-464E-AF82-810534CC96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72" y="2825"/>
                <a:ext cx="35" cy="102"/>
              </a:xfrm>
              <a:custGeom>
                <a:avLst/>
                <a:gdLst>
                  <a:gd name="T0" fmla="*/ 0 w 14"/>
                  <a:gd name="T1" fmla="*/ 735 h 38"/>
                  <a:gd name="T2" fmla="*/ 208 w 14"/>
                  <a:gd name="T3" fmla="*/ 0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8">
                    <a:moveTo>
                      <a:pt x="0" y="38"/>
                    </a:moveTo>
                    <a:cubicBezTo>
                      <a:pt x="8" y="34"/>
                      <a:pt x="14" y="23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5" name="Freeform 1157">
                <a:extLst>
                  <a:ext uri="{FF2B5EF4-FFF2-40B4-BE49-F238E27FC236}">
                    <a16:creationId xmlns:a16="http://schemas.microsoft.com/office/drawing/2014/main" id="{F2F45B17-2F86-4500-97A2-672E6BB27E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2" y="2927"/>
                <a:ext cx="50" cy="10"/>
              </a:xfrm>
              <a:custGeom>
                <a:avLst/>
                <a:gdLst>
                  <a:gd name="T0" fmla="*/ 0 w 20"/>
                  <a:gd name="T1" fmla="*/ 0 h 4"/>
                  <a:gd name="T2" fmla="*/ 313 w 20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cubicBezTo>
                      <a:pt x="3" y="3"/>
                      <a:pt x="12" y="4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6" name="Freeform 1158">
                <a:extLst>
                  <a:ext uri="{FF2B5EF4-FFF2-40B4-BE49-F238E27FC236}">
                    <a16:creationId xmlns:a16="http://schemas.microsoft.com/office/drawing/2014/main" id="{325810CB-8FDA-4281-BBA1-4DAC7AE76A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67" y="2948"/>
                <a:ext cx="45" cy="93"/>
              </a:xfrm>
              <a:custGeom>
                <a:avLst/>
                <a:gdLst>
                  <a:gd name="T0" fmla="*/ 145 w 18"/>
                  <a:gd name="T1" fmla="*/ 656 h 35"/>
                  <a:gd name="T2" fmla="*/ 63 w 18"/>
                  <a:gd name="T3" fmla="*/ 396 h 35"/>
                  <a:gd name="T4" fmla="*/ 63 w 18"/>
                  <a:gd name="T5" fmla="*/ 56 h 35"/>
                  <a:gd name="T6" fmla="*/ 238 w 18"/>
                  <a:gd name="T7" fmla="*/ 247 h 35"/>
                  <a:gd name="T8" fmla="*/ 283 w 18"/>
                  <a:gd name="T9" fmla="*/ 508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5">
                    <a:moveTo>
                      <a:pt x="9" y="35"/>
                    </a:moveTo>
                    <a:cubicBezTo>
                      <a:pt x="9" y="35"/>
                      <a:pt x="7" y="31"/>
                      <a:pt x="4" y="21"/>
                    </a:cubicBezTo>
                    <a:cubicBezTo>
                      <a:pt x="0" y="11"/>
                      <a:pt x="1" y="5"/>
                      <a:pt x="4" y="3"/>
                    </a:cubicBezTo>
                    <a:cubicBezTo>
                      <a:pt x="8" y="0"/>
                      <a:pt x="13" y="4"/>
                      <a:pt x="15" y="13"/>
                    </a:cubicBezTo>
                    <a:cubicBezTo>
                      <a:pt x="17" y="18"/>
                      <a:pt x="18" y="27"/>
                      <a:pt x="18" y="27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7" name="Freeform 1159">
                <a:extLst>
                  <a:ext uri="{FF2B5EF4-FFF2-40B4-BE49-F238E27FC236}">
                    <a16:creationId xmlns:a16="http://schemas.microsoft.com/office/drawing/2014/main" id="{C09C9A8B-57A8-4F24-88BF-EE74C78486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22" y="2764"/>
                <a:ext cx="88" cy="64"/>
              </a:xfrm>
              <a:custGeom>
                <a:avLst/>
                <a:gdLst>
                  <a:gd name="T0" fmla="*/ 317 w 35"/>
                  <a:gd name="T1" fmla="*/ 456 h 24"/>
                  <a:gd name="T2" fmla="*/ 83 w 35"/>
                  <a:gd name="T3" fmla="*/ 320 h 24"/>
                  <a:gd name="T4" fmla="*/ 304 w 35"/>
                  <a:gd name="T5" fmla="*/ 77 h 24"/>
                  <a:gd name="T6" fmla="*/ 538 w 35"/>
                  <a:gd name="T7" fmla="*/ 0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4">
                    <a:moveTo>
                      <a:pt x="20" y="24"/>
                    </a:moveTo>
                    <a:cubicBezTo>
                      <a:pt x="20" y="24"/>
                      <a:pt x="10" y="24"/>
                      <a:pt x="5" y="17"/>
                    </a:cubicBezTo>
                    <a:cubicBezTo>
                      <a:pt x="0" y="10"/>
                      <a:pt x="8" y="3"/>
                      <a:pt x="19" y="4"/>
                    </a:cubicBezTo>
                    <a:cubicBezTo>
                      <a:pt x="27" y="5"/>
                      <a:pt x="35" y="7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8" name="Freeform 1160">
                <a:extLst>
                  <a:ext uri="{FF2B5EF4-FFF2-40B4-BE49-F238E27FC236}">
                    <a16:creationId xmlns:a16="http://schemas.microsoft.com/office/drawing/2014/main" id="{0C041226-EBC7-491F-AE80-38D15C75A1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67" y="2473"/>
                <a:ext cx="105" cy="166"/>
              </a:xfrm>
              <a:custGeom>
                <a:avLst/>
                <a:gdLst>
                  <a:gd name="T0" fmla="*/ 0 w 42"/>
                  <a:gd name="T1" fmla="*/ 983 h 62"/>
                  <a:gd name="T2" fmla="*/ 345 w 42"/>
                  <a:gd name="T3" fmla="*/ 35 h 62"/>
                  <a:gd name="T4" fmla="*/ 188 w 42"/>
                  <a:gd name="T5" fmla="*/ 1133 h 62"/>
                  <a:gd name="T6" fmla="*/ 458 w 42"/>
                  <a:gd name="T7" fmla="*/ 573 h 62"/>
                  <a:gd name="T8" fmla="*/ 595 w 42"/>
                  <a:gd name="T9" fmla="*/ 675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62">
                    <a:moveTo>
                      <a:pt x="0" y="51"/>
                    </a:moveTo>
                    <a:cubicBezTo>
                      <a:pt x="9" y="32"/>
                      <a:pt x="17" y="0"/>
                      <a:pt x="22" y="2"/>
                    </a:cubicBezTo>
                    <a:cubicBezTo>
                      <a:pt x="26" y="3"/>
                      <a:pt x="8" y="57"/>
                      <a:pt x="12" y="59"/>
                    </a:cubicBezTo>
                    <a:cubicBezTo>
                      <a:pt x="16" y="62"/>
                      <a:pt x="24" y="40"/>
                      <a:pt x="29" y="30"/>
                    </a:cubicBezTo>
                    <a:cubicBezTo>
                      <a:pt x="33" y="21"/>
                      <a:pt x="42" y="25"/>
                      <a:pt x="38" y="35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49" name="Freeform 1161">
                <a:extLst>
                  <a:ext uri="{FF2B5EF4-FFF2-40B4-BE49-F238E27FC236}">
                    <a16:creationId xmlns:a16="http://schemas.microsoft.com/office/drawing/2014/main" id="{7635B2AD-25B6-4E3E-9F48-D6715D00F0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65" y="2412"/>
                <a:ext cx="82" cy="173"/>
              </a:xfrm>
              <a:custGeom>
                <a:avLst/>
                <a:gdLst>
                  <a:gd name="T0" fmla="*/ 507 w 33"/>
                  <a:gd name="T1" fmla="*/ 1224 h 65"/>
                  <a:gd name="T2" fmla="*/ 104 w 33"/>
                  <a:gd name="T3" fmla="*/ 21 h 65"/>
                  <a:gd name="T4" fmla="*/ 308 w 33"/>
                  <a:gd name="T5" fmla="*/ 92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65">
                    <a:moveTo>
                      <a:pt x="33" y="65"/>
                    </a:moveTo>
                    <a:cubicBezTo>
                      <a:pt x="24" y="54"/>
                      <a:pt x="13" y="3"/>
                      <a:pt x="7" y="1"/>
                    </a:cubicBezTo>
                    <a:cubicBezTo>
                      <a:pt x="0" y="0"/>
                      <a:pt x="9" y="34"/>
                      <a:pt x="20" y="49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0" name="Freeform 1162">
                <a:extLst>
                  <a:ext uri="{FF2B5EF4-FFF2-40B4-BE49-F238E27FC236}">
                    <a16:creationId xmlns:a16="http://schemas.microsoft.com/office/drawing/2014/main" id="{25E0000F-84A9-41A2-9F84-D8A71892B4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2" y="2372"/>
                <a:ext cx="95" cy="181"/>
              </a:xfrm>
              <a:custGeom>
                <a:avLst/>
                <a:gdLst>
                  <a:gd name="T0" fmla="*/ 595 w 38"/>
                  <a:gd name="T1" fmla="*/ 695 h 68"/>
                  <a:gd name="T2" fmla="*/ 375 w 38"/>
                  <a:gd name="T3" fmla="*/ 1206 h 68"/>
                  <a:gd name="T4" fmla="*/ 533 w 38"/>
                  <a:gd name="T5" fmla="*/ 431 h 68"/>
                  <a:gd name="T6" fmla="*/ 313 w 38"/>
                  <a:gd name="T7" fmla="*/ 319 h 68"/>
                  <a:gd name="T8" fmla="*/ 113 w 38"/>
                  <a:gd name="T9" fmla="*/ 1206 h 68"/>
                  <a:gd name="T10" fmla="*/ 125 w 38"/>
                  <a:gd name="T11" fmla="*/ 397 h 68"/>
                  <a:gd name="T12" fmla="*/ 0 w 38"/>
                  <a:gd name="T13" fmla="*/ 546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68">
                    <a:moveTo>
                      <a:pt x="38" y="37"/>
                    </a:moveTo>
                    <a:cubicBezTo>
                      <a:pt x="35" y="36"/>
                      <a:pt x="28" y="68"/>
                      <a:pt x="24" y="64"/>
                    </a:cubicBezTo>
                    <a:cubicBezTo>
                      <a:pt x="21" y="61"/>
                      <a:pt x="33" y="32"/>
                      <a:pt x="34" y="23"/>
                    </a:cubicBezTo>
                    <a:cubicBezTo>
                      <a:pt x="36" y="7"/>
                      <a:pt x="26" y="0"/>
                      <a:pt x="20" y="17"/>
                    </a:cubicBezTo>
                    <a:cubicBezTo>
                      <a:pt x="14" y="33"/>
                      <a:pt x="11" y="65"/>
                      <a:pt x="7" y="64"/>
                    </a:cubicBezTo>
                    <a:cubicBezTo>
                      <a:pt x="2" y="64"/>
                      <a:pt x="7" y="40"/>
                      <a:pt x="8" y="21"/>
                    </a:cubicBezTo>
                    <a:cubicBezTo>
                      <a:pt x="10" y="12"/>
                      <a:pt x="1" y="15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E5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1" name="Freeform 1163">
                <a:extLst>
                  <a:ext uri="{FF2B5EF4-FFF2-40B4-BE49-F238E27FC236}">
                    <a16:creationId xmlns:a16="http://schemas.microsoft.com/office/drawing/2014/main" id="{293DBE9A-42E6-419C-92C9-FE7867CB6E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02" y="2756"/>
                <a:ext cx="50" cy="51"/>
              </a:xfrm>
              <a:custGeom>
                <a:avLst/>
                <a:gdLst>
                  <a:gd name="T0" fmla="*/ 188 w 20"/>
                  <a:gd name="T1" fmla="*/ 35 h 19"/>
                  <a:gd name="T2" fmla="*/ 283 w 20"/>
                  <a:gd name="T3" fmla="*/ 330 h 19"/>
                  <a:gd name="T4" fmla="*/ 0 w 20"/>
                  <a:gd name="T5" fmla="*/ 81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9">
                    <a:moveTo>
                      <a:pt x="12" y="2"/>
                    </a:moveTo>
                    <a:cubicBezTo>
                      <a:pt x="16" y="9"/>
                      <a:pt x="20" y="15"/>
                      <a:pt x="18" y="17"/>
                    </a:cubicBezTo>
                    <a:cubicBezTo>
                      <a:pt x="15" y="19"/>
                      <a:pt x="6" y="0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2" name="Freeform 1164">
                <a:extLst>
                  <a:ext uri="{FF2B5EF4-FFF2-40B4-BE49-F238E27FC236}">
                    <a16:creationId xmlns:a16="http://schemas.microsoft.com/office/drawing/2014/main" id="{51A4CA80-DA8B-4C97-AAB0-684D3CC119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00" y="2697"/>
                <a:ext cx="62" cy="78"/>
              </a:xfrm>
              <a:custGeom>
                <a:avLst/>
                <a:gdLst>
                  <a:gd name="T0" fmla="*/ 382 w 25"/>
                  <a:gd name="T1" fmla="*/ 565 h 29"/>
                  <a:gd name="T2" fmla="*/ 92 w 25"/>
                  <a:gd name="T3" fmla="*/ 22 h 29"/>
                  <a:gd name="T4" fmla="*/ 196 w 25"/>
                  <a:gd name="T5" fmla="*/ 471 h 29"/>
                  <a:gd name="T6" fmla="*/ 196 w 25"/>
                  <a:gd name="T7" fmla="*/ 47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9">
                    <a:moveTo>
                      <a:pt x="25" y="29"/>
                    </a:moveTo>
                    <a:cubicBezTo>
                      <a:pt x="16" y="18"/>
                      <a:pt x="13" y="2"/>
                      <a:pt x="6" y="1"/>
                    </a:cubicBezTo>
                    <a:cubicBezTo>
                      <a:pt x="0" y="0"/>
                      <a:pt x="7" y="15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3" name="Freeform 1165">
                <a:extLst>
                  <a:ext uri="{FF2B5EF4-FFF2-40B4-BE49-F238E27FC236}">
                    <a16:creationId xmlns:a16="http://schemas.microsoft.com/office/drawing/2014/main" id="{73795335-2993-4F7E-A6EA-EA13E53084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27" y="2335"/>
                <a:ext cx="70" cy="109"/>
              </a:xfrm>
              <a:custGeom>
                <a:avLst/>
                <a:gdLst>
                  <a:gd name="T0" fmla="*/ 20 w 28"/>
                  <a:gd name="T1" fmla="*/ 170 h 41"/>
                  <a:gd name="T2" fmla="*/ 125 w 28"/>
                  <a:gd name="T3" fmla="*/ 635 h 41"/>
                  <a:gd name="T4" fmla="*/ 220 w 28"/>
                  <a:gd name="T5" fmla="*/ 136 h 41"/>
                  <a:gd name="T6" fmla="*/ 250 w 28"/>
                  <a:gd name="T7" fmla="*/ 452 h 41"/>
                  <a:gd name="T8" fmla="*/ 313 w 28"/>
                  <a:gd name="T9" fmla="*/ 750 h 41"/>
                  <a:gd name="T10" fmla="*/ 408 w 28"/>
                  <a:gd name="T11" fmla="*/ 35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41">
                    <a:moveTo>
                      <a:pt x="1" y="9"/>
                    </a:moveTo>
                    <a:cubicBezTo>
                      <a:pt x="9" y="10"/>
                      <a:pt x="0" y="33"/>
                      <a:pt x="8" y="34"/>
                    </a:cubicBezTo>
                    <a:cubicBezTo>
                      <a:pt x="16" y="35"/>
                      <a:pt x="9" y="6"/>
                      <a:pt x="14" y="7"/>
                    </a:cubicBezTo>
                    <a:cubicBezTo>
                      <a:pt x="19" y="8"/>
                      <a:pt x="16" y="20"/>
                      <a:pt x="16" y="24"/>
                    </a:cubicBezTo>
                    <a:cubicBezTo>
                      <a:pt x="15" y="31"/>
                      <a:pt x="13" y="41"/>
                      <a:pt x="20" y="40"/>
                    </a:cubicBezTo>
                    <a:cubicBezTo>
                      <a:pt x="28" y="40"/>
                      <a:pt x="16" y="0"/>
                      <a:pt x="26" y="2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4" name="Freeform 1166">
                <a:extLst>
                  <a:ext uri="{FF2B5EF4-FFF2-40B4-BE49-F238E27FC236}">
                    <a16:creationId xmlns:a16="http://schemas.microsoft.com/office/drawing/2014/main" id="{9ACD0BB1-E9A3-4529-B741-27AE47B996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20" y="2399"/>
                <a:ext cx="77" cy="176"/>
              </a:xfrm>
              <a:custGeom>
                <a:avLst/>
                <a:gdLst>
                  <a:gd name="T0" fmla="*/ 62 w 31"/>
                  <a:gd name="T1" fmla="*/ 341 h 66"/>
                  <a:gd name="T2" fmla="*/ 196 w 31"/>
                  <a:gd name="T3" fmla="*/ 21 h 66"/>
                  <a:gd name="T4" fmla="*/ 412 w 31"/>
                  <a:gd name="T5" fmla="*/ 341 h 66"/>
                  <a:gd name="T6" fmla="*/ 474 w 31"/>
                  <a:gd name="T7" fmla="*/ 1251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66">
                    <a:moveTo>
                      <a:pt x="4" y="18"/>
                    </a:moveTo>
                    <a:cubicBezTo>
                      <a:pt x="0" y="10"/>
                      <a:pt x="4" y="0"/>
                      <a:pt x="13" y="1"/>
                    </a:cubicBezTo>
                    <a:cubicBezTo>
                      <a:pt x="20" y="2"/>
                      <a:pt x="25" y="11"/>
                      <a:pt x="27" y="18"/>
                    </a:cubicBezTo>
                    <a:cubicBezTo>
                      <a:pt x="30" y="28"/>
                      <a:pt x="28" y="56"/>
                      <a:pt x="31" y="66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5" name="Freeform 1167">
                <a:extLst>
                  <a:ext uri="{FF2B5EF4-FFF2-40B4-BE49-F238E27FC236}">
                    <a16:creationId xmlns:a16="http://schemas.microsoft.com/office/drawing/2014/main" id="{BC8457F8-1BE8-4CFA-B08F-0D06615E0C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95" y="2457"/>
                <a:ext cx="20" cy="107"/>
              </a:xfrm>
              <a:custGeom>
                <a:avLst/>
                <a:gdLst>
                  <a:gd name="T0" fmla="*/ 125 w 8"/>
                  <a:gd name="T1" fmla="*/ 0 h 40"/>
                  <a:gd name="T2" fmla="*/ 50 w 8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0">
                    <a:moveTo>
                      <a:pt x="8" y="0"/>
                    </a:moveTo>
                    <a:cubicBezTo>
                      <a:pt x="0" y="1"/>
                      <a:pt x="3" y="35"/>
                      <a:pt x="3" y="40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6" name="Freeform 1168">
                <a:extLst>
                  <a:ext uri="{FF2B5EF4-FFF2-40B4-BE49-F238E27FC236}">
                    <a16:creationId xmlns:a16="http://schemas.microsoft.com/office/drawing/2014/main" id="{A8839561-0648-47DC-A674-CABC0BD5F6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90" y="2287"/>
                <a:ext cx="27" cy="82"/>
              </a:xfrm>
              <a:custGeom>
                <a:avLst/>
                <a:gdLst>
                  <a:gd name="T0" fmla="*/ 0 w 11"/>
                  <a:gd name="T1" fmla="*/ 0 h 31"/>
                  <a:gd name="T2" fmla="*/ 71 w 11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1">
                    <a:moveTo>
                      <a:pt x="0" y="0"/>
                    </a:moveTo>
                    <a:cubicBezTo>
                      <a:pt x="8" y="3"/>
                      <a:pt x="11" y="7"/>
                      <a:pt x="5" y="31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7" name="Freeform 1169">
                <a:extLst>
                  <a:ext uri="{FF2B5EF4-FFF2-40B4-BE49-F238E27FC236}">
                    <a16:creationId xmlns:a16="http://schemas.microsoft.com/office/drawing/2014/main" id="{2D5A3709-6C21-4FE1-94BB-17948F8486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0" y="2639"/>
                <a:ext cx="80" cy="162"/>
              </a:xfrm>
              <a:custGeom>
                <a:avLst/>
                <a:gdLst>
                  <a:gd name="T0" fmla="*/ 0 w 32"/>
                  <a:gd name="T1" fmla="*/ 563 h 61"/>
                  <a:gd name="T2" fmla="*/ 313 w 32"/>
                  <a:gd name="T3" fmla="*/ 77 h 61"/>
                  <a:gd name="T4" fmla="*/ 345 w 32"/>
                  <a:gd name="T5" fmla="*/ 396 h 61"/>
                  <a:gd name="T6" fmla="*/ 500 w 32"/>
                  <a:gd name="T7" fmla="*/ 1142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61">
                    <a:moveTo>
                      <a:pt x="0" y="30"/>
                    </a:moveTo>
                    <a:cubicBezTo>
                      <a:pt x="2" y="25"/>
                      <a:pt x="13" y="0"/>
                      <a:pt x="20" y="4"/>
                    </a:cubicBezTo>
                    <a:cubicBezTo>
                      <a:pt x="27" y="8"/>
                      <a:pt x="23" y="17"/>
                      <a:pt x="22" y="21"/>
                    </a:cubicBezTo>
                    <a:cubicBezTo>
                      <a:pt x="22" y="29"/>
                      <a:pt x="27" y="54"/>
                      <a:pt x="32" y="61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8" name="Freeform 1170">
                <a:extLst>
                  <a:ext uri="{FF2B5EF4-FFF2-40B4-BE49-F238E27FC236}">
                    <a16:creationId xmlns:a16="http://schemas.microsoft.com/office/drawing/2014/main" id="{E17EE7B0-8291-4E94-B41C-64479D39A5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35" y="2620"/>
                <a:ext cx="90" cy="109"/>
              </a:xfrm>
              <a:custGeom>
                <a:avLst/>
                <a:gdLst>
                  <a:gd name="T0" fmla="*/ 375 w 36"/>
                  <a:gd name="T1" fmla="*/ 771 h 41"/>
                  <a:gd name="T2" fmla="*/ 438 w 36"/>
                  <a:gd name="T3" fmla="*/ 35 h 41"/>
                  <a:gd name="T4" fmla="*/ 175 w 36"/>
                  <a:gd name="T5" fmla="*/ 375 h 41"/>
                  <a:gd name="T6" fmla="*/ 0 w 36"/>
                  <a:gd name="T7" fmla="*/ 35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1">
                    <a:moveTo>
                      <a:pt x="24" y="41"/>
                    </a:moveTo>
                    <a:cubicBezTo>
                      <a:pt x="28" y="31"/>
                      <a:pt x="36" y="1"/>
                      <a:pt x="28" y="2"/>
                    </a:cubicBezTo>
                    <a:cubicBezTo>
                      <a:pt x="20" y="3"/>
                      <a:pt x="20" y="22"/>
                      <a:pt x="11" y="20"/>
                    </a:cubicBezTo>
                    <a:cubicBezTo>
                      <a:pt x="2" y="18"/>
                      <a:pt x="6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59" name="Freeform 1171">
                <a:extLst>
                  <a:ext uri="{FF2B5EF4-FFF2-40B4-BE49-F238E27FC236}">
                    <a16:creationId xmlns:a16="http://schemas.microsoft.com/office/drawing/2014/main" id="{7E806273-3B01-4FAC-96E5-6090D63D21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7" y="2796"/>
                <a:ext cx="80" cy="59"/>
              </a:xfrm>
              <a:custGeom>
                <a:avLst/>
                <a:gdLst>
                  <a:gd name="T0" fmla="*/ 0 w 32"/>
                  <a:gd name="T1" fmla="*/ 0 h 22"/>
                  <a:gd name="T2" fmla="*/ 188 w 32"/>
                  <a:gd name="T3" fmla="*/ 215 h 22"/>
                  <a:gd name="T4" fmla="*/ 500 w 32"/>
                  <a:gd name="T5" fmla="*/ 42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2">
                    <a:moveTo>
                      <a:pt x="0" y="0"/>
                    </a:moveTo>
                    <a:cubicBezTo>
                      <a:pt x="4" y="4"/>
                      <a:pt x="8" y="7"/>
                      <a:pt x="12" y="11"/>
                    </a:cubicBezTo>
                    <a:cubicBezTo>
                      <a:pt x="19" y="17"/>
                      <a:pt x="24" y="19"/>
                      <a:pt x="32" y="22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0" name="Freeform 1172">
                <a:extLst>
                  <a:ext uri="{FF2B5EF4-FFF2-40B4-BE49-F238E27FC236}">
                    <a16:creationId xmlns:a16="http://schemas.microsoft.com/office/drawing/2014/main" id="{AAF0A84D-DB48-498E-8EB0-04D5CB5841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62" y="2820"/>
                <a:ext cx="33" cy="61"/>
              </a:xfrm>
              <a:custGeom>
                <a:avLst/>
                <a:gdLst>
                  <a:gd name="T0" fmla="*/ 0 w 13"/>
                  <a:gd name="T1" fmla="*/ 149 h 23"/>
                  <a:gd name="T2" fmla="*/ 160 w 13"/>
                  <a:gd name="T3" fmla="*/ 0 h 23"/>
                  <a:gd name="T4" fmla="*/ 20 w 13"/>
                  <a:gd name="T5" fmla="*/ 43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0" y="8"/>
                    </a:moveTo>
                    <a:cubicBezTo>
                      <a:pt x="1" y="5"/>
                      <a:pt x="5" y="0"/>
                      <a:pt x="10" y="0"/>
                    </a:cubicBezTo>
                    <a:cubicBezTo>
                      <a:pt x="13" y="7"/>
                      <a:pt x="2" y="17"/>
                      <a:pt x="1" y="23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1" name="Freeform 1173">
                <a:extLst>
                  <a:ext uri="{FF2B5EF4-FFF2-40B4-BE49-F238E27FC236}">
                    <a16:creationId xmlns:a16="http://schemas.microsoft.com/office/drawing/2014/main" id="{CA8BFB31-4043-4CDB-8330-C828AF017C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87" y="2839"/>
                <a:ext cx="35" cy="45"/>
              </a:xfrm>
              <a:custGeom>
                <a:avLst/>
                <a:gdLst>
                  <a:gd name="T0" fmla="*/ 0 w 14"/>
                  <a:gd name="T1" fmla="*/ 315 h 17"/>
                  <a:gd name="T2" fmla="*/ 158 w 14"/>
                  <a:gd name="T3" fmla="*/ 34 h 17"/>
                  <a:gd name="T4" fmla="*/ 125 w 14"/>
                  <a:gd name="T5" fmla="*/ 23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0" y="17"/>
                    </a:moveTo>
                    <a:cubicBezTo>
                      <a:pt x="0" y="14"/>
                      <a:pt x="6" y="0"/>
                      <a:pt x="10" y="2"/>
                    </a:cubicBezTo>
                    <a:cubicBezTo>
                      <a:pt x="14" y="3"/>
                      <a:pt x="9" y="11"/>
                      <a:pt x="8" y="13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2" name="Freeform 1174">
                <a:extLst>
                  <a:ext uri="{FF2B5EF4-FFF2-40B4-BE49-F238E27FC236}">
                    <a16:creationId xmlns:a16="http://schemas.microsoft.com/office/drawing/2014/main" id="{DCC66E3E-CBC5-4994-8E60-C33E993DDD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92" y="2764"/>
                <a:ext cx="20" cy="24"/>
              </a:xfrm>
              <a:custGeom>
                <a:avLst/>
                <a:gdLst>
                  <a:gd name="T0" fmla="*/ 113 w 8"/>
                  <a:gd name="T1" fmla="*/ 56 h 9"/>
                  <a:gd name="T2" fmla="*/ 50 w 8"/>
                  <a:gd name="T3" fmla="*/ 21 h 9"/>
                  <a:gd name="T4" fmla="*/ 113 w 8"/>
                  <a:gd name="T5" fmla="*/ 115 h 9"/>
                  <a:gd name="T6" fmla="*/ 0 w 8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7" y="3"/>
                    </a:moveTo>
                    <a:cubicBezTo>
                      <a:pt x="7" y="1"/>
                      <a:pt x="4" y="0"/>
                      <a:pt x="3" y="1"/>
                    </a:cubicBezTo>
                    <a:cubicBezTo>
                      <a:pt x="4" y="3"/>
                      <a:pt x="8" y="4"/>
                      <a:pt x="7" y="6"/>
                    </a:cubicBezTo>
                    <a:cubicBezTo>
                      <a:pt x="5" y="9"/>
                      <a:pt x="1" y="3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3" name="Freeform 1175">
                <a:extLst>
                  <a:ext uri="{FF2B5EF4-FFF2-40B4-BE49-F238E27FC236}">
                    <a16:creationId xmlns:a16="http://schemas.microsoft.com/office/drawing/2014/main" id="{95A37A43-350D-4D7E-9395-CA3B2E3D0C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7" y="2815"/>
                <a:ext cx="23" cy="21"/>
              </a:xfrm>
              <a:custGeom>
                <a:avLst/>
                <a:gdLst>
                  <a:gd name="T0" fmla="*/ 66 w 9"/>
                  <a:gd name="T1" fmla="*/ 123 h 8"/>
                  <a:gd name="T2" fmla="*/ 51 w 9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4" y="7"/>
                    </a:moveTo>
                    <a:cubicBezTo>
                      <a:pt x="9" y="3"/>
                      <a:pt x="0" y="0"/>
                      <a:pt x="3" y="8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4" name="Freeform 1176">
                <a:extLst>
                  <a:ext uri="{FF2B5EF4-FFF2-40B4-BE49-F238E27FC236}">
                    <a16:creationId xmlns:a16="http://schemas.microsoft.com/office/drawing/2014/main" id="{1C04FEC4-C227-457D-8EE5-9C50B2528F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70" y="2993"/>
                <a:ext cx="10" cy="6"/>
              </a:xfrm>
              <a:custGeom>
                <a:avLst/>
                <a:gdLst>
                  <a:gd name="T0" fmla="*/ 63 w 4"/>
                  <a:gd name="T1" fmla="*/ 0 h 2"/>
                  <a:gd name="T2" fmla="*/ 0 w 4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5" name="Freeform 1177">
                <a:extLst>
                  <a:ext uri="{FF2B5EF4-FFF2-40B4-BE49-F238E27FC236}">
                    <a16:creationId xmlns:a16="http://schemas.microsoft.com/office/drawing/2014/main" id="{6578CE8D-E772-41F7-B462-25E4C3805E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2" y="2924"/>
                <a:ext cx="10" cy="16"/>
              </a:xfrm>
              <a:custGeom>
                <a:avLst/>
                <a:gdLst>
                  <a:gd name="T0" fmla="*/ 20 w 4"/>
                  <a:gd name="T1" fmla="*/ 0 h 6"/>
                  <a:gd name="T2" fmla="*/ 20 w 4"/>
                  <a:gd name="T3" fmla="*/ 115 h 6"/>
                  <a:gd name="T4" fmla="*/ 63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cubicBezTo>
                      <a:pt x="1" y="2"/>
                      <a:pt x="0" y="4"/>
                      <a:pt x="1" y="6"/>
                    </a:cubicBezTo>
                    <a:cubicBezTo>
                      <a:pt x="3" y="5"/>
                      <a:pt x="4" y="2"/>
                      <a:pt x="4" y="0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6" name="Freeform 1178">
                <a:extLst>
                  <a:ext uri="{FF2B5EF4-FFF2-40B4-BE49-F238E27FC236}">
                    <a16:creationId xmlns:a16="http://schemas.microsoft.com/office/drawing/2014/main" id="{5CEC4F3B-11E5-4FFF-AC52-BC0979AE2B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7" y="2828"/>
                <a:ext cx="20" cy="35"/>
              </a:xfrm>
              <a:custGeom>
                <a:avLst/>
                <a:gdLst>
                  <a:gd name="T0" fmla="*/ 83 w 8"/>
                  <a:gd name="T1" fmla="*/ 35 h 13"/>
                  <a:gd name="T2" fmla="*/ 20 w 8"/>
                  <a:gd name="T3" fmla="*/ 35 h 13"/>
                  <a:gd name="T4" fmla="*/ 113 w 8"/>
                  <a:gd name="T5" fmla="*/ 137 h 13"/>
                  <a:gd name="T6" fmla="*/ 0 w 8"/>
                  <a:gd name="T7" fmla="*/ 175 h 13"/>
                  <a:gd name="T8" fmla="*/ 125 w 8"/>
                  <a:gd name="T9" fmla="*/ 25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5" y="2"/>
                    </a:moveTo>
                    <a:cubicBezTo>
                      <a:pt x="5" y="0"/>
                      <a:pt x="2" y="1"/>
                      <a:pt x="1" y="2"/>
                    </a:cubicBezTo>
                    <a:cubicBezTo>
                      <a:pt x="3" y="4"/>
                      <a:pt x="6" y="4"/>
                      <a:pt x="7" y="7"/>
                    </a:cubicBezTo>
                    <a:cubicBezTo>
                      <a:pt x="6" y="9"/>
                      <a:pt x="0" y="8"/>
                      <a:pt x="0" y="9"/>
                    </a:cubicBezTo>
                    <a:cubicBezTo>
                      <a:pt x="0" y="13"/>
                      <a:pt x="7" y="13"/>
                      <a:pt x="8" y="13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7" name="Freeform 1179">
                <a:extLst>
                  <a:ext uri="{FF2B5EF4-FFF2-40B4-BE49-F238E27FC236}">
                    <a16:creationId xmlns:a16="http://schemas.microsoft.com/office/drawing/2014/main" id="{9BCDA5E9-791B-41D0-80B6-DD12DE3D6D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82" y="2777"/>
                <a:ext cx="20" cy="24"/>
              </a:xfrm>
              <a:custGeom>
                <a:avLst/>
                <a:gdLst>
                  <a:gd name="T0" fmla="*/ 50 w 8"/>
                  <a:gd name="T1" fmla="*/ 171 h 9"/>
                  <a:gd name="T2" fmla="*/ 125 w 8"/>
                  <a:gd name="T3" fmla="*/ 77 h 9"/>
                  <a:gd name="T4" fmla="*/ 50 w 8"/>
                  <a:gd name="T5" fmla="*/ 93 h 9"/>
                  <a:gd name="T6" fmla="*/ 95 w 8"/>
                  <a:gd name="T7" fmla="*/ 35 h 9"/>
                  <a:gd name="T8" fmla="*/ 0 w 8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3" y="9"/>
                    </a:moveTo>
                    <a:cubicBezTo>
                      <a:pt x="5" y="8"/>
                      <a:pt x="8" y="7"/>
                      <a:pt x="8" y="4"/>
                    </a:cubicBezTo>
                    <a:cubicBezTo>
                      <a:pt x="6" y="4"/>
                      <a:pt x="4" y="4"/>
                      <a:pt x="3" y="5"/>
                    </a:cubicBezTo>
                    <a:cubicBezTo>
                      <a:pt x="4" y="5"/>
                      <a:pt x="7" y="4"/>
                      <a:pt x="6" y="2"/>
                    </a:cubicBezTo>
                    <a:cubicBezTo>
                      <a:pt x="6" y="0"/>
                      <a:pt x="1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8" name="Freeform 1180">
                <a:extLst>
                  <a:ext uri="{FF2B5EF4-FFF2-40B4-BE49-F238E27FC236}">
                    <a16:creationId xmlns:a16="http://schemas.microsoft.com/office/drawing/2014/main" id="{99936ADE-D85A-46C8-BDD9-0EEE842143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15" y="2705"/>
                <a:ext cx="15" cy="14"/>
              </a:xfrm>
              <a:custGeom>
                <a:avLst/>
                <a:gdLst>
                  <a:gd name="T0" fmla="*/ 20 w 6"/>
                  <a:gd name="T1" fmla="*/ 87 h 5"/>
                  <a:gd name="T2" fmla="*/ 95 w 6"/>
                  <a:gd name="T3" fmla="*/ 87 h 5"/>
                  <a:gd name="T4" fmla="*/ 0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4"/>
                    </a:moveTo>
                    <a:cubicBezTo>
                      <a:pt x="3" y="4"/>
                      <a:pt x="5" y="5"/>
                      <a:pt x="6" y="4"/>
                    </a:cubicBez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69" name="Freeform 1181">
                <a:extLst>
                  <a:ext uri="{FF2B5EF4-FFF2-40B4-BE49-F238E27FC236}">
                    <a16:creationId xmlns:a16="http://schemas.microsoft.com/office/drawing/2014/main" id="{DA8903A0-A6D3-4033-83BE-3299CAD4A0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5" y="2636"/>
                <a:ext cx="20" cy="37"/>
              </a:xfrm>
              <a:custGeom>
                <a:avLst/>
                <a:gdLst>
                  <a:gd name="T0" fmla="*/ 0 w 8"/>
                  <a:gd name="T1" fmla="*/ 182 h 14"/>
                  <a:gd name="T2" fmla="*/ 33 w 8"/>
                  <a:gd name="T3" fmla="*/ 111 h 14"/>
                  <a:gd name="T4" fmla="*/ 125 w 8"/>
                  <a:gd name="T5" fmla="*/ 77 h 14"/>
                  <a:gd name="T6" fmla="*/ 63 w 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4">
                    <a:moveTo>
                      <a:pt x="0" y="10"/>
                    </a:moveTo>
                    <a:cubicBezTo>
                      <a:pt x="2" y="14"/>
                      <a:pt x="5" y="10"/>
                      <a:pt x="2" y="6"/>
                    </a:cubicBezTo>
                    <a:cubicBezTo>
                      <a:pt x="4" y="6"/>
                      <a:pt x="8" y="6"/>
                      <a:pt x="8" y="4"/>
                    </a:cubicBezTo>
                    <a:cubicBezTo>
                      <a:pt x="8" y="3"/>
                      <a:pt x="5" y="1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0" name="Freeform 1182">
                <a:extLst>
                  <a:ext uri="{FF2B5EF4-FFF2-40B4-BE49-F238E27FC236}">
                    <a16:creationId xmlns:a16="http://schemas.microsoft.com/office/drawing/2014/main" id="{5D69A443-2FE7-4F7E-A78E-E94F511CD8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62" y="2567"/>
                <a:ext cx="28" cy="45"/>
              </a:xfrm>
              <a:custGeom>
                <a:avLst/>
                <a:gdLst>
                  <a:gd name="T0" fmla="*/ 0 w 11"/>
                  <a:gd name="T1" fmla="*/ 281 h 17"/>
                  <a:gd name="T2" fmla="*/ 51 w 11"/>
                  <a:gd name="T3" fmla="*/ 225 h 17"/>
                  <a:gd name="T4" fmla="*/ 150 w 11"/>
                  <a:gd name="T5" fmla="*/ 204 h 17"/>
                  <a:gd name="T6" fmla="*/ 117 w 11"/>
                  <a:gd name="T7" fmla="*/ 111 h 17"/>
                  <a:gd name="T8" fmla="*/ 117 w 11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0" y="15"/>
                    </a:moveTo>
                    <a:cubicBezTo>
                      <a:pt x="4" y="17"/>
                      <a:pt x="7" y="15"/>
                      <a:pt x="3" y="12"/>
                    </a:cubicBezTo>
                    <a:cubicBezTo>
                      <a:pt x="4" y="11"/>
                      <a:pt x="7" y="12"/>
                      <a:pt x="9" y="11"/>
                    </a:cubicBezTo>
                    <a:cubicBezTo>
                      <a:pt x="8" y="8"/>
                      <a:pt x="6" y="8"/>
                      <a:pt x="7" y="6"/>
                    </a:cubicBezTo>
                    <a:cubicBezTo>
                      <a:pt x="8" y="3"/>
                      <a:pt x="11" y="3"/>
                      <a:pt x="7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1" name="Freeform 1183">
                <a:extLst>
                  <a:ext uri="{FF2B5EF4-FFF2-40B4-BE49-F238E27FC236}">
                    <a16:creationId xmlns:a16="http://schemas.microsoft.com/office/drawing/2014/main" id="{A2F5ABB7-287B-47A8-A6E0-302E049AA9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5" y="2556"/>
                <a:ext cx="15" cy="11"/>
              </a:xfrm>
              <a:custGeom>
                <a:avLst/>
                <a:gdLst>
                  <a:gd name="T0" fmla="*/ 0 w 6"/>
                  <a:gd name="T1" fmla="*/ 61 h 4"/>
                  <a:gd name="T2" fmla="*/ 95 w 6"/>
                  <a:gd name="T3" fmla="*/ 47 h 4"/>
                  <a:gd name="T4" fmla="*/ 20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2" y="4"/>
                      <a:pt x="5" y="4"/>
                      <a:pt x="6" y="2"/>
                    </a:cubicBezTo>
                    <a:cubicBezTo>
                      <a:pt x="4" y="1"/>
                      <a:pt x="3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2" name="Freeform 1184">
                <a:extLst>
                  <a:ext uri="{FF2B5EF4-FFF2-40B4-BE49-F238E27FC236}">
                    <a16:creationId xmlns:a16="http://schemas.microsoft.com/office/drawing/2014/main" id="{9A943DD3-BD66-43B8-B901-1E4BF8F9CE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0" y="2551"/>
                <a:ext cx="10" cy="16"/>
              </a:xfrm>
              <a:custGeom>
                <a:avLst/>
                <a:gdLst>
                  <a:gd name="T0" fmla="*/ 20 w 4"/>
                  <a:gd name="T1" fmla="*/ 115 h 6"/>
                  <a:gd name="T2" fmla="*/ 63 w 4"/>
                  <a:gd name="T3" fmla="*/ 77 h 6"/>
                  <a:gd name="T4" fmla="*/ 20 w 4"/>
                  <a:gd name="T5" fmla="*/ 35 h 6"/>
                  <a:gd name="T6" fmla="*/ 63 w 4"/>
                  <a:gd name="T7" fmla="*/ 35 h 6"/>
                  <a:gd name="T8" fmla="*/ 0 w 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3" y="5"/>
                      <a:pt x="4" y="5"/>
                      <a:pt x="4" y="4"/>
                    </a:cubicBezTo>
                    <a:cubicBezTo>
                      <a:pt x="3" y="3"/>
                      <a:pt x="2" y="3"/>
                      <a:pt x="1" y="2"/>
                    </a:cubicBezTo>
                    <a:cubicBezTo>
                      <a:pt x="2" y="3"/>
                      <a:pt x="4" y="3"/>
                      <a:pt x="4" y="2"/>
                    </a:cubicBez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3" name="Freeform 1185">
                <a:extLst>
                  <a:ext uri="{FF2B5EF4-FFF2-40B4-BE49-F238E27FC236}">
                    <a16:creationId xmlns:a16="http://schemas.microsoft.com/office/drawing/2014/main" id="{3E66D798-F582-433C-A267-C0759CC260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87" y="2561"/>
                <a:ext cx="13" cy="11"/>
              </a:xfrm>
              <a:custGeom>
                <a:avLst/>
                <a:gdLst>
                  <a:gd name="T0" fmla="*/ 88 w 5"/>
                  <a:gd name="T1" fmla="*/ 83 h 4"/>
                  <a:gd name="T2" fmla="*/ 0 w 5"/>
                  <a:gd name="T3" fmla="*/ 47 h 4"/>
                  <a:gd name="T4" fmla="*/ 68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3" y="3"/>
                      <a:pt x="1" y="3"/>
                      <a:pt x="0" y="2"/>
                    </a:cubicBezTo>
                    <a:cubicBezTo>
                      <a:pt x="1" y="0"/>
                      <a:pt x="2" y="0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4" name="Freeform 1186">
                <a:extLst>
                  <a:ext uri="{FF2B5EF4-FFF2-40B4-BE49-F238E27FC236}">
                    <a16:creationId xmlns:a16="http://schemas.microsoft.com/office/drawing/2014/main" id="{7E29FC9F-C909-407A-967A-631E328623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20" y="2433"/>
                <a:ext cx="15" cy="11"/>
              </a:xfrm>
              <a:custGeom>
                <a:avLst/>
                <a:gdLst>
                  <a:gd name="T0" fmla="*/ 95 w 6"/>
                  <a:gd name="T1" fmla="*/ 83 h 4"/>
                  <a:gd name="T2" fmla="*/ 0 w 6"/>
                  <a:gd name="T3" fmla="*/ 22 h 4"/>
                  <a:gd name="T4" fmla="*/ 63 w 6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4" y="4"/>
                      <a:pt x="1" y="3"/>
                      <a:pt x="0" y="1"/>
                    </a:cubicBez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5" name="Freeform 1187">
                <a:extLst>
                  <a:ext uri="{FF2B5EF4-FFF2-40B4-BE49-F238E27FC236}">
                    <a16:creationId xmlns:a16="http://schemas.microsoft.com/office/drawing/2014/main" id="{231FE001-F919-4CAB-820E-DC684CFA86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10" y="2455"/>
                <a:ext cx="2" cy="5"/>
              </a:xfrm>
              <a:custGeom>
                <a:avLst/>
                <a:gdLst>
                  <a:gd name="T0" fmla="*/ 8 w 1"/>
                  <a:gd name="T1" fmla="*/ 33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6" name="Freeform 1188">
                <a:extLst>
                  <a:ext uri="{FF2B5EF4-FFF2-40B4-BE49-F238E27FC236}">
                    <a16:creationId xmlns:a16="http://schemas.microsoft.com/office/drawing/2014/main" id="{5326A40C-CB6A-4AAA-BCF9-9E6D376F08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27" y="2564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7" name="Freeform 1189">
                <a:extLst>
                  <a:ext uri="{FF2B5EF4-FFF2-40B4-BE49-F238E27FC236}">
                    <a16:creationId xmlns:a16="http://schemas.microsoft.com/office/drawing/2014/main" id="{941A463A-11AD-41A9-93D6-D2B8C7BA67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17" y="2585"/>
                <a:ext cx="15" cy="30"/>
              </a:xfrm>
              <a:custGeom>
                <a:avLst/>
                <a:gdLst>
                  <a:gd name="T0" fmla="*/ 20 w 6"/>
                  <a:gd name="T1" fmla="*/ 224 h 11"/>
                  <a:gd name="T2" fmla="*/ 95 w 6"/>
                  <a:gd name="T3" fmla="*/ 185 h 11"/>
                  <a:gd name="T4" fmla="*/ 20 w 6"/>
                  <a:gd name="T5" fmla="*/ 120 h 11"/>
                  <a:gd name="T6" fmla="*/ 83 w 6"/>
                  <a:gd name="T7" fmla="*/ 82 h 11"/>
                  <a:gd name="T8" fmla="*/ 0 w 6"/>
                  <a:gd name="T9" fmla="*/ 22 h 11"/>
                  <a:gd name="T10" fmla="*/ 20 w 6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1">
                    <a:moveTo>
                      <a:pt x="1" y="11"/>
                    </a:moveTo>
                    <a:cubicBezTo>
                      <a:pt x="3" y="10"/>
                      <a:pt x="5" y="10"/>
                      <a:pt x="6" y="9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3" y="6"/>
                      <a:pt x="4" y="5"/>
                      <a:pt x="5" y="4"/>
                    </a:cubicBezTo>
                    <a:cubicBezTo>
                      <a:pt x="4" y="3"/>
                      <a:pt x="2" y="2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8" name="Freeform 1190">
                <a:extLst>
                  <a:ext uri="{FF2B5EF4-FFF2-40B4-BE49-F238E27FC236}">
                    <a16:creationId xmlns:a16="http://schemas.microsoft.com/office/drawing/2014/main" id="{40F404C3-C9FA-4C0A-9248-DA279BC9E6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32" y="2623"/>
                <a:ext cx="20" cy="24"/>
              </a:xfrm>
              <a:custGeom>
                <a:avLst/>
                <a:gdLst>
                  <a:gd name="T0" fmla="*/ 33 w 8"/>
                  <a:gd name="T1" fmla="*/ 21 h 9"/>
                  <a:gd name="T2" fmla="*/ 20 w 8"/>
                  <a:gd name="T3" fmla="*/ 35 h 9"/>
                  <a:gd name="T4" fmla="*/ 63 w 8"/>
                  <a:gd name="T5" fmla="*/ 0 h 9"/>
                  <a:gd name="T6" fmla="*/ 50 w 8"/>
                  <a:gd name="T7" fmla="*/ 115 h 9"/>
                  <a:gd name="T8" fmla="*/ 50 w 8"/>
                  <a:gd name="T9" fmla="*/ 171 h 9"/>
                  <a:gd name="T10" fmla="*/ 125 w 8"/>
                  <a:gd name="T11" fmla="*/ 136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2" y="1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2" y="2"/>
                      <a:pt x="3" y="0"/>
                      <a:pt x="4" y="0"/>
                    </a:cubicBezTo>
                    <a:cubicBezTo>
                      <a:pt x="8" y="1"/>
                      <a:pt x="4" y="5"/>
                      <a:pt x="3" y="6"/>
                    </a:cubicBezTo>
                    <a:cubicBezTo>
                      <a:pt x="2" y="7"/>
                      <a:pt x="0" y="8"/>
                      <a:pt x="3" y="9"/>
                    </a:cubicBezTo>
                    <a:cubicBezTo>
                      <a:pt x="5" y="9"/>
                      <a:pt x="6" y="6"/>
                      <a:pt x="8" y="7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79" name="Freeform 1191">
                <a:extLst>
                  <a:ext uri="{FF2B5EF4-FFF2-40B4-BE49-F238E27FC236}">
                    <a16:creationId xmlns:a16="http://schemas.microsoft.com/office/drawing/2014/main" id="{21F7A1AF-DC92-4AE5-9B4C-E205C1FE68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0" y="2716"/>
                <a:ext cx="12" cy="13"/>
              </a:xfrm>
              <a:custGeom>
                <a:avLst/>
                <a:gdLst>
                  <a:gd name="T0" fmla="*/ 0 w 5"/>
                  <a:gd name="T1" fmla="*/ 55 h 5"/>
                  <a:gd name="T2" fmla="*/ 70 w 5"/>
                  <a:gd name="T3" fmla="*/ 68 h 5"/>
                  <a:gd name="T4" fmla="*/ 0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1" y="4"/>
                      <a:pt x="3" y="5"/>
                      <a:pt x="5" y="4"/>
                    </a:cubicBezTo>
                    <a:cubicBezTo>
                      <a:pt x="5" y="2"/>
                      <a:pt x="2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0" name="Freeform 1192">
                <a:extLst>
                  <a:ext uri="{FF2B5EF4-FFF2-40B4-BE49-F238E27FC236}">
                    <a16:creationId xmlns:a16="http://schemas.microsoft.com/office/drawing/2014/main" id="{67519FA1-1FDD-4E5B-A9BB-E7FB55CD58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5" y="2793"/>
                <a:ext cx="22" cy="22"/>
              </a:xfrm>
              <a:custGeom>
                <a:avLst/>
                <a:gdLst>
                  <a:gd name="T0" fmla="*/ 12 w 9"/>
                  <a:gd name="T1" fmla="*/ 47 h 8"/>
                  <a:gd name="T2" fmla="*/ 71 w 9"/>
                  <a:gd name="T3" fmla="*/ 22 h 8"/>
                  <a:gd name="T4" fmla="*/ 29 w 9"/>
                  <a:gd name="T5" fmla="*/ 129 h 8"/>
                  <a:gd name="T6" fmla="*/ 132 w 9"/>
                  <a:gd name="T7" fmla="*/ 10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1" y="2"/>
                    </a:moveTo>
                    <a:cubicBezTo>
                      <a:pt x="0" y="0"/>
                      <a:pt x="3" y="0"/>
                      <a:pt x="5" y="1"/>
                    </a:cubicBezTo>
                    <a:cubicBezTo>
                      <a:pt x="5" y="3"/>
                      <a:pt x="2" y="4"/>
                      <a:pt x="2" y="6"/>
                    </a:cubicBezTo>
                    <a:cubicBezTo>
                      <a:pt x="5" y="8"/>
                      <a:pt x="7" y="6"/>
                      <a:pt x="9" y="5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1" name="Freeform 1193">
                <a:extLst>
                  <a:ext uri="{FF2B5EF4-FFF2-40B4-BE49-F238E27FC236}">
                    <a16:creationId xmlns:a16="http://schemas.microsoft.com/office/drawing/2014/main" id="{C72C38FD-9465-4B12-B99E-2FEBC1B318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40" y="2839"/>
                <a:ext cx="20" cy="21"/>
              </a:xfrm>
              <a:custGeom>
                <a:avLst/>
                <a:gdLst>
                  <a:gd name="T0" fmla="*/ 83 w 8"/>
                  <a:gd name="T1" fmla="*/ 123 h 8"/>
                  <a:gd name="T2" fmla="*/ 95 w 8"/>
                  <a:gd name="T3" fmla="*/ 34 h 8"/>
                  <a:gd name="T4" fmla="*/ 20 w 8"/>
                  <a:gd name="T5" fmla="*/ 144 h 8"/>
                  <a:gd name="T6" fmla="*/ 20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7" y="8"/>
                      <a:pt x="8" y="4"/>
                      <a:pt x="6" y="2"/>
                    </a:cubicBezTo>
                    <a:cubicBezTo>
                      <a:pt x="3" y="1"/>
                      <a:pt x="2" y="7"/>
                      <a:pt x="1" y="8"/>
                    </a:cubicBezTo>
                    <a:cubicBezTo>
                      <a:pt x="0" y="5"/>
                      <a:pt x="1" y="2"/>
                      <a:pt x="1" y="0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2" name="Freeform 1194">
                <a:extLst>
                  <a:ext uri="{FF2B5EF4-FFF2-40B4-BE49-F238E27FC236}">
                    <a16:creationId xmlns:a16="http://schemas.microsoft.com/office/drawing/2014/main" id="{06792027-05AF-4FD7-AAD6-FA161A6571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02" y="2863"/>
                <a:ext cx="13" cy="13"/>
              </a:xfrm>
              <a:custGeom>
                <a:avLst/>
                <a:gdLst>
                  <a:gd name="T0" fmla="*/ 0 w 5"/>
                  <a:gd name="T1" fmla="*/ 55 h 5"/>
                  <a:gd name="T2" fmla="*/ 88 w 5"/>
                  <a:gd name="T3" fmla="*/ 55 h 5"/>
                  <a:gd name="T4" fmla="*/ 0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2" y="4"/>
                      <a:pt x="4" y="5"/>
                      <a:pt x="5" y="3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3" name="Freeform 1195">
                <a:extLst>
                  <a:ext uri="{FF2B5EF4-FFF2-40B4-BE49-F238E27FC236}">
                    <a16:creationId xmlns:a16="http://schemas.microsoft.com/office/drawing/2014/main" id="{DEDCA590-6FC0-4076-85A8-F655238B2A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60" y="2831"/>
                <a:ext cx="10" cy="10"/>
              </a:xfrm>
              <a:custGeom>
                <a:avLst/>
                <a:gdLst>
                  <a:gd name="T0" fmla="*/ 0 w 4"/>
                  <a:gd name="T1" fmla="*/ 0 h 4"/>
                  <a:gd name="T2" fmla="*/ 63 w 4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2"/>
                      <a:pt x="2" y="3"/>
                      <a:pt x="4" y="4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4" name="Freeform 1196">
                <a:extLst>
                  <a:ext uri="{FF2B5EF4-FFF2-40B4-BE49-F238E27FC236}">
                    <a16:creationId xmlns:a16="http://schemas.microsoft.com/office/drawing/2014/main" id="{BEC38BA6-8182-435F-AD16-D79090AD42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05" y="2761"/>
                <a:ext cx="10" cy="14"/>
              </a:xfrm>
              <a:custGeom>
                <a:avLst/>
                <a:gdLst>
                  <a:gd name="T0" fmla="*/ 0 w 4"/>
                  <a:gd name="T1" fmla="*/ 0 h 5"/>
                  <a:gd name="T2" fmla="*/ 20 w 4"/>
                  <a:gd name="T3" fmla="*/ 87 h 5"/>
                  <a:gd name="T4" fmla="*/ 63 w 4"/>
                  <a:gd name="T5" fmla="*/ 2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2" y="1"/>
                      <a:pt x="0" y="3"/>
                      <a:pt x="1" y="4"/>
                    </a:cubicBezTo>
                    <a:cubicBezTo>
                      <a:pt x="3" y="5"/>
                      <a:pt x="4" y="2"/>
                      <a:pt x="4" y="1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5" name="Freeform 1197">
                <a:extLst>
                  <a:ext uri="{FF2B5EF4-FFF2-40B4-BE49-F238E27FC236}">
                    <a16:creationId xmlns:a16="http://schemas.microsoft.com/office/drawing/2014/main" id="{A53C6BFB-6D96-4FAF-B5C3-55416B6606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50" y="2759"/>
                <a:ext cx="15" cy="13"/>
              </a:xfrm>
              <a:custGeom>
                <a:avLst/>
                <a:gdLst>
                  <a:gd name="T0" fmla="*/ 50 w 6"/>
                  <a:gd name="T1" fmla="*/ 88 h 5"/>
                  <a:gd name="T2" fmla="*/ 95 w 6"/>
                  <a:gd name="T3" fmla="*/ 34 h 5"/>
                  <a:gd name="T4" fmla="*/ 0 w 6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5"/>
                    </a:moveTo>
                    <a:cubicBezTo>
                      <a:pt x="4" y="5"/>
                      <a:pt x="6" y="4"/>
                      <a:pt x="6" y="2"/>
                    </a:cubicBezTo>
                    <a:cubicBezTo>
                      <a:pt x="5" y="0"/>
                      <a:pt x="1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6" name="Freeform 1198">
                <a:extLst>
                  <a:ext uri="{FF2B5EF4-FFF2-40B4-BE49-F238E27FC236}">
                    <a16:creationId xmlns:a16="http://schemas.microsoft.com/office/drawing/2014/main" id="{DF0631A1-59E6-49BC-B42E-4B139625E7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02" y="2529"/>
                <a:ext cx="13" cy="8"/>
              </a:xfrm>
              <a:custGeom>
                <a:avLst/>
                <a:gdLst>
                  <a:gd name="T0" fmla="*/ 21 w 5"/>
                  <a:gd name="T1" fmla="*/ 56 h 3"/>
                  <a:gd name="T2" fmla="*/ 88 w 5"/>
                  <a:gd name="T3" fmla="*/ 21 h 3"/>
                  <a:gd name="T4" fmla="*/ 0 w 5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3"/>
                    </a:moveTo>
                    <a:cubicBezTo>
                      <a:pt x="3" y="3"/>
                      <a:pt x="5" y="2"/>
                      <a:pt x="5" y="1"/>
                    </a:cubicBez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7" name="Freeform 1199">
                <a:extLst>
                  <a:ext uri="{FF2B5EF4-FFF2-40B4-BE49-F238E27FC236}">
                    <a16:creationId xmlns:a16="http://schemas.microsoft.com/office/drawing/2014/main" id="{EDD4C3ED-C439-4D8E-9E6B-D8BA0ED896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37" y="2545"/>
                <a:ext cx="13" cy="6"/>
              </a:xfrm>
              <a:custGeom>
                <a:avLst/>
                <a:gdLst>
                  <a:gd name="T0" fmla="*/ 0 w 5"/>
                  <a:gd name="T1" fmla="*/ 54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8" name="Freeform 1200">
                <a:extLst>
                  <a:ext uri="{FF2B5EF4-FFF2-40B4-BE49-F238E27FC236}">
                    <a16:creationId xmlns:a16="http://schemas.microsoft.com/office/drawing/2014/main" id="{3B07308C-4F37-4187-9446-8305D620CC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90" y="2287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0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89" name="Freeform 1201">
                <a:extLst>
                  <a:ext uri="{FF2B5EF4-FFF2-40B4-BE49-F238E27FC236}">
                    <a16:creationId xmlns:a16="http://schemas.microsoft.com/office/drawing/2014/main" id="{E942D36A-7CC2-48D4-99BE-2A35961A40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97" y="2356"/>
                <a:ext cx="15" cy="13"/>
              </a:xfrm>
              <a:custGeom>
                <a:avLst/>
                <a:gdLst>
                  <a:gd name="T0" fmla="*/ 0 w 6"/>
                  <a:gd name="T1" fmla="*/ 68 h 5"/>
                  <a:gd name="T2" fmla="*/ 63 w 6"/>
                  <a:gd name="T3" fmla="*/ 68 h 5"/>
                  <a:gd name="T4" fmla="*/ 0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1" y="4"/>
                      <a:pt x="3" y="5"/>
                      <a:pt x="4" y="4"/>
                    </a:cubicBezTo>
                    <a:cubicBezTo>
                      <a:pt x="6" y="1"/>
                      <a:pt x="1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0" name="Freeform 1202">
                <a:extLst>
                  <a:ext uri="{FF2B5EF4-FFF2-40B4-BE49-F238E27FC236}">
                    <a16:creationId xmlns:a16="http://schemas.microsoft.com/office/drawing/2014/main" id="{233F9C57-5F99-4EA8-BE71-1CE6C6319C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0" y="2447"/>
                <a:ext cx="7" cy="1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1" name="Freeform 1203">
                <a:extLst>
                  <a:ext uri="{FF2B5EF4-FFF2-40B4-BE49-F238E27FC236}">
                    <a16:creationId xmlns:a16="http://schemas.microsoft.com/office/drawing/2014/main" id="{F431B709-6850-4A3D-8A49-D322A35DFC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62" y="2468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56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15875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2" name="Freeform 1204">
                <a:extLst>
                  <a:ext uri="{FF2B5EF4-FFF2-40B4-BE49-F238E27FC236}">
                    <a16:creationId xmlns:a16="http://schemas.microsoft.com/office/drawing/2014/main" id="{7F8A0831-A26B-4343-B705-5DC05B362F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30" y="2356"/>
                <a:ext cx="5" cy="8"/>
              </a:xfrm>
              <a:custGeom>
                <a:avLst/>
                <a:gdLst>
                  <a:gd name="T0" fmla="*/ 33 w 2"/>
                  <a:gd name="T1" fmla="*/ 0 h 3"/>
                  <a:gd name="T2" fmla="*/ 0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3" name="Freeform 1205">
                <a:extLst>
                  <a:ext uri="{FF2B5EF4-FFF2-40B4-BE49-F238E27FC236}">
                    <a16:creationId xmlns:a16="http://schemas.microsoft.com/office/drawing/2014/main" id="{9E5DDBC7-7EAD-4184-8E53-E2C6D6903A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75" y="2335"/>
                <a:ext cx="17" cy="24"/>
              </a:xfrm>
              <a:custGeom>
                <a:avLst/>
                <a:gdLst>
                  <a:gd name="T0" fmla="*/ 100 w 7"/>
                  <a:gd name="T1" fmla="*/ 93 h 9"/>
                  <a:gd name="T2" fmla="*/ 58 w 7"/>
                  <a:gd name="T3" fmla="*/ 93 h 9"/>
                  <a:gd name="T4" fmla="*/ 87 w 7"/>
                  <a:gd name="T5" fmla="*/ 149 h 9"/>
                  <a:gd name="T6" fmla="*/ 12 w 7"/>
                  <a:gd name="T7" fmla="*/ 1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cubicBezTo>
                      <a:pt x="6" y="0"/>
                      <a:pt x="0" y="0"/>
                      <a:pt x="4" y="5"/>
                    </a:cubicBezTo>
                    <a:cubicBezTo>
                      <a:pt x="5" y="6"/>
                      <a:pt x="7" y="6"/>
                      <a:pt x="6" y="8"/>
                    </a:cubicBezTo>
                    <a:cubicBezTo>
                      <a:pt x="4" y="9"/>
                      <a:pt x="2" y="8"/>
                      <a:pt x="1" y="6"/>
                    </a:cubicBezTo>
                  </a:path>
                </a:pathLst>
              </a:custGeom>
              <a:noFill/>
              <a:ln w="15875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4" name="Freeform 1206">
                <a:extLst>
                  <a:ext uri="{FF2B5EF4-FFF2-40B4-BE49-F238E27FC236}">
                    <a16:creationId xmlns:a16="http://schemas.microsoft.com/office/drawing/2014/main" id="{71B4FE15-FBFF-4E8B-9914-28E1673C35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67" y="2433"/>
                <a:ext cx="10" cy="3"/>
              </a:xfrm>
              <a:custGeom>
                <a:avLst/>
                <a:gdLst>
                  <a:gd name="T0" fmla="*/ 63 w 4"/>
                  <a:gd name="T1" fmla="*/ 27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3" y="0"/>
                      <a:pt x="2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5" name="Freeform 1207">
                <a:extLst>
                  <a:ext uri="{FF2B5EF4-FFF2-40B4-BE49-F238E27FC236}">
                    <a16:creationId xmlns:a16="http://schemas.microsoft.com/office/drawing/2014/main" id="{D3F9BC5F-DBBD-4B26-A799-296C55A9BE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12" y="2980"/>
                <a:ext cx="45" cy="75"/>
              </a:xfrm>
              <a:custGeom>
                <a:avLst/>
                <a:gdLst>
                  <a:gd name="T0" fmla="*/ 283 w 18"/>
                  <a:gd name="T1" fmla="*/ 388 h 28"/>
                  <a:gd name="T2" fmla="*/ 188 w 18"/>
                  <a:gd name="T3" fmla="*/ 21 h 28"/>
                  <a:gd name="T4" fmla="*/ 63 w 18"/>
                  <a:gd name="T5" fmla="*/ 78 h 28"/>
                  <a:gd name="T6" fmla="*/ 20 w 18"/>
                  <a:gd name="T7" fmla="*/ 193 h 28"/>
                  <a:gd name="T8" fmla="*/ 20 w 18"/>
                  <a:gd name="T9" fmla="*/ 5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8">
                    <a:moveTo>
                      <a:pt x="18" y="20"/>
                    </a:moveTo>
                    <a:cubicBezTo>
                      <a:pt x="16" y="15"/>
                      <a:pt x="18" y="4"/>
                      <a:pt x="12" y="1"/>
                    </a:cubicBezTo>
                    <a:cubicBezTo>
                      <a:pt x="9" y="0"/>
                      <a:pt x="6" y="2"/>
                      <a:pt x="4" y="4"/>
                    </a:cubicBezTo>
                    <a:cubicBezTo>
                      <a:pt x="3" y="6"/>
                      <a:pt x="2" y="8"/>
                      <a:pt x="1" y="10"/>
                    </a:cubicBezTo>
                    <a:cubicBezTo>
                      <a:pt x="0" y="14"/>
                      <a:pt x="1" y="25"/>
                      <a:pt x="1" y="28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6" name="Freeform 1208">
                <a:extLst>
                  <a:ext uri="{FF2B5EF4-FFF2-40B4-BE49-F238E27FC236}">
                    <a16:creationId xmlns:a16="http://schemas.microsoft.com/office/drawing/2014/main" id="{4E6E9E98-CFF8-450B-B409-4DC6247D24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37" y="2937"/>
                <a:ext cx="78" cy="83"/>
              </a:xfrm>
              <a:custGeom>
                <a:avLst/>
                <a:gdLst>
                  <a:gd name="T0" fmla="*/ 0 w 31"/>
                  <a:gd name="T1" fmla="*/ 345 h 31"/>
                  <a:gd name="T2" fmla="*/ 317 w 31"/>
                  <a:gd name="T3" fmla="*/ 35 h 31"/>
                  <a:gd name="T4" fmla="*/ 463 w 31"/>
                  <a:gd name="T5" fmla="*/ 115 h 31"/>
                  <a:gd name="T6" fmla="*/ 284 w 31"/>
                  <a:gd name="T7" fmla="*/ 59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1">
                    <a:moveTo>
                      <a:pt x="0" y="18"/>
                    </a:moveTo>
                    <a:cubicBezTo>
                      <a:pt x="4" y="15"/>
                      <a:pt x="15" y="3"/>
                      <a:pt x="20" y="2"/>
                    </a:cubicBezTo>
                    <a:cubicBezTo>
                      <a:pt x="23" y="0"/>
                      <a:pt x="28" y="0"/>
                      <a:pt x="29" y="6"/>
                    </a:cubicBezTo>
                    <a:cubicBezTo>
                      <a:pt x="31" y="16"/>
                      <a:pt x="23" y="24"/>
                      <a:pt x="18" y="31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7" name="Freeform 1209">
                <a:extLst>
                  <a:ext uri="{FF2B5EF4-FFF2-40B4-BE49-F238E27FC236}">
                    <a16:creationId xmlns:a16="http://schemas.microsoft.com/office/drawing/2014/main" id="{D46FD9D2-DF98-41F1-9731-96B3C9D625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05" y="2895"/>
                <a:ext cx="52" cy="98"/>
              </a:xfrm>
              <a:custGeom>
                <a:avLst/>
                <a:gdLst>
                  <a:gd name="T0" fmla="*/ 319 w 21"/>
                  <a:gd name="T1" fmla="*/ 450 h 37"/>
                  <a:gd name="T2" fmla="*/ 30 w 21"/>
                  <a:gd name="T3" fmla="*/ 148 h 37"/>
                  <a:gd name="T4" fmla="*/ 42 w 21"/>
                  <a:gd name="T5" fmla="*/ 392 h 37"/>
                  <a:gd name="T6" fmla="*/ 124 w 21"/>
                  <a:gd name="T7" fmla="*/ 540 h 37"/>
                  <a:gd name="T8" fmla="*/ 196 w 21"/>
                  <a:gd name="T9" fmla="*/ 689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7">
                    <a:moveTo>
                      <a:pt x="21" y="24"/>
                    </a:moveTo>
                    <a:cubicBezTo>
                      <a:pt x="19" y="20"/>
                      <a:pt x="6" y="0"/>
                      <a:pt x="2" y="8"/>
                    </a:cubicBezTo>
                    <a:cubicBezTo>
                      <a:pt x="0" y="12"/>
                      <a:pt x="1" y="17"/>
                      <a:pt x="3" y="21"/>
                    </a:cubicBezTo>
                    <a:cubicBezTo>
                      <a:pt x="4" y="24"/>
                      <a:pt x="6" y="26"/>
                      <a:pt x="8" y="29"/>
                    </a:cubicBezTo>
                    <a:cubicBezTo>
                      <a:pt x="9" y="32"/>
                      <a:pt x="11" y="36"/>
                      <a:pt x="13" y="37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8" name="Freeform 1210">
                <a:extLst>
                  <a:ext uri="{FF2B5EF4-FFF2-40B4-BE49-F238E27FC236}">
                    <a16:creationId xmlns:a16="http://schemas.microsoft.com/office/drawing/2014/main" id="{CB971306-3CFD-4447-A800-3E661FC51A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30" y="2564"/>
                <a:ext cx="17" cy="21"/>
              </a:xfrm>
              <a:custGeom>
                <a:avLst/>
                <a:gdLst>
                  <a:gd name="T0" fmla="*/ 70 w 7"/>
                  <a:gd name="T1" fmla="*/ 144 h 8"/>
                  <a:gd name="T2" fmla="*/ 100 w 7"/>
                  <a:gd name="T3" fmla="*/ 89 h 8"/>
                  <a:gd name="T4" fmla="*/ 58 w 7"/>
                  <a:gd name="T5" fmla="*/ 89 h 8"/>
                  <a:gd name="T6" fmla="*/ 87 w 7"/>
                  <a:gd name="T7" fmla="*/ 34 h 8"/>
                  <a:gd name="T8" fmla="*/ 0 w 7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8"/>
                    </a:moveTo>
                    <a:cubicBezTo>
                      <a:pt x="6" y="8"/>
                      <a:pt x="6" y="6"/>
                      <a:pt x="7" y="5"/>
                    </a:cubicBezTo>
                    <a:cubicBezTo>
                      <a:pt x="6" y="5"/>
                      <a:pt x="5" y="5"/>
                      <a:pt x="4" y="5"/>
                    </a:cubicBezTo>
                    <a:cubicBezTo>
                      <a:pt x="5" y="5"/>
                      <a:pt x="6" y="3"/>
                      <a:pt x="6" y="2"/>
                    </a:cubicBez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99" name="Freeform 1211">
                <a:extLst>
                  <a:ext uri="{FF2B5EF4-FFF2-40B4-BE49-F238E27FC236}">
                    <a16:creationId xmlns:a16="http://schemas.microsoft.com/office/drawing/2014/main" id="{8176ECE1-DA58-4E43-80D7-4A606AA202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45" y="2943"/>
                <a:ext cx="17" cy="16"/>
              </a:xfrm>
              <a:custGeom>
                <a:avLst/>
                <a:gdLst>
                  <a:gd name="T0" fmla="*/ 12 w 7"/>
                  <a:gd name="T1" fmla="*/ 93 h 6"/>
                  <a:gd name="T2" fmla="*/ 100 w 7"/>
                  <a:gd name="T3" fmla="*/ 21 h 6"/>
                  <a:gd name="T4" fmla="*/ 0 w 7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1" y="5"/>
                    </a:moveTo>
                    <a:cubicBezTo>
                      <a:pt x="4" y="6"/>
                      <a:pt x="5" y="4"/>
                      <a:pt x="7" y="1"/>
                    </a:cubicBezTo>
                    <a:cubicBezTo>
                      <a:pt x="5" y="0"/>
                      <a:pt x="1" y="0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0" name="Freeform 1212">
                <a:extLst>
                  <a:ext uri="{FF2B5EF4-FFF2-40B4-BE49-F238E27FC236}">
                    <a16:creationId xmlns:a16="http://schemas.microsoft.com/office/drawing/2014/main" id="{9877C99C-A53B-40D4-8B7E-86603F8045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22" y="2972"/>
                <a:ext cx="20" cy="24"/>
              </a:xfrm>
              <a:custGeom>
                <a:avLst/>
                <a:gdLst>
                  <a:gd name="T0" fmla="*/ 50 w 8"/>
                  <a:gd name="T1" fmla="*/ 171 h 9"/>
                  <a:gd name="T2" fmla="*/ 113 w 8"/>
                  <a:gd name="T3" fmla="*/ 77 h 9"/>
                  <a:gd name="T4" fmla="*/ 0 w 8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9"/>
                    </a:moveTo>
                    <a:cubicBezTo>
                      <a:pt x="4" y="8"/>
                      <a:pt x="8" y="6"/>
                      <a:pt x="7" y="4"/>
                    </a:cubicBezTo>
                    <a:cubicBezTo>
                      <a:pt x="6" y="0"/>
                      <a:pt x="0" y="4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1" name="Freeform 1213">
                <a:extLst>
                  <a:ext uri="{FF2B5EF4-FFF2-40B4-BE49-F238E27FC236}">
                    <a16:creationId xmlns:a16="http://schemas.microsoft.com/office/drawing/2014/main" id="{B733B3D7-AEA9-4568-B449-DC8A8B6A9A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77" y="3015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95 w 6"/>
                  <a:gd name="T3" fmla="*/ 34 h 5"/>
                  <a:gd name="T4" fmla="*/ 0 w 6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4" y="5"/>
                      <a:pt x="6" y="4"/>
                      <a:pt x="6" y="2"/>
                    </a:cubicBezTo>
                    <a:cubicBezTo>
                      <a:pt x="4" y="0"/>
                      <a:pt x="1" y="1"/>
                      <a:pt x="0" y="2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2" name="Freeform 1214">
                <a:extLst>
                  <a:ext uri="{FF2B5EF4-FFF2-40B4-BE49-F238E27FC236}">
                    <a16:creationId xmlns:a16="http://schemas.microsoft.com/office/drawing/2014/main" id="{1E32B685-9C70-4FD7-9B96-5A75D7774B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07" y="3049"/>
                <a:ext cx="15" cy="3"/>
              </a:xfrm>
              <a:custGeom>
                <a:avLst/>
                <a:gdLst>
                  <a:gd name="T0" fmla="*/ 0 w 6"/>
                  <a:gd name="T1" fmla="*/ 27 h 1"/>
                  <a:gd name="T2" fmla="*/ 95 w 6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0"/>
                      <a:pt x="4" y="1"/>
                      <a:pt x="6" y="1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3" name="Freeform 1215">
                <a:extLst>
                  <a:ext uri="{FF2B5EF4-FFF2-40B4-BE49-F238E27FC236}">
                    <a16:creationId xmlns:a16="http://schemas.microsoft.com/office/drawing/2014/main" id="{A0D64A28-1786-4FDC-BC6E-CB38C2C8A5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82" y="2999"/>
                <a:ext cx="18" cy="24"/>
              </a:xfrm>
              <a:custGeom>
                <a:avLst/>
                <a:gdLst>
                  <a:gd name="T0" fmla="*/ 0 w 7"/>
                  <a:gd name="T1" fmla="*/ 93 h 9"/>
                  <a:gd name="T2" fmla="*/ 0 w 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5"/>
                    </a:moveTo>
                    <a:cubicBezTo>
                      <a:pt x="1" y="9"/>
                      <a:pt x="7" y="5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4" name="Freeform 1216">
                <a:extLst>
                  <a:ext uri="{FF2B5EF4-FFF2-40B4-BE49-F238E27FC236}">
                    <a16:creationId xmlns:a16="http://schemas.microsoft.com/office/drawing/2014/main" id="{AE936492-52F2-4DAC-BF6A-B5C4FF4A67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35" y="2969"/>
                <a:ext cx="15" cy="22"/>
              </a:xfrm>
              <a:custGeom>
                <a:avLst/>
                <a:gdLst>
                  <a:gd name="T0" fmla="*/ 50 w 6"/>
                  <a:gd name="T1" fmla="*/ 168 h 8"/>
                  <a:gd name="T2" fmla="*/ 33 w 6"/>
                  <a:gd name="T3" fmla="*/ 0 h 8"/>
                  <a:gd name="T4" fmla="*/ 95 w 6"/>
                  <a:gd name="T5" fmla="*/ 14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3" y="8"/>
                    </a:moveTo>
                    <a:cubicBezTo>
                      <a:pt x="2" y="5"/>
                      <a:pt x="0" y="2"/>
                      <a:pt x="2" y="0"/>
                    </a:cubicBezTo>
                    <a:cubicBezTo>
                      <a:pt x="4" y="2"/>
                      <a:pt x="5" y="5"/>
                      <a:pt x="6" y="7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5" name="Freeform 1217">
                <a:extLst>
                  <a:ext uri="{FF2B5EF4-FFF2-40B4-BE49-F238E27FC236}">
                    <a16:creationId xmlns:a16="http://schemas.microsoft.com/office/drawing/2014/main" id="{797C571B-00AD-40CC-BD09-6A75AD88DD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87" y="2732"/>
                <a:ext cx="343" cy="400"/>
              </a:xfrm>
              <a:custGeom>
                <a:avLst/>
                <a:gdLst>
                  <a:gd name="T0" fmla="*/ 2151 w 137"/>
                  <a:gd name="T1" fmla="*/ 2467 h 150"/>
                  <a:gd name="T2" fmla="*/ 2088 w 137"/>
                  <a:gd name="T3" fmla="*/ 2355 h 150"/>
                  <a:gd name="T4" fmla="*/ 1805 w 137"/>
                  <a:gd name="T5" fmla="*/ 2581 h 150"/>
                  <a:gd name="T6" fmla="*/ 1004 w 137"/>
                  <a:gd name="T7" fmla="*/ 2467 h 150"/>
                  <a:gd name="T8" fmla="*/ 551 w 137"/>
                  <a:gd name="T9" fmla="*/ 1899 h 150"/>
                  <a:gd name="T10" fmla="*/ 238 w 137"/>
                  <a:gd name="T11" fmla="*/ 760 h 150"/>
                  <a:gd name="T12" fmla="*/ 283 w 137"/>
                  <a:gd name="T13" fmla="*/ 227 h 150"/>
                  <a:gd name="T14" fmla="*/ 283 w 137"/>
                  <a:gd name="T15" fmla="*/ 227 h 150"/>
                  <a:gd name="T16" fmla="*/ 283 w 137"/>
                  <a:gd name="T17" fmla="*/ 227 h 150"/>
                  <a:gd name="T18" fmla="*/ 283 w 137"/>
                  <a:gd name="T19" fmla="*/ 205 h 150"/>
                  <a:gd name="T20" fmla="*/ 188 w 137"/>
                  <a:gd name="T21" fmla="*/ 21 h 150"/>
                  <a:gd name="T22" fmla="*/ 20 w 137"/>
                  <a:gd name="T23" fmla="*/ 115 h 150"/>
                  <a:gd name="T24" fmla="*/ 63 w 137"/>
                  <a:gd name="T25" fmla="*/ 363 h 150"/>
                  <a:gd name="T26" fmla="*/ 20 w 137"/>
                  <a:gd name="T27" fmla="*/ 568 h 150"/>
                  <a:gd name="T28" fmla="*/ 188 w 137"/>
                  <a:gd name="T29" fmla="*/ 1501 h 150"/>
                  <a:gd name="T30" fmla="*/ 283 w 137"/>
                  <a:gd name="T31" fmla="*/ 1971 h 150"/>
                  <a:gd name="T32" fmla="*/ 396 w 137"/>
                  <a:gd name="T33" fmla="*/ 2219 h 150"/>
                  <a:gd name="T34" fmla="*/ 533 w 137"/>
                  <a:gd name="T35" fmla="*/ 2424 h 150"/>
                  <a:gd name="T36" fmla="*/ 689 w 137"/>
                  <a:gd name="T37" fmla="*/ 2581 h 150"/>
                  <a:gd name="T38" fmla="*/ 909 w 137"/>
                  <a:gd name="T39" fmla="*/ 2653 h 150"/>
                  <a:gd name="T40" fmla="*/ 1117 w 137"/>
                  <a:gd name="T41" fmla="*/ 2808 h 150"/>
                  <a:gd name="T42" fmla="*/ 1347 w 137"/>
                  <a:gd name="T43" fmla="*/ 2824 h 150"/>
                  <a:gd name="T44" fmla="*/ 1522 w 137"/>
                  <a:gd name="T45" fmla="*/ 2808 h 150"/>
                  <a:gd name="T46" fmla="*/ 1710 w 137"/>
                  <a:gd name="T47" fmla="*/ 2765 h 150"/>
                  <a:gd name="T48" fmla="*/ 1743 w 137"/>
                  <a:gd name="T49" fmla="*/ 2765 h 150"/>
                  <a:gd name="T50" fmla="*/ 2101 w 137"/>
                  <a:gd name="T51" fmla="*/ 2581 h 150"/>
                  <a:gd name="T52" fmla="*/ 2151 w 137"/>
                  <a:gd name="T53" fmla="*/ 2467 h 15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37" h="150">
                    <a:moveTo>
                      <a:pt x="137" y="130"/>
                    </a:moveTo>
                    <a:cubicBezTo>
                      <a:pt x="137" y="127"/>
                      <a:pt x="136" y="126"/>
                      <a:pt x="133" y="124"/>
                    </a:cubicBezTo>
                    <a:cubicBezTo>
                      <a:pt x="127" y="128"/>
                      <a:pt x="121" y="132"/>
                      <a:pt x="115" y="136"/>
                    </a:cubicBezTo>
                    <a:cubicBezTo>
                      <a:pt x="99" y="145"/>
                      <a:pt x="80" y="139"/>
                      <a:pt x="64" y="130"/>
                    </a:cubicBezTo>
                    <a:cubicBezTo>
                      <a:pt x="47" y="120"/>
                      <a:pt x="46" y="116"/>
                      <a:pt x="35" y="100"/>
                    </a:cubicBezTo>
                    <a:cubicBezTo>
                      <a:pt x="24" y="84"/>
                      <a:pt x="13" y="58"/>
                      <a:pt x="15" y="40"/>
                    </a:cubicBezTo>
                    <a:cubicBezTo>
                      <a:pt x="19" y="28"/>
                      <a:pt x="19" y="19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7"/>
                      <a:pt x="15" y="2"/>
                      <a:pt x="12" y="1"/>
                    </a:cubicBezTo>
                    <a:cubicBezTo>
                      <a:pt x="9" y="0"/>
                      <a:pt x="2" y="4"/>
                      <a:pt x="1" y="6"/>
                    </a:cubicBezTo>
                    <a:cubicBezTo>
                      <a:pt x="0" y="10"/>
                      <a:pt x="5" y="14"/>
                      <a:pt x="4" y="19"/>
                    </a:cubicBezTo>
                    <a:cubicBezTo>
                      <a:pt x="3" y="23"/>
                      <a:pt x="2" y="26"/>
                      <a:pt x="1" y="30"/>
                    </a:cubicBezTo>
                    <a:cubicBezTo>
                      <a:pt x="0" y="49"/>
                      <a:pt x="4" y="63"/>
                      <a:pt x="12" y="79"/>
                    </a:cubicBezTo>
                    <a:cubicBezTo>
                      <a:pt x="17" y="87"/>
                      <a:pt x="15" y="96"/>
                      <a:pt x="18" y="104"/>
                    </a:cubicBezTo>
                    <a:cubicBezTo>
                      <a:pt x="19" y="108"/>
                      <a:pt x="23" y="113"/>
                      <a:pt x="25" y="117"/>
                    </a:cubicBezTo>
                    <a:cubicBezTo>
                      <a:pt x="28" y="122"/>
                      <a:pt x="29" y="124"/>
                      <a:pt x="34" y="128"/>
                    </a:cubicBezTo>
                    <a:cubicBezTo>
                      <a:pt x="37" y="130"/>
                      <a:pt x="40" y="134"/>
                      <a:pt x="44" y="136"/>
                    </a:cubicBezTo>
                    <a:cubicBezTo>
                      <a:pt x="48" y="139"/>
                      <a:pt x="53" y="138"/>
                      <a:pt x="58" y="140"/>
                    </a:cubicBezTo>
                    <a:cubicBezTo>
                      <a:pt x="62" y="142"/>
                      <a:pt x="66" y="146"/>
                      <a:pt x="71" y="148"/>
                    </a:cubicBezTo>
                    <a:cubicBezTo>
                      <a:pt x="75" y="150"/>
                      <a:pt x="80" y="149"/>
                      <a:pt x="86" y="149"/>
                    </a:cubicBezTo>
                    <a:cubicBezTo>
                      <a:pt x="90" y="149"/>
                      <a:pt x="93" y="149"/>
                      <a:pt x="97" y="148"/>
                    </a:cubicBezTo>
                    <a:cubicBezTo>
                      <a:pt x="101" y="147"/>
                      <a:pt x="105" y="147"/>
                      <a:pt x="109" y="146"/>
                    </a:cubicBezTo>
                    <a:cubicBezTo>
                      <a:pt x="110" y="146"/>
                      <a:pt x="110" y="146"/>
                      <a:pt x="111" y="146"/>
                    </a:cubicBezTo>
                    <a:cubicBezTo>
                      <a:pt x="119" y="143"/>
                      <a:pt x="127" y="140"/>
                      <a:pt x="134" y="136"/>
                    </a:cubicBezTo>
                    <a:cubicBezTo>
                      <a:pt x="135" y="134"/>
                      <a:pt x="137" y="133"/>
                      <a:pt x="137" y="130"/>
                    </a:cubicBezTo>
                    <a:close/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6" name="Freeform 1218">
                <a:extLst>
                  <a:ext uri="{FF2B5EF4-FFF2-40B4-BE49-F238E27FC236}">
                    <a16:creationId xmlns:a16="http://schemas.microsoft.com/office/drawing/2014/main" id="{6BE3861D-1D80-47CA-B9CB-A3E3BFF2FD7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27" y="2756"/>
                <a:ext cx="30" cy="37"/>
              </a:xfrm>
              <a:custGeom>
                <a:avLst/>
                <a:gdLst>
                  <a:gd name="T0" fmla="*/ 33 w 12"/>
                  <a:gd name="T1" fmla="*/ 34 h 14"/>
                  <a:gd name="T2" fmla="*/ 188 w 12"/>
                  <a:gd name="T3" fmla="*/ 90 h 14"/>
                  <a:gd name="T4" fmla="*/ 0 w 12"/>
                  <a:gd name="T5" fmla="*/ 2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2" y="2"/>
                    </a:moveTo>
                    <a:cubicBezTo>
                      <a:pt x="3" y="14"/>
                      <a:pt x="5" y="5"/>
                      <a:pt x="12" y="5"/>
                    </a:cubicBezTo>
                    <a:cubicBezTo>
                      <a:pt x="10" y="0"/>
                      <a:pt x="4" y="4"/>
                      <a:pt x="0" y="1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7" name="Freeform 1219">
                <a:extLst>
                  <a:ext uri="{FF2B5EF4-FFF2-40B4-BE49-F238E27FC236}">
                    <a16:creationId xmlns:a16="http://schemas.microsoft.com/office/drawing/2014/main" id="{DDE49BCD-1027-4657-BD77-B1DB5D92E9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10" y="3009"/>
                <a:ext cx="92" cy="86"/>
              </a:xfrm>
              <a:custGeom>
                <a:avLst/>
                <a:gdLst>
                  <a:gd name="T0" fmla="*/ 62 w 37"/>
                  <a:gd name="T1" fmla="*/ 406 h 32"/>
                  <a:gd name="T2" fmla="*/ 167 w 37"/>
                  <a:gd name="T3" fmla="*/ 290 h 32"/>
                  <a:gd name="T4" fmla="*/ 246 w 37"/>
                  <a:gd name="T5" fmla="*/ 218 h 32"/>
                  <a:gd name="T6" fmla="*/ 321 w 37"/>
                  <a:gd name="T7" fmla="*/ 59 h 32"/>
                  <a:gd name="T8" fmla="*/ 462 w 37"/>
                  <a:gd name="T9" fmla="*/ 59 h 32"/>
                  <a:gd name="T10" fmla="*/ 525 w 37"/>
                  <a:gd name="T11" fmla="*/ 81 h 32"/>
                  <a:gd name="T12" fmla="*/ 537 w 37"/>
                  <a:gd name="T13" fmla="*/ 116 h 32"/>
                  <a:gd name="T14" fmla="*/ 569 w 37"/>
                  <a:gd name="T15" fmla="*/ 116 h 32"/>
                  <a:gd name="T16" fmla="*/ 495 w 37"/>
                  <a:gd name="T17" fmla="*/ 218 h 32"/>
                  <a:gd name="T18" fmla="*/ 353 w 37"/>
                  <a:gd name="T19" fmla="*/ 368 h 32"/>
                  <a:gd name="T20" fmla="*/ 186 w 37"/>
                  <a:gd name="T21" fmla="*/ 505 h 32"/>
                  <a:gd name="T22" fmla="*/ 104 w 37"/>
                  <a:gd name="T23" fmla="*/ 564 h 32"/>
                  <a:gd name="T24" fmla="*/ 0 w 37"/>
                  <a:gd name="T25" fmla="*/ 621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" h="32">
                    <a:moveTo>
                      <a:pt x="4" y="21"/>
                    </a:moveTo>
                    <a:cubicBezTo>
                      <a:pt x="6" y="18"/>
                      <a:pt x="9" y="17"/>
                      <a:pt x="11" y="15"/>
                    </a:cubicBezTo>
                    <a:cubicBezTo>
                      <a:pt x="13" y="14"/>
                      <a:pt x="14" y="13"/>
                      <a:pt x="16" y="11"/>
                    </a:cubicBezTo>
                    <a:cubicBezTo>
                      <a:pt x="18" y="9"/>
                      <a:pt x="20" y="6"/>
                      <a:pt x="21" y="3"/>
                    </a:cubicBezTo>
                    <a:cubicBezTo>
                      <a:pt x="24" y="0"/>
                      <a:pt x="27" y="3"/>
                      <a:pt x="30" y="3"/>
                    </a:cubicBezTo>
                    <a:cubicBezTo>
                      <a:pt x="32" y="4"/>
                      <a:pt x="33" y="3"/>
                      <a:pt x="34" y="4"/>
                    </a:cubicBezTo>
                    <a:cubicBezTo>
                      <a:pt x="34" y="5"/>
                      <a:pt x="35" y="5"/>
                      <a:pt x="35" y="6"/>
                    </a:cubicBezTo>
                    <a:cubicBezTo>
                      <a:pt x="36" y="6"/>
                      <a:pt x="36" y="6"/>
                      <a:pt x="37" y="6"/>
                    </a:cubicBezTo>
                    <a:cubicBezTo>
                      <a:pt x="37" y="7"/>
                      <a:pt x="33" y="10"/>
                      <a:pt x="32" y="11"/>
                    </a:cubicBezTo>
                    <a:cubicBezTo>
                      <a:pt x="29" y="14"/>
                      <a:pt x="26" y="16"/>
                      <a:pt x="23" y="19"/>
                    </a:cubicBezTo>
                    <a:cubicBezTo>
                      <a:pt x="19" y="22"/>
                      <a:pt x="16" y="24"/>
                      <a:pt x="12" y="26"/>
                    </a:cubicBezTo>
                    <a:cubicBezTo>
                      <a:pt x="10" y="27"/>
                      <a:pt x="9" y="28"/>
                      <a:pt x="7" y="29"/>
                    </a:cubicBezTo>
                    <a:cubicBezTo>
                      <a:pt x="4" y="30"/>
                      <a:pt x="2" y="31"/>
                      <a:pt x="0" y="32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8" name="Freeform 1220">
                <a:extLst>
                  <a:ext uri="{FF2B5EF4-FFF2-40B4-BE49-F238E27FC236}">
                    <a16:creationId xmlns:a16="http://schemas.microsoft.com/office/drawing/2014/main" id="{A40CF500-94B1-4AE1-BA0D-EB5C323ADC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512" y="2228"/>
                <a:ext cx="70" cy="85"/>
              </a:xfrm>
              <a:custGeom>
                <a:avLst/>
                <a:gdLst>
                  <a:gd name="T0" fmla="*/ 438 w 28"/>
                  <a:gd name="T1" fmla="*/ 600 h 32"/>
                  <a:gd name="T2" fmla="*/ 408 w 28"/>
                  <a:gd name="T3" fmla="*/ 465 h 32"/>
                  <a:gd name="T4" fmla="*/ 333 w 28"/>
                  <a:gd name="T5" fmla="*/ 409 h 32"/>
                  <a:gd name="T6" fmla="*/ 345 w 28"/>
                  <a:gd name="T7" fmla="*/ 430 h 32"/>
                  <a:gd name="T8" fmla="*/ 438 w 28"/>
                  <a:gd name="T9" fmla="*/ 600 h 32"/>
                  <a:gd name="T10" fmla="*/ 145 w 28"/>
                  <a:gd name="T11" fmla="*/ 205 h 32"/>
                  <a:gd name="T12" fmla="*/ 208 w 28"/>
                  <a:gd name="T13" fmla="*/ 260 h 32"/>
                  <a:gd name="T14" fmla="*/ 238 w 28"/>
                  <a:gd name="T15" fmla="*/ 319 h 32"/>
                  <a:gd name="T16" fmla="*/ 270 w 28"/>
                  <a:gd name="T17" fmla="*/ 353 h 32"/>
                  <a:gd name="T18" fmla="*/ 175 w 28"/>
                  <a:gd name="T19" fmla="*/ 205 h 32"/>
                  <a:gd name="T20" fmla="*/ 63 w 28"/>
                  <a:gd name="T21" fmla="*/ 93 h 32"/>
                  <a:gd name="T22" fmla="*/ 33 w 28"/>
                  <a:gd name="T23" fmla="*/ 21 h 32"/>
                  <a:gd name="T24" fmla="*/ 0 w 28"/>
                  <a:gd name="T25" fmla="*/ 0 h 32"/>
                  <a:gd name="T26" fmla="*/ 145 w 28"/>
                  <a:gd name="T27" fmla="*/ 205 h 3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" h="32">
                    <a:moveTo>
                      <a:pt x="28" y="32"/>
                    </a:moveTo>
                    <a:cubicBezTo>
                      <a:pt x="27" y="30"/>
                      <a:pt x="27" y="26"/>
                      <a:pt x="26" y="25"/>
                    </a:cubicBezTo>
                    <a:cubicBezTo>
                      <a:pt x="25" y="24"/>
                      <a:pt x="23" y="23"/>
                      <a:pt x="21" y="22"/>
                    </a:cubicBezTo>
                    <a:cubicBezTo>
                      <a:pt x="21" y="22"/>
                      <a:pt x="21" y="23"/>
                      <a:pt x="22" y="23"/>
                    </a:cubicBezTo>
                    <a:cubicBezTo>
                      <a:pt x="24" y="26"/>
                      <a:pt x="26" y="29"/>
                      <a:pt x="28" y="32"/>
                    </a:cubicBezTo>
                    <a:close/>
                    <a:moveTo>
                      <a:pt x="9" y="11"/>
                    </a:moveTo>
                    <a:cubicBezTo>
                      <a:pt x="10" y="12"/>
                      <a:pt x="12" y="13"/>
                      <a:pt x="13" y="14"/>
                    </a:cubicBezTo>
                    <a:cubicBezTo>
                      <a:pt x="14" y="15"/>
                      <a:pt x="14" y="16"/>
                      <a:pt x="15" y="17"/>
                    </a:cubicBezTo>
                    <a:cubicBezTo>
                      <a:pt x="16" y="18"/>
                      <a:pt x="17" y="19"/>
                      <a:pt x="17" y="19"/>
                    </a:cubicBezTo>
                    <a:cubicBezTo>
                      <a:pt x="15" y="16"/>
                      <a:pt x="13" y="13"/>
                      <a:pt x="11" y="11"/>
                    </a:cubicBezTo>
                    <a:cubicBezTo>
                      <a:pt x="8" y="8"/>
                      <a:pt x="7" y="7"/>
                      <a:pt x="4" y="5"/>
                    </a:cubicBezTo>
                    <a:cubicBezTo>
                      <a:pt x="3" y="4"/>
                      <a:pt x="3" y="2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2" y="4"/>
                      <a:pt x="5" y="8"/>
                      <a:pt x="9" y="1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09" name="Freeform 1221">
                <a:extLst>
                  <a:ext uri="{FF2B5EF4-FFF2-40B4-BE49-F238E27FC236}">
                    <a16:creationId xmlns:a16="http://schemas.microsoft.com/office/drawing/2014/main" id="{10416E20-8E1A-4606-B298-7CC601FD41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52" y="2279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8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0" name="Freeform 1222">
                <a:extLst>
                  <a:ext uri="{FF2B5EF4-FFF2-40B4-BE49-F238E27FC236}">
                    <a16:creationId xmlns:a16="http://schemas.microsoft.com/office/drawing/2014/main" id="{3E4EA203-C875-422F-BDF4-D51CC6FAE0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7" y="2292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1" name="Freeform 1223">
                <a:extLst>
                  <a:ext uri="{FF2B5EF4-FFF2-40B4-BE49-F238E27FC236}">
                    <a16:creationId xmlns:a16="http://schemas.microsoft.com/office/drawing/2014/main" id="{B6663C6E-E257-4F34-8ED7-D063D9017C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65" y="2276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2" name="Freeform 1224">
                <a:extLst>
                  <a:ext uri="{FF2B5EF4-FFF2-40B4-BE49-F238E27FC236}">
                    <a16:creationId xmlns:a16="http://schemas.microsoft.com/office/drawing/2014/main" id="{9785E96B-6400-4D05-98EB-77182CA73F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17" y="2164"/>
                <a:ext cx="65" cy="64"/>
              </a:xfrm>
              <a:custGeom>
                <a:avLst/>
                <a:gdLst>
                  <a:gd name="T0" fmla="*/ 283 w 26"/>
                  <a:gd name="T1" fmla="*/ 0 h 24"/>
                  <a:gd name="T2" fmla="*/ 158 w 26"/>
                  <a:gd name="T3" fmla="*/ 248 h 24"/>
                  <a:gd name="T4" fmla="*/ 95 w 26"/>
                  <a:gd name="T5" fmla="*/ 419 h 24"/>
                  <a:gd name="T6" fmla="*/ 145 w 26"/>
                  <a:gd name="T7" fmla="*/ 376 h 24"/>
                  <a:gd name="T8" fmla="*/ 250 w 26"/>
                  <a:gd name="T9" fmla="*/ 227 h 24"/>
                  <a:gd name="T10" fmla="*/ 333 w 26"/>
                  <a:gd name="T11" fmla="*/ 115 h 24"/>
                  <a:gd name="T12" fmla="*/ 408 w 26"/>
                  <a:gd name="T13" fmla="*/ 115 h 24"/>
                  <a:gd name="T14" fmla="*/ 300 w 26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4">
                    <a:moveTo>
                      <a:pt x="18" y="0"/>
                    </a:moveTo>
                    <a:cubicBezTo>
                      <a:pt x="18" y="6"/>
                      <a:pt x="14" y="10"/>
                      <a:pt x="10" y="13"/>
                    </a:cubicBezTo>
                    <a:cubicBezTo>
                      <a:pt x="9" y="15"/>
                      <a:pt x="0" y="19"/>
                      <a:pt x="6" y="22"/>
                    </a:cubicBezTo>
                    <a:cubicBezTo>
                      <a:pt x="8" y="24"/>
                      <a:pt x="9" y="21"/>
                      <a:pt x="9" y="20"/>
                    </a:cubicBezTo>
                    <a:cubicBezTo>
                      <a:pt x="11" y="16"/>
                      <a:pt x="14" y="15"/>
                      <a:pt x="16" y="12"/>
                    </a:cubicBezTo>
                    <a:cubicBezTo>
                      <a:pt x="17" y="10"/>
                      <a:pt x="19" y="7"/>
                      <a:pt x="21" y="6"/>
                    </a:cubicBezTo>
                    <a:cubicBezTo>
                      <a:pt x="22" y="5"/>
                      <a:pt x="24" y="6"/>
                      <a:pt x="26" y="6"/>
                    </a:cubicBezTo>
                    <a:cubicBezTo>
                      <a:pt x="26" y="3"/>
                      <a:pt x="21" y="2"/>
                      <a:pt x="19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3" name="Freeform 1225">
                <a:extLst>
                  <a:ext uri="{FF2B5EF4-FFF2-40B4-BE49-F238E27FC236}">
                    <a16:creationId xmlns:a16="http://schemas.microsoft.com/office/drawing/2014/main" id="{C682A782-6E41-457A-B360-569F4DDE4B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2" y="2185"/>
                <a:ext cx="45" cy="62"/>
              </a:xfrm>
              <a:custGeom>
                <a:avLst/>
                <a:gdLst>
                  <a:gd name="T0" fmla="*/ 238 w 18"/>
                  <a:gd name="T1" fmla="*/ 0 h 23"/>
                  <a:gd name="T2" fmla="*/ 113 w 18"/>
                  <a:gd name="T3" fmla="*/ 218 h 23"/>
                  <a:gd name="T4" fmla="*/ 0 w 18"/>
                  <a:gd name="T5" fmla="*/ 450 h 23"/>
                  <a:gd name="T6" fmla="*/ 63 w 18"/>
                  <a:gd name="T7" fmla="*/ 356 h 23"/>
                  <a:gd name="T8" fmla="*/ 158 w 18"/>
                  <a:gd name="T9" fmla="*/ 218 h 23"/>
                  <a:gd name="T10" fmla="*/ 238 w 18"/>
                  <a:gd name="T11" fmla="*/ 137 h 23"/>
                  <a:gd name="T12" fmla="*/ 283 w 18"/>
                  <a:gd name="T13" fmla="*/ 35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5" y="0"/>
                    </a:moveTo>
                    <a:cubicBezTo>
                      <a:pt x="13" y="4"/>
                      <a:pt x="10" y="7"/>
                      <a:pt x="7" y="11"/>
                    </a:cubicBezTo>
                    <a:cubicBezTo>
                      <a:pt x="4" y="14"/>
                      <a:pt x="0" y="18"/>
                      <a:pt x="0" y="23"/>
                    </a:cubicBezTo>
                    <a:cubicBezTo>
                      <a:pt x="2" y="23"/>
                      <a:pt x="3" y="19"/>
                      <a:pt x="4" y="18"/>
                    </a:cubicBezTo>
                    <a:cubicBezTo>
                      <a:pt x="6" y="15"/>
                      <a:pt x="8" y="12"/>
                      <a:pt x="10" y="11"/>
                    </a:cubicBezTo>
                    <a:cubicBezTo>
                      <a:pt x="12" y="9"/>
                      <a:pt x="14" y="9"/>
                      <a:pt x="15" y="7"/>
                    </a:cubicBezTo>
                    <a:cubicBezTo>
                      <a:pt x="16" y="5"/>
                      <a:pt x="15" y="2"/>
                      <a:pt x="18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4" name="Freeform 1226">
                <a:extLst>
                  <a:ext uri="{FF2B5EF4-FFF2-40B4-BE49-F238E27FC236}">
                    <a16:creationId xmlns:a16="http://schemas.microsoft.com/office/drawing/2014/main" id="{3A37B946-5C6E-49B1-BD94-535677DA55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87" y="2273"/>
                <a:ext cx="48" cy="43"/>
              </a:xfrm>
              <a:custGeom>
                <a:avLst/>
                <a:gdLst>
                  <a:gd name="T0" fmla="*/ 0 w 19"/>
                  <a:gd name="T1" fmla="*/ 159 h 16"/>
                  <a:gd name="T2" fmla="*/ 179 w 19"/>
                  <a:gd name="T3" fmla="*/ 35 h 16"/>
                  <a:gd name="T4" fmla="*/ 306 w 19"/>
                  <a:gd name="T5" fmla="*/ 81 h 16"/>
                  <a:gd name="T6" fmla="*/ 243 w 19"/>
                  <a:gd name="T7" fmla="*/ 94 h 16"/>
                  <a:gd name="T8" fmla="*/ 147 w 19"/>
                  <a:gd name="T9" fmla="*/ 137 h 16"/>
                  <a:gd name="T10" fmla="*/ 0 w 19"/>
                  <a:gd name="T11" fmla="*/ 218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6">
                    <a:moveTo>
                      <a:pt x="0" y="8"/>
                    </a:moveTo>
                    <a:cubicBezTo>
                      <a:pt x="3" y="5"/>
                      <a:pt x="8" y="4"/>
                      <a:pt x="11" y="2"/>
                    </a:cubicBezTo>
                    <a:cubicBezTo>
                      <a:pt x="13" y="1"/>
                      <a:pt x="19" y="0"/>
                      <a:pt x="19" y="4"/>
                    </a:cubicBezTo>
                    <a:cubicBezTo>
                      <a:pt x="19" y="7"/>
                      <a:pt x="17" y="6"/>
                      <a:pt x="15" y="5"/>
                    </a:cubicBezTo>
                    <a:cubicBezTo>
                      <a:pt x="12" y="5"/>
                      <a:pt x="11" y="5"/>
                      <a:pt x="9" y="7"/>
                    </a:cubicBezTo>
                    <a:cubicBezTo>
                      <a:pt x="8" y="7"/>
                      <a:pt x="1" y="16"/>
                      <a:pt x="0" y="1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5" name="Freeform 1227">
                <a:extLst>
                  <a:ext uri="{FF2B5EF4-FFF2-40B4-BE49-F238E27FC236}">
                    <a16:creationId xmlns:a16="http://schemas.microsoft.com/office/drawing/2014/main" id="{1007F740-DD07-4312-B5B5-0A54A64792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5" y="2281"/>
                <a:ext cx="65" cy="43"/>
              </a:xfrm>
              <a:custGeom>
                <a:avLst/>
                <a:gdLst>
                  <a:gd name="T0" fmla="*/ 0 w 26"/>
                  <a:gd name="T1" fmla="*/ 290 h 16"/>
                  <a:gd name="T2" fmla="*/ 95 w 26"/>
                  <a:gd name="T3" fmla="*/ 231 h 16"/>
                  <a:gd name="T4" fmla="*/ 188 w 26"/>
                  <a:gd name="T5" fmla="*/ 116 h 16"/>
                  <a:gd name="T6" fmla="*/ 270 w 26"/>
                  <a:gd name="T7" fmla="*/ 81 h 16"/>
                  <a:gd name="T8" fmla="*/ 333 w 26"/>
                  <a:gd name="T9" fmla="*/ 22 h 16"/>
                  <a:gd name="T10" fmla="*/ 375 w 26"/>
                  <a:gd name="T11" fmla="*/ 81 h 16"/>
                  <a:gd name="T12" fmla="*/ 270 w 26"/>
                  <a:gd name="T13" fmla="*/ 137 h 16"/>
                  <a:gd name="T14" fmla="*/ 175 w 26"/>
                  <a:gd name="T15" fmla="*/ 218 h 16"/>
                  <a:gd name="T16" fmla="*/ 33 w 26"/>
                  <a:gd name="T17" fmla="*/ 312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6">
                    <a:moveTo>
                      <a:pt x="0" y="15"/>
                    </a:moveTo>
                    <a:cubicBezTo>
                      <a:pt x="2" y="14"/>
                      <a:pt x="4" y="13"/>
                      <a:pt x="6" y="12"/>
                    </a:cubicBezTo>
                    <a:cubicBezTo>
                      <a:pt x="9" y="10"/>
                      <a:pt x="10" y="8"/>
                      <a:pt x="12" y="6"/>
                    </a:cubicBezTo>
                    <a:cubicBezTo>
                      <a:pt x="13" y="5"/>
                      <a:pt x="15" y="5"/>
                      <a:pt x="17" y="4"/>
                    </a:cubicBezTo>
                    <a:cubicBezTo>
                      <a:pt x="20" y="4"/>
                      <a:pt x="18" y="0"/>
                      <a:pt x="21" y="1"/>
                    </a:cubicBezTo>
                    <a:cubicBezTo>
                      <a:pt x="23" y="1"/>
                      <a:pt x="26" y="3"/>
                      <a:pt x="24" y="4"/>
                    </a:cubicBezTo>
                    <a:cubicBezTo>
                      <a:pt x="22" y="6"/>
                      <a:pt x="19" y="6"/>
                      <a:pt x="17" y="7"/>
                    </a:cubicBezTo>
                    <a:cubicBezTo>
                      <a:pt x="15" y="8"/>
                      <a:pt x="12" y="9"/>
                      <a:pt x="11" y="11"/>
                    </a:cubicBezTo>
                    <a:cubicBezTo>
                      <a:pt x="8" y="13"/>
                      <a:pt x="6" y="15"/>
                      <a:pt x="2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6" name="Freeform 1228">
                <a:extLst>
                  <a:ext uri="{FF2B5EF4-FFF2-40B4-BE49-F238E27FC236}">
                    <a16:creationId xmlns:a16="http://schemas.microsoft.com/office/drawing/2014/main" id="{4F22DF4E-8843-4653-81B6-AA9E3F5742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2" y="2308"/>
                <a:ext cx="35" cy="29"/>
              </a:xfrm>
              <a:custGeom>
                <a:avLst/>
                <a:gdLst>
                  <a:gd name="T0" fmla="*/ 208 w 14"/>
                  <a:gd name="T1" fmla="*/ 0 h 11"/>
                  <a:gd name="T2" fmla="*/ 95 w 14"/>
                  <a:gd name="T3" fmla="*/ 76 h 11"/>
                  <a:gd name="T4" fmla="*/ 0 w 14"/>
                  <a:gd name="T5" fmla="*/ 166 h 11"/>
                  <a:gd name="T6" fmla="*/ 113 w 14"/>
                  <a:gd name="T7" fmla="*/ 90 h 11"/>
                  <a:gd name="T8" fmla="*/ 188 w 14"/>
                  <a:gd name="T9" fmla="*/ 76 h 11"/>
                  <a:gd name="T10" fmla="*/ 220 w 14"/>
                  <a:gd name="T11" fmla="*/ 34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1">
                    <a:moveTo>
                      <a:pt x="13" y="0"/>
                    </a:moveTo>
                    <a:cubicBezTo>
                      <a:pt x="12" y="2"/>
                      <a:pt x="8" y="3"/>
                      <a:pt x="6" y="4"/>
                    </a:cubicBezTo>
                    <a:cubicBezTo>
                      <a:pt x="4" y="5"/>
                      <a:pt x="0" y="7"/>
                      <a:pt x="0" y="9"/>
                    </a:cubicBezTo>
                    <a:cubicBezTo>
                      <a:pt x="3" y="11"/>
                      <a:pt x="5" y="6"/>
                      <a:pt x="7" y="5"/>
                    </a:cubicBezTo>
                    <a:cubicBezTo>
                      <a:pt x="9" y="4"/>
                      <a:pt x="11" y="5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7" name="Freeform 1229">
                <a:extLst>
                  <a:ext uri="{FF2B5EF4-FFF2-40B4-BE49-F238E27FC236}">
                    <a16:creationId xmlns:a16="http://schemas.microsoft.com/office/drawing/2014/main" id="{5866827E-C7DA-4571-AF33-F5E38F17BB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22" y="2327"/>
                <a:ext cx="65" cy="34"/>
              </a:xfrm>
              <a:custGeom>
                <a:avLst/>
                <a:gdLst>
                  <a:gd name="T0" fmla="*/ 395 w 26"/>
                  <a:gd name="T1" fmla="*/ 0 h 13"/>
                  <a:gd name="T2" fmla="*/ 395 w 26"/>
                  <a:gd name="T3" fmla="*/ 110 h 13"/>
                  <a:gd name="T4" fmla="*/ 313 w 26"/>
                  <a:gd name="T5" fmla="*/ 123 h 13"/>
                  <a:gd name="T6" fmla="*/ 238 w 26"/>
                  <a:gd name="T7" fmla="*/ 144 h 13"/>
                  <a:gd name="T8" fmla="*/ 33 w 26"/>
                  <a:gd name="T9" fmla="*/ 233 h 13"/>
                  <a:gd name="T10" fmla="*/ 33 w 26"/>
                  <a:gd name="T11" fmla="*/ 178 h 13"/>
                  <a:gd name="T12" fmla="*/ 188 w 26"/>
                  <a:gd name="T13" fmla="*/ 144 h 13"/>
                  <a:gd name="T14" fmla="*/ 313 w 26"/>
                  <a:gd name="T15" fmla="*/ 55 h 13"/>
                  <a:gd name="T16" fmla="*/ 408 w 2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3">
                    <a:moveTo>
                      <a:pt x="25" y="0"/>
                    </a:moveTo>
                    <a:cubicBezTo>
                      <a:pt x="26" y="2"/>
                      <a:pt x="26" y="5"/>
                      <a:pt x="25" y="6"/>
                    </a:cubicBezTo>
                    <a:cubicBezTo>
                      <a:pt x="23" y="7"/>
                      <a:pt x="21" y="7"/>
                      <a:pt x="20" y="7"/>
                    </a:cubicBezTo>
                    <a:cubicBezTo>
                      <a:pt x="18" y="7"/>
                      <a:pt x="17" y="8"/>
                      <a:pt x="15" y="8"/>
                    </a:cubicBezTo>
                    <a:cubicBezTo>
                      <a:pt x="11" y="10"/>
                      <a:pt x="7" y="12"/>
                      <a:pt x="2" y="13"/>
                    </a:cubicBezTo>
                    <a:cubicBezTo>
                      <a:pt x="0" y="12"/>
                      <a:pt x="0" y="11"/>
                      <a:pt x="2" y="10"/>
                    </a:cubicBezTo>
                    <a:cubicBezTo>
                      <a:pt x="5" y="9"/>
                      <a:pt x="9" y="9"/>
                      <a:pt x="12" y="8"/>
                    </a:cubicBezTo>
                    <a:cubicBezTo>
                      <a:pt x="15" y="7"/>
                      <a:pt x="18" y="5"/>
                      <a:pt x="20" y="3"/>
                    </a:cubicBezTo>
                    <a:cubicBezTo>
                      <a:pt x="22" y="2"/>
                      <a:pt x="25" y="2"/>
                      <a:pt x="2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8" name="Freeform 1230">
                <a:extLst>
                  <a:ext uri="{FF2B5EF4-FFF2-40B4-BE49-F238E27FC236}">
                    <a16:creationId xmlns:a16="http://schemas.microsoft.com/office/drawing/2014/main" id="{B5C75D16-094F-4D07-B6A1-93A5ABBD60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7" y="2417"/>
                <a:ext cx="55" cy="14"/>
              </a:xfrm>
              <a:custGeom>
                <a:avLst/>
                <a:gdLst>
                  <a:gd name="T0" fmla="*/ 300 w 22"/>
                  <a:gd name="T1" fmla="*/ 48 h 5"/>
                  <a:gd name="T2" fmla="*/ 145 w 22"/>
                  <a:gd name="T3" fmla="*/ 48 h 5"/>
                  <a:gd name="T4" fmla="*/ 33 w 22"/>
                  <a:gd name="T5" fmla="*/ 62 h 5"/>
                  <a:gd name="T6" fmla="*/ 113 w 22"/>
                  <a:gd name="T7" fmla="*/ 62 h 5"/>
                  <a:gd name="T8" fmla="*/ 188 w 22"/>
                  <a:gd name="T9" fmla="*/ 87 h 5"/>
                  <a:gd name="T10" fmla="*/ 345 w 22"/>
                  <a:gd name="T11" fmla="*/ 62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5">
                    <a:moveTo>
                      <a:pt x="19" y="2"/>
                    </a:moveTo>
                    <a:cubicBezTo>
                      <a:pt x="16" y="2"/>
                      <a:pt x="13" y="3"/>
                      <a:pt x="9" y="2"/>
                    </a:cubicBezTo>
                    <a:cubicBezTo>
                      <a:pt x="8" y="1"/>
                      <a:pt x="0" y="0"/>
                      <a:pt x="2" y="3"/>
                    </a:cubicBezTo>
                    <a:cubicBezTo>
                      <a:pt x="2" y="3"/>
                      <a:pt x="6" y="3"/>
                      <a:pt x="7" y="3"/>
                    </a:cubicBezTo>
                    <a:cubicBezTo>
                      <a:pt x="9" y="3"/>
                      <a:pt x="10" y="3"/>
                      <a:pt x="12" y="4"/>
                    </a:cubicBezTo>
                    <a:cubicBezTo>
                      <a:pt x="15" y="5"/>
                      <a:pt x="19" y="2"/>
                      <a:pt x="22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19" name="Freeform 1231">
                <a:extLst>
                  <a:ext uri="{FF2B5EF4-FFF2-40B4-BE49-F238E27FC236}">
                    <a16:creationId xmlns:a16="http://schemas.microsoft.com/office/drawing/2014/main" id="{91B1D338-A317-4273-8C18-CA4217B52B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35" y="2377"/>
                <a:ext cx="70" cy="22"/>
              </a:xfrm>
              <a:custGeom>
                <a:avLst/>
                <a:gdLst>
                  <a:gd name="T0" fmla="*/ 438 w 28"/>
                  <a:gd name="T1" fmla="*/ 22 h 8"/>
                  <a:gd name="T2" fmla="*/ 313 w 28"/>
                  <a:gd name="T3" fmla="*/ 0 h 8"/>
                  <a:gd name="T4" fmla="*/ 158 w 28"/>
                  <a:gd name="T5" fmla="*/ 47 h 8"/>
                  <a:gd name="T6" fmla="*/ 50 w 28"/>
                  <a:gd name="T7" fmla="*/ 83 h 8"/>
                  <a:gd name="T8" fmla="*/ 50 w 28"/>
                  <a:gd name="T9" fmla="*/ 168 h 8"/>
                  <a:gd name="T10" fmla="*/ 125 w 28"/>
                  <a:gd name="T11" fmla="*/ 107 h 8"/>
                  <a:gd name="T12" fmla="*/ 250 w 28"/>
                  <a:gd name="T13" fmla="*/ 61 h 8"/>
                  <a:gd name="T14" fmla="*/ 363 w 28"/>
                  <a:gd name="T15" fmla="*/ 47 h 8"/>
                  <a:gd name="T16" fmla="*/ 438 w 28"/>
                  <a:gd name="T17" fmla="*/ 2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8">
                    <a:moveTo>
                      <a:pt x="28" y="1"/>
                    </a:moveTo>
                    <a:cubicBezTo>
                      <a:pt x="25" y="1"/>
                      <a:pt x="23" y="0"/>
                      <a:pt x="20" y="0"/>
                    </a:cubicBezTo>
                    <a:cubicBezTo>
                      <a:pt x="16" y="0"/>
                      <a:pt x="13" y="1"/>
                      <a:pt x="10" y="2"/>
                    </a:cubicBezTo>
                    <a:cubicBezTo>
                      <a:pt x="8" y="2"/>
                      <a:pt x="5" y="3"/>
                      <a:pt x="3" y="4"/>
                    </a:cubicBezTo>
                    <a:cubicBezTo>
                      <a:pt x="3" y="5"/>
                      <a:pt x="0" y="8"/>
                      <a:pt x="3" y="8"/>
                    </a:cubicBezTo>
                    <a:cubicBezTo>
                      <a:pt x="5" y="8"/>
                      <a:pt x="6" y="6"/>
                      <a:pt x="8" y="5"/>
                    </a:cubicBezTo>
                    <a:cubicBezTo>
                      <a:pt x="10" y="4"/>
                      <a:pt x="13" y="4"/>
                      <a:pt x="16" y="3"/>
                    </a:cubicBezTo>
                    <a:cubicBezTo>
                      <a:pt x="19" y="3"/>
                      <a:pt x="20" y="2"/>
                      <a:pt x="23" y="2"/>
                    </a:cubicBezTo>
                    <a:cubicBezTo>
                      <a:pt x="24" y="3"/>
                      <a:pt x="27" y="3"/>
                      <a:pt x="28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0" name="Freeform 1232">
                <a:extLst>
                  <a:ext uri="{FF2B5EF4-FFF2-40B4-BE49-F238E27FC236}">
                    <a16:creationId xmlns:a16="http://schemas.microsoft.com/office/drawing/2014/main" id="{82EB0BA7-303E-44D6-9897-2520272810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80" y="2113"/>
                <a:ext cx="40" cy="46"/>
              </a:xfrm>
              <a:custGeom>
                <a:avLst/>
                <a:gdLst>
                  <a:gd name="T0" fmla="*/ 158 w 16"/>
                  <a:gd name="T1" fmla="*/ 22 h 17"/>
                  <a:gd name="T2" fmla="*/ 50 w 16"/>
                  <a:gd name="T3" fmla="*/ 219 h 17"/>
                  <a:gd name="T4" fmla="*/ 83 w 16"/>
                  <a:gd name="T5" fmla="*/ 314 h 17"/>
                  <a:gd name="T6" fmla="*/ 145 w 16"/>
                  <a:gd name="T7" fmla="*/ 138 h 17"/>
                  <a:gd name="T8" fmla="*/ 250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0" y="1"/>
                    </a:moveTo>
                    <a:cubicBezTo>
                      <a:pt x="8" y="4"/>
                      <a:pt x="5" y="8"/>
                      <a:pt x="3" y="11"/>
                    </a:cubicBezTo>
                    <a:cubicBezTo>
                      <a:pt x="1" y="13"/>
                      <a:pt x="0" y="17"/>
                      <a:pt x="5" y="16"/>
                    </a:cubicBezTo>
                    <a:cubicBezTo>
                      <a:pt x="8" y="15"/>
                      <a:pt x="7" y="10"/>
                      <a:pt x="9" y="7"/>
                    </a:cubicBezTo>
                    <a:cubicBezTo>
                      <a:pt x="11" y="4"/>
                      <a:pt x="13" y="2"/>
                      <a:pt x="1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1" name="Freeform 1233">
                <a:extLst>
                  <a:ext uri="{FF2B5EF4-FFF2-40B4-BE49-F238E27FC236}">
                    <a16:creationId xmlns:a16="http://schemas.microsoft.com/office/drawing/2014/main" id="{1C65C65D-6B57-4287-95DB-C647C4A985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80" y="2161"/>
                <a:ext cx="70" cy="46"/>
              </a:xfrm>
              <a:custGeom>
                <a:avLst/>
                <a:gdLst>
                  <a:gd name="T0" fmla="*/ 395 w 28"/>
                  <a:gd name="T1" fmla="*/ 60 h 17"/>
                  <a:gd name="T2" fmla="*/ 345 w 28"/>
                  <a:gd name="T3" fmla="*/ 22 h 17"/>
                  <a:gd name="T4" fmla="*/ 220 w 28"/>
                  <a:gd name="T5" fmla="*/ 138 h 17"/>
                  <a:gd name="T6" fmla="*/ 145 w 28"/>
                  <a:gd name="T7" fmla="*/ 176 h 17"/>
                  <a:gd name="T8" fmla="*/ 50 w 28"/>
                  <a:gd name="T9" fmla="*/ 116 h 17"/>
                  <a:gd name="T10" fmla="*/ 95 w 28"/>
                  <a:gd name="T11" fmla="*/ 198 h 17"/>
                  <a:gd name="T12" fmla="*/ 175 w 28"/>
                  <a:gd name="T13" fmla="*/ 314 h 17"/>
                  <a:gd name="T14" fmla="*/ 270 w 28"/>
                  <a:gd name="T15" fmla="*/ 176 h 17"/>
                  <a:gd name="T16" fmla="*/ 395 w 28"/>
                  <a:gd name="T17" fmla="*/ 38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7">
                    <a:moveTo>
                      <a:pt x="25" y="3"/>
                    </a:moveTo>
                    <a:cubicBezTo>
                      <a:pt x="28" y="0"/>
                      <a:pt x="23" y="0"/>
                      <a:pt x="22" y="1"/>
                    </a:cubicBezTo>
                    <a:cubicBezTo>
                      <a:pt x="19" y="2"/>
                      <a:pt x="16" y="5"/>
                      <a:pt x="14" y="7"/>
                    </a:cubicBezTo>
                    <a:cubicBezTo>
                      <a:pt x="12" y="9"/>
                      <a:pt x="11" y="11"/>
                      <a:pt x="9" y="9"/>
                    </a:cubicBezTo>
                    <a:cubicBezTo>
                      <a:pt x="7" y="8"/>
                      <a:pt x="5" y="4"/>
                      <a:pt x="3" y="6"/>
                    </a:cubicBezTo>
                    <a:cubicBezTo>
                      <a:pt x="0" y="7"/>
                      <a:pt x="5" y="9"/>
                      <a:pt x="6" y="10"/>
                    </a:cubicBezTo>
                    <a:cubicBezTo>
                      <a:pt x="8" y="13"/>
                      <a:pt x="7" y="15"/>
                      <a:pt x="11" y="16"/>
                    </a:cubicBezTo>
                    <a:cubicBezTo>
                      <a:pt x="15" y="17"/>
                      <a:pt x="15" y="13"/>
                      <a:pt x="17" y="9"/>
                    </a:cubicBezTo>
                    <a:cubicBezTo>
                      <a:pt x="19" y="5"/>
                      <a:pt x="22" y="4"/>
                      <a:pt x="25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2" name="Freeform 1234">
                <a:extLst>
                  <a:ext uri="{FF2B5EF4-FFF2-40B4-BE49-F238E27FC236}">
                    <a16:creationId xmlns:a16="http://schemas.microsoft.com/office/drawing/2014/main" id="{FAB595AE-088C-4C1C-B1D6-382081426F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30" y="2095"/>
                <a:ext cx="45" cy="42"/>
              </a:xfrm>
              <a:custGeom>
                <a:avLst/>
                <a:gdLst>
                  <a:gd name="T0" fmla="*/ 283 w 18"/>
                  <a:gd name="T1" fmla="*/ 34 h 16"/>
                  <a:gd name="T2" fmla="*/ 158 w 18"/>
                  <a:gd name="T3" fmla="*/ 0 h 16"/>
                  <a:gd name="T4" fmla="*/ 50 w 18"/>
                  <a:gd name="T5" fmla="*/ 76 h 16"/>
                  <a:gd name="T6" fmla="*/ 0 w 18"/>
                  <a:gd name="T7" fmla="*/ 179 h 16"/>
                  <a:gd name="T8" fmla="*/ 63 w 18"/>
                  <a:gd name="T9" fmla="*/ 268 h 16"/>
                  <a:gd name="T10" fmla="*/ 113 w 18"/>
                  <a:gd name="T11" fmla="*/ 89 h 16"/>
                  <a:gd name="T12" fmla="*/ 208 w 18"/>
                  <a:gd name="T13" fmla="*/ 76 h 16"/>
                  <a:gd name="T14" fmla="*/ 270 w 18"/>
                  <a:gd name="T15" fmla="*/ 3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18" y="2"/>
                    </a:moveTo>
                    <a:cubicBezTo>
                      <a:pt x="15" y="1"/>
                      <a:pt x="13" y="0"/>
                      <a:pt x="10" y="0"/>
                    </a:cubicBezTo>
                    <a:cubicBezTo>
                      <a:pt x="7" y="1"/>
                      <a:pt x="5" y="2"/>
                      <a:pt x="3" y="4"/>
                    </a:cubicBezTo>
                    <a:cubicBezTo>
                      <a:pt x="1" y="6"/>
                      <a:pt x="0" y="7"/>
                      <a:pt x="0" y="10"/>
                    </a:cubicBezTo>
                    <a:cubicBezTo>
                      <a:pt x="0" y="11"/>
                      <a:pt x="1" y="16"/>
                      <a:pt x="4" y="15"/>
                    </a:cubicBezTo>
                    <a:cubicBezTo>
                      <a:pt x="6" y="14"/>
                      <a:pt x="5" y="7"/>
                      <a:pt x="7" y="5"/>
                    </a:cubicBezTo>
                    <a:cubicBezTo>
                      <a:pt x="8" y="3"/>
                      <a:pt x="10" y="4"/>
                      <a:pt x="13" y="4"/>
                    </a:cubicBezTo>
                    <a:cubicBezTo>
                      <a:pt x="14" y="4"/>
                      <a:pt x="15" y="2"/>
                      <a:pt x="17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3" name="Freeform 1235">
                <a:extLst>
                  <a:ext uri="{FF2B5EF4-FFF2-40B4-BE49-F238E27FC236}">
                    <a16:creationId xmlns:a16="http://schemas.microsoft.com/office/drawing/2014/main" id="{C70A9198-5CD7-4234-9AEE-884E4CEA77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0" y="2452"/>
                <a:ext cx="87" cy="40"/>
              </a:xfrm>
              <a:custGeom>
                <a:avLst/>
                <a:gdLst>
                  <a:gd name="T0" fmla="*/ 537 w 35"/>
                  <a:gd name="T1" fmla="*/ 136 h 15"/>
                  <a:gd name="T2" fmla="*/ 475 w 35"/>
                  <a:gd name="T3" fmla="*/ 136 h 15"/>
                  <a:gd name="T4" fmla="*/ 370 w 35"/>
                  <a:gd name="T5" fmla="*/ 115 h 15"/>
                  <a:gd name="T6" fmla="*/ 186 w 35"/>
                  <a:gd name="T7" fmla="*/ 56 h 15"/>
                  <a:gd name="T8" fmla="*/ 62 w 35"/>
                  <a:gd name="T9" fmla="*/ 0 h 15"/>
                  <a:gd name="T10" fmla="*/ 42 w 35"/>
                  <a:gd name="T11" fmla="*/ 115 h 15"/>
                  <a:gd name="T12" fmla="*/ 62 w 35"/>
                  <a:gd name="T13" fmla="*/ 248 h 15"/>
                  <a:gd name="T14" fmla="*/ 137 w 35"/>
                  <a:gd name="T15" fmla="*/ 93 h 15"/>
                  <a:gd name="T16" fmla="*/ 370 w 35"/>
                  <a:gd name="T17" fmla="*/ 171 h 15"/>
                  <a:gd name="T18" fmla="*/ 462 w 35"/>
                  <a:gd name="T19" fmla="*/ 149 h 15"/>
                  <a:gd name="T20" fmla="*/ 524 w 35"/>
                  <a:gd name="T21" fmla="*/ 149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15">
                    <a:moveTo>
                      <a:pt x="35" y="7"/>
                    </a:moveTo>
                    <a:cubicBezTo>
                      <a:pt x="33" y="6"/>
                      <a:pt x="32" y="7"/>
                      <a:pt x="31" y="7"/>
                    </a:cubicBezTo>
                    <a:cubicBezTo>
                      <a:pt x="29" y="7"/>
                      <a:pt x="26" y="6"/>
                      <a:pt x="24" y="6"/>
                    </a:cubicBezTo>
                    <a:cubicBezTo>
                      <a:pt x="20" y="6"/>
                      <a:pt x="15" y="5"/>
                      <a:pt x="12" y="3"/>
                    </a:cubicBezTo>
                    <a:cubicBezTo>
                      <a:pt x="9" y="2"/>
                      <a:pt x="7" y="0"/>
                      <a:pt x="4" y="0"/>
                    </a:cubicBezTo>
                    <a:cubicBezTo>
                      <a:pt x="0" y="0"/>
                      <a:pt x="3" y="4"/>
                      <a:pt x="3" y="6"/>
                    </a:cubicBezTo>
                    <a:cubicBezTo>
                      <a:pt x="3" y="8"/>
                      <a:pt x="0" y="15"/>
                      <a:pt x="4" y="13"/>
                    </a:cubicBezTo>
                    <a:cubicBezTo>
                      <a:pt x="8" y="11"/>
                      <a:pt x="3" y="4"/>
                      <a:pt x="9" y="5"/>
                    </a:cubicBezTo>
                    <a:cubicBezTo>
                      <a:pt x="14" y="6"/>
                      <a:pt x="19" y="9"/>
                      <a:pt x="24" y="9"/>
                    </a:cubicBezTo>
                    <a:cubicBezTo>
                      <a:pt x="26" y="9"/>
                      <a:pt x="28" y="8"/>
                      <a:pt x="30" y="8"/>
                    </a:cubicBezTo>
                    <a:cubicBezTo>
                      <a:pt x="32" y="8"/>
                      <a:pt x="33" y="8"/>
                      <a:pt x="34" y="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4" name="Freeform 1236">
                <a:extLst>
                  <a:ext uri="{FF2B5EF4-FFF2-40B4-BE49-F238E27FC236}">
                    <a16:creationId xmlns:a16="http://schemas.microsoft.com/office/drawing/2014/main" id="{0F177E70-E2F5-4F0E-9CC8-72BF9EA8CF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0" y="2492"/>
                <a:ext cx="65" cy="27"/>
              </a:xfrm>
              <a:custGeom>
                <a:avLst/>
                <a:gdLst>
                  <a:gd name="T0" fmla="*/ 283 w 26"/>
                  <a:gd name="T1" fmla="*/ 22 h 10"/>
                  <a:gd name="T2" fmla="*/ 395 w 26"/>
                  <a:gd name="T3" fmla="*/ 159 h 10"/>
                  <a:gd name="T4" fmla="*/ 270 w 26"/>
                  <a:gd name="T5" fmla="*/ 138 h 10"/>
                  <a:gd name="T6" fmla="*/ 145 w 26"/>
                  <a:gd name="T7" fmla="*/ 116 h 10"/>
                  <a:gd name="T8" fmla="*/ 0 w 26"/>
                  <a:gd name="T9" fmla="*/ 81 h 10"/>
                  <a:gd name="T10" fmla="*/ 95 w 26"/>
                  <a:gd name="T11" fmla="*/ 59 h 10"/>
                  <a:gd name="T12" fmla="*/ 208 w 26"/>
                  <a:gd name="T13" fmla="*/ 103 h 10"/>
                  <a:gd name="T14" fmla="*/ 283 w 26"/>
                  <a:gd name="T15" fmla="*/ 103 h 10"/>
                  <a:gd name="T16" fmla="*/ 270 w 26"/>
                  <a:gd name="T17" fmla="*/ 0 h 10"/>
                  <a:gd name="T18" fmla="*/ 270 w 26"/>
                  <a:gd name="T19" fmla="*/ 22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0">
                    <a:moveTo>
                      <a:pt x="18" y="1"/>
                    </a:moveTo>
                    <a:cubicBezTo>
                      <a:pt x="20" y="3"/>
                      <a:pt x="26" y="6"/>
                      <a:pt x="25" y="8"/>
                    </a:cubicBezTo>
                    <a:cubicBezTo>
                      <a:pt x="24" y="10"/>
                      <a:pt x="18" y="8"/>
                      <a:pt x="17" y="7"/>
                    </a:cubicBezTo>
                    <a:cubicBezTo>
                      <a:pt x="14" y="6"/>
                      <a:pt x="12" y="6"/>
                      <a:pt x="9" y="6"/>
                    </a:cubicBezTo>
                    <a:cubicBezTo>
                      <a:pt x="6" y="6"/>
                      <a:pt x="4" y="5"/>
                      <a:pt x="0" y="4"/>
                    </a:cubicBezTo>
                    <a:cubicBezTo>
                      <a:pt x="2" y="3"/>
                      <a:pt x="4" y="2"/>
                      <a:pt x="6" y="3"/>
                    </a:cubicBezTo>
                    <a:cubicBezTo>
                      <a:pt x="9" y="3"/>
                      <a:pt x="10" y="4"/>
                      <a:pt x="13" y="5"/>
                    </a:cubicBezTo>
                    <a:cubicBezTo>
                      <a:pt x="14" y="5"/>
                      <a:pt x="17" y="6"/>
                      <a:pt x="18" y="5"/>
                    </a:cubicBezTo>
                    <a:cubicBezTo>
                      <a:pt x="19" y="4"/>
                      <a:pt x="17" y="1"/>
                      <a:pt x="17" y="0"/>
                    </a:cubicBezTo>
                    <a:cubicBezTo>
                      <a:pt x="17" y="0"/>
                      <a:pt x="17" y="0"/>
                      <a:pt x="17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5" name="Freeform 1237">
                <a:extLst>
                  <a:ext uri="{FF2B5EF4-FFF2-40B4-BE49-F238E27FC236}">
                    <a16:creationId xmlns:a16="http://schemas.microsoft.com/office/drawing/2014/main" id="{3C04A688-933A-4A73-A490-A07D4C32D1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0" y="2537"/>
                <a:ext cx="80" cy="38"/>
              </a:xfrm>
              <a:custGeom>
                <a:avLst/>
                <a:gdLst>
                  <a:gd name="T0" fmla="*/ 95 w 32"/>
                  <a:gd name="T1" fmla="*/ 0 h 14"/>
                  <a:gd name="T2" fmla="*/ 208 w 32"/>
                  <a:gd name="T3" fmla="*/ 117 h 14"/>
                  <a:gd name="T4" fmla="*/ 395 w 32"/>
                  <a:gd name="T5" fmla="*/ 176 h 14"/>
                  <a:gd name="T6" fmla="*/ 488 w 32"/>
                  <a:gd name="T7" fmla="*/ 176 h 14"/>
                  <a:gd name="T8" fmla="*/ 438 w 32"/>
                  <a:gd name="T9" fmla="*/ 38 h 14"/>
                  <a:gd name="T10" fmla="*/ 300 w 32"/>
                  <a:gd name="T11" fmla="*/ 103 h 14"/>
                  <a:gd name="T12" fmla="*/ 220 w 32"/>
                  <a:gd name="T13" fmla="*/ 117 h 14"/>
                  <a:gd name="T14" fmla="*/ 113 w 32"/>
                  <a:gd name="T15" fmla="*/ 38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4">
                    <a:moveTo>
                      <a:pt x="6" y="0"/>
                    </a:moveTo>
                    <a:cubicBezTo>
                      <a:pt x="0" y="3"/>
                      <a:pt x="11" y="6"/>
                      <a:pt x="13" y="6"/>
                    </a:cubicBezTo>
                    <a:cubicBezTo>
                      <a:pt x="17" y="8"/>
                      <a:pt x="21" y="7"/>
                      <a:pt x="25" y="9"/>
                    </a:cubicBezTo>
                    <a:cubicBezTo>
                      <a:pt x="28" y="10"/>
                      <a:pt x="32" y="14"/>
                      <a:pt x="31" y="9"/>
                    </a:cubicBezTo>
                    <a:cubicBezTo>
                      <a:pt x="31" y="8"/>
                      <a:pt x="30" y="2"/>
                      <a:pt x="28" y="2"/>
                    </a:cubicBezTo>
                    <a:cubicBezTo>
                      <a:pt x="27" y="7"/>
                      <a:pt x="23" y="5"/>
                      <a:pt x="19" y="5"/>
                    </a:cubicBezTo>
                    <a:cubicBezTo>
                      <a:pt x="17" y="5"/>
                      <a:pt x="16" y="6"/>
                      <a:pt x="14" y="6"/>
                    </a:cubicBezTo>
                    <a:cubicBezTo>
                      <a:pt x="12" y="6"/>
                      <a:pt x="10" y="3"/>
                      <a:pt x="7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6" name="Freeform 1238">
                <a:extLst>
                  <a:ext uri="{FF2B5EF4-FFF2-40B4-BE49-F238E27FC236}">
                    <a16:creationId xmlns:a16="http://schemas.microsoft.com/office/drawing/2014/main" id="{5136DF61-846D-4E8E-81D3-F00BBDA687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7" y="2585"/>
                <a:ext cx="60" cy="32"/>
              </a:xfrm>
              <a:custGeom>
                <a:avLst/>
                <a:gdLst>
                  <a:gd name="T0" fmla="*/ 375 w 24"/>
                  <a:gd name="T1" fmla="*/ 93 h 12"/>
                  <a:gd name="T2" fmla="*/ 270 w 24"/>
                  <a:gd name="T3" fmla="*/ 56 h 12"/>
                  <a:gd name="T4" fmla="*/ 158 w 24"/>
                  <a:gd name="T5" fmla="*/ 35 h 12"/>
                  <a:gd name="T6" fmla="*/ 83 w 24"/>
                  <a:gd name="T7" fmla="*/ 93 h 12"/>
                  <a:gd name="T8" fmla="*/ 158 w 24"/>
                  <a:gd name="T9" fmla="*/ 115 h 12"/>
                  <a:gd name="T10" fmla="*/ 238 w 24"/>
                  <a:gd name="T11" fmla="*/ 115 h 12"/>
                  <a:gd name="T12" fmla="*/ 363 w 24"/>
                  <a:gd name="T13" fmla="*/ 227 h 12"/>
                  <a:gd name="T14" fmla="*/ 363 w 24"/>
                  <a:gd name="T15" fmla="*/ 11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12">
                    <a:moveTo>
                      <a:pt x="24" y="5"/>
                    </a:moveTo>
                    <a:cubicBezTo>
                      <a:pt x="22" y="5"/>
                      <a:pt x="19" y="4"/>
                      <a:pt x="17" y="3"/>
                    </a:cubicBezTo>
                    <a:cubicBezTo>
                      <a:pt x="14" y="3"/>
                      <a:pt x="12" y="2"/>
                      <a:pt x="10" y="2"/>
                    </a:cubicBezTo>
                    <a:cubicBezTo>
                      <a:pt x="7" y="1"/>
                      <a:pt x="0" y="0"/>
                      <a:pt x="5" y="5"/>
                    </a:cubicBezTo>
                    <a:cubicBezTo>
                      <a:pt x="7" y="7"/>
                      <a:pt x="8" y="7"/>
                      <a:pt x="10" y="6"/>
                    </a:cubicBezTo>
                    <a:cubicBezTo>
                      <a:pt x="12" y="5"/>
                      <a:pt x="13" y="5"/>
                      <a:pt x="15" y="6"/>
                    </a:cubicBezTo>
                    <a:cubicBezTo>
                      <a:pt x="18" y="7"/>
                      <a:pt x="21" y="10"/>
                      <a:pt x="23" y="12"/>
                    </a:cubicBezTo>
                    <a:cubicBezTo>
                      <a:pt x="24" y="10"/>
                      <a:pt x="23" y="8"/>
                      <a:pt x="23" y="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7" name="Freeform 1239">
                <a:extLst>
                  <a:ext uri="{FF2B5EF4-FFF2-40B4-BE49-F238E27FC236}">
                    <a16:creationId xmlns:a16="http://schemas.microsoft.com/office/drawing/2014/main" id="{E18CA2D0-8663-42D8-B12C-289B627D2A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5" y="2623"/>
                <a:ext cx="57" cy="37"/>
              </a:xfrm>
              <a:custGeom>
                <a:avLst/>
                <a:gdLst>
                  <a:gd name="T0" fmla="*/ 12 w 23"/>
                  <a:gd name="T1" fmla="*/ 0 h 14"/>
                  <a:gd name="T2" fmla="*/ 287 w 23"/>
                  <a:gd name="T3" fmla="*/ 148 h 14"/>
                  <a:gd name="T4" fmla="*/ 278 w 23"/>
                  <a:gd name="T5" fmla="*/ 225 h 14"/>
                  <a:gd name="T6" fmla="*/ 216 w 23"/>
                  <a:gd name="T7" fmla="*/ 182 h 14"/>
                  <a:gd name="T8" fmla="*/ 154 w 23"/>
                  <a:gd name="T9" fmla="*/ 111 h 14"/>
                  <a:gd name="T10" fmla="*/ 0 w 23"/>
                  <a:gd name="T11" fmla="*/ 56 h 14"/>
                  <a:gd name="T12" fmla="*/ 12 w 23"/>
                  <a:gd name="T13" fmla="*/ 34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4">
                    <a:moveTo>
                      <a:pt x="1" y="0"/>
                    </a:moveTo>
                    <a:cubicBezTo>
                      <a:pt x="7" y="1"/>
                      <a:pt x="14" y="4"/>
                      <a:pt x="19" y="8"/>
                    </a:cubicBezTo>
                    <a:cubicBezTo>
                      <a:pt x="23" y="10"/>
                      <a:pt x="23" y="14"/>
                      <a:pt x="18" y="12"/>
                    </a:cubicBezTo>
                    <a:cubicBezTo>
                      <a:pt x="16" y="12"/>
                      <a:pt x="15" y="11"/>
                      <a:pt x="14" y="10"/>
                    </a:cubicBezTo>
                    <a:cubicBezTo>
                      <a:pt x="12" y="8"/>
                      <a:pt x="12" y="7"/>
                      <a:pt x="10" y="6"/>
                    </a:cubicBezTo>
                    <a:cubicBezTo>
                      <a:pt x="6" y="4"/>
                      <a:pt x="3" y="6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8" name="Freeform 1240">
                <a:extLst>
                  <a:ext uri="{FF2B5EF4-FFF2-40B4-BE49-F238E27FC236}">
                    <a16:creationId xmlns:a16="http://schemas.microsoft.com/office/drawing/2014/main" id="{BBEAB0AF-A2B9-4884-A0ED-BE197FFB84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5" y="2673"/>
                <a:ext cx="57" cy="32"/>
              </a:xfrm>
              <a:custGeom>
                <a:avLst/>
                <a:gdLst>
                  <a:gd name="T0" fmla="*/ 12 w 23"/>
                  <a:gd name="T1" fmla="*/ 35 h 12"/>
                  <a:gd name="T2" fmla="*/ 62 w 23"/>
                  <a:gd name="T3" fmla="*/ 77 h 12"/>
                  <a:gd name="T4" fmla="*/ 124 w 23"/>
                  <a:gd name="T5" fmla="*/ 93 h 12"/>
                  <a:gd name="T6" fmla="*/ 245 w 23"/>
                  <a:gd name="T7" fmla="*/ 171 h 12"/>
                  <a:gd name="T8" fmla="*/ 287 w 23"/>
                  <a:gd name="T9" fmla="*/ 192 h 12"/>
                  <a:gd name="T10" fmla="*/ 320 w 23"/>
                  <a:gd name="T11" fmla="*/ 227 h 12"/>
                  <a:gd name="T12" fmla="*/ 349 w 23"/>
                  <a:gd name="T13" fmla="*/ 115 h 12"/>
                  <a:gd name="T14" fmla="*/ 307 w 23"/>
                  <a:gd name="T15" fmla="*/ 149 h 12"/>
                  <a:gd name="T16" fmla="*/ 245 w 23"/>
                  <a:gd name="T17" fmla="*/ 136 h 12"/>
                  <a:gd name="T18" fmla="*/ 196 w 23"/>
                  <a:gd name="T19" fmla="*/ 115 h 12"/>
                  <a:gd name="T20" fmla="*/ 92 w 23"/>
                  <a:gd name="T21" fmla="*/ 56 h 12"/>
                  <a:gd name="T22" fmla="*/ 0 w 23"/>
                  <a:gd name="T23" fmla="*/ 35 h 1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12">
                    <a:moveTo>
                      <a:pt x="1" y="2"/>
                    </a:moveTo>
                    <a:cubicBezTo>
                      <a:pt x="1" y="4"/>
                      <a:pt x="3" y="3"/>
                      <a:pt x="4" y="4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11" y="7"/>
                      <a:pt x="13" y="8"/>
                      <a:pt x="16" y="9"/>
                    </a:cubicBezTo>
                    <a:cubicBezTo>
                      <a:pt x="17" y="9"/>
                      <a:pt x="18" y="9"/>
                      <a:pt x="19" y="10"/>
                    </a:cubicBezTo>
                    <a:cubicBezTo>
                      <a:pt x="20" y="10"/>
                      <a:pt x="21" y="11"/>
                      <a:pt x="21" y="12"/>
                    </a:cubicBezTo>
                    <a:cubicBezTo>
                      <a:pt x="23" y="12"/>
                      <a:pt x="23" y="7"/>
                      <a:pt x="23" y="6"/>
                    </a:cubicBezTo>
                    <a:cubicBezTo>
                      <a:pt x="21" y="5"/>
                      <a:pt x="21" y="9"/>
                      <a:pt x="20" y="8"/>
                    </a:cubicBezTo>
                    <a:cubicBezTo>
                      <a:pt x="19" y="8"/>
                      <a:pt x="17" y="7"/>
                      <a:pt x="16" y="7"/>
                    </a:cubicBezTo>
                    <a:cubicBezTo>
                      <a:pt x="15" y="6"/>
                      <a:pt x="14" y="6"/>
                      <a:pt x="13" y="6"/>
                    </a:cubicBezTo>
                    <a:cubicBezTo>
                      <a:pt x="10" y="5"/>
                      <a:pt x="8" y="4"/>
                      <a:pt x="6" y="3"/>
                    </a:cubicBezTo>
                    <a:cubicBezTo>
                      <a:pt x="4" y="2"/>
                      <a:pt x="1" y="0"/>
                      <a:pt x="0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29" name="Freeform 1241">
                <a:extLst>
                  <a:ext uri="{FF2B5EF4-FFF2-40B4-BE49-F238E27FC236}">
                    <a16:creationId xmlns:a16="http://schemas.microsoft.com/office/drawing/2014/main" id="{080DBDE0-0538-495C-8C79-524E8FE97F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7" y="2727"/>
                <a:ext cx="68" cy="48"/>
              </a:xfrm>
              <a:custGeom>
                <a:avLst/>
                <a:gdLst>
                  <a:gd name="T0" fmla="*/ 20 w 27"/>
                  <a:gd name="T1" fmla="*/ 0 h 18"/>
                  <a:gd name="T2" fmla="*/ 254 w 27"/>
                  <a:gd name="T3" fmla="*/ 115 h 18"/>
                  <a:gd name="T4" fmla="*/ 368 w 27"/>
                  <a:gd name="T5" fmla="*/ 205 h 18"/>
                  <a:gd name="T6" fmla="*/ 413 w 27"/>
                  <a:gd name="T7" fmla="*/ 285 h 18"/>
                  <a:gd name="T8" fmla="*/ 191 w 27"/>
                  <a:gd name="T9" fmla="*/ 136 h 18"/>
                  <a:gd name="T10" fmla="*/ 63 w 27"/>
                  <a:gd name="T11" fmla="*/ 77 h 18"/>
                  <a:gd name="T12" fmla="*/ 20 w 27"/>
                  <a:gd name="T13" fmla="*/ 2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8">
                    <a:moveTo>
                      <a:pt x="1" y="0"/>
                    </a:moveTo>
                    <a:cubicBezTo>
                      <a:pt x="6" y="2"/>
                      <a:pt x="11" y="2"/>
                      <a:pt x="16" y="6"/>
                    </a:cubicBezTo>
                    <a:cubicBezTo>
                      <a:pt x="19" y="8"/>
                      <a:pt x="20" y="10"/>
                      <a:pt x="23" y="11"/>
                    </a:cubicBezTo>
                    <a:cubicBezTo>
                      <a:pt x="25" y="12"/>
                      <a:pt x="27" y="13"/>
                      <a:pt x="26" y="15"/>
                    </a:cubicBezTo>
                    <a:cubicBezTo>
                      <a:pt x="24" y="18"/>
                      <a:pt x="14" y="9"/>
                      <a:pt x="12" y="7"/>
                    </a:cubicBezTo>
                    <a:cubicBezTo>
                      <a:pt x="9" y="5"/>
                      <a:pt x="7" y="4"/>
                      <a:pt x="4" y="4"/>
                    </a:cubicBezTo>
                    <a:cubicBezTo>
                      <a:pt x="1" y="4"/>
                      <a:pt x="0" y="4"/>
                      <a:pt x="1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0" name="Freeform 1242">
                <a:extLst>
                  <a:ext uri="{FF2B5EF4-FFF2-40B4-BE49-F238E27FC236}">
                    <a16:creationId xmlns:a16="http://schemas.microsoft.com/office/drawing/2014/main" id="{3187F523-114C-43A9-99CF-6F8BB1A4DA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0" y="2751"/>
                <a:ext cx="40" cy="37"/>
              </a:xfrm>
              <a:custGeom>
                <a:avLst/>
                <a:gdLst>
                  <a:gd name="T0" fmla="*/ 250 w 16"/>
                  <a:gd name="T1" fmla="*/ 238 h 14"/>
                  <a:gd name="T2" fmla="*/ 0 w 16"/>
                  <a:gd name="T3" fmla="*/ 111 h 14"/>
                  <a:gd name="T4" fmla="*/ 95 w 16"/>
                  <a:gd name="T5" fmla="*/ 148 h 14"/>
                  <a:gd name="T6" fmla="*/ 238 w 16"/>
                  <a:gd name="T7" fmla="*/ 25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16" y="13"/>
                    </a:moveTo>
                    <a:cubicBezTo>
                      <a:pt x="14" y="12"/>
                      <a:pt x="0" y="0"/>
                      <a:pt x="0" y="6"/>
                    </a:cubicBezTo>
                    <a:cubicBezTo>
                      <a:pt x="0" y="9"/>
                      <a:pt x="5" y="8"/>
                      <a:pt x="6" y="8"/>
                    </a:cubicBezTo>
                    <a:cubicBezTo>
                      <a:pt x="8" y="9"/>
                      <a:pt x="13" y="12"/>
                      <a:pt x="15" y="1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1" name="Freeform 1243">
                <a:extLst>
                  <a:ext uri="{FF2B5EF4-FFF2-40B4-BE49-F238E27FC236}">
                    <a16:creationId xmlns:a16="http://schemas.microsoft.com/office/drawing/2014/main" id="{7AFB37ED-0743-41F1-83C0-B7C7AD83D1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7" y="2796"/>
                <a:ext cx="40" cy="35"/>
              </a:xfrm>
              <a:custGeom>
                <a:avLst/>
                <a:gdLst>
                  <a:gd name="T0" fmla="*/ 50 w 16"/>
                  <a:gd name="T1" fmla="*/ 0 h 13"/>
                  <a:gd name="T2" fmla="*/ 188 w 16"/>
                  <a:gd name="T3" fmla="*/ 137 h 13"/>
                  <a:gd name="T4" fmla="*/ 188 w 16"/>
                  <a:gd name="T5" fmla="*/ 232 h 13"/>
                  <a:gd name="T6" fmla="*/ 0 w 16"/>
                  <a:gd name="T7" fmla="*/ 59 h 13"/>
                  <a:gd name="T8" fmla="*/ 20 w 16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3" y="0"/>
                    </a:moveTo>
                    <a:cubicBezTo>
                      <a:pt x="6" y="2"/>
                      <a:pt x="9" y="5"/>
                      <a:pt x="12" y="7"/>
                    </a:cubicBezTo>
                    <a:cubicBezTo>
                      <a:pt x="14" y="9"/>
                      <a:pt x="16" y="13"/>
                      <a:pt x="12" y="12"/>
                    </a:cubicBezTo>
                    <a:cubicBezTo>
                      <a:pt x="10" y="7"/>
                      <a:pt x="4" y="6"/>
                      <a:pt x="0" y="3"/>
                    </a:cubicBezTo>
                    <a:cubicBezTo>
                      <a:pt x="1" y="3"/>
                      <a:pt x="1" y="2"/>
                      <a:pt x="1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2" name="Freeform 1244">
                <a:extLst>
                  <a:ext uri="{FF2B5EF4-FFF2-40B4-BE49-F238E27FC236}">
                    <a16:creationId xmlns:a16="http://schemas.microsoft.com/office/drawing/2014/main" id="{41EDF908-09DD-46BE-93F4-D684D45C86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40" y="2108"/>
                <a:ext cx="65" cy="51"/>
              </a:xfrm>
              <a:custGeom>
                <a:avLst/>
                <a:gdLst>
                  <a:gd name="T0" fmla="*/ 408 w 26"/>
                  <a:gd name="T1" fmla="*/ 0 h 19"/>
                  <a:gd name="T2" fmla="*/ 220 w 26"/>
                  <a:gd name="T3" fmla="*/ 231 h 19"/>
                  <a:gd name="T4" fmla="*/ 63 w 26"/>
                  <a:gd name="T5" fmla="*/ 274 h 19"/>
                  <a:gd name="T6" fmla="*/ 188 w 26"/>
                  <a:gd name="T7" fmla="*/ 193 h 19"/>
                  <a:gd name="T8" fmla="*/ 270 w 26"/>
                  <a:gd name="T9" fmla="*/ 56 h 19"/>
                  <a:gd name="T10" fmla="*/ 375 w 26"/>
                  <a:gd name="T11" fmla="*/ 21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9">
                    <a:moveTo>
                      <a:pt x="26" y="0"/>
                    </a:moveTo>
                    <a:cubicBezTo>
                      <a:pt x="20" y="2"/>
                      <a:pt x="17" y="7"/>
                      <a:pt x="14" y="12"/>
                    </a:cubicBezTo>
                    <a:cubicBezTo>
                      <a:pt x="12" y="15"/>
                      <a:pt x="8" y="19"/>
                      <a:pt x="4" y="14"/>
                    </a:cubicBezTo>
                    <a:cubicBezTo>
                      <a:pt x="0" y="9"/>
                      <a:pt x="10" y="12"/>
                      <a:pt x="12" y="10"/>
                    </a:cubicBezTo>
                    <a:cubicBezTo>
                      <a:pt x="14" y="7"/>
                      <a:pt x="13" y="5"/>
                      <a:pt x="17" y="3"/>
                    </a:cubicBezTo>
                    <a:cubicBezTo>
                      <a:pt x="19" y="2"/>
                      <a:pt x="22" y="2"/>
                      <a:pt x="24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3" name="Freeform 1245">
                <a:extLst>
                  <a:ext uri="{FF2B5EF4-FFF2-40B4-BE49-F238E27FC236}">
                    <a16:creationId xmlns:a16="http://schemas.microsoft.com/office/drawing/2014/main" id="{182416DE-0455-4F02-8BD8-5DCC438C0A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7" y="2132"/>
                <a:ext cx="58" cy="45"/>
              </a:xfrm>
              <a:custGeom>
                <a:avLst/>
                <a:gdLst>
                  <a:gd name="T0" fmla="*/ 368 w 23"/>
                  <a:gd name="T1" fmla="*/ 111 h 17"/>
                  <a:gd name="T2" fmla="*/ 179 w 23"/>
                  <a:gd name="T3" fmla="*/ 56 h 17"/>
                  <a:gd name="T4" fmla="*/ 96 w 23"/>
                  <a:gd name="T5" fmla="*/ 169 h 17"/>
                  <a:gd name="T6" fmla="*/ 0 w 23"/>
                  <a:gd name="T7" fmla="*/ 315 h 17"/>
                  <a:gd name="T8" fmla="*/ 192 w 23"/>
                  <a:gd name="T9" fmla="*/ 111 h 17"/>
                  <a:gd name="T10" fmla="*/ 285 w 23"/>
                  <a:gd name="T11" fmla="*/ 111 h 17"/>
                  <a:gd name="T12" fmla="*/ 338 w 23"/>
                  <a:gd name="T13" fmla="*/ 9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7">
                    <a:moveTo>
                      <a:pt x="23" y="6"/>
                    </a:moveTo>
                    <a:cubicBezTo>
                      <a:pt x="20" y="2"/>
                      <a:pt x="15" y="0"/>
                      <a:pt x="11" y="3"/>
                    </a:cubicBezTo>
                    <a:cubicBezTo>
                      <a:pt x="9" y="4"/>
                      <a:pt x="8" y="7"/>
                      <a:pt x="6" y="9"/>
                    </a:cubicBezTo>
                    <a:cubicBezTo>
                      <a:pt x="4" y="11"/>
                      <a:pt x="1" y="13"/>
                      <a:pt x="0" y="17"/>
                    </a:cubicBezTo>
                    <a:cubicBezTo>
                      <a:pt x="5" y="14"/>
                      <a:pt x="7" y="8"/>
                      <a:pt x="12" y="6"/>
                    </a:cubicBezTo>
                    <a:cubicBezTo>
                      <a:pt x="14" y="6"/>
                      <a:pt x="16" y="7"/>
                      <a:pt x="18" y="6"/>
                    </a:cubicBezTo>
                    <a:cubicBezTo>
                      <a:pt x="19" y="6"/>
                      <a:pt x="19" y="4"/>
                      <a:pt x="21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4" name="Freeform 1246">
                <a:extLst>
                  <a:ext uri="{FF2B5EF4-FFF2-40B4-BE49-F238E27FC236}">
                    <a16:creationId xmlns:a16="http://schemas.microsoft.com/office/drawing/2014/main" id="{C4CB407A-E789-4D8E-B077-598339D334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5" y="2209"/>
                <a:ext cx="52" cy="62"/>
              </a:xfrm>
              <a:custGeom>
                <a:avLst/>
                <a:gdLst>
                  <a:gd name="T0" fmla="*/ 319 w 21"/>
                  <a:gd name="T1" fmla="*/ 116 h 23"/>
                  <a:gd name="T2" fmla="*/ 154 w 21"/>
                  <a:gd name="T3" fmla="*/ 137 h 23"/>
                  <a:gd name="T4" fmla="*/ 0 w 21"/>
                  <a:gd name="T5" fmla="*/ 415 h 23"/>
                  <a:gd name="T6" fmla="*/ 183 w 21"/>
                  <a:gd name="T7" fmla="*/ 175 h 23"/>
                  <a:gd name="T8" fmla="*/ 245 w 21"/>
                  <a:gd name="T9" fmla="*/ 94 h 23"/>
                  <a:gd name="T10" fmla="*/ 319 w 21"/>
                  <a:gd name="T11" fmla="*/ 116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3">
                    <a:moveTo>
                      <a:pt x="21" y="6"/>
                    </a:moveTo>
                    <a:cubicBezTo>
                      <a:pt x="16" y="0"/>
                      <a:pt x="13" y="3"/>
                      <a:pt x="10" y="7"/>
                    </a:cubicBezTo>
                    <a:cubicBezTo>
                      <a:pt x="7" y="12"/>
                      <a:pt x="0" y="15"/>
                      <a:pt x="0" y="21"/>
                    </a:cubicBezTo>
                    <a:cubicBezTo>
                      <a:pt x="3" y="23"/>
                      <a:pt x="10" y="11"/>
                      <a:pt x="12" y="9"/>
                    </a:cubicBezTo>
                    <a:cubicBezTo>
                      <a:pt x="13" y="8"/>
                      <a:pt x="15" y="6"/>
                      <a:pt x="16" y="5"/>
                    </a:cubicBezTo>
                    <a:cubicBezTo>
                      <a:pt x="18" y="5"/>
                      <a:pt x="20" y="6"/>
                      <a:pt x="21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5" name="Freeform 1247">
                <a:extLst>
                  <a:ext uri="{FF2B5EF4-FFF2-40B4-BE49-F238E27FC236}">
                    <a16:creationId xmlns:a16="http://schemas.microsoft.com/office/drawing/2014/main" id="{B236B161-6DEE-4E3A-AFFD-E4D1ADD07D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87" y="2249"/>
                <a:ext cx="65" cy="32"/>
              </a:xfrm>
              <a:custGeom>
                <a:avLst/>
                <a:gdLst>
                  <a:gd name="T0" fmla="*/ 345 w 26"/>
                  <a:gd name="T1" fmla="*/ 171 h 12"/>
                  <a:gd name="T2" fmla="*/ 175 w 26"/>
                  <a:gd name="T3" fmla="*/ 115 h 12"/>
                  <a:gd name="T4" fmla="*/ 0 w 26"/>
                  <a:gd name="T5" fmla="*/ 192 h 12"/>
                  <a:gd name="T6" fmla="*/ 238 w 26"/>
                  <a:gd name="T7" fmla="*/ 21 h 12"/>
                  <a:gd name="T8" fmla="*/ 408 w 26"/>
                  <a:gd name="T9" fmla="*/ 149 h 12"/>
                  <a:gd name="T10" fmla="*/ 333 w 26"/>
                  <a:gd name="T11" fmla="*/ 19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2">
                    <a:moveTo>
                      <a:pt x="22" y="9"/>
                    </a:moveTo>
                    <a:cubicBezTo>
                      <a:pt x="18" y="5"/>
                      <a:pt x="16" y="4"/>
                      <a:pt x="11" y="6"/>
                    </a:cubicBezTo>
                    <a:cubicBezTo>
                      <a:pt x="9" y="6"/>
                      <a:pt x="2" y="12"/>
                      <a:pt x="0" y="10"/>
                    </a:cubicBezTo>
                    <a:cubicBezTo>
                      <a:pt x="0" y="5"/>
                      <a:pt x="10" y="0"/>
                      <a:pt x="15" y="1"/>
                    </a:cubicBezTo>
                    <a:cubicBezTo>
                      <a:pt x="18" y="2"/>
                      <a:pt x="23" y="6"/>
                      <a:pt x="26" y="8"/>
                    </a:cubicBezTo>
                    <a:cubicBezTo>
                      <a:pt x="26" y="10"/>
                      <a:pt x="23" y="11"/>
                      <a:pt x="21" y="1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6" name="Freeform 1248">
                <a:extLst>
                  <a:ext uri="{FF2B5EF4-FFF2-40B4-BE49-F238E27FC236}">
                    <a16:creationId xmlns:a16="http://schemas.microsoft.com/office/drawing/2014/main" id="{4852717E-FAE3-4734-9420-A15601FBB7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17" y="2335"/>
                <a:ext cx="40" cy="16"/>
              </a:xfrm>
              <a:custGeom>
                <a:avLst/>
                <a:gdLst>
                  <a:gd name="T0" fmla="*/ 113 w 16"/>
                  <a:gd name="T1" fmla="*/ 0 h 6"/>
                  <a:gd name="T2" fmla="*/ 20 w 16"/>
                  <a:gd name="T3" fmla="*/ 56 h 6"/>
                  <a:gd name="T4" fmla="*/ 83 w 16"/>
                  <a:gd name="T5" fmla="*/ 93 h 6"/>
                  <a:gd name="T6" fmla="*/ 145 w 16"/>
                  <a:gd name="T7" fmla="*/ 35 h 6"/>
                  <a:gd name="T8" fmla="*/ 250 w 16"/>
                  <a:gd name="T9" fmla="*/ 35 h 6"/>
                  <a:gd name="T10" fmla="*/ 175 w 16"/>
                  <a:gd name="T11" fmla="*/ 35 h 6"/>
                  <a:gd name="T12" fmla="*/ 95 w 16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7" y="0"/>
                    </a:moveTo>
                    <a:cubicBezTo>
                      <a:pt x="6" y="1"/>
                      <a:pt x="2" y="1"/>
                      <a:pt x="1" y="3"/>
                    </a:cubicBezTo>
                    <a:cubicBezTo>
                      <a:pt x="0" y="5"/>
                      <a:pt x="3" y="6"/>
                      <a:pt x="5" y="5"/>
                    </a:cubicBezTo>
                    <a:cubicBezTo>
                      <a:pt x="7" y="3"/>
                      <a:pt x="6" y="2"/>
                      <a:pt x="9" y="2"/>
                    </a:cubicBezTo>
                    <a:cubicBezTo>
                      <a:pt x="11" y="3"/>
                      <a:pt x="14" y="3"/>
                      <a:pt x="16" y="2"/>
                    </a:cubicBezTo>
                    <a:cubicBezTo>
                      <a:pt x="14" y="1"/>
                      <a:pt x="12" y="2"/>
                      <a:pt x="11" y="2"/>
                    </a:cubicBezTo>
                    <a:cubicBezTo>
                      <a:pt x="9" y="2"/>
                      <a:pt x="8" y="1"/>
                      <a:pt x="6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7" name="Freeform 1249">
                <a:extLst>
                  <a:ext uri="{FF2B5EF4-FFF2-40B4-BE49-F238E27FC236}">
                    <a16:creationId xmlns:a16="http://schemas.microsoft.com/office/drawing/2014/main" id="{B0AD75DB-EB54-4DDA-9406-6750EB7FC5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5" y="2401"/>
                <a:ext cx="52" cy="14"/>
              </a:xfrm>
              <a:custGeom>
                <a:avLst/>
                <a:gdLst>
                  <a:gd name="T0" fmla="*/ 307 w 21"/>
                  <a:gd name="T1" fmla="*/ 0 h 5"/>
                  <a:gd name="T2" fmla="*/ 275 w 21"/>
                  <a:gd name="T3" fmla="*/ 62 h 5"/>
                  <a:gd name="T4" fmla="*/ 166 w 21"/>
                  <a:gd name="T5" fmla="*/ 62 h 5"/>
                  <a:gd name="T6" fmla="*/ 74 w 21"/>
                  <a:gd name="T7" fmla="*/ 62 h 5"/>
                  <a:gd name="T8" fmla="*/ 0 w 21"/>
                  <a:gd name="T9" fmla="*/ 109 h 5"/>
                  <a:gd name="T10" fmla="*/ 134 w 21"/>
                  <a:gd name="T11" fmla="*/ 22 h 5"/>
                  <a:gd name="T12" fmla="*/ 228 w 21"/>
                  <a:gd name="T13" fmla="*/ 48 h 5"/>
                  <a:gd name="T14" fmla="*/ 287 w 21"/>
                  <a:gd name="T15" fmla="*/ 0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5">
                    <a:moveTo>
                      <a:pt x="20" y="0"/>
                    </a:moveTo>
                    <a:cubicBezTo>
                      <a:pt x="21" y="2"/>
                      <a:pt x="21" y="3"/>
                      <a:pt x="18" y="3"/>
                    </a:cubicBezTo>
                    <a:cubicBezTo>
                      <a:pt x="16" y="3"/>
                      <a:pt x="14" y="3"/>
                      <a:pt x="11" y="3"/>
                    </a:cubicBezTo>
                    <a:cubicBezTo>
                      <a:pt x="9" y="3"/>
                      <a:pt x="7" y="3"/>
                      <a:pt x="5" y="3"/>
                    </a:cubicBezTo>
                    <a:cubicBezTo>
                      <a:pt x="3" y="3"/>
                      <a:pt x="1" y="5"/>
                      <a:pt x="0" y="5"/>
                    </a:cubicBezTo>
                    <a:cubicBezTo>
                      <a:pt x="0" y="1"/>
                      <a:pt x="6" y="1"/>
                      <a:pt x="9" y="1"/>
                    </a:cubicBezTo>
                    <a:cubicBezTo>
                      <a:pt x="11" y="1"/>
                      <a:pt x="13" y="2"/>
                      <a:pt x="15" y="2"/>
                    </a:cubicBezTo>
                    <a:cubicBezTo>
                      <a:pt x="17" y="1"/>
                      <a:pt x="18" y="0"/>
                      <a:pt x="19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8" name="Freeform 1250">
                <a:extLst>
                  <a:ext uri="{FF2B5EF4-FFF2-40B4-BE49-F238E27FC236}">
                    <a16:creationId xmlns:a16="http://schemas.microsoft.com/office/drawing/2014/main" id="{79BB562C-AF8E-461D-8D0B-59E628B86D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2" y="2444"/>
                <a:ext cx="63" cy="19"/>
              </a:xfrm>
              <a:custGeom>
                <a:avLst/>
                <a:gdLst>
                  <a:gd name="T0" fmla="*/ 381 w 25"/>
                  <a:gd name="T1" fmla="*/ 38 h 7"/>
                  <a:gd name="T2" fmla="*/ 209 w 25"/>
                  <a:gd name="T3" fmla="*/ 117 h 7"/>
                  <a:gd name="T4" fmla="*/ 0 w 25"/>
                  <a:gd name="T5" fmla="*/ 38 h 7"/>
                  <a:gd name="T6" fmla="*/ 209 w 25"/>
                  <a:gd name="T7" fmla="*/ 81 h 7"/>
                  <a:gd name="T8" fmla="*/ 368 w 2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7">
                    <a:moveTo>
                      <a:pt x="24" y="2"/>
                    </a:moveTo>
                    <a:cubicBezTo>
                      <a:pt x="25" y="7"/>
                      <a:pt x="18" y="6"/>
                      <a:pt x="13" y="6"/>
                    </a:cubicBezTo>
                    <a:cubicBezTo>
                      <a:pt x="10" y="5"/>
                      <a:pt x="3" y="5"/>
                      <a:pt x="0" y="2"/>
                    </a:cubicBezTo>
                    <a:cubicBezTo>
                      <a:pt x="5" y="3"/>
                      <a:pt x="9" y="4"/>
                      <a:pt x="13" y="4"/>
                    </a:cubicBezTo>
                    <a:cubicBezTo>
                      <a:pt x="16" y="4"/>
                      <a:pt x="23" y="4"/>
                      <a:pt x="23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39" name="Freeform 1251">
                <a:extLst>
                  <a:ext uri="{FF2B5EF4-FFF2-40B4-BE49-F238E27FC236}">
                    <a16:creationId xmlns:a16="http://schemas.microsoft.com/office/drawing/2014/main" id="{FBA5BCB5-78D6-43EF-9190-0F29C9EC0D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95" y="2487"/>
                <a:ext cx="35" cy="37"/>
              </a:xfrm>
              <a:custGeom>
                <a:avLst/>
                <a:gdLst>
                  <a:gd name="T0" fmla="*/ 0 w 14"/>
                  <a:gd name="T1" fmla="*/ 34 h 14"/>
                  <a:gd name="T2" fmla="*/ 125 w 14"/>
                  <a:gd name="T3" fmla="*/ 77 h 14"/>
                  <a:gd name="T4" fmla="*/ 158 w 14"/>
                  <a:gd name="T5" fmla="*/ 132 h 14"/>
                  <a:gd name="T6" fmla="*/ 175 w 14"/>
                  <a:gd name="T7" fmla="*/ 182 h 14"/>
                  <a:gd name="T8" fmla="*/ 208 w 14"/>
                  <a:gd name="T9" fmla="*/ 132 h 14"/>
                  <a:gd name="T10" fmla="*/ 175 w 14"/>
                  <a:gd name="T11" fmla="*/ 21 h 14"/>
                  <a:gd name="T12" fmla="*/ 33 w 14"/>
                  <a:gd name="T13" fmla="*/ 34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4">
                    <a:moveTo>
                      <a:pt x="0" y="2"/>
                    </a:moveTo>
                    <a:cubicBezTo>
                      <a:pt x="2" y="0"/>
                      <a:pt x="6" y="3"/>
                      <a:pt x="8" y="4"/>
                    </a:cubicBezTo>
                    <a:cubicBezTo>
                      <a:pt x="9" y="5"/>
                      <a:pt x="10" y="6"/>
                      <a:pt x="10" y="7"/>
                    </a:cubicBezTo>
                    <a:cubicBezTo>
                      <a:pt x="11" y="8"/>
                      <a:pt x="11" y="9"/>
                      <a:pt x="11" y="10"/>
                    </a:cubicBezTo>
                    <a:cubicBezTo>
                      <a:pt x="14" y="14"/>
                      <a:pt x="13" y="8"/>
                      <a:pt x="13" y="7"/>
                    </a:cubicBezTo>
                    <a:cubicBezTo>
                      <a:pt x="13" y="5"/>
                      <a:pt x="13" y="2"/>
                      <a:pt x="11" y="1"/>
                    </a:cubicBezTo>
                    <a:cubicBezTo>
                      <a:pt x="10" y="5"/>
                      <a:pt x="4" y="0"/>
                      <a:pt x="2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0" name="Freeform 1252">
                <a:extLst>
                  <a:ext uri="{FF2B5EF4-FFF2-40B4-BE49-F238E27FC236}">
                    <a16:creationId xmlns:a16="http://schemas.microsoft.com/office/drawing/2014/main" id="{DC7ADE6A-4E79-42D0-94AB-0F7EB2A52E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2" y="2524"/>
                <a:ext cx="43" cy="21"/>
              </a:xfrm>
              <a:custGeom>
                <a:avLst/>
                <a:gdLst>
                  <a:gd name="T0" fmla="*/ 276 w 17"/>
                  <a:gd name="T1" fmla="*/ 55 h 8"/>
                  <a:gd name="T2" fmla="*/ 180 w 17"/>
                  <a:gd name="T3" fmla="*/ 34 h 8"/>
                  <a:gd name="T4" fmla="*/ 51 w 17"/>
                  <a:gd name="T5" fmla="*/ 0 h 8"/>
                  <a:gd name="T6" fmla="*/ 20 w 17"/>
                  <a:gd name="T7" fmla="*/ 144 h 8"/>
                  <a:gd name="T8" fmla="*/ 116 w 17"/>
                  <a:gd name="T9" fmla="*/ 55 h 8"/>
                  <a:gd name="T10" fmla="*/ 255 w 17"/>
                  <a:gd name="T11" fmla="*/ 76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8">
                    <a:moveTo>
                      <a:pt x="17" y="3"/>
                    </a:moveTo>
                    <a:cubicBezTo>
                      <a:pt x="15" y="2"/>
                      <a:pt x="13" y="2"/>
                      <a:pt x="11" y="2"/>
                    </a:cubicBezTo>
                    <a:cubicBezTo>
                      <a:pt x="8" y="1"/>
                      <a:pt x="6" y="0"/>
                      <a:pt x="3" y="0"/>
                    </a:cubicBezTo>
                    <a:cubicBezTo>
                      <a:pt x="0" y="0"/>
                      <a:pt x="0" y="5"/>
                      <a:pt x="1" y="8"/>
                    </a:cubicBezTo>
                    <a:cubicBezTo>
                      <a:pt x="2" y="4"/>
                      <a:pt x="3" y="3"/>
                      <a:pt x="7" y="3"/>
                    </a:cubicBezTo>
                    <a:cubicBezTo>
                      <a:pt x="10" y="3"/>
                      <a:pt x="13" y="4"/>
                      <a:pt x="16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1" name="Freeform 1253">
                <a:extLst>
                  <a:ext uri="{FF2B5EF4-FFF2-40B4-BE49-F238E27FC236}">
                    <a16:creationId xmlns:a16="http://schemas.microsoft.com/office/drawing/2014/main" id="{711BD2BF-0AEA-4EBC-BB1B-061711DBCB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7" y="2556"/>
                <a:ext cx="80" cy="24"/>
              </a:xfrm>
              <a:custGeom>
                <a:avLst/>
                <a:gdLst>
                  <a:gd name="T0" fmla="*/ 500 w 32"/>
                  <a:gd name="T1" fmla="*/ 171 h 9"/>
                  <a:gd name="T2" fmla="*/ 220 w 32"/>
                  <a:gd name="T3" fmla="*/ 77 h 9"/>
                  <a:gd name="T4" fmla="*/ 113 w 32"/>
                  <a:gd name="T5" fmla="*/ 77 h 9"/>
                  <a:gd name="T6" fmla="*/ 20 w 32"/>
                  <a:gd name="T7" fmla="*/ 0 h 9"/>
                  <a:gd name="T8" fmla="*/ 50 w 32"/>
                  <a:gd name="T9" fmla="*/ 136 h 9"/>
                  <a:gd name="T10" fmla="*/ 145 w 32"/>
                  <a:gd name="T11" fmla="*/ 115 h 9"/>
                  <a:gd name="T12" fmla="*/ 300 w 32"/>
                  <a:gd name="T13" fmla="*/ 136 h 9"/>
                  <a:gd name="T14" fmla="*/ 438 w 32"/>
                  <a:gd name="T15" fmla="*/ 171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9">
                    <a:moveTo>
                      <a:pt x="32" y="9"/>
                    </a:moveTo>
                    <a:cubicBezTo>
                      <a:pt x="27" y="7"/>
                      <a:pt x="20" y="5"/>
                      <a:pt x="14" y="4"/>
                    </a:cubicBezTo>
                    <a:cubicBezTo>
                      <a:pt x="12" y="4"/>
                      <a:pt x="10" y="4"/>
                      <a:pt x="7" y="4"/>
                    </a:cubicBezTo>
                    <a:cubicBezTo>
                      <a:pt x="5" y="3"/>
                      <a:pt x="3" y="2"/>
                      <a:pt x="1" y="0"/>
                    </a:cubicBezTo>
                    <a:cubicBezTo>
                      <a:pt x="0" y="2"/>
                      <a:pt x="1" y="6"/>
                      <a:pt x="3" y="7"/>
                    </a:cubicBezTo>
                    <a:cubicBezTo>
                      <a:pt x="5" y="9"/>
                      <a:pt x="7" y="6"/>
                      <a:pt x="9" y="6"/>
                    </a:cubicBezTo>
                    <a:cubicBezTo>
                      <a:pt x="12" y="6"/>
                      <a:pt x="16" y="7"/>
                      <a:pt x="19" y="7"/>
                    </a:cubicBezTo>
                    <a:cubicBezTo>
                      <a:pt x="22" y="7"/>
                      <a:pt x="25" y="6"/>
                      <a:pt x="28" y="9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2" name="Freeform 1254">
                <a:extLst>
                  <a:ext uri="{FF2B5EF4-FFF2-40B4-BE49-F238E27FC236}">
                    <a16:creationId xmlns:a16="http://schemas.microsoft.com/office/drawing/2014/main" id="{6138401E-6832-485A-A610-C36896DB8D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5" y="2593"/>
                <a:ext cx="55" cy="56"/>
              </a:xfrm>
              <a:custGeom>
                <a:avLst/>
                <a:gdLst>
                  <a:gd name="T0" fmla="*/ 20 w 22"/>
                  <a:gd name="T1" fmla="*/ 0 h 21"/>
                  <a:gd name="T2" fmla="*/ 283 w 22"/>
                  <a:gd name="T3" fmla="*/ 205 h 21"/>
                  <a:gd name="T4" fmla="*/ 345 w 22"/>
                  <a:gd name="T5" fmla="*/ 285 h 21"/>
                  <a:gd name="T6" fmla="*/ 300 w 22"/>
                  <a:gd name="T7" fmla="*/ 363 h 21"/>
                  <a:gd name="T8" fmla="*/ 270 w 22"/>
                  <a:gd name="T9" fmla="*/ 248 h 21"/>
                  <a:gd name="T10" fmla="*/ 175 w 22"/>
                  <a:gd name="T11" fmla="*/ 192 h 21"/>
                  <a:gd name="T12" fmla="*/ 63 w 22"/>
                  <a:gd name="T13" fmla="*/ 115 h 21"/>
                  <a:gd name="T14" fmla="*/ 0 w 22"/>
                  <a:gd name="T15" fmla="*/ 0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1">
                    <a:moveTo>
                      <a:pt x="1" y="0"/>
                    </a:moveTo>
                    <a:cubicBezTo>
                      <a:pt x="0" y="5"/>
                      <a:pt x="15" y="9"/>
                      <a:pt x="18" y="11"/>
                    </a:cubicBezTo>
                    <a:cubicBezTo>
                      <a:pt x="21" y="12"/>
                      <a:pt x="22" y="12"/>
                      <a:pt x="22" y="15"/>
                    </a:cubicBezTo>
                    <a:cubicBezTo>
                      <a:pt x="22" y="16"/>
                      <a:pt x="21" y="21"/>
                      <a:pt x="19" y="19"/>
                    </a:cubicBezTo>
                    <a:cubicBezTo>
                      <a:pt x="19" y="19"/>
                      <a:pt x="18" y="14"/>
                      <a:pt x="17" y="13"/>
                    </a:cubicBezTo>
                    <a:cubicBezTo>
                      <a:pt x="15" y="12"/>
                      <a:pt x="13" y="11"/>
                      <a:pt x="11" y="10"/>
                    </a:cubicBezTo>
                    <a:cubicBezTo>
                      <a:pt x="8" y="8"/>
                      <a:pt x="6" y="8"/>
                      <a:pt x="4" y="6"/>
                    </a:cubicBezTo>
                    <a:cubicBezTo>
                      <a:pt x="1" y="5"/>
                      <a:pt x="2" y="2"/>
                      <a:pt x="0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3" name="Freeform 1255">
                <a:extLst>
                  <a:ext uri="{FF2B5EF4-FFF2-40B4-BE49-F238E27FC236}">
                    <a16:creationId xmlns:a16="http://schemas.microsoft.com/office/drawing/2014/main" id="{311AD1D0-57DC-4FB1-88C6-BEC2120D50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0" y="2660"/>
                <a:ext cx="70" cy="19"/>
              </a:xfrm>
              <a:custGeom>
                <a:avLst/>
                <a:gdLst>
                  <a:gd name="T0" fmla="*/ 375 w 28"/>
                  <a:gd name="T1" fmla="*/ 22 h 7"/>
                  <a:gd name="T2" fmla="*/ 158 w 28"/>
                  <a:gd name="T3" fmla="*/ 60 h 7"/>
                  <a:gd name="T4" fmla="*/ 0 w 28"/>
                  <a:gd name="T5" fmla="*/ 38 h 7"/>
                  <a:gd name="T6" fmla="*/ 270 w 28"/>
                  <a:gd name="T7" fmla="*/ 117 h 7"/>
                  <a:gd name="T8" fmla="*/ 375 w 2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7">
                    <a:moveTo>
                      <a:pt x="24" y="1"/>
                    </a:moveTo>
                    <a:cubicBezTo>
                      <a:pt x="21" y="4"/>
                      <a:pt x="15" y="4"/>
                      <a:pt x="10" y="3"/>
                    </a:cubicBezTo>
                    <a:cubicBezTo>
                      <a:pt x="7" y="3"/>
                      <a:pt x="1" y="0"/>
                      <a:pt x="0" y="2"/>
                    </a:cubicBezTo>
                    <a:cubicBezTo>
                      <a:pt x="5" y="4"/>
                      <a:pt x="12" y="5"/>
                      <a:pt x="17" y="6"/>
                    </a:cubicBezTo>
                    <a:cubicBezTo>
                      <a:pt x="20" y="7"/>
                      <a:pt x="28" y="4"/>
                      <a:pt x="24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4" name="Freeform 1256">
                <a:extLst>
                  <a:ext uri="{FF2B5EF4-FFF2-40B4-BE49-F238E27FC236}">
                    <a16:creationId xmlns:a16="http://schemas.microsoft.com/office/drawing/2014/main" id="{C96D83A3-6BB3-4441-BF16-0E9D1A4AB4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2" y="2689"/>
                <a:ext cx="63" cy="40"/>
              </a:xfrm>
              <a:custGeom>
                <a:avLst/>
                <a:gdLst>
                  <a:gd name="T0" fmla="*/ 0 w 25"/>
                  <a:gd name="T1" fmla="*/ 0 h 15"/>
                  <a:gd name="T2" fmla="*/ 192 w 25"/>
                  <a:gd name="T3" fmla="*/ 136 h 15"/>
                  <a:gd name="T4" fmla="*/ 368 w 25"/>
                  <a:gd name="T5" fmla="*/ 205 h 15"/>
                  <a:gd name="T6" fmla="*/ 305 w 25"/>
                  <a:gd name="T7" fmla="*/ 264 h 15"/>
                  <a:gd name="T8" fmla="*/ 242 w 25"/>
                  <a:gd name="T9" fmla="*/ 192 h 15"/>
                  <a:gd name="T10" fmla="*/ 159 w 25"/>
                  <a:gd name="T11" fmla="*/ 149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5">
                    <a:moveTo>
                      <a:pt x="0" y="0"/>
                    </a:moveTo>
                    <a:cubicBezTo>
                      <a:pt x="2" y="3"/>
                      <a:pt x="8" y="6"/>
                      <a:pt x="12" y="7"/>
                    </a:cubicBezTo>
                    <a:cubicBezTo>
                      <a:pt x="14" y="8"/>
                      <a:pt x="22" y="9"/>
                      <a:pt x="23" y="11"/>
                    </a:cubicBezTo>
                    <a:cubicBezTo>
                      <a:pt x="25" y="14"/>
                      <a:pt x="21" y="15"/>
                      <a:pt x="19" y="14"/>
                    </a:cubicBezTo>
                    <a:cubicBezTo>
                      <a:pt x="18" y="14"/>
                      <a:pt x="17" y="11"/>
                      <a:pt x="15" y="10"/>
                    </a:cubicBezTo>
                    <a:cubicBezTo>
                      <a:pt x="14" y="9"/>
                      <a:pt x="12" y="9"/>
                      <a:pt x="10" y="8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5" name="Freeform 1257">
                <a:extLst>
                  <a:ext uri="{FF2B5EF4-FFF2-40B4-BE49-F238E27FC236}">
                    <a16:creationId xmlns:a16="http://schemas.microsoft.com/office/drawing/2014/main" id="{0BE82F83-D70B-46BE-A192-59FE4EE861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0" y="2753"/>
                <a:ext cx="47" cy="56"/>
              </a:xfrm>
              <a:custGeom>
                <a:avLst/>
                <a:gdLst>
                  <a:gd name="T0" fmla="*/ 62 w 19"/>
                  <a:gd name="T1" fmla="*/ 0 h 21"/>
                  <a:gd name="T2" fmla="*/ 183 w 19"/>
                  <a:gd name="T3" fmla="*/ 248 h 21"/>
                  <a:gd name="T4" fmla="*/ 275 w 19"/>
                  <a:gd name="T5" fmla="*/ 320 h 21"/>
                  <a:gd name="T6" fmla="*/ 257 w 19"/>
                  <a:gd name="T7" fmla="*/ 376 h 21"/>
                  <a:gd name="T8" fmla="*/ 134 w 19"/>
                  <a:gd name="T9" fmla="*/ 264 h 21"/>
                  <a:gd name="T10" fmla="*/ 62 w 19"/>
                  <a:gd name="T11" fmla="*/ 149 h 21"/>
                  <a:gd name="T12" fmla="*/ 42 w 19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4" y="0"/>
                    </a:moveTo>
                    <a:cubicBezTo>
                      <a:pt x="0" y="3"/>
                      <a:pt x="8" y="12"/>
                      <a:pt x="12" y="13"/>
                    </a:cubicBezTo>
                    <a:cubicBezTo>
                      <a:pt x="14" y="14"/>
                      <a:pt x="17" y="15"/>
                      <a:pt x="18" y="17"/>
                    </a:cubicBezTo>
                    <a:cubicBezTo>
                      <a:pt x="19" y="18"/>
                      <a:pt x="18" y="20"/>
                      <a:pt x="17" y="20"/>
                    </a:cubicBezTo>
                    <a:cubicBezTo>
                      <a:pt x="15" y="21"/>
                      <a:pt x="10" y="16"/>
                      <a:pt x="9" y="14"/>
                    </a:cubicBezTo>
                    <a:cubicBezTo>
                      <a:pt x="7" y="12"/>
                      <a:pt x="5" y="10"/>
                      <a:pt x="4" y="8"/>
                    </a:cubicBezTo>
                    <a:cubicBezTo>
                      <a:pt x="2" y="5"/>
                      <a:pt x="3" y="4"/>
                      <a:pt x="3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6" name="Freeform 1258">
                <a:extLst>
                  <a:ext uri="{FF2B5EF4-FFF2-40B4-BE49-F238E27FC236}">
                    <a16:creationId xmlns:a16="http://schemas.microsoft.com/office/drawing/2014/main" id="{D040E62B-2288-445D-9FBF-B258FE2E08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60" y="2361"/>
                <a:ext cx="55" cy="56"/>
              </a:xfrm>
              <a:custGeom>
                <a:avLst/>
                <a:gdLst>
                  <a:gd name="T0" fmla="*/ 83 w 22"/>
                  <a:gd name="T1" fmla="*/ 35 h 21"/>
                  <a:gd name="T2" fmla="*/ 313 w 22"/>
                  <a:gd name="T3" fmla="*/ 171 h 21"/>
                  <a:gd name="T4" fmla="*/ 300 w 22"/>
                  <a:gd name="T5" fmla="*/ 376 h 21"/>
                  <a:gd name="T6" fmla="*/ 283 w 22"/>
                  <a:gd name="T7" fmla="*/ 307 h 21"/>
                  <a:gd name="T8" fmla="*/ 208 w 22"/>
                  <a:gd name="T9" fmla="*/ 171 h 21"/>
                  <a:gd name="T10" fmla="*/ 0 w 22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1">
                    <a:moveTo>
                      <a:pt x="5" y="2"/>
                    </a:moveTo>
                    <a:cubicBezTo>
                      <a:pt x="9" y="4"/>
                      <a:pt x="17" y="5"/>
                      <a:pt x="20" y="9"/>
                    </a:cubicBezTo>
                    <a:cubicBezTo>
                      <a:pt x="22" y="11"/>
                      <a:pt x="22" y="19"/>
                      <a:pt x="19" y="20"/>
                    </a:cubicBezTo>
                    <a:cubicBezTo>
                      <a:pt x="15" y="21"/>
                      <a:pt x="18" y="17"/>
                      <a:pt x="18" y="16"/>
                    </a:cubicBezTo>
                    <a:cubicBezTo>
                      <a:pt x="17" y="13"/>
                      <a:pt x="15" y="11"/>
                      <a:pt x="13" y="9"/>
                    </a:cubicBezTo>
                    <a:cubicBezTo>
                      <a:pt x="9" y="5"/>
                      <a:pt x="3" y="5"/>
                      <a:pt x="0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7" name="Freeform 1259">
                <a:extLst>
                  <a:ext uri="{FF2B5EF4-FFF2-40B4-BE49-F238E27FC236}">
                    <a16:creationId xmlns:a16="http://schemas.microsoft.com/office/drawing/2014/main" id="{44EC16A9-EC2A-460C-8E99-D2561AD303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75" y="2412"/>
                <a:ext cx="20" cy="13"/>
              </a:xfrm>
              <a:custGeom>
                <a:avLst/>
                <a:gdLst>
                  <a:gd name="T0" fmla="*/ 125 w 8"/>
                  <a:gd name="T1" fmla="*/ 55 h 5"/>
                  <a:gd name="T2" fmla="*/ 33 w 8"/>
                  <a:gd name="T3" fmla="*/ 21 h 5"/>
                  <a:gd name="T4" fmla="*/ 83 w 8"/>
                  <a:gd name="T5" fmla="*/ 88 h 5"/>
                  <a:gd name="T6" fmla="*/ 125 w 8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8" y="3"/>
                    </a:moveTo>
                    <a:cubicBezTo>
                      <a:pt x="7" y="2"/>
                      <a:pt x="3" y="0"/>
                      <a:pt x="2" y="1"/>
                    </a:cubicBezTo>
                    <a:cubicBezTo>
                      <a:pt x="0" y="2"/>
                      <a:pt x="3" y="5"/>
                      <a:pt x="5" y="5"/>
                    </a:cubicBezTo>
                    <a:cubicBezTo>
                      <a:pt x="5" y="4"/>
                      <a:pt x="6" y="2"/>
                      <a:pt x="8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8" name="Freeform 1260">
                <a:extLst>
                  <a:ext uri="{FF2B5EF4-FFF2-40B4-BE49-F238E27FC236}">
                    <a16:creationId xmlns:a16="http://schemas.microsoft.com/office/drawing/2014/main" id="{4CC9FF0A-27EA-4230-9F95-426A319D93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32" y="2428"/>
                <a:ext cx="65" cy="32"/>
              </a:xfrm>
              <a:custGeom>
                <a:avLst/>
                <a:gdLst>
                  <a:gd name="T0" fmla="*/ 408 w 26"/>
                  <a:gd name="T1" fmla="*/ 205 h 12"/>
                  <a:gd name="T2" fmla="*/ 145 w 26"/>
                  <a:gd name="T3" fmla="*/ 93 h 12"/>
                  <a:gd name="T4" fmla="*/ 63 w 26"/>
                  <a:gd name="T5" fmla="*/ 35 h 12"/>
                  <a:gd name="T6" fmla="*/ 0 w 26"/>
                  <a:gd name="T7" fmla="*/ 77 h 12"/>
                  <a:gd name="T8" fmla="*/ 33 w 26"/>
                  <a:gd name="T9" fmla="*/ 192 h 12"/>
                  <a:gd name="T10" fmla="*/ 95 w 26"/>
                  <a:gd name="T11" fmla="*/ 149 h 12"/>
                  <a:gd name="T12" fmla="*/ 238 w 26"/>
                  <a:gd name="T13" fmla="*/ 192 h 12"/>
                  <a:gd name="T14" fmla="*/ 363 w 26"/>
                  <a:gd name="T15" fmla="*/ 20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2">
                    <a:moveTo>
                      <a:pt x="26" y="11"/>
                    </a:moveTo>
                    <a:cubicBezTo>
                      <a:pt x="21" y="7"/>
                      <a:pt x="14" y="7"/>
                      <a:pt x="9" y="5"/>
                    </a:cubicBezTo>
                    <a:cubicBezTo>
                      <a:pt x="7" y="4"/>
                      <a:pt x="5" y="3"/>
                      <a:pt x="4" y="2"/>
                    </a:cubicBezTo>
                    <a:cubicBezTo>
                      <a:pt x="1" y="0"/>
                      <a:pt x="1" y="1"/>
                      <a:pt x="0" y="4"/>
                    </a:cubicBezTo>
                    <a:cubicBezTo>
                      <a:pt x="0" y="5"/>
                      <a:pt x="0" y="9"/>
                      <a:pt x="2" y="10"/>
                    </a:cubicBezTo>
                    <a:cubicBezTo>
                      <a:pt x="4" y="12"/>
                      <a:pt x="4" y="8"/>
                      <a:pt x="6" y="8"/>
                    </a:cubicBezTo>
                    <a:cubicBezTo>
                      <a:pt x="9" y="7"/>
                      <a:pt x="13" y="9"/>
                      <a:pt x="15" y="10"/>
                    </a:cubicBezTo>
                    <a:cubicBezTo>
                      <a:pt x="17" y="10"/>
                      <a:pt x="20" y="10"/>
                      <a:pt x="23" y="1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49" name="Freeform 1261">
                <a:extLst>
                  <a:ext uri="{FF2B5EF4-FFF2-40B4-BE49-F238E27FC236}">
                    <a16:creationId xmlns:a16="http://schemas.microsoft.com/office/drawing/2014/main" id="{CB9AB52F-DE1D-4766-AFB7-9161CDF737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70" y="2468"/>
                <a:ext cx="67" cy="29"/>
              </a:xfrm>
              <a:custGeom>
                <a:avLst/>
                <a:gdLst>
                  <a:gd name="T0" fmla="*/ 337 w 27"/>
                  <a:gd name="T1" fmla="*/ 0 h 11"/>
                  <a:gd name="T2" fmla="*/ 184 w 27"/>
                  <a:gd name="T3" fmla="*/ 55 h 11"/>
                  <a:gd name="T4" fmla="*/ 12 w 27"/>
                  <a:gd name="T5" fmla="*/ 34 h 11"/>
                  <a:gd name="T6" fmla="*/ 124 w 27"/>
                  <a:gd name="T7" fmla="*/ 111 h 11"/>
                  <a:gd name="T8" fmla="*/ 228 w 27"/>
                  <a:gd name="T9" fmla="*/ 90 h 11"/>
                  <a:gd name="T10" fmla="*/ 370 w 27"/>
                  <a:gd name="T11" fmla="*/ 200 h 11"/>
                  <a:gd name="T12" fmla="*/ 337 w 27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1">
                    <a:moveTo>
                      <a:pt x="22" y="0"/>
                    </a:moveTo>
                    <a:cubicBezTo>
                      <a:pt x="18" y="1"/>
                      <a:pt x="16" y="3"/>
                      <a:pt x="12" y="3"/>
                    </a:cubicBezTo>
                    <a:cubicBezTo>
                      <a:pt x="10" y="3"/>
                      <a:pt x="2" y="0"/>
                      <a:pt x="1" y="2"/>
                    </a:cubicBezTo>
                    <a:cubicBezTo>
                      <a:pt x="0" y="5"/>
                      <a:pt x="6" y="6"/>
                      <a:pt x="8" y="6"/>
                    </a:cubicBezTo>
                    <a:cubicBezTo>
                      <a:pt x="10" y="6"/>
                      <a:pt x="12" y="4"/>
                      <a:pt x="15" y="5"/>
                    </a:cubicBezTo>
                    <a:cubicBezTo>
                      <a:pt x="19" y="5"/>
                      <a:pt x="21" y="7"/>
                      <a:pt x="24" y="11"/>
                    </a:cubicBezTo>
                    <a:cubicBezTo>
                      <a:pt x="27" y="7"/>
                      <a:pt x="22" y="3"/>
                      <a:pt x="22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0" name="Freeform 1262">
                <a:extLst>
                  <a:ext uri="{FF2B5EF4-FFF2-40B4-BE49-F238E27FC236}">
                    <a16:creationId xmlns:a16="http://schemas.microsoft.com/office/drawing/2014/main" id="{D47671D6-9F0E-4C9C-9EBE-5AA3FE4CED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92" y="2495"/>
                <a:ext cx="35" cy="18"/>
              </a:xfrm>
              <a:custGeom>
                <a:avLst/>
                <a:gdLst>
                  <a:gd name="T0" fmla="*/ 220 w 14"/>
                  <a:gd name="T1" fmla="*/ 85 h 7"/>
                  <a:gd name="T2" fmla="*/ 0 w 14"/>
                  <a:gd name="T3" fmla="*/ 85 h 7"/>
                  <a:gd name="T4" fmla="*/ 220 w 14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5"/>
                    </a:moveTo>
                    <a:cubicBezTo>
                      <a:pt x="13" y="0"/>
                      <a:pt x="2" y="2"/>
                      <a:pt x="0" y="5"/>
                    </a:cubicBezTo>
                    <a:cubicBezTo>
                      <a:pt x="5" y="7"/>
                      <a:pt x="10" y="3"/>
                      <a:pt x="14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1" name="Freeform 1263">
                <a:extLst>
                  <a:ext uri="{FF2B5EF4-FFF2-40B4-BE49-F238E27FC236}">
                    <a16:creationId xmlns:a16="http://schemas.microsoft.com/office/drawing/2014/main" id="{5625F325-7EDD-4283-A0D0-AA813322CC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80" y="2519"/>
                <a:ext cx="67" cy="42"/>
              </a:xfrm>
              <a:custGeom>
                <a:avLst/>
                <a:gdLst>
                  <a:gd name="T0" fmla="*/ 370 w 27"/>
                  <a:gd name="T1" fmla="*/ 21 h 16"/>
                  <a:gd name="T2" fmla="*/ 382 w 27"/>
                  <a:gd name="T3" fmla="*/ 144 h 16"/>
                  <a:gd name="T4" fmla="*/ 412 w 27"/>
                  <a:gd name="T5" fmla="*/ 255 h 16"/>
                  <a:gd name="T6" fmla="*/ 320 w 27"/>
                  <a:gd name="T7" fmla="*/ 255 h 16"/>
                  <a:gd name="T8" fmla="*/ 154 w 27"/>
                  <a:gd name="T9" fmla="*/ 200 h 16"/>
                  <a:gd name="T10" fmla="*/ 42 w 27"/>
                  <a:gd name="T11" fmla="*/ 221 h 16"/>
                  <a:gd name="T12" fmla="*/ 124 w 27"/>
                  <a:gd name="T13" fmla="*/ 123 h 16"/>
                  <a:gd name="T14" fmla="*/ 350 w 27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6">
                    <a:moveTo>
                      <a:pt x="24" y="1"/>
                    </a:moveTo>
                    <a:cubicBezTo>
                      <a:pt x="25" y="3"/>
                      <a:pt x="24" y="5"/>
                      <a:pt x="25" y="8"/>
                    </a:cubicBezTo>
                    <a:cubicBezTo>
                      <a:pt x="25" y="10"/>
                      <a:pt x="27" y="12"/>
                      <a:pt x="27" y="14"/>
                    </a:cubicBezTo>
                    <a:cubicBezTo>
                      <a:pt x="26" y="16"/>
                      <a:pt x="23" y="15"/>
                      <a:pt x="21" y="14"/>
                    </a:cubicBezTo>
                    <a:cubicBezTo>
                      <a:pt x="18" y="12"/>
                      <a:pt x="14" y="12"/>
                      <a:pt x="10" y="11"/>
                    </a:cubicBezTo>
                    <a:cubicBezTo>
                      <a:pt x="9" y="11"/>
                      <a:pt x="4" y="12"/>
                      <a:pt x="3" y="12"/>
                    </a:cubicBezTo>
                    <a:cubicBezTo>
                      <a:pt x="0" y="9"/>
                      <a:pt x="7" y="7"/>
                      <a:pt x="8" y="7"/>
                    </a:cubicBezTo>
                    <a:cubicBezTo>
                      <a:pt x="14" y="7"/>
                      <a:pt x="22" y="8"/>
                      <a:pt x="23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2" name="Freeform 1264">
                <a:extLst>
                  <a:ext uri="{FF2B5EF4-FFF2-40B4-BE49-F238E27FC236}">
                    <a16:creationId xmlns:a16="http://schemas.microsoft.com/office/drawing/2014/main" id="{8F6D2C11-8CF5-4612-B5FB-0E439E5A34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87" y="2585"/>
                <a:ext cx="88" cy="27"/>
              </a:xfrm>
              <a:custGeom>
                <a:avLst/>
                <a:gdLst>
                  <a:gd name="T0" fmla="*/ 443 w 35"/>
                  <a:gd name="T1" fmla="*/ 0 h 10"/>
                  <a:gd name="T2" fmla="*/ 525 w 35"/>
                  <a:gd name="T3" fmla="*/ 116 h 10"/>
                  <a:gd name="T4" fmla="*/ 397 w 35"/>
                  <a:gd name="T5" fmla="*/ 59 h 10"/>
                  <a:gd name="T6" fmla="*/ 304 w 35"/>
                  <a:gd name="T7" fmla="*/ 81 h 10"/>
                  <a:gd name="T8" fmla="*/ 158 w 35"/>
                  <a:gd name="T9" fmla="*/ 103 h 10"/>
                  <a:gd name="T10" fmla="*/ 0 w 35"/>
                  <a:gd name="T11" fmla="*/ 116 h 10"/>
                  <a:gd name="T12" fmla="*/ 83 w 35"/>
                  <a:gd name="T13" fmla="*/ 81 h 10"/>
                  <a:gd name="T14" fmla="*/ 221 w 35"/>
                  <a:gd name="T15" fmla="*/ 22 h 10"/>
                  <a:gd name="T16" fmla="*/ 334 w 35"/>
                  <a:gd name="T17" fmla="*/ 22 h 10"/>
                  <a:gd name="T18" fmla="*/ 410 w 35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5" h="10">
                    <a:moveTo>
                      <a:pt x="28" y="0"/>
                    </a:moveTo>
                    <a:cubicBezTo>
                      <a:pt x="31" y="0"/>
                      <a:pt x="35" y="2"/>
                      <a:pt x="33" y="6"/>
                    </a:cubicBezTo>
                    <a:cubicBezTo>
                      <a:pt x="32" y="10"/>
                      <a:pt x="28" y="4"/>
                      <a:pt x="25" y="3"/>
                    </a:cubicBezTo>
                    <a:cubicBezTo>
                      <a:pt x="23" y="3"/>
                      <a:pt x="21" y="4"/>
                      <a:pt x="19" y="4"/>
                    </a:cubicBezTo>
                    <a:cubicBezTo>
                      <a:pt x="16" y="4"/>
                      <a:pt x="13" y="4"/>
                      <a:pt x="10" y="5"/>
                    </a:cubicBezTo>
                    <a:cubicBezTo>
                      <a:pt x="8" y="5"/>
                      <a:pt x="1" y="8"/>
                      <a:pt x="0" y="6"/>
                    </a:cubicBezTo>
                    <a:cubicBezTo>
                      <a:pt x="1" y="4"/>
                      <a:pt x="3" y="5"/>
                      <a:pt x="5" y="4"/>
                    </a:cubicBezTo>
                    <a:cubicBezTo>
                      <a:pt x="8" y="4"/>
                      <a:pt x="11" y="2"/>
                      <a:pt x="14" y="1"/>
                    </a:cubicBezTo>
                    <a:cubicBezTo>
                      <a:pt x="17" y="1"/>
                      <a:pt x="19" y="1"/>
                      <a:pt x="21" y="1"/>
                    </a:cubicBezTo>
                    <a:cubicBezTo>
                      <a:pt x="23" y="0"/>
                      <a:pt x="24" y="0"/>
                      <a:pt x="2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3" name="Freeform 1265">
                <a:extLst>
                  <a:ext uri="{FF2B5EF4-FFF2-40B4-BE49-F238E27FC236}">
                    <a16:creationId xmlns:a16="http://schemas.microsoft.com/office/drawing/2014/main" id="{CD2D5E62-1DF4-4FEE-BCD3-9C5837EF25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40" y="2636"/>
                <a:ext cx="55" cy="24"/>
              </a:xfrm>
              <a:custGeom>
                <a:avLst/>
                <a:gdLst>
                  <a:gd name="T0" fmla="*/ 238 w 22"/>
                  <a:gd name="T1" fmla="*/ 0 h 9"/>
                  <a:gd name="T2" fmla="*/ 0 w 22"/>
                  <a:gd name="T3" fmla="*/ 149 h 9"/>
                  <a:gd name="T4" fmla="*/ 250 w 22"/>
                  <a:gd name="T5" fmla="*/ 77 h 9"/>
                  <a:gd name="T6" fmla="*/ 313 w 22"/>
                  <a:gd name="T7" fmla="*/ 149 h 9"/>
                  <a:gd name="T8" fmla="*/ 270 w 22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9">
                    <a:moveTo>
                      <a:pt x="15" y="0"/>
                    </a:moveTo>
                    <a:cubicBezTo>
                      <a:pt x="12" y="2"/>
                      <a:pt x="0" y="4"/>
                      <a:pt x="0" y="8"/>
                    </a:cubicBezTo>
                    <a:cubicBezTo>
                      <a:pt x="5" y="9"/>
                      <a:pt x="11" y="2"/>
                      <a:pt x="16" y="4"/>
                    </a:cubicBezTo>
                    <a:cubicBezTo>
                      <a:pt x="17" y="5"/>
                      <a:pt x="18" y="9"/>
                      <a:pt x="20" y="8"/>
                    </a:cubicBezTo>
                    <a:cubicBezTo>
                      <a:pt x="22" y="6"/>
                      <a:pt x="18" y="3"/>
                      <a:pt x="17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4" name="Freeform 1266">
                <a:extLst>
                  <a:ext uri="{FF2B5EF4-FFF2-40B4-BE49-F238E27FC236}">
                    <a16:creationId xmlns:a16="http://schemas.microsoft.com/office/drawing/2014/main" id="{297A5920-9E83-492F-8F23-B1ACC4CCAB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57" y="2711"/>
                <a:ext cx="68" cy="34"/>
              </a:xfrm>
              <a:custGeom>
                <a:avLst/>
                <a:gdLst>
                  <a:gd name="T0" fmla="*/ 335 w 27"/>
                  <a:gd name="T1" fmla="*/ 0 h 13"/>
                  <a:gd name="T2" fmla="*/ 179 w 27"/>
                  <a:gd name="T3" fmla="*/ 89 h 13"/>
                  <a:gd name="T4" fmla="*/ 0 w 27"/>
                  <a:gd name="T5" fmla="*/ 178 h 13"/>
                  <a:gd name="T6" fmla="*/ 126 w 27"/>
                  <a:gd name="T7" fmla="*/ 165 h 13"/>
                  <a:gd name="T8" fmla="*/ 272 w 27"/>
                  <a:gd name="T9" fmla="*/ 123 h 13"/>
                  <a:gd name="T10" fmla="*/ 368 w 27"/>
                  <a:gd name="T11" fmla="*/ 144 h 13"/>
                  <a:gd name="T12" fmla="*/ 400 w 27"/>
                  <a:gd name="T13" fmla="*/ 110 h 13"/>
                  <a:gd name="T14" fmla="*/ 350 w 27"/>
                  <a:gd name="T15" fmla="*/ 34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3">
                    <a:moveTo>
                      <a:pt x="21" y="0"/>
                    </a:moveTo>
                    <a:cubicBezTo>
                      <a:pt x="19" y="3"/>
                      <a:pt x="14" y="4"/>
                      <a:pt x="11" y="5"/>
                    </a:cubicBezTo>
                    <a:cubicBezTo>
                      <a:pt x="8" y="6"/>
                      <a:pt x="1" y="7"/>
                      <a:pt x="0" y="10"/>
                    </a:cubicBezTo>
                    <a:cubicBezTo>
                      <a:pt x="2" y="13"/>
                      <a:pt x="6" y="11"/>
                      <a:pt x="8" y="9"/>
                    </a:cubicBezTo>
                    <a:cubicBezTo>
                      <a:pt x="11" y="8"/>
                      <a:pt x="14" y="7"/>
                      <a:pt x="17" y="7"/>
                    </a:cubicBezTo>
                    <a:cubicBezTo>
                      <a:pt x="18" y="6"/>
                      <a:pt x="22" y="6"/>
                      <a:pt x="23" y="8"/>
                    </a:cubicBezTo>
                    <a:cubicBezTo>
                      <a:pt x="25" y="9"/>
                      <a:pt x="23" y="5"/>
                      <a:pt x="25" y="6"/>
                    </a:cubicBezTo>
                    <a:cubicBezTo>
                      <a:pt x="27" y="3"/>
                      <a:pt x="25" y="5"/>
                      <a:pt x="22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5" name="Freeform 1267">
                <a:extLst>
                  <a:ext uri="{FF2B5EF4-FFF2-40B4-BE49-F238E27FC236}">
                    <a16:creationId xmlns:a16="http://schemas.microsoft.com/office/drawing/2014/main" id="{A7F26503-D27A-4763-A226-7C3B31F24A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72" y="2633"/>
                <a:ext cx="48" cy="22"/>
              </a:xfrm>
              <a:custGeom>
                <a:avLst/>
                <a:gdLst>
                  <a:gd name="T0" fmla="*/ 306 w 19"/>
                  <a:gd name="T1" fmla="*/ 61 h 8"/>
                  <a:gd name="T2" fmla="*/ 192 w 19"/>
                  <a:gd name="T3" fmla="*/ 107 h 8"/>
                  <a:gd name="T4" fmla="*/ 96 w 19"/>
                  <a:gd name="T5" fmla="*/ 168 h 8"/>
                  <a:gd name="T6" fmla="*/ 33 w 19"/>
                  <a:gd name="T7" fmla="*/ 129 h 8"/>
                  <a:gd name="T8" fmla="*/ 20 w 19"/>
                  <a:gd name="T9" fmla="*/ 22 h 8"/>
                  <a:gd name="T10" fmla="*/ 63 w 19"/>
                  <a:gd name="T11" fmla="*/ 61 h 8"/>
                  <a:gd name="T12" fmla="*/ 147 w 19"/>
                  <a:gd name="T13" fmla="*/ 83 h 8"/>
                  <a:gd name="T14" fmla="*/ 288 w 19"/>
                  <a:gd name="T15" fmla="*/ 83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8">
                    <a:moveTo>
                      <a:pt x="19" y="3"/>
                    </a:moveTo>
                    <a:cubicBezTo>
                      <a:pt x="16" y="4"/>
                      <a:pt x="14" y="4"/>
                      <a:pt x="12" y="5"/>
                    </a:cubicBezTo>
                    <a:cubicBezTo>
                      <a:pt x="10" y="6"/>
                      <a:pt x="8" y="8"/>
                      <a:pt x="6" y="8"/>
                    </a:cubicBezTo>
                    <a:cubicBezTo>
                      <a:pt x="4" y="8"/>
                      <a:pt x="3" y="7"/>
                      <a:pt x="2" y="6"/>
                    </a:cubicBezTo>
                    <a:cubicBezTo>
                      <a:pt x="2" y="5"/>
                      <a:pt x="0" y="2"/>
                      <a:pt x="1" y="1"/>
                    </a:cubicBezTo>
                    <a:cubicBezTo>
                      <a:pt x="3" y="0"/>
                      <a:pt x="3" y="2"/>
                      <a:pt x="4" y="3"/>
                    </a:cubicBezTo>
                    <a:cubicBezTo>
                      <a:pt x="6" y="5"/>
                      <a:pt x="7" y="4"/>
                      <a:pt x="9" y="4"/>
                    </a:cubicBezTo>
                    <a:cubicBezTo>
                      <a:pt x="11" y="4"/>
                      <a:pt x="18" y="2"/>
                      <a:pt x="18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6" name="Freeform 1268">
                <a:extLst>
                  <a:ext uri="{FF2B5EF4-FFF2-40B4-BE49-F238E27FC236}">
                    <a16:creationId xmlns:a16="http://schemas.microsoft.com/office/drawing/2014/main" id="{A1D23226-3589-4796-990F-826B2FCFDB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32" y="2697"/>
                <a:ext cx="45" cy="27"/>
              </a:xfrm>
              <a:custGeom>
                <a:avLst/>
                <a:gdLst>
                  <a:gd name="T0" fmla="*/ 283 w 18"/>
                  <a:gd name="T1" fmla="*/ 103 h 10"/>
                  <a:gd name="T2" fmla="*/ 188 w 18"/>
                  <a:gd name="T3" fmla="*/ 116 h 10"/>
                  <a:gd name="T4" fmla="*/ 83 w 18"/>
                  <a:gd name="T5" fmla="*/ 176 h 10"/>
                  <a:gd name="T6" fmla="*/ 20 w 18"/>
                  <a:gd name="T7" fmla="*/ 0 h 10"/>
                  <a:gd name="T8" fmla="*/ 125 w 18"/>
                  <a:gd name="T9" fmla="*/ 116 h 10"/>
                  <a:gd name="T10" fmla="*/ 283 w 18"/>
                  <a:gd name="T11" fmla="*/ 103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0">
                    <a:moveTo>
                      <a:pt x="18" y="5"/>
                    </a:moveTo>
                    <a:cubicBezTo>
                      <a:pt x="16" y="6"/>
                      <a:pt x="13" y="6"/>
                      <a:pt x="12" y="6"/>
                    </a:cubicBezTo>
                    <a:cubicBezTo>
                      <a:pt x="10" y="7"/>
                      <a:pt x="7" y="10"/>
                      <a:pt x="5" y="9"/>
                    </a:cubicBezTo>
                    <a:cubicBezTo>
                      <a:pt x="2" y="8"/>
                      <a:pt x="0" y="2"/>
                      <a:pt x="1" y="0"/>
                    </a:cubicBezTo>
                    <a:cubicBezTo>
                      <a:pt x="4" y="2"/>
                      <a:pt x="4" y="7"/>
                      <a:pt x="8" y="6"/>
                    </a:cubicBezTo>
                    <a:cubicBezTo>
                      <a:pt x="9" y="5"/>
                      <a:pt x="18" y="3"/>
                      <a:pt x="18" y="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7" name="Freeform 1269">
                <a:extLst>
                  <a:ext uri="{FF2B5EF4-FFF2-40B4-BE49-F238E27FC236}">
                    <a16:creationId xmlns:a16="http://schemas.microsoft.com/office/drawing/2014/main" id="{1A4FB364-9A99-47D3-976B-D9CA10350E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45" y="2532"/>
                <a:ext cx="50" cy="43"/>
              </a:xfrm>
              <a:custGeom>
                <a:avLst/>
                <a:gdLst>
                  <a:gd name="T0" fmla="*/ 313 w 20"/>
                  <a:gd name="T1" fmla="*/ 22 h 16"/>
                  <a:gd name="T2" fmla="*/ 50 w 20"/>
                  <a:gd name="T3" fmla="*/ 59 h 16"/>
                  <a:gd name="T4" fmla="*/ 50 w 20"/>
                  <a:gd name="T5" fmla="*/ 312 h 16"/>
                  <a:gd name="T6" fmla="*/ 83 w 20"/>
                  <a:gd name="T7" fmla="*/ 116 h 16"/>
                  <a:gd name="T8" fmla="*/ 313 w 20"/>
                  <a:gd name="T9" fmla="*/ 3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1"/>
                    </a:moveTo>
                    <a:cubicBezTo>
                      <a:pt x="16" y="0"/>
                      <a:pt x="6" y="0"/>
                      <a:pt x="3" y="3"/>
                    </a:cubicBezTo>
                    <a:cubicBezTo>
                      <a:pt x="0" y="7"/>
                      <a:pt x="2" y="12"/>
                      <a:pt x="3" y="16"/>
                    </a:cubicBezTo>
                    <a:cubicBezTo>
                      <a:pt x="6" y="14"/>
                      <a:pt x="4" y="8"/>
                      <a:pt x="5" y="6"/>
                    </a:cubicBezTo>
                    <a:cubicBezTo>
                      <a:pt x="8" y="1"/>
                      <a:pt x="15" y="3"/>
                      <a:pt x="20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8" name="Freeform 1270">
                <a:extLst>
                  <a:ext uri="{FF2B5EF4-FFF2-40B4-BE49-F238E27FC236}">
                    <a16:creationId xmlns:a16="http://schemas.microsoft.com/office/drawing/2014/main" id="{ACB3159C-EE99-4371-9F94-4EA6B94726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62" y="2372"/>
                <a:ext cx="28" cy="35"/>
              </a:xfrm>
              <a:custGeom>
                <a:avLst/>
                <a:gdLst>
                  <a:gd name="T0" fmla="*/ 51 w 11"/>
                  <a:gd name="T1" fmla="*/ 0 h 13"/>
                  <a:gd name="T2" fmla="*/ 20 w 11"/>
                  <a:gd name="T3" fmla="*/ 218 h 13"/>
                  <a:gd name="T4" fmla="*/ 97 w 11"/>
                  <a:gd name="T5" fmla="*/ 253 h 13"/>
                  <a:gd name="T6" fmla="*/ 181 w 11"/>
                  <a:gd name="T7" fmla="*/ 253 h 13"/>
                  <a:gd name="T8" fmla="*/ 64 w 11"/>
                  <a:gd name="T9" fmla="*/ 175 h 13"/>
                  <a:gd name="T10" fmla="*/ 64 w 11"/>
                  <a:gd name="T11" fmla="*/ 81 h 13"/>
                  <a:gd name="T12" fmla="*/ 64 w 11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3" y="0"/>
                    </a:moveTo>
                    <a:cubicBezTo>
                      <a:pt x="2" y="1"/>
                      <a:pt x="0" y="9"/>
                      <a:pt x="1" y="11"/>
                    </a:cubicBezTo>
                    <a:cubicBezTo>
                      <a:pt x="2" y="13"/>
                      <a:pt x="5" y="13"/>
                      <a:pt x="6" y="13"/>
                    </a:cubicBezTo>
                    <a:cubicBezTo>
                      <a:pt x="8" y="13"/>
                      <a:pt x="10" y="13"/>
                      <a:pt x="11" y="13"/>
                    </a:cubicBezTo>
                    <a:cubicBezTo>
                      <a:pt x="11" y="9"/>
                      <a:pt x="6" y="11"/>
                      <a:pt x="4" y="9"/>
                    </a:cubicBezTo>
                    <a:cubicBezTo>
                      <a:pt x="3" y="8"/>
                      <a:pt x="4" y="5"/>
                      <a:pt x="4" y="4"/>
                    </a:cubicBezTo>
                    <a:cubicBezTo>
                      <a:pt x="4" y="3"/>
                      <a:pt x="4" y="1"/>
                      <a:pt x="4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59" name="Freeform 1271">
                <a:extLst>
                  <a:ext uri="{FF2B5EF4-FFF2-40B4-BE49-F238E27FC236}">
                    <a16:creationId xmlns:a16="http://schemas.microsoft.com/office/drawing/2014/main" id="{4A15A498-DE5E-4B68-8D56-86C11F4B60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62" y="2460"/>
                <a:ext cx="23" cy="32"/>
              </a:xfrm>
              <a:custGeom>
                <a:avLst/>
                <a:gdLst>
                  <a:gd name="T0" fmla="*/ 130 w 9"/>
                  <a:gd name="T1" fmla="*/ 21 h 12"/>
                  <a:gd name="T2" fmla="*/ 20 w 9"/>
                  <a:gd name="T3" fmla="*/ 35 h 12"/>
                  <a:gd name="T4" fmla="*/ 0 w 9"/>
                  <a:gd name="T5" fmla="*/ 115 h 12"/>
                  <a:gd name="T6" fmla="*/ 20 w 9"/>
                  <a:gd name="T7" fmla="*/ 192 h 12"/>
                  <a:gd name="T8" fmla="*/ 33 w 9"/>
                  <a:gd name="T9" fmla="*/ 93 h 12"/>
                  <a:gd name="T10" fmla="*/ 151 w 9"/>
                  <a:gd name="T11" fmla="*/ 56 h 12"/>
                  <a:gd name="T12" fmla="*/ 130 w 9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8" y="1"/>
                    </a:moveTo>
                    <a:cubicBezTo>
                      <a:pt x="6" y="1"/>
                      <a:pt x="2" y="0"/>
                      <a:pt x="1" y="2"/>
                    </a:cubicBezTo>
                    <a:cubicBezTo>
                      <a:pt x="0" y="2"/>
                      <a:pt x="0" y="5"/>
                      <a:pt x="0" y="6"/>
                    </a:cubicBezTo>
                    <a:cubicBezTo>
                      <a:pt x="0" y="6"/>
                      <a:pt x="1" y="9"/>
                      <a:pt x="1" y="10"/>
                    </a:cubicBezTo>
                    <a:cubicBezTo>
                      <a:pt x="4" y="12"/>
                      <a:pt x="2" y="6"/>
                      <a:pt x="2" y="5"/>
                    </a:cubicBezTo>
                    <a:cubicBezTo>
                      <a:pt x="3" y="3"/>
                      <a:pt x="7" y="4"/>
                      <a:pt x="9" y="3"/>
                    </a:cubicBezTo>
                    <a:cubicBezTo>
                      <a:pt x="9" y="2"/>
                      <a:pt x="8" y="2"/>
                      <a:pt x="8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0" name="Freeform 1272">
                <a:extLst>
                  <a:ext uri="{FF2B5EF4-FFF2-40B4-BE49-F238E27FC236}">
                    <a16:creationId xmlns:a16="http://schemas.microsoft.com/office/drawing/2014/main" id="{B3E2EE54-FA0E-42A5-897F-27EF634902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62" y="2489"/>
                <a:ext cx="48" cy="16"/>
              </a:xfrm>
              <a:custGeom>
                <a:avLst/>
                <a:gdLst>
                  <a:gd name="T0" fmla="*/ 243 w 19"/>
                  <a:gd name="T1" fmla="*/ 35 h 6"/>
                  <a:gd name="T2" fmla="*/ 33 w 19"/>
                  <a:gd name="T3" fmla="*/ 21 h 6"/>
                  <a:gd name="T4" fmla="*/ 63 w 19"/>
                  <a:gd name="T5" fmla="*/ 115 h 6"/>
                  <a:gd name="T6" fmla="*/ 129 w 19"/>
                  <a:gd name="T7" fmla="*/ 77 h 6"/>
                  <a:gd name="T8" fmla="*/ 192 w 19"/>
                  <a:gd name="T9" fmla="*/ 56 h 6"/>
                  <a:gd name="T10" fmla="*/ 306 w 19"/>
                  <a:gd name="T11" fmla="*/ 3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6">
                    <a:moveTo>
                      <a:pt x="15" y="2"/>
                    </a:moveTo>
                    <a:cubicBezTo>
                      <a:pt x="12" y="0"/>
                      <a:pt x="5" y="0"/>
                      <a:pt x="2" y="1"/>
                    </a:cubicBezTo>
                    <a:cubicBezTo>
                      <a:pt x="0" y="3"/>
                      <a:pt x="1" y="5"/>
                      <a:pt x="4" y="6"/>
                    </a:cubicBezTo>
                    <a:cubicBezTo>
                      <a:pt x="5" y="6"/>
                      <a:pt x="6" y="5"/>
                      <a:pt x="8" y="4"/>
                    </a:cubicBezTo>
                    <a:cubicBezTo>
                      <a:pt x="9" y="4"/>
                      <a:pt x="11" y="4"/>
                      <a:pt x="12" y="3"/>
                    </a:cubicBezTo>
                    <a:cubicBezTo>
                      <a:pt x="14" y="3"/>
                      <a:pt x="18" y="3"/>
                      <a:pt x="19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1" name="Freeform 1273">
                <a:extLst>
                  <a:ext uri="{FF2B5EF4-FFF2-40B4-BE49-F238E27FC236}">
                    <a16:creationId xmlns:a16="http://schemas.microsoft.com/office/drawing/2014/main" id="{B617EA88-F341-4FE8-B899-16D622B9D3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90" y="2561"/>
                <a:ext cx="40" cy="22"/>
              </a:xfrm>
              <a:custGeom>
                <a:avLst/>
                <a:gdLst>
                  <a:gd name="T0" fmla="*/ 188 w 16"/>
                  <a:gd name="T1" fmla="*/ 0 h 8"/>
                  <a:gd name="T2" fmla="*/ 20 w 16"/>
                  <a:gd name="T3" fmla="*/ 47 h 8"/>
                  <a:gd name="T4" fmla="*/ 0 w 16"/>
                  <a:gd name="T5" fmla="*/ 107 h 8"/>
                  <a:gd name="T6" fmla="*/ 33 w 16"/>
                  <a:gd name="T7" fmla="*/ 168 h 8"/>
                  <a:gd name="T8" fmla="*/ 63 w 16"/>
                  <a:gd name="T9" fmla="*/ 83 h 8"/>
                  <a:gd name="T10" fmla="*/ 145 w 16"/>
                  <a:gd name="T11" fmla="*/ 61 h 8"/>
                  <a:gd name="T12" fmla="*/ 208 w 16"/>
                  <a:gd name="T13" fmla="*/ 47 h 8"/>
                  <a:gd name="T14" fmla="*/ 250 w 16"/>
                  <a:gd name="T15" fmla="*/ 22 h 8"/>
                  <a:gd name="T16" fmla="*/ 208 w 16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8">
                    <a:moveTo>
                      <a:pt x="12" y="0"/>
                    </a:moveTo>
                    <a:cubicBezTo>
                      <a:pt x="9" y="0"/>
                      <a:pt x="4" y="0"/>
                      <a:pt x="1" y="2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0" y="7"/>
                      <a:pt x="1" y="7"/>
                      <a:pt x="2" y="8"/>
                    </a:cubicBezTo>
                    <a:cubicBezTo>
                      <a:pt x="3" y="7"/>
                      <a:pt x="3" y="5"/>
                      <a:pt x="4" y="4"/>
                    </a:cubicBezTo>
                    <a:cubicBezTo>
                      <a:pt x="5" y="3"/>
                      <a:pt x="7" y="3"/>
                      <a:pt x="9" y="3"/>
                    </a:cubicBezTo>
                    <a:cubicBezTo>
                      <a:pt x="10" y="2"/>
                      <a:pt x="12" y="2"/>
                      <a:pt x="13" y="2"/>
                    </a:cubicBezTo>
                    <a:cubicBezTo>
                      <a:pt x="14" y="2"/>
                      <a:pt x="15" y="2"/>
                      <a:pt x="16" y="1"/>
                    </a:cubicBezTo>
                    <a:cubicBezTo>
                      <a:pt x="15" y="0"/>
                      <a:pt x="14" y="0"/>
                      <a:pt x="13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2" name="Freeform 1274">
                <a:extLst>
                  <a:ext uri="{FF2B5EF4-FFF2-40B4-BE49-F238E27FC236}">
                    <a16:creationId xmlns:a16="http://schemas.microsoft.com/office/drawing/2014/main" id="{B6E506DB-64B6-4337-98C5-927E8C4369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97" y="2604"/>
                <a:ext cx="53" cy="21"/>
              </a:xfrm>
              <a:custGeom>
                <a:avLst/>
                <a:gdLst>
                  <a:gd name="T0" fmla="*/ 209 w 21"/>
                  <a:gd name="T1" fmla="*/ 21 h 8"/>
                  <a:gd name="T2" fmla="*/ 33 w 21"/>
                  <a:gd name="T3" fmla="*/ 55 h 8"/>
                  <a:gd name="T4" fmla="*/ 63 w 21"/>
                  <a:gd name="T5" fmla="*/ 144 h 8"/>
                  <a:gd name="T6" fmla="*/ 192 w 21"/>
                  <a:gd name="T7" fmla="*/ 76 h 8"/>
                  <a:gd name="T8" fmla="*/ 338 w 21"/>
                  <a:gd name="T9" fmla="*/ 34 h 8"/>
                  <a:gd name="T10" fmla="*/ 242 w 21"/>
                  <a:gd name="T11" fmla="*/ 3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8">
                    <a:moveTo>
                      <a:pt x="13" y="1"/>
                    </a:moveTo>
                    <a:cubicBezTo>
                      <a:pt x="10" y="2"/>
                      <a:pt x="6" y="2"/>
                      <a:pt x="2" y="3"/>
                    </a:cubicBezTo>
                    <a:cubicBezTo>
                      <a:pt x="0" y="5"/>
                      <a:pt x="1" y="8"/>
                      <a:pt x="4" y="8"/>
                    </a:cubicBezTo>
                    <a:cubicBezTo>
                      <a:pt x="7" y="8"/>
                      <a:pt x="10" y="5"/>
                      <a:pt x="12" y="4"/>
                    </a:cubicBezTo>
                    <a:cubicBezTo>
                      <a:pt x="15" y="3"/>
                      <a:pt x="19" y="3"/>
                      <a:pt x="21" y="2"/>
                    </a:cubicBezTo>
                    <a:cubicBezTo>
                      <a:pt x="20" y="0"/>
                      <a:pt x="16" y="0"/>
                      <a:pt x="15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3" name="Freeform 1275">
                <a:extLst>
                  <a:ext uri="{FF2B5EF4-FFF2-40B4-BE49-F238E27FC236}">
                    <a16:creationId xmlns:a16="http://schemas.microsoft.com/office/drawing/2014/main" id="{7A2FBBAD-DD1F-40E6-AA42-74042340A9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02" y="2676"/>
                <a:ext cx="50" cy="27"/>
              </a:xfrm>
              <a:custGeom>
                <a:avLst/>
                <a:gdLst>
                  <a:gd name="T0" fmla="*/ 113 w 20"/>
                  <a:gd name="T1" fmla="*/ 0 h 10"/>
                  <a:gd name="T2" fmla="*/ 0 w 20"/>
                  <a:gd name="T3" fmla="*/ 81 h 10"/>
                  <a:gd name="T4" fmla="*/ 33 w 20"/>
                  <a:gd name="T5" fmla="*/ 138 h 10"/>
                  <a:gd name="T6" fmla="*/ 63 w 20"/>
                  <a:gd name="T7" fmla="*/ 103 h 10"/>
                  <a:gd name="T8" fmla="*/ 313 w 20"/>
                  <a:gd name="T9" fmla="*/ 59 h 10"/>
                  <a:gd name="T10" fmla="*/ 283 w 20"/>
                  <a:gd name="T11" fmla="*/ 59 h 10"/>
                  <a:gd name="T12" fmla="*/ 208 w 20"/>
                  <a:gd name="T13" fmla="*/ 81 h 10"/>
                  <a:gd name="T14" fmla="*/ 145 w 20"/>
                  <a:gd name="T15" fmla="*/ 38 h 10"/>
                  <a:gd name="T16" fmla="*/ 113 w 20"/>
                  <a:gd name="T17" fmla="*/ 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0">
                    <a:moveTo>
                      <a:pt x="7" y="0"/>
                    </a:moveTo>
                    <a:cubicBezTo>
                      <a:pt x="5" y="0"/>
                      <a:pt x="0" y="1"/>
                      <a:pt x="0" y="4"/>
                    </a:cubicBezTo>
                    <a:cubicBezTo>
                      <a:pt x="0" y="4"/>
                      <a:pt x="2" y="7"/>
                      <a:pt x="2" y="7"/>
                    </a:cubicBezTo>
                    <a:cubicBezTo>
                      <a:pt x="3" y="8"/>
                      <a:pt x="3" y="6"/>
                      <a:pt x="4" y="5"/>
                    </a:cubicBezTo>
                    <a:cubicBezTo>
                      <a:pt x="7" y="0"/>
                      <a:pt x="17" y="10"/>
                      <a:pt x="20" y="3"/>
                    </a:cubicBezTo>
                    <a:cubicBezTo>
                      <a:pt x="19" y="3"/>
                      <a:pt x="19" y="3"/>
                      <a:pt x="18" y="3"/>
                    </a:cubicBezTo>
                    <a:cubicBezTo>
                      <a:pt x="16" y="4"/>
                      <a:pt x="15" y="4"/>
                      <a:pt x="13" y="4"/>
                    </a:cubicBezTo>
                    <a:cubicBezTo>
                      <a:pt x="12" y="4"/>
                      <a:pt x="10" y="3"/>
                      <a:pt x="9" y="2"/>
                    </a:cubicBezTo>
                    <a:cubicBezTo>
                      <a:pt x="8" y="1"/>
                      <a:pt x="8" y="0"/>
                      <a:pt x="7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4" name="Freeform 1276">
                <a:extLst>
                  <a:ext uri="{FF2B5EF4-FFF2-40B4-BE49-F238E27FC236}">
                    <a16:creationId xmlns:a16="http://schemas.microsoft.com/office/drawing/2014/main" id="{D0F6E61B-483C-4DEE-8CD4-C0A31BCAC6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40" y="2671"/>
                <a:ext cx="67" cy="37"/>
              </a:xfrm>
              <a:custGeom>
                <a:avLst/>
                <a:gdLst>
                  <a:gd name="T0" fmla="*/ 308 w 27"/>
                  <a:gd name="T1" fmla="*/ 34 h 14"/>
                  <a:gd name="T2" fmla="*/ 74 w 27"/>
                  <a:gd name="T3" fmla="*/ 167 h 14"/>
                  <a:gd name="T4" fmla="*/ 12 w 27"/>
                  <a:gd name="T5" fmla="*/ 204 h 14"/>
                  <a:gd name="T6" fmla="*/ 154 w 27"/>
                  <a:gd name="T7" fmla="*/ 204 h 14"/>
                  <a:gd name="T8" fmla="*/ 350 w 27"/>
                  <a:gd name="T9" fmla="*/ 90 h 14"/>
                  <a:gd name="T10" fmla="*/ 412 w 27"/>
                  <a:gd name="T11" fmla="*/ 56 h 14"/>
                  <a:gd name="T12" fmla="*/ 278 w 27"/>
                  <a:gd name="T13" fmla="*/ 77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14">
                    <a:moveTo>
                      <a:pt x="20" y="2"/>
                    </a:moveTo>
                    <a:cubicBezTo>
                      <a:pt x="15" y="5"/>
                      <a:pt x="10" y="8"/>
                      <a:pt x="5" y="9"/>
                    </a:cubicBezTo>
                    <a:cubicBezTo>
                      <a:pt x="3" y="9"/>
                      <a:pt x="0" y="9"/>
                      <a:pt x="1" y="11"/>
                    </a:cubicBezTo>
                    <a:cubicBezTo>
                      <a:pt x="3" y="14"/>
                      <a:pt x="8" y="12"/>
                      <a:pt x="10" y="11"/>
                    </a:cubicBezTo>
                    <a:cubicBezTo>
                      <a:pt x="14" y="9"/>
                      <a:pt x="19" y="7"/>
                      <a:pt x="23" y="5"/>
                    </a:cubicBezTo>
                    <a:cubicBezTo>
                      <a:pt x="24" y="5"/>
                      <a:pt x="27" y="5"/>
                      <a:pt x="27" y="3"/>
                    </a:cubicBezTo>
                    <a:cubicBezTo>
                      <a:pt x="26" y="0"/>
                      <a:pt x="19" y="3"/>
                      <a:pt x="18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5" name="Freeform 1277">
                <a:extLst>
                  <a:ext uri="{FF2B5EF4-FFF2-40B4-BE49-F238E27FC236}">
                    <a16:creationId xmlns:a16="http://schemas.microsoft.com/office/drawing/2014/main" id="{A703E19F-065E-430F-8B8A-332E6944EC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52" y="2809"/>
                <a:ext cx="38" cy="32"/>
              </a:xfrm>
              <a:custGeom>
                <a:avLst/>
                <a:gdLst>
                  <a:gd name="T0" fmla="*/ 213 w 15"/>
                  <a:gd name="T1" fmla="*/ 0 h 12"/>
                  <a:gd name="T2" fmla="*/ 33 w 15"/>
                  <a:gd name="T3" fmla="*/ 93 h 12"/>
                  <a:gd name="T4" fmla="*/ 96 w 15"/>
                  <a:gd name="T5" fmla="*/ 227 h 12"/>
                  <a:gd name="T6" fmla="*/ 129 w 15"/>
                  <a:gd name="T7" fmla="*/ 115 h 12"/>
                  <a:gd name="T8" fmla="*/ 225 w 15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2">
                    <a:moveTo>
                      <a:pt x="13" y="0"/>
                    </a:moveTo>
                    <a:cubicBezTo>
                      <a:pt x="9" y="1"/>
                      <a:pt x="5" y="3"/>
                      <a:pt x="2" y="5"/>
                    </a:cubicBezTo>
                    <a:cubicBezTo>
                      <a:pt x="0" y="6"/>
                      <a:pt x="1" y="10"/>
                      <a:pt x="6" y="12"/>
                    </a:cubicBezTo>
                    <a:cubicBezTo>
                      <a:pt x="6" y="9"/>
                      <a:pt x="5" y="7"/>
                      <a:pt x="8" y="6"/>
                    </a:cubicBezTo>
                    <a:cubicBezTo>
                      <a:pt x="10" y="5"/>
                      <a:pt x="15" y="4"/>
                      <a:pt x="14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6" name="Freeform 1278">
                <a:extLst>
                  <a:ext uri="{FF2B5EF4-FFF2-40B4-BE49-F238E27FC236}">
                    <a16:creationId xmlns:a16="http://schemas.microsoft.com/office/drawing/2014/main" id="{ABB54B09-DE4D-41F0-AC2C-3CFAF163EA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30" y="2868"/>
                <a:ext cx="35" cy="43"/>
              </a:xfrm>
              <a:custGeom>
                <a:avLst/>
                <a:gdLst>
                  <a:gd name="T0" fmla="*/ 0 w 14"/>
                  <a:gd name="T1" fmla="*/ 0 h 16"/>
                  <a:gd name="T2" fmla="*/ 125 w 14"/>
                  <a:gd name="T3" fmla="*/ 116 h 16"/>
                  <a:gd name="T4" fmla="*/ 220 w 14"/>
                  <a:gd name="T5" fmla="*/ 196 h 16"/>
                  <a:gd name="T6" fmla="*/ 113 w 14"/>
                  <a:gd name="T7" fmla="*/ 274 h 16"/>
                  <a:gd name="T8" fmla="*/ 125 w 14"/>
                  <a:gd name="T9" fmla="*/ 175 h 16"/>
                  <a:gd name="T10" fmla="*/ 33 w 14"/>
                  <a:gd name="T11" fmla="*/ 22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6">
                    <a:moveTo>
                      <a:pt x="0" y="0"/>
                    </a:moveTo>
                    <a:cubicBezTo>
                      <a:pt x="3" y="2"/>
                      <a:pt x="5" y="4"/>
                      <a:pt x="8" y="6"/>
                    </a:cubicBezTo>
                    <a:cubicBezTo>
                      <a:pt x="9" y="6"/>
                      <a:pt x="13" y="9"/>
                      <a:pt x="14" y="10"/>
                    </a:cubicBezTo>
                    <a:cubicBezTo>
                      <a:pt x="14" y="13"/>
                      <a:pt x="10" y="16"/>
                      <a:pt x="7" y="14"/>
                    </a:cubicBezTo>
                    <a:cubicBezTo>
                      <a:pt x="9" y="12"/>
                      <a:pt x="11" y="11"/>
                      <a:pt x="8" y="9"/>
                    </a:cubicBezTo>
                    <a:cubicBezTo>
                      <a:pt x="6" y="6"/>
                      <a:pt x="4" y="4"/>
                      <a:pt x="2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7" name="Freeform 1279">
                <a:extLst>
                  <a:ext uri="{FF2B5EF4-FFF2-40B4-BE49-F238E27FC236}">
                    <a16:creationId xmlns:a16="http://schemas.microsoft.com/office/drawing/2014/main" id="{15EF248E-BF03-4884-9F70-8C1618DE0C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7" y="2828"/>
                <a:ext cx="40" cy="32"/>
              </a:xfrm>
              <a:custGeom>
                <a:avLst/>
                <a:gdLst>
                  <a:gd name="T0" fmla="*/ 250 w 16"/>
                  <a:gd name="T1" fmla="*/ 171 h 12"/>
                  <a:gd name="T2" fmla="*/ 158 w 16"/>
                  <a:gd name="T3" fmla="*/ 192 h 12"/>
                  <a:gd name="T4" fmla="*/ 50 w 16"/>
                  <a:gd name="T5" fmla="*/ 115 h 12"/>
                  <a:gd name="T6" fmla="*/ 0 w 16"/>
                  <a:gd name="T7" fmla="*/ 77 h 12"/>
                  <a:gd name="T8" fmla="*/ 95 w 16"/>
                  <a:gd name="T9" fmla="*/ 93 h 12"/>
                  <a:gd name="T10" fmla="*/ 238 w 16"/>
                  <a:gd name="T11" fmla="*/ 115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2">
                    <a:moveTo>
                      <a:pt x="16" y="9"/>
                    </a:moveTo>
                    <a:cubicBezTo>
                      <a:pt x="13" y="11"/>
                      <a:pt x="13" y="12"/>
                      <a:pt x="10" y="10"/>
                    </a:cubicBezTo>
                    <a:cubicBezTo>
                      <a:pt x="8" y="8"/>
                      <a:pt x="6" y="7"/>
                      <a:pt x="3" y="6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2" y="0"/>
                      <a:pt x="4" y="3"/>
                      <a:pt x="6" y="5"/>
                    </a:cubicBezTo>
                    <a:cubicBezTo>
                      <a:pt x="9" y="7"/>
                      <a:pt x="12" y="7"/>
                      <a:pt x="15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8" name="Freeform 1280">
                <a:extLst>
                  <a:ext uri="{FF2B5EF4-FFF2-40B4-BE49-F238E27FC236}">
                    <a16:creationId xmlns:a16="http://schemas.microsoft.com/office/drawing/2014/main" id="{6D623B00-E01E-491A-BC9D-F7406A02BB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32" y="2847"/>
                <a:ext cx="25" cy="21"/>
              </a:xfrm>
              <a:custGeom>
                <a:avLst/>
                <a:gdLst>
                  <a:gd name="T0" fmla="*/ 158 w 10"/>
                  <a:gd name="T1" fmla="*/ 144 h 8"/>
                  <a:gd name="T2" fmla="*/ 33 w 10"/>
                  <a:gd name="T3" fmla="*/ 0 h 8"/>
                  <a:gd name="T4" fmla="*/ 145 w 10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0" y="8"/>
                    </a:moveTo>
                    <a:cubicBezTo>
                      <a:pt x="9" y="4"/>
                      <a:pt x="0" y="5"/>
                      <a:pt x="2" y="0"/>
                    </a:cubicBezTo>
                    <a:cubicBezTo>
                      <a:pt x="4" y="1"/>
                      <a:pt x="7" y="3"/>
                      <a:pt x="9" y="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69" name="Freeform 1281">
                <a:extLst>
                  <a:ext uri="{FF2B5EF4-FFF2-40B4-BE49-F238E27FC236}">
                    <a16:creationId xmlns:a16="http://schemas.microsoft.com/office/drawing/2014/main" id="{C9AF310D-3E1B-486B-935A-729CD278DA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85" y="2207"/>
                <a:ext cx="45" cy="48"/>
              </a:xfrm>
              <a:custGeom>
                <a:avLst/>
                <a:gdLst>
                  <a:gd name="T0" fmla="*/ 283 w 18"/>
                  <a:gd name="T1" fmla="*/ 248 h 18"/>
                  <a:gd name="T2" fmla="*/ 0 w 18"/>
                  <a:gd name="T3" fmla="*/ 341 h 18"/>
                  <a:gd name="T4" fmla="*/ 238 w 18"/>
                  <a:gd name="T5" fmla="*/ 22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8">
                    <a:moveTo>
                      <a:pt x="18" y="13"/>
                    </a:moveTo>
                    <a:cubicBezTo>
                      <a:pt x="15" y="0"/>
                      <a:pt x="5" y="16"/>
                      <a:pt x="0" y="18"/>
                    </a:cubicBezTo>
                    <a:cubicBezTo>
                      <a:pt x="6" y="18"/>
                      <a:pt x="10" y="8"/>
                      <a:pt x="15" y="1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0" name="Freeform 1282">
                <a:extLst>
                  <a:ext uri="{FF2B5EF4-FFF2-40B4-BE49-F238E27FC236}">
                    <a16:creationId xmlns:a16="http://schemas.microsoft.com/office/drawing/2014/main" id="{CCCEFF3F-61D0-4866-8A18-B48EFEBD80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65" y="2407"/>
                <a:ext cx="40" cy="29"/>
              </a:xfrm>
              <a:custGeom>
                <a:avLst/>
                <a:gdLst>
                  <a:gd name="T0" fmla="*/ 250 w 16"/>
                  <a:gd name="T1" fmla="*/ 90 h 11"/>
                  <a:gd name="T2" fmla="*/ 63 w 16"/>
                  <a:gd name="T3" fmla="*/ 34 h 11"/>
                  <a:gd name="T4" fmla="*/ 188 w 16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16" y="5"/>
                    </a:moveTo>
                    <a:cubicBezTo>
                      <a:pt x="13" y="4"/>
                      <a:pt x="7" y="0"/>
                      <a:pt x="4" y="2"/>
                    </a:cubicBezTo>
                    <a:cubicBezTo>
                      <a:pt x="0" y="5"/>
                      <a:pt x="10" y="10"/>
                      <a:pt x="12" y="1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1" name="Freeform 1283">
                <a:extLst>
                  <a:ext uri="{FF2B5EF4-FFF2-40B4-BE49-F238E27FC236}">
                    <a16:creationId xmlns:a16="http://schemas.microsoft.com/office/drawing/2014/main" id="{B76817BF-02F3-4EA0-81FC-2809D5F910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07" y="2447"/>
                <a:ext cx="20" cy="24"/>
              </a:xfrm>
              <a:custGeom>
                <a:avLst/>
                <a:gdLst>
                  <a:gd name="T0" fmla="*/ 0 w 8"/>
                  <a:gd name="T1" fmla="*/ 0 h 9"/>
                  <a:gd name="T2" fmla="*/ 125 w 8"/>
                  <a:gd name="T3" fmla="*/ 93 h 9"/>
                  <a:gd name="T4" fmla="*/ 0 w 8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2" y="1"/>
                      <a:pt x="7" y="2"/>
                      <a:pt x="8" y="5"/>
                    </a:cubicBezTo>
                    <a:cubicBezTo>
                      <a:pt x="8" y="7"/>
                      <a:pt x="2" y="8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2" name="Freeform 1284">
                <a:extLst>
                  <a:ext uri="{FF2B5EF4-FFF2-40B4-BE49-F238E27FC236}">
                    <a16:creationId xmlns:a16="http://schemas.microsoft.com/office/drawing/2014/main" id="{5AF8FECB-3ACC-4622-A9E0-3F58951E0A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80" y="2495"/>
                <a:ext cx="60" cy="34"/>
              </a:xfrm>
              <a:custGeom>
                <a:avLst/>
                <a:gdLst>
                  <a:gd name="T0" fmla="*/ 220 w 24"/>
                  <a:gd name="T1" fmla="*/ 21 h 13"/>
                  <a:gd name="T2" fmla="*/ 363 w 24"/>
                  <a:gd name="T3" fmla="*/ 89 h 13"/>
                  <a:gd name="T4" fmla="*/ 0 w 24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3">
                    <a:moveTo>
                      <a:pt x="14" y="1"/>
                    </a:moveTo>
                    <a:cubicBezTo>
                      <a:pt x="15" y="0"/>
                      <a:pt x="22" y="2"/>
                      <a:pt x="23" y="5"/>
                    </a:cubicBezTo>
                    <a:cubicBezTo>
                      <a:pt x="24" y="9"/>
                      <a:pt x="3" y="13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3" name="Freeform 1285">
                <a:extLst>
                  <a:ext uri="{FF2B5EF4-FFF2-40B4-BE49-F238E27FC236}">
                    <a16:creationId xmlns:a16="http://schemas.microsoft.com/office/drawing/2014/main" id="{DD2D93C9-6895-4688-BA7D-76BA78397A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57" y="2575"/>
                <a:ext cx="93" cy="24"/>
              </a:xfrm>
              <a:custGeom>
                <a:avLst/>
                <a:gdLst>
                  <a:gd name="T0" fmla="*/ 588 w 37"/>
                  <a:gd name="T1" fmla="*/ 0 h 9"/>
                  <a:gd name="T2" fmla="*/ 442 w 37"/>
                  <a:gd name="T3" fmla="*/ 56 h 9"/>
                  <a:gd name="T4" fmla="*/ 0 w 37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9">
                    <a:moveTo>
                      <a:pt x="37" y="0"/>
                    </a:moveTo>
                    <a:cubicBezTo>
                      <a:pt x="35" y="1"/>
                      <a:pt x="31" y="2"/>
                      <a:pt x="28" y="3"/>
                    </a:cubicBezTo>
                    <a:cubicBezTo>
                      <a:pt x="22" y="4"/>
                      <a:pt x="6" y="8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4" name="Freeform 1286">
                <a:extLst>
                  <a:ext uri="{FF2B5EF4-FFF2-40B4-BE49-F238E27FC236}">
                    <a16:creationId xmlns:a16="http://schemas.microsoft.com/office/drawing/2014/main" id="{93AF36C8-BDCE-4620-8607-0ABDCB33A3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10" y="2631"/>
                <a:ext cx="72" cy="42"/>
              </a:xfrm>
              <a:custGeom>
                <a:avLst/>
                <a:gdLst>
                  <a:gd name="T0" fmla="*/ 412 w 29"/>
                  <a:gd name="T1" fmla="*/ 0 h 16"/>
                  <a:gd name="T2" fmla="*/ 278 w 29"/>
                  <a:gd name="T3" fmla="*/ 55 h 16"/>
                  <a:gd name="T4" fmla="*/ 12 w 29"/>
                  <a:gd name="T5" fmla="*/ 179 h 16"/>
                  <a:gd name="T6" fmla="*/ 92 w 29"/>
                  <a:gd name="T7" fmla="*/ 289 h 16"/>
                  <a:gd name="T8" fmla="*/ 320 w 29"/>
                  <a:gd name="T9" fmla="*/ 200 h 16"/>
                  <a:gd name="T10" fmla="*/ 444 w 29"/>
                  <a:gd name="T11" fmla="*/ 165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6">
                    <a:moveTo>
                      <a:pt x="27" y="0"/>
                    </a:moveTo>
                    <a:cubicBezTo>
                      <a:pt x="24" y="1"/>
                      <a:pt x="21" y="2"/>
                      <a:pt x="18" y="3"/>
                    </a:cubicBezTo>
                    <a:cubicBezTo>
                      <a:pt x="16" y="4"/>
                      <a:pt x="2" y="7"/>
                      <a:pt x="1" y="10"/>
                    </a:cubicBezTo>
                    <a:cubicBezTo>
                      <a:pt x="0" y="13"/>
                      <a:pt x="3" y="16"/>
                      <a:pt x="6" y="16"/>
                    </a:cubicBezTo>
                    <a:cubicBezTo>
                      <a:pt x="9" y="15"/>
                      <a:pt x="19" y="11"/>
                      <a:pt x="21" y="11"/>
                    </a:cubicBezTo>
                    <a:cubicBezTo>
                      <a:pt x="24" y="10"/>
                      <a:pt x="27" y="10"/>
                      <a:pt x="29" y="9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5" name="Freeform 1287">
                <a:extLst>
                  <a:ext uri="{FF2B5EF4-FFF2-40B4-BE49-F238E27FC236}">
                    <a16:creationId xmlns:a16="http://schemas.microsoft.com/office/drawing/2014/main" id="{D2DA3BB4-B2AE-4906-8473-2B5D72F571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17" y="2708"/>
                <a:ext cx="95" cy="37"/>
              </a:xfrm>
              <a:custGeom>
                <a:avLst/>
                <a:gdLst>
                  <a:gd name="T0" fmla="*/ 595 w 38"/>
                  <a:gd name="T1" fmla="*/ 0 h 14"/>
                  <a:gd name="T2" fmla="*/ 458 w 38"/>
                  <a:gd name="T3" fmla="*/ 56 h 14"/>
                  <a:gd name="T4" fmla="*/ 0 w 38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4">
                    <a:moveTo>
                      <a:pt x="38" y="0"/>
                    </a:moveTo>
                    <a:cubicBezTo>
                      <a:pt x="35" y="1"/>
                      <a:pt x="32" y="2"/>
                      <a:pt x="29" y="3"/>
                    </a:cubicBezTo>
                    <a:cubicBezTo>
                      <a:pt x="23" y="4"/>
                      <a:pt x="6" y="12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6" name="Freeform 1288">
                <a:extLst>
                  <a:ext uri="{FF2B5EF4-FFF2-40B4-BE49-F238E27FC236}">
                    <a16:creationId xmlns:a16="http://schemas.microsoft.com/office/drawing/2014/main" id="{4E89DAEB-E051-4008-A406-F3CD8B3E49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47" y="2775"/>
                <a:ext cx="40" cy="40"/>
              </a:xfrm>
              <a:custGeom>
                <a:avLst/>
                <a:gdLst>
                  <a:gd name="T0" fmla="*/ 125 w 16"/>
                  <a:gd name="T1" fmla="*/ 21 h 15"/>
                  <a:gd name="T2" fmla="*/ 238 w 16"/>
                  <a:gd name="T3" fmla="*/ 56 h 15"/>
                  <a:gd name="T4" fmla="*/ 158 w 16"/>
                  <a:gd name="T5" fmla="*/ 171 h 15"/>
                  <a:gd name="T6" fmla="*/ 0 w 16"/>
                  <a:gd name="T7" fmla="*/ 28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5">
                    <a:moveTo>
                      <a:pt x="8" y="1"/>
                    </a:moveTo>
                    <a:cubicBezTo>
                      <a:pt x="9" y="0"/>
                      <a:pt x="15" y="0"/>
                      <a:pt x="15" y="3"/>
                    </a:cubicBezTo>
                    <a:cubicBezTo>
                      <a:pt x="16" y="5"/>
                      <a:pt x="11" y="8"/>
                      <a:pt x="10" y="9"/>
                    </a:cubicBezTo>
                    <a:cubicBezTo>
                      <a:pt x="7" y="12"/>
                      <a:pt x="3" y="14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7" name="Freeform 1289">
                <a:extLst>
                  <a:ext uri="{FF2B5EF4-FFF2-40B4-BE49-F238E27FC236}">
                    <a16:creationId xmlns:a16="http://schemas.microsoft.com/office/drawing/2014/main" id="{AF2803F5-B70C-4214-B166-C1DA31EE59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2" y="2791"/>
                <a:ext cx="35" cy="58"/>
              </a:xfrm>
              <a:custGeom>
                <a:avLst/>
                <a:gdLst>
                  <a:gd name="T0" fmla="*/ 20 w 14"/>
                  <a:gd name="T1" fmla="*/ 0 h 22"/>
                  <a:gd name="T2" fmla="*/ 220 w 14"/>
                  <a:gd name="T3" fmla="*/ 258 h 22"/>
                  <a:gd name="T4" fmla="*/ 0 w 14"/>
                  <a:gd name="T5" fmla="*/ 16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1" y="0"/>
                    </a:moveTo>
                    <a:cubicBezTo>
                      <a:pt x="5" y="3"/>
                      <a:pt x="14" y="9"/>
                      <a:pt x="14" y="14"/>
                    </a:cubicBezTo>
                    <a:cubicBezTo>
                      <a:pt x="14" y="22"/>
                      <a:pt x="2" y="10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8" name="Freeform 1290">
                <a:extLst>
                  <a:ext uri="{FF2B5EF4-FFF2-40B4-BE49-F238E27FC236}">
                    <a16:creationId xmlns:a16="http://schemas.microsoft.com/office/drawing/2014/main" id="{06E27DD2-5FDE-4D1F-9DFF-4615FD473A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7" y="2751"/>
                <a:ext cx="35" cy="34"/>
              </a:xfrm>
              <a:custGeom>
                <a:avLst/>
                <a:gdLst>
                  <a:gd name="T0" fmla="*/ 220 w 14"/>
                  <a:gd name="T1" fmla="*/ 110 h 13"/>
                  <a:gd name="T2" fmla="*/ 50 w 14"/>
                  <a:gd name="T3" fmla="*/ 55 h 13"/>
                  <a:gd name="T4" fmla="*/ 175 w 14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4" y="6"/>
                    </a:moveTo>
                    <a:cubicBezTo>
                      <a:pt x="12" y="4"/>
                      <a:pt x="5" y="0"/>
                      <a:pt x="3" y="3"/>
                    </a:cubicBezTo>
                    <a:cubicBezTo>
                      <a:pt x="0" y="7"/>
                      <a:pt x="9" y="12"/>
                      <a:pt x="11" y="1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79" name="Freeform 1291">
                <a:extLst>
                  <a:ext uri="{FF2B5EF4-FFF2-40B4-BE49-F238E27FC236}">
                    <a16:creationId xmlns:a16="http://schemas.microsoft.com/office/drawing/2014/main" id="{935A7F9B-2FB7-49DB-9827-D3B6FD3995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7" y="2716"/>
                <a:ext cx="55" cy="27"/>
              </a:xfrm>
              <a:custGeom>
                <a:avLst/>
                <a:gdLst>
                  <a:gd name="T0" fmla="*/ 0 w 22"/>
                  <a:gd name="T1" fmla="*/ 0 h 10"/>
                  <a:gd name="T2" fmla="*/ 158 w 22"/>
                  <a:gd name="T3" fmla="*/ 81 h 10"/>
                  <a:gd name="T4" fmla="*/ 345 w 22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cubicBezTo>
                      <a:pt x="3" y="2"/>
                      <a:pt x="7" y="3"/>
                      <a:pt x="10" y="4"/>
                    </a:cubicBezTo>
                    <a:cubicBezTo>
                      <a:pt x="14" y="6"/>
                      <a:pt x="18" y="9"/>
                      <a:pt x="22" y="1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0" name="Freeform 1292">
                <a:extLst>
                  <a:ext uri="{FF2B5EF4-FFF2-40B4-BE49-F238E27FC236}">
                    <a16:creationId xmlns:a16="http://schemas.microsoft.com/office/drawing/2014/main" id="{0A08D9DC-1EC8-45A4-B157-2021828D1E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7" y="2689"/>
                <a:ext cx="50" cy="24"/>
              </a:xfrm>
              <a:custGeom>
                <a:avLst/>
                <a:gdLst>
                  <a:gd name="T0" fmla="*/ 0 w 20"/>
                  <a:gd name="T1" fmla="*/ 0 h 9"/>
                  <a:gd name="T2" fmla="*/ 313 w 2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0"/>
                    </a:moveTo>
                    <a:cubicBezTo>
                      <a:pt x="6" y="4"/>
                      <a:pt x="14" y="6"/>
                      <a:pt x="20" y="9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1" name="Freeform 1293">
                <a:extLst>
                  <a:ext uri="{FF2B5EF4-FFF2-40B4-BE49-F238E27FC236}">
                    <a16:creationId xmlns:a16="http://schemas.microsoft.com/office/drawing/2014/main" id="{BF5F8AE1-BACB-4444-B1BD-D2DE5F20DE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5" y="2623"/>
                <a:ext cx="57" cy="50"/>
              </a:xfrm>
              <a:custGeom>
                <a:avLst/>
                <a:gdLst>
                  <a:gd name="T0" fmla="*/ 12 w 23"/>
                  <a:gd name="T1" fmla="*/ 0 h 19"/>
                  <a:gd name="T2" fmla="*/ 307 w 23"/>
                  <a:gd name="T3" fmla="*/ 200 h 19"/>
                  <a:gd name="T4" fmla="*/ 0 w 23"/>
                  <a:gd name="T5" fmla="*/ 20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9">
                    <a:moveTo>
                      <a:pt x="1" y="0"/>
                    </a:moveTo>
                    <a:cubicBezTo>
                      <a:pt x="6" y="2"/>
                      <a:pt x="18" y="5"/>
                      <a:pt x="20" y="11"/>
                    </a:cubicBezTo>
                    <a:cubicBezTo>
                      <a:pt x="23" y="19"/>
                      <a:pt x="3" y="11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2" name="Freeform 1294">
                <a:extLst>
                  <a:ext uri="{FF2B5EF4-FFF2-40B4-BE49-F238E27FC236}">
                    <a16:creationId xmlns:a16="http://schemas.microsoft.com/office/drawing/2014/main" id="{64A64F90-F701-408F-B2BE-82B34D6949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7" y="2580"/>
                <a:ext cx="48" cy="37"/>
              </a:xfrm>
              <a:custGeom>
                <a:avLst/>
                <a:gdLst>
                  <a:gd name="T0" fmla="*/ 306 w 19"/>
                  <a:gd name="T1" fmla="*/ 111 h 14"/>
                  <a:gd name="T2" fmla="*/ 51 w 19"/>
                  <a:gd name="T3" fmla="*/ 56 h 14"/>
                  <a:gd name="T4" fmla="*/ 96 w 19"/>
                  <a:gd name="T5" fmla="*/ 148 h 14"/>
                  <a:gd name="T6" fmla="*/ 306 w 19"/>
                  <a:gd name="T7" fmla="*/ 25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19" y="6"/>
                    </a:moveTo>
                    <a:cubicBezTo>
                      <a:pt x="15" y="5"/>
                      <a:pt x="5" y="0"/>
                      <a:pt x="3" y="3"/>
                    </a:cubicBezTo>
                    <a:cubicBezTo>
                      <a:pt x="0" y="5"/>
                      <a:pt x="5" y="7"/>
                      <a:pt x="6" y="8"/>
                    </a:cubicBezTo>
                    <a:cubicBezTo>
                      <a:pt x="11" y="10"/>
                      <a:pt x="15" y="12"/>
                      <a:pt x="19" y="1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3" name="Freeform 1295">
                <a:extLst>
                  <a:ext uri="{FF2B5EF4-FFF2-40B4-BE49-F238E27FC236}">
                    <a16:creationId xmlns:a16="http://schemas.microsoft.com/office/drawing/2014/main" id="{E38BA914-5B27-43F9-B232-2BFC4E30C0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7" y="2548"/>
                <a:ext cx="73" cy="27"/>
              </a:xfrm>
              <a:custGeom>
                <a:avLst/>
                <a:gdLst>
                  <a:gd name="T0" fmla="*/ 0 w 29"/>
                  <a:gd name="T1" fmla="*/ 0 h 10"/>
                  <a:gd name="T2" fmla="*/ 146 w 29"/>
                  <a:gd name="T3" fmla="*/ 81 h 10"/>
                  <a:gd name="T4" fmla="*/ 463 w 29"/>
                  <a:gd name="T5" fmla="*/ 19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0">
                    <a:moveTo>
                      <a:pt x="0" y="0"/>
                    </a:moveTo>
                    <a:cubicBezTo>
                      <a:pt x="2" y="4"/>
                      <a:pt x="6" y="4"/>
                      <a:pt x="9" y="4"/>
                    </a:cubicBezTo>
                    <a:cubicBezTo>
                      <a:pt x="16" y="5"/>
                      <a:pt x="23" y="7"/>
                      <a:pt x="29" y="1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4" name="Freeform 1296">
                <a:extLst>
                  <a:ext uri="{FF2B5EF4-FFF2-40B4-BE49-F238E27FC236}">
                    <a16:creationId xmlns:a16="http://schemas.microsoft.com/office/drawing/2014/main" id="{6797B005-F2DA-4057-8945-3427D779F5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7" y="2513"/>
                <a:ext cx="38" cy="11"/>
              </a:xfrm>
              <a:custGeom>
                <a:avLst/>
                <a:gdLst>
                  <a:gd name="T0" fmla="*/ 0 w 15"/>
                  <a:gd name="T1" fmla="*/ 0 h 4"/>
                  <a:gd name="T2" fmla="*/ 243 w 1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0"/>
                    </a:moveTo>
                    <a:cubicBezTo>
                      <a:pt x="5" y="1"/>
                      <a:pt x="10" y="2"/>
                      <a:pt x="15" y="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5" name="Freeform 1297">
                <a:extLst>
                  <a:ext uri="{FF2B5EF4-FFF2-40B4-BE49-F238E27FC236}">
                    <a16:creationId xmlns:a16="http://schemas.microsoft.com/office/drawing/2014/main" id="{73C5508E-F6E5-4777-A3AA-1094AC5B21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95" y="2500"/>
                <a:ext cx="32" cy="24"/>
              </a:xfrm>
              <a:custGeom>
                <a:avLst/>
                <a:gdLst>
                  <a:gd name="T0" fmla="*/ 62 w 13"/>
                  <a:gd name="T1" fmla="*/ 0 h 9"/>
                  <a:gd name="T2" fmla="*/ 133 w 13"/>
                  <a:gd name="T3" fmla="*/ 136 h 9"/>
                  <a:gd name="T4" fmla="*/ 0 w 13"/>
                  <a:gd name="T5" fmla="*/ 1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4" y="0"/>
                    </a:moveTo>
                    <a:cubicBezTo>
                      <a:pt x="7" y="1"/>
                      <a:pt x="13" y="4"/>
                      <a:pt x="9" y="7"/>
                    </a:cubicBezTo>
                    <a:cubicBezTo>
                      <a:pt x="7" y="9"/>
                      <a:pt x="2" y="6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6" name="Freeform 1298">
                <a:extLst>
                  <a:ext uri="{FF2B5EF4-FFF2-40B4-BE49-F238E27FC236}">
                    <a16:creationId xmlns:a16="http://schemas.microsoft.com/office/drawing/2014/main" id="{411FD185-5CEE-4056-A363-AFFFBD62C2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2" y="2417"/>
                <a:ext cx="45" cy="16"/>
              </a:xfrm>
              <a:custGeom>
                <a:avLst/>
                <a:gdLst>
                  <a:gd name="T0" fmla="*/ 283 w 18"/>
                  <a:gd name="T1" fmla="*/ 21 h 6"/>
                  <a:gd name="T2" fmla="*/ 188 w 18"/>
                  <a:gd name="T3" fmla="*/ 0 h 6"/>
                  <a:gd name="T4" fmla="*/ 95 w 18"/>
                  <a:gd name="T5" fmla="*/ 0 h 6"/>
                  <a:gd name="T6" fmla="*/ 250 w 18"/>
                  <a:gd name="T7" fmla="*/ 11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6">
                    <a:moveTo>
                      <a:pt x="18" y="1"/>
                    </a:moveTo>
                    <a:cubicBezTo>
                      <a:pt x="16" y="1"/>
                      <a:pt x="14" y="0"/>
                      <a:pt x="12" y="0"/>
                    </a:cubicBezTo>
                    <a:cubicBezTo>
                      <a:pt x="10" y="0"/>
                      <a:pt x="8" y="0"/>
                      <a:pt x="6" y="0"/>
                    </a:cubicBezTo>
                    <a:cubicBezTo>
                      <a:pt x="0" y="4"/>
                      <a:pt x="14" y="6"/>
                      <a:pt x="16" y="6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7" name="Freeform 1299">
                <a:extLst>
                  <a:ext uri="{FF2B5EF4-FFF2-40B4-BE49-F238E27FC236}">
                    <a16:creationId xmlns:a16="http://schemas.microsoft.com/office/drawing/2014/main" id="{4F5CEE1A-7C58-40D1-A5BA-918022923B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5" y="2463"/>
                <a:ext cx="35" cy="8"/>
              </a:xfrm>
              <a:custGeom>
                <a:avLst/>
                <a:gdLst>
                  <a:gd name="T0" fmla="*/ 0 w 14"/>
                  <a:gd name="T1" fmla="*/ 0 h 3"/>
                  <a:gd name="T2" fmla="*/ 220 w 14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0"/>
                    </a:moveTo>
                    <a:cubicBezTo>
                      <a:pt x="4" y="3"/>
                      <a:pt x="10" y="1"/>
                      <a:pt x="14" y="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8" name="Freeform 1300">
                <a:extLst>
                  <a:ext uri="{FF2B5EF4-FFF2-40B4-BE49-F238E27FC236}">
                    <a16:creationId xmlns:a16="http://schemas.microsoft.com/office/drawing/2014/main" id="{5EC81FEE-BACA-4DB4-9C09-A067A10B7D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92" y="2268"/>
                <a:ext cx="58" cy="45"/>
              </a:xfrm>
              <a:custGeom>
                <a:avLst/>
                <a:gdLst>
                  <a:gd name="T0" fmla="*/ 0 w 23"/>
                  <a:gd name="T1" fmla="*/ 111 h 17"/>
                  <a:gd name="T2" fmla="*/ 255 w 23"/>
                  <a:gd name="T3" fmla="*/ 77 h 17"/>
                  <a:gd name="T4" fmla="*/ 96 w 23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6"/>
                    </a:moveTo>
                    <a:cubicBezTo>
                      <a:pt x="4" y="5"/>
                      <a:pt x="11" y="0"/>
                      <a:pt x="16" y="4"/>
                    </a:cubicBezTo>
                    <a:cubicBezTo>
                      <a:pt x="23" y="9"/>
                      <a:pt x="7" y="14"/>
                      <a:pt x="6" y="1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89" name="Freeform 1301">
                <a:extLst>
                  <a:ext uri="{FF2B5EF4-FFF2-40B4-BE49-F238E27FC236}">
                    <a16:creationId xmlns:a16="http://schemas.microsoft.com/office/drawing/2014/main" id="{9C6BFED2-2E82-4BC4-BFC1-1CC83DB2AC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0" y="2311"/>
                <a:ext cx="35" cy="29"/>
              </a:xfrm>
              <a:custGeom>
                <a:avLst/>
                <a:gdLst>
                  <a:gd name="T0" fmla="*/ 175 w 14"/>
                  <a:gd name="T1" fmla="*/ 0 h 11"/>
                  <a:gd name="T2" fmla="*/ 83 w 14"/>
                  <a:gd name="T3" fmla="*/ 55 h 11"/>
                  <a:gd name="T4" fmla="*/ 20 w 14"/>
                  <a:gd name="T5" fmla="*/ 145 h 11"/>
                  <a:gd name="T6" fmla="*/ 113 w 14"/>
                  <a:gd name="T7" fmla="*/ 145 h 11"/>
                  <a:gd name="T8" fmla="*/ 220 w 14"/>
                  <a:gd name="T9" fmla="*/ 9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11" y="0"/>
                    </a:moveTo>
                    <a:cubicBezTo>
                      <a:pt x="9" y="1"/>
                      <a:pt x="7" y="2"/>
                      <a:pt x="5" y="3"/>
                    </a:cubicBezTo>
                    <a:cubicBezTo>
                      <a:pt x="4" y="4"/>
                      <a:pt x="0" y="6"/>
                      <a:pt x="1" y="8"/>
                    </a:cubicBezTo>
                    <a:cubicBezTo>
                      <a:pt x="2" y="11"/>
                      <a:pt x="6" y="9"/>
                      <a:pt x="7" y="8"/>
                    </a:cubicBezTo>
                    <a:cubicBezTo>
                      <a:pt x="9" y="7"/>
                      <a:pt x="11" y="6"/>
                      <a:pt x="14" y="5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0" name="Freeform 1302">
                <a:extLst>
                  <a:ext uri="{FF2B5EF4-FFF2-40B4-BE49-F238E27FC236}">
                    <a16:creationId xmlns:a16="http://schemas.microsoft.com/office/drawing/2014/main" id="{75A2439D-0FE9-4329-ADB4-CAF4E1C66E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2" y="2348"/>
                <a:ext cx="43" cy="11"/>
              </a:xfrm>
              <a:custGeom>
                <a:avLst/>
                <a:gdLst>
                  <a:gd name="T0" fmla="*/ 276 w 17"/>
                  <a:gd name="T1" fmla="*/ 0 h 4"/>
                  <a:gd name="T2" fmla="*/ 180 w 17"/>
                  <a:gd name="T3" fmla="*/ 22 h 4"/>
                  <a:gd name="T4" fmla="*/ 0 w 17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17" y="0"/>
                    </a:moveTo>
                    <a:cubicBezTo>
                      <a:pt x="15" y="1"/>
                      <a:pt x="13" y="1"/>
                      <a:pt x="11" y="1"/>
                    </a:cubicBezTo>
                    <a:cubicBezTo>
                      <a:pt x="7" y="2"/>
                      <a:pt x="4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1" name="Freeform 1303">
                <a:extLst>
                  <a:ext uri="{FF2B5EF4-FFF2-40B4-BE49-F238E27FC236}">
                    <a16:creationId xmlns:a16="http://schemas.microsoft.com/office/drawing/2014/main" id="{471C33C7-ABEC-4D94-B6A0-F60995FA4A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37" y="2364"/>
                <a:ext cx="35" cy="8"/>
              </a:xfrm>
              <a:custGeom>
                <a:avLst/>
                <a:gdLst>
                  <a:gd name="T0" fmla="*/ 220 w 14"/>
                  <a:gd name="T1" fmla="*/ 0 h 3"/>
                  <a:gd name="T2" fmla="*/ 0 w 1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14" y="0"/>
                    </a:moveTo>
                    <a:cubicBezTo>
                      <a:pt x="9" y="0"/>
                      <a:pt x="4" y="1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2" name="Freeform 1304">
                <a:extLst>
                  <a:ext uri="{FF2B5EF4-FFF2-40B4-BE49-F238E27FC236}">
                    <a16:creationId xmlns:a16="http://schemas.microsoft.com/office/drawing/2014/main" id="{30DAA05F-844D-4673-B205-EA05D95951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45" y="2193"/>
                <a:ext cx="37" cy="43"/>
              </a:xfrm>
              <a:custGeom>
                <a:avLst/>
                <a:gdLst>
                  <a:gd name="T0" fmla="*/ 224 w 15"/>
                  <a:gd name="T1" fmla="*/ 0 h 16"/>
                  <a:gd name="T2" fmla="*/ 91 w 15"/>
                  <a:gd name="T3" fmla="*/ 137 h 16"/>
                  <a:gd name="T4" fmla="*/ 0 w 15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15" y="0"/>
                    </a:moveTo>
                    <a:cubicBezTo>
                      <a:pt x="12" y="3"/>
                      <a:pt x="9" y="4"/>
                      <a:pt x="6" y="7"/>
                    </a:cubicBezTo>
                    <a:cubicBezTo>
                      <a:pt x="4" y="10"/>
                      <a:pt x="2" y="12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3" name="Freeform 1305">
                <a:extLst>
                  <a:ext uri="{FF2B5EF4-FFF2-40B4-BE49-F238E27FC236}">
                    <a16:creationId xmlns:a16="http://schemas.microsoft.com/office/drawing/2014/main" id="{33B68307-8BF2-4E45-9B41-ADBE72229B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10" y="2151"/>
                <a:ext cx="47" cy="56"/>
              </a:xfrm>
              <a:custGeom>
                <a:avLst/>
                <a:gdLst>
                  <a:gd name="T0" fmla="*/ 0 w 19"/>
                  <a:gd name="T1" fmla="*/ 248 h 21"/>
                  <a:gd name="T2" fmla="*/ 228 w 19"/>
                  <a:gd name="T3" fmla="*/ 77 h 21"/>
                  <a:gd name="T4" fmla="*/ 74 w 19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1">
                    <a:moveTo>
                      <a:pt x="0" y="13"/>
                    </a:moveTo>
                    <a:cubicBezTo>
                      <a:pt x="1" y="10"/>
                      <a:pt x="11" y="0"/>
                      <a:pt x="15" y="4"/>
                    </a:cubicBezTo>
                    <a:cubicBezTo>
                      <a:pt x="19" y="7"/>
                      <a:pt x="6" y="19"/>
                      <a:pt x="5" y="2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4" name="Freeform 1306">
                <a:extLst>
                  <a:ext uri="{FF2B5EF4-FFF2-40B4-BE49-F238E27FC236}">
                    <a16:creationId xmlns:a16="http://schemas.microsoft.com/office/drawing/2014/main" id="{F31FDB65-6185-4999-9785-8E4A6138C2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72" y="2135"/>
                <a:ext cx="30" cy="37"/>
              </a:xfrm>
              <a:custGeom>
                <a:avLst/>
                <a:gdLst>
                  <a:gd name="T0" fmla="*/ 95 w 12"/>
                  <a:gd name="T1" fmla="*/ 0 h 14"/>
                  <a:gd name="T2" fmla="*/ 50 w 12"/>
                  <a:gd name="T3" fmla="*/ 167 h 14"/>
                  <a:gd name="T4" fmla="*/ 188 w 12"/>
                  <a:gd name="T5" fmla="*/ 11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6" y="0"/>
                    </a:moveTo>
                    <a:cubicBezTo>
                      <a:pt x="4" y="3"/>
                      <a:pt x="0" y="5"/>
                      <a:pt x="3" y="9"/>
                    </a:cubicBezTo>
                    <a:cubicBezTo>
                      <a:pt x="7" y="14"/>
                      <a:pt x="9" y="8"/>
                      <a:pt x="12" y="6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5" name="Freeform 1307">
                <a:extLst>
                  <a:ext uri="{FF2B5EF4-FFF2-40B4-BE49-F238E27FC236}">
                    <a16:creationId xmlns:a16="http://schemas.microsoft.com/office/drawing/2014/main" id="{882B1CD7-E906-41F1-94F2-836A58D805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20" y="2567"/>
                <a:ext cx="10" cy="13"/>
              </a:xfrm>
              <a:custGeom>
                <a:avLst/>
                <a:gdLst>
                  <a:gd name="T0" fmla="*/ 63 w 4"/>
                  <a:gd name="T1" fmla="*/ 34 h 5"/>
                  <a:gd name="T2" fmla="*/ 33 w 4"/>
                  <a:gd name="T3" fmla="*/ 88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3" y="5"/>
                      <a:pt x="2" y="5"/>
                    </a:cubicBezTo>
                    <a:cubicBezTo>
                      <a:pt x="1" y="4"/>
                      <a:pt x="0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6" name="Freeform 1308">
                <a:extLst>
                  <a:ext uri="{FF2B5EF4-FFF2-40B4-BE49-F238E27FC236}">
                    <a16:creationId xmlns:a16="http://schemas.microsoft.com/office/drawing/2014/main" id="{DFD77855-73C4-474D-A83B-4ACFBDE0C6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12" y="2593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7" name="Freeform 1309">
                <a:extLst>
                  <a:ext uri="{FF2B5EF4-FFF2-40B4-BE49-F238E27FC236}">
                    <a16:creationId xmlns:a16="http://schemas.microsoft.com/office/drawing/2014/main" id="{E0904A3D-064A-4318-B50A-08EE11326F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05" y="2607"/>
                <a:ext cx="10" cy="13"/>
              </a:xfrm>
              <a:custGeom>
                <a:avLst/>
                <a:gdLst>
                  <a:gd name="T0" fmla="*/ 63 w 4"/>
                  <a:gd name="T1" fmla="*/ 34 h 5"/>
                  <a:gd name="T2" fmla="*/ 20 w 4"/>
                  <a:gd name="T3" fmla="*/ 68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3" y="3"/>
                      <a:pt x="2" y="5"/>
                      <a:pt x="1" y="4"/>
                    </a:cubicBezTo>
                    <a:cubicBezTo>
                      <a:pt x="0" y="4"/>
                      <a:pt x="0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8" name="Freeform 1310">
                <a:extLst>
                  <a:ext uri="{FF2B5EF4-FFF2-40B4-BE49-F238E27FC236}">
                    <a16:creationId xmlns:a16="http://schemas.microsoft.com/office/drawing/2014/main" id="{F2697384-1BBE-477F-B0C5-DB4DCD3381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0" y="2617"/>
                <a:ext cx="7" cy="11"/>
              </a:xfrm>
              <a:custGeom>
                <a:avLst/>
                <a:gdLst>
                  <a:gd name="T0" fmla="*/ 0 w 3"/>
                  <a:gd name="T1" fmla="*/ 61 h 4"/>
                  <a:gd name="T2" fmla="*/ 12 w 3"/>
                  <a:gd name="T3" fmla="*/ 0 h 4"/>
                  <a:gd name="T4" fmla="*/ 37 w 3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3" y="2"/>
                      <a:pt x="3" y="4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99" name="Freeform 1311">
                <a:extLst>
                  <a:ext uri="{FF2B5EF4-FFF2-40B4-BE49-F238E27FC236}">
                    <a16:creationId xmlns:a16="http://schemas.microsoft.com/office/drawing/2014/main" id="{C03371E0-AAA2-4723-8D69-0B2CC2B635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5" y="2647"/>
                <a:ext cx="30" cy="18"/>
              </a:xfrm>
              <a:custGeom>
                <a:avLst/>
                <a:gdLst>
                  <a:gd name="T0" fmla="*/ 20 w 12"/>
                  <a:gd name="T1" fmla="*/ 0 h 7"/>
                  <a:gd name="T2" fmla="*/ 83 w 12"/>
                  <a:gd name="T3" fmla="*/ 33 h 7"/>
                  <a:gd name="T4" fmla="*/ 125 w 12"/>
                  <a:gd name="T5" fmla="*/ 118 h 7"/>
                  <a:gd name="T6" fmla="*/ 175 w 12"/>
                  <a:gd name="T7" fmla="*/ 6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1" y="0"/>
                    </a:moveTo>
                    <a:cubicBezTo>
                      <a:pt x="0" y="4"/>
                      <a:pt x="2" y="4"/>
                      <a:pt x="5" y="2"/>
                    </a:cubicBezTo>
                    <a:cubicBezTo>
                      <a:pt x="5" y="3"/>
                      <a:pt x="5" y="6"/>
                      <a:pt x="8" y="7"/>
                    </a:cubicBezTo>
                    <a:cubicBezTo>
                      <a:pt x="9" y="7"/>
                      <a:pt x="12" y="5"/>
                      <a:pt x="11" y="4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0" name="Freeform 1312">
                <a:extLst>
                  <a:ext uri="{FF2B5EF4-FFF2-40B4-BE49-F238E27FC236}">
                    <a16:creationId xmlns:a16="http://schemas.microsoft.com/office/drawing/2014/main" id="{B6FAD694-5F87-4CAD-A27C-025789DA3E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72" y="2695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33 h 2"/>
                  <a:gd name="T4" fmla="*/ 27 w 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1" name="Freeform 1313">
                <a:extLst>
                  <a:ext uri="{FF2B5EF4-FFF2-40B4-BE49-F238E27FC236}">
                    <a16:creationId xmlns:a16="http://schemas.microsoft.com/office/drawing/2014/main" id="{D8AA5984-F368-4CA8-A9D4-35ECD7CDF2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5" y="2687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2" name="Freeform 1314">
                <a:extLst>
                  <a:ext uri="{FF2B5EF4-FFF2-40B4-BE49-F238E27FC236}">
                    <a16:creationId xmlns:a16="http://schemas.microsoft.com/office/drawing/2014/main" id="{BFD5A5A2-FED0-4A99-A625-498994BEA0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02" y="2708"/>
                <a:ext cx="3" cy="5"/>
              </a:xfrm>
              <a:custGeom>
                <a:avLst/>
                <a:gdLst>
                  <a:gd name="T0" fmla="*/ 27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3" name="Freeform 1315">
                <a:extLst>
                  <a:ext uri="{FF2B5EF4-FFF2-40B4-BE49-F238E27FC236}">
                    <a16:creationId xmlns:a16="http://schemas.microsoft.com/office/drawing/2014/main" id="{88BE1ECD-C8AF-451D-BFCA-BBA93EDD7A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7" y="2708"/>
                <a:ext cx="13" cy="16"/>
              </a:xfrm>
              <a:custGeom>
                <a:avLst/>
                <a:gdLst>
                  <a:gd name="T0" fmla="*/ 0 w 5"/>
                  <a:gd name="T1" fmla="*/ 93 h 6"/>
                  <a:gd name="T2" fmla="*/ 55 w 5"/>
                  <a:gd name="T3" fmla="*/ 21 h 6"/>
                  <a:gd name="T4" fmla="*/ 68 w 5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5"/>
                    </a:moveTo>
                    <a:cubicBezTo>
                      <a:pt x="1" y="4"/>
                      <a:pt x="1" y="0"/>
                      <a:pt x="3" y="1"/>
                    </a:cubicBezTo>
                    <a:cubicBezTo>
                      <a:pt x="5" y="2"/>
                      <a:pt x="4" y="5"/>
                      <a:pt x="4" y="6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4" name="Freeform 1316">
                <a:extLst>
                  <a:ext uri="{FF2B5EF4-FFF2-40B4-BE49-F238E27FC236}">
                    <a16:creationId xmlns:a16="http://schemas.microsoft.com/office/drawing/2014/main" id="{B47B9ADE-DD6F-4861-8AA4-33DF924FE5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07" y="2737"/>
                <a:ext cx="1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5" name="Freeform 1317">
                <a:extLst>
                  <a:ext uri="{FF2B5EF4-FFF2-40B4-BE49-F238E27FC236}">
                    <a16:creationId xmlns:a16="http://schemas.microsoft.com/office/drawing/2014/main" id="{1EE42EEA-4BAD-473E-9A19-22B66A44F6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97" y="2761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6" name="Freeform 1318">
                <a:extLst>
                  <a:ext uri="{FF2B5EF4-FFF2-40B4-BE49-F238E27FC236}">
                    <a16:creationId xmlns:a16="http://schemas.microsoft.com/office/drawing/2014/main" id="{E00F6529-D152-4CF8-A683-18B7B3F2B3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90" y="278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7" name="Freeform 1319">
                <a:extLst>
                  <a:ext uri="{FF2B5EF4-FFF2-40B4-BE49-F238E27FC236}">
                    <a16:creationId xmlns:a16="http://schemas.microsoft.com/office/drawing/2014/main" id="{BEA1F039-5D77-47D1-93AA-490BF9E1A4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7" y="2463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8" name="Freeform 1320">
                <a:extLst>
                  <a:ext uri="{FF2B5EF4-FFF2-40B4-BE49-F238E27FC236}">
                    <a16:creationId xmlns:a16="http://schemas.microsoft.com/office/drawing/2014/main" id="{E59EAFF2-8007-4F45-A000-8F086B7439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5" y="2417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09" name="Freeform 1321">
                <a:extLst>
                  <a:ext uri="{FF2B5EF4-FFF2-40B4-BE49-F238E27FC236}">
                    <a16:creationId xmlns:a16="http://schemas.microsoft.com/office/drawing/2014/main" id="{280FCE31-5E77-4A04-B691-DABFE9D908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77" y="2415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0" name="Freeform 1322">
                <a:extLst>
                  <a:ext uri="{FF2B5EF4-FFF2-40B4-BE49-F238E27FC236}">
                    <a16:creationId xmlns:a16="http://schemas.microsoft.com/office/drawing/2014/main" id="{FCF65F54-B7EF-4DC7-A69B-E9770037E8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72" y="2431"/>
                <a:ext cx="10" cy="5"/>
              </a:xfrm>
              <a:custGeom>
                <a:avLst/>
                <a:gdLst>
                  <a:gd name="T0" fmla="*/ 63 w 4"/>
                  <a:gd name="T1" fmla="*/ 0 h 2"/>
                  <a:gd name="T2" fmla="*/ 50 w 4"/>
                  <a:gd name="T3" fmla="*/ 33 h 2"/>
                  <a:gd name="T4" fmla="*/ 20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4" y="1"/>
                      <a:pt x="4" y="2"/>
                      <a:pt x="3" y="2"/>
                    </a:cubicBezTo>
                    <a:cubicBezTo>
                      <a:pt x="1" y="2"/>
                      <a:pt x="0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1" name="Freeform 1323">
                <a:extLst>
                  <a:ext uri="{FF2B5EF4-FFF2-40B4-BE49-F238E27FC236}">
                    <a16:creationId xmlns:a16="http://schemas.microsoft.com/office/drawing/2014/main" id="{47E0FEDA-BE48-4ABB-AAE1-7CAFF1E5A7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97" y="2513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2" name="Freeform 1324">
                <a:extLst>
                  <a:ext uri="{FF2B5EF4-FFF2-40B4-BE49-F238E27FC236}">
                    <a16:creationId xmlns:a16="http://schemas.microsoft.com/office/drawing/2014/main" id="{DDE68157-FDDD-4EAB-8E65-FAAE2A16E5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10" y="2500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3" name="Freeform 1325">
                <a:extLst>
                  <a:ext uri="{FF2B5EF4-FFF2-40B4-BE49-F238E27FC236}">
                    <a16:creationId xmlns:a16="http://schemas.microsoft.com/office/drawing/2014/main" id="{1872DFF9-6343-4544-A5F8-2C5940CC4E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72" y="2519"/>
                <a:ext cx="10" cy="8"/>
              </a:xfrm>
              <a:custGeom>
                <a:avLst/>
                <a:gdLst>
                  <a:gd name="T0" fmla="*/ 63 w 4"/>
                  <a:gd name="T1" fmla="*/ 0 h 3"/>
                  <a:gd name="T2" fmla="*/ 50 w 4"/>
                  <a:gd name="T3" fmla="*/ 56 h 3"/>
                  <a:gd name="T4" fmla="*/ 33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0" y="0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4" name="Freeform 1326">
                <a:extLst>
                  <a:ext uri="{FF2B5EF4-FFF2-40B4-BE49-F238E27FC236}">
                    <a16:creationId xmlns:a16="http://schemas.microsoft.com/office/drawing/2014/main" id="{09243FED-60C9-43ED-B9E4-A267C8669C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7" y="2551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33 w 2"/>
                  <a:gd name="T3" fmla="*/ 0 h 2"/>
                  <a:gd name="T4" fmla="*/ 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0"/>
                      <a:pt x="1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5" name="Freeform 1327">
                <a:extLst>
                  <a:ext uri="{FF2B5EF4-FFF2-40B4-BE49-F238E27FC236}">
                    <a16:creationId xmlns:a16="http://schemas.microsoft.com/office/drawing/2014/main" id="{5020B978-F38B-4EEB-A862-1A3FCC6A38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7" y="2361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6" name="Freeform 1328">
                <a:extLst>
                  <a:ext uri="{FF2B5EF4-FFF2-40B4-BE49-F238E27FC236}">
                    <a16:creationId xmlns:a16="http://schemas.microsoft.com/office/drawing/2014/main" id="{2487554A-B83D-4C91-A8B2-547F0C2842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37" y="2359"/>
                <a:ext cx="13" cy="16"/>
              </a:xfrm>
              <a:custGeom>
                <a:avLst/>
                <a:gdLst>
                  <a:gd name="T0" fmla="*/ 34 w 5"/>
                  <a:gd name="T1" fmla="*/ 93 h 6"/>
                  <a:gd name="T2" fmla="*/ 21 w 5"/>
                  <a:gd name="T3" fmla="*/ 35 h 6"/>
                  <a:gd name="T4" fmla="*/ 88 w 5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1" y="6"/>
                      <a:pt x="0" y="3"/>
                      <a:pt x="1" y="2"/>
                    </a:cubicBezTo>
                    <a:cubicBezTo>
                      <a:pt x="3" y="0"/>
                      <a:pt x="4" y="4"/>
                      <a:pt x="5" y="5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7" name="Freeform 1329">
                <a:extLst>
                  <a:ext uri="{FF2B5EF4-FFF2-40B4-BE49-F238E27FC236}">
                    <a16:creationId xmlns:a16="http://schemas.microsoft.com/office/drawing/2014/main" id="{DDD304E5-427F-4DB4-BD5A-8BD96D8176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5" y="2356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3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2"/>
                      <a:pt x="4" y="3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8" name="Freeform 1330">
                <a:extLst>
                  <a:ext uri="{FF2B5EF4-FFF2-40B4-BE49-F238E27FC236}">
                    <a16:creationId xmlns:a16="http://schemas.microsoft.com/office/drawing/2014/main" id="{238BAE4A-1550-4BAF-B73D-23495DE3AA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0" y="2348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1"/>
                      <a:pt x="2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19" name="Freeform 1331">
                <a:extLst>
                  <a:ext uri="{FF2B5EF4-FFF2-40B4-BE49-F238E27FC236}">
                    <a16:creationId xmlns:a16="http://schemas.microsoft.com/office/drawing/2014/main" id="{D9EFD4FE-91EB-4E00-8BE2-37A5EDA7AC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0" y="2321"/>
                <a:ext cx="15" cy="11"/>
              </a:xfrm>
              <a:custGeom>
                <a:avLst/>
                <a:gdLst>
                  <a:gd name="T0" fmla="*/ 83 w 6"/>
                  <a:gd name="T1" fmla="*/ 47 h 4"/>
                  <a:gd name="T2" fmla="*/ 63 w 6"/>
                  <a:gd name="T3" fmla="*/ 0 h 4"/>
                  <a:gd name="T4" fmla="*/ 50 w 6"/>
                  <a:gd name="T5" fmla="*/ 22 h 4"/>
                  <a:gd name="T6" fmla="*/ 33 w 6"/>
                  <a:gd name="T7" fmla="*/ 83 h 4"/>
                  <a:gd name="T8" fmla="*/ 0 w 6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5" y="2"/>
                    </a:moveTo>
                    <a:cubicBezTo>
                      <a:pt x="6" y="2"/>
                      <a:pt x="5" y="1"/>
                      <a:pt x="4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4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0" name="Freeform 1332">
                <a:extLst>
                  <a:ext uri="{FF2B5EF4-FFF2-40B4-BE49-F238E27FC236}">
                    <a16:creationId xmlns:a16="http://schemas.microsoft.com/office/drawing/2014/main" id="{10B01F85-BFF4-4699-9E98-098608B00A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07" y="2297"/>
                <a:ext cx="13" cy="19"/>
              </a:xfrm>
              <a:custGeom>
                <a:avLst/>
                <a:gdLst>
                  <a:gd name="T0" fmla="*/ 0 w 5"/>
                  <a:gd name="T1" fmla="*/ 81 h 7"/>
                  <a:gd name="T2" fmla="*/ 68 w 5"/>
                  <a:gd name="T3" fmla="*/ 103 h 7"/>
                  <a:gd name="T4" fmla="*/ 21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cubicBezTo>
                      <a:pt x="0" y="5"/>
                      <a:pt x="3" y="7"/>
                      <a:pt x="4" y="5"/>
                    </a:cubicBezTo>
                    <a:cubicBezTo>
                      <a:pt x="5" y="4"/>
                      <a:pt x="2" y="1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1" name="Freeform 1333">
                <a:extLst>
                  <a:ext uri="{FF2B5EF4-FFF2-40B4-BE49-F238E27FC236}">
                    <a16:creationId xmlns:a16="http://schemas.microsoft.com/office/drawing/2014/main" id="{230A05C9-93C1-470D-9231-29C18A75C5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97" y="227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2" name="Freeform 1334">
                <a:extLst>
                  <a:ext uri="{FF2B5EF4-FFF2-40B4-BE49-F238E27FC236}">
                    <a16:creationId xmlns:a16="http://schemas.microsoft.com/office/drawing/2014/main" id="{628D34D2-D285-43AB-AFEB-D844CFF7DC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62" y="2188"/>
                <a:ext cx="18" cy="16"/>
              </a:xfrm>
              <a:custGeom>
                <a:avLst/>
                <a:gdLst>
                  <a:gd name="T0" fmla="*/ 118 w 7"/>
                  <a:gd name="T1" fmla="*/ 77 h 6"/>
                  <a:gd name="T2" fmla="*/ 67 w 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4"/>
                    </a:moveTo>
                    <a:cubicBezTo>
                      <a:pt x="5" y="0"/>
                      <a:pt x="0" y="3"/>
                      <a:pt x="4" y="6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3" name="Freeform 1335">
                <a:extLst>
                  <a:ext uri="{FF2B5EF4-FFF2-40B4-BE49-F238E27FC236}">
                    <a16:creationId xmlns:a16="http://schemas.microsoft.com/office/drawing/2014/main" id="{2B959D42-D2BD-455F-A962-32172FEA68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40" y="2215"/>
                <a:ext cx="17" cy="18"/>
              </a:xfrm>
              <a:custGeom>
                <a:avLst/>
                <a:gdLst>
                  <a:gd name="T0" fmla="*/ 58 w 7"/>
                  <a:gd name="T1" fmla="*/ 118 h 7"/>
                  <a:gd name="T2" fmla="*/ 12 w 7"/>
                  <a:gd name="T3" fmla="*/ 33 h 7"/>
                  <a:gd name="T4" fmla="*/ 100 w 7"/>
                  <a:gd name="T5" fmla="*/ 5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0" y="3"/>
                      <a:pt x="1" y="2"/>
                    </a:cubicBezTo>
                    <a:cubicBezTo>
                      <a:pt x="3" y="0"/>
                      <a:pt x="5" y="3"/>
                      <a:pt x="7" y="3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4" name="Freeform 1336">
                <a:extLst>
                  <a:ext uri="{FF2B5EF4-FFF2-40B4-BE49-F238E27FC236}">
                    <a16:creationId xmlns:a16="http://schemas.microsoft.com/office/drawing/2014/main" id="{5A6E1784-AA80-4BFA-995A-C96212E612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22" y="2183"/>
                <a:ext cx="28" cy="24"/>
              </a:xfrm>
              <a:custGeom>
                <a:avLst/>
                <a:gdLst>
                  <a:gd name="T0" fmla="*/ 0 w 11"/>
                  <a:gd name="T1" fmla="*/ 149 h 9"/>
                  <a:gd name="T2" fmla="*/ 51 w 11"/>
                  <a:gd name="T3" fmla="*/ 149 h 9"/>
                  <a:gd name="T4" fmla="*/ 20 w 11"/>
                  <a:gd name="T5" fmla="*/ 77 h 9"/>
                  <a:gd name="T6" fmla="*/ 117 w 11"/>
                  <a:gd name="T7" fmla="*/ 93 h 9"/>
                  <a:gd name="T8" fmla="*/ 84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8"/>
                    </a:moveTo>
                    <a:cubicBezTo>
                      <a:pt x="1" y="9"/>
                      <a:pt x="2" y="9"/>
                      <a:pt x="3" y="8"/>
                    </a:cubicBezTo>
                    <a:cubicBezTo>
                      <a:pt x="6" y="7"/>
                      <a:pt x="2" y="6"/>
                      <a:pt x="1" y="4"/>
                    </a:cubicBezTo>
                    <a:cubicBezTo>
                      <a:pt x="3" y="3"/>
                      <a:pt x="5" y="5"/>
                      <a:pt x="7" y="5"/>
                    </a:cubicBezTo>
                    <a:cubicBezTo>
                      <a:pt x="11" y="4"/>
                      <a:pt x="6" y="1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5" name="Freeform 1337">
                <a:extLst>
                  <a:ext uri="{FF2B5EF4-FFF2-40B4-BE49-F238E27FC236}">
                    <a16:creationId xmlns:a16="http://schemas.microsoft.com/office/drawing/2014/main" id="{25E84FD1-BF40-4385-8C2A-70C64B3E84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82" y="2135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56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6" name="Freeform 1338">
                <a:extLst>
                  <a:ext uri="{FF2B5EF4-FFF2-40B4-BE49-F238E27FC236}">
                    <a16:creationId xmlns:a16="http://schemas.microsoft.com/office/drawing/2014/main" id="{F0AEFB24-094F-4889-AB3C-C16503942A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0" y="2153"/>
                <a:ext cx="15" cy="14"/>
              </a:xfrm>
              <a:custGeom>
                <a:avLst/>
                <a:gdLst>
                  <a:gd name="T0" fmla="*/ 50 w 6"/>
                  <a:gd name="T1" fmla="*/ 0 h 5"/>
                  <a:gd name="T2" fmla="*/ 63 w 6"/>
                  <a:gd name="T3" fmla="*/ 87 h 5"/>
                  <a:gd name="T4" fmla="*/ 0 w 6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1"/>
                      <a:pt x="6" y="3"/>
                      <a:pt x="4" y="4"/>
                    </a:cubicBezTo>
                    <a:cubicBezTo>
                      <a:pt x="3" y="5"/>
                      <a:pt x="0" y="3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7" name="Freeform 1339">
                <a:extLst>
                  <a:ext uri="{FF2B5EF4-FFF2-40B4-BE49-F238E27FC236}">
                    <a16:creationId xmlns:a16="http://schemas.microsoft.com/office/drawing/2014/main" id="{C478B4FD-2C46-412C-A615-32C1FA16C0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2" y="2313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8" name="Freeform 1340">
                <a:extLst>
                  <a:ext uri="{FF2B5EF4-FFF2-40B4-BE49-F238E27FC236}">
                    <a16:creationId xmlns:a16="http://schemas.microsoft.com/office/drawing/2014/main" id="{3D3D3039-8183-447E-B855-CD1E7C50F6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7" y="2791"/>
                <a:ext cx="18" cy="16"/>
              </a:xfrm>
              <a:custGeom>
                <a:avLst/>
                <a:gdLst>
                  <a:gd name="T0" fmla="*/ 0 w 7"/>
                  <a:gd name="T1" fmla="*/ 35 h 6"/>
                  <a:gd name="T2" fmla="*/ 33 w 7"/>
                  <a:gd name="T3" fmla="*/ 0 h 6"/>
                  <a:gd name="T4" fmla="*/ 54 w 7"/>
                  <a:gd name="T5" fmla="*/ 77 h 6"/>
                  <a:gd name="T6" fmla="*/ 118 w 7"/>
                  <a:gd name="T7" fmla="*/ 7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4" y="1"/>
                      <a:pt x="3" y="3"/>
                      <a:pt x="3" y="4"/>
                    </a:cubicBezTo>
                    <a:cubicBezTo>
                      <a:pt x="4" y="6"/>
                      <a:pt x="7" y="6"/>
                      <a:pt x="7" y="4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29" name="Freeform 1341">
                <a:extLst>
                  <a:ext uri="{FF2B5EF4-FFF2-40B4-BE49-F238E27FC236}">
                    <a16:creationId xmlns:a16="http://schemas.microsoft.com/office/drawing/2014/main" id="{3F66B74A-1074-482A-BDF4-73734C9BC1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95" y="2703"/>
                <a:ext cx="17" cy="18"/>
              </a:xfrm>
              <a:custGeom>
                <a:avLst/>
                <a:gdLst>
                  <a:gd name="T0" fmla="*/ 41 w 7"/>
                  <a:gd name="T1" fmla="*/ 0 h 7"/>
                  <a:gd name="T2" fmla="*/ 87 w 7"/>
                  <a:gd name="T3" fmla="*/ 85 h 7"/>
                  <a:gd name="T4" fmla="*/ 0 w 7"/>
                  <a:gd name="T5" fmla="*/ 2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3" y="0"/>
                    </a:moveTo>
                    <a:cubicBezTo>
                      <a:pt x="4" y="1"/>
                      <a:pt x="7" y="4"/>
                      <a:pt x="6" y="5"/>
                    </a:cubicBezTo>
                    <a:cubicBezTo>
                      <a:pt x="4" y="7"/>
                      <a:pt x="1" y="2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0" name="Freeform 1342">
                <a:extLst>
                  <a:ext uri="{FF2B5EF4-FFF2-40B4-BE49-F238E27FC236}">
                    <a16:creationId xmlns:a16="http://schemas.microsoft.com/office/drawing/2014/main" id="{7C33646D-B4E5-4F25-A335-7858C9D1E1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25" y="2737"/>
                <a:ext cx="2" cy="11"/>
              </a:xfrm>
              <a:custGeom>
                <a:avLst/>
                <a:gdLst>
                  <a:gd name="T0" fmla="*/ 0 w 1"/>
                  <a:gd name="T1" fmla="*/ 0 h 4"/>
                  <a:gd name="T2" fmla="*/ 8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1" name="Freeform 1343">
                <a:extLst>
                  <a:ext uri="{FF2B5EF4-FFF2-40B4-BE49-F238E27FC236}">
                    <a16:creationId xmlns:a16="http://schemas.microsoft.com/office/drawing/2014/main" id="{78348E45-C94F-499A-899B-DC1B100AEC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65" y="2628"/>
                <a:ext cx="12" cy="11"/>
              </a:xfrm>
              <a:custGeom>
                <a:avLst/>
                <a:gdLst>
                  <a:gd name="T0" fmla="*/ 41 w 5"/>
                  <a:gd name="T1" fmla="*/ 61 h 4"/>
                  <a:gd name="T2" fmla="*/ 41 w 5"/>
                  <a:gd name="T3" fmla="*/ 22 h 4"/>
                  <a:gd name="T4" fmla="*/ 12 w 5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3"/>
                    </a:moveTo>
                    <a:cubicBezTo>
                      <a:pt x="5" y="4"/>
                      <a:pt x="4" y="1"/>
                      <a:pt x="3" y="1"/>
                    </a:cubicBezTo>
                    <a:cubicBezTo>
                      <a:pt x="1" y="0"/>
                      <a:pt x="0" y="2"/>
                      <a:pt x="1" y="4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2" name="Freeform 1344">
                <a:extLst>
                  <a:ext uri="{FF2B5EF4-FFF2-40B4-BE49-F238E27FC236}">
                    <a16:creationId xmlns:a16="http://schemas.microsoft.com/office/drawing/2014/main" id="{23DB0299-B247-4B62-BCBF-9B55B6C876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75" y="2652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3" name="Freeform 1345">
                <a:extLst>
                  <a:ext uri="{FF2B5EF4-FFF2-40B4-BE49-F238E27FC236}">
                    <a16:creationId xmlns:a16="http://schemas.microsoft.com/office/drawing/2014/main" id="{3F41D6E7-4EAE-4223-A54F-C0EB2A4463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42" y="2572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83 h 4"/>
                  <a:gd name="T4" fmla="*/ 0 w 2"/>
                  <a:gd name="T5" fmla="*/ 8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1" y="2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4" name="Freeform 1346">
                <a:extLst>
                  <a:ext uri="{FF2B5EF4-FFF2-40B4-BE49-F238E27FC236}">
                    <a16:creationId xmlns:a16="http://schemas.microsoft.com/office/drawing/2014/main" id="{53E2DD67-A2DF-47A7-BFFF-F16EAD4560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65" y="2588"/>
                <a:ext cx="22" cy="21"/>
              </a:xfrm>
              <a:custGeom>
                <a:avLst/>
                <a:gdLst>
                  <a:gd name="T0" fmla="*/ 0 w 9"/>
                  <a:gd name="T1" fmla="*/ 34 h 8"/>
                  <a:gd name="T2" fmla="*/ 42 w 9"/>
                  <a:gd name="T3" fmla="*/ 144 h 8"/>
                  <a:gd name="T4" fmla="*/ 120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2"/>
                    </a:moveTo>
                    <a:cubicBezTo>
                      <a:pt x="1" y="3"/>
                      <a:pt x="2" y="8"/>
                      <a:pt x="3" y="8"/>
                    </a:cubicBezTo>
                    <a:cubicBezTo>
                      <a:pt x="5" y="8"/>
                      <a:pt x="9" y="1"/>
                      <a:pt x="8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35" name="Freeform 1347">
                <a:extLst>
                  <a:ext uri="{FF2B5EF4-FFF2-40B4-BE49-F238E27FC236}">
                    <a16:creationId xmlns:a16="http://schemas.microsoft.com/office/drawing/2014/main" id="{BC9A67F3-4199-4314-BF1E-C933D193DA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82" y="2519"/>
                <a:ext cx="38" cy="24"/>
              </a:xfrm>
              <a:custGeom>
                <a:avLst/>
                <a:gdLst>
                  <a:gd name="T0" fmla="*/ 33 w 15"/>
                  <a:gd name="T1" fmla="*/ 56 h 9"/>
                  <a:gd name="T2" fmla="*/ 160 w 1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2" y="3"/>
                    </a:moveTo>
                    <a:cubicBezTo>
                      <a:pt x="0" y="7"/>
                      <a:pt x="15" y="9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7173" name="Freeform 1348">
              <a:extLst>
                <a:ext uri="{FF2B5EF4-FFF2-40B4-BE49-F238E27FC236}">
                  <a16:creationId xmlns:a16="http://schemas.microsoft.com/office/drawing/2014/main" id="{6A00024F-A5F6-415E-AC99-7404AF8A6B7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17" y="2495"/>
              <a:ext cx="3" cy="8"/>
            </a:xfrm>
            <a:custGeom>
              <a:avLst/>
              <a:gdLst>
                <a:gd name="T0" fmla="*/ 27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74" name="Freeform 1349">
              <a:extLst>
                <a:ext uri="{FF2B5EF4-FFF2-40B4-BE49-F238E27FC236}">
                  <a16:creationId xmlns:a16="http://schemas.microsoft.com/office/drawing/2014/main" id="{0A081613-F41B-4A53-95AC-8B1D436F49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12" y="2465"/>
              <a:ext cx="1" cy="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75" name="Freeform 1350">
              <a:extLst>
                <a:ext uri="{FF2B5EF4-FFF2-40B4-BE49-F238E27FC236}">
                  <a16:creationId xmlns:a16="http://schemas.microsoft.com/office/drawing/2014/main" id="{19D76839-16CA-4D26-AEF6-6F71CC8A68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12" y="2444"/>
              <a:ext cx="10" cy="13"/>
            </a:xfrm>
            <a:custGeom>
              <a:avLst/>
              <a:gdLst>
                <a:gd name="T0" fmla="*/ 20 w 4"/>
                <a:gd name="T1" fmla="*/ 88 h 5"/>
                <a:gd name="T2" fmla="*/ 33 w 4"/>
                <a:gd name="T3" fmla="*/ 21 h 5"/>
                <a:gd name="T4" fmla="*/ 50 w 4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1" y="4"/>
                    <a:pt x="0" y="1"/>
                    <a:pt x="2" y="1"/>
                  </a:cubicBezTo>
                  <a:cubicBezTo>
                    <a:pt x="4" y="0"/>
                    <a:pt x="3" y="4"/>
                    <a:pt x="3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76" name="Freeform 1351">
              <a:extLst>
                <a:ext uri="{FF2B5EF4-FFF2-40B4-BE49-F238E27FC236}">
                  <a16:creationId xmlns:a16="http://schemas.microsoft.com/office/drawing/2014/main" id="{D415E891-C6C2-48AC-B3D6-BE52EDA22A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92" y="2412"/>
              <a:ext cx="10" cy="11"/>
            </a:xfrm>
            <a:custGeom>
              <a:avLst/>
              <a:gdLst>
                <a:gd name="T0" fmla="*/ 63 w 4"/>
                <a:gd name="T1" fmla="*/ 22 h 4"/>
                <a:gd name="T2" fmla="*/ 50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2"/>
                    <a:pt x="4" y="4"/>
                    <a:pt x="3" y="4"/>
                  </a:cubicBezTo>
                  <a:cubicBezTo>
                    <a:pt x="0" y="4"/>
                    <a:pt x="1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77" name="Freeform 1352">
              <a:extLst>
                <a:ext uri="{FF2B5EF4-FFF2-40B4-BE49-F238E27FC236}">
                  <a16:creationId xmlns:a16="http://schemas.microsoft.com/office/drawing/2014/main" id="{80398632-5819-455F-B943-8669739260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90" y="2431"/>
              <a:ext cx="2" cy="8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78" name="Freeform 1353">
              <a:extLst>
                <a:ext uri="{FF2B5EF4-FFF2-40B4-BE49-F238E27FC236}">
                  <a16:creationId xmlns:a16="http://schemas.microsoft.com/office/drawing/2014/main" id="{2BC60DF0-2702-4613-9B87-79F88F6F55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75" y="2361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3"/>
                    <a:pt x="4" y="4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79" name="Freeform 1354">
              <a:extLst>
                <a:ext uri="{FF2B5EF4-FFF2-40B4-BE49-F238E27FC236}">
                  <a16:creationId xmlns:a16="http://schemas.microsoft.com/office/drawing/2014/main" id="{5C3ACCF0-E1EC-4505-9DBA-04B9402645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2" y="2863"/>
              <a:ext cx="33" cy="13"/>
            </a:xfrm>
            <a:custGeom>
              <a:avLst/>
              <a:gdLst>
                <a:gd name="T0" fmla="*/ 0 w 13"/>
                <a:gd name="T1" fmla="*/ 21 h 5"/>
                <a:gd name="T2" fmla="*/ 147 w 13"/>
                <a:gd name="T3" fmla="*/ 88 h 5"/>
                <a:gd name="T4" fmla="*/ 193 w 1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">
                  <a:moveTo>
                    <a:pt x="0" y="1"/>
                  </a:moveTo>
                  <a:cubicBezTo>
                    <a:pt x="2" y="3"/>
                    <a:pt x="6" y="5"/>
                    <a:pt x="9" y="5"/>
                  </a:cubicBezTo>
                  <a:cubicBezTo>
                    <a:pt x="11" y="5"/>
                    <a:pt x="13" y="2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0" name="Freeform 1355">
              <a:extLst>
                <a:ext uri="{FF2B5EF4-FFF2-40B4-BE49-F238E27FC236}">
                  <a16:creationId xmlns:a16="http://schemas.microsoft.com/office/drawing/2014/main" id="{62CAD4D9-ABF1-452A-B345-CC4D15ABC52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2" y="2865"/>
              <a:ext cx="13" cy="11"/>
            </a:xfrm>
            <a:custGeom>
              <a:avLst/>
              <a:gdLst>
                <a:gd name="T0" fmla="*/ 34 w 5"/>
                <a:gd name="T1" fmla="*/ 0 h 4"/>
                <a:gd name="T2" fmla="*/ 34 w 5"/>
                <a:gd name="T3" fmla="*/ 83 h 4"/>
                <a:gd name="T4" fmla="*/ 8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1"/>
                    <a:pt x="0" y="3"/>
                    <a:pt x="2" y="4"/>
                  </a:cubicBezTo>
                  <a:cubicBezTo>
                    <a:pt x="3" y="4"/>
                    <a:pt x="5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1" name="Freeform 1356">
              <a:extLst>
                <a:ext uri="{FF2B5EF4-FFF2-40B4-BE49-F238E27FC236}">
                  <a16:creationId xmlns:a16="http://schemas.microsoft.com/office/drawing/2014/main" id="{CEF9BDBF-0611-416E-86EE-F088DAD986F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82" y="2703"/>
              <a:ext cx="48" cy="50"/>
            </a:xfrm>
            <a:custGeom>
              <a:avLst/>
              <a:gdLst>
                <a:gd name="T0" fmla="*/ 51 w 19"/>
                <a:gd name="T1" fmla="*/ 145 h 19"/>
                <a:gd name="T2" fmla="*/ 33 w 19"/>
                <a:gd name="T3" fmla="*/ 326 h 19"/>
                <a:gd name="T4" fmla="*/ 129 w 19"/>
                <a:gd name="T5" fmla="*/ 221 h 19"/>
                <a:gd name="T6" fmla="*/ 210 w 19"/>
                <a:gd name="T7" fmla="*/ 111 h 19"/>
                <a:gd name="T8" fmla="*/ 306 w 19"/>
                <a:gd name="T9" fmla="*/ 0 h 19"/>
                <a:gd name="T10" fmla="*/ 210 w 19"/>
                <a:gd name="T11" fmla="*/ 34 h 19"/>
                <a:gd name="T12" fmla="*/ 159 w 19"/>
                <a:gd name="T13" fmla="*/ 145 h 19"/>
                <a:gd name="T14" fmla="*/ 83 w 19"/>
                <a:gd name="T15" fmla="*/ 200 h 19"/>
                <a:gd name="T16" fmla="*/ 63 w 19"/>
                <a:gd name="T17" fmla="*/ 124 h 19"/>
                <a:gd name="T18" fmla="*/ 51 w 19"/>
                <a:gd name="T19" fmla="*/ 124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19">
                  <a:moveTo>
                    <a:pt x="3" y="8"/>
                  </a:moveTo>
                  <a:cubicBezTo>
                    <a:pt x="3" y="11"/>
                    <a:pt x="0" y="17"/>
                    <a:pt x="2" y="18"/>
                  </a:cubicBezTo>
                  <a:cubicBezTo>
                    <a:pt x="4" y="19"/>
                    <a:pt x="7" y="14"/>
                    <a:pt x="8" y="12"/>
                  </a:cubicBezTo>
                  <a:cubicBezTo>
                    <a:pt x="10" y="10"/>
                    <a:pt x="11" y="8"/>
                    <a:pt x="13" y="6"/>
                  </a:cubicBezTo>
                  <a:cubicBezTo>
                    <a:pt x="16" y="5"/>
                    <a:pt x="17" y="3"/>
                    <a:pt x="19" y="0"/>
                  </a:cubicBezTo>
                  <a:cubicBezTo>
                    <a:pt x="17" y="0"/>
                    <a:pt x="15" y="1"/>
                    <a:pt x="13" y="2"/>
                  </a:cubicBezTo>
                  <a:cubicBezTo>
                    <a:pt x="12" y="4"/>
                    <a:pt x="11" y="6"/>
                    <a:pt x="10" y="8"/>
                  </a:cubicBezTo>
                  <a:cubicBezTo>
                    <a:pt x="9" y="9"/>
                    <a:pt x="7" y="12"/>
                    <a:pt x="5" y="11"/>
                  </a:cubicBezTo>
                  <a:cubicBezTo>
                    <a:pt x="4" y="11"/>
                    <a:pt x="4" y="8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2" name="Freeform 1357">
              <a:extLst>
                <a:ext uri="{FF2B5EF4-FFF2-40B4-BE49-F238E27FC236}">
                  <a16:creationId xmlns:a16="http://schemas.microsoft.com/office/drawing/2014/main" id="{441E0B67-CD50-4E1D-B73D-E46451D2647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95" y="2732"/>
              <a:ext cx="57" cy="80"/>
            </a:xfrm>
            <a:custGeom>
              <a:avLst/>
              <a:gdLst>
                <a:gd name="T0" fmla="*/ 278 w 23"/>
                <a:gd name="T1" fmla="*/ 35 h 30"/>
                <a:gd name="T2" fmla="*/ 245 w 23"/>
                <a:gd name="T3" fmla="*/ 205 h 30"/>
                <a:gd name="T4" fmla="*/ 124 w 23"/>
                <a:gd name="T5" fmla="*/ 397 h 30"/>
                <a:gd name="T6" fmla="*/ 42 w 23"/>
                <a:gd name="T7" fmla="*/ 477 h 30"/>
                <a:gd name="T8" fmla="*/ 30 w 23"/>
                <a:gd name="T9" fmla="*/ 341 h 30"/>
                <a:gd name="T10" fmla="*/ 154 w 23"/>
                <a:gd name="T11" fmla="*/ 264 h 30"/>
                <a:gd name="T12" fmla="*/ 216 w 23"/>
                <a:gd name="T13" fmla="*/ 227 h 30"/>
                <a:gd name="T14" fmla="*/ 278 w 23"/>
                <a:gd name="T15" fmla="*/ 77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0">
                  <a:moveTo>
                    <a:pt x="18" y="2"/>
                  </a:moveTo>
                  <a:cubicBezTo>
                    <a:pt x="23" y="0"/>
                    <a:pt x="17" y="9"/>
                    <a:pt x="16" y="11"/>
                  </a:cubicBezTo>
                  <a:cubicBezTo>
                    <a:pt x="14" y="15"/>
                    <a:pt x="10" y="17"/>
                    <a:pt x="8" y="21"/>
                  </a:cubicBezTo>
                  <a:cubicBezTo>
                    <a:pt x="6" y="24"/>
                    <a:pt x="6" y="30"/>
                    <a:pt x="3" y="25"/>
                  </a:cubicBezTo>
                  <a:cubicBezTo>
                    <a:pt x="3" y="23"/>
                    <a:pt x="0" y="19"/>
                    <a:pt x="2" y="18"/>
                  </a:cubicBezTo>
                  <a:cubicBezTo>
                    <a:pt x="5" y="21"/>
                    <a:pt x="7" y="17"/>
                    <a:pt x="10" y="14"/>
                  </a:cubicBezTo>
                  <a:cubicBezTo>
                    <a:pt x="11" y="13"/>
                    <a:pt x="13" y="13"/>
                    <a:pt x="14" y="12"/>
                  </a:cubicBezTo>
                  <a:cubicBezTo>
                    <a:pt x="16" y="10"/>
                    <a:pt x="17" y="7"/>
                    <a:pt x="18" y="4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3" name="Freeform 1358">
              <a:extLst>
                <a:ext uri="{FF2B5EF4-FFF2-40B4-BE49-F238E27FC236}">
                  <a16:creationId xmlns:a16="http://schemas.microsoft.com/office/drawing/2014/main" id="{D71BC6E7-3F49-484D-BD7A-7254A5BC9B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27" y="2777"/>
              <a:ext cx="38" cy="64"/>
            </a:xfrm>
            <a:custGeom>
              <a:avLst/>
              <a:gdLst>
                <a:gd name="T0" fmla="*/ 0 w 15"/>
                <a:gd name="T1" fmla="*/ 363 h 24"/>
                <a:gd name="T2" fmla="*/ 63 w 15"/>
                <a:gd name="T3" fmla="*/ 248 h 24"/>
                <a:gd name="T4" fmla="*/ 129 w 15"/>
                <a:gd name="T5" fmla="*/ 136 h 24"/>
                <a:gd name="T6" fmla="*/ 225 w 15"/>
                <a:gd name="T7" fmla="*/ 115 h 24"/>
                <a:gd name="T8" fmla="*/ 160 w 15"/>
                <a:gd name="T9" fmla="*/ 205 h 24"/>
                <a:gd name="T10" fmla="*/ 117 w 15"/>
                <a:gd name="T11" fmla="*/ 264 h 24"/>
                <a:gd name="T12" fmla="*/ 63 w 15"/>
                <a:gd name="T13" fmla="*/ 456 h 24"/>
                <a:gd name="T14" fmla="*/ 0 w 15"/>
                <a:gd name="T15" fmla="*/ 363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4">
                  <a:moveTo>
                    <a:pt x="0" y="19"/>
                  </a:moveTo>
                  <a:cubicBezTo>
                    <a:pt x="1" y="17"/>
                    <a:pt x="3" y="15"/>
                    <a:pt x="4" y="13"/>
                  </a:cubicBezTo>
                  <a:cubicBezTo>
                    <a:pt x="5" y="11"/>
                    <a:pt x="7" y="9"/>
                    <a:pt x="8" y="7"/>
                  </a:cubicBezTo>
                  <a:cubicBezTo>
                    <a:pt x="10" y="5"/>
                    <a:pt x="15" y="0"/>
                    <a:pt x="14" y="6"/>
                  </a:cubicBezTo>
                  <a:cubicBezTo>
                    <a:pt x="13" y="10"/>
                    <a:pt x="13" y="10"/>
                    <a:pt x="10" y="11"/>
                  </a:cubicBezTo>
                  <a:cubicBezTo>
                    <a:pt x="9" y="11"/>
                    <a:pt x="8" y="12"/>
                    <a:pt x="7" y="14"/>
                  </a:cubicBezTo>
                  <a:cubicBezTo>
                    <a:pt x="5" y="17"/>
                    <a:pt x="4" y="20"/>
                    <a:pt x="4" y="24"/>
                  </a:cubicBezTo>
                  <a:cubicBezTo>
                    <a:pt x="2" y="22"/>
                    <a:pt x="2" y="20"/>
                    <a:pt x="0" y="19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4" name="Freeform 1359">
              <a:extLst>
                <a:ext uri="{FF2B5EF4-FFF2-40B4-BE49-F238E27FC236}">
                  <a16:creationId xmlns:a16="http://schemas.microsoft.com/office/drawing/2014/main" id="{21DE4C21-0742-426A-8ED1-5B0F3E4D1D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75" y="2791"/>
              <a:ext cx="32" cy="66"/>
            </a:xfrm>
            <a:custGeom>
              <a:avLst/>
              <a:gdLst>
                <a:gd name="T0" fmla="*/ 162 w 13"/>
                <a:gd name="T1" fmla="*/ 0 h 25"/>
                <a:gd name="T2" fmla="*/ 12 w 13"/>
                <a:gd name="T3" fmla="*/ 335 h 25"/>
                <a:gd name="T4" fmla="*/ 74 w 13"/>
                <a:gd name="T5" fmla="*/ 383 h 25"/>
                <a:gd name="T6" fmla="*/ 103 w 13"/>
                <a:gd name="T7" fmla="*/ 293 h 25"/>
                <a:gd name="T8" fmla="*/ 121 w 13"/>
                <a:gd name="T9" fmla="*/ 203 h 25"/>
                <a:gd name="T10" fmla="*/ 194 w 13"/>
                <a:gd name="T11" fmla="*/ 34 h 25"/>
                <a:gd name="T12" fmla="*/ 182 w 13"/>
                <a:gd name="T13" fmla="*/ 5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5">
                  <a:moveTo>
                    <a:pt x="11" y="0"/>
                  </a:moveTo>
                  <a:cubicBezTo>
                    <a:pt x="7" y="5"/>
                    <a:pt x="3" y="12"/>
                    <a:pt x="1" y="18"/>
                  </a:cubicBezTo>
                  <a:cubicBezTo>
                    <a:pt x="0" y="22"/>
                    <a:pt x="2" y="25"/>
                    <a:pt x="5" y="21"/>
                  </a:cubicBezTo>
                  <a:cubicBezTo>
                    <a:pt x="6" y="20"/>
                    <a:pt x="7" y="18"/>
                    <a:pt x="7" y="16"/>
                  </a:cubicBezTo>
                  <a:cubicBezTo>
                    <a:pt x="7" y="14"/>
                    <a:pt x="6" y="13"/>
                    <a:pt x="8" y="11"/>
                  </a:cubicBezTo>
                  <a:cubicBezTo>
                    <a:pt x="9" y="7"/>
                    <a:pt x="13" y="6"/>
                    <a:pt x="13" y="2"/>
                  </a:cubicBezTo>
                  <a:cubicBezTo>
                    <a:pt x="13" y="2"/>
                    <a:pt x="13" y="2"/>
                    <a:pt x="12" y="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5" name="Freeform 1360">
              <a:extLst>
                <a:ext uri="{FF2B5EF4-FFF2-40B4-BE49-F238E27FC236}">
                  <a16:creationId xmlns:a16="http://schemas.microsoft.com/office/drawing/2014/main" id="{D98BA235-AF05-4E0A-B0F5-1A68E0C5574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2" y="2839"/>
              <a:ext cx="38" cy="61"/>
            </a:xfrm>
            <a:custGeom>
              <a:avLst/>
              <a:gdLst>
                <a:gd name="T0" fmla="*/ 225 w 15"/>
                <a:gd name="T1" fmla="*/ 34 h 23"/>
                <a:gd name="T2" fmla="*/ 193 w 15"/>
                <a:gd name="T3" fmla="*/ 90 h 23"/>
                <a:gd name="T4" fmla="*/ 180 w 15"/>
                <a:gd name="T5" fmla="*/ 149 h 23"/>
                <a:gd name="T6" fmla="*/ 117 w 15"/>
                <a:gd name="T7" fmla="*/ 294 h 23"/>
                <a:gd name="T8" fmla="*/ 84 w 15"/>
                <a:gd name="T9" fmla="*/ 353 h 23"/>
                <a:gd name="T10" fmla="*/ 63 w 15"/>
                <a:gd name="T11" fmla="*/ 408 h 23"/>
                <a:gd name="T12" fmla="*/ 0 w 15"/>
                <a:gd name="T13" fmla="*/ 337 h 23"/>
                <a:gd name="T14" fmla="*/ 51 w 15"/>
                <a:gd name="T15" fmla="*/ 337 h 23"/>
                <a:gd name="T16" fmla="*/ 84 w 15"/>
                <a:gd name="T17" fmla="*/ 281 h 23"/>
                <a:gd name="T18" fmla="*/ 117 w 15"/>
                <a:gd name="T19" fmla="*/ 225 h 23"/>
                <a:gd name="T20" fmla="*/ 160 w 15"/>
                <a:gd name="T21" fmla="*/ 90 h 23"/>
                <a:gd name="T22" fmla="*/ 243 w 15"/>
                <a:gd name="T23" fmla="*/ 21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" h="23">
                  <a:moveTo>
                    <a:pt x="14" y="2"/>
                  </a:moveTo>
                  <a:cubicBezTo>
                    <a:pt x="15" y="3"/>
                    <a:pt x="13" y="4"/>
                    <a:pt x="12" y="5"/>
                  </a:cubicBezTo>
                  <a:cubicBezTo>
                    <a:pt x="11" y="6"/>
                    <a:pt x="11" y="7"/>
                    <a:pt x="11" y="8"/>
                  </a:cubicBezTo>
                  <a:cubicBezTo>
                    <a:pt x="10" y="12"/>
                    <a:pt x="9" y="14"/>
                    <a:pt x="7" y="16"/>
                  </a:cubicBezTo>
                  <a:cubicBezTo>
                    <a:pt x="6" y="17"/>
                    <a:pt x="5" y="18"/>
                    <a:pt x="5" y="19"/>
                  </a:cubicBezTo>
                  <a:cubicBezTo>
                    <a:pt x="5" y="20"/>
                    <a:pt x="4" y="21"/>
                    <a:pt x="4" y="22"/>
                  </a:cubicBezTo>
                  <a:cubicBezTo>
                    <a:pt x="3" y="23"/>
                    <a:pt x="0" y="20"/>
                    <a:pt x="0" y="18"/>
                  </a:cubicBezTo>
                  <a:cubicBezTo>
                    <a:pt x="0" y="17"/>
                    <a:pt x="2" y="19"/>
                    <a:pt x="3" y="18"/>
                  </a:cubicBezTo>
                  <a:cubicBezTo>
                    <a:pt x="4" y="18"/>
                    <a:pt x="4" y="16"/>
                    <a:pt x="5" y="15"/>
                  </a:cubicBezTo>
                  <a:cubicBezTo>
                    <a:pt x="6" y="14"/>
                    <a:pt x="7" y="13"/>
                    <a:pt x="7" y="12"/>
                  </a:cubicBezTo>
                  <a:cubicBezTo>
                    <a:pt x="9" y="10"/>
                    <a:pt x="9" y="8"/>
                    <a:pt x="10" y="5"/>
                  </a:cubicBezTo>
                  <a:cubicBezTo>
                    <a:pt x="11" y="4"/>
                    <a:pt x="13" y="0"/>
                    <a:pt x="15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6" name="Freeform 1361">
              <a:extLst>
                <a:ext uri="{FF2B5EF4-FFF2-40B4-BE49-F238E27FC236}">
                  <a16:creationId xmlns:a16="http://schemas.microsoft.com/office/drawing/2014/main" id="{6B6A6E20-8F04-43C4-9BDA-9EBFE24001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30" y="2857"/>
              <a:ext cx="37" cy="75"/>
            </a:xfrm>
            <a:custGeom>
              <a:avLst/>
              <a:gdLst>
                <a:gd name="T0" fmla="*/ 165 w 15"/>
                <a:gd name="T1" fmla="*/ 0 h 28"/>
                <a:gd name="T2" fmla="*/ 62 w 15"/>
                <a:gd name="T3" fmla="*/ 273 h 28"/>
                <a:gd name="T4" fmla="*/ 12 w 15"/>
                <a:gd name="T5" fmla="*/ 445 h 28"/>
                <a:gd name="T6" fmla="*/ 30 w 15"/>
                <a:gd name="T7" fmla="*/ 517 h 28"/>
                <a:gd name="T8" fmla="*/ 104 w 15"/>
                <a:gd name="T9" fmla="*/ 230 h 28"/>
                <a:gd name="T10" fmla="*/ 183 w 15"/>
                <a:gd name="T11" fmla="*/ 94 h 28"/>
                <a:gd name="T12" fmla="*/ 183 w 15"/>
                <a:gd name="T13" fmla="*/ 21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8">
                  <a:moveTo>
                    <a:pt x="11" y="0"/>
                  </a:moveTo>
                  <a:cubicBezTo>
                    <a:pt x="9" y="5"/>
                    <a:pt x="5" y="8"/>
                    <a:pt x="4" y="14"/>
                  </a:cubicBezTo>
                  <a:cubicBezTo>
                    <a:pt x="3" y="18"/>
                    <a:pt x="3" y="20"/>
                    <a:pt x="1" y="23"/>
                  </a:cubicBezTo>
                  <a:cubicBezTo>
                    <a:pt x="0" y="24"/>
                    <a:pt x="0" y="27"/>
                    <a:pt x="2" y="27"/>
                  </a:cubicBezTo>
                  <a:cubicBezTo>
                    <a:pt x="5" y="28"/>
                    <a:pt x="7" y="15"/>
                    <a:pt x="7" y="12"/>
                  </a:cubicBezTo>
                  <a:cubicBezTo>
                    <a:pt x="8" y="9"/>
                    <a:pt x="9" y="7"/>
                    <a:pt x="12" y="5"/>
                  </a:cubicBezTo>
                  <a:cubicBezTo>
                    <a:pt x="14" y="3"/>
                    <a:pt x="15" y="2"/>
                    <a:pt x="12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7" name="Freeform 1362">
              <a:extLst>
                <a:ext uri="{FF2B5EF4-FFF2-40B4-BE49-F238E27FC236}">
                  <a16:creationId xmlns:a16="http://schemas.microsoft.com/office/drawing/2014/main" id="{E65D9678-1C7D-45BD-BC11-518B5ACFA1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2" y="2884"/>
              <a:ext cx="25" cy="53"/>
            </a:xfrm>
            <a:custGeom>
              <a:avLst/>
              <a:gdLst>
                <a:gd name="T0" fmla="*/ 0 w 10"/>
                <a:gd name="T1" fmla="*/ 371 h 20"/>
                <a:gd name="T2" fmla="*/ 125 w 10"/>
                <a:gd name="T3" fmla="*/ 77 h 20"/>
                <a:gd name="T4" fmla="*/ 63 w 10"/>
                <a:gd name="T5" fmla="*/ 191 h 20"/>
                <a:gd name="T6" fmla="*/ 20 w 10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0" y="20"/>
                  </a:moveTo>
                  <a:cubicBezTo>
                    <a:pt x="0" y="18"/>
                    <a:pt x="4" y="0"/>
                    <a:pt x="8" y="4"/>
                  </a:cubicBezTo>
                  <a:cubicBezTo>
                    <a:pt x="10" y="7"/>
                    <a:pt x="5" y="9"/>
                    <a:pt x="4" y="10"/>
                  </a:cubicBezTo>
                  <a:cubicBezTo>
                    <a:pt x="3" y="12"/>
                    <a:pt x="1" y="18"/>
                    <a:pt x="1" y="2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8" name="Freeform 1363">
              <a:extLst>
                <a:ext uri="{FF2B5EF4-FFF2-40B4-BE49-F238E27FC236}">
                  <a16:creationId xmlns:a16="http://schemas.microsoft.com/office/drawing/2014/main" id="{23129294-8C61-4C56-BA6D-23AAEC89D7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92" y="2913"/>
              <a:ext cx="18" cy="51"/>
            </a:xfrm>
            <a:custGeom>
              <a:avLst/>
              <a:gdLst>
                <a:gd name="T0" fmla="*/ 54 w 7"/>
                <a:gd name="T1" fmla="*/ 21 h 19"/>
                <a:gd name="T2" fmla="*/ 21 w 7"/>
                <a:gd name="T3" fmla="*/ 231 h 19"/>
                <a:gd name="T4" fmla="*/ 67 w 7"/>
                <a:gd name="T5" fmla="*/ 309 h 19"/>
                <a:gd name="T6" fmla="*/ 118 w 7"/>
                <a:gd name="T7" fmla="*/ 35 h 19"/>
                <a:gd name="T8" fmla="*/ 67 w 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9">
                  <a:moveTo>
                    <a:pt x="3" y="1"/>
                  </a:moveTo>
                  <a:cubicBezTo>
                    <a:pt x="2" y="4"/>
                    <a:pt x="1" y="8"/>
                    <a:pt x="1" y="12"/>
                  </a:cubicBezTo>
                  <a:cubicBezTo>
                    <a:pt x="0" y="14"/>
                    <a:pt x="1" y="19"/>
                    <a:pt x="4" y="16"/>
                  </a:cubicBezTo>
                  <a:cubicBezTo>
                    <a:pt x="1" y="11"/>
                    <a:pt x="5" y="6"/>
                    <a:pt x="7" y="2"/>
                  </a:cubicBezTo>
                  <a:cubicBezTo>
                    <a:pt x="6" y="1"/>
                    <a:pt x="5" y="1"/>
                    <a:pt x="4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9" name="Freeform 1364">
              <a:extLst>
                <a:ext uri="{FF2B5EF4-FFF2-40B4-BE49-F238E27FC236}">
                  <a16:creationId xmlns:a16="http://schemas.microsoft.com/office/drawing/2014/main" id="{DCC5D9B8-525B-41C6-83FD-9B423C0375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62" y="2721"/>
              <a:ext cx="25" cy="48"/>
            </a:xfrm>
            <a:custGeom>
              <a:avLst/>
              <a:gdLst>
                <a:gd name="T0" fmla="*/ 158 w 10"/>
                <a:gd name="T1" fmla="*/ 0 h 18"/>
                <a:gd name="T2" fmla="*/ 95 w 10"/>
                <a:gd name="T3" fmla="*/ 136 h 18"/>
                <a:gd name="T4" fmla="*/ 83 w 10"/>
                <a:gd name="T5" fmla="*/ 205 h 18"/>
                <a:gd name="T6" fmla="*/ 113 w 10"/>
                <a:gd name="T7" fmla="*/ 264 h 18"/>
                <a:gd name="T8" fmla="*/ 50 w 10"/>
                <a:gd name="T9" fmla="*/ 227 h 18"/>
                <a:gd name="T10" fmla="*/ 20 w 10"/>
                <a:gd name="T11" fmla="*/ 115 h 18"/>
                <a:gd name="T12" fmla="*/ 145 w 10"/>
                <a:gd name="T13" fmla="*/ 2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8" y="0"/>
                    <a:pt x="6" y="4"/>
                    <a:pt x="6" y="7"/>
                  </a:cubicBezTo>
                  <a:cubicBezTo>
                    <a:pt x="6" y="8"/>
                    <a:pt x="5" y="10"/>
                    <a:pt x="5" y="11"/>
                  </a:cubicBezTo>
                  <a:cubicBezTo>
                    <a:pt x="6" y="12"/>
                    <a:pt x="7" y="13"/>
                    <a:pt x="7" y="14"/>
                  </a:cubicBezTo>
                  <a:cubicBezTo>
                    <a:pt x="7" y="18"/>
                    <a:pt x="4" y="13"/>
                    <a:pt x="3" y="12"/>
                  </a:cubicBezTo>
                  <a:cubicBezTo>
                    <a:pt x="2" y="11"/>
                    <a:pt x="0" y="8"/>
                    <a:pt x="1" y="6"/>
                  </a:cubicBezTo>
                  <a:cubicBezTo>
                    <a:pt x="5" y="9"/>
                    <a:pt x="6" y="2"/>
                    <a:pt x="9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0" name="Freeform 1365">
              <a:extLst>
                <a:ext uri="{FF2B5EF4-FFF2-40B4-BE49-F238E27FC236}">
                  <a16:creationId xmlns:a16="http://schemas.microsoft.com/office/drawing/2014/main" id="{37C68390-2921-4DAB-996B-85E20F7BF9C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20" y="2713"/>
              <a:ext cx="37" cy="35"/>
            </a:xfrm>
            <a:custGeom>
              <a:avLst/>
              <a:gdLst>
                <a:gd name="T0" fmla="*/ 0 w 15"/>
                <a:gd name="T1" fmla="*/ 253 h 13"/>
                <a:gd name="T2" fmla="*/ 62 w 15"/>
                <a:gd name="T3" fmla="*/ 159 h 13"/>
                <a:gd name="T4" fmla="*/ 133 w 15"/>
                <a:gd name="T5" fmla="*/ 35 h 13"/>
                <a:gd name="T6" fmla="*/ 224 w 15"/>
                <a:gd name="T7" fmla="*/ 137 h 13"/>
                <a:gd name="T8" fmla="*/ 121 w 15"/>
                <a:gd name="T9" fmla="*/ 137 h 13"/>
                <a:gd name="T10" fmla="*/ 12 w 15"/>
                <a:gd name="T11" fmla="*/ 23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3">
                  <a:moveTo>
                    <a:pt x="0" y="13"/>
                  </a:moveTo>
                  <a:cubicBezTo>
                    <a:pt x="1" y="11"/>
                    <a:pt x="3" y="9"/>
                    <a:pt x="4" y="8"/>
                  </a:cubicBezTo>
                  <a:cubicBezTo>
                    <a:pt x="6" y="6"/>
                    <a:pt x="7" y="3"/>
                    <a:pt x="9" y="2"/>
                  </a:cubicBezTo>
                  <a:cubicBezTo>
                    <a:pt x="12" y="0"/>
                    <a:pt x="14" y="3"/>
                    <a:pt x="15" y="7"/>
                  </a:cubicBezTo>
                  <a:cubicBezTo>
                    <a:pt x="12" y="5"/>
                    <a:pt x="11" y="4"/>
                    <a:pt x="8" y="7"/>
                  </a:cubicBezTo>
                  <a:cubicBezTo>
                    <a:pt x="5" y="9"/>
                    <a:pt x="4" y="11"/>
                    <a:pt x="1" y="1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1" name="Freeform 1366">
              <a:extLst>
                <a:ext uri="{FF2B5EF4-FFF2-40B4-BE49-F238E27FC236}">
                  <a16:creationId xmlns:a16="http://schemas.microsoft.com/office/drawing/2014/main" id="{37142889-3E20-4714-A911-CA730FFB77A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15" y="2743"/>
              <a:ext cx="55" cy="69"/>
            </a:xfrm>
            <a:custGeom>
              <a:avLst/>
              <a:gdLst>
                <a:gd name="T0" fmla="*/ 0 w 22"/>
                <a:gd name="T1" fmla="*/ 486 h 26"/>
                <a:gd name="T2" fmla="*/ 175 w 22"/>
                <a:gd name="T3" fmla="*/ 226 h 26"/>
                <a:gd name="T4" fmla="*/ 250 w 22"/>
                <a:gd name="T5" fmla="*/ 133 h 26"/>
                <a:gd name="T6" fmla="*/ 300 w 22"/>
                <a:gd name="T7" fmla="*/ 0 h 26"/>
                <a:gd name="T8" fmla="*/ 333 w 22"/>
                <a:gd name="T9" fmla="*/ 111 h 26"/>
                <a:gd name="T10" fmla="*/ 250 w 22"/>
                <a:gd name="T11" fmla="*/ 191 h 26"/>
                <a:gd name="T12" fmla="*/ 145 w 22"/>
                <a:gd name="T13" fmla="*/ 316 h 26"/>
                <a:gd name="T14" fmla="*/ 50 w 22"/>
                <a:gd name="T15" fmla="*/ 43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26">
                  <a:moveTo>
                    <a:pt x="0" y="26"/>
                  </a:moveTo>
                  <a:cubicBezTo>
                    <a:pt x="3" y="21"/>
                    <a:pt x="6" y="16"/>
                    <a:pt x="11" y="12"/>
                  </a:cubicBezTo>
                  <a:cubicBezTo>
                    <a:pt x="13" y="10"/>
                    <a:pt x="14" y="9"/>
                    <a:pt x="16" y="7"/>
                  </a:cubicBezTo>
                  <a:cubicBezTo>
                    <a:pt x="18" y="5"/>
                    <a:pt x="18" y="3"/>
                    <a:pt x="19" y="0"/>
                  </a:cubicBezTo>
                  <a:cubicBezTo>
                    <a:pt x="21" y="1"/>
                    <a:pt x="22" y="4"/>
                    <a:pt x="21" y="6"/>
                  </a:cubicBezTo>
                  <a:cubicBezTo>
                    <a:pt x="20" y="9"/>
                    <a:pt x="18" y="8"/>
                    <a:pt x="16" y="10"/>
                  </a:cubicBezTo>
                  <a:cubicBezTo>
                    <a:pt x="13" y="12"/>
                    <a:pt x="12" y="15"/>
                    <a:pt x="9" y="17"/>
                  </a:cubicBezTo>
                  <a:cubicBezTo>
                    <a:pt x="7" y="18"/>
                    <a:pt x="4" y="20"/>
                    <a:pt x="3" y="2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2" name="Freeform 1367">
              <a:extLst>
                <a:ext uri="{FF2B5EF4-FFF2-40B4-BE49-F238E27FC236}">
                  <a16:creationId xmlns:a16="http://schemas.microsoft.com/office/drawing/2014/main" id="{193069C1-E110-4AEA-AABD-D6CC8B317E0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47" y="2783"/>
              <a:ext cx="30" cy="77"/>
            </a:xfrm>
            <a:custGeom>
              <a:avLst/>
              <a:gdLst>
                <a:gd name="T0" fmla="*/ 145 w 12"/>
                <a:gd name="T1" fmla="*/ 0 h 29"/>
                <a:gd name="T2" fmla="*/ 33 w 12"/>
                <a:gd name="T3" fmla="*/ 353 h 29"/>
                <a:gd name="T4" fmla="*/ 33 w 12"/>
                <a:gd name="T5" fmla="*/ 465 h 29"/>
                <a:gd name="T6" fmla="*/ 113 w 12"/>
                <a:gd name="T7" fmla="*/ 507 h 29"/>
                <a:gd name="T8" fmla="*/ 83 w 12"/>
                <a:gd name="T9" fmla="*/ 374 h 29"/>
                <a:gd name="T10" fmla="*/ 113 w 12"/>
                <a:gd name="T11" fmla="*/ 260 h 29"/>
                <a:gd name="T12" fmla="*/ 175 w 12"/>
                <a:gd name="T13" fmla="*/ 133 h 29"/>
                <a:gd name="T14" fmla="*/ 158 w 12"/>
                <a:gd name="T15" fmla="*/ 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9">
                  <a:moveTo>
                    <a:pt x="9" y="0"/>
                  </a:moveTo>
                  <a:cubicBezTo>
                    <a:pt x="12" y="3"/>
                    <a:pt x="4" y="16"/>
                    <a:pt x="2" y="19"/>
                  </a:cubicBezTo>
                  <a:cubicBezTo>
                    <a:pt x="0" y="22"/>
                    <a:pt x="0" y="23"/>
                    <a:pt x="2" y="25"/>
                  </a:cubicBezTo>
                  <a:cubicBezTo>
                    <a:pt x="3" y="26"/>
                    <a:pt x="6" y="29"/>
                    <a:pt x="7" y="27"/>
                  </a:cubicBezTo>
                  <a:cubicBezTo>
                    <a:pt x="7" y="26"/>
                    <a:pt x="5" y="22"/>
                    <a:pt x="5" y="20"/>
                  </a:cubicBezTo>
                  <a:cubicBezTo>
                    <a:pt x="5" y="18"/>
                    <a:pt x="6" y="16"/>
                    <a:pt x="7" y="14"/>
                  </a:cubicBezTo>
                  <a:cubicBezTo>
                    <a:pt x="8" y="11"/>
                    <a:pt x="10" y="9"/>
                    <a:pt x="11" y="7"/>
                  </a:cubicBezTo>
                  <a:cubicBezTo>
                    <a:pt x="11" y="4"/>
                    <a:pt x="10" y="2"/>
                    <a:pt x="1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3" name="Freeform 1368">
              <a:extLst>
                <a:ext uri="{FF2B5EF4-FFF2-40B4-BE49-F238E27FC236}">
                  <a16:creationId xmlns:a16="http://schemas.microsoft.com/office/drawing/2014/main" id="{C69206F5-2090-4B00-9674-8AEDFC2BB6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75" y="2825"/>
              <a:ext cx="50" cy="54"/>
            </a:xfrm>
            <a:custGeom>
              <a:avLst/>
              <a:gdLst>
                <a:gd name="T0" fmla="*/ 0 w 20"/>
                <a:gd name="T1" fmla="*/ 300 h 20"/>
                <a:gd name="T2" fmla="*/ 208 w 20"/>
                <a:gd name="T3" fmla="*/ 159 h 20"/>
                <a:gd name="T4" fmla="*/ 313 w 20"/>
                <a:gd name="T5" fmla="*/ 22 h 20"/>
                <a:gd name="T6" fmla="*/ 145 w 20"/>
                <a:gd name="T7" fmla="*/ 300 h 20"/>
                <a:gd name="T8" fmla="*/ 0 w 20"/>
                <a:gd name="T9" fmla="*/ 30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0" y="15"/>
                  </a:moveTo>
                  <a:cubicBezTo>
                    <a:pt x="5" y="16"/>
                    <a:pt x="10" y="11"/>
                    <a:pt x="13" y="8"/>
                  </a:cubicBezTo>
                  <a:cubicBezTo>
                    <a:pt x="15" y="6"/>
                    <a:pt x="18" y="0"/>
                    <a:pt x="20" y="1"/>
                  </a:cubicBezTo>
                  <a:cubicBezTo>
                    <a:pt x="17" y="6"/>
                    <a:pt x="13" y="10"/>
                    <a:pt x="9" y="15"/>
                  </a:cubicBezTo>
                  <a:cubicBezTo>
                    <a:pt x="8" y="17"/>
                    <a:pt x="0" y="20"/>
                    <a:pt x="0" y="1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4" name="Freeform 1369">
              <a:extLst>
                <a:ext uri="{FF2B5EF4-FFF2-40B4-BE49-F238E27FC236}">
                  <a16:creationId xmlns:a16="http://schemas.microsoft.com/office/drawing/2014/main" id="{876D0423-395D-4DB9-BEF7-909841CDFE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10" y="2847"/>
              <a:ext cx="30" cy="72"/>
            </a:xfrm>
            <a:custGeom>
              <a:avLst/>
              <a:gdLst>
                <a:gd name="T0" fmla="*/ 175 w 12"/>
                <a:gd name="T1" fmla="*/ 0 h 27"/>
                <a:gd name="T2" fmla="*/ 95 w 12"/>
                <a:gd name="T3" fmla="*/ 248 h 27"/>
                <a:gd name="T4" fmla="*/ 0 w 12"/>
                <a:gd name="T5" fmla="*/ 456 h 27"/>
                <a:gd name="T6" fmla="*/ 83 w 12"/>
                <a:gd name="T7" fmla="*/ 435 h 27"/>
                <a:gd name="T8" fmla="*/ 83 w 12"/>
                <a:gd name="T9" fmla="*/ 341 h 27"/>
                <a:gd name="T10" fmla="*/ 125 w 12"/>
                <a:gd name="T11" fmla="*/ 248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7">
                  <a:moveTo>
                    <a:pt x="11" y="0"/>
                  </a:moveTo>
                  <a:cubicBezTo>
                    <a:pt x="12" y="4"/>
                    <a:pt x="8" y="10"/>
                    <a:pt x="6" y="13"/>
                  </a:cubicBezTo>
                  <a:cubicBezTo>
                    <a:pt x="5" y="15"/>
                    <a:pt x="0" y="21"/>
                    <a:pt x="0" y="24"/>
                  </a:cubicBezTo>
                  <a:cubicBezTo>
                    <a:pt x="0" y="27"/>
                    <a:pt x="4" y="25"/>
                    <a:pt x="5" y="23"/>
                  </a:cubicBezTo>
                  <a:cubicBezTo>
                    <a:pt x="6" y="22"/>
                    <a:pt x="5" y="20"/>
                    <a:pt x="5" y="18"/>
                  </a:cubicBezTo>
                  <a:cubicBezTo>
                    <a:pt x="6" y="16"/>
                    <a:pt x="7" y="15"/>
                    <a:pt x="8" y="1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5" name="Freeform 1370">
              <a:extLst>
                <a:ext uri="{FF2B5EF4-FFF2-40B4-BE49-F238E27FC236}">
                  <a16:creationId xmlns:a16="http://schemas.microsoft.com/office/drawing/2014/main" id="{1AF2ADA1-F574-47D2-86EE-9195D9BD2F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77" y="2953"/>
              <a:ext cx="23" cy="54"/>
            </a:xfrm>
            <a:custGeom>
              <a:avLst/>
              <a:gdLst>
                <a:gd name="T0" fmla="*/ 130 w 9"/>
                <a:gd name="T1" fmla="*/ 103 h 20"/>
                <a:gd name="T2" fmla="*/ 118 w 9"/>
                <a:gd name="T3" fmla="*/ 313 h 20"/>
                <a:gd name="T4" fmla="*/ 0 w 9"/>
                <a:gd name="T5" fmla="*/ 335 h 20"/>
                <a:gd name="T6" fmla="*/ 66 w 9"/>
                <a:gd name="T7" fmla="*/ 313 h 20"/>
                <a:gd name="T8" fmla="*/ 97 w 9"/>
                <a:gd name="T9" fmla="*/ 197 h 20"/>
                <a:gd name="T10" fmla="*/ 97 w 9"/>
                <a:gd name="T11" fmla="*/ 22 h 20"/>
                <a:gd name="T12" fmla="*/ 130 w 9"/>
                <a:gd name="T13" fmla="*/ 8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0">
                  <a:moveTo>
                    <a:pt x="8" y="5"/>
                  </a:moveTo>
                  <a:cubicBezTo>
                    <a:pt x="8" y="8"/>
                    <a:pt x="8" y="13"/>
                    <a:pt x="7" y="16"/>
                  </a:cubicBezTo>
                  <a:cubicBezTo>
                    <a:pt x="6" y="20"/>
                    <a:pt x="2" y="20"/>
                    <a:pt x="0" y="17"/>
                  </a:cubicBezTo>
                  <a:cubicBezTo>
                    <a:pt x="0" y="16"/>
                    <a:pt x="3" y="17"/>
                    <a:pt x="4" y="16"/>
                  </a:cubicBezTo>
                  <a:cubicBezTo>
                    <a:pt x="6" y="14"/>
                    <a:pt x="6" y="12"/>
                    <a:pt x="6" y="10"/>
                  </a:cubicBezTo>
                  <a:cubicBezTo>
                    <a:pt x="6" y="8"/>
                    <a:pt x="8" y="3"/>
                    <a:pt x="6" y="1"/>
                  </a:cubicBezTo>
                  <a:cubicBezTo>
                    <a:pt x="8" y="0"/>
                    <a:pt x="9" y="1"/>
                    <a:pt x="8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6" name="Freeform 1371">
              <a:extLst>
                <a:ext uri="{FF2B5EF4-FFF2-40B4-BE49-F238E27FC236}">
                  <a16:creationId xmlns:a16="http://schemas.microsoft.com/office/drawing/2014/main" id="{D3B11926-B317-4F11-81E7-A7647798B5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97" y="3009"/>
              <a:ext cx="40" cy="19"/>
            </a:xfrm>
            <a:custGeom>
              <a:avLst/>
              <a:gdLst>
                <a:gd name="T0" fmla="*/ 83 w 16"/>
                <a:gd name="T1" fmla="*/ 0 h 7"/>
                <a:gd name="T2" fmla="*/ 145 w 16"/>
                <a:gd name="T3" fmla="*/ 60 h 7"/>
                <a:gd name="T4" fmla="*/ 238 w 16"/>
                <a:gd name="T5" fmla="*/ 0 h 7"/>
                <a:gd name="T6" fmla="*/ 238 w 16"/>
                <a:gd name="T7" fmla="*/ 81 h 7"/>
                <a:gd name="T8" fmla="*/ 145 w 16"/>
                <a:gd name="T9" fmla="*/ 117 h 7"/>
                <a:gd name="T10" fmla="*/ 83 w 16"/>
                <a:gd name="T11" fmla="*/ 22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">
                  <a:moveTo>
                    <a:pt x="5" y="0"/>
                  </a:moveTo>
                  <a:cubicBezTo>
                    <a:pt x="5" y="3"/>
                    <a:pt x="6" y="3"/>
                    <a:pt x="9" y="3"/>
                  </a:cubicBezTo>
                  <a:cubicBezTo>
                    <a:pt x="12" y="4"/>
                    <a:pt x="12" y="2"/>
                    <a:pt x="15" y="0"/>
                  </a:cubicBezTo>
                  <a:cubicBezTo>
                    <a:pt x="16" y="1"/>
                    <a:pt x="16" y="3"/>
                    <a:pt x="15" y="4"/>
                  </a:cubicBezTo>
                  <a:cubicBezTo>
                    <a:pt x="13" y="7"/>
                    <a:pt x="12" y="7"/>
                    <a:pt x="9" y="6"/>
                  </a:cubicBezTo>
                  <a:cubicBezTo>
                    <a:pt x="6" y="6"/>
                    <a:pt x="0" y="6"/>
                    <a:pt x="5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7" name="Freeform 1372">
              <a:extLst>
                <a:ext uri="{FF2B5EF4-FFF2-40B4-BE49-F238E27FC236}">
                  <a16:creationId xmlns:a16="http://schemas.microsoft.com/office/drawing/2014/main" id="{E5E28225-6C29-4FB4-804E-FC371E394F3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15" y="2964"/>
              <a:ext cx="15" cy="40"/>
            </a:xfrm>
            <a:custGeom>
              <a:avLst/>
              <a:gdLst>
                <a:gd name="T0" fmla="*/ 0 w 6"/>
                <a:gd name="T1" fmla="*/ 0 h 15"/>
                <a:gd name="T2" fmla="*/ 33 w 6"/>
                <a:gd name="T3" fmla="*/ 227 h 15"/>
                <a:gd name="T4" fmla="*/ 63 w 6"/>
                <a:gd name="T5" fmla="*/ 264 h 15"/>
                <a:gd name="T6" fmla="*/ 83 w 6"/>
                <a:gd name="T7" fmla="*/ 149 h 15"/>
                <a:gd name="T8" fmla="*/ 33 w 6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5">
                  <a:moveTo>
                    <a:pt x="0" y="0"/>
                  </a:moveTo>
                  <a:cubicBezTo>
                    <a:pt x="2" y="4"/>
                    <a:pt x="0" y="8"/>
                    <a:pt x="2" y="12"/>
                  </a:cubicBezTo>
                  <a:cubicBezTo>
                    <a:pt x="2" y="14"/>
                    <a:pt x="2" y="15"/>
                    <a:pt x="4" y="14"/>
                  </a:cubicBezTo>
                  <a:cubicBezTo>
                    <a:pt x="5" y="14"/>
                    <a:pt x="6" y="10"/>
                    <a:pt x="5" y="8"/>
                  </a:cubicBezTo>
                  <a:cubicBezTo>
                    <a:pt x="3" y="11"/>
                    <a:pt x="2" y="6"/>
                    <a:pt x="2" y="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8" name="Freeform 1373">
              <a:extLst>
                <a:ext uri="{FF2B5EF4-FFF2-40B4-BE49-F238E27FC236}">
                  <a16:creationId xmlns:a16="http://schemas.microsoft.com/office/drawing/2014/main" id="{A452C434-70BB-42C8-B40A-9CD7238108F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2" y="2945"/>
              <a:ext cx="20" cy="51"/>
            </a:xfrm>
            <a:custGeom>
              <a:avLst/>
              <a:gdLst>
                <a:gd name="T0" fmla="*/ 83 w 8"/>
                <a:gd name="T1" fmla="*/ 0 h 19"/>
                <a:gd name="T2" fmla="*/ 33 w 8"/>
                <a:gd name="T3" fmla="*/ 172 h 19"/>
                <a:gd name="T4" fmla="*/ 20 w 8"/>
                <a:gd name="T5" fmla="*/ 309 h 19"/>
                <a:gd name="T6" fmla="*/ 125 w 8"/>
                <a:gd name="T7" fmla="*/ 287 h 19"/>
                <a:gd name="T8" fmla="*/ 63 w 8"/>
                <a:gd name="T9" fmla="*/ 231 h 19"/>
                <a:gd name="T10" fmla="*/ 63 w 8"/>
                <a:gd name="T11" fmla="*/ 3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9">
                  <a:moveTo>
                    <a:pt x="5" y="0"/>
                  </a:moveTo>
                  <a:cubicBezTo>
                    <a:pt x="4" y="3"/>
                    <a:pt x="3" y="6"/>
                    <a:pt x="2" y="9"/>
                  </a:cubicBezTo>
                  <a:cubicBezTo>
                    <a:pt x="2" y="10"/>
                    <a:pt x="0" y="15"/>
                    <a:pt x="1" y="16"/>
                  </a:cubicBezTo>
                  <a:cubicBezTo>
                    <a:pt x="2" y="19"/>
                    <a:pt x="8" y="18"/>
                    <a:pt x="8" y="15"/>
                  </a:cubicBezTo>
                  <a:cubicBezTo>
                    <a:pt x="5" y="14"/>
                    <a:pt x="3" y="15"/>
                    <a:pt x="4" y="12"/>
                  </a:cubicBezTo>
                  <a:cubicBezTo>
                    <a:pt x="4" y="8"/>
                    <a:pt x="4" y="5"/>
                    <a:pt x="4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9" name="Freeform 1374">
              <a:extLst>
                <a:ext uri="{FF2B5EF4-FFF2-40B4-BE49-F238E27FC236}">
                  <a16:creationId xmlns:a16="http://schemas.microsoft.com/office/drawing/2014/main" id="{7095250E-213F-43CB-BD3A-F1D5BC3AFDC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07" y="2929"/>
              <a:ext cx="28" cy="43"/>
            </a:xfrm>
            <a:custGeom>
              <a:avLst/>
              <a:gdLst>
                <a:gd name="T0" fmla="*/ 20 w 11"/>
                <a:gd name="T1" fmla="*/ 290 h 16"/>
                <a:gd name="T2" fmla="*/ 97 w 11"/>
                <a:gd name="T3" fmla="*/ 231 h 16"/>
                <a:gd name="T4" fmla="*/ 150 w 11"/>
                <a:gd name="T5" fmla="*/ 94 h 16"/>
                <a:gd name="T6" fmla="*/ 181 w 11"/>
                <a:gd name="T7" fmla="*/ 35 h 16"/>
                <a:gd name="T8" fmla="*/ 97 w 11"/>
                <a:gd name="T9" fmla="*/ 116 h 16"/>
                <a:gd name="T10" fmla="*/ 0 w 11"/>
                <a:gd name="T11" fmla="*/ 23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6">
                  <a:moveTo>
                    <a:pt x="1" y="15"/>
                  </a:moveTo>
                  <a:cubicBezTo>
                    <a:pt x="5" y="15"/>
                    <a:pt x="5" y="16"/>
                    <a:pt x="6" y="12"/>
                  </a:cubicBezTo>
                  <a:cubicBezTo>
                    <a:pt x="7" y="10"/>
                    <a:pt x="8" y="7"/>
                    <a:pt x="9" y="5"/>
                  </a:cubicBezTo>
                  <a:cubicBezTo>
                    <a:pt x="10" y="4"/>
                    <a:pt x="11" y="3"/>
                    <a:pt x="11" y="2"/>
                  </a:cubicBezTo>
                  <a:cubicBezTo>
                    <a:pt x="7" y="0"/>
                    <a:pt x="7" y="3"/>
                    <a:pt x="6" y="6"/>
                  </a:cubicBezTo>
                  <a:cubicBezTo>
                    <a:pt x="6" y="9"/>
                    <a:pt x="3" y="12"/>
                    <a:pt x="0" y="1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0" name="Freeform 1375">
              <a:extLst>
                <a:ext uri="{FF2B5EF4-FFF2-40B4-BE49-F238E27FC236}">
                  <a16:creationId xmlns:a16="http://schemas.microsoft.com/office/drawing/2014/main" id="{0D44BF86-A89A-4A2E-B8CE-663D3CF4DC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40" y="2932"/>
              <a:ext cx="20" cy="29"/>
            </a:xfrm>
            <a:custGeom>
              <a:avLst/>
              <a:gdLst>
                <a:gd name="T0" fmla="*/ 20 w 8"/>
                <a:gd name="T1" fmla="*/ 200 h 11"/>
                <a:gd name="T2" fmla="*/ 33 w 8"/>
                <a:gd name="T3" fmla="*/ 0 h 11"/>
                <a:gd name="T4" fmla="*/ 20 w 8"/>
                <a:gd name="T5" fmla="*/ 14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1" y="11"/>
                  </a:moveTo>
                  <a:cubicBezTo>
                    <a:pt x="0" y="8"/>
                    <a:pt x="8" y="3"/>
                    <a:pt x="2" y="0"/>
                  </a:cubicBezTo>
                  <a:cubicBezTo>
                    <a:pt x="1" y="2"/>
                    <a:pt x="1" y="5"/>
                    <a:pt x="1" y="8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1" name="Freeform 1376">
              <a:extLst>
                <a:ext uri="{FF2B5EF4-FFF2-40B4-BE49-F238E27FC236}">
                  <a16:creationId xmlns:a16="http://schemas.microsoft.com/office/drawing/2014/main" id="{B6194CF2-4E9C-4325-A80C-EE7B8851FBA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12" y="2975"/>
              <a:ext cx="20" cy="37"/>
            </a:xfrm>
            <a:custGeom>
              <a:avLst/>
              <a:gdLst>
                <a:gd name="T0" fmla="*/ 20 w 8"/>
                <a:gd name="T1" fmla="*/ 0 h 14"/>
                <a:gd name="T2" fmla="*/ 50 w 8"/>
                <a:gd name="T3" fmla="*/ 204 h 14"/>
                <a:gd name="T4" fmla="*/ 125 w 8"/>
                <a:gd name="T5" fmla="*/ 3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1" y="0"/>
                  </a:moveTo>
                  <a:cubicBezTo>
                    <a:pt x="2" y="3"/>
                    <a:pt x="0" y="9"/>
                    <a:pt x="3" y="11"/>
                  </a:cubicBezTo>
                  <a:cubicBezTo>
                    <a:pt x="7" y="14"/>
                    <a:pt x="8" y="5"/>
                    <a:pt x="8" y="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2" name="Freeform 1377">
              <a:extLst>
                <a:ext uri="{FF2B5EF4-FFF2-40B4-BE49-F238E27FC236}">
                  <a16:creationId xmlns:a16="http://schemas.microsoft.com/office/drawing/2014/main" id="{EEC1E815-175B-4A9F-B074-25F527602AC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00" y="2956"/>
              <a:ext cx="7" cy="48"/>
            </a:xfrm>
            <a:custGeom>
              <a:avLst/>
              <a:gdLst>
                <a:gd name="T0" fmla="*/ 28 w 3"/>
                <a:gd name="T1" fmla="*/ 0 h 18"/>
                <a:gd name="T2" fmla="*/ 0 w 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2" y="0"/>
                  </a:moveTo>
                  <a:cubicBezTo>
                    <a:pt x="3" y="6"/>
                    <a:pt x="0" y="12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3" name="Freeform 1378">
              <a:extLst>
                <a:ext uri="{FF2B5EF4-FFF2-40B4-BE49-F238E27FC236}">
                  <a16:creationId xmlns:a16="http://schemas.microsoft.com/office/drawing/2014/main" id="{90C83CF7-C646-4306-BC48-D21CD52F3C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85" y="2911"/>
              <a:ext cx="27" cy="66"/>
            </a:xfrm>
            <a:custGeom>
              <a:avLst/>
              <a:gdLst>
                <a:gd name="T0" fmla="*/ 71 w 11"/>
                <a:gd name="T1" fmla="*/ 0 h 25"/>
                <a:gd name="T2" fmla="*/ 42 w 11"/>
                <a:gd name="T3" fmla="*/ 348 h 25"/>
                <a:gd name="T4" fmla="*/ 162 w 11"/>
                <a:gd name="T5" fmla="*/ 12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5" y="0"/>
                  </a:moveTo>
                  <a:cubicBezTo>
                    <a:pt x="4" y="5"/>
                    <a:pt x="0" y="15"/>
                    <a:pt x="3" y="19"/>
                  </a:cubicBezTo>
                  <a:cubicBezTo>
                    <a:pt x="8" y="25"/>
                    <a:pt x="10" y="9"/>
                    <a:pt x="11" y="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4" name="Freeform 1379">
              <a:extLst>
                <a:ext uri="{FF2B5EF4-FFF2-40B4-BE49-F238E27FC236}">
                  <a16:creationId xmlns:a16="http://schemas.microsoft.com/office/drawing/2014/main" id="{D640393B-A75B-4911-A920-14EABD1D795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5" y="2887"/>
              <a:ext cx="27" cy="34"/>
            </a:xfrm>
            <a:custGeom>
              <a:avLst/>
              <a:gdLst>
                <a:gd name="T0" fmla="*/ 0 w 11"/>
                <a:gd name="T1" fmla="*/ 165 h 13"/>
                <a:gd name="T2" fmla="*/ 91 w 11"/>
                <a:gd name="T3" fmla="*/ 0 h 13"/>
                <a:gd name="T4" fmla="*/ 91 w 11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9"/>
                  </a:moveTo>
                  <a:cubicBezTo>
                    <a:pt x="0" y="7"/>
                    <a:pt x="3" y="0"/>
                    <a:pt x="6" y="0"/>
                  </a:cubicBezTo>
                  <a:cubicBezTo>
                    <a:pt x="11" y="2"/>
                    <a:pt x="8" y="11"/>
                    <a:pt x="6" y="13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5" name="Freeform 1380">
              <a:extLst>
                <a:ext uri="{FF2B5EF4-FFF2-40B4-BE49-F238E27FC236}">
                  <a16:creationId xmlns:a16="http://schemas.microsoft.com/office/drawing/2014/main" id="{874D4E39-2450-4FC0-A7B5-0229AC25CF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25" y="2857"/>
              <a:ext cx="25" cy="59"/>
            </a:xfrm>
            <a:custGeom>
              <a:avLst/>
              <a:gdLst>
                <a:gd name="T0" fmla="*/ 158 w 10"/>
                <a:gd name="T1" fmla="*/ 0 h 22"/>
                <a:gd name="T2" fmla="*/ 83 w 10"/>
                <a:gd name="T3" fmla="*/ 193 h 22"/>
                <a:gd name="T4" fmla="*/ 0 w 10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cubicBezTo>
                    <a:pt x="9" y="4"/>
                    <a:pt x="7" y="7"/>
                    <a:pt x="5" y="10"/>
                  </a:cubicBezTo>
                  <a:cubicBezTo>
                    <a:pt x="3" y="14"/>
                    <a:pt x="2" y="18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6" name="Freeform 1381">
              <a:extLst>
                <a:ext uri="{FF2B5EF4-FFF2-40B4-BE49-F238E27FC236}">
                  <a16:creationId xmlns:a16="http://schemas.microsoft.com/office/drawing/2014/main" id="{49312D9E-3022-4503-8B51-18B57AC7EB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07" y="2852"/>
              <a:ext cx="25" cy="51"/>
            </a:xfrm>
            <a:custGeom>
              <a:avLst/>
              <a:gdLst>
                <a:gd name="T0" fmla="*/ 158 w 10"/>
                <a:gd name="T1" fmla="*/ 0 h 19"/>
                <a:gd name="T2" fmla="*/ 0 w 10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9" y="6"/>
                    <a:pt x="3" y="13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7" name="Freeform 1382">
              <a:extLst>
                <a:ext uri="{FF2B5EF4-FFF2-40B4-BE49-F238E27FC236}">
                  <a16:creationId xmlns:a16="http://schemas.microsoft.com/office/drawing/2014/main" id="{DA76237F-0FE9-47B1-BB51-019B0B203C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70" y="2799"/>
              <a:ext cx="42" cy="77"/>
            </a:xfrm>
            <a:custGeom>
              <a:avLst/>
              <a:gdLst>
                <a:gd name="T0" fmla="*/ 133 w 17"/>
                <a:gd name="T1" fmla="*/ 0 h 29"/>
                <a:gd name="T2" fmla="*/ 30 w 17"/>
                <a:gd name="T3" fmla="*/ 374 h 29"/>
                <a:gd name="T4" fmla="*/ 257 w 17"/>
                <a:gd name="T5" fmla="*/ 14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9" y="0"/>
                  </a:moveTo>
                  <a:cubicBezTo>
                    <a:pt x="7" y="4"/>
                    <a:pt x="0" y="15"/>
                    <a:pt x="2" y="20"/>
                  </a:cubicBezTo>
                  <a:cubicBezTo>
                    <a:pt x="5" y="29"/>
                    <a:pt x="15" y="10"/>
                    <a:pt x="17" y="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8" name="Freeform 1383">
              <a:extLst>
                <a:ext uri="{FF2B5EF4-FFF2-40B4-BE49-F238E27FC236}">
                  <a16:creationId xmlns:a16="http://schemas.microsoft.com/office/drawing/2014/main" id="{BF521114-B826-4750-8E35-8D862972452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35" y="2780"/>
              <a:ext cx="32" cy="53"/>
            </a:xfrm>
            <a:custGeom>
              <a:avLst/>
              <a:gdLst>
                <a:gd name="T0" fmla="*/ 0 w 13"/>
                <a:gd name="T1" fmla="*/ 239 h 20"/>
                <a:gd name="T2" fmla="*/ 153 w 13"/>
                <a:gd name="T3" fmla="*/ 21 h 20"/>
                <a:gd name="T4" fmla="*/ 162 w 13"/>
                <a:gd name="T5" fmla="*/ 148 h 20"/>
                <a:gd name="T6" fmla="*/ 62 w 13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0" y="13"/>
                  </a:moveTo>
                  <a:cubicBezTo>
                    <a:pt x="2" y="11"/>
                    <a:pt x="6" y="0"/>
                    <a:pt x="10" y="1"/>
                  </a:cubicBezTo>
                  <a:cubicBezTo>
                    <a:pt x="13" y="1"/>
                    <a:pt x="11" y="6"/>
                    <a:pt x="11" y="8"/>
                  </a:cubicBezTo>
                  <a:cubicBezTo>
                    <a:pt x="9" y="12"/>
                    <a:pt x="6" y="16"/>
                    <a:pt x="4" y="2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9" name="Freeform 1384">
              <a:extLst>
                <a:ext uri="{FF2B5EF4-FFF2-40B4-BE49-F238E27FC236}">
                  <a16:creationId xmlns:a16="http://schemas.microsoft.com/office/drawing/2014/main" id="{ADF5D375-D4F1-49AE-BA39-5E013001DA6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10" y="2740"/>
              <a:ext cx="42" cy="72"/>
            </a:xfrm>
            <a:custGeom>
              <a:avLst/>
              <a:gdLst>
                <a:gd name="T0" fmla="*/ 257 w 17"/>
                <a:gd name="T1" fmla="*/ 0 h 27"/>
                <a:gd name="T2" fmla="*/ 183 w 17"/>
                <a:gd name="T3" fmla="*/ 192 h 27"/>
                <a:gd name="T4" fmla="*/ 0 w 17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7">
                  <a:moveTo>
                    <a:pt x="17" y="0"/>
                  </a:moveTo>
                  <a:cubicBezTo>
                    <a:pt x="17" y="5"/>
                    <a:pt x="14" y="7"/>
                    <a:pt x="12" y="10"/>
                  </a:cubicBezTo>
                  <a:cubicBezTo>
                    <a:pt x="7" y="15"/>
                    <a:pt x="3" y="20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0" name="Freeform 1385">
              <a:extLst>
                <a:ext uri="{FF2B5EF4-FFF2-40B4-BE49-F238E27FC236}">
                  <a16:creationId xmlns:a16="http://schemas.microsoft.com/office/drawing/2014/main" id="{B5E95307-8A1A-4094-AF9C-E96E2827CB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15" y="2708"/>
              <a:ext cx="22" cy="32"/>
            </a:xfrm>
            <a:custGeom>
              <a:avLst/>
              <a:gdLst>
                <a:gd name="T0" fmla="*/ 132 w 9"/>
                <a:gd name="T1" fmla="*/ 0 h 12"/>
                <a:gd name="T2" fmla="*/ 0 w 9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6" y="4"/>
                    <a:pt x="3" y="8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1" name="Freeform 1386">
              <a:extLst>
                <a:ext uri="{FF2B5EF4-FFF2-40B4-BE49-F238E27FC236}">
                  <a16:creationId xmlns:a16="http://schemas.microsoft.com/office/drawing/2014/main" id="{DB500EAE-BEBA-4A36-AC4A-01E81052F1C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75" y="2735"/>
              <a:ext cx="27" cy="24"/>
            </a:xfrm>
            <a:custGeom>
              <a:avLst/>
              <a:gdLst>
                <a:gd name="T0" fmla="*/ 61 w 11"/>
                <a:gd name="T1" fmla="*/ 0 h 9"/>
                <a:gd name="T2" fmla="*/ 71 w 11"/>
                <a:gd name="T3" fmla="*/ 171 h 9"/>
                <a:gd name="T4" fmla="*/ 162 w 11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0"/>
                  </a:moveTo>
                  <a:cubicBezTo>
                    <a:pt x="3" y="3"/>
                    <a:pt x="0" y="9"/>
                    <a:pt x="5" y="9"/>
                  </a:cubicBezTo>
                  <a:cubicBezTo>
                    <a:pt x="8" y="9"/>
                    <a:pt x="9" y="4"/>
                    <a:pt x="11" y="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2" name="Freeform 1387">
              <a:extLst>
                <a:ext uri="{FF2B5EF4-FFF2-40B4-BE49-F238E27FC236}">
                  <a16:creationId xmlns:a16="http://schemas.microsoft.com/office/drawing/2014/main" id="{F9371216-4312-410E-97F5-45226436F0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07" y="2796"/>
              <a:ext cx="10" cy="16"/>
            </a:xfrm>
            <a:custGeom>
              <a:avLst/>
              <a:gdLst>
                <a:gd name="T0" fmla="*/ 0 w 4"/>
                <a:gd name="T1" fmla="*/ 77 h 6"/>
                <a:gd name="T2" fmla="*/ 63 w 4"/>
                <a:gd name="T3" fmla="*/ 93 h 6"/>
                <a:gd name="T4" fmla="*/ 33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1" y="5"/>
                    <a:pt x="3" y="6"/>
                    <a:pt x="4" y="5"/>
                  </a:cubicBezTo>
                  <a:cubicBezTo>
                    <a:pt x="4" y="4"/>
                    <a:pt x="2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3" name="Freeform 1388">
              <a:extLst>
                <a:ext uri="{FF2B5EF4-FFF2-40B4-BE49-F238E27FC236}">
                  <a16:creationId xmlns:a16="http://schemas.microsoft.com/office/drawing/2014/main" id="{CA57A6A8-1E39-489E-943C-FE02B36FCDE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35" y="2812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4" name="Freeform 1389">
              <a:extLst>
                <a:ext uri="{FF2B5EF4-FFF2-40B4-BE49-F238E27FC236}">
                  <a16:creationId xmlns:a16="http://schemas.microsoft.com/office/drawing/2014/main" id="{B28A907C-BE35-42B5-9C7B-CD3DFDED5A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45" y="2817"/>
              <a:ext cx="7" cy="14"/>
            </a:xfrm>
            <a:custGeom>
              <a:avLst/>
              <a:gdLst>
                <a:gd name="T0" fmla="*/ 0 w 3"/>
                <a:gd name="T1" fmla="*/ 87 h 5"/>
                <a:gd name="T2" fmla="*/ 37 w 3"/>
                <a:gd name="T3" fmla="*/ 109 h 5"/>
                <a:gd name="T4" fmla="*/ 28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5"/>
                    <a:pt x="2" y="5"/>
                    <a:pt x="3" y="5"/>
                  </a:cubicBezTo>
                  <a:cubicBezTo>
                    <a:pt x="3" y="4"/>
                    <a:pt x="2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5" name="Freeform 1390">
              <a:extLst>
                <a:ext uri="{FF2B5EF4-FFF2-40B4-BE49-F238E27FC236}">
                  <a16:creationId xmlns:a16="http://schemas.microsoft.com/office/drawing/2014/main" id="{11890C47-E918-4BBF-8B1E-8C217C0EAB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82" y="2799"/>
              <a:ext cx="13" cy="10"/>
            </a:xfrm>
            <a:custGeom>
              <a:avLst/>
              <a:gdLst>
                <a:gd name="T0" fmla="*/ 88 w 5"/>
                <a:gd name="T1" fmla="*/ 20 h 4"/>
                <a:gd name="T2" fmla="*/ 34 w 5"/>
                <a:gd name="T3" fmla="*/ 0 h 4"/>
                <a:gd name="T4" fmla="*/ 55 w 5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0" y="1"/>
                    <a:pt x="2" y="3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6" name="Freeform 1391">
              <a:extLst>
                <a:ext uri="{FF2B5EF4-FFF2-40B4-BE49-F238E27FC236}">
                  <a16:creationId xmlns:a16="http://schemas.microsoft.com/office/drawing/2014/main" id="{B47D2570-8099-447B-BDEC-F69296E5BE7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5" y="2817"/>
              <a:ext cx="22" cy="30"/>
            </a:xfrm>
            <a:custGeom>
              <a:avLst/>
              <a:gdLst>
                <a:gd name="T0" fmla="*/ 71 w 9"/>
                <a:gd name="T1" fmla="*/ 0 h 11"/>
                <a:gd name="T2" fmla="*/ 59 w 9"/>
                <a:gd name="T3" fmla="*/ 82 h 11"/>
                <a:gd name="T4" fmla="*/ 59 w 9"/>
                <a:gd name="T5" fmla="*/ 202 h 11"/>
                <a:gd name="T6" fmla="*/ 0 w 9"/>
                <a:gd name="T7" fmla="*/ 18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9" y="2"/>
                    <a:pt x="7" y="4"/>
                    <a:pt x="4" y="4"/>
                  </a:cubicBezTo>
                  <a:cubicBezTo>
                    <a:pt x="4" y="5"/>
                    <a:pt x="6" y="8"/>
                    <a:pt x="4" y="10"/>
                  </a:cubicBezTo>
                  <a:cubicBezTo>
                    <a:pt x="3" y="10"/>
                    <a:pt x="0" y="11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7" name="Freeform 1392">
              <a:extLst>
                <a:ext uri="{FF2B5EF4-FFF2-40B4-BE49-F238E27FC236}">
                  <a16:creationId xmlns:a16="http://schemas.microsoft.com/office/drawing/2014/main" id="{D830414C-28A1-4E07-915C-7D0B322AAD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22" y="2868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20 w 2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8" name="Freeform 1393">
              <a:extLst>
                <a:ext uri="{FF2B5EF4-FFF2-40B4-BE49-F238E27FC236}">
                  <a16:creationId xmlns:a16="http://schemas.microsoft.com/office/drawing/2014/main" id="{136818ED-3830-4A23-9A07-77F839FD582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07" y="2897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9" name="Freeform 1394">
              <a:extLst>
                <a:ext uri="{FF2B5EF4-FFF2-40B4-BE49-F238E27FC236}">
                  <a16:creationId xmlns:a16="http://schemas.microsoft.com/office/drawing/2014/main" id="{9A019DA2-6A49-4C37-8BFE-49BC8B6AC8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22" y="2908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0" name="Freeform 1395">
              <a:extLst>
                <a:ext uri="{FF2B5EF4-FFF2-40B4-BE49-F238E27FC236}">
                  <a16:creationId xmlns:a16="http://schemas.microsoft.com/office/drawing/2014/main" id="{C793383A-C042-46C5-A3AC-4200D05C45D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2" y="2905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1" name="Freeform 1396">
              <a:extLst>
                <a:ext uri="{FF2B5EF4-FFF2-40B4-BE49-F238E27FC236}">
                  <a16:creationId xmlns:a16="http://schemas.microsoft.com/office/drawing/2014/main" id="{A5D1612B-25CC-48FA-A6A8-7F713A7186D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72" y="2916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2" name="Freeform 1397">
              <a:extLst>
                <a:ext uri="{FF2B5EF4-FFF2-40B4-BE49-F238E27FC236}">
                  <a16:creationId xmlns:a16="http://schemas.microsoft.com/office/drawing/2014/main" id="{19CB7B1F-A9CB-4F39-8A8D-AF745F6557D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97" y="2743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3" name="Freeform 1398">
              <a:extLst>
                <a:ext uri="{FF2B5EF4-FFF2-40B4-BE49-F238E27FC236}">
                  <a16:creationId xmlns:a16="http://schemas.microsoft.com/office/drawing/2014/main" id="{3D4F6022-5D20-4ABB-A8EA-25C749709D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12" y="2727"/>
              <a:ext cx="10" cy="13"/>
            </a:xfrm>
            <a:custGeom>
              <a:avLst/>
              <a:gdLst>
                <a:gd name="T0" fmla="*/ 0 w 4"/>
                <a:gd name="T1" fmla="*/ 68 h 5"/>
                <a:gd name="T2" fmla="*/ 63 w 4"/>
                <a:gd name="T3" fmla="*/ 88 h 5"/>
                <a:gd name="T4" fmla="*/ 33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1" y="4"/>
                    <a:pt x="3" y="4"/>
                    <a:pt x="4" y="5"/>
                  </a:cubicBezTo>
                  <a:cubicBezTo>
                    <a:pt x="4" y="3"/>
                    <a:pt x="4" y="0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4" name="Freeform 1399">
              <a:extLst>
                <a:ext uri="{FF2B5EF4-FFF2-40B4-BE49-F238E27FC236}">
                  <a16:creationId xmlns:a16="http://schemas.microsoft.com/office/drawing/2014/main" id="{CB12BE9B-8401-4D12-AA00-B188B32061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47" y="2745"/>
              <a:ext cx="8" cy="3"/>
            </a:xfrm>
            <a:custGeom>
              <a:avLst/>
              <a:gdLst>
                <a:gd name="T0" fmla="*/ 21 w 3"/>
                <a:gd name="T1" fmla="*/ 0 h 1"/>
                <a:gd name="T2" fmla="*/ 0 w 3"/>
                <a:gd name="T3" fmla="*/ 0 h 1"/>
                <a:gd name="T4" fmla="*/ 56 w 3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5" name="Freeform 1400">
              <a:extLst>
                <a:ext uri="{FF2B5EF4-FFF2-40B4-BE49-F238E27FC236}">
                  <a16:creationId xmlns:a16="http://schemas.microsoft.com/office/drawing/2014/main" id="{C8565570-2842-44D4-9A80-489F829313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87" y="2913"/>
              <a:ext cx="10" cy="24"/>
            </a:xfrm>
            <a:custGeom>
              <a:avLst/>
              <a:gdLst>
                <a:gd name="T0" fmla="*/ 63 w 4"/>
                <a:gd name="T1" fmla="*/ 21 h 9"/>
                <a:gd name="T2" fmla="*/ 20 w 4"/>
                <a:gd name="T3" fmla="*/ 21 h 9"/>
                <a:gd name="T4" fmla="*/ 50 w 4"/>
                <a:gd name="T5" fmla="*/ 93 h 9"/>
                <a:gd name="T6" fmla="*/ 0 w 4"/>
                <a:gd name="T7" fmla="*/ 1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4" y="1"/>
                  </a:moveTo>
                  <a:cubicBezTo>
                    <a:pt x="4" y="1"/>
                    <a:pt x="2" y="0"/>
                    <a:pt x="1" y="1"/>
                  </a:cubicBezTo>
                  <a:cubicBezTo>
                    <a:pt x="0" y="3"/>
                    <a:pt x="2" y="4"/>
                    <a:pt x="3" y="5"/>
                  </a:cubicBezTo>
                  <a:cubicBezTo>
                    <a:pt x="3" y="7"/>
                    <a:pt x="2" y="9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6" name="Freeform 1401">
              <a:extLst>
                <a:ext uri="{FF2B5EF4-FFF2-40B4-BE49-F238E27FC236}">
                  <a16:creationId xmlns:a16="http://schemas.microsoft.com/office/drawing/2014/main" id="{8180296F-7F73-43BF-B926-AD0C0B0D91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12" y="2980"/>
              <a:ext cx="5" cy="1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7" name="Freeform 1402">
              <a:extLst>
                <a:ext uri="{FF2B5EF4-FFF2-40B4-BE49-F238E27FC236}">
                  <a16:creationId xmlns:a16="http://schemas.microsoft.com/office/drawing/2014/main" id="{62F0E0A9-74FE-45F8-B247-C6B86D4FE1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97" y="2991"/>
              <a:ext cx="13" cy="10"/>
            </a:xfrm>
            <a:custGeom>
              <a:avLst/>
              <a:gdLst>
                <a:gd name="T0" fmla="*/ 0 w 5"/>
                <a:gd name="T1" fmla="*/ 63 h 4"/>
                <a:gd name="T2" fmla="*/ 21 w 5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5" y="4"/>
                    <a:pt x="3" y="0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8" name="Freeform 1403">
              <a:extLst>
                <a:ext uri="{FF2B5EF4-FFF2-40B4-BE49-F238E27FC236}">
                  <a16:creationId xmlns:a16="http://schemas.microsoft.com/office/drawing/2014/main" id="{48DD0CFC-D195-495F-BDAC-16EF22219D3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27" y="2951"/>
              <a:ext cx="25" cy="26"/>
            </a:xfrm>
            <a:custGeom>
              <a:avLst/>
              <a:gdLst>
                <a:gd name="T0" fmla="*/ 158 w 10"/>
                <a:gd name="T1" fmla="*/ 0 h 10"/>
                <a:gd name="T2" fmla="*/ 95 w 10"/>
                <a:gd name="T3" fmla="*/ 143 h 10"/>
                <a:gd name="T4" fmla="*/ 0 w 10"/>
                <a:gd name="T5" fmla="*/ 10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10" y="2"/>
                    <a:pt x="8" y="7"/>
                    <a:pt x="6" y="8"/>
                  </a:cubicBezTo>
                  <a:cubicBezTo>
                    <a:pt x="4" y="10"/>
                    <a:pt x="1" y="9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9" name="Freeform 1404">
              <a:extLst>
                <a:ext uri="{FF2B5EF4-FFF2-40B4-BE49-F238E27FC236}">
                  <a16:creationId xmlns:a16="http://schemas.microsoft.com/office/drawing/2014/main" id="{FFB595BB-0A02-4140-A83A-CD439B3FD3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42" y="2953"/>
              <a:ext cx="18" cy="11"/>
            </a:xfrm>
            <a:custGeom>
              <a:avLst/>
              <a:gdLst>
                <a:gd name="T0" fmla="*/ 54 w 7"/>
                <a:gd name="T1" fmla="*/ 0 h 4"/>
                <a:gd name="T2" fmla="*/ 85 w 7"/>
                <a:gd name="T3" fmla="*/ 61 h 4"/>
                <a:gd name="T4" fmla="*/ 0 w 7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4" y="0"/>
                    <a:pt x="7" y="1"/>
                    <a:pt x="5" y="3"/>
                  </a:cubicBezTo>
                  <a:cubicBezTo>
                    <a:pt x="4" y="4"/>
                    <a:pt x="1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0" name="Freeform 1405">
              <a:extLst>
                <a:ext uri="{FF2B5EF4-FFF2-40B4-BE49-F238E27FC236}">
                  <a16:creationId xmlns:a16="http://schemas.microsoft.com/office/drawing/2014/main" id="{C65D6BD6-9443-4E85-B025-7CEA576B1C4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65" y="2988"/>
              <a:ext cx="17" cy="69"/>
            </a:xfrm>
            <a:custGeom>
              <a:avLst/>
              <a:gdLst>
                <a:gd name="T0" fmla="*/ 41 w 7"/>
                <a:gd name="T1" fmla="*/ 0 h 26"/>
                <a:gd name="T2" fmla="*/ 12 w 7"/>
                <a:gd name="T3" fmla="*/ 374 h 26"/>
                <a:gd name="T4" fmla="*/ 70 w 7"/>
                <a:gd name="T5" fmla="*/ 395 h 26"/>
                <a:gd name="T6" fmla="*/ 87 w 7"/>
                <a:gd name="T7" fmla="*/ 295 h 26"/>
                <a:gd name="T8" fmla="*/ 58 w 7"/>
                <a:gd name="T9" fmla="*/ 191 h 26"/>
                <a:gd name="T10" fmla="*/ 87 w 7"/>
                <a:gd name="T11" fmla="*/ 0 h 26"/>
                <a:gd name="T12" fmla="*/ 70 w 7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6">
                  <a:moveTo>
                    <a:pt x="3" y="0"/>
                  </a:moveTo>
                  <a:cubicBezTo>
                    <a:pt x="1" y="6"/>
                    <a:pt x="0" y="13"/>
                    <a:pt x="1" y="20"/>
                  </a:cubicBezTo>
                  <a:cubicBezTo>
                    <a:pt x="2" y="24"/>
                    <a:pt x="4" y="26"/>
                    <a:pt x="5" y="21"/>
                  </a:cubicBezTo>
                  <a:cubicBezTo>
                    <a:pt x="6" y="19"/>
                    <a:pt x="6" y="17"/>
                    <a:pt x="6" y="16"/>
                  </a:cubicBezTo>
                  <a:cubicBezTo>
                    <a:pt x="5" y="14"/>
                    <a:pt x="4" y="13"/>
                    <a:pt x="4" y="10"/>
                  </a:cubicBezTo>
                  <a:cubicBezTo>
                    <a:pt x="4" y="7"/>
                    <a:pt x="7" y="5"/>
                    <a:pt x="6" y="0"/>
                  </a:cubicBezTo>
                  <a:cubicBezTo>
                    <a:pt x="6" y="1"/>
                    <a:pt x="5" y="1"/>
                    <a:pt x="5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1" name="Freeform 1406">
              <a:extLst>
                <a:ext uri="{FF2B5EF4-FFF2-40B4-BE49-F238E27FC236}">
                  <a16:creationId xmlns:a16="http://schemas.microsoft.com/office/drawing/2014/main" id="{5CA6BA90-346D-4202-A00D-B7579B4107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95" y="3023"/>
              <a:ext cx="22" cy="64"/>
            </a:xfrm>
            <a:custGeom>
              <a:avLst/>
              <a:gdLst>
                <a:gd name="T0" fmla="*/ 120 w 9"/>
                <a:gd name="T1" fmla="*/ 21 h 24"/>
                <a:gd name="T2" fmla="*/ 103 w 9"/>
                <a:gd name="T3" fmla="*/ 77 h 24"/>
                <a:gd name="T4" fmla="*/ 103 w 9"/>
                <a:gd name="T5" fmla="*/ 149 h 24"/>
                <a:gd name="T6" fmla="*/ 90 w 9"/>
                <a:gd name="T7" fmla="*/ 320 h 24"/>
                <a:gd name="T8" fmla="*/ 90 w 9"/>
                <a:gd name="T9" fmla="*/ 376 h 24"/>
                <a:gd name="T10" fmla="*/ 90 w 9"/>
                <a:gd name="T11" fmla="*/ 435 h 24"/>
                <a:gd name="T12" fmla="*/ 12 w 9"/>
                <a:gd name="T13" fmla="*/ 419 h 24"/>
                <a:gd name="T14" fmla="*/ 59 w 9"/>
                <a:gd name="T15" fmla="*/ 376 h 24"/>
                <a:gd name="T16" fmla="*/ 59 w 9"/>
                <a:gd name="T17" fmla="*/ 307 h 24"/>
                <a:gd name="T18" fmla="*/ 71 w 9"/>
                <a:gd name="T19" fmla="*/ 248 h 24"/>
                <a:gd name="T20" fmla="*/ 90 w 9"/>
                <a:gd name="T21" fmla="*/ 93 h 24"/>
                <a:gd name="T22" fmla="*/ 120 w 9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" h="24">
                  <a:moveTo>
                    <a:pt x="8" y="1"/>
                  </a:moveTo>
                  <a:cubicBezTo>
                    <a:pt x="9" y="2"/>
                    <a:pt x="8" y="3"/>
                    <a:pt x="7" y="4"/>
                  </a:cubicBezTo>
                  <a:cubicBezTo>
                    <a:pt x="7" y="6"/>
                    <a:pt x="7" y="7"/>
                    <a:pt x="7" y="8"/>
                  </a:cubicBezTo>
                  <a:cubicBezTo>
                    <a:pt x="7" y="12"/>
                    <a:pt x="7" y="14"/>
                    <a:pt x="6" y="17"/>
                  </a:cubicBezTo>
                  <a:cubicBezTo>
                    <a:pt x="6" y="18"/>
                    <a:pt x="6" y="19"/>
                    <a:pt x="6" y="20"/>
                  </a:cubicBezTo>
                  <a:cubicBezTo>
                    <a:pt x="6" y="21"/>
                    <a:pt x="6" y="22"/>
                    <a:pt x="6" y="23"/>
                  </a:cubicBezTo>
                  <a:cubicBezTo>
                    <a:pt x="5" y="24"/>
                    <a:pt x="1" y="23"/>
                    <a:pt x="1" y="22"/>
                  </a:cubicBezTo>
                  <a:cubicBezTo>
                    <a:pt x="0" y="20"/>
                    <a:pt x="3" y="22"/>
                    <a:pt x="4" y="20"/>
                  </a:cubicBezTo>
                  <a:cubicBezTo>
                    <a:pt x="4" y="19"/>
                    <a:pt x="4" y="17"/>
                    <a:pt x="4" y="16"/>
                  </a:cubicBezTo>
                  <a:cubicBezTo>
                    <a:pt x="5" y="15"/>
                    <a:pt x="5" y="14"/>
                    <a:pt x="5" y="13"/>
                  </a:cubicBezTo>
                  <a:cubicBezTo>
                    <a:pt x="6" y="10"/>
                    <a:pt x="6" y="8"/>
                    <a:pt x="6" y="5"/>
                  </a:cubicBezTo>
                  <a:cubicBezTo>
                    <a:pt x="6" y="4"/>
                    <a:pt x="6" y="0"/>
                    <a:pt x="8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2" name="Freeform 1407">
              <a:extLst>
                <a:ext uri="{FF2B5EF4-FFF2-40B4-BE49-F238E27FC236}">
                  <a16:creationId xmlns:a16="http://schemas.microsoft.com/office/drawing/2014/main" id="{FFBFD18A-1A76-4B46-8325-C2151102188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42" y="3025"/>
              <a:ext cx="18" cy="78"/>
            </a:xfrm>
            <a:custGeom>
              <a:avLst/>
              <a:gdLst>
                <a:gd name="T0" fmla="*/ 33 w 7"/>
                <a:gd name="T1" fmla="*/ 0 h 29"/>
                <a:gd name="T2" fmla="*/ 21 w 7"/>
                <a:gd name="T3" fmla="*/ 312 h 29"/>
                <a:gd name="T4" fmla="*/ 21 w 7"/>
                <a:gd name="T5" fmla="*/ 484 h 29"/>
                <a:gd name="T6" fmla="*/ 67 w 7"/>
                <a:gd name="T7" fmla="*/ 565 h 29"/>
                <a:gd name="T8" fmla="*/ 54 w 7"/>
                <a:gd name="T9" fmla="*/ 253 h 29"/>
                <a:gd name="T10" fmla="*/ 85 w 7"/>
                <a:gd name="T11" fmla="*/ 81 h 29"/>
                <a:gd name="T12" fmla="*/ 54 w 7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9">
                  <a:moveTo>
                    <a:pt x="2" y="0"/>
                  </a:moveTo>
                  <a:cubicBezTo>
                    <a:pt x="2" y="6"/>
                    <a:pt x="0" y="10"/>
                    <a:pt x="1" y="16"/>
                  </a:cubicBezTo>
                  <a:cubicBezTo>
                    <a:pt x="1" y="19"/>
                    <a:pt x="2" y="21"/>
                    <a:pt x="1" y="25"/>
                  </a:cubicBezTo>
                  <a:cubicBezTo>
                    <a:pt x="1" y="26"/>
                    <a:pt x="2" y="29"/>
                    <a:pt x="4" y="29"/>
                  </a:cubicBezTo>
                  <a:cubicBezTo>
                    <a:pt x="7" y="28"/>
                    <a:pt x="4" y="16"/>
                    <a:pt x="3" y="13"/>
                  </a:cubicBezTo>
                  <a:cubicBezTo>
                    <a:pt x="3" y="9"/>
                    <a:pt x="3" y="8"/>
                    <a:pt x="5" y="4"/>
                  </a:cubicBezTo>
                  <a:cubicBezTo>
                    <a:pt x="6" y="2"/>
                    <a:pt x="6" y="1"/>
                    <a:pt x="3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3" name="Freeform 1408">
              <a:extLst>
                <a:ext uri="{FF2B5EF4-FFF2-40B4-BE49-F238E27FC236}">
                  <a16:creationId xmlns:a16="http://schemas.microsoft.com/office/drawing/2014/main" id="{1DE6C50C-D758-43AD-93A2-ABD4DB7DD33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62" y="3049"/>
              <a:ext cx="20" cy="51"/>
            </a:xfrm>
            <a:custGeom>
              <a:avLst/>
              <a:gdLst>
                <a:gd name="T0" fmla="*/ 50 w 8"/>
                <a:gd name="T1" fmla="*/ 368 h 19"/>
                <a:gd name="T2" fmla="*/ 63 w 8"/>
                <a:gd name="T3" fmla="*/ 35 h 19"/>
                <a:gd name="T4" fmla="*/ 63 w 8"/>
                <a:gd name="T5" fmla="*/ 172 h 19"/>
                <a:gd name="T6" fmla="*/ 83 w 8"/>
                <a:gd name="T7" fmla="*/ 36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3" y="19"/>
                  </a:moveTo>
                  <a:cubicBezTo>
                    <a:pt x="3" y="18"/>
                    <a:pt x="0" y="0"/>
                    <a:pt x="4" y="2"/>
                  </a:cubicBezTo>
                  <a:cubicBezTo>
                    <a:pt x="8" y="4"/>
                    <a:pt x="4" y="7"/>
                    <a:pt x="4" y="9"/>
                  </a:cubicBezTo>
                  <a:cubicBezTo>
                    <a:pt x="3" y="11"/>
                    <a:pt x="4" y="17"/>
                    <a:pt x="5" y="19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4" name="Freeform 1409">
              <a:extLst>
                <a:ext uri="{FF2B5EF4-FFF2-40B4-BE49-F238E27FC236}">
                  <a16:creationId xmlns:a16="http://schemas.microsoft.com/office/drawing/2014/main" id="{554D9AA7-63CC-40FB-AD75-74953EE91D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10" y="3052"/>
              <a:ext cx="12" cy="59"/>
            </a:xfrm>
            <a:custGeom>
              <a:avLst/>
              <a:gdLst>
                <a:gd name="T0" fmla="*/ 12 w 5"/>
                <a:gd name="T1" fmla="*/ 21 h 22"/>
                <a:gd name="T2" fmla="*/ 12 w 5"/>
                <a:gd name="T3" fmla="*/ 274 h 22"/>
                <a:gd name="T4" fmla="*/ 70 w 5"/>
                <a:gd name="T5" fmla="*/ 346 h 22"/>
                <a:gd name="T6" fmla="*/ 58 w 5"/>
                <a:gd name="T7" fmla="*/ 21 h 22"/>
                <a:gd name="T8" fmla="*/ 12 w 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2">
                  <a:moveTo>
                    <a:pt x="1" y="1"/>
                  </a:moveTo>
                  <a:cubicBezTo>
                    <a:pt x="0" y="5"/>
                    <a:pt x="0" y="10"/>
                    <a:pt x="1" y="14"/>
                  </a:cubicBezTo>
                  <a:cubicBezTo>
                    <a:pt x="1" y="17"/>
                    <a:pt x="3" y="22"/>
                    <a:pt x="5" y="18"/>
                  </a:cubicBezTo>
                  <a:cubicBezTo>
                    <a:pt x="1" y="13"/>
                    <a:pt x="4" y="6"/>
                    <a:pt x="4" y="1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5" name="Freeform 1410">
              <a:extLst>
                <a:ext uri="{FF2B5EF4-FFF2-40B4-BE49-F238E27FC236}">
                  <a16:creationId xmlns:a16="http://schemas.microsoft.com/office/drawing/2014/main" id="{A1F0AFA1-4DC0-4F83-ABC2-769E6519A41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72" y="3009"/>
              <a:ext cx="35" cy="70"/>
            </a:xfrm>
            <a:custGeom>
              <a:avLst/>
              <a:gdLst>
                <a:gd name="T0" fmla="*/ 20 w 14"/>
                <a:gd name="T1" fmla="*/ 412 h 26"/>
                <a:gd name="T2" fmla="*/ 158 w 14"/>
                <a:gd name="T3" fmla="*/ 197 h 26"/>
                <a:gd name="T4" fmla="*/ 220 w 14"/>
                <a:gd name="T5" fmla="*/ 0 h 26"/>
                <a:gd name="T6" fmla="*/ 145 w 14"/>
                <a:gd name="T7" fmla="*/ 347 h 26"/>
                <a:gd name="T8" fmla="*/ 0 w 14"/>
                <a:gd name="T9" fmla="*/ 41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1" y="21"/>
                  </a:moveTo>
                  <a:cubicBezTo>
                    <a:pt x="5" y="20"/>
                    <a:pt x="8" y="14"/>
                    <a:pt x="10" y="10"/>
                  </a:cubicBezTo>
                  <a:cubicBezTo>
                    <a:pt x="11" y="8"/>
                    <a:pt x="12" y="1"/>
                    <a:pt x="14" y="0"/>
                  </a:cubicBezTo>
                  <a:cubicBezTo>
                    <a:pt x="13" y="6"/>
                    <a:pt x="10" y="12"/>
                    <a:pt x="9" y="18"/>
                  </a:cubicBezTo>
                  <a:cubicBezTo>
                    <a:pt x="8" y="20"/>
                    <a:pt x="2" y="26"/>
                    <a:pt x="0" y="2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6" name="Freeform 1411">
              <a:extLst>
                <a:ext uri="{FF2B5EF4-FFF2-40B4-BE49-F238E27FC236}">
                  <a16:creationId xmlns:a16="http://schemas.microsoft.com/office/drawing/2014/main" id="{9E7BEC99-4D78-4EFC-B1E1-BFB58DBE21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20" y="3025"/>
              <a:ext cx="12" cy="75"/>
            </a:xfrm>
            <a:custGeom>
              <a:avLst/>
              <a:gdLst>
                <a:gd name="T0" fmla="*/ 29 w 5"/>
                <a:gd name="T1" fmla="*/ 0 h 28"/>
                <a:gd name="T2" fmla="*/ 41 w 5"/>
                <a:gd name="T3" fmla="*/ 252 h 28"/>
                <a:gd name="T4" fmla="*/ 12 w 5"/>
                <a:gd name="T5" fmla="*/ 479 h 28"/>
                <a:gd name="T6" fmla="*/ 70 w 5"/>
                <a:gd name="T7" fmla="*/ 445 h 28"/>
                <a:gd name="T8" fmla="*/ 58 w 5"/>
                <a:gd name="T9" fmla="*/ 346 h 28"/>
                <a:gd name="T10" fmla="*/ 58 w 5"/>
                <a:gd name="T11" fmla="*/ 252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8">
                  <a:moveTo>
                    <a:pt x="2" y="0"/>
                  </a:moveTo>
                  <a:cubicBezTo>
                    <a:pt x="4" y="3"/>
                    <a:pt x="3" y="10"/>
                    <a:pt x="3" y="13"/>
                  </a:cubicBezTo>
                  <a:cubicBezTo>
                    <a:pt x="3" y="16"/>
                    <a:pt x="0" y="23"/>
                    <a:pt x="1" y="25"/>
                  </a:cubicBezTo>
                  <a:cubicBezTo>
                    <a:pt x="2" y="28"/>
                    <a:pt x="5" y="25"/>
                    <a:pt x="5" y="23"/>
                  </a:cubicBezTo>
                  <a:cubicBezTo>
                    <a:pt x="5" y="22"/>
                    <a:pt x="4" y="20"/>
                    <a:pt x="4" y="18"/>
                  </a:cubicBezTo>
                  <a:cubicBezTo>
                    <a:pt x="3" y="16"/>
                    <a:pt x="4" y="15"/>
                    <a:pt x="4" y="1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7" name="Freeform 1412">
              <a:extLst>
                <a:ext uri="{FF2B5EF4-FFF2-40B4-BE49-F238E27FC236}">
                  <a16:creationId xmlns:a16="http://schemas.microsoft.com/office/drawing/2014/main" id="{588F89BC-7872-4D93-8A07-3B5133FA33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05" y="3063"/>
              <a:ext cx="17" cy="64"/>
            </a:xfrm>
            <a:custGeom>
              <a:avLst/>
              <a:gdLst>
                <a:gd name="T0" fmla="*/ 70 w 7"/>
                <a:gd name="T1" fmla="*/ 93 h 24"/>
                <a:gd name="T2" fmla="*/ 100 w 7"/>
                <a:gd name="T3" fmla="*/ 341 h 24"/>
                <a:gd name="T4" fmla="*/ 0 w 7"/>
                <a:gd name="T5" fmla="*/ 419 h 24"/>
                <a:gd name="T6" fmla="*/ 58 w 7"/>
                <a:gd name="T7" fmla="*/ 363 h 24"/>
                <a:gd name="T8" fmla="*/ 58 w 7"/>
                <a:gd name="T9" fmla="*/ 227 h 24"/>
                <a:gd name="T10" fmla="*/ 29 w 7"/>
                <a:gd name="T11" fmla="*/ 35 h 24"/>
                <a:gd name="T12" fmla="*/ 70 w 7"/>
                <a:gd name="T13" fmla="*/ 77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4">
                  <a:moveTo>
                    <a:pt x="5" y="5"/>
                  </a:moveTo>
                  <a:cubicBezTo>
                    <a:pt x="6" y="9"/>
                    <a:pt x="7" y="14"/>
                    <a:pt x="7" y="18"/>
                  </a:cubicBezTo>
                  <a:cubicBezTo>
                    <a:pt x="7" y="22"/>
                    <a:pt x="3" y="24"/>
                    <a:pt x="0" y="22"/>
                  </a:cubicBezTo>
                  <a:cubicBezTo>
                    <a:pt x="0" y="20"/>
                    <a:pt x="3" y="20"/>
                    <a:pt x="4" y="19"/>
                  </a:cubicBezTo>
                  <a:cubicBezTo>
                    <a:pt x="5" y="17"/>
                    <a:pt x="5" y="14"/>
                    <a:pt x="4" y="12"/>
                  </a:cubicBezTo>
                  <a:cubicBezTo>
                    <a:pt x="4" y="9"/>
                    <a:pt x="4" y="3"/>
                    <a:pt x="2" y="2"/>
                  </a:cubicBezTo>
                  <a:cubicBezTo>
                    <a:pt x="3" y="0"/>
                    <a:pt x="5" y="1"/>
                    <a:pt x="5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8" name="Freeform 1413">
              <a:extLst>
                <a:ext uri="{FF2B5EF4-FFF2-40B4-BE49-F238E27FC236}">
                  <a16:creationId xmlns:a16="http://schemas.microsoft.com/office/drawing/2014/main" id="{2C0741F6-5FD1-4C21-A631-87D0BA1093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35" y="3103"/>
              <a:ext cx="35" cy="32"/>
            </a:xfrm>
            <a:custGeom>
              <a:avLst/>
              <a:gdLst>
                <a:gd name="T0" fmla="*/ 50 w 14"/>
                <a:gd name="T1" fmla="*/ 77 h 12"/>
                <a:gd name="T2" fmla="*/ 125 w 14"/>
                <a:gd name="T3" fmla="*/ 115 h 12"/>
                <a:gd name="T4" fmla="*/ 208 w 14"/>
                <a:gd name="T5" fmla="*/ 0 h 12"/>
                <a:gd name="T6" fmla="*/ 220 w 14"/>
                <a:gd name="T7" fmla="*/ 93 h 12"/>
                <a:gd name="T8" fmla="*/ 145 w 14"/>
                <a:gd name="T9" fmla="*/ 171 h 12"/>
                <a:gd name="T10" fmla="*/ 50 w 14"/>
                <a:gd name="T11" fmla="*/ 9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2">
                  <a:moveTo>
                    <a:pt x="3" y="4"/>
                  </a:moveTo>
                  <a:cubicBezTo>
                    <a:pt x="4" y="7"/>
                    <a:pt x="5" y="7"/>
                    <a:pt x="8" y="6"/>
                  </a:cubicBezTo>
                  <a:cubicBezTo>
                    <a:pt x="11" y="5"/>
                    <a:pt x="11" y="3"/>
                    <a:pt x="13" y="0"/>
                  </a:cubicBezTo>
                  <a:cubicBezTo>
                    <a:pt x="14" y="1"/>
                    <a:pt x="14" y="3"/>
                    <a:pt x="14" y="5"/>
                  </a:cubicBezTo>
                  <a:cubicBezTo>
                    <a:pt x="13" y="8"/>
                    <a:pt x="11" y="9"/>
                    <a:pt x="9" y="9"/>
                  </a:cubicBezTo>
                  <a:cubicBezTo>
                    <a:pt x="6" y="9"/>
                    <a:pt x="0" y="12"/>
                    <a:pt x="3" y="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9" name="Freeform 1414">
              <a:extLst>
                <a:ext uri="{FF2B5EF4-FFF2-40B4-BE49-F238E27FC236}">
                  <a16:creationId xmlns:a16="http://schemas.microsoft.com/office/drawing/2014/main" id="{88F0CEC5-B49B-4A8A-A192-57FD57E15B7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35" y="3068"/>
              <a:ext cx="20" cy="43"/>
            </a:xfrm>
            <a:custGeom>
              <a:avLst/>
              <a:gdLst>
                <a:gd name="T0" fmla="*/ 0 w 8"/>
                <a:gd name="T1" fmla="*/ 0 h 16"/>
                <a:gd name="T2" fmla="*/ 63 w 8"/>
                <a:gd name="T3" fmla="*/ 253 h 16"/>
                <a:gd name="T4" fmla="*/ 113 w 8"/>
                <a:gd name="T5" fmla="*/ 290 h 16"/>
                <a:gd name="T6" fmla="*/ 113 w 8"/>
                <a:gd name="T7" fmla="*/ 159 h 16"/>
                <a:gd name="T8" fmla="*/ 50 w 8"/>
                <a:gd name="T9" fmla="*/ 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2" y="3"/>
                    <a:pt x="2" y="9"/>
                    <a:pt x="4" y="13"/>
                  </a:cubicBezTo>
                  <a:cubicBezTo>
                    <a:pt x="5" y="15"/>
                    <a:pt x="5" y="16"/>
                    <a:pt x="7" y="15"/>
                  </a:cubicBezTo>
                  <a:cubicBezTo>
                    <a:pt x="8" y="14"/>
                    <a:pt x="8" y="9"/>
                    <a:pt x="7" y="8"/>
                  </a:cubicBezTo>
                  <a:cubicBezTo>
                    <a:pt x="5" y="12"/>
                    <a:pt x="2" y="6"/>
                    <a:pt x="3" y="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0" name="Freeform 1415">
              <a:extLst>
                <a:ext uri="{FF2B5EF4-FFF2-40B4-BE49-F238E27FC236}">
                  <a16:creationId xmlns:a16="http://schemas.microsoft.com/office/drawing/2014/main" id="{4262C17D-A467-4643-8D0C-FCF9CE37449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77" y="3065"/>
              <a:ext cx="23" cy="59"/>
            </a:xfrm>
            <a:custGeom>
              <a:avLst/>
              <a:gdLst>
                <a:gd name="T0" fmla="*/ 20 w 9"/>
                <a:gd name="T1" fmla="*/ 0 h 22"/>
                <a:gd name="T2" fmla="*/ 20 w 9"/>
                <a:gd name="T3" fmla="*/ 215 h 22"/>
                <a:gd name="T4" fmla="*/ 20 w 9"/>
                <a:gd name="T5" fmla="*/ 367 h 22"/>
                <a:gd name="T6" fmla="*/ 130 w 9"/>
                <a:gd name="T7" fmla="*/ 287 h 22"/>
                <a:gd name="T8" fmla="*/ 51 w 9"/>
                <a:gd name="T9" fmla="*/ 252 h 22"/>
                <a:gd name="T10" fmla="*/ 20 w 9"/>
                <a:gd name="T11" fmla="*/ 3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2">
                  <a:moveTo>
                    <a:pt x="1" y="0"/>
                  </a:moveTo>
                  <a:cubicBezTo>
                    <a:pt x="1" y="3"/>
                    <a:pt x="1" y="7"/>
                    <a:pt x="1" y="11"/>
                  </a:cubicBezTo>
                  <a:cubicBezTo>
                    <a:pt x="1" y="12"/>
                    <a:pt x="0" y="18"/>
                    <a:pt x="1" y="19"/>
                  </a:cubicBezTo>
                  <a:cubicBezTo>
                    <a:pt x="3" y="22"/>
                    <a:pt x="9" y="19"/>
                    <a:pt x="8" y="15"/>
                  </a:cubicBezTo>
                  <a:cubicBezTo>
                    <a:pt x="5" y="16"/>
                    <a:pt x="4" y="17"/>
                    <a:pt x="3" y="13"/>
                  </a:cubicBezTo>
                  <a:cubicBezTo>
                    <a:pt x="2" y="9"/>
                    <a:pt x="2" y="6"/>
                    <a:pt x="1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1" name="Freeform 1416">
              <a:extLst>
                <a:ext uri="{FF2B5EF4-FFF2-40B4-BE49-F238E27FC236}">
                  <a16:creationId xmlns:a16="http://schemas.microsoft.com/office/drawing/2014/main" id="{EC94481C-3A01-47C9-BF18-D02EEDFEA63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27" y="3063"/>
              <a:ext cx="23" cy="48"/>
            </a:xfrm>
            <a:custGeom>
              <a:avLst/>
              <a:gdLst>
                <a:gd name="T0" fmla="*/ 51 w 9"/>
                <a:gd name="T1" fmla="*/ 341 h 18"/>
                <a:gd name="T2" fmla="*/ 118 w 9"/>
                <a:gd name="T3" fmla="*/ 248 h 18"/>
                <a:gd name="T4" fmla="*/ 130 w 9"/>
                <a:gd name="T5" fmla="*/ 77 h 18"/>
                <a:gd name="T6" fmla="*/ 130 w 9"/>
                <a:gd name="T7" fmla="*/ 0 h 18"/>
                <a:gd name="T8" fmla="*/ 84 w 9"/>
                <a:gd name="T9" fmla="*/ 115 h 18"/>
                <a:gd name="T10" fmla="*/ 0 w 9"/>
                <a:gd name="T11" fmla="*/ 285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8">
                  <a:moveTo>
                    <a:pt x="3" y="18"/>
                  </a:moveTo>
                  <a:cubicBezTo>
                    <a:pt x="6" y="17"/>
                    <a:pt x="6" y="18"/>
                    <a:pt x="7" y="13"/>
                  </a:cubicBezTo>
                  <a:cubicBezTo>
                    <a:pt x="7" y="10"/>
                    <a:pt x="7" y="7"/>
                    <a:pt x="8" y="4"/>
                  </a:cubicBezTo>
                  <a:cubicBezTo>
                    <a:pt x="8" y="3"/>
                    <a:pt x="9" y="2"/>
                    <a:pt x="8" y="0"/>
                  </a:cubicBezTo>
                  <a:cubicBezTo>
                    <a:pt x="4" y="0"/>
                    <a:pt x="5" y="3"/>
                    <a:pt x="5" y="6"/>
                  </a:cubicBezTo>
                  <a:cubicBezTo>
                    <a:pt x="5" y="10"/>
                    <a:pt x="3" y="14"/>
                    <a:pt x="0" y="1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2" name="Freeform 1417">
              <a:extLst>
                <a:ext uri="{FF2B5EF4-FFF2-40B4-BE49-F238E27FC236}">
                  <a16:creationId xmlns:a16="http://schemas.microsoft.com/office/drawing/2014/main" id="{E3A7B94F-54EB-42A3-ACD5-A910FC2791F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57" y="3057"/>
              <a:ext cx="15" cy="35"/>
            </a:xfrm>
            <a:custGeom>
              <a:avLst/>
              <a:gdLst>
                <a:gd name="T0" fmla="*/ 33 w 6"/>
                <a:gd name="T1" fmla="*/ 253 h 13"/>
                <a:gd name="T2" fmla="*/ 0 w 6"/>
                <a:gd name="T3" fmla="*/ 0 h 13"/>
                <a:gd name="T4" fmla="*/ 20 w 6"/>
                <a:gd name="T5" fmla="*/ 19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2" y="13"/>
                  </a:moveTo>
                  <a:cubicBezTo>
                    <a:pt x="0" y="10"/>
                    <a:pt x="6" y="1"/>
                    <a:pt x="0" y="0"/>
                  </a:cubicBezTo>
                  <a:cubicBezTo>
                    <a:pt x="0" y="3"/>
                    <a:pt x="1" y="7"/>
                    <a:pt x="1" y="1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3" name="Freeform 1418">
              <a:extLst>
                <a:ext uri="{FF2B5EF4-FFF2-40B4-BE49-F238E27FC236}">
                  <a16:creationId xmlns:a16="http://schemas.microsoft.com/office/drawing/2014/main" id="{9E13FE8E-6404-4C6D-B331-B1A32CB004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37" y="3079"/>
              <a:ext cx="23" cy="37"/>
            </a:xfrm>
            <a:custGeom>
              <a:avLst/>
              <a:gdLst>
                <a:gd name="T0" fmla="*/ 0 w 9"/>
                <a:gd name="T1" fmla="*/ 0 h 14"/>
                <a:gd name="T2" fmla="*/ 66 w 9"/>
                <a:gd name="T3" fmla="*/ 225 h 14"/>
                <a:gd name="T4" fmla="*/ 118 w 9"/>
                <a:gd name="T5" fmla="*/ 2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1" y="3"/>
                    <a:pt x="1" y="11"/>
                    <a:pt x="4" y="12"/>
                  </a:cubicBezTo>
                  <a:cubicBezTo>
                    <a:pt x="9" y="14"/>
                    <a:pt x="7" y="3"/>
                    <a:pt x="7" y="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4" name="Freeform 1419">
              <a:extLst>
                <a:ext uri="{FF2B5EF4-FFF2-40B4-BE49-F238E27FC236}">
                  <a16:creationId xmlns:a16="http://schemas.microsoft.com/office/drawing/2014/main" id="{57BD378B-B965-48A1-907D-5E1E7C3104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22" y="3063"/>
              <a:ext cx="8" cy="53"/>
            </a:xfrm>
            <a:custGeom>
              <a:avLst/>
              <a:gdLst>
                <a:gd name="T0" fmla="*/ 0 w 3"/>
                <a:gd name="T1" fmla="*/ 0 h 20"/>
                <a:gd name="T2" fmla="*/ 56 w 3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0" y="0"/>
                  </a:moveTo>
                  <a:cubicBezTo>
                    <a:pt x="2" y="6"/>
                    <a:pt x="1" y="14"/>
                    <a:pt x="3" y="2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5" name="Freeform 1420">
              <a:extLst>
                <a:ext uri="{FF2B5EF4-FFF2-40B4-BE49-F238E27FC236}">
                  <a16:creationId xmlns:a16="http://schemas.microsoft.com/office/drawing/2014/main" id="{6A16899D-86E1-4D7D-AED2-0261F06D688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05" y="3052"/>
              <a:ext cx="25" cy="69"/>
            </a:xfrm>
            <a:custGeom>
              <a:avLst/>
              <a:gdLst>
                <a:gd name="T0" fmla="*/ 20 w 10"/>
                <a:gd name="T1" fmla="*/ 0 h 26"/>
                <a:gd name="T2" fmla="*/ 63 w 10"/>
                <a:gd name="T3" fmla="*/ 395 h 26"/>
                <a:gd name="T4" fmla="*/ 125 w 10"/>
                <a:gd name="T5" fmla="*/ 9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1" y="0"/>
                  </a:moveTo>
                  <a:cubicBezTo>
                    <a:pt x="1" y="5"/>
                    <a:pt x="0" y="18"/>
                    <a:pt x="4" y="21"/>
                  </a:cubicBezTo>
                  <a:cubicBezTo>
                    <a:pt x="10" y="26"/>
                    <a:pt x="8" y="8"/>
                    <a:pt x="8" y="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6" name="Freeform 1421">
              <a:extLst>
                <a:ext uri="{FF2B5EF4-FFF2-40B4-BE49-F238E27FC236}">
                  <a16:creationId xmlns:a16="http://schemas.microsoft.com/office/drawing/2014/main" id="{28AB738A-7F01-43EE-AEDC-8E8B843175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62" y="3047"/>
              <a:ext cx="20" cy="34"/>
            </a:xfrm>
            <a:custGeom>
              <a:avLst/>
              <a:gdLst>
                <a:gd name="T0" fmla="*/ 20 w 8"/>
                <a:gd name="T1" fmla="*/ 199 h 13"/>
                <a:gd name="T2" fmla="*/ 50 w 8"/>
                <a:gd name="T3" fmla="*/ 21 h 13"/>
                <a:gd name="T4" fmla="*/ 125 w 8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1" y="11"/>
                  </a:moveTo>
                  <a:cubicBezTo>
                    <a:pt x="0" y="9"/>
                    <a:pt x="0" y="1"/>
                    <a:pt x="3" y="1"/>
                  </a:cubicBezTo>
                  <a:cubicBezTo>
                    <a:pt x="8" y="0"/>
                    <a:pt x="8" y="10"/>
                    <a:pt x="8" y="13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7" name="Freeform 1422">
              <a:extLst>
                <a:ext uri="{FF2B5EF4-FFF2-40B4-BE49-F238E27FC236}">
                  <a16:creationId xmlns:a16="http://schemas.microsoft.com/office/drawing/2014/main" id="{68472667-0113-46F6-A074-DF41EB2493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37" y="3028"/>
              <a:ext cx="5" cy="67"/>
            </a:xfrm>
            <a:custGeom>
              <a:avLst/>
              <a:gdLst>
                <a:gd name="T0" fmla="*/ 20 w 2"/>
                <a:gd name="T1" fmla="*/ 0 h 25"/>
                <a:gd name="T2" fmla="*/ 0 w 2"/>
                <a:gd name="T3" fmla="*/ 209 h 25"/>
                <a:gd name="T4" fmla="*/ 0 w 2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5">
                  <a:moveTo>
                    <a:pt x="1" y="0"/>
                  </a:moveTo>
                  <a:cubicBezTo>
                    <a:pt x="2" y="4"/>
                    <a:pt x="1" y="8"/>
                    <a:pt x="0" y="11"/>
                  </a:cubicBezTo>
                  <a:cubicBezTo>
                    <a:pt x="0" y="16"/>
                    <a:pt x="1" y="20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8" name="Freeform 1423">
              <a:extLst>
                <a:ext uri="{FF2B5EF4-FFF2-40B4-BE49-F238E27FC236}">
                  <a16:creationId xmlns:a16="http://schemas.microsoft.com/office/drawing/2014/main" id="{5FADF490-4DCB-4114-8792-AEB8B3C3489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7" y="3031"/>
              <a:ext cx="8" cy="56"/>
            </a:xfrm>
            <a:custGeom>
              <a:avLst/>
              <a:gdLst>
                <a:gd name="T0" fmla="*/ 35 w 3"/>
                <a:gd name="T1" fmla="*/ 0 h 21"/>
                <a:gd name="T2" fmla="*/ 0 w 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1">
                  <a:moveTo>
                    <a:pt x="2" y="0"/>
                  </a:moveTo>
                  <a:cubicBezTo>
                    <a:pt x="3" y="6"/>
                    <a:pt x="0" y="14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9" name="Freeform 1424">
              <a:extLst>
                <a:ext uri="{FF2B5EF4-FFF2-40B4-BE49-F238E27FC236}">
                  <a16:creationId xmlns:a16="http://schemas.microsoft.com/office/drawing/2014/main" id="{9F9C2A0D-67D1-4149-93E3-CDF449967E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57" y="2999"/>
              <a:ext cx="35" cy="74"/>
            </a:xfrm>
            <a:custGeom>
              <a:avLst/>
              <a:gdLst>
                <a:gd name="T0" fmla="*/ 63 w 14"/>
                <a:gd name="T1" fmla="*/ 0 h 28"/>
                <a:gd name="T2" fmla="*/ 63 w 14"/>
                <a:gd name="T3" fmla="*/ 391 h 28"/>
                <a:gd name="T4" fmla="*/ 220 w 14"/>
                <a:gd name="T5" fmla="*/ 7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4" y="0"/>
                  </a:moveTo>
                  <a:cubicBezTo>
                    <a:pt x="3" y="5"/>
                    <a:pt x="0" y="17"/>
                    <a:pt x="4" y="21"/>
                  </a:cubicBezTo>
                  <a:cubicBezTo>
                    <a:pt x="10" y="28"/>
                    <a:pt x="13" y="7"/>
                    <a:pt x="14" y="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0" name="Freeform 1425">
              <a:extLst>
                <a:ext uri="{FF2B5EF4-FFF2-40B4-BE49-F238E27FC236}">
                  <a16:creationId xmlns:a16="http://schemas.microsoft.com/office/drawing/2014/main" id="{54A3CE06-8792-4919-900C-53B58A498C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82" y="3009"/>
              <a:ext cx="15" cy="32"/>
            </a:xfrm>
            <a:custGeom>
              <a:avLst/>
              <a:gdLst>
                <a:gd name="T0" fmla="*/ 33 w 6"/>
                <a:gd name="T1" fmla="*/ 0 h 12"/>
                <a:gd name="T2" fmla="*/ 33 w 6"/>
                <a:gd name="T3" fmla="*/ 77 h 12"/>
                <a:gd name="T4" fmla="*/ 63 w 6"/>
                <a:gd name="T5" fmla="*/ 171 h 12"/>
                <a:gd name="T6" fmla="*/ 0 w 6"/>
                <a:gd name="T7" fmla="*/ 1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2" y="0"/>
                  </a:moveTo>
                  <a:cubicBezTo>
                    <a:pt x="6" y="1"/>
                    <a:pt x="5" y="3"/>
                    <a:pt x="2" y="4"/>
                  </a:cubicBezTo>
                  <a:cubicBezTo>
                    <a:pt x="3" y="5"/>
                    <a:pt x="5" y="7"/>
                    <a:pt x="4" y="9"/>
                  </a:cubicBezTo>
                  <a:cubicBezTo>
                    <a:pt x="4" y="10"/>
                    <a:pt x="1" y="12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1" name="Freeform 1426">
              <a:extLst>
                <a:ext uri="{FF2B5EF4-FFF2-40B4-BE49-F238E27FC236}">
                  <a16:creationId xmlns:a16="http://schemas.microsoft.com/office/drawing/2014/main" id="{BFB32E04-C2F4-4961-B1EA-D2A329C2C68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20" y="3049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2" name="Freeform 1427">
              <a:extLst>
                <a:ext uri="{FF2B5EF4-FFF2-40B4-BE49-F238E27FC236}">
                  <a16:creationId xmlns:a16="http://schemas.microsoft.com/office/drawing/2014/main" id="{5B5E688E-AF8B-429B-8B1B-06459868ACE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5" y="3081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3" name="Freeform 1428">
              <a:extLst>
                <a:ext uri="{FF2B5EF4-FFF2-40B4-BE49-F238E27FC236}">
                  <a16:creationId xmlns:a16="http://schemas.microsoft.com/office/drawing/2014/main" id="{5CD9F9DB-24BB-4528-A64C-950072BFF5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35" y="3087"/>
              <a:ext cx="5" cy="2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4" name="Freeform 1429">
              <a:extLst>
                <a:ext uri="{FF2B5EF4-FFF2-40B4-BE49-F238E27FC236}">
                  <a16:creationId xmlns:a16="http://schemas.microsoft.com/office/drawing/2014/main" id="{0F951E3D-E836-40ED-BAA9-9C99356457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60" y="3071"/>
              <a:ext cx="5" cy="2"/>
            </a:xfrm>
            <a:custGeom>
              <a:avLst/>
              <a:gdLst>
                <a:gd name="T0" fmla="*/ 0 w 2"/>
                <a:gd name="T1" fmla="*/ 8 h 1"/>
                <a:gd name="T2" fmla="*/ 33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5" name="Freeform 1430">
              <a:extLst>
                <a:ext uri="{FF2B5EF4-FFF2-40B4-BE49-F238E27FC236}">
                  <a16:creationId xmlns:a16="http://schemas.microsoft.com/office/drawing/2014/main" id="{6FC976EF-E8EC-4868-A775-BD621CC40F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80" y="3073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6" name="Freeform 1431">
              <a:extLst>
                <a:ext uri="{FF2B5EF4-FFF2-40B4-BE49-F238E27FC236}">
                  <a16:creationId xmlns:a16="http://schemas.microsoft.com/office/drawing/2014/main" id="{BD9C603A-D238-4B5E-8321-8CEE801646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00" y="3057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0 w 4"/>
                <a:gd name="T3" fmla="*/ 21 h 9"/>
                <a:gd name="T4" fmla="*/ 50 w 4"/>
                <a:gd name="T5" fmla="*/ 77 h 9"/>
                <a:gd name="T6" fmla="*/ 20 w 4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0" y="4"/>
                    <a:pt x="2" y="4"/>
                    <a:pt x="3" y="4"/>
                  </a:cubicBezTo>
                  <a:cubicBezTo>
                    <a:pt x="4" y="6"/>
                    <a:pt x="3" y="9"/>
                    <a:pt x="1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7" name="Freeform 1432">
              <a:extLst>
                <a:ext uri="{FF2B5EF4-FFF2-40B4-BE49-F238E27FC236}">
                  <a16:creationId xmlns:a16="http://schemas.microsoft.com/office/drawing/2014/main" id="{E6F7A237-B883-4745-952F-960FCD65543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35" y="3084"/>
              <a:ext cx="5" cy="3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8" name="Freeform 1433">
              <a:extLst>
                <a:ext uri="{FF2B5EF4-FFF2-40B4-BE49-F238E27FC236}">
                  <a16:creationId xmlns:a16="http://schemas.microsoft.com/office/drawing/2014/main" id="{386DC7DA-F2F2-4482-8603-B1832912BD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25" y="3100"/>
              <a:ext cx="12" cy="16"/>
            </a:xfrm>
            <a:custGeom>
              <a:avLst/>
              <a:gdLst>
                <a:gd name="T0" fmla="*/ 0 w 5"/>
                <a:gd name="T1" fmla="*/ 115 h 6"/>
                <a:gd name="T2" fmla="*/ 0 w 5"/>
                <a:gd name="T3" fmla="*/ 5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5" y="5"/>
                    <a:pt x="2" y="0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9" name="Freeform 1434">
              <a:extLst>
                <a:ext uri="{FF2B5EF4-FFF2-40B4-BE49-F238E27FC236}">
                  <a16:creationId xmlns:a16="http://schemas.microsoft.com/office/drawing/2014/main" id="{FED965BA-E713-4320-B0CD-A956F0F15F3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50" y="3076"/>
              <a:ext cx="20" cy="35"/>
            </a:xfrm>
            <a:custGeom>
              <a:avLst/>
              <a:gdLst>
                <a:gd name="T0" fmla="*/ 125 w 8"/>
                <a:gd name="T1" fmla="*/ 0 h 13"/>
                <a:gd name="T2" fmla="*/ 95 w 8"/>
                <a:gd name="T3" fmla="*/ 218 h 13"/>
                <a:gd name="T4" fmla="*/ 0 w 8"/>
                <a:gd name="T5" fmla="*/ 19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8" y="0"/>
                  </a:moveTo>
                  <a:cubicBezTo>
                    <a:pt x="8" y="3"/>
                    <a:pt x="8" y="8"/>
                    <a:pt x="6" y="11"/>
                  </a:cubicBezTo>
                  <a:cubicBezTo>
                    <a:pt x="5" y="13"/>
                    <a:pt x="1" y="13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0" name="Freeform 1435">
              <a:extLst>
                <a:ext uri="{FF2B5EF4-FFF2-40B4-BE49-F238E27FC236}">
                  <a16:creationId xmlns:a16="http://schemas.microsoft.com/office/drawing/2014/main" id="{9B16B6B7-71AF-49D9-BF4A-EDE77934A6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62" y="3081"/>
              <a:ext cx="15" cy="8"/>
            </a:xfrm>
            <a:custGeom>
              <a:avLst/>
              <a:gdLst>
                <a:gd name="T0" fmla="*/ 33 w 6"/>
                <a:gd name="T1" fmla="*/ 0 h 3"/>
                <a:gd name="T2" fmla="*/ 83 w 6"/>
                <a:gd name="T3" fmla="*/ 35 h 3"/>
                <a:gd name="T4" fmla="*/ 0 w 6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2" y="0"/>
                  </a:moveTo>
                  <a:cubicBezTo>
                    <a:pt x="3" y="0"/>
                    <a:pt x="6" y="0"/>
                    <a:pt x="5" y="2"/>
                  </a:cubicBezTo>
                  <a:cubicBezTo>
                    <a:pt x="4" y="3"/>
                    <a:pt x="1" y="3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1" name="Freeform 1436">
              <a:extLst>
                <a:ext uri="{FF2B5EF4-FFF2-40B4-BE49-F238E27FC236}">
                  <a16:creationId xmlns:a16="http://schemas.microsoft.com/office/drawing/2014/main" id="{C8862F35-8749-4475-8E3D-3BE017045C9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25" y="2303"/>
              <a:ext cx="85" cy="37"/>
            </a:xfrm>
            <a:custGeom>
              <a:avLst/>
              <a:gdLst>
                <a:gd name="T0" fmla="*/ 83 w 34"/>
                <a:gd name="T1" fmla="*/ 259 h 14"/>
                <a:gd name="T2" fmla="*/ 250 w 34"/>
                <a:gd name="T3" fmla="*/ 182 h 14"/>
                <a:gd name="T4" fmla="*/ 395 w 34"/>
                <a:gd name="T5" fmla="*/ 182 h 14"/>
                <a:gd name="T6" fmla="*/ 458 w 34"/>
                <a:gd name="T7" fmla="*/ 0 h 14"/>
                <a:gd name="T8" fmla="*/ 250 w 34"/>
                <a:gd name="T9" fmla="*/ 111 h 14"/>
                <a:gd name="T10" fmla="*/ 83 w 34"/>
                <a:gd name="T11" fmla="*/ 182 h 14"/>
                <a:gd name="T12" fmla="*/ 0 w 34"/>
                <a:gd name="T13" fmla="*/ 259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4">
                  <a:moveTo>
                    <a:pt x="5" y="14"/>
                  </a:moveTo>
                  <a:cubicBezTo>
                    <a:pt x="9" y="13"/>
                    <a:pt x="12" y="10"/>
                    <a:pt x="16" y="10"/>
                  </a:cubicBezTo>
                  <a:cubicBezTo>
                    <a:pt x="19" y="10"/>
                    <a:pt x="21" y="11"/>
                    <a:pt x="25" y="10"/>
                  </a:cubicBezTo>
                  <a:cubicBezTo>
                    <a:pt x="30" y="10"/>
                    <a:pt x="34" y="5"/>
                    <a:pt x="29" y="0"/>
                  </a:cubicBezTo>
                  <a:cubicBezTo>
                    <a:pt x="24" y="3"/>
                    <a:pt x="21" y="4"/>
                    <a:pt x="16" y="6"/>
                  </a:cubicBezTo>
                  <a:cubicBezTo>
                    <a:pt x="12" y="8"/>
                    <a:pt x="8" y="8"/>
                    <a:pt x="5" y="10"/>
                  </a:cubicBezTo>
                  <a:cubicBezTo>
                    <a:pt x="3" y="11"/>
                    <a:pt x="2" y="13"/>
                    <a:pt x="0" y="1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2" name="Freeform 1437">
              <a:extLst>
                <a:ext uri="{FF2B5EF4-FFF2-40B4-BE49-F238E27FC236}">
                  <a16:creationId xmlns:a16="http://schemas.microsoft.com/office/drawing/2014/main" id="{62ECDF4B-54F2-4042-B1EC-73D5BD9D9F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30" y="2260"/>
              <a:ext cx="67" cy="56"/>
            </a:xfrm>
            <a:custGeom>
              <a:avLst/>
              <a:gdLst>
                <a:gd name="T0" fmla="*/ 0 w 27"/>
                <a:gd name="T1" fmla="*/ 397 h 21"/>
                <a:gd name="T2" fmla="*/ 154 w 27"/>
                <a:gd name="T3" fmla="*/ 307 h 21"/>
                <a:gd name="T4" fmla="*/ 308 w 27"/>
                <a:gd name="T5" fmla="*/ 227 h 21"/>
                <a:gd name="T6" fmla="*/ 154 w 27"/>
                <a:gd name="T7" fmla="*/ 0 h 21"/>
                <a:gd name="T8" fmla="*/ 216 w 27"/>
                <a:gd name="T9" fmla="*/ 136 h 21"/>
                <a:gd name="T10" fmla="*/ 92 w 27"/>
                <a:gd name="T11" fmla="*/ 28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1">
                  <a:moveTo>
                    <a:pt x="0" y="21"/>
                  </a:moveTo>
                  <a:cubicBezTo>
                    <a:pt x="4" y="20"/>
                    <a:pt x="6" y="18"/>
                    <a:pt x="10" y="16"/>
                  </a:cubicBezTo>
                  <a:cubicBezTo>
                    <a:pt x="13" y="15"/>
                    <a:pt x="17" y="15"/>
                    <a:pt x="20" y="12"/>
                  </a:cubicBezTo>
                  <a:cubicBezTo>
                    <a:pt x="27" y="5"/>
                    <a:pt x="15" y="1"/>
                    <a:pt x="10" y="0"/>
                  </a:cubicBezTo>
                  <a:cubicBezTo>
                    <a:pt x="11" y="2"/>
                    <a:pt x="14" y="4"/>
                    <a:pt x="14" y="7"/>
                  </a:cubicBezTo>
                  <a:cubicBezTo>
                    <a:pt x="14" y="11"/>
                    <a:pt x="9" y="13"/>
                    <a:pt x="6" y="1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3" name="Freeform 1438">
              <a:extLst>
                <a:ext uri="{FF2B5EF4-FFF2-40B4-BE49-F238E27FC236}">
                  <a16:creationId xmlns:a16="http://schemas.microsoft.com/office/drawing/2014/main" id="{B4445070-4D24-474A-B87F-7E22691C785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20" y="2257"/>
              <a:ext cx="25" cy="35"/>
            </a:xfrm>
            <a:custGeom>
              <a:avLst/>
              <a:gdLst>
                <a:gd name="T0" fmla="*/ 158 w 10"/>
                <a:gd name="T1" fmla="*/ 0 h 13"/>
                <a:gd name="T2" fmla="*/ 95 w 10"/>
                <a:gd name="T3" fmla="*/ 116 h 13"/>
                <a:gd name="T4" fmla="*/ 20 w 10"/>
                <a:gd name="T5" fmla="*/ 253 h 13"/>
                <a:gd name="T6" fmla="*/ 158 w 10"/>
                <a:gd name="T7" fmla="*/ 13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0"/>
                  </a:moveTo>
                  <a:cubicBezTo>
                    <a:pt x="10" y="4"/>
                    <a:pt x="9" y="5"/>
                    <a:pt x="6" y="6"/>
                  </a:cubicBezTo>
                  <a:cubicBezTo>
                    <a:pt x="3" y="8"/>
                    <a:pt x="0" y="9"/>
                    <a:pt x="1" y="13"/>
                  </a:cubicBezTo>
                  <a:cubicBezTo>
                    <a:pt x="5" y="13"/>
                    <a:pt x="7" y="9"/>
                    <a:pt x="10" y="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4" name="Freeform 1439">
              <a:extLst>
                <a:ext uri="{FF2B5EF4-FFF2-40B4-BE49-F238E27FC236}">
                  <a16:creationId xmlns:a16="http://schemas.microsoft.com/office/drawing/2014/main" id="{BCBDC61D-CF14-4DBF-BA85-F8F9906369F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30" y="2223"/>
              <a:ext cx="20" cy="34"/>
            </a:xfrm>
            <a:custGeom>
              <a:avLst/>
              <a:gdLst>
                <a:gd name="T0" fmla="*/ 0 w 8"/>
                <a:gd name="T1" fmla="*/ 233 h 13"/>
                <a:gd name="T2" fmla="*/ 113 w 8"/>
                <a:gd name="T3" fmla="*/ 123 h 13"/>
                <a:gd name="T4" fmla="*/ 50 w 8"/>
                <a:gd name="T5" fmla="*/ 0 h 13"/>
                <a:gd name="T6" fmla="*/ 83 w 8"/>
                <a:gd name="T7" fmla="*/ 11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2" y="12"/>
                    <a:pt x="6" y="8"/>
                    <a:pt x="7" y="7"/>
                  </a:cubicBezTo>
                  <a:cubicBezTo>
                    <a:pt x="8" y="4"/>
                    <a:pt x="6" y="2"/>
                    <a:pt x="3" y="0"/>
                  </a:cubicBezTo>
                  <a:cubicBezTo>
                    <a:pt x="4" y="2"/>
                    <a:pt x="6" y="4"/>
                    <a:pt x="5" y="6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5" name="Freeform 1440">
              <a:extLst>
                <a:ext uri="{FF2B5EF4-FFF2-40B4-BE49-F238E27FC236}">
                  <a16:creationId xmlns:a16="http://schemas.microsoft.com/office/drawing/2014/main" id="{B47BF58E-28D1-406A-8F97-EB68012235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35" y="2463"/>
              <a:ext cx="117" cy="157"/>
            </a:xfrm>
            <a:custGeom>
              <a:avLst/>
              <a:gdLst>
                <a:gd name="T0" fmla="*/ 558 w 47"/>
                <a:gd name="T1" fmla="*/ 1112 h 59"/>
                <a:gd name="T2" fmla="*/ 249 w 47"/>
                <a:gd name="T3" fmla="*/ 737 h 59"/>
                <a:gd name="T4" fmla="*/ 105 w 47"/>
                <a:gd name="T5" fmla="*/ 114 h 59"/>
                <a:gd name="T6" fmla="*/ 341 w 47"/>
                <a:gd name="T7" fmla="*/ 226 h 59"/>
                <a:gd name="T8" fmla="*/ 724 w 47"/>
                <a:gd name="T9" fmla="*/ 865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9">
                  <a:moveTo>
                    <a:pt x="36" y="59"/>
                  </a:moveTo>
                  <a:cubicBezTo>
                    <a:pt x="27" y="55"/>
                    <a:pt x="21" y="48"/>
                    <a:pt x="16" y="39"/>
                  </a:cubicBezTo>
                  <a:cubicBezTo>
                    <a:pt x="12" y="33"/>
                    <a:pt x="0" y="14"/>
                    <a:pt x="7" y="6"/>
                  </a:cubicBezTo>
                  <a:cubicBezTo>
                    <a:pt x="12" y="0"/>
                    <a:pt x="19" y="8"/>
                    <a:pt x="22" y="12"/>
                  </a:cubicBezTo>
                  <a:cubicBezTo>
                    <a:pt x="30" y="24"/>
                    <a:pt x="36" y="37"/>
                    <a:pt x="47" y="46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6" name="Freeform 1441">
              <a:extLst>
                <a:ext uri="{FF2B5EF4-FFF2-40B4-BE49-F238E27FC236}">
                  <a16:creationId xmlns:a16="http://schemas.microsoft.com/office/drawing/2014/main" id="{FCFEE069-15E6-4E15-BCA9-E3317A47BC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10" y="2268"/>
              <a:ext cx="177" cy="267"/>
            </a:xfrm>
            <a:custGeom>
              <a:avLst/>
              <a:gdLst>
                <a:gd name="T0" fmla="*/ 342 w 71"/>
                <a:gd name="T1" fmla="*/ 1904 h 100"/>
                <a:gd name="T2" fmla="*/ 436 w 71"/>
                <a:gd name="T3" fmla="*/ 171 h 100"/>
                <a:gd name="T4" fmla="*/ 1099 w 71"/>
                <a:gd name="T5" fmla="*/ 1426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00">
                  <a:moveTo>
                    <a:pt x="22" y="100"/>
                  </a:moveTo>
                  <a:cubicBezTo>
                    <a:pt x="0" y="57"/>
                    <a:pt x="11" y="18"/>
                    <a:pt x="28" y="9"/>
                  </a:cubicBezTo>
                  <a:cubicBezTo>
                    <a:pt x="46" y="0"/>
                    <a:pt x="66" y="26"/>
                    <a:pt x="71" y="75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7" name="Freeform 1442">
              <a:extLst>
                <a:ext uri="{FF2B5EF4-FFF2-40B4-BE49-F238E27FC236}">
                  <a16:creationId xmlns:a16="http://schemas.microsoft.com/office/drawing/2014/main" id="{CFF6DF45-5CFC-458A-95D8-8C28B2903A8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05" y="2417"/>
              <a:ext cx="55" cy="203"/>
            </a:xfrm>
            <a:custGeom>
              <a:avLst/>
              <a:gdLst>
                <a:gd name="T0" fmla="*/ 63 w 22"/>
                <a:gd name="T1" fmla="*/ 513 h 76"/>
                <a:gd name="T2" fmla="*/ 220 w 22"/>
                <a:gd name="T3" fmla="*/ 115 h 76"/>
                <a:gd name="T4" fmla="*/ 345 w 22"/>
                <a:gd name="T5" fmla="*/ 1448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6">
                  <a:moveTo>
                    <a:pt x="4" y="27"/>
                  </a:moveTo>
                  <a:cubicBezTo>
                    <a:pt x="0" y="0"/>
                    <a:pt x="9" y="0"/>
                    <a:pt x="14" y="6"/>
                  </a:cubicBezTo>
                  <a:cubicBezTo>
                    <a:pt x="18" y="11"/>
                    <a:pt x="14" y="56"/>
                    <a:pt x="22" y="76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8" name="Freeform 1443">
              <a:extLst>
                <a:ext uri="{FF2B5EF4-FFF2-40B4-BE49-F238E27FC236}">
                  <a16:creationId xmlns:a16="http://schemas.microsoft.com/office/drawing/2014/main" id="{6B24F96E-7B37-4621-A1B8-184668127C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30" y="2652"/>
              <a:ext cx="75" cy="69"/>
            </a:xfrm>
            <a:custGeom>
              <a:avLst/>
              <a:gdLst>
                <a:gd name="T0" fmla="*/ 188 w 30"/>
                <a:gd name="T1" fmla="*/ 486 h 26"/>
                <a:gd name="T2" fmla="*/ 188 w 30"/>
                <a:gd name="T3" fmla="*/ 0 h 26"/>
                <a:gd name="T4" fmla="*/ 470 w 30"/>
                <a:gd name="T5" fmla="*/ 37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12" y="26"/>
                  </a:moveTo>
                  <a:cubicBezTo>
                    <a:pt x="15" y="22"/>
                    <a:pt x="0" y="1"/>
                    <a:pt x="12" y="0"/>
                  </a:cubicBezTo>
                  <a:cubicBezTo>
                    <a:pt x="15" y="0"/>
                    <a:pt x="28" y="17"/>
                    <a:pt x="30" y="20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9" name="Freeform 1444">
              <a:extLst>
                <a:ext uri="{FF2B5EF4-FFF2-40B4-BE49-F238E27FC236}">
                  <a16:creationId xmlns:a16="http://schemas.microsoft.com/office/drawing/2014/main" id="{9C4D4ED2-55AB-49BA-A8FA-6C88F5BB77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75" y="2620"/>
              <a:ext cx="40" cy="77"/>
            </a:xfrm>
            <a:custGeom>
              <a:avLst/>
              <a:gdLst>
                <a:gd name="T0" fmla="*/ 250 w 16"/>
                <a:gd name="T1" fmla="*/ 542 h 29"/>
                <a:gd name="T2" fmla="*/ 188 w 16"/>
                <a:gd name="T3" fmla="*/ 0 h 29"/>
                <a:gd name="T4" fmla="*/ 238 w 16"/>
                <a:gd name="T5" fmla="*/ 11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">
                  <a:moveTo>
                    <a:pt x="16" y="29"/>
                  </a:moveTo>
                  <a:cubicBezTo>
                    <a:pt x="12" y="25"/>
                    <a:pt x="0" y="0"/>
                    <a:pt x="12" y="0"/>
                  </a:cubicBezTo>
                  <a:cubicBezTo>
                    <a:pt x="13" y="2"/>
                    <a:pt x="15" y="4"/>
                    <a:pt x="15" y="6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0" name="Freeform 1445">
              <a:extLst>
                <a:ext uri="{FF2B5EF4-FFF2-40B4-BE49-F238E27FC236}">
                  <a16:creationId xmlns:a16="http://schemas.microsoft.com/office/drawing/2014/main" id="{D185799E-F499-49BF-826B-6C800E36060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20" y="2764"/>
              <a:ext cx="45" cy="69"/>
            </a:xfrm>
            <a:custGeom>
              <a:avLst/>
              <a:gdLst>
                <a:gd name="T0" fmla="*/ 0 w 18"/>
                <a:gd name="T1" fmla="*/ 260 h 26"/>
                <a:gd name="T2" fmla="*/ 283 w 18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6">
                  <a:moveTo>
                    <a:pt x="0" y="14"/>
                  </a:moveTo>
                  <a:cubicBezTo>
                    <a:pt x="7" y="0"/>
                    <a:pt x="17" y="21"/>
                    <a:pt x="18" y="26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1" name="Freeform 1446">
              <a:extLst>
                <a:ext uri="{FF2B5EF4-FFF2-40B4-BE49-F238E27FC236}">
                  <a16:creationId xmlns:a16="http://schemas.microsoft.com/office/drawing/2014/main" id="{973C5CCA-39E1-48F3-B8F4-DBA808CECAC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70" y="2804"/>
              <a:ext cx="47" cy="59"/>
            </a:xfrm>
            <a:custGeom>
              <a:avLst/>
              <a:gdLst>
                <a:gd name="T0" fmla="*/ 30 w 19"/>
                <a:gd name="T1" fmla="*/ 231 h 22"/>
                <a:gd name="T2" fmla="*/ 121 w 19"/>
                <a:gd name="T3" fmla="*/ 35 h 22"/>
                <a:gd name="T4" fmla="*/ 287 w 19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2" y="12"/>
                  </a:moveTo>
                  <a:cubicBezTo>
                    <a:pt x="3" y="7"/>
                    <a:pt x="0" y="0"/>
                    <a:pt x="8" y="2"/>
                  </a:cubicBezTo>
                  <a:cubicBezTo>
                    <a:pt x="16" y="4"/>
                    <a:pt x="18" y="16"/>
                    <a:pt x="19" y="22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2" name="Freeform 1447">
              <a:extLst>
                <a:ext uri="{FF2B5EF4-FFF2-40B4-BE49-F238E27FC236}">
                  <a16:creationId xmlns:a16="http://schemas.microsoft.com/office/drawing/2014/main" id="{2C6E1529-19AE-4260-B265-BD06770E5C8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7" y="2343"/>
              <a:ext cx="75" cy="146"/>
            </a:xfrm>
            <a:custGeom>
              <a:avLst/>
              <a:gdLst>
                <a:gd name="T0" fmla="*/ 0 w 30"/>
                <a:gd name="T1" fmla="*/ 295 h 55"/>
                <a:gd name="T2" fmla="*/ 83 w 30"/>
                <a:gd name="T3" fmla="*/ 226 h 55"/>
                <a:gd name="T4" fmla="*/ 145 w 30"/>
                <a:gd name="T5" fmla="*/ 409 h 55"/>
                <a:gd name="T6" fmla="*/ 300 w 30"/>
                <a:gd name="T7" fmla="*/ 937 h 55"/>
                <a:gd name="T8" fmla="*/ 300 w 30"/>
                <a:gd name="T9" fmla="*/ 542 h 55"/>
                <a:gd name="T10" fmla="*/ 175 w 30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55">
                  <a:moveTo>
                    <a:pt x="0" y="16"/>
                  </a:moveTo>
                  <a:cubicBezTo>
                    <a:pt x="0" y="13"/>
                    <a:pt x="2" y="11"/>
                    <a:pt x="5" y="12"/>
                  </a:cubicBezTo>
                  <a:cubicBezTo>
                    <a:pt x="8" y="12"/>
                    <a:pt x="8" y="20"/>
                    <a:pt x="9" y="22"/>
                  </a:cubicBezTo>
                  <a:cubicBezTo>
                    <a:pt x="10" y="28"/>
                    <a:pt x="14" y="48"/>
                    <a:pt x="19" y="50"/>
                  </a:cubicBezTo>
                  <a:cubicBezTo>
                    <a:pt x="30" y="55"/>
                    <a:pt x="19" y="31"/>
                    <a:pt x="19" y="29"/>
                  </a:cubicBezTo>
                  <a:cubicBezTo>
                    <a:pt x="16" y="21"/>
                    <a:pt x="10" y="8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3" name="Freeform 1448">
              <a:extLst>
                <a:ext uri="{FF2B5EF4-FFF2-40B4-BE49-F238E27FC236}">
                  <a16:creationId xmlns:a16="http://schemas.microsoft.com/office/drawing/2014/main" id="{52029759-83D3-4877-A375-20B3FC47DB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07" y="2481"/>
              <a:ext cx="13" cy="6"/>
            </a:xfrm>
            <a:custGeom>
              <a:avLst/>
              <a:gdLst>
                <a:gd name="T0" fmla="*/ 0 w 5"/>
                <a:gd name="T1" fmla="*/ 54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4" name="Freeform 1449">
              <a:extLst>
                <a:ext uri="{FF2B5EF4-FFF2-40B4-BE49-F238E27FC236}">
                  <a16:creationId xmlns:a16="http://schemas.microsoft.com/office/drawing/2014/main" id="{7554DE18-A96F-4A77-A0EB-B83E7A141C7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50" y="2609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5" name="Freeform 1450">
              <a:extLst>
                <a:ext uri="{FF2B5EF4-FFF2-40B4-BE49-F238E27FC236}">
                  <a16:creationId xmlns:a16="http://schemas.microsoft.com/office/drawing/2014/main" id="{9AAFF35C-5216-4DC1-AE95-C0C00AC9B1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05" y="2620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6" name="Freeform 1451">
              <a:extLst>
                <a:ext uri="{FF2B5EF4-FFF2-40B4-BE49-F238E27FC236}">
                  <a16:creationId xmlns:a16="http://schemas.microsoft.com/office/drawing/2014/main" id="{8DA52599-C67D-46A9-B387-4E9E65216D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2" y="2716"/>
              <a:ext cx="13" cy="1"/>
            </a:xfrm>
            <a:custGeom>
              <a:avLst/>
              <a:gdLst>
                <a:gd name="T0" fmla="*/ 0 w 5"/>
                <a:gd name="T1" fmla="*/ 0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7" name="Freeform 1452">
              <a:extLst>
                <a:ext uri="{FF2B5EF4-FFF2-40B4-BE49-F238E27FC236}">
                  <a16:creationId xmlns:a16="http://schemas.microsoft.com/office/drawing/2014/main" id="{528412CE-A42A-490B-8F59-766BA0A93D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00" y="2599"/>
              <a:ext cx="20" cy="24"/>
            </a:xfrm>
            <a:custGeom>
              <a:avLst/>
              <a:gdLst>
                <a:gd name="T0" fmla="*/ 125 w 8"/>
                <a:gd name="T1" fmla="*/ 171 h 9"/>
                <a:gd name="T2" fmla="*/ 95 w 8"/>
                <a:gd name="T3" fmla="*/ 0 h 9"/>
                <a:gd name="T4" fmla="*/ 0 w 8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8" y="6"/>
                    <a:pt x="7" y="2"/>
                    <a:pt x="6" y="0"/>
                  </a:cubicBezTo>
                  <a:cubicBezTo>
                    <a:pt x="3" y="0"/>
                    <a:pt x="1" y="1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8" name="Freeform 1453">
              <a:extLst>
                <a:ext uri="{FF2B5EF4-FFF2-40B4-BE49-F238E27FC236}">
                  <a16:creationId xmlns:a16="http://schemas.microsoft.com/office/drawing/2014/main" id="{AD9DECB2-4379-47E1-943F-1EBD49971D2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42" y="2575"/>
              <a:ext cx="8" cy="13"/>
            </a:xfrm>
            <a:custGeom>
              <a:avLst/>
              <a:gdLst>
                <a:gd name="T0" fmla="*/ 21 w 3"/>
                <a:gd name="T1" fmla="*/ 88 h 5"/>
                <a:gd name="T2" fmla="*/ 56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9" name="Freeform 1454">
              <a:extLst>
                <a:ext uri="{FF2B5EF4-FFF2-40B4-BE49-F238E27FC236}">
                  <a16:creationId xmlns:a16="http://schemas.microsoft.com/office/drawing/2014/main" id="{7129E606-7E17-40FE-B039-49ABD369DA5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45" y="2513"/>
              <a:ext cx="25" cy="22"/>
            </a:xfrm>
            <a:custGeom>
              <a:avLst/>
              <a:gdLst>
                <a:gd name="T0" fmla="*/ 145 w 10"/>
                <a:gd name="T1" fmla="*/ 107 h 8"/>
                <a:gd name="T2" fmla="*/ 0 w 10"/>
                <a:gd name="T3" fmla="*/ 129 h 8"/>
                <a:gd name="T4" fmla="*/ 158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9" y="5"/>
                  </a:moveTo>
                  <a:cubicBezTo>
                    <a:pt x="6" y="7"/>
                    <a:pt x="3" y="8"/>
                    <a:pt x="0" y="6"/>
                  </a:cubicBezTo>
                  <a:cubicBezTo>
                    <a:pt x="1" y="2"/>
                    <a:pt x="6" y="1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0" name="Freeform 1455">
              <a:extLst>
                <a:ext uri="{FF2B5EF4-FFF2-40B4-BE49-F238E27FC236}">
                  <a16:creationId xmlns:a16="http://schemas.microsoft.com/office/drawing/2014/main" id="{FC3E3B5F-DEB7-4B85-8E7C-1D12F570E1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80" y="2348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1" name="Freeform 1456">
              <a:extLst>
                <a:ext uri="{FF2B5EF4-FFF2-40B4-BE49-F238E27FC236}">
                  <a16:creationId xmlns:a16="http://schemas.microsoft.com/office/drawing/2014/main" id="{AEE061AA-DF8C-45F5-9259-9F8D97B6346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95" y="2823"/>
              <a:ext cx="30" cy="32"/>
            </a:xfrm>
            <a:custGeom>
              <a:avLst/>
              <a:gdLst>
                <a:gd name="T0" fmla="*/ 63 w 12"/>
                <a:gd name="T1" fmla="*/ 227 h 12"/>
                <a:gd name="T2" fmla="*/ 188 w 12"/>
                <a:gd name="T3" fmla="*/ 77 h 12"/>
                <a:gd name="T4" fmla="*/ 0 w 12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4" y="12"/>
                  </a:moveTo>
                  <a:cubicBezTo>
                    <a:pt x="7" y="11"/>
                    <a:pt x="12" y="7"/>
                    <a:pt x="12" y="4"/>
                  </a:cubicBezTo>
                  <a:cubicBezTo>
                    <a:pt x="8" y="0"/>
                    <a:pt x="2" y="3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2" name="Freeform 1457">
              <a:extLst>
                <a:ext uri="{FF2B5EF4-FFF2-40B4-BE49-F238E27FC236}">
                  <a16:creationId xmlns:a16="http://schemas.microsoft.com/office/drawing/2014/main" id="{A3FA8819-D458-462F-B41A-7284D0AA37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57" y="2820"/>
              <a:ext cx="13" cy="13"/>
            </a:xfrm>
            <a:custGeom>
              <a:avLst/>
              <a:gdLst>
                <a:gd name="T0" fmla="*/ 0 w 5"/>
                <a:gd name="T1" fmla="*/ 88 h 5"/>
                <a:gd name="T2" fmla="*/ 88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3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3" name="Freeform 1458">
              <a:extLst>
                <a:ext uri="{FF2B5EF4-FFF2-40B4-BE49-F238E27FC236}">
                  <a16:creationId xmlns:a16="http://schemas.microsoft.com/office/drawing/2014/main" id="{48612664-6B82-4F48-8F98-92EA05840B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97" y="2679"/>
              <a:ext cx="18" cy="26"/>
            </a:xfrm>
            <a:custGeom>
              <a:avLst/>
              <a:gdLst>
                <a:gd name="T0" fmla="*/ 0 w 7"/>
                <a:gd name="T1" fmla="*/ 177 h 10"/>
                <a:gd name="T2" fmla="*/ 118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6"/>
                    <a:pt x="4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4" name="Freeform 1459">
              <a:extLst>
                <a:ext uri="{FF2B5EF4-FFF2-40B4-BE49-F238E27FC236}">
                  <a16:creationId xmlns:a16="http://schemas.microsoft.com/office/drawing/2014/main" id="{EBA01879-4B86-4BEC-AE96-54E6EF16F7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72" y="2911"/>
              <a:ext cx="25" cy="64"/>
            </a:xfrm>
            <a:custGeom>
              <a:avLst/>
              <a:gdLst>
                <a:gd name="T0" fmla="*/ 0 w 10"/>
                <a:gd name="T1" fmla="*/ 56 h 24"/>
                <a:gd name="T2" fmla="*/ 113 w 10"/>
                <a:gd name="T3" fmla="*/ 0 h 24"/>
                <a:gd name="T4" fmla="*/ 33 w 10"/>
                <a:gd name="T5" fmla="*/ 456 h 24"/>
                <a:gd name="T6" fmla="*/ 20 w 10"/>
                <a:gd name="T7" fmla="*/ 9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0" y="3"/>
                  </a:moveTo>
                  <a:cubicBezTo>
                    <a:pt x="2" y="2"/>
                    <a:pt x="4" y="0"/>
                    <a:pt x="7" y="0"/>
                  </a:cubicBezTo>
                  <a:cubicBezTo>
                    <a:pt x="10" y="7"/>
                    <a:pt x="2" y="17"/>
                    <a:pt x="2" y="24"/>
                  </a:cubicBezTo>
                  <a:cubicBezTo>
                    <a:pt x="4" y="21"/>
                    <a:pt x="7" y="6"/>
                    <a:pt x="1" y="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5" name="Freeform 1460">
              <a:extLst>
                <a:ext uri="{FF2B5EF4-FFF2-40B4-BE49-F238E27FC236}">
                  <a16:creationId xmlns:a16="http://schemas.microsoft.com/office/drawing/2014/main" id="{5DB15ED5-3B64-4EEB-8A65-5DE26DAB734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60" y="2796"/>
              <a:ext cx="30" cy="72"/>
            </a:xfrm>
            <a:custGeom>
              <a:avLst/>
              <a:gdLst>
                <a:gd name="T0" fmla="*/ 0 w 12"/>
                <a:gd name="T1" fmla="*/ 512 h 27"/>
                <a:gd name="T2" fmla="*/ 145 w 12"/>
                <a:gd name="T3" fmla="*/ 264 h 27"/>
                <a:gd name="T4" fmla="*/ 113 w 12"/>
                <a:gd name="T5" fmla="*/ 21 h 27"/>
                <a:gd name="T6" fmla="*/ 95 w 12"/>
                <a:gd name="T7" fmla="*/ 227 h 27"/>
                <a:gd name="T8" fmla="*/ 33 w 12"/>
                <a:gd name="T9" fmla="*/ 341 h 27"/>
                <a:gd name="T10" fmla="*/ 0 w 12"/>
                <a:gd name="T11" fmla="*/ 45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7">
                  <a:moveTo>
                    <a:pt x="0" y="27"/>
                  </a:moveTo>
                  <a:cubicBezTo>
                    <a:pt x="1" y="22"/>
                    <a:pt x="7" y="19"/>
                    <a:pt x="9" y="14"/>
                  </a:cubicBezTo>
                  <a:cubicBezTo>
                    <a:pt x="10" y="11"/>
                    <a:pt x="12" y="0"/>
                    <a:pt x="7" y="1"/>
                  </a:cubicBezTo>
                  <a:cubicBezTo>
                    <a:pt x="7" y="4"/>
                    <a:pt x="7" y="9"/>
                    <a:pt x="6" y="12"/>
                  </a:cubicBezTo>
                  <a:cubicBezTo>
                    <a:pt x="5" y="14"/>
                    <a:pt x="3" y="16"/>
                    <a:pt x="2" y="18"/>
                  </a:cubicBezTo>
                  <a:cubicBezTo>
                    <a:pt x="1" y="20"/>
                    <a:pt x="1" y="22"/>
                    <a:pt x="0" y="24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6" name="Freeform 1461">
              <a:extLst>
                <a:ext uri="{FF2B5EF4-FFF2-40B4-BE49-F238E27FC236}">
                  <a16:creationId xmlns:a16="http://schemas.microsoft.com/office/drawing/2014/main" id="{B851B2C9-4322-452F-BB4F-98D6A22F260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20" y="2783"/>
              <a:ext cx="45" cy="74"/>
            </a:xfrm>
            <a:custGeom>
              <a:avLst/>
              <a:gdLst>
                <a:gd name="T0" fmla="*/ 0 w 18"/>
                <a:gd name="T1" fmla="*/ 518 h 28"/>
                <a:gd name="T2" fmla="*/ 208 w 18"/>
                <a:gd name="T3" fmla="*/ 167 h 28"/>
                <a:gd name="T4" fmla="*/ 95 w 18"/>
                <a:gd name="T5" fmla="*/ 21 h 28"/>
                <a:gd name="T6" fmla="*/ 113 w 18"/>
                <a:gd name="T7" fmla="*/ 204 h 28"/>
                <a:gd name="T8" fmla="*/ 33 w 18"/>
                <a:gd name="T9" fmla="*/ 349 h 28"/>
                <a:gd name="T10" fmla="*/ 0 w 18"/>
                <a:gd name="T11" fmla="*/ 48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8">
                  <a:moveTo>
                    <a:pt x="0" y="28"/>
                  </a:moveTo>
                  <a:cubicBezTo>
                    <a:pt x="1" y="21"/>
                    <a:pt x="9" y="14"/>
                    <a:pt x="13" y="9"/>
                  </a:cubicBezTo>
                  <a:cubicBezTo>
                    <a:pt x="18" y="2"/>
                    <a:pt x="13" y="0"/>
                    <a:pt x="6" y="1"/>
                  </a:cubicBezTo>
                  <a:cubicBezTo>
                    <a:pt x="5" y="4"/>
                    <a:pt x="8" y="8"/>
                    <a:pt x="7" y="11"/>
                  </a:cubicBezTo>
                  <a:cubicBezTo>
                    <a:pt x="6" y="14"/>
                    <a:pt x="4" y="16"/>
                    <a:pt x="2" y="19"/>
                  </a:cubicBezTo>
                  <a:cubicBezTo>
                    <a:pt x="1" y="21"/>
                    <a:pt x="1" y="24"/>
                    <a:pt x="0" y="26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7" name="Freeform 1462">
              <a:extLst>
                <a:ext uri="{FF2B5EF4-FFF2-40B4-BE49-F238E27FC236}">
                  <a16:creationId xmlns:a16="http://schemas.microsoft.com/office/drawing/2014/main" id="{3D5C1B8F-4930-4A92-B81C-3B8755A0D9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5" y="2767"/>
              <a:ext cx="25" cy="40"/>
            </a:xfrm>
            <a:custGeom>
              <a:avLst/>
              <a:gdLst>
                <a:gd name="T0" fmla="*/ 50 w 10"/>
                <a:gd name="T1" fmla="*/ 285 h 15"/>
                <a:gd name="T2" fmla="*/ 125 w 10"/>
                <a:gd name="T3" fmla="*/ 77 h 15"/>
                <a:gd name="T4" fmla="*/ 0 w 10"/>
                <a:gd name="T5" fmla="*/ 22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3" y="15"/>
                  </a:moveTo>
                  <a:cubicBezTo>
                    <a:pt x="4" y="13"/>
                    <a:pt x="10" y="7"/>
                    <a:pt x="8" y="4"/>
                  </a:cubicBezTo>
                  <a:cubicBezTo>
                    <a:pt x="4" y="0"/>
                    <a:pt x="0" y="9"/>
                    <a:pt x="0" y="12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8" name="Freeform 1463">
              <a:extLst>
                <a:ext uri="{FF2B5EF4-FFF2-40B4-BE49-F238E27FC236}">
                  <a16:creationId xmlns:a16="http://schemas.microsoft.com/office/drawing/2014/main" id="{8BF772FB-46AE-4C8C-9F52-25A0D0D22C1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50" y="2793"/>
              <a:ext cx="47" cy="70"/>
            </a:xfrm>
            <a:custGeom>
              <a:avLst/>
              <a:gdLst>
                <a:gd name="T0" fmla="*/ 0 w 19"/>
                <a:gd name="T1" fmla="*/ 506 h 26"/>
                <a:gd name="T2" fmla="*/ 62 w 19"/>
                <a:gd name="T3" fmla="*/ 312 h 26"/>
                <a:gd name="T4" fmla="*/ 121 w 19"/>
                <a:gd name="T5" fmla="*/ 59 h 26"/>
                <a:gd name="T6" fmla="*/ 215 w 19"/>
                <a:gd name="T7" fmla="*/ 22 h 26"/>
                <a:gd name="T8" fmla="*/ 257 w 19"/>
                <a:gd name="T9" fmla="*/ 31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0" y="26"/>
                  </a:moveTo>
                  <a:cubicBezTo>
                    <a:pt x="0" y="22"/>
                    <a:pt x="2" y="19"/>
                    <a:pt x="4" y="16"/>
                  </a:cubicBezTo>
                  <a:cubicBezTo>
                    <a:pt x="5" y="12"/>
                    <a:pt x="6" y="6"/>
                    <a:pt x="8" y="3"/>
                  </a:cubicBezTo>
                  <a:cubicBezTo>
                    <a:pt x="10" y="1"/>
                    <a:pt x="12" y="0"/>
                    <a:pt x="14" y="1"/>
                  </a:cubicBezTo>
                  <a:cubicBezTo>
                    <a:pt x="19" y="4"/>
                    <a:pt x="17" y="12"/>
                    <a:pt x="17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9" name="Freeform 1464">
              <a:extLst>
                <a:ext uri="{FF2B5EF4-FFF2-40B4-BE49-F238E27FC236}">
                  <a16:creationId xmlns:a16="http://schemas.microsoft.com/office/drawing/2014/main" id="{2D15E8FA-5121-4556-9E32-098CBA8359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65" y="2895"/>
              <a:ext cx="35" cy="26"/>
            </a:xfrm>
            <a:custGeom>
              <a:avLst/>
              <a:gdLst>
                <a:gd name="T0" fmla="*/ 0 w 14"/>
                <a:gd name="T1" fmla="*/ 177 h 10"/>
                <a:gd name="T2" fmla="*/ 208 w 1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10"/>
                  </a:moveTo>
                  <a:cubicBezTo>
                    <a:pt x="3" y="4"/>
                    <a:pt x="14" y="0"/>
                    <a:pt x="13" y="1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0" name="Freeform 1465">
              <a:extLst>
                <a:ext uri="{FF2B5EF4-FFF2-40B4-BE49-F238E27FC236}">
                  <a16:creationId xmlns:a16="http://schemas.microsoft.com/office/drawing/2014/main" id="{5066A3EF-E425-4A1E-B2ED-DC7B01DA43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72" y="2988"/>
              <a:ext cx="23" cy="45"/>
            </a:xfrm>
            <a:custGeom>
              <a:avLst/>
              <a:gdLst>
                <a:gd name="T0" fmla="*/ 66 w 9"/>
                <a:gd name="T1" fmla="*/ 77 h 17"/>
                <a:gd name="T2" fmla="*/ 0 w 9"/>
                <a:gd name="T3" fmla="*/ 204 h 17"/>
                <a:gd name="T4" fmla="*/ 51 w 9"/>
                <a:gd name="T5" fmla="*/ 315 h 17"/>
                <a:gd name="T6" fmla="*/ 151 w 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7">
                  <a:moveTo>
                    <a:pt x="4" y="4"/>
                  </a:moveTo>
                  <a:cubicBezTo>
                    <a:pt x="3" y="7"/>
                    <a:pt x="0" y="7"/>
                    <a:pt x="0" y="11"/>
                  </a:cubicBezTo>
                  <a:cubicBezTo>
                    <a:pt x="0" y="13"/>
                    <a:pt x="1" y="16"/>
                    <a:pt x="3" y="17"/>
                  </a:cubicBezTo>
                  <a:cubicBezTo>
                    <a:pt x="7" y="14"/>
                    <a:pt x="9" y="5"/>
                    <a:pt x="9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1" name="Freeform 1466">
              <a:extLst>
                <a:ext uri="{FF2B5EF4-FFF2-40B4-BE49-F238E27FC236}">
                  <a16:creationId xmlns:a16="http://schemas.microsoft.com/office/drawing/2014/main" id="{313BBE21-A2B0-4DB6-AECB-B0498DA64D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00" y="2956"/>
              <a:ext cx="22" cy="37"/>
            </a:xfrm>
            <a:custGeom>
              <a:avLst/>
              <a:gdLst>
                <a:gd name="T0" fmla="*/ 132 w 9"/>
                <a:gd name="T1" fmla="*/ 0 h 14"/>
                <a:gd name="T2" fmla="*/ 90 w 9"/>
                <a:gd name="T3" fmla="*/ 132 h 14"/>
                <a:gd name="T4" fmla="*/ 90 w 9"/>
                <a:gd name="T5" fmla="*/ 238 h 14"/>
                <a:gd name="T6" fmla="*/ 29 w 9"/>
                <a:gd name="T7" fmla="*/ 238 h 14"/>
                <a:gd name="T8" fmla="*/ 59 w 9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2"/>
                    <a:pt x="7" y="4"/>
                    <a:pt x="6" y="7"/>
                  </a:cubicBezTo>
                  <a:cubicBezTo>
                    <a:pt x="6" y="8"/>
                    <a:pt x="7" y="13"/>
                    <a:pt x="6" y="13"/>
                  </a:cubicBezTo>
                  <a:cubicBezTo>
                    <a:pt x="5" y="14"/>
                    <a:pt x="3" y="14"/>
                    <a:pt x="2" y="13"/>
                  </a:cubicBezTo>
                  <a:cubicBezTo>
                    <a:pt x="0" y="10"/>
                    <a:pt x="3" y="6"/>
                    <a:pt x="4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2" name="Freeform 1467">
              <a:extLst>
                <a:ext uri="{FF2B5EF4-FFF2-40B4-BE49-F238E27FC236}">
                  <a16:creationId xmlns:a16="http://schemas.microsoft.com/office/drawing/2014/main" id="{93A7AF25-30C2-46E4-AA71-3B9CA159D8E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20" y="2876"/>
              <a:ext cx="22" cy="69"/>
            </a:xfrm>
            <a:custGeom>
              <a:avLst/>
              <a:gdLst>
                <a:gd name="T0" fmla="*/ 42 w 9"/>
                <a:gd name="T1" fmla="*/ 21 h 26"/>
                <a:gd name="T2" fmla="*/ 132 w 9"/>
                <a:gd name="T3" fmla="*/ 247 h 26"/>
                <a:gd name="T4" fmla="*/ 42 w 9"/>
                <a:gd name="T5" fmla="*/ 486 h 26"/>
                <a:gd name="T6" fmla="*/ 59 w 9"/>
                <a:gd name="T7" fmla="*/ 281 h 26"/>
                <a:gd name="T8" fmla="*/ 42 w 9"/>
                <a:gd name="T9" fmla="*/ 149 h 26"/>
                <a:gd name="T10" fmla="*/ 0 w 9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6">
                  <a:moveTo>
                    <a:pt x="3" y="1"/>
                  </a:moveTo>
                  <a:cubicBezTo>
                    <a:pt x="4" y="5"/>
                    <a:pt x="9" y="9"/>
                    <a:pt x="9" y="13"/>
                  </a:cubicBezTo>
                  <a:cubicBezTo>
                    <a:pt x="8" y="18"/>
                    <a:pt x="5" y="22"/>
                    <a:pt x="3" y="26"/>
                  </a:cubicBezTo>
                  <a:cubicBezTo>
                    <a:pt x="1" y="22"/>
                    <a:pt x="4" y="19"/>
                    <a:pt x="4" y="15"/>
                  </a:cubicBezTo>
                  <a:cubicBezTo>
                    <a:pt x="4" y="13"/>
                    <a:pt x="3" y="10"/>
                    <a:pt x="3" y="8"/>
                  </a:cubicBezTo>
                  <a:cubicBezTo>
                    <a:pt x="2" y="5"/>
                    <a:pt x="0" y="3"/>
                    <a:pt x="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3" name="Freeform 1468">
              <a:extLst>
                <a:ext uri="{FF2B5EF4-FFF2-40B4-BE49-F238E27FC236}">
                  <a16:creationId xmlns:a16="http://schemas.microsoft.com/office/drawing/2014/main" id="{AA39B13D-C1C2-4503-A63A-038C548E76C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7" y="2951"/>
              <a:ext cx="30" cy="82"/>
            </a:xfrm>
            <a:custGeom>
              <a:avLst/>
              <a:gdLst>
                <a:gd name="T0" fmla="*/ 95 w 12"/>
                <a:gd name="T1" fmla="*/ 574 h 31"/>
                <a:gd name="T2" fmla="*/ 113 w 12"/>
                <a:gd name="T3" fmla="*/ 90 h 31"/>
                <a:gd name="T4" fmla="*/ 50 w 12"/>
                <a:gd name="T5" fmla="*/ 259 h 31"/>
                <a:gd name="T6" fmla="*/ 63 w 12"/>
                <a:gd name="T7" fmla="*/ 55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1">
                  <a:moveTo>
                    <a:pt x="6" y="31"/>
                  </a:moveTo>
                  <a:cubicBezTo>
                    <a:pt x="0" y="29"/>
                    <a:pt x="12" y="9"/>
                    <a:pt x="7" y="5"/>
                  </a:cubicBezTo>
                  <a:cubicBezTo>
                    <a:pt x="1" y="0"/>
                    <a:pt x="3" y="12"/>
                    <a:pt x="3" y="14"/>
                  </a:cubicBezTo>
                  <a:cubicBezTo>
                    <a:pt x="3" y="20"/>
                    <a:pt x="3" y="25"/>
                    <a:pt x="4" y="3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4" name="Freeform 1469">
              <a:extLst>
                <a:ext uri="{FF2B5EF4-FFF2-40B4-BE49-F238E27FC236}">
                  <a16:creationId xmlns:a16="http://schemas.microsoft.com/office/drawing/2014/main" id="{1DFC9C9E-F3D7-4755-AE5A-036A9E0D66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42" y="2972"/>
              <a:ext cx="23" cy="67"/>
            </a:xfrm>
            <a:custGeom>
              <a:avLst/>
              <a:gdLst>
                <a:gd name="T0" fmla="*/ 51 w 9"/>
                <a:gd name="T1" fmla="*/ 482 h 25"/>
                <a:gd name="T2" fmla="*/ 66 w 9"/>
                <a:gd name="T3" fmla="*/ 367 h 25"/>
                <a:gd name="T4" fmla="*/ 118 w 9"/>
                <a:gd name="T5" fmla="*/ 252 h 25"/>
                <a:gd name="T6" fmla="*/ 66 w 9"/>
                <a:gd name="T7" fmla="*/ 0 h 25"/>
                <a:gd name="T8" fmla="*/ 51 w 9"/>
                <a:gd name="T9" fmla="*/ 461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5">
                  <a:moveTo>
                    <a:pt x="3" y="25"/>
                  </a:moveTo>
                  <a:cubicBezTo>
                    <a:pt x="4" y="23"/>
                    <a:pt x="3" y="21"/>
                    <a:pt x="4" y="19"/>
                  </a:cubicBezTo>
                  <a:cubicBezTo>
                    <a:pt x="5" y="16"/>
                    <a:pt x="6" y="15"/>
                    <a:pt x="7" y="13"/>
                  </a:cubicBezTo>
                  <a:cubicBezTo>
                    <a:pt x="7" y="11"/>
                    <a:pt x="9" y="0"/>
                    <a:pt x="4" y="0"/>
                  </a:cubicBezTo>
                  <a:cubicBezTo>
                    <a:pt x="0" y="1"/>
                    <a:pt x="1" y="22"/>
                    <a:pt x="3" y="24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5" name="Freeform 1470">
              <a:extLst>
                <a:ext uri="{FF2B5EF4-FFF2-40B4-BE49-F238E27FC236}">
                  <a16:creationId xmlns:a16="http://schemas.microsoft.com/office/drawing/2014/main" id="{0B67CD1A-1F9C-4A65-BA91-393C86BB2E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70" y="2956"/>
              <a:ext cx="40" cy="48"/>
            </a:xfrm>
            <a:custGeom>
              <a:avLst/>
              <a:gdLst>
                <a:gd name="T0" fmla="*/ 33 w 16"/>
                <a:gd name="T1" fmla="*/ 341 h 18"/>
                <a:gd name="T2" fmla="*/ 113 w 16"/>
                <a:gd name="T3" fmla="*/ 149 h 18"/>
                <a:gd name="T4" fmla="*/ 208 w 16"/>
                <a:gd name="T5" fmla="*/ 35 h 18"/>
                <a:gd name="T6" fmla="*/ 95 w 16"/>
                <a:gd name="T7" fmla="*/ 93 h 18"/>
                <a:gd name="T8" fmla="*/ 33 w 16"/>
                <a:gd name="T9" fmla="*/ 28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2" y="18"/>
                  </a:moveTo>
                  <a:cubicBezTo>
                    <a:pt x="4" y="14"/>
                    <a:pt x="2" y="11"/>
                    <a:pt x="7" y="8"/>
                  </a:cubicBezTo>
                  <a:cubicBezTo>
                    <a:pt x="8" y="7"/>
                    <a:pt x="16" y="5"/>
                    <a:pt x="13" y="2"/>
                  </a:cubicBezTo>
                  <a:cubicBezTo>
                    <a:pt x="12" y="0"/>
                    <a:pt x="7" y="4"/>
                    <a:pt x="6" y="5"/>
                  </a:cubicBezTo>
                  <a:cubicBezTo>
                    <a:pt x="3" y="8"/>
                    <a:pt x="0" y="11"/>
                    <a:pt x="2" y="1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6" name="Freeform 1471">
              <a:extLst>
                <a:ext uri="{FF2B5EF4-FFF2-40B4-BE49-F238E27FC236}">
                  <a16:creationId xmlns:a16="http://schemas.microsoft.com/office/drawing/2014/main" id="{DE10795F-3699-4FE9-8D38-7BE7CDD35C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05" y="3031"/>
              <a:ext cx="22" cy="34"/>
            </a:xfrm>
            <a:custGeom>
              <a:avLst/>
              <a:gdLst>
                <a:gd name="T0" fmla="*/ 71 w 9"/>
                <a:gd name="T1" fmla="*/ 212 h 13"/>
                <a:gd name="T2" fmla="*/ 59 w 9"/>
                <a:gd name="T3" fmla="*/ 0 h 13"/>
                <a:gd name="T4" fmla="*/ 29 w 9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5" y="12"/>
                  </a:moveTo>
                  <a:cubicBezTo>
                    <a:pt x="5" y="10"/>
                    <a:pt x="9" y="1"/>
                    <a:pt x="4" y="0"/>
                  </a:cubicBezTo>
                  <a:cubicBezTo>
                    <a:pt x="0" y="0"/>
                    <a:pt x="2" y="11"/>
                    <a:pt x="2" y="1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7" name="Freeform 1472">
              <a:extLst>
                <a:ext uri="{FF2B5EF4-FFF2-40B4-BE49-F238E27FC236}">
                  <a16:creationId xmlns:a16="http://schemas.microsoft.com/office/drawing/2014/main" id="{1EE57237-EF10-4B96-A1B1-7A8516C08BE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47" y="3031"/>
              <a:ext cx="20" cy="40"/>
            </a:xfrm>
            <a:custGeom>
              <a:avLst/>
              <a:gdLst>
                <a:gd name="T0" fmla="*/ 83 w 8"/>
                <a:gd name="T1" fmla="*/ 264 h 15"/>
                <a:gd name="T2" fmla="*/ 63 w 8"/>
                <a:gd name="T3" fmla="*/ 0 h 15"/>
                <a:gd name="T4" fmla="*/ 113 w 8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5">
                  <a:moveTo>
                    <a:pt x="5" y="14"/>
                  </a:moveTo>
                  <a:cubicBezTo>
                    <a:pt x="2" y="11"/>
                    <a:pt x="0" y="3"/>
                    <a:pt x="4" y="0"/>
                  </a:cubicBezTo>
                  <a:cubicBezTo>
                    <a:pt x="6" y="4"/>
                    <a:pt x="8" y="11"/>
                    <a:pt x="7" y="1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8" name="Freeform 1473">
              <a:extLst>
                <a:ext uri="{FF2B5EF4-FFF2-40B4-BE49-F238E27FC236}">
                  <a16:creationId xmlns:a16="http://schemas.microsoft.com/office/drawing/2014/main" id="{2C3CA058-ED3B-4CAF-A19E-26326D7D2B5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90" y="3052"/>
              <a:ext cx="22" cy="61"/>
            </a:xfrm>
            <a:custGeom>
              <a:avLst/>
              <a:gdLst>
                <a:gd name="T0" fmla="*/ 12 w 9"/>
                <a:gd name="T1" fmla="*/ 133 h 23"/>
                <a:gd name="T2" fmla="*/ 29 w 9"/>
                <a:gd name="T3" fmla="*/ 0 h 23"/>
                <a:gd name="T4" fmla="*/ 90 w 9"/>
                <a:gd name="T5" fmla="*/ 430 h 23"/>
                <a:gd name="T6" fmla="*/ 12 w 9"/>
                <a:gd name="T7" fmla="*/ 225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3">
                  <a:moveTo>
                    <a:pt x="1" y="7"/>
                  </a:moveTo>
                  <a:cubicBezTo>
                    <a:pt x="0" y="6"/>
                    <a:pt x="0" y="1"/>
                    <a:pt x="2" y="0"/>
                  </a:cubicBezTo>
                  <a:cubicBezTo>
                    <a:pt x="4" y="4"/>
                    <a:pt x="9" y="19"/>
                    <a:pt x="6" y="23"/>
                  </a:cubicBezTo>
                  <a:cubicBezTo>
                    <a:pt x="2" y="23"/>
                    <a:pt x="1" y="15"/>
                    <a:pt x="1" y="12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9" name="Freeform 1474">
              <a:extLst>
                <a:ext uri="{FF2B5EF4-FFF2-40B4-BE49-F238E27FC236}">
                  <a16:creationId xmlns:a16="http://schemas.microsoft.com/office/drawing/2014/main" id="{0789640C-7BD3-4274-869C-E58C5AF08D5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85" y="3079"/>
              <a:ext cx="25" cy="42"/>
            </a:xfrm>
            <a:custGeom>
              <a:avLst/>
              <a:gdLst>
                <a:gd name="T0" fmla="*/ 63 w 10"/>
                <a:gd name="T1" fmla="*/ 0 h 16"/>
                <a:gd name="T2" fmla="*/ 83 w 10"/>
                <a:gd name="T3" fmla="*/ 123 h 16"/>
                <a:gd name="T4" fmla="*/ 125 w 10"/>
                <a:gd name="T5" fmla="*/ 234 h 16"/>
                <a:gd name="T6" fmla="*/ 158 w 10"/>
                <a:gd name="T7" fmla="*/ 268 h 16"/>
                <a:gd name="T8" fmla="*/ 20 w 10"/>
                <a:gd name="T9" fmla="*/ 200 h 16"/>
                <a:gd name="T10" fmla="*/ 33 w 10"/>
                <a:gd name="T11" fmla="*/ 123 h 16"/>
                <a:gd name="T12" fmla="*/ 50 w 10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6">
                  <a:moveTo>
                    <a:pt x="4" y="0"/>
                  </a:moveTo>
                  <a:cubicBezTo>
                    <a:pt x="4" y="3"/>
                    <a:pt x="4" y="5"/>
                    <a:pt x="5" y="7"/>
                  </a:cubicBezTo>
                  <a:cubicBezTo>
                    <a:pt x="6" y="9"/>
                    <a:pt x="6" y="12"/>
                    <a:pt x="8" y="13"/>
                  </a:cubicBezTo>
                  <a:cubicBezTo>
                    <a:pt x="9" y="15"/>
                    <a:pt x="10" y="13"/>
                    <a:pt x="10" y="15"/>
                  </a:cubicBezTo>
                  <a:cubicBezTo>
                    <a:pt x="8" y="16"/>
                    <a:pt x="1" y="14"/>
                    <a:pt x="1" y="11"/>
                  </a:cubicBezTo>
                  <a:cubicBezTo>
                    <a:pt x="0" y="10"/>
                    <a:pt x="1" y="9"/>
                    <a:pt x="2" y="7"/>
                  </a:cubicBezTo>
                  <a:cubicBezTo>
                    <a:pt x="3" y="5"/>
                    <a:pt x="3" y="3"/>
                    <a:pt x="3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0" name="Freeform 1475">
              <a:extLst>
                <a:ext uri="{FF2B5EF4-FFF2-40B4-BE49-F238E27FC236}">
                  <a16:creationId xmlns:a16="http://schemas.microsoft.com/office/drawing/2014/main" id="{6E2B871E-F0EE-41F9-9905-C8228E48627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87" y="2828"/>
              <a:ext cx="18" cy="3"/>
            </a:xfrm>
            <a:custGeom>
              <a:avLst/>
              <a:gdLst>
                <a:gd name="T0" fmla="*/ 0 w 7"/>
                <a:gd name="T1" fmla="*/ 0 h 1"/>
                <a:gd name="T2" fmla="*/ 118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5" y="1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1" name="Freeform 1476">
              <a:extLst>
                <a:ext uri="{FF2B5EF4-FFF2-40B4-BE49-F238E27FC236}">
                  <a16:creationId xmlns:a16="http://schemas.microsoft.com/office/drawing/2014/main" id="{EEE4D8C9-DE66-4B27-BF6A-A9E0CC7BB4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27" y="2660"/>
              <a:ext cx="43" cy="72"/>
            </a:xfrm>
            <a:custGeom>
              <a:avLst/>
              <a:gdLst>
                <a:gd name="T0" fmla="*/ 276 w 17"/>
                <a:gd name="T1" fmla="*/ 0 h 27"/>
                <a:gd name="T2" fmla="*/ 159 w 17"/>
                <a:gd name="T3" fmla="*/ 285 h 27"/>
                <a:gd name="T4" fmla="*/ 116 w 17"/>
                <a:gd name="T5" fmla="*/ 477 h 27"/>
                <a:gd name="T6" fmla="*/ 210 w 17"/>
                <a:gd name="T7" fmla="*/ 435 h 27"/>
                <a:gd name="T8" fmla="*/ 192 w 17"/>
                <a:gd name="T9" fmla="*/ 320 h 27"/>
                <a:gd name="T10" fmla="*/ 276 w 17"/>
                <a:gd name="T11" fmla="*/ 9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7">
                  <a:moveTo>
                    <a:pt x="17" y="0"/>
                  </a:moveTo>
                  <a:cubicBezTo>
                    <a:pt x="13" y="4"/>
                    <a:pt x="14" y="11"/>
                    <a:pt x="10" y="15"/>
                  </a:cubicBezTo>
                  <a:cubicBezTo>
                    <a:pt x="7" y="18"/>
                    <a:pt x="0" y="22"/>
                    <a:pt x="7" y="25"/>
                  </a:cubicBezTo>
                  <a:cubicBezTo>
                    <a:pt x="9" y="27"/>
                    <a:pt x="11" y="26"/>
                    <a:pt x="13" y="23"/>
                  </a:cubicBezTo>
                  <a:cubicBezTo>
                    <a:pt x="14" y="21"/>
                    <a:pt x="12" y="19"/>
                    <a:pt x="12" y="17"/>
                  </a:cubicBezTo>
                  <a:cubicBezTo>
                    <a:pt x="13" y="13"/>
                    <a:pt x="17" y="10"/>
                    <a:pt x="17" y="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2" name="Freeform 1477">
              <a:extLst>
                <a:ext uri="{FF2B5EF4-FFF2-40B4-BE49-F238E27FC236}">
                  <a16:creationId xmlns:a16="http://schemas.microsoft.com/office/drawing/2014/main" id="{561D4A06-0064-4185-A045-2B2ADCE299F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12" y="2609"/>
              <a:ext cx="38" cy="51"/>
            </a:xfrm>
            <a:custGeom>
              <a:avLst/>
              <a:gdLst>
                <a:gd name="T0" fmla="*/ 180 w 15"/>
                <a:gd name="T1" fmla="*/ 0 h 19"/>
                <a:gd name="T2" fmla="*/ 20 w 15"/>
                <a:gd name="T3" fmla="*/ 309 h 19"/>
                <a:gd name="T4" fmla="*/ 160 w 15"/>
                <a:gd name="T5" fmla="*/ 150 h 19"/>
                <a:gd name="T6" fmla="*/ 243 w 15"/>
                <a:gd name="T7" fmla="*/ 2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11" y="0"/>
                  </a:moveTo>
                  <a:cubicBezTo>
                    <a:pt x="7" y="4"/>
                    <a:pt x="0" y="10"/>
                    <a:pt x="1" y="16"/>
                  </a:cubicBezTo>
                  <a:cubicBezTo>
                    <a:pt x="5" y="19"/>
                    <a:pt x="8" y="11"/>
                    <a:pt x="10" y="8"/>
                  </a:cubicBezTo>
                  <a:cubicBezTo>
                    <a:pt x="11" y="5"/>
                    <a:pt x="12" y="3"/>
                    <a:pt x="15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3" name="Freeform 1478">
              <a:extLst>
                <a:ext uri="{FF2B5EF4-FFF2-40B4-BE49-F238E27FC236}">
                  <a16:creationId xmlns:a16="http://schemas.microsoft.com/office/drawing/2014/main" id="{44541CFB-7FBB-49BE-81E6-5EEB1EE125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67" y="2676"/>
              <a:ext cx="28" cy="29"/>
            </a:xfrm>
            <a:custGeom>
              <a:avLst/>
              <a:gdLst>
                <a:gd name="T0" fmla="*/ 0 w 11"/>
                <a:gd name="T1" fmla="*/ 182 h 11"/>
                <a:gd name="T2" fmla="*/ 97 w 11"/>
                <a:gd name="T3" fmla="*/ 0 h 11"/>
                <a:gd name="T4" fmla="*/ 51 w 11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10"/>
                  </a:moveTo>
                  <a:cubicBezTo>
                    <a:pt x="1" y="7"/>
                    <a:pt x="3" y="3"/>
                    <a:pt x="6" y="0"/>
                  </a:cubicBezTo>
                  <a:cubicBezTo>
                    <a:pt x="11" y="3"/>
                    <a:pt x="3" y="8"/>
                    <a:pt x="3" y="1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4" name="Freeform 1479">
              <a:extLst>
                <a:ext uri="{FF2B5EF4-FFF2-40B4-BE49-F238E27FC236}">
                  <a16:creationId xmlns:a16="http://schemas.microsoft.com/office/drawing/2014/main" id="{4141F9A9-3824-4881-9C03-354F7ECC41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25" y="2636"/>
              <a:ext cx="30" cy="64"/>
            </a:xfrm>
            <a:custGeom>
              <a:avLst/>
              <a:gdLst>
                <a:gd name="T0" fmla="*/ 158 w 12"/>
                <a:gd name="T1" fmla="*/ 0 h 24"/>
                <a:gd name="T2" fmla="*/ 158 w 12"/>
                <a:gd name="T3" fmla="*/ 192 h 24"/>
                <a:gd name="T4" fmla="*/ 63 w 12"/>
                <a:gd name="T5" fmla="*/ 456 h 24"/>
                <a:gd name="T6" fmla="*/ 63 w 12"/>
                <a:gd name="T7" fmla="*/ 341 h 24"/>
                <a:gd name="T8" fmla="*/ 145 w 12"/>
                <a:gd name="T9" fmla="*/ 13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4">
                  <a:moveTo>
                    <a:pt x="10" y="0"/>
                  </a:moveTo>
                  <a:cubicBezTo>
                    <a:pt x="12" y="3"/>
                    <a:pt x="11" y="7"/>
                    <a:pt x="10" y="10"/>
                  </a:cubicBezTo>
                  <a:cubicBezTo>
                    <a:pt x="9" y="14"/>
                    <a:pt x="8" y="23"/>
                    <a:pt x="4" y="24"/>
                  </a:cubicBezTo>
                  <a:cubicBezTo>
                    <a:pt x="0" y="23"/>
                    <a:pt x="2" y="20"/>
                    <a:pt x="4" y="18"/>
                  </a:cubicBezTo>
                  <a:cubicBezTo>
                    <a:pt x="7" y="14"/>
                    <a:pt x="9" y="12"/>
                    <a:pt x="9" y="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5" name="Freeform 1480">
              <a:extLst>
                <a:ext uri="{FF2B5EF4-FFF2-40B4-BE49-F238E27FC236}">
                  <a16:creationId xmlns:a16="http://schemas.microsoft.com/office/drawing/2014/main" id="{B34377BA-CECA-4F38-AE2E-CA5F7806DF7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27" y="2625"/>
              <a:ext cx="38" cy="54"/>
            </a:xfrm>
            <a:custGeom>
              <a:avLst/>
              <a:gdLst>
                <a:gd name="T0" fmla="*/ 0 w 15"/>
                <a:gd name="T1" fmla="*/ 394 h 20"/>
                <a:gd name="T2" fmla="*/ 147 w 15"/>
                <a:gd name="T3" fmla="*/ 38 h 20"/>
                <a:gd name="T4" fmla="*/ 193 w 15"/>
                <a:gd name="T5" fmla="*/ 3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0" y="20"/>
                  </a:moveTo>
                  <a:cubicBezTo>
                    <a:pt x="1" y="15"/>
                    <a:pt x="3" y="3"/>
                    <a:pt x="9" y="2"/>
                  </a:cubicBezTo>
                  <a:cubicBezTo>
                    <a:pt x="15" y="0"/>
                    <a:pt x="13" y="13"/>
                    <a:pt x="12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6" name="Freeform 1481">
              <a:extLst>
                <a:ext uri="{FF2B5EF4-FFF2-40B4-BE49-F238E27FC236}">
                  <a16:creationId xmlns:a16="http://schemas.microsoft.com/office/drawing/2014/main" id="{068F4481-6DE4-45E9-9A47-D9D4BB5C3B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25" y="2668"/>
              <a:ext cx="15" cy="1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7" name="Freeform 1482">
              <a:extLst>
                <a:ext uri="{FF2B5EF4-FFF2-40B4-BE49-F238E27FC236}">
                  <a16:creationId xmlns:a16="http://schemas.microsoft.com/office/drawing/2014/main" id="{82203E62-1EA9-42EC-A60C-8381430276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57" y="2655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1"/>
                    <a:pt x="4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8" name="Freeform 1483">
              <a:extLst>
                <a:ext uri="{FF2B5EF4-FFF2-40B4-BE49-F238E27FC236}">
                  <a16:creationId xmlns:a16="http://schemas.microsoft.com/office/drawing/2014/main" id="{85933095-19A8-4BEC-9FF2-FE39DF10F3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5" y="2343"/>
              <a:ext cx="92" cy="37"/>
            </a:xfrm>
            <a:custGeom>
              <a:avLst/>
              <a:gdLst>
                <a:gd name="T0" fmla="*/ 415 w 37"/>
                <a:gd name="T1" fmla="*/ 111 h 14"/>
                <a:gd name="T2" fmla="*/ 186 w 37"/>
                <a:gd name="T3" fmla="*/ 182 h 14"/>
                <a:gd name="T4" fmla="*/ 75 w 37"/>
                <a:gd name="T5" fmla="*/ 111 h 14"/>
                <a:gd name="T6" fmla="*/ 229 w 37"/>
                <a:gd name="T7" fmla="*/ 56 h 14"/>
                <a:gd name="T8" fmla="*/ 341 w 37"/>
                <a:gd name="T9" fmla="*/ 21 h 14"/>
                <a:gd name="T10" fmla="*/ 569 w 37"/>
                <a:gd name="T11" fmla="*/ 167 h 14"/>
                <a:gd name="T12" fmla="*/ 433 w 37"/>
                <a:gd name="T13" fmla="*/ 11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4">
                  <a:moveTo>
                    <a:pt x="27" y="6"/>
                  </a:moveTo>
                  <a:cubicBezTo>
                    <a:pt x="21" y="4"/>
                    <a:pt x="16" y="7"/>
                    <a:pt x="12" y="10"/>
                  </a:cubicBezTo>
                  <a:cubicBezTo>
                    <a:pt x="8" y="14"/>
                    <a:pt x="0" y="12"/>
                    <a:pt x="5" y="6"/>
                  </a:cubicBezTo>
                  <a:cubicBezTo>
                    <a:pt x="8" y="4"/>
                    <a:pt x="12" y="4"/>
                    <a:pt x="15" y="3"/>
                  </a:cubicBezTo>
                  <a:cubicBezTo>
                    <a:pt x="17" y="3"/>
                    <a:pt x="19" y="1"/>
                    <a:pt x="22" y="1"/>
                  </a:cubicBezTo>
                  <a:cubicBezTo>
                    <a:pt x="29" y="0"/>
                    <a:pt x="33" y="3"/>
                    <a:pt x="37" y="9"/>
                  </a:cubicBezTo>
                  <a:cubicBezTo>
                    <a:pt x="34" y="9"/>
                    <a:pt x="31" y="7"/>
                    <a:pt x="28" y="6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9" name="Freeform 1484">
              <a:extLst>
                <a:ext uri="{FF2B5EF4-FFF2-40B4-BE49-F238E27FC236}">
                  <a16:creationId xmlns:a16="http://schemas.microsoft.com/office/drawing/2014/main" id="{6F2D2EE1-43C4-403E-B58E-17B5652759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42" y="2743"/>
              <a:ext cx="35" cy="45"/>
            </a:xfrm>
            <a:custGeom>
              <a:avLst/>
              <a:gdLst>
                <a:gd name="T0" fmla="*/ 208 w 14"/>
                <a:gd name="T1" fmla="*/ 0 h 17"/>
                <a:gd name="T2" fmla="*/ 33 w 14"/>
                <a:gd name="T3" fmla="*/ 132 h 17"/>
                <a:gd name="T4" fmla="*/ 83 w 14"/>
                <a:gd name="T5" fmla="*/ 315 h 17"/>
                <a:gd name="T6" fmla="*/ 113 w 14"/>
                <a:gd name="T7" fmla="*/ 148 h 17"/>
                <a:gd name="T8" fmla="*/ 220 w 14"/>
                <a:gd name="T9" fmla="*/ 7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13" y="0"/>
                  </a:moveTo>
                  <a:cubicBezTo>
                    <a:pt x="10" y="2"/>
                    <a:pt x="4" y="4"/>
                    <a:pt x="2" y="7"/>
                  </a:cubicBezTo>
                  <a:cubicBezTo>
                    <a:pt x="0" y="10"/>
                    <a:pt x="0" y="17"/>
                    <a:pt x="5" y="17"/>
                  </a:cubicBezTo>
                  <a:cubicBezTo>
                    <a:pt x="6" y="14"/>
                    <a:pt x="5" y="11"/>
                    <a:pt x="7" y="8"/>
                  </a:cubicBezTo>
                  <a:cubicBezTo>
                    <a:pt x="9" y="4"/>
                    <a:pt x="11" y="5"/>
                    <a:pt x="14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0" name="Freeform 1485">
              <a:extLst>
                <a:ext uri="{FF2B5EF4-FFF2-40B4-BE49-F238E27FC236}">
                  <a16:creationId xmlns:a16="http://schemas.microsoft.com/office/drawing/2014/main" id="{EE3FF296-C15D-4C96-8DAF-4F6CD775486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92" y="2681"/>
              <a:ext cx="25" cy="35"/>
            </a:xfrm>
            <a:custGeom>
              <a:avLst/>
              <a:gdLst>
                <a:gd name="T0" fmla="*/ 113 w 10"/>
                <a:gd name="T1" fmla="*/ 0 h 13"/>
                <a:gd name="T2" fmla="*/ 20 w 10"/>
                <a:gd name="T3" fmla="*/ 81 h 13"/>
                <a:gd name="T4" fmla="*/ 50 w 10"/>
                <a:gd name="T5" fmla="*/ 218 h 13"/>
                <a:gd name="T6" fmla="*/ 83 w 10"/>
                <a:gd name="T7" fmla="*/ 116 h 13"/>
                <a:gd name="T8" fmla="*/ 158 w 10"/>
                <a:gd name="T9" fmla="*/ 2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3">
                  <a:moveTo>
                    <a:pt x="7" y="0"/>
                  </a:moveTo>
                  <a:cubicBezTo>
                    <a:pt x="5" y="1"/>
                    <a:pt x="2" y="2"/>
                    <a:pt x="1" y="4"/>
                  </a:cubicBezTo>
                  <a:cubicBezTo>
                    <a:pt x="0" y="6"/>
                    <a:pt x="1" y="10"/>
                    <a:pt x="3" y="11"/>
                  </a:cubicBezTo>
                  <a:cubicBezTo>
                    <a:pt x="7" y="13"/>
                    <a:pt x="5" y="8"/>
                    <a:pt x="5" y="6"/>
                  </a:cubicBezTo>
                  <a:cubicBezTo>
                    <a:pt x="6" y="4"/>
                    <a:pt x="8" y="2"/>
                    <a:pt x="10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1" name="Freeform 1486">
              <a:extLst>
                <a:ext uri="{FF2B5EF4-FFF2-40B4-BE49-F238E27FC236}">
                  <a16:creationId xmlns:a16="http://schemas.microsoft.com/office/drawing/2014/main" id="{E930F9E8-62B3-4EDD-AA2A-96D2A058A0C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52" y="2777"/>
              <a:ext cx="33" cy="38"/>
            </a:xfrm>
            <a:custGeom>
              <a:avLst/>
              <a:gdLst>
                <a:gd name="T0" fmla="*/ 180 w 13"/>
                <a:gd name="T1" fmla="*/ 38 h 14"/>
                <a:gd name="T2" fmla="*/ 0 w 13"/>
                <a:gd name="T3" fmla="*/ 280 h 14"/>
                <a:gd name="T4" fmla="*/ 84 w 13"/>
                <a:gd name="T5" fmla="*/ 117 h 14"/>
                <a:gd name="T6" fmla="*/ 160 w 13"/>
                <a:gd name="T7" fmla="*/ 0 h 14"/>
                <a:gd name="T8" fmla="*/ 180 w 13"/>
                <a:gd name="T9" fmla="*/ 3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1" y="2"/>
                  </a:moveTo>
                  <a:cubicBezTo>
                    <a:pt x="13" y="6"/>
                    <a:pt x="2" y="10"/>
                    <a:pt x="0" y="14"/>
                  </a:cubicBezTo>
                  <a:cubicBezTo>
                    <a:pt x="0" y="9"/>
                    <a:pt x="3" y="9"/>
                    <a:pt x="5" y="6"/>
                  </a:cubicBezTo>
                  <a:cubicBezTo>
                    <a:pt x="7" y="2"/>
                    <a:pt x="6" y="1"/>
                    <a:pt x="10" y="0"/>
                  </a:cubicBezTo>
                  <a:cubicBezTo>
                    <a:pt x="10" y="1"/>
                    <a:pt x="11" y="1"/>
                    <a:pt x="11" y="2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2" name="Freeform 1487">
              <a:extLst>
                <a:ext uri="{FF2B5EF4-FFF2-40B4-BE49-F238E27FC236}">
                  <a16:creationId xmlns:a16="http://schemas.microsoft.com/office/drawing/2014/main" id="{ADAE2865-F62B-4082-8136-E35497DBCF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0" y="1687"/>
              <a:ext cx="1642" cy="1472"/>
            </a:xfrm>
            <a:custGeom>
              <a:avLst/>
              <a:gdLst>
                <a:gd name="T0" fmla="*/ 8008 w 657"/>
                <a:gd name="T1" fmla="*/ 2845 h 552"/>
                <a:gd name="T2" fmla="*/ 8225 w 657"/>
                <a:gd name="T3" fmla="*/ 1933 h 552"/>
                <a:gd name="T4" fmla="*/ 7808 w 657"/>
                <a:gd name="T5" fmla="*/ 1003 h 552"/>
                <a:gd name="T6" fmla="*/ 7320 w 657"/>
                <a:gd name="T7" fmla="*/ 760 h 552"/>
                <a:gd name="T8" fmla="*/ 6808 w 657"/>
                <a:gd name="T9" fmla="*/ 627 h 552"/>
                <a:gd name="T10" fmla="*/ 6341 w 657"/>
                <a:gd name="T11" fmla="*/ 547 h 552"/>
                <a:gd name="T12" fmla="*/ 5716 w 657"/>
                <a:gd name="T13" fmla="*/ 683 h 552"/>
                <a:gd name="T14" fmla="*/ 5946 w 657"/>
                <a:gd name="T15" fmla="*/ 56 h 552"/>
                <a:gd name="T16" fmla="*/ 8695 w 657"/>
                <a:gd name="T17" fmla="*/ 2787 h 552"/>
                <a:gd name="T18" fmla="*/ 8712 w 657"/>
                <a:gd name="T19" fmla="*/ 2957 h 552"/>
                <a:gd name="T20" fmla="*/ 9787 w 657"/>
                <a:gd name="T21" fmla="*/ 8021 h 552"/>
                <a:gd name="T22" fmla="*/ 5758 w 657"/>
                <a:gd name="T23" fmla="*/ 10205 h 552"/>
                <a:gd name="T24" fmla="*/ 1075 w 657"/>
                <a:gd name="T25" fmla="*/ 5803 h 552"/>
                <a:gd name="T26" fmla="*/ 42 w 657"/>
                <a:gd name="T27" fmla="*/ 2867 h 552"/>
                <a:gd name="T28" fmla="*/ 2437 w 657"/>
                <a:gd name="T29" fmla="*/ 2296 h 552"/>
                <a:gd name="T30" fmla="*/ 3624 w 657"/>
                <a:gd name="T31" fmla="*/ 3336 h 552"/>
                <a:gd name="T32" fmla="*/ 3949 w 657"/>
                <a:gd name="T33" fmla="*/ 1400 h 552"/>
                <a:gd name="T34" fmla="*/ 4759 w 657"/>
                <a:gd name="T35" fmla="*/ 1216 h 552"/>
                <a:gd name="T36" fmla="*/ 5433 w 657"/>
                <a:gd name="T37" fmla="*/ 1763 h 552"/>
                <a:gd name="T38" fmla="*/ 5403 w 657"/>
                <a:gd name="T39" fmla="*/ 2845 h 552"/>
                <a:gd name="T40" fmla="*/ 5403 w 657"/>
                <a:gd name="T41" fmla="*/ 3072 h 552"/>
                <a:gd name="T42" fmla="*/ 6153 w 657"/>
                <a:gd name="T43" fmla="*/ 5005 h 552"/>
                <a:gd name="T44" fmla="*/ 6153 w 657"/>
                <a:gd name="T45" fmla="*/ 5405 h 552"/>
                <a:gd name="T46" fmla="*/ 6216 w 657"/>
                <a:gd name="T47" fmla="*/ 5632 h 552"/>
                <a:gd name="T48" fmla="*/ 6258 w 657"/>
                <a:gd name="T49" fmla="*/ 6067 h 552"/>
                <a:gd name="T50" fmla="*/ 6446 w 657"/>
                <a:gd name="T51" fmla="*/ 6451 h 552"/>
                <a:gd name="T52" fmla="*/ 6508 w 657"/>
                <a:gd name="T53" fmla="*/ 6733 h 552"/>
                <a:gd name="T54" fmla="*/ 6603 w 657"/>
                <a:gd name="T55" fmla="*/ 6963 h 552"/>
                <a:gd name="T56" fmla="*/ 6683 w 657"/>
                <a:gd name="T57" fmla="*/ 7147 h 552"/>
                <a:gd name="T58" fmla="*/ 6745 w 657"/>
                <a:gd name="T59" fmla="*/ 7531 h 552"/>
                <a:gd name="T60" fmla="*/ 7028 w 657"/>
                <a:gd name="T61" fmla="*/ 9331 h 552"/>
                <a:gd name="T62" fmla="*/ 8275 w 657"/>
                <a:gd name="T63" fmla="*/ 10013 h 552"/>
                <a:gd name="T64" fmla="*/ 8975 w 657"/>
                <a:gd name="T65" fmla="*/ 9216 h 552"/>
                <a:gd name="T66" fmla="*/ 9212 w 657"/>
                <a:gd name="T67" fmla="*/ 8341 h 552"/>
                <a:gd name="T68" fmla="*/ 9307 w 657"/>
                <a:gd name="T69" fmla="*/ 7112 h 552"/>
                <a:gd name="T70" fmla="*/ 9287 w 657"/>
                <a:gd name="T71" fmla="*/ 6941 h 552"/>
                <a:gd name="T72" fmla="*/ 9287 w 657"/>
                <a:gd name="T73" fmla="*/ 6656 h 552"/>
                <a:gd name="T74" fmla="*/ 9307 w 657"/>
                <a:gd name="T75" fmla="*/ 6221 h 552"/>
                <a:gd name="T76" fmla="*/ 9287 w 657"/>
                <a:gd name="T77" fmla="*/ 6088 h 552"/>
                <a:gd name="T78" fmla="*/ 9287 w 657"/>
                <a:gd name="T79" fmla="*/ 5880 h 552"/>
                <a:gd name="T80" fmla="*/ 9275 w 657"/>
                <a:gd name="T81" fmla="*/ 5576 h 552"/>
                <a:gd name="T82" fmla="*/ 9275 w 657"/>
                <a:gd name="T83" fmla="*/ 5213 h 552"/>
                <a:gd name="T84" fmla="*/ 9162 w 657"/>
                <a:gd name="T85" fmla="*/ 4915 h 552"/>
                <a:gd name="T86" fmla="*/ 9070 w 657"/>
                <a:gd name="T87" fmla="*/ 4701 h 552"/>
                <a:gd name="T88" fmla="*/ 8962 w 657"/>
                <a:gd name="T89" fmla="*/ 4459 h 552"/>
                <a:gd name="T90" fmla="*/ 8807 w 657"/>
                <a:gd name="T91" fmla="*/ 4245 h 552"/>
                <a:gd name="T92" fmla="*/ 8570 w 657"/>
                <a:gd name="T93" fmla="*/ 3947 h 552"/>
                <a:gd name="T94" fmla="*/ 8475 w 657"/>
                <a:gd name="T95" fmla="*/ 3832 h 552"/>
                <a:gd name="T96" fmla="*/ 8028 w 657"/>
                <a:gd name="T97" fmla="*/ 3277 h 552"/>
                <a:gd name="T98" fmla="*/ 7853 w 657"/>
                <a:gd name="T99" fmla="*/ 3149 h 552"/>
                <a:gd name="T100" fmla="*/ 7040 w 657"/>
                <a:gd name="T101" fmla="*/ 3149 h 55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57" h="552">
                  <a:moveTo>
                    <a:pt x="450" y="165"/>
                  </a:moveTo>
                  <a:cubicBezTo>
                    <a:pt x="462" y="154"/>
                    <a:pt x="497" y="162"/>
                    <a:pt x="513" y="150"/>
                  </a:cubicBezTo>
                  <a:cubicBezTo>
                    <a:pt x="529" y="136"/>
                    <a:pt x="529" y="123"/>
                    <a:pt x="529" y="117"/>
                  </a:cubicBezTo>
                  <a:cubicBezTo>
                    <a:pt x="531" y="110"/>
                    <a:pt x="527" y="109"/>
                    <a:pt x="527" y="102"/>
                  </a:cubicBezTo>
                  <a:cubicBezTo>
                    <a:pt x="527" y="94"/>
                    <a:pt x="516" y="69"/>
                    <a:pt x="512" y="66"/>
                  </a:cubicBezTo>
                  <a:cubicBezTo>
                    <a:pt x="508" y="63"/>
                    <a:pt x="508" y="57"/>
                    <a:pt x="500" y="53"/>
                  </a:cubicBezTo>
                  <a:cubicBezTo>
                    <a:pt x="493" y="49"/>
                    <a:pt x="492" y="44"/>
                    <a:pt x="486" y="44"/>
                  </a:cubicBezTo>
                  <a:cubicBezTo>
                    <a:pt x="480" y="44"/>
                    <a:pt x="475" y="42"/>
                    <a:pt x="469" y="40"/>
                  </a:cubicBezTo>
                  <a:cubicBezTo>
                    <a:pt x="463" y="38"/>
                    <a:pt x="452" y="38"/>
                    <a:pt x="449" y="37"/>
                  </a:cubicBezTo>
                  <a:cubicBezTo>
                    <a:pt x="445" y="36"/>
                    <a:pt x="439" y="33"/>
                    <a:pt x="436" y="33"/>
                  </a:cubicBezTo>
                  <a:cubicBezTo>
                    <a:pt x="433" y="33"/>
                    <a:pt x="431" y="30"/>
                    <a:pt x="425" y="30"/>
                  </a:cubicBezTo>
                  <a:cubicBezTo>
                    <a:pt x="418" y="30"/>
                    <a:pt x="411" y="28"/>
                    <a:pt x="406" y="29"/>
                  </a:cubicBezTo>
                  <a:cubicBezTo>
                    <a:pt x="401" y="30"/>
                    <a:pt x="390" y="32"/>
                    <a:pt x="385" y="32"/>
                  </a:cubicBezTo>
                  <a:cubicBezTo>
                    <a:pt x="382" y="32"/>
                    <a:pt x="374" y="33"/>
                    <a:pt x="366" y="36"/>
                  </a:cubicBezTo>
                  <a:cubicBezTo>
                    <a:pt x="371" y="23"/>
                    <a:pt x="376" y="12"/>
                    <a:pt x="381" y="3"/>
                  </a:cubicBezTo>
                  <a:cubicBezTo>
                    <a:pt x="381" y="3"/>
                    <a:pt x="381" y="3"/>
                    <a:pt x="381" y="3"/>
                  </a:cubicBezTo>
                  <a:cubicBezTo>
                    <a:pt x="412" y="0"/>
                    <a:pt x="451" y="2"/>
                    <a:pt x="491" y="19"/>
                  </a:cubicBezTo>
                  <a:cubicBezTo>
                    <a:pt x="548" y="44"/>
                    <a:pt x="570" y="87"/>
                    <a:pt x="557" y="147"/>
                  </a:cubicBezTo>
                  <a:cubicBezTo>
                    <a:pt x="557" y="149"/>
                    <a:pt x="557" y="149"/>
                    <a:pt x="557" y="149"/>
                  </a:cubicBezTo>
                  <a:cubicBezTo>
                    <a:pt x="557" y="151"/>
                    <a:pt x="557" y="153"/>
                    <a:pt x="558" y="156"/>
                  </a:cubicBezTo>
                  <a:cubicBezTo>
                    <a:pt x="562" y="165"/>
                    <a:pt x="584" y="187"/>
                    <a:pt x="603" y="213"/>
                  </a:cubicBezTo>
                  <a:cubicBezTo>
                    <a:pt x="622" y="239"/>
                    <a:pt x="657" y="335"/>
                    <a:pt x="627" y="423"/>
                  </a:cubicBezTo>
                  <a:cubicBezTo>
                    <a:pt x="609" y="476"/>
                    <a:pt x="578" y="522"/>
                    <a:pt x="521" y="540"/>
                  </a:cubicBezTo>
                  <a:cubicBezTo>
                    <a:pt x="482" y="552"/>
                    <a:pt x="430" y="549"/>
                    <a:pt x="369" y="538"/>
                  </a:cubicBezTo>
                  <a:cubicBezTo>
                    <a:pt x="223" y="503"/>
                    <a:pt x="138" y="394"/>
                    <a:pt x="120" y="358"/>
                  </a:cubicBezTo>
                  <a:cubicBezTo>
                    <a:pt x="105" y="330"/>
                    <a:pt x="102" y="326"/>
                    <a:pt x="69" y="306"/>
                  </a:cubicBezTo>
                  <a:cubicBezTo>
                    <a:pt x="33" y="284"/>
                    <a:pt x="0" y="193"/>
                    <a:pt x="3" y="153"/>
                  </a:cubicBezTo>
                  <a:cubicBezTo>
                    <a:pt x="3" y="152"/>
                    <a:pt x="3" y="152"/>
                    <a:pt x="3" y="151"/>
                  </a:cubicBezTo>
                  <a:cubicBezTo>
                    <a:pt x="8" y="130"/>
                    <a:pt x="32" y="111"/>
                    <a:pt x="64" y="103"/>
                  </a:cubicBezTo>
                  <a:cubicBezTo>
                    <a:pt x="93" y="96"/>
                    <a:pt x="132" y="96"/>
                    <a:pt x="156" y="121"/>
                  </a:cubicBezTo>
                  <a:cubicBezTo>
                    <a:pt x="157" y="121"/>
                    <a:pt x="157" y="122"/>
                    <a:pt x="157" y="122"/>
                  </a:cubicBezTo>
                  <a:cubicBezTo>
                    <a:pt x="177" y="151"/>
                    <a:pt x="218" y="183"/>
                    <a:pt x="232" y="176"/>
                  </a:cubicBezTo>
                  <a:cubicBezTo>
                    <a:pt x="246" y="168"/>
                    <a:pt x="245" y="137"/>
                    <a:pt x="247" y="118"/>
                  </a:cubicBezTo>
                  <a:cubicBezTo>
                    <a:pt x="250" y="95"/>
                    <a:pt x="249" y="79"/>
                    <a:pt x="253" y="74"/>
                  </a:cubicBezTo>
                  <a:cubicBezTo>
                    <a:pt x="253" y="73"/>
                    <a:pt x="254" y="72"/>
                    <a:pt x="255" y="71"/>
                  </a:cubicBezTo>
                  <a:cubicBezTo>
                    <a:pt x="268" y="63"/>
                    <a:pt x="287" y="60"/>
                    <a:pt x="305" y="64"/>
                  </a:cubicBezTo>
                  <a:cubicBezTo>
                    <a:pt x="324" y="67"/>
                    <a:pt x="339" y="76"/>
                    <a:pt x="347" y="88"/>
                  </a:cubicBezTo>
                  <a:cubicBezTo>
                    <a:pt x="348" y="89"/>
                    <a:pt x="349" y="91"/>
                    <a:pt x="348" y="93"/>
                  </a:cubicBezTo>
                  <a:cubicBezTo>
                    <a:pt x="346" y="103"/>
                    <a:pt x="344" y="129"/>
                    <a:pt x="346" y="150"/>
                  </a:cubicBezTo>
                  <a:cubicBezTo>
                    <a:pt x="346" y="150"/>
                    <a:pt x="346" y="150"/>
                    <a:pt x="346" y="150"/>
                  </a:cubicBezTo>
                  <a:cubicBezTo>
                    <a:pt x="357" y="149"/>
                    <a:pt x="365" y="145"/>
                    <a:pt x="368" y="131"/>
                  </a:cubicBezTo>
                  <a:cubicBezTo>
                    <a:pt x="368" y="147"/>
                    <a:pt x="359" y="157"/>
                    <a:pt x="346" y="162"/>
                  </a:cubicBezTo>
                  <a:cubicBezTo>
                    <a:pt x="350" y="199"/>
                    <a:pt x="377" y="206"/>
                    <a:pt x="386" y="230"/>
                  </a:cubicBezTo>
                  <a:cubicBezTo>
                    <a:pt x="392" y="247"/>
                    <a:pt x="394" y="263"/>
                    <a:pt x="394" y="264"/>
                  </a:cubicBezTo>
                  <a:cubicBezTo>
                    <a:pt x="393" y="268"/>
                    <a:pt x="396" y="270"/>
                    <a:pt x="396" y="274"/>
                  </a:cubicBezTo>
                  <a:cubicBezTo>
                    <a:pt x="396" y="277"/>
                    <a:pt x="393" y="281"/>
                    <a:pt x="394" y="285"/>
                  </a:cubicBezTo>
                  <a:cubicBezTo>
                    <a:pt x="394" y="287"/>
                    <a:pt x="395" y="290"/>
                    <a:pt x="396" y="292"/>
                  </a:cubicBezTo>
                  <a:cubicBezTo>
                    <a:pt x="396" y="293"/>
                    <a:pt x="398" y="296"/>
                    <a:pt x="398" y="297"/>
                  </a:cubicBezTo>
                  <a:cubicBezTo>
                    <a:pt x="398" y="299"/>
                    <a:pt x="397" y="301"/>
                    <a:pt x="397" y="303"/>
                  </a:cubicBezTo>
                  <a:cubicBezTo>
                    <a:pt x="398" y="309"/>
                    <a:pt x="404" y="313"/>
                    <a:pt x="401" y="320"/>
                  </a:cubicBezTo>
                  <a:cubicBezTo>
                    <a:pt x="407" y="322"/>
                    <a:pt x="402" y="326"/>
                    <a:pt x="404" y="330"/>
                  </a:cubicBezTo>
                  <a:cubicBezTo>
                    <a:pt x="405" y="333"/>
                    <a:pt x="411" y="336"/>
                    <a:pt x="413" y="340"/>
                  </a:cubicBezTo>
                  <a:cubicBezTo>
                    <a:pt x="414" y="343"/>
                    <a:pt x="414" y="347"/>
                    <a:pt x="415" y="350"/>
                  </a:cubicBezTo>
                  <a:cubicBezTo>
                    <a:pt x="416" y="352"/>
                    <a:pt x="416" y="353"/>
                    <a:pt x="417" y="355"/>
                  </a:cubicBezTo>
                  <a:cubicBezTo>
                    <a:pt x="418" y="357"/>
                    <a:pt x="420" y="359"/>
                    <a:pt x="421" y="361"/>
                  </a:cubicBezTo>
                  <a:cubicBezTo>
                    <a:pt x="422" y="363"/>
                    <a:pt x="421" y="365"/>
                    <a:pt x="423" y="367"/>
                  </a:cubicBezTo>
                  <a:cubicBezTo>
                    <a:pt x="424" y="369"/>
                    <a:pt x="426" y="370"/>
                    <a:pt x="428" y="372"/>
                  </a:cubicBezTo>
                  <a:cubicBezTo>
                    <a:pt x="429" y="374"/>
                    <a:pt x="428" y="375"/>
                    <a:pt x="428" y="377"/>
                  </a:cubicBezTo>
                  <a:cubicBezTo>
                    <a:pt x="429" y="378"/>
                    <a:pt x="429" y="378"/>
                    <a:pt x="429" y="378"/>
                  </a:cubicBezTo>
                  <a:cubicBezTo>
                    <a:pt x="432" y="381"/>
                    <a:pt x="432" y="391"/>
                    <a:pt x="432" y="397"/>
                  </a:cubicBezTo>
                  <a:cubicBezTo>
                    <a:pt x="433" y="403"/>
                    <a:pt x="435" y="415"/>
                    <a:pt x="430" y="432"/>
                  </a:cubicBezTo>
                  <a:cubicBezTo>
                    <a:pt x="428" y="450"/>
                    <a:pt x="439" y="476"/>
                    <a:pt x="450" y="492"/>
                  </a:cubicBezTo>
                  <a:cubicBezTo>
                    <a:pt x="461" y="508"/>
                    <a:pt x="462" y="512"/>
                    <a:pt x="479" y="522"/>
                  </a:cubicBezTo>
                  <a:cubicBezTo>
                    <a:pt x="495" y="531"/>
                    <a:pt x="514" y="537"/>
                    <a:pt x="530" y="528"/>
                  </a:cubicBezTo>
                  <a:cubicBezTo>
                    <a:pt x="540" y="522"/>
                    <a:pt x="550" y="516"/>
                    <a:pt x="558" y="508"/>
                  </a:cubicBezTo>
                  <a:cubicBezTo>
                    <a:pt x="567" y="501"/>
                    <a:pt x="568" y="494"/>
                    <a:pt x="575" y="486"/>
                  </a:cubicBezTo>
                  <a:cubicBezTo>
                    <a:pt x="579" y="480"/>
                    <a:pt x="584" y="475"/>
                    <a:pt x="584" y="466"/>
                  </a:cubicBezTo>
                  <a:cubicBezTo>
                    <a:pt x="583" y="457"/>
                    <a:pt x="586" y="448"/>
                    <a:pt x="590" y="440"/>
                  </a:cubicBezTo>
                  <a:cubicBezTo>
                    <a:pt x="594" y="433"/>
                    <a:pt x="597" y="417"/>
                    <a:pt x="600" y="405"/>
                  </a:cubicBezTo>
                  <a:cubicBezTo>
                    <a:pt x="603" y="393"/>
                    <a:pt x="599" y="385"/>
                    <a:pt x="596" y="375"/>
                  </a:cubicBezTo>
                  <a:cubicBezTo>
                    <a:pt x="596" y="375"/>
                    <a:pt x="596" y="374"/>
                    <a:pt x="596" y="374"/>
                  </a:cubicBezTo>
                  <a:cubicBezTo>
                    <a:pt x="596" y="371"/>
                    <a:pt x="595" y="369"/>
                    <a:pt x="595" y="366"/>
                  </a:cubicBezTo>
                  <a:cubicBezTo>
                    <a:pt x="596" y="364"/>
                    <a:pt x="598" y="362"/>
                    <a:pt x="598" y="359"/>
                  </a:cubicBezTo>
                  <a:cubicBezTo>
                    <a:pt x="598" y="356"/>
                    <a:pt x="595" y="354"/>
                    <a:pt x="595" y="351"/>
                  </a:cubicBezTo>
                  <a:cubicBezTo>
                    <a:pt x="595" y="348"/>
                    <a:pt x="597" y="347"/>
                    <a:pt x="597" y="344"/>
                  </a:cubicBezTo>
                  <a:cubicBezTo>
                    <a:pt x="598" y="341"/>
                    <a:pt x="598" y="335"/>
                    <a:pt x="596" y="328"/>
                  </a:cubicBezTo>
                  <a:cubicBezTo>
                    <a:pt x="596" y="327"/>
                    <a:pt x="596" y="327"/>
                    <a:pt x="596" y="327"/>
                  </a:cubicBezTo>
                  <a:cubicBezTo>
                    <a:pt x="596" y="325"/>
                    <a:pt x="595" y="323"/>
                    <a:pt x="595" y="321"/>
                  </a:cubicBezTo>
                  <a:cubicBezTo>
                    <a:pt x="594" y="318"/>
                    <a:pt x="594" y="316"/>
                    <a:pt x="594" y="313"/>
                  </a:cubicBezTo>
                  <a:cubicBezTo>
                    <a:pt x="594" y="312"/>
                    <a:pt x="595" y="312"/>
                    <a:pt x="595" y="310"/>
                  </a:cubicBezTo>
                  <a:cubicBezTo>
                    <a:pt x="595" y="309"/>
                    <a:pt x="592" y="308"/>
                    <a:pt x="592" y="307"/>
                  </a:cubicBezTo>
                  <a:cubicBezTo>
                    <a:pt x="591" y="303"/>
                    <a:pt x="594" y="298"/>
                    <a:pt x="594" y="294"/>
                  </a:cubicBezTo>
                  <a:cubicBezTo>
                    <a:pt x="594" y="290"/>
                    <a:pt x="590" y="286"/>
                    <a:pt x="590" y="282"/>
                  </a:cubicBezTo>
                  <a:cubicBezTo>
                    <a:pt x="591" y="279"/>
                    <a:pt x="594" y="279"/>
                    <a:pt x="594" y="275"/>
                  </a:cubicBezTo>
                  <a:cubicBezTo>
                    <a:pt x="594" y="274"/>
                    <a:pt x="592" y="268"/>
                    <a:pt x="591" y="267"/>
                  </a:cubicBezTo>
                  <a:cubicBezTo>
                    <a:pt x="590" y="264"/>
                    <a:pt x="588" y="262"/>
                    <a:pt x="587" y="259"/>
                  </a:cubicBezTo>
                  <a:cubicBezTo>
                    <a:pt x="585" y="256"/>
                    <a:pt x="586" y="255"/>
                    <a:pt x="584" y="252"/>
                  </a:cubicBezTo>
                  <a:cubicBezTo>
                    <a:pt x="584" y="251"/>
                    <a:pt x="582" y="250"/>
                    <a:pt x="581" y="248"/>
                  </a:cubicBezTo>
                  <a:cubicBezTo>
                    <a:pt x="580" y="246"/>
                    <a:pt x="580" y="244"/>
                    <a:pt x="580" y="243"/>
                  </a:cubicBezTo>
                  <a:cubicBezTo>
                    <a:pt x="578" y="239"/>
                    <a:pt x="575" y="238"/>
                    <a:pt x="574" y="235"/>
                  </a:cubicBezTo>
                  <a:cubicBezTo>
                    <a:pt x="572" y="233"/>
                    <a:pt x="573" y="229"/>
                    <a:pt x="571" y="228"/>
                  </a:cubicBezTo>
                  <a:cubicBezTo>
                    <a:pt x="570" y="226"/>
                    <a:pt x="566" y="226"/>
                    <a:pt x="564" y="224"/>
                  </a:cubicBezTo>
                  <a:cubicBezTo>
                    <a:pt x="561" y="221"/>
                    <a:pt x="559" y="217"/>
                    <a:pt x="556" y="214"/>
                  </a:cubicBezTo>
                  <a:cubicBezTo>
                    <a:pt x="553" y="211"/>
                    <a:pt x="552" y="210"/>
                    <a:pt x="549" y="208"/>
                  </a:cubicBezTo>
                  <a:cubicBezTo>
                    <a:pt x="548" y="207"/>
                    <a:pt x="548" y="205"/>
                    <a:pt x="547" y="204"/>
                  </a:cubicBezTo>
                  <a:cubicBezTo>
                    <a:pt x="546" y="203"/>
                    <a:pt x="544" y="203"/>
                    <a:pt x="543" y="202"/>
                  </a:cubicBezTo>
                  <a:cubicBezTo>
                    <a:pt x="539" y="199"/>
                    <a:pt x="536" y="194"/>
                    <a:pt x="534" y="191"/>
                  </a:cubicBezTo>
                  <a:cubicBezTo>
                    <a:pt x="528" y="183"/>
                    <a:pt x="522" y="179"/>
                    <a:pt x="514" y="173"/>
                  </a:cubicBezTo>
                  <a:cubicBezTo>
                    <a:pt x="513" y="172"/>
                    <a:pt x="508" y="169"/>
                    <a:pt x="506" y="166"/>
                  </a:cubicBezTo>
                  <a:cubicBezTo>
                    <a:pt x="505" y="165"/>
                    <a:pt x="503" y="165"/>
                    <a:pt x="503" y="166"/>
                  </a:cubicBezTo>
                  <a:cubicBezTo>
                    <a:pt x="501" y="169"/>
                    <a:pt x="500" y="171"/>
                    <a:pt x="496" y="170"/>
                  </a:cubicBezTo>
                  <a:cubicBezTo>
                    <a:pt x="491" y="168"/>
                    <a:pt x="467" y="161"/>
                    <a:pt x="451" y="16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3" name="Freeform 1488">
              <a:extLst>
                <a:ext uri="{FF2B5EF4-FFF2-40B4-BE49-F238E27FC236}">
                  <a16:creationId xmlns:a16="http://schemas.microsoft.com/office/drawing/2014/main" id="{26D84F9D-C3AD-43E8-B2B9-7C52FCF4AA8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80" y="3049"/>
              <a:ext cx="17" cy="24"/>
            </a:xfrm>
            <a:custGeom>
              <a:avLst/>
              <a:gdLst>
                <a:gd name="T0" fmla="*/ 0 w 7"/>
                <a:gd name="T1" fmla="*/ 171 h 9"/>
                <a:gd name="T2" fmla="*/ 100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2" y="7"/>
                    <a:pt x="5" y="4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4" name="Freeform 1489">
              <a:extLst>
                <a:ext uri="{FF2B5EF4-FFF2-40B4-BE49-F238E27FC236}">
                  <a16:creationId xmlns:a16="http://schemas.microsoft.com/office/drawing/2014/main" id="{443185B3-DF83-4A93-936A-E5D27AC3EC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60" y="3097"/>
              <a:ext cx="7" cy="19"/>
            </a:xfrm>
            <a:custGeom>
              <a:avLst/>
              <a:gdLst>
                <a:gd name="T0" fmla="*/ 37 w 3"/>
                <a:gd name="T1" fmla="*/ 0 h 7"/>
                <a:gd name="T2" fmla="*/ 0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3"/>
                    <a:pt x="0" y="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5" name="Freeform 1490">
              <a:extLst>
                <a:ext uri="{FF2B5EF4-FFF2-40B4-BE49-F238E27FC236}">
                  <a16:creationId xmlns:a16="http://schemas.microsoft.com/office/drawing/2014/main" id="{D6468253-009F-490D-B72A-3B7261E03CC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37" y="2988"/>
              <a:ext cx="18" cy="29"/>
            </a:xfrm>
            <a:custGeom>
              <a:avLst/>
              <a:gdLst>
                <a:gd name="T0" fmla="*/ 118 w 7"/>
                <a:gd name="T1" fmla="*/ 0 h 11"/>
                <a:gd name="T2" fmla="*/ 100 w 7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cubicBezTo>
                    <a:pt x="3" y="1"/>
                    <a:pt x="0" y="9"/>
                    <a:pt x="6" y="11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6" name="Freeform 1491">
              <a:extLst>
                <a:ext uri="{FF2B5EF4-FFF2-40B4-BE49-F238E27FC236}">
                  <a16:creationId xmlns:a16="http://schemas.microsoft.com/office/drawing/2014/main" id="{FE4EA7CC-C7E7-48D3-BBD3-A28ADF8D5F8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00" y="2788"/>
              <a:ext cx="25" cy="24"/>
            </a:xfrm>
            <a:custGeom>
              <a:avLst/>
              <a:gdLst>
                <a:gd name="T0" fmla="*/ 158 w 10"/>
                <a:gd name="T1" fmla="*/ 21 h 9"/>
                <a:gd name="T2" fmla="*/ 33 w 10"/>
                <a:gd name="T3" fmla="*/ 35 h 9"/>
                <a:gd name="T4" fmla="*/ 83 w 10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1"/>
                  </a:moveTo>
                  <a:cubicBezTo>
                    <a:pt x="8" y="1"/>
                    <a:pt x="4" y="0"/>
                    <a:pt x="2" y="2"/>
                  </a:cubicBezTo>
                  <a:cubicBezTo>
                    <a:pt x="0" y="4"/>
                    <a:pt x="2" y="9"/>
                    <a:pt x="5" y="9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7" name="Freeform 1492">
              <a:extLst>
                <a:ext uri="{FF2B5EF4-FFF2-40B4-BE49-F238E27FC236}">
                  <a16:creationId xmlns:a16="http://schemas.microsoft.com/office/drawing/2014/main" id="{AB108377-12C1-4FB8-AC8D-F93035D6D3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32" y="2972"/>
              <a:ext cx="23" cy="27"/>
            </a:xfrm>
            <a:custGeom>
              <a:avLst/>
              <a:gdLst>
                <a:gd name="T0" fmla="*/ 151 w 9"/>
                <a:gd name="T1" fmla="*/ 38 h 10"/>
                <a:gd name="T2" fmla="*/ 33 w 9"/>
                <a:gd name="T3" fmla="*/ 197 h 10"/>
                <a:gd name="T4" fmla="*/ 33 w 9"/>
                <a:gd name="T5" fmla="*/ 38 h 10"/>
                <a:gd name="T6" fmla="*/ 118 w 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9" y="2"/>
                  </a:moveTo>
                  <a:cubicBezTo>
                    <a:pt x="5" y="1"/>
                    <a:pt x="4" y="8"/>
                    <a:pt x="2" y="10"/>
                  </a:cubicBezTo>
                  <a:cubicBezTo>
                    <a:pt x="1" y="8"/>
                    <a:pt x="0" y="4"/>
                    <a:pt x="2" y="2"/>
                  </a:cubicBezTo>
                  <a:cubicBezTo>
                    <a:pt x="4" y="1"/>
                    <a:pt x="5" y="2"/>
                    <a:pt x="7" y="0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8" name="Freeform 1493">
              <a:extLst>
                <a:ext uri="{FF2B5EF4-FFF2-40B4-BE49-F238E27FC236}">
                  <a16:creationId xmlns:a16="http://schemas.microsoft.com/office/drawing/2014/main" id="{0C282F34-A197-4025-8910-733065F53C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95" y="2817"/>
              <a:ext cx="25" cy="24"/>
            </a:xfrm>
            <a:custGeom>
              <a:avLst/>
              <a:gdLst>
                <a:gd name="T0" fmla="*/ 158 w 10"/>
                <a:gd name="T1" fmla="*/ 21 h 9"/>
                <a:gd name="T2" fmla="*/ 50 w 10"/>
                <a:gd name="T3" fmla="*/ 0 h 9"/>
                <a:gd name="T4" fmla="*/ 113 w 10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1"/>
                  </a:moveTo>
                  <a:cubicBezTo>
                    <a:pt x="7" y="2"/>
                    <a:pt x="6" y="3"/>
                    <a:pt x="3" y="0"/>
                  </a:cubicBezTo>
                  <a:cubicBezTo>
                    <a:pt x="0" y="2"/>
                    <a:pt x="2" y="9"/>
                    <a:pt x="7" y="4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9" name="Freeform 1494">
              <a:extLst>
                <a:ext uri="{FF2B5EF4-FFF2-40B4-BE49-F238E27FC236}">
                  <a16:creationId xmlns:a16="http://schemas.microsoft.com/office/drawing/2014/main" id="{E49D840B-A751-4D22-B08F-B1C187ADDDC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90" y="2743"/>
              <a:ext cx="30" cy="24"/>
            </a:xfrm>
            <a:custGeom>
              <a:avLst/>
              <a:gdLst>
                <a:gd name="T0" fmla="*/ 188 w 12"/>
                <a:gd name="T1" fmla="*/ 93 h 9"/>
                <a:gd name="T2" fmla="*/ 158 w 12"/>
                <a:gd name="T3" fmla="*/ 13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">
                  <a:moveTo>
                    <a:pt x="12" y="5"/>
                  </a:moveTo>
                  <a:cubicBezTo>
                    <a:pt x="9" y="0"/>
                    <a:pt x="0" y="9"/>
                    <a:pt x="10" y="7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0" name="Freeform 1495">
              <a:extLst>
                <a:ext uri="{FF2B5EF4-FFF2-40B4-BE49-F238E27FC236}">
                  <a16:creationId xmlns:a16="http://schemas.microsoft.com/office/drawing/2014/main" id="{ACA87F4D-385E-4FBC-B592-7710D91E2E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85" y="3055"/>
              <a:ext cx="27" cy="34"/>
            </a:xfrm>
            <a:custGeom>
              <a:avLst/>
              <a:gdLst>
                <a:gd name="T0" fmla="*/ 120 w 11"/>
                <a:gd name="T1" fmla="*/ 0 h 13"/>
                <a:gd name="T2" fmla="*/ 91 w 11"/>
                <a:gd name="T3" fmla="*/ 199 h 13"/>
                <a:gd name="T4" fmla="*/ 133 w 11"/>
                <a:gd name="T5" fmla="*/ 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8" y="0"/>
                  </a:moveTo>
                  <a:cubicBezTo>
                    <a:pt x="7" y="2"/>
                    <a:pt x="0" y="13"/>
                    <a:pt x="6" y="11"/>
                  </a:cubicBezTo>
                  <a:cubicBezTo>
                    <a:pt x="11" y="9"/>
                    <a:pt x="4" y="3"/>
                    <a:pt x="9" y="2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1" name="Freeform 1496">
              <a:extLst>
                <a:ext uri="{FF2B5EF4-FFF2-40B4-BE49-F238E27FC236}">
                  <a16:creationId xmlns:a16="http://schemas.microsoft.com/office/drawing/2014/main" id="{10541292-9780-4B6B-8856-3F364DDD4D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72" y="3105"/>
              <a:ext cx="18" cy="19"/>
            </a:xfrm>
            <a:custGeom>
              <a:avLst/>
              <a:gdLst>
                <a:gd name="T0" fmla="*/ 33 w 7"/>
                <a:gd name="T1" fmla="*/ 22 h 7"/>
                <a:gd name="T2" fmla="*/ 0 w 7"/>
                <a:gd name="T3" fmla="*/ 117 h 7"/>
                <a:gd name="T4" fmla="*/ 118 w 7"/>
                <a:gd name="T5" fmla="*/ 117 h 7"/>
                <a:gd name="T6" fmla="*/ 67 w 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2" y="7"/>
                    <a:pt x="5" y="5"/>
                    <a:pt x="7" y="6"/>
                  </a:cubicBezTo>
                  <a:cubicBezTo>
                    <a:pt x="4" y="6"/>
                    <a:pt x="2" y="2"/>
                    <a:pt x="4" y="0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2" name="Freeform 1497">
              <a:extLst>
                <a:ext uri="{FF2B5EF4-FFF2-40B4-BE49-F238E27FC236}">
                  <a16:creationId xmlns:a16="http://schemas.microsoft.com/office/drawing/2014/main" id="{F52C4992-2484-417A-BFCD-E86C2345466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7" y="3111"/>
              <a:ext cx="23" cy="13"/>
            </a:xfrm>
            <a:custGeom>
              <a:avLst/>
              <a:gdLst>
                <a:gd name="T0" fmla="*/ 0 w 9"/>
                <a:gd name="T1" fmla="*/ 0 h 5"/>
                <a:gd name="T2" fmla="*/ 33 w 9"/>
                <a:gd name="T3" fmla="*/ 88 h 5"/>
                <a:gd name="T4" fmla="*/ 151 w 9"/>
                <a:gd name="T5" fmla="*/ 68 h 5"/>
                <a:gd name="T6" fmla="*/ 20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4" y="3"/>
                    <a:pt x="7" y="5"/>
                    <a:pt x="9" y="4"/>
                  </a:cubicBezTo>
                  <a:cubicBezTo>
                    <a:pt x="7" y="2"/>
                    <a:pt x="3" y="1"/>
                    <a:pt x="1" y="0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3" name="Freeform 1498">
              <a:extLst>
                <a:ext uri="{FF2B5EF4-FFF2-40B4-BE49-F238E27FC236}">
                  <a16:creationId xmlns:a16="http://schemas.microsoft.com/office/drawing/2014/main" id="{910E21D2-9976-4D45-AE92-263E4AF214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12" y="3063"/>
              <a:ext cx="18" cy="37"/>
            </a:xfrm>
            <a:custGeom>
              <a:avLst/>
              <a:gdLst>
                <a:gd name="T0" fmla="*/ 21 w 7"/>
                <a:gd name="T1" fmla="*/ 0 h 14"/>
                <a:gd name="T2" fmla="*/ 100 w 7"/>
                <a:gd name="T3" fmla="*/ 90 h 14"/>
                <a:gd name="T4" fmla="*/ 54 w 7"/>
                <a:gd name="T5" fmla="*/ 259 h 14"/>
                <a:gd name="T6" fmla="*/ 54 w 7"/>
                <a:gd name="T7" fmla="*/ 111 h 14"/>
                <a:gd name="T8" fmla="*/ 0 w 7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4">
                  <a:moveTo>
                    <a:pt x="1" y="0"/>
                  </a:moveTo>
                  <a:cubicBezTo>
                    <a:pt x="3" y="2"/>
                    <a:pt x="6" y="2"/>
                    <a:pt x="6" y="5"/>
                  </a:cubicBezTo>
                  <a:cubicBezTo>
                    <a:pt x="7" y="8"/>
                    <a:pt x="5" y="12"/>
                    <a:pt x="3" y="14"/>
                  </a:cubicBezTo>
                  <a:cubicBezTo>
                    <a:pt x="3" y="11"/>
                    <a:pt x="4" y="8"/>
                    <a:pt x="3" y="6"/>
                  </a:cubicBezTo>
                  <a:cubicBezTo>
                    <a:pt x="3" y="3"/>
                    <a:pt x="1" y="3"/>
                    <a:pt x="0" y="1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4" name="Freeform 1499">
              <a:extLst>
                <a:ext uri="{FF2B5EF4-FFF2-40B4-BE49-F238E27FC236}">
                  <a16:creationId xmlns:a16="http://schemas.microsoft.com/office/drawing/2014/main" id="{B4781598-C28B-441D-9D57-E1B75DCF3B6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50" y="2999"/>
              <a:ext cx="30" cy="45"/>
            </a:xfrm>
            <a:custGeom>
              <a:avLst/>
              <a:gdLst>
                <a:gd name="T0" fmla="*/ 95 w 12"/>
                <a:gd name="T1" fmla="*/ 56 h 17"/>
                <a:gd name="T2" fmla="*/ 175 w 12"/>
                <a:gd name="T3" fmla="*/ 204 h 17"/>
                <a:gd name="T4" fmla="*/ 95 w 12"/>
                <a:gd name="T5" fmla="*/ 315 h 17"/>
                <a:gd name="T6" fmla="*/ 125 w 12"/>
                <a:gd name="T7" fmla="*/ 132 h 17"/>
                <a:gd name="T8" fmla="*/ 50 w 12"/>
                <a:gd name="T9" fmla="*/ 0 h 17"/>
                <a:gd name="T10" fmla="*/ 113 w 12"/>
                <a:gd name="T11" fmla="*/ 34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7">
                  <a:moveTo>
                    <a:pt x="6" y="3"/>
                  </a:moveTo>
                  <a:cubicBezTo>
                    <a:pt x="8" y="4"/>
                    <a:pt x="11" y="9"/>
                    <a:pt x="11" y="11"/>
                  </a:cubicBezTo>
                  <a:cubicBezTo>
                    <a:pt x="12" y="15"/>
                    <a:pt x="7" y="14"/>
                    <a:pt x="6" y="17"/>
                  </a:cubicBezTo>
                  <a:cubicBezTo>
                    <a:pt x="8" y="14"/>
                    <a:pt x="10" y="10"/>
                    <a:pt x="8" y="7"/>
                  </a:cubicBezTo>
                  <a:cubicBezTo>
                    <a:pt x="6" y="4"/>
                    <a:pt x="0" y="3"/>
                    <a:pt x="3" y="0"/>
                  </a:cubicBezTo>
                  <a:cubicBezTo>
                    <a:pt x="4" y="0"/>
                    <a:pt x="5" y="1"/>
                    <a:pt x="7" y="2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5" name="Freeform 1500">
              <a:extLst>
                <a:ext uri="{FF2B5EF4-FFF2-40B4-BE49-F238E27FC236}">
                  <a16:creationId xmlns:a16="http://schemas.microsoft.com/office/drawing/2014/main" id="{C6384411-4216-441F-BA16-0CD3DBDAAC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17" y="2908"/>
              <a:ext cx="30" cy="61"/>
            </a:xfrm>
            <a:custGeom>
              <a:avLst/>
              <a:gdLst>
                <a:gd name="T0" fmla="*/ 63 w 12"/>
                <a:gd name="T1" fmla="*/ 0 h 23"/>
                <a:gd name="T2" fmla="*/ 145 w 12"/>
                <a:gd name="T3" fmla="*/ 260 h 23"/>
                <a:gd name="T4" fmla="*/ 113 w 12"/>
                <a:gd name="T5" fmla="*/ 395 h 23"/>
                <a:gd name="T6" fmla="*/ 63 w 12"/>
                <a:gd name="T7" fmla="*/ 5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3">
                  <a:moveTo>
                    <a:pt x="4" y="0"/>
                  </a:moveTo>
                  <a:cubicBezTo>
                    <a:pt x="5" y="6"/>
                    <a:pt x="8" y="10"/>
                    <a:pt x="9" y="14"/>
                  </a:cubicBezTo>
                  <a:cubicBezTo>
                    <a:pt x="10" y="17"/>
                    <a:pt x="12" y="23"/>
                    <a:pt x="7" y="21"/>
                  </a:cubicBezTo>
                  <a:cubicBezTo>
                    <a:pt x="10" y="15"/>
                    <a:pt x="0" y="8"/>
                    <a:pt x="4" y="3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6" name="Freeform 1501">
              <a:extLst>
                <a:ext uri="{FF2B5EF4-FFF2-40B4-BE49-F238E27FC236}">
                  <a16:creationId xmlns:a16="http://schemas.microsoft.com/office/drawing/2014/main" id="{C381F781-A77F-4ED3-B9B1-F9756632FC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97" y="2844"/>
              <a:ext cx="20" cy="29"/>
            </a:xfrm>
            <a:custGeom>
              <a:avLst/>
              <a:gdLst>
                <a:gd name="T0" fmla="*/ 125 w 8"/>
                <a:gd name="T1" fmla="*/ 0 h 11"/>
                <a:gd name="T2" fmla="*/ 113 w 8"/>
                <a:gd name="T3" fmla="*/ 182 h 11"/>
                <a:gd name="T4" fmla="*/ 0 w 8"/>
                <a:gd name="T5" fmla="*/ 145 h 11"/>
                <a:gd name="T6" fmla="*/ 95 w 8"/>
                <a:gd name="T7" fmla="*/ 3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5" y="3"/>
                    <a:pt x="7" y="6"/>
                    <a:pt x="7" y="10"/>
                  </a:cubicBezTo>
                  <a:cubicBezTo>
                    <a:pt x="5" y="11"/>
                    <a:pt x="2" y="5"/>
                    <a:pt x="0" y="8"/>
                  </a:cubicBezTo>
                  <a:cubicBezTo>
                    <a:pt x="2" y="7"/>
                    <a:pt x="6" y="4"/>
                    <a:pt x="6" y="2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7" name="Freeform 1502">
              <a:extLst>
                <a:ext uri="{FF2B5EF4-FFF2-40B4-BE49-F238E27FC236}">
                  <a16:creationId xmlns:a16="http://schemas.microsoft.com/office/drawing/2014/main" id="{CBF0C290-AEB2-4435-A680-14EB05A8E29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05" y="2793"/>
              <a:ext cx="17" cy="14"/>
            </a:xfrm>
            <a:custGeom>
              <a:avLst/>
              <a:gdLst>
                <a:gd name="T0" fmla="*/ 100 w 7"/>
                <a:gd name="T1" fmla="*/ 22 h 5"/>
                <a:gd name="T2" fmla="*/ 29 w 7"/>
                <a:gd name="T3" fmla="*/ 62 h 5"/>
                <a:gd name="T4" fmla="*/ 87 w 7"/>
                <a:gd name="T5" fmla="*/ 87 h 5"/>
                <a:gd name="T6" fmla="*/ 70 w 7"/>
                <a:gd name="T7" fmla="*/ 4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7" y="1"/>
                  </a:moveTo>
                  <a:cubicBezTo>
                    <a:pt x="5" y="0"/>
                    <a:pt x="0" y="1"/>
                    <a:pt x="2" y="3"/>
                  </a:cubicBezTo>
                  <a:cubicBezTo>
                    <a:pt x="2" y="5"/>
                    <a:pt x="5" y="4"/>
                    <a:pt x="6" y="4"/>
                  </a:cubicBezTo>
                  <a:cubicBezTo>
                    <a:pt x="5" y="4"/>
                    <a:pt x="4" y="3"/>
                    <a:pt x="5" y="2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8" name="Freeform 1503">
              <a:extLst>
                <a:ext uri="{FF2B5EF4-FFF2-40B4-BE49-F238E27FC236}">
                  <a16:creationId xmlns:a16="http://schemas.microsoft.com/office/drawing/2014/main" id="{C1B3ED55-4D33-497B-9A57-2C08BAD524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20" y="2879"/>
              <a:ext cx="87" cy="173"/>
            </a:xfrm>
            <a:custGeom>
              <a:avLst/>
              <a:gdLst>
                <a:gd name="T0" fmla="*/ 199 w 35"/>
                <a:gd name="T1" fmla="*/ 963 h 65"/>
                <a:gd name="T2" fmla="*/ 341 w 35"/>
                <a:gd name="T3" fmla="*/ 623 h 65"/>
                <a:gd name="T4" fmla="*/ 433 w 35"/>
                <a:gd name="T5" fmla="*/ 303 h 65"/>
                <a:gd name="T6" fmla="*/ 537 w 35"/>
                <a:gd name="T7" fmla="*/ 0 h 65"/>
                <a:gd name="T8" fmla="*/ 462 w 35"/>
                <a:gd name="T9" fmla="*/ 532 h 65"/>
                <a:gd name="T10" fmla="*/ 246 w 35"/>
                <a:gd name="T11" fmla="*/ 886 h 65"/>
                <a:gd name="T12" fmla="*/ 0 w 35"/>
                <a:gd name="T13" fmla="*/ 1224 h 65"/>
                <a:gd name="T14" fmla="*/ 199 w 35"/>
                <a:gd name="T15" fmla="*/ 963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65">
                  <a:moveTo>
                    <a:pt x="13" y="51"/>
                  </a:moveTo>
                  <a:cubicBezTo>
                    <a:pt x="15" y="46"/>
                    <a:pt x="18" y="40"/>
                    <a:pt x="22" y="33"/>
                  </a:cubicBezTo>
                  <a:cubicBezTo>
                    <a:pt x="26" y="26"/>
                    <a:pt x="27" y="23"/>
                    <a:pt x="28" y="16"/>
                  </a:cubicBezTo>
                  <a:cubicBezTo>
                    <a:pt x="29" y="10"/>
                    <a:pt x="32" y="2"/>
                    <a:pt x="35" y="0"/>
                  </a:cubicBezTo>
                  <a:cubicBezTo>
                    <a:pt x="29" y="14"/>
                    <a:pt x="32" y="23"/>
                    <a:pt x="30" y="28"/>
                  </a:cubicBezTo>
                  <a:cubicBezTo>
                    <a:pt x="27" y="33"/>
                    <a:pt x="21" y="37"/>
                    <a:pt x="16" y="47"/>
                  </a:cubicBezTo>
                  <a:cubicBezTo>
                    <a:pt x="12" y="56"/>
                    <a:pt x="6" y="61"/>
                    <a:pt x="0" y="65"/>
                  </a:cubicBezTo>
                  <a:cubicBezTo>
                    <a:pt x="3" y="61"/>
                    <a:pt x="7" y="58"/>
                    <a:pt x="13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9" name="Freeform 1504">
              <a:extLst>
                <a:ext uri="{FF2B5EF4-FFF2-40B4-BE49-F238E27FC236}">
                  <a16:creationId xmlns:a16="http://schemas.microsoft.com/office/drawing/2014/main" id="{51CB190D-644C-4E88-9356-20E3317CFE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70" y="3028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3"/>
                    <a:pt x="4" y="3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30" name="Freeform 1505">
              <a:extLst>
                <a:ext uri="{FF2B5EF4-FFF2-40B4-BE49-F238E27FC236}">
                  <a16:creationId xmlns:a16="http://schemas.microsoft.com/office/drawing/2014/main" id="{7D91DBD0-1592-4A8A-99A6-FC742759148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27" y="3065"/>
              <a:ext cx="5" cy="11"/>
            </a:xfrm>
            <a:custGeom>
              <a:avLst/>
              <a:gdLst>
                <a:gd name="T0" fmla="*/ 33 w 2"/>
                <a:gd name="T1" fmla="*/ 83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1" y="4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31" name="Freeform 1506">
              <a:extLst>
                <a:ext uri="{FF2B5EF4-FFF2-40B4-BE49-F238E27FC236}">
                  <a16:creationId xmlns:a16="http://schemas.microsoft.com/office/drawing/2014/main" id="{24C2EF6E-E2BE-459B-9AA0-5752955258F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35" y="3049"/>
              <a:ext cx="22" cy="22"/>
            </a:xfrm>
            <a:custGeom>
              <a:avLst/>
              <a:gdLst>
                <a:gd name="T0" fmla="*/ 12 w 9"/>
                <a:gd name="T1" fmla="*/ 168 h 8"/>
                <a:gd name="T2" fmla="*/ 12 w 9"/>
                <a:gd name="T3" fmla="*/ 61 h 8"/>
                <a:gd name="T4" fmla="*/ 90 w 9"/>
                <a:gd name="T5" fmla="*/ 0 h 8"/>
                <a:gd name="T6" fmla="*/ 59 w 9"/>
                <a:gd name="T7" fmla="*/ 61 h 8"/>
                <a:gd name="T8" fmla="*/ 42 w 9"/>
                <a:gd name="T9" fmla="*/ 16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1" y="8"/>
                  </a:moveTo>
                  <a:cubicBezTo>
                    <a:pt x="0" y="6"/>
                    <a:pt x="0" y="5"/>
                    <a:pt x="1" y="3"/>
                  </a:cubicBezTo>
                  <a:cubicBezTo>
                    <a:pt x="1" y="3"/>
                    <a:pt x="5" y="0"/>
                    <a:pt x="6" y="0"/>
                  </a:cubicBezTo>
                  <a:cubicBezTo>
                    <a:pt x="9" y="0"/>
                    <a:pt x="4" y="2"/>
                    <a:pt x="4" y="3"/>
                  </a:cubicBezTo>
                  <a:cubicBezTo>
                    <a:pt x="3" y="4"/>
                    <a:pt x="2" y="6"/>
                    <a:pt x="3" y="8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32" name="Freeform 1507">
              <a:extLst>
                <a:ext uri="{FF2B5EF4-FFF2-40B4-BE49-F238E27FC236}">
                  <a16:creationId xmlns:a16="http://schemas.microsoft.com/office/drawing/2014/main" id="{1A577FE2-4939-497E-AC2F-21E77D2F704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0" y="3076"/>
              <a:ext cx="30" cy="27"/>
            </a:xfrm>
            <a:custGeom>
              <a:avLst/>
              <a:gdLst>
                <a:gd name="T0" fmla="*/ 175 w 12"/>
                <a:gd name="T1" fmla="*/ 0 h 10"/>
                <a:gd name="T2" fmla="*/ 145 w 12"/>
                <a:gd name="T3" fmla="*/ 116 h 10"/>
                <a:gd name="T4" fmla="*/ 0 w 12"/>
                <a:gd name="T5" fmla="*/ 197 h 10"/>
                <a:gd name="T6" fmla="*/ 113 w 12"/>
                <a:gd name="T7" fmla="*/ 103 h 10"/>
                <a:gd name="T8" fmla="*/ 158 w 1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11" y="0"/>
                  </a:moveTo>
                  <a:cubicBezTo>
                    <a:pt x="11" y="3"/>
                    <a:pt x="12" y="4"/>
                    <a:pt x="9" y="6"/>
                  </a:cubicBezTo>
                  <a:cubicBezTo>
                    <a:pt x="7" y="8"/>
                    <a:pt x="2" y="10"/>
                    <a:pt x="0" y="10"/>
                  </a:cubicBezTo>
                  <a:cubicBezTo>
                    <a:pt x="1" y="7"/>
                    <a:pt x="5" y="8"/>
                    <a:pt x="7" y="5"/>
                  </a:cubicBezTo>
                  <a:cubicBezTo>
                    <a:pt x="9" y="3"/>
                    <a:pt x="7" y="0"/>
                    <a:pt x="10" y="0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33" name="Freeform 1508">
              <a:extLst>
                <a:ext uri="{FF2B5EF4-FFF2-40B4-BE49-F238E27FC236}">
                  <a16:creationId xmlns:a16="http://schemas.microsoft.com/office/drawing/2014/main" id="{4303AB77-49A6-4838-97B4-BBE81D4D845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50" y="3100"/>
              <a:ext cx="35" cy="13"/>
            </a:xfrm>
            <a:custGeom>
              <a:avLst/>
              <a:gdLst>
                <a:gd name="T0" fmla="*/ 0 w 14"/>
                <a:gd name="T1" fmla="*/ 88 h 5"/>
                <a:gd name="T2" fmla="*/ 175 w 14"/>
                <a:gd name="T3" fmla="*/ 0 h 5"/>
                <a:gd name="T4" fmla="*/ 63 w 14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4"/>
                    <a:pt x="7" y="1"/>
                    <a:pt x="11" y="0"/>
                  </a:cubicBezTo>
                  <a:cubicBezTo>
                    <a:pt x="14" y="4"/>
                    <a:pt x="5" y="4"/>
                    <a:pt x="4" y="5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34" name="Freeform 1509">
              <a:extLst>
                <a:ext uri="{FF2B5EF4-FFF2-40B4-BE49-F238E27FC236}">
                  <a16:creationId xmlns:a16="http://schemas.microsoft.com/office/drawing/2014/main" id="{0DB68BBC-F3C3-40E6-8502-78699E3697C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55" y="3036"/>
              <a:ext cx="20" cy="21"/>
            </a:xfrm>
            <a:custGeom>
              <a:avLst/>
              <a:gdLst>
                <a:gd name="T0" fmla="*/ 63 w 8"/>
                <a:gd name="T1" fmla="*/ 21 h 8"/>
                <a:gd name="T2" fmla="*/ 20 w 8"/>
                <a:gd name="T3" fmla="*/ 76 h 8"/>
                <a:gd name="T4" fmla="*/ 63 w 8"/>
                <a:gd name="T5" fmla="*/ 144 h 8"/>
                <a:gd name="T6" fmla="*/ 63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4" y="1"/>
                  </a:moveTo>
                  <a:cubicBezTo>
                    <a:pt x="2" y="1"/>
                    <a:pt x="0" y="2"/>
                    <a:pt x="1" y="4"/>
                  </a:cubicBezTo>
                  <a:cubicBezTo>
                    <a:pt x="2" y="5"/>
                    <a:pt x="5" y="6"/>
                    <a:pt x="4" y="8"/>
                  </a:cubicBezTo>
                  <a:cubicBezTo>
                    <a:pt x="8" y="5"/>
                    <a:pt x="8" y="4"/>
                    <a:pt x="4" y="0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35" name="Freeform 1510">
              <a:extLst>
                <a:ext uri="{FF2B5EF4-FFF2-40B4-BE49-F238E27FC236}">
                  <a16:creationId xmlns:a16="http://schemas.microsoft.com/office/drawing/2014/main" id="{2AA44139-7944-4B3A-95B5-B12EBCC1F9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02" y="3020"/>
              <a:ext cx="178" cy="83"/>
            </a:xfrm>
            <a:custGeom>
              <a:avLst/>
              <a:gdLst>
                <a:gd name="T0" fmla="*/ 0 w 71"/>
                <a:gd name="T1" fmla="*/ 0 h 31"/>
                <a:gd name="T2" fmla="*/ 333 w 71"/>
                <a:gd name="T3" fmla="*/ 367 h 31"/>
                <a:gd name="T4" fmla="*/ 900 w 71"/>
                <a:gd name="T5" fmla="*/ 560 h 31"/>
                <a:gd name="T6" fmla="*/ 1118 w 71"/>
                <a:gd name="T7" fmla="*/ 444 h 31"/>
                <a:gd name="T8" fmla="*/ 755 w 71"/>
                <a:gd name="T9" fmla="*/ 517 h 31"/>
                <a:gd name="T10" fmla="*/ 333 w 71"/>
                <a:gd name="T11" fmla="*/ 308 h 31"/>
                <a:gd name="T12" fmla="*/ 0 w 71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31">
                  <a:moveTo>
                    <a:pt x="0" y="0"/>
                  </a:moveTo>
                  <a:cubicBezTo>
                    <a:pt x="6" y="9"/>
                    <a:pt x="7" y="12"/>
                    <a:pt x="21" y="19"/>
                  </a:cubicBezTo>
                  <a:cubicBezTo>
                    <a:pt x="34" y="26"/>
                    <a:pt x="47" y="31"/>
                    <a:pt x="57" y="29"/>
                  </a:cubicBezTo>
                  <a:cubicBezTo>
                    <a:pt x="67" y="26"/>
                    <a:pt x="71" y="23"/>
                    <a:pt x="71" y="23"/>
                  </a:cubicBezTo>
                  <a:cubicBezTo>
                    <a:pt x="67" y="24"/>
                    <a:pt x="58" y="28"/>
                    <a:pt x="48" y="27"/>
                  </a:cubicBezTo>
                  <a:cubicBezTo>
                    <a:pt x="38" y="26"/>
                    <a:pt x="24" y="17"/>
                    <a:pt x="21" y="16"/>
                  </a:cubicBezTo>
                  <a:cubicBezTo>
                    <a:pt x="17" y="14"/>
                    <a:pt x="8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1" name="Group 1511">
            <a:extLst>
              <a:ext uri="{FF2B5EF4-FFF2-40B4-BE49-F238E27FC236}">
                <a16:creationId xmlns:a16="http://schemas.microsoft.com/office/drawing/2014/main" id="{C0E3B780-939D-48ED-8E83-F1F48E48E56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148263" y="3840163"/>
            <a:ext cx="1800225" cy="2127250"/>
            <a:chOff x="2721" y="2992"/>
            <a:chExt cx="1683" cy="1989"/>
          </a:xfrm>
        </p:grpSpPr>
        <p:grpSp>
          <p:nvGrpSpPr>
            <p:cNvPr id="61300" name="Group 1512">
              <a:extLst>
                <a:ext uri="{FF2B5EF4-FFF2-40B4-BE49-F238E27FC236}">
                  <a16:creationId xmlns:a16="http://schemas.microsoft.com/office/drawing/2014/main" id="{493F5682-D6B1-476A-BCE5-FCE3AE802FC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721" y="2992"/>
              <a:ext cx="1683" cy="1989"/>
              <a:chOff x="2721" y="2992"/>
              <a:chExt cx="1683" cy="1989"/>
            </a:xfrm>
          </p:grpSpPr>
          <p:sp>
            <p:nvSpPr>
              <p:cNvPr id="61435" name="Freeform 1513">
                <a:extLst>
                  <a:ext uri="{FF2B5EF4-FFF2-40B4-BE49-F238E27FC236}">
                    <a16:creationId xmlns:a16="http://schemas.microsoft.com/office/drawing/2014/main" id="{605DFC66-28DE-4A63-8037-1C026CF42D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21" y="2992"/>
                <a:ext cx="1683" cy="1989"/>
              </a:xfrm>
              <a:custGeom>
                <a:avLst/>
                <a:gdLst>
                  <a:gd name="T0" fmla="*/ 3376 w 673"/>
                  <a:gd name="T1" fmla="*/ 10764 h 746"/>
                  <a:gd name="T2" fmla="*/ 1300 w 673"/>
                  <a:gd name="T3" fmla="*/ 8567 h 746"/>
                  <a:gd name="T4" fmla="*/ 175 w 673"/>
                  <a:gd name="T5" fmla="*/ 4415 h 746"/>
                  <a:gd name="T6" fmla="*/ 970 w 673"/>
                  <a:gd name="T7" fmla="*/ 3093 h 746"/>
                  <a:gd name="T8" fmla="*/ 1333 w 673"/>
                  <a:gd name="T9" fmla="*/ 3127 h 746"/>
                  <a:gd name="T10" fmla="*/ 2426 w 673"/>
                  <a:gd name="T11" fmla="*/ 2616 h 746"/>
                  <a:gd name="T12" fmla="*/ 2988 w 673"/>
                  <a:gd name="T13" fmla="*/ 1762 h 746"/>
                  <a:gd name="T14" fmla="*/ 3096 w 673"/>
                  <a:gd name="T15" fmla="*/ 1330 h 746"/>
                  <a:gd name="T16" fmla="*/ 3096 w 673"/>
                  <a:gd name="T17" fmla="*/ 1288 h 746"/>
                  <a:gd name="T18" fmla="*/ 3096 w 673"/>
                  <a:gd name="T19" fmla="*/ 1288 h 746"/>
                  <a:gd name="T20" fmla="*/ 3096 w 673"/>
                  <a:gd name="T21" fmla="*/ 1288 h 746"/>
                  <a:gd name="T22" fmla="*/ 3146 w 673"/>
                  <a:gd name="T23" fmla="*/ 1138 h 746"/>
                  <a:gd name="T24" fmla="*/ 7367 w 673"/>
                  <a:gd name="T25" fmla="*/ 2026 h 746"/>
                  <a:gd name="T26" fmla="*/ 10181 w 673"/>
                  <a:gd name="T27" fmla="*/ 7257 h 746"/>
                  <a:gd name="T28" fmla="*/ 10256 w 673"/>
                  <a:gd name="T29" fmla="*/ 7769 h 746"/>
                  <a:gd name="T30" fmla="*/ 10088 w 673"/>
                  <a:gd name="T31" fmla="*/ 11374 h 746"/>
                  <a:gd name="T32" fmla="*/ 7960 w 673"/>
                  <a:gd name="T33" fmla="*/ 14062 h 746"/>
                  <a:gd name="T34" fmla="*/ 4991 w 673"/>
                  <a:gd name="T35" fmla="*/ 12398 h 746"/>
                  <a:gd name="T36" fmla="*/ 3376 w 673"/>
                  <a:gd name="T37" fmla="*/ 10764 h 74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73" h="746">
                    <a:moveTo>
                      <a:pt x="216" y="568"/>
                    </a:moveTo>
                    <a:cubicBezTo>
                      <a:pt x="164" y="539"/>
                      <a:pt x="115" y="501"/>
                      <a:pt x="83" y="452"/>
                    </a:cubicBezTo>
                    <a:cubicBezTo>
                      <a:pt x="0" y="328"/>
                      <a:pt x="1" y="269"/>
                      <a:pt x="11" y="233"/>
                    </a:cubicBezTo>
                    <a:cubicBezTo>
                      <a:pt x="20" y="201"/>
                      <a:pt x="44" y="162"/>
                      <a:pt x="62" y="163"/>
                    </a:cubicBezTo>
                    <a:cubicBezTo>
                      <a:pt x="72" y="163"/>
                      <a:pt x="78" y="166"/>
                      <a:pt x="85" y="165"/>
                    </a:cubicBezTo>
                    <a:cubicBezTo>
                      <a:pt x="93" y="163"/>
                      <a:pt x="134" y="157"/>
                      <a:pt x="155" y="138"/>
                    </a:cubicBezTo>
                    <a:cubicBezTo>
                      <a:pt x="176" y="119"/>
                      <a:pt x="180" y="95"/>
                      <a:pt x="191" y="93"/>
                    </a:cubicBezTo>
                    <a:cubicBezTo>
                      <a:pt x="202" y="91"/>
                      <a:pt x="198" y="84"/>
                      <a:pt x="198" y="70"/>
                    </a:cubicBezTo>
                    <a:cubicBezTo>
                      <a:pt x="198" y="70"/>
                      <a:pt x="198" y="69"/>
                      <a:pt x="198" y="68"/>
                    </a:cubicBezTo>
                    <a:cubicBezTo>
                      <a:pt x="198" y="68"/>
                      <a:pt x="198" y="68"/>
                      <a:pt x="198" y="68"/>
                    </a:cubicBezTo>
                    <a:cubicBezTo>
                      <a:pt x="198" y="68"/>
                      <a:pt x="198" y="68"/>
                      <a:pt x="198" y="68"/>
                    </a:cubicBezTo>
                    <a:cubicBezTo>
                      <a:pt x="199" y="66"/>
                      <a:pt x="200" y="63"/>
                      <a:pt x="201" y="60"/>
                    </a:cubicBezTo>
                    <a:cubicBezTo>
                      <a:pt x="235" y="0"/>
                      <a:pt x="381" y="47"/>
                      <a:pt x="471" y="107"/>
                    </a:cubicBezTo>
                    <a:cubicBezTo>
                      <a:pt x="570" y="172"/>
                      <a:pt x="634" y="287"/>
                      <a:pt x="651" y="383"/>
                    </a:cubicBezTo>
                    <a:cubicBezTo>
                      <a:pt x="652" y="388"/>
                      <a:pt x="656" y="405"/>
                      <a:pt x="656" y="410"/>
                    </a:cubicBezTo>
                    <a:cubicBezTo>
                      <a:pt x="666" y="486"/>
                      <a:pt x="673" y="530"/>
                      <a:pt x="645" y="600"/>
                    </a:cubicBezTo>
                    <a:cubicBezTo>
                      <a:pt x="617" y="670"/>
                      <a:pt x="573" y="738"/>
                      <a:pt x="509" y="742"/>
                    </a:cubicBezTo>
                    <a:cubicBezTo>
                      <a:pt x="445" y="746"/>
                      <a:pt x="359" y="718"/>
                      <a:pt x="319" y="654"/>
                    </a:cubicBezTo>
                    <a:cubicBezTo>
                      <a:pt x="279" y="590"/>
                      <a:pt x="254" y="594"/>
                      <a:pt x="216" y="568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6" name="Freeform 1514">
                <a:extLst>
                  <a:ext uri="{FF2B5EF4-FFF2-40B4-BE49-F238E27FC236}">
                    <a16:creationId xmlns:a16="http://schemas.microsoft.com/office/drawing/2014/main" id="{FFC88473-CFDF-4869-B9C0-A3DE14AC4D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1" y="4357"/>
                <a:ext cx="713" cy="624"/>
              </a:xfrm>
              <a:custGeom>
                <a:avLst/>
                <a:gdLst>
                  <a:gd name="T0" fmla="*/ 4025 w 285"/>
                  <a:gd name="T1" fmla="*/ 1536 h 234"/>
                  <a:gd name="T2" fmla="*/ 3442 w 285"/>
                  <a:gd name="T3" fmla="*/ 627 h 234"/>
                  <a:gd name="T4" fmla="*/ 1721 w 285"/>
                  <a:gd name="T5" fmla="*/ 56 h 234"/>
                  <a:gd name="T6" fmla="*/ 488 w 285"/>
                  <a:gd name="T7" fmla="*/ 589 h 234"/>
                  <a:gd name="T8" fmla="*/ 0 w 285"/>
                  <a:gd name="T9" fmla="*/ 1800 h 234"/>
                  <a:gd name="T10" fmla="*/ 613 w 285"/>
                  <a:gd name="T11" fmla="*/ 2696 h 234"/>
                  <a:gd name="T12" fmla="*/ 3588 w 285"/>
                  <a:gd name="T13" fmla="*/ 4360 h 234"/>
                  <a:gd name="T14" fmla="*/ 4275 w 285"/>
                  <a:gd name="T15" fmla="*/ 4096 h 234"/>
                  <a:gd name="T16" fmla="*/ 4443 w 285"/>
                  <a:gd name="T17" fmla="*/ 2995 h 234"/>
                  <a:gd name="T18" fmla="*/ 4025 w 285"/>
                  <a:gd name="T19" fmla="*/ 1536 h 2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5" h="234">
                    <a:moveTo>
                      <a:pt x="257" y="81"/>
                    </a:moveTo>
                    <a:cubicBezTo>
                      <a:pt x="247" y="60"/>
                      <a:pt x="240" y="45"/>
                      <a:pt x="220" y="33"/>
                    </a:cubicBezTo>
                    <a:cubicBezTo>
                      <a:pt x="189" y="15"/>
                      <a:pt x="146" y="7"/>
                      <a:pt x="110" y="3"/>
                    </a:cubicBezTo>
                    <a:cubicBezTo>
                      <a:pt x="83" y="0"/>
                      <a:pt x="52" y="14"/>
                      <a:pt x="31" y="31"/>
                    </a:cubicBezTo>
                    <a:cubicBezTo>
                      <a:pt x="18" y="43"/>
                      <a:pt x="3" y="71"/>
                      <a:pt x="0" y="95"/>
                    </a:cubicBezTo>
                    <a:cubicBezTo>
                      <a:pt x="12" y="105"/>
                      <a:pt x="24" y="119"/>
                      <a:pt x="39" y="142"/>
                    </a:cubicBezTo>
                    <a:cubicBezTo>
                      <a:pt x="79" y="206"/>
                      <a:pt x="165" y="234"/>
                      <a:pt x="229" y="230"/>
                    </a:cubicBezTo>
                    <a:cubicBezTo>
                      <a:pt x="245" y="229"/>
                      <a:pt x="260" y="224"/>
                      <a:pt x="273" y="216"/>
                    </a:cubicBezTo>
                    <a:cubicBezTo>
                      <a:pt x="282" y="198"/>
                      <a:pt x="285" y="176"/>
                      <a:pt x="284" y="158"/>
                    </a:cubicBezTo>
                    <a:cubicBezTo>
                      <a:pt x="283" y="134"/>
                      <a:pt x="268" y="104"/>
                      <a:pt x="257" y="81"/>
                    </a:cubicBezTo>
                    <a:close/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7" name="Freeform 1515">
                <a:extLst>
                  <a:ext uri="{FF2B5EF4-FFF2-40B4-BE49-F238E27FC236}">
                    <a16:creationId xmlns:a16="http://schemas.microsoft.com/office/drawing/2014/main" id="{E63698AD-FA0E-4C49-96F0-08123E1A1D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04" y="4861"/>
                <a:ext cx="35" cy="72"/>
              </a:xfrm>
              <a:custGeom>
                <a:avLst/>
                <a:gdLst>
                  <a:gd name="T0" fmla="*/ 145 w 14"/>
                  <a:gd name="T1" fmla="*/ 0 h 27"/>
                  <a:gd name="T2" fmla="*/ 63 w 14"/>
                  <a:gd name="T3" fmla="*/ 264 h 27"/>
                  <a:gd name="T4" fmla="*/ 188 w 14"/>
                  <a:gd name="T5" fmla="*/ 320 h 27"/>
                  <a:gd name="T6" fmla="*/ 0 w 14"/>
                  <a:gd name="T7" fmla="*/ 5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7">
                    <a:moveTo>
                      <a:pt x="9" y="0"/>
                    </a:moveTo>
                    <a:cubicBezTo>
                      <a:pt x="14" y="5"/>
                      <a:pt x="12" y="13"/>
                      <a:pt x="4" y="14"/>
                    </a:cubicBezTo>
                    <a:cubicBezTo>
                      <a:pt x="10" y="13"/>
                      <a:pt x="12" y="14"/>
                      <a:pt x="12" y="17"/>
                    </a:cubicBezTo>
                    <a:cubicBezTo>
                      <a:pt x="12" y="20"/>
                      <a:pt x="0" y="27"/>
                      <a:pt x="0" y="27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8" name="Freeform 1516">
                <a:extLst>
                  <a:ext uri="{FF2B5EF4-FFF2-40B4-BE49-F238E27FC236}">
                    <a16:creationId xmlns:a16="http://schemas.microsoft.com/office/drawing/2014/main" id="{36486C8E-8035-461F-B845-28D17715E6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69" y="3451"/>
                <a:ext cx="1385" cy="1501"/>
              </a:xfrm>
              <a:custGeom>
                <a:avLst/>
                <a:gdLst>
                  <a:gd name="T0" fmla="*/ 250 w 554"/>
                  <a:gd name="T1" fmla="*/ 115 h 563"/>
                  <a:gd name="T2" fmla="*/ 270 w 554"/>
                  <a:gd name="T3" fmla="*/ 264 h 563"/>
                  <a:gd name="T4" fmla="*/ 145 w 554"/>
                  <a:gd name="T5" fmla="*/ 797 h 563"/>
                  <a:gd name="T6" fmla="*/ 0 w 554"/>
                  <a:gd name="T7" fmla="*/ 1101 h 563"/>
                  <a:gd name="T8" fmla="*/ 33 w 554"/>
                  <a:gd name="T9" fmla="*/ 1330 h 563"/>
                  <a:gd name="T10" fmla="*/ 50 w 554"/>
                  <a:gd name="T11" fmla="*/ 1536 h 563"/>
                  <a:gd name="T12" fmla="*/ 145 w 554"/>
                  <a:gd name="T13" fmla="*/ 2010 h 563"/>
                  <a:gd name="T14" fmla="*/ 345 w 554"/>
                  <a:gd name="T15" fmla="*/ 2538 h 563"/>
                  <a:gd name="T16" fmla="*/ 550 w 554"/>
                  <a:gd name="T17" fmla="*/ 2807 h 563"/>
                  <a:gd name="T18" fmla="*/ 645 w 554"/>
                  <a:gd name="T19" fmla="*/ 2991 h 563"/>
                  <a:gd name="T20" fmla="*/ 720 w 554"/>
                  <a:gd name="T21" fmla="*/ 3333 h 563"/>
                  <a:gd name="T22" fmla="*/ 875 w 554"/>
                  <a:gd name="T23" fmla="*/ 3788 h 563"/>
                  <a:gd name="T24" fmla="*/ 1000 w 554"/>
                  <a:gd name="T25" fmla="*/ 4058 h 563"/>
                  <a:gd name="T26" fmla="*/ 1270 w 554"/>
                  <a:gd name="T27" fmla="*/ 4527 h 563"/>
                  <a:gd name="T28" fmla="*/ 1375 w 554"/>
                  <a:gd name="T29" fmla="*/ 4628 h 563"/>
                  <a:gd name="T30" fmla="*/ 1438 w 554"/>
                  <a:gd name="T31" fmla="*/ 4834 h 563"/>
                  <a:gd name="T32" fmla="*/ 1783 w 554"/>
                  <a:gd name="T33" fmla="*/ 5268 h 563"/>
                  <a:gd name="T34" fmla="*/ 1895 w 554"/>
                  <a:gd name="T35" fmla="*/ 5359 h 563"/>
                  <a:gd name="T36" fmla="*/ 1958 w 554"/>
                  <a:gd name="T37" fmla="*/ 5401 h 563"/>
                  <a:gd name="T38" fmla="*/ 2250 w 554"/>
                  <a:gd name="T39" fmla="*/ 5687 h 563"/>
                  <a:gd name="T40" fmla="*/ 2550 w 554"/>
                  <a:gd name="T41" fmla="*/ 5892 h 563"/>
                  <a:gd name="T42" fmla="*/ 2688 w 554"/>
                  <a:gd name="T43" fmla="*/ 6084 h 563"/>
                  <a:gd name="T44" fmla="*/ 2895 w 554"/>
                  <a:gd name="T45" fmla="*/ 6255 h 563"/>
                  <a:gd name="T46" fmla="*/ 3020 w 554"/>
                  <a:gd name="T47" fmla="*/ 6348 h 563"/>
                  <a:gd name="T48" fmla="*/ 3250 w 554"/>
                  <a:gd name="T49" fmla="*/ 6519 h 563"/>
                  <a:gd name="T50" fmla="*/ 3345 w 554"/>
                  <a:gd name="T51" fmla="*/ 6553 h 563"/>
                  <a:gd name="T52" fmla="*/ 3708 w 554"/>
                  <a:gd name="T53" fmla="*/ 7052 h 563"/>
                  <a:gd name="T54" fmla="*/ 4113 w 554"/>
                  <a:gd name="T55" fmla="*/ 8225 h 563"/>
                  <a:gd name="T56" fmla="*/ 4125 w 554"/>
                  <a:gd name="T57" fmla="*/ 8225 h 563"/>
                  <a:gd name="T58" fmla="*/ 6813 w 554"/>
                  <a:gd name="T59" fmla="*/ 10611 h 563"/>
                  <a:gd name="T60" fmla="*/ 8375 w 554"/>
                  <a:gd name="T61" fmla="*/ 8998 h 563"/>
                  <a:gd name="T62" fmla="*/ 8625 w 554"/>
                  <a:gd name="T63" fmla="*/ 7905 h 563"/>
                  <a:gd name="T64" fmla="*/ 8470 w 554"/>
                  <a:gd name="T65" fmla="*/ 7406 h 563"/>
                  <a:gd name="T66" fmla="*/ 8375 w 554"/>
                  <a:gd name="T67" fmla="*/ 8451 h 563"/>
                  <a:gd name="T68" fmla="*/ 7958 w 554"/>
                  <a:gd name="T69" fmla="*/ 9553 h 563"/>
                  <a:gd name="T70" fmla="*/ 5333 w 554"/>
                  <a:gd name="T71" fmla="*/ 9931 h 563"/>
                  <a:gd name="T72" fmla="*/ 3908 w 554"/>
                  <a:gd name="T73" fmla="*/ 7030 h 563"/>
                  <a:gd name="T74" fmla="*/ 3408 w 554"/>
                  <a:gd name="T75" fmla="*/ 6348 h 563"/>
                  <a:gd name="T76" fmla="*/ 3300 w 554"/>
                  <a:gd name="T77" fmla="*/ 6289 h 563"/>
                  <a:gd name="T78" fmla="*/ 3175 w 554"/>
                  <a:gd name="T79" fmla="*/ 6212 h 563"/>
                  <a:gd name="T80" fmla="*/ 2958 w 554"/>
                  <a:gd name="T81" fmla="*/ 6028 h 563"/>
                  <a:gd name="T82" fmla="*/ 2833 w 554"/>
                  <a:gd name="T83" fmla="*/ 5951 h 563"/>
                  <a:gd name="T84" fmla="*/ 2688 w 554"/>
                  <a:gd name="T85" fmla="*/ 5759 h 563"/>
                  <a:gd name="T86" fmla="*/ 2300 w 554"/>
                  <a:gd name="T87" fmla="*/ 5473 h 563"/>
                  <a:gd name="T88" fmla="*/ 2125 w 554"/>
                  <a:gd name="T89" fmla="*/ 5345 h 563"/>
                  <a:gd name="T90" fmla="*/ 1738 w 554"/>
                  <a:gd name="T91" fmla="*/ 4834 h 563"/>
                  <a:gd name="T92" fmla="*/ 1583 w 554"/>
                  <a:gd name="T93" fmla="*/ 4642 h 563"/>
                  <a:gd name="T94" fmla="*/ 1408 w 554"/>
                  <a:gd name="T95" fmla="*/ 4378 h 563"/>
                  <a:gd name="T96" fmla="*/ 1220 w 554"/>
                  <a:gd name="T97" fmla="*/ 4172 h 563"/>
                  <a:gd name="T98" fmla="*/ 1113 w 554"/>
                  <a:gd name="T99" fmla="*/ 3775 h 563"/>
                  <a:gd name="T100" fmla="*/ 925 w 554"/>
                  <a:gd name="T101" fmla="*/ 3525 h 563"/>
                  <a:gd name="T102" fmla="*/ 875 w 554"/>
                  <a:gd name="T103" fmla="*/ 3050 h 563"/>
                  <a:gd name="T104" fmla="*/ 770 w 554"/>
                  <a:gd name="T105" fmla="*/ 2751 h 563"/>
                  <a:gd name="T106" fmla="*/ 583 w 554"/>
                  <a:gd name="T107" fmla="*/ 2581 h 563"/>
                  <a:gd name="T108" fmla="*/ 408 w 554"/>
                  <a:gd name="T109" fmla="*/ 2274 h 563"/>
                  <a:gd name="T110" fmla="*/ 270 w 554"/>
                  <a:gd name="T111" fmla="*/ 1762 h 563"/>
                  <a:gd name="T112" fmla="*/ 238 w 554"/>
                  <a:gd name="T113" fmla="*/ 1442 h 563"/>
                  <a:gd name="T114" fmla="*/ 188 w 554"/>
                  <a:gd name="T115" fmla="*/ 1138 h 563"/>
                  <a:gd name="T116" fmla="*/ 238 w 554"/>
                  <a:gd name="T117" fmla="*/ 1045 h 563"/>
                  <a:gd name="T118" fmla="*/ 345 w 554"/>
                  <a:gd name="T119" fmla="*/ 776 h 563"/>
                  <a:gd name="T120" fmla="*/ 488 w 554"/>
                  <a:gd name="T121" fmla="*/ 307 h 563"/>
                  <a:gd name="T122" fmla="*/ 488 w 554"/>
                  <a:gd name="T123" fmla="*/ 56 h 56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554" h="563">
                    <a:moveTo>
                      <a:pt x="18" y="3"/>
                    </a:moveTo>
                    <a:cubicBezTo>
                      <a:pt x="16" y="6"/>
                      <a:pt x="16" y="6"/>
                      <a:pt x="16" y="6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11"/>
                      <a:pt x="17" y="12"/>
                      <a:pt x="17" y="14"/>
                    </a:cubicBezTo>
                    <a:cubicBezTo>
                      <a:pt x="17" y="21"/>
                      <a:pt x="14" y="30"/>
                      <a:pt x="11" y="36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8" y="44"/>
                      <a:pt x="7" y="46"/>
                      <a:pt x="5" y="48"/>
                    </a:cubicBezTo>
                    <a:cubicBezTo>
                      <a:pt x="3" y="50"/>
                      <a:pt x="1" y="54"/>
                      <a:pt x="0" y="58"/>
                    </a:cubicBezTo>
                    <a:cubicBezTo>
                      <a:pt x="0" y="59"/>
                      <a:pt x="0" y="59"/>
                      <a:pt x="0" y="60"/>
                    </a:cubicBezTo>
                    <a:cubicBezTo>
                      <a:pt x="0" y="63"/>
                      <a:pt x="1" y="67"/>
                      <a:pt x="2" y="70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3" y="81"/>
                      <a:pt x="3" y="81"/>
                      <a:pt x="3" y="81"/>
                    </a:cubicBezTo>
                    <a:cubicBezTo>
                      <a:pt x="3" y="86"/>
                      <a:pt x="3" y="91"/>
                      <a:pt x="5" y="98"/>
                    </a:cubicBezTo>
                    <a:cubicBezTo>
                      <a:pt x="9" y="106"/>
                      <a:pt x="9" y="106"/>
                      <a:pt x="9" y="106"/>
                    </a:cubicBezTo>
                    <a:cubicBezTo>
                      <a:pt x="11" y="111"/>
                      <a:pt x="14" y="116"/>
                      <a:pt x="14" y="122"/>
                    </a:cubicBezTo>
                    <a:cubicBezTo>
                      <a:pt x="15" y="127"/>
                      <a:pt x="19" y="131"/>
                      <a:pt x="22" y="134"/>
                    </a:cubicBezTo>
                    <a:cubicBezTo>
                      <a:pt x="23" y="136"/>
                      <a:pt x="25" y="138"/>
                      <a:pt x="26" y="139"/>
                    </a:cubicBezTo>
                    <a:cubicBezTo>
                      <a:pt x="27" y="145"/>
                      <a:pt x="32" y="147"/>
                      <a:pt x="35" y="148"/>
                    </a:cubicBezTo>
                    <a:cubicBezTo>
                      <a:pt x="35" y="148"/>
                      <a:pt x="37" y="149"/>
                      <a:pt x="37" y="149"/>
                    </a:cubicBezTo>
                    <a:cubicBezTo>
                      <a:pt x="38" y="152"/>
                      <a:pt x="40" y="155"/>
                      <a:pt x="41" y="158"/>
                    </a:cubicBezTo>
                    <a:cubicBezTo>
                      <a:pt x="44" y="165"/>
                      <a:pt x="44" y="165"/>
                      <a:pt x="44" y="165"/>
                    </a:cubicBezTo>
                    <a:cubicBezTo>
                      <a:pt x="45" y="168"/>
                      <a:pt x="45" y="172"/>
                      <a:pt x="46" y="176"/>
                    </a:cubicBezTo>
                    <a:cubicBezTo>
                      <a:pt x="46" y="181"/>
                      <a:pt x="46" y="186"/>
                      <a:pt x="48" y="191"/>
                    </a:cubicBezTo>
                    <a:cubicBezTo>
                      <a:pt x="50" y="195"/>
                      <a:pt x="53" y="198"/>
                      <a:pt x="56" y="200"/>
                    </a:cubicBezTo>
                    <a:cubicBezTo>
                      <a:pt x="58" y="202"/>
                      <a:pt x="60" y="204"/>
                      <a:pt x="61" y="206"/>
                    </a:cubicBezTo>
                    <a:cubicBezTo>
                      <a:pt x="63" y="208"/>
                      <a:pt x="63" y="211"/>
                      <a:pt x="64" y="214"/>
                    </a:cubicBezTo>
                    <a:cubicBezTo>
                      <a:pt x="65" y="218"/>
                      <a:pt x="66" y="223"/>
                      <a:pt x="69" y="227"/>
                    </a:cubicBezTo>
                    <a:cubicBezTo>
                      <a:pt x="71" y="231"/>
                      <a:pt x="77" y="236"/>
                      <a:pt x="81" y="239"/>
                    </a:cubicBezTo>
                    <a:cubicBezTo>
                      <a:pt x="81" y="239"/>
                      <a:pt x="83" y="241"/>
                      <a:pt x="83" y="241"/>
                    </a:cubicBezTo>
                    <a:cubicBezTo>
                      <a:pt x="88" y="244"/>
                      <a:pt x="88" y="244"/>
                      <a:pt x="88" y="244"/>
                    </a:cubicBezTo>
                    <a:cubicBezTo>
                      <a:pt x="89" y="245"/>
                      <a:pt x="89" y="246"/>
                      <a:pt x="89" y="247"/>
                    </a:cubicBezTo>
                    <a:cubicBezTo>
                      <a:pt x="89" y="249"/>
                      <a:pt x="90" y="252"/>
                      <a:pt x="92" y="255"/>
                    </a:cubicBezTo>
                    <a:cubicBezTo>
                      <a:pt x="95" y="259"/>
                      <a:pt x="100" y="262"/>
                      <a:pt x="104" y="265"/>
                    </a:cubicBezTo>
                    <a:cubicBezTo>
                      <a:pt x="110" y="269"/>
                      <a:pt x="114" y="272"/>
                      <a:pt x="114" y="278"/>
                    </a:cubicBezTo>
                    <a:cubicBezTo>
                      <a:pt x="115" y="284"/>
                      <a:pt x="115" y="284"/>
                      <a:pt x="115" y="284"/>
                    </a:cubicBezTo>
                    <a:cubicBezTo>
                      <a:pt x="121" y="283"/>
                      <a:pt x="121" y="283"/>
                      <a:pt x="121" y="283"/>
                    </a:cubicBezTo>
                    <a:cubicBezTo>
                      <a:pt x="123" y="283"/>
                      <a:pt x="124" y="283"/>
                      <a:pt x="124" y="283"/>
                    </a:cubicBezTo>
                    <a:cubicBezTo>
                      <a:pt x="124" y="283"/>
                      <a:pt x="124" y="285"/>
                      <a:pt x="125" y="285"/>
                    </a:cubicBezTo>
                    <a:cubicBezTo>
                      <a:pt x="125" y="289"/>
                      <a:pt x="127" y="293"/>
                      <a:pt x="131" y="296"/>
                    </a:cubicBezTo>
                    <a:cubicBezTo>
                      <a:pt x="135" y="299"/>
                      <a:pt x="140" y="300"/>
                      <a:pt x="144" y="300"/>
                    </a:cubicBezTo>
                    <a:cubicBezTo>
                      <a:pt x="149" y="301"/>
                      <a:pt x="154" y="302"/>
                      <a:pt x="157" y="305"/>
                    </a:cubicBezTo>
                    <a:cubicBezTo>
                      <a:pt x="159" y="306"/>
                      <a:pt x="161" y="309"/>
                      <a:pt x="163" y="311"/>
                    </a:cubicBezTo>
                    <a:cubicBezTo>
                      <a:pt x="170" y="319"/>
                      <a:pt x="170" y="319"/>
                      <a:pt x="170" y="319"/>
                    </a:cubicBezTo>
                    <a:cubicBezTo>
                      <a:pt x="170" y="319"/>
                      <a:pt x="172" y="321"/>
                      <a:pt x="172" y="321"/>
                    </a:cubicBezTo>
                    <a:cubicBezTo>
                      <a:pt x="177" y="326"/>
                      <a:pt x="177" y="326"/>
                      <a:pt x="177" y="326"/>
                    </a:cubicBezTo>
                    <a:cubicBezTo>
                      <a:pt x="185" y="330"/>
                      <a:pt x="185" y="330"/>
                      <a:pt x="185" y="330"/>
                    </a:cubicBezTo>
                    <a:cubicBezTo>
                      <a:pt x="187" y="330"/>
                      <a:pt x="189" y="331"/>
                      <a:pt x="191" y="333"/>
                    </a:cubicBezTo>
                    <a:cubicBezTo>
                      <a:pt x="193" y="335"/>
                      <a:pt x="193" y="335"/>
                      <a:pt x="193" y="335"/>
                    </a:cubicBezTo>
                    <a:cubicBezTo>
                      <a:pt x="195" y="337"/>
                      <a:pt x="196" y="339"/>
                      <a:pt x="200" y="341"/>
                    </a:cubicBezTo>
                    <a:cubicBezTo>
                      <a:pt x="203" y="343"/>
                      <a:pt x="206" y="343"/>
                      <a:pt x="208" y="344"/>
                    </a:cubicBezTo>
                    <a:cubicBezTo>
                      <a:pt x="210" y="344"/>
                      <a:pt x="212" y="345"/>
                      <a:pt x="213" y="345"/>
                    </a:cubicBezTo>
                    <a:cubicBezTo>
                      <a:pt x="214" y="346"/>
                      <a:pt x="214" y="346"/>
                      <a:pt x="214" y="346"/>
                    </a:cubicBezTo>
                    <a:cubicBezTo>
                      <a:pt x="215" y="346"/>
                      <a:pt x="215" y="346"/>
                      <a:pt x="215" y="346"/>
                    </a:cubicBezTo>
                    <a:cubicBezTo>
                      <a:pt x="218" y="347"/>
                      <a:pt x="228" y="358"/>
                      <a:pt x="237" y="372"/>
                    </a:cubicBezTo>
                    <a:cubicBezTo>
                      <a:pt x="240" y="378"/>
                      <a:pt x="240" y="378"/>
                      <a:pt x="240" y="378"/>
                    </a:cubicBezTo>
                    <a:cubicBezTo>
                      <a:pt x="247" y="388"/>
                      <a:pt x="258" y="405"/>
                      <a:pt x="263" y="434"/>
                    </a:cubicBezTo>
                    <a:cubicBezTo>
                      <a:pt x="263" y="434"/>
                      <a:pt x="263" y="434"/>
                      <a:pt x="263" y="434"/>
                    </a:cubicBezTo>
                    <a:cubicBezTo>
                      <a:pt x="264" y="434"/>
                      <a:pt x="264" y="434"/>
                      <a:pt x="264" y="434"/>
                    </a:cubicBezTo>
                    <a:cubicBezTo>
                      <a:pt x="277" y="471"/>
                      <a:pt x="303" y="517"/>
                      <a:pt x="335" y="535"/>
                    </a:cubicBezTo>
                    <a:cubicBezTo>
                      <a:pt x="369" y="553"/>
                      <a:pt x="397" y="558"/>
                      <a:pt x="436" y="560"/>
                    </a:cubicBezTo>
                    <a:cubicBezTo>
                      <a:pt x="473" y="563"/>
                      <a:pt x="509" y="541"/>
                      <a:pt x="521" y="508"/>
                    </a:cubicBezTo>
                    <a:cubicBezTo>
                      <a:pt x="525" y="496"/>
                      <a:pt x="530" y="486"/>
                      <a:pt x="536" y="475"/>
                    </a:cubicBezTo>
                    <a:cubicBezTo>
                      <a:pt x="547" y="451"/>
                      <a:pt x="547" y="451"/>
                      <a:pt x="547" y="451"/>
                    </a:cubicBezTo>
                    <a:cubicBezTo>
                      <a:pt x="552" y="439"/>
                      <a:pt x="552" y="428"/>
                      <a:pt x="552" y="417"/>
                    </a:cubicBezTo>
                    <a:cubicBezTo>
                      <a:pt x="552" y="409"/>
                      <a:pt x="552" y="401"/>
                      <a:pt x="554" y="394"/>
                    </a:cubicBezTo>
                    <a:cubicBezTo>
                      <a:pt x="542" y="391"/>
                      <a:pt x="542" y="391"/>
                      <a:pt x="542" y="391"/>
                    </a:cubicBezTo>
                    <a:cubicBezTo>
                      <a:pt x="540" y="400"/>
                      <a:pt x="540" y="408"/>
                      <a:pt x="540" y="417"/>
                    </a:cubicBezTo>
                    <a:cubicBezTo>
                      <a:pt x="540" y="427"/>
                      <a:pt x="540" y="436"/>
                      <a:pt x="536" y="446"/>
                    </a:cubicBezTo>
                    <a:cubicBezTo>
                      <a:pt x="525" y="469"/>
                      <a:pt x="525" y="469"/>
                      <a:pt x="525" y="469"/>
                    </a:cubicBezTo>
                    <a:cubicBezTo>
                      <a:pt x="519" y="480"/>
                      <a:pt x="514" y="492"/>
                      <a:pt x="509" y="504"/>
                    </a:cubicBezTo>
                    <a:cubicBezTo>
                      <a:pt x="499" y="532"/>
                      <a:pt x="469" y="550"/>
                      <a:pt x="436" y="548"/>
                    </a:cubicBezTo>
                    <a:cubicBezTo>
                      <a:pt x="400" y="546"/>
                      <a:pt x="373" y="542"/>
                      <a:pt x="341" y="524"/>
                    </a:cubicBezTo>
                    <a:cubicBezTo>
                      <a:pt x="311" y="508"/>
                      <a:pt x="287" y="464"/>
                      <a:pt x="275" y="431"/>
                    </a:cubicBezTo>
                    <a:cubicBezTo>
                      <a:pt x="269" y="400"/>
                      <a:pt x="257" y="382"/>
                      <a:pt x="250" y="371"/>
                    </a:cubicBezTo>
                    <a:cubicBezTo>
                      <a:pt x="247" y="366"/>
                      <a:pt x="247" y="366"/>
                      <a:pt x="247" y="366"/>
                    </a:cubicBezTo>
                    <a:cubicBezTo>
                      <a:pt x="242" y="358"/>
                      <a:pt x="229" y="337"/>
                      <a:pt x="218" y="335"/>
                    </a:cubicBezTo>
                    <a:cubicBezTo>
                      <a:pt x="220" y="335"/>
                      <a:pt x="220" y="335"/>
                      <a:pt x="220" y="335"/>
                    </a:cubicBezTo>
                    <a:cubicBezTo>
                      <a:pt x="217" y="333"/>
                      <a:pt x="214" y="333"/>
                      <a:pt x="211" y="332"/>
                    </a:cubicBezTo>
                    <a:cubicBezTo>
                      <a:pt x="209" y="332"/>
                      <a:pt x="207" y="331"/>
                      <a:pt x="206" y="331"/>
                    </a:cubicBezTo>
                    <a:cubicBezTo>
                      <a:pt x="204" y="330"/>
                      <a:pt x="204" y="329"/>
                      <a:pt x="203" y="328"/>
                    </a:cubicBezTo>
                    <a:cubicBezTo>
                      <a:pt x="199" y="323"/>
                      <a:pt x="199" y="323"/>
                      <a:pt x="199" y="323"/>
                    </a:cubicBezTo>
                    <a:cubicBezTo>
                      <a:pt x="195" y="321"/>
                      <a:pt x="192" y="320"/>
                      <a:pt x="189" y="318"/>
                    </a:cubicBezTo>
                    <a:cubicBezTo>
                      <a:pt x="184" y="316"/>
                      <a:pt x="184" y="316"/>
                      <a:pt x="184" y="316"/>
                    </a:cubicBezTo>
                    <a:cubicBezTo>
                      <a:pt x="184" y="316"/>
                      <a:pt x="181" y="314"/>
                      <a:pt x="181" y="314"/>
                    </a:cubicBezTo>
                    <a:cubicBezTo>
                      <a:pt x="178" y="310"/>
                      <a:pt x="178" y="310"/>
                      <a:pt x="178" y="310"/>
                    </a:cubicBezTo>
                    <a:cubicBezTo>
                      <a:pt x="178" y="310"/>
                      <a:pt x="172" y="304"/>
                      <a:pt x="172" y="304"/>
                    </a:cubicBezTo>
                    <a:cubicBezTo>
                      <a:pt x="170" y="301"/>
                      <a:pt x="167" y="298"/>
                      <a:pt x="164" y="295"/>
                    </a:cubicBezTo>
                    <a:cubicBezTo>
                      <a:pt x="159" y="291"/>
                      <a:pt x="152" y="290"/>
                      <a:pt x="147" y="289"/>
                    </a:cubicBezTo>
                    <a:cubicBezTo>
                      <a:pt x="143" y="288"/>
                      <a:pt x="140" y="287"/>
                      <a:pt x="138" y="286"/>
                    </a:cubicBezTo>
                    <a:cubicBezTo>
                      <a:pt x="137" y="285"/>
                      <a:pt x="137" y="284"/>
                      <a:pt x="136" y="282"/>
                    </a:cubicBezTo>
                    <a:cubicBezTo>
                      <a:pt x="135" y="279"/>
                      <a:pt x="133" y="272"/>
                      <a:pt x="125" y="271"/>
                    </a:cubicBezTo>
                    <a:cubicBezTo>
                      <a:pt x="122" y="263"/>
                      <a:pt x="116" y="258"/>
                      <a:pt x="111" y="255"/>
                    </a:cubicBezTo>
                    <a:cubicBezTo>
                      <a:pt x="107" y="253"/>
                      <a:pt x="104" y="250"/>
                      <a:pt x="101" y="248"/>
                    </a:cubicBezTo>
                    <a:cubicBezTo>
                      <a:pt x="101" y="247"/>
                      <a:pt x="101" y="246"/>
                      <a:pt x="101" y="245"/>
                    </a:cubicBezTo>
                    <a:cubicBezTo>
                      <a:pt x="100" y="243"/>
                      <a:pt x="100" y="240"/>
                      <a:pt x="98" y="237"/>
                    </a:cubicBezTo>
                    <a:cubicBezTo>
                      <a:pt x="96" y="235"/>
                      <a:pt x="94" y="233"/>
                      <a:pt x="90" y="231"/>
                    </a:cubicBezTo>
                    <a:cubicBezTo>
                      <a:pt x="88" y="229"/>
                      <a:pt x="88" y="229"/>
                      <a:pt x="88" y="229"/>
                    </a:cubicBezTo>
                    <a:cubicBezTo>
                      <a:pt x="85" y="226"/>
                      <a:pt x="80" y="222"/>
                      <a:pt x="78" y="220"/>
                    </a:cubicBezTo>
                    <a:cubicBezTo>
                      <a:pt x="77" y="218"/>
                      <a:pt x="76" y="215"/>
                      <a:pt x="76" y="212"/>
                    </a:cubicBezTo>
                    <a:cubicBezTo>
                      <a:pt x="75" y="208"/>
                      <a:pt x="74" y="203"/>
                      <a:pt x="71" y="199"/>
                    </a:cubicBezTo>
                    <a:cubicBezTo>
                      <a:pt x="69" y="196"/>
                      <a:pt x="66" y="193"/>
                      <a:pt x="64" y="191"/>
                    </a:cubicBezTo>
                    <a:cubicBezTo>
                      <a:pt x="61" y="189"/>
                      <a:pt x="60" y="188"/>
                      <a:pt x="59" y="186"/>
                    </a:cubicBezTo>
                    <a:cubicBezTo>
                      <a:pt x="58" y="183"/>
                      <a:pt x="58" y="179"/>
                      <a:pt x="58" y="175"/>
                    </a:cubicBezTo>
                    <a:cubicBezTo>
                      <a:pt x="57" y="171"/>
                      <a:pt x="57" y="166"/>
                      <a:pt x="56" y="161"/>
                    </a:cubicBezTo>
                    <a:cubicBezTo>
                      <a:pt x="52" y="153"/>
                      <a:pt x="52" y="153"/>
                      <a:pt x="52" y="153"/>
                    </a:cubicBezTo>
                    <a:cubicBezTo>
                      <a:pt x="50" y="150"/>
                      <a:pt x="49" y="148"/>
                      <a:pt x="49" y="145"/>
                    </a:cubicBezTo>
                    <a:cubicBezTo>
                      <a:pt x="47" y="139"/>
                      <a:pt x="42" y="138"/>
                      <a:pt x="39" y="137"/>
                    </a:cubicBezTo>
                    <a:cubicBezTo>
                      <a:pt x="39" y="137"/>
                      <a:pt x="37" y="136"/>
                      <a:pt x="37" y="136"/>
                    </a:cubicBezTo>
                    <a:cubicBezTo>
                      <a:pt x="36" y="131"/>
                      <a:pt x="33" y="128"/>
                      <a:pt x="30" y="126"/>
                    </a:cubicBezTo>
                    <a:cubicBezTo>
                      <a:pt x="28" y="124"/>
                      <a:pt x="26" y="122"/>
                      <a:pt x="26" y="120"/>
                    </a:cubicBezTo>
                    <a:cubicBezTo>
                      <a:pt x="26" y="113"/>
                      <a:pt x="23" y="107"/>
                      <a:pt x="20" y="101"/>
                    </a:cubicBezTo>
                    <a:cubicBezTo>
                      <a:pt x="17" y="93"/>
                      <a:pt x="17" y="93"/>
                      <a:pt x="17" y="93"/>
                    </a:cubicBezTo>
                    <a:cubicBezTo>
                      <a:pt x="15" y="89"/>
                      <a:pt x="15" y="86"/>
                      <a:pt x="15" y="81"/>
                    </a:cubicBezTo>
                    <a:cubicBezTo>
                      <a:pt x="15" y="76"/>
                      <a:pt x="15" y="76"/>
                      <a:pt x="15" y="76"/>
                    </a:cubicBezTo>
                    <a:cubicBezTo>
                      <a:pt x="13" y="67"/>
                      <a:pt x="13" y="67"/>
                      <a:pt x="13" y="67"/>
                    </a:cubicBezTo>
                    <a:cubicBezTo>
                      <a:pt x="13" y="65"/>
                      <a:pt x="12" y="62"/>
                      <a:pt x="12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2" y="59"/>
                      <a:pt x="14" y="57"/>
                      <a:pt x="15" y="55"/>
                    </a:cubicBezTo>
                    <a:cubicBezTo>
                      <a:pt x="17" y="52"/>
                      <a:pt x="19" y="49"/>
                      <a:pt x="20" y="46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5" y="34"/>
                      <a:pt x="29" y="24"/>
                      <a:pt x="29" y="15"/>
                    </a:cubicBezTo>
                    <a:cubicBezTo>
                      <a:pt x="30" y="15"/>
                      <a:pt x="31" y="16"/>
                      <a:pt x="31" y="16"/>
                    </a:cubicBezTo>
                    <a:cubicBezTo>
                      <a:pt x="33" y="4"/>
                      <a:pt x="33" y="4"/>
                      <a:pt x="33" y="4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5" y="1"/>
                      <a:pt x="22" y="0"/>
                      <a:pt x="18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39" name="Freeform 1517">
                <a:extLst>
                  <a:ext uri="{FF2B5EF4-FFF2-40B4-BE49-F238E27FC236}">
                    <a16:creationId xmlns:a16="http://schemas.microsoft.com/office/drawing/2014/main" id="{12334EC2-8CEB-4ECF-B231-0B2E6C0160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44" y="3216"/>
                <a:ext cx="1022" cy="1283"/>
              </a:xfrm>
              <a:custGeom>
                <a:avLst/>
                <a:gdLst>
                  <a:gd name="T0" fmla="*/ 750 w 409"/>
                  <a:gd name="T1" fmla="*/ 341 h 481"/>
                  <a:gd name="T2" fmla="*/ 1512 w 409"/>
                  <a:gd name="T3" fmla="*/ 568 h 481"/>
                  <a:gd name="T4" fmla="*/ 1654 w 409"/>
                  <a:gd name="T5" fmla="*/ 568 h 481"/>
                  <a:gd name="T6" fmla="*/ 1874 w 409"/>
                  <a:gd name="T7" fmla="*/ 662 h 481"/>
                  <a:gd name="T8" fmla="*/ 2416 w 409"/>
                  <a:gd name="T9" fmla="*/ 888 h 481"/>
                  <a:gd name="T10" fmla="*/ 2716 w 409"/>
                  <a:gd name="T11" fmla="*/ 947 h 481"/>
                  <a:gd name="T12" fmla="*/ 3091 w 409"/>
                  <a:gd name="T13" fmla="*/ 1195 h 481"/>
                  <a:gd name="T14" fmla="*/ 3321 w 409"/>
                  <a:gd name="T15" fmla="*/ 1400 h 481"/>
                  <a:gd name="T16" fmla="*/ 3508 w 409"/>
                  <a:gd name="T17" fmla="*/ 1592 h 481"/>
                  <a:gd name="T18" fmla="*/ 3933 w 409"/>
                  <a:gd name="T19" fmla="*/ 1958 h 481"/>
                  <a:gd name="T20" fmla="*/ 3933 w 409"/>
                  <a:gd name="T21" fmla="*/ 2129 h 481"/>
                  <a:gd name="T22" fmla="*/ 4215 w 409"/>
                  <a:gd name="T23" fmla="*/ 2582 h 481"/>
                  <a:gd name="T24" fmla="*/ 4495 w 409"/>
                  <a:gd name="T25" fmla="*/ 3110 h 481"/>
                  <a:gd name="T26" fmla="*/ 4540 w 409"/>
                  <a:gd name="T27" fmla="*/ 3244 h 481"/>
                  <a:gd name="T28" fmla="*/ 4945 w 409"/>
                  <a:gd name="T29" fmla="*/ 3814 h 481"/>
                  <a:gd name="T30" fmla="*/ 5120 w 409"/>
                  <a:gd name="T31" fmla="*/ 4532 h 481"/>
                  <a:gd name="T32" fmla="*/ 5307 w 409"/>
                  <a:gd name="T33" fmla="*/ 4823 h 481"/>
                  <a:gd name="T34" fmla="*/ 5320 w 409"/>
                  <a:gd name="T35" fmla="*/ 5031 h 481"/>
                  <a:gd name="T36" fmla="*/ 5475 w 409"/>
                  <a:gd name="T37" fmla="*/ 5337 h 481"/>
                  <a:gd name="T38" fmla="*/ 5962 w 409"/>
                  <a:gd name="T39" fmla="*/ 6204 h 481"/>
                  <a:gd name="T40" fmla="*/ 6087 w 409"/>
                  <a:gd name="T41" fmla="*/ 8138 h 481"/>
                  <a:gd name="T42" fmla="*/ 6162 w 409"/>
                  <a:gd name="T43" fmla="*/ 8845 h 481"/>
                  <a:gd name="T44" fmla="*/ 6337 w 409"/>
                  <a:gd name="T45" fmla="*/ 8901 h 481"/>
                  <a:gd name="T46" fmla="*/ 6274 w 409"/>
                  <a:gd name="T47" fmla="*/ 8138 h 481"/>
                  <a:gd name="T48" fmla="*/ 6149 w 409"/>
                  <a:gd name="T49" fmla="*/ 6170 h 481"/>
                  <a:gd name="T50" fmla="*/ 5620 w 409"/>
                  <a:gd name="T51" fmla="*/ 5167 h 481"/>
                  <a:gd name="T52" fmla="*/ 5495 w 409"/>
                  <a:gd name="T53" fmla="*/ 4916 h 481"/>
                  <a:gd name="T54" fmla="*/ 5462 w 409"/>
                  <a:gd name="T55" fmla="*/ 4652 h 481"/>
                  <a:gd name="T56" fmla="*/ 5275 w 409"/>
                  <a:gd name="T57" fmla="*/ 4348 h 481"/>
                  <a:gd name="T58" fmla="*/ 4915 w 409"/>
                  <a:gd name="T59" fmla="*/ 3436 h 481"/>
                  <a:gd name="T60" fmla="*/ 4683 w 409"/>
                  <a:gd name="T61" fmla="*/ 3094 h 481"/>
                  <a:gd name="T62" fmla="*/ 4528 w 409"/>
                  <a:gd name="T63" fmla="*/ 2881 h 481"/>
                  <a:gd name="T64" fmla="*/ 4383 w 409"/>
                  <a:gd name="T65" fmla="*/ 2483 h 481"/>
                  <a:gd name="T66" fmla="*/ 4120 w 409"/>
                  <a:gd name="T67" fmla="*/ 2129 h 481"/>
                  <a:gd name="T68" fmla="*/ 4090 w 409"/>
                  <a:gd name="T69" fmla="*/ 1843 h 481"/>
                  <a:gd name="T70" fmla="*/ 3633 w 409"/>
                  <a:gd name="T71" fmla="*/ 1400 h 481"/>
                  <a:gd name="T72" fmla="*/ 3353 w 409"/>
                  <a:gd name="T73" fmla="*/ 1174 h 481"/>
                  <a:gd name="T74" fmla="*/ 3196 w 409"/>
                  <a:gd name="T75" fmla="*/ 1003 h 481"/>
                  <a:gd name="T76" fmla="*/ 2854 w 409"/>
                  <a:gd name="T77" fmla="*/ 798 h 481"/>
                  <a:gd name="T78" fmla="*/ 2449 w 409"/>
                  <a:gd name="T79" fmla="*/ 662 h 481"/>
                  <a:gd name="T80" fmla="*/ 1904 w 409"/>
                  <a:gd name="T81" fmla="*/ 435 h 481"/>
                  <a:gd name="T82" fmla="*/ 1699 w 409"/>
                  <a:gd name="T83" fmla="*/ 363 h 481"/>
                  <a:gd name="T84" fmla="*/ 1249 w 409"/>
                  <a:gd name="T85" fmla="*/ 227 h 481"/>
                  <a:gd name="T86" fmla="*/ 450 w 409"/>
                  <a:gd name="T87" fmla="*/ 93 h 48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9" h="481">
                    <a:moveTo>
                      <a:pt x="0" y="11"/>
                    </a:moveTo>
                    <a:cubicBezTo>
                      <a:pt x="10" y="15"/>
                      <a:pt x="27" y="17"/>
                      <a:pt x="28" y="17"/>
                    </a:cubicBezTo>
                    <a:cubicBezTo>
                      <a:pt x="28" y="17"/>
                      <a:pt x="48" y="18"/>
                      <a:pt x="48" y="18"/>
                    </a:cubicBezTo>
                    <a:cubicBezTo>
                      <a:pt x="60" y="19"/>
                      <a:pt x="66" y="19"/>
                      <a:pt x="73" y="22"/>
                    </a:cubicBezTo>
                    <a:cubicBezTo>
                      <a:pt x="73" y="22"/>
                      <a:pt x="76" y="23"/>
                      <a:pt x="76" y="23"/>
                    </a:cubicBezTo>
                    <a:cubicBezTo>
                      <a:pt x="83" y="26"/>
                      <a:pt x="89" y="29"/>
                      <a:pt x="97" y="30"/>
                    </a:cubicBezTo>
                    <a:cubicBezTo>
                      <a:pt x="103" y="30"/>
                      <a:pt x="103" y="30"/>
                      <a:pt x="103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6" y="30"/>
                      <a:pt x="106" y="30"/>
                    </a:cubicBezTo>
                    <a:cubicBezTo>
                      <a:pt x="106" y="30"/>
                      <a:pt x="108" y="31"/>
                      <a:pt x="108" y="31"/>
                    </a:cubicBezTo>
                    <a:cubicBezTo>
                      <a:pt x="110" y="32"/>
                      <a:pt x="112" y="34"/>
                      <a:pt x="115" y="34"/>
                    </a:cubicBezTo>
                    <a:cubicBezTo>
                      <a:pt x="120" y="35"/>
                      <a:pt x="120" y="35"/>
                      <a:pt x="120" y="35"/>
                    </a:cubicBezTo>
                    <a:cubicBezTo>
                      <a:pt x="130" y="37"/>
                      <a:pt x="130" y="37"/>
                      <a:pt x="130" y="37"/>
                    </a:cubicBezTo>
                    <a:cubicBezTo>
                      <a:pt x="134" y="38"/>
                      <a:pt x="137" y="40"/>
                      <a:pt x="140" y="42"/>
                    </a:cubicBezTo>
                    <a:cubicBezTo>
                      <a:pt x="145" y="44"/>
                      <a:pt x="150" y="46"/>
                      <a:pt x="155" y="47"/>
                    </a:cubicBezTo>
                    <a:cubicBezTo>
                      <a:pt x="159" y="48"/>
                      <a:pt x="162" y="47"/>
                      <a:pt x="165" y="47"/>
                    </a:cubicBezTo>
                    <a:cubicBezTo>
                      <a:pt x="167" y="47"/>
                      <a:pt x="170" y="46"/>
                      <a:pt x="171" y="47"/>
                    </a:cubicBezTo>
                    <a:cubicBezTo>
                      <a:pt x="171" y="47"/>
                      <a:pt x="173" y="49"/>
                      <a:pt x="174" y="50"/>
                    </a:cubicBezTo>
                    <a:cubicBezTo>
                      <a:pt x="176" y="52"/>
                      <a:pt x="178" y="55"/>
                      <a:pt x="181" y="56"/>
                    </a:cubicBezTo>
                    <a:cubicBezTo>
                      <a:pt x="184" y="58"/>
                      <a:pt x="187" y="59"/>
                      <a:pt x="190" y="59"/>
                    </a:cubicBezTo>
                    <a:cubicBezTo>
                      <a:pt x="193" y="60"/>
                      <a:pt x="195" y="61"/>
                      <a:pt x="198" y="63"/>
                    </a:cubicBezTo>
                    <a:cubicBezTo>
                      <a:pt x="200" y="65"/>
                      <a:pt x="200" y="65"/>
                      <a:pt x="200" y="65"/>
                    </a:cubicBezTo>
                    <a:cubicBezTo>
                      <a:pt x="201" y="67"/>
                      <a:pt x="203" y="70"/>
                      <a:pt x="206" y="72"/>
                    </a:cubicBezTo>
                    <a:cubicBezTo>
                      <a:pt x="208" y="73"/>
                      <a:pt x="211" y="74"/>
                      <a:pt x="213" y="74"/>
                    </a:cubicBezTo>
                    <a:cubicBezTo>
                      <a:pt x="214" y="74"/>
                      <a:pt x="215" y="75"/>
                      <a:pt x="216" y="75"/>
                    </a:cubicBezTo>
                    <a:cubicBezTo>
                      <a:pt x="218" y="76"/>
                      <a:pt x="219" y="77"/>
                      <a:pt x="220" y="79"/>
                    </a:cubicBezTo>
                    <a:cubicBezTo>
                      <a:pt x="225" y="84"/>
                      <a:pt x="225" y="84"/>
                      <a:pt x="225" y="84"/>
                    </a:cubicBezTo>
                    <a:cubicBezTo>
                      <a:pt x="228" y="86"/>
                      <a:pt x="231" y="87"/>
                      <a:pt x="234" y="89"/>
                    </a:cubicBezTo>
                    <a:cubicBezTo>
                      <a:pt x="237" y="90"/>
                      <a:pt x="239" y="91"/>
                      <a:pt x="241" y="93"/>
                    </a:cubicBezTo>
                    <a:cubicBezTo>
                      <a:pt x="244" y="95"/>
                      <a:pt x="251" y="102"/>
                      <a:pt x="252" y="103"/>
                    </a:cubicBezTo>
                    <a:cubicBezTo>
                      <a:pt x="252" y="104"/>
                      <a:pt x="252" y="104"/>
                      <a:pt x="252" y="105"/>
                    </a:cubicBezTo>
                    <a:cubicBezTo>
                      <a:pt x="252" y="105"/>
                      <a:pt x="252" y="106"/>
                      <a:pt x="252" y="107"/>
                    </a:cubicBezTo>
                    <a:cubicBezTo>
                      <a:pt x="252" y="109"/>
                      <a:pt x="252" y="110"/>
                      <a:pt x="252" y="112"/>
                    </a:cubicBezTo>
                    <a:cubicBezTo>
                      <a:pt x="252" y="114"/>
                      <a:pt x="252" y="116"/>
                      <a:pt x="253" y="118"/>
                    </a:cubicBezTo>
                    <a:cubicBezTo>
                      <a:pt x="255" y="123"/>
                      <a:pt x="260" y="126"/>
                      <a:pt x="263" y="129"/>
                    </a:cubicBezTo>
                    <a:cubicBezTo>
                      <a:pt x="266" y="132"/>
                      <a:pt x="269" y="134"/>
                      <a:pt x="270" y="136"/>
                    </a:cubicBezTo>
                    <a:cubicBezTo>
                      <a:pt x="272" y="139"/>
                      <a:pt x="273" y="142"/>
                      <a:pt x="274" y="145"/>
                    </a:cubicBezTo>
                    <a:cubicBezTo>
                      <a:pt x="275" y="151"/>
                      <a:pt x="277" y="156"/>
                      <a:pt x="281" y="160"/>
                    </a:cubicBezTo>
                    <a:cubicBezTo>
                      <a:pt x="283" y="163"/>
                      <a:pt x="286" y="163"/>
                      <a:pt x="288" y="164"/>
                    </a:cubicBezTo>
                    <a:cubicBezTo>
                      <a:pt x="288" y="164"/>
                      <a:pt x="288" y="164"/>
                      <a:pt x="288" y="164"/>
                    </a:cubicBezTo>
                    <a:cubicBezTo>
                      <a:pt x="288" y="165"/>
                      <a:pt x="288" y="167"/>
                      <a:pt x="289" y="168"/>
                    </a:cubicBezTo>
                    <a:cubicBezTo>
                      <a:pt x="289" y="168"/>
                      <a:pt x="291" y="171"/>
                      <a:pt x="291" y="171"/>
                    </a:cubicBezTo>
                    <a:cubicBezTo>
                      <a:pt x="293" y="175"/>
                      <a:pt x="296" y="179"/>
                      <a:pt x="299" y="183"/>
                    </a:cubicBezTo>
                    <a:cubicBezTo>
                      <a:pt x="299" y="183"/>
                      <a:pt x="307" y="190"/>
                      <a:pt x="307" y="190"/>
                    </a:cubicBezTo>
                    <a:cubicBezTo>
                      <a:pt x="311" y="194"/>
                      <a:pt x="315" y="198"/>
                      <a:pt x="317" y="201"/>
                    </a:cubicBezTo>
                    <a:cubicBezTo>
                      <a:pt x="320" y="206"/>
                      <a:pt x="323" y="217"/>
                      <a:pt x="325" y="225"/>
                    </a:cubicBezTo>
                    <a:cubicBezTo>
                      <a:pt x="325" y="225"/>
                      <a:pt x="326" y="229"/>
                      <a:pt x="326" y="229"/>
                    </a:cubicBezTo>
                    <a:cubicBezTo>
                      <a:pt x="326" y="232"/>
                      <a:pt x="326" y="236"/>
                      <a:pt x="328" y="239"/>
                    </a:cubicBezTo>
                    <a:cubicBezTo>
                      <a:pt x="330" y="243"/>
                      <a:pt x="333" y="245"/>
                      <a:pt x="335" y="247"/>
                    </a:cubicBezTo>
                    <a:cubicBezTo>
                      <a:pt x="337" y="248"/>
                      <a:pt x="339" y="250"/>
                      <a:pt x="339" y="251"/>
                    </a:cubicBezTo>
                    <a:cubicBezTo>
                      <a:pt x="340" y="252"/>
                      <a:pt x="340" y="253"/>
                      <a:pt x="340" y="254"/>
                    </a:cubicBezTo>
                    <a:cubicBezTo>
                      <a:pt x="340" y="255"/>
                      <a:pt x="340" y="256"/>
                      <a:pt x="340" y="256"/>
                    </a:cubicBezTo>
                    <a:cubicBezTo>
                      <a:pt x="340" y="257"/>
                      <a:pt x="340" y="258"/>
                      <a:pt x="340" y="259"/>
                    </a:cubicBezTo>
                    <a:cubicBezTo>
                      <a:pt x="340" y="260"/>
                      <a:pt x="340" y="263"/>
                      <a:pt x="341" y="265"/>
                    </a:cubicBezTo>
                    <a:cubicBezTo>
                      <a:pt x="342" y="270"/>
                      <a:pt x="345" y="273"/>
                      <a:pt x="347" y="275"/>
                    </a:cubicBezTo>
                    <a:cubicBezTo>
                      <a:pt x="350" y="279"/>
                      <a:pt x="350" y="279"/>
                      <a:pt x="350" y="279"/>
                    </a:cubicBezTo>
                    <a:cubicBezTo>
                      <a:pt x="350" y="279"/>
                      <a:pt x="351" y="281"/>
                      <a:pt x="351" y="281"/>
                    </a:cubicBezTo>
                    <a:cubicBezTo>
                      <a:pt x="351" y="281"/>
                      <a:pt x="351" y="281"/>
                      <a:pt x="351" y="281"/>
                    </a:cubicBezTo>
                    <a:cubicBezTo>
                      <a:pt x="356" y="286"/>
                      <a:pt x="356" y="286"/>
                      <a:pt x="356" y="286"/>
                    </a:cubicBezTo>
                    <a:cubicBezTo>
                      <a:pt x="368" y="298"/>
                      <a:pt x="378" y="308"/>
                      <a:pt x="382" y="327"/>
                    </a:cubicBezTo>
                    <a:cubicBezTo>
                      <a:pt x="387" y="347"/>
                      <a:pt x="396" y="379"/>
                      <a:pt x="396" y="395"/>
                    </a:cubicBezTo>
                    <a:cubicBezTo>
                      <a:pt x="396" y="400"/>
                      <a:pt x="395" y="405"/>
                      <a:pt x="393" y="411"/>
                    </a:cubicBezTo>
                    <a:cubicBezTo>
                      <a:pt x="392" y="417"/>
                      <a:pt x="390" y="423"/>
                      <a:pt x="390" y="429"/>
                    </a:cubicBezTo>
                    <a:cubicBezTo>
                      <a:pt x="390" y="434"/>
                      <a:pt x="391" y="440"/>
                      <a:pt x="394" y="445"/>
                    </a:cubicBezTo>
                    <a:cubicBezTo>
                      <a:pt x="396" y="449"/>
                      <a:pt x="397" y="452"/>
                      <a:pt x="397" y="455"/>
                    </a:cubicBezTo>
                    <a:cubicBezTo>
                      <a:pt x="397" y="458"/>
                      <a:pt x="396" y="462"/>
                      <a:pt x="395" y="466"/>
                    </a:cubicBezTo>
                    <a:cubicBezTo>
                      <a:pt x="394" y="470"/>
                      <a:pt x="392" y="475"/>
                      <a:pt x="392" y="480"/>
                    </a:cubicBezTo>
                    <a:cubicBezTo>
                      <a:pt x="404" y="481"/>
                      <a:pt x="404" y="481"/>
                      <a:pt x="404" y="481"/>
                    </a:cubicBezTo>
                    <a:cubicBezTo>
                      <a:pt x="404" y="477"/>
                      <a:pt x="405" y="473"/>
                      <a:pt x="406" y="469"/>
                    </a:cubicBezTo>
                    <a:cubicBezTo>
                      <a:pt x="408" y="465"/>
                      <a:pt x="409" y="460"/>
                      <a:pt x="409" y="455"/>
                    </a:cubicBezTo>
                    <a:cubicBezTo>
                      <a:pt x="409" y="450"/>
                      <a:pt x="408" y="445"/>
                      <a:pt x="404" y="439"/>
                    </a:cubicBezTo>
                    <a:cubicBezTo>
                      <a:pt x="403" y="436"/>
                      <a:pt x="402" y="432"/>
                      <a:pt x="402" y="429"/>
                    </a:cubicBezTo>
                    <a:cubicBezTo>
                      <a:pt x="402" y="424"/>
                      <a:pt x="403" y="419"/>
                      <a:pt x="405" y="414"/>
                    </a:cubicBezTo>
                    <a:cubicBezTo>
                      <a:pt x="406" y="408"/>
                      <a:pt x="408" y="402"/>
                      <a:pt x="408" y="395"/>
                    </a:cubicBezTo>
                    <a:cubicBezTo>
                      <a:pt x="408" y="379"/>
                      <a:pt x="401" y="352"/>
                      <a:pt x="394" y="325"/>
                    </a:cubicBezTo>
                    <a:cubicBezTo>
                      <a:pt x="389" y="302"/>
                      <a:pt x="377" y="290"/>
                      <a:pt x="364" y="277"/>
                    </a:cubicBezTo>
                    <a:cubicBezTo>
                      <a:pt x="364" y="277"/>
                      <a:pt x="361" y="274"/>
                      <a:pt x="360" y="273"/>
                    </a:cubicBezTo>
                    <a:cubicBezTo>
                      <a:pt x="360" y="273"/>
                      <a:pt x="360" y="272"/>
                      <a:pt x="360" y="272"/>
                    </a:cubicBezTo>
                    <a:cubicBezTo>
                      <a:pt x="356" y="267"/>
                      <a:pt x="356" y="267"/>
                      <a:pt x="356" y="267"/>
                    </a:cubicBezTo>
                    <a:cubicBezTo>
                      <a:pt x="354" y="265"/>
                      <a:pt x="353" y="264"/>
                      <a:pt x="352" y="261"/>
                    </a:cubicBezTo>
                    <a:cubicBezTo>
                      <a:pt x="352" y="261"/>
                      <a:pt x="352" y="260"/>
                      <a:pt x="352" y="259"/>
                    </a:cubicBezTo>
                    <a:cubicBezTo>
                      <a:pt x="352" y="258"/>
                      <a:pt x="352" y="257"/>
                      <a:pt x="352" y="257"/>
                    </a:cubicBezTo>
                    <a:cubicBezTo>
                      <a:pt x="352" y="256"/>
                      <a:pt x="352" y="255"/>
                      <a:pt x="352" y="254"/>
                    </a:cubicBezTo>
                    <a:cubicBezTo>
                      <a:pt x="352" y="252"/>
                      <a:pt x="351" y="248"/>
                      <a:pt x="350" y="245"/>
                    </a:cubicBezTo>
                    <a:cubicBezTo>
                      <a:pt x="348" y="242"/>
                      <a:pt x="345" y="239"/>
                      <a:pt x="342" y="237"/>
                    </a:cubicBezTo>
                    <a:cubicBezTo>
                      <a:pt x="341" y="236"/>
                      <a:pt x="339" y="235"/>
                      <a:pt x="338" y="234"/>
                    </a:cubicBezTo>
                    <a:cubicBezTo>
                      <a:pt x="338" y="233"/>
                      <a:pt x="338" y="231"/>
                      <a:pt x="338" y="229"/>
                    </a:cubicBezTo>
                    <a:cubicBezTo>
                      <a:pt x="337" y="222"/>
                      <a:pt x="337" y="222"/>
                      <a:pt x="337" y="222"/>
                    </a:cubicBezTo>
                    <a:cubicBezTo>
                      <a:pt x="336" y="217"/>
                      <a:pt x="332" y="202"/>
                      <a:pt x="327" y="195"/>
                    </a:cubicBezTo>
                    <a:cubicBezTo>
                      <a:pt x="324" y="190"/>
                      <a:pt x="320" y="186"/>
                      <a:pt x="315" y="181"/>
                    </a:cubicBezTo>
                    <a:cubicBezTo>
                      <a:pt x="308" y="175"/>
                      <a:pt x="308" y="175"/>
                      <a:pt x="308" y="175"/>
                    </a:cubicBezTo>
                    <a:cubicBezTo>
                      <a:pt x="305" y="171"/>
                      <a:pt x="303" y="168"/>
                      <a:pt x="301" y="165"/>
                    </a:cubicBezTo>
                    <a:cubicBezTo>
                      <a:pt x="301" y="165"/>
                      <a:pt x="301" y="164"/>
                      <a:pt x="300" y="163"/>
                    </a:cubicBezTo>
                    <a:cubicBezTo>
                      <a:pt x="300" y="162"/>
                      <a:pt x="300" y="162"/>
                      <a:pt x="300" y="161"/>
                    </a:cubicBezTo>
                    <a:cubicBezTo>
                      <a:pt x="300" y="159"/>
                      <a:pt x="300" y="157"/>
                      <a:pt x="298" y="155"/>
                    </a:cubicBezTo>
                    <a:cubicBezTo>
                      <a:pt x="296" y="153"/>
                      <a:pt x="293" y="152"/>
                      <a:pt x="290" y="152"/>
                    </a:cubicBezTo>
                    <a:cubicBezTo>
                      <a:pt x="290" y="152"/>
                      <a:pt x="290" y="152"/>
                      <a:pt x="289" y="152"/>
                    </a:cubicBezTo>
                    <a:cubicBezTo>
                      <a:pt x="288" y="149"/>
                      <a:pt x="286" y="146"/>
                      <a:pt x="285" y="142"/>
                    </a:cubicBezTo>
                    <a:cubicBezTo>
                      <a:pt x="284" y="138"/>
                      <a:pt x="283" y="134"/>
                      <a:pt x="281" y="131"/>
                    </a:cubicBezTo>
                    <a:cubicBezTo>
                      <a:pt x="278" y="126"/>
                      <a:pt x="274" y="123"/>
                      <a:pt x="271" y="120"/>
                    </a:cubicBezTo>
                    <a:cubicBezTo>
                      <a:pt x="268" y="117"/>
                      <a:pt x="265" y="115"/>
                      <a:pt x="264" y="113"/>
                    </a:cubicBezTo>
                    <a:cubicBezTo>
                      <a:pt x="264" y="113"/>
                      <a:pt x="264" y="112"/>
                      <a:pt x="264" y="112"/>
                    </a:cubicBezTo>
                    <a:cubicBezTo>
                      <a:pt x="264" y="111"/>
                      <a:pt x="264" y="110"/>
                      <a:pt x="264" y="109"/>
                    </a:cubicBezTo>
                    <a:cubicBezTo>
                      <a:pt x="264" y="108"/>
                      <a:pt x="264" y="107"/>
                      <a:pt x="264" y="105"/>
                    </a:cubicBezTo>
                    <a:cubicBezTo>
                      <a:pt x="264" y="103"/>
                      <a:pt x="264" y="100"/>
                      <a:pt x="262" y="97"/>
                    </a:cubicBezTo>
                    <a:cubicBezTo>
                      <a:pt x="260" y="94"/>
                      <a:pt x="250" y="84"/>
                      <a:pt x="249" y="84"/>
                    </a:cubicBezTo>
                    <a:cubicBezTo>
                      <a:pt x="246" y="81"/>
                      <a:pt x="243" y="79"/>
                      <a:pt x="239" y="78"/>
                    </a:cubicBezTo>
                    <a:cubicBezTo>
                      <a:pt x="237" y="77"/>
                      <a:pt x="235" y="75"/>
                      <a:pt x="233" y="74"/>
                    </a:cubicBezTo>
                    <a:cubicBezTo>
                      <a:pt x="229" y="71"/>
                      <a:pt x="229" y="71"/>
                      <a:pt x="229" y="71"/>
                    </a:cubicBezTo>
                    <a:cubicBezTo>
                      <a:pt x="228" y="69"/>
                      <a:pt x="226" y="67"/>
                      <a:pt x="222" y="64"/>
                    </a:cubicBezTo>
                    <a:cubicBezTo>
                      <a:pt x="220" y="63"/>
                      <a:pt x="217" y="63"/>
                      <a:pt x="215" y="62"/>
                    </a:cubicBezTo>
                    <a:cubicBezTo>
                      <a:pt x="214" y="62"/>
                      <a:pt x="213" y="62"/>
                      <a:pt x="212" y="62"/>
                    </a:cubicBezTo>
                    <a:cubicBezTo>
                      <a:pt x="211" y="61"/>
                      <a:pt x="211" y="60"/>
                      <a:pt x="210" y="59"/>
                    </a:cubicBezTo>
                    <a:cubicBezTo>
                      <a:pt x="205" y="53"/>
                      <a:pt x="205" y="53"/>
                      <a:pt x="205" y="53"/>
                    </a:cubicBezTo>
                    <a:cubicBezTo>
                      <a:pt x="201" y="50"/>
                      <a:pt x="197" y="49"/>
                      <a:pt x="193" y="48"/>
                    </a:cubicBezTo>
                    <a:cubicBezTo>
                      <a:pt x="190" y="47"/>
                      <a:pt x="188" y="47"/>
                      <a:pt x="186" y="46"/>
                    </a:cubicBezTo>
                    <a:cubicBezTo>
                      <a:pt x="186" y="45"/>
                      <a:pt x="184" y="43"/>
                      <a:pt x="183" y="42"/>
                    </a:cubicBezTo>
                    <a:cubicBezTo>
                      <a:pt x="180" y="39"/>
                      <a:pt x="178" y="36"/>
                      <a:pt x="175" y="35"/>
                    </a:cubicBezTo>
                    <a:cubicBezTo>
                      <a:pt x="171" y="34"/>
                      <a:pt x="167" y="34"/>
                      <a:pt x="164" y="35"/>
                    </a:cubicBezTo>
                    <a:cubicBezTo>
                      <a:pt x="161" y="35"/>
                      <a:pt x="159" y="36"/>
                      <a:pt x="157" y="35"/>
                    </a:cubicBezTo>
                    <a:cubicBezTo>
                      <a:pt x="154" y="35"/>
                      <a:pt x="150" y="33"/>
                      <a:pt x="146" y="31"/>
                    </a:cubicBezTo>
                    <a:cubicBezTo>
                      <a:pt x="142" y="29"/>
                      <a:pt x="138" y="27"/>
                      <a:pt x="134" y="26"/>
                    </a:cubicBezTo>
                    <a:cubicBezTo>
                      <a:pt x="122" y="23"/>
                      <a:pt x="122" y="23"/>
                      <a:pt x="122" y="23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16" y="22"/>
                      <a:pt x="116" y="22"/>
                      <a:pt x="115" y="21"/>
                    </a:cubicBezTo>
                    <a:cubicBezTo>
                      <a:pt x="109" y="19"/>
                      <a:pt x="109" y="19"/>
                      <a:pt x="109" y="19"/>
                    </a:cubicBezTo>
                    <a:cubicBezTo>
                      <a:pt x="109" y="19"/>
                      <a:pt x="102" y="18"/>
                      <a:pt x="102" y="18"/>
                    </a:cubicBezTo>
                    <a:cubicBezTo>
                      <a:pt x="99" y="18"/>
                      <a:pt x="99" y="18"/>
                      <a:pt x="99" y="18"/>
                    </a:cubicBezTo>
                    <a:cubicBezTo>
                      <a:pt x="92" y="17"/>
                      <a:pt x="87" y="15"/>
                      <a:pt x="80" y="12"/>
                    </a:cubicBezTo>
                    <a:cubicBezTo>
                      <a:pt x="78" y="11"/>
                      <a:pt x="78" y="11"/>
                      <a:pt x="78" y="11"/>
                    </a:cubicBezTo>
                    <a:cubicBezTo>
                      <a:pt x="69" y="7"/>
                      <a:pt x="61" y="7"/>
                      <a:pt x="49" y="6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5" y="5"/>
                      <a:pt x="12" y="3"/>
                      <a:pt x="5" y="0"/>
                    </a:cubicBez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76" name="Freeform 1518">
                <a:extLst>
                  <a:ext uri="{FF2B5EF4-FFF2-40B4-BE49-F238E27FC236}">
                    <a16:creationId xmlns:a16="http://schemas.microsoft.com/office/drawing/2014/main" id="{D9BE215C-C14E-4E8E-A905-0E3A59CEF6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81" y="3208"/>
                <a:ext cx="1383" cy="1725"/>
              </a:xfrm>
              <a:custGeom>
                <a:avLst/>
                <a:gdLst>
                  <a:gd name="T0" fmla="*/ 8506 w 553"/>
                  <a:gd name="T1" fmla="*/ 8430 h 647"/>
                  <a:gd name="T2" fmla="*/ 8338 w 553"/>
                  <a:gd name="T3" fmla="*/ 6233 h 647"/>
                  <a:gd name="T4" fmla="*/ 7818 w 553"/>
                  <a:gd name="T5" fmla="*/ 5290 h 647"/>
                  <a:gd name="T6" fmla="*/ 7650 w 553"/>
                  <a:gd name="T7" fmla="*/ 4756 h 647"/>
                  <a:gd name="T8" fmla="*/ 7443 w 553"/>
                  <a:gd name="T9" fmla="*/ 4287 h 647"/>
                  <a:gd name="T10" fmla="*/ 7025 w 553"/>
                  <a:gd name="T11" fmla="*/ 3447 h 647"/>
                  <a:gd name="T12" fmla="*/ 6867 w 553"/>
                  <a:gd name="T13" fmla="*/ 3071 h 647"/>
                  <a:gd name="T14" fmla="*/ 6585 w 553"/>
                  <a:gd name="T15" fmla="*/ 2594 h 647"/>
                  <a:gd name="T16" fmla="*/ 6285 w 553"/>
                  <a:gd name="T17" fmla="*/ 1954 h 647"/>
                  <a:gd name="T18" fmla="*/ 5847 w 553"/>
                  <a:gd name="T19" fmla="*/ 1557 h 647"/>
                  <a:gd name="T20" fmla="*/ 5535 w 553"/>
                  <a:gd name="T21" fmla="*/ 1330 h 647"/>
                  <a:gd name="T22" fmla="*/ 5147 w 553"/>
                  <a:gd name="T23" fmla="*/ 1024 h 647"/>
                  <a:gd name="T24" fmla="*/ 4709 w 553"/>
                  <a:gd name="T25" fmla="*/ 832 h 647"/>
                  <a:gd name="T26" fmla="*/ 4084 w 553"/>
                  <a:gd name="T27" fmla="*/ 589 h 647"/>
                  <a:gd name="T28" fmla="*/ 3804 w 553"/>
                  <a:gd name="T29" fmla="*/ 512 h 647"/>
                  <a:gd name="T30" fmla="*/ 2613 w 553"/>
                  <a:gd name="T31" fmla="*/ 115 h 647"/>
                  <a:gd name="T32" fmla="*/ 2188 w 553"/>
                  <a:gd name="T33" fmla="*/ 77 h 647"/>
                  <a:gd name="T34" fmla="*/ 1488 w 553"/>
                  <a:gd name="T35" fmla="*/ 1194 h 647"/>
                  <a:gd name="T36" fmla="*/ 208 w 553"/>
                  <a:gd name="T37" fmla="*/ 1672 h 647"/>
                  <a:gd name="T38" fmla="*/ 158 w 553"/>
                  <a:gd name="T39" fmla="*/ 2560 h 647"/>
                  <a:gd name="T40" fmla="*/ 63 w 553"/>
                  <a:gd name="T41" fmla="*/ 3183 h 647"/>
                  <a:gd name="T42" fmla="*/ 238 w 553"/>
                  <a:gd name="T43" fmla="*/ 4015 h 647"/>
                  <a:gd name="T44" fmla="*/ 595 w 553"/>
                  <a:gd name="T45" fmla="*/ 4514 h 647"/>
                  <a:gd name="T46" fmla="*/ 770 w 553"/>
                  <a:gd name="T47" fmla="*/ 5290 h 647"/>
                  <a:gd name="T48" fmla="*/ 1083 w 553"/>
                  <a:gd name="T49" fmla="*/ 5951 h 647"/>
                  <a:gd name="T50" fmla="*/ 1375 w 553"/>
                  <a:gd name="T51" fmla="*/ 6271 h 647"/>
                  <a:gd name="T52" fmla="*/ 1801 w 553"/>
                  <a:gd name="T53" fmla="*/ 6972 h 647"/>
                  <a:gd name="T54" fmla="*/ 2438 w 553"/>
                  <a:gd name="T55" fmla="*/ 7407 h 647"/>
                  <a:gd name="T56" fmla="*/ 2751 w 553"/>
                  <a:gd name="T57" fmla="*/ 7804 h 647"/>
                  <a:gd name="T58" fmla="*/ 3096 w 553"/>
                  <a:gd name="T59" fmla="*/ 8089 h 647"/>
                  <a:gd name="T60" fmla="*/ 3709 w 553"/>
                  <a:gd name="T61" fmla="*/ 8716 h 647"/>
                  <a:gd name="T62" fmla="*/ 5209 w 553"/>
                  <a:gd name="T63" fmla="*/ 11750 h 647"/>
                  <a:gd name="T64" fmla="*/ 7975 w 553"/>
                  <a:gd name="T65" fmla="*/ 11318 h 647"/>
                  <a:gd name="T66" fmla="*/ 8493 w 553"/>
                  <a:gd name="T67" fmla="*/ 9156 h 64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53" h="647">
                    <a:moveTo>
                      <a:pt x="543" y="483"/>
                    </a:moveTo>
                    <a:cubicBezTo>
                      <a:pt x="544" y="469"/>
                      <a:pt x="553" y="460"/>
                      <a:pt x="544" y="445"/>
                    </a:cubicBezTo>
                    <a:cubicBezTo>
                      <a:pt x="535" y="430"/>
                      <a:pt x="547" y="414"/>
                      <a:pt x="547" y="398"/>
                    </a:cubicBezTo>
                    <a:cubicBezTo>
                      <a:pt x="547" y="382"/>
                      <a:pt x="539" y="351"/>
                      <a:pt x="533" y="329"/>
                    </a:cubicBezTo>
                    <a:cubicBezTo>
                      <a:pt x="528" y="305"/>
                      <a:pt x="515" y="294"/>
                      <a:pt x="501" y="280"/>
                    </a:cubicBezTo>
                    <a:cubicBezTo>
                      <a:pt x="500" y="279"/>
                      <a:pt x="500" y="279"/>
                      <a:pt x="500" y="279"/>
                    </a:cubicBezTo>
                    <a:cubicBezTo>
                      <a:pt x="497" y="274"/>
                      <a:pt x="493" y="272"/>
                      <a:pt x="491" y="266"/>
                    </a:cubicBezTo>
                    <a:cubicBezTo>
                      <a:pt x="490" y="261"/>
                      <a:pt x="492" y="256"/>
                      <a:pt x="489" y="251"/>
                    </a:cubicBezTo>
                    <a:cubicBezTo>
                      <a:pt x="487" y="246"/>
                      <a:pt x="481" y="244"/>
                      <a:pt x="478" y="240"/>
                    </a:cubicBezTo>
                    <a:cubicBezTo>
                      <a:pt x="476" y="235"/>
                      <a:pt x="477" y="231"/>
                      <a:pt x="476" y="226"/>
                    </a:cubicBezTo>
                    <a:cubicBezTo>
                      <a:pt x="474" y="219"/>
                      <a:pt x="471" y="207"/>
                      <a:pt x="467" y="201"/>
                    </a:cubicBezTo>
                    <a:cubicBezTo>
                      <a:pt x="463" y="194"/>
                      <a:pt x="454" y="187"/>
                      <a:pt x="449" y="182"/>
                    </a:cubicBezTo>
                    <a:cubicBezTo>
                      <a:pt x="445" y="177"/>
                      <a:pt x="442" y="173"/>
                      <a:pt x="439" y="168"/>
                    </a:cubicBezTo>
                    <a:cubicBezTo>
                      <a:pt x="438" y="166"/>
                      <a:pt x="440" y="164"/>
                      <a:pt x="439" y="162"/>
                    </a:cubicBezTo>
                    <a:cubicBezTo>
                      <a:pt x="437" y="160"/>
                      <a:pt x="432" y="161"/>
                      <a:pt x="430" y="159"/>
                    </a:cubicBezTo>
                    <a:cubicBezTo>
                      <a:pt x="425" y="154"/>
                      <a:pt x="424" y="143"/>
                      <a:pt x="421" y="137"/>
                    </a:cubicBezTo>
                    <a:cubicBezTo>
                      <a:pt x="417" y="129"/>
                      <a:pt x="407" y="126"/>
                      <a:pt x="404" y="119"/>
                    </a:cubicBezTo>
                    <a:cubicBezTo>
                      <a:pt x="401" y="113"/>
                      <a:pt x="406" y="109"/>
                      <a:pt x="402" y="103"/>
                    </a:cubicBezTo>
                    <a:cubicBezTo>
                      <a:pt x="401" y="101"/>
                      <a:pt x="392" y="93"/>
                      <a:pt x="390" y="91"/>
                    </a:cubicBezTo>
                    <a:cubicBezTo>
                      <a:pt x="386" y="87"/>
                      <a:pt x="380" y="86"/>
                      <a:pt x="374" y="82"/>
                    </a:cubicBezTo>
                    <a:cubicBezTo>
                      <a:pt x="369" y="78"/>
                      <a:pt x="369" y="76"/>
                      <a:pt x="364" y="73"/>
                    </a:cubicBezTo>
                    <a:cubicBezTo>
                      <a:pt x="361" y="71"/>
                      <a:pt x="357" y="72"/>
                      <a:pt x="354" y="70"/>
                    </a:cubicBezTo>
                    <a:cubicBezTo>
                      <a:pt x="350" y="67"/>
                      <a:pt x="349" y="63"/>
                      <a:pt x="346" y="61"/>
                    </a:cubicBezTo>
                    <a:cubicBezTo>
                      <a:pt x="341" y="57"/>
                      <a:pt x="334" y="57"/>
                      <a:pt x="329" y="54"/>
                    </a:cubicBezTo>
                    <a:cubicBezTo>
                      <a:pt x="325" y="52"/>
                      <a:pt x="321" y="45"/>
                      <a:pt x="318" y="44"/>
                    </a:cubicBezTo>
                    <a:cubicBezTo>
                      <a:pt x="314" y="42"/>
                      <a:pt x="306" y="45"/>
                      <a:pt x="301" y="44"/>
                    </a:cubicBezTo>
                    <a:cubicBezTo>
                      <a:pt x="293" y="42"/>
                      <a:pt x="285" y="37"/>
                      <a:pt x="277" y="35"/>
                    </a:cubicBezTo>
                    <a:cubicBezTo>
                      <a:pt x="271" y="33"/>
                      <a:pt x="267" y="33"/>
                      <a:pt x="261" y="31"/>
                    </a:cubicBezTo>
                    <a:cubicBezTo>
                      <a:pt x="258" y="31"/>
                      <a:pt x="256" y="28"/>
                      <a:pt x="252" y="27"/>
                    </a:cubicBezTo>
                    <a:cubicBezTo>
                      <a:pt x="250" y="27"/>
                      <a:pt x="246" y="28"/>
                      <a:pt x="243" y="27"/>
                    </a:cubicBezTo>
                    <a:cubicBezTo>
                      <a:pt x="235" y="26"/>
                      <a:pt x="225" y="20"/>
                      <a:pt x="216" y="16"/>
                    </a:cubicBezTo>
                    <a:cubicBezTo>
                      <a:pt x="199" y="9"/>
                      <a:pt x="185" y="7"/>
                      <a:pt x="167" y="6"/>
                    </a:cubicBezTo>
                    <a:cubicBezTo>
                      <a:pt x="163" y="5"/>
                      <a:pt x="153" y="5"/>
                      <a:pt x="145" y="1"/>
                    </a:cubicBezTo>
                    <a:cubicBezTo>
                      <a:pt x="143" y="0"/>
                      <a:pt x="140" y="2"/>
                      <a:pt x="140" y="4"/>
                    </a:cubicBezTo>
                    <a:cubicBezTo>
                      <a:pt x="140" y="12"/>
                      <a:pt x="140" y="16"/>
                      <a:pt x="131" y="18"/>
                    </a:cubicBezTo>
                    <a:cubicBezTo>
                      <a:pt x="120" y="20"/>
                      <a:pt x="116" y="44"/>
                      <a:pt x="95" y="63"/>
                    </a:cubicBezTo>
                    <a:cubicBezTo>
                      <a:pt x="74" y="82"/>
                      <a:pt x="33" y="88"/>
                      <a:pt x="26" y="89"/>
                    </a:cubicBezTo>
                    <a:cubicBezTo>
                      <a:pt x="21" y="90"/>
                      <a:pt x="17" y="89"/>
                      <a:pt x="13" y="88"/>
                    </a:cubicBezTo>
                    <a:cubicBezTo>
                      <a:pt x="11" y="88"/>
                      <a:pt x="9" y="90"/>
                      <a:pt x="10" y="92"/>
                    </a:cubicBezTo>
                    <a:cubicBezTo>
                      <a:pt x="14" y="105"/>
                      <a:pt x="11" y="128"/>
                      <a:pt x="10" y="135"/>
                    </a:cubicBezTo>
                    <a:cubicBezTo>
                      <a:pt x="8" y="141"/>
                      <a:pt x="2" y="145"/>
                      <a:pt x="1" y="150"/>
                    </a:cubicBezTo>
                    <a:cubicBezTo>
                      <a:pt x="0" y="154"/>
                      <a:pt x="4" y="162"/>
                      <a:pt x="4" y="168"/>
                    </a:cubicBezTo>
                    <a:cubicBezTo>
                      <a:pt x="4" y="175"/>
                      <a:pt x="3" y="180"/>
                      <a:pt x="6" y="187"/>
                    </a:cubicBezTo>
                    <a:cubicBezTo>
                      <a:pt x="9" y="195"/>
                      <a:pt x="14" y="203"/>
                      <a:pt x="15" y="212"/>
                    </a:cubicBezTo>
                    <a:cubicBezTo>
                      <a:pt x="16" y="218"/>
                      <a:pt x="25" y="222"/>
                      <a:pt x="26" y="229"/>
                    </a:cubicBezTo>
                    <a:cubicBezTo>
                      <a:pt x="28" y="234"/>
                      <a:pt x="36" y="232"/>
                      <a:pt x="38" y="238"/>
                    </a:cubicBezTo>
                    <a:cubicBezTo>
                      <a:pt x="39" y="243"/>
                      <a:pt x="43" y="248"/>
                      <a:pt x="45" y="254"/>
                    </a:cubicBezTo>
                    <a:cubicBezTo>
                      <a:pt x="48" y="262"/>
                      <a:pt x="46" y="272"/>
                      <a:pt x="49" y="279"/>
                    </a:cubicBezTo>
                    <a:cubicBezTo>
                      <a:pt x="51" y="285"/>
                      <a:pt x="57" y="287"/>
                      <a:pt x="61" y="294"/>
                    </a:cubicBezTo>
                    <a:cubicBezTo>
                      <a:pt x="65" y="300"/>
                      <a:pt x="64" y="309"/>
                      <a:pt x="69" y="314"/>
                    </a:cubicBezTo>
                    <a:cubicBezTo>
                      <a:pt x="71" y="317"/>
                      <a:pt x="76" y="322"/>
                      <a:pt x="79" y="325"/>
                    </a:cubicBezTo>
                    <a:cubicBezTo>
                      <a:pt x="81" y="326"/>
                      <a:pt x="86" y="330"/>
                      <a:pt x="88" y="331"/>
                    </a:cubicBezTo>
                    <a:cubicBezTo>
                      <a:pt x="90" y="335"/>
                      <a:pt x="89" y="339"/>
                      <a:pt x="92" y="342"/>
                    </a:cubicBezTo>
                    <a:cubicBezTo>
                      <a:pt x="99" y="352"/>
                      <a:pt x="114" y="353"/>
                      <a:pt x="115" y="368"/>
                    </a:cubicBezTo>
                    <a:cubicBezTo>
                      <a:pt x="128" y="366"/>
                      <a:pt x="123" y="377"/>
                      <a:pt x="130" y="382"/>
                    </a:cubicBezTo>
                    <a:cubicBezTo>
                      <a:pt x="136" y="386"/>
                      <a:pt x="148" y="385"/>
                      <a:pt x="156" y="391"/>
                    </a:cubicBezTo>
                    <a:cubicBezTo>
                      <a:pt x="160" y="395"/>
                      <a:pt x="164" y="401"/>
                      <a:pt x="169" y="406"/>
                    </a:cubicBezTo>
                    <a:cubicBezTo>
                      <a:pt x="172" y="408"/>
                      <a:pt x="172" y="410"/>
                      <a:pt x="176" y="412"/>
                    </a:cubicBezTo>
                    <a:cubicBezTo>
                      <a:pt x="180" y="415"/>
                      <a:pt x="185" y="416"/>
                      <a:pt x="190" y="419"/>
                    </a:cubicBezTo>
                    <a:cubicBezTo>
                      <a:pt x="193" y="422"/>
                      <a:pt x="194" y="424"/>
                      <a:pt x="198" y="427"/>
                    </a:cubicBezTo>
                    <a:cubicBezTo>
                      <a:pt x="202" y="429"/>
                      <a:pt x="207" y="429"/>
                      <a:pt x="212" y="431"/>
                    </a:cubicBezTo>
                    <a:cubicBezTo>
                      <a:pt x="219" y="433"/>
                      <a:pt x="231" y="450"/>
                      <a:pt x="237" y="460"/>
                    </a:cubicBezTo>
                    <a:cubicBezTo>
                      <a:pt x="243" y="470"/>
                      <a:pt x="258" y="488"/>
                      <a:pt x="264" y="523"/>
                    </a:cubicBezTo>
                    <a:cubicBezTo>
                      <a:pt x="276" y="556"/>
                      <a:pt x="301" y="603"/>
                      <a:pt x="333" y="620"/>
                    </a:cubicBezTo>
                    <a:cubicBezTo>
                      <a:pt x="365" y="638"/>
                      <a:pt x="394" y="643"/>
                      <a:pt x="431" y="645"/>
                    </a:cubicBezTo>
                    <a:cubicBezTo>
                      <a:pt x="466" y="647"/>
                      <a:pt x="499" y="627"/>
                      <a:pt x="510" y="597"/>
                    </a:cubicBezTo>
                    <a:cubicBezTo>
                      <a:pt x="517" y="577"/>
                      <a:pt x="528" y="559"/>
                      <a:pt x="536" y="539"/>
                    </a:cubicBezTo>
                    <a:cubicBezTo>
                      <a:pt x="545" y="520"/>
                      <a:pt x="538" y="502"/>
                      <a:pt x="543" y="483"/>
                    </a:cubicBezTo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77" name="Freeform 1519">
                <a:extLst>
                  <a:ext uri="{FF2B5EF4-FFF2-40B4-BE49-F238E27FC236}">
                    <a16:creationId xmlns:a16="http://schemas.microsoft.com/office/drawing/2014/main" id="{7CF777D5-6103-4491-8643-CC69EC4045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86" y="4357"/>
                <a:ext cx="640" cy="576"/>
              </a:xfrm>
              <a:custGeom>
                <a:avLst/>
                <a:gdLst>
                  <a:gd name="T0" fmla="*/ 3895 w 256"/>
                  <a:gd name="T1" fmla="*/ 3640 h 216"/>
                  <a:gd name="T2" fmla="*/ 3875 w 256"/>
                  <a:gd name="T3" fmla="*/ 3165 h 216"/>
                  <a:gd name="T4" fmla="*/ 3613 w 256"/>
                  <a:gd name="T5" fmla="*/ 1536 h 216"/>
                  <a:gd name="T6" fmla="*/ 3033 w 256"/>
                  <a:gd name="T7" fmla="*/ 627 h 216"/>
                  <a:gd name="T8" fmla="*/ 1313 w 256"/>
                  <a:gd name="T9" fmla="*/ 56 h 216"/>
                  <a:gd name="T10" fmla="*/ 113 w 256"/>
                  <a:gd name="T11" fmla="*/ 853 h 216"/>
                  <a:gd name="T12" fmla="*/ 0 w 256"/>
                  <a:gd name="T13" fmla="*/ 704 h 216"/>
                  <a:gd name="T14" fmla="*/ 345 w 256"/>
                  <a:gd name="T15" fmla="*/ 1741 h 216"/>
                  <a:gd name="T16" fmla="*/ 1425 w 256"/>
                  <a:gd name="T17" fmla="*/ 3584 h 216"/>
                  <a:gd name="T18" fmla="*/ 2958 w 256"/>
                  <a:gd name="T19" fmla="*/ 4061 h 216"/>
                  <a:gd name="T20" fmla="*/ 4000 w 256"/>
                  <a:gd name="T21" fmla="*/ 3528 h 216"/>
                  <a:gd name="T22" fmla="*/ 3895 w 256"/>
                  <a:gd name="T23" fmla="*/ 3640 h 2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6" h="216">
                    <a:moveTo>
                      <a:pt x="249" y="192"/>
                    </a:moveTo>
                    <a:cubicBezTo>
                      <a:pt x="249" y="188"/>
                      <a:pt x="248" y="172"/>
                      <a:pt x="248" y="167"/>
                    </a:cubicBezTo>
                    <a:cubicBezTo>
                      <a:pt x="247" y="143"/>
                      <a:pt x="242" y="104"/>
                      <a:pt x="231" y="81"/>
                    </a:cubicBezTo>
                    <a:cubicBezTo>
                      <a:pt x="221" y="60"/>
                      <a:pt x="214" y="45"/>
                      <a:pt x="194" y="33"/>
                    </a:cubicBezTo>
                    <a:cubicBezTo>
                      <a:pt x="163" y="15"/>
                      <a:pt x="120" y="7"/>
                      <a:pt x="84" y="3"/>
                    </a:cubicBezTo>
                    <a:cubicBezTo>
                      <a:pt x="57" y="0"/>
                      <a:pt x="28" y="28"/>
                      <a:pt x="7" y="45"/>
                    </a:cubicBezTo>
                    <a:cubicBezTo>
                      <a:pt x="5" y="47"/>
                      <a:pt x="2" y="35"/>
                      <a:pt x="0" y="37"/>
                    </a:cubicBezTo>
                    <a:cubicBezTo>
                      <a:pt x="7" y="48"/>
                      <a:pt x="17" y="65"/>
                      <a:pt x="22" y="92"/>
                    </a:cubicBezTo>
                    <a:cubicBezTo>
                      <a:pt x="34" y="125"/>
                      <a:pt x="59" y="172"/>
                      <a:pt x="91" y="189"/>
                    </a:cubicBezTo>
                    <a:cubicBezTo>
                      <a:pt x="123" y="207"/>
                      <a:pt x="152" y="212"/>
                      <a:pt x="189" y="214"/>
                    </a:cubicBezTo>
                    <a:cubicBezTo>
                      <a:pt x="215" y="216"/>
                      <a:pt x="241" y="205"/>
                      <a:pt x="256" y="186"/>
                    </a:cubicBezTo>
                    <a:cubicBezTo>
                      <a:pt x="253" y="188"/>
                      <a:pt x="250" y="196"/>
                      <a:pt x="249" y="192"/>
                    </a:cubicBezTo>
                    <a:close/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78" name="Freeform 1520">
                <a:extLst>
                  <a:ext uri="{FF2B5EF4-FFF2-40B4-BE49-F238E27FC236}">
                    <a16:creationId xmlns:a16="http://schemas.microsoft.com/office/drawing/2014/main" id="{5777AFF5-BD3B-4D6A-AC0F-7DC57175FD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94" y="3221"/>
                <a:ext cx="795" cy="448"/>
              </a:xfrm>
              <a:custGeom>
                <a:avLst/>
                <a:gdLst>
                  <a:gd name="T0" fmla="*/ 4970 w 318"/>
                  <a:gd name="T1" fmla="*/ 3187 h 168"/>
                  <a:gd name="T2" fmla="*/ 4908 w 318"/>
                  <a:gd name="T3" fmla="*/ 3093 h 168"/>
                  <a:gd name="T4" fmla="*/ 4908 w 318"/>
                  <a:gd name="T5" fmla="*/ 2979 h 168"/>
                  <a:gd name="T6" fmla="*/ 4770 w 318"/>
                  <a:gd name="T7" fmla="*/ 2923 h 168"/>
                  <a:gd name="T8" fmla="*/ 4625 w 318"/>
                  <a:gd name="T9" fmla="*/ 2504 h 168"/>
                  <a:gd name="T10" fmla="*/ 4363 w 318"/>
                  <a:gd name="T11" fmla="*/ 2163 h 168"/>
                  <a:gd name="T12" fmla="*/ 4333 w 318"/>
                  <a:gd name="T13" fmla="*/ 1856 h 168"/>
                  <a:gd name="T14" fmla="*/ 4145 w 318"/>
                  <a:gd name="T15" fmla="*/ 1629 h 168"/>
                  <a:gd name="T16" fmla="*/ 3895 w 318"/>
                  <a:gd name="T17" fmla="*/ 1459 h 168"/>
                  <a:gd name="T18" fmla="*/ 3738 w 318"/>
                  <a:gd name="T19" fmla="*/ 1288 h 168"/>
                  <a:gd name="T20" fmla="*/ 3583 w 318"/>
                  <a:gd name="T21" fmla="*/ 1229 h 168"/>
                  <a:gd name="T22" fmla="*/ 3458 w 318"/>
                  <a:gd name="T23" fmla="*/ 1059 h 168"/>
                  <a:gd name="T24" fmla="*/ 3188 w 318"/>
                  <a:gd name="T25" fmla="*/ 931 h 168"/>
                  <a:gd name="T26" fmla="*/ 3020 w 318"/>
                  <a:gd name="T27" fmla="*/ 739 h 168"/>
                  <a:gd name="T28" fmla="*/ 2750 w 318"/>
                  <a:gd name="T29" fmla="*/ 739 h 168"/>
                  <a:gd name="T30" fmla="*/ 2375 w 318"/>
                  <a:gd name="T31" fmla="*/ 568 h 168"/>
                  <a:gd name="T32" fmla="*/ 2125 w 318"/>
                  <a:gd name="T33" fmla="*/ 491 h 168"/>
                  <a:gd name="T34" fmla="*/ 1988 w 318"/>
                  <a:gd name="T35" fmla="*/ 419 h 168"/>
                  <a:gd name="T36" fmla="*/ 1845 w 318"/>
                  <a:gd name="T37" fmla="*/ 419 h 168"/>
                  <a:gd name="T38" fmla="*/ 1425 w 318"/>
                  <a:gd name="T39" fmla="*/ 205 h 168"/>
                  <a:gd name="T40" fmla="*/ 658 w 318"/>
                  <a:gd name="T41" fmla="*/ 21 h 168"/>
                  <a:gd name="T42" fmla="*/ 520 w 318"/>
                  <a:gd name="T43" fmla="*/ 0 h 168"/>
                  <a:gd name="T44" fmla="*/ 0 w 318"/>
                  <a:gd name="T45" fmla="*/ 989 h 168"/>
                  <a:gd name="T46" fmla="*/ 1688 w 318"/>
                  <a:gd name="T47" fmla="*/ 819 h 168"/>
                  <a:gd name="T48" fmla="*/ 2333 w 318"/>
                  <a:gd name="T49" fmla="*/ 909 h 168"/>
                  <a:gd name="T50" fmla="*/ 3145 w 318"/>
                  <a:gd name="T51" fmla="*/ 1229 h 168"/>
                  <a:gd name="T52" fmla="*/ 3813 w 318"/>
                  <a:gd name="T53" fmla="*/ 1707 h 168"/>
                  <a:gd name="T54" fmla="*/ 4188 w 318"/>
                  <a:gd name="T55" fmla="*/ 2083 h 168"/>
                  <a:gd name="T56" fmla="*/ 4363 w 318"/>
                  <a:gd name="T57" fmla="*/ 2411 h 168"/>
                  <a:gd name="T58" fmla="*/ 4970 w 318"/>
                  <a:gd name="T59" fmla="*/ 3187 h 16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18" h="168">
                    <a:moveTo>
                      <a:pt x="318" y="168"/>
                    </a:moveTo>
                    <a:cubicBezTo>
                      <a:pt x="316" y="167"/>
                      <a:pt x="315" y="165"/>
                      <a:pt x="314" y="163"/>
                    </a:cubicBezTo>
                    <a:cubicBezTo>
                      <a:pt x="313" y="161"/>
                      <a:pt x="315" y="159"/>
                      <a:pt x="314" y="157"/>
                    </a:cubicBezTo>
                    <a:cubicBezTo>
                      <a:pt x="312" y="155"/>
                      <a:pt x="307" y="156"/>
                      <a:pt x="305" y="154"/>
                    </a:cubicBezTo>
                    <a:cubicBezTo>
                      <a:pt x="300" y="149"/>
                      <a:pt x="299" y="138"/>
                      <a:pt x="296" y="132"/>
                    </a:cubicBezTo>
                    <a:cubicBezTo>
                      <a:pt x="292" y="124"/>
                      <a:pt x="282" y="121"/>
                      <a:pt x="279" y="114"/>
                    </a:cubicBezTo>
                    <a:cubicBezTo>
                      <a:pt x="276" y="108"/>
                      <a:pt x="281" y="104"/>
                      <a:pt x="277" y="98"/>
                    </a:cubicBezTo>
                    <a:cubicBezTo>
                      <a:pt x="276" y="96"/>
                      <a:pt x="267" y="88"/>
                      <a:pt x="265" y="86"/>
                    </a:cubicBezTo>
                    <a:cubicBezTo>
                      <a:pt x="261" y="82"/>
                      <a:pt x="255" y="81"/>
                      <a:pt x="249" y="77"/>
                    </a:cubicBezTo>
                    <a:cubicBezTo>
                      <a:pt x="244" y="73"/>
                      <a:pt x="244" y="71"/>
                      <a:pt x="239" y="68"/>
                    </a:cubicBezTo>
                    <a:cubicBezTo>
                      <a:pt x="236" y="66"/>
                      <a:pt x="232" y="67"/>
                      <a:pt x="229" y="65"/>
                    </a:cubicBezTo>
                    <a:cubicBezTo>
                      <a:pt x="225" y="62"/>
                      <a:pt x="224" y="58"/>
                      <a:pt x="221" y="56"/>
                    </a:cubicBezTo>
                    <a:cubicBezTo>
                      <a:pt x="216" y="52"/>
                      <a:pt x="209" y="52"/>
                      <a:pt x="204" y="49"/>
                    </a:cubicBezTo>
                    <a:cubicBezTo>
                      <a:pt x="200" y="47"/>
                      <a:pt x="196" y="40"/>
                      <a:pt x="193" y="39"/>
                    </a:cubicBezTo>
                    <a:cubicBezTo>
                      <a:pt x="189" y="37"/>
                      <a:pt x="181" y="40"/>
                      <a:pt x="176" y="39"/>
                    </a:cubicBezTo>
                    <a:cubicBezTo>
                      <a:pt x="168" y="37"/>
                      <a:pt x="160" y="32"/>
                      <a:pt x="152" y="30"/>
                    </a:cubicBezTo>
                    <a:cubicBezTo>
                      <a:pt x="146" y="28"/>
                      <a:pt x="142" y="28"/>
                      <a:pt x="136" y="26"/>
                    </a:cubicBezTo>
                    <a:cubicBezTo>
                      <a:pt x="133" y="26"/>
                      <a:pt x="131" y="23"/>
                      <a:pt x="127" y="22"/>
                    </a:cubicBezTo>
                    <a:cubicBezTo>
                      <a:pt x="125" y="22"/>
                      <a:pt x="121" y="23"/>
                      <a:pt x="118" y="22"/>
                    </a:cubicBezTo>
                    <a:cubicBezTo>
                      <a:pt x="110" y="21"/>
                      <a:pt x="100" y="15"/>
                      <a:pt x="91" y="11"/>
                    </a:cubicBezTo>
                    <a:cubicBezTo>
                      <a:pt x="74" y="4"/>
                      <a:pt x="60" y="2"/>
                      <a:pt x="42" y="1"/>
                    </a:cubicBezTo>
                    <a:cubicBezTo>
                      <a:pt x="40" y="1"/>
                      <a:pt x="37" y="0"/>
                      <a:pt x="33" y="0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31" y="38"/>
                      <a:pt x="75" y="32"/>
                      <a:pt x="108" y="43"/>
                    </a:cubicBezTo>
                    <a:cubicBezTo>
                      <a:pt x="122" y="47"/>
                      <a:pt x="134" y="43"/>
                      <a:pt x="149" y="48"/>
                    </a:cubicBezTo>
                    <a:cubicBezTo>
                      <a:pt x="167" y="54"/>
                      <a:pt x="184" y="58"/>
                      <a:pt x="201" y="65"/>
                    </a:cubicBezTo>
                    <a:cubicBezTo>
                      <a:pt x="216" y="72"/>
                      <a:pt x="232" y="79"/>
                      <a:pt x="244" y="90"/>
                    </a:cubicBezTo>
                    <a:cubicBezTo>
                      <a:pt x="251" y="96"/>
                      <a:pt x="264" y="103"/>
                      <a:pt x="268" y="110"/>
                    </a:cubicBezTo>
                    <a:cubicBezTo>
                      <a:pt x="271" y="116"/>
                      <a:pt x="275" y="121"/>
                      <a:pt x="279" y="127"/>
                    </a:cubicBezTo>
                    <a:cubicBezTo>
                      <a:pt x="287" y="139"/>
                      <a:pt x="314" y="166"/>
                      <a:pt x="318" y="168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79" name="Freeform 1521">
                <a:extLst>
                  <a:ext uri="{FF2B5EF4-FFF2-40B4-BE49-F238E27FC236}">
                    <a16:creationId xmlns:a16="http://schemas.microsoft.com/office/drawing/2014/main" id="{DF7566A4-53EC-4765-8F53-C751920354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86" y="3765"/>
                <a:ext cx="160" cy="176"/>
              </a:xfrm>
              <a:custGeom>
                <a:avLst/>
                <a:gdLst>
                  <a:gd name="T0" fmla="*/ 520 w 64"/>
                  <a:gd name="T1" fmla="*/ 1251 h 66"/>
                  <a:gd name="T2" fmla="*/ 1000 w 64"/>
                  <a:gd name="T3" fmla="*/ 1024 h 66"/>
                  <a:gd name="T4" fmla="*/ 520 w 64"/>
                  <a:gd name="T5" fmla="*/ 661 h 66"/>
                  <a:gd name="T6" fmla="*/ 425 w 64"/>
                  <a:gd name="T7" fmla="*/ 419 h 66"/>
                  <a:gd name="T8" fmla="*/ 0 w 64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6">
                    <a:moveTo>
                      <a:pt x="33" y="66"/>
                    </a:moveTo>
                    <a:cubicBezTo>
                      <a:pt x="34" y="51"/>
                      <a:pt x="49" y="43"/>
                      <a:pt x="64" y="54"/>
                    </a:cubicBezTo>
                    <a:cubicBezTo>
                      <a:pt x="57" y="44"/>
                      <a:pt x="39" y="45"/>
                      <a:pt x="33" y="35"/>
                    </a:cubicBezTo>
                    <a:cubicBezTo>
                      <a:pt x="30" y="31"/>
                      <a:pt x="30" y="26"/>
                      <a:pt x="27" y="22"/>
                    </a:cubicBezTo>
                    <a:cubicBezTo>
                      <a:pt x="22" y="15"/>
                      <a:pt x="4" y="6"/>
                      <a:pt x="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0" name="Freeform 1522">
                <a:extLst>
                  <a:ext uri="{FF2B5EF4-FFF2-40B4-BE49-F238E27FC236}">
                    <a16:creationId xmlns:a16="http://schemas.microsoft.com/office/drawing/2014/main" id="{20EFA37C-FBB7-4E7F-AAE5-7094427048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04" y="3643"/>
                <a:ext cx="2" cy="8"/>
              </a:xfrm>
              <a:custGeom>
                <a:avLst/>
                <a:gdLst>
                  <a:gd name="T0" fmla="*/ 8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1" name="Freeform 1523">
                <a:extLst>
                  <a:ext uri="{FF2B5EF4-FFF2-40B4-BE49-F238E27FC236}">
                    <a16:creationId xmlns:a16="http://schemas.microsoft.com/office/drawing/2014/main" id="{07410CBD-45FB-48F1-81DF-246B73A72B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19" y="3603"/>
                <a:ext cx="30" cy="26"/>
              </a:xfrm>
              <a:custGeom>
                <a:avLst/>
                <a:gdLst>
                  <a:gd name="T0" fmla="*/ 20 w 12"/>
                  <a:gd name="T1" fmla="*/ 55 h 10"/>
                  <a:gd name="T2" fmla="*/ 113 w 12"/>
                  <a:gd name="T3" fmla="*/ 21 h 10"/>
                  <a:gd name="T4" fmla="*/ 175 w 12"/>
                  <a:gd name="T5" fmla="*/ 122 h 10"/>
                  <a:gd name="T6" fmla="*/ 63 w 12"/>
                  <a:gd name="T7" fmla="*/ 156 h 10"/>
                  <a:gd name="T8" fmla="*/ 20 w 12"/>
                  <a:gd name="T9" fmla="*/ 5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1" y="3"/>
                    </a:moveTo>
                    <a:cubicBezTo>
                      <a:pt x="2" y="1"/>
                      <a:pt x="5" y="0"/>
                      <a:pt x="7" y="1"/>
                    </a:cubicBezTo>
                    <a:cubicBezTo>
                      <a:pt x="10" y="2"/>
                      <a:pt x="12" y="4"/>
                      <a:pt x="11" y="7"/>
                    </a:cubicBezTo>
                    <a:cubicBezTo>
                      <a:pt x="10" y="9"/>
                      <a:pt x="7" y="10"/>
                      <a:pt x="4" y="9"/>
                    </a:cubicBezTo>
                    <a:cubicBezTo>
                      <a:pt x="2" y="8"/>
                      <a:pt x="0" y="6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2" name="Freeform 1524">
                <a:extLst>
                  <a:ext uri="{FF2B5EF4-FFF2-40B4-BE49-F238E27FC236}">
                    <a16:creationId xmlns:a16="http://schemas.microsoft.com/office/drawing/2014/main" id="{7CA60D38-7CBE-4C42-8A9E-87E8DD8C2A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1" y="3635"/>
                <a:ext cx="15" cy="13"/>
              </a:xfrm>
              <a:custGeom>
                <a:avLst/>
                <a:gdLst>
                  <a:gd name="T0" fmla="*/ 0 w 6"/>
                  <a:gd name="T1" fmla="*/ 21 h 5"/>
                  <a:gd name="T2" fmla="*/ 63 w 6"/>
                  <a:gd name="T3" fmla="*/ 0 h 5"/>
                  <a:gd name="T4" fmla="*/ 83 w 6"/>
                  <a:gd name="T5" fmla="*/ 55 h 5"/>
                  <a:gd name="T6" fmla="*/ 33 w 6"/>
                  <a:gd name="T7" fmla="*/ 88 h 5"/>
                  <a:gd name="T8" fmla="*/ 0 w 6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3" name="Freeform 1525">
                <a:extLst>
                  <a:ext uri="{FF2B5EF4-FFF2-40B4-BE49-F238E27FC236}">
                    <a16:creationId xmlns:a16="http://schemas.microsoft.com/office/drawing/2014/main" id="{A777683C-6578-43B2-AC44-4B9992B5FA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36" y="3589"/>
                <a:ext cx="18" cy="16"/>
              </a:xfrm>
              <a:custGeom>
                <a:avLst/>
                <a:gdLst>
                  <a:gd name="T0" fmla="*/ 21 w 7"/>
                  <a:gd name="T1" fmla="*/ 35 h 6"/>
                  <a:gd name="T2" fmla="*/ 67 w 7"/>
                  <a:gd name="T3" fmla="*/ 0 h 6"/>
                  <a:gd name="T4" fmla="*/ 100 w 7"/>
                  <a:gd name="T5" fmla="*/ 77 h 6"/>
                  <a:gd name="T6" fmla="*/ 54 w 7"/>
                  <a:gd name="T7" fmla="*/ 93 h 6"/>
                  <a:gd name="T8" fmla="*/ 21 w 7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2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6" y="5"/>
                      <a:pt x="4" y="6"/>
                      <a:pt x="3" y="5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4" name="Freeform 1526">
                <a:extLst>
                  <a:ext uri="{FF2B5EF4-FFF2-40B4-BE49-F238E27FC236}">
                    <a16:creationId xmlns:a16="http://schemas.microsoft.com/office/drawing/2014/main" id="{D85C190F-7C6A-4226-92DC-A629F12DE8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81" y="3208"/>
                <a:ext cx="558" cy="1040"/>
              </a:xfrm>
              <a:custGeom>
                <a:avLst/>
                <a:gdLst>
                  <a:gd name="T0" fmla="*/ 2617 w 223"/>
                  <a:gd name="T1" fmla="*/ 115 h 390"/>
                  <a:gd name="T2" fmla="*/ 2272 w 223"/>
                  <a:gd name="T3" fmla="*/ 21 h 390"/>
                  <a:gd name="T4" fmla="*/ 2192 w 223"/>
                  <a:gd name="T5" fmla="*/ 77 h 390"/>
                  <a:gd name="T6" fmla="*/ 2054 w 223"/>
                  <a:gd name="T7" fmla="*/ 341 h 390"/>
                  <a:gd name="T8" fmla="*/ 1491 w 223"/>
                  <a:gd name="T9" fmla="*/ 1195 h 390"/>
                  <a:gd name="T10" fmla="*/ 408 w 223"/>
                  <a:gd name="T11" fmla="*/ 1685 h 390"/>
                  <a:gd name="T12" fmla="*/ 208 w 223"/>
                  <a:gd name="T13" fmla="*/ 1672 h 390"/>
                  <a:gd name="T14" fmla="*/ 158 w 223"/>
                  <a:gd name="T15" fmla="*/ 1741 h 390"/>
                  <a:gd name="T16" fmla="*/ 158 w 223"/>
                  <a:gd name="T17" fmla="*/ 2560 h 390"/>
                  <a:gd name="T18" fmla="*/ 20 w 223"/>
                  <a:gd name="T19" fmla="*/ 2845 h 390"/>
                  <a:gd name="T20" fmla="*/ 63 w 223"/>
                  <a:gd name="T21" fmla="*/ 3187 h 390"/>
                  <a:gd name="T22" fmla="*/ 95 w 223"/>
                  <a:gd name="T23" fmla="*/ 3549 h 390"/>
                  <a:gd name="T24" fmla="*/ 238 w 223"/>
                  <a:gd name="T25" fmla="*/ 4019 h 390"/>
                  <a:gd name="T26" fmla="*/ 408 w 223"/>
                  <a:gd name="T27" fmla="*/ 4344 h 390"/>
                  <a:gd name="T28" fmla="*/ 596 w 223"/>
                  <a:gd name="T29" fmla="*/ 4515 h 390"/>
                  <a:gd name="T30" fmla="*/ 708 w 223"/>
                  <a:gd name="T31" fmla="*/ 4813 h 390"/>
                  <a:gd name="T32" fmla="*/ 771 w 223"/>
                  <a:gd name="T33" fmla="*/ 5291 h 390"/>
                  <a:gd name="T34" fmla="*/ 958 w 223"/>
                  <a:gd name="T35" fmla="*/ 5576 h 390"/>
                  <a:gd name="T36" fmla="*/ 1083 w 223"/>
                  <a:gd name="T37" fmla="*/ 5952 h 390"/>
                  <a:gd name="T38" fmla="*/ 1239 w 223"/>
                  <a:gd name="T39" fmla="*/ 6165 h 390"/>
                  <a:gd name="T40" fmla="*/ 1376 w 223"/>
                  <a:gd name="T41" fmla="*/ 6280 h 390"/>
                  <a:gd name="T42" fmla="*/ 1441 w 223"/>
                  <a:gd name="T43" fmla="*/ 6485 h 390"/>
                  <a:gd name="T44" fmla="*/ 1804 w 223"/>
                  <a:gd name="T45" fmla="*/ 6976 h 390"/>
                  <a:gd name="T46" fmla="*/ 2034 w 223"/>
                  <a:gd name="T47" fmla="*/ 7245 h 390"/>
                  <a:gd name="T48" fmla="*/ 2430 w 223"/>
                  <a:gd name="T49" fmla="*/ 7395 h 390"/>
                  <a:gd name="T50" fmla="*/ 2397 w 223"/>
                  <a:gd name="T51" fmla="*/ 7189 h 390"/>
                  <a:gd name="T52" fmla="*/ 2285 w 223"/>
                  <a:gd name="T53" fmla="*/ 7168 h 390"/>
                  <a:gd name="T54" fmla="*/ 1909 w 223"/>
                  <a:gd name="T55" fmla="*/ 6691 h 390"/>
                  <a:gd name="T56" fmla="*/ 1847 w 223"/>
                  <a:gd name="T57" fmla="*/ 6485 h 390"/>
                  <a:gd name="T58" fmla="*/ 1722 w 223"/>
                  <a:gd name="T59" fmla="*/ 6349 h 390"/>
                  <a:gd name="T60" fmla="*/ 1554 w 223"/>
                  <a:gd name="T61" fmla="*/ 6165 h 390"/>
                  <a:gd name="T62" fmla="*/ 1441 w 223"/>
                  <a:gd name="T63" fmla="*/ 5768 h 390"/>
                  <a:gd name="T64" fmla="*/ 1239 w 223"/>
                  <a:gd name="T65" fmla="*/ 5496 h 390"/>
                  <a:gd name="T66" fmla="*/ 1189 w 223"/>
                  <a:gd name="T67" fmla="*/ 5027 h 390"/>
                  <a:gd name="T68" fmla="*/ 1063 w 223"/>
                  <a:gd name="T69" fmla="*/ 4701 h 390"/>
                  <a:gd name="T70" fmla="*/ 1051 w 223"/>
                  <a:gd name="T71" fmla="*/ 4360 h 390"/>
                  <a:gd name="T72" fmla="*/ 876 w 223"/>
                  <a:gd name="T73" fmla="*/ 4232 h 390"/>
                  <a:gd name="T74" fmla="*/ 721 w 223"/>
                  <a:gd name="T75" fmla="*/ 3811 h 390"/>
                  <a:gd name="T76" fmla="*/ 613 w 223"/>
                  <a:gd name="T77" fmla="*/ 3392 h 390"/>
                  <a:gd name="T78" fmla="*/ 1033 w 223"/>
                  <a:gd name="T79" fmla="*/ 2184 h 390"/>
                  <a:gd name="T80" fmla="*/ 1471 w 223"/>
                  <a:gd name="T81" fmla="*/ 1515 h 390"/>
                  <a:gd name="T82" fmla="*/ 1784 w 223"/>
                  <a:gd name="T83" fmla="*/ 1216 h 390"/>
                  <a:gd name="T84" fmla="*/ 2838 w 223"/>
                  <a:gd name="T85" fmla="*/ 512 h 390"/>
                  <a:gd name="T86" fmla="*/ 3088 w 223"/>
                  <a:gd name="T87" fmla="*/ 307 h 390"/>
                  <a:gd name="T88" fmla="*/ 3493 w 223"/>
                  <a:gd name="T89" fmla="*/ 376 h 390"/>
                  <a:gd name="T90" fmla="*/ 3381 w 223"/>
                  <a:gd name="T91" fmla="*/ 307 h 390"/>
                  <a:gd name="T92" fmla="*/ 2617 w 223"/>
                  <a:gd name="T93" fmla="*/ 115 h 39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23" h="390">
                    <a:moveTo>
                      <a:pt x="167" y="6"/>
                    </a:moveTo>
                    <a:cubicBezTo>
                      <a:pt x="163" y="5"/>
                      <a:pt x="153" y="5"/>
                      <a:pt x="145" y="1"/>
                    </a:cubicBezTo>
                    <a:cubicBezTo>
                      <a:pt x="143" y="0"/>
                      <a:pt x="140" y="2"/>
                      <a:pt x="140" y="4"/>
                    </a:cubicBezTo>
                    <a:cubicBezTo>
                      <a:pt x="140" y="12"/>
                      <a:pt x="140" y="16"/>
                      <a:pt x="131" y="18"/>
                    </a:cubicBezTo>
                    <a:cubicBezTo>
                      <a:pt x="120" y="20"/>
                      <a:pt x="116" y="44"/>
                      <a:pt x="95" y="63"/>
                    </a:cubicBezTo>
                    <a:cubicBezTo>
                      <a:pt x="74" y="82"/>
                      <a:pt x="33" y="88"/>
                      <a:pt x="26" y="89"/>
                    </a:cubicBezTo>
                    <a:cubicBezTo>
                      <a:pt x="21" y="90"/>
                      <a:pt x="17" y="89"/>
                      <a:pt x="13" y="88"/>
                    </a:cubicBezTo>
                    <a:cubicBezTo>
                      <a:pt x="11" y="88"/>
                      <a:pt x="9" y="90"/>
                      <a:pt x="10" y="92"/>
                    </a:cubicBezTo>
                    <a:cubicBezTo>
                      <a:pt x="14" y="105"/>
                      <a:pt x="11" y="128"/>
                      <a:pt x="10" y="135"/>
                    </a:cubicBezTo>
                    <a:cubicBezTo>
                      <a:pt x="8" y="141"/>
                      <a:pt x="2" y="145"/>
                      <a:pt x="1" y="150"/>
                    </a:cubicBezTo>
                    <a:cubicBezTo>
                      <a:pt x="0" y="154"/>
                      <a:pt x="4" y="162"/>
                      <a:pt x="4" y="168"/>
                    </a:cubicBezTo>
                    <a:cubicBezTo>
                      <a:pt x="4" y="175"/>
                      <a:pt x="3" y="180"/>
                      <a:pt x="6" y="187"/>
                    </a:cubicBezTo>
                    <a:cubicBezTo>
                      <a:pt x="9" y="195"/>
                      <a:pt x="14" y="203"/>
                      <a:pt x="15" y="212"/>
                    </a:cubicBezTo>
                    <a:cubicBezTo>
                      <a:pt x="16" y="218"/>
                      <a:pt x="25" y="222"/>
                      <a:pt x="26" y="229"/>
                    </a:cubicBezTo>
                    <a:cubicBezTo>
                      <a:pt x="28" y="234"/>
                      <a:pt x="36" y="232"/>
                      <a:pt x="38" y="238"/>
                    </a:cubicBezTo>
                    <a:cubicBezTo>
                      <a:pt x="39" y="243"/>
                      <a:pt x="43" y="248"/>
                      <a:pt x="45" y="254"/>
                    </a:cubicBezTo>
                    <a:cubicBezTo>
                      <a:pt x="48" y="262"/>
                      <a:pt x="46" y="272"/>
                      <a:pt x="49" y="279"/>
                    </a:cubicBezTo>
                    <a:cubicBezTo>
                      <a:pt x="51" y="285"/>
                      <a:pt x="57" y="287"/>
                      <a:pt x="61" y="294"/>
                    </a:cubicBezTo>
                    <a:cubicBezTo>
                      <a:pt x="65" y="300"/>
                      <a:pt x="64" y="309"/>
                      <a:pt x="69" y="314"/>
                    </a:cubicBezTo>
                    <a:cubicBezTo>
                      <a:pt x="71" y="317"/>
                      <a:pt x="76" y="322"/>
                      <a:pt x="79" y="325"/>
                    </a:cubicBezTo>
                    <a:cubicBezTo>
                      <a:pt x="81" y="326"/>
                      <a:pt x="86" y="330"/>
                      <a:pt x="88" y="331"/>
                    </a:cubicBezTo>
                    <a:cubicBezTo>
                      <a:pt x="90" y="335"/>
                      <a:pt x="89" y="339"/>
                      <a:pt x="92" y="342"/>
                    </a:cubicBezTo>
                    <a:cubicBezTo>
                      <a:pt x="99" y="352"/>
                      <a:pt x="114" y="353"/>
                      <a:pt x="115" y="368"/>
                    </a:cubicBezTo>
                    <a:cubicBezTo>
                      <a:pt x="128" y="366"/>
                      <a:pt x="123" y="377"/>
                      <a:pt x="130" y="382"/>
                    </a:cubicBezTo>
                    <a:cubicBezTo>
                      <a:pt x="135" y="386"/>
                      <a:pt x="147" y="385"/>
                      <a:pt x="155" y="390"/>
                    </a:cubicBezTo>
                    <a:cubicBezTo>
                      <a:pt x="154" y="386"/>
                      <a:pt x="154" y="383"/>
                      <a:pt x="153" y="379"/>
                    </a:cubicBezTo>
                    <a:cubicBezTo>
                      <a:pt x="151" y="378"/>
                      <a:pt x="149" y="378"/>
                      <a:pt x="146" y="378"/>
                    </a:cubicBezTo>
                    <a:cubicBezTo>
                      <a:pt x="144" y="364"/>
                      <a:pt x="130" y="363"/>
                      <a:pt x="122" y="353"/>
                    </a:cubicBezTo>
                    <a:cubicBezTo>
                      <a:pt x="120" y="349"/>
                      <a:pt x="121" y="345"/>
                      <a:pt x="118" y="342"/>
                    </a:cubicBezTo>
                    <a:cubicBezTo>
                      <a:pt x="117" y="340"/>
                      <a:pt x="112" y="337"/>
                      <a:pt x="110" y="335"/>
                    </a:cubicBezTo>
                    <a:cubicBezTo>
                      <a:pt x="106" y="333"/>
                      <a:pt x="101" y="328"/>
                      <a:pt x="99" y="325"/>
                    </a:cubicBezTo>
                    <a:cubicBezTo>
                      <a:pt x="95" y="319"/>
                      <a:pt x="96" y="310"/>
                      <a:pt x="92" y="304"/>
                    </a:cubicBezTo>
                    <a:cubicBezTo>
                      <a:pt x="87" y="298"/>
                      <a:pt x="82" y="296"/>
                      <a:pt x="79" y="290"/>
                    </a:cubicBezTo>
                    <a:cubicBezTo>
                      <a:pt x="76" y="282"/>
                      <a:pt x="78" y="273"/>
                      <a:pt x="76" y="265"/>
                    </a:cubicBezTo>
                    <a:cubicBezTo>
                      <a:pt x="74" y="259"/>
                      <a:pt x="70" y="254"/>
                      <a:pt x="68" y="248"/>
                    </a:cubicBezTo>
                    <a:cubicBezTo>
                      <a:pt x="67" y="243"/>
                      <a:pt x="68" y="236"/>
                      <a:pt x="67" y="230"/>
                    </a:cubicBezTo>
                    <a:cubicBezTo>
                      <a:pt x="66" y="224"/>
                      <a:pt x="56" y="229"/>
                      <a:pt x="56" y="223"/>
                    </a:cubicBezTo>
                    <a:cubicBezTo>
                      <a:pt x="55" y="214"/>
                      <a:pt x="49" y="209"/>
                      <a:pt x="46" y="201"/>
                    </a:cubicBezTo>
                    <a:cubicBezTo>
                      <a:pt x="43" y="193"/>
                      <a:pt x="39" y="186"/>
                      <a:pt x="39" y="179"/>
                    </a:cubicBezTo>
                    <a:cubicBezTo>
                      <a:pt x="40" y="145"/>
                      <a:pt x="57" y="132"/>
                      <a:pt x="66" y="115"/>
                    </a:cubicBezTo>
                    <a:cubicBezTo>
                      <a:pt x="71" y="104"/>
                      <a:pt x="82" y="90"/>
                      <a:pt x="94" y="80"/>
                    </a:cubicBezTo>
                    <a:cubicBezTo>
                      <a:pt x="102" y="73"/>
                      <a:pt x="110" y="68"/>
                      <a:pt x="114" y="64"/>
                    </a:cubicBezTo>
                    <a:cubicBezTo>
                      <a:pt x="135" y="45"/>
                      <a:pt x="170" y="29"/>
                      <a:pt x="181" y="27"/>
                    </a:cubicBezTo>
                    <a:cubicBezTo>
                      <a:pt x="190" y="26"/>
                      <a:pt x="193" y="16"/>
                      <a:pt x="197" y="16"/>
                    </a:cubicBezTo>
                    <a:cubicBezTo>
                      <a:pt x="207" y="17"/>
                      <a:pt x="215" y="18"/>
                      <a:pt x="223" y="20"/>
                    </a:cubicBezTo>
                    <a:cubicBezTo>
                      <a:pt x="221" y="18"/>
                      <a:pt x="219" y="17"/>
                      <a:pt x="216" y="16"/>
                    </a:cubicBezTo>
                    <a:cubicBezTo>
                      <a:pt x="199" y="9"/>
                      <a:pt x="185" y="7"/>
                      <a:pt x="167" y="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5" name="Freeform 1527">
                <a:extLst>
                  <a:ext uri="{FF2B5EF4-FFF2-40B4-BE49-F238E27FC236}">
                    <a16:creationId xmlns:a16="http://schemas.microsoft.com/office/drawing/2014/main" id="{CC502911-1BFF-4F62-B599-82C6CF51B4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6" y="4467"/>
                <a:ext cx="103" cy="146"/>
              </a:xfrm>
              <a:custGeom>
                <a:avLst/>
                <a:gdLst>
                  <a:gd name="T0" fmla="*/ 651 w 41"/>
                  <a:gd name="T1" fmla="*/ 93 h 55"/>
                  <a:gd name="T2" fmla="*/ 442 w 41"/>
                  <a:gd name="T3" fmla="*/ 133 h 55"/>
                  <a:gd name="T4" fmla="*/ 379 w 41"/>
                  <a:gd name="T5" fmla="*/ 260 h 55"/>
                  <a:gd name="T6" fmla="*/ 304 w 41"/>
                  <a:gd name="T7" fmla="*/ 337 h 55"/>
                  <a:gd name="T8" fmla="*/ 50 w 41"/>
                  <a:gd name="T9" fmla="*/ 451 h 55"/>
                  <a:gd name="T10" fmla="*/ 20 w 41"/>
                  <a:gd name="T11" fmla="*/ 746 h 55"/>
                  <a:gd name="T12" fmla="*/ 334 w 41"/>
                  <a:gd name="T13" fmla="*/ 103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55">
                    <a:moveTo>
                      <a:pt x="41" y="5"/>
                    </a:moveTo>
                    <a:cubicBezTo>
                      <a:pt x="35" y="0"/>
                      <a:pt x="32" y="3"/>
                      <a:pt x="28" y="7"/>
                    </a:cubicBezTo>
                    <a:cubicBezTo>
                      <a:pt x="29" y="6"/>
                      <a:pt x="24" y="14"/>
                      <a:pt x="24" y="14"/>
                    </a:cubicBezTo>
                    <a:cubicBezTo>
                      <a:pt x="23" y="16"/>
                      <a:pt x="20" y="15"/>
                      <a:pt x="19" y="18"/>
                    </a:cubicBezTo>
                    <a:cubicBezTo>
                      <a:pt x="18" y="23"/>
                      <a:pt x="5" y="18"/>
                      <a:pt x="3" y="24"/>
                    </a:cubicBezTo>
                    <a:cubicBezTo>
                      <a:pt x="2" y="31"/>
                      <a:pt x="0" y="32"/>
                      <a:pt x="1" y="40"/>
                    </a:cubicBezTo>
                    <a:cubicBezTo>
                      <a:pt x="1" y="40"/>
                      <a:pt x="14" y="47"/>
                      <a:pt x="21" y="55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6" name="Freeform 1528">
                <a:extLst>
                  <a:ext uri="{FF2B5EF4-FFF2-40B4-BE49-F238E27FC236}">
                    <a16:creationId xmlns:a16="http://schemas.microsoft.com/office/drawing/2014/main" id="{DFD7E47F-F1CF-4A0D-A564-9E1E914AE5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96" y="4736"/>
                <a:ext cx="23" cy="115"/>
              </a:xfrm>
              <a:custGeom>
                <a:avLst/>
                <a:gdLst>
                  <a:gd name="T0" fmla="*/ 51 w 9"/>
                  <a:gd name="T1" fmla="*/ 824 h 43"/>
                  <a:gd name="T2" fmla="*/ 97 w 9"/>
                  <a:gd name="T3" fmla="*/ 559 h 43"/>
                  <a:gd name="T4" fmla="*/ 66 w 9"/>
                  <a:gd name="T5" fmla="*/ 380 h 43"/>
                  <a:gd name="T6" fmla="*/ 0 w 9"/>
                  <a:gd name="T7" fmla="*/ 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3">
                    <a:moveTo>
                      <a:pt x="3" y="43"/>
                    </a:moveTo>
                    <a:cubicBezTo>
                      <a:pt x="3" y="38"/>
                      <a:pt x="6" y="34"/>
                      <a:pt x="6" y="29"/>
                    </a:cubicBezTo>
                    <a:cubicBezTo>
                      <a:pt x="6" y="26"/>
                      <a:pt x="5" y="23"/>
                      <a:pt x="4" y="20"/>
                    </a:cubicBezTo>
                    <a:cubicBezTo>
                      <a:pt x="4" y="14"/>
                      <a:pt x="9" y="1"/>
                      <a:pt x="0" y="0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7" name="Freeform 1529">
                <a:extLst>
                  <a:ext uri="{FF2B5EF4-FFF2-40B4-BE49-F238E27FC236}">
                    <a16:creationId xmlns:a16="http://schemas.microsoft.com/office/drawing/2014/main" id="{92D0DDF3-41F0-4D5E-976B-26B9A77999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16" y="4376"/>
                <a:ext cx="83" cy="35"/>
              </a:xfrm>
              <a:custGeom>
                <a:avLst/>
                <a:gdLst>
                  <a:gd name="T0" fmla="*/ 0 w 33"/>
                  <a:gd name="T1" fmla="*/ 81 h 13"/>
                  <a:gd name="T2" fmla="*/ 221 w 33"/>
                  <a:gd name="T3" fmla="*/ 22 h 13"/>
                  <a:gd name="T4" fmla="*/ 317 w 33"/>
                  <a:gd name="T5" fmla="*/ 137 h 13"/>
                  <a:gd name="T6" fmla="*/ 443 w 33"/>
                  <a:gd name="T7" fmla="*/ 159 h 13"/>
                  <a:gd name="T8" fmla="*/ 526 w 33"/>
                  <a:gd name="T9" fmla="*/ 25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3">
                    <a:moveTo>
                      <a:pt x="0" y="4"/>
                    </a:moveTo>
                    <a:cubicBezTo>
                      <a:pt x="5" y="4"/>
                      <a:pt x="10" y="0"/>
                      <a:pt x="14" y="1"/>
                    </a:cubicBezTo>
                    <a:cubicBezTo>
                      <a:pt x="18" y="3"/>
                      <a:pt x="17" y="4"/>
                      <a:pt x="20" y="7"/>
                    </a:cubicBezTo>
                    <a:cubicBezTo>
                      <a:pt x="23" y="9"/>
                      <a:pt x="25" y="7"/>
                      <a:pt x="28" y="8"/>
                    </a:cubicBezTo>
                    <a:cubicBezTo>
                      <a:pt x="33" y="9"/>
                      <a:pt x="32" y="9"/>
                      <a:pt x="33" y="13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8" name="Freeform 1530">
                <a:extLst>
                  <a:ext uri="{FF2B5EF4-FFF2-40B4-BE49-F238E27FC236}">
                    <a16:creationId xmlns:a16="http://schemas.microsoft.com/office/drawing/2014/main" id="{9EFB9D96-3106-44D1-B81B-FC930824AE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84" y="4403"/>
                <a:ext cx="135" cy="93"/>
              </a:xfrm>
              <a:custGeom>
                <a:avLst/>
                <a:gdLst>
                  <a:gd name="T0" fmla="*/ 0 w 54"/>
                  <a:gd name="T1" fmla="*/ 21 h 35"/>
                  <a:gd name="T2" fmla="*/ 313 w 54"/>
                  <a:gd name="T3" fmla="*/ 114 h 35"/>
                  <a:gd name="T4" fmla="*/ 408 w 54"/>
                  <a:gd name="T5" fmla="*/ 191 h 35"/>
                  <a:gd name="T6" fmla="*/ 533 w 54"/>
                  <a:gd name="T7" fmla="*/ 226 h 35"/>
                  <a:gd name="T8" fmla="*/ 613 w 54"/>
                  <a:gd name="T9" fmla="*/ 375 h 35"/>
                  <a:gd name="T10" fmla="*/ 720 w 54"/>
                  <a:gd name="T11" fmla="*/ 409 h 35"/>
                  <a:gd name="T12" fmla="*/ 845 w 54"/>
                  <a:gd name="T13" fmla="*/ 656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35">
                    <a:moveTo>
                      <a:pt x="0" y="1"/>
                    </a:moveTo>
                    <a:cubicBezTo>
                      <a:pt x="9" y="2"/>
                      <a:pt x="12" y="0"/>
                      <a:pt x="20" y="6"/>
                    </a:cubicBezTo>
                    <a:cubicBezTo>
                      <a:pt x="22" y="7"/>
                      <a:pt x="24" y="9"/>
                      <a:pt x="26" y="10"/>
                    </a:cubicBezTo>
                    <a:cubicBezTo>
                      <a:pt x="29" y="11"/>
                      <a:pt x="31" y="9"/>
                      <a:pt x="34" y="12"/>
                    </a:cubicBezTo>
                    <a:cubicBezTo>
                      <a:pt x="37" y="14"/>
                      <a:pt x="37" y="18"/>
                      <a:pt x="39" y="20"/>
                    </a:cubicBezTo>
                    <a:cubicBezTo>
                      <a:pt x="42" y="23"/>
                      <a:pt x="43" y="21"/>
                      <a:pt x="46" y="22"/>
                    </a:cubicBezTo>
                    <a:cubicBezTo>
                      <a:pt x="52" y="25"/>
                      <a:pt x="54" y="30"/>
                      <a:pt x="54" y="35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89" name="Freeform 1531">
                <a:extLst>
                  <a:ext uri="{FF2B5EF4-FFF2-40B4-BE49-F238E27FC236}">
                    <a16:creationId xmlns:a16="http://schemas.microsoft.com/office/drawing/2014/main" id="{59518B2C-0CBC-4FC3-A8CE-EC05ADC16A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44" y="4533"/>
                <a:ext cx="22" cy="43"/>
              </a:xfrm>
              <a:custGeom>
                <a:avLst/>
                <a:gdLst>
                  <a:gd name="T0" fmla="*/ 0 w 9"/>
                  <a:gd name="T1" fmla="*/ 0 h 16"/>
                  <a:gd name="T2" fmla="*/ 120 w 9"/>
                  <a:gd name="T3" fmla="*/ 116 h 16"/>
                  <a:gd name="T4" fmla="*/ 90 w 9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0" y="0"/>
                    </a:moveTo>
                    <a:cubicBezTo>
                      <a:pt x="3" y="2"/>
                      <a:pt x="7" y="2"/>
                      <a:pt x="8" y="6"/>
                    </a:cubicBezTo>
                    <a:cubicBezTo>
                      <a:pt x="9" y="9"/>
                      <a:pt x="7" y="14"/>
                      <a:pt x="6" y="16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0" name="Freeform 1532">
                <a:extLst>
                  <a:ext uri="{FF2B5EF4-FFF2-40B4-BE49-F238E27FC236}">
                    <a16:creationId xmlns:a16="http://schemas.microsoft.com/office/drawing/2014/main" id="{5287DE05-0146-4D35-B62C-DB36341449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34" y="4363"/>
                <a:ext cx="125" cy="90"/>
              </a:xfrm>
              <a:custGeom>
                <a:avLst/>
                <a:gdLst>
                  <a:gd name="T0" fmla="*/ 0 w 50"/>
                  <a:gd name="T1" fmla="*/ 630 h 34"/>
                  <a:gd name="T2" fmla="*/ 238 w 50"/>
                  <a:gd name="T3" fmla="*/ 315 h 34"/>
                  <a:gd name="T4" fmla="*/ 363 w 50"/>
                  <a:gd name="T5" fmla="*/ 238 h 34"/>
                  <a:gd name="T6" fmla="*/ 438 w 50"/>
                  <a:gd name="T7" fmla="*/ 132 h 34"/>
                  <a:gd name="T8" fmla="*/ 550 w 50"/>
                  <a:gd name="T9" fmla="*/ 90 h 34"/>
                  <a:gd name="T10" fmla="*/ 613 w 50"/>
                  <a:gd name="T11" fmla="*/ 21 h 34"/>
                  <a:gd name="T12" fmla="*/ 783 w 50"/>
                  <a:gd name="T13" fmla="*/ 132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34">
                    <a:moveTo>
                      <a:pt x="0" y="34"/>
                    </a:moveTo>
                    <a:cubicBezTo>
                      <a:pt x="4" y="27"/>
                      <a:pt x="7" y="20"/>
                      <a:pt x="15" y="17"/>
                    </a:cubicBezTo>
                    <a:cubicBezTo>
                      <a:pt x="19" y="15"/>
                      <a:pt x="20" y="17"/>
                      <a:pt x="23" y="13"/>
                    </a:cubicBezTo>
                    <a:cubicBezTo>
                      <a:pt x="25" y="10"/>
                      <a:pt x="24" y="9"/>
                      <a:pt x="28" y="7"/>
                    </a:cubicBezTo>
                    <a:cubicBezTo>
                      <a:pt x="30" y="6"/>
                      <a:pt x="33" y="7"/>
                      <a:pt x="35" y="5"/>
                    </a:cubicBezTo>
                    <a:cubicBezTo>
                      <a:pt x="37" y="4"/>
                      <a:pt x="36" y="2"/>
                      <a:pt x="39" y="1"/>
                    </a:cubicBezTo>
                    <a:cubicBezTo>
                      <a:pt x="43" y="0"/>
                      <a:pt x="47" y="5"/>
                      <a:pt x="50" y="7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1" name="Freeform 1533">
                <a:extLst>
                  <a:ext uri="{FF2B5EF4-FFF2-40B4-BE49-F238E27FC236}">
                    <a16:creationId xmlns:a16="http://schemas.microsoft.com/office/drawing/2014/main" id="{389A1F66-12A2-4D2E-B5F8-620949D63B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9" y="4381"/>
                <a:ext cx="170" cy="139"/>
              </a:xfrm>
              <a:custGeom>
                <a:avLst/>
                <a:gdLst>
                  <a:gd name="T0" fmla="*/ 0 w 68"/>
                  <a:gd name="T1" fmla="*/ 136 h 52"/>
                  <a:gd name="T2" fmla="*/ 720 w 68"/>
                  <a:gd name="T3" fmla="*/ 307 h 52"/>
                  <a:gd name="T4" fmla="*/ 813 w 68"/>
                  <a:gd name="T5" fmla="*/ 436 h 52"/>
                  <a:gd name="T6" fmla="*/ 908 w 68"/>
                  <a:gd name="T7" fmla="*/ 593 h 52"/>
                  <a:gd name="T8" fmla="*/ 1000 w 68"/>
                  <a:gd name="T9" fmla="*/ 994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52">
                    <a:moveTo>
                      <a:pt x="0" y="7"/>
                    </a:moveTo>
                    <a:cubicBezTo>
                      <a:pt x="16" y="0"/>
                      <a:pt x="38" y="0"/>
                      <a:pt x="46" y="16"/>
                    </a:cubicBezTo>
                    <a:cubicBezTo>
                      <a:pt x="48" y="20"/>
                      <a:pt x="49" y="21"/>
                      <a:pt x="52" y="23"/>
                    </a:cubicBezTo>
                    <a:cubicBezTo>
                      <a:pt x="55" y="26"/>
                      <a:pt x="56" y="27"/>
                      <a:pt x="58" y="31"/>
                    </a:cubicBezTo>
                    <a:cubicBezTo>
                      <a:pt x="62" y="37"/>
                      <a:pt x="68" y="44"/>
                      <a:pt x="64" y="52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2" name="Freeform 1534">
                <a:extLst>
                  <a:ext uri="{FF2B5EF4-FFF2-40B4-BE49-F238E27FC236}">
                    <a16:creationId xmlns:a16="http://schemas.microsoft.com/office/drawing/2014/main" id="{F7837B13-3B7A-4FA2-B680-882F7A7CF2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46" y="3349"/>
                <a:ext cx="178" cy="166"/>
              </a:xfrm>
              <a:custGeom>
                <a:avLst/>
                <a:gdLst>
                  <a:gd name="T0" fmla="*/ 0 w 71"/>
                  <a:gd name="T1" fmla="*/ 1189 h 62"/>
                  <a:gd name="T2" fmla="*/ 1118 w 71"/>
                  <a:gd name="T3" fmla="*/ 0 h 62"/>
                  <a:gd name="T4" fmla="*/ 0 w 71"/>
                  <a:gd name="T5" fmla="*/ 1189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62">
                    <a:moveTo>
                      <a:pt x="0" y="62"/>
                    </a:moveTo>
                    <a:cubicBezTo>
                      <a:pt x="12" y="28"/>
                      <a:pt x="46" y="8"/>
                      <a:pt x="71" y="0"/>
                    </a:cubicBezTo>
                    <a:cubicBezTo>
                      <a:pt x="56" y="8"/>
                      <a:pt x="24" y="21"/>
                      <a:pt x="0" y="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3" name="Freeform 1535">
                <a:extLst>
                  <a:ext uri="{FF2B5EF4-FFF2-40B4-BE49-F238E27FC236}">
                    <a16:creationId xmlns:a16="http://schemas.microsoft.com/office/drawing/2014/main" id="{4439D2F0-E351-4F3C-8D0B-446A950EB2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86" y="3517"/>
                <a:ext cx="373" cy="606"/>
              </a:xfrm>
              <a:custGeom>
                <a:avLst/>
                <a:gdLst>
                  <a:gd name="T0" fmla="*/ 2276 w 149"/>
                  <a:gd name="T1" fmla="*/ 4319 h 227"/>
                  <a:gd name="T2" fmla="*/ 2243 w 149"/>
                  <a:gd name="T3" fmla="*/ 3385 h 227"/>
                  <a:gd name="T4" fmla="*/ 876 w 149"/>
                  <a:gd name="T5" fmla="*/ 376 h 227"/>
                  <a:gd name="T6" fmla="*/ 771 w 149"/>
                  <a:gd name="T7" fmla="*/ 3769 h 227"/>
                  <a:gd name="T8" fmla="*/ 1116 w 149"/>
                  <a:gd name="T9" fmla="*/ 1412 h 227"/>
                  <a:gd name="T10" fmla="*/ 2276 w 149"/>
                  <a:gd name="T11" fmla="*/ 4319 h 2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9" h="227">
                    <a:moveTo>
                      <a:pt x="145" y="227"/>
                    </a:moveTo>
                    <a:cubicBezTo>
                      <a:pt x="145" y="227"/>
                      <a:pt x="146" y="196"/>
                      <a:pt x="143" y="178"/>
                    </a:cubicBezTo>
                    <a:cubicBezTo>
                      <a:pt x="141" y="160"/>
                      <a:pt x="133" y="0"/>
                      <a:pt x="56" y="20"/>
                    </a:cubicBezTo>
                    <a:cubicBezTo>
                      <a:pt x="0" y="34"/>
                      <a:pt x="15" y="160"/>
                      <a:pt x="49" y="198"/>
                    </a:cubicBezTo>
                    <a:cubicBezTo>
                      <a:pt x="41" y="172"/>
                      <a:pt x="23" y="78"/>
                      <a:pt x="71" y="74"/>
                    </a:cubicBezTo>
                    <a:cubicBezTo>
                      <a:pt x="118" y="71"/>
                      <a:pt x="149" y="208"/>
                      <a:pt x="145" y="227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4" name="Freeform 1536">
                <a:extLst>
                  <a:ext uri="{FF2B5EF4-FFF2-40B4-BE49-F238E27FC236}">
                    <a16:creationId xmlns:a16="http://schemas.microsoft.com/office/drawing/2014/main" id="{CDA298C3-FB55-4B34-9A39-EB632A5656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69" y="3597"/>
                <a:ext cx="465" cy="523"/>
              </a:xfrm>
              <a:custGeom>
                <a:avLst/>
                <a:gdLst>
                  <a:gd name="T0" fmla="*/ 2908 w 186"/>
                  <a:gd name="T1" fmla="*/ 3725 h 196"/>
                  <a:gd name="T2" fmla="*/ 1845 w 186"/>
                  <a:gd name="T3" fmla="*/ 1708 h 196"/>
                  <a:gd name="T4" fmla="*/ 720 w 186"/>
                  <a:gd name="T5" fmla="*/ 149 h 196"/>
                  <a:gd name="T6" fmla="*/ 1708 w 186"/>
                  <a:gd name="T7" fmla="*/ 3533 h 196"/>
                  <a:gd name="T8" fmla="*/ 845 w 186"/>
                  <a:gd name="T9" fmla="*/ 947 h 196"/>
                  <a:gd name="T10" fmla="*/ 2908 w 186"/>
                  <a:gd name="T11" fmla="*/ 3725 h 1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6" h="196">
                    <a:moveTo>
                      <a:pt x="186" y="196"/>
                    </a:moveTo>
                    <a:cubicBezTo>
                      <a:pt x="179" y="190"/>
                      <a:pt x="137" y="124"/>
                      <a:pt x="118" y="90"/>
                    </a:cubicBezTo>
                    <a:cubicBezTo>
                      <a:pt x="94" y="47"/>
                      <a:pt x="72" y="0"/>
                      <a:pt x="46" y="8"/>
                    </a:cubicBezTo>
                    <a:cubicBezTo>
                      <a:pt x="0" y="23"/>
                      <a:pt x="52" y="140"/>
                      <a:pt x="109" y="186"/>
                    </a:cubicBezTo>
                    <a:cubicBezTo>
                      <a:pt x="94" y="171"/>
                      <a:pt x="32" y="55"/>
                      <a:pt x="54" y="50"/>
                    </a:cubicBezTo>
                    <a:cubicBezTo>
                      <a:pt x="89" y="43"/>
                      <a:pt x="173" y="193"/>
                      <a:pt x="186" y="19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5" name="Freeform 1537">
                <a:extLst>
                  <a:ext uri="{FF2B5EF4-FFF2-40B4-BE49-F238E27FC236}">
                    <a16:creationId xmlns:a16="http://schemas.microsoft.com/office/drawing/2014/main" id="{84A6DE42-55A7-461B-951C-D58E4BC9BB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24" y="4496"/>
                <a:ext cx="157" cy="157"/>
              </a:xfrm>
              <a:custGeom>
                <a:avLst/>
                <a:gdLst>
                  <a:gd name="T0" fmla="*/ 528 w 63"/>
                  <a:gd name="T1" fmla="*/ 1112 h 59"/>
                  <a:gd name="T2" fmla="*/ 974 w 63"/>
                  <a:gd name="T3" fmla="*/ 1019 h 59"/>
                  <a:gd name="T4" fmla="*/ 528 w 63"/>
                  <a:gd name="T5" fmla="*/ 1112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9">
                    <a:moveTo>
                      <a:pt x="34" y="59"/>
                    </a:moveTo>
                    <a:cubicBezTo>
                      <a:pt x="0" y="28"/>
                      <a:pt x="27" y="0"/>
                      <a:pt x="63" y="54"/>
                    </a:cubicBezTo>
                    <a:cubicBezTo>
                      <a:pt x="54" y="53"/>
                      <a:pt x="26" y="36"/>
                      <a:pt x="34" y="59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6" name="Freeform 1538">
                <a:extLst>
                  <a:ext uri="{FF2B5EF4-FFF2-40B4-BE49-F238E27FC236}">
                    <a16:creationId xmlns:a16="http://schemas.microsoft.com/office/drawing/2014/main" id="{724E0437-CFD5-4877-A215-CC58E6CDF3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14" y="4120"/>
                <a:ext cx="145" cy="168"/>
              </a:xfrm>
              <a:custGeom>
                <a:avLst/>
                <a:gdLst>
                  <a:gd name="T0" fmla="*/ 738 w 58"/>
                  <a:gd name="T1" fmla="*/ 1024 h 63"/>
                  <a:gd name="T2" fmla="*/ 238 w 58"/>
                  <a:gd name="T3" fmla="*/ 1024 h 63"/>
                  <a:gd name="T4" fmla="*/ 438 w 58"/>
                  <a:gd name="T5" fmla="*/ 376 h 63"/>
                  <a:gd name="T6" fmla="*/ 800 w 58"/>
                  <a:gd name="T7" fmla="*/ 0 h 63"/>
                  <a:gd name="T8" fmla="*/ 613 w 58"/>
                  <a:gd name="T9" fmla="*/ 477 h 63"/>
                  <a:gd name="T10" fmla="*/ 738 w 58"/>
                  <a:gd name="T11" fmla="*/ 1024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63">
                    <a:moveTo>
                      <a:pt x="47" y="54"/>
                    </a:moveTo>
                    <a:cubicBezTo>
                      <a:pt x="47" y="54"/>
                      <a:pt x="29" y="63"/>
                      <a:pt x="15" y="54"/>
                    </a:cubicBezTo>
                    <a:cubicBezTo>
                      <a:pt x="0" y="46"/>
                      <a:pt x="7" y="27"/>
                      <a:pt x="28" y="20"/>
                    </a:cubicBezTo>
                    <a:cubicBezTo>
                      <a:pt x="43" y="15"/>
                      <a:pt x="58" y="10"/>
                      <a:pt x="51" y="0"/>
                    </a:cubicBezTo>
                    <a:cubicBezTo>
                      <a:pt x="57" y="6"/>
                      <a:pt x="47" y="21"/>
                      <a:pt x="39" y="25"/>
                    </a:cubicBezTo>
                    <a:cubicBezTo>
                      <a:pt x="23" y="31"/>
                      <a:pt x="15" y="54"/>
                      <a:pt x="47" y="5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7" name="Freeform 1539">
                <a:extLst>
                  <a:ext uri="{FF2B5EF4-FFF2-40B4-BE49-F238E27FC236}">
                    <a16:creationId xmlns:a16="http://schemas.microsoft.com/office/drawing/2014/main" id="{70A84D81-A1CB-4F83-B8E3-D1E7548EA4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96" y="4437"/>
                <a:ext cx="83" cy="112"/>
              </a:xfrm>
              <a:custGeom>
                <a:avLst/>
                <a:gdLst>
                  <a:gd name="T0" fmla="*/ 443 w 33"/>
                  <a:gd name="T1" fmla="*/ 797 h 42"/>
                  <a:gd name="T2" fmla="*/ 33 w 33"/>
                  <a:gd name="T3" fmla="*/ 363 h 42"/>
                  <a:gd name="T4" fmla="*/ 526 w 33"/>
                  <a:gd name="T5" fmla="*/ 285 h 42"/>
                  <a:gd name="T6" fmla="*/ 241 w 33"/>
                  <a:gd name="T7" fmla="*/ 456 h 42"/>
                  <a:gd name="T8" fmla="*/ 443 w 33"/>
                  <a:gd name="T9" fmla="*/ 79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2">
                    <a:moveTo>
                      <a:pt x="28" y="42"/>
                    </a:moveTo>
                    <a:cubicBezTo>
                      <a:pt x="28" y="42"/>
                      <a:pt x="4" y="31"/>
                      <a:pt x="2" y="19"/>
                    </a:cubicBezTo>
                    <a:cubicBezTo>
                      <a:pt x="0" y="8"/>
                      <a:pt x="1" y="0"/>
                      <a:pt x="33" y="15"/>
                    </a:cubicBezTo>
                    <a:cubicBezTo>
                      <a:pt x="27" y="17"/>
                      <a:pt x="12" y="15"/>
                      <a:pt x="15" y="24"/>
                    </a:cubicBezTo>
                    <a:cubicBezTo>
                      <a:pt x="18" y="33"/>
                      <a:pt x="28" y="42"/>
                      <a:pt x="28" y="42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8" name="Freeform 1540">
                <a:extLst>
                  <a:ext uri="{FF2B5EF4-FFF2-40B4-BE49-F238E27FC236}">
                    <a16:creationId xmlns:a16="http://schemas.microsoft.com/office/drawing/2014/main" id="{F795316E-BC01-44DB-81AD-3F32207BA0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89" y="3907"/>
                <a:ext cx="282" cy="240"/>
              </a:xfrm>
              <a:custGeom>
                <a:avLst/>
                <a:gdLst>
                  <a:gd name="T0" fmla="*/ 1195 w 113"/>
                  <a:gd name="T1" fmla="*/ 1387 h 90"/>
                  <a:gd name="T2" fmla="*/ 187 w 113"/>
                  <a:gd name="T3" fmla="*/ 56 h 90"/>
                  <a:gd name="T4" fmla="*/ 1757 w 113"/>
                  <a:gd name="T5" fmla="*/ 1707 h 90"/>
                  <a:gd name="T6" fmla="*/ 779 w 113"/>
                  <a:gd name="T7" fmla="*/ 797 h 90"/>
                  <a:gd name="T8" fmla="*/ 1195 w 113"/>
                  <a:gd name="T9" fmla="*/ 1387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3" h="90">
                    <a:moveTo>
                      <a:pt x="77" y="73"/>
                    </a:moveTo>
                    <a:cubicBezTo>
                      <a:pt x="45" y="57"/>
                      <a:pt x="0" y="5"/>
                      <a:pt x="12" y="3"/>
                    </a:cubicBezTo>
                    <a:cubicBezTo>
                      <a:pt x="25" y="0"/>
                      <a:pt x="89" y="78"/>
                      <a:pt x="113" y="90"/>
                    </a:cubicBezTo>
                    <a:cubicBezTo>
                      <a:pt x="95" y="80"/>
                      <a:pt x="54" y="38"/>
                      <a:pt x="50" y="42"/>
                    </a:cubicBezTo>
                    <a:cubicBezTo>
                      <a:pt x="45" y="43"/>
                      <a:pt x="67" y="67"/>
                      <a:pt x="77" y="73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99" name="Freeform 1541">
                <a:extLst>
                  <a:ext uri="{FF2B5EF4-FFF2-40B4-BE49-F238E27FC236}">
                    <a16:creationId xmlns:a16="http://schemas.microsoft.com/office/drawing/2014/main" id="{920697B1-E577-45F7-AE61-8E84E17242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06" y="3533"/>
                <a:ext cx="260" cy="270"/>
              </a:xfrm>
              <a:custGeom>
                <a:avLst/>
                <a:gdLst>
                  <a:gd name="T0" fmla="*/ 1625 w 104"/>
                  <a:gd name="T1" fmla="*/ 1930 h 101"/>
                  <a:gd name="T2" fmla="*/ 863 w 104"/>
                  <a:gd name="T3" fmla="*/ 401 h 101"/>
                  <a:gd name="T4" fmla="*/ 270 w 104"/>
                  <a:gd name="T5" fmla="*/ 94 h 101"/>
                  <a:gd name="T6" fmla="*/ 250 w 104"/>
                  <a:gd name="T7" fmla="*/ 786 h 101"/>
                  <a:gd name="T8" fmla="*/ 500 w 104"/>
                  <a:gd name="T9" fmla="*/ 401 h 101"/>
                  <a:gd name="T10" fmla="*/ 1625 w 104"/>
                  <a:gd name="T11" fmla="*/ 1930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101">
                    <a:moveTo>
                      <a:pt x="104" y="101"/>
                    </a:moveTo>
                    <a:cubicBezTo>
                      <a:pt x="91" y="86"/>
                      <a:pt x="69" y="35"/>
                      <a:pt x="55" y="21"/>
                    </a:cubicBezTo>
                    <a:cubicBezTo>
                      <a:pt x="46" y="12"/>
                      <a:pt x="30" y="0"/>
                      <a:pt x="17" y="5"/>
                    </a:cubicBezTo>
                    <a:cubicBezTo>
                      <a:pt x="0" y="10"/>
                      <a:pt x="3" y="31"/>
                      <a:pt x="16" y="41"/>
                    </a:cubicBezTo>
                    <a:cubicBezTo>
                      <a:pt x="14" y="27"/>
                      <a:pt x="14" y="21"/>
                      <a:pt x="32" y="21"/>
                    </a:cubicBezTo>
                    <a:cubicBezTo>
                      <a:pt x="50" y="21"/>
                      <a:pt x="99" y="98"/>
                      <a:pt x="104" y="10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0" name="Freeform 1542">
                <a:extLst>
                  <a:ext uri="{FF2B5EF4-FFF2-40B4-BE49-F238E27FC236}">
                    <a16:creationId xmlns:a16="http://schemas.microsoft.com/office/drawing/2014/main" id="{2DC8684A-B23F-4FE0-BC9C-1C9D56AAD7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69" y="4048"/>
                <a:ext cx="212" cy="235"/>
              </a:xfrm>
              <a:custGeom>
                <a:avLst/>
                <a:gdLst>
                  <a:gd name="T0" fmla="*/ 1319 w 85"/>
                  <a:gd name="T1" fmla="*/ 1677 h 88"/>
                  <a:gd name="T2" fmla="*/ 541 w 85"/>
                  <a:gd name="T3" fmla="*/ 534 h 88"/>
                  <a:gd name="T4" fmla="*/ 249 w 85"/>
                  <a:gd name="T5" fmla="*/ 0 h 88"/>
                  <a:gd name="T6" fmla="*/ 62 w 85"/>
                  <a:gd name="T7" fmla="*/ 1199 h 88"/>
                  <a:gd name="T8" fmla="*/ 312 w 85"/>
                  <a:gd name="T9" fmla="*/ 513 h 88"/>
                  <a:gd name="T10" fmla="*/ 1319 w 85"/>
                  <a:gd name="T11" fmla="*/ 1677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88">
                    <a:moveTo>
                      <a:pt x="85" y="88"/>
                    </a:moveTo>
                    <a:cubicBezTo>
                      <a:pt x="71" y="81"/>
                      <a:pt x="40" y="42"/>
                      <a:pt x="35" y="28"/>
                    </a:cubicBezTo>
                    <a:cubicBezTo>
                      <a:pt x="32" y="21"/>
                      <a:pt x="31" y="1"/>
                      <a:pt x="16" y="0"/>
                    </a:cubicBezTo>
                    <a:cubicBezTo>
                      <a:pt x="0" y="0"/>
                      <a:pt x="3" y="53"/>
                      <a:pt x="4" y="63"/>
                    </a:cubicBezTo>
                    <a:cubicBezTo>
                      <a:pt x="9" y="47"/>
                      <a:pt x="15" y="23"/>
                      <a:pt x="20" y="27"/>
                    </a:cubicBezTo>
                    <a:cubicBezTo>
                      <a:pt x="25" y="32"/>
                      <a:pt x="70" y="87"/>
                      <a:pt x="85" y="88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1" name="Freeform 1543">
                <a:extLst>
                  <a:ext uri="{FF2B5EF4-FFF2-40B4-BE49-F238E27FC236}">
                    <a16:creationId xmlns:a16="http://schemas.microsoft.com/office/drawing/2014/main" id="{BE022D73-DEF7-41D8-A42E-884ABF96D0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39" y="3715"/>
                <a:ext cx="95" cy="162"/>
              </a:xfrm>
              <a:custGeom>
                <a:avLst/>
                <a:gdLst>
                  <a:gd name="T0" fmla="*/ 0 w 38"/>
                  <a:gd name="T1" fmla="*/ 0 h 61"/>
                  <a:gd name="T2" fmla="*/ 50 w 38"/>
                  <a:gd name="T3" fmla="*/ 260 h 61"/>
                  <a:gd name="T4" fmla="*/ 113 w 38"/>
                  <a:gd name="T5" fmla="*/ 542 h 61"/>
                  <a:gd name="T6" fmla="*/ 250 w 38"/>
                  <a:gd name="T7" fmla="*/ 1142 h 61"/>
                  <a:gd name="T8" fmla="*/ 188 w 38"/>
                  <a:gd name="T9" fmla="*/ 677 h 61"/>
                  <a:gd name="T10" fmla="*/ 300 w 38"/>
                  <a:gd name="T11" fmla="*/ 353 h 61"/>
                  <a:gd name="T12" fmla="*/ 595 w 38"/>
                  <a:gd name="T13" fmla="*/ 826 h 61"/>
                  <a:gd name="T14" fmla="*/ 550 w 38"/>
                  <a:gd name="T15" fmla="*/ 465 h 61"/>
                  <a:gd name="T16" fmla="*/ 520 w 38"/>
                  <a:gd name="T17" fmla="*/ 93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61">
                    <a:moveTo>
                      <a:pt x="0" y="0"/>
                    </a:moveTo>
                    <a:cubicBezTo>
                      <a:pt x="2" y="4"/>
                      <a:pt x="2" y="9"/>
                      <a:pt x="3" y="14"/>
                    </a:cubicBezTo>
                    <a:cubicBezTo>
                      <a:pt x="5" y="19"/>
                      <a:pt x="6" y="24"/>
                      <a:pt x="7" y="29"/>
                    </a:cubicBezTo>
                    <a:cubicBezTo>
                      <a:pt x="10" y="39"/>
                      <a:pt x="15" y="50"/>
                      <a:pt x="16" y="61"/>
                    </a:cubicBezTo>
                    <a:cubicBezTo>
                      <a:pt x="13" y="54"/>
                      <a:pt x="12" y="43"/>
                      <a:pt x="12" y="36"/>
                    </a:cubicBezTo>
                    <a:cubicBezTo>
                      <a:pt x="13" y="32"/>
                      <a:pt x="12" y="20"/>
                      <a:pt x="19" y="19"/>
                    </a:cubicBezTo>
                    <a:cubicBezTo>
                      <a:pt x="30" y="16"/>
                      <a:pt x="35" y="38"/>
                      <a:pt x="38" y="44"/>
                    </a:cubicBezTo>
                    <a:cubicBezTo>
                      <a:pt x="37" y="37"/>
                      <a:pt x="36" y="31"/>
                      <a:pt x="35" y="25"/>
                    </a:cubicBezTo>
                    <a:cubicBezTo>
                      <a:pt x="35" y="18"/>
                      <a:pt x="32" y="11"/>
                      <a:pt x="33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2" name="Freeform 1544">
                <a:extLst>
                  <a:ext uri="{FF2B5EF4-FFF2-40B4-BE49-F238E27FC236}">
                    <a16:creationId xmlns:a16="http://schemas.microsoft.com/office/drawing/2014/main" id="{EB2ED20B-4702-4188-A283-1715CE29A1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39" y="3691"/>
                <a:ext cx="72" cy="58"/>
              </a:xfrm>
              <a:custGeom>
                <a:avLst/>
                <a:gdLst>
                  <a:gd name="T0" fmla="*/ 320 w 29"/>
                  <a:gd name="T1" fmla="*/ 90 h 22"/>
                  <a:gd name="T2" fmla="*/ 0 w 29"/>
                  <a:gd name="T3" fmla="*/ 145 h 22"/>
                  <a:gd name="T4" fmla="*/ 370 w 29"/>
                  <a:gd name="T5" fmla="*/ 20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2">
                    <a:moveTo>
                      <a:pt x="21" y="5"/>
                    </a:moveTo>
                    <a:cubicBezTo>
                      <a:pt x="15" y="1"/>
                      <a:pt x="1" y="0"/>
                      <a:pt x="0" y="8"/>
                    </a:cubicBezTo>
                    <a:cubicBezTo>
                      <a:pt x="0" y="19"/>
                      <a:pt x="29" y="22"/>
                      <a:pt x="24" y="1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3" name="Freeform 1545">
                <a:extLst>
                  <a:ext uri="{FF2B5EF4-FFF2-40B4-BE49-F238E27FC236}">
                    <a16:creationId xmlns:a16="http://schemas.microsoft.com/office/drawing/2014/main" id="{D12E1666-FE43-494B-85C2-C4C85E6535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4" y="3768"/>
                <a:ext cx="50" cy="107"/>
              </a:xfrm>
              <a:custGeom>
                <a:avLst/>
                <a:gdLst>
                  <a:gd name="T0" fmla="*/ 0 w 20"/>
                  <a:gd name="T1" fmla="*/ 78 h 40"/>
                  <a:gd name="T2" fmla="*/ 50 w 20"/>
                  <a:gd name="T3" fmla="*/ 385 h 40"/>
                  <a:gd name="T4" fmla="*/ 95 w 20"/>
                  <a:gd name="T5" fmla="*/ 765 h 40"/>
                  <a:gd name="T6" fmla="*/ 158 w 20"/>
                  <a:gd name="T7" fmla="*/ 629 h 40"/>
                  <a:gd name="T8" fmla="*/ 270 w 20"/>
                  <a:gd name="T9" fmla="*/ 744 h 40"/>
                  <a:gd name="T10" fmla="*/ 250 w 20"/>
                  <a:gd name="T11" fmla="*/ 479 h 40"/>
                  <a:gd name="T12" fmla="*/ 125 w 20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0">
                    <a:moveTo>
                      <a:pt x="0" y="4"/>
                    </a:moveTo>
                    <a:cubicBezTo>
                      <a:pt x="0" y="9"/>
                      <a:pt x="2" y="14"/>
                      <a:pt x="3" y="20"/>
                    </a:cubicBezTo>
                    <a:cubicBezTo>
                      <a:pt x="3" y="26"/>
                      <a:pt x="5" y="33"/>
                      <a:pt x="6" y="40"/>
                    </a:cubicBezTo>
                    <a:cubicBezTo>
                      <a:pt x="7" y="38"/>
                      <a:pt x="7" y="34"/>
                      <a:pt x="10" y="33"/>
                    </a:cubicBezTo>
                    <a:cubicBezTo>
                      <a:pt x="15" y="32"/>
                      <a:pt x="16" y="36"/>
                      <a:pt x="17" y="39"/>
                    </a:cubicBezTo>
                    <a:cubicBezTo>
                      <a:pt x="20" y="36"/>
                      <a:pt x="17" y="28"/>
                      <a:pt x="16" y="25"/>
                    </a:cubicBezTo>
                    <a:cubicBezTo>
                      <a:pt x="14" y="17"/>
                      <a:pt x="13" y="8"/>
                      <a:pt x="8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4" name="Freeform 1546">
                <a:extLst>
                  <a:ext uri="{FF2B5EF4-FFF2-40B4-BE49-F238E27FC236}">
                    <a16:creationId xmlns:a16="http://schemas.microsoft.com/office/drawing/2014/main" id="{3DF9D340-0D1A-431A-9324-259AA70D25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64" y="3723"/>
                <a:ext cx="50" cy="72"/>
              </a:xfrm>
              <a:custGeom>
                <a:avLst/>
                <a:gdLst>
                  <a:gd name="T0" fmla="*/ 63 w 20"/>
                  <a:gd name="T1" fmla="*/ 512 h 27"/>
                  <a:gd name="T2" fmla="*/ 313 w 20"/>
                  <a:gd name="T3" fmla="*/ 491 h 27"/>
                  <a:gd name="T4" fmla="*/ 208 w 20"/>
                  <a:gd name="T5" fmla="*/ 136 h 27"/>
                  <a:gd name="T6" fmla="*/ 113 w 20"/>
                  <a:gd name="T7" fmla="*/ 21 h 27"/>
                  <a:gd name="T8" fmla="*/ 20 w 20"/>
                  <a:gd name="T9" fmla="*/ 20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7">
                    <a:moveTo>
                      <a:pt x="4" y="27"/>
                    </a:moveTo>
                    <a:cubicBezTo>
                      <a:pt x="0" y="17"/>
                      <a:pt x="16" y="19"/>
                      <a:pt x="20" y="26"/>
                    </a:cubicBezTo>
                    <a:cubicBezTo>
                      <a:pt x="18" y="20"/>
                      <a:pt x="16" y="13"/>
                      <a:pt x="13" y="7"/>
                    </a:cubicBezTo>
                    <a:cubicBezTo>
                      <a:pt x="12" y="5"/>
                      <a:pt x="10" y="1"/>
                      <a:pt x="7" y="1"/>
                    </a:cubicBezTo>
                    <a:cubicBezTo>
                      <a:pt x="3" y="0"/>
                      <a:pt x="2" y="8"/>
                      <a:pt x="1" y="1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5" name="Freeform 1547">
                <a:extLst>
                  <a:ext uri="{FF2B5EF4-FFF2-40B4-BE49-F238E27FC236}">
                    <a16:creationId xmlns:a16="http://schemas.microsoft.com/office/drawing/2014/main" id="{FC9DC2E5-7A4C-4717-A1F5-F09A4AA9A8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06" y="3696"/>
                <a:ext cx="45" cy="85"/>
              </a:xfrm>
              <a:custGeom>
                <a:avLst/>
                <a:gdLst>
                  <a:gd name="T0" fmla="*/ 0 w 18"/>
                  <a:gd name="T1" fmla="*/ 282 h 32"/>
                  <a:gd name="T2" fmla="*/ 283 w 18"/>
                  <a:gd name="T3" fmla="*/ 600 h 32"/>
                  <a:gd name="T4" fmla="*/ 238 w 18"/>
                  <a:gd name="T5" fmla="*/ 396 h 32"/>
                  <a:gd name="T6" fmla="*/ 208 w 18"/>
                  <a:gd name="T7" fmla="*/ 226 h 32"/>
                  <a:gd name="T8" fmla="*/ 145 w 18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2">
                    <a:moveTo>
                      <a:pt x="0" y="15"/>
                    </a:moveTo>
                    <a:cubicBezTo>
                      <a:pt x="11" y="9"/>
                      <a:pt x="15" y="27"/>
                      <a:pt x="18" y="32"/>
                    </a:cubicBezTo>
                    <a:cubicBezTo>
                      <a:pt x="17" y="29"/>
                      <a:pt x="17" y="25"/>
                      <a:pt x="15" y="21"/>
                    </a:cubicBezTo>
                    <a:cubicBezTo>
                      <a:pt x="14" y="18"/>
                      <a:pt x="13" y="16"/>
                      <a:pt x="13" y="12"/>
                    </a:cubicBezTo>
                    <a:cubicBezTo>
                      <a:pt x="12" y="8"/>
                      <a:pt x="12" y="4"/>
                      <a:pt x="9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6" name="Freeform 1548">
                <a:extLst>
                  <a:ext uri="{FF2B5EF4-FFF2-40B4-BE49-F238E27FC236}">
                    <a16:creationId xmlns:a16="http://schemas.microsoft.com/office/drawing/2014/main" id="{2C03107A-C750-4192-827B-6597D0ACA3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24" y="3747"/>
                <a:ext cx="37" cy="93"/>
              </a:xfrm>
              <a:custGeom>
                <a:avLst/>
                <a:gdLst>
                  <a:gd name="T0" fmla="*/ 0 w 15"/>
                  <a:gd name="T1" fmla="*/ 0 h 35"/>
                  <a:gd name="T2" fmla="*/ 121 w 15"/>
                  <a:gd name="T3" fmla="*/ 319 h 35"/>
                  <a:gd name="T4" fmla="*/ 212 w 15"/>
                  <a:gd name="T5" fmla="*/ 656 h 35"/>
                  <a:gd name="T6" fmla="*/ 183 w 15"/>
                  <a:gd name="T7" fmla="*/ 93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5">
                    <a:moveTo>
                      <a:pt x="0" y="0"/>
                    </a:moveTo>
                    <a:cubicBezTo>
                      <a:pt x="3" y="4"/>
                      <a:pt x="7" y="12"/>
                      <a:pt x="8" y="17"/>
                    </a:cubicBezTo>
                    <a:cubicBezTo>
                      <a:pt x="9" y="21"/>
                      <a:pt x="14" y="31"/>
                      <a:pt x="14" y="35"/>
                    </a:cubicBezTo>
                    <a:cubicBezTo>
                      <a:pt x="15" y="26"/>
                      <a:pt x="11" y="13"/>
                      <a:pt x="12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7" name="Freeform 1549">
                <a:extLst>
                  <a:ext uri="{FF2B5EF4-FFF2-40B4-BE49-F238E27FC236}">
                    <a16:creationId xmlns:a16="http://schemas.microsoft.com/office/drawing/2014/main" id="{2F8CC199-57CC-46E5-B135-1C4A2F2F26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1" y="4064"/>
                <a:ext cx="78" cy="181"/>
              </a:xfrm>
              <a:custGeom>
                <a:avLst/>
                <a:gdLst>
                  <a:gd name="T0" fmla="*/ 20 w 31"/>
                  <a:gd name="T1" fmla="*/ 695 h 68"/>
                  <a:gd name="T2" fmla="*/ 20 w 31"/>
                  <a:gd name="T3" fmla="*/ 261 h 68"/>
                  <a:gd name="T4" fmla="*/ 176 w 31"/>
                  <a:gd name="T5" fmla="*/ 0 h 68"/>
                  <a:gd name="T6" fmla="*/ 493 w 31"/>
                  <a:gd name="T7" fmla="*/ 1283 h 68"/>
                  <a:gd name="T8" fmla="*/ 159 w 31"/>
                  <a:gd name="T9" fmla="*/ 319 h 68"/>
                  <a:gd name="T10" fmla="*/ 83 w 31"/>
                  <a:gd name="T11" fmla="*/ 532 h 68"/>
                  <a:gd name="T12" fmla="*/ 20 w 31"/>
                  <a:gd name="T13" fmla="*/ 695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68">
                    <a:moveTo>
                      <a:pt x="1" y="37"/>
                    </a:moveTo>
                    <a:cubicBezTo>
                      <a:pt x="2" y="29"/>
                      <a:pt x="0" y="21"/>
                      <a:pt x="1" y="14"/>
                    </a:cubicBezTo>
                    <a:cubicBezTo>
                      <a:pt x="2" y="9"/>
                      <a:pt x="5" y="0"/>
                      <a:pt x="11" y="0"/>
                    </a:cubicBezTo>
                    <a:cubicBezTo>
                      <a:pt x="27" y="1"/>
                      <a:pt x="28" y="60"/>
                      <a:pt x="31" y="68"/>
                    </a:cubicBezTo>
                    <a:cubicBezTo>
                      <a:pt x="30" y="63"/>
                      <a:pt x="19" y="10"/>
                      <a:pt x="10" y="17"/>
                    </a:cubicBezTo>
                    <a:cubicBezTo>
                      <a:pt x="8" y="19"/>
                      <a:pt x="6" y="25"/>
                      <a:pt x="5" y="28"/>
                    </a:cubicBezTo>
                    <a:cubicBezTo>
                      <a:pt x="4" y="31"/>
                      <a:pt x="2" y="33"/>
                      <a:pt x="1" y="37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8" name="Freeform 1550">
                <a:extLst>
                  <a:ext uri="{FF2B5EF4-FFF2-40B4-BE49-F238E27FC236}">
                    <a16:creationId xmlns:a16="http://schemas.microsoft.com/office/drawing/2014/main" id="{2F5ACDB1-8835-482B-956A-2E7E8C1A45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79" y="4408"/>
                <a:ext cx="50" cy="93"/>
              </a:xfrm>
              <a:custGeom>
                <a:avLst/>
                <a:gdLst>
                  <a:gd name="T0" fmla="*/ 0 w 20"/>
                  <a:gd name="T1" fmla="*/ 465 h 35"/>
                  <a:gd name="T2" fmla="*/ 208 w 20"/>
                  <a:gd name="T3" fmla="*/ 170 h 35"/>
                  <a:gd name="T4" fmla="*/ 188 w 20"/>
                  <a:gd name="T5" fmla="*/ 656 h 35"/>
                  <a:gd name="T6" fmla="*/ 145 w 20"/>
                  <a:gd name="T7" fmla="*/ 303 h 35"/>
                  <a:gd name="T8" fmla="*/ 20 w 20"/>
                  <a:gd name="T9" fmla="*/ 43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5">
                    <a:moveTo>
                      <a:pt x="0" y="25"/>
                    </a:moveTo>
                    <a:cubicBezTo>
                      <a:pt x="2" y="22"/>
                      <a:pt x="5" y="0"/>
                      <a:pt x="13" y="9"/>
                    </a:cubicBezTo>
                    <a:cubicBezTo>
                      <a:pt x="20" y="17"/>
                      <a:pt x="12" y="26"/>
                      <a:pt x="12" y="35"/>
                    </a:cubicBezTo>
                    <a:cubicBezTo>
                      <a:pt x="12" y="28"/>
                      <a:pt x="12" y="17"/>
                      <a:pt x="9" y="16"/>
                    </a:cubicBezTo>
                    <a:cubicBezTo>
                      <a:pt x="4" y="15"/>
                      <a:pt x="2" y="20"/>
                      <a:pt x="1" y="23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09" name="Freeform 1551">
                <a:extLst>
                  <a:ext uri="{FF2B5EF4-FFF2-40B4-BE49-F238E27FC236}">
                    <a16:creationId xmlns:a16="http://schemas.microsoft.com/office/drawing/2014/main" id="{6AED3DCC-33ED-4B39-8BC6-CF7CA6ABF3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49" y="4437"/>
                <a:ext cx="32" cy="51"/>
              </a:xfrm>
              <a:custGeom>
                <a:avLst/>
                <a:gdLst>
                  <a:gd name="T0" fmla="*/ 42 w 13"/>
                  <a:gd name="T1" fmla="*/ 368 h 19"/>
                  <a:gd name="T2" fmla="*/ 103 w 13"/>
                  <a:gd name="T3" fmla="*/ 21 h 19"/>
                  <a:gd name="T4" fmla="*/ 194 w 13"/>
                  <a:gd name="T5" fmla="*/ 346 h 19"/>
                  <a:gd name="T6" fmla="*/ 121 w 13"/>
                  <a:gd name="T7" fmla="*/ 137 h 19"/>
                  <a:gd name="T8" fmla="*/ 30 w 13"/>
                  <a:gd name="T9" fmla="*/ 28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3" y="19"/>
                    </a:moveTo>
                    <a:cubicBezTo>
                      <a:pt x="1" y="16"/>
                      <a:pt x="0" y="1"/>
                      <a:pt x="7" y="1"/>
                    </a:cubicBezTo>
                    <a:cubicBezTo>
                      <a:pt x="13" y="0"/>
                      <a:pt x="13" y="14"/>
                      <a:pt x="13" y="18"/>
                    </a:cubicBezTo>
                    <a:cubicBezTo>
                      <a:pt x="12" y="15"/>
                      <a:pt x="11" y="8"/>
                      <a:pt x="8" y="7"/>
                    </a:cubicBezTo>
                    <a:cubicBezTo>
                      <a:pt x="4" y="6"/>
                      <a:pt x="2" y="12"/>
                      <a:pt x="2" y="15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0" name="Freeform 1552">
                <a:extLst>
                  <a:ext uri="{FF2B5EF4-FFF2-40B4-BE49-F238E27FC236}">
                    <a16:creationId xmlns:a16="http://schemas.microsoft.com/office/drawing/2014/main" id="{5CE89E4D-7E1B-414F-80A7-D8FCEAC818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76" y="4275"/>
                <a:ext cx="130" cy="125"/>
              </a:xfrm>
              <a:custGeom>
                <a:avLst/>
                <a:gdLst>
                  <a:gd name="T0" fmla="*/ 720 w 52"/>
                  <a:gd name="T1" fmla="*/ 489 h 47"/>
                  <a:gd name="T2" fmla="*/ 220 w 52"/>
                  <a:gd name="T3" fmla="*/ 56 h 47"/>
                  <a:gd name="T4" fmla="*/ 20 w 52"/>
                  <a:gd name="T5" fmla="*/ 56 h 47"/>
                  <a:gd name="T6" fmla="*/ 363 w 52"/>
                  <a:gd name="T7" fmla="*/ 545 h 47"/>
                  <a:gd name="T8" fmla="*/ 813 w 52"/>
                  <a:gd name="T9" fmla="*/ 883 h 47"/>
                  <a:gd name="T10" fmla="*/ 300 w 52"/>
                  <a:gd name="T11" fmla="*/ 303 h 47"/>
                  <a:gd name="T12" fmla="*/ 720 w 52"/>
                  <a:gd name="T13" fmla="*/ 489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7">
                    <a:moveTo>
                      <a:pt x="46" y="26"/>
                    </a:moveTo>
                    <a:cubicBezTo>
                      <a:pt x="33" y="18"/>
                      <a:pt x="21" y="6"/>
                      <a:pt x="14" y="3"/>
                    </a:cubicBezTo>
                    <a:cubicBezTo>
                      <a:pt x="8" y="0"/>
                      <a:pt x="3" y="1"/>
                      <a:pt x="1" y="3"/>
                    </a:cubicBezTo>
                    <a:cubicBezTo>
                      <a:pt x="0" y="6"/>
                      <a:pt x="2" y="16"/>
                      <a:pt x="23" y="29"/>
                    </a:cubicBezTo>
                    <a:cubicBezTo>
                      <a:pt x="45" y="43"/>
                      <a:pt x="52" y="47"/>
                      <a:pt x="52" y="47"/>
                    </a:cubicBezTo>
                    <a:cubicBezTo>
                      <a:pt x="35" y="38"/>
                      <a:pt x="16" y="18"/>
                      <a:pt x="19" y="16"/>
                    </a:cubicBezTo>
                    <a:cubicBezTo>
                      <a:pt x="22" y="14"/>
                      <a:pt x="42" y="25"/>
                      <a:pt x="46" y="2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1" name="Freeform 1553">
                <a:extLst>
                  <a:ext uri="{FF2B5EF4-FFF2-40B4-BE49-F238E27FC236}">
                    <a16:creationId xmlns:a16="http://schemas.microsoft.com/office/drawing/2014/main" id="{8C6E4914-C18A-4546-A2D5-872D84124A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96" y="3712"/>
                <a:ext cx="58" cy="131"/>
              </a:xfrm>
              <a:custGeom>
                <a:avLst/>
                <a:gdLst>
                  <a:gd name="T0" fmla="*/ 146 w 23"/>
                  <a:gd name="T1" fmla="*/ 115 h 49"/>
                  <a:gd name="T2" fmla="*/ 192 w 23"/>
                  <a:gd name="T3" fmla="*/ 500 h 49"/>
                  <a:gd name="T4" fmla="*/ 338 w 23"/>
                  <a:gd name="T5" fmla="*/ 936 h 49"/>
                  <a:gd name="T6" fmla="*/ 285 w 23"/>
                  <a:gd name="T7" fmla="*/ 628 h 49"/>
                  <a:gd name="T8" fmla="*/ 368 w 23"/>
                  <a:gd name="T9" fmla="*/ 743 h 49"/>
                  <a:gd name="T10" fmla="*/ 63 w 23"/>
                  <a:gd name="T11" fmla="*/ 94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9">
                    <a:moveTo>
                      <a:pt x="9" y="6"/>
                    </a:moveTo>
                    <a:cubicBezTo>
                      <a:pt x="0" y="4"/>
                      <a:pt x="10" y="23"/>
                      <a:pt x="12" y="26"/>
                    </a:cubicBezTo>
                    <a:cubicBezTo>
                      <a:pt x="15" y="33"/>
                      <a:pt x="18" y="41"/>
                      <a:pt x="21" y="49"/>
                    </a:cubicBezTo>
                    <a:cubicBezTo>
                      <a:pt x="20" y="43"/>
                      <a:pt x="18" y="38"/>
                      <a:pt x="18" y="33"/>
                    </a:cubicBezTo>
                    <a:cubicBezTo>
                      <a:pt x="21" y="33"/>
                      <a:pt x="21" y="37"/>
                      <a:pt x="23" y="39"/>
                    </a:cubicBezTo>
                    <a:cubicBezTo>
                      <a:pt x="21" y="33"/>
                      <a:pt x="16" y="0"/>
                      <a:pt x="4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2" name="Freeform 1554">
                <a:extLst>
                  <a:ext uri="{FF2B5EF4-FFF2-40B4-BE49-F238E27FC236}">
                    <a16:creationId xmlns:a16="http://schemas.microsoft.com/office/drawing/2014/main" id="{06CCBE85-8F3E-4881-BB9B-D6D565D715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76" y="3712"/>
                <a:ext cx="88" cy="149"/>
              </a:xfrm>
              <a:custGeom>
                <a:avLst/>
                <a:gdLst>
                  <a:gd name="T0" fmla="*/ 284 w 35"/>
                  <a:gd name="T1" fmla="*/ 0 h 56"/>
                  <a:gd name="T2" fmla="*/ 463 w 35"/>
                  <a:gd name="T3" fmla="*/ 1054 h 56"/>
                  <a:gd name="T4" fmla="*/ 189 w 35"/>
                  <a:gd name="T5" fmla="*/ 474 h 56"/>
                  <a:gd name="T6" fmla="*/ 63 w 35"/>
                  <a:gd name="T7" fmla="*/ 247 h 56"/>
                  <a:gd name="T8" fmla="*/ 113 w 35"/>
                  <a:gd name="T9" fmla="*/ 56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56">
                    <a:moveTo>
                      <a:pt x="18" y="0"/>
                    </a:moveTo>
                    <a:cubicBezTo>
                      <a:pt x="0" y="11"/>
                      <a:pt x="35" y="42"/>
                      <a:pt x="29" y="56"/>
                    </a:cubicBezTo>
                    <a:cubicBezTo>
                      <a:pt x="26" y="48"/>
                      <a:pt x="17" y="32"/>
                      <a:pt x="12" y="25"/>
                    </a:cubicBezTo>
                    <a:cubicBezTo>
                      <a:pt x="10" y="22"/>
                      <a:pt x="6" y="17"/>
                      <a:pt x="4" y="13"/>
                    </a:cubicBezTo>
                    <a:cubicBezTo>
                      <a:pt x="3" y="9"/>
                      <a:pt x="7" y="7"/>
                      <a:pt x="7" y="3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3" name="Freeform 1555">
                <a:extLst>
                  <a:ext uri="{FF2B5EF4-FFF2-40B4-BE49-F238E27FC236}">
                    <a16:creationId xmlns:a16="http://schemas.microsoft.com/office/drawing/2014/main" id="{59A8D497-7A93-443D-87E2-5DA5039E5F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14" y="3723"/>
                <a:ext cx="120" cy="146"/>
              </a:xfrm>
              <a:custGeom>
                <a:avLst/>
                <a:gdLst>
                  <a:gd name="T0" fmla="*/ 270 w 48"/>
                  <a:gd name="T1" fmla="*/ 111 h 55"/>
                  <a:gd name="T2" fmla="*/ 550 w 48"/>
                  <a:gd name="T3" fmla="*/ 1030 h 55"/>
                  <a:gd name="T4" fmla="*/ 500 w 48"/>
                  <a:gd name="T5" fmla="*/ 804 h 55"/>
                  <a:gd name="T6" fmla="*/ 395 w 48"/>
                  <a:gd name="T7" fmla="*/ 542 h 55"/>
                  <a:gd name="T8" fmla="*/ 283 w 48"/>
                  <a:gd name="T9" fmla="*/ 295 h 55"/>
                  <a:gd name="T10" fmla="*/ 0 w 48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5">
                    <a:moveTo>
                      <a:pt x="17" y="6"/>
                    </a:moveTo>
                    <a:cubicBezTo>
                      <a:pt x="21" y="22"/>
                      <a:pt x="48" y="51"/>
                      <a:pt x="35" y="55"/>
                    </a:cubicBezTo>
                    <a:cubicBezTo>
                      <a:pt x="34" y="50"/>
                      <a:pt x="34" y="48"/>
                      <a:pt x="32" y="43"/>
                    </a:cubicBezTo>
                    <a:cubicBezTo>
                      <a:pt x="29" y="38"/>
                      <a:pt x="27" y="33"/>
                      <a:pt x="25" y="29"/>
                    </a:cubicBezTo>
                    <a:cubicBezTo>
                      <a:pt x="23" y="24"/>
                      <a:pt x="21" y="20"/>
                      <a:pt x="18" y="16"/>
                    </a:cubicBezTo>
                    <a:cubicBezTo>
                      <a:pt x="15" y="11"/>
                      <a:pt x="5" y="3"/>
                      <a:pt x="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4" name="Freeform 1556">
                <a:extLst>
                  <a:ext uri="{FF2B5EF4-FFF2-40B4-BE49-F238E27FC236}">
                    <a16:creationId xmlns:a16="http://schemas.microsoft.com/office/drawing/2014/main" id="{32B438FF-659C-40D0-92C8-2FCC940BA5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61" y="3739"/>
                <a:ext cx="45" cy="69"/>
              </a:xfrm>
              <a:custGeom>
                <a:avLst/>
                <a:gdLst>
                  <a:gd name="T0" fmla="*/ 283 w 18"/>
                  <a:gd name="T1" fmla="*/ 395 h 26"/>
                  <a:gd name="T2" fmla="*/ 208 w 18"/>
                  <a:gd name="T3" fmla="*/ 486 h 26"/>
                  <a:gd name="T4" fmla="*/ 145 w 18"/>
                  <a:gd name="T5" fmla="*/ 353 h 26"/>
                  <a:gd name="T6" fmla="*/ 63 w 18"/>
                  <a:gd name="T7" fmla="*/ 204 h 26"/>
                  <a:gd name="T8" fmla="*/ 0 w 18"/>
                  <a:gd name="T9" fmla="*/ 77 h 26"/>
                  <a:gd name="T10" fmla="*/ 238 w 18"/>
                  <a:gd name="T11" fmla="*/ 17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6">
                    <a:moveTo>
                      <a:pt x="18" y="21"/>
                    </a:moveTo>
                    <a:cubicBezTo>
                      <a:pt x="14" y="17"/>
                      <a:pt x="11" y="22"/>
                      <a:pt x="13" y="26"/>
                    </a:cubicBezTo>
                    <a:cubicBezTo>
                      <a:pt x="11" y="24"/>
                      <a:pt x="10" y="21"/>
                      <a:pt x="9" y="19"/>
                    </a:cubicBezTo>
                    <a:cubicBezTo>
                      <a:pt x="7" y="16"/>
                      <a:pt x="6" y="14"/>
                      <a:pt x="4" y="11"/>
                    </a:cubicBezTo>
                    <a:cubicBezTo>
                      <a:pt x="3" y="9"/>
                      <a:pt x="0" y="6"/>
                      <a:pt x="0" y="4"/>
                    </a:cubicBezTo>
                    <a:cubicBezTo>
                      <a:pt x="1" y="0"/>
                      <a:pt x="13" y="7"/>
                      <a:pt x="15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5" name="Freeform 1557">
                <a:extLst>
                  <a:ext uri="{FF2B5EF4-FFF2-40B4-BE49-F238E27FC236}">
                    <a16:creationId xmlns:a16="http://schemas.microsoft.com/office/drawing/2014/main" id="{E33DD895-903D-4D5B-A6FE-E1A5B9DDE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79" y="3741"/>
                <a:ext cx="27" cy="40"/>
              </a:xfrm>
              <a:custGeom>
                <a:avLst/>
                <a:gdLst>
                  <a:gd name="T0" fmla="*/ 162 w 11"/>
                  <a:gd name="T1" fmla="*/ 227 h 15"/>
                  <a:gd name="T2" fmla="*/ 42 w 11"/>
                  <a:gd name="T3" fmla="*/ 285 h 15"/>
                  <a:gd name="T4" fmla="*/ 29 w 11"/>
                  <a:gd name="T5" fmla="*/ 56 h 15"/>
                  <a:gd name="T6" fmla="*/ 133 w 11"/>
                  <a:gd name="T7" fmla="*/ 192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11" y="12"/>
                    </a:moveTo>
                    <a:cubicBezTo>
                      <a:pt x="8" y="8"/>
                      <a:pt x="3" y="11"/>
                      <a:pt x="3" y="15"/>
                    </a:cubicBezTo>
                    <a:cubicBezTo>
                      <a:pt x="2" y="12"/>
                      <a:pt x="0" y="5"/>
                      <a:pt x="2" y="3"/>
                    </a:cubicBezTo>
                    <a:cubicBezTo>
                      <a:pt x="6" y="0"/>
                      <a:pt x="8" y="7"/>
                      <a:pt x="9" y="1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6" name="Freeform 1558">
                <a:extLst>
                  <a:ext uri="{FF2B5EF4-FFF2-40B4-BE49-F238E27FC236}">
                    <a16:creationId xmlns:a16="http://schemas.microsoft.com/office/drawing/2014/main" id="{A27431D3-9D37-441C-B63A-C24F2F3A67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9" y="3685"/>
                <a:ext cx="62" cy="235"/>
              </a:xfrm>
              <a:custGeom>
                <a:avLst/>
                <a:gdLst>
                  <a:gd name="T0" fmla="*/ 124 w 25"/>
                  <a:gd name="T1" fmla="*/ 1677 h 88"/>
                  <a:gd name="T2" fmla="*/ 0 w 25"/>
                  <a:gd name="T3" fmla="*/ 363 h 88"/>
                  <a:gd name="T4" fmla="*/ 136 w 25"/>
                  <a:gd name="T5" fmla="*/ 286 h 88"/>
                  <a:gd name="T6" fmla="*/ 382 w 25"/>
                  <a:gd name="T7" fmla="*/ 1413 h 88"/>
                  <a:gd name="T8" fmla="*/ 124 w 25"/>
                  <a:gd name="T9" fmla="*/ 777 h 88"/>
                  <a:gd name="T10" fmla="*/ 124 w 25"/>
                  <a:gd name="T11" fmla="*/ 1677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88">
                    <a:moveTo>
                      <a:pt x="8" y="88"/>
                    </a:moveTo>
                    <a:cubicBezTo>
                      <a:pt x="5" y="73"/>
                      <a:pt x="1" y="28"/>
                      <a:pt x="0" y="19"/>
                    </a:cubicBezTo>
                    <a:cubicBezTo>
                      <a:pt x="0" y="10"/>
                      <a:pt x="4" y="0"/>
                      <a:pt x="9" y="15"/>
                    </a:cubicBezTo>
                    <a:cubicBezTo>
                      <a:pt x="15" y="31"/>
                      <a:pt x="23" y="70"/>
                      <a:pt x="25" y="74"/>
                    </a:cubicBezTo>
                    <a:cubicBezTo>
                      <a:pt x="22" y="68"/>
                      <a:pt x="13" y="38"/>
                      <a:pt x="8" y="41"/>
                    </a:cubicBezTo>
                    <a:cubicBezTo>
                      <a:pt x="6" y="43"/>
                      <a:pt x="9" y="85"/>
                      <a:pt x="8" y="88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7" name="Freeform 1559">
                <a:extLst>
                  <a:ext uri="{FF2B5EF4-FFF2-40B4-BE49-F238E27FC236}">
                    <a16:creationId xmlns:a16="http://schemas.microsoft.com/office/drawing/2014/main" id="{5619CAFF-7890-48E0-A6E5-CB4AA5DC02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49" y="3776"/>
                <a:ext cx="52" cy="203"/>
              </a:xfrm>
              <a:custGeom>
                <a:avLst/>
                <a:gdLst>
                  <a:gd name="T0" fmla="*/ 319 w 21"/>
                  <a:gd name="T1" fmla="*/ 321 h 76"/>
                  <a:gd name="T2" fmla="*/ 134 w 21"/>
                  <a:gd name="T3" fmla="*/ 21 h 76"/>
                  <a:gd name="T4" fmla="*/ 0 w 21"/>
                  <a:gd name="T5" fmla="*/ 491 h 76"/>
                  <a:gd name="T6" fmla="*/ 62 w 21"/>
                  <a:gd name="T7" fmla="*/ 1448 h 76"/>
                  <a:gd name="T8" fmla="*/ 124 w 21"/>
                  <a:gd name="T9" fmla="*/ 307 h 76"/>
                  <a:gd name="T10" fmla="*/ 319 w 21"/>
                  <a:gd name="T11" fmla="*/ 321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76">
                    <a:moveTo>
                      <a:pt x="21" y="17"/>
                    </a:moveTo>
                    <a:cubicBezTo>
                      <a:pt x="21" y="10"/>
                      <a:pt x="15" y="0"/>
                      <a:pt x="9" y="1"/>
                    </a:cubicBezTo>
                    <a:cubicBezTo>
                      <a:pt x="2" y="1"/>
                      <a:pt x="0" y="12"/>
                      <a:pt x="0" y="26"/>
                    </a:cubicBezTo>
                    <a:cubicBezTo>
                      <a:pt x="1" y="40"/>
                      <a:pt x="4" y="76"/>
                      <a:pt x="4" y="76"/>
                    </a:cubicBezTo>
                    <a:cubicBezTo>
                      <a:pt x="9" y="63"/>
                      <a:pt x="7" y="24"/>
                      <a:pt x="8" y="16"/>
                    </a:cubicBezTo>
                    <a:cubicBezTo>
                      <a:pt x="9" y="8"/>
                      <a:pt x="19" y="7"/>
                      <a:pt x="21" y="17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8" name="Freeform 1560">
                <a:extLst>
                  <a:ext uri="{FF2B5EF4-FFF2-40B4-BE49-F238E27FC236}">
                    <a16:creationId xmlns:a16="http://schemas.microsoft.com/office/drawing/2014/main" id="{376093E3-A043-41A9-988B-1958130A0A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56" y="4341"/>
                <a:ext cx="118" cy="235"/>
              </a:xfrm>
              <a:custGeom>
                <a:avLst/>
                <a:gdLst>
                  <a:gd name="T0" fmla="*/ 429 w 47"/>
                  <a:gd name="T1" fmla="*/ 0 h 88"/>
                  <a:gd name="T2" fmla="*/ 535 w 47"/>
                  <a:gd name="T3" fmla="*/ 1333 h 88"/>
                  <a:gd name="T4" fmla="*/ 0 w 47"/>
                  <a:gd name="T5" fmla="*/ 1677 h 88"/>
                  <a:gd name="T6" fmla="*/ 535 w 47"/>
                  <a:gd name="T7" fmla="*/ 1140 h 88"/>
                  <a:gd name="T8" fmla="*/ 429 w 47"/>
                  <a:gd name="T9" fmla="*/ 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88">
                    <a:moveTo>
                      <a:pt x="27" y="0"/>
                    </a:moveTo>
                    <a:cubicBezTo>
                      <a:pt x="36" y="14"/>
                      <a:pt x="47" y="53"/>
                      <a:pt x="34" y="70"/>
                    </a:cubicBezTo>
                    <a:cubicBezTo>
                      <a:pt x="21" y="86"/>
                      <a:pt x="0" y="88"/>
                      <a:pt x="0" y="88"/>
                    </a:cubicBezTo>
                    <a:cubicBezTo>
                      <a:pt x="29" y="78"/>
                      <a:pt x="29" y="72"/>
                      <a:pt x="34" y="60"/>
                    </a:cubicBezTo>
                    <a:cubicBezTo>
                      <a:pt x="40" y="48"/>
                      <a:pt x="42" y="25"/>
                      <a:pt x="27" y="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19" name="Freeform 1561">
                <a:extLst>
                  <a:ext uri="{FF2B5EF4-FFF2-40B4-BE49-F238E27FC236}">
                    <a16:creationId xmlns:a16="http://schemas.microsoft.com/office/drawing/2014/main" id="{35D6B148-D216-470B-896A-120AF04698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6" y="4373"/>
                <a:ext cx="65" cy="64"/>
              </a:xfrm>
              <a:custGeom>
                <a:avLst/>
                <a:gdLst>
                  <a:gd name="T0" fmla="*/ 20 w 26"/>
                  <a:gd name="T1" fmla="*/ 0 h 24"/>
                  <a:gd name="T2" fmla="*/ 333 w 26"/>
                  <a:gd name="T3" fmla="*/ 363 h 24"/>
                  <a:gd name="T4" fmla="*/ 0 w 26"/>
                  <a:gd name="T5" fmla="*/ 227 h 24"/>
                  <a:gd name="T6" fmla="*/ 188 w 26"/>
                  <a:gd name="T7" fmla="*/ 20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4">
                    <a:moveTo>
                      <a:pt x="1" y="0"/>
                    </a:moveTo>
                    <a:cubicBezTo>
                      <a:pt x="13" y="7"/>
                      <a:pt x="26" y="14"/>
                      <a:pt x="21" y="19"/>
                    </a:cubicBezTo>
                    <a:cubicBezTo>
                      <a:pt x="16" y="24"/>
                      <a:pt x="7" y="15"/>
                      <a:pt x="0" y="12"/>
                    </a:cubicBezTo>
                    <a:cubicBezTo>
                      <a:pt x="6" y="13"/>
                      <a:pt x="14" y="15"/>
                      <a:pt x="12" y="11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0" name="Freeform 1562">
                <a:extLst>
                  <a:ext uri="{FF2B5EF4-FFF2-40B4-BE49-F238E27FC236}">
                    <a16:creationId xmlns:a16="http://schemas.microsoft.com/office/drawing/2014/main" id="{67F91170-F020-4E0E-BA97-290755DFCB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34" y="3675"/>
                <a:ext cx="82" cy="133"/>
              </a:xfrm>
              <a:custGeom>
                <a:avLst/>
                <a:gdLst>
                  <a:gd name="T0" fmla="*/ 0 w 33"/>
                  <a:gd name="T1" fmla="*/ 77 h 50"/>
                  <a:gd name="T2" fmla="*/ 507 w 33"/>
                  <a:gd name="T3" fmla="*/ 942 h 50"/>
                  <a:gd name="T4" fmla="*/ 0 w 33"/>
                  <a:gd name="T5" fmla="*/ 77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0">
                    <a:moveTo>
                      <a:pt x="0" y="4"/>
                    </a:moveTo>
                    <a:cubicBezTo>
                      <a:pt x="12" y="3"/>
                      <a:pt x="20" y="0"/>
                      <a:pt x="33" y="50"/>
                    </a:cubicBezTo>
                    <a:cubicBezTo>
                      <a:pt x="30" y="43"/>
                      <a:pt x="12" y="4"/>
                      <a:pt x="0" y="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1" name="Freeform 1563">
                <a:extLst>
                  <a:ext uri="{FF2B5EF4-FFF2-40B4-BE49-F238E27FC236}">
                    <a16:creationId xmlns:a16="http://schemas.microsoft.com/office/drawing/2014/main" id="{ACFD812E-DCC5-4D89-BE0D-78F76515C9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34" y="3795"/>
                <a:ext cx="32" cy="80"/>
              </a:xfrm>
              <a:custGeom>
                <a:avLst/>
                <a:gdLst>
                  <a:gd name="T0" fmla="*/ 30 w 13"/>
                  <a:gd name="T1" fmla="*/ 21 h 30"/>
                  <a:gd name="T2" fmla="*/ 0 w 13"/>
                  <a:gd name="T3" fmla="*/ 568 h 30"/>
                  <a:gd name="T4" fmla="*/ 162 w 13"/>
                  <a:gd name="T5" fmla="*/ 419 h 30"/>
                  <a:gd name="T6" fmla="*/ 62 w 13"/>
                  <a:gd name="T7" fmla="*/ 0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2" y="1"/>
                    </a:moveTo>
                    <a:cubicBezTo>
                      <a:pt x="6" y="8"/>
                      <a:pt x="13" y="28"/>
                      <a:pt x="0" y="30"/>
                    </a:cubicBezTo>
                    <a:cubicBezTo>
                      <a:pt x="5" y="28"/>
                      <a:pt x="10" y="28"/>
                      <a:pt x="11" y="22"/>
                    </a:cubicBezTo>
                    <a:cubicBezTo>
                      <a:pt x="11" y="15"/>
                      <a:pt x="6" y="7"/>
                      <a:pt x="4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2" name="Freeform 1564">
                <a:extLst>
                  <a:ext uri="{FF2B5EF4-FFF2-40B4-BE49-F238E27FC236}">
                    <a16:creationId xmlns:a16="http://schemas.microsoft.com/office/drawing/2014/main" id="{81F60F3F-07DD-46F2-B647-05A39D346D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81" y="3779"/>
                <a:ext cx="65" cy="98"/>
              </a:xfrm>
              <a:custGeom>
                <a:avLst/>
                <a:gdLst>
                  <a:gd name="T0" fmla="*/ 50 w 26"/>
                  <a:gd name="T1" fmla="*/ 132 h 37"/>
                  <a:gd name="T2" fmla="*/ 95 w 26"/>
                  <a:gd name="T3" fmla="*/ 667 h 37"/>
                  <a:gd name="T4" fmla="*/ 283 w 26"/>
                  <a:gd name="T5" fmla="*/ 225 h 37"/>
                  <a:gd name="T6" fmla="*/ 0 w 26"/>
                  <a:gd name="T7" fmla="*/ 5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7">
                    <a:moveTo>
                      <a:pt x="3" y="7"/>
                    </a:moveTo>
                    <a:cubicBezTo>
                      <a:pt x="6" y="13"/>
                      <a:pt x="21" y="37"/>
                      <a:pt x="6" y="36"/>
                    </a:cubicBezTo>
                    <a:cubicBezTo>
                      <a:pt x="26" y="35"/>
                      <a:pt x="8" y="13"/>
                      <a:pt x="18" y="12"/>
                    </a:cubicBezTo>
                    <a:cubicBezTo>
                      <a:pt x="18" y="4"/>
                      <a:pt x="6" y="0"/>
                      <a:pt x="0" y="3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3" name="Freeform 1565">
                <a:extLst>
                  <a:ext uri="{FF2B5EF4-FFF2-40B4-BE49-F238E27FC236}">
                    <a16:creationId xmlns:a16="http://schemas.microsoft.com/office/drawing/2014/main" id="{5235CBC9-2B66-4A8D-BC4F-7473451558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9" y="3755"/>
                <a:ext cx="50" cy="186"/>
              </a:xfrm>
              <a:custGeom>
                <a:avLst/>
                <a:gdLst>
                  <a:gd name="T0" fmla="*/ 270 w 20"/>
                  <a:gd name="T1" fmla="*/ 0 h 70"/>
                  <a:gd name="T2" fmla="*/ 208 w 20"/>
                  <a:gd name="T3" fmla="*/ 792 h 70"/>
                  <a:gd name="T4" fmla="*/ 145 w 20"/>
                  <a:gd name="T5" fmla="*/ 1313 h 70"/>
                  <a:gd name="T6" fmla="*/ 20 w 20"/>
                  <a:gd name="T7" fmla="*/ 319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70">
                    <a:moveTo>
                      <a:pt x="17" y="0"/>
                    </a:moveTo>
                    <a:cubicBezTo>
                      <a:pt x="1" y="4"/>
                      <a:pt x="11" y="31"/>
                      <a:pt x="13" y="42"/>
                    </a:cubicBezTo>
                    <a:cubicBezTo>
                      <a:pt x="15" y="48"/>
                      <a:pt x="17" y="66"/>
                      <a:pt x="9" y="70"/>
                    </a:cubicBezTo>
                    <a:cubicBezTo>
                      <a:pt x="20" y="56"/>
                      <a:pt x="0" y="32"/>
                      <a:pt x="1" y="17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4" name="Freeform 1566">
                <a:extLst>
                  <a:ext uri="{FF2B5EF4-FFF2-40B4-BE49-F238E27FC236}">
                    <a16:creationId xmlns:a16="http://schemas.microsoft.com/office/drawing/2014/main" id="{6AC3D775-79B7-4019-842C-756822D2F8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59" y="3747"/>
                <a:ext cx="37" cy="48"/>
              </a:xfrm>
              <a:custGeom>
                <a:avLst/>
                <a:gdLst>
                  <a:gd name="T0" fmla="*/ 133 w 15"/>
                  <a:gd name="T1" fmla="*/ 0 h 18"/>
                  <a:gd name="T2" fmla="*/ 30 w 15"/>
                  <a:gd name="T3" fmla="*/ 341 h 18"/>
                  <a:gd name="T4" fmla="*/ 224 w 15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cubicBezTo>
                      <a:pt x="6" y="3"/>
                      <a:pt x="0" y="14"/>
                      <a:pt x="2" y="18"/>
                    </a:cubicBezTo>
                    <a:cubicBezTo>
                      <a:pt x="7" y="15"/>
                      <a:pt x="13" y="5"/>
                      <a:pt x="15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5" name="Freeform 1567">
                <a:extLst>
                  <a:ext uri="{FF2B5EF4-FFF2-40B4-BE49-F238E27FC236}">
                    <a16:creationId xmlns:a16="http://schemas.microsoft.com/office/drawing/2014/main" id="{DD96E3D4-A79C-4459-807B-862F75E191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9" y="3832"/>
                <a:ext cx="37" cy="69"/>
              </a:xfrm>
              <a:custGeom>
                <a:avLst/>
                <a:gdLst>
                  <a:gd name="T0" fmla="*/ 42 w 15"/>
                  <a:gd name="T1" fmla="*/ 133 h 26"/>
                  <a:gd name="T2" fmla="*/ 0 w 15"/>
                  <a:gd name="T3" fmla="*/ 486 h 26"/>
                  <a:gd name="T4" fmla="*/ 224 w 15"/>
                  <a:gd name="T5" fmla="*/ 111 h 26"/>
                  <a:gd name="T6" fmla="*/ 91 w 15"/>
                  <a:gd name="T7" fmla="*/ 7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6">
                    <a:moveTo>
                      <a:pt x="3" y="7"/>
                    </a:moveTo>
                    <a:cubicBezTo>
                      <a:pt x="1" y="12"/>
                      <a:pt x="6" y="22"/>
                      <a:pt x="0" y="26"/>
                    </a:cubicBezTo>
                    <a:cubicBezTo>
                      <a:pt x="8" y="20"/>
                      <a:pt x="6" y="11"/>
                      <a:pt x="15" y="6"/>
                    </a:cubicBezTo>
                    <a:cubicBezTo>
                      <a:pt x="14" y="2"/>
                      <a:pt x="8" y="0"/>
                      <a:pt x="6" y="4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6" name="Freeform 1568">
                <a:extLst>
                  <a:ext uri="{FF2B5EF4-FFF2-40B4-BE49-F238E27FC236}">
                    <a16:creationId xmlns:a16="http://schemas.microsoft.com/office/drawing/2014/main" id="{80C6E007-20AD-4F5E-B556-411D391647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39" y="3800"/>
                <a:ext cx="17" cy="43"/>
              </a:xfrm>
              <a:custGeom>
                <a:avLst/>
                <a:gdLst>
                  <a:gd name="T0" fmla="*/ 0 w 7"/>
                  <a:gd name="T1" fmla="*/ 0 h 16"/>
                  <a:gd name="T2" fmla="*/ 70 w 7"/>
                  <a:gd name="T3" fmla="*/ 312 h 16"/>
                  <a:gd name="T4" fmla="*/ 29 w 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1" y="5"/>
                      <a:pt x="1" y="12"/>
                      <a:pt x="5" y="16"/>
                    </a:cubicBezTo>
                    <a:cubicBezTo>
                      <a:pt x="7" y="11"/>
                      <a:pt x="5" y="5"/>
                      <a:pt x="2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7" name="Freeform 1569">
                <a:extLst>
                  <a:ext uri="{FF2B5EF4-FFF2-40B4-BE49-F238E27FC236}">
                    <a16:creationId xmlns:a16="http://schemas.microsoft.com/office/drawing/2014/main" id="{8AB573D2-F4F8-4979-879F-F8F3DC3B74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79" y="3579"/>
                <a:ext cx="90" cy="200"/>
              </a:xfrm>
              <a:custGeom>
                <a:avLst/>
                <a:gdLst>
                  <a:gd name="T0" fmla="*/ 563 w 36"/>
                  <a:gd name="T1" fmla="*/ 1421 h 75"/>
                  <a:gd name="T2" fmla="*/ 175 w 36"/>
                  <a:gd name="T3" fmla="*/ 0 h 75"/>
                  <a:gd name="T4" fmla="*/ 563 w 36"/>
                  <a:gd name="T5" fmla="*/ 1421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75">
                    <a:moveTo>
                      <a:pt x="36" y="75"/>
                    </a:moveTo>
                    <a:cubicBezTo>
                      <a:pt x="18" y="47"/>
                      <a:pt x="0" y="9"/>
                      <a:pt x="11" y="0"/>
                    </a:cubicBezTo>
                    <a:cubicBezTo>
                      <a:pt x="8" y="6"/>
                      <a:pt x="27" y="58"/>
                      <a:pt x="36" y="7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8" name="Freeform 1570">
                <a:extLst>
                  <a:ext uri="{FF2B5EF4-FFF2-40B4-BE49-F238E27FC236}">
                    <a16:creationId xmlns:a16="http://schemas.microsoft.com/office/drawing/2014/main" id="{BCAEBA8C-4ED1-44BC-90D7-5471F21EBF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26" y="3629"/>
                <a:ext cx="78" cy="112"/>
              </a:xfrm>
              <a:custGeom>
                <a:avLst/>
                <a:gdLst>
                  <a:gd name="T0" fmla="*/ 146 w 31"/>
                  <a:gd name="T1" fmla="*/ 35 h 42"/>
                  <a:gd name="T2" fmla="*/ 159 w 31"/>
                  <a:gd name="T3" fmla="*/ 797 h 42"/>
                  <a:gd name="T4" fmla="*/ 242 w 31"/>
                  <a:gd name="T5" fmla="*/ 205 h 42"/>
                  <a:gd name="T6" fmla="*/ 493 w 31"/>
                  <a:gd name="T7" fmla="*/ 320 h 42"/>
                  <a:gd name="T8" fmla="*/ 304 w 31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2">
                    <a:moveTo>
                      <a:pt x="9" y="2"/>
                    </a:moveTo>
                    <a:cubicBezTo>
                      <a:pt x="0" y="13"/>
                      <a:pt x="4" y="30"/>
                      <a:pt x="10" y="42"/>
                    </a:cubicBezTo>
                    <a:cubicBezTo>
                      <a:pt x="8" y="33"/>
                      <a:pt x="7" y="17"/>
                      <a:pt x="15" y="11"/>
                    </a:cubicBezTo>
                    <a:cubicBezTo>
                      <a:pt x="23" y="6"/>
                      <a:pt x="25" y="13"/>
                      <a:pt x="31" y="17"/>
                    </a:cubicBezTo>
                    <a:cubicBezTo>
                      <a:pt x="30" y="11"/>
                      <a:pt x="23" y="4"/>
                      <a:pt x="19" y="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29" name="Freeform 1571">
                <a:extLst>
                  <a:ext uri="{FF2B5EF4-FFF2-40B4-BE49-F238E27FC236}">
                    <a16:creationId xmlns:a16="http://schemas.microsoft.com/office/drawing/2014/main" id="{4DE2AB45-49DC-4B78-B55A-98C2AF7106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14" y="3728"/>
                <a:ext cx="27" cy="67"/>
              </a:xfrm>
              <a:custGeom>
                <a:avLst/>
                <a:gdLst>
                  <a:gd name="T0" fmla="*/ 12 w 11"/>
                  <a:gd name="T1" fmla="*/ 0 h 25"/>
                  <a:gd name="T2" fmla="*/ 150 w 11"/>
                  <a:gd name="T3" fmla="*/ 482 h 25"/>
                  <a:gd name="T4" fmla="*/ 120 w 11"/>
                  <a:gd name="T5" fmla="*/ 346 h 25"/>
                  <a:gd name="T6" fmla="*/ 71 w 11"/>
                  <a:gd name="T7" fmla="*/ 7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5">
                    <a:moveTo>
                      <a:pt x="1" y="0"/>
                    </a:moveTo>
                    <a:cubicBezTo>
                      <a:pt x="0" y="6"/>
                      <a:pt x="3" y="23"/>
                      <a:pt x="10" y="25"/>
                    </a:cubicBezTo>
                    <a:cubicBezTo>
                      <a:pt x="11" y="23"/>
                      <a:pt x="9" y="21"/>
                      <a:pt x="8" y="18"/>
                    </a:cubicBezTo>
                    <a:cubicBezTo>
                      <a:pt x="7" y="13"/>
                      <a:pt x="8" y="8"/>
                      <a:pt x="5" y="4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0" name="Freeform 1572">
                <a:extLst>
                  <a:ext uri="{FF2B5EF4-FFF2-40B4-BE49-F238E27FC236}">
                    <a16:creationId xmlns:a16="http://schemas.microsoft.com/office/drawing/2014/main" id="{AC7E464C-39E2-43FD-91C4-42F39DA5D1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14" y="3544"/>
                <a:ext cx="120" cy="72"/>
              </a:xfrm>
              <a:custGeom>
                <a:avLst/>
                <a:gdLst>
                  <a:gd name="T0" fmla="*/ 220 w 48"/>
                  <a:gd name="T1" fmla="*/ 21 h 27"/>
                  <a:gd name="T2" fmla="*/ 113 w 48"/>
                  <a:gd name="T3" fmla="*/ 512 h 27"/>
                  <a:gd name="T4" fmla="*/ 145 w 48"/>
                  <a:gd name="T5" fmla="*/ 307 h 27"/>
                  <a:gd name="T6" fmla="*/ 500 w 48"/>
                  <a:gd name="T7" fmla="*/ 192 h 27"/>
                  <a:gd name="T8" fmla="*/ 750 w 48"/>
                  <a:gd name="T9" fmla="*/ 320 h 27"/>
                  <a:gd name="T10" fmla="*/ 363 w 48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27">
                    <a:moveTo>
                      <a:pt x="14" y="1"/>
                    </a:moveTo>
                    <a:cubicBezTo>
                      <a:pt x="3" y="4"/>
                      <a:pt x="0" y="18"/>
                      <a:pt x="7" y="27"/>
                    </a:cubicBezTo>
                    <a:cubicBezTo>
                      <a:pt x="8" y="23"/>
                      <a:pt x="7" y="19"/>
                      <a:pt x="9" y="16"/>
                    </a:cubicBezTo>
                    <a:cubicBezTo>
                      <a:pt x="13" y="9"/>
                      <a:pt x="24" y="8"/>
                      <a:pt x="32" y="10"/>
                    </a:cubicBezTo>
                    <a:cubicBezTo>
                      <a:pt x="38" y="11"/>
                      <a:pt x="43" y="14"/>
                      <a:pt x="48" y="17"/>
                    </a:cubicBezTo>
                    <a:cubicBezTo>
                      <a:pt x="48" y="8"/>
                      <a:pt x="31" y="3"/>
                      <a:pt x="23" y="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1" name="Freeform 1573">
                <a:extLst>
                  <a:ext uri="{FF2B5EF4-FFF2-40B4-BE49-F238E27FC236}">
                    <a16:creationId xmlns:a16="http://schemas.microsoft.com/office/drawing/2014/main" id="{D517A5EF-7357-4F7F-B382-6071A7B34A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6" y="3715"/>
                <a:ext cx="35" cy="77"/>
              </a:xfrm>
              <a:custGeom>
                <a:avLst/>
                <a:gdLst>
                  <a:gd name="T0" fmla="*/ 113 w 14"/>
                  <a:gd name="T1" fmla="*/ 0 h 29"/>
                  <a:gd name="T2" fmla="*/ 95 w 14"/>
                  <a:gd name="T3" fmla="*/ 542 h 29"/>
                  <a:gd name="T4" fmla="*/ 145 w 14"/>
                  <a:gd name="T5" fmla="*/ 337 h 29"/>
                  <a:gd name="T6" fmla="*/ 188 w 14"/>
                  <a:gd name="T7" fmla="*/ 396 h 29"/>
                  <a:gd name="T8" fmla="*/ 113 w 14"/>
                  <a:gd name="T9" fmla="*/ 9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9">
                    <a:moveTo>
                      <a:pt x="7" y="0"/>
                    </a:moveTo>
                    <a:cubicBezTo>
                      <a:pt x="0" y="0"/>
                      <a:pt x="4" y="24"/>
                      <a:pt x="6" y="29"/>
                    </a:cubicBezTo>
                    <a:cubicBezTo>
                      <a:pt x="6" y="25"/>
                      <a:pt x="6" y="21"/>
                      <a:pt x="9" y="18"/>
                    </a:cubicBezTo>
                    <a:cubicBezTo>
                      <a:pt x="9" y="19"/>
                      <a:pt x="11" y="20"/>
                      <a:pt x="12" y="21"/>
                    </a:cubicBezTo>
                    <a:cubicBezTo>
                      <a:pt x="14" y="17"/>
                      <a:pt x="9" y="10"/>
                      <a:pt x="7" y="5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2" name="Freeform 1574">
                <a:extLst>
                  <a:ext uri="{FF2B5EF4-FFF2-40B4-BE49-F238E27FC236}">
                    <a16:creationId xmlns:a16="http://schemas.microsoft.com/office/drawing/2014/main" id="{5B51F3A3-FAC4-428C-9F97-75781D3928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6" y="4037"/>
                <a:ext cx="98" cy="67"/>
              </a:xfrm>
              <a:custGeom>
                <a:avLst/>
                <a:gdLst>
                  <a:gd name="T0" fmla="*/ 505 w 39"/>
                  <a:gd name="T1" fmla="*/ 172 h 25"/>
                  <a:gd name="T2" fmla="*/ 254 w 39"/>
                  <a:gd name="T3" fmla="*/ 482 h 25"/>
                  <a:gd name="T4" fmla="*/ 410 w 39"/>
                  <a:gd name="T5" fmla="*/ 230 h 25"/>
                  <a:gd name="T6" fmla="*/ 618 w 39"/>
                  <a:gd name="T7" fmla="*/ 28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5">
                    <a:moveTo>
                      <a:pt x="32" y="9"/>
                    </a:moveTo>
                    <a:cubicBezTo>
                      <a:pt x="31" y="0"/>
                      <a:pt x="0" y="16"/>
                      <a:pt x="16" y="25"/>
                    </a:cubicBezTo>
                    <a:cubicBezTo>
                      <a:pt x="20" y="21"/>
                      <a:pt x="19" y="14"/>
                      <a:pt x="26" y="12"/>
                    </a:cubicBezTo>
                    <a:cubicBezTo>
                      <a:pt x="33" y="10"/>
                      <a:pt x="33" y="14"/>
                      <a:pt x="39" y="15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3" name="Freeform 1575">
                <a:extLst>
                  <a:ext uri="{FF2B5EF4-FFF2-40B4-BE49-F238E27FC236}">
                    <a16:creationId xmlns:a16="http://schemas.microsoft.com/office/drawing/2014/main" id="{A677C897-683C-4485-97A2-7253D09064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36" y="4181"/>
                <a:ext cx="58" cy="96"/>
              </a:xfrm>
              <a:custGeom>
                <a:avLst/>
                <a:gdLst>
                  <a:gd name="T0" fmla="*/ 285 w 23"/>
                  <a:gd name="T1" fmla="*/ 0 h 36"/>
                  <a:gd name="T2" fmla="*/ 20 w 23"/>
                  <a:gd name="T3" fmla="*/ 363 h 36"/>
                  <a:gd name="T4" fmla="*/ 368 w 23"/>
                  <a:gd name="T5" fmla="*/ 648 h 36"/>
                  <a:gd name="T6" fmla="*/ 126 w 23"/>
                  <a:gd name="T7" fmla="*/ 363 h 36"/>
                  <a:gd name="T8" fmla="*/ 222 w 23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6">
                    <a:moveTo>
                      <a:pt x="18" y="0"/>
                    </a:moveTo>
                    <a:cubicBezTo>
                      <a:pt x="8" y="0"/>
                      <a:pt x="0" y="11"/>
                      <a:pt x="1" y="19"/>
                    </a:cubicBezTo>
                    <a:cubicBezTo>
                      <a:pt x="2" y="28"/>
                      <a:pt x="12" y="36"/>
                      <a:pt x="23" y="34"/>
                    </a:cubicBezTo>
                    <a:cubicBezTo>
                      <a:pt x="16" y="32"/>
                      <a:pt x="12" y="25"/>
                      <a:pt x="8" y="19"/>
                    </a:cubicBezTo>
                    <a:cubicBezTo>
                      <a:pt x="3" y="10"/>
                      <a:pt x="6" y="6"/>
                      <a:pt x="14" y="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4" name="Freeform 1576">
                <a:extLst>
                  <a:ext uri="{FF2B5EF4-FFF2-40B4-BE49-F238E27FC236}">
                    <a16:creationId xmlns:a16="http://schemas.microsoft.com/office/drawing/2014/main" id="{774F70A8-2CCD-4ED6-97E0-564989F615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94" y="4451"/>
                <a:ext cx="40" cy="64"/>
              </a:xfrm>
              <a:custGeom>
                <a:avLst/>
                <a:gdLst>
                  <a:gd name="T0" fmla="*/ 250 w 16"/>
                  <a:gd name="T1" fmla="*/ 149 h 24"/>
                  <a:gd name="T2" fmla="*/ 220 w 16"/>
                  <a:gd name="T3" fmla="*/ 456 h 24"/>
                  <a:gd name="T4" fmla="*/ 250 w 16"/>
                  <a:gd name="T5" fmla="*/ 192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6" y="8"/>
                    </a:moveTo>
                    <a:cubicBezTo>
                      <a:pt x="0" y="0"/>
                      <a:pt x="2" y="23"/>
                      <a:pt x="14" y="24"/>
                    </a:cubicBezTo>
                    <a:cubicBezTo>
                      <a:pt x="12" y="20"/>
                      <a:pt x="8" y="8"/>
                      <a:pt x="16" y="1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5" name="Freeform 1577">
                <a:extLst>
                  <a:ext uri="{FF2B5EF4-FFF2-40B4-BE49-F238E27FC236}">
                    <a16:creationId xmlns:a16="http://schemas.microsoft.com/office/drawing/2014/main" id="{07A1E9DD-511C-4551-B6E2-12CD170CB8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64" y="4275"/>
                <a:ext cx="60" cy="50"/>
              </a:xfrm>
              <a:custGeom>
                <a:avLst/>
                <a:gdLst>
                  <a:gd name="T0" fmla="*/ 345 w 24"/>
                  <a:gd name="T1" fmla="*/ 124 h 19"/>
                  <a:gd name="T2" fmla="*/ 158 w 24"/>
                  <a:gd name="T3" fmla="*/ 34 h 19"/>
                  <a:gd name="T4" fmla="*/ 375 w 24"/>
                  <a:gd name="T5" fmla="*/ 347 h 19"/>
                  <a:gd name="T6" fmla="*/ 375 w 24"/>
                  <a:gd name="T7" fmla="*/ 12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9">
                    <a:moveTo>
                      <a:pt x="22" y="7"/>
                    </a:moveTo>
                    <a:cubicBezTo>
                      <a:pt x="21" y="4"/>
                      <a:pt x="13" y="0"/>
                      <a:pt x="10" y="2"/>
                    </a:cubicBezTo>
                    <a:cubicBezTo>
                      <a:pt x="0" y="8"/>
                      <a:pt x="21" y="16"/>
                      <a:pt x="24" y="19"/>
                    </a:cubicBezTo>
                    <a:cubicBezTo>
                      <a:pt x="21" y="16"/>
                      <a:pt x="13" y="4"/>
                      <a:pt x="24" y="7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6" name="Freeform 1578">
                <a:extLst>
                  <a:ext uri="{FF2B5EF4-FFF2-40B4-BE49-F238E27FC236}">
                    <a16:creationId xmlns:a16="http://schemas.microsoft.com/office/drawing/2014/main" id="{D5E22911-4D1D-49EC-8161-EF68343C42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89" y="4419"/>
                <a:ext cx="27" cy="29"/>
              </a:xfrm>
              <a:custGeom>
                <a:avLst/>
                <a:gdLst>
                  <a:gd name="T0" fmla="*/ 103 w 11"/>
                  <a:gd name="T1" fmla="*/ 34 h 11"/>
                  <a:gd name="T2" fmla="*/ 0 w 11"/>
                  <a:gd name="T3" fmla="*/ 182 h 11"/>
                  <a:gd name="T4" fmla="*/ 162 w 11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7" y="2"/>
                    </a:moveTo>
                    <a:cubicBezTo>
                      <a:pt x="2" y="0"/>
                      <a:pt x="0" y="7"/>
                      <a:pt x="0" y="10"/>
                    </a:cubicBezTo>
                    <a:cubicBezTo>
                      <a:pt x="5" y="9"/>
                      <a:pt x="7" y="4"/>
                      <a:pt x="11" y="11"/>
                    </a:cubicBezTo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7" name="Freeform 1579">
                <a:extLst>
                  <a:ext uri="{FF2B5EF4-FFF2-40B4-BE49-F238E27FC236}">
                    <a16:creationId xmlns:a16="http://schemas.microsoft.com/office/drawing/2014/main" id="{1F4887A9-8C93-436C-A5BE-2CBF35B2E7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11" y="3909"/>
                <a:ext cx="63" cy="83"/>
              </a:xfrm>
              <a:custGeom>
                <a:avLst/>
                <a:gdLst>
                  <a:gd name="T0" fmla="*/ 368 w 25"/>
                  <a:gd name="T1" fmla="*/ 286 h 31"/>
                  <a:gd name="T2" fmla="*/ 96 w 25"/>
                  <a:gd name="T3" fmla="*/ 115 h 31"/>
                  <a:gd name="T4" fmla="*/ 401 w 25"/>
                  <a:gd name="T5" fmla="*/ 594 h 31"/>
                  <a:gd name="T6" fmla="*/ 401 w 25"/>
                  <a:gd name="T7" fmla="*/ 25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1">
                    <a:moveTo>
                      <a:pt x="23" y="15"/>
                    </a:moveTo>
                    <a:cubicBezTo>
                      <a:pt x="19" y="12"/>
                      <a:pt x="10" y="0"/>
                      <a:pt x="6" y="6"/>
                    </a:cubicBezTo>
                    <a:cubicBezTo>
                      <a:pt x="0" y="16"/>
                      <a:pt x="19" y="25"/>
                      <a:pt x="25" y="31"/>
                    </a:cubicBezTo>
                    <a:cubicBezTo>
                      <a:pt x="21" y="27"/>
                      <a:pt x="14" y="7"/>
                      <a:pt x="25" y="13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8" name="Freeform 1580">
                <a:extLst>
                  <a:ext uri="{FF2B5EF4-FFF2-40B4-BE49-F238E27FC236}">
                    <a16:creationId xmlns:a16="http://schemas.microsoft.com/office/drawing/2014/main" id="{8BD26462-E476-488B-9185-828A799068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24" y="3619"/>
                <a:ext cx="130" cy="141"/>
              </a:xfrm>
              <a:custGeom>
                <a:avLst/>
                <a:gdLst>
                  <a:gd name="T0" fmla="*/ 550 w 52"/>
                  <a:gd name="T1" fmla="*/ 21 h 53"/>
                  <a:gd name="T2" fmla="*/ 95 w 52"/>
                  <a:gd name="T3" fmla="*/ 998 h 53"/>
                  <a:gd name="T4" fmla="*/ 158 w 52"/>
                  <a:gd name="T5" fmla="*/ 636 h 53"/>
                  <a:gd name="T6" fmla="*/ 345 w 52"/>
                  <a:gd name="T7" fmla="*/ 303 h 53"/>
                  <a:gd name="T8" fmla="*/ 813 w 52"/>
                  <a:gd name="T9" fmla="*/ 303 h 53"/>
                  <a:gd name="T10" fmla="*/ 625 w 52"/>
                  <a:gd name="T11" fmla="*/ 77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53">
                    <a:moveTo>
                      <a:pt x="35" y="1"/>
                    </a:moveTo>
                    <a:cubicBezTo>
                      <a:pt x="7" y="0"/>
                      <a:pt x="0" y="33"/>
                      <a:pt x="6" y="53"/>
                    </a:cubicBezTo>
                    <a:cubicBezTo>
                      <a:pt x="10" y="49"/>
                      <a:pt x="9" y="40"/>
                      <a:pt x="10" y="34"/>
                    </a:cubicBezTo>
                    <a:cubicBezTo>
                      <a:pt x="12" y="26"/>
                      <a:pt x="15" y="20"/>
                      <a:pt x="22" y="16"/>
                    </a:cubicBezTo>
                    <a:cubicBezTo>
                      <a:pt x="30" y="10"/>
                      <a:pt x="43" y="7"/>
                      <a:pt x="52" y="16"/>
                    </a:cubicBezTo>
                    <a:cubicBezTo>
                      <a:pt x="51" y="12"/>
                      <a:pt x="44" y="6"/>
                      <a:pt x="40" y="4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39" name="Freeform 1581">
                <a:extLst>
                  <a:ext uri="{FF2B5EF4-FFF2-40B4-BE49-F238E27FC236}">
                    <a16:creationId xmlns:a16="http://schemas.microsoft.com/office/drawing/2014/main" id="{3AB50E99-4F72-4A9B-8A52-EC0ADF5230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4" y="3565"/>
                <a:ext cx="235" cy="182"/>
              </a:xfrm>
              <a:custGeom>
                <a:avLst/>
                <a:gdLst>
                  <a:gd name="T0" fmla="*/ 1033 w 94"/>
                  <a:gd name="T1" fmla="*/ 35 h 68"/>
                  <a:gd name="T2" fmla="*/ 720 w 94"/>
                  <a:gd name="T3" fmla="*/ 21 h 68"/>
                  <a:gd name="T4" fmla="*/ 395 w 94"/>
                  <a:gd name="T5" fmla="*/ 209 h 68"/>
                  <a:gd name="T6" fmla="*/ 95 w 94"/>
                  <a:gd name="T7" fmla="*/ 1303 h 68"/>
                  <a:gd name="T8" fmla="*/ 708 w 94"/>
                  <a:gd name="T9" fmla="*/ 286 h 68"/>
                  <a:gd name="T10" fmla="*/ 1158 w 94"/>
                  <a:gd name="T11" fmla="*/ 343 h 68"/>
                  <a:gd name="T12" fmla="*/ 1458 w 94"/>
                  <a:gd name="T13" fmla="*/ 594 h 68"/>
                  <a:gd name="T14" fmla="*/ 1363 w 94"/>
                  <a:gd name="T15" fmla="*/ 388 h 68"/>
                  <a:gd name="T16" fmla="*/ 1188 w 94"/>
                  <a:gd name="T17" fmla="*/ 171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4" h="68">
                    <a:moveTo>
                      <a:pt x="66" y="2"/>
                    </a:moveTo>
                    <a:cubicBezTo>
                      <a:pt x="59" y="3"/>
                      <a:pt x="53" y="0"/>
                      <a:pt x="46" y="1"/>
                    </a:cubicBezTo>
                    <a:cubicBezTo>
                      <a:pt x="39" y="2"/>
                      <a:pt x="31" y="6"/>
                      <a:pt x="25" y="11"/>
                    </a:cubicBezTo>
                    <a:cubicBezTo>
                      <a:pt x="10" y="21"/>
                      <a:pt x="0" y="49"/>
                      <a:pt x="6" y="68"/>
                    </a:cubicBezTo>
                    <a:cubicBezTo>
                      <a:pt x="15" y="47"/>
                      <a:pt x="17" y="19"/>
                      <a:pt x="45" y="15"/>
                    </a:cubicBezTo>
                    <a:cubicBezTo>
                      <a:pt x="54" y="13"/>
                      <a:pt x="64" y="14"/>
                      <a:pt x="74" y="18"/>
                    </a:cubicBezTo>
                    <a:cubicBezTo>
                      <a:pt x="82" y="21"/>
                      <a:pt x="86" y="26"/>
                      <a:pt x="93" y="31"/>
                    </a:cubicBezTo>
                    <a:cubicBezTo>
                      <a:pt x="94" y="27"/>
                      <a:pt x="90" y="23"/>
                      <a:pt x="87" y="20"/>
                    </a:cubicBezTo>
                    <a:cubicBezTo>
                      <a:pt x="84" y="17"/>
                      <a:pt x="76" y="12"/>
                      <a:pt x="76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0" name="Freeform 1582">
                <a:extLst>
                  <a:ext uri="{FF2B5EF4-FFF2-40B4-BE49-F238E27FC236}">
                    <a16:creationId xmlns:a16="http://schemas.microsoft.com/office/drawing/2014/main" id="{29FD99E5-17D5-472D-AF4F-CE42C6D580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61" y="3723"/>
                <a:ext cx="35" cy="50"/>
              </a:xfrm>
              <a:custGeom>
                <a:avLst/>
                <a:gdLst>
                  <a:gd name="T0" fmla="*/ 175 w 14"/>
                  <a:gd name="T1" fmla="*/ 21 h 19"/>
                  <a:gd name="T2" fmla="*/ 113 w 14"/>
                  <a:gd name="T3" fmla="*/ 347 h 19"/>
                  <a:gd name="T4" fmla="*/ 220 w 14"/>
                  <a:gd name="T5" fmla="*/ 16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11" y="1"/>
                    </a:moveTo>
                    <a:cubicBezTo>
                      <a:pt x="0" y="0"/>
                      <a:pt x="5" y="14"/>
                      <a:pt x="7" y="19"/>
                    </a:cubicBezTo>
                    <a:cubicBezTo>
                      <a:pt x="7" y="16"/>
                      <a:pt x="7" y="5"/>
                      <a:pt x="14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1" name="Freeform 1583">
                <a:extLst>
                  <a:ext uri="{FF2B5EF4-FFF2-40B4-BE49-F238E27FC236}">
                    <a16:creationId xmlns:a16="http://schemas.microsoft.com/office/drawing/2014/main" id="{9611FB06-9618-4C6C-BED1-D48045064E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46" y="4587"/>
                <a:ext cx="53" cy="74"/>
              </a:xfrm>
              <a:custGeom>
                <a:avLst/>
                <a:gdLst>
                  <a:gd name="T0" fmla="*/ 338 w 21"/>
                  <a:gd name="T1" fmla="*/ 518 h 28"/>
                  <a:gd name="T2" fmla="*/ 63 w 21"/>
                  <a:gd name="T3" fmla="*/ 0 h 28"/>
                  <a:gd name="T4" fmla="*/ 338 w 21"/>
                  <a:gd name="T5" fmla="*/ 518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8">
                    <a:moveTo>
                      <a:pt x="21" y="28"/>
                    </a:moveTo>
                    <a:cubicBezTo>
                      <a:pt x="13" y="22"/>
                      <a:pt x="5" y="13"/>
                      <a:pt x="4" y="0"/>
                    </a:cubicBezTo>
                    <a:cubicBezTo>
                      <a:pt x="0" y="7"/>
                      <a:pt x="7" y="21"/>
                      <a:pt x="21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2" name="Freeform 1584">
                <a:extLst>
                  <a:ext uri="{FF2B5EF4-FFF2-40B4-BE49-F238E27FC236}">
                    <a16:creationId xmlns:a16="http://schemas.microsoft.com/office/drawing/2014/main" id="{320C0045-0DF4-42AA-BF1A-D7F6B1A06D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64" y="4621"/>
                <a:ext cx="32" cy="78"/>
              </a:xfrm>
              <a:custGeom>
                <a:avLst/>
                <a:gdLst>
                  <a:gd name="T0" fmla="*/ 121 w 13"/>
                  <a:gd name="T1" fmla="*/ 565 h 29"/>
                  <a:gd name="T2" fmla="*/ 0 w 13"/>
                  <a:gd name="T3" fmla="*/ 0 h 29"/>
                  <a:gd name="T4" fmla="*/ 121 w 13"/>
                  <a:gd name="T5" fmla="*/ 56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9">
                    <a:moveTo>
                      <a:pt x="8" y="29"/>
                    </a:moveTo>
                    <a:cubicBezTo>
                      <a:pt x="8" y="19"/>
                      <a:pt x="8" y="9"/>
                      <a:pt x="0" y="0"/>
                    </a:cubicBezTo>
                    <a:cubicBezTo>
                      <a:pt x="6" y="5"/>
                      <a:pt x="13" y="17"/>
                      <a:pt x="8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3" name="Freeform 1585">
                <a:extLst>
                  <a:ext uri="{FF2B5EF4-FFF2-40B4-BE49-F238E27FC236}">
                    <a16:creationId xmlns:a16="http://schemas.microsoft.com/office/drawing/2014/main" id="{71635CB5-6DF1-4581-9402-EAF8A3A4B9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06" y="3123"/>
                <a:ext cx="68" cy="130"/>
              </a:xfrm>
              <a:custGeom>
                <a:avLst/>
                <a:gdLst>
                  <a:gd name="T0" fmla="*/ 209 w 27"/>
                  <a:gd name="T1" fmla="*/ 34 h 49"/>
                  <a:gd name="T2" fmla="*/ 159 w 27"/>
                  <a:gd name="T3" fmla="*/ 578 h 49"/>
                  <a:gd name="T4" fmla="*/ 146 w 27"/>
                  <a:gd name="T5" fmla="*/ 894 h 49"/>
                  <a:gd name="T6" fmla="*/ 191 w 27"/>
                  <a:gd name="T7" fmla="*/ 767 h 49"/>
                  <a:gd name="T8" fmla="*/ 272 w 27"/>
                  <a:gd name="T9" fmla="*/ 430 h 49"/>
                  <a:gd name="T10" fmla="*/ 317 w 27"/>
                  <a:gd name="T11" fmla="*/ 170 h 49"/>
                  <a:gd name="T12" fmla="*/ 431 w 27"/>
                  <a:gd name="T13" fmla="*/ 77 h 49"/>
                  <a:gd name="T14" fmla="*/ 242 w 27"/>
                  <a:gd name="T15" fmla="*/ 34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9">
                    <a:moveTo>
                      <a:pt x="13" y="2"/>
                    </a:moveTo>
                    <a:cubicBezTo>
                      <a:pt x="16" y="13"/>
                      <a:pt x="13" y="22"/>
                      <a:pt x="10" y="31"/>
                    </a:cubicBezTo>
                    <a:cubicBezTo>
                      <a:pt x="9" y="34"/>
                      <a:pt x="0" y="49"/>
                      <a:pt x="9" y="48"/>
                    </a:cubicBezTo>
                    <a:cubicBezTo>
                      <a:pt x="14" y="48"/>
                      <a:pt x="12" y="44"/>
                      <a:pt x="12" y="41"/>
                    </a:cubicBezTo>
                    <a:cubicBezTo>
                      <a:pt x="12" y="35"/>
                      <a:pt x="17" y="29"/>
                      <a:pt x="17" y="23"/>
                    </a:cubicBezTo>
                    <a:cubicBezTo>
                      <a:pt x="18" y="19"/>
                      <a:pt x="18" y="13"/>
                      <a:pt x="20" y="9"/>
                    </a:cubicBezTo>
                    <a:cubicBezTo>
                      <a:pt x="21" y="6"/>
                      <a:pt x="24" y="6"/>
                      <a:pt x="27" y="4"/>
                    </a:cubicBezTo>
                    <a:cubicBezTo>
                      <a:pt x="25" y="0"/>
                      <a:pt x="18" y="3"/>
                      <a:pt x="15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4" name="Freeform 1586">
                <a:extLst>
                  <a:ext uri="{FF2B5EF4-FFF2-40B4-BE49-F238E27FC236}">
                    <a16:creationId xmlns:a16="http://schemas.microsoft.com/office/drawing/2014/main" id="{FBB41CCB-607C-431E-ACDB-2DEE82B048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79" y="3133"/>
                <a:ext cx="32" cy="142"/>
              </a:xfrm>
              <a:custGeom>
                <a:avLst/>
                <a:gdLst>
                  <a:gd name="T0" fmla="*/ 133 w 13"/>
                  <a:gd name="T1" fmla="*/ 21 h 53"/>
                  <a:gd name="T2" fmla="*/ 62 w 13"/>
                  <a:gd name="T3" fmla="*/ 504 h 53"/>
                  <a:gd name="T4" fmla="*/ 62 w 13"/>
                  <a:gd name="T5" fmla="*/ 1018 h 53"/>
                  <a:gd name="T6" fmla="*/ 74 w 13"/>
                  <a:gd name="T7" fmla="*/ 769 h 53"/>
                  <a:gd name="T8" fmla="*/ 121 w 13"/>
                  <a:gd name="T9" fmla="*/ 445 h 53"/>
                  <a:gd name="T10" fmla="*/ 194 w 13"/>
                  <a:gd name="T11" fmla="*/ 209 h 53"/>
                  <a:gd name="T12" fmla="*/ 194 w 13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53">
                    <a:moveTo>
                      <a:pt x="9" y="1"/>
                    </a:moveTo>
                    <a:cubicBezTo>
                      <a:pt x="8" y="9"/>
                      <a:pt x="6" y="18"/>
                      <a:pt x="4" y="26"/>
                    </a:cubicBezTo>
                    <a:cubicBezTo>
                      <a:pt x="3" y="35"/>
                      <a:pt x="0" y="44"/>
                      <a:pt x="4" y="53"/>
                    </a:cubicBezTo>
                    <a:cubicBezTo>
                      <a:pt x="7" y="51"/>
                      <a:pt x="5" y="44"/>
                      <a:pt x="5" y="40"/>
                    </a:cubicBezTo>
                    <a:cubicBezTo>
                      <a:pt x="6" y="35"/>
                      <a:pt x="6" y="28"/>
                      <a:pt x="8" y="23"/>
                    </a:cubicBezTo>
                    <a:cubicBezTo>
                      <a:pt x="10" y="18"/>
                      <a:pt x="13" y="16"/>
                      <a:pt x="13" y="11"/>
                    </a:cubicBezTo>
                    <a:cubicBezTo>
                      <a:pt x="13" y="7"/>
                      <a:pt x="10" y="3"/>
                      <a:pt x="13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5" name="Freeform 1587">
                <a:extLst>
                  <a:ext uri="{FF2B5EF4-FFF2-40B4-BE49-F238E27FC236}">
                    <a16:creationId xmlns:a16="http://schemas.microsoft.com/office/drawing/2014/main" id="{3CDF1EC6-B9BA-4E90-BF2A-E39C107188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91" y="3227"/>
                <a:ext cx="80" cy="125"/>
              </a:xfrm>
              <a:custGeom>
                <a:avLst/>
                <a:gdLst>
                  <a:gd name="T0" fmla="*/ 0 w 32"/>
                  <a:gd name="T1" fmla="*/ 622 h 47"/>
                  <a:gd name="T2" fmla="*/ 220 w 32"/>
                  <a:gd name="T3" fmla="*/ 226 h 47"/>
                  <a:gd name="T4" fmla="*/ 458 w 32"/>
                  <a:gd name="T5" fmla="*/ 149 h 47"/>
                  <a:gd name="T6" fmla="*/ 363 w 32"/>
                  <a:gd name="T7" fmla="*/ 261 h 47"/>
                  <a:gd name="T8" fmla="*/ 220 w 32"/>
                  <a:gd name="T9" fmla="*/ 431 h 47"/>
                  <a:gd name="T10" fmla="*/ 50 w 32"/>
                  <a:gd name="T11" fmla="*/ 715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47">
                    <a:moveTo>
                      <a:pt x="0" y="33"/>
                    </a:moveTo>
                    <a:cubicBezTo>
                      <a:pt x="2" y="26"/>
                      <a:pt x="10" y="18"/>
                      <a:pt x="14" y="12"/>
                    </a:cubicBezTo>
                    <a:cubicBezTo>
                      <a:pt x="17" y="9"/>
                      <a:pt x="26" y="0"/>
                      <a:pt x="29" y="8"/>
                    </a:cubicBezTo>
                    <a:cubicBezTo>
                      <a:pt x="32" y="14"/>
                      <a:pt x="26" y="13"/>
                      <a:pt x="23" y="14"/>
                    </a:cubicBezTo>
                    <a:cubicBezTo>
                      <a:pt x="18" y="16"/>
                      <a:pt x="16" y="18"/>
                      <a:pt x="14" y="23"/>
                    </a:cubicBezTo>
                    <a:cubicBezTo>
                      <a:pt x="13" y="25"/>
                      <a:pt x="9" y="47"/>
                      <a:pt x="3" y="3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6" name="Freeform 1588">
                <a:extLst>
                  <a:ext uri="{FF2B5EF4-FFF2-40B4-BE49-F238E27FC236}">
                    <a16:creationId xmlns:a16="http://schemas.microsoft.com/office/drawing/2014/main" id="{BA1CE50B-E336-42DF-93FC-137E1E8B49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1" y="3224"/>
                <a:ext cx="80" cy="123"/>
              </a:xfrm>
              <a:custGeom>
                <a:avLst/>
                <a:gdLst>
                  <a:gd name="T0" fmla="*/ 0 w 32"/>
                  <a:gd name="T1" fmla="*/ 880 h 46"/>
                  <a:gd name="T2" fmla="*/ 113 w 32"/>
                  <a:gd name="T3" fmla="*/ 650 h 46"/>
                  <a:gd name="T4" fmla="*/ 175 w 32"/>
                  <a:gd name="T5" fmla="*/ 380 h 46"/>
                  <a:gd name="T6" fmla="*/ 283 w 32"/>
                  <a:gd name="T7" fmla="*/ 209 h 46"/>
                  <a:gd name="T8" fmla="*/ 333 w 32"/>
                  <a:gd name="T9" fmla="*/ 21 h 46"/>
                  <a:gd name="T10" fmla="*/ 470 w 32"/>
                  <a:gd name="T11" fmla="*/ 78 h 46"/>
                  <a:gd name="T12" fmla="*/ 313 w 32"/>
                  <a:gd name="T13" fmla="*/ 308 h 46"/>
                  <a:gd name="T14" fmla="*/ 208 w 32"/>
                  <a:gd name="T15" fmla="*/ 537 h 46"/>
                  <a:gd name="T16" fmla="*/ 50 w 32"/>
                  <a:gd name="T17" fmla="*/ 858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46">
                    <a:moveTo>
                      <a:pt x="0" y="46"/>
                    </a:moveTo>
                    <a:cubicBezTo>
                      <a:pt x="1" y="41"/>
                      <a:pt x="4" y="38"/>
                      <a:pt x="7" y="34"/>
                    </a:cubicBezTo>
                    <a:cubicBezTo>
                      <a:pt x="10" y="30"/>
                      <a:pt x="9" y="25"/>
                      <a:pt x="11" y="20"/>
                    </a:cubicBezTo>
                    <a:cubicBezTo>
                      <a:pt x="12" y="15"/>
                      <a:pt x="15" y="14"/>
                      <a:pt x="18" y="11"/>
                    </a:cubicBezTo>
                    <a:cubicBezTo>
                      <a:pt x="22" y="7"/>
                      <a:pt x="15" y="3"/>
                      <a:pt x="21" y="1"/>
                    </a:cubicBezTo>
                    <a:cubicBezTo>
                      <a:pt x="25" y="0"/>
                      <a:pt x="32" y="0"/>
                      <a:pt x="30" y="4"/>
                    </a:cubicBezTo>
                    <a:cubicBezTo>
                      <a:pt x="28" y="9"/>
                      <a:pt x="23" y="11"/>
                      <a:pt x="20" y="16"/>
                    </a:cubicBezTo>
                    <a:cubicBezTo>
                      <a:pt x="18" y="20"/>
                      <a:pt x="14" y="23"/>
                      <a:pt x="13" y="28"/>
                    </a:cubicBezTo>
                    <a:cubicBezTo>
                      <a:pt x="11" y="35"/>
                      <a:pt x="10" y="40"/>
                      <a:pt x="3" y="4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7" name="Freeform 1589">
                <a:extLst>
                  <a:ext uri="{FF2B5EF4-FFF2-40B4-BE49-F238E27FC236}">
                    <a16:creationId xmlns:a16="http://schemas.microsoft.com/office/drawing/2014/main" id="{D37E9228-AABF-4587-82B8-E392FE20D3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04" y="3272"/>
                <a:ext cx="85" cy="104"/>
              </a:xfrm>
              <a:custGeom>
                <a:avLst/>
                <a:gdLst>
                  <a:gd name="T0" fmla="*/ 438 w 34"/>
                  <a:gd name="T1" fmla="*/ 0 h 39"/>
                  <a:gd name="T2" fmla="*/ 500 w 34"/>
                  <a:gd name="T3" fmla="*/ 192 h 39"/>
                  <a:gd name="T4" fmla="*/ 395 w 34"/>
                  <a:gd name="T5" fmla="*/ 307 h 39"/>
                  <a:gd name="T6" fmla="*/ 313 w 34"/>
                  <a:gd name="T7" fmla="*/ 397 h 39"/>
                  <a:gd name="T8" fmla="*/ 83 w 34"/>
                  <a:gd name="T9" fmla="*/ 739 h 39"/>
                  <a:gd name="T10" fmla="*/ 33 w 34"/>
                  <a:gd name="T11" fmla="*/ 661 h 39"/>
                  <a:gd name="T12" fmla="*/ 238 w 34"/>
                  <a:gd name="T13" fmla="*/ 435 h 39"/>
                  <a:gd name="T14" fmla="*/ 375 w 34"/>
                  <a:gd name="T15" fmla="*/ 171 h 39"/>
                  <a:gd name="T16" fmla="*/ 458 w 34"/>
                  <a:gd name="T17" fmla="*/ 21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39">
                    <a:moveTo>
                      <a:pt x="28" y="0"/>
                    </a:moveTo>
                    <a:cubicBezTo>
                      <a:pt x="30" y="3"/>
                      <a:pt x="34" y="7"/>
                      <a:pt x="32" y="10"/>
                    </a:cubicBezTo>
                    <a:cubicBezTo>
                      <a:pt x="31" y="12"/>
                      <a:pt x="27" y="14"/>
                      <a:pt x="25" y="16"/>
                    </a:cubicBezTo>
                    <a:cubicBezTo>
                      <a:pt x="23" y="17"/>
                      <a:pt x="22" y="19"/>
                      <a:pt x="20" y="21"/>
                    </a:cubicBezTo>
                    <a:cubicBezTo>
                      <a:pt x="14" y="27"/>
                      <a:pt x="10" y="33"/>
                      <a:pt x="5" y="39"/>
                    </a:cubicBezTo>
                    <a:cubicBezTo>
                      <a:pt x="0" y="38"/>
                      <a:pt x="0" y="38"/>
                      <a:pt x="2" y="35"/>
                    </a:cubicBezTo>
                    <a:cubicBezTo>
                      <a:pt x="6" y="30"/>
                      <a:pt x="11" y="27"/>
                      <a:pt x="15" y="23"/>
                    </a:cubicBezTo>
                    <a:cubicBezTo>
                      <a:pt x="19" y="19"/>
                      <a:pt x="21" y="14"/>
                      <a:pt x="24" y="9"/>
                    </a:cubicBezTo>
                    <a:cubicBezTo>
                      <a:pt x="25" y="6"/>
                      <a:pt x="29" y="4"/>
                      <a:pt x="29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8" name="Freeform 1590">
                <a:extLst>
                  <a:ext uri="{FF2B5EF4-FFF2-40B4-BE49-F238E27FC236}">
                    <a16:creationId xmlns:a16="http://schemas.microsoft.com/office/drawing/2014/main" id="{BE7E6D1B-65DE-4A41-BA68-41B6999307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21" y="3411"/>
                <a:ext cx="105" cy="56"/>
              </a:xfrm>
              <a:custGeom>
                <a:avLst/>
                <a:gdLst>
                  <a:gd name="T0" fmla="*/ 563 w 42"/>
                  <a:gd name="T1" fmla="*/ 35 h 21"/>
                  <a:gd name="T2" fmla="*/ 283 w 42"/>
                  <a:gd name="T3" fmla="*/ 227 h 21"/>
                  <a:gd name="T4" fmla="*/ 95 w 42"/>
                  <a:gd name="T5" fmla="*/ 376 h 21"/>
                  <a:gd name="T6" fmla="*/ 250 w 42"/>
                  <a:gd name="T7" fmla="*/ 307 h 21"/>
                  <a:gd name="T8" fmla="*/ 395 w 42"/>
                  <a:gd name="T9" fmla="*/ 248 h 21"/>
                  <a:gd name="T10" fmla="*/ 658 w 42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1">
                    <a:moveTo>
                      <a:pt x="36" y="2"/>
                    </a:moveTo>
                    <a:cubicBezTo>
                      <a:pt x="30" y="6"/>
                      <a:pt x="26" y="10"/>
                      <a:pt x="18" y="12"/>
                    </a:cubicBezTo>
                    <a:cubicBezTo>
                      <a:pt x="16" y="12"/>
                      <a:pt x="0" y="17"/>
                      <a:pt x="6" y="20"/>
                    </a:cubicBezTo>
                    <a:cubicBezTo>
                      <a:pt x="8" y="21"/>
                      <a:pt x="14" y="17"/>
                      <a:pt x="16" y="16"/>
                    </a:cubicBezTo>
                    <a:cubicBezTo>
                      <a:pt x="19" y="15"/>
                      <a:pt x="21" y="14"/>
                      <a:pt x="25" y="13"/>
                    </a:cubicBezTo>
                    <a:cubicBezTo>
                      <a:pt x="33" y="11"/>
                      <a:pt x="35" y="3"/>
                      <a:pt x="42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49" name="Freeform 1591">
                <a:extLst>
                  <a:ext uri="{FF2B5EF4-FFF2-40B4-BE49-F238E27FC236}">
                    <a16:creationId xmlns:a16="http://schemas.microsoft.com/office/drawing/2014/main" id="{C0C6F2B0-A10D-4A8D-B7B4-F0397C3526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9" y="3349"/>
                <a:ext cx="75" cy="78"/>
              </a:xfrm>
              <a:custGeom>
                <a:avLst/>
                <a:gdLst>
                  <a:gd name="T0" fmla="*/ 470 w 30"/>
                  <a:gd name="T1" fmla="*/ 0 h 29"/>
                  <a:gd name="T2" fmla="*/ 283 w 30"/>
                  <a:gd name="T3" fmla="*/ 94 h 29"/>
                  <a:gd name="T4" fmla="*/ 125 w 30"/>
                  <a:gd name="T5" fmla="*/ 253 h 29"/>
                  <a:gd name="T6" fmla="*/ 33 w 30"/>
                  <a:gd name="T7" fmla="*/ 406 h 29"/>
                  <a:gd name="T8" fmla="*/ 63 w 30"/>
                  <a:gd name="T9" fmla="*/ 506 h 29"/>
                  <a:gd name="T10" fmla="*/ 113 w 30"/>
                  <a:gd name="T11" fmla="*/ 368 h 29"/>
                  <a:gd name="T12" fmla="*/ 250 w 30"/>
                  <a:gd name="T13" fmla="*/ 231 h 29"/>
                  <a:gd name="T14" fmla="*/ 375 w 30"/>
                  <a:gd name="T15" fmla="*/ 94 h 29"/>
                  <a:gd name="T16" fmla="*/ 458 w 30"/>
                  <a:gd name="T17" fmla="*/ 22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29">
                    <a:moveTo>
                      <a:pt x="30" y="0"/>
                    </a:moveTo>
                    <a:cubicBezTo>
                      <a:pt x="26" y="2"/>
                      <a:pt x="22" y="3"/>
                      <a:pt x="18" y="5"/>
                    </a:cubicBezTo>
                    <a:cubicBezTo>
                      <a:pt x="14" y="7"/>
                      <a:pt x="11" y="10"/>
                      <a:pt x="8" y="13"/>
                    </a:cubicBezTo>
                    <a:cubicBezTo>
                      <a:pt x="5" y="16"/>
                      <a:pt x="3" y="18"/>
                      <a:pt x="2" y="21"/>
                    </a:cubicBezTo>
                    <a:cubicBezTo>
                      <a:pt x="1" y="23"/>
                      <a:pt x="0" y="29"/>
                      <a:pt x="4" y="26"/>
                    </a:cubicBezTo>
                    <a:cubicBezTo>
                      <a:pt x="6" y="25"/>
                      <a:pt x="6" y="21"/>
                      <a:pt x="7" y="19"/>
                    </a:cubicBezTo>
                    <a:cubicBezTo>
                      <a:pt x="10" y="16"/>
                      <a:pt x="14" y="14"/>
                      <a:pt x="16" y="12"/>
                    </a:cubicBezTo>
                    <a:cubicBezTo>
                      <a:pt x="19" y="9"/>
                      <a:pt x="20" y="7"/>
                      <a:pt x="24" y="5"/>
                    </a:cubicBezTo>
                    <a:cubicBezTo>
                      <a:pt x="26" y="5"/>
                      <a:pt x="29" y="3"/>
                      <a:pt x="29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0" name="Freeform 1592">
                <a:extLst>
                  <a:ext uri="{FF2B5EF4-FFF2-40B4-BE49-F238E27FC236}">
                    <a16:creationId xmlns:a16="http://schemas.microsoft.com/office/drawing/2014/main" id="{E596E2C7-AF34-4C55-83A9-3C5EFC6CD6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76" y="3075"/>
                <a:ext cx="38" cy="117"/>
              </a:xfrm>
              <a:custGeom>
                <a:avLst/>
                <a:gdLst>
                  <a:gd name="T0" fmla="*/ 63 w 15"/>
                  <a:gd name="T1" fmla="*/ 149 h 44"/>
                  <a:gd name="T2" fmla="*/ 20 w 15"/>
                  <a:gd name="T3" fmla="*/ 580 h 44"/>
                  <a:gd name="T4" fmla="*/ 147 w 15"/>
                  <a:gd name="T5" fmla="*/ 715 h 44"/>
                  <a:gd name="T6" fmla="*/ 147 w 15"/>
                  <a:gd name="T7" fmla="*/ 362 h 44"/>
                  <a:gd name="T8" fmla="*/ 213 w 15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4">
                    <a:moveTo>
                      <a:pt x="4" y="8"/>
                    </a:moveTo>
                    <a:cubicBezTo>
                      <a:pt x="4" y="16"/>
                      <a:pt x="2" y="24"/>
                      <a:pt x="1" y="31"/>
                    </a:cubicBezTo>
                    <a:cubicBezTo>
                      <a:pt x="0" y="37"/>
                      <a:pt x="2" y="44"/>
                      <a:pt x="9" y="38"/>
                    </a:cubicBezTo>
                    <a:cubicBezTo>
                      <a:pt x="15" y="33"/>
                      <a:pt x="9" y="25"/>
                      <a:pt x="9" y="19"/>
                    </a:cubicBezTo>
                    <a:cubicBezTo>
                      <a:pt x="10" y="12"/>
                      <a:pt x="10" y="6"/>
                      <a:pt x="13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1" name="Freeform 1593">
                <a:extLst>
                  <a:ext uri="{FF2B5EF4-FFF2-40B4-BE49-F238E27FC236}">
                    <a16:creationId xmlns:a16="http://schemas.microsoft.com/office/drawing/2014/main" id="{951DCF17-E229-4542-B6EA-6CAEFD77E6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01" y="3125"/>
                <a:ext cx="103" cy="126"/>
              </a:xfrm>
              <a:custGeom>
                <a:avLst/>
                <a:gdLst>
                  <a:gd name="T0" fmla="*/ 631 w 41"/>
                  <a:gd name="T1" fmla="*/ 150 h 47"/>
                  <a:gd name="T2" fmla="*/ 505 w 41"/>
                  <a:gd name="T3" fmla="*/ 150 h 47"/>
                  <a:gd name="T4" fmla="*/ 397 w 41"/>
                  <a:gd name="T5" fmla="*/ 504 h 47"/>
                  <a:gd name="T6" fmla="*/ 284 w 41"/>
                  <a:gd name="T7" fmla="*/ 676 h 47"/>
                  <a:gd name="T8" fmla="*/ 63 w 41"/>
                  <a:gd name="T9" fmla="*/ 654 h 47"/>
                  <a:gd name="T10" fmla="*/ 221 w 41"/>
                  <a:gd name="T11" fmla="*/ 769 h 47"/>
                  <a:gd name="T12" fmla="*/ 430 w 41"/>
                  <a:gd name="T13" fmla="*/ 847 h 47"/>
                  <a:gd name="T14" fmla="*/ 505 w 41"/>
                  <a:gd name="T15" fmla="*/ 517 h 47"/>
                  <a:gd name="T16" fmla="*/ 631 w 41"/>
                  <a:gd name="T17" fmla="*/ 137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47">
                    <a:moveTo>
                      <a:pt x="40" y="8"/>
                    </a:moveTo>
                    <a:cubicBezTo>
                      <a:pt x="41" y="0"/>
                      <a:pt x="34" y="5"/>
                      <a:pt x="32" y="8"/>
                    </a:cubicBezTo>
                    <a:cubicBezTo>
                      <a:pt x="29" y="13"/>
                      <a:pt x="27" y="21"/>
                      <a:pt x="25" y="26"/>
                    </a:cubicBezTo>
                    <a:cubicBezTo>
                      <a:pt x="23" y="31"/>
                      <a:pt x="23" y="35"/>
                      <a:pt x="18" y="35"/>
                    </a:cubicBezTo>
                    <a:cubicBezTo>
                      <a:pt x="14" y="35"/>
                      <a:pt x="7" y="30"/>
                      <a:pt x="4" y="34"/>
                    </a:cubicBezTo>
                    <a:cubicBezTo>
                      <a:pt x="0" y="40"/>
                      <a:pt x="11" y="38"/>
                      <a:pt x="14" y="40"/>
                    </a:cubicBezTo>
                    <a:cubicBezTo>
                      <a:pt x="20" y="42"/>
                      <a:pt x="20" y="47"/>
                      <a:pt x="27" y="44"/>
                    </a:cubicBezTo>
                    <a:cubicBezTo>
                      <a:pt x="36" y="41"/>
                      <a:pt x="32" y="34"/>
                      <a:pt x="32" y="27"/>
                    </a:cubicBezTo>
                    <a:cubicBezTo>
                      <a:pt x="30" y="18"/>
                      <a:pt x="35" y="14"/>
                      <a:pt x="40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2" name="Freeform 1594">
                <a:extLst>
                  <a:ext uri="{FF2B5EF4-FFF2-40B4-BE49-F238E27FC236}">
                    <a16:creationId xmlns:a16="http://schemas.microsoft.com/office/drawing/2014/main" id="{58B409A9-3159-4833-BDD3-502002CEEE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54" y="3099"/>
                <a:ext cx="67" cy="106"/>
              </a:xfrm>
              <a:custGeom>
                <a:avLst/>
                <a:gdLst>
                  <a:gd name="T0" fmla="*/ 412 w 27"/>
                  <a:gd name="T1" fmla="*/ 0 h 40"/>
                  <a:gd name="T2" fmla="*/ 184 w 27"/>
                  <a:gd name="T3" fmla="*/ 77 h 40"/>
                  <a:gd name="T4" fmla="*/ 42 w 27"/>
                  <a:gd name="T5" fmla="*/ 337 h 40"/>
                  <a:gd name="T6" fmla="*/ 62 w 27"/>
                  <a:gd name="T7" fmla="*/ 575 h 40"/>
                  <a:gd name="T8" fmla="*/ 228 w 27"/>
                  <a:gd name="T9" fmla="*/ 668 h 40"/>
                  <a:gd name="T10" fmla="*/ 154 w 27"/>
                  <a:gd name="T11" fmla="*/ 294 h 40"/>
                  <a:gd name="T12" fmla="*/ 290 w 27"/>
                  <a:gd name="T13" fmla="*/ 148 h 40"/>
                  <a:gd name="T14" fmla="*/ 400 w 27"/>
                  <a:gd name="T15" fmla="*/ 21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0">
                    <a:moveTo>
                      <a:pt x="27" y="0"/>
                    </a:moveTo>
                    <a:cubicBezTo>
                      <a:pt x="21" y="2"/>
                      <a:pt x="17" y="1"/>
                      <a:pt x="12" y="4"/>
                    </a:cubicBezTo>
                    <a:cubicBezTo>
                      <a:pt x="6" y="8"/>
                      <a:pt x="4" y="12"/>
                      <a:pt x="3" y="18"/>
                    </a:cubicBezTo>
                    <a:cubicBezTo>
                      <a:pt x="1" y="24"/>
                      <a:pt x="0" y="26"/>
                      <a:pt x="4" y="31"/>
                    </a:cubicBezTo>
                    <a:cubicBezTo>
                      <a:pt x="6" y="33"/>
                      <a:pt x="12" y="40"/>
                      <a:pt x="15" y="36"/>
                    </a:cubicBezTo>
                    <a:cubicBezTo>
                      <a:pt x="18" y="33"/>
                      <a:pt x="8" y="21"/>
                      <a:pt x="10" y="16"/>
                    </a:cubicBezTo>
                    <a:cubicBezTo>
                      <a:pt x="11" y="11"/>
                      <a:pt x="16" y="11"/>
                      <a:pt x="19" y="8"/>
                    </a:cubicBezTo>
                    <a:cubicBezTo>
                      <a:pt x="22" y="6"/>
                      <a:pt x="22" y="2"/>
                      <a:pt x="26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3" name="Freeform 1595">
                <a:extLst>
                  <a:ext uri="{FF2B5EF4-FFF2-40B4-BE49-F238E27FC236}">
                    <a16:creationId xmlns:a16="http://schemas.microsoft.com/office/drawing/2014/main" id="{82704F17-9750-4B94-8CF1-8D140F96F9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49" y="3491"/>
                <a:ext cx="117" cy="88"/>
              </a:xfrm>
              <a:custGeom>
                <a:avLst/>
                <a:gdLst>
                  <a:gd name="T0" fmla="*/ 724 w 47"/>
                  <a:gd name="T1" fmla="*/ 0 h 33"/>
                  <a:gd name="T2" fmla="*/ 650 w 47"/>
                  <a:gd name="T3" fmla="*/ 35 h 33"/>
                  <a:gd name="T4" fmla="*/ 528 w 47"/>
                  <a:gd name="T5" fmla="*/ 115 h 33"/>
                  <a:gd name="T6" fmla="*/ 249 w 47"/>
                  <a:gd name="T7" fmla="*/ 205 h 33"/>
                  <a:gd name="T8" fmla="*/ 75 w 47"/>
                  <a:gd name="T9" fmla="*/ 227 h 33"/>
                  <a:gd name="T10" fmla="*/ 124 w 47"/>
                  <a:gd name="T11" fmla="*/ 397 h 33"/>
                  <a:gd name="T12" fmla="*/ 217 w 47"/>
                  <a:gd name="T13" fmla="*/ 533 h 33"/>
                  <a:gd name="T14" fmla="*/ 229 w 47"/>
                  <a:gd name="T15" fmla="*/ 285 h 33"/>
                  <a:gd name="T16" fmla="*/ 540 w 47"/>
                  <a:gd name="T17" fmla="*/ 171 h 33"/>
                  <a:gd name="T18" fmla="*/ 650 w 47"/>
                  <a:gd name="T19" fmla="*/ 93 h 33"/>
                  <a:gd name="T20" fmla="*/ 724 w 47"/>
                  <a:gd name="T21" fmla="*/ 21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33">
                    <a:moveTo>
                      <a:pt x="47" y="0"/>
                    </a:moveTo>
                    <a:cubicBezTo>
                      <a:pt x="45" y="0"/>
                      <a:pt x="44" y="1"/>
                      <a:pt x="42" y="2"/>
                    </a:cubicBezTo>
                    <a:cubicBezTo>
                      <a:pt x="39" y="3"/>
                      <a:pt x="36" y="5"/>
                      <a:pt x="34" y="6"/>
                    </a:cubicBezTo>
                    <a:cubicBezTo>
                      <a:pt x="29" y="9"/>
                      <a:pt x="22" y="11"/>
                      <a:pt x="16" y="11"/>
                    </a:cubicBezTo>
                    <a:cubicBezTo>
                      <a:pt x="13" y="11"/>
                      <a:pt x="8" y="10"/>
                      <a:pt x="5" y="12"/>
                    </a:cubicBezTo>
                    <a:cubicBezTo>
                      <a:pt x="0" y="15"/>
                      <a:pt x="6" y="18"/>
                      <a:pt x="8" y="21"/>
                    </a:cubicBezTo>
                    <a:cubicBezTo>
                      <a:pt x="9" y="22"/>
                      <a:pt x="11" y="33"/>
                      <a:pt x="14" y="28"/>
                    </a:cubicBezTo>
                    <a:cubicBezTo>
                      <a:pt x="18" y="23"/>
                      <a:pt x="7" y="18"/>
                      <a:pt x="15" y="15"/>
                    </a:cubicBezTo>
                    <a:cubicBezTo>
                      <a:pt x="22" y="13"/>
                      <a:pt x="29" y="13"/>
                      <a:pt x="35" y="9"/>
                    </a:cubicBezTo>
                    <a:cubicBezTo>
                      <a:pt x="37" y="8"/>
                      <a:pt x="40" y="6"/>
                      <a:pt x="42" y="5"/>
                    </a:cubicBezTo>
                    <a:cubicBezTo>
                      <a:pt x="44" y="4"/>
                      <a:pt x="46" y="2"/>
                      <a:pt x="47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4" name="Freeform 1596">
                <a:extLst>
                  <a:ext uri="{FF2B5EF4-FFF2-40B4-BE49-F238E27FC236}">
                    <a16:creationId xmlns:a16="http://schemas.microsoft.com/office/drawing/2014/main" id="{02C63E86-9A38-4DC1-ADE9-082725C21B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91" y="3541"/>
                <a:ext cx="148" cy="78"/>
              </a:xfrm>
              <a:custGeom>
                <a:avLst/>
                <a:gdLst>
                  <a:gd name="T0" fmla="*/ 554 w 59"/>
                  <a:gd name="T1" fmla="*/ 22 h 29"/>
                  <a:gd name="T2" fmla="*/ 913 w 59"/>
                  <a:gd name="T3" fmla="*/ 159 h 29"/>
                  <a:gd name="T4" fmla="*/ 617 w 59"/>
                  <a:gd name="T5" fmla="*/ 312 h 29"/>
                  <a:gd name="T6" fmla="*/ 314 w 59"/>
                  <a:gd name="T7" fmla="*/ 449 h 29"/>
                  <a:gd name="T8" fmla="*/ 0 w 59"/>
                  <a:gd name="T9" fmla="*/ 565 h 29"/>
                  <a:gd name="T10" fmla="*/ 158 w 59"/>
                  <a:gd name="T11" fmla="*/ 368 h 29"/>
                  <a:gd name="T12" fmla="*/ 441 w 59"/>
                  <a:gd name="T13" fmla="*/ 312 h 29"/>
                  <a:gd name="T14" fmla="*/ 617 w 59"/>
                  <a:gd name="T15" fmla="*/ 175 h 29"/>
                  <a:gd name="T16" fmla="*/ 492 w 59"/>
                  <a:gd name="T17" fmla="*/ 22 h 29"/>
                  <a:gd name="T18" fmla="*/ 504 w 59"/>
                  <a:gd name="T19" fmla="*/ 22 h 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" h="29">
                    <a:moveTo>
                      <a:pt x="35" y="1"/>
                    </a:moveTo>
                    <a:cubicBezTo>
                      <a:pt x="40" y="3"/>
                      <a:pt x="57" y="1"/>
                      <a:pt x="58" y="8"/>
                    </a:cubicBezTo>
                    <a:cubicBezTo>
                      <a:pt x="59" y="14"/>
                      <a:pt x="43" y="15"/>
                      <a:pt x="39" y="16"/>
                    </a:cubicBezTo>
                    <a:cubicBezTo>
                      <a:pt x="32" y="18"/>
                      <a:pt x="26" y="19"/>
                      <a:pt x="20" y="23"/>
                    </a:cubicBezTo>
                    <a:cubicBezTo>
                      <a:pt x="14" y="28"/>
                      <a:pt x="8" y="28"/>
                      <a:pt x="0" y="29"/>
                    </a:cubicBezTo>
                    <a:cubicBezTo>
                      <a:pt x="2" y="25"/>
                      <a:pt x="6" y="21"/>
                      <a:pt x="10" y="19"/>
                    </a:cubicBezTo>
                    <a:cubicBezTo>
                      <a:pt x="16" y="16"/>
                      <a:pt x="22" y="17"/>
                      <a:pt x="28" y="16"/>
                    </a:cubicBezTo>
                    <a:cubicBezTo>
                      <a:pt x="31" y="15"/>
                      <a:pt x="39" y="13"/>
                      <a:pt x="39" y="9"/>
                    </a:cubicBezTo>
                    <a:cubicBezTo>
                      <a:pt x="39" y="6"/>
                      <a:pt x="33" y="3"/>
                      <a:pt x="31" y="1"/>
                    </a:cubicBezTo>
                    <a:cubicBezTo>
                      <a:pt x="31" y="0"/>
                      <a:pt x="31" y="0"/>
                      <a:pt x="32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5" name="Freeform 1597">
                <a:extLst>
                  <a:ext uri="{FF2B5EF4-FFF2-40B4-BE49-F238E27FC236}">
                    <a16:creationId xmlns:a16="http://schemas.microsoft.com/office/drawing/2014/main" id="{D5A13B7A-72C2-43AF-AE48-88662616E4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44" y="3600"/>
                <a:ext cx="157" cy="75"/>
              </a:xfrm>
              <a:custGeom>
                <a:avLst/>
                <a:gdLst>
                  <a:gd name="T0" fmla="*/ 92 w 63"/>
                  <a:gd name="T1" fmla="*/ 346 h 28"/>
                  <a:gd name="T2" fmla="*/ 354 w 63"/>
                  <a:gd name="T3" fmla="*/ 423 h 28"/>
                  <a:gd name="T4" fmla="*/ 728 w 63"/>
                  <a:gd name="T5" fmla="*/ 287 h 28"/>
                  <a:gd name="T6" fmla="*/ 870 w 63"/>
                  <a:gd name="T7" fmla="*/ 193 h 28"/>
                  <a:gd name="T8" fmla="*/ 695 w 63"/>
                  <a:gd name="T9" fmla="*/ 35 h 28"/>
                  <a:gd name="T10" fmla="*/ 508 w 63"/>
                  <a:gd name="T11" fmla="*/ 273 h 28"/>
                  <a:gd name="T12" fmla="*/ 404 w 63"/>
                  <a:gd name="T13" fmla="*/ 388 h 28"/>
                  <a:gd name="T14" fmla="*/ 155 w 63"/>
                  <a:gd name="T15" fmla="*/ 402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28">
                    <a:moveTo>
                      <a:pt x="6" y="18"/>
                    </a:moveTo>
                    <a:cubicBezTo>
                      <a:pt x="0" y="28"/>
                      <a:pt x="20" y="23"/>
                      <a:pt x="23" y="22"/>
                    </a:cubicBezTo>
                    <a:cubicBezTo>
                      <a:pt x="31" y="21"/>
                      <a:pt x="39" y="16"/>
                      <a:pt x="47" y="15"/>
                    </a:cubicBezTo>
                    <a:cubicBezTo>
                      <a:pt x="52" y="14"/>
                      <a:pt x="63" y="17"/>
                      <a:pt x="56" y="10"/>
                    </a:cubicBezTo>
                    <a:cubicBezTo>
                      <a:pt x="54" y="8"/>
                      <a:pt x="48" y="0"/>
                      <a:pt x="45" y="2"/>
                    </a:cubicBezTo>
                    <a:cubicBezTo>
                      <a:pt x="48" y="10"/>
                      <a:pt x="39" y="11"/>
                      <a:pt x="33" y="14"/>
                    </a:cubicBezTo>
                    <a:cubicBezTo>
                      <a:pt x="29" y="16"/>
                      <a:pt x="28" y="18"/>
                      <a:pt x="26" y="20"/>
                    </a:cubicBezTo>
                    <a:cubicBezTo>
                      <a:pt x="21" y="22"/>
                      <a:pt x="15" y="20"/>
                      <a:pt x="10" y="2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6" name="Freeform 1598">
                <a:extLst>
                  <a:ext uri="{FF2B5EF4-FFF2-40B4-BE49-F238E27FC236}">
                    <a16:creationId xmlns:a16="http://schemas.microsoft.com/office/drawing/2014/main" id="{44BD5BB8-02D3-4892-9D42-A38197D7E3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34" y="3704"/>
                <a:ext cx="110" cy="43"/>
              </a:xfrm>
              <a:custGeom>
                <a:avLst/>
                <a:gdLst>
                  <a:gd name="T0" fmla="*/ 613 w 44"/>
                  <a:gd name="T1" fmla="*/ 0 h 16"/>
                  <a:gd name="T2" fmla="*/ 425 w 44"/>
                  <a:gd name="T3" fmla="*/ 59 h 16"/>
                  <a:gd name="T4" fmla="*/ 250 w 44"/>
                  <a:gd name="T5" fmla="*/ 116 h 16"/>
                  <a:gd name="T6" fmla="*/ 175 w 44"/>
                  <a:gd name="T7" fmla="*/ 290 h 16"/>
                  <a:gd name="T8" fmla="*/ 313 w 44"/>
                  <a:gd name="T9" fmla="*/ 231 h 16"/>
                  <a:gd name="T10" fmla="*/ 425 w 44"/>
                  <a:gd name="T11" fmla="*/ 175 h 16"/>
                  <a:gd name="T12" fmla="*/ 688 w 44"/>
                  <a:gd name="T13" fmla="*/ 196 h 16"/>
                  <a:gd name="T14" fmla="*/ 595 w 44"/>
                  <a:gd name="T15" fmla="*/ 22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16">
                    <a:moveTo>
                      <a:pt x="39" y="0"/>
                    </a:moveTo>
                    <a:cubicBezTo>
                      <a:pt x="36" y="2"/>
                      <a:pt x="31" y="3"/>
                      <a:pt x="27" y="3"/>
                    </a:cubicBezTo>
                    <a:cubicBezTo>
                      <a:pt x="23" y="4"/>
                      <a:pt x="19" y="5"/>
                      <a:pt x="16" y="6"/>
                    </a:cubicBezTo>
                    <a:cubicBezTo>
                      <a:pt x="11" y="8"/>
                      <a:pt x="0" y="12"/>
                      <a:pt x="11" y="15"/>
                    </a:cubicBezTo>
                    <a:cubicBezTo>
                      <a:pt x="16" y="16"/>
                      <a:pt x="17" y="15"/>
                      <a:pt x="20" y="12"/>
                    </a:cubicBezTo>
                    <a:cubicBezTo>
                      <a:pt x="21" y="10"/>
                      <a:pt x="23" y="9"/>
                      <a:pt x="27" y="9"/>
                    </a:cubicBezTo>
                    <a:cubicBezTo>
                      <a:pt x="32" y="8"/>
                      <a:pt x="39" y="9"/>
                      <a:pt x="44" y="10"/>
                    </a:cubicBezTo>
                    <a:cubicBezTo>
                      <a:pt x="43" y="7"/>
                      <a:pt x="40" y="4"/>
                      <a:pt x="38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7" name="Freeform 1599">
                <a:extLst>
                  <a:ext uri="{FF2B5EF4-FFF2-40B4-BE49-F238E27FC236}">
                    <a16:creationId xmlns:a16="http://schemas.microsoft.com/office/drawing/2014/main" id="{767219C2-9E9D-4E93-AFE3-53F6DA0545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16" y="3808"/>
                <a:ext cx="78" cy="21"/>
              </a:xfrm>
              <a:custGeom>
                <a:avLst/>
                <a:gdLst>
                  <a:gd name="T0" fmla="*/ 0 w 31"/>
                  <a:gd name="T1" fmla="*/ 76 h 8"/>
                  <a:gd name="T2" fmla="*/ 380 w 31"/>
                  <a:gd name="T3" fmla="*/ 21 h 8"/>
                  <a:gd name="T4" fmla="*/ 400 w 31"/>
                  <a:gd name="T5" fmla="*/ 110 h 8"/>
                  <a:gd name="T6" fmla="*/ 304 w 31"/>
                  <a:gd name="T7" fmla="*/ 123 h 8"/>
                  <a:gd name="T8" fmla="*/ 209 w 31"/>
                  <a:gd name="T9" fmla="*/ 89 h 8"/>
                  <a:gd name="T10" fmla="*/ 20 w 31"/>
                  <a:gd name="T11" fmla="*/ 123 h 8"/>
                  <a:gd name="T12" fmla="*/ 33 w 31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8">
                    <a:moveTo>
                      <a:pt x="0" y="4"/>
                    </a:moveTo>
                    <a:cubicBezTo>
                      <a:pt x="7" y="1"/>
                      <a:pt x="16" y="0"/>
                      <a:pt x="24" y="1"/>
                    </a:cubicBezTo>
                    <a:cubicBezTo>
                      <a:pt x="29" y="2"/>
                      <a:pt x="31" y="5"/>
                      <a:pt x="25" y="6"/>
                    </a:cubicBezTo>
                    <a:cubicBezTo>
                      <a:pt x="23" y="7"/>
                      <a:pt x="21" y="7"/>
                      <a:pt x="19" y="7"/>
                    </a:cubicBezTo>
                    <a:cubicBezTo>
                      <a:pt x="17" y="6"/>
                      <a:pt x="15" y="4"/>
                      <a:pt x="13" y="5"/>
                    </a:cubicBezTo>
                    <a:cubicBezTo>
                      <a:pt x="8" y="5"/>
                      <a:pt x="6" y="8"/>
                      <a:pt x="1" y="7"/>
                    </a:cubicBezTo>
                    <a:cubicBezTo>
                      <a:pt x="1" y="7"/>
                      <a:pt x="1" y="7"/>
                      <a:pt x="2" y="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8" name="Freeform 1600">
                <a:extLst>
                  <a:ext uri="{FF2B5EF4-FFF2-40B4-BE49-F238E27FC236}">
                    <a16:creationId xmlns:a16="http://schemas.microsoft.com/office/drawing/2014/main" id="{D39D9265-9F22-4366-A9B3-9236FDA26B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81" y="3864"/>
                <a:ext cx="115" cy="45"/>
              </a:xfrm>
              <a:custGeom>
                <a:avLst/>
                <a:gdLst>
                  <a:gd name="T0" fmla="*/ 33 w 46"/>
                  <a:gd name="T1" fmla="*/ 281 h 17"/>
                  <a:gd name="T2" fmla="*/ 125 w 46"/>
                  <a:gd name="T3" fmla="*/ 259 h 17"/>
                  <a:gd name="T4" fmla="*/ 250 w 46"/>
                  <a:gd name="T5" fmla="*/ 238 h 17"/>
                  <a:gd name="T6" fmla="*/ 500 w 46"/>
                  <a:gd name="T7" fmla="*/ 225 h 17"/>
                  <a:gd name="T8" fmla="*/ 595 w 46"/>
                  <a:gd name="T9" fmla="*/ 204 h 17"/>
                  <a:gd name="T10" fmla="*/ 675 w 46"/>
                  <a:gd name="T11" fmla="*/ 204 h 17"/>
                  <a:gd name="T12" fmla="*/ 645 w 46"/>
                  <a:gd name="T13" fmla="*/ 34 h 17"/>
                  <a:gd name="T14" fmla="*/ 595 w 46"/>
                  <a:gd name="T15" fmla="*/ 132 h 17"/>
                  <a:gd name="T16" fmla="*/ 488 w 46"/>
                  <a:gd name="T17" fmla="*/ 148 h 17"/>
                  <a:gd name="T18" fmla="*/ 375 w 46"/>
                  <a:gd name="T19" fmla="*/ 183 h 17"/>
                  <a:gd name="T20" fmla="*/ 158 w 46"/>
                  <a:gd name="T21" fmla="*/ 204 h 17"/>
                  <a:gd name="T22" fmla="*/ 0 w 46"/>
                  <a:gd name="T23" fmla="*/ 281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6" h="17">
                    <a:moveTo>
                      <a:pt x="2" y="15"/>
                    </a:moveTo>
                    <a:cubicBezTo>
                      <a:pt x="4" y="17"/>
                      <a:pt x="6" y="15"/>
                      <a:pt x="8" y="14"/>
                    </a:cubicBezTo>
                    <a:cubicBezTo>
                      <a:pt x="11" y="13"/>
                      <a:pt x="13" y="13"/>
                      <a:pt x="16" y="13"/>
                    </a:cubicBezTo>
                    <a:cubicBezTo>
                      <a:pt x="22" y="14"/>
                      <a:pt x="26" y="13"/>
                      <a:pt x="32" y="12"/>
                    </a:cubicBezTo>
                    <a:cubicBezTo>
                      <a:pt x="34" y="11"/>
                      <a:pt x="36" y="11"/>
                      <a:pt x="38" y="11"/>
                    </a:cubicBezTo>
                    <a:cubicBezTo>
                      <a:pt x="40" y="11"/>
                      <a:pt x="42" y="12"/>
                      <a:pt x="43" y="11"/>
                    </a:cubicBezTo>
                    <a:cubicBezTo>
                      <a:pt x="46" y="10"/>
                      <a:pt x="43" y="3"/>
                      <a:pt x="41" y="2"/>
                    </a:cubicBezTo>
                    <a:cubicBezTo>
                      <a:pt x="38" y="0"/>
                      <a:pt x="41" y="6"/>
                      <a:pt x="38" y="7"/>
                    </a:cubicBezTo>
                    <a:cubicBezTo>
                      <a:pt x="37" y="8"/>
                      <a:pt x="33" y="8"/>
                      <a:pt x="31" y="8"/>
                    </a:cubicBezTo>
                    <a:cubicBezTo>
                      <a:pt x="28" y="8"/>
                      <a:pt x="26" y="10"/>
                      <a:pt x="24" y="10"/>
                    </a:cubicBezTo>
                    <a:cubicBezTo>
                      <a:pt x="19" y="11"/>
                      <a:pt x="15" y="11"/>
                      <a:pt x="10" y="11"/>
                    </a:cubicBezTo>
                    <a:cubicBezTo>
                      <a:pt x="7" y="11"/>
                      <a:pt x="0" y="11"/>
                      <a:pt x="0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59" name="Freeform 1601">
                <a:extLst>
                  <a:ext uri="{FF2B5EF4-FFF2-40B4-BE49-F238E27FC236}">
                    <a16:creationId xmlns:a16="http://schemas.microsoft.com/office/drawing/2014/main" id="{7A5F6822-9A79-4ED3-B742-939B1820AF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91" y="3080"/>
                <a:ext cx="88" cy="136"/>
              </a:xfrm>
              <a:custGeom>
                <a:avLst/>
                <a:gdLst>
                  <a:gd name="T0" fmla="*/ 556 w 35"/>
                  <a:gd name="T1" fmla="*/ 0 h 51"/>
                  <a:gd name="T2" fmla="*/ 410 w 35"/>
                  <a:gd name="T3" fmla="*/ 627 h 51"/>
                  <a:gd name="T4" fmla="*/ 176 w 35"/>
                  <a:gd name="T5" fmla="*/ 875 h 51"/>
                  <a:gd name="T6" fmla="*/ 317 w 35"/>
                  <a:gd name="T7" fmla="*/ 589 h 51"/>
                  <a:gd name="T8" fmla="*/ 367 w 35"/>
                  <a:gd name="T9" fmla="*/ 285 h 51"/>
                  <a:gd name="T10" fmla="*/ 525 w 35"/>
                  <a:gd name="T11" fmla="*/ 56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51">
                    <a:moveTo>
                      <a:pt x="35" y="0"/>
                    </a:moveTo>
                    <a:cubicBezTo>
                      <a:pt x="28" y="10"/>
                      <a:pt x="26" y="21"/>
                      <a:pt x="26" y="33"/>
                    </a:cubicBezTo>
                    <a:cubicBezTo>
                      <a:pt x="26" y="39"/>
                      <a:pt x="23" y="51"/>
                      <a:pt x="11" y="46"/>
                    </a:cubicBezTo>
                    <a:cubicBezTo>
                      <a:pt x="0" y="41"/>
                      <a:pt x="19" y="37"/>
                      <a:pt x="20" y="31"/>
                    </a:cubicBezTo>
                    <a:cubicBezTo>
                      <a:pt x="21" y="25"/>
                      <a:pt x="19" y="21"/>
                      <a:pt x="23" y="15"/>
                    </a:cubicBezTo>
                    <a:cubicBezTo>
                      <a:pt x="26" y="11"/>
                      <a:pt x="29" y="7"/>
                      <a:pt x="33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0" name="Freeform 1602">
                <a:extLst>
                  <a:ext uri="{FF2B5EF4-FFF2-40B4-BE49-F238E27FC236}">
                    <a16:creationId xmlns:a16="http://schemas.microsoft.com/office/drawing/2014/main" id="{EEB77DD3-62BB-4808-93F6-15ED391A6A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6" y="3093"/>
                <a:ext cx="73" cy="120"/>
              </a:xfrm>
              <a:custGeom>
                <a:avLst/>
                <a:gdLst>
                  <a:gd name="T0" fmla="*/ 463 w 29"/>
                  <a:gd name="T1" fmla="*/ 77 h 45"/>
                  <a:gd name="T2" fmla="*/ 96 w 29"/>
                  <a:gd name="T3" fmla="*/ 192 h 45"/>
                  <a:gd name="T4" fmla="*/ 63 w 29"/>
                  <a:gd name="T5" fmla="*/ 491 h 45"/>
                  <a:gd name="T6" fmla="*/ 33 w 29"/>
                  <a:gd name="T7" fmla="*/ 853 h 45"/>
                  <a:gd name="T8" fmla="*/ 191 w 29"/>
                  <a:gd name="T9" fmla="*/ 285 h 45"/>
                  <a:gd name="T10" fmla="*/ 335 w 29"/>
                  <a:gd name="T11" fmla="*/ 192 h 45"/>
                  <a:gd name="T12" fmla="*/ 400 w 29"/>
                  <a:gd name="T13" fmla="*/ 9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5">
                    <a:moveTo>
                      <a:pt x="29" y="4"/>
                    </a:moveTo>
                    <a:cubicBezTo>
                      <a:pt x="20" y="0"/>
                      <a:pt x="10" y="2"/>
                      <a:pt x="6" y="10"/>
                    </a:cubicBezTo>
                    <a:cubicBezTo>
                      <a:pt x="4" y="14"/>
                      <a:pt x="5" y="20"/>
                      <a:pt x="4" y="26"/>
                    </a:cubicBezTo>
                    <a:cubicBezTo>
                      <a:pt x="2" y="32"/>
                      <a:pt x="0" y="38"/>
                      <a:pt x="2" y="45"/>
                    </a:cubicBezTo>
                    <a:cubicBezTo>
                      <a:pt x="6" y="35"/>
                      <a:pt x="4" y="23"/>
                      <a:pt x="12" y="15"/>
                    </a:cubicBezTo>
                    <a:cubicBezTo>
                      <a:pt x="14" y="12"/>
                      <a:pt x="19" y="12"/>
                      <a:pt x="21" y="10"/>
                    </a:cubicBezTo>
                    <a:cubicBezTo>
                      <a:pt x="23" y="8"/>
                      <a:pt x="21" y="5"/>
                      <a:pt x="25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1" name="Freeform 1603">
                <a:extLst>
                  <a:ext uri="{FF2B5EF4-FFF2-40B4-BE49-F238E27FC236}">
                    <a16:creationId xmlns:a16="http://schemas.microsoft.com/office/drawing/2014/main" id="{A4FD3919-FF45-481E-8154-0591272C2A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91" y="3149"/>
                <a:ext cx="70" cy="142"/>
              </a:xfrm>
              <a:custGeom>
                <a:avLst/>
                <a:gdLst>
                  <a:gd name="T0" fmla="*/ 408 w 28"/>
                  <a:gd name="T1" fmla="*/ 94 h 53"/>
                  <a:gd name="T2" fmla="*/ 145 w 28"/>
                  <a:gd name="T3" fmla="*/ 367 h 53"/>
                  <a:gd name="T4" fmla="*/ 95 w 28"/>
                  <a:gd name="T5" fmla="*/ 997 h 53"/>
                  <a:gd name="T6" fmla="*/ 238 w 28"/>
                  <a:gd name="T7" fmla="*/ 367 h 53"/>
                  <a:gd name="T8" fmla="*/ 300 w 28"/>
                  <a:gd name="T9" fmla="*/ 171 h 53"/>
                  <a:gd name="T10" fmla="*/ 438 w 28"/>
                  <a:gd name="T11" fmla="*/ 115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3">
                    <a:moveTo>
                      <a:pt x="26" y="5"/>
                    </a:moveTo>
                    <a:cubicBezTo>
                      <a:pt x="12" y="0"/>
                      <a:pt x="10" y="9"/>
                      <a:pt x="9" y="19"/>
                    </a:cubicBezTo>
                    <a:cubicBezTo>
                      <a:pt x="9" y="29"/>
                      <a:pt x="0" y="42"/>
                      <a:pt x="6" y="52"/>
                    </a:cubicBezTo>
                    <a:cubicBezTo>
                      <a:pt x="12" y="53"/>
                      <a:pt x="13" y="25"/>
                      <a:pt x="15" y="19"/>
                    </a:cubicBezTo>
                    <a:cubicBezTo>
                      <a:pt x="15" y="16"/>
                      <a:pt x="16" y="11"/>
                      <a:pt x="19" y="9"/>
                    </a:cubicBezTo>
                    <a:cubicBezTo>
                      <a:pt x="21" y="7"/>
                      <a:pt x="25" y="7"/>
                      <a:pt x="28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2" name="Freeform 1604">
                <a:extLst>
                  <a:ext uri="{FF2B5EF4-FFF2-40B4-BE49-F238E27FC236}">
                    <a16:creationId xmlns:a16="http://schemas.microsoft.com/office/drawing/2014/main" id="{A782A6B9-FE99-4AAF-ADF6-B83774F61A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31" y="3200"/>
                <a:ext cx="138" cy="101"/>
              </a:xfrm>
              <a:custGeom>
                <a:avLst/>
                <a:gdLst>
                  <a:gd name="T0" fmla="*/ 725 w 55"/>
                  <a:gd name="T1" fmla="*/ 205 h 38"/>
                  <a:gd name="T2" fmla="*/ 334 w 55"/>
                  <a:gd name="T3" fmla="*/ 282 h 38"/>
                  <a:gd name="T4" fmla="*/ 63 w 55"/>
                  <a:gd name="T5" fmla="*/ 678 h 38"/>
                  <a:gd name="T6" fmla="*/ 379 w 55"/>
                  <a:gd name="T7" fmla="*/ 56 h 38"/>
                  <a:gd name="T8" fmla="*/ 838 w 55"/>
                  <a:gd name="T9" fmla="*/ 56 h 38"/>
                  <a:gd name="T10" fmla="*/ 725 w 55"/>
                  <a:gd name="T11" fmla="*/ 247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38">
                    <a:moveTo>
                      <a:pt x="46" y="11"/>
                    </a:moveTo>
                    <a:cubicBezTo>
                      <a:pt x="35" y="7"/>
                      <a:pt x="29" y="7"/>
                      <a:pt x="21" y="15"/>
                    </a:cubicBezTo>
                    <a:cubicBezTo>
                      <a:pt x="18" y="19"/>
                      <a:pt x="12" y="38"/>
                      <a:pt x="4" y="36"/>
                    </a:cubicBezTo>
                    <a:cubicBezTo>
                      <a:pt x="0" y="27"/>
                      <a:pt x="14" y="6"/>
                      <a:pt x="24" y="3"/>
                    </a:cubicBezTo>
                    <a:cubicBezTo>
                      <a:pt x="32" y="0"/>
                      <a:pt x="44" y="3"/>
                      <a:pt x="53" y="3"/>
                    </a:cubicBezTo>
                    <a:cubicBezTo>
                      <a:pt x="55" y="8"/>
                      <a:pt x="50" y="12"/>
                      <a:pt x="46" y="1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3" name="Freeform 1605">
                <a:extLst>
                  <a:ext uri="{FF2B5EF4-FFF2-40B4-BE49-F238E27FC236}">
                    <a16:creationId xmlns:a16="http://schemas.microsoft.com/office/drawing/2014/main" id="{EBC091A9-666C-4BD2-ADCB-EF98CE07E43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66" y="3296"/>
                <a:ext cx="83" cy="80"/>
              </a:xfrm>
              <a:custGeom>
                <a:avLst/>
                <a:gdLst>
                  <a:gd name="T0" fmla="*/ 176 w 33"/>
                  <a:gd name="T1" fmla="*/ 136 h 30"/>
                  <a:gd name="T2" fmla="*/ 20 w 33"/>
                  <a:gd name="T3" fmla="*/ 419 h 30"/>
                  <a:gd name="T4" fmla="*/ 189 w 33"/>
                  <a:gd name="T5" fmla="*/ 419 h 30"/>
                  <a:gd name="T6" fmla="*/ 284 w 33"/>
                  <a:gd name="T7" fmla="*/ 205 h 30"/>
                  <a:gd name="T8" fmla="*/ 526 w 33"/>
                  <a:gd name="T9" fmla="*/ 0 h 30"/>
                  <a:gd name="T10" fmla="*/ 347 w 33"/>
                  <a:gd name="T11" fmla="*/ 136 h 30"/>
                  <a:gd name="T12" fmla="*/ 158 w 33"/>
                  <a:gd name="T13" fmla="*/ 149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0">
                    <a:moveTo>
                      <a:pt x="11" y="7"/>
                    </a:moveTo>
                    <a:cubicBezTo>
                      <a:pt x="9" y="11"/>
                      <a:pt x="0" y="18"/>
                      <a:pt x="1" y="22"/>
                    </a:cubicBezTo>
                    <a:cubicBezTo>
                      <a:pt x="2" y="30"/>
                      <a:pt x="10" y="27"/>
                      <a:pt x="12" y="22"/>
                    </a:cubicBezTo>
                    <a:cubicBezTo>
                      <a:pt x="15" y="16"/>
                      <a:pt x="11" y="14"/>
                      <a:pt x="18" y="11"/>
                    </a:cubicBezTo>
                    <a:cubicBezTo>
                      <a:pt x="24" y="8"/>
                      <a:pt x="31" y="5"/>
                      <a:pt x="33" y="0"/>
                    </a:cubicBezTo>
                    <a:cubicBezTo>
                      <a:pt x="29" y="1"/>
                      <a:pt x="27" y="5"/>
                      <a:pt x="22" y="7"/>
                    </a:cubicBezTo>
                    <a:cubicBezTo>
                      <a:pt x="19" y="8"/>
                      <a:pt x="14" y="8"/>
                      <a:pt x="10" y="8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4" name="Freeform 1606">
                <a:extLst>
                  <a:ext uri="{FF2B5EF4-FFF2-40B4-BE49-F238E27FC236}">
                    <a16:creationId xmlns:a16="http://schemas.microsoft.com/office/drawing/2014/main" id="{444BB8BC-F527-4101-BD90-F28E264C51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86" y="3365"/>
                <a:ext cx="93" cy="75"/>
              </a:xfrm>
              <a:custGeom>
                <a:avLst/>
                <a:gdLst>
                  <a:gd name="T0" fmla="*/ 525 w 37"/>
                  <a:gd name="T1" fmla="*/ 0 h 28"/>
                  <a:gd name="T2" fmla="*/ 505 w 37"/>
                  <a:gd name="T3" fmla="*/ 171 h 28"/>
                  <a:gd name="T4" fmla="*/ 334 w 37"/>
                  <a:gd name="T5" fmla="*/ 273 h 28"/>
                  <a:gd name="T6" fmla="*/ 158 w 37"/>
                  <a:gd name="T7" fmla="*/ 402 h 28"/>
                  <a:gd name="T8" fmla="*/ 50 w 37"/>
                  <a:gd name="T9" fmla="*/ 538 h 28"/>
                  <a:gd name="T10" fmla="*/ 241 w 37"/>
                  <a:gd name="T11" fmla="*/ 273 h 28"/>
                  <a:gd name="T12" fmla="*/ 410 w 37"/>
                  <a:gd name="T13" fmla="*/ 150 h 28"/>
                  <a:gd name="T14" fmla="*/ 505 w 37"/>
                  <a:gd name="T15" fmla="*/ 35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28">
                    <a:moveTo>
                      <a:pt x="33" y="0"/>
                    </a:moveTo>
                    <a:cubicBezTo>
                      <a:pt x="36" y="4"/>
                      <a:pt x="37" y="6"/>
                      <a:pt x="32" y="9"/>
                    </a:cubicBezTo>
                    <a:cubicBezTo>
                      <a:pt x="28" y="11"/>
                      <a:pt x="25" y="12"/>
                      <a:pt x="21" y="14"/>
                    </a:cubicBezTo>
                    <a:cubicBezTo>
                      <a:pt x="17" y="16"/>
                      <a:pt x="13" y="18"/>
                      <a:pt x="10" y="21"/>
                    </a:cubicBezTo>
                    <a:cubicBezTo>
                      <a:pt x="7" y="23"/>
                      <a:pt x="5" y="26"/>
                      <a:pt x="3" y="28"/>
                    </a:cubicBezTo>
                    <a:cubicBezTo>
                      <a:pt x="0" y="22"/>
                      <a:pt x="11" y="16"/>
                      <a:pt x="15" y="14"/>
                    </a:cubicBezTo>
                    <a:cubicBezTo>
                      <a:pt x="19" y="12"/>
                      <a:pt x="23" y="10"/>
                      <a:pt x="26" y="8"/>
                    </a:cubicBezTo>
                    <a:cubicBezTo>
                      <a:pt x="29" y="6"/>
                      <a:pt x="30" y="3"/>
                      <a:pt x="32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5" name="Freeform 1607">
                <a:extLst>
                  <a:ext uri="{FF2B5EF4-FFF2-40B4-BE49-F238E27FC236}">
                    <a16:creationId xmlns:a16="http://schemas.microsoft.com/office/drawing/2014/main" id="{D86FA38C-737C-42D9-80FA-8168FBAA3F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26" y="3419"/>
                <a:ext cx="150" cy="93"/>
              </a:xfrm>
              <a:custGeom>
                <a:avLst/>
                <a:gdLst>
                  <a:gd name="T0" fmla="*/ 783 w 60"/>
                  <a:gd name="T1" fmla="*/ 35 h 35"/>
                  <a:gd name="T2" fmla="*/ 520 w 60"/>
                  <a:gd name="T3" fmla="*/ 452 h 35"/>
                  <a:gd name="T4" fmla="*/ 0 w 60"/>
                  <a:gd name="T5" fmla="*/ 601 h 35"/>
                  <a:gd name="T6" fmla="*/ 488 w 60"/>
                  <a:gd name="T7" fmla="*/ 375 h 35"/>
                  <a:gd name="T8" fmla="*/ 750 w 60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35">
                    <a:moveTo>
                      <a:pt x="50" y="2"/>
                    </a:moveTo>
                    <a:cubicBezTo>
                      <a:pt x="60" y="13"/>
                      <a:pt x="43" y="20"/>
                      <a:pt x="33" y="24"/>
                    </a:cubicBezTo>
                    <a:cubicBezTo>
                      <a:pt x="25" y="28"/>
                      <a:pt x="10" y="35"/>
                      <a:pt x="0" y="32"/>
                    </a:cubicBezTo>
                    <a:cubicBezTo>
                      <a:pt x="10" y="28"/>
                      <a:pt x="22" y="26"/>
                      <a:pt x="31" y="20"/>
                    </a:cubicBezTo>
                    <a:cubicBezTo>
                      <a:pt x="36" y="18"/>
                      <a:pt x="52" y="7"/>
                      <a:pt x="48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6" name="Freeform 1608">
                <a:extLst>
                  <a:ext uri="{FF2B5EF4-FFF2-40B4-BE49-F238E27FC236}">
                    <a16:creationId xmlns:a16="http://schemas.microsoft.com/office/drawing/2014/main" id="{E46E6AF9-1373-4A46-83C4-B73AD2B867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26" y="3480"/>
                <a:ext cx="115" cy="69"/>
              </a:xfrm>
              <a:custGeom>
                <a:avLst/>
                <a:gdLst>
                  <a:gd name="T0" fmla="*/ 0 w 46"/>
                  <a:gd name="T1" fmla="*/ 295 h 26"/>
                  <a:gd name="T2" fmla="*/ 333 w 46"/>
                  <a:gd name="T3" fmla="*/ 226 h 26"/>
                  <a:gd name="T4" fmla="*/ 470 w 46"/>
                  <a:gd name="T5" fmla="*/ 281 h 26"/>
                  <a:gd name="T6" fmla="*/ 563 w 46"/>
                  <a:gd name="T7" fmla="*/ 374 h 26"/>
                  <a:gd name="T8" fmla="*/ 563 w 46"/>
                  <a:gd name="T9" fmla="*/ 204 h 26"/>
                  <a:gd name="T10" fmla="*/ 375 w 46"/>
                  <a:gd name="T11" fmla="*/ 21 h 26"/>
                  <a:gd name="T12" fmla="*/ 63 w 46"/>
                  <a:gd name="T13" fmla="*/ 26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6">
                    <a:moveTo>
                      <a:pt x="0" y="16"/>
                    </a:moveTo>
                    <a:cubicBezTo>
                      <a:pt x="4" y="10"/>
                      <a:pt x="15" y="11"/>
                      <a:pt x="21" y="12"/>
                    </a:cubicBezTo>
                    <a:cubicBezTo>
                      <a:pt x="24" y="12"/>
                      <a:pt x="28" y="13"/>
                      <a:pt x="30" y="15"/>
                    </a:cubicBezTo>
                    <a:cubicBezTo>
                      <a:pt x="33" y="16"/>
                      <a:pt x="34" y="19"/>
                      <a:pt x="36" y="20"/>
                    </a:cubicBezTo>
                    <a:cubicBezTo>
                      <a:pt x="46" y="26"/>
                      <a:pt x="38" y="14"/>
                      <a:pt x="36" y="11"/>
                    </a:cubicBezTo>
                    <a:cubicBezTo>
                      <a:pt x="33" y="8"/>
                      <a:pt x="30" y="0"/>
                      <a:pt x="24" y="1"/>
                    </a:cubicBezTo>
                    <a:cubicBezTo>
                      <a:pt x="27" y="11"/>
                      <a:pt x="9" y="8"/>
                      <a:pt x="4" y="1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7" name="Freeform 1609">
                <a:extLst>
                  <a:ext uri="{FF2B5EF4-FFF2-40B4-BE49-F238E27FC236}">
                    <a16:creationId xmlns:a16="http://schemas.microsoft.com/office/drawing/2014/main" id="{C9E35331-D4F2-4B2B-86CE-61FC7CB887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11" y="3616"/>
                <a:ext cx="83" cy="64"/>
              </a:xfrm>
              <a:custGeom>
                <a:avLst/>
                <a:gdLst>
                  <a:gd name="T0" fmla="*/ 526 w 33"/>
                  <a:gd name="T1" fmla="*/ 0 h 24"/>
                  <a:gd name="T2" fmla="*/ 317 w 33"/>
                  <a:gd name="T3" fmla="*/ 77 h 24"/>
                  <a:gd name="T4" fmla="*/ 96 w 33"/>
                  <a:gd name="T5" fmla="*/ 149 h 24"/>
                  <a:gd name="T6" fmla="*/ 158 w 33"/>
                  <a:gd name="T7" fmla="*/ 456 h 24"/>
                  <a:gd name="T8" fmla="*/ 254 w 33"/>
                  <a:gd name="T9" fmla="*/ 192 h 24"/>
                  <a:gd name="T10" fmla="*/ 493 w 33"/>
                  <a:gd name="T11" fmla="*/ 5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4">
                    <a:moveTo>
                      <a:pt x="33" y="0"/>
                    </a:moveTo>
                    <a:cubicBezTo>
                      <a:pt x="28" y="1"/>
                      <a:pt x="25" y="3"/>
                      <a:pt x="20" y="4"/>
                    </a:cubicBezTo>
                    <a:cubicBezTo>
                      <a:pt x="15" y="6"/>
                      <a:pt x="10" y="6"/>
                      <a:pt x="6" y="8"/>
                    </a:cubicBezTo>
                    <a:cubicBezTo>
                      <a:pt x="0" y="13"/>
                      <a:pt x="4" y="20"/>
                      <a:pt x="10" y="24"/>
                    </a:cubicBezTo>
                    <a:cubicBezTo>
                      <a:pt x="9" y="17"/>
                      <a:pt x="9" y="14"/>
                      <a:pt x="16" y="10"/>
                    </a:cubicBezTo>
                    <a:cubicBezTo>
                      <a:pt x="21" y="7"/>
                      <a:pt x="27" y="6"/>
                      <a:pt x="31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8" name="Freeform 1610">
                <a:extLst>
                  <a:ext uri="{FF2B5EF4-FFF2-40B4-BE49-F238E27FC236}">
                    <a16:creationId xmlns:a16="http://schemas.microsoft.com/office/drawing/2014/main" id="{073BAF94-53F4-441E-98BA-94BDCE72EF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1" y="3656"/>
                <a:ext cx="155" cy="69"/>
              </a:xfrm>
              <a:custGeom>
                <a:avLst/>
                <a:gdLst>
                  <a:gd name="T0" fmla="*/ 970 w 62"/>
                  <a:gd name="T1" fmla="*/ 0 h 26"/>
                  <a:gd name="T2" fmla="*/ 408 w 62"/>
                  <a:gd name="T3" fmla="*/ 191 h 26"/>
                  <a:gd name="T4" fmla="*/ 220 w 62"/>
                  <a:gd name="T5" fmla="*/ 295 h 26"/>
                  <a:gd name="T6" fmla="*/ 0 w 62"/>
                  <a:gd name="T7" fmla="*/ 281 h 26"/>
                  <a:gd name="T8" fmla="*/ 145 w 62"/>
                  <a:gd name="T9" fmla="*/ 464 h 26"/>
                  <a:gd name="T10" fmla="*/ 300 w 62"/>
                  <a:gd name="T11" fmla="*/ 337 h 26"/>
                  <a:gd name="T12" fmla="*/ 583 w 62"/>
                  <a:gd name="T13" fmla="*/ 191 h 26"/>
                  <a:gd name="T14" fmla="*/ 845 w 62"/>
                  <a:gd name="T15" fmla="*/ 77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26">
                    <a:moveTo>
                      <a:pt x="62" y="0"/>
                    </a:moveTo>
                    <a:cubicBezTo>
                      <a:pt x="50" y="2"/>
                      <a:pt x="37" y="4"/>
                      <a:pt x="26" y="10"/>
                    </a:cubicBezTo>
                    <a:cubicBezTo>
                      <a:pt x="22" y="12"/>
                      <a:pt x="18" y="14"/>
                      <a:pt x="14" y="16"/>
                    </a:cubicBezTo>
                    <a:cubicBezTo>
                      <a:pt x="9" y="17"/>
                      <a:pt x="5" y="16"/>
                      <a:pt x="0" y="15"/>
                    </a:cubicBezTo>
                    <a:cubicBezTo>
                      <a:pt x="0" y="20"/>
                      <a:pt x="4" y="25"/>
                      <a:pt x="9" y="25"/>
                    </a:cubicBezTo>
                    <a:cubicBezTo>
                      <a:pt x="15" y="26"/>
                      <a:pt x="15" y="20"/>
                      <a:pt x="19" y="18"/>
                    </a:cubicBezTo>
                    <a:cubicBezTo>
                      <a:pt x="25" y="14"/>
                      <a:pt x="31" y="13"/>
                      <a:pt x="37" y="10"/>
                    </a:cubicBezTo>
                    <a:cubicBezTo>
                      <a:pt x="42" y="7"/>
                      <a:pt x="47" y="2"/>
                      <a:pt x="54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69" name="Freeform 1611">
                <a:extLst>
                  <a:ext uri="{FF2B5EF4-FFF2-40B4-BE49-F238E27FC236}">
                    <a16:creationId xmlns:a16="http://schemas.microsoft.com/office/drawing/2014/main" id="{178700E2-483B-4D85-8F5B-9C668C7CAE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99" y="3755"/>
                <a:ext cx="175" cy="53"/>
              </a:xfrm>
              <a:custGeom>
                <a:avLst/>
                <a:gdLst>
                  <a:gd name="T0" fmla="*/ 20 w 70"/>
                  <a:gd name="T1" fmla="*/ 0 h 20"/>
                  <a:gd name="T2" fmla="*/ 800 w 70"/>
                  <a:gd name="T3" fmla="*/ 56 h 20"/>
                  <a:gd name="T4" fmla="*/ 1020 w 70"/>
                  <a:gd name="T5" fmla="*/ 148 h 20"/>
                  <a:gd name="T6" fmla="*/ 1020 w 70"/>
                  <a:gd name="T7" fmla="*/ 371 h 20"/>
                  <a:gd name="T8" fmla="*/ 800 w 70"/>
                  <a:gd name="T9" fmla="*/ 191 h 20"/>
                  <a:gd name="T10" fmla="*/ 533 w 70"/>
                  <a:gd name="T11" fmla="*/ 170 h 20"/>
                  <a:gd name="T12" fmla="*/ 238 w 70"/>
                  <a:gd name="T13" fmla="*/ 204 h 20"/>
                  <a:gd name="T14" fmla="*/ 0 w 70"/>
                  <a:gd name="T15" fmla="*/ 34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20">
                    <a:moveTo>
                      <a:pt x="1" y="0"/>
                    </a:moveTo>
                    <a:cubicBezTo>
                      <a:pt x="5" y="12"/>
                      <a:pt x="42" y="4"/>
                      <a:pt x="51" y="3"/>
                    </a:cubicBezTo>
                    <a:cubicBezTo>
                      <a:pt x="59" y="1"/>
                      <a:pt x="62" y="1"/>
                      <a:pt x="65" y="8"/>
                    </a:cubicBezTo>
                    <a:cubicBezTo>
                      <a:pt x="67" y="10"/>
                      <a:pt x="70" y="20"/>
                      <a:pt x="65" y="20"/>
                    </a:cubicBezTo>
                    <a:cubicBezTo>
                      <a:pt x="63" y="20"/>
                      <a:pt x="55" y="11"/>
                      <a:pt x="51" y="10"/>
                    </a:cubicBezTo>
                    <a:cubicBezTo>
                      <a:pt x="46" y="9"/>
                      <a:pt x="40" y="9"/>
                      <a:pt x="34" y="9"/>
                    </a:cubicBezTo>
                    <a:cubicBezTo>
                      <a:pt x="28" y="9"/>
                      <a:pt x="22" y="11"/>
                      <a:pt x="15" y="11"/>
                    </a:cubicBezTo>
                    <a:cubicBezTo>
                      <a:pt x="8" y="10"/>
                      <a:pt x="6" y="5"/>
                      <a:pt x="0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0" name="Freeform 1612">
                <a:extLst>
                  <a:ext uri="{FF2B5EF4-FFF2-40B4-BE49-F238E27FC236}">
                    <a16:creationId xmlns:a16="http://schemas.microsoft.com/office/drawing/2014/main" id="{B5DA9DC6-4D69-454F-9B91-09A8734BBA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36" y="3816"/>
                <a:ext cx="128" cy="72"/>
              </a:xfrm>
              <a:custGeom>
                <a:avLst/>
                <a:gdLst>
                  <a:gd name="T0" fmla="*/ 630 w 51"/>
                  <a:gd name="T1" fmla="*/ 21 h 27"/>
                  <a:gd name="T2" fmla="*/ 301 w 51"/>
                  <a:gd name="T3" fmla="*/ 376 h 27"/>
                  <a:gd name="T4" fmla="*/ 0 w 51"/>
                  <a:gd name="T5" fmla="*/ 512 h 27"/>
                  <a:gd name="T6" fmla="*/ 535 w 51"/>
                  <a:gd name="T7" fmla="*/ 320 h 27"/>
                  <a:gd name="T8" fmla="*/ 630 w 51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7">
                    <a:moveTo>
                      <a:pt x="40" y="1"/>
                    </a:moveTo>
                    <a:cubicBezTo>
                      <a:pt x="38" y="10"/>
                      <a:pt x="27" y="16"/>
                      <a:pt x="19" y="20"/>
                    </a:cubicBezTo>
                    <a:cubicBezTo>
                      <a:pt x="14" y="22"/>
                      <a:pt x="1" y="23"/>
                      <a:pt x="0" y="27"/>
                    </a:cubicBezTo>
                    <a:cubicBezTo>
                      <a:pt x="12" y="25"/>
                      <a:pt x="23" y="20"/>
                      <a:pt x="34" y="17"/>
                    </a:cubicBezTo>
                    <a:cubicBezTo>
                      <a:pt x="39" y="16"/>
                      <a:pt x="51" y="4"/>
                      <a:pt x="40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1" name="Freeform 1613">
                <a:extLst>
                  <a:ext uri="{FF2B5EF4-FFF2-40B4-BE49-F238E27FC236}">
                    <a16:creationId xmlns:a16="http://schemas.microsoft.com/office/drawing/2014/main" id="{4CD649F2-FD97-4034-AE53-EA0CBCC0D5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86" y="3915"/>
                <a:ext cx="140" cy="29"/>
              </a:xfrm>
              <a:custGeom>
                <a:avLst/>
                <a:gdLst>
                  <a:gd name="T0" fmla="*/ 0 w 56"/>
                  <a:gd name="T1" fmla="*/ 111 h 11"/>
                  <a:gd name="T2" fmla="*/ 425 w 56"/>
                  <a:gd name="T3" fmla="*/ 111 h 11"/>
                  <a:gd name="T4" fmla="*/ 800 w 56"/>
                  <a:gd name="T5" fmla="*/ 34 h 11"/>
                  <a:gd name="T6" fmla="*/ 720 w 56"/>
                  <a:gd name="T7" fmla="*/ 200 h 11"/>
                  <a:gd name="T8" fmla="*/ 583 w 56"/>
                  <a:gd name="T9" fmla="*/ 145 h 11"/>
                  <a:gd name="T10" fmla="*/ 395 w 56"/>
                  <a:gd name="T11" fmla="*/ 145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11">
                    <a:moveTo>
                      <a:pt x="0" y="6"/>
                    </a:moveTo>
                    <a:cubicBezTo>
                      <a:pt x="7" y="9"/>
                      <a:pt x="20" y="7"/>
                      <a:pt x="27" y="6"/>
                    </a:cubicBezTo>
                    <a:cubicBezTo>
                      <a:pt x="32" y="6"/>
                      <a:pt x="47" y="0"/>
                      <a:pt x="51" y="2"/>
                    </a:cubicBezTo>
                    <a:cubicBezTo>
                      <a:pt x="56" y="5"/>
                      <a:pt x="51" y="11"/>
                      <a:pt x="46" y="11"/>
                    </a:cubicBezTo>
                    <a:cubicBezTo>
                      <a:pt x="44" y="11"/>
                      <a:pt x="40" y="8"/>
                      <a:pt x="37" y="8"/>
                    </a:cubicBezTo>
                    <a:cubicBezTo>
                      <a:pt x="33" y="7"/>
                      <a:pt x="29" y="8"/>
                      <a:pt x="25" y="8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2" name="Freeform 1614">
                <a:extLst>
                  <a:ext uri="{FF2B5EF4-FFF2-40B4-BE49-F238E27FC236}">
                    <a16:creationId xmlns:a16="http://schemas.microsoft.com/office/drawing/2014/main" id="{28B2BBD8-3E0E-448A-A444-A7A1BC86E4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44" y="3459"/>
                <a:ext cx="50" cy="141"/>
              </a:xfrm>
              <a:custGeom>
                <a:avLst/>
                <a:gdLst>
                  <a:gd name="T0" fmla="*/ 300 w 20"/>
                  <a:gd name="T1" fmla="*/ 93 h 53"/>
                  <a:gd name="T2" fmla="*/ 0 w 20"/>
                  <a:gd name="T3" fmla="*/ 657 h 53"/>
                  <a:gd name="T4" fmla="*/ 158 w 20"/>
                  <a:gd name="T5" fmla="*/ 545 h 53"/>
                  <a:gd name="T6" fmla="*/ 220 w 20"/>
                  <a:gd name="T7" fmla="*/ 362 h 53"/>
                  <a:gd name="T8" fmla="*/ 250 w 20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53">
                    <a:moveTo>
                      <a:pt x="19" y="5"/>
                    </a:moveTo>
                    <a:cubicBezTo>
                      <a:pt x="20" y="15"/>
                      <a:pt x="20" y="53"/>
                      <a:pt x="0" y="35"/>
                    </a:cubicBezTo>
                    <a:cubicBezTo>
                      <a:pt x="2" y="31"/>
                      <a:pt x="7" y="31"/>
                      <a:pt x="10" y="29"/>
                    </a:cubicBezTo>
                    <a:cubicBezTo>
                      <a:pt x="14" y="26"/>
                      <a:pt x="14" y="23"/>
                      <a:pt x="14" y="19"/>
                    </a:cubicBezTo>
                    <a:cubicBezTo>
                      <a:pt x="14" y="15"/>
                      <a:pt x="18" y="3"/>
                      <a:pt x="1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3" name="Freeform 1615">
                <a:extLst>
                  <a:ext uri="{FF2B5EF4-FFF2-40B4-BE49-F238E27FC236}">
                    <a16:creationId xmlns:a16="http://schemas.microsoft.com/office/drawing/2014/main" id="{10198070-CC10-413C-9DC6-0183723851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19" y="3563"/>
                <a:ext cx="40" cy="26"/>
              </a:xfrm>
              <a:custGeom>
                <a:avLst/>
                <a:gdLst>
                  <a:gd name="T0" fmla="*/ 145 w 16"/>
                  <a:gd name="T1" fmla="*/ 0 h 10"/>
                  <a:gd name="T2" fmla="*/ 250 w 16"/>
                  <a:gd name="T3" fmla="*/ 68 h 10"/>
                  <a:gd name="T4" fmla="*/ 0 w 16"/>
                  <a:gd name="T5" fmla="*/ 6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9" y="0"/>
                    </a:moveTo>
                    <a:cubicBezTo>
                      <a:pt x="8" y="2"/>
                      <a:pt x="14" y="3"/>
                      <a:pt x="16" y="4"/>
                    </a:cubicBezTo>
                    <a:cubicBezTo>
                      <a:pt x="14" y="10"/>
                      <a:pt x="4" y="6"/>
                      <a:pt x="0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4" name="Freeform 1616">
                <a:extLst>
                  <a:ext uri="{FF2B5EF4-FFF2-40B4-BE49-F238E27FC236}">
                    <a16:creationId xmlns:a16="http://schemas.microsoft.com/office/drawing/2014/main" id="{59261991-9688-413D-B8DD-90549C4684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6" y="3664"/>
                <a:ext cx="115" cy="40"/>
              </a:xfrm>
              <a:custGeom>
                <a:avLst/>
                <a:gdLst>
                  <a:gd name="T0" fmla="*/ 425 w 46"/>
                  <a:gd name="T1" fmla="*/ 77 h 15"/>
                  <a:gd name="T2" fmla="*/ 658 w 46"/>
                  <a:gd name="T3" fmla="*/ 171 h 15"/>
                  <a:gd name="T4" fmla="*/ 550 w 46"/>
                  <a:gd name="T5" fmla="*/ 264 h 15"/>
                  <a:gd name="T6" fmla="*/ 270 w 46"/>
                  <a:gd name="T7" fmla="*/ 171 h 15"/>
                  <a:gd name="T8" fmla="*/ 20 w 46"/>
                  <a:gd name="T9" fmla="*/ 149 h 15"/>
                  <a:gd name="T10" fmla="*/ 63 w 46"/>
                  <a:gd name="T11" fmla="*/ 0 h 15"/>
                  <a:gd name="T12" fmla="*/ 300 w 46"/>
                  <a:gd name="T13" fmla="*/ 1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15">
                    <a:moveTo>
                      <a:pt x="27" y="4"/>
                    </a:moveTo>
                    <a:cubicBezTo>
                      <a:pt x="31" y="6"/>
                      <a:pt x="40" y="6"/>
                      <a:pt x="42" y="9"/>
                    </a:cubicBezTo>
                    <a:cubicBezTo>
                      <a:pt x="46" y="14"/>
                      <a:pt x="39" y="15"/>
                      <a:pt x="35" y="14"/>
                    </a:cubicBezTo>
                    <a:cubicBezTo>
                      <a:pt x="29" y="12"/>
                      <a:pt x="24" y="10"/>
                      <a:pt x="17" y="9"/>
                    </a:cubicBezTo>
                    <a:cubicBezTo>
                      <a:pt x="13" y="8"/>
                      <a:pt x="5" y="10"/>
                      <a:pt x="1" y="8"/>
                    </a:cubicBezTo>
                    <a:cubicBezTo>
                      <a:pt x="1" y="5"/>
                      <a:pt x="0" y="1"/>
                      <a:pt x="4" y="0"/>
                    </a:cubicBezTo>
                    <a:cubicBezTo>
                      <a:pt x="8" y="0"/>
                      <a:pt x="14" y="5"/>
                      <a:pt x="19" y="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5" name="Freeform 1617">
                <a:extLst>
                  <a:ext uri="{FF2B5EF4-FFF2-40B4-BE49-F238E27FC236}">
                    <a16:creationId xmlns:a16="http://schemas.microsoft.com/office/drawing/2014/main" id="{1A0D04B2-97F4-4019-9190-89C7B3A053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06" y="3888"/>
                <a:ext cx="170" cy="67"/>
              </a:xfrm>
              <a:custGeom>
                <a:avLst/>
                <a:gdLst>
                  <a:gd name="T0" fmla="*/ 50 w 68"/>
                  <a:gd name="T1" fmla="*/ 0 h 25"/>
                  <a:gd name="T2" fmla="*/ 50 w 68"/>
                  <a:gd name="T3" fmla="*/ 346 h 25"/>
                  <a:gd name="T4" fmla="*/ 300 w 68"/>
                  <a:gd name="T5" fmla="*/ 389 h 25"/>
                  <a:gd name="T6" fmla="*/ 845 w 68"/>
                  <a:gd name="T7" fmla="*/ 423 h 25"/>
                  <a:gd name="T8" fmla="*/ 970 w 68"/>
                  <a:gd name="T9" fmla="*/ 330 h 25"/>
                  <a:gd name="T10" fmla="*/ 658 w 68"/>
                  <a:gd name="T11" fmla="*/ 308 h 25"/>
                  <a:gd name="T12" fmla="*/ 333 w 68"/>
                  <a:gd name="T13" fmla="*/ 252 h 25"/>
                  <a:gd name="T14" fmla="*/ 63 w 68"/>
                  <a:gd name="T15" fmla="*/ 0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8" h="25">
                    <a:moveTo>
                      <a:pt x="3" y="0"/>
                    </a:moveTo>
                    <a:cubicBezTo>
                      <a:pt x="0" y="2"/>
                      <a:pt x="1" y="14"/>
                      <a:pt x="3" y="18"/>
                    </a:cubicBezTo>
                    <a:cubicBezTo>
                      <a:pt x="7" y="25"/>
                      <a:pt x="13" y="22"/>
                      <a:pt x="19" y="20"/>
                    </a:cubicBezTo>
                    <a:cubicBezTo>
                      <a:pt x="31" y="18"/>
                      <a:pt x="43" y="19"/>
                      <a:pt x="54" y="22"/>
                    </a:cubicBezTo>
                    <a:cubicBezTo>
                      <a:pt x="58" y="23"/>
                      <a:pt x="68" y="21"/>
                      <a:pt x="62" y="17"/>
                    </a:cubicBezTo>
                    <a:cubicBezTo>
                      <a:pt x="59" y="14"/>
                      <a:pt x="46" y="16"/>
                      <a:pt x="42" y="16"/>
                    </a:cubicBezTo>
                    <a:cubicBezTo>
                      <a:pt x="35" y="15"/>
                      <a:pt x="28" y="15"/>
                      <a:pt x="21" y="13"/>
                    </a:cubicBezTo>
                    <a:cubicBezTo>
                      <a:pt x="12" y="11"/>
                      <a:pt x="9" y="6"/>
                      <a:pt x="4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6" name="Freeform 1618">
                <a:extLst>
                  <a:ext uri="{FF2B5EF4-FFF2-40B4-BE49-F238E27FC236}">
                    <a16:creationId xmlns:a16="http://schemas.microsoft.com/office/drawing/2014/main" id="{1674EA08-C0EB-4B02-A995-0D13055E1B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89" y="3853"/>
                <a:ext cx="62" cy="51"/>
              </a:xfrm>
              <a:custGeom>
                <a:avLst/>
                <a:gdLst>
                  <a:gd name="T0" fmla="*/ 0 w 25"/>
                  <a:gd name="T1" fmla="*/ 137 h 19"/>
                  <a:gd name="T2" fmla="*/ 337 w 25"/>
                  <a:gd name="T3" fmla="*/ 56 h 19"/>
                  <a:gd name="T4" fmla="*/ 308 w 25"/>
                  <a:gd name="T5" fmla="*/ 368 h 19"/>
                  <a:gd name="T6" fmla="*/ 62 w 25"/>
                  <a:gd name="T7" fmla="*/ 17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19">
                    <a:moveTo>
                      <a:pt x="0" y="7"/>
                    </a:moveTo>
                    <a:cubicBezTo>
                      <a:pt x="5" y="7"/>
                      <a:pt x="17" y="0"/>
                      <a:pt x="22" y="3"/>
                    </a:cubicBezTo>
                    <a:cubicBezTo>
                      <a:pt x="25" y="6"/>
                      <a:pt x="23" y="17"/>
                      <a:pt x="20" y="19"/>
                    </a:cubicBezTo>
                    <a:cubicBezTo>
                      <a:pt x="14" y="13"/>
                      <a:pt x="13" y="8"/>
                      <a:pt x="4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7" name="Freeform 1619">
                <a:extLst>
                  <a:ext uri="{FF2B5EF4-FFF2-40B4-BE49-F238E27FC236}">
                    <a16:creationId xmlns:a16="http://schemas.microsoft.com/office/drawing/2014/main" id="{3B2E52C6-9015-4E4E-AE1F-FA9E755086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84" y="3957"/>
                <a:ext cx="142" cy="78"/>
              </a:xfrm>
              <a:custGeom>
                <a:avLst/>
                <a:gdLst>
                  <a:gd name="T0" fmla="*/ 167 w 57"/>
                  <a:gd name="T1" fmla="*/ 137 h 29"/>
                  <a:gd name="T2" fmla="*/ 683 w 57"/>
                  <a:gd name="T3" fmla="*/ 81 h 29"/>
                  <a:gd name="T4" fmla="*/ 820 w 57"/>
                  <a:gd name="T5" fmla="*/ 449 h 29"/>
                  <a:gd name="T6" fmla="*/ 725 w 57"/>
                  <a:gd name="T7" fmla="*/ 334 h 29"/>
                  <a:gd name="T8" fmla="*/ 496 w 57"/>
                  <a:gd name="T9" fmla="*/ 218 h 29"/>
                  <a:gd name="T10" fmla="*/ 0 w 57"/>
                  <a:gd name="T11" fmla="*/ 159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29">
                    <a:moveTo>
                      <a:pt x="11" y="7"/>
                    </a:moveTo>
                    <a:cubicBezTo>
                      <a:pt x="21" y="6"/>
                      <a:pt x="34" y="0"/>
                      <a:pt x="44" y="4"/>
                    </a:cubicBezTo>
                    <a:cubicBezTo>
                      <a:pt x="50" y="6"/>
                      <a:pt x="57" y="19"/>
                      <a:pt x="53" y="23"/>
                    </a:cubicBezTo>
                    <a:cubicBezTo>
                      <a:pt x="48" y="29"/>
                      <a:pt x="48" y="20"/>
                      <a:pt x="47" y="17"/>
                    </a:cubicBezTo>
                    <a:cubicBezTo>
                      <a:pt x="44" y="13"/>
                      <a:pt x="37" y="12"/>
                      <a:pt x="32" y="11"/>
                    </a:cubicBezTo>
                    <a:cubicBezTo>
                      <a:pt x="21" y="8"/>
                      <a:pt x="11" y="12"/>
                      <a:pt x="0" y="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8" name="Freeform 1620">
                <a:extLst>
                  <a:ext uri="{FF2B5EF4-FFF2-40B4-BE49-F238E27FC236}">
                    <a16:creationId xmlns:a16="http://schemas.microsoft.com/office/drawing/2014/main" id="{D3A46045-3CBA-4251-82AE-342F26CE07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74" y="4043"/>
                <a:ext cx="45" cy="26"/>
              </a:xfrm>
              <a:custGeom>
                <a:avLst/>
                <a:gdLst>
                  <a:gd name="T0" fmla="*/ 283 w 18"/>
                  <a:gd name="T1" fmla="*/ 0 h 10"/>
                  <a:gd name="T2" fmla="*/ 50 w 18"/>
                  <a:gd name="T3" fmla="*/ 68 h 10"/>
                  <a:gd name="T4" fmla="*/ 238 w 18"/>
                  <a:gd name="T5" fmla="*/ 177 h 10"/>
                  <a:gd name="T6" fmla="*/ 283 w 18"/>
                  <a:gd name="T7" fmla="*/ 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18" y="0"/>
                    </a:moveTo>
                    <a:cubicBezTo>
                      <a:pt x="14" y="0"/>
                      <a:pt x="5" y="1"/>
                      <a:pt x="3" y="4"/>
                    </a:cubicBezTo>
                    <a:cubicBezTo>
                      <a:pt x="0" y="9"/>
                      <a:pt x="11" y="10"/>
                      <a:pt x="15" y="10"/>
                    </a:cubicBezTo>
                    <a:cubicBezTo>
                      <a:pt x="14" y="7"/>
                      <a:pt x="13" y="1"/>
                      <a:pt x="18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79" name="Freeform 1621">
                <a:extLst>
                  <a:ext uri="{FF2B5EF4-FFF2-40B4-BE49-F238E27FC236}">
                    <a16:creationId xmlns:a16="http://schemas.microsoft.com/office/drawing/2014/main" id="{1F79E09B-2BB5-4935-BA2E-D95AB4A432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99" y="4093"/>
                <a:ext cx="110" cy="56"/>
              </a:xfrm>
              <a:custGeom>
                <a:avLst/>
                <a:gdLst>
                  <a:gd name="T0" fmla="*/ 688 w 44"/>
                  <a:gd name="T1" fmla="*/ 0 h 21"/>
                  <a:gd name="T2" fmla="*/ 238 w 44"/>
                  <a:gd name="T3" fmla="*/ 115 h 21"/>
                  <a:gd name="T4" fmla="*/ 83 w 44"/>
                  <a:gd name="T5" fmla="*/ 115 h 21"/>
                  <a:gd name="T6" fmla="*/ 33 w 44"/>
                  <a:gd name="T7" fmla="*/ 205 h 21"/>
                  <a:gd name="T8" fmla="*/ 145 w 44"/>
                  <a:gd name="T9" fmla="*/ 376 h 21"/>
                  <a:gd name="T10" fmla="*/ 220 w 44"/>
                  <a:gd name="T11" fmla="*/ 227 h 21"/>
                  <a:gd name="T12" fmla="*/ 425 w 44"/>
                  <a:gd name="T13" fmla="*/ 149 h 21"/>
                  <a:gd name="T14" fmla="*/ 625 w 44"/>
                  <a:gd name="T15" fmla="*/ 56 h 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1">
                    <a:moveTo>
                      <a:pt x="44" y="0"/>
                    </a:moveTo>
                    <a:cubicBezTo>
                      <a:pt x="34" y="0"/>
                      <a:pt x="24" y="4"/>
                      <a:pt x="15" y="6"/>
                    </a:cubicBezTo>
                    <a:cubicBezTo>
                      <a:pt x="11" y="6"/>
                      <a:pt x="8" y="6"/>
                      <a:pt x="5" y="6"/>
                    </a:cubicBezTo>
                    <a:cubicBezTo>
                      <a:pt x="0" y="5"/>
                      <a:pt x="0" y="7"/>
                      <a:pt x="2" y="11"/>
                    </a:cubicBezTo>
                    <a:cubicBezTo>
                      <a:pt x="2" y="14"/>
                      <a:pt x="6" y="19"/>
                      <a:pt x="9" y="20"/>
                    </a:cubicBezTo>
                    <a:cubicBezTo>
                      <a:pt x="14" y="21"/>
                      <a:pt x="11" y="14"/>
                      <a:pt x="14" y="12"/>
                    </a:cubicBezTo>
                    <a:cubicBezTo>
                      <a:pt x="16" y="9"/>
                      <a:pt x="24" y="9"/>
                      <a:pt x="27" y="8"/>
                    </a:cubicBezTo>
                    <a:cubicBezTo>
                      <a:pt x="32" y="7"/>
                      <a:pt x="36" y="4"/>
                      <a:pt x="40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0" name="Freeform 1622">
                <a:extLst>
                  <a:ext uri="{FF2B5EF4-FFF2-40B4-BE49-F238E27FC236}">
                    <a16:creationId xmlns:a16="http://schemas.microsoft.com/office/drawing/2014/main" id="{135A5BF9-FD7A-405F-A28D-81D30E53AF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74" y="4091"/>
                <a:ext cx="120" cy="82"/>
              </a:xfrm>
              <a:custGeom>
                <a:avLst/>
                <a:gdLst>
                  <a:gd name="T0" fmla="*/ 500 w 48"/>
                  <a:gd name="T1" fmla="*/ 0 h 31"/>
                  <a:gd name="T2" fmla="*/ 283 w 48"/>
                  <a:gd name="T3" fmla="*/ 294 h 31"/>
                  <a:gd name="T4" fmla="*/ 0 w 48"/>
                  <a:gd name="T5" fmla="*/ 463 h 31"/>
                  <a:gd name="T6" fmla="*/ 220 w 48"/>
                  <a:gd name="T7" fmla="*/ 484 h 31"/>
                  <a:gd name="T8" fmla="*/ 395 w 48"/>
                  <a:gd name="T9" fmla="*/ 294 h 31"/>
                  <a:gd name="T10" fmla="*/ 738 w 48"/>
                  <a:gd name="T11" fmla="*/ 315 h 31"/>
                  <a:gd name="T12" fmla="*/ 520 w 48"/>
                  <a:gd name="T13" fmla="*/ 34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1">
                    <a:moveTo>
                      <a:pt x="32" y="0"/>
                    </a:moveTo>
                    <a:cubicBezTo>
                      <a:pt x="28" y="6"/>
                      <a:pt x="25" y="12"/>
                      <a:pt x="18" y="16"/>
                    </a:cubicBezTo>
                    <a:cubicBezTo>
                      <a:pt x="14" y="18"/>
                      <a:pt x="0" y="21"/>
                      <a:pt x="0" y="25"/>
                    </a:cubicBezTo>
                    <a:cubicBezTo>
                      <a:pt x="0" y="31"/>
                      <a:pt x="12" y="28"/>
                      <a:pt x="14" y="26"/>
                    </a:cubicBezTo>
                    <a:cubicBezTo>
                      <a:pt x="18" y="22"/>
                      <a:pt x="19" y="18"/>
                      <a:pt x="25" y="16"/>
                    </a:cubicBezTo>
                    <a:cubicBezTo>
                      <a:pt x="33" y="13"/>
                      <a:pt x="39" y="14"/>
                      <a:pt x="47" y="17"/>
                    </a:cubicBezTo>
                    <a:cubicBezTo>
                      <a:pt x="48" y="9"/>
                      <a:pt x="36" y="7"/>
                      <a:pt x="33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1" name="Freeform 1623">
                <a:extLst>
                  <a:ext uri="{FF2B5EF4-FFF2-40B4-BE49-F238E27FC236}">
                    <a16:creationId xmlns:a16="http://schemas.microsoft.com/office/drawing/2014/main" id="{4248EB9F-5CA9-4EDA-BAF4-1623A60350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36" y="4141"/>
                <a:ext cx="68" cy="54"/>
              </a:xfrm>
              <a:custGeom>
                <a:avLst/>
                <a:gdLst>
                  <a:gd name="T0" fmla="*/ 380 w 27"/>
                  <a:gd name="T1" fmla="*/ 116 h 20"/>
                  <a:gd name="T2" fmla="*/ 20 w 27"/>
                  <a:gd name="T3" fmla="*/ 394 h 20"/>
                  <a:gd name="T4" fmla="*/ 431 w 27"/>
                  <a:gd name="T5" fmla="*/ 19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0">
                    <a:moveTo>
                      <a:pt x="24" y="6"/>
                    </a:moveTo>
                    <a:cubicBezTo>
                      <a:pt x="17" y="0"/>
                      <a:pt x="0" y="14"/>
                      <a:pt x="1" y="20"/>
                    </a:cubicBezTo>
                    <a:cubicBezTo>
                      <a:pt x="11" y="18"/>
                      <a:pt x="15" y="8"/>
                      <a:pt x="27" y="1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2" name="Freeform 1624">
                <a:extLst>
                  <a:ext uri="{FF2B5EF4-FFF2-40B4-BE49-F238E27FC236}">
                    <a16:creationId xmlns:a16="http://schemas.microsoft.com/office/drawing/2014/main" id="{B27E0C3A-E732-4303-A039-FEE5E97325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46" y="4168"/>
                <a:ext cx="128" cy="107"/>
              </a:xfrm>
              <a:custGeom>
                <a:avLst/>
                <a:gdLst>
                  <a:gd name="T0" fmla="*/ 535 w 51"/>
                  <a:gd name="T1" fmla="*/ 0 h 40"/>
                  <a:gd name="T2" fmla="*/ 663 w 51"/>
                  <a:gd name="T3" fmla="*/ 230 h 40"/>
                  <a:gd name="T4" fmla="*/ 806 w 51"/>
                  <a:gd name="T5" fmla="*/ 385 h 40"/>
                  <a:gd name="T6" fmla="*/ 663 w 51"/>
                  <a:gd name="T7" fmla="*/ 479 h 40"/>
                  <a:gd name="T8" fmla="*/ 301 w 51"/>
                  <a:gd name="T9" fmla="*/ 615 h 40"/>
                  <a:gd name="T10" fmla="*/ 125 w 51"/>
                  <a:gd name="T11" fmla="*/ 765 h 40"/>
                  <a:gd name="T12" fmla="*/ 176 w 51"/>
                  <a:gd name="T13" fmla="*/ 516 h 40"/>
                  <a:gd name="T14" fmla="*/ 492 w 51"/>
                  <a:gd name="T15" fmla="*/ 21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40">
                    <a:moveTo>
                      <a:pt x="34" y="0"/>
                    </a:moveTo>
                    <a:cubicBezTo>
                      <a:pt x="38" y="3"/>
                      <a:pt x="39" y="8"/>
                      <a:pt x="42" y="12"/>
                    </a:cubicBezTo>
                    <a:cubicBezTo>
                      <a:pt x="44" y="15"/>
                      <a:pt x="50" y="17"/>
                      <a:pt x="51" y="20"/>
                    </a:cubicBezTo>
                    <a:cubicBezTo>
                      <a:pt x="51" y="25"/>
                      <a:pt x="45" y="25"/>
                      <a:pt x="42" y="25"/>
                    </a:cubicBezTo>
                    <a:cubicBezTo>
                      <a:pt x="34" y="27"/>
                      <a:pt x="26" y="29"/>
                      <a:pt x="19" y="32"/>
                    </a:cubicBezTo>
                    <a:cubicBezTo>
                      <a:pt x="17" y="33"/>
                      <a:pt x="10" y="40"/>
                      <a:pt x="8" y="40"/>
                    </a:cubicBezTo>
                    <a:cubicBezTo>
                      <a:pt x="0" y="39"/>
                      <a:pt x="10" y="28"/>
                      <a:pt x="11" y="27"/>
                    </a:cubicBezTo>
                    <a:cubicBezTo>
                      <a:pt x="22" y="21"/>
                      <a:pt x="38" y="14"/>
                      <a:pt x="31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3" name="Freeform 1625">
                <a:extLst>
                  <a:ext uri="{FF2B5EF4-FFF2-40B4-BE49-F238E27FC236}">
                    <a16:creationId xmlns:a16="http://schemas.microsoft.com/office/drawing/2014/main" id="{04FD00E7-61D6-4206-B5DC-2A279BC6D0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89" y="4251"/>
                <a:ext cx="182" cy="138"/>
              </a:xfrm>
              <a:custGeom>
                <a:avLst/>
                <a:gdLst>
                  <a:gd name="T0" fmla="*/ 808 w 73"/>
                  <a:gd name="T1" fmla="*/ 56 h 52"/>
                  <a:gd name="T2" fmla="*/ 1099 w 73"/>
                  <a:gd name="T3" fmla="*/ 170 h 52"/>
                  <a:gd name="T4" fmla="*/ 790 w 73"/>
                  <a:gd name="T5" fmla="*/ 247 h 52"/>
                  <a:gd name="T6" fmla="*/ 591 w 73"/>
                  <a:gd name="T7" fmla="*/ 409 h 52"/>
                  <a:gd name="T8" fmla="*/ 324 w 73"/>
                  <a:gd name="T9" fmla="*/ 656 h 52"/>
                  <a:gd name="T10" fmla="*/ 0 w 73"/>
                  <a:gd name="T11" fmla="*/ 916 h 52"/>
                  <a:gd name="T12" fmla="*/ 155 w 73"/>
                  <a:gd name="T13" fmla="*/ 746 h 52"/>
                  <a:gd name="T14" fmla="*/ 404 w 73"/>
                  <a:gd name="T15" fmla="*/ 409 h 52"/>
                  <a:gd name="T16" fmla="*/ 603 w 73"/>
                  <a:gd name="T17" fmla="*/ 247 h 52"/>
                  <a:gd name="T18" fmla="*/ 758 w 73"/>
                  <a:gd name="T19" fmla="*/ 111 h 5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3" h="52">
                    <a:moveTo>
                      <a:pt x="52" y="3"/>
                    </a:moveTo>
                    <a:cubicBezTo>
                      <a:pt x="59" y="1"/>
                      <a:pt x="69" y="0"/>
                      <a:pt x="71" y="9"/>
                    </a:cubicBezTo>
                    <a:cubicBezTo>
                      <a:pt x="73" y="20"/>
                      <a:pt x="58" y="11"/>
                      <a:pt x="51" y="13"/>
                    </a:cubicBezTo>
                    <a:cubicBezTo>
                      <a:pt x="46" y="15"/>
                      <a:pt x="42" y="19"/>
                      <a:pt x="38" y="22"/>
                    </a:cubicBezTo>
                    <a:cubicBezTo>
                      <a:pt x="32" y="27"/>
                      <a:pt x="26" y="30"/>
                      <a:pt x="21" y="35"/>
                    </a:cubicBezTo>
                    <a:cubicBezTo>
                      <a:pt x="17" y="38"/>
                      <a:pt x="6" y="52"/>
                      <a:pt x="0" y="49"/>
                    </a:cubicBezTo>
                    <a:cubicBezTo>
                      <a:pt x="1" y="44"/>
                      <a:pt x="7" y="42"/>
                      <a:pt x="10" y="40"/>
                    </a:cubicBezTo>
                    <a:cubicBezTo>
                      <a:pt x="16" y="34"/>
                      <a:pt x="19" y="27"/>
                      <a:pt x="26" y="22"/>
                    </a:cubicBezTo>
                    <a:cubicBezTo>
                      <a:pt x="30" y="19"/>
                      <a:pt x="35" y="16"/>
                      <a:pt x="39" y="13"/>
                    </a:cubicBezTo>
                    <a:cubicBezTo>
                      <a:pt x="43" y="11"/>
                      <a:pt x="45" y="7"/>
                      <a:pt x="49" y="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4" name="Freeform 1626">
                <a:extLst>
                  <a:ext uri="{FF2B5EF4-FFF2-40B4-BE49-F238E27FC236}">
                    <a16:creationId xmlns:a16="http://schemas.microsoft.com/office/drawing/2014/main" id="{E9020E05-EE80-42AC-8CA5-8918954703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54" y="4320"/>
                <a:ext cx="100" cy="72"/>
              </a:xfrm>
              <a:custGeom>
                <a:avLst/>
                <a:gdLst>
                  <a:gd name="T0" fmla="*/ 363 w 40"/>
                  <a:gd name="T1" fmla="*/ 0 h 27"/>
                  <a:gd name="T2" fmla="*/ 63 w 40"/>
                  <a:gd name="T3" fmla="*/ 512 h 27"/>
                  <a:gd name="T4" fmla="*/ 408 w 40"/>
                  <a:gd name="T5" fmla="*/ 115 h 27"/>
                  <a:gd name="T6" fmla="*/ 583 w 40"/>
                  <a:gd name="T7" fmla="*/ 149 h 27"/>
                  <a:gd name="T8" fmla="*/ 395 w 40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7">
                    <a:moveTo>
                      <a:pt x="23" y="0"/>
                    </a:moveTo>
                    <a:cubicBezTo>
                      <a:pt x="19" y="6"/>
                      <a:pt x="0" y="20"/>
                      <a:pt x="4" y="27"/>
                    </a:cubicBezTo>
                    <a:cubicBezTo>
                      <a:pt x="13" y="26"/>
                      <a:pt x="16" y="6"/>
                      <a:pt x="26" y="6"/>
                    </a:cubicBezTo>
                    <a:cubicBezTo>
                      <a:pt x="29" y="6"/>
                      <a:pt x="35" y="13"/>
                      <a:pt x="37" y="8"/>
                    </a:cubicBezTo>
                    <a:cubicBezTo>
                      <a:pt x="40" y="2"/>
                      <a:pt x="29" y="1"/>
                      <a:pt x="25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5" name="Freeform 1627">
                <a:extLst>
                  <a:ext uri="{FF2B5EF4-FFF2-40B4-BE49-F238E27FC236}">
                    <a16:creationId xmlns:a16="http://schemas.microsoft.com/office/drawing/2014/main" id="{FECFEF76-C0D4-4931-A149-D287487A71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44" y="4416"/>
                <a:ext cx="122" cy="104"/>
              </a:xfrm>
              <a:custGeom>
                <a:avLst/>
                <a:gdLst>
                  <a:gd name="T0" fmla="*/ 416 w 49"/>
                  <a:gd name="T1" fmla="*/ 0 h 39"/>
                  <a:gd name="T2" fmla="*/ 229 w 49"/>
                  <a:gd name="T3" fmla="*/ 320 h 39"/>
                  <a:gd name="T4" fmla="*/ 0 w 49"/>
                  <a:gd name="T5" fmla="*/ 704 h 39"/>
                  <a:gd name="T6" fmla="*/ 229 w 49"/>
                  <a:gd name="T7" fmla="*/ 533 h 39"/>
                  <a:gd name="T8" fmla="*/ 416 w 49"/>
                  <a:gd name="T9" fmla="*/ 264 h 39"/>
                  <a:gd name="T10" fmla="*/ 590 w 49"/>
                  <a:gd name="T11" fmla="*/ 192 h 39"/>
                  <a:gd name="T12" fmla="*/ 757 w 49"/>
                  <a:gd name="T13" fmla="*/ 320 h 39"/>
                  <a:gd name="T14" fmla="*/ 478 w 49"/>
                  <a:gd name="T15" fmla="*/ 3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39">
                    <a:moveTo>
                      <a:pt x="27" y="0"/>
                    </a:moveTo>
                    <a:cubicBezTo>
                      <a:pt x="27" y="6"/>
                      <a:pt x="19" y="12"/>
                      <a:pt x="15" y="17"/>
                    </a:cubicBezTo>
                    <a:cubicBezTo>
                      <a:pt x="11" y="21"/>
                      <a:pt x="0" y="31"/>
                      <a:pt x="0" y="37"/>
                    </a:cubicBezTo>
                    <a:cubicBezTo>
                      <a:pt x="8" y="39"/>
                      <a:pt x="12" y="32"/>
                      <a:pt x="15" y="28"/>
                    </a:cubicBezTo>
                    <a:cubicBezTo>
                      <a:pt x="18" y="23"/>
                      <a:pt x="22" y="18"/>
                      <a:pt x="27" y="14"/>
                    </a:cubicBezTo>
                    <a:cubicBezTo>
                      <a:pt x="29" y="13"/>
                      <a:pt x="35" y="9"/>
                      <a:pt x="38" y="10"/>
                    </a:cubicBezTo>
                    <a:cubicBezTo>
                      <a:pt x="43" y="11"/>
                      <a:pt x="44" y="17"/>
                      <a:pt x="49" y="17"/>
                    </a:cubicBezTo>
                    <a:cubicBezTo>
                      <a:pt x="49" y="8"/>
                      <a:pt x="40" y="4"/>
                      <a:pt x="31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6" name="Freeform 1628">
                <a:extLst>
                  <a:ext uri="{FF2B5EF4-FFF2-40B4-BE49-F238E27FC236}">
                    <a16:creationId xmlns:a16="http://schemas.microsoft.com/office/drawing/2014/main" id="{B1D57827-8AE8-4A84-9184-E323B29907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29" y="4331"/>
                <a:ext cx="127" cy="101"/>
              </a:xfrm>
              <a:custGeom>
                <a:avLst/>
                <a:gdLst>
                  <a:gd name="T0" fmla="*/ 787 w 51"/>
                  <a:gd name="T1" fmla="*/ 56 h 38"/>
                  <a:gd name="T2" fmla="*/ 558 w 51"/>
                  <a:gd name="T3" fmla="*/ 361 h 38"/>
                  <a:gd name="T4" fmla="*/ 383 w 51"/>
                  <a:gd name="T5" fmla="*/ 657 h 38"/>
                  <a:gd name="T6" fmla="*/ 167 w 51"/>
                  <a:gd name="T7" fmla="*/ 635 h 38"/>
                  <a:gd name="T8" fmla="*/ 30 w 51"/>
                  <a:gd name="T9" fmla="*/ 431 h 38"/>
                  <a:gd name="T10" fmla="*/ 187 w 51"/>
                  <a:gd name="T11" fmla="*/ 452 h 38"/>
                  <a:gd name="T12" fmla="*/ 403 w 51"/>
                  <a:gd name="T13" fmla="*/ 340 h 38"/>
                  <a:gd name="T14" fmla="*/ 787 w 51"/>
                  <a:gd name="T15" fmla="*/ 93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38">
                    <a:moveTo>
                      <a:pt x="51" y="3"/>
                    </a:moveTo>
                    <a:cubicBezTo>
                      <a:pt x="46" y="8"/>
                      <a:pt x="40" y="13"/>
                      <a:pt x="36" y="19"/>
                    </a:cubicBezTo>
                    <a:cubicBezTo>
                      <a:pt x="33" y="24"/>
                      <a:pt x="30" y="32"/>
                      <a:pt x="25" y="35"/>
                    </a:cubicBezTo>
                    <a:cubicBezTo>
                      <a:pt x="20" y="38"/>
                      <a:pt x="16" y="37"/>
                      <a:pt x="11" y="34"/>
                    </a:cubicBezTo>
                    <a:cubicBezTo>
                      <a:pt x="8" y="32"/>
                      <a:pt x="0" y="28"/>
                      <a:pt x="2" y="23"/>
                    </a:cubicBezTo>
                    <a:cubicBezTo>
                      <a:pt x="4" y="18"/>
                      <a:pt x="8" y="23"/>
                      <a:pt x="12" y="24"/>
                    </a:cubicBezTo>
                    <a:cubicBezTo>
                      <a:pt x="19" y="25"/>
                      <a:pt x="22" y="22"/>
                      <a:pt x="26" y="18"/>
                    </a:cubicBezTo>
                    <a:cubicBezTo>
                      <a:pt x="30" y="16"/>
                      <a:pt x="46" y="0"/>
                      <a:pt x="51" y="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7" name="Freeform 1629">
                <a:extLst>
                  <a:ext uri="{FF2B5EF4-FFF2-40B4-BE49-F238E27FC236}">
                    <a16:creationId xmlns:a16="http://schemas.microsoft.com/office/drawing/2014/main" id="{55E66764-08F5-47FA-9CE1-345CC931E5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59" y="4419"/>
                <a:ext cx="130" cy="98"/>
              </a:xfrm>
              <a:custGeom>
                <a:avLst/>
                <a:gdLst>
                  <a:gd name="T0" fmla="*/ 800 w 52"/>
                  <a:gd name="T1" fmla="*/ 77 h 37"/>
                  <a:gd name="T2" fmla="*/ 595 w 52"/>
                  <a:gd name="T3" fmla="*/ 336 h 37"/>
                  <a:gd name="T4" fmla="*/ 375 w 52"/>
                  <a:gd name="T5" fmla="*/ 652 h 37"/>
                  <a:gd name="T6" fmla="*/ 0 w 52"/>
                  <a:gd name="T7" fmla="*/ 315 h 37"/>
                  <a:gd name="T8" fmla="*/ 458 w 52"/>
                  <a:gd name="T9" fmla="*/ 392 h 37"/>
                  <a:gd name="T10" fmla="*/ 813 w 52"/>
                  <a:gd name="T11" fmla="*/ 9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7">
                    <a:moveTo>
                      <a:pt x="51" y="4"/>
                    </a:moveTo>
                    <a:cubicBezTo>
                      <a:pt x="49" y="9"/>
                      <a:pt x="42" y="13"/>
                      <a:pt x="38" y="18"/>
                    </a:cubicBezTo>
                    <a:cubicBezTo>
                      <a:pt x="35" y="22"/>
                      <a:pt x="30" y="34"/>
                      <a:pt x="24" y="35"/>
                    </a:cubicBezTo>
                    <a:cubicBezTo>
                      <a:pt x="17" y="37"/>
                      <a:pt x="0" y="24"/>
                      <a:pt x="0" y="17"/>
                    </a:cubicBezTo>
                    <a:cubicBezTo>
                      <a:pt x="11" y="19"/>
                      <a:pt x="19" y="32"/>
                      <a:pt x="29" y="21"/>
                    </a:cubicBezTo>
                    <a:cubicBezTo>
                      <a:pt x="31" y="18"/>
                      <a:pt x="50" y="0"/>
                      <a:pt x="52" y="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8" name="Freeform 1630">
                <a:extLst>
                  <a:ext uri="{FF2B5EF4-FFF2-40B4-BE49-F238E27FC236}">
                    <a16:creationId xmlns:a16="http://schemas.microsoft.com/office/drawing/2014/main" id="{63B913E9-83A9-4D36-A92D-3DE2260083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04" y="4192"/>
                <a:ext cx="72" cy="109"/>
              </a:xfrm>
              <a:custGeom>
                <a:avLst/>
                <a:gdLst>
                  <a:gd name="T0" fmla="*/ 444 w 29"/>
                  <a:gd name="T1" fmla="*/ 0 h 41"/>
                  <a:gd name="T2" fmla="*/ 30 w 29"/>
                  <a:gd name="T3" fmla="*/ 375 h 41"/>
                  <a:gd name="T4" fmla="*/ 216 w 29"/>
                  <a:gd name="T5" fmla="*/ 771 h 41"/>
                  <a:gd name="T6" fmla="*/ 124 w 29"/>
                  <a:gd name="T7" fmla="*/ 409 h 41"/>
                  <a:gd name="T8" fmla="*/ 444 w 29"/>
                  <a:gd name="T9" fmla="*/ 3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1">
                    <a:moveTo>
                      <a:pt x="29" y="0"/>
                    </a:moveTo>
                    <a:cubicBezTo>
                      <a:pt x="20" y="2"/>
                      <a:pt x="4" y="11"/>
                      <a:pt x="2" y="20"/>
                    </a:cubicBezTo>
                    <a:cubicBezTo>
                      <a:pt x="0" y="29"/>
                      <a:pt x="9" y="35"/>
                      <a:pt x="14" y="41"/>
                    </a:cubicBezTo>
                    <a:cubicBezTo>
                      <a:pt x="17" y="35"/>
                      <a:pt x="8" y="28"/>
                      <a:pt x="8" y="22"/>
                    </a:cubicBezTo>
                    <a:cubicBezTo>
                      <a:pt x="9" y="12"/>
                      <a:pt x="23" y="7"/>
                      <a:pt x="29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89" name="Freeform 1631">
                <a:extLst>
                  <a:ext uri="{FF2B5EF4-FFF2-40B4-BE49-F238E27FC236}">
                    <a16:creationId xmlns:a16="http://schemas.microsoft.com/office/drawing/2014/main" id="{97CF83A8-1F20-45FA-9031-61896BA85F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4" y="3608"/>
                <a:ext cx="85" cy="61"/>
              </a:xfrm>
              <a:custGeom>
                <a:avLst/>
                <a:gdLst>
                  <a:gd name="T0" fmla="*/ 83 w 34"/>
                  <a:gd name="T1" fmla="*/ 294 h 23"/>
                  <a:gd name="T2" fmla="*/ 458 w 34"/>
                  <a:gd name="T3" fmla="*/ 374 h 23"/>
                  <a:gd name="T4" fmla="*/ 375 w 34"/>
                  <a:gd name="T5" fmla="*/ 0 h 23"/>
                  <a:gd name="T6" fmla="*/ 300 w 34"/>
                  <a:gd name="T7" fmla="*/ 225 h 23"/>
                  <a:gd name="T8" fmla="*/ 0 w 34"/>
                  <a:gd name="T9" fmla="*/ 28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3">
                    <a:moveTo>
                      <a:pt x="5" y="16"/>
                    </a:moveTo>
                    <a:cubicBezTo>
                      <a:pt x="9" y="17"/>
                      <a:pt x="26" y="23"/>
                      <a:pt x="29" y="20"/>
                    </a:cubicBezTo>
                    <a:cubicBezTo>
                      <a:pt x="34" y="17"/>
                      <a:pt x="29" y="2"/>
                      <a:pt x="24" y="0"/>
                    </a:cubicBezTo>
                    <a:cubicBezTo>
                      <a:pt x="19" y="6"/>
                      <a:pt x="29" y="10"/>
                      <a:pt x="19" y="12"/>
                    </a:cubicBezTo>
                    <a:cubicBezTo>
                      <a:pt x="15" y="13"/>
                      <a:pt x="0" y="12"/>
                      <a:pt x="0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0" name="Freeform 1632">
                <a:extLst>
                  <a:ext uri="{FF2B5EF4-FFF2-40B4-BE49-F238E27FC236}">
                    <a16:creationId xmlns:a16="http://schemas.microsoft.com/office/drawing/2014/main" id="{8E9029F2-6F2A-48E9-BA3F-D8FF25989F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56" y="3587"/>
                <a:ext cx="80" cy="48"/>
              </a:xfrm>
              <a:custGeom>
                <a:avLst/>
                <a:gdLst>
                  <a:gd name="T0" fmla="*/ 500 w 32"/>
                  <a:gd name="T1" fmla="*/ 77 h 18"/>
                  <a:gd name="T2" fmla="*/ 188 w 32"/>
                  <a:gd name="T3" fmla="*/ 0 h 18"/>
                  <a:gd name="T4" fmla="*/ 63 w 32"/>
                  <a:gd name="T5" fmla="*/ 227 h 18"/>
                  <a:gd name="T6" fmla="*/ 188 w 32"/>
                  <a:gd name="T7" fmla="*/ 115 h 18"/>
                  <a:gd name="T8" fmla="*/ 488 w 32"/>
                  <a:gd name="T9" fmla="*/ 11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8">
                    <a:moveTo>
                      <a:pt x="32" y="4"/>
                    </a:moveTo>
                    <a:cubicBezTo>
                      <a:pt x="25" y="5"/>
                      <a:pt x="19" y="0"/>
                      <a:pt x="12" y="0"/>
                    </a:cubicBezTo>
                    <a:cubicBezTo>
                      <a:pt x="6" y="0"/>
                      <a:pt x="0" y="5"/>
                      <a:pt x="4" y="12"/>
                    </a:cubicBezTo>
                    <a:cubicBezTo>
                      <a:pt x="9" y="18"/>
                      <a:pt x="9" y="8"/>
                      <a:pt x="12" y="6"/>
                    </a:cubicBezTo>
                    <a:cubicBezTo>
                      <a:pt x="18" y="2"/>
                      <a:pt x="25" y="8"/>
                      <a:pt x="31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1" name="Freeform 1633">
                <a:extLst>
                  <a:ext uri="{FF2B5EF4-FFF2-40B4-BE49-F238E27FC236}">
                    <a16:creationId xmlns:a16="http://schemas.microsoft.com/office/drawing/2014/main" id="{A8441DAD-315E-44AE-BEE8-1A8C83DDDB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01" y="3443"/>
                <a:ext cx="75" cy="85"/>
              </a:xfrm>
              <a:custGeom>
                <a:avLst/>
                <a:gdLst>
                  <a:gd name="T0" fmla="*/ 470 w 30"/>
                  <a:gd name="T1" fmla="*/ 35 h 32"/>
                  <a:gd name="T2" fmla="*/ 95 w 30"/>
                  <a:gd name="T3" fmla="*/ 353 h 32"/>
                  <a:gd name="T4" fmla="*/ 300 w 30"/>
                  <a:gd name="T5" fmla="*/ 579 h 32"/>
                  <a:gd name="T6" fmla="*/ 158 w 30"/>
                  <a:gd name="T7" fmla="*/ 375 h 32"/>
                  <a:gd name="T8" fmla="*/ 425 w 30"/>
                  <a:gd name="T9" fmla="*/ 11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2">
                    <a:moveTo>
                      <a:pt x="30" y="2"/>
                    </a:moveTo>
                    <a:cubicBezTo>
                      <a:pt x="19" y="0"/>
                      <a:pt x="10" y="12"/>
                      <a:pt x="6" y="19"/>
                    </a:cubicBezTo>
                    <a:cubicBezTo>
                      <a:pt x="0" y="26"/>
                      <a:pt x="9" y="32"/>
                      <a:pt x="19" y="31"/>
                    </a:cubicBezTo>
                    <a:cubicBezTo>
                      <a:pt x="16" y="28"/>
                      <a:pt x="10" y="25"/>
                      <a:pt x="10" y="20"/>
                    </a:cubicBezTo>
                    <a:cubicBezTo>
                      <a:pt x="11" y="17"/>
                      <a:pt x="24" y="7"/>
                      <a:pt x="27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2" name="Freeform 1634">
                <a:extLst>
                  <a:ext uri="{FF2B5EF4-FFF2-40B4-BE49-F238E27FC236}">
                    <a16:creationId xmlns:a16="http://schemas.microsoft.com/office/drawing/2014/main" id="{C30136B8-0C77-42AC-8268-F659226844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6" y="3741"/>
                <a:ext cx="98" cy="43"/>
              </a:xfrm>
              <a:custGeom>
                <a:avLst/>
                <a:gdLst>
                  <a:gd name="T0" fmla="*/ 618 w 39"/>
                  <a:gd name="T1" fmla="*/ 59 h 16"/>
                  <a:gd name="T2" fmla="*/ 239 w 39"/>
                  <a:gd name="T3" fmla="*/ 59 h 16"/>
                  <a:gd name="T4" fmla="*/ 63 w 39"/>
                  <a:gd name="T5" fmla="*/ 231 h 16"/>
                  <a:gd name="T6" fmla="*/ 304 w 39"/>
                  <a:gd name="T7" fmla="*/ 137 h 16"/>
                  <a:gd name="T8" fmla="*/ 618 w 39"/>
                  <a:gd name="T9" fmla="*/ 1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6">
                    <a:moveTo>
                      <a:pt x="39" y="3"/>
                    </a:moveTo>
                    <a:cubicBezTo>
                      <a:pt x="31" y="0"/>
                      <a:pt x="22" y="0"/>
                      <a:pt x="15" y="3"/>
                    </a:cubicBezTo>
                    <a:cubicBezTo>
                      <a:pt x="12" y="4"/>
                      <a:pt x="0" y="8"/>
                      <a:pt x="4" y="12"/>
                    </a:cubicBezTo>
                    <a:cubicBezTo>
                      <a:pt x="10" y="16"/>
                      <a:pt x="15" y="8"/>
                      <a:pt x="19" y="7"/>
                    </a:cubicBezTo>
                    <a:cubicBezTo>
                      <a:pt x="24" y="5"/>
                      <a:pt x="34" y="4"/>
                      <a:pt x="39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3" name="Freeform 1635">
                <a:extLst>
                  <a:ext uri="{FF2B5EF4-FFF2-40B4-BE49-F238E27FC236}">
                    <a16:creationId xmlns:a16="http://schemas.microsoft.com/office/drawing/2014/main" id="{3547FA94-A836-4AAA-A90B-C246A09988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4" y="3701"/>
                <a:ext cx="55" cy="67"/>
              </a:xfrm>
              <a:custGeom>
                <a:avLst/>
                <a:gdLst>
                  <a:gd name="T0" fmla="*/ 250 w 22"/>
                  <a:gd name="T1" fmla="*/ 94 h 25"/>
                  <a:gd name="T2" fmla="*/ 95 w 22"/>
                  <a:gd name="T3" fmla="*/ 482 h 25"/>
                  <a:gd name="T4" fmla="*/ 220 w 22"/>
                  <a:gd name="T5" fmla="*/ 209 h 25"/>
                  <a:gd name="T6" fmla="*/ 345 w 22"/>
                  <a:gd name="T7" fmla="*/ 172 h 25"/>
                  <a:gd name="T8" fmla="*/ 220 w 22"/>
                  <a:gd name="T9" fmla="*/ 9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16" y="5"/>
                    </a:moveTo>
                    <a:cubicBezTo>
                      <a:pt x="0" y="0"/>
                      <a:pt x="4" y="16"/>
                      <a:pt x="6" y="25"/>
                    </a:cubicBezTo>
                    <a:cubicBezTo>
                      <a:pt x="11" y="20"/>
                      <a:pt x="5" y="13"/>
                      <a:pt x="14" y="11"/>
                    </a:cubicBezTo>
                    <a:cubicBezTo>
                      <a:pt x="18" y="11"/>
                      <a:pt x="22" y="13"/>
                      <a:pt x="22" y="9"/>
                    </a:cubicBezTo>
                    <a:cubicBezTo>
                      <a:pt x="22" y="6"/>
                      <a:pt x="17" y="4"/>
                      <a:pt x="14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4" name="Freeform 1636">
                <a:extLst>
                  <a:ext uri="{FF2B5EF4-FFF2-40B4-BE49-F238E27FC236}">
                    <a16:creationId xmlns:a16="http://schemas.microsoft.com/office/drawing/2014/main" id="{6BC03E55-2725-4193-84A8-C483B95F2F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41" y="3957"/>
                <a:ext cx="93" cy="78"/>
              </a:xfrm>
              <a:custGeom>
                <a:avLst/>
                <a:gdLst>
                  <a:gd name="T0" fmla="*/ 50 w 37"/>
                  <a:gd name="T1" fmla="*/ 0 h 29"/>
                  <a:gd name="T2" fmla="*/ 189 w 37"/>
                  <a:gd name="T3" fmla="*/ 506 h 29"/>
                  <a:gd name="T4" fmla="*/ 397 w 37"/>
                  <a:gd name="T5" fmla="*/ 471 h 29"/>
                  <a:gd name="T6" fmla="*/ 588 w 37"/>
                  <a:gd name="T7" fmla="*/ 347 h 29"/>
                  <a:gd name="T8" fmla="*/ 254 w 37"/>
                  <a:gd name="T9" fmla="*/ 390 h 29"/>
                  <a:gd name="T10" fmla="*/ 158 w 37"/>
                  <a:gd name="T11" fmla="*/ 159 h 29"/>
                  <a:gd name="T12" fmla="*/ 83 w 37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29">
                    <a:moveTo>
                      <a:pt x="3" y="0"/>
                    </a:moveTo>
                    <a:cubicBezTo>
                      <a:pt x="0" y="4"/>
                      <a:pt x="8" y="23"/>
                      <a:pt x="12" y="26"/>
                    </a:cubicBezTo>
                    <a:cubicBezTo>
                      <a:pt x="17" y="29"/>
                      <a:pt x="22" y="26"/>
                      <a:pt x="25" y="24"/>
                    </a:cubicBezTo>
                    <a:cubicBezTo>
                      <a:pt x="29" y="22"/>
                      <a:pt x="34" y="21"/>
                      <a:pt x="37" y="18"/>
                    </a:cubicBezTo>
                    <a:cubicBezTo>
                      <a:pt x="31" y="10"/>
                      <a:pt x="21" y="22"/>
                      <a:pt x="16" y="20"/>
                    </a:cubicBezTo>
                    <a:cubicBezTo>
                      <a:pt x="12" y="18"/>
                      <a:pt x="11" y="12"/>
                      <a:pt x="10" y="8"/>
                    </a:cubicBezTo>
                    <a:cubicBezTo>
                      <a:pt x="8" y="6"/>
                      <a:pt x="5" y="3"/>
                      <a:pt x="5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5" name="Freeform 1637">
                <a:extLst>
                  <a:ext uri="{FF2B5EF4-FFF2-40B4-BE49-F238E27FC236}">
                    <a16:creationId xmlns:a16="http://schemas.microsoft.com/office/drawing/2014/main" id="{377A5496-F01B-4ECF-A429-5AE7DF5700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34" y="4123"/>
                <a:ext cx="65" cy="98"/>
              </a:xfrm>
              <a:custGeom>
                <a:avLst/>
                <a:gdLst>
                  <a:gd name="T0" fmla="*/ 283 w 26"/>
                  <a:gd name="T1" fmla="*/ 0 h 37"/>
                  <a:gd name="T2" fmla="*/ 0 w 26"/>
                  <a:gd name="T3" fmla="*/ 238 h 37"/>
                  <a:gd name="T4" fmla="*/ 83 w 26"/>
                  <a:gd name="T5" fmla="*/ 464 h 37"/>
                  <a:gd name="T6" fmla="*/ 220 w 26"/>
                  <a:gd name="T7" fmla="*/ 652 h 37"/>
                  <a:gd name="T8" fmla="*/ 175 w 26"/>
                  <a:gd name="T9" fmla="*/ 350 h 37"/>
                  <a:gd name="T10" fmla="*/ 375 w 26"/>
                  <a:gd name="T11" fmla="*/ 56 h 37"/>
                  <a:gd name="T12" fmla="*/ 313 w 26"/>
                  <a:gd name="T13" fmla="*/ 34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37">
                    <a:moveTo>
                      <a:pt x="18" y="0"/>
                    </a:moveTo>
                    <a:cubicBezTo>
                      <a:pt x="13" y="2"/>
                      <a:pt x="0" y="6"/>
                      <a:pt x="0" y="13"/>
                    </a:cubicBezTo>
                    <a:cubicBezTo>
                      <a:pt x="0" y="16"/>
                      <a:pt x="3" y="22"/>
                      <a:pt x="5" y="25"/>
                    </a:cubicBezTo>
                    <a:cubicBezTo>
                      <a:pt x="6" y="26"/>
                      <a:pt x="12" y="34"/>
                      <a:pt x="14" y="35"/>
                    </a:cubicBezTo>
                    <a:cubicBezTo>
                      <a:pt x="26" y="37"/>
                      <a:pt x="11" y="21"/>
                      <a:pt x="11" y="19"/>
                    </a:cubicBezTo>
                    <a:cubicBezTo>
                      <a:pt x="10" y="11"/>
                      <a:pt x="21" y="10"/>
                      <a:pt x="24" y="3"/>
                    </a:cubicBezTo>
                    <a:cubicBezTo>
                      <a:pt x="23" y="2"/>
                      <a:pt x="21" y="1"/>
                      <a:pt x="20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6" name="Freeform 1638">
                <a:extLst>
                  <a:ext uri="{FF2B5EF4-FFF2-40B4-BE49-F238E27FC236}">
                    <a16:creationId xmlns:a16="http://schemas.microsoft.com/office/drawing/2014/main" id="{BC68C8F3-65DD-4798-AE4A-49B0A47297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76" y="4155"/>
                <a:ext cx="78" cy="64"/>
              </a:xfrm>
              <a:custGeom>
                <a:avLst/>
                <a:gdLst>
                  <a:gd name="T0" fmla="*/ 380 w 31"/>
                  <a:gd name="T1" fmla="*/ 77 h 24"/>
                  <a:gd name="T2" fmla="*/ 33 w 31"/>
                  <a:gd name="T3" fmla="*/ 285 h 24"/>
                  <a:gd name="T4" fmla="*/ 146 w 31"/>
                  <a:gd name="T5" fmla="*/ 419 h 24"/>
                  <a:gd name="T6" fmla="*/ 221 w 31"/>
                  <a:gd name="T7" fmla="*/ 285 h 24"/>
                  <a:gd name="T8" fmla="*/ 335 w 31"/>
                  <a:gd name="T9" fmla="*/ 171 h 24"/>
                  <a:gd name="T10" fmla="*/ 493 w 31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4">
                    <a:moveTo>
                      <a:pt x="24" y="4"/>
                    </a:moveTo>
                    <a:cubicBezTo>
                      <a:pt x="18" y="4"/>
                      <a:pt x="5" y="10"/>
                      <a:pt x="2" y="15"/>
                    </a:cubicBezTo>
                    <a:cubicBezTo>
                      <a:pt x="0" y="20"/>
                      <a:pt x="3" y="24"/>
                      <a:pt x="9" y="22"/>
                    </a:cubicBezTo>
                    <a:cubicBezTo>
                      <a:pt x="12" y="21"/>
                      <a:pt x="12" y="17"/>
                      <a:pt x="14" y="15"/>
                    </a:cubicBezTo>
                    <a:cubicBezTo>
                      <a:pt x="16" y="12"/>
                      <a:pt x="19" y="11"/>
                      <a:pt x="21" y="9"/>
                    </a:cubicBezTo>
                    <a:cubicBezTo>
                      <a:pt x="24" y="7"/>
                      <a:pt x="30" y="3"/>
                      <a:pt x="31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7" name="Freeform 1639">
                <a:extLst>
                  <a:ext uri="{FF2B5EF4-FFF2-40B4-BE49-F238E27FC236}">
                    <a16:creationId xmlns:a16="http://schemas.microsoft.com/office/drawing/2014/main" id="{01EEA3C8-34AC-4216-8193-9692740A29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46" y="4240"/>
                <a:ext cx="100" cy="109"/>
              </a:xfrm>
              <a:custGeom>
                <a:avLst/>
                <a:gdLst>
                  <a:gd name="T0" fmla="*/ 458 w 40"/>
                  <a:gd name="T1" fmla="*/ 77 h 41"/>
                  <a:gd name="T2" fmla="*/ 33 w 40"/>
                  <a:gd name="T3" fmla="*/ 508 h 41"/>
                  <a:gd name="T4" fmla="*/ 33 w 40"/>
                  <a:gd name="T5" fmla="*/ 678 h 41"/>
                  <a:gd name="T6" fmla="*/ 208 w 40"/>
                  <a:gd name="T7" fmla="*/ 771 h 41"/>
                  <a:gd name="T8" fmla="*/ 208 w 40"/>
                  <a:gd name="T9" fmla="*/ 508 h 41"/>
                  <a:gd name="T10" fmla="*/ 375 w 40"/>
                  <a:gd name="T11" fmla="*/ 303 h 41"/>
                  <a:gd name="T12" fmla="*/ 533 w 40"/>
                  <a:gd name="T13" fmla="*/ 136 h 41"/>
                  <a:gd name="T14" fmla="*/ 625 w 40"/>
                  <a:gd name="T15" fmla="*/ 21 h 41"/>
                  <a:gd name="T16" fmla="*/ 488 w 40"/>
                  <a:gd name="T17" fmla="*/ 77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41">
                    <a:moveTo>
                      <a:pt x="29" y="4"/>
                    </a:moveTo>
                    <a:cubicBezTo>
                      <a:pt x="19" y="10"/>
                      <a:pt x="7" y="17"/>
                      <a:pt x="2" y="27"/>
                    </a:cubicBezTo>
                    <a:cubicBezTo>
                      <a:pt x="1" y="30"/>
                      <a:pt x="0" y="33"/>
                      <a:pt x="2" y="36"/>
                    </a:cubicBezTo>
                    <a:cubicBezTo>
                      <a:pt x="5" y="41"/>
                      <a:pt x="7" y="39"/>
                      <a:pt x="13" y="41"/>
                    </a:cubicBezTo>
                    <a:cubicBezTo>
                      <a:pt x="14" y="37"/>
                      <a:pt x="12" y="32"/>
                      <a:pt x="13" y="27"/>
                    </a:cubicBezTo>
                    <a:cubicBezTo>
                      <a:pt x="15" y="23"/>
                      <a:pt x="21" y="20"/>
                      <a:pt x="24" y="16"/>
                    </a:cubicBezTo>
                    <a:cubicBezTo>
                      <a:pt x="27" y="13"/>
                      <a:pt x="29" y="9"/>
                      <a:pt x="34" y="7"/>
                    </a:cubicBezTo>
                    <a:cubicBezTo>
                      <a:pt x="37" y="5"/>
                      <a:pt x="40" y="4"/>
                      <a:pt x="40" y="1"/>
                    </a:cubicBezTo>
                    <a:cubicBezTo>
                      <a:pt x="37" y="0"/>
                      <a:pt x="33" y="2"/>
                      <a:pt x="31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8" name="Freeform 1640">
                <a:extLst>
                  <a:ext uri="{FF2B5EF4-FFF2-40B4-BE49-F238E27FC236}">
                    <a16:creationId xmlns:a16="http://schemas.microsoft.com/office/drawing/2014/main" id="{46C244A5-32BE-4FEB-943A-DFCE0EC630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44" y="4304"/>
                <a:ext cx="85" cy="85"/>
              </a:xfrm>
              <a:custGeom>
                <a:avLst/>
                <a:gdLst>
                  <a:gd name="T0" fmla="*/ 300 w 34"/>
                  <a:gd name="T1" fmla="*/ 149 h 32"/>
                  <a:gd name="T2" fmla="*/ 50 w 34"/>
                  <a:gd name="T3" fmla="*/ 430 h 32"/>
                  <a:gd name="T4" fmla="*/ 175 w 34"/>
                  <a:gd name="T5" fmla="*/ 523 h 32"/>
                  <a:gd name="T6" fmla="*/ 313 w 34"/>
                  <a:gd name="T7" fmla="*/ 282 h 32"/>
                  <a:gd name="T8" fmla="*/ 533 w 34"/>
                  <a:gd name="T9" fmla="*/ 35 h 32"/>
                  <a:gd name="T10" fmla="*/ 363 w 34"/>
                  <a:gd name="T11" fmla="*/ 149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2">
                    <a:moveTo>
                      <a:pt x="19" y="8"/>
                    </a:moveTo>
                    <a:cubicBezTo>
                      <a:pt x="14" y="13"/>
                      <a:pt x="7" y="17"/>
                      <a:pt x="3" y="23"/>
                    </a:cubicBezTo>
                    <a:cubicBezTo>
                      <a:pt x="0" y="28"/>
                      <a:pt x="5" y="32"/>
                      <a:pt x="11" y="28"/>
                    </a:cubicBezTo>
                    <a:cubicBezTo>
                      <a:pt x="15" y="26"/>
                      <a:pt x="17" y="18"/>
                      <a:pt x="20" y="15"/>
                    </a:cubicBezTo>
                    <a:cubicBezTo>
                      <a:pt x="24" y="10"/>
                      <a:pt x="31" y="7"/>
                      <a:pt x="34" y="2"/>
                    </a:cubicBezTo>
                    <a:cubicBezTo>
                      <a:pt x="29" y="0"/>
                      <a:pt x="24" y="3"/>
                      <a:pt x="23" y="8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99" name="Freeform 1641">
                <a:extLst>
                  <a:ext uri="{FF2B5EF4-FFF2-40B4-BE49-F238E27FC236}">
                    <a16:creationId xmlns:a16="http://schemas.microsoft.com/office/drawing/2014/main" id="{4BD9EDD4-D828-4484-8143-362345D1C2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99" y="4392"/>
                <a:ext cx="127" cy="91"/>
              </a:xfrm>
              <a:custGeom>
                <a:avLst/>
                <a:gdLst>
                  <a:gd name="T0" fmla="*/ 217 w 51"/>
                  <a:gd name="T1" fmla="*/ 193 h 34"/>
                  <a:gd name="T2" fmla="*/ 62 w 51"/>
                  <a:gd name="T3" fmla="*/ 559 h 34"/>
                  <a:gd name="T4" fmla="*/ 199 w 51"/>
                  <a:gd name="T5" fmla="*/ 653 h 34"/>
                  <a:gd name="T6" fmla="*/ 229 w 51"/>
                  <a:gd name="T7" fmla="*/ 500 h 34"/>
                  <a:gd name="T8" fmla="*/ 774 w 51"/>
                  <a:gd name="T9" fmla="*/ 0 h 34"/>
                  <a:gd name="T10" fmla="*/ 695 w 51"/>
                  <a:gd name="T11" fmla="*/ 78 h 34"/>
                  <a:gd name="T12" fmla="*/ 540 w 51"/>
                  <a:gd name="T13" fmla="*/ 209 h 34"/>
                  <a:gd name="T14" fmla="*/ 371 w 51"/>
                  <a:gd name="T15" fmla="*/ 230 h 34"/>
                  <a:gd name="T16" fmla="*/ 249 w 51"/>
                  <a:gd name="T17" fmla="*/ 171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34">
                    <a:moveTo>
                      <a:pt x="14" y="10"/>
                    </a:moveTo>
                    <a:cubicBezTo>
                      <a:pt x="10" y="14"/>
                      <a:pt x="0" y="23"/>
                      <a:pt x="4" y="29"/>
                    </a:cubicBezTo>
                    <a:cubicBezTo>
                      <a:pt x="4" y="29"/>
                      <a:pt x="12" y="34"/>
                      <a:pt x="13" y="34"/>
                    </a:cubicBezTo>
                    <a:cubicBezTo>
                      <a:pt x="17" y="34"/>
                      <a:pt x="15" y="29"/>
                      <a:pt x="15" y="26"/>
                    </a:cubicBezTo>
                    <a:cubicBezTo>
                      <a:pt x="16" y="9"/>
                      <a:pt x="51" y="21"/>
                      <a:pt x="50" y="0"/>
                    </a:cubicBezTo>
                    <a:cubicBezTo>
                      <a:pt x="47" y="0"/>
                      <a:pt x="47" y="2"/>
                      <a:pt x="45" y="4"/>
                    </a:cubicBezTo>
                    <a:cubicBezTo>
                      <a:pt x="42" y="7"/>
                      <a:pt x="40" y="9"/>
                      <a:pt x="35" y="11"/>
                    </a:cubicBezTo>
                    <a:cubicBezTo>
                      <a:pt x="32" y="11"/>
                      <a:pt x="27" y="13"/>
                      <a:pt x="24" y="12"/>
                    </a:cubicBezTo>
                    <a:cubicBezTo>
                      <a:pt x="21" y="12"/>
                      <a:pt x="18" y="8"/>
                      <a:pt x="16" y="9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0" name="Freeform 1642">
                <a:extLst>
                  <a:ext uri="{FF2B5EF4-FFF2-40B4-BE49-F238E27FC236}">
                    <a16:creationId xmlns:a16="http://schemas.microsoft.com/office/drawing/2014/main" id="{47166CEB-0BF5-431A-BAB7-5C808E4A65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86" y="4360"/>
                <a:ext cx="110" cy="123"/>
              </a:xfrm>
              <a:custGeom>
                <a:avLst/>
                <a:gdLst>
                  <a:gd name="T0" fmla="*/ 438 w 44"/>
                  <a:gd name="T1" fmla="*/ 193 h 46"/>
                  <a:gd name="T2" fmla="*/ 125 w 44"/>
                  <a:gd name="T3" fmla="*/ 671 h 46"/>
                  <a:gd name="T4" fmla="*/ 95 w 44"/>
                  <a:gd name="T5" fmla="*/ 824 h 46"/>
                  <a:gd name="T6" fmla="*/ 300 w 44"/>
                  <a:gd name="T7" fmla="*/ 650 h 46"/>
                  <a:gd name="T8" fmla="*/ 583 w 44"/>
                  <a:gd name="T9" fmla="*/ 209 h 46"/>
                  <a:gd name="T10" fmla="*/ 645 w 44"/>
                  <a:gd name="T11" fmla="*/ 78 h 46"/>
                  <a:gd name="T12" fmla="*/ 425 w 44"/>
                  <a:gd name="T13" fmla="*/ 265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46">
                    <a:moveTo>
                      <a:pt x="28" y="10"/>
                    </a:moveTo>
                    <a:cubicBezTo>
                      <a:pt x="22" y="19"/>
                      <a:pt x="17" y="28"/>
                      <a:pt x="8" y="35"/>
                    </a:cubicBezTo>
                    <a:cubicBezTo>
                      <a:pt x="5" y="38"/>
                      <a:pt x="0" y="40"/>
                      <a:pt x="6" y="43"/>
                    </a:cubicBezTo>
                    <a:cubicBezTo>
                      <a:pt x="12" y="46"/>
                      <a:pt x="17" y="38"/>
                      <a:pt x="19" y="34"/>
                    </a:cubicBezTo>
                    <a:cubicBezTo>
                      <a:pt x="25" y="27"/>
                      <a:pt x="31" y="19"/>
                      <a:pt x="37" y="11"/>
                    </a:cubicBezTo>
                    <a:cubicBezTo>
                      <a:pt x="39" y="10"/>
                      <a:pt x="44" y="7"/>
                      <a:pt x="41" y="4"/>
                    </a:cubicBezTo>
                    <a:cubicBezTo>
                      <a:pt x="36" y="0"/>
                      <a:pt x="28" y="11"/>
                      <a:pt x="27" y="1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1" name="Freeform 1643">
                <a:extLst>
                  <a:ext uri="{FF2B5EF4-FFF2-40B4-BE49-F238E27FC236}">
                    <a16:creationId xmlns:a16="http://schemas.microsoft.com/office/drawing/2014/main" id="{BDBD80FE-AC26-4692-9B65-8B872A788D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61" y="4592"/>
                <a:ext cx="110" cy="171"/>
              </a:xfrm>
              <a:custGeom>
                <a:avLst/>
                <a:gdLst>
                  <a:gd name="T0" fmla="*/ 0 w 44"/>
                  <a:gd name="T1" fmla="*/ 970 h 64"/>
                  <a:gd name="T2" fmla="*/ 595 w 44"/>
                  <a:gd name="T3" fmla="*/ 342 h 64"/>
                  <a:gd name="T4" fmla="*/ 613 w 44"/>
                  <a:gd name="T5" fmla="*/ 1221 h 64"/>
                  <a:gd name="T6" fmla="*/ 595 w 44"/>
                  <a:gd name="T7" fmla="*/ 858 h 64"/>
                  <a:gd name="T8" fmla="*/ 520 w 44"/>
                  <a:gd name="T9" fmla="*/ 534 h 64"/>
                  <a:gd name="T10" fmla="*/ 145 w 44"/>
                  <a:gd name="T11" fmla="*/ 858 h 64"/>
                  <a:gd name="T12" fmla="*/ 0 w 44"/>
                  <a:gd name="T13" fmla="*/ 1085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4">
                    <a:moveTo>
                      <a:pt x="0" y="51"/>
                    </a:moveTo>
                    <a:cubicBezTo>
                      <a:pt x="1" y="22"/>
                      <a:pt x="30" y="0"/>
                      <a:pt x="38" y="18"/>
                    </a:cubicBezTo>
                    <a:cubicBezTo>
                      <a:pt x="44" y="33"/>
                      <a:pt x="44" y="49"/>
                      <a:pt x="39" y="64"/>
                    </a:cubicBezTo>
                    <a:cubicBezTo>
                      <a:pt x="38" y="57"/>
                      <a:pt x="39" y="51"/>
                      <a:pt x="38" y="45"/>
                    </a:cubicBezTo>
                    <a:cubicBezTo>
                      <a:pt x="38" y="40"/>
                      <a:pt x="38" y="30"/>
                      <a:pt x="33" y="28"/>
                    </a:cubicBezTo>
                    <a:cubicBezTo>
                      <a:pt x="28" y="25"/>
                      <a:pt x="13" y="43"/>
                      <a:pt x="9" y="45"/>
                    </a:cubicBezTo>
                    <a:cubicBezTo>
                      <a:pt x="6" y="47"/>
                      <a:pt x="2" y="54"/>
                      <a:pt x="0" y="57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2" name="Freeform 1644">
                <a:extLst>
                  <a:ext uri="{FF2B5EF4-FFF2-40B4-BE49-F238E27FC236}">
                    <a16:creationId xmlns:a16="http://schemas.microsoft.com/office/drawing/2014/main" id="{EDF484E3-440E-4554-8786-C1EADD2AE5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99" y="4648"/>
                <a:ext cx="90" cy="136"/>
              </a:xfrm>
              <a:custGeom>
                <a:avLst/>
                <a:gdLst>
                  <a:gd name="T0" fmla="*/ 563 w 36"/>
                  <a:gd name="T1" fmla="*/ 456 h 51"/>
                  <a:gd name="T2" fmla="*/ 208 w 36"/>
                  <a:gd name="T3" fmla="*/ 35 h 51"/>
                  <a:gd name="T4" fmla="*/ 20 w 36"/>
                  <a:gd name="T5" fmla="*/ 376 h 51"/>
                  <a:gd name="T6" fmla="*/ 220 w 36"/>
                  <a:gd name="T7" fmla="*/ 968 h 51"/>
                  <a:gd name="T8" fmla="*/ 238 w 36"/>
                  <a:gd name="T9" fmla="*/ 341 h 51"/>
                  <a:gd name="T10" fmla="*/ 470 w 36"/>
                  <a:gd name="T11" fmla="*/ 397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1">
                    <a:moveTo>
                      <a:pt x="36" y="24"/>
                    </a:moveTo>
                    <a:cubicBezTo>
                      <a:pt x="30" y="17"/>
                      <a:pt x="25" y="0"/>
                      <a:pt x="13" y="2"/>
                    </a:cubicBezTo>
                    <a:cubicBezTo>
                      <a:pt x="7" y="3"/>
                      <a:pt x="2" y="14"/>
                      <a:pt x="1" y="20"/>
                    </a:cubicBezTo>
                    <a:cubicBezTo>
                      <a:pt x="0" y="27"/>
                      <a:pt x="9" y="47"/>
                      <a:pt x="14" y="51"/>
                    </a:cubicBezTo>
                    <a:cubicBezTo>
                      <a:pt x="11" y="44"/>
                      <a:pt x="10" y="22"/>
                      <a:pt x="15" y="18"/>
                    </a:cubicBezTo>
                    <a:cubicBezTo>
                      <a:pt x="21" y="14"/>
                      <a:pt x="25" y="17"/>
                      <a:pt x="30" y="21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3" name="Freeform 1645">
                <a:extLst>
                  <a:ext uri="{FF2B5EF4-FFF2-40B4-BE49-F238E27FC236}">
                    <a16:creationId xmlns:a16="http://schemas.microsoft.com/office/drawing/2014/main" id="{18C4503E-60D4-41F1-A66D-B3C8D17120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94" y="4624"/>
                <a:ext cx="65" cy="91"/>
              </a:xfrm>
              <a:custGeom>
                <a:avLst/>
                <a:gdLst>
                  <a:gd name="T0" fmla="*/ 145 w 26"/>
                  <a:gd name="T1" fmla="*/ 653 h 34"/>
                  <a:gd name="T2" fmla="*/ 408 w 26"/>
                  <a:gd name="T3" fmla="*/ 329 h 34"/>
                  <a:gd name="T4" fmla="*/ 145 w 26"/>
                  <a:gd name="T5" fmla="*/ 653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4">
                    <a:moveTo>
                      <a:pt x="9" y="34"/>
                    </a:moveTo>
                    <a:cubicBezTo>
                      <a:pt x="0" y="17"/>
                      <a:pt x="15" y="0"/>
                      <a:pt x="26" y="17"/>
                    </a:cubicBezTo>
                    <a:cubicBezTo>
                      <a:pt x="21" y="16"/>
                      <a:pt x="9" y="23"/>
                      <a:pt x="9" y="34"/>
                    </a:cubicBezTo>
                    <a:close/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4" name="Freeform 1646">
                <a:extLst>
                  <a:ext uri="{FF2B5EF4-FFF2-40B4-BE49-F238E27FC236}">
                    <a16:creationId xmlns:a16="http://schemas.microsoft.com/office/drawing/2014/main" id="{4AE44F6A-3A20-48F0-B07D-E0323C74D5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51" y="4536"/>
                <a:ext cx="63" cy="83"/>
              </a:xfrm>
              <a:custGeom>
                <a:avLst/>
                <a:gdLst>
                  <a:gd name="T0" fmla="*/ 401 w 25"/>
                  <a:gd name="T1" fmla="*/ 265 h 31"/>
                  <a:gd name="T2" fmla="*/ 209 w 25"/>
                  <a:gd name="T3" fmla="*/ 594 h 31"/>
                  <a:gd name="T4" fmla="*/ 272 w 25"/>
                  <a:gd name="T5" fmla="*/ 329 h 31"/>
                  <a:gd name="T6" fmla="*/ 401 w 25"/>
                  <a:gd name="T7" fmla="*/ 30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1">
                    <a:moveTo>
                      <a:pt x="25" y="14"/>
                    </a:moveTo>
                    <a:cubicBezTo>
                      <a:pt x="12" y="0"/>
                      <a:pt x="0" y="21"/>
                      <a:pt x="13" y="31"/>
                    </a:cubicBezTo>
                    <a:cubicBezTo>
                      <a:pt x="16" y="27"/>
                      <a:pt x="13" y="21"/>
                      <a:pt x="17" y="17"/>
                    </a:cubicBezTo>
                    <a:cubicBezTo>
                      <a:pt x="19" y="14"/>
                      <a:pt x="22" y="11"/>
                      <a:pt x="25" y="1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5" name="Freeform 1647">
                <a:extLst>
                  <a:ext uri="{FF2B5EF4-FFF2-40B4-BE49-F238E27FC236}">
                    <a16:creationId xmlns:a16="http://schemas.microsoft.com/office/drawing/2014/main" id="{7FE3F281-1CDD-4276-9ADA-B054974654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09" y="4619"/>
                <a:ext cx="50" cy="37"/>
              </a:xfrm>
              <a:custGeom>
                <a:avLst/>
                <a:gdLst>
                  <a:gd name="T0" fmla="*/ 220 w 20"/>
                  <a:gd name="T1" fmla="*/ 21 h 14"/>
                  <a:gd name="T2" fmla="*/ 0 w 20"/>
                  <a:gd name="T3" fmla="*/ 111 h 14"/>
                  <a:gd name="T4" fmla="*/ 313 w 20"/>
                  <a:gd name="T5" fmla="*/ 259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4">
                    <a:moveTo>
                      <a:pt x="14" y="1"/>
                    </a:moveTo>
                    <a:cubicBezTo>
                      <a:pt x="9" y="0"/>
                      <a:pt x="2" y="0"/>
                      <a:pt x="0" y="6"/>
                    </a:cubicBezTo>
                    <a:cubicBezTo>
                      <a:pt x="8" y="5"/>
                      <a:pt x="15" y="5"/>
                      <a:pt x="20" y="14"/>
                    </a:cubicBezTo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6" name="Freeform 1648">
                <a:extLst>
                  <a:ext uri="{FF2B5EF4-FFF2-40B4-BE49-F238E27FC236}">
                    <a16:creationId xmlns:a16="http://schemas.microsoft.com/office/drawing/2014/main" id="{628EC81E-0668-48CF-8C9E-E8A1465BAA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86" y="4101"/>
                <a:ext cx="80" cy="56"/>
              </a:xfrm>
              <a:custGeom>
                <a:avLst/>
                <a:gdLst>
                  <a:gd name="T0" fmla="*/ 425 w 32"/>
                  <a:gd name="T1" fmla="*/ 21 h 21"/>
                  <a:gd name="T2" fmla="*/ 270 w 32"/>
                  <a:gd name="T3" fmla="*/ 227 h 21"/>
                  <a:gd name="T4" fmla="*/ 0 w 32"/>
                  <a:gd name="T5" fmla="*/ 397 h 21"/>
                  <a:gd name="T6" fmla="*/ 250 w 32"/>
                  <a:gd name="T7" fmla="*/ 171 h 21"/>
                  <a:gd name="T8" fmla="*/ 425 w 32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1">
                    <a:moveTo>
                      <a:pt x="27" y="1"/>
                    </a:moveTo>
                    <a:cubicBezTo>
                      <a:pt x="32" y="10"/>
                      <a:pt x="23" y="9"/>
                      <a:pt x="17" y="12"/>
                    </a:cubicBezTo>
                    <a:cubicBezTo>
                      <a:pt x="11" y="14"/>
                      <a:pt x="6" y="19"/>
                      <a:pt x="0" y="21"/>
                    </a:cubicBezTo>
                    <a:cubicBezTo>
                      <a:pt x="2" y="15"/>
                      <a:pt x="10" y="12"/>
                      <a:pt x="16" y="9"/>
                    </a:cubicBezTo>
                    <a:cubicBezTo>
                      <a:pt x="19" y="8"/>
                      <a:pt x="27" y="4"/>
                      <a:pt x="27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7" name="Freeform 1649">
                <a:extLst>
                  <a:ext uri="{FF2B5EF4-FFF2-40B4-BE49-F238E27FC236}">
                    <a16:creationId xmlns:a16="http://schemas.microsoft.com/office/drawing/2014/main" id="{ADBCDC27-BDD8-4BFC-A9CA-7E58D0B31B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24" y="3984"/>
                <a:ext cx="92" cy="69"/>
              </a:xfrm>
              <a:custGeom>
                <a:avLst/>
                <a:gdLst>
                  <a:gd name="T0" fmla="*/ 569 w 37"/>
                  <a:gd name="T1" fmla="*/ 21 h 26"/>
                  <a:gd name="T2" fmla="*/ 433 w 37"/>
                  <a:gd name="T3" fmla="*/ 56 h 26"/>
                  <a:gd name="T4" fmla="*/ 246 w 37"/>
                  <a:gd name="T5" fmla="*/ 204 h 26"/>
                  <a:gd name="T6" fmla="*/ 124 w 37"/>
                  <a:gd name="T7" fmla="*/ 353 h 26"/>
                  <a:gd name="T8" fmla="*/ 42 w 37"/>
                  <a:gd name="T9" fmla="*/ 486 h 26"/>
                  <a:gd name="T10" fmla="*/ 30 w 37"/>
                  <a:gd name="T11" fmla="*/ 316 h 26"/>
                  <a:gd name="T12" fmla="*/ 12 w 37"/>
                  <a:gd name="T13" fmla="*/ 247 h 26"/>
                  <a:gd name="T14" fmla="*/ 137 w 37"/>
                  <a:gd name="T15" fmla="*/ 170 h 26"/>
                  <a:gd name="T16" fmla="*/ 383 w 37"/>
                  <a:gd name="T17" fmla="*/ 21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26">
                    <a:moveTo>
                      <a:pt x="37" y="1"/>
                    </a:moveTo>
                    <a:cubicBezTo>
                      <a:pt x="37" y="3"/>
                      <a:pt x="31" y="2"/>
                      <a:pt x="28" y="3"/>
                    </a:cubicBezTo>
                    <a:cubicBezTo>
                      <a:pt x="23" y="4"/>
                      <a:pt x="19" y="7"/>
                      <a:pt x="16" y="11"/>
                    </a:cubicBezTo>
                    <a:cubicBezTo>
                      <a:pt x="13" y="13"/>
                      <a:pt x="10" y="16"/>
                      <a:pt x="8" y="19"/>
                    </a:cubicBezTo>
                    <a:cubicBezTo>
                      <a:pt x="7" y="21"/>
                      <a:pt x="6" y="24"/>
                      <a:pt x="3" y="26"/>
                    </a:cubicBezTo>
                    <a:cubicBezTo>
                      <a:pt x="1" y="24"/>
                      <a:pt x="2" y="20"/>
                      <a:pt x="2" y="17"/>
                    </a:cubicBezTo>
                    <a:cubicBezTo>
                      <a:pt x="1" y="15"/>
                      <a:pt x="0" y="15"/>
                      <a:pt x="1" y="13"/>
                    </a:cubicBezTo>
                    <a:cubicBezTo>
                      <a:pt x="2" y="11"/>
                      <a:pt x="7" y="11"/>
                      <a:pt x="9" y="9"/>
                    </a:cubicBezTo>
                    <a:cubicBezTo>
                      <a:pt x="15" y="5"/>
                      <a:pt x="17" y="0"/>
                      <a:pt x="25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8" name="Freeform 1650">
                <a:extLst>
                  <a:ext uri="{FF2B5EF4-FFF2-40B4-BE49-F238E27FC236}">
                    <a16:creationId xmlns:a16="http://schemas.microsoft.com/office/drawing/2014/main" id="{FC3F7751-1B69-46B3-8018-844A183799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94" y="3971"/>
                <a:ext cx="55" cy="29"/>
              </a:xfrm>
              <a:custGeom>
                <a:avLst/>
                <a:gdLst>
                  <a:gd name="T0" fmla="*/ 345 w 22"/>
                  <a:gd name="T1" fmla="*/ 21 h 11"/>
                  <a:gd name="T2" fmla="*/ 83 w 22"/>
                  <a:gd name="T3" fmla="*/ 55 h 11"/>
                  <a:gd name="T4" fmla="*/ 175 w 22"/>
                  <a:gd name="T5" fmla="*/ 200 h 11"/>
                  <a:gd name="T6" fmla="*/ 220 w 22"/>
                  <a:gd name="T7" fmla="*/ 3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1">
                    <a:moveTo>
                      <a:pt x="22" y="1"/>
                    </a:moveTo>
                    <a:cubicBezTo>
                      <a:pt x="17" y="1"/>
                      <a:pt x="9" y="0"/>
                      <a:pt x="5" y="3"/>
                    </a:cubicBezTo>
                    <a:cubicBezTo>
                      <a:pt x="0" y="6"/>
                      <a:pt x="8" y="9"/>
                      <a:pt x="11" y="11"/>
                    </a:cubicBezTo>
                    <a:cubicBezTo>
                      <a:pt x="11" y="8"/>
                      <a:pt x="11" y="3"/>
                      <a:pt x="14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09" name="Freeform 1651">
                <a:extLst>
                  <a:ext uri="{FF2B5EF4-FFF2-40B4-BE49-F238E27FC236}">
                    <a16:creationId xmlns:a16="http://schemas.microsoft.com/office/drawing/2014/main" id="{735D5027-AC3C-4122-AD9E-BD04769772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81" y="4051"/>
                <a:ext cx="75" cy="72"/>
              </a:xfrm>
              <a:custGeom>
                <a:avLst/>
                <a:gdLst>
                  <a:gd name="T0" fmla="*/ 408 w 30"/>
                  <a:gd name="T1" fmla="*/ 56 h 27"/>
                  <a:gd name="T2" fmla="*/ 345 w 30"/>
                  <a:gd name="T3" fmla="*/ 363 h 27"/>
                  <a:gd name="T4" fmla="*/ 33 w 30"/>
                  <a:gd name="T5" fmla="*/ 363 h 27"/>
                  <a:gd name="T6" fmla="*/ 188 w 30"/>
                  <a:gd name="T7" fmla="*/ 285 h 27"/>
                  <a:gd name="T8" fmla="*/ 333 w 30"/>
                  <a:gd name="T9" fmla="*/ 205 h 27"/>
                  <a:gd name="T10" fmla="*/ 395 w 30"/>
                  <a:gd name="T11" fmla="*/ 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7">
                    <a:moveTo>
                      <a:pt x="26" y="3"/>
                    </a:moveTo>
                    <a:cubicBezTo>
                      <a:pt x="27" y="10"/>
                      <a:pt x="30" y="16"/>
                      <a:pt x="22" y="19"/>
                    </a:cubicBezTo>
                    <a:cubicBezTo>
                      <a:pt x="19" y="20"/>
                      <a:pt x="0" y="27"/>
                      <a:pt x="2" y="19"/>
                    </a:cubicBezTo>
                    <a:cubicBezTo>
                      <a:pt x="3" y="16"/>
                      <a:pt x="9" y="16"/>
                      <a:pt x="12" y="15"/>
                    </a:cubicBezTo>
                    <a:cubicBezTo>
                      <a:pt x="17" y="15"/>
                      <a:pt x="19" y="15"/>
                      <a:pt x="21" y="11"/>
                    </a:cubicBezTo>
                    <a:cubicBezTo>
                      <a:pt x="23" y="8"/>
                      <a:pt x="23" y="1"/>
                      <a:pt x="25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0" name="Freeform 1652">
                <a:extLst>
                  <a:ext uri="{FF2B5EF4-FFF2-40B4-BE49-F238E27FC236}">
                    <a16:creationId xmlns:a16="http://schemas.microsoft.com/office/drawing/2014/main" id="{3EBFFDB4-5656-484E-9FD2-09245001B4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24" y="3787"/>
                <a:ext cx="77" cy="32"/>
              </a:xfrm>
              <a:custGeom>
                <a:avLst/>
                <a:gdLst>
                  <a:gd name="T0" fmla="*/ 474 w 31"/>
                  <a:gd name="T1" fmla="*/ 77 h 12"/>
                  <a:gd name="T2" fmla="*/ 0 w 31"/>
                  <a:gd name="T3" fmla="*/ 171 h 12"/>
                  <a:gd name="T4" fmla="*/ 278 w 31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2">
                    <a:moveTo>
                      <a:pt x="31" y="4"/>
                    </a:moveTo>
                    <a:cubicBezTo>
                      <a:pt x="21" y="6"/>
                      <a:pt x="7" y="0"/>
                      <a:pt x="0" y="9"/>
                    </a:cubicBezTo>
                    <a:cubicBezTo>
                      <a:pt x="5" y="12"/>
                      <a:pt x="12" y="11"/>
                      <a:pt x="18" y="1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1" name="Freeform 1653">
                <a:extLst>
                  <a:ext uri="{FF2B5EF4-FFF2-40B4-BE49-F238E27FC236}">
                    <a16:creationId xmlns:a16="http://schemas.microsoft.com/office/drawing/2014/main" id="{8F76447A-B59A-4A35-A135-806470CC5D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64" y="4203"/>
                <a:ext cx="92" cy="32"/>
              </a:xfrm>
              <a:custGeom>
                <a:avLst/>
                <a:gdLst>
                  <a:gd name="T0" fmla="*/ 30 w 37"/>
                  <a:gd name="T1" fmla="*/ 0 h 12"/>
                  <a:gd name="T2" fmla="*/ 383 w 37"/>
                  <a:gd name="T3" fmla="*/ 56 h 12"/>
                  <a:gd name="T4" fmla="*/ 462 w 37"/>
                  <a:gd name="T5" fmla="*/ 227 h 12"/>
                  <a:gd name="T6" fmla="*/ 12 w 37"/>
                  <a:gd name="T7" fmla="*/ 149 h 12"/>
                  <a:gd name="T8" fmla="*/ 0 w 37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2">
                    <a:moveTo>
                      <a:pt x="2" y="0"/>
                    </a:moveTo>
                    <a:cubicBezTo>
                      <a:pt x="9" y="0"/>
                      <a:pt x="17" y="2"/>
                      <a:pt x="25" y="3"/>
                    </a:cubicBezTo>
                    <a:cubicBezTo>
                      <a:pt x="29" y="4"/>
                      <a:pt x="37" y="8"/>
                      <a:pt x="30" y="12"/>
                    </a:cubicBezTo>
                    <a:cubicBezTo>
                      <a:pt x="22" y="4"/>
                      <a:pt x="10" y="7"/>
                      <a:pt x="1" y="8"/>
                    </a:cubicBezTo>
                    <a:cubicBezTo>
                      <a:pt x="1" y="6"/>
                      <a:pt x="1" y="3"/>
                      <a:pt x="0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2" name="Freeform 1654">
                <a:extLst>
                  <a:ext uri="{FF2B5EF4-FFF2-40B4-BE49-F238E27FC236}">
                    <a16:creationId xmlns:a16="http://schemas.microsoft.com/office/drawing/2014/main" id="{C10ACB65-8FBC-4177-B034-D4F8AE387E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64" y="4411"/>
                <a:ext cx="100" cy="37"/>
              </a:xfrm>
              <a:custGeom>
                <a:avLst/>
                <a:gdLst>
                  <a:gd name="T0" fmla="*/ 145 w 40"/>
                  <a:gd name="T1" fmla="*/ 132 h 14"/>
                  <a:gd name="T2" fmla="*/ 470 w 40"/>
                  <a:gd name="T3" fmla="*/ 259 h 14"/>
                  <a:gd name="T4" fmla="*/ 595 w 40"/>
                  <a:gd name="T5" fmla="*/ 21 h 14"/>
                  <a:gd name="T6" fmla="*/ 500 w 40"/>
                  <a:gd name="T7" fmla="*/ 132 h 14"/>
                  <a:gd name="T8" fmla="*/ 313 w 40"/>
                  <a:gd name="T9" fmla="*/ 132 h 14"/>
                  <a:gd name="T10" fmla="*/ 63 w 40"/>
                  <a:gd name="T11" fmla="*/ 21 h 14"/>
                  <a:gd name="T12" fmla="*/ 95 w 40"/>
                  <a:gd name="T13" fmla="*/ 111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14">
                    <a:moveTo>
                      <a:pt x="9" y="7"/>
                    </a:moveTo>
                    <a:cubicBezTo>
                      <a:pt x="15" y="10"/>
                      <a:pt x="24" y="14"/>
                      <a:pt x="30" y="14"/>
                    </a:cubicBezTo>
                    <a:cubicBezTo>
                      <a:pt x="38" y="14"/>
                      <a:pt x="40" y="7"/>
                      <a:pt x="38" y="1"/>
                    </a:cubicBezTo>
                    <a:cubicBezTo>
                      <a:pt x="34" y="0"/>
                      <a:pt x="34" y="6"/>
                      <a:pt x="32" y="7"/>
                    </a:cubicBezTo>
                    <a:cubicBezTo>
                      <a:pt x="28" y="9"/>
                      <a:pt x="24" y="8"/>
                      <a:pt x="20" y="7"/>
                    </a:cubicBezTo>
                    <a:cubicBezTo>
                      <a:pt x="16" y="6"/>
                      <a:pt x="5" y="5"/>
                      <a:pt x="4" y="1"/>
                    </a:cubicBezTo>
                    <a:cubicBezTo>
                      <a:pt x="0" y="2"/>
                      <a:pt x="2" y="6"/>
                      <a:pt x="6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3" name="Freeform 1655">
                <a:extLst>
                  <a:ext uri="{FF2B5EF4-FFF2-40B4-BE49-F238E27FC236}">
                    <a16:creationId xmlns:a16="http://schemas.microsoft.com/office/drawing/2014/main" id="{D0791B7C-23A8-41B1-AB24-397F60F53D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04" y="4480"/>
                <a:ext cx="55" cy="69"/>
              </a:xfrm>
              <a:custGeom>
                <a:avLst/>
                <a:gdLst>
                  <a:gd name="T0" fmla="*/ 125 w 22"/>
                  <a:gd name="T1" fmla="*/ 56 h 26"/>
                  <a:gd name="T2" fmla="*/ 175 w 22"/>
                  <a:gd name="T3" fmla="*/ 247 h 26"/>
                  <a:gd name="T4" fmla="*/ 0 w 22"/>
                  <a:gd name="T5" fmla="*/ 409 h 26"/>
                  <a:gd name="T6" fmla="*/ 125 w 22"/>
                  <a:gd name="T7" fmla="*/ 464 h 26"/>
                  <a:gd name="T8" fmla="*/ 250 w 22"/>
                  <a:gd name="T9" fmla="*/ 295 h 26"/>
                  <a:gd name="T10" fmla="*/ 158 w 22"/>
                  <a:gd name="T11" fmla="*/ 93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6">
                    <a:moveTo>
                      <a:pt x="8" y="3"/>
                    </a:moveTo>
                    <a:cubicBezTo>
                      <a:pt x="13" y="6"/>
                      <a:pt x="12" y="9"/>
                      <a:pt x="11" y="13"/>
                    </a:cubicBezTo>
                    <a:cubicBezTo>
                      <a:pt x="8" y="20"/>
                      <a:pt x="5" y="19"/>
                      <a:pt x="0" y="22"/>
                    </a:cubicBezTo>
                    <a:cubicBezTo>
                      <a:pt x="1" y="25"/>
                      <a:pt x="5" y="26"/>
                      <a:pt x="8" y="25"/>
                    </a:cubicBezTo>
                    <a:cubicBezTo>
                      <a:pt x="13" y="25"/>
                      <a:pt x="15" y="21"/>
                      <a:pt x="16" y="16"/>
                    </a:cubicBezTo>
                    <a:cubicBezTo>
                      <a:pt x="17" y="11"/>
                      <a:pt x="22" y="0"/>
                      <a:pt x="10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4" name="Freeform 1656">
                <a:extLst>
                  <a:ext uri="{FF2B5EF4-FFF2-40B4-BE49-F238E27FC236}">
                    <a16:creationId xmlns:a16="http://schemas.microsoft.com/office/drawing/2014/main" id="{C0E05286-B40C-4FD3-9A0D-7EE9B9800E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31" y="4616"/>
                <a:ext cx="70" cy="48"/>
              </a:xfrm>
              <a:custGeom>
                <a:avLst/>
                <a:gdLst>
                  <a:gd name="T0" fmla="*/ 363 w 28"/>
                  <a:gd name="T1" fmla="*/ 171 h 18"/>
                  <a:gd name="T2" fmla="*/ 125 w 28"/>
                  <a:gd name="T3" fmla="*/ 21 h 18"/>
                  <a:gd name="T4" fmla="*/ 63 w 28"/>
                  <a:gd name="T5" fmla="*/ 171 h 18"/>
                  <a:gd name="T6" fmla="*/ 113 w 28"/>
                  <a:gd name="T7" fmla="*/ 136 h 18"/>
                  <a:gd name="T8" fmla="*/ 175 w 28"/>
                  <a:gd name="T9" fmla="*/ 149 h 18"/>
                  <a:gd name="T10" fmla="*/ 300 w 28"/>
                  <a:gd name="T11" fmla="*/ 264 h 18"/>
                  <a:gd name="T12" fmla="*/ 395 w 28"/>
                  <a:gd name="T13" fmla="*/ 320 h 18"/>
                  <a:gd name="T14" fmla="*/ 363 w 28"/>
                  <a:gd name="T15" fmla="*/ 227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18">
                    <a:moveTo>
                      <a:pt x="23" y="9"/>
                    </a:moveTo>
                    <a:cubicBezTo>
                      <a:pt x="17" y="9"/>
                      <a:pt x="13" y="2"/>
                      <a:pt x="8" y="1"/>
                    </a:cubicBezTo>
                    <a:cubicBezTo>
                      <a:pt x="4" y="0"/>
                      <a:pt x="0" y="8"/>
                      <a:pt x="4" y="9"/>
                    </a:cubicBezTo>
                    <a:cubicBezTo>
                      <a:pt x="5" y="9"/>
                      <a:pt x="6" y="7"/>
                      <a:pt x="7" y="7"/>
                    </a:cubicBezTo>
                    <a:cubicBezTo>
                      <a:pt x="9" y="7"/>
                      <a:pt x="9" y="7"/>
                      <a:pt x="11" y="8"/>
                    </a:cubicBezTo>
                    <a:cubicBezTo>
                      <a:pt x="14" y="10"/>
                      <a:pt x="17" y="12"/>
                      <a:pt x="19" y="14"/>
                    </a:cubicBezTo>
                    <a:cubicBezTo>
                      <a:pt x="21" y="15"/>
                      <a:pt x="23" y="18"/>
                      <a:pt x="25" y="17"/>
                    </a:cubicBezTo>
                    <a:cubicBezTo>
                      <a:pt x="28" y="16"/>
                      <a:pt x="25" y="12"/>
                      <a:pt x="23" y="1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5" name="Freeform 1657">
                <a:extLst>
                  <a:ext uri="{FF2B5EF4-FFF2-40B4-BE49-F238E27FC236}">
                    <a16:creationId xmlns:a16="http://schemas.microsoft.com/office/drawing/2014/main" id="{FBB74734-3413-4630-BC57-CCB08D0CE2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19" y="4643"/>
                <a:ext cx="62" cy="64"/>
              </a:xfrm>
              <a:custGeom>
                <a:avLst/>
                <a:gdLst>
                  <a:gd name="T0" fmla="*/ 278 w 25"/>
                  <a:gd name="T1" fmla="*/ 248 h 24"/>
                  <a:gd name="T2" fmla="*/ 92 w 25"/>
                  <a:gd name="T3" fmla="*/ 56 h 24"/>
                  <a:gd name="T4" fmla="*/ 104 w 25"/>
                  <a:gd name="T5" fmla="*/ 192 h 24"/>
                  <a:gd name="T6" fmla="*/ 184 w 25"/>
                  <a:gd name="T7" fmla="*/ 205 h 24"/>
                  <a:gd name="T8" fmla="*/ 278 w 25"/>
                  <a:gd name="T9" fmla="*/ 341 h 24"/>
                  <a:gd name="T10" fmla="*/ 320 w 25"/>
                  <a:gd name="T11" fmla="*/ 285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4">
                    <a:moveTo>
                      <a:pt x="18" y="13"/>
                    </a:moveTo>
                    <a:cubicBezTo>
                      <a:pt x="17" y="10"/>
                      <a:pt x="10" y="4"/>
                      <a:pt x="6" y="3"/>
                    </a:cubicBezTo>
                    <a:cubicBezTo>
                      <a:pt x="0" y="0"/>
                      <a:pt x="4" y="8"/>
                      <a:pt x="7" y="10"/>
                    </a:cubicBezTo>
                    <a:cubicBezTo>
                      <a:pt x="9" y="11"/>
                      <a:pt x="10" y="11"/>
                      <a:pt x="12" y="11"/>
                    </a:cubicBezTo>
                    <a:cubicBezTo>
                      <a:pt x="14" y="13"/>
                      <a:pt x="16" y="16"/>
                      <a:pt x="18" y="18"/>
                    </a:cubicBezTo>
                    <a:cubicBezTo>
                      <a:pt x="23" y="24"/>
                      <a:pt x="25" y="17"/>
                      <a:pt x="21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6" name="Freeform 1658">
                <a:extLst>
                  <a:ext uri="{FF2B5EF4-FFF2-40B4-BE49-F238E27FC236}">
                    <a16:creationId xmlns:a16="http://schemas.microsoft.com/office/drawing/2014/main" id="{EF097CEF-76C5-4AF0-8A12-FB696FD020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34" y="4547"/>
                <a:ext cx="85" cy="48"/>
              </a:xfrm>
              <a:custGeom>
                <a:avLst/>
                <a:gdLst>
                  <a:gd name="T0" fmla="*/ 533 w 34"/>
                  <a:gd name="T1" fmla="*/ 264 h 18"/>
                  <a:gd name="T2" fmla="*/ 270 w 34"/>
                  <a:gd name="T3" fmla="*/ 77 h 18"/>
                  <a:gd name="T4" fmla="*/ 313 w 34"/>
                  <a:gd name="T5" fmla="*/ 307 h 18"/>
                  <a:gd name="T6" fmla="*/ 333 w 34"/>
                  <a:gd name="T7" fmla="*/ 227 h 18"/>
                  <a:gd name="T8" fmla="*/ 520 w 34"/>
                  <a:gd name="T9" fmla="*/ 34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8">
                    <a:moveTo>
                      <a:pt x="34" y="14"/>
                    </a:moveTo>
                    <a:cubicBezTo>
                      <a:pt x="29" y="7"/>
                      <a:pt x="26" y="6"/>
                      <a:pt x="17" y="4"/>
                    </a:cubicBezTo>
                    <a:cubicBezTo>
                      <a:pt x="0" y="0"/>
                      <a:pt x="9" y="15"/>
                      <a:pt x="20" y="16"/>
                    </a:cubicBezTo>
                    <a:cubicBezTo>
                      <a:pt x="20" y="15"/>
                      <a:pt x="21" y="13"/>
                      <a:pt x="21" y="12"/>
                    </a:cubicBezTo>
                    <a:cubicBezTo>
                      <a:pt x="27" y="12"/>
                      <a:pt x="28" y="15"/>
                      <a:pt x="33" y="1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7" name="Freeform 1659">
                <a:extLst>
                  <a:ext uri="{FF2B5EF4-FFF2-40B4-BE49-F238E27FC236}">
                    <a16:creationId xmlns:a16="http://schemas.microsoft.com/office/drawing/2014/main" id="{6F7455E0-8125-4969-916A-4BA41DC55C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61" y="4461"/>
                <a:ext cx="65" cy="54"/>
              </a:xfrm>
              <a:custGeom>
                <a:avLst/>
                <a:gdLst>
                  <a:gd name="T0" fmla="*/ 0 w 26"/>
                  <a:gd name="T1" fmla="*/ 0 h 20"/>
                  <a:gd name="T2" fmla="*/ 333 w 26"/>
                  <a:gd name="T3" fmla="*/ 232 h 20"/>
                  <a:gd name="T4" fmla="*/ 375 w 26"/>
                  <a:gd name="T5" fmla="*/ 335 h 20"/>
                  <a:gd name="T6" fmla="*/ 188 w 26"/>
                  <a:gd name="T7" fmla="*/ 313 h 20"/>
                  <a:gd name="T8" fmla="*/ 83 w 26"/>
                  <a:gd name="T9" fmla="*/ 13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0">
                    <a:moveTo>
                      <a:pt x="0" y="0"/>
                    </a:moveTo>
                    <a:cubicBezTo>
                      <a:pt x="5" y="7"/>
                      <a:pt x="15" y="6"/>
                      <a:pt x="21" y="12"/>
                    </a:cubicBezTo>
                    <a:cubicBezTo>
                      <a:pt x="24" y="15"/>
                      <a:pt x="26" y="14"/>
                      <a:pt x="24" y="17"/>
                    </a:cubicBezTo>
                    <a:cubicBezTo>
                      <a:pt x="22" y="20"/>
                      <a:pt x="14" y="18"/>
                      <a:pt x="12" y="16"/>
                    </a:cubicBezTo>
                    <a:cubicBezTo>
                      <a:pt x="19" y="14"/>
                      <a:pt x="10" y="7"/>
                      <a:pt x="5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8" name="Freeform 1660">
                <a:extLst>
                  <a:ext uri="{FF2B5EF4-FFF2-40B4-BE49-F238E27FC236}">
                    <a16:creationId xmlns:a16="http://schemas.microsoft.com/office/drawing/2014/main" id="{73581940-8EB6-478A-8139-B6632FBC92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74" y="4349"/>
                <a:ext cx="92" cy="51"/>
              </a:xfrm>
              <a:custGeom>
                <a:avLst/>
                <a:gdLst>
                  <a:gd name="T0" fmla="*/ 0 w 37"/>
                  <a:gd name="T1" fmla="*/ 0 h 19"/>
                  <a:gd name="T2" fmla="*/ 278 w 37"/>
                  <a:gd name="T3" fmla="*/ 35 h 19"/>
                  <a:gd name="T4" fmla="*/ 507 w 37"/>
                  <a:gd name="T5" fmla="*/ 81 h 19"/>
                  <a:gd name="T6" fmla="*/ 383 w 37"/>
                  <a:gd name="T7" fmla="*/ 309 h 19"/>
                  <a:gd name="T8" fmla="*/ 341 w 37"/>
                  <a:gd name="T9" fmla="*/ 115 h 19"/>
                  <a:gd name="T10" fmla="*/ 42 w 37"/>
                  <a:gd name="T11" fmla="*/ 21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9">
                    <a:moveTo>
                      <a:pt x="0" y="0"/>
                    </a:moveTo>
                    <a:cubicBezTo>
                      <a:pt x="6" y="1"/>
                      <a:pt x="12" y="1"/>
                      <a:pt x="18" y="2"/>
                    </a:cubicBezTo>
                    <a:cubicBezTo>
                      <a:pt x="21" y="2"/>
                      <a:pt x="31" y="1"/>
                      <a:pt x="33" y="4"/>
                    </a:cubicBezTo>
                    <a:cubicBezTo>
                      <a:pt x="37" y="9"/>
                      <a:pt x="32" y="19"/>
                      <a:pt x="25" y="16"/>
                    </a:cubicBezTo>
                    <a:cubicBezTo>
                      <a:pt x="27" y="11"/>
                      <a:pt x="29" y="8"/>
                      <a:pt x="22" y="6"/>
                    </a:cubicBezTo>
                    <a:cubicBezTo>
                      <a:pt x="16" y="5"/>
                      <a:pt x="10" y="3"/>
                      <a:pt x="3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19" name="Freeform 1661">
                <a:extLst>
                  <a:ext uri="{FF2B5EF4-FFF2-40B4-BE49-F238E27FC236}">
                    <a16:creationId xmlns:a16="http://schemas.microsoft.com/office/drawing/2014/main" id="{3E492EE4-2223-40DE-8D6A-DD8F9E85B9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76" y="4248"/>
                <a:ext cx="78" cy="37"/>
              </a:xfrm>
              <a:custGeom>
                <a:avLst/>
                <a:gdLst>
                  <a:gd name="T0" fmla="*/ 493 w 31"/>
                  <a:gd name="T1" fmla="*/ 90 h 14"/>
                  <a:gd name="T2" fmla="*/ 347 w 31"/>
                  <a:gd name="T3" fmla="*/ 225 h 14"/>
                  <a:gd name="T4" fmla="*/ 113 w 31"/>
                  <a:gd name="T5" fmla="*/ 225 h 14"/>
                  <a:gd name="T6" fmla="*/ 0 w 31"/>
                  <a:gd name="T7" fmla="*/ 238 h 14"/>
                  <a:gd name="T8" fmla="*/ 176 w 31"/>
                  <a:gd name="T9" fmla="*/ 132 h 14"/>
                  <a:gd name="T10" fmla="*/ 430 w 31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4">
                    <a:moveTo>
                      <a:pt x="31" y="5"/>
                    </a:moveTo>
                    <a:cubicBezTo>
                      <a:pt x="29" y="11"/>
                      <a:pt x="30" y="12"/>
                      <a:pt x="22" y="12"/>
                    </a:cubicBezTo>
                    <a:cubicBezTo>
                      <a:pt x="17" y="12"/>
                      <a:pt x="12" y="11"/>
                      <a:pt x="7" y="12"/>
                    </a:cubicBezTo>
                    <a:cubicBezTo>
                      <a:pt x="5" y="13"/>
                      <a:pt x="2" y="14"/>
                      <a:pt x="0" y="13"/>
                    </a:cubicBezTo>
                    <a:cubicBezTo>
                      <a:pt x="0" y="4"/>
                      <a:pt x="4" y="6"/>
                      <a:pt x="11" y="7"/>
                    </a:cubicBezTo>
                    <a:cubicBezTo>
                      <a:pt x="17" y="8"/>
                      <a:pt x="24" y="6"/>
                      <a:pt x="27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0" name="Freeform 1662">
                <a:extLst>
                  <a:ext uri="{FF2B5EF4-FFF2-40B4-BE49-F238E27FC236}">
                    <a16:creationId xmlns:a16="http://schemas.microsoft.com/office/drawing/2014/main" id="{10CA42B7-1BA4-4359-A4B4-8DB6BE4DEF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64" y="4301"/>
                <a:ext cx="55" cy="32"/>
              </a:xfrm>
              <a:custGeom>
                <a:avLst/>
                <a:gdLst>
                  <a:gd name="T0" fmla="*/ 345 w 22"/>
                  <a:gd name="T1" fmla="*/ 115 h 12"/>
                  <a:gd name="T2" fmla="*/ 0 w 22"/>
                  <a:gd name="T3" fmla="*/ 0 h 12"/>
                  <a:gd name="T4" fmla="*/ 270 w 22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2">
                    <a:moveTo>
                      <a:pt x="22" y="6"/>
                    </a:moveTo>
                    <a:cubicBezTo>
                      <a:pt x="17" y="2"/>
                      <a:pt x="2" y="12"/>
                      <a:pt x="0" y="0"/>
                    </a:cubicBezTo>
                    <a:cubicBezTo>
                      <a:pt x="6" y="1"/>
                      <a:pt x="11" y="2"/>
                      <a:pt x="17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1" name="Freeform 1663">
                <a:extLst>
                  <a:ext uri="{FF2B5EF4-FFF2-40B4-BE49-F238E27FC236}">
                    <a16:creationId xmlns:a16="http://schemas.microsoft.com/office/drawing/2014/main" id="{B4174082-2799-43EE-A09B-D8504B65DD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06" y="4691"/>
                <a:ext cx="55" cy="64"/>
              </a:xfrm>
              <a:custGeom>
                <a:avLst/>
                <a:gdLst>
                  <a:gd name="T0" fmla="*/ 113 w 22"/>
                  <a:gd name="T1" fmla="*/ 21 h 24"/>
                  <a:gd name="T2" fmla="*/ 50 w 22"/>
                  <a:gd name="T3" fmla="*/ 248 h 24"/>
                  <a:gd name="T4" fmla="*/ 95 w 22"/>
                  <a:gd name="T5" fmla="*/ 264 h 24"/>
                  <a:gd name="T6" fmla="*/ 145 w 22"/>
                  <a:gd name="T7" fmla="*/ 341 h 24"/>
                  <a:gd name="T8" fmla="*/ 250 w 22"/>
                  <a:gd name="T9" fmla="*/ 456 h 24"/>
                  <a:gd name="T10" fmla="*/ 158 w 22"/>
                  <a:gd name="T11" fmla="*/ 264 h 24"/>
                  <a:gd name="T12" fmla="*/ 125 w 22"/>
                  <a:gd name="T13" fmla="*/ 77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4">
                    <a:moveTo>
                      <a:pt x="7" y="1"/>
                    </a:moveTo>
                    <a:cubicBezTo>
                      <a:pt x="1" y="0"/>
                      <a:pt x="0" y="10"/>
                      <a:pt x="3" y="13"/>
                    </a:cubicBezTo>
                    <a:cubicBezTo>
                      <a:pt x="4" y="13"/>
                      <a:pt x="5" y="14"/>
                      <a:pt x="6" y="14"/>
                    </a:cubicBezTo>
                    <a:cubicBezTo>
                      <a:pt x="7" y="15"/>
                      <a:pt x="8" y="16"/>
                      <a:pt x="9" y="18"/>
                    </a:cubicBezTo>
                    <a:cubicBezTo>
                      <a:pt x="10" y="19"/>
                      <a:pt x="14" y="24"/>
                      <a:pt x="16" y="24"/>
                    </a:cubicBezTo>
                    <a:cubicBezTo>
                      <a:pt x="22" y="21"/>
                      <a:pt x="12" y="15"/>
                      <a:pt x="10" y="14"/>
                    </a:cubicBezTo>
                    <a:cubicBezTo>
                      <a:pt x="7" y="12"/>
                      <a:pt x="6" y="8"/>
                      <a:pt x="8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2" name="Freeform 1664">
                <a:extLst>
                  <a:ext uri="{FF2B5EF4-FFF2-40B4-BE49-F238E27FC236}">
                    <a16:creationId xmlns:a16="http://schemas.microsoft.com/office/drawing/2014/main" id="{0AFCA38D-4371-4B0D-9AB9-5AE1FFC1CD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01" y="4736"/>
                <a:ext cx="33" cy="64"/>
              </a:xfrm>
              <a:custGeom>
                <a:avLst/>
                <a:gdLst>
                  <a:gd name="T0" fmla="*/ 33 w 13"/>
                  <a:gd name="T1" fmla="*/ 0 h 24"/>
                  <a:gd name="T2" fmla="*/ 129 w 13"/>
                  <a:gd name="T3" fmla="*/ 115 h 24"/>
                  <a:gd name="T4" fmla="*/ 213 w 13"/>
                  <a:gd name="T5" fmla="*/ 227 h 24"/>
                  <a:gd name="T6" fmla="*/ 63 w 13"/>
                  <a:gd name="T7" fmla="*/ 456 h 24"/>
                  <a:gd name="T8" fmla="*/ 96 w 13"/>
                  <a:gd name="T9" fmla="*/ 227 h 24"/>
                  <a:gd name="T10" fmla="*/ 0 w 13"/>
                  <a:gd name="T11" fmla="*/ 35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4">
                    <a:moveTo>
                      <a:pt x="2" y="0"/>
                    </a:moveTo>
                    <a:cubicBezTo>
                      <a:pt x="4" y="0"/>
                      <a:pt x="5" y="4"/>
                      <a:pt x="8" y="6"/>
                    </a:cubicBezTo>
                    <a:cubicBezTo>
                      <a:pt x="10" y="8"/>
                      <a:pt x="12" y="8"/>
                      <a:pt x="13" y="12"/>
                    </a:cubicBezTo>
                    <a:cubicBezTo>
                      <a:pt x="13" y="16"/>
                      <a:pt x="8" y="23"/>
                      <a:pt x="4" y="24"/>
                    </a:cubicBezTo>
                    <a:cubicBezTo>
                      <a:pt x="2" y="20"/>
                      <a:pt x="6" y="16"/>
                      <a:pt x="6" y="12"/>
                    </a:cubicBezTo>
                    <a:cubicBezTo>
                      <a:pt x="7" y="7"/>
                      <a:pt x="3" y="4"/>
                      <a:pt x="0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3" name="Freeform 1665">
                <a:extLst>
                  <a:ext uri="{FF2B5EF4-FFF2-40B4-BE49-F238E27FC236}">
                    <a16:creationId xmlns:a16="http://schemas.microsoft.com/office/drawing/2014/main" id="{E1CDD2E7-0E1D-4D34-89BE-2DF27590A3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59" y="4781"/>
                <a:ext cx="27" cy="59"/>
              </a:xfrm>
              <a:custGeom>
                <a:avLst/>
                <a:gdLst>
                  <a:gd name="T0" fmla="*/ 120 w 11"/>
                  <a:gd name="T1" fmla="*/ 0 h 22"/>
                  <a:gd name="T2" fmla="*/ 71 w 11"/>
                  <a:gd name="T3" fmla="*/ 115 h 22"/>
                  <a:gd name="T4" fmla="*/ 42 w 11"/>
                  <a:gd name="T5" fmla="*/ 231 h 22"/>
                  <a:gd name="T6" fmla="*/ 162 w 11"/>
                  <a:gd name="T7" fmla="*/ 389 h 22"/>
                  <a:gd name="T8" fmla="*/ 103 w 11"/>
                  <a:gd name="T9" fmla="*/ 150 h 22"/>
                  <a:gd name="T10" fmla="*/ 120 w 11"/>
                  <a:gd name="T11" fmla="*/ 21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2">
                    <a:moveTo>
                      <a:pt x="8" y="0"/>
                    </a:moveTo>
                    <a:cubicBezTo>
                      <a:pt x="6" y="1"/>
                      <a:pt x="6" y="3"/>
                      <a:pt x="5" y="6"/>
                    </a:cubicBezTo>
                    <a:cubicBezTo>
                      <a:pt x="5" y="9"/>
                      <a:pt x="4" y="9"/>
                      <a:pt x="3" y="12"/>
                    </a:cubicBezTo>
                    <a:cubicBezTo>
                      <a:pt x="0" y="17"/>
                      <a:pt x="6" y="22"/>
                      <a:pt x="11" y="20"/>
                    </a:cubicBezTo>
                    <a:cubicBezTo>
                      <a:pt x="11" y="16"/>
                      <a:pt x="7" y="13"/>
                      <a:pt x="7" y="8"/>
                    </a:cubicBezTo>
                    <a:cubicBezTo>
                      <a:pt x="8" y="6"/>
                      <a:pt x="10" y="3"/>
                      <a:pt x="8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4" name="Freeform 1666">
                <a:extLst>
                  <a:ext uri="{FF2B5EF4-FFF2-40B4-BE49-F238E27FC236}">
                    <a16:creationId xmlns:a16="http://schemas.microsoft.com/office/drawing/2014/main" id="{FB864B45-4E29-4F46-A7CB-AD35A07ABA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31" y="4485"/>
                <a:ext cx="58" cy="88"/>
              </a:xfrm>
              <a:custGeom>
                <a:avLst/>
                <a:gdLst>
                  <a:gd name="T0" fmla="*/ 0 w 23"/>
                  <a:gd name="T1" fmla="*/ 627 h 33"/>
                  <a:gd name="T2" fmla="*/ 126 w 23"/>
                  <a:gd name="T3" fmla="*/ 397 h 33"/>
                  <a:gd name="T4" fmla="*/ 285 w 23"/>
                  <a:gd name="T5" fmla="*/ 285 h 33"/>
                  <a:gd name="T6" fmla="*/ 338 w 23"/>
                  <a:gd name="T7" fmla="*/ 77 h 33"/>
                  <a:gd name="T8" fmla="*/ 209 w 23"/>
                  <a:gd name="T9" fmla="*/ 77 h 33"/>
                  <a:gd name="T10" fmla="*/ 222 w 23"/>
                  <a:gd name="T11" fmla="*/ 192 h 33"/>
                  <a:gd name="T12" fmla="*/ 126 w 23"/>
                  <a:gd name="T13" fmla="*/ 376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33">
                    <a:moveTo>
                      <a:pt x="0" y="33"/>
                    </a:moveTo>
                    <a:cubicBezTo>
                      <a:pt x="3" y="28"/>
                      <a:pt x="4" y="24"/>
                      <a:pt x="8" y="21"/>
                    </a:cubicBezTo>
                    <a:cubicBezTo>
                      <a:pt x="11" y="18"/>
                      <a:pt x="15" y="17"/>
                      <a:pt x="18" y="15"/>
                    </a:cubicBezTo>
                    <a:cubicBezTo>
                      <a:pt x="21" y="12"/>
                      <a:pt x="23" y="8"/>
                      <a:pt x="21" y="4"/>
                    </a:cubicBezTo>
                    <a:cubicBezTo>
                      <a:pt x="20" y="1"/>
                      <a:pt x="14" y="0"/>
                      <a:pt x="13" y="4"/>
                    </a:cubicBezTo>
                    <a:cubicBezTo>
                      <a:pt x="16" y="6"/>
                      <a:pt x="16" y="8"/>
                      <a:pt x="14" y="10"/>
                    </a:cubicBezTo>
                    <a:cubicBezTo>
                      <a:pt x="11" y="14"/>
                      <a:pt x="8" y="14"/>
                      <a:pt x="8" y="20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5" name="Freeform 1667">
                <a:extLst>
                  <a:ext uri="{FF2B5EF4-FFF2-40B4-BE49-F238E27FC236}">
                    <a16:creationId xmlns:a16="http://schemas.microsoft.com/office/drawing/2014/main" id="{CC7DD5D0-138C-4D64-A170-C78C1BE298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96" y="4579"/>
                <a:ext cx="38" cy="82"/>
              </a:xfrm>
              <a:custGeom>
                <a:avLst/>
                <a:gdLst>
                  <a:gd name="T0" fmla="*/ 160 w 15"/>
                  <a:gd name="T1" fmla="*/ 111 h 31"/>
                  <a:gd name="T2" fmla="*/ 193 w 15"/>
                  <a:gd name="T3" fmla="*/ 370 h 31"/>
                  <a:gd name="T4" fmla="*/ 51 w 15"/>
                  <a:gd name="T5" fmla="*/ 540 h 31"/>
                  <a:gd name="T6" fmla="*/ 96 w 15"/>
                  <a:gd name="T7" fmla="*/ 405 h 31"/>
                  <a:gd name="T8" fmla="*/ 147 w 15"/>
                  <a:gd name="T9" fmla="*/ 259 h 31"/>
                  <a:gd name="T10" fmla="*/ 147 w 15"/>
                  <a:gd name="T11" fmla="*/ 0 h 31"/>
                  <a:gd name="T12" fmla="*/ 160 w 15"/>
                  <a:gd name="T13" fmla="*/ 56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1">
                    <a:moveTo>
                      <a:pt x="10" y="6"/>
                    </a:moveTo>
                    <a:cubicBezTo>
                      <a:pt x="13" y="11"/>
                      <a:pt x="15" y="15"/>
                      <a:pt x="12" y="20"/>
                    </a:cubicBezTo>
                    <a:cubicBezTo>
                      <a:pt x="11" y="22"/>
                      <a:pt x="5" y="31"/>
                      <a:pt x="3" y="29"/>
                    </a:cubicBezTo>
                    <a:cubicBezTo>
                      <a:pt x="0" y="27"/>
                      <a:pt x="5" y="23"/>
                      <a:pt x="6" y="22"/>
                    </a:cubicBezTo>
                    <a:cubicBezTo>
                      <a:pt x="8" y="20"/>
                      <a:pt x="9" y="17"/>
                      <a:pt x="9" y="14"/>
                    </a:cubicBezTo>
                    <a:cubicBezTo>
                      <a:pt x="9" y="10"/>
                      <a:pt x="6" y="4"/>
                      <a:pt x="9" y="0"/>
                    </a:cubicBezTo>
                    <a:cubicBezTo>
                      <a:pt x="10" y="1"/>
                      <a:pt x="10" y="2"/>
                      <a:pt x="10" y="3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6" name="Freeform 1668">
                <a:extLst>
                  <a:ext uri="{FF2B5EF4-FFF2-40B4-BE49-F238E27FC236}">
                    <a16:creationId xmlns:a16="http://schemas.microsoft.com/office/drawing/2014/main" id="{5A13D229-6991-4ED5-B6D9-7BEED07AF9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49" y="4720"/>
                <a:ext cx="37" cy="37"/>
              </a:xfrm>
              <a:custGeom>
                <a:avLst/>
                <a:gdLst>
                  <a:gd name="T0" fmla="*/ 212 w 15"/>
                  <a:gd name="T1" fmla="*/ 0 h 14"/>
                  <a:gd name="T2" fmla="*/ 104 w 15"/>
                  <a:gd name="T3" fmla="*/ 225 h 14"/>
                  <a:gd name="T4" fmla="*/ 224 w 15"/>
                  <a:gd name="T5" fmla="*/ 13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14" y="0"/>
                    </a:moveTo>
                    <a:cubicBezTo>
                      <a:pt x="12" y="1"/>
                      <a:pt x="0" y="10"/>
                      <a:pt x="7" y="12"/>
                    </a:cubicBezTo>
                    <a:cubicBezTo>
                      <a:pt x="10" y="14"/>
                      <a:pt x="11" y="6"/>
                      <a:pt x="15" y="7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7" name="Freeform 1669">
                <a:extLst>
                  <a:ext uri="{FF2B5EF4-FFF2-40B4-BE49-F238E27FC236}">
                    <a16:creationId xmlns:a16="http://schemas.microsoft.com/office/drawing/2014/main" id="{57B579A2-D2F4-489F-848A-6EE1059214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19" y="4803"/>
                <a:ext cx="22" cy="42"/>
              </a:xfrm>
              <a:custGeom>
                <a:avLst/>
                <a:gdLst>
                  <a:gd name="T0" fmla="*/ 103 w 9"/>
                  <a:gd name="T1" fmla="*/ 0 h 16"/>
                  <a:gd name="T2" fmla="*/ 120 w 9"/>
                  <a:gd name="T3" fmla="*/ 255 h 16"/>
                  <a:gd name="T4" fmla="*/ 132 w 9"/>
                  <a:gd name="T5" fmla="*/ 3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7" y="0"/>
                    </a:moveTo>
                    <a:cubicBezTo>
                      <a:pt x="5" y="3"/>
                      <a:pt x="0" y="16"/>
                      <a:pt x="8" y="14"/>
                    </a:cubicBezTo>
                    <a:cubicBezTo>
                      <a:pt x="7" y="11"/>
                      <a:pt x="6" y="5"/>
                      <a:pt x="9" y="2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8" name="Freeform 1670">
                <a:extLst>
                  <a:ext uri="{FF2B5EF4-FFF2-40B4-BE49-F238E27FC236}">
                    <a16:creationId xmlns:a16="http://schemas.microsoft.com/office/drawing/2014/main" id="{CAEFA32A-F109-47B8-A584-D38116DF10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71" y="4909"/>
                <a:ext cx="18" cy="32"/>
              </a:xfrm>
              <a:custGeom>
                <a:avLst/>
                <a:gdLst>
                  <a:gd name="T0" fmla="*/ 67 w 7"/>
                  <a:gd name="T1" fmla="*/ 0 h 12"/>
                  <a:gd name="T2" fmla="*/ 0 w 7"/>
                  <a:gd name="T3" fmla="*/ 227 h 12"/>
                  <a:gd name="T4" fmla="*/ 67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4" y="0"/>
                    </a:moveTo>
                    <a:cubicBezTo>
                      <a:pt x="7" y="4"/>
                      <a:pt x="6" y="12"/>
                      <a:pt x="0" y="12"/>
                    </a:cubicBezTo>
                    <a:cubicBezTo>
                      <a:pt x="2" y="8"/>
                      <a:pt x="4" y="5"/>
                      <a:pt x="4" y="0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29" name="Freeform 1671">
                <a:extLst>
                  <a:ext uri="{FF2B5EF4-FFF2-40B4-BE49-F238E27FC236}">
                    <a16:creationId xmlns:a16="http://schemas.microsoft.com/office/drawing/2014/main" id="{D5E294FE-A3F2-4184-90BA-4562E68E7D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54" y="4547"/>
                <a:ext cx="37" cy="72"/>
              </a:xfrm>
              <a:custGeom>
                <a:avLst/>
                <a:gdLst>
                  <a:gd name="T0" fmla="*/ 224 w 15"/>
                  <a:gd name="T1" fmla="*/ 0 h 27"/>
                  <a:gd name="T2" fmla="*/ 42 w 15"/>
                  <a:gd name="T3" fmla="*/ 171 h 27"/>
                  <a:gd name="T4" fmla="*/ 30 w 15"/>
                  <a:gd name="T5" fmla="*/ 285 h 27"/>
                  <a:gd name="T6" fmla="*/ 12 w 15"/>
                  <a:gd name="T7" fmla="*/ 419 h 27"/>
                  <a:gd name="T8" fmla="*/ 133 w 15"/>
                  <a:gd name="T9" fmla="*/ 341 h 27"/>
                  <a:gd name="T10" fmla="*/ 121 w 15"/>
                  <a:gd name="T11" fmla="*/ 205 h 27"/>
                  <a:gd name="T12" fmla="*/ 224 w 15"/>
                  <a:gd name="T13" fmla="*/ 7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15" y="0"/>
                    </a:moveTo>
                    <a:cubicBezTo>
                      <a:pt x="11" y="3"/>
                      <a:pt x="6" y="3"/>
                      <a:pt x="3" y="9"/>
                    </a:cubicBezTo>
                    <a:cubicBezTo>
                      <a:pt x="3" y="11"/>
                      <a:pt x="3" y="13"/>
                      <a:pt x="2" y="15"/>
                    </a:cubicBezTo>
                    <a:cubicBezTo>
                      <a:pt x="2" y="17"/>
                      <a:pt x="0" y="20"/>
                      <a:pt x="1" y="22"/>
                    </a:cubicBezTo>
                    <a:cubicBezTo>
                      <a:pt x="3" y="27"/>
                      <a:pt x="9" y="22"/>
                      <a:pt x="9" y="18"/>
                    </a:cubicBezTo>
                    <a:cubicBezTo>
                      <a:pt x="9" y="15"/>
                      <a:pt x="7" y="14"/>
                      <a:pt x="8" y="11"/>
                    </a:cubicBezTo>
                    <a:cubicBezTo>
                      <a:pt x="8" y="8"/>
                      <a:pt x="12" y="6"/>
                      <a:pt x="15" y="4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0" name="Freeform 1672">
                <a:extLst>
                  <a:ext uri="{FF2B5EF4-FFF2-40B4-BE49-F238E27FC236}">
                    <a16:creationId xmlns:a16="http://schemas.microsoft.com/office/drawing/2014/main" id="{1E7F9CB1-4574-4236-8CB9-712DFCE1FA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19" y="4653"/>
                <a:ext cx="40" cy="67"/>
              </a:xfrm>
              <a:custGeom>
                <a:avLst/>
                <a:gdLst>
                  <a:gd name="T0" fmla="*/ 158 w 16"/>
                  <a:gd name="T1" fmla="*/ 0 h 25"/>
                  <a:gd name="T2" fmla="*/ 33 w 16"/>
                  <a:gd name="T3" fmla="*/ 137 h 25"/>
                  <a:gd name="T4" fmla="*/ 95 w 16"/>
                  <a:gd name="T5" fmla="*/ 461 h 25"/>
                  <a:gd name="T6" fmla="*/ 83 w 16"/>
                  <a:gd name="T7" fmla="*/ 230 h 25"/>
                  <a:gd name="T8" fmla="*/ 188 w 16"/>
                  <a:gd name="T9" fmla="*/ 115 h 25"/>
                  <a:gd name="T10" fmla="*/ 188 w 16"/>
                  <a:gd name="T11" fmla="*/ 21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25">
                    <a:moveTo>
                      <a:pt x="10" y="0"/>
                    </a:moveTo>
                    <a:cubicBezTo>
                      <a:pt x="8" y="2"/>
                      <a:pt x="3" y="4"/>
                      <a:pt x="2" y="7"/>
                    </a:cubicBezTo>
                    <a:cubicBezTo>
                      <a:pt x="0" y="11"/>
                      <a:pt x="0" y="25"/>
                      <a:pt x="6" y="24"/>
                    </a:cubicBezTo>
                    <a:cubicBezTo>
                      <a:pt x="16" y="23"/>
                      <a:pt x="5" y="15"/>
                      <a:pt x="5" y="12"/>
                    </a:cubicBezTo>
                    <a:cubicBezTo>
                      <a:pt x="5" y="8"/>
                      <a:pt x="10" y="8"/>
                      <a:pt x="12" y="6"/>
                    </a:cubicBezTo>
                    <a:cubicBezTo>
                      <a:pt x="13" y="4"/>
                      <a:pt x="12" y="3"/>
                      <a:pt x="12" y="1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1" name="Freeform 1673">
                <a:extLst>
                  <a:ext uri="{FF2B5EF4-FFF2-40B4-BE49-F238E27FC236}">
                    <a16:creationId xmlns:a16="http://schemas.microsoft.com/office/drawing/2014/main" id="{02AC2292-53A3-433B-8B11-4F10C4CEF6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76" y="4755"/>
                <a:ext cx="33" cy="42"/>
              </a:xfrm>
              <a:custGeom>
                <a:avLst/>
                <a:gdLst>
                  <a:gd name="T0" fmla="*/ 129 w 13"/>
                  <a:gd name="T1" fmla="*/ 0 h 16"/>
                  <a:gd name="T2" fmla="*/ 63 w 13"/>
                  <a:gd name="T3" fmla="*/ 110 h 16"/>
                  <a:gd name="T4" fmla="*/ 0 w 13"/>
                  <a:gd name="T5" fmla="*/ 165 h 16"/>
                  <a:gd name="T6" fmla="*/ 129 w 13"/>
                  <a:gd name="T7" fmla="*/ 268 h 16"/>
                  <a:gd name="T8" fmla="*/ 147 w 13"/>
                  <a:gd name="T9" fmla="*/ 165 h 16"/>
                  <a:gd name="T10" fmla="*/ 213 w 13"/>
                  <a:gd name="T11" fmla="*/ 123 h 16"/>
                  <a:gd name="T12" fmla="*/ 180 w 13"/>
                  <a:gd name="T13" fmla="*/ 21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6">
                    <a:moveTo>
                      <a:pt x="8" y="0"/>
                    </a:moveTo>
                    <a:cubicBezTo>
                      <a:pt x="7" y="3"/>
                      <a:pt x="6" y="4"/>
                      <a:pt x="4" y="6"/>
                    </a:cubicBezTo>
                    <a:cubicBezTo>
                      <a:pt x="3" y="7"/>
                      <a:pt x="0" y="7"/>
                      <a:pt x="0" y="9"/>
                    </a:cubicBezTo>
                    <a:cubicBezTo>
                      <a:pt x="0" y="12"/>
                      <a:pt x="6" y="16"/>
                      <a:pt x="8" y="15"/>
                    </a:cubicBezTo>
                    <a:cubicBezTo>
                      <a:pt x="13" y="15"/>
                      <a:pt x="9" y="12"/>
                      <a:pt x="9" y="9"/>
                    </a:cubicBezTo>
                    <a:cubicBezTo>
                      <a:pt x="9" y="6"/>
                      <a:pt x="10" y="7"/>
                      <a:pt x="13" y="7"/>
                    </a:cubicBezTo>
                    <a:cubicBezTo>
                      <a:pt x="13" y="5"/>
                      <a:pt x="12" y="3"/>
                      <a:pt x="11" y="1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2" name="Freeform 1674">
                <a:extLst>
                  <a:ext uri="{FF2B5EF4-FFF2-40B4-BE49-F238E27FC236}">
                    <a16:creationId xmlns:a16="http://schemas.microsoft.com/office/drawing/2014/main" id="{3302DB80-DD63-4C55-8DC9-6A15ECD165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4" y="4827"/>
                <a:ext cx="40" cy="37"/>
              </a:xfrm>
              <a:custGeom>
                <a:avLst/>
                <a:gdLst>
                  <a:gd name="T0" fmla="*/ 20 w 16"/>
                  <a:gd name="T1" fmla="*/ 21 h 14"/>
                  <a:gd name="T2" fmla="*/ 50 w 16"/>
                  <a:gd name="T3" fmla="*/ 204 h 14"/>
                  <a:gd name="T4" fmla="*/ 208 w 16"/>
                  <a:gd name="T5" fmla="*/ 259 h 14"/>
                  <a:gd name="T6" fmla="*/ 83 w 16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4">
                    <a:moveTo>
                      <a:pt x="1" y="1"/>
                    </a:moveTo>
                    <a:cubicBezTo>
                      <a:pt x="2" y="4"/>
                      <a:pt x="0" y="8"/>
                      <a:pt x="3" y="11"/>
                    </a:cubicBezTo>
                    <a:cubicBezTo>
                      <a:pt x="4" y="12"/>
                      <a:pt x="11" y="14"/>
                      <a:pt x="13" y="14"/>
                    </a:cubicBezTo>
                    <a:cubicBezTo>
                      <a:pt x="16" y="8"/>
                      <a:pt x="2" y="5"/>
                      <a:pt x="5" y="0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3" name="Freeform 1675">
                <a:extLst>
                  <a:ext uri="{FF2B5EF4-FFF2-40B4-BE49-F238E27FC236}">
                    <a16:creationId xmlns:a16="http://schemas.microsoft.com/office/drawing/2014/main" id="{E39384C1-DFD5-43FB-83C7-0C6BADF895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29" y="4917"/>
                <a:ext cx="42" cy="30"/>
              </a:xfrm>
              <a:custGeom>
                <a:avLst/>
                <a:gdLst>
                  <a:gd name="T0" fmla="*/ 257 w 17"/>
                  <a:gd name="T1" fmla="*/ 0 h 11"/>
                  <a:gd name="T2" fmla="*/ 62 w 17"/>
                  <a:gd name="T3" fmla="*/ 185 h 11"/>
                  <a:gd name="T4" fmla="*/ 133 w 17"/>
                  <a:gd name="T5" fmla="*/ 202 h 11"/>
                  <a:gd name="T6" fmla="*/ 133 w 17"/>
                  <a:gd name="T7" fmla="*/ 164 h 11"/>
                  <a:gd name="T8" fmla="*/ 183 w 17"/>
                  <a:gd name="T9" fmla="*/ 104 h 11"/>
                  <a:gd name="T10" fmla="*/ 257 w 17"/>
                  <a:gd name="T11" fmla="*/ 38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1">
                    <a:moveTo>
                      <a:pt x="17" y="0"/>
                    </a:moveTo>
                    <a:cubicBezTo>
                      <a:pt x="14" y="1"/>
                      <a:pt x="0" y="4"/>
                      <a:pt x="4" y="9"/>
                    </a:cubicBezTo>
                    <a:cubicBezTo>
                      <a:pt x="5" y="10"/>
                      <a:pt x="8" y="11"/>
                      <a:pt x="9" y="10"/>
                    </a:cubicBezTo>
                    <a:cubicBezTo>
                      <a:pt x="10" y="10"/>
                      <a:pt x="8" y="9"/>
                      <a:pt x="9" y="8"/>
                    </a:cubicBezTo>
                    <a:cubicBezTo>
                      <a:pt x="10" y="7"/>
                      <a:pt x="10" y="6"/>
                      <a:pt x="12" y="5"/>
                    </a:cubicBezTo>
                    <a:cubicBezTo>
                      <a:pt x="13" y="4"/>
                      <a:pt x="15" y="3"/>
                      <a:pt x="17" y="2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4" name="Freeform 1676">
                <a:extLst>
                  <a:ext uri="{FF2B5EF4-FFF2-40B4-BE49-F238E27FC236}">
                    <a16:creationId xmlns:a16="http://schemas.microsoft.com/office/drawing/2014/main" id="{408B9C6F-71F5-4FC3-9274-57369DD837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86" y="4883"/>
                <a:ext cx="33" cy="48"/>
              </a:xfrm>
              <a:custGeom>
                <a:avLst/>
                <a:gdLst>
                  <a:gd name="T0" fmla="*/ 213 w 13"/>
                  <a:gd name="T1" fmla="*/ 0 h 18"/>
                  <a:gd name="T2" fmla="*/ 147 w 13"/>
                  <a:gd name="T3" fmla="*/ 136 h 18"/>
                  <a:gd name="T4" fmla="*/ 129 w 13"/>
                  <a:gd name="T5" fmla="*/ 264 h 18"/>
                  <a:gd name="T6" fmla="*/ 160 w 13"/>
                  <a:gd name="T7" fmla="*/ 2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cubicBezTo>
                      <a:pt x="11" y="2"/>
                      <a:pt x="9" y="4"/>
                      <a:pt x="9" y="7"/>
                    </a:cubicBezTo>
                    <a:cubicBezTo>
                      <a:pt x="9" y="9"/>
                      <a:pt x="11" y="13"/>
                      <a:pt x="8" y="14"/>
                    </a:cubicBezTo>
                    <a:cubicBezTo>
                      <a:pt x="0" y="18"/>
                      <a:pt x="10" y="2"/>
                      <a:pt x="10" y="1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5" name="Freeform 1677">
                <a:extLst>
                  <a:ext uri="{FF2B5EF4-FFF2-40B4-BE49-F238E27FC236}">
                    <a16:creationId xmlns:a16="http://schemas.microsoft.com/office/drawing/2014/main" id="{8250489C-12F9-4001-9323-0EFEE61183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94" y="4512"/>
                <a:ext cx="45" cy="67"/>
              </a:xfrm>
              <a:custGeom>
                <a:avLst/>
                <a:gdLst>
                  <a:gd name="T0" fmla="*/ 283 w 18"/>
                  <a:gd name="T1" fmla="*/ 0 h 25"/>
                  <a:gd name="T2" fmla="*/ 238 w 18"/>
                  <a:gd name="T3" fmla="*/ 115 h 25"/>
                  <a:gd name="T4" fmla="*/ 95 w 18"/>
                  <a:gd name="T5" fmla="*/ 193 h 25"/>
                  <a:gd name="T6" fmla="*/ 0 w 18"/>
                  <a:gd name="T7" fmla="*/ 346 h 25"/>
                  <a:gd name="T8" fmla="*/ 113 w 18"/>
                  <a:gd name="T9" fmla="*/ 445 h 25"/>
                  <a:gd name="T10" fmla="*/ 188 w 18"/>
                  <a:gd name="T11" fmla="*/ 252 h 25"/>
                  <a:gd name="T12" fmla="*/ 270 w 18"/>
                  <a:gd name="T13" fmla="*/ 94 h 25"/>
                  <a:gd name="T14" fmla="*/ 283 w 18"/>
                  <a:gd name="T15" fmla="*/ 35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25">
                    <a:moveTo>
                      <a:pt x="18" y="0"/>
                    </a:moveTo>
                    <a:cubicBezTo>
                      <a:pt x="17" y="1"/>
                      <a:pt x="17" y="4"/>
                      <a:pt x="15" y="6"/>
                    </a:cubicBezTo>
                    <a:cubicBezTo>
                      <a:pt x="13" y="8"/>
                      <a:pt x="9" y="8"/>
                      <a:pt x="6" y="10"/>
                    </a:cubicBezTo>
                    <a:cubicBezTo>
                      <a:pt x="2" y="11"/>
                      <a:pt x="0" y="14"/>
                      <a:pt x="0" y="18"/>
                    </a:cubicBezTo>
                    <a:cubicBezTo>
                      <a:pt x="0" y="23"/>
                      <a:pt x="3" y="25"/>
                      <a:pt x="7" y="23"/>
                    </a:cubicBezTo>
                    <a:cubicBezTo>
                      <a:pt x="13" y="20"/>
                      <a:pt x="10" y="18"/>
                      <a:pt x="12" y="13"/>
                    </a:cubicBezTo>
                    <a:cubicBezTo>
                      <a:pt x="13" y="10"/>
                      <a:pt x="16" y="8"/>
                      <a:pt x="17" y="5"/>
                    </a:cubicBezTo>
                    <a:cubicBezTo>
                      <a:pt x="18" y="4"/>
                      <a:pt x="17" y="3"/>
                      <a:pt x="18" y="2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6" name="Freeform 1678">
                <a:extLst>
                  <a:ext uri="{FF2B5EF4-FFF2-40B4-BE49-F238E27FC236}">
                    <a16:creationId xmlns:a16="http://schemas.microsoft.com/office/drawing/2014/main" id="{F09FD823-231B-4F44-B225-2E9829B767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96" y="4827"/>
                <a:ext cx="345" cy="109"/>
              </a:xfrm>
              <a:custGeom>
                <a:avLst/>
                <a:gdLst>
                  <a:gd name="T0" fmla="*/ 0 w 138"/>
                  <a:gd name="T1" fmla="*/ 0 h 41"/>
                  <a:gd name="T2" fmla="*/ 2158 w 138"/>
                  <a:gd name="T3" fmla="*/ 487 h 41"/>
                  <a:gd name="T4" fmla="*/ 0 w 138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41">
                    <a:moveTo>
                      <a:pt x="0" y="0"/>
                    </a:moveTo>
                    <a:cubicBezTo>
                      <a:pt x="13" y="13"/>
                      <a:pt x="95" y="41"/>
                      <a:pt x="138" y="26"/>
                    </a:cubicBezTo>
                    <a:cubicBezTo>
                      <a:pt x="123" y="27"/>
                      <a:pt x="37" y="2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7" name="Freeform 1679">
                <a:extLst>
                  <a:ext uri="{FF2B5EF4-FFF2-40B4-BE49-F238E27FC236}">
                    <a16:creationId xmlns:a16="http://schemas.microsoft.com/office/drawing/2014/main" id="{26FAE753-E1AC-4B27-8037-8856C04380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86" y="3517"/>
                <a:ext cx="365" cy="606"/>
              </a:xfrm>
              <a:custGeom>
                <a:avLst/>
                <a:gdLst>
                  <a:gd name="T0" fmla="*/ 770 w 146"/>
                  <a:gd name="T1" fmla="*/ 3769 h 227"/>
                  <a:gd name="T2" fmla="*/ 875 w 146"/>
                  <a:gd name="T3" fmla="*/ 376 h 227"/>
                  <a:gd name="T4" fmla="*/ 2238 w 146"/>
                  <a:gd name="T5" fmla="*/ 3385 h 227"/>
                  <a:gd name="T6" fmla="*/ 2270 w 146"/>
                  <a:gd name="T7" fmla="*/ 4319 h 2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227">
                    <a:moveTo>
                      <a:pt x="49" y="198"/>
                    </a:moveTo>
                    <a:cubicBezTo>
                      <a:pt x="15" y="160"/>
                      <a:pt x="0" y="34"/>
                      <a:pt x="56" y="20"/>
                    </a:cubicBezTo>
                    <a:cubicBezTo>
                      <a:pt x="133" y="0"/>
                      <a:pt x="141" y="160"/>
                      <a:pt x="143" y="178"/>
                    </a:cubicBezTo>
                    <a:cubicBezTo>
                      <a:pt x="146" y="196"/>
                      <a:pt x="145" y="227"/>
                      <a:pt x="145" y="22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8" name="Freeform 1680">
                <a:extLst>
                  <a:ext uri="{FF2B5EF4-FFF2-40B4-BE49-F238E27FC236}">
                    <a16:creationId xmlns:a16="http://schemas.microsoft.com/office/drawing/2014/main" id="{B243987E-33A9-4992-9622-AAC99E716B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69" y="3597"/>
                <a:ext cx="465" cy="523"/>
              </a:xfrm>
              <a:custGeom>
                <a:avLst/>
                <a:gdLst>
                  <a:gd name="T0" fmla="*/ 1708 w 186"/>
                  <a:gd name="T1" fmla="*/ 3533 h 196"/>
                  <a:gd name="T2" fmla="*/ 720 w 186"/>
                  <a:gd name="T3" fmla="*/ 149 h 196"/>
                  <a:gd name="T4" fmla="*/ 1845 w 186"/>
                  <a:gd name="T5" fmla="*/ 1708 h 196"/>
                  <a:gd name="T6" fmla="*/ 2908 w 186"/>
                  <a:gd name="T7" fmla="*/ 3725 h 1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6" h="196">
                    <a:moveTo>
                      <a:pt x="109" y="186"/>
                    </a:moveTo>
                    <a:cubicBezTo>
                      <a:pt x="52" y="140"/>
                      <a:pt x="0" y="23"/>
                      <a:pt x="46" y="8"/>
                    </a:cubicBezTo>
                    <a:cubicBezTo>
                      <a:pt x="72" y="0"/>
                      <a:pt x="94" y="47"/>
                      <a:pt x="118" y="90"/>
                    </a:cubicBezTo>
                    <a:cubicBezTo>
                      <a:pt x="137" y="124"/>
                      <a:pt x="179" y="190"/>
                      <a:pt x="186" y="19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39" name="Freeform 1681">
                <a:extLst>
                  <a:ext uri="{FF2B5EF4-FFF2-40B4-BE49-F238E27FC236}">
                    <a16:creationId xmlns:a16="http://schemas.microsoft.com/office/drawing/2014/main" id="{3AA907B0-3F35-451B-B09E-0A29C4D405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51" y="4320"/>
                <a:ext cx="173" cy="259"/>
              </a:xfrm>
              <a:custGeom>
                <a:avLst/>
                <a:gdLst>
                  <a:gd name="T0" fmla="*/ 0 w 69"/>
                  <a:gd name="T1" fmla="*/ 1810 h 97"/>
                  <a:gd name="T2" fmla="*/ 396 w 69"/>
                  <a:gd name="T3" fmla="*/ 0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97">
                    <a:moveTo>
                      <a:pt x="0" y="95"/>
                    </a:moveTo>
                    <a:cubicBezTo>
                      <a:pt x="17" y="97"/>
                      <a:pt x="69" y="77"/>
                      <a:pt x="25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0" name="Freeform 1682">
                <a:extLst>
                  <a:ext uri="{FF2B5EF4-FFF2-40B4-BE49-F238E27FC236}">
                    <a16:creationId xmlns:a16="http://schemas.microsoft.com/office/drawing/2014/main" id="{4AC1CD1B-C3D7-44DF-9D5A-E681694D89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4" y="4549"/>
                <a:ext cx="120" cy="158"/>
              </a:xfrm>
              <a:custGeom>
                <a:avLst/>
                <a:gdLst>
                  <a:gd name="T0" fmla="*/ 613 w 48"/>
                  <a:gd name="T1" fmla="*/ 1133 h 59"/>
                  <a:gd name="T2" fmla="*/ 283 w 48"/>
                  <a:gd name="T3" fmla="*/ 747 h 59"/>
                  <a:gd name="T4" fmla="*/ 50 w 48"/>
                  <a:gd name="T5" fmla="*/ 137 h 59"/>
                  <a:gd name="T6" fmla="*/ 488 w 48"/>
                  <a:gd name="T7" fmla="*/ 287 h 59"/>
                  <a:gd name="T8" fmla="*/ 750 w 48"/>
                  <a:gd name="T9" fmla="*/ 71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59">
                    <a:moveTo>
                      <a:pt x="39" y="59"/>
                    </a:moveTo>
                    <a:cubicBezTo>
                      <a:pt x="39" y="59"/>
                      <a:pt x="32" y="53"/>
                      <a:pt x="18" y="39"/>
                    </a:cubicBezTo>
                    <a:cubicBezTo>
                      <a:pt x="3" y="25"/>
                      <a:pt x="0" y="13"/>
                      <a:pt x="3" y="7"/>
                    </a:cubicBezTo>
                    <a:cubicBezTo>
                      <a:pt x="7" y="0"/>
                      <a:pt x="20" y="1"/>
                      <a:pt x="31" y="15"/>
                    </a:cubicBezTo>
                    <a:cubicBezTo>
                      <a:pt x="38" y="23"/>
                      <a:pt x="48" y="37"/>
                      <a:pt x="48" y="3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1" name="Freeform 1683">
                <a:extLst>
                  <a:ext uri="{FF2B5EF4-FFF2-40B4-BE49-F238E27FC236}">
                    <a16:creationId xmlns:a16="http://schemas.microsoft.com/office/drawing/2014/main" id="{19C06AE5-20E2-4FE4-AE98-3D9695B827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14" y="4120"/>
                <a:ext cx="145" cy="168"/>
              </a:xfrm>
              <a:custGeom>
                <a:avLst/>
                <a:gdLst>
                  <a:gd name="T0" fmla="*/ 738 w 58"/>
                  <a:gd name="T1" fmla="*/ 1024 h 63"/>
                  <a:gd name="T2" fmla="*/ 238 w 58"/>
                  <a:gd name="T3" fmla="*/ 1024 h 63"/>
                  <a:gd name="T4" fmla="*/ 438 w 58"/>
                  <a:gd name="T5" fmla="*/ 376 h 63"/>
                  <a:gd name="T6" fmla="*/ 800 w 58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63">
                    <a:moveTo>
                      <a:pt x="47" y="54"/>
                    </a:moveTo>
                    <a:cubicBezTo>
                      <a:pt x="47" y="54"/>
                      <a:pt x="29" y="63"/>
                      <a:pt x="15" y="54"/>
                    </a:cubicBezTo>
                    <a:cubicBezTo>
                      <a:pt x="0" y="46"/>
                      <a:pt x="7" y="27"/>
                      <a:pt x="28" y="20"/>
                    </a:cubicBezTo>
                    <a:cubicBezTo>
                      <a:pt x="43" y="15"/>
                      <a:pt x="58" y="10"/>
                      <a:pt x="51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2" name="Freeform 1684">
                <a:extLst>
                  <a:ext uri="{FF2B5EF4-FFF2-40B4-BE49-F238E27FC236}">
                    <a16:creationId xmlns:a16="http://schemas.microsoft.com/office/drawing/2014/main" id="{2BE9D40A-40CD-4A28-B247-FF403143DF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34" y="3701"/>
                <a:ext cx="167" cy="294"/>
              </a:xfrm>
              <a:custGeom>
                <a:avLst/>
                <a:gdLst>
                  <a:gd name="T0" fmla="*/ 229 w 67"/>
                  <a:gd name="T1" fmla="*/ 2021 h 110"/>
                  <a:gd name="T2" fmla="*/ 137 w 67"/>
                  <a:gd name="T3" fmla="*/ 21 h 110"/>
                  <a:gd name="T4" fmla="*/ 666 w 67"/>
                  <a:gd name="T5" fmla="*/ 2079 h 110"/>
                  <a:gd name="T6" fmla="*/ 715 w 67"/>
                  <a:gd name="T7" fmla="*/ 858 h 110"/>
                  <a:gd name="T8" fmla="*/ 1037 w 67"/>
                  <a:gd name="T9" fmla="*/ 879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7" h="110">
                    <a:moveTo>
                      <a:pt x="15" y="106"/>
                    </a:moveTo>
                    <a:cubicBezTo>
                      <a:pt x="15" y="65"/>
                      <a:pt x="0" y="3"/>
                      <a:pt x="9" y="1"/>
                    </a:cubicBezTo>
                    <a:cubicBezTo>
                      <a:pt x="18" y="0"/>
                      <a:pt x="34" y="108"/>
                      <a:pt x="43" y="109"/>
                    </a:cubicBezTo>
                    <a:cubicBezTo>
                      <a:pt x="52" y="110"/>
                      <a:pt x="47" y="66"/>
                      <a:pt x="46" y="45"/>
                    </a:cubicBezTo>
                    <a:cubicBezTo>
                      <a:pt x="46" y="24"/>
                      <a:pt x="65" y="23"/>
                      <a:pt x="67" y="4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3" name="Freeform 1685">
                <a:extLst>
                  <a:ext uri="{FF2B5EF4-FFF2-40B4-BE49-F238E27FC236}">
                    <a16:creationId xmlns:a16="http://schemas.microsoft.com/office/drawing/2014/main" id="{5F03E2EC-3D29-4EC2-BAA9-139CC04B94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89" y="3907"/>
                <a:ext cx="282" cy="240"/>
              </a:xfrm>
              <a:custGeom>
                <a:avLst/>
                <a:gdLst>
                  <a:gd name="T0" fmla="*/ 1757 w 113"/>
                  <a:gd name="T1" fmla="*/ 1707 h 90"/>
                  <a:gd name="T2" fmla="*/ 187 w 113"/>
                  <a:gd name="T3" fmla="*/ 56 h 90"/>
                  <a:gd name="T4" fmla="*/ 1195 w 113"/>
                  <a:gd name="T5" fmla="*/ 1387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90">
                    <a:moveTo>
                      <a:pt x="113" y="90"/>
                    </a:moveTo>
                    <a:cubicBezTo>
                      <a:pt x="89" y="78"/>
                      <a:pt x="25" y="0"/>
                      <a:pt x="12" y="3"/>
                    </a:cubicBezTo>
                    <a:cubicBezTo>
                      <a:pt x="0" y="5"/>
                      <a:pt x="45" y="57"/>
                      <a:pt x="77" y="7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4" name="Freeform 1686">
                <a:extLst>
                  <a:ext uri="{FF2B5EF4-FFF2-40B4-BE49-F238E27FC236}">
                    <a16:creationId xmlns:a16="http://schemas.microsoft.com/office/drawing/2014/main" id="{D746968D-EF1A-4C7B-A213-8A2E3B68B4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51" y="3600"/>
                <a:ext cx="230" cy="352"/>
              </a:xfrm>
              <a:custGeom>
                <a:avLst/>
                <a:gdLst>
                  <a:gd name="T0" fmla="*/ 1283 w 92"/>
                  <a:gd name="T1" fmla="*/ 1003 h 132"/>
                  <a:gd name="T2" fmla="*/ 1300 w 92"/>
                  <a:gd name="T3" fmla="*/ 2141 h 132"/>
                  <a:gd name="T4" fmla="*/ 988 w 92"/>
                  <a:gd name="T5" fmla="*/ 648 h 132"/>
                  <a:gd name="T6" fmla="*/ 533 w 92"/>
                  <a:gd name="T7" fmla="*/ 661 h 132"/>
                  <a:gd name="T8" fmla="*/ 833 w 92"/>
                  <a:gd name="T9" fmla="*/ 2424 h 132"/>
                  <a:gd name="T10" fmla="*/ 283 w 92"/>
                  <a:gd name="T11" fmla="*/ 989 h 132"/>
                  <a:gd name="T12" fmla="*/ 158 w 92"/>
                  <a:gd name="T13" fmla="*/ 1400 h 1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132">
                    <a:moveTo>
                      <a:pt x="82" y="53"/>
                    </a:moveTo>
                    <a:cubicBezTo>
                      <a:pt x="76" y="55"/>
                      <a:pt x="92" y="116"/>
                      <a:pt x="83" y="113"/>
                    </a:cubicBezTo>
                    <a:cubicBezTo>
                      <a:pt x="75" y="110"/>
                      <a:pt x="70" y="49"/>
                      <a:pt x="63" y="34"/>
                    </a:cubicBezTo>
                    <a:cubicBezTo>
                      <a:pt x="54" y="4"/>
                      <a:pt x="29" y="0"/>
                      <a:pt x="34" y="35"/>
                    </a:cubicBezTo>
                    <a:cubicBezTo>
                      <a:pt x="37" y="67"/>
                      <a:pt x="61" y="125"/>
                      <a:pt x="53" y="128"/>
                    </a:cubicBezTo>
                    <a:cubicBezTo>
                      <a:pt x="43" y="132"/>
                      <a:pt x="31" y="87"/>
                      <a:pt x="18" y="52"/>
                    </a:cubicBezTo>
                    <a:cubicBezTo>
                      <a:pt x="12" y="36"/>
                      <a:pt x="0" y="49"/>
                      <a:pt x="10" y="74"/>
                    </a:cubicBezTo>
                  </a:path>
                </a:pathLst>
              </a:custGeom>
              <a:noFill/>
              <a:ln w="7938" cap="rnd">
                <a:solidFill>
                  <a:srgbClr val="E5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5" name="Freeform 1687">
                <a:extLst>
                  <a:ext uri="{FF2B5EF4-FFF2-40B4-BE49-F238E27FC236}">
                    <a16:creationId xmlns:a16="http://schemas.microsoft.com/office/drawing/2014/main" id="{4123E327-20D3-408A-A44C-AE2CE4C634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96" y="3549"/>
                <a:ext cx="80" cy="54"/>
              </a:xfrm>
              <a:custGeom>
                <a:avLst/>
                <a:gdLst>
                  <a:gd name="T0" fmla="*/ 125 w 32"/>
                  <a:gd name="T1" fmla="*/ 0 h 20"/>
                  <a:gd name="T2" fmla="*/ 458 w 32"/>
                  <a:gd name="T3" fmla="*/ 197 h 20"/>
                  <a:gd name="T4" fmla="*/ 0 w 32"/>
                  <a:gd name="T5" fmla="*/ 15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0">
                    <a:moveTo>
                      <a:pt x="8" y="0"/>
                    </a:moveTo>
                    <a:cubicBezTo>
                      <a:pt x="13" y="3"/>
                      <a:pt x="27" y="4"/>
                      <a:pt x="29" y="10"/>
                    </a:cubicBezTo>
                    <a:cubicBezTo>
                      <a:pt x="32" y="20"/>
                      <a:pt x="5" y="9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6" name="Freeform 1688">
                <a:extLst>
                  <a:ext uri="{FF2B5EF4-FFF2-40B4-BE49-F238E27FC236}">
                    <a16:creationId xmlns:a16="http://schemas.microsoft.com/office/drawing/2014/main" id="{CECD4682-C43F-44ED-8155-DDC791CE62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6" y="3664"/>
                <a:ext cx="118" cy="53"/>
              </a:xfrm>
              <a:custGeom>
                <a:avLst/>
                <a:gdLst>
                  <a:gd name="T0" fmla="*/ 0 w 47"/>
                  <a:gd name="T1" fmla="*/ 0 h 20"/>
                  <a:gd name="T2" fmla="*/ 505 w 47"/>
                  <a:gd name="T3" fmla="*/ 170 h 20"/>
                  <a:gd name="T4" fmla="*/ 33 w 47"/>
                  <a:gd name="T5" fmla="*/ 337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20">
                    <a:moveTo>
                      <a:pt x="0" y="0"/>
                    </a:moveTo>
                    <a:cubicBezTo>
                      <a:pt x="10" y="4"/>
                      <a:pt x="23" y="3"/>
                      <a:pt x="32" y="9"/>
                    </a:cubicBezTo>
                    <a:cubicBezTo>
                      <a:pt x="47" y="20"/>
                      <a:pt x="6" y="20"/>
                      <a:pt x="2" y="1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7" name="Freeform 1689">
                <a:extLst>
                  <a:ext uri="{FF2B5EF4-FFF2-40B4-BE49-F238E27FC236}">
                    <a16:creationId xmlns:a16="http://schemas.microsoft.com/office/drawing/2014/main" id="{3A3DBCC2-B829-42CD-94F5-19F810BDCB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9" y="3773"/>
                <a:ext cx="112" cy="59"/>
              </a:xfrm>
              <a:custGeom>
                <a:avLst/>
                <a:gdLst>
                  <a:gd name="T0" fmla="*/ 694 w 45"/>
                  <a:gd name="T1" fmla="*/ 56 h 22"/>
                  <a:gd name="T2" fmla="*/ 137 w 45"/>
                  <a:gd name="T3" fmla="*/ 80 h 22"/>
                  <a:gd name="T4" fmla="*/ 30 w 45"/>
                  <a:gd name="T5" fmla="*/ 231 h 22"/>
                  <a:gd name="T6" fmla="*/ 433 w 45"/>
                  <a:gd name="T7" fmla="*/ 42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2">
                    <a:moveTo>
                      <a:pt x="45" y="3"/>
                    </a:moveTo>
                    <a:cubicBezTo>
                      <a:pt x="32" y="4"/>
                      <a:pt x="21" y="0"/>
                      <a:pt x="9" y="4"/>
                    </a:cubicBezTo>
                    <a:cubicBezTo>
                      <a:pt x="5" y="6"/>
                      <a:pt x="0" y="7"/>
                      <a:pt x="2" y="12"/>
                    </a:cubicBezTo>
                    <a:cubicBezTo>
                      <a:pt x="5" y="19"/>
                      <a:pt x="22" y="21"/>
                      <a:pt x="28" y="2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8" name="Freeform 1690">
                <a:extLst>
                  <a:ext uri="{FF2B5EF4-FFF2-40B4-BE49-F238E27FC236}">
                    <a16:creationId xmlns:a16="http://schemas.microsoft.com/office/drawing/2014/main" id="{8915BA3B-91FB-403C-AFC4-F671D622FF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71" y="3912"/>
                <a:ext cx="113" cy="53"/>
              </a:xfrm>
              <a:custGeom>
                <a:avLst/>
                <a:gdLst>
                  <a:gd name="T0" fmla="*/ 113 w 45"/>
                  <a:gd name="T1" fmla="*/ 56 h 20"/>
                  <a:gd name="T2" fmla="*/ 650 w 45"/>
                  <a:gd name="T3" fmla="*/ 90 h 20"/>
                  <a:gd name="T4" fmla="*/ 650 w 45"/>
                  <a:gd name="T5" fmla="*/ 260 h 20"/>
                  <a:gd name="T6" fmla="*/ 367 w 45"/>
                  <a:gd name="T7" fmla="*/ 294 h 20"/>
                  <a:gd name="T8" fmla="*/ 0 w 45"/>
                  <a:gd name="T9" fmla="*/ 37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0">
                    <a:moveTo>
                      <a:pt x="7" y="3"/>
                    </a:moveTo>
                    <a:cubicBezTo>
                      <a:pt x="15" y="3"/>
                      <a:pt x="32" y="0"/>
                      <a:pt x="41" y="5"/>
                    </a:cubicBezTo>
                    <a:cubicBezTo>
                      <a:pt x="45" y="8"/>
                      <a:pt x="45" y="11"/>
                      <a:pt x="41" y="14"/>
                    </a:cubicBezTo>
                    <a:cubicBezTo>
                      <a:pt x="37" y="17"/>
                      <a:pt x="28" y="16"/>
                      <a:pt x="23" y="16"/>
                    </a:cubicBezTo>
                    <a:cubicBezTo>
                      <a:pt x="15" y="17"/>
                      <a:pt x="7" y="18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49" name="Freeform 1691">
                <a:extLst>
                  <a:ext uri="{FF2B5EF4-FFF2-40B4-BE49-F238E27FC236}">
                    <a16:creationId xmlns:a16="http://schemas.microsoft.com/office/drawing/2014/main" id="{B1FD7325-67E6-4B88-BAC3-611AAC94D6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56" y="4032"/>
                <a:ext cx="83" cy="53"/>
              </a:xfrm>
              <a:custGeom>
                <a:avLst/>
                <a:gdLst>
                  <a:gd name="T0" fmla="*/ 526 w 33"/>
                  <a:gd name="T1" fmla="*/ 0 h 20"/>
                  <a:gd name="T2" fmla="*/ 83 w 33"/>
                  <a:gd name="T3" fmla="*/ 170 h 20"/>
                  <a:gd name="T4" fmla="*/ 506 w 33"/>
                  <a:gd name="T5" fmla="*/ 315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20">
                    <a:moveTo>
                      <a:pt x="33" y="0"/>
                    </a:moveTo>
                    <a:cubicBezTo>
                      <a:pt x="26" y="1"/>
                      <a:pt x="8" y="1"/>
                      <a:pt x="5" y="9"/>
                    </a:cubicBezTo>
                    <a:cubicBezTo>
                      <a:pt x="0" y="20"/>
                      <a:pt x="27" y="18"/>
                      <a:pt x="32" y="1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0" name="Freeform 1692">
                <a:extLst>
                  <a:ext uri="{FF2B5EF4-FFF2-40B4-BE49-F238E27FC236}">
                    <a16:creationId xmlns:a16="http://schemas.microsoft.com/office/drawing/2014/main" id="{EE5484BD-8B1B-49C0-9AF7-215E664A9B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16" y="4067"/>
                <a:ext cx="53" cy="45"/>
              </a:xfrm>
              <a:custGeom>
                <a:avLst/>
                <a:gdLst>
                  <a:gd name="T0" fmla="*/ 0 w 21"/>
                  <a:gd name="T1" fmla="*/ 56 h 17"/>
                  <a:gd name="T2" fmla="*/ 275 w 21"/>
                  <a:gd name="T3" fmla="*/ 56 h 17"/>
                  <a:gd name="T4" fmla="*/ 146 w 21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0" y="3"/>
                    </a:moveTo>
                    <a:cubicBezTo>
                      <a:pt x="4" y="2"/>
                      <a:pt x="14" y="0"/>
                      <a:pt x="17" y="3"/>
                    </a:cubicBezTo>
                    <a:cubicBezTo>
                      <a:pt x="21" y="7"/>
                      <a:pt x="11" y="15"/>
                      <a:pt x="9" y="1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1" name="Freeform 1693">
                <a:extLst>
                  <a:ext uri="{FF2B5EF4-FFF2-40B4-BE49-F238E27FC236}">
                    <a16:creationId xmlns:a16="http://schemas.microsoft.com/office/drawing/2014/main" id="{275797BA-21A1-4396-887E-759095EA21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64" y="4139"/>
                <a:ext cx="65" cy="64"/>
              </a:xfrm>
              <a:custGeom>
                <a:avLst/>
                <a:gdLst>
                  <a:gd name="T0" fmla="*/ 0 w 26"/>
                  <a:gd name="T1" fmla="*/ 136 h 24"/>
                  <a:gd name="T2" fmla="*/ 313 w 26"/>
                  <a:gd name="T3" fmla="*/ 77 h 24"/>
                  <a:gd name="T4" fmla="*/ 113 w 26"/>
                  <a:gd name="T5" fmla="*/ 45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4">
                    <a:moveTo>
                      <a:pt x="0" y="7"/>
                    </a:moveTo>
                    <a:cubicBezTo>
                      <a:pt x="1" y="2"/>
                      <a:pt x="15" y="0"/>
                      <a:pt x="20" y="4"/>
                    </a:cubicBezTo>
                    <a:cubicBezTo>
                      <a:pt x="26" y="11"/>
                      <a:pt x="12" y="20"/>
                      <a:pt x="7" y="2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2" name="Freeform 1694">
                <a:extLst>
                  <a:ext uri="{FF2B5EF4-FFF2-40B4-BE49-F238E27FC236}">
                    <a16:creationId xmlns:a16="http://schemas.microsoft.com/office/drawing/2014/main" id="{C009578C-3A1D-46A7-BF44-3E3E635010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91" y="4251"/>
                <a:ext cx="108" cy="101"/>
              </a:xfrm>
              <a:custGeom>
                <a:avLst/>
                <a:gdLst>
                  <a:gd name="T0" fmla="*/ 681 w 43"/>
                  <a:gd name="T1" fmla="*/ 0 h 38"/>
                  <a:gd name="T2" fmla="*/ 460 w 43"/>
                  <a:gd name="T3" fmla="*/ 247 h 38"/>
                  <a:gd name="T4" fmla="*/ 0 w 43"/>
                  <a:gd name="T5" fmla="*/ 71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38">
                    <a:moveTo>
                      <a:pt x="43" y="0"/>
                    </a:moveTo>
                    <a:cubicBezTo>
                      <a:pt x="39" y="5"/>
                      <a:pt x="34" y="9"/>
                      <a:pt x="29" y="13"/>
                    </a:cubicBezTo>
                    <a:cubicBezTo>
                      <a:pt x="20" y="22"/>
                      <a:pt x="10" y="30"/>
                      <a:pt x="0" y="3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3" name="Freeform 1695">
                <a:extLst>
                  <a:ext uri="{FF2B5EF4-FFF2-40B4-BE49-F238E27FC236}">
                    <a16:creationId xmlns:a16="http://schemas.microsoft.com/office/drawing/2014/main" id="{06335D93-9DC2-480C-A2B5-C4DE6C3936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89" y="3851"/>
                <a:ext cx="127" cy="18"/>
              </a:xfrm>
              <a:custGeom>
                <a:avLst/>
                <a:gdLst>
                  <a:gd name="T0" fmla="*/ 787 w 51"/>
                  <a:gd name="T1" fmla="*/ 0 h 7"/>
                  <a:gd name="T2" fmla="*/ 466 w 51"/>
                  <a:gd name="T3" fmla="*/ 100 h 7"/>
                  <a:gd name="T4" fmla="*/ 0 w 51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7">
                    <a:moveTo>
                      <a:pt x="51" y="0"/>
                    </a:moveTo>
                    <a:cubicBezTo>
                      <a:pt x="44" y="2"/>
                      <a:pt x="37" y="5"/>
                      <a:pt x="30" y="6"/>
                    </a:cubicBezTo>
                    <a:cubicBezTo>
                      <a:pt x="19" y="7"/>
                      <a:pt x="10" y="2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4" name="Freeform 1696">
                <a:extLst>
                  <a:ext uri="{FF2B5EF4-FFF2-40B4-BE49-F238E27FC236}">
                    <a16:creationId xmlns:a16="http://schemas.microsoft.com/office/drawing/2014/main" id="{00DE5022-AF7A-49FB-BB1E-28328B065A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04" y="3725"/>
                <a:ext cx="70" cy="14"/>
              </a:xfrm>
              <a:custGeom>
                <a:avLst/>
                <a:gdLst>
                  <a:gd name="T0" fmla="*/ 0 w 28"/>
                  <a:gd name="T1" fmla="*/ 109 h 5"/>
                  <a:gd name="T2" fmla="*/ 438 w 28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5">
                    <a:moveTo>
                      <a:pt x="0" y="5"/>
                    </a:moveTo>
                    <a:cubicBezTo>
                      <a:pt x="16" y="0"/>
                      <a:pt x="12" y="3"/>
                      <a:pt x="28" y="5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5" name="Freeform 1697">
                <a:extLst>
                  <a:ext uri="{FF2B5EF4-FFF2-40B4-BE49-F238E27FC236}">
                    <a16:creationId xmlns:a16="http://schemas.microsoft.com/office/drawing/2014/main" id="{69F3461C-8DF5-4BAE-A548-C07D642C96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34" y="4320"/>
                <a:ext cx="90" cy="99"/>
              </a:xfrm>
              <a:custGeom>
                <a:avLst/>
                <a:gdLst>
                  <a:gd name="T0" fmla="*/ 375 w 36"/>
                  <a:gd name="T1" fmla="*/ 0 h 37"/>
                  <a:gd name="T2" fmla="*/ 188 w 36"/>
                  <a:gd name="T3" fmla="*/ 252 h 37"/>
                  <a:gd name="T4" fmla="*/ 20 w 36"/>
                  <a:gd name="T5" fmla="*/ 559 h 37"/>
                  <a:gd name="T6" fmla="*/ 250 w 36"/>
                  <a:gd name="T7" fmla="*/ 650 h 37"/>
                  <a:gd name="T8" fmla="*/ 395 w 36"/>
                  <a:gd name="T9" fmla="*/ 458 h 37"/>
                  <a:gd name="T10" fmla="*/ 563 w 36"/>
                  <a:gd name="T11" fmla="*/ 252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37">
                    <a:moveTo>
                      <a:pt x="24" y="0"/>
                    </a:moveTo>
                    <a:cubicBezTo>
                      <a:pt x="20" y="4"/>
                      <a:pt x="16" y="9"/>
                      <a:pt x="12" y="13"/>
                    </a:cubicBezTo>
                    <a:cubicBezTo>
                      <a:pt x="8" y="17"/>
                      <a:pt x="0" y="23"/>
                      <a:pt x="1" y="29"/>
                    </a:cubicBezTo>
                    <a:cubicBezTo>
                      <a:pt x="2" y="36"/>
                      <a:pt x="11" y="37"/>
                      <a:pt x="16" y="34"/>
                    </a:cubicBezTo>
                    <a:cubicBezTo>
                      <a:pt x="19" y="31"/>
                      <a:pt x="22" y="27"/>
                      <a:pt x="25" y="24"/>
                    </a:cubicBezTo>
                    <a:cubicBezTo>
                      <a:pt x="29" y="20"/>
                      <a:pt x="33" y="17"/>
                      <a:pt x="36" y="1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6" name="Freeform 1698">
                <a:extLst>
                  <a:ext uri="{FF2B5EF4-FFF2-40B4-BE49-F238E27FC236}">
                    <a16:creationId xmlns:a16="http://schemas.microsoft.com/office/drawing/2014/main" id="{CF64BADA-1440-4A6A-8E73-8CDFBD06A6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36" y="4413"/>
                <a:ext cx="88" cy="102"/>
              </a:xfrm>
              <a:custGeom>
                <a:avLst/>
                <a:gdLst>
                  <a:gd name="T0" fmla="*/ 556 w 35"/>
                  <a:gd name="T1" fmla="*/ 0 h 38"/>
                  <a:gd name="T2" fmla="*/ 347 w 35"/>
                  <a:gd name="T3" fmla="*/ 274 h 38"/>
                  <a:gd name="T4" fmla="*/ 0 w 35"/>
                  <a:gd name="T5" fmla="*/ 73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8">
                    <a:moveTo>
                      <a:pt x="35" y="0"/>
                    </a:moveTo>
                    <a:cubicBezTo>
                      <a:pt x="32" y="6"/>
                      <a:pt x="27" y="10"/>
                      <a:pt x="22" y="14"/>
                    </a:cubicBezTo>
                    <a:cubicBezTo>
                      <a:pt x="14" y="22"/>
                      <a:pt x="8" y="30"/>
                      <a:pt x="0" y="3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7" name="Freeform 1699">
                <a:extLst>
                  <a:ext uri="{FF2B5EF4-FFF2-40B4-BE49-F238E27FC236}">
                    <a16:creationId xmlns:a16="http://schemas.microsoft.com/office/drawing/2014/main" id="{283D7B73-56BD-4B17-8E0D-7BF5256019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71" y="3949"/>
                <a:ext cx="120" cy="11"/>
              </a:xfrm>
              <a:custGeom>
                <a:avLst/>
                <a:gdLst>
                  <a:gd name="T0" fmla="*/ 0 w 48"/>
                  <a:gd name="T1" fmla="*/ 83 h 4"/>
                  <a:gd name="T2" fmla="*/ 345 w 48"/>
                  <a:gd name="T3" fmla="*/ 22 h 4"/>
                  <a:gd name="T4" fmla="*/ 750 w 48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4">
                    <a:moveTo>
                      <a:pt x="0" y="4"/>
                    </a:moveTo>
                    <a:cubicBezTo>
                      <a:pt x="8" y="4"/>
                      <a:pt x="14" y="2"/>
                      <a:pt x="22" y="1"/>
                    </a:cubicBezTo>
                    <a:cubicBezTo>
                      <a:pt x="30" y="0"/>
                      <a:pt x="39" y="2"/>
                      <a:pt x="48" y="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8" name="Freeform 1700">
                <a:extLst>
                  <a:ext uri="{FF2B5EF4-FFF2-40B4-BE49-F238E27FC236}">
                    <a16:creationId xmlns:a16="http://schemas.microsoft.com/office/drawing/2014/main" id="{1B12BB1C-0302-468E-9F53-485CD9C403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04" y="3907"/>
                <a:ext cx="107" cy="16"/>
              </a:xfrm>
              <a:custGeom>
                <a:avLst/>
                <a:gdLst>
                  <a:gd name="T0" fmla="*/ 0 w 43"/>
                  <a:gd name="T1" fmla="*/ 77 h 6"/>
                  <a:gd name="T2" fmla="*/ 662 w 4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6">
                    <a:moveTo>
                      <a:pt x="0" y="4"/>
                    </a:moveTo>
                    <a:cubicBezTo>
                      <a:pt x="13" y="6"/>
                      <a:pt x="29" y="0"/>
                      <a:pt x="43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59" name="Freeform 1701">
                <a:extLst>
                  <a:ext uri="{FF2B5EF4-FFF2-40B4-BE49-F238E27FC236}">
                    <a16:creationId xmlns:a16="http://schemas.microsoft.com/office/drawing/2014/main" id="{8DCD9200-4C73-4535-845C-86F40F139F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11" y="3787"/>
                <a:ext cx="140" cy="72"/>
              </a:xfrm>
              <a:custGeom>
                <a:avLst/>
                <a:gdLst>
                  <a:gd name="T0" fmla="*/ 0 w 56"/>
                  <a:gd name="T1" fmla="*/ 136 h 27"/>
                  <a:gd name="T2" fmla="*/ 675 w 56"/>
                  <a:gd name="T3" fmla="*/ 136 h 27"/>
                  <a:gd name="T4" fmla="*/ 145 w 56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7">
                    <a:moveTo>
                      <a:pt x="0" y="7"/>
                    </a:moveTo>
                    <a:cubicBezTo>
                      <a:pt x="10" y="5"/>
                      <a:pt x="34" y="0"/>
                      <a:pt x="43" y="7"/>
                    </a:cubicBezTo>
                    <a:cubicBezTo>
                      <a:pt x="56" y="19"/>
                      <a:pt x="14" y="24"/>
                      <a:pt x="9" y="2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0" name="Freeform 1702">
                <a:extLst>
                  <a:ext uri="{FF2B5EF4-FFF2-40B4-BE49-F238E27FC236}">
                    <a16:creationId xmlns:a16="http://schemas.microsoft.com/office/drawing/2014/main" id="{1B36F0D5-F79E-4362-870B-F6B57145B3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34" y="3699"/>
                <a:ext cx="127" cy="56"/>
              </a:xfrm>
              <a:custGeom>
                <a:avLst/>
                <a:gdLst>
                  <a:gd name="T0" fmla="*/ 620 w 51"/>
                  <a:gd name="T1" fmla="*/ 0 h 21"/>
                  <a:gd name="T2" fmla="*/ 30 w 51"/>
                  <a:gd name="T3" fmla="*/ 248 h 21"/>
                  <a:gd name="T4" fmla="*/ 261 w 51"/>
                  <a:gd name="T5" fmla="*/ 376 h 21"/>
                  <a:gd name="T6" fmla="*/ 787 w 51"/>
                  <a:gd name="T7" fmla="*/ 32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21">
                    <a:moveTo>
                      <a:pt x="40" y="0"/>
                    </a:moveTo>
                    <a:cubicBezTo>
                      <a:pt x="32" y="3"/>
                      <a:pt x="4" y="3"/>
                      <a:pt x="2" y="13"/>
                    </a:cubicBezTo>
                    <a:cubicBezTo>
                      <a:pt x="0" y="21"/>
                      <a:pt x="12" y="21"/>
                      <a:pt x="17" y="20"/>
                    </a:cubicBezTo>
                    <a:cubicBezTo>
                      <a:pt x="28" y="20"/>
                      <a:pt x="39" y="18"/>
                      <a:pt x="51" y="1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1" name="Freeform 1703">
                <a:extLst>
                  <a:ext uri="{FF2B5EF4-FFF2-40B4-BE49-F238E27FC236}">
                    <a16:creationId xmlns:a16="http://schemas.microsoft.com/office/drawing/2014/main" id="{637D354B-D779-4AFD-9480-F2B5D0B5B6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61" y="3645"/>
                <a:ext cx="150" cy="43"/>
              </a:xfrm>
              <a:custGeom>
                <a:avLst/>
                <a:gdLst>
                  <a:gd name="T0" fmla="*/ 0 w 60"/>
                  <a:gd name="T1" fmla="*/ 253 h 16"/>
                  <a:gd name="T2" fmla="*/ 313 w 60"/>
                  <a:gd name="T3" fmla="*/ 196 h 16"/>
                  <a:gd name="T4" fmla="*/ 938 w 6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6">
                    <a:moveTo>
                      <a:pt x="0" y="13"/>
                    </a:moveTo>
                    <a:cubicBezTo>
                      <a:pt x="7" y="16"/>
                      <a:pt x="14" y="12"/>
                      <a:pt x="20" y="10"/>
                    </a:cubicBezTo>
                    <a:cubicBezTo>
                      <a:pt x="33" y="5"/>
                      <a:pt x="47" y="2"/>
                      <a:pt x="60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2" name="Freeform 1704">
                <a:extLst>
                  <a:ext uri="{FF2B5EF4-FFF2-40B4-BE49-F238E27FC236}">
                    <a16:creationId xmlns:a16="http://schemas.microsoft.com/office/drawing/2014/main" id="{A36AC8B2-B311-4592-A2C0-763C370472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94" y="3608"/>
                <a:ext cx="75" cy="19"/>
              </a:xfrm>
              <a:custGeom>
                <a:avLst/>
                <a:gdLst>
                  <a:gd name="T0" fmla="*/ 0 w 30"/>
                  <a:gd name="T1" fmla="*/ 141 h 7"/>
                  <a:gd name="T2" fmla="*/ 470 w 3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7">
                    <a:moveTo>
                      <a:pt x="0" y="7"/>
                    </a:moveTo>
                    <a:cubicBezTo>
                      <a:pt x="10" y="5"/>
                      <a:pt x="20" y="2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3" name="Freeform 1705">
                <a:extLst>
                  <a:ext uri="{FF2B5EF4-FFF2-40B4-BE49-F238E27FC236}">
                    <a16:creationId xmlns:a16="http://schemas.microsoft.com/office/drawing/2014/main" id="{C1D44A63-B4A9-4A92-8B50-614AD65814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99" y="3539"/>
                <a:ext cx="65" cy="50"/>
              </a:xfrm>
              <a:custGeom>
                <a:avLst/>
                <a:gdLst>
                  <a:gd name="T0" fmla="*/ 50 w 26"/>
                  <a:gd name="T1" fmla="*/ 21 h 19"/>
                  <a:gd name="T2" fmla="*/ 345 w 26"/>
                  <a:gd name="T3" fmla="*/ 179 h 19"/>
                  <a:gd name="T4" fmla="*/ 0 w 26"/>
                  <a:gd name="T5" fmla="*/ 34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9">
                    <a:moveTo>
                      <a:pt x="3" y="1"/>
                    </a:moveTo>
                    <a:cubicBezTo>
                      <a:pt x="10" y="1"/>
                      <a:pt x="26" y="0"/>
                      <a:pt x="22" y="10"/>
                    </a:cubicBezTo>
                    <a:cubicBezTo>
                      <a:pt x="19" y="17"/>
                      <a:pt x="7" y="17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4" name="Freeform 1706">
                <a:extLst>
                  <a:ext uri="{FF2B5EF4-FFF2-40B4-BE49-F238E27FC236}">
                    <a16:creationId xmlns:a16="http://schemas.microsoft.com/office/drawing/2014/main" id="{D3B388BB-005A-4965-95FB-97B03192F6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86" y="3416"/>
                <a:ext cx="115" cy="91"/>
              </a:xfrm>
              <a:custGeom>
                <a:avLst/>
                <a:gdLst>
                  <a:gd name="T0" fmla="*/ 675 w 46"/>
                  <a:gd name="T1" fmla="*/ 0 h 34"/>
                  <a:gd name="T2" fmla="*/ 408 w 46"/>
                  <a:gd name="T3" fmla="*/ 94 h 34"/>
                  <a:gd name="T4" fmla="*/ 208 w 46"/>
                  <a:gd name="T5" fmla="*/ 286 h 34"/>
                  <a:gd name="T6" fmla="*/ 720 w 46"/>
                  <a:gd name="T7" fmla="*/ 286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34">
                    <a:moveTo>
                      <a:pt x="43" y="0"/>
                    </a:moveTo>
                    <a:cubicBezTo>
                      <a:pt x="38" y="3"/>
                      <a:pt x="32" y="3"/>
                      <a:pt x="26" y="5"/>
                    </a:cubicBezTo>
                    <a:cubicBezTo>
                      <a:pt x="21" y="8"/>
                      <a:pt x="16" y="11"/>
                      <a:pt x="13" y="15"/>
                    </a:cubicBezTo>
                    <a:cubicBezTo>
                      <a:pt x="0" y="34"/>
                      <a:pt x="40" y="17"/>
                      <a:pt x="46" y="15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5" name="Freeform 1707">
                <a:extLst>
                  <a:ext uri="{FF2B5EF4-FFF2-40B4-BE49-F238E27FC236}">
                    <a16:creationId xmlns:a16="http://schemas.microsoft.com/office/drawing/2014/main" id="{5DB3B0B2-C929-4800-B8DE-720315DCA7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89" y="3467"/>
                <a:ext cx="80" cy="40"/>
              </a:xfrm>
              <a:custGeom>
                <a:avLst/>
                <a:gdLst>
                  <a:gd name="T0" fmla="*/ 0 w 32"/>
                  <a:gd name="T1" fmla="*/ 285 h 15"/>
                  <a:gd name="T2" fmla="*/ 500 w 3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5">
                    <a:moveTo>
                      <a:pt x="0" y="15"/>
                    </a:moveTo>
                    <a:cubicBezTo>
                      <a:pt x="12" y="15"/>
                      <a:pt x="22" y="4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6" name="Freeform 1708">
                <a:extLst>
                  <a:ext uri="{FF2B5EF4-FFF2-40B4-BE49-F238E27FC236}">
                    <a16:creationId xmlns:a16="http://schemas.microsoft.com/office/drawing/2014/main" id="{63594CE7-917E-4152-BA44-D4F4733CA4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91" y="3235"/>
                <a:ext cx="105" cy="93"/>
              </a:xfrm>
              <a:custGeom>
                <a:avLst/>
                <a:gdLst>
                  <a:gd name="T0" fmla="*/ 0 w 42"/>
                  <a:gd name="T1" fmla="*/ 409 h 35"/>
                  <a:gd name="T2" fmla="*/ 395 w 42"/>
                  <a:gd name="T3" fmla="*/ 35 h 35"/>
                  <a:gd name="T4" fmla="*/ 313 w 42"/>
                  <a:gd name="T5" fmla="*/ 6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5">
                    <a:moveTo>
                      <a:pt x="0" y="22"/>
                    </a:moveTo>
                    <a:cubicBezTo>
                      <a:pt x="6" y="16"/>
                      <a:pt x="12" y="0"/>
                      <a:pt x="25" y="2"/>
                    </a:cubicBezTo>
                    <a:cubicBezTo>
                      <a:pt x="42" y="5"/>
                      <a:pt x="20" y="28"/>
                      <a:pt x="20" y="35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7" name="Freeform 1709">
                <a:extLst>
                  <a:ext uri="{FF2B5EF4-FFF2-40B4-BE49-F238E27FC236}">
                    <a16:creationId xmlns:a16="http://schemas.microsoft.com/office/drawing/2014/main" id="{5121FA9E-FBC0-46B7-813D-6A0BF9850D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24" y="3296"/>
                <a:ext cx="82" cy="88"/>
              </a:xfrm>
              <a:custGeom>
                <a:avLst/>
                <a:gdLst>
                  <a:gd name="T0" fmla="*/ 507 w 33"/>
                  <a:gd name="T1" fmla="*/ 0 h 33"/>
                  <a:gd name="T2" fmla="*/ 340 w 33"/>
                  <a:gd name="T3" fmla="*/ 205 h 33"/>
                  <a:gd name="T4" fmla="*/ 0 w 33"/>
                  <a:gd name="T5" fmla="*/ 6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3">
                    <a:moveTo>
                      <a:pt x="33" y="0"/>
                    </a:moveTo>
                    <a:cubicBezTo>
                      <a:pt x="30" y="4"/>
                      <a:pt x="26" y="8"/>
                      <a:pt x="22" y="11"/>
                    </a:cubicBezTo>
                    <a:cubicBezTo>
                      <a:pt x="13" y="18"/>
                      <a:pt x="6" y="24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8" name="Freeform 1710">
                <a:extLst>
                  <a:ext uri="{FF2B5EF4-FFF2-40B4-BE49-F238E27FC236}">
                    <a16:creationId xmlns:a16="http://schemas.microsoft.com/office/drawing/2014/main" id="{13FD7FED-26B9-4E4B-A19D-664D6B061D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49" y="3336"/>
                <a:ext cx="70" cy="61"/>
              </a:xfrm>
              <a:custGeom>
                <a:avLst/>
                <a:gdLst>
                  <a:gd name="T0" fmla="*/ 438 w 28"/>
                  <a:gd name="T1" fmla="*/ 0 h 23"/>
                  <a:gd name="T2" fmla="*/ 0 w 28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3">
                    <a:moveTo>
                      <a:pt x="28" y="0"/>
                    </a:moveTo>
                    <a:cubicBezTo>
                      <a:pt x="17" y="5"/>
                      <a:pt x="6" y="13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69" name="Freeform 1711">
                <a:extLst>
                  <a:ext uri="{FF2B5EF4-FFF2-40B4-BE49-F238E27FC236}">
                    <a16:creationId xmlns:a16="http://schemas.microsoft.com/office/drawing/2014/main" id="{430099A2-25DF-40E2-AD58-1006AF4431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66" y="3147"/>
                <a:ext cx="23" cy="109"/>
              </a:xfrm>
              <a:custGeom>
                <a:avLst/>
                <a:gdLst>
                  <a:gd name="T0" fmla="*/ 151 w 9"/>
                  <a:gd name="T1" fmla="*/ 0 h 41"/>
                  <a:gd name="T2" fmla="*/ 33 w 9"/>
                  <a:gd name="T3" fmla="*/ 375 h 41"/>
                  <a:gd name="T4" fmla="*/ 0 w 9"/>
                  <a:gd name="T5" fmla="*/ 77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1">
                    <a:moveTo>
                      <a:pt x="9" y="0"/>
                    </a:moveTo>
                    <a:cubicBezTo>
                      <a:pt x="8" y="7"/>
                      <a:pt x="4" y="14"/>
                      <a:pt x="2" y="20"/>
                    </a:cubicBezTo>
                    <a:cubicBezTo>
                      <a:pt x="0" y="27"/>
                      <a:pt x="0" y="34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70" name="Freeform 1712">
                <a:extLst>
                  <a:ext uri="{FF2B5EF4-FFF2-40B4-BE49-F238E27FC236}">
                    <a16:creationId xmlns:a16="http://schemas.microsoft.com/office/drawing/2014/main" id="{6120B6D3-FEC1-4C43-8274-8F145C79A7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59" y="3123"/>
                <a:ext cx="65" cy="109"/>
              </a:xfrm>
              <a:custGeom>
                <a:avLst/>
                <a:gdLst>
                  <a:gd name="T0" fmla="*/ 20 w 26"/>
                  <a:gd name="T1" fmla="*/ 601 h 41"/>
                  <a:gd name="T2" fmla="*/ 250 w 26"/>
                  <a:gd name="T3" fmla="*/ 35 h 41"/>
                  <a:gd name="T4" fmla="*/ 250 w 26"/>
                  <a:gd name="T5" fmla="*/ 77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1">
                    <a:moveTo>
                      <a:pt x="1" y="32"/>
                    </a:moveTo>
                    <a:cubicBezTo>
                      <a:pt x="0" y="26"/>
                      <a:pt x="6" y="0"/>
                      <a:pt x="16" y="2"/>
                    </a:cubicBezTo>
                    <a:cubicBezTo>
                      <a:pt x="26" y="4"/>
                      <a:pt x="17" y="37"/>
                      <a:pt x="16" y="4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1301" name="Freeform 1713">
              <a:extLst>
                <a:ext uri="{FF2B5EF4-FFF2-40B4-BE49-F238E27FC236}">
                  <a16:creationId xmlns:a16="http://schemas.microsoft.com/office/drawing/2014/main" id="{A16B4794-49CE-45BB-88BD-64C4386C2A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59" y="3144"/>
              <a:ext cx="55" cy="64"/>
            </a:xfrm>
            <a:custGeom>
              <a:avLst/>
              <a:gdLst>
                <a:gd name="T0" fmla="*/ 95 w 22"/>
                <a:gd name="T1" fmla="*/ 0 h 24"/>
                <a:gd name="T2" fmla="*/ 145 w 22"/>
                <a:gd name="T3" fmla="*/ 341 h 24"/>
                <a:gd name="T4" fmla="*/ 345 w 22"/>
                <a:gd name="T5" fmla="*/ 9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4">
                  <a:moveTo>
                    <a:pt x="6" y="0"/>
                  </a:moveTo>
                  <a:cubicBezTo>
                    <a:pt x="5" y="7"/>
                    <a:pt x="0" y="15"/>
                    <a:pt x="9" y="18"/>
                  </a:cubicBezTo>
                  <a:cubicBezTo>
                    <a:pt x="21" y="24"/>
                    <a:pt x="20" y="11"/>
                    <a:pt x="22" y="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02" name="Freeform 1714">
              <a:extLst>
                <a:ext uri="{FF2B5EF4-FFF2-40B4-BE49-F238E27FC236}">
                  <a16:creationId xmlns:a16="http://schemas.microsoft.com/office/drawing/2014/main" id="{8EF9415D-2F39-453D-893C-4817EF4D40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54" y="4269"/>
              <a:ext cx="175" cy="174"/>
            </a:xfrm>
            <a:custGeom>
              <a:avLst/>
              <a:gdLst>
                <a:gd name="T0" fmla="*/ 1083 w 70"/>
                <a:gd name="T1" fmla="*/ 675 h 65"/>
                <a:gd name="T2" fmla="*/ 188 w 70"/>
                <a:gd name="T3" fmla="*/ 78 h 65"/>
                <a:gd name="T4" fmla="*/ 675 w 70"/>
                <a:gd name="T5" fmla="*/ 731 h 65"/>
                <a:gd name="T6" fmla="*/ 1050 w 70"/>
                <a:gd name="T7" fmla="*/ 1132 h 65"/>
                <a:gd name="T8" fmla="*/ 395 w 70"/>
                <a:gd name="T9" fmla="*/ 996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5">
                  <a:moveTo>
                    <a:pt x="69" y="35"/>
                  </a:moveTo>
                  <a:cubicBezTo>
                    <a:pt x="43" y="24"/>
                    <a:pt x="24" y="0"/>
                    <a:pt x="12" y="4"/>
                  </a:cubicBezTo>
                  <a:cubicBezTo>
                    <a:pt x="0" y="7"/>
                    <a:pt x="26" y="27"/>
                    <a:pt x="43" y="38"/>
                  </a:cubicBezTo>
                  <a:cubicBezTo>
                    <a:pt x="56" y="45"/>
                    <a:pt x="70" y="54"/>
                    <a:pt x="67" y="59"/>
                  </a:cubicBezTo>
                  <a:cubicBezTo>
                    <a:pt x="64" y="65"/>
                    <a:pt x="32" y="40"/>
                    <a:pt x="25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03" name="Freeform 1715">
              <a:extLst>
                <a:ext uri="{FF2B5EF4-FFF2-40B4-BE49-F238E27FC236}">
                  <a16:creationId xmlns:a16="http://schemas.microsoft.com/office/drawing/2014/main" id="{834DCF70-2DDD-46B5-BC60-5B0C4B044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59" y="3680"/>
              <a:ext cx="180" cy="208"/>
            </a:xfrm>
            <a:custGeom>
              <a:avLst/>
              <a:gdLst>
                <a:gd name="T0" fmla="*/ 0 w 72"/>
                <a:gd name="T1" fmla="*/ 648 h 78"/>
                <a:gd name="T2" fmla="*/ 533 w 72"/>
                <a:gd name="T3" fmla="*/ 1344 h 78"/>
                <a:gd name="T4" fmla="*/ 333 w 72"/>
                <a:gd name="T5" fmla="*/ 363 h 78"/>
                <a:gd name="T6" fmla="*/ 595 w 72"/>
                <a:gd name="T7" fmla="*/ 909 h 78"/>
                <a:gd name="T8" fmla="*/ 938 w 72"/>
                <a:gd name="T9" fmla="*/ 1344 h 78"/>
                <a:gd name="T10" fmla="*/ 583 w 72"/>
                <a:gd name="T11" fmla="*/ 0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78">
                  <a:moveTo>
                    <a:pt x="0" y="34"/>
                  </a:moveTo>
                  <a:cubicBezTo>
                    <a:pt x="14" y="30"/>
                    <a:pt x="19" y="76"/>
                    <a:pt x="34" y="71"/>
                  </a:cubicBezTo>
                  <a:cubicBezTo>
                    <a:pt x="48" y="66"/>
                    <a:pt x="12" y="22"/>
                    <a:pt x="21" y="19"/>
                  </a:cubicBezTo>
                  <a:cubicBezTo>
                    <a:pt x="30" y="16"/>
                    <a:pt x="34" y="39"/>
                    <a:pt x="38" y="48"/>
                  </a:cubicBezTo>
                  <a:cubicBezTo>
                    <a:pt x="43" y="60"/>
                    <a:pt x="48" y="78"/>
                    <a:pt x="60" y="71"/>
                  </a:cubicBezTo>
                  <a:cubicBezTo>
                    <a:pt x="72" y="64"/>
                    <a:pt x="18" y="5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04" name="Freeform 1716">
              <a:extLst>
                <a:ext uri="{FF2B5EF4-FFF2-40B4-BE49-F238E27FC236}">
                  <a16:creationId xmlns:a16="http://schemas.microsoft.com/office/drawing/2014/main" id="{EF60A8F2-10F4-47E8-A5AD-9374650E754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06" y="3533"/>
              <a:ext cx="260" cy="270"/>
            </a:xfrm>
            <a:custGeom>
              <a:avLst/>
              <a:gdLst>
                <a:gd name="T0" fmla="*/ 250 w 104"/>
                <a:gd name="T1" fmla="*/ 786 h 101"/>
                <a:gd name="T2" fmla="*/ 270 w 104"/>
                <a:gd name="T3" fmla="*/ 94 h 101"/>
                <a:gd name="T4" fmla="*/ 863 w 104"/>
                <a:gd name="T5" fmla="*/ 401 h 101"/>
                <a:gd name="T6" fmla="*/ 1625 w 104"/>
                <a:gd name="T7" fmla="*/ 1930 h 10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101">
                  <a:moveTo>
                    <a:pt x="16" y="41"/>
                  </a:moveTo>
                  <a:cubicBezTo>
                    <a:pt x="3" y="31"/>
                    <a:pt x="0" y="10"/>
                    <a:pt x="17" y="5"/>
                  </a:cubicBezTo>
                  <a:cubicBezTo>
                    <a:pt x="30" y="0"/>
                    <a:pt x="46" y="12"/>
                    <a:pt x="55" y="21"/>
                  </a:cubicBezTo>
                  <a:cubicBezTo>
                    <a:pt x="69" y="35"/>
                    <a:pt x="91" y="86"/>
                    <a:pt x="104" y="10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05" name="Freeform 1717">
              <a:extLst>
                <a:ext uri="{FF2B5EF4-FFF2-40B4-BE49-F238E27FC236}">
                  <a16:creationId xmlns:a16="http://schemas.microsoft.com/office/drawing/2014/main" id="{C71CE869-0033-42DA-8A48-004FBB3476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66" y="3587"/>
              <a:ext cx="103" cy="192"/>
            </a:xfrm>
            <a:custGeom>
              <a:avLst/>
              <a:gdLst>
                <a:gd name="T0" fmla="*/ 221 w 41"/>
                <a:gd name="T1" fmla="*/ 0 h 72"/>
                <a:gd name="T2" fmla="*/ 651 w 41"/>
                <a:gd name="T3" fmla="*/ 136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2">
                  <a:moveTo>
                    <a:pt x="14" y="0"/>
                  </a:moveTo>
                  <a:cubicBezTo>
                    <a:pt x="0" y="7"/>
                    <a:pt x="37" y="63"/>
                    <a:pt x="41" y="7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06" name="Freeform 1718">
              <a:extLst>
                <a:ext uri="{FF2B5EF4-FFF2-40B4-BE49-F238E27FC236}">
                  <a16:creationId xmlns:a16="http://schemas.microsoft.com/office/drawing/2014/main" id="{D78F2057-9E14-4BD3-8639-3FA8B7BB9D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31" y="3677"/>
              <a:ext cx="88" cy="139"/>
            </a:xfrm>
            <a:custGeom>
              <a:avLst/>
              <a:gdLst>
                <a:gd name="T0" fmla="*/ 0 w 35"/>
                <a:gd name="T1" fmla="*/ 56 h 52"/>
                <a:gd name="T2" fmla="*/ 556 w 35"/>
                <a:gd name="T3" fmla="*/ 994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2">
                  <a:moveTo>
                    <a:pt x="0" y="3"/>
                  </a:moveTo>
                  <a:cubicBezTo>
                    <a:pt x="16" y="0"/>
                    <a:pt x="25" y="5"/>
                    <a:pt x="35" y="5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07" name="Freeform 1719">
              <a:extLst>
                <a:ext uri="{FF2B5EF4-FFF2-40B4-BE49-F238E27FC236}">
                  <a16:creationId xmlns:a16="http://schemas.microsoft.com/office/drawing/2014/main" id="{4314CA72-C786-41DC-A739-36F80063C39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69" y="4048"/>
              <a:ext cx="212" cy="235"/>
            </a:xfrm>
            <a:custGeom>
              <a:avLst/>
              <a:gdLst>
                <a:gd name="T0" fmla="*/ 62 w 85"/>
                <a:gd name="T1" fmla="*/ 1199 h 88"/>
                <a:gd name="T2" fmla="*/ 249 w 85"/>
                <a:gd name="T3" fmla="*/ 0 h 88"/>
                <a:gd name="T4" fmla="*/ 541 w 85"/>
                <a:gd name="T5" fmla="*/ 534 h 88"/>
                <a:gd name="T6" fmla="*/ 1319 w 85"/>
                <a:gd name="T7" fmla="*/ 1677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88">
                  <a:moveTo>
                    <a:pt x="4" y="63"/>
                  </a:moveTo>
                  <a:cubicBezTo>
                    <a:pt x="3" y="53"/>
                    <a:pt x="0" y="0"/>
                    <a:pt x="16" y="0"/>
                  </a:cubicBezTo>
                  <a:cubicBezTo>
                    <a:pt x="31" y="1"/>
                    <a:pt x="32" y="21"/>
                    <a:pt x="35" y="28"/>
                  </a:cubicBezTo>
                  <a:cubicBezTo>
                    <a:pt x="40" y="42"/>
                    <a:pt x="71" y="81"/>
                    <a:pt x="85" y="8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08" name="Freeform 1720">
              <a:extLst>
                <a:ext uri="{FF2B5EF4-FFF2-40B4-BE49-F238E27FC236}">
                  <a16:creationId xmlns:a16="http://schemas.microsoft.com/office/drawing/2014/main" id="{BD18D951-70C2-4E59-9426-80B956945F4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56" y="4045"/>
              <a:ext cx="188" cy="211"/>
            </a:xfrm>
            <a:custGeom>
              <a:avLst/>
              <a:gdLst>
                <a:gd name="T0" fmla="*/ 1181 w 75"/>
                <a:gd name="T1" fmla="*/ 1506 h 79"/>
                <a:gd name="T2" fmla="*/ 755 w 75"/>
                <a:gd name="T3" fmla="*/ 171 h 79"/>
                <a:gd name="T4" fmla="*/ 554 w 75"/>
                <a:gd name="T5" fmla="*/ 1028 h 79"/>
                <a:gd name="T6" fmla="*/ 0 w 75"/>
                <a:gd name="T7" fmla="*/ 649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79">
                  <a:moveTo>
                    <a:pt x="75" y="79"/>
                  </a:moveTo>
                  <a:cubicBezTo>
                    <a:pt x="73" y="58"/>
                    <a:pt x="62" y="0"/>
                    <a:pt x="48" y="9"/>
                  </a:cubicBezTo>
                  <a:cubicBezTo>
                    <a:pt x="34" y="17"/>
                    <a:pt x="52" y="51"/>
                    <a:pt x="35" y="54"/>
                  </a:cubicBezTo>
                  <a:cubicBezTo>
                    <a:pt x="18" y="58"/>
                    <a:pt x="10" y="24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09" name="Freeform 1721">
              <a:extLst>
                <a:ext uri="{FF2B5EF4-FFF2-40B4-BE49-F238E27FC236}">
                  <a16:creationId xmlns:a16="http://schemas.microsoft.com/office/drawing/2014/main" id="{DA28044C-7364-421F-8505-B610F43754A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69" y="4387"/>
              <a:ext cx="185" cy="34"/>
            </a:xfrm>
            <a:custGeom>
              <a:avLst/>
              <a:gdLst>
                <a:gd name="T0" fmla="*/ 0 w 74"/>
                <a:gd name="T1" fmla="*/ 0 h 13"/>
                <a:gd name="T2" fmla="*/ 470 w 74"/>
                <a:gd name="T3" fmla="*/ 165 h 13"/>
                <a:gd name="T4" fmla="*/ 1158 w 74"/>
                <a:gd name="T5" fmla="*/ 17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3">
                  <a:moveTo>
                    <a:pt x="0" y="0"/>
                  </a:moveTo>
                  <a:cubicBezTo>
                    <a:pt x="10" y="3"/>
                    <a:pt x="20" y="7"/>
                    <a:pt x="30" y="9"/>
                  </a:cubicBezTo>
                  <a:cubicBezTo>
                    <a:pt x="46" y="13"/>
                    <a:pt x="58" y="11"/>
                    <a:pt x="74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10" name="Freeform 1722">
              <a:extLst>
                <a:ext uri="{FF2B5EF4-FFF2-40B4-BE49-F238E27FC236}">
                  <a16:creationId xmlns:a16="http://schemas.microsoft.com/office/drawing/2014/main" id="{D7284823-3529-4E36-BB16-5D228AF588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76" y="4421"/>
              <a:ext cx="58" cy="126"/>
            </a:xfrm>
            <a:custGeom>
              <a:avLst/>
              <a:gdLst>
                <a:gd name="T0" fmla="*/ 20 w 23"/>
                <a:gd name="T1" fmla="*/ 445 h 47"/>
                <a:gd name="T2" fmla="*/ 192 w 23"/>
                <a:gd name="T3" fmla="*/ 0 h 47"/>
                <a:gd name="T4" fmla="*/ 272 w 23"/>
                <a:gd name="T5" fmla="*/ 90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7">
                  <a:moveTo>
                    <a:pt x="1" y="23"/>
                  </a:moveTo>
                  <a:cubicBezTo>
                    <a:pt x="0" y="17"/>
                    <a:pt x="4" y="4"/>
                    <a:pt x="12" y="0"/>
                  </a:cubicBezTo>
                  <a:cubicBezTo>
                    <a:pt x="23" y="9"/>
                    <a:pt x="12" y="36"/>
                    <a:pt x="17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11" name="Freeform 1723">
              <a:extLst>
                <a:ext uri="{FF2B5EF4-FFF2-40B4-BE49-F238E27FC236}">
                  <a16:creationId xmlns:a16="http://schemas.microsoft.com/office/drawing/2014/main" id="{8076656C-9FB1-4C2F-9033-232BC35F0F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46" y="4435"/>
              <a:ext cx="43" cy="96"/>
            </a:xfrm>
            <a:custGeom>
              <a:avLst/>
              <a:gdLst>
                <a:gd name="T0" fmla="*/ 83 w 17"/>
                <a:gd name="T1" fmla="*/ 683 h 36"/>
                <a:gd name="T2" fmla="*/ 129 w 17"/>
                <a:gd name="T3" fmla="*/ 21 h 36"/>
                <a:gd name="T4" fmla="*/ 225 w 17"/>
                <a:gd name="T5" fmla="*/ 43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6">
                  <a:moveTo>
                    <a:pt x="5" y="36"/>
                  </a:moveTo>
                  <a:cubicBezTo>
                    <a:pt x="2" y="31"/>
                    <a:pt x="0" y="2"/>
                    <a:pt x="8" y="1"/>
                  </a:cubicBezTo>
                  <a:cubicBezTo>
                    <a:pt x="17" y="0"/>
                    <a:pt x="15" y="17"/>
                    <a:pt x="14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12" name="Freeform 1724">
              <a:extLst>
                <a:ext uri="{FF2B5EF4-FFF2-40B4-BE49-F238E27FC236}">
                  <a16:creationId xmlns:a16="http://schemas.microsoft.com/office/drawing/2014/main" id="{0C8941E1-3401-4646-BA4F-C886137117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19" y="4117"/>
              <a:ext cx="37" cy="48"/>
            </a:xfrm>
            <a:custGeom>
              <a:avLst/>
              <a:gdLst>
                <a:gd name="T0" fmla="*/ 183 w 15"/>
                <a:gd name="T1" fmla="*/ 93 h 18"/>
                <a:gd name="T2" fmla="*/ 62 w 15"/>
                <a:gd name="T3" fmla="*/ 115 h 18"/>
                <a:gd name="T4" fmla="*/ 224 w 15"/>
                <a:gd name="T5" fmla="*/ 205 h 18"/>
                <a:gd name="T6" fmla="*/ 0 w 15"/>
                <a:gd name="T7" fmla="*/ 17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8">
                  <a:moveTo>
                    <a:pt x="12" y="5"/>
                  </a:moveTo>
                  <a:cubicBezTo>
                    <a:pt x="11" y="0"/>
                    <a:pt x="5" y="3"/>
                    <a:pt x="4" y="6"/>
                  </a:cubicBezTo>
                  <a:cubicBezTo>
                    <a:pt x="7" y="8"/>
                    <a:pt x="15" y="7"/>
                    <a:pt x="15" y="11"/>
                  </a:cubicBezTo>
                  <a:cubicBezTo>
                    <a:pt x="14" y="18"/>
                    <a:pt x="2" y="11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13" name="Freeform 1725">
              <a:extLst>
                <a:ext uri="{FF2B5EF4-FFF2-40B4-BE49-F238E27FC236}">
                  <a16:creationId xmlns:a16="http://schemas.microsoft.com/office/drawing/2014/main" id="{EC96EB9E-168E-4379-BEAB-B5482AF908C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96" y="4245"/>
              <a:ext cx="45" cy="38"/>
            </a:xfrm>
            <a:custGeom>
              <a:avLst/>
              <a:gdLst>
                <a:gd name="T0" fmla="*/ 188 w 18"/>
                <a:gd name="T1" fmla="*/ 220 h 14"/>
                <a:gd name="T2" fmla="*/ 175 w 18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4">
                  <a:moveTo>
                    <a:pt x="12" y="11"/>
                  </a:moveTo>
                  <a:cubicBezTo>
                    <a:pt x="18" y="0"/>
                    <a:pt x="0" y="2"/>
                    <a:pt x="11" y="14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14" name="Freeform 1726">
              <a:extLst>
                <a:ext uri="{FF2B5EF4-FFF2-40B4-BE49-F238E27FC236}">
                  <a16:creationId xmlns:a16="http://schemas.microsoft.com/office/drawing/2014/main" id="{825A1964-9894-4993-9130-6164989EBB9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91" y="4635"/>
              <a:ext cx="18" cy="16"/>
            </a:xfrm>
            <a:custGeom>
              <a:avLst/>
              <a:gdLst>
                <a:gd name="T0" fmla="*/ 118 w 7"/>
                <a:gd name="T1" fmla="*/ 0 h 6"/>
                <a:gd name="T2" fmla="*/ 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6" y="3"/>
                    <a:pt x="3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15" name="Freeform 1727">
              <a:extLst>
                <a:ext uri="{FF2B5EF4-FFF2-40B4-BE49-F238E27FC236}">
                  <a16:creationId xmlns:a16="http://schemas.microsoft.com/office/drawing/2014/main" id="{3B6226F9-C04F-4390-9AB1-9AB80F704D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6" y="4557"/>
              <a:ext cx="20" cy="32"/>
            </a:xfrm>
            <a:custGeom>
              <a:avLst/>
              <a:gdLst>
                <a:gd name="T0" fmla="*/ 0 w 8"/>
                <a:gd name="T1" fmla="*/ 56 h 12"/>
                <a:gd name="T2" fmla="*/ 83 w 8"/>
                <a:gd name="T3" fmla="*/ 227 h 12"/>
                <a:gd name="T4" fmla="*/ 63 w 8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3"/>
                  </a:moveTo>
                  <a:cubicBezTo>
                    <a:pt x="2" y="6"/>
                    <a:pt x="1" y="11"/>
                    <a:pt x="5" y="12"/>
                  </a:cubicBezTo>
                  <a:cubicBezTo>
                    <a:pt x="8" y="10"/>
                    <a:pt x="6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16" name="Freeform 1728">
              <a:extLst>
                <a:ext uri="{FF2B5EF4-FFF2-40B4-BE49-F238E27FC236}">
                  <a16:creationId xmlns:a16="http://schemas.microsoft.com/office/drawing/2014/main" id="{609B7899-7A42-4B30-BB6E-D014DD3BA8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11" y="4323"/>
              <a:ext cx="53" cy="69"/>
            </a:xfrm>
            <a:custGeom>
              <a:avLst/>
              <a:gdLst>
                <a:gd name="T0" fmla="*/ 114 w 21"/>
                <a:gd name="T1" fmla="*/ 35 h 26"/>
                <a:gd name="T2" fmla="*/ 0 w 21"/>
                <a:gd name="T3" fmla="*/ 111 h 26"/>
                <a:gd name="T4" fmla="*/ 242 w 21"/>
                <a:gd name="T5" fmla="*/ 191 h 26"/>
                <a:gd name="T6" fmla="*/ 83 w 21"/>
                <a:gd name="T7" fmla="*/ 353 h 26"/>
                <a:gd name="T8" fmla="*/ 338 w 21"/>
                <a:gd name="T9" fmla="*/ 35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6">
                  <a:moveTo>
                    <a:pt x="7" y="2"/>
                  </a:moveTo>
                  <a:cubicBezTo>
                    <a:pt x="4" y="0"/>
                    <a:pt x="0" y="3"/>
                    <a:pt x="0" y="6"/>
                  </a:cubicBezTo>
                  <a:cubicBezTo>
                    <a:pt x="5" y="8"/>
                    <a:pt x="11" y="5"/>
                    <a:pt x="15" y="10"/>
                  </a:cubicBezTo>
                  <a:cubicBezTo>
                    <a:pt x="14" y="13"/>
                    <a:pt x="4" y="16"/>
                    <a:pt x="5" y="19"/>
                  </a:cubicBezTo>
                  <a:cubicBezTo>
                    <a:pt x="7" y="26"/>
                    <a:pt x="18" y="19"/>
                    <a:pt x="21" y="19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17" name="Freeform 1729">
              <a:extLst>
                <a:ext uri="{FF2B5EF4-FFF2-40B4-BE49-F238E27FC236}">
                  <a16:creationId xmlns:a16="http://schemas.microsoft.com/office/drawing/2014/main" id="{CEAEE1A4-6149-4236-AAC1-929A5B6CC60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36" y="4245"/>
              <a:ext cx="48" cy="48"/>
            </a:xfrm>
            <a:custGeom>
              <a:avLst/>
              <a:gdLst>
                <a:gd name="T0" fmla="*/ 210 w 19"/>
                <a:gd name="T1" fmla="*/ 341 h 18"/>
                <a:gd name="T2" fmla="*/ 255 w 19"/>
                <a:gd name="T3" fmla="*/ 115 h 18"/>
                <a:gd name="T4" fmla="*/ 129 w 19"/>
                <a:gd name="T5" fmla="*/ 205 h 18"/>
                <a:gd name="T6" fmla="*/ 192 w 19"/>
                <a:gd name="T7" fmla="*/ 56 h 18"/>
                <a:gd name="T8" fmla="*/ 0 w 19"/>
                <a:gd name="T9" fmla="*/ 13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3" y="18"/>
                  </a:moveTo>
                  <a:cubicBezTo>
                    <a:pt x="15" y="15"/>
                    <a:pt x="19" y="9"/>
                    <a:pt x="16" y="6"/>
                  </a:cubicBezTo>
                  <a:cubicBezTo>
                    <a:pt x="13" y="7"/>
                    <a:pt x="10" y="9"/>
                    <a:pt x="8" y="11"/>
                  </a:cubicBezTo>
                  <a:cubicBezTo>
                    <a:pt x="10" y="10"/>
                    <a:pt x="14" y="5"/>
                    <a:pt x="12" y="3"/>
                  </a:cubicBezTo>
                  <a:cubicBezTo>
                    <a:pt x="9" y="0"/>
                    <a:pt x="2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18" name="Freeform 1730">
              <a:extLst>
                <a:ext uri="{FF2B5EF4-FFF2-40B4-BE49-F238E27FC236}">
                  <a16:creationId xmlns:a16="http://schemas.microsoft.com/office/drawing/2014/main" id="{D49044FD-9318-4645-A9F8-7C10C254C2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61" y="4195"/>
              <a:ext cx="35" cy="18"/>
            </a:xfrm>
            <a:custGeom>
              <a:avLst/>
              <a:gdLst>
                <a:gd name="T0" fmla="*/ 63 w 14"/>
                <a:gd name="T1" fmla="*/ 118 h 7"/>
                <a:gd name="T2" fmla="*/ 220 w 14"/>
                <a:gd name="T3" fmla="*/ 54 h 7"/>
                <a:gd name="T4" fmla="*/ 0 w 1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4" y="7"/>
                  </a:moveTo>
                  <a:cubicBezTo>
                    <a:pt x="8" y="6"/>
                    <a:pt x="12" y="6"/>
                    <a:pt x="14" y="3"/>
                  </a:cubicBezTo>
                  <a:cubicBezTo>
                    <a:pt x="10" y="0"/>
                    <a:pt x="4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19" name="Freeform 1731">
              <a:extLst>
                <a:ext uri="{FF2B5EF4-FFF2-40B4-BE49-F238E27FC236}">
                  <a16:creationId xmlns:a16="http://schemas.microsoft.com/office/drawing/2014/main" id="{D0453E66-3C94-49C9-BE3E-25BC67E2D3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36" y="4059"/>
              <a:ext cx="33" cy="69"/>
            </a:xfrm>
            <a:custGeom>
              <a:avLst/>
              <a:gdLst>
                <a:gd name="T0" fmla="*/ 51 w 13"/>
                <a:gd name="T1" fmla="*/ 395 h 26"/>
                <a:gd name="T2" fmla="*/ 51 w 13"/>
                <a:gd name="T3" fmla="*/ 247 h 26"/>
                <a:gd name="T4" fmla="*/ 180 w 13"/>
                <a:gd name="T5" fmla="*/ 77 h 26"/>
                <a:gd name="T6" fmla="*/ 0 w 13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3" y="21"/>
                  </a:moveTo>
                  <a:cubicBezTo>
                    <a:pt x="9" y="26"/>
                    <a:pt x="10" y="16"/>
                    <a:pt x="3" y="13"/>
                  </a:cubicBezTo>
                  <a:cubicBezTo>
                    <a:pt x="5" y="11"/>
                    <a:pt x="13" y="8"/>
                    <a:pt x="11" y="4"/>
                  </a:cubicBezTo>
                  <a:cubicBezTo>
                    <a:pt x="10" y="2"/>
                    <a:pt x="3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20" name="Freeform 1732">
              <a:extLst>
                <a:ext uri="{FF2B5EF4-FFF2-40B4-BE49-F238E27FC236}">
                  <a16:creationId xmlns:a16="http://schemas.microsoft.com/office/drawing/2014/main" id="{A866523C-BABB-4484-B1A3-93184ABEE07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56" y="3896"/>
              <a:ext cx="35" cy="88"/>
            </a:xfrm>
            <a:custGeom>
              <a:avLst/>
              <a:gdLst>
                <a:gd name="T0" fmla="*/ 33 w 14"/>
                <a:gd name="T1" fmla="*/ 605 h 33"/>
                <a:gd name="T2" fmla="*/ 63 w 14"/>
                <a:gd name="T3" fmla="*/ 477 h 33"/>
                <a:gd name="T4" fmla="*/ 208 w 14"/>
                <a:gd name="T5" fmla="*/ 341 h 33"/>
                <a:gd name="T6" fmla="*/ 83 w 14"/>
                <a:gd name="T7" fmla="*/ 205 h 33"/>
                <a:gd name="T8" fmla="*/ 0 w 14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3">
                  <a:moveTo>
                    <a:pt x="2" y="32"/>
                  </a:moveTo>
                  <a:cubicBezTo>
                    <a:pt x="10" y="33"/>
                    <a:pt x="14" y="27"/>
                    <a:pt x="4" y="25"/>
                  </a:cubicBezTo>
                  <a:cubicBezTo>
                    <a:pt x="6" y="22"/>
                    <a:pt x="11" y="21"/>
                    <a:pt x="13" y="18"/>
                  </a:cubicBezTo>
                  <a:cubicBezTo>
                    <a:pt x="9" y="14"/>
                    <a:pt x="5" y="16"/>
                    <a:pt x="5" y="11"/>
                  </a:cubicBezTo>
                  <a:cubicBezTo>
                    <a:pt x="5" y="6"/>
                    <a:pt x="1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21" name="Freeform 1733">
              <a:extLst>
                <a:ext uri="{FF2B5EF4-FFF2-40B4-BE49-F238E27FC236}">
                  <a16:creationId xmlns:a16="http://schemas.microsoft.com/office/drawing/2014/main" id="{011AFF58-8DEF-411A-8017-7D645B6016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84" y="3803"/>
              <a:ext cx="25" cy="21"/>
            </a:xfrm>
            <a:custGeom>
              <a:avLst/>
              <a:gdLst>
                <a:gd name="T0" fmla="*/ 20 w 10"/>
                <a:gd name="T1" fmla="*/ 144 h 8"/>
                <a:gd name="T2" fmla="*/ 145 w 10"/>
                <a:gd name="T3" fmla="*/ 21 h 8"/>
                <a:gd name="T4" fmla="*/ 0 w 10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" y="8"/>
                  </a:moveTo>
                  <a:cubicBezTo>
                    <a:pt x="6" y="8"/>
                    <a:pt x="10" y="5"/>
                    <a:pt x="9" y="1"/>
                  </a:cubicBezTo>
                  <a:cubicBezTo>
                    <a:pt x="6" y="0"/>
                    <a:pt x="3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22" name="Freeform 1734">
              <a:extLst>
                <a:ext uri="{FF2B5EF4-FFF2-40B4-BE49-F238E27FC236}">
                  <a16:creationId xmlns:a16="http://schemas.microsoft.com/office/drawing/2014/main" id="{4A04056B-0F5C-41B8-9AF1-7AC27A180D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54" y="3755"/>
              <a:ext cx="27" cy="26"/>
            </a:xfrm>
            <a:custGeom>
              <a:avLst/>
              <a:gdLst>
                <a:gd name="T0" fmla="*/ 103 w 11"/>
                <a:gd name="T1" fmla="*/ 177 h 10"/>
                <a:gd name="T2" fmla="*/ 162 w 11"/>
                <a:gd name="T3" fmla="*/ 88 h 10"/>
                <a:gd name="T4" fmla="*/ 42 w 11"/>
                <a:gd name="T5" fmla="*/ 88 h 10"/>
                <a:gd name="T6" fmla="*/ 120 w 11"/>
                <a:gd name="T7" fmla="*/ 21 h 10"/>
                <a:gd name="T8" fmla="*/ 0 w 11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7" y="10"/>
                  </a:moveTo>
                  <a:cubicBezTo>
                    <a:pt x="8" y="9"/>
                    <a:pt x="10" y="7"/>
                    <a:pt x="11" y="5"/>
                  </a:cubicBezTo>
                  <a:cubicBezTo>
                    <a:pt x="8" y="5"/>
                    <a:pt x="5" y="5"/>
                    <a:pt x="3" y="5"/>
                  </a:cubicBezTo>
                  <a:cubicBezTo>
                    <a:pt x="6" y="5"/>
                    <a:pt x="8" y="3"/>
                    <a:pt x="8" y="1"/>
                  </a:cubicBezTo>
                  <a:cubicBezTo>
                    <a:pt x="5" y="0"/>
                    <a:pt x="1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23" name="Freeform 1735">
              <a:extLst>
                <a:ext uri="{FF2B5EF4-FFF2-40B4-BE49-F238E27FC236}">
                  <a16:creationId xmlns:a16="http://schemas.microsoft.com/office/drawing/2014/main" id="{87D4A576-E409-4FF5-8541-C2BCA1A523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41" y="3779"/>
              <a:ext cx="28" cy="21"/>
            </a:xfrm>
            <a:custGeom>
              <a:avLst/>
              <a:gdLst>
                <a:gd name="T0" fmla="*/ 181 w 11"/>
                <a:gd name="T1" fmla="*/ 89 h 8"/>
                <a:gd name="T2" fmla="*/ 0 w 11"/>
                <a:gd name="T3" fmla="*/ 123 h 8"/>
                <a:gd name="T4" fmla="*/ 97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8" y="7"/>
                    <a:pt x="4" y="8"/>
                    <a:pt x="0" y="7"/>
                  </a:cubicBezTo>
                  <a:cubicBezTo>
                    <a:pt x="1" y="4"/>
                    <a:pt x="3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24" name="Freeform 1736">
              <a:extLst>
                <a:ext uri="{FF2B5EF4-FFF2-40B4-BE49-F238E27FC236}">
                  <a16:creationId xmlns:a16="http://schemas.microsoft.com/office/drawing/2014/main" id="{CDC2D20E-AF9A-491C-9699-AFAD3015DE7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19" y="3624"/>
              <a:ext cx="35" cy="19"/>
            </a:xfrm>
            <a:custGeom>
              <a:avLst/>
              <a:gdLst>
                <a:gd name="T0" fmla="*/ 220 w 14"/>
                <a:gd name="T1" fmla="*/ 81 h 7"/>
                <a:gd name="T2" fmla="*/ 0 w 14"/>
                <a:gd name="T3" fmla="*/ 81 h 7"/>
                <a:gd name="T4" fmla="*/ 125 w 1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14" y="4"/>
                  </a:moveTo>
                  <a:cubicBezTo>
                    <a:pt x="9" y="5"/>
                    <a:pt x="5" y="7"/>
                    <a:pt x="0" y="4"/>
                  </a:cubicBezTo>
                  <a:cubicBezTo>
                    <a:pt x="1" y="1"/>
                    <a:pt x="5" y="0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25" name="Freeform 1737">
              <a:extLst>
                <a:ext uri="{FF2B5EF4-FFF2-40B4-BE49-F238E27FC236}">
                  <a16:creationId xmlns:a16="http://schemas.microsoft.com/office/drawing/2014/main" id="{66E3CEF9-E172-45E5-BE03-212CF167024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91" y="3584"/>
              <a:ext cx="10" cy="5"/>
            </a:xfrm>
            <a:custGeom>
              <a:avLst/>
              <a:gdLst>
                <a:gd name="T0" fmla="*/ 63 w 4"/>
                <a:gd name="T1" fmla="*/ 33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26" name="Freeform 1738">
              <a:extLst>
                <a:ext uri="{FF2B5EF4-FFF2-40B4-BE49-F238E27FC236}">
                  <a16:creationId xmlns:a16="http://schemas.microsoft.com/office/drawing/2014/main" id="{2B5F4AEB-9F4D-4687-BBF9-BDD9CAEC8E3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4" y="4024"/>
              <a:ext cx="20" cy="13"/>
            </a:xfrm>
            <a:custGeom>
              <a:avLst/>
              <a:gdLst>
                <a:gd name="T0" fmla="*/ 0 w 8"/>
                <a:gd name="T1" fmla="*/ 88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4"/>
                    <a:pt x="5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27" name="Freeform 1739">
              <a:extLst>
                <a:ext uri="{FF2B5EF4-FFF2-40B4-BE49-F238E27FC236}">
                  <a16:creationId xmlns:a16="http://schemas.microsoft.com/office/drawing/2014/main" id="{BC6C96A9-FF57-4FF2-BBF2-4F4CAC0CF0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9" y="4075"/>
              <a:ext cx="40" cy="50"/>
            </a:xfrm>
            <a:custGeom>
              <a:avLst/>
              <a:gdLst>
                <a:gd name="T0" fmla="*/ 145 w 16"/>
                <a:gd name="T1" fmla="*/ 347 h 19"/>
                <a:gd name="T2" fmla="*/ 250 w 16"/>
                <a:gd name="T3" fmla="*/ 221 h 19"/>
                <a:gd name="T4" fmla="*/ 95 w 16"/>
                <a:gd name="T5" fmla="*/ 221 h 19"/>
                <a:gd name="T6" fmla="*/ 158 w 16"/>
                <a:gd name="T7" fmla="*/ 76 h 19"/>
                <a:gd name="T8" fmla="*/ 0 w 16"/>
                <a:gd name="T9" fmla="*/ 76 h 19"/>
                <a:gd name="T10" fmla="*/ 0 w 1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9">
                  <a:moveTo>
                    <a:pt x="9" y="19"/>
                  </a:moveTo>
                  <a:cubicBezTo>
                    <a:pt x="12" y="17"/>
                    <a:pt x="16" y="15"/>
                    <a:pt x="16" y="12"/>
                  </a:cubicBezTo>
                  <a:cubicBezTo>
                    <a:pt x="12" y="10"/>
                    <a:pt x="9" y="13"/>
                    <a:pt x="6" y="12"/>
                  </a:cubicBezTo>
                  <a:cubicBezTo>
                    <a:pt x="8" y="10"/>
                    <a:pt x="9" y="7"/>
                    <a:pt x="10" y="4"/>
                  </a:cubicBezTo>
                  <a:cubicBezTo>
                    <a:pt x="6" y="4"/>
                    <a:pt x="3" y="5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28" name="Freeform 1740">
              <a:extLst>
                <a:ext uri="{FF2B5EF4-FFF2-40B4-BE49-F238E27FC236}">
                  <a16:creationId xmlns:a16="http://schemas.microsoft.com/office/drawing/2014/main" id="{A57EAEC3-DF3B-4ECB-99F1-DD5C4CA246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56" y="4117"/>
              <a:ext cx="45" cy="54"/>
            </a:xfrm>
            <a:custGeom>
              <a:avLst/>
              <a:gdLst>
                <a:gd name="T0" fmla="*/ 33 w 18"/>
                <a:gd name="T1" fmla="*/ 81 h 20"/>
                <a:gd name="T2" fmla="*/ 20 w 18"/>
                <a:gd name="T3" fmla="*/ 159 h 20"/>
                <a:gd name="T4" fmla="*/ 83 w 18"/>
                <a:gd name="T5" fmla="*/ 38 h 20"/>
                <a:gd name="T6" fmla="*/ 113 w 18"/>
                <a:gd name="T7" fmla="*/ 232 h 20"/>
                <a:gd name="T8" fmla="*/ 158 w 18"/>
                <a:gd name="T9" fmla="*/ 335 h 20"/>
                <a:gd name="T10" fmla="*/ 283 w 18"/>
                <a:gd name="T11" fmla="*/ 19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0">
                  <a:moveTo>
                    <a:pt x="2" y="4"/>
                  </a:moveTo>
                  <a:cubicBezTo>
                    <a:pt x="1" y="6"/>
                    <a:pt x="0" y="6"/>
                    <a:pt x="1" y="8"/>
                  </a:cubicBezTo>
                  <a:cubicBezTo>
                    <a:pt x="2" y="6"/>
                    <a:pt x="2" y="2"/>
                    <a:pt x="5" y="2"/>
                  </a:cubicBezTo>
                  <a:cubicBezTo>
                    <a:pt x="12" y="0"/>
                    <a:pt x="8" y="10"/>
                    <a:pt x="7" y="12"/>
                  </a:cubicBezTo>
                  <a:cubicBezTo>
                    <a:pt x="6" y="15"/>
                    <a:pt x="4" y="20"/>
                    <a:pt x="10" y="17"/>
                  </a:cubicBezTo>
                  <a:cubicBezTo>
                    <a:pt x="14" y="15"/>
                    <a:pt x="12" y="10"/>
                    <a:pt x="18" y="1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29" name="Freeform 1741">
              <a:extLst>
                <a:ext uri="{FF2B5EF4-FFF2-40B4-BE49-F238E27FC236}">
                  <a16:creationId xmlns:a16="http://schemas.microsoft.com/office/drawing/2014/main" id="{399B21B1-F88A-4B77-A121-35B21B87A26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26" y="4235"/>
              <a:ext cx="30" cy="21"/>
            </a:xfrm>
            <a:custGeom>
              <a:avLst/>
              <a:gdLst>
                <a:gd name="T0" fmla="*/ 33 w 12"/>
                <a:gd name="T1" fmla="*/ 123 h 8"/>
                <a:gd name="T2" fmla="*/ 188 w 12"/>
                <a:gd name="T3" fmla="*/ 76 h 8"/>
                <a:gd name="T4" fmla="*/ 0 w 12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2" y="7"/>
                  </a:moveTo>
                  <a:cubicBezTo>
                    <a:pt x="5" y="8"/>
                    <a:pt x="9" y="6"/>
                    <a:pt x="12" y="4"/>
                  </a:cubicBezTo>
                  <a:cubicBezTo>
                    <a:pt x="10" y="0"/>
                    <a:pt x="4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30" name="Freeform 1742">
              <a:extLst>
                <a:ext uri="{FF2B5EF4-FFF2-40B4-BE49-F238E27FC236}">
                  <a16:creationId xmlns:a16="http://schemas.microsoft.com/office/drawing/2014/main" id="{204D1D7F-73FF-49DB-B258-29C9474E735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64" y="4379"/>
              <a:ext cx="45" cy="34"/>
            </a:xfrm>
            <a:custGeom>
              <a:avLst/>
              <a:gdLst>
                <a:gd name="T0" fmla="*/ 33 w 18"/>
                <a:gd name="T1" fmla="*/ 110 h 13"/>
                <a:gd name="T2" fmla="*/ 145 w 18"/>
                <a:gd name="T3" fmla="*/ 0 h 13"/>
                <a:gd name="T4" fmla="*/ 125 w 18"/>
                <a:gd name="T5" fmla="*/ 199 h 13"/>
                <a:gd name="T6" fmla="*/ 283 w 18"/>
                <a:gd name="T7" fmla="*/ 5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2" y="6"/>
                  </a:moveTo>
                  <a:cubicBezTo>
                    <a:pt x="0" y="3"/>
                    <a:pt x="5" y="0"/>
                    <a:pt x="9" y="0"/>
                  </a:cubicBezTo>
                  <a:cubicBezTo>
                    <a:pt x="10" y="4"/>
                    <a:pt x="6" y="7"/>
                    <a:pt x="8" y="11"/>
                  </a:cubicBezTo>
                  <a:cubicBezTo>
                    <a:pt x="14" y="13"/>
                    <a:pt x="16" y="6"/>
                    <a:pt x="18" y="3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31" name="Freeform 1743">
              <a:extLst>
                <a:ext uri="{FF2B5EF4-FFF2-40B4-BE49-F238E27FC236}">
                  <a16:creationId xmlns:a16="http://schemas.microsoft.com/office/drawing/2014/main" id="{F13EA355-10F1-4787-B0E3-432DA599BF3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16" y="4400"/>
              <a:ext cx="43" cy="37"/>
            </a:xfrm>
            <a:custGeom>
              <a:avLst/>
              <a:gdLst>
                <a:gd name="T0" fmla="*/ 192 w 17"/>
                <a:gd name="T1" fmla="*/ 167 h 14"/>
                <a:gd name="T2" fmla="*/ 180 w 17"/>
                <a:gd name="T3" fmla="*/ 0 h 14"/>
                <a:gd name="T4" fmla="*/ 96 w 17"/>
                <a:gd name="T5" fmla="*/ 259 h 14"/>
                <a:gd name="T6" fmla="*/ 0 w 17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4">
                  <a:moveTo>
                    <a:pt x="12" y="9"/>
                  </a:moveTo>
                  <a:cubicBezTo>
                    <a:pt x="17" y="9"/>
                    <a:pt x="15" y="1"/>
                    <a:pt x="11" y="0"/>
                  </a:cubicBezTo>
                  <a:cubicBezTo>
                    <a:pt x="4" y="0"/>
                    <a:pt x="8" y="12"/>
                    <a:pt x="6" y="14"/>
                  </a:cubicBezTo>
                  <a:cubicBezTo>
                    <a:pt x="2" y="11"/>
                    <a:pt x="2" y="5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32" name="Freeform 1744">
              <a:extLst>
                <a:ext uri="{FF2B5EF4-FFF2-40B4-BE49-F238E27FC236}">
                  <a16:creationId xmlns:a16="http://schemas.microsoft.com/office/drawing/2014/main" id="{DEF05E87-738E-41CD-848A-5E3850618E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69" y="4477"/>
              <a:ext cx="25" cy="16"/>
            </a:xfrm>
            <a:custGeom>
              <a:avLst/>
              <a:gdLst>
                <a:gd name="T0" fmla="*/ 33 w 10"/>
                <a:gd name="T1" fmla="*/ 93 h 6"/>
                <a:gd name="T2" fmla="*/ 158 w 10"/>
                <a:gd name="T3" fmla="*/ 35 h 6"/>
                <a:gd name="T4" fmla="*/ 0 w 10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2" y="5"/>
                  </a:moveTo>
                  <a:cubicBezTo>
                    <a:pt x="5" y="6"/>
                    <a:pt x="10" y="5"/>
                    <a:pt x="10" y="2"/>
                  </a:cubicBezTo>
                  <a:cubicBezTo>
                    <a:pt x="7" y="0"/>
                    <a:pt x="2" y="0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33" name="Freeform 1745">
              <a:extLst>
                <a:ext uri="{FF2B5EF4-FFF2-40B4-BE49-F238E27FC236}">
                  <a16:creationId xmlns:a16="http://schemas.microsoft.com/office/drawing/2014/main" id="{474E2806-B625-450C-9A49-97B446CB53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69" y="4464"/>
              <a:ext cx="22" cy="8"/>
            </a:xfrm>
            <a:custGeom>
              <a:avLst/>
              <a:gdLst>
                <a:gd name="T0" fmla="*/ 0 w 9"/>
                <a:gd name="T1" fmla="*/ 0 h 3"/>
                <a:gd name="T2" fmla="*/ 132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2" y="2"/>
                    <a:pt x="6" y="3"/>
                    <a:pt x="9" y="3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34" name="Freeform 1746">
              <a:extLst>
                <a:ext uri="{FF2B5EF4-FFF2-40B4-BE49-F238E27FC236}">
                  <a16:creationId xmlns:a16="http://schemas.microsoft.com/office/drawing/2014/main" id="{714A371A-EA58-4572-9E08-2A7EB28E23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14" y="4389"/>
              <a:ext cx="25" cy="24"/>
            </a:xfrm>
            <a:custGeom>
              <a:avLst/>
              <a:gdLst>
                <a:gd name="T0" fmla="*/ 0 w 10"/>
                <a:gd name="T1" fmla="*/ 35 h 9"/>
                <a:gd name="T2" fmla="*/ 95 w 10"/>
                <a:gd name="T3" fmla="*/ 171 h 9"/>
                <a:gd name="T4" fmla="*/ 113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2"/>
                  </a:moveTo>
                  <a:cubicBezTo>
                    <a:pt x="4" y="2"/>
                    <a:pt x="4" y="7"/>
                    <a:pt x="6" y="9"/>
                  </a:cubicBezTo>
                  <a:cubicBezTo>
                    <a:pt x="10" y="9"/>
                    <a:pt x="9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35" name="Freeform 1747">
              <a:extLst>
                <a:ext uri="{FF2B5EF4-FFF2-40B4-BE49-F238E27FC236}">
                  <a16:creationId xmlns:a16="http://schemas.microsoft.com/office/drawing/2014/main" id="{CCA99D89-CEA6-4116-A1ED-1C247DA2647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91" y="4339"/>
              <a:ext cx="33" cy="26"/>
            </a:xfrm>
            <a:custGeom>
              <a:avLst/>
              <a:gdLst>
                <a:gd name="T0" fmla="*/ 147 w 13"/>
                <a:gd name="T1" fmla="*/ 177 h 10"/>
                <a:gd name="T2" fmla="*/ 193 w 13"/>
                <a:gd name="T3" fmla="*/ 55 h 10"/>
                <a:gd name="T4" fmla="*/ 0 w 13"/>
                <a:gd name="T5" fmla="*/ 10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9" y="10"/>
                  </a:moveTo>
                  <a:cubicBezTo>
                    <a:pt x="11" y="9"/>
                    <a:pt x="13" y="6"/>
                    <a:pt x="12" y="3"/>
                  </a:cubicBezTo>
                  <a:cubicBezTo>
                    <a:pt x="9" y="0"/>
                    <a:pt x="2" y="5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36" name="Freeform 1748">
              <a:extLst>
                <a:ext uri="{FF2B5EF4-FFF2-40B4-BE49-F238E27FC236}">
                  <a16:creationId xmlns:a16="http://schemas.microsoft.com/office/drawing/2014/main" id="{F2D9E2E4-3011-4631-A6B1-85FE2815111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51" y="4083"/>
              <a:ext cx="25" cy="18"/>
            </a:xfrm>
            <a:custGeom>
              <a:avLst/>
              <a:gdLst>
                <a:gd name="T0" fmla="*/ 63 w 10"/>
                <a:gd name="T1" fmla="*/ 118 h 7"/>
                <a:gd name="T2" fmla="*/ 125 w 10"/>
                <a:gd name="T3" fmla="*/ 0 h 7"/>
                <a:gd name="T4" fmla="*/ 0 w 10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7"/>
                  </a:moveTo>
                  <a:cubicBezTo>
                    <a:pt x="7" y="6"/>
                    <a:pt x="10" y="3"/>
                    <a:pt x="8" y="0"/>
                  </a:cubicBezTo>
                  <a:cubicBezTo>
                    <a:pt x="4" y="0"/>
                    <a:pt x="2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37" name="Freeform 1749">
              <a:extLst>
                <a:ext uri="{FF2B5EF4-FFF2-40B4-BE49-F238E27FC236}">
                  <a16:creationId xmlns:a16="http://schemas.microsoft.com/office/drawing/2014/main" id="{0F5A0273-DE3E-4801-8D09-6E4AFC2A8F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26" y="4075"/>
              <a:ext cx="18" cy="21"/>
            </a:xfrm>
            <a:custGeom>
              <a:avLst/>
              <a:gdLst>
                <a:gd name="T0" fmla="*/ 0 w 7"/>
                <a:gd name="T1" fmla="*/ 144 h 8"/>
                <a:gd name="T2" fmla="*/ 118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2" y="5"/>
                    <a:pt x="4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38" name="Freeform 1750">
              <a:extLst>
                <a:ext uri="{FF2B5EF4-FFF2-40B4-BE49-F238E27FC236}">
                  <a16:creationId xmlns:a16="http://schemas.microsoft.com/office/drawing/2014/main" id="{B0ED3E92-83BC-4A52-BF6D-B70EA46E8E9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36" y="3680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2"/>
                    <a:pt x="1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39" name="Freeform 1751">
              <a:extLst>
                <a:ext uri="{FF2B5EF4-FFF2-40B4-BE49-F238E27FC236}">
                  <a16:creationId xmlns:a16="http://schemas.microsoft.com/office/drawing/2014/main" id="{5EECECC0-8F85-4D6A-93DD-B16C020252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96" y="3789"/>
              <a:ext cx="33" cy="27"/>
            </a:xfrm>
            <a:custGeom>
              <a:avLst/>
              <a:gdLst>
                <a:gd name="T0" fmla="*/ 84 w 13"/>
                <a:gd name="T1" fmla="*/ 197 h 10"/>
                <a:gd name="T2" fmla="*/ 193 w 13"/>
                <a:gd name="T3" fmla="*/ 116 h 10"/>
                <a:gd name="T4" fmla="*/ 0 w 13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5" y="10"/>
                  </a:moveTo>
                  <a:cubicBezTo>
                    <a:pt x="7" y="8"/>
                    <a:pt x="11" y="8"/>
                    <a:pt x="12" y="6"/>
                  </a:cubicBezTo>
                  <a:cubicBezTo>
                    <a:pt x="13" y="0"/>
                    <a:pt x="3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40" name="Freeform 1752">
              <a:extLst>
                <a:ext uri="{FF2B5EF4-FFF2-40B4-BE49-F238E27FC236}">
                  <a16:creationId xmlns:a16="http://schemas.microsoft.com/office/drawing/2014/main" id="{86EA2D57-653E-4734-B919-C1D5738AABB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9" y="3787"/>
              <a:ext cx="15" cy="5"/>
            </a:xfrm>
            <a:custGeom>
              <a:avLst/>
              <a:gdLst>
                <a:gd name="T0" fmla="*/ 0 w 6"/>
                <a:gd name="T1" fmla="*/ 33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41" name="Freeform 1753">
              <a:extLst>
                <a:ext uri="{FF2B5EF4-FFF2-40B4-BE49-F238E27FC236}">
                  <a16:creationId xmlns:a16="http://schemas.microsoft.com/office/drawing/2014/main" id="{E9B74D81-EC8F-47E0-92BD-3DDDF0F023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9" y="3744"/>
              <a:ext cx="17" cy="8"/>
            </a:xfrm>
            <a:custGeom>
              <a:avLst/>
              <a:gdLst>
                <a:gd name="T0" fmla="*/ 0 w 7"/>
                <a:gd name="T1" fmla="*/ 0 h 3"/>
                <a:gd name="T2" fmla="*/ 100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1"/>
                    <a:pt x="5" y="2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42" name="Freeform 1754">
              <a:extLst>
                <a:ext uri="{FF2B5EF4-FFF2-40B4-BE49-F238E27FC236}">
                  <a16:creationId xmlns:a16="http://schemas.microsoft.com/office/drawing/2014/main" id="{7337FD08-0AE8-4F1C-99F6-1A66BE0A7A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64" y="3760"/>
              <a:ext cx="1" cy="21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0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43" name="Freeform 1755">
              <a:extLst>
                <a:ext uri="{FF2B5EF4-FFF2-40B4-BE49-F238E27FC236}">
                  <a16:creationId xmlns:a16="http://schemas.microsoft.com/office/drawing/2014/main" id="{A4311C3F-8BB9-4530-8A22-429170F671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14" y="3675"/>
              <a:ext cx="47" cy="45"/>
            </a:xfrm>
            <a:custGeom>
              <a:avLst/>
              <a:gdLst>
                <a:gd name="T0" fmla="*/ 257 w 19"/>
                <a:gd name="T1" fmla="*/ 132 h 17"/>
                <a:gd name="T2" fmla="*/ 166 w 19"/>
                <a:gd name="T3" fmla="*/ 169 h 17"/>
                <a:gd name="T4" fmla="*/ 257 w 19"/>
                <a:gd name="T5" fmla="*/ 259 h 17"/>
                <a:gd name="T6" fmla="*/ 121 w 19"/>
                <a:gd name="T7" fmla="*/ 28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7">
                  <a:moveTo>
                    <a:pt x="17" y="7"/>
                  </a:moveTo>
                  <a:cubicBezTo>
                    <a:pt x="12" y="0"/>
                    <a:pt x="0" y="5"/>
                    <a:pt x="11" y="9"/>
                  </a:cubicBezTo>
                  <a:cubicBezTo>
                    <a:pt x="15" y="10"/>
                    <a:pt x="19" y="9"/>
                    <a:pt x="17" y="14"/>
                  </a:cubicBezTo>
                  <a:cubicBezTo>
                    <a:pt x="16" y="17"/>
                    <a:pt x="11" y="16"/>
                    <a:pt x="8" y="15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44" name="Freeform 1756">
              <a:extLst>
                <a:ext uri="{FF2B5EF4-FFF2-40B4-BE49-F238E27FC236}">
                  <a16:creationId xmlns:a16="http://schemas.microsoft.com/office/drawing/2014/main" id="{DA4C3B05-ACD8-49AF-B462-3EE81DA8166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56" y="3765"/>
              <a:ext cx="20" cy="8"/>
            </a:xfrm>
            <a:custGeom>
              <a:avLst/>
              <a:gdLst>
                <a:gd name="T0" fmla="*/ 125 w 8"/>
                <a:gd name="T1" fmla="*/ 0 h 3"/>
                <a:gd name="T2" fmla="*/ 0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5" y="1"/>
                    <a:pt x="3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45" name="Freeform 1757">
              <a:extLst>
                <a:ext uri="{FF2B5EF4-FFF2-40B4-BE49-F238E27FC236}">
                  <a16:creationId xmlns:a16="http://schemas.microsoft.com/office/drawing/2014/main" id="{81D15FEC-81FA-4D5B-A8DC-99304F1ECA1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86" y="3640"/>
              <a:ext cx="25" cy="21"/>
            </a:xfrm>
            <a:custGeom>
              <a:avLst/>
              <a:gdLst>
                <a:gd name="T0" fmla="*/ 125 w 10"/>
                <a:gd name="T1" fmla="*/ 0 h 8"/>
                <a:gd name="T2" fmla="*/ 113 w 10"/>
                <a:gd name="T3" fmla="*/ 123 h 8"/>
                <a:gd name="T4" fmla="*/ 0 w 10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8" y="0"/>
                  </a:moveTo>
                  <a:cubicBezTo>
                    <a:pt x="9" y="2"/>
                    <a:pt x="10" y="7"/>
                    <a:pt x="7" y="7"/>
                  </a:cubicBezTo>
                  <a:cubicBezTo>
                    <a:pt x="5" y="8"/>
                    <a:pt x="1" y="2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46" name="Freeform 1758">
              <a:extLst>
                <a:ext uri="{FF2B5EF4-FFF2-40B4-BE49-F238E27FC236}">
                  <a16:creationId xmlns:a16="http://schemas.microsoft.com/office/drawing/2014/main" id="{C4F6A2D3-B6F2-4421-B5C9-9218DDBFBC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6" y="3696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47" name="Freeform 1759">
              <a:extLst>
                <a:ext uri="{FF2B5EF4-FFF2-40B4-BE49-F238E27FC236}">
                  <a16:creationId xmlns:a16="http://schemas.microsoft.com/office/drawing/2014/main" id="{871A8EFA-756C-4152-9018-FEFAA25674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6" y="3736"/>
              <a:ext cx="28" cy="21"/>
            </a:xfrm>
            <a:custGeom>
              <a:avLst/>
              <a:gdLst>
                <a:gd name="T0" fmla="*/ 163 w 11"/>
                <a:gd name="T1" fmla="*/ 0 h 8"/>
                <a:gd name="T2" fmla="*/ 130 w 11"/>
                <a:gd name="T3" fmla="*/ 144 h 8"/>
                <a:gd name="T4" fmla="*/ 0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0" y="0"/>
                  </a:moveTo>
                  <a:cubicBezTo>
                    <a:pt x="11" y="2"/>
                    <a:pt x="11" y="7"/>
                    <a:pt x="8" y="8"/>
                  </a:cubicBezTo>
                  <a:cubicBezTo>
                    <a:pt x="6" y="8"/>
                    <a:pt x="1" y="3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48" name="Freeform 1760">
              <a:extLst>
                <a:ext uri="{FF2B5EF4-FFF2-40B4-BE49-F238E27FC236}">
                  <a16:creationId xmlns:a16="http://schemas.microsoft.com/office/drawing/2014/main" id="{CD1AD4F0-5ABE-43AA-8132-8B6A5D18E0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14" y="3787"/>
              <a:ext cx="20" cy="21"/>
            </a:xfrm>
            <a:custGeom>
              <a:avLst/>
              <a:gdLst>
                <a:gd name="T0" fmla="*/ 20 w 8"/>
                <a:gd name="T1" fmla="*/ 144 h 8"/>
                <a:gd name="T2" fmla="*/ 20 w 8"/>
                <a:gd name="T3" fmla="*/ 34 h 8"/>
                <a:gd name="T4" fmla="*/ 125 w 8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1" y="8"/>
                  </a:moveTo>
                  <a:cubicBezTo>
                    <a:pt x="0" y="6"/>
                    <a:pt x="0" y="4"/>
                    <a:pt x="1" y="2"/>
                  </a:cubicBezTo>
                  <a:cubicBezTo>
                    <a:pt x="4" y="0"/>
                    <a:pt x="6" y="4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49" name="Freeform 1761">
              <a:extLst>
                <a:ext uri="{FF2B5EF4-FFF2-40B4-BE49-F238E27FC236}">
                  <a16:creationId xmlns:a16="http://schemas.microsoft.com/office/drawing/2014/main" id="{6C33C2C5-E057-48D8-88E0-210F238274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4" y="3840"/>
              <a:ext cx="57" cy="29"/>
            </a:xfrm>
            <a:custGeom>
              <a:avLst/>
              <a:gdLst>
                <a:gd name="T0" fmla="*/ 0 w 23"/>
                <a:gd name="T1" fmla="*/ 34 h 11"/>
                <a:gd name="T2" fmla="*/ 104 w 23"/>
                <a:gd name="T3" fmla="*/ 34 h 11"/>
                <a:gd name="T4" fmla="*/ 278 w 23"/>
                <a:gd name="T5" fmla="*/ 124 h 11"/>
                <a:gd name="T6" fmla="*/ 307 w 23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">
                  <a:moveTo>
                    <a:pt x="0" y="2"/>
                  </a:moveTo>
                  <a:cubicBezTo>
                    <a:pt x="1" y="11"/>
                    <a:pt x="6" y="9"/>
                    <a:pt x="7" y="2"/>
                  </a:cubicBezTo>
                  <a:cubicBezTo>
                    <a:pt x="10" y="5"/>
                    <a:pt x="13" y="9"/>
                    <a:pt x="18" y="7"/>
                  </a:cubicBezTo>
                  <a:cubicBezTo>
                    <a:pt x="20" y="7"/>
                    <a:pt x="23" y="0"/>
                    <a:pt x="2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50" name="Freeform 1762">
              <a:extLst>
                <a:ext uri="{FF2B5EF4-FFF2-40B4-BE49-F238E27FC236}">
                  <a16:creationId xmlns:a16="http://schemas.microsoft.com/office/drawing/2014/main" id="{9989F847-BA01-43CB-A8A5-51C768D6CA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09" y="3915"/>
              <a:ext cx="2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8 w 1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51" name="Freeform 1763">
              <a:extLst>
                <a:ext uri="{FF2B5EF4-FFF2-40B4-BE49-F238E27FC236}">
                  <a16:creationId xmlns:a16="http://schemas.microsoft.com/office/drawing/2014/main" id="{A3492742-6F2D-4178-A798-4A7358B78B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9" y="3915"/>
              <a:ext cx="2" cy="10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52" name="Freeform 1764">
              <a:extLst>
                <a:ext uri="{FF2B5EF4-FFF2-40B4-BE49-F238E27FC236}">
                  <a16:creationId xmlns:a16="http://schemas.microsoft.com/office/drawing/2014/main" id="{31DB3B2B-C5B7-4B20-A805-266E0650AD7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99" y="3901"/>
              <a:ext cx="2" cy="8"/>
            </a:xfrm>
            <a:custGeom>
              <a:avLst/>
              <a:gdLst>
                <a:gd name="T0" fmla="*/ 8 w 1"/>
                <a:gd name="T1" fmla="*/ 0 h 3"/>
                <a:gd name="T2" fmla="*/ 8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53" name="Freeform 1765">
              <a:extLst>
                <a:ext uri="{FF2B5EF4-FFF2-40B4-BE49-F238E27FC236}">
                  <a16:creationId xmlns:a16="http://schemas.microsoft.com/office/drawing/2014/main" id="{EAD0985E-E9C9-41E8-82F6-5487E84706D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1" y="3941"/>
              <a:ext cx="25" cy="27"/>
            </a:xfrm>
            <a:custGeom>
              <a:avLst/>
              <a:gdLst>
                <a:gd name="T0" fmla="*/ 33 w 10"/>
                <a:gd name="T1" fmla="*/ 197 h 10"/>
                <a:gd name="T2" fmla="*/ 50 w 10"/>
                <a:gd name="T3" fmla="*/ 22 h 10"/>
                <a:gd name="T4" fmla="*/ 158 w 10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2" y="10"/>
                  </a:moveTo>
                  <a:cubicBezTo>
                    <a:pt x="2" y="8"/>
                    <a:pt x="0" y="1"/>
                    <a:pt x="3" y="1"/>
                  </a:cubicBezTo>
                  <a:cubicBezTo>
                    <a:pt x="7" y="0"/>
                    <a:pt x="8" y="6"/>
                    <a:pt x="10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54" name="Freeform 1766">
              <a:extLst>
                <a:ext uri="{FF2B5EF4-FFF2-40B4-BE49-F238E27FC236}">
                  <a16:creationId xmlns:a16="http://schemas.microsoft.com/office/drawing/2014/main" id="{307F0788-C4C7-4CB7-8874-5D634F8FF76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79" y="3944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1"/>
                    <a:pt x="1" y="3"/>
                    <a:pt x="2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55" name="Freeform 1767">
              <a:extLst>
                <a:ext uri="{FF2B5EF4-FFF2-40B4-BE49-F238E27FC236}">
                  <a16:creationId xmlns:a16="http://schemas.microsoft.com/office/drawing/2014/main" id="{BFCA4222-F56B-4642-AC65-DFF34BDFAB6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96" y="3501"/>
              <a:ext cx="3" cy="11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56" name="Freeform 1768">
              <a:extLst>
                <a:ext uri="{FF2B5EF4-FFF2-40B4-BE49-F238E27FC236}">
                  <a16:creationId xmlns:a16="http://schemas.microsoft.com/office/drawing/2014/main" id="{E407925C-8F93-4A7C-AA37-D1158672CB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84" y="3411"/>
              <a:ext cx="5" cy="13"/>
            </a:xfrm>
            <a:custGeom>
              <a:avLst/>
              <a:gdLst>
                <a:gd name="T0" fmla="*/ 0 w 2"/>
                <a:gd name="T1" fmla="*/ 0 h 5"/>
                <a:gd name="T2" fmla="*/ 2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2" y="3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57" name="Freeform 1769">
              <a:extLst>
                <a:ext uri="{FF2B5EF4-FFF2-40B4-BE49-F238E27FC236}">
                  <a16:creationId xmlns:a16="http://schemas.microsoft.com/office/drawing/2014/main" id="{2F0585A4-DCE4-41AD-AD8D-27AA8B0BC7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64" y="3416"/>
              <a:ext cx="2" cy="13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58" name="Freeform 1770">
              <a:extLst>
                <a:ext uri="{FF2B5EF4-FFF2-40B4-BE49-F238E27FC236}">
                  <a16:creationId xmlns:a16="http://schemas.microsoft.com/office/drawing/2014/main" id="{BF3AE225-4B1C-4998-8890-6A2F33D0FC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74" y="3451"/>
              <a:ext cx="27" cy="24"/>
            </a:xfrm>
            <a:custGeom>
              <a:avLst/>
              <a:gdLst>
                <a:gd name="T0" fmla="*/ 120 w 11"/>
                <a:gd name="T1" fmla="*/ 0 h 9"/>
                <a:gd name="T2" fmla="*/ 120 w 11"/>
                <a:gd name="T3" fmla="*/ 136 h 9"/>
                <a:gd name="T4" fmla="*/ 12 w 11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8" y="0"/>
                  </a:moveTo>
                  <a:cubicBezTo>
                    <a:pt x="9" y="3"/>
                    <a:pt x="11" y="5"/>
                    <a:pt x="8" y="7"/>
                  </a:cubicBezTo>
                  <a:cubicBezTo>
                    <a:pt x="5" y="9"/>
                    <a:pt x="0" y="6"/>
                    <a:pt x="1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59" name="Freeform 1771">
              <a:extLst>
                <a:ext uri="{FF2B5EF4-FFF2-40B4-BE49-F238E27FC236}">
                  <a16:creationId xmlns:a16="http://schemas.microsoft.com/office/drawing/2014/main" id="{40BDB2C2-8CF4-4768-969D-A2E2A6A0D4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06" y="3581"/>
              <a:ext cx="10" cy="16"/>
            </a:xfrm>
            <a:custGeom>
              <a:avLst/>
              <a:gdLst>
                <a:gd name="T0" fmla="*/ 2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2" y="4"/>
                    <a:pt x="4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60" name="Freeform 1772">
              <a:extLst>
                <a:ext uri="{FF2B5EF4-FFF2-40B4-BE49-F238E27FC236}">
                  <a16:creationId xmlns:a16="http://schemas.microsoft.com/office/drawing/2014/main" id="{1586F0FF-0109-42F1-9929-CDFDE09876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19" y="3536"/>
              <a:ext cx="1" cy="11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61" name="Freeform 1773">
              <a:extLst>
                <a:ext uri="{FF2B5EF4-FFF2-40B4-BE49-F238E27FC236}">
                  <a16:creationId xmlns:a16="http://schemas.microsoft.com/office/drawing/2014/main" id="{702340B8-2CD7-4620-9689-1CACCBB00E8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41" y="3603"/>
              <a:ext cx="20" cy="18"/>
            </a:xfrm>
            <a:custGeom>
              <a:avLst/>
              <a:gdLst>
                <a:gd name="T0" fmla="*/ 125 w 8"/>
                <a:gd name="T1" fmla="*/ 0 h 7"/>
                <a:gd name="T2" fmla="*/ 125 w 8"/>
                <a:gd name="T3" fmla="*/ 118 h 7"/>
                <a:gd name="T4" fmla="*/ 63 w 8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8" y="2"/>
                    <a:pt x="8" y="4"/>
                    <a:pt x="8" y="7"/>
                  </a:cubicBezTo>
                  <a:cubicBezTo>
                    <a:pt x="6" y="7"/>
                    <a:pt x="0" y="3"/>
                    <a:pt x="4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62" name="Freeform 1774">
              <a:extLst>
                <a:ext uri="{FF2B5EF4-FFF2-40B4-BE49-F238E27FC236}">
                  <a16:creationId xmlns:a16="http://schemas.microsoft.com/office/drawing/2014/main" id="{E6BB2CE9-6AD2-4190-BE53-730AFA784D3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66" y="3675"/>
              <a:ext cx="5" cy="16"/>
            </a:xfrm>
            <a:custGeom>
              <a:avLst/>
              <a:gdLst>
                <a:gd name="T0" fmla="*/ 33 w 2"/>
                <a:gd name="T1" fmla="*/ 35 h 6"/>
                <a:gd name="T2" fmla="*/ 33 w 2"/>
                <a:gd name="T3" fmla="*/ 0 h 6"/>
                <a:gd name="T4" fmla="*/ 20 w 2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6">
                  <a:moveTo>
                    <a:pt x="2" y="2"/>
                  </a:moveTo>
                  <a:cubicBezTo>
                    <a:pt x="2" y="1"/>
                    <a:pt x="1" y="0"/>
                    <a:pt x="2" y="0"/>
                  </a:cubicBezTo>
                  <a:cubicBezTo>
                    <a:pt x="1" y="2"/>
                    <a:pt x="0" y="4"/>
                    <a:pt x="1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63" name="Freeform 1775">
              <a:extLst>
                <a:ext uri="{FF2B5EF4-FFF2-40B4-BE49-F238E27FC236}">
                  <a16:creationId xmlns:a16="http://schemas.microsoft.com/office/drawing/2014/main" id="{8F00BA8B-A037-47B0-AC72-17784E9A9D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09" y="3331"/>
              <a:ext cx="5" cy="18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2"/>
                    <a:pt x="1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64" name="Freeform 1776">
              <a:extLst>
                <a:ext uri="{FF2B5EF4-FFF2-40B4-BE49-F238E27FC236}">
                  <a16:creationId xmlns:a16="http://schemas.microsoft.com/office/drawing/2014/main" id="{F06BE656-68CB-4987-958C-39E38A12566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44" y="3365"/>
              <a:ext cx="25" cy="32"/>
            </a:xfrm>
            <a:custGeom>
              <a:avLst/>
              <a:gdLst>
                <a:gd name="T0" fmla="*/ 95 w 10"/>
                <a:gd name="T1" fmla="*/ 192 h 12"/>
                <a:gd name="T2" fmla="*/ 0 w 10"/>
                <a:gd name="T3" fmla="*/ 115 h 12"/>
                <a:gd name="T4" fmla="*/ 158 w 10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6" y="10"/>
                  </a:moveTo>
                  <a:cubicBezTo>
                    <a:pt x="4" y="12"/>
                    <a:pt x="0" y="8"/>
                    <a:pt x="0" y="6"/>
                  </a:cubicBezTo>
                  <a:cubicBezTo>
                    <a:pt x="2" y="0"/>
                    <a:pt x="8" y="5"/>
                    <a:pt x="10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65" name="Freeform 1777">
              <a:extLst>
                <a:ext uri="{FF2B5EF4-FFF2-40B4-BE49-F238E27FC236}">
                  <a16:creationId xmlns:a16="http://schemas.microsoft.com/office/drawing/2014/main" id="{011CD5C4-9F8F-4A6B-94F6-3352A064AE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29" y="3363"/>
              <a:ext cx="27" cy="24"/>
            </a:xfrm>
            <a:custGeom>
              <a:avLst/>
              <a:gdLst>
                <a:gd name="T0" fmla="*/ 0 w 11"/>
                <a:gd name="T1" fmla="*/ 56 h 9"/>
                <a:gd name="T2" fmla="*/ 42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3"/>
                  </a:moveTo>
                  <a:cubicBezTo>
                    <a:pt x="1" y="9"/>
                    <a:pt x="11" y="5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66" name="Freeform 1778">
              <a:extLst>
                <a:ext uri="{FF2B5EF4-FFF2-40B4-BE49-F238E27FC236}">
                  <a16:creationId xmlns:a16="http://schemas.microsoft.com/office/drawing/2014/main" id="{0A609D55-F3B9-43FA-9025-C675FF4915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96" y="3299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3"/>
                    <a:pt x="6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67" name="Freeform 1779">
              <a:extLst>
                <a:ext uri="{FF2B5EF4-FFF2-40B4-BE49-F238E27FC236}">
                  <a16:creationId xmlns:a16="http://schemas.microsoft.com/office/drawing/2014/main" id="{822066C7-36C0-457F-ACB7-CFE07BBA6B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731" y="3296"/>
              <a:ext cx="28" cy="27"/>
            </a:xfrm>
            <a:custGeom>
              <a:avLst/>
              <a:gdLst>
                <a:gd name="T0" fmla="*/ 33 w 11"/>
                <a:gd name="T1" fmla="*/ 176 h 10"/>
                <a:gd name="T2" fmla="*/ 163 w 11"/>
                <a:gd name="T3" fmla="*/ 138 h 10"/>
                <a:gd name="T4" fmla="*/ 0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2" y="9"/>
                  </a:moveTo>
                  <a:cubicBezTo>
                    <a:pt x="4" y="9"/>
                    <a:pt x="10" y="10"/>
                    <a:pt x="10" y="7"/>
                  </a:cubicBezTo>
                  <a:cubicBezTo>
                    <a:pt x="11" y="3"/>
                    <a:pt x="3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68" name="Freeform 1780">
              <a:extLst>
                <a:ext uri="{FF2B5EF4-FFF2-40B4-BE49-F238E27FC236}">
                  <a16:creationId xmlns:a16="http://schemas.microsoft.com/office/drawing/2014/main" id="{070E5479-CA17-4769-8025-6C633829EC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94" y="3283"/>
              <a:ext cx="5" cy="2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69" name="Freeform 1781">
              <a:extLst>
                <a:ext uri="{FF2B5EF4-FFF2-40B4-BE49-F238E27FC236}">
                  <a16:creationId xmlns:a16="http://schemas.microsoft.com/office/drawing/2014/main" id="{971D128A-1296-4AC4-891B-5C1027439E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59" y="3147"/>
              <a:ext cx="32" cy="26"/>
            </a:xfrm>
            <a:custGeom>
              <a:avLst/>
              <a:gdLst>
                <a:gd name="T0" fmla="*/ 194 w 13"/>
                <a:gd name="T1" fmla="*/ 68 h 10"/>
                <a:gd name="T2" fmla="*/ 153 w 13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4"/>
                  </a:moveTo>
                  <a:cubicBezTo>
                    <a:pt x="5" y="0"/>
                    <a:pt x="0" y="8"/>
                    <a:pt x="10" y="1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70" name="Freeform 1782">
              <a:extLst>
                <a:ext uri="{FF2B5EF4-FFF2-40B4-BE49-F238E27FC236}">
                  <a16:creationId xmlns:a16="http://schemas.microsoft.com/office/drawing/2014/main" id="{2A549E50-7069-48EF-B91E-01F010DCBE9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46" y="3221"/>
              <a:ext cx="28" cy="32"/>
            </a:xfrm>
            <a:custGeom>
              <a:avLst/>
              <a:gdLst>
                <a:gd name="T0" fmla="*/ 163 w 11"/>
                <a:gd name="T1" fmla="*/ 192 h 12"/>
                <a:gd name="T2" fmla="*/ 0 w 11"/>
                <a:gd name="T3" fmla="*/ 93 h 12"/>
                <a:gd name="T4" fmla="*/ 181 w 11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0" y="10"/>
                  </a:moveTo>
                  <a:cubicBezTo>
                    <a:pt x="7" y="12"/>
                    <a:pt x="0" y="8"/>
                    <a:pt x="0" y="5"/>
                  </a:cubicBezTo>
                  <a:cubicBezTo>
                    <a:pt x="1" y="0"/>
                    <a:pt x="8" y="2"/>
                    <a:pt x="11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71" name="Freeform 1783">
              <a:extLst>
                <a:ext uri="{FF2B5EF4-FFF2-40B4-BE49-F238E27FC236}">
                  <a16:creationId xmlns:a16="http://schemas.microsoft.com/office/drawing/2014/main" id="{E350A852-5E9A-4A1C-A877-AB8205B126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94" y="3179"/>
              <a:ext cx="40" cy="50"/>
            </a:xfrm>
            <a:custGeom>
              <a:avLst/>
              <a:gdLst>
                <a:gd name="T0" fmla="*/ 0 w 16"/>
                <a:gd name="T1" fmla="*/ 326 h 19"/>
                <a:gd name="T2" fmla="*/ 113 w 16"/>
                <a:gd name="T3" fmla="*/ 292 h 19"/>
                <a:gd name="T4" fmla="*/ 0 w 16"/>
                <a:gd name="T5" fmla="*/ 200 h 19"/>
                <a:gd name="T6" fmla="*/ 175 w 16"/>
                <a:gd name="T7" fmla="*/ 111 h 19"/>
                <a:gd name="T8" fmla="*/ 33 w 16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9">
                  <a:moveTo>
                    <a:pt x="0" y="18"/>
                  </a:moveTo>
                  <a:cubicBezTo>
                    <a:pt x="3" y="19"/>
                    <a:pt x="6" y="18"/>
                    <a:pt x="7" y="16"/>
                  </a:cubicBezTo>
                  <a:cubicBezTo>
                    <a:pt x="10" y="11"/>
                    <a:pt x="3" y="12"/>
                    <a:pt x="0" y="11"/>
                  </a:cubicBezTo>
                  <a:cubicBezTo>
                    <a:pt x="1" y="7"/>
                    <a:pt x="8" y="8"/>
                    <a:pt x="11" y="6"/>
                  </a:cubicBezTo>
                  <a:cubicBezTo>
                    <a:pt x="16" y="1"/>
                    <a:pt x="5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72" name="Freeform 1784">
              <a:extLst>
                <a:ext uri="{FF2B5EF4-FFF2-40B4-BE49-F238E27FC236}">
                  <a16:creationId xmlns:a16="http://schemas.microsoft.com/office/drawing/2014/main" id="{708F2A6D-D98B-41D1-B99D-81FFB0EB0FE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66" y="3152"/>
              <a:ext cx="18" cy="5"/>
            </a:xfrm>
            <a:custGeom>
              <a:avLst/>
              <a:gdLst>
                <a:gd name="T0" fmla="*/ 0 w 7"/>
                <a:gd name="T1" fmla="*/ 0 h 2"/>
                <a:gd name="T2" fmla="*/ 118 w 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0"/>
                    <a:pt x="5" y="1"/>
                    <a:pt x="7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73" name="Freeform 1785">
              <a:extLst>
                <a:ext uri="{FF2B5EF4-FFF2-40B4-BE49-F238E27FC236}">
                  <a16:creationId xmlns:a16="http://schemas.microsoft.com/office/drawing/2014/main" id="{7557A720-FFAD-474D-9AFC-04557F09B2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6" y="3165"/>
              <a:ext cx="30" cy="24"/>
            </a:xfrm>
            <a:custGeom>
              <a:avLst/>
              <a:gdLst>
                <a:gd name="T0" fmla="*/ 83 w 12"/>
                <a:gd name="T1" fmla="*/ 0 h 9"/>
                <a:gd name="T2" fmla="*/ 175 w 12"/>
                <a:gd name="T3" fmla="*/ 115 h 9"/>
                <a:gd name="T4" fmla="*/ 0 w 12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5" y="0"/>
                  </a:moveTo>
                  <a:cubicBezTo>
                    <a:pt x="7" y="2"/>
                    <a:pt x="12" y="3"/>
                    <a:pt x="11" y="6"/>
                  </a:cubicBezTo>
                  <a:cubicBezTo>
                    <a:pt x="10" y="9"/>
                    <a:pt x="2" y="9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74" name="Freeform 1786">
              <a:extLst>
                <a:ext uri="{FF2B5EF4-FFF2-40B4-BE49-F238E27FC236}">
                  <a16:creationId xmlns:a16="http://schemas.microsoft.com/office/drawing/2014/main" id="{5CF6821D-FD30-4E56-A8C7-6DFC852766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94" y="4413"/>
              <a:ext cx="35" cy="30"/>
            </a:xfrm>
            <a:custGeom>
              <a:avLst/>
              <a:gdLst>
                <a:gd name="T0" fmla="*/ 63 w 14"/>
                <a:gd name="T1" fmla="*/ 0 h 11"/>
                <a:gd name="T2" fmla="*/ 208 w 14"/>
                <a:gd name="T3" fmla="*/ 142 h 11"/>
                <a:gd name="T4" fmla="*/ 0 w 14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4" y="0"/>
                  </a:moveTo>
                  <a:cubicBezTo>
                    <a:pt x="7" y="1"/>
                    <a:pt x="14" y="4"/>
                    <a:pt x="13" y="7"/>
                  </a:cubicBezTo>
                  <a:cubicBezTo>
                    <a:pt x="11" y="11"/>
                    <a:pt x="3" y="7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75" name="Freeform 1787">
              <a:extLst>
                <a:ext uri="{FF2B5EF4-FFF2-40B4-BE49-F238E27FC236}">
                  <a16:creationId xmlns:a16="http://schemas.microsoft.com/office/drawing/2014/main" id="{31DCEBED-854B-40CB-AB32-7040C7C6A3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39" y="4504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70 w 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76" name="Freeform 1788">
              <a:extLst>
                <a:ext uri="{FF2B5EF4-FFF2-40B4-BE49-F238E27FC236}">
                  <a16:creationId xmlns:a16="http://schemas.microsoft.com/office/drawing/2014/main" id="{4CA24246-FA05-499B-A384-E26D8528984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274" y="4323"/>
              <a:ext cx="27" cy="18"/>
            </a:xfrm>
            <a:custGeom>
              <a:avLst/>
              <a:gdLst>
                <a:gd name="T0" fmla="*/ 103 w 11"/>
                <a:gd name="T1" fmla="*/ 67 h 7"/>
                <a:gd name="T2" fmla="*/ 61 w 11"/>
                <a:gd name="T3" fmla="*/ 0 h 7"/>
                <a:gd name="T4" fmla="*/ 71 w 11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7" y="4"/>
                  </a:moveTo>
                  <a:cubicBezTo>
                    <a:pt x="11" y="3"/>
                    <a:pt x="7" y="0"/>
                    <a:pt x="4" y="0"/>
                  </a:cubicBezTo>
                  <a:cubicBezTo>
                    <a:pt x="0" y="1"/>
                    <a:pt x="2" y="5"/>
                    <a:pt x="5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77" name="Freeform 1789">
              <a:extLst>
                <a:ext uri="{FF2B5EF4-FFF2-40B4-BE49-F238E27FC236}">
                  <a16:creationId xmlns:a16="http://schemas.microsoft.com/office/drawing/2014/main" id="{26327A70-7376-402A-825D-6D9CE870B60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11" y="4355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2" y="4"/>
                    <a:pt x="4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78" name="Freeform 1790">
              <a:extLst>
                <a:ext uri="{FF2B5EF4-FFF2-40B4-BE49-F238E27FC236}">
                  <a16:creationId xmlns:a16="http://schemas.microsoft.com/office/drawing/2014/main" id="{844FB221-1EF8-48AA-B346-8A5C19D3F7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81" y="4251"/>
              <a:ext cx="15" cy="21"/>
            </a:xfrm>
            <a:custGeom>
              <a:avLst/>
              <a:gdLst>
                <a:gd name="T0" fmla="*/ 0 w 6"/>
                <a:gd name="T1" fmla="*/ 0 h 8"/>
                <a:gd name="T2" fmla="*/ 95 w 6"/>
                <a:gd name="T3" fmla="*/ 110 h 8"/>
                <a:gd name="T4" fmla="*/ 83 w 6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1" y="3"/>
                    <a:pt x="4" y="4"/>
                    <a:pt x="6" y="6"/>
                  </a:cubicBezTo>
                  <a:cubicBezTo>
                    <a:pt x="5" y="7"/>
                    <a:pt x="5" y="8"/>
                    <a:pt x="5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79" name="Freeform 1791">
              <a:extLst>
                <a:ext uri="{FF2B5EF4-FFF2-40B4-BE49-F238E27FC236}">
                  <a16:creationId xmlns:a16="http://schemas.microsoft.com/office/drawing/2014/main" id="{C2889765-7653-4A90-8317-6D7297AA1A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91" y="4333"/>
              <a:ext cx="25" cy="22"/>
            </a:xfrm>
            <a:custGeom>
              <a:avLst/>
              <a:gdLst>
                <a:gd name="T0" fmla="*/ 0 w 10"/>
                <a:gd name="T1" fmla="*/ 83 h 8"/>
                <a:gd name="T2" fmla="*/ 113 w 10"/>
                <a:gd name="T3" fmla="*/ 129 h 8"/>
                <a:gd name="T4" fmla="*/ 83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4"/>
                  </a:moveTo>
                  <a:cubicBezTo>
                    <a:pt x="3" y="5"/>
                    <a:pt x="3" y="8"/>
                    <a:pt x="7" y="6"/>
                  </a:cubicBezTo>
                  <a:cubicBezTo>
                    <a:pt x="10" y="5"/>
                    <a:pt x="9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80" name="Freeform 1792">
              <a:extLst>
                <a:ext uri="{FF2B5EF4-FFF2-40B4-BE49-F238E27FC236}">
                  <a16:creationId xmlns:a16="http://schemas.microsoft.com/office/drawing/2014/main" id="{E6FDC04A-98CB-4ECF-85A3-E2373430F3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86" y="4184"/>
              <a:ext cx="25" cy="29"/>
            </a:xfrm>
            <a:custGeom>
              <a:avLst/>
              <a:gdLst>
                <a:gd name="T0" fmla="*/ 0 w 10"/>
                <a:gd name="T1" fmla="*/ 34 h 11"/>
                <a:gd name="T2" fmla="*/ 63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2"/>
                  </a:moveTo>
                  <a:cubicBezTo>
                    <a:pt x="2" y="11"/>
                    <a:pt x="10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81" name="Freeform 1793">
              <a:extLst>
                <a:ext uri="{FF2B5EF4-FFF2-40B4-BE49-F238E27FC236}">
                  <a16:creationId xmlns:a16="http://schemas.microsoft.com/office/drawing/2014/main" id="{13C2A652-6449-48DC-B5FF-BE48CC92A78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71" y="4147"/>
              <a:ext cx="3" cy="10"/>
            </a:xfrm>
            <a:custGeom>
              <a:avLst/>
              <a:gdLst>
                <a:gd name="T0" fmla="*/ 0 w 1"/>
                <a:gd name="T1" fmla="*/ 0 h 4"/>
                <a:gd name="T2" fmla="*/ 27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82" name="Freeform 1794">
              <a:extLst>
                <a:ext uri="{FF2B5EF4-FFF2-40B4-BE49-F238E27FC236}">
                  <a16:creationId xmlns:a16="http://schemas.microsoft.com/office/drawing/2014/main" id="{9A186A23-722F-45E2-87C6-B5DADA2D989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41" y="4107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0"/>
                    <a:pt x="3" y="2"/>
                    <a:pt x="3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83" name="Freeform 1795">
              <a:extLst>
                <a:ext uri="{FF2B5EF4-FFF2-40B4-BE49-F238E27FC236}">
                  <a16:creationId xmlns:a16="http://schemas.microsoft.com/office/drawing/2014/main" id="{460D1FE3-7C13-481F-A380-0A6A00CE0C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016" y="4059"/>
              <a:ext cx="20" cy="26"/>
            </a:xfrm>
            <a:custGeom>
              <a:avLst/>
              <a:gdLst>
                <a:gd name="T0" fmla="*/ 83 w 8"/>
                <a:gd name="T1" fmla="*/ 177 h 10"/>
                <a:gd name="T2" fmla="*/ 33 w 8"/>
                <a:gd name="T3" fmla="*/ 34 h 10"/>
                <a:gd name="T4" fmla="*/ 125 w 8"/>
                <a:gd name="T5" fmla="*/ 14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5" y="10"/>
                  </a:moveTo>
                  <a:cubicBezTo>
                    <a:pt x="4" y="8"/>
                    <a:pt x="0" y="4"/>
                    <a:pt x="2" y="2"/>
                  </a:cubicBezTo>
                  <a:cubicBezTo>
                    <a:pt x="5" y="0"/>
                    <a:pt x="8" y="6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84" name="Freeform 1796">
              <a:extLst>
                <a:ext uri="{FF2B5EF4-FFF2-40B4-BE49-F238E27FC236}">
                  <a16:creationId xmlns:a16="http://schemas.microsoft.com/office/drawing/2014/main" id="{AFA6D5D2-9C75-46E0-89D3-EF062049034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14" y="4021"/>
              <a:ext cx="25" cy="30"/>
            </a:xfrm>
            <a:custGeom>
              <a:avLst/>
              <a:gdLst>
                <a:gd name="T0" fmla="*/ 125 w 10"/>
                <a:gd name="T1" fmla="*/ 22 h 11"/>
                <a:gd name="T2" fmla="*/ 125 w 10"/>
                <a:gd name="T3" fmla="*/ 185 h 11"/>
                <a:gd name="T4" fmla="*/ 0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8" y="1"/>
                  </a:moveTo>
                  <a:cubicBezTo>
                    <a:pt x="8" y="3"/>
                    <a:pt x="10" y="8"/>
                    <a:pt x="8" y="9"/>
                  </a:cubicBezTo>
                  <a:cubicBezTo>
                    <a:pt x="2" y="11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85" name="Freeform 1797">
              <a:extLst>
                <a:ext uri="{FF2B5EF4-FFF2-40B4-BE49-F238E27FC236}">
                  <a16:creationId xmlns:a16="http://schemas.microsoft.com/office/drawing/2014/main" id="{53A648DF-B8E2-4F69-BD9D-ED480A7E88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24" y="4069"/>
              <a:ext cx="5" cy="24"/>
            </a:xfrm>
            <a:custGeom>
              <a:avLst/>
              <a:gdLst>
                <a:gd name="T0" fmla="*/ 33 w 2"/>
                <a:gd name="T1" fmla="*/ 0 h 9"/>
                <a:gd name="T2" fmla="*/ 33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2" y="3"/>
                    <a:pt x="0" y="6"/>
                    <a:pt x="2" y="9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86" name="Freeform 1798">
              <a:extLst>
                <a:ext uri="{FF2B5EF4-FFF2-40B4-BE49-F238E27FC236}">
                  <a16:creationId xmlns:a16="http://schemas.microsoft.com/office/drawing/2014/main" id="{83ADD7CB-3E71-47A8-A774-1CE0F646F1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76" y="3952"/>
              <a:ext cx="25" cy="27"/>
            </a:xfrm>
            <a:custGeom>
              <a:avLst/>
              <a:gdLst>
                <a:gd name="T0" fmla="*/ 0 w 10"/>
                <a:gd name="T1" fmla="*/ 38 h 10"/>
                <a:gd name="T2" fmla="*/ 95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cubicBezTo>
                    <a:pt x="2" y="10"/>
                    <a:pt x="10" y="7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87" name="Freeform 1799">
              <a:extLst>
                <a:ext uri="{FF2B5EF4-FFF2-40B4-BE49-F238E27FC236}">
                  <a16:creationId xmlns:a16="http://schemas.microsoft.com/office/drawing/2014/main" id="{A691A167-6596-4726-B334-526B167B854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94" y="3909"/>
              <a:ext cx="27" cy="40"/>
            </a:xfrm>
            <a:custGeom>
              <a:avLst/>
              <a:gdLst>
                <a:gd name="T0" fmla="*/ 0 w 11"/>
                <a:gd name="T1" fmla="*/ 35 h 15"/>
                <a:gd name="T2" fmla="*/ 91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2"/>
                  </a:moveTo>
                  <a:cubicBezTo>
                    <a:pt x="1" y="15"/>
                    <a:pt x="11" y="4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88" name="Freeform 1800">
              <a:extLst>
                <a:ext uri="{FF2B5EF4-FFF2-40B4-BE49-F238E27FC236}">
                  <a16:creationId xmlns:a16="http://schemas.microsoft.com/office/drawing/2014/main" id="{DA14CDC7-4ED9-4799-A320-576D7EA9F5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904" y="3845"/>
              <a:ext cx="7" cy="16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2" y="2"/>
                    <a:pt x="2" y="4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89" name="Freeform 1801">
              <a:extLst>
                <a:ext uri="{FF2B5EF4-FFF2-40B4-BE49-F238E27FC236}">
                  <a16:creationId xmlns:a16="http://schemas.microsoft.com/office/drawing/2014/main" id="{934839BA-3603-45CA-ABD9-17CE71A4BE5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94" y="3853"/>
              <a:ext cx="22" cy="27"/>
            </a:xfrm>
            <a:custGeom>
              <a:avLst/>
              <a:gdLst>
                <a:gd name="T0" fmla="*/ 0 w 9"/>
                <a:gd name="T1" fmla="*/ 22 h 10"/>
                <a:gd name="T2" fmla="*/ 90 w 9"/>
                <a:gd name="T3" fmla="*/ 159 h 10"/>
                <a:gd name="T4" fmla="*/ 9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"/>
                  </a:moveTo>
                  <a:cubicBezTo>
                    <a:pt x="0" y="3"/>
                    <a:pt x="2" y="10"/>
                    <a:pt x="6" y="8"/>
                  </a:cubicBezTo>
                  <a:cubicBezTo>
                    <a:pt x="9" y="7"/>
                    <a:pt x="7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90" name="Freeform 1802">
              <a:extLst>
                <a:ext uri="{FF2B5EF4-FFF2-40B4-BE49-F238E27FC236}">
                  <a16:creationId xmlns:a16="http://schemas.microsoft.com/office/drawing/2014/main" id="{830876FB-C4B5-46EA-A4F1-683B7603E3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49" y="3827"/>
              <a:ext cx="5" cy="10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0" y="0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91" name="Freeform 1803">
              <a:extLst>
                <a:ext uri="{FF2B5EF4-FFF2-40B4-BE49-F238E27FC236}">
                  <a16:creationId xmlns:a16="http://schemas.microsoft.com/office/drawing/2014/main" id="{9B2CE983-4A09-4ECE-B101-155319546E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79" y="3768"/>
              <a:ext cx="15" cy="24"/>
            </a:xfrm>
            <a:custGeom>
              <a:avLst/>
              <a:gdLst>
                <a:gd name="T0" fmla="*/ 95 w 6"/>
                <a:gd name="T1" fmla="*/ 149 h 9"/>
                <a:gd name="T2" fmla="*/ 50 w 6"/>
                <a:gd name="T3" fmla="*/ 0 h 9"/>
                <a:gd name="T4" fmla="*/ 20 w 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8"/>
                  </a:moveTo>
                  <a:cubicBezTo>
                    <a:pt x="6" y="6"/>
                    <a:pt x="5" y="1"/>
                    <a:pt x="3" y="0"/>
                  </a:cubicBezTo>
                  <a:cubicBezTo>
                    <a:pt x="0" y="2"/>
                    <a:pt x="0" y="6"/>
                    <a:pt x="1" y="9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92" name="Freeform 1804">
              <a:extLst>
                <a:ext uri="{FF2B5EF4-FFF2-40B4-BE49-F238E27FC236}">
                  <a16:creationId xmlns:a16="http://schemas.microsoft.com/office/drawing/2014/main" id="{60173C02-2916-484F-91CF-B1280CEE4B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11" y="3731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2"/>
                    <a:pt x="1" y="4"/>
                    <a:pt x="2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93" name="Freeform 1805">
              <a:extLst>
                <a:ext uri="{FF2B5EF4-FFF2-40B4-BE49-F238E27FC236}">
                  <a16:creationId xmlns:a16="http://schemas.microsoft.com/office/drawing/2014/main" id="{3F1B05C0-A40F-4985-BC4A-CAA9C076FB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99" y="3696"/>
              <a:ext cx="60" cy="11"/>
            </a:xfrm>
            <a:custGeom>
              <a:avLst/>
              <a:gdLst>
                <a:gd name="T0" fmla="*/ 0 w 24"/>
                <a:gd name="T1" fmla="*/ 0 h 4"/>
                <a:gd name="T2" fmla="*/ 313 w 24"/>
                <a:gd name="T3" fmla="*/ 47 h 4"/>
                <a:gd name="T4" fmla="*/ 113 w 24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cubicBezTo>
                    <a:pt x="0" y="2"/>
                    <a:pt x="18" y="1"/>
                    <a:pt x="20" y="2"/>
                  </a:cubicBezTo>
                  <a:cubicBezTo>
                    <a:pt x="24" y="4"/>
                    <a:pt x="7" y="3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94" name="Freeform 1806">
              <a:extLst>
                <a:ext uri="{FF2B5EF4-FFF2-40B4-BE49-F238E27FC236}">
                  <a16:creationId xmlns:a16="http://schemas.microsoft.com/office/drawing/2014/main" id="{B33992E6-383F-415F-963C-17B6C2C985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96" y="3659"/>
              <a:ext cx="3" cy="13"/>
            </a:xfrm>
            <a:custGeom>
              <a:avLst/>
              <a:gdLst>
                <a:gd name="T0" fmla="*/ 27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0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95" name="Freeform 1807">
              <a:extLst>
                <a:ext uri="{FF2B5EF4-FFF2-40B4-BE49-F238E27FC236}">
                  <a16:creationId xmlns:a16="http://schemas.microsoft.com/office/drawing/2014/main" id="{360A891E-03DB-4E40-9556-6D3F2C2789B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19" y="3541"/>
              <a:ext cx="27" cy="27"/>
            </a:xfrm>
            <a:custGeom>
              <a:avLst/>
              <a:gdLst>
                <a:gd name="T0" fmla="*/ 71 w 11"/>
                <a:gd name="T1" fmla="*/ 0 h 10"/>
                <a:gd name="T2" fmla="*/ 61 w 11"/>
                <a:gd name="T3" fmla="*/ 159 h 10"/>
                <a:gd name="T4" fmla="*/ 150 w 11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5" y="0"/>
                  </a:moveTo>
                  <a:cubicBezTo>
                    <a:pt x="3" y="2"/>
                    <a:pt x="0" y="7"/>
                    <a:pt x="4" y="8"/>
                  </a:cubicBezTo>
                  <a:cubicBezTo>
                    <a:pt x="8" y="10"/>
                    <a:pt x="11" y="4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96" name="Freeform 1808">
              <a:extLst>
                <a:ext uri="{FF2B5EF4-FFF2-40B4-BE49-F238E27FC236}">
                  <a16:creationId xmlns:a16="http://schemas.microsoft.com/office/drawing/2014/main" id="{7B506A93-CFE5-4B56-98D7-353C7E2E4D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01" y="3565"/>
              <a:ext cx="10" cy="22"/>
            </a:xfrm>
            <a:custGeom>
              <a:avLst/>
              <a:gdLst>
                <a:gd name="T0" fmla="*/ 63 w 4"/>
                <a:gd name="T1" fmla="*/ 0 h 8"/>
                <a:gd name="T2" fmla="*/ 0 w 4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3"/>
                    <a:pt x="2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97" name="Freeform 1809">
              <a:extLst>
                <a:ext uri="{FF2B5EF4-FFF2-40B4-BE49-F238E27FC236}">
                  <a16:creationId xmlns:a16="http://schemas.microsoft.com/office/drawing/2014/main" id="{35049F90-FE66-4C5A-8ACD-6BAC5B7DB7A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6" y="3155"/>
              <a:ext cx="5" cy="2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98" name="Freeform 1810">
              <a:extLst>
                <a:ext uri="{FF2B5EF4-FFF2-40B4-BE49-F238E27FC236}">
                  <a16:creationId xmlns:a16="http://schemas.microsoft.com/office/drawing/2014/main" id="{114D31E7-8DCD-4651-A6C7-0D8D566DDF0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721" y="2992"/>
              <a:ext cx="1683" cy="1989"/>
            </a:xfrm>
            <a:custGeom>
              <a:avLst/>
              <a:gdLst>
                <a:gd name="T0" fmla="*/ 3376 w 673"/>
                <a:gd name="T1" fmla="*/ 10764 h 746"/>
                <a:gd name="T2" fmla="*/ 1300 w 673"/>
                <a:gd name="T3" fmla="*/ 8567 h 746"/>
                <a:gd name="T4" fmla="*/ 175 w 673"/>
                <a:gd name="T5" fmla="*/ 4415 h 746"/>
                <a:gd name="T6" fmla="*/ 970 w 673"/>
                <a:gd name="T7" fmla="*/ 3093 h 746"/>
                <a:gd name="T8" fmla="*/ 1333 w 673"/>
                <a:gd name="T9" fmla="*/ 3127 h 746"/>
                <a:gd name="T10" fmla="*/ 2426 w 673"/>
                <a:gd name="T11" fmla="*/ 2616 h 746"/>
                <a:gd name="T12" fmla="*/ 2988 w 673"/>
                <a:gd name="T13" fmla="*/ 1762 h 746"/>
                <a:gd name="T14" fmla="*/ 3096 w 673"/>
                <a:gd name="T15" fmla="*/ 1330 h 746"/>
                <a:gd name="T16" fmla="*/ 3096 w 673"/>
                <a:gd name="T17" fmla="*/ 1288 h 746"/>
                <a:gd name="T18" fmla="*/ 3096 w 673"/>
                <a:gd name="T19" fmla="*/ 1288 h 746"/>
                <a:gd name="T20" fmla="*/ 3096 w 673"/>
                <a:gd name="T21" fmla="*/ 1288 h 746"/>
                <a:gd name="T22" fmla="*/ 3146 w 673"/>
                <a:gd name="T23" fmla="*/ 1138 h 746"/>
                <a:gd name="T24" fmla="*/ 7367 w 673"/>
                <a:gd name="T25" fmla="*/ 2026 h 746"/>
                <a:gd name="T26" fmla="*/ 10181 w 673"/>
                <a:gd name="T27" fmla="*/ 7257 h 746"/>
                <a:gd name="T28" fmla="*/ 10256 w 673"/>
                <a:gd name="T29" fmla="*/ 7769 h 746"/>
                <a:gd name="T30" fmla="*/ 10088 w 673"/>
                <a:gd name="T31" fmla="*/ 11374 h 746"/>
                <a:gd name="T32" fmla="*/ 7960 w 673"/>
                <a:gd name="T33" fmla="*/ 14062 h 746"/>
                <a:gd name="T34" fmla="*/ 4991 w 673"/>
                <a:gd name="T35" fmla="*/ 12398 h 746"/>
                <a:gd name="T36" fmla="*/ 3376 w 673"/>
                <a:gd name="T37" fmla="*/ 10764 h 7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73" h="746">
                  <a:moveTo>
                    <a:pt x="216" y="568"/>
                  </a:moveTo>
                  <a:cubicBezTo>
                    <a:pt x="164" y="539"/>
                    <a:pt x="115" y="501"/>
                    <a:pt x="83" y="452"/>
                  </a:cubicBezTo>
                  <a:cubicBezTo>
                    <a:pt x="0" y="328"/>
                    <a:pt x="1" y="269"/>
                    <a:pt x="11" y="233"/>
                  </a:cubicBezTo>
                  <a:cubicBezTo>
                    <a:pt x="20" y="201"/>
                    <a:pt x="44" y="162"/>
                    <a:pt x="62" y="163"/>
                  </a:cubicBezTo>
                  <a:cubicBezTo>
                    <a:pt x="72" y="163"/>
                    <a:pt x="78" y="166"/>
                    <a:pt x="85" y="165"/>
                  </a:cubicBezTo>
                  <a:cubicBezTo>
                    <a:pt x="93" y="163"/>
                    <a:pt x="134" y="157"/>
                    <a:pt x="155" y="138"/>
                  </a:cubicBezTo>
                  <a:cubicBezTo>
                    <a:pt x="176" y="119"/>
                    <a:pt x="180" y="95"/>
                    <a:pt x="191" y="93"/>
                  </a:cubicBezTo>
                  <a:cubicBezTo>
                    <a:pt x="202" y="91"/>
                    <a:pt x="198" y="84"/>
                    <a:pt x="198" y="70"/>
                  </a:cubicBezTo>
                  <a:cubicBezTo>
                    <a:pt x="198" y="70"/>
                    <a:pt x="198" y="69"/>
                    <a:pt x="198" y="68"/>
                  </a:cubicBezTo>
                  <a:cubicBezTo>
                    <a:pt x="198" y="68"/>
                    <a:pt x="198" y="68"/>
                    <a:pt x="198" y="68"/>
                  </a:cubicBezTo>
                  <a:cubicBezTo>
                    <a:pt x="198" y="68"/>
                    <a:pt x="198" y="68"/>
                    <a:pt x="198" y="68"/>
                  </a:cubicBezTo>
                  <a:cubicBezTo>
                    <a:pt x="199" y="66"/>
                    <a:pt x="200" y="63"/>
                    <a:pt x="201" y="60"/>
                  </a:cubicBezTo>
                  <a:cubicBezTo>
                    <a:pt x="235" y="0"/>
                    <a:pt x="381" y="47"/>
                    <a:pt x="471" y="107"/>
                  </a:cubicBezTo>
                  <a:cubicBezTo>
                    <a:pt x="570" y="172"/>
                    <a:pt x="634" y="287"/>
                    <a:pt x="651" y="383"/>
                  </a:cubicBezTo>
                  <a:cubicBezTo>
                    <a:pt x="652" y="388"/>
                    <a:pt x="656" y="405"/>
                    <a:pt x="656" y="410"/>
                  </a:cubicBezTo>
                  <a:cubicBezTo>
                    <a:pt x="666" y="486"/>
                    <a:pt x="673" y="530"/>
                    <a:pt x="645" y="600"/>
                  </a:cubicBezTo>
                  <a:cubicBezTo>
                    <a:pt x="617" y="670"/>
                    <a:pt x="573" y="738"/>
                    <a:pt x="509" y="742"/>
                  </a:cubicBezTo>
                  <a:cubicBezTo>
                    <a:pt x="445" y="746"/>
                    <a:pt x="359" y="718"/>
                    <a:pt x="319" y="654"/>
                  </a:cubicBezTo>
                  <a:cubicBezTo>
                    <a:pt x="279" y="590"/>
                    <a:pt x="254" y="594"/>
                    <a:pt x="216" y="56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399" name="Freeform 1811">
              <a:extLst>
                <a:ext uri="{FF2B5EF4-FFF2-40B4-BE49-F238E27FC236}">
                  <a16:creationId xmlns:a16="http://schemas.microsoft.com/office/drawing/2014/main" id="{24A910EE-8666-4295-818F-918B2256BFF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81" y="3208"/>
              <a:ext cx="1383" cy="1725"/>
            </a:xfrm>
            <a:custGeom>
              <a:avLst/>
              <a:gdLst>
                <a:gd name="T0" fmla="*/ 8506 w 553"/>
                <a:gd name="T1" fmla="*/ 8430 h 647"/>
                <a:gd name="T2" fmla="*/ 8338 w 553"/>
                <a:gd name="T3" fmla="*/ 6233 h 647"/>
                <a:gd name="T4" fmla="*/ 7818 w 553"/>
                <a:gd name="T5" fmla="*/ 5290 h 647"/>
                <a:gd name="T6" fmla="*/ 7650 w 553"/>
                <a:gd name="T7" fmla="*/ 4756 h 647"/>
                <a:gd name="T8" fmla="*/ 7443 w 553"/>
                <a:gd name="T9" fmla="*/ 4287 h 647"/>
                <a:gd name="T10" fmla="*/ 7025 w 553"/>
                <a:gd name="T11" fmla="*/ 3447 h 647"/>
                <a:gd name="T12" fmla="*/ 6867 w 553"/>
                <a:gd name="T13" fmla="*/ 3071 h 647"/>
                <a:gd name="T14" fmla="*/ 6585 w 553"/>
                <a:gd name="T15" fmla="*/ 2594 h 647"/>
                <a:gd name="T16" fmla="*/ 6285 w 553"/>
                <a:gd name="T17" fmla="*/ 1954 h 647"/>
                <a:gd name="T18" fmla="*/ 5847 w 553"/>
                <a:gd name="T19" fmla="*/ 1557 h 647"/>
                <a:gd name="T20" fmla="*/ 5535 w 553"/>
                <a:gd name="T21" fmla="*/ 1330 h 647"/>
                <a:gd name="T22" fmla="*/ 5147 w 553"/>
                <a:gd name="T23" fmla="*/ 1024 h 647"/>
                <a:gd name="T24" fmla="*/ 4709 w 553"/>
                <a:gd name="T25" fmla="*/ 832 h 647"/>
                <a:gd name="T26" fmla="*/ 4084 w 553"/>
                <a:gd name="T27" fmla="*/ 589 h 647"/>
                <a:gd name="T28" fmla="*/ 3804 w 553"/>
                <a:gd name="T29" fmla="*/ 512 h 647"/>
                <a:gd name="T30" fmla="*/ 2613 w 553"/>
                <a:gd name="T31" fmla="*/ 115 h 647"/>
                <a:gd name="T32" fmla="*/ 2188 w 553"/>
                <a:gd name="T33" fmla="*/ 77 h 647"/>
                <a:gd name="T34" fmla="*/ 1488 w 553"/>
                <a:gd name="T35" fmla="*/ 1194 h 647"/>
                <a:gd name="T36" fmla="*/ 208 w 553"/>
                <a:gd name="T37" fmla="*/ 1672 h 647"/>
                <a:gd name="T38" fmla="*/ 158 w 553"/>
                <a:gd name="T39" fmla="*/ 2560 h 647"/>
                <a:gd name="T40" fmla="*/ 63 w 553"/>
                <a:gd name="T41" fmla="*/ 3183 h 647"/>
                <a:gd name="T42" fmla="*/ 238 w 553"/>
                <a:gd name="T43" fmla="*/ 4015 h 647"/>
                <a:gd name="T44" fmla="*/ 595 w 553"/>
                <a:gd name="T45" fmla="*/ 4514 h 647"/>
                <a:gd name="T46" fmla="*/ 770 w 553"/>
                <a:gd name="T47" fmla="*/ 5290 h 647"/>
                <a:gd name="T48" fmla="*/ 1083 w 553"/>
                <a:gd name="T49" fmla="*/ 5951 h 647"/>
                <a:gd name="T50" fmla="*/ 1375 w 553"/>
                <a:gd name="T51" fmla="*/ 6271 h 647"/>
                <a:gd name="T52" fmla="*/ 1801 w 553"/>
                <a:gd name="T53" fmla="*/ 6972 h 647"/>
                <a:gd name="T54" fmla="*/ 2438 w 553"/>
                <a:gd name="T55" fmla="*/ 7407 h 647"/>
                <a:gd name="T56" fmla="*/ 2751 w 553"/>
                <a:gd name="T57" fmla="*/ 7804 h 647"/>
                <a:gd name="T58" fmla="*/ 3096 w 553"/>
                <a:gd name="T59" fmla="*/ 8089 h 647"/>
                <a:gd name="T60" fmla="*/ 3709 w 553"/>
                <a:gd name="T61" fmla="*/ 8716 h 647"/>
                <a:gd name="T62" fmla="*/ 5209 w 553"/>
                <a:gd name="T63" fmla="*/ 11750 h 647"/>
                <a:gd name="T64" fmla="*/ 7975 w 553"/>
                <a:gd name="T65" fmla="*/ 11318 h 647"/>
                <a:gd name="T66" fmla="*/ 8493 w 553"/>
                <a:gd name="T67" fmla="*/ 9156 h 64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53" h="647">
                  <a:moveTo>
                    <a:pt x="543" y="483"/>
                  </a:moveTo>
                  <a:cubicBezTo>
                    <a:pt x="544" y="469"/>
                    <a:pt x="553" y="460"/>
                    <a:pt x="544" y="445"/>
                  </a:cubicBezTo>
                  <a:cubicBezTo>
                    <a:pt x="535" y="430"/>
                    <a:pt x="547" y="414"/>
                    <a:pt x="547" y="398"/>
                  </a:cubicBezTo>
                  <a:cubicBezTo>
                    <a:pt x="547" y="382"/>
                    <a:pt x="539" y="351"/>
                    <a:pt x="533" y="329"/>
                  </a:cubicBezTo>
                  <a:cubicBezTo>
                    <a:pt x="528" y="305"/>
                    <a:pt x="515" y="294"/>
                    <a:pt x="501" y="280"/>
                  </a:cubicBezTo>
                  <a:cubicBezTo>
                    <a:pt x="500" y="279"/>
                    <a:pt x="500" y="279"/>
                    <a:pt x="500" y="279"/>
                  </a:cubicBezTo>
                  <a:cubicBezTo>
                    <a:pt x="497" y="274"/>
                    <a:pt x="493" y="272"/>
                    <a:pt x="491" y="266"/>
                  </a:cubicBezTo>
                  <a:cubicBezTo>
                    <a:pt x="490" y="261"/>
                    <a:pt x="492" y="256"/>
                    <a:pt x="489" y="251"/>
                  </a:cubicBezTo>
                  <a:cubicBezTo>
                    <a:pt x="487" y="246"/>
                    <a:pt x="481" y="244"/>
                    <a:pt x="478" y="240"/>
                  </a:cubicBezTo>
                  <a:cubicBezTo>
                    <a:pt x="476" y="235"/>
                    <a:pt x="477" y="231"/>
                    <a:pt x="476" y="226"/>
                  </a:cubicBezTo>
                  <a:cubicBezTo>
                    <a:pt x="474" y="219"/>
                    <a:pt x="471" y="207"/>
                    <a:pt x="467" y="201"/>
                  </a:cubicBezTo>
                  <a:cubicBezTo>
                    <a:pt x="463" y="194"/>
                    <a:pt x="454" y="187"/>
                    <a:pt x="449" y="182"/>
                  </a:cubicBezTo>
                  <a:cubicBezTo>
                    <a:pt x="445" y="177"/>
                    <a:pt x="442" y="173"/>
                    <a:pt x="439" y="168"/>
                  </a:cubicBezTo>
                  <a:cubicBezTo>
                    <a:pt x="438" y="166"/>
                    <a:pt x="440" y="164"/>
                    <a:pt x="439" y="162"/>
                  </a:cubicBezTo>
                  <a:cubicBezTo>
                    <a:pt x="437" y="160"/>
                    <a:pt x="432" y="161"/>
                    <a:pt x="430" y="159"/>
                  </a:cubicBezTo>
                  <a:cubicBezTo>
                    <a:pt x="425" y="154"/>
                    <a:pt x="424" y="143"/>
                    <a:pt x="421" y="137"/>
                  </a:cubicBezTo>
                  <a:cubicBezTo>
                    <a:pt x="417" y="129"/>
                    <a:pt x="407" y="126"/>
                    <a:pt x="404" y="119"/>
                  </a:cubicBezTo>
                  <a:cubicBezTo>
                    <a:pt x="401" y="113"/>
                    <a:pt x="406" y="109"/>
                    <a:pt x="402" y="103"/>
                  </a:cubicBezTo>
                  <a:cubicBezTo>
                    <a:pt x="401" y="101"/>
                    <a:pt x="392" y="93"/>
                    <a:pt x="390" y="91"/>
                  </a:cubicBezTo>
                  <a:cubicBezTo>
                    <a:pt x="386" y="87"/>
                    <a:pt x="380" y="86"/>
                    <a:pt x="374" y="82"/>
                  </a:cubicBezTo>
                  <a:cubicBezTo>
                    <a:pt x="369" y="78"/>
                    <a:pt x="369" y="76"/>
                    <a:pt x="364" y="73"/>
                  </a:cubicBezTo>
                  <a:cubicBezTo>
                    <a:pt x="361" y="71"/>
                    <a:pt x="357" y="72"/>
                    <a:pt x="354" y="70"/>
                  </a:cubicBezTo>
                  <a:cubicBezTo>
                    <a:pt x="350" y="67"/>
                    <a:pt x="349" y="63"/>
                    <a:pt x="346" y="61"/>
                  </a:cubicBezTo>
                  <a:cubicBezTo>
                    <a:pt x="341" y="57"/>
                    <a:pt x="334" y="57"/>
                    <a:pt x="329" y="54"/>
                  </a:cubicBezTo>
                  <a:cubicBezTo>
                    <a:pt x="325" y="52"/>
                    <a:pt x="321" y="45"/>
                    <a:pt x="318" y="44"/>
                  </a:cubicBezTo>
                  <a:cubicBezTo>
                    <a:pt x="314" y="42"/>
                    <a:pt x="306" y="45"/>
                    <a:pt x="301" y="44"/>
                  </a:cubicBezTo>
                  <a:cubicBezTo>
                    <a:pt x="293" y="42"/>
                    <a:pt x="285" y="37"/>
                    <a:pt x="277" y="35"/>
                  </a:cubicBezTo>
                  <a:cubicBezTo>
                    <a:pt x="271" y="33"/>
                    <a:pt x="267" y="33"/>
                    <a:pt x="261" y="31"/>
                  </a:cubicBezTo>
                  <a:cubicBezTo>
                    <a:pt x="258" y="31"/>
                    <a:pt x="256" y="28"/>
                    <a:pt x="252" y="27"/>
                  </a:cubicBezTo>
                  <a:cubicBezTo>
                    <a:pt x="250" y="27"/>
                    <a:pt x="246" y="28"/>
                    <a:pt x="243" y="27"/>
                  </a:cubicBezTo>
                  <a:cubicBezTo>
                    <a:pt x="235" y="26"/>
                    <a:pt x="225" y="20"/>
                    <a:pt x="216" y="16"/>
                  </a:cubicBezTo>
                  <a:cubicBezTo>
                    <a:pt x="199" y="9"/>
                    <a:pt x="185" y="7"/>
                    <a:pt x="167" y="6"/>
                  </a:cubicBezTo>
                  <a:cubicBezTo>
                    <a:pt x="163" y="5"/>
                    <a:pt x="153" y="5"/>
                    <a:pt x="145" y="1"/>
                  </a:cubicBezTo>
                  <a:cubicBezTo>
                    <a:pt x="143" y="0"/>
                    <a:pt x="140" y="2"/>
                    <a:pt x="140" y="4"/>
                  </a:cubicBezTo>
                  <a:cubicBezTo>
                    <a:pt x="140" y="12"/>
                    <a:pt x="140" y="16"/>
                    <a:pt x="131" y="18"/>
                  </a:cubicBezTo>
                  <a:cubicBezTo>
                    <a:pt x="120" y="20"/>
                    <a:pt x="116" y="44"/>
                    <a:pt x="95" y="63"/>
                  </a:cubicBezTo>
                  <a:cubicBezTo>
                    <a:pt x="74" y="82"/>
                    <a:pt x="33" y="88"/>
                    <a:pt x="26" y="89"/>
                  </a:cubicBezTo>
                  <a:cubicBezTo>
                    <a:pt x="21" y="90"/>
                    <a:pt x="17" y="89"/>
                    <a:pt x="13" y="88"/>
                  </a:cubicBezTo>
                  <a:cubicBezTo>
                    <a:pt x="11" y="88"/>
                    <a:pt x="9" y="90"/>
                    <a:pt x="10" y="92"/>
                  </a:cubicBezTo>
                  <a:cubicBezTo>
                    <a:pt x="14" y="105"/>
                    <a:pt x="11" y="128"/>
                    <a:pt x="10" y="135"/>
                  </a:cubicBezTo>
                  <a:cubicBezTo>
                    <a:pt x="8" y="141"/>
                    <a:pt x="2" y="145"/>
                    <a:pt x="1" y="150"/>
                  </a:cubicBezTo>
                  <a:cubicBezTo>
                    <a:pt x="0" y="154"/>
                    <a:pt x="4" y="162"/>
                    <a:pt x="4" y="168"/>
                  </a:cubicBezTo>
                  <a:cubicBezTo>
                    <a:pt x="4" y="175"/>
                    <a:pt x="3" y="180"/>
                    <a:pt x="6" y="187"/>
                  </a:cubicBezTo>
                  <a:cubicBezTo>
                    <a:pt x="9" y="195"/>
                    <a:pt x="14" y="203"/>
                    <a:pt x="15" y="212"/>
                  </a:cubicBezTo>
                  <a:cubicBezTo>
                    <a:pt x="16" y="218"/>
                    <a:pt x="25" y="222"/>
                    <a:pt x="26" y="229"/>
                  </a:cubicBezTo>
                  <a:cubicBezTo>
                    <a:pt x="28" y="234"/>
                    <a:pt x="36" y="232"/>
                    <a:pt x="38" y="238"/>
                  </a:cubicBezTo>
                  <a:cubicBezTo>
                    <a:pt x="39" y="243"/>
                    <a:pt x="43" y="248"/>
                    <a:pt x="45" y="254"/>
                  </a:cubicBezTo>
                  <a:cubicBezTo>
                    <a:pt x="48" y="262"/>
                    <a:pt x="46" y="272"/>
                    <a:pt x="49" y="279"/>
                  </a:cubicBezTo>
                  <a:cubicBezTo>
                    <a:pt x="51" y="285"/>
                    <a:pt x="57" y="287"/>
                    <a:pt x="61" y="294"/>
                  </a:cubicBezTo>
                  <a:cubicBezTo>
                    <a:pt x="65" y="300"/>
                    <a:pt x="64" y="309"/>
                    <a:pt x="69" y="314"/>
                  </a:cubicBezTo>
                  <a:cubicBezTo>
                    <a:pt x="71" y="317"/>
                    <a:pt x="76" y="322"/>
                    <a:pt x="79" y="325"/>
                  </a:cubicBezTo>
                  <a:cubicBezTo>
                    <a:pt x="81" y="326"/>
                    <a:pt x="86" y="330"/>
                    <a:pt x="88" y="331"/>
                  </a:cubicBezTo>
                  <a:cubicBezTo>
                    <a:pt x="90" y="335"/>
                    <a:pt x="89" y="339"/>
                    <a:pt x="92" y="342"/>
                  </a:cubicBezTo>
                  <a:cubicBezTo>
                    <a:pt x="99" y="352"/>
                    <a:pt x="114" y="353"/>
                    <a:pt x="115" y="368"/>
                  </a:cubicBezTo>
                  <a:cubicBezTo>
                    <a:pt x="128" y="366"/>
                    <a:pt x="123" y="377"/>
                    <a:pt x="130" y="382"/>
                  </a:cubicBezTo>
                  <a:cubicBezTo>
                    <a:pt x="136" y="386"/>
                    <a:pt x="148" y="385"/>
                    <a:pt x="156" y="391"/>
                  </a:cubicBezTo>
                  <a:cubicBezTo>
                    <a:pt x="160" y="395"/>
                    <a:pt x="164" y="401"/>
                    <a:pt x="169" y="406"/>
                  </a:cubicBezTo>
                  <a:cubicBezTo>
                    <a:pt x="172" y="408"/>
                    <a:pt x="172" y="410"/>
                    <a:pt x="176" y="412"/>
                  </a:cubicBezTo>
                  <a:cubicBezTo>
                    <a:pt x="180" y="415"/>
                    <a:pt x="185" y="416"/>
                    <a:pt x="190" y="419"/>
                  </a:cubicBezTo>
                  <a:cubicBezTo>
                    <a:pt x="193" y="422"/>
                    <a:pt x="194" y="424"/>
                    <a:pt x="198" y="427"/>
                  </a:cubicBezTo>
                  <a:cubicBezTo>
                    <a:pt x="202" y="429"/>
                    <a:pt x="207" y="429"/>
                    <a:pt x="212" y="431"/>
                  </a:cubicBezTo>
                  <a:cubicBezTo>
                    <a:pt x="219" y="433"/>
                    <a:pt x="231" y="450"/>
                    <a:pt x="237" y="460"/>
                  </a:cubicBezTo>
                  <a:cubicBezTo>
                    <a:pt x="243" y="470"/>
                    <a:pt x="258" y="488"/>
                    <a:pt x="264" y="523"/>
                  </a:cubicBezTo>
                  <a:cubicBezTo>
                    <a:pt x="276" y="556"/>
                    <a:pt x="301" y="603"/>
                    <a:pt x="333" y="620"/>
                  </a:cubicBezTo>
                  <a:cubicBezTo>
                    <a:pt x="365" y="638"/>
                    <a:pt x="394" y="643"/>
                    <a:pt x="431" y="645"/>
                  </a:cubicBezTo>
                  <a:cubicBezTo>
                    <a:pt x="466" y="647"/>
                    <a:pt x="499" y="627"/>
                    <a:pt x="510" y="597"/>
                  </a:cubicBezTo>
                  <a:cubicBezTo>
                    <a:pt x="517" y="577"/>
                    <a:pt x="528" y="559"/>
                    <a:pt x="536" y="539"/>
                  </a:cubicBezTo>
                  <a:cubicBezTo>
                    <a:pt x="545" y="520"/>
                    <a:pt x="538" y="502"/>
                    <a:pt x="543" y="48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00" name="Freeform 1812">
              <a:extLst>
                <a:ext uri="{FF2B5EF4-FFF2-40B4-BE49-F238E27FC236}">
                  <a16:creationId xmlns:a16="http://schemas.microsoft.com/office/drawing/2014/main" id="{DDB7D0D7-D1E3-4A72-B9EA-503EF678381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04" y="4648"/>
              <a:ext cx="95" cy="152"/>
            </a:xfrm>
            <a:custGeom>
              <a:avLst/>
              <a:gdLst>
                <a:gd name="T0" fmla="*/ 595 w 38"/>
                <a:gd name="T1" fmla="*/ 547 h 57"/>
                <a:gd name="T2" fmla="*/ 208 w 38"/>
                <a:gd name="T3" fmla="*/ 21 h 57"/>
                <a:gd name="T4" fmla="*/ 20 w 38"/>
                <a:gd name="T5" fmla="*/ 248 h 57"/>
                <a:gd name="T6" fmla="*/ 20 w 38"/>
                <a:gd name="T7" fmla="*/ 491 h 57"/>
                <a:gd name="T8" fmla="*/ 250 w 38"/>
                <a:gd name="T9" fmla="*/ 108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7">
                  <a:moveTo>
                    <a:pt x="38" y="29"/>
                  </a:moveTo>
                  <a:cubicBezTo>
                    <a:pt x="31" y="21"/>
                    <a:pt x="25" y="1"/>
                    <a:pt x="13" y="1"/>
                  </a:cubicBezTo>
                  <a:cubicBezTo>
                    <a:pt x="6" y="0"/>
                    <a:pt x="3" y="7"/>
                    <a:pt x="1" y="13"/>
                  </a:cubicBezTo>
                  <a:cubicBezTo>
                    <a:pt x="0" y="17"/>
                    <a:pt x="0" y="22"/>
                    <a:pt x="1" y="26"/>
                  </a:cubicBezTo>
                  <a:cubicBezTo>
                    <a:pt x="3" y="34"/>
                    <a:pt x="14" y="51"/>
                    <a:pt x="16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01" name="Freeform 1813">
              <a:extLst>
                <a:ext uri="{FF2B5EF4-FFF2-40B4-BE49-F238E27FC236}">
                  <a16:creationId xmlns:a16="http://schemas.microsoft.com/office/drawing/2014/main" id="{963C85BF-B47C-4EEE-A99D-1379BED622D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6" y="4605"/>
              <a:ext cx="128" cy="163"/>
            </a:xfrm>
            <a:custGeom>
              <a:avLst/>
              <a:gdLst>
                <a:gd name="T0" fmla="*/ 0 w 51"/>
                <a:gd name="T1" fmla="*/ 1050 h 61"/>
                <a:gd name="T2" fmla="*/ 301 w 51"/>
                <a:gd name="T3" fmla="*/ 192 h 61"/>
                <a:gd name="T4" fmla="*/ 597 w 51"/>
                <a:gd name="T5" fmla="*/ 171 h 61"/>
                <a:gd name="T6" fmla="*/ 650 w 51"/>
                <a:gd name="T7" fmla="*/ 116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61">
                  <a:moveTo>
                    <a:pt x="0" y="55"/>
                  </a:moveTo>
                  <a:cubicBezTo>
                    <a:pt x="3" y="46"/>
                    <a:pt x="12" y="16"/>
                    <a:pt x="19" y="10"/>
                  </a:cubicBezTo>
                  <a:cubicBezTo>
                    <a:pt x="24" y="4"/>
                    <a:pt x="31" y="0"/>
                    <a:pt x="38" y="9"/>
                  </a:cubicBezTo>
                  <a:cubicBezTo>
                    <a:pt x="51" y="23"/>
                    <a:pt x="44" y="46"/>
                    <a:pt x="41" y="6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02" name="Freeform 1814">
              <a:extLst>
                <a:ext uri="{FF2B5EF4-FFF2-40B4-BE49-F238E27FC236}">
                  <a16:creationId xmlns:a16="http://schemas.microsoft.com/office/drawing/2014/main" id="{F7C2E6DA-1EB7-4929-9E3A-102D82FB0E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94" y="4427"/>
              <a:ext cx="117" cy="152"/>
            </a:xfrm>
            <a:custGeom>
              <a:avLst/>
              <a:gdLst>
                <a:gd name="T0" fmla="*/ 724 w 47"/>
                <a:gd name="T1" fmla="*/ 512 h 57"/>
                <a:gd name="T2" fmla="*/ 0 w 47"/>
                <a:gd name="T3" fmla="*/ 320 h 57"/>
                <a:gd name="T4" fmla="*/ 199 w 47"/>
                <a:gd name="T5" fmla="*/ 739 h 57"/>
                <a:gd name="T6" fmla="*/ 446 w 47"/>
                <a:gd name="T7" fmla="*/ 909 h 57"/>
                <a:gd name="T8" fmla="*/ 682 w 47"/>
                <a:gd name="T9" fmla="*/ 108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7">
                  <a:moveTo>
                    <a:pt x="47" y="27"/>
                  </a:moveTo>
                  <a:cubicBezTo>
                    <a:pt x="39" y="23"/>
                    <a:pt x="1" y="0"/>
                    <a:pt x="0" y="17"/>
                  </a:cubicBezTo>
                  <a:cubicBezTo>
                    <a:pt x="0" y="25"/>
                    <a:pt x="7" y="33"/>
                    <a:pt x="13" y="39"/>
                  </a:cubicBezTo>
                  <a:cubicBezTo>
                    <a:pt x="18" y="43"/>
                    <a:pt x="24" y="45"/>
                    <a:pt x="29" y="48"/>
                  </a:cubicBezTo>
                  <a:cubicBezTo>
                    <a:pt x="34" y="51"/>
                    <a:pt x="39" y="57"/>
                    <a:pt x="44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03" name="Freeform 1815">
              <a:extLst>
                <a:ext uri="{FF2B5EF4-FFF2-40B4-BE49-F238E27FC236}">
                  <a16:creationId xmlns:a16="http://schemas.microsoft.com/office/drawing/2014/main" id="{96684F20-FF3A-4EF2-91F9-2DAAE2262D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26" y="4112"/>
              <a:ext cx="40" cy="40"/>
            </a:xfrm>
            <a:custGeom>
              <a:avLst/>
              <a:gdLst>
                <a:gd name="T0" fmla="*/ 238 w 16"/>
                <a:gd name="T1" fmla="*/ 285 h 15"/>
                <a:gd name="T2" fmla="*/ 250 w 16"/>
                <a:gd name="T3" fmla="*/ 149 h 15"/>
                <a:gd name="T4" fmla="*/ 158 w 16"/>
                <a:gd name="T5" fmla="*/ 205 h 15"/>
                <a:gd name="T6" fmla="*/ 175 w 16"/>
                <a:gd name="T7" fmla="*/ 77 h 15"/>
                <a:gd name="T8" fmla="*/ 0 w 16"/>
                <a:gd name="T9" fmla="*/ 1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15" y="15"/>
                  </a:moveTo>
                  <a:cubicBezTo>
                    <a:pt x="16" y="13"/>
                    <a:pt x="16" y="10"/>
                    <a:pt x="16" y="8"/>
                  </a:cubicBezTo>
                  <a:cubicBezTo>
                    <a:pt x="14" y="8"/>
                    <a:pt x="12" y="9"/>
                    <a:pt x="10" y="11"/>
                  </a:cubicBezTo>
                  <a:cubicBezTo>
                    <a:pt x="12" y="9"/>
                    <a:pt x="13" y="6"/>
                    <a:pt x="11" y="4"/>
                  </a:cubicBezTo>
                  <a:cubicBezTo>
                    <a:pt x="9" y="0"/>
                    <a:pt x="3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04" name="Freeform 1816">
              <a:extLst>
                <a:ext uri="{FF2B5EF4-FFF2-40B4-BE49-F238E27FC236}">
                  <a16:creationId xmlns:a16="http://schemas.microsoft.com/office/drawing/2014/main" id="{74EAC333-F0B4-4866-B7A0-D0F165074D9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9" y="4475"/>
              <a:ext cx="30" cy="29"/>
            </a:xfrm>
            <a:custGeom>
              <a:avLst/>
              <a:gdLst>
                <a:gd name="T0" fmla="*/ 83 w 12"/>
                <a:gd name="T1" fmla="*/ 200 h 11"/>
                <a:gd name="T2" fmla="*/ 188 w 12"/>
                <a:gd name="T3" fmla="*/ 21 h 11"/>
                <a:gd name="T4" fmla="*/ 20 w 12"/>
                <a:gd name="T5" fmla="*/ 1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5" y="11"/>
                  </a:moveTo>
                  <a:cubicBezTo>
                    <a:pt x="12" y="11"/>
                    <a:pt x="12" y="6"/>
                    <a:pt x="12" y="1"/>
                  </a:cubicBezTo>
                  <a:cubicBezTo>
                    <a:pt x="7" y="0"/>
                    <a:pt x="0" y="4"/>
                    <a:pt x="1" y="1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05" name="Freeform 1817">
              <a:extLst>
                <a:ext uri="{FF2B5EF4-FFF2-40B4-BE49-F238E27FC236}">
                  <a16:creationId xmlns:a16="http://schemas.microsoft.com/office/drawing/2014/main" id="{C2525414-EAD8-430B-A612-62BB2E61A1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4" y="4547"/>
              <a:ext cx="35" cy="45"/>
            </a:xfrm>
            <a:custGeom>
              <a:avLst/>
              <a:gdLst>
                <a:gd name="T0" fmla="*/ 125 w 14"/>
                <a:gd name="T1" fmla="*/ 315 h 17"/>
                <a:gd name="T2" fmla="*/ 175 w 14"/>
                <a:gd name="T3" fmla="*/ 90 h 17"/>
                <a:gd name="T4" fmla="*/ 20 w 14"/>
                <a:gd name="T5" fmla="*/ 29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8" y="17"/>
                  </a:moveTo>
                  <a:cubicBezTo>
                    <a:pt x="9" y="15"/>
                    <a:pt x="14" y="8"/>
                    <a:pt x="11" y="5"/>
                  </a:cubicBezTo>
                  <a:cubicBezTo>
                    <a:pt x="5" y="0"/>
                    <a:pt x="0" y="11"/>
                    <a:pt x="1" y="1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06" name="Freeform 1818">
              <a:extLst>
                <a:ext uri="{FF2B5EF4-FFF2-40B4-BE49-F238E27FC236}">
                  <a16:creationId xmlns:a16="http://schemas.microsoft.com/office/drawing/2014/main" id="{D288086F-D8D5-4496-AABC-F24C794972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21" y="4661"/>
              <a:ext cx="33" cy="30"/>
            </a:xfrm>
            <a:custGeom>
              <a:avLst/>
              <a:gdLst>
                <a:gd name="T0" fmla="*/ 117 w 13"/>
                <a:gd name="T1" fmla="*/ 224 h 11"/>
                <a:gd name="T2" fmla="*/ 180 w 13"/>
                <a:gd name="T3" fmla="*/ 22 h 11"/>
                <a:gd name="T4" fmla="*/ 0 w 13"/>
                <a:gd name="T5" fmla="*/ 14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7" y="11"/>
                  </a:moveTo>
                  <a:cubicBezTo>
                    <a:pt x="11" y="9"/>
                    <a:pt x="13" y="5"/>
                    <a:pt x="11" y="1"/>
                  </a:cubicBezTo>
                  <a:cubicBezTo>
                    <a:pt x="6" y="0"/>
                    <a:pt x="2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07" name="Freeform 1819">
              <a:extLst>
                <a:ext uri="{FF2B5EF4-FFF2-40B4-BE49-F238E27FC236}">
                  <a16:creationId xmlns:a16="http://schemas.microsoft.com/office/drawing/2014/main" id="{96FFC77A-360E-4C2B-9E8C-0A70429749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31" y="4787"/>
              <a:ext cx="23" cy="16"/>
            </a:xfrm>
            <a:custGeom>
              <a:avLst/>
              <a:gdLst>
                <a:gd name="T0" fmla="*/ 0 w 9"/>
                <a:gd name="T1" fmla="*/ 115 h 6"/>
                <a:gd name="T2" fmla="*/ 151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1" y="2"/>
                    <a:pt x="5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08" name="Freeform 1820">
              <a:extLst>
                <a:ext uri="{FF2B5EF4-FFF2-40B4-BE49-F238E27FC236}">
                  <a16:creationId xmlns:a16="http://schemas.microsoft.com/office/drawing/2014/main" id="{3E57C6C6-EE98-4F02-AE15-FDA43F2BCC4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44" y="4733"/>
              <a:ext cx="37" cy="40"/>
            </a:xfrm>
            <a:custGeom>
              <a:avLst/>
              <a:gdLst>
                <a:gd name="T0" fmla="*/ 42 w 15"/>
                <a:gd name="T1" fmla="*/ 171 h 15"/>
                <a:gd name="T2" fmla="*/ 0 w 1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3" y="9"/>
                  </a:moveTo>
                  <a:cubicBezTo>
                    <a:pt x="10" y="15"/>
                    <a:pt x="15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09" name="Freeform 1821">
              <a:extLst>
                <a:ext uri="{FF2B5EF4-FFF2-40B4-BE49-F238E27FC236}">
                  <a16:creationId xmlns:a16="http://schemas.microsoft.com/office/drawing/2014/main" id="{05A300A2-D9E1-48AF-AF18-2287B3294D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41" y="4723"/>
              <a:ext cx="38" cy="32"/>
            </a:xfrm>
            <a:custGeom>
              <a:avLst/>
              <a:gdLst>
                <a:gd name="T0" fmla="*/ 160 w 15"/>
                <a:gd name="T1" fmla="*/ 227 h 12"/>
                <a:gd name="T2" fmla="*/ 20 w 15"/>
                <a:gd name="T3" fmla="*/ 0 h 12"/>
                <a:gd name="T4" fmla="*/ 243 w 15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0" y="12"/>
                  </a:moveTo>
                  <a:cubicBezTo>
                    <a:pt x="6" y="9"/>
                    <a:pt x="0" y="4"/>
                    <a:pt x="1" y="0"/>
                  </a:cubicBezTo>
                  <a:cubicBezTo>
                    <a:pt x="6" y="2"/>
                    <a:pt x="11" y="6"/>
                    <a:pt x="15" y="9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10" name="Freeform 1822">
              <a:extLst>
                <a:ext uri="{FF2B5EF4-FFF2-40B4-BE49-F238E27FC236}">
                  <a16:creationId xmlns:a16="http://schemas.microsoft.com/office/drawing/2014/main" id="{E7779DB4-28D1-49DA-954E-AD9E6B2CA6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41" y="4011"/>
              <a:ext cx="85" cy="88"/>
            </a:xfrm>
            <a:custGeom>
              <a:avLst/>
              <a:gdLst>
                <a:gd name="T0" fmla="*/ 425 w 34"/>
                <a:gd name="T1" fmla="*/ 0 h 33"/>
                <a:gd name="T2" fmla="*/ 50 w 34"/>
                <a:gd name="T3" fmla="*/ 376 h 33"/>
                <a:gd name="T4" fmla="*/ 533 w 34"/>
                <a:gd name="T5" fmla="*/ 32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">
                  <a:moveTo>
                    <a:pt x="27" y="0"/>
                  </a:moveTo>
                  <a:cubicBezTo>
                    <a:pt x="17" y="1"/>
                    <a:pt x="5" y="9"/>
                    <a:pt x="3" y="20"/>
                  </a:cubicBezTo>
                  <a:cubicBezTo>
                    <a:pt x="0" y="33"/>
                    <a:pt x="29" y="17"/>
                    <a:pt x="34" y="1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11" name="Freeform 1823">
              <a:extLst>
                <a:ext uri="{FF2B5EF4-FFF2-40B4-BE49-F238E27FC236}">
                  <a16:creationId xmlns:a16="http://schemas.microsoft.com/office/drawing/2014/main" id="{10E2C901-B170-4660-B522-FFF7CF5AF4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84" y="4000"/>
              <a:ext cx="22" cy="35"/>
            </a:xfrm>
            <a:custGeom>
              <a:avLst/>
              <a:gdLst>
                <a:gd name="T0" fmla="*/ 132 w 9"/>
                <a:gd name="T1" fmla="*/ 175 h 13"/>
                <a:gd name="T2" fmla="*/ 59 w 9"/>
                <a:gd name="T3" fmla="*/ 0 h 13"/>
                <a:gd name="T4" fmla="*/ 59 w 9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9" y="9"/>
                  </a:moveTo>
                  <a:cubicBezTo>
                    <a:pt x="9" y="6"/>
                    <a:pt x="8" y="0"/>
                    <a:pt x="4" y="0"/>
                  </a:cubicBezTo>
                  <a:cubicBezTo>
                    <a:pt x="0" y="0"/>
                    <a:pt x="5" y="10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12" name="Freeform 1824">
              <a:extLst>
                <a:ext uri="{FF2B5EF4-FFF2-40B4-BE49-F238E27FC236}">
                  <a16:creationId xmlns:a16="http://schemas.microsoft.com/office/drawing/2014/main" id="{6120C014-6773-4330-B418-754AD614E8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99" y="4045"/>
              <a:ext cx="22" cy="27"/>
            </a:xfrm>
            <a:custGeom>
              <a:avLst/>
              <a:gdLst>
                <a:gd name="T0" fmla="*/ 120 w 9"/>
                <a:gd name="T1" fmla="*/ 38 h 10"/>
                <a:gd name="T2" fmla="*/ 71 w 9"/>
                <a:gd name="T3" fmla="*/ 197 h 10"/>
                <a:gd name="T4" fmla="*/ 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8" y="2"/>
                  </a:moveTo>
                  <a:cubicBezTo>
                    <a:pt x="9" y="4"/>
                    <a:pt x="9" y="10"/>
                    <a:pt x="5" y="10"/>
                  </a:cubicBezTo>
                  <a:cubicBezTo>
                    <a:pt x="2" y="10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13" name="Freeform 1825">
              <a:extLst>
                <a:ext uri="{FF2B5EF4-FFF2-40B4-BE49-F238E27FC236}">
                  <a16:creationId xmlns:a16="http://schemas.microsoft.com/office/drawing/2014/main" id="{7DEABA51-A87E-4238-82C4-1E90A393FEE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16" y="4648"/>
              <a:ext cx="65" cy="43"/>
            </a:xfrm>
            <a:custGeom>
              <a:avLst/>
              <a:gdLst>
                <a:gd name="T0" fmla="*/ 238 w 26"/>
                <a:gd name="T1" fmla="*/ 312 h 16"/>
                <a:gd name="T2" fmla="*/ 145 w 26"/>
                <a:gd name="T3" fmla="*/ 22 h 16"/>
                <a:gd name="T4" fmla="*/ 238 w 26"/>
                <a:gd name="T5" fmla="*/ 81 h 16"/>
                <a:gd name="T6" fmla="*/ 408 w 26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6">
                  <a:moveTo>
                    <a:pt x="15" y="16"/>
                  </a:moveTo>
                  <a:cubicBezTo>
                    <a:pt x="11" y="14"/>
                    <a:pt x="0" y="0"/>
                    <a:pt x="9" y="1"/>
                  </a:cubicBezTo>
                  <a:cubicBezTo>
                    <a:pt x="12" y="1"/>
                    <a:pt x="13" y="3"/>
                    <a:pt x="15" y="4"/>
                  </a:cubicBezTo>
                  <a:cubicBezTo>
                    <a:pt x="19" y="7"/>
                    <a:pt x="23" y="10"/>
                    <a:pt x="26" y="1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14" name="Freeform 1826">
              <a:extLst>
                <a:ext uri="{FF2B5EF4-FFF2-40B4-BE49-F238E27FC236}">
                  <a16:creationId xmlns:a16="http://schemas.microsoft.com/office/drawing/2014/main" id="{6EFFCC5F-8299-4E7B-BA03-93D7AE44C1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16" y="4541"/>
              <a:ext cx="93" cy="70"/>
            </a:xfrm>
            <a:custGeom>
              <a:avLst/>
              <a:gdLst>
                <a:gd name="T0" fmla="*/ 588 w 37"/>
                <a:gd name="T1" fmla="*/ 175 h 26"/>
                <a:gd name="T2" fmla="*/ 209 w 37"/>
                <a:gd name="T3" fmla="*/ 59 h 26"/>
                <a:gd name="T4" fmla="*/ 568 w 37"/>
                <a:gd name="T5" fmla="*/ 50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6">
                  <a:moveTo>
                    <a:pt x="37" y="9"/>
                  </a:moveTo>
                  <a:cubicBezTo>
                    <a:pt x="31" y="6"/>
                    <a:pt x="20" y="0"/>
                    <a:pt x="13" y="3"/>
                  </a:cubicBezTo>
                  <a:cubicBezTo>
                    <a:pt x="0" y="10"/>
                    <a:pt x="31" y="23"/>
                    <a:pt x="36" y="2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15" name="Freeform 1827">
              <a:extLst>
                <a:ext uri="{FF2B5EF4-FFF2-40B4-BE49-F238E27FC236}">
                  <a16:creationId xmlns:a16="http://schemas.microsoft.com/office/drawing/2014/main" id="{E39FDFEC-CA6E-44A8-A273-6540E5BB7CE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76" y="4469"/>
              <a:ext cx="58" cy="56"/>
            </a:xfrm>
            <a:custGeom>
              <a:avLst/>
              <a:gdLst>
                <a:gd name="T0" fmla="*/ 20 w 23"/>
                <a:gd name="T1" fmla="*/ 0 h 21"/>
                <a:gd name="T2" fmla="*/ 318 w 23"/>
                <a:gd name="T3" fmla="*/ 205 h 21"/>
                <a:gd name="T4" fmla="*/ 0 w 23"/>
                <a:gd name="T5" fmla="*/ 28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1" y="0"/>
                  </a:moveTo>
                  <a:cubicBezTo>
                    <a:pt x="6" y="3"/>
                    <a:pt x="19" y="5"/>
                    <a:pt x="20" y="11"/>
                  </a:cubicBezTo>
                  <a:cubicBezTo>
                    <a:pt x="23" y="21"/>
                    <a:pt x="5" y="16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16" name="Freeform 1828">
              <a:extLst>
                <a:ext uri="{FF2B5EF4-FFF2-40B4-BE49-F238E27FC236}">
                  <a16:creationId xmlns:a16="http://schemas.microsoft.com/office/drawing/2014/main" id="{F30B4203-6044-4622-BF55-9C7194C64AC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64" y="4435"/>
              <a:ext cx="82" cy="26"/>
            </a:xfrm>
            <a:custGeom>
              <a:avLst/>
              <a:gdLst>
                <a:gd name="T0" fmla="*/ 0 w 33"/>
                <a:gd name="T1" fmla="*/ 0 h 10"/>
                <a:gd name="T2" fmla="*/ 507 w 33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">
                  <a:moveTo>
                    <a:pt x="0" y="0"/>
                  </a:moveTo>
                  <a:cubicBezTo>
                    <a:pt x="9" y="6"/>
                    <a:pt x="23" y="6"/>
                    <a:pt x="33" y="1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17" name="Freeform 1829">
              <a:extLst>
                <a:ext uri="{FF2B5EF4-FFF2-40B4-BE49-F238E27FC236}">
                  <a16:creationId xmlns:a16="http://schemas.microsoft.com/office/drawing/2014/main" id="{141008A9-2F63-4874-ACDE-BBA7ECB846B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66" y="4192"/>
              <a:ext cx="108" cy="64"/>
            </a:xfrm>
            <a:custGeom>
              <a:avLst/>
              <a:gdLst>
                <a:gd name="T0" fmla="*/ 0 w 43"/>
                <a:gd name="T1" fmla="*/ 0 h 24"/>
                <a:gd name="T2" fmla="*/ 555 w 43"/>
                <a:gd name="T3" fmla="*/ 205 h 24"/>
                <a:gd name="T4" fmla="*/ 113 w 43"/>
                <a:gd name="T5" fmla="*/ 30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4">
                  <a:moveTo>
                    <a:pt x="0" y="0"/>
                  </a:moveTo>
                  <a:cubicBezTo>
                    <a:pt x="8" y="1"/>
                    <a:pt x="30" y="2"/>
                    <a:pt x="35" y="11"/>
                  </a:cubicBezTo>
                  <a:cubicBezTo>
                    <a:pt x="43" y="24"/>
                    <a:pt x="11" y="17"/>
                    <a:pt x="7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18" name="Freeform 1830">
              <a:extLst>
                <a:ext uri="{FF2B5EF4-FFF2-40B4-BE49-F238E27FC236}">
                  <a16:creationId xmlns:a16="http://schemas.microsoft.com/office/drawing/2014/main" id="{DDA2274C-7F16-4114-BC8D-2C4B17B7FC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74" y="4181"/>
              <a:ext cx="40" cy="24"/>
            </a:xfrm>
            <a:custGeom>
              <a:avLst/>
              <a:gdLst>
                <a:gd name="T0" fmla="*/ 0 w 16"/>
                <a:gd name="T1" fmla="*/ 136 h 9"/>
                <a:gd name="T2" fmla="*/ 33 w 16"/>
                <a:gd name="T3" fmla="*/ 0 h 9"/>
                <a:gd name="T4" fmla="*/ 113 w 16"/>
                <a:gd name="T5" fmla="*/ 115 h 9"/>
                <a:gd name="T6" fmla="*/ 220 w 16"/>
                <a:gd name="T7" fmla="*/ 5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0" y="7"/>
                  </a:moveTo>
                  <a:cubicBezTo>
                    <a:pt x="0" y="5"/>
                    <a:pt x="0" y="1"/>
                    <a:pt x="2" y="0"/>
                  </a:cubicBezTo>
                  <a:cubicBezTo>
                    <a:pt x="6" y="0"/>
                    <a:pt x="6" y="5"/>
                    <a:pt x="7" y="6"/>
                  </a:cubicBezTo>
                  <a:cubicBezTo>
                    <a:pt x="10" y="9"/>
                    <a:pt x="16" y="7"/>
                    <a:pt x="14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19" name="Freeform 1831">
              <a:extLst>
                <a:ext uri="{FF2B5EF4-FFF2-40B4-BE49-F238E27FC236}">
                  <a16:creationId xmlns:a16="http://schemas.microsoft.com/office/drawing/2014/main" id="{A66F8C54-952A-4C4B-9E61-D4D75E7368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46" y="4685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20" name="Freeform 1832">
              <a:extLst>
                <a:ext uri="{FF2B5EF4-FFF2-40B4-BE49-F238E27FC236}">
                  <a16:creationId xmlns:a16="http://schemas.microsoft.com/office/drawing/2014/main" id="{FC43669A-C34E-4166-BF8B-EDA6F8F57B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89" y="4587"/>
              <a:ext cx="22" cy="24"/>
            </a:xfrm>
            <a:custGeom>
              <a:avLst/>
              <a:gdLst>
                <a:gd name="T0" fmla="*/ 59 w 9"/>
                <a:gd name="T1" fmla="*/ 171 h 9"/>
                <a:gd name="T2" fmla="*/ 0 w 9"/>
                <a:gd name="T3" fmla="*/ 13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9" y="6"/>
                    <a:pt x="3" y="0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21" name="Freeform 1833">
              <a:extLst>
                <a:ext uri="{FF2B5EF4-FFF2-40B4-BE49-F238E27FC236}">
                  <a16:creationId xmlns:a16="http://schemas.microsoft.com/office/drawing/2014/main" id="{47E96A22-346A-45CC-B6D7-0508092AE3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84" y="4467"/>
              <a:ext cx="7" cy="10"/>
            </a:xfrm>
            <a:custGeom>
              <a:avLst/>
              <a:gdLst>
                <a:gd name="T0" fmla="*/ 0 w 3"/>
                <a:gd name="T1" fmla="*/ 63 h 4"/>
                <a:gd name="T2" fmla="*/ 37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3"/>
                    <a:pt x="3" y="2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22" name="Freeform 1834">
              <a:extLst>
                <a:ext uri="{FF2B5EF4-FFF2-40B4-BE49-F238E27FC236}">
                  <a16:creationId xmlns:a16="http://schemas.microsoft.com/office/drawing/2014/main" id="{0684513D-44A5-47BC-B081-855AA51A1B5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21" y="4453"/>
              <a:ext cx="23" cy="27"/>
            </a:xfrm>
            <a:custGeom>
              <a:avLst/>
              <a:gdLst>
                <a:gd name="T0" fmla="*/ 151 w 9"/>
                <a:gd name="T1" fmla="*/ 0 h 10"/>
                <a:gd name="T2" fmla="*/ 66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7" y="10"/>
                    <a:pt x="0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23" name="Freeform 1835">
              <a:extLst>
                <a:ext uri="{FF2B5EF4-FFF2-40B4-BE49-F238E27FC236}">
                  <a16:creationId xmlns:a16="http://schemas.microsoft.com/office/drawing/2014/main" id="{3B834F71-DF8C-469F-B196-244084C0A0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91" y="4293"/>
              <a:ext cx="60" cy="40"/>
            </a:xfrm>
            <a:custGeom>
              <a:avLst/>
              <a:gdLst>
                <a:gd name="T0" fmla="*/ 0 w 24"/>
                <a:gd name="T1" fmla="*/ 264 h 15"/>
                <a:gd name="T2" fmla="*/ 300 w 24"/>
                <a:gd name="T3" fmla="*/ 248 h 15"/>
                <a:gd name="T4" fmla="*/ 283 w 2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0" y="14"/>
                  </a:moveTo>
                  <a:cubicBezTo>
                    <a:pt x="5" y="15"/>
                    <a:pt x="15" y="15"/>
                    <a:pt x="19" y="13"/>
                  </a:cubicBezTo>
                  <a:cubicBezTo>
                    <a:pt x="23" y="10"/>
                    <a:pt x="24" y="3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24" name="Freeform 1836">
              <a:extLst>
                <a:ext uri="{FF2B5EF4-FFF2-40B4-BE49-F238E27FC236}">
                  <a16:creationId xmlns:a16="http://schemas.microsoft.com/office/drawing/2014/main" id="{38926BC3-BB7A-4B7C-B453-28AB317C20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99" y="4317"/>
              <a:ext cx="15" cy="30"/>
            </a:xfrm>
            <a:custGeom>
              <a:avLst/>
              <a:gdLst>
                <a:gd name="T0" fmla="*/ 20 w 6"/>
                <a:gd name="T1" fmla="*/ 60 h 11"/>
                <a:gd name="T2" fmla="*/ 50 w 6"/>
                <a:gd name="T3" fmla="*/ 202 h 11"/>
                <a:gd name="T4" fmla="*/ 83 w 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1" y="3"/>
                  </a:moveTo>
                  <a:cubicBezTo>
                    <a:pt x="0" y="6"/>
                    <a:pt x="0" y="11"/>
                    <a:pt x="3" y="10"/>
                  </a:cubicBezTo>
                  <a:cubicBezTo>
                    <a:pt x="6" y="9"/>
                    <a:pt x="6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25" name="Freeform 1837">
              <a:extLst>
                <a:ext uri="{FF2B5EF4-FFF2-40B4-BE49-F238E27FC236}">
                  <a16:creationId xmlns:a16="http://schemas.microsoft.com/office/drawing/2014/main" id="{443CD940-9EC4-475F-B052-33DA91E488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84" y="4723"/>
              <a:ext cx="50" cy="40"/>
            </a:xfrm>
            <a:custGeom>
              <a:avLst/>
              <a:gdLst>
                <a:gd name="T0" fmla="*/ 313 w 20"/>
                <a:gd name="T1" fmla="*/ 285 h 15"/>
                <a:gd name="T2" fmla="*/ 113 w 20"/>
                <a:gd name="T3" fmla="*/ 21 h 15"/>
                <a:gd name="T4" fmla="*/ 125 w 20"/>
                <a:gd name="T5" fmla="*/ 24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5">
                  <a:moveTo>
                    <a:pt x="20" y="15"/>
                  </a:moveTo>
                  <a:cubicBezTo>
                    <a:pt x="18" y="12"/>
                    <a:pt x="11" y="0"/>
                    <a:pt x="7" y="1"/>
                  </a:cubicBezTo>
                  <a:cubicBezTo>
                    <a:pt x="0" y="2"/>
                    <a:pt x="8" y="10"/>
                    <a:pt x="8" y="13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26" name="Freeform 1838">
              <a:extLst>
                <a:ext uri="{FF2B5EF4-FFF2-40B4-BE49-F238E27FC236}">
                  <a16:creationId xmlns:a16="http://schemas.microsoft.com/office/drawing/2014/main" id="{80A44BC4-ED97-4971-A845-269665D6F8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84" y="4795"/>
              <a:ext cx="12" cy="29"/>
            </a:xfrm>
            <a:custGeom>
              <a:avLst/>
              <a:gdLst>
                <a:gd name="T0" fmla="*/ 70 w 5"/>
                <a:gd name="T1" fmla="*/ 200 h 11"/>
                <a:gd name="T2" fmla="*/ 12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5" y="11"/>
                  </a:moveTo>
                  <a:cubicBezTo>
                    <a:pt x="0" y="8"/>
                    <a:pt x="1" y="5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27" name="Freeform 1839">
              <a:extLst>
                <a:ext uri="{FF2B5EF4-FFF2-40B4-BE49-F238E27FC236}">
                  <a16:creationId xmlns:a16="http://schemas.microsoft.com/office/drawing/2014/main" id="{F63D5E18-AA92-40D0-A2AF-55080D50380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94" y="4749"/>
              <a:ext cx="10" cy="6"/>
            </a:xfrm>
            <a:custGeom>
              <a:avLst/>
              <a:gdLst>
                <a:gd name="T0" fmla="*/ 63 w 4"/>
                <a:gd name="T1" fmla="*/ 27 h 2"/>
                <a:gd name="T2" fmla="*/ 63 w 4"/>
                <a:gd name="T3" fmla="*/ 0 h 2"/>
                <a:gd name="T4" fmla="*/ 0 w 4"/>
                <a:gd name="T5" fmla="*/ 5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1"/>
                    <a:pt x="4" y="1"/>
                    <a:pt x="4" y="0"/>
                  </a:cubicBez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28" name="Freeform 1840">
              <a:extLst>
                <a:ext uri="{FF2B5EF4-FFF2-40B4-BE49-F238E27FC236}">
                  <a16:creationId xmlns:a16="http://schemas.microsoft.com/office/drawing/2014/main" id="{1AC9B41D-1D98-47A5-8544-8535957A11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86" y="4795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29" name="Freeform 1841">
              <a:extLst>
                <a:ext uri="{FF2B5EF4-FFF2-40B4-BE49-F238E27FC236}">
                  <a16:creationId xmlns:a16="http://schemas.microsoft.com/office/drawing/2014/main" id="{B232D3FD-E6E4-4FA6-B0F9-9C226384783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41" y="4525"/>
              <a:ext cx="50" cy="64"/>
            </a:xfrm>
            <a:custGeom>
              <a:avLst/>
              <a:gdLst>
                <a:gd name="T0" fmla="*/ 0 w 20"/>
                <a:gd name="T1" fmla="*/ 456 h 24"/>
                <a:gd name="T2" fmla="*/ 145 w 20"/>
                <a:gd name="T3" fmla="*/ 192 h 24"/>
                <a:gd name="T4" fmla="*/ 313 w 2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4">
                  <a:moveTo>
                    <a:pt x="0" y="24"/>
                  </a:moveTo>
                  <a:cubicBezTo>
                    <a:pt x="1" y="17"/>
                    <a:pt x="4" y="13"/>
                    <a:pt x="9" y="10"/>
                  </a:cubicBezTo>
                  <a:cubicBezTo>
                    <a:pt x="13" y="7"/>
                    <a:pt x="18" y="4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30" name="Freeform 1842">
              <a:extLst>
                <a:ext uri="{FF2B5EF4-FFF2-40B4-BE49-F238E27FC236}">
                  <a16:creationId xmlns:a16="http://schemas.microsoft.com/office/drawing/2014/main" id="{7122D16A-2342-4ADE-A051-9893EE7FD6D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04" y="4635"/>
              <a:ext cx="32" cy="50"/>
            </a:xfrm>
            <a:custGeom>
              <a:avLst/>
              <a:gdLst>
                <a:gd name="T0" fmla="*/ 194 w 13"/>
                <a:gd name="T1" fmla="*/ 0 h 19"/>
                <a:gd name="T2" fmla="*/ 62 w 13"/>
                <a:gd name="T3" fmla="*/ 221 h 19"/>
                <a:gd name="T4" fmla="*/ 12 w 13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12" y="5"/>
                    <a:pt x="8" y="8"/>
                    <a:pt x="4" y="12"/>
                  </a:cubicBezTo>
                  <a:cubicBezTo>
                    <a:pt x="2" y="14"/>
                    <a:pt x="0" y="16"/>
                    <a:pt x="1" y="19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31" name="Freeform 1843">
              <a:extLst>
                <a:ext uri="{FF2B5EF4-FFF2-40B4-BE49-F238E27FC236}">
                  <a16:creationId xmlns:a16="http://schemas.microsoft.com/office/drawing/2014/main" id="{4EDA82A7-AB0C-4951-BC57-1883D18E7F9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46" y="4715"/>
              <a:ext cx="35" cy="56"/>
            </a:xfrm>
            <a:custGeom>
              <a:avLst/>
              <a:gdLst>
                <a:gd name="T0" fmla="*/ 175 w 14"/>
                <a:gd name="T1" fmla="*/ 0 h 21"/>
                <a:gd name="T2" fmla="*/ 50 w 14"/>
                <a:gd name="T3" fmla="*/ 320 h 21"/>
                <a:gd name="T4" fmla="*/ 220 w 14"/>
                <a:gd name="T5" fmla="*/ 28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1">
                  <a:moveTo>
                    <a:pt x="11" y="0"/>
                  </a:moveTo>
                  <a:cubicBezTo>
                    <a:pt x="8" y="3"/>
                    <a:pt x="0" y="12"/>
                    <a:pt x="3" y="17"/>
                  </a:cubicBezTo>
                  <a:cubicBezTo>
                    <a:pt x="5" y="21"/>
                    <a:pt x="12" y="19"/>
                    <a:pt x="14" y="15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32" name="Freeform 1844">
              <a:extLst>
                <a:ext uri="{FF2B5EF4-FFF2-40B4-BE49-F238E27FC236}">
                  <a16:creationId xmlns:a16="http://schemas.microsoft.com/office/drawing/2014/main" id="{8CEFF79C-B697-46F0-B787-CD586A1EAD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11" y="4803"/>
              <a:ext cx="15" cy="26"/>
            </a:xfrm>
            <a:custGeom>
              <a:avLst/>
              <a:gdLst>
                <a:gd name="T0" fmla="*/ 83 w 6"/>
                <a:gd name="T1" fmla="*/ 0 h 10"/>
                <a:gd name="T2" fmla="*/ 50 w 6"/>
                <a:gd name="T3" fmla="*/ 55 h 10"/>
                <a:gd name="T4" fmla="*/ 33 w 6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5" y="0"/>
                  </a:moveTo>
                  <a:cubicBezTo>
                    <a:pt x="6" y="0"/>
                    <a:pt x="3" y="2"/>
                    <a:pt x="3" y="3"/>
                  </a:cubicBezTo>
                  <a:cubicBezTo>
                    <a:pt x="2" y="5"/>
                    <a:pt x="0" y="7"/>
                    <a:pt x="2" y="10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33" name="Freeform 1845">
              <a:extLst>
                <a:ext uri="{FF2B5EF4-FFF2-40B4-BE49-F238E27FC236}">
                  <a16:creationId xmlns:a16="http://schemas.microsoft.com/office/drawing/2014/main" id="{28A29872-39DD-4CAE-8452-EAAA373B525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89" y="4899"/>
              <a:ext cx="12" cy="32"/>
            </a:xfrm>
            <a:custGeom>
              <a:avLst/>
              <a:gdLst>
                <a:gd name="T0" fmla="*/ 0 w 5"/>
                <a:gd name="T1" fmla="*/ 0 h 12"/>
                <a:gd name="T2" fmla="*/ 0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2" y="2"/>
                    <a:pt x="5" y="11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34" name="Freeform 1846">
              <a:extLst>
                <a:ext uri="{FF2B5EF4-FFF2-40B4-BE49-F238E27FC236}">
                  <a16:creationId xmlns:a16="http://schemas.microsoft.com/office/drawing/2014/main" id="{35A8B971-1876-441A-964F-8790FE5616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021" y="4936"/>
              <a:ext cx="1" cy="13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2" name="Group 1847">
            <a:extLst>
              <a:ext uri="{FF2B5EF4-FFF2-40B4-BE49-F238E27FC236}">
                <a16:creationId xmlns:a16="http://schemas.microsoft.com/office/drawing/2014/main" id="{233A6D81-81C7-4014-95F9-25B9E40545F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807325" y="1773238"/>
            <a:ext cx="1770063" cy="2160587"/>
            <a:chOff x="3590" y="955"/>
            <a:chExt cx="2115" cy="2581"/>
          </a:xfrm>
        </p:grpSpPr>
        <p:grpSp>
          <p:nvGrpSpPr>
            <p:cNvPr id="60758" name="Group 1848">
              <a:extLst>
                <a:ext uri="{FF2B5EF4-FFF2-40B4-BE49-F238E27FC236}">
                  <a16:creationId xmlns:a16="http://schemas.microsoft.com/office/drawing/2014/main" id="{550C299D-B445-4DA5-8C34-0E8CBAD1BBB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90" y="955"/>
              <a:ext cx="2115" cy="2581"/>
              <a:chOff x="3590" y="955"/>
              <a:chExt cx="2115" cy="2581"/>
            </a:xfrm>
          </p:grpSpPr>
          <p:sp>
            <p:nvSpPr>
              <p:cNvPr id="61100" name="Freeform 1849">
                <a:extLst>
                  <a:ext uri="{FF2B5EF4-FFF2-40B4-BE49-F238E27FC236}">
                    <a16:creationId xmlns:a16="http://schemas.microsoft.com/office/drawing/2014/main" id="{A9597726-595B-427F-BB9F-5FE2A1CE94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65" y="1699"/>
                <a:ext cx="1740" cy="1837"/>
              </a:xfrm>
              <a:custGeom>
                <a:avLst/>
                <a:gdLst>
                  <a:gd name="T0" fmla="*/ 10033 w 696"/>
                  <a:gd name="T1" fmla="*/ 6370 h 689"/>
                  <a:gd name="T2" fmla="*/ 8925 w 696"/>
                  <a:gd name="T3" fmla="*/ 4527 h 689"/>
                  <a:gd name="T4" fmla="*/ 8125 w 696"/>
                  <a:gd name="T5" fmla="*/ 2978 h 689"/>
                  <a:gd name="T6" fmla="*/ 8095 w 696"/>
                  <a:gd name="T7" fmla="*/ 2842 h 689"/>
                  <a:gd name="T8" fmla="*/ 8095 w 696"/>
                  <a:gd name="T9" fmla="*/ 2842 h 689"/>
                  <a:gd name="T10" fmla="*/ 7908 w 696"/>
                  <a:gd name="T11" fmla="*/ 1898 h 689"/>
                  <a:gd name="T12" fmla="*/ 7720 w 696"/>
                  <a:gd name="T13" fmla="*/ 1386 h 689"/>
                  <a:gd name="T14" fmla="*/ 7675 w 696"/>
                  <a:gd name="T15" fmla="*/ 1272 h 689"/>
                  <a:gd name="T16" fmla="*/ 7125 w 696"/>
                  <a:gd name="T17" fmla="*/ 605 h 689"/>
                  <a:gd name="T18" fmla="*/ 5438 w 696"/>
                  <a:gd name="T19" fmla="*/ 0 h 689"/>
                  <a:gd name="T20" fmla="*/ 5345 w 696"/>
                  <a:gd name="T21" fmla="*/ 21 h 689"/>
                  <a:gd name="T22" fmla="*/ 5020 w 696"/>
                  <a:gd name="T23" fmla="*/ 512 h 689"/>
                  <a:gd name="T24" fmla="*/ 5063 w 696"/>
                  <a:gd name="T25" fmla="*/ 512 h 689"/>
                  <a:gd name="T26" fmla="*/ 6738 w 696"/>
                  <a:gd name="T27" fmla="*/ 819 h 689"/>
                  <a:gd name="T28" fmla="*/ 7770 w 696"/>
                  <a:gd name="T29" fmla="*/ 3242 h 689"/>
                  <a:gd name="T30" fmla="*/ 7770 w 696"/>
                  <a:gd name="T31" fmla="*/ 3277 h 689"/>
                  <a:gd name="T32" fmla="*/ 8083 w 696"/>
                  <a:gd name="T33" fmla="*/ 4229 h 689"/>
                  <a:gd name="T34" fmla="*/ 8750 w 696"/>
                  <a:gd name="T35" fmla="*/ 6370 h 689"/>
                  <a:gd name="T36" fmla="*/ 7833 w 696"/>
                  <a:gd name="T37" fmla="*/ 10614 h 689"/>
                  <a:gd name="T38" fmla="*/ 7813 w 696"/>
                  <a:gd name="T39" fmla="*/ 10635 h 689"/>
                  <a:gd name="T40" fmla="*/ 7813 w 696"/>
                  <a:gd name="T41" fmla="*/ 10635 h 689"/>
                  <a:gd name="T42" fmla="*/ 4625 w 696"/>
                  <a:gd name="T43" fmla="*/ 10422 h 689"/>
                  <a:gd name="T44" fmla="*/ 938 w 696"/>
                  <a:gd name="T45" fmla="*/ 7236 h 689"/>
                  <a:gd name="T46" fmla="*/ 863 w 696"/>
                  <a:gd name="T47" fmla="*/ 7087 h 689"/>
                  <a:gd name="T48" fmla="*/ 863 w 696"/>
                  <a:gd name="T49" fmla="*/ 7087 h 689"/>
                  <a:gd name="T50" fmla="*/ 908 w 696"/>
                  <a:gd name="T51" fmla="*/ 7521 h 689"/>
                  <a:gd name="T52" fmla="*/ 908 w 696"/>
                  <a:gd name="T53" fmla="*/ 7599 h 689"/>
                  <a:gd name="T54" fmla="*/ 583 w 696"/>
                  <a:gd name="T55" fmla="*/ 8337 h 689"/>
                  <a:gd name="T56" fmla="*/ 563 w 696"/>
                  <a:gd name="T57" fmla="*/ 8337 h 689"/>
                  <a:gd name="T58" fmla="*/ 583 w 696"/>
                  <a:gd name="T59" fmla="*/ 8908 h 689"/>
                  <a:gd name="T60" fmla="*/ 550 w 696"/>
                  <a:gd name="T61" fmla="*/ 8998 h 689"/>
                  <a:gd name="T62" fmla="*/ 0 w 696"/>
                  <a:gd name="T63" fmla="*/ 9510 h 689"/>
                  <a:gd name="T64" fmla="*/ 988 w 696"/>
                  <a:gd name="T65" fmla="*/ 10406 h 689"/>
                  <a:gd name="T66" fmla="*/ 4750 w 696"/>
                  <a:gd name="T67" fmla="*/ 12582 h 689"/>
                  <a:gd name="T68" fmla="*/ 7675 w 696"/>
                  <a:gd name="T69" fmla="*/ 12184 h 689"/>
                  <a:gd name="T70" fmla="*/ 10033 w 696"/>
                  <a:gd name="T71" fmla="*/ 6370 h 68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96" h="689">
                    <a:moveTo>
                      <a:pt x="642" y="336"/>
                    </a:moveTo>
                    <a:cubicBezTo>
                      <a:pt x="628" y="296"/>
                      <a:pt x="594" y="270"/>
                      <a:pt x="571" y="239"/>
                    </a:cubicBezTo>
                    <a:cubicBezTo>
                      <a:pt x="540" y="197"/>
                      <a:pt x="520" y="157"/>
                      <a:pt x="520" y="157"/>
                    </a:cubicBezTo>
                    <a:cubicBezTo>
                      <a:pt x="519" y="155"/>
                      <a:pt x="518" y="152"/>
                      <a:pt x="518" y="150"/>
                    </a:cubicBezTo>
                    <a:cubicBezTo>
                      <a:pt x="518" y="150"/>
                      <a:pt x="518" y="150"/>
                      <a:pt x="518" y="150"/>
                    </a:cubicBezTo>
                    <a:cubicBezTo>
                      <a:pt x="511" y="130"/>
                      <a:pt x="512" y="124"/>
                      <a:pt x="506" y="100"/>
                    </a:cubicBezTo>
                    <a:cubicBezTo>
                      <a:pt x="503" y="90"/>
                      <a:pt x="499" y="81"/>
                      <a:pt x="494" y="73"/>
                    </a:cubicBezTo>
                    <a:cubicBezTo>
                      <a:pt x="493" y="70"/>
                      <a:pt x="492" y="68"/>
                      <a:pt x="491" y="67"/>
                    </a:cubicBezTo>
                    <a:cubicBezTo>
                      <a:pt x="480" y="50"/>
                      <a:pt x="465" y="38"/>
                      <a:pt x="456" y="32"/>
                    </a:cubicBezTo>
                    <a:cubicBezTo>
                      <a:pt x="424" y="7"/>
                      <a:pt x="381" y="3"/>
                      <a:pt x="348" y="0"/>
                    </a:cubicBezTo>
                    <a:cubicBezTo>
                      <a:pt x="342" y="1"/>
                      <a:pt x="342" y="1"/>
                      <a:pt x="342" y="1"/>
                    </a:cubicBezTo>
                    <a:cubicBezTo>
                      <a:pt x="334" y="8"/>
                      <a:pt x="328" y="16"/>
                      <a:pt x="321" y="27"/>
                    </a:cubicBezTo>
                    <a:cubicBezTo>
                      <a:pt x="324" y="27"/>
                      <a:pt x="324" y="27"/>
                      <a:pt x="324" y="27"/>
                    </a:cubicBezTo>
                    <a:cubicBezTo>
                      <a:pt x="354" y="24"/>
                      <a:pt x="392" y="26"/>
                      <a:pt x="431" y="43"/>
                    </a:cubicBezTo>
                    <a:cubicBezTo>
                      <a:pt x="488" y="68"/>
                      <a:pt x="510" y="111"/>
                      <a:pt x="497" y="171"/>
                    </a:cubicBezTo>
                    <a:cubicBezTo>
                      <a:pt x="497" y="173"/>
                      <a:pt x="497" y="173"/>
                      <a:pt x="497" y="173"/>
                    </a:cubicBezTo>
                    <a:cubicBezTo>
                      <a:pt x="496" y="179"/>
                      <a:pt x="507" y="201"/>
                      <a:pt x="517" y="223"/>
                    </a:cubicBezTo>
                    <a:cubicBezTo>
                      <a:pt x="531" y="252"/>
                      <a:pt x="544" y="289"/>
                      <a:pt x="560" y="336"/>
                    </a:cubicBezTo>
                    <a:cubicBezTo>
                      <a:pt x="592" y="427"/>
                      <a:pt x="560" y="515"/>
                      <a:pt x="501" y="560"/>
                    </a:cubicBezTo>
                    <a:cubicBezTo>
                      <a:pt x="501" y="560"/>
                      <a:pt x="501" y="560"/>
                      <a:pt x="500" y="561"/>
                    </a:cubicBezTo>
                    <a:cubicBezTo>
                      <a:pt x="500" y="561"/>
                      <a:pt x="500" y="561"/>
                      <a:pt x="500" y="561"/>
                    </a:cubicBezTo>
                    <a:cubicBezTo>
                      <a:pt x="475" y="573"/>
                      <a:pt x="443" y="587"/>
                      <a:pt x="296" y="550"/>
                    </a:cubicBezTo>
                    <a:cubicBezTo>
                      <a:pt x="151" y="515"/>
                      <a:pt x="78" y="418"/>
                      <a:pt x="60" y="382"/>
                    </a:cubicBezTo>
                    <a:cubicBezTo>
                      <a:pt x="58" y="379"/>
                      <a:pt x="57" y="377"/>
                      <a:pt x="55" y="374"/>
                    </a:cubicBezTo>
                    <a:cubicBezTo>
                      <a:pt x="55" y="374"/>
                      <a:pt x="55" y="374"/>
                      <a:pt x="55" y="374"/>
                    </a:cubicBezTo>
                    <a:cubicBezTo>
                      <a:pt x="57" y="380"/>
                      <a:pt x="58" y="388"/>
                      <a:pt x="58" y="397"/>
                    </a:cubicBezTo>
                    <a:cubicBezTo>
                      <a:pt x="58" y="401"/>
                      <a:pt x="58" y="401"/>
                      <a:pt x="58" y="401"/>
                    </a:cubicBezTo>
                    <a:cubicBezTo>
                      <a:pt x="55" y="423"/>
                      <a:pt x="43" y="439"/>
                      <a:pt x="37" y="440"/>
                    </a:cubicBezTo>
                    <a:cubicBezTo>
                      <a:pt x="36" y="440"/>
                      <a:pt x="36" y="440"/>
                      <a:pt x="36" y="440"/>
                    </a:cubicBezTo>
                    <a:cubicBezTo>
                      <a:pt x="42" y="448"/>
                      <a:pt x="45" y="459"/>
                      <a:pt x="37" y="470"/>
                    </a:cubicBezTo>
                    <a:cubicBezTo>
                      <a:pt x="35" y="475"/>
                      <a:pt x="35" y="475"/>
                      <a:pt x="35" y="475"/>
                    </a:cubicBezTo>
                    <a:cubicBezTo>
                      <a:pt x="26" y="489"/>
                      <a:pt x="14" y="499"/>
                      <a:pt x="0" y="502"/>
                    </a:cubicBezTo>
                    <a:cubicBezTo>
                      <a:pt x="21" y="524"/>
                      <a:pt x="43" y="539"/>
                      <a:pt x="63" y="549"/>
                    </a:cubicBezTo>
                    <a:cubicBezTo>
                      <a:pt x="130" y="579"/>
                      <a:pt x="198" y="639"/>
                      <a:pt x="304" y="664"/>
                    </a:cubicBezTo>
                    <a:cubicBezTo>
                      <a:pt x="410" y="689"/>
                      <a:pt x="442" y="665"/>
                      <a:pt x="491" y="643"/>
                    </a:cubicBezTo>
                    <a:cubicBezTo>
                      <a:pt x="563" y="610"/>
                      <a:pt x="696" y="492"/>
                      <a:pt x="642" y="336"/>
                    </a:cubicBezTo>
                    <a:close/>
                  </a:path>
                </a:pathLst>
              </a:custGeom>
              <a:solidFill>
                <a:srgbClr val="FBE1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1" name="Freeform 1850">
                <a:extLst>
                  <a:ext uri="{FF2B5EF4-FFF2-40B4-BE49-F238E27FC236}">
                    <a16:creationId xmlns:a16="http://schemas.microsoft.com/office/drawing/2014/main" id="{7FB5D71D-C377-40FB-89FE-B42726CA37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65" y="1699"/>
                <a:ext cx="1740" cy="1837"/>
              </a:xfrm>
              <a:custGeom>
                <a:avLst/>
                <a:gdLst>
                  <a:gd name="T0" fmla="*/ 10033 w 696"/>
                  <a:gd name="T1" fmla="*/ 6370 h 689"/>
                  <a:gd name="T2" fmla="*/ 8925 w 696"/>
                  <a:gd name="T3" fmla="*/ 4527 h 689"/>
                  <a:gd name="T4" fmla="*/ 8125 w 696"/>
                  <a:gd name="T5" fmla="*/ 2978 h 689"/>
                  <a:gd name="T6" fmla="*/ 8095 w 696"/>
                  <a:gd name="T7" fmla="*/ 2842 h 689"/>
                  <a:gd name="T8" fmla="*/ 8095 w 696"/>
                  <a:gd name="T9" fmla="*/ 2842 h 689"/>
                  <a:gd name="T10" fmla="*/ 7908 w 696"/>
                  <a:gd name="T11" fmla="*/ 1898 h 689"/>
                  <a:gd name="T12" fmla="*/ 7720 w 696"/>
                  <a:gd name="T13" fmla="*/ 1386 h 689"/>
                  <a:gd name="T14" fmla="*/ 7675 w 696"/>
                  <a:gd name="T15" fmla="*/ 1272 h 689"/>
                  <a:gd name="T16" fmla="*/ 7125 w 696"/>
                  <a:gd name="T17" fmla="*/ 605 h 689"/>
                  <a:gd name="T18" fmla="*/ 5438 w 696"/>
                  <a:gd name="T19" fmla="*/ 0 h 689"/>
                  <a:gd name="T20" fmla="*/ 5345 w 696"/>
                  <a:gd name="T21" fmla="*/ 21 h 689"/>
                  <a:gd name="T22" fmla="*/ 5020 w 696"/>
                  <a:gd name="T23" fmla="*/ 512 h 689"/>
                  <a:gd name="T24" fmla="*/ 5063 w 696"/>
                  <a:gd name="T25" fmla="*/ 512 h 689"/>
                  <a:gd name="T26" fmla="*/ 6738 w 696"/>
                  <a:gd name="T27" fmla="*/ 819 h 689"/>
                  <a:gd name="T28" fmla="*/ 7770 w 696"/>
                  <a:gd name="T29" fmla="*/ 3242 h 689"/>
                  <a:gd name="T30" fmla="*/ 7770 w 696"/>
                  <a:gd name="T31" fmla="*/ 3277 h 689"/>
                  <a:gd name="T32" fmla="*/ 8083 w 696"/>
                  <a:gd name="T33" fmla="*/ 4229 h 689"/>
                  <a:gd name="T34" fmla="*/ 8750 w 696"/>
                  <a:gd name="T35" fmla="*/ 6370 h 689"/>
                  <a:gd name="T36" fmla="*/ 7833 w 696"/>
                  <a:gd name="T37" fmla="*/ 10614 h 689"/>
                  <a:gd name="T38" fmla="*/ 7813 w 696"/>
                  <a:gd name="T39" fmla="*/ 10635 h 689"/>
                  <a:gd name="T40" fmla="*/ 7813 w 696"/>
                  <a:gd name="T41" fmla="*/ 10635 h 689"/>
                  <a:gd name="T42" fmla="*/ 4533 w 696"/>
                  <a:gd name="T43" fmla="*/ 10363 h 689"/>
                  <a:gd name="T44" fmla="*/ 938 w 696"/>
                  <a:gd name="T45" fmla="*/ 7236 h 689"/>
                  <a:gd name="T46" fmla="*/ 863 w 696"/>
                  <a:gd name="T47" fmla="*/ 7087 h 689"/>
                  <a:gd name="T48" fmla="*/ 863 w 696"/>
                  <a:gd name="T49" fmla="*/ 7087 h 689"/>
                  <a:gd name="T50" fmla="*/ 908 w 696"/>
                  <a:gd name="T51" fmla="*/ 7521 h 689"/>
                  <a:gd name="T52" fmla="*/ 908 w 696"/>
                  <a:gd name="T53" fmla="*/ 7599 h 689"/>
                  <a:gd name="T54" fmla="*/ 583 w 696"/>
                  <a:gd name="T55" fmla="*/ 8337 h 689"/>
                  <a:gd name="T56" fmla="*/ 563 w 696"/>
                  <a:gd name="T57" fmla="*/ 8337 h 689"/>
                  <a:gd name="T58" fmla="*/ 583 w 696"/>
                  <a:gd name="T59" fmla="*/ 8908 h 689"/>
                  <a:gd name="T60" fmla="*/ 550 w 696"/>
                  <a:gd name="T61" fmla="*/ 8998 h 689"/>
                  <a:gd name="T62" fmla="*/ 0 w 696"/>
                  <a:gd name="T63" fmla="*/ 9510 h 689"/>
                  <a:gd name="T64" fmla="*/ 988 w 696"/>
                  <a:gd name="T65" fmla="*/ 10406 h 689"/>
                  <a:gd name="T66" fmla="*/ 4750 w 696"/>
                  <a:gd name="T67" fmla="*/ 12582 h 689"/>
                  <a:gd name="T68" fmla="*/ 7675 w 696"/>
                  <a:gd name="T69" fmla="*/ 12184 h 689"/>
                  <a:gd name="T70" fmla="*/ 10033 w 696"/>
                  <a:gd name="T71" fmla="*/ 6370 h 68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96" h="689">
                    <a:moveTo>
                      <a:pt x="642" y="336"/>
                    </a:moveTo>
                    <a:cubicBezTo>
                      <a:pt x="628" y="296"/>
                      <a:pt x="594" y="270"/>
                      <a:pt x="571" y="239"/>
                    </a:cubicBezTo>
                    <a:cubicBezTo>
                      <a:pt x="540" y="197"/>
                      <a:pt x="520" y="157"/>
                      <a:pt x="520" y="157"/>
                    </a:cubicBezTo>
                    <a:cubicBezTo>
                      <a:pt x="519" y="155"/>
                      <a:pt x="518" y="152"/>
                      <a:pt x="518" y="150"/>
                    </a:cubicBezTo>
                    <a:cubicBezTo>
                      <a:pt x="518" y="150"/>
                      <a:pt x="518" y="150"/>
                      <a:pt x="518" y="150"/>
                    </a:cubicBezTo>
                    <a:cubicBezTo>
                      <a:pt x="511" y="130"/>
                      <a:pt x="512" y="124"/>
                      <a:pt x="506" y="100"/>
                    </a:cubicBezTo>
                    <a:cubicBezTo>
                      <a:pt x="503" y="90"/>
                      <a:pt x="499" y="81"/>
                      <a:pt x="494" y="73"/>
                    </a:cubicBezTo>
                    <a:cubicBezTo>
                      <a:pt x="493" y="70"/>
                      <a:pt x="492" y="68"/>
                      <a:pt x="491" y="67"/>
                    </a:cubicBezTo>
                    <a:cubicBezTo>
                      <a:pt x="480" y="50"/>
                      <a:pt x="465" y="38"/>
                      <a:pt x="456" y="32"/>
                    </a:cubicBezTo>
                    <a:cubicBezTo>
                      <a:pt x="424" y="7"/>
                      <a:pt x="381" y="3"/>
                      <a:pt x="348" y="0"/>
                    </a:cubicBezTo>
                    <a:cubicBezTo>
                      <a:pt x="342" y="1"/>
                      <a:pt x="342" y="1"/>
                      <a:pt x="342" y="1"/>
                    </a:cubicBezTo>
                    <a:cubicBezTo>
                      <a:pt x="334" y="8"/>
                      <a:pt x="328" y="16"/>
                      <a:pt x="321" y="27"/>
                    </a:cubicBezTo>
                    <a:cubicBezTo>
                      <a:pt x="324" y="27"/>
                      <a:pt x="324" y="27"/>
                      <a:pt x="324" y="27"/>
                    </a:cubicBezTo>
                    <a:cubicBezTo>
                      <a:pt x="354" y="24"/>
                      <a:pt x="392" y="26"/>
                      <a:pt x="431" y="43"/>
                    </a:cubicBezTo>
                    <a:cubicBezTo>
                      <a:pt x="488" y="68"/>
                      <a:pt x="510" y="111"/>
                      <a:pt x="497" y="171"/>
                    </a:cubicBezTo>
                    <a:cubicBezTo>
                      <a:pt x="497" y="173"/>
                      <a:pt x="497" y="173"/>
                      <a:pt x="497" y="173"/>
                    </a:cubicBezTo>
                    <a:cubicBezTo>
                      <a:pt x="496" y="179"/>
                      <a:pt x="507" y="201"/>
                      <a:pt x="517" y="223"/>
                    </a:cubicBezTo>
                    <a:cubicBezTo>
                      <a:pt x="531" y="252"/>
                      <a:pt x="544" y="289"/>
                      <a:pt x="560" y="336"/>
                    </a:cubicBezTo>
                    <a:cubicBezTo>
                      <a:pt x="592" y="427"/>
                      <a:pt x="560" y="515"/>
                      <a:pt x="501" y="560"/>
                    </a:cubicBezTo>
                    <a:cubicBezTo>
                      <a:pt x="501" y="560"/>
                      <a:pt x="501" y="560"/>
                      <a:pt x="500" y="561"/>
                    </a:cubicBezTo>
                    <a:cubicBezTo>
                      <a:pt x="500" y="561"/>
                      <a:pt x="500" y="561"/>
                      <a:pt x="500" y="561"/>
                    </a:cubicBezTo>
                    <a:cubicBezTo>
                      <a:pt x="475" y="573"/>
                      <a:pt x="436" y="583"/>
                      <a:pt x="290" y="547"/>
                    </a:cubicBezTo>
                    <a:cubicBezTo>
                      <a:pt x="144" y="511"/>
                      <a:pt x="78" y="418"/>
                      <a:pt x="60" y="382"/>
                    </a:cubicBezTo>
                    <a:cubicBezTo>
                      <a:pt x="58" y="379"/>
                      <a:pt x="57" y="377"/>
                      <a:pt x="55" y="374"/>
                    </a:cubicBezTo>
                    <a:cubicBezTo>
                      <a:pt x="55" y="374"/>
                      <a:pt x="55" y="374"/>
                      <a:pt x="55" y="374"/>
                    </a:cubicBezTo>
                    <a:cubicBezTo>
                      <a:pt x="57" y="380"/>
                      <a:pt x="58" y="388"/>
                      <a:pt x="58" y="397"/>
                    </a:cubicBezTo>
                    <a:cubicBezTo>
                      <a:pt x="58" y="401"/>
                      <a:pt x="58" y="401"/>
                      <a:pt x="58" y="401"/>
                    </a:cubicBezTo>
                    <a:cubicBezTo>
                      <a:pt x="55" y="423"/>
                      <a:pt x="43" y="439"/>
                      <a:pt x="37" y="440"/>
                    </a:cubicBezTo>
                    <a:cubicBezTo>
                      <a:pt x="36" y="440"/>
                      <a:pt x="36" y="440"/>
                      <a:pt x="36" y="440"/>
                    </a:cubicBezTo>
                    <a:cubicBezTo>
                      <a:pt x="42" y="448"/>
                      <a:pt x="45" y="459"/>
                      <a:pt x="37" y="470"/>
                    </a:cubicBezTo>
                    <a:cubicBezTo>
                      <a:pt x="35" y="475"/>
                      <a:pt x="35" y="475"/>
                      <a:pt x="35" y="475"/>
                    </a:cubicBezTo>
                    <a:cubicBezTo>
                      <a:pt x="26" y="489"/>
                      <a:pt x="14" y="499"/>
                      <a:pt x="0" y="502"/>
                    </a:cubicBezTo>
                    <a:cubicBezTo>
                      <a:pt x="21" y="524"/>
                      <a:pt x="43" y="539"/>
                      <a:pt x="63" y="549"/>
                    </a:cubicBezTo>
                    <a:cubicBezTo>
                      <a:pt x="130" y="579"/>
                      <a:pt x="198" y="639"/>
                      <a:pt x="304" y="664"/>
                    </a:cubicBezTo>
                    <a:cubicBezTo>
                      <a:pt x="410" y="689"/>
                      <a:pt x="442" y="665"/>
                      <a:pt x="491" y="643"/>
                    </a:cubicBezTo>
                    <a:cubicBezTo>
                      <a:pt x="563" y="610"/>
                      <a:pt x="696" y="492"/>
                      <a:pt x="642" y="3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2" name="Freeform 1851">
                <a:extLst>
                  <a:ext uri="{FF2B5EF4-FFF2-40B4-BE49-F238E27FC236}">
                    <a16:creationId xmlns:a16="http://schemas.microsoft.com/office/drawing/2014/main" id="{417C44B8-BE04-4A31-9854-4F23B09D0B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95" y="1389"/>
                <a:ext cx="815" cy="862"/>
              </a:xfrm>
              <a:custGeom>
                <a:avLst/>
                <a:gdLst>
                  <a:gd name="T0" fmla="*/ 1813 w 326"/>
                  <a:gd name="T1" fmla="*/ 4430 h 323"/>
                  <a:gd name="T2" fmla="*/ 2063 w 326"/>
                  <a:gd name="T3" fmla="*/ 3440 h 323"/>
                  <a:gd name="T4" fmla="*/ 4813 w 326"/>
                  <a:gd name="T5" fmla="*/ 1809 h 323"/>
                  <a:gd name="T6" fmla="*/ 4875 w 326"/>
                  <a:gd name="T7" fmla="*/ 1105 h 323"/>
                  <a:gd name="T8" fmla="*/ 4063 w 326"/>
                  <a:gd name="T9" fmla="*/ 1003 h 323"/>
                  <a:gd name="T10" fmla="*/ 4875 w 326"/>
                  <a:gd name="T11" fmla="*/ 891 h 323"/>
                  <a:gd name="T12" fmla="*/ 4895 w 326"/>
                  <a:gd name="T13" fmla="*/ 93 h 323"/>
                  <a:gd name="T14" fmla="*/ 2145 w 326"/>
                  <a:gd name="T15" fmla="*/ 77 h 323"/>
                  <a:gd name="T16" fmla="*/ 1458 w 326"/>
                  <a:gd name="T17" fmla="*/ 115 h 323"/>
                  <a:gd name="T18" fmla="*/ 1438 w 326"/>
                  <a:gd name="T19" fmla="*/ 115 h 323"/>
                  <a:gd name="T20" fmla="*/ 1438 w 326"/>
                  <a:gd name="T21" fmla="*/ 115 h 323"/>
                  <a:gd name="T22" fmla="*/ 925 w 326"/>
                  <a:gd name="T23" fmla="*/ 21 h 323"/>
                  <a:gd name="T24" fmla="*/ 908 w 326"/>
                  <a:gd name="T25" fmla="*/ 0 h 323"/>
                  <a:gd name="T26" fmla="*/ 500 w 326"/>
                  <a:gd name="T27" fmla="*/ 1881 h 323"/>
                  <a:gd name="T28" fmla="*/ 533 w 326"/>
                  <a:gd name="T29" fmla="*/ 1903 h 323"/>
                  <a:gd name="T30" fmla="*/ 613 w 326"/>
                  <a:gd name="T31" fmla="*/ 2335 h 323"/>
                  <a:gd name="T32" fmla="*/ 613 w 326"/>
                  <a:gd name="T33" fmla="*/ 2335 h 323"/>
                  <a:gd name="T34" fmla="*/ 613 w 326"/>
                  <a:gd name="T35" fmla="*/ 2335 h 323"/>
                  <a:gd name="T36" fmla="*/ 395 w 326"/>
                  <a:gd name="T37" fmla="*/ 3064 h 323"/>
                  <a:gd name="T38" fmla="*/ 33 w 326"/>
                  <a:gd name="T39" fmla="*/ 5434 h 323"/>
                  <a:gd name="T40" fmla="*/ 0 w 326"/>
                  <a:gd name="T41" fmla="*/ 6138 h 3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26" h="323">
                    <a:moveTo>
                      <a:pt x="116" y="233"/>
                    </a:moveTo>
                    <a:cubicBezTo>
                      <a:pt x="120" y="214"/>
                      <a:pt x="126" y="199"/>
                      <a:pt x="132" y="181"/>
                    </a:cubicBezTo>
                    <a:cubicBezTo>
                      <a:pt x="171" y="62"/>
                      <a:pt x="256" y="98"/>
                      <a:pt x="308" y="95"/>
                    </a:cubicBezTo>
                    <a:cubicBezTo>
                      <a:pt x="320" y="92"/>
                      <a:pt x="322" y="61"/>
                      <a:pt x="312" y="58"/>
                    </a:cubicBezTo>
                    <a:cubicBezTo>
                      <a:pt x="312" y="58"/>
                      <a:pt x="301" y="55"/>
                      <a:pt x="260" y="53"/>
                    </a:cubicBezTo>
                    <a:cubicBezTo>
                      <a:pt x="260" y="53"/>
                      <a:pt x="288" y="49"/>
                      <a:pt x="312" y="47"/>
                    </a:cubicBezTo>
                    <a:cubicBezTo>
                      <a:pt x="324" y="45"/>
                      <a:pt x="326" y="10"/>
                      <a:pt x="313" y="5"/>
                    </a:cubicBezTo>
                    <a:cubicBezTo>
                      <a:pt x="263" y="5"/>
                      <a:pt x="188" y="0"/>
                      <a:pt x="137" y="4"/>
                    </a:cubicBezTo>
                    <a:cubicBezTo>
                      <a:pt x="119" y="5"/>
                      <a:pt x="105" y="6"/>
                      <a:pt x="93" y="6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92" y="6"/>
                      <a:pt x="92" y="6"/>
                      <a:pt x="92" y="6"/>
                    </a:cubicBezTo>
                    <a:cubicBezTo>
                      <a:pt x="77" y="6"/>
                      <a:pt x="67" y="4"/>
                      <a:pt x="59" y="1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38" y="10"/>
                      <a:pt x="19" y="38"/>
                      <a:pt x="32" y="99"/>
                    </a:cubicBezTo>
                    <a:cubicBezTo>
                      <a:pt x="34" y="100"/>
                      <a:pt x="34" y="100"/>
                      <a:pt x="34" y="100"/>
                    </a:cubicBezTo>
                    <a:cubicBezTo>
                      <a:pt x="40" y="103"/>
                      <a:pt x="42" y="109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7" y="132"/>
                      <a:pt x="32" y="144"/>
                      <a:pt x="25" y="161"/>
                    </a:cubicBezTo>
                    <a:cubicBezTo>
                      <a:pt x="7" y="202"/>
                      <a:pt x="0" y="248"/>
                      <a:pt x="2" y="286"/>
                    </a:cubicBezTo>
                    <a:cubicBezTo>
                      <a:pt x="2" y="286"/>
                      <a:pt x="2" y="314"/>
                      <a:pt x="0" y="323"/>
                    </a:cubicBezTo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3" name="Freeform 1852">
                <a:extLst>
                  <a:ext uri="{FF2B5EF4-FFF2-40B4-BE49-F238E27FC236}">
                    <a16:creationId xmlns:a16="http://schemas.microsoft.com/office/drawing/2014/main" id="{BE4FB3DE-7CCE-4A49-A636-4B040DA84F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75" y="1837"/>
                <a:ext cx="508" cy="1142"/>
              </a:xfrm>
              <a:custGeom>
                <a:avLst/>
                <a:gdLst>
                  <a:gd name="T0" fmla="*/ 345 w 203"/>
                  <a:gd name="T1" fmla="*/ 149 h 428"/>
                  <a:gd name="T2" fmla="*/ 646 w 203"/>
                  <a:gd name="T3" fmla="*/ 77 h 428"/>
                  <a:gd name="T4" fmla="*/ 971 w 203"/>
                  <a:gd name="T5" fmla="*/ 21 h 428"/>
                  <a:gd name="T6" fmla="*/ 1271 w 203"/>
                  <a:gd name="T7" fmla="*/ 35 h 428"/>
                  <a:gd name="T8" fmla="*/ 1441 w 203"/>
                  <a:gd name="T9" fmla="*/ 93 h 428"/>
                  <a:gd name="T10" fmla="*/ 1647 w 203"/>
                  <a:gd name="T11" fmla="*/ 171 h 428"/>
                  <a:gd name="T12" fmla="*/ 1959 w 203"/>
                  <a:gd name="T13" fmla="*/ 227 h 428"/>
                  <a:gd name="T14" fmla="*/ 2222 w 203"/>
                  <a:gd name="T15" fmla="*/ 307 h 428"/>
                  <a:gd name="T16" fmla="*/ 2442 w 203"/>
                  <a:gd name="T17" fmla="*/ 478 h 428"/>
                  <a:gd name="T18" fmla="*/ 2630 w 203"/>
                  <a:gd name="T19" fmla="*/ 718 h 428"/>
                  <a:gd name="T20" fmla="*/ 2868 w 203"/>
                  <a:gd name="T21" fmla="*/ 1403 h 428"/>
                  <a:gd name="T22" fmla="*/ 2900 w 203"/>
                  <a:gd name="T23" fmla="*/ 1686 h 428"/>
                  <a:gd name="T24" fmla="*/ 2535 w 203"/>
                  <a:gd name="T25" fmla="*/ 2449 h 428"/>
                  <a:gd name="T26" fmla="*/ 2743 w 203"/>
                  <a:gd name="T27" fmla="*/ 2735 h 428"/>
                  <a:gd name="T28" fmla="*/ 2868 w 203"/>
                  <a:gd name="T29" fmla="*/ 2834 h 428"/>
                  <a:gd name="T30" fmla="*/ 2943 w 203"/>
                  <a:gd name="T31" fmla="*/ 3098 h 428"/>
                  <a:gd name="T32" fmla="*/ 2943 w 203"/>
                  <a:gd name="T33" fmla="*/ 3760 h 428"/>
                  <a:gd name="T34" fmla="*/ 2975 w 203"/>
                  <a:gd name="T35" fmla="*/ 4122 h 428"/>
                  <a:gd name="T36" fmla="*/ 2993 w 203"/>
                  <a:gd name="T37" fmla="*/ 4349 h 428"/>
                  <a:gd name="T38" fmla="*/ 3025 w 203"/>
                  <a:gd name="T39" fmla="*/ 4613 h 428"/>
                  <a:gd name="T40" fmla="*/ 3068 w 203"/>
                  <a:gd name="T41" fmla="*/ 5032 h 428"/>
                  <a:gd name="T42" fmla="*/ 3088 w 203"/>
                  <a:gd name="T43" fmla="*/ 5355 h 428"/>
                  <a:gd name="T44" fmla="*/ 3038 w 203"/>
                  <a:gd name="T45" fmla="*/ 5510 h 428"/>
                  <a:gd name="T46" fmla="*/ 2838 w 203"/>
                  <a:gd name="T47" fmla="*/ 5489 h 428"/>
                  <a:gd name="T48" fmla="*/ 2725 w 203"/>
                  <a:gd name="T49" fmla="*/ 5697 h 428"/>
                  <a:gd name="T50" fmla="*/ 2943 w 203"/>
                  <a:gd name="T51" fmla="*/ 5966 h 428"/>
                  <a:gd name="T52" fmla="*/ 3038 w 203"/>
                  <a:gd name="T53" fmla="*/ 6230 h 428"/>
                  <a:gd name="T54" fmla="*/ 3118 w 203"/>
                  <a:gd name="T55" fmla="*/ 6572 h 428"/>
                  <a:gd name="T56" fmla="*/ 3068 w 203"/>
                  <a:gd name="T57" fmla="*/ 6764 h 428"/>
                  <a:gd name="T58" fmla="*/ 2963 w 203"/>
                  <a:gd name="T59" fmla="*/ 6743 h 428"/>
                  <a:gd name="T60" fmla="*/ 2838 w 203"/>
                  <a:gd name="T61" fmla="*/ 6444 h 428"/>
                  <a:gd name="T62" fmla="*/ 2725 w 203"/>
                  <a:gd name="T63" fmla="*/ 6649 h 428"/>
                  <a:gd name="T64" fmla="*/ 2838 w 203"/>
                  <a:gd name="T65" fmla="*/ 7127 h 428"/>
                  <a:gd name="T66" fmla="*/ 2868 w 203"/>
                  <a:gd name="T67" fmla="*/ 7540 h 428"/>
                  <a:gd name="T68" fmla="*/ 2775 w 203"/>
                  <a:gd name="T69" fmla="*/ 7903 h 428"/>
                  <a:gd name="T70" fmla="*/ 2522 w 203"/>
                  <a:gd name="T71" fmla="*/ 8109 h 428"/>
                  <a:gd name="T72" fmla="*/ 2055 w 203"/>
                  <a:gd name="T73" fmla="*/ 7866 h 428"/>
                  <a:gd name="T74" fmla="*/ 1879 w 203"/>
                  <a:gd name="T75" fmla="*/ 7583 h 428"/>
                  <a:gd name="T76" fmla="*/ 1659 w 203"/>
                  <a:gd name="T77" fmla="*/ 7183 h 428"/>
                  <a:gd name="T78" fmla="*/ 1409 w 203"/>
                  <a:gd name="T79" fmla="*/ 6457 h 428"/>
                  <a:gd name="T80" fmla="*/ 1251 w 203"/>
                  <a:gd name="T81" fmla="*/ 6060 h 428"/>
                  <a:gd name="T82" fmla="*/ 1051 w 203"/>
                  <a:gd name="T83" fmla="*/ 5489 h 428"/>
                  <a:gd name="T84" fmla="*/ 926 w 203"/>
                  <a:gd name="T85" fmla="*/ 4955 h 428"/>
                  <a:gd name="T86" fmla="*/ 551 w 203"/>
                  <a:gd name="T87" fmla="*/ 4045 h 428"/>
                  <a:gd name="T88" fmla="*/ 375 w 203"/>
                  <a:gd name="T89" fmla="*/ 3530 h 428"/>
                  <a:gd name="T90" fmla="*/ 33 w 203"/>
                  <a:gd name="T91" fmla="*/ 2548 h 428"/>
                  <a:gd name="T92" fmla="*/ 375 w 203"/>
                  <a:gd name="T93" fmla="*/ 1958 h 428"/>
                  <a:gd name="T94" fmla="*/ 33 w 203"/>
                  <a:gd name="T95" fmla="*/ 2321 h 428"/>
                  <a:gd name="T96" fmla="*/ 33 w 203"/>
                  <a:gd name="T97" fmla="*/ 2321 h 428"/>
                  <a:gd name="T98" fmla="*/ 63 w 203"/>
                  <a:gd name="T99" fmla="*/ 1233 h 428"/>
                  <a:gd name="T100" fmla="*/ 50 w 203"/>
                  <a:gd name="T101" fmla="*/ 1139 h 42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03" h="428">
                    <a:moveTo>
                      <a:pt x="22" y="8"/>
                    </a:moveTo>
                    <a:cubicBezTo>
                      <a:pt x="30" y="5"/>
                      <a:pt x="38" y="4"/>
                      <a:pt x="41" y="4"/>
                    </a:cubicBezTo>
                    <a:cubicBezTo>
                      <a:pt x="46" y="4"/>
                      <a:pt x="57" y="2"/>
                      <a:pt x="62" y="1"/>
                    </a:cubicBezTo>
                    <a:cubicBezTo>
                      <a:pt x="67" y="0"/>
                      <a:pt x="74" y="2"/>
                      <a:pt x="81" y="2"/>
                    </a:cubicBezTo>
                    <a:cubicBezTo>
                      <a:pt x="87" y="2"/>
                      <a:pt x="89" y="5"/>
                      <a:pt x="92" y="5"/>
                    </a:cubicBezTo>
                    <a:cubicBezTo>
                      <a:pt x="95" y="5"/>
                      <a:pt x="101" y="8"/>
                      <a:pt x="105" y="9"/>
                    </a:cubicBezTo>
                    <a:cubicBezTo>
                      <a:pt x="108" y="10"/>
                      <a:pt x="119" y="10"/>
                      <a:pt x="125" y="12"/>
                    </a:cubicBezTo>
                    <a:cubicBezTo>
                      <a:pt x="131" y="14"/>
                      <a:pt x="136" y="16"/>
                      <a:pt x="142" y="16"/>
                    </a:cubicBezTo>
                    <a:cubicBezTo>
                      <a:pt x="148" y="16"/>
                      <a:pt x="149" y="21"/>
                      <a:pt x="156" y="25"/>
                    </a:cubicBezTo>
                    <a:cubicBezTo>
                      <a:pt x="164" y="29"/>
                      <a:pt x="164" y="35"/>
                      <a:pt x="168" y="38"/>
                    </a:cubicBezTo>
                    <a:cubicBezTo>
                      <a:pt x="172" y="41"/>
                      <a:pt x="183" y="66"/>
                      <a:pt x="183" y="74"/>
                    </a:cubicBezTo>
                    <a:cubicBezTo>
                      <a:pt x="183" y="81"/>
                      <a:pt x="187" y="82"/>
                      <a:pt x="185" y="89"/>
                    </a:cubicBezTo>
                    <a:cubicBezTo>
                      <a:pt x="184" y="96"/>
                      <a:pt x="185" y="111"/>
                      <a:pt x="162" y="129"/>
                    </a:cubicBezTo>
                    <a:cubicBezTo>
                      <a:pt x="146" y="140"/>
                      <a:pt x="172" y="144"/>
                      <a:pt x="175" y="144"/>
                    </a:cubicBezTo>
                    <a:cubicBezTo>
                      <a:pt x="178" y="144"/>
                      <a:pt x="183" y="149"/>
                      <a:pt x="183" y="149"/>
                    </a:cubicBezTo>
                    <a:cubicBezTo>
                      <a:pt x="183" y="149"/>
                      <a:pt x="185" y="157"/>
                      <a:pt x="188" y="163"/>
                    </a:cubicBezTo>
                    <a:cubicBezTo>
                      <a:pt x="190" y="168"/>
                      <a:pt x="187" y="193"/>
                      <a:pt x="188" y="198"/>
                    </a:cubicBezTo>
                    <a:cubicBezTo>
                      <a:pt x="189" y="204"/>
                      <a:pt x="184" y="211"/>
                      <a:pt x="190" y="217"/>
                    </a:cubicBezTo>
                    <a:cubicBezTo>
                      <a:pt x="195" y="223"/>
                      <a:pt x="189" y="226"/>
                      <a:pt x="191" y="229"/>
                    </a:cubicBezTo>
                    <a:cubicBezTo>
                      <a:pt x="193" y="233"/>
                      <a:pt x="193" y="238"/>
                      <a:pt x="193" y="243"/>
                    </a:cubicBezTo>
                    <a:cubicBezTo>
                      <a:pt x="193" y="248"/>
                      <a:pt x="189" y="255"/>
                      <a:pt x="196" y="265"/>
                    </a:cubicBezTo>
                    <a:cubicBezTo>
                      <a:pt x="203" y="276"/>
                      <a:pt x="195" y="274"/>
                      <a:pt x="197" y="282"/>
                    </a:cubicBezTo>
                    <a:cubicBezTo>
                      <a:pt x="199" y="289"/>
                      <a:pt x="194" y="290"/>
                      <a:pt x="194" y="290"/>
                    </a:cubicBezTo>
                    <a:cubicBezTo>
                      <a:pt x="194" y="290"/>
                      <a:pt x="187" y="294"/>
                      <a:pt x="181" y="289"/>
                    </a:cubicBezTo>
                    <a:cubicBezTo>
                      <a:pt x="176" y="283"/>
                      <a:pt x="175" y="295"/>
                      <a:pt x="174" y="300"/>
                    </a:cubicBezTo>
                    <a:cubicBezTo>
                      <a:pt x="173" y="305"/>
                      <a:pt x="177" y="305"/>
                      <a:pt x="188" y="314"/>
                    </a:cubicBezTo>
                    <a:cubicBezTo>
                      <a:pt x="198" y="322"/>
                      <a:pt x="190" y="319"/>
                      <a:pt x="194" y="328"/>
                    </a:cubicBezTo>
                    <a:cubicBezTo>
                      <a:pt x="198" y="338"/>
                      <a:pt x="198" y="337"/>
                      <a:pt x="199" y="346"/>
                    </a:cubicBezTo>
                    <a:cubicBezTo>
                      <a:pt x="200" y="354"/>
                      <a:pt x="198" y="353"/>
                      <a:pt x="196" y="356"/>
                    </a:cubicBezTo>
                    <a:cubicBezTo>
                      <a:pt x="194" y="359"/>
                      <a:pt x="193" y="360"/>
                      <a:pt x="189" y="355"/>
                    </a:cubicBezTo>
                    <a:cubicBezTo>
                      <a:pt x="184" y="350"/>
                      <a:pt x="188" y="346"/>
                      <a:pt x="181" y="339"/>
                    </a:cubicBezTo>
                    <a:cubicBezTo>
                      <a:pt x="175" y="332"/>
                      <a:pt x="177" y="343"/>
                      <a:pt x="174" y="350"/>
                    </a:cubicBezTo>
                    <a:cubicBezTo>
                      <a:pt x="171" y="356"/>
                      <a:pt x="177" y="362"/>
                      <a:pt x="181" y="375"/>
                    </a:cubicBezTo>
                    <a:cubicBezTo>
                      <a:pt x="185" y="387"/>
                      <a:pt x="182" y="387"/>
                      <a:pt x="183" y="397"/>
                    </a:cubicBezTo>
                    <a:cubicBezTo>
                      <a:pt x="184" y="407"/>
                      <a:pt x="180" y="410"/>
                      <a:pt x="177" y="416"/>
                    </a:cubicBezTo>
                    <a:cubicBezTo>
                      <a:pt x="174" y="423"/>
                      <a:pt x="170" y="425"/>
                      <a:pt x="161" y="427"/>
                    </a:cubicBezTo>
                    <a:cubicBezTo>
                      <a:pt x="150" y="428"/>
                      <a:pt x="135" y="423"/>
                      <a:pt x="131" y="414"/>
                    </a:cubicBezTo>
                    <a:cubicBezTo>
                      <a:pt x="128" y="406"/>
                      <a:pt x="128" y="412"/>
                      <a:pt x="120" y="399"/>
                    </a:cubicBezTo>
                    <a:cubicBezTo>
                      <a:pt x="112" y="385"/>
                      <a:pt x="110" y="390"/>
                      <a:pt x="106" y="378"/>
                    </a:cubicBezTo>
                    <a:cubicBezTo>
                      <a:pt x="101" y="365"/>
                      <a:pt x="98" y="350"/>
                      <a:pt x="90" y="340"/>
                    </a:cubicBezTo>
                    <a:cubicBezTo>
                      <a:pt x="82" y="329"/>
                      <a:pt x="83" y="328"/>
                      <a:pt x="80" y="319"/>
                    </a:cubicBezTo>
                    <a:cubicBezTo>
                      <a:pt x="76" y="309"/>
                      <a:pt x="75" y="304"/>
                      <a:pt x="67" y="289"/>
                    </a:cubicBezTo>
                    <a:cubicBezTo>
                      <a:pt x="59" y="273"/>
                      <a:pt x="62" y="274"/>
                      <a:pt x="59" y="261"/>
                    </a:cubicBezTo>
                    <a:cubicBezTo>
                      <a:pt x="56" y="249"/>
                      <a:pt x="36" y="227"/>
                      <a:pt x="35" y="213"/>
                    </a:cubicBezTo>
                    <a:cubicBezTo>
                      <a:pt x="34" y="199"/>
                      <a:pt x="28" y="204"/>
                      <a:pt x="24" y="186"/>
                    </a:cubicBezTo>
                    <a:cubicBezTo>
                      <a:pt x="19" y="167"/>
                      <a:pt x="0" y="157"/>
                      <a:pt x="2" y="134"/>
                    </a:cubicBezTo>
                    <a:cubicBezTo>
                      <a:pt x="15" y="129"/>
                      <a:pt x="24" y="119"/>
                      <a:pt x="24" y="103"/>
                    </a:cubicBezTo>
                    <a:cubicBezTo>
                      <a:pt x="21" y="117"/>
                      <a:pt x="13" y="121"/>
                      <a:pt x="2" y="122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0" y="101"/>
                      <a:pt x="2" y="75"/>
                      <a:pt x="4" y="65"/>
                    </a:cubicBezTo>
                    <a:cubicBezTo>
                      <a:pt x="5" y="63"/>
                      <a:pt x="4" y="61"/>
                      <a:pt x="3" y="60"/>
                    </a:cubicBezTo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4" name="Freeform 1853">
                <a:extLst>
                  <a:ext uri="{FF2B5EF4-FFF2-40B4-BE49-F238E27FC236}">
                    <a16:creationId xmlns:a16="http://schemas.microsoft.com/office/drawing/2014/main" id="{49BE323A-A9AA-43A5-8D70-ED182D23F8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80" y="2112"/>
                <a:ext cx="768" cy="1181"/>
              </a:xfrm>
              <a:custGeom>
                <a:avLst/>
                <a:gdLst>
                  <a:gd name="T0" fmla="*/ 1646 w 307"/>
                  <a:gd name="T1" fmla="*/ 661 h 443"/>
                  <a:gd name="T2" fmla="*/ 2347 w 307"/>
                  <a:gd name="T3" fmla="*/ 738 h 443"/>
                  <a:gd name="T4" fmla="*/ 2459 w 307"/>
                  <a:gd name="T5" fmla="*/ 661 h 443"/>
                  <a:gd name="T6" fmla="*/ 2504 w 307"/>
                  <a:gd name="T7" fmla="*/ 661 h 443"/>
                  <a:gd name="T8" fmla="*/ 2629 w 307"/>
                  <a:gd name="T9" fmla="*/ 797 h 443"/>
                  <a:gd name="T10" fmla="*/ 2647 w 307"/>
                  <a:gd name="T11" fmla="*/ 818 h 443"/>
                  <a:gd name="T12" fmla="*/ 2722 w 307"/>
                  <a:gd name="T13" fmla="*/ 874 h 443"/>
                  <a:gd name="T14" fmla="*/ 2834 w 307"/>
                  <a:gd name="T15" fmla="*/ 1160 h 443"/>
                  <a:gd name="T16" fmla="*/ 2972 w 307"/>
                  <a:gd name="T17" fmla="*/ 1421 h 443"/>
                  <a:gd name="T18" fmla="*/ 3130 w 307"/>
                  <a:gd name="T19" fmla="*/ 1685 h 443"/>
                  <a:gd name="T20" fmla="*/ 3272 w 307"/>
                  <a:gd name="T21" fmla="*/ 2069 h 443"/>
                  <a:gd name="T22" fmla="*/ 3410 w 307"/>
                  <a:gd name="T23" fmla="*/ 2330 h 443"/>
                  <a:gd name="T24" fmla="*/ 3585 w 307"/>
                  <a:gd name="T25" fmla="*/ 2559 h 443"/>
                  <a:gd name="T26" fmla="*/ 3742 w 307"/>
                  <a:gd name="T27" fmla="*/ 2765 h 443"/>
                  <a:gd name="T28" fmla="*/ 3943 w 307"/>
                  <a:gd name="T29" fmla="*/ 2922 h 443"/>
                  <a:gd name="T30" fmla="*/ 4100 w 307"/>
                  <a:gd name="T31" fmla="*/ 3106 h 443"/>
                  <a:gd name="T32" fmla="*/ 4380 w 307"/>
                  <a:gd name="T33" fmla="*/ 3391 h 443"/>
                  <a:gd name="T34" fmla="*/ 4726 w 307"/>
                  <a:gd name="T35" fmla="*/ 5175 h 443"/>
                  <a:gd name="T36" fmla="*/ 4618 w 307"/>
                  <a:gd name="T37" fmla="*/ 5644 h 443"/>
                  <a:gd name="T38" fmla="*/ 4475 w 307"/>
                  <a:gd name="T39" fmla="*/ 6028 h 443"/>
                  <a:gd name="T40" fmla="*/ 4100 w 307"/>
                  <a:gd name="T41" fmla="*/ 6723 h 443"/>
                  <a:gd name="T42" fmla="*/ 3647 w 307"/>
                  <a:gd name="T43" fmla="*/ 7278 h 443"/>
                  <a:gd name="T44" fmla="*/ 3285 w 307"/>
                  <a:gd name="T45" fmla="*/ 7633 h 443"/>
                  <a:gd name="T46" fmla="*/ 1864 w 307"/>
                  <a:gd name="T47" fmla="*/ 8243 h 443"/>
                  <a:gd name="T48" fmla="*/ 1564 w 307"/>
                  <a:gd name="T49" fmla="*/ 7747 h 443"/>
                  <a:gd name="T50" fmla="*/ 1533 w 307"/>
                  <a:gd name="T51" fmla="*/ 6838 h 443"/>
                  <a:gd name="T52" fmla="*/ 1551 w 307"/>
                  <a:gd name="T53" fmla="*/ 6233 h 443"/>
                  <a:gd name="T54" fmla="*/ 1471 w 307"/>
                  <a:gd name="T55" fmla="*/ 5665 h 443"/>
                  <a:gd name="T56" fmla="*/ 1301 w 307"/>
                  <a:gd name="T57" fmla="*/ 5095 h 443"/>
                  <a:gd name="T58" fmla="*/ 1221 w 307"/>
                  <a:gd name="T59" fmla="*/ 4983 h 443"/>
                  <a:gd name="T60" fmla="*/ 988 w 307"/>
                  <a:gd name="T61" fmla="*/ 4663 h 443"/>
                  <a:gd name="T62" fmla="*/ 783 w 307"/>
                  <a:gd name="T63" fmla="*/ 4279 h 443"/>
                  <a:gd name="T64" fmla="*/ 675 w 307"/>
                  <a:gd name="T65" fmla="*/ 4015 h 443"/>
                  <a:gd name="T66" fmla="*/ 613 w 307"/>
                  <a:gd name="T67" fmla="*/ 3276 h 443"/>
                  <a:gd name="T68" fmla="*/ 708 w 307"/>
                  <a:gd name="T69" fmla="*/ 2978 h 443"/>
                  <a:gd name="T70" fmla="*/ 750 w 307"/>
                  <a:gd name="T71" fmla="*/ 2751 h 443"/>
                  <a:gd name="T72" fmla="*/ 750 w 307"/>
                  <a:gd name="T73" fmla="*/ 2501 h 443"/>
                  <a:gd name="T74" fmla="*/ 625 w 307"/>
                  <a:gd name="T75" fmla="*/ 1877 h 443"/>
                  <a:gd name="T76" fmla="*/ 0 w 307"/>
                  <a:gd name="T77" fmla="*/ 589 h 443"/>
                  <a:gd name="T78" fmla="*/ 345 w 307"/>
                  <a:gd name="T79" fmla="*/ 0 h 44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307" h="443">
                    <a:moveTo>
                      <a:pt x="105" y="35"/>
                    </a:moveTo>
                    <a:cubicBezTo>
                      <a:pt x="121" y="30"/>
                      <a:pt x="145" y="37"/>
                      <a:pt x="150" y="39"/>
                    </a:cubicBezTo>
                    <a:cubicBezTo>
                      <a:pt x="154" y="40"/>
                      <a:pt x="155" y="38"/>
                      <a:pt x="157" y="35"/>
                    </a:cubicBezTo>
                    <a:cubicBezTo>
                      <a:pt x="157" y="34"/>
                      <a:pt x="159" y="34"/>
                      <a:pt x="160" y="35"/>
                    </a:cubicBezTo>
                    <a:cubicBezTo>
                      <a:pt x="162" y="38"/>
                      <a:pt x="167" y="41"/>
                      <a:pt x="168" y="42"/>
                    </a:cubicBezTo>
                    <a:cubicBezTo>
                      <a:pt x="169" y="43"/>
                      <a:pt x="169" y="43"/>
                      <a:pt x="169" y="43"/>
                    </a:cubicBezTo>
                    <a:cubicBezTo>
                      <a:pt x="174" y="46"/>
                      <a:pt x="174" y="46"/>
                      <a:pt x="174" y="46"/>
                    </a:cubicBezTo>
                    <a:cubicBezTo>
                      <a:pt x="177" y="51"/>
                      <a:pt x="177" y="55"/>
                      <a:pt x="181" y="61"/>
                    </a:cubicBezTo>
                    <a:cubicBezTo>
                      <a:pt x="185" y="67"/>
                      <a:pt x="188" y="68"/>
                      <a:pt x="190" y="75"/>
                    </a:cubicBezTo>
                    <a:cubicBezTo>
                      <a:pt x="193" y="82"/>
                      <a:pt x="198" y="86"/>
                      <a:pt x="200" y="89"/>
                    </a:cubicBezTo>
                    <a:cubicBezTo>
                      <a:pt x="202" y="93"/>
                      <a:pt x="203" y="101"/>
                      <a:pt x="209" y="109"/>
                    </a:cubicBezTo>
                    <a:cubicBezTo>
                      <a:pt x="214" y="117"/>
                      <a:pt x="214" y="117"/>
                      <a:pt x="218" y="123"/>
                    </a:cubicBezTo>
                    <a:cubicBezTo>
                      <a:pt x="221" y="128"/>
                      <a:pt x="229" y="135"/>
                      <a:pt x="229" y="135"/>
                    </a:cubicBezTo>
                    <a:cubicBezTo>
                      <a:pt x="233" y="140"/>
                      <a:pt x="237" y="144"/>
                      <a:pt x="239" y="146"/>
                    </a:cubicBezTo>
                    <a:cubicBezTo>
                      <a:pt x="241" y="148"/>
                      <a:pt x="248" y="150"/>
                      <a:pt x="252" y="154"/>
                    </a:cubicBezTo>
                    <a:cubicBezTo>
                      <a:pt x="256" y="158"/>
                      <a:pt x="260" y="162"/>
                      <a:pt x="262" y="164"/>
                    </a:cubicBezTo>
                    <a:cubicBezTo>
                      <a:pt x="264" y="167"/>
                      <a:pt x="274" y="173"/>
                      <a:pt x="280" y="179"/>
                    </a:cubicBezTo>
                    <a:cubicBezTo>
                      <a:pt x="304" y="201"/>
                      <a:pt x="307" y="235"/>
                      <a:pt x="302" y="273"/>
                    </a:cubicBezTo>
                    <a:cubicBezTo>
                      <a:pt x="300" y="280"/>
                      <a:pt x="297" y="293"/>
                      <a:pt x="295" y="298"/>
                    </a:cubicBezTo>
                    <a:cubicBezTo>
                      <a:pt x="293" y="305"/>
                      <a:pt x="291" y="312"/>
                      <a:pt x="286" y="318"/>
                    </a:cubicBezTo>
                    <a:cubicBezTo>
                      <a:pt x="279" y="330"/>
                      <a:pt x="271" y="344"/>
                      <a:pt x="262" y="355"/>
                    </a:cubicBezTo>
                    <a:cubicBezTo>
                      <a:pt x="253" y="366"/>
                      <a:pt x="243" y="375"/>
                      <a:pt x="233" y="384"/>
                    </a:cubicBezTo>
                    <a:cubicBezTo>
                      <a:pt x="227" y="389"/>
                      <a:pt x="217" y="398"/>
                      <a:pt x="210" y="403"/>
                    </a:cubicBezTo>
                    <a:cubicBezTo>
                      <a:pt x="169" y="430"/>
                      <a:pt x="143" y="443"/>
                      <a:pt x="119" y="435"/>
                    </a:cubicBezTo>
                    <a:cubicBezTo>
                      <a:pt x="107" y="432"/>
                      <a:pt x="104" y="419"/>
                      <a:pt x="100" y="409"/>
                    </a:cubicBezTo>
                    <a:cubicBezTo>
                      <a:pt x="96" y="391"/>
                      <a:pt x="98" y="370"/>
                      <a:pt x="98" y="361"/>
                    </a:cubicBezTo>
                    <a:cubicBezTo>
                      <a:pt x="99" y="350"/>
                      <a:pt x="99" y="338"/>
                      <a:pt x="99" y="329"/>
                    </a:cubicBezTo>
                    <a:cubicBezTo>
                      <a:pt x="99" y="319"/>
                      <a:pt x="97" y="308"/>
                      <a:pt x="94" y="299"/>
                    </a:cubicBezTo>
                    <a:cubicBezTo>
                      <a:pt x="91" y="289"/>
                      <a:pt x="88" y="278"/>
                      <a:pt x="83" y="269"/>
                    </a:cubicBezTo>
                    <a:cubicBezTo>
                      <a:pt x="83" y="269"/>
                      <a:pt x="80" y="267"/>
                      <a:pt x="78" y="263"/>
                    </a:cubicBezTo>
                    <a:cubicBezTo>
                      <a:pt x="76" y="261"/>
                      <a:pt x="65" y="251"/>
                      <a:pt x="63" y="246"/>
                    </a:cubicBezTo>
                    <a:cubicBezTo>
                      <a:pt x="61" y="240"/>
                      <a:pt x="53" y="230"/>
                      <a:pt x="50" y="226"/>
                    </a:cubicBezTo>
                    <a:cubicBezTo>
                      <a:pt x="46" y="223"/>
                      <a:pt x="45" y="217"/>
                      <a:pt x="43" y="212"/>
                    </a:cubicBezTo>
                    <a:cubicBezTo>
                      <a:pt x="41" y="206"/>
                      <a:pt x="36" y="180"/>
                      <a:pt x="39" y="173"/>
                    </a:cubicBezTo>
                    <a:cubicBezTo>
                      <a:pt x="41" y="166"/>
                      <a:pt x="45" y="162"/>
                      <a:pt x="45" y="157"/>
                    </a:cubicBezTo>
                    <a:cubicBezTo>
                      <a:pt x="45" y="152"/>
                      <a:pt x="46" y="150"/>
                      <a:pt x="48" y="145"/>
                    </a:cubicBezTo>
                    <a:cubicBezTo>
                      <a:pt x="51" y="142"/>
                      <a:pt x="49" y="135"/>
                      <a:pt x="48" y="132"/>
                    </a:cubicBezTo>
                    <a:cubicBezTo>
                      <a:pt x="47" y="128"/>
                      <a:pt x="45" y="114"/>
                      <a:pt x="40" y="99"/>
                    </a:cubicBezTo>
                    <a:cubicBezTo>
                      <a:pt x="31" y="75"/>
                      <a:pt x="4" y="68"/>
                      <a:pt x="0" y="31"/>
                    </a:cubicBezTo>
                    <a:cubicBezTo>
                      <a:pt x="13" y="26"/>
                      <a:pt x="22" y="16"/>
                      <a:pt x="22" y="0"/>
                    </a:cubicBezTo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5" name="Freeform 1854">
                <a:extLst>
                  <a:ext uri="{FF2B5EF4-FFF2-40B4-BE49-F238E27FC236}">
                    <a16:creationId xmlns:a16="http://schemas.microsoft.com/office/drawing/2014/main" id="{35D88570-DD6B-4A14-90EE-CB23EEDB1B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75" y="1837"/>
                <a:ext cx="468" cy="368"/>
              </a:xfrm>
              <a:custGeom>
                <a:avLst/>
                <a:gdLst>
                  <a:gd name="T0" fmla="*/ 2630 w 187"/>
                  <a:gd name="T1" fmla="*/ 717 h 138"/>
                  <a:gd name="T2" fmla="*/ 2443 w 187"/>
                  <a:gd name="T3" fmla="*/ 477 h 138"/>
                  <a:gd name="T4" fmla="*/ 2222 w 187"/>
                  <a:gd name="T5" fmla="*/ 307 h 138"/>
                  <a:gd name="T6" fmla="*/ 1960 w 187"/>
                  <a:gd name="T7" fmla="*/ 227 h 138"/>
                  <a:gd name="T8" fmla="*/ 1647 w 187"/>
                  <a:gd name="T9" fmla="*/ 171 h 138"/>
                  <a:gd name="T10" fmla="*/ 1442 w 187"/>
                  <a:gd name="T11" fmla="*/ 93 h 138"/>
                  <a:gd name="T12" fmla="*/ 1271 w 187"/>
                  <a:gd name="T13" fmla="*/ 35 h 138"/>
                  <a:gd name="T14" fmla="*/ 971 w 187"/>
                  <a:gd name="T15" fmla="*/ 21 h 138"/>
                  <a:gd name="T16" fmla="*/ 646 w 187"/>
                  <a:gd name="T17" fmla="*/ 77 h 138"/>
                  <a:gd name="T18" fmla="*/ 345 w 187"/>
                  <a:gd name="T19" fmla="*/ 149 h 138"/>
                  <a:gd name="T20" fmla="*/ 50 w 187"/>
                  <a:gd name="T21" fmla="*/ 1139 h 138"/>
                  <a:gd name="T22" fmla="*/ 63 w 187"/>
                  <a:gd name="T23" fmla="*/ 1229 h 138"/>
                  <a:gd name="T24" fmla="*/ 33 w 187"/>
                  <a:gd name="T25" fmla="*/ 2312 h 138"/>
                  <a:gd name="T26" fmla="*/ 33 w 187"/>
                  <a:gd name="T27" fmla="*/ 2312 h 138"/>
                  <a:gd name="T28" fmla="*/ 300 w 187"/>
                  <a:gd name="T29" fmla="*/ 2184 h 138"/>
                  <a:gd name="T30" fmla="*/ 345 w 187"/>
                  <a:gd name="T31" fmla="*/ 2069 h 138"/>
                  <a:gd name="T32" fmla="*/ 375 w 187"/>
                  <a:gd name="T33" fmla="*/ 1955 h 138"/>
                  <a:gd name="T34" fmla="*/ 363 w 187"/>
                  <a:gd name="T35" fmla="*/ 2027 h 138"/>
                  <a:gd name="T36" fmla="*/ 375 w 187"/>
                  <a:gd name="T37" fmla="*/ 2027 h 138"/>
                  <a:gd name="T38" fmla="*/ 563 w 187"/>
                  <a:gd name="T39" fmla="*/ 2069 h 138"/>
                  <a:gd name="T40" fmla="*/ 833 w 187"/>
                  <a:gd name="T41" fmla="*/ 1992 h 138"/>
                  <a:gd name="T42" fmla="*/ 1114 w 187"/>
                  <a:gd name="T43" fmla="*/ 2027 h 138"/>
                  <a:gd name="T44" fmla="*/ 1522 w 187"/>
                  <a:gd name="T45" fmla="*/ 2253 h 138"/>
                  <a:gd name="T46" fmla="*/ 1772 w 187"/>
                  <a:gd name="T47" fmla="*/ 2595 h 138"/>
                  <a:gd name="T48" fmla="*/ 1897 w 187"/>
                  <a:gd name="T49" fmla="*/ 2581 h 138"/>
                  <a:gd name="T50" fmla="*/ 2160 w 187"/>
                  <a:gd name="T51" fmla="*/ 2616 h 138"/>
                  <a:gd name="T52" fmla="*/ 2430 w 187"/>
                  <a:gd name="T53" fmla="*/ 2595 h 138"/>
                  <a:gd name="T54" fmla="*/ 2463 w 187"/>
                  <a:gd name="T55" fmla="*/ 2595 h 138"/>
                  <a:gd name="T56" fmla="*/ 2538 w 187"/>
                  <a:gd name="T57" fmla="*/ 2445 h 138"/>
                  <a:gd name="T58" fmla="*/ 2901 w 187"/>
                  <a:gd name="T59" fmla="*/ 1685 h 138"/>
                  <a:gd name="T60" fmla="*/ 2868 w 187"/>
                  <a:gd name="T61" fmla="*/ 1400 h 138"/>
                  <a:gd name="T62" fmla="*/ 2630 w 187"/>
                  <a:gd name="T63" fmla="*/ 717 h 1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7" h="138">
                    <a:moveTo>
                      <a:pt x="168" y="38"/>
                    </a:moveTo>
                    <a:cubicBezTo>
                      <a:pt x="164" y="35"/>
                      <a:pt x="164" y="29"/>
                      <a:pt x="156" y="25"/>
                    </a:cubicBezTo>
                    <a:cubicBezTo>
                      <a:pt x="149" y="21"/>
                      <a:pt x="148" y="16"/>
                      <a:pt x="142" y="16"/>
                    </a:cubicBezTo>
                    <a:cubicBezTo>
                      <a:pt x="136" y="16"/>
                      <a:pt x="131" y="14"/>
                      <a:pt x="125" y="12"/>
                    </a:cubicBezTo>
                    <a:cubicBezTo>
                      <a:pt x="119" y="10"/>
                      <a:pt x="108" y="10"/>
                      <a:pt x="105" y="9"/>
                    </a:cubicBezTo>
                    <a:cubicBezTo>
                      <a:pt x="101" y="8"/>
                      <a:pt x="95" y="5"/>
                      <a:pt x="92" y="5"/>
                    </a:cubicBezTo>
                    <a:cubicBezTo>
                      <a:pt x="89" y="5"/>
                      <a:pt x="87" y="2"/>
                      <a:pt x="81" y="2"/>
                    </a:cubicBezTo>
                    <a:cubicBezTo>
                      <a:pt x="74" y="2"/>
                      <a:pt x="67" y="0"/>
                      <a:pt x="62" y="1"/>
                    </a:cubicBezTo>
                    <a:cubicBezTo>
                      <a:pt x="57" y="2"/>
                      <a:pt x="46" y="4"/>
                      <a:pt x="41" y="4"/>
                    </a:cubicBezTo>
                    <a:cubicBezTo>
                      <a:pt x="38" y="4"/>
                      <a:pt x="30" y="5"/>
                      <a:pt x="22" y="8"/>
                    </a:cubicBezTo>
                    <a:cubicBezTo>
                      <a:pt x="3" y="60"/>
                      <a:pt x="3" y="60"/>
                      <a:pt x="3" y="60"/>
                    </a:cubicBezTo>
                    <a:cubicBezTo>
                      <a:pt x="4" y="61"/>
                      <a:pt x="5" y="63"/>
                      <a:pt x="4" y="65"/>
                    </a:cubicBezTo>
                    <a:cubicBezTo>
                      <a:pt x="2" y="75"/>
                      <a:pt x="0" y="101"/>
                      <a:pt x="2" y="122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9" y="121"/>
                      <a:pt x="15" y="120"/>
                      <a:pt x="19" y="115"/>
                    </a:cubicBezTo>
                    <a:cubicBezTo>
                      <a:pt x="20" y="113"/>
                      <a:pt x="21" y="110"/>
                      <a:pt x="22" y="109"/>
                    </a:cubicBezTo>
                    <a:cubicBezTo>
                      <a:pt x="23" y="107"/>
                      <a:pt x="23" y="105"/>
                      <a:pt x="24" y="103"/>
                    </a:cubicBezTo>
                    <a:cubicBezTo>
                      <a:pt x="24" y="104"/>
                      <a:pt x="23" y="106"/>
                      <a:pt x="23" y="107"/>
                    </a:cubicBezTo>
                    <a:cubicBezTo>
                      <a:pt x="23" y="107"/>
                      <a:pt x="24" y="107"/>
                      <a:pt x="24" y="107"/>
                    </a:cubicBezTo>
                    <a:cubicBezTo>
                      <a:pt x="26" y="105"/>
                      <a:pt x="33" y="109"/>
                      <a:pt x="36" y="109"/>
                    </a:cubicBezTo>
                    <a:cubicBezTo>
                      <a:pt x="42" y="109"/>
                      <a:pt x="48" y="105"/>
                      <a:pt x="53" y="105"/>
                    </a:cubicBezTo>
                    <a:cubicBezTo>
                      <a:pt x="59" y="104"/>
                      <a:pt x="65" y="105"/>
                      <a:pt x="71" y="107"/>
                    </a:cubicBezTo>
                    <a:cubicBezTo>
                      <a:pt x="80" y="110"/>
                      <a:pt x="90" y="111"/>
                      <a:pt x="97" y="119"/>
                    </a:cubicBezTo>
                    <a:cubicBezTo>
                      <a:pt x="103" y="125"/>
                      <a:pt x="105" y="136"/>
                      <a:pt x="113" y="137"/>
                    </a:cubicBezTo>
                    <a:cubicBezTo>
                      <a:pt x="115" y="137"/>
                      <a:pt x="118" y="136"/>
                      <a:pt x="121" y="136"/>
                    </a:cubicBezTo>
                    <a:cubicBezTo>
                      <a:pt x="127" y="137"/>
                      <a:pt x="132" y="138"/>
                      <a:pt x="138" y="138"/>
                    </a:cubicBezTo>
                    <a:cubicBezTo>
                      <a:pt x="144" y="138"/>
                      <a:pt x="149" y="136"/>
                      <a:pt x="155" y="137"/>
                    </a:cubicBezTo>
                    <a:cubicBezTo>
                      <a:pt x="156" y="137"/>
                      <a:pt x="156" y="137"/>
                      <a:pt x="157" y="137"/>
                    </a:cubicBezTo>
                    <a:cubicBezTo>
                      <a:pt x="156" y="135"/>
                      <a:pt x="157" y="132"/>
                      <a:pt x="162" y="129"/>
                    </a:cubicBezTo>
                    <a:cubicBezTo>
                      <a:pt x="185" y="111"/>
                      <a:pt x="184" y="96"/>
                      <a:pt x="185" y="89"/>
                    </a:cubicBezTo>
                    <a:cubicBezTo>
                      <a:pt x="187" y="82"/>
                      <a:pt x="183" y="81"/>
                      <a:pt x="183" y="74"/>
                    </a:cubicBezTo>
                    <a:cubicBezTo>
                      <a:pt x="183" y="66"/>
                      <a:pt x="172" y="41"/>
                      <a:pt x="168" y="38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6" name="Freeform 1855">
                <a:extLst>
                  <a:ext uri="{FF2B5EF4-FFF2-40B4-BE49-F238E27FC236}">
                    <a16:creationId xmlns:a16="http://schemas.microsoft.com/office/drawing/2014/main" id="{7225C841-7E26-4415-862F-33EE60B194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13" y="2125"/>
                <a:ext cx="77" cy="219"/>
              </a:xfrm>
              <a:custGeom>
                <a:avLst/>
                <a:gdLst>
                  <a:gd name="T0" fmla="*/ 229 w 31"/>
                  <a:gd name="T1" fmla="*/ 192 h 82"/>
                  <a:gd name="T2" fmla="*/ 154 w 31"/>
                  <a:gd name="T3" fmla="*/ 820 h 82"/>
                  <a:gd name="T4" fmla="*/ 462 w 31"/>
                  <a:gd name="T5" fmla="*/ 1562 h 82"/>
                  <a:gd name="T6" fmla="*/ 320 w 31"/>
                  <a:gd name="T7" fmla="*/ 572 h 82"/>
                  <a:gd name="T8" fmla="*/ 258 w 31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82">
                    <a:moveTo>
                      <a:pt x="15" y="10"/>
                    </a:moveTo>
                    <a:cubicBezTo>
                      <a:pt x="0" y="24"/>
                      <a:pt x="0" y="27"/>
                      <a:pt x="10" y="43"/>
                    </a:cubicBezTo>
                    <a:cubicBezTo>
                      <a:pt x="17" y="55"/>
                      <a:pt x="25" y="69"/>
                      <a:pt x="30" y="82"/>
                    </a:cubicBezTo>
                    <a:cubicBezTo>
                      <a:pt x="31" y="65"/>
                      <a:pt x="21" y="48"/>
                      <a:pt x="21" y="30"/>
                    </a:cubicBezTo>
                    <a:cubicBezTo>
                      <a:pt x="21" y="19"/>
                      <a:pt x="23" y="11"/>
                      <a:pt x="17" y="0"/>
                    </a:cubicBezTo>
                  </a:path>
                </a:pathLst>
              </a:custGeom>
              <a:solidFill>
                <a:srgbClr val="F8C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7" name="Freeform 1856">
                <a:extLst>
                  <a:ext uri="{FF2B5EF4-FFF2-40B4-BE49-F238E27FC236}">
                    <a16:creationId xmlns:a16="http://schemas.microsoft.com/office/drawing/2014/main" id="{BEEF4A6C-CE7F-44A7-8E29-F1937EEC08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78" y="2115"/>
                <a:ext cx="240" cy="418"/>
              </a:xfrm>
              <a:custGeom>
                <a:avLst/>
                <a:gdLst>
                  <a:gd name="T0" fmla="*/ 813 w 96"/>
                  <a:gd name="T1" fmla="*/ 2929 h 157"/>
                  <a:gd name="T2" fmla="*/ 845 w 96"/>
                  <a:gd name="T3" fmla="*/ 2545 h 157"/>
                  <a:gd name="T4" fmla="*/ 783 w 96"/>
                  <a:gd name="T5" fmla="*/ 2170 h 157"/>
                  <a:gd name="T6" fmla="*/ 750 w 96"/>
                  <a:gd name="T7" fmla="*/ 1603 h 157"/>
                  <a:gd name="T8" fmla="*/ 550 w 96"/>
                  <a:gd name="T9" fmla="*/ 1206 h 157"/>
                  <a:gd name="T10" fmla="*/ 333 w 96"/>
                  <a:gd name="T11" fmla="*/ 865 h 157"/>
                  <a:gd name="T12" fmla="*/ 425 w 96"/>
                  <a:gd name="T13" fmla="*/ 532 h 157"/>
                  <a:gd name="T14" fmla="*/ 533 w 96"/>
                  <a:gd name="T15" fmla="*/ 192 h 157"/>
                  <a:gd name="T16" fmla="*/ 550 w 96"/>
                  <a:gd name="T17" fmla="*/ 205 h 157"/>
                  <a:gd name="T18" fmla="*/ 738 w 96"/>
                  <a:gd name="T19" fmla="*/ 170 h 157"/>
                  <a:gd name="T20" fmla="*/ 938 w 96"/>
                  <a:gd name="T21" fmla="*/ 170 h 157"/>
                  <a:gd name="T22" fmla="*/ 1208 w 96"/>
                  <a:gd name="T23" fmla="*/ 149 h 157"/>
                  <a:gd name="T24" fmla="*/ 1500 w 96"/>
                  <a:gd name="T25" fmla="*/ 341 h 157"/>
                  <a:gd name="T26" fmla="*/ 1313 w 96"/>
                  <a:gd name="T27" fmla="*/ 93 h 157"/>
                  <a:gd name="T28" fmla="*/ 1208 w 96"/>
                  <a:gd name="T29" fmla="*/ 0 h 157"/>
                  <a:gd name="T30" fmla="*/ 875 w 96"/>
                  <a:gd name="T31" fmla="*/ 77 h 157"/>
                  <a:gd name="T32" fmla="*/ 595 w 96"/>
                  <a:gd name="T33" fmla="*/ 93 h 157"/>
                  <a:gd name="T34" fmla="*/ 363 w 96"/>
                  <a:gd name="T35" fmla="*/ 0 h 157"/>
                  <a:gd name="T36" fmla="*/ 283 w 96"/>
                  <a:gd name="T37" fmla="*/ 282 h 157"/>
                  <a:gd name="T38" fmla="*/ 175 w 96"/>
                  <a:gd name="T39" fmla="*/ 453 h 157"/>
                  <a:gd name="T40" fmla="*/ 50 w 96"/>
                  <a:gd name="T41" fmla="*/ 588 h 157"/>
                  <a:gd name="T42" fmla="*/ 125 w 96"/>
                  <a:gd name="T43" fmla="*/ 1113 h 157"/>
                  <a:gd name="T44" fmla="*/ 363 w 96"/>
                  <a:gd name="T45" fmla="*/ 1454 h 157"/>
                  <a:gd name="T46" fmla="*/ 438 w 96"/>
                  <a:gd name="T47" fmla="*/ 1715 h 157"/>
                  <a:gd name="T48" fmla="*/ 675 w 96"/>
                  <a:gd name="T49" fmla="*/ 1944 h 157"/>
                  <a:gd name="T50" fmla="*/ 688 w 96"/>
                  <a:gd name="T51" fmla="*/ 2622 h 157"/>
                  <a:gd name="T52" fmla="*/ 813 w 96"/>
                  <a:gd name="T53" fmla="*/ 2929 h 157"/>
                  <a:gd name="T54" fmla="*/ 813 w 96"/>
                  <a:gd name="T55" fmla="*/ 2929 h 15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6" h="157">
                    <a:moveTo>
                      <a:pt x="52" y="155"/>
                    </a:moveTo>
                    <a:cubicBezTo>
                      <a:pt x="52" y="149"/>
                      <a:pt x="56" y="142"/>
                      <a:pt x="54" y="135"/>
                    </a:cubicBezTo>
                    <a:cubicBezTo>
                      <a:pt x="53" y="129"/>
                      <a:pt x="51" y="121"/>
                      <a:pt x="50" y="115"/>
                    </a:cubicBezTo>
                    <a:cubicBezTo>
                      <a:pt x="49" y="102"/>
                      <a:pt x="53" y="97"/>
                      <a:pt x="48" y="85"/>
                    </a:cubicBezTo>
                    <a:cubicBezTo>
                      <a:pt x="45" y="77"/>
                      <a:pt x="42" y="70"/>
                      <a:pt x="35" y="64"/>
                    </a:cubicBezTo>
                    <a:cubicBezTo>
                      <a:pt x="30" y="58"/>
                      <a:pt x="23" y="53"/>
                      <a:pt x="21" y="46"/>
                    </a:cubicBezTo>
                    <a:cubicBezTo>
                      <a:pt x="19" y="38"/>
                      <a:pt x="23" y="34"/>
                      <a:pt x="27" y="28"/>
                    </a:cubicBezTo>
                    <a:cubicBezTo>
                      <a:pt x="30" y="23"/>
                      <a:pt x="30" y="13"/>
                      <a:pt x="34" y="10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8" y="8"/>
                      <a:pt x="43" y="9"/>
                      <a:pt x="47" y="9"/>
                    </a:cubicBezTo>
                    <a:cubicBezTo>
                      <a:pt x="54" y="9"/>
                      <a:pt x="55" y="10"/>
                      <a:pt x="60" y="9"/>
                    </a:cubicBezTo>
                    <a:cubicBezTo>
                      <a:pt x="65" y="7"/>
                      <a:pt x="72" y="8"/>
                      <a:pt x="77" y="8"/>
                    </a:cubicBezTo>
                    <a:cubicBezTo>
                      <a:pt x="85" y="10"/>
                      <a:pt x="92" y="10"/>
                      <a:pt x="96" y="18"/>
                    </a:cubicBezTo>
                    <a:cubicBezTo>
                      <a:pt x="95" y="13"/>
                      <a:pt x="89" y="7"/>
                      <a:pt x="84" y="5"/>
                    </a:cubicBezTo>
                    <a:cubicBezTo>
                      <a:pt x="81" y="4"/>
                      <a:pt x="79" y="2"/>
                      <a:pt x="77" y="0"/>
                    </a:cubicBezTo>
                    <a:cubicBezTo>
                      <a:pt x="70" y="0"/>
                      <a:pt x="63" y="3"/>
                      <a:pt x="56" y="4"/>
                    </a:cubicBezTo>
                    <a:cubicBezTo>
                      <a:pt x="51" y="4"/>
                      <a:pt x="43" y="6"/>
                      <a:pt x="38" y="5"/>
                    </a:cubicBezTo>
                    <a:cubicBezTo>
                      <a:pt x="33" y="5"/>
                      <a:pt x="28" y="1"/>
                      <a:pt x="23" y="0"/>
                    </a:cubicBezTo>
                    <a:cubicBezTo>
                      <a:pt x="21" y="4"/>
                      <a:pt x="20" y="11"/>
                      <a:pt x="18" y="15"/>
                    </a:cubicBezTo>
                    <a:cubicBezTo>
                      <a:pt x="15" y="19"/>
                      <a:pt x="15" y="21"/>
                      <a:pt x="11" y="24"/>
                    </a:cubicBezTo>
                    <a:cubicBezTo>
                      <a:pt x="7" y="27"/>
                      <a:pt x="4" y="28"/>
                      <a:pt x="3" y="31"/>
                    </a:cubicBezTo>
                    <a:cubicBezTo>
                      <a:pt x="0" y="39"/>
                      <a:pt x="3" y="51"/>
                      <a:pt x="8" y="59"/>
                    </a:cubicBezTo>
                    <a:cubicBezTo>
                      <a:pt x="13" y="65"/>
                      <a:pt x="19" y="70"/>
                      <a:pt x="23" y="77"/>
                    </a:cubicBezTo>
                    <a:cubicBezTo>
                      <a:pt x="26" y="81"/>
                      <a:pt x="27" y="86"/>
                      <a:pt x="28" y="91"/>
                    </a:cubicBezTo>
                    <a:cubicBezTo>
                      <a:pt x="30" y="96"/>
                      <a:pt x="42" y="98"/>
                      <a:pt x="43" y="103"/>
                    </a:cubicBezTo>
                    <a:cubicBezTo>
                      <a:pt x="47" y="114"/>
                      <a:pt x="41" y="128"/>
                      <a:pt x="44" y="139"/>
                    </a:cubicBezTo>
                    <a:cubicBezTo>
                      <a:pt x="46" y="146"/>
                      <a:pt x="46" y="150"/>
                      <a:pt x="52" y="155"/>
                    </a:cubicBezTo>
                    <a:cubicBezTo>
                      <a:pt x="54" y="157"/>
                      <a:pt x="49" y="156"/>
                      <a:pt x="52" y="15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8" name="Freeform 1857">
                <a:extLst>
                  <a:ext uri="{FF2B5EF4-FFF2-40B4-BE49-F238E27FC236}">
                    <a16:creationId xmlns:a16="http://schemas.microsoft.com/office/drawing/2014/main" id="{6088CA21-08F5-4A56-9102-B4037F5551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15" y="1763"/>
                <a:ext cx="1695" cy="1568"/>
              </a:xfrm>
              <a:custGeom>
                <a:avLst/>
                <a:gdLst>
                  <a:gd name="T0" fmla="*/ 9113 w 678"/>
                  <a:gd name="T1" fmla="*/ 9976 h 588"/>
                  <a:gd name="T2" fmla="*/ 10595 w 678"/>
                  <a:gd name="T3" fmla="*/ 7019 h 588"/>
                  <a:gd name="T4" fmla="*/ 9458 w 678"/>
                  <a:gd name="T5" fmla="*/ 4403 h 588"/>
                  <a:gd name="T6" fmla="*/ 8708 w 678"/>
                  <a:gd name="T7" fmla="*/ 2824 h 588"/>
                  <a:gd name="T8" fmla="*/ 7675 w 678"/>
                  <a:gd name="T9" fmla="*/ 363 h 588"/>
                  <a:gd name="T10" fmla="*/ 5958 w 678"/>
                  <a:gd name="T11" fmla="*/ 56 h 588"/>
                  <a:gd name="T12" fmla="*/ 6020 w 678"/>
                  <a:gd name="T13" fmla="*/ 605 h 588"/>
                  <a:gd name="T14" fmla="*/ 6645 w 678"/>
                  <a:gd name="T15" fmla="*/ 568 h 588"/>
                  <a:gd name="T16" fmla="*/ 7020 w 678"/>
                  <a:gd name="T17" fmla="*/ 704 h 588"/>
                  <a:gd name="T18" fmla="*/ 7595 w 678"/>
                  <a:gd name="T19" fmla="*/ 832 h 588"/>
                  <a:gd name="T20" fmla="*/ 8000 w 678"/>
                  <a:gd name="T21" fmla="*/ 1251 h 588"/>
                  <a:gd name="T22" fmla="*/ 8270 w 678"/>
                  <a:gd name="T23" fmla="*/ 2219 h 588"/>
                  <a:gd name="T24" fmla="*/ 7033 w 678"/>
                  <a:gd name="T25" fmla="*/ 3128 h 588"/>
                  <a:gd name="T26" fmla="*/ 7750 w 678"/>
                  <a:gd name="T27" fmla="*/ 3221 h 588"/>
                  <a:gd name="T28" fmla="*/ 7908 w 678"/>
                  <a:gd name="T29" fmla="*/ 3149 h 588"/>
                  <a:gd name="T30" fmla="*/ 8050 w 678"/>
                  <a:gd name="T31" fmla="*/ 3299 h 588"/>
                  <a:gd name="T32" fmla="*/ 8238 w 678"/>
                  <a:gd name="T33" fmla="*/ 3640 h 588"/>
                  <a:gd name="T34" fmla="*/ 8533 w 678"/>
                  <a:gd name="T35" fmla="*/ 4173 h 588"/>
                  <a:gd name="T36" fmla="*/ 8813 w 678"/>
                  <a:gd name="T37" fmla="*/ 4813 h 588"/>
                  <a:gd name="T38" fmla="*/ 9145 w 678"/>
                  <a:gd name="T39" fmla="*/ 5256 h 588"/>
                  <a:gd name="T40" fmla="*/ 9500 w 678"/>
                  <a:gd name="T41" fmla="*/ 5597 h 588"/>
                  <a:gd name="T42" fmla="*/ 10125 w 678"/>
                  <a:gd name="T43" fmla="*/ 7659 h 588"/>
                  <a:gd name="T44" fmla="*/ 9875 w 678"/>
                  <a:gd name="T45" fmla="*/ 8512 h 588"/>
                  <a:gd name="T46" fmla="*/ 9050 w 678"/>
                  <a:gd name="T47" fmla="*/ 9763 h 588"/>
                  <a:gd name="T48" fmla="*/ 7270 w 678"/>
                  <a:gd name="T49" fmla="*/ 10731 h 588"/>
                  <a:gd name="T50" fmla="*/ 6938 w 678"/>
                  <a:gd name="T51" fmla="*/ 9331 h 588"/>
                  <a:gd name="T52" fmla="*/ 6875 w 678"/>
                  <a:gd name="T53" fmla="*/ 8157 h 588"/>
                  <a:gd name="T54" fmla="*/ 6625 w 678"/>
                  <a:gd name="T55" fmla="*/ 7475 h 588"/>
                  <a:gd name="T56" fmla="*/ 6188 w 678"/>
                  <a:gd name="T57" fmla="*/ 6771 h 588"/>
                  <a:gd name="T58" fmla="*/ 6020 w 678"/>
                  <a:gd name="T59" fmla="*/ 5768 h 588"/>
                  <a:gd name="T60" fmla="*/ 6158 w 678"/>
                  <a:gd name="T61" fmla="*/ 5235 h 588"/>
                  <a:gd name="T62" fmla="*/ 6033 w 678"/>
                  <a:gd name="T63" fmla="*/ 4360 h 588"/>
                  <a:gd name="T64" fmla="*/ 5750 w 678"/>
                  <a:gd name="T65" fmla="*/ 2483 h 588"/>
                  <a:gd name="T66" fmla="*/ 5408 w 678"/>
                  <a:gd name="T67" fmla="*/ 2845 h 588"/>
                  <a:gd name="T68" fmla="*/ 5425 w 678"/>
                  <a:gd name="T69" fmla="*/ 1672 h 588"/>
                  <a:gd name="T70" fmla="*/ 3988 w 678"/>
                  <a:gd name="T71" fmla="*/ 1344 h 588"/>
                  <a:gd name="T72" fmla="*/ 3863 w 678"/>
                  <a:gd name="T73" fmla="*/ 2240 h 588"/>
                  <a:gd name="T74" fmla="*/ 2458 w 678"/>
                  <a:gd name="T75" fmla="*/ 2312 h 588"/>
                  <a:gd name="T76" fmla="*/ 1000 w 678"/>
                  <a:gd name="T77" fmla="*/ 1955 h 588"/>
                  <a:gd name="T78" fmla="*/ 50 w 678"/>
                  <a:gd name="T79" fmla="*/ 2901 h 588"/>
                  <a:gd name="T80" fmla="*/ 1875 w 678"/>
                  <a:gd name="T81" fmla="*/ 6792 h 588"/>
                  <a:gd name="T82" fmla="*/ 6970 w 678"/>
                  <a:gd name="T83" fmla="*/ 10923 h 5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678" h="588">
                    <a:moveTo>
                      <a:pt x="446" y="576"/>
                    </a:moveTo>
                    <a:cubicBezTo>
                      <a:pt x="513" y="588"/>
                      <a:pt x="549" y="551"/>
                      <a:pt x="583" y="526"/>
                    </a:cubicBezTo>
                    <a:cubicBezTo>
                      <a:pt x="617" y="501"/>
                      <a:pt x="670" y="427"/>
                      <a:pt x="677" y="377"/>
                    </a:cubicBezTo>
                    <a:cubicBezTo>
                      <a:pt x="677" y="374"/>
                      <a:pt x="677" y="372"/>
                      <a:pt x="678" y="370"/>
                    </a:cubicBezTo>
                    <a:cubicBezTo>
                      <a:pt x="678" y="347"/>
                      <a:pt x="675" y="326"/>
                      <a:pt x="667" y="309"/>
                    </a:cubicBezTo>
                    <a:cubicBezTo>
                      <a:pt x="646" y="268"/>
                      <a:pt x="620" y="248"/>
                      <a:pt x="605" y="232"/>
                    </a:cubicBezTo>
                    <a:cubicBezTo>
                      <a:pt x="596" y="222"/>
                      <a:pt x="580" y="188"/>
                      <a:pt x="561" y="166"/>
                    </a:cubicBezTo>
                    <a:cubicBezTo>
                      <a:pt x="554" y="158"/>
                      <a:pt x="557" y="150"/>
                      <a:pt x="557" y="149"/>
                    </a:cubicBezTo>
                    <a:cubicBezTo>
                      <a:pt x="557" y="147"/>
                      <a:pt x="557" y="147"/>
                      <a:pt x="557" y="147"/>
                    </a:cubicBezTo>
                    <a:cubicBezTo>
                      <a:pt x="570" y="87"/>
                      <a:pt x="548" y="44"/>
                      <a:pt x="491" y="19"/>
                    </a:cubicBezTo>
                    <a:cubicBezTo>
                      <a:pt x="451" y="2"/>
                      <a:pt x="412" y="0"/>
                      <a:pt x="381" y="3"/>
                    </a:cubicBezTo>
                    <a:cubicBezTo>
                      <a:pt x="381" y="3"/>
                      <a:pt x="381" y="3"/>
                      <a:pt x="381" y="3"/>
                    </a:cubicBezTo>
                    <a:cubicBezTo>
                      <a:pt x="376" y="12"/>
                      <a:pt x="371" y="23"/>
                      <a:pt x="366" y="36"/>
                    </a:cubicBezTo>
                    <a:cubicBezTo>
                      <a:pt x="374" y="33"/>
                      <a:pt x="382" y="32"/>
                      <a:pt x="385" y="32"/>
                    </a:cubicBezTo>
                    <a:cubicBezTo>
                      <a:pt x="390" y="32"/>
                      <a:pt x="401" y="30"/>
                      <a:pt x="406" y="29"/>
                    </a:cubicBezTo>
                    <a:cubicBezTo>
                      <a:pt x="411" y="28"/>
                      <a:pt x="418" y="30"/>
                      <a:pt x="425" y="30"/>
                    </a:cubicBezTo>
                    <a:cubicBezTo>
                      <a:pt x="431" y="30"/>
                      <a:pt x="433" y="33"/>
                      <a:pt x="436" y="33"/>
                    </a:cubicBezTo>
                    <a:cubicBezTo>
                      <a:pt x="439" y="33"/>
                      <a:pt x="445" y="36"/>
                      <a:pt x="449" y="37"/>
                    </a:cubicBezTo>
                    <a:cubicBezTo>
                      <a:pt x="452" y="38"/>
                      <a:pt x="463" y="38"/>
                      <a:pt x="469" y="40"/>
                    </a:cubicBezTo>
                    <a:cubicBezTo>
                      <a:pt x="475" y="42"/>
                      <a:pt x="480" y="44"/>
                      <a:pt x="486" y="44"/>
                    </a:cubicBezTo>
                    <a:cubicBezTo>
                      <a:pt x="492" y="44"/>
                      <a:pt x="493" y="49"/>
                      <a:pt x="500" y="53"/>
                    </a:cubicBezTo>
                    <a:cubicBezTo>
                      <a:pt x="508" y="57"/>
                      <a:pt x="508" y="63"/>
                      <a:pt x="512" y="66"/>
                    </a:cubicBezTo>
                    <a:cubicBezTo>
                      <a:pt x="516" y="69"/>
                      <a:pt x="527" y="94"/>
                      <a:pt x="527" y="102"/>
                    </a:cubicBezTo>
                    <a:cubicBezTo>
                      <a:pt x="527" y="109"/>
                      <a:pt x="531" y="110"/>
                      <a:pt x="529" y="117"/>
                    </a:cubicBezTo>
                    <a:cubicBezTo>
                      <a:pt x="529" y="123"/>
                      <a:pt x="529" y="136"/>
                      <a:pt x="513" y="150"/>
                    </a:cubicBezTo>
                    <a:cubicBezTo>
                      <a:pt x="497" y="162"/>
                      <a:pt x="462" y="154"/>
                      <a:pt x="450" y="165"/>
                    </a:cubicBezTo>
                    <a:cubicBezTo>
                      <a:pt x="451" y="166"/>
                      <a:pt x="451" y="166"/>
                      <a:pt x="451" y="166"/>
                    </a:cubicBezTo>
                    <a:cubicBezTo>
                      <a:pt x="467" y="161"/>
                      <a:pt x="491" y="168"/>
                      <a:pt x="496" y="170"/>
                    </a:cubicBezTo>
                    <a:cubicBezTo>
                      <a:pt x="500" y="171"/>
                      <a:pt x="501" y="169"/>
                      <a:pt x="503" y="166"/>
                    </a:cubicBezTo>
                    <a:cubicBezTo>
                      <a:pt x="503" y="165"/>
                      <a:pt x="505" y="165"/>
                      <a:pt x="506" y="166"/>
                    </a:cubicBezTo>
                    <a:cubicBezTo>
                      <a:pt x="508" y="169"/>
                      <a:pt x="513" y="172"/>
                      <a:pt x="514" y="173"/>
                    </a:cubicBezTo>
                    <a:cubicBezTo>
                      <a:pt x="515" y="174"/>
                      <a:pt x="515" y="174"/>
                      <a:pt x="515" y="174"/>
                    </a:cubicBezTo>
                    <a:cubicBezTo>
                      <a:pt x="520" y="177"/>
                      <a:pt x="520" y="177"/>
                      <a:pt x="520" y="177"/>
                    </a:cubicBezTo>
                    <a:cubicBezTo>
                      <a:pt x="523" y="182"/>
                      <a:pt x="523" y="186"/>
                      <a:pt x="527" y="192"/>
                    </a:cubicBezTo>
                    <a:cubicBezTo>
                      <a:pt x="531" y="198"/>
                      <a:pt x="534" y="199"/>
                      <a:pt x="536" y="206"/>
                    </a:cubicBezTo>
                    <a:cubicBezTo>
                      <a:pt x="539" y="213"/>
                      <a:pt x="544" y="217"/>
                      <a:pt x="546" y="220"/>
                    </a:cubicBezTo>
                    <a:cubicBezTo>
                      <a:pt x="548" y="224"/>
                      <a:pt x="549" y="232"/>
                      <a:pt x="555" y="240"/>
                    </a:cubicBezTo>
                    <a:cubicBezTo>
                      <a:pt x="560" y="248"/>
                      <a:pt x="560" y="248"/>
                      <a:pt x="564" y="254"/>
                    </a:cubicBezTo>
                    <a:cubicBezTo>
                      <a:pt x="567" y="259"/>
                      <a:pt x="575" y="266"/>
                      <a:pt x="575" y="266"/>
                    </a:cubicBezTo>
                    <a:cubicBezTo>
                      <a:pt x="579" y="271"/>
                      <a:pt x="583" y="275"/>
                      <a:pt x="585" y="277"/>
                    </a:cubicBezTo>
                    <a:cubicBezTo>
                      <a:pt x="587" y="279"/>
                      <a:pt x="594" y="281"/>
                      <a:pt x="598" y="285"/>
                    </a:cubicBezTo>
                    <a:cubicBezTo>
                      <a:pt x="602" y="289"/>
                      <a:pt x="606" y="293"/>
                      <a:pt x="608" y="295"/>
                    </a:cubicBezTo>
                    <a:cubicBezTo>
                      <a:pt x="610" y="298"/>
                      <a:pt x="620" y="304"/>
                      <a:pt x="626" y="310"/>
                    </a:cubicBezTo>
                    <a:cubicBezTo>
                      <a:pt x="650" y="332"/>
                      <a:pt x="653" y="366"/>
                      <a:pt x="648" y="404"/>
                    </a:cubicBezTo>
                    <a:cubicBezTo>
                      <a:pt x="646" y="411"/>
                      <a:pt x="643" y="424"/>
                      <a:pt x="641" y="429"/>
                    </a:cubicBezTo>
                    <a:cubicBezTo>
                      <a:pt x="639" y="436"/>
                      <a:pt x="637" y="443"/>
                      <a:pt x="632" y="449"/>
                    </a:cubicBezTo>
                    <a:cubicBezTo>
                      <a:pt x="625" y="461"/>
                      <a:pt x="617" y="475"/>
                      <a:pt x="608" y="486"/>
                    </a:cubicBezTo>
                    <a:cubicBezTo>
                      <a:pt x="599" y="497"/>
                      <a:pt x="589" y="506"/>
                      <a:pt x="579" y="515"/>
                    </a:cubicBezTo>
                    <a:cubicBezTo>
                      <a:pt x="573" y="520"/>
                      <a:pt x="563" y="529"/>
                      <a:pt x="556" y="534"/>
                    </a:cubicBezTo>
                    <a:cubicBezTo>
                      <a:pt x="515" y="561"/>
                      <a:pt x="489" y="574"/>
                      <a:pt x="465" y="566"/>
                    </a:cubicBezTo>
                    <a:cubicBezTo>
                      <a:pt x="453" y="563"/>
                      <a:pt x="450" y="550"/>
                      <a:pt x="446" y="540"/>
                    </a:cubicBezTo>
                    <a:cubicBezTo>
                      <a:pt x="442" y="522"/>
                      <a:pt x="444" y="501"/>
                      <a:pt x="444" y="492"/>
                    </a:cubicBezTo>
                    <a:cubicBezTo>
                      <a:pt x="445" y="481"/>
                      <a:pt x="445" y="469"/>
                      <a:pt x="445" y="460"/>
                    </a:cubicBezTo>
                    <a:cubicBezTo>
                      <a:pt x="445" y="450"/>
                      <a:pt x="443" y="439"/>
                      <a:pt x="440" y="430"/>
                    </a:cubicBezTo>
                    <a:cubicBezTo>
                      <a:pt x="437" y="420"/>
                      <a:pt x="434" y="409"/>
                      <a:pt x="429" y="400"/>
                    </a:cubicBezTo>
                    <a:cubicBezTo>
                      <a:pt x="429" y="400"/>
                      <a:pt x="426" y="398"/>
                      <a:pt x="424" y="394"/>
                    </a:cubicBezTo>
                    <a:cubicBezTo>
                      <a:pt x="422" y="392"/>
                      <a:pt x="411" y="382"/>
                      <a:pt x="409" y="377"/>
                    </a:cubicBezTo>
                    <a:cubicBezTo>
                      <a:pt x="407" y="371"/>
                      <a:pt x="399" y="361"/>
                      <a:pt x="396" y="357"/>
                    </a:cubicBezTo>
                    <a:cubicBezTo>
                      <a:pt x="392" y="354"/>
                      <a:pt x="391" y="348"/>
                      <a:pt x="389" y="343"/>
                    </a:cubicBezTo>
                    <a:cubicBezTo>
                      <a:pt x="387" y="337"/>
                      <a:pt x="382" y="311"/>
                      <a:pt x="385" y="304"/>
                    </a:cubicBezTo>
                    <a:cubicBezTo>
                      <a:pt x="387" y="297"/>
                      <a:pt x="391" y="293"/>
                      <a:pt x="391" y="288"/>
                    </a:cubicBezTo>
                    <a:cubicBezTo>
                      <a:pt x="391" y="283"/>
                      <a:pt x="392" y="281"/>
                      <a:pt x="394" y="276"/>
                    </a:cubicBezTo>
                    <a:cubicBezTo>
                      <a:pt x="397" y="273"/>
                      <a:pt x="395" y="266"/>
                      <a:pt x="394" y="263"/>
                    </a:cubicBezTo>
                    <a:cubicBezTo>
                      <a:pt x="393" y="259"/>
                      <a:pt x="391" y="245"/>
                      <a:pt x="386" y="230"/>
                    </a:cubicBezTo>
                    <a:cubicBezTo>
                      <a:pt x="377" y="206"/>
                      <a:pt x="350" y="199"/>
                      <a:pt x="346" y="162"/>
                    </a:cubicBezTo>
                    <a:cubicBezTo>
                      <a:pt x="359" y="157"/>
                      <a:pt x="368" y="147"/>
                      <a:pt x="368" y="131"/>
                    </a:cubicBezTo>
                    <a:cubicBezTo>
                      <a:pt x="365" y="145"/>
                      <a:pt x="357" y="149"/>
                      <a:pt x="346" y="150"/>
                    </a:cubicBezTo>
                    <a:cubicBezTo>
                      <a:pt x="346" y="150"/>
                      <a:pt x="346" y="150"/>
                      <a:pt x="346" y="150"/>
                    </a:cubicBezTo>
                    <a:cubicBezTo>
                      <a:pt x="344" y="129"/>
                      <a:pt x="346" y="103"/>
                      <a:pt x="348" y="93"/>
                    </a:cubicBezTo>
                    <a:cubicBezTo>
                      <a:pt x="349" y="91"/>
                      <a:pt x="348" y="89"/>
                      <a:pt x="347" y="88"/>
                    </a:cubicBezTo>
                    <a:cubicBezTo>
                      <a:pt x="339" y="76"/>
                      <a:pt x="324" y="67"/>
                      <a:pt x="305" y="64"/>
                    </a:cubicBezTo>
                    <a:cubicBezTo>
                      <a:pt x="287" y="60"/>
                      <a:pt x="268" y="63"/>
                      <a:pt x="255" y="71"/>
                    </a:cubicBezTo>
                    <a:cubicBezTo>
                      <a:pt x="254" y="72"/>
                      <a:pt x="253" y="73"/>
                      <a:pt x="253" y="74"/>
                    </a:cubicBezTo>
                    <a:cubicBezTo>
                      <a:pt x="249" y="79"/>
                      <a:pt x="250" y="95"/>
                      <a:pt x="247" y="118"/>
                    </a:cubicBezTo>
                    <a:cubicBezTo>
                      <a:pt x="245" y="137"/>
                      <a:pt x="246" y="168"/>
                      <a:pt x="232" y="176"/>
                    </a:cubicBezTo>
                    <a:cubicBezTo>
                      <a:pt x="218" y="183"/>
                      <a:pt x="177" y="151"/>
                      <a:pt x="157" y="122"/>
                    </a:cubicBezTo>
                    <a:cubicBezTo>
                      <a:pt x="157" y="122"/>
                      <a:pt x="157" y="121"/>
                      <a:pt x="156" y="121"/>
                    </a:cubicBezTo>
                    <a:cubicBezTo>
                      <a:pt x="132" y="96"/>
                      <a:pt x="93" y="96"/>
                      <a:pt x="64" y="103"/>
                    </a:cubicBezTo>
                    <a:cubicBezTo>
                      <a:pt x="32" y="111"/>
                      <a:pt x="8" y="130"/>
                      <a:pt x="3" y="151"/>
                    </a:cubicBezTo>
                    <a:cubicBezTo>
                      <a:pt x="3" y="152"/>
                      <a:pt x="3" y="152"/>
                      <a:pt x="3" y="153"/>
                    </a:cubicBezTo>
                    <a:cubicBezTo>
                      <a:pt x="0" y="193"/>
                      <a:pt x="33" y="284"/>
                      <a:pt x="69" y="306"/>
                    </a:cubicBezTo>
                    <a:cubicBezTo>
                      <a:pt x="102" y="326"/>
                      <a:pt x="105" y="330"/>
                      <a:pt x="120" y="358"/>
                    </a:cubicBezTo>
                    <a:cubicBezTo>
                      <a:pt x="134" y="386"/>
                      <a:pt x="189" y="459"/>
                      <a:pt x="283" y="507"/>
                    </a:cubicBezTo>
                    <a:cubicBezTo>
                      <a:pt x="308" y="520"/>
                      <a:pt x="367" y="560"/>
                      <a:pt x="446" y="576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9" name="Freeform 1858">
                <a:extLst>
                  <a:ext uri="{FF2B5EF4-FFF2-40B4-BE49-F238E27FC236}">
                    <a16:creationId xmlns:a16="http://schemas.microsoft.com/office/drawing/2014/main" id="{BA71BE77-5880-4145-950B-CCC8C1F4B7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8" y="1965"/>
                <a:ext cx="1050" cy="1182"/>
              </a:xfrm>
              <a:custGeom>
                <a:avLst/>
                <a:gdLst>
                  <a:gd name="T0" fmla="*/ 2458 w 420"/>
                  <a:gd name="T1" fmla="*/ 3346 h 443"/>
                  <a:gd name="T2" fmla="*/ 1783 w 420"/>
                  <a:gd name="T3" fmla="*/ 4144 h 443"/>
                  <a:gd name="T4" fmla="*/ 2020 w 420"/>
                  <a:gd name="T5" fmla="*/ 4557 h 443"/>
                  <a:gd name="T6" fmla="*/ 2363 w 420"/>
                  <a:gd name="T7" fmla="*/ 5126 h 443"/>
                  <a:gd name="T8" fmla="*/ 2488 w 420"/>
                  <a:gd name="T9" fmla="*/ 5582 h 443"/>
                  <a:gd name="T10" fmla="*/ 2908 w 420"/>
                  <a:gd name="T11" fmla="*/ 5659 h 443"/>
                  <a:gd name="T12" fmla="*/ 3238 w 420"/>
                  <a:gd name="T13" fmla="*/ 6150 h 443"/>
                  <a:gd name="T14" fmla="*/ 3625 w 420"/>
                  <a:gd name="T15" fmla="*/ 6252 h 443"/>
                  <a:gd name="T16" fmla="*/ 3895 w 420"/>
                  <a:gd name="T17" fmla="*/ 6726 h 443"/>
                  <a:gd name="T18" fmla="*/ 4395 w 420"/>
                  <a:gd name="T19" fmla="*/ 7105 h 443"/>
                  <a:gd name="T20" fmla="*/ 4688 w 420"/>
                  <a:gd name="T21" fmla="*/ 7540 h 443"/>
                  <a:gd name="T22" fmla="*/ 5000 w 420"/>
                  <a:gd name="T23" fmla="*/ 7767 h 443"/>
                  <a:gd name="T24" fmla="*/ 5595 w 420"/>
                  <a:gd name="T25" fmla="*/ 8207 h 443"/>
                  <a:gd name="T26" fmla="*/ 6363 w 420"/>
                  <a:gd name="T27" fmla="*/ 8335 h 443"/>
                  <a:gd name="T28" fmla="*/ 6533 w 420"/>
                  <a:gd name="T29" fmla="*/ 7924 h 443"/>
                  <a:gd name="T30" fmla="*/ 5613 w 420"/>
                  <a:gd name="T31" fmla="*/ 5910 h 443"/>
                  <a:gd name="T32" fmla="*/ 5020 w 420"/>
                  <a:gd name="T33" fmla="*/ 3589 h 443"/>
                  <a:gd name="T34" fmla="*/ 4863 w 420"/>
                  <a:gd name="T35" fmla="*/ 1844 h 443"/>
                  <a:gd name="T36" fmla="*/ 4300 w 420"/>
                  <a:gd name="T37" fmla="*/ 1310 h 443"/>
                  <a:gd name="T38" fmla="*/ 4895 w 420"/>
                  <a:gd name="T39" fmla="*/ 1289 h 443"/>
                  <a:gd name="T40" fmla="*/ 4895 w 420"/>
                  <a:gd name="T41" fmla="*/ 798 h 443"/>
                  <a:gd name="T42" fmla="*/ 4458 w 420"/>
                  <a:gd name="T43" fmla="*/ 35 h 443"/>
                  <a:gd name="T44" fmla="*/ 3800 w 420"/>
                  <a:gd name="T45" fmla="*/ 760 h 443"/>
                  <a:gd name="T46" fmla="*/ 3800 w 420"/>
                  <a:gd name="T47" fmla="*/ 1139 h 443"/>
                  <a:gd name="T48" fmla="*/ 4283 w 420"/>
                  <a:gd name="T49" fmla="*/ 1275 h 443"/>
                  <a:gd name="T50" fmla="*/ 3675 w 420"/>
                  <a:gd name="T51" fmla="*/ 1686 h 443"/>
                  <a:gd name="T52" fmla="*/ 3395 w 420"/>
                  <a:gd name="T53" fmla="*/ 2241 h 443"/>
                  <a:gd name="T54" fmla="*/ 3345 w 420"/>
                  <a:gd name="T55" fmla="*/ 2527 h 443"/>
                  <a:gd name="T56" fmla="*/ 2458 w 420"/>
                  <a:gd name="T57" fmla="*/ 3346 h 443"/>
                  <a:gd name="T58" fmla="*/ 2970 w 420"/>
                  <a:gd name="T59" fmla="*/ 2393 h 443"/>
                  <a:gd name="T60" fmla="*/ 2520 w 420"/>
                  <a:gd name="T61" fmla="*/ 1878 h 443"/>
                  <a:gd name="T62" fmla="*/ 1813 w 420"/>
                  <a:gd name="T63" fmla="*/ 832 h 443"/>
                  <a:gd name="T64" fmla="*/ 1220 w 420"/>
                  <a:gd name="T65" fmla="*/ 704 h 443"/>
                  <a:gd name="T66" fmla="*/ 345 w 420"/>
                  <a:gd name="T67" fmla="*/ 990 h 443"/>
                  <a:gd name="T68" fmla="*/ 50 w 420"/>
                  <a:gd name="T69" fmla="*/ 1745 h 443"/>
                  <a:gd name="T70" fmla="*/ 113 w 420"/>
                  <a:gd name="T71" fmla="*/ 2300 h 443"/>
                  <a:gd name="T72" fmla="*/ 283 w 420"/>
                  <a:gd name="T73" fmla="*/ 2791 h 443"/>
                  <a:gd name="T74" fmla="*/ 583 w 420"/>
                  <a:gd name="T75" fmla="*/ 3418 h 443"/>
                  <a:gd name="T76" fmla="*/ 958 w 420"/>
                  <a:gd name="T77" fmla="*/ 3837 h 443"/>
                  <a:gd name="T78" fmla="*/ 1395 w 420"/>
                  <a:gd name="T79" fmla="*/ 3743 h 44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20" h="443">
                    <a:moveTo>
                      <a:pt x="76" y="204"/>
                    </a:moveTo>
                    <a:cubicBezTo>
                      <a:pt x="83" y="205"/>
                      <a:pt x="125" y="166"/>
                      <a:pt x="157" y="176"/>
                    </a:cubicBezTo>
                    <a:cubicBezTo>
                      <a:pt x="134" y="170"/>
                      <a:pt x="122" y="195"/>
                      <a:pt x="119" y="201"/>
                    </a:cubicBezTo>
                    <a:cubicBezTo>
                      <a:pt x="115" y="207"/>
                      <a:pt x="109" y="214"/>
                      <a:pt x="114" y="218"/>
                    </a:cubicBezTo>
                    <a:cubicBezTo>
                      <a:pt x="118" y="222"/>
                      <a:pt x="123" y="226"/>
                      <a:pt x="124" y="228"/>
                    </a:cubicBezTo>
                    <a:cubicBezTo>
                      <a:pt x="127" y="233"/>
                      <a:pt x="126" y="237"/>
                      <a:pt x="129" y="240"/>
                    </a:cubicBezTo>
                    <a:cubicBezTo>
                      <a:pt x="132" y="242"/>
                      <a:pt x="131" y="249"/>
                      <a:pt x="139" y="254"/>
                    </a:cubicBezTo>
                    <a:cubicBezTo>
                      <a:pt x="146" y="259"/>
                      <a:pt x="146" y="262"/>
                      <a:pt x="151" y="270"/>
                    </a:cubicBezTo>
                    <a:cubicBezTo>
                      <a:pt x="156" y="277"/>
                      <a:pt x="152" y="279"/>
                      <a:pt x="155" y="284"/>
                    </a:cubicBezTo>
                    <a:cubicBezTo>
                      <a:pt x="158" y="289"/>
                      <a:pt x="159" y="294"/>
                      <a:pt x="159" y="294"/>
                    </a:cubicBezTo>
                    <a:cubicBezTo>
                      <a:pt x="171" y="299"/>
                      <a:pt x="171" y="299"/>
                      <a:pt x="171" y="299"/>
                    </a:cubicBezTo>
                    <a:cubicBezTo>
                      <a:pt x="171" y="299"/>
                      <a:pt x="178" y="298"/>
                      <a:pt x="186" y="298"/>
                    </a:cubicBezTo>
                    <a:cubicBezTo>
                      <a:pt x="195" y="298"/>
                      <a:pt x="192" y="308"/>
                      <a:pt x="197" y="320"/>
                    </a:cubicBezTo>
                    <a:cubicBezTo>
                      <a:pt x="202" y="332"/>
                      <a:pt x="197" y="320"/>
                      <a:pt x="207" y="324"/>
                    </a:cubicBezTo>
                    <a:cubicBezTo>
                      <a:pt x="218" y="328"/>
                      <a:pt x="217" y="327"/>
                      <a:pt x="217" y="327"/>
                    </a:cubicBezTo>
                    <a:cubicBezTo>
                      <a:pt x="217" y="327"/>
                      <a:pt x="226" y="329"/>
                      <a:pt x="232" y="329"/>
                    </a:cubicBezTo>
                    <a:cubicBezTo>
                      <a:pt x="238" y="329"/>
                      <a:pt x="238" y="336"/>
                      <a:pt x="244" y="340"/>
                    </a:cubicBezTo>
                    <a:cubicBezTo>
                      <a:pt x="249" y="344"/>
                      <a:pt x="246" y="351"/>
                      <a:pt x="249" y="354"/>
                    </a:cubicBezTo>
                    <a:cubicBezTo>
                      <a:pt x="252" y="357"/>
                      <a:pt x="252" y="363"/>
                      <a:pt x="261" y="373"/>
                    </a:cubicBezTo>
                    <a:cubicBezTo>
                      <a:pt x="271" y="383"/>
                      <a:pt x="270" y="376"/>
                      <a:pt x="281" y="374"/>
                    </a:cubicBezTo>
                    <a:cubicBezTo>
                      <a:pt x="292" y="372"/>
                      <a:pt x="285" y="380"/>
                      <a:pt x="292" y="385"/>
                    </a:cubicBezTo>
                    <a:cubicBezTo>
                      <a:pt x="300" y="390"/>
                      <a:pt x="297" y="393"/>
                      <a:pt x="300" y="397"/>
                    </a:cubicBezTo>
                    <a:cubicBezTo>
                      <a:pt x="302" y="400"/>
                      <a:pt x="305" y="402"/>
                      <a:pt x="308" y="402"/>
                    </a:cubicBezTo>
                    <a:cubicBezTo>
                      <a:pt x="315" y="405"/>
                      <a:pt x="313" y="406"/>
                      <a:pt x="320" y="409"/>
                    </a:cubicBezTo>
                    <a:cubicBezTo>
                      <a:pt x="327" y="412"/>
                      <a:pt x="327" y="412"/>
                      <a:pt x="334" y="418"/>
                    </a:cubicBezTo>
                    <a:cubicBezTo>
                      <a:pt x="341" y="424"/>
                      <a:pt x="350" y="428"/>
                      <a:pt x="358" y="432"/>
                    </a:cubicBezTo>
                    <a:cubicBezTo>
                      <a:pt x="366" y="436"/>
                      <a:pt x="374" y="437"/>
                      <a:pt x="382" y="440"/>
                    </a:cubicBezTo>
                    <a:cubicBezTo>
                      <a:pt x="391" y="443"/>
                      <a:pt x="401" y="442"/>
                      <a:pt x="407" y="439"/>
                    </a:cubicBezTo>
                    <a:cubicBezTo>
                      <a:pt x="413" y="436"/>
                      <a:pt x="417" y="425"/>
                      <a:pt x="418" y="417"/>
                    </a:cubicBezTo>
                    <a:cubicBezTo>
                      <a:pt x="418" y="417"/>
                      <a:pt x="418" y="417"/>
                      <a:pt x="418" y="417"/>
                    </a:cubicBezTo>
                    <a:cubicBezTo>
                      <a:pt x="420" y="382"/>
                      <a:pt x="412" y="360"/>
                      <a:pt x="396" y="347"/>
                    </a:cubicBezTo>
                    <a:cubicBezTo>
                      <a:pt x="381" y="335"/>
                      <a:pt x="363" y="317"/>
                      <a:pt x="359" y="311"/>
                    </a:cubicBezTo>
                    <a:cubicBezTo>
                      <a:pt x="341" y="285"/>
                      <a:pt x="327" y="262"/>
                      <a:pt x="325" y="237"/>
                    </a:cubicBezTo>
                    <a:cubicBezTo>
                      <a:pt x="323" y="221"/>
                      <a:pt x="324" y="198"/>
                      <a:pt x="321" y="189"/>
                    </a:cubicBezTo>
                    <a:cubicBezTo>
                      <a:pt x="318" y="178"/>
                      <a:pt x="318" y="168"/>
                      <a:pt x="312" y="153"/>
                    </a:cubicBezTo>
                    <a:cubicBezTo>
                      <a:pt x="307" y="141"/>
                      <a:pt x="310" y="115"/>
                      <a:pt x="311" y="97"/>
                    </a:cubicBezTo>
                    <a:cubicBezTo>
                      <a:pt x="311" y="93"/>
                      <a:pt x="307" y="86"/>
                      <a:pt x="305" y="86"/>
                    </a:cubicBezTo>
                    <a:cubicBezTo>
                      <a:pt x="290" y="83"/>
                      <a:pt x="274" y="81"/>
                      <a:pt x="275" y="69"/>
                    </a:cubicBezTo>
                    <a:cubicBezTo>
                      <a:pt x="279" y="76"/>
                      <a:pt x="295" y="75"/>
                      <a:pt x="306" y="75"/>
                    </a:cubicBezTo>
                    <a:cubicBezTo>
                      <a:pt x="308" y="75"/>
                      <a:pt x="312" y="77"/>
                      <a:pt x="313" y="68"/>
                    </a:cubicBezTo>
                    <a:cubicBezTo>
                      <a:pt x="314" y="59"/>
                      <a:pt x="311" y="59"/>
                      <a:pt x="313" y="55"/>
                    </a:cubicBezTo>
                    <a:cubicBezTo>
                      <a:pt x="315" y="50"/>
                      <a:pt x="311" y="45"/>
                      <a:pt x="313" y="42"/>
                    </a:cubicBezTo>
                    <a:cubicBezTo>
                      <a:pt x="313" y="32"/>
                      <a:pt x="314" y="24"/>
                      <a:pt x="315" y="18"/>
                    </a:cubicBezTo>
                    <a:cubicBezTo>
                      <a:pt x="309" y="10"/>
                      <a:pt x="298" y="5"/>
                      <a:pt x="285" y="2"/>
                    </a:cubicBezTo>
                    <a:cubicBezTo>
                      <a:pt x="272" y="0"/>
                      <a:pt x="258" y="1"/>
                      <a:pt x="249" y="6"/>
                    </a:cubicBezTo>
                    <a:cubicBezTo>
                      <a:pt x="247" y="12"/>
                      <a:pt x="245" y="28"/>
                      <a:pt x="243" y="40"/>
                    </a:cubicBezTo>
                    <a:cubicBezTo>
                      <a:pt x="244" y="45"/>
                      <a:pt x="244" y="49"/>
                      <a:pt x="245" y="52"/>
                    </a:cubicBezTo>
                    <a:cubicBezTo>
                      <a:pt x="246" y="55"/>
                      <a:pt x="240" y="58"/>
                      <a:pt x="243" y="60"/>
                    </a:cubicBezTo>
                    <a:cubicBezTo>
                      <a:pt x="243" y="60"/>
                      <a:pt x="238" y="66"/>
                      <a:pt x="241" y="67"/>
                    </a:cubicBezTo>
                    <a:cubicBezTo>
                      <a:pt x="247" y="72"/>
                      <a:pt x="264" y="76"/>
                      <a:pt x="274" y="67"/>
                    </a:cubicBezTo>
                    <a:cubicBezTo>
                      <a:pt x="274" y="83"/>
                      <a:pt x="247" y="85"/>
                      <a:pt x="234" y="90"/>
                    </a:cubicBezTo>
                    <a:cubicBezTo>
                      <a:pt x="235" y="89"/>
                      <a:pt x="235" y="89"/>
                      <a:pt x="235" y="89"/>
                    </a:cubicBezTo>
                    <a:cubicBezTo>
                      <a:pt x="228" y="96"/>
                      <a:pt x="233" y="104"/>
                      <a:pt x="228" y="111"/>
                    </a:cubicBezTo>
                    <a:cubicBezTo>
                      <a:pt x="225" y="115"/>
                      <a:pt x="220" y="115"/>
                      <a:pt x="217" y="118"/>
                    </a:cubicBezTo>
                    <a:cubicBezTo>
                      <a:pt x="216" y="120"/>
                      <a:pt x="215" y="124"/>
                      <a:pt x="215" y="127"/>
                    </a:cubicBezTo>
                    <a:cubicBezTo>
                      <a:pt x="214" y="133"/>
                      <a:pt x="214" y="133"/>
                      <a:pt x="214" y="133"/>
                    </a:cubicBezTo>
                    <a:cubicBezTo>
                      <a:pt x="214" y="133"/>
                      <a:pt x="212" y="146"/>
                      <a:pt x="190" y="158"/>
                    </a:cubicBezTo>
                    <a:cubicBezTo>
                      <a:pt x="178" y="164"/>
                      <a:pt x="166" y="165"/>
                      <a:pt x="157" y="176"/>
                    </a:cubicBezTo>
                    <a:cubicBezTo>
                      <a:pt x="159" y="156"/>
                      <a:pt x="188" y="155"/>
                      <a:pt x="190" y="128"/>
                    </a:cubicBezTo>
                    <a:cubicBezTo>
                      <a:pt x="190" y="128"/>
                      <a:pt x="190" y="126"/>
                      <a:pt x="190" y="126"/>
                    </a:cubicBezTo>
                    <a:cubicBezTo>
                      <a:pt x="188" y="118"/>
                      <a:pt x="172" y="118"/>
                      <a:pt x="167" y="112"/>
                    </a:cubicBezTo>
                    <a:cubicBezTo>
                      <a:pt x="164" y="108"/>
                      <a:pt x="163" y="103"/>
                      <a:pt x="161" y="99"/>
                    </a:cubicBezTo>
                    <a:cubicBezTo>
                      <a:pt x="158" y="94"/>
                      <a:pt x="154" y="93"/>
                      <a:pt x="150" y="89"/>
                    </a:cubicBezTo>
                    <a:cubicBezTo>
                      <a:pt x="137" y="77"/>
                      <a:pt x="136" y="51"/>
                      <a:pt x="116" y="44"/>
                    </a:cubicBezTo>
                    <a:cubicBezTo>
                      <a:pt x="112" y="42"/>
                      <a:pt x="102" y="42"/>
                      <a:pt x="95" y="41"/>
                    </a:cubicBezTo>
                    <a:cubicBezTo>
                      <a:pt x="88" y="40"/>
                      <a:pt x="83" y="37"/>
                      <a:pt x="78" y="37"/>
                    </a:cubicBezTo>
                    <a:cubicBezTo>
                      <a:pt x="69" y="38"/>
                      <a:pt x="63" y="41"/>
                      <a:pt x="54" y="43"/>
                    </a:cubicBezTo>
                    <a:cubicBezTo>
                      <a:pt x="45" y="45"/>
                      <a:pt x="29" y="48"/>
                      <a:pt x="22" y="52"/>
                    </a:cubicBezTo>
                    <a:cubicBezTo>
                      <a:pt x="13" y="57"/>
                      <a:pt x="4" y="66"/>
                      <a:pt x="1" y="76"/>
                    </a:cubicBezTo>
                    <a:cubicBezTo>
                      <a:pt x="1" y="84"/>
                      <a:pt x="3" y="87"/>
                      <a:pt x="3" y="92"/>
                    </a:cubicBezTo>
                    <a:cubicBezTo>
                      <a:pt x="3" y="98"/>
                      <a:pt x="0" y="102"/>
                      <a:pt x="5" y="109"/>
                    </a:cubicBezTo>
                    <a:cubicBezTo>
                      <a:pt x="10" y="116"/>
                      <a:pt x="7" y="114"/>
                      <a:pt x="7" y="121"/>
                    </a:cubicBezTo>
                    <a:cubicBezTo>
                      <a:pt x="7" y="129"/>
                      <a:pt x="9" y="129"/>
                      <a:pt x="13" y="135"/>
                    </a:cubicBezTo>
                    <a:cubicBezTo>
                      <a:pt x="17" y="141"/>
                      <a:pt x="16" y="141"/>
                      <a:pt x="18" y="147"/>
                    </a:cubicBezTo>
                    <a:cubicBezTo>
                      <a:pt x="20" y="152"/>
                      <a:pt x="17" y="150"/>
                      <a:pt x="21" y="157"/>
                    </a:cubicBezTo>
                    <a:cubicBezTo>
                      <a:pt x="26" y="164"/>
                      <a:pt x="31" y="173"/>
                      <a:pt x="37" y="180"/>
                    </a:cubicBezTo>
                    <a:cubicBezTo>
                      <a:pt x="43" y="188"/>
                      <a:pt x="44" y="190"/>
                      <a:pt x="49" y="192"/>
                    </a:cubicBezTo>
                    <a:cubicBezTo>
                      <a:pt x="55" y="194"/>
                      <a:pt x="55" y="201"/>
                      <a:pt x="61" y="202"/>
                    </a:cubicBezTo>
                    <a:cubicBezTo>
                      <a:pt x="67" y="203"/>
                      <a:pt x="68" y="206"/>
                      <a:pt x="75" y="204"/>
                    </a:cubicBezTo>
                    <a:cubicBezTo>
                      <a:pt x="79" y="204"/>
                      <a:pt x="83" y="201"/>
                      <a:pt x="89" y="197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0" name="Freeform 1859">
                <a:extLst>
                  <a:ext uri="{FF2B5EF4-FFF2-40B4-BE49-F238E27FC236}">
                    <a16:creationId xmlns:a16="http://schemas.microsoft.com/office/drawing/2014/main" id="{022648FD-E4AF-471A-B514-A363A752B8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3" y="1965"/>
                <a:ext cx="192" cy="206"/>
              </a:xfrm>
              <a:custGeom>
                <a:avLst/>
                <a:gdLst>
                  <a:gd name="T0" fmla="*/ 75 w 77"/>
                  <a:gd name="T1" fmla="*/ 765 h 77"/>
                  <a:gd name="T2" fmla="*/ 105 w 77"/>
                  <a:gd name="T3" fmla="*/ 995 h 77"/>
                  <a:gd name="T4" fmla="*/ 75 w 77"/>
                  <a:gd name="T5" fmla="*/ 1153 h 77"/>
                  <a:gd name="T6" fmla="*/ 42 w 77"/>
                  <a:gd name="T7" fmla="*/ 1281 h 77"/>
                  <a:gd name="T8" fmla="*/ 262 w 77"/>
                  <a:gd name="T9" fmla="*/ 1380 h 77"/>
                  <a:gd name="T10" fmla="*/ 466 w 77"/>
                  <a:gd name="T11" fmla="*/ 1359 h 77"/>
                  <a:gd name="T12" fmla="*/ 559 w 77"/>
                  <a:gd name="T13" fmla="*/ 1303 h 77"/>
                  <a:gd name="T14" fmla="*/ 541 w 77"/>
                  <a:gd name="T15" fmla="*/ 1359 h 77"/>
                  <a:gd name="T16" fmla="*/ 571 w 77"/>
                  <a:gd name="T17" fmla="*/ 1380 h 77"/>
                  <a:gd name="T18" fmla="*/ 571 w 77"/>
                  <a:gd name="T19" fmla="*/ 1380 h 77"/>
                  <a:gd name="T20" fmla="*/ 571 w 77"/>
                  <a:gd name="T21" fmla="*/ 1324 h 77"/>
                  <a:gd name="T22" fmla="*/ 746 w 77"/>
                  <a:gd name="T23" fmla="*/ 1418 h 77"/>
                  <a:gd name="T24" fmla="*/ 1120 w 77"/>
                  <a:gd name="T25" fmla="*/ 1439 h 77"/>
                  <a:gd name="T26" fmla="*/ 1162 w 77"/>
                  <a:gd name="T27" fmla="*/ 1303 h 77"/>
                  <a:gd name="T28" fmla="*/ 1162 w 77"/>
                  <a:gd name="T29" fmla="*/ 1051 h 77"/>
                  <a:gd name="T30" fmla="*/ 1162 w 77"/>
                  <a:gd name="T31" fmla="*/ 803 h 77"/>
                  <a:gd name="T32" fmla="*/ 1194 w 77"/>
                  <a:gd name="T33" fmla="*/ 342 h 77"/>
                  <a:gd name="T34" fmla="*/ 728 w 77"/>
                  <a:gd name="T35" fmla="*/ 35 h 77"/>
                  <a:gd name="T36" fmla="*/ 167 w 77"/>
                  <a:gd name="T37" fmla="*/ 115 h 77"/>
                  <a:gd name="T38" fmla="*/ 75 w 77"/>
                  <a:gd name="T39" fmla="*/ 765 h 7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77">
                    <a:moveTo>
                      <a:pt x="5" y="40"/>
                    </a:moveTo>
                    <a:cubicBezTo>
                      <a:pt x="6" y="45"/>
                      <a:pt x="6" y="49"/>
                      <a:pt x="7" y="52"/>
                    </a:cubicBezTo>
                    <a:cubicBezTo>
                      <a:pt x="8" y="55"/>
                      <a:pt x="2" y="58"/>
                      <a:pt x="5" y="60"/>
                    </a:cubicBezTo>
                    <a:cubicBezTo>
                      <a:pt x="5" y="60"/>
                      <a:pt x="0" y="66"/>
                      <a:pt x="3" y="67"/>
                    </a:cubicBezTo>
                    <a:cubicBezTo>
                      <a:pt x="6" y="70"/>
                      <a:pt x="11" y="72"/>
                      <a:pt x="17" y="72"/>
                    </a:cubicBezTo>
                    <a:cubicBezTo>
                      <a:pt x="21" y="72"/>
                      <a:pt x="26" y="71"/>
                      <a:pt x="30" y="71"/>
                    </a:cubicBezTo>
                    <a:cubicBezTo>
                      <a:pt x="32" y="70"/>
                      <a:pt x="34" y="69"/>
                      <a:pt x="36" y="68"/>
                    </a:cubicBezTo>
                    <a:cubicBezTo>
                      <a:pt x="36" y="69"/>
                      <a:pt x="35" y="70"/>
                      <a:pt x="35" y="71"/>
                    </a:cubicBezTo>
                    <a:cubicBezTo>
                      <a:pt x="35" y="71"/>
                      <a:pt x="36" y="72"/>
                      <a:pt x="37" y="72"/>
                    </a:cubicBezTo>
                    <a:cubicBezTo>
                      <a:pt x="37" y="72"/>
                      <a:pt x="37" y="72"/>
                      <a:pt x="37" y="72"/>
                    </a:cubicBezTo>
                    <a:cubicBezTo>
                      <a:pt x="37" y="71"/>
                      <a:pt x="37" y="70"/>
                      <a:pt x="37" y="69"/>
                    </a:cubicBezTo>
                    <a:cubicBezTo>
                      <a:pt x="39" y="73"/>
                      <a:pt x="44" y="73"/>
                      <a:pt x="48" y="74"/>
                    </a:cubicBezTo>
                    <a:cubicBezTo>
                      <a:pt x="56" y="76"/>
                      <a:pt x="65" y="75"/>
                      <a:pt x="72" y="75"/>
                    </a:cubicBezTo>
                    <a:cubicBezTo>
                      <a:pt x="72" y="75"/>
                      <a:pt x="74" y="77"/>
                      <a:pt x="75" y="68"/>
                    </a:cubicBezTo>
                    <a:cubicBezTo>
                      <a:pt x="76" y="59"/>
                      <a:pt x="73" y="59"/>
                      <a:pt x="75" y="55"/>
                    </a:cubicBezTo>
                    <a:cubicBezTo>
                      <a:pt x="77" y="50"/>
                      <a:pt x="73" y="45"/>
                      <a:pt x="75" y="42"/>
                    </a:cubicBezTo>
                    <a:cubicBezTo>
                      <a:pt x="75" y="32"/>
                      <a:pt x="76" y="24"/>
                      <a:pt x="77" y="18"/>
                    </a:cubicBezTo>
                    <a:cubicBezTo>
                      <a:pt x="71" y="10"/>
                      <a:pt x="60" y="5"/>
                      <a:pt x="47" y="2"/>
                    </a:cubicBezTo>
                    <a:cubicBezTo>
                      <a:pt x="34" y="0"/>
                      <a:pt x="20" y="1"/>
                      <a:pt x="11" y="6"/>
                    </a:cubicBezTo>
                    <a:cubicBezTo>
                      <a:pt x="9" y="12"/>
                      <a:pt x="7" y="28"/>
                      <a:pt x="5" y="40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1" name="Freeform 1860">
                <a:extLst>
                  <a:ext uri="{FF2B5EF4-FFF2-40B4-BE49-F238E27FC236}">
                    <a16:creationId xmlns:a16="http://schemas.microsoft.com/office/drawing/2014/main" id="{E001BF7C-C62F-4F66-AE1A-7DEFFD66CF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00" y="2179"/>
                <a:ext cx="880" cy="933"/>
              </a:xfrm>
              <a:custGeom>
                <a:avLst/>
                <a:gdLst>
                  <a:gd name="T0" fmla="*/ 613 w 352"/>
                  <a:gd name="T1" fmla="*/ 1967 h 350"/>
                  <a:gd name="T2" fmla="*/ 188 w 352"/>
                  <a:gd name="T3" fmla="*/ 1101 h 350"/>
                  <a:gd name="T4" fmla="*/ 125 w 352"/>
                  <a:gd name="T5" fmla="*/ 397 h 350"/>
                  <a:gd name="T6" fmla="*/ 1113 w 352"/>
                  <a:gd name="T7" fmla="*/ 285 h 350"/>
                  <a:gd name="T8" fmla="*/ 1250 w 352"/>
                  <a:gd name="T9" fmla="*/ 568 h 350"/>
                  <a:gd name="T10" fmla="*/ 1550 w 352"/>
                  <a:gd name="T11" fmla="*/ 797 h 350"/>
                  <a:gd name="T12" fmla="*/ 1895 w 352"/>
                  <a:gd name="T13" fmla="*/ 1421 h 350"/>
                  <a:gd name="T14" fmla="*/ 2533 w 352"/>
                  <a:gd name="T15" fmla="*/ 1173 h 350"/>
                  <a:gd name="T16" fmla="*/ 3158 w 352"/>
                  <a:gd name="T17" fmla="*/ 192 h 350"/>
                  <a:gd name="T18" fmla="*/ 3770 w 352"/>
                  <a:gd name="T19" fmla="*/ 397 h 350"/>
                  <a:gd name="T20" fmla="*/ 3938 w 352"/>
                  <a:gd name="T21" fmla="*/ 1933 h 350"/>
                  <a:gd name="T22" fmla="*/ 4050 w 352"/>
                  <a:gd name="T23" fmla="*/ 2367 h 350"/>
                  <a:gd name="T24" fmla="*/ 4083 w 352"/>
                  <a:gd name="T25" fmla="*/ 3297 h 350"/>
                  <a:gd name="T26" fmla="*/ 4250 w 352"/>
                  <a:gd name="T27" fmla="*/ 3695 h 350"/>
                  <a:gd name="T28" fmla="*/ 4563 w 352"/>
                  <a:gd name="T29" fmla="*/ 4449 h 350"/>
                  <a:gd name="T30" fmla="*/ 5345 w 352"/>
                  <a:gd name="T31" fmla="*/ 5494 h 350"/>
                  <a:gd name="T32" fmla="*/ 5313 w 352"/>
                  <a:gd name="T33" fmla="*/ 6536 h 350"/>
                  <a:gd name="T34" fmla="*/ 4738 w 352"/>
                  <a:gd name="T35" fmla="*/ 6438 h 350"/>
                  <a:gd name="T36" fmla="*/ 4270 w 352"/>
                  <a:gd name="T37" fmla="*/ 6041 h 350"/>
                  <a:gd name="T38" fmla="*/ 4020 w 352"/>
                  <a:gd name="T39" fmla="*/ 5814 h 350"/>
                  <a:gd name="T40" fmla="*/ 3738 w 352"/>
                  <a:gd name="T41" fmla="*/ 5494 h 350"/>
                  <a:gd name="T42" fmla="*/ 3158 w 352"/>
                  <a:gd name="T43" fmla="*/ 5060 h 350"/>
                  <a:gd name="T44" fmla="*/ 2875 w 352"/>
                  <a:gd name="T45" fmla="*/ 4526 h 350"/>
                  <a:gd name="T46" fmla="*/ 2425 w 352"/>
                  <a:gd name="T47" fmla="*/ 4334 h 350"/>
                  <a:gd name="T48" fmla="*/ 2238 w 352"/>
                  <a:gd name="T49" fmla="*/ 3937 h 350"/>
                  <a:gd name="T50" fmla="*/ 1970 w 352"/>
                  <a:gd name="T51" fmla="*/ 3788 h 350"/>
                  <a:gd name="T52" fmla="*/ 1675 w 352"/>
                  <a:gd name="T53" fmla="*/ 3583 h 350"/>
                  <a:gd name="T54" fmla="*/ 1313 w 352"/>
                  <a:gd name="T55" fmla="*/ 2978 h 350"/>
                  <a:gd name="T56" fmla="*/ 833 w 352"/>
                  <a:gd name="T57" fmla="*/ 2138 h 35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52" h="350">
                    <a:moveTo>
                      <a:pt x="39" y="104"/>
                    </a:moveTo>
                    <a:cubicBezTo>
                      <a:pt x="23" y="97"/>
                      <a:pt x="18" y="73"/>
                      <a:pt x="12" y="58"/>
                    </a:cubicBezTo>
                    <a:cubicBezTo>
                      <a:pt x="7" y="45"/>
                      <a:pt x="0" y="34"/>
                      <a:pt x="8" y="21"/>
                    </a:cubicBezTo>
                    <a:cubicBezTo>
                      <a:pt x="19" y="3"/>
                      <a:pt x="58" y="0"/>
                      <a:pt x="71" y="15"/>
                    </a:cubicBezTo>
                    <a:cubicBezTo>
                      <a:pt x="75" y="19"/>
                      <a:pt x="75" y="26"/>
                      <a:pt x="80" y="30"/>
                    </a:cubicBezTo>
                    <a:cubicBezTo>
                      <a:pt x="85" y="35"/>
                      <a:pt x="94" y="37"/>
                      <a:pt x="99" y="42"/>
                    </a:cubicBezTo>
                    <a:cubicBezTo>
                      <a:pt x="109" y="50"/>
                      <a:pt x="117" y="62"/>
                      <a:pt x="121" y="75"/>
                    </a:cubicBezTo>
                    <a:cubicBezTo>
                      <a:pt x="127" y="95"/>
                      <a:pt x="149" y="75"/>
                      <a:pt x="162" y="62"/>
                    </a:cubicBezTo>
                    <a:cubicBezTo>
                      <a:pt x="169" y="55"/>
                      <a:pt x="186" y="14"/>
                      <a:pt x="202" y="10"/>
                    </a:cubicBezTo>
                    <a:cubicBezTo>
                      <a:pt x="220" y="5"/>
                      <a:pt x="242" y="13"/>
                      <a:pt x="241" y="21"/>
                    </a:cubicBezTo>
                    <a:cubicBezTo>
                      <a:pt x="239" y="45"/>
                      <a:pt x="248" y="79"/>
                      <a:pt x="252" y="102"/>
                    </a:cubicBezTo>
                    <a:cubicBezTo>
                      <a:pt x="253" y="109"/>
                      <a:pt x="258" y="117"/>
                      <a:pt x="259" y="125"/>
                    </a:cubicBezTo>
                    <a:cubicBezTo>
                      <a:pt x="260" y="142"/>
                      <a:pt x="257" y="161"/>
                      <a:pt x="261" y="174"/>
                    </a:cubicBezTo>
                    <a:cubicBezTo>
                      <a:pt x="263" y="182"/>
                      <a:pt x="270" y="188"/>
                      <a:pt x="272" y="195"/>
                    </a:cubicBezTo>
                    <a:cubicBezTo>
                      <a:pt x="278" y="212"/>
                      <a:pt x="283" y="221"/>
                      <a:pt x="292" y="235"/>
                    </a:cubicBezTo>
                    <a:cubicBezTo>
                      <a:pt x="298" y="245"/>
                      <a:pt x="334" y="277"/>
                      <a:pt x="342" y="290"/>
                    </a:cubicBezTo>
                    <a:cubicBezTo>
                      <a:pt x="352" y="308"/>
                      <a:pt x="347" y="344"/>
                      <a:pt x="340" y="345"/>
                    </a:cubicBezTo>
                    <a:cubicBezTo>
                      <a:pt x="334" y="347"/>
                      <a:pt x="317" y="350"/>
                      <a:pt x="303" y="340"/>
                    </a:cubicBezTo>
                    <a:cubicBezTo>
                      <a:pt x="294" y="334"/>
                      <a:pt x="280" y="323"/>
                      <a:pt x="273" y="319"/>
                    </a:cubicBezTo>
                    <a:cubicBezTo>
                      <a:pt x="268" y="316"/>
                      <a:pt x="262" y="310"/>
                      <a:pt x="257" y="307"/>
                    </a:cubicBezTo>
                    <a:cubicBezTo>
                      <a:pt x="246" y="300"/>
                      <a:pt x="246" y="291"/>
                      <a:pt x="239" y="290"/>
                    </a:cubicBezTo>
                    <a:cubicBezTo>
                      <a:pt x="219" y="288"/>
                      <a:pt x="212" y="286"/>
                      <a:pt x="202" y="267"/>
                    </a:cubicBezTo>
                    <a:cubicBezTo>
                      <a:pt x="196" y="257"/>
                      <a:pt x="195" y="245"/>
                      <a:pt x="184" y="239"/>
                    </a:cubicBezTo>
                    <a:cubicBezTo>
                      <a:pt x="174" y="234"/>
                      <a:pt x="160" y="237"/>
                      <a:pt x="155" y="229"/>
                    </a:cubicBezTo>
                    <a:cubicBezTo>
                      <a:pt x="153" y="225"/>
                      <a:pt x="148" y="211"/>
                      <a:pt x="143" y="208"/>
                    </a:cubicBezTo>
                    <a:cubicBezTo>
                      <a:pt x="137" y="206"/>
                      <a:pt x="132" y="202"/>
                      <a:pt x="126" y="200"/>
                    </a:cubicBezTo>
                    <a:cubicBezTo>
                      <a:pt x="120" y="198"/>
                      <a:pt x="112" y="193"/>
                      <a:pt x="107" y="189"/>
                    </a:cubicBezTo>
                    <a:cubicBezTo>
                      <a:pt x="105" y="187"/>
                      <a:pt x="93" y="175"/>
                      <a:pt x="84" y="157"/>
                    </a:cubicBezTo>
                    <a:cubicBezTo>
                      <a:pt x="75" y="141"/>
                      <a:pt x="67" y="111"/>
                      <a:pt x="53" y="113"/>
                    </a:cubicBezTo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2" name="Freeform 1861">
                <a:extLst>
                  <a:ext uri="{FF2B5EF4-FFF2-40B4-BE49-F238E27FC236}">
                    <a16:creationId xmlns:a16="http://schemas.microsoft.com/office/drawing/2014/main" id="{41F7634B-BDF6-4BE7-9C6C-712EFFA00D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53" y="2352"/>
                <a:ext cx="235" cy="205"/>
              </a:xfrm>
              <a:custGeom>
                <a:avLst/>
                <a:gdLst>
                  <a:gd name="T0" fmla="*/ 188 w 94"/>
                  <a:gd name="T1" fmla="*/ 1454 h 77"/>
                  <a:gd name="T2" fmla="*/ 238 w 94"/>
                  <a:gd name="T3" fmla="*/ 942 h 77"/>
                  <a:gd name="T4" fmla="*/ 613 w 94"/>
                  <a:gd name="T5" fmla="*/ 737 h 77"/>
                  <a:gd name="T6" fmla="*/ 1063 w 94"/>
                  <a:gd name="T7" fmla="*/ 362 h 77"/>
                  <a:gd name="T8" fmla="*/ 1438 w 94"/>
                  <a:gd name="T9" fmla="*/ 0 h 77"/>
                  <a:gd name="T10" fmla="*/ 813 w 94"/>
                  <a:gd name="T11" fmla="*/ 341 h 77"/>
                  <a:gd name="T12" fmla="*/ 595 w 94"/>
                  <a:gd name="T13" fmla="*/ 602 h 77"/>
                  <a:gd name="T14" fmla="*/ 313 w 94"/>
                  <a:gd name="T15" fmla="*/ 623 h 77"/>
                  <a:gd name="T16" fmla="*/ 113 w 94"/>
                  <a:gd name="T17" fmla="*/ 865 h 77"/>
                  <a:gd name="T18" fmla="*/ 0 w 94"/>
                  <a:gd name="T19" fmla="*/ 1092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4" h="77">
                    <a:moveTo>
                      <a:pt x="12" y="77"/>
                    </a:moveTo>
                    <a:cubicBezTo>
                      <a:pt x="16" y="69"/>
                      <a:pt x="8" y="58"/>
                      <a:pt x="15" y="50"/>
                    </a:cubicBezTo>
                    <a:cubicBezTo>
                      <a:pt x="22" y="44"/>
                      <a:pt x="32" y="44"/>
                      <a:pt x="39" y="39"/>
                    </a:cubicBezTo>
                    <a:cubicBezTo>
                      <a:pt x="47" y="35"/>
                      <a:pt x="61" y="24"/>
                      <a:pt x="68" y="19"/>
                    </a:cubicBezTo>
                    <a:cubicBezTo>
                      <a:pt x="72" y="17"/>
                      <a:pt x="94" y="7"/>
                      <a:pt x="92" y="0"/>
                    </a:cubicBezTo>
                    <a:cubicBezTo>
                      <a:pt x="84" y="5"/>
                      <a:pt x="61" y="14"/>
                      <a:pt x="52" y="18"/>
                    </a:cubicBezTo>
                    <a:cubicBezTo>
                      <a:pt x="45" y="21"/>
                      <a:pt x="40" y="24"/>
                      <a:pt x="38" y="32"/>
                    </a:cubicBezTo>
                    <a:cubicBezTo>
                      <a:pt x="33" y="29"/>
                      <a:pt x="25" y="31"/>
                      <a:pt x="20" y="33"/>
                    </a:cubicBezTo>
                    <a:cubicBezTo>
                      <a:pt x="15" y="36"/>
                      <a:pt x="11" y="41"/>
                      <a:pt x="7" y="46"/>
                    </a:cubicBezTo>
                    <a:cubicBezTo>
                      <a:pt x="4" y="49"/>
                      <a:pt x="3" y="55"/>
                      <a:pt x="0" y="5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3" name="Freeform 1862">
                <a:extLst>
                  <a:ext uri="{FF2B5EF4-FFF2-40B4-BE49-F238E27FC236}">
                    <a16:creationId xmlns:a16="http://schemas.microsoft.com/office/drawing/2014/main" id="{E951E84E-ADF9-4A4E-B1C1-CE12E0C29C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58" y="2064"/>
                <a:ext cx="510" cy="451"/>
              </a:xfrm>
              <a:custGeom>
                <a:avLst/>
                <a:gdLst>
                  <a:gd name="T0" fmla="*/ 1658 w 204"/>
                  <a:gd name="T1" fmla="*/ 3120 h 169"/>
                  <a:gd name="T2" fmla="*/ 1833 w 204"/>
                  <a:gd name="T3" fmla="*/ 2890 h 169"/>
                  <a:gd name="T4" fmla="*/ 1750 w 204"/>
                  <a:gd name="T5" fmla="*/ 2906 h 169"/>
                  <a:gd name="T6" fmla="*/ 1658 w 204"/>
                  <a:gd name="T7" fmla="*/ 3120 h 169"/>
                  <a:gd name="T8" fmla="*/ 3095 w 204"/>
                  <a:gd name="T9" fmla="*/ 1959 h 169"/>
                  <a:gd name="T10" fmla="*/ 2970 w 204"/>
                  <a:gd name="T11" fmla="*/ 1729 h 169"/>
                  <a:gd name="T12" fmla="*/ 2613 w 204"/>
                  <a:gd name="T13" fmla="*/ 1425 h 169"/>
                  <a:gd name="T14" fmla="*/ 2520 w 204"/>
                  <a:gd name="T15" fmla="*/ 1174 h 169"/>
                  <a:gd name="T16" fmla="*/ 2345 w 204"/>
                  <a:gd name="T17" fmla="*/ 990 h 169"/>
                  <a:gd name="T18" fmla="*/ 1813 w 204"/>
                  <a:gd name="T19" fmla="*/ 136 h 169"/>
                  <a:gd name="T20" fmla="*/ 1488 w 204"/>
                  <a:gd name="T21" fmla="*/ 77 h 169"/>
                  <a:gd name="T22" fmla="*/ 1220 w 204"/>
                  <a:gd name="T23" fmla="*/ 0 h 169"/>
                  <a:gd name="T24" fmla="*/ 845 w 204"/>
                  <a:gd name="T25" fmla="*/ 115 h 169"/>
                  <a:gd name="T26" fmla="*/ 345 w 204"/>
                  <a:gd name="T27" fmla="*/ 286 h 169"/>
                  <a:gd name="T28" fmla="*/ 20 w 204"/>
                  <a:gd name="T29" fmla="*/ 742 h 169"/>
                  <a:gd name="T30" fmla="*/ 50 w 204"/>
                  <a:gd name="T31" fmla="*/ 1046 h 169"/>
                  <a:gd name="T32" fmla="*/ 83 w 204"/>
                  <a:gd name="T33" fmla="*/ 1366 h 169"/>
                  <a:gd name="T34" fmla="*/ 113 w 204"/>
                  <a:gd name="T35" fmla="*/ 1596 h 169"/>
                  <a:gd name="T36" fmla="*/ 208 w 204"/>
                  <a:gd name="T37" fmla="*/ 1865 h 169"/>
                  <a:gd name="T38" fmla="*/ 283 w 204"/>
                  <a:gd name="T39" fmla="*/ 2095 h 169"/>
                  <a:gd name="T40" fmla="*/ 333 w 204"/>
                  <a:gd name="T41" fmla="*/ 2279 h 169"/>
                  <a:gd name="T42" fmla="*/ 583 w 204"/>
                  <a:gd name="T43" fmla="*/ 2719 h 169"/>
                  <a:gd name="T44" fmla="*/ 770 w 204"/>
                  <a:gd name="T45" fmla="*/ 2949 h 169"/>
                  <a:gd name="T46" fmla="*/ 958 w 204"/>
                  <a:gd name="T47" fmla="*/ 3133 h 169"/>
                  <a:gd name="T48" fmla="*/ 1175 w 204"/>
                  <a:gd name="T49" fmla="*/ 3176 h 169"/>
                  <a:gd name="T50" fmla="*/ 1833 w 204"/>
                  <a:gd name="T51" fmla="*/ 2890 h 169"/>
                  <a:gd name="T52" fmla="*/ 1863 w 204"/>
                  <a:gd name="T53" fmla="*/ 2869 h 169"/>
                  <a:gd name="T54" fmla="*/ 2333 w 204"/>
                  <a:gd name="T55" fmla="*/ 2586 h 169"/>
                  <a:gd name="T56" fmla="*/ 2833 w 204"/>
                  <a:gd name="T57" fmla="*/ 2279 h 169"/>
                  <a:gd name="T58" fmla="*/ 3158 w 204"/>
                  <a:gd name="T59" fmla="*/ 1903 h 169"/>
                  <a:gd name="T60" fmla="*/ 3188 w 204"/>
                  <a:gd name="T61" fmla="*/ 1844 h 169"/>
                  <a:gd name="T62" fmla="*/ 3095 w 204"/>
                  <a:gd name="T63" fmla="*/ 1959 h 1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04" h="169">
                    <a:moveTo>
                      <a:pt x="106" y="164"/>
                    </a:moveTo>
                    <a:cubicBezTo>
                      <a:pt x="110" y="160"/>
                      <a:pt x="113" y="156"/>
                      <a:pt x="117" y="152"/>
                    </a:cubicBezTo>
                    <a:cubicBezTo>
                      <a:pt x="115" y="153"/>
                      <a:pt x="114" y="153"/>
                      <a:pt x="112" y="153"/>
                    </a:cubicBezTo>
                    <a:cubicBezTo>
                      <a:pt x="108" y="152"/>
                      <a:pt x="106" y="158"/>
                      <a:pt x="106" y="164"/>
                    </a:cubicBezTo>
                    <a:close/>
                    <a:moveTo>
                      <a:pt x="198" y="103"/>
                    </a:moveTo>
                    <a:cubicBezTo>
                      <a:pt x="186" y="119"/>
                      <a:pt x="193" y="102"/>
                      <a:pt x="190" y="91"/>
                    </a:cubicBezTo>
                    <a:cubicBezTo>
                      <a:pt x="192" y="81"/>
                      <a:pt x="173" y="82"/>
                      <a:pt x="167" y="75"/>
                    </a:cubicBezTo>
                    <a:cubicBezTo>
                      <a:pt x="164" y="71"/>
                      <a:pt x="163" y="66"/>
                      <a:pt x="161" y="62"/>
                    </a:cubicBezTo>
                    <a:cubicBezTo>
                      <a:pt x="158" y="57"/>
                      <a:pt x="154" y="56"/>
                      <a:pt x="150" y="52"/>
                    </a:cubicBezTo>
                    <a:cubicBezTo>
                      <a:pt x="137" y="40"/>
                      <a:pt x="136" y="14"/>
                      <a:pt x="116" y="7"/>
                    </a:cubicBezTo>
                    <a:cubicBezTo>
                      <a:pt x="112" y="5"/>
                      <a:pt x="102" y="5"/>
                      <a:pt x="95" y="4"/>
                    </a:cubicBezTo>
                    <a:cubicBezTo>
                      <a:pt x="88" y="3"/>
                      <a:pt x="83" y="0"/>
                      <a:pt x="78" y="0"/>
                    </a:cubicBezTo>
                    <a:cubicBezTo>
                      <a:pt x="69" y="1"/>
                      <a:pt x="63" y="4"/>
                      <a:pt x="54" y="6"/>
                    </a:cubicBezTo>
                    <a:cubicBezTo>
                      <a:pt x="45" y="8"/>
                      <a:pt x="29" y="11"/>
                      <a:pt x="22" y="15"/>
                    </a:cubicBezTo>
                    <a:cubicBezTo>
                      <a:pt x="13" y="20"/>
                      <a:pt x="4" y="29"/>
                      <a:pt x="1" y="39"/>
                    </a:cubicBezTo>
                    <a:cubicBezTo>
                      <a:pt x="1" y="47"/>
                      <a:pt x="3" y="50"/>
                      <a:pt x="3" y="55"/>
                    </a:cubicBezTo>
                    <a:cubicBezTo>
                      <a:pt x="3" y="61"/>
                      <a:pt x="0" y="65"/>
                      <a:pt x="5" y="72"/>
                    </a:cubicBezTo>
                    <a:cubicBezTo>
                      <a:pt x="10" y="79"/>
                      <a:pt x="7" y="77"/>
                      <a:pt x="7" y="84"/>
                    </a:cubicBezTo>
                    <a:cubicBezTo>
                      <a:pt x="7" y="92"/>
                      <a:pt x="9" y="92"/>
                      <a:pt x="13" y="98"/>
                    </a:cubicBezTo>
                    <a:cubicBezTo>
                      <a:pt x="17" y="104"/>
                      <a:pt x="16" y="104"/>
                      <a:pt x="18" y="110"/>
                    </a:cubicBezTo>
                    <a:cubicBezTo>
                      <a:pt x="20" y="115"/>
                      <a:pt x="17" y="113"/>
                      <a:pt x="21" y="120"/>
                    </a:cubicBezTo>
                    <a:cubicBezTo>
                      <a:pt x="26" y="127"/>
                      <a:pt x="31" y="136"/>
                      <a:pt x="37" y="143"/>
                    </a:cubicBezTo>
                    <a:cubicBezTo>
                      <a:pt x="43" y="151"/>
                      <a:pt x="44" y="153"/>
                      <a:pt x="49" y="155"/>
                    </a:cubicBezTo>
                    <a:cubicBezTo>
                      <a:pt x="55" y="157"/>
                      <a:pt x="55" y="164"/>
                      <a:pt x="61" y="165"/>
                    </a:cubicBezTo>
                    <a:cubicBezTo>
                      <a:pt x="67" y="166"/>
                      <a:pt x="68" y="169"/>
                      <a:pt x="75" y="167"/>
                    </a:cubicBezTo>
                    <a:cubicBezTo>
                      <a:pt x="84" y="168"/>
                      <a:pt x="95" y="150"/>
                      <a:pt x="117" y="152"/>
                    </a:cubicBezTo>
                    <a:cubicBezTo>
                      <a:pt x="118" y="152"/>
                      <a:pt x="118" y="151"/>
                      <a:pt x="119" y="151"/>
                    </a:cubicBezTo>
                    <a:cubicBezTo>
                      <a:pt x="127" y="143"/>
                      <a:pt x="138" y="139"/>
                      <a:pt x="149" y="136"/>
                    </a:cubicBezTo>
                    <a:cubicBezTo>
                      <a:pt x="159" y="134"/>
                      <a:pt x="172" y="126"/>
                      <a:pt x="181" y="120"/>
                    </a:cubicBezTo>
                    <a:cubicBezTo>
                      <a:pt x="186" y="116"/>
                      <a:pt x="200" y="106"/>
                      <a:pt x="202" y="100"/>
                    </a:cubicBezTo>
                    <a:cubicBezTo>
                      <a:pt x="203" y="99"/>
                      <a:pt x="203" y="98"/>
                      <a:pt x="204" y="97"/>
                    </a:cubicBezTo>
                    <a:cubicBezTo>
                      <a:pt x="202" y="98"/>
                      <a:pt x="200" y="100"/>
                      <a:pt x="198" y="103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4" name="Freeform 1863">
                <a:extLst>
                  <a:ext uri="{FF2B5EF4-FFF2-40B4-BE49-F238E27FC236}">
                    <a16:creationId xmlns:a16="http://schemas.microsoft.com/office/drawing/2014/main" id="{F4E1EC14-89BE-4B33-80CD-B7250701FC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90" y="1896"/>
                <a:ext cx="270" cy="237"/>
              </a:xfrm>
              <a:custGeom>
                <a:avLst/>
                <a:gdLst>
                  <a:gd name="T0" fmla="*/ 925 w 108"/>
                  <a:gd name="T1" fmla="*/ 205 h 89"/>
                  <a:gd name="T2" fmla="*/ 363 w 108"/>
                  <a:gd name="T3" fmla="*/ 35 h 89"/>
                  <a:gd name="T4" fmla="*/ 33 w 108"/>
                  <a:gd name="T5" fmla="*/ 248 h 89"/>
                  <a:gd name="T6" fmla="*/ 438 w 108"/>
                  <a:gd name="T7" fmla="*/ 716 h 89"/>
                  <a:gd name="T8" fmla="*/ 783 w 108"/>
                  <a:gd name="T9" fmla="*/ 1020 h 89"/>
                  <a:gd name="T10" fmla="*/ 1050 w 108"/>
                  <a:gd name="T11" fmla="*/ 1587 h 89"/>
                  <a:gd name="T12" fmla="*/ 1375 w 108"/>
                  <a:gd name="T13" fmla="*/ 1475 h 89"/>
                  <a:gd name="T14" fmla="*/ 845 w 108"/>
                  <a:gd name="T15" fmla="*/ 192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89">
                    <a:moveTo>
                      <a:pt x="59" y="11"/>
                    </a:moveTo>
                    <a:cubicBezTo>
                      <a:pt x="43" y="7"/>
                      <a:pt x="39" y="1"/>
                      <a:pt x="23" y="2"/>
                    </a:cubicBezTo>
                    <a:cubicBezTo>
                      <a:pt x="15" y="2"/>
                      <a:pt x="0" y="0"/>
                      <a:pt x="2" y="13"/>
                    </a:cubicBezTo>
                    <a:cubicBezTo>
                      <a:pt x="3" y="24"/>
                      <a:pt x="20" y="33"/>
                      <a:pt x="28" y="38"/>
                    </a:cubicBezTo>
                    <a:cubicBezTo>
                      <a:pt x="36" y="43"/>
                      <a:pt x="44" y="47"/>
                      <a:pt x="50" y="54"/>
                    </a:cubicBezTo>
                    <a:cubicBezTo>
                      <a:pt x="57" y="62"/>
                      <a:pt x="56" y="79"/>
                      <a:pt x="67" y="84"/>
                    </a:cubicBezTo>
                    <a:cubicBezTo>
                      <a:pt x="76" y="89"/>
                      <a:pt x="81" y="83"/>
                      <a:pt x="88" y="78"/>
                    </a:cubicBezTo>
                    <a:cubicBezTo>
                      <a:pt x="108" y="66"/>
                      <a:pt x="83" y="21"/>
                      <a:pt x="54" y="10"/>
                    </a:cubicBezTo>
                  </a:path>
                </a:pathLst>
              </a:custGeom>
              <a:solidFill>
                <a:srgbClr val="E29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5" name="Freeform 1864">
                <a:extLst>
                  <a:ext uri="{FF2B5EF4-FFF2-40B4-BE49-F238E27FC236}">
                    <a16:creationId xmlns:a16="http://schemas.microsoft.com/office/drawing/2014/main" id="{1DF34A4B-EF3A-4630-9E1B-01D9DD8966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90" y="2139"/>
                <a:ext cx="350" cy="269"/>
              </a:xfrm>
              <a:custGeom>
                <a:avLst/>
                <a:gdLst>
                  <a:gd name="T0" fmla="*/ 1470 w 140"/>
                  <a:gd name="T1" fmla="*/ 21 h 101"/>
                  <a:gd name="T2" fmla="*/ 1563 w 140"/>
                  <a:gd name="T3" fmla="*/ 93 h 101"/>
                  <a:gd name="T4" fmla="*/ 1895 w 140"/>
                  <a:gd name="T5" fmla="*/ 794 h 101"/>
                  <a:gd name="T6" fmla="*/ 2125 w 140"/>
                  <a:gd name="T7" fmla="*/ 1361 h 101"/>
                  <a:gd name="T8" fmla="*/ 1750 w 140"/>
                  <a:gd name="T9" fmla="*/ 1603 h 101"/>
                  <a:gd name="T10" fmla="*/ 1063 w 140"/>
                  <a:gd name="T11" fmla="*/ 1907 h 101"/>
                  <a:gd name="T12" fmla="*/ 770 w 140"/>
                  <a:gd name="T13" fmla="*/ 1454 h 101"/>
                  <a:gd name="T14" fmla="*/ 550 w 140"/>
                  <a:gd name="T15" fmla="*/ 1135 h 101"/>
                  <a:gd name="T16" fmla="*/ 208 w 140"/>
                  <a:gd name="T17" fmla="*/ 887 h 101"/>
                  <a:gd name="T18" fmla="*/ 1250 w 140"/>
                  <a:gd name="T19" fmla="*/ 77 h 101"/>
                  <a:gd name="T20" fmla="*/ 1470 w 140"/>
                  <a:gd name="T21" fmla="*/ 21 h 10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101">
                    <a:moveTo>
                      <a:pt x="94" y="1"/>
                    </a:moveTo>
                    <a:cubicBezTo>
                      <a:pt x="96" y="2"/>
                      <a:pt x="98" y="3"/>
                      <a:pt x="100" y="5"/>
                    </a:cubicBezTo>
                    <a:cubicBezTo>
                      <a:pt x="109" y="16"/>
                      <a:pt x="112" y="31"/>
                      <a:pt x="121" y="42"/>
                    </a:cubicBezTo>
                    <a:cubicBezTo>
                      <a:pt x="131" y="54"/>
                      <a:pt x="140" y="65"/>
                      <a:pt x="136" y="72"/>
                    </a:cubicBezTo>
                    <a:cubicBezTo>
                      <a:pt x="133" y="77"/>
                      <a:pt x="119" y="81"/>
                      <a:pt x="112" y="85"/>
                    </a:cubicBezTo>
                    <a:cubicBezTo>
                      <a:pt x="101" y="92"/>
                      <a:pt x="82" y="101"/>
                      <a:pt x="68" y="101"/>
                    </a:cubicBezTo>
                    <a:cubicBezTo>
                      <a:pt x="53" y="101"/>
                      <a:pt x="54" y="87"/>
                      <a:pt x="49" y="77"/>
                    </a:cubicBezTo>
                    <a:cubicBezTo>
                      <a:pt x="46" y="70"/>
                      <a:pt x="41" y="64"/>
                      <a:pt x="35" y="60"/>
                    </a:cubicBezTo>
                    <a:cubicBezTo>
                      <a:pt x="27" y="55"/>
                      <a:pt x="18" y="58"/>
                      <a:pt x="13" y="47"/>
                    </a:cubicBezTo>
                    <a:cubicBezTo>
                      <a:pt x="0" y="14"/>
                      <a:pt x="64" y="26"/>
                      <a:pt x="80" y="4"/>
                    </a:cubicBezTo>
                    <a:cubicBezTo>
                      <a:pt x="82" y="2"/>
                      <a:pt x="90" y="0"/>
                      <a:pt x="94" y="1"/>
                    </a:cubicBezTo>
                    <a:close/>
                  </a:path>
                </a:pathLst>
              </a:custGeom>
              <a:solidFill>
                <a:srgbClr val="E29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6" name="Freeform 1865">
                <a:extLst>
                  <a:ext uri="{FF2B5EF4-FFF2-40B4-BE49-F238E27FC236}">
                    <a16:creationId xmlns:a16="http://schemas.microsoft.com/office/drawing/2014/main" id="{E4B4206C-10FD-4F32-B8EC-1B785FFE94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45" y="2013"/>
                <a:ext cx="85" cy="128"/>
              </a:xfrm>
              <a:custGeom>
                <a:avLst/>
                <a:gdLst>
                  <a:gd name="T0" fmla="*/ 0 w 34"/>
                  <a:gd name="T1" fmla="*/ 149 h 48"/>
                  <a:gd name="T2" fmla="*/ 520 w 34"/>
                  <a:gd name="T3" fmla="*/ 363 h 48"/>
                  <a:gd name="T4" fmla="*/ 458 w 34"/>
                  <a:gd name="T5" fmla="*/ 739 h 48"/>
                  <a:gd name="T6" fmla="*/ 113 w 34"/>
                  <a:gd name="T7" fmla="*/ 909 h 48"/>
                  <a:gd name="T8" fmla="*/ 158 w 34"/>
                  <a:gd name="T9" fmla="*/ 32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8">
                    <a:moveTo>
                      <a:pt x="0" y="8"/>
                    </a:moveTo>
                    <a:cubicBezTo>
                      <a:pt x="11" y="19"/>
                      <a:pt x="29" y="0"/>
                      <a:pt x="33" y="19"/>
                    </a:cubicBezTo>
                    <a:cubicBezTo>
                      <a:pt x="34" y="26"/>
                      <a:pt x="34" y="36"/>
                      <a:pt x="29" y="39"/>
                    </a:cubicBezTo>
                    <a:cubicBezTo>
                      <a:pt x="21" y="44"/>
                      <a:pt x="13" y="38"/>
                      <a:pt x="7" y="48"/>
                    </a:cubicBezTo>
                    <a:cubicBezTo>
                      <a:pt x="15" y="39"/>
                      <a:pt x="24" y="24"/>
                      <a:pt x="10" y="17"/>
                    </a:cubicBezTo>
                  </a:path>
                </a:pathLst>
              </a:custGeom>
              <a:solidFill>
                <a:srgbClr val="E29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7" name="Freeform 1866">
                <a:extLst>
                  <a:ext uri="{FF2B5EF4-FFF2-40B4-BE49-F238E27FC236}">
                    <a16:creationId xmlns:a16="http://schemas.microsoft.com/office/drawing/2014/main" id="{CC45EE88-0358-481A-BB04-E48C65AFC2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35" y="1851"/>
                <a:ext cx="38" cy="50"/>
              </a:xfrm>
              <a:custGeom>
                <a:avLst/>
                <a:gdLst>
                  <a:gd name="T0" fmla="*/ 96 w 15"/>
                  <a:gd name="T1" fmla="*/ 34 h 19"/>
                  <a:gd name="T2" fmla="*/ 51 w 15"/>
                  <a:gd name="T3" fmla="*/ 255 h 19"/>
                  <a:gd name="T4" fmla="*/ 213 w 15"/>
                  <a:gd name="T5" fmla="*/ 12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6" y="2"/>
                    </a:moveTo>
                    <a:cubicBezTo>
                      <a:pt x="0" y="0"/>
                      <a:pt x="1" y="12"/>
                      <a:pt x="3" y="14"/>
                    </a:cubicBezTo>
                    <a:cubicBezTo>
                      <a:pt x="8" y="19"/>
                      <a:pt x="15" y="13"/>
                      <a:pt x="13" y="7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8" name="Freeform 1867">
                <a:extLst>
                  <a:ext uri="{FF2B5EF4-FFF2-40B4-BE49-F238E27FC236}">
                    <a16:creationId xmlns:a16="http://schemas.microsoft.com/office/drawing/2014/main" id="{754C5ECA-6800-4783-B860-973EF907E3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25" y="2904"/>
                <a:ext cx="325" cy="536"/>
              </a:xfrm>
              <a:custGeom>
                <a:avLst/>
                <a:gdLst>
                  <a:gd name="T0" fmla="*/ 875 w 130"/>
                  <a:gd name="T1" fmla="*/ 947 h 201"/>
                  <a:gd name="T2" fmla="*/ 875 w 130"/>
                  <a:gd name="T3" fmla="*/ 947 h 201"/>
                  <a:gd name="T4" fmla="*/ 0 w 130"/>
                  <a:gd name="T5" fmla="*/ 0 h 201"/>
                  <a:gd name="T6" fmla="*/ 95 w 130"/>
                  <a:gd name="T7" fmla="*/ 1139 h 201"/>
                  <a:gd name="T8" fmla="*/ 125 w 130"/>
                  <a:gd name="T9" fmla="*/ 3528 h 201"/>
                  <a:gd name="T10" fmla="*/ 145 w 130"/>
                  <a:gd name="T11" fmla="*/ 3528 h 201"/>
                  <a:gd name="T12" fmla="*/ 125 w 130"/>
                  <a:gd name="T13" fmla="*/ 3549 h 201"/>
                  <a:gd name="T14" fmla="*/ 1083 w 130"/>
                  <a:gd name="T15" fmla="*/ 3811 h 201"/>
                  <a:gd name="T16" fmla="*/ 2033 w 130"/>
                  <a:gd name="T17" fmla="*/ 3549 h 201"/>
                  <a:gd name="T18" fmla="*/ 2033 w 130"/>
                  <a:gd name="T19" fmla="*/ 3528 h 201"/>
                  <a:gd name="T20" fmla="*/ 2033 w 130"/>
                  <a:gd name="T21" fmla="*/ 3528 h 201"/>
                  <a:gd name="T22" fmla="*/ 2033 w 130"/>
                  <a:gd name="T23" fmla="*/ 1912 h 201"/>
                  <a:gd name="T24" fmla="*/ 1863 w 130"/>
                  <a:gd name="T25" fmla="*/ 1843 h 201"/>
                  <a:gd name="T26" fmla="*/ 875 w 130"/>
                  <a:gd name="T27" fmla="*/ 947 h 2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01">
                    <a:moveTo>
                      <a:pt x="56" y="50"/>
                    </a:moveTo>
                    <a:cubicBezTo>
                      <a:pt x="56" y="50"/>
                      <a:pt x="56" y="50"/>
                      <a:pt x="56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3" y="22"/>
                      <a:pt x="6" y="43"/>
                      <a:pt x="6" y="60"/>
                    </a:cubicBezTo>
                    <a:cubicBezTo>
                      <a:pt x="6" y="122"/>
                      <a:pt x="8" y="147"/>
                      <a:pt x="8" y="186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9" y="187"/>
                      <a:pt x="8" y="187"/>
                      <a:pt x="8" y="187"/>
                    </a:cubicBezTo>
                    <a:cubicBezTo>
                      <a:pt x="8" y="195"/>
                      <a:pt x="36" y="201"/>
                      <a:pt x="69" y="201"/>
                    </a:cubicBezTo>
                    <a:cubicBezTo>
                      <a:pt x="103" y="201"/>
                      <a:pt x="130" y="195"/>
                      <a:pt x="130" y="187"/>
                    </a:cubicBezTo>
                    <a:cubicBezTo>
                      <a:pt x="130" y="187"/>
                      <a:pt x="130" y="187"/>
                      <a:pt x="130" y="186"/>
                    </a:cubicBezTo>
                    <a:cubicBezTo>
                      <a:pt x="130" y="186"/>
                      <a:pt x="130" y="186"/>
                      <a:pt x="130" y="186"/>
                    </a:cubicBezTo>
                    <a:cubicBezTo>
                      <a:pt x="130" y="101"/>
                      <a:pt x="130" y="101"/>
                      <a:pt x="130" y="101"/>
                    </a:cubicBezTo>
                    <a:cubicBezTo>
                      <a:pt x="126" y="100"/>
                      <a:pt x="123" y="98"/>
                      <a:pt x="119" y="97"/>
                    </a:cubicBezTo>
                    <a:cubicBezTo>
                      <a:pt x="99" y="87"/>
                      <a:pt x="77" y="72"/>
                      <a:pt x="56" y="5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9" name="Freeform 1868">
                <a:extLst>
                  <a:ext uri="{FF2B5EF4-FFF2-40B4-BE49-F238E27FC236}">
                    <a16:creationId xmlns:a16="http://schemas.microsoft.com/office/drawing/2014/main" id="{DDCC2FD6-9849-4766-A260-CED8AE2DF1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43" y="2931"/>
                <a:ext cx="310" cy="506"/>
              </a:xfrm>
              <a:custGeom>
                <a:avLst/>
                <a:gdLst>
                  <a:gd name="T0" fmla="*/ 1863 w 124"/>
                  <a:gd name="T1" fmla="*/ 1758 h 190"/>
                  <a:gd name="T2" fmla="*/ 1813 w 124"/>
                  <a:gd name="T3" fmla="*/ 3326 h 190"/>
                  <a:gd name="T4" fmla="*/ 625 w 124"/>
                  <a:gd name="T5" fmla="*/ 3419 h 190"/>
                  <a:gd name="T6" fmla="*/ 1550 w 124"/>
                  <a:gd name="T7" fmla="*/ 2874 h 190"/>
                  <a:gd name="T8" fmla="*/ 1345 w 124"/>
                  <a:gd name="T9" fmla="*/ 1851 h 190"/>
                  <a:gd name="T10" fmla="*/ 0 w 124"/>
                  <a:gd name="T11" fmla="*/ 0 h 190"/>
                  <a:gd name="T12" fmla="*/ 1050 w 124"/>
                  <a:gd name="T13" fmla="*/ 1092 h 190"/>
                  <a:gd name="T14" fmla="*/ 1863 w 124"/>
                  <a:gd name="T15" fmla="*/ 1758 h 1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90">
                    <a:moveTo>
                      <a:pt x="119" y="93"/>
                    </a:moveTo>
                    <a:cubicBezTo>
                      <a:pt x="118" y="112"/>
                      <a:pt x="124" y="165"/>
                      <a:pt x="116" y="176"/>
                    </a:cubicBezTo>
                    <a:cubicBezTo>
                      <a:pt x="107" y="190"/>
                      <a:pt x="55" y="185"/>
                      <a:pt x="40" y="181"/>
                    </a:cubicBezTo>
                    <a:cubicBezTo>
                      <a:pt x="58" y="184"/>
                      <a:pt x="90" y="168"/>
                      <a:pt x="99" y="152"/>
                    </a:cubicBezTo>
                    <a:cubicBezTo>
                      <a:pt x="110" y="132"/>
                      <a:pt x="99" y="113"/>
                      <a:pt x="86" y="98"/>
                    </a:cubicBezTo>
                    <a:cubicBezTo>
                      <a:pt x="65" y="74"/>
                      <a:pt x="6" y="36"/>
                      <a:pt x="0" y="0"/>
                    </a:cubicBezTo>
                    <a:cubicBezTo>
                      <a:pt x="12" y="18"/>
                      <a:pt x="52" y="44"/>
                      <a:pt x="67" y="58"/>
                    </a:cubicBezTo>
                    <a:cubicBezTo>
                      <a:pt x="80" y="71"/>
                      <a:pt x="100" y="95"/>
                      <a:pt x="119" y="9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0" name="Freeform 1869">
                <a:extLst>
                  <a:ext uri="{FF2B5EF4-FFF2-40B4-BE49-F238E27FC236}">
                    <a16:creationId xmlns:a16="http://schemas.microsoft.com/office/drawing/2014/main" id="{7715775D-035F-402C-9816-4C0DDA96647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105" y="1744"/>
                <a:ext cx="238" cy="355"/>
              </a:xfrm>
              <a:custGeom>
                <a:avLst/>
                <a:gdLst>
                  <a:gd name="T0" fmla="*/ 1147 w 95"/>
                  <a:gd name="T1" fmla="*/ 913 h 133"/>
                  <a:gd name="T2" fmla="*/ 596 w 95"/>
                  <a:gd name="T3" fmla="*/ 1062 h 133"/>
                  <a:gd name="T4" fmla="*/ 784 w 95"/>
                  <a:gd name="T5" fmla="*/ 1583 h 133"/>
                  <a:gd name="T6" fmla="*/ 972 w 95"/>
                  <a:gd name="T7" fmla="*/ 2530 h 133"/>
                  <a:gd name="T8" fmla="*/ 972 w 95"/>
                  <a:gd name="T9" fmla="*/ 2530 h 133"/>
                  <a:gd name="T10" fmla="*/ 1305 w 95"/>
                  <a:gd name="T11" fmla="*/ 1561 h 133"/>
                  <a:gd name="T12" fmla="*/ 1147 w 95"/>
                  <a:gd name="T13" fmla="*/ 913 h 133"/>
                  <a:gd name="T14" fmla="*/ 879 w 95"/>
                  <a:gd name="T15" fmla="*/ 0 h 133"/>
                  <a:gd name="T16" fmla="*/ 0 w 95"/>
                  <a:gd name="T17" fmla="*/ 286 h 133"/>
                  <a:gd name="T18" fmla="*/ 551 w 95"/>
                  <a:gd name="T19" fmla="*/ 948 h 133"/>
                  <a:gd name="T20" fmla="*/ 1005 w 95"/>
                  <a:gd name="T21" fmla="*/ 606 h 133"/>
                  <a:gd name="T22" fmla="*/ 879 w 95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133">
                    <a:moveTo>
                      <a:pt x="73" y="48"/>
                    </a:moveTo>
                    <a:cubicBezTo>
                      <a:pt x="65" y="48"/>
                      <a:pt x="59" y="49"/>
                      <a:pt x="38" y="56"/>
                    </a:cubicBezTo>
                    <a:cubicBezTo>
                      <a:pt x="43" y="64"/>
                      <a:pt x="47" y="73"/>
                      <a:pt x="50" y="83"/>
                    </a:cubicBezTo>
                    <a:cubicBezTo>
                      <a:pt x="56" y="107"/>
                      <a:pt x="55" y="113"/>
                      <a:pt x="62" y="133"/>
                    </a:cubicBezTo>
                    <a:cubicBezTo>
                      <a:pt x="62" y="133"/>
                      <a:pt x="62" y="133"/>
                      <a:pt x="62" y="133"/>
                    </a:cubicBezTo>
                    <a:cubicBezTo>
                      <a:pt x="57" y="111"/>
                      <a:pt x="71" y="89"/>
                      <a:pt x="83" y="82"/>
                    </a:cubicBezTo>
                    <a:cubicBezTo>
                      <a:pt x="95" y="75"/>
                      <a:pt x="84" y="49"/>
                      <a:pt x="73" y="48"/>
                    </a:cubicBezTo>
                    <a:close/>
                    <a:moveTo>
                      <a:pt x="56" y="0"/>
                    </a:moveTo>
                    <a:cubicBezTo>
                      <a:pt x="56" y="0"/>
                      <a:pt x="20" y="2"/>
                      <a:pt x="0" y="15"/>
                    </a:cubicBezTo>
                    <a:cubicBezTo>
                      <a:pt x="9" y="21"/>
                      <a:pt x="24" y="33"/>
                      <a:pt x="35" y="50"/>
                    </a:cubicBezTo>
                    <a:cubicBezTo>
                      <a:pt x="39" y="45"/>
                      <a:pt x="49" y="40"/>
                      <a:pt x="64" y="32"/>
                    </a:cubicBezTo>
                    <a:cubicBezTo>
                      <a:pt x="70" y="26"/>
                      <a:pt x="70" y="6"/>
                      <a:pt x="56" y="0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1" name="Freeform 1870">
                <a:extLst>
                  <a:ext uri="{FF2B5EF4-FFF2-40B4-BE49-F238E27FC236}">
                    <a16:creationId xmlns:a16="http://schemas.microsoft.com/office/drawing/2014/main" id="{955ABC85-75C3-4206-A06F-D01BF1235C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98" y="1747"/>
                <a:ext cx="375" cy="453"/>
              </a:xfrm>
              <a:custGeom>
                <a:avLst/>
                <a:gdLst>
                  <a:gd name="T0" fmla="*/ 658 w 150"/>
                  <a:gd name="T1" fmla="*/ 1284 h 170"/>
                  <a:gd name="T2" fmla="*/ 1345 w 150"/>
                  <a:gd name="T3" fmla="*/ 1386 h 170"/>
                  <a:gd name="T4" fmla="*/ 1595 w 150"/>
                  <a:gd name="T5" fmla="*/ 1570 h 170"/>
                  <a:gd name="T6" fmla="*/ 1800 w 150"/>
                  <a:gd name="T7" fmla="*/ 1684 h 170"/>
                  <a:gd name="T8" fmla="*/ 1875 w 150"/>
                  <a:gd name="T9" fmla="*/ 1284 h 170"/>
                  <a:gd name="T10" fmla="*/ 2033 w 150"/>
                  <a:gd name="T11" fmla="*/ 853 h 170"/>
                  <a:gd name="T12" fmla="*/ 2345 w 150"/>
                  <a:gd name="T13" fmla="*/ 0 h 170"/>
                  <a:gd name="T14" fmla="*/ 1500 w 150"/>
                  <a:gd name="T15" fmla="*/ 930 h 170"/>
                  <a:gd name="T16" fmla="*/ 408 w 150"/>
                  <a:gd name="T17" fmla="*/ 1228 h 170"/>
                  <a:gd name="T18" fmla="*/ 95 w 150"/>
                  <a:gd name="T19" fmla="*/ 1988 h 170"/>
                  <a:gd name="T20" fmla="*/ 63 w 150"/>
                  <a:gd name="T21" fmla="*/ 2571 h 170"/>
                  <a:gd name="T22" fmla="*/ 63 w 150"/>
                  <a:gd name="T23" fmla="*/ 3216 h 170"/>
                  <a:gd name="T24" fmla="*/ 175 w 150"/>
                  <a:gd name="T25" fmla="*/ 2571 h 170"/>
                  <a:gd name="T26" fmla="*/ 238 w 150"/>
                  <a:gd name="T27" fmla="*/ 2214 h 170"/>
                  <a:gd name="T28" fmla="*/ 283 w 150"/>
                  <a:gd name="T29" fmla="*/ 1570 h 17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0" h="170">
                    <a:moveTo>
                      <a:pt x="42" y="68"/>
                    </a:moveTo>
                    <a:cubicBezTo>
                      <a:pt x="57" y="65"/>
                      <a:pt x="72" y="66"/>
                      <a:pt x="86" y="73"/>
                    </a:cubicBezTo>
                    <a:cubicBezTo>
                      <a:pt x="92" y="75"/>
                      <a:pt x="97" y="78"/>
                      <a:pt x="102" y="83"/>
                    </a:cubicBezTo>
                    <a:cubicBezTo>
                      <a:pt x="107" y="87"/>
                      <a:pt x="110" y="95"/>
                      <a:pt x="115" y="89"/>
                    </a:cubicBezTo>
                    <a:cubicBezTo>
                      <a:pt x="117" y="86"/>
                      <a:pt x="118" y="73"/>
                      <a:pt x="120" y="68"/>
                    </a:cubicBezTo>
                    <a:cubicBezTo>
                      <a:pt x="123" y="60"/>
                      <a:pt x="126" y="53"/>
                      <a:pt x="130" y="45"/>
                    </a:cubicBezTo>
                    <a:cubicBezTo>
                      <a:pt x="136" y="30"/>
                      <a:pt x="146" y="15"/>
                      <a:pt x="150" y="0"/>
                    </a:cubicBezTo>
                    <a:cubicBezTo>
                      <a:pt x="131" y="21"/>
                      <a:pt x="127" y="45"/>
                      <a:pt x="96" y="49"/>
                    </a:cubicBezTo>
                    <a:cubicBezTo>
                      <a:pt x="72" y="53"/>
                      <a:pt x="46" y="50"/>
                      <a:pt x="26" y="65"/>
                    </a:cubicBezTo>
                    <a:cubicBezTo>
                      <a:pt x="14" y="74"/>
                      <a:pt x="8" y="90"/>
                      <a:pt x="6" y="105"/>
                    </a:cubicBezTo>
                    <a:cubicBezTo>
                      <a:pt x="5" y="115"/>
                      <a:pt x="5" y="126"/>
                      <a:pt x="4" y="136"/>
                    </a:cubicBezTo>
                    <a:cubicBezTo>
                      <a:pt x="4" y="145"/>
                      <a:pt x="0" y="161"/>
                      <a:pt x="4" y="170"/>
                    </a:cubicBezTo>
                    <a:cubicBezTo>
                      <a:pt x="9" y="159"/>
                      <a:pt x="10" y="148"/>
                      <a:pt x="11" y="136"/>
                    </a:cubicBezTo>
                    <a:cubicBezTo>
                      <a:pt x="12" y="130"/>
                      <a:pt x="13" y="124"/>
                      <a:pt x="15" y="117"/>
                    </a:cubicBezTo>
                    <a:cubicBezTo>
                      <a:pt x="16" y="109"/>
                      <a:pt x="16" y="91"/>
                      <a:pt x="18" y="8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2" name="Freeform 1871">
                <a:extLst>
                  <a:ext uri="{FF2B5EF4-FFF2-40B4-BE49-F238E27FC236}">
                    <a16:creationId xmlns:a16="http://schemas.microsoft.com/office/drawing/2014/main" id="{E0FDD19A-52F3-44E5-AE12-316EE982F7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75" y="1256"/>
                <a:ext cx="378" cy="696"/>
              </a:xfrm>
              <a:custGeom>
                <a:avLst/>
                <a:gdLst>
                  <a:gd name="T0" fmla="*/ 0 w 151"/>
                  <a:gd name="T1" fmla="*/ 4949 h 261"/>
                  <a:gd name="T2" fmla="*/ 426 w 151"/>
                  <a:gd name="T3" fmla="*/ 4267 h 261"/>
                  <a:gd name="T4" fmla="*/ 991 w 151"/>
                  <a:gd name="T5" fmla="*/ 3925 h 261"/>
                  <a:gd name="T6" fmla="*/ 1597 w 151"/>
                  <a:gd name="T7" fmla="*/ 3891 h 261"/>
                  <a:gd name="T8" fmla="*/ 2055 w 151"/>
                  <a:gd name="T9" fmla="*/ 4040 h 261"/>
                  <a:gd name="T10" fmla="*/ 2130 w 151"/>
                  <a:gd name="T11" fmla="*/ 4117 h 261"/>
                  <a:gd name="T12" fmla="*/ 2150 w 151"/>
                  <a:gd name="T13" fmla="*/ 4131 h 261"/>
                  <a:gd name="T14" fmla="*/ 2193 w 151"/>
                  <a:gd name="T15" fmla="*/ 4189 h 261"/>
                  <a:gd name="T16" fmla="*/ 2225 w 151"/>
                  <a:gd name="T17" fmla="*/ 4211 h 261"/>
                  <a:gd name="T18" fmla="*/ 2276 w 151"/>
                  <a:gd name="T19" fmla="*/ 4267 h 261"/>
                  <a:gd name="T20" fmla="*/ 2288 w 151"/>
                  <a:gd name="T21" fmla="*/ 4288 h 261"/>
                  <a:gd name="T22" fmla="*/ 2338 w 151"/>
                  <a:gd name="T23" fmla="*/ 4360 h 261"/>
                  <a:gd name="T24" fmla="*/ 2368 w 151"/>
                  <a:gd name="T25" fmla="*/ 4288 h 261"/>
                  <a:gd name="T26" fmla="*/ 2213 w 151"/>
                  <a:gd name="T27" fmla="*/ 648 h 261"/>
                  <a:gd name="T28" fmla="*/ 2213 w 151"/>
                  <a:gd name="T29" fmla="*/ 35 h 261"/>
                  <a:gd name="T30" fmla="*/ 1317 w 151"/>
                  <a:gd name="T31" fmla="*/ 264 h 261"/>
                  <a:gd name="T32" fmla="*/ 408 w 151"/>
                  <a:gd name="T33" fmla="*/ 0 h 261"/>
                  <a:gd name="T34" fmla="*/ 408 w 151"/>
                  <a:gd name="T35" fmla="*/ 77 h 261"/>
                  <a:gd name="T36" fmla="*/ 375 w 151"/>
                  <a:gd name="T37" fmla="*/ 589 h 261"/>
                  <a:gd name="T38" fmla="*/ 396 w 151"/>
                  <a:gd name="T39" fmla="*/ 2979 h 261"/>
                  <a:gd name="T40" fmla="*/ 0 w 151"/>
                  <a:gd name="T41" fmla="*/ 4949 h 2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1" h="261">
                    <a:moveTo>
                      <a:pt x="0" y="261"/>
                    </a:moveTo>
                    <a:cubicBezTo>
                      <a:pt x="9" y="242"/>
                      <a:pt x="20" y="234"/>
                      <a:pt x="27" y="225"/>
                    </a:cubicBezTo>
                    <a:cubicBezTo>
                      <a:pt x="37" y="215"/>
                      <a:pt x="50" y="207"/>
                      <a:pt x="63" y="207"/>
                    </a:cubicBezTo>
                    <a:cubicBezTo>
                      <a:pt x="76" y="207"/>
                      <a:pt x="94" y="203"/>
                      <a:pt x="102" y="205"/>
                    </a:cubicBezTo>
                    <a:cubicBezTo>
                      <a:pt x="110" y="207"/>
                      <a:pt x="123" y="208"/>
                      <a:pt x="131" y="213"/>
                    </a:cubicBezTo>
                    <a:cubicBezTo>
                      <a:pt x="133" y="214"/>
                      <a:pt x="135" y="215"/>
                      <a:pt x="136" y="217"/>
                    </a:cubicBezTo>
                    <a:cubicBezTo>
                      <a:pt x="137" y="217"/>
                      <a:pt x="137" y="217"/>
                      <a:pt x="137" y="218"/>
                    </a:cubicBezTo>
                    <a:cubicBezTo>
                      <a:pt x="138" y="219"/>
                      <a:pt x="139" y="220"/>
                      <a:pt x="140" y="221"/>
                    </a:cubicBezTo>
                    <a:cubicBezTo>
                      <a:pt x="141" y="221"/>
                      <a:pt x="141" y="221"/>
                      <a:pt x="142" y="222"/>
                    </a:cubicBezTo>
                    <a:cubicBezTo>
                      <a:pt x="143" y="223"/>
                      <a:pt x="144" y="224"/>
                      <a:pt x="145" y="225"/>
                    </a:cubicBezTo>
                    <a:cubicBezTo>
                      <a:pt x="145" y="225"/>
                      <a:pt x="145" y="226"/>
                      <a:pt x="146" y="226"/>
                    </a:cubicBezTo>
                    <a:cubicBezTo>
                      <a:pt x="147" y="227"/>
                      <a:pt x="148" y="229"/>
                      <a:pt x="149" y="230"/>
                    </a:cubicBezTo>
                    <a:cubicBezTo>
                      <a:pt x="151" y="226"/>
                      <a:pt x="151" y="226"/>
                      <a:pt x="151" y="226"/>
                    </a:cubicBezTo>
                    <a:cubicBezTo>
                      <a:pt x="146" y="210"/>
                      <a:pt x="143" y="100"/>
                      <a:pt x="141" y="34"/>
                    </a:cubicBezTo>
                    <a:cubicBezTo>
                      <a:pt x="141" y="14"/>
                      <a:pt x="141" y="10"/>
                      <a:pt x="141" y="2"/>
                    </a:cubicBezTo>
                    <a:cubicBezTo>
                      <a:pt x="136" y="9"/>
                      <a:pt x="113" y="14"/>
                      <a:pt x="84" y="14"/>
                    </a:cubicBezTo>
                    <a:cubicBezTo>
                      <a:pt x="52" y="14"/>
                      <a:pt x="26" y="8"/>
                      <a:pt x="26" y="0"/>
                    </a:cubicBezTo>
                    <a:cubicBezTo>
                      <a:pt x="26" y="0"/>
                      <a:pt x="26" y="2"/>
                      <a:pt x="26" y="4"/>
                    </a:cubicBezTo>
                    <a:cubicBezTo>
                      <a:pt x="25" y="13"/>
                      <a:pt x="24" y="15"/>
                      <a:pt x="24" y="31"/>
                    </a:cubicBezTo>
                    <a:cubicBezTo>
                      <a:pt x="23" y="68"/>
                      <a:pt x="23" y="117"/>
                      <a:pt x="25" y="157"/>
                    </a:cubicBezTo>
                    <a:cubicBezTo>
                      <a:pt x="25" y="186"/>
                      <a:pt x="18" y="222"/>
                      <a:pt x="0" y="26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3" name="Freeform 1872">
                <a:extLst>
                  <a:ext uri="{FF2B5EF4-FFF2-40B4-BE49-F238E27FC236}">
                    <a16:creationId xmlns:a16="http://schemas.microsoft.com/office/drawing/2014/main" id="{3D0D3C1A-EC9B-4421-839C-BC101D35DC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25" y="1856"/>
                <a:ext cx="185" cy="109"/>
              </a:xfrm>
              <a:custGeom>
                <a:avLst/>
                <a:gdLst>
                  <a:gd name="T0" fmla="*/ 188 w 74"/>
                  <a:gd name="T1" fmla="*/ 21 h 41"/>
                  <a:gd name="T2" fmla="*/ 238 w 74"/>
                  <a:gd name="T3" fmla="*/ 734 h 41"/>
                  <a:gd name="T4" fmla="*/ 908 w 74"/>
                  <a:gd name="T5" fmla="*/ 771 h 41"/>
                  <a:gd name="T6" fmla="*/ 938 w 74"/>
                  <a:gd name="T7" fmla="*/ 657 h 41"/>
                  <a:gd name="T8" fmla="*/ 938 w 74"/>
                  <a:gd name="T9" fmla="*/ 678 h 41"/>
                  <a:gd name="T10" fmla="*/ 1158 w 74"/>
                  <a:gd name="T11" fmla="*/ 0 h 41"/>
                  <a:gd name="T12" fmla="*/ 188 w 74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1">
                    <a:moveTo>
                      <a:pt x="12" y="1"/>
                    </a:moveTo>
                    <a:cubicBezTo>
                      <a:pt x="1" y="7"/>
                      <a:pt x="0" y="37"/>
                      <a:pt x="15" y="39"/>
                    </a:cubicBezTo>
                    <a:cubicBezTo>
                      <a:pt x="23" y="41"/>
                      <a:pt x="42" y="41"/>
                      <a:pt x="58" y="41"/>
                    </a:cubicBezTo>
                    <a:cubicBezTo>
                      <a:pt x="59" y="39"/>
                      <a:pt x="60" y="37"/>
                      <a:pt x="60" y="35"/>
                    </a:cubicBezTo>
                    <a:cubicBezTo>
                      <a:pt x="60" y="35"/>
                      <a:pt x="60" y="36"/>
                      <a:pt x="60" y="36"/>
                    </a:cubicBezTo>
                    <a:cubicBezTo>
                      <a:pt x="66" y="23"/>
                      <a:pt x="70" y="12"/>
                      <a:pt x="74" y="0"/>
                    </a:cubicBezTo>
                    <a:cubicBezTo>
                      <a:pt x="51" y="0"/>
                      <a:pt x="23" y="0"/>
                      <a:pt x="12" y="1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4" name="Freeform 1873">
                <a:extLst>
                  <a:ext uri="{FF2B5EF4-FFF2-40B4-BE49-F238E27FC236}">
                    <a16:creationId xmlns:a16="http://schemas.microsoft.com/office/drawing/2014/main" id="{CE0882B7-668F-44E9-94D7-41D8F72FF2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53" y="1283"/>
                <a:ext cx="77" cy="1"/>
              </a:xfrm>
              <a:custGeom>
                <a:avLst/>
                <a:gdLst>
                  <a:gd name="T0" fmla="*/ 0 w 31"/>
                  <a:gd name="T1" fmla="*/ 0 h 1"/>
                  <a:gd name="T2" fmla="*/ 474 w 3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">
                    <a:moveTo>
                      <a:pt x="0" y="0"/>
                    </a:moveTo>
                    <a:cubicBezTo>
                      <a:pt x="4" y="0"/>
                      <a:pt x="26" y="0"/>
                      <a:pt x="31" y="0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5" name="Freeform 1874">
                <a:extLst>
                  <a:ext uri="{FF2B5EF4-FFF2-40B4-BE49-F238E27FC236}">
                    <a16:creationId xmlns:a16="http://schemas.microsoft.com/office/drawing/2014/main" id="{22F5110F-9427-4D54-8580-7588345FFB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95" y="2349"/>
                <a:ext cx="145" cy="238"/>
              </a:xfrm>
              <a:custGeom>
                <a:avLst/>
                <a:gdLst>
                  <a:gd name="T0" fmla="*/ 158 w 58"/>
                  <a:gd name="T1" fmla="*/ 1701 h 89"/>
                  <a:gd name="T2" fmla="*/ 283 w 58"/>
                  <a:gd name="T3" fmla="*/ 1030 h 89"/>
                  <a:gd name="T4" fmla="*/ 313 w 58"/>
                  <a:gd name="T5" fmla="*/ 1086 h 89"/>
                  <a:gd name="T6" fmla="*/ 283 w 58"/>
                  <a:gd name="T7" fmla="*/ 901 h 89"/>
                  <a:gd name="T8" fmla="*/ 158 w 58"/>
                  <a:gd name="T9" fmla="*/ 786 h 89"/>
                  <a:gd name="T10" fmla="*/ 363 w 58"/>
                  <a:gd name="T11" fmla="*/ 444 h 89"/>
                  <a:gd name="T12" fmla="*/ 658 w 58"/>
                  <a:gd name="T13" fmla="*/ 730 h 89"/>
                  <a:gd name="T14" fmla="*/ 895 w 58"/>
                  <a:gd name="T15" fmla="*/ 1072 h 89"/>
                  <a:gd name="T16" fmla="*/ 345 w 58"/>
                  <a:gd name="T17" fmla="*/ 136 h 89"/>
                  <a:gd name="T18" fmla="*/ 33 w 58"/>
                  <a:gd name="T19" fmla="*/ 1107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89">
                    <a:moveTo>
                      <a:pt x="10" y="89"/>
                    </a:moveTo>
                    <a:cubicBezTo>
                      <a:pt x="9" y="82"/>
                      <a:pt x="7" y="55"/>
                      <a:pt x="18" y="54"/>
                    </a:cubicBezTo>
                    <a:cubicBezTo>
                      <a:pt x="18" y="55"/>
                      <a:pt x="19" y="56"/>
                      <a:pt x="20" y="57"/>
                    </a:cubicBezTo>
                    <a:cubicBezTo>
                      <a:pt x="20" y="55"/>
                      <a:pt x="19" y="48"/>
                      <a:pt x="18" y="47"/>
                    </a:cubicBezTo>
                    <a:cubicBezTo>
                      <a:pt x="14" y="43"/>
                      <a:pt x="12" y="47"/>
                      <a:pt x="10" y="41"/>
                    </a:cubicBezTo>
                    <a:cubicBezTo>
                      <a:pt x="8" y="33"/>
                      <a:pt x="15" y="23"/>
                      <a:pt x="23" y="23"/>
                    </a:cubicBezTo>
                    <a:cubicBezTo>
                      <a:pt x="35" y="22"/>
                      <a:pt x="36" y="31"/>
                      <a:pt x="42" y="38"/>
                    </a:cubicBezTo>
                    <a:cubicBezTo>
                      <a:pt x="48" y="43"/>
                      <a:pt x="56" y="46"/>
                      <a:pt x="57" y="56"/>
                    </a:cubicBezTo>
                    <a:cubicBezTo>
                      <a:pt x="58" y="41"/>
                      <a:pt x="43" y="0"/>
                      <a:pt x="22" y="7"/>
                    </a:cubicBezTo>
                    <a:cubicBezTo>
                      <a:pt x="5" y="13"/>
                      <a:pt x="0" y="43"/>
                      <a:pt x="2" y="5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6" name="Freeform 1875">
                <a:extLst>
                  <a:ext uri="{FF2B5EF4-FFF2-40B4-BE49-F238E27FC236}">
                    <a16:creationId xmlns:a16="http://schemas.microsoft.com/office/drawing/2014/main" id="{2C485B15-4E71-4156-85E2-CFEE5E2418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20" y="2459"/>
                <a:ext cx="23" cy="34"/>
              </a:xfrm>
              <a:custGeom>
                <a:avLst/>
                <a:gdLst>
                  <a:gd name="T0" fmla="*/ 0 w 9"/>
                  <a:gd name="T1" fmla="*/ 89 h 13"/>
                  <a:gd name="T2" fmla="*/ 97 w 9"/>
                  <a:gd name="T3" fmla="*/ 0 h 13"/>
                  <a:gd name="T4" fmla="*/ 151 w 9"/>
                  <a:gd name="T5" fmla="*/ 233 h 13"/>
                  <a:gd name="T6" fmla="*/ 0 w 9"/>
                  <a:gd name="T7" fmla="*/ 16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0" y="5"/>
                    </a:moveTo>
                    <a:cubicBezTo>
                      <a:pt x="1" y="2"/>
                      <a:pt x="3" y="0"/>
                      <a:pt x="6" y="0"/>
                    </a:cubicBezTo>
                    <a:cubicBezTo>
                      <a:pt x="8" y="4"/>
                      <a:pt x="8" y="9"/>
                      <a:pt x="9" y="13"/>
                    </a:cubicBezTo>
                    <a:cubicBezTo>
                      <a:pt x="7" y="10"/>
                      <a:pt x="4" y="7"/>
                      <a:pt x="0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7" name="Freeform 1876">
                <a:extLst>
                  <a:ext uri="{FF2B5EF4-FFF2-40B4-BE49-F238E27FC236}">
                    <a16:creationId xmlns:a16="http://schemas.microsoft.com/office/drawing/2014/main" id="{165483E2-0B26-4B60-9C4F-5742D8A1D5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90" y="1984"/>
                <a:ext cx="172" cy="120"/>
              </a:xfrm>
              <a:custGeom>
                <a:avLst/>
                <a:gdLst>
                  <a:gd name="T0" fmla="*/ 912 w 69"/>
                  <a:gd name="T1" fmla="*/ 853 h 45"/>
                  <a:gd name="T2" fmla="*/ 1069 w 69"/>
                  <a:gd name="T3" fmla="*/ 21 h 45"/>
                  <a:gd name="T4" fmla="*/ 217 w 69"/>
                  <a:gd name="T5" fmla="*/ 35 h 45"/>
                  <a:gd name="T6" fmla="*/ 279 w 69"/>
                  <a:gd name="T7" fmla="*/ 819 h 45"/>
                  <a:gd name="T8" fmla="*/ 912 w 69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5">
                    <a:moveTo>
                      <a:pt x="59" y="45"/>
                    </a:moveTo>
                    <a:cubicBezTo>
                      <a:pt x="62" y="27"/>
                      <a:pt x="65" y="12"/>
                      <a:pt x="69" y="1"/>
                    </a:cubicBezTo>
                    <a:cubicBezTo>
                      <a:pt x="49" y="0"/>
                      <a:pt x="22" y="1"/>
                      <a:pt x="14" y="2"/>
                    </a:cubicBezTo>
                    <a:cubicBezTo>
                      <a:pt x="6" y="3"/>
                      <a:pt x="0" y="39"/>
                      <a:pt x="18" y="43"/>
                    </a:cubicBezTo>
                    <a:cubicBezTo>
                      <a:pt x="28" y="45"/>
                      <a:pt x="44" y="45"/>
                      <a:pt x="59" y="45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8" name="Freeform 1877">
                <a:extLst>
                  <a:ext uri="{FF2B5EF4-FFF2-40B4-BE49-F238E27FC236}">
                    <a16:creationId xmlns:a16="http://schemas.microsoft.com/office/drawing/2014/main" id="{A10F779D-36E5-4177-AFC4-C1B392CE82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65" y="1469"/>
                <a:ext cx="120" cy="62"/>
              </a:xfrm>
              <a:custGeom>
                <a:avLst/>
                <a:gdLst>
                  <a:gd name="T0" fmla="*/ 750 w 48"/>
                  <a:gd name="T1" fmla="*/ 0 h 23"/>
                  <a:gd name="T2" fmla="*/ 158 w 48"/>
                  <a:gd name="T3" fmla="*/ 81 h 23"/>
                  <a:gd name="T4" fmla="*/ 0 w 48"/>
                  <a:gd name="T5" fmla="*/ 45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3">
                    <a:moveTo>
                      <a:pt x="48" y="0"/>
                    </a:moveTo>
                    <a:cubicBezTo>
                      <a:pt x="33" y="0"/>
                      <a:pt x="17" y="4"/>
                      <a:pt x="10" y="4"/>
                    </a:cubicBezTo>
                    <a:cubicBezTo>
                      <a:pt x="4" y="6"/>
                      <a:pt x="0" y="15"/>
                      <a:pt x="0" y="23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9" name="Freeform 1878">
                <a:extLst>
                  <a:ext uri="{FF2B5EF4-FFF2-40B4-BE49-F238E27FC236}">
                    <a16:creationId xmlns:a16="http://schemas.microsoft.com/office/drawing/2014/main" id="{A892EC94-EB2E-4D60-AF32-B0709EA7ED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0" y="1355"/>
                <a:ext cx="155" cy="56"/>
              </a:xfrm>
              <a:custGeom>
                <a:avLst/>
                <a:gdLst>
                  <a:gd name="T0" fmla="*/ 970 w 62"/>
                  <a:gd name="T1" fmla="*/ 205 h 21"/>
                  <a:gd name="T2" fmla="*/ 270 w 62"/>
                  <a:gd name="T3" fmla="*/ 0 h 21"/>
                  <a:gd name="T4" fmla="*/ 0 w 62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21">
                    <a:moveTo>
                      <a:pt x="62" y="11"/>
                    </a:moveTo>
                    <a:cubicBezTo>
                      <a:pt x="41" y="7"/>
                      <a:pt x="23" y="3"/>
                      <a:pt x="17" y="0"/>
                    </a:cubicBezTo>
                    <a:cubicBezTo>
                      <a:pt x="8" y="1"/>
                      <a:pt x="1" y="11"/>
                      <a:pt x="0" y="21"/>
                    </a:cubicBezTo>
                  </a:path>
                </a:pathLst>
              </a:custGeom>
              <a:solidFill>
                <a:srgbClr val="EEB1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0" name="Freeform 1879">
                <a:extLst>
                  <a:ext uri="{FF2B5EF4-FFF2-40B4-BE49-F238E27FC236}">
                    <a16:creationId xmlns:a16="http://schemas.microsoft.com/office/drawing/2014/main" id="{8CCD2D4E-86E3-4701-AAB0-EEE1CD0ABA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2" y="1344"/>
                <a:ext cx="183" cy="232"/>
              </a:xfrm>
              <a:custGeom>
                <a:avLst/>
                <a:gdLst>
                  <a:gd name="T0" fmla="*/ 1151 w 73"/>
                  <a:gd name="T1" fmla="*/ 205 h 87"/>
                  <a:gd name="T2" fmla="*/ 439 w 73"/>
                  <a:gd name="T3" fmla="*/ 0 h 87"/>
                  <a:gd name="T4" fmla="*/ 251 w 73"/>
                  <a:gd name="T5" fmla="*/ 683 h 87"/>
                  <a:gd name="T6" fmla="*/ 835 w 73"/>
                  <a:gd name="T7" fmla="*/ 875 h 87"/>
                  <a:gd name="T8" fmla="*/ 221 w 73"/>
                  <a:gd name="T9" fmla="*/ 888 h 87"/>
                  <a:gd name="T10" fmla="*/ 271 w 73"/>
                  <a:gd name="T11" fmla="*/ 1613 h 87"/>
                  <a:gd name="T12" fmla="*/ 1151 w 73"/>
                  <a:gd name="T13" fmla="*/ 1651 h 87"/>
                  <a:gd name="T14" fmla="*/ 1151 w 73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4" y="2"/>
                      <a:pt x="28" y="0"/>
                    </a:cubicBezTo>
                    <a:cubicBezTo>
                      <a:pt x="13" y="1"/>
                      <a:pt x="6" y="26"/>
                      <a:pt x="16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8" y="46"/>
                      <a:pt x="21" y="47"/>
                      <a:pt x="14" y="47"/>
                    </a:cubicBezTo>
                    <a:cubicBezTo>
                      <a:pt x="2" y="50"/>
                      <a:pt x="0" y="82"/>
                      <a:pt x="17" y="85"/>
                    </a:cubicBezTo>
                    <a:cubicBezTo>
                      <a:pt x="34" y="86"/>
                      <a:pt x="56" y="87"/>
                      <a:pt x="73" y="87"/>
                    </a:cubicBezTo>
                    <a:cubicBezTo>
                      <a:pt x="72" y="61"/>
                      <a:pt x="72" y="34"/>
                      <a:pt x="73" y="11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1" name="Freeform 1880">
                <a:extLst>
                  <a:ext uri="{FF2B5EF4-FFF2-40B4-BE49-F238E27FC236}">
                    <a16:creationId xmlns:a16="http://schemas.microsoft.com/office/drawing/2014/main" id="{FCBF71A2-5389-4AF9-9552-5463D9FD83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28" y="955"/>
                <a:ext cx="817" cy="1293"/>
              </a:xfrm>
              <a:custGeom>
                <a:avLst/>
                <a:gdLst>
                  <a:gd name="T0" fmla="*/ 4008 w 327"/>
                  <a:gd name="T1" fmla="*/ 1330 h 485"/>
                  <a:gd name="T2" fmla="*/ 3728 w 327"/>
                  <a:gd name="T3" fmla="*/ 1080 h 485"/>
                  <a:gd name="T4" fmla="*/ 3778 w 327"/>
                  <a:gd name="T5" fmla="*/ 661 h 485"/>
                  <a:gd name="T6" fmla="*/ 3258 w 327"/>
                  <a:gd name="T7" fmla="*/ 376 h 485"/>
                  <a:gd name="T8" fmla="*/ 3058 w 327"/>
                  <a:gd name="T9" fmla="*/ 738 h 485"/>
                  <a:gd name="T10" fmla="*/ 3028 w 327"/>
                  <a:gd name="T11" fmla="*/ 227 h 485"/>
                  <a:gd name="T12" fmla="*/ 2508 w 327"/>
                  <a:gd name="T13" fmla="*/ 192 h 485"/>
                  <a:gd name="T14" fmla="*/ 2091 w 327"/>
                  <a:gd name="T15" fmla="*/ 930 h 485"/>
                  <a:gd name="T16" fmla="*/ 1936 w 327"/>
                  <a:gd name="T17" fmla="*/ 477 h 485"/>
                  <a:gd name="T18" fmla="*/ 1374 w 327"/>
                  <a:gd name="T19" fmla="*/ 648 h 485"/>
                  <a:gd name="T20" fmla="*/ 1279 w 327"/>
                  <a:gd name="T21" fmla="*/ 1272 h 485"/>
                  <a:gd name="T22" fmla="*/ 1187 w 327"/>
                  <a:gd name="T23" fmla="*/ 1442 h 485"/>
                  <a:gd name="T24" fmla="*/ 42 w 327"/>
                  <a:gd name="T25" fmla="*/ 4287 h 485"/>
                  <a:gd name="T26" fmla="*/ 187 w 327"/>
                  <a:gd name="T27" fmla="*/ 6596 h 485"/>
                  <a:gd name="T28" fmla="*/ 187 w 327"/>
                  <a:gd name="T29" fmla="*/ 6609 h 485"/>
                  <a:gd name="T30" fmla="*/ 625 w 327"/>
                  <a:gd name="T31" fmla="*/ 7427 h 485"/>
                  <a:gd name="T32" fmla="*/ 687 w 327"/>
                  <a:gd name="T33" fmla="*/ 8337 h 485"/>
                  <a:gd name="T34" fmla="*/ 637 w 327"/>
                  <a:gd name="T35" fmla="*/ 8281 h 485"/>
                  <a:gd name="T36" fmla="*/ 1666 w 327"/>
                  <a:gd name="T37" fmla="*/ 9075 h 485"/>
                  <a:gd name="T38" fmla="*/ 1699 w 327"/>
                  <a:gd name="T39" fmla="*/ 9054 h 485"/>
                  <a:gd name="T40" fmla="*/ 1686 w 327"/>
                  <a:gd name="T41" fmla="*/ 8203 h 485"/>
                  <a:gd name="T42" fmla="*/ 2059 w 327"/>
                  <a:gd name="T43" fmla="*/ 6140 h 485"/>
                  <a:gd name="T44" fmla="*/ 2279 w 327"/>
                  <a:gd name="T45" fmla="*/ 5415 h 485"/>
                  <a:gd name="T46" fmla="*/ 2279 w 327"/>
                  <a:gd name="T47" fmla="*/ 5415 h 485"/>
                  <a:gd name="T48" fmla="*/ 2279 w 327"/>
                  <a:gd name="T49" fmla="*/ 5415 h 485"/>
                  <a:gd name="T50" fmla="*/ 2196 w 327"/>
                  <a:gd name="T51" fmla="*/ 4983 h 485"/>
                  <a:gd name="T52" fmla="*/ 2166 w 327"/>
                  <a:gd name="T53" fmla="*/ 4961 h 485"/>
                  <a:gd name="T54" fmla="*/ 2571 w 327"/>
                  <a:gd name="T55" fmla="*/ 3093 h 485"/>
                  <a:gd name="T56" fmla="*/ 2591 w 327"/>
                  <a:gd name="T57" fmla="*/ 3106 h 485"/>
                  <a:gd name="T58" fmla="*/ 3103 w 327"/>
                  <a:gd name="T59" fmla="*/ 3205 h 485"/>
                  <a:gd name="T60" fmla="*/ 3103 w 327"/>
                  <a:gd name="T61" fmla="*/ 3205 h 485"/>
                  <a:gd name="T62" fmla="*/ 3121 w 327"/>
                  <a:gd name="T63" fmla="*/ 3205 h 485"/>
                  <a:gd name="T64" fmla="*/ 3808 w 327"/>
                  <a:gd name="T65" fmla="*/ 3162 h 485"/>
                  <a:gd name="T66" fmla="*/ 5099 w 327"/>
                  <a:gd name="T67" fmla="*/ 3149 h 485"/>
                  <a:gd name="T68" fmla="*/ 4008 w 327"/>
                  <a:gd name="T69" fmla="*/ 1330 h 48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27" h="485">
                    <a:moveTo>
                      <a:pt x="257" y="70"/>
                    </a:moveTo>
                    <a:cubicBezTo>
                      <a:pt x="254" y="68"/>
                      <a:pt x="241" y="59"/>
                      <a:pt x="239" y="57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0"/>
                    </a:cubicBezTo>
                    <a:cubicBezTo>
                      <a:pt x="206" y="25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4" y="0"/>
                      <a:pt x="166" y="3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4" y="34"/>
                      <a:pt x="124" y="25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5"/>
                      <a:pt x="3" y="226"/>
                    </a:cubicBezTo>
                    <a:cubicBezTo>
                      <a:pt x="3" y="252"/>
                      <a:pt x="0" y="302"/>
                      <a:pt x="12" y="348"/>
                    </a:cubicBezTo>
                    <a:cubicBezTo>
                      <a:pt x="12" y="349"/>
                      <a:pt x="12" y="349"/>
                      <a:pt x="12" y="349"/>
                    </a:cubicBezTo>
                    <a:cubicBezTo>
                      <a:pt x="21" y="362"/>
                      <a:pt x="28" y="377"/>
                      <a:pt x="40" y="392"/>
                    </a:cubicBezTo>
                    <a:cubicBezTo>
                      <a:pt x="48" y="401"/>
                      <a:pt x="48" y="420"/>
                      <a:pt x="44" y="440"/>
                    </a:cubicBezTo>
                    <a:cubicBezTo>
                      <a:pt x="43" y="439"/>
                      <a:pt x="42" y="438"/>
                      <a:pt x="41" y="437"/>
                    </a:cubicBezTo>
                    <a:cubicBezTo>
                      <a:pt x="62" y="462"/>
                      <a:pt x="95" y="485"/>
                      <a:pt x="107" y="479"/>
                    </a:cubicBezTo>
                    <a:cubicBezTo>
                      <a:pt x="107" y="479"/>
                      <a:pt x="108" y="479"/>
                      <a:pt x="109" y="478"/>
                    </a:cubicBezTo>
                    <a:cubicBezTo>
                      <a:pt x="108" y="433"/>
                      <a:pt x="108" y="433"/>
                      <a:pt x="108" y="433"/>
                    </a:cubicBezTo>
                    <a:cubicBezTo>
                      <a:pt x="109" y="399"/>
                      <a:pt x="116" y="359"/>
                      <a:pt x="132" y="324"/>
                    </a:cubicBezTo>
                    <a:cubicBezTo>
                      <a:pt x="139" y="307"/>
                      <a:pt x="144" y="295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9" y="272"/>
                      <a:pt x="147" y="266"/>
                      <a:pt x="141" y="263"/>
                    </a:cubicBezTo>
                    <a:cubicBezTo>
                      <a:pt x="139" y="262"/>
                      <a:pt x="139" y="262"/>
                      <a:pt x="139" y="262"/>
                    </a:cubicBezTo>
                    <a:cubicBezTo>
                      <a:pt x="126" y="201"/>
                      <a:pt x="145" y="173"/>
                      <a:pt x="165" y="163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7"/>
                      <a:pt x="184" y="169"/>
                      <a:pt x="199" y="169"/>
                    </a:cubicBezTo>
                    <a:cubicBezTo>
                      <a:pt x="199" y="169"/>
                      <a:pt x="199" y="169"/>
                      <a:pt x="199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6" y="168"/>
                      <a:pt x="244" y="167"/>
                    </a:cubicBezTo>
                    <a:cubicBezTo>
                      <a:pt x="268" y="165"/>
                      <a:pt x="297" y="165"/>
                      <a:pt x="327" y="166"/>
                    </a:cubicBezTo>
                    <a:cubicBezTo>
                      <a:pt x="315" y="126"/>
                      <a:pt x="293" y="92"/>
                      <a:pt x="257" y="70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2" name="Freeform 1881">
                <a:extLst>
                  <a:ext uri="{FF2B5EF4-FFF2-40B4-BE49-F238E27FC236}">
                    <a16:creationId xmlns:a16="http://schemas.microsoft.com/office/drawing/2014/main" id="{F3AB5D8E-B3A9-4845-8F0D-16E4910A57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23" y="1637"/>
                <a:ext cx="145" cy="80"/>
              </a:xfrm>
              <a:custGeom>
                <a:avLst/>
                <a:gdLst>
                  <a:gd name="T0" fmla="*/ 83 w 58"/>
                  <a:gd name="T1" fmla="*/ 435 h 30"/>
                  <a:gd name="T2" fmla="*/ 863 w 58"/>
                  <a:gd name="T3" fmla="*/ 568 h 30"/>
                  <a:gd name="T4" fmla="*/ 908 w 58"/>
                  <a:gd name="T5" fmla="*/ 0 h 30"/>
                  <a:gd name="T6" fmla="*/ 0 w 58"/>
                  <a:gd name="T7" fmla="*/ 435 h 30"/>
                  <a:gd name="T8" fmla="*/ 83 w 58"/>
                  <a:gd name="T9" fmla="*/ 43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0">
                    <a:moveTo>
                      <a:pt x="5" y="23"/>
                    </a:moveTo>
                    <a:cubicBezTo>
                      <a:pt x="20" y="24"/>
                      <a:pt x="38" y="26"/>
                      <a:pt x="55" y="30"/>
                    </a:cubicBezTo>
                    <a:cubicBezTo>
                      <a:pt x="57" y="20"/>
                      <a:pt x="58" y="10"/>
                      <a:pt x="58" y="0"/>
                    </a:cubicBezTo>
                    <a:cubicBezTo>
                      <a:pt x="38" y="1"/>
                      <a:pt x="18" y="7"/>
                      <a:pt x="0" y="23"/>
                    </a:cubicBezTo>
                    <a:lnTo>
                      <a:pt x="5" y="23"/>
                    </a:ln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3" name="Freeform 1882">
                <a:extLst>
                  <a:ext uri="{FF2B5EF4-FFF2-40B4-BE49-F238E27FC236}">
                    <a16:creationId xmlns:a16="http://schemas.microsoft.com/office/drawing/2014/main" id="{B68379FA-C66F-41B3-90F0-77F88348E5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23" y="2163"/>
                <a:ext cx="915" cy="1034"/>
              </a:xfrm>
              <a:custGeom>
                <a:avLst/>
                <a:gdLst>
                  <a:gd name="T0" fmla="*/ 50 w 366"/>
                  <a:gd name="T1" fmla="*/ 0 h 388"/>
                  <a:gd name="T2" fmla="*/ 50 w 366"/>
                  <a:gd name="T3" fmla="*/ 0 h 388"/>
                  <a:gd name="T4" fmla="*/ 33 w 366"/>
                  <a:gd name="T5" fmla="*/ 21 h 388"/>
                  <a:gd name="T6" fmla="*/ 1083 w 366"/>
                  <a:gd name="T7" fmla="*/ 2934 h 388"/>
                  <a:gd name="T8" fmla="*/ 1875 w 366"/>
                  <a:gd name="T9" fmla="*/ 3920 h 388"/>
                  <a:gd name="T10" fmla="*/ 5720 w 366"/>
                  <a:gd name="T11" fmla="*/ 7345 h 3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6" h="38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0" y="41"/>
                      <a:pt x="33" y="132"/>
                      <a:pt x="69" y="155"/>
                    </a:cubicBezTo>
                    <a:cubicBezTo>
                      <a:pt x="102" y="175"/>
                      <a:pt x="105" y="179"/>
                      <a:pt x="120" y="207"/>
                    </a:cubicBezTo>
                    <a:cubicBezTo>
                      <a:pt x="138" y="242"/>
                      <a:pt x="220" y="353"/>
                      <a:pt x="366" y="388"/>
                    </a:cubicBezTo>
                  </a:path>
                </a:pathLst>
              </a:custGeom>
              <a:noFill/>
              <a:ln w="15875" cap="flat">
                <a:solidFill>
                  <a:srgbClr val="F3AEB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4" name="Freeform 1883">
                <a:extLst>
                  <a:ext uri="{FF2B5EF4-FFF2-40B4-BE49-F238E27FC236}">
                    <a16:creationId xmlns:a16="http://schemas.microsoft.com/office/drawing/2014/main" id="{B096174E-1706-48A0-8CD9-B72F3C2B2A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20" y="1933"/>
                <a:ext cx="863" cy="328"/>
              </a:xfrm>
              <a:custGeom>
                <a:avLst/>
                <a:gdLst>
                  <a:gd name="T0" fmla="*/ 5401 w 345"/>
                  <a:gd name="T1" fmla="*/ 456 h 123"/>
                  <a:gd name="T2" fmla="*/ 4743 w 345"/>
                  <a:gd name="T3" fmla="*/ 77 h 123"/>
                  <a:gd name="T4" fmla="*/ 3960 w 345"/>
                  <a:gd name="T5" fmla="*/ 205 h 123"/>
                  <a:gd name="T6" fmla="*/ 3910 w 345"/>
                  <a:gd name="T7" fmla="*/ 248 h 123"/>
                  <a:gd name="T8" fmla="*/ 3867 w 345"/>
                  <a:gd name="T9" fmla="*/ 1059 h 123"/>
                  <a:gd name="T10" fmla="*/ 3585 w 345"/>
                  <a:gd name="T11" fmla="*/ 2197 h 123"/>
                  <a:gd name="T12" fmla="*/ 2429 w 345"/>
                  <a:gd name="T13" fmla="*/ 1173 h 123"/>
                  <a:gd name="T14" fmla="*/ 2409 w 345"/>
                  <a:gd name="T15" fmla="*/ 1139 h 123"/>
                  <a:gd name="T16" fmla="*/ 971 w 345"/>
                  <a:gd name="T17" fmla="*/ 819 h 123"/>
                  <a:gd name="T18" fmla="*/ 0 w 345"/>
                  <a:gd name="T19" fmla="*/ 1728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5" h="123">
                    <a:moveTo>
                      <a:pt x="345" y="24"/>
                    </a:moveTo>
                    <a:cubicBezTo>
                      <a:pt x="337" y="12"/>
                      <a:pt x="321" y="7"/>
                      <a:pt x="303" y="4"/>
                    </a:cubicBezTo>
                    <a:cubicBezTo>
                      <a:pt x="284" y="0"/>
                      <a:pt x="266" y="3"/>
                      <a:pt x="253" y="11"/>
                    </a:cubicBezTo>
                    <a:cubicBezTo>
                      <a:pt x="252" y="12"/>
                      <a:pt x="251" y="12"/>
                      <a:pt x="250" y="13"/>
                    </a:cubicBezTo>
                    <a:cubicBezTo>
                      <a:pt x="247" y="19"/>
                      <a:pt x="250" y="33"/>
                      <a:pt x="247" y="56"/>
                    </a:cubicBezTo>
                    <a:cubicBezTo>
                      <a:pt x="244" y="76"/>
                      <a:pt x="248" y="105"/>
                      <a:pt x="229" y="116"/>
                    </a:cubicBezTo>
                    <a:cubicBezTo>
                      <a:pt x="216" y="123"/>
                      <a:pt x="174" y="91"/>
                      <a:pt x="155" y="62"/>
                    </a:cubicBezTo>
                    <a:cubicBezTo>
                      <a:pt x="154" y="61"/>
                      <a:pt x="154" y="61"/>
                      <a:pt x="154" y="60"/>
                    </a:cubicBezTo>
                    <a:cubicBezTo>
                      <a:pt x="130" y="36"/>
                      <a:pt x="90" y="35"/>
                      <a:pt x="62" y="43"/>
                    </a:cubicBezTo>
                    <a:cubicBezTo>
                      <a:pt x="29" y="51"/>
                      <a:pt x="5" y="70"/>
                      <a:pt x="0" y="91"/>
                    </a:cubicBezTo>
                  </a:path>
                </a:pathLst>
              </a:custGeom>
              <a:noFill/>
              <a:ln w="15875" cap="flat">
                <a:solidFill>
                  <a:srgbClr val="F3AEB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5" name="Freeform 1884">
                <a:extLst>
                  <a:ext uri="{FF2B5EF4-FFF2-40B4-BE49-F238E27FC236}">
                    <a16:creationId xmlns:a16="http://schemas.microsoft.com/office/drawing/2014/main" id="{927870C3-B8C7-43FA-BFA9-96A175872A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83" y="1725"/>
                <a:ext cx="102" cy="496"/>
              </a:xfrm>
              <a:custGeom>
                <a:avLst/>
                <a:gdLst>
                  <a:gd name="T0" fmla="*/ 42 w 41"/>
                  <a:gd name="T1" fmla="*/ 3528 h 186"/>
                  <a:gd name="T2" fmla="*/ 0 w 41"/>
                  <a:gd name="T3" fmla="*/ 2504 h 186"/>
                  <a:gd name="T4" fmla="*/ 371 w 41"/>
                  <a:gd name="T5" fmla="*/ 589 h 186"/>
                  <a:gd name="T6" fmla="*/ 632 w 41"/>
                  <a:gd name="T7" fmla="*/ 0 h 1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86">
                    <a:moveTo>
                      <a:pt x="3" y="186"/>
                    </a:moveTo>
                    <a:cubicBezTo>
                      <a:pt x="0" y="132"/>
                      <a:pt x="0" y="132"/>
                      <a:pt x="0" y="132"/>
                    </a:cubicBezTo>
                    <a:cubicBezTo>
                      <a:pt x="2" y="91"/>
                      <a:pt x="9" y="67"/>
                      <a:pt x="24" y="31"/>
                    </a:cubicBezTo>
                    <a:cubicBezTo>
                      <a:pt x="32" y="14"/>
                      <a:pt x="39" y="9"/>
                      <a:pt x="41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6" name="Freeform 1885">
                <a:extLst>
                  <a:ext uri="{FF2B5EF4-FFF2-40B4-BE49-F238E27FC236}">
                    <a16:creationId xmlns:a16="http://schemas.microsoft.com/office/drawing/2014/main" id="{423F4104-FECE-4379-A386-C19E3D4C92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20" y="1400"/>
                <a:ext cx="98" cy="248"/>
              </a:xfrm>
              <a:custGeom>
                <a:avLst/>
                <a:gdLst>
                  <a:gd name="T0" fmla="*/ 284 w 39"/>
                  <a:gd name="T1" fmla="*/ 1763 h 93"/>
                  <a:gd name="T2" fmla="*/ 618 w 39"/>
                  <a:gd name="T3" fmla="*/ 0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93">
                    <a:moveTo>
                      <a:pt x="18" y="93"/>
                    </a:moveTo>
                    <a:cubicBezTo>
                      <a:pt x="0" y="29"/>
                      <a:pt x="19" y="9"/>
                      <a:pt x="39" y="0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7" name="Freeform 1886">
                <a:extLst>
                  <a:ext uri="{FF2B5EF4-FFF2-40B4-BE49-F238E27FC236}">
                    <a16:creationId xmlns:a16="http://schemas.microsoft.com/office/drawing/2014/main" id="{0E87213F-A9FB-4523-94A9-5BC4971085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33" y="1400"/>
                <a:ext cx="90" cy="253"/>
              </a:xfrm>
              <a:custGeom>
                <a:avLst/>
                <a:gdLst>
                  <a:gd name="T0" fmla="*/ 238 w 36"/>
                  <a:gd name="T1" fmla="*/ 1795 h 95"/>
                  <a:gd name="T2" fmla="*/ 220 w 36"/>
                  <a:gd name="T3" fmla="*/ 1795 h 95"/>
                  <a:gd name="T4" fmla="*/ 563 w 36"/>
                  <a:gd name="T5" fmla="*/ 0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95">
                    <a:moveTo>
                      <a:pt x="15" y="95"/>
                    </a:moveTo>
                    <a:cubicBezTo>
                      <a:pt x="14" y="95"/>
                      <a:pt x="14" y="95"/>
                      <a:pt x="14" y="95"/>
                    </a:cubicBezTo>
                    <a:cubicBezTo>
                      <a:pt x="0" y="34"/>
                      <a:pt x="16" y="9"/>
                      <a:pt x="36" y="0"/>
                    </a:cubicBezTo>
                  </a:path>
                </a:pathLst>
              </a:custGeom>
              <a:noFill/>
              <a:ln w="15875" cap="flat">
                <a:solidFill>
                  <a:srgbClr val="EC62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8" name="Freeform 1887">
                <a:extLst>
                  <a:ext uri="{FF2B5EF4-FFF2-40B4-BE49-F238E27FC236}">
                    <a16:creationId xmlns:a16="http://schemas.microsoft.com/office/drawing/2014/main" id="{C49ACC25-A510-4132-B57C-199C0ECF60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85" y="1715"/>
                <a:ext cx="98" cy="517"/>
              </a:xfrm>
              <a:custGeom>
                <a:avLst/>
                <a:gdLst>
                  <a:gd name="T0" fmla="*/ 0 w 39"/>
                  <a:gd name="T1" fmla="*/ 3672 h 194"/>
                  <a:gd name="T2" fmla="*/ 33 w 39"/>
                  <a:gd name="T3" fmla="*/ 3651 h 194"/>
                  <a:gd name="T4" fmla="*/ 20 w 39"/>
                  <a:gd name="T5" fmla="*/ 2798 h 194"/>
                  <a:gd name="T6" fmla="*/ 397 w 39"/>
                  <a:gd name="T7" fmla="*/ 717 h 194"/>
                  <a:gd name="T8" fmla="*/ 618 w 39"/>
                  <a:gd name="T9" fmla="*/ 21 h 194"/>
                  <a:gd name="T10" fmla="*/ 618 w 39"/>
                  <a:gd name="T11" fmla="*/ 21 h 194"/>
                  <a:gd name="T12" fmla="*/ 618 w 39"/>
                  <a:gd name="T13" fmla="*/ 0 h 1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94">
                    <a:moveTo>
                      <a:pt x="0" y="194"/>
                    </a:moveTo>
                    <a:cubicBezTo>
                      <a:pt x="0" y="194"/>
                      <a:pt x="1" y="193"/>
                      <a:pt x="2" y="193"/>
                    </a:cubicBezTo>
                    <a:cubicBezTo>
                      <a:pt x="1" y="148"/>
                      <a:pt x="1" y="148"/>
                      <a:pt x="1" y="148"/>
                    </a:cubicBezTo>
                    <a:cubicBezTo>
                      <a:pt x="2" y="113"/>
                      <a:pt x="9" y="74"/>
                      <a:pt x="25" y="38"/>
                    </a:cubicBezTo>
                    <a:cubicBezTo>
                      <a:pt x="32" y="22"/>
                      <a:pt x="37" y="10"/>
                      <a:pt x="39" y="1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39" y="1"/>
                      <a:pt x="39" y="1"/>
                      <a:pt x="39" y="0"/>
                    </a:cubicBezTo>
                  </a:path>
                </a:pathLst>
              </a:custGeom>
              <a:noFill/>
              <a:ln w="15875" cap="flat">
                <a:solidFill>
                  <a:srgbClr val="EC62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9" name="Freeform 1888">
                <a:extLst>
                  <a:ext uri="{FF2B5EF4-FFF2-40B4-BE49-F238E27FC236}">
                    <a16:creationId xmlns:a16="http://schemas.microsoft.com/office/drawing/2014/main" id="{36B9C9D6-B482-4AC5-805B-18A3A838E9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3" y="1389"/>
                <a:ext cx="90" cy="275"/>
              </a:xfrm>
              <a:custGeom>
                <a:avLst/>
                <a:gdLst>
                  <a:gd name="T0" fmla="*/ 563 w 36"/>
                  <a:gd name="T1" fmla="*/ 0 h 103"/>
                  <a:gd name="T2" fmla="*/ 208 w 36"/>
                  <a:gd name="T3" fmla="*/ 1960 h 10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03">
                    <a:moveTo>
                      <a:pt x="36" y="0"/>
                    </a:moveTo>
                    <a:cubicBezTo>
                      <a:pt x="16" y="9"/>
                      <a:pt x="0" y="41"/>
                      <a:pt x="13" y="103"/>
                    </a:cubicBezTo>
                  </a:path>
                </a:pathLst>
              </a:custGeom>
              <a:noFill/>
              <a:ln w="15875" cap="flat">
                <a:solidFill>
                  <a:srgbClr val="4793C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0" name="Freeform 1889">
                <a:extLst>
                  <a:ext uri="{FF2B5EF4-FFF2-40B4-BE49-F238E27FC236}">
                    <a16:creationId xmlns:a16="http://schemas.microsoft.com/office/drawing/2014/main" id="{D6B2EC8D-9973-4BFA-BF38-9EF7092905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63" y="2840"/>
                <a:ext cx="95" cy="192"/>
              </a:xfrm>
              <a:custGeom>
                <a:avLst/>
                <a:gdLst>
                  <a:gd name="T0" fmla="*/ 408 w 38"/>
                  <a:gd name="T1" fmla="*/ 0 h 72"/>
                  <a:gd name="T2" fmla="*/ 500 w 38"/>
                  <a:gd name="T3" fmla="*/ 739 h 72"/>
                  <a:gd name="T4" fmla="*/ 0 w 38"/>
                  <a:gd name="T5" fmla="*/ 1365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72">
                    <a:moveTo>
                      <a:pt x="26" y="0"/>
                    </a:moveTo>
                    <a:cubicBezTo>
                      <a:pt x="32" y="6"/>
                      <a:pt x="38" y="25"/>
                      <a:pt x="32" y="39"/>
                    </a:cubicBezTo>
                    <a:cubicBezTo>
                      <a:pt x="25" y="53"/>
                      <a:pt x="19" y="67"/>
                      <a:pt x="0" y="72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1" name="Freeform 1890">
                <a:extLst>
                  <a:ext uri="{FF2B5EF4-FFF2-40B4-BE49-F238E27FC236}">
                    <a16:creationId xmlns:a16="http://schemas.microsoft.com/office/drawing/2014/main" id="{EDC2AECE-7FF7-4BD5-9411-EC35B95BFD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63" y="2848"/>
                <a:ext cx="102" cy="184"/>
              </a:xfrm>
              <a:custGeom>
                <a:avLst/>
                <a:gdLst>
                  <a:gd name="T0" fmla="*/ 433 w 41"/>
                  <a:gd name="T1" fmla="*/ 0 h 69"/>
                  <a:gd name="T2" fmla="*/ 525 w 41"/>
                  <a:gd name="T3" fmla="*/ 661 h 69"/>
                  <a:gd name="T4" fmla="*/ 0 w 41"/>
                  <a:gd name="T5" fmla="*/ 1309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69">
                    <a:moveTo>
                      <a:pt x="28" y="0"/>
                    </a:moveTo>
                    <a:cubicBezTo>
                      <a:pt x="35" y="6"/>
                      <a:pt x="41" y="21"/>
                      <a:pt x="34" y="35"/>
                    </a:cubicBezTo>
                    <a:cubicBezTo>
                      <a:pt x="28" y="48"/>
                      <a:pt x="19" y="64"/>
                      <a:pt x="0" y="69"/>
                    </a:cubicBezTo>
                  </a:path>
                </a:pathLst>
              </a:custGeom>
              <a:noFill/>
              <a:ln w="15875" cap="rnd">
                <a:solidFill>
                  <a:srgbClr val="F6A68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2" name="Freeform 1891">
                <a:extLst>
                  <a:ext uri="{FF2B5EF4-FFF2-40B4-BE49-F238E27FC236}">
                    <a16:creationId xmlns:a16="http://schemas.microsoft.com/office/drawing/2014/main" id="{556D0288-6F55-4C9B-8D9E-E86201B494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08" y="2784"/>
                <a:ext cx="340" cy="395"/>
              </a:xfrm>
              <a:custGeom>
                <a:avLst/>
                <a:gdLst>
                  <a:gd name="T0" fmla="*/ 2125 w 136"/>
                  <a:gd name="T1" fmla="*/ 2813 h 148"/>
                  <a:gd name="T2" fmla="*/ 1908 w 136"/>
                  <a:gd name="T3" fmla="*/ 2736 h 148"/>
                  <a:gd name="T4" fmla="*/ 0 w 136"/>
                  <a:gd name="T5" fmla="*/ 0 h 1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148">
                    <a:moveTo>
                      <a:pt x="136" y="148"/>
                    </a:moveTo>
                    <a:cubicBezTo>
                      <a:pt x="133" y="147"/>
                      <a:pt x="126" y="146"/>
                      <a:pt x="122" y="144"/>
                    </a:cubicBezTo>
                    <a:cubicBezTo>
                      <a:pt x="79" y="125"/>
                      <a:pt x="32" y="74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4793C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3" name="Freeform 1892">
                <a:extLst>
                  <a:ext uri="{FF2B5EF4-FFF2-40B4-BE49-F238E27FC236}">
                    <a16:creationId xmlns:a16="http://schemas.microsoft.com/office/drawing/2014/main" id="{4C1F573D-DD45-4474-9697-756E1AE32A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95" y="1352"/>
                <a:ext cx="233" cy="365"/>
              </a:xfrm>
              <a:custGeom>
                <a:avLst/>
                <a:gdLst>
                  <a:gd name="T0" fmla="*/ 616 w 93"/>
                  <a:gd name="T1" fmla="*/ 2590 h 137"/>
                  <a:gd name="T2" fmla="*/ 1401 w 93"/>
                  <a:gd name="T3" fmla="*/ 306 h 137"/>
                  <a:gd name="T4" fmla="*/ 1443 w 93"/>
                  <a:gd name="T5" fmla="*/ 376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137">
                    <a:moveTo>
                      <a:pt x="39" y="137"/>
                    </a:moveTo>
                    <a:cubicBezTo>
                      <a:pt x="0" y="15"/>
                      <a:pt x="74" y="0"/>
                      <a:pt x="89" y="16"/>
                    </a:cubicBezTo>
                    <a:cubicBezTo>
                      <a:pt x="93" y="19"/>
                      <a:pt x="92" y="20"/>
                      <a:pt x="92" y="2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4" name="Oval 1893">
                <a:extLst>
                  <a:ext uri="{FF2B5EF4-FFF2-40B4-BE49-F238E27FC236}">
                    <a16:creationId xmlns:a16="http://schemas.microsoft.com/office/drawing/2014/main" id="{05EA1357-B3AB-4140-9646-1BA6A27B195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840" y="1221"/>
                <a:ext cx="288" cy="72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1145" name="Oval 1894">
                <a:extLst>
                  <a:ext uri="{FF2B5EF4-FFF2-40B4-BE49-F238E27FC236}">
                    <a16:creationId xmlns:a16="http://schemas.microsoft.com/office/drawing/2014/main" id="{6B92AF36-1454-4D2B-8789-7ABEBD11E1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893" y="1240"/>
                <a:ext cx="185" cy="35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1146" name="Freeform 1895">
                <a:extLst>
                  <a:ext uri="{FF2B5EF4-FFF2-40B4-BE49-F238E27FC236}">
                    <a16:creationId xmlns:a16="http://schemas.microsoft.com/office/drawing/2014/main" id="{F02B7595-E804-4296-B5FA-CBB1C533FF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93" y="1240"/>
                <a:ext cx="185" cy="27"/>
              </a:xfrm>
              <a:custGeom>
                <a:avLst/>
                <a:gdLst>
                  <a:gd name="T0" fmla="*/ 83 w 74"/>
                  <a:gd name="T1" fmla="*/ 197 h 10"/>
                  <a:gd name="T2" fmla="*/ 583 w 74"/>
                  <a:gd name="T3" fmla="*/ 138 h 10"/>
                  <a:gd name="T4" fmla="*/ 1083 w 74"/>
                  <a:gd name="T5" fmla="*/ 197 h 10"/>
                  <a:gd name="T6" fmla="*/ 1158 w 74"/>
                  <a:gd name="T7" fmla="*/ 116 h 10"/>
                  <a:gd name="T8" fmla="*/ 583 w 74"/>
                  <a:gd name="T9" fmla="*/ 0 h 10"/>
                  <a:gd name="T10" fmla="*/ 0 w 74"/>
                  <a:gd name="T11" fmla="*/ 116 h 10"/>
                  <a:gd name="T12" fmla="*/ 83 w 74"/>
                  <a:gd name="T13" fmla="*/ 19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0">
                    <a:moveTo>
                      <a:pt x="5" y="10"/>
                    </a:moveTo>
                    <a:cubicBezTo>
                      <a:pt x="12" y="8"/>
                      <a:pt x="24" y="7"/>
                      <a:pt x="37" y="7"/>
                    </a:cubicBezTo>
                    <a:cubicBezTo>
                      <a:pt x="50" y="7"/>
                      <a:pt x="62" y="8"/>
                      <a:pt x="69" y="10"/>
                    </a:cubicBezTo>
                    <a:cubicBezTo>
                      <a:pt x="72" y="9"/>
                      <a:pt x="74" y="8"/>
                      <a:pt x="74" y="6"/>
                    </a:cubicBezTo>
                    <a:cubicBezTo>
                      <a:pt x="74" y="3"/>
                      <a:pt x="58" y="0"/>
                      <a:pt x="37" y="0"/>
                    </a:cubicBezTo>
                    <a:cubicBezTo>
                      <a:pt x="16" y="0"/>
                      <a:pt x="0" y="3"/>
                      <a:pt x="0" y="6"/>
                    </a:cubicBezTo>
                    <a:cubicBezTo>
                      <a:pt x="0" y="8"/>
                      <a:pt x="2" y="9"/>
                      <a:pt x="5" y="10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7" name="Freeform 1896">
                <a:extLst>
                  <a:ext uri="{FF2B5EF4-FFF2-40B4-BE49-F238E27FC236}">
                    <a16:creationId xmlns:a16="http://schemas.microsoft.com/office/drawing/2014/main" id="{A676480A-C63F-4AF6-B401-06FB100A9E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68" y="1699"/>
                <a:ext cx="497" cy="480"/>
              </a:xfrm>
              <a:custGeom>
                <a:avLst/>
                <a:gdLst>
                  <a:gd name="T0" fmla="*/ 3069 w 199"/>
                  <a:gd name="T1" fmla="*/ 2845 h 180"/>
                  <a:gd name="T2" fmla="*/ 3069 w 199"/>
                  <a:gd name="T3" fmla="*/ 2845 h 180"/>
                  <a:gd name="T4" fmla="*/ 2882 w 199"/>
                  <a:gd name="T5" fmla="*/ 1899 h 180"/>
                  <a:gd name="T6" fmla="*/ 2695 w 199"/>
                  <a:gd name="T7" fmla="*/ 1387 h 180"/>
                  <a:gd name="T8" fmla="*/ 2650 w 199"/>
                  <a:gd name="T9" fmla="*/ 1272 h 180"/>
                  <a:gd name="T10" fmla="*/ 2103 w 199"/>
                  <a:gd name="T11" fmla="*/ 605 h 180"/>
                  <a:gd name="T12" fmla="*/ 417 w 199"/>
                  <a:gd name="T13" fmla="*/ 0 h 180"/>
                  <a:gd name="T14" fmla="*/ 325 w 199"/>
                  <a:gd name="T15" fmla="*/ 21 h 180"/>
                  <a:gd name="T16" fmla="*/ 0 w 199"/>
                  <a:gd name="T17" fmla="*/ 512 h 180"/>
                  <a:gd name="T18" fmla="*/ 42 w 199"/>
                  <a:gd name="T19" fmla="*/ 512 h 180"/>
                  <a:gd name="T20" fmla="*/ 1716 w 199"/>
                  <a:gd name="T21" fmla="*/ 819 h 180"/>
                  <a:gd name="T22" fmla="*/ 2745 w 199"/>
                  <a:gd name="T23" fmla="*/ 3243 h 180"/>
                  <a:gd name="T24" fmla="*/ 2745 w 199"/>
                  <a:gd name="T25" fmla="*/ 3277 h 180"/>
                  <a:gd name="T26" fmla="*/ 2757 w 199"/>
                  <a:gd name="T27" fmla="*/ 3413 h 180"/>
                  <a:gd name="T28" fmla="*/ 3069 w 199"/>
                  <a:gd name="T29" fmla="*/ 2845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180">
                    <a:moveTo>
                      <a:pt x="197" y="150"/>
                    </a:moveTo>
                    <a:cubicBezTo>
                      <a:pt x="197" y="150"/>
                      <a:pt x="197" y="150"/>
                      <a:pt x="197" y="150"/>
                    </a:cubicBezTo>
                    <a:cubicBezTo>
                      <a:pt x="190" y="130"/>
                      <a:pt x="191" y="124"/>
                      <a:pt x="185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2" y="70"/>
                      <a:pt x="171" y="68"/>
                      <a:pt x="170" y="67"/>
                    </a:cubicBezTo>
                    <a:cubicBezTo>
                      <a:pt x="159" y="50"/>
                      <a:pt x="144" y="38"/>
                      <a:pt x="135" y="32"/>
                    </a:cubicBezTo>
                    <a:cubicBezTo>
                      <a:pt x="103" y="7"/>
                      <a:pt x="60" y="3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7" y="68"/>
                      <a:pt x="189" y="111"/>
                      <a:pt x="176" y="171"/>
                    </a:cubicBezTo>
                    <a:cubicBezTo>
                      <a:pt x="176" y="173"/>
                      <a:pt x="176" y="173"/>
                      <a:pt x="176" y="173"/>
                    </a:cubicBezTo>
                    <a:cubicBezTo>
                      <a:pt x="176" y="175"/>
                      <a:pt x="176" y="177"/>
                      <a:pt x="177" y="180"/>
                    </a:cubicBezTo>
                    <a:cubicBezTo>
                      <a:pt x="188" y="177"/>
                      <a:pt x="199" y="160"/>
                      <a:pt x="197" y="150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8" name="Freeform 1897">
                <a:extLst>
                  <a:ext uri="{FF2B5EF4-FFF2-40B4-BE49-F238E27FC236}">
                    <a16:creationId xmlns:a16="http://schemas.microsoft.com/office/drawing/2014/main" id="{D621C322-85F4-4B5F-AA29-4BC63EE7E1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68" y="1699"/>
                <a:ext cx="497" cy="480"/>
              </a:xfrm>
              <a:custGeom>
                <a:avLst/>
                <a:gdLst>
                  <a:gd name="T0" fmla="*/ 3069 w 199"/>
                  <a:gd name="T1" fmla="*/ 2845 h 180"/>
                  <a:gd name="T2" fmla="*/ 3069 w 199"/>
                  <a:gd name="T3" fmla="*/ 2845 h 180"/>
                  <a:gd name="T4" fmla="*/ 2882 w 199"/>
                  <a:gd name="T5" fmla="*/ 1899 h 180"/>
                  <a:gd name="T6" fmla="*/ 2695 w 199"/>
                  <a:gd name="T7" fmla="*/ 1387 h 180"/>
                  <a:gd name="T8" fmla="*/ 2650 w 199"/>
                  <a:gd name="T9" fmla="*/ 1272 h 180"/>
                  <a:gd name="T10" fmla="*/ 2103 w 199"/>
                  <a:gd name="T11" fmla="*/ 605 h 180"/>
                  <a:gd name="T12" fmla="*/ 417 w 199"/>
                  <a:gd name="T13" fmla="*/ 0 h 180"/>
                  <a:gd name="T14" fmla="*/ 325 w 199"/>
                  <a:gd name="T15" fmla="*/ 21 h 180"/>
                  <a:gd name="T16" fmla="*/ 0 w 199"/>
                  <a:gd name="T17" fmla="*/ 512 h 180"/>
                  <a:gd name="T18" fmla="*/ 42 w 199"/>
                  <a:gd name="T19" fmla="*/ 512 h 180"/>
                  <a:gd name="T20" fmla="*/ 1716 w 199"/>
                  <a:gd name="T21" fmla="*/ 819 h 180"/>
                  <a:gd name="T22" fmla="*/ 2745 w 199"/>
                  <a:gd name="T23" fmla="*/ 3243 h 180"/>
                  <a:gd name="T24" fmla="*/ 2745 w 199"/>
                  <a:gd name="T25" fmla="*/ 3277 h 180"/>
                  <a:gd name="T26" fmla="*/ 2757 w 199"/>
                  <a:gd name="T27" fmla="*/ 3413 h 180"/>
                  <a:gd name="T28" fmla="*/ 3069 w 199"/>
                  <a:gd name="T29" fmla="*/ 2845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180">
                    <a:moveTo>
                      <a:pt x="197" y="150"/>
                    </a:moveTo>
                    <a:cubicBezTo>
                      <a:pt x="197" y="150"/>
                      <a:pt x="197" y="150"/>
                      <a:pt x="197" y="150"/>
                    </a:cubicBezTo>
                    <a:cubicBezTo>
                      <a:pt x="190" y="130"/>
                      <a:pt x="191" y="124"/>
                      <a:pt x="185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2" y="70"/>
                      <a:pt x="171" y="68"/>
                      <a:pt x="170" y="67"/>
                    </a:cubicBezTo>
                    <a:cubicBezTo>
                      <a:pt x="159" y="50"/>
                      <a:pt x="144" y="38"/>
                      <a:pt x="135" y="32"/>
                    </a:cubicBezTo>
                    <a:cubicBezTo>
                      <a:pt x="103" y="7"/>
                      <a:pt x="60" y="3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7" y="68"/>
                      <a:pt x="189" y="111"/>
                      <a:pt x="176" y="171"/>
                    </a:cubicBezTo>
                    <a:cubicBezTo>
                      <a:pt x="176" y="173"/>
                      <a:pt x="176" y="173"/>
                      <a:pt x="176" y="173"/>
                    </a:cubicBezTo>
                    <a:cubicBezTo>
                      <a:pt x="176" y="175"/>
                      <a:pt x="176" y="177"/>
                      <a:pt x="177" y="180"/>
                    </a:cubicBezTo>
                    <a:cubicBezTo>
                      <a:pt x="188" y="177"/>
                      <a:pt x="199" y="160"/>
                      <a:pt x="197" y="150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9" name="Freeform 1898">
                <a:extLst>
                  <a:ext uri="{FF2B5EF4-FFF2-40B4-BE49-F238E27FC236}">
                    <a16:creationId xmlns:a16="http://schemas.microsoft.com/office/drawing/2014/main" id="{63B2CE5A-A1F7-42E1-8F65-9825BD5CF0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00" y="1797"/>
                <a:ext cx="548" cy="1256"/>
              </a:xfrm>
              <a:custGeom>
                <a:avLst/>
                <a:gdLst>
                  <a:gd name="T0" fmla="*/ 2242 w 219"/>
                  <a:gd name="T1" fmla="*/ 7645 h 471"/>
                  <a:gd name="T2" fmla="*/ 2567 w 219"/>
                  <a:gd name="T3" fmla="*/ 6904 h 471"/>
                  <a:gd name="T4" fmla="*/ 2567 w 219"/>
                  <a:gd name="T5" fmla="*/ 6827 h 471"/>
                  <a:gd name="T6" fmla="*/ 2522 w 219"/>
                  <a:gd name="T7" fmla="*/ 6392 h 471"/>
                  <a:gd name="T8" fmla="*/ 2522 w 219"/>
                  <a:gd name="T9" fmla="*/ 6392 h 471"/>
                  <a:gd name="T10" fmla="*/ 1804 w 219"/>
                  <a:gd name="T11" fmla="*/ 5555 h 471"/>
                  <a:gd name="T12" fmla="*/ 771 w 219"/>
                  <a:gd name="T13" fmla="*/ 2653 h 471"/>
                  <a:gd name="T14" fmla="*/ 771 w 219"/>
                  <a:gd name="T15" fmla="*/ 2616 h 471"/>
                  <a:gd name="T16" fmla="*/ 1722 w 219"/>
                  <a:gd name="T17" fmla="*/ 1707 h 471"/>
                  <a:gd name="T18" fmla="*/ 3163 w 219"/>
                  <a:gd name="T19" fmla="*/ 2048 h 471"/>
                  <a:gd name="T20" fmla="*/ 3180 w 219"/>
                  <a:gd name="T21" fmla="*/ 2069 h 471"/>
                  <a:gd name="T22" fmla="*/ 3368 w 219"/>
                  <a:gd name="T23" fmla="*/ 2355 h 471"/>
                  <a:gd name="T24" fmla="*/ 3306 w 219"/>
                  <a:gd name="T25" fmla="*/ 1443 h 471"/>
                  <a:gd name="T26" fmla="*/ 2522 w 219"/>
                  <a:gd name="T27" fmla="*/ 192 h 471"/>
                  <a:gd name="T28" fmla="*/ 2067 w 219"/>
                  <a:gd name="T29" fmla="*/ 35 h 471"/>
                  <a:gd name="T30" fmla="*/ 1459 w 219"/>
                  <a:gd name="T31" fmla="*/ 77 h 471"/>
                  <a:gd name="T32" fmla="*/ 896 w 219"/>
                  <a:gd name="T33" fmla="*/ 419 h 471"/>
                  <a:gd name="T34" fmla="*/ 238 w 219"/>
                  <a:gd name="T35" fmla="*/ 2275 h 471"/>
                  <a:gd name="T36" fmla="*/ 0 w 219"/>
                  <a:gd name="T37" fmla="*/ 4211 h 471"/>
                  <a:gd name="T38" fmla="*/ 771 w 219"/>
                  <a:gd name="T39" fmla="*/ 7829 h 471"/>
                  <a:gd name="T40" fmla="*/ 1659 w 219"/>
                  <a:gd name="T41" fmla="*/ 8819 h 471"/>
                  <a:gd name="T42" fmla="*/ 2210 w 219"/>
                  <a:gd name="T43" fmla="*/ 8307 h 471"/>
                  <a:gd name="T44" fmla="*/ 2242 w 219"/>
                  <a:gd name="T45" fmla="*/ 8213 h 471"/>
                  <a:gd name="T46" fmla="*/ 2022 w 219"/>
                  <a:gd name="T47" fmla="*/ 7395 h 4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9" h="471">
                    <a:moveTo>
                      <a:pt x="143" y="403"/>
                    </a:moveTo>
                    <a:cubicBezTo>
                      <a:pt x="149" y="402"/>
                      <a:pt x="161" y="386"/>
                      <a:pt x="164" y="364"/>
                    </a:cubicBezTo>
                    <a:cubicBezTo>
                      <a:pt x="164" y="360"/>
                      <a:pt x="164" y="360"/>
                      <a:pt x="164" y="360"/>
                    </a:cubicBezTo>
                    <a:cubicBezTo>
                      <a:pt x="164" y="351"/>
                      <a:pt x="163" y="343"/>
                      <a:pt x="161" y="337"/>
                    </a:cubicBez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50" y="316"/>
                      <a:pt x="145" y="311"/>
                      <a:pt x="115" y="293"/>
                    </a:cubicBezTo>
                    <a:cubicBezTo>
                      <a:pt x="79" y="271"/>
                      <a:pt x="46" y="180"/>
                      <a:pt x="49" y="140"/>
                    </a:cubicBezTo>
                    <a:cubicBezTo>
                      <a:pt x="49" y="139"/>
                      <a:pt x="49" y="139"/>
                      <a:pt x="49" y="138"/>
                    </a:cubicBezTo>
                    <a:cubicBezTo>
                      <a:pt x="54" y="117"/>
                      <a:pt x="78" y="98"/>
                      <a:pt x="110" y="90"/>
                    </a:cubicBezTo>
                    <a:cubicBezTo>
                      <a:pt x="139" y="83"/>
                      <a:pt x="178" y="83"/>
                      <a:pt x="202" y="108"/>
                    </a:cubicBezTo>
                    <a:cubicBezTo>
                      <a:pt x="203" y="108"/>
                      <a:pt x="203" y="109"/>
                      <a:pt x="203" y="109"/>
                    </a:cubicBezTo>
                    <a:cubicBezTo>
                      <a:pt x="207" y="114"/>
                      <a:pt x="211" y="119"/>
                      <a:pt x="215" y="124"/>
                    </a:cubicBezTo>
                    <a:cubicBezTo>
                      <a:pt x="219" y="104"/>
                      <a:pt x="219" y="85"/>
                      <a:pt x="211" y="76"/>
                    </a:cubicBezTo>
                    <a:cubicBezTo>
                      <a:pt x="190" y="51"/>
                      <a:pt x="185" y="26"/>
                      <a:pt x="161" y="10"/>
                    </a:cubicBezTo>
                    <a:cubicBezTo>
                      <a:pt x="153" y="5"/>
                      <a:pt x="140" y="4"/>
                      <a:pt x="132" y="2"/>
                    </a:cubicBezTo>
                    <a:cubicBezTo>
                      <a:pt x="124" y="0"/>
                      <a:pt x="106" y="4"/>
                      <a:pt x="93" y="4"/>
                    </a:cubicBezTo>
                    <a:cubicBezTo>
                      <a:pt x="80" y="4"/>
                      <a:pt x="67" y="12"/>
                      <a:pt x="57" y="22"/>
                    </a:cubicBezTo>
                    <a:cubicBezTo>
                      <a:pt x="44" y="37"/>
                      <a:pt x="23" y="49"/>
                      <a:pt x="15" y="120"/>
                    </a:cubicBezTo>
                    <a:cubicBezTo>
                      <a:pt x="12" y="144"/>
                      <a:pt x="0" y="181"/>
                      <a:pt x="0" y="222"/>
                    </a:cubicBezTo>
                    <a:cubicBezTo>
                      <a:pt x="0" y="339"/>
                      <a:pt x="27" y="362"/>
                      <a:pt x="49" y="413"/>
                    </a:cubicBezTo>
                    <a:cubicBezTo>
                      <a:pt x="64" y="449"/>
                      <a:pt x="84" y="471"/>
                      <a:pt x="106" y="465"/>
                    </a:cubicBezTo>
                    <a:cubicBezTo>
                      <a:pt x="120" y="462"/>
                      <a:pt x="132" y="452"/>
                      <a:pt x="141" y="438"/>
                    </a:cubicBezTo>
                    <a:cubicBezTo>
                      <a:pt x="143" y="433"/>
                      <a:pt x="143" y="433"/>
                      <a:pt x="143" y="433"/>
                    </a:cubicBezTo>
                    <a:cubicBezTo>
                      <a:pt x="156" y="414"/>
                      <a:pt x="139" y="397"/>
                      <a:pt x="129" y="390"/>
                    </a:cubicBezTo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0" name="Freeform 1899">
                <a:extLst>
                  <a:ext uri="{FF2B5EF4-FFF2-40B4-BE49-F238E27FC236}">
                    <a16:creationId xmlns:a16="http://schemas.microsoft.com/office/drawing/2014/main" id="{67FA3A16-162B-4389-9466-AA58B3BC94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13" y="2064"/>
                <a:ext cx="192" cy="109"/>
              </a:xfrm>
              <a:custGeom>
                <a:avLst/>
                <a:gdLst>
                  <a:gd name="T0" fmla="*/ 1150 w 77"/>
                  <a:gd name="T1" fmla="*/ 93 h 41"/>
                  <a:gd name="T2" fmla="*/ 1182 w 77"/>
                  <a:gd name="T3" fmla="*/ 77 h 41"/>
                  <a:gd name="T4" fmla="*/ 1132 w 77"/>
                  <a:gd name="T5" fmla="*/ 77 h 41"/>
                  <a:gd name="T6" fmla="*/ 870 w 77"/>
                  <a:gd name="T7" fmla="*/ 0 h 41"/>
                  <a:gd name="T8" fmla="*/ 496 w 77"/>
                  <a:gd name="T9" fmla="*/ 114 h 41"/>
                  <a:gd name="T10" fmla="*/ 12 w 77"/>
                  <a:gd name="T11" fmla="*/ 261 h 41"/>
                  <a:gd name="T12" fmla="*/ 0 w 77"/>
                  <a:gd name="T13" fmla="*/ 282 h 41"/>
                  <a:gd name="T14" fmla="*/ 0 w 77"/>
                  <a:gd name="T15" fmla="*/ 282 h 41"/>
                  <a:gd name="T16" fmla="*/ 1150 w 77"/>
                  <a:gd name="T17" fmla="*/ 93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7" h="41">
                    <a:moveTo>
                      <a:pt x="74" y="5"/>
                    </a:moveTo>
                    <a:cubicBezTo>
                      <a:pt x="77" y="1"/>
                      <a:pt x="75" y="8"/>
                      <a:pt x="76" y="4"/>
                    </a:cubicBezTo>
                    <a:cubicBezTo>
                      <a:pt x="75" y="4"/>
                      <a:pt x="74" y="4"/>
                      <a:pt x="73" y="4"/>
                    </a:cubicBezTo>
                    <a:cubicBezTo>
                      <a:pt x="66" y="3"/>
                      <a:pt x="61" y="0"/>
                      <a:pt x="56" y="0"/>
                    </a:cubicBezTo>
                    <a:cubicBezTo>
                      <a:pt x="47" y="1"/>
                      <a:pt x="41" y="4"/>
                      <a:pt x="32" y="6"/>
                    </a:cubicBezTo>
                    <a:cubicBezTo>
                      <a:pt x="24" y="8"/>
                      <a:pt x="8" y="11"/>
                      <a:pt x="1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3" y="41"/>
                      <a:pt x="59" y="23"/>
                      <a:pt x="74" y="5"/>
                    </a:cubicBezTo>
                    <a:close/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1" name="Freeform 1900">
                <a:extLst>
                  <a:ext uri="{FF2B5EF4-FFF2-40B4-BE49-F238E27FC236}">
                    <a16:creationId xmlns:a16="http://schemas.microsoft.com/office/drawing/2014/main" id="{2AEF6ECE-7AA3-49D4-AE0C-10ACB61FA97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88" y="1965"/>
                <a:ext cx="157" cy="64"/>
              </a:xfrm>
              <a:custGeom>
                <a:avLst/>
                <a:gdLst>
                  <a:gd name="T0" fmla="*/ 944 w 63"/>
                  <a:gd name="T1" fmla="*/ 363 h 24"/>
                  <a:gd name="T2" fmla="*/ 974 w 63"/>
                  <a:gd name="T3" fmla="*/ 320 h 24"/>
                  <a:gd name="T4" fmla="*/ 508 w 63"/>
                  <a:gd name="T5" fmla="*/ 35 h 24"/>
                  <a:gd name="T6" fmla="*/ 0 w 63"/>
                  <a:gd name="T7" fmla="*/ 93 h 24"/>
                  <a:gd name="T8" fmla="*/ 446 w 63"/>
                  <a:gd name="T9" fmla="*/ 376 h 24"/>
                  <a:gd name="T10" fmla="*/ 944 w 63"/>
                  <a:gd name="T11" fmla="*/ 363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24">
                    <a:moveTo>
                      <a:pt x="61" y="19"/>
                    </a:moveTo>
                    <a:cubicBezTo>
                      <a:pt x="62" y="18"/>
                      <a:pt x="62" y="18"/>
                      <a:pt x="63" y="17"/>
                    </a:cubicBezTo>
                    <a:cubicBezTo>
                      <a:pt x="56" y="10"/>
                      <a:pt x="46" y="4"/>
                      <a:pt x="33" y="2"/>
                    </a:cubicBezTo>
                    <a:cubicBezTo>
                      <a:pt x="21" y="0"/>
                      <a:pt x="9" y="1"/>
                      <a:pt x="0" y="5"/>
                    </a:cubicBezTo>
                    <a:cubicBezTo>
                      <a:pt x="1" y="13"/>
                      <a:pt x="23" y="18"/>
                      <a:pt x="29" y="20"/>
                    </a:cubicBezTo>
                    <a:cubicBezTo>
                      <a:pt x="38" y="23"/>
                      <a:pt x="52" y="24"/>
                      <a:pt x="61" y="19"/>
                    </a:cubicBezTo>
                    <a:close/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2" name="Freeform 1901">
                <a:extLst>
                  <a:ext uri="{FF2B5EF4-FFF2-40B4-BE49-F238E27FC236}">
                    <a16:creationId xmlns:a16="http://schemas.microsoft.com/office/drawing/2014/main" id="{610D6133-12E5-432E-97C8-968649845C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78" y="1885"/>
                <a:ext cx="67" cy="94"/>
              </a:xfrm>
              <a:custGeom>
                <a:avLst/>
                <a:gdLst>
                  <a:gd name="T0" fmla="*/ 154 w 27"/>
                  <a:gd name="T1" fmla="*/ 115 h 35"/>
                  <a:gd name="T2" fmla="*/ 370 w 27"/>
                  <a:gd name="T3" fmla="*/ 403 h 35"/>
                  <a:gd name="T4" fmla="*/ 290 w 27"/>
                  <a:gd name="T5" fmla="*/ 655 h 35"/>
                  <a:gd name="T6" fmla="*/ 74 w 27"/>
                  <a:gd name="T7" fmla="*/ 333 h 35"/>
                  <a:gd name="T8" fmla="*/ 136 w 27"/>
                  <a:gd name="T9" fmla="*/ 11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5">
                    <a:moveTo>
                      <a:pt x="10" y="6"/>
                    </a:moveTo>
                    <a:cubicBezTo>
                      <a:pt x="17" y="8"/>
                      <a:pt x="21" y="14"/>
                      <a:pt x="24" y="21"/>
                    </a:cubicBezTo>
                    <a:cubicBezTo>
                      <a:pt x="26" y="26"/>
                      <a:pt x="27" y="35"/>
                      <a:pt x="19" y="34"/>
                    </a:cubicBezTo>
                    <a:cubicBezTo>
                      <a:pt x="13" y="34"/>
                      <a:pt x="7" y="21"/>
                      <a:pt x="5" y="17"/>
                    </a:cubicBezTo>
                    <a:cubicBezTo>
                      <a:pt x="3" y="12"/>
                      <a:pt x="0" y="0"/>
                      <a:pt x="9" y="6"/>
                    </a:cubicBezTo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3" name="Freeform 1902">
                <a:extLst>
                  <a:ext uri="{FF2B5EF4-FFF2-40B4-BE49-F238E27FC236}">
                    <a16:creationId xmlns:a16="http://schemas.microsoft.com/office/drawing/2014/main" id="{4DE3860C-3417-4DDA-B3E1-24DCC6C79C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25" y="1992"/>
                <a:ext cx="83" cy="83"/>
              </a:xfrm>
              <a:custGeom>
                <a:avLst/>
                <a:gdLst>
                  <a:gd name="T0" fmla="*/ 272 w 33"/>
                  <a:gd name="T1" fmla="*/ 115 h 31"/>
                  <a:gd name="T2" fmla="*/ 367 w 33"/>
                  <a:gd name="T3" fmla="*/ 560 h 31"/>
                  <a:gd name="T4" fmla="*/ 493 w 33"/>
                  <a:gd name="T5" fmla="*/ 367 h 31"/>
                  <a:gd name="T6" fmla="*/ 304 w 33"/>
                  <a:gd name="T7" fmla="*/ 78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1">
                    <a:moveTo>
                      <a:pt x="17" y="6"/>
                    </a:moveTo>
                    <a:cubicBezTo>
                      <a:pt x="0" y="0"/>
                      <a:pt x="14" y="27"/>
                      <a:pt x="23" y="29"/>
                    </a:cubicBezTo>
                    <a:cubicBezTo>
                      <a:pt x="31" y="31"/>
                      <a:pt x="33" y="25"/>
                      <a:pt x="31" y="19"/>
                    </a:cubicBezTo>
                    <a:cubicBezTo>
                      <a:pt x="29" y="12"/>
                      <a:pt x="25" y="8"/>
                      <a:pt x="19" y="4"/>
                    </a:cubicBezTo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4" name="Freeform 1903">
                <a:extLst>
                  <a:ext uri="{FF2B5EF4-FFF2-40B4-BE49-F238E27FC236}">
                    <a16:creationId xmlns:a16="http://schemas.microsoft.com/office/drawing/2014/main" id="{6B51BF84-78D7-4EBC-B5E4-0A5ACAF0FA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30" y="1613"/>
                <a:ext cx="105" cy="344"/>
              </a:xfrm>
              <a:custGeom>
                <a:avLst/>
                <a:gdLst>
                  <a:gd name="T0" fmla="*/ 500 w 42"/>
                  <a:gd name="T1" fmla="*/ 0 h 129"/>
                  <a:gd name="T2" fmla="*/ 333 w 42"/>
                  <a:gd name="T3" fmla="*/ 1195 h 129"/>
                  <a:gd name="T4" fmla="*/ 0 w 42"/>
                  <a:gd name="T5" fmla="*/ 2445 h 129"/>
                  <a:gd name="T6" fmla="*/ 533 w 42"/>
                  <a:gd name="T7" fmla="*/ 888 h 129"/>
                  <a:gd name="T8" fmla="*/ 500 w 42"/>
                  <a:gd name="T9" fmla="*/ 0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29">
                    <a:moveTo>
                      <a:pt x="32" y="0"/>
                    </a:moveTo>
                    <a:cubicBezTo>
                      <a:pt x="40" y="15"/>
                      <a:pt x="32" y="35"/>
                      <a:pt x="21" y="63"/>
                    </a:cubicBezTo>
                    <a:cubicBezTo>
                      <a:pt x="12" y="87"/>
                      <a:pt x="1" y="117"/>
                      <a:pt x="0" y="129"/>
                    </a:cubicBezTo>
                    <a:cubicBezTo>
                      <a:pt x="10" y="94"/>
                      <a:pt x="29" y="66"/>
                      <a:pt x="34" y="47"/>
                    </a:cubicBezTo>
                    <a:cubicBezTo>
                      <a:pt x="39" y="28"/>
                      <a:pt x="42" y="11"/>
                      <a:pt x="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5" name="Line 1904">
                <a:extLst>
                  <a:ext uri="{FF2B5EF4-FFF2-40B4-BE49-F238E27FC236}">
                    <a16:creationId xmlns:a16="http://schemas.microsoft.com/office/drawing/2014/main" id="{87A2E69E-2438-4826-B399-363B6E70B53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468" y="1648"/>
                <a:ext cx="12" cy="72"/>
              </a:xfrm>
              <a:prstGeom prst="line">
                <a:avLst/>
              </a:prstGeom>
              <a:noFill/>
              <a:ln w="15875">
                <a:solidFill>
                  <a:srgbClr val="EC6245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6" name="Freeform 1905">
                <a:extLst>
                  <a:ext uri="{FF2B5EF4-FFF2-40B4-BE49-F238E27FC236}">
                    <a16:creationId xmlns:a16="http://schemas.microsoft.com/office/drawing/2014/main" id="{5439E3FA-7B3F-49EC-AA92-6D52700685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43" y="1373"/>
                <a:ext cx="82" cy="38"/>
              </a:xfrm>
              <a:custGeom>
                <a:avLst/>
                <a:gdLst>
                  <a:gd name="T0" fmla="*/ 0 w 33"/>
                  <a:gd name="T1" fmla="*/ 117 h 14"/>
                  <a:gd name="T2" fmla="*/ 507 w 33"/>
                  <a:gd name="T3" fmla="*/ 220 h 14"/>
                  <a:gd name="T4" fmla="*/ 12 w 33"/>
                  <a:gd name="T5" fmla="*/ 117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4">
                    <a:moveTo>
                      <a:pt x="0" y="6"/>
                    </a:moveTo>
                    <a:cubicBezTo>
                      <a:pt x="12" y="2"/>
                      <a:pt x="24" y="0"/>
                      <a:pt x="33" y="11"/>
                    </a:cubicBezTo>
                    <a:cubicBezTo>
                      <a:pt x="23" y="14"/>
                      <a:pt x="11" y="9"/>
                      <a:pt x="1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7" name="Freeform 1906">
                <a:extLst>
                  <a:ext uri="{FF2B5EF4-FFF2-40B4-BE49-F238E27FC236}">
                    <a16:creationId xmlns:a16="http://schemas.microsoft.com/office/drawing/2014/main" id="{5D367394-17EA-4596-8421-0A853FC13D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80" y="1656"/>
                <a:ext cx="15" cy="51"/>
              </a:xfrm>
              <a:custGeom>
                <a:avLst/>
                <a:gdLst>
                  <a:gd name="T0" fmla="*/ 0 w 6"/>
                  <a:gd name="T1" fmla="*/ 21 h 19"/>
                  <a:gd name="T2" fmla="*/ 20 w 6"/>
                  <a:gd name="T3" fmla="*/ 137 h 19"/>
                  <a:gd name="T4" fmla="*/ 33 w 6"/>
                  <a:gd name="T5" fmla="*/ 231 h 19"/>
                  <a:gd name="T6" fmla="*/ 63 w 6"/>
                  <a:gd name="T7" fmla="*/ 368 h 19"/>
                  <a:gd name="T8" fmla="*/ 83 w 6"/>
                  <a:gd name="T9" fmla="*/ 274 h 19"/>
                  <a:gd name="T10" fmla="*/ 95 w 6"/>
                  <a:gd name="T11" fmla="*/ 150 h 19"/>
                  <a:gd name="T12" fmla="*/ 0 w 6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9">
                    <a:moveTo>
                      <a:pt x="0" y="1"/>
                    </a:moveTo>
                    <a:cubicBezTo>
                      <a:pt x="1" y="2"/>
                      <a:pt x="1" y="5"/>
                      <a:pt x="1" y="7"/>
                    </a:cubicBezTo>
                    <a:cubicBezTo>
                      <a:pt x="1" y="9"/>
                      <a:pt x="2" y="10"/>
                      <a:pt x="2" y="12"/>
                    </a:cubicBezTo>
                    <a:cubicBezTo>
                      <a:pt x="3" y="14"/>
                      <a:pt x="3" y="17"/>
                      <a:pt x="4" y="19"/>
                    </a:cubicBezTo>
                    <a:cubicBezTo>
                      <a:pt x="5" y="18"/>
                      <a:pt x="5" y="16"/>
                      <a:pt x="5" y="14"/>
                    </a:cubicBezTo>
                    <a:cubicBezTo>
                      <a:pt x="6" y="12"/>
                      <a:pt x="6" y="10"/>
                      <a:pt x="6" y="8"/>
                    </a:cubicBezTo>
                    <a:cubicBezTo>
                      <a:pt x="5" y="4"/>
                      <a:pt x="3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8" name="Freeform 1907">
                <a:extLst>
                  <a:ext uri="{FF2B5EF4-FFF2-40B4-BE49-F238E27FC236}">
                    <a16:creationId xmlns:a16="http://schemas.microsoft.com/office/drawing/2014/main" id="{779BACB8-3FD2-4569-A741-FB5A452B99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50" y="1408"/>
                <a:ext cx="540" cy="29"/>
              </a:xfrm>
              <a:custGeom>
                <a:avLst/>
                <a:gdLst>
                  <a:gd name="T0" fmla="*/ 158 w 216"/>
                  <a:gd name="T1" fmla="*/ 90 h 11"/>
                  <a:gd name="T2" fmla="*/ 1595 w 216"/>
                  <a:gd name="T3" fmla="*/ 34 h 11"/>
                  <a:gd name="T4" fmla="*/ 3375 w 216"/>
                  <a:gd name="T5" fmla="*/ 90 h 11"/>
                  <a:gd name="T6" fmla="*/ 1470 w 216"/>
                  <a:gd name="T7" fmla="*/ 166 h 11"/>
                  <a:gd name="T8" fmla="*/ 158 w 216"/>
                  <a:gd name="T9" fmla="*/ 9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6" h="11">
                    <a:moveTo>
                      <a:pt x="10" y="5"/>
                    </a:moveTo>
                    <a:cubicBezTo>
                      <a:pt x="0" y="2"/>
                      <a:pt x="57" y="5"/>
                      <a:pt x="102" y="2"/>
                    </a:cubicBezTo>
                    <a:cubicBezTo>
                      <a:pt x="147" y="0"/>
                      <a:pt x="184" y="5"/>
                      <a:pt x="216" y="5"/>
                    </a:cubicBezTo>
                    <a:cubicBezTo>
                      <a:pt x="193" y="8"/>
                      <a:pt x="122" y="7"/>
                      <a:pt x="94" y="9"/>
                    </a:cubicBezTo>
                    <a:cubicBezTo>
                      <a:pt x="66" y="11"/>
                      <a:pt x="17" y="7"/>
                      <a:pt x="1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9" name="Freeform 1908">
                <a:extLst>
                  <a:ext uri="{FF2B5EF4-FFF2-40B4-BE49-F238E27FC236}">
                    <a16:creationId xmlns:a16="http://schemas.microsoft.com/office/drawing/2014/main" id="{EA5BD6C7-6927-48E8-AA30-2D1342D1C1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53" y="1123"/>
                <a:ext cx="222" cy="504"/>
              </a:xfrm>
              <a:custGeom>
                <a:avLst/>
                <a:gdLst>
                  <a:gd name="T0" fmla="*/ 1369 w 89"/>
                  <a:gd name="T1" fmla="*/ 192 h 189"/>
                  <a:gd name="T2" fmla="*/ 1320 w 89"/>
                  <a:gd name="T3" fmla="*/ 205 h 189"/>
                  <a:gd name="T4" fmla="*/ 1182 w 89"/>
                  <a:gd name="T5" fmla="*/ 491 h 189"/>
                  <a:gd name="T6" fmla="*/ 62 w 89"/>
                  <a:gd name="T7" fmla="*/ 3584 h 189"/>
                  <a:gd name="T8" fmla="*/ 105 w 89"/>
                  <a:gd name="T9" fmla="*/ 2752 h 189"/>
                  <a:gd name="T10" fmla="*/ 634 w 89"/>
                  <a:gd name="T11" fmla="*/ 1229 h 189"/>
                  <a:gd name="T12" fmla="*/ 1257 w 89"/>
                  <a:gd name="T13" fmla="*/ 477 h 189"/>
                  <a:gd name="T14" fmla="*/ 1369 w 89"/>
                  <a:gd name="T15" fmla="*/ 192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189">
                    <a:moveTo>
                      <a:pt x="88" y="10"/>
                    </a:moveTo>
                    <a:cubicBezTo>
                      <a:pt x="89" y="0"/>
                      <a:pt x="89" y="2"/>
                      <a:pt x="85" y="11"/>
                    </a:cubicBezTo>
                    <a:cubicBezTo>
                      <a:pt x="83" y="16"/>
                      <a:pt x="80" y="21"/>
                      <a:pt x="76" y="26"/>
                    </a:cubicBezTo>
                    <a:cubicBezTo>
                      <a:pt x="63" y="38"/>
                      <a:pt x="0" y="68"/>
                      <a:pt x="4" y="189"/>
                    </a:cubicBezTo>
                    <a:cubicBezTo>
                      <a:pt x="4" y="175"/>
                      <a:pt x="5" y="159"/>
                      <a:pt x="7" y="145"/>
                    </a:cubicBezTo>
                    <a:cubicBezTo>
                      <a:pt x="13" y="110"/>
                      <a:pt x="27" y="82"/>
                      <a:pt x="41" y="65"/>
                    </a:cubicBezTo>
                    <a:cubicBezTo>
                      <a:pt x="61" y="42"/>
                      <a:pt x="75" y="35"/>
                      <a:pt x="81" y="25"/>
                    </a:cubicBezTo>
                    <a:cubicBezTo>
                      <a:pt x="83" y="21"/>
                      <a:pt x="87" y="15"/>
                      <a:pt x="88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0" name="Freeform 1909">
                <a:extLst>
                  <a:ext uri="{FF2B5EF4-FFF2-40B4-BE49-F238E27FC236}">
                    <a16:creationId xmlns:a16="http://schemas.microsoft.com/office/drawing/2014/main" id="{469F46F7-08BE-4F03-8E95-BD306549E7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45" y="1360"/>
                <a:ext cx="33" cy="461"/>
              </a:xfrm>
              <a:custGeom>
                <a:avLst/>
                <a:gdLst>
                  <a:gd name="T0" fmla="*/ 117 w 13"/>
                  <a:gd name="T1" fmla="*/ 0 h 173"/>
                  <a:gd name="T2" fmla="*/ 117 w 13"/>
                  <a:gd name="T3" fmla="*/ 2044 h 173"/>
                  <a:gd name="T4" fmla="*/ 0 w 13"/>
                  <a:gd name="T5" fmla="*/ 3272 h 173"/>
                  <a:gd name="T6" fmla="*/ 213 w 13"/>
                  <a:gd name="T7" fmla="*/ 1988 h 173"/>
                  <a:gd name="T8" fmla="*/ 117 w 13"/>
                  <a:gd name="T9" fmla="*/ 0 h 1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3">
                    <a:moveTo>
                      <a:pt x="7" y="0"/>
                    </a:moveTo>
                    <a:cubicBezTo>
                      <a:pt x="7" y="24"/>
                      <a:pt x="6" y="77"/>
                      <a:pt x="7" y="108"/>
                    </a:cubicBezTo>
                    <a:cubicBezTo>
                      <a:pt x="9" y="138"/>
                      <a:pt x="4" y="160"/>
                      <a:pt x="0" y="173"/>
                    </a:cubicBezTo>
                    <a:cubicBezTo>
                      <a:pt x="7" y="158"/>
                      <a:pt x="13" y="131"/>
                      <a:pt x="13" y="105"/>
                    </a:cubicBezTo>
                    <a:cubicBezTo>
                      <a:pt x="13" y="78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1" name="Freeform 1910">
                <a:extLst>
                  <a:ext uri="{FF2B5EF4-FFF2-40B4-BE49-F238E27FC236}">
                    <a16:creationId xmlns:a16="http://schemas.microsoft.com/office/drawing/2014/main" id="{AB2C57DB-88C0-4936-8C20-66477B6068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35" y="1760"/>
                <a:ext cx="100" cy="27"/>
              </a:xfrm>
              <a:custGeom>
                <a:avLst/>
                <a:gdLst>
                  <a:gd name="T0" fmla="*/ 333 w 40"/>
                  <a:gd name="T1" fmla="*/ 81 h 10"/>
                  <a:gd name="T2" fmla="*/ 625 w 40"/>
                  <a:gd name="T3" fmla="*/ 0 h 10"/>
                  <a:gd name="T4" fmla="*/ 0 w 40"/>
                  <a:gd name="T5" fmla="*/ 197 h 10"/>
                  <a:gd name="T6" fmla="*/ 333 w 40"/>
                  <a:gd name="T7" fmla="*/ 81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0">
                    <a:moveTo>
                      <a:pt x="21" y="4"/>
                    </a:moveTo>
                    <a:cubicBezTo>
                      <a:pt x="30" y="2"/>
                      <a:pt x="38" y="1"/>
                      <a:pt x="40" y="0"/>
                    </a:cubicBezTo>
                    <a:cubicBezTo>
                      <a:pt x="35" y="0"/>
                      <a:pt x="8" y="5"/>
                      <a:pt x="0" y="10"/>
                    </a:cubicBezTo>
                    <a:cubicBezTo>
                      <a:pt x="5" y="9"/>
                      <a:pt x="13" y="6"/>
                      <a:pt x="2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2" name="Freeform 1911">
                <a:extLst>
                  <a:ext uri="{FF2B5EF4-FFF2-40B4-BE49-F238E27FC236}">
                    <a16:creationId xmlns:a16="http://schemas.microsoft.com/office/drawing/2014/main" id="{5A8C3FE1-E87D-4130-8798-B237D699DA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25" y="1880"/>
                <a:ext cx="78" cy="19"/>
              </a:xfrm>
              <a:custGeom>
                <a:avLst/>
                <a:gdLst>
                  <a:gd name="T0" fmla="*/ 0 w 31"/>
                  <a:gd name="T1" fmla="*/ 141 h 7"/>
                  <a:gd name="T2" fmla="*/ 413 w 31"/>
                  <a:gd name="T3" fmla="*/ 38 h 7"/>
                  <a:gd name="T4" fmla="*/ 493 w 31"/>
                  <a:gd name="T5" fmla="*/ 141 h 7"/>
                  <a:gd name="T6" fmla="*/ 284 w 31"/>
                  <a:gd name="T7" fmla="*/ 81 h 7"/>
                  <a:gd name="T8" fmla="*/ 0 w 31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">
                    <a:moveTo>
                      <a:pt x="0" y="7"/>
                    </a:moveTo>
                    <a:cubicBezTo>
                      <a:pt x="5" y="4"/>
                      <a:pt x="21" y="0"/>
                      <a:pt x="26" y="2"/>
                    </a:cubicBezTo>
                    <a:cubicBezTo>
                      <a:pt x="30" y="4"/>
                      <a:pt x="31" y="7"/>
                      <a:pt x="31" y="7"/>
                    </a:cubicBezTo>
                    <a:cubicBezTo>
                      <a:pt x="27" y="4"/>
                      <a:pt x="24" y="4"/>
                      <a:pt x="18" y="4"/>
                    </a:cubicBezTo>
                    <a:cubicBezTo>
                      <a:pt x="13" y="5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3" name="Freeform 1912">
                <a:extLst>
                  <a:ext uri="{FF2B5EF4-FFF2-40B4-BE49-F238E27FC236}">
                    <a16:creationId xmlns:a16="http://schemas.microsoft.com/office/drawing/2014/main" id="{681A994A-DFC1-4C8C-A4BA-3632DEC5C3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0" y="1869"/>
                <a:ext cx="132" cy="38"/>
              </a:xfrm>
              <a:custGeom>
                <a:avLst/>
                <a:gdLst>
                  <a:gd name="T0" fmla="*/ 75 w 53"/>
                  <a:gd name="T1" fmla="*/ 103 h 14"/>
                  <a:gd name="T2" fmla="*/ 819 w 53"/>
                  <a:gd name="T3" fmla="*/ 0 h 14"/>
                  <a:gd name="T4" fmla="*/ 125 w 53"/>
                  <a:gd name="T5" fmla="*/ 0 h 14"/>
                  <a:gd name="T6" fmla="*/ 0 w 53"/>
                  <a:gd name="T7" fmla="*/ 280 h 14"/>
                  <a:gd name="T8" fmla="*/ 75 w 53"/>
                  <a:gd name="T9" fmla="*/ 10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8" y="2"/>
                      <a:pt x="46" y="1"/>
                      <a:pt x="53" y="0"/>
                    </a:cubicBezTo>
                    <a:cubicBezTo>
                      <a:pt x="53" y="0"/>
                      <a:pt x="16" y="0"/>
                      <a:pt x="8" y="0"/>
                    </a:cubicBezTo>
                    <a:cubicBezTo>
                      <a:pt x="0" y="1"/>
                      <a:pt x="0" y="8"/>
                      <a:pt x="0" y="14"/>
                    </a:cubicBezTo>
                    <a:cubicBezTo>
                      <a:pt x="0" y="11"/>
                      <a:pt x="3" y="6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4" name="Freeform 1913">
                <a:extLst>
                  <a:ext uri="{FF2B5EF4-FFF2-40B4-BE49-F238E27FC236}">
                    <a16:creationId xmlns:a16="http://schemas.microsoft.com/office/drawing/2014/main" id="{08EE3F7A-4CA9-4864-A236-4620402A5F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00" y="1355"/>
                <a:ext cx="80" cy="34"/>
              </a:xfrm>
              <a:custGeom>
                <a:avLst/>
                <a:gdLst>
                  <a:gd name="T0" fmla="*/ 125 w 32"/>
                  <a:gd name="T1" fmla="*/ 110 h 13"/>
                  <a:gd name="T2" fmla="*/ 500 w 32"/>
                  <a:gd name="T3" fmla="*/ 144 h 13"/>
                  <a:gd name="T4" fmla="*/ 188 w 32"/>
                  <a:gd name="T5" fmla="*/ 34 h 13"/>
                  <a:gd name="T6" fmla="*/ 0 w 32"/>
                  <a:gd name="T7" fmla="*/ 233 h 13"/>
                  <a:gd name="T8" fmla="*/ 125 w 32"/>
                  <a:gd name="T9" fmla="*/ 11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3">
                    <a:moveTo>
                      <a:pt x="8" y="6"/>
                    </a:moveTo>
                    <a:cubicBezTo>
                      <a:pt x="12" y="4"/>
                      <a:pt x="25" y="7"/>
                      <a:pt x="32" y="8"/>
                    </a:cubicBezTo>
                    <a:cubicBezTo>
                      <a:pt x="32" y="8"/>
                      <a:pt x="19" y="4"/>
                      <a:pt x="12" y="2"/>
                    </a:cubicBezTo>
                    <a:cubicBezTo>
                      <a:pt x="4" y="0"/>
                      <a:pt x="2" y="7"/>
                      <a:pt x="0" y="13"/>
                    </a:cubicBezTo>
                    <a:cubicBezTo>
                      <a:pt x="2" y="10"/>
                      <a:pt x="6" y="7"/>
                      <a:pt x="8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5" name="Freeform 1914">
                <a:extLst>
                  <a:ext uri="{FF2B5EF4-FFF2-40B4-BE49-F238E27FC236}">
                    <a16:creationId xmlns:a16="http://schemas.microsoft.com/office/drawing/2014/main" id="{EFF6FBE4-D4F7-4A6C-BB53-41AC81439B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77" y="1475"/>
                <a:ext cx="103" cy="37"/>
              </a:xfrm>
              <a:custGeom>
                <a:avLst/>
                <a:gdLst>
                  <a:gd name="T0" fmla="*/ 95 w 41"/>
                  <a:gd name="T1" fmla="*/ 90 h 14"/>
                  <a:gd name="T2" fmla="*/ 651 w 41"/>
                  <a:gd name="T3" fmla="*/ 21 h 14"/>
                  <a:gd name="T4" fmla="*/ 146 w 41"/>
                  <a:gd name="T5" fmla="*/ 21 h 14"/>
                  <a:gd name="T6" fmla="*/ 0 w 41"/>
                  <a:gd name="T7" fmla="*/ 259 h 14"/>
                  <a:gd name="T8" fmla="*/ 95 w 41"/>
                  <a:gd name="T9" fmla="*/ 9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4">
                    <a:moveTo>
                      <a:pt x="6" y="5"/>
                    </a:moveTo>
                    <a:cubicBezTo>
                      <a:pt x="9" y="2"/>
                      <a:pt x="33" y="2"/>
                      <a:pt x="41" y="1"/>
                    </a:cubicBezTo>
                    <a:cubicBezTo>
                      <a:pt x="41" y="1"/>
                      <a:pt x="17" y="0"/>
                      <a:pt x="9" y="1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7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6" name="Freeform 1915">
                <a:extLst>
                  <a:ext uri="{FF2B5EF4-FFF2-40B4-BE49-F238E27FC236}">
                    <a16:creationId xmlns:a16="http://schemas.microsoft.com/office/drawing/2014/main" id="{2DD10AD6-37BC-4309-83DC-236CB274FE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17" y="1997"/>
                <a:ext cx="133" cy="38"/>
              </a:xfrm>
              <a:custGeom>
                <a:avLst/>
                <a:gdLst>
                  <a:gd name="T0" fmla="*/ 83 w 53"/>
                  <a:gd name="T1" fmla="*/ 103 h 14"/>
                  <a:gd name="T2" fmla="*/ 838 w 53"/>
                  <a:gd name="T3" fmla="*/ 0 h 14"/>
                  <a:gd name="T4" fmla="*/ 125 w 53"/>
                  <a:gd name="T5" fmla="*/ 0 h 14"/>
                  <a:gd name="T6" fmla="*/ 0 w 53"/>
                  <a:gd name="T7" fmla="*/ 280 h 14"/>
                  <a:gd name="T8" fmla="*/ 83 w 53"/>
                  <a:gd name="T9" fmla="*/ 10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4">
                    <a:moveTo>
                      <a:pt x="5" y="5"/>
                    </a:moveTo>
                    <a:cubicBezTo>
                      <a:pt x="9" y="2"/>
                      <a:pt x="46" y="1"/>
                      <a:pt x="53" y="0"/>
                    </a:cubicBezTo>
                    <a:cubicBezTo>
                      <a:pt x="53" y="0"/>
                      <a:pt x="16" y="0"/>
                      <a:pt x="8" y="0"/>
                    </a:cubicBezTo>
                    <a:cubicBezTo>
                      <a:pt x="1" y="1"/>
                      <a:pt x="1" y="8"/>
                      <a:pt x="0" y="14"/>
                    </a:cubicBezTo>
                    <a:cubicBezTo>
                      <a:pt x="1" y="11"/>
                      <a:pt x="4" y="6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7" name="Freeform 1916">
                <a:extLst>
                  <a:ext uri="{FF2B5EF4-FFF2-40B4-BE49-F238E27FC236}">
                    <a16:creationId xmlns:a16="http://schemas.microsoft.com/office/drawing/2014/main" id="{A785FCB1-A328-4E62-8086-FE288DCF98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45" y="1840"/>
                <a:ext cx="170" cy="379"/>
              </a:xfrm>
              <a:custGeom>
                <a:avLst/>
                <a:gdLst>
                  <a:gd name="T0" fmla="*/ 1063 w 68"/>
                  <a:gd name="T1" fmla="*/ 0 h 142"/>
                  <a:gd name="T2" fmla="*/ 708 w 68"/>
                  <a:gd name="T3" fmla="*/ 320 h 142"/>
                  <a:gd name="T4" fmla="*/ 470 w 68"/>
                  <a:gd name="T5" fmla="*/ 593 h 142"/>
                  <a:gd name="T6" fmla="*/ 300 w 68"/>
                  <a:gd name="T7" fmla="*/ 969 h 142"/>
                  <a:gd name="T8" fmla="*/ 188 w 68"/>
                  <a:gd name="T9" fmla="*/ 1409 h 142"/>
                  <a:gd name="T10" fmla="*/ 95 w 68"/>
                  <a:gd name="T11" fmla="*/ 2074 h 142"/>
                  <a:gd name="T12" fmla="*/ 0 w 68"/>
                  <a:gd name="T13" fmla="*/ 2701 h 142"/>
                  <a:gd name="T14" fmla="*/ 175 w 68"/>
                  <a:gd name="T15" fmla="*/ 1866 h 142"/>
                  <a:gd name="T16" fmla="*/ 300 w 68"/>
                  <a:gd name="T17" fmla="*/ 1254 h 142"/>
                  <a:gd name="T18" fmla="*/ 500 w 68"/>
                  <a:gd name="T19" fmla="*/ 683 h 142"/>
                  <a:gd name="T20" fmla="*/ 750 w 68"/>
                  <a:gd name="T21" fmla="*/ 363 h 142"/>
                  <a:gd name="T22" fmla="*/ 1063 w 68"/>
                  <a:gd name="T23" fmla="*/ 0 h 1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142">
                    <a:moveTo>
                      <a:pt x="68" y="0"/>
                    </a:moveTo>
                    <a:cubicBezTo>
                      <a:pt x="62" y="1"/>
                      <a:pt x="51" y="13"/>
                      <a:pt x="45" y="17"/>
                    </a:cubicBezTo>
                    <a:cubicBezTo>
                      <a:pt x="40" y="21"/>
                      <a:pt x="35" y="27"/>
                      <a:pt x="30" y="31"/>
                    </a:cubicBezTo>
                    <a:cubicBezTo>
                      <a:pt x="26" y="36"/>
                      <a:pt x="20" y="45"/>
                      <a:pt x="19" y="51"/>
                    </a:cubicBezTo>
                    <a:cubicBezTo>
                      <a:pt x="17" y="56"/>
                      <a:pt x="14" y="64"/>
                      <a:pt x="12" y="74"/>
                    </a:cubicBezTo>
                    <a:cubicBezTo>
                      <a:pt x="10" y="85"/>
                      <a:pt x="6" y="99"/>
                      <a:pt x="6" y="109"/>
                    </a:cubicBezTo>
                    <a:cubicBezTo>
                      <a:pt x="5" y="119"/>
                      <a:pt x="4" y="129"/>
                      <a:pt x="0" y="142"/>
                    </a:cubicBezTo>
                    <a:cubicBezTo>
                      <a:pt x="7" y="126"/>
                      <a:pt x="9" y="109"/>
                      <a:pt x="11" y="98"/>
                    </a:cubicBezTo>
                    <a:cubicBezTo>
                      <a:pt x="13" y="87"/>
                      <a:pt x="16" y="78"/>
                      <a:pt x="19" y="66"/>
                    </a:cubicBezTo>
                    <a:cubicBezTo>
                      <a:pt x="21" y="54"/>
                      <a:pt x="28" y="43"/>
                      <a:pt x="32" y="36"/>
                    </a:cubicBezTo>
                    <a:cubicBezTo>
                      <a:pt x="37" y="30"/>
                      <a:pt x="40" y="25"/>
                      <a:pt x="48" y="19"/>
                    </a:cubicBezTo>
                    <a:cubicBezTo>
                      <a:pt x="56" y="14"/>
                      <a:pt x="62" y="2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8" name="Freeform 1917">
                <a:extLst>
                  <a:ext uri="{FF2B5EF4-FFF2-40B4-BE49-F238E27FC236}">
                    <a16:creationId xmlns:a16="http://schemas.microsoft.com/office/drawing/2014/main" id="{16017B3D-FEDC-4AC6-AF35-8201483116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38" y="2592"/>
                <a:ext cx="245" cy="320"/>
              </a:xfrm>
              <a:custGeom>
                <a:avLst/>
                <a:gdLst>
                  <a:gd name="T0" fmla="*/ 0 w 98"/>
                  <a:gd name="T1" fmla="*/ 0 h 120"/>
                  <a:gd name="T2" fmla="*/ 500 w 98"/>
                  <a:gd name="T3" fmla="*/ 704 h 120"/>
                  <a:gd name="T4" fmla="*/ 1533 w 98"/>
                  <a:gd name="T5" fmla="*/ 2275 h 120"/>
                  <a:gd name="T6" fmla="*/ 583 w 98"/>
                  <a:gd name="T7" fmla="*/ 704 h 120"/>
                  <a:gd name="T8" fmla="*/ 0 w 98"/>
                  <a:gd name="T9" fmla="*/ 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20">
                    <a:moveTo>
                      <a:pt x="0" y="0"/>
                    </a:moveTo>
                    <a:cubicBezTo>
                      <a:pt x="16" y="11"/>
                      <a:pt x="21" y="14"/>
                      <a:pt x="32" y="37"/>
                    </a:cubicBezTo>
                    <a:cubicBezTo>
                      <a:pt x="43" y="60"/>
                      <a:pt x="76" y="101"/>
                      <a:pt x="98" y="120"/>
                    </a:cubicBezTo>
                    <a:cubicBezTo>
                      <a:pt x="86" y="108"/>
                      <a:pt x="43" y="57"/>
                      <a:pt x="37" y="37"/>
                    </a:cubicBezTo>
                    <a:cubicBezTo>
                      <a:pt x="29" y="14"/>
                      <a:pt x="10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9" name="Freeform 1918">
                <a:extLst>
                  <a:ext uri="{FF2B5EF4-FFF2-40B4-BE49-F238E27FC236}">
                    <a16:creationId xmlns:a16="http://schemas.microsoft.com/office/drawing/2014/main" id="{D99B66F5-7463-4445-8FE6-30A7BD12BC7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60" y="1301"/>
                <a:ext cx="293" cy="568"/>
              </a:xfrm>
              <a:custGeom>
                <a:avLst/>
                <a:gdLst>
                  <a:gd name="T0" fmla="*/ 33 w 117"/>
                  <a:gd name="T1" fmla="*/ 3776 h 213"/>
                  <a:gd name="T2" fmla="*/ 63 w 117"/>
                  <a:gd name="T3" fmla="*/ 3733 h 213"/>
                  <a:gd name="T4" fmla="*/ 50 w 117"/>
                  <a:gd name="T5" fmla="*/ 3733 h 213"/>
                  <a:gd name="T6" fmla="*/ 33 w 117"/>
                  <a:gd name="T7" fmla="*/ 3776 h 213"/>
                  <a:gd name="T8" fmla="*/ 20 w 117"/>
                  <a:gd name="T9" fmla="*/ 3811 h 213"/>
                  <a:gd name="T10" fmla="*/ 33 w 117"/>
                  <a:gd name="T11" fmla="*/ 3776 h 213"/>
                  <a:gd name="T12" fmla="*/ 0 w 117"/>
                  <a:gd name="T13" fmla="*/ 3832 h 213"/>
                  <a:gd name="T14" fmla="*/ 20 w 117"/>
                  <a:gd name="T15" fmla="*/ 3811 h 213"/>
                  <a:gd name="T16" fmla="*/ 1713 w 117"/>
                  <a:gd name="T17" fmla="*/ 1480 h 213"/>
                  <a:gd name="T18" fmla="*/ 1693 w 117"/>
                  <a:gd name="T19" fmla="*/ 1421 h 213"/>
                  <a:gd name="T20" fmla="*/ 1588 w 117"/>
                  <a:gd name="T21" fmla="*/ 648 h 213"/>
                  <a:gd name="T22" fmla="*/ 1505 w 117"/>
                  <a:gd name="T23" fmla="*/ 0 h 213"/>
                  <a:gd name="T24" fmla="*/ 1475 w 117"/>
                  <a:gd name="T25" fmla="*/ 435 h 213"/>
                  <a:gd name="T26" fmla="*/ 1475 w 117"/>
                  <a:gd name="T27" fmla="*/ 1059 h 213"/>
                  <a:gd name="T28" fmla="*/ 1222 w 117"/>
                  <a:gd name="T29" fmla="*/ 2581 h 213"/>
                  <a:gd name="T30" fmla="*/ 909 w 117"/>
                  <a:gd name="T31" fmla="*/ 3128 h 213"/>
                  <a:gd name="T32" fmla="*/ 563 w 117"/>
                  <a:gd name="T33" fmla="*/ 3320 h 213"/>
                  <a:gd name="T34" fmla="*/ 63 w 117"/>
                  <a:gd name="T35" fmla="*/ 3733 h 213"/>
                  <a:gd name="T36" fmla="*/ 220 w 117"/>
                  <a:gd name="T37" fmla="*/ 3677 h 213"/>
                  <a:gd name="T38" fmla="*/ 458 w 117"/>
                  <a:gd name="T39" fmla="*/ 3605 h 213"/>
                  <a:gd name="T40" fmla="*/ 1067 w 117"/>
                  <a:gd name="T41" fmla="*/ 3563 h 213"/>
                  <a:gd name="T42" fmla="*/ 1525 w 117"/>
                  <a:gd name="T43" fmla="*/ 3720 h 213"/>
                  <a:gd name="T44" fmla="*/ 1600 w 117"/>
                  <a:gd name="T45" fmla="*/ 3789 h 213"/>
                  <a:gd name="T46" fmla="*/ 1618 w 117"/>
                  <a:gd name="T47" fmla="*/ 3811 h 213"/>
                  <a:gd name="T48" fmla="*/ 1663 w 117"/>
                  <a:gd name="T49" fmla="*/ 3869 h 213"/>
                  <a:gd name="T50" fmla="*/ 1693 w 117"/>
                  <a:gd name="T51" fmla="*/ 3891 h 213"/>
                  <a:gd name="T52" fmla="*/ 1743 w 117"/>
                  <a:gd name="T53" fmla="*/ 3947 h 213"/>
                  <a:gd name="T54" fmla="*/ 1755 w 117"/>
                  <a:gd name="T55" fmla="*/ 3960 h 213"/>
                  <a:gd name="T56" fmla="*/ 1806 w 117"/>
                  <a:gd name="T57" fmla="*/ 4040 h 213"/>
                  <a:gd name="T58" fmla="*/ 1838 w 117"/>
                  <a:gd name="T59" fmla="*/ 3960 h 213"/>
                  <a:gd name="T60" fmla="*/ 1713 w 117"/>
                  <a:gd name="T61" fmla="*/ 1480 h 21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17" h="213">
                    <a:moveTo>
                      <a:pt x="2" y="199"/>
                    </a:moveTo>
                    <a:cubicBezTo>
                      <a:pt x="3" y="198"/>
                      <a:pt x="3" y="197"/>
                      <a:pt x="4" y="197"/>
                    </a:cubicBezTo>
                    <a:cubicBezTo>
                      <a:pt x="4" y="197"/>
                      <a:pt x="3" y="197"/>
                      <a:pt x="3" y="197"/>
                    </a:cubicBezTo>
                    <a:lnTo>
                      <a:pt x="2" y="199"/>
                    </a:lnTo>
                    <a:close/>
                    <a:moveTo>
                      <a:pt x="1" y="201"/>
                    </a:moveTo>
                    <a:cubicBezTo>
                      <a:pt x="2" y="199"/>
                      <a:pt x="2" y="199"/>
                      <a:pt x="2" y="199"/>
                    </a:cubicBezTo>
                    <a:cubicBezTo>
                      <a:pt x="2" y="200"/>
                      <a:pt x="1" y="201"/>
                      <a:pt x="0" y="202"/>
                    </a:cubicBezTo>
                    <a:cubicBezTo>
                      <a:pt x="1" y="202"/>
                      <a:pt x="1" y="201"/>
                      <a:pt x="1" y="201"/>
                    </a:cubicBezTo>
                    <a:close/>
                    <a:moveTo>
                      <a:pt x="109" y="78"/>
                    </a:moveTo>
                    <a:cubicBezTo>
                      <a:pt x="109" y="77"/>
                      <a:pt x="108" y="76"/>
                      <a:pt x="108" y="75"/>
                    </a:cubicBezTo>
                    <a:cubicBezTo>
                      <a:pt x="105" y="61"/>
                      <a:pt x="102" y="48"/>
                      <a:pt x="101" y="34"/>
                    </a:cubicBezTo>
                    <a:cubicBezTo>
                      <a:pt x="100" y="24"/>
                      <a:pt x="100" y="9"/>
                      <a:pt x="96" y="0"/>
                    </a:cubicBezTo>
                    <a:cubicBezTo>
                      <a:pt x="93" y="5"/>
                      <a:pt x="94" y="16"/>
                      <a:pt x="94" y="23"/>
                    </a:cubicBezTo>
                    <a:cubicBezTo>
                      <a:pt x="93" y="34"/>
                      <a:pt x="94" y="45"/>
                      <a:pt x="94" y="56"/>
                    </a:cubicBezTo>
                    <a:cubicBezTo>
                      <a:pt x="94" y="85"/>
                      <a:pt x="90" y="110"/>
                      <a:pt x="78" y="136"/>
                    </a:cubicBezTo>
                    <a:cubicBezTo>
                      <a:pt x="74" y="147"/>
                      <a:pt x="68" y="158"/>
                      <a:pt x="58" y="165"/>
                    </a:cubicBezTo>
                    <a:cubicBezTo>
                      <a:pt x="52" y="169"/>
                      <a:pt x="43" y="171"/>
                      <a:pt x="36" y="175"/>
                    </a:cubicBezTo>
                    <a:cubicBezTo>
                      <a:pt x="27" y="181"/>
                      <a:pt x="12" y="187"/>
                      <a:pt x="4" y="197"/>
                    </a:cubicBezTo>
                    <a:cubicBezTo>
                      <a:pt x="7" y="196"/>
                      <a:pt x="10" y="195"/>
                      <a:pt x="14" y="194"/>
                    </a:cubicBezTo>
                    <a:cubicBezTo>
                      <a:pt x="19" y="191"/>
                      <a:pt x="24" y="190"/>
                      <a:pt x="29" y="190"/>
                    </a:cubicBezTo>
                    <a:cubicBezTo>
                      <a:pt x="42" y="190"/>
                      <a:pt x="60" y="186"/>
                      <a:pt x="68" y="188"/>
                    </a:cubicBezTo>
                    <a:cubicBezTo>
                      <a:pt x="76" y="190"/>
                      <a:pt x="89" y="191"/>
                      <a:pt x="97" y="196"/>
                    </a:cubicBezTo>
                    <a:cubicBezTo>
                      <a:pt x="99" y="197"/>
                      <a:pt x="101" y="198"/>
                      <a:pt x="102" y="200"/>
                    </a:cubicBezTo>
                    <a:cubicBezTo>
                      <a:pt x="103" y="200"/>
                      <a:pt x="103" y="200"/>
                      <a:pt x="103" y="201"/>
                    </a:cubicBezTo>
                    <a:cubicBezTo>
                      <a:pt x="104" y="202"/>
                      <a:pt x="105" y="203"/>
                      <a:pt x="106" y="204"/>
                    </a:cubicBezTo>
                    <a:cubicBezTo>
                      <a:pt x="107" y="204"/>
                      <a:pt x="107" y="204"/>
                      <a:pt x="108" y="205"/>
                    </a:cubicBezTo>
                    <a:cubicBezTo>
                      <a:pt x="109" y="206"/>
                      <a:pt x="110" y="207"/>
                      <a:pt x="111" y="208"/>
                    </a:cubicBezTo>
                    <a:cubicBezTo>
                      <a:pt x="111" y="208"/>
                      <a:pt x="111" y="209"/>
                      <a:pt x="112" y="209"/>
                    </a:cubicBezTo>
                    <a:cubicBezTo>
                      <a:pt x="113" y="210"/>
                      <a:pt x="114" y="212"/>
                      <a:pt x="115" y="213"/>
                    </a:cubicBezTo>
                    <a:cubicBezTo>
                      <a:pt x="117" y="209"/>
                      <a:pt x="117" y="209"/>
                      <a:pt x="117" y="209"/>
                    </a:cubicBezTo>
                    <a:cubicBezTo>
                      <a:pt x="113" y="198"/>
                      <a:pt x="111" y="136"/>
                      <a:pt x="109" y="78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0" name="Freeform 1919">
                <a:extLst>
                  <a:ext uri="{FF2B5EF4-FFF2-40B4-BE49-F238E27FC236}">
                    <a16:creationId xmlns:a16="http://schemas.microsoft.com/office/drawing/2014/main" id="{3547CCE7-85C5-4878-841E-98EDB2475F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92" y="1376"/>
                <a:ext cx="148" cy="216"/>
              </a:xfrm>
              <a:custGeom>
                <a:avLst/>
                <a:gdLst>
                  <a:gd name="T0" fmla="*/ 710 w 59"/>
                  <a:gd name="T1" fmla="*/ 0 h 81"/>
                  <a:gd name="T2" fmla="*/ 617 w 59"/>
                  <a:gd name="T3" fmla="*/ 853 h 81"/>
                  <a:gd name="T4" fmla="*/ 0 w 59"/>
                  <a:gd name="T5" fmla="*/ 1309 h 81"/>
                  <a:gd name="T6" fmla="*/ 880 w 59"/>
                  <a:gd name="T7" fmla="*/ 1288 h 81"/>
                  <a:gd name="T8" fmla="*/ 880 w 59"/>
                  <a:gd name="T9" fmla="*/ 533 h 81"/>
                  <a:gd name="T10" fmla="*/ 838 w 59"/>
                  <a:gd name="T11" fmla="*/ 56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81">
                    <a:moveTo>
                      <a:pt x="45" y="0"/>
                    </a:moveTo>
                    <a:cubicBezTo>
                      <a:pt x="49" y="12"/>
                      <a:pt x="46" y="34"/>
                      <a:pt x="39" y="45"/>
                    </a:cubicBezTo>
                    <a:cubicBezTo>
                      <a:pt x="30" y="59"/>
                      <a:pt x="12" y="62"/>
                      <a:pt x="0" y="69"/>
                    </a:cubicBezTo>
                    <a:cubicBezTo>
                      <a:pt x="11" y="73"/>
                      <a:pt x="53" y="81"/>
                      <a:pt x="56" y="68"/>
                    </a:cubicBezTo>
                    <a:cubicBezTo>
                      <a:pt x="59" y="60"/>
                      <a:pt x="56" y="36"/>
                      <a:pt x="56" y="28"/>
                    </a:cubicBezTo>
                    <a:cubicBezTo>
                      <a:pt x="56" y="21"/>
                      <a:pt x="56" y="6"/>
                      <a:pt x="53" y="3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1" name="Freeform 1920">
                <a:extLst>
                  <a:ext uri="{FF2B5EF4-FFF2-40B4-BE49-F238E27FC236}">
                    <a16:creationId xmlns:a16="http://schemas.microsoft.com/office/drawing/2014/main" id="{696A6BD9-339B-4AE2-8386-39ECA77E75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15" y="1808"/>
                <a:ext cx="428" cy="363"/>
              </a:xfrm>
              <a:custGeom>
                <a:avLst/>
                <a:gdLst>
                  <a:gd name="T0" fmla="*/ 2067 w 171"/>
                  <a:gd name="T1" fmla="*/ 1695 h 136"/>
                  <a:gd name="T2" fmla="*/ 2305 w 171"/>
                  <a:gd name="T3" fmla="*/ 1823 h 136"/>
                  <a:gd name="T4" fmla="*/ 2475 w 171"/>
                  <a:gd name="T5" fmla="*/ 1980 h 136"/>
                  <a:gd name="T6" fmla="*/ 2618 w 171"/>
                  <a:gd name="T7" fmla="*/ 2186 h 136"/>
                  <a:gd name="T8" fmla="*/ 2663 w 171"/>
                  <a:gd name="T9" fmla="*/ 1924 h 136"/>
                  <a:gd name="T10" fmla="*/ 2663 w 171"/>
                  <a:gd name="T11" fmla="*/ 1596 h 136"/>
                  <a:gd name="T12" fmla="*/ 2430 w 171"/>
                  <a:gd name="T13" fmla="*/ 1140 h 136"/>
                  <a:gd name="T14" fmla="*/ 2255 w 171"/>
                  <a:gd name="T15" fmla="*/ 819 h 136"/>
                  <a:gd name="T16" fmla="*/ 2085 w 171"/>
                  <a:gd name="T17" fmla="*/ 456 h 136"/>
                  <a:gd name="T18" fmla="*/ 1880 w 171"/>
                  <a:gd name="T19" fmla="*/ 192 h 136"/>
                  <a:gd name="T20" fmla="*/ 1629 w 171"/>
                  <a:gd name="T21" fmla="*/ 35 h 136"/>
                  <a:gd name="T22" fmla="*/ 1867 w 171"/>
                  <a:gd name="T23" fmla="*/ 363 h 136"/>
                  <a:gd name="T24" fmla="*/ 1942 w 171"/>
                  <a:gd name="T25" fmla="*/ 854 h 136"/>
                  <a:gd name="T26" fmla="*/ 1597 w 171"/>
                  <a:gd name="T27" fmla="*/ 1118 h 136"/>
                  <a:gd name="T28" fmla="*/ 1129 w 171"/>
                  <a:gd name="T29" fmla="*/ 1254 h 136"/>
                  <a:gd name="T30" fmla="*/ 220 w 171"/>
                  <a:gd name="T31" fmla="*/ 1823 h 136"/>
                  <a:gd name="T32" fmla="*/ 20 w 171"/>
                  <a:gd name="T33" fmla="*/ 2586 h 136"/>
                  <a:gd name="T34" fmla="*/ 95 w 171"/>
                  <a:gd name="T35" fmla="*/ 2378 h 136"/>
                  <a:gd name="T36" fmla="*/ 300 w 171"/>
                  <a:gd name="T37" fmla="*/ 2053 h 136"/>
                  <a:gd name="T38" fmla="*/ 771 w 171"/>
                  <a:gd name="T39" fmla="*/ 1732 h 136"/>
                  <a:gd name="T40" fmla="*/ 1347 w 171"/>
                  <a:gd name="T41" fmla="*/ 1561 h 136"/>
                  <a:gd name="T42" fmla="*/ 1597 w 171"/>
                  <a:gd name="T43" fmla="*/ 1540 h 136"/>
                  <a:gd name="T44" fmla="*/ 1742 w 171"/>
                  <a:gd name="T45" fmla="*/ 1561 h 136"/>
                  <a:gd name="T46" fmla="*/ 1910 w 171"/>
                  <a:gd name="T47" fmla="*/ 1596 h 1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1" h="136">
                    <a:moveTo>
                      <a:pt x="132" y="89"/>
                    </a:moveTo>
                    <a:cubicBezTo>
                      <a:pt x="135" y="90"/>
                      <a:pt x="144" y="93"/>
                      <a:pt x="147" y="96"/>
                    </a:cubicBezTo>
                    <a:cubicBezTo>
                      <a:pt x="150" y="99"/>
                      <a:pt x="155" y="100"/>
                      <a:pt x="158" y="104"/>
                    </a:cubicBezTo>
                    <a:cubicBezTo>
                      <a:pt x="161" y="107"/>
                      <a:pt x="164" y="112"/>
                      <a:pt x="167" y="115"/>
                    </a:cubicBezTo>
                    <a:cubicBezTo>
                      <a:pt x="171" y="114"/>
                      <a:pt x="170" y="105"/>
                      <a:pt x="170" y="101"/>
                    </a:cubicBezTo>
                    <a:cubicBezTo>
                      <a:pt x="171" y="95"/>
                      <a:pt x="171" y="89"/>
                      <a:pt x="170" y="84"/>
                    </a:cubicBezTo>
                    <a:cubicBezTo>
                      <a:pt x="168" y="74"/>
                      <a:pt x="160" y="68"/>
                      <a:pt x="155" y="60"/>
                    </a:cubicBezTo>
                    <a:cubicBezTo>
                      <a:pt x="152" y="54"/>
                      <a:pt x="148" y="49"/>
                      <a:pt x="144" y="43"/>
                    </a:cubicBezTo>
                    <a:cubicBezTo>
                      <a:pt x="141" y="36"/>
                      <a:pt x="138" y="29"/>
                      <a:pt x="133" y="24"/>
                    </a:cubicBezTo>
                    <a:cubicBezTo>
                      <a:pt x="129" y="19"/>
                      <a:pt x="125" y="14"/>
                      <a:pt x="120" y="10"/>
                    </a:cubicBezTo>
                    <a:cubicBezTo>
                      <a:pt x="116" y="6"/>
                      <a:pt x="109" y="0"/>
                      <a:pt x="104" y="2"/>
                    </a:cubicBezTo>
                    <a:cubicBezTo>
                      <a:pt x="110" y="6"/>
                      <a:pt x="115" y="13"/>
                      <a:pt x="119" y="19"/>
                    </a:cubicBezTo>
                    <a:cubicBezTo>
                      <a:pt x="124" y="25"/>
                      <a:pt x="127" y="37"/>
                      <a:pt x="124" y="45"/>
                    </a:cubicBezTo>
                    <a:cubicBezTo>
                      <a:pt x="121" y="53"/>
                      <a:pt x="109" y="56"/>
                      <a:pt x="102" y="59"/>
                    </a:cubicBezTo>
                    <a:cubicBezTo>
                      <a:pt x="92" y="62"/>
                      <a:pt x="82" y="64"/>
                      <a:pt x="72" y="66"/>
                    </a:cubicBezTo>
                    <a:cubicBezTo>
                      <a:pt x="52" y="72"/>
                      <a:pt x="28" y="80"/>
                      <a:pt x="14" y="96"/>
                    </a:cubicBezTo>
                    <a:cubicBezTo>
                      <a:pt x="5" y="107"/>
                      <a:pt x="0" y="122"/>
                      <a:pt x="1" y="136"/>
                    </a:cubicBezTo>
                    <a:cubicBezTo>
                      <a:pt x="1" y="132"/>
                      <a:pt x="3" y="129"/>
                      <a:pt x="6" y="125"/>
                    </a:cubicBezTo>
                    <a:cubicBezTo>
                      <a:pt x="9" y="119"/>
                      <a:pt x="14" y="113"/>
                      <a:pt x="19" y="108"/>
                    </a:cubicBezTo>
                    <a:cubicBezTo>
                      <a:pt x="28" y="101"/>
                      <a:pt x="39" y="96"/>
                      <a:pt x="49" y="91"/>
                    </a:cubicBezTo>
                    <a:cubicBezTo>
                      <a:pt x="60" y="85"/>
                      <a:pt x="74" y="83"/>
                      <a:pt x="86" y="82"/>
                    </a:cubicBezTo>
                    <a:cubicBezTo>
                      <a:pt x="92" y="81"/>
                      <a:pt x="96" y="81"/>
                      <a:pt x="102" y="81"/>
                    </a:cubicBezTo>
                    <a:cubicBezTo>
                      <a:pt x="105" y="82"/>
                      <a:pt x="108" y="82"/>
                      <a:pt x="111" y="82"/>
                    </a:cubicBezTo>
                    <a:cubicBezTo>
                      <a:pt x="114" y="83"/>
                      <a:pt x="118" y="84"/>
                      <a:pt x="122" y="84"/>
                    </a:cubicBezTo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2" name="Freeform 1921">
                <a:extLst>
                  <a:ext uri="{FF2B5EF4-FFF2-40B4-BE49-F238E27FC236}">
                    <a16:creationId xmlns:a16="http://schemas.microsoft.com/office/drawing/2014/main" id="{9189DB33-D422-4B5A-BD16-2138158118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63" y="2429"/>
                <a:ext cx="247" cy="619"/>
              </a:xfrm>
              <a:custGeom>
                <a:avLst/>
                <a:gdLst>
                  <a:gd name="T0" fmla="*/ 1537 w 99"/>
                  <a:gd name="T1" fmla="*/ 2412 h 232"/>
                  <a:gd name="T2" fmla="*/ 1537 w 99"/>
                  <a:gd name="T3" fmla="*/ 2335 h 232"/>
                  <a:gd name="T4" fmla="*/ 1524 w 99"/>
                  <a:gd name="T5" fmla="*/ 2142 h 232"/>
                  <a:gd name="T6" fmla="*/ 1494 w 99"/>
                  <a:gd name="T7" fmla="*/ 1900 h 232"/>
                  <a:gd name="T8" fmla="*/ 1120 w 99"/>
                  <a:gd name="T9" fmla="*/ 1331 h 232"/>
                  <a:gd name="T10" fmla="*/ 916 w 99"/>
                  <a:gd name="T11" fmla="*/ 1195 h 232"/>
                  <a:gd name="T12" fmla="*/ 591 w 99"/>
                  <a:gd name="T13" fmla="*/ 947 h 232"/>
                  <a:gd name="T14" fmla="*/ 621 w 99"/>
                  <a:gd name="T15" fmla="*/ 912 h 232"/>
                  <a:gd name="T16" fmla="*/ 125 w 99"/>
                  <a:gd name="T17" fmla="*/ 0 h 232"/>
                  <a:gd name="T18" fmla="*/ 324 w 99"/>
                  <a:gd name="T19" fmla="*/ 590 h 232"/>
                  <a:gd name="T20" fmla="*/ 791 w 99"/>
                  <a:gd name="T21" fmla="*/ 1446 h 232"/>
                  <a:gd name="T22" fmla="*/ 903 w 99"/>
                  <a:gd name="T23" fmla="*/ 2620 h 232"/>
                  <a:gd name="T24" fmla="*/ 696 w 99"/>
                  <a:gd name="T25" fmla="*/ 3018 h 232"/>
                  <a:gd name="T26" fmla="*/ 758 w 99"/>
                  <a:gd name="T27" fmla="*/ 3573 h 232"/>
                  <a:gd name="T28" fmla="*/ 0 w 99"/>
                  <a:gd name="T29" fmla="*/ 3914 h 232"/>
                  <a:gd name="T30" fmla="*/ 634 w 99"/>
                  <a:gd name="T31" fmla="*/ 4328 h 232"/>
                  <a:gd name="T32" fmla="*/ 1183 w 99"/>
                  <a:gd name="T33" fmla="*/ 3815 h 232"/>
                  <a:gd name="T34" fmla="*/ 1215 w 99"/>
                  <a:gd name="T35" fmla="*/ 3722 h 232"/>
                  <a:gd name="T36" fmla="*/ 1195 w 99"/>
                  <a:gd name="T37" fmla="*/ 3154 h 232"/>
                  <a:gd name="T38" fmla="*/ 1215 w 99"/>
                  <a:gd name="T39" fmla="*/ 3154 h 232"/>
                  <a:gd name="T40" fmla="*/ 1537 w 99"/>
                  <a:gd name="T41" fmla="*/ 2412 h 23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9" h="232">
                    <a:moveTo>
                      <a:pt x="99" y="127"/>
                    </a:moveTo>
                    <a:cubicBezTo>
                      <a:pt x="99" y="123"/>
                      <a:pt x="99" y="123"/>
                      <a:pt x="99" y="123"/>
                    </a:cubicBezTo>
                    <a:cubicBezTo>
                      <a:pt x="99" y="119"/>
                      <a:pt x="99" y="116"/>
                      <a:pt x="98" y="113"/>
                    </a:cubicBezTo>
                    <a:cubicBezTo>
                      <a:pt x="98" y="108"/>
                      <a:pt x="97" y="104"/>
                      <a:pt x="96" y="100"/>
                    </a:cubicBezTo>
                    <a:cubicBezTo>
                      <a:pt x="88" y="85"/>
                      <a:pt x="83" y="79"/>
                      <a:pt x="72" y="70"/>
                    </a:cubicBezTo>
                    <a:cubicBezTo>
                      <a:pt x="67" y="68"/>
                      <a:pt x="63" y="65"/>
                      <a:pt x="59" y="63"/>
                    </a:cubicBezTo>
                    <a:cubicBezTo>
                      <a:pt x="53" y="59"/>
                      <a:pt x="43" y="56"/>
                      <a:pt x="38" y="50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28" y="36"/>
                      <a:pt x="17" y="19"/>
                      <a:pt x="8" y="0"/>
                    </a:cubicBezTo>
                    <a:cubicBezTo>
                      <a:pt x="12" y="11"/>
                      <a:pt x="16" y="21"/>
                      <a:pt x="21" y="31"/>
                    </a:cubicBezTo>
                    <a:cubicBezTo>
                      <a:pt x="30" y="47"/>
                      <a:pt x="39" y="63"/>
                      <a:pt x="51" y="76"/>
                    </a:cubicBezTo>
                    <a:cubicBezTo>
                      <a:pt x="65" y="92"/>
                      <a:pt x="70" y="119"/>
                      <a:pt x="58" y="138"/>
                    </a:cubicBezTo>
                    <a:cubicBezTo>
                      <a:pt x="54" y="145"/>
                      <a:pt x="45" y="150"/>
                      <a:pt x="45" y="159"/>
                    </a:cubicBezTo>
                    <a:cubicBezTo>
                      <a:pt x="46" y="169"/>
                      <a:pt x="52" y="177"/>
                      <a:pt x="49" y="188"/>
                    </a:cubicBezTo>
                    <a:cubicBezTo>
                      <a:pt x="46" y="205"/>
                      <a:pt x="14" y="216"/>
                      <a:pt x="0" y="206"/>
                    </a:cubicBezTo>
                    <a:cubicBezTo>
                      <a:pt x="12" y="223"/>
                      <a:pt x="26" y="232"/>
                      <a:pt x="41" y="228"/>
                    </a:cubicBezTo>
                    <a:cubicBezTo>
                      <a:pt x="55" y="225"/>
                      <a:pt x="67" y="215"/>
                      <a:pt x="76" y="201"/>
                    </a:cubicBezTo>
                    <a:cubicBezTo>
                      <a:pt x="78" y="196"/>
                      <a:pt x="78" y="196"/>
                      <a:pt x="78" y="196"/>
                    </a:cubicBezTo>
                    <a:cubicBezTo>
                      <a:pt x="86" y="185"/>
                      <a:pt x="83" y="174"/>
                      <a:pt x="77" y="166"/>
                    </a:cubicBezTo>
                    <a:cubicBezTo>
                      <a:pt x="78" y="166"/>
                      <a:pt x="78" y="166"/>
                      <a:pt x="78" y="166"/>
                    </a:cubicBezTo>
                    <a:cubicBezTo>
                      <a:pt x="84" y="165"/>
                      <a:pt x="96" y="149"/>
                      <a:pt x="99" y="127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3" name="Freeform 1922">
                <a:extLst>
                  <a:ext uri="{FF2B5EF4-FFF2-40B4-BE49-F238E27FC236}">
                    <a16:creationId xmlns:a16="http://schemas.microsoft.com/office/drawing/2014/main" id="{E1EE4B87-E404-4BD6-AEDF-F661BD80DB6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717" y="2616"/>
                <a:ext cx="228" cy="395"/>
              </a:xfrm>
              <a:custGeom>
                <a:avLst/>
                <a:gdLst>
                  <a:gd name="T0" fmla="*/ 972 w 91"/>
                  <a:gd name="T1" fmla="*/ 2266 h 148"/>
                  <a:gd name="T2" fmla="*/ 804 w 91"/>
                  <a:gd name="T3" fmla="*/ 1810 h 148"/>
                  <a:gd name="T4" fmla="*/ 584 w 91"/>
                  <a:gd name="T5" fmla="*/ 1388 h 148"/>
                  <a:gd name="T6" fmla="*/ 208 w 91"/>
                  <a:gd name="T7" fmla="*/ 662 h 148"/>
                  <a:gd name="T8" fmla="*/ 63 w 91"/>
                  <a:gd name="T9" fmla="*/ 307 h 148"/>
                  <a:gd name="T10" fmla="*/ 659 w 91"/>
                  <a:gd name="T11" fmla="*/ 2015 h 148"/>
                  <a:gd name="T12" fmla="*/ 1055 w 91"/>
                  <a:gd name="T13" fmla="*/ 2792 h 148"/>
                  <a:gd name="T14" fmla="*/ 1431 w 91"/>
                  <a:gd name="T15" fmla="*/ 2664 h 148"/>
                  <a:gd name="T16" fmla="*/ 972 w 91"/>
                  <a:gd name="T17" fmla="*/ 2266 h 148"/>
                  <a:gd name="T18" fmla="*/ 0 w 91"/>
                  <a:gd name="T19" fmla="*/ 21 h 148"/>
                  <a:gd name="T20" fmla="*/ 0 w 91"/>
                  <a:gd name="T21" fmla="*/ 0 h 148"/>
                  <a:gd name="T22" fmla="*/ 0 w 91"/>
                  <a:gd name="T23" fmla="*/ 0 h 148"/>
                  <a:gd name="T24" fmla="*/ 0 w 91"/>
                  <a:gd name="T25" fmla="*/ 21 h 1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1" h="148">
                    <a:moveTo>
                      <a:pt x="62" y="119"/>
                    </a:moveTo>
                    <a:cubicBezTo>
                      <a:pt x="57" y="112"/>
                      <a:pt x="55" y="103"/>
                      <a:pt x="51" y="95"/>
                    </a:cubicBezTo>
                    <a:cubicBezTo>
                      <a:pt x="48" y="87"/>
                      <a:pt x="42" y="80"/>
                      <a:pt x="37" y="73"/>
                    </a:cubicBezTo>
                    <a:cubicBezTo>
                      <a:pt x="29" y="61"/>
                      <a:pt x="20" y="48"/>
                      <a:pt x="13" y="35"/>
                    </a:cubicBezTo>
                    <a:cubicBezTo>
                      <a:pt x="11" y="30"/>
                      <a:pt x="7" y="23"/>
                      <a:pt x="4" y="16"/>
                    </a:cubicBezTo>
                    <a:cubicBezTo>
                      <a:pt x="13" y="54"/>
                      <a:pt x="28" y="75"/>
                      <a:pt x="42" y="106"/>
                    </a:cubicBezTo>
                    <a:cubicBezTo>
                      <a:pt x="49" y="124"/>
                      <a:pt x="58" y="138"/>
                      <a:pt x="67" y="147"/>
                    </a:cubicBezTo>
                    <a:cubicBezTo>
                      <a:pt x="76" y="148"/>
                      <a:pt x="87" y="147"/>
                      <a:pt x="91" y="140"/>
                    </a:cubicBezTo>
                    <a:cubicBezTo>
                      <a:pt x="78" y="139"/>
                      <a:pt x="70" y="131"/>
                      <a:pt x="62" y="119"/>
                    </a:cubicBezTo>
                    <a:close/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4" name="Freeform 1923">
                <a:extLst>
                  <a:ext uri="{FF2B5EF4-FFF2-40B4-BE49-F238E27FC236}">
                    <a16:creationId xmlns:a16="http://schemas.microsoft.com/office/drawing/2014/main" id="{D01A876B-344C-40AA-8AF8-F746470C0E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68" y="1699"/>
                <a:ext cx="125" cy="72"/>
              </a:xfrm>
              <a:custGeom>
                <a:avLst/>
                <a:gdLst>
                  <a:gd name="T0" fmla="*/ 783 w 50"/>
                  <a:gd name="T1" fmla="*/ 35 h 27"/>
                  <a:gd name="T2" fmla="*/ 425 w 50"/>
                  <a:gd name="T3" fmla="*/ 0 h 27"/>
                  <a:gd name="T4" fmla="*/ 333 w 50"/>
                  <a:gd name="T5" fmla="*/ 21 h 27"/>
                  <a:gd name="T6" fmla="*/ 0 w 50"/>
                  <a:gd name="T7" fmla="*/ 512 h 27"/>
                  <a:gd name="T8" fmla="*/ 50 w 50"/>
                  <a:gd name="T9" fmla="*/ 512 h 27"/>
                  <a:gd name="T10" fmla="*/ 145 w 50"/>
                  <a:gd name="T11" fmla="*/ 491 h 27"/>
                  <a:gd name="T12" fmla="*/ 208 w 50"/>
                  <a:gd name="T13" fmla="*/ 320 h 27"/>
                  <a:gd name="T14" fmla="*/ 658 w 50"/>
                  <a:gd name="T15" fmla="*/ 56 h 27"/>
                  <a:gd name="T16" fmla="*/ 783 w 50"/>
                  <a:gd name="T17" fmla="*/ 35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27">
                    <a:moveTo>
                      <a:pt x="50" y="2"/>
                    </a:moveTo>
                    <a:cubicBezTo>
                      <a:pt x="42" y="1"/>
                      <a:pt x="34" y="0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5" y="27"/>
                      <a:pt x="7" y="26"/>
                      <a:pt x="9" y="26"/>
                    </a:cubicBezTo>
                    <a:cubicBezTo>
                      <a:pt x="10" y="23"/>
                      <a:pt x="11" y="19"/>
                      <a:pt x="13" y="17"/>
                    </a:cubicBezTo>
                    <a:cubicBezTo>
                      <a:pt x="20" y="8"/>
                      <a:pt x="32" y="4"/>
                      <a:pt x="42" y="3"/>
                    </a:cubicBezTo>
                    <a:cubicBezTo>
                      <a:pt x="44" y="2"/>
                      <a:pt x="47" y="2"/>
                      <a:pt x="50" y="2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5" name="Freeform 1924">
                <a:extLst>
                  <a:ext uri="{FF2B5EF4-FFF2-40B4-BE49-F238E27FC236}">
                    <a16:creationId xmlns:a16="http://schemas.microsoft.com/office/drawing/2014/main" id="{DDB1A546-000D-4313-B267-75B27C1923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43" y="1744"/>
                <a:ext cx="222" cy="435"/>
              </a:xfrm>
              <a:custGeom>
                <a:avLst/>
                <a:gdLst>
                  <a:gd name="T0" fmla="*/ 1349 w 89"/>
                  <a:gd name="T1" fmla="*/ 2527 h 163"/>
                  <a:gd name="T2" fmla="*/ 1162 w 89"/>
                  <a:gd name="T3" fmla="*/ 1580 h 163"/>
                  <a:gd name="T4" fmla="*/ 978 w 89"/>
                  <a:gd name="T5" fmla="*/ 1062 h 163"/>
                  <a:gd name="T6" fmla="*/ 933 w 89"/>
                  <a:gd name="T7" fmla="*/ 947 h 163"/>
                  <a:gd name="T8" fmla="*/ 387 w 89"/>
                  <a:gd name="T9" fmla="*/ 286 h 163"/>
                  <a:gd name="T10" fmla="*/ 0 w 89"/>
                  <a:gd name="T11" fmla="*/ 0 h 163"/>
                  <a:gd name="T12" fmla="*/ 229 w 89"/>
                  <a:gd name="T13" fmla="*/ 307 h 163"/>
                  <a:gd name="T14" fmla="*/ 499 w 89"/>
                  <a:gd name="T15" fmla="*/ 854 h 163"/>
                  <a:gd name="T16" fmla="*/ 1028 w 89"/>
                  <a:gd name="T17" fmla="*/ 2928 h 163"/>
                  <a:gd name="T18" fmla="*/ 1028 w 89"/>
                  <a:gd name="T19" fmla="*/ 2962 h 163"/>
                  <a:gd name="T20" fmla="*/ 1040 w 89"/>
                  <a:gd name="T21" fmla="*/ 3098 h 163"/>
                  <a:gd name="T22" fmla="*/ 1349 w 89"/>
                  <a:gd name="T23" fmla="*/ 2527 h 16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9" h="163">
                    <a:moveTo>
                      <a:pt x="87" y="133"/>
                    </a:moveTo>
                    <a:cubicBezTo>
                      <a:pt x="80" y="113"/>
                      <a:pt x="81" y="107"/>
                      <a:pt x="75" y="83"/>
                    </a:cubicBezTo>
                    <a:cubicBezTo>
                      <a:pt x="72" y="73"/>
                      <a:pt x="68" y="64"/>
                      <a:pt x="63" y="56"/>
                    </a:cubicBezTo>
                    <a:cubicBezTo>
                      <a:pt x="62" y="53"/>
                      <a:pt x="61" y="51"/>
                      <a:pt x="60" y="50"/>
                    </a:cubicBezTo>
                    <a:cubicBezTo>
                      <a:pt x="49" y="33"/>
                      <a:pt x="34" y="21"/>
                      <a:pt x="25" y="15"/>
                    </a:cubicBezTo>
                    <a:cubicBezTo>
                      <a:pt x="17" y="9"/>
                      <a:pt x="9" y="4"/>
                      <a:pt x="0" y="0"/>
                    </a:cubicBezTo>
                    <a:cubicBezTo>
                      <a:pt x="6" y="5"/>
                      <a:pt x="11" y="10"/>
                      <a:pt x="15" y="16"/>
                    </a:cubicBezTo>
                    <a:cubicBezTo>
                      <a:pt x="21" y="23"/>
                      <a:pt x="28" y="34"/>
                      <a:pt x="32" y="45"/>
                    </a:cubicBezTo>
                    <a:cubicBezTo>
                      <a:pt x="65" y="71"/>
                      <a:pt x="76" y="107"/>
                      <a:pt x="66" y="154"/>
                    </a:cubicBezTo>
                    <a:cubicBezTo>
                      <a:pt x="66" y="156"/>
                      <a:pt x="66" y="156"/>
                      <a:pt x="66" y="156"/>
                    </a:cubicBezTo>
                    <a:cubicBezTo>
                      <a:pt x="66" y="158"/>
                      <a:pt x="66" y="160"/>
                      <a:pt x="67" y="163"/>
                    </a:cubicBezTo>
                    <a:cubicBezTo>
                      <a:pt x="78" y="160"/>
                      <a:pt x="89" y="143"/>
                      <a:pt x="87" y="133"/>
                    </a:cubicBezTo>
                    <a:close/>
                  </a:path>
                </a:pathLst>
              </a:custGeom>
              <a:solidFill>
                <a:srgbClr val="B48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6" name="Freeform 1925">
                <a:extLst>
                  <a:ext uri="{FF2B5EF4-FFF2-40B4-BE49-F238E27FC236}">
                    <a16:creationId xmlns:a16="http://schemas.microsoft.com/office/drawing/2014/main" id="{F0C74876-F7CC-4275-B7A0-49C4CC071D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42" y="1867"/>
                <a:ext cx="158" cy="96"/>
              </a:xfrm>
              <a:custGeom>
                <a:avLst/>
                <a:gdLst>
                  <a:gd name="T0" fmla="*/ 145 w 63"/>
                  <a:gd name="T1" fmla="*/ 661 h 36"/>
                  <a:gd name="T2" fmla="*/ 471 w 63"/>
                  <a:gd name="T3" fmla="*/ 648 h 36"/>
                  <a:gd name="T4" fmla="*/ 742 w 63"/>
                  <a:gd name="T5" fmla="*/ 661 h 36"/>
                  <a:gd name="T6" fmla="*/ 993 w 63"/>
                  <a:gd name="T7" fmla="*/ 0 h 36"/>
                  <a:gd name="T8" fmla="*/ 805 w 63"/>
                  <a:gd name="T9" fmla="*/ 285 h 36"/>
                  <a:gd name="T10" fmla="*/ 504 w 63"/>
                  <a:gd name="T11" fmla="*/ 512 h 36"/>
                  <a:gd name="T12" fmla="*/ 0 w 63"/>
                  <a:gd name="T13" fmla="*/ 533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36">
                    <a:moveTo>
                      <a:pt x="9" y="35"/>
                    </a:moveTo>
                    <a:cubicBezTo>
                      <a:pt x="16" y="35"/>
                      <a:pt x="23" y="34"/>
                      <a:pt x="30" y="34"/>
                    </a:cubicBezTo>
                    <a:cubicBezTo>
                      <a:pt x="35" y="34"/>
                      <a:pt x="42" y="36"/>
                      <a:pt x="47" y="35"/>
                    </a:cubicBezTo>
                    <a:cubicBezTo>
                      <a:pt x="56" y="32"/>
                      <a:pt x="62" y="8"/>
                      <a:pt x="63" y="0"/>
                    </a:cubicBezTo>
                    <a:cubicBezTo>
                      <a:pt x="58" y="1"/>
                      <a:pt x="54" y="12"/>
                      <a:pt x="51" y="15"/>
                    </a:cubicBezTo>
                    <a:cubicBezTo>
                      <a:pt x="46" y="23"/>
                      <a:pt x="41" y="26"/>
                      <a:pt x="32" y="27"/>
                    </a:cubicBezTo>
                    <a:cubicBezTo>
                      <a:pt x="22" y="28"/>
                      <a:pt x="9" y="33"/>
                      <a:pt x="0" y="28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7" name="Freeform 1926">
                <a:extLst>
                  <a:ext uri="{FF2B5EF4-FFF2-40B4-BE49-F238E27FC236}">
                    <a16:creationId xmlns:a16="http://schemas.microsoft.com/office/drawing/2014/main" id="{7E32B8B0-0F12-4631-BF6C-2E6C67260F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12" y="2003"/>
                <a:ext cx="143" cy="101"/>
              </a:xfrm>
              <a:custGeom>
                <a:avLst/>
                <a:gdLst>
                  <a:gd name="T0" fmla="*/ 33 w 57"/>
                  <a:gd name="T1" fmla="*/ 601 h 38"/>
                  <a:gd name="T2" fmla="*/ 346 w 57"/>
                  <a:gd name="T3" fmla="*/ 691 h 38"/>
                  <a:gd name="T4" fmla="*/ 680 w 57"/>
                  <a:gd name="T5" fmla="*/ 691 h 38"/>
                  <a:gd name="T6" fmla="*/ 805 w 57"/>
                  <a:gd name="T7" fmla="*/ 409 h 38"/>
                  <a:gd name="T8" fmla="*/ 881 w 57"/>
                  <a:gd name="T9" fmla="*/ 0 h 38"/>
                  <a:gd name="T10" fmla="*/ 504 w 57"/>
                  <a:gd name="T11" fmla="*/ 486 h 38"/>
                  <a:gd name="T12" fmla="*/ 0 w 57"/>
                  <a:gd name="T13" fmla="*/ 452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38">
                    <a:moveTo>
                      <a:pt x="2" y="32"/>
                    </a:moveTo>
                    <a:cubicBezTo>
                      <a:pt x="4" y="36"/>
                      <a:pt x="18" y="36"/>
                      <a:pt x="22" y="37"/>
                    </a:cubicBezTo>
                    <a:cubicBezTo>
                      <a:pt x="29" y="38"/>
                      <a:pt x="37" y="38"/>
                      <a:pt x="43" y="37"/>
                    </a:cubicBezTo>
                    <a:cubicBezTo>
                      <a:pt x="51" y="35"/>
                      <a:pt x="49" y="29"/>
                      <a:pt x="51" y="22"/>
                    </a:cubicBezTo>
                    <a:cubicBezTo>
                      <a:pt x="53" y="16"/>
                      <a:pt x="57" y="7"/>
                      <a:pt x="56" y="0"/>
                    </a:cubicBezTo>
                    <a:cubicBezTo>
                      <a:pt x="46" y="7"/>
                      <a:pt x="47" y="23"/>
                      <a:pt x="32" y="26"/>
                    </a:cubicBezTo>
                    <a:cubicBezTo>
                      <a:pt x="26" y="27"/>
                      <a:pt x="2" y="33"/>
                      <a:pt x="0" y="24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8" name="Freeform 1927">
                <a:extLst>
                  <a:ext uri="{FF2B5EF4-FFF2-40B4-BE49-F238E27FC236}">
                    <a16:creationId xmlns:a16="http://schemas.microsoft.com/office/drawing/2014/main" id="{886E493C-EF19-45CE-AEF5-0739C40007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43" y="2061"/>
                <a:ext cx="157" cy="168"/>
              </a:xfrm>
              <a:custGeom>
                <a:avLst/>
                <a:gdLst>
                  <a:gd name="T0" fmla="*/ 12 w 63"/>
                  <a:gd name="T1" fmla="*/ 0 h 63"/>
                  <a:gd name="T2" fmla="*/ 466 w 63"/>
                  <a:gd name="T3" fmla="*/ 717 h 63"/>
                  <a:gd name="T4" fmla="*/ 758 w 63"/>
                  <a:gd name="T5" fmla="*/ 797 h 63"/>
                  <a:gd name="T6" fmla="*/ 912 w 63"/>
                  <a:gd name="T7" fmla="*/ 605 h 63"/>
                  <a:gd name="T8" fmla="*/ 912 w 63"/>
                  <a:gd name="T9" fmla="*/ 1160 h 63"/>
                  <a:gd name="T10" fmla="*/ 758 w 63"/>
                  <a:gd name="T11" fmla="*/ 1173 h 63"/>
                  <a:gd name="T12" fmla="*/ 571 w 63"/>
                  <a:gd name="T13" fmla="*/ 1101 h 63"/>
                  <a:gd name="T14" fmla="*/ 0 w 63"/>
                  <a:gd name="T15" fmla="*/ 456 h 6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63">
                    <a:moveTo>
                      <a:pt x="1" y="0"/>
                    </a:moveTo>
                    <a:cubicBezTo>
                      <a:pt x="0" y="15"/>
                      <a:pt x="18" y="32"/>
                      <a:pt x="30" y="38"/>
                    </a:cubicBezTo>
                    <a:cubicBezTo>
                      <a:pt x="35" y="40"/>
                      <a:pt x="44" y="44"/>
                      <a:pt x="49" y="42"/>
                    </a:cubicBezTo>
                    <a:cubicBezTo>
                      <a:pt x="54" y="41"/>
                      <a:pt x="56" y="36"/>
                      <a:pt x="59" y="32"/>
                    </a:cubicBezTo>
                    <a:cubicBezTo>
                      <a:pt x="61" y="36"/>
                      <a:pt x="63" y="58"/>
                      <a:pt x="59" y="61"/>
                    </a:cubicBezTo>
                    <a:cubicBezTo>
                      <a:pt x="58" y="63"/>
                      <a:pt x="51" y="62"/>
                      <a:pt x="49" y="62"/>
                    </a:cubicBezTo>
                    <a:cubicBezTo>
                      <a:pt x="44" y="62"/>
                      <a:pt x="41" y="60"/>
                      <a:pt x="37" y="58"/>
                    </a:cubicBezTo>
                    <a:cubicBezTo>
                      <a:pt x="23" y="50"/>
                      <a:pt x="9" y="38"/>
                      <a:pt x="0" y="24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9" name="Freeform 1928">
                <a:extLst>
                  <a:ext uri="{FF2B5EF4-FFF2-40B4-BE49-F238E27FC236}">
                    <a16:creationId xmlns:a16="http://schemas.microsoft.com/office/drawing/2014/main" id="{4DF41AE1-818E-4EE7-B475-460B52571B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45" y="1760"/>
                <a:ext cx="133" cy="371"/>
              </a:xfrm>
              <a:custGeom>
                <a:avLst/>
                <a:gdLst>
                  <a:gd name="T0" fmla="*/ 20 w 53"/>
                  <a:gd name="T1" fmla="*/ 0 h 139"/>
                  <a:gd name="T2" fmla="*/ 221 w 53"/>
                  <a:gd name="T3" fmla="*/ 705 h 139"/>
                  <a:gd name="T4" fmla="*/ 459 w 53"/>
                  <a:gd name="T5" fmla="*/ 1233 h 139"/>
                  <a:gd name="T6" fmla="*/ 806 w 53"/>
                  <a:gd name="T7" fmla="*/ 1959 h 139"/>
                  <a:gd name="T8" fmla="*/ 775 w 53"/>
                  <a:gd name="T9" fmla="*/ 2642 h 139"/>
                  <a:gd name="T10" fmla="*/ 630 w 53"/>
                  <a:gd name="T11" fmla="*/ 2437 h 139"/>
                  <a:gd name="T12" fmla="*/ 617 w 53"/>
                  <a:gd name="T13" fmla="*/ 2036 h 139"/>
                  <a:gd name="T14" fmla="*/ 459 w 53"/>
                  <a:gd name="T15" fmla="*/ 1617 h 139"/>
                  <a:gd name="T16" fmla="*/ 208 w 53"/>
                  <a:gd name="T17" fmla="*/ 1140 h 139"/>
                  <a:gd name="T18" fmla="*/ 95 w 53"/>
                  <a:gd name="T19" fmla="*/ 891 h 139"/>
                  <a:gd name="T20" fmla="*/ 20 w 53"/>
                  <a:gd name="T21" fmla="*/ 376 h 1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139">
                    <a:moveTo>
                      <a:pt x="1" y="0"/>
                    </a:moveTo>
                    <a:cubicBezTo>
                      <a:pt x="0" y="13"/>
                      <a:pt x="8" y="25"/>
                      <a:pt x="14" y="37"/>
                    </a:cubicBezTo>
                    <a:cubicBezTo>
                      <a:pt x="18" y="47"/>
                      <a:pt x="21" y="58"/>
                      <a:pt x="29" y="65"/>
                    </a:cubicBezTo>
                    <a:cubicBezTo>
                      <a:pt x="40" y="77"/>
                      <a:pt x="48" y="88"/>
                      <a:pt x="51" y="103"/>
                    </a:cubicBezTo>
                    <a:cubicBezTo>
                      <a:pt x="53" y="112"/>
                      <a:pt x="53" y="131"/>
                      <a:pt x="49" y="139"/>
                    </a:cubicBezTo>
                    <a:cubicBezTo>
                      <a:pt x="43" y="136"/>
                      <a:pt x="41" y="135"/>
                      <a:pt x="40" y="128"/>
                    </a:cubicBezTo>
                    <a:cubicBezTo>
                      <a:pt x="38" y="121"/>
                      <a:pt x="40" y="114"/>
                      <a:pt x="39" y="107"/>
                    </a:cubicBezTo>
                    <a:cubicBezTo>
                      <a:pt x="38" y="98"/>
                      <a:pt x="35" y="92"/>
                      <a:pt x="29" y="85"/>
                    </a:cubicBezTo>
                    <a:cubicBezTo>
                      <a:pt x="22" y="77"/>
                      <a:pt x="18" y="69"/>
                      <a:pt x="13" y="60"/>
                    </a:cubicBezTo>
                    <a:cubicBezTo>
                      <a:pt x="10" y="56"/>
                      <a:pt x="7" y="52"/>
                      <a:pt x="6" y="47"/>
                    </a:cubicBezTo>
                    <a:cubicBezTo>
                      <a:pt x="3" y="38"/>
                      <a:pt x="5" y="29"/>
                      <a:pt x="1" y="20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0" name="Freeform 1929">
                <a:extLst>
                  <a:ext uri="{FF2B5EF4-FFF2-40B4-BE49-F238E27FC236}">
                    <a16:creationId xmlns:a16="http://schemas.microsoft.com/office/drawing/2014/main" id="{6D14E0E9-41E2-4847-92A8-0ED6E84727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35" y="1632"/>
                <a:ext cx="145" cy="64"/>
              </a:xfrm>
              <a:custGeom>
                <a:avLst/>
                <a:gdLst>
                  <a:gd name="T0" fmla="*/ 250 w 58"/>
                  <a:gd name="T1" fmla="*/ 456 h 24"/>
                  <a:gd name="T2" fmla="*/ 658 w 58"/>
                  <a:gd name="T3" fmla="*/ 264 h 24"/>
                  <a:gd name="T4" fmla="*/ 720 w 58"/>
                  <a:gd name="T5" fmla="*/ 56 h 24"/>
                  <a:gd name="T6" fmla="*/ 0 w 58"/>
                  <a:gd name="T7" fmla="*/ 39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24">
                    <a:moveTo>
                      <a:pt x="16" y="24"/>
                    </a:moveTo>
                    <a:cubicBezTo>
                      <a:pt x="22" y="24"/>
                      <a:pt x="34" y="16"/>
                      <a:pt x="42" y="14"/>
                    </a:cubicBezTo>
                    <a:cubicBezTo>
                      <a:pt x="49" y="12"/>
                      <a:pt x="58" y="6"/>
                      <a:pt x="46" y="3"/>
                    </a:cubicBezTo>
                    <a:cubicBezTo>
                      <a:pt x="35" y="0"/>
                      <a:pt x="5" y="11"/>
                      <a:pt x="0" y="21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1" name="Freeform 1930">
                <a:extLst>
                  <a:ext uri="{FF2B5EF4-FFF2-40B4-BE49-F238E27FC236}">
                    <a16:creationId xmlns:a16="http://schemas.microsoft.com/office/drawing/2014/main" id="{1BD6DE0C-3014-4093-BB5A-D427788DC7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78" y="1669"/>
                <a:ext cx="45" cy="35"/>
              </a:xfrm>
              <a:custGeom>
                <a:avLst/>
                <a:gdLst>
                  <a:gd name="T0" fmla="*/ 220 w 18"/>
                  <a:gd name="T1" fmla="*/ 0 h 13"/>
                  <a:gd name="T2" fmla="*/ 283 w 18"/>
                  <a:gd name="T3" fmla="*/ 232 h 13"/>
                  <a:gd name="T4" fmla="*/ 0 w 18"/>
                  <a:gd name="T5" fmla="*/ 17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14" y="0"/>
                    </a:moveTo>
                    <a:cubicBezTo>
                      <a:pt x="10" y="6"/>
                      <a:pt x="17" y="7"/>
                      <a:pt x="18" y="12"/>
                    </a:cubicBezTo>
                    <a:cubicBezTo>
                      <a:pt x="14" y="13"/>
                      <a:pt x="6" y="9"/>
                      <a:pt x="0" y="9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2" name="Freeform 1931">
                <a:extLst>
                  <a:ext uri="{FF2B5EF4-FFF2-40B4-BE49-F238E27FC236}">
                    <a16:creationId xmlns:a16="http://schemas.microsoft.com/office/drawing/2014/main" id="{0984B1EC-E4AB-4181-A646-EAC5C08BA4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33" y="1773"/>
                <a:ext cx="135" cy="94"/>
              </a:xfrm>
              <a:custGeom>
                <a:avLst/>
                <a:gdLst>
                  <a:gd name="T0" fmla="*/ 0 w 54"/>
                  <a:gd name="T1" fmla="*/ 252 h 35"/>
                  <a:gd name="T2" fmla="*/ 188 w 54"/>
                  <a:gd name="T3" fmla="*/ 346 h 35"/>
                  <a:gd name="T4" fmla="*/ 470 w 54"/>
                  <a:gd name="T5" fmla="*/ 346 h 35"/>
                  <a:gd name="T6" fmla="*/ 783 w 54"/>
                  <a:gd name="T7" fmla="*/ 0 h 35"/>
                  <a:gd name="T8" fmla="*/ 345 w 54"/>
                  <a:gd name="T9" fmla="*/ 677 h 35"/>
                  <a:gd name="T10" fmla="*/ 175 w 54"/>
                  <a:gd name="T11" fmla="*/ 389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35">
                    <a:moveTo>
                      <a:pt x="0" y="13"/>
                    </a:moveTo>
                    <a:cubicBezTo>
                      <a:pt x="6" y="13"/>
                      <a:pt x="8" y="17"/>
                      <a:pt x="12" y="18"/>
                    </a:cubicBezTo>
                    <a:cubicBezTo>
                      <a:pt x="19" y="21"/>
                      <a:pt x="23" y="20"/>
                      <a:pt x="30" y="18"/>
                    </a:cubicBezTo>
                    <a:cubicBezTo>
                      <a:pt x="42" y="14"/>
                      <a:pt x="45" y="12"/>
                      <a:pt x="50" y="0"/>
                    </a:cubicBezTo>
                    <a:cubicBezTo>
                      <a:pt x="54" y="19"/>
                      <a:pt x="34" y="23"/>
                      <a:pt x="22" y="35"/>
                    </a:cubicBezTo>
                    <a:cubicBezTo>
                      <a:pt x="18" y="31"/>
                      <a:pt x="14" y="24"/>
                      <a:pt x="11" y="20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3" name="Freeform 1932">
                <a:extLst>
                  <a:ext uri="{FF2B5EF4-FFF2-40B4-BE49-F238E27FC236}">
                    <a16:creationId xmlns:a16="http://schemas.microsoft.com/office/drawing/2014/main" id="{7E005079-F294-421D-8B07-FC6397C92B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20" y="1907"/>
                <a:ext cx="103" cy="146"/>
              </a:xfrm>
              <a:custGeom>
                <a:avLst/>
                <a:gdLst>
                  <a:gd name="T0" fmla="*/ 95 w 41"/>
                  <a:gd name="T1" fmla="*/ 337 h 55"/>
                  <a:gd name="T2" fmla="*/ 176 w 41"/>
                  <a:gd name="T3" fmla="*/ 1030 h 55"/>
                  <a:gd name="T4" fmla="*/ 409 w 41"/>
                  <a:gd name="T5" fmla="*/ 430 h 55"/>
                  <a:gd name="T6" fmla="*/ 555 w 41"/>
                  <a:gd name="T7" fmla="*/ 0 h 55"/>
                  <a:gd name="T8" fmla="*/ 334 w 41"/>
                  <a:gd name="T9" fmla="*/ 260 h 55"/>
                  <a:gd name="T10" fmla="*/ 0 w 41"/>
                  <a:gd name="T11" fmla="*/ 77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55">
                    <a:moveTo>
                      <a:pt x="6" y="18"/>
                    </a:moveTo>
                    <a:cubicBezTo>
                      <a:pt x="6" y="30"/>
                      <a:pt x="10" y="43"/>
                      <a:pt x="11" y="55"/>
                    </a:cubicBezTo>
                    <a:cubicBezTo>
                      <a:pt x="14" y="44"/>
                      <a:pt x="18" y="33"/>
                      <a:pt x="26" y="23"/>
                    </a:cubicBezTo>
                    <a:cubicBezTo>
                      <a:pt x="32" y="15"/>
                      <a:pt x="41" y="12"/>
                      <a:pt x="35" y="0"/>
                    </a:cubicBezTo>
                    <a:cubicBezTo>
                      <a:pt x="38" y="9"/>
                      <a:pt x="30" y="14"/>
                      <a:pt x="21" y="14"/>
                    </a:cubicBezTo>
                    <a:cubicBezTo>
                      <a:pt x="10" y="15"/>
                      <a:pt x="9" y="6"/>
                      <a:pt x="0" y="4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4" name="Freeform 1933">
                <a:extLst>
                  <a:ext uri="{FF2B5EF4-FFF2-40B4-BE49-F238E27FC236}">
                    <a16:creationId xmlns:a16="http://schemas.microsoft.com/office/drawing/2014/main" id="{AD6D3796-A0FD-49C7-8722-224F543A1A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95" y="1221"/>
                <a:ext cx="443" cy="192"/>
              </a:xfrm>
              <a:custGeom>
                <a:avLst/>
                <a:gdLst>
                  <a:gd name="T0" fmla="*/ 501 w 177"/>
                  <a:gd name="T1" fmla="*/ 1101 h 72"/>
                  <a:gd name="T2" fmla="*/ 813 w 177"/>
                  <a:gd name="T3" fmla="*/ 1216 h 72"/>
                  <a:gd name="T4" fmla="*/ 1254 w 177"/>
                  <a:gd name="T5" fmla="*/ 1251 h 72"/>
                  <a:gd name="T6" fmla="*/ 2160 w 177"/>
                  <a:gd name="T7" fmla="*/ 1229 h 72"/>
                  <a:gd name="T8" fmla="*/ 2600 w 177"/>
                  <a:gd name="T9" fmla="*/ 1229 h 72"/>
                  <a:gd name="T10" fmla="*/ 2693 w 177"/>
                  <a:gd name="T11" fmla="*/ 909 h 72"/>
                  <a:gd name="T12" fmla="*/ 2225 w 177"/>
                  <a:gd name="T13" fmla="*/ 0 h 72"/>
                  <a:gd name="T14" fmla="*/ 2255 w 177"/>
                  <a:gd name="T15" fmla="*/ 875 h 72"/>
                  <a:gd name="T16" fmla="*/ 1409 w 177"/>
                  <a:gd name="T17" fmla="*/ 853 h 72"/>
                  <a:gd name="T18" fmla="*/ 533 w 177"/>
                  <a:gd name="T19" fmla="*/ 819 h 72"/>
                  <a:gd name="T20" fmla="*/ 0 w 177"/>
                  <a:gd name="T21" fmla="*/ 1365 h 7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7" h="72">
                    <a:moveTo>
                      <a:pt x="32" y="58"/>
                    </a:moveTo>
                    <a:cubicBezTo>
                      <a:pt x="44" y="58"/>
                      <a:pt x="43" y="60"/>
                      <a:pt x="52" y="64"/>
                    </a:cubicBezTo>
                    <a:cubicBezTo>
                      <a:pt x="61" y="68"/>
                      <a:pt x="71" y="66"/>
                      <a:pt x="80" y="66"/>
                    </a:cubicBezTo>
                    <a:cubicBezTo>
                      <a:pt x="99" y="65"/>
                      <a:pt x="118" y="65"/>
                      <a:pt x="138" y="65"/>
                    </a:cubicBezTo>
                    <a:cubicBezTo>
                      <a:pt x="147" y="65"/>
                      <a:pt x="156" y="65"/>
                      <a:pt x="166" y="65"/>
                    </a:cubicBezTo>
                    <a:cubicBezTo>
                      <a:pt x="177" y="64"/>
                      <a:pt x="176" y="58"/>
                      <a:pt x="172" y="48"/>
                    </a:cubicBezTo>
                    <a:cubicBezTo>
                      <a:pt x="166" y="33"/>
                      <a:pt x="154" y="10"/>
                      <a:pt x="142" y="0"/>
                    </a:cubicBezTo>
                    <a:cubicBezTo>
                      <a:pt x="143" y="16"/>
                      <a:pt x="166" y="33"/>
                      <a:pt x="144" y="46"/>
                    </a:cubicBezTo>
                    <a:cubicBezTo>
                      <a:pt x="127" y="56"/>
                      <a:pt x="107" y="49"/>
                      <a:pt x="90" y="45"/>
                    </a:cubicBezTo>
                    <a:cubicBezTo>
                      <a:pt x="72" y="41"/>
                      <a:pt x="52" y="36"/>
                      <a:pt x="34" y="43"/>
                    </a:cubicBezTo>
                    <a:cubicBezTo>
                      <a:pt x="22" y="47"/>
                      <a:pt x="1" y="57"/>
                      <a:pt x="0" y="72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5" name="Freeform 1934">
                <a:extLst>
                  <a:ext uri="{FF2B5EF4-FFF2-40B4-BE49-F238E27FC236}">
                    <a16:creationId xmlns:a16="http://schemas.microsoft.com/office/drawing/2014/main" id="{4F451199-79B5-4191-A59B-656A158D08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35" y="1000"/>
                <a:ext cx="88" cy="96"/>
              </a:xfrm>
              <a:custGeom>
                <a:avLst/>
                <a:gdLst>
                  <a:gd name="T0" fmla="*/ 410 w 35"/>
                  <a:gd name="T1" fmla="*/ 35 h 36"/>
                  <a:gd name="T2" fmla="*/ 463 w 35"/>
                  <a:gd name="T3" fmla="*/ 547 h 36"/>
                  <a:gd name="T4" fmla="*/ 304 w 35"/>
                  <a:gd name="T5" fmla="*/ 605 h 36"/>
                  <a:gd name="T6" fmla="*/ 0 w 35"/>
                  <a:gd name="T7" fmla="*/ 589 h 36"/>
                  <a:gd name="T8" fmla="*/ 347 w 35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6">
                    <a:moveTo>
                      <a:pt x="26" y="2"/>
                    </a:moveTo>
                    <a:cubicBezTo>
                      <a:pt x="35" y="7"/>
                      <a:pt x="33" y="20"/>
                      <a:pt x="29" y="29"/>
                    </a:cubicBezTo>
                    <a:cubicBezTo>
                      <a:pt x="26" y="36"/>
                      <a:pt x="27" y="34"/>
                      <a:pt x="19" y="32"/>
                    </a:cubicBezTo>
                    <a:cubicBezTo>
                      <a:pt x="12" y="31"/>
                      <a:pt x="7" y="32"/>
                      <a:pt x="0" y="31"/>
                    </a:cubicBezTo>
                    <a:cubicBezTo>
                      <a:pt x="12" y="24"/>
                      <a:pt x="29" y="17"/>
                      <a:pt x="22" y="0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6" name="Freeform 1935">
                <a:extLst>
                  <a:ext uri="{FF2B5EF4-FFF2-40B4-BE49-F238E27FC236}">
                    <a16:creationId xmlns:a16="http://schemas.microsoft.com/office/drawing/2014/main" id="{018D6A62-207E-44A5-A266-D0FE1D61B9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68" y="973"/>
                <a:ext cx="50" cy="102"/>
              </a:xfrm>
              <a:custGeom>
                <a:avLst/>
                <a:gdLst>
                  <a:gd name="T0" fmla="*/ 0 w 20"/>
                  <a:gd name="T1" fmla="*/ 35 h 38"/>
                  <a:gd name="T2" fmla="*/ 0 w 20"/>
                  <a:gd name="T3" fmla="*/ 735 h 38"/>
                  <a:gd name="T4" fmla="*/ 20 w 20"/>
                  <a:gd name="T5" fmla="*/ 2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8">
                    <a:moveTo>
                      <a:pt x="0" y="2"/>
                    </a:moveTo>
                    <a:cubicBezTo>
                      <a:pt x="20" y="0"/>
                      <a:pt x="19" y="35"/>
                      <a:pt x="0" y="38"/>
                    </a:cubicBezTo>
                    <a:cubicBezTo>
                      <a:pt x="10" y="23"/>
                      <a:pt x="4" y="17"/>
                      <a:pt x="1" y="1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7" name="Freeform 1936">
                <a:extLst>
                  <a:ext uri="{FF2B5EF4-FFF2-40B4-BE49-F238E27FC236}">
                    <a16:creationId xmlns:a16="http://schemas.microsoft.com/office/drawing/2014/main" id="{44D932C4-EA25-4A78-AF42-BF1578448A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83" y="1011"/>
                <a:ext cx="67" cy="88"/>
              </a:xfrm>
              <a:custGeom>
                <a:avLst/>
                <a:gdLst>
                  <a:gd name="T0" fmla="*/ 74 w 27"/>
                  <a:gd name="T1" fmla="*/ 77 h 33"/>
                  <a:gd name="T2" fmla="*/ 412 w 27"/>
                  <a:gd name="T3" fmla="*/ 589 h 33"/>
                  <a:gd name="T4" fmla="*/ 166 w 27"/>
                  <a:gd name="T5" fmla="*/ 568 h 33"/>
                  <a:gd name="T6" fmla="*/ 0 w 27"/>
                  <a:gd name="T7" fmla="*/ 56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3">
                    <a:moveTo>
                      <a:pt x="5" y="4"/>
                    </a:moveTo>
                    <a:cubicBezTo>
                      <a:pt x="18" y="0"/>
                      <a:pt x="15" y="26"/>
                      <a:pt x="27" y="31"/>
                    </a:cubicBezTo>
                    <a:cubicBezTo>
                      <a:pt x="23" y="33"/>
                      <a:pt x="16" y="30"/>
                      <a:pt x="11" y="30"/>
                    </a:cubicBezTo>
                    <a:cubicBezTo>
                      <a:pt x="9" y="17"/>
                      <a:pt x="12" y="12"/>
                      <a:pt x="0" y="3"/>
                    </a:cubicBezTo>
                  </a:path>
                </a:pathLst>
              </a:custGeom>
              <a:solidFill>
                <a:srgbClr val="EE6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8" name="Freeform 1937">
                <a:extLst>
                  <a:ext uri="{FF2B5EF4-FFF2-40B4-BE49-F238E27FC236}">
                    <a16:creationId xmlns:a16="http://schemas.microsoft.com/office/drawing/2014/main" id="{75E959F4-22B8-4AD1-AE35-EA6CC99FFF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98" y="2741"/>
                <a:ext cx="222" cy="384"/>
              </a:xfrm>
              <a:custGeom>
                <a:avLst/>
                <a:gdLst>
                  <a:gd name="T0" fmla="*/ 728 w 89"/>
                  <a:gd name="T1" fmla="*/ 93 h 144"/>
                  <a:gd name="T2" fmla="*/ 511 w 89"/>
                  <a:gd name="T3" fmla="*/ 832 h 144"/>
                  <a:gd name="T4" fmla="*/ 417 w 89"/>
                  <a:gd name="T5" fmla="*/ 1501 h 144"/>
                  <a:gd name="T6" fmla="*/ 229 w 89"/>
                  <a:gd name="T7" fmla="*/ 1877 h 144"/>
                  <a:gd name="T8" fmla="*/ 0 w 89"/>
                  <a:gd name="T9" fmla="*/ 2141 h 144"/>
                  <a:gd name="T10" fmla="*/ 716 w 89"/>
                  <a:gd name="T11" fmla="*/ 2731 h 144"/>
                  <a:gd name="T12" fmla="*/ 666 w 89"/>
                  <a:gd name="T13" fmla="*/ 1571 h 144"/>
                  <a:gd name="T14" fmla="*/ 871 w 89"/>
                  <a:gd name="T15" fmla="*/ 1059 h 144"/>
                  <a:gd name="T16" fmla="*/ 1382 w 89"/>
                  <a:gd name="T17" fmla="*/ 1195 h 144"/>
                  <a:gd name="T18" fmla="*/ 728 w 89"/>
                  <a:gd name="T19" fmla="*/ 0 h 1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144">
                    <a:moveTo>
                      <a:pt x="47" y="5"/>
                    </a:moveTo>
                    <a:cubicBezTo>
                      <a:pt x="48" y="20"/>
                      <a:pt x="37" y="31"/>
                      <a:pt x="33" y="44"/>
                    </a:cubicBezTo>
                    <a:cubicBezTo>
                      <a:pt x="30" y="53"/>
                      <a:pt x="32" y="66"/>
                      <a:pt x="27" y="79"/>
                    </a:cubicBezTo>
                    <a:cubicBezTo>
                      <a:pt x="24" y="86"/>
                      <a:pt x="21" y="94"/>
                      <a:pt x="15" y="99"/>
                    </a:cubicBezTo>
                    <a:cubicBezTo>
                      <a:pt x="9" y="105"/>
                      <a:pt x="0" y="106"/>
                      <a:pt x="0" y="113"/>
                    </a:cubicBezTo>
                    <a:cubicBezTo>
                      <a:pt x="1" y="127"/>
                      <a:pt x="36" y="141"/>
                      <a:pt x="46" y="144"/>
                    </a:cubicBezTo>
                    <a:cubicBezTo>
                      <a:pt x="23" y="122"/>
                      <a:pt x="29" y="108"/>
                      <a:pt x="43" y="83"/>
                    </a:cubicBezTo>
                    <a:cubicBezTo>
                      <a:pt x="46" y="78"/>
                      <a:pt x="50" y="59"/>
                      <a:pt x="56" y="56"/>
                    </a:cubicBezTo>
                    <a:cubicBezTo>
                      <a:pt x="63" y="52"/>
                      <a:pt x="82" y="61"/>
                      <a:pt x="89" y="63"/>
                    </a:cubicBezTo>
                    <a:cubicBezTo>
                      <a:pt x="88" y="39"/>
                      <a:pt x="47" y="23"/>
                      <a:pt x="47" y="0"/>
                    </a:cubicBezTo>
                  </a:path>
                </a:pathLst>
              </a:custGeom>
              <a:solidFill>
                <a:srgbClr val="F8C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9" name="Freeform 1938">
                <a:extLst>
                  <a:ext uri="{FF2B5EF4-FFF2-40B4-BE49-F238E27FC236}">
                    <a16:creationId xmlns:a16="http://schemas.microsoft.com/office/drawing/2014/main" id="{581F208E-438F-4AD3-AC3F-6EA1317F16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85" y="3040"/>
                <a:ext cx="698" cy="341"/>
              </a:xfrm>
              <a:custGeom>
                <a:avLst/>
                <a:gdLst>
                  <a:gd name="T0" fmla="*/ 0 w 279"/>
                  <a:gd name="T1" fmla="*/ 0 h 128"/>
                  <a:gd name="T2" fmla="*/ 4368 w 279"/>
                  <a:gd name="T3" fmla="*/ 1966 h 128"/>
                  <a:gd name="T4" fmla="*/ 0 w 279"/>
                  <a:gd name="T5" fmla="*/ 0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9" h="128">
                    <a:moveTo>
                      <a:pt x="0" y="0"/>
                    </a:moveTo>
                    <a:cubicBezTo>
                      <a:pt x="40" y="41"/>
                      <a:pt x="153" y="128"/>
                      <a:pt x="279" y="104"/>
                    </a:cubicBezTo>
                    <a:cubicBezTo>
                      <a:pt x="237" y="117"/>
                      <a:pt x="105" y="94"/>
                      <a:pt x="0" y="0"/>
                    </a:cubicBezTo>
                    <a:close/>
                  </a:path>
                </a:pathLst>
              </a:custGeom>
              <a:solidFill>
                <a:srgbClr val="FE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0" name="Freeform 1939">
                <a:extLst>
                  <a:ext uri="{FF2B5EF4-FFF2-40B4-BE49-F238E27FC236}">
                    <a16:creationId xmlns:a16="http://schemas.microsoft.com/office/drawing/2014/main" id="{489A4C77-B91C-4BB7-91C9-F7F7CE24C1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20" y="1552"/>
                <a:ext cx="438" cy="312"/>
              </a:xfrm>
              <a:custGeom>
                <a:avLst/>
                <a:gdLst>
                  <a:gd name="T0" fmla="*/ 0 w 175"/>
                  <a:gd name="T1" fmla="*/ 2219 h 117"/>
                  <a:gd name="T2" fmla="*/ 2743 w 175"/>
                  <a:gd name="T3" fmla="*/ 683 h 1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5" h="117">
                    <a:moveTo>
                      <a:pt x="0" y="117"/>
                    </a:moveTo>
                    <a:cubicBezTo>
                      <a:pt x="30" y="0"/>
                      <a:pt x="112" y="35"/>
                      <a:pt x="175" y="36"/>
                    </a:cubicBezTo>
                  </a:path>
                </a:pathLst>
              </a:custGeom>
              <a:noFill/>
              <a:ln w="15875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1" name="Freeform 1940">
                <a:extLst>
                  <a:ext uri="{FF2B5EF4-FFF2-40B4-BE49-F238E27FC236}">
                    <a16:creationId xmlns:a16="http://schemas.microsoft.com/office/drawing/2014/main" id="{977BF127-D127-4AFF-AFA4-4B152548C8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80" y="1605"/>
                <a:ext cx="485" cy="387"/>
              </a:xfrm>
              <a:custGeom>
                <a:avLst/>
                <a:gdLst>
                  <a:gd name="T0" fmla="*/ 238 w 194"/>
                  <a:gd name="T1" fmla="*/ 1810 h 145"/>
                  <a:gd name="T2" fmla="*/ 188 w 194"/>
                  <a:gd name="T3" fmla="*/ 1980 h 145"/>
                  <a:gd name="T4" fmla="*/ 0 w 194"/>
                  <a:gd name="T5" fmla="*/ 2736 h 145"/>
                  <a:gd name="T6" fmla="*/ 63 w 194"/>
                  <a:gd name="T7" fmla="*/ 2757 h 145"/>
                  <a:gd name="T8" fmla="*/ 250 w 194"/>
                  <a:gd name="T9" fmla="*/ 1994 h 145"/>
                  <a:gd name="T10" fmla="*/ 300 w 194"/>
                  <a:gd name="T11" fmla="*/ 1844 h 145"/>
                  <a:gd name="T12" fmla="*/ 2488 w 194"/>
                  <a:gd name="T13" fmla="*/ 248 h 145"/>
                  <a:gd name="T14" fmla="*/ 3033 w 194"/>
                  <a:gd name="T15" fmla="*/ 264 h 145"/>
                  <a:gd name="T16" fmla="*/ 3033 w 194"/>
                  <a:gd name="T17" fmla="*/ 264 h 145"/>
                  <a:gd name="T18" fmla="*/ 2488 w 194"/>
                  <a:gd name="T19" fmla="*/ 206 h 145"/>
                  <a:gd name="T20" fmla="*/ 238 w 194"/>
                  <a:gd name="T21" fmla="*/ 1810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4" h="145">
                    <a:moveTo>
                      <a:pt x="15" y="95"/>
                    </a:moveTo>
                    <a:cubicBezTo>
                      <a:pt x="12" y="104"/>
                      <a:pt x="12" y="104"/>
                      <a:pt x="12" y="104"/>
                    </a:cubicBezTo>
                    <a:cubicBezTo>
                      <a:pt x="7" y="118"/>
                      <a:pt x="3" y="128"/>
                      <a:pt x="0" y="144"/>
                    </a:cubicBezTo>
                    <a:cubicBezTo>
                      <a:pt x="4" y="145"/>
                      <a:pt x="4" y="145"/>
                      <a:pt x="4" y="145"/>
                    </a:cubicBezTo>
                    <a:cubicBezTo>
                      <a:pt x="7" y="129"/>
                      <a:pt x="11" y="119"/>
                      <a:pt x="16" y="105"/>
                    </a:cubicBezTo>
                    <a:cubicBezTo>
                      <a:pt x="19" y="97"/>
                      <a:pt x="19" y="97"/>
                      <a:pt x="19" y="97"/>
                    </a:cubicBezTo>
                    <a:cubicBezTo>
                      <a:pt x="50" y="5"/>
                      <a:pt x="110" y="8"/>
                      <a:pt x="159" y="13"/>
                    </a:cubicBezTo>
                    <a:cubicBezTo>
                      <a:pt x="171" y="14"/>
                      <a:pt x="183" y="15"/>
                      <a:pt x="194" y="14"/>
                    </a:cubicBezTo>
                    <a:cubicBezTo>
                      <a:pt x="194" y="14"/>
                      <a:pt x="194" y="14"/>
                      <a:pt x="194" y="14"/>
                    </a:cubicBezTo>
                    <a:cubicBezTo>
                      <a:pt x="183" y="14"/>
                      <a:pt x="172" y="12"/>
                      <a:pt x="159" y="11"/>
                    </a:cubicBezTo>
                    <a:cubicBezTo>
                      <a:pt x="109" y="6"/>
                      <a:pt x="48" y="0"/>
                      <a:pt x="15" y="95"/>
                    </a:cubicBezTo>
                    <a:close/>
                  </a:path>
                </a:pathLst>
              </a:custGeom>
              <a:solidFill>
                <a:srgbClr val="479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2" name="Freeform 1941">
                <a:extLst>
                  <a:ext uri="{FF2B5EF4-FFF2-40B4-BE49-F238E27FC236}">
                    <a16:creationId xmlns:a16="http://schemas.microsoft.com/office/drawing/2014/main" id="{77668148-2DF8-49D9-A858-79C4E07E83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03" y="2357"/>
                <a:ext cx="97" cy="142"/>
              </a:xfrm>
              <a:custGeom>
                <a:avLst/>
                <a:gdLst>
                  <a:gd name="T0" fmla="*/ 12 w 39"/>
                  <a:gd name="T1" fmla="*/ 21 h 53"/>
                  <a:gd name="T2" fmla="*/ 42 w 39"/>
                  <a:gd name="T3" fmla="*/ 193 h 53"/>
                  <a:gd name="T4" fmla="*/ 291 w 39"/>
                  <a:gd name="T5" fmla="*/ 632 h 53"/>
                  <a:gd name="T6" fmla="*/ 478 w 39"/>
                  <a:gd name="T7" fmla="*/ 868 h 53"/>
                  <a:gd name="T8" fmla="*/ 599 w 39"/>
                  <a:gd name="T9" fmla="*/ 1018 h 53"/>
                  <a:gd name="T10" fmla="*/ 557 w 39"/>
                  <a:gd name="T11" fmla="*/ 616 h 53"/>
                  <a:gd name="T12" fmla="*/ 12 w 39"/>
                  <a:gd name="T13" fmla="*/ 21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53">
                    <a:moveTo>
                      <a:pt x="1" y="1"/>
                    </a:moveTo>
                    <a:cubicBezTo>
                      <a:pt x="2" y="5"/>
                      <a:pt x="0" y="4"/>
                      <a:pt x="3" y="10"/>
                    </a:cubicBezTo>
                    <a:cubicBezTo>
                      <a:pt x="8" y="17"/>
                      <a:pt x="13" y="26"/>
                      <a:pt x="19" y="33"/>
                    </a:cubicBezTo>
                    <a:cubicBezTo>
                      <a:pt x="25" y="41"/>
                      <a:pt x="26" y="43"/>
                      <a:pt x="31" y="45"/>
                    </a:cubicBezTo>
                    <a:cubicBezTo>
                      <a:pt x="35" y="46"/>
                      <a:pt x="36" y="50"/>
                      <a:pt x="39" y="53"/>
                    </a:cubicBezTo>
                    <a:cubicBezTo>
                      <a:pt x="39" y="45"/>
                      <a:pt x="38" y="37"/>
                      <a:pt x="36" y="32"/>
                    </a:cubicBezTo>
                    <a:cubicBezTo>
                      <a:pt x="33" y="21"/>
                      <a:pt x="7" y="0"/>
                      <a:pt x="1" y="1"/>
                    </a:cubicBezTo>
                    <a:close/>
                  </a:path>
                </a:pathLst>
              </a:custGeom>
              <a:solidFill>
                <a:srgbClr val="AA39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3" name="Freeform 1942">
                <a:extLst>
                  <a:ext uri="{FF2B5EF4-FFF2-40B4-BE49-F238E27FC236}">
                    <a16:creationId xmlns:a16="http://schemas.microsoft.com/office/drawing/2014/main" id="{7F5D7964-F463-4F8B-9BFF-043590A749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50" y="2285"/>
                <a:ext cx="148" cy="150"/>
              </a:xfrm>
              <a:custGeom>
                <a:avLst/>
                <a:gdLst>
                  <a:gd name="T0" fmla="*/ 931 w 59"/>
                  <a:gd name="T1" fmla="*/ 0 h 56"/>
                  <a:gd name="T2" fmla="*/ 913 w 59"/>
                  <a:gd name="T3" fmla="*/ 137 h 56"/>
                  <a:gd name="T4" fmla="*/ 901 w 59"/>
                  <a:gd name="T5" fmla="*/ 252 h 56"/>
                  <a:gd name="T6" fmla="*/ 522 w 59"/>
                  <a:gd name="T7" fmla="*/ 731 h 56"/>
                  <a:gd name="T8" fmla="*/ 0 w 59"/>
                  <a:gd name="T9" fmla="*/ 1077 h 56"/>
                  <a:gd name="T10" fmla="*/ 522 w 59"/>
                  <a:gd name="T11" fmla="*/ 150 h 56"/>
                  <a:gd name="T12" fmla="*/ 522 w 59"/>
                  <a:gd name="T13" fmla="*/ 115 h 56"/>
                  <a:gd name="T14" fmla="*/ 504 w 59"/>
                  <a:gd name="T15" fmla="*/ 78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56">
                    <a:moveTo>
                      <a:pt x="59" y="0"/>
                    </a:moveTo>
                    <a:cubicBezTo>
                      <a:pt x="58" y="2"/>
                      <a:pt x="58" y="5"/>
                      <a:pt x="58" y="7"/>
                    </a:cubicBezTo>
                    <a:cubicBezTo>
                      <a:pt x="57" y="13"/>
                      <a:pt x="57" y="13"/>
                      <a:pt x="57" y="13"/>
                    </a:cubicBezTo>
                    <a:cubicBezTo>
                      <a:pt x="57" y="13"/>
                      <a:pt x="55" y="26"/>
                      <a:pt x="33" y="38"/>
                    </a:cubicBezTo>
                    <a:cubicBezTo>
                      <a:pt x="21" y="44"/>
                      <a:pt x="9" y="45"/>
                      <a:pt x="0" y="56"/>
                    </a:cubicBezTo>
                    <a:cubicBezTo>
                      <a:pt x="2" y="36"/>
                      <a:pt x="31" y="35"/>
                      <a:pt x="33" y="8"/>
                    </a:cubicBezTo>
                    <a:cubicBezTo>
                      <a:pt x="33" y="8"/>
                      <a:pt x="33" y="6"/>
                      <a:pt x="33" y="6"/>
                    </a:cubicBezTo>
                    <a:cubicBezTo>
                      <a:pt x="33" y="5"/>
                      <a:pt x="32" y="5"/>
                      <a:pt x="32" y="4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4" name="Freeform 1943">
                <a:extLst>
                  <a:ext uri="{FF2B5EF4-FFF2-40B4-BE49-F238E27FC236}">
                    <a16:creationId xmlns:a16="http://schemas.microsoft.com/office/drawing/2014/main" id="{065A309A-D11D-4A74-B6FD-4E0A9A965B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53" y="2408"/>
                <a:ext cx="197" cy="152"/>
              </a:xfrm>
              <a:custGeom>
                <a:avLst/>
                <a:gdLst>
                  <a:gd name="T0" fmla="*/ 0 w 79"/>
                  <a:gd name="T1" fmla="*/ 717 h 57"/>
                  <a:gd name="T2" fmla="*/ 1224 w 79"/>
                  <a:gd name="T3" fmla="*/ 192 h 57"/>
                  <a:gd name="T4" fmla="*/ 633 w 79"/>
                  <a:gd name="T5" fmla="*/ 661 h 57"/>
                  <a:gd name="T6" fmla="*/ 559 w 79"/>
                  <a:gd name="T7" fmla="*/ 989 h 57"/>
                  <a:gd name="T8" fmla="*/ 633 w 79"/>
                  <a:gd name="T9" fmla="*/ 1080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57">
                    <a:moveTo>
                      <a:pt x="0" y="38"/>
                    </a:moveTo>
                    <a:cubicBezTo>
                      <a:pt x="11" y="34"/>
                      <a:pt x="49" y="0"/>
                      <a:pt x="79" y="10"/>
                    </a:cubicBezTo>
                    <a:cubicBezTo>
                      <a:pt x="56" y="4"/>
                      <a:pt x="44" y="29"/>
                      <a:pt x="41" y="35"/>
                    </a:cubicBezTo>
                    <a:cubicBezTo>
                      <a:pt x="37" y="41"/>
                      <a:pt x="31" y="48"/>
                      <a:pt x="36" y="52"/>
                    </a:cubicBezTo>
                    <a:cubicBezTo>
                      <a:pt x="37" y="54"/>
                      <a:pt x="39" y="55"/>
                      <a:pt x="41" y="57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5" name="Freeform 1944">
                <a:extLst>
                  <a:ext uri="{FF2B5EF4-FFF2-40B4-BE49-F238E27FC236}">
                    <a16:creationId xmlns:a16="http://schemas.microsoft.com/office/drawing/2014/main" id="{8D36E6A8-96BC-4B52-AF99-54E46A1E78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45" y="2283"/>
                <a:ext cx="80" cy="125"/>
              </a:xfrm>
              <a:custGeom>
                <a:avLst/>
                <a:gdLst>
                  <a:gd name="T0" fmla="*/ 270 w 32"/>
                  <a:gd name="T1" fmla="*/ 0 h 47"/>
                  <a:gd name="T2" fmla="*/ 408 w 32"/>
                  <a:gd name="T3" fmla="*/ 375 h 47"/>
                  <a:gd name="T4" fmla="*/ 0 w 32"/>
                  <a:gd name="T5" fmla="*/ 883 h 47"/>
                  <a:gd name="T6" fmla="*/ 250 w 32"/>
                  <a:gd name="T7" fmla="*/ 489 h 47"/>
                  <a:gd name="T8" fmla="*/ 270 w 32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17" y="0"/>
                    </a:moveTo>
                    <a:cubicBezTo>
                      <a:pt x="27" y="3"/>
                      <a:pt x="32" y="12"/>
                      <a:pt x="26" y="20"/>
                    </a:cubicBezTo>
                    <a:cubicBezTo>
                      <a:pt x="20" y="28"/>
                      <a:pt x="2" y="40"/>
                      <a:pt x="0" y="47"/>
                    </a:cubicBezTo>
                    <a:cubicBezTo>
                      <a:pt x="3" y="37"/>
                      <a:pt x="9" y="32"/>
                      <a:pt x="16" y="26"/>
                    </a:cubicBezTo>
                    <a:cubicBezTo>
                      <a:pt x="24" y="19"/>
                      <a:pt x="31" y="5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6" name="Line 1945">
                <a:extLst>
                  <a:ext uri="{FF2B5EF4-FFF2-40B4-BE49-F238E27FC236}">
                    <a16:creationId xmlns:a16="http://schemas.microsoft.com/office/drawing/2014/main" id="{2AF45896-5E04-4361-9A34-44179CE9A7C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823" y="2160"/>
                <a:ext cx="35" cy="13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7" name="Line 1946">
                <a:extLst>
                  <a:ext uri="{FF2B5EF4-FFF2-40B4-BE49-F238E27FC236}">
                    <a16:creationId xmlns:a16="http://schemas.microsoft.com/office/drawing/2014/main" id="{DB524594-AC73-45D9-921D-F1FDFBE637C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4170" y="2069"/>
                <a:ext cx="18" cy="32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8" name="Freeform 1947">
                <a:extLst>
                  <a:ext uri="{FF2B5EF4-FFF2-40B4-BE49-F238E27FC236}">
                    <a16:creationId xmlns:a16="http://schemas.microsoft.com/office/drawing/2014/main" id="{753334E1-7AC6-4205-83A8-8D69751C8F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90" y="1984"/>
                <a:ext cx="172" cy="120"/>
              </a:xfrm>
              <a:custGeom>
                <a:avLst/>
                <a:gdLst>
                  <a:gd name="T0" fmla="*/ 912 w 69"/>
                  <a:gd name="T1" fmla="*/ 853 h 45"/>
                  <a:gd name="T2" fmla="*/ 1069 w 69"/>
                  <a:gd name="T3" fmla="*/ 21 h 45"/>
                  <a:gd name="T4" fmla="*/ 217 w 69"/>
                  <a:gd name="T5" fmla="*/ 35 h 45"/>
                  <a:gd name="T6" fmla="*/ 279 w 69"/>
                  <a:gd name="T7" fmla="*/ 819 h 45"/>
                  <a:gd name="T8" fmla="*/ 912 w 69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5">
                    <a:moveTo>
                      <a:pt x="59" y="45"/>
                    </a:moveTo>
                    <a:cubicBezTo>
                      <a:pt x="62" y="27"/>
                      <a:pt x="65" y="12"/>
                      <a:pt x="69" y="1"/>
                    </a:cubicBezTo>
                    <a:cubicBezTo>
                      <a:pt x="49" y="0"/>
                      <a:pt x="22" y="1"/>
                      <a:pt x="14" y="2"/>
                    </a:cubicBezTo>
                    <a:cubicBezTo>
                      <a:pt x="6" y="3"/>
                      <a:pt x="0" y="39"/>
                      <a:pt x="18" y="43"/>
                    </a:cubicBezTo>
                    <a:cubicBezTo>
                      <a:pt x="28" y="45"/>
                      <a:pt x="44" y="45"/>
                      <a:pt x="59" y="4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9" name="Freeform 1948">
                <a:extLst>
                  <a:ext uri="{FF2B5EF4-FFF2-40B4-BE49-F238E27FC236}">
                    <a16:creationId xmlns:a16="http://schemas.microsoft.com/office/drawing/2014/main" id="{C6101D8E-3044-4465-A6C2-84078B0FE0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2" y="1344"/>
                <a:ext cx="183" cy="232"/>
              </a:xfrm>
              <a:custGeom>
                <a:avLst/>
                <a:gdLst>
                  <a:gd name="T0" fmla="*/ 1151 w 73"/>
                  <a:gd name="T1" fmla="*/ 205 h 87"/>
                  <a:gd name="T2" fmla="*/ 439 w 73"/>
                  <a:gd name="T3" fmla="*/ 0 h 87"/>
                  <a:gd name="T4" fmla="*/ 251 w 73"/>
                  <a:gd name="T5" fmla="*/ 683 h 87"/>
                  <a:gd name="T6" fmla="*/ 835 w 73"/>
                  <a:gd name="T7" fmla="*/ 875 h 87"/>
                  <a:gd name="T8" fmla="*/ 221 w 73"/>
                  <a:gd name="T9" fmla="*/ 888 h 87"/>
                  <a:gd name="T10" fmla="*/ 271 w 73"/>
                  <a:gd name="T11" fmla="*/ 1613 h 87"/>
                  <a:gd name="T12" fmla="*/ 1151 w 73"/>
                  <a:gd name="T13" fmla="*/ 1651 h 87"/>
                  <a:gd name="T14" fmla="*/ 1151 w 73"/>
                  <a:gd name="T15" fmla="*/ 205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3" h="87">
                    <a:moveTo>
                      <a:pt x="73" y="11"/>
                    </a:moveTo>
                    <a:cubicBezTo>
                      <a:pt x="52" y="7"/>
                      <a:pt x="34" y="2"/>
                      <a:pt x="28" y="0"/>
                    </a:cubicBezTo>
                    <a:cubicBezTo>
                      <a:pt x="13" y="1"/>
                      <a:pt x="6" y="26"/>
                      <a:pt x="16" y="36"/>
                    </a:cubicBezTo>
                    <a:cubicBezTo>
                      <a:pt x="27" y="39"/>
                      <a:pt x="53" y="46"/>
                      <a:pt x="53" y="46"/>
                    </a:cubicBezTo>
                    <a:cubicBezTo>
                      <a:pt x="38" y="46"/>
                      <a:pt x="21" y="47"/>
                      <a:pt x="14" y="47"/>
                    </a:cubicBezTo>
                    <a:cubicBezTo>
                      <a:pt x="2" y="50"/>
                      <a:pt x="0" y="82"/>
                      <a:pt x="17" y="85"/>
                    </a:cubicBezTo>
                    <a:cubicBezTo>
                      <a:pt x="34" y="86"/>
                      <a:pt x="56" y="87"/>
                      <a:pt x="73" y="87"/>
                    </a:cubicBezTo>
                    <a:cubicBezTo>
                      <a:pt x="72" y="61"/>
                      <a:pt x="72" y="34"/>
                      <a:pt x="73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0" name="Oval 1949">
                <a:extLst>
                  <a:ext uri="{FF2B5EF4-FFF2-40B4-BE49-F238E27FC236}">
                    <a16:creationId xmlns:a16="http://schemas.microsoft.com/office/drawing/2014/main" id="{6A2331EB-2177-446F-8EC8-911B1054880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840" y="1221"/>
                <a:ext cx="288" cy="72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1201" name="Freeform 1950">
                <a:extLst>
                  <a:ext uri="{FF2B5EF4-FFF2-40B4-BE49-F238E27FC236}">
                    <a16:creationId xmlns:a16="http://schemas.microsoft.com/office/drawing/2014/main" id="{7AFF043B-BEEA-4A08-8A71-6CAB91FCFC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95" y="1056"/>
                <a:ext cx="23" cy="16"/>
              </a:xfrm>
              <a:custGeom>
                <a:avLst/>
                <a:gdLst>
                  <a:gd name="T0" fmla="*/ 0 w 9"/>
                  <a:gd name="T1" fmla="*/ 115 h 6"/>
                  <a:gd name="T2" fmla="*/ 151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6"/>
                      <a:pt x="5" y="3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2" name="Freeform 1951">
                <a:extLst>
                  <a:ext uri="{FF2B5EF4-FFF2-40B4-BE49-F238E27FC236}">
                    <a16:creationId xmlns:a16="http://schemas.microsoft.com/office/drawing/2014/main" id="{E9AEF083-B3FB-46B5-81B0-2C66F92647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95" y="1389"/>
                <a:ext cx="815" cy="763"/>
              </a:xfrm>
              <a:custGeom>
                <a:avLst/>
                <a:gdLst>
                  <a:gd name="T0" fmla="*/ 33 w 326"/>
                  <a:gd name="T1" fmla="*/ 5432 h 286"/>
                  <a:gd name="T2" fmla="*/ 395 w 326"/>
                  <a:gd name="T3" fmla="*/ 3060 h 286"/>
                  <a:gd name="T4" fmla="*/ 613 w 326"/>
                  <a:gd name="T5" fmla="*/ 2334 h 286"/>
                  <a:gd name="T6" fmla="*/ 613 w 326"/>
                  <a:gd name="T7" fmla="*/ 2334 h 286"/>
                  <a:gd name="T8" fmla="*/ 613 w 326"/>
                  <a:gd name="T9" fmla="*/ 2334 h 286"/>
                  <a:gd name="T10" fmla="*/ 533 w 326"/>
                  <a:gd name="T11" fmla="*/ 1899 h 286"/>
                  <a:gd name="T12" fmla="*/ 500 w 326"/>
                  <a:gd name="T13" fmla="*/ 1878 h 286"/>
                  <a:gd name="T14" fmla="*/ 908 w 326"/>
                  <a:gd name="T15" fmla="*/ 0 h 286"/>
                  <a:gd name="T16" fmla="*/ 925 w 326"/>
                  <a:gd name="T17" fmla="*/ 21 h 286"/>
                  <a:gd name="T18" fmla="*/ 1438 w 326"/>
                  <a:gd name="T19" fmla="*/ 115 h 286"/>
                  <a:gd name="T20" fmla="*/ 1458 w 326"/>
                  <a:gd name="T21" fmla="*/ 115 h 286"/>
                  <a:gd name="T22" fmla="*/ 2145 w 326"/>
                  <a:gd name="T23" fmla="*/ 77 h 286"/>
                  <a:gd name="T24" fmla="*/ 4895 w 326"/>
                  <a:gd name="T25" fmla="*/ 93 h 286"/>
                  <a:gd name="T26" fmla="*/ 4875 w 326"/>
                  <a:gd name="T27" fmla="*/ 888 h 286"/>
                  <a:gd name="T28" fmla="*/ 4063 w 326"/>
                  <a:gd name="T29" fmla="*/ 1003 h 286"/>
                  <a:gd name="T30" fmla="*/ 4875 w 326"/>
                  <a:gd name="T31" fmla="*/ 1104 h 286"/>
                  <a:gd name="T32" fmla="*/ 4813 w 326"/>
                  <a:gd name="T33" fmla="*/ 1801 h 286"/>
                  <a:gd name="T34" fmla="*/ 2063 w 326"/>
                  <a:gd name="T35" fmla="*/ 3439 h 286"/>
                  <a:gd name="T36" fmla="*/ 1813 w 326"/>
                  <a:gd name="T37" fmla="*/ 4426 h 2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26" h="286">
                    <a:moveTo>
                      <a:pt x="2" y="286"/>
                    </a:moveTo>
                    <a:cubicBezTo>
                      <a:pt x="0" y="248"/>
                      <a:pt x="7" y="202"/>
                      <a:pt x="25" y="161"/>
                    </a:cubicBezTo>
                    <a:cubicBezTo>
                      <a:pt x="32" y="144"/>
                      <a:pt x="37" y="132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39" y="123"/>
                      <a:pt x="39" y="123"/>
                      <a:pt x="39" y="123"/>
                    </a:cubicBezTo>
                    <a:cubicBezTo>
                      <a:pt x="42" y="109"/>
                      <a:pt x="40" y="103"/>
                      <a:pt x="34" y="100"/>
                    </a:cubicBezTo>
                    <a:cubicBezTo>
                      <a:pt x="32" y="99"/>
                      <a:pt x="32" y="99"/>
                      <a:pt x="32" y="99"/>
                    </a:cubicBezTo>
                    <a:cubicBezTo>
                      <a:pt x="19" y="38"/>
                      <a:pt x="38" y="10"/>
                      <a:pt x="58" y="0"/>
                    </a:cubicBezTo>
                    <a:cubicBezTo>
                      <a:pt x="59" y="1"/>
                      <a:pt x="59" y="1"/>
                      <a:pt x="59" y="1"/>
                    </a:cubicBezTo>
                    <a:cubicBezTo>
                      <a:pt x="67" y="4"/>
                      <a:pt x="77" y="6"/>
                      <a:pt x="92" y="6"/>
                    </a:cubicBezTo>
                    <a:cubicBezTo>
                      <a:pt x="92" y="6"/>
                      <a:pt x="93" y="6"/>
                      <a:pt x="93" y="6"/>
                    </a:cubicBezTo>
                    <a:cubicBezTo>
                      <a:pt x="105" y="6"/>
                      <a:pt x="119" y="5"/>
                      <a:pt x="137" y="4"/>
                    </a:cubicBezTo>
                    <a:cubicBezTo>
                      <a:pt x="188" y="0"/>
                      <a:pt x="263" y="5"/>
                      <a:pt x="313" y="5"/>
                    </a:cubicBezTo>
                    <a:cubicBezTo>
                      <a:pt x="326" y="10"/>
                      <a:pt x="324" y="45"/>
                      <a:pt x="312" y="47"/>
                    </a:cubicBezTo>
                    <a:cubicBezTo>
                      <a:pt x="288" y="49"/>
                      <a:pt x="260" y="53"/>
                      <a:pt x="260" y="53"/>
                    </a:cubicBezTo>
                    <a:cubicBezTo>
                      <a:pt x="301" y="55"/>
                      <a:pt x="312" y="58"/>
                      <a:pt x="312" y="58"/>
                    </a:cubicBezTo>
                    <a:cubicBezTo>
                      <a:pt x="322" y="61"/>
                      <a:pt x="320" y="92"/>
                      <a:pt x="308" y="95"/>
                    </a:cubicBezTo>
                    <a:cubicBezTo>
                      <a:pt x="256" y="98"/>
                      <a:pt x="171" y="62"/>
                      <a:pt x="132" y="181"/>
                    </a:cubicBezTo>
                    <a:cubicBezTo>
                      <a:pt x="126" y="199"/>
                      <a:pt x="120" y="214"/>
                      <a:pt x="116" y="23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3" name="Freeform 1952">
                <a:extLst>
                  <a:ext uri="{FF2B5EF4-FFF2-40B4-BE49-F238E27FC236}">
                    <a16:creationId xmlns:a16="http://schemas.microsoft.com/office/drawing/2014/main" id="{9D731436-EC94-4734-B38B-527F426339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40" y="1376"/>
                <a:ext cx="85" cy="29"/>
              </a:xfrm>
              <a:custGeom>
                <a:avLst/>
                <a:gdLst>
                  <a:gd name="T0" fmla="*/ 20 w 34"/>
                  <a:gd name="T1" fmla="*/ 111 h 11"/>
                  <a:gd name="T2" fmla="*/ 533 w 34"/>
                  <a:gd name="T3" fmla="*/ 200 h 11"/>
                  <a:gd name="T4" fmla="*/ 488 w 34"/>
                  <a:gd name="T5" fmla="*/ 124 h 11"/>
                  <a:gd name="T6" fmla="*/ 0 w 34"/>
                  <a:gd name="T7" fmla="*/ 90 h 11"/>
                  <a:gd name="T8" fmla="*/ 20 w 34"/>
                  <a:gd name="T9" fmla="*/ 111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11">
                    <a:moveTo>
                      <a:pt x="1" y="6"/>
                    </a:moveTo>
                    <a:cubicBezTo>
                      <a:pt x="9" y="9"/>
                      <a:pt x="19" y="11"/>
                      <a:pt x="34" y="11"/>
                    </a:cubicBezTo>
                    <a:cubicBezTo>
                      <a:pt x="34" y="11"/>
                      <a:pt x="34" y="10"/>
                      <a:pt x="31" y="7"/>
                    </a:cubicBezTo>
                    <a:cubicBezTo>
                      <a:pt x="26" y="1"/>
                      <a:pt x="13" y="0"/>
                      <a:pt x="0" y="5"/>
                    </a:cubicBezTo>
                    <a:lnTo>
                      <a:pt x="1" y="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4" name="Freeform 1953">
                <a:extLst>
                  <a:ext uri="{FF2B5EF4-FFF2-40B4-BE49-F238E27FC236}">
                    <a16:creationId xmlns:a16="http://schemas.microsoft.com/office/drawing/2014/main" id="{00481D35-E2C6-44B0-82CA-BA6F5C2540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23" y="1637"/>
                <a:ext cx="145" cy="80"/>
              </a:xfrm>
              <a:custGeom>
                <a:avLst/>
                <a:gdLst>
                  <a:gd name="T0" fmla="*/ 83 w 58"/>
                  <a:gd name="T1" fmla="*/ 435 h 30"/>
                  <a:gd name="T2" fmla="*/ 863 w 58"/>
                  <a:gd name="T3" fmla="*/ 568 h 30"/>
                  <a:gd name="T4" fmla="*/ 908 w 58"/>
                  <a:gd name="T5" fmla="*/ 0 h 30"/>
                  <a:gd name="T6" fmla="*/ 0 w 58"/>
                  <a:gd name="T7" fmla="*/ 435 h 30"/>
                  <a:gd name="T8" fmla="*/ 83 w 58"/>
                  <a:gd name="T9" fmla="*/ 43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0">
                    <a:moveTo>
                      <a:pt x="5" y="23"/>
                    </a:moveTo>
                    <a:cubicBezTo>
                      <a:pt x="20" y="24"/>
                      <a:pt x="38" y="26"/>
                      <a:pt x="55" y="30"/>
                    </a:cubicBezTo>
                    <a:cubicBezTo>
                      <a:pt x="57" y="20"/>
                      <a:pt x="58" y="10"/>
                      <a:pt x="58" y="0"/>
                    </a:cubicBezTo>
                    <a:cubicBezTo>
                      <a:pt x="38" y="1"/>
                      <a:pt x="18" y="7"/>
                      <a:pt x="0" y="23"/>
                    </a:cubicBezTo>
                    <a:lnTo>
                      <a:pt x="5" y="23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5" name="Freeform 1954">
                <a:extLst>
                  <a:ext uri="{FF2B5EF4-FFF2-40B4-BE49-F238E27FC236}">
                    <a16:creationId xmlns:a16="http://schemas.microsoft.com/office/drawing/2014/main" id="{8D6C9DB8-B9A4-4B41-849A-C90BB3E27D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00" y="1797"/>
                <a:ext cx="548" cy="1256"/>
              </a:xfrm>
              <a:custGeom>
                <a:avLst/>
                <a:gdLst>
                  <a:gd name="T0" fmla="*/ 2242 w 219"/>
                  <a:gd name="T1" fmla="*/ 7645 h 471"/>
                  <a:gd name="T2" fmla="*/ 2567 w 219"/>
                  <a:gd name="T3" fmla="*/ 6904 h 471"/>
                  <a:gd name="T4" fmla="*/ 2567 w 219"/>
                  <a:gd name="T5" fmla="*/ 6827 h 471"/>
                  <a:gd name="T6" fmla="*/ 2522 w 219"/>
                  <a:gd name="T7" fmla="*/ 6392 h 471"/>
                  <a:gd name="T8" fmla="*/ 2522 w 219"/>
                  <a:gd name="T9" fmla="*/ 6392 h 471"/>
                  <a:gd name="T10" fmla="*/ 1804 w 219"/>
                  <a:gd name="T11" fmla="*/ 5555 h 471"/>
                  <a:gd name="T12" fmla="*/ 771 w 219"/>
                  <a:gd name="T13" fmla="*/ 2653 h 471"/>
                  <a:gd name="T14" fmla="*/ 771 w 219"/>
                  <a:gd name="T15" fmla="*/ 2616 h 471"/>
                  <a:gd name="T16" fmla="*/ 1722 w 219"/>
                  <a:gd name="T17" fmla="*/ 1707 h 471"/>
                  <a:gd name="T18" fmla="*/ 3163 w 219"/>
                  <a:gd name="T19" fmla="*/ 2048 h 471"/>
                  <a:gd name="T20" fmla="*/ 3180 w 219"/>
                  <a:gd name="T21" fmla="*/ 2069 h 471"/>
                  <a:gd name="T22" fmla="*/ 3368 w 219"/>
                  <a:gd name="T23" fmla="*/ 2355 h 471"/>
                  <a:gd name="T24" fmla="*/ 3306 w 219"/>
                  <a:gd name="T25" fmla="*/ 1443 h 471"/>
                  <a:gd name="T26" fmla="*/ 2522 w 219"/>
                  <a:gd name="T27" fmla="*/ 192 h 471"/>
                  <a:gd name="T28" fmla="*/ 2067 w 219"/>
                  <a:gd name="T29" fmla="*/ 35 h 471"/>
                  <a:gd name="T30" fmla="*/ 1459 w 219"/>
                  <a:gd name="T31" fmla="*/ 77 h 471"/>
                  <a:gd name="T32" fmla="*/ 896 w 219"/>
                  <a:gd name="T33" fmla="*/ 419 h 471"/>
                  <a:gd name="T34" fmla="*/ 238 w 219"/>
                  <a:gd name="T35" fmla="*/ 2275 h 471"/>
                  <a:gd name="T36" fmla="*/ 0 w 219"/>
                  <a:gd name="T37" fmla="*/ 4211 h 471"/>
                  <a:gd name="T38" fmla="*/ 771 w 219"/>
                  <a:gd name="T39" fmla="*/ 7829 h 471"/>
                  <a:gd name="T40" fmla="*/ 1659 w 219"/>
                  <a:gd name="T41" fmla="*/ 8819 h 471"/>
                  <a:gd name="T42" fmla="*/ 2210 w 219"/>
                  <a:gd name="T43" fmla="*/ 8307 h 471"/>
                  <a:gd name="T44" fmla="*/ 2242 w 219"/>
                  <a:gd name="T45" fmla="*/ 8213 h 471"/>
                  <a:gd name="T46" fmla="*/ 2022 w 219"/>
                  <a:gd name="T47" fmla="*/ 7395 h 4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9" h="471">
                    <a:moveTo>
                      <a:pt x="143" y="403"/>
                    </a:moveTo>
                    <a:cubicBezTo>
                      <a:pt x="149" y="402"/>
                      <a:pt x="161" y="386"/>
                      <a:pt x="164" y="364"/>
                    </a:cubicBezTo>
                    <a:cubicBezTo>
                      <a:pt x="164" y="360"/>
                      <a:pt x="164" y="360"/>
                      <a:pt x="164" y="360"/>
                    </a:cubicBezTo>
                    <a:cubicBezTo>
                      <a:pt x="164" y="351"/>
                      <a:pt x="163" y="343"/>
                      <a:pt x="161" y="337"/>
                    </a:cubicBezTo>
                    <a:cubicBezTo>
                      <a:pt x="161" y="337"/>
                      <a:pt x="161" y="337"/>
                      <a:pt x="161" y="337"/>
                    </a:cubicBezTo>
                    <a:cubicBezTo>
                      <a:pt x="150" y="316"/>
                      <a:pt x="145" y="311"/>
                      <a:pt x="115" y="293"/>
                    </a:cubicBezTo>
                    <a:cubicBezTo>
                      <a:pt x="79" y="271"/>
                      <a:pt x="46" y="180"/>
                      <a:pt x="49" y="140"/>
                    </a:cubicBezTo>
                    <a:cubicBezTo>
                      <a:pt x="49" y="139"/>
                      <a:pt x="49" y="139"/>
                      <a:pt x="49" y="138"/>
                    </a:cubicBezTo>
                    <a:cubicBezTo>
                      <a:pt x="54" y="117"/>
                      <a:pt x="78" y="98"/>
                      <a:pt x="110" y="90"/>
                    </a:cubicBezTo>
                    <a:cubicBezTo>
                      <a:pt x="139" y="83"/>
                      <a:pt x="178" y="83"/>
                      <a:pt x="202" y="108"/>
                    </a:cubicBezTo>
                    <a:cubicBezTo>
                      <a:pt x="203" y="108"/>
                      <a:pt x="203" y="109"/>
                      <a:pt x="203" y="109"/>
                    </a:cubicBezTo>
                    <a:cubicBezTo>
                      <a:pt x="207" y="114"/>
                      <a:pt x="211" y="119"/>
                      <a:pt x="215" y="124"/>
                    </a:cubicBezTo>
                    <a:cubicBezTo>
                      <a:pt x="219" y="104"/>
                      <a:pt x="219" y="85"/>
                      <a:pt x="211" y="76"/>
                    </a:cubicBezTo>
                    <a:cubicBezTo>
                      <a:pt x="190" y="51"/>
                      <a:pt x="185" y="26"/>
                      <a:pt x="161" y="10"/>
                    </a:cubicBezTo>
                    <a:cubicBezTo>
                      <a:pt x="153" y="5"/>
                      <a:pt x="140" y="4"/>
                      <a:pt x="132" y="2"/>
                    </a:cubicBezTo>
                    <a:cubicBezTo>
                      <a:pt x="124" y="0"/>
                      <a:pt x="106" y="4"/>
                      <a:pt x="93" y="4"/>
                    </a:cubicBezTo>
                    <a:cubicBezTo>
                      <a:pt x="80" y="4"/>
                      <a:pt x="67" y="12"/>
                      <a:pt x="57" y="22"/>
                    </a:cubicBezTo>
                    <a:cubicBezTo>
                      <a:pt x="44" y="37"/>
                      <a:pt x="23" y="49"/>
                      <a:pt x="15" y="120"/>
                    </a:cubicBezTo>
                    <a:cubicBezTo>
                      <a:pt x="12" y="144"/>
                      <a:pt x="0" y="181"/>
                      <a:pt x="0" y="222"/>
                    </a:cubicBezTo>
                    <a:cubicBezTo>
                      <a:pt x="0" y="339"/>
                      <a:pt x="27" y="362"/>
                      <a:pt x="49" y="413"/>
                    </a:cubicBezTo>
                    <a:cubicBezTo>
                      <a:pt x="64" y="449"/>
                      <a:pt x="84" y="471"/>
                      <a:pt x="106" y="465"/>
                    </a:cubicBezTo>
                    <a:cubicBezTo>
                      <a:pt x="120" y="462"/>
                      <a:pt x="132" y="452"/>
                      <a:pt x="141" y="438"/>
                    </a:cubicBezTo>
                    <a:cubicBezTo>
                      <a:pt x="143" y="433"/>
                      <a:pt x="143" y="433"/>
                      <a:pt x="143" y="433"/>
                    </a:cubicBezTo>
                    <a:cubicBezTo>
                      <a:pt x="156" y="414"/>
                      <a:pt x="139" y="397"/>
                      <a:pt x="129" y="39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6" name="Freeform 1955">
                <a:extLst>
                  <a:ext uri="{FF2B5EF4-FFF2-40B4-BE49-F238E27FC236}">
                    <a16:creationId xmlns:a16="http://schemas.microsoft.com/office/drawing/2014/main" id="{C7E178B6-3535-4679-9816-16AB167E58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25" y="2904"/>
                <a:ext cx="325" cy="536"/>
              </a:xfrm>
              <a:custGeom>
                <a:avLst/>
                <a:gdLst>
                  <a:gd name="T0" fmla="*/ 875 w 130"/>
                  <a:gd name="T1" fmla="*/ 947 h 201"/>
                  <a:gd name="T2" fmla="*/ 875 w 130"/>
                  <a:gd name="T3" fmla="*/ 947 h 201"/>
                  <a:gd name="T4" fmla="*/ 0 w 130"/>
                  <a:gd name="T5" fmla="*/ 0 h 201"/>
                  <a:gd name="T6" fmla="*/ 95 w 130"/>
                  <a:gd name="T7" fmla="*/ 1139 h 201"/>
                  <a:gd name="T8" fmla="*/ 125 w 130"/>
                  <a:gd name="T9" fmla="*/ 3528 h 201"/>
                  <a:gd name="T10" fmla="*/ 145 w 130"/>
                  <a:gd name="T11" fmla="*/ 3528 h 201"/>
                  <a:gd name="T12" fmla="*/ 125 w 130"/>
                  <a:gd name="T13" fmla="*/ 3549 h 201"/>
                  <a:gd name="T14" fmla="*/ 1083 w 130"/>
                  <a:gd name="T15" fmla="*/ 3811 h 201"/>
                  <a:gd name="T16" fmla="*/ 2033 w 130"/>
                  <a:gd name="T17" fmla="*/ 3549 h 201"/>
                  <a:gd name="T18" fmla="*/ 2033 w 130"/>
                  <a:gd name="T19" fmla="*/ 3528 h 201"/>
                  <a:gd name="T20" fmla="*/ 2033 w 130"/>
                  <a:gd name="T21" fmla="*/ 3528 h 201"/>
                  <a:gd name="T22" fmla="*/ 2033 w 130"/>
                  <a:gd name="T23" fmla="*/ 1912 h 201"/>
                  <a:gd name="T24" fmla="*/ 1863 w 130"/>
                  <a:gd name="T25" fmla="*/ 1843 h 201"/>
                  <a:gd name="T26" fmla="*/ 875 w 130"/>
                  <a:gd name="T27" fmla="*/ 947 h 20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01">
                    <a:moveTo>
                      <a:pt x="56" y="50"/>
                    </a:moveTo>
                    <a:cubicBezTo>
                      <a:pt x="56" y="50"/>
                      <a:pt x="56" y="50"/>
                      <a:pt x="56" y="50"/>
                    </a:cubicBezTo>
                    <a:cubicBezTo>
                      <a:pt x="34" y="56"/>
                      <a:pt x="15" y="35"/>
                      <a:pt x="0" y="0"/>
                    </a:cubicBezTo>
                    <a:cubicBezTo>
                      <a:pt x="3" y="22"/>
                      <a:pt x="6" y="43"/>
                      <a:pt x="6" y="60"/>
                    </a:cubicBezTo>
                    <a:cubicBezTo>
                      <a:pt x="6" y="122"/>
                      <a:pt x="8" y="147"/>
                      <a:pt x="8" y="186"/>
                    </a:cubicBezTo>
                    <a:cubicBezTo>
                      <a:pt x="9" y="186"/>
                      <a:pt x="9" y="186"/>
                      <a:pt x="9" y="186"/>
                    </a:cubicBezTo>
                    <a:cubicBezTo>
                      <a:pt x="9" y="187"/>
                      <a:pt x="8" y="187"/>
                      <a:pt x="8" y="187"/>
                    </a:cubicBezTo>
                    <a:cubicBezTo>
                      <a:pt x="8" y="195"/>
                      <a:pt x="36" y="201"/>
                      <a:pt x="69" y="201"/>
                    </a:cubicBezTo>
                    <a:cubicBezTo>
                      <a:pt x="103" y="201"/>
                      <a:pt x="130" y="195"/>
                      <a:pt x="130" y="187"/>
                    </a:cubicBezTo>
                    <a:cubicBezTo>
                      <a:pt x="130" y="187"/>
                      <a:pt x="130" y="187"/>
                      <a:pt x="130" y="186"/>
                    </a:cubicBezTo>
                    <a:cubicBezTo>
                      <a:pt x="130" y="186"/>
                      <a:pt x="130" y="186"/>
                      <a:pt x="130" y="186"/>
                    </a:cubicBezTo>
                    <a:cubicBezTo>
                      <a:pt x="130" y="101"/>
                      <a:pt x="130" y="101"/>
                      <a:pt x="130" y="101"/>
                    </a:cubicBezTo>
                    <a:cubicBezTo>
                      <a:pt x="126" y="100"/>
                      <a:pt x="123" y="98"/>
                      <a:pt x="119" y="97"/>
                    </a:cubicBezTo>
                    <a:cubicBezTo>
                      <a:pt x="99" y="87"/>
                      <a:pt x="77" y="72"/>
                      <a:pt x="56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7" name="Freeform 1956">
                <a:extLst>
                  <a:ext uri="{FF2B5EF4-FFF2-40B4-BE49-F238E27FC236}">
                    <a16:creationId xmlns:a16="http://schemas.microsoft.com/office/drawing/2014/main" id="{792DC68A-862E-4C5B-98CA-639C7DC146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28" y="955"/>
                <a:ext cx="817" cy="1293"/>
              </a:xfrm>
              <a:custGeom>
                <a:avLst/>
                <a:gdLst>
                  <a:gd name="T0" fmla="*/ 4008 w 327"/>
                  <a:gd name="T1" fmla="*/ 1330 h 485"/>
                  <a:gd name="T2" fmla="*/ 3728 w 327"/>
                  <a:gd name="T3" fmla="*/ 1080 h 485"/>
                  <a:gd name="T4" fmla="*/ 3778 w 327"/>
                  <a:gd name="T5" fmla="*/ 661 h 485"/>
                  <a:gd name="T6" fmla="*/ 3258 w 327"/>
                  <a:gd name="T7" fmla="*/ 376 h 485"/>
                  <a:gd name="T8" fmla="*/ 3058 w 327"/>
                  <a:gd name="T9" fmla="*/ 738 h 485"/>
                  <a:gd name="T10" fmla="*/ 3028 w 327"/>
                  <a:gd name="T11" fmla="*/ 227 h 485"/>
                  <a:gd name="T12" fmla="*/ 2508 w 327"/>
                  <a:gd name="T13" fmla="*/ 192 h 485"/>
                  <a:gd name="T14" fmla="*/ 2091 w 327"/>
                  <a:gd name="T15" fmla="*/ 930 h 485"/>
                  <a:gd name="T16" fmla="*/ 1936 w 327"/>
                  <a:gd name="T17" fmla="*/ 477 h 485"/>
                  <a:gd name="T18" fmla="*/ 1374 w 327"/>
                  <a:gd name="T19" fmla="*/ 648 h 485"/>
                  <a:gd name="T20" fmla="*/ 1279 w 327"/>
                  <a:gd name="T21" fmla="*/ 1272 h 485"/>
                  <a:gd name="T22" fmla="*/ 1187 w 327"/>
                  <a:gd name="T23" fmla="*/ 1442 h 485"/>
                  <a:gd name="T24" fmla="*/ 42 w 327"/>
                  <a:gd name="T25" fmla="*/ 4287 h 485"/>
                  <a:gd name="T26" fmla="*/ 187 w 327"/>
                  <a:gd name="T27" fmla="*/ 6596 h 485"/>
                  <a:gd name="T28" fmla="*/ 187 w 327"/>
                  <a:gd name="T29" fmla="*/ 6609 h 485"/>
                  <a:gd name="T30" fmla="*/ 625 w 327"/>
                  <a:gd name="T31" fmla="*/ 7427 h 485"/>
                  <a:gd name="T32" fmla="*/ 687 w 327"/>
                  <a:gd name="T33" fmla="*/ 8337 h 485"/>
                  <a:gd name="T34" fmla="*/ 637 w 327"/>
                  <a:gd name="T35" fmla="*/ 8281 h 485"/>
                  <a:gd name="T36" fmla="*/ 1666 w 327"/>
                  <a:gd name="T37" fmla="*/ 9075 h 485"/>
                  <a:gd name="T38" fmla="*/ 1699 w 327"/>
                  <a:gd name="T39" fmla="*/ 9054 h 485"/>
                  <a:gd name="T40" fmla="*/ 1686 w 327"/>
                  <a:gd name="T41" fmla="*/ 8203 h 485"/>
                  <a:gd name="T42" fmla="*/ 2059 w 327"/>
                  <a:gd name="T43" fmla="*/ 6140 h 485"/>
                  <a:gd name="T44" fmla="*/ 2279 w 327"/>
                  <a:gd name="T45" fmla="*/ 5415 h 485"/>
                  <a:gd name="T46" fmla="*/ 2279 w 327"/>
                  <a:gd name="T47" fmla="*/ 5415 h 485"/>
                  <a:gd name="T48" fmla="*/ 2279 w 327"/>
                  <a:gd name="T49" fmla="*/ 5415 h 485"/>
                  <a:gd name="T50" fmla="*/ 2196 w 327"/>
                  <a:gd name="T51" fmla="*/ 4983 h 485"/>
                  <a:gd name="T52" fmla="*/ 2166 w 327"/>
                  <a:gd name="T53" fmla="*/ 4961 h 485"/>
                  <a:gd name="T54" fmla="*/ 2571 w 327"/>
                  <a:gd name="T55" fmla="*/ 3093 h 485"/>
                  <a:gd name="T56" fmla="*/ 2591 w 327"/>
                  <a:gd name="T57" fmla="*/ 3106 h 485"/>
                  <a:gd name="T58" fmla="*/ 3103 w 327"/>
                  <a:gd name="T59" fmla="*/ 3205 h 485"/>
                  <a:gd name="T60" fmla="*/ 3121 w 327"/>
                  <a:gd name="T61" fmla="*/ 3205 h 485"/>
                  <a:gd name="T62" fmla="*/ 3808 w 327"/>
                  <a:gd name="T63" fmla="*/ 3162 h 485"/>
                  <a:gd name="T64" fmla="*/ 5099 w 327"/>
                  <a:gd name="T65" fmla="*/ 3149 h 485"/>
                  <a:gd name="T66" fmla="*/ 4008 w 327"/>
                  <a:gd name="T67" fmla="*/ 1330 h 48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27" h="485">
                    <a:moveTo>
                      <a:pt x="257" y="70"/>
                    </a:moveTo>
                    <a:cubicBezTo>
                      <a:pt x="254" y="68"/>
                      <a:pt x="241" y="59"/>
                      <a:pt x="239" y="57"/>
                    </a:cubicBezTo>
                    <a:cubicBezTo>
                      <a:pt x="238" y="54"/>
                      <a:pt x="237" y="48"/>
                      <a:pt x="242" y="35"/>
                    </a:cubicBezTo>
                    <a:cubicBezTo>
                      <a:pt x="247" y="19"/>
                      <a:pt x="220" y="3"/>
                      <a:pt x="209" y="20"/>
                    </a:cubicBezTo>
                    <a:cubicBezTo>
                      <a:pt x="206" y="25"/>
                      <a:pt x="204" y="28"/>
                      <a:pt x="196" y="39"/>
                    </a:cubicBezTo>
                    <a:cubicBezTo>
                      <a:pt x="196" y="39"/>
                      <a:pt x="197" y="16"/>
                      <a:pt x="194" y="12"/>
                    </a:cubicBezTo>
                    <a:cubicBezTo>
                      <a:pt x="184" y="0"/>
                      <a:pt x="166" y="3"/>
                      <a:pt x="161" y="10"/>
                    </a:cubicBezTo>
                    <a:cubicBezTo>
                      <a:pt x="155" y="17"/>
                      <a:pt x="159" y="47"/>
                      <a:pt x="134" y="49"/>
                    </a:cubicBezTo>
                    <a:cubicBezTo>
                      <a:pt x="122" y="48"/>
                      <a:pt x="124" y="34"/>
                      <a:pt x="124" y="25"/>
                    </a:cubicBezTo>
                    <a:cubicBezTo>
                      <a:pt x="125" y="17"/>
                      <a:pt x="91" y="16"/>
                      <a:pt x="88" y="34"/>
                    </a:cubicBezTo>
                    <a:cubicBezTo>
                      <a:pt x="87" y="45"/>
                      <a:pt x="85" y="56"/>
                      <a:pt x="82" y="67"/>
                    </a:cubicBezTo>
                    <a:cubicBezTo>
                      <a:pt x="81" y="69"/>
                      <a:pt x="77" y="75"/>
                      <a:pt x="76" y="76"/>
                    </a:cubicBezTo>
                    <a:cubicBezTo>
                      <a:pt x="9" y="129"/>
                      <a:pt x="3" y="165"/>
                      <a:pt x="3" y="226"/>
                    </a:cubicBezTo>
                    <a:cubicBezTo>
                      <a:pt x="3" y="252"/>
                      <a:pt x="0" y="302"/>
                      <a:pt x="12" y="348"/>
                    </a:cubicBezTo>
                    <a:cubicBezTo>
                      <a:pt x="12" y="349"/>
                      <a:pt x="12" y="349"/>
                      <a:pt x="12" y="349"/>
                    </a:cubicBezTo>
                    <a:cubicBezTo>
                      <a:pt x="21" y="362"/>
                      <a:pt x="28" y="377"/>
                      <a:pt x="40" y="392"/>
                    </a:cubicBezTo>
                    <a:cubicBezTo>
                      <a:pt x="48" y="401"/>
                      <a:pt x="48" y="420"/>
                      <a:pt x="44" y="440"/>
                    </a:cubicBezTo>
                    <a:cubicBezTo>
                      <a:pt x="43" y="439"/>
                      <a:pt x="42" y="438"/>
                      <a:pt x="41" y="437"/>
                    </a:cubicBezTo>
                    <a:cubicBezTo>
                      <a:pt x="62" y="462"/>
                      <a:pt x="95" y="485"/>
                      <a:pt x="107" y="479"/>
                    </a:cubicBezTo>
                    <a:cubicBezTo>
                      <a:pt x="107" y="479"/>
                      <a:pt x="108" y="479"/>
                      <a:pt x="109" y="478"/>
                    </a:cubicBezTo>
                    <a:cubicBezTo>
                      <a:pt x="108" y="433"/>
                      <a:pt x="108" y="433"/>
                      <a:pt x="108" y="433"/>
                    </a:cubicBezTo>
                    <a:cubicBezTo>
                      <a:pt x="109" y="399"/>
                      <a:pt x="116" y="359"/>
                      <a:pt x="132" y="324"/>
                    </a:cubicBezTo>
                    <a:cubicBezTo>
                      <a:pt x="139" y="307"/>
                      <a:pt x="144" y="295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6" y="286"/>
                      <a:pt x="146" y="286"/>
                      <a:pt x="146" y="286"/>
                    </a:cubicBezTo>
                    <a:cubicBezTo>
                      <a:pt x="149" y="272"/>
                      <a:pt x="147" y="266"/>
                      <a:pt x="141" y="263"/>
                    </a:cubicBezTo>
                    <a:cubicBezTo>
                      <a:pt x="139" y="262"/>
                      <a:pt x="139" y="262"/>
                      <a:pt x="139" y="262"/>
                    </a:cubicBezTo>
                    <a:cubicBezTo>
                      <a:pt x="126" y="201"/>
                      <a:pt x="145" y="173"/>
                      <a:pt x="165" y="163"/>
                    </a:cubicBezTo>
                    <a:cubicBezTo>
                      <a:pt x="166" y="164"/>
                      <a:pt x="166" y="164"/>
                      <a:pt x="166" y="164"/>
                    </a:cubicBezTo>
                    <a:cubicBezTo>
                      <a:pt x="174" y="167"/>
                      <a:pt x="184" y="169"/>
                      <a:pt x="199" y="169"/>
                    </a:cubicBezTo>
                    <a:cubicBezTo>
                      <a:pt x="200" y="169"/>
                      <a:pt x="200" y="169"/>
                      <a:pt x="200" y="169"/>
                    </a:cubicBezTo>
                    <a:cubicBezTo>
                      <a:pt x="212" y="169"/>
                      <a:pt x="226" y="168"/>
                      <a:pt x="244" y="167"/>
                    </a:cubicBezTo>
                    <a:cubicBezTo>
                      <a:pt x="268" y="165"/>
                      <a:pt x="297" y="165"/>
                      <a:pt x="327" y="166"/>
                    </a:cubicBezTo>
                    <a:cubicBezTo>
                      <a:pt x="315" y="126"/>
                      <a:pt x="293" y="92"/>
                      <a:pt x="257" y="7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8" name="Freeform 1957">
                <a:extLst>
                  <a:ext uri="{FF2B5EF4-FFF2-40B4-BE49-F238E27FC236}">
                    <a16:creationId xmlns:a16="http://schemas.microsoft.com/office/drawing/2014/main" id="{42146A84-3F64-42F1-AA46-C01CC50549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75" y="1256"/>
                <a:ext cx="378" cy="696"/>
              </a:xfrm>
              <a:custGeom>
                <a:avLst/>
                <a:gdLst>
                  <a:gd name="T0" fmla="*/ 0 w 151"/>
                  <a:gd name="T1" fmla="*/ 4949 h 261"/>
                  <a:gd name="T2" fmla="*/ 426 w 151"/>
                  <a:gd name="T3" fmla="*/ 4267 h 261"/>
                  <a:gd name="T4" fmla="*/ 991 w 151"/>
                  <a:gd name="T5" fmla="*/ 3925 h 261"/>
                  <a:gd name="T6" fmla="*/ 1597 w 151"/>
                  <a:gd name="T7" fmla="*/ 3891 h 261"/>
                  <a:gd name="T8" fmla="*/ 2055 w 151"/>
                  <a:gd name="T9" fmla="*/ 4040 h 261"/>
                  <a:gd name="T10" fmla="*/ 2130 w 151"/>
                  <a:gd name="T11" fmla="*/ 4117 h 261"/>
                  <a:gd name="T12" fmla="*/ 2150 w 151"/>
                  <a:gd name="T13" fmla="*/ 4131 h 261"/>
                  <a:gd name="T14" fmla="*/ 2193 w 151"/>
                  <a:gd name="T15" fmla="*/ 4189 h 261"/>
                  <a:gd name="T16" fmla="*/ 2225 w 151"/>
                  <a:gd name="T17" fmla="*/ 4211 h 261"/>
                  <a:gd name="T18" fmla="*/ 2276 w 151"/>
                  <a:gd name="T19" fmla="*/ 4267 h 261"/>
                  <a:gd name="T20" fmla="*/ 2288 w 151"/>
                  <a:gd name="T21" fmla="*/ 4288 h 261"/>
                  <a:gd name="T22" fmla="*/ 2338 w 151"/>
                  <a:gd name="T23" fmla="*/ 4360 h 261"/>
                  <a:gd name="T24" fmla="*/ 2368 w 151"/>
                  <a:gd name="T25" fmla="*/ 4288 h 261"/>
                  <a:gd name="T26" fmla="*/ 2213 w 151"/>
                  <a:gd name="T27" fmla="*/ 648 h 261"/>
                  <a:gd name="T28" fmla="*/ 2213 w 151"/>
                  <a:gd name="T29" fmla="*/ 35 h 261"/>
                  <a:gd name="T30" fmla="*/ 1317 w 151"/>
                  <a:gd name="T31" fmla="*/ 264 h 261"/>
                  <a:gd name="T32" fmla="*/ 408 w 151"/>
                  <a:gd name="T33" fmla="*/ 0 h 261"/>
                  <a:gd name="T34" fmla="*/ 408 w 151"/>
                  <a:gd name="T35" fmla="*/ 77 h 261"/>
                  <a:gd name="T36" fmla="*/ 375 w 151"/>
                  <a:gd name="T37" fmla="*/ 589 h 261"/>
                  <a:gd name="T38" fmla="*/ 396 w 151"/>
                  <a:gd name="T39" fmla="*/ 2979 h 261"/>
                  <a:gd name="T40" fmla="*/ 0 w 151"/>
                  <a:gd name="T41" fmla="*/ 4949 h 26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1" h="261">
                    <a:moveTo>
                      <a:pt x="0" y="261"/>
                    </a:moveTo>
                    <a:cubicBezTo>
                      <a:pt x="9" y="242"/>
                      <a:pt x="20" y="234"/>
                      <a:pt x="27" y="225"/>
                    </a:cubicBezTo>
                    <a:cubicBezTo>
                      <a:pt x="37" y="215"/>
                      <a:pt x="50" y="207"/>
                      <a:pt x="63" y="207"/>
                    </a:cubicBezTo>
                    <a:cubicBezTo>
                      <a:pt x="76" y="207"/>
                      <a:pt x="94" y="203"/>
                      <a:pt x="102" y="205"/>
                    </a:cubicBezTo>
                    <a:cubicBezTo>
                      <a:pt x="110" y="207"/>
                      <a:pt x="123" y="208"/>
                      <a:pt x="131" y="213"/>
                    </a:cubicBezTo>
                    <a:cubicBezTo>
                      <a:pt x="133" y="214"/>
                      <a:pt x="135" y="215"/>
                      <a:pt x="136" y="217"/>
                    </a:cubicBezTo>
                    <a:cubicBezTo>
                      <a:pt x="137" y="217"/>
                      <a:pt x="137" y="217"/>
                      <a:pt x="137" y="218"/>
                    </a:cubicBezTo>
                    <a:cubicBezTo>
                      <a:pt x="138" y="219"/>
                      <a:pt x="139" y="220"/>
                      <a:pt x="140" y="221"/>
                    </a:cubicBezTo>
                    <a:cubicBezTo>
                      <a:pt x="141" y="221"/>
                      <a:pt x="141" y="221"/>
                      <a:pt x="142" y="222"/>
                    </a:cubicBezTo>
                    <a:cubicBezTo>
                      <a:pt x="143" y="223"/>
                      <a:pt x="144" y="224"/>
                      <a:pt x="145" y="225"/>
                    </a:cubicBezTo>
                    <a:cubicBezTo>
                      <a:pt x="145" y="225"/>
                      <a:pt x="145" y="226"/>
                      <a:pt x="146" y="226"/>
                    </a:cubicBezTo>
                    <a:cubicBezTo>
                      <a:pt x="147" y="227"/>
                      <a:pt x="148" y="229"/>
                      <a:pt x="149" y="230"/>
                    </a:cubicBezTo>
                    <a:cubicBezTo>
                      <a:pt x="151" y="226"/>
                      <a:pt x="151" y="226"/>
                      <a:pt x="151" y="226"/>
                    </a:cubicBezTo>
                    <a:cubicBezTo>
                      <a:pt x="146" y="210"/>
                      <a:pt x="143" y="100"/>
                      <a:pt x="141" y="34"/>
                    </a:cubicBezTo>
                    <a:cubicBezTo>
                      <a:pt x="141" y="14"/>
                      <a:pt x="141" y="10"/>
                      <a:pt x="141" y="2"/>
                    </a:cubicBezTo>
                    <a:cubicBezTo>
                      <a:pt x="136" y="9"/>
                      <a:pt x="113" y="14"/>
                      <a:pt x="84" y="14"/>
                    </a:cubicBezTo>
                    <a:cubicBezTo>
                      <a:pt x="52" y="14"/>
                      <a:pt x="26" y="8"/>
                      <a:pt x="26" y="0"/>
                    </a:cubicBezTo>
                    <a:cubicBezTo>
                      <a:pt x="26" y="0"/>
                      <a:pt x="26" y="2"/>
                      <a:pt x="26" y="4"/>
                    </a:cubicBezTo>
                    <a:cubicBezTo>
                      <a:pt x="25" y="13"/>
                      <a:pt x="24" y="15"/>
                      <a:pt x="24" y="31"/>
                    </a:cubicBezTo>
                    <a:cubicBezTo>
                      <a:pt x="23" y="68"/>
                      <a:pt x="23" y="117"/>
                      <a:pt x="25" y="157"/>
                    </a:cubicBezTo>
                    <a:cubicBezTo>
                      <a:pt x="25" y="186"/>
                      <a:pt x="18" y="222"/>
                      <a:pt x="0" y="26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9" name="Freeform 1958">
                <a:extLst>
                  <a:ext uri="{FF2B5EF4-FFF2-40B4-BE49-F238E27FC236}">
                    <a16:creationId xmlns:a16="http://schemas.microsoft.com/office/drawing/2014/main" id="{4FEF7D41-E5E9-42BA-8195-55A41B6718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70" y="19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0" name="Freeform 1959">
                <a:extLst>
                  <a:ext uri="{FF2B5EF4-FFF2-40B4-BE49-F238E27FC236}">
                    <a16:creationId xmlns:a16="http://schemas.microsoft.com/office/drawing/2014/main" id="{FCE2BE5E-D587-4376-AEAA-15C3CAF08F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75" y="1643"/>
                <a:ext cx="25" cy="74"/>
              </a:xfrm>
              <a:custGeom>
                <a:avLst/>
                <a:gdLst>
                  <a:gd name="T0" fmla="*/ 113 w 10"/>
                  <a:gd name="T1" fmla="*/ 518 h 28"/>
                  <a:gd name="T2" fmla="*/ 113 w 10"/>
                  <a:gd name="T3" fmla="*/ 518 h 28"/>
                  <a:gd name="T4" fmla="*/ 33 w 10"/>
                  <a:gd name="T5" fmla="*/ 90 h 28"/>
                  <a:gd name="T6" fmla="*/ 0 w 10"/>
                  <a:gd name="T7" fmla="*/ 77 h 28"/>
                  <a:gd name="T8" fmla="*/ 113 w 10"/>
                  <a:gd name="T9" fmla="*/ 51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8">
                    <a:moveTo>
                      <a:pt x="7" y="28"/>
                    </a:moveTo>
                    <a:cubicBezTo>
                      <a:pt x="7" y="28"/>
                      <a:pt x="7" y="28"/>
                      <a:pt x="7" y="28"/>
                    </a:cubicBezTo>
                    <a:cubicBezTo>
                      <a:pt x="10" y="14"/>
                      <a:pt x="8" y="8"/>
                      <a:pt x="2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0"/>
                      <a:pt x="3" y="15"/>
                      <a:pt x="7" y="2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1" name="Freeform 1960">
                <a:extLst>
                  <a:ext uri="{FF2B5EF4-FFF2-40B4-BE49-F238E27FC236}">
                    <a16:creationId xmlns:a16="http://schemas.microsoft.com/office/drawing/2014/main" id="{7D0DE1EF-D3C6-40E2-AEEC-D94E54A3C7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90" y="1632"/>
                <a:ext cx="10" cy="77"/>
              </a:xfrm>
              <a:custGeom>
                <a:avLst/>
                <a:gdLst>
                  <a:gd name="T0" fmla="*/ 0 w 4"/>
                  <a:gd name="T1" fmla="*/ 0 h 29"/>
                  <a:gd name="T2" fmla="*/ 20 w 4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9">
                    <a:moveTo>
                      <a:pt x="0" y="0"/>
                    </a:moveTo>
                    <a:cubicBezTo>
                      <a:pt x="4" y="4"/>
                      <a:pt x="4" y="19"/>
                      <a:pt x="1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2" name="Freeform 1961">
                <a:extLst>
                  <a:ext uri="{FF2B5EF4-FFF2-40B4-BE49-F238E27FC236}">
                    <a16:creationId xmlns:a16="http://schemas.microsoft.com/office/drawing/2014/main" id="{8D91E576-F582-4EAB-B6C3-C466A83A84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53" y="2000"/>
                <a:ext cx="52" cy="64"/>
              </a:xfrm>
              <a:custGeom>
                <a:avLst/>
                <a:gdLst>
                  <a:gd name="T0" fmla="*/ 0 w 21"/>
                  <a:gd name="T1" fmla="*/ 35 h 24"/>
                  <a:gd name="T2" fmla="*/ 0 w 21"/>
                  <a:gd name="T3" fmla="*/ 35 h 24"/>
                  <a:gd name="T4" fmla="*/ 287 w 21"/>
                  <a:gd name="T5" fmla="*/ 320 h 24"/>
                  <a:gd name="T6" fmla="*/ 307 w 21"/>
                  <a:gd name="T7" fmla="*/ 456 h 24"/>
                  <a:gd name="T8" fmla="*/ 307 w 21"/>
                  <a:gd name="T9" fmla="*/ 456 h 24"/>
                  <a:gd name="T10" fmla="*/ 287 w 21"/>
                  <a:gd name="T11" fmla="*/ 264 h 24"/>
                  <a:gd name="T12" fmla="*/ 0 w 21"/>
                  <a:gd name="T13" fmla="*/ 3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4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7" y="0"/>
                      <a:pt x="15" y="7"/>
                      <a:pt x="19" y="17"/>
                    </a:cubicBezTo>
                    <a:cubicBezTo>
                      <a:pt x="20" y="20"/>
                      <a:pt x="20" y="22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2"/>
                      <a:pt x="21" y="19"/>
                      <a:pt x="19" y="14"/>
                    </a:cubicBezTo>
                    <a:cubicBezTo>
                      <a:pt x="15" y="3"/>
                      <a:pt x="8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3" name="Freeform 1962">
                <a:extLst>
                  <a:ext uri="{FF2B5EF4-FFF2-40B4-BE49-F238E27FC236}">
                    <a16:creationId xmlns:a16="http://schemas.microsoft.com/office/drawing/2014/main" id="{5B258F86-13AA-4C7E-A5D8-0956B8B6B2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25" y="1856"/>
                <a:ext cx="185" cy="109"/>
              </a:xfrm>
              <a:custGeom>
                <a:avLst/>
                <a:gdLst>
                  <a:gd name="T0" fmla="*/ 188 w 74"/>
                  <a:gd name="T1" fmla="*/ 21 h 41"/>
                  <a:gd name="T2" fmla="*/ 238 w 74"/>
                  <a:gd name="T3" fmla="*/ 734 h 41"/>
                  <a:gd name="T4" fmla="*/ 908 w 74"/>
                  <a:gd name="T5" fmla="*/ 771 h 41"/>
                  <a:gd name="T6" fmla="*/ 938 w 74"/>
                  <a:gd name="T7" fmla="*/ 657 h 41"/>
                  <a:gd name="T8" fmla="*/ 938 w 74"/>
                  <a:gd name="T9" fmla="*/ 678 h 41"/>
                  <a:gd name="T10" fmla="*/ 1158 w 74"/>
                  <a:gd name="T11" fmla="*/ 0 h 41"/>
                  <a:gd name="T12" fmla="*/ 188 w 74"/>
                  <a:gd name="T13" fmla="*/ 2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1">
                    <a:moveTo>
                      <a:pt x="12" y="1"/>
                    </a:moveTo>
                    <a:cubicBezTo>
                      <a:pt x="1" y="7"/>
                      <a:pt x="0" y="37"/>
                      <a:pt x="15" y="39"/>
                    </a:cubicBezTo>
                    <a:cubicBezTo>
                      <a:pt x="23" y="41"/>
                      <a:pt x="42" y="41"/>
                      <a:pt x="58" y="41"/>
                    </a:cubicBezTo>
                    <a:cubicBezTo>
                      <a:pt x="59" y="39"/>
                      <a:pt x="60" y="37"/>
                      <a:pt x="60" y="35"/>
                    </a:cubicBezTo>
                    <a:cubicBezTo>
                      <a:pt x="60" y="35"/>
                      <a:pt x="60" y="36"/>
                      <a:pt x="60" y="36"/>
                    </a:cubicBezTo>
                    <a:cubicBezTo>
                      <a:pt x="66" y="23"/>
                      <a:pt x="70" y="12"/>
                      <a:pt x="74" y="0"/>
                    </a:cubicBezTo>
                    <a:cubicBezTo>
                      <a:pt x="51" y="0"/>
                      <a:pt x="23" y="0"/>
                      <a:pt x="12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4" name="Freeform 1963">
                <a:extLst>
                  <a:ext uri="{FF2B5EF4-FFF2-40B4-BE49-F238E27FC236}">
                    <a16:creationId xmlns:a16="http://schemas.microsoft.com/office/drawing/2014/main" id="{C96A9027-5ABE-48A7-AC01-114165D30EE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105" y="1744"/>
                <a:ext cx="238" cy="355"/>
              </a:xfrm>
              <a:custGeom>
                <a:avLst/>
                <a:gdLst>
                  <a:gd name="T0" fmla="*/ 1147 w 95"/>
                  <a:gd name="T1" fmla="*/ 913 h 133"/>
                  <a:gd name="T2" fmla="*/ 596 w 95"/>
                  <a:gd name="T3" fmla="*/ 1062 h 133"/>
                  <a:gd name="T4" fmla="*/ 784 w 95"/>
                  <a:gd name="T5" fmla="*/ 1583 h 133"/>
                  <a:gd name="T6" fmla="*/ 972 w 95"/>
                  <a:gd name="T7" fmla="*/ 2530 h 133"/>
                  <a:gd name="T8" fmla="*/ 972 w 95"/>
                  <a:gd name="T9" fmla="*/ 2530 h 133"/>
                  <a:gd name="T10" fmla="*/ 1305 w 95"/>
                  <a:gd name="T11" fmla="*/ 1561 h 133"/>
                  <a:gd name="T12" fmla="*/ 1147 w 95"/>
                  <a:gd name="T13" fmla="*/ 913 h 133"/>
                  <a:gd name="T14" fmla="*/ 879 w 95"/>
                  <a:gd name="T15" fmla="*/ 0 h 133"/>
                  <a:gd name="T16" fmla="*/ 0 w 95"/>
                  <a:gd name="T17" fmla="*/ 286 h 133"/>
                  <a:gd name="T18" fmla="*/ 551 w 95"/>
                  <a:gd name="T19" fmla="*/ 948 h 133"/>
                  <a:gd name="T20" fmla="*/ 1005 w 95"/>
                  <a:gd name="T21" fmla="*/ 606 h 133"/>
                  <a:gd name="T22" fmla="*/ 879 w 95"/>
                  <a:gd name="T23" fmla="*/ 0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5" h="133">
                    <a:moveTo>
                      <a:pt x="73" y="48"/>
                    </a:moveTo>
                    <a:cubicBezTo>
                      <a:pt x="65" y="48"/>
                      <a:pt x="59" y="49"/>
                      <a:pt x="38" y="56"/>
                    </a:cubicBezTo>
                    <a:cubicBezTo>
                      <a:pt x="43" y="64"/>
                      <a:pt x="47" y="73"/>
                      <a:pt x="50" y="83"/>
                    </a:cubicBezTo>
                    <a:cubicBezTo>
                      <a:pt x="56" y="107"/>
                      <a:pt x="55" y="113"/>
                      <a:pt x="62" y="133"/>
                    </a:cubicBezTo>
                    <a:cubicBezTo>
                      <a:pt x="62" y="133"/>
                      <a:pt x="62" y="133"/>
                      <a:pt x="62" y="133"/>
                    </a:cubicBezTo>
                    <a:cubicBezTo>
                      <a:pt x="57" y="111"/>
                      <a:pt x="71" y="89"/>
                      <a:pt x="83" y="82"/>
                    </a:cubicBezTo>
                    <a:cubicBezTo>
                      <a:pt x="95" y="75"/>
                      <a:pt x="84" y="49"/>
                      <a:pt x="73" y="48"/>
                    </a:cubicBezTo>
                    <a:close/>
                    <a:moveTo>
                      <a:pt x="56" y="0"/>
                    </a:moveTo>
                    <a:cubicBezTo>
                      <a:pt x="56" y="0"/>
                      <a:pt x="20" y="2"/>
                      <a:pt x="0" y="15"/>
                    </a:cubicBezTo>
                    <a:cubicBezTo>
                      <a:pt x="9" y="21"/>
                      <a:pt x="24" y="33"/>
                      <a:pt x="35" y="50"/>
                    </a:cubicBezTo>
                    <a:cubicBezTo>
                      <a:pt x="39" y="45"/>
                      <a:pt x="49" y="40"/>
                      <a:pt x="64" y="32"/>
                    </a:cubicBezTo>
                    <a:cubicBezTo>
                      <a:pt x="70" y="26"/>
                      <a:pt x="70" y="6"/>
                      <a:pt x="56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5" name="Freeform 1964">
                <a:extLst>
                  <a:ext uri="{FF2B5EF4-FFF2-40B4-BE49-F238E27FC236}">
                    <a16:creationId xmlns:a16="http://schemas.microsoft.com/office/drawing/2014/main" id="{260FD266-0FF5-4FD8-BA90-7187FA62B9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68" y="1699"/>
                <a:ext cx="497" cy="480"/>
              </a:xfrm>
              <a:custGeom>
                <a:avLst/>
                <a:gdLst>
                  <a:gd name="T0" fmla="*/ 3069 w 199"/>
                  <a:gd name="T1" fmla="*/ 2845 h 180"/>
                  <a:gd name="T2" fmla="*/ 3069 w 199"/>
                  <a:gd name="T3" fmla="*/ 2845 h 180"/>
                  <a:gd name="T4" fmla="*/ 2882 w 199"/>
                  <a:gd name="T5" fmla="*/ 1899 h 180"/>
                  <a:gd name="T6" fmla="*/ 2695 w 199"/>
                  <a:gd name="T7" fmla="*/ 1387 h 180"/>
                  <a:gd name="T8" fmla="*/ 2650 w 199"/>
                  <a:gd name="T9" fmla="*/ 1272 h 180"/>
                  <a:gd name="T10" fmla="*/ 2103 w 199"/>
                  <a:gd name="T11" fmla="*/ 605 h 180"/>
                  <a:gd name="T12" fmla="*/ 417 w 199"/>
                  <a:gd name="T13" fmla="*/ 0 h 180"/>
                  <a:gd name="T14" fmla="*/ 325 w 199"/>
                  <a:gd name="T15" fmla="*/ 21 h 180"/>
                  <a:gd name="T16" fmla="*/ 0 w 199"/>
                  <a:gd name="T17" fmla="*/ 512 h 180"/>
                  <a:gd name="T18" fmla="*/ 42 w 199"/>
                  <a:gd name="T19" fmla="*/ 512 h 180"/>
                  <a:gd name="T20" fmla="*/ 1716 w 199"/>
                  <a:gd name="T21" fmla="*/ 819 h 180"/>
                  <a:gd name="T22" fmla="*/ 2745 w 199"/>
                  <a:gd name="T23" fmla="*/ 3243 h 180"/>
                  <a:gd name="T24" fmla="*/ 2745 w 199"/>
                  <a:gd name="T25" fmla="*/ 3277 h 180"/>
                  <a:gd name="T26" fmla="*/ 2757 w 199"/>
                  <a:gd name="T27" fmla="*/ 3413 h 180"/>
                  <a:gd name="T28" fmla="*/ 3069 w 199"/>
                  <a:gd name="T29" fmla="*/ 2845 h 1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9" h="180">
                    <a:moveTo>
                      <a:pt x="197" y="150"/>
                    </a:moveTo>
                    <a:cubicBezTo>
                      <a:pt x="197" y="150"/>
                      <a:pt x="197" y="150"/>
                      <a:pt x="197" y="150"/>
                    </a:cubicBezTo>
                    <a:cubicBezTo>
                      <a:pt x="190" y="130"/>
                      <a:pt x="191" y="124"/>
                      <a:pt x="185" y="100"/>
                    </a:cubicBezTo>
                    <a:cubicBezTo>
                      <a:pt x="182" y="90"/>
                      <a:pt x="178" y="81"/>
                      <a:pt x="173" y="73"/>
                    </a:cubicBezTo>
                    <a:cubicBezTo>
                      <a:pt x="172" y="70"/>
                      <a:pt x="171" y="68"/>
                      <a:pt x="170" y="67"/>
                    </a:cubicBezTo>
                    <a:cubicBezTo>
                      <a:pt x="159" y="50"/>
                      <a:pt x="144" y="38"/>
                      <a:pt x="135" y="32"/>
                    </a:cubicBezTo>
                    <a:cubicBezTo>
                      <a:pt x="103" y="7"/>
                      <a:pt x="60" y="3"/>
                      <a:pt x="27" y="0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3" y="8"/>
                      <a:pt x="7" y="16"/>
                      <a:pt x="0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3" y="24"/>
                      <a:pt x="71" y="26"/>
                      <a:pt x="110" y="43"/>
                    </a:cubicBezTo>
                    <a:cubicBezTo>
                      <a:pt x="167" y="68"/>
                      <a:pt x="189" y="111"/>
                      <a:pt x="176" y="171"/>
                    </a:cubicBezTo>
                    <a:cubicBezTo>
                      <a:pt x="176" y="173"/>
                      <a:pt x="176" y="173"/>
                      <a:pt x="176" y="173"/>
                    </a:cubicBezTo>
                    <a:cubicBezTo>
                      <a:pt x="176" y="175"/>
                      <a:pt x="176" y="177"/>
                      <a:pt x="177" y="180"/>
                    </a:cubicBezTo>
                    <a:cubicBezTo>
                      <a:pt x="188" y="177"/>
                      <a:pt x="199" y="160"/>
                      <a:pt x="197" y="1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6" name="Oval 1965">
                <a:extLst>
                  <a:ext uri="{FF2B5EF4-FFF2-40B4-BE49-F238E27FC236}">
                    <a16:creationId xmlns:a16="http://schemas.microsoft.com/office/drawing/2014/main" id="{03E99EE2-DA25-4F14-A225-9C0E0E4F90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893" y="1240"/>
                <a:ext cx="185" cy="35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1217" name="Freeform 1966">
                <a:extLst>
                  <a:ext uri="{FF2B5EF4-FFF2-40B4-BE49-F238E27FC236}">
                    <a16:creationId xmlns:a16="http://schemas.microsoft.com/office/drawing/2014/main" id="{96119FD6-467F-435E-B149-6E5223C131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08" y="1997"/>
                <a:ext cx="117" cy="35"/>
              </a:xfrm>
              <a:custGeom>
                <a:avLst/>
                <a:gdLst>
                  <a:gd name="T0" fmla="*/ 0 w 47"/>
                  <a:gd name="T1" fmla="*/ 0 h 13"/>
                  <a:gd name="T2" fmla="*/ 724 w 47"/>
                  <a:gd name="T3" fmla="*/ 175 h 13"/>
                  <a:gd name="T4" fmla="*/ 0 w 47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3">
                    <a:moveTo>
                      <a:pt x="0" y="0"/>
                    </a:moveTo>
                    <a:cubicBezTo>
                      <a:pt x="6" y="5"/>
                      <a:pt x="27" y="13"/>
                      <a:pt x="47" y="9"/>
                    </a:cubicBezTo>
                    <a:cubicBezTo>
                      <a:pt x="34" y="13"/>
                      <a:pt x="12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8" name="Freeform 1967">
                <a:extLst>
                  <a:ext uri="{FF2B5EF4-FFF2-40B4-BE49-F238E27FC236}">
                    <a16:creationId xmlns:a16="http://schemas.microsoft.com/office/drawing/2014/main" id="{B6E2929A-E3FC-44F1-9C5C-2725D6F727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95" y="1923"/>
                <a:ext cx="288" cy="309"/>
              </a:xfrm>
              <a:custGeom>
                <a:avLst/>
                <a:gdLst>
                  <a:gd name="T0" fmla="*/ 1806 w 115"/>
                  <a:gd name="T1" fmla="*/ 533 h 116"/>
                  <a:gd name="T2" fmla="*/ 1147 w 115"/>
                  <a:gd name="T3" fmla="*/ 77 h 116"/>
                  <a:gd name="T4" fmla="*/ 363 w 115"/>
                  <a:gd name="T5" fmla="*/ 205 h 116"/>
                  <a:gd name="T6" fmla="*/ 333 w 115"/>
                  <a:gd name="T7" fmla="*/ 264 h 116"/>
                  <a:gd name="T8" fmla="*/ 238 w 115"/>
                  <a:gd name="T9" fmla="*/ 1100 h 116"/>
                  <a:gd name="T10" fmla="*/ 0 w 115"/>
                  <a:gd name="T11" fmla="*/ 2192 h 1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5" h="116">
                    <a:moveTo>
                      <a:pt x="115" y="28"/>
                    </a:moveTo>
                    <a:cubicBezTo>
                      <a:pt x="107" y="16"/>
                      <a:pt x="92" y="7"/>
                      <a:pt x="73" y="4"/>
                    </a:cubicBezTo>
                    <a:cubicBezTo>
                      <a:pt x="55" y="0"/>
                      <a:pt x="36" y="3"/>
                      <a:pt x="23" y="11"/>
                    </a:cubicBezTo>
                    <a:cubicBezTo>
                      <a:pt x="22" y="12"/>
                      <a:pt x="21" y="13"/>
                      <a:pt x="21" y="14"/>
                    </a:cubicBezTo>
                    <a:cubicBezTo>
                      <a:pt x="17" y="19"/>
                      <a:pt x="18" y="35"/>
                      <a:pt x="15" y="58"/>
                    </a:cubicBezTo>
                    <a:cubicBezTo>
                      <a:pt x="13" y="77"/>
                      <a:pt x="14" y="108"/>
                      <a:pt x="0" y="11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9" name="Freeform 1968">
                <a:extLst>
                  <a:ext uri="{FF2B5EF4-FFF2-40B4-BE49-F238E27FC236}">
                    <a16:creationId xmlns:a16="http://schemas.microsoft.com/office/drawing/2014/main" id="{C9D3C10E-7ACB-472B-80AF-B4F90584C4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90" y="1968"/>
                <a:ext cx="250" cy="235"/>
              </a:xfrm>
              <a:custGeom>
                <a:avLst/>
                <a:gdLst>
                  <a:gd name="T0" fmla="*/ 1563 w 100"/>
                  <a:gd name="T1" fmla="*/ 1677 h 88"/>
                  <a:gd name="T2" fmla="*/ 658 w 100"/>
                  <a:gd name="T3" fmla="*/ 550 h 88"/>
                  <a:gd name="T4" fmla="*/ 50 w 100"/>
                  <a:gd name="T5" fmla="*/ 0 h 88"/>
                  <a:gd name="T6" fmla="*/ 0 w 100"/>
                  <a:gd name="T7" fmla="*/ 206 h 88"/>
                  <a:gd name="T8" fmla="*/ 813 w 100"/>
                  <a:gd name="T9" fmla="*/ 913 h 88"/>
                  <a:gd name="T10" fmla="*/ 300 w 100"/>
                  <a:gd name="T11" fmla="*/ 1012 h 88"/>
                  <a:gd name="T12" fmla="*/ 863 w 100"/>
                  <a:gd name="T13" fmla="*/ 1127 h 88"/>
                  <a:gd name="T14" fmla="*/ 1563 w 100"/>
                  <a:gd name="T15" fmla="*/ 1677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88">
                    <a:moveTo>
                      <a:pt x="100" y="88"/>
                    </a:moveTo>
                    <a:cubicBezTo>
                      <a:pt x="99" y="55"/>
                      <a:pt x="54" y="37"/>
                      <a:pt x="42" y="29"/>
                    </a:cubicBezTo>
                    <a:cubicBezTo>
                      <a:pt x="30" y="22"/>
                      <a:pt x="18" y="17"/>
                      <a:pt x="3" y="0"/>
                    </a:cubicBezTo>
                    <a:cubicBezTo>
                      <a:pt x="2" y="4"/>
                      <a:pt x="1" y="7"/>
                      <a:pt x="0" y="11"/>
                    </a:cubicBezTo>
                    <a:cubicBezTo>
                      <a:pt x="12" y="25"/>
                      <a:pt x="57" y="40"/>
                      <a:pt x="52" y="48"/>
                    </a:cubicBezTo>
                    <a:cubicBezTo>
                      <a:pt x="45" y="58"/>
                      <a:pt x="23" y="59"/>
                      <a:pt x="19" y="53"/>
                    </a:cubicBezTo>
                    <a:cubicBezTo>
                      <a:pt x="27" y="66"/>
                      <a:pt x="38" y="60"/>
                      <a:pt x="55" y="59"/>
                    </a:cubicBezTo>
                    <a:cubicBezTo>
                      <a:pt x="72" y="58"/>
                      <a:pt x="76" y="52"/>
                      <a:pt x="100" y="88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0" name="Freeform 1969">
                <a:extLst>
                  <a:ext uri="{FF2B5EF4-FFF2-40B4-BE49-F238E27FC236}">
                    <a16:creationId xmlns:a16="http://schemas.microsoft.com/office/drawing/2014/main" id="{EF6EBE46-A818-424F-94CE-00412599B6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90" y="1968"/>
                <a:ext cx="250" cy="235"/>
              </a:xfrm>
              <a:custGeom>
                <a:avLst/>
                <a:gdLst>
                  <a:gd name="T0" fmla="*/ 1563 w 100"/>
                  <a:gd name="T1" fmla="*/ 1677 h 88"/>
                  <a:gd name="T2" fmla="*/ 658 w 100"/>
                  <a:gd name="T3" fmla="*/ 550 h 88"/>
                  <a:gd name="T4" fmla="*/ 50 w 100"/>
                  <a:gd name="T5" fmla="*/ 0 h 88"/>
                  <a:gd name="T6" fmla="*/ 0 w 100"/>
                  <a:gd name="T7" fmla="*/ 206 h 88"/>
                  <a:gd name="T8" fmla="*/ 813 w 100"/>
                  <a:gd name="T9" fmla="*/ 913 h 88"/>
                  <a:gd name="T10" fmla="*/ 300 w 100"/>
                  <a:gd name="T11" fmla="*/ 1012 h 88"/>
                  <a:gd name="T12" fmla="*/ 863 w 100"/>
                  <a:gd name="T13" fmla="*/ 1127 h 88"/>
                  <a:gd name="T14" fmla="*/ 1563 w 100"/>
                  <a:gd name="T15" fmla="*/ 1677 h 8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" h="88">
                    <a:moveTo>
                      <a:pt x="100" y="88"/>
                    </a:moveTo>
                    <a:cubicBezTo>
                      <a:pt x="99" y="55"/>
                      <a:pt x="54" y="37"/>
                      <a:pt x="42" y="29"/>
                    </a:cubicBezTo>
                    <a:cubicBezTo>
                      <a:pt x="30" y="22"/>
                      <a:pt x="18" y="17"/>
                      <a:pt x="3" y="0"/>
                    </a:cubicBezTo>
                    <a:cubicBezTo>
                      <a:pt x="2" y="4"/>
                      <a:pt x="1" y="7"/>
                      <a:pt x="0" y="11"/>
                    </a:cubicBezTo>
                    <a:cubicBezTo>
                      <a:pt x="12" y="25"/>
                      <a:pt x="57" y="40"/>
                      <a:pt x="52" y="48"/>
                    </a:cubicBezTo>
                    <a:cubicBezTo>
                      <a:pt x="45" y="58"/>
                      <a:pt x="23" y="59"/>
                      <a:pt x="19" y="53"/>
                    </a:cubicBezTo>
                    <a:cubicBezTo>
                      <a:pt x="27" y="66"/>
                      <a:pt x="38" y="60"/>
                      <a:pt x="55" y="59"/>
                    </a:cubicBezTo>
                    <a:cubicBezTo>
                      <a:pt x="72" y="58"/>
                      <a:pt x="76" y="52"/>
                      <a:pt x="100" y="8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1" name="Freeform 1970">
                <a:extLst>
                  <a:ext uri="{FF2B5EF4-FFF2-40B4-BE49-F238E27FC236}">
                    <a16:creationId xmlns:a16="http://schemas.microsoft.com/office/drawing/2014/main" id="{662D7641-CFEE-48B9-9780-154EAA7DA5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020" y="2827"/>
                <a:ext cx="25" cy="48"/>
              </a:xfrm>
              <a:custGeom>
                <a:avLst/>
                <a:gdLst>
                  <a:gd name="T0" fmla="*/ 0 w 10"/>
                  <a:gd name="T1" fmla="*/ 192 h 18"/>
                  <a:gd name="T2" fmla="*/ 158 w 10"/>
                  <a:gd name="T3" fmla="*/ 21 h 18"/>
                  <a:gd name="T4" fmla="*/ 83 w 10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10"/>
                    </a:moveTo>
                    <a:cubicBezTo>
                      <a:pt x="2" y="5"/>
                      <a:pt x="5" y="0"/>
                      <a:pt x="10" y="1"/>
                    </a:cubicBezTo>
                    <a:cubicBezTo>
                      <a:pt x="10" y="7"/>
                      <a:pt x="5" y="14"/>
                      <a:pt x="5" y="18"/>
                    </a:cubicBezTo>
                  </a:path>
                </a:pathLst>
              </a:custGeom>
              <a:noFill/>
              <a:ln w="15875" cap="flat">
                <a:solidFill>
                  <a:srgbClr val="B481A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2" name="Freeform 1971">
                <a:extLst>
                  <a:ext uri="{FF2B5EF4-FFF2-40B4-BE49-F238E27FC236}">
                    <a16:creationId xmlns:a16="http://schemas.microsoft.com/office/drawing/2014/main" id="{77B6C14C-92C6-4C33-9B8E-5225A90448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60" y="2088"/>
                <a:ext cx="125" cy="67"/>
              </a:xfrm>
              <a:custGeom>
                <a:avLst/>
                <a:gdLst>
                  <a:gd name="T0" fmla="*/ 0 w 50"/>
                  <a:gd name="T1" fmla="*/ 367 h 25"/>
                  <a:gd name="T2" fmla="*/ 783 w 50"/>
                  <a:gd name="T3" fmla="*/ 0 h 25"/>
                  <a:gd name="T4" fmla="*/ 0 w 50"/>
                  <a:gd name="T5" fmla="*/ 36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5">
                    <a:moveTo>
                      <a:pt x="0" y="19"/>
                    </a:moveTo>
                    <a:cubicBezTo>
                      <a:pt x="6" y="21"/>
                      <a:pt x="37" y="17"/>
                      <a:pt x="50" y="0"/>
                    </a:cubicBezTo>
                    <a:cubicBezTo>
                      <a:pt x="47" y="9"/>
                      <a:pt x="28" y="25"/>
                      <a:pt x="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3" name="Freeform 1972">
                <a:extLst>
                  <a:ext uri="{FF2B5EF4-FFF2-40B4-BE49-F238E27FC236}">
                    <a16:creationId xmlns:a16="http://schemas.microsoft.com/office/drawing/2014/main" id="{87B5CE27-9336-44FB-9496-60681E4812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35" y="2373"/>
                <a:ext cx="65" cy="112"/>
              </a:xfrm>
              <a:custGeom>
                <a:avLst/>
                <a:gdLst>
                  <a:gd name="T0" fmla="*/ 0 w 26"/>
                  <a:gd name="T1" fmla="*/ 0 h 42"/>
                  <a:gd name="T2" fmla="*/ 408 w 26"/>
                  <a:gd name="T3" fmla="*/ 797 h 42"/>
                  <a:gd name="T4" fmla="*/ 0 w 26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2">
                    <a:moveTo>
                      <a:pt x="0" y="0"/>
                    </a:moveTo>
                    <a:cubicBezTo>
                      <a:pt x="6" y="1"/>
                      <a:pt x="25" y="21"/>
                      <a:pt x="26" y="42"/>
                    </a:cubicBezTo>
                    <a:cubicBezTo>
                      <a:pt x="25" y="28"/>
                      <a:pt x="26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4" name="Freeform 1973">
                <a:extLst>
                  <a:ext uri="{FF2B5EF4-FFF2-40B4-BE49-F238E27FC236}">
                    <a16:creationId xmlns:a16="http://schemas.microsoft.com/office/drawing/2014/main" id="{CC7C7466-9F99-4896-B264-DF563EFD74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78" y="2491"/>
                <a:ext cx="30" cy="106"/>
              </a:xfrm>
              <a:custGeom>
                <a:avLst/>
                <a:gdLst>
                  <a:gd name="T0" fmla="*/ 20 w 12"/>
                  <a:gd name="T1" fmla="*/ 352 h 40"/>
                  <a:gd name="T2" fmla="*/ 145 w 12"/>
                  <a:gd name="T3" fmla="*/ 170 h 40"/>
                  <a:gd name="T4" fmla="*/ 175 w 12"/>
                  <a:gd name="T5" fmla="*/ 429 h 40"/>
                  <a:gd name="T6" fmla="*/ 175 w 12"/>
                  <a:gd name="T7" fmla="*/ 745 h 40"/>
                  <a:gd name="T8" fmla="*/ 50 w 12"/>
                  <a:gd name="T9" fmla="*/ 31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40">
                    <a:moveTo>
                      <a:pt x="1" y="19"/>
                    </a:moveTo>
                    <a:cubicBezTo>
                      <a:pt x="0" y="14"/>
                      <a:pt x="3" y="0"/>
                      <a:pt x="9" y="9"/>
                    </a:cubicBezTo>
                    <a:cubicBezTo>
                      <a:pt x="11" y="11"/>
                      <a:pt x="10" y="20"/>
                      <a:pt x="11" y="23"/>
                    </a:cubicBezTo>
                    <a:cubicBezTo>
                      <a:pt x="11" y="28"/>
                      <a:pt x="12" y="34"/>
                      <a:pt x="11" y="40"/>
                    </a:cubicBezTo>
                    <a:cubicBezTo>
                      <a:pt x="10" y="36"/>
                      <a:pt x="10" y="10"/>
                      <a:pt x="3" y="17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5" name="Freeform 1974">
                <a:extLst>
                  <a:ext uri="{FF2B5EF4-FFF2-40B4-BE49-F238E27FC236}">
                    <a16:creationId xmlns:a16="http://schemas.microsoft.com/office/drawing/2014/main" id="{D1FFA6CE-4E21-478D-81F0-4A833B5B33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95" y="2523"/>
                <a:ext cx="80" cy="141"/>
              </a:xfrm>
              <a:custGeom>
                <a:avLst/>
                <a:gdLst>
                  <a:gd name="T0" fmla="*/ 500 w 32"/>
                  <a:gd name="T1" fmla="*/ 623 h 53"/>
                  <a:gd name="T2" fmla="*/ 125 w 32"/>
                  <a:gd name="T3" fmla="*/ 247 h 53"/>
                  <a:gd name="T4" fmla="*/ 395 w 32"/>
                  <a:gd name="T5" fmla="*/ 998 h 53"/>
                  <a:gd name="T6" fmla="*/ 283 w 32"/>
                  <a:gd name="T7" fmla="*/ 474 h 53"/>
                  <a:gd name="T8" fmla="*/ 438 w 32"/>
                  <a:gd name="T9" fmla="*/ 56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53">
                    <a:moveTo>
                      <a:pt x="32" y="33"/>
                    </a:moveTo>
                    <a:cubicBezTo>
                      <a:pt x="31" y="27"/>
                      <a:pt x="18" y="0"/>
                      <a:pt x="8" y="13"/>
                    </a:cubicBezTo>
                    <a:cubicBezTo>
                      <a:pt x="0" y="24"/>
                      <a:pt x="19" y="46"/>
                      <a:pt x="25" y="53"/>
                    </a:cubicBezTo>
                    <a:cubicBezTo>
                      <a:pt x="19" y="48"/>
                      <a:pt x="12" y="32"/>
                      <a:pt x="18" y="25"/>
                    </a:cubicBezTo>
                    <a:cubicBezTo>
                      <a:pt x="23" y="27"/>
                      <a:pt x="23" y="31"/>
                      <a:pt x="28" y="3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6" name="Freeform 1975">
                <a:extLst>
                  <a:ext uri="{FF2B5EF4-FFF2-40B4-BE49-F238E27FC236}">
                    <a16:creationId xmlns:a16="http://schemas.microsoft.com/office/drawing/2014/main" id="{368035EC-37D4-4189-9126-4B280B5CEC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10" y="2731"/>
                <a:ext cx="38" cy="42"/>
              </a:xfrm>
              <a:custGeom>
                <a:avLst/>
                <a:gdLst>
                  <a:gd name="T0" fmla="*/ 129 w 15"/>
                  <a:gd name="T1" fmla="*/ 55 h 16"/>
                  <a:gd name="T2" fmla="*/ 20 w 15"/>
                  <a:gd name="T3" fmla="*/ 76 h 16"/>
                  <a:gd name="T4" fmla="*/ 96 w 15"/>
                  <a:gd name="T5" fmla="*/ 289 h 16"/>
                  <a:gd name="T6" fmla="*/ 243 w 15"/>
                  <a:gd name="T7" fmla="*/ 20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8" y="3"/>
                    </a:moveTo>
                    <a:cubicBezTo>
                      <a:pt x="5" y="0"/>
                      <a:pt x="2" y="1"/>
                      <a:pt x="1" y="4"/>
                    </a:cubicBezTo>
                    <a:cubicBezTo>
                      <a:pt x="0" y="8"/>
                      <a:pt x="4" y="13"/>
                      <a:pt x="6" y="16"/>
                    </a:cubicBezTo>
                    <a:cubicBezTo>
                      <a:pt x="4" y="8"/>
                      <a:pt x="9" y="4"/>
                      <a:pt x="15" y="1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7" name="Freeform 1976">
                <a:extLst>
                  <a:ext uri="{FF2B5EF4-FFF2-40B4-BE49-F238E27FC236}">
                    <a16:creationId xmlns:a16="http://schemas.microsoft.com/office/drawing/2014/main" id="{A81732A4-1F81-417C-ABF0-0E0D8C2A15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88" y="2864"/>
                <a:ext cx="30" cy="24"/>
              </a:xfrm>
              <a:custGeom>
                <a:avLst/>
                <a:gdLst>
                  <a:gd name="T0" fmla="*/ 0 w 12"/>
                  <a:gd name="T1" fmla="*/ 77 h 9"/>
                  <a:gd name="T2" fmla="*/ 188 w 12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7" y="0"/>
                      <a:pt x="9" y="4"/>
                      <a:pt x="12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8" name="Freeform 1977">
                <a:extLst>
                  <a:ext uri="{FF2B5EF4-FFF2-40B4-BE49-F238E27FC236}">
                    <a16:creationId xmlns:a16="http://schemas.microsoft.com/office/drawing/2014/main" id="{74E6F8A4-EE63-45BF-81DB-ABE1457068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40" y="2885"/>
                <a:ext cx="28" cy="24"/>
              </a:xfrm>
              <a:custGeom>
                <a:avLst/>
                <a:gdLst>
                  <a:gd name="T0" fmla="*/ 20 w 11"/>
                  <a:gd name="T1" fmla="*/ 171 h 9"/>
                  <a:gd name="T2" fmla="*/ 181 w 11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1" y="9"/>
                    </a:moveTo>
                    <a:cubicBezTo>
                      <a:pt x="0" y="1"/>
                      <a:pt x="5" y="0"/>
                      <a:pt x="11" y="3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9" name="Freeform 1978">
                <a:extLst>
                  <a:ext uri="{FF2B5EF4-FFF2-40B4-BE49-F238E27FC236}">
                    <a16:creationId xmlns:a16="http://schemas.microsoft.com/office/drawing/2014/main" id="{81B2F148-5C6B-4213-B407-D724DDE9F7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73" y="2504"/>
                <a:ext cx="30" cy="21"/>
              </a:xfrm>
              <a:custGeom>
                <a:avLst/>
                <a:gdLst>
                  <a:gd name="T0" fmla="*/ 50 w 12"/>
                  <a:gd name="T1" fmla="*/ 144 h 8"/>
                  <a:gd name="T2" fmla="*/ 188 w 12"/>
                  <a:gd name="T3" fmla="*/ 11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3" y="8"/>
                    </a:moveTo>
                    <a:cubicBezTo>
                      <a:pt x="0" y="3"/>
                      <a:pt x="10" y="0"/>
                      <a:pt x="12" y="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0" name="Freeform 1979">
                <a:extLst>
                  <a:ext uri="{FF2B5EF4-FFF2-40B4-BE49-F238E27FC236}">
                    <a16:creationId xmlns:a16="http://schemas.microsoft.com/office/drawing/2014/main" id="{428632DA-AF00-4205-964D-C1AED318F9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08" y="2552"/>
                <a:ext cx="32" cy="59"/>
              </a:xfrm>
              <a:custGeom>
                <a:avLst/>
                <a:gdLst>
                  <a:gd name="T0" fmla="*/ 182 w 13"/>
                  <a:gd name="T1" fmla="*/ 35 h 22"/>
                  <a:gd name="T2" fmla="*/ 121 w 13"/>
                  <a:gd name="T3" fmla="*/ 424 h 22"/>
                  <a:gd name="T4" fmla="*/ 194 w 13"/>
                  <a:gd name="T5" fmla="*/ 13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2">
                    <a:moveTo>
                      <a:pt x="12" y="2"/>
                    </a:moveTo>
                    <a:cubicBezTo>
                      <a:pt x="0" y="0"/>
                      <a:pt x="4" y="16"/>
                      <a:pt x="8" y="22"/>
                    </a:cubicBezTo>
                    <a:cubicBezTo>
                      <a:pt x="7" y="15"/>
                      <a:pt x="8" y="11"/>
                      <a:pt x="13" y="7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1" name="Freeform 1980">
                <a:extLst>
                  <a:ext uri="{FF2B5EF4-FFF2-40B4-BE49-F238E27FC236}">
                    <a16:creationId xmlns:a16="http://schemas.microsoft.com/office/drawing/2014/main" id="{860B505E-3A8A-4F95-B9C8-4C129E01A1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10" y="1904"/>
                <a:ext cx="35" cy="59"/>
              </a:xfrm>
              <a:custGeom>
                <a:avLst/>
                <a:gdLst>
                  <a:gd name="T0" fmla="*/ 0 w 14"/>
                  <a:gd name="T1" fmla="*/ 0 h 22"/>
                  <a:gd name="T2" fmla="*/ 188 w 14"/>
                  <a:gd name="T3" fmla="*/ 424 h 22"/>
                  <a:gd name="T4" fmla="*/ 0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0" y="0"/>
                    </a:moveTo>
                    <a:cubicBezTo>
                      <a:pt x="4" y="1"/>
                      <a:pt x="13" y="13"/>
                      <a:pt x="12" y="22"/>
                    </a:cubicBezTo>
                    <a:cubicBezTo>
                      <a:pt x="14" y="14"/>
                      <a:pt x="11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2" name="Freeform 1981">
                <a:extLst>
                  <a:ext uri="{FF2B5EF4-FFF2-40B4-BE49-F238E27FC236}">
                    <a16:creationId xmlns:a16="http://schemas.microsoft.com/office/drawing/2014/main" id="{C5910C97-F59B-4AD9-B49B-0F9EBDAE7B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30" y="2216"/>
                <a:ext cx="100" cy="523"/>
              </a:xfrm>
              <a:custGeom>
                <a:avLst/>
                <a:gdLst>
                  <a:gd name="T0" fmla="*/ 238 w 40"/>
                  <a:gd name="T1" fmla="*/ 1801 h 196"/>
                  <a:gd name="T2" fmla="*/ 270 w 40"/>
                  <a:gd name="T3" fmla="*/ 2223 h 196"/>
                  <a:gd name="T4" fmla="*/ 333 w 40"/>
                  <a:gd name="T5" fmla="*/ 2949 h 196"/>
                  <a:gd name="T6" fmla="*/ 408 w 40"/>
                  <a:gd name="T7" fmla="*/ 3247 h 196"/>
                  <a:gd name="T8" fmla="*/ 625 w 40"/>
                  <a:gd name="T9" fmla="*/ 3725 h 196"/>
                  <a:gd name="T10" fmla="*/ 470 w 40"/>
                  <a:gd name="T11" fmla="*/ 3269 h 196"/>
                  <a:gd name="T12" fmla="*/ 395 w 40"/>
                  <a:gd name="T13" fmla="*/ 2906 h 196"/>
                  <a:gd name="T14" fmla="*/ 313 w 40"/>
                  <a:gd name="T15" fmla="*/ 2223 h 196"/>
                  <a:gd name="T16" fmla="*/ 300 w 40"/>
                  <a:gd name="T17" fmla="*/ 1788 h 196"/>
                  <a:gd name="T18" fmla="*/ 250 w 40"/>
                  <a:gd name="T19" fmla="*/ 1574 h 196"/>
                  <a:gd name="T20" fmla="*/ 145 w 40"/>
                  <a:gd name="T21" fmla="*/ 1105 h 196"/>
                  <a:gd name="T22" fmla="*/ 63 w 40"/>
                  <a:gd name="T23" fmla="*/ 0 h 196"/>
                  <a:gd name="T24" fmla="*/ 95 w 40"/>
                  <a:gd name="T25" fmla="*/ 1139 h 196"/>
                  <a:gd name="T26" fmla="*/ 188 w 40"/>
                  <a:gd name="T27" fmla="*/ 1596 h 196"/>
                  <a:gd name="T28" fmla="*/ 238 w 40"/>
                  <a:gd name="T29" fmla="*/ 1801 h 19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0" h="196">
                    <a:moveTo>
                      <a:pt x="15" y="95"/>
                    </a:moveTo>
                    <a:cubicBezTo>
                      <a:pt x="16" y="100"/>
                      <a:pt x="16" y="108"/>
                      <a:pt x="17" y="117"/>
                    </a:cubicBezTo>
                    <a:cubicBezTo>
                      <a:pt x="17" y="130"/>
                      <a:pt x="17" y="146"/>
                      <a:pt x="21" y="155"/>
                    </a:cubicBezTo>
                    <a:cubicBezTo>
                      <a:pt x="21" y="155"/>
                      <a:pt x="24" y="165"/>
                      <a:pt x="26" y="171"/>
                    </a:cubicBezTo>
                    <a:cubicBezTo>
                      <a:pt x="28" y="177"/>
                      <a:pt x="38" y="194"/>
                      <a:pt x="40" y="196"/>
                    </a:cubicBezTo>
                    <a:cubicBezTo>
                      <a:pt x="40" y="196"/>
                      <a:pt x="33" y="180"/>
                      <a:pt x="30" y="172"/>
                    </a:cubicBezTo>
                    <a:cubicBezTo>
                      <a:pt x="27" y="164"/>
                      <a:pt x="25" y="153"/>
                      <a:pt x="25" y="153"/>
                    </a:cubicBezTo>
                    <a:cubicBezTo>
                      <a:pt x="21" y="145"/>
                      <a:pt x="21" y="130"/>
                      <a:pt x="20" y="117"/>
                    </a:cubicBezTo>
                    <a:cubicBezTo>
                      <a:pt x="20" y="107"/>
                      <a:pt x="20" y="99"/>
                      <a:pt x="19" y="94"/>
                    </a:cubicBezTo>
                    <a:cubicBezTo>
                      <a:pt x="16" y="83"/>
                      <a:pt x="16" y="83"/>
                      <a:pt x="16" y="83"/>
                    </a:cubicBezTo>
                    <a:cubicBezTo>
                      <a:pt x="15" y="76"/>
                      <a:pt x="13" y="68"/>
                      <a:pt x="9" y="58"/>
                    </a:cubicBezTo>
                    <a:cubicBezTo>
                      <a:pt x="3" y="45"/>
                      <a:pt x="4" y="10"/>
                      <a:pt x="4" y="0"/>
                    </a:cubicBezTo>
                    <a:cubicBezTo>
                      <a:pt x="4" y="14"/>
                      <a:pt x="0" y="46"/>
                      <a:pt x="6" y="60"/>
                    </a:cubicBezTo>
                    <a:cubicBezTo>
                      <a:pt x="10" y="69"/>
                      <a:pt x="11" y="76"/>
                      <a:pt x="12" y="84"/>
                    </a:cubicBezTo>
                    <a:lnTo>
                      <a:pt x="15" y="9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3" name="Freeform 1982">
                <a:extLst>
                  <a:ext uri="{FF2B5EF4-FFF2-40B4-BE49-F238E27FC236}">
                    <a16:creationId xmlns:a16="http://schemas.microsoft.com/office/drawing/2014/main" id="{2DF5F3A0-8383-4E6E-9E85-78AD4EA79C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70" y="2397"/>
                <a:ext cx="143" cy="502"/>
              </a:xfrm>
              <a:custGeom>
                <a:avLst/>
                <a:gdLst>
                  <a:gd name="T0" fmla="*/ 788 w 57"/>
                  <a:gd name="T1" fmla="*/ 3146 h 188"/>
                  <a:gd name="T2" fmla="*/ 597 w 57"/>
                  <a:gd name="T3" fmla="*/ 2745 h 188"/>
                  <a:gd name="T4" fmla="*/ 208 w 57"/>
                  <a:gd name="T5" fmla="*/ 1904 h 188"/>
                  <a:gd name="T6" fmla="*/ 158 w 57"/>
                  <a:gd name="T7" fmla="*/ 1469 h 188"/>
                  <a:gd name="T8" fmla="*/ 251 w 57"/>
                  <a:gd name="T9" fmla="*/ 1049 h 188"/>
                  <a:gd name="T10" fmla="*/ 188 w 57"/>
                  <a:gd name="T11" fmla="*/ 0 h 188"/>
                  <a:gd name="T12" fmla="*/ 125 w 57"/>
                  <a:gd name="T13" fmla="*/ 115 h 188"/>
                  <a:gd name="T14" fmla="*/ 188 w 57"/>
                  <a:gd name="T15" fmla="*/ 478 h 188"/>
                  <a:gd name="T16" fmla="*/ 188 w 57"/>
                  <a:gd name="T17" fmla="*/ 721 h 188"/>
                  <a:gd name="T18" fmla="*/ 146 w 57"/>
                  <a:gd name="T19" fmla="*/ 956 h 188"/>
                  <a:gd name="T20" fmla="*/ 50 w 57"/>
                  <a:gd name="T21" fmla="*/ 1255 h 188"/>
                  <a:gd name="T22" fmla="*/ 113 w 57"/>
                  <a:gd name="T23" fmla="*/ 1997 h 188"/>
                  <a:gd name="T24" fmla="*/ 221 w 57"/>
                  <a:gd name="T25" fmla="*/ 2267 h 188"/>
                  <a:gd name="T26" fmla="*/ 429 w 57"/>
                  <a:gd name="T27" fmla="*/ 2646 h 188"/>
                  <a:gd name="T28" fmla="*/ 660 w 57"/>
                  <a:gd name="T29" fmla="*/ 2972 h 188"/>
                  <a:gd name="T30" fmla="*/ 743 w 57"/>
                  <a:gd name="T31" fmla="*/ 3087 h 188"/>
                  <a:gd name="T32" fmla="*/ 901 w 57"/>
                  <a:gd name="T33" fmla="*/ 3578 h 188"/>
                  <a:gd name="T34" fmla="*/ 788 w 57"/>
                  <a:gd name="T35" fmla="*/ 3146 h 18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7" h="188">
                    <a:moveTo>
                      <a:pt x="50" y="165"/>
                    </a:moveTo>
                    <a:cubicBezTo>
                      <a:pt x="48" y="157"/>
                      <a:pt x="42" y="151"/>
                      <a:pt x="38" y="144"/>
                    </a:cubicBezTo>
                    <a:cubicBezTo>
                      <a:pt x="28" y="129"/>
                      <a:pt x="19" y="116"/>
                      <a:pt x="13" y="100"/>
                    </a:cubicBezTo>
                    <a:cubicBezTo>
                      <a:pt x="10" y="91"/>
                      <a:pt x="10" y="86"/>
                      <a:pt x="10" y="77"/>
                    </a:cubicBezTo>
                    <a:cubicBezTo>
                      <a:pt x="10" y="68"/>
                      <a:pt x="14" y="63"/>
                      <a:pt x="16" y="55"/>
                    </a:cubicBezTo>
                    <a:cubicBezTo>
                      <a:pt x="20" y="36"/>
                      <a:pt x="19" y="18"/>
                      <a:pt x="12" y="0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15"/>
                      <a:pt x="12" y="22"/>
                      <a:pt x="12" y="25"/>
                    </a:cubicBezTo>
                    <a:cubicBezTo>
                      <a:pt x="13" y="28"/>
                      <a:pt x="15" y="35"/>
                      <a:pt x="12" y="38"/>
                    </a:cubicBezTo>
                    <a:cubicBezTo>
                      <a:pt x="10" y="43"/>
                      <a:pt x="9" y="45"/>
                      <a:pt x="9" y="50"/>
                    </a:cubicBezTo>
                    <a:cubicBezTo>
                      <a:pt x="9" y="55"/>
                      <a:pt x="5" y="59"/>
                      <a:pt x="3" y="66"/>
                    </a:cubicBezTo>
                    <a:cubicBezTo>
                      <a:pt x="0" y="73"/>
                      <a:pt x="5" y="99"/>
                      <a:pt x="7" y="105"/>
                    </a:cubicBezTo>
                    <a:cubicBezTo>
                      <a:pt x="9" y="110"/>
                      <a:pt x="10" y="116"/>
                      <a:pt x="14" y="119"/>
                    </a:cubicBezTo>
                    <a:cubicBezTo>
                      <a:pt x="17" y="123"/>
                      <a:pt x="25" y="133"/>
                      <a:pt x="27" y="139"/>
                    </a:cubicBezTo>
                    <a:cubicBezTo>
                      <a:pt x="29" y="144"/>
                      <a:pt x="40" y="154"/>
                      <a:pt x="42" y="156"/>
                    </a:cubicBezTo>
                    <a:cubicBezTo>
                      <a:pt x="44" y="160"/>
                      <a:pt x="47" y="162"/>
                      <a:pt x="47" y="162"/>
                    </a:cubicBezTo>
                    <a:cubicBezTo>
                      <a:pt x="51" y="170"/>
                      <a:pt x="54" y="179"/>
                      <a:pt x="57" y="188"/>
                    </a:cubicBezTo>
                    <a:cubicBezTo>
                      <a:pt x="56" y="181"/>
                      <a:pt x="52" y="171"/>
                      <a:pt x="50" y="16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4" name="Freeform 1983">
                <a:extLst>
                  <a:ext uri="{FF2B5EF4-FFF2-40B4-BE49-F238E27FC236}">
                    <a16:creationId xmlns:a16="http://schemas.microsoft.com/office/drawing/2014/main" id="{552FD44A-DA20-458C-A69A-B2B37004E1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745" y="2157"/>
                <a:ext cx="578" cy="379"/>
              </a:xfrm>
              <a:custGeom>
                <a:avLst/>
                <a:gdLst>
                  <a:gd name="T0" fmla="*/ 3538 w 231"/>
                  <a:gd name="T1" fmla="*/ 2608 h 142"/>
                  <a:gd name="T2" fmla="*/ 3338 w 231"/>
                  <a:gd name="T3" fmla="*/ 2450 h 142"/>
                  <a:gd name="T4" fmla="*/ 3180 w 231"/>
                  <a:gd name="T5" fmla="*/ 2245 h 142"/>
                  <a:gd name="T6" fmla="*/ 3005 w 231"/>
                  <a:gd name="T7" fmla="*/ 2015 h 142"/>
                  <a:gd name="T8" fmla="*/ 2867 w 231"/>
                  <a:gd name="T9" fmla="*/ 1754 h 142"/>
                  <a:gd name="T10" fmla="*/ 2722 w 231"/>
                  <a:gd name="T11" fmla="*/ 1367 h 142"/>
                  <a:gd name="T12" fmla="*/ 2567 w 231"/>
                  <a:gd name="T13" fmla="*/ 1105 h 142"/>
                  <a:gd name="T14" fmla="*/ 2430 w 231"/>
                  <a:gd name="T15" fmla="*/ 833 h 142"/>
                  <a:gd name="T16" fmla="*/ 2317 w 231"/>
                  <a:gd name="T17" fmla="*/ 550 h 142"/>
                  <a:gd name="T18" fmla="*/ 2242 w 231"/>
                  <a:gd name="T19" fmla="*/ 491 h 142"/>
                  <a:gd name="T20" fmla="*/ 2222 w 231"/>
                  <a:gd name="T21" fmla="*/ 478 h 142"/>
                  <a:gd name="T22" fmla="*/ 2097 w 231"/>
                  <a:gd name="T23" fmla="*/ 342 h 142"/>
                  <a:gd name="T24" fmla="*/ 2054 w 231"/>
                  <a:gd name="T25" fmla="*/ 342 h 142"/>
                  <a:gd name="T26" fmla="*/ 1942 w 231"/>
                  <a:gd name="T27" fmla="*/ 419 h 142"/>
                  <a:gd name="T28" fmla="*/ 1239 w 231"/>
                  <a:gd name="T29" fmla="*/ 342 h 142"/>
                  <a:gd name="T30" fmla="*/ 926 w 231"/>
                  <a:gd name="T31" fmla="*/ 171 h 142"/>
                  <a:gd name="T32" fmla="*/ 1033 w 231"/>
                  <a:gd name="T33" fmla="*/ 398 h 142"/>
                  <a:gd name="T34" fmla="*/ 1596 w 231"/>
                  <a:gd name="T35" fmla="*/ 491 h 142"/>
                  <a:gd name="T36" fmla="*/ 1879 w 231"/>
                  <a:gd name="T37" fmla="*/ 593 h 142"/>
                  <a:gd name="T38" fmla="*/ 2179 w 231"/>
                  <a:gd name="T39" fmla="*/ 705 h 142"/>
                  <a:gd name="T40" fmla="*/ 2335 w 231"/>
                  <a:gd name="T41" fmla="*/ 990 h 142"/>
                  <a:gd name="T42" fmla="*/ 2535 w 231"/>
                  <a:gd name="T43" fmla="*/ 1254 h 142"/>
                  <a:gd name="T44" fmla="*/ 2785 w 231"/>
                  <a:gd name="T45" fmla="*/ 1866 h 142"/>
                  <a:gd name="T46" fmla="*/ 3150 w 231"/>
                  <a:gd name="T47" fmla="*/ 2357 h 142"/>
                  <a:gd name="T48" fmla="*/ 3350 w 231"/>
                  <a:gd name="T49" fmla="*/ 2552 h 142"/>
                  <a:gd name="T50" fmla="*/ 3618 w 231"/>
                  <a:gd name="T51" fmla="*/ 2701 h 142"/>
                  <a:gd name="T52" fmla="*/ 3538 w 231"/>
                  <a:gd name="T53" fmla="*/ 2608 h 142"/>
                  <a:gd name="T54" fmla="*/ 0 w 231"/>
                  <a:gd name="T55" fmla="*/ 77 h 142"/>
                  <a:gd name="T56" fmla="*/ 83 w 231"/>
                  <a:gd name="T57" fmla="*/ 0 h 142"/>
                  <a:gd name="T58" fmla="*/ 0 w 231"/>
                  <a:gd name="T59" fmla="*/ 77 h 14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231" h="142">
                    <a:moveTo>
                      <a:pt x="226" y="137"/>
                    </a:moveTo>
                    <a:cubicBezTo>
                      <a:pt x="222" y="133"/>
                      <a:pt x="215" y="131"/>
                      <a:pt x="213" y="129"/>
                    </a:cubicBezTo>
                    <a:cubicBezTo>
                      <a:pt x="211" y="127"/>
                      <a:pt x="207" y="123"/>
                      <a:pt x="203" y="118"/>
                    </a:cubicBezTo>
                    <a:cubicBezTo>
                      <a:pt x="203" y="118"/>
                      <a:pt x="195" y="111"/>
                      <a:pt x="192" y="106"/>
                    </a:cubicBezTo>
                    <a:cubicBezTo>
                      <a:pt x="188" y="100"/>
                      <a:pt x="188" y="100"/>
                      <a:pt x="183" y="92"/>
                    </a:cubicBezTo>
                    <a:cubicBezTo>
                      <a:pt x="177" y="84"/>
                      <a:pt x="176" y="76"/>
                      <a:pt x="174" y="72"/>
                    </a:cubicBezTo>
                    <a:cubicBezTo>
                      <a:pt x="172" y="69"/>
                      <a:pt x="167" y="65"/>
                      <a:pt x="164" y="58"/>
                    </a:cubicBezTo>
                    <a:cubicBezTo>
                      <a:pt x="162" y="51"/>
                      <a:pt x="159" y="50"/>
                      <a:pt x="155" y="44"/>
                    </a:cubicBezTo>
                    <a:cubicBezTo>
                      <a:pt x="151" y="38"/>
                      <a:pt x="151" y="34"/>
                      <a:pt x="148" y="29"/>
                    </a:cubicBezTo>
                    <a:cubicBezTo>
                      <a:pt x="143" y="26"/>
                      <a:pt x="143" y="26"/>
                      <a:pt x="143" y="26"/>
                    </a:cubicBezTo>
                    <a:cubicBezTo>
                      <a:pt x="143" y="26"/>
                      <a:pt x="143" y="26"/>
                      <a:pt x="142" y="25"/>
                    </a:cubicBezTo>
                    <a:cubicBezTo>
                      <a:pt x="141" y="24"/>
                      <a:pt x="136" y="21"/>
                      <a:pt x="134" y="18"/>
                    </a:cubicBezTo>
                    <a:cubicBezTo>
                      <a:pt x="133" y="17"/>
                      <a:pt x="131" y="17"/>
                      <a:pt x="131" y="18"/>
                    </a:cubicBezTo>
                    <a:cubicBezTo>
                      <a:pt x="129" y="21"/>
                      <a:pt x="128" y="23"/>
                      <a:pt x="124" y="22"/>
                    </a:cubicBezTo>
                    <a:cubicBezTo>
                      <a:pt x="119" y="20"/>
                      <a:pt x="95" y="13"/>
                      <a:pt x="79" y="18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61" y="14"/>
                      <a:pt x="63" y="18"/>
                      <a:pt x="66" y="21"/>
                    </a:cubicBezTo>
                    <a:cubicBezTo>
                      <a:pt x="76" y="31"/>
                      <a:pt x="91" y="24"/>
                      <a:pt x="102" y="26"/>
                    </a:cubicBezTo>
                    <a:cubicBezTo>
                      <a:pt x="109" y="27"/>
                      <a:pt x="114" y="30"/>
                      <a:pt x="120" y="31"/>
                    </a:cubicBezTo>
                    <a:cubicBezTo>
                      <a:pt x="128" y="33"/>
                      <a:pt x="132" y="30"/>
                      <a:pt x="139" y="37"/>
                    </a:cubicBezTo>
                    <a:cubicBezTo>
                      <a:pt x="143" y="41"/>
                      <a:pt x="145" y="47"/>
                      <a:pt x="149" y="52"/>
                    </a:cubicBezTo>
                    <a:cubicBezTo>
                      <a:pt x="154" y="57"/>
                      <a:pt x="158" y="60"/>
                      <a:pt x="162" y="66"/>
                    </a:cubicBezTo>
                    <a:cubicBezTo>
                      <a:pt x="169" y="76"/>
                      <a:pt x="174" y="87"/>
                      <a:pt x="178" y="98"/>
                    </a:cubicBezTo>
                    <a:cubicBezTo>
                      <a:pt x="183" y="110"/>
                      <a:pt x="192" y="116"/>
                      <a:pt x="201" y="124"/>
                    </a:cubicBezTo>
                    <a:cubicBezTo>
                      <a:pt x="205" y="128"/>
                      <a:pt x="208" y="132"/>
                      <a:pt x="214" y="134"/>
                    </a:cubicBezTo>
                    <a:cubicBezTo>
                      <a:pt x="219" y="137"/>
                      <a:pt x="226" y="140"/>
                      <a:pt x="231" y="142"/>
                    </a:cubicBezTo>
                    <a:cubicBezTo>
                      <a:pt x="230" y="141"/>
                      <a:pt x="228" y="139"/>
                      <a:pt x="226" y="137"/>
                    </a:cubicBezTo>
                    <a:close/>
                    <a:moveTo>
                      <a:pt x="0" y="4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5" name="Freeform 1984">
                <a:extLst>
                  <a:ext uri="{FF2B5EF4-FFF2-40B4-BE49-F238E27FC236}">
                    <a16:creationId xmlns:a16="http://schemas.microsoft.com/office/drawing/2014/main" id="{06536C76-F52B-4B78-91C5-3E62AB955B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38" y="2120"/>
                <a:ext cx="202" cy="91"/>
              </a:xfrm>
              <a:custGeom>
                <a:avLst/>
                <a:gdLst>
                  <a:gd name="T0" fmla="*/ 1037 w 81"/>
                  <a:gd name="T1" fmla="*/ 616 h 34"/>
                  <a:gd name="T2" fmla="*/ 853 w 81"/>
                  <a:gd name="T3" fmla="*/ 367 h 34"/>
                  <a:gd name="T4" fmla="*/ 604 w 81"/>
                  <a:gd name="T5" fmla="*/ 230 h 34"/>
                  <a:gd name="T6" fmla="*/ 0 w 81"/>
                  <a:gd name="T7" fmla="*/ 252 h 34"/>
                  <a:gd name="T8" fmla="*/ 436 w 81"/>
                  <a:gd name="T9" fmla="*/ 78 h 34"/>
                  <a:gd name="T10" fmla="*/ 853 w 81"/>
                  <a:gd name="T11" fmla="*/ 56 h 34"/>
                  <a:gd name="T12" fmla="*/ 1257 w 81"/>
                  <a:gd name="T13" fmla="*/ 653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34">
                    <a:moveTo>
                      <a:pt x="67" y="32"/>
                    </a:moveTo>
                    <a:cubicBezTo>
                      <a:pt x="63" y="29"/>
                      <a:pt x="60" y="22"/>
                      <a:pt x="55" y="19"/>
                    </a:cubicBezTo>
                    <a:cubicBezTo>
                      <a:pt x="51" y="15"/>
                      <a:pt x="44" y="13"/>
                      <a:pt x="39" y="12"/>
                    </a:cubicBezTo>
                    <a:cubicBezTo>
                      <a:pt x="26" y="8"/>
                      <a:pt x="12" y="10"/>
                      <a:pt x="0" y="13"/>
                    </a:cubicBezTo>
                    <a:cubicBezTo>
                      <a:pt x="9" y="9"/>
                      <a:pt x="18" y="6"/>
                      <a:pt x="28" y="4"/>
                    </a:cubicBezTo>
                    <a:cubicBezTo>
                      <a:pt x="36" y="3"/>
                      <a:pt x="47" y="0"/>
                      <a:pt x="55" y="3"/>
                    </a:cubicBezTo>
                    <a:cubicBezTo>
                      <a:pt x="68" y="7"/>
                      <a:pt x="74" y="24"/>
                      <a:pt x="81" y="34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6" name="Freeform 1985">
                <a:extLst>
                  <a:ext uri="{FF2B5EF4-FFF2-40B4-BE49-F238E27FC236}">
                    <a16:creationId xmlns:a16="http://schemas.microsoft.com/office/drawing/2014/main" id="{C75AB9BA-BA3C-4904-8F94-C0941CC1C0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28" y="2877"/>
                <a:ext cx="855" cy="611"/>
              </a:xfrm>
              <a:custGeom>
                <a:avLst/>
                <a:gdLst>
                  <a:gd name="T0" fmla="*/ 5345 w 342"/>
                  <a:gd name="T1" fmla="*/ 0 h 229"/>
                  <a:gd name="T2" fmla="*/ 3488 w 342"/>
                  <a:gd name="T3" fmla="*/ 3247 h 229"/>
                  <a:gd name="T4" fmla="*/ 1970 w 342"/>
                  <a:gd name="T5" fmla="*/ 4157 h 229"/>
                  <a:gd name="T6" fmla="*/ 0 w 342"/>
                  <a:gd name="T7" fmla="*/ 4088 h 229"/>
                  <a:gd name="T8" fmla="*/ 1958 w 342"/>
                  <a:gd name="T9" fmla="*/ 4042 h 229"/>
                  <a:gd name="T10" fmla="*/ 3645 w 342"/>
                  <a:gd name="T11" fmla="*/ 2868 h 229"/>
                  <a:gd name="T12" fmla="*/ 5345 w 342"/>
                  <a:gd name="T13" fmla="*/ 0 h 2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2" h="229">
                    <a:moveTo>
                      <a:pt x="342" y="0"/>
                    </a:moveTo>
                    <a:cubicBezTo>
                      <a:pt x="334" y="34"/>
                      <a:pt x="306" y="111"/>
                      <a:pt x="223" y="171"/>
                    </a:cubicBezTo>
                    <a:cubicBezTo>
                      <a:pt x="191" y="191"/>
                      <a:pt x="146" y="209"/>
                      <a:pt x="126" y="219"/>
                    </a:cubicBezTo>
                    <a:cubicBezTo>
                      <a:pt x="106" y="229"/>
                      <a:pt x="31" y="224"/>
                      <a:pt x="0" y="215"/>
                    </a:cubicBezTo>
                    <a:cubicBezTo>
                      <a:pt x="17" y="218"/>
                      <a:pt x="87" y="229"/>
                      <a:pt x="125" y="213"/>
                    </a:cubicBezTo>
                    <a:cubicBezTo>
                      <a:pt x="164" y="196"/>
                      <a:pt x="206" y="170"/>
                      <a:pt x="233" y="151"/>
                    </a:cubicBezTo>
                    <a:cubicBezTo>
                      <a:pt x="260" y="133"/>
                      <a:pt x="332" y="50"/>
                      <a:pt x="342" y="0"/>
                    </a:cubicBezTo>
                    <a:close/>
                  </a:path>
                </a:pathLst>
              </a:custGeom>
              <a:solidFill>
                <a:srgbClr val="F8C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7" name="Freeform 1986">
                <a:extLst>
                  <a:ext uri="{FF2B5EF4-FFF2-40B4-BE49-F238E27FC236}">
                    <a16:creationId xmlns:a16="http://schemas.microsoft.com/office/drawing/2014/main" id="{E0A4C663-53D3-455A-B1B1-F95ABD83D7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78" y="2880"/>
                <a:ext cx="280" cy="432"/>
              </a:xfrm>
              <a:custGeom>
                <a:avLst/>
                <a:gdLst>
                  <a:gd name="T0" fmla="*/ 1520 w 112"/>
                  <a:gd name="T1" fmla="*/ 2333 h 162"/>
                  <a:gd name="T2" fmla="*/ 1658 w 112"/>
                  <a:gd name="T3" fmla="*/ 1173 h 162"/>
                  <a:gd name="T4" fmla="*/ 750 w 112"/>
                  <a:gd name="T5" fmla="*/ 0 h 162"/>
                  <a:gd name="T6" fmla="*/ 0 w 112"/>
                  <a:gd name="T7" fmla="*/ 320 h 162"/>
                  <a:gd name="T8" fmla="*/ 145 w 112"/>
                  <a:gd name="T9" fmla="*/ 1707 h 162"/>
                  <a:gd name="T10" fmla="*/ 550 w 112"/>
                  <a:gd name="T11" fmla="*/ 2995 h 162"/>
                  <a:gd name="T12" fmla="*/ 1738 w 112"/>
                  <a:gd name="T13" fmla="*/ 2653 h 162"/>
                  <a:gd name="T14" fmla="*/ 1520 w 112"/>
                  <a:gd name="T15" fmla="*/ 2333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2" h="162">
                    <a:moveTo>
                      <a:pt x="97" y="123"/>
                    </a:moveTo>
                    <a:cubicBezTo>
                      <a:pt x="107" y="97"/>
                      <a:pt x="107" y="78"/>
                      <a:pt x="106" y="62"/>
                    </a:cubicBezTo>
                    <a:cubicBezTo>
                      <a:pt x="101" y="11"/>
                      <a:pt x="74" y="3"/>
                      <a:pt x="48" y="0"/>
                    </a:cubicBezTo>
                    <a:cubicBezTo>
                      <a:pt x="24" y="0"/>
                      <a:pt x="9" y="7"/>
                      <a:pt x="0" y="17"/>
                    </a:cubicBezTo>
                    <a:cubicBezTo>
                      <a:pt x="10" y="32"/>
                      <a:pt x="14" y="55"/>
                      <a:pt x="9" y="90"/>
                    </a:cubicBezTo>
                    <a:cubicBezTo>
                      <a:pt x="2" y="136"/>
                      <a:pt x="12" y="152"/>
                      <a:pt x="35" y="158"/>
                    </a:cubicBezTo>
                    <a:cubicBezTo>
                      <a:pt x="48" y="162"/>
                      <a:pt x="87" y="156"/>
                      <a:pt x="111" y="140"/>
                    </a:cubicBezTo>
                    <a:cubicBezTo>
                      <a:pt x="112" y="137"/>
                      <a:pt x="97" y="126"/>
                      <a:pt x="97" y="123"/>
                    </a:cubicBezTo>
                    <a:close/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8" name="Freeform 1987">
                <a:extLst>
                  <a:ext uri="{FF2B5EF4-FFF2-40B4-BE49-F238E27FC236}">
                    <a16:creationId xmlns:a16="http://schemas.microsoft.com/office/drawing/2014/main" id="{A975B39F-5656-4D18-94E0-E8E6C44B38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10" y="2880"/>
                <a:ext cx="338" cy="408"/>
              </a:xfrm>
              <a:custGeom>
                <a:avLst/>
                <a:gdLst>
                  <a:gd name="T0" fmla="*/ 551 w 135"/>
                  <a:gd name="T1" fmla="*/ 0 h 153"/>
                  <a:gd name="T2" fmla="*/ 0 w 135"/>
                  <a:gd name="T3" fmla="*/ 115 h 153"/>
                  <a:gd name="T4" fmla="*/ 33 w 135"/>
                  <a:gd name="T5" fmla="*/ 205 h 153"/>
                  <a:gd name="T6" fmla="*/ 113 w 135"/>
                  <a:gd name="T7" fmla="*/ 776 h 153"/>
                  <a:gd name="T8" fmla="*/ 95 w 135"/>
                  <a:gd name="T9" fmla="*/ 1387 h 153"/>
                  <a:gd name="T10" fmla="*/ 208 w 135"/>
                  <a:gd name="T11" fmla="*/ 2539 h 153"/>
                  <a:gd name="T12" fmla="*/ 521 w 135"/>
                  <a:gd name="T13" fmla="*/ 2824 h 153"/>
                  <a:gd name="T14" fmla="*/ 1535 w 135"/>
                  <a:gd name="T15" fmla="*/ 2424 h 153"/>
                  <a:gd name="T16" fmla="*/ 1555 w 135"/>
                  <a:gd name="T17" fmla="*/ 2389 h 153"/>
                  <a:gd name="T18" fmla="*/ 551 w 135"/>
                  <a:gd name="T19" fmla="*/ 0 h 1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5" h="153">
                    <a:moveTo>
                      <a:pt x="35" y="0"/>
                    </a:moveTo>
                    <a:cubicBezTo>
                      <a:pt x="20" y="0"/>
                      <a:pt x="9" y="2"/>
                      <a:pt x="0" y="6"/>
                    </a:cubicBezTo>
                    <a:cubicBezTo>
                      <a:pt x="1" y="7"/>
                      <a:pt x="1" y="9"/>
                      <a:pt x="2" y="11"/>
                    </a:cubicBezTo>
                    <a:cubicBezTo>
                      <a:pt x="5" y="20"/>
                      <a:pt x="7" y="31"/>
                      <a:pt x="7" y="41"/>
                    </a:cubicBezTo>
                    <a:cubicBezTo>
                      <a:pt x="7" y="50"/>
                      <a:pt x="7" y="62"/>
                      <a:pt x="6" y="73"/>
                    </a:cubicBezTo>
                    <a:cubicBezTo>
                      <a:pt x="6" y="82"/>
                      <a:pt x="4" y="120"/>
                      <a:pt x="13" y="134"/>
                    </a:cubicBezTo>
                    <a:cubicBezTo>
                      <a:pt x="18" y="142"/>
                      <a:pt x="21" y="146"/>
                      <a:pt x="33" y="149"/>
                    </a:cubicBezTo>
                    <a:cubicBezTo>
                      <a:pt x="50" y="153"/>
                      <a:pt x="70" y="144"/>
                      <a:pt x="98" y="128"/>
                    </a:cubicBezTo>
                    <a:cubicBezTo>
                      <a:pt x="100" y="127"/>
                      <a:pt x="97" y="127"/>
                      <a:pt x="99" y="126"/>
                    </a:cubicBezTo>
                    <a:cubicBezTo>
                      <a:pt x="135" y="22"/>
                      <a:pt x="70" y="4"/>
                      <a:pt x="35" y="0"/>
                    </a:cubicBezTo>
                    <a:close/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9" name="Freeform 1988">
                <a:extLst>
                  <a:ext uri="{FF2B5EF4-FFF2-40B4-BE49-F238E27FC236}">
                    <a16:creationId xmlns:a16="http://schemas.microsoft.com/office/drawing/2014/main" id="{E2D9293C-197F-4194-9870-1A9717E8E9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88" y="2333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0" name="Freeform 1989">
                <a:extLst>
                  <a:ext uri="{FF2B5EF4-FFF2-40B4-BE49-F238E27FC236}">
                    <a16:creationId xmlns:a16="http://schemas.microsoft.com/office/drawing/2014/main" id="{B270AAFD-9190-4FED-91A2-CE62FBD168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83" y="2400"/>
                <a:ext cx="15" cy="13"/>
              </a:xfrm>
              <a:custGeom>
                <a:avLst/>
                <a:gdLst>
                  <a:gd name="T0" fmla="*/ 20 w 6"/>
                  <a:gd name="T1" fmla="*/ 21 h 5"/>
                  <a:gd name="T2" fmla="*/ 63 w 6"/>
                  <a:gd name="T3" fmla="*/ 21 h 5"/>
                  <a:gd name="T4" fmla="*/ 83 w 6"/>
                  <a:gd name="T5" fmla="*/ 68 h 5"/>
                  <a:gd name="T6" fmla="*/ 20 w 6"/>
                  <a:gd name="T7" fmla="*/ 68 h 5"/>
                  <a:gd name="T8" fmla="*/ 20 w 6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4"/>
                    </a:cubicBezTo>
                    <a:cubicBezTo>
                      <a:pt x="4" y="5"/>
                      <a:pt x="3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1" name="Freeform 1990">
                <a:extLst>
                  <a:ext uri="{FF2B5EF4-FFF2-40B4-BE49-F238E27FC236}">
                    <a16:creationId xmlns:a16="http://schemas.microsoft.com/office/drawing/2014/main" id="{A81B4644-04D1-4413-8764-124C20DBEA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80" y="2413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0 h 3"/>
                  <a:gd name="T4" fmla="*/ 35 w 3"/>
                  <a:gd name="T5" fmla="*/ 35 h 3"/>
                  <a:gd name="T6" fmla="*/ 21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2" name="Freeform 1991">
                <a:extLst>
                  <a:ext uri="{FF2B5EF4-FFF2-40B4-BE49-F238E27FC236}">
                    <a16:creationId xmlns:a16="http://schemas.microsoft.com/office/drawing/2014/main" id="{C1058477-EC44-4D8E-A4FC-DE4F32EF14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5" y="2395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21 h 3"/>
                  <a:gd name="T4" fmla="*/ 35 w 3"/>
                  <a:gd name="T5" fmla="*/ 56 h 3"/>
                  <a:gd name="T6" fmla="*/ 21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3" name="Freeform 1992">
                <a:extLst>
                  <a:ext uri="{FF2B5EF4-FFF2-40B4-BE49-F238E27FC236}">
                    <a16:creationId xmlns:a16="http://schemas.microsoft.com/office/drawing/2014/main" id="{06C209E9-C366-43D5-8A55-D63918DCE8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30" y="2872"/>
                <a:ext cx="263" cy="352"/>
              </a:xfrm>
              <a:custGeom>
                <a:avLst/>
                <a:gdLst>
                  <a:gd name="T0" fmla="*/ 0 w 105"/>
                  <a:gd name="T1" fmla="*/ 227 h 132"/>
                  <a:gd name="T2" fmla="*/ 113 w 105"/>
                  <a:gd name="T3" fmla="*/ 56 h 132"/>
                  <a:gd name="T4" fmla="*/ 188 w 105"/>
                  <a:gd name="T5" fmla="*/ 56 h 132"/>
                  <a:gd name="T6" fmla="*/ 250 w 105"/>
                  <a:gd name="T7" fmla="*/ 21 h 132"/>
                  <a:gd name="T8" fmla="*/ 376 w 105"/>
                  <a:gd name="T9" fmla="*/ 35 h 132"/>
                  <a:gd name="T10" fmla="*/ 501 w 105"/>
                  <a:gd name="T11" fmla="*/ 21 h 132"/>
                  <a:gd name="T12" fmla="*/ 564 w 105"/>
                  <a:gd name="T13" fmla="*/ 35 h 132"/>
                  <a:gd name="T14" fmla="*/ 626 w 105"/>
                  <a:gd name="T15" fmla="*/ 21 h 132"/>
                  <a:gd name="T16" fmla="*/ 771 w 105"/>
                  <a:gd name="T17" fmla="*/ 93 h 132"/>
                  <a:gd name="T18" fmla="*/ 817 w 105"/>
                  <a:gd name="T19" fmla="*/ 93 h 132"/>
                  <a:gd name="T20" fmla="*/ 867 w 105"/>
                  <a:gd name="T21" fmla="*/ 136 h 132"/>
                  <a:gd name="T22" fmla="*/ 972 w 105"/>
                  <a:gd name="T23" fmla="*/ 227 h 132"/>
                  <a:gd name="T24" fmla="*/ 1067 w 105"/>
                  <a:gd name="T25" fmla="*/ 285 h 132"/>
                  <a:gd name="T26" fmla="*/ 1130 w 105"/>
                  <a:gd name="T27" fmla="*/ 285 h 132"/>
                  <a:gd name="T28" fmla="*/ 1180 w 105"/>
                  <a:gd name="T29" fmla="*/ 363 h 132"/>
                  <a:gd name="T30" fmla="*/ 1318 w 105"/>
                  <a:gd name="T31" fmla="*/ 456 h 132"/>
                  <a:gd name="T32" fmla="*/ 1338 w 105"/>
                  <a:gd name="T33" fmla="*/ 533 h 132"/>
                  <a:gd name="T34" fmla="*/ 1400 w 105"/>
                  <a:gd name="T35" fmla="*/ 605 h 132"/>
                  <a:gd name="T36" fmla="*/ 1475 w 105"/>
                  <a:gd name="T37" fmla="*/ 704 h 132"/>
                  <a:gd name="T38" fmla="*/ 1493 w 105"/>
                  <a:gd name="T39" fmla="*/ 776 h 132"/>
                  <a:gd name="T40" fmla="*/ 1538 w 105"/>
                  <a:gd name="T41" fmla="*/ 819 h 132"/>
                  <a:gd name="T42" fmla="*/ 1525 w 105"/>
                  <a:gd name="T43" fmla="*/ 888 h 132"/>
                  <a:gd name="T44" fmla="*/ 1555 w 105"/>
                  <a:gd name="T45" fmla="*/ 947 h 132"/>
                  <a:gd name="T46" fmla="*/ 1588 w 105"/>
                  <a:gd name="T47" fmla="*/ 1080 h 132"/>
                  <a:gd name="T48" fmla="*/ 1588 w 105"/>
                  <a:gd name="T49" fmla="*/ 1195 h 132"/>
                  <a:gd name="T50" fmla="*/ 1601 w 105"/>
                  <a:gd name="T51" fmla="*/ 1288 h 132"/>
                  <a:gd name="T52" fmla="*/ 1601 w 105"/>
                  <a:gd name="T53" fmla="*/ 1387 h 132"/>
                  <a:gd name="T54" fmla="*/ 1631 w 105"/>
                  <a:gd name="T55" fmla="*/ 1501 h 132"/>
                  <a:gd name="T56" fmla="*/ 1618 w 105"/>
                  <a:gd name="T57" fmla="*/ 1613 h 132"/>
                  <a:gd name="T58" fmla="*/ 1631 w 105"/>
                  <a:gd name="T59" fmla="*/ 1763 h 132"/>
                  <a:gd name="T60" fmla="*/ 1601 w 105"/>
                  <a:gd name="T61" fmla="*/ 1800 h 132"/>
                  <a:gd name="T62" fmla="*/ 1588 w 105"/>
                  <a:gd name="T63" fmla="*/ 1843 h 132"/>
                  <a:gd name="T64" fmla="*/ 1538 w 105"/>
                  <a:gd name="T65" fmla="*/ 1912 h 132"/>
                  <a:gd name="T66" fmla="*/ 1525 w 105"/>
                  <a:gd name="T67" fmla="*/ 1992 h 132"/>
                  <a:gd name="T68" fmla="*/ 1568 w 105"/>
                  <a:gd name="T69" fmla="*/ 2048 h 132"/>
                  <a:gd name="T70" fmla="*/ 1525 w 105"/>
                  <a:gd name="T71" fmla="*/ 2141 h 132"/>
                  <a:gd name="T72" fmla="*/ 1505 w 105"/>
                  <a:gd name="T73" fmla="*/ 2197 h 132"/>
                  <a:gd name="T74" fmla="*/ 1493 w 105"/>
                  <a:gd name="T75" fmla="*/ 2219 h 132"/>
                  <a:gd name="T76" fmla="*/ 1493 w 105"/>
                  <a:gd name="T77" fmla="*/ 2275 h 132"/>
                  <a:gd name="T78" fmla="*/ 1463 w 105"/>
                  <a:gd name="T79" fmla="*/ 2312 h 132"/>
                  <a:gd name="T80" fmla="*/ 1380 w 105"/>
                  <a:gd name="T81" fmla="*/ 2355 h 132"/>
                  <a:gd name="T82" fmla="*/ 1255 w 105"/>
                  <a:gd name="T83" fmla="*/ 2424 h 132"/>
                  <a:gd name="T84" fmla="*/ 867 w 105"/>
                  <a:gd name="T85" fmla="*/ 2312 h 132"/>
                  <a:gd name="T86" fmla="*/ 438 w 105"/>
                  <a:gd name="T87" fmla="*/ 1856 h 13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05" h="132">
                    <a:moveTo>
                      <a:pt x="0" y="12"/>
                    </a:moveTo>
                    <a:cubicBezTo>
                      <a:pt x="2" y="8"/>
                      <a:pt x="1" y="3"/>
                      <a:pt x="7" y="3"/>
                    </a:cubicBezTo>
                    <a:cubicBezTo>
                      <a:pt x="8" y="3"/>
                      <a:pt x="10" y="4"/>
                      <a:pt x="12" y="3"/>
                    </a:cubicBezTo>
                    <a:cubicBezTo>
                      <a:pt x="13" y="3"/>
                      <a:pt x="14" y="1"/>
                      <a:pt x="16" y="1"/>
                    </a:cubicBezTo>
                    <a:cubicBezTo>
                      <a:pt x="19" y="1"/>
                      <a:pt x="21" y="2"/>
                      <a:pt x="24" y="2"/>
                    </a:cubicBezTo>
                    <a:cubicBezTo>
                      <a:pt x="27" y="1"/>
                      <a:pt x="29" y="0"/>
                      <a:pt x="32" y="1"/>
                    </a:cubicBezTo>
                    <a:cubicBezTo>
                      <a:pt x="33" y="1"/>
                      <a:pt x="34" y="2"/>
                      <a:pt x="36" y="2"/>
                    </a:cubicBezTo>
                    <a:cubicBezTo>
                      <a:pt x="38" y="2"/>
                      <a:pt x="38" y="1"/>
                      <a:pt x="40" y="1"/>
                    </a:cubicBezTo>
                    <a:cubicBezTo>
                      <a:pt x="43" y="0"/>
                      <a:pt x="46" y="4"/>
                      <a:pt x="49" y="5"/>
                    </a:cubicBezTo>
                    <a:cubicBezTo>
                      <a:pt x="50" y="5"/>
                      <a:pt x="52" y="5"/>
                      <a:pt x="52" y="5"/>
                    </a:cubicBezTo>
                    <a:cubicBezTo>
                      <a:pt x="54" y="5"/>
                      <a:pt x="54" y="6"/>
                      <a:pt x="55" y="7"/>
                    </a:cubicBezTo>
                    <a:cubicBezTo>
                      <a:pt x="57" y="8"/>
                      <a:pt x="60" y="10"/>
                      <a:pt x="62" y="12"/>
                    </a:cubicBezTo>
                    <a:cubicBezTo>
                      <a:pt x="64" y="13"/>
                      <a:pt x="66" y="14"/>
                      <a:pt x="68" y="15"/>
                    </a:cubicBezTo>
                    <a:cubicBezTo>
                      <a:pt x="70" y="15"/>
                      <a:pt x="70" y="15"/>
                      <a:pt x="72" y="15"/>
                    </a:cubicBezTo>
                    <a:cubicBezTo>
                      <a:pt x="74" y="16"/>
                      <a:pt x="74" y="18"/>
                      <a:pt x="75" y="19"/>
                    </a:cubicBezTo>
                    <a:cubicBezTo>
                      <a:pt x="78" y="21"/>
                      <a:pt x="82" y="21"/>
                      <a:pt x="84" y="24"/>
                    </a:cubicBezTo>
                    <a:cubicBezTo>
                      <a:pt x="85" y="25"/>
                      <a:pt x="85" y="26"/>
                      <a:pt x="85" y="28"/>
                    </a:cubicBezTo>
                    <a:cubicBezTo>
                      <a:pt x="86" y="30"/>
                      <a:pt x="87" y="30"/>
                      <a:pt x="89" y="32"/>
                    </a:cubicBezTo>
                    <a:cubicBezTo>
                      <a:pt x="90" y="33"/>
                      <a:pt x="92" y="35"/>
                      <a:pt x="94" y="37"/>
                    </a:cubicBezTo>
                    <a:cubicBezTo>
                      <a:pt x="94" y="38"/>
                      <a:pt x="95" y="39"/>
                      <a:pt x="95" y="41"/>
                    </a:cubicBezTo>
                    <a:cubicBezTo>
                      <a:pt x="96" y="42"/>
                      <a:pt x="98" y="42"/>
                      <a:pt x="98" y="43"/>
                    </a:cubicBezTo>
                    <a:cubicBezTo>
                      <a:pt x="98" y="45"/>
                      <a:pt x="97" y="45"/>
                      <a:pt x="97" y="47"/>
                    </a:cubicBezTo>
                    <a:cubicBezTo>
                      <a:pt x="97" y="48"/>
                      <a:pt x="98" y="49"/>
                      <a:pt x="99" y="50"/>
                    </a:cubicBezTo>
                    <a:cubicBezTo>
                      <a:pt x="101" y="52"/>
                      <a:pt x="102" y="54"/>
                      <a:pt x="101" y="57"/>
                    </a:cubicBezTo>
                    <a:cubicBezTo>
                      <a:pt x="101" y="60"/>
                      <a:pt x="100" y="60"/>
                      <a:pt x="101" y="63"/>
                    </a:cubicBezTo>
                    <a:cubicBezTo>
                      <a:pt x="102" y="65"/>
                      <a:pt x="102" y="66"/>
                      <a:pt x="102" y="68"/>
                    </a:cubicBezTo>
                    <a:cubicBezTo>
                      <a:pt x="102" y="70"/>
                      <a:pt x="101" y="72"/>
                      <a:pt x="102" y="73"/>
                    </a:cubicBezTo>
                    <a:cubicBezTo>
                      <a:pt x="102" y="75"/>
                      <a:pt x="104" y="77"/>
                      <a:pt x="104" y="79"/>
                    </a:cubicBezTo>
                    <a:cubicBezTo>
                      <a:pt x="104" y="81"/>
                      <a:pt x="103" y="83"/>
                      <a:pt x="103" y="85"/>
                    </a:cubicBezTo>
                    <a:cubicBezTo>
                      <a:pt x="103" y="88"/>
                      <a:pt x="105" y="90"/>
                      <a:pt x="104" y="93"/>
                    </a:cubicBezTo>
                    <a:cubicBezTo>
                      <a:pt x="103" y="93"/>
                      <a:pt x="102" y="94"/>
                      <a:pt x="102" y="95"/>
                    </a:cubicBezTo>
                    <a:cubicBezTo>
                      <a:pt x="102" y="95"/>
                      <a:pt x="102" y="97"/>
                      <a:pt x="101" y="97"/>
                    </a:cubicBezTo>
                    <a:cubicBezTo>
                      <a:pt x="101" y="99"/>
                      <a:pt x="98" y="100"/>
                      <a:pt x="98" y="101"/>
                    </a:cubicBezTo>
                    <a:cubicBezTo>
                      <a:pt x="96" y="101"/>
                      <a:pt x="96" y="103"/>
                      <a:pt x="97" y="105"/>
                    </a:cubicBezTo>
                    <a:cubicBezTo>
                      <a:pt x="98" y="106"/>
                      <a:pt x="101" y="105"/>
                      <a:pt x="100" y="108"/>
                    </a:cubicBezTo>
                    <a:cubicBezTo>
                      <a:pt x="99" y="110"/>
                      <a:pt x="97" y="111"/>
                      <a:pt x="97" y="113"/>
                    </a:cubicBezTo>
                    <a:cubicBezTo>
                      <a:pt x="97" y="114"/>
                      <a:pt x="97" y="115"/>
                      <a:pt x="96" y="116"/>
                    </a:cubicBezTo>
                    <a:cubicBezTo>
                      <a:pt x="96" y="117"/>
                      <a:pt x="95" y="117"/>
                      <a:pt x="95" y="117"/>
                    </a:cubicBezTo>
                    <a:cubicBezTo>
                      <a:pt x="95" y="118"/>
                      <a:pt x="95" y="119"/>
                      <a:pt x="95" y="120"/>
                    </a:cubicBezTo>
                    <a:cubicBezTo>
                      <a:pt x="94" y="121"/>
                      <a:pt x="93" y="122"/>
                      <a:pt x="93" y="122"/>
                    </a:cubicBezTo>
                    <a:cubicBezTo>
                      <a:pt x="91" y="123"/>
                      <a:pt x="90" y="123"/>
                      <a:pt x="88" y="124"/>
                    </a:cubicBezTo>
                    <a:cubicBezTo>
                      <a:pt x="85" y="125"/>
                      <a:pt x="82" y="126"/>
                      <a:pt x="80" y="128"/>
                    </a:cubicBezTo>
                    <a:cubicBezTo>
                      <a:pt x="71" y="132"/>
                      <a:pt x="62" y="125"/>
                      <a:pt x="55" y="122"/>
                    </a:cubicBezTo>
                    <a:cubicBezTo>
                      <a:pt x="44" y="117"/>
                      <a:pt x="36" y="107"/>
                      <a:pt x="28" y="98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4" name="Freeform 1993">
                <a:extLst>
                  <a:ext uri="{FF2B5EF4-FFF2-40B4-BE49-F238E27FC236}">
                    <a16:creationId xmlns:a16="http://schemas.microsoft.com/office/drawing/2014/main" id="{C93F1790-CE09-49F7-BCBF-39C4ABD754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40" y="3107"/>
                <a:ext cx="90" cy="114"/>
              </a:xfrm>
              <a:custGeom>
                <a:avLst/>
                <a:gdLst>
                  <a:gd name="T0" fmla="*/ 283 w 36"/>
                  <a:gd name="T1" fmla="*/ 0 h 43"/>
                  <a:gd name="T2" fmla="*/ 283 w 36"/>
                  <a:gd name="T3" fmla="*/ 111 h 43"/>
                  <a:gd name="T4" fmla="*/ 283 w 36"/>
                  <a:gd name="T5" fmla="*/ 239 h 43"/>
                  <a:gd name="T6" fmla="*/ 438 w 36"/>
                  <a:gd name="T7" fmla="*/ 337 h 43"/>
                  <a:gd name="T8" fmla="*/ 533 w 36"/>
                  <a:gd name="T9" fmla="*/ 374 h 43"/>
                  <a:gd name="T10" fmla="*/ 500 w 36"/>
                  <a:gd name="T11" fmla="*/ 451 h 43"/>
                  <a:gd name="T12" fmla="*/ 283 w 36"/>
                  <a:gd name="T13" fmla="*/ 634 h 43"/>
                  <a:gd name="T14" fmla="*/ 33 w 36"/>
                  <a:gd name="T15" fmla="*/ 801 h 43"/>
                  <a:gd name="T16" fmla="*/ 33 w 36"/>
                  <a:gd name="T17" fmla="*/ 689 h 43"/>
                  <a:gd name="T18" fmla="*/ 0 w 36"/>
                  <a:gd name="T19" fmla="*/ 562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43">
                    <a:moveTo>
                      <a:pt x="18" y="0"/>
                    </a:moveTo>
                    <a:cubicBezTo>
                      <a:pt x="18" y="2"/>
                      <a:pt x="18" y="4"/>
                      <a:pt x="18" y="6"/>
                    </a:cubicBezTo>
                    <a:cubicBezTo>
                      <a:pt x="18" y="8"/>
                      <a:pt x="17" y="11"/>
                      <a:pt x="18" y="13"/>
                    </a:cubicBezTo>
                    <a:cubicBezTo>
                      <a:pt x="19" y="16"/>
                      <a:pt x="25" y="18"/>
                      <a:pt x="28" y="18"/>
                    </a:cubicBezTo>
                    <a:cubicBezTo>
                      <a:pt x="30" y="18"/>
                      <a:pt x="32" y="18"/>
                      <a:pt x="34" y="20"/>
                    </a:cubicBezTo>
                    <a:cubicBezTo>
                      <a:pt x="36" y="22"/>
                      <a:pt x="35" y="23"/>
                      <a:pt x="32" y="24"/>
                    </a:cubicBezTo>
                    <a:cubicBezTo>
                      <a:pt x="28" y="28"/>
                      <a:pt x="23" y="31"/>
                      <a:pt x="18" y="34"/>
                    </a:cubicBezTo>
                    <a:cubicBezTo>
                      <a:pt x="14" y="37"/>
                      <a:pt x="7" y="43"/>
                      <a:pt x="2" y="43"/>
                    </a:cubicBezTo>
                    <a:cubicBezTo>
                      <a:pt x="2" y="41"/>
                      <a:pt x="2" y="39"/>
                      <a:pt x="2" y="37"/>
                    </a:cubicBezTo>
                    <a:cubicBezTo>
                      <a:pt x="2" y="34"/>
                      <a:pt x="1" y="32"/>
                      <a:pt x="0" y="30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5" name="Freeform 1994">
                <a:extLst>
                  <a:ext uri="{FF2B5EF4-FFF2-40B4-BE49-F238E27FC236}">
                    <a16:creationId xmlns:a16="http://schemas.microsoft.com/office/drawing/2014/main" id="{B8C42A5A-227C-4F9D-9C37-1984146397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73" y="2869"/>
                <a:ext cx="212" cy="190"/>
              </a:xfrm>
              <a:custGeom>
                <a:avLst/>
                <a:gdLst>
                  <a:gd name="T0" fmla="*/ 0 w 85"/>
                  <a:gd name="T1" fmla="*/ 78 h 71"/>
                  <a:gd name="T2" fmla="*/ 167 w 85"/>
                  <a:gd name="T3" fmla="*/ 0 h 71"/>
                  <a:gd name="T4" fmla="*/ 374 w 85"/>
                  <a:gd name="T5" fmla="*/ 0 h 71"/>
                  <a:gd name="T6" fmla="*/ 529 w 85"/>
                  <a:gd name="T7" fmla="*/ 0 h 71"/>
                  <a:gd name="T8" fmla="*/ 653 w 85"/>
                  <a:gd name="T9" fmla="*/ 21 h 71"/>
                  <a:gd name="T10" fmla="*/ 758 w 85"/>
                  <a:gd name="T11" fmla="*/ 21 h 71"/>
                  <a:gd name="T12" fmla="*/ 903 w 85"/>
                  <a:gd name="T13" fmla="*/ 78 h 71"/>
                  <a:gd name="T14" fmla="*/ 995 w 85"/>
                  <a:gd name="T15" fmla="*/ 136 h 71"/>
                  <a:gd name="T16" fmla="*/ 1120 w 85"/>
                  <a:gd name="T17" fmla="*/ 252 h 71"/>
                  <a:gd name="T18" fmla="*/ 1182 w 85"/>
                  <a:gd name="T19" fmla="*/ 458 h 71"/>
                  <a:gd name="T20" fmla="*/ 1257 w 85"/>
                  <a:gd name="T21" fmla="*/ 653 h 71"/>
                  <a:gd name="T22" fmla="*/ 1274 w 85"/>
                  <a:gd name="T23" fmla="*/ 803 h 71"/>
                  <a:gd name="T24" fmla="*/ 1307 w 85"/>
                  <a:gd name="T25" fmla="*/ 995 h 71"/>
                  <a:gd name="T26" fmla="*/ 1287 w 85"/>
                  <a:gd name="T27" fmla="*/ 1359 h 71"/>
                  <a:gd name="T28" fmla="*/ 1287 w 85"/>
                  <a:gd name="T29" fmla="*/ 1338 h 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5" h="71">
                    <a:moveTo>
                      <a:pt x="0" y="4"/>
                    </a:moveTo>
                    <a:cubicBezTo>
                      <a:pt x="4" y="3"/>
                      <a:pt x="7" y="0"/>
                      <a:pt x="11" y="0"/>
                    </a:cubicBezTo>
                    <a:cubicBezTo>
                      <a:pt x="16" y="0"/>
                      <a:pt x="20" y="1"/>
                      <a:pt x="24" y="0"/>
                    </a:cubicBezTo>
                    <a:cubicBezTo>
                      <a:pt x="27" y="0"/>
                      <a:pt x="30" y="0"/>
                      <a:pt x="34" y="0"/>
                    </a:cubicBezTo>
                    <a:cubicBezTo>
                      <a:pt x="37" y="0"/>
                      <a:pt x="39" y="0"/>
                      <a:pt x="42" y="1"/>
                    </a:cubicBezTo>
                    <a:cubicBezTo>
                      <a:pt x="45" y="1"/>
                      <a:pt x="47" y="0"/>
                      <a:pt x="49" y="1"/>
                    </a:cubicBezTo>
                    <a:cubicBezTo>
                      <a:pt x="52" y="1"/>
                      <a:pt x="55" y="3"/>
                      <a:pt x="58" y="4"/>
                    </a:cubicBezTo>
                    <a:cubicBezTo>
                      <a:pt x="60" y="5"/>
                      <a:pt x="62" y="5"/>
                      <a:pt x="64" y="7"/>
                    </a:cubicBezTo>
                    <a:cubicBezTo>
                      <a:pt x="67" y="9"/>
                      <a:pt x="70" y="11"/>
                      <a:pt x="72" y="13"/>
                    </a:cubicBezTo>
                    <a:cubicBezTo>
                      <a:pt x="74" y="16"/>
                      <a:pt x="75" y="20"/>
                      <a:pt x="76" y="24"/>
                    </a:cubicBezTo>
                    <a:cubicBezTo>
                      <a:pt x="77" y="27"/>
                      <a:pt x="80" y="31"/>
                      <a:pt x="81" y="34"/>
                    </a:cubicBezTo>
                    <a:cubicBezTo>
                      <a:pt x="82" y="37"/>
                      <a:pt x="83" y="39"/>
                      <a:pt x="82" y="42"/>
                    </a:cubicBezTo>
                    <a:cubicBezTo>
                      <a:pt x="82" y="46"/>
                      <a:pt x="83" y="49"/>
                      <a:pt x="84" y="52"/>
                    </a:cubicBezTo>
                    <a:cubicBezTo>
                      <a:pt x="85" y="59"/>
                      <a:pt x="85" y="65"/>
                      <a:pt x="83" y="71"/>
                    </a:cubicBezTo>
                    <a:cubicBezTo>
                      <a:pt x="83" y="71"/>
                      <a:pt x="83" y="71"/>
                      <a:pt x="83" y="70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6" name="Freeform 1995">
                <a:extLst>
                  <a:ext uri="{FF2B5EF4-FFF2-40B4-BE49-F238E27FC236}">
                    <a16:creationId xmlns:a16="http://schemas.microsoft.com/office/drawing/2014/main" id="{4B3096C8-3BE8-49E2-8BB3-CF8B46A476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33" y="2392"/>
                <a:ext cx="202" cy="307"/>
              </a:xfrm>
              <a:custGeom>
                <a:avLst/>
                <a:gdLst>
                  <a:gd name="T0" fmla="*/ 696 w 81"/>
                  <a:gd name="T1" fmla="*/ 2189 h 115"/>
                  <a:gd name="T2" fmla="*/ 820 w 81"/>
                  <a:gd name="T3" fmla="*/ 1754 h 115"/>
                  <a:gd name="T4" fmla="*/ 653 w 81"/>
                  <a:gd name="T5" fmla="*/ 77 h 115"/>
                  <a:gd name="T6" fmla="*/ 137 w 81"/>
                  <a:gd name="T7" fmla="*/ 1754 h 115"/>
                  <a:gd name="T8" fmla="*/ 604 w 81"/>
                  <a:gd name="T9" fmla="*/ 593 h 115"/>
                  <a:gd name="T10" fmla="*/ 696 w 81"/>
                  <a:gd name="T11" fmla="*/ 2189 h 1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115">
                    <a:moveTo>
                      <a:pt x="45" y="115"/>
                    </a:moveTo>
                    <a:cubicBezTo>
                      <a:pt x="45" y="115"/>
                      <a:pt x="51" y="100"/>
                      <a:pt x="53" y="92"/>
                    </a:cubicBezTo>
                    <a:cubicBezTo>
                      <a:pt x="55" y="83"/>
                      <a:pt x="81" y="9"/>
                      <a:pt x="42" y="4"/>
                    </a:cubicBezTo>
                    <a:cubicBezTo>
                      <a:pt x="15" y="0"/>
                      <a:pt x="0" y="68"/>
                      <a:pt x="9" y="92"/>
                    </a:cubicBezTo>
                    <a:cubicBezTo>
                      <a:pt x="10" y="78"/>
                      <a:pt x="17" y="24"/>
                      <a:pt x="39" y="31"/>
                    </a:cubicBezTo>
                    <a:cubicBezTo>
                      <a:pt x="61" y="38"/>
                      <a:pt x="50" y="107"/>
                      <a:pt x="45" y="11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7" name="Freeform 1996">
                <a:extLst>
                  <a:ext uri="{FF2B5EF4-FFF2-40B4-BE49-F238E27FC236}">
                    <a16:creationId xmlns:a16="http://schemas.microsoft.com/office/drawing/2014/main" id="{5483E1C8-EE3C-4129-BA83-1265023B4A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90" y="2357"/>
                <a:ext cx="173" cy="358"/>
              </a:xfrm>
              <a:custGeom>
                <a:avLst/>
                <a:gdLst>
                  <a:gd name="T0" fmla="*/ 1088 w 69"/>
                  <a:gd name="T1" fmla="*/ 2554 h 134"/>
                  <a:gd name="T2" fmla="*/ 817 w 69"/>
                  <a:gd name="T3" fmla="*/ 956 h 134"/>
                  <a:gd name="T4" fmla="*/ 534 w 69"/>
                  <a:gd name="T5" fmla="*/ 0 h 134"/>
                  <a:gd name="T6" fmla="*/ 692 w 69"/>
                  <a:gd name="T7" fmla="*/ 2421 h 134"/>
                  <a:gd name="T8" fmla="*/ 471 w 69"/>
                  <a:gd name="T9" fmla="*/ 379 h 134"/>
                  <a:gd name="T10" fmla="*/ 1088 w 69"/>
                  <a:gd name="T11" fmla="*/ 2554 h 1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134">
                    <a:moveTo>
                      <a:pt x="69" y="134"/>
                    </a:moveTo>
                    <a:cubicBezTo>
                      <a:pt x="67" y="130"/>
                      <a:pt x="54" y="69"/>
                      <a:pt x="52" y="50"/>
                    </a:cubicBezTo>
                    <a:cubicBezTo>
                      <a:pt x="49" y="26"/>
                      <a:pt x="47" y="0"/>
                      <a:pt x="34" y="0"/>
                    </a:cubicBezTo>
                    <a:cubicBezTo>
                      <a:pt x="0" y="0"/>
                      <a:pt x="27" y="96"/>
                      <a:pt x="44" y="127"/>
                    </a:cubicBezTo>
                    <a:cubicBezTo>
                      <a:pt x="40" y="118"/>
                      <a:pt x="19" y="18"/>
                      <a:pt x="30" y="20"/>
                    </a:cubicBezTo>
                    <a:cubicBezTo>
                      <a:pt x="47" y="23"/>
                      <a:pt x="64" y="130"/>
                      <a:pt x="69" y="13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8" name="Freeform 1997">
                <a:extLst>
                  <a:ext uri="{FF2B5EF4-FFF2-40B4-BE49-F238E27FC236}">
                    <a16:creationId xmlns:a16="http://schemas.microsoft.com/office/drawing/2014/main" id="{ABEA9B83-C491-416C-BA82-7C5B8C40E0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10" y="3000"/>
                <a:ext cx="38" cy="107"/>
              </a:xfrm>
              <a:custGeom>
                <a:avLst/>
                <a:gdLst>
                  <a:gd name="T0" fmla="*/ 20 w 15"/>
                  <a:gd name="T1" fmla="*/ 457 h 40"/>
                  <a:gd name="T2" fmla="*/ 160 w 15"/>
                  <a:gd name="T3" fmla="*/ 35 h 40"/>
                  <a:gd name="T4" fmla="*/ 213 w 15"/>
                  <a:gd name="T5" fmla="*/ 401 h 40"/>
                  <a:gd name="T6" fmla="*/ 243 w 15"/>
                  <a:gd name="T7" fmla="*/ 765 h 40"/>
                  <a:gd name="T8" fmla="*/ 20 w 15"/>
                  <a:gd name="T9" fmla="*/ 457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1" y="24"/>
                    </a:moveTo>
                    <a:cubicBezTo>
                      <a:pt x="0" y="12"/>
                      <a:pt x="6" y="0"/>
                      <a:pt x="10" y="2"/>
                    </a:cubicBezTo>
                    <a:cubicBezTo>
                      <a:pt x="13" y="3"/>
                      <a:pt x="13" y="11"/>
                      <a:pt x="13" y="21"/>
                    </a:cubicBezTo>
                    <a:cubicBezTo>
                      <a:pt x="14" y="27"/>
                      <a:pt x="15" y="33"/>
                      <a:pt x="15" y="40"/>
                    </a:cubicBezTo>
                    <a:cubicBezTo>
                      <a:pt x="12" y="38"/>
                      <a:pt x="5" y="9"/>
                      <a:pt x="1" y="2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9" name="Freeform 1998">
                <a:extLst>
                  <a:ext uri="{FF2B5EF4-FFF2-40B4-BE49-F238E27FC236}">
                    <a16:creationId xmlns:a16="http://schemas.microsoft.com/office/drawing/2014/main" id="{DABE4BC4-B071-4C2B-9D8F-AE7851C5F6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43" y="3040"/>
                <a:ext cx="35" cy="48"/>
              </a:xfrm>
              <a:custGeom>
                <a:avLst/>
                <a:gdLst>
                  <a:gd name="T0" fmla="*/ 0 w 14"/>
                  <a:gd name="T1" fmla="*/ 341 h 18"/>
                  <a:gd name="T2" fmla="*/ 188 w 14"/>
                  <a:gd name="T3" fmla="*/ 205 h 18"/>
                  <a:gd name="T4" fmla="*/ 0 w 14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0" y="18"/>
                    </a:moveTo>
                    <a:cubicBezTo>
                      <a:pt x="2" y="7"/>
                      <a:pt x="14" y="0"/>
                      <a:pt x="12" y="11"/>
                    </a:cubicBezTo>
                    <a:cubicBezTo>
                      <a:pt x="11" y="10"/>
                      <a:pt x="4" y="12"/>
                      <a:pt x="0" y="18"/>
                    </a:cubicBezTo>
                    <a:close/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0" name="Freeform 1999">
                <a:extLst>
                  <a:ext uri="{FF2B5EF4-FFF2-40B4-BE49-F238E27FC236}">
                    <a16:creationId xmlns:a16="http://schemas.microsoft.com/office/drawing/2014/main" id="{6EE080D5-5EF2-469D-820F-757D568B8D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38" y="2795"/>
                <a:ext cx="82" cy="69"/>
              </a:xfrm>
              <a:custGeom>
                <a:avLst/>
                <a:gdLst>
                  <a:gd name="T0" fmla="*/ 432 w 33"/>
                  <a:gd name="T1" fmla="*/ 486 h 26"/>
                  <a:gd name="T2" fmla="*/ 75 w 33"/>
                  <a:gd name="T3" fmla="*/ 337 h 26"/>
                  <a:gd name="T4" fmla="*/ 278 w 33"/>
                  <a:gd name="T5" fmla="*/ 93 h 26"/>
                  <a:gd name="T6" fmla="*/ 494 w 33"/>
                  <a:gd name="T7" fmla="*/ 0 h 26"/>
                  <a:gd name="T8" fmla="*/ 321 w 33"/>
                  <a:gd name="T9" fmla="*/ 170 h 26"/>
                  <a:gd name="T10" fmla="*/ 432 w 33"/>
                  <a:gd name="T11" fmla="*/ 486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6">
                    <a:moveTo>
                      <a:pt x="28" y="26"/>
                    </a:moveTo>
                    <a:cubicBezTo>
                      <a:pt x="28" y="26"/>
                      <a:pt x="10" y="25"/>
                      <a:pt x="5" y="18"/>
                    </a:cubicBezTo>
                    <a:cubicBezTo>
                      <a:pt x="0" y="12"/>
                      <a:pt x="7" y="4"/>
                      <a:pt x="18" y="5"/>
                    </a:cubicBezTo>
                    <a:cubicBezTo>
                      <a:pt x="25" y="5"/>
                      <a:pt x="33" y="6"/>
                      <a:pt x="32" y="0"/>
                    </a:cubicBezTo>
                    <a:cubicBezTo>
                      <a:pt x="33" y="4"/>
                      <a:pt x="26" y="9"/>
                      <a:pt x="21" y="9"/>
                    </a:cubicBezTo>
                    <a:cubicBezTo>
                      <a:pt x="13" y="9"/>
                      <a:pt x="14" y="21"/>
                      <a:pt x="28" y="2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1" name="Freeform 2000">
                <a:extLst>
                  <a:ext uri="{FF2B5EF4-FFF2-40B4-BE49-F238E27FC236}">
                    <a16:creationId xmlns:a16="http://schemas.microsoft.com/office/drawing/2014/main" id="{7AF0682F-33AD-40E4-88D1-41272910BD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20" y="2859"/>
                <a:ext cx="40" cy="64"/>
              </a:xfrm>
              <a:custGeom>
                <a:avLst/>
                <a:gdLst>
                  <a:gd name="T0" fmla="*/ 145 w 16"/>
                  <a:gd name="T1" fmla="*/ 456 h 24"/>
                  <a:gd name="T2" fmla="*/ 20 w 16"/>
                  <a:gd name="T3" fmla="*/ 171 h 24"/>
                  <a:gd name="T4" fmla="*/ 250 w 16"/>
                  <a:gd name="T5" fmla="*/ 227 h 24"/>
                  <a:gd name="T6" fmla="*/ 95 w 16"/>
                  <a:gd name="T7" fmla="*/ 248 h 24"/>
                  <a:gd name="T8" fmla="*/ 145 w 16"/>
                  <a:gd name="T9" fmla="*/ 45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4">
                    <a:moveTo>
                      <a:pt x="9" y="24"/>
                    </a:moveTo>
                    <a:cubicBezTo>
                      <a:pt x="9" y="24"/>
                      <a:pt x="0" y="15"/>
                      <a:pt x="1" y="9"/>
                    </a:cubicBezTo>
                    <a:cubicBezTo>
                      <a:pt x="2" y="3"/>
                      <a:pt x="3" y="0"/>
                      <a:pt x="16" y="12"/>
                    </a:cubicBezTo>
                    <a:cubicBezTo>
                      <a:pt x="13" y="12"/>
                      <a:pt x="6" y="8"/>
                      <a:pt x="6" y="13"/>
                    </a:cubicBezTo>
                    <a:cubicBezTo>
                      <a:pt x="6" y="18"/>
                      <a:pt x="9" y="24"/>
                      <a:pt x="9" y="2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2" name="Freeform 2001">
                <a:extLst>
                  <a:ext uri="{FF2B5EF4-FFF2-40B4-BE49-F238E27FC236}">
                    <a16:creationId xmlns:a16="http://schemas.microsoft.com/office/drawing/2014/main" id="{83EB412C-C929-4255-9B0B-A39F869A57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78" y="2475"/>
                <a:ext cx="127" cy="253"/>
              </a:xfrm>
              <a:custGeom>
                <a:avLst/>
                <a:gdLst>
                  <a:gd name="T0" fmla="*/ 354 w 51"/>
                  <a:gd name="T1" fmla="*/ 852 h 95"/>
                  <a:gd name="T2" fmla="*/ 105 w 51"/>
                  <a:gd name="T3" fmla="*/ 21 h 95"/>
                  <a:gd name="T4" fmla="*/ 787 w 51"/>
                  <a:gd name="T5" fmla="*/ 1795 h 95"/>
                  <a:gd name="T6" fmla="*/ 261 w 51"/>
                  <a:gd name="T7" fmla="*/ 490 h 95"/>
                  <a:gd name="T8" fmla="*/ 354 w 51"/>
                  <a:gd name="T9" fmla="*/ 852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95">
                    <a:moveTo>
                      <a:pt x="23" y="45"/>
                    </a:moveTo>
                    <a:cubicBezTo>
                      <a:pt x="12" y="32"/>
                      <a:pt x="0" y="0"/>
                      <a:pt x="7" y="1"/>
                    </a:cubicBezTo>
                    <a:cubicBezTo>
                      <a:pt x="13" y="3"/>
                      <a:pt x="42" y="85"/>
                      <a:pt x="51" y="95"/>
                    </a:cubicBezTo>
                    <a:cubicBezTo>
                      <a:pt x="44" y="87"/>
                      <a:pt x="19" y="25"/>
                      <a:pt x="17" y="26"/>
                    </a:cubicBezTo>
                    <a:cubicBezTo>
                      <a:pt x="14" y="26"/>
                      <a:pt x="20" y="41"/>
                      <a:pt x="23" y="4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3" name="Freeform 2002">
                <a:extLst>
                  <a:ext uri="{FF2B5EF4-FFF2-40B4-BE49-F238E27FC236}">
                    <a16:creationId xmlns:a16="http://schemas.microsoft.com/office/drawing/2014/main" id="{9ECFD7F5-2051-4AE8-A3F5-667C03379B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88" y="2573"/>
                <a:ext cx="82" cy="163"/>
              </a:xfrm>
              <a:custGeom>
                <a:avLst/>
                <a:gdLst>
                  <a:gd name="T0" fmla="*/ 507 w 33"/>
                  <a:gd name="T1" fmla="*/ 1165 h 61"/>
                  <a:gd name="T2" fmla="*/ 403 w 33"/>
                  <a:gd name="T3" fmla="*/ 286 h 61"/>
                  <a:gd name="T4" fmla="*/ 166 w 33"/>
                  <a:gd name="T5" fmla="*/ 21 h 61"/>
                  <a:gd name="T6" fmla="*/ 62 w 33"/>
                  <a:gd name="T7" fmla="*/ 321 h 61"/>
                  <a:gd name="T8" fmla="*/ 229 w 33"/>
                  <a:gd name="T9" fmla="*/ 206 h 61"/>
                  <a:gd name="T10" fmla="*/ 507 w 33"/>
                  <a:gd name="T11" fmla="*/ 1165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61">
                    <a:moveTo>
                      <a:pt x="33" y="61"/>
                    </a:moveTo>
                    <a:cubicBezTo>
                      <a:pt x="30" y="52"/>
                      <a:pt x="30" y="25"/>
                      <a:pt x="26" y="15"/>
                    </a:cubicBezTo>
                    <a:cubicBezTo>
                      <a:pt x="23" y="10"/>
                      <a:pt x="18" y="1"/>
                      <a:pt x="11" y="1"/>
                    </a:cubicBezTo>
                    <a:cubicBezTo>
                      <a:pt x="3" y="0"/>
                      <a:pt x="0" y="10"/>
                      <a:pt x="4" y="17"/>
                    </a:cubicBezTo>
                    <a:cubicBezTo>
                      <a:pt x="6" y="11"/>
                      <a:pt x="7" y="8"/>
                      <a:pt x="15" y="11"/>
                    </a:cubicBezTo>
                    <a:cubicBezTo>
                      <a:pt x="24" y="14"/>
                      <a:pt x="32" y="59"/>
                      <a:pt x="33" y="6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4" name="Freeform 2003">
                <a:extLst>
                  <a:ext uri="{FF2B5EF4-FFF2-40B4-BE49-F238E27FC236}">
                    <a16:creationId xmlns:a16="http://schemas.microsoft.com/office/drawing/2014/main" id="{997E0F4F-839B-43A0-9F02-56FBC84ABB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30" y="2667"/>
                <a:ext cx="105" cy="189"/>
              </a:xfrm>
              <a:custGeom>
                <a:avLst/>
                <a:gdLst>
                  <a:gd name="T0" fmla="*/ 658 w 42"/>
                  <a:gd name="T1" fmla="*/ 1339 h 71"/>
                  <a:gd name="T2" fmla="*/ 408 w 42"/>
                  <a:gd name="T3" fmla="*/ 375 h 71"/>
                  <a:gd name="T4" fmla="*/ 345 w 42"/>
                  <a:gd name="T5" fmla="*/ 56 h 71"/>
                  <a:gd name="T6" fmla="*/ 0 w 42"/>
                  <a:gd name="T7" fmla="*/ 807 h 71"/>
                  <a:gd name="T8" fmla="*/ 300 w 42"/>
                  <a:gd name="T9" fmla="*/ 303 h 71"/>
                  <a:gd name="T10" fmla="*/ 658 w 42"/>
                  <a:gd name="T11" fmla="*/ 1339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71">
                    <a:moveTo>
                      <a:pt x="42" y="71"/>
                    </a:moveTo>
                    <a:cubicBezTo>
                      <a:pt x="37" y="65"/>
                      <a:pt x="25" y="27"/>
                      <a:pt x="26" y="20"/>
                    </a:cubicBezTo>
                    <a:cubicBezTo>
                      <a:pt x="26" y="16"/>
                      <a:pt x="29" y="6"/>
                      <a:pt x="22" y="3"/>
                    </a:cubicBezTo>
                    <a:cubicBezTo>
                      <a:pt x="15" y="0"/>
                      <a:pt x="2" y="38"/>
                      <a:pt x="0" y="43"/>
                    </a:cubicBezTo>
                    <a:cubicBezTo>
                      <a:pt x="5" y="36"/>
                      <a:pt x="17" y="13"/>
                      <a:pt x="19" y="16"/>
                    </a:cubicBezTo>
                    <a:cubicBezTo>
                      <a:pt x="21" y="19"/>
                      <a:pt x="35" y="67"/>
                      <a:pt x="42" y="7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5" name="Freeform 2004">
                <a:extLst>
                  <a:ext uri="{FF2B5EF4-FFF2-40B4-BE49-F238E27FC236}">
                    <a16:creationId xmlns:a16="http://schemas.microsoft.com/office/drawing/2014/main" id="{F8BFDFBE-60E6-4382-8246-C4A0385500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10" y="2469"/>
                <a:ext cx="45" cy="83"/>
              </a:xfrm>
              <a:custGeom>
                <a:avLst/>
                <a:gdLst>
                  <a:gd name="T0" fmla="*/ 63 w 18"/>
                  <a:gd name="T1" fmla="*/ 0 h 31"/>
                  <a:gd name="T2" fmla="*/ 50 w 18"/>
                  <a:gd name="T3" fmla="*/ 137 h 31"/>
                  <a:gd name="T4" fmla="*/ 33 w 18"/>
                  <a:gd name="T5" fmla="*/ 286 h 31"/>
                  <a:gd name="T6" fmla="*/ 0 w 18"/>
                  <a:gd name="T7" fmla="*/ 594 h 31"/>
                  <a:gd name="T8" fmla="*/ 50 w 18"/>
                  <a:gd name="T9" fmla="*/ 367 h 31"/>
                  <a:gd name="T10" fmla="*/ 145 w 18"/>
                  <a:gd name="T11" fmla="*/ 230 h 31"/>
                  <a:gd name="T12" fmla="*/ 208 w 18"/>
                  <a:gd name="T13" fmla="*/ 517 h 31"/>
                  <a:gd name="T14" fmla="*/ 238 w 18"/>
                  <a:gd name="T15" fmla="*/ 345 h 31"/>
                  <a:gd name="T16" fmla="*/ 283 w 18"/>
                  <a:gd name="T17" fmla="*/ 15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4" y="0"/>
                    </a:moveTo>
                    <a:cubicBezTo>
                      <a:pt x="4" y="2"/>
                      <a:pt x="3" y="5"/>
                      <a:pt x="3" y="7"/>
                    </a:cubicBezTo>
                    <a:cubicBezTo>
                      <a:pt x="3" y="10"/>
                      <a:pt x="2" y="12"/>
                      <a:pt x="2" y="15"/>
                    </a:cubicBezTo>
                    <a:cubicBezTo>
                      <a:pt x="1" y="20"/>
                      <a:pt x="2" y="26"/>
                      <a:pt x="0" y="31"/>
                    </a:cubicBezTo>
                    <a:cubicBezTo>
                      <a:pt x="0" y="27"/>
                      <a:pt x="1" y="22"/>
                      <a:pt x="3" y="19"/>
                    </a:cubicBezTo>
                    <a:cubicBezTo>
                      <a:pt x="4" y="17"/>
                      <a:pt x="6" y="12"/>
                      <a:pt x="9" y="12"/>
                    </a:cubicBezTo>
                    <a:cubicBezTo>
                      <a:pt x="14" y="13"/>
                      <a:pt x="13" y="24"/>
                      <a:pt x="13" y="27"/>
                    </a:cubicBezTo>
                    <a:cubicBezTo>
                      <a:pt x="14" y="24"/>
                      <a:pt x="14" y="21"/>
                      <a:pt x="15" y="18"/>
                    </a:cubicBezTo>
                    <a:cubicBezTo>
                      <a:pt x="17" y="15"/>
                      <a:pt x="17" y="11"/>
                      <a:pt x="18" y="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6" name="Freeform 2005">
                <a:extLst>
                  <a:ext uri="{FF2B5EF4-FFF2-40B4-BE49-F238E27FC236}">
                    <a16:creationId xmlns:a16="http://schemas.microsoft.com/office/drawing/2014/main" id="{D0576488-4E34-4345-877D-C1E962A7F7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15" y="2459"/>
                <a:ext cx="33" cy="42"/>
              </a:xfrm>
              <a:custGeom>
                <a:avLst/>
                <a:gdLst>
                  <a:gd name="T0" fmla="*/ 193 w 13"/>
                  <a:gd name="T1" fmla="*/ 110 h 16"/>
                  <a:gd name="T2" fmla="*/ 33 w 13"/>
                  <a:gd name="T3" fmla="*/ 76 h 16"/>
                  <a:gd name="T4" fmla="*/ 213 w 13"/>
                  <a:gd name="T5" fmla="*/ 165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2" y="6"/>
                    </a:moveTo>
                    <a:cubicBezTo>
                      <a:pt x="10" y="3"/>
                      <a:pt x="4" y="0"/>
                      <a:pt x="2" y="4"/>
                    </a:cubicBezTo>
                    <a:cubicBezTo>
                      <a:pt x="0" y="8"/>
                      <a:pt x="13" y="16"/>
                      <a:pt x="13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7" name="Freeform 2006">
                <a:extLst>
                  <a:ext uri="{FF2B5EF4-FFF2-40B4-BE49-F238E27FC236}">
                    <a16:creationId xmlns:a16="http://schemas.microsoft.com/office/drawing/2014/main" id="{1589878C-CEBB-4271-B9CE-B4A60BDE40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53" y="2523"/>
                <a:ext cx="22" cy="50"/>
              </a:xfrm>
              <a:custGeom>
                <a:avLst/>
                <a:gdLst>
                  <a:gd name="T0" fmla="*/ 59 w 9"/>
                  <a:gd name="T1" fmla="*/ 0 h 19"/>
                  <a:gd name="T2" fmla="*/ 29 w 9"/>
                  <a:gd name="T3" fmla="*/ 124 h 19"/>
                  <a:gd name="T4" fmla="*/ 0 w 9"/>
                  <a:gd name="T5" fmla="*/ 311 h 19"/>
                  <a:gd name="T6" fmla="*/ 42 w 9"/>
                  <a:gd name="T7" fmla="*/ 271 h 19"/>
                  <a:gd name="T8" fmla="*/ 71 w 9"/>
                  <a:gd name="T9" fmla="*/ 347 h 19"/>
                  <a:gd name="T10" fmla="*/ 103 w 9"/>
                  <a:gd name="T11" fmla="*/ 221 h 19"/>
                  <a:gd name="T12" fmla="*/ 120 w 9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9">
                    <a:moveTo>
                      <a:pt x="4" y="0"/>
                    </a:moveTo>
                    <a:cubicBezTo>
                      <a:pt x="3" y="2"/>
                      <a:pt x="2" y="5"/>
                      <a:pt x="2" y="7"/>
                    </a:cubicBezTo>
                    <a:cubicBezTo>
                      <a:pt x="1" y="10"/>
                      <a:pt x="0" y="14"/>
                      <a:pt x="0" y="17"/>
                    </a:cubicBezTo>
                    <a:cubicBezTo>
                      <a:pt x="0" y="16"/>
                      <a:pt x="1" y="15"/>
                      <a:pt x="3" y="15"/>
                    </a:cubicBezTo>
                    <a:cubicBezTo>
                      <a:pt x="5" y="15"/>
                      <a:pt x="5" y="17"/>
                      <a:pt x="5" y="19"/>
                    </a:cubicBezTo>
                    <a:cubicBezTo>
                      <a:pt x="7" y="18"/>
                      <a:pt x="7" y="14"/>
                      <a:pt x="7" y="12"/>
                    </a:cubicBezTo>
                    <a:cubicBezTo>
                      <a:pt x="8" y="8"/>
                      <a:pt x="9" y="4"/>
                      <a:pt x="8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8" name="Freeform 2007">
                <a:extLst>
                  <a:ext uri="{FF2B5EF4-FFF2-40B4-BE49-F238E27FC236}">
                    <a16:creationId xmlns:a16="http://schemas.microsoft.com/office/drawing/2014/main" id="{D4953E63-EC59-4E68-AB68-A8D7B0E276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78" y="2459"/>
                <a:ext cx="17" cy="42"/>
              </a:xfrm>
              <a:custGeom>
                <a:avLst/>
                <a:gdLst>
                  <a:gd name="T0" fmla="*/ 0 w 7"/>
                  <a:gd name="T1" fmla="*/ 234 h 16"/>
                  <a:gd name="T2" fmla="*/ 100 w 7"/>
                  <a:gd name="T3" fmla="*/ 289 h 16"/>
                  <a:gd name="T4" fmla="*/ 100 w 7"/>
                  <a:gd name="T5" fmla="*/ 110 h 16"/>
                  <a:gd name="T6" fmla="*/ 87 w 7"/>
                  <a:gd name="T7" fmla="*/ 34 h 16"/>
                  <a:gd name="T8" fmla="*/ 12 w 7"/>
                  <a:gd name="T9" fmla="*/ 8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0" y="13"/>
                    </a:moveTo>
                    <a:cubicBezTo>
                      <a:pt x="0" y="8"/>
                      <a:pt x="7" y="12"/>
                      <a:pt x="7" y="16"/>
                    </a:cubicBezTo>
                    <a:cubicBezTo>
                      <a:pt x="7" y="13"/>
                      <a:pt x="7" y="9"/>
                      <a:pt x="7" y="6"/>
                    </a:cubicBezTo>
                    <a:cubicBezTo>
                      <a:pt x="7" y="5"/>
                      <a:pt x="7" y="2"/>
                      <a:pt x="6" y="2"/>
                    </a:cubicBezTo>
                    <a:cubicBezTo>
                      <a:pt x="4" y="0"/>
                      <a:pt x="2" y="4"/>
                      <a:pt x="1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9" name="Freeform 2008">
                <a:extLst>
                  <a:ext uri="{FF2B5EF4-FFF2-40B4-BE49-F238E27FC236}">
                    <a16:creationId xmlns:a16="http://schemas.microsoft.com/office/drawing/2014/main" id="{2CD3BF49-5A09-48A4-92DE-AA032E3DCA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03" y="2461"/>
                <a:ext cx="17" cy="43"/>
              </a:xfrm>
              <a:custGeom>
                <a:avLst/>
                <a:gdLst>
                  <a:gd name="T0" fmla="*/ 0 w 7"/>
                  <a:gd name="T1" fmla="*/ 81 h 16"/>
                  <a:gd name="T2" fmla="*/ 70 w 7"/>
                  <a:gd name="T3" fmla="*/ 312 h 16"/>
                  <a:gd name="T4" fmla="*/ 70 w 7"/>
                  <a:gd name="T5" fmla="*/ 196 h 16"/>
                  <a:gd name="T6" fmla="*/ 87 w 7"/>
                  <a:gd name="T7" fmla="*/ 116 h 16"/>
                  <a:gd name="T8" fmla="*/ 100 w 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6">
                    <a:moveTo>
                      <a:pt x="0" y="4"/>
                    </a:moveTo>
                    <a:cubicBezTo>
                      <a:pt x="6" y="4"/>
                      <a:pt x="4" y="13"/>
                      <a:pt x="5" y="16"/>
                    </a:cubicBezTo>
                    <a:cubicBezTo>
                      <a:pt x="5" y="14"/>
                      <a:pt x="5" y="12"/>
                      <a:pt x="5" y="10"/>
                    </a:cubicBezTo>
                    <a:cubicBezTo>
                      <a:pt x="5" y="8"/>
                      <a:pt x="5" y="7"/>
                      <a:pt x="6" y="6"/>
                    </a:cubicBezTo>
                    <a:cubicBezTo>
                      <a:pt x="6" y="4"/>
                      <a:pt x="7" y="2"/>
                      <a:pt x="7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0" name="Freeform 2009">
                <a:extLst>
                  <a:ext uri="{FF2B5EF4-FFF2-40B4-BE49-F238E27FC236}">
                    <a16:creationId xmlns:a16="http://schemas.microsoft.com/office/drawing/2014/main" id="{F575E9E2-321B-4F28-900B-BD5851FD79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53" y="2501"/>
                <a:ext cx="12" cy="48"/>
              </a:xfrm>
              <a:custGeom>
                <a:avLst/>
                <a:gdLst>
                  <a:gd name="T0" fmla="*/ 0 w 5"/>
                  <a:gd name="T1" fmla="*/ 0 h 18"/>
                  <a:gd name="T2" fmla="*/ 12 w 5"/>
                  <a:gd name="T3" fmla="*/ 171 h 18"/>
                  <a:gd name="T4" fmla="*/ 0 w 5"/>
                  <a:gd name="T5" fmla="*/ 341 h 18"/>
                  <a:gd name="T6" fmla="*/ 70 w 5"/>
                  <a:gd name="T7" fmla="*/ 7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8">
                    <a:moveTo>
                      <a:pt x="0" y="0"/>
                    </a:moveTo>
                    <a:cubicBezTo>
                      <a:pt x="1" y="2"/>
                      <a:pt x="1" y="7"/>
                      <a:pt x="1" y="9"/>
                    </a:cubicBezTo>
                    <a:cubicBezTo>
                      <a:pt x="1" y="11"/>
                      <a:pt x="1" y="16"/>
                      <a:pt x="0" y="18"/>
                    </a:cubicBezTo>
                    <a:cubicBezTo>
                      <a:pt x="2" y="15"/>
                      <a:pt x="3" y="8"/>
                      <a:pt x="5" y="4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1" name="Freeform 2010">
                <a:extLst>
                  <a:ext uri="{FF2B5EF4-FFF2-40B4-BE49-F238E27FC236}">
                    <a16:creationId xmlns:a16="http://schemas.microsoft.com/office/drawing/2014/main" id="{95DD0310-BD6B-4388-BA1D-BB6F446389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00" y="2656"/>
                <a:ext cx="45" cy="123"/>
              </a:xfrm>
              <a:custGeom>
                <a:avLst/>
                <a:gdLst>
                  <a:gd name="T0" fmla="*/ 0 w 18"/>
                  <a:gd name="T1" fmla="*/ 308 h 46"/>
                  <a:gd name="T2" fmla="*/ 63 w 18"/>
                  <a:gd name="T3" fmla="*/ 94 h 46"/>
                  <a:gd name="T4" fmla="*/ 175 w 18"/>
                  <a:gd name="T5" fmla="*/ 21 h 46"/>
                  <a:gd name="T6" fmla="*/ 83 w 18"/>
                  <a:gd name="T7" fmla="*/ 880 h 46"/>
                  <a:gd name="T8" fmla="*/ 125 w 18"/>
                  <a:gd name="T9" fmla="*/ 171 h 46"/>
                  <a:gd name="T10" fmla="*/ 50 w 18"/>
                  <a:gd name="T11" fmla="*/ 251 h 46"/>
                  <a:gd name="T12" fmla="*/ 0 w 18"/>
                  <a:gd name="T13" fmla="*/ 308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46">
                    <a:moveTo>
                      <a:pt x="0" y="16"/>
                    </a:moveTo>
                    <a:cubicBezTo>
                      <a:pt x="2" y="13"/>
                      <a:pt x="2" y="9"/>
                      <a:pt x="4" y="5"/>
                    </a:cubicBezTo>
                    <a:cubicBezTo>
                      <a:pt x="5" y="4"/>
                      <a:pt x="8" y="0"/>
                      <a:pt x="11" y="1"/>
                    </a:cubicBezTo>
                    <a:cubicBezTo>
                      <a:pt x="18" y="5"/>
                      <a:pt x="5" y="42"/>
                      <a:pt x="5" y="46"/>
                    </a:cubicBezTo>
                    <a:cubicBezTo>
                      <a:pt x="5" y="44"/>
                      <a:pt x="13" y="7"/>
                      <a:pt x="8" y="9"/>
                    </a:cubicBezTo>
                    <a:cubicBezTo>
                      <a:pt x="6" y="9"/>
                      <a:pt x="4" y="11"/>
                      <a:pt x="3" y="13"/>
                    </a:cubicBezTo>
                    <a:cubicBezTo>
                      <a:pt x="2" y="14"/>
                      <a:pt x="1" y="14"/>
                      <a:pt x="0" y="16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2" name="Freeform 2011">
                <a:extLst>
                  <a:ext uri="{FF2B5EF4-FFF2-40B4-BE49-F238E27FC236}">
                    <a16:creationId xmlns:a16="http://schemas.microsoft.com/office/drawing/2014/main" id="{BA1E67F1-FBE0-4BA2-8428-1B4556C610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85" y="2861"/>
                <a:ext cx="28" cy="46"/>
              </a:xfrm>
              <a:custGeom>
                <a:avLst/>
                <a:gdLst>
                  <a:gd name="T0" fmla="*/ 0 w 11"/>
                  <a:gd name="T1" fmla="*/ 219 h 17"/>
                  <a:gd name="T2" fmla="*/ 150 w 11"/>
                  <a:gd name="T3" fmla="*/ 116 h 17"/>
                  <a:gd name="T4" fmla="*/ 64 w 11"/>
                  <a:gd name="T5" fmla="*/ 336 h 17"/>
                  <a:gd name="T6" fmla="*/ 97 w 11"/>
                  <a:gd name="T7" fmla="*/ 162 h 17"/>
                  <a:gd name="T8" fmla="*/ 20 w 11"/>
                  <a:gd name="T9" fmla="*/ 19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7">
                    <a:moveTo>
                      <a:pt x="0" y="11"/>
                    </a:moveTo>
                    <a:cubicBezTo>
                      <a:pt x="1" y="9"/>
                      <a:pt x="7" y="0"/>
                      <a:pt x="9" y="6"/>
                    </a:cubicBezTo>
                    <a:cubicBezTo>
                      <a:pt x="11" y="11"/>
                      <a:pt x="5" y="13"/>
                      <a:pt x="4" y="17"/>
                    </a:cubicBezTo>
                    <a:cubicBezTo>
                      <a:pt x="5" y="14"/>
                      <a:pt x="7" y="9"/>
                      <a:pt x="6" y="8"/>
                    </a:cubicBezTo>
                    <a:cubicBezTo>
                      <a:pt x="4" y="7"/>
                      <a:pt x="2" y="8"/>
                      <a:pt x="1" y="10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3" name="Freeform 2012">
                <a:extLst>
                  <a:ext uri="{FF2B5EF4-FFF2-40B4-BE49-F238E27FC236}">
                    <a16:creationId xmlns:a16="http://schemas.microsoft.com/office/drawing/2014/main" id="{D1FFCB03-2FBA-4165-A7A8-D3428A4112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18" y="2888"/>
                <a:ext cx="22" cy="27"/>
              </a:xfrm>
              <a:custGeom>
                <a:avLst/>
                <a:gdLst>
                  <a:gd name="T0" fmla="*/ 12 w 9"/>
                  <a:gd name="T1" fmla="*/ 176 h 10"/>
                  <a:gd name="T2" fmla="*/ 71 w 9"/>
                  <a:gd name="T3" fmla="*/ 22 h 10"/>
                  <a:gd name="T4" fmla="*/ 71 w 9"/>
                  <a:gd name="T5" fmla="*/ 197 h 10"/>
                  <a:gd name="T6" fmla="*/ 71 w 9"/>
                  <a:gd name="T7" fmla="*/ 81 h 10"/>
                  <a:gd name="T8" fmla="*/ 12 w 9"/>
                  <a:gd name="T9" fmla="*/ 116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1" y="9"/>
                    </a:moveTo>
                    <a:cubicBezTo>
                      <a:pt x="0" y="7"/>
                      <a:pt x="3" y="0"/>
                      <a:pt x="5" y="1"/>
                    </a:cubicBezTo>
                    <a:cubicBezTo>
                      <a:pt x="9" y="2"/>
                      <a:pt x="6" y="8"/>
                      <a:pt x="5" y="10"/>
                    </a:cubicBezTo>
                    <a:cubicBezTo>
                      <a:pt x="5" y="9"/>
                      <a:pt x="6" y="5"/>
                      <a:pt x="5" y="4"/>
                    </a:cubicBezTo>
                    <a:cubicBezTo>
                      <a:pt x="3" y="3"/>
                      <a:pt x="1" y="5"/>
                      <a:pt x="1" y="6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4" name="Freeform 2013">
                <a:extLst>
                  <a:ext uri="{FF2B5EF4-FFF2-40B4-BE49-F238E27FC236}">
                    <a16:creationId xmlns:a16="http://schemas.microsoft.com/office/drawing/2014/main" id="{9101070D-6AD3-4814-A98B-B50ECA81DC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85" y="2771"/>
                <a:ext cx="48" cy="80"/>
              </a:xfrm>
              <a:custGeom>
                <a:avLst/>
                <a:gdLst>
                  <a:gd name="T0" fmla="*/ 306 w 19"/>
                  <a:gd name="T1" fmla="*/ 363 h 30"/>
                  <a:gd name="T2" fmla="*/ 129 w 19"/>
                  <a:gd name="T3" fmla="*/ 56 h 30"/>
                  <a:gd name="T4" fmla="*/ 33 w 19"/>
                  <a:gd name="T5" fmla="*/ 21 h 30"/>
                  <a:gd name="T6" fmla="*/ 129 w 19"/>
                  <a:gd name="T7" fmla="*/ 320 h 30"/>
                  <a:gd name="T8" fmla="*/ 275 w 19"/>
                  <a:gd name="T9" fmla="*/ 568 h 30"/>
                  <a:gd name="T10" fmla="*/ 129 w 19"/>
                  <a:gd name="T11" fmla="*/ 192 h 30"/>
                  <a:gd name="T12" fmla="*/ 306 w 19"/>
                  <a:gd name="T13" fmla="*/ 363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30">
                    <a:moveTo>
                      <a:pt x="19" y="19"/>
                    </a:moveTo>
                    <a:cubicBezTo>
                      <a:pt x="14" y="13"/>
                      <a:pt x="11" y="5"/>
                      <a:pt x="8" y="3"/>
                    </a:cubicBezTo>
                    <a:cubicBezTo>
                      <a:pt x="6" y="0"/>
                      <a:pt x="4" y="0"/>
                      <a:pt x="2" y="1"/>
                    </a:cubicBezTo>
                    <a:cubicBezTo>
                      <a:pt x="1" y="2"/>
                      <a:pt x="0" y="6"/>
                      <a:pt x="8" y="17"/>
                    </a:cubicBezTo>
                    <a:cubicBezTo>
                      <a:pt x="15" y="27"/>
                      <a:pt x="17" y="30"/>
                      <a:pt x="17" y="30"/>
                    </a:cubicBezTo>
                    <a:cubicBezTo>
                      <a:pt x="15" y="25"/>
                      <a:pt x="6" y="10"/>
                      <a:pt x="8" y="10"/>
                    </a:cubicBezTo>
                    <a:cubicBezTo>
                      <a:pt x="10" y="9"/>
                      <a:pt x="17" y="18"/>
                      <a:pt x="19" y="19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5" name="Freeform 2014">
                <a:extLst>
                  <a:ext uri="{FF2B5EF4-FFF2-40B4-BE49-F238E27FC236}">
                    <a16:creationId xmlns:a16="http://schemas.microsoft.com/office/drawing/2014/main" id="{0EDC8337-7D13-4510-95C0-9B00DF3DD7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63" y="2405"/>
                <a:ext cx="20" cy="67"/>
              </a:xfrm>
              <a:custGeom>
                <a:avLst/>
                <a:gdLst>
                  <a:gd name="T0" fmla="*/ 50 w 8"/>
                  <a:gd name="T1" fmla="*/ 56 h 25"/>
                  <a:gd name="T2" fmla="*/ 20 w 8"/>
                  <a:gd name="T3" fmla="*/ 230 h 25"/>
                  <a:gd name="T4" fmla="*/ 20 w 8"/>
                  <a:gd name="T5" fmla="*/ 482 h 25"/>
                  <a:gd name="T6" fmla="*/ 50 w 8"/>
                  <a:gd name="T7" fmla="*/ 330 h 25"/>
                  <a:gd name="T8" fmla="*/ 63 w 8"/>
                  <a:gd name="T9" fmla="*/ 402 h 25"/>
                  <a:gd name="T10" fmla="*/ 33 w 8"/>
                  <a:gd name="T11" fmla="*/ 21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5">
                    <a:moveTo>
                      <a:pt x="3" y="3"/>
                    </a:moveTo>
                    <a:cubicBezTo>
                      <a:pt x="0" y="0"/>
                      <a:pt x="1" y="11"/>
                      <a:pt x="1" y="12"/>
                    </a:cubicBezTo>
                    <a:cubicBezTo>
                      <a:pt x="1" y="16"/>
                      <a:pt x="1" y="20"/>
                      <a:pt x="1" y="25"/>
                    </a:cubicBezTo>
                    <a:cubicBezTo>
                      <a:pt x="2" y="22"/>
                      <a:pt x="2" y="19"/>
                      <a:pt x="3" y="17"/>
                    </a:cubicBezTo>
                    <a:cubicBezTo>
                      <a:pt x="4" y="18"/>
                      <a:pt x="3" y="19"/>
                      <a:pt x="4" y="21"/>
                    </a:cubicBezTo>
                    <a:cubicBezTo>
                      <a:pt x="4" y="18"/>
                      <a:pt x="8" y="1"/>
                      <a:pt x="2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6" name="Freeform 2015">
                <a:extLst>
                  <a:ext uri="{FF2B5EF4-FFF2-40B4-BE49-F238E27FC236}">
                    <a16:creationId xmlns:a16="http://schemas.microsoft.com/office/drawing/2014/main" id="{50CF83CD-67EF-4137-A175-ED5257EB20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50" y="2405"/>
                <a:ext cx="25" cy="75"/>
              </a:xfrm>
              <a:custGeom>
                <a:avLst/>
                <a:gdLst>
                  <a:gd name="T0" fmla="*/ 158 w 10"/>
                  <a:gd name="T1" fmla="*/ 0 h 28"/>
                  <a:gd name="T2" fmla="*/ 83 w 10"/>
                  <a:gd name="T3" fmla="*/ 538 h 28"/>
                  <a:gd name="T4" fmla="*/ 50 w 10"/>
                  <a:gd name="T5" fmla="*/ 209 h 28"/>
                  <a:gd name="T6" fmla="*/ 33 w 10"/>
                  <a:gd name="T7" fmla="*/ 78 h 28"/>
                  <a:gd name="T8" fmla="*/ 83 w 10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cubicBezTo>
                      <a:pt x="0" y="2"/>
                      <a:pt x="10" y="23"/>
                      <a:pt x="5" y="28"/>
                    </a:cubicBezTo>
                    <a:cubicBezTo>
                      <a:pt x="5" y="24"/>
                      <a:pt x="4" y="15"/>
                      <a:pt x="3" y="11"/>
                    </a:cubicBezTo>
                    <a:cubicBezTo>
                      <a:pt x="3" y="9"/>
                      <a:pt x="2" y="6"/>
                      <a:pt x="2" y="4"/>
                    </a:cubicBezTo>
                    <a:cubicBezTo>
                      <a:pt x="1" y="2"/>
                      <a:pt x="4" y="1"/>
                      <a:pt x="5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7" name="Freeform 2016">
                <a:extLst>
                  <a:ext uri="{FF2B5EF4-FFF2-40B4-BE49-F238E27FC236}">
                    <a16:creationId xmlns:a16="http://schemas.microsoft.com/office/drawing/2014/main" id="{73641696-B2B1-458D-ABA0-6C4EEBCC80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70" y="2408"/>
                <a:ext cx="33" cy="88"/>
              </a:xfrm>
              <a:custGeom>
                <a:avLst/>
                <a:gdLst>
                  <a:gd name="T0" fmla="*/ 117 w 13"/>
                  <a:gd name="T1" fmla="*/ 115 h 33"/>
                  <a:gd name="T2" fmla="*/ 96 w 13"/>
                  <a:gd name="T3" fmla="*/ 605 h 33"/>
                  <a:gd name="T4" fmla="*/ 117 w 13"/>
                  <a:gd name="T5" fmla="*/ 491 h 33"/>
                  <a:gd name="T6" fmla="*/ 96 w 13"/>
                  <a:gd name="T7" fmla="*/ 341 h 33"/>
                  <a:gd name="T8" fmla="*/ 84 w 13"/>
                  <a:gd name="T9" fmla="*/ 205 h 33"/>
                  <a:gd name="T10" fmla="*/ 0 w 13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3">
                    <a:moveTo>
                      <a:pt x="7" y="6"/>
                    </a:moveTo>
                    <a:cubicBezTo>
                      <a:pt x="6" y="14"/>
                      <a:pt x="13" y="33"/>
                      <a:pt x="6" y="32"/>
                    </a:cubicBezTo>
                    <a:cubicBezTo>
                      <a:pt x="6" y="30"/>
                      <a:pt x="7" y="29"/>
                      <a:pt x="7" y="26"/>
                    </a:cubicBezTo>
                    <a:cubicBezTo>
                      <a:pt x="6" y="23"/>
                      <a:pt x="6" y="21"/>
                      <a:pt x="6" y="18"/>
                    </a:cubicBezTo>
                    <a:cubicBezTo>
                      <a:pt x="6" y="16"/>
                      <a:pt x="6" y="14"/>
                      <a:pt x="5" y="11"/>
                    </a:cubicBezTo>
                    <a:cubicBezTo>
                      <a:pt x="5" y="8"/>
                      <a:pt x="2" y="3"/>
                      <a:pt x="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8" name="Freeform 2017">
                <a:extLst>
                  <a:ext uri="{FF2B5EF4-FFF2-40B4-BE49-F238E27FC236}">
                    <a16:creationId xmlns:a16="http://schemas.microsoft.com/office/drawing/2014/main" id="{254C9B22-C555-4F5C-B399-1256CA6EC5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88" y="2427"/>
                <a:ext cx="15" cy="37"/>
              </a:xfrm>
              <a:custGeom>
                <a:avLst/>
                <a:gdLst>
                  <a:gd name="T0" fmla="*/ 83 w 6"/>
                  <a:gd name="T1" fmla="*/ 238 h 14"/>
                  <a:gd name="T2" fmla="*/ 33 w 6"/>
                  <a:gd name="T3" fmla="*/ 259 h 14"/>
                  <a:gd name="T4" fmla="*/ 20 w 6"/>
                  <a:gd name="T5" fmla="*/ 182 h 14"/>
                  <a:gd name="T6" fmla="*/ 20 w 6"/>
                  <a:gd name="T7" fmla="*/ 111 h 14"/>
                  <a:gd name="T8" fmla="*/ 0 w 6"/>
                  <a:gd name="T9" fmla="*/ 34 h 14"/>
                  <a:gd name="T10" fmla="*/ 95 w 6"/>
                  <a:gd name="T11" fmla="*/ 132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4">
                    <a:moveTo>
                      <a:pt x="5" y="13"/>
                    </a:moveTo>
                    <a:cubicBezTo>
                      <a:pt x="4" y="10"/>
                      <a:pt x="2" y="12"/>
                      <a:pt x="2" y="14"/>
                    </a:cubicBezTo>
                    <a:cubicBezTo>
                      <a:pt x="1" y="13"/>
                      <a:pt x="1" y="11"/>
                      <a:pt x="1" y="10"/>
                    </a:cubicBezTo>
                    <a:cubicBezTo>
                      <a:pt x="1" y="9"/>
                      <a:pt x="1" y="7"/>
                      <a:pt x="1" y="6"/>
                    </a:cubicBezTo>
                    <a:cubicBezTo>
                      <a:pt x="0" y="5"/>
                      <a:pt x="0" y="2"/>
                      <a:pt x="0" y="2"/>
                    </a:cubicBezTo>
                    <a:cubicBezTo>
                      <a:pt x="1" y="0"/>
                      <a:pt x="5" y="5"/>
                      <a:pt x="6" y="7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9" name="Freeform 2018">
                <a:extLst>
                  <a:ext uri="{FF2B5EF4-FFF2-40B4-BE49-F238E27FC236}">
                    <a16:creationId xmlns:a16="http://schemas.microsoft.com/office/drawing/2014/main" id="{7F854F3A-0BA2-4024-8BF6-5959264FC1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48" y="2413"/>
                <a:ext cx="10" cy="19"/>
              </a:xfrm>
              <a:custGeom>
                <a:avLst/>
                <a:gdLst>
                  <a:gd name="T0" fmla="*/ 63 w 4"/>
                  <a:gd name="T1" fmla="*/ 141 h 7"/>
                  <a:gd name="T2" fmla="*/ 0 w 4"/>
                  <a:gd name="T3" fmla="*/ 117 h 7"/>
                  <a:gd name="T4" fmla="*/ 33 w 4"/>
                  <a:gd name="T5" fmla="*/ 22 h 7"/>
                  <a:gd name="T6" fmla="*/ 50 w 4"/>
                  <a:gd name="T7" fmla="*/ 10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4" y="7"/>
                    </a:moveTo>
                    <a:cubicBezTo>
                      <a:pt x="4" y="4"/>
                      <a:pt x="1" y="5"/>
                      <a:pt x="0" y="6"/>
                    </a:cubicBezTo>
                    <a:cubicBezTo>
                      <a:pt x="0" y="5"/>
                      <a:pt x="0" y="1"/>
                      <a:pt x="2" y="1"/>
                    </a:cubicBezTo>
                    <a:cubicBezTo>
                      <a:pt x="4" y="0"/>
                      <a:pt x="4" y="4"/>
                      <a:pt x="3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0" name="Freeform 2019">
                <a:extLst>
                  <a:ext uri="{FF2B5EF4-FFF2-40B4-BE49-F238E27FC236}">
                    <a16:creationId xmlns:a16="http://schemas.microsoft.com/office/drawing/2014/main" id="{FFBEE4B7-DC0E-4DF6-A599-CD3E5403A3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90" y="2499"/>
                <a:ext cx="35" cy="109"/>
              </a:xfrm>
              <a:custGeom>
                <a:avLst/>
                <a:gdLst>
                  <a:gd name="T0" fmla="*/ 0 w 14"/>
                  <a:gd name="T1" fmla="*/ 771 h 41"/>
                  <a:gd name="T2" fmla="*/ 145 w 14"/>
                  <a:gd name="T3" fmla="*/ 149 h 41"/>
                  <a:gd name="T4" fmla="*/ 220 w 14"/>
                  <a:gd name="T5" fmla="*/ 149 h 41"/>
                  <a:gd name="T6" fmla="*/ 158 w 14"/>
                  <a:gd name="T7" fmla="*/ 715 h 41"/>
                  <a:gd name="T8" fmla="*/ 125 w 14"/>
                  <a:gd name="T9" fmla="*/ 375 h 41"/>
                  <a:gd name="T10" fmla="*/ 0 w 14"/>
                  <a:gd name="T11" fmla="*/ 771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1">
                    <a:moveTo>
                      <a:pt x="0" y="41"/>
                    </a:moveTo>
                    <a:cubicBezTo>
                      <a:pt x="1" y="34"/>
                      <a:pt x="8" y="13"/>
                      <a:pt x="9" y="8"/>
                    </a:cubicBezTo>
                    <a:cubicBezTo>
                      <a:pt x="10" y="4"/>
                      <a:pt x="14" y="0"/>
                      <a:pt x="14" y="8"/>
                    </a:cubicBezTo>
                    <a:cubicBezTo>
                      <a:pt x="13" y="16"/>
                      <a:pt x="10" y="36"/>
                      <a:pt x="10" y="38"/>
                    </a:cubicBezTo>
                    <a:cubicBezTo>
                      <a:pt x="10" y="35"/>
                      <a:pt x="11" y="20"/>
                      <a:pt x="8" y="20"/>
                    </a:cubicBezTo>
                    <a:cubicBezTo>
                      <a:pt x="7" y="20"/>
                      <a:pt x="1" y="40"/>
                      <a:pt x="0" y="4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1" name="Freeform 2020">
                <a:extLst>
                  <a:ext uri="{FF2B5EF4-FFF2-40B4-BE49-F238E27FC236}">
                    <a16:creationId xmlns:a16="http://schemas.microsoft.com/office/drawing/2014/main" id="{8B605238-95D6-49ED-B485-6B9E7AAC4E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15" y="2563"/>
                <a:ext cx="55" cy="104"/>
              </a:xfrm>
              <a:custGeom>
                <a:avLst/>
                <a:gdLst>
                  <a:gd name="T0" fmla="*/ 333 w 22"/>
                  <a:gd name="T1" fmla="*/ 192 h 39"/>
                  <a:gd name="T2" fmla="*/ 283 w 22"/>
                  <a:gd name="T3" fmla="*/ 21 h 39"/>
                  <a:gd name="T4" fmla="*/ 158 w 22"/>
                  <a:gd name="T5" fmla="*/ 205 h 39"/>
                  <a:gd name="T6" fmla="*/ 0 w 22"/>
                  <a:gd name="T7" fmla="*/ 739 h 39"/>
                  <a:gd name="T8" fmla="*/ 238 w 22"/>
                  <a:gd name="T9" fmla="*/ 136 h 39"/>
                  <a:gd name="T10" fmla="*/ 333 w 22"/>
                  <a:gd name="T11" fmla="*/ 192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9">
                    <a:moveTo>
                      <a:pt x="21" y="10"/>
                    </a:moveTo>
                    <a:cubicBezTo>
                      <a:pt x="22" y="7"/>
                      <a:pt x="21" y="1"/>
                      <a:pt x="18" y="1"/>
                    </a:cubicBezTo>
                    <a:cubicBezTo>
                      <a:pt x="15" y="0"/>
                      <a:pt x="12" y="4"/>
                      <a:pt x="10" y="11"/>
                    </a:cubicBezTo>
                    <a:cubicBezTo>
                      <a:pt x="7" y="17"/>
                      <a:pt x="0" y="39"/>
                      <a:pt x="0" y="39"/>
                    </a:cubicBezTo>
                    <a:cubicBezTo>
                      <a:pt x="5" y="34"/>
                      <a:pt x="13" y="11"/>
                      <a:pt x="15" y="7"/>
                    </a:cubicBezTo>
                    <a:cubicBezTo>
                      <a:pt x="17" y="4"/>
                      <a:pt x="22" y="5"/>
                      <a:pt x="21" y="1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2" name="Freeform 2021">
                <a:extLst>
                  <a:ext uri="{FF2B5EF4-FFF2-40B4-BE49-F238E27FC236}">
                    <a16:creationId xmlns:a16="http://schemas.microsoft.com/office/drawing/2014/main" id="{ABD0A8AC-7FCB-48E3-A5AE-2778D63849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23" y="2827"/>
                <a:ext cx="72" cy="144"/>
              </a:xfrm>
              <a:custGeom>
                <a:avLst/>
                <a:gdLst>
                  <a:gd name="T0" fmla="*/ 320 w 29"/>
                  <a:gd name="T1" fmla="*/ 0 h 54"/>
                  <a:gd name="T2" fmla="*/ 320 w 29"/>
                  <a:gd name="T3" fmla="*/ 760 h 54"/>
                  <a:gd name="T4" fmla="*/ 0 w 29"/>
                  <a:gd name="T5" fmla="*/ 1024 h 54"/>
                  <a:gd name="T6" fmla="*/ 278 w 29"/>
                  <a:gd name="T7" fmla="*/ 704 h 54"/>
                  <a:gd name="T8" fmla="*/ 320 w 29"/>
                  <a:gd name="T9" fmla="*/ 0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54">
                    <a:moveTo>
                      <a:pt x="21" y="0"/>
                    </a:moveTo>
                    <a:cubicBezTo>
                      <a:pt x="25" y="8"/>
                      <a:pt x="29" y="29"/>
                      <a:pt x="21" y="40"/>
                    </a:cubicBezTo>
                    <a:cubicBezTo>
                      <a:pt x="13" y="51"/>
                      <a:pt x="0" y="54"/>
                      <a:pt x="0" y="54"/>
                    </a:cubicBezTo>
                    <a:cubicBezTo>
                      <a:pt x="7" y="50"/>
                      <a:pt x="14" y="44"/>
                      <a:pt x="18" y="37"/>
                    </a:cubicBezTo>
                    <a:cubicBezTo>
                      <a:pt x="22" y="29"/>
                      <a:pt x="28" y="13"/>
                      <a:pt x="21" y="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3" name="Freeform 2022">
                <a:extLst>
                  <a:ext uri="{FF2B5EF4-FFF2-40B4-BE49-F238E27FC236}">
                    <a16:creationId xmlns:a16="http://schemas.microsoft.com/office/drawing/2014/main" id="{DBCA44E7-EB40-47B0-B541-746EEDADD5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10" y="2829"/>
                <a:ext cx="28" cy="38"/>
              </a:xfrm>
              <a:custGeom>
                <a:avLst/>
                <a:gdLst>
                  <a:gd name="T0" fmla="*/ 33 w 11"/>
                  <a:gd name="T1" fmla="*/ 0 h 14"/>
                  <a:gd name="T2" fmla="*/ 130 w 11"/>
                  <a:gd name="T3" fmla="*/ 258 h 14"/>
                  <a:gd name="T4" fmla="*/ 0 w 11"/>
                  <a:gd name="T5" fmla="*/ 117 h 14"/>
                  <a:gd name="T6" fmla="*/ 84 w 11"/>
                  <a:gd name="T7" fmla="*/ 16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2" y="0"/>
                    </a:moveTo>
                    <a:cubicBezTo>
                      <a:pt x="7" y="6"/>
                      <a:pt x="11" y="12"/>
                      <a:pt x="8" y="13"/>
                    </a:cubicBezTo>
                    <a:cubicBezTo>
                      <a:pt x="5" y="14"/>
                      <a:pt x="2" y="8"/>
                      <a:pt x="0" y="6"/>
                    </a:cubicBezTo>
                    <a:cubicBezTo>
                      <a:pt x="2" y="8"/>
                      <a:pt x="6" y="10"/>
                      <a:pt x="5" y="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4" name="Freeform 2023">
                <a:extLst>
                  <a:ext uri="{FF2B5EF4-FFF2-40B4-BE49-F238E27FC236}">
                    <a16:creationId xmlns:a16="http://schemas.microsoft.com/office/drawing/2014/main" id="{E2183FFD-21F0-46F4-A3D9-662B8181A2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95" y="2357"/>
                <a:ext cx="25" cy="94"/>
              </a:xfrm>
              <a:custGeom>
                <a:avLst/>
                <a:gdLst>
                  <a:gd name="T0" fmla="*/ 0 w 10"/>
                  <a:gd name="T1" fmla="*/ 0 h 35"/>
                  <a:gd name="T2" fmla="*/ 113 w 10"/>
                  <a:gd name="T3" fmla="*/ 677 h 35"/>
                  <a:gd name="T4" fmla="*/ 0 w 10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5">
                    <a:moveTo>
                      <a:pt x="0" y="0"/>
                    </a:moveTo>
                    <a:cubicBezTo>
                      <a:pt x="6" y="1"/>
                      <a:pt x="10" y="10"/>
                      <a:pt x="7" y="35"/>
                    </a:cubicBezTo>
                    <a:cubicBezTo>
                      <a:pt x="7" y="31"/>
                      <a:pt x="5" y="2"/>
                      <a:pt x="0" y="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5" name="Freeform 2024">
                <a:extLst>
                  <a:ext uri="{FF2B5EF4-FFF2-40B4-BE49-F238E27FC236}">
                    <a16:creationId xmlns:a16="http://schemas.microsoft.com/office/drawing/2014/main" id="{8C4929E8-9A9A-4C97-8DF0-F4ABE8BF8E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53" y="2448"/>
                <a:ext cx="20" cy="40"/>
              </a:xfrm>
              <a:custGeom>
                <a:avLst/>
                <a:gdLst>
                  <a:gd name="T0" fmla="*/ 113 w 8"/>
                  <a:gd name="T1" fmla="*/ 0 h 15"/>
                  <a:gd name="T2" fmla="*/ 0 w 8"/>
                  <a:gd name="T3" fmla="*/ 248 h 15"/>
                  <a:gd name="T4" fmla="*/ 113 w 8"/>
                  <a:gd name="T5" fmla="*/ 205 h 15"/>
                  <a:gd name="T6" fmla="*/ 125 w 8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7" y="0"/>
                    </a:moveTo>
                    <a:cubicBezTo>
                      <a:pt x="7" y="4"/>
                      <a:pt x="7" y="15"/>
                      <a:pt x="0" y="13"/>
                    </a:cubicBezTo>
                    <a:cubicBezTo>
                      <a:pt x="3" y="13"/>
                      <a:pt x="5" y="14"/>
                      <a:pt x="7" y="11"/>
                    </a:cubicBezTo>
                    <a:cubicBezTo>
                      <a:pt x="8" y="8"/>
                      <a:pt x="7" y="4"/>
                      <a:pt x="8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6" name="Freeform 2025">
                <a:extLst>
                  <a:ext uri="{FF2B5EF4-FFF2-40B4-BE49-F238E27FC236}">
                    <a16:creationId xmlns:a16="http://schemas.microsoft.com/office/drawing/2014/main" id="{531B7E10-FC8E-46AA-A069-56D78BE624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83" y="2451"/>
                <a:ext cx="27" cy="53"/>
              </a:xfrm>
              <a:custGeom>
                <a:avLst/>
                <a:gdLst>
                  <a:gd name="T0" fmla="*/ 42 w 11"/>
                  <a:gd name="T1" fmla="*/ 56 h 20"/>
                  <a:gd name="T2" fmla="*/ 0 w 11"/>
                  <a:gd name="T3" fmla="*/ 315 h 20"/>
                  <a:gd name="T4" fmla="*/ 133 w 11"/>
                  <a:gd name="T5" fmla="*/ 148 h 20"/>
                  <a:gd name="T6" fmla="*/ 42 w 11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0">
                    <a:moveTo>
                      <a:pt x="3" y="3"/>
                    </a:moveTo>
                    <a:cubicBezTo>
                      <a:pt x="4" y="6"/>
                      <a:pt x="6" y="20"/>
                      <a:pt x="0" y="17"/>
                    </a:cubicBezTo>
                    <a:cubicBezTo>
                      <a:pt x="9" y="20"/>
                      <a:pt x="5" y="7"/>
                      <a:pt x="9" y="8"/>
                    </a:cubicBezTo>
                    <a:cubicBezTo>
                      <a:pt x="11" y="4"/>
                      <a:pt x="6" y="0"/>
                      <a:pt x="3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7" name="Freeform 2026">
                <a:extLst>
                  <a:ext uri="{FF2B5EF4-FFF2-40B4-BE49-F238E27FC236}">
                    <a16:creationId xmlns:a16="http://schemas.microsoft.com/office/drawing/2014/main" id="{009CB8B0-A22B-4E91-8DE1-6BFD08968A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00" y="2499"/>
                <a:ext cx="40" cy="82"/>
              </a:xfrm>
              <a:custGeom>
                <a:avLst/>
                <a:gdLst>
                  <a:gd name="T0" fmla="*/ 250 w 16"/>
                  <a:gd name="T1" fmla="*/ 0 h 31"/>
                  <a:gd name="T2" fmla="*/ 113 w 16"/>
                  <a:gd name="T3" fmla="*/ 349 h 31"/>
                  <a:gd name="T4" fmla="*/ 0 w 16"/>
                  <a:gd name="T5" fmla="*/ 574 h 31"/>
                  <a:gd name="T6" fmla="*/ 95 w 16"/>
                  <a:gd name="T7" fmla="*/ 9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1">
                    <a:moveTo>
                      <a:pt x="16" y="0"/>
                    </a:moveTo>
                    <a:cubicBezTo>
                      <a:pt x="8" y="0"/>
                      <a:pt x="8" y="14"/>
                      <a:pt x="7" y="19"/>
                    </a:cubicBezTo>
                    <a:cubicBezTo>
                      <a:pt x="7" y="22"/>
                      <a:pt x="4" y="31"/>
                      <a:pt x="0" y="31"/>
                    </a:cubicBezTo>
                    <a:cubicBezTo>
                      <a:pt x="8" y="27"/>
                      <a:pt x="3" y="12"/>
                      <a:pt x="6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8" name="Freeform 2027">
                <a:extLst>
                  <a:ext uri="{FF2B5EF4-FFF2-40B4-BE49-F238E27FC236}">
                    <a16:creationId xmlns:a16="http://schemas.microsoft.com/office/drawing/2014/main" id="{9C87CB5C-1B87-45C6-A25A-34052DB786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18" y="2493"/>
                <a:ext cx="22" cy="19"/>
              </a:xfrm>
              <a:custGeom>
                <a:avLst/>
                <a:gdLst>
                  <a:gd name="T0" fmla="*/ 90 w 9"/>
                  <a:gd name="T1" fmla="*/ 0 h 7"/>
                  <a:gd name="T2" fmla="*/ 0 w 9"/>
                  <a:gd name="T3" fmla="*/ 141 h 7"/>
                  <a:gd name="T4" fmla="*/ 132 w 9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6" y="0"/>
                    </a:moveTo>
                    <a:cubicBezTo>
                      <a:pt x="4" y="1"/>
                      <a:pt x="0" y="4"/>
                      <a:pt x="0" y="7"/>
                    </a:cubicBezTo>
                    <a:cubicBezTo>
                      <a:pt x="2" y="6"/>
                      <a:pt x="8" y="3"/>
                      <a:pt x="9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9" name="Freeform 2028">
                <a:extLst>
                  <a:ext uri="{FF2B5EF4-FFF2-40B4-BE49-F238E27FC236}">
                    <a16:creationId xmlns:a16="http://schemas.microsoft.com/office/drawing/2014/main" id="{28C604FD-0CAA-4479-B23C-8A966C7CC0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43" y="2549"/>
                <a:ext cx="27" cy="30"/>
              </a:xfrm>
              <a:custGeom>
                <a:avLst/>
                <a:gdLst>
                  <a:gd name="T0" fmla="*/ 71 w 11"/>
                  <a:gd name="T1" fmla="*/ 60 h 11"/>
                  <a:gd name="T2" fmla="*/ 0 w 11"/>
                  <a:gd name="T3" fmla="*/ 224 h 11"/>
                  <a:gd name="T4" fmla="*/ 162 w 11"/>
                  <a:gd name="T5" fmla="*/ 104 h 11"/>
                  <a:gd name="T6" fmla="*/ 103 w 11"/>
                  <a:gd name="T7" fmla="*/ 3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5" y="3"/>
                    </a:moveTo>
                    <a:cubicBezTo>
                      <a:pt x="3" y="5"/>
                      <a:pt x="3" y="10"/>
                      <a:pt x="0" y="11"/>
                    </a:cubicBezTo>
                    <a:cubicBezTo>
                      <a:pt x="5" y="10"/>
                      <a:pt x="5" y="5"/>
                      <a:pt x="11" y="5"/>
                    </a:cubicBezTo>
                    <a:cubicBezTo>
                      <a:pt x="11" y="3"/>
                      <a:pt x="9" y="0"/>
                      <a:pt x="7" y="2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0" name="Freeform 2029">
                <a:extLst>
                  <a:ext uri="{FF2B5EF4-FFF2-40B4-BE49-F238E27FC236}">
                    <a16:creationId xmlns:a16="http://schemas.microsoft.com/office/drawing/2014/main" id="{DBBD668E-1360-48C4-89EA-DF11DE8B70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65" y="2448"/>
                <a:ext cx="8" cy="24"/>
              </a:xfrm>
              <a:custGeom>
                <a:avLst/>
                <a:gdLst>
                  <a:gd name="T0" fmla="*/ 21 w 3"/>
                  <a:gd name="T1" fmla="*/ 0 h 9"/>
                  <a:gd name="T2" fmla="*/ 21 w 3"/>
                  <a:gd name="T3" fmla="*/ 171 h 9"/>
                  <a:gd name="T4" fmla="*/ 35 w 3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9">
                    <a:moveTo>
                      <a:pt x="1" y="0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3" y="7"/>
                      <a:pt x="2" y="4"/>
                      <a:pt x="2" y="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1" name="Freeform 2030">
                <a:extLst>
                  <a:ext uri="{FF2B5EF4-FFF2-40B4-BE49-F238E27FC236}">
                    <a16:creationId xmlns:a16="http://schemas.microsoft.com/office/drawing/2014/main" id="{E8FD4BCF-09A5-40CB-99EC-A336BB14C84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65" y="2624"/>
                <a:ext cx="18" cy="101"/>
              </a:xfrm>
              <a:custGeom>
                <a:avLst/>
                <a:gdLst>
                  <a:gd name="T0" fmla="*/ 85 w 7"/>
                  <a:gd name="T1" fmla="*/ 712 h 38"/>
                  <a:gd name="T2" fmla="*/ 118 w 7"/>
                  <a:gd name="T3" fmla="*/ 0 h 38"/>
                  <a:gd name="T4" fmla="*/ 85 w 7"/>
                  <a:gd name="T5" fmla="*/ 71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8">
                    <a:moveTo>
                      <a:pt x="5" y="38"/>
                    </a:moveTo>
                    <a:cubicBezTo>
                      <a:pt x="1" y="22"/>
                      <a:pt x="0" y="1"/>
                      <a:pt x="7" y="0"/>
                    </a:cubicBezTo>
                    <a:cubicBezTo>
                      <a:pt x="4" y="1"/>
                      <a:pt x="4" y="29"/>
                      <a:pt x="5" y="38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2" name="Freeform 2031">
                <a:extLst>
                  <a:ext uri="{FF2B5EF4-FFF2-40B4-BE49-F238E27FC236}">
                    <a16:creationId xmlns:a16="http://schemas.microsoft.com/office/drawing/2014/main" id="{770F0BAE-EDD1-4A5F-AF0F-D35FD5849F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20" y="2435"/>
                <a:ext cx="38" cy="50"/>
              </a:xfrm>
              <a:custGeom>
                <a:avLst/>
                <a:gdLst>
                  <a:gd name="T0" fmla="*/ 117 w 15"/>
                  <a:gd name="T1" fmla="*/ 0 h 19"/>
                  <a:gd name="T2" fmla="*/ 0 w 15"/>
                  <a:gd name="T3" fmla="*/ 347 h 19"/>
                  <a:gd name="T4" fmla="*/ 129 w 15"/>
                  <a:gd name="T5" fmla="*/ 111 h 19"/>
                  <a:gd name="T6" fmla="*/ 243 w 15"/>
                  <a:gd name="T7" fmla="*/ 200 h 19"/>
                  <a:gd name="T8" fmla="*/ 193 w 15"/>
                  <a:gd name="T9" fmla="*/ 2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7" y="0"/>
                    </a:moveTo>
                    <a:cubicBezTo>
                      <a:pt x="1" y="4"/>
                      <a:pt x="0" y="12"/>
                      <a:pt x="0" y="19"/>
                    </a:cubicBezTo>
                    <a:cubicBezTo>
                      <a:pt x="1" y="14"/>
                      <a:pt x="4" y="7"/>
                      <a:pt x="8" y="6"/>
                    </a:cubicBezTo>
                    <a:cubicBezTo>
                      <a:pt x="13" y="5"/>
                      <a:pt x="13" y="8"/>
                      <a:pt x="15" y="11"/>
                    </a:cubicBezTo>
                    <a:cubicBezTo>
                      <a:pt x="15" y="8"/>
                      <a:pt x="13" y="4"/>
                      <a:pt x="12" y="1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3" name="Freeform 2032">
                <a:extLst>
                  <a:ext uri="{FF2B5EF4-FFF2-40B4-BE49-F238E27FC236}">
                    <a16:creationId xmlns:a16="http://schemas.microsoft.com/office/drawing/2014/main" id="{A5FD494C-CB18-4E7D-8C62-131F34421C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63" y="2411"/>
                <a:ext cx="12" cy="37"/>
              </a:xfrm>
              <a:custGeom>
                <a:avLst/>
                <a:gdLst>
                  <a:gd name="T0" fmla="*/ 41 w 5"/>
                  <a:gd name="T1" fmla="*/ 0 h 14"/>
                  <a:gd name="T2" fmla="*/ 41 w 5"/>
                  <a:gd name="T3" fmla="*/ 259 h 14"/>
                  <a:gd name="T4" fmla="*/ 41 w 5"/>
                  <a:gd name="T5" fmla="*/ 182 h 14"/>
                  <a:gd name="T6" fmla="*/ 58 w 5"/>
                  <a:gd name="T7" fmla="*/ 5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4">
                    <a:moveTo>
                      <a:pt x="3" y="0"/>
                    </a:moveTo>
                    <a:cubicBezTo>
                      <a:pt x="2" y="3"/>
                      <a:pt x="0" y="11"/>
                      <a:pt x="3" y="14"/>
                    </a:cubicBezTo>
                    <a:cubicBezTo>
                      <a:pt x="4" y="13"/>
                      <a:pt x="3" y="12"/>
                      <a:pt x="3" y="10"/>
                    </a:cubicBezTo>
                    <a:cubicBezTo>
                      <a:pt x="3" y="8"/>
                      <a:pt x="5" y="6"/>
                      <a:pt x="4" y="3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4" name="Freeform 2033">
                <a:extLst>
                  <a:ext uri="{FF2B5EF4-FFF2-40B4-BE49-F238E27FC236}">
                    <a16:creationId xmlns:a16="http://schemas.microsoft.com/office/drawing/2014/main" id="{922F20E0-4B1A-42AA-9AE4-D2186B58EA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3" y="2576"/>
                <a:ext cx="57" cy="37"/>
              </a:xfrm>
              <a:custGeom>
                <a:avLst/>
                <a:gdLst>
                  <a:gd name="T0" fmla="*/ 136 w 23"/>
                  <a:gd name="T1" fmla="*/ 0 h 14"/>
                  <a:gd name="T2" fmla="*/ 30 w 23"/>
                  <a:gd name="T3" fmla="*/ 204 h 14"/>
                  <a:gd name="T4" fmla="*/ 74 w 23"/>
                  <a:gd name="T5" fmla="*/ 111 h 14"/>
                  <a:gd name="T6" fmla="*/ 245 w 23"/>
                  <a:gd name="T7" fmla="*/ 148 h 14"/>
                  <a:gd name="T8" fmla="*/ 337 w 23"/>
                  <a:gd name="T9" fmla="*/ 259 h 14"/>
                  <a:gd name="T10" fmla="*/ 216 w 23"/>
                  <a:gd name="T11" fmla="*/ 3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4">
                    <a:moveTo>
                      <a:pt x="9" y="0"/>
                    </a:moveTo>
                    <a:cubicBezTo>
                      <a:pt x="4" y="0"/>
                      <a:pt x="0" y="5"/>
                      <a:pt x="2" y="11"/>
                    </a:cubicBezTo>
                    <a:cubicBezTo>
                      <a:pt x="3" y="9"/>
                      <a:pt x="3" y="7"/>
                      <a:pt x="5" y="6"/>
                    </a:cubicBezTo>
                    <a:cubicBezTo>
                      <a:pt x="8" y="4"/>
                      <a:pt x="13" y="5"/>
                      <a:pt x="16" y="8"/>
                    </a:cubicBezTo>
                    <a:cubicBezTo>
                      <a:pt x="18" y="9"/>
                      <a:pt x="20" y="12"/>
                      <a:pt x="22" y="14"/>
                    </a:cubicBezTo>
                    <a:cubicBezTo>
                      <a:pt x="23" y="9"/>
                      <a:pt x="17" y="4"/>
                      <a:pt x="14" y="2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5" name="Freeform 2034">
                <a:extLst>
                  <a:ext uri="{FF2B5EF4-FFF2-40B4-BE49-F238E27FC236}">
                    <a16:creationId xmlns:a16="http://schemas.microsoft.com/office/drawing/2014/main" id="{085328D6-E008-458C-98B7-17919EE3B0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08" y="2512"/>
                <a:ext cx="15" cy="37"/>
              </a:xfrm>
              <a:custGeom>
                <a:avLst/>
                <a:gdLst>
                  <a:gd name="T0" fmla="*/ 95 w 6"/>
                  <a:gd name="T1" fmla="*/ 21 h 14"/>
                  <a:gd name="T2" fmla="*/ 0 w 6"/>
                  <a:gd name="T3" fmla="*/ 259 h 14"/>
                  <a:gd name="T4" fmla="*/ 50 w 6"/>
                  <a:gd name="T5" fmla="*/ 167 h 14"/>
                  <a:gd name="T6" fmla="*/ 63 w 6"/>
                  <a:gd name="T7" fmla="*/ 204 h 14"/>
                  <a:gd name="T8" fmla="*/ 83 w 6"/>
                  <a:gd name="T9" fmla="*/ 56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4">
                    <a:moveTo>
                      <a:pt x="6" y="1"/>
                    </a:moveTo>
                    <a:cubicBezTo>
                      <a:pt x="3" y="0"/>
                      <a:pt x="0" y="11"/>
                      <a:pt x="0" y="14"/>
                    </a:cubicBezTo>
                    <a:cubicBezTo>
                      <a:pt x="1" y="12"/>
                      <a:pt x="2" y="10"/>
                      <a:pt x="3" y="9"/>
                    </a:cubicBezTo>
                    <a:cubicBezTo>
                      <a:pt x="3" y="10"/>
                      <a:pt x="4" y="11"/>
                      <a:pt x="4" y="11"/>
                    </a:cubicBezTo>
                    <a:cubicBezTo>
                      <a:pt x="6" y="10"/>
                      <a:pt x="5" y="6"/>
                      <a:pt x="5" y="3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6" name="Freeform 2035">
                <a:extLst>
                  <a:ext uri="{FF2B5EF4-FFF2-40B4-BE49-F238E27FC236}">
                    <a16:creationId xmlns:a16="http://schemas.microsoft.com/office/drawing/2014/main" id="{E5E4E2CD-5C33-4645-A052-70F33A3C07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53" y="2672"/>
                <a:ext cx="42" cy="24"/>
              </a:xfrm>
              <a:custGeom>
                <a:avLst/>
                <a:gdLst>
                  <a:gd name="T0" fmla="*/ 245 w 17"/>
                  <a:gd name="T1" fmla="*/ 93 h 9"/>
                  <a:gd name="T2" fmla="*/ 74 w 17"/>
                  <a:gd name="T3" fmla="*/ 171 h 9"/>
                  <a:gd name="T4" fmla="*/ 183 w 17"/>
                  <a:gd name="T5" fmla="*/ 93 h 9"/>
                  <a:gd name="T6" fmla="*/ 257 w 17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9">
                    <a:moveTo>
                      <a:pt x="16" y="5"/>
                    </a:moveTo>
                    <a:cubicBezTo>
                      <a:pt x="17" y="0"/>
                      <a:pt x="0" y="2"/>
                      <a:pt x="5" y="9"/>
                    </a:cubicBezTo>
                    <a:cubicBezTo>
                      <a:pt x="8" y="8"/>
                      <a:pt x="8" y="5"/>
                      <a:pt x="12" y="5"/>
                    </a:cubicBezTo>
                    <a:cubicBezTo>
                      <a:pt x="15" y="5"/>
                      <a:pt x="15" y="7"/>
                      <a:pt x="17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7" name="Freeform 2036">
                <a:extLst>
                  <a:ext uri="{FF2B5EF4-FFF2-40B4-BE49-F238E27FC236}">
                    <a16:creationId xmlns:a16="http://schemas.microsoft.com/office/drawing/2014/main" id="{C7D5CDC0-125B-40E4-85BE-7F2CA897F21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48" y="2805"/>
                <a:ext cx="30" cy="48"/>
              </a:xfrm>
              <a:custGeom>
                <a:avLst/>
                <a:gdLst>
                  <a:gd name="T0" fmla="*/ 188 w 12"/>
                  <a:gd name="T1" fmla="*/ 35 h 18"/>
                  <a:gd name="T2" fmla="*/ 20 w 12"/>
                  <a:gd name="T3" fmla="*/ 136 h 18"/>
                  <a:gd name="T4" fmla="*/ 145 w 12"/>
                  <a:gd name="T5" fmla="*/ 341 h 18"/>
                  <a:gd name="T6" fmla="*/ 63 w 12"/>
                  <a:gd name="T7" fmla="*/ 171 h 18"/>
                  <a:gd name="T8" fmla="*/ 175 w 12"/>
                  <a:gd name="T9" fmla="*/ 2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12" y="2"/>
                    </a:moveTo>
                    <a:cubicBezTo>
                      <a:pt x="8" y="0"/>
                      <a:pt x="2" y="4"/>
                      <a:pt x="1" y="7"/>
                    </a:cubicBezTo>
                    <a:cubicBezTo>
                      <a:pt x="0" y="12"/>
                      <a:pt x="3" y="17"/>
                      <a:pt x="9" y="18"/>
                    </a:cubicBezTo>
                    <a:cubicBezTo>
                      <a:pt x="6" y="16"/>
                      <a:pt x="5" y="12"/>
                      <a:pt x="4" y="9"/>
                    </a:cubicBezTo>
                    <a:cubicBezTo>
                      <a:pt x="4" y="4"/>
                      <a:pt x="6" y="2"/>
                      <a:pt x="11" y="1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8" name="Freeform 2037">
                <a:extLst>
                  <a:ext uri="{FF2B5EF4-FFF2-40B4-BE49-F238E27FC236}">
                    <a16:creationId xmlns:a16="http://schemas.microsoft.com/office/drawing/2014/main" id="{657BF8E2-2F5A-4CB0-BF87-3115389AC3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10" y="2989"/>
                <a:ext cx="28" cy="51"/>
              </a:xfrm>
              <a:custGeom>
                <a:avLst/>
                <a:gdLst>
                  <a:gd name="T0" fmla="*/ 181 w 11"/>
                  <a:gd name="T1" fmla="*/ 217 h 19"/>
                  <a:gd name="T2" fmla="*/ 20 w 11"/>
                  <a:gd name="T3" fmla="*/ 368 h 19"/>
                  <a:gd name="T4" fmla="*/ 117 w 11"/>
                  <a:gd name="T5" fmla="*/ 217 h 19"/>
                  <a:gd name="T6" fmla="*/ 181 w 11"/>
                  <a:gd name="T7" fmla="*/ 23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9">
                    <a:moveTo>
                      <a:pt x="11" y="11"/>
                    </a:moveTo>
                    <a:cubicBezTo>
                      <a:pt x="11" y="0"/>
                      <a:pt x="0" y="10"/>
                      <a:pt x="1" y="19"/>
                    </a:cubicBezTo>
                    <a:cubicBezTo>
                      <a:pt x="4" y="17"/>
                      <a:pt x="4" y="13"/>
                      <a:pt x="7" y="11"/>
                    </a:cubicBezTo>
                    <a:cubicBezTo>
                      <a:pt x="9" y="9"/>
                      <a:pt x="11" y="8"/>
                      <a:pt x="11" y="12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9" name="Freeform 2038">
                <a:extLst>
                  <a:ext uri="{FF2B5EF4-FFF2-40B4-BE49-F238E27FC236}">
                    <a16:creationId xmlns:a16="http://schemas.microsoft.com/office/drawing/2014/main" id="{F3A723F8-BC1F-4F41-8824-9A4606EFB1F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18" y="2864"/>
                <a:ext cx="22" cy="35"/>
              </a:xfrm>
              <a:custGeom>
                <a:avLst/>
                <a:gdLst>
                  <a:gd name="T0" fmla="*/ 132 w 9"/>
                  <a:gd name="T1" fmla="*/ 116 h 13"/>
                  <a:gd name="T2" fmla="*/ 71 w 9"/>
                  <a:gd name="T3" fmla="*/ 253 h 13"/>
                  <a:gd name="T4" fmla="*/ 132 w 9"/>
                  <a:gd name="T5" fmla="*/ 13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9" y="6"/>
                    </a:moveTo>
                    <a:cubicBezTo>
                      <a:pt x="3" y="0"/>
                      <a:pt x="0" y="11"/>
                      <a:pt x="5" y="13"/>
                    </a:cubicBezTo>
                    <a:cubicBezTo>
                      <a:pt x="5" y="11"/>
                      <a:pt x="5" y="5"/>
                      <a:pt x="9" y="7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0" name="Freeform 2039">
                <a:extLst>
                  <a:ext uri="{FF2B5EF4-FFF2-40B4-BE49-F238E27FC236}">
                    <a16:creationId xmlns:a16="http://schemas.microsoft.com/office/drawing/2014/main" id="{24FA04AD-D2DC-466D-AA14-102F3FAE35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15" y="3013"/>
                <a:ext cx="18" cy="30"/>
              </a:xfrm>
              <a:custGeom>
                <a:avLst/>
                <a:gdLst>
                  <a:gd name="T0" fmla="*/ 118 w 7"/>
                  <a:gd name="T1" fmla="*/ 60 h 11"/>
                  <a:gd name="T2" fmla="*/ 0 w 7"/>
                  <a:gd name="T3" fmla="*/ 60 h 11"/>
                  <a:gd name="T4" fmla="*/ 85 w 7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7" y="3"/>
                    </a:moveTo>
                    <a:cubicBezTo>
                      <a:pt x="5" y="1"/>
                      <a:pt x="2" y="0"/>
                      <a:pt x="0" y="3"/>
                    </a:cubicBezTo>
                    <a:cubicBezTo>
                      <a:pt x="3" y="4"/>
                      <a:pt x="6" y="5"/>
                      <a:pt x="5" y="11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1" name="Freeform 2040">
                <a:extLst>
                  <a:ext uri="{FF2B5EF4-FFF2-40B4-BE49-F238E27FC236}">
                    <a16:creationId xmlns:a16="http://schemas.microsoft.com/office/drawing/2014/main" id="{F1D51B2E-AB55-4616-9F59-FC6B7CF4C5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80" y="2771"/>
                <a:ext cx="30" cy="29"/>
              </a:xfrm>
              <a:custGeom>
                <a:avLst/>
                <a:gdLst>
                  <a:gd name="T0" fmla="*/ 175 w 12"/>
                  <a:gd name="T1" fmla="*/ 90 h 11"/>
                  <a:gd name="T2" fmla="*/ 95 w 12"/>
                  <a:gd name="T3" fmla="*/ 21 h 11"/>
                  <a:gd name="T4" fmla="*/ 145 w 12"/>
                  <a:gd name="T5" fmla="*/ 200 h 11"/>
                  <a:gd name="T6" fmla="*/ 188 w 12"/>
                  <a:gd name="T7" fmla="*/ 11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11" y="5"/>
                    </a:moveTo>
                    <a:cubicBezTo>
                      <a:pt x="11" y="4"/>
                      <a:pt x="8" y="0"/>
                      <a:pt x="6" y="1"/>
                    </a:cubicBezTo>
                    <a:cubicBezTo>
                      <a:pt x="0" y="1"/>
                      <a:pt x="9" y="9"/>
                      <a:pt x="9" y="11"/>
                    </a:cubicBezTo>
                    <a:cubicBezTo>
                      <a:pt x="9" y="9"/>
                      <a:pt x="7" y="2"/>
                      <a:pt x="12" y="6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2" name="Freeform 2041">
                <a:extLst>
                  <a:ext uri="{FF2B5EF4-FFF2-40B4-BE49-F238E27FC236}">
                    <a16:creationId xmlns:a16="http://schemas.microsoft.com/office/drawing/2014/main" id="{C7115A67-1F47-49B9-94F0-C9621C29BD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5" y="2867"/>
                <a:ext cx="13" cy="18"/>
              </a:xfrm>
              <a:custGeom>
                <a:avLst/>
                <a:gdLst>
                  <a:gd name="T0" fmla="*/ 88 w 5"/>
                  <a:gd name="T1" fmla="*/ 33 h 7"/>
                  <a:gd name="T2" fmla="*/ 0 w 5"/>
                  <a:gd name="T3" fmla="*/ 67 h 7"/>
                  <a:gd name="T4" fmla="*/ 88 w 5"/>
                  <a:gd name="T5" fmla="*/ 11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5" y="2"/>
                    </a:moveTo>
                    <a:cubicBezTo>
                      <a:pt x="3" y="0"/>
                      <a:pt x="1" y="3"/>
                      <a:pt x="0" y="4"/>
                    </a:cubicBezTo>
                    <a:cubicBezTo>
                      <a:pt x="3" y="5"/>
                      <a:pt x="4" y="3"/>
                      <a:pt x="5" y="7"/>
                    </a:cubicBezTo>
                  </a:path>
                </a:pathLst>
              </a:custGeom>
              <a:solidFill>
                <a:srgbClr val="CB52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3" name="Freeform 2042">
                <a:extLst>
                  <a:ext uri="{FF2B5EF4-FFF2-40B4-BE49-F238E27FC236}">
                    <a16:creationId xmlns:a16="http://schemas.microsoft.com/office/drawing/2014/main" id="{1EC197BA-B837-4332-BB11-CA6CFBA90A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85" y="2480"/>
                <a:ext cx="30" cy="43"/>
              </a:xfrm>
              <a:custGeom>
                <a:avLst/>
                <a:gdLst>
                  <a:gd name="T0" fmla="*/ 158 w 12"/>
                  <a:gd name="T1" fmla="*/ 175 h 16"/>
                  <a:gd name="T2" fmla="*/ 63 w 12"/>
                  <a:gd name="T3" fmla="*/ 35 h 16"/>
                  <a:gd name="T4" fmla="*/ 125 w 12"/>
                  <a:gd name="T5" fmla="*/ 312 h 16"/>
                  <a:gd name="T6" fmla="*/ 188 w 12"/>
                  <a:gd name="T7" fmla="*/ 23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10" y="9"/>
                    </a:moveTo>
                    <a:cubicBezTo>
                      <a:pt x="9" y="7"/>
                      <a:pt x="7" y="0"/>
                      <a:pt x="4" y="2"/>
                    </a:cubicBezTo>
                    <a:cubicBezTo>
                      <a:pt x="0" y="5"/>
                      <a:pt x="7" y="13"/>
                      <a:pt x="8" y="16"/>
                    </a:cubicBezTo>
                    <a:cubicBezTo>
                      <a:pt x="7" y="14"/>
                      <a:pt x="8" y="8"/>
                      <a:pt x="12" y="12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4" name="Freeform 2043">
                <a:extLst>
                  <a:ext uri="{FF2B5EF4-FFF2-40B4-BE49-F238E27FC236}">
                    <a16:creationId xmlns:a16="http://schemas.microsoft.com/office/drawing/2014/main" id="{6F01D897-40C7-4426-8FD4-F6171FF402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33" y="2347"/>
                <a:ext cx="67" cy="69"/>
              </a:xfrm>
              <a:custGeom>
                <a:avLst/>
                <a:gdLst>
                  <a:gd name="T0" fmla="*/ 320 w 27"/>
                  <a:gd name="T1" fmla="*/ 111 h 26"/>
                  <a:gd name="T2" fmla="*/ 0 w 27"/>
                  <a:gd name="T3" fmla="*/ 486 h 26"/>
                  <a:gd name="T4" fmla="*/ 62 w 27"/>
                  <a:gd name="T5" fmla="*/ 316 h 26"/>
                  <a:gd name="T6" fmla="*/ 196 w 27"/>
                  <a:gd name="T7" fmla="*/ 191 h 26"/>
                  <a:gd name="T8" fmla="*/ 400 w 27"/>
                  <a:gd name="T9" fmla="*/ 295 h 26"/>
                  <a:gd name="T10" fmla="*/ 350 w 27"/>
                  <a:gd name="T11" fmla="*/ 149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6">
                    <a:moveTo>
                      <a:pt x="21" y="6"/>
                    </a:moveTo>
                    <a:cubicBezTo>
                      <a:pt x="9" y="0"/>
                      <a:pt x="1" y="16"/>
                      <a:pt x="0" y="26"/>
                    </a:cubicBezTo>
                    <a:cubicBezTo>
                      <a:pt x="2" y="24"/>
                      <a:pt x="3" y="19"/>
                      <a:pt x="4" y="17"/>
                    </a:cubicBezTo>
                    <a:cubicBezTo>
                      <a:pt x="7" y="13"/>
                      <a:pt x="9" y="11"/>
                      <a:pt x="13" y="10"/>
                    </a:cubicBezTo>
                    <a:cubicBezTo>
                      <a:pt x="18" y="9"/>
                      <a:pt x="24" y="10"/>
                      <a:pt x="26" y="16"/>
                    </a:cubicBezTo>
                    <a:cubicBezTo>
                      <a:pt x="27" y="14"/>
                      <a:pt x="25" y="10"/>
                      <a:pt x="23" y="8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5" name="Freeform 2044">
                <a:extLst>
                  <a:ext uri="{FF2B5EF4-FFF2-40B4-BE49-F238E27FC236}">
                    <a16:creationId xmlns:a16="http://schemas.microsoft.com/office/drawing/2014/main" id="{22128670-09BD-4887-ACFE-495A805D74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75" y="2400"/>
                <a:ext cx="113" cy="69"/>
              </a:xfrm>
              <a:custGeom>
                <a:avLst/>
                <a:gdLst>
                  <a:gd name="T0" fmla="*/ 588 w 45"/>
                  <a:gd name="T1" fmla="*/ 93 h 26"/>
                  <a:gd name="T2" fmla="*/ 442 w 45"/>
                  <a:gd name="T3" fmla="*/ 21 h 26"/>
                  <a:gd name="T4" fmla="*/ 271 w 45"/>
                  <a:gd name="T5" fmla="*/ 35 h 26"/>
                  <a:gd name="T6" fmla="*/ 0 w 45"/>
                  <a:gd name="T7" fmla="*/ 486 h 26"/>
                  <a:gd name="T8" fmla="*/ 397 w 45"/>
                  <a:gd name="T9" fmla="*/ 133 h 26"/>
                  <a:gd name="T10" fmla="*/ 600 w 45"/>
                  <a:gd name="T11" fmla="*/ 260 h 26"/>
                  <a:gd name="T12" fmla="*/ 693 w 45"/>
                  <a:gd name="T13" fmla="*/ 451 h 26"/>
                  <a:gd name="T14" fmla="*/ 681 w 45"/>
                  <a:gd name="T15" fmla="*/ 316 h 26"/>
                  <a:gd name="T16" fmla="*/ 630 w 45"/>
                  <a:gd name="T17" fmla="*/ 191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26">
                    <a:moveTo>
                      <a:pt x="37" y="5"/>
                    </a:moveTo>
                    <a:cubicBezTo>
                      <a:pt x="34" y="4"/>
                      <a:pt x="31" y="2"/>
                      <a:pt x="28" y="1"/>
                    </a:cubicBezTo>
                    <a:cubicBezTo>
                      <a:pt x="24" y="0"/>
                      <a:pt x="20" y="1"/>
                      <a:pt x="17" y="2"/>
                    </a:cubicBezTo>
                    <a:cubicBezTo>
                      <a:pt x="8" y="4"/>
                      <a:pt x="0" y="16"/>
                      <a:pt x="0" y="26"/>
                    </a:cubicBezTo>
                    <a:cubicBezTo>
                      <a:pt x="8" y="18"/>
                      <a:pt x="11" y="4"/>
                      <a:pt x="25" y="7"/>
                    </a:cubicBezTo>
                    <a:cubicBezTo>
                      <a:pt x="30" y="8"/>
                      <a:pt x="34" y="11"/>
                      <a:pt x="38" y="14"/>
                    </a:cubicBezTo>
                    <a:cubicBezTo>
                      <a:pt x="41" y="17"/>
                      <a:pt x="42" y="20"/>
                      <a:pt x="44" y="24"/>
                    </a:cubicBezTo>
                    <a:cubicBezTo>
                      <a:pt x="45" y="22"/>
                      <a:pt x="44" y="19"/>
                      <a:pt x="43" y="17"/>
                    </a:cubicBezTo>
                    <a:cubicBezTo>
                      <a:pt x="43" y="15"/>
                      <a:pt x="40" y="12"/>
                      <a:pt x="40" y="1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6" name="Freeform 2045">
                <a:extLst>
                  <a:ext uri="{FF2B5EF4-FFF2-40B4-BE49-F238E27FC236}">
                    <a16:creationId xmlns:a16="http://schemas.microsoft.com/office/drawing/2014/main" id="{C1AA8C2B-F44A-4B12-A977-3FEF47722E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83" y="2459"/>
                <a:ext cx="12" cy="26"/>
              </a:xfrm>
              <a:custGeom>
                <a:avLst/>
                <a:gdLst>
                  <a:gd name="T0" fmla="*/ 70 w 5"/>
                  <a:gd name="T1" fmla="*/ 34 h 10"/>
                  <a:gd name="T2" fmla="*/ 0 w 5"/>
                  <a:gd name="T3" fmla="*/ 177 h 10"/>
                  <a:gd name="T4" fmla="*/ 70 w 5"/>
                  <a:gd name="T5" fmla="*/ 1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5" y="2"/>
                    </a:moveTo>
                    <a:cubicBezTo>
                      <a:pt x="0" y="0"/>
                      <a:pt x="0" y="7"/>
                      <a:pt x="0" y="10"/>
                    </a:cubicBezTo>
                    <a:cubicBezTo>
                      <a:pt x="1" y="8"/>
                      <a:pt x="2" y="3"/>
                      <a:pt x="5" y="7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7" name="Freeform 2046">
                <a:extLst>
                  <a:ext uri="{FF2B5EF4-FFF2-40B4-BE49-F238E27FC236}">
                    <a16:creationId xmlns:a16="http://schemas.microsoft.com/office/drawing/2014/main" id="{3B1D508F-3E37-44AE-A640-E61D86CA1F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98" y="3016"/>
                <a:ext cx="15" cy="51"/>
              </a:xfrm>
              <a:custGeom>
                <a:avLst/>
                <a:gdLst>
                  <a:gd name="T0" fmla="*/ 50 w 6"/>
                  <a:gd name="T1" fmla="*/ 368 h 19"/>
                  <a:gd name="T2" fmla="*/ 95 w 6"/>
                  <a:gd name="T3" fmla="*/ 0 h 19"/>
                  <a:gd name="T4" fmla="*/ 50 w 6"/>
                  <a:gd name="T5" fmla="*/ 36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9">
                    <a:moveTo>
                      <a:pt x="3" y="19"/>
                    </a:moveTo>
                    <a:cubicBezTo>
                      <a:pt x="2" y="13"/>
                      <a:pt x="2" y="7"/>
                      <a:pt x="6" y="0"/>
                    </a:cubicBezTo>
                    <a:cubicBezTo>
                      <a:pt x="2" y="3"/>
                      <a:pt x="0" y="12"/>
                      <a:pt x="3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8" name="Freeform 2047">
                <a:extLst>
                  <a:ext uri="{FF2B5EF4-FFF2-40B4-BE49-F238E27FC236}">
                    <a16:creationId xmlns:a16="http://schemas.microsoft.com/office/drawing/2014/main" id="{2D6B6FCC-88FA-4D3A-9847-63F82BB550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23" y="3024"/>
                <a:ext cx="17" cy="48"/>
              </a:xfrm>
              <a:custGeom>
                <a:avLst/>
                <a:gdLst>
                  <a:gd name="T0" fmla="*/ 0 w 7"/>
                  <a:gd name="T1" fmla="*/ 341 h 18"/>
                  <a:gd name="T2" fmla="*/ 100 w 7"/>
                  <a:gd name="T3" fmla="*/ 0 h 18"/>
                  <a:gd name="T4" fmla="*/ 0 w 7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8">
                    <a:moveTo>
                      <a:pt x="0" y="18"/>
                    </a:moveTo>
                    <a:cubicBezTo>
                      <a:pt x="3" y="12"/>
                      <a:pt x="7" y="7"/>
                      <a:pt x="7" y="0"/>
                    </a:cubicBezTo>
                    <a:cubicBezTo>
                      <a:pt x="7" y="4"/>
                      <a:pt x="6" y="12"/>
                      <a:pt x="0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9" name="Freeform 2048">
                <a:extLst>
                  <a:ext uri="{FF2B5EF4-FFF2-40B4-BE49-F238E27FC236}">
                    <a16:creationId xmlns:a16="http://schemas.microsoft.com/office/drawing/2014/main" id="{DED73D99-49AF-4425-BD1D-5495B58645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90" y="2915"/>
                <a:ext cx="23" cy="26"/>
              </a:xfrm>
              <a:custGeom>
                <a:avLst/>
                <a:gdLst>
                  <a:gd name="T0" fmla="*/ 130 w 9"/>
                  <a:gd name="T1" fmla="*/ 0 h 10"/>
                  <a:gd name="T2" fmla="*/ 0 w 9"/>
                  <a:gd name="T3" fmla="*/ 88 h 10"/>
                  <a:gd name="T4" fmla="*/ 51 w 9"/>
                  <a:gd name="T5" fmla="*/ 177 h 10"/>
                  <a:gd name="T6" fmla="*/ 130 w 9"/>
                  <a:gd name="T7" fmla="*/ 34 h 10"/>
                  <a:gd name="T8" fmla="*/ 130 w 9"/>
                  <a:gd name="T9" fmla="*/ 2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0"/>
                    </a:moveTo>
                    <a:cubicBezTo>
                      <a:pt x="5" y="0"/>
                      <a:pt x="0" y="2"/>
                      <a:pt x="0" y="5"/>
                    </a:cubicBezTo>
                    <a:cubicBezTo>
                      <a:pt x="0" y="6"/>
                      <a:pt x="3" y="9"/>
                      <a:pt x="3" y="10"/>
                    </a:cubicBezTo>
                    <a:cubicBezTo>
                      <a:pt x="4" y="6"/>
                      <a:pt x="3" y="2"/>
                      <a:pt x="8" y="2"/>
                    </a:cubicBezTo>
                    <a:cubicBezTo>
                      <a:pt x="9" y="2"/>
                      <a:pt x="8" y="1"/>
                      <a:pt x="8" y="1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0759" name="Group 2049">
              <a:extLst>
                <a:ext uri="{FF2B5EF4-FFF2-40B4-BE49-F238E27FC236}">
                  <a16:creationId xmlns:a16="http://schemas.microsoft.com/office/drawing/2014/main" id="{9661ECE6-156F-40A4-9BA4-AD3258F3F09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228" y="2171"/>
              <a:ext cx="1275" cy="1130"/>
              <a:chOff x="4228" y="2171"/>
              <a:chExt cx="1275" cy="1130"/>
            </a:xfrm>
          </p:grpSpPr>
          <p:sp>
            <p:nvSpPr>
              <p:cNvPr id="60900" name="Freeform 2050">
                <a:extLst>
                  <a:ext uri="{FF2B5EF4-FFF2-40B4-BE49-F238E27FC236}">
                    <a16:creationId xmlns:a16="http://schemas.microsoft.com/office/drawing/2014/main" id="{0897E955-AC37-4FAF-9F96-954A107DB5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00" y="2987"/>
                <a:ext cx="25" cy="18"/>
              </a:xfrm>
              <a:custGeom>
                <a:avLst/>
                <a:gdLst>
                  <a:gd name="T0" fmla="*/ 158 w 10"/>
                  <a:gd name="T1" fmla="*/ 0 h 7"/>
                  <a:gd name="T2" fmla="*/ 113 w 10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10" y="0"/>
                    </a:moveTo>
                    <a:cubicBezTo>
                      <a:pt x="6" y="0"/>
                      <a:pt x="0" y="7"/>
                      <a:pt x="7" y="5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1" name="Freeform 2051">
                <a:extLst>
                  <a:ext uri="{FF2B5EF4-FFF2-40B4-BE49-F238E27FC236}">
                    <a16:creationId xmlns:a16="http://schemas.microsoft.com/office/drawing/2014/main" id="{103987DD-0928-4C85-8144-477C5FC417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93" y="2928"/>
                <a:ext cx="20" cy="27"/>
              </a:xfrm>
              <a:custGeom>
                <a:avLst/>
                <a:gdLst>
                  <a:gd name="T0" fmla="*/ 113 w 8"/>
                  <a:gd name="T1" fmla="*/ 0 h 10"/>
                  <a:gd name="T2" fmla="*/ 63 w 8"/>
                  <a:gd name="T3" fmla="*/ 176 h 10"/>
                  <a:gd name="T4" fmla="*/ 83 w 8"/>
                  <a:gd name="T5" fmla="*/ 103 h 10"/>
                  <a:gd name="T6" fmla="*/ 113 w 8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0">
                    <a:moveTo>
                      <a:pt x="7" y="0"/>
                    </a:moveTo>
                    <a:cubicBezTo>
                      <a:pt x="5" y="1"/>
                      <a:pt x="0" y="8"/>
                      <a:pt x="4" y="9"/>
                    </a:cubicBezTo>
                    <a:cubicBezTo>
                      <a:pt x="6" y="10"/>
                      <a:pt x="4" y="6"/>
                      <a:pt x="5" y="5"/>
                    </a:cubicBezTo>
                    <a:cubicBezTo>
                      <a:pt x="6" y="3"/>
                      <a:pt x="8" y="3"/>
                      <a:pt x="7" y="1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2" name="Freeform 2052">
                <a:extLst>
                  <a:ext uri="{FF2B5EF4-FFF2-40B4-BE49-F238E27FC236}">
                    <a16:creationId xmlns:a16="http://schemas.microsoft.com/office/drawing/2014/main" id="{B574B3F5-521B-4DEA-924C-64E3761FA3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05" y="2963"/>
                <a:ext cx="23" cy="21"/>
              </a:xfrm>
              <a:custGeom>
                <a:avLst/>
                <a:gdLst>
                  <a:gd name="T0" fmla="*/ 84 w 9"/>
                  <a:gd name="T1" fmla="*/ 0 h 8"/>
                  <a:gd name="T2" fmla="*/ 20 w 9"/>
                  <a:gd name="T3" fmla="*/ 144 h 8"/>
                  <a:gd name="T4" fmla="*/ 66 w 9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5" y="0"/>
                    </a:moveTo>
                    <a:cubicBezTo>
                      <a:pt x="9" y="2"/>
                      <a:pt x="3" y="7"/>
                      <a:pt x="1" y="8"/>
                    </a:cubicBezTo>
                    <a:cubicBezTo>
                      <a:pt x="0" y="5"/>
                      <a:pt x="6" y="4"/>
                      <a:pt x="4" y="1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3" name="Freeform 2053">
                <a:extLst>
                  <a:ext uri="{FF2B5EF4-FFF2-40B4-BE49-F238E27FC236}">
                    <a16:creationId xmlns:a16="http://schemas.microsoft.com/office/drawing/2014/main" id="{B9C7918B-13B7-4C3F-BE6A-31D41AEC63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10" y="3013"/>
                <a:ext cx="8" cy="14"/>
              </a:xfrm>
              <a:custGeom>
                <a:avLst/>
                <a:gdLst>
                  <a:gd name="T0" fmla="*/ 56 w 3"/>
                  <a:gd name="T1" fmla="*/ 0 h 5"/>
                  <a:gd name="T2" fmla="*/ 21 w 3"/>
                  <a:gd name="T3" fmla="*/ 109 h 5"/>
                  <a:gd name="T4" fmla="*/ 21 w 3"/>
                  <a:gd name="T5" fmla="*/ 10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0"/>
                      <a:pt x="0" y="3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4" name="Freeform 2054">
                <a:extLst>
                  <a:ext uri="{FF2B5EF4-FFF2-40B4-BE49-F238E27FC236}">
                    <a16:creationId xmlns:a16="http://schemas.microsoft.com/office/drawing/2014/main" id="{816ACC38-9BE5-4E72-91BC-46E49DD08A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33" y="2392"/>
                <a:ext cx="202" cy="307"/>
              </a:xfrm>
              <a:custGeom>
                <a:avLst/>
                <a:gdLst>
                  <a:gd name="T0" fmla="*/ 137 w 81"/>
                  <a:gd name="T1" fmla="*/ 1754 h 115"/>
                  <a:gd name="T2" fmla="*/ 653 w 81"/>
                  <a:gd name="T3" fmla="*/ 77 h 115"/>
                  <a:gd name="T4" fmla="*/ 820 w 81"/>
                  <a:gd name="T5" fmla="*/ 1754 h 115"/>
                  <a:gd name="T6" fmla="*/ 696 w 81"/>
                  <a:gd name="T7" fmla="*/ 2189 h 1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115">
                    <a:moveTo>
                      <a:pt x="9" y="92"/>
                    </a:moveTo>
                    <a:cubicBezTo>
                      <a:pt x="0" y="68"/>
                      <a:pt x="15" y="0"/>
                      <a:pt x="42" y="4"/>
                    </a:cubicBezTo>
                    <a:cubicBezTo>
                      <a:pt x="81" y="9"/>
                      <a:pt x="55" y="83"/>
                      <a:pt x="53" y="92"/>
                    </a:cubicBezTo>
                    <a:cubicBezTo>
                      <a:pt x="51" y="100"/>
                      <a:pt x="45" y="115"/>
                      <a:pt x="45" y="115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5" name="Freeform 2055">
                <a:extLst>
                  <a:ext uri="{FF2B5EF4-FFF2-40B4-BE49-F238E27FC236}">
                    <a16:creationId xmlns:a16="http://schemas.microsoft.com/office/drawing/2014/main" id="{77C4C830-D42A-409B-BB58-2E7F1A49B5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90" y="2352"/>
                <a:ext cx="173" cy="363"/>
              </a:xfrm>
              <a:custGeom>
                <a:avLst/>
                <a:gdLst>
                  <a:gd name="T0" fmla="*/ 692 w 69"/>
                  <a:gd name="T1" fmla="*/ 2450 h 136"/>
                  <a:gd name="T2" fmla="*/ 534 w 69"/>
                  <a:gd name="T3" fmla="*/ 35 h 136"/>
                  <a:gd name="T4" fmla="*/ 817 w 69"/>
                  <a:gd name="T5" fmla="*/ 990 h 136"/>
                  <a:gd name="T6" fmla="*/ 1088 w 69"/>
                  <a:gd name="T7" fmla="*/ 2586 h 1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136">
                    <a:moveTo>
                      <a:pt x="44" y="129"/>
                    </a:moveTo>
                    <a:cubicBezTo>
                      <a:pt x="27" y="98"/>
                      <a:pt x="0" y="0"/>
                      <a:pt x="34" y="2"/>
                    </a:cubicBezTo>
                    <a:cubicBezTo>
                      <a:pt x="47" y="2"/>
                      <a:pt x="49" y="28"/>
                      <a:pt x="52" y="52"/>
                    </a:cubicBezTo>
                    <a:cubicBezTo>
                      <a:pt x="54" y="71"/>
                      <a:pt x="59" y="121"/>
                      <a:pt x="69" y="136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6" name="Freeform 2056">
                <a:extLst>
                  <a:ext uri="{FF2B5EF4-FFF2-40B4-BE49-F238E27FC236}">
                    <a16:creationId xmlns:a16="http://schemas.microsoft.com/office/drawing/2014/main" id="{05CD1B89-FF3E-4037-AEFD-84292E847E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23" y="2816"/>
                <a:ext cx="97" cy="155"/>
              </a:xfrm>
              <a:custGeom>
                <a:avLst/>
                <a:gdLst>
                  <a:gd name="T0" fmla="*/ 0 w 39"/>
                  <a:gd name="T1" fmla="*/ 1106 h 58"/>
                  <a:gd name="T2" fmla="*/ 291 w 39"/>
                  <a:gd name="T3" fmla="*/ 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58">
                    <a:moveTo>
                      <a:pt x="0" y="58"/>
                    </a:moveTo>
                    <a:cubicBezTo>
                      <a:pt x="9" y="57"/>
                      <a:pt x="39" y="40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7" name="Freeform 2057">
                <a:extLst>
                  <a:ext uri="{FF2B5EF4-FFF2-40B4-BE49-F238E27FC236}">
                    <a16:creationId xmlns:a16="http://schemas.microsoft.com/office/drawing/2014/main" id="{414FEBAF-38E0-466A-9B4D-A7EABB7A56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10" y="2997"/>
                <a:ext cx="35" cy="147"/>
              </a:xfrm>
              <a:custGeom>
                <a:avLst/>
                <a:gdLst>
                  <a:gd name="T0" fmla="*/ 33 w 14"/>
                  <a:gd name="T1" fmla="*/ 1050 h 55"/>
                  <a:gd name="T2" fmla="*/ 20 w 14"/>
                  <a:gd name="T3" fmla="*/ 478 h 55"/>
                  <a:gd name="T4" fmla="*/ 95 w 14"/>
                  <a:gd name="T5" fmla="*/ 78 h 55"/>
                  <a:gd name="T6" fmla="*/ 208 w 14"/>
                  <a:gd name="T7" fmla="*/ 251 h 55"/>
                  <a:gd name="T8" fmla="*/ 220 w 14"/>
                  <a:gd name="T9" fmla="*/ 79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5">
                    <a:moveTo>
                      <a:pt x="2" y="55"/>
                    </a:moveTo>
                    <a:cubicBezTo>
                      <a:pt x="2" y="55"/>
                      <a:pt x="1" y="35"/>
                      <a:pt x="1" y="25"/>
                    </a:cubicBezTo>
                    <a:cubicBezTo>
                      <a:pt x="0" y="14"/>
                      <a:pt x="2" y="7"/>
                      <a:pt x="6" y="4"/>
                    </a:cubicBezTo>
                    <a:cubicBezTo>
                      <a:pt x="9" y="0"/>
                      <a:pt x="14" y="3"/>
                      <a:pt x="13" y="13"/>
                    </a:cubicBezTo>
                    <a:cubicBezTo>
                      <a:pt x="13" y="19"/>
                      <a:pt x="14" y="42"/>
                      <a:pt x="14" y="42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8" name="Freeform 2058">
                <a:extLst>
                  <a:ext uri="{FF2B5EF4-FFF2-40B4-BE49-F238E27FC236}">
                    <a16:creationId xmlns:a16="http://schemas.microsoft.com/office/drawing/2014/main" id="{F57BA621-66F3-4493-A0EF-F792A4636B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38" y="2795"/>
                <a:ext cx="82" cy="69"/>
              </a:xfrm>
              <a:custGeom>
                <a:avLst/>
                <a:gdLst>
                  <a:gd name="T0" fmla="*/ 432 w 33"/>
                  <a:gd name="T1" fmla="*/ 486 h 26"/>
                  <a:gd name="T2" fmla="*/ 75 w 33"/>
                  <a:gd name="T3" fmla="*/ 337 h 26"/>
                  <a:gd name="T4" fmla="*/ 278 w 33"/>
                  <a:gd name="T5" fmla="*/ 93 h 26"/>
                  <a:gd name="T6" fmla="*/ 494 w 33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6">
                    <a:moveTo>
                      <a:pt x="28" y="26"/>
                    </a:moveTo>
                    <a:cubicBezTo>
                      <a:pt x="28" y="26"/>
                      <a:pt x="10" y="25"/>
                      <a:pt x="5" y="18"/>
                    </a:cubicBezTo>
                    <a:cubicBezTo>
                      <a:pt x="0" y="12"/>
                      <a:pt x="7" y="4"/>
                      <a:pt x="18" y="5"/>
                    </a:cubicBezTo>
                    <a:cubicBezTo>
                      <a:pt x="25" y="5"/>
                      <a:pt x="33" y="6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9" name="Freeform 2059">
                <a:extLst>
                  <a:ext uri="{FF2B5EF4-FFF2-40B4-BE49-F238E27FC236}">
                    <a16:creationId xmlns:a16="http://schemas.microsoft.com/office/drawing/2014/main" id="{040F1867-D503-474B-AEED-F695EF6C34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80" y="2507"/>
                <a:ext cx="95" cy="170"/>
              </a:xfrm>
              <a:custGeom>
                <a:avLst/>
                <a:gdLst>
                  <a:gd name="T0" fmla="*/ 0 w 38"/>
                  <a:gd name="T1" fmla="*/ 916 h 64"/>
                  <a:gd name="T2" fmla="*/ 250 w 38"/>
                  <a:gd name="T3" fmla="*/ 21 h 64"/>
                  <a:gd name="T4" fmla="*/ 158 w 38"/>
                  <a:gd name="T5" fmla="*/ 1163 h 64"/>
                  <a:gd name="T6" fmla="*/ 395 w 38"/>
                  <a:gd name="T7" fmla="*/ 507 h 64"/>
                  <a:gd name="T8" fmla="*/ 550 w 38"/>
                  <a:gd name="T9" fmla="*/ 6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64">
                    <a:moveTo>
                      <a:pt x="0" y="49"/>
                    </a:moveTo>
                    <a:cubicBezTo>
                      <a:pt x="7" y="31"/>
                      <a:pt x="12" y="0"/>
                      <a:pt x="16" y="1"/>
                    </a:cubicBezTo>
                    <a:cubicBezTo>
                      <a:pt x="21" y="2"/>
                      <a:pt x="6" y="60"/>
                      <a:pt x="10" y="62"/>
                    </a:cubicBezTo>
                    <a:cubicBezTo>
                      <a:pt x="14" y="64"/>
                      <a:pt x="22" y="37"/>
                      <a:pt x="25" y="27"/>
                    </a:cubicBezTo>
                    <a:cubicBezTo>
                      <a:pt x="29" y="18"/>
                      <a:pt x="38" y="21"/>
                      <a:pt x="35" y="32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0" name="Freeform 2060">
                <a:extLst>
                  <a:ext uri="{FF2B5EF4-FFF2-40B4-BE49-F238E27FC236}">
                    <a16:creationId xmlns:a16="http://schemas.microsoft.com/office/drawing/2014/main" id="{29662CFD-5FF5-4F06-993F-9805721CC7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78" y="2475"/>
                <a:ext cx="127" cy="253"/>
              </a:xfrm>
              <a:custGeom>
                <a:avLst/>
                <a:gdLst>
                  <a:gd name="T0" fmla="*/ 787 w 51"/>
                  <a:gd name="T1" fmla="*/ 1795 h 95"/>
                  <a:gd name="T2" fmla="*/ 105 w 51"/>
                  <a:gd name="T3" fmla="*/ 21 h 95"/>
                  <a:gd name="T4" fmla="*/ 354 w 51"/>
                  <a:gd name="T5" fmla="*/ 852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95">
                    <a:moveTo>
                      <a:pt x="51" y="95"/>
                    </a:moveTo>
                    <a:cubicBezTo>
                      <a:pt x="42" y="85"/>
                      <a:pt x="13" y="3"/>
                      <a:pt x="7" y="1"/>
                    </a:cubicBezTo>
                    <a:cubicBezTo>
                      <a:pt x="0" y="0"/>
                      <a:pt x="12" y="32"/>
                      <a:pt x="23" y="45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1" name="Freeform 2061">
                <a:extLst>
                  <a:ext uri="{FF2B5EF4-FFF2-40B4-BE49-F238E27FC236}">
                    <a16:creationId xmlns:a16="http://schemas.microsoft.com/office/drawing/2014/main" id="{C178902F-1487-4AFD-8C3B-2E7B796410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78" y="2416"/>
                <a:ext cx="92" cy="171"/>
              </a:xfrm>
              <a:custGeom>
                <a:avLst/>
                <a:gdLst>
                  <a:gd name="T0" fmla="*/ 569 w 37"/>
                  <a:gd name="T1" fmla="*/ 649 h 64"/>
                  <a:gd name="T2" fmla="*/ 403 w 37"/>
                  <a:gd name="T3" fmla="*/ 1165 h 64"/>
                  <a:gd name="T4" fmla="*/ 495 w 37"/>
                  <a:gd name="T5" fmla="*/ 401 h 64"/>
                  <a:gd name="T6" fmla="*/ 278 w 37"/>
                  <a:gd name="T7" fmla="*/ 321 h 64"/>
                  <a:gd name="T8" fmla="*/ 137 w 37"/>
                  <a:gd name="T9" fmla="*/ 1186 h 64"/>
                  <a:gd name="T10" fmla="*/ 104 w 37"/>
                  <a:gd name="T11" fmla="*/ 401 h 64"/>
                  <a:gd name="T12" fmla="*/ 0 w 37"/>
                  <a:gd name="T13" fmla="*/ 55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64">
                    <a:moveTo>
                      <a:pt x="37" y="34"/>
                    </a:moveTo>
                    <a:cubicBezTo>
                      <a:pt x="33" y="33"/>
                      <a:pt x="29" y="64"/>
                      <a:pt x="26" y="61"/>
                    </a:cubicBezTo>
                    <a:cubicBezTo>
                      <a:pt x="23" y="58"/>
                      <a:pt x="32" y="29"/>
                      <a:pt x="32" y="21"/>
                    </a:cubicBezTo>
                    <a:cubicBezTo>
                      <a:pt x="33" y="6"/>
                      <a:pt x="22" y="0"/>
                      <a:pt x="18" y="17"/>
                    </a:cubicBezTo>
                    <a:cubicBezTo>
                      <a:pt x="14" y="32"/>
                      <a:pt x="13" y="62"/>
                      <a:pt x="9" y="62"/>
                    </a:cubicBezTo>
                    <a:cubicBezTo>
                      <a:pt x="4" y="62"/>
                      <a:pt x="7" y="39"/>
                      <a:pt x="7" y="21"/>
                    </a:cubicBezTo>
                    <a:cubicBezTo>
                      <a:pt x="8" y="13"/>
                      <a:pt x="0" y="16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E5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2" name="Freeform 2062">
                <a:extLst>
                  <a:ext uri="{FF2B5EF4-FFF2-40B4-BE49-F238E27FC236}">
                    <a16:creationId xmlns:a16="http://schemas.microsoft.com/office/drawing/2014/main" id="{734AA1AB-B065-4E28-9739-3D93A40680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38" y="2771"/>
                <a:ext cx="105" cy="101"/>
              </a:xfrm>
              <a:custGeom>
                <a:avLst/>
                <a:gdLst>
                  <a:gd name="T0" fmla="*/ 658 w 42"/>
                  <a:gd name="T1" fmla="*/ 465 h 38"/>
                  <a:gd name="T2" fmla="*/ 345 w 42"/>
                  <a:gd name="T3" fmla="*/ 0 h 38"/>
                  <a:gd name="T4" fmla="*/ 470 w 42"/>
                  <a:gd name="T5" fmla="*/ 396 h 38"/>
                  <a:gd name="T6" fmla="*/ 583 w 42"/>
                  <a:gd name="T7" fmla="*/ 678 h 38"/>
                  <a:gd name="T8" fmla="*/ 0 w 42"/>
                  <a:gd name="T9" fmla="*/ 149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38">
                    <a:moveTo>
                      <a:pt x="42" y="25"/>
                    </a:moveTo>
                    <a:cubicBezTo>
                      <a:pt x="33" y="15"/>
                      <a:pt x="29" y="1"/>
                      <a:pt x="22" y="0"/>
                    </a:cubicBezTo>
                    <a:cubicBezTo>
                      <a:pt x="16" y="0"/>
                      <a:pt x="24" y="13"/>
                      <a:pt x="30" y="21"/>
                    </a:cubicBezTo>
                    <a:cubicBezTo>
                      <a:pt x="35" y="27"/>
                      <a:pt x="39" y="34"/>
                      <a:pt x="37" y="36"/>
                    </a:cubicBezTo>
                    <a:cubicBezTo>
                      <a:pt x="35" y="38"/>
                      <a:pt x="5" y="3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3" name="Freeform 2063">
                <a:extLst>
                  <a:ext uri="{FF2B5EF4-FFF2-40B4-BE49-F238E27FC236}">
                    <a16:creationId xmlns:a16="http://schemas.microsoft.com/office/drawing/2014/main" id="{83A9E819-DB1C-4218-AF88-01123BC788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38" y="2395"/>
                <a:ext cx="67" cy="104"/>
              </a:xfrm>
              <a:custGeom>
                <a:avLst/>
                <a:gdLst>
                  <a:gd name="T0" fmla="*/ 0 w 27"/>
                  <a:gd name="T1" fmla="*/ 192 h 39"/>
                  <a:gd name="T2" fmla="*/ 124 w 27"/>
                  <a:gd name="T3" fmla="*/ 627 h 39"/>
                  <a:gd name="T4" fmla="*/ 184 w 27"/>
                  <a:gd name="T5" fmla="*/ 136 h 39"/>
                  <a:gd name="T6" fmla="*/ 228 w 27"/>
                  <a:gd name="T7" fmla="*/ 435 h 39"/>
                  <a:gd name="T8" fmla="*/ 308 w 27"/>
                  <a:gd name="T9" fmla="*/ 717 h 39"/>
                  <a:gd name="T10" fmla="*/ 350 w 27"/>
                  <a:gd name="T11" fmla="*/ 2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9">
                    <a:moveTo>
                      <a:pt x="0" y="10"/>
                    </a:moveTo>
                    <a:cubicBezTo>
                      <a:pt x="7" y="10"/>
                      <a:pt x="1" y="32"/>
                      <a:pt x="8" y="33"/>
                    </a:cubicBezTo>
                    <a:cubicBezTo>
                      <a:pt x="16" y="33"/>
                      <a:pt x="7" y="6"/>
                      <a:pt x="12" y="7"/>
                    </a:cubicBezTo>
                    <a:cubicBezTo>
                      <a:pt x="17" y="7"/>
                      <a:pt x="14" y="19"/>
                      <a:pt x="15" y="23"/>
                    </a:cubicBezTo>
                    <a:cubicBezTo>
                      <a:pt x="15" y="30"/>
                      <a:pt x="14" y="39"/>
                      <a:pt x="20" y="38"/>
                    </a:cubicBezTo>
                    <a:cubicBezTo>
                      <a:pt x="27" y="37"/>
                      <a:pt x="13" y="0"/>
                      <a:pt x="23" y="1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4" name="Freeform 2064">
                <a:extLst>
                  <a:ext uri="{FF2B5EF4-FFF2-40B4-BE49-F238E27FC236}">
                    <a16:creationId xmlns:a16="http://schemas.microsoft.com/office/drawing/2014/main" id="{BCFDD5C3-02D2-4B13-BB72-87699BEE35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88" y="2573"/>
                <a:ext cx="82" cy="163"/>
              </a:xfrm>
              <a:custGeom>
                <a:avLst/>
                <a:gdLst>
                  <a:gd name="T0" fmla="*/ 62 w 33"/>
                  <a:gd name="T1" fmla="*/ 321 h 61"/>
                  <a:gd name="T2" fmla="*/ 166 w 33"/>
                  <a:gd name="T3" fmla="*/ 21 h 61"/>
                  <a:gd name="T4" fmla="*/ 403 w 33"/>
                  <a:gd name="T5" fmla="*/ 286 h 61"/>
                  <a:gd name="T6" fmla="*/ 507 w 33"/>
                  <a:gd name="T7" fmla="*/ 1165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61">
                    <a:moveTo>
                      <a:pt x="4" y="17"/>
                    </a:moveTo>
                    <a:cubicBezTo>
                      <a:pt x="0" y="10"/>
                      <a:pt x="3" y="0"/>
                      <a:pt x="11" y="1"/>
                    </a:cubicBezTo>
                    <a:cubicBezTo>
                      <a:pt x="18" y="1"/>
                      <a:pt x="23" y="10"/>
                      <a:pt x="26" y="15"/>
                    </a:cubicBezTo>
                    <a:cubicBezTo>
                      <a:pt x="30" y="25"/>
                      <a:pt x="30" y="52"/>
                      <a:pt x="33" y="61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5" name="Freeform 2065">
                <a:extLst>
                  <a:ext uri="{FF2B5EF4-FFF2-40B4-BE49-F238E27FC236}">
                    <a16:creationId xmlns:a16="http://schemas.microsoft.com/office/drawing/2014/main" id="{3025C9A1-A914-4F98-9E57-33685212F3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60" y="2624"/>
                <a:ext cx="18" cy="101"/>
              </a:xfrm>
              <a:custGeom>
                <a:avLst/>
                <a:gdLst>
                  <a:gd name="T0" fmla="*/ 118 w 7"/>
                  <a:gd name="T1" fmla="*/ 0 h 38"/>
                  <a:gd name="T2" fmla="*/ 118 w 7"/>
                  <a:gd name="T3" fmla="*/ 71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8">
                    <a:moveTo>
                      <a:pt x="7" y="0"/>
                    </a:moveTo>
                    <a:cubicBezTo>
                      <a:pt x="0" y="1"/>
                      <a:pt x="6" y="33"/>
                      <a:pt x="7" y="38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6" name="Freeform 2066">
                <a:extLst>
                  <a:ext uri="{FF2B5EF4-FFF2-40B4-BE49-F238E27FC236}">
                    <a16:creationId xmlns:a16="http://schemas.microsoft.com/office/drawing/2014/main" id="{887D09E7-C1FB-476F-BC42-5A2BBEB105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93" y="2357"/>
                <a:ext cx="30" cy="99"/>
              </a:xfrm>
              <a:custGeom>
                <a:avLst/>
                <a:gdLst>
                  <a:gd name="T0" fmla="*/ 0 w 12"/>
                  <a:gd name="T1" fmla="*/ 0 h 37"/>
                  <a:gd name="T2" fmla="*/ 125 w 12"/>
                  <a:gd name="T3" fmla="*/ 70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7">
                    <a:moveTo>
                      <a:pt x="0" y="0"/>
                    </a:moveTo>
                    <a:cubicBezTo>
                      <a:pt x="8" y="1"/>
                      <a:pt x="12" y="13"/>
                      <a:pt x="8" y="37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7" name="Freeform 2067">
                <a:extLst>
                  <a:ext uri="{FF2B5EF4-FFF2-40B4-BE49-F238E27FC236}">
                    <a16:creationId xmlns:a16="http://schemas.microsoft.com/office/drawing/2014/main" id="{39736422-01E7-44BB-95C6-AB2B7EBC79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30" y="2667"/>
                <a:ext cx="103" cy="184"/>
              </a:xfrm>
              <a:custGeom>
                <a:avLst/>
                <a:gdLst>
                  <a:gd name="T0" fmla="*/ 0 w 41"/>
                  <a:gd name="T1" fmla="*/ 819 h 69"/>
                  <a:gd name="T2" fmla="*/ 347 w 41"/>
                  <a:gd name="T3" fmla="*/ 56 h 69"/>
                  <a:gd name="T4" fmla="*/ 409 w 41"/>
                  <a:gd name="T5" fmla="*/ 376 h 69"/>
                  <a:gd name="T6" fmla="*/ 651 w 41"/>
                  <a:gd name="T7" fmla="*/ 1309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69">
                    <a:moveTo>
                      <a:pt x="0" y="43"/>
                    </a:moveTo>
                    <a:cubicBezTo>
                      <a:pt x="2" y="38"/>
                      <a:pt x="15" y="0"/>
                      <a:pt x="22" y="3"/>
                    </a:cubicBezTo>
                    <a:cubicBezTo>
                      <a:pt x="29" y="6"/>
                      <a:pt x="26" y="16"/>
                      <a:pt x="26" y="20"/>
                    </a:cubicBezTo>
                    <a:cubicBezTo>
                      <a:pt x="25" y="26"/>
                      <a:pt x="35" y="59"/>
                      <a:pt x="41" y="69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8" name="Freeform 2068">
                <a:extLst>
                  <a:ext uri="{FF2B5EF4-FFF2-40B4-BE49-F238E27FC236}">
                    <a16:creationId xmlns:a16="http://schemas.microsoft.com/office/drawing/2014/main" id="{EF6A9B97-4018-4A00-8F14-5E12E1BD05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55" y="2653"/>
                <a:ext cx="85" cy="131"/>
              </a:xfrm>
              <a:custGeom>
                <a:avLst/>
                <a:gdLst>
                  <a:gd name="T0" fmla="*/ 363 w 34"/>
                  <a:gd name="T1" fmla="*/ 936 h 49"/>
                  <a:gd name="T2" fmla="*/ 425 w 34"/>
                  <a:gd name="T3" fmla="*/ 35 h 49"/>
                  <a:gd name="T4" fmla="*/ 188 w 34"/>
                  <a:gd name="T5" fmla="*/ 380 h 49"/>
                  <a:gd name="T6" fmla="*/ 0 w 34"/>
                  <a:gd name="T7" fmla="*/ 94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9">
                    <a:moveTo>
                      <a:pt x="23" y="49"/>
                    </a:moveTo>
                    <a:cubicBezTo>
                      <a:pt x="26" y="39"/>
                      <a:pt x="34" y="0"/>
                      <a:pt x="27" y="2"/>
                    </a:cubicBezTo>
                    <a:cubicBezTo>
                      <a:pt x="19" y="3"/>
                      <a:pt x="21" y="22"/>
                      <a:pt x="12" y="20"/>
                    </a:cubicBezTo>
                    <a:cubicBezTo>
                      <a:pt x="4" y="19"/>
                      <a:pt x="6" y="2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9" name="Freeform 2069">
                <a:extLst>
                  <a:ext uri="{FF2B5EF4-FFF2-40B4-BE49-F238E27FC236}">
                    <a16:creationId xmlns:a16="http://schemas.microsoft.com/office/drawing/2014/main" id="{EDBF8F74-E093-40C2-B02A-87538708F7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5" y="2848"/>
                <a:ext cx="80" cy="48"/>
              </a:xfrm>
              <a:custGeom>
                <a:avLst/>
                <a:gdLst>
                  <a:gd name="T0" fmla="*/ 0 w 32"/>
                  <a:gd name="T1" fmla="*/ 0 h 18"/>
                  <a:gd name="T2" fmla="*/ 188 w 32"/>
                  <a:gd name="T3" fmla="*/ 171 h 18"/>
                  <a:gd name="T4" fmla="*/ 500 w 32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8">
                    <a:moveTo>
                      <a:pt x="0" y="0"/>
                    </a:moveTo>
                    <a:cubicBezTo>
                      <a:pt x="4" y="3"/>
                      <a:pt x="8" y="6"/>
                      <a:pt x="12" y="9"/>
                    </a:cubicBezTo>
                    <a:cubicBezTo>
                      <a:pt x="19" y="14"/>
                      <a:pt x="25" y="16"/>
                      <a:pt x="32" y="18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0" name="Freeform 2070">
                <a:extLst>
                  <a:ext uri="{FF2B5EF4-FFF2-40B4-BE49-F238E27FC236}">
                    <a16:creationId xmlns:a16="http://schemas.microsoft.com/office/drawing/2014/main" id="{02E20028-A1F0-403C-9053-17196702DF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80" y="2872"/>
                <a:ext cx="35" cy="83"/>
              </a:xfrm>
              <a:custGeom>
                <a:avLst/>
                <a:gdLst>
                  <a:gd name="T0" fmla="*/ 33 w 14"/>
                  <a:gd name="T1" fmla="*/ 150 h 31"/>
                  <a:gd name="T2" fmla="*/ 175 w 14"/>
                  <a:gd name="T3" fmla="*/ 0 h 31"/>
                  <a:gd name="T4" fmla="*/ 20 w 14"/>
                  <a:gd name="T5" fmla="*/ 59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1">
                    <a:moveTo>
                      <a:pt x="2" y="8"/>
                    </a:moveTo>
                    <a:cubicBezTo>
                      <a:pt x="2" y="5"/>
                      <a:pt x="6" y="0"/>
                      <a:pt x="11" y="0"/>
                    </a:cubicBezTo>
                    <a:cubicBezTo>
                      <a:pt x="14" y="6"/>
                      <a:pt x="0" y="26"/>
                      <a:pt x="1" y="31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1" name="Freeform 2071">
                <a:extLst>
                  <a:ext uri="{FF2B5EF4-FFF2-40B4-BE49-F238E27FC236}">
                    <a16:creationId xmlns:a16="http://schemas.microsoft.com/office/drawing/2014/main" id="{C61C47FD-50BE-4561-BCF0-13B3C47307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8" y="2888"/>
                <a:ext cx="45" cy="72"/>
              </a:xfrm>
              <a:custGeom>
                <a:avLst/>
                <a:gdLst>
                  <a:gd name="T0" fmla="*/ 20 w 18"/>
                  <a:gd name="T1" fmla="*/ 512 h 27"/>
                  <a:gd name="T2" fmla="*/ 208 w 18"/>
                  <a:gd name="T3" fmla="*/ 21 h 27"/>
                  <a:gd name="T4" fmla="*/ 208 w 18"/>
                  <a:gd name="T5" fmla="*/ 22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7">
                    <a:moveTo>
                      <a:pt x="1" y="27"/>
                    </a:moveTo>
                    <a:cubicBezTo>
                      <a:pt x="0" y="24"/>
                      <a:pt x="10" y="0"/>
                      <a:pt x="13" y="1"/>
                    </a:cubicBezTo>
                    <a:cubicBezTo>
                      <a:pt x="18" y="2"/>
                      <a:pt x="14" y="9"/>
                      <a:pt x="13" y="12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2" name="Freeform 2072">
                <a:extLst>
                  <a:ext uri="{FF2B5EF4-FFF2-40B4-BE49-F238E27FC236}">
                    <a16:creationId xmlns:a16="http://schemas.microsoft.com/office/drawing/2014/main" id="{143746BF-4955-48A3-AFDF-3886660F3D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08" y="2792"/>
                <a:ext cx="17" cy="21"/>
              </a:xfrm>
              <a:custGeom>
                <a:avLst/>
                <a:gdLst>
                  <a:gd name="T0" fmla="*/ 87 w 7"/>
                  <a:gd name="T1" fmla="*/ 34 h 8"/>
                  <a:gd name="T2" fmla="*/ 29 w 7"/>
                  <a:gd name="T3" fmla="*/ 21 h 8"/>
                  <a:gd name="T4" fmla="*/ 100 w 7"/>
                  <a:gd name="T5" fmla="*/ 110 h 8"/>
                  <a:gd name="T6" fmla="*/ 0 w 7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6" y="2"/>
                    </a:moveTo>
                    <a:cubicBezTo>
                      <a:pt x="7" y="0"/>
                      <a:pt x="3" y="0"/>
                      <a:pt x="2" y="1"/>
                    </a:cubicBezTo>
                    <a:cubicBezTo>
                      <a:pt x="3" y="3"/>
                      <a:pt x="7" y="4"/>
                      <a:pt x="7" y="6"/>
                    </a:cubicBezTo>
                    <a:cubicBezTo>
                      <a:pt x="5" y="8"/>
                      <a:pt x="1" y="3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3" name="Freeform 2073">
                <a:extLst>
                  <a:ext uri="{FF2B5EF4-FFF2-40B4-BE49-F238E27FC236}">
                    <a16:creationId xmlns:a16="http://schemas.microsoft.com/office/drawing/2014/main" id="{265FC8E6-C571-4A82-9898-7C110ED432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95" y="2853"/>
                <a:ext cx="20" cy="19"/>
              </a:xfrm>
              <a:custGeom>
                <a:avLst/>
                <a:gdLst>
                  <a:gd name="T0" fmla="*/ 63 w 8"/>
                  <a:gd name="T1" fmla="*/ 117 h 7"/>
                  <a:gd name="T2" fmla="*/ 50 w 8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4" y="6"/>
                    </a:moveTo>
                    <a:cubicBezTo>
                      <a:pt x="8" y="2"/>
                      <a:pt x="0" y="0"/>
                      <a:pt x="3" y="7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4" name="Freeform 2074">
                <a:extLst>
                  <a:ext uri="{FF2B5EF4-FFF2-40B4-BE49-F238E27FC236}">
                    <a16:creationId xmlns:a16="http://schemas.microsoft.com/office/drawing/2014/main" id="{CDA179D0-9E0C-4150-B979-FEE290DB76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05" y="3131"/>
                <a:ext cx="13" cy="8"/>
              </a:xfrm>
              <a:custGeom>
                <a:avLst/>
                <a:gdLst>
                  <a:gd name="T0" fmla="*/ 88 w 5"/>
                  <a:gd name="T1" fmla="*/ 0 h 3"/>
                  <a:gd name="T2" fmla="*/ 0 w 5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cubicBezTo>
                      <a:pt x="3" y="1"/>
                      <a:pt x="2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5" name="Freeform 2075">
                <a:extLst>
                  <a:ext uri="{FF2B5EF4-FFF2-40B4-BE49-F238E27FC236}">
                    <a16:creationId xmlns:a16="http://schemas.microsoft.com/office/drawing/2014/main" id="{5886DB32-40C4-4BAE-BFEB-F44E44E988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25" y="2960"/>
                <a:ext cx="10" cy="19"/>
              </a:xfrm>
              <a:custGeom>
                <a:avLst/>
                <a:gdLst>
                  <a:gd name="T0" fmla="*/ 0 w 4"/>
                  <a:gd name="T1" fmla="*/ 38 h 7"/>
                  <a:gd name="T2" fmla="*/ 33 w 4"/>
                  <a:gd name="T3" fmla="*/ 141 h 7"/>
                  <a:gd name="T4" fmla="*/ 33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0" y="2"/>
                    </a:moveTo>
                    <a:cubicBezTo>
                      <a:pt x="1" y="3"/>
                      <a:pt x="0" y="6"/>
                      <a:pt x="2" y="7"/>
                    </a:cubicBezTo>
                    <a:cubicBezTo>
                      <a:pt x="4" y="5"/>
                      <a:pt x="3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6" name="Freeform 2076">
                <a:extLst>
                  <a:ext uri="{FF2B5EF4-FFF2-40B4-BE49-F238E27FC236}">
                    <a16:creationId xmlns:a16="http://schemas.microsoft.com/office/drawing/2014/main" id="{35A336FC-5185-42FB-9E76-B045392062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68" y="2819"/>
                <a:ext cx="27" cy="37"/>
              </a:xfrm>
              <a:custGeom>
                <a:avLst/>
                <a:gdLst>
                  <a:gd name="T0" fmla="*/ 61 w 11"/>
                  <a:gd name="T1" fmla="*/ 21 h 14"/>
                  <a:gd name="T2" fmla="*/ 0 w 11"/>
                  <a:gd name="T3" fmla="*/ 77 h 14"/>
                  <a:gd name="T4" fmla="*/ 120 w 11"/>
                  <a:gd name="T5" fmla="*/ 77 h 14"/>
                  <a:gd name="T6" fmla="*/ 29 w 11"/>
                  <a:gd name="T7" fmla="*/ 204 h 14"/>
                  <a:gd name="T8" fmla="*/ 162 w 11"/>
                  <a:gd name="T9" fmla="*/ 16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">
                    <a:moveTo>
                      <a:pt x="4" y="1"/>
                    </a:moveTo>
                    <a:cubicBezTo>
                      <a:pt x="3" y="0"/>
                      <a:pt x="0" y="2"/>
                      <a:pt x="0" y="4"/>
                    </a:cubicBezTo>
                    <a:cubicBezTo>
                      <a:pt x="3" y="4"/>
                      <a:pt x="6" y="2"/>
                      <a:pt x="8" y="4"/>
                    </a:cubicBezTo>
                    <a:cubicBezTo>
                      <a:pt x="8" y="6"/>
                      <a:pt x="2" y="9"/>
                      <a:pt x="2" y="11"/>
                    </a:cubicBezTo>
                    <a:cubicBezTo>
                      <a:pt x="3" y="14"/>
                      <a:pt x="10" y="9"/>
                      <a:pt x="11" y="9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7" name="Freeform 2077">
                <a:extLst>
                  <a:ext uri="{FF2B5EF4-FFF2-40B4-BE49-F238E27FC236}">
                    <a16:creationId xmlns:a16="http://schemas.microsoft.com/office/drawing/2014/main" id="{F6E7F5A9-1887-424E-A0BD-359168D3D7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13" y="2827"/>
                <a:ext cx="20" cy="24"/>
              </a:xfrm>
              <a:custGeom>
                <a:avLst/>
                <a:gdLst>
                  <a:gd name="T0" fmla="*/ 63 w 8"/>
                  <a:gd name="T1" fmla="*/ 171 h 9"/>
                  <a:gd name="T2" fmla="*/ 125 w 8"/>
                  <a:gd name="T3" fmla="*/ 93 h 9"/>
                  <a:gd name="T4" fmla="*/ 50 w 8"/>
                  <a:gd name="T5" fmla="*/ 115 h 9"/>
                  <a:gd name="T6" fmla="*/ 95 w 8"/>
                  <a:gd name="T7" fmla="*/ 35 h 9"/>
                  <a:gd name="T8" fmla="*/ 0 w 8"/>
                  <a:gd name="T9" fmla="*/ 3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4" y="9"/>
                    </a:moveTo>
                    <a:cubicBezTo>
                      <a:pt x="6" y="8"/>
                      <a:pt x="8" y="7"/>
                      <a:pt x="8" y="5"/>
                    </a:cubicBezTo>
                    <a:cubicBezTo>
                      <a:pt x="6" y="4"/>
                      <a:pt x="4" y="5"/>
                      <a:pt x="3" y="6"/>
                    </a:cubicBezTo>
                    <a:cubicBezTo>
                      <a:pt x="4" y="5"/>
                      <a:pt x="7" y="4"/>
                      <a:pt x="6" y="2"/>
                    </a:cubicBezTo>
                    <a:cubicBezTo>
                      <a:pt x="6" y="0"/>
                      <a:pt x="1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8" name="Freeform 2078">
                <a:extLst>
                  <a:ext uri="{FF2B5EF4-FFF2-40B4-BE49-F238E27FC236}">
                    <a16:creationId xmlns:a16="http://schemas.microsoft.com/office/drawing/2014/main" id="{AB0A25C8-DD47-4992-8C5B-95DFAECDCF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25" y="2768"/>
                <a:ext cx="15" cy="11"/>
              </a:xfrm>
              <a:custGeom>
                <a:avLst/>
                <a:gdLst>
                  <a:gd name="T0" fmla="*/ 20 w 6"/>
                  <a:gd name="T1" fmla="*/ 61 h 4"/>
                  <a:gd name="T2" fmla="*/ 95 w 6"/>
                  <a:gd name="T3" fmla="*/ 83 h 4"/>
                  <a:gd name="T4" fmla="*/ 0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1" y="3"/>
                    </a:moveTo>
                    <a:cubicBezTo>
                      <a:pt x="3" y="4"/>
                      <a:pt x="5" y="4"/>
                      <a:pt x="6" y="4"/>
                    </a:cubicBezTo>
                    <a:cubicBezTo>
                      <a:pt x="5" y="2"/>
                      <a:pt x="2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9" name="Freeform 2079">
                <a:extLst>
                  <a:ext uri="{FF2B5EF4-FFF2-40B4-BE49-F238E27FC236}">
                    <a16:creationId xmlns:a16="http://schemas.microsoft.com/office/drawing/2014/main" id="{E8EE3601-7DA6-4F18-90DC-D35CC2292B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43" y="2667"/>
                <a:ext cx="20" cy="34"/>
              </a:xfrm>
              <a:custGeom>
                <a:avLst/>
                <a:gdLst>
                  <a:gd name="T0" fmla="*/ 0 w 8"/>
                  <a:gd name="T1" fmla="*/ 178 h 13"/>
                  <a:gd name="T2" fmla="*/ 33 w 8"/>
                  <a:gd name="T3" fmla="*/ 110 h 13"/>
                  <a:gd name="T4" fmla="*/ 125 w 8"/>
                  <a:gd name="T5" fmla="*/ 55 h 13"/>
                  <a:gd name="T6" fmla="*/ 50 w 8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0" y="10"/>
                    </a:moveTo>
                    <a:cubicBezTo>
                      <a:pt x="2" y="13"/>
                      <a:pt x="5" y="9"/>
                      <a:pt x="2" y="6"/>
                    </a:cubicBezTo>
                    <a:cubicBezTo>
                      <a:pt x="3" y="6"/>
                      <a:pt x="8" y="6"/>
                      <a:pt x="8" y="3"/>
                    </a:cubicBezTo>
                    <a:cubicBezTo>
                      <a:pt x="7" y="2"/>
                      <a:pt x="4" y="0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0" name="Freeform 2080">
                <a:extLst>
                  <a:ext uri="{FF2B5EF4-FFF2-40B4-BE49-F238E27FC236}">
                    <a16:creationId xmlns:a16="http://schemas.microsoft.com/office/drawing/2014/main" id="{7CCD8C4D-D9C1-4064-B779-7F594B9606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75" y="2595"/>
                <a:ext cx="23" cy="45"/>
              </a:xfrm>
              <a:custGeom>
                <a:avLst/>
                <a:gdLst>
                  <a:gd name="T0" fmla="*/ 0 w 9"/>
                  <a:gd name="T1" fmla="*/ 281 h 17"/>
                  <a:gd name="T2" fmla="*/ 33 w 9"/>
                  <a:gd name="T3" fmla="*/ 238 h 17"/>
                  <a:gd name="T4" fmla="*/ 130 w 9"/>
                  <a:gd name="T5" fmla="*/ 204 h 17"/>
                  <a:gd name="T6" fmla="*/ 84 w 9"/>
                  <a:gd name="T7" fmla="*/ 111 h 17"/>
                  <a:gd name="T8" fmla="*/ 84 w 9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7">
                    <a:moveTo>
                      <a:pt x="0" y="15"/>
                    </a:moveTo>
                    <a:cubicBezTo>
                      <a:pt x="3" y="17"/>
                      <a:pt x="7" y="15"/>
                      <a:pt x="2" y="13"/>
                    </a:cubicBezTo>
                    <a:cubicBezTo>
                      <a:pt x="4" y="12"/>
                      <a:pt x="6" y="12"/>
                      <a:pt x="8" y="11"/>
                    </a:cubicBezTo>
                    <a:cubicBezTo>
                      <a:pt x="7" y="8"/>
                      <a:pt x="5" y="9"/>
                      <a:pt x="5" y="6"/>
                    </a:cubicBezTo>
                    <a:cubicBezTo>
                      <a:pt x="6" y="4"/>
                      <a:pt x="9" y="3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1" name="Freeform 2081">
                <a:extLst>
                  <a:ext uri="{FF2B5EF4-FFF2-40B4-BE49-F238E27FC236}">
                    <a16:creationId xmlns:a16="http://schemas.microsoft.com/office/drawing/2014/main" id="{1CB32784-2A44-4A7B-B9E0-DFF1015E27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60" y="2579"/>
                <a:ext cx="13" cy="10"/>
              </a:xfrm>
              <a:custGeom>
                <a:avLst/>
                <a:gdLst>
                  <a:gd name="T0" fmla="*/ 0 w 5"/>
                  <a:gd name="T1" fmla="*/ 50 h 4"/>
                  <a:gd name="T2" fmla="*/ 88 w 5"/>
                  <a:gd name="T3" fmla="*/ 33 h 4"/>
                  <a:gd name="T4" fmla="*/ 0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2" y="4"/>
                      <a:pt x="4" y="4"/>
                      <a:pt x="5" y="2"/>
                    </a:cubicBezTo>
                    <a:cubicBezTo>
                      <a:pt x="4" y="1"/>
                      <a:pt x="2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2" name="Freeform 2082">
                <a:extLst>
                  <a:ext uri="{FF2B5EF4-FFF2-40B4-BE49-F238E27FC236}">
                    <a16:creationId xmlns:a16="http://schemas.microsoft.com/office/drawing/2014/main" id="{980C7288-5E30-4429-8413-69A1B74DB8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73" y="2712"/>
                <a:ext cx="10" cy="16"/>
              </a:xfrm>
              <a:custGeom>
                <a:avLst/>
                <a:gdLst>
                  <a:gd name="T0" fmla="*/ 33 w 4"/>
                  <a:gd name="T1" fmla="*/ 115 h 6"/>
                  <a:gd name="T2" fmla="*/ 63 w 4"/>
                  <a:gd name="T3" fmla="*/ 77 h 6"/>
                  <a:gd name="T4" fmla="*/ 20 w 4"/>
                  <a:gd name="T5" fmla="*/ 56 h 6"/>
                  <a:gd name="T6" fmla="*/ 63 w 4"/>
                  <a:gd name="T7" fmla="*/ 35 h 6"/>
                  <a:gd name="T8" fmla="*/ 0 w 4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3" y="5"/>
                      <a:pt x="4" y="5"/>
                      <a:pt x="4" y="4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3" y="3"/>
                      <a:pt x="4" y="2"/>
                    </a:cubicBezTo>
                    <a:cubicBezTo>
                      <a:pt x="3" y="1"/>
                      <a:pt x="1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3" name="Freeform 2083">
                <a:extLst>
                  <a:ext uri="{FF2B5EF4-FFF2-40B4-BE49-F238E27FC236}">
                    <a16:creationId xmlns:a16="http://schemas.microsoft.com/office/drawing/2014/main" id="{E390208C-B56E-4922-B65F-62FDD6075E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60" y="2723"/>
                <a:ext cx="15" cy="8"/>
              </a:xfrm>
              <a:custGeom>
                <a:avLst/>
                <a:gdLst>
                  <a:gd name="T0" fmla="*/ 95 w 6"/>
                  <a:gd name="T1" fmla="*/ 56 h 3"/>
                  <a:gd name="T2" fmla="*/ 0 w 6"/>
                  <a:gd name="T3" fmla="*/ 35 h 3"/>
                  <a:gd name="T4" fmla="*/ 63 w 6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cubicBezTo>
                      <a:pt x="4" y="3"/>
                      <a:pt x="2" y="3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4" name="Freeform 2084">
                <a:extLst>
                  <a:ext uri="{FF2B5EF4-FFF2-40B4-BE49-F238E27FC236}">
                    <a16:creationId xmlns:a16="http://schemas.microsoft.com/office/drawing/2014/main" id="{CC5D8ABC-5937-4D5E-9794-AB05F64797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75" y="2621"/>
                <a:ext cx="3" cy="6"/>
              </a:xfrm>
              <a:custGeom>
                <a:avLst/>
                <a:gdLst>
                  <a:gd name="T0" fmla="*/ 27 w 1"/>
                  <a:gd name="T1" fmla="*/ 54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5" name="Freeform 2085">
                <a:extLst>
                  <a:ext uri="{FF2B5EF4-FFF2-40B4-BE49-F238E27FC236}">
                    <a16:creationId xmlns:a16="http://schemas.microsoft.com/office/drawing/2014/main" id="{864691FC-2DD9-474E-BB29-AF0F64C86D1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50" y="2629"/>
                <a:ext cx="10" cy="3"/>
              </a:xfrm>
              <a:custGeom>
                <a:avLst/>
                <a:gdLst>
                  <a:gd name="T0" fmla="*/ 0 w 4"/>
                  <a:gd name="T1" fmla="*/ 27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6" name="Freeform 2086">
                <a:extLst>
                  <a:ext uri="{FF2B5EF4-FFF2-40B4-BE49-F238E27FC236}">
                    <a16:creationId xmlns:a16="http://schemas.microsoft.com/office/drawing/2014/main" id="{6F890C9A-7CF4-4288-8D7D-1955B763BF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53" y="2688"/>
                <a:ext cx="15" cy="27"/>
              </a:xfrm>
              <a:custGeom>
                <a:avLst/>
                <a:gdLst>
                  <a:gd name="T0" fmla="*/ 33 w 6"/>
                  <a:gd name="T1" fmla="*/ 197 h 10"/>
                  <a:gd name="T2" fmla="*/ 95 w 6"/>
                  <a:gd name="T3" fmla="*/ 159 h 10"/>
                  <a:gd name="T4" fmla="*/ 20 w 6"/>
                  <a:gd name="T5" fmla="*/ 116 h 10"/>
                  <a:gd name="T6" fmla="*/ 83 w 6"/>
                  <a:gd name="T7" fmla="*/ 59 h 10"/>
                  <a:gd name="T8" fmla="*/ 0 w 6"/>
                  <a:gd name="T9" fmla="*/ 22 h 10"/>
                  <a:gd name="T10" fmla="*/ 20 w 6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10">
                    <a:moveTo>
                      <a:pt x="2" y="10"/>
                    </a:moveTo>
                    <a:cubicBezTo>
                      <a:pt x="3" y="10"/>
                      <a:pt x="5" y="9"/>
                      <a:pt x="6" y="8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3" y="5"/>
                      <a:pt x="4" y="4"/>
                      <a:pt x="5" y="3"/>
                    </a:cubicBezTo>
                    <a:cubicBezTo>
                      <a:pt x="3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7" name="Freeform 2087">
                <a:extLst>
                  <a:ext uri="{FF2B5EF4-FFF2-40B4-BE49-F238E27FC236}">
                    <a16:creationId xmlns:a16="http://schemas.microsoft.com/office/drawing/2014/main" id="{24FF44F6-75AB-48A5-916C-C1D1134299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55" y="2661"/>
                <a:ext cx="20" cy="22"/>
              </a:xfrm>
              <a:custGeom>
                <a:avLst/>
                <a:gdLst>
                  <a:gd name="T0" fmla="*/ 20 w 8"/>
                  <a:gd name="T1" fmla="*/ 22 h 8"/>
                  <a:gd name="T2" fmla="*/ 0 w 8"/>
                  <a:gd name="T3" fmla="*/ 47 h 8"/>
                  <a:gd name="T4" fmla="*/ 50 w 8"/>
                  <a:gd name="T5" fmla="*/ 0 h 8"/>
                  <a:gd name="T6" fmla="*/ 33 w 8"/>
                  <a:gd name="T7" fmla="*/ 107 h 8"/>
                  <a:gd name="T8" fmla="*/ 50 w 8"/>
                  <a:gd name="T9" fmla="*/ 168 h 8"/>
                  <a:gd name="T10" fmla="*/ 125 w 8"/>
                  <a:gd name="T11" fmla="*/ 129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6" y="1"/>
                      <a:pt x="3" y="5"/>
                      <a:pt x="2" y="5"/>
                    </a:cubicBezTo>
                    <a:cubicBezTo>
                      <a:pt x="1" y="6"/>
                      <a:pt x="0" y="8"/>
                      <a:pt x="3" y="8"/>
                    </a:cubicBezTo>
                    <a:cubicBezTo>
                      <a:pt x="5" y="8"/>
                      <a:pt x="5" y="5"/>
                      <a:pt x="8" y="6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8" name="Freeform 2088">
                <a:extLst>
                  <a:ext uri="{FF2B5EF4-FFF2-40B4-BE49-F238E27FC236}">
                    <a16:creationId xmlns:a16="http://schemas.microsoft.com/office/drawing/2014/main" id="{0FDDB670-CD6A-4146-B936-0264AE424E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05" y="2773"/>
                <a:ext cx="15" cy="11"/>
              </a:xfrm>
              <a:custGeom>
                <a:avLst/>
                <a:gdLst>
                  <a:gd name="T0" fmla="*/ 0 w 6"/>
                  <a:gd name="T1" fmla="*/ 61 h 4"/>
                  <a:gd name="T2" fmla="*/ 95 w 6"/>
                  <a:gd name="T3" fmla="*/ 61 h 4"/>
                  <a:gd name="T4" fmla="*/ 20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2" y="4"/>
                      <a:pt x="4" y="4"/>
                      <a:pt x="6" y="3"/>
                    </a:cubicBezTo>
                    <a:cubicBezTo>
                      <a:pt x="5" y="1"/>
                      <a:pt x="3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9" name="Freeform 2089">
                <a:extLst>
                  <a:ext uri="{FF2B5EF4-FFF2-40B4-BE49-F238E27FC236}">
                    <a16:creationId xmlns:a16="http://schemas.microsoft.com/office/drawing/2014/main" id="{96AD8D3B-51E7-4523-B09E-1F9F73FA5A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3" y="2845"/>
                <a:ext cx="22" cy="19"/>
              </a:xfrm>
              <a:custGeom>
                <a:avLst/>
                <a:gdLst>
                  <a:gd name="T0" fmla="*/ 12 w 9"/>
                  <a:gd name="T1" fmla="*/ 38 h 7"/>
                  <a:gd name="T2" fmla="*/ 71 w 9"/>
                  <a:gd name="T3" fmla="*/ 22 h 7"/>
                  <a:gd name="T4" fmla="*/ 29 w 9"/>
                  <a:gd name="T5" fmla="*/ 103 h 7"/>
                  <a:gd name="T6" fmla="*/ 132 w 9"/>
                  <a:gd name="T7" fmla="*/ 8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7">
                    <a:moveTo>
                      <a:pt x="1" y="2"/>
                    </a:moveTo>
                    <a:cubicBezTo>
                      <a:pt x="0" y="0"/>
                      <a:pt x="3" y="0"/>
                      <a:pt x="5" y="1"/>
                    </a:cubicBezTo>
                    <a:cubicBezTo>
                      <a:pt x="5" y="3"/>
                      <a:pt x="3" y="3"/>
                      <a:pt x="2" y="5"/>
                    </a:cubicBezTo>
                    <a:cubicBezTo>
                      <a:pt x="5" y="7"/>
                      <a:pt x="7" y="5"/>
                      <a:pt x="9" y="4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0" name="Freeform 2090">
                <a:extLst>
                  <a:ext uri="{FF2B5EF4-FFF2-40B4-BE49-F238E27FC236}">
                    <a16:creationId xmlns:a16="http://schemas.microsoft.com/office/drawing/2014/main" id="{90C93C5E-3F50-42C7-BA78-F4557EDBF8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58" y="2883"/>
                <a:ext cx="20" cy="21"/>
              </a:xfrm>
              <a:custGeom>
                <a:avLst/>
                <a:gdLst>
                  <a:gd name="T0" fmla="*/ 83 w 8"/>
                  <a:gd name="T1" fmla="*/ 110 h 8"/>
                  <a:gd name="T2" fmla="*/ 95 w 8"/>
                  <a:gd name="T3" fmla="*/ 34 h 8"/>
                  <a:gd name="T4" fmla="*/ 33 w 8"/>
                  <a:gd name="T5" fmla="*/ 144 h 8"/>
                  <a:gd name="T6" fmla="*/ 20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5" y="6"/>
                    </a:moveTo>
                    <a:cubicBezTo>
                      <a:pt x="8" y="7"/>
                      <a:pt x="8" y="3"/>
                      <a:pt x="6" y="2"/>
                    </a:cubicBezTo>
                    <a:cubicBezTo>
                      <a:pt x="3" y="0"/>
                      <a:pt x="3" y="7"/>
                      <a:pt x="2" y="8"/>
                    </a:cubicBezTo>
                    <a:cubicBezTo>
                      <a:pt x="0" y="5"/>
                      <a:pt x="1" y="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1" name="Freeform 2091">
                <a:extLst>
                  <a:ext uri="{FF2B5EF4-FFF2-40B4-BE49-F238E27FC236}">
                    <a16:creationId xmlns:a16="http://schemas.microsoft.com/office/drawing/2014/main" id="{979F84F5-ADF6-4A22-9072-02AEEEDD61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25" y="2909"/>
                <a:ext cx="13" cy="11"/>
              </a:xfrm>
              <a:custGeom>
                <a:avLst/>
                <a:gdLst>
                  <a:gd name="T0" fmla="*/ 0 w 5"/>
                  <a:gd name="T1" fmla="*/ 47 h 4"/>
                  <a:gd name="T2" fmla="*/ 88 w 5"/>
                  <a:gd name="T3" fmla="*/ 47 h 4"/>
                  <a:gd name="T4" fmla="*/ 0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2" y="3"/>
                      <a:pt x="4" y="4"/>
                      <a:pt x="5" y="2"/>
                    </a:cubicBez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2" name="Freeform 2092">
                <a:extLst>
                  <a:ext uri="{FF2B5EF4-FFF2-40B4-BE49-F238E27FC236}">
                    <a16:creationId xmlns:a16="http://schemas.microsoft.com/office/drawing/2014/main" id="{DF80D387-5300-4F3C-9B65-640921FC6B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83" y="2883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3" name="Freeform 2093">
                <a:extLst>
                  <a:ext uri="{FF2B5EF4-FFF2-40B4-BE49-F238E27FC236}">
                    <a16:creationId xmlns:a16="http://schemas.microsoft.com/office/drawing/2014/main" id="{FB6CC8FE-81FD-4D72-BDCF-9EB2EC31B1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40" y="2784"/>
                <a:ext cx="8" cy="13"/>
              </a:xfrm>
              <a:custGeom>
                <a:avLst/>
                <a:gdLst>
                  <a:gd name="T0" fmla="*/ 0 w 3"/>
                  <a:gd name="T1" fmla="*/ 0 h 5"/>
                  <a:gd name="T2" fmla="*/ 21 w 3"/>
                  <a:gd name="T3" fmla="*/ 68 h 5"/>
                  <a:gd name="T4" fmla="*/ 56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3" y="5"/>
                      <a:pt x="3" y="2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4" name="Freeform 2094">
                <a:extLst>
                  <a:ext uri="{FF2B5EF4-FFF2-40B4-BE49-F238E27FC236}">
                    <a16:creationId xmlns:a16="http://schemas.microsoft.com/office/drawing/2014/main" id="{12910B80-6C0D-4C03-A20D-894C8A7D03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30" y="2824"/>
                <a:ext cx="15" cy="11"/>
              </a:xfrm>
              <a:custGeom>
                <a:avLst/>
                <a:gdLst>
                  <a:gd name="T0" fmla="*/ 50 w 6"/>
                  <a:gd name="T1" fmla="*/ 83 h 4"/>
                  <a:gd name="T2" fmla="*/ 83 w 6"/>
                  <a:gd name="T3" fmla="*/ 47 h 4"/>
                  <a:gd name="T4" fmla="*/ 0 w 6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3" y="4"/>
                    </a:moveTo>
                    <a:cubicBezTo>
                      <a:pt x="4" y="4"/>
                      <a:pt x="6" y="3"/>
                      <a:pt x="5" y="2"/>
                    </a:cubicBezTo>
                    <a:cubicBezTo>
                      <a:pt x="5" y="0"/>
                      <a:pt x="1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5" name="Freeform 2095">
                <a:extLst>
                  <a:ext uri="{FF2B5EF4-FFF2-40B4-BE49-F238E27FC236}">
                    <a16:creationId xmlns:a16="http://schemas.microsoft.com/office/drawing/2014/main" id="{A6C23F7D-C202-4BC2-8109-AFB445FC0D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23" y="2584"/>
                <a:ext cx="12" cy="8"/>
              </a:xfrm>
              <a:custGeom>
                <a:avLst/>
                <a:gdLst>
                  <a:gd name="T0" fmla="*/ 29 w 5"/>
                  <a:gd name="T1" fmla="*/ 56 h 3"/>
                  <a:gd name="T2" fmla="*/ 70 w 5"/>
                  <a:gd name="T3" fmla="*/ 0 h 3"/>
                  <a:gd name="T4" fmla="*/ 0 w 5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cubicBezTo>
                      <a:pt x="3" y="3"/>
                      <a:pt x="5" y="2"/>
                      <a:pt x="5" y="0"/>
                    </a:cubicBez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6" name="Freeform 2096">
                <a:extLst>
                  <a:ext uri="{FF2B5EF4-FFF2-40B4-BE49-F238E27FC236}">
                    <a16:creationId xmlns:a16="http://schemas.microsoft.com/office/drawing/2014/main" id="{AC84DE7B-9C40-4FAA-A02C-1260831908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93" y="2688"/>
                <a:ext cx="12" cy="8"/>
              </a:xfrm>
              <a:custGeom>
                <a:avLst/>
                <a:gdLst>
                  <a:gd name="T0" fmla="*/ 0 w 5"/>
                  <a:gd name="T1" fmla="*/ 56 h 3"/>
                  <a:gd name="T2" fmla="*/ 7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7" name="Freeform 2097">
                <a:extLst>
                  <a:ext uri="{FF2B5EF4-FFF2-40B4-BE49-F238E27FC236}">
                    <a16:creationId xmlns:a16="http://schemas.microsoft.com/office/drawing/2014/main" id="{B6EC471C-431D-41CF-92C2-37F958EA77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95" y="2355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8" name="Freeform 2098">
                <a:extLst>
                  <a:ext uri="{FF2B5EF4-FFF2-40B4-BE49-F238E27FC236}">
                    <a16:creationId xmlns:a16="http://schemas.microsoft.com/office/drawing/2014/main" id="{E4037557-CEC0-4202-B034-2E5EB533FE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05" y="2443"/>
                <a:ext cx="15" cy="10"/>
              </a:xfrm>
              <a:custGeom>
                <a:avLst/>
                <a:gdLst>
                  <a:gd name="T0" fmla="*/ 20 w 6"/>
                  <a:gd name="T1" fmla="*/ 63 h 4"/>
                  <a:gd name="T2" fmla="*/ 83 w 6"/>
                  <a:gd name="T3" fmla="*/ 50 h 4"/>
                  <a:gd name="T4" fmla="*/ 0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1" y="4"/>
                    </a:moveTo>
                    <a:cubicBezTo>
                      <a:pt x="2" y="3"/>
                      <a:pt x="4" y="4"/>
                      <a:pt x="5" y="3"/>
                    </a:cubicBezTo>
                    <a:cubicBezTo>
                      <a:pt x="6" y="1"/>
                      <a:pt x="1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9" name="Freeform 2099">
                <a:extLst>
                  <a:ext uri="{FF2B5EF4-FFF2-40B4-BE49-F238E27FC236}">
                    <a16:creationId xmlns:a16="http://schemas.microsoft.com/office/drawing/2014/main" id="{68D0C412-BA6A-4F56-94ED-45F134671D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75" y="2491"/>
                <a:ext cx="8" cy="2"/>
              </a:xfrm>
              <a:custGeom>
                <a:avLst/>
                <a:gdLst>
                  <a:gd name="T0" fmla="*/ 0 w 3"/>
                  <a:gd name="T1" fmla="*/ 8 h 1"/>
                  <a:gd name="T2" fmla="*/ 56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0" name="Freeform 2100">
                <a:extLst>
                  <a:ext uri="{FF2B5EF4-FFF2-40B4-BE49-F238E27FC236}">
                    <a16:creationId xmlns:a16="http://schemas.microsoft.com/office/drawing/2014/main" id="{EB60EFE0-2298-400C-B558-3EA85C3E95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65" y="2507"/>
                <a:ext cx="8" cy="5"/>
              </a:xfrm>
              <a:custGeom>
                <a:avLst/>
                <a:gdLst>
                  <a:gd name="T0" fmla="*/ 0 w 3"/>
                  <a:gd name="T1" fmla="*/ 0 h 2"/>
                  <a:gd name="T2" fmla="*/ 56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</a:path>
                </a:pathLst>
              </a:custGeom>
              <a:noFill/>
              <a:ln w="15875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1" name="Freeform 2101">
                <a:extLst>
                  <a:ext uri="{FF2B5EF4-FFF2-40B4-BE49-F238E27FC236}">
                    <a16:creationId xmlns:a16="http://schemas.microsoft.com/office/drawing/2014/main" id="{6F85BC59-45CF-45B4-A00D-06C196D047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38" y="2416"/>
                <a:ext cx="2" cy="11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0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2" name="Freeform 2102">
                <a:extLst>
                  <a:ext uri="{FF2B5EF4-FFF2-40B4-BE49-F238E27FC236}">
                    <a16:creationId xmlns:a16="http://schemas.microsoft.com/office/drawing/2014/main" id="{17158226-6F9B-4DB8-B7C5-FDE043798F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78" y="2392"/>
                <a:ext cx="17" cy="24"/>
              </a:xfrm>
              <a:custGeom>
                <a:avLst/>
                <a:gdLst>
                  <a:gd name="T0" fmla="*/ 100 w 7"/>
                  <a:gd name="T1" fmla="*/ 77 h 9"/>
                  <a:gd name="T2" fmla="*/ 58 w 7"/>
                  <a:gd name="T3" fmla="*/ 93 h 9"/>
                  <a:gd name="T4" fmla="*/ 87 w 7"/>
                  <a:gd name="T5" fmla="*/ 149 h 9"/>
                  <a:gd name="T6" fmla="*/ 12 w 7"/>
                  <a:gd name="T7" fmla="*/ 1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7" y="4"/>
                    </a:moveTo>
                    <a:cubicBezTo>
                      <a:pt x="6" y="0"/>
                      <a:pt x="0" y="1"/>
                      <a:pt x="4" y="5"/>
                    </a:cubicBezTo>
                    <a:cubicBezTo>
                      <a:pt x="5" y="6"/>
                      <a:pt x="7" y="6"/>
                      <a:pt x="6" y="8"/>
                    </a:cubicBezTo>
                    <a:cubicBezTo>
                      <a:pt x="5" y="9"/>
                      <a:pt x="2" y="8"/>
                      <a:pt x="1" y="7"/>
                    </a:cubicBezTo>
                  </a:path>
                </a:pathLst>
              </a:custGeom>
              <a:noFill/>
              <a:ln w="15875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3" name="Freeform 2103">
                <a:extLst>
                  <a:ext uri="{FF2B5EF4-FFF2-40B4-BE49-F238E27FC236}">
                    <a16:creationId xmlns:a16="http://schemas.microsoft.com/office/drawing/2014/main" id="{4554C5BE-5F7A-4B10-9456-30B599D62C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73" y="2395"/>
                <a:ext cx="17" cy="24"/>
              </a:xfrm>
              <a:custGeom>
                <a:avLst/>
                <a:gdLst>
                  <a:gd name="T0" fmla="*/ 100 w 7"/>
                  <a:gd name="T1" fmla="*/ 77 h 9"/>
                  <a:gd name="T2" fmla="*/ 58 w 7"/>
                  <a:gd name="T3" fmla="*/ 93 h 9"/>
                  <a:gd name="T4" fmla="*/ 87 w 7"/>
                  <a:gd name="T5" fmla="*/ 149 h 9"/>
                  <a:gd name="T6" fmla="*/ 12 w 7"/>
                  <a:gd name="T7" fmla="*/ 1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7" y="4"/>
                    </a:moveTo>
                    <a:cubicBezTo>
                      <a:pt x="6" y="0"/>
                      <a:pt x="0" y="1"/>
                      <a:pt x="4" y="5"/>
                    </a:cubicBezTo>
                    <a:cubicBezTo>
                      <a:pt x="5" y="6"/>
                      <a:pt x="7" y="6"/>
                      <a:pt x="6" y="8"/>
                    </a:cubicBezTo>
                    <a:cubicBezTo>
                      <a:pt x="5" y="9"/>
                      <a:pt x="2" y="8"/>
                      <a:pt x="1" y="7"/>
                    </a:cubicBezTo>
                  </a:path>
                </a:pathLst>
              </a:custGeom>
              <a:noFill/>
              <a:ln w="15875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4" name="Freeform 2104">
                <a:extLst>
                  <a:ext uri="{FF2B5EF4-FFF2-40B4-BE49-F238E27FC236}">
                    <a16:creationId xmlns:a16="http://schemas.microsoft.com/office/drawing/2014/main" id="{2ABE39E7-2A38-43CD-A154-5C18B67FD4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73" y="2480"/>
                <a:ext cx="10" cy="1"/>
              </a:xfrm>
              <a:custGeom>
                <a:avLst/>
                <a:gdLst>
                  <a:gd name="T0" fmla="*/ 63 w 4"/>
                  <a:gd name="T1" fmla="*/ 0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B9164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5" name="Freeform 2105">
                <a:extLst>
                  <a:ext uri="{FF2B5EF4-FFF2-40B4-BE49-F238E27FC236}">
                    <a16:creationId xmlns:a16="http://schemas.microsoft.com/office/drawing/2014/main" id="{D42B00C5-40EE-4B34-894C-5B1A2115BB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23" y="3051"/>
                <a:ext cx="60" cy="120"/>
              </a:xfrm>
              <a:custGeom>
                <a:avLst/>
                <a:gdLst>
                  <a:gd name="T0" fmla="*/ 300 w 24"/>
                  <a:gd name="T1" fmla="*/ 776 h 45"/>
                  <a:gd name="T2" fmla="*/ 300 w 24"/>
                  <a:gd name="T3" fmla="*/ 21 h 45"/>
                  <a:gd name="T4" fmla="*/ 175 w 24"/>
                  <a:gd name="T5" fmla="*/ 115 h 45"/>
                  <a:gd name="T6" fmla="*/ 95 w 24"/>
                  <a:gd name="T7" fmla="*/ 264 h 45"/>
                  <a:gd name="T8" fmla="*/ 0 w 24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5">
                    <a:moveTo>
                      <a:pt x="19" y="41"/>
                    </a:moveTo>
                    <a:cubicBezTo>
                      <a:pt x="19" y="36"/>
                      <a:pt x="24" y="4"/>
                      <a:pt x="19" y="1"/>
                    </a:cubicBezTo>
                    <a:cubicBezTo>
                      <a:pt x="17" y="0"/>
                      <a:pt x="13" y="3"/>
                      <a:pt x="11" y="6"/>
                    </a:cubicBezTo>
                    <a:cubicBezTo>
                      <a:pt x="9" y="8"/>
                      <a:pt x="7" y="12"/>
                      <a:pt x="6" y="14"/>
                    </a:cubicBezTo>
                    <a:cubicBezTo>
                      <a:pt x="5" y="19"/>
                      <a:pt x="1" y="41"/>
                      <a:pt x="0" y="45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6" name="Freeform 2106">
                <a:extLst>
                  <a:ext uri="{FF2B5EF4-FFF2-40B4-BE49-F238E27FC236}">
                    <a16:creationId xmlns:a16="http://schemas.microsoft.com/office/drawing/2014/main" id="{D55E296F-8A53-4C89-9992-D9BFC91EA1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60" y="3011"/>
                <a:ext cx="73" cy="138"/>
              </a:xfrm>
              <a:custGeom>
                <a:avLst/>
                <a:gdLst>
                  <a:gd name="T0" fmla="*/ 0 w 29"/>
                  <a:gd name="T1" fmla="*/ 430 h 52"/>
                  <a:gd name="T2" fmla="*/ 335 w 29"/>
                  <a:gd name="T3" fmla="*/ 56 h 52"/>
                  <a:gd name="T4" fmla="*/ 463 w 29"/>
                  <a:gd name="T5" fmla="*/ 111 h 52"/>
                  <a:gd name="T6" fmla="*/ 33 w 29"/>
                  <a:gd name="T7" fmla="*/ 971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2">
                    <a:moveTo>
                      <a:pt x="0" y="23"/>
                    </a:moveTo>
                    <a:cubicBezTo>
                      <a:pt x="4" y="19"/>
                      <a:pt x="17" y="6"/>
                      <a:pt x="21" y="3"/>
                    </a:cubicBezTo>
                    <a:cubicBezTo>
                      <a:pt x="25" y="1"/>
                      <a:pt x="29" y="0"/>
                      <a:pt x="29" y="6"/>
                    </a:cubicBezTo>
                    <a:cubicBezTo>
                      <a:pt x="29" y="16"/>
                      <a:pt x="8" y="44"/>
                      <a:pt x="2" y="52"/>
                    </a:cubicBezTo>
                  </a:path>
                </a:pathLst>
              </a:custGeom>
              <a:noFill/>
              <a:ln w="7938" cap="rnd">
                <a:solidFill>
                  <a:srgbClr val="F1D3D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7" name="Freeform 2107">
                <a:extLst>
                  <a:ext uri="{FF2B5EF4-FFF2-40B4-BE49-F238E27FC236}">
                    <a16:creationId xmlns:a16="http://schemas.microsoft.com/office/drawing/2014/main" id="{C3E97E0A-F727-4E4B-ABA1-BCEC0AB4D0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18" y="2859"/>
                <a:ext cx="60" cy="90"/>
              </a:xfrm>
              <a:custGeom>
                <a:avLst/>
                <a:gdLst>
                  <a:gd name="T0" fmla="*/ 375 w 24"/>
                  <a:gd name="T1" fmla="*/ 349 h 34"/>
                  <a:gd name="T2" fmla="*/ 33 w 24"/>
                  <a:gd name="T3" fmla="*/ 111 h 34"/>
                  <a:gd name="T4" fmla="*/ 63 w 24"/>
                  <a:gd name="T5" fmla="*/ 336 h 34"/>
                  <a:gd name="T6" fmla="*/ 158 w 24"/>
                  <a:gd name="T7" fmla="*/ 463 h 34"/>
                  <a:gd name="T8" fmla="*/ 283 w 24"/>
                  <a:gd name="T9" fmla="*/ 63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4">
                    <a:moveTo>
                      <a:pt x="24" y="19"/>
                    </a:moveTo>
                    <a:cubicBezTo>
                      <a:pt x="16" y="10"/>
                      <a:pt x="4" y="0"/>
                      <a:pt x="2" y="6"/>
                    </a:cubicBezTo>
                    <a:cubicBezTo>
                      <a:pt x="0" y="9"/>
                      <a:pt x="2" y="14"/>
                      <a:pt x="4" y="18"/>
                    </a:cubicBezTo>
                    <a:cubicBezTo>
                      <a:pt x="6" y="21"/>
                      <a:pt x="8" y="22"/>
                      <a:pt x="10" y="25"/>
                    </a:cubicBezTo>
                    <a:cubicBezTo>
                      <a:pt x="11" y="26"/>
                      <a:pt x="15" y="30"/>
                      <a:pt x="18" y="34"/>
                    </a:cubicBezTo>
                  </a:path>
                </a:pathLst>
              </a:custGeom>
              <a:noFill/>
              <a:ln w="7938" cap="rnd">
                <a:solidFill>
                  <a:srgbClr val="E099A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8" name="Freeform 2108">
                <a:extLst>
                  <a:ext uri="{FF2B5EF4-FFF2-40B4-BE49-F238E27FC236}">
                    <a16:creationId xmlns:a16="http://schemas.microsoft.com/office/drawing/2014/main" id="{4E5DE66C-9D26-4366-91DE-87BB666ADEC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88" y="2707"/>
                <a:ext cx="17" cy="21"/>
              </a:xfrm>
              <a:custGeom>
                <a:avLst/>
                <a:gdLst>
                  <a:gd name="T0" fmla="*/ 70 w 7"/>
                  <a:gd name="T1" fmla="*/ 144 h 8"/>
                  <a:gd name="T2" fmla="*/ 100 w 7"/>
                  <a:gd name="T3" fmla="*/ 89 h 8"/>
                  <a:gd name="T4" fmla="*/ 58 w 7"/>
                  <a:gd name="T5" fmla="*/ 89 h 8"/>
                  <a:gd name="T6" fmla="*/ 70 w 7"/>
                  <a:gd name="T7" fmla="*/ 34 h 8"/>
                  <a:gd name="T8" fmla="*/ 0 w 7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8"/>
                    </a:moveTo>
                    <a:cubicBezTo>
                      <a:pt x="6" y="7"/>
                      <a:pt x="6" y="6"/>
                      <a:pt x="7" y="5"/>
                    </a:cubicBezTo>
                    <a:cubicBezTo>
                      <a:pt x="6" y="5"/>
                      <a:pt x="4" y="5"/>
                      <a:pt x="4" y="5"/>
                    </a:cubicBezTo>
                    <a:cubicBezTo>
                      <a:pt x="4" y="5"/>
                      <a:pt x="6" y="3"/>
                      <a:pt x="5" y="2"/>
                    </a:cubicBezTo>
                    <a:cubicBezTo>
                      <a:pt x="5" y="0"/>
                      <a:pt x="1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9" name="Freeform 2109">
                <a:extLst>
                  <a:ext uri="{FF2B5EF4-FFF2-40B4-BE49-F238E27FC236}">
                    <a16:creationId xmlns:a16="http://schemas.microsoft.com/office/drawing/2014/main" id="{5D97D6F4-3386-464D-9CDD-2A058E46ED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38" y="3093"/>
                <a:ext cx="15" cy="19"/>
              </a:xfrm>
              <a:custGeom>
                <a:avLst/>
                <a:gdLst>
                  <a:gd name="T0" fmla="*/ 0 w 6"/>
                  <a:gd name="T1" fmla="*/ 141 h 7"/>
                  <a:gd name="T2" fmla="*/ 95 w 6"/>
                  <a:gd name="T3" fmla="*/ 38 h 7"/>
                  <a:gd name="T4" fmla="*/ 0 w 6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7"/>
                    </a:moveTo>
                    <a:cubicBezTo>
                      <a:pt x="2" y="6"/>
                      <a:pt x="5" y="5"/>
                      <a:pt x="6" y="2"/>
                    </a:cubicBezTo>
                    <a:cubicBezTo>
                      <a:pt x="5" y="0"/>
                      <a:pt x="2" y="1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0" name="Freeform 2110">
                <a:extLst>
                  <a:ext uri="{FF2B5EF4-FFF2-40B4-BE49-F238E27FC236}">
                    <a16:creationId xmlns:a16="http://schemas.microsoft.com/office/drawing/2014/main" id="{DCDC3A54-905A-4C39-8D3C-E657EDC3D8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65" y="2920"/>
                <a:ext cx="18" cy="16"/>
              </a:xfrm>
              <a:custGeom>
                <a:avLst/>
                <a:gdLst>
                  <a:gd name="T0" fmla="*/ 33 w 7"/>
                  <a:gd name="T1" fmla="*/ 93 h 6"/>
                  <a:gd name="T2" fmla="*/ 118 w 7"/>
                  <a:gd name="T3" fmla="*/ 21 h 6"/>
                  <a:gd name="T4" fmla="*/ 0 w 7"/>
                  <a:gd name="T5" fmla="*/ 56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2" y="5"/>
                    </a:moveTo>
                    <a:cubicBezTo>
                      <a:pt x="5" y="6"/>
                      <a:pt x="6" y="3"/>
                      <a:pt x="7" y="1"/>
                    </a:cubicBezTo>
                    <a:cubicBezTo>
                      <a:pt x="5" y="0"/>
                      <a:pt x="1" y="1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1" name="Freeform 2111">
                <a:extLst>
                  <a:ext uri="{FF2B5EF4-FFF2-40B4-BE49-F238E27FC236}">
                    <a16:creationId xmlns:a16="http://schemas.microsoft.com/office/drawing/2014/main" id="{CB756E39-F010-463A-86E6-BC99373F6E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65" y="3152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0"/>
                      <a:pt x="3" y="1"/>
                      <a:pt x="5" y="1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2" name="Freeform 2112">
                <a:extLst>
                  <a:ext uri="{FF2B5EF4-FFF2-40B4-BE49-F238E27FC236}">
                    <a16:creationId xmlns:a16="http://schemas.microsoft.com/office/drawing/2014/main" id="{98470FCB-56D5-4B5D-B2F5-D89DD7A865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15" y="3163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3" name="Freeform 2113">
                <a:extLst>
                  <a:ext uri="{FF2B5EF4-FFF2-40B4-BE49-F238E27FC236}">
                    <a16:creationId xmlns:a16="http://schemas.microsoft.com/office/drawing/2014/main" id="{E4212882-E38E-4788-AFD7-C7F98CCF09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65" y="3133"/>
                <a:ext cx="18" cy="24"/>
              </a:xfrm>
              <a:custGeom>
                <a:avLst/>
                <a:gdLst>
                  <a:gd name="T0" fmla="*/ 0 w 7"/>
                  <a:gd name="T1" fmla="*/ 93 h 9"/>
                  <a:gd name="T2" fmla="*/ 33 w 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5"/>
                    </a:moveTo>
                    <a:cubicBezTo>
                      <a:pt x="1" y="9"/>
                      <a:pt x="7" y="3"/>
                      <a:pt x="2" y="0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4" name="Freeform 2114">
                <a:extLst>
                  <a:ext uri="{FF2B5EF4-FFF2-40B4-BE49-F238E27FC236}">
                    <a16:creationId xmlns:a16="http://schemas.microsoft.com/office/drawing/2014/main" id="{C6E3AE9E-A375-424E-9ECC-8788B3B876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60" y="3053"/>
                <a:ext cx="10" cy="24"/>
              </a:xfrm>
              <a:custGeom>
                <a:avLst/>
                <a:gdLst>
                  <a:gd name="T0" fmla="*/ 20 w 4"/>
                  <a:gd name="T1" fmla="*/ 171 h 9"/>
                  <a:gd name="T2" fmla="*/ 20 w 4"/>
                  <a:gd name="T3" fmla="*/ 0 h 9"/>
                  <a:gd name="T4" fmla="*/ 63 w 4"/>
                  <a:gd name="T5" fmla="*/ 1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1" y="9"/>
                    </a:moveTo>
                    <a:cubicBezTo>
                      <a:pt x="0" y="6"/>
                      <a:pt x="0" y="3"/>
                      <a:pt x="1" y="0"/>
                    </a:cubicBezTo>
                    <a:cubicBezTo>
                      <a:pt x="3" y="2"/>
                      <a:pt x="3" y="5"/>
                      <a:pt x="4" y="8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5" name="Freeform 2115">
                <a:extLst>
                  <a:ext uri="{FF2B5EF4-FFF2-40B4-BE49-F238E27FC236}">
                    <a16:creationId xmlns:a16="http://schemas.microsoft.com/office/drawing/2014/main" id="{438371BA-4DD8-4A74-968A-7CDC3178AA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68" y="2923"/>
                <a:ext cx="35" cy="34"/>
              </a:xfrm>
              <a:custGeom>
                <a:avLst/>
                <a:gdLst>
                  <a:gd name="T0" fmla="*/ 83 w 14"/>
                  <a:gd name="T1" fmla="*/ 233 h 13"/>
                  <a:gd name="T2" fmla="*/ 33 w 14"/>
                  <a:gd name="T3" fmla="*/ 165 h 13"/>
                  <a:gd name="T4" fmla="*/ 145 w 14"/>
                  <a:gd name="T5" fmla="*/ 165 h 13"/>
                  <a:gd name="T6" fmla="*/ 220 w 1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5" y="13"/>
                    </a:moveTo>
                    <a:cubicBezTo>
                      <a:pt x="3" y="12"/>
                      <a:pt x="1" y="12"/>
                      <a:pt x="2" y="9"/>
                    </a:cubicBezTo>
                    <a:cubicBezTo>
                      <a:pt x="4" y="9"/>
                      <a:pt x="6" y="8"/>
                      <a:pt x="9" y="9"/>
                    </a:cubicBezTo>
                    <a:cubicBezTo>
                      <a:pt x="0" y="3"/>
                      <a:pt x="11" y="5"/>
                      <a:pt x="14" y="0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6" name="Freeform 2116">
                <a:extLst>
                  <a:ext uri="{FF2B5EF4-FFF2-40B4-BE49-F238E27FC236}">
                    <a16:creationId xmlns:a16="http://schemas.microsoft.com/office/drawing/2014/main" id="{069F6797-8A01-42A0-BFB7-5D13907DA4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0" y="2931"/>
                <a:ext cx="18" cy="29"/>
              </a:xfrm>
              <a:custGeom>
                <a:avLst/>
                <a:gdLst>
                  <a:gd name="T0" fmla="*/ 0 w 7"/>
                  <a:gd name="T1" fmla="*/ 200 h 11"/>
                  <a:gd name="T2" fmla="*/ 85 w 7"/>
                  <a:gd name="T3" fmla="*/ 200 h 11"/>
                  <a:gd name="T4" fmla="*/ 33 w 7"/>
                  <a:gd name="T5" fmla="*/ 124 h 11"/>
                  <a:gd name="T6" fmla="*/ 54 w 7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2" y="11"/>
                      <a:pt x="4" y="11"/>
                      <a:pt x="5" y="11"/>
                    </a:cubicBezTo>
                    <a:cubicBezTo>
                      <a:pt x="5" y="10"/>
                      <a:pt x="3" y="8"/>
                      <a:pt x="2" y="7"/>
                    </a:cubicBezTo>
                    <a:cubicBezTo>
                      <a:pt x="7" y="7"/>
                      <a:pt x="7" y="2"/>
                      <a:pt x="3" y="0"/>
                    </a:cubicBezTo>
                  </a:path>
                </a:pathLst>
              </a:custGeom>
              <a:noFill/>
              <a:ln w="7938" cap="flat">
                <a:solidFill>
                  <a:srgbClr val="E2A2A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7" name="Freeform 2117">
                <a:extLst>
                  <a:ext uri="{FF2B5EF4-FFF2-40B4-BE49-F238E27FC236}">
                    <a16:creationId xmlns:a16="http://schemas.microsoft.com/office/drawing/2014/main" id="{11CF6010-3959-40EC-8535-1D329B5DCE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65" y="2888"/>
                <a:ext cx="15" cy="24"/>
              </a:xfrm>
              <a:custGeom>
                <a:avLst/>
                <a:gdLst>
                  <a:gd name="T0" fmla="*/ 63 w 6"/>
                  <a:gd name="T1" fmla="*/ 171 h 9"/>
                  <a:gd name="T2" fmla="*/ 83 w 6"/>
                  <a:gd name="T3" fmla="*/ 93 h 9"/>
                  <a:gd name="T4" fmla="*/ 33 w 6"/>
                  <a:gd name="T5" fmla="*/ 136 h 9"/>
                  <a:gd name="T6" fmla="*/ 50 w 6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4" y="9"/>
                    </a:moveTo>
                    <a:cubicBezTo>
                      <a:pt x="5" y="8"/>
                      <a:pt x="6" y="6"/>
                      <a:pt x="5" y="5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0" y="5"/>
                      <a:pt x="2" y="2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8" name="Freeform 2118">
                <a:extLst>
                  <a:ext uri="{FF2B5EF4-FFF2-40B4-BE49-F238E27FC236}">
                    <a16:creationId xmlns:a16="http://schemas.microsoft.com/office/drawing/2014/main" id="{0C5C3DE6-4653-4C72-8978-C141A3A528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48" y="2939"/>
                <a:ext cx="15" cy="13"/>
              </a:xfrm>
              <a:custGeom>
                <a:avLst/>
                <a:gdLst>
                  <a:gd name="T0" fmla="*/ 83 w 6"/>
                  <a:gd name="T1" fmla="*/ 88 h 5"/>
                  <a:gd name="T2" fmla="*/ 95 w 6"/>
                  <a:gd name="T3" fmla="*/ 34 h 5"/>
                  <a:gd name="T4" fmla="*/ 0 w 6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5" y="5"/>
                    </a:moveTo>
                    <a:cubicBezTo>
                      <a:pt x="6" y="5"/>
                      <a:pt x="6" y="2"/>
                      <a:pt x="6" y="2"/>
                    </a:cubicBezTo>
                    <a:cubicBezTo>
                      <a:pt x="5" y="0"/>
                      <a:pt x="1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9" name="Freeform 2119">
                <a:extLst>
                  <a:ext uri="{FF2B5EF4-FFF2-40B4-BE49-F238E27FC236}">
                    <a16:creationId xmlns:a16="http://schemas.microsoft.com/office/drawing/2014/main" id="{0A41183F-3CC0-418B-BCB1-2F6CCA553C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88" y="2912"/>
                <a:ext cx="22" cy="24"/>
              </a:xfrm>
              <a:custGeom>
                <a:avLst/>
                <a:gdLst>
                  <a:gd name="T0" fmla="*/ 132 w 9"/>
                  <a:gd name="T1" fmla="*/ 0 h 9"/>
                  <a:gd name="T2" fmla="*/ 42 w 9"/>
                  <a:gd name="T3" fmla="*/ 56 h 9"/>
                  <a:gd name="T4" fmla="*/ 12 w 9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cubicBezTo>
                      <a:pt x="7" y="1"/>
                      <a:pt x="4" y="1"/>
                      <a:pt x="3" y="3"/>
                    </a:cubicBezTo>
                    <a:cubicBezTo>
                      <a:pt x="1" y="4"/>
                      <a:pt x="0" y="6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0" name="Freeform 2120">
                <a:extLst>
                  <a:ext uri="{FF2B5EF4-FFF2-40B4-BE49-F238E27FC236}">
                    <a16:creationId xmlns:a16="http://schemas.microsoft.com/office/drawing/2014/main" id="{3E9AFF7C-C226-4C1E-9450-0F9131C3C0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08" y="2957"/>
                <a:ext cx="10" cy="19"/>
              </a:xfrm>
              <a:custGeom>
                <a:avLst/>
                <a:gdLst>
                  <a:gd name="T0" fmla="*/ 63 w 4"/>
                  <a:gd name="T1" fmla="*/ 0 h 7"/>
                  <a:gd name="T2" fmla="*/ 0 w 4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3" y="3"/>
                      <a:pt x="2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1" name="Freeform 2121">
                <a:extLst>
                  <a:ext uri="{FF2B5EF4-FFF2-40B4-BE49-F238E27FC236}">
                    <a16:creationId xmlns:a16="http://schemas.microsoft.com/office/drawing/2014/main" id="{5FA30209-3355-4A9F-9062-BD81841350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10" y="2995"/>
                <a:ext cx="13" cy="13"/>
              </a:xfrm>
              <a:custGeom>
                <a:avLst/>
                <a:gdLst>
                  <a:gd name="T0" fmla="*/ 88 w 5"/>
                  <a:gd name="T1" fmla="*/ 0 h 5"/>
                  <a:gd name="T2" fmla="*/ 55 w 5"/>
                  <a:gd name="T3" fmla="*/ 55 h 5"/>
                  <a:gd name="T4" fmla="*/ 0 w 5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0"/>
                      <a:pt x="4" y="2"/>
                      <a:pt x="3" y="3"/>
                    </a:cubicBezTo>
                    <a:cubicBezTo>
                      <a:pt x="2" y="4"/>
                      <a:pt x="1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2" name="Freeform 2122">
                <a:extLst>
                  <a:ext uri="{FF2B5EF4-FFF2-40B4-BE49-F238E27FC236}">
                    <a16:creationId xmlns:a16="http://schemas.microsoft.com/office/drawing/2014/main" id="{A4D8E2E0-D53B-4134-A140-4B8D8B6016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13" y="3037"/>
                <a:ext cx="7" cy="3"/>
              </a:xfrm>
              <a:custGeom>
                <a:avLst/>
                <a:gdLst>
                  <a:gd name="T0" fmla="*/ 0 w 3"/>
                  <a:gd name="T1" fmla="*/ 27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3" name="Freeform 2123">
                <a:extLst>
                  <a:ext uri="{FF2B5EF4-FFF2-40B4-BE49-F238E27FC236}">
                    <a16:creationId xmlns:a16="http://schemas.microsoft.com/office/drawing/2014/main" id="{EBF5C833-C3B0-4D12-81A2-4A8BF82EB1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65" y="3213"/>
                <a:ext cx="28" cy="27"/>
              </a:xfrm>
              <a:custGeom>
                <a:avLst/>
                <a:gdLst>
                  <a:gd name="T0" fmla="*/ 0 w 11"/>
                  <a:gd name="T1" fmla="*/ 22 h 10"/>
                  <a:gd name="T2" fmla="*/ 64 w 11"/>
                  <a:gd name="T3" fmla="*/ 22 h 10"/>
                  <a:gd name="T4" fmla="*/ 84 w 11"/>
                  <a:gd name="T5" fmla="*/ 59 h 10"/>
                  <a:gd name="T6" fmla="*/ 117 w 11"/>
                  <a:gd name="T7" fmla="*/ 59 h 10"/>
                  <a:gd name="T8" fmla="*/ 51 w 11"/>
                  <a:gd name="T9" fmla="*/ 19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0" y="1"/>
                    </a:moveTo>
                    <a:cubicBezTo>
                      <a:pt x="2" y="0"/>
                      <a:pt x="2" y="1"/>
                      <a:pt x="4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11" y="6"/>
                      <a:pt x="5" y="10"/>
                      <a:pt x="3" y="10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4" name="Freeform 2124">
                <a:extLst>
                  <a:ext uri="{FF2B5EF4-FFF2-40B4-BE49-F238E27FC236}">
                    <a16:creationId xmlns:a16="http://schemas.microsoft.com/office/drawing/2014/main" id="{838EF67E-7FFC-4E6F-A823-154F605BF2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48" y="3211"/>
                <a:ext cx="190" cy="56"/>
              </a:xfrm>
              <a:custGeom>
                <a:avLst/>
                <a:gdLst>
                  <a:gd name="T0" fmla="*/ 0 w 76"/>
                  <a:gd name="T1" fmla="*/ 0 h 21"/>
                  <a:gd name="T2" fmla="*/ 438 w 76"/>
                  <a:gd name="T3" fmla="*/ 376 h 21"/>
                  <a:gd name="T4" fmla="*/ 1188 w 76"/>
                  <a:gd name="T5" fmla="*/ 77 h 21"/>
                  <a:gd name="T6" fmla="*/ 395 w 76"/>
                  <a:gd name="T7" fmla="*/ 320 h 21"/>
                  <a:gd name="T8" fmla="*/ 0 w 76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21">
                    <a:moveTo>
                      <a:pt x="0" y="0"/>
                    </a:moveTo>
                    <a:cubicBezTo>
                      <a:pt x="5" y="10"/>
                      <a:pt x="12" y="21"/>
                      <a:pt x="28" y="20"/>
                    </a:cubicBezTo>
                    <a:cubicBezTo>
                      <a:pt x="45" y="20"/>
                      <a:pt x="76" y="4"/>
                      <a:pt x="76" y="4"/>
                    </a:cubicBezTo>
                    <a:cubicBezTo>
                      <a:pt x="70" y="6"/>
                      <a:pt x="37" y="19"/>
                      <a:pt x="25" y="17"/>
                    </a:cubicBezTo>
                    <a:cubicBezTo>
                      <a:pt x="12" y="15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5" name="Freeform 2125">
                <a:extLst>
                  <a:ext uri="{FF2B5EF4-FFF2-40B4-BE49-F238E27FC236}">
                    <a16:creationId xmlns:a16="http://schemas.microsoft.com/office/drawing/2014/main" id="{CF2D2FE5-649D-4356-8C3D-CCD1B507D6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68" y="2880"/>
                <a:ext cx="45" cy="45"/>
              </a:xfrm>
              <a:custGeom>
                <a:avLst/>
                <a:gdLst>
                  <a:gd name="T0" fmla="*/ 83 w 18"/>
                  <a:gd name="T1" fmla="*/ 315 h 17"/>
                  <a:gd name="T2" fmla="*/ 0 w 18"/>
                  <a:gd name="T3" fmla="*/ 183 h 17"/>
                  <a:gd name="T4" fmla="*/ 50 w 18"/>
                  <a:gd name="T5" fmla="*/ 56 h 17"/>
                  <a:gd name="T6" fmla="*/ 125 w 18"/>
                  <a:gd name="T7" fmla="*/ 0 h 17"/>
                  <a:gd name="T8" fmla="*/ 220 w 18"/>
                  <a:gd name="T9" fmla="*/ 34 h 17"/>
                  <a:gd name="T10" fmla="*/ 283 w 18"/>
                  <a:gd name="T11" fmla="*/ 148 h 17"/>
                  <a:gd name="T12" fmla="*/ 125 w 18"/>
                  <a:gd name="T13" fmla="*/ 28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7">
                    <a:moveTo>
                      <a:pt x="5" y="17"/>
                    </a:moveTo>
                    <a:cubicBezTo>
                      <a:pt x="3" y="15"/>
                      <a:pt x="1" y="13"/>
                      <a:pt x="0" y="10"/>
                    </a:cubicBezTo>
                    <a:cubicBezTo>
                      <a:pt x="4" y="10"/>
                      <a:pt x="1" y="5"/>
                      <a:pt x="3" y="3"/>
                    </a:cubicBezTo>
                    <a:cubicBezTo>
                      <a:pt x="7" y="5"/>
                      <a:pt x="6" y="1"/>
                      <a:pt x="8" y="0"/>
                    </a:cubicBezTo>
                    <a:cubicBezTo>
                      <a:pt x="9" y="0"/>
                      <a:pt x="14" y="2"/>
                      <a:pt x="14" y="2"/>
                    </a:cubicBezTo>
                    <a:cubicBezTo>
                      <a:pt x="16" y="3"/>
                      <a:pt x="18" y="6"/>
                      <a:pt x="18" y="8"/>
                    </a:cubicBezTo>
                    <a:cubicBezTo>
                      <a:pt x="17" y="13"/>
                      <a:pt x="11" y="13"/>
                      <a:pt x="8" y="15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6" name="Freeform 2126">
                <a:extLst>
                  <a:ext uri="{FF2B5EF4-FFF2-40B4-BE49-F238E27FC236}">
                    <a16:creationId xmlns:a16="http://schemas.microsoft.com/office/drawing/2014/main" id="{C28CD06C-C8A7-4ED1-BE42-4CC9A590A3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38" y="3216"/>
                <a:ext cx="40" cy="43"/>
              </a:xfrm>
              <a:custGeom>
                <a:avLst/>
                <a:gdLst>
                  <a:gd name="T0" fmla="*/ 158 w 16"/>
                  <a:gd name="T1" fmla="*/ 0 h 16"/>
                  <a:gd name="T2" fmla="*/ 95 w 16"/>
                  <a:gd name="T3" fmla="*/ 35 h 16"/>
                  <a:gd name="T4" fmla="*/ 33 w 16"/>
                  <a:gd name="T5" fmla="*/ 94 h 16"/>
                  <a:gd name="T6" fmla="*/ 0 w 16"/>
                  <a:gd name="T7" fmla="*/ 137 h 16"/>
                  <a:gd name="T8" fmla="*/ 20 w 16"/>
                  <a:gd name="T9" fmla="*/ 175 h 16"/>
                  <a:gd name="T10" fmla="*/ 50 w 16"/>
                  <a:gd name="T11" fmla="*/ 253 h 16"/>
                  <a:gd name="T12" fmla="*/ 125 w 16"/>
                  <a:gd name="T13" fmla="*/ 274 h 16"/>
                  <a:gd name="T14" fmla="*/ 208 w 16"/>
                  <a:gd name="T15" fmla="*/ 218 h 16"/>
                  <a:gd name="T16" fmla="*/ 250 w 16"/>
                  <a:gd name="T17" fmla="*/ 159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10" y="0"/>
                    </a:moveTo>
                    <a:cubicBezTo>
                      <a:pt x="9" y="1"/>
                      <a:pt x="7" y="2"/>
                      <a:pt x="6" y="2"/>
                    </a:cubicBezTo>
                    <a:cubicBezTo>
                      <a:pt x="5" y="3"/>
                      <a:pt x="3" y="4"/>
                      <a:pt x="2" y="5"/>
                    </a:cubicBezTo>
                    <a:cubicBezTo>
                      <a:pt x="1" y="6"/>
                      <a:pt x="0" y="6"/>
                      <a:pt x="0" y="7"/>
                    </a:cubicBezTo>
                    <a:cubicBezTo>
                      <a:pt x="0" y="8"/>
                      <a:pt x="1" y="9"/>
                      <a:pt x="1" y="9"/>
                    </a:cubicBezTo>
                    <a:cubicBezTo>
                      <a:pt x="2" y="10"/>
                      <a:pt x="2" y="12"/>
                      <a:pt x="3" y="13"/>
                    </a:cubicBezTo>
                    <a:cubicBezTo>
                      <a:pt x="4" y="16"/>
                      <a:pt x="5" y="15"/>
                      <a:pt x="8" y="14"/>
                    </a:cubicBezTo>
                    <a:cubicBezTo>
                      <a:pt x="10" y="13"/>
                      <a:pt x="11" y="12"/>
                      <a:pt x="13" y="11"/>
                    </a:cubicBezTo>
                    <a:cubicBezTo>
                      <a:pt x="14" y="10"/>
                      <a:pt x="16" y="9"/>
                      <a:pt x="16" y="8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7" name="Freeform 2127">
                <a:extLst>
                  <a:ext uri="{FF2B5EF4-FFF2-40B4-BE49-F238E27FC236}">
                    <a16:creationId xmlns:a16="http://schemas.microsoft.com/office/drawing/2014/main" id="{2777EF0B-58EA-4D8C-ADB6-10E470ACF5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65" y="3144"/>
                <a:ext cx="118" cy="99"/>
              </a:xfrm>
              <a:custGeom>
                <a:avLst/>
                <a:gdLst>
                  <a:gd name="T0" fmla="*/ 0 w 47"/>
                  <a:gd name="T1" fmla="*/ 500 h 37"/>
                  <a:gd name="T2" fmla="*/ 113 w 47"/>
                  <a:gd name="T3" fmla="*/ 401 h 37"/>
                  <a:gd name="T4" fmla="*/ 208 w 47"/>
                  <a:gd name="T5" fmla="*/ 321 h 37"/>
                  <a:gd name="T6" fmla="*/ 367 w 47"/>
                  <a:gd name="T7" fmla="*/ 193 h 37"/>
                  <a:gd name="T8" fmla="*/ 505 w 47"/>
                  <a:gd name="T9" fmla="*/ 56 h 37"/>
                  <a:gd name="T10" fmla="*/ 663 w 47"/>
                  <a:gd name="T11" fmla="*/ 56 h 37"/>
                  <a:gd name="T12" fmla="*/ 600 w 47"/>
                  <a:gd name="T13" fmla="*/ 209 h 37"/>
                  <a:gd name="T14" fmla="*/ 442 w 47"/>
                  <a:gd name="T15" fmla="*/ 364 h 37"/>
                  <a:gd name="T16" fmla="*/ 271 w 47"/>
                  <a:gd name="T17" fmla="*/ 516 h 37"/>
                  <a:gd name="T18" fmla="*/ 20 w 47"/>
                  <a:gd name="T19" fmla="*/ 709 h 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" h="37">
                    <a:moveTo>
                      <a:pt x="0" y="26"/>
                    </a:moveTo>
                    <a:cubicBezTo>
                      <a:pt x="2" y="24"/>
                      <a:pt x="5" y="23"/>
                      <a:pt x="7" y="21"/>
                    </a:cubicBezTo>
                    <a:cubicBezTo>
                      <a:pt x="9" y="20"/>
                      <a:pt x="11" y="18"/>
                      <a:pt x="13" y="17"/>
                    </a:cubicBezTo>
                    <a:cubicBezTo>
                      <a:pt x="17" y="15"/>
                      <a:pt x="20" y="12"/>
                      <a:pt x="23" y="10"/>
                    </a:cubicBezTo>
                    <a:cubicBezTo>
                      <a:pt x="26" y="7"/>
                      <a:pt x="29" y="5"/>
                      <a:pt x="32" y="3"/>
                    </a:cubicBezTo>
                    <a:cubicBezTo>
                      <a:pt x="36" y="0"/>
                      <a:pt x="38" y="1"/>
                      <a:pt x="42" y="3"/>
                    </a:cubicBezTo>
                    <a:cubicBezTo>
                      <a:pt x="47" y="7"/>
                      <a:pt x="42" y="9"/>
                      <a:pt x="38" y="11"/>
                    </a:cubicBezTo>
                    <a:cubicBezTo>
                      <a:pt x="35" y="14"/>
                      <a:pt x="31" y="16"/>
                      <a:pt x="28" y="19"/>
                    </a:cubicBezTo>
                    <a:cubicBezTo>
                      <a:pt x="24" y="22"/>
                      <a:pt x="20" y="25"/>
                      <a:pt x="17" y="27"/>
                    </a:cubicBezTo>
                    <a:cubicBezTo>
                      <a:pt x="12" y="31"/>
                      <a:pt x="7" y="36"/>
                      <a:pt x="1" y="37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8" name="Freeform 2128">
                <a:extLst>
                  <a:ext uri="{FF2B5EF4-FFF2-40B4-BE49-F238E27FC236}">
                    <a16:creationId xmlns:a16="http://schemas.microsoft.com/office/drawing/2014/main" id="{0056537C-01F7-477D-8C36-0E0A6A9A74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70" y="2992"/>
                <a:ext cx="45" cy="179"/>
              </a:xfrm>
              <a:custGeom>
                <a:avLst/>
                <a:gdLst>
                  <a:gd name="T0" fmla="*/ 20 w 18"/>
                  <a:gd name="T1" fmla="*/ 0 h 67"/>
                  <a:gd name="T2" fmla="*/ 113 w 18"/>
                  <a:gd name="T3" fmla="*/ 136 h 67"/>
                  <a:gd name="T4" fmla="*/ 125 w 18"/>
                  <a:gd name="T5" fmla="*/ 286 h 67"/>
                  <a:gd name="T6" fmla="*/ 175 w 18"/>
                  <a:gd name="T7" fmla="*/ 534 h 67"/>
                  <a:gd name="T8" fmla="*/ 220 w 18"/>
                  <a:gd name="T9" fmla="*/ 1050 h 67"/>
                  <a:gd name="T10" fmla="*/ 188 w 18"/>
                  <a:gd name="T11" fmla="*/ 1256 h 67"/>
                  <a:gd name="T12" fmla="*/ 50 w 18"/>
                  <a:gd name="T13" fmla="*/ 1013 h 67"/>
                  <a:gd name="T14" fmla="*/ 63 w 18"/>
                  <a:gd name="T15" fmla="*/ 671 h 67"/>
                  <a:gd name="T16" fmla="*/ 0 w 18"/>
                  <a:gd name="T17" fmla="*/ 171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67">
                    <a:moveTo>
                      <a:pt x="1" y="0"/>
                    </a:moveTo>
                    <a:cubicBezTo>
                      <a:pt x="2" y="4"/>
                      <a:pt x="5" y="4"/>
                      <a:pt x="7" y="7"/>
                    </a:cubicBezTo>
                    <a:cubicBezTo>
                      <a:pt x="8" y="10"/>
                      <a:pt x="8" y="12"/>
                      <a:pt x="8" y="15"/>
                    </a:cubicBezTo>
                    <a:cubicBezTo>
                      <a:pt x="9" y="20"/>
                      <a:pt x="10" y="23"/>
                      <a:pt x="11" y="28"/>
                    </a:cubicBezTo>
                    <a:cubicBezTo>
                      <a:pt x="13" y="37"/>
                      <a:pt x="13" y="46"/>
                      <a:pt x="14" y="55"/>
                    </a:cubicBezTo>
                    <a:cubicBezTo>
                      <a:pt x="14" y="59"/>
                      <a:pt x="18" y="65"/>
                      <a:pt x="12" y="66"/>
                    </a:cubicBezTo>
                    <a:cubicBezTo>
                      <a:pt x="4" y="67"/>
                      <a:pt x="4" y="58"/>
                      <a:pt x="3" y="53"/>
                    </a:cubicBezTo>
                    <a:cubicBezTo>
                      <a:pt x="2" y="47"/>
                      <a:pt x="4" y="41"/>
                      <a:pt x="4" y="35"/>
                    </a:cubicBezTo>
                    <a:cubicBezTo>
                      <a:pt x="4" y="26"/>
                      <a:pt x="2" y="18"/>
                      <a:pt x="0" y="9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9" name="Freeform 2129">
                <a:extLst>
                  <a:ext uri="{FF2B5EF4-FFF2-40B4-BE49-F238E27FC236}">
                    <a16:creationId xmlns:a16="http://schemas.microsoft.com/office/drawing/2014/main" id="{5ED13DEF-112C-4511-8720-F1CD7AA2CA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60" y="3088"/>
                <a:ext cx="110" cy="213"/>
              </a:xfrm>
              <a:custGeom>
                <a:avLst/>
                <a:gdLst>
                  <a:gd name="T0" fmla="*/ 270 w 44"/>
                  <a:gd name="T1" fmla="*/ 0 h 80"/>
                  <a:gd name="T2" fmla="*/ 95 w 44"/>
                  <a:gd name="T3" fmla="*/ 490 h 80"/>
                  <a:gd name="T4" fmla="*/ 125 w 44"/>
                  <a:gd name="T5" fmla="*/ 1249 h 80"/>
                  <a:gd name="T6" fmla="*/ 375 w 44"/>
                  <a:gd name="T7" fmla="*/ 1454 h 80"/>
                  <a:gd name="T8" fmla="*/ 533 w 44"/>
                  <a:gd name="T9" fmla="*/ 1488 h 80"/>
                  <a:gd name="T10" fmla="*/ 688 w 44"/>
                  <a:gd name="T11" fmla="*/ 1488 h 80"/>
                  <a:gd name="T12" fmla="*/ 520 w 44"/>
                  <a:gd name="T13" fmla="*/ 1398 h 80"/>
                  <a:gd name="T14" fmla="*/ 283 w 44"/>
                  <a:gd name="T15" fmla="*/ 1078 h 80"/>
                  <a:gd name="T16" fmla="*/ 283 w 44"/>
                  <a:gd name="T17" fmla="*/ 226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80">
                    <a:moveTo>
                      <a:pt x="17" y="0"/>
                    </a:moveTo>
                    <a:cubicBezTo>
                      <a:pt x="14" y="9"/>
                      <a:pt x="8" y="16"/>
                      <a:pt x="6" y="26"/>
                    </a:cubicBezTo>
                    <a:cubicBezTo>
                      <a:pt x="3" y="39"/>
                      <a:pt x="0" y="54"/>
                      <a:pt x="8" y="66"/>
                    </a:cubicBezTo>
                    <a:cubicBezTo>
                      <a:pt x="12" y="72"/>
                      <a:pt x="17" y="76"/>
                      <a:pt x="24" y="77"/>
                    </a:cubicBezTo>
                    <a:cubicBezTo>
                      <a:pt x="27" y="78"/>
                      <a:pt x="30" y="78"/>
                      <a:pt x="34" y="79"/>
                    </a:cubicBezTo>
                    <a:cubicBezTo>
                      <a:pt x="37" y="79"/>
                      <a:pt x="41" y="80"/>
                      <a:pt x="44" y="79"/>
                    </a:cubicBezTo>
                    <a:cubicBezTo>
                      <a:pt x="40" y="77"/>
                      <a:pt x="36" y="75"/>
                      <a:pt x="33" y="74"/>
                    </a:cubicBezTo>
                    <a:cubicBezTo>
                      <a:pt x="26" y="71"/>
                      <a:pt x="20" y="64"/>
                      <a:pt x="18" y="57"/>
                    </a:cubicBezTo>
                    <a:cubicBezTo>
                      <a:pt x="15" y="43"/>
                      <a:pt x="18" y="27"/>
                      <a:pt x="18" y="12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0" name="Freeform 2130">
                <a:extLst>
                  <a:ext uri="{FF2B5EF4-FFF2-40B4-BE49-F238E27FC236}">
                    <a16:creationId xmlns:a16="http://schemas.microsoft.com/office/drawing/2014/main" id="{BC3D28AE-C83A-4B11-AE80-08BD9F3A8A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75" y="3176"/>
                <a:ext cx="38" cy="21"/>
              </a:xfrm>
              <a:custGeom>
                <a:avLst/>
                <a:gdLst>
                  <a:gd name="T0" fmla="*/ 0 w 15"/>
                  <a:gd name="T1" fmla="*/ 123 h 8"/>
                  <a:gd name="T2" fmla="*/ 96 w 15"/>
                  <a:gd name="T3" fmla="*/ 89 h 8"/>
                  <a:gd name="T4" fmla="*/ 243 w 1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8">
                    <a:moveTo>
                      <a:pt x="0" y="7"/>
                    </a:moveTo>
                    <a:cubicBezTo>
                      <a:pt x="3" y="8"/>
                      <a:pt x="4" y="6"/>
                      <a:pt x="6" y="5"/>
                    </a:cubicBezTo>
                    <a:cubicBezTo>
                      <a:pt x="9" y="2"/>
                      <a:pt x="11" y="0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1" name="Freeform 2131">
                <a:extLst>
                  <a:ext uri="{FF2B5EF4-FFF2-40B4-BE49-F238E27FC236}">
                    <a16:creationId xmlns:a16="http://schemas.microsoft.com/office/drawing/2014/main" id="{53C2DA59-8DAF-402A-95A9-B3FE8FFE98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98" y="3219"/>
                <a:ext cx="32" cy="45"/>
              </a:xfrm>
              <a:custGeom>
                <a:avLst/>
                <a:gdLst>
                  <a:gd name="T0" fmla="*/ 0 w 13"/>
                  <a:gd name="T1" fmla="*/ 315 h 17"/>
                  <a:gd name="T2" fmla="*/ 30 w 13"/>
                  <a:gd name="T3" fmla="*/ 281 h 17"/>
                  <a:gd name="T4" fmla="*/ 133 w 13"/>
                  <a:gd name="T5" fmla="*/ 169 h 17"/>
                  <a:gd name="T6" fmla="*/ 194 w 13"/>
                  <a:gd name="T7" fmla="*/ 90 h 17"/>
                  <a:gd name="T8" fmla="*/ 162 w 13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0" y="17"/>
                    </a:moveTo>
                    <a:cubicBezTo>
                      <a:pt x="1" y="16"/>
                      <a:pt x="1" y="16"/>
                      <a:pt x="2" y="15"/>
                    </a:cubicBezTo>
                    <a:cubicBezTo>
                      <a:pt x="4" y="13"/>
                      <a:pt x="6" y="11"/>
                      <a:pt x="9" y="9"/>
                    </a:cubicBezTo>
                    <a:cubicBezTo>
                      <a:pt x="10" y="8"/>
                      <a:pt x="13" y="7"/>
                      <a:pt x="13" y="5"/>
                    </a:cubicBezTo>
                    <a:cubicBezTo>
                      <a:pt x="13" y="3"/>
                      <a:pt x="12" y="2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FFFCF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2" name="Freeform 2132">
                <a:extLst>
                  <a:ext uri="{FF2B5EF4-FFF2-40B4-BE49-F238E27FC236}">
                    <a16:creationId xmlns:a16="http://schemas.microsoft.com/office/drawing/2014/main" id="{BDC0AB27-4DB6-4357-9FFA-54F09BAF80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10" y="2864"/>
                <a:ext cx="103" cy="195"/>
              </a:xfrm>
              <a:custGeom>
                <a:avLst/>
                <a:gdLst>
                  <a:gd name="T0" fmla="*/ 651 w 41"/>
                  <a:gd name="T1" fmla="*/ 0 h 73"/>
                  <a:gd name="T2" fmla="*/ 472 w 41"/>
                  <a:gd name="T3" fmla="*/ 572 h 73"/>
                  <a:gd name="T4" fmla="*/ 0 w 41"/>
                  <a:gd name="T5" fmla="*/ 1392 h 73"/>
                  <a:gd name="T6" fmla="*/ 442 w 41"/>
                  <a:gd name="T7" fmla="*/ 534 h 73"/>
                  <a:gd name="T8" fmla="*/ 651 w 41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3">
                    <a:moveTo>
                      <a:pt x="41" y="0"/>
                    </a:moveTo>
                    <a:cubicBezTo>
                      <a:pt x="39" y="8"/>
                      <a:pt x="36" y="22"/>
                      <a:pt x="30" y="30"/>
                    </a:cubicBezTo>
                    <a:cubicBezTo>
                      <a:pt x="24" y="38"/>
                      <a:pt x="10" y="64"/>
                      <a:pt x="0" y="73"/>
                    </a:cubicBezTo>
                    <a:cubicBezTo>
                      <a:pt x="5" y="68"/>
                      <a:pt x="23" y="36"/>
                      <a:pt x="28" y="28"/>
                    </a:cubicBezTo>
                    <a:cubicBezTo>
                      <a:pt x="33" y="21"/>
                      <a:pt x="35" y="17"/>
                      <a:pt x="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3" name="Freeform 2133">
                <a:extLst>
                  <a:ext uri="{FF2B5EF4-FFF2-40B4-BE49-F238E27FC236}">
                    <a16:creationId xmlns:a16="http://schemas.microsoft.com/office/drawing/2014/main" id="{988DC6A5-581C-4386-892E-3CE7958E71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18" y="2355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8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4" name="Freeform 2134">
                <a:extLst>
                  <a:ext uri="{FF2B5EF4-FFF2-40B4-BE49-F238E27FC236}">
                    <a16:creationId xmlns:a16="http://schemas.microsoft.com/office/drawing/2014/main" id="{0F5D0EF6-317F-4EB2-B485-AF23D5A612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13" y="2368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5" name="Freeform 2135">
                <a:extLst>
                  <a:ext uri="{FF2B5EF4-FFF2-40B4-BE49-F238E27FC236}">
                    <a16:creationId xmlns:a16="http://schemas.microsoft.com/office/drawing/2014/main" id="{83D3FCA1-A5CC-4C2D-997F-2C6FAAA98A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30" y="2352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6" name="Freeform 2136">
                <a:extLst>
                  <a:ext uri="{FF2B5EF4-FFF2-40B4-BE49-F238E27FC236}">
                    <a16:creationId xmlns:a16="http://schemas.microsoft.com/office/drawing/2014/main" id="{7D2F319C-71BA-41DD-8E38-BB6D22B98F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73" y="2251"/>
                <a:ext cx="65" cy="64"/>
              </a:xfrm>
              <a:custGeom>
                <a:avLst/>
                <a:gdLst>
                  <a:gd name="T0" fmla="*/ 270 w 26"/>
                  <a:gd name="T1" fmla="*/ 0 h 24"/>
                  <a:gd name="T2" fmla="*/ 145 w 26"/>
                  <a:gd name="T3" fmla="*/ 264 h 24"/>
                  <a:gd name="T4" fmla="*/ 83 w 26"/>
                  <a:gd name="T5" fmla="*/ 419 h 24"/>
                  <a:gd name="T6" fmla="*/ 145 w 26"/>
                  <a:gd name="T7" fmla="*/ 376 h 24"/>
                  <a:gd name="T8" fmla="*/ 238 w 26"/>
                  <a:gd name="T9" fmla="*/ 227 h 24"/>
                  <a:gd name="T10" fmla="*/ 313 w 26"/>
                  <a:gd name="T11" fmla="*/ 115 h 24"/>
                  <a:gd name="T12" fmla="*/ 395 w 26"/>
                  <a:gd name="T13" fmla="*/ 115 h 24"/>
                  <a:gd name="T14" fmla="*/ 300 w 26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4">
                    <a:moveTo>
                      <a:pt x="17" y="0"/>
                    </a:moveTo>
                    <a:cubicBezTo>
                      <a:pt x="17" y="7"/>
                      <a:pt x="13" y="10"/>
                      <a:pt x="9" y="14"/>
                    </a:cubicBezTo>
                    <a:cubicBezTo>
                      <a:pt x="8" y="15"/>
                      <a:pt x="0" y="19"/>
                      <a:pt x="5" y="22"/>
                    </a:cubicBezTo>
                    <a:cubicBezTo>
                      <a:pt x="8" y="24"/>
                      <a:pt x="8" y="22"/>
                      <a:pt x="9" y="20"/>
                    </a:cubicBezTo>
                    <a:cubicBezTo>
                      <a:pt x="10" y="17"/>
                      <a:pt x="14" y="16"/>
                      <a:pt x="15" y="12"/>
                    </a:cubicBezTo>
                    <a:cubicBezTo>
                      <a:pt x="17" y="10"/>
                      <a:pt x="18" y="8"/>
                      <a:pt x="20" y="6"/>
                    </a:cubicBezTo>
                    <a:cubicBezTo>
                      <a:pt x="22" y="5"/>
                      <a:pt x="23" y="6"/>
                      <a:pt x="25" y="6"/>
                    </a:cubicBezTo>
                    <a:cubicBezTo>
                      <a:pt x="26" y="4"/>
                      <a:pt x="20" y="2"/>
                      <a:pt x="19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7" name="Freeform 2137">
                <a:extLst>
                  <a:ext uri="{FF2B5EF4-FFF2-40B4-BE49-F238E27FC236}">
                    <a16:creationId xmlns:a16="http://schemas.microsoft.com/office/drawing/2014/main" id="{354B0534-5F18-4758-A61B-5BEF71A642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08" y="2275"/>
                <a:ext cx="42" cy="61"/>
              </a:xfrm>
              <a:custGeom>
                <a:avLst/>
                <a:gdLst>
                  <a:gd name="T0" fmla="*/ 212 w 17"/>
                  <a:gd name="T1" fmla="*/ 0 h 23"/>
                  <a:gd name="T2" fmla="*/ 91 w 17"/>
                  <a:gd name="T3" fmla="*/ 191 h 23"/>
                  <a:gd name="T4" fmla="*/ 0 w 17"/>
                  <a:gd name="T5" fmla="*/ 430 h 23"/>
                  <a:gd name="T6" fmla="*/ 62 w 17"/>
                  <a:gd name="T7" fmla="*/ 316 h 23"/>
                  <a:gd name="T8" fmla="*/ 133 w 17"/>
                  <a:gd name="T9" fmla="*/ 191 h 23"/>
                  <a:gd name="T10" fmla="*/ 212 w 17"/>
                  <a:gd name="T11" fmla="*/ 111 h 23"/>
                  <a:gd name="T12" fmla="*/ 257 w 17"/>
                  <a:gd name="T13" fmla="*/ 2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3">
                    <a:moveTo>
                      <a:pt x="14" y="0"/>
                    </a:moveTo>
                    <a:cubicBezTo>
                      <a:pt x="12" y="3"/>
                      <a:pt x="9" y="7"/>
                      <a:pt x="6" y="10"/>
                    </a:cubicBezTo>
                    <a:cubicBezTo>
                      <a:pt x="4" y="14"/>
                      <a:pt x="0" y="17"/>
                      <a:pt x="0" y="23"/>
                    </a:cubicBezTo>
                    <a:cubicBezTo>
                      <a:pt x="2" y="23"/>
                      <a:pt x="3" y="19"/>
                      <a:pt x="4" y="17"/>
                    </a:cubicBezTo>
                    <a:cubicBezTo>
                      <a:pt x="5" y="15"/>
                      <a:pt x="7" y="12"/>
                      <a:pt x="9" y="10"/>
                    </a:cubicBezTo>
                    <a:cubicBezTo>
                      <a:pt x="11" y="8"/>
                      <a:pt x="13" y="9"/>
                      <a:pt x="14" y="6"/>
                    </a:cubicBezTo>
                    <a:cubicBezTo>
                      <a:pt x="15" y="4"/>
                      <a:pt x="15" y="1"/>
                      <a:pt x="17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8" name="Freeform 2138">
                <a:extLst>
                  <a:ext uri="{FF2B5EF4-FFF2-40B4-BE49-F238E27FC236}">
                    <a16:creationId xmlns:a16="http://schemas.microsoft.com/office/drawing/2014/main" id="{5E66C0B2-FAC6-403B-B7F3-F3AD95743E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30" y="2368"/>
                <a:ext cx="48" cy="45"/>
              </a:xfrm>
              <a:custGeom>
                <a:avLst/>
                <a:gdLst>
                  <a:gd name="T0" fmla="*/ 0 w 19"/>
                  <a:gd name="T1" fmla="*/ 148 h 17"/>
                  <a:gd name="T2" fmla="*/ 179 w 19"/>
                  <a:gd name="T3" fmla="*/ 34 h 17"/>
                  <a:gd name="T4" fmla="*/ 306 w 19"/>
                  <a:gd name="T5" fmla="*/ 77 h 17"/>
                  <a:gd name="T6" fmla="*/ 222 w 19"/>
                  <a:gd name="T7" fmla="*/ 111 h 17"/>
                  <a:gd name="T8" fmla="*/ 147 w 19"/>
                  <a:gd name="T9" fmla="*/ 132 h 17"/>
                  <a:gd name="T10" fmla="*/ 0 w 19"/>
                  <a:gd name="T11" fmla="*/ 20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7">
                    <a:moveTo>
                      <a:pt x="0" y="8"/>
                    </a:moveTo>
                    <a:cubicBezTo>
                      <a:pt x="2" y="6"/>
                      <a:pt x="8" y="4"/>
                      <a:pt x="11" y="2"/>
                    </a:cubicBezTo>
                    <a:cubicBezTo>
                      <a:pt x="13" y="2"/>
                      <a:pt x="19" y="0"/>
                      <a:pt x="19" y="4"/>
                    </a:cubicBezTo>
                    <a:cubicBezTo>
                      <a:pt x="19" y="8"/>
                      <a:pt x="16" y="6"/>
                      <a:pt x="14" y="6"/>
                    </a:cubicBezTo>
                    <a:cubicBezTo>
                      <a:pt x="12" y="5"/>
                      <a:pt x="10" y="6"/>
                      <a:pt x="9" y="7"/>
                    </a:cubicBezTo>
                    <a:cubicBezTo>
                      <a:pt x="8" y="8"/>
                      <a:pt x="0" y="17"/>
                      <a:pt x="0" y="1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9" name="Freeform 2139">
                <a:extLst>
                  <a:ext uri="{FF2B5EF4-FFF2-40B4-BE49-F238E27FC236}">
                    <a16:creationId xmlns:a16="http://schemas.microsoft.com/office/drawing/2014/main" id="{A5ACB4DA-480D-4FA1-87FE-DBD48C2730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8" y="2379"/>
                <a:ext cx="65" cy="40"/>
              </a:xfrm>
              <a:custGeom>
                <a:avLst/>
                <a:gdLst>
                  <a:gd name="T0" fmla="*/ 0 w 26"/>
                  <a:gd name="T1" fmla="*/ 264 h 15"/>
                  <a:gd name="T2" fmla="*/ 95 w 26"/>
                  <a:gd name="T3" fmla="*/ 205 h 15"/>
                  <a:gd name="T4" fmla="*/ 175 w 26"/>
                  <a:gd name="T5" fmla="*/ 115 h 15"/>
                  <a:gd name="T6" fmla="*/ 270 w 26"/>
                  <a:gd name="T7" fmla="*/ 77 h 15"/>
                  <a:gd name="T8" fmla="*/ 313 w 26"/>
                  <a:gd name="T9" fmla="*/ 0 h 15"/>
                  <a:gd name="T10" fmla="*/ 375 w 26"/>
                  <a:gd name="T11" fmla="*/ 77 h 15"/>
                  <a:gd name="T12" fmla="*/ 270 w 26"/>
                  <a:gd name="T13" fmla="*/ 115 h 15"/>
                  <a:gd name="T14" fmla="*/ 158 w 26"/>
                  <a:gd name="T15" fmla="*/ 192 h 15"/>
                  <a:gd name="T16" fmla="*/ 33 w 26"/>
                  <a:gd name="T17" fmla="*/ 28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5">
                    <a:moveTo>
                      <a:pt x="0" y="14"/>
                    </a:moveTo>
                    <a:cubicBezTo>
                      <a:pt x="2" y="13"/>
                      <a:pt x="4" y="12"/>
                      <a:pt x="6" y="11"/>
                    </a:cubicBezTo>
                    <a:cubicBezTo>
                      <a:pt x="8" y="10"/>
                      <a:pt x="9" y="8"/>
                      <a:pt x="11" y="6"/>
                    </a:cubicBezTo>
                    <a:cubicBezTo>
                      <a:pt x="13" y="4"/>
                      <a:pt x="15" y="4"/>
                      <a:pt x="17" y="4"/>
                    </a:cubicBezTo>
                    <a:cubicBezTo>
                      <a:pt x="19" y="3"/>
                      <a:pt x="18" y="0"/>
                      <a:pt x="20" y="0"/>
                    </a:cubicBezTo>
                    <a:cubicBezTo>
                      <a:pt x="23" y="1"/>
                      <a:pt x="26" y="2"/>
                      <a:pt x="24" y="4"/>
                    </a:cubicBezTo>
                    <a:cubicBezTo>
                      <a:pt x="22" y="5"/>
                      <a:pt x="19" y="5"/>
                      <a:pt x="17" y="6"/>
                    </a:cubicBezTo>
                    <a:cubicBezTo>
                      <a:pt x="14" y="8"/>
                      <a:pt x="12" y="8"/>
                      <a:pt x="10" y="10"/>
                    </a:cubicBezTo>
                    <a:cubicBezTo>
                      <a:pt x="8" y="13"/>
                      <a:pt x="6" y="15"/>
                      <a:pt x="2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0" name="Freeform 2140">
                <a:extLst>
                  <a:ext uri="{FF2B5EF4-FFF2-40B4-BE49-F238E27FC236}">
                    <a16:creationId xmlns:a16="http://schemas.microsoft.com/office/drawing/2014/main" id="{B791D91B-44FD-48EC-A5C0-C523888D02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83" y="2405"/>
                <a:ext cx="37" cy="27"/>
              </a:xfrm>
              <a:custGeom>
                <a:avLst/>
                <a:gdLst>
                  <a:gd name="T0" fmla="*/ 195 w 15"/>
                  <a:gd name="T1" fmla="*/ 0 h 10"/>
                  <a:gd name="T2" fmla="*/ 104 w 15"/>
                  <a:gd name="T3" fmla="*/ 59 h 10"/>
                  <a:gd name="T4" fmla="*/ 12 w 15"/>
                  <a:gd name="T5" fmla="*/ 176 h 10"/>
                  <a:gd name="T6" fmla="*/ 121 w 15"/>
                  <a:gd name="T7" fmla="*/ 81 h 10"/>
                  <a:gd name="T8" fmla="*/ 195 w 15"/>
                  <a:gd name="T9" fmla="*/ 59 h 10"/>
                  <a:gd name="T10" fmla="*/ 224 w 15"/>
                  <a:gd name="T11" fmla="*/ 2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0">
                    <a:moveTo>
                      <a:pt x="13" y="0"/>
                    </a:moveTo>
                    <a:cubicBezTo>
                      <a:pt x="13" y="1"/>
                      <a:pt x="9" y="2"/>
                      <a:pt x="7" y="3"/>
                    </a:cubicBezTo>
                    <a:cubicBezTo>
                      <a:pt x="5" y="4"/>
                      <a:pt x="0" y="6"/>
                      <a:pt x="1" y="9"/>
                    </a:cubicBezTo>
                    <a:cubicBezTo>
                      <a:pt x="4" y="10"/>
                      <a:pt x="6" y="6"/>
                      <a:pt x="8" y="4"/>
                    </a:cubicBezTo>
                    <a:cubicBezTo>
                      <a:pt x="10" y="4"/>
                      <a:pt x="12" y="4"/>
                      <a:pt x="13" y="3"/>
                    </a:cubicBezTo>
                    <a:cubicBezTo>
                      <a:pt x="14" y="2"/>
                      <a:pt x="14" y="2"/>
                      <a:pt x="15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1" name="Freeform 2141">
                <a:extLst>
                  <a:ext uri="{FF2B5EF4-FFF2-40B4-BE49-F238E27FC236}">
                    <a16:creationId xmlns:a16="http://schemas.microsoft.com/office/drawing/2014/main" id="{62832212-9A3F-49A8-832B-10E5C026590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65" y="2421"/>
                <a:ext cx="65" cy="38"/>
              </a:xfrm>
              <a:custGeom>
                <a:avLst/>
                <a:gdLst>
                  <a:gd name="T0" fmla="*/ 395 w 26"/>
                  <a:gd name="T1" fmla="*/ 0 h 14"/>
                  <a:gd name="T2" fmla="*/ 375 w 26"/>
                  <a:gd name="T3" fmla="*/ 141 h 14"/>
                  <a:gd name="T4" fmla="*/ 300 w 26"/>
                  <a:gd name="T5" fmla="*/ 141 h 14"/>
                  <a:gd name="T6" fmla="*/ 238 w 26"/>
                  <a:gd name="T7" fmla="*/ 176 h 14"/>
                  <a:gd name="T8" fmla="*/ 33 w 26"/>
                  <a:gd name="T9" fmla="*/ 280 h 14"/>
                  <a:gd name="T10" fmla="*/ 33 w 26"/>
                  <a:gd name="T11" fmla="*/ 198 h 14"/>
                  <a:gd name="T12" fmla="*/ 188 w 26"/>
                  <a:gd name="T13" fmla="*/ 163 h 14"/>
                  <a:gd name="T14" fmla="*/ 313 w 26"/>
                  <a:gd name="T15" fmla="*/ 81 h 14"/>
                  <a:gd name="T16" fmla="*/ 395 w 26"/>
                  <a:gd name="T17" fmla="*/ 22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4">
                    <a:moveTo>
                      <a:pt x="25" y="0"/>
                    </a:moveTo>
                    <a:cubicBezTo>
                      <a:pt x="26" y="2"/>
                      <a:pt x="26" y="5"/>
                      <a:pt x="24" y="7"/>
                    </a:cubicBezTo>
                    <a:cubicBezTo>
                      <a:pt x="23" y="7"/>
                      <a:pt x="21" y="7"/>
                      <a:pt x="19" y="7"/>
                    </a:cubicBezTo>
                    <a:cubicBezTo>
                      <a:pt x="18" y="8"/>
                      <a:pt x="16" y="8"/>
                      <a:pt x="15" y="9"/>
                    </a:cubicBezTo>
                    <a:cubicBezTo>
                      <a:pt x="10" y="10"/>
                      <a:pt x="6" y="12"/>
                      <a:pt x="2" y="14"/>
                    </a:cubicBezTo>
                    <a:cubicBezTo>
                      <a:pt x="0" y="12"/>
                      <a:pt x="0" y="11"/>
                      <a:pt x="2" y="10"/>
                    </a:cubicBezTo>
                    <a:cubicBezTo>
                      <a:pt x="5" y="9"/>
                      <a:pt x="9" y="9"/>
                      <a:pt x="12" y="8"/>
                    </a:cubicBezTo>
                    <a:cubicBezTo>
                      <a:pt x="15" y="7"/>
                      <a:pt x="17" y="5"/>
                      <a:pt x="20" y="4"/>
                    </a:cubicBezTo>
                    <a:cubicBezTo>
                      <a:pt x="22" y="3"/>
                      <a:pt x="24" y="3"/>
                      <a:pt x="25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2" name="Freeform 2142">
                <a:extLst>
                  <a:ext uri="{FF2B5EF4-FFF2-40B4-BE49-F238E27FC236}">
                    <a16:creationId xmlns:a16="http://schemas.microsoft.com/office/drawing/2014/main" id="{7B94E83D-F5F8-4F2B-B2DF-BE755C273C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35" y="2472"/>
                <a:ext cx="53" cy="29"/>
              </a:xfrm>
              <a:custGeom>
                <a:avLst/>
                <a:gdLst>
                  <a:gd name="T0" fmla="*/ 288 w 21"/>
                  <a:gd name="T1" fmla="*/ 21 h 11"/>
                  <a:gd name="T2" fmla="*/ 146 w 21"/>
                  <a:gd name="T3" fmla="*/ 124 h 11"/>
                  <a:gd name="T4" fmla="*/ 50 w 21"/>
                  <a:gd name="T5" fmla="*/ 200 h 11"/>
                  <a:gd name="T6" fmla="*/ 126 w 21"/>
                  <a:gd name="T7" fmla="*/ 166 h 11"/>
                  <a:gd name="T8" fmla="*/ 209 w 21"/>
                  <a:gd name="T9" fmla="*/ 124 h 11"/>
                  <a:gd name="T10" fmla="*/ 338 w 21"/>
                  <a:gd name="T11" fmla="*/ 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1">
                    <a:moveTo>
                      <a:pt x="18" y="1"/>
                    </a:moveTo>
                    <a:cubicBezTo>
                      <a:pt x="15" y="4"/>
                      <a:pt x="13" y="5"/>
                      <a:pt x="9" y="7"/>
                    </a:cubicBezTo>
                    <a:cubicBezTo>
                      <a:pt x="8" y="7"/>
                      <a:pt x="0" y="10"/>
                      <a:pt x="3" y="11"/>
                    </a:cubicBezTo>
                    <a:cubicBezTo>
                      <a:pt x="4" y="11"/>
                      <a:pt x="7" y="9"/>
                      <a:pt x="8" y="9"/>
                    </a:cubicBezTo>
                    <a:cubicBezTo>
                      <a:pt x="10" y="8"/>
                      <a:pt x="11" y="8"/>
                      <a:pt x="13" y="7"/>
                    </a:cubicBezTo>
                    <a:cubicBezTo>
                      <a:pt x="17" y="6"/>
                      <a:pt x="18" y="2"/>
                      <a:pt x="21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3" name="Freeform 2143">
                <a:extLst>
                  <a:ext uri="{FF2B5EF4-FFF2-40B4-BE49-F238E27FC236}">
                    <a16:creationId xmlns:a16="http://schemas.microsoft.com/office/drawing/2014/main" id="{A9AA387F-5FAB-4C4E-B60E-AF670B7847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88" y="2459"/>
                <a:ext cx="70" cy="24"/>
              </a:xfrm>
              <a:custGeom>
                <a:avLst/>
                <a:gdLst>
                  <a:gd name="T0" fmla="*/ 438 w 28"/>
                  <a:gd name="T1" fmla="*/ 35 h 9"/>
                  <a:gd name="T2" fmla="*/ 313 w 28"/>
                  <a:gd name="T3" fmla="*/ 21 h 9"/>
                  <a:gd name="T4" fmla="*/ 158 w 28"/>
                  <a:gd name="T5" fmla="*/ 35 h 9"/>
                  <a:gd name="T6" fmla="*/ 50 w 28"/>
                  <a:gd name="T7" fmla="*/ 93 h 9"/>
                  <a:gd name="T8" fmla="*/ 50 w 28"/>
                  <a:gd name="T9" fmla="*/ 171 h 9"/>
                  <a:gd name="T10" fmla="*/ 125 w 28"/>
                  <a:gd name="T11" fmla="*/ 93 h 9"/>
                  <a:gd name="T12" fmla="*/ 250 w 28"/>
                  <a:gd name="T13" fmla="*/ 77 h 9"/>
                  <a:gd name="T14" fmla="*/ 363 w 28"/>
                  <a:gd name="T15" fmla="*/ 56 h 9"/>
                  <a:gd name="T16" fmla="*/ 438 w 28"/>
                  <a:gd name="T17" fmla="*/ 35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9">
                    <a:moveTo>
                      <a:pt x="28" y="2"/>
                    </a:moveTo>
                    <a:cubicBezTo>
                      <a:pt x="25" y="1"/>
                      <a:pt x="23" y="1"/>
                      <a:pt x="20" y="1"/>
                    </a:cubicBezTo>
                    <a:cubicBezTo>
                      <a:pt x="16" y="0"/>
                      <a:pt x="13" y="1"/>
                      <a:pt x="10" y="2"/>
                    </a:cubicBezTo>
                    <a:cubicBezTo>
                      <a:pt x="8" y="2"/>
                      <a:pt x="5" y="3"/>
                      <a:pt x="3" y="5"/>
                    </a:cubicBezTo>
                    <a:cubicBezTo>
                      <a:pt x="3" y="5"/>
                      <a:pt x="0" y="9"/>
                      <a:pt x="3" y="9"/>
                    </a:cubicBezTo>
                    <a:cubicBezTo>
                      <a:pt x="5" y="9"/>
                      <a:pt x="6" y="6"/>
                      <a:pt x="8" y="5"/>
                    </a:cubicBezTo>
                    <a:cubicBezTo>
                      <a:pt x="10" y="4"/>
                      <a:pt x="13" y="5"/>
                      <a:pt x="16" y="4"/>
                    </a:cubicBezTo>
                    <a:cubicBezTo>
                      <a:pt x="19" y="3"/>
                      <a:pt x="20" y="3"/>
                      <a:pt x="23" y="3"/>
                    </a:cubicBezTo>
                    <a:cubicBezTo>
                      <a:pt x="24" y="3"/>
                      <a:pt x="27" y="3"/>
                      <a:pt x="28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4" name="Freeform 2144">
                <a:extLst>
                  <a:ext uri="{FF2B5EF4-FFF2-40B4-BE49-F238E27FC236}">
                    <a16:creationId xmlns:a16="http://schemas.microsoft.com/office/drawing/2014/main" id="{113BB0B4-79A2-4D33-90F8-7B551F77E8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45" y="2189"/>
                <a:ext cx="40" cy="46"/>
              </a:xfrm>
              <a:custGeom>
                <a:avLst/>
                <a:gdLst>
                  <a:gd name="T0" fmla="*/ 158 w 16"/>
                  <a:gd name="T1" fmla="*/ 22 h 17"/>
                  <a:gd name="T2" fmla="*/ 50 w 16"/>
                  <a:gd name="T3" fmla="*/ 219 h 17"/>
                  <a:gd name="T4" fmla="*/ 83 w 16"/>
                  <a:gd name="T5" fmla="*/ 314 h 17"/>
                  <a:gd name="T6" fmla="*/ 145 w 16"/>
                  <a:gd name="T7" fmla="*/ 138 h 17"/>
                  <a:gd name="T8" fmla="*/ 250 w 16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0" y="1"/>
                    </a:moveTo>
                    <a:cubicBezTo>
                      <a:pt x="8" y="4"/>
                      <a:pt x="5" y="8"/>
                      <a:pt x="3" y="11"/>
                    </a:cubicBezTo>
                    <a:cubicBezTo>
                      <a:pt x="1" y="13"/>
                      <a:pt x="0" y="17"/>
                      <a:pt x="5" y="16"/>
                    </a:cubicBezTo>
                    <a:cubicBezTo>
                      <a:pt x="8" y="15"/>
                      <a:pt x="7" y="10"/>
                      <a:pt x="9" y="7"/>
                    </a:cubicBezTo>
                    <a:cubicBezTo>
                      <a:pt x="11" y="4"/>
                      <a:pt x="13" y="2"/>
                      <a:pt x="1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5" name="Freeform 2145">
                <a:extLst>
                  <a:ext uri="{FF2B5EF4-FFF2-40B4-BE49-F238E27FC236}">
                    <a16:creationId xmlns:a16="http://schemas.microsoft.com/office/drawing/2014/main" id="{4739287D-5059-4748-9BDB-056E581281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45" y="2237"/>
                <a:ext cx="70" cy="46"/>
              </a:xfrm>
              <a:custGeom>
                <a:avLst/>
                <a:gdLst>
                  <a:gd name="T0" fmla="*/ 395 w 28"/>
                  <a:gd name="T1" fmla="*/ 60 h 17"/>
                  <a:gd name="T2" fmla="*/ 345 w 28"/>
                  <a:gd name="T3" fmla="*/ 22 h 17"/>
                  <a:gd name="T4" fmla="*/ 220 w 28"/>
                  <a:gd name="T5" fmla="*/ 138 h 17"/>
                  <a:gd name="T6" fmla="*/ 145 w 28"/>
                  <a:gd name="T7" fmla="*/ 176 h 17"/>
                  <a:gd name="T8" fmla="*/ 50 w 28"/>
                  <a:gd name="T9" fmla="*/ 116 h 17"/>
                  <a:gd name="T10" fmla="*/ 95 w 28"/>
                  <a:gd name="T11" fmla="*/ 198 h 17"/>
                  <a:gd name="T12" fmla="*/ 175 w 28"/>
                  <a:gd name="T13" fmla="*/ 314 h 17"/>
                  <a:gd name="T14" fmla="*/ 270 w 28"/>
                  <a:gd name="T15" fmla="*/ 176 h 17"/>
                  <a:gd name="T16" fmla="*/ 395 w 28"/>
                  <a:gd name="T17" fmla="*/ 38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7">
                    <a:moveTo>
                      <a:pt x="25" y="3"/>
                    </a:moveTo>
                    <a:cubicBezTo>
                      <a:pt x="28" y="0"/>
                      <a:pt x="23" y="0"/>
                      <a:pt x="22" y="1"/>
                    </a:cubicBezTo>
                    <a:cubicBezTo>
                      <a:pt x="19" y="2"/>
                      <a:pt x="16" y="5"/>
                      <a:pt x="14" y="7"/>
                    </a:cubicBezTo>
                    <a:cubicBezTo>
                      <a:pt x="12" y="9"/>
                      <a:pt x="11" y="11"/>
                      <a:pt x="9" y="9"/>
                    </a:cubicBezTo>
                    <a:cubicBezTo>
                      <a:pt x="7" y="8"/>
                      <a:pt x="5" y="4"/>
                      <a:pt x="3" y="6"/>
                    </a:cubicBezTo>
                    <a:cubicBezTo>
                      <a:pt x="0" y="7"/>
                      <a:pt x="5" y="9"/>
                      <a:pt x="6" y="10"/>
                    </a:cubicBezTo>
                    <a:cubicBezTo>
                      <a:pt x="8" y="13"/>
                      <a:pt x="7" y="15"/>
                      <a:pt x="11" y="16"/>
                    </a:cubicBezTo>
                    <a:cubicBezTo>
                      <a:pt x="15" y="17"/>
                      <a:pt x="15" y="13"/>
                      <a:pt x="17" y="9"/>
                    </a:cubicBezTo>
                    <a:cubicBezTo>
                      <a:pt x="19" y="5"/>
                      <a:pt x="22" y="4"/>
                      <a:pt x="25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6" name="Freeform 2146">
                <a:extLst>
                  <a:ext uri="{FF2B5EF4-FFF2-40B4-BE49-F238E27FC236}">
                    <a16:creationId xmlns:a16="http://schemas.microsoft.com/office/drawing/2014/main" id="{30485148-AB8C-472C-8BD3-7D4A57F95D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5" y="2171"/>
                <a:ext cx="45" cy="42"/>
              </a:xfrm>
              <a:custGeom>
                <a:avLst/>
                <a:gdLst>
                  <a:gd name="T0" fmla="*/ 283 w 18"/>
                  <a:gd name="T1" fmla="*/ 34 h 16"/>
                  <a:gd name="T2" fmla="*/ 158 w 18"/>
                  <a:gd name="T3" fmla="*/ 0 h 16"/>
                  <a:gd name="T4" fmla="*/ 50 w 18"/>
                  <a:gd name="T5" fmla="*/ 76 h 16"/>
                  <a:gd name="T6" fmla="*/ 0 w 18"/>
                  <a:gd name="T7" fmla="*/ 179 h 16"/>
                  <a:gd name="T8" fmla="*/ 63 w 18"/>
                  <a:gd name="T9" fmla="*/ 268 h 16"/>
                  <a:gd name="T10" fmla="*/ 113 w 18"/>
                  <a:gd name="T11" fmla="*/ 89 h 16"/>
                  <a:gd name="T12" fmla="*/ 208 w 18"/>
                  <a:gd name="T13" fmla="*/ 76 h 16"/>
                  <a:gd name="T14" fmla="*/ 270 w 18"/>
                  <a:gd name="T15" fmla="*/ 3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6">
                    <a:moveTo>
                      <a:pt x="18" y="2"/>
                    </a:moveTo>
                    <a:cubicBezTo>
                      <a:pt x="15" y="1"/>
                      <a:pt x="13" y="0"/>
                      <a:pt x="10" y="0"/>
                    </a:cubicBezTo>
                    <a:cubicBezTo>
                      <a:pt x="7" y="1"/>
                      <a:pt x="5" y="2"/>
                      <a:pt x="3" y="4"/>
                    </a:cubicBezTo>
                    <a:cubicBezTo>
                      <a:pt x="1" y="6"/>
                      <a:pt x="0" y="7"/>
                      <a:pt x="0" y="10"/>
                    </a:cubicBezTo>
                    <a:cubicBezTo>
                      <a:pt x="0" y="11"/>
                      <a:pt x="1" y="16"/>
                      <a:pt x="4" y="15"/>
                    </a:cubicBezTo>
                    <a:cubicBezTo>
                      <a:pt x="6" y="14"/>
                      <a:pt x="5" y="7"/>
                      <a:pt x="7" y="5"/>
                    </a:cubicBezTo>
                    <a:cubicBezTo>
                      <a:pt x="8" y="3"/>
                      <a:pt x="10" y="4"/>
                      <a:pt x="13" y="4"/>
                    </a:cubicBezTo>
                    <a:cubicBezTo>
                      <a:pt x="14" y="4"/>
                      <a:pt x="15" y="2"/>
                      <a:pt x="17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7" name="Freeform 2147">
                <a:extLst>
                  <a:ext uri="{FF2B5EF4-FFF2-40B4-BE49-F238E27FC236}">
                    <a16:creationId xmlns:a16="http://schemas.microsoft.com/office/drawing/2014/main" id="{5F7E8705-AB6F-4F2E-8882-BDD6A9BAB2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38" y="2507"/>
                <a:ext cx="85" cy="64"/>
              </a:xfrm>
              <a:custGeom>
                <a:avLst/>
                <a:gdLst>
                  <a:gd name="T0" fmla="*/ 533 w 34"/>
                  <a:gd name="T1" fmla="*/ 0 h 24"/>
                  <a:gd name="T2" fmla="*/ 470 w 34"/>
                  <a:gd name="T3" fmla="*/ 21 h 24"/>
                  <a:gd name="T4" fmla="*/ 375 w 34"/>
                  <a:gd name="T5" fmla="*/ 77 h 24"/>
                  <a:gd name="T6" fmla="*/ 188 w 34"/>
                  <a:gd name="T7" fmla="*/ 149 h 24"/>
                  <a:gd name="T8" fmla="*/ 63 w 34"/>
                  <a:gd name="T9" fmla="*/ 171 h 24"/>
                  <a:gd name="T10" fmla="*/ 95 w 34"/>
                  <a:gd name="T11" fmla="*/ 285 h 24"/>
                  <a:gd name="T12" fmla="*/ 175 w 34"/>
                  <a:gd name="T13" fmla="*/ 376 h 24"/>
                  <a:gd name="T14" fmla="*/ 175 w 34"/>
                  <a:gd name="T15" fmla="*/ 205 h 24"/>
                  <a:gd name="T16" fmla="*/ 395 w 34"/>
                  <a:gd name="T17" fmla="*/ 136 h 24"/>
                  <a:gd name="T18" fmla="*/ 470 w 34"/>
                  <a:gd name="T19" fmla="*/ 56 h 24"/>
                  <a:gd name="T20" fmla="*/ 533 w 34"/>
                  <a:gd name="T21" fmla="*/ 21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24">
                    <a:moveTo>
                      <a:pt x="34" y="0"/>
                    </a:moveTo>
                    <a:cubicBezTo>
                      <a:pt x="32" y="0"/>
                      <a:pt x="31" y="1"/>
                      <a:pt x="30" y="1"/>
                    </a:cubicBezTo>
                    <a:cubicBezTo>
                      <a:pt x="28" y="3"/>
                      <a:pt x="26" y="3"/>
                      <a:pt x="24" y="4"/>
                    </a:cubicBezTo>
                    <a:cubicBezTo>
                      <a:pt x="21" y="6"/>
                      <a:pt x="16" y="8"/>
                      <a:pt x="12" y="8"/>
                    </a:cubicBezTo>
                    <a:cubicBezTo>
                      <a:pt x="9" y="9"/>
                      <a:pt x="6" y="8"/>
                      <a:pt x="4" y="9"/>
                    </a:cubicBezTo>
                    <a:cubicBezTo>
                      <a:pt x="0" y="11"/>
                      <a:pt x="5" y="13"/>
                      <a:pt x="6" y="15"/>
                    </a:cubicBezTo>
                    <a:cubicBezTo>
                      <a:pt x="6" y="17"/>
                      <a:pt x="8" y="24"/>
                      <a:pt x="11" y="20"/>
                    </a:cubicBezTo>
                    <a:cubicBezTo>
                      <a:pt x="13" y="17"/>
                      <a:pt x="5" y="13"/>
                      <a:pt x="11" y="11"/>
                    </a:cubicBezTo>
                    <a:cubicBezTo>
                      <a:pt x="16" y="10"/>
                      <a:pt x="21" y="9"/>
                      <a:pt x="25" y="7"/>
                    </a:cubicBezTo>
                    <a:cubicBezTo>
                      <a:pt x="27" y="6"/>
                      <a:pt x="29" y="4"/>
                      <a:pt x="30" y="3"/>
                    </a:cubicBezTo>
                    <a:cubicBezTo>
                      <a:pt x="32" y="3"/>
                      <a:pt x="33" y="1"/>
                      <a:pt x="34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8" name="Freeform 2148">
                <a:extLst>
                  <a:ext uri="{FF2B5EF4-FFF2-40B4-BE49-F238E27FC236}">
                    <a16:creationId xmlns:a16="http://schemas.microsoft.com/office/drawing/2014/main" id="{6607AA91-E187-47C3-8770-3B803D0B78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15" y="2587"/>
                <a:ext cx="60" cy="37"/>
              </a:xfrm>
              <a:custGeom>
                <a:avLst/>
                <a:gdLst>
                  <a:gd name="T0" fmla="*/ 33 w 24"/>
                  <a:gd name="T1" fmla="*/ 238 h 14"/>
                  <a:gd name="T2" fmla="*/ 83 w 24"/>
                  <a:gd name="T3" fmla="*/ 204 h 14"/>
                  <a:gd name="T4" fmla="*/ 145 w 24"/>
                  <a:gd name="T5" fmla="*/ 182 h 14"/>
                  <a:gd name="T6" fmla="*/ 270 w 24"/>
                  <a:gd name="T7" fmla="*/ 132 h 14"/>
                  <a:gd name="T8" fmla="*/ 313 w 24"/>
                  <a:gd name="T9" fmla="*/ 111 h 14"/>
                  <a:gd name="T10" fmla="*/ 363 w 24"/>
                  <a:gd name="T11" fmla="*/ 90 h 14"/>
                  <a:gd name="T12" fmla="*/ 313 w 24"/>
                  <a:gd name="T13" fmla="*/ 21 h 14"/>
                  <a:gd name="T14" fmla="*/ 313 w 24"/>
                  <a:gd name="T15" fmla="*/ 77 h 14"/>
                  <a:gd name="T16" fmla="*/ 250 w 24"/>
                  <a:gd name="T17" fmla="*/ 90 h 14"/>
                  <a:gd name="T18" fmla="*/ 208 w 24"/>
                  <a:gd name="T19" fmla="*/ 132 h 14"/>
                  <a:gd name="T20" fmla="*/ 95 w 24"/>
                  <a:gd name="T21" fmla="*/ 167 h 14"/>
                  <a:gd name="T22" fmla="*/ 20 w 24"/>
                  <a:gd name="T23" fmla="*/ 238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14">
                    <a:moveTo>
                      <a:pt x="2" y="13"/>
                    </a:moveTo>
                    <a:cubicBezTo>
                      <a:pt x="3" y="14"/>
                      <a:pt x="4" y="12"/>
                      <a:pt x="5" y="11"/>
                    </a:cubicBezTo>
                    <a:cubicBezTo>
                      <a:pt x="6" y="11"/>
                      <a:pt x="7" y="10"/>
                      <a:pt x="9" y="10"/>
                    </a:cubicBezTo>
                    <a:cubicBezTo>
                      <a:pt x="12" y="10"/>
                      <a:pt x="14" y="9"/>
                      <a:pt x="17" y="7"/>
                    </a:cubicBezTo>
                    <a:cubicBezTo>
                      <a:pt x="18" y="7"/>
                      <a:pt x="19" y="6"/>
                      <a:pt x="20" y="6"/>
                    </a:cubicBezTo>
                    <a:cubicBezTo>
                      <a:pt x="21" y="6"/>
                      <a:pt x="22" y="6"/>
                      <a:pt x="23" y="5"/>
                    </a:cubicBezTo>
                    <a:cubicBezTo>
                      <a:pt x="24" y="4"/>
                      <a:pt x="21" y="1"/>
                      <a:pt x="20" y="1"/>
                    </a:cubicBezTo>
                    <a:cubicBezTo>
                      <a:pt x="18" y="0"/>
                      <a:pt x="21" y="3"/>
                      <a:pt x="20" y="4"/>
                    </a:cubicBezTo>
                    <a:cubicBezTo>
                      <a:pt x="19" y="5"/>
                      <a:pt x="17" y="5"/>
                      <a:pt x="16" y="5"/>
                    </a:cubicBezTo>
                    <a:cubicBezTo>
                      <a:pt x="15" y="6"/>
                      <a:pt x="14" y="7"/>
                      <a:pt x="13" y="7"/>
                    </a:cubicBezTo>
                    <a:cubicBezTo>
                      <a:pt x="10" y="9"/>
                      <a:pt x="8" y="9"/>
                      <a:pt x="6" y="9"/>
                    </a:cubicBezTo>
                    <a:cubicBezTo>
                      <a:pt x="4" y="10"/>
                      <a:pt x="0" y="11"/>
                      <a:pt x="1" y="1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9" name="Freeform 2149">
                <a:extLst>
                  <a:ext uri="{FF2B5EF4-FFF2-40B4-BE49-F238E27FC236}">
                    <a16:creationId xmlns:a16="http://schemas.microsoft.com/office/drawing/2014/main" id="{6CCA4BF4-BBEB-4DB5-B89D-137DCA08E6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55" y="2675"/>
                <a:ext cx="48" cy="21"/>
              </a:xfrm>
              <a:custGeom>
                <a:avLst/>
                <a:gdLst>
                  <a:gd name="T0" fmla="*/ 306 w 19"/>
                  <a:gd name="T1" fmla="*/ 123 h 8"/>
                  <a:gd name="T2" fmla="*/ 33 w 19"/>
                  <a:gd name="T3" fmla="*/ 89 h 8"/>
                  <a:gd name="T4" fmla="*/ 147 w 19"/>
                  <a:gd name="T5" fmla="*/ 89 h 8"/>
                  <a:gd name="T6" fmla="*/ 306 w 19"/>
                  <a:gd name="T7" fmla="*/ 14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8">
                    <a:moveTo>
                      <a:pt x="19" y="7"/>
                    </a:moveTo>
                    <a:cubicBezTo>
                      <a:pt x="18" y="6"/>
                      <a:pt x="0" y="0"/>
                      <a:pt x="2" y="5"/>
                    </a:cubicBezTo>
                    <a:cubicBezTo>
                      <a:pt x="3" y="8"/>
                      <a:pt x="7" y="5"/>
                      <a:pt x="9" y="5"/>
                    </a:cubicBezTo>
                    <a:cubicBezTo>
                      <a:pt x="11" y="5"/>
                      <a:pt x="17" y="7"/>
                      <a:pt x="19" y="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0" name="Freeform 2150">
                <a:extLst>
                  <a:ext uri="{FF2B5EF4-FFF2-40B4-BE49-F238E27FC236}">
                    <a16:creationId xmlns:a16="http://schemas.microsoft.com/office/drawing/2014/main" id="{182BEF16-0046-446C-83D5-3CA195FC69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53" y="2723"/>
                <a:ext cx="45" cy="21"/>
              </a:xfrm>
              <a:custGeom>
                <a:avLst/>
                <a:gdLst>
                  <a:gd name="T0" fmla="*/ 20 w 18"/>
                  <a:gd name="T1" fmla="*/ 0 h 8"/>
                  <a:gd name="T2" fmla="*/ 188 w 18"/>
                  <a:gd name="T3" fmla="*/ 76 h 8"/>
                  <a:gd name="T4" fmla="*/ 220 w 18"/>
                  <a:gd name="T5" fmla="*/ 144 h 8"/>
                  <a:gd name="T6" fmla="*/ 0 w 18"/>
                  <a:gd name="T7" fmla="*/ 76 h 8"/>
                  <a:gd name="T8" fmla="*/ 0 w 1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1" y="0"/>
                    </a:moveTo>
                    <a:cubicBezTo>
                      <a:pt x="5" y="1"/>
                      <a:pt x="8" y="2"/>
                      <a:pt x="12" y="4"/>
                    </a:cubicBezTo>
                    <a:cubicBezTo>
                      <a:pt x="14" y="5"/>
                      <a:pt x="18" y="8"/>
                      <a:pt x="14" y="8"/>
                    </a:cubicBezTo>
                    <a:cubicBezTo>
                      <a:pt x="11" y="4"/>
                      <a:pt x="4" y="4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1" name="Freeform 2151">
                <a:extLst>
                  <a:ext uri="{FF2B5EF4-FFF2-40B4-BE49-F238E27FC236}">
                    <a16:creationId xmlns:a16="http://schemas.microsoft.com/office/drawing/2014/main" id="{3BFB80EB-92ED-464D-9732-23DD4AD18D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05" y="2184"/>
                <a:ext cx="65" cy="51"/>
              </a:xfrm>
              <a:custGeom>
                <a:avLst/>
                <a:gdLst>
                  <a:gd name="T0" fmla="*/ 408 w 26"/>
                  <a:gd name="T1" fmla="*/ 0 h 19"/>
                  <a:gd name="T2" fmla="*/ 220 w 26"/>
                  <a:gd name="T3" fmla="*/ 231 h 19"/>
                  <a:gd name="T4" fmla="*/ 63 w 26"/>
                  <a:gd name="T5" fmla="*/ 274 h 19"/>
                  <a:gd name="T6" fmla="*/ 188 w 26"/>
                  <a:gd name="T7" fmla="*/ 193 h 19"/>
                  <a:gd name="T8" fmla="*/ 270 w 26"/>
                  <a:gd name="T9" fmla="*/ 56 h 19"/>
                  <a:gd name="T10" fmla="*/ 375 w 26"/>
                  <a:gd name="T11" fmla="*/ 21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9">
                    <a:moveTo>
                      <a:pt x="26" y="0"/>
                    </a:moveTo>
                    <a:cubicBezTo>
                      <a:pt x="20" y="2"/>
                      <a:pt x="17" y="7"/>
                      <a:pt x="14" y="12"/>
                    </a:cubicBezTo>
                    <a:cubicBezTo>
                      <a:pt x="12" y="15"/>
                      <a:pt x="8" y="19"/>
                      <a:pt x="4" y="14"/>
                    </a:cubicBezTo>
                    <a:cubicBezTo>
                      <a:pt x="0" y="9"/>
                      <a:pt x="10" y="12"/>
                      <a:pt x="12" y="10"/>
                    </a:cubicBezTo>
                    <a:cubicBezTo>
                      <a:pt x="14" y="7"/>
                      <a:pt x="13" y="5"/>
                      <a:pt x="17" y="3"/>
                    </a:cubicBezTo>
                    <a:cubicBezTo>
                      <a:pt x="19" y="2"/>
                      <a:pt x="22" y="2"/>
                      <a:pt x="24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2" name="Freeform 2152">
                <a:extLst>
                  <a:ext uri="{FF2B5EF4-FFF2-40B4-BE49-F238E27FC236}">
                    <a16:creationId xmlns:a16="http://schemas.microsoft.com/office/drawing/2014/main" id="{BBDA0E3D-AD7A-483E-97E1-41FD572034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63" y="2208"/>
                <a:ext cx="57" cy="45"/>
              </a:xfrm>
              <a:custGeom>
                <a:avLst/>
                <a:gdLst>
                  <a:gd name="T0" fmla="*/ 349 w 23"/>
                  <a:gd name="T1" fmla="*/ 111 h 17"/>
                  <a:gd name="T2" fmla="*/ 166 w 23"/>
                  <a:gd name="T3" fmla="*/ 56 h 17"/>
                  <a:gd name="T4" fmla="*/ 92 w 23"/>
                  <a:gd name="T5" fmla="*/ 169 h 17"/>
                  <a:gd name="T6" fmla="*/ 0 w 23"/>
                  <a:gd name="T7" fmla="*/ 315 h 17"/>
                  <a:gd name="T8" fmla="*/ 183 w 23"/>
                  <a:gd name="T9" fmla="*/ 111 h 17"/>
                  <a:gd name="T10" fmla="*/ 278 w 23"/>
                  <a:gd name="T11" fmla="*/ 111 h 17"/>
                  <a:gd name="T12" fmla="*/ 320 w 23"/>
                  <a:gd name="T13" fmla="*/ 9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7">
                    <a:moveTo>
                      <a:pt x="23" y="6"/>
                    </a:moveTo>
                    <a:cubicBezTo>
                      <a:pt x="20" y="2"/>
                      <a:pt x="15" y="0"/>
                      <a:pt x="11" y="3"/>
                    </a:cubicBezTo>
                    <a:cubicBezTo>
                      <a:pt x="9" y="4"/>
                      <a:pt x="8" y="7"/>
                      <a:pt x="6" y="9"/>
                    </a:cubicBezTo>
                    <a:cubicBezTo>
                      <a:pt x="4" y="11"/>
                      <a:pt x="1" y="13"/>
                      <a:pt x="0" y="17"/>
                    </a:cubicBezTo>
                    <a:cubicBezTo>
                      <a:pt x="5" y="14"/>
                      <a:pt x="7" y="8"/>
                      <a:pt x="12" y="6"/>
                    </a:cubicBezTo>
                    <a:cubicBezTo>
                      <a:pt x="14" y="6"/>
                      <a:pt x="16" y="7"/>
                      <a:pt x="18" y="6"/>
                    </a:cubicBezTo>
                    <a:cubicBezTo>
                      <a:pt x="19" y="6"/>
                      <a:pt x="19" y="4"/>
                      <a:pt x="21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3" name="Freeform 2153">
                <a:extLst>
                  <a:ext uri="{FF2B5EF4-FFF2-40B4-BE49-F238E27FC236}">
                    <a16:creationId xmlns:a16="http://schemas.microsoft.com/office/drawing/2014/main" id="{CFE8A560-78EF-4D2F-BBCE-4A16BE8AE1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08" y="2296"/>
                <a:ext cx="55" cy="61"/>
              </a:xfrm>
              <a:custGeom>
                <a:avLst/>
                <a:gdLst>
                  <a:gd name="T0" fmla="*/ 333 w 22"/>
                  <a:gd name="T1" fmla="*/ 111 h 23"/>
                  <a:gd name="T2" fmla="*/ 158 w 22"/>
                  <a:gd name="T3" fmla="*/ 149 h 23"/>
                  <a:gd name="T4" fmla="*/ 0 w 22"/>
                  <a:gd name="T5" fmla="*/ 408 h 23"/>
                  <a:gd name="T6" fmla="*/ 188 w 22"/>
                  <a:gd name="T7" fmla="*/ 170 h 23"/>
                  <a:gd name="T8" fmla="*/ 270 w 22"/>
                  <a:gd name="T9" fmla="*/ 111 h 23"/>
                  <a:gd name="T10" fmla="*/ 345 w 22"/>
                  <a:gd name="T11" fmla="*/ 133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3">
                    <a:moveTo>
                      <a:pt x="21" y="6"/>
                    </a:moveTo>
                    <a:cubicBezTo>
                      <a:pt x="16" y="0"/>
                      <a:pt x="13" y="3"/>
                      <a:pt x="10" y="8"/>
                    </a:cubicBezTo>
                    <a:cubicBezTo>
                      <a:pt x="7" y="12"/>
                      <a:pt x="0" y="16"/>
                      <a:pt x="0" y="22"/>
                    </a:cubicBezTo>
                    <a:cubicBezTo>
                      <a:pt x="3" y="23"/>
                      <a:pt x="10" y="11"/>
                      <a:pt x="12" y="9"/>
                    </a:cubicBezTo>
                    <a:cubicBezTo>
                      <a:pt x="14" y="8"/>
                      <a:pt x="15" y="6"/>
                      <a:pt x="17" y="6"/>
                    </a:cubicBezTo>
                    <a:cubicBezTo>
                      <a:pt x="18" y="5"/>
                      <a:pt x="20" y="6"/>
                      <a:pt x="22" y="7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4" name="Freeform 2154">
                <a:extLst>
                  <a:ext uri="{FF2B5EF4-FFF2-40B4-BE49-F238E27FC236}">
                    <a16:creationId xmlns:a16="http://schemas.microsoft.com/office/drawing/2014/main" id="{00797408-B3D2-451C-AD43-E197CAF39A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28" y="2339"/>
                <a:ext cx="65" cy="32"/>
              </a:xfrm>
              <a:custGeom>
                <a:avLst/>
                <a:gdLst>
                  <a:gd name="T0" fmla="*/ 345 w 26"/>
                  <a:gd name="T1" fmla="*/ 171 h 12"/>
                  <a:gd name="T2" fmla="*/ 175 w 26"/>
                  <a:gd name="T3" fmla="*/ 115 h 12"/>
                  <a:gd name="T4" fmla="*/ 0 w 26"/>
                  <a:gd name="T5" fmla="*/ 192 h 12"/>
                  <a:gd name="T6" fmla="*/ 238 w 26"/>
                  <a:gd name="T7" fmla="*/ 21 h 12"/>
                  <a:gd name="T8" fmla="*/ 408 w 26"/>
                  <a:gd name="T9" fmla="*/ 149 h 12"/>
                  <a:gd name="T10" fmla="*/ 333 w 26"/>
                  <a:gd name="T11" fmla="*/ 19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2">
                    <a:moveTo>
                      <a:pt x="22" y="9"/>
                    </a:moveTo>
                    <a:cubicBezTo>
                      <a:pt x="18" y="5"/>
                      <a:pt x="16" y="4"/>
                      <a:pt x="11" y="6"/>
                    </a:cubicBezTo>
                    <a:cubicBezTo>
                      <a:pt x="9" y="6"/>
                      <a:pt x="3" y="12"/>
                      <a:pt x="0" y="10"/>
                    </a:cubicBezTo>
                    <a:cubicBezTo>
                      <a:pt x="0" y="5"/>
                      <a:pt x="11" y="0"/>
                      <a:pt x="15" y="1"/>
                    </a:cubicBezTo>
                    <a:cubicBezTo>
                      <a:pt x="19" y="2"/>
                      <a:pt x="23" y="6"/>
                      <a:pt x="26" y="8"/>
                    </a:cubicBezTo>
                    <a:cubicBezTo>
                      <a:pt x="26" y="10"/>
                      <a:pt x="23" y="11"/>
                      <a:pt x="21" y="1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5" name="Freeform 2155">
                <a:extLst>
                  <a:ext uri="{FF2B5EF4-FFF2-40B4-BE49-F238E27FC236}">
                    <a16:creationId xmlns:a16="http://schemas.microsoft.com/office/drawing/2014/main" id="{4F9DC628-6F84-4404-B3EC-9673FF9993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58" y="2429"/>
                <a:ext cx="40" cy="16"/>
              </a:xfrm>
              <a:custGeom>
                <a:avLst/>
                <a:gdLst>
                  <a:gd name="T0" fmla="*/ 125 w 16"/>
                  <a:gd name="T1" fmla="*/ 0 h 6"/>
                  <a:gd name="T2" fmla="*/ 33 w 16"/>
                  <a:gd name="T3" fmla="*/ 56 h 6"/>
                  <a:gd name="T4" fmla="*/ 83 w 16"/>
                  <a:gd name="T5" fmla="*/ 93 h 6"/>
                  <a:gd name="T6" fmla="*/ 145 w 16"/>
                  <a:gd name="T7" fmla="*/ 56 h 6"/>
                  <a:gd name="T8" fmla="*/ 250 w 16"/>
                  <a:gd name="T9" fmla="*/ 35 h 6"/>
                  <a:gd name="T10" fmla="*/ 175 w 16"/>
                  <a:gd name="T11" fmla="*/ 35 h 6"/>
                  <a:gd name="T12" fmla="*/ 113 w 16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6">
                    <a:moveTo>
                      <a:pt x="8" y="0"/>
                    </a:moveTo>
                    <a:cubicBezTo>
                      <a:pt x="6" y="1"/>
                      <a:pt x="2" y="2"/>
                      <a:pt x="2" y="3"/>
                    </a:cubicBezTo>
                    <a:cubicBezTo>
                      <a:pt x="0" y="6"/>
                      <a:pt x="4" y="6"/>
                      <a:pt x="5" y="5"/>
                    </a:cubicBezTo>
                    <a:cubicBezTo>
                      <a:pt x="7" y="4"/>
                      <a:pt x="6" y="3"/>
                      <a:pt x="9" y="3"/>
                    </a:cubicBezTo>
                    <a:cubicBezTo>
                      <a:pt x="12" y="3"/>
                      <a:pt x="14" y="3"/>
                      <a:pt x="16" y="2"/>
                    </a:cubicBezTo>
                    <a:cubicBezTo>
                      <a:pt x="15" y="1"/>
                      <a:pt x="13" y="2"/>
                      <a:pt x="11" y="2"/>
                    </a:cubicBezTo>
                    <a:cubicBezTo>
                      <a:pt x="10" y="2"/>
                      <a:pt x="8" y="1"/>
                      <a:pt x="7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6" name="Freeform 2156">
                <a:extLst>
                  <a:ext uri="{FF2B5EF4-FFF2-40B4-BE49-F238E27FC236}">
                    <a16:creationId xmlns:a16="http://schemas.microsoft.com/office/drawing/2014/main" id="{985ABCB1-2BD3-4153-BEFE-4D99377CCE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28" y="2456"/>
                <a:ext cx="47" cy="40"/>
              </a:xfrm>
              <a:custGeom>
                <a:avLst/>
                <a:gdLst>
                  <a:gd name="T0" fmla="*/ 257 w 19"/>
                  <a:gd name="T1" fmla="*/ 0 h 15"/>
                  <a:gd name="T2" fmla="*/ 257 w 19"/>
                  <a:gd name="T3" fmla="*/ 93 h 15"/>
                  <a:gd name="T4" fmla="*/ 166 w 19"/>
                  <a:gd name="T5" fmla="*/ 149 h 15"/>
                  <a:gd name="T6" fmla="*/ 74 w 19"/>
                  <a:gd name="T7" fmla="*/ 205 h 15"/>
                  <a:gd name="T8" fmla="*/ 30 w 19"/>
                  <a:gd name="T9" fmla="*/ 285 h 15"/>
                  <a:gd name="T10" fmla="*/ 121 w 19"/>
                  <a:gd name="T11" fmla="*/ 149 h 15"/>
                  <a:gd name="T12" fmla="*/ 215 w 19"/>
                  <a:gd name="T13" fmla="*/ 77 h 15"/>
                  <a:gd name="T14" fmla="*/ 257 w 19"/>
                  <a:gd name="T15" fmla="*/ 21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5">
                    <a:moveTo>
                      <a:pt x="17" y="0"/>
                    </a:moveTo>
                    <a:cubicBezTo>
                      <a:pt x="19" y="3"/>
                      <a:pt x="19" y="3"/>
                      <a:pt x="17" y="5"/>
                    </a:cubicBezTo>
                    <a:cubicBezTo>
                      <a:pt x="15" y="6"/>
                      <a:pt x="13" y="7"/>
                      <a:pt x="11" y="8"/>
                    </a:cubicBezTo>
                    <a:cubicBezTo>
                      <a:pt x="9" y="9"/>
                      <a:pt x="7" y="10"/>
                      <a:pt x="5" y="11"/>
                    </a:cubicBezTo>
                    <a:cubicBezTo>
                      <a:pt x="4" y="12"/>
                      <a:pt x="3" y="14"/>
                      <a:pt x="2" y="15"/>
                    </a:cubicBezTo>
                    <a:cubicBezTo>
                      <a:pt x="0" y="12"/>
                      <a:pt x="6" y="9"/>
                      <a:pt x="8" y="8"/>
                    </a:cubicBezTo>
                    <a:cubicBezTo>
                      <a:pt x="10" y="7"/>
                      <a:pt x="12" y="6"/>
                      <a:pt x="14" y="4"/>
                    </a:cubicBezTo>
                    <a:cubicBezTo>
                      <a:pt x="15" y="4"/>
                      <a:pt x="15" y="2"/>
                      <a:pt x="17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7" name="Freeform 2157">
                <a:extLst>
                  <a:ext uri="{FF2B5EF4-FFF2-40B4-BE49-F238E27FC236}">
                    <a16:creationId xmlns:a16="http://schemas.microsoft.com/office/drawing/2014/main" id="{CE34A980-6537-457F-A9BD-83CE3747AA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58" y="2488"/>
                <a:ext cx="57" cy="37"/>
              </a:xfrm>
              <a:custGeom>
                <a:avLst/>
                <a:gdLst>
                  <a:gd name="T0" fmla="*/ 287 w 23"/>
                  <a:gd name="T1" fmla="*/ 21 h 14"/>
                  <a:gd name="T2" fmla="*/ 196 w 23"/>
                  <a:gd name="T3" fmla="*/ 167 h 14"/>
                  <a:gd name="T4" fmla="*/ 0 w 23"/>
                  <a:gd name="T5" fmla="*/ 238 h 14"/>
                  <a:gd name="T6" fmla="*/ 183 w 23"/>
                  <a:gd name="T7" fmla="*/ 148 h 14"/>
                  <a:gd name="T8" fmla="*/ 287 w 23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19" y="1"/>
                    </a:moveTo>
                    <a:cubicBezTo>
                      <a:pt x="23" y="5"/>
                      <a:pt x="17" y="8"/>
                      <a:pt x="13" y="9"/>
                    </a:cubicBezTo>
                    <a:cubicBezTo>
                      <a:pt x="10" y="11"/>
                      <a:pt x="4" y="14"/>
                      <a:pt x="0" y="13"/>
                    </a:cubicBezTo>
                    <a:cubicBezTo>
                      <a:pt x="4" y="11"/>
                      <a:pt x="8" y="10"/>
                      <a:pt x="12" y="8"/>
                    </a:cubicBezTo>
                    <a:cubicBezTo>
                      <a:pt x="14" y="7"/>
                      <a:pt x="20" y="2"/>
                      <a:pt x="19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8" name="Freeform 2158">
                <a:extLst>
                  <a:ext uri="{FF2B5EF4-FFF2-40B4-BE49-F238E27FC236}">
                    <a16:creationId xmlns:a16="http://schemas.microsoft.com/office/drawing/2014/main" id="{50A7A127-015C-496B-BC2D-40258F8EF0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05" y="2568"/>
                <a:ext cx="55" cy="48"/>
              </a:xfrm>
              <a:custGeom>
                <a:avLst/>
                <a:gdLst>
                  <a:gd name="T0" fmla="*/ 250 w 22"/>
                  <a:gd name="T1" fmla="*/ 0 h 18"/>
                  <a:gd name="T2" fmla="*/ 125 w 22"/>
                  <a:gd name="T3" fmla="*/ 227 h 18"/>
                  <a:gd name="T4" fmla="*/ 0 w 22"/>
                  <a:gd name="T5" fmla="*/ 341 h 18"/>
                  <a:gd name="T6" fmla="*/ 238 w 22"/>
                  <a:gd name="T7" fmla="*/ 171 h 18"/>
                  <a:gd name="T8" fmla="*/ 250 w 22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6" y="0"/>
                    </a:moveTo>
                    <a:cubicBezTo>
                      <a:pt x="17" y="5"/>
                      <a:pt x="12" y="9"/>
                      <a:pt x="8" y="12"/>
                    </a:cubicBezTo>
                    <a:cubicBezTo>
                      <a:pt x="6" y="14"/>
                      <a:pt x="0" y="16"/>
                      <a:pt x="0" y="18"/>
                    </a:cubicBezTo>
                    <a:cubicBezTo>
                      <a:pt x="5" y="16"/>
                      <a:pt x="10" y="12"/>
                      <a:pt x="15" y="9"/>
                    </a:cubicBezTo>
                    <a:cubicBezTo>
                      <a:pt x="18" y="8"/>
                      <a:pt x="22" y="0"/>
                      <a:pt x="16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9" name="Freeform 2159">
                <a:extLst>
                  <a:ext uri="{FF2B5EF4-FFF2-40B4-BE49-F238E27FC236}">
                    <a16:creationId xmlns:a16="http://schemas.microsoft.com/office/drawing/2014/main" id="{6B8B936A-5A82-4B23-98E3-51DB9D5D32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23" y="2608"/>
                <a:ext cx="67" cy="27"/>
              </a:xfrm>
              <a:custGeom>
                <a:avLst/>
                <a:gdLst>
                  <a:gd name="T0" fmla="*/ 0 w 27"/>
                  <a:gd name="T1" fmla="*/ 176 h 10"/>
                  <a:gd name="T2" fmla="*/ 196 w 27"/>
                  <a:gd name="T3" fmla="*/ 116 h 10"/>
                  <a:gd name="T4" fmla="*/ 370 w 27"/>
                  <a:gd name="T5" fmla="*/ 22 h 10"/>
                  <a:gd name="T6" fmla="*/ 350 w 27"/>
                  <a:gd name="T7" fmla="*/ 116 h 10"/>
                  <a:gd name="T8" fmla="*/ 278 w 27"/>
                  <a:gd name="T9" fmla="*/ 116 h 10"/>
                  <a:gd name="T10" fmla="*/ 196 w 27"/>
                  <a:gd name="T11" fmla="*/ 138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0">
                    <a:moveTo>
                      <a:pt x="0" y="9"/>
                    </a:moveTo>
                    <a:cubicBezTo>
                      <a:pt x="4" y="10"/>
                      <a:pt x="10" y="7"/>
                      <a:pt x="13" y="6"/>
                    </a:cubicBezTo>
                    <a:cubicBezTo>
                      <a:pt x="15" y="5"/>
                      <a:pt x="22" y="0"/>
                      <a:pt x="24" y="1"/>
                    </a:cubicBezTo>
                    <a:cubicBezTo>
                      <a:pt x="27" y="2"/>
                      <a:pt x="25" y="5"/>
                      <a:pt x="23" y="6"/>
                    </a:cubicBezTo>
                    <a:cubicBezTo>
                      <a:pt x="22" y="6"/>
                      <a:pt x="20" y="5"/>
                      <a:pt x="18" y="6"/>
                    </a:cubicBezTo>
                    <a:cubicBezTo>
                      <a:pt x="16" y="6"/>
                      <a:pt x="15" y="7"/>
                      <a:pt x="13" y="7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0" name="Freeform 2160">
                <a:extLst>
                  <a:ext uri="{FF2B5EF4-FFF2-40B4-BE49-F238E27FC236}">
                    <a16:creationId xmlns:a16="http://schemas.microsoft.com/office/drawing/2014/main" id="{F660E6A3-8964-432F-8D08-CF15CEFB6B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40" y="2677"/>
                <a:ext cx="58" cy="46"/>
              </a:xfrm>
              <a:custGeom>
                <a:avLst/>
                <a:gdLst>
                  <a:gd name="T0" fmla="*/ 50 w 23"/>
                  <a:gd name="T1" fmla="*/ 0 h 17"/>
                  <a:gd name="T2" fmla="*/ 242 w 23"/>
                  <a:gd name="T3" fmla="*/ 219 h 17"/>
                  <a:gd name="T4" fmla="*/ 351 w 23"/>
                  <a:gd name="T5" fmla="*/ 235 h 17"/>
                  <a:gd name="T6" fmla="*/ 351 w 23"/>
                  <a:gd name="T7" fmla="*/ 314 h 17"/>
                  <a:gd name="T8" fmla="*/ 192 w 23"/>
                  <a:gd name="T9" fmla="*/ 235 h 17"/>
                  <a:gd name="T10" fmla="*/ 96 w 23"/>
                  <a:gd name="T11" fmla="*/ 162 h 17"/>
                  <a:gd name="T12" fmla="*/ 33 w 23"/>
                  <a:gd name="T13" fmla="*/ 22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17">
                    <a:moveTo>
                      <a:pt x="3" y="0"/>
                    </a:moveTo>
                    <a:cubicBezTo>
                      <a:pt x="0" y="5"/>
                      <a:pt x="11" y="10"/>
                      <a:pt x="15" y="11"/>
                    </a:cubicBezTo>
                    <a:cubicBezTo>
                      <a:pt x="17" y="11"/>
                      <a:pt x="20" y="10"/>
                      <a:pt x="22" y="12"/>
                    </a:cubicBezTo>
                    <a:cubicBezTo>
                      <a:pt x="23" y="13"/>
                      <a:pt x="23" y="15"/>
                      <a:pt x="22" y="16"/>
                    </a:cubicBezTo>
                    <a:cubicBezTo>
                      <a:pt x="20" y="17"/>
                      <a:pt x="14" y="13"/>
                      <a:pt x="12" y="12"/>
                    </a:cubicBezTo>
                    <a:cubicBezTo>
                      <a:pt x="10" y="11"/>
                      <a:pt x="7" y="10"/>
                      <a:pt x="6" y="8"/>
                    </a:cubicBezTo>
                    <a:cubicBezTo>
                      <a:pt x="2" y="6"/>
                      <a:pt x="3" y="4"/>
                      <a:pt x="2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1" name="Freeform 2161">
                <a:extLst>
                  <a:ext uri="{FF2B5EF4-FFF2-40B4-BE49-F238E27FC236}">
                    <a16:creationId xmlns:a16="http://schemas.microsoft.com/office/drawing/2014/main" id="{0B9773EB-98E0-4E85-814F-E4BB7D2F62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15" y="2429"/>
                <a:ext cx="58" cy="56"/>
              </a:xfrm>
              <a:custGeom>
                <a:avLst/>
                <a:gdLst>
                  <a:gd name="T0" fmla="*/ 83 w 23"/>
                  <a:gd name="T1" fmla="*/ 35 h 21"/>
                  <a:gd name="T2" fmla="*/ 318 w 23"/>
                  <a:gd name="T3" fmla="*/ 171 h 21"/>
                  <a:gd name="T4" fmla="*/ 305 w 23"/>
                  <a:gd name="T5" fmla="*/ 376 h 21"/>
                  <a:gd name="T6" fmla="*/ 285 w 23"/>
                  <a:gd name="T7" fmla="*/ 307 h 21"/>
                  <a:gd name="T8" fmla="*/ 209 w 23"/>
                  <a:gd name="T9" fmla="*/ 171 h 21"/>
                  <a:gd name="T10" fmla="*/ 0 w 23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1">
                    <a:moveTo>
                      <a:pt x="5" y="2"/>
                    </a:moveTo>
                    <a:cubicBezTo>
                      <a:pt x="10" y="4"/>
                      <a:pt x="17" y="5"/>
                      <a:pt x="20" y="9"/>
                    </a:cubicBezTo>
                    <a:cubicBezTo>
                      <a:pt x="22" y="11"/>
                      <a:pt x="23" y="19"/>
                      <a:pt x="19" y="20"/>
                    </a:cubicBezTo>
                    <a:cubicBezTo>
                      <a:pt x="16" y="21"/>
                      <a:pt x="18" y="17"/>
                      <a:pt x="18" y="16"/>
                    </a:cubicBezTo>
                    <a:cubicBezTo>
                      <a:pt x="18" y="13"/>
                      <a:pt x="15" y="11"/>
                      <a:pt x="13" y="9"/>
                    </a:cubicBezTo>
                    <a:cubicBezTo>
                      <a:pt x="9" y="5"/>
                      <a:pt x="4" y="5"/>
                      <a:pt x="0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2" name="Freeform 2162">
                <a:extLst>
                  <a:ext uri="{FF2B5EF4-FFF2-40B4-BE49-F238E27FC236}">
                    <a16:creationId xmlns:a16="http://schemas.microsoft.com/office/drawing/2014/main" id="{DD768759-50D6-45E6-BFD4-463CF88E54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30" y="2480"/>
                <a:ext cx="20" cy="13"/>
              </a:xfrm>
              <a:custGeom>
                <a:avLst/>
                <a:gdLst>
                  <a:gd name="T0" fmla="*/ 125 w 8"/>
                  <a:gd name="T1" fmla="*/ 55 h 5"/>
                  <a:gd name="T2" fmla="*/ 33 w 8"/>
                  <a:gd name="T3" fmla="*/ 21 h 5"/>
                  <a:gd name="T4" fmla="*/ 95 w 8"/>
                  <a:gd name="T5" fmla="*/ 88 h 5"/>
                  <a:gd name="T6" fmla="*/ 125 w 8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8" y="3"/>
                    </a:moveTo>
                    <a:cubicBezTo>
                      <a:pt x="7" y="2"/>
                      <a:pt x="4" y="0"/>
                      <a:pt x="2" y="1"/>
                    </a:cubicBezTo>
                    <a:cubicBezTo>
                      <a:pt x="0" y="2"/>
                      <a:pt x="4" y="5"/>
                      <a:pt x="6" y="5"/>
                    </a:cubicBezTo>
                    <a:cubicBezTo>
                      <a:pt x="6" y="4"/>
                      <a:pt x="7" y="2"/>
                      <a:pt x="8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3" name="Freeform 2163">
                <a:extLst>
                  <a:ext uri="{FF2B5EF4-FFF2-40B4-BE49-F238E27FC236}">
                    <a16:creationId xmlns:a16="http://schemas.microsoft.com/office/drawing/2014/main" id="{A8B827A5-DB17-4F26-9544-E4FA4F6B30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98" y="2504"/>
                <a:ext cx="65" cy="32"/>
              </a:xfrm>
              <a:custGeom>
                <a:avLst/>
                <a:gdLst>
                  <a:gd name="T0" fmla="*/ 408 w 26"/>
                  <a:gd name="T1" fmla="*/ 205 h 12"/>
                  <a:gd name="T2" fmla="*/ 145 w 26"/>
                  <a:gd name="T3" fmla="*/ 93 h 12"/>
                  <a:gd name="T4" fmla="*/ 63 w 26"/>
                  <a:gd name="T5" fmla="*/ 35 h 12"/>
                  <a:gd name="T6" fmla="*/ 0 w 26"/>
                  <a:gd name="T7" fmla="*/ 77 h 12"/>
                  <a:gd name="T8" fmla="*/ 33 w 26"/>
                  <a:gd name="T9" fmla="*/ 192 h 12"/>
                  <a:gd name="T10" fmla="*/ 95 w 26"/>
                  <a:gd name="T11" fmla="*/ 149 h 12"/>
                  <a:gd name="T12" fmla="*/ 238 w 26"/>
                  <a:gd name="T13" fmla="*/ 192 h 12"/>
                  <a:gd name="T14" fmla="*/ 363 w 26"/>
                  <a:gd name="T15" fmla="*/ 20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2">
                    <a:moveTo>
                      <a:pt x="26" y="11"/>
                    </a:moveTo>
                    <a:cubicBezTo>
                      <a:pt x="21" y="7"/>
                      <a:pt x="14" y="7"/>
                      <a:pt x="9" y="5"/>
                    </a:cubicBezTo>
                    <a:cubicBezTo>
                      <a:pt x="7" y="4"/>
                      <a:pt x="5" y="3"/>
                      <a:pt x="4" y="2"/>
                    </a:cubicBezTo>
                    <a:cubicBezTo>
                      <a:pt x="1" y="0"/>
                      <a:pt x="1" y="1"/>
                      <a:pt x="0" y="4"/>
                    </a:cubicBezTo>
                    <a:cubicBezTo>
                      <a:pt x="0" y="5"/>
                      <a:pt x="0" y="9"/>
                      <a:pt x="2" y="10"/>
                    </a:cubicBezTo>
                    <a:cubicBezTo>
                      <a:pt x="4" y="12"/>
                      <a:pt x="4" y="8"/>
                      <a:pt x="6" y="8"/>
                    </a:cubicBezTo>
                    <a:cubicBezTo>
                      <a:pt x="9" y="7"/>
                      <a:pt x="13" y="9"/>
                      <a:pt x="15" y="10"/>
                    </a:cubicBezTo>
                    <a:cubicBezTo>
                      <a:pt x="17" y="10"/>
                      <a:pt x="20" y="10"/>
                      <a:pt x="23" y="1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4" name="Freeform 2164">
                <a:extLst>
                  <a:ext uri="{FF2B5EF4-FFF2-40B4-BE49-F238E27FC236}">
                    <a16:creationId xmlns:a16="http://schemas.microsoft.com/office/drawing/2014/main" id="{6EE8AA4F-2197-4867-83ED-5399B49EED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03" y="2552"/>
                <a:ext cx="65" cy="29"/>
              </a:xfrm>
              <a:custGeom>
                <a:avLst/>
                <a:gdLst>
                  <a:gd name="T0" fmla="*/ 345 w 26"/>
                  <a:gd name="T1" fmla="*/ 0 h 11"/>
                  <a:gd name="T2" fmla="*/ 175 w 26"/>
                  <a:gd name="T3" fmla="*/ 55 h 11"/>
                  <a:gd name="T4" fmla="*/ 20 w 26"/>
                  <a:gd name="T5" fmla="*/ 55 h 11"/>
                  <a:gd name="T6" fmla="*/ 113 w 26"/>
                  <a:gd name="T7" fmla="*/ 124 h 11"/>
                  <a:gd name="T8" fmla="*/ 220 w 26"/>
                  <a:gd name="T9" fmla="*/ 90 h 11"/>
                  <a:gd name="T10" fmla="*/ 375 w 26"/>
                  <a:gd name="T11" fmla="*/ 200 h 11"/>
                  <a:gd name="T12" fmla="*/ 345 w 26"/>
                  <a:gd name="T13" fmla="*/ 2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1">
                    <a:moveTo>
                      <a:pt x="22" y="0"/>
                    </a:moveTo>
                    <a:cubicBezTo>
                      <a:pt x="18" y="2"/>
                      <a:pt x="16" y="3"/>
                      <a:pt x="11" y="3"/>
                    </a:cubicBezTo>
                    <a:cubicBezTo>
                      <a:pt x="9" y="3"/>
                      <a:pt x="2" y="1"/>
                      <a:pt x="1" y="3"/>
                    </a:cubicBezTo>
                    <a:cubicBezTo>
                      <a:pt x="0" y="6"/>
                      <a:pt x="6" y="7"/>
                      <a:pt x="7" y="7"/>
                    </a:cubicBezTo>
                    <a:cubicBezTo>
                      <a:pt x="10" y="6"/>
                      <a:pt x="11" y="5"/>
                      <a:pt x="14" y="5"/>
                    </a:cubicBezTo>
                    <a:cubicBezTo>
                      <a:pt x="19" y="6"/>
                      <a:pt x="21" y="8"/>
                      <a:pt x="24" y="11"/>
                    </a:cubicBezTo>
                    <a:cubicBezTo>
                      <a:pt x="26" y="8"/>
                      <a:pt x="21" y="4"/>
                      <a:pt x="22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5" name="Freeform 2165">
                <a:extLst>
                  <a:ext uri="{FF2B5EF4-FFF2-40B4-BE49-F238E27FC236}">
                    <a16:creationId xmlns:a16="http://schemas.microsoft.com/office/drawing/2014/main" id="{1260FF8C-12F4-4D00-934D-1BB4F7371E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10" y="2608"/>
                <a:ext cx="50" cy="43"/>
              </a:xfrm>
              <a:custGeom>
                <a:avLst/>
                <a:gdLst>
                  <a:gd name="T0" fmla="*/ 313 w 20"/>
                  <a:gd name="T1" fmla="*/ 22 h 16"/>
                  <a:gd name="T2" fmla="*/ 50 w 20"/>
                  <a:gd name="T3" fmla="*/ 59 h 16"/>
                  <a:gd name="T4" fmla="*/ 50 w 20"/>
                  <a:gd name="T5" fmla="*/ 312 h 16"/>
                  <a:gd name="T6" fmla="*/ 83 w 20"/>
                  <a:gd name="T7" fmla="*/ 116 h 16"/>
                  <a:gd name="T8" fmla="*/ 313 w 20"/>
                  <a:gd name="T9" fmla="*/ 3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1"/>
                    </a:moveTo>
                    <a:cubicBezTo>
                      <a:pt x="16" y="0"/>
                      <a:pt x="6" y="0"/>
                      <a:pt x="3" y="3"/>
                    </a:cubicBezTo>
                    <a:cubicBezTo>
                      <a:pt x="0" y="7"/>
                      <a:pt x="2" y="12"/>
                      <a:pt x="3" y="16"/>
                    </a:cubicBezTo>
                    <a:cubicBezTo>
                      <a:pt x="6" y="14"/>
                      <a:pt x="4" y="8"/>
                      <a:pt x="5" y="6"/>
                    </a:cubicBezTo>
                    <a:cubicBezTo>
                      <a:pt x="8" y="1"/>
                      <a:pt x="15" y="3"/>
                      <a:pt x="20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6" name="Freeform 2166">
                <a:extLst>
                  <a:ext uri="{FF2B5EF4-FFF2-40B4-BE49-F238E27FC236}">
                    <a16:creationId xmlns:a16="http://schemas.microsoft.com/office/drawing/2014/main" id="{4CF33B4A-3718-4CB5-8536-D2E93B08C3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20" y="2440"/>
                <a:ext cx="28" cy="35"/>
              </a:xfrm>
              <a:custGeom>
                <a:avLst/>
                <a:gdLst>
                  <a:gd name="T0" fmla="*/ 51 w 11"/>
                  <a:gd name="T1" fmla="*/ 0 h 13"/>
                  <a:gd name="T2" fmla="*/ 20 w 11"/>
                  <a:gd name="T3" fmla="*/ 218 h 13"/>
                  <a:gd name="T4" fmla="*/ 97 w 11"/>
                  <a:gd name="T5" fmla="*/ 253 h 13"/>
                  <a:gd name="T6" fmla="*/ 181 w 11"/>
                  <a:gd name="T7" fmla="*/ 253 h 13"/>
                  <a:gd name="T8" fmla="*/ 51 w 11"/>
                  <a:gd name="T9" fmla="*/ 175 h 13"/>
                  <a:gd name="T10" fmla="*/ 51 w 11"/>
                  <a:gd name="T11" fmla="*/ 81 h 13"/>
                  <a:gd name="T12" fmla="*/ 64 w 11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3" y="0"/>
                    </a:moveTo>
                    <a:cubicBezTo>
                      <a:pt x="1" y="1"/>
                      <a:pt x="0" y="9"/>
                      <a:pt x="1" y="11"/>
                    </a:cubicBezTo>
                    <a:cubicBezTo>
                      <a:pt x="2" y="13"/>
                      <a:pt x="4" y="13"/>
                      <a:pt x="6" y="13"/>
                    </a:cubicBezTo>
                    <a:cubicBezTo>
                      <a:pt x="7" y="13"/>
                      <a:pt x="9" y="13"/>
                      <a:pt x="11" y="13"/>
                    </a:cubicBezTo>
                    <a:cubicBezTo>
                      <a:pt x="11" y="9"/>
                      <a:pt x="5" y="11"/>
                      <a:pt x="3" y="9"/>
                    </a:cubicBezTo>
                    <a:cubicBezTo>
                      <a:pt x="2" y="8"/>
                      <a:pt x="3" y="5"/>
                      <a:pt x="3" y="4"/>
                    </a:cubicBezTo>
                    <a:cubicBezTo>
                      <a:pt x="4" y="3"/>
                      <a:pt x="3" y="1"/>
                      <a:pt x="4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7" name="Freeform 2167">
                <a:extLst>
                  <a:ext uri="{FF2B5EF4-FFF2-40B4-BE49-F238E27FC236}">
                    <a16:creationId xmlns:a16="http://schemas.microsoft.com/office/drawing/2014/main" id="{208B62DC-E546-464F-B7A5-6113375A53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93" y="2544"/>
                <a:ext cx="22" cy="35"/>
              </a:xfrm>
              <a:custGeom>
                <a:avLst/>
                <a:gdLst>
                  <a:gd name="T0" fmla="*/ 120 w 9"/>
                  <a:gd name="T1" fmla="*/ 22 h 13"/>
                  <a:gd name="T2" fmla="*/ 12 w 9"/>
                  <a:gd name="T3" fmla="*/ 35 h 13"/>
                  <a:gd name="T4" fmla="*/ 12 w 9"/>
                  <a:gd name="T5" fmla="*/ 116 h 13"/>
                  <a:gd name="T6" fmla="*/ 29 w 9"/>
                  <a:gd name="T7" fmla="*/ 197 h 13"/>
                  <a:gd name="T8" fmla="*/ 42 w 9"/>
                  <a:gd name="T9" fmla="*/ 116 h 13"/>
                  <a:gd name="T10" fmla="*/ 132 w 9"/>
                  <a:gd name="T11" fmla="*/ 59 h 13"/>
                  <a:gd name="T12" fmla="*/ 120 w 9"/>
                  <a:gd name="T13" fmla="*/ 3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8" y="1"/>
                    </a:moveTo>
                    <a:cubicBezTo>
                      <a:pt x="6" y="1"/>
                      <a:pt x="2" y="0"/>
                      <a:pt x="1" y="2"/>
                    </a:cubicBezTo>
                    <a:cubicBezTo>
                      <a:pt x="1" y="3"/>
                      <a:pt x="0" y="5"/>
                      <a:pt x="1" y="6"/>
                    </a:cubicBezTo>
                    <a:cubicBezTo>
                      <a:pt x="1" y="7"/>
                      <a:pt x="1" y="10"/>
                      <a:pt x="2" y="10"/>
                    </a:cubicBezTo>
                    <a:cubicBezTo>
                      <a:pt x="4" y="13"/>
                      <a:pt x="3" y="6"/>
                      <a:pt x="3" y="6"/>
                    </a:cubicBezTo>
                    <a:cubicBezTo>
                      <a:pt x="4" y="3"/>
                      <a:pt x="7" y="4"/>
                      <a:pt x="9" y="3"/>
                    </a:cubicBezTo>
                    <a:cubicBezTo>
                      <a:pt x="9" y="2"/>
                      <a:pt x="9" y="2"/>
                      <a:pt x="8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8" name="Freeform 2168">
                <a:extLst>
                  <a:ext uri="{FF2B5EF4-FFF2-40B4-BE49-F238E27FC236}">
                    <a16:creationId xmlns:a16="http://schemas.microsoft.com/office/drawing/2014/main" id="{49873548-A79F-4663-91C3-F4CCEE8C51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95" y="2573"/>
                <a:ext cx="45" cy="19"/>
              </a:xfrm>
              <a:custGeom>
                <a:avLst/>
                <a:gdLst>
                  <a:gd name="T0" fmla="*/ 238 w 18"/>
                  <a:gd name="T1" fmla="*/ 38 h 7"/>
                  <a:gd name="T2" fmla="*/ 33 w 18"/>
                  <a:gd name="T3" fmla="*/ 38 h 7"/>
                  <a:gd name="T4" fmla="*/ 50 w 18"/>
                  <a:gd name="T5" fmla="*/ 117 h 7"/>
                  <a:gd name="T6" fmla="*/ 113 w 18"/>
                  <a:gd name="T7" fmla="*/ 103 h 7"/>
                  <a:gd name="T8" fmla="*/ 188 w 18"/>
                  <a:gd name="T9" fmla="*/ 81 h 7"/>
                  <a:gd name="T10" fmla="*/ 283 w 18"/>
                  <a:gd name="T11" fmla="*/ 38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7">
                    <a:moveTo>
                      <a:pt x="15" y="2"/>
                    </a:moveTo>
                    <a:cubicBezTo>
                      <a:pt x="12" y="1"/>
                      <a:pt x="4" y="0"/>
                      <a:pt x="2" y="2"/>
                    </a:cubicBezTo>
                    <a:cubicBezTo>
                      <a:pt x="0" y="3"/>
                      <a:pt x="0" y="6"/>
                      <a:pt x="3" y="6"/>
                    </a:cubicBezTo>
                    <a:cubicBezTo>
                      <a:pt x="5" y="7"/>
                      <a:pt x="6" y="5"/>
                      <a:pt x="7" y="5"/>
                    </a:cubicBezTo>
                    <a:cubicBezTo>
                      <a:pt x="9" y="4"/>
                      <a:pt x="10" y="4"/>
                      <a:pt x="12" y="4"/>
                    </a:cubicBezTo>
                    <a:cubicBezTo>
                      <a:pt x="14" y="4"/>
                      <a:pt x="17" y="4"/>
                      <a:pt x="18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9" name="Freeform 2169">
                <a:extLst>
                  <a:ext uri="{FF2B5EF4-FFF2-40B4-BE49-F238E27FC236}">
                    <a16:creationId xmlns:a16="http://schemas.microsoft.com/office/drawing/2014/main" id="{DE0C2263-254E-4760-BBF9-BBB81604F4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45" y="2803"/>
                <a:ext cx="43" cy="32"/>
              </a:xfrm>
              <a:custGeom>
                <a:avLst/>
                <a:gdLst>
                  <a:gd name="T0" fmla="*/ 0 w 17"/>
                  <a:gd name="T1" fmla="*/ 0 h 12"/>
                  <a:gd name="T2" fmla="*/ 147 w 17"/>
                  <a:gd name="T3" fmla="*/ 35 h 12"/>
                  <a:gd name="T4" fmla="*/ 255 w 17"/>
                  <a:gd name="T5" fmla="*/ 93 h 12"/>
                  <a:gd name="T6" fmla="*/ 180 w 17"/>
                  <a:gd name="T7" fmla="*/ 192 h 12"/>
                  <a:gd name="T8" fmla="*/ 159 w 17"/>
                  <a:gd name="T9" fmla="*/ 93 h 12"/>
                  <a:gd name="T10" fmla="*/ 20 w 17"/>
                  <a:gd name="T11" fmla="*/ 0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2">
                    <a:moveTo>
                      <a:pt x="0" y="0"/>
                    </a:moveTo>
                    <a:cubicBezTo>
                      <a:pt x="2" y="1"/>
                      <a:pt x="6" y="2"/>
                      <a:pt x="9" y="2"/>
                    </a:cubicBezTo>
                    <a:cubicBezTo>
                      <a:pt x="10" y="3"/>
                      <a:pt x="15" y="3"/>
                      <a:pt x="16" y="5"/>
                    </a:cubicBezTo>
                    <a:cubicBezTo>
                      <a:pt x="17" y="8"/>
                      <a:pt x="14" y="12"/>
                      <a:pt x="11" y="10"/>
                    </a:cubicBezTo>
                    <a:cubicBezTo>
                      <a:pt x="12" y="8"/>
                      <a:pt x="13" y="7"/>
                      <a:pt x="10" y="5"/>
                    </a:cubicBezTo>
                    <a:cubicBezTo>
                      <a:pt x="7" y="4"/>
                      <a:pt x="4" y="2"/>
                      <a:pt x="1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0" name="Freeform 2170">
                <a:extLst>
                  <a:ext uri="{FF2B5EF4-FFF2-40B4-BE49-F238E27FC236}">
                    <a16:creationId xmlns:a16="http://schemas.microsoft.com/office/drawing/2014/main" id="{551B4656-7BB1-4D3D-AE64-757DA6B72B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53" y="2757"/>
                <a:ext cx="40" cy="19"/>
              </a:xfrm>
              <a:custGeom>
                <a:avLst/>
                <a:gdLst>
                  <a:gd name="T0" fmla="*/ 250 w 16"/>
                  <a:gd name="T1" fmla="*/ 60 h 7"/>
                  <a:gd name="T2" fmla="*/ 175 w 16"/>
                  <a:gd name="T3" fmla="*/ 117 h 7"/>
                  <a:gd name="T4" fmla="*/ 50 w 16"/>
                  <a:gd name="T5" fmla="*/ 103 h 7"/>
                  <a:gd name="T6" fmla="*/ 0 w 16"/>
                  <a:gd name="T7" fmla="*/ 81 h 7"/>
                  <a:gd name="T8" fmla="*/ 95 w 16"/>
                  <a:gd name="T9" fmla="*/ 60 h 7"/>
                  <a:gd name="T10" fmla="*/ 220 w 16"/>
                  <a:gd name="T11" fmla="*/ 2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16" y="3"/>
                    </a:moveTo>
                    <a:cubicBezTo>
                      <a:pt x="14" y="6"/>
                      <a:pt x="15" y="7"/>
                      <a:pt x="11" y="6"/>
                    </a:cubicBezTo>
                    <a:cubicBezTo>
                      <a:pt x="8" y="5"/>
                      <a:pt x="6" y="5"/>
                      <a:pt x="3" y="5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0"/>
                      <a:pt x="3" y="2"/>
                      <a:pt x="6" y="3"/>
                    </a:cubicBezTo>
                    <a:cubicBezTo>
                      <a:pt x="9" y="4"/>
                      <a:pt x="12" y="3"/>
                      <a:pt x="14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1" name="Freeform 2171">
                <a:extLst>
                  <a:ext uri="{FF2B5EF4-FFF2-40B4-BE49-F238E27FC236}">
                    <a16:creationId xmlns:a16="http://schemas.microsoft.com/office/drawing/2014/main" id="{C1DB56E0-80BB-4767-B36E-42C6EF59A6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43" y="2776"/>
                <a:ext cx="27" cy="16"/>
              </a:xfrm>
              <a:custGeom>
                <a:avLst/>
                <a:gdLst>
                  <a:gd name="T0" fmla="*/ 162 w 11"/>
                  <a:gd name="T1" fmla="*/ 115 h 6"/>
                  <a:gd name="T2" fmla="*/ 12 w 11"/>
                  <a:gd name="T3" fmla="*/ 0 h 6"/>
                  <a:gd name="T4" fmla="*/ 133 w 11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11" y="6"/>
                    </a:moveTo>
                    <a:cubicBezTo>
                      <a:pt x="9" y="3"/>
                      <a:pt x="0" y="6"/>
                      <a:pt x="1" y="0"/>
                    </a:cubicBezTo>
                    <a:cubicBezTo>
                      <a:pt x="3" y="1"/>
                      <a:pt x="6" y="2"/>
                      <a:pt x="9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2" name="Freeform 2172">
                <a:extLst>
                  <a:ext uri="{FF2B5EF4-FFF2-40B4-BE49-F238E27FC236}">
                    <a16:creationId xmlns:a16="http://schemas.microsoft.com/office/drawing/2014/main" id="{D1771D9D-8028-4993-BBB9-CEA17C58C2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35" y="2299"/>
                <a:ext cx="45" cy="45"/>
              </a:xfrm>
              <a:custGeom>
                <a:avLst/>
                <a:gdLst>
                  <a:gd name="T0" fmla="*/ 283 w 18"/>
                  <a:gd name="T1" fmla="*/ 225 h 17"/>
                  <a:gd name="T2" fmla="*/ 0 w 18"/>
                  <a:gd name="T3" fmla="*/ 315 h 17"/>
                  <a:gd name="T4" fmla="*/ 238 w 18"/>
                  <a:gd name="T5" fmla="*/ 22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7">
                    <a:moveTo>
                      <a:pt x="18" y="12"/>
                    </a:moveTo>
                    <a:cubicBezTo>
                      <a:pt x="15" y="0"/>
                      <a:pt x="5" y="16"/>
                      <a:pt x="0" y="17"/>
                    </a:cubicBezTo>
                    <a:cubicBezTo>
                      <a:pt x="6" y="17"/>
                      <a:pt x="10" y="8"/>
                      <a:pt x="15" y="1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3" name="Freeform 2173">
                <a:extLst>
                  <a:ext uri="{FF2B5EF4-FFF2-40B4-BE49-F238E27FC236}">
                    <a16:creationId xmlns:a16="http://schemas.microsoft.com/office/drawing/2014/main" id="{CAC68DED-5062-4467-9B81-C766326090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23" y="2475"/>
                <a:ext cx="37" cy="29"/>
              </a:xfrm>
              <a:custGeom>
                <a:avLst/>
                <a:gdLst>
                  <a:gd name="T0" fmla="*/ 224 w 15"/>
                  <a:gd name="T1" fmla="*/ 90 h 11"/>
                  <a:gd name="T2" fmla="*/ 62 w 15"/>
                  <a:gd name="T3" fmla="*/ 34 h 11"/>
                  <a:gd name="T4" fmla="*/ 165 w 15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15" y="5"/>
                    </a:moveTo>
                    <a:cubicBezTo>
                      <a:pt x="12" y="4"/>
                      <a:pt x="6" y="0"/>
                      <a:pt x="4" y="2"/>
                    </a:cubicBezTo>
                    <a:cubicBezTo>
                      <a:pt x="0" y="5"/>
                      <a:pt x="9" y="10"/>
                      <a:pt x="11" y="1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4" name="Freeform 2174">
                <a:extLst>
                  <a:ext uri="{FF2B5EF4-FFF2-40B4-BE49-F238E27FC236}">
                    <a16:creationId xmlns:a16="http://schemas.microsoft.com/office/drawing/2014/main" id="{A0B8CD30-DDDB-446D-8D0C-CDD091C537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55" y="2717"/>
                <a:ext cx="48" cy="43"/>
              </a:xfrm>
              <a:custGeom>
                <a:avLst/>
                <a:gdLst>
                  <a:gd name="T0" fmla="*/ 0 w 19"/>
                  <a:gd name="T1" fmla="*/ 0 h 16"/>
                  <a:gd name="T2" fmla="*/ 255 w 19"/>
                  <a:gd name="T3" fmla="*/ 175 h 16"/>
                  <a:gd name="T4" fmla="*/ 33 w 19"/>
                  <a:gd name="T5" fmla="*/ 15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6">
                    <a:moveTo>
                      <a:pt x="0" y="0"/>
                    </a:moveTo>
                    <a:cubicBezTo>
                      <a:pt x="4" y="1"/>
                      <a:pt x="15" y="4"/>
                      <a:pt x="16" y="9"/>
                    </a:cubicBezTo>
                    <a:cubicBezTo>
                      <a:pt x="19" y="16"/>
                      <a:pt x="4" y="9"/>
                      <a:pt x="2" y="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5" name="Freeform 2175">
                <a:extLst>
                  <a:ext uri="{FF2B5EF4-FFF2-40B4-BE49-F238E27FC236}">
                    <a16:creationId xmlns:a16="http://schemas.microsoft.com/office/drawing/2014/main" id="{DD5EF251-5D70-48CE-9834-59D708F1A5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50" y="2675"/>
                <a:ext cx="33" cy="26"/>
              </a:xfrm>
              <a:custGeom>
                <a:avLst/>
                <a:gdLst>
                  <a:gd name="T0" fmla="*/ 213 w 13"/>
                  <a:gd name="T1" fmla="*/ 55 h 10"/>
                  <a:gd name="T2" fmla="*/ 33 w 13"/>
                  <a:gd name="T3" fmla="*/ 55 h 10"/>
                  <a:gd name="T4" fmla="*/ 213 w 13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3" y="3"/>
                    </a:moveTo>
                    <a:cubicBezTo>
                      <a:pt x="10" y="2"/>
                      <a:pt x="3" y="0"/>
                      <a:pt x="2" y="3"/>
                    </a:cubicBezTo>
                    <a:cubicBezTo>
                      <a:pt x="0" y="7"/>
                      <a:pt x="10" y="10"/>
                      <a:pt x="13" y="1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6" name="Freeform 2176">
                <a:extLst>
                  <a:ext uri="{FF2B5EF4-FFF2-40B4-BE49-F238E27FC236}">
                    <a16:creationId xmlns:a16="http://schemas.microsoft.com/office/drawing/2014/main" id="{ED91FD75-F43F-4826-9F35-9AF0B61782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38" y="2643"/>
                <a:ext cx="57" cy="18"/>
              </a:xfrm>
              <a:custGeom>
                <a:avLst/>
                <a:gdLst>
                  <a:gd name="T0" fmla="*/ 0 w 23"/>
                  <a:gd name="T1" fmla="*/ 118 h 7"/>
                  <a:gd name="T2" fmla="*/ 154 w 23"/>
                  <a:gd name="T3" fmla="*/ 54 h 7"/>
                  <a:gd name="T4" fmla="*/ 349 w 23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7">
                    <a:moveTo>
                      <a:pt x="0" y="7"/>
                    </a:moveTo>
                    <a:cubicBezTo>
                      <a:pt x="4" y="6"/>
                      <a:pt x="7" y="4"/>
                      <a:pt x="10" y="3"/>
                    </a:cubicBezTo>
                    <a:cubicBezTo>
                      <a:pt x="15" y="2"/>
                      <a:pt x="19" y="1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7" name="Freeform 2177">
                <a:extLst>
                  <a:ext uri="{FF2B5EF4-FFF2-40B4-BE49-F238E27FC236}">
                    <a16:creationId xmlns:a16="http://schemas.microsoft.com/office/drawing/2014/main" id="{D54F2F5E-283A-48AC-9439-CF18BB4D93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25" y="2608"/>
                <a:ext cx="53" cy="19"/>
              </a:xfrm>
              <a:custGeom>
                <a:avLst/>
                <a:gdLst>
                  <a:gd name="T0" fmla="*/ 0 w 21"/>
                  <a:gd name="T1" fmla="*/ 141 h 7"/>
                  <a:gd name="T2" fmla="*/ 338 w 2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7">
                    <a:moveTo>
                      <a:pt x="0" y="7"/>
                    </a:moveTo>
                    <a:cubicBezTo>
                      <a:pt x="7" y="6"/>
                      <a:pt x="14" y="2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8" name="Freeform 2178">
                <a:extLst>
                  <a:ext uri="{FF2B5EF4-FFF2-40B4-BE49-F238E27FC236}">
                    <a16:creationId xmlns:a16="http://schemas.microsoft.com/office/drawing/2014/main" id="{CE3C121A-EA85-4B99-B81E-FFCAF86169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28" y="2483"/>
                <a:ext cx="37" cy="32"/>
              </a:xfrm>
              <a:custGeom>
                <a:avLst/>
                <a:gdLst>
                  <a:gd name="T0" fmla="*/ 212 w 15"/>
                  <a:gd name="T1" fmla="*/ 0 h 12"/>
                  <a:gd name="T2" fmla="*/ 133 w 15"/>
                  <a:gd name="T3" fmla="*/ 35 h 12"/>
                  <a:gd name="T4" fmla="*/ 62 w 15"/>
                  <a:gd name="T5" fmla="*/ 115 h 12"/>
                  <a:gd name="T6" fmla="*/ 224 w 15"/>
                  <a:gd name="T7" fmla="*/ 115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2">
                    <a:moveTo>
                      <a:pt x="14" y="0"/>
                    </a:moveTo>
                    <a:cubicBezTo>
                      <a:pt x="13" y="1"/>
                      <a:pt x="10" y="1"/>
                      <a:pt x="9" y="2"/>
                    </a:cubicBezTo>
                    <a:cubicBezTo>
                      <a:pt x="7" y="3"/>
                      <a:pt x="5" y="4"/>
                      <a:pt x="4" y="6"/>
                    </a:cubicBezTo>
                    <a:cubicBezTo>
                      <a:pt x="0" y="12"/>
                      <a:pt x="13" y="6"/>
                      <a:pt x="15" y="6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9" name="Freeform 2179">
                <a:extLst>
                  <a:ext uri="{FF2B5EF4-FFF2-40B4-BE49-F238E27FC236}">
                    <a16:creationId xmlns:a16="http://schemas.microsoft.com/office/drawing/2014/main" id="{EC71828C-6E92-477C-8A60-E14843B0A0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83" y="2507"/>
                <a:ext cx="32" cy="16"/>
              </a:xfrm>
              <a:custGeom>
                <a:avLst/>
                <a:gdLst>
                  <a:gd name="T0" fmla="*/ 0 w 13"/>
                  <a:gd name="T1" fmla="*/ 115 h 6"/>
                  <a:gd name="T2" fmla="*/ 194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5" y="6"/>
                      <a:pt x="9" y="1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0" name="Freeform 2180">
                <a:extLst>
                  <a:ext uri="{FF2B5EF4-FFF2-40B4-BE49-F238E27FC236}">
                    <a16:creationId xmlns:a16="http://schemas.microsoft.com/office/drawing/2014/main" id="{53616D22-458E-4A8B-8A7A-7CF720F15B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35" y="2363"/>
                <a:ext cx="58" cy="45"/>
              </a:xfrm>
              <a:custGeom>
                <a:avLst/>
                <a:gdLst>
                  <a:gd name="T0" fmla="*/ 0 w 23"/>
                  <a:gd name="T1" fmla="*/ 132 h 17"/>
                  <a:gd name="T2" fmla="*/ 255 w 23"/>
                  <a:gd name="T3" fmla="*/ 77 h 17"/>
                  <a:gd name="T4" fmla="*/ 83 w 23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7">
                    <a:moveTo>
                      <a:pt x="0" y="7"/>
                    </a:moveTo>
                    <a:cubicBezTo>
                      <a:pt x="4" y="5"/>
                      <a:pt x="11" y="0"/>
                      <a:pt x="16" y="4"/>
                    </a:cubicBezTo>
                    <a:cubicBezTo>
                      <a:pt x="23" y="9"/>
                      <a:pt x="7" y="14"/>
                      <a:pt x="5" y="1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1" name="Freeform 2181">
                <a:extLst>
                  <a:ext uri="{FF2B5EF4-FFF2-40B4-BE49-F238E27FC236}">
                    <a16:creationId xmlns:a16="http://schemas.microsoft.com/office/drawing/2014/main" id="{61C4DC41-DD12-4711-AD4B-6EE13E5BF55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83" y="2408"/>
                <a:ext cx="32" cy="27"/>
              </a:xfrm>
              <a:custGeom>
                <a:avLst/>
                <a:gdLst>
                  <a:gd name="T0" fmla="*/ 162 w 13"/>
                  <a:gd name="T1" fmla="*/ 0 h 10"/>
                  <a:gd name="T2" fmla="*/ 74 w 13"/>
                  <a:gd name="T3" fmla="*/ 38 h 10"/>
                  <a:gd name="T4" fmla="*/ 12 w 13"/>
                  <a:gd name="T5" fmla="*/ 138 h 10"/>
                  <a:gd name="T6" fmla="*/ 103 w 13"/>
                  <a:gd name="T7" fmla="*/ 138 h 10"/>
                  <a:gd name="T8" fmla="*/ 194 w 13"/>
                  <a:gd name="T9" fmla="*/ 81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1" y="0"/>
                    </a:moveTo>
                    <a:cubicBezTo>
                      <a:pt x="9" y="1"/>
                      <a:pt x="7" y="1"/>
                      <a:pt x="5" y="2"/>
                    </a:cubicBezTo>
                    <a:cubicBezTo>
                      <a:pt x="4" y="3"/>
                      <a:pt x="0" y="5"/>
                      <a:pt x="1" y="7"/>
                    </a:cubicBezTo>
                    <a:cubicBezTo>
                      <a:pt x="2" y="10"/>
                      <a:pt x="5" y="8"/>
                      <a:pt x="7" y="7"/>
                    </a:cubicBezTo>
                    <a:cubicBezTo>
                      <a:pt x="9" y="6"/>
                      <a:pt x="11" y="5"/>
                      <a:pt x="13" y="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2" name="Freeform 2182">
                <a:extLst>
                  <a:ext uri="{FF2B5EF4-FFF2-40B4-BE49-F238E27FC236}">
                    <a16:creationId xmlns:a16="http://schemas.microsoft.com/office/drawing/2014/main" id="{D7CC2393-CE32-4D19-8EFC-9606BA71D3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85" y="2443"/>
                <a:ext cx="40" cy="13"/>
              </a:xfrm>
              <a:custGeom>
                <a:avLst/>
                <a:gdLst>
                  <a:gd name="T0" fmla="*/ 250 w 16"/>
                  <a:gd name="T1" fmla="*/ 0 h 5"/>
                  <a:gd name="T2" fmla="*/ 158 w 16"/>
                  <a:gd name="T3" fmla="*/ 34 h 5"/>
                  <a:gd name="T4" fmla="*/ 0 w 16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16" y="0"/>
                    </a:moveTo>
                    <a:cubicBezTo>
                      <a:pt x="14" y="1"/>
                      <a:pt x="12" y="1"/>
                      <a:pt x="10" y="2"/>
                    </a:cubicBezTo>
                    <a:cubicBezTo>
                      <a:pt x="6" y="2"/>
                      <a:pt x="3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3" name="Freeform 2183">
                <a:extLst>
                  <a:ext uri="{FF2B5EF4-FFF2-40B4-BE49-F238E27FC236}">
                    <a16:creationId xmlns:a16="http://schemas.microsoft.com/office/drawing/2014/main" id="{A234B128-38C9-42C5-90E7-73BF3CC33C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03" y="2440"/>
                <a:ext cx="35" cy="8"/>
              </a:xfrm>
              <a:custGeom>
                <a:avLst/>
                <a:gdLst>
                  <a:gd name="T0" fmla="*/ 220 w 14"/>
                  <a:gd name="T1" fmla="*/ 0 h 3"/>
                  <a:gd name="T2" fmla="*/ 0 w 1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14" y="0"/>
                    </a:moveTo>
                    <a:cubicBezTo>
                      <a:pt x="9" y="0"/>
                      <a:pt x="4" y="1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4" name="Freeform 2184">
                <a:extLst>
                  <a:ext uri="{FF2B5EF4-FFF2-40B4-BE49-F238E27FC236}">
                    <a16:creationId xmlns:a16="http://schemas.microsoft.com/office/drawing/2014/main" id="{AE981121-2271-4508-A8DD-DAF2D59139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00" y="2280"/>
                <a:ext cx="35" cy="43"/>
              </a:xfrm>
              <a:custGeom>
                <a:avLst/>
                <a:gdLst>
                  <a:gd name="T0" fmla="*/ 220 w 14"/>
                  <a:gd name="T1" fmla="*/ 0 h 16"/>
                  <a:gd name="T2" fmla="*/ 95 w 14"/>
                  <a:gd name="T3" fmla="*/ 137 h 16"/>
                  <a:gd name="T4" fmla="*/ 0 w 14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14" y="0"/>
                    </a:moveTo>
                    <a:cubicBezTo>
                      <a:pt x="12" y="3"/>
                      <a:pt x="8" y="5"/>
                      <a:pt x="6" y="7"/>
                    </a:cubicBezTo>
                    <a:cubicBezTo>
                      <a:pt x="3" y="10"/>
                      <a:pt x="2" y="13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5" name="Freeform 2185">
                <a:extLst>
                  <a:ext uri="{FF2B5EF4-FFF2-40B4-BE49-F238E27FC236}">
                    <a16:creationId xmlns:a16="http://schemas.microsoft.com/office/drawing/2014/main" id="{7382A1CD-4E3F-47C7-8C9B-B43066E01B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75" y="2227"/>
                <a:ext cx="48" cy="56"/>
              </a:xfrm>
              <a:custGeom>
                <a:avLst/>
                <a:gdLst>
                  <a:gd name="T0" fmla="*/ 0 w 19"/>
                  <a:gd name="T1" fmla="*/ 248 h 21"/>
                  <a:gd name="T2" fmla="*/ 243 w 19"/>
                  <a:gd name="T3" fmla="*/ 77 h 21"/>
                  <a:gd name="T4" fmla="*/ 83 w 19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1">
                    <a:moveTo>
                      <a:pt x="0" y="13"/>
                    </a:moveTo>
                    <a:cubicBezTo>
                      <a:pt x="1" y="10"/>
                      <a:pt x="11" y="0"/>
                      <a:pt x="15" y="4"/>
                    </a:cubicBezTo>
                    <a:cubicBezTo>
                      <a:pt x="19" y="7"/>
                      <a:pt x="6" y="19"/>
                      <a:pt x="5" y="2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6" name="Freeform 2186">
                <a:extLst>
                  <a:ext uri="{FF2B5EF4-FFF2-40B4-BE49-F238E27FC236}">
                    <a16:creationId xmlns:a16="http://schemas.microsoft.com/office/drawing/2014/main" id="{D4BC0D36-2A25-4568-B051-87D1EAED89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38" y="2211"/>
                <a:ext cx="30" cy="37"/>
              </a:xfrm>
              <a:custGeom>
                <a:avLst/>
                <a:gdLst>
                  <a:gd name="T0" fmla="*/ 95 w 12"/>
                  <a:gd name="T1" fmla="*/ 0 h 14"/>
                  <a:gd name="T2" fmla="*/ 50 w 12"/>
                  <a:gd name="T3" fmla="*/ 167 h 14"/>
                  <a:gd name="T4" fmla="*/ 188 w 12"/>
                  <a:gd name="T5" fmla="*/ 111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6" y="0"/>
                    </a:moveTo>
                    <a:cubicBezTo>
                      <a:pt x="4" y="3"/>
                      <a:pt x="0" y="5"/>
                      <a:pt x="3" y="9"/>
                    </a:cubicBezTo>
                    <a:cubicBezTo>
                      <a:pt x="7" y="14"/>
                      <a:pt x="9" y="8"/>
                      <a:pt x="12" y="6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7" name="Freeform 2187">
                <a:extLst>
                  <a:ext uri="{FF2B5EF4-FFF2-40B4-BE49-F238E27FC236}">
                    <a16:creationId xmlns:a16="http://schemas.microsoft.com/office/drawing/2014/main" id="{B232BC1F-A029-4EF2-B152-381791C2D7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43" y="2619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8 w 1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8" name="Freeform 2188">
                <a:extLst>
                  <a:ext uri="{FF2B5EF4-FFF2-40B4-BE49-F238E27FC236}">
                    <a16:creationId xmlns:a16="http://schemas.microsoft.com/office/drawing/2014/main" id="{923D7E64-E53C-4560-B7CE-420AE4518B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25" y="2627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9" name="Freeform 2189">
                <a:extLst>
                  <a:ext uri="{FF2B5EF4-FFF2-40B4-BE49-F238E27FC236}">
                    <a16:creationId xmlns:a16="http://schemas.microsoft.com/office/drawing/2014/main" id="{FE9BD4A2-B497-4E8D-AABE-13171DAFE77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70" y="2605"/>
                <a:ext cx="3" cy="6"/>
              </a:xfrm>
              <a:custGeom>
                <a:avLst/>
                <a:gdLst>
                  <a:gd name="T0" fmla="*/ 27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0" name="Freeform 2190">
                <a:extLst>
                  <a:ext uri="{FF2B5EF4-FFF2-40B4-BE49-F238E27FC236}">
                    <a16:creationId xmlns:a16="http://schemas.microsoft.com/office/drawing/2014/main" id="{A690122C-872E-41E6-A180-24C196551D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38" y="2651"/>
                <a:ext cx="12" cy="13"/>
              </a:xfrm>
              <a:custGeom>
                <a:avLst/>
                <a:gdLst>
                  <a:gd name="T0" fmla="*/ 12 w 5"/>
                  <a:gd name="T1" fmla="*/ 88 h 5"/>
                  <a:gd name="T2" fmla="*/ 12 w 5"/>
                  <a:gd name="T3" fmla="*/ 21 h 5"/>
                  <a:gd name="T4" fmla="*/ 70 w 5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1" y="4"/>
                      <a:pt x="0" y="1"/>
                      <a:pt x="1" y="1"/>
                    </a:cubicBezTo>
                    <a:cubicBezTo>
                      <a:pt x="3" y="0"/>
                      <a:pt x="4" y="3"/>
                      <a:pt x="5" y="4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1" name="Freeform 2191">
                <a:extLst>
                  <a:ext uri="{FF2B5EF4-FFF2-40B4-BE49-F238E27FC236}">
                    <a16:creationId xmlns:a16="http://schemas.microsoft.com/office/drawing/2014/main" id="{3FF7A8A2-2139-4D70-8217-C292DEC4FB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93" y="2624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2"/>
                      <a:pt x="2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2" name="Freeform 2192">
                <a:extLst>
                  <a:ext uri="{FF2B5EF4-FFF2-40B4-BE49-F238E27FC236}">
                    <a16:creationId xmlns:a16="http://schemas.microsoft.com/office/drawing/2014/main" id="{3A086EBF-E84E-4CDC-8875-DB009E598F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78" y="2675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3" name="Freeform 2193">
                <a:extLst>
                  <a:ext uri="{FF2B5EF4-FFF2-40B4-BE49-F238E27FC236}">
                    <a16:creationId xmlns:a16="http://schemas.microsoft.com/office/drawing/2014/main" id="{2D835B94-4D5F-44E2-A529-F5FE3588DB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75" y="2699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4" name="Freeform 2194">
                <a:extLst>
                  <a:ext uri="{FF2B5EF4-FFF2-40B4-BE49-F238E27FC236}">
                    <a16:creationId xmlns:a16="http://schemas.microsoft.com/office/drawing/2014/main" id="{47870315-F6C1-407B-811E-710AF2460B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85" y="2520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5" name="Freeform 2195">
                <a:extLst>
                  <a:ext uri="{FF2B5EF4-FFF2-40B4-BE49-F238E27FC236}">
                    <a16:creationId xmlns:a16="http://schemas.microsoft.com/office/drawing/2014/main" id="{AB7F73E6-398F-48B8-880C-D9CC3106FC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60" y="2483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6" name="Freeform 2196">
                <a:extLst>
                  <a:ext uri="{FF2B5EF4-FFF2-40B4-BE49-F238E27FC236}">
                    <a16:creationId xmlns:a16="http://schemas.microsoft.com/office/drawing/2014/main" id="{2BC2B8FF-6E36-45CF-8733-1D62C65D50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53" y="248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7" name="Freeform 2197">
                <a:extLst>
                  <a:ext uri="{FF2B5EF4-FFF2-40B4-BE49-F238E27FC236}">
                    <a16:creationId xmlns:a16="http://schemas.microsoft.com/office/drawing/2014/main" id="{C52183E4-BAF5-49A7-AB1D-917C32FDFA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58" y="2496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50 w 4"/>
                  <a:gd name="T3" fmla="*/ 35 h 3"/>
                  <a:gd name="T4" fmla="*/ 0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3" y="1"/>
                      <a:pt x="4" y="2"/>
                      <a:pt x="3" y="2"/>
                    </a:cubicBezTo>
                    <a:cubicBezTo>
                      <a:pt x="2" y="3"/>
                      <a:pt x="0" y="2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8" name="Freeform 2198">
                <a:extLst>
                  <a:ext uri="{FF2B5EF4-FFF2-40B4-BE49-F238E27FC236}">
                    <a16:creationId xmlns:a16="http://schemas.microsoft.com/office/drawing/2014/main" id="{2EB0EBFD-2A11-43D3-A7CD-65C026AE76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10" y="245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9" name="Freeform 2199">
                <a:extLst>
                  <a:ext uri="{FF2B5EF4-FFF2-40B4-BE49-F238E27FC236}">
                    <a16:creationId xmlns:a16="http://schemas.microsoft.com/office/drawing/2014/main" id="{5F90F218-AB97-4D1C-B6DE-3A65F86B7A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80" y="2453"/>
                <a:ext cx="10" cy="16"/>
              </a:xfrm>
              <a:custGeom>
                <a:avLst/>
                <a:gdLst>
                  <a:gd name="T0" fmla="*/ 33 w 4"/>
                  <a:gd name="T1" fmla="*/ 115 h 6"/>
                  <a:gd name="T2" fmla="*/ 0 w 4"/>
                  <a:gd name="T3" fmla="*/ 35 h 6"/>
                  <a:gd name="T4" fmla="*/ 63 w 4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0" y="6"/>
                      <a:pt x="0" y="3"/>
                      <a:pt x="0" y="2"/>
                    </a:cubicBezTo>
                    <a:cubicBezTo>
                      <a:pt x="2" y="0"/>
                      <a:pt x="4" y="4"/>
                      <a:pt x="4" y="5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0" name="Freeform 2200">
                <a:extLst>
                  <a:ext uri="{FF2B5EF4-FFF2-40B4-BE49-F238E27FC236}">
                    <a16:creationId xmlns:a16="http://schemas.microsoft.com/office/drawing/2014/main" id="{4262F6EC-CD8C-4192-8918-069380D588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85" y="2451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50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0" y="3"/>
                      <a:pt x="4" y="3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1" name="Freeform 2201">
                <a:extLst>
                  <a:ext uri="{FF2B5EF4-FFF2-40B4-BE49-F238E27FC236}">
                    <a16:creationId xmlns:a16="http://schemas.microsoft.com/office/drawing/2014/main" id="{203E7B16-AB12-4255-AC2C-D012AE2A9D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23" y="2443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2" name="Freeform 2202">
                <a:extLst>
                  <a:ext uri="{FF2B5EF4-FFF2-40B4-BE49-F238E27FC236}">
                    <a16:creationId xmlns:a16="http://schemas.microsoft.com/office/drawing/2014/main" id="{DBD5C7EE-AAB2-4606-9573-4680D01D25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00" y="2416"/>
                <a:ext cx="18" cy="13"/>
              </a:xfrm>
              <a:custGeom>
                <a:avLst/>
                <a:gdLst>
                  <a:gd name="T0" fmla="*/ 100 w 7"/>
                  <a:gd name="T1" fmla="*/ 34 h 5"/>
                  <a:gd name="T2" fmla="*/ 85 w 7"/>
                  <a:gd name="T3" fmla="*/ 21 h 5"/>
                  <a:gd name="T4" fmla="*/ 54 w 7"/>
                  <a:gd name="T5" fmla="*/ 34 h 5"/>
                  <a:gd name="T6" fmla="*/ 54 w 7"/>
                  <a:gd name="T7" fmla="*/ 88 h 5"/>
                  <a:gd name="T8" fmla="*/ 0 w 7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6" y="2"/>
                    </a:moveTo>
                    <a:cubicBezTo>
                      <a:pt x="7" y="2"/>
                      <a:pt x="6" y="1"/>
                      <a:pt x="5" y="1"/>
                    </a:cubicBezTo>
                    <a:cubicBezTo>
                      <a:pt x="4" y="0"/>
                      <a:pt x="4" y="0"/>
                      <a:pt x="3" y="2"/>
                    </a:cubicBezTo>
                    <a:cubicBezTo>
                      <a:pt x="3" y="2"/>
                      <a:pt x="4" y="4"/>
                      <a:pt x="3" y="5"/>
                    </a:cubicBezTo>
                    <a:cubicBezTo>
                      <a:pt x="2" y="5"/>
                      <a:pt x="1" y="3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3" name="Freeform 2203">
                <a:extLst>
                  <a:ext uri="{FF2B5EF4-FFF2-40B4-BE49-F238E27FC236}">
                    <a16:creationId xmlns:a16="http://schemas.microsoft.com/office/drawing/2014/main" id="{96432D53-A729-4645-B8AF-8FB2FC3A74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8" y="2392"/>
                <a:ext cx="12" cy="19"/>
              </a:xfrm>
              <a:custGeom>
                <a:avLst/>
                <a:gdLst>
                  <a:gd name="T0" fmla="*/ 0 w 5"/>
                  <a:gd name="T1" fmla="*/ 81 h 7"/>
                  <a:gd name="T2" fmla="*/ 58 w 5"/>
                  <a:gd name="T3" fmla="*/ 117 h 7"/>
                  <a:gd name="T4" fmla="*/ 29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cubicBezTo>
                      <a:pt x="1" y="5"/>
                      <a:pt x="3" y="7"/>
                      <a:pt x="4" y="6"/>
                    </a:cubicBezTo>
                    <a:cubicBezTo>
                      <a:pt x="5" y="4"/>
                      <a:pt x="2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4" name="Freeform 2204">
                <a:extLst>
                  <a:ext uri="{FF2B5EF4-FFF2-40B4-BE49-F238E27FC236}">
                    <a16:creationId xmlns:a16="http://schemas.microsoft.com/office/drawing/2014/main" id="{B2BA1778-F21A-40F1-8BEE-6DAD77DF1F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38" y="23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5" name="Freeform 2205">
                <a:extLst>
                  <a:ext uri="{FF2B5EF4-FFF2-40B4-BE49-F238E27FC236}">
                    <a16:creationId xmlns:a16="http://schemas.microsoft.com/office/drawing/2014/main" id="{E6356AB0-470D-485D-9B02-A314E74D18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18" y="2275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63 w 6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4" y="0"/>
                      <a:pt x="0" y="3"/>
                      <a:pt x="4" y="6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6" name="Freeform 2206">
                <a:extLst>
                  <a:ext uri="{FF2B5EF4-FFF2-40B4-BE49-F238E27FC236}">
                    <a16:creationId xmlns:a16="http://schemas.microsoft.com/office/drawing/2014/main" id="{B3973755-5316-4E92-8FC4-E786AB8987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93" y="2304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29 w 7"/>
                  <a:gd name="T3" fmla="*/ 21 h 6"/>
                  <a:gd name="T4" fmla="*/ 100 w 7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2" y="6"/>
                      <a:pt x="0" y="3"/>
                      <a:pt x="2" y="1"/>
                    </a:cubicBezTo>
                    <a:cubicBezTo>
                      <a:pt x="3" y="0"/>
                      <a:pt x="6" y="2"/>
                      <a:pt x="7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7" name="Freeform 2207">
                <a:extLst>
                  <a:ext uri="{FF2B5EF4-FFF2-40B4-BE49-F238E27FC236}">
                    <a16:creationId xmlns:a16="http://schemas.microsoft.com/office/drawing/2014/main" id="{F0B43C40-4A43-4D98-8A1A-F3C2D9E0D3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88" y="2259"/>
                <a:ext cx="27" cy="24"/>
              </a:xfrm>
              <a:custGeom>
                <a:avLst/>
                <a:gdLst>
                  <a:gd name="T0" fmla="*/ 0 w 11"/>
                  <a:gd name="T1" fmla="*/ 149 h 9"/>
                  <a:gd name="T2" fmla="*/ 42 w 11"/>
                  <a:gd name="T3" fmla="*/ 149 h 9"/>
                  <a:gd name="T4" fmla="*/ 12 w 11"/>
                  <a:gd name="T5" fmla="*/ 77 h 9"/>
                  <a:gd name="T6" fmla="*/ 103 w 11"/>
                  <a:gd name="T7" fmla="*/ 93 h 9"/>
                  <a:gd name="T8" fmla="*/ 71 w 11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0" y="8"/>
                    </a:moveTo>
                    <a:cubicBezTo>
                      <a:pt x="1" y="9"/>
                      <a:pt x="2" y="9"/>
                      <a:pt x="3" y="8"/>
                    </a:cubicBezTo>
                    <a:cubicBezTo>
                      <a:pt x="6" y="7"/>
                      <a:pt x="2" y="6"/>
                      <a:pt x="1" y="4"/>
                    </a:cubicBezTo>
                    <a:cubicBezTo>
                      <a:pt x="3" y="3"/>
                      <a:pt x="5" y="5"/>
                      <a:pt x="7" y="5"/>
                    </a:cubicBezTo>
                    <a:cubicBezTo>
                      <a:pt x="11" y="4"/>
                      <a:pt x="6" y="1"/>
                      <a:pt x="5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8" name="Freeform 2208">
                <a:extLst>
                  <a:ext uri="{FF2B5EF4-FFF2-40B4-BE49-F238E27FC236}">
                    <a16:creationId xmlns:a16="http://schemas.microsoft.com/office/drawing/2014/main" id="{B3B8B876-AB7D-482E-980E-BE1FD7B2EE7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48" y="2211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9" name="Freeform 2209">
                <a:extLst>
                  <a:ext uri="{FF2B5EF4-FFF2-40B4-BE49-F238E27FC236}">
                    <a16:creationId xmlns:a16="http://schemas.microsoft.com/office/drawing/2014/main" id="{4378355C-343D-4EB0-8B2A-05A52D62EB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55" y="2229"/>
                <a:ext cx="15" cy="14"/>
              </a:xfrm>
              <a:custGeom>
                <a:avLst/>
                <a:gdLst>
                  <a:gd name="T0" fmla="*/ 50 w 6"/>
                  <a:gd name="T1" fmla="*/ 0 h 5"/>
                  <a:gd name="T2" fmla="*/ 63 w 6"/>
                  <a:gd name="T3" fmla="*/ 87 h 5"/>
                  <a:gd name="T4" fmla="*/ 0 w 6"/>
                  <a:gd name="T5" fmla="*/ 4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1"/>
                      <a:pt x="6" y="3"/>
                      <a:pt x="4" y="4"/>
                    </a:cubicBezTo>
                    <a:cubicBezTo>
                      <a:pt x="3" y="5"/>
                      <a:pt x="0" y="3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0" name="Freeform 2210">
                <a:extLst>
                  <a:ext uri="{FF2B5EF4-FFF2-40B4-BE49-F238E27FC236}">
                    <a16:creationId xmlns:a16="http://schemas.microsoft.com/office/drawing/2014/main" id="{0E636F1C-60B5-4AA2-A054-5C30D6CCD5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05" y="240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1" name="Freeform 2211">
                <a:extLst>
                  <a:ext uri="{FF2B5EF4-FFF2-40B4-BE49-F238E27FC236}">
                    <a16:creationId xmlns:a16="http://schemas.microsoft.com/office/drawing/2014/main" id="{042FA5F7-74C6-4A99-B33E-FDF402EEC6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58" y="2712"/>
                <a:ext cx="20" cy="13"/>
              </a:xfrm>
              <a:custGeom>
                <a:avLst/>
                <a:gdLst>
                  <a:gd name="T0" fmla="*/ 0 w 8"/>
                  <a:gd name="T1" fmla="*/ 55 h 5"/>
                  <a:gd name="T2" fmla="*/ 33 w 8"/>
                  <a:gd name="T3" fmla="*/ 0 h 5"/>
                  <a:gd name="T4" fmla="*/ 63 w 8"/>
                  <a:gd name="T5" fmla="*/ 68 h 5"/>
                  <a:gd name="T6" fmla="*/ 113 w 8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0" y="3"/>
                    </a:moveTo>
                    <a:cubicBezTo>
                      <a:pt x="0" y="3"/>
                      <a:pt x="1" y="0"/>
                      <a:pt x="2" y="0"/>
                    </a:cubicBezTo>
                    <a:cubicBezTo>
                      <a:pt x="4" y="1"/>
                      <a:pt x="3" y="3"/>
                      <a:pt x="4" y="4"/>
                    </a:cubicBezTo>
                    <a:cubicBezTo>
                      <a:pt x="5" y="5"/>
                      <a:pt x="8" y="5"/>
                      <a:pt x="7" y="3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2" name="Freeform 2212">
                <a:extLst>
                  <a:ext uri="{FF2B5EF4-FFF2-40B4-BE49-F238E27FC236}">
                    <a16:creationId xmlns:a16="http://schemas.microsoft.com/office/drawing/2014/main" id="{D018B01B-C84A-4E70-A7E7-43871DAE1B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50" y="2480"/>
                <a:ext cx="10" cy="11"/>
              </a:xfrm>
              <a:custGeom>
                <a:avLst/>
                <a:gdLst>
                  <a:gd name="T0" fmla="*/ 63 w 4"/>
                  <a:gd name="T1" fmla="*/ 22 h 4"/>
                  <a:gd name="T2" fmla="*/ 33 w 4"/>
                  <a:gd name="T3" fmla="*/ 83 h 4"/>
                  <a:gd name="T4" fmla="*/ 20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2"/>
                      <a:pt x="3" y="4"/>
                      <a:pt x="2" y="4"/>
                    </a:cubicBezTo>
                    <a:cubicBezTo>
                      <a:pt x="0" y="4"/>
                      <a:pt x="1" y="0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3" name="Freeform 2213">
                <a:extLst>
                  <a:ext uri="{FF2B5EF4-FFF2-40B4-BE49-F238E27FC236}">
                    <a16:creationId xmlns:a16="http://schemas.microsoft.com/office/drawing/2014/main" id="{332F5CE5-A8A1-40BB-BF03-7D8313ED68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55" y="2507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4" name="Freeform 2214">
                <a:extLst>
                  <a:ext uri="{FF2B5EF4-FFF2-40B4-BE49-F238E27FC236}">
                    <a16:creationId xmlns:a16="http://schemas.microsoft.com/office/drawing/2014/main" id="{F0D8E350-1475-42B3-AE7E-25D0EE84CD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33" y="2429"/>
                <a:ext cx="10" cy="11"/>
              </a:xfrm>
              <a:custGeom>
                <a:avLst/>
                <a:gdLst>
                  <a:gd name="T0" fmla="*/ 0 w 4"/>
                  <a:gd name="T1" fmla="*/ 0 h 4"/>
                  <a:gd name="T2" fmla="*/ 63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0" y="3"/>
                      <a:pt x="4" y="4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5" name="Freeform 2215">
                <a:extLst>
                  <a:ext uri="{FF2B5EF4-FFF2-40B4-BE49-F238E27FC236}">
                    <a16:creationId xmlns:a16="http://schemas.microsoft.com/office/drawing/2014/main" id="{841AA59D-F090-4594-B71C-A18B56D8BF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55" y="2781"/>
                <a:ext cx="33" cy="19"/>
              </a:xfrm>
              <a:custGeom>
                <a:avLst/>
                <a:gdLst>
                  <a:gd name="T0" fmla="*/ 0 w 13"/>
                  <a:gd name="T1" fmla="*/ 103 h 7"/>
                  <a:gd name="T2" fmla="*/ 147 w 13"/>
                  <a:gd name="T3" fmla="*/ 117 h 7"/>
                  <a:gd name="T4" fmla="*/ 160 w 13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7">
                    <a:moveTo>
                      <a:pt x="0" y="5"/>
                    </a:moveTo>
                    <a:cubicBezTo>
                      <a:pt x="2" y="6"/>
                      <a:pt x="7" y="7"/>
                      <a:pt x="9" y="6"/>
                    </a:cubicBezTo>
                    <a:cubicBezTo>
                      <a:pt x="12" y="5"/>
                      <a:pt x="13" y="2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6" name="Freeform 2216">
                <a:extLst>
                  <a:ext uri="{FF2B5EF4-FFF2-40B4-BE49-F238E27FC236}">
                    <a16:creationId xmlns:a16="http://schemas.microsoft.com/office/drawing/2014/main" id="{633FB9BF-C1B2-4224-B149-8B3C72B243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58" y="2789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33 w 4"/>
                  <a:gd name="T3" fmla="*/ 109 h 5"/>
                  <a:gd name="T4" fmla="*/ 6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0" y="2"/>
                      <a:pt x="0" y="5"/>
                      <a:pt x="2" y="5"/>
                    </a:cubicBezTo>
                    <a:cubicBezTo>
                      <a:pt x="3" y="5"/>
                      <a:pt x="4" y="1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7" name="Freeform 2217">
                <a:extLst>
                  <a:ext uri="{FF2B5EF4-FFF2-40B4-BE49-F238E27FC236}">
                    <a16:creationId xmlns:a16="http://schemas.microsoft.com/office/drawing/2014/main" id="{18BE1B0C-48CA-4310-ADA6-BE493A6F9E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48" y="2779"/>
                <a:ext cx="47" cy="50"/>
              </a:xfrm>
              <a:custGeom>
                <a:avLst/>
                <a:gdLst>
                  <a:gd name="T0" fmla="*/ 42 w 19"/>
                  <a:gd name="T1" fmla="*/ 145 h 19"/>
                  <a:gd name="T2" fmla="*/ 30 w 19"/>
                  <a:gd name="T3" fmla="*/ 326 h 19"/>
                  <a:gd name="T4" fmla="*/ 121 w 19"/>
                  <a:gd name="T5" fmla="*/ 221 h 19"/>
                  <a:gd name="T6" fmla="*/ 195 w 19"/>
                  <a:gd name="T7" fmla="*/ 111 h 19"/>
                  <a:gd name="T8" fmla="*/ 287 w 19"/>
                  <a:gd name="T9" fmla="*/ 0 h 19"/>
                  <a:gd name="T10" fmla="*/ 195 w 19"/>
                  <a:gd name="T11" fmla="*/ 34 h 19"/>
                  <a:gd name="T12" fmla="*/ 153 w 19"/>
                  <a:gd name="T13" fmla="*/ 145 h 19"/>
                  <a:gd name="T14" fmla="*/ 74 w 19"/>
                  <a:gd name="T15" fmla="*/ 200 h 19"/>
                  <a:gd name="T16" fmla="*/ 62 w 19"/>
                  <a:gd name="T17" fmla="*/ 124 h 19"/>
                  <a:gd name="T18" fmla="*/ 42 w 19"/>
                  <a:gd name="T19" fmla="*/ 124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3" y="8"/>
                    </a:moveTo>
                    <a:cubicBezTo>
                      <a:pt x="3" y="11"/>
                      <a:pt x="0" y="17"/>
                      <a:pt x="2" y="18"/>
                    </a:cubicBezTo>
                    <a:cubicBezTo>
                      <a:pt x="4" y="19"/>
                      <a:pt x="7" y="14"/>
                      <a:pt x="8" y="12"/>
                    </a:cubicBezTo>
                    <a:cubicBezTo>
                      <a:pt x="10" y="10"/>
                      <a:pt x="11" y="8"/>
                      <a:pt x="13" y="6"/>
                    </a:cubicBezTo>
                    <a:cubicBezTo>
                      <a:pt x="16" y="5"/>
                      <a:pt x="17" y="3"/>
                      <a:pt x="19" y="0"/>
                    </a:cubicBezTo>
                    <a:cubicBezTo>
                      <a:pt x="17" y="0"/>
                      <a:pt x="15" y="1"/>
                      <a:pt x="13" y="2"/>
                    </a:cubicBezTo>
                    <a:cubicBezTo>
                      <a:pt x="12" y="4"/>
                      <a:pt x="11" y="6"/>
                      <a:pt x="10" y="8"/>
                    </a:cubicBezTo>
                    <a:cubicBezTo>
                      <a:pt x="9" y="9"/>
                      <a:pt x="7" y="12"/>
                      <a:pt x="5" y="11"/>
                    </a:cubicBezTo>
                    <a:cubicBezTo>
                      <a:pt x="4" y="11"/>
                      <a:pt x="4" y="8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8" name="Freeform 2218">
                <a:extLst>
                  <a:ext uri="{FF2B5EF4-FFF2-40B4-BE49-F238E27FC236}">
                    <a16:creationId xmlns:a16="http://schemas.microsoft.com/office/drawing/2014/main" id="{C15BF78C-9083-45E3-AED0-F318AA4F4B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60" y="2808"/>
                <a:ext cx="58" cy="80"/>
              </a:xfrm>
              <a:custGeom>
                <a:avLst/>
                <a:gdLst>
                  <a:gd name="T0" fmla="*/ 285 w 23"/>
                  <a:gd name="T1" fmla="*/ 35 h 30"/>
                  <a:gd name="T2" fmla="*/ 255 w 23"/>
                  <a:gd name="T3" fmla="*/ 205 h 30"/>
                  <a:gd name="T4" fmla="*/ 126 w 23"/>
                  <a:gd name="T5" fmla="*/ 397 h 30"/>
                  <a:gd name="T6" fmla="*/ 50 w 23"/>
                  <a:gd name="T7" fmla="*/ 477 h 30"/>
                  <a:gd name="T8" fmla="*/ 33 w 23"/>
                  <a:gd name="T9" fmla="*/ 341 h 30"/>
                  <a:gd name="T10" fmla="*/ 159 w 23"/>
                  <a:gd name="T11" fmla="*/ 264 h 30"/>
                  <a:gd name="T12" fmla="*/ 222 w 23"/>
                  <a:gd name="T13" fmla="*/ 227 h 30"/>
                  <a:gd name="T14" fmla="*/ 285 w 23"/>
                  <a:gd name="T15" fmla="*/ 77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30">
                    <a:moveTo>
                      <a:pt x="18" y="2"/>
                    </a:moveTo>
                    <a:cubicBezTo>
                      <a:pt x="23" y="0"/>
                      <a:pt x="17" y="9"/>
                      <a:pt x="16" y="11"/>
                    </a:cubicBezTo>
                    <a:cubicBezTo>
                      <a:pt x="14" y="15"/>
                      <a:pt x="10" y="17"/>
                      <a:pt x="8" y="21"/>
                    </a:cubicBezTo>
                    <a:cubicBezTo>
                      <a:pt x="6" y="24"/>
                      <a:pt x="6" y="30"/>
                      <a:pt x="3" y="25"/>
                    </a:cubicBezTo>
                    <a:cubicBezTo>
                      <a:pt x="3" y="23"/>
                      <a:pt x="0" y="19"/>
                      <a:pt x="2" y="18"/>
                    </a:cubicBezTo>
                    <a:cubicBezTo>
                      <a:pt x="5" y="21"/>
                      <a:pt x="7" y="17"/>
                      <a:pt x="10" y="14"/>
                    </a:cubicBezTo>
                    <a:cubicBezTo>
                      <a:pt x="11" y="13"/>
                      <a:pt x="13" y="13"/>
                      <a:pt x="14" y="12"/>
                    </a:cubicBezTo>
                    <a:cubicBezTo>
                      <a:pt x="16" y="10"/>
                      <a:pt x="17" y="7"/>
                      <a:pt x="18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9" name="Freeform 2219">
                <a:extLst>
                  <a:ext uri="{FF2B5EF4-FFF2-40B4-BE49-F238E27FC236}">
                    <a16:creationId xmlns:a16="http://schemas.microsoft.com/office/drawing/2014/main" id="{2EBD78AC-6990-43C3-8D9D-25E54B6AE3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93" y="2853"/>
                <a:ext cx="37" cy="64"/>
              </a:xfrm>
              <a:custGeom>
                <a:avLst/>
                <a:gdLst>
                  <a:gd name="T0" fmla="*/ 0 w 15"/>
                  <a:gd name="T1" fmla="*/ 363 h 24"/>
                  <a:gd name="T2" fmla="*/ 62 w 15"/>
                  <a:gd name="T3" fmla="*/ 248 h 24"/>
                  <a:gd name="T4" fmla="*/ 121 w 15"/>
                  <a:gd name="T5" fmla="*/ 136 h 24"/>
                  <a:gd name="T6" fmla="*/ 212 w 15"/>
                  <a:gd name="T7" fmla="*/ 115 h 24"/>
                  <a:gd name="T8" fmla="*/ 153 w 15"/>
                  <a:gd name="T9" fmla="*/ 205 h 24"/>
                  <a:gd name="T10" fmla="*/ 104 w 15"/>
                  <a:gd name="T11" fmla="*/ 264 h 24"/>
                  <a:gd name="T12" fmla="*/ 62 w 15"/>
                  <a:gd name="T13" fmla="*/ 456 h 24"/>
                  <a:gd name="T14" fmla="*/ 0 w 15"/>
                  <a:gd name="T15" fmla="*/ 363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24">
                    <a:moveTo>
                      <a:pt x="0" y="19"/>
                    </a:moveTo>
                    <a:cubicBezTo>
                      <a:pt x="1" y="17"/>
                      <a:pt x="3" y="15"/>
                      <a:pt x="4" y="13"/>
                    </a:cubicBezTo>
                    <a:cubicBezTo>
                      <a:pt x="5" y="11"/>
                      <a:pt x="7" y="9"/>
                      <a:pt x="8" y="7"/>
                    </a:cubicBezTo>
                    <a:cubicBezTo>
                      <a:pt x="10" y="5"/>
                      <a:pt x="15" y="0"/>
                      <a:pt x="14" y="6"/>
                    </a:cubicBezTo>
                    <a:cubicBezTo>
                      <a:pt x="13" y="10"/>
                      <a:pt x="13" y="10"/>
                      <a:pt x="10" y="11"/>
                    </a:cubicBezTo>
                    <a:cubicBezTo>
                      <a:pt x="9" y="11"/>
                      <a:pt x="8" y="12"/>
                      <a:pt x="7" y="14"/>
                    </a:cubicBezTo>
                    <a:cubicBezTo>
                      <a:pt x="5" y="17"/>
                      <a:pt x="4" y="20"/>
                      <a:pt x="4" y="24"/>
                    </a:cubicBezTo>
                    <a:cubicBezTo>
                      <a:pt x="2" y="22"/>
                      <a:pt x="2" y="20"/>
                      <a:pt x="0" y="1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0" name="Freeform 2220">
                <a:extLst>
                  <a:ext uri="{FF2B5EF4-FFF2-40B4-BE49-F238E27FC236}">
                    <a16:creationId xmlns:a16="http://schemas.microsoft.com/office/drawing/2014/main" id="{D9ED266B-7FD2-406D-82AB-FCCBD87271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40" y="2867"/>
                <a:ext cx="33" cy="66"/>
              </a:xfrm>
              <a:custGeom>
                <a:avLst/>
                <a:gdLst>
                  <a:gd name="T0" fmla="*/ 180 w 13"/>
                  <a:gd name="T1" fmla="*/ 0 h 25"/>
                  <a:gd name="T2" fmla="*/ 20 w 13"/>
                  <a:gd name="T3" fmla="*/ 335 h 25"/>
                  <a:gd name="T4" fmla="*/ 84 w 13"/>
                  <a:gd name="T5" fmla="*/ 383 h 25"/>
                  <a:gd name="T6" fmla="*/ 117 w 13"/>
                  <a:gd name="T7" fmla="*/ 293 h 25"/>
                  <a:gd name="T8" fmla="*/ 129 w 13"/>
                  <a:gd name="T9" fmla="*/ 203 h 25"/>
                  <a:gd name="T10" fmla="*/ 213 w 13"/>
                  <a:gd name="T11" fmla="*/ 34 h 25"/>
                  <a:gd name="T12" fmla="*/ 193 w 13"/>
                  <a:gd name="T13" fmla="*/ 5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5">
                    <a:moveTo>
                      <a:pt x="11" y="0"/>
                    </a:moveTo>
                    <a:cubicBezTo>
                      <a:pt x="7" y="5"/>
                      <a:pt x="3" y="12"/>
                      <a:pt x="1" y="18"/>
                    </a:cubicBezTo>
                    <a:cubicBezTo>
                      <a:pt x="0" y="22"/>
                      <a:pt x="2" y="25"/>
                      <a:pt x="5" y="21"/>
                    </a:cubicBezTo>
                    <a:cubicBezTo>
                      <a:pt x="6" y="20"/>
                      <a:pt x="7" y="18"/>
                      <a:pt x="7" y="16"/>
                    </a:cubicBezTo>
                    <a:cubicBezTo>
                      <a:pt x="7" y="14"/>
                      <a:pt x="6" y="13"/>
                      <a:pt x="8" y="11"/>
                    </a:cubicBezTo>
                    <a:cubicBezTo>
                      <a:pt x="9" y="7"/>
                      <a:pt x="13" y="6"/>
                      <a:pt x="13" y="2"/>
                    </a:cubicBezTo>
                    <a:cubicBezTo>
                      <a:pt x="13" y="2"/>
                      <a:pt x="13" y="2"/>
                      <a:pt x="12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1" name="Freeform 2221">
                <a:extLst>
                  <a:ext uri="{FF2B5EF4-FFF2-40B4-BE49-F238E27FC236}">
                    <a16:creationId xmlns:a16="http://schemas.microsoft.com/office/drawing/2014/main" id="{AFBA3C30-99FD-4C5D-BB57-1A420CC27F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58" y="2915"/>
                <a:ext cx="37" cy="61"/>
              </a:xfrm>
              <a:custGeom>
                <a:avLst/>
                <a:gdLst>
                  <a:gd name="T0" fmla="*/ 212 w 15"/>
                  <a:gd name="T1" fmla="*/ 34 h 23"/>
                  <a:gd name="T2" fmla="*/ 183 w 15"/>
                  <a:gd name="T3" fmla="*/ 90 h 23"/>
                  <a:gd name="T4" fmla="*/ 165 w 15"/>
                  <a:gd name="T5" fmla="*/ 149 h 23"/>
                  <a:gd name="T6" fmla="*/ 104 w 15"/>
                  <a:gd name="T7" fmla="*/ 294 h 23"/>
                  <a:gd name="T8" fmla="*/ 74 w 15"/>
                  <a:gd name="T9" fmla="*/ 353 h 23"/>
                  <a:gd name="T10" fmla="*/ 62 w 15"/>
                  <a:gd name="T11" fmla="*/ 408 h 23"/>
                  <a:gd name="T12" fmla="*/ 0 w 15"/>
                  <a:gd name="T13" fmla="*/ 337 h 23"/>
                  <a:gd name="T14" fmla="*/ 42 w 15"/>
                  <a:gd name="T15" fmla="*/ 337 h 23"/>
                  <a:gd name="T16" fmla="*/ 74 w 15"/>
                  <a:gd name="T17" fmla="*/ 281 h 23"/>
                  <a:gd name="T18" fmla="*/ 104 w 15"/>
                  <a:gd name="T19" fmla="*/ 225 h 23"/>
                  <a:gd name="T20" fmla="*/ 153 w 15"/>
                  <a:gd name="T21" fmla="*/ 90 h 23"/>
                  <a:gd name="T22" fmla="*/ 224 w 15"/>
                  <a:gd name="T23" fmla="*/ 21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3">
                    <a:moveTo>
                      <a:pt x="14" y="2"/>
                    </a:moveTo>
                    <a:cubicBezTo>
                      <a:pt x="15" y="3"/>
                      <a:pt x="13" y="4"/>
                      <a:pt x="12" y="5"/>
                    </a:cubicBezTo>
                    <a:cubicBezTo>
                      <a:pt x="11" y="6"/>
                      <a:pt x="11" y="7"/>
                      <a:pt x="11" y="8"/>
                    </a:cubicBezTo>
                    <a:cubicBezTo>
                      <a:pt x="10" y="12"/>
                      <a:pt x="9" y="14"/>
                      <a:pt x="7" y="16"/>
                    </a:cubicBezTo>
                    <a:cubicBezTo>
                      <a:pt x="6" y="17"/>
                      <a:pt x="5" y="18"/>
                      <a:pt x="5" y="19"/>
                    </a:cubicBezTo>
                    <a:cubicBezTo>
                      <a:pt x="5" y="20"/>
                      <a:pt x="4" y="21"/>
                      <a:pt x="4" y="22"/>
                    </a:cubicBezTo>
                    <a:cubicBezTo>
                      <a:pt x="3" y="23"/>
                      <a:pt x="0" y="20"/>
                      <a:pt x="0" y="18"/>
                    </a:cubicBezTo>
                    <a:cubicBezTo>
                      <a:pt x="0" y="17"/>
                      <a:pt x="2" y="19"/>
                      <a:pt x="3" y="18"/>
                    </a:cubicBezTo>
                    <a:cubicBezTo>
                      <a:pt x="4" y="18"/>
                      <a:pt x="4" y="16"/>
                      <a:pt x="5" y="15"/>
                    </a:cubicBezTo>
                    <a:cubicBezTo>
                      <a:pt x="6" y="14"/>
                      <a:pt x="7" y="13"/>
                      <a:pt x="7" y="12"/>
                    </a:cubicBezTo>
                    <a:cubicBezTo>
                      <a:pt x="9" y="10"/>
                      <a:pt x="9" y="8"/>
                      <a:pt x="10" y="5"/>
                    </a:cubicBezTo>
                    <a:cubicBezTo>
                      <a:pt x="11" y="4"/>
                      <a:pt x="13" y="0"/>
                      <a:pt x="15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2" name="Freeform 2222">
                <a:extLst>
                  <a:ext uri="{FF2B5EF4-FFF2-40B4-BE49-F238E27FC236}">
                    <a16:creationId xmlns:a16="http://schemas.microsoft.com/office/drawing/2014/main" id="{4E75CB84-BB8C-4795-9865-BC73CDA62A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95" y="2933"/>
                <a:ext cx="38" cy="75"/>
              </a:xfrm>
              <a:custGeom>
                <a:avLst/>
                <a:gdLst>
                  <a:gd name="T0" fmla="*/ 180 w 15"/>
                  <a:gd name="T1" fmla="*/ 0 h 28"/>
                  <a:gd name="T2" fmla="*/ 63 w 15"/>
                  <a:gd name="T3" fmla="*/ 273 h 28"/>
                  <a:gd name="T4" fmla="*/ 20 w 15"/>
                  <a:gd name="T5" fmla="*/ 445 h 28"/>
                  <a:gd name="T6" fmla="*/ 33 w 15"/>
                  <a:gd name="T7" fmla="*/ 517 h 28"/>
                  <a:gd name="T8" fmla="*/ 117 w 15"/>
                  <a:gd name="T9" fmla="*/ 230 h 28"/>
                  <a:gd name="T10" fmla="*/ 193 w 15"/>
                  <a:gd name="T11" fmla="*/ 94 h 28"/>
                  <a:gd name="T12" fmla="*/ 193 w 15"/>
                  <a:gd name="T13" fmla="*/ 21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8">
                    <a:moveTo>
                      <a:pt x="11" y="0"/>
                    </a:moveTo>
                    <a:cubicBezTo>
                      <a:pt x="9" y="5"/>
                      <a:pt x="5" y="8"/>
                      <a:pt x="4" y="14"/>
                    </a:cubicBezTo>
                    <a:cubicBezTo>
                      <a:pt x="3" y="18"/>
                      <a:pt x="3" y="20"/>
                      <a:pt x="1" y="23"/>
                    </a:cubicBezTo>
                    <a:cubicBezTo>
                      <a:pt x="0" y="24"/>
                      <a:pt x="0" y="27"/>
                      <a:pt x="2" y="27"/>
                    </a:cubicBezTo>
                    <a:cubicBezTo>
                      <a:pt x="5" y="28"/>
                      <a:pt x="7" y="15"/>
                      <a:pt x="7" y="12"/>
                    </a:cubicBezTo>
                    <a:cubicBezTo>
                      <a:pt x="8" y="9"/>
                      <a:pt x="9" y="7"/>
                      <a:pt x="12" y="5"/>
                    </a:cubicBezTo>
                    <a:cubicBezTo>
                      <a:pt x="14" y="3"/>
                      <a:pt x="15" y="2"/>
                      <a:pt x="12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3" name="Freeform 2223">
                <a:extLst>
                  <a:ext uri="{FF2B5EF4-FFF2-40B4-BE49-F238E27FC236}">
                    <a16:creationId xmlns:a16="http://schemas.microsoft.com/office/drawing/2014/main" id="{9E4EBA68-F3FF-4404-A71F-C2962FEBC3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18" y="2960"/>
                <a:ext cx="25" cy="53"/>
              </a:xfrm>
              <a:custGeom>
                <a:avLst/>
                <a:gdLst>
                  <a:gd name="T0" fmla="*/ 0 w 10"/>
                  <a:gd name="T1" fmla="*/ 371 h 20"/>
                  <a:gd name="T2" fmla="*/ 125 w 10"/>
                  <a:gd name="T3" fmla="*/ 77 h 20"/>
                  <a:gd name="T4" fmla="*/ 63 w 10"/>
                  <a:gd name="T5" fmla="*/ 191 h 20"/>
                  <a:gd name="T6" fmla="*/ 20 w 10"/>
                  <a:gd name="T7" fmla="*/ 37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cubicBezTo>
                      <a:pt x="0" y="18"/>
                      <a:pt x="4" y="0"/>
                      <a:pt x="8" y="4"/>
                    </a:cubicBezTo>
                    <a:cubicBezTo>
                      <a:pt x="10" y="7"/>
                      <a:pt x="5" y="9"/>
                      <a:pt x="4" y="10"/>
                    </a:cubicBezTo>
                    <a:cubicBezTo>
                      <a:pt x="3" y="12"/>
                      <a:pt x="1" y="18"/>
                      <a:pt x="1" y="2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4" name="Freeform 2224">
                <a:extLst>
                  <a:ext uri="{FF2B5EF4-FFF2-40B4-BE49-F238E27FC236}">
                    <a16:creationId xmlns:a16="http://schemas.microsoft.com/office/drawing/2014/main" id="{FC5F4298-2650-4DB8-818D-A225A0BA93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8" y="2989"/>
                <a:ext cx="17" cy="51"/>
              </a:xfrm>
              <a:custGeom>
                <a:avLst/>
                <a:gdLst>
                  <a:gd name="T0" fmla="*/ 41 w 7"/>
                  <a:gd name="T1" fmla="*/ 21 h 19"/>
                  <a:gd name="T2" fmla="*/ 12 w 7"/>
                  <a:gd name="T3" fmla="*/ 231 h 19"/>
                  <a:gd name="T4" fmla="*/ 58 w 7"/>
                  <a:gd name="T5" fmla="*/ 309 h 19"/>
                  <a:gd name="T6" fmla="*/ 100 w 7"/>
                  <a:gd name="T7" fmla="*/ 35 h 19"/>
                  <a:gd name="T8" fmla="*/ 58 w 7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9">
                    <a:moveTo>
                      <a:pt x="3" y="1"/>
                    </a:moveTo>
                    <a:cubicBezTo>
                      <a:pt x="2" y="4"/>
                      <a:pt x="1" y="8"/>
                      <a:pt x="1" y="12"/>
                    </a:cubicBezTo>
                    <a:cubicBezTo>
                      <a:pt x="0" y="14"/>
                      <a:pt x="1" y="19"/>
                      <a:pt x="4" y="16"/>
                    </a:cubicBezTo>
                    <a:cubicBezTo>
                      <a:pt x="1" y="11"/>
                      <a:pt x="5" y="6"/>
                      <a:pt x="7" y="2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5" name="Freeform 2225">
                <a:extLst>
                  <a:ext uri="{FF2B5EF4-FFF2-40B4-BE49-F238E27FC236}">
                    <a16:creationId xmlns:a16="http://schemas.microsoft.com/office/drawing/2014/main" id="{A198B84C-3B78-4E5E-9261-BFE24EBBF2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28" y="2797"/>
                <a:ext cx="25" cy="48"/>
              </a:xfrm>
              <a:custGeom>
                <a:avLst/>
                <a:gdLst>
                  <a:gd name="T0" fmla="*/ 158 w 10"/>
                  <a:gd name="T1" fmla="*/ 0 h 18"/>
                  <a:gd name="T2" fmla="*/ 95 w 10"/>
                  <a:gd name="T3" fmla="*/ 136 h 18"/>
                  <a:gd name="T4" fmla="*/ 83 w 10"/>
                  <a:gd name="T5" fmla="*/ 205 h 18"/>
                  <a:gd name="T6" fmla="*/ 113 w 10"/>
                  <a:gd name="T7" fmla="*/ 264 h 18"/>
                  <a:gd name="T8" fmla="*/ 50 w 10"/>
                  <a:gd name="T9" fmla="*/ 227 h 18"/>
                  <a:gd name="T10" fmla="*/ 20 w 10"/>
                  <a:gd name="T11" fmla="*/ 115 h 18"/>
                  <a:gd name="T12" fmla="*/ 145 w 10"/>
                  <a:gd name="T13" fmla="*/ 2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8" y="0"/>
                      <a:pt x="6" y="4"/>
                      <a:pt x="6" y="7"/>
                    </a:cubicBezTo>
                    <a:cubicBezTo>
                      <a:pt x="6" y="8"/>
                      <a:pt x="5" y="10"/>
                      <a:pt x="5" y="11"/>
                    </a:cubicBezTo>
                    <a:cubicBezTo>
                      <a:pt x="6" y="12"/>
                      <a:pt x="7" y="13"/>
                      <a:pt x="7" y="14"/>
                    </a:cubicBezTo>
                    <a:cubicBezTo>
                      <a:pt x="7" y="18"/>
                      <a:pt x="4" y="13"/>
                      <a:pt x="3" y="12"/>
                    </a:cubicBezTo>
                    <a:cubicBezTo>
                      <a:pt x="2" y="11"/>
                      <a:pt x="0" y="8"/>
                      <a:pt x="1" y="6"/>
                    </a:cubicBezTo>
                    <a:cubicBezTo>
                      <a:pt x="5" y="9"/>
                      <a:pt x="6" y="2"/>
                      <a:pt x="9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6" name="Freeform 2226">
                <a:extLst>
                  <a:ext uri="{FF2B5EF4-FFF2-40B4-BE49-F238E27FC236}">
                    <a16:creationId xmlns:a16="http://schemas.microsoft.com/office/drawing/2014/main" id="{BF09D2D9-D401-4753-AE9F-878922AD40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85" y="2789"/>
                <a:ext cx="38" cy="35"/>
              </a:xfrm>
              <a:custGeom>
                <a:avLst/>
                <a:gdLst>
                  <a:gd name="T0" fmla="*/ 0 w 15"/>
                  <a:gd name="T1" fmla="*/ 253 h 13"/>
                  <a:gd name="T2" fmla="*/ 63 w 15"/>
                  <a:gd name="T3" fmla="*/ 159 h 13"/>
                  <a:gd name="T4" fmla="*/ 147 w 15"/>
                  <a:gd name="T5" fmla="*/ 35 h 13"/>
                  <a:gd name="T6" fmla="*/ 243 w 15"/>
                  <a:gd name="T7" fmla="*/ 137 h 13"/>
                  <a:gd name="T8" fmla="*/ 129 w 15"/>
                  <a:gd name="T9" fmla="*/ 137 h 13"/>
                  <a:gd name="T10" fmla="*/ 20 w 15"/>
                  <a:gd name="T11" fmla="*/ 232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3">
                    <a:moveTo>
                      <a:pt x="0" y="13"/>
                    </a:moveTo>
                    <a:cubicBezTo>
                      <a:pt x="1" y="11"/>
                      <a:pt x="3" y="9"/>
                      <a:pt x="4" y="8"/>
                    </a:cubicBezTo>
                    <a:cubicBezTo>
                      <a:pt x="6" y="6"/>
                      <a:pt x="7" y="3"/>
                      <a:pt x="9" y="2"/>
                    </a:cubicBezTo>
                    <a:cubicBezTo>
                      <a:pt x="12" y="0"/>
                      <a:pt x="14" y="3"/>
                      <a:pt x="15" y="7"/>
                    </a:cubicBezTo>
                    <a:cubicBezTo>
                      <a:pt x="12" y="5"/>
                      <a:pt x="11" y="4"/>
                      <a:pt x="8" y="7"/>
                    </a:cubicBezTo>
                    <a:cubicBezTo>
                      <a:pt x="5" y="9"/>
                      <a:pt x="4" y="11"/>
                      <a:pt x="1" y="1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7" name="Freeform 2227">
                <a:extLst>
                  <a:ext uri="{FF2B5EF4-FFF2-40B4-BE49-F238E27FC236}">
                    <a16:creationId xmlns:a16="http://schemas.microsoft.com/office/drawing/2014/main" id="{D31D7A2C-0A56-40F6-82F8-C24CF94614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80" y="2819"/>
                <a:ext cx="55" cy="69"/>
              </a:xfrm>
              <a:custGeom>
                <a:avLst/>
                <a:gdLst>
                  <a:gd name="T0" fmla="*/ 0 w 22"/>
                  <a:gd name="T1" fmla="*/ 486 h 26"/>
                  <a:gd name="T2" fmla="*/ 175 w 22"/>
                  <a:gd name="T3" fmla="*/ 226 h 26"/>
                  <a:gd name="T4" fmla="*/ 250 w 22"/>
                  <a:gd name="T5" fmla="*/ 133 h 26"/>
                  <a:gd name="T6" fmla="*/ 300 w 22"/>
                  <a:gd name="T7" fmla="*/ 0 h 26"/>
                  <a:gd name="T8" fmla="*/ 333 w 22"/>
                  <a:gd name="T9" fmla="*/ 111 h 26"/>
                  <a:gd name="T10" fmla="*/ 250 w 22"/>
                  <a:gd name="T11" fmla="*/ 191 h 26"/>
                  <a:gd name="T12" fmla="*/ 145 w 22"/>
                  <a:gd name="T13" fmla="*/ 316 h 26"/>
                  <a:gd name="T14" fmla="*/ 50 w 22"/>
                  <a:gd name="T15" fmla="*/ 43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6">
                    <a:moveTo>
                      <a:pt x="0" y="26"/>
                    </a:moveTo>
                    <a:cubicBezTo>
                      <a:pt x="3" y="21"/>
                      <a:pt x="6" y="16"/>
                      <a:pt x="11" y="12"/>
                    </a:cubicBezTo>
                    <a:cubicBezTo>
                      <a:pt x="13" y="10"/>
                      <a:pt x="14" y="9"/>
                      <a:pt x="16" y="7"/>
                    </a:cubicBezTo>
                    <a:cubicBezTo>
                      <a:pt x="18" y="5"/>
                      <a:pt x="18" y="3"/>
                      <a:pt x="19" y="0"/>
                    </a:cubicBezTo>
                    <a:cubicBezTo>
                      <a:pt x="21" y="1"/>
                      <a:pt x="22" y="4"/>
                      <a:pt x="21" y="6"/>
                    </a:cubicBezTo>
                    <a:cubicBezTo>
                      <a:pt x="20" y="9"/>
                      <a:pt x="18" y="8"/>
                      <a:pt x="16" y="10"/>
                    </a:cubicBezTo>
                    <a:cubicBezTo>
                      <a:pt x="13" y="12"/>
                      <a:pt x="12" y="15"/>
                      <a:pt x="9" y="17"/>
                    </a:cubicBezTo>
                    <a:cubicBezTo>
                      <a:pt x="7" y="18"/>
                      <a:pt x="4" y="20"/>
                      <a:pt x="3" y="2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8" name="Freeform 2228">
                <a:extLst>
                  <a:ext uri="{FF2B5EF4-FFF2-40B4-BE49-F238E27FC236}">
                    <a16:creationId xmlns:a16="http://schemas.microsoft.com/office/drawing/2014/main" id="{000AA6E5-6844-4E3D-A05D-9404535DBA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13" y="2859"/>
                <a:ext cx="30" cy="77"/>
              </a:xfrm>
              <a:custGeom>
                <a:avLst/>
                <a:gdLst>
                  <a:gd name="T0" fmla="*/ 145 w 12"/>
                  <a:gd name="T1" fmla="*/ 0 h 29"/>
                  <a:gd name="T2" fmla="*/ 33 w 12"/>
                  <a:gd name="T3" fmla="*/ 353 h 29"/>
                  <a:gd name="T4" fmla="*/ 33 w 12"/>
                  <a:gd name="T5" fmla="*/ 465 h 29"/>
                  <a:gd name="T6" fmla="*/ 113 w 12"/>
                  <a:gd name="T7" fmla="*/ 507 h 29"/>
                  <a:gd name="T8" fmla="*/ 83 w 12"/>
                  <a:gd name="T9" fmla="*/ 374 h 29"/>
                  <a:gd name="T10" fmla="*/ 113 w 12"/>
                  <a:gd name="T11" fmla="*/ 260 h 29"/>
                  <a:gd name="T12" fmla="*/ 175 w 12"/>
                  <a:gd name="T13" fmla="*/ 133 h 29"/>
                  <a:gd name="T14" fmla="*/ 158 w 12"/>
                  <a:gd name="T15" fmla="*/ 0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29">
                    <a:moveTo>
                      <a:pt x="9" y="0"/>
                    </a:moveTo>
                    <a:cubicBezTo>
                      <a:pt x="12" y="3"/>
                      <a:pt x="4" y="16"/>
                      <a:pt x="2" y="19"/>
                    </a:cubicBezTo>
                    <a:cubicBezTo>
                      <a:pt x="0" y="22"/>
                      <a:pt x="0" y="23"/>
                      <a:pt x="2" y="25"/>
                    </a:cubicBezTo>
                    <a:cubicBezTo>
                      <a:pt x="3" y="26"/>
                      <a:pt x="6" y="29"/>
                      <a:pt x="7" y="27"/>
                    </a:cubicBezTo>
                    <a:cubicBezTo>
                      <a:pt x="7" y="26"/>
                      <a:pt x="5" y="22"/>
                      <a:pt x="5" y="20"/>
                    </a:cubicBezTo>
                    <a:cubicBezTo>
                      <a:pt x="5" y="18"/>
                      <a:pt x="6" y="16"/>
                      <a:pt x="7" y="14"/>
                    </a:cubicBezTo>
                    <a:cubicBezTo>
                      <a:pt x="8" y="11"/>
                      <a:pt x="10" y="9"/>
                      <a:pt x="11" y="7"/>
                    </a:cubicBezTo>
                    <a:cubicBezTo>
                      <a:pt x="11" y="4"/>
                      <a:pt x="10" y="2"/>
                      <a:pt x="10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9" name="Freeform 2229">
                <a:extLst>
                  <a:ext uri="{FF2B5EF4-FFF2-40B4-BE49-F238E27FC236}">
                    <a16:creationId xmlns:a16="http://schemas.microsoft.com/office/drawing/2014/main" id="{82FD78BE-E538-4359-BDF7-4611803ECF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40" y="2901"/>
                <a:ext cx="50" cy="54"/>
              </a:xfrm>
              <a:custGeom>
                <a:avLst/>
                <a:gdLst>
                  <a:gd name="T0" fmla="*/ 0 w 20"/>
                  <a:gd name="T1" fmla="*/ 300 h 20"/>
                  <a:gd name="T2" fmla="*/ 208 w 20"/>
                  <a:gd name="T3" fmla="*/ 159 h 20"/>
                  <a:gd name="T4" fmla="*/ 313 w 20"/>
                  <a:gd name="T5" fmla="*/ 22 h 20"/>
                  <a:gd name="T6" fmla="*/ 145 w 20"/>
                  <a:gd name="T7" fmla="*/ 300 h 20"/>
                  <a:gd name="T8" fmla="*/ 0 w 20"/>
                  <a:gd name="T9" fmla="*/ 30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0" y="15"/>
                    </a:moveTo>
                    <a:cubicBezTo>
                      <a:pt x="5" y="16"/>
                      <a:pt x="10" y="11"/>
                      <a:pt x="13" y="8"/>
                    </a:cubicBezTo>
                    <a:cubicBezTo>
                      <a:pt x="15" y="6"/>
                      <a:pt x="18" y="0"/>
                      <a:pt x="20" y="1"/>
                    </a:cubicBezTo>
                    <a:cubicBezTo>
                      <a:pt x="17" y="6"/>
                      <a:pt x="13" y="10"/>
                      <a:pt x="9" y="15"/>
                    </a:cubicBezTo>
                    <a:cubicBezTo>
                      <a:pt x="8" y="17"/>
                      <a:pt x="0" y="20"/>
                      <a:pt x="0" y="1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0" name="Freeform 2230">
                <a:extLst>
                  <a:ext uri="{FF2B5EF4-FFF2-40B4-BE49-F238E27FC236}">
                    <a16:creationId xmlns:a16="http://schemas.microsoft.com/office/drawing/2014/main" id="{D72C6F40-7842-401D-A306-76AF97DA26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75" y="2923"/>
                <a:ext cx="30" cy="72"/>
              </a:xfrm>
              <a:custGeom>
                <a:avLst/>
                <a:gdLst>
                  <a:gd name="T0" fmla="*/ 175 w 12"/>
                  <a:gd name="T1" fmla="*/ 0 h 27"/>
                  <a:gd name="T2" fmla="*/ 95 w 12"/>
                  <a:gd name="T3" fmla="*/ 248 h 27"/>
                  <a:gd name="T4" fmla="*/ 0 w 12"/>
                  <a:gd name="T5" fmla="*/ 456 h 27"/>
                  <a:gd name="T6" fmla="*/ 83 w 12"/>
                  <a:gd name="T7" fmla="*/ 435 h 27"/>
                  <a:gd name="T8" fmla="*/ 83 w 12"/>
                  <a:gd name="T9" fmla="*/ 341 h 27"/>
                  <a:gd name="T10" fmla="*/ 125 w 12"/>
                  <a:gd name="T11" fmla="*/ 24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7">
                    <a:moveTo>
                      <a:pt x="11" y="0"/>
                    </a:moveTo>
                    <a:cubicBezTo>
                      <a:pt x="12" y="4"/>
                      <a:pt x="8" y="10"/>
                      <a:pt x="6" y="13"/>
                    </a:cubicBezTo>
                    <a:cubicBezTo>
                      <a:pt x="5" y="15"/>
                      <a:pt x="0" y="21"/>
                      <a:pt x="0" y="24"/>
                    </a:cubicBezTo>
                    <a:cubicBezTo>
                      <a:pt x="0" y="27"/>
                      <a:pt x="4" y="25"/>
                      <a:pt x="5" y="23"/>
                    </a:cubicBezTo>
                    <a:cubicBezTo>
                      <a:pt x="6" y="22"/>
                      <a:pt x="5" y="20"/>
                      <a:pt x="5" y="18"/>
                    </a:cubicBezTo>
                    <a:cubicBezTo>
                      <a:pt x="6" y="16"/>
                      <a:pt x="7" y="15"/>
                      <a:pt x="8" y="1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1" name="Freeform 2231">
                <a:extLst>
                  <a:ext uri="{FF2B5EF4-FFF2-40B4-BE49-F238E27FC236}">
                    <a16:creationId xmlns:a16="http://schemas.microsoft.com/office/drawing/2014/main" id="{1E3DD2DF-7875-4827-9B9A-4ABE22CF12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43" y="3029"/>
                <a:ext cx="22" cy="54"/>
              </a:xfrm>
              <a:custGeom>
                <a:avLst/>
                <a:gdLst>
                  <a:gd name="T0" fmla="*/ 120 w 9"/>
                  <a:gd name="T1" fmla="*/ 103 h 20"/>
                  <a:gd name="T2" fmla="*/ 103 w 9"/>
                  <a:gd name="T3" fmla="*/ 313 h 20"/>
                  <a:gd name="T4" fmla="*/ 0 w 9"/>
                  <a:gd name="T5" fmla="*/ 335 h 20"/>
                  <a:gd name="T6" fmla="*/ 59 w 9"/>
                  <a:gd name="T7" fmla="*/ 313 h 20"/>
                  <a:gd name="T8" fmla="*/ 90 w 9"/>
                  <a:gd name="T9" fmla="*/ 197 h 20"/>
                  <a:gd name="T10" fmla="*/ 90 w 9"/>
                  <a:gd name="T11" fmla="*/ 22 h 20"/>
                  <a:gd name="T12" fmla="*/ 120 w 9"/>
                  <a:gd name="T13" fmla="*/ 8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0">
                    <a:moveTo>
                      <a:pt x="8" y="5"/>
                    </a:moveTo>
                    <a:cubicBezTo>
                      <a:pt x="8" y="8"/>
                      <a:pt x="8" y="13"/>
                      <a:pt x="7" y="16"/>
                    </a:cubicBezTo>
                    <a:cubicBezTo>
                      <a:pt x="6" y="20"/>
                      <a:pt x="2" y="20"/>
                      <a:pt x="0" y="17"/>
                    </a:cubicBezTo>
                    <a:cubicBezTo>
                      <a:pt x="0" y="16"/>
                      <a:pt x="3" y="17"/>
                      <a:pt x="4" y="16"/>
                    </a:cubicBezTo>
                    <a:cubicBezTo>
                      <a:pt x="6" y="14"/>
                      <a:pt x="6" y="12"/>
                      <a:pt x="6" y="10"/>
                    </a:cubicBezTo>
                    <a:cubicBezTo>
                      <a:pt x="6" y="8"/>
                      <a:pt x="8" y="3"/>
                      <a:pt x="6" y="1"/>
                    </a:cubicBezTo>
                    <a:cubicBezTo>
                      <a:pt x="8" y="0"/>
                      <a:pt x="9" y="1"/>
                      <a:pt x="8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2" name="Freeform 2232">
                <a:extLst>
                  <a:ext uri="{FF2B5EF4-FFF2-40B4-BE49-F238E27FC236}">
                    <a16:creationId xmlns:a16="http://schemas.microsoft.com/office/drawing/2014/main" id="{BCD65352-27EE-45B8-8567-6E349E0031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63" y="3085"/>
                <a:ext cx="40" cy="19"/>
              </a:xfrm>
              <a:custGeom>
                <a:avLst/>
                <a:gdLst>
                  <a:gd name="T0" fmla="*/ 83 w 16"/>
                  <a:gd name="T1" fmla="*/ 0 h 7"/>
                  <a:gd name="T2" fmla="*/ 145 w 16"/>
                  <a:gd name="T3" fmla="*/ 60 h 7"/>
                  <a:gd name="T4" fmla="*/ 238 w 16"/>
                  <a:gd name="T5" fmla="*/ 0 h 7"/>
                  <a:gd name="T6" fmla="*/ 238 w 16"/>
                  <a:gd name="T7" fmla="*/ 81 h 7"/>
                  <a:gd name="T8" fmla="*/ 145 w 16"/>
                  <a:gd name="T9" fmla="*/ 117 h 7"/>
                  <a:gd name="T10" fmla="*/ 83 w 16"/>
                  <a:gd name="T11" fmla="*/ 22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">
                    <a:moveTo>
                      <a:pt x="5" y="0"/>
                    </a:moveTo>
                    <a:cubicBezTo>
                      <a:pt x="5" y="3"/>
                      <a:pt x="6" y="3"/>
                      <a:pt x="9" y="3"/>
                    </a:cubicBezTo>
                    <a:cubicBezTo>
                      <a:pt x="12" y="4"/>
                      <a:pt x="12" y="2"/>
                      <a:pt x="15" y="0"/>
                    </a:cubicBezTo>
                    <a:cubicBezTo>
                      <a:pt x="16" y="1"/>
                      <a:pt x="16" y="3"/>
                      <a:pt x="15" y="4"/>
                    </a:cubicBezTo>
                    <a:cubicBezTo>
                      <a:pt x="13" y="7"/>
                      <a:pt x="12" y="7"/>
                      <a:pt x="9" y="6"/>
                    </a:cubicBezTo>
                    <a:cubicBezTo>
                      <a:pt x="6" y="6"/>
                      <a:pt x="0" y="6"/>
                      <a:pt x="5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3" name="Freeform 2233">
                <a:extLst>
                  <a:ext uri="{FF2B5EF4-FFF2-40B4-BE49-F238E27FC236}">
                    <a16:creationId xmlns:a16="http://schemas.microsoft.com/office/drawing/2014/main" id="{E5ACE7DF-D3E6-43C9-8744-D98B1C6F15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80" y="3040"/>
                <a:ext cx="15" cy="40"/>
              </a:xfrm>
              <a:custGeom>
                <a:avLst/>
                <a:gdLst>
                  <a:gd name="T0" fmla="*/ 0 w 6"/>
                  <a:gd name="T1" fmla="*/ 0 h 15"/>
                  <a:gd name="T2" fmla="*/ 33 w 6"/>
                  <a:gd name="T3" fmla="*/ 227 h 15"/>
                  <a:gd name="T4" fmla="*/ 63 w 6"/>
                  <a:gd name="T5" fmla="*/ 264 h 15"/>
                  <a:gd name="T6" fmla="*/ 83 w 6"/>
                  <a:gd name="T7" fmla="*/ 149 h 15"/>
                  <a:gd name="T8" fmla="*/ 33 w 6"/>
                  <a:gd name="T9" fmla="*/ 5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2" y="4"/>
                      <a:pt x="0" y="8"/>
                      <a:pt x="2" y="12"/>
                    </a:cubicBezTo>
                    <a:cubicBezTo>
                      <a:pt x="2" y="14"/>
                      <a:pt x="2" y="15"/>
                      <a:pt x="4" y="14"/>
                    </a:cubicBezTo>
                    <a:cubicBezTo>
                      <a:pt x="5" y="14"/>
                      <a:pt x="6" y="10"/>
                      <a:pt x="5" y="8"/>
                    </a:cubicBezTo>
                    <a:cubicBezTo>
                      <a:pt x="3" y="11"/>
                      <a:pt x="2" y="6"/>
                      <a:pt x="2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4" name="Freeform 2234">
                <a:extLst>
                  <a:ext uri="{FF2B5EF4-FFF2-40B4-BE49-F238E27FC236}">
                    <a16:creationId xmlns:a16="http://schemas.microsoft.com/office/drawing/2014/main" id="{DFFB10A2-3AB9-4A2C-8C49-EBA8575570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18" y="3021"/>
                <a:ext cx="20" cy="51"/>
              </a:xfrm>
              <a:custGeom>
                <a:avLst/>
                <a:gdLst>
                  <a:gd name="T0" fmla="*/ 83 w 8"/>
                  <a:gd name="T1" fmla="*/ 0 h 19"/>
                  <a:gd name="T2" fmla="*/ 33 w 8"/>
                  <a:gd name="T3" fmla="*/ 172 h 19"/>
                  <a:gd name="T4" fmla="*/ 20 w 8"/>
                  <a:gd name="T5" fmla="*/ 309 h 19"/>
                  <a:gd name="T6" fmla="*/ 125 w 8"/>
                  <a:gd name="T7" fmla="*/ 287 h 19"/>
                  <a:gd name="T8" fmla="*/ 63 w 8"/>
                  <a:gd name="T9" fmla="*/ 231 h 19"/>
                  <a:gd name="T10" fmla="*/ 63 w 8"/>
                  <a:gd name="T11" fmla="*/ 35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9">
                    <a:moveTo>
                      <a:pt x="5" y="0"/>
                    </a:moveTo>
                    <a:cubicBezTo>
                      <a:pt x="4" y="3"/>
                      <a:pt x="3" y="6"/>
                      <a:pt x="2" y="9"/>
                    </a:cubicBezTo>
                    <a:cubicBezTo>
                      <a:pt x="2" y="10"/>
                      <a:pt x="0" y="15"/>
                      <a:pt x="1" y="16"/>
                    </a:cubicBezTo>
                    <a:cubicBezTo>
                      <a:pt x="2" y="19"/>
                      <a:pt x="8" y="18"/>
                      <a:pt x="8" y="15"/>
                    </a:cubicBezTo>
                    <a:cubicBezTo>
                      <a:pt x="5" y="14"/>
                      <a:pt x="3" y="15"/>
                      <a:pt x="4" y="12"/>
                    </a:cubicBezTo>
                    <a:cubicBezTo>
                      <a:pt x="4" y="8"/>
                      <a:pt x="4" y="5"/>
                      <a:pt x="4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5" name="Freeform 2235">
                <a:extLst>
                  <a:ext uri="{FF2B5EF4-FFF2-40B4-BE49-F238E27FC236}">
                    <a16:creationId xmlns:a16="http://schemas.microsoft.com/office/drawing/2014/main" id="{95AAC7D5-C030-498D-9026-946214FE7B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73" y="3005"/>
                <a:ext cx="27" cy="43"/>
              </a:xfrm>
              <a:custGeom>
                <a:avLst/>
                <a:gdLst>
                  <a:gd name="T0" fmla="*/ 12 w 11"/>
                  <a:gd name="T1" fmla="*/ 290 h 16"/>
                  <a:gd name="T2" fmla="*/ 91 w 11"/>
                  <a:gd name="T3" fmla="*/ 231 h 16"/>
                  <a:gd name="T4" fmla="*/ 133 w 11"/>
                  <a:gd name="T5" fmla="*/ 94 h 16"/>
                  <a:gd name="T6" fmla="*/ 162 w 11"/>
                  <a:gd name="T7" fmla="*/ 35 h 16"/>
                  <a:gd name="T8" fmla="*/ 91 w 11"/>
                  <a:gd name="T9" fmla="*/ 116 h 16"/>
                  <a:gd name="T10" fmla="*/ 0 w 11"/>
                  <a:gd name="T11" fmla="*/ 231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6">
                    <a:moveTo>
                      <a:pt x="1" y="15"/>
                    </a:moveTo>
                    <a:cubicBezTo>
                      <a:pt x="5" y="15"/>
                      <a:pt x="5" y="16"/>
                      <a:pt x="6" y="12"/>
                    </a:cubicBezTo>
                    <a:cubicBezTo>
                      <a:pt x="7" y="10"/>
                      <a:pt x="8" y="7"/>
                      <a:pt x="9" y="5"/>
                    </a:cubicBezTo>
                    <a:cubicBezTo>
                      <a:pt x="10" y="4"/>
                      <a:pt x="11" y="3"/>
                      <a:pt x="11" y="2"/>
                    </a:cubicBezTo>
                    <a:cubicBezTo>
                      <a:pt x="7" y="0"/>
                      <a:pt x="7" y="3"/>
                      <a:pt x="6" y="6"/>
                    </a:cubicBezTo>
                    <a:cubicBezTo>
                      <a:pt x="6" y="9"/>
                      <a:pt x="3" y="12"/>
                      <a:pt x="0" y="1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6" name="Freeform 2236">
                <a:extLst>
                  <a:ext uri="{FF2B5EF4-FFF2-40B4-BE49-F238E27FC236}">
                    <a16:creationId xmlns:a16="http://schemas.microsoft.com/office/drawing/2014/main" id="{6840075B-E611-4C99-A110-CFA7D34CAC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05" y="3008"/>
                <a:ext cx="20" cy="29"/>
              </a:xfrm>
              <a:custGeom>
                <a:avLst/>
                <a:gdLst>
                  <a:gd name="T0" fmla="*/ 20 w 8"/>
                  <a:gd name="T1" fmla="*/ 200 h 11"/>
                  <a:gd name="T2" fmla="*/ 33 w 8"/>
                  <a:gd name="T3" fmla="*/ 0 h 11"/>
                  <a:gd name="T4" fmla="*/ 20 w 8"/>
                  <a:gd name="T5" fmla="*/ 14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1" y="11"/>
                    </a:moveTo>
                    <a:cubicBezTo>
                      <a:pt x="0" y="8"/>
                      <a:pt x="8" y="3"/>
                      <a:pt x="2" y="0"/>
                    </a:cubicBezTo>
                    <a:cubicBezTo>
                      <a:pt x="1" y="2"/>
                      <a:pt x="1" y="5"/>
                      <a:pt x="1" y="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7" name="Freeform 2237">
                <a:extLst>
                  <a:ext uri="{FF2B5EF4-FFF2-40B4-BE49-F238E27FC236}">
                    <a16:creationId xmlns:a16="http://schemas.microsoft.com/office/drawing/2014/main" id="{E72853A9-490D-48C1-A029-A84AE3BBE2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78" y="3051"/>
                <a:ext cx="20" cy="37"/>
              </a:xfrm>
              <a:custGeom>
                <a:avLst/>
                <a:gdLst>
                  <a:gd name="T0" fmla="*/ 20 w 8"/>
                  <a:gd name="T1" fmla="*/ 0 h 14"/>
                  <a:gd name="T2" fmla="*/ 50 w 8"/>
                  <a:gd name="T3" fmla="*/ 204 h 14"/>
                  <a:gd name="T4" fmla="*/ 125 w 8"/>
                  <a:gd name="T5" fmla="*/ 3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1" y="0"/>
                    </a:moveTo>
                    <a:cubicBezTo>
                      <a:pt x="2" y="3"/>
                      <a:pt x="0" y="9"/>
                      <a:pt x="3" y="11"/>
                    </a:cubicBezTo>
                    <a:cubicBezTo>
                      <a:pt x="7" y="14"/>
                      <a:pt x="8" y="5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8" name="Freeform 2238">
                <a:extLst>
                  <a:ext uri="{FF2B5EF4-FFF2-40B4-BE49-F238E27FC236}">
                    <a16:creationId xmlns:a16="http://schemas.microsoft.com/office/drawing/2014/main" id="{5418CB39-C0E6-4E12-BEFE-DD706F109E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65" y="3032"/>
                <a:ext cx="8" cy="48"/>
              </a:xfrm>
              <a:custGeom>
                <a:avLst/>
                <a:gdLst>
                  <a:gd name="T0" fmla="*/ 35 w 3"/>
                  <a:gd name="T1" fmla="*/ 0 h 18"/>
                  <a:gd name="T2" fmla="*/ 0 w 3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2" y="0"/>
                    </a:moveTo>
                    <a:cubicBezTo>
                      <a:pt x="3" y="6"/>
                      <a:pt x="0" y="12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9" name="Freeform 2239">
                <a:extLst>
                  <a:ext uri="{FF2B5EF4-FFF2-40B4-BE49-F238E27FC236}">
                    <a16:creationId xmlns:a16="http://schemas.microsoft.com/office/drawing/2014/main" id="{C48B4A21-9843-4CBB-8BCD-397446AA4C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0" y="2987"/>
                <a:ext cx="28" cy="66"/>
              </a:xfrm>
              <a:custGeom>
                <a:avLst/>
                <a:gdLst>
                  <a:gd name="T0" fmla="*/ 84 w 11"/>
                  <a:gd name="T1" fmla="*/ 0 h 25"/>
                  <a:gd name="T2" fmla="*/ 51 w 11"/>
                  <a:gd name="T3" fmla="*/ 348 h 25"/>
                  <a:gd name="T4" fmla="*/ 181 w 11"/>
                  <a:gd name="T5" fmla="*/ 127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5">
                    <a:moveTo>
                      <a:pt x="5" y="0"/>
                    </a:moveTo>
                    <a:cubicBezTo>
                      <a:pt x="4" y="5"/>
                      <a:pt x="0" y="15"/>
                      <a:pt x="3" y="19"/>
                    </a:cubicBezTo>
                    <a:cubicBezTo>
                      <a:pt x="8" y="25"/>
                      <a:pt x="10" y="9"/>
                      <a:pt x="11" y="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0" name="Freeform 2240">
                <a:extLst>
                  <a:ext uri="{FF2B5EF4-FFF2-40B4-BE49-F238E27FC236}">
                    <a16:creationId xmlns:a16="http://schemas.microsoft.com/office/drawing/2014/main" id="{79003126-2F2A-4CC5-B5FF-6760B12E80E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20" y="2963"/>
                <a:ext cx="28" cy="34"/>
              </a:xfrm>
              <a:custGeom>
                <a:avLst/>
                <a:gdLst>
                  <a:gd name="T0" fmla="*/ 0 w 11"/>
                  <a:gd name="T1" fmla="*/ 165 h 13"/>
                  <a:gd name="T2" fmla="*/ 97 w 11"/>
                  <a:gd name="T3" fmla="*/ 0 h 13"/>
                  <a:gd name="T4" fmla="*/ 97 w 11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9"/>
                    </a:moveTo>
                    <a:cubicBezTo>
                      <a:pt x="0" y="7"/>
                      <a:pt x="3" y="0"/>
                      <a:pt x="6" y="0"/>
                    </a:cubicBezTo>
                    <a:cubicBezTo>
                      <a:pt x="11" y="2"/>
                      <a:pt x="8" y="11"/>
                      <a:pt x="6" y="1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1" name="Freeform 2241">
                <a:extLst>
                  <a:ext uri="{FF2B5EF4-FFF2-40B4-BE49-F238E27FC236}">
                    <a16:creationId xmlns:a16="http://schemas.microsoft.com/office/drawing/2014/main" id="{4DD1FA89-E303-4B68-A4BA-8AAA757C686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90" y="2933"/>
                <a:ext cx="25" cy="59"/>
              </a:xfrm>
              <a:custGeom>
                <a:avLst/>
                <a:gdLst>
                  <a:gd name="T0" fmla="*/ 158 w 10"/>
                  <a:gd name="T1" fmla="*/ 0 h 22"/>
                  <a:gd name="T2" fmla="*/ 83 w 10"/>
                  <a:gd name="T3" fmla="*/ 193 h 22"/>
                  <a:gd name="T4" fmla="*/ 0 w 10"/>
                  <a:gd name="T5" fmla="*/ 42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10" y="0"/>
                    </a:moveTo>
                    <a:cubicBezTo>
                      <a:pt x="9" y="4"/>
                      <a:pt x="7" y="7"/>
                      <a:pt x="5" y="10"/>
                    </a:cubicBezTo>
                    <a:cubicBezTo>
                      <a:pt x="3" y="14"/>
                      <a:pt x="2" y="18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2" name="Freeform 2242">
                <a:extLst>
                  <a:ext uri="{FF2B5EF4-FFF2-40B4-BE49-F238E27FC236}">
                    <a16:creationId xmlns:a16="http://schemas.microsoft.com/office/drawing/2014/main" id="{D376F520-B7F7-45EA-87B3-D94D4CD0BC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73" y="2928"/>
                <a:ext cx="25" cy="51"/>
              </a:xfrm>
              <a:custGeom>
                <a:avLst/>
                <a:gdLst>
                  <a:gd name="T0" fmla="*/ 158 w 10"/>
                  <a:gd name="T1" fmla="*/ 0 h 19"/>
                  <a:gd name="T2" fmla="*/ 0 w 10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9">
                    <a:moveTo>
                      <a:pt x="10" y="0"/>
                    </a:moveTo>
                    <a:cubicBezTo>
                      <a:pt x="9" y="6"/>
                      <a:pt x="3" y="13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3" name="Freeform 2243">
                <a:extLst>
                  <a:ext uri="{FF2B5EF4-FFF2-40B4-BE49-F238E27FC236}">
                    <a16:creationId xmlns:a16="http://schemas.microsoft.com/office/drawing/2014/main" id="{37258B46-CD30-4FB6-9D98-4E71910F0F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35" y="2875"/>
                <a:ext cx="43" cy="77"/>
              </a:xfrm>
              <a:custGeom>
                <a:avLst/>
                <a:gdLst>
                  <a:gd name="T0" fmla="*/ 147 w 17"/>
                  <a:gd name="T1" fmla="*/ 0 h 29"/>
                  <a:gd name="T2" fmla="*/ 33 w 17"/>
                  <a:gd name="T3" fmla="*/ 374 h 29"/>
                  <a:gd name="T4" fmla="*/ 276 w 17"/>
                  <a:gd name="T5" fmla="*/ 149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9">
                    <a:moveTo>
                      <a:pt x="9" y="0"/>
                    </a:moveTo>
                    <a:cubicBezTo>
                      <a:pt x="7" y="4"/>
                      <a:pt x="0" y="15"/>
                      <a:pt x="2" y="20"/>
                    </a:cubicBezTo>
                    <a:cubicBezTo>
                      <a:pt x="5" y="29"/>
                      <a:pt x="15" y="10"/>
                      <a:pt x="17" y="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4" name="Freeform 2244">
                <a:extLst>
                  <a:ext uri="{FF2B5EF4-FFF2-40B4-BE49-F238E27FC236}">
                    <a16:creationId xmlns:a16="http://schemas.microsoft.com/office/drawing/2014/main" id="{77BCD9A8-11E2-4D00-A61F-5ED724F133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00" y="2856"/>
                <a:ext cx="33" cy="53"/>
              </a:xfrm>
              <a:custGeom>
                <a:avLst/>
                <a:gdLst>
                  <a:gd name="T0" fmla="*/ 0 w 13"/>
                  <a:gd name="T1" fmla="*/ 239 h 20"/>
                  <a:gd name="T2" fmla="*/ 160 w 13"/>
                  <a:gd name="T3" fmla="*/ 21 h 20"/>
                  <a:gd name="T4" fmla="*/ 180 w 13"/>
                  <a:gd name="T5" fmla="*/ 148 h 20"/>
                  <a:gd name="T6" fmla="*/ 63 w 13"/>
                  <a:gd name="T7" fmla="*/ 37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0" y="13"/>
                    </a:moveTo>
                    <a:cubicBezTo>
                      <a:pt x="2" y="11"/>
                      <a:pt x="6" y="0"/>
                      <a:pt x="10" y="1"/>
                    </a:cubicBezTo>
                    <a:cubicBezTo>
                      <a:pt x="13" y="1"/>
                      <a:pt x="11" y="6"/>
                      <a:pt x="11" y="8"/>
                    </a:cubicBezTo>
                    <a:cubicBezTo>
                      <a:pt x="9" y="12"/>
                      <a:pt x="6" y="16"/>
                      <a:pt x="4" y="2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5" name="Freeform 2245">
                <a:extLst>
                  <a:ext uri="{FF2B5EF4-FFF2-40B4-BE49-F238E27FC236}">
                    <a16:creationId xmlns:a16="http://schemas.microsoft.com/office/drawing/2014/main" id="{EDA0B07E-CC7C-4EBD-BC99-19CFF6346D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75" y="2816"/>
                <a:ext cx="43" cy="72"/>
              </a:xfrm>
              <a:custGeom>
                <a:avLst/>
                <a:gdLst>
                  <a:gd name="T0" fmla="*/ 276 w 17"/>
                  <a:gd name="T1" fmla="*/ 0 h 27"/>
                  <a:gd name="T2" fmla="*/ 192 w 17"/>
                  <a:gd name="T3" fmla="*/ 192 h 27"/>
                  <a:gd name="T4" fmla="*/ 0 w 17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7">
                    <a:moveTo>
                      <a:pt x="17" y="0"/>
                    </a:moveTo>
                    <a:cubicBezTo>
                      <a:pt x="17" y="5"/>
                      <a:pt x="14" y="7"/>
                      <a:pt x="12" y="10"/>
                    </a:cubicBezTo>
                    <a:cubicBezTo>
                      <a:pt x="7" y="15"/>
                      <a:pt x="3" y="20"/>
                      <a:pt x="0" y="2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6" name="Freeform 2246">
                <a:extLst>
                  <a:ext uri="{FF2B5EF4-FFF2-40B4-BE49-F238E27FC236}">
                    <a16:creationId xmlns:a16="http://schemas.microsoft.com/office/drawing/2014/main" id="{9C33F7DE-E269-43D8-9AB4-F926B2F42F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80" y="2784"/>
                <a:ext cx="23" cy="32"/>
              </a:xfrm>
              <a:custGeom>
                <a:avLst/>
                <a:gdLst>
                  <a:gd name="T0" fmla="*/ 151 w 9"/>
                  <a:gd name="T1" fmla="*/ 0 h 12"/>
                  <a:gd name="T2" fmla="*/ 0 w 9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9" y="0"/>
                    </a:moveTo>
                    <a:cubicBezTo>
                      <a:pt x="6" y="4"/>
                      <a:pt x="3" y="8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7" name="Freeform 2247">
                <a:extLst>
                  <a:ext uri="{FF2B5EF4-FFF2-40B4-BE49-F238E27FC236}">
                    <a16:creationId xmlns:a16="http://schemas.microsoft.com/office/drawing/2014/main" id="{1B690774-3194-4B70-B5C8-592B8C2ACC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40" y="2811"/>
                <a:ext cx="28" cy="24"/>
              </a:xfrm>
              <a:custGeom>
                <a:avLst/>
                <a:gdLst>
                  <a:gd name="T0" fmla="*/ 64 w 11"/>
                  <a:gd name="T1" fmla="*/ 0 h 9"/>
                  <a:gd name="T2" fmla="*/ 84 w 11"/>
                  <a:gd name="T3" fmla="*/ 171 h 9"/>
                  <a:gd name="T4" fmla="*/ 181 w 11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9">
                    <a:moveTo>
                      <a:pt x="4" y="0"/>
                    </a:moveTo>
                    <a:cubicBezTo>
                      <a:pt x="3" y="3"/>
                      <a:pt x="0" y="9"/>
                      <a:pt x="5" y="9"/>
                    </a:cubicBezTo>
                    <a:cubicBezTo>
                      <a:pt x="8" y="9"/>
                      <a:pt x="9" y="4"/>
                      <a:pt x="11" y="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8" name="Freeform 2248">
                <a:extLst>
                  <a:ext uri="{FF2B5EF4-FFF2-40B4-BE49-F238E27FC236}">
                    <a16:creationId xmlns:a16="http://schemas.microsoft.com/office/drawing/2014/main" id="{5F435C0C-F9AC-4997-97DE-FD93EB1E87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73" y="2872"/>
                <a:ext cx="10" cy="16"/>
              </a:xfrm>
              <a:custGeom>
                <a:avLst/>
                <a:gdLst>
                  <a:gd name="T0" fmla="*/ 0 w 4"/>
                  <a:gd name="T1" fmla="*/ 77 h 6"/>
                  <a:gd name="T2" fmla="*/ 63 w 4"/>
                  <a:gd name="T3" fmla="*/ 93 h 6"/>
                  <a:gd name="T4" fmla="*/ 33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cubicBezTo>
                      <a:pt x="1" y="5"/>
                      <a:pt x="3" y="6"/>
                      <a:pt x="4" y="5"/>
                    </a:cubicBezTo>
                    <a:cubicBezTo>
                      <a:pt x="4" y="4"/>
                      <a:pt x="2" y="1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9" name="Freeform 2249">
                <a:extLst>
                  <a:ext uri="{FF2B5EF4-FFF2-40B4-BE49-F238E27FC236}">
                    <a16:creationId xmlns:a16="http://schemas.microsoft.com/office/drawing/2014/main" id="{423FF092-E66E-4818-B8ED-772E2C2788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300" y="288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3B2B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0760" name="Freeform 2250">
              <a:extLst>
                <a:ext uri="{FF2B5EF4-FFF2-40B4-BE49-F238E27FC236}">
                  <a16:creationId xmlns:a16="http://schemas.microsoft.com/office/drawing/2014/main" id="{955CA92F-C553-4E94-B01F-DA24904B373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10" y="2893"/>
              <a:ext cx="8" cy="14"/>
            </a:xfrm>
            <a:custGeom>
              <a:avLst/>
              <a:gdLst>
                <a:gd name="T0" fmla="*/ 0 w 3"/>
                <a:gd name="T1" fmla="*/ 87 h 5"/>
                <a:gd name="T2" fmla="*/ 56 w 3"/>
                <a:gd name="T3" fmla="*/ 109 h 5"/>
                <a:gd name="T4" fmla="*/ 35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5"/>
                    <a:pt x="2" y="5"/>
                    <a:pt x="3" y="5"/>
                  </a:cubicBezTo>
                  <a:cubicBezTo>
                    <a:pt x="3" y="4"/>
                    <a:pt x="2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1" name="Freeform 2251">
              <a:extLst>
                <a:ext uri="{FF2B5EF4-FFF2-40B4-BE49-F238E27FC236}">
                  <a16:creationId xmlns:a16="http://schemas.microsoft.com/office/drawing/2014/main" id="{0C9EFF81-D167-484F-9552-925D27FD47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48" y="2875"/>
              <a:ext cx="12" cy="10"/>
            </a:xfrm>
            <a:custGeom>
              <a:avLst/>
              <a:gdLst>
                <a:gd name="T0" fmla="*/ 70 w 5"/>
                <a:gd name="T1" fmla="*/ 20 h 4"/>
                <a:gd name="T2" fmla="*/ 29 w 5"/>
                <a:gd name="T3" fmla="*/ 0 h 4"/>
                <a:gd name="T4" fmla="*/ 41 w 5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0" y="1"/>
                    <a:pt x="2" y="3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2" name="Freeform 2252">
              <a:extLst>
                <a:ext uri="{FF2B5EF4-FFF2-40B4-BE49-F238E27FC236}">
                  <a16:creationId xmlns:a16="http://schemas.microsoft.com/office/drawing/2014/main" id="{00F14142-B5C5-4626-9526-0664108C42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60" y="2893"/>
              <a:ext cx="23" cy="30"/>
            </a:xfrm>
            <a:custGeom>
              <a:avLst/>
              <a:gdLst>
                <a:gd name="T0" fmla="*/ 84 w 9"/>
                <a:gd name="T1" fmla="*/ 0 h 11"/>
                <a:gd name="T2" fmla="*/ 66 w 9"/>
                <a:gd name="T3" fmla="*/ 82 h 11"/>
                <a:gd name="T4" fmla="*/ 66 w 9"/>
                <a:gd name="T5" fmla="*/ 202 h 11"/>
                <a:gd name="T6" fmla="*/ 0 w 9"/>
                <a:gd name="T7" fmla="*/ 18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9" y="2"/>
                    <a:pt x="7" y="4"/>
                    <a:pt x="4" y="4"/>
                  </a:cubicBezTo>
                  <a:cubicBezTo>
                    <a:pt x="4" y="5"/>
                    <a:pt x="6" y="8"/>
                    <a:pt x="4" y="10"/>
                  </a:cubicBezTo>
                  <a:cubicBezTo>
                    <a:pt x="3" y="10"/>
                    <a:pt x="0" y="11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3" name="Freeform 2253">
              <a:extLst>
                <a:ext uri="{FF2B5EF4-FFF2-40B4-BE49-F238E27FC236}">
                  <a16:creationId xmlns:a16="http://schemas.microsoft.com/office/drawing/2014/main" id="{A334DC03-B0CD-4437-B3F3-249A1363606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88" y="2944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20 w 2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4" name="Freeform 2254">
              <a:extLst>
                <a:ext uri="{FF2B5EF4-FFF2-40B4-BE49-F238E27FC236}">
                  <a16:creationId xmlns:a16="http://schemas.microsoft.com/office/drawing/2014/main" id="{B9E679A3-5D21-49CC-8849-AA943FABC9D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73" y="2973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5" name="Freeform 2255">
              <a:extLst>
                <a:ext uri="{FF2B5EF4-FFF2-40B4-BE49-F238E27FC236}">
                  <a16:creationId xmlns:a16="http://schemas.microsoft.com/office/drawing/2014/main" id="{598ACE1C-18E4-448F-9C41-65B77608F9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88" y="2984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2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6" name="Freeform 2256">
              <a:extLst>
                <a:ext uri="{FF2B5EF4-FFF2-40B4-BE49-F238E27FC236}">
                  <a16:creationId xmlns:a16="http://schemas.microsoft.com/office/drawing/2014/main" id="{084485C5-FE82-4C66-A9F1-BE84093EE3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18" y="2981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7" name="Freeform 2257">
              <a:extLst>
                <a:ext uri="{FF2B5EF4-FFF2-40B4-BE49-F238E27FC236}">
                  <a16:creationId xmlns:a16="http://schemas.microsoft.com/office/drawing/2014/main" id="{41B5440F-6459-458D-83DC-5885A4EC2F0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38" y="2992"/>
              <a:ext cx="2" cy="3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8" name="Freeform 2258">
              <a:extLst>
                <a:ext uri="{FF2B5EF4-FFF2-40B4-BE49-F238E27FC236}">
                  <a16:creationId xmlns:a16="http://schemas.microsoft.com/office/drawing/2014/main" id="{0E91655B-16EC-407E-ADE4-A0AF3AA49A0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63" y="2819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9" name="Freeform 2259">
              <a:extLst>
                <a:ext uri="{FF2B5EF4-FFF2-40B4-BE49-F238E27FC236}">
                  <a16:creationId xmlns:a16="http://schemas.microsoft.com/office/drawing/2014/main" id="{9BE80A1B-0015-4C31-B795-022DCA05D1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78" y="2803"/>
              <a:ext cx="10" cy="13"/>
            </a:xfrm>
            <a:custGeom>
              <a:avLst/>
              <a:gdLst>
                <a:gd name="T0" fmla="*/ 0 w 4"/>
                <a:gd name="T1" fmla="*/ 68 h 5"/>
                <a:gd name="T2" fmla="*/ 63 w 4"/>
                <a:gd name="T3" fmla="*/ 88 h 5"/>
                <a:gd name="T4" fmla="*/ 33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1" y="4"/>
                    <a:pt x="3" y="4"/>
                    <a:pt x="4" y="5"/>
                  </a:cubicBezTo>
                  <a:cubicBezTo>
                    <a:pt x="4" y="3"/>
                    <a:pt x="4" y="0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0" name="Freeform 2260">
              <a:extLst>
                <a:ext uri="{FF2B5EF4-FFF2-40B4-BE49-F238E27FC236}">
                  <a16:creationId xmlns:a16="http://schemas.microsoft.com/office/drawing/2014/main" id="{7C243157-0C09-4510-89E5-082D07929FF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13" y="2821"/>
              <a:ext cx="7" cy="3"/>
            </a:xfrm>
            <a:custGeom>
              <a:avLst/>
              <a:gdLst>
                <a:gd name="T0" fmla="*/ 12 w 3"/>
                <a:gd name="T1" fmla="*/ 0 h 1"/>
                <a:gd name="T2" fmla="*/ 0 w 3"/>
                <a:gd name="T3" fmla="*/ 0 h 1"/>
                <a:gd name="T4" fmla="*/ 37 w 3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1" name="Freeform 2261">
              <a:extLst>
                <a:ext uri="{FF2B5EF4-FFF2-40B4-BE49-F238E27FC236}">
                  <a16:creationId xmlns:a16="http://schemas.microsoft.com/office/drawing/2014/main" id="{B268E4CD-FDB4-40D1-B942-F0D420CC76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53" y="2989"/>
              <a:ext cx="10" cy="24"/>
            </a:xfrm>
            <a:custGeom>
              <a:avLst/>
              <a:gdLst>
                <a:gd name="T0" fmla="*/ 63 w 4"/>
                <a:gd name="T1" fmla="*/ 21 h 9"/>
                <a:gd name="T2" fmla="*/ 20 w 4"/>
                <a:gd name="T3" fmla="*/ 21 h 9"/>
                <a:gd name="T4" fmla="*/ 50 w 4"/>
                <a:gd name="T5" fmla="*/ 93 h 9"/>
                <a:gd name="T6" fmla="*/ 0 w 4"/>
                <a:gd name="T7" fmla="*/ 1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4" y="1"/>
                  </a:moveTo>
                  <a:cubicBezTo>
                    <a:pt x="4" y="1"/>
                    <a:pt x="2" y="0"/>
                    <a:pt x="1" y="1"/>
                  </a:cubicBezTo>
                  <a:cubicBezTo>
                    <a:pt x="0" y="3"/>
                    <a:pt x="2" y="4"/>
                    <a:pt x="3" y="5"/>
                  </a:cubicBezTo>
                  <a:cubicBezTo>
                    <a:pt x="3" y="7"/>
                    <a:pt x="2" y="9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2" name="Freeform 2262">
              <a:extLst>
                <a:ext uri="{FF2B5EF4-FFF2-40B4-BE49-F238E27FC236}">
                  <a16:creationId xmlns:a16="http://schemas.microsoft.com/office/drawing/2014/main" id="{3FEDC097-C4D7-4F24-801D-7D7579ECA6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78" y="3056"/>
              <a:ext cx="5" cy="1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3" name="Freeform 2263">
              <a:extLst>
                <a:ext uri="{FF2B5EF4-FFF2-40B4-BE49-F238E27FC236}">
                  <a16:creationId xmlns:a16="http://schemas.microsoft.com/office/drawing/2014/main" id="{7AE9139B-F6AB-47BA-98F5-0D49657E259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63" y="3067"/>
              <a:ext cx="12" cy="10"/>
            </a:xfrm>
            <a:custGeom>
              <a:avLst/>
              <a:gdLst>
                <a:gd name="T0" fmla="*/ 0 w 5"/>
                <a:gd name="T1" fmla="*/ 63 h 4"/>
                <a:gd name="T2" fmla="*/ 12 w 5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5" y="4"/>
                    <a:pt x="3" y="0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4" name="Freeform 2264">
              <a:extLst>
                <a:ext uri="{FF2B5EF4-FFF2-40B4-BE49-F238E27FC236}">
                  <a16:creationId xmlns:a16="http://schemas.microsoft.com/office/drawing/2014/main" id="{C6DA63B4-CA7E-4739-AD63-961928E625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93" y="3027"/>
              <a:ext cx="25" cy="26"/>
            </a:xfrm>
            <a:custGeom>
              <a:avLst/>
              <a:gdLst>
                <a:gd name="T0" fmla="*/ 158 w 10"/>
                <a:gd name="T1" fmla="*/ 0 h 10"/>
                <a:gd name="T2" fmla="*/ 95 w 10"/>
                <a:gd name="T3" fmla="*/ 143 h 10"/>
                <a:gd name="T4" fmla="*/ 0 w 10"/>
                <a:gd name="T5" fmla="*/ 10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10" y="2"/>
                    <a:pt x="8" y="7"/>
                    <a:pt x="6" y="8"/>
                  </a:cubicBezTo>
                  <a:cubicBezTo>
                    <a:pt x="4" y="10"/>
                    <a:pt x="1" y="9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5" name="Freeform 2265">
              <a:extLst>
                <a:ext uri="{FF2B5EF4-FFF2-40B4-BE49-F238E27FC236}">
                  <a16:creationId xmlns:a16="http://schemas.microsoft.com/office/drawing/2014/main" id="{E8B682DC-2952-4B5A-B133-916DF4B51A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08" y="3029"/>
              <a:ext cx="17" cy="11"/>
            </a:xfrm>
            <a:custGeom>
              <a:avLst/>
              <a:gdLst>
                <a:gd name="T0" fmla="*/ 41 w 7"/>
                <a:gd name="T1" fmla="*/ 0 h 4"/>
                <a:gd name="T2" fmla="*/ 70 w 7"/>
                <a:gd name="T3" fmla="*/ 61 h 4"/>
                <a:gd name="T4" fmla="*/ 0 w 7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3" y="0"/>
                  </a:moveTo>
                  <a:cubicBezTo>
                    <a:pt x="4" y="0"/>
                    <a:pt x="7" y="1"/>
                    <a:pt x="5" y="3"/>
                  </a:cubicBezTo>
                  <a:cubicBezTo>
                    <a:pt x="4" y="4"/>
                    <a:pt x="1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6" name="Freeform 2266">
              <a:extLst>
                <a:ext uri="{FF2B5EF4-FFF2-40B4-BE49-F238E27FC236}">
                  <a16:creationId xmlns:a16="http://schemas.microsoft.com/office/drawing/2014/main" id="{798FDE55-5BB5-4DBA-B67D-C200F94B504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5" y="3072"/>
              <a:ext cx="18" cy="72"/>
            </a:xfrm>
            <a:custGeom>
              <a:avLst/>
              <a:gdLst>
                <a:gd name="T0" fmla="*/ 67 w 7"/>
                <a:gd name="T1" fmla="*/ 0 h 27"/>
                <a:gd name="T2" fmla="*/ 0 w 7"/>
                <a:gd name="T3" fmla="*/ 376 h 27"/>
                <a:gd name="T4" fmla="*/ 85 w 7"/>
                <a:gd name="T5" fmla="*/ 419 h 27"/>
                <a:gd name="T6" fmla="*/ 85 w 7"/>
                <a:gd name="T7" fmla="*/ 307 h 27"/>
                <a:gd name="T8" fmla="*/ 67 w 7"/>
                <a:gd name="T9" fmla="*/ 205 h 27"/>
                <a:gd name="T10" fmla="*/ 118 w 7"/>
                <a:gd name="T11" fmla="*/ 21 h 27"/>
                <a:gd name="T12" fmla="*/ 100 w 7"/>
                <a:gd name="T13" fmla="*/ 3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7">
                  <a:moveTo>
                    <a:pt x="4" y="0"/>
                  </a:moveTo>
                  <a:cubicBezTo>
                    <a:pt x="1" y="6"/>
                    <a:pt x="0" y="13"/>
                    <a:pt x="0" y="20"/>
                  </a:cubicBezTo>
                  <a:cubicBezTo>
                    <a:pt x="0" y="25"/>
                    <a:pt x="3" y="27"/>
                    <a:pt x="5" y="22"/>
                  </a:cubicBezTo>
                  <a:cubicBezTo>
                    <a:pt x="5" y="20"/>
                    <a:pt x="6" y="18"/>
                    <a:pt x="5" y="16"/>
                  </a:cubicBezTo>
                  <a:cubicBezTo>
                    <a:pt x="5" y="14"/>
                    <a:pt x="3" y="13"/>
                    <a:pt x="4" y="11"/>
                  </a:cubicBezTo>
                  <a:cubicBezTo>
                    <a:pt x="5" y="7"/>
                    <a:pt x="7" y="5"/>
                    <a:pt x="7" y="1"/>
                  </a:cubicBezTo>
                  <a:cubicBezTo>
                    <a:pt x="6" y="1"/>
                    <a:pt x="6" y="2"/>
                    <a:pt x="6" y="2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7" name="Freeform 2267">
              <a:extLst>
                <a:ext uri="{FF2B5EF4-FFF2-40B4-BE49-F238E27FC236}">
                  <a16:creationId xmlns:a16="http://schemas.microsoft.com/office/drawing/2014/main" id="{174D8178-4666-4740-9D74-1A5D5E9B49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45" y="3101"/>
              <a:ext cx="25" cy="64"/>
            </a:xfrm>
            <a:custGeom>
              <a:avLst/>
              <a:gdLst>
                <a:gd name="T0" fmla="*/ 145 w 10"/>
                <a:gd name="T1" fmla="*/ 21 h 24"/>
                <a:gd name="T2" fmla="*/ 125 w 10"/>
                <a:gd name="T3" fmla="*/ 77 h 24"/>
                <a:gd name="T4" fmla="*/ 125 w 10"/>
                <a:gd name="T5" fmla="*/ 149 h 24"/>
                <a:gd name="T6" fmla="*/ 95 w 10"/>
                <a:gd name="T7" fmla="*/ 320 h 24"/>
                <a:gd name="T8" fmla="*/ 95 w 10"/>
                <a:gd name="T9" fmla="*/ 376 h 24"/>
                <a:gd name="T10" fmla="*/ 95 w 10"/>
                <a:gd name="T11" fmla="*/ 435 h 24"/>
                <a:gd name="T12" fmla="*/ 20 w 10"/>
                <a:gd name="T13" fmla="*/ 397 h 24"/>
                <a:gd name="T14" fmla="*/ 63 w 10"/>
                <a:gd name="T15" fmla="*/ 376 h 24"/>
                <a:gd name="T16" fmla="*/ 63 w 10"/>
                <a:gd name="T17" fmla="*/ 307 h 24"/>
                <a:gd name="T18" fmla="*/ 95 w 10"/>
                <a:gd name="T19" fmla="*/ 248 h 24"/>
                <a:gd name="T20" fmla="*/ 113 w 10"/>
                <a:gd name="T21" fmla="*/ 93 h 24"/>
                <a:gd name="T22" fmla="*/ 145 w 10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" h="24">
                  <a:moveTo>
                    <a:pt x="9" y="1"/>
                  </a:moveTo>
                  <a:cubicBezTo>
                    <a:pt x="10" y="2"/>
                    <a:pt x="9" y="3"/>
                    <a:pt x="8" y="4"/>
                  </a:cubicBezTo>
                  <a:cubicBezTo>
                    <a:pt x="8" y="6"/>
                    <a:pt x="8" y="7"/>
                    <a:pt x="8" y="8"/>
                  </a:cubicBezTo>
                  <a:cubicBezTo>
                    <a:pt x="8" y="12"/>
                    <a:pt x="7" y="14"/>
                    <a:pt x="6" y="17"/>
                  </a:cubicBezTo>
                  <a:cubicBezTo>
                    <a:pt x="6" y="18"/>
                    <a:pt x="6" y="19"/>
                    <a:pt x="6" y="20"/>
                  </a:cubicBezTo>
                  <a:cubicBezTo>
                    <a:pt x="6" y="21"/>
                    <a:pt x="6" y="22"/>
                    <a:pt x="6" y="23"/>
                  </a:cubicBezTo>
                  <a:cubicBezTo>
                    <a:pt x="5" y="24"/>
                    <a:pt x="1" y="22"/>
                    <a:pt x="1" y="21"/>
                  </a:cubicBezTo>
                  <a:cubicBezTo>
                    <a:pt x="0" y="20"/>
                    <a:pt x="3" y="22"/>
                    <a:pt x="4" y="20"/>
                  </a:cubicBezTo>
                  <a:cubicBezTo>
                    <a:pt x="4" y="19"/>
                    <a:pt x="4" y="17"/>
                    <a:pt x="4" y="16"/>
                  </a:cubicBezTo>
                  <a:cubicBezTo>
                    <a:pt x="5" y="15"/>
                    <a:pt x="5" y="14"/>
                    <a:pt x="6" y="13"/>
                  </a:cubicBezTo>
                  <a:cubicBezTo>
                    <a:pt x="7" y="10"/>
                    <a:pt x="6" y="8"/>
                    <a:pt x="7" y="5"/>
                  </a:cubicBezTo>
                  <a:cubicBezTo>
                    <a:pt x="7" y="4"/>
                    <a:pt x="7" y="0"/>
                    <a:pt x="9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8" name="Freeform 2268">
              <a:extLst>
                <a:ext uri="{FF2B5EF4-FFF2-40B4-BE49-F238E27FC236}">
                  <a16:creationId xmlns:a16="http://schemas.microsoft.com/office/drawing/2014/main" id="{0854A832-3328-4291-9B3F-85CD3283FB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93" y="3107"/>
              <a:ext cx="17" cy="77"/>
            </a:xfrm>
            <a:custGeom>
              <a:avLst/>
              <a:gdLst>
                <a:gd name="T0" fmla="*/ 41 w 7"/>
                <a:gd name="T1" fmla="*/ 0 h 29"/>
                <a:gd name="T2" fmla="*/ 0 w 7"/>
                <a:gd name="T3" fmla="*/ 297 h 29"/>
                <a:gd name="T4" fmla="*/ 0 w 7"/>
                <a:gd name="T5" fmla="*/ 465 h 29"/>
                <a:gd name="T6" fmla="*/ 41 w 7"/>
                <a:gd name="T7" fmla="*/ 542 h 29"/>
                <a:gd name="T8" fmla="*/ 41 w 7"/>
                <a:gd name="T9" fmla="*/ 247 h 29"/>
                <a:gd name="T10" fmla="*/ 70 w 7"/>
                <a:gd name="T11" fmla="*/ 93 h 29"/>
                <a:gd name="T12" fmla="*/ 58 w 7"/>
                <a:gd name="T13" fmla="*/ 21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9">
                  <a:moveTo>
                    <a:pt x="3" y="0"/>
                  </a:moveTo>
                  <a:cubicBezTo>
                    <a:pt x="3" y="6"/>
                    <a:pt x="0" y="10"/>
                    <a:pt x="0" y="16"/>
                  </a:cubicBezTo>
                  <a:cubicBezTo>
                    <a:pt x="1" y="19"/>
                    <a:pt x="1" y="21"/>
                    <a:pt x="0" y="25"/>
                  </a:cubicBezTo>
                  <a:cubicBezTo>
                    <a:pt x="0" y="26"/>
                    <a:pt x="0" y="29"/>
                    <a:pt x="3" y="29"/>
                  </a:cubicBezTo>
                  <a:cubicBezTo>
                    <a:pt x="6" y="29"/>
                    <a:pt x="3" y="16"/>
                    <a:pt x="3" y="13"/>
                  </a:cubicBezTo>
                  <a:cubicBezTo>
                    <a:pt x="3" y="9"/>
                    <a:pt x="4" y="8"/>
                    <a:pt x="5" y="5"/>
                  </a:cubicBezTo>
                  <a:cubicBezTo>
                    <a:pt x="6" y="3"/>
                    <a:pt x="7" y="1"/>
                    <a:pt x="4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9" name="Freeform 2269">
              <a:extLst>
                <a:ext uri="{FF2B5EF4-FFF2-40B4-BE49-F238E27FC236}">
                  <a16:creationId xmlns:a16="http://schemas.microsoft.com/office/drawing/2014/main" id="{933506BB-04CD-4F2D-874B-933A8645BF3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13" y="3131"/>
              <a:ext cx="20" cy="53"/>
            </a:xfrm>
            <a:custGeom>
              <a:avLst/>
              <a:gdLst>
                <a:gd name="T0" fmla="*/ 33 w 8"/>
                <a:gd name="T1" fmla="*/ 371 h 20"/>
                <a:gd name="T2" fmla="*/ 83 w 8"/>
                <a:gd name="T3" fmla="*/ 56 h 20"/>
                <a:gd name="T4" fmla="*/ 50 w 8"/>
                <a:gd name="T5" fmla="*/ 191 h 20"/>
                <a:gd name="T6" fmla="*/ 63 w 8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0">
                  <a:moveTo>
                    <a:pt x="2" y="20"/>
                  </a:moveTo>
                  <a:cubicBezTo>
                    <a:pt x="2" y="19"/>
                    <a:pt x="0" y="0"/>
                    <a:pt x="5" y="3"/>
                  </a:cubicBezTo>
                  <a:cubicBezTo>
                    <a:pt x="8" y="5"/>
                    <a:pt x="4" y="8"/>
                    <a:pt x="3" y="10"/>
                  </a:cubicBezTo>
                  <a:cubicBezTo>
                    <a:pt x="3" y="12"/>
                    <a:pt x="3" y="18"/>
                    <a:pt x="4" y="2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0" name="Freeform 2270">
              <a:extLst>
                <a:ext uri="{FF2B5EF4-FFF2-40B4-BE49-F238E27FC236}">
                  <a16:creationId xmlns:a16="http://schemas.microsoft.com/office/drawing/2014/main" id="{93048101-B6E8-47D2-8C65-C0A56A0647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60" y="3139"/>
              <a:ext cx="13" cy="58"/>
            </a:xfrm>
            <a:custGeom>
              <a:avLst/>
              <a:gdLst>
                <a:gd name="T0" fmla="*/ 21 w 5"/>
                <a:gd name="T1" fmla="*/ 21 h 22"/>
                <a:gd name="T2" fmla="*/ 0 w 5"/>
                <a:gd name="T3" fmla="*/ 277 h 22"/>
                <a:gd name="T4" fmla="*/ 68 w 5"/>
                <a:gd name="T5" fmla="*/ 327 h 22"/>
                <a:gd name="T6" fmla="*/ 88 w 5"/>
                <a:gd name="T7" fmla="*/ 21 h 22"/>
                <a:gd name="T8" fmla="*/ 34 w 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2">
                  <a:moveTo>
                    <a:pt x="1" y="1"/>
                  </a:moveTo>
                  <a:cubicBezTo>
                    <a:pt x="0" y="6"/>
                    <a:pt x="0" y="10"/>
                    <a:pt x="0" y="15"/>
                  </a:cubicBezTo>
                  <a:cubicBezTo>
                    <a:pt x="0" y="17"/>
                    <a:pt x="1" y="22"/>
                    <a:pt x="4" y="18"/>
                  </a:cubicBezTo>
                  <a:cubicBezTo>
                    <a:pt x="0" y="13"/>
                    <a:pt x="4" y="7"/>
                    <a:pt x="5" y="1"/>
                  </a:cubicBezTo>
                  <a:cubicBezTo>
                    <a:pt x="4" y="1"/>
                    <a:pt x="2" y="1"/>
                    <a:pt x="2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1" name="Freeform 2271">
              <a:extLst>
                <a:ext uri="{FF2B5EF4-FFF2-40B4-BE49-F238E27FC236}">
                  <a16:creationId xmlns:a16="http://schemas.microsoft.com/office/drawing/2014/main" id="{BAC11394-94A2-4B81-918D-5AE741AE49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20" y="3099"/>
              <a:ext cx="38" cy="66"/>
            </a:xfrm>
            <a:custGeom>
              <a:avLst/>
              <a:gdLst>
                <a:gd name="T0" fmla="*/ 0 w 15"/>
                <a:gd name="T1" fmla="*/ 348 h 25"/>
                <a:gd name="T2" fmla="*/ 160 w 15"/>
                <a:gd name="T3" fmla="*/ 166 h 25"/>
                <a:gd name="T4" fmla="*/ 243 w 15"/>
                <a:gd name="T5" fmla="*/ 0 h 25"/>
                <a:gd name="T6" fmla="*/ 147 w 15"/>
                <a:gd name="T7" fmla="*/ 314 h 25"/>
                <a:gd name="T8" fmla="*/ 0 w 15"/>
                <a:gd name="T9" fmla="*/ 34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5">
                  <a:moveTo>
                    <a:pt x="0" y="19"/>
                  </a:moveTo>
                  <a:cubicBezTo>
                    <a:pt x="5" y="19"/>
                    <a:pt x="8" y="13"/>
                    <a:pt x="10" y="9"/>
                  </a:cubicBezTo>
                  <a:cubicBezTo>
                    <a:pt x="12" y="7"/>
                    <a:pt x="13" y="0"/>
                    <a:pt x="15" y="0"/>
                  </a:cubicBezTo>
                  <a:cubicBezTo>
                    <a:pt x="13" y="6"/>
                    <a:pt x="11" y="11"/>
                    <a:pt x="9" y="17"/>
                  </a:cubicBezTo>
                  <a:cubicBezTo>
                    <a:pt x="8" y="19"/>
                    <a:pt x="1" y="25"/>
                    <a:pt x="0" y="19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2" name="Freeform 2272">
              <a:extLst>
                <a:ext uri="{FF2B5EF4-FFF2-40B4-BE49-F238E27FC236}">
                  <a16:creationId xmlns:a16="http://schemas.microsoft.com/office/drawing/2014/main" id="{344454F5-B708-455E-9052-7033DDF83A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68" y="3104"/>
              <a:ext cx="15" cy="77"/>
            </a:xfrm>
            <a:custGeom>
              <a:avLst/>
              <a:gdLst>
                <a:gd name="T0" fmla="*/ 63 w 6"/>
                <a:gd name="T1" fmla="*/ 0 h 29"/>
                <a:gd name="T2" fmla="*/ 63 w 6"/>
                <a:gd name="T3" fmla="*/ 260 h 29"/>
                <a:gd name="T4" fmla="*/ 20 w 6"/>
                <a:gd name="T5" fmla="*/ 486 h 29"/>
                <a:gd name="T6" fmla="*/ 95 w 6"/>
                <a:gd name="T7" fmla="*/ 451 h 29"/>
                <a:gd name="T8" fmla="*/ 63 w 6"/>
                <a:gd name="T9" fmla="*/ 353 h 29"/>
                <a:gd name="T10" fmla="*/ 83 w 6"/>
                <a:gd name="T11" fmla="*/ 247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29">
                  <a:moveTo>
                    <a:pt x="4" y="0"/>
                  </a:moveTo>
                  <a:cubicBezTo>
                    <a:pt x="6" y="4"/>
                    <a:pt x="5" y="10"/>
                    <a:pt x="4" y="14"/>
                  </a:cubicBezTo>
                  <a:cubicBezTo>
                    <a:pt x="3" y="16"/>
                    <a:pt x="0" y="24"/>
                    <a:pt x="1" y="26"/>
                  </a:cubicBezTo>
                  <a:cubicBezTo>
                    <a:pt x="2" y="29"/>
                    <a:pt x="6" y="26"/>
                    <a:pt x="6" y="24"/>
                  </a:cubicBezTo>
                  <a:cubicBezTo>
                    <a:pt x="6" y="23"/>
                    <a:pt x="5" y="20"/>
                    <a:pt x="4" y="19"/>
                  </a:cubicBezTo>
                  <a:cubicBezTo>
                    <a:pt x="4" y="17"/>
                    <a:pt x="5" y="15"/>
                    <a:pt x="5" y="1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3" name="Freeform 2273">
              <a:extLst>
                <a:ext uri="{FF2B5EF4-FFF2-40B4-BE49-F238E27FC236}">
                  <a16:creationId xmlns:a16="http://schemas.microsoft.com/office/drawing/2014/main" id="{5880A048-34A3-4EEF-A83B-99C4BFB55C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75" y="3152"/>
              <a:ext cx="25" cy="48"/>
            </a:xfrm>
            <a:custGeom>
              <a:avLst/>
              <a:gdLst>
                <a:gd name="T0" fmla="*/ 33 w 10"/>
                <a:gd name="T1" fmla="*/ 341 h 18"/>
                <a:gd name="T2" fmla="*/ 95 w 10"/>
                <a:gd name="T3" fmla="*/ 248 h 18"/>
                <a:gd name="T4" fmla="*/ 125 w 10"/>
                <a:gd name="T5" fmla="*/ 93 h 18"/>
                <a:gd name="T6" fmla="*/ 145 w 10"/>
                <a:gd name="T7" fmla="*/ 0 h 18"/>
                <a:gd name="T8" fmla="*/ 83 w 10"/>
                <a:gd name="T9" fmla="*/ 115 h 18"/>
                <a:gd name="T10" fmla="*/ 0 w 10"/>
                <a:gd name="T11" fmla="*/ 285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8">
                  <a:moveTo>
                    <a:pt x="2" y="18"/>
                  </a:moveTo>
                  <a:cubicBezTo>
                    <a:pt x="5" y="17"/>
                    <a:pt x="6" y="18"/>
                    <a:pt x="6" y="13"/>
                  </a:cubicBezTo>
                  <a:cubicBezTo>
                    <a:pt x="7" y="10"/>
                    <a:pt x="7" y="8"/>
                    <a:pt x="8" y="5"/>
                  </a:cubicBezTo>
                  <a:cubicBezTo>
                    <a:pt x="9" y="3"/>
                    <a:pt x="10" y="2"/>
                    <a:pt x="9" y="0"/>
                  </a:cubicBezTo>
                  <a:cubicBezTo>
                    <a:pt x="5" y="0"/>
                    <a:pt x="6" y="3"/>
                    <a:pt x="5" y="6"/>
                  </a:cubicBezTo>
                  <a:cubicBezTo>
                    <a:pt x="5" y="10"/>
                    <a:pt x="3" y="14"/>
                    <a:pt x="0" y="1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4" name="Freeform 2274">
              <a:extLst>
                <a:ext uri="{FF2B5EF4-FFF2-40B4-BE49-F238E27FC236}">
                  <a16:creationId xmlns:a16="http://schemas.microsoft.com/office/drawing/2014/main" id="{82652DBA-05DE-447D-9617-385F3BEF5C0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53" y="3139"/>
              <a:ext cx="22" cy="72"/>
            </a:xfrm>
            <a:custGeom>
              <a:avLst/>
              <a:gdLst>
                <a:gd name="T0" fmla="*/ 29 w 9"/>
                <a:gd name="T1" fmla="*/ 0 h 27"/>
                <a:gd name="T2" fmla="*/ 42 w 9"/>
                <a:gd name="T3" fmla="*/ 419 h 27"/>
                <a:gd name="T4" fmla="*/ 132 w 9"/>
                <a:gd name="T5" fmla="*/ 11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7">
                  <a:moveTo>
                    <a:pt x="2" y="0"/>
                  </a:moveTo>
                  <a:cubicBezTo>
                    <a:pt x="1" y="5"/>
                    <a:pt x="0" y="18"/>
                    <a:pt x="3" y="22"/>
                  </a:cubicBezTo>
                  <a:cubicBezTo>
                    <a:pt x="9" y="27"/>
                    <a:pt x="9" y="8"/>
                    <a:pt x="9" y="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5" name="Freeform 2275">
              <a:extLst>
                <a:ext uri="{FF2B5EF4-FFF2-40B4-BE49-F238E27FC236}">
                  <a16:creationId xmlns:a16="http://schemas.microsoft.com/office/drawing/2014/main" id="{7E2F60DA-3A91-4962-A042-CC7EBFD748A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13" y="3131"/>
              <a:ext cx="20" cy="34"/>
            </a:xfrm>
            <a:custGeom>
              <a:avLst/>
              <a:gdLst>
                <a:gd name="T0" fmla="*/ 0 w 8"/>
                <a:gd name="T1" fmla="*/ 199 h 13"/>
                <a:gd name="T2" fmla="*/ 63 w 8"/>
                <a:gd name="T3" fmla="*/ 0 h 13"/>
                <a:gd name="T4" fmla="*/ 113 w 8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11"/>
                  </a:moveTo>
                  <a:cubicBezTo>
                    <a:pt x="0" y="8"/>
                    <a:pt x="0" y="1"/>
                    <a:pt x="4" y="0"/>
                  </a:cubicBezTo>
                  <a:cubicBezTo>
                    <a:pt x="8" y="0"/>
                    <a:pt x="8" y="10"/>
                    <a:pt x="7" y="13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6" name="Freeform 2276">
              <a:extLst>
                <a:ext uri="{FF2B5EF4-FFF2-40B4-BE49-F238E27FC236}">
                  <a16:creationId xmlns:a16="http://schemas.microsoft.com/office/drawing/2014/main" id="{99883408-9676-4EC9-B073-876CCCAE134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85" y="3109"/>
              <a:ext cx="8" cy="64"/>
            </a:xfrm>
            <a:custGeom>
              <a:avLst/>
              <a:gdLst>
                <a:gd name="T0" fmla="*/ 56 w 3"/>
                <a:gd name="T1" fmla="*/ 0 h 24"/>
                <a:gd name="T2" fmla="*/ 21 w 3"/>
                <a:gd name="T3" fmla="*/ 205 h 24"/>
                <a:gd name="T4" fmla="*/ 0 w 3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4">
                  <a:moveTo>
                    <a:pt x="3" y="0"/>
                  </a:moveTo>
                  <a:cubicBezTo>
                    <a:pt x="3" y="4"/>
                    <a:pt x="2" y="8"/>
                    <a:pt x="1" y="11"/>
                  </a:cubicBezTo>
                  <a:cubicBezTo>
                    <a:pt x="1" y="16"/>
                    <a:pt x="1" y="20"/>
                    <a:pt x="0" y="2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7" name="Freeform 2277">
              <a:extLst>
                <a:ext uri="{FF2B5EF4-FFF2-40B4-BE49-F238E27FC236}">
                  <a16:creationId xmlns:a16="http://schemas.microsoft.com/office/drawing/2014/main" id="{6F594651-6BE6-4660-93B5-1CEF2B98E7B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68" y="3109"/>
              <a:ext cx="7" cy="59"/>
            </a:xfrm>
            <a:custGeom>
              <a:avLst/>
              <a:gdLst>
                <a:gd name="T0" fmla="*/ 37 w 3"/>
                <a:gd name="T1" fmla="*/ 0 h 22"/>
                <a:gd name="T2" fmla="*/ 0 w 3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2">
                  <a:moveTo>
                    <a:pt x="3" y="0"/>
                  </a:moveTo>
                  <a:cubicBezTo>
                    <a:pt x="3" y="7"/>
                    <a:pt x="0" y="15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8" name="Freeform 2278">
              <a:extLst>
                <a:ext uri="{FF2B5EF4-FFF2-40B4-BE49-F238E27FC236}">
                  <a16:creationId xmlns:a16="http://schemas.microsoft.com/office/drawing/2014/main" id="{89709616-7085-45CC-892D-91020F1704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08" y="3083"/>
              <a:ext cx="35" cy="77"/>
            </a:xfrm>
            <a:custGeom>
              <a:avLst/>
              <a:gdLst>
                <a:gd name="T0" fmla="*/ 63 w 14"/>
                <a:gd name="T1" fmla="*/ 0 h 29"/>
                <a:gd name="T2" fmla="*/ 50 w 14"/>
                <a:gd name="T3" fmla="*/ 396 h 29"/>
                <a:gd name="T4" fmla="*/ 220 w 14"/>
                <a:gd name="T5" fmla="*/ 9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4" y="0"/>
                  </a:moveTo>
                  <a:cubicBezTo>
                    <a:pt x="3" y="5"/>
                    <a:pt x="0" y="17"/>
                    <a:pt x="3" y="21"/>
                  </a:cubicBezTo>
                  <a:cubicBezTo>
                    <a:pt x="9" y="29"/>
                    <a:pt x="13" y="8"/>
                    <a:pt x="14" y="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9" name="Freeform 2279">
              <a:extLst>
                <a:ext uri="{FF2B5EF4-FFF2-40B4-BE49-F238E27FC236}">
                  <a16:creationId xmlns:a16="http://schemas.microsoft.com/office/drawing/2014/main" id="{A83249D1-5E3B-4ED1-BD38-B2683C95ADD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33" y="3096"/>
              <a:ext cx="15" cy="29"/>
            </a:xfrm>
            <a:custGeom>
              <a:avLst/>
              <a:gdLst>
                <a:gd name="T0" fmla="*/ 33 w 6"/>
                <a:gd name="T1" fmla="*/ 0 h 11"/>
                <a:gd name="T2" fmla="*/ 33 w 6"/>
                <a:gd name="T3" fmla="*/ 76 h 11"/>
                <a:gd name="T4" fmla="*/ 63 w 6"/>
                <a:gd name="T5" fmla="*/ 166 h 11"/>
                <a:gd name="T6" fmla="*/ 0 w 6"/>
                <a:gd name="T7" fmla="*/ 18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2" y="0"/>
                  </a:moveTo>
                  <a:cubicBezTo>
                    <a:pt x="6" y="1"/>
                    <a:pt x="5" y="3"/>
                    <a:pt x="2" y="4"/>
                  </a:cubicBezTo>
                  <a:cubicBezTo>
                    <a:pt x="3" y="5"/>
                    <a:pt x="5" y="7"/>
                    <a:pt x="4" y="9"/>
                  </a:cubicBezTo>
                  <a:cubicBezTo>
                    <a:pt x="3" y="10"/>
                    <a:pt x="0" y="11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0" name="Freeform 2280">
              <a:extLst>
                <a:ext uri="{FF2B5EF4-FFF2-40B4-BE49-F238E27FC236}">
                  <a16:creationId xmlns:a16="http://schemas.microsoft.com/office/drawing/2014/main" id="{7F443699-BDCF-4880-A9B3-88A897B26A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70" y="3128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20 w 2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1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1" name="Freeform 2281">
              <a:extLst>
                <a:ext uri="{FF2B5EF4-FFF2-40B4-BE49-F238E27FC236}">
                  <a16:creationId xmlns:a16="http://schemas.microsoft.com/office/drawing/2014/main" id="{A1E71FFD-5329-4EA6-BE41-E9ABD9C7F42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63" y="3160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2" name="Freeform 2282">
              <a:extLst>
                <a:ext uri="{FF2B5EF4-FFF2-40B4-BE49-F238E27FC236}">
                  <a16:creationId xmlns:a16="http://schemas.microsoft.com/office/drawing/2014/main" id="{99851E66-0032-428D-9592-5D5D387BC68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83" y="3168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3" name="Freeform 2283">
              <a:extLst>
                <a:ext uri="{FF2B5EF4-FFF2-40B4-BE49-F238E27FC236}">
                  <a16:creationId xmlns:a16="http://schemas.microsoft.com/office/drawing/2014/main" id="{8088B346-B9C3-4985-AA8C-DBB8DA511B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10" y="3155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4" name="Freeform 2284">
              <a:extLst>
                <a:ext uri="{FF2B5EF4-FFF2-40B4-BE49-F238E27FC236}">
                  <a16:creationId xmlns:a16="http://schemas.microsoft.com/office/drawing/2014/main" id="{9B691953-AE6F-45DD-B79F-FDAECBBA403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30" y="3157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1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5" name="Freeform 2285">
              <a:extLst>
                <a:ext uri="{FF2B5EF4-FFF2-40B4-BE49-F238E27FC236}">
                  <a16:creationId xmlns:a16="http://schemas.microsoft.com/office/drawing/2014/main" id="{F15CB14F-F367-4FA1-836F-E90474F04B6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50" y="3144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20 w 4"/>
                <a:gd name="T3" fmla="*/ 21 h 9"/>
                <a:gd name="T4" fmla="*/ 50 w 4"/>
                <a:gd name="T5" fmla="*/ 77 h 9"/>
                <a:gd name="T6" fmla="*/ 0 w 4"/>
                <a:gd name="T7" fmla="*/ 1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0"/>
                    <a:pt x="1" y="0"/>
                    <a:pt x="1" y="1"/>
                  </a:cubicBezTo>
                  <a:cubicBezTo>
                    <a:pt x="0" y="3"/>
                    <a:pt x="2" y="3"/>
                    <a:pt x="3" y="4"/>
                  </a:cubicBezTo>
                  <a:cubicBezTo>
                    <a:pt x="4" y="6"/>
                    <a:pt x="2" y="9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6" name="Freeform 2286">
              <a:extLst>
                <a:ext uri="{FF2B5EF4-FFF2-40B4-BE49-F238E27FC236}">
                  <a16:creationId xmlns:a16="http://schemas.microsoft.com/office/drawing/2014/main" id="{F488090D-3D73-4E3B-BF17-B7EBBD5ACC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80" y="2371"/>
              <a:ext cx="85" cy="37"/>
            </a:xfrm>
            <a:custGeom>
              <a:avLst/>
              <a:gdLst>
                <a:gd name="T0" fmla="*/ 95 w 34"/>
                <a:gd name="T1" fmla="*/ 259 h 14"/>
                <a:gd name="T2" fmla="*/ 250 w 34"/>
                <a:gd name="T3" fmla="*/ 182 h 14"/>
                <a:gd name="T4" fmla="*/ 395 w 34"/>
                <a:gd name="T5" fmla="*/ 182 h 14"/>
                <a:gd name="T6" fmla="*/ 458 w 34"/>
                <a:gd name="T7" fmla="*/ 0 h 14"/>
                <a:gd name="T8" fmla="*/ 250 w 34"/>
                <a:gd name="T9" fmla="*/ 111 h 14"/>
                <a:gd name="T10" fmla="*/ 95 w 34"/>
                <a:gd name="T11" fmla="*/ 182 h 14"/>
                <a:gd name="T12" fmla="*/ 0 w 34"/>
                <a:gd name="T13" fmla="*/ 259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4">
                  <a:moveTo>
                    <a:pt x="6" y="14"/>
                  </a:moveTo>
                  <a:cubicBezTo>
                    <a:pt x="9" y="13"/>
                    <a:pt x="12" y="10"/>
                    <a:pt x="16" y="10"/>
                  </a:cubicBezTo>
                  <a:cubicBezTo>
                    <a:pt x="19" y="10"/>
                    <a:pt x="22" y="11"/>
                    <a:pt x="25" y="10"/>
                  </a:cubicBezTo>
                  <a:cubicBezTo>
                    <a:pt x="31" y="10"/>
                    <a:pt x="34" y="5"/>
                    <a:pt x="29" y="0"/>
                  </a:cubicBezTo>
                  <a:cubicBezTo>
                    <a:pt x="25" y="3"/>
                    <a:pt x="21" y="4"/>
                    <a:pt x="16" y="6"/>
                  </a:cubicBezTo>
                  <a:cubicBezTo>
                    <a:pt x="13" y="8"/>
                    <a:pt x="9" y="8"/>
                    <a:pt x="6" y="10"/>
                  </a:cubicBezTo>
                  <a:cubicBezTo>
                    <a:pt x="4" y="11"/>
                    <a:pt x="2" y="13"/>
                    <a:pt x="0" y="1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7" name="Freeform 2287">
              <a:extLst>
                <a:ext uri="{FF2B5EF4-FFF2-40B4-BE49-F238E27FC236}">
                  <a16:creationId xmlns:a16="http://schemas.microsoft.com/office/drawing/2014/main" id="{70728402-77F1-4776-92BF-2F8FF36BEE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88" y="2328"/>
              <a:ext cx="67" cy="56"/>
            </a:xfrm>
            <a:custGeom>
              <a:avLst/>
              <a:gdLst>
                <a:gd name="T0" fmla="*/ 0 w 27"/>
                <a:gd name="T1" fmla="*/ 397 h 21"/>
                <a:gd name="T2" fmla="*/ 136 w 27"/>
                <a:gd name="T3" fmla="*/ 307 h 21"/>
                <a:gd name="T4" fmla="*/ 290 w 27"/>
                <a:gd name="T5" fmla="*/ 227 h 21"/>
                <a:gd name="T6" fmla="*/ 136 w 27"/>
                <a:gd name="T7" fmla="*/ 0 h 21"/>
                <a:gd name="T8" fmla="*/ 196 w 27"/>
                <a:gd name="T9" fmla="*/ 136 h 21"/>
                <a:gd name="T10" fmla="*/ 74 w 27"/>
                <a:gd name="T11" fmla="*/ 28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1">
                  <a:moveTo>
                    <a:pt x="0" y="21"/>
                  </a:moveTo>
                  <a:cubicBezTo>
                    <a:pt x="3" y="20"/>
                    <a:pt x="6" y="18"/>
                    <a:pt x="9" y="16"/>
                  </a:cubicBezTo>
                  <a:cubicBezTo>
                    <a:pt x="12" y="15"/>
                    <a:pt x="17" y="15"/>
                    <a:pt x="19" y="12"/>
                  </a:cubicBezTo>
                  <a:cubicBezTo>
                    <a:pt x="27" y="5"/>
                    <a:pt x="15" y="1"/>
                    <a:pt x="9" y="0"/>
                  </a:cubicBezTo>
                  <a:cubicBezTo>
                    <a:pt x="11" y="2"/>
                    <a:pt x="13" y="4"/>
                    <a:pt x="13" y="7"/>
                  </a:cubicBezTo>
                  <a:cubicBezTo>
                    <a:pt x="14" y="11"/>
                    <a:pt x="8" y="13"/>
                    <a:pt x="5" y="1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8" name="Freeform 2288">
              <a:extLst>
                <a:ext uri="{FF2B5EF4-FFF2-40B4-BE49-F238E27FC236}">
                  <a16:creationId xmlns:a16="http://schemas.microsoft.com/office/drawing/2014/main" id="{A028F149-2C06-40A8-894F-9C67024EF4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75" y="2325"/>
              <a:ext cx="28" cy="35"/>
            </a:xfrm>
            <a:custGeom>
              <a:avLst/>
              <a:gdLst>
                <a:gd name="T0" fmla="*/ 163 w 11"/>
                <a:gd name="T1" fmla="*/ 0 h 13"/>
                <a:gd name="T2" fmla="*/ 97 w 11"/>
                <a:gd name="T3" fmla="*/ 116 h 13"/>
                <a:gd name="T4" fmla="*/ 33 w 11"/>
                <a:gd name="T5" fmla="*/ 253 h 13"/>
                <a:gd name="T6" fmla="*/ 163 w 11"/>
                <a:gd name="T7" fmla="*/ 13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0" y="0"/>
                  </a:moveTo>
                  <a:cubicBezTo>
                    <a:pt x="11" y="4"/>
                    <a:pt x="10" y="5"/>
                    <a:pt x="6" y="6"/>
                  </a:cubicBezTo>
                  <a:cubicBezTo>
                    <a:pt x="4" y="8"/>
                    <a:pt x="0" y="9"/>
                    <a:pt x="2" y="13"/>
                  </a:cubicBezTo>
                  <a:cubicBezTo>
                    <a:pt x="5" y="13"/>
                    <a:pt x="7" y="9"/>
                    <a:pt x="10" y="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9" name="Freeform 2289">
              <a:extLst>
                <a:ext uri="{FF2B5EF4-FFF2-40B4-BE49-F238E27FC236}">
                  <a16:creationId xmlns:a16="http://schemas.microsoft.com/office/drawing/2014/main" id="{FF1BF783-F505-452B-9A22-62EBEBC5CC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85" y="2291"/>
              <a:ext cx="23" cy="34"/>
            </a:xfrm>
            <a:custGeom>
              <a:avLst/>
              <a:gdLst>
                <a:gd name="T0" fmla="*/ 0 w 9"/>
                <a:gd name="T1" fmla="*/ 233 h 13"/>
                <a:gd name="T2" fmla="*/ 130 w 9"/>
                <a:gd name="T3" fmla="*/ 123 h 13"/>
                <a:gd name="T4" fmla="*/ 66 w 9"/>
                <a:gd name="T5" fmla="*/ 0 h 13"/>
                <a:gd name="T6" fmla="*/ 84 w 9"/>
                <a:gd name="T7" fmla="*/ 11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0" y="13"/>
                  </a:moveTo>
                  <a:cubicBezTo>
                    <a:pt x="2" y="12"/>
                    <a:pt x="7" y="8"/>
                    <a:pt x="8" y="7"/>
                  </a:cubicBezTo>
                  <a:cubicBezTo>
                    <a:pt x="9" y="4"/>
                    <a:pt x="7" y="2"/>
                    <a:pt x="4" y="0"/>
                  </a:cubicBezTo>
                  <a:cubicBezTo>
                    <a:pt x="5" y="2"/>
                    <a:pt x="6" y="4"/>
                    <a:pt x="5" y="6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0" name="Freeform 2290">
              <a:extLst>
                <a:ext uri="{FF2B5EF4-FFF2-40B4-BE49-F238E27FC236}">
                  <a16:creationId xmlns:a16="http://schemas.microsoft.com/office/drawing/2014/main" id="{B7D4D2EC-2B40-418F-9FDA-180F3989D03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00" y="2539"/>
              <a:ext cx="118" cy="157"/>
            </a:xfrm>
            <a:custGeom>
              <a:avLst/>
              <a:gdLst>
                <a:gd name="T0" fmla="*/ 567 w 47"/>
                <a:gd name="T1" fmla="*/ 1112 h 59"/>
                <a:gd name="T2" fmla="*/ 251 w 47"/>
                <a:gd name="T3" fmla="*/ 737 h 59"/>
                <a:gd name="T4" fmla="*/ 113 w 47"/>
                <a:gd name="T5" fmla="*/ 114 h 59"/>
                <a:gd name="T6" fmla="*/ 346 w 47"/>
                <a:gd name="T7" fmla="*/ 226 h 59"/>
                <a:gd name="T8" fmla="*/ 743 w 47"/>
                <a:gd name="T9" fmla="*/ 865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9">
                  <a:moveTo>
                    <a:pt x="36" y="59"/>
                  </a:moveTo>
                  <a:cubicBezTo>
                    <a:pt x="27" y="55"/>
                    <a:pt x="21" y="48"/>
                    <a:pt x="16" y="39"/>
                  </a:cubicBezTo>
                  <a:cubicBezTo>
                    <a:pt x="12" y="33"/>
                    <a:pt x="0" y="14"/>
                    <a:pt x="7" y="6"/>
                  </a:cubicBezTo>
                  <a:cubicBezTo>
                    <a:pt x="12" y="0"/>
                    <a:pt x="19" y="8"/>
                    <a:pt x="22" y="12"/>
                  </a:cubicBezTo>
                  <a:cubicBezTo>
                    <a:pt x="30" y="24"/>
                    <a:pt x="36" y="37"/>
                    <a:pt x="47" y="46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1" name="Freeform 2291">
              <a:extLst>
                <a:ext uri="{FF2B5EF4-FFF2-40B4-BE49-F238E27FC236}">
                  <a16:creationId xmlns:a16="http://schemas.microsoft.com/office/drawing/2014/main" id="{4683078C-3C53-426E-A0B0-4148F823B4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75" y="2344"/>
              <a:ext cx="178" cy="267"/>
            </a:xfrm>
            <a:custGeom>
              <a:avLst/>
              <a:gdLst>
                <a:gd name="T0" fmla="*/ 346 w 71"/>
                <a:gd name="T1" fmla="*/ 1904 h 100"/>
                <a:gd name="T2" fmla="*/ 439 w 71"/>
                <a:gd name="T3" fmla="*/ 171 h 100"/>
                <a:gd name="T4" fmla="*/ 1118 w 71"/>
                <a:gd name="T5" fmla="*/ 1426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00">
                  <a:moveTo>
                    <a:pt x="22" y="100"/>
                  </a:moveTo>
                  <a:cubicBezTo>
                    <a:pt x="0" y="57"/>
                    <a:pt x="11" y="18"/>
                    <a:pt x="28" y="9"/>
                  </a:cubicBezTo>
                  <a:cubicBezTo>
                    <a:pt x="46" y="0"/>
                    <a:pt x="66" y="26"/>
                    <a:pt x="71" y="75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2" name="Freeform 2292">
              <a:extLst>
                <a:ext uri="{FF2B5EF4-FFF2-40B4-BE49-F238E27FC236}">
                  <a16:creationId xmlns:a16="http://schemas.microsoft.com/office/drawing/2014/main" id="{6DDB18B7-C8B7-4C46-A749-A454DB23761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70" y="2493"/>
              <a:ext cx="55" cy="203"/>
            </a:xfrm>
            <a:custGeom>
              <a:avLst/>
              <a:gdLst>
                <a:gd name="T0" fmla="*/ 63 w 22"/>
                <a:gd name="T1" fmla="*/ 513 h 76"/>
                <a:gd name="T2" fmla="*/ 220 w 22"/>
                <a:gd name="T3" fmla="*/ 115 h 76"/>
                <a:gd name="T4" fmla="*/ 345 w 22"/>
                <a:gd name="T5" fmla="*/ 1448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6">
                  <a:moveTo>
                    <a:pt x="4" y="27"/>
                  </a:moveTo>
                  <a:cubicBezTo>
                    <a:pt x="0" y="0"/>
                    <a:pt x="9" y="0"/>
                    <a:pt x="14" y="6"/>
                  </a:cubicBezTo>
                  <a:cubicBezTo>
                    <a:pt x="18" y="11"/>
                    <a:pt x="14" y="56"/>
                    <a:pt x="22" y="76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3" name="Freeform 2293">
              <a:extLst>
                <a:ext uri="{FF2B5EF4-FFF2-40B4-BE49-F238E27FC236}">
                  <a16:creationId xmlns:a16="http://schemas.microsoft.com/office/drawing/2014/main" id="{E0E8F1C8-BC1E-4A45-9616-E46D7E88CB3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95" y="2728"/>
              <a:ext cx="75" cy="69"/>
            </a:xfrm>
            <a:custGeom>
              <a:avLst/>
              <a:gdLst>
                <a:gd name="T0" fmla="*/ 188 w 30"/>
                <a:gd name="T1" fmla="*/ 486 h 26"/>
                <a:gd name="T2" fmla="*/ 188 w 30"/>
                <a:gd name="T3" fmla="*/ 0 h 26"/>
                <a:gd name="T4" fmla="*/ 470 w 30"/>
                <a:gd name="T5" fmla="*/ 37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12" y="26"/>
                  </a:moveTo>
                  <a:cubicBezTo>
                    <a:pt x="15" y="22"/>
                    <a:pt x="0" y="1"/>
                    <a:pt x="12" y="0"/>
                  </a:cubicBezTo>
                  <a:cubicBezTo>
                    <a:pt x="15" y="0"/>
                    <a:pt x="28" y="17"/>
                    <a:pt x="30" y="20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4" name="Freeform 2294">
              <a:extLst>
                <a:ext uri="{FF2B5EF4-FFF2-40B4-BE49-F238E27FC236}">
                  <a16:creationId xmlns:a16="http://schemas.microsoft.com/office/drawing/2014/main" id="{06A261E4-2A30-4ED7-8053-D6313FBF2C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40" y="2696"/>
              <a:ext cx="40" cy="77"/>
            </a:xfrm>
            <a:custGeom>
              <a:avLst/>
              <a:gdLst>
                <a:gd name="T0" fmla="*/ 250 w 16"/>
                <a:gd name="T1" fmla="*/ 542 h 29"/>
                <a:gd name="T2" fmla="*/ 188 w 16"/>
                <a:gd name="T3" fmla="*/ 0 h 29"/>
                <a:gd name="T4" fmla="*/ 238 w 16"/>
                <a:gd name="T5" fmla="*/ 112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">
                  <a:moveTo>
                    <a:pt x="16" y="29"/>
                  </a:moveTo>
                  <a:cubicBezTo>
                    <a:pt x="12" y="25"/>
                    <a:pt x="0" y="0"/>
                    <a:pt x="12" y="0"/>
                  </a:cubicBezTo>
                  <a:cubicBezTo>
                    <a:pt x="13" y="2"/>
                    <a:pt x="15" y="4"/>
                    <a:pt x="15" y="6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5" name="Freeform 2295">
              <a:extLst>
                <a:ext uri="{FF2B5EF4-FFF2-40B4-BE49-F238E27FC236}">
                  <a16:creationId xmlns:a16="http://schemas.microsoft.com/office/drawing/2014/main" id="{5CEF36A3-2B0C-48CE-A240-FDE7B7B6B9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85" y="2840"/>
              <a:ext cx="45" cy="69"/>
            </a:xfrm>
            <a:custGeom>
              <a:avLst/>
              <a:gdLst>
                <a:gd name="T0" fmla="*/ 0 w 18"/>
                <a:gd name="T1" fmla="*/ 260 h 26"/>
                <a:gd name="T2" fmla="*/ 283 w 18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6">
                  <a:moveTo>
                    <a:pt x="0" y="14"/>
                  </a:moveTo>
                  <a:cubicBezTo>
                    <a:pt x="7" y="0"/>
                    <a:pt x="17" y="21"/>
                    <a:pt x="18" y="26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6" name="Freeform 2296">
              <a:extLst>
                <a:ext uri="{FF2B5EF4-FFF2-40B4-BE49-F238E27FC236}">
                  <a16:creationId xmlns:a16="http://schemas.microsoft.com/office/drawing/2014/main" id="{1C72AAEA-6A4D-4842-A5B6-D751507E35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35" y="2880"/>
              <a:ext cx="48" cy="59"/>
            </a:xfrm>
            <a:custGeom>
              <a:avLst/>
              <a:gdLst>
                <a:gd name="T0" fmla="*/ 33 w 19"/>
                <a:gd name="T1" fmla="*/ 231 h 22"/>
                <a:gd name="T2" fmla="*/ 129 w 19"/>
                <a:gd name="T3" fmla="*/ 35 h 22"/>
                <a:gd name="T4" fmla="*/ 306 w 19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2" y="12"/>
                  </a:moveTo>
                  <a:cubicBezTo>
                    <a:pt x="3" y="7"/>
                    <a:pt x="0" y="0"/>
                    <a:pt x="8" y="2"/>
                  </a:cubicBezTo>
                  <a:cubicBezTo>
                    <a:pt x="16" y="4"/>
                    <a:pt x="18" y="16"/>
                    <a:pt x="19" y="22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7" name="Freeform 2297">
              <a:extLst>
                <a:ext uri="{FF2B5EF4-FFF2-40B4-BE49-F238E27FC236}">
                  <a16:creationId xmlns:a16="http://schemas.microsoft.com/office/drawing/2014/main" id="{E25C0C6E-3EFB-4E00-B833-2CEA312456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23" y="2419"/>
              <a:ext cx="75" cy="146"/>
            </a:xfrm>
            <a:custGeom>
              <a:avLst/>
              <a:gdLst>
                <a:gd name="T0" fmla="*/ 0 w 30"/>
                <a:gd name="T1" fmla="*/ 295 h 55"/>
                <a:gd name="T2" fmla="*/ 83 w 30"/>
                <a:gd name="T3" fmla="*/ 226 h 55"/>
                <a:gd name="T4" fmla="*/ 145 w 30"/>
                <a:gd name="T5" fmla="*/ 409 h 55"/>
                <a:gd name="T6" fmla="*/ 300 w 30"/>
                <a:gd name="T7" fmla="*/ 937 h 55"/>
                <a:gd name="T8" fmla="*/ 300 w 30"/>
                <a:gd name="T9" fmla="*/ 542 h 55"/>
                <a:gd name="T10" fmla="*/ 175 w 30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55">
                  <a:moveTo>
                    <a:pt x="0" y="16"/>
                  </a:moveTo>
                  <a:cubicBezTo>
                    <a:pt x="0" y="13"/>
                    <a:pt x="2" y="11"/>
                    <a:pt x="5" y="12"/>
                  </a:cubicBezTo>
                  <a:cubicBezTo>
                    <a:pt x="8" y="12"/>
                    <a:pt x="8" y="20"/>
                    <a:pt x="9" y="22"/>
                  </a:cubicBezTo>
                  <a:cubicBezTo>
                    <a:pt x="10" y="28"/>
                    <a:pt x="14" y="48"/>
                    <a:pt x="19" y="50"/>
                  </a:cubicBezTo>
                  <a:cubicBezTo>
                    <a:pt x="30" y="55"/>
                    <a:pt x="19" y="31"/>
                    <a:pt x="19" y="29"/>
                  </a:cubicBezTo>
                  <a:cubicBezTo>
                    <a:pt x="16" y="21"/>
                    <a:pt x="10" y="8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E099A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8" name="Freeform 2298">
              <a:extLst>
                <a:ext uri="{FF2B5EF4-FFF2-40B4-BE49-F238E27FC236}">
                  <a16:creationId xmlns:a16="http://schemas.microsoft.com/office/drawing/2014/main" id="{8328D9BA-B04A-420F-8038-278E7D731C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73" y="2557"/>
              <a:ext cx="12" cy="6"/>
            </a:xfrm>
            <a:custGeom>
              <a:avLst/>
              <a:gdLst>
                <a:gd name="T0" fmla="*/ 0 w 5"/>
                <a:gd name="T1" fmla="*/ 54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9" name="Freeform 2299">
              <a:extLst>
                <a:ext uri="{FF2B5EF4-FFF2-40B4-BE49-F238E27FC236}">
                  <a16:creationId xmlns:a16="http://schemas.microsoft.com/office/drawing/2014/main" id="{F1012717-A300-426B-8376-B5AADF3F0CF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5" y="2685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0" name="Freeform 2300">
              <a:extLst>
                <a:ext uri="{FF2B5EF4-FFF2-40B4-BE49-F238E27FC236}">
                  <a16:creationId xmlns:a16="http://schemas.microsoft.com/office/drawing/2014/main" id="{80AF4016-2047-4D19-A969-04EF5863C0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70" y="2696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1" name="Freeform 2301">
              <a:extLst>
                <a:ext uri="{FF2B5EF4-FFF2-40B4-BE49-F238E27FC236}">
                  <a16:creationId xmlns:a16="http://schemas.microsoft.com/office/drawing/2014/main" id="{2DBB887A-9421-4155-97B2-15122C2678C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18" y="2792"/>
              <a:ext cx="12" cy="1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2" name="Freeform 2302">
              <a:extLst>
                <a:ext uri="{FF2B5EF4-FFF2-40B4-BE49-F238E27FC236}">
                  <a16:creationId xmlns:a16="http://schemas.microsoft.com/office/drawing/2014/main" id="{699B17A2-8D9A-4E4A-8CE8-C9E18D52E2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65" y="2675"/>
              <a:ext cx="20" cy="24"/>
            </a:xfrm>
            <a:custGeom>
              <a:avLst/>
              <a:gdLst>
                <a:gd name="T0" fmla="*/ 125 w 8"/>
                <a:gd name="T1" fmla="*/ 171 h 9"/>
                <a:gd name="T2" fmla="*/ 95 w 8"/>
                <a:gd name="T3" fmla="*/ 0 h 9"/>
                <a:gd name="T4" fmla="*/ 0 w 8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9"/>
                  </a:moveTo>
                  <a:cubicBezTo>
                    <a:pt x="8" y="6"/>
                    <a:pt x="7" y="2"/>
                    <a:pt x="6" y="0"/>
                  </a:cubicBezTo>
                  <a:cubicBezTo>
                    <a:pt x="3" y="0"/>
                    <a:pt x="1" y="1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3" name="Freeform 2303">
              <a:extLst>
                <a:ext uri="{FF2B5EF4-FFF2-40B4-BE49-F238E27FC236}">
                  <a16:creationId xmlns:a16="http://schemas.microsoft.com/office/drawing/2014/main" id="{580D82C7-84F1-444E-9B66-D8F0BDF5E9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08" y="2651"/>
              <a:ext cx="7" cy="13"/>
            </a:xfrm>
            <a:custGeom>
              <a:avLst/>
              <a:gdLst>
                <a:gd name="T0" fmla="*/ 12 w 3"/>
                <a:gd name="T1" fmla="*/ 88 h 5"/>
                <a:gd name="T2" fmla="*/ 3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4" name="Freeform 2304">
              <a:extLst>
                <a:ext uri="{FF2B5EF4-FFF2-40B4-BE49-F238E27FC236}">
                  <a16:creationId xmlns:a16="http://schemas.microsoft.com/office/drawing/2014/main" id="{49D30BB1-53E4-4CD4-ADD0-F51396F641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10" y="2589"/>
              <a:ext cx="25" cy="22"/>
            </a:xfrm>
            <a:custGeom>
              <a:avLst/>
              <a:gdLst>
                <a:gd name="T0" fmla="*/ 145 w 10"/>
                <a:gd name="T1" fmla="*/ 107 h 8"/>
                <a:gd name="T2" fmla="*/ 0 w 10"/>
                <a:gd name="T3" fmla="*/ 129 h 8"/>
                <a:gd name="T4" fmla="*/ 158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9" y="5"/>
                  </a:moveTo>
                  <a:cubicBezTo>
                    <a:pt x="6" y="7"/>
                    <a:pt x="3" y="8"/>
                    <a:pt x="0" y="6"/>
                  </a:cubicBezTo>
                  <a:cubicBezTo>
                    <a:pt x="1" y="2"/>
                    <a:pt x="6" y="1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5" name="Freeform 2305">
              <a:extLst>
                <a:ext uri="{FF2B5EF4-FFF2-40B4-BE49-F238E27FC236}">
                  <a16:creationId xmlns:a16="http://schemas.microsoft.com/office/drawing/2014/main" id="{397BBF7A-6A8D-4FB2-85DB-BD5E069485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45" y="2424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6" name="Freeform 2306">
              <a:extLst>
                <a:ext uri="{FF2B5EF4-FFF2-40B4-BE49-F238E27FC236}">
                  <a16:creationId xmlns:a16="http://schemas.microsoft.com/office/drawing/2014/main" id="{828674DE-A0D5-400B-8CD4-4FA3926EE3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60" y="2899"/>
              <a:ext cx="30" cy="32"/>
            </a:xfrm>
            <a:custGeom>
              <a:avLst/>
              <a:gdLst>
                <a:gd name="T0" fmla="*/ 63 w 12"/>
                <a:gd name="T1" fmla="*/ 227 h 12"/>
                <a:gd name="T2" fmla="*/ 188 w 12"/>
                <a:gd name="T3" fmla="*/ 77 h 12"/>
                <a:gd name="T4" fmla="*/ 0 w 12"/>
                <a:gd name="T5" fmla="*/ 14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4" y="12"/>
                  </a:moveTo>
                  <a:cubicBezTo>
                    <a:pt x="7" y="11"/>
                    <a:pt x="12" y="7"/>
                    <a:pt x="12" y="4"/>
                  </a:cubicBezTo>
                  <a:cubicBezTo>
                    <a:pt x="8" y="0"/>
                    <a:pt x="2" y="3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7" name="Freeform 2307">
              <a:extLst>
                <a:ext uri="{FF2B5EF4-FFF2-40B4-BE49-F238E27FC236}">
                  <a16:creationId xmlns:a16="http://schemas.microsoft.com/office/drawing/2014/main" id="{79E06216-2940-4AB7-8BED-3F495FDCA79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23" y="2896"/>
              <a:ext cx="12" cy="13"/>
            </a:xfrm>
            <a:custGeom>
              <a:avLst/>
              <a:gdLst>
                <a:gd name="T0" fmla="*/ 0 w 5"/>
                <a:gd name="T1" fmla="*/ 88 h 5"/>
                <a:gd name="T2" fmla="*/ 7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3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8" name="Freeform 2308">
              <a:extLst>
                <a:ext uri="{FF2B5EF4-FFF2-40B4-BE49-F238E27FC236}">
                  <a16:creationId xmlns:a16="http://schemas.microsoft.com/office/drawing/2014/main" id="{66EDA849-061E-48FB-BB8E-1B8F7718BB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63" y="2755"/>
              <a:ext cx="17" cy="26"/>
            </a:xfrm>
            <a:custGeom>
              <a:avLst/>
              <a:gdLst>
                <a:gd name="T0" fmla="*/ 0 w 7"/>
                <a:gd name="T1" fmla="*/ 177 h 10"/>
                <a:gd name="T2" fmla="*/ 100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6"/>
                    <a:pt x="4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9" name="Freeform 2309">
              <a:extLst>
                <a:ext uri="{FF2B5EF4-FFF2-40B4-BE49-F238E27FC236}">
                  <a16:creationId xmlns:a16="http://schemas.microsoft.com/office/drawing/2014/main" id="{C3402B56-3790-4EC7-9F74-4FF74A7B820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38" y="2987"/>
              <a:ext cx="25" cy="64"/>
            </a:xfrm>
            <a:custGeom>
              <a:avLst/>
              <a:gdLst>
                <a:gd name="T0" fmla="*/ 0 w 10"/>
                <a:gd name="T1" fmla="*/ 56 h 24"/>
                <a:gd name="T2" fmla="*/ 113 w 10"/>
                <a:gd name="T3" fmla="*/ 0 h 24"/>
                <a:gd name="T4" fmla="*/ 33 w 10"/>
                <a:gd name="T5" fmla="*/ 456 h 24"/>
                <a:gd name="T6" fmla="*/ 20 w 10"/>
                <a:gd name="T7" fmla="*/ 9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0" y="3"/>
                  </a:moveTo>
                  <a:cubicBezTo>
                    <a:pt x="2" y="2"/>
                    <a:pt x="4" y="0"/>
                    <a:pt x="7" y="0"/>
                  </a:cubicBezTo>
                  <a:cubicBezTo>
                    <a:pt x="10" y="7"/>
                    <a:pt x="2" y="17"/>
                    <a:pt x="2" y="24"/>
                  </a:cubicBezTo>
                  <a:cubicBezTo>
                    <a:pt x="4" y="21"/>
                    <a:pt x="7" y="6"/>
                    <a:pt x="1" y="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0" name="Freeform 2310">
              <a:extLst>
                <a:ext uri="{FF2B5EF4-FFF2-40B4-BE49-F238E27FC236}">
                  <a16:creationId xmlns:a16="http://schemas.microsoft.com/office/drawing/2014/main" id="{3D0CE330-BDF1-44A2-88DB-0AF1CA040A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25" y="2872"/>
              <a:ext cx="30" cy="72"/>
            </a:xfrm>
            <a:custGeom>
              <a:avLst/>
              <a:gdLst>
                <a:gd name="T0" fmla="*/ 0 w 12"/>
                <a:gd name="T1" fmla="*/ 512 h 27"/>
                <a:gd name="T2" fmla="*/ 145 w 12"/>
                <a:gd name="T3" fmla="*/ 264 h 27"/>
                <a:gd name="T4" fmla="*/ 113 w 12"/>
                <a:gd name="T5" fmla="*/ 21 h 27"/>
                <a:gd name="T6" fmla="*/ 95 w 12"/>
                <a:gd name="T7" fmla="*/ 227 h 27"/>
                <a:gd name="T8" fmla="*/ 33 w 12"/>
                <a:gd name="T9" fmla="*/ 341 h 27"/>
                <a:gd name="T10" fmla="*/ 0 w 12"/>
                <a:gd name="T11" fmla="*/ 45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7">
                  <a:moveTo>
                    <a:pt x="0" y="27"/>
                  </a:moveTo>
                  <a:cubicBezTo>
                    <a:pt x="1" y="22"/>
                    <a:pt x="7" y="19"/>
                    <a:pt x="9" y="14"/>
                  </a:cubicBezTo>
                  <a:cubicBezTo>
                    <a:pt x="10" y="11"/>
                    <a:pt x="12" y="0"/>
                    <a:pt x="7" y="1"/>
                  </a:cubicBezTo>
                  <a:cubicBezTo>
                    <a:pt x="7" y="4"/>
                    <a:pt x="7" y="9"/>
                    <a:pt x="6" y="12"/>
                  </a:cubicBezTo>
                  <a:cubicBezTo>
                    <a:pt x="5" y="14"/>
                    <a:pt x="3" y="16"/>
                    <a:pt x="2" y="18"/>
                  </a:cubicBezTo>
                  <a:cubicBezTo>
                    <a:pt x="1" y="20"/>
                    <a:pt x="1" y="22"/>
                    <a:pt x="0" y="24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1" name="Freeform 2311">
              <a:extLst>
                <a:ext uri="{FF2B5EF4-FFF2-40B4-BE49-F238E27FC236}">
                  <a16:creationId xmlns:a16="http://schemas.microsoft.com/office/drawing/2014/main" id="{54531DBA-EF5D-4D62-AC74-A34C53CE87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85" y="2859"/>
              <a:ext cx="45" cy="74"/>
            </a:xfrm>
            <a:custGeom>
              <a:avLst/>
              <a:gdLst>
                <a:gd name="T0" fmla="*/ 0 w 18"/>
                <a:gd name="T1" fmla="*/ 518 h 28"/>
                <a:gd name="T2" fmla="*/ 208 w 18"/>
                <a:gd name="T3" fmla="*/ 167 h 28"/>
                <a:gd name="T4" fmla="*/ 95 w 18"/>
                <a:gd name="T5" fmla="*/ 21 h 28"/>
                <a:gd name="T6" fmla="*/ 113 w 18"/>
                <a:gd name="T7" fmla="*/ 204 h 28"/>
                <a:gd name="T8" fmla="*/ 33 w 18"/>
                <a:gd name="T9" fmla="*/ 349 h 28"/>
                <a:gd name="T10" fmla="*/ 0 w 18"/>
                <a:gd name="T11" fmla="*/ 481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8">
                  <a:moveTo>
                    <a:pt x="0" y="28"/>
                  </a:moveTo>
                  <a:cubicBezTo>
                    <a:pt x="1" y="21"/>
                    <a:pt x="9" y="14"/>
                    <a:pt x="13" y="9"/>
                  </a:cubicBezTo>
                  <a:cubicBezTo>
                    <a:pt x="18" y="2"/>
                    <a:pt x="13" y="0"/>
                    <a:pt x="6" y="1"/>
                  </a:cubicBezTo>
                  <a:cubicBezTo>
                    <a:pt x="5" y="4"/>
                    <a:pt x="8" y="8"/>
                    <a:pt x="7" y="11"/>
                  </a:cubicBezTo>
                  <a:cubicBezTo>
                    <a:pt x="6" y="14"/>
                    <a:pt x="4" y="16"/>
                    <a:pt x="2" y="19"/>
                  </a:cubicBezTo>
                  <a:cubicBezTo>
                    <a:pt x="1" y="21"/>
                    <a:pt x="1" y="24"/>
                    <a:pt x="0" y="26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2" name="Freeform 2312">
              <a:extLst>
                <a:ext uri="{FF2B5EF4-FFF2-40B4-BE49-F238E27FC236}">
                  <a16:creationId xmlns:a16="http://schemas.microsoft.com/office/drawing/2014/main" id="{D39496E5-C3B3-44E3-B332-DB707879A8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360" y="2843"/>
              <a:ext cx="25" cy="40"/>
            </a:xfrm>
            <a:custGeom>
              <a:avLst/>
              <a:gdLst>
                <a:gd name="T0" fmla="*/ 50 w 10"/>
                <a:gd name="T1" fmla="*/ 285 h 15"/>
                <a:gd name="T2" fmla="*/ 125 w 10"/>
                <a:gd name="T3" fmla="*/ 77 h 15"/>
                <a:gd name="T4" fmla="*/ 0 w 10"/>
                <a:gd name="T5" fmla="*/ 22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3" y="15"/>
                  </a:moveTo>
                  <a:cubicBezTo>
                    <a:pt x="4" y="13"/>
                    <a:pt x="10" y="7"/>
                    <a:pt x="8" y="4"/>
                  </a:cubicBezTo>
                  <a:cubicBezTo>
                    <a:pt x="4" y="0"/>
                    <a:pt x="0" y="9"/>
                    <a:pt x="0" y="12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3" name="Freeform 2313">
              <a:extLst>
                <a:ext uri="{FF2B5EF4-FFF2-40B4-BE49-F238E27FC236}">
                  <a16:creationId xmlns:a16="http://schemas.microsoft.com/office/drawing/2014/main" id="{49A9B34B-55B9-4D93-B9A1-6F86A38A12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15" y="2869"/>
              <a:ext cx="48" cy="70"/>
            </a:xfrm>
            <a:custGeom>
              <a:avLst/>
              <a:gdLst>
                <a:gd name="T0" fmla="*/ 0 w 19"/>
                <a:gd name="T1" fmla="*/ 506 h 26"/>
                <a:gd name="T2" fmla="*/ 63 w 19"/>
                <a:gd name="T3" fmla="*/ 312 h 26"/>
                <a:gd name="T4" fmla="*/ 129 w 19"/>
                <a:gd name="T5" fmla="*/ 59 h 26"/>
                <a:gd name="T6" fmla="*/ 222 w 19"/>
                <a:gd name="T7" fmla="*/ 22 h 26"/>
                <a:gd name="T8" fmla="*/ 275 w 19"/>
                <a:gd name="T9" fmla="*/ 31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0" y="26"/>
                  </a:moveTo>
                  <a:cubicBezTo>
                    <a:pt x="0" y="22"/>
                    <a:pt x="2" y="19"/>
                    <a:pt x="4" y="16"/>
                  </a:cubicBezTo>
                  <a:cubicBezTo>
                    <a:pt x="5" y="12"/>
                    <a:pt x="6" y="6"/>
                    <a:pt x="8" y="3"/>
                  </a:cubicBezTo>
                  <a:cubicBezTo>
                    <a:pt x="10" y="1"/>
                    <a:pt x="12" y="0"/>
                    <a:pt x="14" y="1"/>
                  </a:cubicBezTo>
                  <a:cubicBezTo>
                    <a:pt x="19" y="4"/>
                    <a:pt x="17" y="12"/>
                    <a:pt x="17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4" name="Freeform 2314">
              <a:extLst>
                <a:ext uri="{FF2B5EF4-FFF2-40B4-BE49-F238E27FC236}">
                  <a16:creationId xmlns:a16="http://schemas.microsoft.com/office/drawing/2014/main" id="{66D9749A-22D7-4319-AB90-4B2BAEB068C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30" y="2971"/>
              <a:ext cx="35" cy="26"/>
            </a:xfrm>
            <a:custGeom>
              <a:avLst/>
              <a:gdLst>
                <a:gd name="T0" fmla="*/ 0 w 14"/>
                <a:gd name="T1" fmla="*/ 177 h 10"/>
                <a:gd name="T2" fmla="*/ 208 w 1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10"/>
                  </a:moveTo>
                  <a:cubicBezTo>
                    <a:pt x="3" y="4"/>
                    <a:pt x="14" y="0"/>
                    <a:pt x="13" y="1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5" name="Freeform 2315">
              <a:extLst>
                <a:ext uri="{FF2B5EF4-FFF2-40B4-BE49-F238E27FC236}">
                  <a16:creationId xmlns:a16="http://schemas.microsoft.com/office/drawing/2014/main" id="{2E5F4159-B6A0-40F7-97A9-965F24BB1C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38" y="3064"/>
              <a:ext cx="22" cy="45"/>
            </a:xfrm>
            <a:custGeom>
              <a:avLst/>
              <a:gdLst>
                <a:gd name="T0" fmla="*/ 59 w 9"/>
                <a:gd name="T1" fmla="*/ 77 h 17"/>
                <a:gd name="T2" fmla="*/ 0 w 9"/>
                <a:gd name="T3" fmla="*/ 204 h 17"/>
                <a:gd name="T4" fmla="*/ 42 w 9"/>
                <a:gd name="T5" fmla="*/ 315 h 17"/>
                <a:gd name="T6" fmla="*/ 132 w 9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7">
                  <a:moveTo>
                    <a:pt x="4" y="4"/>
                  </a:moveTo>
                  <a:cubicBezTo>
                    <a:pt x="3" y="7"/>
                    <a:pt x="0" y="7"/>
                    <a:pt x="0" y="11"/>
                  </a:cubicBezTo>
                  <a:cubicBezTo>
                    <a:pt x="0" y="13"/>
                    <a:pt x="1" y="16"/>
                    <a:pt x="3" y="17"/>
                  </a:cubicBezTo>
                  <a:cubicBezTo>
                    <a:pt x="7" y="14"/>
                    <a:pt x="9" y="5"/>
                    <a:pt x="9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6" name="Freeform 2316">
              <a:extLst>
                <a:ext uri="{FF2B5EF4-FFF2-40B4-BE49-F238E27FC236}">
                  <a16:creationId xmlns:a16="http://schemas.microsoft.com/office/drawing/2014/main" id="{26C3A60F-75E9-4B56-89E0-C0E7C02325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65" y="3032"/>
              <a:ext cx="23" cy="37"/>
            </a:xfrm>
            <a:custGeom>
              <a:avLst/>
              <a:gdLst>
                <a:gd name="T0" fmla="*/ 151 w 9"/>
                <a:gd name="T1" fmla="*/ 0 h 14"/>
                <a:gd name="T2" fmla="*/ 97 w 9"/>
                <a:gd name="T3" fmla="*/ 132 h 14"/>
                <a:gd name="T4" fmla="*/ 97 w 9"/>
                <a:gd name="T5" fmla="*/ 238 h 14"/>
                <a:gd name="T6" fmla="*/ 33 w 9"/>
                <a:gd name="T7" fmla="*/ 238 h 14"/>
                <a:gd name="T8" fmla="*/ 66 w 9"/>
                <a:gd name="T9" fmla="*/ 7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8" y="2"/>
                    <a:pt x="7" y="4"/>
                    <a:pt x="6" y="7"/>
                  </a:cubicBezTo>
                  <a:cubicBezTo>
                    <a:pt x="6" y="8"/>
                    <a:pt x="7" y="13"/>
                    <a:pt x="6" y="13"/>
                  </a:cubicBezTo>
                  <a:cubicBezTo>
                    <a:pt x="5" y="14"/>
                    <a:pt x="3" y="14"/>
                    <a:pt x="2" y="13"/>
                  </a:cubicBezTo>
                  <a:cubicBezTo>
                    <a:pt x="0" y="10"/>
                    <a:pt x="3" y="6"/>
                    <a:pt x="4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7" name="Freeform 2317">
              <a:extLst>
                <a:ext uri="{FF2B5EF4-FFF2-40B4-BE49-F238E27FC236}">
                  <a16:creationId xmlns:a16="http://schemas.microsoft.com/office/drawing/2014/main" id="{EEBBE1B5-ACB9-476D-969E-CFBE23D10C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85" y="2952"/>
              <a:ext cx="23" cy="69"/>
            </a:xfrm>
            <a:custGeom>
              <a:avLst/>
              <a:gdLst>
                <a:gd name="T0" fmla="*/ 51 w 9"/>
                <a:gd name="T1" fmla="*/ 21 h 26"/>
                <a:gd name="T2" fmla="*/ 151 w 9"/>
                <a:gd name="T3" fmla="*/ 247 h 26"/>
                <a:gd name="T4" fmla="*/ 51 w 9"/>
                <a:gd name="T5" fmla="*/ 486 h 26"/>
                <a:gd name="T6" fmla="*/ 66 w 9"/>
                <a:gd name="T7" fmla="*/ 281 h 26"/>
                <a:gd name="T8" fmla="*/ 51 w 9"/>
                <a:gd name="T9" fmla="*/ 149 h 26"/>
                <a:gd name="T10" fmla="*/ 0 w 9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6">
                  <a:moveTo>
                    <a:pt x="3" y="1"/>
                  </a:moveTo>
                  <a:cubicBezTo>
                    <a:pt x="4" y="5"/>
                    <a:pt x="9" y="9"/>
                    <a:pt x="9" y="13"/>
                  </a:cubicBezTo>
                  <a:cubicBezTo>
                    <a:pt x="8" y="18"/>
                    <a:pt x="5" y="22"/>
                    <a:pt x="3" y="26"/>
                  </a:cubicBezTo>
                  <a:cubicBezTo>
                    <a:pt x="1" y="22"/>
                    <a:pt x="4" y="19"/>
                    <a:pt x="4" y="15"/>
                  </a:cubicBezTo>
                  <a:cubicBezTo>
                    <a:pt x="4" y="13"/>
                    <a:pt x="3" y="10"/>
                    <a:pt x="3" y="8"/>
                  </a:cubicBezTo>
                  <a:cubicBezTo>
                    <a:pt x="2" y="5"/>
                    <a:pt x="0" y="3"/>
                    <a:pt x="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8" name="Freeform 2318">
              <a:extLst>
                <a:ext uri="{FF2B5EF4-FFF2-40B4-BE49-F238E27FC236}">
                  <a16:creationId xmlns:a16="http://schemas.microsoft.com/office/drawing/2014/main" id="{8A03B413-F9A2-44AD-981B-67C8B655FEB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25" y="3053"/>
              <a:ext cx="40" cy="48"/>
            </a:xfrm>
            <a:custGeom>
              <a:avLst/>
              <a:gdLst>
                <a:gd name="T0" fmla="*/ 20 w 16"/>
                <a:gd name="T1" fmla="*/ 341 h 18"/>
                <a:gd name="T2" fmla="*/ 113 w 16"/>
                <a:gd name="T3" fmla="*/ 149 h 18"/>
                <a:gd name="T4" fmla="*/ 220 w 16"/>
                <a:gd name="T5" fmla="*/ 35 h 18"/>
                <a:gd name="T6" fmla="*/ 95 w 16"/>
                <a:gd name="T7" fmla="*/ 93 h 18"/>
                <a:gd name="T8" fmla="*/ 33 w 16"/>
                <a:gd name="T9" fmla="*/ 26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1" y="18"/>
                  </a:moveTo>
                  <a:cubicBezTo>
                    <a:pt x="4" y="14"/>
                    <a:pt x="2" y="10"/>
                    <a:pt x="7" y="8"/>
                  </a:cubicBezTo>
                  <a:cubicBezTo>
                    <a:pt x="8" y="7"/>
                    <a:pt x="16" y="5"/>
                    <a:pt x="14" y="2"/>
                  </a:cubicBezTo>
                  <a:cubicBezTo>
                    <a:pt x="13" y="0"/>
                    <a:pt x="7" y="4"/>
                    <a:pt x="6" y="5"/>
                  </a:cubicBezTo>
                  <a:cubicBezTo>
                    <a:pt x="3" y="7"/>
                    <a:pt x="0" y="10"/>
                    <a:pt x="2" y="14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9" name="Freeform 2319">
              <a:extLst>
                <a:ext uri="{FF2B5EF4-FFF2-40B4-BE49-F238E27FC236}">
                  <a16:creationId xmlns:a16="http://schemas.microsoft.com/office/drawing/2014/main" id="{BF613A46-E30A-4B55-BC33-82A8BC3426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33" y="3163"/>
              <a:ext cx="22" cy="45"/>
            </a:xfrm>
            <a:custGeom>
              <a:avLst/>
              <a:gdLst>
                <a:gd name="T0" fmla="*/ 71 w 9"/>
                <a:gd name="T1" fmla="*/ 0 h 17"/>
                <a:gd name="T2" fmla="*/ 71 w 9"/>
                <a:gd name="T3" fmla="*/ 148 h 17"/>
                <a:gd name="T4" fmla="*/ 103 w 9"/>
                <a:gd name="T5" fmla="*/ 259 h 17"/>
                <a:gd name="T6" fmla="*/ 132 w 9"/>
                <a:gd name="T7" fmla="*/ 294 h 17"/>
                <a:gd name="T8" fmla="*/ 0 w 9"/>
                <a:gd name="T9" fmla="*/ 225 h 17"/>
                <a:gd name="T10" fmla="*/ 29 w 9"/>
                <a:gd name="T11" fmla="*/ 148 h 17"/>
                <a:gd name="T12" fmla="*/ 59 w 9"/>
                <a:gd name="T13" fmla="*/ 21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7">
                  <a:moveTo>
                    <a:pt x="5" y="0"/>
                  </a:moveTo>
                  <a:cubicBezTo>
                    <a:pt x="4" y="3"/>
                    <a:pt x="4" y="5"/>
                    <a:pt x="5" y="8"/>
                  </a:cubicBezTo>
                  <a:cubicBezTo>
                    <a:pt x="6" y="10"/>
                    <a:pt x="6" y="12"/>
                    <a:pt x="7" y="14"/>
                  </a:cubicBezTo>
                  <a:cubicBezTo>
                    <a:pt x="8" y="15"/>
                    <a:pt x="9" y="14"/>
                    <a:pt x="9" y="16"/>
                  </a:cubicBezTo>
                  <a:cubicBezTo>
                    <a:pt x="7" y="17"/>
                    <a:pt x="1" y="14"/>
                    <a:pt x="0" y="12"/>
                  </a:cubicBezTo>
                  <a:cubicBezTo>
                    <a:pt x="0" y="10"/>
                    <a:pt x="1" y="9"/>
                    <a:pt x="2" y="8"/>
                  </a:cubicBezTo>
                  <a:cubicBezTo>
                    <a:pt x="3" y="5"/>
                    <a:pt x="4" y="3"/>
                    <a:pt x="4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0" name="Freeform 2320">
              <a:extLst>
                <a:ext uri="{FF2B5EF4-FFF2-40B4-BE49-F238E27FC236}">
                  <a16:creationId xmlns:a16="http://schemas.microsoft.com/office/drawing/2014/main" id="{61E24DFE-48CD-4B90-BAB6-C332FFE252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53" y="2904"/>
              <a:ext cx="17" cy="3"/>
            </a:xfrm>
            <a:custGeom>
              <a:avLst/>
              <a:gdLst>
                <a:gd name="T0" fmla="*/ 0 w 7"/>
                <a:gd name="T1" fmla="*/ 0 h 1"/>
                <a:gd name="T2" fmla="*/ 10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5" y="1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1" name="Freeform 2321">
              <a:extLst>
                <a:ext uri="{FF2B5EF4-FFF2-40B4-BE49-F238E27FC236}">
                  <a16:creationId xmlns:a16="http://schemas.microsoft.com/office/drawing/2014/main" id="{BA90D775-5C46-47BA-B27A-077AD6A23AB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93" y="2736"/>
              <a:ext cx="42" cy="72"/>
            </a:xfrm>
            <a:custGeom>
              <a:avLst/>
              <a:gdLst>
                <a:gd name="T0" fmla="*/ 257 w 17"/>
                <a:gd name="T1" fmla="*/ 0 h 27"/>
                <a:gd name="T2" fmla="*/ 153 w 17"/>
                <a:gd name="T3" fmla="*/ 285 h 27"/>
                <a:gd name="T4" fmla="*/ 104 w 17"/>
                <a:gd name="T5" fmla="*/ 477 h 27"/>
                <a:gd name="T6" fmla="*/ 195 w 17"/>
                <a:gd name="T7" fmla="*/ 435 h 27"/>
                <a:gd name="T8" fmla="*/ 183 w 17"/>
                <a:gd name="T9" fmla="*/ 320 h 27"/>
                <a:gd name="T10" fmla="*/ 257 w 17"/>
                <a:gd name="T11" fmla="*/ 93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7">
                  <a:moveTo>
                    <a:pt x="17" y="0"/>
                  </a:moveTo>
                  <a:cubicBezTo>
                    <a:pt x="13" y="4"/>
                    <a:pt x="14" y="11"/>
                    <a:pt x="10" y="15"/>
                  </a:cubicBezTo>
                  <a:cubicBezTo>
                    <a:pt x="7" y="18"/>
                    <a:pt x="0" y="22"/>
                    <a:pt x="7" y="25"/>
                  </a:cubicBezTo>
                  <a:cubicBezTo>
                    <a:pt x="9" y="27"/>
                    <a:pt x="11" y="26"/>
                    <a:pt x="13" y="23"/>
                  </a:cubicBezTo>
                  <a:cubicBezTo>
                    <a:pt x="14" y="21"/>
                    <a:pt x="12" y="19"/>
                    <a:pt x="12" y="17"/>
                  </a:cubicBezTo>
                  <a:cubicBezTo>
                    <a:pt x="13" y="13"/>
                    <a:pt x="17" y="10"/>
                    <a:pt x="17" y="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2" name="Freeform 2322">
              <a:extLst>
                <a:ext uri="{FF2B5EF4-FFF2-40B4-BE49-F238E27FC236}">
                  <a16:creationId xmlns:a16="http://schemas.microsoft.com/office/drawing/2014/main" id="{454B878F-E588-4F56-A770-314DE553759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8" y="2685"/>
              <a:ext cx="37" cy="51"/>
            </a:xfrm>
            <a:custGeom>
              <a:avLst/>
              <a:gdLst>
                <a:gd name="T0" fmla="*/ 165 w 15"/>
                <a:gd name="T1" fmla="*/ 0 h 19"/>
                <a:gd name="T2" fmla="*/ 12 w 15"/>
                <a:gd name="T3" fmla="*/ 309 h 19"/>
                <a:gd name="T4" fmla="*/ 153 w 15"/>
                <a:gd name="T5" fmla="*/ 150 h 19"/>
                <a:gd name="T6" fmla="*/ 224 w 15"/>
                <a:gd name="T7" fmla="*/ 2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11" y="0"/>
                  </a:moveTo>
                  <a:cubicBezTo>
                    <a:pt x="7" y="4"/>
                    <a:pt x="0" y="10"/>
                    <a:pt x="1" y="16"/>
                  </a:cubicBezTo>
                  <a:cubicBezTo>
                    <a:pt x="5" y="19"/>
                    <a:pt x="8" y="11"/>
                    <a:pt x="10" y="8"/>
                  </a:cubicBezTo>
                  <a:cubicBezTo>
                    <a:pt x="11" y="5"/>
                    <a:pt x="12" y="3"/>
                    <a:pt x="15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3" name="Freeform 2323">
              <a:extLst>
                <a:ext uri="{FF2B5EF4-FFF2-40B4-BE49-F238E27FC236}">
                  <a16:creationId xmlns:a16="http://schemas.microsoft.com/office/drawing/2014/main" id="{E815F45B-712A-44C8-B347-96BFEC4DA9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33" y="2752"/>
              <a:ext cx="27" cy="29"/>
            </a:xfrm>
            <a:custGeom>
              <a:avLst/>
              <a:gdLst>
                <a:gd name="T0" fmla="*/ 0 w 11"/>
                <a:gd name="T1" fmla="*/ 182 h 11"/>
                <a:gd name="T2" fmla="*/ 91 w 11"/>
                <a:gd name="T3" fmla="*/ 0 h 11"/>
                <a:gd name="T4" fmla="*/ 42 w 11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10"/>
                  </a:moveTo>
                  <a:cubicBezTo>
                    <a:pt x="1" y="7"/>
                    <a:pt x="3" y="3"/>
                    <a:pt x="6" y="0"/>
                  </a:cubicBezTo>
                  <a:cubicBezTo>
                    <a:pt x="11" y="3"/>
                    <a:pt x="3" y="8"/>
                    <a:pt x="3" y="1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4" name="Freeform 2324">
              <a:extLst>
                <a:ext uri="{FF2B5EF4-FFF2-40B4-BE49-F238E27FC236}">
                  <a16:creationId xmlns:a16="http://schemas.microsoft.com/office/drawing/2014/main" id="{88241311-0521-4BE3-8836-4F978220FE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90" y="2712"/>
              <a:ext cx="30" cy="64"/>
            </a:xfrm>
            <a:custGeom>
              <a:avLst/>
              <a:gdLst>
                <a:gd name="T0" fmla="*/ 158 w 12"/>
                <a:gd name="T1" fmla="*/ 0 h 24"/>
                <a:gd name="T2" fmla="*/ 158 w 12"/>
                <a:gd name="T3" fmla="*/ 192 h 24"/>
                <a:gd name="T4" fmla="*/ 63 w 12"/>
                <a:gd name="T5" fmla="*/ 456 h 24"/>
                <a:gd name="T6" fmla="*/ 63 w 12"/>
                <a:gd name="T7" fmla="*/ 341 h 24"/>
                <a:gd name="T8" fmla="*/ 145 w 12"/>
                <a:gd name="T9" fmla="*/ 13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4">
                  <a:moveTo>
                    <a:pt x="10" y="0"/>
                  </a:moveTo>
                  <a:cubicBezTo>
                    <a:pt x="12" y="3"/>
                    <a:pt x="11" y="7"/>
                    <a:pt x="10" y="10"/>
                  </a:cubicBezTo>
                  <a:cubicBezTo>
                    <a:pt x="9" y="14"/>
                    <a:pt x="8" y="23"/>
                    <a:pt x="4" y="24"/>
                  </a:cubicBezTo>
                  <a:cubicBezTo>
                    <a:pt x="0" y="23"/>
                    <a:pt x="2" y="20"/>
                    <a:pt x="4" y="18"/>
                  </a:cubicBezTo>
                  <a:cubicBezTo>
                    <a:pt x="7" y="14"/>
                    <a:pt x="9" y="12"/>
                    <a:pt x="9" y="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5" name="Freeform 2325">
              <a:extLst>
                <a:ext uri="{FF2B5EF4-FFF2-40B4-BE49-F238E27FC236}">
                  <a16:creationId xmlns:a16="http://schemas.microsoft.com/office/drawing/2014/main" id="{B956ACB9-B97C-4851-A175-BD2893467F4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93" y="2701"/>
              <a:ext cx="37" cy="54"/>
            </a:xfrm>
            <a:custGeom>
              <a:avLst/>
              <a:gdLst>
                <a:gd name="T0" fmla="*/ 0 w 15"/>
                <a:gd name="T1" fmla="*/ 394 h 20"/>
                <a:gd name="T2" fmla="*/ 133 w 15"/>
                <a:gd name="T3" fmla="*/ 38 h 20"/>
                <a:gd name="T4" fmla="*/ 183 w 15"/>
                <a:gd name="T5" fmla="*/ 3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0" y="20"/>
                  </a:moveTo>
                  <a:cubicBezTo>
                    <a:pt x="1" y="15"/>
                    <a:pt x="3" y="3"/>
                    <a:pt x="9" y="2"/>
                  </a:cubicBezTo>
                  <a:cubicBezTo>
                    <a:pt x="15" y="0"/>
                    <a:pt x="13" y="13"/>
                    <a:pt x="12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6" name="Freeform 2326">
              <a:extLst>
                <a:ext uri="{FF2B5EF4-FFF2-40B4-BE49-F238E27FC236}">
                  <a16:creationId xmlns:a16="http://schemas.microsoft.com/office/drawing/2014/main" id="{78ED8AD7-0145-4B26-A173-E6B99532B9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90" y="2744"/>
              <a:ext cx="15" cy="1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7" name="Freeform 2327">
              <a:extLst>
                <a:ext uri="{FF2B5EF4-FFF2-40B4-BE49-F238E27FC236}">
                  <a16:creationId xmlns:a16="http://schemas.microsoft.com/office/drawing/2014/main" id="{84C586C9-69B3-441C-B9DF-5A8E1608A7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223" y="2731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1"/>
                    <a:pt x="4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8" name="Freeform 2328">
              <a:extLst>
                <a:ext uri="{FF2B5EF4-FFF2-40B4-BE49-F238E27FC236}">
                  <a16:creationId xmlns:a16="http://schemas.microsoft.com/office/drawing/2014/main" id="{59FA1C36-0D41-4551-B204-E3C80115017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70" y="2411"/>
              <a:ext cx="93" cy="37"/>
            </a:xfrm>
            <a:custGeom>
              <a:avLst/>
              <a:gdLst>
                <a:gd name="T0" fmla="*/ 430 w 37"/>
                <a:gd name="T1" fmla="*/ 111 h 14"/>
                <a:gd name="T2" fmla="*/ 209 w 37"/>
                <a:gd name="T3" fmla="*/ 182 h 14"/>
                <a:gd name="T4" fmla="*/ 96 w 37"/>
                <a:gd name="T5" fmla="*/ 111 h 14"/>
                <a:gd name="T6" fmla="*/ 241 w 37"/>
                <a:gd name="T7" fmla="*/ 56 h 14"/>
                <a:gd name="T8" fmla="*/ 367 w 37"/>
                <a:gd name="T9" fmla="*/ 21 h 14"/>
                <a:gd name="T10" fmla="*/ 588 w 37"/>
                <a:gd name="T11" fmla="*/ 167 h 14"/>
                <a:gd name="T12" fmla="*/ 442 w 37"/>
                <a:gd name="T13" fmla="*/ 11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14">
                  <a:moveTo>
                    <a:pt x="27" y="6"/>
                  </a:moveTo>
                  <a:cubicBezTo>
                    <a:pt x="22" y="4"/>
                    <a:pt x="17" y="7"/>
                    <a:pt x="13" y="10"/>
                  </a:cubicBezTo>
                  <a:cubicBezTo>
                    <a:pt x="8" y="14"/>
                    <a:pt x="0" y="12"/>
                    <a:pt x="6" y="6"/>
                  </a:cubicBezTo>
                  <a:cubicBezTo>
                    <a:pt x="8" y="4"/>
                    <a:pt x="12" y="4"/>
                    <a:pt x="15" y="3"/>
                  </a:cubicBezTo>
                  <a:cubicBezTo>
                    <a:pt x="18" y="3"/>
                    <a:pt x="20" y="1"/>
                    <a:pt x="23" y="1"/>
                  </a:cubicBezTo>
                  <a:cubicBezTo>
                    <a:pt x="30" y="0"/>
                    <a:pt x="33" y="3"/>
                    <a:pt x="37" y="9"/>
                  </a:cubicBezTo>
                  <a:cubicBezTo>
                    <a:pt x="34" y="9"/>
                    <a:pt x="31" y="7"/>
                    <a:pt x="28" y="6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9" name="Freeform 2329">
              <a:extLst>
                <a:ext uri="{FF2B5EF4-FFF2-40B4-BE49-F238E27FC236}">
                  <a16:creationId xmlns:a16="http://schemas.microsoft.com/office/drawing/2014/main" id="{932CC9BE-257B-4FCB-94B6-747E63FC387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63" y="3272"/>
              <a:ext cx="7" cy="19"/>
            </a:xfrm>
            <a:custGeom>
              <a:avLst/>
              <a:gdLst>
                <a:gd name="T0" fmla="*/ 37 w 3"/>
                <a:gd name="T1" fmla="*/ 0 h 7"/>
                <a:gd name="T2" fmla="*/ 0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3"/>
                    <a:pt x="0" y="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0" name="Freeform 2330">
              <a:extLst>
                <a:ext uri="{FF2B5EF4-FFF2-40B4-BE49-F238E27FC236}">
                  <a16:creationId xmlns:a16="http://schemas.microsoft.com/office/drawing/2014/main" id="{EFB71F7C-88D3-4EB2-B5FF-27936983D81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75" y="3280"/>
              <a:ext cx="18" cy="19"/>
            </a:xfrm>
            <a:custGeom>
              <a:avLst/>
              <a:gdLst>
                <a:gd name="T0" fmla="*/ 33 w 7"/>
                <a:gd name="T1" fmla="*/ 22 h 7"/>
                <a:gd name="T2" fmla="*/ 0 w 7"/>
                <a:gd name="T3" fmla="*/ 117 h 7"/>
                <a:gd name="T4" fmla="*/ 118 w 7"/>
                <a:gd name="T5" fmla="*/ 117 h 7"/>
                <a:gd name="T6" fmla="*/ 67 w 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2" y="7"/>
                    <a:pt x="5" y="5"/>
                    <a:pt x="7" y="6"/>
                  </a:cubicBezTo>
                  <a:cubicBezTo>
                    <a:pt x="4" y="6"/>
                    <a:pt x="2" y="2"/>
                    <a:pt x="4" y="0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1" name="Freeform 2331">
              <a:extLst>
                <a:ext uri="{FF2B5EF4-FFF2-40B4-BE49-F238E27FC236}">
                  <a16:creationId xmlns:a16="http://schemas.microsoft.com/office/drawing/2014/main" id="{A3A404C7-037F-487E-B273-F3683AAE4EF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000" y="3285"/>
              <a:ext cx="23" cy="14"/>
            </a:xfrm>
            <a:custGeom>
              <a:avLst/>
              <a:gdLst>
                <a:gd name="T0" fmla="*/ 0 w 9"/>
                <a:gd name="T1" fmla="*/ 0 h 5"/>
                <a:gd name="T2" fmla="*/ 33 w 9"/>
                <a:gd name="T3" fmla="*/ 109 h 5"/>
                <a:gd name="T4" fmla="*/ 151 w 9"/>
                <a:gd name="T5" fmla="*/ 87 h 5"/>
                <a:gd name="T6" fmla="*/ 20 w 9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1"/>
                    <a:pt x="0" y="4"/>
                    <a:pt x="2" y="5"/>
                  </a:cubicBezTo>
                  <a:cubicBezTo>
                    <a:pt x="4" y="3"/>
                    <a:pt x="7" y="5"/>
                    <a:pt x="9" y="4"/>
                  </a:cubicBezTo>
                  <a:cubicBezTo>
                    <a:pt x="7" y="2"/>
                    <a:pt x="3" y="1"/>
                    <a:pt x="1" y="0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2" name="Freeform 2332">
              <a:extLst>
                <a:ext uri="{FF2B5EF4-FFF2-40B4-BE49-F238E27FC236}">
                  <a16:creationId xmlns:a16="http://schemas.microsoft.com/office/drawing/2014/main" id="{A1C5B937-988A-4F56-AFC5-1D0EEEF2329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35" y="3256"/>
              <a:ext cx="18" cy="37"/>
            </a:xfrm>
            <a:custGeom>
              <a:avLst/>
              <a:gdLst>
                <a:gd name="T0" fmla="*/ 21 w 7"/>
                <a:gd name="T1" fmla="*/ 0 h 14"/>
                <a:gd name="T2" fmla="*/ 100 w 7"/>
                <a:gd name="T3" fmla="*/ 90 h 14"/>
                <a:gd name="T4" fmla="*/ 54 w 7"/>
                <a:gd name="T5" fmla="*/ 259 h 14"/>
                <a:gd name="T6" fmla="*/ 54 w 7"/>
                <a:gd name="T7" fmla="*/ 111 h 14"/>
                <a:gd name="T8" fmla="*/ 0 w 7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4">
                  <a:moveTo>
                    <a:pt x="1" y="0"/>
                  </a:moveTo>
                  <a:cubicBezTo>
                    <a:pt x="3" y="2"/>
                    <a:pt x="6" y="2"/>
                    <a:pt x="6" y="5"/>
                  </a:cubicBezTo>
                  <a:cubicBezTo>
                    <a:pt x="7" y="8"/>
                    <a:pt x="5" y="12"/>
                    <a:pt x="3" y="14"/>
                  </a:cubicBezTo>
                  <a:cubicBezTo>
                    <a:pt x="3" y="11"/>
                    <a:pt x="4" y="8"/>
                    <a:pt x="3" y="6"/>
                  </a:cubicBezTo>
                  <a:cubicBezTo>
                    <a:pt x="3" y="3"/>
                    <a:pt x="1" y="3"/>
                    <a:pt x="0" y="1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3" name="Freeform 2333">
              <a:extLst>
                <a:ext uri="{FF2B5EF4-FFF2-40B4-BE49-F238E27FC236}">
                  <a16:creationId xmlns:a16="http://schemas.microsoft.com/office/drawing/2014/main" id="{336E9CE9-C8DA-45E1-B364-018A93D5023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58" y="3149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70 w 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3"/>
                    <a:pt x="4" y="2"/>
                    <a:pt x="5" y="4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4" name="Freeform 2334">
              <a:extLst>
                <a:ext uri="{FF2B5EF4-FFF2-40B4-BE49-F238E27FC236}">
                  <a16:creationId xmlns:a16="http://schemas.microsoft.com/office/drawing/2014/main" id="{ABAF8033-149A-4C4C-9770-D4E972BC941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15" y="3184"/>
              <a:ext cx="5" cy="13"/>
            </a:xfrm>
            <a:custGeom>
              <a:avLst/>
              <a:gdLst>
                <a:gd name="T0" fmla="*/ 33 w 2"/>
                <a:gd name="T1" fmla="*/ 88 h 5"/>
                <a:gd name="T2" fmla="*/ 0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1" y="4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5" name="Freeform 2335">
              <a:extLst>
                <a:ext uri="{FF2B5EF4-FFF2-40B4-BE49-F238E27FC236}">
                  <a16:creationId xmlns:a16="http://schemas.microsoft.com/office/drawing/2014/main" id="{43DCAB49-3EBD-4834-AB57-CE24CFB801E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23" y="3168"/>
              <a:ext cx="22" cy="21"/>
            </a:xfrm>
            <a:custGeom>
              <a:avLst/>
              <a:gdLst>
                <a:gd name="T0" fmla="*/ 12 w 9"/>
                <a:gd name="T1" fmla="*/ 144 h 8"/>
                <a:gd name="T2" fmla="*/ 12 w 9"/>
                <a:gd name="T3" fmla="*/ 76 h 8"/>
                <a:gd name="T4" fmla="*/ 90 w 9"/>
                <a:gd name="T5" fmla="*/ 0 h 8"/>
                <a:gd name="T6" fmla="*/ 59 w 9"/>
                <a:gd name="T7" fmla="*/ 55 h 8"/>
                <a:gd name="T8" fmla="*/ 42 w 9"/>
                <a:gd name="T9" fmla="*/ 14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1" y="8"/>
                  </a:moveTo>
                  <a:cubicBezTo>
                    <a:pt x="0" y="7"/>
                    <a:pt x="0" y="5"/>
                    <a:pt x="1" y="4"/>
                  </a:cubicBezTo>
                  <a:cubicBezTo>
                    <a:pt x="1" y="3"/>
                    <a:pt x="5" y="0"/>
                    <a:pt x="6" y="0"/>
                  </a:cubicBezTo>
                  <a:cubicBezTo>
                    <a:pt x="9" y="1"/>
                    <a:pt x="4" y="3"/>
                    <a:pt x="4" y="3"/>
                  </a:cubicBezTo>
                  <a:cubicBezTo>
                    <a:pt x="3" y="4"/>
                    <a:pt x="2" y="7"/>
                    <a:pt x="3" y="8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6" name="Freeform 2336">
              <a:extLst>
                <a:ext uri="{FF2B5EF4-FFF2-40B4-BE49-F238E27FC236}">
                  <a16:creationId xmlns:a16="http://schemas.microsoft.com/office/drawing/2014/main" id="{51E5C20F-14B9-4090-9C1D-6732EEB0499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78" y="3197"/>
              <a:ext cx="30" cy="27"/>
            </a:xfrm>
            <a:custGeom>
              <a:avLst/>
              <a:gdLst>
                <a:gd name="T0" fmla="*/ 175 w 12"/>
                <a:gd name="T1" fmla="*/ 0 h 10"/>
                <a:gd name="T2" fmla="*/ 145 w 12"/>
                <a:gd name="T3" fmla="*/ 116 h 10"/>
                <a:gd name="T4" fmla="*/ 0 w 12"/>
                <a:gd name="T5" fmla="*/ 197 h 10"/>
                <a:gd name="T6" fmla="*/ 113 w 12"/>
                <a:gd name="T7" fmla="*/ 103 h 10"/>
                <a:gd name="T8" fmla="*/ 158 w 1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11" y="0"/>
                  </a:moveTo>
                  <a:cubicBezTo>
                    <a:pt x="11" y="3"/>
                    <a:pt x="12" y="4"/>
                    <a:pt x="9" y="6"/>
                  </a:cubicBezTo>
                  <a:cubicBezTo>
                    <a:pt x="7" y="7"/>
                    <a:pt x="2" y="9"/>
                    <a:pt x="0" y="10"/>
                  </a:cubicBezTo>
                  <a:cubicBezTo>
                    <a:pt x="1" y="6"/>
                    <a:pt x="5" y="7"/>
                    <a:pt x="7" y="5"/>
                  </a:cubicBezTo>
                  <a:cubicBezTo>
                    <a:pt x="9" y="3"/>
                    <a:pt x="7" y="0"/>
                    <a:pt x="10" y="0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7" name="Freeform 2337">
              <a:extLst>
                <a:ext uri="{FF2B5EF4-FFF2-40B4-BE49-F238E27FC236}">
                  <a16:creationId xmlns:a16="http://schemas.microsoft.com/office/drawing/2014/main" id="{B44502FF-5D9D-4DA0-817B-215D72BE00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053" y="3275"/>
              <a:ext cx="35" cy="13"/>
            </a:xfrm>
            <a:custGeom>
              <a:avLst/>
              <a:gdLst>
                <a:gd name="T0" fmla="*/ 0 w 14"/>
                <a:gd name="T1" fmla="*/ 88 h 5"/>
                <a:gd name="T2" fmla="*/ 175 w 14"/>
                <a:gd name="T3" fmla="*/ 0 h 5"/>
                <a:gd name="T4" fmla="*/ 63 w 14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4"/>
                    <a:pt x="7" y="1"/>
                    <a:pt x="11" y="0"/>
                  </a:cubicBezTo>
                  <a:cubicBezTo>
                    <a:pt x="14" y="4"/>
                    <a:pt x="5" y="4"/>
                    <a:pt x="4" y="5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8" name="Freeform 2338">
              <a:extLst>
                <a:ext uri="{FF2B5EF4-FFF2-40B4-BE49-F238E27FC236}">
                  <a16:creationId xmlns:a16="http://schemas.microsoft.com/office/drawing/2014/main" id="{CB678479-6EE5-43C2-9069-0B9D64EEC93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3" y="3157"/>
              <a:ext cx="20" cy="19"/>
            </a:xfrm>
            <a:custGeom>
              <a:avLst/>
              <a:gdLst>
                <a:gd name="T0" fmla="*/ 63 w 8"/>
                <a:gd name="T1" fmla="*/ 0 h 7"/>
                <a:gd name="T2" fmla="*/ 20 w 8"/>
                <a:gd name="T3" fmla="*/ 60 h 7"/>
                <a:gd name="T4" fmla="*/ 63 w 8"/>
                <a:gd name="T5" fmla="*/ 141 h 7"/>
                <a:gd name="T6" fmla="*/ 63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2" y="0"/>
                    <a:pt x="0" y="1"/>
                    <a:pt x="1" y="3"/>
                  </a:cubicBezTo>
                  <a:cubicBezTo>
                    <a:pt x="2" y="5"/>
                    <a:pt x="5" y="5"/>
                    <a:pt x="4" y="7"/>
                  </a:cubicBezTo>
                  <a:cubicBezTo>
                    <a:pt x="8" y="4"/>
                    <a:pt x="8" y="3"/>
                    <a:pt x="4" y="0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9" name="Freeform 2339">
              <a:extLst>
                <a:ext uri="{FF2B5EF4-FFF2-40B4-BE49-F238E27FC236}">
                  <a16:creationId xmlns:a16="http://schemas.microsoft.com/office/drawing/2014/main" id="{20DC1326-F2E6-4171-B15F-A602F3796E1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15" y="1763"/>
              <a:ext cx="1695" cy="1568"/>
            </a:xfrm>
            <a:custGeom>
              <a:avLst/>
              <a:gdLst>
                <a:gd name="T0" fmla="*/ 9113 w 678"/>
                <a:gd name="T1" fmla="*/ 9976 h 588"/>
                <a:gd name="T2" fmla="*/ 10595 w 678"/>
                <a:gd name="T3" fmla="*/ 7019 h 588"/>
                <a:gd name="T4" fmla="*/ 9458 w 678"/>
                <a:gd name="T5" fmla="*/ 4403 h 588"/>
                <a:gd name="T6" fmla="*/ 8708 w 678"/>
                <a:gd name="T7" fmla="*/ 2824 h 588"/>
                <a:gd name="T8" fmla="*/ 7675 w 678"/>
                <a:gd name="T9" fmla="*/ 363 h 588"/>
                <a:gd name="T10" fmla="*/ 5958 w 678"/>
                <a:gd name="T11" fmla="*/ 56 h 588"/>
                <a:gd name="T12" fmla="*/ 6020 w 678"/>
                <a:gd name="T13" fmla="*/ 605 h 588"/>
                <a:gd name="T14" fmla="*/ 6645 w 678"/>
                <a:gd name="T15" fmla="*/ 568 h 588"/>
                <a:gd name="T16" fmla="*/ 7020 w 678"/>
                <a:gd name="T17" fmla="*/ 704 h 588"/>
                <a:gd name="T18" fmla="*/ 7595 w 678"/>
                <a:gd name="T19" fmla="*/ 832 h 588"/>
                <a:gd name="T20" fmla="*/ 8000 w 678"/>
                <a:gd name="T21" fmla="*/ 1251 h 588"/>
                <a:gd name="T22" fmla="*/ 8270 w 678"/>
                <a:gd name="T23" fmla="*/ 2219 h 588"/>
                <a:gd name="T24" fmla="*/ 7033 w 678"/>
                <a:gd name="T25" fmla="*/ 3128 h 588"/>
                <a:gd name="T26" fmla="*/ 7750 w 678"/>
                <a:gd name="T27" fmla="*/ 3221 h 588"/>
                <a:gd name="T28" fmla="*/ 7908 w 678"/>
                <a:gd name="T29" fmla="*/ 3149 h 588"/>
                <a:gd name="T30" fmla="*/ 8050 w 678"/>
                <a:gd name="T31" fmla="*/ 3299 h 588"/>
                <a:gd name="T32" fmla="*/ 8238 w 678"/>
                <a:gd name="T33" fmla="*/ 3640 h 588"/>
                <a:gd name="T34" fmla="*/ 8533 w 678"/>
                <a:gd name="T35" fmla="*/ 4173 h 588"/>
                <a:gd name="T36" fmla="*/ 8813 w 678"/>
                <a:gd name="T37" fmla="*/ 4813 h 588"/>
                <a:gd name="T38" fmla="*/ 9145 w 678"/>
                <a:gd name="T39" fmla="*/ 5256 h 588"/>
                <a:gd name="T40" fmla="*/ 9500 w 678"/>
                <a:gd name="T41" fmla="*/ 5597 h 588"/>
                <a:gd name="T42" fmla="*/ 10125 w 678"/>
                <a:gd name="T43" fmla="*/ 7659 h 588"/>
                <a:gd name="T44" fmla="*/ 9875 w 678"/>
                <a:gd name="T45" fmla="*/ 8512 h 588"/>
                <a:gd name="T46" fmla="*/ 9050 w 678"/>
                <a:gd name="T47" fmla="*/ 9763 h 588"/>
                <a:gd name="T48" fmla="*/ 7270 w 678"/>
                <a:gd name="T49" fmla="*/ 10731 h 588"/>
                <a:gd name="T50" fmla="*/ 6938 w 678"/>
                <a:gd name="T51" fmla="*/ 9331 h 588"/>
                <a:gd name="T52" fmla="*/ 6875 w 678"/>
                <a:gd name="T53" fmla="*/ 8157 h 588"/>
                <a:gd name="T54" fmla="*/ 6625 w 678"/>
                <a:gd name="T55" fmla="*/ 7475 h 588"/>
                <a:gd name="T56" fmla="*/ 6188 w 678"/>
                <a:gd name="T57" fmla="*/ 6771 h 588"/>
                <a:gd name="T58" fmla="*/ 6020 w 678"/>
                <a:gd name="T59" fmla="*/ 5768 h 588"/>
                <a:gd name="T60" fmla="*/ 6158 w 678"/>
                <a:gd name="T61" fmla="*/ 5235 h 588"/>
                <a:gd name="T62" fmla="*/ 6033 w 678"/>
                <a:gd name="T63" fmla="*/ 4360 h 588"/>
                <a:gd name="T64" fmla="*/ 5750 w 678"/>
                <a:gd name="T65" fmla="*/ 2483 h 588"/>
                <a:gd name="T66" fmla="*/ 5408 w 678"/>
                <a:gd name="T67" fmla="*/ 2845 h 588"/>
                <a:gd name="T68" fmla="*/ 5425 w 678"/>
                <a:gd name="T69" fmla="*/ 1672 h 588"/>
                <a:gd name="T70" fmla="*/ 3988 w 678"/>
                <a:gd name="T71" fmla="*/ 1344 h 588"/>
                <a:gd name="T72" fmla="*/ 3863 w 678"/>
                <a:gd name="T73" fmla="*/ 2240 h 588"/>
                <a:gd name="T74" fmla="*/ 2458 w 678"/>
                <a:gd name="T75" fmla="*/ 2312 h 588"/>
                <a:gd name="T76" fmla="*/ 1000 w 678"/>
                <a:gd name="T77" fmla="*/ 1955 h 588"/>
                <a:gd name="T78" fmla="*/ 50 w 678"/>
                <a:gd name="T79" fmla="*/ 2901 h 588"/>
                <a:gd name="T80" fmla="*/ 1875 w 678"/>
                <a:gd name="T81" fmla="*/ 6792 h 588"/>
                <a:gd name="T82" fmla="*/ 6970 w 678"/>
                <a:gd name="T83" fmla="*/ 10923 h 5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678" h="588">
                  <a:moveTo>
                    <a:pt x="446" y="576"/>
                  </a:moveTo>
                  <a:cubicBezTo>
                    <a:pt x="513" y="588"/>
                    <a:pt x="549" y="551"/>
                    <a:pt x="583" y="526"/>
                  </a:cubicBezTo>
                  <a:cubicBezTo>
                    <a:pt x="617" y="501"/>
                    <a:pt x="670" y="427"/>
                    <a:pt x="677" y="377"/>
                  </a:cubicBezTo>
                  <a:cubicBezTo>
                    <a:pt x="677" y="374"/>
                    <a:pt x="677" y="372"/>
                    <a:pt x="678" y="370"/>
                  </a:cubicBezTo>
                  <a:cubicBezTo>
                    <a:pt x="678" y="347"/>
                    <a:pt x="675" y="326"/>
                    <a:pt x="667" y="309"/>
                  </a:cubicBezTo>
                  <a:cubicBezTo>
                    <a:pt x="646" y="268"/>
                    <a:pt x="620" y="248"/>
                    <a:pt x="605" y="232"/>
                  </a:cubicBezTo>
                  <a:cubicBezTo>
                    <a:pt x="596" y="222"/>
                    <a:pt x="580" y="188"/>
                    <a:pt x="561" y="166"/>
                  </a:cubicBezTo>
                  <a:cubicBezTo>
                    <a:pt x="554" y="158"/>
                    <a:pt x="557" y="150"/>
                    <a:pt x="557" y="149"/>
                  </a:cubicBezTo>
                  <a:cubicBezTo>
                    <a:pt x="557" y="147"/>
                    <a:pt x="557" y="147"/>
                    <a:pt x="557" y="147"/>
                  </a:cubicBezTo>
                  <a:cubicBezTo>
                    <a:pt x="570" y="87"/>
                    <a:pt x="548" y="44"/>
                    <a:pt x="491" y="19"/>
                  </a:cubicBezTo>
                  <a:cubicBezTo>
                    <a:pt x="451" y="2"/>
                    <a:pt x="412" y="0"/>
                    <a:pt x="381" y="3"/>
                  </a:cubicBezTo>
                  <a:cubicBezTo>
                    <a:pt x="381" y="3"/>
                    <a:pt x="381" y="3"/>
                    <a:pt x="381" y="3"/>
                  </a:cubicBezTo>
                  <a:cubicBezTo>
                    <a:pt x="376" y="12"/>
                    <a:pt x="371" y="23"/>
                    <a:pt x="366" y="36"/>
                  </a:cubicBezTo>
                  <a:cubicBezTo>
                    <a:pt x="374" y="33"/>
                    <a:pt x="382" y="32"/>
                    <a:pt x="385" y="32"/>
                  </a:cubicBezTo>
                  <a:cubicBezTo>
                    <a:pt x="390" y="32"/>
                    <a:pt x="401" y="30"/>
                    <a:pt x="406" y="29"/>
                  </a:cubicBezTo>
                  <a:cubicBezTo>
                    <a:pt x="411" y="28"/>
                    <a:pt x="418" y="30"/>
                    <a:pt x="425" y="30"/>
                  </a:cubicBezTo>
                  <a:cubicBezTo>
                    <a:pt x="431" y="30"/>
                    <a:pt x="433" y="33"/>
                    <a:pt x="436" y="33"/>
                  </a:cubicBezTo>
                  <a:cubicBezTo>
                    <a:pt x="439" y="33"/>
                    <a:pt x="445" y="36"/>
                    <a:pt x="449" y="37"/>
                  </a:cubicBezTo>
                  <a:cubicBezTo>
                    <a:pt x="452" y="38"/>
                    <a:pt x="463" y="38"/>
                    <a:pt x="469" y="40"/>
                  </a:cubicBezTo>
                  <a:cubicBezTo>
                    <a:pt x="475" y="42"/>
                    <a:pt x="480" y="44"/>
                    <a:pt x="486" y="44"/>
                  </a:cubicBezTo>
                  <a:cubicBezTo>
                    <a:pt x="492" y="44"/>
                    <a:pt x="493" y="49"/>
                    <a:pt x="500" y="53"/>
                  </a:cubicBezTo>
                  <a:cubicBezTo>
                    <a:pt x="508" y="57"/>
                    <a:pt x="508" y="63"/>
                    <a:pt x="512" y="66"/>
                  </a:cubicBezTo>
                  <a:cubicBezTo>
                    <a:pt x="516" y="69"/>
                    <a:pt x="527" y="94"/>
                    <a:pt x="527" y="102"/>
                  </a:cubicBezTo>
                  <a:cubicBezTo>
                    <a:pt x="527" y="109"/>
                    <a:pt x="531" y="110"/>
                    <a:pt x="529" y="117"/>
                  </a:cubicBezTo>
                  <a:cubicBezTo>
                    <a:pt x="529" y="123"/>
                    <a:pt x="529" y="136"/>
                    <a:pt x="513" y="150"/>
                  </a:cubicBezTo>
                  <a:cubicBezTo>
                    <a:pt x="497" y="162"/>
                    <a:pt x="462" y="154"/>
                    <a:pt x="450" y="165"/>
                  </a:cubicBezTo>
                  <a:cubicBezTo>
                    <a:pt x="451" y="166"/>
                    <a:pt x="451" y="166"/>
                    <a:pt x="451" y="166"/>
                  </a:cubicBezTo>
                  <a:cubicBezTo>
                    <a:pt x="467" y="161"/>
                    <a:pt x="491" y="168"/>
                    <a:pt x="496" y="170"/>
                  </a:cubicBezTo>
                  <a:cubicBezTo>
                    <a:pt x="500" y="171"/>
                    <a:pt x="501" y="169"/>
                    <a:pt x="503" y="166"/>
                  </a:cubicBezTo>
                  <a:cubicBezTo>
                    <a:pt x="503" y="165"/>
                    <a:pt x="505" y="165"/>
                    <a:pt x="506" y="166"/>
                  </a:cubicBezTo>
                  <a:cubicBezTo>
                    <a:pt x="508" y="169"/>
                    <a:pt x="513" y="172"/>
                    <a:pt x="514" y="173"/>
                  </a:cubicBezTo>
                  <a:cubicBezTo>
                    <a:pt x="515" y="174"/>
                    <a:pt x="515" y="174"/>
                    <a:pt x="515" y="174"/>
                  </a:cubicBezTo>
                  <a:cubicBezTo>
                    <a:pt x="520" y="177"/>
                    <a:pt x="520" y="177"/>
                    <a:pt x="520" y="177"/>
                  </a:cubicBezTo>
                  <a:cubicBezTo>
                    <a:pt x="523" y="182"/>
                    <a:pt x="523" y="186"/>
                    <a:pt x="527" y="192"/>
                  </a:cubicBezTo>
                  <a:cubicBezTo>
                    <a:pt x="531" y="198"/>
                    <a:pt x="534" y="199"/>
                    <a:pt x="536" y="206"/>
                  </a:cubicBezTo>
                  <a:cubicBezTo>
                    <a:pt x="539" y="213"/>
                    <a:pt x="544" y="217"/>
                    <a:pt x="546" y="220"/>
                  </a:cubicBezTo>
                  <a:cubicBezTo>
                    <a:pt x="548" y="224"/>
                    <a:pt x="549" y="232"/>
                    <a:pt x="555" y="240"/>
                  </a:cubicBezTo>
                  <a:cubicBezTo>
                    <a:pt x="560" y="248"/>
                    <a:pt x="560" y="248"/>
                    <a:pt x="564" y="254"/>
                  </a:cubicBezTo>
                  <a:cubicBezTo>
                    <a:pt x="567" y="259"/>
                    <a:pt x="575" y="266"/>
                    <a:pt x="575" y="266"/>
                  </a:cubicBezTo>
                  <a:cubicBezTo>
                    <a:pt x="579" y="271"/>
                    <a:pt x="583" y="275"/>
                    <a:pt x="585" y="277"/>
                  </a:cubicBezTo>
                  <a:cubicBezTo>
                    <a:pt x="587" y="279"/>
                    <a:pt x="594" y="281"/>
                    <a:pt x="598" y="285"/>
                  </a:cubicBezTo>
                  <a:cubicBezTo>
                    <a:pt x="602" y="289"/>
                    <a:pt x="606" y="293"/>
                    <a:pt x="608" y="295"/>
                  </a:cubicBezTo>
                  <a:cubicBezTo>
                    <a:pt x="610" y="298"/>
                    <a:pt x="620" y="304"/>
                    <a:pt x="626" y="310"/>
                  </a:cubicBezTo>
                  <a:cubicBezTo>
                    <a:pt x="650" y="332"/>
                    <a:pt x="653" y="366"/>
                    <a:pt x="648" y="404"/>
                  </a:cubicBezTo>
                  <a:cubicBezTo>
                    <a:pt x="646" y="411"/>
                    <a:pt x="643" y="424"/>
                    <a:pt x="641" y="429"/>
                  </a:cubicBezTo>
                  <a:cubicBezTo>
                    <a:pt x="639" y="436"/>
                    <a:pt x="637" y="443"/>
                    <a:pt x="632" y="449"/>
                  </a:cubicBezTo>
                  <a:cubicBezTo>
                    <a:pt x="625" y="461"/>
                    <a:pt x="617" y="475"/>
                    <a:pt x="608" y="486"/>
                  </a:cubicBezTo>
                  <a:cubicBezTo>
                    <a:pt x="599" y="497"/>
                    <a:pt x="589" y="506"/>
                    <a:pt x="579" y="515"/>
                  </a:cubicBezTo>
                  <a:cubicBezTo>
                    <a:pt x="573" y="520"/>
                    <a:pt x="563" y="529"/>
                    <a:pt x="556" y="534"/>
                  </a:cubicBezTo>
                  <a:cubicBezTo>
                    <a:pt x="515" y="561"/>
                    <a:pt x="489" y="574"/>
                    <a:pt x="465" y="566"/>
                  </a:cubicBezTo>
                  <a:cubicBezTo>
                    <a:pt x="453" y="563"/>
                    <a:pt x="450" y="550"/>
                    <a:pt x="446" y="540"/>
                  </a:cubicBezTo>
                  <a:cubicBezTo>
                    <a:pt x="442" y="522"/>
                    <a:pt x="444" y="501"/>
                    <a:pt x="444" y="492"/>
                  </a:cubicBezTo>
                  <a:cubicBezTo>
                    <a:pt x="445" y="481"/>
                    <a:pt x="445" y="469"/>
                    <a:pt x="445" y="460"/>
                  </a:cubicBezTo>
                  <a:cubicBezTo>
                    <a:pt x="445" y="450"/>
                    <a:pt x="443" y="439"/>
                    <a:pt x="440" y="430"/>
                  </a:cubicBezTo>
                  <a:cubicBezTo>
                    <a:pt x="437" y="420"/>
                    <a:pt x="434" y="409"/>
                    <a:pt x="429" y="400"/>
                  </a:cubicBezTo>
                  <a:cubicBezTo>
                    <a:pt x="429" y="400"/>
                    <a:pt x="426" y="398"/>
                    <a:pt x="424" y="394"/>
                  </a:cubicBezTo>
                  <a:cubicBezTo>
                    <a:pt x="422" y="392"/>
                    <a:pt x="411" y="382"/>
                    <a:pt x="409" y="377"/>
                  </a:cubicBezTo>
                  <a:cubicBezTo>
                    <a:pt x="407" y="371"/>
                    <a:pt x="399" y="361"/>
                    <a:pt x="396" y="357"/>
                  </a:cubicBezTo>
                  <a:cubicBezTo>
                    <a:pt x="392" y="354"/>
                    <a:pt x="391" y="348"/>
                    <a:pt x="389" y="343"/>
                  </a:cubicBezTo>
                  <a:cubicBezTo>
                    <a:pt x="387" y="337"/>
                    <a:pt x="382" y="311"/>
                    <a:pt x="385" y="304"/>
                  </a:cubicBezTo>
                  <a:cubicBezTo>
                    <a:pt x="387" y="297"/>
                    <a:pt x="391" y="293"/>
                    <a:pt x="391" y="288"/>
                  </a:cubicBezTo>
                  <a:cubicBezTo>
                    <a:pt x="391" y="283"/>
                    <a:pt x="392" y="281"/>
                    <a:pt x="394" y="276"/>
                  </a:cubicBezTo>
                  <a:cubicBezTo>
                    <a:pt x="397" y="273"/>
                    <a:pt x="395" y="266"/>
                    <a:pt x="394" y="263"/>
                  </a:cubicBezTo>
                  <a:cubicBezTo>
                    <a:pt x="393" y="259"/>
                    <a:pt x="391" y="245"/>
                    <a:pt x="386" y="230"/>
                  </a:cubicBezTo>
                  <a:cubicBezTo>
                    <a:pt x="377" y="206"/>
                    <a:pt x="350" y="199"/>
                    <a:pt x="346" y="162"/>
                  </a:cubicBezTo>
                  <a:cubicBezTo>
                    <a:pt x="359" y="157"/>
                    <a:pt x="368" y="147"/>
                    <a:pt x="368" y="131"/>
                  </a:cubicBezTo>
                  <a:cubicBezTo>
                    <a:pt x="365" y="145"/>
                    <a:pt x="357" y="149"/>
                    <a:pt x="346" y="150"/>
                  </a:cubicBezTo>
                  <a:cubicBezTo>
                    <a:pt x="346" y="150"/>
                    <a:pt x="346" y="150"/>
                    <a:pt x="346" y="150"/>
                  </a:cubicBezTo>
                  <a:cubicBezTo>
                    <a:pt x="344" y="129"/>
                    <a:pt x="346" y="103"/>
                    <a:pt x="348" y="93"/>
                  </a:cubicBezTo>
                  <a:cubicBezTo>
                    <a:pt x="349" y="91"/>
                    <a:pt x="348" y="89"/>
                    <a:pt x="347" y="88"/>
                  </a:cubicBezTo>
                  <a:cubicBezTo>
                    <a:pt x="339" y="76"/>
                    <a:pt x="324" y="67"/>
                    <a:pt x="305" y="64"/>
                  </a:cubicBezTo>
                  <a:cubicBezTo>
                    <a:pt x="287" y="60"/>
                    <a:pt x="268" y="63"/>
                    <a:pt x="255" y="71"/>
                  </a:cubicBezTo>
                  <a:cubicBezTo>
                    <a:pt x="254" y="72"/>
                    <a:pt x="253" y="73"/>
                    <a:pt x="253" y="74"/>
                  </a:cubicBezTo>
                  <a:cubicBezTo>
                    <a:pt x="249" y="79"/>
                    <a:pt x="250" y="95"/>
                    <a:pt x="247" y="118"/>
                  </a:cubicBezTo>
                  <a:cubicBezTo>
                    <a:pt x="245" y="137"/>
                    <a:pt x="246" y="168"/>
                    <a:pt x="232" y="176"/>
                  </a:cubicBezTo>
                  <a:cubicBezTo>
                    <a:pt x="218" y="183"/>
                    <a:pt x="177" y="151"/>
                    <a:pt x="157" y="122"/>
                  </a:cubicBezTo>
                  <a:cubicBezTo>
                    <a:pt x="157" y="122"/>
                    <a:pt x="157" y="121"/>
                    <a:pt x="156" y="121"/>
                  </a:cubicBezTo>
                  <a:cubicBezTo>
                    <a:pt x="132" y="96"/>
                    <a:pt x="93" y="96"/>
                    <a:pt x="64" y="103"/>
                  </a:cubicBezTo>
                  <a:cubicBezTo>
                    <a:pt x="32" y="111"/>
                    <a:pt x="8" y="130"/>
                    <a:pt x="3" y="151"/>
                  </a:cubicBezTo>
                  <a:cubicBezTo>
                    <a:pt x="3" y="152"/>
                    <a:pt x="3" y="152"/>
                    <a:pt x="3" y="153"/>
                  </a:cubicBezTo>
                  <a:cubicBezTo>
                    <a:pt x="0" y="193"/>
                    <a:pt x="33" y="284"/>
                    <a:pt x="69" y="306"/>
                  </a:cubicBezTo>
                  <a:cubicBezTo>
                    <a:pt x="102" y="326"/>
                    <a:pt x="105" y="330"/>
                    <a:pt x="120" y="358"/>
                  </a:cubicBezTo>
                  <a:cubicBezTo>
                    <a:pt x="134" y="386"/>
                    <a:pt x="189" y="459"/>
                    <a:pt x="283" y="507"/>
                  </a:cubicBezTo>
                  <a:cubicBezTo>
                    <a:pt x="308" y="520"/>
                    <a:pt x="367" y="560"/>
                    <a:pt x="446" y="57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0" name="Freeform 2340">
              <a:extLst>
                <a:ext uri="{FF2B5EF4-FFF2-40B4-BE49-F238E27FC236}">
                  <a16:creationId xmlns:a16="http://schemas.microsoft.com/office/drawing/2014/main" id="{5BA4A016-D5FC-4EAF-B764-3E954247E5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58" y="1965"/>
              <a:ext cx="1050" cy="1182"/>
            </a:xfrm>
            <a:custGeom>
              <a:avLst/>
              <a:gdLst>
                <a:gd name="T0" fmla="*/ 2458 w 420"/>
                <a:gd name="T1" fmla="*/ 3346 h 443"/>
                <a:gd name="T2" fmla="*/ 1783 w 420"/>
                <a:gd name="T3" fmla="*/ 4144 h 443"/>
                <a:gd name="T4" fmla="*/ 2020 w 420"/>
                <a:gd name="T5" fmla="*/ 4557 h 443"/>
                <a:gd name="T6" fmla="*/ 2363 w 420"/>
                <a:gd name="T7" fmla="*/ 5126 h 443"/>
                <a:gd name="T8" fmla="*/ 2488 w 420"/>
                <a:gd name="T9" fmla="*/ 5582 h 443"/>
                <a:gd name="T10" fmla="*/ 2908 w 420"/>
                <a:gd name="T11" fmla="*/ 5659 h 443"/>
                <a:gd name="T12" fmla="*/ 3238 w 420"/>
                <a:gd name="T13" fmla="*/ 6150 h 443"/>
                <a:gd name="T14" fmla="*/ 3625 w 420"/>
                <a:gd name="T15" fmla="*/ 6252 h 443"/>
                <a:gd name="T16" fmla="*/ 3895 w 420"/>
                <a:gd name="T17" fmla="*/ 6726 h 443"/>
                <a:gd name="T18" fmla="*/ 4395 w 420"/>
                <a:gd name="T19" fmla="*/ 7105 h 443"/>
                <a:gd name="T20" fmla="*/ 4688 w 420"/>
                <a:gd name="T21" fmla="*/ 7540 h 443"/>
                <a:gd name="T22" fmla="*/ 5000 w 420"/>
                <a:gd name="T23" fmla="*/ 7767 h 443"/>
                <a:gd name="T24" fmla="*/ 5595 w 420"/>
                <a:gd name="T25" fmla="*/ 8207 h 443"/>
                <a:gd name="T26" fmla="*/ 6363 w 420"/>
                <a:gd name="T27" fmla="*/ 8335 h 443"/>
                <a:gd name="T28" fmla="*/ 6533 w 420"/>
                <a:gd name="T29" fmla="*/ 7924 h 443"/>
                <a:gd name="T30" fmla="*/ 5613 w 420"/>
                <a:gd name="T31" fmla="*/ 5910 h 443"/>
                <a:gd name="T32" fmla="*/ 5020 w 420"/>
                <a:gd name="T33" fmla="*/ 3589 h 443"/>
                <a:gd name="T34" fmla="*/ 4863 w 420"/>
                <a:gd name="T35" fmla="*/ 1844 h 443"/>
                <a:gd name="T36" fmla="*/ 4300 w 420"/>
                <a:gd name="T37" fmla="*/ 1310 h 443"/>
                <a:gd name="T38" fmla="*/ 4895 w 420"/>
                <a:gd name="T39" fmla="*/ 1289 h 443"/>
                <a:gd name="T40" fmla="*/ 4895 w 420"/>
                <a:gd name="T41" fmla="*/ 798 h 443"/>
                <a:gd name="T42" fmla="*/ 4458 w 420"/>
                <a:gd name="T43" fmla="*/ 35 h 443"/>
                <a:gd name="T44" fmla="*/ 3800 w 420"/>
                <a:gd name="T45" fmla="*/ 760 h 443"/>
                <a:gd name="T46" fmla="*/ 3800 w 420"/>
                <a:gd name="T47" fmla="*/ 1139 h 443"/>
                <a:gd name="T48" fmla="*/ 4283 w 420"/>
                <a:gd name="T49" fmla="*/ 1275 h 443"/>
                <a:gd name="T50" fmla="*/ 3675 w 420"/>
                <a:gd name="T51" fmla="*/ 1686 h 443"/>
                <a:gd name="T52" fmla="*/ 3395 w 420"/>
                <a:gd name="T53" fmla="*/ 2241 h 443"/>
                <a:gd name="T54" fmla="*/ 3345 w 420"/>
                <a:gd name="T55" fmla="*/ 2527 h 443"/>
                <a:gd name="T56" fmla="*/ 2458 w 420"/>
                <a:gd name="T57" fmla="*/ 3346 h 443"/>
                <a:gd name="T58" fmla="*/ 2970 w 420"/>
                <a:gd name="T59" fmla="*/ 2393 h 443"/>
                <a:gd name="T60" fmla="*/ 2520 w 420"/>
                <a:gd name="T61" fmla="*/ 1878 h 443"/>
                <a:gd name="T62" fmla="*/ 1813 w 420"/>
                <a:gd name="T63" fmla="*/ 832 h 443"/>
                <a:gd name="T64" fmla="*/ 1220 w 420"/>
                <a:gd name="T65" fmla="*/ 704 h 443"/>
                <a:gd name="T66" fmla="*/ 345 w 420"/>
                <a:gd name="T67" fmla="*/ 990 h 443"/>
                <a:gd name="T68" fmla="*/ 50 w 420"/>
                <a:gd name="T69" fmla="*/ 1745 h 443"/>
                <a:gd name="T70" fmla="*/ 113 w 420"/>
                <a:gd name="T71" fmla="*/ 2300 h 443"/>
                <a:gd name="T72" fmla="*/ 283 w 420"/>
                <a:gd name="T73" fmla="*/ 2791 h 443"/>
                <a:gd name="T74" fmla="*/ 583 w 420"/>
                <a:gd name="T75" fmla="*/ 3418 h 443"/>
                <a:gd name="T76" fmla="*/ 958 w 420"/>
                <a:gd name="T77" fmla="*/ 3837 h 443"/>
                <a:gd name="T78" fmla="*/ 1395 w 420"/>
                <a:gd name="T79" fmla="*/ 3743 h 44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20" h="443">
                  <a:moveTo>
                    <a:pt x="76" y="204"/>
                  </a:moveTo>
                  <a:cubicBezTo>
                    <a:pt x="83" y="205"/>
                    <a:pt x="125" y="166"/>
                    <a:pt x="157" y="176"/>
                  </a:cubicBezTo>
                  <a:cubicBezTo>
                    <a:pt x="134" y="170"/>
                    <a:pt x="122" y="195"/>
                    <a:pt x="119" y="201"/>
                  </a:cubicBezTo>
                  <a:cubicBezTo>
                    <a:pt x="115" y="207"/>
                    <a:pt x="109" y="214"/>
                    <a:pt x="114" y="218"/>
                  </a:cubicBezTo>
                  <a:cubicBezTo>
                    <a:pt x="118" y="222"/>
                    <a:pt x="123" y="226"/>
                    <a:pt x="124" y="228"/>
                  </a:cubicBezTo>
                  <a:cubicBezTo>
                    <a:pt x="127" y="233"/>
                    <a:pt x="126" y="237"/>
                    <a:pt x="129" y="240"/>
                  </a:cubicBezTo>
                  <a:cubicBezTo>
                    <a:pt x="132" y="242"/>
                    <a:pt x="131" y="249"/>
                    <a:pt x="139" y="254"/>
                  </a:cubicBezTo>
                  <a:cubicBezTo>
                    <a:pt x="146" y="259"/>
                    <a:pt x="146" y="262"/>
                    <a:pt x="151" y="270"/>
                  </a:cubicBezTo>
                  <a:cubicBezTo>
                    <a:pt x="156" y="277"/>
                    <a:pt x="152" y="279"/>
                    <a:pt x="155" y="284"/>
                  </a:cubicBezTo>
                  <a:cubicBezTo>
                    <a:pt x="158" y="289"/>
                    <a:pt x="159" y="294"/>
                    <a:pt x="159" y="294"/>
                  </a:cubicBezTo>
                  <a:cubicBezTo>
                    <a:pt x="171" y="299"/>
                    <a:pt x="171" y="299"/>
                    <a:pt x="171" y="299"/>
                  </a:cubicBezTo>
                  <a:cubicBezTo>
                    <a:pt x="171" y="299"/>
                    <a:pt x="178" y="298"/>
                    <a:pt x="186" y="298"/>
                  </a:cubicBezTo>
                  <a:cubicBezTo>
                    <a:pt x="195" y="298"/>
                    <a:pt x="192" y="308"/>
                    <a:pt x="197" y="320"/>
                  </a:cubicBezTo>
                  <a:cubicBezTo>
                    <a:pt x="202" y="332"/>
                    <a:pt x="197" y="320"/>
                    <a:pt x="207" y="324"/>
                  </a:cubicBezTo>
                  <a:cubicBezTo>
                    <a:pt x="218" y="328"/>
                    <a:pt x="217" y="327"/>
                    <a:pt x="217" y="327"/>
                  </a:cubicBezTo>
                  <a:cubicBezTo>
                    <a:pt x="217" y="327"/>
                    <a:pt x="226" y="329"/>
                    <a:pt x="232" y="329"/>
                  </a:cubicBezTo>
                  <a:cubicBezTo>
                    <a:pt x="238" y="329"/>
                    <a:pt x="238" y="336"/>
                    <a:pt x="244" y="340"/>
                  </a:cubicBezTo>
                  <a:cubicBezTo>
                    <a:pt x="249" y="344"/>
                    <a:pt x="246" y="351"/>
                    <a:pt x="249" y="354"/>
                  </a:cubicBezTo>
                  <a:cubicBezTo>
                    <a:pt x="252" y="357"/>
                    <a:pt x="252" y="363"/>
                    <a:pt x="261" y="373"/>
                  </a:cubicBezTo>
                  <a:cubicBezTo>
                    <a:pt x="271" y="383"/>
                    <a:pt x="270" y="376"/>
                    <a:pt x="281" y="374"/>
                  </a:cubicBezTo>
                  <a:cubicBezTo>
                    <a:pt x="292" y="372"/>
                    <a:pt x="285" y="380"/>
                    <a:pt x="292" y="385"/>
                  </a:cubicBezTo>
                  <a:cubicBezTo>
                    <a:pt x="300" y="390"/>
                    <a:pt x="297" y="393"/>
                    <a:pt x="300" y="397"/>
                  </a:cubicBezTo>
                  <a:cubicBezTo>
                    <a:pt x="302" y="400"/>
                    <a:pt x="305" y="402"/>
                    <a:pt x="308" y="402"/>
                  </a:cubicBezTo>
                  <a:cubicBezTo>
                    <a:pt x="315" y="405"/>
                    <a:pt x="313" y="406"/>
                    <a:pt x="320" y="409"/>
                  </a:cubicBezTo>
                  <a:cubicBezTo>
                    <a:pt x="327" y="412"/>
                    <a:pt x="327" y="412"/>
                    <a:pt x="334" y="418"/>
                  </a:cubicBezTo>
                  <a:cubicBezTo>
                    <a:pt x="341" y="424"/>
                    <a:pt x="350" y="428"/>
                    <a:pt x="358" y="432"/>
                  </a:cubicBezTo>
                  <a:cubicBezTo>
                    <a:pt x="366" y="436"/>
                    <a:pt x="374" y="437"/>
                    <a:pt x="382" y="440"/>
                  </a:cubicBezTo>
                  <a:cubicBezTo>
                    <a:pt x="391" y="443"/>
                    <a:pt x="401" y="442"/>
                    <a:pt x="407" y="439"/>
                  </a:cubicBezTo>
                  <a:cubicBezTo>
                    <a:pt x="413" y="436"/>
                    <a:pt x="417" y="425"/>
                    <a:pt x="418" y="417"/>
                  </a:cubicBezTo>
                  <a:cubicBezTo>
                    <a:pt x="418" y="417"/>
                    <a:pt x="418" y="417"/>
                    <a:pt x="418" y="417"/>
                  </a:cubicBezTo>
                  <a:cubicBezTo>
                    <a:pt x="420" y="382"/>
                    <a:pt x="412" y="360"/>
                    <a:pt x="396" y="347"/>
                  </a:cubicBezTo>
                  <a:cubicBezTo>
                    <a:pt x="381" y="335"/>
                    <a:pt x="363" y="317"/>
                    <a:pt x="359" y="311"/>
                  </a:cubicBezTo>
                  <a:cubicBezTo>
                    <a:pt x="341" y="285"/>
                    <a:pt x="327" y="262"/>
                    <a:pt x="325" y="237"/>
                  </a:cubicBezTo>
                  <a:cubicBezTo>
                    <a:pt x="323" y="221"/>
                    <a:pt x="324" y="198"/>
                    <a:pt x="321" y="189"/>
                  </a:cubicBezTo>
                  <a:cubicBezTo>
                    <a:pt x="318" y="178"/>
                    <a:pt x="318" y="168"/>
                    <a:pt x="312" y="153"/>
                  </a:cubicBezTo>
                  <a:cubicBezTo>
                    <a:pt x="307" y="141"/>
                    <a:pt x="310" y="115"/>
                    <a:pt x="311" y="97"/>
                  </a:cubicBezTo>
                  <a:cubicBezTo>
                    <a:pt x="311" y="93"/>
                    <a:pt x="307" y="86"/>
                    <a:pt x="305" y="86"/>
                  </a:cubicBezTo>
                  <a:cubicBezTo>
                    <a:pt x="290" y="83"/>
                    <a:pt x="274" y="81"/>
                    <a:pt x="275" y="69"/>
                  </a:cubicBezTo>
                  <a:cubicBezTo>
                    <a:pt x="279" y="76"/>
                    <a:pt x="295" y="75"/>
                    <a:pt x="306" y="75"/>
                  </a:cubicBezTo>
                  <a:cubicBezTo>
                    <a:pt x="308" y="75"/>
                    <a:pt x="312" y="77"/>
                    <a:pt x="313" y="68"/>
                  </a:cubicBezTo>
                  <a:cubicBezTo>
                    <a:pt x="314" y="59"/>
                    <a:pt x="311" y="59"/>
                    <a:pt x="313" y="55"/>
                  </a:cubicBezTo>
                  <a:cubicBezTo>
                    <a:pt x="315" y="50"/>
                    <a:pt x="311" y="45"/>
                    <a:pt x="313" y="42"/>
                  </a:cubicBezTo>
                  <a:cubicBezTo>
                    <a:pt x="313" y="32"/>
                    <a:pt x="314" y="24"/>
                    <a:pt x="315" y="18"/>
                  </a:cubicBezTo>
                  <a:cubicBezTo>
                    <a:pt x="309" y="10"/>
                    <a:pt x="298" y="5"/>
                    <a:pt x="285" y="2"/>
                  </a:cubicBezTo>
                  <a:cubicBezTo>
                    <a:pt x="272" y="0"/>
                    <a:pt x="258" y="1"/>
                    <a:pt x="249" y="6"/>
                  </a:cubicBezTo>
                  <a:cubicBezTo>
                    <a:pt x="247" y="12"/>
                    <a:pt x="245" y="28"/>
                    <a:pt x="243" y="40"/>
                  </a:cubicBezTo>
                  <a:cubicBezTo>
                    <a:pt x="244" y="45"/>
                    <a:pt x="244" y="49"/>
                    <a:pt x="245" y="52"/>
                  </a:cubicBezTo>
                  <a:cubicBezTo>
                    <a:pt x="246" y="55"/>
                    <a:pt x="240" y="58"/>
                    <a:pt x="243" y="60"/>
                  </a:cubicBezTo>
                  <a:cubicBezTo>
                    <a:pt x="243" y="60"/>
                    <a:pt x="238" y="66"/>
                    <a:pt x="241" y="67"/>
                  </a:cubicBezTo>
                  <a:cubicBezTo>
                    <a:pt x="247" y="72"/>
                    <a:pt x="264" y="76"/>
                    <a:pt x="274" y="67"/>
                  </a:cubicBezTo>
                  <a:cubicBezTo>
                    <a:pt x="274" y="83"/>
                    <a:pt x="247" y="85"/>
                    <a:pt x="234" y="90"/>
                  </a:cubicBezTo>
                  <a:cubicBezTo>
                    <a:pt x="235" y="89"/>
                    <a:pt x="235" y="89"/>
                    <a:pt x="235" y="89"/>
                  </a:cubicBezTo>
                  <a:cubicBezTo>
                    <a:pt x="228" y="96"/>
                    <a:pt x="233" y="104"/>
                    <a:pt x="228" y="111"/>
                  </a:cubicBezTo>
                  <a:cubicBezTo>
                    <a:pt x="225" y="115"/>
                    <a:pt x="220" y="115"/>
                    <a:pt x="217" y="118"/>
                  </a:cubicBezTo>
                  <a:cubicBezTo>
                    <a:pt x="216" y="120"/>
                    <a:pt x="215" y="124"/>
                    <a:pt x="215" y="127"/>
                  </a:cubicBezTo>
                  <a:cubicBezTo>
                    <a:pt x="214" y="133"/>
                    <a:pt x="214" y="133"/>
                    <a:pt x="214" y="133"/>
                  </a:cubicBezTo>
                  <a:cubicBezTo>
                    <a:pt x="214" y="133"/>
                    <a:pt x="212" y="146"/>
                    <a:pt x="190" y="158"/>
                  </a:cubicBezTo>
                  <a:cubicBezTo>
                    <a:pt x="178" y="164"/>
                    <a:pt x="166" y="165"/>
                    <a:pt x="157" y="176"/>
                  </a:cubicBezTo>
                  <a:cubicBezTo>
                    <a:pt x="159" y="156"/>
                    <a:pt x="188" y="155"/>
                    <a:pt x="190" y="128"/>
                  </a:cubicBezTo>
                  <a:cubicBezTo>
                    <a:pt x="190" y="128"/>
                    <a:pt x="190" y="126"/>
                    <a:pt x="190" y="126"/>
                  </a:cubicBezTo>
                  <a:cubicBezTo>
                    <a:pt x="188" y="118"/>
                    <a:pt x="172" y="118"/>
                    <a:pt x="167" y="112"/>
                  </a:cubicBezTo>
                  <a:cubicBezTo>
                    <a:pt x="164" y="108"/>
                    <a:pt x="163" y="103"/>
                    <a:pt x="161" y="99"/>
                  </a:cubicBezTo>
                  <a:cubicBezTo>
                    <a:pt x="158" y="94"/>
                    <a:pt x="154" y="93"/>
                    <a:pt x="150" y="89"/>
                  </a:cubicBezTo>
                  <a:cubicBezTo>
                    <a:pt x="137" y="77"/>
                    <a:pt x="136" y="51"/>
                    <a:pt x="116" y="44"/>
                  </a:cubicBezTo>
                  <a:cubicBezTo>
                    <a:pt x="112" y="42"/>
                    <a:pt x="102" y="42"/>
                    <a:pt x="95" y="41"/>
                  </a:cubicBezTo>
                  <a:cubicBezTo>
                    <a:pt x="88" y="40"/>
                    <a:pt x="83" y="37"/>
                    <a:pt x="78" y="37"/>
                  </a:cubicBezTo>
                  <a:cubicBezTo>
                    <a:pt x="69" y="38"/>
                    <a:pt x="63" y="41"/>
                    <a:pt x="54" y="43"/>
                  </a:cubicBezTo>
                  <a:cubicBezTo>
                    <a:pt x="45" y="45"/>
                    <a:pt x="29" y="48"/>
                    <a:pt x="22" y="52"/>
                  </a:cubicBezTo>
                  <a:cubicBezTo>
                    <a:pt x="13" y="57"/>
                    <a:pt x="4" y="66"/>
                    <a:pt x="1" y="76"/>
                  </a:cubicBezTo>
                  <a:cubicBezTo>
                    <a:pt x="1" y="84"/>
                    <a:pt x="3" y="87"/>
                    <a:pt x="3" y="92"/>
                  </a:cubicBezTo>
                  <a:cubicBezTo>
                    <a:pt x="3" y="98"/>
                    <a:pt x="0" y="102"/>
                    <a:pt x="5" y="109"/>
                  </a:cubicBezTo>
                  <a:cubicBezTo>
                    <a:pt x="10" y="116"/>
                    <a:pt x="7" y="114"/>
                    <a:pt x="7" y="121"/>
                  </a:cubicBezTo>
                  <a:cubicBezTo>
                    <a:pt x="7" y="129"/>
                    <a:pt x="9" y="129"/>
                    <a:pt x="13" y="135"/>
                  </a:cubicBezTo>
                  <a:cubicBezTo>
                    <a:pt x="17" y="141"/>
                    <a:pt x="16" y="141"/>
                    <a:pt x="18" y="147"/>
                  </a:cubicBezTo>
                  <a:cubicBezTo>
                    <a:pt x="20" y="152"/>
                    <a:pt x="17" y="150"/>
                    <a:pt x="21" y="157"/>
                  </a:cubicBezTo>
                  <a:cubicBezTo>
                    <a:pt x="26" y="164"/>
                    <a:pt x="31" y="173"/>
                    <a:pt x="37" y="180"/>
                  </a:cubicBezTo>
                  <a:cubicBezTo>
                    <a:pt x="43" y="188"/>
                    <a:pt x="44" y="190"/>
                    <a:pt x="49" y="192"/>
                  </a:cubicBezTo>
                  <a:cubicBezTo>
                    <a:pt x="55" y="194"/>
                    <a:pt x="55" y="201"/>
                    <a:pt x="61" y="202"/>
                  </a:cubicBezTo>
                  <a:cubicBezTo>
                    <a:pt x="67" y="203"/>
                    <a:pt x="68" y="206"/>
                    <a:pt x="75" y="204"/>
                  </a:cubicBezTo>
                  <a:cubicBezTo>
                    <a:pt x="79" y="204"/>
                    <a:pt x="83" y="201"/>
                    <a:pt x="89" y="19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1" name="Freeform 2341">
              <a:extLst>
                <a:ext uri="{FF2B5EF4-FFF2-40B4-BE49-F238E27FC236}">
                  <a16:creationId xmlns:a16="http://schemas.microsoft.com/office/drawing/2014/main" id="{A0CB106F-417C-4446-B7EA-44594F096D3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20" y="2640"/>
              <a:ext cx="45" cy="32"/>
            </a:xfrm>
            <a:custGeom>
              <a:avLst/>
              <a:gdLst>
                <a:gd name="T0" fmla="*/ 0 w 18"/>
                <a:gd name="T1" fmla="*/ 227 h 12"/>
                <a:gd name="T2" fmla="*/ 95 w 18"/>
                <a:gd name="T3" fmla="*/ 77 h 12"/>
                <a:gd name="T4" fmla="*/ 283 w 18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3" y="11"/>
                    <a:pt x="3" y="6"/>
                    <a:pt x="6" y="4"/>
                  </a:cubicBezTo>
                  <a:cubicBezTo>
                    <a:pt x="9" y="2"/>
                    <a:pt x="17" y="0"/>
                    <a:pt x="18" y="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2" name="Freeform 2342">
              <a:extLst>
                <a:ext uri="{FF2B5EF4-FFF2-40B4-BE49-F238E27FC236}">
                  <a16:creationId xmlns:a16="http://schemas.microsoft.com/office/drawing/2014/main" id="{69AF736C-A55A-46C3-A53A-E8E44013364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48" y="2707"/>
              <a:ext cx="42" cy="77"/>
            </a:xfrm>
            <a:custGeom>
              <a:avLst/>
              <a:gdLst>
                <a:gd name="T0" fmla="*/ 195 w 17"/>
                <a:gd name="T1" fmla="*/ 0 h 29"/>
                <a:gd name="T2" fmla="*/ 74 w 17"/>
                <a:gd name="T3" fmla="*/ 409 h 29"/>
                <a:gd name="T4" fmla="*/ 257 w 17"/>
                <a:gd name="T5" fmla="*/ 281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3" y="0"/>
                  </a:moveTo>
                  <a:cubicBezTo>
                    <a:pt x="12" y="6"/>
                    <a:pt x="0" y="15"/>
                    <a:pt x="5" y="22"/>
                  </a:cubicBezTo>
                  <a:cubicBezTo>
                    <a:pt x="10" y="29"/>
                    <a:pt x="13" y="17"/>
                    <a:pt x="17" y="1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3" name="Freeform 2343">
              <a:extLst>
                <a:ext uri="{FF2B5EF4-FFF2-40B4-BE49-F238E27FC236}">
                  <a16:creationId xmlns:a16="http://schemas.microsoft.com/office/drawing/2014/main" id="{A45024E1-0E47-4CA9-8447-DB1425C28AF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18" y="2792"/>
              <a:ext cx="22" cy="43"/>
            </a:xfrm>
            <a:custGeom>
              <a:avLst/>
              <a:gdLst>
                <a:gd name="T0" fmla="*/ 132 w 9"/>
                <a:gd name="T1" fmla="*/ 0 h 16"/>
                <a:gd name="T2" fmla="*/ 0 w 9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6" y="4"/>
                    <a:pt x="0" y="10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4" name="Freeform 2344">
              <a:extLst>
                <a:ext uri="{FF2B5EF4-FFF2-40B4-BE49-F238E27FC236}">
                  <a16:creationId xmlns:a16="http://schemas.microsoft.com/office/drawing/2014/main" id="{C5CBBB98-AC69-4987-92D9-C409989E4B1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43" y="2493"/>
              <a:ext cx="7" cy="11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5" name="Freeform 2345">
              <a:extLst>
                <a:ext uri="{FF2B5EF4-FFF2-40B4-BE49-F238E27FC236}">
                  <a16:creationId xmlns:a16="http://schemas.microsoft.com/office/drawing/2014/main" id="{D085433C-8395-43DE-849B-477898B004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23" y="2643"/>
              <a:ext cx="20" cy="37"/>
            </a:xfrm>
            <a:custGeom>
              <a:avLst/>
              <a:gdLst>
                <a:gd name="T0" fmla="*/ 0 w 8"/>
                <a:gd name="T1" fmla="*/ 90 h 14"/>
                <a:gd name="T2" fmla="*/ 95 w 8"/>
                <a:gd name="T3" fmla="*/ 167 h 14"/>
                <a:gd name="T4" fmla="*/ 33 w 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0" y="5"/>
                  </a:moveTo>
                  <a:cubicBezTo>
                    <a:pt x="1" y="7"/>
                    <a:pt x="4" y="14"/>
                    <a:pt x="6" y="9"/>
                  </a:cubicBezTo>
                  <a:cubicBezTo>
                    <a:pt x="8" y="6"/>
                    <a:pt x="0" y="4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6" name="Freeform 2346">
              <a:extLst>
                <a:ext uri="{FF2B5EF4-FFF2-40B4-BE49-F238E27FC236}">
                  <a16:creationId xmlns:a16="http://schemas.microsoft.com/office/drawing/2014/main" id="{DBE2A818-8A4A-4EF5-B8A8-3FB0EE737F0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55" y="2701"/>
              <a:ext cx="30" cy="35"/>
            </a:xfrm>
            <a:custGeom>
              <a:avLst/>
              <a:gdLst>
                <a:gd name="T0" fmla="*/ 188 w 12"/>
                <a:gd name="T1" fmla="*/ 197 h 13"/>
                <a:gd name="T2" fmla="*/ 50 w 12"/>
                <a:gd name="T3" fmla="*/ 81 h 13"/>
                <a:gd name="T4" fmla="*/ 158 w 12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10"/>
                  </a:moveTo>
                  <a:cubicBezTo>
                    <a:pt x="11" y="8"/>
                    <a:pt x="6" y="0"/>
                    <a:pt x="3" y="4"/>
                  </a:cubicBezTo>
                  <a:cubicBezTo>
                    <a:pt x="0" y="8"/>
                    <a:pt x="7" y="13"/>
                    <a:pt x="10" y="1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7" name="Freeform 2347">
              <a:extLst>
                <a:ext uri="{FF2B5EF4-FFF2-40B4-BE49-F238E27FC236}">
                  <a16:creationId xmlns:a16="http://schemas.microsoft.com/office/drawing/2014/main" id="{B7B054CA-0FF5-4F84-9C4B-618D82DDF9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15" y="2816"/>
              <a:ext cx="18" cy="8"/>
            </a:xfrm>
            <a:custGeom>
              <a:avLst/>
              <a:gdLst>
                <a:gd name="T0" fmla="*/ 0 w 7"/>
                <a:gd name="T1" fmla="*/ 0 h 3"/>
                <a:gd name="T2" fmla="*/ 118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2"/>
                    <a:pt x="4" y="3"/>
                    <a:pt x="7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8" name="Freeform 2348">
              <a:extLst>
                <a:ext uri="{FF2B5EF4-FFF2-40B4-BE49-F238E27FC236}">
                  <a16:creationId xmlns:a16="http://schemas.microsoft.com/office/drawing/2014/main" id="{3683E1F8-E0C6-46A6-BAD4-671E2AB8659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63" y="2728"/>
              <a:ext cx="25" cy="40"/>
            </a:xfrm>
            <a:custGeom>
              <a:avLst/>
              <a:gdLst>
                <a:gd name="T0" fmla="*/ 50 w 10"/>
                <a:gd name="T1" fmla="*/ 115 h 15"/>
                <a:gd name="T2" fmla="*/ 83 w 10"/>
                <a:gd name="T3" fmla="*/ 192 h 15"/>
                <a:gd name="T4" fmla="*/ 113 w 10"/>
                <a:gd name="T5" fmla="*/ 77 h 15"/>
                <a:gd name="T6" fmla="*/ 158 w 10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3" y="6"/>
                  </a:moveTo>
                  <a:cubicBezTo>
                    <a:pt x="0" y="10"/>
                    <a:pt x="2" y="15"/>
                    <a:pt x="5" y="10"/>
                  </a:cubicBezTo>
                  <a:cubicBezTo>
                    <a:pt x="6" y="8"/>
                    <a:pt x="6" y="6"/>
                    <a:pt x="7" y="4"/>
                  </a:cubicBezTo>
                  <a:cubicBezTo>
                    <a:pt x="8" y="3"/>
                    <a:pt x="9" y="2"/>
                    <a:pt x="10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9" name="Freeform 2349">
              <a:extLst>
                <a:ext uri="{FF2B5EF4-FFF2-40B4-BE49-F238E27FC236}">
                  <a16:creationId xmlns:a16="http://schemas.microsoft.com/office/drawing/2014/main" id="{37D7DA4D-4815-4748-9C3F-0E9FA690D1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83" y="2763"/>
              <a:ext cx="37" cy="50"/>
            </a:xfrm>
            <a:custGeom>
              <a:avLst/>
              <a:gdLst>
                <a:gd name="T0" fmla="*/ 183 w 15"/>
                <a:gd name="T1" fmla="*/ 0 h 19"/>
                <a:gd name="T2" fmla="*/ 30 w 15"/>
                <a:gd name="T3" fmla="*/ 200 h 19"/>
                <a:gd name="T4" fmla="*/ 133 w 15"/>
                <a:gd name="T5" fmla="*/ 347 h 19"/>
                <a:gd name="T6" fmla="*/ 224 w 15"/>
                <a:gd name="T7" fmla="*/ 5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12" y="0"/>
                  </a:moveTo>
                  <a:cubicBezTo>
                    <a:pt x="8" y="1"/>
                    <a:pt x="3" y="6"/>
                    <a:pt x="2" y="11"/>
                  </a:cubicBezTo>
                  <a:cubicBezTo>
                    <a:pt x="0" y="17"/>
                    <a:pt x="5" y="17"/>
                    <a:pt x="9" y="19"/>
                  </a:cubicBezTo>
                  <a:cubicBezTo>
                    <a:pt x="1" y="11"/>
                    <a:pt x="13" y="9"/>
                    <a:pt x="15" y="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0" name="Freeform 2350">
              <a:extLst>
                <a:ext uri="{FF2B5EF4-FFF2-40B4-BE49-F238E27FC236}">
                  <a16:creationId xmlns:a16="http://schemas.microsoft.com/office/drawing/2014/main" id="{E804C173-0482-4708-937B-72CFF197DB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28" y="2803"/>
              <a:ext cx="20" cy="50"/>
            </a:xfrm>
            <a:custGeom>
              <a:avLst/>
              <a:gdLst>
                <a:gd name="T0" fmla="*/ 125 w 8"/>
                <a:gd name="T1" fmla="*/ 0 h 19"/>
                <a:gd name="T2" fmla="*/ 20 w 8"/>
                <a:gd name="T3" fmla="*/ 347 h 19"/>
                <a:gd name="T4" fmla="*/ 20 w 8"/>
                <a:gd name="T5" fmla="*/ 311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7" y="7"/>
                    <a:pt x="8" y="14"/>
                    <a:pt x="1" y="19"/>
                  </a:cubicBezTo>
                  <a:cubicBezTo>
                    <a:pt x="0" y="18"/>
                    <a:pt x="1" y="18"/>
                    <a:pt x="1" y="17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1" name="Freeform 2351">
              <a:extLst>
                <a:ext uri="{FF2B5EF4-FFF2-40B4-BE49-F238E27FC236}">
                  <a16:creationId xmlns:a16="http://schemas.microsoft.com/office/drawing/2014/main" id="{A8FA2378-AF38-48C8-8449-201D0873F0B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25" y="2659"/>
              <a:ext cx="48" cy="40"/>
            </a:xfrm>
            <a:custGeom>
              <a:avLst/>
              <a:gdLst>
                <a:gd name="T0" fmla="*/ 288 w 19"/>
                <a:gd name="T1" fmla="*/ 77 h 15"/>
                <a:gd name="T2" fmla="*/ 114 w 19"/>
                <a:gd name="T3" fmla="*/ 56 h 15"/>
                <a:gd name="T4" fmla="*/ 33 w 19"/>
                <a:gd name="T5" fmla="*/ 285 h 15"/>
                <a:gd name="T6" fmla="*/ 306 w 19"/>
                <a:gd name="T7" fmla="*/ 136 h 15"/>
                <a:gd name="T8" fmla="*/ 288 w 19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18" y="4"/>
                  </a:moveTo>
                  <a:cubicBezTo>
                    <a:pt x="14" y="1"/>
                    <a:pt x="11" y="0"/>
                    <a:pt x="7" y="3"/>
                  </a:cubicBezTo>
                  <a:cubicBezTo>
                    <a:pt x="4" y="5"/>
                    <a:pt x="0" y="12"/>
                    <a:pt x="2" y="15"/>
                  </a:cubicBezTo>
                  <a:cubicBezTo>
                    <a:pt x="9" y="11"/>
                    <a:pt x="10" y="3"/>
                    <a:pt x="19" y="7"/>
                  </a:cubicBezTo>
                  <a:cubicBezTo>
                    <a:pt x="18" y="5"/>
                    <a:pt x="18" y="3"/>
                    <a:pt x="18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2" name="Freeform 2352">
              <a:extLst>
                <a:ext uri="{FF2B5EF4-FFF2-40B4-BE49-F238E27FC236}">
                  <a16:creationId xmlns:a16="http://schemas.microsoft.com/office/drawing/2014/main" id="{904C5923-67EC-4788-AF9D-7438D08F7A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33" y="2688"/>
              <a:ext cx="42" cy="43"/>
            </a:xfrm>
            <a:custGeom>
              <a:avLst/>
              <a:gdLst>
                <a:gd name="T0" fmla="*/ 212 w 17"/>
                <a:gd name="T1" fmla="*/ 0 h 16"/>
                <a:gd name="T2" fmla="*/ 91 w 17"/>
                <a:gd name="T3" fmla="*/ 290 h 16"/>
                <a:gd name="T4" fmla="*/ 153 w 17"/>
                <a:gd name="T5" fmla="*/ 159 h 16"/>
                <a:gd name="T6" fmla="*/ 257 w 17"/>
                <a:gd name="T7" fmla="*/ 3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14" y="0"/>
                  </a:moveTo>
                  <a:cubicBezTo>
                    <a:pt x="9" y="0"/>
                    <a:pt x="0" y="14"/>
                    <a:pt x="6" y="15"/>
                  </a:cubicBezTo>
                  <a:cubicBezTo>
                    <a:pt x="11" y="16"/>
                    <a:pt x="9" y="10"/>
                    <a:pt x="10" y="8"/>
                  </a:cubicBezTo>
                  <a:cubicBezTo>
                    <a:pt x="10" y="4"/>
                    <a:pt x="13" y="3"/>
                    <a:pt x="17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3" name="Freeform 2353">
              <a:extLst>
                <a:ext uri="{FF2B5EF4-FFF2-40B4-BE49-F238E27FC236}">
                  <a16:creationId xmlns:a16="http://schemas.microsoft.com/office/drawing/2014/main" id="{F5513164-5B39-46E9-9C2B-A1D3E0F883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80" y="2717"/>
              <a:ext cx="38" cy="59"/>
            </a:xfrm>
            <a:custGeom>
              <a:avLst/>
              <a:gdLst>
                <a:gd name="T0" fmla="*/ 0 w 15"/>
                <a:gd name="T1" fmla="*/ 424 h 22"/>
                <a:gd name="T2" fmla="*/ 84 w 15"/>
                <a:gd name="T3" fmla="*/ 56 h 22"/>
                <a:gd name="T4" fmla="*/ 243 w 15"/>
                <a:gd name="T5" fmla="*/ 252 h 22"/>
                <a:gd name="T6" fmla="*/ 213 w 15"/>
                <a:gd name="T7" fmla="*/ 27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0" y="22"/>
                  </a:moveTo>
                  <a:cubicBezTo>
                    <a:pt x="3" y="18"/>
                    <a:pt x="15" y="6"/>
                    <a:pt x="5" y="3"/>
                  </a:cubicBezTo>
                  <a:cubicBezTo>
                    <a:pt x="9" y="0"/>
                    <a:pt x="14" y="9"/>
                    <a:pt x="15" y="13"/>
                  </a:cubicBezTo>
                  <a:cubicBezTo>
                    <a:pt x="14" y="13"/>
                    <a:pt x="14" y="14"/>
                    <a:pt x="13" y="1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4" name="Freeform 2354">
              <a:extLst>
                <a:ext uri="{FF2B5EF4-FFF2-40B4-BE49-F238E27FC236}">
                  <a16:creationId xmlns:a16="http://schemas.microsoft.com/office/drawing/2014/main" id="{62D9B979-52D5-4312-B581-5C91453E71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25" y="2504"/>
              <a:ext cx="60" cy="48"/>
            </a:xfrm>
            <a:custGeom>
              <a:avLst/>
              <a:gdLst>
                <a:gd name="T0" fmla="*/ 0 w 24"/>
                <a:gd name="T1" fmla="*/ 192 h 18"/>
                <a:gd name="T2" fmla="*/ 208 w 24"/>
                <a:gd name="T3" fmla="*/ 248 h 18"/>
                <a:gd name="T4" fmla="*/ 283 w 24"/>
                <a:gd name="T5" fmla="*/ 0 h 18"/>
                <a:gd name="T6" fmla="*/ 220 w 24"/>
                <a:gd name="T7" fmla="*/ 30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0" y="10"/>
                  </a:moveTo>
                  <a:cubicBezTo>
                    <a:pt x="4" y="13"/>
                    <a:pt x="8" y="15"/>
                    <a:pt x="13" y="13"/>
                  </a:cubicBezTo>
                  <a:cubicBezTo>
                    <a:pt x="21" y="11"/>
                    <a:pt x="15" y="6"/>
                    <a:pt x="18" y="0"/>
                  </a:cubicBezTo>
                  <a:cubicBezTo>
                    <a:pt x="24" y="1"/>
                    <a:pt x="21" y="18"/>
                    <a:pt x="14" y="16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5" name="Freeform 2355">
              <a:extLst>
                <a:ext uri="{FF2B5EF4-FFF2-40B4-BE49-F238E27FC236}">
                  <a16:creationId xmlns:a16="http://schemas.microsoft.com/office/drawing/2014/main" id="{D9C78AAC-AB38-4491-A10B-8A6022EA099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13" y="2384"/>
              <a:ext cx="22" cy="32"/>
            </a:xfrm>
            <a:custGeom>
              <a:avLst/>
              <a:gdLst>
                <a:gd name="T0" fmla="*/ 120 w 9"/>
                <a:gd name="T1" fmla="*/ 0 h 12"/>
                <a:gd name="T2" fmla="*/ 12 w 9"/>
                <a:gd name="T3" fmla="*/ 93 h 12"/>
                <a:gd name="T4" fmla="*/ 132 w 9"/>
                <a:gd name="T5" fmla="*/ 1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8" y="0"/>
                  </a:moveTo>
                  <a:cubicBezTo>
                    <a:pt x="6" y="1"/>
                    <a:pt x="1" y="3"/>
                    <a:pt x="1" y="5"/>
                  </a:cubicBezTo>
                  <a:cubicBezTo>
                    <a:pt x="0" y="12"/>
                    <a:pt x="7" y="8"/>
                    <a:pt x="9" y="6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6" name="Freeform 2356">
              <a:extLst>
                <a:ext uri="{FF2B5EF4-FFF2-40B4-BE49-F238E27FC236}">
                  <a16:creationId xmlns:a16="http://schemas.microsoft.com/office/drawing/2014/main" id="{77960ED8-F228-4AE0-8C31-7CD3FCE9765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25" y="2443"/>
              <a:ext cx="45" cy="21"/>
            </a:xfrm>
            <a:custGeom>
              <a:avLst/>
              <a:gdLst>
                <a:gd name="T0" fmla="*/ 0 w 18"/>
                <a:gd name="T1" fmla="*/ 144 h 8"/>
                <a:gd name="T2" fmla="*/ 125 w 18"/>
                <a:gd name="T3" fmla="*/ 89 h 8"/>
                <a:gd name="T4" fmla="*/ 238 w 18"/>
                <a:gd name="T5" fmla="*/ 0 h 8"/>
                <a:gd name="T6" fmla="*/ 250 w 18"/>
                <a:gd name="T7" fmla="*/ 110 h 8"/>
                <a:gd name="T8" fmla="*/ 158 w 18"/>
                <a:gd name="T9" fmla="*/ 14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8">
                  <a:moveTo>
                    <a:pt x="0" y="8"/>
                  </a:moveTo>
                  <a:cubicBezTo>
                    <a:pt x="3" y="7"/>
                    <a:pt x="6" y="6"/>
                    <a:pt x="8" y="5"/>
                  </a:cubicBezTo>
                  <a:cubicBezTo>
                    <a:pt x="10" y="4"/>
                    <a:pt x="13" y="0"/>
                    <a:pt x="15" y="0"/>
                  </a:cubicBezTo>
                  <a:cubicBezTo>
                    <a:pt x="18" y="1"/>
                    <a:pt x="17" y="4"/>
                    <a:pt x="16" y="6"/>
                  </a:cubicBezTo>
                  <a:cubicBezTo>
                    <a:pt x="15" y="7"/>
                    <a:pt x="12" y="8"/>
                    <a:pt x="10" y="8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7" name="Freeform 2357">
              <a:extLst>
                <a:ext uri="{FF2B5EF4-FFF2-40B4-BE49-F238E27FC236}">
                  <a16:creationId xmlns:a16="http://schemas.microsoft.com/office/drawing/2014/main" id="{50072BAF-EFF0-4753-9629-839690E665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90" y="2517"/>
              <a:ext cx="43" cy="32"/>
            </a:xfrm>
            <a:custGeom>
              <a:avLst/>
              <a:gdLst>
                <a:gd name="T0" fmla="*/ 0 w 17"/>
                <a:gd name="T1" fmla="*/ 227 h 12"/>
                <a:gd name="T2" fmla="*/ 63 w 17"/>
                <a:gd name="T3" fmla="*/ 136 h 12"/>
                <a:gd name="T4" fmla="*/ 180 w 17"/>
                <a:gd name="T5" fmla="*/ 35 h 12"/>
                <a:gd name="T6" fmla="*/ 255 w 17"/>
                <a:gd name="T7" fmla="*/ 77 h 12"/>
                <a:gd name="T8" fmla="*/ 129 w 17"/>
                <a:gd name="T9" fmla="*/ 136 h 12"/>
                <a:gd name="T10" fmla="*/ 83 w 17"/>
                <a:gd name="T11" fmla="*/ 171 h 12"/>
                <a:gd name="T12" fmla="*/ 33 w 17"/>
                <a:gd name="T13" fmla="*/ 192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1" y="10"/>
                    <a:pt x="2" y="9"/>
                    <a:pt x="4" y="7"/>
                  </a:cubicBezTo>
                  <a:cubicBezTo>
                    <a:pt x="6" y="6"/>
                    <a:pt x="9" y="3"/>
                    <a:pt x="11" y="2"/>
                  </a:cubicBezTo>
                  <a:cubicBezTo>
                    <a:pt x="14" y="0"/>
                    <a:pt x="17" y="0"/>
                    <a:pt x="16" y="4"/>
                  </a:cubicBezTo>
                  <a:cubicBezTo>
                    <a:pt x="15" y="9"/>
                    <a:pt x="12" y="6"/>
                    <a:pt x="8" y="7"/>
                  </a:cubicBezTo>
                  <a:cubicBezTo>
                    <a:pt x="7" y="7"/>
                    <a:pt x="6" y="9"/>
                    <a:pt x="5" y="9"/>
                  </a:cubicBezTo>
                  <a:cubicBezTo>
                    <a:pt x="4" y="10"/>
                    <a:pt x="3" y="9"/>
                    <a:pt x="2" y="1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8" name="Freeform 2358">
              <a:extLst>
                <a:ext uri="{FF2B5EF4-FFF2-40B4-BE49-F238E27FC236}">
                  <a16:creationId xmlns:a16="http://schemas.microsoft.com/office/drawing/2014/main" id="{48D81825-1FDD-46E0-9EEE-E797FA66C6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78" y="2571"/>
              <a:ext cx="52" cy="26"/>
            </a:xfrm>
            <a:custGeom>
              <a:avLst/>
              <a:gdLst>
                <a:gd name="T0" fmla="*/ 319 w 21"/>
                <a:gd name="T1" fmla="*/ 0 h 10"/>
                <a:gd name="T2" fmla="*/ 166 w 21"/>
                <a:gd name="T3" fmla="*/ 156 h 10"/>
                <a:gd name="T4" fmla="*/ 62 w 21"/>
                <a:gd name="T5" fmla="*/ 34 h 10"/>
                <a:gd name="T6" fmla="*/ 104 w 21"/>
                <a:gd name="T7" fmla="*/ 68 h 10"/>
                <a:gd name="T8" fmla="*/ 183 w 21"/>
                <a:gd name="T9" fmla="*/ 88 h 10"/>
                <a:gd name="T10" fmla="*/ 307 w 21"/>
                <a:gd name="T11" fmla="*/ 34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0">
                  <a:moveTo>
                    <a:pt x="21" y="0"/>
                  </a:moveTo>
                  <a:cubicBezTo>
                    <a:pt x="19" y="4"/>
                    <a:pt x="15" y="10"/>
                    <a:pt x="11" y="9"/>
                  </a:cubicBezTo>
                  <a:cubicBezTo>
                    <a:pt x="9" y="9"/>
                    <a:pt x="0" y="5"/>
                    <a:pt x="4" y="2"/>
                  </a:cubicBezTo>
                  <a:cubicBezTo>
                    <a:pt x="6" y="1"/>
                    <a:pt x="6" y="3"/>
                    <a:pt x="7" y="4"/>
                  </a:cubicBezTo>
                  <a:cubicBezTo>
                    <a:pt x="10" y="5"/>
                    <a:pt x="9" y="6"/>
                    <a:pt x="12" y="5"/>
                  </a:cubicBezTo>
                  <a:cubicBezTo>
                    <a:pt x="15" y="4"/>
                    <a:pt x="18" y="3"/>
                    <a:pt x="20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9" name="Freeform 2359">
              <a:extLst>
                <a:ext uri="{FF2B5EF4-FFF2-40B4-BE49-F238E27FC236}">
                  <a16:creationId xmlns:a16="http://schemas.microsoft.com/office/drawing/2014/main" id="{1CDC5165-127B-40C9-800E-9E8F75FA533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05" y="2536"/>
              <a:ext cx="43" cy="27"/>
            </a:xfrm>
            <a:custGeom>
              <a:avLst/>
              <a:gdLst>
                <a:gd name="T0" fmla="*/ 0 w 17"/>
                <a:gd name="T1" fmla="*/ 159 h 10"/>
                <a:gd name="T2" fmla="*/ 83 w 17"/>
                <a:gd name="T3" fmla="*/ 103 h 10"/>
                <a:gd name="T4" fmla="*/ 147 w 17"/>
                <a:gd name="T5" fmla="*/ 38 h 10"/>
                <a:gd name="T6" fmla="*/ 255 w 17"/>
                <a:gd name="T7" fmla="*/ 81 h 10"/>
                <a:gd name="T8" fmla="*/ 159 w 17"/>
                <a:gd name="T9" fmla="*/ 159 h 10"/>
                <a:gd name="T10" fmla="*/ 20 w 17"/>
                <a:gd name="T11" fmla="*/ 197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0">
                  <a:moveTo>
                    <a:pt x="0" y="8"/>
                  </a:moveTo>
                  <a:cubicBezTo>
                    <a:pt x="2" y="7"/>
                    <a:pt x="3" y="6"/>
                    <a:pt x="5" y="5"/>
                  </a:cubicBezTo>
                  <a:cubicBezTo>
                    <a:pt x="6" y="5"/>
                    <a:pt x="7" y="3"/>
                    <a:pt x="9" y="2"/>
                  </a:cubicBezTo>
                  <a:cubicBezTo>
                    <a:pt x="11" y="1"/>
                    <a:pt x="15" y="0"/>
                    <a:pt x="16" y="4"/>
                  </a:cubicBezTo>
                  <a:cubicBezTo>
                    <a:pt x="17" y="9"/>
                    <a:pt x="13" y="7"/>
                    <a:pt x="10" y="8"/>
                  </a:cubicBezTo>
                  <a:cubicBezTo>
                    <a:pt x="7" y="8"/>
                    <a:pt x="4" y="8"/>
                    <a:pt x="1" y="1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0" name="Freeform 2360">
              <a:extLst>
                <a:ext uri="{FF2B5EF4-FFF2-40B4-BE49-F238E27FC236}">
                  <a16:creationId xmlns:a16="http://schemas.microsoft.com/office/drawing/2014/main" id="{28A8578C-1E7B-4683-AEA1-FDE11D1357A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88" y="2544"/>
              <a:ext cx="47" cy="29"/>
            </a:xfrm>
            <a:custGeom>
              <a:avLst/>
              <a:gdLst>
                <a:gd name="T0" fmla="*/ 134 w 19"/>
                <a:gd name="T1" fmla="*/ 0 h 11"/>
                <a:gd name="T2" fmla="*/ 62 w 19"/>
                <a:gd name="T3" fmla="*/ 182 h 11"/>
                <a:gd name="T4" fmla="*/ 287 w 19"/>
                <a:gd name="T5" fmla="*/ 1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1">
                  <a:moveTo>
                    <a:pt x="9" y="0"/>
                  </a:moveTo>
                  <a:cubicBezTo>
                    <a:pt x="7" y="1"/>
                    <a:pt x="0" y="6"/>
                    <a:pt x="4" y="10"/>
                  </a:cubicBezTo>
                  <a:cubicBezTo>
                    <a:pt x="6" y="11"/>
                    <a:pt x="16" y="8"/>
                    <a:pt x="19" y="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1" name="Freeform 2361">
              <a:extLst>
                <a:ext uri="{FF2B5EF4-FFF2-40B4-BE49-F238E27FC236}">
                  <a16:creationId xmlns:a16="http://schemas.microsoft.com/office/drawing/2014/main" id="{D02E1F7D-E46B-43D7-A236-3E1C1505E7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90" y="3205"/>
              <a:ext cx="35" cy="54"/>
            </a:xfrm>
            <a:custGeom>
              <a:avLst/>
              <a:gdLst>
                <a:gd name="T0" fmla="*/ 188 w 14"/>
                <a:gd name="T1" fmla="*/ 22 h 20"/>
                <a:gd name="T2" fmla="*/ 208 w 14"/>
                <a:gd name="T3" fmla="*/ 197 h 20"/>
                <a:gd name="T4" fmla="*/ 113 w 14"/>
                <a:gd name="T5" fmla="*/ 278 h 20"/>
                <a:gd name="T6" fmla="*/ 0 w 14"/>
                <a:gd name="T7" fmla="*/ 394 h 20"/>
                <a:gd name="T8" fmla="*/ 145 w 14"/>
                <a:gd name="T9" fmla="*/ 176 h 20"/>
                <a:gd name="T10" fmla="*/ 175 w 14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0">
                  <a:moveTo>
                    <a:pt x="12" y="1"/>
                  </a:moveTo>
                  <a:cubicBezTo>
                    <a:pt x="11" y="4"/>
                    <a:pt x="14" y="7"/>
                    <a:pt x="13" y="10"/>
                  </a:cubicBezTo>
                  <a:cubicBezTo>
                    <a:pt x="12" y="12"/>
                    <a:pt x="8" y="13"/>
                    <a:pt x="7" y="14"/>
                  </a:cubicBezTo>
                  <a:cubicBezTo>
                    <a:pt x="5" y="15"/>
                    <a:pt x="2" y="19"/>
                    <a:pt x="0" y="20"/>
                  </a:cubicBezTo>
                  <a:cubicBezTo>
                    <a:pt x="0" y="17"/>
                    <a:pt x="7" y="12"/>
                    <a:pt x="9" y="9"/>
                  </a:cubicBezTo>
                  <a:cubicBezTo>
                    <a:pt x="11" y="6"/>
                    <a:pt x="8" y="3"/>
                    <a:pt x="11" y="0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2" name="Freeform 2362">
              <a:extLst>
                <a:ext uri="{FF2B5EF4-FFF2-40B4-BE49-F238E27FC236}">
                  <a16:creationId xmlns:a16="http://schemas.microsoft.com/office/drawing/2014/main" id="{28EA9232-F092-4BFF-8FB2-97E2ACF61E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03" y="3061"/>
              <a:ext cx="17" cy="62"/>
            </a:xfrm>
            <a:custGeom>
              <a:avLst/>
              <a:gdLst>
                <a:gd name="T0" fmla="*/ 100 w 7"/>
                <a:gd name="T1" fmla="*/ 35 h 23"/>
                <a:gd name="T2" fmla="*/ 87 w 7"/>
                <a:gd name="T3" fmla="*/ 334 h 23"/>
                <a:gd name="T4" fmla="*/ 12 w 7"/>
                <a:gd name="T5" fmla="*/ 450 h 23"/>
                <a:gd name="T6" fmla="*/ 58 w 7"/>
                <a:gd name="T7" fmla="*/ 356 h 23"/>
                <a:gd name="T8" fmla="*/ 41 w 7"/>
                <a:gd name="T9" fmla="*/ 137 h 23"/>
                <a:gd name="T10" fmla="*/ 41 w 7"/>
                <a:gd name="T11" fmla="*/ 81 h 23"/>
                <a:gd name="T12" fmla="*/ 29 w 7"/>
                <a:gd name="T13" fmla="*/ 35 h 23"/>
                <a:gd name="T14" fmla="*/ 87 w 7"/>
                <a:gd name="T15" fmla="*/ 59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3">
                  <a:moveTo>
                    <a:pt x="7" y="2"/>
                  </a:moveTo>
                  <a:cubicBezTo>
                    <a:pt x="7" y="7"/>
                    <a:pt x="6" y="12"/>
                    <a:pt x="6" y="17"/>
                  </a:cubicBezTo>
                  <a:cubicBezTo>
                    <a:pt x="6" y="21"/>
                    <a:pt x="4" y="23"/>
                    <a:pt x="1" y="23"/>
                  </a:cubicBezTo>
                  <a:cubicBezTo>
                    <a:pt x="0" y="21"/>
                    <a:pt x="3" y="19"/>
                    <a:pt x="4" y="18"/>
                  </a:cubicBezTo>
                  <a:cubicBezTo>
                    <a:pt x="5" y="14"/>
                    <a:pt x="3" y="11"/>
                    <a:pt x="3" y="7"/>
                  </a:cubicBezTo>
                  <a:cubicBezTo>
                    <a:pt x="3" y="6"/>
                    <a:pt x="4" y="5"/>
                    <a:pt x="3" y="4"/>
                  </a:cubicBezTo>
                  <a:cubicBezTo>
                    <a:pt x="3" y="4"/>
                    <a:pt x="2" y="2"/>
                    <a:pt x="2" y="2"/>
                  </a:cubicBezTo>
                  <a:cubicBezTo>
                    <a:pt x="3" y="0"/>
                    <a:pt x="6" y="2"/>
                    <a:pt x="6" y="3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3" name="Freeform 2363">
              <a:extLst>
                <a:ext uri="{FF2B5EF4-FFF2-40B4-BE49-F238E27FC236}">
                  <a16:creationId xmlns:a16="http://schemas.microsoft.com/office/drawing/2014/main" id="{B8523F2D-76C9-438F-AD1E-65A2902AFB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80" y="3149"/>
              <a:ext cx="35" cy="30"/>
            </a:xfrm>
            <a:custGeom>
              <a:avLst/>
              <a:gdLst>
                <a:gd name="T0" fmla="*/ 188 w 14"/>
                <a:gd name="T1" fmla="*/ 22 h 11"/>
                <a:gd name="T2" fmla="*/ 158 w 14"/>
                <a:gd name="T3" fmla="*/ 142 h 11"/>
                <a:gd name="T4" fmla="*/ 63 w 14"/>
                <a:gd name="T5" fmla="*/ 185 h 11"/>
                <a:gd name="T6" fmla="*/ 0 w 14"/>
                <a:gd name="T7" fmla="*/ 224 h 11"/>
                <a:gd name="T8" fmla="*/ 113 w 14"/>
                <a:gd name="T9" fmla="*/ 142 h 11"/>
                <a:gd name="T10" fmla="*/ 208 w 14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1">
                  <a:moveTo>
                    <a:pt x="12" y="1"/>
                  </a:moveTo>
                  <a:cubicBezTo>
                    <a:pt x="14" y="4"/>
                    <a:pt x="14" y="6"/>
                    <a:pt x="10" y="7"/>
                  </a:cubicBezTo>
                  <a:cubicBezTo>
                    <a:pt x="8" y="8"/>
                    <a:pt x="6" y="8"/>
                    <a:pt x="4" y="9"/>
                  </a:cubicBezTo>
                  <a:cubicBezTo>
                    <a:pt x="3" y="10"/>
                    <a:pt x="2" y="11"/>
                    <a:pt x="0" y="11"/>
                  </a:cubicBezTo>
                  <a:cubicBezTo>
                    <a:pt x="2" y="8"/>
                    <a:pt x="4" y="8"/>
                    <a:pt x="7" y="7"/>
                  </a:cubicBezTo>
                  <a:cubicBezTo>
                    <a:pt x="10" y="5"/>
                    <a:pt x="9" y="0"/>
                    <a:pt x="13" y="0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4" name="Freeform 2364">
              <a:extLst>
                <a:ext uri="{FF2B5EF4-FFF2-40B4-BE49-F238E27FC236}">
                  <a16:creationId xmlns:a16="http://schemas.microsoft.com/office/drawing/2014/main" id="{F7D32EC9-E729-46CF-A1B2-A05D1A34D2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05" y="3251"/>
              <a:ext cx="23" cy="34"/>
            </a:xfrm>
            <a:custGeom>
              <a:avLst/>
              <a:gdLst>
                <a:gd name="T0" fmla="*/ 118 w 9"/>
                <a:gd name="T1" fmla="*/ 0 h 13"/>
                <a:gd name="T2" fmla="*/ 0 w 9"/>
                <a:gd name="T3" fmla="*/ 144 h 13"/>
                <a:gd name="T4" fmla="*/ 151 w 9"/>
                <a:gd name="T5" fmla="*/ 233 h 13"/>
                <a:gd name="T6" fmla="*/ 33 w 9"/>
                <a:gd name="T7" fmla="*/ 144 h 13"/>
                <a:gd name="T8" fmla="*/ 84 w 9"/>
                <a:gd name="T9" fmla="*/ 3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7" y="0"/>
                  </a:moveTo>
                  <a:cubicBezTo>
                    <a:pt x="4" y="3"/>
                    <a:pt x="0" y="4"/>
                    <a:pt x="0" y="8"/>
                  </a:cubicBezTo>
                  <a:cubicBezTo>
                    <a:pt x="1" y="13"/>
                    <a:pt x="5" y="13"/>
                    <a:pt x="9" y="13"/>
                  </a:cubicBezTo>
                  <a:cubicBezTo>
                    <a:pt x="6" y="13"/>
                    <a:pt x="2" y="10"/>
                    <a:pt x="2" y="8"/>
                  </a:cubicBezTo>
                  <a:cubicBezTo>
                    <a:pt x="2" y="6"/>
                    <a:pt x="4" y="3"/>
                    <a:pt x="5" y="2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5" name="Freeform 2365">
              <a:extLst>
                <a:ext uri="{FF2B5EF4-FFF2-40B4-BE49-F238E27FC236}">
                  <a16:creationId xmlns:a16="http://schemas.microsoft.com/office/drawing/2014/main" id="{7F12F270-4AC7-49D0-B257-376099664F0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20" y="3248"/>
              <a:ext cx="18" cy="37"/>
            </a:xfrm>
            <a:custGeom>
              <a:avLst/>
              <a:gdLst>
                <a:gd name="T0" fmla="*/ 118 w 7"/>
                <a:gd name="T1" fmla="*/ 0 h 14"/>
                <a:gd name="T2" fmla="*/ 54 w 7"/>
                <a:gd name="T3" fmla="*/ 90 h 14"/>
                <a:gd name="T4" fmla="*/ 100 w 7"/>
                <a:gd name="T5" fmla="*/ 148 h 14"/>
                <a:gd name="T6" fmla="*/ 85 w 7"/>
                <a:gd name="T7" fmla="*/ 225 h 14"/>
                <a:gd name="T8" fmla="*/ 0 w 7"/>
                <a:gd name="T9" fmla="*/ 148 h 14"/>
                <a:gd name="T10" fmla="*/ 67 w 7"/>
                <a:gd name="T11" fmla="*/ 3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6" y="1"/>
                    <a:pt x="2" y="3"/>
                    <a:pt x="3" y="5"/>
                  </a:cubicBezTo>
                  <a:cubicBezTo>
                    <a:pt x="3" y="7"/>
                    <a:pt x="5" y="7"/>
                    <a:pt x="6" y="8"/>
                  </a:cubicBezTo>
                  <a:cubicBezTo>
                    <a:pt x="6" y="9"/>
                    <a:pt x="6" y="11"/>
                    <a:pt x="5" y="12"/>
                  </a:cubicBezTo>
                  <a:cubicBezTo>
                    <a:pt x="3" y="14"/>
                    <a:pt x="1" y="10"/>
                    <a:pt x="0" y="8"/>
                  </a:cubicBezTo>
                  <a:cubicBezTo>
                    <a:pt x="0" y="6"/>
                    <a:pt x="2" y="3"/>
                    <a:pt x="4" y="2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6" name="Freeform 2366">
              <a:extLst>
                <a:ext uri="{FF2B5EF4-FFF2-40B4-BE49-F238E27FC236}">
                  <a16:creationId xmlns:a16="http://schemas.microsoft.com/office/drawing/2014/main" id="{DAEC7FC2-5211-47C0-939E-B45C63A2F89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90" y="3184"/>
              <a:ext cx="30" cy="19"/>
            </a:xfrm>
            <a:custGeom>
              <a:avLst/>
              <a:gdLst>
                <a:gd name="T0" fmla="*/ 188 w 12"/>
                <a:gd name="T1" fmla="*/ 117 h 7"/>
                <a:gd name="T2" fmla="*/ 113 w 12"/>
                <a:gd name="T3" fmla="*/ 0 h 7"/>
                <a:gd name="T4" fmla="*/ 0 w 12"/>
                <a:gd name="T5" fmla="*/ 103 h 7"/>
                <a:gd name="T6" fmla="*/ 95 w 12"/>
                <a:gd name="T7" fmla="*/ 60 h 7"/>
                <a:gd name="T8" fmla="*/ 145 w 12"/>
                <a:gd name="T9" fmla="*/ 103 h 7"/>
                <a:gd name="T10" fmla="*/ 175 w 12"/>
                <a:gd name="T11" fmla="*/ 11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7">
                  <a:moveTo>
                    <a:pt x="12" y="6"/>
                  </a:moveTo>
                  <a:cubicBezTo>
                    <a:pt x="10" y="4"/>
                    <a:pt x="10" y="0"/>
                    <a:pt x="7" y="0"/>
                  </a:cubicBezTo>
                  <a:cubicBezTo>
                    <a:pt x="5" y="0"/>
                    <a:pt x="1" y="4"/>
                    <a:pt x="0" y="5"/>
                  </a:cubicBezTo>
                  <a:cubicBezTo>
                    <a:pt x="2" y="4"/>
                    <a:pt x="4" y="3"/>
                    <a:pt x="6" y="3"/>
                  </a:cubicBezTo>
                  <a:cubicBezTo>
                    <a:pt x="8" y="4"/>
                    <a:pt x="8" y="4"/>
                    <a:pt x="9" y="5"/>
                  </a:cubicBezTo>
                  <a:cubicBezTo>
                    <a:pt x="10" y="5"/>
                    <a:pt x="9" y="7"/>
                    <a:pt x="11" y="6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7" name="Freeform 2367">
              <a:extLst>
                <a:ext uri="{FF2B5EF4-FFF2-40B4-BE49-F238E27FC236}">
                  <a16:creationId xmlns:a16="http://schemas.microsoft.com/office/drawing/2014/main" id="{D1138E08-237A-4D4B-BD42-3C9D29FCCF1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80" y="3125"/>
              <a:ext cx="33" cy="35"/>
            </a:xfrm>
            <a:custGeom>
              <a:avLst/>
              <a:gdLst>
                <a:gd name="T0" fmla="*/ 213 w 13"/>
                <a:gd name="T1" fmla="*/ 0 h 13"/>
                <a:gd name="T2" fmla="*/ 84 w 13"/>
                <a:gd name="T3" fmla="*/ 81 h 13"/>
                <a:gd name="T4" fmla="*/ 33 w 13"/>
                <a:gd name="T5" fmla="*/ 253 h 13"/>
                <a:gd name="T6" fmla="*/ 117 w 13"/>
                <a:gd name="T7" fmla="*/ 116 h 13"/>
                <a:gd name="T8" fmla="*/ 160 w 13"/>
                <a:gd name="T9" fmla="*/ 94 h 13"/>
                <a:gd name="T10" fmla="*/ 213 w 13"/>
                <a:gd name="T11" fmla="*/ 2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3">
                  <a:moveTo>
                    <a:pt x="13" y="0"/>
                  </a:moveTo>
                  <a:cubicBezTo>
                    <a:pt x="11" y="3"/>
                    <a:pt x="8" y="3"/>
                    <a:pt x="5" y="4"/>
                  </a:cubicBezTo>
                  <a:cubicBezTo>
                    <a:pt x="3" y="6"/>
                    <a:pt x="0" y="11"/>
                    <a:pt x="2" y="13"/>
                  </a:cubicBezTo>
                  <a:cubicBezTo>
                    <a:pt x="4" y="11"/>
                    <a:pt x="3" y="7"/>
                    <a:pt x="7" y="6"/>
                  </a:cubicBezTo>
                  <a:cubicBezTo>
                    <a:pt x="9" y="6"/>
                    <a:pt x="9" y="7"/>
                    <a:pt x="10" y="5"/>
                  </a:cubicBezTo>
                  <a:cubicBezTo>
                    <a:pt x="11" y="4"/>
                    <a:pt x="12" y="2"/>
                    <a:pt x="13" y="1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8" name="Freeform 2368">
              <a:extLst>
                <a:ext uri="{FF2B5EF4-FFF2-40B4-BE49-F238E27FC236}">
                  <a16:creationId xmlns:a16="http://schemas.microsoft.com/office/drawing/2014/main" id="{2B6D9A44-F6AF-4292-8BFA-4DCDF29316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80" y="3205"/>
              <a:ext cx="28" cy="40"/>
            </a:xfrm>
            <a:custGeom>
              <a:avLst/>
              <a:gdLst>
                <a:gd name="T0" fmla="*/ 64 w 11"/>
                <a:gd name="T1" fmla="*/ 0 h 15"/>
                <a:gd name="T2" fmla="*/ 0 w 11"/>
                <a:gd name="T3" fmla="*/ 149 h 15"/>
                <a:gd name="T4" fmla="*/ 33 w 11"/>
                <a:gd name="T5" fmla="*/ 248 h 15"/>
                <a:gd name="T6" fmla="*/ 97 w 11"/>
                <a:gd name="T7" fmla="*/ 285 h 15"/>
                <a:gd name="T8" fmla="*/ 84 w 11"/>
                <a:gd name="T9" fmla="*/ 149 h 15"/>
                <a:gd name="T10" fmla="*/ 181 w 11"/>
                <a:gd name="T11" fmla="*/ 93 h 15"/>
                <a:gd name="T12" fmla="*/ 51 w 11"/>
                <a:gd name="T13" fmla="*/ 2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5">
                  <a:moveTo>
                    <a:pt x="4" y="0"/>
                  </a:moveTo>
                  <a:cubicBezTo>
                    <a:pt x="1" y="3"/>
                    <a:pt x="0" y="2"/>
                    <a:pt x="0" y="8"/>
                  </a:cubicBezTo>
                  <a:cubicBezTo>
                    <a:pt x="0" y="9"/>
                    <a:pt x="0" y="12"/>
                    <a:pt x="2" y="13"/>
                  </a:cubicBezTo>
                  <a:cubicBezTo>
                    <a:pt x="3" y="14"/>
                    <a:pt x="5" y="14"/>
                    <a:pt x="6" y="15"/>
                  </a:cubicBezTo>
                  <a:cubicBezTo>
                    <a:pt x="2" y="15"/>
                    <a:pt x="1" y="9"/>
                    <a:pt x="5" y="8"/>
                  </a:cubicBezTo>
                  <a:cubicBezTo>
                    <a:pt x="7" y="8"/>
                    <a:pt x="11" y="9"/>
                    <a:pt x="11" y="5"/>
                  </a:cubicBezTo>
                  <a:cubicBezTo>
                    <a:pt x="8" y="8"/>
                    <a:pt x="0" y="7"/>
                    <a:pt x="3" y="1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79" name="Freeform 2369">
              <a:extLst>
                <a:ext uri="{FF2B5EF4-FFF2-40B4-BE49-F238E27FC236}">
                  <a16:creationId xmlns:a16="http://schemas.microsoft.com/office/drawing/2014/main" id="{8577058A-1B60-4A3B-B52A-F3D42CCE8A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45" y="3227"/>
              <a:ext cx="20" cy="24"/>
            </a:xfrm>
            <a:custGeom>
              <a:avLst/>
              <a:gdLst>
                <a:gd name="T0" fmla="*/ 83 w 8"/>
                <a:gd name="T1" fmla="*/ 0 h 9"/>
                <a:gd name="T2" fmla="*/ 113 w 8"/>
                <a:gd name="T3" fmla="*/ 93 h 9"/>
                <a:gd name="T4" fmla="*/ 50 w 8"/>
                <a:gd name="T5" fmla="*/ 136 h 9"/>
                <a:gd name="T6" fmla="*/ 0 w 8"/>
                <a:gd name="T7" fmla="*/ 171 h 9"/>
                <a:gd name="T8" fmla="*/ 63 w 8"/>
                <a:gd name="T9" fmla="*/ 115 h 9"/>
                <a:gd name="T10" fmla="*/ 63 w 8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6" y="1"/>
                    <a:pt x="8" y="3"/>
                    <a:pt x="7" y="5"/>
                  </a:cubicBezTo>
                  <a:cubicBezTo>
                    <a:pt x="7" y="6"/>
                    <a:pt x="4" y="6"/>
                    <a:pt x="3" y="7"/>
                  </a:cubicBezTo>
                  <a:cubicBezTo>
                    <a:pt x="2" y="8"/>
                    <a:pt x="1" y="9"/>
                    <a:pt x="0" y="9"/>
                  </a:cubicBezTo>
                  <a:cubicBezTo>
                    <a:pt x="1" y="8"/>
                    <a:pt x="3" y="7"/>
                    <a:pt x="4" y="6"/>
                  </a:cubicBezTo>
                  <a:cubicBezTo>
                    <a:pt x="6" y="4"/>
                    <a:pt x="4" y="2"/>
                    <a:pt x="4" y="0"/>
                  </a:cubicBezTo>
                </a:path>
              </a:pathLst>
            </a:custGeom>
            <a:solidFill>
              <a:srgbClr val="FEF3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0" name="Freeform 2370">
              <a:extLst>
                <a:ext uri="{FF2B5EF4-FFF2-40B4-BE49-F238E27FC236}">
                  <a16:creationId xmlns:a16="http://schemas.microsoft.com/office/drawing/2014/main" id="{8D8D1FFA-8F08-4315-9673-2656B83C0E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18" y="3243"/>
              <a:ext cx="15" cy="26"/>
            </a:xfrm>
            <a:custGeom>
              <a:avLst/>
              <a:gdLst>
                <a:gd name="T0" fmla="*/ 95 w 6"/>
                <a:gd name="T1" fmla="*/ 0 h 10"/>
                <a:gd name="T2" fmla="*/ 0 w 6"/>
                <a:gd name="T3" fmla="*/ 88 h 10"/>
                <a:gd name="T4" fmla="*/ 20 w 6"/>
                <a:gd name="T5" fmla="*/ 177 h 10"/>
                <a:gd name="T6" fmla="*/ 63 w 6"/>
                <a:gd name="T7" fmla="*/ 3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4" y="1"/>
                    <a:pt x="1" y="3"/>
                    <a:pt x="0" y="5"/>
                  </a:cubicBezTo>
                  <a:cubicBezTo>
                    <a:pt x="0" y="7"/>
                    <a:pt x="2" y="8"/>
                    <a:pt x="1" y="10"/>
                  </a:cubicBezTo>
                  <a:cubicBezTo>
                    <a:pt x="4" y="8"/>
                    <a:pt x="1" y="3"/>
                    <a:pt x="4" y="2"/>
                  </a:cubicBezTo>
                </a:path>
              </a:pathLst>
            </a:custGeom>
            <a:solidFill>
              <a:srgbClr val="F8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1" name="Freeform 2371">
              <a:extLst>
                <a:ext uri="{FF2B5EF4-FFF2-40B4-BE49-F238E27FC236}">
                  <a16:creationId xmlns:a16="http://schemas.microsoft.com/office/drawing/2014/main" id="{6BE66515-BC20-4F37-8BCC-ED337ECF742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43" y="2829"/>
              <a:ext cx="22" cy="46"/>
            </a:xfrm>
            <a:custGeom>
              <a:avLst/>
              <a:gdLst>
                <a:gd name="T0" fmla="*/ 103 w 9"/>
                <a:gd name="T1" fmla="*/ 0 h 17"/>
                <a:gd name="T2" fmla="*/ 12 w 9"/>
                <a:gd name="T3" fmla="*/ 219 h 17"/>
                <a:gd name="T4" fmla="*/ 120 w 9"/>
                <a:gd name="T5" fmla="*/ 336 h 17"/>
                <a:gd name="T6" fmla="*/ 90 w 9"/>
                <a:gd name="T7" fmla="*/ 176 h 17"/>
                <a:gd name="T8" fmla="*/ 120 w 9"/>
                <a:gd name="T9" fmla="*/ 103 h 17"/>
                <a:gd name="T10" fmla="*/ 132 w 9"/>
                <a:gd name="T11" fmla="*/ 22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7">
                  <a:moveTo>
                    <a:pt x="7" y="0"/>
                  </a:moveTo>
                  <a:cubicBezTo>
                    <a:pt x="6" y="2"/>
                    <a:pt x="0" y="9"/>
                    <a:pt x="1" y="11"/>
                  </a:cubicBezTo>
                  <a:cubicBezTo>
                    <a:pt x="1" y="13"/>
                    <a:pt x="6" y="16"/>
                    <a:pt x="8" y="17"/>
                  </a:cubicBezTo>
                  <a:cubicBezTo>
                    <a:pt x="7" y="14"/>
                    <a:pt x="4" y="13"/>
                    <a:pt x="6" y="9"/>
                  </a:cubicBezTo>
                  <a:cubicBezTo>
                    <a:pt x="6" y="8"/>
                    <a:pt x="8" y="7"/>
                    <a:pt x="8" y="5"/>
                  </a:cubicBezTo>
                  <a:cubicBezTo>
                    <a:pt x="9" y="4"/>
                    <a:pt x="8" y="2"/>
                    <a:pt x="9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2" name="Freeform 2372">
              <a:extLst>
                <a:ext uri="{FF2B5EF4-FFF2-40B4-BE49-F238E27FC236}">
                  <a16:creationId xmlns:a16="http://schemas.microsoft.com/office/drawing/2014/main" id="{E16FA229-F5A5-4A86-BC81-3B85E0D0C48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70" y="2848"/>
              <a:ext cx="33" cy="32"/>
            </a:xfrm>
            <a:custGeom>
              <a:avLst/>
              <a:gdLst>
                <a:gd name="T0" fmla="*/ 63 w 13"/>
                <a:gd name="T1" fmla="*/ 0 h 12"/>
                <a:gd name="T2" fmla="*/ 0 w 13"/>
                <a:gd name="T3" fmla="*/ 227 h 12"/>
                <a:gd name="T4" fmla="*/ 51 w 1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4" y="0"/>
                  </a:moveTo>
                  <a:cubicBezTo>
                    <a:pt x="13" y="3"/>
                    <a:pt x="1" y="9"/>
                    <a:pt x="0" y="12"/>
                  </a:cubicBezTo>
                  <a:cubicBezTo>
                    <a:pt x="2" y="7"/>
                    <a:pt x="5" y="4"/>
                    <a:pt x="3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3" name="Freeform 2373">
              <a:extLst>
                <a:ext uri="{FF2B5EF4-FFF2-40B4-BE49-F238E27FC236}">
                  <a16:creationId xmlns:a16="http://schemas.microsoft.com/office/drawing/2014/main" id="{4938AEF4-E92C-4308-937B-A26E0F4471E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45" y="2835"/>
              <a:ext cx="20" cy="42"/>
            </a:xfrm>
            <a:custGeom>
              <a:avLst/>
              <a:gdLst>
                <a:gd name="T0" fmla="*/ 125 w 8"/>
                <a:gd name="T1" fmla="*/ 55 h 16"/>
                <a:gd name="T2" fmla="*/ 33 w 8"/>
                <a:gd name="T3" fmla="*/ 34 h 16"/>
                <a:gd name="T4" fmla="*/ 50 w 8"/>
                <a:gd name="T5" fmla="*/ 123 h 16"/>
                <a:gd name="T6" fmla="*/ 83 w 8"/>
                <a:gd name="T7" fmla="*/ 179 h 16"/>
                <a:gd name="T8" fmla="*/ 63 w 8"/>
                <a:gd name="T9" fmla="*/ 255 h 16"/>
                <a:gd name="T10" fmla="*/ 125 w 8"/>
                <a:gd name="T11" fmla="*/ 255 h 16"/>
                <a:gd name="T12" fmla="*/ 50 w 8"/>
                <a:gd name="T13" fmla="*/ 144 h 16"/>
                <a:gd name="T14" fmla="*/ 113 w 8"/>
                <a:gd name="T15" fmla="*/ 55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6">
                  <a:moveTo>
                    <a:pt x="8" y="3"/>
                  </a:moveTo>
                  <a:cubicBezTo>
                    <a:pt x="6" y="2"/>
                    <a:pt x="5" y="0"/>
                    <a:pt x="2" y="2"/>
                  </a:cubicBezTo>
                  <a:cubicBezTo>
                    <a:pt x="0" y="4"/>
                    <a:pt x="2" y="6"/>
                    <a:pt x="3" y="7"/>
                  </a:cubicBezTo>
                  <a:cubicBezTo>
                    <a:pt x="4" y="8"/>
                    <a:pt x="5" y="8"/>
                    <a:pt x="5" y="10"/>
                  </a:cubicBezTo>
                  <a:cubicBezTo>
                    <a:pt x="5" y="11"/>
                    <a:pt x="3" y="13"/>
                    <a:pt x="4" y="14"/>
                  </a:cubicBezTo>
                  <a:cubicBezTo>
                    <a:pt x="4" y="16"/>
                    <a:pt x="7" y="16"/>
                    <a:pt x="8" y="14"/>
                  </a:cubicBezTo>
                  <a:cubicBezTo>
                    <a:pt x="7" y="13"/>
                    <a:pt x="3" y="9"/>
                    <a:pt x="3" y="8"/>
                  </a:cubicBezTo>
                  <a:cubicBezTo>
                    <a:pt x="3" y="6"/>
                    <a:pt x="6" y="5"/>
                    <a:pt x="7" y="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4" name="Freeform 2374">
              <a:extLst>
                <a:ext uri="{FF2B5EF4-FFF2-40B4-BE49-F238E27FC236}">
                  <a16:creationId xmlns:a16="http://schemas.microsoft.com/office/drawing/2014/main" id="{C7D5EB32-79EC-4FCA-8250-E064A73CAB8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35" y="2885"/>
              <a:ext cx="18" cy="40"/>
            </a:xfrm>
            <a:custGeom>
              <a:avLst/>
              <a:gdLst>
                <a:gd name="T0" fmla="*/ 0 w 7"/>
                <a:gd name="T1" fmla="*/ 0 h 15"/>
                <a:gd name="T2" fmla="*/ 118 w 7"/>
                <a:gd name="T3" fmla="*/ 115 h 15"/>
                <a:gd name="T4" fmla="*/ 21 w 7"/>
                <a:gd name="T5" fmla="*/ 285 h 15"/>
                <a:gd name="T6" fmla="*/ 67 w 7"/>
                <a:gd name="T7" fmla="*/ 93 h 15"/>
                <a:gd name="T8" fmla="*/ 0 w 7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3" y="1"/>
                    <a:pt x="7" y="2"/>
                    <a:pt x="7" y="6"/>
                  </a:cubicBezTo>
                  <a:cubicBezTo>
                    <a:pt x="7" y="9"/>
                    <a:pt x="2" y="12"/>
                    <a:pt x="1" y="15"/>
                  </a:cubicBezTo>
                  <a:cubicBezTo>
                    <a:pt x="2" y="13"/>
                    <a:pt x="4" y="8"/>
                    <a:pt x="4" y="5"/>
                  </a:cubicBezTo>
                  <a:cubicBezTo>
                    <a:pt x="3" y="3"/>
                    <a:pt x="0" y="3"/>
                    <a:pt x="0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5" name="Freeform 2375">
              <a:extLst>
                <a:ext uri="{FF2B5EF4-FFF2-40B4-BE49-F238E27FC236}">
                  <a16:creationId xmlns:a16="http://schemas.microsoft.com/office/drawing/2014/main" id="{6D05720F-8997-4602-BF6B-F8727C6DC6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08" y="2947"/>
              <a:ext cx="10" cy="29"/>
            </a:xfrm>
            <a:custGeom>
              <a:avLst/>
              <a:gdLst>
                <a:gd name="T0" fmla="*/ 63 w 4"/>
                <a:gd name="T1" fmla="*/ 0 h 11"/>
                <a:gd name="T2" fmla="*/ 0 w 4"/>
                <a:gd name="T3" fmla="*/ 111 h 11"/>
                <a:gd name="T4" fmla="*/ 50 w 4"/>
                <a:gd name="T5" fmla="*/ 200 h 11"/>
                <a:gd name="T6" fmla="*/ 63 w 4"/>
                <a:gd name="T7" fmla="*/ 3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3" y="2"/>
                    <a:pt x="0" y="3"/>
                    <a:pt x="0" y="6"/>
                  </a:cubicBezTo>
                  <a:cubicBezTo>
                    <a:pt x="0" y="9"/>
                    <a:pt x="3" y="8"/>
                    <a:pt x="3" y="11"/>
                  </a:cubicBezTo>
                  <a:cubicBezTo>
                    <a:pt x="2" y="9"/>
                    <a:pt x="2" y="3"/>
                    <a:pt x="4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6" name="Freeform 2376">
              <a:extLst>
                <a:ext uri="{FF2B5EF4-FFF2-40B4-BE49-F238E27FC236}">
                  <a16:creationId xmlns:a16="http://schemas.microsoft.com/office/drawing/2014/main" id="{56988337-185B-4CA6-8316-BA7EA34D0C5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30" y="3059"/>
              <a:ext cx="20" cy="40"/>
            </a:xfrm>
            <a:custGeom>
              <a:avLst/>
              <a:gdLst>
                <a:gd name="T0" fmla="*/ 95 w 8"/>
                <a:gd name="T1" fmla="*/ 0 h 15"/>
                <a:gd name="T2" fmla="*/ 95 w 8"/>
                <a:gd name="T3" fmla="*/ 149 h 15"/>
                <a:gd name="T4" fmla="*/ 0 w 8"/>
                <a:gd name="T5" fmla="*/ 285 h 15"/>
                <a:gd name="T6" fmla="*/ 63 w 8"/>
                <a:gd name="T7" fmla="*/ 136 h 15"/>
                <a:gd name="T8" fmla="*/ 63 w 8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5">
                  <a:moveTo>
                    <a:pt x="6" y="0"/>
                  </a:moveTo>
                  <a:cubicBezTo>
                    <a:pt x="7" y="3"/>
                    <a:pt x="8" y="5"/>
                    <a:pt x="6" y="8"/>
                  </a:cubicBezTo>
                  <a:cubicBezTo>
                    <a:pt x="5" y="10"/>
                    <a:pt x="2" y="13"/>
                    <a:pt x="0" y="15"/>
                  </a:cubicBezTo>
                  <a:cubicBezTo>
                    <a:pt x="1" y="12"/>
                    <a:pt x="3" y="11"/>
                    <a:pt x="4" y="7"/>
                  </a:cubicBezTo>
                  <a:cubicBezTo>
                    <a:pt x="5" y="5"/>
                    <a:pt x="3" y="1"/>
                    <a:pt x="4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7" name="Freeform 2377">
              <a:extLst>
                <a:ext uri="{FF2B5EF4-FFF2-40B4-BE49-F238E27FC236}">
                  <a16:creationId xmlns:a16="http://schemas.microsoft.com/office/drawing/2014/main" id="{56BEE571-14DA-45F0-B916-944C464CDAB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78" y="3117"/>
              <a:ext cx="22" cy="22"/>
            </a:xfrm>
            <a:custGeom>
              <a:avLst/>
              <a:gdLst>
                <a:gd name="T0" fmla="*/ 120 w 9"/>
                <a:gd name="T1" fmla="*/ 0 h 8"/>
                <a:gd name="T2" fmla="*/ 71 w 9"/>
                <a:gd name="T3" fmla="*/ 168 h 8"/>
                <a:gd name="T4" fmla="*/ 132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8" y="0"/>
                  </a:moveTo>
                  <a:cubicBezTo>
                    <a:pt x="5" y="1"/>
                    <a:pt x="0" y="8"/>
                    <a:pt x="5" y="8"/>
                  </a:cubicBezTo>
                  <a:cubicBezTo>
                    <a:pt x="4" y="5"/>
                    <a:pt x="7" y="3"/>
                    <a:pt x="9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8" name="Freeform 2378">
              <a:extLst>
                <a:ext uri="{FF2B5EF4-FFF2-40B4-BE49-F238E27FC236}">
                  <a16:creationId xmlns:a16="http://schemas.microsoft.com/office/drawing/2014/main" id="{12AD2E35-A5F7-4E7A-8BF4-78AF34D2A8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23" y="2915"/>
              <a:ext cx="15" cy="48"/>
            </a:xfrm>
            <a:custGeom>
              <a:avLst/>
              <a:gdLst>
                <a:gd name="T0" fmla="*/ 20 w 6"/>
                <a:gd name="T1" fmla="*/ 0 h 18"/>
                <a:gd name="T2" fmla="*/ 63 w 6"/>
                <a:gd name="T3" fmla="*/ 192 h 18"/>
                <a:gd name="T4" fmla="*/ 0 w 6"/>
                <a:gd name="T5" fmla="*/ 341 h 18"/>
                <a:gd name="T6" fmla="*/ 50 w 6"/>
                <a:gd name="T7" fmla="*/ 136 h 18"/>
                <a:gd name="T8" fmla="*/ 33 w 6"/>
                <a:gd name="T9" fmla="*/ 2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8">
                  <a:moveTo>
                    <a:pt x="1" y="0"/>
                  </a:moveTo>
                  <a:cubicBezTo>
                    <a:pt x="4" y="4"/>
                    <a:pt x="6" y="4"/>
                    <a:pt x="4" y="10"/>
                  </a:cubicBezTo>
                  <a:cubicBezTo>
                    <a:pt x="3" y="13"/>
                    <a:pt x="3" y="16"/>
                    <a:pt x="0" y="18"/>
                  </a:cubicBezTo>
                  <a:cubicBezTo>
                    <a:pt x="2" y="16"/>
                    <a:pt x="4" y="10"/>
                    <a:pt x="3" y="7"/>
                  </a:cubicBezTo>
                  <a:cubicBezTo>
                    <a:pt x="2" y="5"/>
                    <a:pt x="0" y="2"/>
                    <a:pt x="2" y="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89" name="Freeform 2379">
              <a:extLst>
                <a:ext uri="{FF2B5EF4-FFF2-40B4-BE49-F238E27FC236}">
                  <a16:creationId xmlns:a16="http://schemas.microsoft.com/office/drawing/2014/main" id="{D5BEDAF1-AAB4-43E6-86DF-39B878D8B0D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80" y="2995"/>
              <a:ext cx="18" cy="29"/>
            </a:xfrm>
            <a:custGeom>
              <a:avLst/>
              <a:gdLst>
                <a:gd name="T0" fmla="*/ 54 w 7"/>
                <a:gd name="T1" fmla="*/ 0 h 11"/>
                <a:gd name="T2" fmla="*/ 0 w 7"/>
                <a:gd name="T3" fmla="*/ 90 h 11"/>
                <a:gd name="T4" fmla="*/ 67 w 7"/>
                <a:gd name="T5" fmla="*/ 200 h 11"/>
                <a:gd name="T6" fmla="*/ 118 w 7"/>
                <a:gd name="T7" fmla="*/ 34 h 11"/>
                <a:gd name="T8" fmla="*/ 54 w 7"/>
                <a:gd name="T9" fmla="*/ 76 h 11"/>
                <a:gd name="T10" fmla="*/ 54 w 7"/>
                <a:gd name="T11" fmla="*/ 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1">
                  <a:moveTo>
                    <a:pt x="3" y="0"/>
                  </a:moveTo>
                  <a:cubicBezTo>
                    <a:pt x="2" y="2"/>
                    <a:pt x="0" y="4"/>
                    <a:pt x="0" y="5"/>
                  </a:cubicBezTo>
                  <a:cubicBezTo>
                    <a:pt x="2" y="7"/>
                    <a:pt x="4" y="8"/>
                    <a:pt x="4" y="11"/>
                  </a:cubicBezTo>
                  <a:cubicBezTo>
                    <a:pt x="6" y="8"/>
                    <a:pt x="6" y="5"/>
                    <a:pt x="7" y="2"/>
                  </a:cubicBezTo>
                  <a:cubicBezTo>
                    <a:pt x="6" y="3"/>
                    <a:pt x="4" y="4"/>
                    <a:pt x="3" y="4"/>
                  </a:cubicBezTo>
                  <a:cubicBezTo>
                    <a:pt x="3" y="3"/>
                    <a:pt x="3" y="1"/>
                    <a:pt x="3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0" name="Freeform 2380">
              <a:extLst>
                <a:ext uri="{FF2B5EF4-FFF2-40B4-BE49-F238E27FC236}">
                  <a16:creationId xmlns:a16="http://schemas.microsoft.com/office/drawing/2014/main" id="{11B7A3D6-DACC-4DD0-8D56-E4790A67F89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53" y="3035"/>
              <a:ext cx="20" cy="32"/>
            </a:xfrm>
            <a:custGeom>
              <a:avLst/>
              <a:gdLst>
                <a:gd name="T0" fmla="*/ 0 w 8"/>
                <a:gd name="T1" fmla="*/ 115 h 12"/>
                <a:gd name="T2" fmla="*/ 20 w 8"/>
                <a:gd name="T3" fmla="*/ 227 h 12"/>
                <a:gd name="T4" fmla="*/ 125 w 8"/>
                <a:gd name="T5" fmla="*/ 0 h 12"/>
                <a:gd name="T6" fmla="*/ 33 w 8"/>
                <a:gd name="T7" fmla="*/ 77 h 12"/>
                <a:gd name="T8" fmla="*/ 20 w 8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2">
                  <a:moveTo>
                    <a:pt x="0" y="6"/>
                  </a:moveTo>
                  <a:cubicBezTo>
                    <a:pt x="2" y="8"/>
                    <a:pt x="3" y="9"/>
                    <a:pt x="1" y="12"/>
                  </a:cubicBezTo>
                  <a:cubicBezTo>
                    <a:pt x="4" y="9"/>
                    <a:pt x="4" y="4"/>
                    <a:pt x="8" y="0"/>
                  </a:cubicBezTo>
                  <a:cubicBezTo>
                    <a:pt x="6" y="1"/>
                    <a:pt x="4" y="3"/>
                    <a:pt x="2" y="4"/>
                  </a:cubicBezTo>
                  <a:cubicBezTo>
                    <a:pt x="1" y="4"/>
                    <a:pt x="1" y="3"/>
                    <a:pt x="1" y="3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1" name="Freeform 2381">
              <a:extLst>
                <a:ext uri="{FF2B5EF4-FFF2-40B4-BE49-F238E27FC236}">
                  <a16:creationId xmlns:a16="http://schemas.microsoft.com/office/drawing/2014/main" id="{8E6C92BD-62D1-4092-9E85-045E007090C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03" y="3099"/>
              <a:ext cx="17" cy="26"/>
            </a:xfrm>
            <a:custGeom>
              <a:avLst/>
              <a:gdLst>
                <a:gd name="T0" fmla="*/ 58 w 7"/>
                <a:gd name="T1" fmla="*/ 21 h 10"/>
                <a:gd name="T2" fmla="*/ 0 w 7"/>
                <a:gd name="T3" fmla="*/ 177 h 10"/>
                <a:gd name="T4" fmla="*/ 12 w 7"/>
                <a:gd name="T5" fmla="*/ 0 h 10"/>
                <a:gd name="T6" fmla="*/ 29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4" y="1"/>
                  </a:moveTo>
                  <a:cubicBezTo>
                    <a:pt x="7" y="6"/>
                    <a:pt x="2" y="7"/>
                    <a:pt x="0" y="10"/>
                  </a:cubicBezTo>
                  <a:cubicBezTo>
                    <a:pt x="0" y="8"/>
                    <a:pt x="6" y="2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2" name="Freeform 2382">
              <a:extLst>
                <a:ext uri="{FF2B5EF4-FFF2-40B4-BE49-F238E27FC236}">
                  <a16:creationId xmlns:a16="http://schemas.microsoft.com/office/drawing/2014/main" id="{AA92CBE2-568D-4733-9B02-E03532B345F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38" y="2864"/>
              <a:ext cx="30" cy="21"/>
            </a:xfrm>
            <a:custGeom>
              <a:avLst/>
              <a:gdLst>
                <a:gd name="T0" fmla="*/ 0 w 12"/>
                <a:gd name="T1" fmla="*/ 89 h 8"/>
                <a:gd name="T2" fmla="*/ 145 w 12"/>
                <a:gd name="T3" fmla="*/ 110 h 8"/>
                <a:gd name="T4" fmla="*/ 188 w 1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5"/>
                  </a:moveTo>
                  <a:cubicBezTo>
                    <a:pt x="3" y="6"/>
                    <a:pt x="6" y="8"/>
                    <a:pt x="9" y="6"/>
                  </a:cubicBezTo>
                  <a:cubicBezTo>
                    <a:pt x="12" y="5"/>
                    <a:pt x="11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3" name="Freeform 2383">
              <a:extLst>
                <a:ext uri="{FF2B5EF4-FFF2-40B4-BE49-F238E27FC236}">
                  <a16:creationId xmlns:a16="http://schemas.microsoft.com/office/drawing/2014/main" id="{0B8B05C1-7D9F-4ADB-A905-1789F28F23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73" y="3016"/>
              <a:ext cx="12" cy="16"/>
            </a:xfrm>
            <a:custGeom>
              <a:avLst/>
              <a:gdLst>
                <a:gd name="T0" fmla="*/ 0 w 5"/>
                <a:gd name="T1" fmla="*/ 0 h 6"/>
                <a:gd name="T2" fmla="*/ 41 w 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1" y="2"/>
                    <a:pt x="5" y="4"/>
                    <a:pt x="3" y="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4" name="Freeform 2384">
              <a:extLst>
                <a:ext uri="{FF2B5EF4-FFF2-40B4-BE49-F238E27FC236}">
                  <a16:creationId xmlns:a16="http://schemas.microsoft.com/office/drawing/2014/main" id="{3724F159-670B-46B2-9B61-C13C0E439C7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60" y="2843"/>
              <a:ext cx="18" cy="37"/>
            </a:xfrm>
            <a:custGeom>
              <a:avLst/>
              <a:gdLst>
                <a:gd name="T0" fmla="*/ 118 w 7"/>
                <a:gd name="T1" fmla="*/ 0 h 14"/>
                <a:gd name="T2" fmla="*/ 54 w 7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2" y="1"/>
                    <a:pt x="0" y="10"/>
                    <a:pt x="3" y="1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5" name="Freeform 2385">
              <a:extLst>
                <a:ext uri="{FF2B5EF4-FFF2-40B4-BE49-F238E27FC236}">
                  <a16:creationId xmlns:a16="http://schemas.microsoft.com/office/drawing/2014/main" id="{34B2DBAC-A2C2-45D1-8CC9-AD9969330B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98" y="3184"/>
              <a:ext cx="35" cy="72"/>
            </a:xfrm>
            <a:custGeom>
              <a:avLst/>
              <a:gdLst>
                <a:gd name="T0" fmla="*/ 175 w 14"/>
                <a:gd name="T1" fmla="*/ 0 h 27"/>
                <a:gd name="T2" fmla="*/ 175 w 14"/>
                <a:gd name="T3" fmla="*/ 419 h 27"/>
                <a:gd name="T4" fmla="*/ 0 w 14"/>
                <a:gd name="T5" fmla="*/ 36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7">
                  <a:moveTo>
                    <a:pt x="11" y="0"/>
                  </a:moveTo>
                  <a:cubicBezTo>
                    <a:pt x="10" y="7"/>
                    <a:pt x="14" y="15"/>
                    <a:pt x="11" y="22"/>
                  </a:cubicBezTo>
                  <a:cubicBezTo>
                    <a:pt x="9" y="27"/>
                    <a:pt x="2" y="23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6" name="Freeform 2386">
              <a:extLst>
                <a:ext uri="{FF2B5EF4-FFF2-40B4-BE49-F238E27FC236}">
                  <a16:creationId xmlns:a16="http://schemas.microsoft.com/office/drawing/2014/main" id="{38CC05B0-4295-45D1-AEF7-50FAF859CE1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30" y="3152"/>
              <a:ext cx="20" cy="99"/>
            </a:xfrm>
            <a:custGeom>
              <a:avLst/>
              <a:gdLst>
                <a:gd name="T0" fmla="*/ 0 w 8"/>
                <a:gd name="T1" fmla="*/ 94 h 37"/>
                <a:gd name="T2" fmla="*/ 50 w 8"/>
                <a:gd name="T3" fmla="*/ 458 h 37"/>
                <a:gd name="T4" fmla="*/ 63 w 8"/>
                <a:gd name="T5" fmla="*/ 709 h 37"/>
                <a:gd name="T6" fmla="*/ 83 w 8"/>
                <a:gd name="T7" fmla="*/ 573 h 37"/>
                <a:gd name="T8" fmla="*/ 63 w 8"/>
                <a:gd name="T9" fmla="*/ 342 h 37"/>
                <a:gd name="T10" fmla="*/ 125 w 8"/>
                <a:gd name="T11" fmla="*/ 78 h 37"/>
                <a:gd name="T12" fmla="*/ 20 w 8"/>
                <a:gd name="T13" fmla="*/ 3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7">
                  <a:moveTo>
                    <a:pt x="0" y="5"/>
                  </a:moveTo>
                  <a:cubicBezTo>
                    <a:pt x="0" y="12"/>
                    <a:pt x="3" y="18"/>
                    <a:pt x="3" y="24"/>
                  </a:cubicBezTo>
                  <a:cubicBezTo>
                    <a:pt x="3" y="28"/>
                    <a:pt x="0" y="36"/>
                    <a:pt x="4" y="37"/>
                  </a:cubicBezTo>
                  <a:cubicBezTo>
                    <a:pt x="7" y="35"/>
                    <a:pt x="6" y="33"/>
                    <a:pt x="5" y="30"/>
                  </a:cubicBezTo>
                  <a:cubicBezTo>
                    <a:pt x="4" y="26"/>
                    <a:pt x="4" y="23"/>
                    <a:pt x="4" y="18"/>
                  </a:cubicBezTo>
                  <a:cubicBezTo>
                    <a:pt x="5" y="14"/>
                    <a:pt x="3" y="7"/>
                    <a:pt x="8" y="4"/>
                  </a:cubicBezTo>
                  <a:cubicBezTo>
                    <a:pt x="7" y="2"/>
                    <a:pt x="3" y="0"/>
                    <a:pt x="1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7" name="Freeform 2387">
              <a:extLst>
                <a:ext uri="{FF2B5EF4-FFF2-40B4-BE49-F238E27FC236}">
                  <a16:creationId xmlns:a16="http://schemas.microsoft.com/office/drawing/2014/main" id="{020D41ED-6E3E-4FA1-9C74-7E3E21BF26F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03" y="3157"/>
              <a:ext cx="20" cy="80"/>
            </a:xfrm>
            <a:custGeom>
              <a:avLst/>
              <a:gdLst>
                <a:gd name="T0" fmla="*/ 95 w 8"/>
                <a:gd name="T1" fmla="*/ 0 h 30"/>
                <a:gd name="T2" fmla="*/ 83 w 8"/>
                <a:gd name="T3" fmla="*/ 285 h 30"/>
                <a:gd name="T4" fmla="*/ 83 w 8"/>
                <a:gd name="T5" fmla="*/ 568 h 30"/>
                <a:gd name="T6" fmla="*/ 0 w 8"/>
                <a:gd name="T7" fmla="*/ 435 h 30"/>
                <a:gd name="T8" fmla="*/ 63 w 8"/>
                <a:gd name="T9" fmla="*/ 341 h 30"/>
                <a:gd name="T10" fmla="*/ 33 w 8"/>
                <a:gd name="T11" fmla="*/ 264 h 30"/>
                <a:gd name="T12" fmla="*/ 50 w 8"/>
                <a:gd name="T13" fmla="*/ 13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30">
                  <a:moveTo>
                    <a:pt x="6" y="0"/>
                  </a:moveTo>
                  <a:cubicBezTo>
                    <a:pt x="4" y="6"/>
                    <a:pt x="4" y="9"/>
                    <a:pt x="5" y="15"/>
                  </a:cubicBezTo>
                  <a:cubicBezTo>
                    <a:pt x="6" y="19"/>
                    <a:pt x="8" y="27"/>
                    <a:pt x="5" y="30"/>
                  </a:cubicBezTo>
                  <a:cubicBezTo>
                    <a:pt x="4" y="28"/>
                    <a:pt x="2" y="25"/>
                    <a:pt x="0" y="23"/>
                  </a:cubicBezTo>
                  <a:cubicBezTo>
                    <a:pt x="1" y="20"/>
                    <a:pt x="3" y="21"/>
                    <a:pt x="4" y="18"/>
                  </a:cubicBezTo>
                  <a:cubicBezTo>
                    <a:pt x="4" y="17"/>
                    <a:pt x="2" y="15"/>
                    <a:pt x="2" y="14"/>
                  </a:cubicBezTo>
                  <a:cubicBezTo>
                    <a:pt x="1" y="11"/>
                    <a:pt x="2" y="10"/>
                    <a:pt x="3" y="7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8" name="Freeform 2388">
              <a:extLst>
                <a:ext uri="{FF2B5EF4-FFF2-40B4-BE49-F238E27FC236}">
                  <a16:creationId xmlns:a16="http://schemas.microsoft.com/office/drawing/2014/main" id="{CBF03109-809F-46EC-9EC0-7B5DCF3F8D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3" y="3227"/>
              <a:ext cx="17" cy="45"/>
            </a:xfrm>
            <a:custGeom>
              <a:avLst/>
              <a:gdLst>
                <a:gd name="T0" fmla="*/ 41 w 7"/>
                <a:gd name="T1" fmla="*/ 0 h 17"/>
                <a:gd name="T2" fmla="*/ 70 w 7"/>
                <a:gd name="T3" fmla="*/ 294 h 17"/>
                <a:gd name="T4" fmla="*/ 12 w 7"/>
                <a:gd name="T5" fmla="*/ 259 h 17"/>
                <a:gd name="T6" fmla="*/ 29 w 7"/>
                <a:gd name="T7" fmla="*/ 169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7">
                  <a:moveTo>
                    <a:pt x="3" y="0"/>
                  </a:moveTo>
                  <a:cubicBezTo>
                    <a:pt x="1" y="4"/>
                    <a:pt x="7" y="14"/>
                    <a:pt x="5" y="16"/>
                  </a:cubicBezTo>
                  <a:cubicBezTo>
                    <a:pt x="4" y="17"/>
                    <a:pt x="1" y="15"/>
                    <a:pt x="1" y="14"/>
                  </a:cubicBezTo>
                  <a:cubicBezTo>
                    <a:pt x="0" y="12"/>
                    <a:pt x="2" y="11"/>
                    <a:pt x="2" y="9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99" name="Freeform 2389">
              <a:extLst>
                <a:ext uri="{FF2B5EF4-FFF2-40B4-BE49-F238E27FC236}">
                  <a16:creationId xmlns:a16="http://schemas.microsoft.com/office/drawing/2014/main" id="{FD62E122-BABF-4EFC-83CB-F5A956D7945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00" y="3235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0423" name="Group 2390">
            <a:extLst>
              <a:ext uri="{FF2B5EF4-FFF2-40B4-BE49-F238E27FC236}">
                <a16:creationId xmlns:a16="http://schemas.microsoft.com/office/drawing/2014/main" id="{A3AA3EAE-AF5B-4EFD-901C-E8AB63F33FF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967663" y="3840163"/>
            <a:ext cx="1800225" cy="2254250"/>
            <a:chOff x="4409" y="2435"/>
            <a:chExt cx="1738" cy="2178"/>
          </a:xfrm>
        </p:grpSpPr>
        <p:grpSp>
          <p:nvGrpSpPr>
            <p:cNvPr id="60427" name="Group 2391">
              <a:extLst>
                <a:ext uri="{FF2B5EF4-FFF2-40B4-BE49-F238E27FC236}">
                  <a16:creationId xmlns:a16="http://schemas.microsoft.com/office/drawing/2014/main" id="{C1EB02B4-83CA-467C-84C8-24474653BA5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409" y="2435"/>
              <a:ext cx="1738" cy="2178"/>
              <a:chOff x="4409" y="2435"/>
              <a:chExt cx="1738" cy="2178"/>
            </a:xfrm>
          </p:grpSpPr>
          <p:sp>
            <p:nvSpPr>
              <p:cNvPr id="60558" name="Freeform 2392">
                <a:extLst>
                  <a:ext uri="{FF2B5EF4-FFF2-40B4-BE49-F238E27FC236}">
                    <a16:creationId xmlns:a16="http://schemas.microsoft.com/office/drawing/2014/main" id="{4D497175-CB0B-4B36-A582-8C9F08CC0B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11" y="2435"/>
                <a:ext cx="1736" cy="2178"/>
              </a:xfrm>
              <a:custGeom>
                <a:avLst/>
                <a:gdLst>
                  <a:gd name="T0" fmla="*/ 2959 w 694"/>
                  <a:gd name="T1" fmla="*/ 682 h 817"/>
                  <a:gd name="T2" fmla="*/ 2959 w 694"/>
                  <a:gd name="T3" fmla="*/ 717 h 817"/>
                  <a:gd name="T4" fmla="*/ 2847 w 694"/>
                  <a:gd name="T5" fmla="*/ 1138 h 817"/>
                  <a:gd name="T6" fmla="*/ 2316 w 694"/>
                  <a:gd name="T7" fmla="*/ 1954 h 817"/>
                  <a:gd name="T8" fmla="*/ 1113 w 694"/>
                  <a:gd name="T9" fmla="*/ 2330 h 817"/>
                  <a:gd name="T10" fmla="*/ 770 w 694"/>
                  <a:gd name="T11" fmla="*/ 2295 h 817"/>
                  <a:gd name="T12" fmla="*/ 208 w 694"/>
                  <a:gd name="T13" fmla="*/ 2764 h 817"/>
                  <a:gd name="T14" fmla="*/ 50 w 694"/>
                  <a:gd name="T15" fmla="*/ 5174 h 817"/>
                  <a:gd name="T16" fmla="*/ 95 w 694"/>
                  <a:gd name="T17" fmla="*/ 6118 h 817"/>
                  <a:gd name="T18" fmla="*/ 188 w 694"/>
                  <a:gd name="T19" fmla="*/ 7406 h 817"/>
                  <a:gd name="T20" fmla="*/ 395 w 694"/>
                  <a:gd name="T21" fmla="*/ 8392 h 817"/>
                  <a:gd name="T22" fmla="*/ 2146 w 694"/>
                  <a:gd name="T23" fmla="*/ 10461 h 817"/>
                  <a:gd name="T24" fmla="*/ 3617 w 694"/>
                  <a:gd name="T25" fmla="*/ 11178 h 817"/>
                  <a:gd name="T26" fmla="*/ 5163 w 694"/>
                  <a:gd name="T27" fmla="*/ 13809 h 817"/>
                  <a:gd name="T28" fmla="*/ 7184 w 694"/>
                  <a:gd name="T29" fmla="*/ 15329 h 817"/>
                  <a:gd name="T30" fmla="*/ 9548 w 694"/>
                  <a:gd name="T31" fmla="*/ 12351 h 817"/>
                  <a:gd name="T32" fmla="*/ 10486 w 694"/>
                  <a:gd name="T33" fmla="*/ 6006 h 817"/>
                  <a:gd name="T34" fmla="*/ 10406 w 694"/>
                  <a:gd name="T35" fmla="*/ 5742 h 817"/>
                  <a:gd name="T36" fmla="*/ 9423 w 694"/>
                  <a:gd name="T37" fmla="*/ 3844 h 817"/>
                  <a:gd name="T38" fmla="*/ 6809 w 694"/>
                  <a:gd name="T39" fmla="*/ 2069 h 817"/>
                  <a:gd name="T40" fmla="*/ 4443 w 694"/>
                  <a:gd name="T41" fmla="*/ 248 h 817"/>
                  <a:gd name="T42" fmla="*/ 2959 w 694"/>
                  <a:gd name="T43" fmla="*/ 682 h 81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94" h="817">
                    <a:moveTo>
                      <a:pt x="189" y="36"/>
                    </a:moveTo>
                    <a:cubicBezTo>
                      <a:pt x="189" y="37"/>
                      <a:pt x="189" y="38"/>
                      <a:pt x="189" y="38"/>
                    </a:cubicBezTo>
                    <a:cubicBezTo>
                      <a:pt x="189" y="51"/>
                      <a:pt x="192" y="58"/>
                      <a:pt x="182" y="60"/>
                    </a:cubicBezTo>
                    <a:cubicBezTo>
                      <a:pt x="171" y="62"/>
                      <a:pt x="168" y="85"/>
                      <a:pt x="148" y="103"/>
                    </a:cubicBezTo>
                    <a:cubicBezTo>
                      <a:pt x="128" y="121"/>
                      <a:pt x="78" y="121"/>
                      <a:pt x="71" y="123"/>
                    </a:cubicBezTo>
                    <a:cubicBezTo>
                      <a:pt x="64" y="124"/>
                      <a:pt x="58" y="121"/>
                      <a:pt x="49" y="121"/>
                    </a:cubicBezTo>
                    <a:cubicBezTo>
                      <a:pt x="40" y="121"/>
                      <a:pt x="22" y="132"/>
                      <a:pt x="13" y="146"/>
                    </a:cubicBezTo>
                    <a:cubicBezTo>
                      <a:pt x="0" y="165"/>
                      <a:pt x="4" y="249"/>
                      <a:pt x="3" y="273"/>
                    </a:cubicBezTo>
                    <a:cubicBezTo>
                      <a:pt x="2" y="297"/>
                      <a:pt x="9" y="303"/>
                      <a:pt x="6" y="323"/>
                    </a:cubicBezTo>
                    <a:cubicBezTo>
                      <a:pt x="3" y="344"/>
                      <a:pt x="7" y="374"/>
                      <a:pt x="12" y="391"/>
                    </a:cubicBezTo>
                    <a:cubicBezTo>
                      <a:pt x="16" y="407"/>
                      <a:pt x="19" y="424"/>
                      <a:pt x="25" y="443"/>
                    </a:cubicBezTo>
                    <a:cubicBezTo>
                      <a:pt x="36" y="481"/>
                      <a:pt x="85" y="517"/>
                      <a:pt x="137" y="552"/>
                    </a:cubicBezTo>
                    <a:cubicBezTo>
                      <a:pt x="149" y="560"/>
                      <a:pt x="195" y="579"/>
                      <a:pt x="231" y="590"/>
                    </a:cubicBezTo>
                    <a:cubicBezTo>
                      <a:pt x="274" y="604"/>
                      <a:pt x="308" y="641"/>
                      <a:pt x="330" y="729"/>
                    </a:cubicBezTo>
                    <a:cubicBezTo>
                      <a:pt x="351" y="817"/>
                      <a:pt x="414" y="814"/>
                      <a:pt x="459" y="809"/>
                    </a:cubicBezTo>
                    <a:cubicBezTo>
                      <a:pt x="505" y="803"/>
                      <a:pt x="567" y="721"/>
                      <a:pt x="610" y="652"/>
                    </a:cubicBezTo>
                    <a:cubicBezTo>
                      <a:pt x="652" y="582"/>
                      <a:pt x="694" y="410"/>
                      <a:pt x="670" y="317"/>
                    </a:cubicBezTo>
                    <a:cubicBezTo>
                      <a:pt x="668" y="311"/>
                      <a:pt x="667" y="308"/>
                      <a:pt x="665" y="303"/>
                    </a:cubicBezTo>
                    <a:cubicBezTo>
                      <a:pt x="650" y="263"/>
                      <a:pt x="629" y="227"/>
                      <a:pt x="602" y="203"/>
                    </a:cubicBezTo>
                    <a:cubicBezTo>
                      <a:pt x="535" y="144"/>
                      <a:pt x="474" y="127"/>
                      <a:pt x="435" y="109"/>
                    </a:cubicBezTo>
                    <a:cubicBezTo>
                      <a:pt x="409" y="97"/>
                      <a:pt x="340" y="30"/>
                      <a:pt x="284" y="13"/>
                    </a:cubicBezTo>
                    <a:cubicBezTo>
                      <a:pt x="239" y="0"/>
                      <a:pt x="188" y="3"/>
                      <a:pt x="189" y="36"/>
                    </a:cubicBezTo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9" name="Freeform 2393">
                <a:extLst>
                  <a:ext uri="{FF2B5EF4-FFF2-40B4-BE49-F238E27FC236}">
                    <a16:creationId xmlns:a16="http://schemas.microsoft.com/office/drawing/2014/main" id="{371BA040-9BDF-4A82-94BA-4B98D887FA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64" y="3773"/>
                <a:ext cx="720" cy="840"/>
              </a:xfrm>
              <a:custGeom>
                <a:avLst/>
                <a:gdLst>
                  <a:gd name="T0" fmla="*/ 4470 w 288"/>
                  <a:gd name="T1" fmla="*/ 4152 h 315"/>
                  <a:gd name="T2" fmla="*/ 1145 w 288"/>
                  <a:gd name="T3" fmla="*/ 704 h 315"/>
                  <a:gd name="T4" fmla="*/ 0 w 288"/>
                  <a:gd name="T5" fmla="*/ 1955 h 315"/>
                  <a:gd name="T6" fmla="*/ 1083 w 288"/>
                  <a:gd name="T7" fmla="*/ 4301 h 315"/>
                  <a:gd name="T8" fmla="*/ 3095 w 288"/>
                  <a:gd name="T9" fmla="*/ 5824 h 315"/>
                  <a:gd name="T10" fmla="*/ 4500 w 288"/>
                  <a:gd name="T11" fmla="*/ 4493 h 315"/>
                  <a:gd name="T12" fmla="*/ 4470 w 288"/>
                  <a:gd name="T13" fmla="*/ 4152 h 3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8" h="315">
                    <a:moveTo>
                      <a:pt x="286" y="219"/>
                    </a:moveTo>
                    <a:cubicBezTo>
                      <a:pt x="278" y="0"/>
                      <a:pt x="140" y="19"/>
                      <a:pt x="73" y="37"/>
                    </a:cubicBezTo>
                    <a:cubicBezTo>
                      <a:pt x="30" y="55"/>
                      <a:pt x="9" y="78"/>
                      <a:pt x="0" y="103"/>
                    </a:cubicBezTo>
                    <a:cubicBezTo>
                      <a:pt x="29" y="123"/>
                      <a:pt x="53" y="160"/>
                      <a:pt x="69" y="227"/>
                    </a:cubicBezTo>
                    <a:cubicBezTo>
                      <a:pt x="90" y="315"/>
                      <a:pt x="153" y="312"/>
                      <a:pt x="198" y="307"/>
                    </a:cubicBezTo>
                    <a:cubicBezTo>
                      <a:pt x="225" y="304"/>
                      <a:pt x="257" y="274"/>
                      <a:pt x="288" y="237"/>
                    </a:cubicBezTo>
                    <a:cubicBezTo>
                      <a:pt x="287" y="230"/>
                      <a:pt x="287" y="224"/>
                      <a:pt x="286" y="219"/>
                    </a:cubicBezTo>
                    <a:close/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0" name="Freeform 2394">
                <a:extLst>
                  <a:ext uri="{FF2B5EF4-FFF2-40B4-BE49-F238E27FC236}">
                    <a16:creationId xmlns:a16="http://schemas.microsoft.com/office/drawing/2014/main" id="{6960AD1C-5DA0-4B35-AB9D-F22A2706BC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44" y="2576"/>
                <a:ext cx="1495" cy="1995"/>
              </a:xfrm>
              <a:custGeom>
                <a:avLst/>
                <a:gdLst>
                  <a:gd name="T0" fmla="*/ 2333 w 598"/>
                  <a:gd name="T1" fmla="*/ 227 h 748"/>
                  <a:gd name="T2" fmla="*/ 2708 w 598"/>
                  <a:gd name="T3" fmla="*/ 341 h 748"/>
                  <a:gd name="T4" fmla="*/ 3300 w 598"/>
                  <a:gd name="T5" fmla="*/ 875 h 748"/>
                  <a:gd name="T6" fmla="*/ 4033 w 598"/>
                  <a:gd name="T7" fmla="*/ 1502 h 748"/>
                  <a:gd name="T8" fmla="*/ 4613 w 598"/>
                  <a:gd name="T9" fmla="*/ 2126 h 748"/>
                  <a:gd name="T10" fmla="*/ 5488 w 598"/>
                  <a:gd name="T11" fmla="*/ 2731 h 748"/>
                  <a:gd name="T12" fmla="*/ 6063 w 598"/>
                  <a:gd name="T13" fmla="*/ 3017 h 748"/>
                  <a:gd name="T14" fmla="*/ 6738 w 598"/>
                  <a:gd name="T15" fmla="*/ 3265 h 748"/>
                  <a:gd name="T16" fmla="*/ 9050 w 598"/>
                  <a:gd name="T17" fmla="*/ 6353 h 748"/>
                  <a:gd name="T18" fmla="*/ 9125 w 598"/>
                  <a:gd name="T19" fmla="*/ 7284 h 748"/>
                  <a:gd name="T20" fmla="*/ 9033 w 598"/>
                  <a:gd name="T21" fmla="*/ 8580 h 748"/>
                  <a:gd name="T22" fmla="*/ 8375 w 598"/>
                  <a:gd name="T23" fmla="*/ 10983 h 748"/>
                  <a:gd name="T24" fmla="*/ 5095 w 598"/>
                  <a:gd name="T25" fmla="*/ 13645 h 748"/>
                  <a:gd name="T26" fmla="*/ 4238 w 598"/>
                  <a:gd name="T27" fmla="*/ 11154 h 748"/>
                  <a:gd name="T28" fmla="*/ 3550 w 598"/>
                  <a:gd name="T29" fmla="*/ 9810 h 748"/>
                  <a:gd name="T30" fmla="*/ 2988 w 598"/>
                  <a:gd name="T31" fmla="*/ 9092 h 748"/>
                  <a:gd name="T32" fmla="*/ 2220 w 598"/>
                  <a:gd name="T33" fmla="*/ 8615 h 748"/>
                  <a:gd name="T34" fmla="*/ 1250 w 598"/>
                  <a:gd name="T35" fmla="*/ 7724 h 748"/>
                  <a:gd name="T36" fmla="*/ 720 w 598"/>
                  <a:gd name="T37" fmla="*/ 5884 h 748"/>
                  <a:gd name="T38" fmla="*/ 595 w 598"/>
                  <a:gd name="T39" fmla="*/ 4587 h 748"/>
                  <a:gd name="T40" fmla="*/ 208 w 598"/>
                  <a:gd name="T41" fmla="*/ 2411 h 748"/>
                  <a:gd name="T42" fmla="*/ 283 w 598"/>
                  <a:gd name="T43" fmla="*/ 1856 h 748"/>
                  <a:gd name="T44" fmla="*/ 188 w 598"/>
                  <a:gd name="T45" fmla="*/ 1651 h 748"/>
                  <a:gd name="T46" fmla="*/ 33 w 598"/>
                  <a:gd name="T47" fmla="*/ 1971 h 748"/>
                  <a:gd name="T48" fmla="*/ 50 w 598"/>
                  <a:gd name="T49" fmla="*/ 2083 h 748"/>
                  <a:gd name="T50" fmla="*/ 0 w 598"/>
                  <a:gd name="T51" fmla="*/ 2539 h 748"/>
                  <a:gd name="T52" fmla="*/ 438 w 598"/>
                  <a:gd name="T53" fmla="*/ 4801 h 748"/>
                  <a:gd name="T54" fmla="*/ 488 w 598"/>
                  <a:gd name="T55" fmla="*/ 5598 h 748"/>
                  <a:gd name="T56" fmla="*/ 563 w 598"/>
                  <a:gd name="T57" fmla="*/ 6260 h 748"/>
                  <a:gd name="T58" fmla="*/ 1220 w 598"/>
                  <a:gd name="T59" fmla="*/ 8009 h 748"/>
                  <a:gd name="T60" fmla="*/ 2563 w 598"/>
                  <a:gd name="T61" fmla="*/ 9092 h 748"/>
                  <a:gd name="T62" fmla="*/ 3395 w 598"/>
                  <a:gd name="T63" fmla="*/ 9946 h 748"/>
                  <a:gd name="T64" fmla="*/ 4063 w 598"/>
                  <a:gd name="T65" fmla="*/ 11253 h 748"/>
                  <a:gd name="T66" fmla="*/ 4988 w 598"/>
                  <a:gd name="T67" fmla="*/ 13816 h 748"/>
                  <a:gd name="T68" fmla="*/ 8550 w 598"/>
                  <a:gd name="T69" fmla="*/ 11082 h 748"/>
                  <a:gd name="T70" fmla="*/ 9220 w 598"/>
                  <a:gd name="T71" fmla="*/ 8615 h 748"/>
                  <a:gd name="T72" fmla="*/ 9313 w 598"/>
                  <a:gd name="T73" fmla="*/ 7249 h 748"/>
                  <a:gd name="T74" fmla="*/ 9220 w 598"/>
                  <a:gd name="T75" fmla="*/ 6294 h 748"/>
                  <a:gd name="T76" fmla="*/ 6833 w 598"/>
                  <a:gd name="T77" fmla="*/ 3073 h 748"/>
                  <a:gd name="T78" fmla="*/ 6083 w 598"/>
                  <a:gd name="T79" fmla="*/ 2790 h 748"/>
                  <a:gd name="T80" fmla="*/ 5563 w 598"/>
                  <a:gd name="T81" fmla="*/ 2504 h 748"/>
                  <a:gd name="T82" fmla="*/ 4863 w 598"/>
                  <a:gd name="T83" fmla="*/ 2048 h 748"/>
                  <a:gd name="T84" fmla="*/ 4270 w 598"/>
                  <a:gd name="T85" fmla="*/ 1387 h 748"/>
                  <a:gd name="T86" fmla="*/ 3533 w 598"/>
                  <a:gd name="T87" fmla="*/ 776 h 748"/>
                  <a:gd name="T88" fmla="*/ 3020 w 598"/>
                  <a:gd name="T89" fmla="*/ 307 h 748"/>
                  <a:gd name="T90" fmla="*/ 2488 w 598"/>
                  <a:gd name="T91" fmla="*/ 35 h 748"/>
                  <a:gd name="T92" fmla="*/ 2375 w 598"/>
                  <a:gd name="T93" fmla="*/ 21 h 748"/>
                  <a:gd name="T94" fmla="*/ 2188 w 598"/>
                  <a:gd name="T95" fmla="*/ 205 h 74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98" h="748">
                    <a:moveTo>
                      <a:pt x="140" y="11"/>
                    </a:moveTo>
                    <a:cubicBezTo>
                      <a:pt x="143" y="12"/>
                      <a:pt x="145" y="12"/>
                      <a:pt x="147" y="12"/>
                    </a:cubicBezTo>
                    <a:cubicBezTo>
                      <a:pt x="147" y="12"/>
                      <a:pt x="149" y="12"/>
                      <a:pt x="149" y="12"/>
                    </a:cubicBezTo>
                    <a:cubicBezTo>
                      <a:pt x="154" y="14"/>
                      <a:pt x="158" y="14"/>
                      <a:pt x="161" y="14"/>
                    </a:cubicBezTo>
                    <a:cubicBezTo>
                      <a:pt x="162" y="14"/>
                      <a:pt x="162" y="14"/>
                      <a:pt x="164" y="15"/>
                    </a:cubicBezTo>
                    <a:cubicBezTo>
                      <a:pt x="173" y="18"/>
                      <a:pt x="173" y="18"/>
                      <a:pt x="173" y="18"/>
                    </a:cubicBezTo>
                    <a:cubicBezTo>
                      <a:pt x="177" y="20"/>
                      <a:pt x="180" y="21"/>
                      <a:pt x="186" y="25"/>
                    </a:cubicBezTo>
                    <a:cubicBezTo>
                      <a:pt x="195" y="34"/>
                      <a:pt x="195" y="34"/>
                      <a:pt x="195" y="34"/>
                    </a:cubicBezTo>
                    <a:cubicBezTo>
                      <a:pt x="199" y="37"/>
                      <a:pt x="203" y="41"/>
                      <a:pt x="211" y="46"/>
                    </a:cubicBezTo>
                    <a:cubicBezTo>
                      <a:pt x="220" y="51"/>
                      <a:pt x="220" y="51"/>
                      <a:pt x="220" y="51"/>
                    </a:cubicBezTo>
                    <a:cubicBezTo>
                      <a:pt x="226" y="55"/>
                      <a:pt x="230" y="57"/>
                      <a:pt x="237" y="64"/>
                    </a:cubicBezTo>
                    <a:cubicBezTo>
                      <a:pt x="244" y="72"/>
                      <a:pt x="252" y="76"/>
                      <a:pt x="258" y="79"/>
                    </a:cubicBezTo>
                    <a:cubicBezTo>
                      <a:pt x="261" y="80"/>
                      <a:pt x="263" y="81"/>
                      <a:pt x="265" y="83"/>
                    </a:cubicBezTo>
                    <a:cubicBezTo>
                      <a:pt x="267" y="84"/>
                      <a:pt x="270" y="87"/>
                      <a:pt x="273" y="91"/>
                    </a:cubicBezTo>
                    <a:cubicBezTo>
                      <a:pt x="278" y="97"/>
                      <a:pt x="285" y="105"/>
                      <a:pt x="295" y="112"/>
                    </a:cubicBezTo>
                    <a:cubicBezTo>
                      <a:pt x="305" y="118"/>
                      <a:pt x="305" y="118"/>
                      <a:pt x="305" y="118"/>
                    </a:cubicBezTo>
                    <a:cubicBezTo>
                      <a:pt x="320" y="130"/>
                      <a:pt x="320" y="130"/>
                      <a:pt x="320" y="130"/>
                    </a:cubicBezTo>
                    <a:cubicBezTo>
                      <a:pt x="330" y="137"/>
                      <a:pt x="348" y="143"/>
                      <a:pt x="351" y="144"/>
                    </a:cubicBezTo>
                    <a:cubicBezTo>
                      <a:pt x="352" y="144"/>
                      <a:pt x="358" y="147"/>
                      <a:pt x="358" y="147"/>
                    </a:cubicBezTo>
                    <a:cubicBezTo>
                      <a:pt x="366" y="152"/>
                      <a:pt x="372" y="155"/>
                      <a:pt x="377" y="157"/>
                    </a:cubicBezTo>
                    <a:cubicBezTo>
                      <a:pt x="380" y="158"/>
                      <a:pt x="384" y="158"/>
                      <a:pt x="388" y="159"/>
                    </a:cubicBezTo>
                    <a:cubicBezTo>
                      <a:pt x="394" y="159"/>
                      <a:pt x="400" y="160"/>
                      <a:pt x="406" y="162"/>
                    </a:cubicBezTo>
                    <a:cubicBezTo>
                      <a:pt x="418" y="167"/>
                      <a:pt x="418" y="167"/>
                      <a:pt x="418" y="167"/>
                    </a:cubicBezTo>
                    <a:cubicBezTo>
                      <a:pt x="424" y="169"/>
                      <a:pt x="428" y="171"/>
                      <a:pt x="431" y="172"/>
                    </a:cubicBezTo>
                    <a:cubicBezTo>
                      <a:pt x="434" y="174"/>
                      <a:pt x="440" y="176"/>
                      <a:pt x="451" y="179"/>
                    </a:cubicBezTo>
                    <a:cubicBezTo>
                      <a:pt x="459" y="181"/>
                      <a:pt x="468" y="183"/>
                      <a:pt x="475" y="186"/>
                    </a:cubicBezTo>
                    <a:cubicBezTo>
                      <a:pt x="523" y="204"/>
                      <a:pt x="556" y="251"/>
                      <a:pt x="579" y="335"/>
                    </a:cubicBezTo>
                    <a:cubicBezTo>
                      <a:pt x="579" y="336"/>
                      <a:pt x="581" y="359"/>
                      <a:pt x="581" y="359"/>
                    </a:cubicBezTo>
                    <a:cubicBezTo>
                      <a:pt x="583" y="368"/>
                      <a:pt x="584" y="377"/>
                      <a:pt x="584" y="383"/>
                    </a:cubicBezTo>
                    <a:cubicBezTo>
                      <a:pt x="584" y="384"/>
                      <a:pt x="584" y="384"/>
                      <a:pt x="584" y="384"/>
                    </a:cubicBezTo>
                    <a:cubicBezTo>
                      <a:pt x="585" y="391"/>
                      <a:pt x="585" y="398"/>
                      <a:pt x="585" y="404"/>
                    </a:cubicBezTo>
                    <a:cubicBezTo>
                      <a:pt x="585" y="410"/>
                      <a:pt x="585" y="417"/>
                      <a:pt x="583" y="424"/>
                    </a:cubicBezTo>
                    <a:cubicBezTo>
                      <a:pt x="578" y="452"/>
                      <a:pt x="578" y="452"/>
                      <a:pt x="578" y="452"/>
                    </a:cubicBezTo>
                    <a:cubicBezTo>
                      <a:pt x="576" y="471"/>
                      <a:pt x="572" y="490"/>
                      <a:pt x="567" y="507"/>
                    </a:cubicBezTo>
                    <a:cubicBezTo>
                      <a:pt x="561" y="528"/>
                      <a:pt x="552" y="547"/>
                      <a:pt x="542" y="567"/>
                    </a:cubicBezTo>
                    <a:cubicBezTo>
                      <a:pt x="536" y="579"/>
                      <a:pt x="536" y="579"/>
                      <a:pt x="536" y="579"/>
                    </a:cubicBezTo>
                    <a:cubicBezTo>
                      <a:pt x="530" y="591"/>
                      <a:pt x="517" y="615"/>
                      <a:pt x="509" y="629"/>
                    </a:cubicBezTo>
                    <a:cubicBezTo>
                      <a:pt x="454" y="708"/>
                      <a:pt x="428" y="730"/>
                      <a:pt x="382" y="734"/>
                    </a:cubicBezTo>
                    <a:cubicBezTo>
                      <a:pt x="356" y="736"/>
                      <a:pt x="337" y="727"/>
                      <a:pt x="326" y="719"/>
                    </a:cubicBezTo>
                    <a:cubicBezTo>
                      <a:pt x="306" y="704"/>
                      <a:pt x="298" y="670"/>
                      <a:pt x="293" y="650"/>
                    </a:cubicBezTo>
                    <a:cubicBezTo>
                      <a:pt x="290" y="637"/>
                      <a:pt x="290" y="637"/>
                      <a:pt x="290" y="637"/>
                    </a:cubicBezTo>
                    <a:cubicBezTo>
                      <a:pt x="284" y="619"/>
                      <a:pt x="277" y="603"/>
                      <a:pt x="271" y="588"/>
                    </a:cubicBezTo>
                    <a:cubicBezTo>
                      <a:pt x="266" y="578"/>
                      <a:pt x="266" y="578"/>
                      <a:pt x="266" y="578"/>
                    </a:cubicBezTo>
                    <a:cubicBezTo>
                      <a:pt x="260" y="561"/>
                      <a:pt x="247" y="541"/>
                      <a:pt x="235" y="526"/>
                    </a:cubicBezTo>
                    <a:cubicBezTo>
                      <a:pt x="227" y="517"/>
                      <a:pt x="227" y="517"/>
                      <a:pt x="227" y="517"/>
                    </a:cubicBezTo>
                    <a:cubicBezTo>
                      <a:pt x="216" y="504"/>
                      <a:pt x="205" y="490"/>
                      <a:pt x="193" y="480"/>
                    </a:cubicBezTo>
                    <a:cubicBezTo>
                      <a:pt x="192" y="480"/>
                      <a:pt x="192" y="480"/>
                      <a:pt x="192" y="480"/>
                    </a:cubicBezTo>
                    <a:cubicBezTo>
                      <a:pt x="191" y="479"/>
                      <a:pt x="191" y="479"/>
                      <a:pt x="191" y="479"/>
                    </a:cubicBezTo>
                    <a:cubicBezTo>
                      <a:pt x="191" y="479"/>
                      <a:pt x="185" y="477"/>
                      <a:pt x="179" y="473"/>
                    </a:cubicBezTo>
                    <a:cubicBezTo>
                      <a:pt x="177" y="471"/>
                      <a:pt x="174" y="470"/>
                      <a:pt x="169" y="468"/>
                    </a:cubicBezTo>
                    <a:cubicBezTo>
                      <a:pt x="161" y="464"/>
                      <a:pt x="146" y="458"/>
                      <a:pt x="142" y="454"/>
                    </a:cubicBezTo>
                    <a:cubicBezTo>
                      <a:pt x="133" y="443"/>
                      <a:pt x="109" y="431"/>
                      <a:pt x="101" y="427"/>
                    </a:cubicBezTo>
                    <a:cubicBezTo>
                      <a:pt x="96" y="425"/>
                      <a:pt x="92" y="420"/>
                      <a:pt x="87" y="414"/>
                    </a:cubicBezTo>
                    <a:cubicBezTo>
                      <a:pt x="80" y="407"/>
                      <a:pt x="80" y="407"/>
                      <a:pt x="80" y="407"/>
                    </a:cubicBezTo>
                    <a:cubicBezTo>
                      <a:pt x="73" y="399"/>
                      <a:pt x="47" y="356"/>
                      <a:pt x="47" y="345"/>
                    </a:cubicBezTo>
                    <a:cubicBezTo>
                      <a:pt x="47" y="331"/>
                      <a:pt x="47" y="331"/>
                      <a:pt x="47" y="331"/>
                    </a:cubicBezTo>
                    <a:cubicBezTo>
                      <a:pt x="48" y="323"/>
                      <a:pt x="49" y="316"/>
                      <a:pt x="46" y="310"/>
                    </a:cubicBezTo>
                    <a:cubicBezTo>
                      <a:pt x="43" y="302"/>
                      <a:pt x="42" y="298"/>
                      <a:pt x="44" y="289"/>
                    </a:cubicBezTo>
                    <a:cubicBezTo>
                      <a:pt x="45" y="280"/>
                      <a:pt x="42" y="263"/>
                      <a:pt x="40" y="251"/>
                    </a:cubicBezTo>
                    <a:cubicBezTo>
                      <a:pt x="38" y="242"/>
                      <a:pt x="38" y="242"/>
                      <a:pt x="38" y="242"/>
                    </a:cubicBezTo>
                    <a:cubicBezTo>
                      <a:pt x="38" y="238"/>
                      <a:pt x="35" y="228"/>
                      <a:pt x="30" y="209"/>
                    </a:cubicBezTo>
                    <a:cubicBezTo>
                      <a:pt x="23" y="185"/>
                      <a:pt x="11" y="140"/>
                      <a:pt x="12" y="134"/>
                    </a:cubicBezTo>
                    <a:cubicBezTo>
                      <a:pt x="12" y="134"/>
                      <a:pt x="13" y="127"/>
                      <a:pt x="13" y="127"/>
                    </a:cubicBezTo>
                    <a:cubicBezTo>
                      <a:pt x="14" y="123"/>
                      <a:pt x="15" y="119"/>
                      <a:pt x="15" y="110"/>
                    </a:cubicBezTo>
                    <a:cubicBezTo>
                      <a:pt x="15" y="108"/>
                      <a:pt x="15" y="106"/>
                      <a:pt x="14" y="104"/>
                    </a:cubicBezTo>
                    <a:cubicBezTo>
                      <a:pt x="15" y="102"/>
                      <a:pt x="16" y="101"/>
                      <a:pt x="18" y="98"/>
                    </a:cubicBezTo>
                    <a:cubicBezTo>
                      <a:pt x="21" y="96"/>
                      <a:pt x="24" y="92"/>
                      <a:pt x="24" y="87"/>
                    </a:cubicBezTo>
                    <a:cubicBezTo>
                      <a:pt x="24" y="86"/>
                      <a:pt x="24" y="85"/>
                      <a:pt x="24" y="83"/>
                    </a:cubicBezTo>
                    <a:cubicBezTo>
                      <a:pt x="12" y="87"/>
                      <a:pt x="12" y="87"/>
                      <a:pt x="12" y="87"/>
                    </a:cubicBezTo>
                    <a:cubicBezTo>
                      <a:pt x="12" y="87"/>
                      <a:pt x="12" y="87"/>
                      <a:pt x="12" y="87"/>
                    </a:cubicBezTo>
                    <a:cubicBezTo>
                      <a:pt x="12" y="87"/>
                      <a:pt x="11" y="89"/>
                      <a:pt x="10" y="90"/>
                    </a:cubicBezTo>
                    <a:cubicBezTo>
                      <a:pt x="7" y="93"/>
                      <a:pt x="3" y="97"/>
                      <a:pt x="2" y="104"/>
                    </a:cubicBezTo>
                    <a:cubicBezTo>
                      <a:pt x="2" y="104"/>
                      <a:pt x="2" y="104"/>
                      <a:pt x="2" y="104"/>
                    </a:cubicBezTo>
                    <a:cubicBezTo>
                      <a:pt x="2" y="104"/>
                      <a:pt x="2" y="104"/>
                      <a:pt x="2" y="104"/>
                    </a:cubicBezTo>
                    <a:cubicBezTo>
                      <a:pt x="3" y="106"/>
                      <a:pt x="3" y="108"/>
                      <a:pt x="3" y="110"/>
                    </a:cubicBezTo>
                    <a:cubicBezTo>
                      <a:pt x="3" y="118"/>
                      <a:pt x="2" y="121"/>
                      <a:pt x="1" y="125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0" y="133"/>
                      <a:pt x="0" y="133"/>
                      <a:pt x="0" y="134"/>
                    </a:cubicBezTo>
                    <a:cubicBezTo>
                      <a:pt x="0" y="142"/>
                      <a:pt x="6" y="167"/>
                      <a:pt x="18" y="212"/>
                    </a:cubicBezTo>
                    <a:cubicBezTo>
                      <a:pt x="22" y="227"/>
                      <a:pt x="26" y="241"/>
                      <a:pt x="26" y="244"/>
                    </a:cubicBezTo>
                    <a:cubicBezTo>
                      <a:pt x="28" y="253"/>
                      <a:pt x="28" y="253"/>
                      <a:pt x="28" y="253"/>
                    </a:cubicBezTo>
                    <a:cubicBezTo>
                      <a:pt x="29" y="262"/>
                      <a:pt x="32" y="276"/>
                      <a:pt x="32" y="284"/>
                    </a:cubicBezTo>
                    <a:cubicBezTo>
                      <a:pt x="32" y="285"/>
                      <a:pt x="32" y="286"/>
                      <a:pt x="32" y="287"/>
                    </a:cubicBezTo>
                    <a:cubicBezTo>
                      <a:pt x="31" y="290"/>
                      <a:pt x="31" y="293"/>
                      <a:pt x="31" y="295"/>
                    </a:cubicBezTo>
                    <a:cubicBezTo>
                      <a:pt x="31" y="302"/>
                      <a:pt x="32" y="307"/>
                      <a:pt x="35" y="314"/>
                    </a:cubicBezTo>
                    <a:cubicBezTo>
                      <a:pt x="36" y="316"/>
                      <a:pt x="36" y="318"/>
                      <a:pt x="36" y="321"/>
                    </a:cubicBezTo>
                    <a:cubicBezTo>
                      <a:pt x="36" y="324"/>
                      <a:pt x="36" y="327"/>
                      <a:pt x="36" y="330"/>
                    </a:cubicBezTo>
                    <a:cubicBezTo>
                      <a:pt x="35" y="345"/>
                      <a:pt x="35" y="345"/>
                      <a:pt x="35" y="345"/>
                    </a:cubicBezTo>
                    <a:cubicBezTo>
                      <a:pt x="36" y="362"/>
                      <a:pt x="64" y="407"/>
                      <a:pt x="72" y="415"/>
                    </a:cubicBezTo>
                    <a:cubicBezTo>
                      <a:pt x="78" y="422"/>
                      <a:pt x="78" y="422"/>
                      <a:pt x="78" y="422"/>
                    </a:cubicBezTo>
                    <a:cubicBezTo>
                      <a:pt x="83" y="428"/>
                      <a:pt x="89" y="435"/>
                      <a:pt x="96" y="438"/>
                    </a:cubicBezTo>
                    <a:cubicBezTo>
                      <a:pt x="105" y="442"/>
                      <a:pt x="127" y="454"/>
                      <a:pt x="132" y="461"/>
                    </a:cubicBezTo>
                    <a:cubicBezTo>
                      <a:pt x="138" y="468"/>
                      <a:pt x="150" y="473"/>
                      <a:pt x="164" y="479"/>
                    </a:cubicBezTo>
                    <a:cubicBezTo>
                      <a:pt x="167" y="480"/>
                      <a:pt x="171" y="482"/>
                      <a:pt x="172" y="482"/>
                    </a:cubicBezTo>
                    <a:cubicBezTo>
                      <a:pt x="178" y="487"/>
                      <a:pt x="184" y="489"/>
                      <a:pt x="186" y="490"/>
                    </a:cubicBezTo>
                    <a:cubicBezTo>
                      <a:pt x="197" y="499"/>
                      <a:pt x="207" y="512"/>
                      <a:pt x="217" y="524"/>
                    </a:cubicBezTo>
                    <a:cubicBezTo>
                      <a:pt x="226" y="534"/>
                      <a:pt x="226" y="534"/>
                      <a:pt x="226" y="534"/>
                    </a:cubicBezTo>
                    <a:cubicBezTo>
                      <a:pt x="237" y="548"/>
                      <a:pt x="249" y="566"/>
                      <a:pt x="255" y="582"/>
                    </a:cubicBezTo>
                    <a:cubicBezTo>
                      <a:pt x="260" y="593"/>
                      <a:pt x="260" y="593"/>
                      <a:pt x="260" y="593"/>
                    </a:cubicBezTo>
                    <a:cubicBezTo>
                      <a:pt x="266" y="607"/>
                      <a:pt x="272" y="624"/>
                      <a:pt x="278" y="641"/>
                    </a:cubicBezTo>
                    <a:cubicBezTo>
                      <a:pt x="281" y="653"/>
                      <a:pt x="281" y="653"/>
                      <a:pt x="281" y="653"/>
                    </a:cubicBezTo>
                    <a:cubicBezTo>
                      <a:pt x="287" y="675"/>
                      <a:pt x="295" y="711"/>
                      <a:pt x="319" y="728"/>
                    </a:cubicBezTo>
                    <a:cubicBezTo>
                      <a:pt x="332" y="738"/>
                      <a:pt x="353" y="748"/>
                      <a:pt x="383" y="746"/>
                    </a:cubicBezTo>
                    <a:cubicBezTo>
                      <a:pt x="433" y="742"/>
                      <a:pt x="462" y="718"/>
                      <a:pt x="519" y="635"/>
                    </a:cubicBezTo>
                    <a:cubicBezTo>
                      <a:pt x="528" y="621"/>
                      <a:pt x="540" y="597"/>
                      <a:pt x="547" y="584"/>
                    </a:cubicBezTo>
                    <a:cubicBezTo>
                      <a:pt x="553" y="572"/>
                      <a:pt x="553" y="572"/>
                      <a:pt x="553" y="572"/>
                    </a:cubicBezTo>
                    <a:cubicBezTo>
                      <a:pt x="562" y="552"/>
                      <a:pt x="572" y="533"/>
                      <a:pt x="579" y="511"/>
                    </a:cubicBezTo>
                    <a:cubicBezTo>
                      <a:pt x="584" y="493"/>
                      <a:pt x="587" y="473"/>
                      <a:pt x="590" y="454"/>
                    </a:cubicBezTo>
                    <a:cubicBezTo>
                      <a:pt x="595" y="426"/>
                      <a:pt x="595" y="426"/>
                      <a:pt x="595" y="426"/>
                    </a:cubicBezTo>
                    <a:cubicBezTo>
                      <a:pt x="598" y="411"/>
                      <a:pt x="597" y="398"/>
                      <a:pt x="596" y="384"/>
                    </a:cubicBezTo>
                    <a:cubicBezTo>
                      <a:pt x="596" y="382"/>
                      <a:pt x="596" y="382"/>
                      <a:pt x="596" y="382"/>
                    </a:cubicBezTo>
                    <a:cubicBezTo>
                      <a:pt x="596" y="376"/>
                      <a:pt x="595" y="367"/>
                      <a:pt x="593" y="357"/>
                    </a:cubicBezTo>
                    <a:cubicBezTo>
                      <a:pt x="590" y="332"/>
                      <a:pt x="590" y="332"/>
                      <a:pt x="590" y="332"/>
                    </a:cubicBezTo>
                    <a:cubicBezTo>
                      <a:pt x="590" y="332"/>
                      <a:pt x="590" y="332"/>
                      <a:pt x="590" y="332"/>
                    </a:cubicBezTo>
                    <a:cubicBezTo>
                      <a:pt x="575" y="277"/>
                      <a:pt x="547" y="200"/>
                      <a:pt x="479" y="174"/>
                    </a:cubicBezTo>
                    <a:cubicBezTo>
                      <a:pt x="471" y="172"/>
                      <a:pt x="462" y="169"/>
                      <a:pt x="454" y="167"/>
                    </a:cubicBezTo>
                    <a:cubicBezTo>
                      <a:pt x="447" y="165"/>
                      <a:pt x="439" y="163"/>
                      <a:pt x="437" y="162"/>
                    </a:cubicBezTo>
                    <a:cubicBezTo>
                      <a:pt x="434" y="160"/>
                      <a:pt x="429" y="158"/>
                      <a:pt x="423" y="156"/>
                    </a:cubicBezTo>
                    <a:cubicBezTo>
                      <a:pt x="411" y="151"/>
                      <a:pt x="411" y="151"/>
                      <a:pt x="411" y="151"/>
                    </a:cubicBezTo>
                    <a:cubicBezTo>
                      <a:pt x="403" y="148"/>
                      <a:pt x="395" y="147"/>
                      <a:pt x="389" y="147"/>
                    </a:cubicBezTo>
                    <a:cubicBezTo>
                      <a:pt x="386" y="146"/>
                      <a:pt x="383" y="146"/>
                      <a:pt x="381" y="146"/>
                    </a:cubicBezTo>
                    <a:cubicBezTo>
                      <a:pt x="377" y="144"/>
                      <a:pt x="371" y="141"/>
                      <a:pt x="364" y="137"/>
                    </a:cubicBezTo>
                    <a:cubicBezTo>
                      <a:pt x="356" y="132"/>
                      <a:pt x="356" y="132"/>
                      <a:pt x="356" y="132"/>
                    </a:cubicBezTo>
                    <a:cubicBezTo>
                      <a:pt x="355" y="132"/>
                      <a:pt x="355" y="132"/>
                      <a:pt x="355" y="132"/>
                    </a:cubicBezTo>
                    <a:cubicBezTo>
                      <a:pt x="350" y="131"/>
                      <a:pt x="335" y="126"/>
                      <a:pt x="328" y="120"/>
                    </a:cubicBezTo>
                    <a:cubicBezTo>
                      <a:pt x="311" y="108"/>
                      <a:pt x="311" y="108"/>
                      <a:pt x="311" y="108"/>
                    </a:cubicBezTo>
                    <a:cubicBezTo>
                      <a:pt x="301" y="102"/>
                      <a:pt x="301" y="102"/>
                      <a:pt x="301" y="102"/>
                    </a:cubicBezTo>
                    <a:cubicBezTo>
                      <a:pt x="293" y="96"/>
                      <a:pt x="287" y="89"/>
                      <a:pt x="282" y="83"/>
                    </a:cubicBezTo>
                    <a:cubicBezTo>
                      <a:pt x="278" y="79"/>
                      <a:pt x="276" y="76"/>
                      <a:pt x="273" y="73"/>
                    </a:cubicBezTo>
                    <a:cubicBezTo>
                      <a:pt x="270" y="71"/>
                      <a:pt x="266" y="70"/>
                      <a:pt x="263" y="68"/>
                    </a:cubicBezTo>
                    <a:cubicBezTo>
                      <a:pt x="257" y="65"/>
                      <a:pt x="251" y="62"/>
                      <a:pt x="246" y="56"/>
                    </a:cubicBezTo>
                    <a:cubicBezTo>
                      <a:pt x="238" y="47"/>
                      <a:pt x="233" y="44"/>
                      <a:pt x="226" y="41"/>
                    </a:cubicBezTo>
                    <a:cubicBezTo>
                      <a:pt x="217" y="36"/>
                      <a:pt x="217" y="36"/>
                      <a:pt x="217" y="36"/>
                    </a:cubicBezTo>
                    <a:cubicBezTo>
                      <a:pt x="211" y="31"/>
                      <a:pt x="207" y="28"/>
                      <a:pt x="204" y="25"/>
                    </a:cubicBezTo>
                    <a:cubicBezTo>
                      <a:pt x="193" y="16"/>
                      <a:pt x="193" y="16"/>
                      <a:pt x="193" y="16"/>
                    </a:cubicBezTo>
                    <a:cubicBezTo>
                      <a:pt x="186" y="10"/>
                      <a:pt x="181" y="9"/>
                      <a:pt x="177" y="7"/>
                    </a:cubicBezTo>
                    <a:cubicBezTo>
                      <a:pt x="170" y="4"/>
                      <a:pt x="170" y="4"/>
                      <a:pt x="170" y="4"/>
                    </a:cubicBezTo>
                    <a:cubicBezTo>
                      <a:pt x="165" y="1"/>
                      <a:pt x="162" y="2"/>
                      <a:pt x="159" y="2"/>
                    </a:cubicBezTo>
                    <a:cubicBezTo>
                      <a:pt x="157" y="2"/>
                      <a:pt x="156" y="2"/>
                      <a:pt x="153" y="1"/>
                    </a:cubicBezTo>
                    <a:cubicBezTo>
                      <a:pt x="152" y="1"/>
                      <a:pt x="152" y="1"/>
                      <a:pt x="152" y="1"/>
                    </a:cubicBezTo>
                    <a:cubicBezTo>
                      <a:pt x="152" y="1"/>
                      <a:pt x="152" y="1"/>
                      <a:pt x="152" y="1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46" y="0"/>
                      <a:pt x="145" y="0"/>
                      <a:pt x="145" y="0"/>
                    </a:cubicBezTo>
                    <a:lnTo>
                      <a:pt x="14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1" name="Freeform 2395">
                <a:extLst>
                  <a:ext uri="{FF2B5EF4-FFF2-40B4-BE49-F238E27FC236}">
                    <a16:creationId xmlns:a16="http://schemas.microsoft.com/office/drawing/2014/main" id="{27952974-2DF8-4E74-9783-B5F56C2C5D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54" y="2565"/>
                <a:ext cx="1470" cy="1990"/>
              </a:xfrm>
              <a:custGeom>
                <a:avLst/>
                <a:gdLst>
                  <a:gd name="T0" fmla="*/ 7970 w 588"/>
                  <a:gd name="T1" fmla="*/ 12076 h 746"/>
                  <a:gd name="T2" fmla="*/ 8395 w 588"/>
                  <a:gd name="T3" fmla="*/ 11108 h 746"/>
                  <a:gd name="T4" fmla="*/ 8895 w 588"/>
                  <a:gd name="T5" fmla="*/ 9734 h 746"/>
                  <a:gd name="T6" fmla="*/ 9145 w 588"/>
                  <a:gd name="T7" fmla="*/ 8141 h 746"/>
                  <a:gd name="T8" fmla="*/ 9158 w 588"/>
                  <a:gd name="T9" fmla="*/ 7330 h 746"/>
                  <a:gd name="T10" fmla="*/ 9063 w 588"/>
                  <a:gd name="T11" fmla="*/ 6397 h 746"/>
                  <a:gd name="T12" fmla="*/ 7395 w 588"/>
                  <a:gd name="T13" fmla="*/ 3495 h 746"/>
                  <a:gd name="T14" fmla="*/ 6720 w 588"/>
                  <a:gd name="T15" fmla="*/ 3244 h 746"/>
                  <a:gd name="T16" fmla="*/ 6313 w 588"/>
                  <a:gd name="T17" fmla="*/ 3052 h 746"/>
                  <a:gd name="T18" fmla="*/ 5863 w 588"/>
                  <a:gd name="T19" fmla="*/ 2940 h 746"/>
                  <a:gd name="T20" fmla="*/ 5470 w 588"/>
                  <a:gd name="T21" fmla="*/ 2697 h 746"/>
                  <a:gd name="T22" fmla="*/ 5000 w 588"/>
                  <a:gd name="T23" fmla="*/ 2449 h 746"/>
                  <a:gd name="T24" fmla="*/ 4595 w 588"/>
                  <a:gd name="T25" fmla="*/ 2107 h 746"/>
                  <a:gd name="T26" fmla="*/ 4145 w 588"/>
                  <a:gd name="T27" fmla="*/ 1558 h 746"/>
                  <a:gd name="T28" fmla="*/ 3708 w 588"/>
                  <a:gd name="T29" fmla="*/ 1216 h 746"/>
                  <a:gd name="T30" fmla="*/ 3283 w 588"/>
                  <a:gd name="T31" fmla="*/ 854 h 746"/>
                  <a:gd name="T32" fmla="*/ 2895 w 588"/>
                  <a:gd name="T33" fmla="*/ 419 h 746"/>
                  <a:gd name="T34" fmla="*/ 2625 w 588"/>
                  <a:gd name="T35" fmla="*/ 227 h 746"/>
                  <a:gd name="T36" fmla="*/ 2345 w 588"/>
                  <a:gd name="T37" fmla="*/ 56 h 746"/>
                  <a:gd name="T38" fmla="*/ 2220 w 588"/>
                  <a:gd name="T39" fmla="*/ 21 h 746"/>
                  <a:gd name="T40" fmla="*/ 2145 w 588"/>
                  <a:gd name="T41" fmla="*/ 56 h 746"/>
                  <a:gd name="T42" fmla="*/ 2020 w 588"/>
                  <a:gd name="T43" fmla="*/ 307 h 746"/>
                  <a:gd name="T44" fmla="*/ 1488 w 588"/>
                  <a:gd name="T45" fmla="*/ 1118 h 746"/>
                  <a:gd name="T46" fmla="*/ 283 w 588"/>
                  <a:gd name="T47" fmla="*/ 1502 h 746"/>
                  <a:gd name="T48" fmla="*/ 95 w 588"/>
                  <a:gd name="T49" fmla="*/ 1480 h 746"/>
                  <a:gd name="T50" fmla="*/ 50 w 588"/>
                  <a:gd name="T51" fmla="*/ 1558 h 746"/>
                  <a:gd name="T52" fmla="*/ 63 w 588"/>
                  <a:gd name="T53" fmla="*/ 2049 h 746"/>
                  <a:gd name="T54" fmla="*/ 33 w 588"/>
                  <a:gd name="T55" fmla="*/ 2598 h 746"/>
                  <a:gd name="T56" fmla="*/ 438 w 588"/>
                  <a:gd name="T57" fmla="*/ 4690 h 746"/>
                  <a:gd name="T58" fmla="*/ 533 w 588"/>
                  <a:gd name="T59" fmla="*/ 5543 h 746"/>
                  <a:gd name="T60" fmla="*/ 583 w 588"/>
                  <a:gd name="T61" fmla="*/ 5999 h 746"/>
                  <a:gd name="T62" fmla="*/ 583 w 588"/>
                  <a:gd name="T63" fmla="*/ 6624 h 746"/>
                  <a:gd name="T64" fmla="*/ 1125 w 588"/>
                  <a:gd name="T65" fmla="*/ 7877 h 746"/>
                  <a:gd name="T66" fmla="*/ 1488 w 588"/>
                  <a:gd name="T67" fmla="*/ 8296 h 746"/>
                  <a:gd name="T68" fmla="*/ 2083 w 588"/>
                  <a:gd name="T69" fmla="*/ 8752 h 746"/>
                  <a:gd name="T70" fmla="*/ 2688 w 588"/>
                  <a:gd name="T71" fmla="*/ 9128 h 746"/>
                  <a:gd name="T72" fmla="*/ 2895 w 588"/>
                  <a:gd name="T73" fmla="*/ 9278 h 746"/>
                  <a:gd name="T74" fmla="*/ 3533 w 588"/>
                  <a:gd name="T75" fmla="*/ 10134 h 746"/>
                  <a:gd name="T76" fmla="*/ 4020 w 588"/>
                  <a:gd name="T77" fmla="*/ 11086 h 746"/>
                  <a:gd name="T78" fmla="*/ 4375 w 588"/>
                  <a:gd name="T79" fmla="*/ 12204 h 746"/>
                  <a:gd name="T80" fmla="*/ 4970 w 588"/>
                  <a:gd name="T81" fmla="*/ 13797 h 746"/>
                  <a:gd name="T82" fmla="*/ 5908 w 588"/>
                  <a:gd name="T83" fmla="*/ 14125 h 746"/>
                  <a:gd name="T84" fmla="*/ 7970 w 588"/>
                  <a:gd name="T85" fmla="*/ 12076 h 74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88" h="746">
                    <a:moveTo>
                      <a:pt x="510" y="636"/>
                    </a:moveTo>
                    <a:cubicBezTo>
                      <a:pt x="518" y="623"/>
                      <a:pt x="531" y="599"/>
                      <a:pt x="537" y="585"/>
                    </a:cubicBezTo>
                    <a:cubicBezTo>
                      <a:pt x="549" y="561"/>
                      <a:pt x="561" y="539"/>
                      <a:pt x="569" y="513"/>
                    </a:cubicBezTo>
                    <a:cubicBezTo>
                      <a:pt x="577" y="486"/>
                      <a:pt x="580" y="457"/>
                      <a:pt x="585" y="429"/>
                    </a:cubicBezTo>
                    <a:cubicBezTo>
                      <a:pt x="588" y="414"/>
                      <a:pt x="587" y="401"/>
                      <a:pt x="586" y="386"/>
                    </a:cubicBezTo>
                    <a:cubicBezTo>
                      <a:pt x="586" y="376"/>
                      <a:pt x="582" y="352"/>
                      <a:pt x="580" y="337"/>
                    </a:cubicBezTo>
                    <a:cubicBezTo>
                      <a:pt x="561" y="266"/>
                      <a:pt x="531" y="206"/>
                      <a:pt x="473" y="184"/>
                    </a:cubicBezTo>
                    <a:cubicBezTo>
                      <a:pt x="457" y="178"/>
                      <a:pt x="435" y="174"/>
                      <a:pt x="430" y="171"/>
                    </a:cubicBezTo>
                    <a:cubicBezTo>
                      <a:pt x="425" y="168"/>
                      <a:pt x="415" y="165"/>
                      <a:pt x="404" y="161"/>
                    </a:cubicBezTo>
                    <a:cubicBezTo>
                      <a:pt x="394" y="156"/>
                      <a:pt x="381" y="157"/>
                      <a:pt x="375" y="155"/>
                    </a:cubicBezTo>
                    <a:cubicBezTo>
                      <a:pt x="370" y="153"/>
                      <a:pt x="361" y="148"/>
                      <a:pt x="350" y="142"/>
                    </a:cubicBezTo>
                    <a:cubicBezTo>
                      <a:pt x="350" y="142"/>
                      <a:pt x="330" y="137"/>
                      <a:pt x="320" y="129"/>
                    </a:cubicBezTo>
                    <a:cubicBezTo>
                      <a:pt x="310" y="122"/>
                      <a:pt x="309" y="121"/>
                      <a:pt x="294" y="111"/>
                    </a:cubicBezTo>
                    <a:cubicBezTo>
                      <a:pt x="279" y="101"/>
                      <a:pt x="272" y="87"/>
                      <a:pt x="265" y="82"/>
                    </a:cubicBezTo>
                    <a:cubicBezTo>
                      <a:pt x="258" y="77"/>
                      <a:pt x="247" y="75"/>
                      <a:pt x="237" y="64"/>
                    </a:cubicBezTo>
                    <a:cubicBezTo>
                      <a:pt x="227" y="53"/>
                      <a:pt x="222" y="52"/>
                      <a:pt x="210" y="45"/>
                    </a:cubicBezTo>
                    <a:cubicBezTo>
                      <a:pt x="198" y="37"/>
                      <a:pt x="195" y="30"/>
                      <a:pt x="185" y="22"/>
                    </a:cubicBezTo>
                    <a:cubicBezTo>
                      <a:pt x="174" y="14"/>
                      <a:pt x="175" y="16"/>
                      <a:pt x="168" y="12"/>
                    </a:cubicBezTo>
                    <a:cubicBezTo>
                      <a:pt x="160" y="7"/>
                      <a:pt x="160" y="7"/>
                      <a:pt x="150" y="3"/>
                    </a:cubicBezTo>
                    <a:cubicBezTo>
                      <a:pt x="147" y="3"/>
                      <a:pt x="144" y="2"/>
                      <a:pt x="142" y="1"/>
                    </a:cubicBezTo>
                    <a:cubicBezTo>
                      <a:pt x="140" y="0"/>
                      <a:pt x="137" y="2"/>
                      <a:pt x="137" y="3"/>
                    </a:cubicBezTo>
                    <a:cubicBezTo>
                      <a:pt x="137" y="11"/>
                      <a:pt x="137" y="15"/>
                      <a:pt x="129" y="16"/>
                    </a:cubicBezTo>
                    <a:cubicBezTo>
                      <a:pt x="118" y="18"/>
                      <a:pt x="115" y="41"/>
                      <a:pt x="95" y="59"/>
                    </a:cubicBezTo>
                    <a:cubicBezTo>
                      <a:pt x="75" y="77"/>
                      <a:pt x="25" y="77"/>
                      <a:pt x="18" y="79"/>
                    </a:cubicBezTo>
                    <a:cubicBezTo>
                      <a:pt x="14" y="79"/>
                      <a:pt x="10" y="79"/>
                      <a:pt x="6" y="78"/>
                    </a:cubicBezTo>
                    <a:cubicBezTo>
                      <a:pt x="4" y="78"/>
                      <a:pt x="2" y="80"/>
                      <a:pt x="3" y="82"/>
                    </a:cubicBezTo>
                    <a:cubicBezTo>
                      <a:pt x="5" y="89"/>
                      <a:pt x="5" y="99"/>
                      <a:pt x="4" y="108"/>
                    </a:cubicBezTo>
                    <a:cubicBezTo>
                      <a:pt x="5" y="125"/>
                      <a:pt x="3" y="127"/>
                      <a:pt x="2" y="137"/>
                    </a:cubicBezTo>
                    <a:cubicBezTo>
                      <a:pt x="0" y="148"/>
                      <a:pt x="27" y="237"/>
                      <a:pt x="28" y="247"/>
                    </a:cubicBezTo>
                    <a:cubicBezTo>
                      <a:pt x="30" y="256"/>
                      <a:pt x="35" y="281"/>
                      <a:pt x="34" y="292"/>
                    </a:cubicBezTo>
                    <a:cubicBezTo>
                      <a:pt x="32" y="302"/>
                      <a:pt x="33" y="307"/>
                      <a:pt x="37" y="316"/>
                    </a:cubicBezTo>
                    <a:cubicBezTo>
                      <a:pt x="40" y="324"/>
                      <a:pt x="36" y="335"/>
                      <a:pt x="37" y="349"/>
                    </a:cubicBezTo>
                    <a:cubicBezTo>
                      <a:pt x="37" y="363"/>
                      <a:pt x="64" y="407"/>
                      <a:pt x="72" y="415"/>
                    </a:cubicBezTo>
                    <a:cubicBezTo>
                      <a:pt x="80" y="423"/>
                      <a:pt x="86" y="433"/>
                      <a:pt x="95" y="437"/>
                    </a:cubicBezTo>
                    <a:cubicBezTo>
                      <a:pt x="103" y="440"/>
                      <a:pt x="126" y="453"/>
                      <a:pt x="133" y="461"/>
                    </a:cubicBezTo>
                    <a:cubicBezTo>
                      <a:pt x="140" y="470"/>
                      <a:pt x="167" y="479"/>
                      <a:pt x="172" y="481"/>
                    </a:cubicBezTo>
                    <a:cubicBezTo>
                      <a:pt x="178" y="486"/>
                      <a:pt x="185" y="489"/>
                      <a:pt x="185" y="489"/>
                    </a:cubicBezTo>
                    <a:cubicBezTo>
                      <a:pt x="200" y="501"/>
                      <a:pt x="214" y="519"/>
                      <a:pt x="226" y="534"/>
                    </a:cubicBezTo>
                    <a:cubicBezTo>
                      <a:pt x="238" y="548"/>
                      <a:pt x="250" y="567"/>
                      <a:pt x="257" y="584"/>
                    </a:cubicBezTo>
                    <a:cubicBezTo>
                      <a:pt x="264" y="601"/>
                      <a:pt x="273" y="621"/>
                      <a:pt x="280" y="643"/>
                    </a:cubicBezTo>
                    <a:cubicBezTo>
                      <a:pt x="285" y="659"/>
                      <a:pt x="292" y="708"/>
                      <a:pt x="318" y="727"/>
                    </a:cubicBezTo>
                    <a:cubicBezTo>
                      <a:pt x="333" y="738"/>
                      <a:pt x="354" y="746"/>
                      <a:pt x="378" y="744"/>
                    </a:cubicBezTo>
                    <a:cubicBezTo>
                      <a:pt x="428" y="740"/>
                      <a:pt x="456" y="715"/>
                      <a:pt x="510" y="636"/>
                    </a:cubicBezTo>
                    <a:close/>
                  </a:path>
                </a:pathLst>
              </a:custGeom>
              <a:solidFill>
                <a:srgbClr val="CA4E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2" name="Freeform 2396">
                <a:extLst>
                  <a:ext uri="{FF2B5EF4-FFF2-40B4-BE49-F238E27FC236}">
                    <a16:creationId xmlns:a16="http://schemas.microsoft.com/office/drawing/2014/main" id="{D6C0A348-DB37-4695-813F-0AE8ED60E3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14" y="3787"/>
                <a:ext cx="652" cy="768"/>
              </a:xfrm>
              <a:custGeom>
                <a:avLst/>
                <a:gdLst>
                  <a:gd name="T0" fmla="*/ 824 w 261"/>
                  <a:gd name="T1" fmla="*/ 605 h 288"/>
                  <a:gd name="T2" fmla="*/ 30 w 261"/>
                  <a:gd name="T3" fmla="*/ 1443 h 288"/>
                  <a:gd name="T4" fmla="*/ 30 w 261"/>
                  <a:gd name="T5" fmla="*/ 1443 h 288"/>
                  <a:gd name="T6" fmla="*/ 512 w 261"/>
                  <a:gd name="T7" fmla="*/ 2389 h 288"/>
                  <a:gd name="T8" fmla="*/ 874 w 261"/>
                  <a:gd name="T9" fmla="*/ 3507 h 288"/>
                  <a:gd name="T10" fmla="*/ 1466 w 261"/>
                  <a:gd name="T11" fmla="*/ 5099 h 288"/>
                  <a:gd name="T12" fmla="*/ 2403 w 261"/>
                  <a:gd name="T13" fmla="*/ 5427 h 288"/>
                  <a:gd name="T14" fmla="*/ 4037 w 261"/>
                  <a:gd name="T15" fmla="*/ 4075 h 288"/>
                  <a:gd name="T16" fmla="*/ 4037 w 261"/>
                  <a:gd name="T17" fmla="*/ 4003 h 288"/>
                  <a:gd name="T18" fmla="*/ 824 w 261"/>
                  <a:gd name="T19" fmla="*/ 605 h 2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1" h="288">
                    <a:moveTo>
                      <a:pt x="53" y="32"/>
                    </a:moveTo>
                    <a:cubicBezTo>
                      <a:pt x="27" y="43"/>
                      <a:pt x="14" y="62"/>
                      <a:pt x="2" y="76"/>
                    </a:cubicBezTo>
                    <a:cubicBezTo>
                      <a:pt x="4" y="78"/>
                      <a:pt x="0" y="74"/>
                      <a:pt x="2" y="76"/>
                    </a:cubicBezTo>
                    <a:cubicBezTo>
                      <a:pt x="14" y="90"/>
                      <a:pt x="26" y="109"/>
                      <a:pt x="33" y="126"/>
                    </a:cubicBezTo>
                    <a:cubicBezTo>
                      <a:pt x="40" y="143"/>
                      <a:pt x="49" y="163"/>
                      <a:pt x="56" y="185"/>
                    </a:cubicBezTo>
                    <a:cubicBezTo>
                      <a:pt x="61" y="201"/>
                      <a:pt x="68" y="250"/>
                      <a:pt x="94" y="269"/>
                    </a:cubicBezTo>
                    <a:cubicBezTo>
                      <a:pt x="109" y="280"/>
                      <a:pt x="130" y="288"/>
                      <a:pt x="154" y="286"/>
                    </a:cubicBezTo>
                    <a:cubicBezTo>
                      <a:pt x="195" y="282"/>
                      <a:pt x="221" y="265"/>
                      <a:pt x="259" y="215"/>
                    </a:cubicBezTo>
                    <a:cubicBezTo>
                      <a:pt x="261" y="212"/>
                      <a:pt x="257" y="214"/>
                      <a:pt x="259" y="211"/>
                    </a:cubicBezTo>
                    <a:cubicBezTo>
                      <a:pt x="249" y="0"/>
                      <a:pt x="119" y="14"/>
                      <a:pt x="53" y="32"/>
                    </a:cubicBezTo>
                    <a:close/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3" name="Freeform 2397">
                <a:extLst>
                  <a:ext uri="{FF2B5EF4-FFF2-40B4-BE49-F238E27FC236}">
                    <a16:creationId xmlns:a16="http://schemas.microsoft.com/office/drawing/2014/main" id="{A32F3DE1-7918-4510-A8AC-C0C1870895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81" y="2979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4" name="Freeform 2398">
                <a:extLst>
                  <a:ext uri="{FF2B5EF4-FFF2-40B4-BE49-F238E27FC236}">
                    <a16:creationId xmlns:a16="http://schemas.microsoft.com/office/drawing/2014/main" id="{63E8AC99-275A-42A6-835F-DC72C794CF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79" y="2941"/>
                <a:ext cx="27" cy="27"/>
              </a:xfrm>
              <a:custGeom>
                <a:avLst/>
                <a:gdLst>
                  <a:gd name="T0" fmla="*/ 12 w 11"/>
                  <a:gd name="T1" fmla="*/ 59 h 10"/>
                  <a:gd name="T2" fmla="*/ 103 w 11"/>
                  <a:gd name="T3" fmla="*/ 22 h 10"/>
                  <a:gd name="T4" fmla="*/ 150 w 11"/>
                  <a:gd name="T5" fmla="*/ 138 h 10"/>
                  <a:gd name="T6" fmla="*/ 61 w 11"/>
                  <a:gd name="T7" fmla="*/ 176 h 10"/>
                  <a:gd name="T8" fmla="*/ 12 w 11"/>
                  <a:gd name="T9" fmla="*/ 5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1" y="3"/>
                    </a:moveTo>
                    <a:cubicBezTo>
                      <a:pt x="2" y="1"/>
                      <a:pt x="4" y="0"/>
                      <a:pt x="7" y="1"/>
                    </a:cubicBezTo>
                    <a:cubicBezTo>
                      <a:pt x="9" y="2"/>
                      <a:pt x="11" y="5"/>
                      <a:pt x="10" y="7"/>
                    </a:cubicBezTo>
                    <a:cubicBezTo>
                      <a:pt x="9" y="9"/>
                      <a:pt x="6" y="10"/>
                      <a:pt x="4" y="9"/>
                    </a:cubicBezTo>
                    <a:cubicBezTo>
                      <a:pt x="1" y="8"/>
                      <a:pt x="0" y="6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5" name="Freeform 2399">
                <a:extLst>
                  <a:ext uri="{FF2B5EF4-FFF2-40B4-BE49-F238E27FC236}">
                    <a16:creationId xmlns:a16="http://schemas.microsoft.com/office/drawing/2014/main" id="{1DAA4801-0F5A-4A90-999F-B90E48EAB3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81" y="2971"/>
                <a:ext cx="13" cy="16"/>
              </a:xfrm>
              <a:custGeom>
                <a:avLst/>
                <a:gdLst>
                  <a:gd name="T0" fmla="*/ 0 w 5"/>
                  <a:gd name="T1" fmla="*/ 35 h 6"/>
                  <a:gd name="T2" fmla="*/ 55 w 5"/>
                  <a:gd name="T3" fmla="*/ 21 h 6"/>
                  <a:gd name="T4" fmla="*/ 88 w 5"/>
                  <a:gd name="T5" fmla="*/ 77 h 6"/>
                  <a:gd name="T6" fmla="*/ 34 w 5"/>
                  <a:gd name="T7" fmla="*/ 93 h 6"/>
                  <a:gd name="T8" fmla="*/ 0 w 5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6"/>
                      <a:pt x="2" y="5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6" name="Freeform 2400">
                <a:extLst>
                  <a:ext uri="{FF2B5EF4-FFF2-40B4-BE49-F238E27FC236}">
                    <a16:creationId xmlns:a16="http://schemas.microsoft.com/office/drawing/2014/main" id="{5D0EA2C4-C9F7-4265-B721-F00AED144D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6" y="2928"/>
                <a:ext cx="15" cy="16"/>
              </a:xfrm>
              <a:custGeom>
                <a:avLst/>
                <a:gdLst>
                  <a:gd name="T0" fmla="*/ 0 w 6"/>
                  <a:gd name="T1" fmla="*/ 35 h 6"/>
                  <a:gd name="T2" fmla="*/ 63 w 6"/>
                  <a:gd name="T3" fmla="*/ 21 h 6"/>
                  <a:gd name="T4" fmla="*/ 83 w 6"/>
                  <a:gd name="T5" fmla="*/ 77 h 6"/>
                  <a:gd name="T6" fmla="*/ 33 w 6"/>
                  <a:gd name="T7" fmla="*/ 93 h 6"/>
                  <a:gd name="T8" fmla="*/ 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ubicBezTo>
                      <a:pt x="5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7" name="Freeform 2401">
                <a:extLst>
                  <a:ext uri="{FF2B5EF4-FFF2-40B4-BE49-F238E27FC236}">
                    <a16:creationId xmlns:a16="http://schemas.microsoft.com/office/drawing/2014/main" id="{15427066-33B5-4424-BAAC-38841997A1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94" y="2981"/>
                <a:ext cx="528" cy="624"/>
              </a:xfrm>
              <a:custGeom>
                <a:avLst/>
                <a:gdLst>
                  <a:gd name="T0" fmla="*/ 375 w 211"/>
                  <a:gd name="T1" fmla="*/ 56 h 234"/>
                  <a:gd name="T2" fmla="*/ 333 w 211"/>
                  <a:gd name="T3" fmla="*/ 35 h 234"/>
                  <a:gd name="T4" fmla="*/ 313 w 211"/>
                  <a:gd name="T5" fmla="*/ 35 h 234"/>
                  <a:gd name="T6" fmla="*/ 250 w 211"/>
                  <a:gd name="T7" fmla="*/ 21 h 234"/>
                  <a:gd name="T8" fmla="*/ 250 w 211"/>
                  <a:gd name="T9" fmla="*/ 21 h 234"/>
                  <a:gd name="T10" fmla="*/ 188 w 211"/>
                  <a:gd name="T11" fmla="*/ 21 h 234"/>
                  <a:gd name="T12" fmla="*/ 175 w 211"/>
                  <a:gd name="T13" fmla="*/ 21 h 234"/>
                  <a:gd name="T14" fmla="*/ 83 w 211"/>
                  <a:gd name="T15" fmla="*/ 0 h 234"/>
                  <a:gd name="T16" fmla="*/ 63 w 211"/>
                  <a:gd name="T17" fmla="*/ 171 h 234"/>
                  <a:gd name="T18" fmla="*/ 688 w 211"/>
                  <a:gd name="T19" fmla="*/ 477 h 234"/>
                  <a:gd name="T20" fmla="*/ 1176 w 211"/>
                  <a:gd name="T21" fmla="*/ 627 h 234"/>
                  <a:gd name="T22" fmla="*/ 1772 w 211"/>
                  <a:gd name="T23" fmla="*/ 931 h 234"/>
                  <a:gd name="T24" fmla="*/ 2222 w 211"/>
                  <a:gd name="T25" fmla="*/ 1480 h 234"/>
                  <a:gd name="T26" fmla="*/ 2617 w 211"/>
                  <a:gd name="T27" fmla="*/ 2141 h 234"/>
                  <a:gd name="T28" fmla="*/ 2755 w 211"/>
                  <a:gd name="T29" fmla="*/ 2595 h 234"/>
                  <a:gd name="T30" fmla="*/ 2713 w 211"/>
                  <a:gd name="T31" fmla="*/ 2957 h 234"/>
                  <a:gd name="T32" fmla="*/ 2963 w 211"/>
                  <a:gd name="T33" fmla="*/ 3107 h 234"/>
                  <a:gd name="T34" fmla="*/ 3100 w 211"/>
                  <a:gd name="T35" fmla="*/ 3448 h 234"/>
                  <a:gd name="T36" fmla="*/ 3068 w 211"/>
                  <a:gd name="T37" fmla="*/ 4173 h 234"/>
                  <a:gd name="T38" fmla="*/ 3288 w 211"/>
                  <a:gd name="T39" fmla="*/ 4437 h 234"/>
                  <a:gd name="T40" fmla="*/ 3288 w 211"/>
                  <a:gd name="T41" fmla="*/ 4360 h 234"/>
                  <a:gd name="T42" fmla="*/ 3193 w 211"/>
                  <a:gd name="T43" fmla="*/ 3435 h 234"/>
                  <a:gd name="T44" fmla="*/ 1521 w 211"/>
                  <a:gd name="T45" fmla="*/ 533 h 234"/>
                  <a:gd name="T46" fmla="*/ 846 w 211"/>
                  <a:gd name="T47" fmla="*/ 285 h 234"/>
                  <a:gd name="T48" fmla="*/ 438 w 211"/>
                  <a:gd name="T49" fmla="*/ 93 h 234"/>
                  <a:gd name="T50" fmla="*/ 395 w 211"/>
                  <a:gd name="T51" fmla="*/ 56 h 234"/>
                  <a:gd name="T52" fmla="*/ 375 w 211"/>
                  <a:gd name="T53" fmla="*/ 56 h 23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11" h="234">
                    <a:moveTo>
                      <a:pt x="24" y="3"/>
                    </a:moveTo>
                    <a:cubicBezTo>
                      <a:pt x="23" y="3"/>
                      <a:pt x="22" y="2"/>
                      <a:pt x="21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8" y="2"/>
                      <a:pt x="17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1"/>
                      <a:pt x="12" y="1"/>
                    </a:cubicBezTo>
                    <a:cubicBezTo>
                      <a:pt x="12" y="1"/>
                      <a:pt x="12" y="1"/>
                      <a:pt x="11" y="1"/>
                    </a:cubicBezTo>
                    <a:cubicBezTo>
                      <a:pt x="9" y="1"/>
                      <a:pt x="7" y="1"/>
                      <a:pt x="5" y="0"/>
                    </a:cubicBezTo>
                    <a:cubicBezTo>
                      <a:pt x="1" y="2"/>
                      <a:pt x="0" y="4"/>
                      <a:pt x="4" y="9"/>
                    </a:cubicBezTo>
                    <a:cubicBezTo>
                      <a:pt x="13" y="22"/>
                      <a:pt x="29" y="25"/>
                      <a:pt x="44" y="25"/>
                    </a:cubicBezTo>
                    <a:cubicBezTo>
                      <a:pt x="56" y="26"/>
                      <a:pt x="64" y="27"/>
                      <a:pt x="75" y="33"/>
                    </a:cubicBezTo>
                    <a:cubicBezTo>
                      <a:pt x="88" y="39"/>
                      <a:pt x="101" y="42"/>
                      <a:pt x="113" y="49"/>
                    </a:cubicBezTo>
                    <a:cubicBezTo>
                      <a:pt x="127" y="56"/>
                      <a:pt x="133" y="66"/>
                      <a:pt x="142" y="78"/>
                    </a:cubicBezTo>
                    <a:cubicBezTo>
                      <a:pt x="152" y="89"/>
                      <a:pt x="160" y="100"/>
                      <a:pt x="167" y="113"/>
                    </a:cubicBezTo>
                    <a:cubicBezTo>
                      <a:pt x="171" y="120"/>
                      <a:pt x="175" y="128"/>
                      <a:pt x="176" y="137"/>
                    </a:cubicBezTo>
                    <a:cubicBezTo>
                      <a:pt x="177" y="144"/>
                      <a:pt x="174" y="149"/>
                      <a:pt x="173" y="156"/>
                    </a:cubicBezTo>
                    <a:cubicBezTo>
                      <a:pt x="182" y="154"/>
                      <a:pt x="186" y="156"/>
                      <a:pt x="189" y="164"/>
                    </a:cubicBezTo>
                    <a:cubicBezTo>
                      <a:pt x="192" y="169"/>
                      <a:pt x="196" y="176"/>
                      <a:pt x="198" y="182"/>
                    </a:cubicBezTo>
                    <a:cubicBezTo>
                      <a:pt x="200" y="192"/>
                      <a:pt x="211" y="218"/>
                      <a:pt x="196" y="220"/>
                    </a:cubicBezTo>
                    <a:cubicBezTo>
                      <a:pt x="203" y="225"/>
                      <a:pt x="206" y="227"/>
                      <a:pt x="210" y="234"/>
                    </a:cubicBezTo>
                    <a:cubicBezTo>
                      <a:pt x="210" y="233"/>
                      <a:pt x="210" y="231"/>
                      <a:pt x="210" y="230"/>
                    </a:cubicBezTo>
                    <a:cubicBezTo>
                      <a:pt x="210" y="220"/>
                      <a:pt x="206" y="196"/>
                      <a:pt x="204" y="181"/>
                    </a:cubicBezTo>
                    <a:cubicBezTo>
                      <a:pt x="185" y="110"/>
                      <a:pt x="155" y="50"/>
                      <a:pt x="97" y="28"/>
                    </a:cubicBezTo>
                    <a:cubicBezTo>
                      <a:pt x="81" y="22"/>
                      <a:pt x="59" y="18"/>
                      <a:pt x="54" y="15"/>
                    </a:cubicBezTo>
                    <a:cubicBezTo>
                      <a:pt x="49" y="12"/>
                      <a:pt x="39" y="9"/>
                      <a:pt x="28" y="5"/>
                    </a:cubicBezTo>
                    <a:cubicBezTo>
                      <a:pt x="27" y="4"/>
                      <a:pt x="26" y="4"/>
                      <a:pt x="25" y="3"/>
                    </a:cubicBezTo>
                    <a:cubicBezTo>
                      <a:pt x="24" y="3"/>
                      <a:pt x="24" y="3"/>
                      <a:pt x="24" y="3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8" name="Freeform 2402">
                <a:extLst>
                  <a:ext uri="{FF2B5EF4-FFF2-40B4-BE49-F238E27FC236}">
                    <a16:creationId xmlns:a16="http://schemas.microsoft.com/office/drawing/2014/main" id="{9CD1CE27-9549-4F4F-942E-EE89BED717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54" y="2565"/>
                <a:ext cx="1238" cy="1134"/>
              </a:xfrm>
              <a:custGeom>
                <a:avLst/>
                <a:gdLst>
                  <a:gd name="T0" fmla="*/ 7400 w 495"/>
                  <a:gd name="T1" fmla="*/ 3495 h 425"/>
                  <a:gd name="T2" fmla="*/ 6725 w 495"/>
                  <a:gd name="T3" fmla="*/ 3247 h 425"/>
                  <a:gd name="T4" fmla="*/ 6318 w 495"/>
                  <a:gd name="T5" fmla="*/ 3060 h 425"/>
                  <a:gd name="T6" fmla="*/ 5867 w 495"/>
                  <a:gd name="T7" fmla="*/ 2948 h 425"/>
                  <a:gd name="T8" fmla="*/ 5472 w 495"/>
                  <a:gd name="T9" fmla="*/ 2698 h 425"/>
                  <a:gd name="T10" fmla="*/ 5005 w 495"/>
                  <a:gd name="T11" fmla="*/ 2449 h 425"/>
                  <a:gd name="T12" fmla="*/ 4597 w 495"/>
                  <a:gd name="T13" fmla="*/ 2108 h 425"/>
                  <a:gd name="T14" fmla="*/ 4147 w 495"/>
                  <a:gd name="T15" fmla="*/ 1558 h 425"/>
                  <a:gd name="T16" fmla="*/ 3709 w 495"/>
                  <a:gd name="T17" fmla="*/ 1217 h 425"/>
                  <a:gd name="T18" fmla="*/ 3284 w 495"/>
                  <a:gd name="T19" fmla="*/ 854 h 425"/>
                  <a:gd name="T20" fmla="*/ 2896 w 495"/>
                  <a:gd name="T21" fmla="*/ 419 h 425"/>
                  <a:gd name="T22" fmla="*/ 2626 w 495"/>
                  <a:gd name="T23" fmla="*/ 227 h 425"/>
                  <a:gd name="T24" fmla="*/ 2346 w 495"/>
                  <a:gd name="T25" fmla="*/ 56 h 425"/>
                  <a:gd name="T26" fmla="*/ 2221 w 495"/>
                  <a:gd name="T27" fmla="*/ 21 h 425"/>
                  <a:gd name="T28" fmla="*/ 2146 w 495"/>
                  <a:gd name="T29" fmla="*/ 56 h 425"/>
                  <a:gd name="T30" fmla="*/ 2021 w 495"/>
                  <a:gd name="T31" fmla="*/ 307 h 425"/>
                  <a:gd name="T32" fmla="*/ 1488 w 495"/>
                  <a:gd name="T33" fmla="*/ 1118 h 425"/>
                  <a:gd name="T34" fmla="*/ 283 w 495"/>
                  <a:gd name="T35" fmla="*/ 1502 h 425"/>
                  <a:gd name="T36" fmla="*/ 95 w 495"/>
                  <a:gd name="T37" fmla="*/ 1481 h 425"/>
                  <a:gd name="T38" fmla="*/ 50 w 495"/>
                  <a:gd name="T39" fmla="*/ 1558 h 425"/>
                  <a:gd name="T40" fmla="*/ 63 w 495"/>
                  <a:gd name="T41" fmla="*/ 2049 h 425"/>
                  <a:gd name="T42" fmla="*/ 33 w 495"/>
                  <a:gd name="T43" fmla="*/ 2607 h 425"/>
                  <a:gd name="T44" fmla="*/ 438 w 495"/>
                  <a:gd name="T45" fmla="*/ 4691 h 425"/>
                  <a:gd name="T46" fmla="*/ 533 w 495"/>
                  <a:gd name="T47" fmla="*/ 5547 h 425"/>
                  <a:gd name="T48" fmla="*/ 583 w 495"/>
                  <a:gd name="T49" fmla="*/ 6001 h 425"/>
                  <a:gd name="T50" fmla="*/ 583 w 495"/>
                  <a:gd name="T51" fmla="*/ 6628 h 425"/>
                  <a:gd name="T52" fmla="*/ 1125 w 495"/>
                  <a:gd name="T53" fmla="*/ 7882 h 425"/>
                  <a:gd name="T54" fmla="*/ 1271 w 495"/>
                  <a:gd name="T55" fmla="*/ 8074 h 425"/>
                  <a:gd name="T56" fmla="*/ 1313 w 495"/>
                  <a:gd name="T57" fmla="*/ 7845 h 425"/>
                  <a:gd name="T58" fmla="*/ 1333 w 495"/>
                  <a:gd name="T59" fmla="*/ 7789 h 425"/>
                  <a:gd name="T60" fmla="*/ 1301 w 495"/>
                  <a:gd name="T61" fmla="*/ 7733 h 425"/>
                  <a:gd name="T62" fmla="*/ 958 w 495"/>
                  <a:gd name="T63" fmla="*/ 6969 h 425"/>
                  <a:gd name="T64" fmla="*/ 813 w 495"/>
                  <a:gd name="T65" fmla="*/ 2890 h 425"/>
                  <a:gd name="T66" fmla="*/ 1896 w 495"/>
                  <a:gd name="T67" fmla="*/ 1083 h 425"/>
                  <a:gd name="T68" fmla="*/ 1958 w 495"/>
                  <a:gd name="T69" fmla="*/ 1083 h 425"/>
                  <a:gd name="T70" fmla="*/ 3001 w 495"/>
                  <a:gd name="T71" fmla="*/ 1025 h 425"/>
                  <a:gd name="T72" fmla="*/ 3521 w 495"/>
                  <a:gd name="T73" fmla="*/ 1387 h 425"/>
                  <a:gd name="T74" fmla="*/ 3804 w 495"/>
                  <a:gd name="T75" fmla="*/ 1900 h 425"/>
                  <a:gd name="T76" fmla="*/ 5055 w 495"/>
                  <a:gd name="T77" fmla="*/ 3060 h 425"/>
                  <a:gd name="T78" fmla="*/ 5772 w 495"/>
                  <a:gd name="T79" fmla="*/ 3154 h 425"/>
                  <a:gd name="T80" fmla="*/ 6180 w 495"/>
                  <a:gd name="T81" fmla="*/ 3359 h 425"/>
                  <a:gd name="T82" fmla="*/ 6555 w 495"/>
                  <a:gd name="T83" fmla="*/ 3359 h 425"/>
                  <a:gd name="T84" fmla="*/ 7743 w 495"/>
                  <a:gd name="T85" fmla="*/ 3666 h 425"/>
                  <a:gd name="T86" fmla="*/ 7400 w 495"/>
                  <a:gd name="T87" fmla="*/ 3495 h 42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95" h="425">
                    <a:moveTo>
                      <a:pt x="473" y="184"/>
                    </a:moveTo>
                    <a:cubicBezTo>
                      <a:pt x="457" y="178"/>
                      <a:pt x="435" y="174"/>
                      <a:pt x="430" y="171"/>
                    </a:cubicBezTo>
                    <a:cubicBezTo>
                      <a:pt x="425" y="168"/>
                      <a:pt x="415" y="165"/>
                      <a:pt x="404" y="161"/>
                    </a:cubicBezTo>
                    <a:cubicBezTo>
                      <a:pt x="394" y="156"/>
                      <a:pt x="381" y="157"/>
                      <a:pt x="375" y="155"/>
                    </a:cubicBezTo>
                    <a:cubicBezTo>
                      <a:pt x="370" y="153"/>
                      <a:pt x="361" y="148"/>
                      <a:pt x="350" y="142"/>
                    </a:cubicBezTo>
                    <a:cubicBezTo>
                      <a:pt x="350" y="142"/>
                      <a:pt x="330" y="137"/>
                      <a:pt x="320" y="129"/>
                    </a:cubicBezTo>
                    <a:cubicBezTo>
                      <a:pt x="310" y="122"/>
                      <a:pt x="309" y="121"/>
                      <a:pt x="294" y="111"/>
                    </a:cubicBezTo>
                    <a:cubicBezTo>
                      <a:pt x="279" y="101"/>
                      <a:pt x="272" y="87"/>
                      <a:pt x="265" y="82"/>
                    </a:cubicBezTo>
                    <a:cubicBezTo>
                      <a:pt x="258" y="77"/>
                      <a:pt x="247" y="75"/>
                      <a:pt x="237" y="64"/>
                    </a:cubicBezTo>
                    <a:cubicBezTo>
                      <a:pt x="227" y="53"/>
                      <a:pt x="222" y="52"/>
                      <a:pt x="210" y="45"/>
                    </a:cubicBezTo>
                    <a:cubicBezTo>
                      <a:pt x="198" y="37"/>
                      <a:pt x="195" y="30"/>
                      <a:pt x="185" y="22"/>
                    </a:cubicBezTo>
                    <a:cubicBezTo>
                      <a:pt x="174" y="14"/>
                      <a:pt x="175" y="16"/>
                      <a:pt x="168" y="12"/>
                    </a:cubicBezTo>
                    <a:cubicBezTo>
                      <a:pt x="160" y="7"/>
                      <a:pt x="160" y="7"/>
                      <a:pt x="150" y="3"/>
                    </a:cubicBezTo>
                    <a:cubicBezTo>
                      <a:pt x="147" y="3"/>
                      <a:pt x="144" y="2"/>
                      <a:pt x="142" y="1"/>
                    </a:cubicBezTo>
                    <a:cubicBezTo>
                      <a:pt x="140" y="0"/>
                      <a:pt x="137" y="2"/>
                      <a:pt x="137" y="3"/>
                    </a:cubicBezTo>
                    <a:cubicBezTo>
                      <a:pt x="137" y="11"/>
                      <a:pt x="137" y="15"/>
                      <a:pt x="129" y="16"/>
                    </a:cubicBezTo>
                    <a:cubicBezTo>
                      <a:pt x="118" y="18"/>
                      <a:pt x="115" y="41"/>
                      <a:pt x="95" y="59"/>
                    </a:cubicBezTo>
                    <a:cubicBezTo>
                      <a:pt x="75" y="77"/>
                      <a:pt x="25" y="77"/>
                      <a:pt x="18" y="79"/>
                    </a:cubicBezTo>
                    <a:cubicBezTo>
                      <a:pt x="14" y="79"/>
                      <a:pt x="10" y="79"/>
                      <a:pt x="6" y="78"/>
                    </a:cubicBezTo>
                    <a:cubicBezTo>
                      <a:pt x="4" y="78"/>
                      <a:pt x="2" y="80"/>
                      <a:pt x="3" y="82"/>
                    </a:cubicBezTo>
                    <a:cubicBezTo>
                      <a:pt x="5" y="89"/>
                      <a:pt x="5" y="99"/>
                      <a:pt x="4" y="108"/>
                    </a:cubicBezTo>
                    <a:cubicBezTo>
                      <a:pt x="5" y="125"/>
                      <a:pt x="3" y="127"/>
                      <a:pt x="2" y="137"/>
                    </a:cubicBezTo>
                    <a:cubicBezTo>
                      <a:pt x="0" y="148"/>
                      <a:pt x="27" y="237"/>
                      <a:pt x="28" y="247"/>
                    </a:cubicBezTo>
                    <a:cubicBezTo>
                      <a:pt x="30" y="256"/>
                      <a:pt x="35" y="281"/>
                      <a:pt x="34" y="292"/>
                    </a:cubicBezTo>
                    <a:cubicBezTo>
                      <a:pt x="32" y="302"/>
                      <a:pt x="33" y="307"/>
                      <a:pt x="37" y="316"/>
                    </a:cubicBezTo>
                    <a:cubicBezTo>
                      <a:pt x="40" y="324"/>
                      <a:pt x="36" y="335"/>
                      <a:pt x="37" y="349"/>
                    </a:cubicBezTo>
                    <a:cubicBezTo>
                      <a:pt x="37" y="363"/>
                      <a:pt x="64" y="407"/>
                      <a:pt x="72" y="415"/>
                    </a:cubicBezTo>
                    <a:cubicBezTo>
                      <a:pt x="75" y="418"/>
                      <a:pt x="78" y="422"/>
                      <a:pt x="81" y="425"/>
                    </a:cubicBezTo>
                    <a:cubicBezTo>
                      <a:pt x="82" y="421"/>
                      <a:pt x="83" y="417"/>
                      <a:pt x="84" y="413"/>
                    </a:cubicBezTo>
                    <a:cubicBezTo>
                      <a:pt x="85" y="412"/>
                      <a:pt x="85" y="411"/>
                      <a:pt x="85" y="410"/>
                    </a:cubicBezTo>
                    <a:cubicBezTo>
                      <a:pt x="85" y="409"/>
                      <a:pt x="84" y="408"/>
                      <a:pt x="83" y="407"/>
                    </a:cubicBezTo>
                    <a:cubicBezTo>
                      <a:pt x="73" y="394"/>
                      <a:pt x="67" y="384"/>
                      <a:pt x="61" y="367"/>
                    </a:cubicBezTo>
                    <a:cubicBezTo>
                      <a:pt x="58" y="357"/>
                      <a:pt x="49" y="178"/>
                      <a:pt x="52" y="152"/>
                    </a:cubicBezTo>
                    <a:cubicBezTo>
                      <a:pt x="57" y="115"/>
                      <a:pt x="87" y="77"/>
                      <a:pt x="121" y="57"/>
                    </a:cubicBezTo>
                    <a:cubicBezTo>
                      <a:pt x="125" y="57"/>
                      <a:pt x="125" y="57"/>
                      <a:pt x="125" y="57"/>
                    </a:cubicBezTo>
                    <a:cubicBezTo>
                      <a:pt x="140" y="51"/>
                      <a:pt x="167" y="45"/>
                      <a:pt x="192" y="54"/>
                    </a:cubicBezTo>
                    <a:cubicBezTo>
                      <a:pt x="204" y="59"/>
                      <a:pt x="214" y="67"/>
                      <a:pt x="225" y="73"/>
                    </a:cubicBezTo>
                    <a:cubicBezTo>
                      <a:pt x="234" y="78"/>
                      <a:pt x="253" y="88"/>
                      <a:pt x="243" y="100"/>
                    </a:cubicBezTo>
                    <a:cubicBezTo>
                      <a:pt x="269" y="94"/>
                      <a:pt x="324" y="137"/>
                      <a:pt x="323" y="161"/>
                    </a:cubicBezTo>
                    <a:cubicBezTo>
                      <a:pt x="339" y="149"/>
                      <a:pt x="354" y="160"/>
                      <a:pt x="369" y="166"/>
                    </a:cubicBezTo>
                    <a:cubicBezTo>
                      <a:pt x="377" y="168"/>
                      <a:pt x="388" y="175"/>
                      <a:pt x="395" y="177"/>
                    </a:cubicBezTo>
                    <a:cubicBezTo>
                      <a:pt x="403" y="179"/>
                      <a:pt x="410" y="177"/>
                      <a:pt x="419" y="177"/>
                    </a:cubicBezTo>
                    <a:cubicBezTo>
                      <a:pt x="445" y="180"/>
                      <a:pt x="471" y="184"/>
                      <a:pt x="495" y="193"/>
                    </a:cubicBezTo>
                    <a:cubicBezTo>
                      <a:pt x="488" y="190"/>
                      <a:pt x="481" y="187"/>
                      <a:pt x="473" y="18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9" name="Freeform 2403">
                <a:extLst>
                  <a:ext uri="{FF2B5EF4-FFF2-40B4-BE49-F238E27FC236}">
                    <a16:creationId xmlns:a16="http://schemas.microsoft.com/office/drawing/2014/main" id="{CD968D1C-BD87-47E6-9E30-ED5C6743AA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74" y="4341"/>
                <a:ext cx="20" cy="62"/>
              </a:xfrm>
              <a:custGeom>
                <a:avLst/>
                <a:gdLst>
                  <a:gd name="T0" fmla="*/ 0 w 8"/>
                  <a:gd name="T1" fmla="*/ 22 h 23"/>
                  <a:gd name="T2" fmla="*/ 95 w 8"/>
                  <a:gd name="T3" fmla="*/ 0 h 23"/>
                  <a:gd name="T4" fmla="*/ 113 w 8"/>
                  <a:gd name="T5" fmla="*/ 197 h 23"/>
                  <a:gd name="T6" fmla="*/ 33 w 8"/>
                  <a:gd name="T7" fmla="*/ 45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3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  <a:cubicBezTo>
                      <a:pt x="6" y="3"/>
                      <a:pt x="2" y="10"/>
                      <a:pt x="7" y="10"/>
                    </a:cubicBezTo>
                    <a:cubicBezTo>
                      <a:pt x="8" y="13"/>
                      <a:pt x="6" y="21"/>
                      <a:pt x="2" y="23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0" name="Freeform 2404">
                <a:extLst>
                  <a:ext uri="{FF2B5EF4-FFF2-40B4-BE49-F238E27FC236}">
                    <a16:creationId xmlns:a16="http://schemas.microsoft.com/office/drawing/2014/main" id="{AE706378-7275-4124-999F-C97A17B224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54" y="3965"/>
                <a:ext cx="52" cy="80"/>
              </a:xfrm>
              <a:custGeom>
                <a:avLst/>
                <a:gdLst>
                  <a:gd name="T0" fmla="*/ 319 w 21"/>
                  <a:gd name="T1" fmla="*/ 77 h 30"/>
                  <a:gd name="T2" fmla="*/ 215 w 21"/>
                  <a:gd name="T3" fmla="*/ 115 h 30"/>
                  <a:gd name="T4" fmla="*/ 124 w 21"/>
                  <a:gd name="T5" fmla="*/ 248 h 30"/>
                  <a:gd name="T6" fmla="*/ 124 w 21"/>
                  <a:gd name="T7" fmla="*/ 320 h 30"/>
                  <a:gd name="T8" fmla="*/ 30 w 21"/>
                  <a:gd name="T9" fmla="*/ 363 h 30"/>
                  <a:gd name="T10" fmla="*/ 74 w 21"/>
                  <a:gd name="T11" fmla="*/ 56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0">
                    <a:moveTo>
                      <a:pt x="21" y="4"/>
                    </a:moveTo>
                    <a:cubicBezTo>
                      <a:pt x="17" y="0"/>
                      <a:pt x="16" y="4"/>
                      <a:pt x="14" y="6"/>
                    </a:cubicBezTo>
                    <a:cubicBezTo>
                      <a:pt x="13" y="9"/>
                      <a:pt x="10" y="10"/>
                      <a:pt x="8" y="13"/>
                    </a:cubicBezTo>
                    <a:cubicBezTo>
                      <a:pt x="8" y="14"/>
                      <a:pt x="9" y="16"/>
                      <a:pt x="8" y="17"/>
                    </a:cubicBezTo>
                    <a:cubicBezTo>
                      <a:pt x="6" y="18"/>
                      <a:pt x="4" y="17"/>
                      <a:pt x="2" y="19"/>
                    </a:cubicBezTo>
                    <a:cubicBezTo>
                      <a:pt x="0" y="22"/>
                      <a:pt x="1" y="28"/>
                      <a:pt x="5" y="30"/>
                    </a:cubicBezTo>
                  </a:path>
                </a:pathLst>
              </a:custGeom>
              <a:solidFill>
                <a:srgbClr val="FBDF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1" name="Freeform 2405">
                <a:extLst>
                  <a:ext uri="{FF2B5EF4-FFF2-40B4-BE49-F238E27FC236}">
                    <a16:creationId xmlns:a16="http://schemas.microsoft.com/office/drawing/2014/main" id="{91688839-1B91-46E8-87AF-CEC95068BA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34" y="3829"/>
                <a:ext cx="632" cy="574"/>
              </a:xfrm>
              <a:custGeom>
                <a:avLst/>
                <a:gdLst>
                  <a:gd name="T0" fmla="*/ 62 w 253"/>
                  <a:gd name="T1" fmla="*/ 1004 h 215"/>
                  <a:gd name="T2" fmla="*/ 155 w 253"/>
                  <a:gd name="T3" fmla="*/ 606 h 215"/>
                  <a:gd name="T4" fmla="*/ 292 w 253"/>
                  <a:gd name="T5" fmla="*/ 534 h 215"/>
                  <a:gd name="T6" fmla="*/ 387 w 253"/>
                  <a:gd name="T7" fmla="*/ 400 h 215"/>
                  <a:gd name="T8" fmla="*/ 625 w 253"/>
                  <a:gd name="T9" fmla="*/ 320 h 215"/>
                  <a:gd name="T10" fmla="*/ 842 w 253"/>
                  <a:gd name="T11" fmla="*/ 171 h 215"/>
                  <a:gd name="T12" fmla="*/ 937 w 253"/>
                  <a:gd name="T13" fmla="*/ 150 h 215"/>
                  <a:gd name="T14" fmla="*/ 1062 w 253"/>
                  <a:gd name="T15" fmla="*/ 56 h 215"/>
                  <a:gd name="T16" fmla="*/ 1354 w 253"/>
                  <a:gd name="T17" fmla="*/ 56 h 215"/>
                  <a:gd name="T18" fmla="*/ 1449 w 253"/>
                  <a:gd name="T19" fmla="*/ 35 h 215"/>
                  <a:gd name="T20" fmla="*/ 1541 w 253"/>
                  <a:gd name="T21" fmla="*/ 56 h 215"/>
                  <a:gd name="T22" fmla="*/ 1809 w 253"/>
                  <a:gd name="T23" fmla="*/ 136 h 215"/>
                  <a:gd name="T24" fmla="*/ 2008 w 253"/>
                  <a:gd name="T25" fmla="*/ 150 h 215"/>
                  <a:gd name="T26" fmla="*/ 2103 w 253"/>
                  <a:gd name="T27" fmla="*/ 115 h 215"/>
                  <a:gd name="T28" fmla="*/ 2246 w 253"/>
                  <a:gd name="T29" fmla="*/ 206 h 215"/>
                  <a:gd name="T30" fmla="*/ 2540 w 253"/>
                  <a:gd name="T31" fmla="*/ 248 h 215"/>
                  <a:gd name="T32" fmla="*/ 2620 w 253"/>
                  <a:gd name="T33" fmla="*/ 363 h 215"/>
                  <a:gd name="T34" fmla="*/ 2758 w 253"/>
                  <a:gd name="T35" fmla="*/ 435 h 215"/>
                  <a:gd name="T36" fmla="*/ 2965 w 253"/>
                  <a:gd name="T37" fmla="*/ 550 h 215"/>
                  <a:gd name="T38" fmla="*/ 3058 w 253"/>
                  <a:gd name="T39" fmla="*/ 649 h 215"/>
                  <a:gd name="T40" fmla="*/ 3153 w 253"/>
                  <a:gd name="T41" fmla="*/ 721 h 215"/>
                  <a:gd name="T42" fmla="*/ 3162 w 253"/>
                  <a:gd name="T43" fmla="*/ 833 h 215"/>
                  <a:gd name="T44" fmla="*/ 3257 w 253"/>
                  <a:gd name="T45" fmla="*/ 913 h 215"/>
                  <a:gd name="T46" fmla="*/ 3400 w 253"/>
                  <a:gd name="T47" fmla="*/ 1140 h 215"/>
                  <a:gd name="T48" fmla="*/ 3462 w 253"/>
                  <a:gd name="T49" fmla="*/ 1332 h 215"/>
                  <a:gd name="T50" fmla="*/ 3537 w 253"/>
                  <a:gd name="T51" fmla="*/ 1482 h 215"/>
                  <a:gd name="T52" fmla="*/ 3587 w 253"/>
                  <a:gd name="T53" fmla="*/ 1674 h 215"/>
                  <a:gd name="T54" fmla="*/ 3712 w 253"/>
                  <a:gd name="T55" fmla="*/ 1845 h 215"/>
                  <a:gd name="T56" fmla="*/ 3757 w 253"/>
                  <a:gd name="T57" fmla="*/ 2074 h 215"/>
                  <a:gd name="T58" fmla="*/ 3869 w 253"/>
                  <a:gd name="T59" fmla="*/ 2301 h 215"/>
                  <a:gd name="T60" fmla="*/ 3849 w 253"/>
                  <a:gd name="T61" fmla="*/ 2395 h 215"/>
                  <a:gd name="T62" fmla="*/ 3849 w 253"/>
                  <a:gd name="T63" fmla="*/ 2494 h 215"/>
                  <a:gd name="T64" fmla="*/ 3807 w 253"/>
                  <a:gd name="T65" fmla="*/ 2702 h 215"/>
                  <a:gd name="T66" fmla="*/ 3807 w 253"/>
                  <a:gd name="T67" fmla="*/ 2817 h 215"/>
                  <a:gd name="T68" fmla="*/ 3944 w 253"/>
                  <a:gd name="T69" fmla="*/ 2894 h 215"/>
                  <a:gd name="T70" fmla="*/ 3912 w 253"/>
                  <a:gd name="T71" fmla="*/ 3100 h 215"/>
                  <a:gd name="T72" fmla="*/ 3932 w 253"/>
                  <a:gd name="T73" fmla="*/ 3214 h 215"/>
                  <a:gd name="T74" fmla="*/ 3899 w 253"/>
                  <a:gd name="T75" fmla="*/ 3270 h 215"/>
                  <a:gd name="T76" fmla="*/ 3932 w 253"/>
                  <a:gd name="T77" fmla="*/ 3372 h 215"/>
                  <a:gd name="T78" fmla="*/ 3899 w 253"/>
                  <a:gd name="T79" fmla="*/ 3487 h 215"/>
                  <a:gd name="T80" fmla="*/ 3787 w 253"/>
                  <a:gd name="T81" fmla="*/ 3599 h 215"/>
                  <a:gd name="T82" fmla="*/ 3587 w 253"/>
                  <a:gd name="T83" fmla="*/ 3842 h 215"/>
                  <a:gd name="T84" fmla="*/ 2840 w 253"/>
                  <a:gd name="T85" fmla="*/ 3978 h 215"/>
                  <a:gd name="T86" fmla="*/ 1821 w 253"/>
                  <a:gd name="T87" fmla="*/ 3543 h 2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53" h="215">
                    <a:moveTo>
                      <a:pt x="4" y="53"/>
                    </a:moveTo>
                    <a:cubicBezTo>
                      <a:pt x="5" y="44"/>
                      <a:pt x="0" y="36"/>
                      <a:pt x="10" y="32"/>
                    </a:cubicBezTo>
                    <a:cubicBezTo>
                      <a:pt x="13" y="31"/>
                      <a:pt x="16" y="31"/>
                      <a:pt x="19" y="28"/>
                    </a:cubicBezTo>
                    <a:cubicBezTo>
                      <a:pt x="21" y="26"/>
                      <a:pt x="21" y="22"/>
                      <a:pt x="25" y="21"/>
                    </a:cubicBezTo>
                    <a:cubicBezTo>
                      <a:pt x="30" y="19"/>
                      <a:pt x="35" y="20"/>
                      <a:pt x="40" y="17"/>
                    </a:cubicBezTo>
                    <a:cubicBezTo>
                      <a:pt x="45" y="13"/>
                      <a:pt x="47" y="10"/>
                      <a:pt x="54" y="9"/>
                    </a:cubicBezTo>
                    <a:cubicBezTo>
                      <a:pt x="56" y="9"/>
                      <a:pt x="58" y="9"/>
                      <a:pt x="60" y="8"/>
                    </a:cubicBezTo>
                    <a:cubicBezTo>
                      <a:pt x="64" y="7"/>
                      <a:pt x="65" y="5"/>
                      <a:pt x="68" y="3"/>
                    </a:cubicBezTo>
                    <a:cubicBezTo>
                      <a:pt x="73" y="0"/>
                      <a:pt x="81" y="4"/>
                      <a:pt x="87" y="3"/>
                    </a:cubicBezTo>
                    <a:cubicBezTo>
                      <a:pt x="89" y="3"/>
                      <a:pt x="91" y="2"/>
                      <a:pt x="93" y="2"/>
                    </a:cubicBezTo>
                    <a:cubicBezTo>
                      <a:pt x="95" y="2"/>
                      <a:pt x="96" y="2"/>
                      <a:pt x="99" y="3"/>
                    </a:cubicBezTo>
                    <a:cubicBezTo>
                      <a:pt x="104" y="4"/>
                      <a:pt x="110" y="6"/>
                      <a:pt x="116" y="7"/>
                    </a:cubicBezTo>
                    <a:cubicBezTo>
                      <a:pt x="120" y="7"/>
                      <a:pt x="125" y="8"/>
                      <a:pt x="129" y="8"/>
                    </a:cubicBezTo>
                    <a:cubicBezTo>
                      <a:pt x="131" y="7"/>
                      <a:pt x="132" y="6"/>
                      <a:pt x="135" y="6"/>
                    </a:cubicBezTo>
                    <a:cubicBezTo>
                      <a:pt x="139" y="6"/>
                      <a:pt x="141" y="9"/>
                      <a:pt x="144" y="11"/>
                    </a:cubicBezTo>
                    <a:cubicBezTo>
                      <a:pt x="150" y="13"/>
                      <a:pt x="157" y="10"/>
                      <a:pt x="163" y="13"/>
                    </a:cubicBezTo>
                    <a:cubicBezTo>
                      <a:pt x="166" y="14"/>
                      <a:pt x="166" y="17"/>
                      <a:pt x="168" y="19"/>
                    </a:cubicBezTo>
                    <a:cubicBezTo>
                      <a:pt x="171" y="22"/>
                      <a:pt x="174" y="22"/>
                      <a:pt x="177" y="23"/>
                    </a:cubicBezTo>
                    <a:cubicBezTo>
                      <a:pt x="181" y="25"/>
                      <a:pt x="186" y="27"/>
                      <a:pt x="190" y="29"/>
                    </a:cubicBezTo>
                    <a:cubicBezTo>
                      <a:pt x="192" y="30"/>
                      <a:pt x="193" y="33"/>
                      <a:pt x="196" y="34"/>
                    </a:cubicBezTo>
                    <a:cubicBezTo>
                      <a:pt x="198" y="36"/>
                      <a:pt x="201" y="35"/>
                      <a:pt x="202" y="38"/>
                    </a:cubicBezTo>
                    <a:cubicBezTo>
                      <a:pt x="203" y="39"/>
                      <a:pt x="202" y="42"/>
                      <a:pt x="203" y="44"/>
                    </a:cubicBezTo>
                    <a:cubicBezTo>
                      <a:pt x="205" y="47"/>
                      <a:pt x="207" y="47"/>
                      <a:pt x="209" y="48"/>
                    </a:cubicBezTo>
                    <a:cubicBezTo>
                      <a:pt x="213" y="51"/>
                      <a:pt x="217" y="55"/>
                      <a:pt x="218" y="60"/>
                    </a:cubicBezTo>
                    <a:cubicBezTo>
                      <a:pt x="219" y="65"/>
                      <a:pt x="218" y="66"/>
                      <a:pt x="222" y="70"/>
                    </a:cubicBezTo>
                    <a:cubicBezTo>
                      <a:pt x="226" y="73"/>
                      <a:pt x="226" y="74"/>
                      <a:pt x="227" y="78"/>
                    </a:cubicBezTo>
                    <a:cubicBezTo>
                      <a:pt x="228" y="81"/>
                      <a:pt x="229" y="86"/>
                      <a:pt x="230" y="88"/>
                    </a:cubicBezTo>
                    <a:cubicBezTo>
                      <a:pt x="232" y="92"/>
                      <a:pt x="237" y="93"/>
                      <a:pt x="238" y="97"/>
                    </a:cubicBezTo>
                    <a:cubicBezTo>
                      <a:pt x="240" y="101"/>
                      <a:pt x="239" y="105"/>
                      <a:pt x="241" y="109"/>
                    </a:cubicBezTo>
                    <a:cubicBezTo>
                      <a:pt x="243" y="113"/>
                      <a:pt x="248" y="116"/>
                      <a:pt x="248" y="121"/>
                    </a:cubicBezTo>
                    <a:cubicBezTo>
                      <a:pt x="248" y="123"/>
                      <a:pt x="247" y="125"/>
                      <a:pt x="247" y="126"/>
                    </a:cubicBezTo>
                    <a:cubicBezTo>
                      <a:pt x="247" y="128"/>
                      <a:pt x="248" y="130"/>
                      <a:pt x="247" y="131"/>
                    </a:cubicBezTo>
                    <a:cubicBezTo>
                      <a:pt x="247" y="134"/>
                      <a:pt x="244" y="138"/>
                      <a:pt x="244" y="142"/>
                    </a:cubicBezTo>
                    <a:cubicBezTo>
                      <a:pt x="241" y="142"/>
                      <a:pt x="242" y="147"/>
                      <a:pt x="244" y="148"/>
                    </a:cubicBezTo>
                    <a:cubicBezTo>
                      <a:pt x="248" y="150"/>
                      <a:pt x="252" y="145"/>
                      <a:pt x="253" y="152"/>
                    </a:cubicBezTo>
                    <a:cubicBezTo>
                      <a:pt x="253" y="156"/>
                      <a:pt x="250" y="158"/>
                      <a:pt x="251" y="163"/>
                    </a:cubicBezTo>
                    <a:cubicBezTo>
                      <a:pt x="252" y="166"/>
                      <a:pt x="253" y="166"/>
                      <a:pt x="252" y="169"/>
                    </a:cubicBezTo>
                    <a:cubicBezTo>
                      <a:pt x="252" y="170"/>
                      <a:pt x="250" y="171"/>
                      <a:pt x="250" y="172"/>
                    </a:cubicBezTo>
                    <a:cubicBezTo>
                      <a:pt x="250" y="173"/>
                      <a:pt x="252" y="176"/>
                      <a:pt x="252" y="177"/>
                    </a:cubicBezTo>
                    <a:cubicBezTo>
                      <a:pt x="252" y="178"/>
                      <a:pt x="251" y="182"/>
                      <a:pt x="250" y="183"/>
                    </a:cubicBezTo>
                    <a:cubicBezTo>
                      <a:pt x="248" y="185"/>
                      <a:pt x="246" y="187"/>
                      <a:pt x="243" y="189"/>
                    </a:cubicBezTo>
                    <a:cubicBezTo>
                      <a:pt x="239" y="193"/>
                      <a:pt x="235" y="197"/>
                      <a:pt x="230" y="202"/>
                    </a:cubicBezTo>
                    <a:cubicBezTo>
                      <a:pt x="218" y="215"/>
                      <a:pt x="198" y="210"/>
                      <a:pt x="182" y="209"/>
                    </a:cubicBezTo>
                    <a:cubicBezTo>
                      <a:pt x="158" y="209"/>
                      <a:pt x="138" y="196"/>
                      <a:pt x="117" y="186"/>
                    </a:cubicBezTo>
                  </a:path>
                </a:pathLst>
              </a:custGeom>
              <a:solidFill>
                <a:srgbClr val="E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2" name="Freeform 2406">
                <a:extLst>
                  <a:ext uri="{FF2B5EF4-FFF2-40B4-BE49-F238E27FC236}">
                    <a16:creationId xmlns:a16="http://schemas.microsoft.com/office/drawing/2014/main" id="{A62CCBCA-84F0-4D8A-8CD7-3F2483B686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46" y="2859"/>
                <a:ext cx="353" cy="573"/>
              </a:xfrm>
              <a:custGeom>
                <a:avLst/>
                <a:gdLst>
                  <a:gd name="T0" fmla="*/ 2151 w 141"/>
                  <a:gd name="T1" fmla="*/ 4070 h 215"/>
                  <a:gd name="T2" fmla="*/ 2118 w 141"/>
                  <a:gd name="T3" fmla="*/ 3195 h 215"/>
                  <a:gd name="T4" fmla="*/ 814 w 141"/>
                  <a:gd name="T5" fmla="*/ 362 h 215"/>
                  <a:gd name="T6" fmla="*/ 876 w 141"/>
                  <a:gd name="T7" fmla="*/ 3808 h 215"/>
                  <a:gd name="T8" fmla="*/ 1034 w 141"/>
                  <a:gd name="T9" fmla="*/ 1327 h 215"/>
                  <a:gd name="T10" fmla="*/ 2151 w 141"/>
                  <a:gd name="T11" fmla="*/ 4070 h 2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215">
                    <a:moveTo>
                      <a:pt x="137" y="215"/>
                    </a:moveTo>
                    <a:cubicBezTo>
                      <a:pt x="137" y="215"/>
                      <a:pt x="137" y="186"/>
                      <a:pt x="135" y="169"/>
                    </a:cubicBezTo>
                    <a:cubicBezTo>
                      <a:pt x="133" y="152"/>
                      <a:pt x="125" y="0"/>
                      <a:pt x="52" y="19"/>
                    </a:cubicBezTo>
                    <a:cubicBezTo>
                      <a:pt x="0" y="32"/>
                      <a:pt x="23" y="165"/>
                      <a:pt x="56" y="201"/>
                    </a:cubicBezTo>
                    <a:cubicBezTo>
                      <a:pt x="48" y="176"/>
                      <a:pt x="21" y="73"/>
                      <a:pt x="66" y="70"/>
                    </a:cubicBezTo>
                    <a:cubicBezTo>
                      <a:pt x="111" y="67"/>
                      <a:pt x="141" y="197"/>
                      <a:pt x="137" y="21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3" name="Freeform 2407">
                <a:extLst>
                  <a:ext uri="{FF2B5EF4-FFF2-40B4-BE49-F238E27FC236}">
                    <a16:creationId xmlns:a16="http://schemas.microsoft.com/office/drawing/2014/main" id="{0144B03E-D29D-4B00-BA45-C4BE1C4AC5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01" y="2928"/>
                <a:ext cx="553" cy="616"/>
              </a:xfrm>
              <a:custGeom>
                <a:avLst/>
                <a:gdLst>
                  <a:gd name="T0" fmla="*/ 3463 w 221"/>
                  <a:gd name="T1" fmla="*/ 4245 h 231"/>
                  <a:gd name="T2" fmla="*/ 2022 w 221"/>
                  <a:gd name="T3" fmla="*/ 1651 h 231"/>
                  <a:gd name="T4" fmla="*/ 938 w 221"/>
                  <a:gd name="T5" fmla="*/ 192 h 231"/>
                  <a:gd name="T6" fmla="*/ 2680 w 221"/>
                  <a:gd name="T7" fmla="*/ 4381 h 231"/>
                  <a:gd name="T8" fmla="*/ 1063 w 221"/>
                  <a:gd name="T9" fmla="*/ 947 h 231"/>
                  <a:gd name="T10" fmla="*/ 3463 w 221"/>
                  <a:gd name="T11" fmla="*/ 4245 h 2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1" h="231">
                    <a:moveTo>
                      <a:pt x="221" y="224"/>
                    </a:moveTo>
                    <a:cubicBezTo>
                      <a:pt x="214" y="219"/>
                      <a:pt x="147" y="120"/>
                      <a:pt x="129" y="87"/>
                    </a:cubicBezTo>
                    <a:cubicBezTo>
                      <a:pt x="106" y="47"/>
                      <a:pt x="84" y="0"/>
                      <a:pt x="60" y="10"/>
                    </a:cubicBezTo>
                    <a:cubicBezTo>
                      <a:pt x="0" y="35"/>
                      <a:pt x="117" y="188"/>
                      <a:pt x="171" y="231"/>
                    </a:cubicBezTo>
                    <a:cubicBezTo>
                      <a:pt x="156" y="217"/>
                      <a:pt x="47" y="54"/>
                      <a:pt x="68" y="50"/>
                    </a:cubicBezTo>
                    <a:cubicBezTo>
                      <a:pt x="101" y="43"/>
                      <a:pt x="208" y="222"/>
                      <a:pt x="221" y="22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4" name="Freeform 2408">
                <a:extLst>
                  <a:ext uri="{FF2B5EF4-FFF2-40B4-BE49-F238E27FC236}">
                    <a16:creationId xmlns:a16="http://schemas.microsoft.com/office/drawing/2014/main" id="{67D1DEDE-A8A4-47F4-9E2A-E349D36F57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31" y="3912"/>
                <a:ext cx="118" cy="173"/>
              </a:xfrm>
              <a:custGeom>
                <a:avLst/>
                <a:gdLst>
                  <a:gd name="T0" fmla="*/ 158 w 47"/>
                  <a:gd name="T1" fmla="*/ 886 h 65"/>
                  <a:gd name="T2" fmla="*/ 176 w 47"/>
                  <a:gd name="T3" fmla="*/ 0 h 65"/>
                  <a:gd name="T4" fmla="*/ 492 w 47"/>
                  <a:gd name="T5" fmla="*/ 623 h 65"/>
                  <a:gd name="T6" fmla="*/ 743 w 47"/>
                  <a:gd name="T7" fmla="*/ 1224 h 65"/>
                  <a:gd name="T8" fmla="*/ 158 w 47"/>
                  <a:gd name="T9" fmla="*/ 886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65">
                    <a:moveTo>
                      <a:pt x="10" y="47"/>
                    </a:moveTo>
                    <a:cubicBezTo>
                      <a:pt x="0" y="27"/>
                      <a:pt x="2" y="0"/>
                      <a:pt x="11" y="0"/>
                    </a:cubicBezTo>
                    <a:cubicBezTo>
                      <a:pt x="17" y="1"/>
                      <a:pt x="23" y="15"/>
                      <a:pt x="31" y="33"/>
                    </a:cubicBezTo>
                    <a:cubicBezTo>
                      <a:pt x="36" y="43"/>
                      <a:pt x="43" y="53"/>
                      <a:pt x="47" y="65"/>
                    </a:cubicBezTo>
                    <a:cubicBezTo>
                      <a:pt x="40" y="63"/>
                      <a:pt x="7" y="17"/>
                      <a:pt x="10" y="47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5" name="Freeform 2409">
                <a:extLst>
                  <a:ext uri="{FF2B5EF4-FFF2-40B4-BE49-F238E27FC236}">
                    <a16:creationId xmlns:a16="http://schemas.microsoft.com/office/drawing/2014/main" id="{FA7C8A2B-0631-4E69-B211-51714B34C7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41" y="4019"/>
                <a:ext cx="50" cy="114"/>
              </a:xfrm>
              <a:custGeom>
                <a:avLst/>
                <a:gdLst>
                  <a:gd name="T0" fmla="*/ 63 w 20"/>
                  <a:gd name="T1" fmla="*/ 801 h 43"/>
                  <a:gd name="T2" fmla="*/ 313 w 20"/>
                  <a:gd name="T3" fmla="*/ 429 h 43"/>
                  <a:gd name="T4" fmla="*/ 63 w 20"/>
                  <a:gd name="T5" fmla="*/ 801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3">
                    <a:moveTo>
                      <a:pt x="4" y="43"/>
                    </a:moveTo>
                    <a:cubicBezTo>
                      <a:pt x="0" y="22"/>
                      <a:pt x="15" y="0"/>
                      <a:pt x="20" y="23"/>
                    </a:cubicBezTo>
                    <a:cubicBezTo>
                      <a:pt x="17" y="21"/>
                      <a:pt x="6" y="29"/>
                      <a:pt x="4" y="43"/>
                    </a:cubicBezTo>
                    <a:close/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6" name="Freeform 2410">
                <a:extLst>
                  <a:ext uri="{FF2B5EF4-FFF2-40B4-BE49-F238E27FC236}">
                    <a16:creationId xmlns:a16="http://schemas.microsoft.com/office/drawing/2014/main" id="{74C775F6-C5FD-4C9B-A8D8-1E66237FC71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22" y="3395"/>
                <a:ext cx="152" cy="160"/>
              </a:xfrm>
              <a:custGeom>
                <a:avLst/>
                <a:gdLst>
                  <a:gd name="T0" fmla="*/ 944 w 61"/>
                  <a:gd name="T1" fmla="*/ 968 h 60"/>
                  <a:gd name="T2" fmla="*/ 199 w 61"/>
                  <a:gd name="T3" fmla="*/ 989 h 60"/>
                  <a:gd name="T4" fmla="*/ 404 w 61"/>
                  <a:gd name="T5" fmla="*/ 376 h 60"/>
                  <a:gd name="T6" fmla="*/ 745 w 61"/>
                  <a:gd name="T7" fmla="*/ 0 h 60"/>
                  <a:gd name="T8" fmla="*/ 558 w 61"/>
                  <a:gd name="T9" fmla="*/ 456 h 60"/>
                  <a:gd name="T10" fmla="*/ 944 w 61"/>
                  <a:gd name="T11" fmla="*/ 968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60">
                    <a:moveTo>
                      <a:pt x="61" y="51"/>
                    </a:moveTo>
                    <a:cubicBezTo>
                      <a:pt x="61" y="51"/>
                      <a:pt x="27" y="60"/>
                      <a:pt x="13" y="52"/>
                    </a:cubicBezTo>
                    <a:cubicBezTo>
                      <a:pt x="0" y="44"/>
                      <a:pt x="6" y="26"/>
                      <a:pt x="26" y="20"/>
                    </a:cubicBezTo>
                    <a:cubicBezTo>
                      <a:pt x="40" y="15"/>
                      <a:pt x="54" y="11"/>
                      <a:pt x="48" y="0"/>
                    </a:cubicBezTo>
                    <a:cubicBezTo>
                      <a:pt x="54" y="7"/>
                      <a:pt x="44" y="20"/>
                      <a:pt x="36" y="24"/>
                    </a:cubicBezTo>
                    <a:cubicBezTo>
                      <a:pt x="22" y="30"/>
                      <a:pt x="31" y="51"/>
                      <a:pt x="61" y="5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7" name="Freeform 2411">
                <a:extLst>
                  <a:ext uri="{FF2B5EF4-FFF2-40B4-BE49-F238E27FC236}">
                    <a16:creationId xmlns:a16="http://schemas.microsoft.com/office/drawing/2014/main" id="{ABF69A07-9B33-4EB4-B34A-F37FF78D5E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24" y="3579"/>
                <a:ext cx="83" cy="104"/>
              </a:xfrm>
              <a:custGeom>
                <a:avLst/>
                <a:gdLst>
                  <a:gd name="T0" fmla="*/ 463 w 33"/>
                  <a:gd name="T1" fmla="*/ 739 h 39"/>
                  <a:gd name="T2" fmla="*/ 50 w 33"/>
                  <a:gd name="T3" fmla="*/ 341 h 39"/>
                  <a:gd name="T4" fmla="*/ 526 w 33"/>
                  <a:gd name="T5" fmla="*/ 227 h 39"/>
                  <a:gd name="T6" fmla="*/ 241 w 33"/>
                  <a:gd name="T7" fmla="*/ 419 h 39"/>
                  <a:gd name="T8" fmla="*/ 463 w 33"/>
                  <a:gd name="T9" fmla="*/ 73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9">
                    <a:moveTo>
                      <a:pt x="29" y="39"/>
                    </a:moveTo>
                    <a:cubicBezTo>
                      <a:pt x="29" y="39"/>
                      <a:pt x="6" y="29"/>
                      <a:pt x="3" y="18"/>
                    </a:cubicBezTo>
                    <a:cubicBezTo>
                      <a:pt x="0" y="7"/>
                      <a:pt x="1" y="0"/>
                      <a:pt x="33" y="12"/>
                    </a:cubicBezTo>
                    <a:cubicBezTo>
                      <a:pt x="27" y="15"/>
                      <a:pt x="12" y="14"/>
                      <a:pt x="15" y="22"/>
                    </a:cubicBezTo>
                    <a:cubicBezTo>
                      <a:pt x="19" y="30"/>
                      <a:pt x="29" y="39"/>
                      <a:pt x="29" y="39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8" name="Freeform 2412">
                <a:extLst>
                  <a:ext uri="{FF2B5EF4-FFF2-40B4-BE49-F238E27FC236}">
                    <a16:creationId xmlns:a16="http://schemas.microsoft.com/office/drawing/2014/main" id="{3460CE08-2510-44B1-B732-172C2F04D4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61" y="3229"/>
                <a:ext cx="395" cy="366"/>
              </a:xfrm>
              <a:custGeom>
                <a:avLst/>
                <a:gdLst>
                  <a:gd name="T0" fmla="*/ 1145 w 158"/>
                  <a:gd name="T1" fmla="*/ 1314 h 137"/>
                  <a:gd name="T2" fmla="*/ 188 w 158"/>
                  <a:gd name="T3" fmla="*/ 35 h 137"/>
                  <a:gd name="T4" fmla="*/ 2470 w 158"/>
                  <a:gd name="T5" fmla="*/ 2613 h 137"/>
                  <a:gd name="T6" fmla="*/ 750 w 158"/>
                  <a:gd name="T7" fmla="*/ 743 h 137"/>
                  <a:gd name="T8" fmla="*/ 1145 w 158"/>
                  <a:gd name="T9" fmla="*/ 1314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37">
                    <a:moveTo>
                      <a:pt x="73" y="69"/>
                    </a:moveTo>
                    <a:cubicBezTo>
                      <a:pt x="43" y="53"/>
                      <a:pt x="0" y="4"/>
                      <a:pt x="12" y="2"/>
                    </a:cubicBezTo>
                    <a:cubicBezTo>
                      <a:pt x="24" y="0"/>
                      <a:pt x="135" y="126"/>
                      <a:pt x="158" y="137"/>
                    </a:cubicBezTo>
                    <a:cubicBezTo>
                      <a:pt x="141" y="128"/>
                      <a:pt x="51" y="36"/>
                      <a:pt x="48" y="39"/>
                    </a:cubicBezTo>
                    <a:cubicBezTo>
                      <a:pt x="43" y="41"/>
                      <a:pt x="63" y="63"/>
                      <a:pt x="73" y="69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9" name="Freeform 2413">
                <a:extLst>
                  <a:ext uri="{FF2B5EF4-FFF2-40B4-BE49-F238E27FC236}">
                    <a16:creationId xmlns:a16="http://schemas.microsoft.com/office/drawing/2014/main" id="{ADB27DEB-9E28-4FBB-8A0F-D58DD03A46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71" y="3072"/>
                <a:ext cx="248" cy="256"/>
              </a:xfrm>
              <a:custGeom>
                <a:avLst/>
                <a:gdLst>
                  <a:gd name="T0" fmla="*/ 1556 w 99"/>
                  <a:gd name="T1" fmla="*/ 1821 h 96"/>
                  <a:gd name="T2" fmla="*/ 817 w 99"/>
                  <a:gd name="T3" fmla="*/ 376 h 96"/>
                  <a:gd name="T4" fmla="*/ 251 w 99"/>
                  <a:gd name="T5" fmla="*/ 77 h 96"/>
                  <a:gd name="T6" fmla="*/ 251 w 99"/>
                  <a:gd name="T7" fmla="*/ 739 h 96"/>
                  <a:gd name="T8" fmla="*/ 488 w 99"/>
                  <a:gd name="T9" fmla="*/ 376 h 96"/>
                  <a:gd name="T10" fmla="*/ 1556 w 99"/>
                  <a:gd name="T11" fmla="*/ 1821 h 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9" h="96">
                    <a:moveTo>
                      <a:pt x="99" y="96"/>
                    </a:moveTo>
                    <a:cubicBezTo>
                      <a:pt x="87" y="81"/>
                      <a:pt x="66" y="33"/>
                      <a:pt x="52" y="20"/>
                    </a:cubicBezTo>
                    <a:cubicBezTo>
                      <a:pt x="44" y="11"/>
                      <a:pt x="29" y="0"/>
                      <a:pt x="16" y="4"/>
                    </a:cubicBezTo>
                    <a:cubicBezTo>
                      <a:pt x="0" y="9"/>
                      <a:pt x="3" y="29"/>
                      <a:pt x="16" y="39"/>
                    </a:cubicBezTo>
                    <a:cubicBezTo>
                      <a:pt x="14" y="25"/>
                      <a:pt x="13" y="20"/>
                      <a:pt x="31" y="20"/>
                    </a:cubicBezTo>
                    <a:cubicBezTo>
                      <a:pt x="48" y="20"/>
                      <a:pt x="94" y="93"/>
                      <a:pt x="99" y="9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0" name="Freeform 2414">
                <a:extLst>
                  <a:ext uri="{FF2B5EF4-FFF2-40B4-BE49-F238E27FC236}">
                    <a16:creationId xmlns:a16="http://schemas.microsoft.com/office/drawing/2014/main" id="{2240AEC3-B073-4940-9B7C-0B87E378B7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06" y="3363"/>
                <a:ext cx="250" cy="282"/>
              </a:xfrm>
              <a:custGeom>
                <a:avLst/>
                <a:gdLst>
                  <a:gd name="T0" fmla="*/ 1563 w 100"/>
                  <a:gd name="T1" fmla="*/ 1995 h 106"/>
                  <a:gd name="T2" fmla="*/ 533 w 100"/>
                  <a:gd name="T3" fmla="*/ 511 h 106"/>
                  <a:gd name="T4" fmla="*/ 250 w 100"/>
                  <a:gd name="T5" fmla="*/ 0 h 106"/>
                  <a:gd name="T6" fmla="*/ 95 w 100"/>
                  <a:gd name="T7" fmla="*/ 1620 h 106"/>
                  <a:gd name="T8" fmla="*/ 300 w 100"/>
                  <a:gd name="T9" fmla="*/ 474 h 106"/>
                  <a:gd name="T10" fmla="*/ 1563 w 100"/>
                  <a:gd name="T11" fmla="*/ 1995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" h="106">
                    <a:moveTo>
                      <a:pt x="100" y="106"/>
                    </a:moveTo>
                    <a:cubicBezTo>
                      <a:pt x="86" y="100"/>
                      <a:pt x="38" y="39"/>
                      <a:pt x="34" y="27"/>
                    </a:cubicBezTo>
                    <a:cubicBezTo>
                      <a:pt x="31" y="19"/>
                      <a:pt x="30" y="0"/>
                      <a:pt x="16" y="0"/>
                    </a:cubicBezTo>
                    <a:cubicBezTo>
                      <a:pt x="0" y="0"/>
                      <a:pt x="4" y="76"/>
                      <a:pt x="6" y="86"/>
                    </a:cubicBezTo>
                    <a:cubicBezTo>
                      <a:pt x="10" y="70"/>
                      <a:pt x="14" y="21"/>
                      <a:pt x="19" y="25"/>
                    </a:cubicBezTo>
                    <a:cubicBezTo>
                      <a:pt x="25" y="30"/>
                      <a:pt x="85" y="105"/>
                      <a:pt x="100" y="10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1" name="Freeform 2415">
                <a:extLst>
                  <a:ext uri="{FF2B5EF4-FFF2-40B4-BE49-F238E27FC236}">
                    <a16:creationId xmlns:a16="http://schemas.microsoft.com/office/drawing/2014/main" id="{046FA22C-F453-4BCC-977F-952329C412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89" y="3045"/>
                <a:ext cx="90" cy="155"/>
              </a:xfrm>
              <a:custGeom>
                <a:avLst/>
                <a:gdLst>
                  <a:gd name="T0" fmla="*/ 0 w 36"/>
                  <a:gd name="T1" fmla="*/ 0 h 58"/>
                  <a:gd name="T2" fmla="*/ 50 w 36"/>
                  <a:gd name="T3" fmla="*/ 265 h 58"/>
                  <a:gd name="T4" fmla="*/ 113 w 36"/>
                  <a:gd name="T5" fmla="*/ 513 h 58"/>
                  <a:gd name="T6" fmla="*/ 238 w 36"/>
                  <a:gd name="T7" fmla="*/ 1106 h 58"/>
                  <a:gd name="T8" fmla="*/ 188 w 36"/>
                  <a:gd name="T9" fmla="*/ 649 h 58"/>
                  <a:gd name="T10" fmla="*/ 283 w 36"/>
                  <a:gd name="T11" fmla="*/ 342 h 58"/>
                  <a:gd name="T12" fmla="*/ 563 w 36"/>
                  <a:gd name="T13" fmla="*/ 799 h 58"/>
                  <a:gd name="T14" fmla="*/ 533 w 36"/>
                  <a:gd name="T15" fmla="*/ 436 h 58"/>
                  <a:gd name="T16" fmla="*/ 488 w 36"/>
                  <a:gd name="T17" fmla="*/ 94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58">
                    <a:moveTo>
                      <a:pt x="0" y="0"/>
                    </a:moveTo>
                    <a:cubicBezTo>
                      <a:pt x="2" y="4"/>
                      <a:pt x="2" y="9"/>
                      <a:pt x="3" y="14"/>
                    </a:cubicBezTo>
                    <a:cubicBezTo>
                      <a:pt x="5" y="18"/>
                      <a:pt x="6" y="23"/>
                      <a:pt x="7" y="27"/>
                    </a:cubicBezTo>
                    <a:cubicBezTo>
                      <a:pt x="9" y="37"/>
                      <a:pt x="15" y="48"/>
                      <a:pt x="15" y="58"/>
                    </a:cubicBezTo>
                    <a:cubicBezTo>
                      <a:pt x="13" y="51"/>
                      <a:pt x="11" y="41"/>
                      <a:pt x="12" y="34"/>
                    </a:cubicBezTo>
                    <a:cubicBezTo>
                      <a:pt x="12" y="30"/>
                      <a:pt x="12" y="19"/>
                      <a:pt x="18" y="18"/>
                    </a:cubicBezTo>
                    <a:cubicBezTo>
                      <a:pt x="28" y="15"/>
                      <a:pt x="33" y="36"/>
                      <a:pt x="36" y="42"/>
                    </a:cubicBezTo>
                    <a:cubicBezTo>
                      <a:pt x="35" y="36"/>
                      <a:pt x="34" y="30"/>
                      <a:pt x="34" y="23"/>
                    </a:cubicBezTo>
                    <a:cubicBezTo>
                      <a:pt x="33" y="17"/>
                      <a:pt x="31" y="11"/>
                      <a:pt x="31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2" name="Freeform 2416">
                <a:extLst>
                  <a:ext uri="{FF2B5EF4-FFF2-40B4-BE49-F238E27FC236}">
                    <a16:creationId xmlns:a16="http://schemas.microsoft.com/office/drawing/2014/main" id="{8D1B92B1-7CCF-4D73-8381-8AF35D5D1F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89" y="3021"/>
                <a:ext cx="67" cy="59"/>
              </a:xfrm>
              <a:custGeom>
                <a:avLst/>
                <a:gdLst>
                  <a:gd name="T0" fmla="*/ 308 w 27"/>
                  <a:gd name="T1" fmla="*/ 94 h 22"/>
                  <a:gd name="T2" fmla="*/ 0 w 27"/>
                  <a:gd name="T3" fmla="*/ 150 h 22"/>
                  <a:gd name="T4" fmla="*/ 350 w 27"/>
                  <a:gd name="T5" fmla="*/ 2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2">
                    <a:moveTo>
                      <a:pt x="20" y="5"/>
                    </a:moveTo>
                    <a:cubicBezTo>
                      <a:pt x="15" y="1"/>
                      <a:pt x="1" y="0"/>
                      <a:pt x="0" y="8"/>
                    </a:cubicBezTo>
                    <a:cubicBezTo>
                      <a:pt x="0" y="18"/>
                      <a:pt x="27" y="22"/>
                      <a:pt x="23" y="1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3" name="Freeform 2417">
                <a:extLst>
                  <a:ext uri="{FF2B5EF4-FFF2-40B4-BE49-F238E27FC236}">
                    <a16:creationId xmlns:a16="http://schemas.microsoft.com/office/drawing/2014/main" id="{F7C275FE-ACDB-49AF-AB4A-3F7D9F574E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99" y="3096"/>
                <a:ext cx="47" cy="101"/>
              </a:xfrm>
              <a:custGeom>
                <a:avLst/>
                <a:gdLst>
                  <a:gd name="T0" fmla="*/ 0 w 19"/>
                  <a:gd name="T1" fmla="*/ 77 h 38"/>
                  <a:gd name="T2" fmla="*/ 30 w 19"/>
                  <a:gd name="T3" fmla="*/ 361 h 38"/>
                  <a:gd name="T4" fmla="*/ 74 w 19"/>
                  <a:gd name="T5" fmla="*/ 712 h 38"/>
                  <a:gd name="T6" fmla="*/ 134 w 19"/>
                  <a:gd name="T7" fmla="*/ 579 h 38"/>
                  <a:gd name="T8" fmla="*/ 245 w 19"/>
                  <a:gd name="T9" fmla="*/ 691 h 38"/>
                  <a:gd name="T10" fmla="*/ 228 w 19"/>
                  <a:gd name="T11" fmla="*/ 431 h 38"/>
                  <a:gd name="T12" fmla="*/ 121 w 19"/>
                  <a:gd name="T13" fmla="*/ 0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38">
                    <a:moveTo>
                      <a:pt x="0" y="4"/>
                    </a:moveTo>
                    <a:cubicBezTo>
                      <a:pt x="0" y="8"/>
                      <a:pt x="2" y="14"/>
                      <a:pt x="2" y="19"/>
                    </a:cubicBezTo>
                    <a:cubicBezTo>
                      <a:pt x="3" y="25"/>
                      <a:pt x="4" y="32"/>
                      <a:pt x="5" y="38"/>
                    </a:cubicBezTo>
                    <a:cubicBezTo>
                      <a:pt x="6" y="36"/>
                      <a:pt x="6" y="32"/>
                      <a:pt x="9" y="31"/>
                    </a:cubicBezTo>
                    <a:cubicBezTo>
                      <a:pt x="14" y="30"/>
                      <a:pt x="15" y="34"/>
                      <a:pt x="16" y="37"/>
                    </a:cubicBezTo>
                    <a:cubicBezTo>
                      <a:pt x="19" y="34"/>
                      <a:pt x="16" y="27"/>
                      <a:pt x="15" y="23"/>
                    </a:cubicBezTo>
                    <a:cubicBezTo>
                      <a:pt x="13" y="16"/>
                      <a:pt x="12" y="7"/>
                      <a:pt x="8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4" name="Freeform 2418">
                <a:extLst>
                  <a:ext uri="{FF2B5EF4-FFF2-40B4-BE49-F238E27FC236}">
                    <a16:creationId xmlns:a16="http://schemas.microsoft.com/office/drawing/2014/main" id="{09FBE2AB-8B20-4C8A-A046-1EA9F3CEFF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16" y="3053"/>
                <a:ext cx="50" cy="70"/>
              </a:xfrm>
              <a:custGeom>
                <a:avLst/>
                <a:gdLst>
                  <a:gd name="T0" fmla="*/ 83 w 20"/>
                  <a:gd name="T1" fmla="*/ 506 h 26"/>
                  <a:gd name="T2" fmla="*/ 313 w 20"/>
                  <a:gd name="T3" fmla="*/ 485 h 26"/>
                  <a:gd name="T4" fmla="*/ 208 w 20"/>
                  <a:gd name="T5" fmla="*/ 137 h 26"/>
                  <a:gd name="T6" fmla="*/ 113 w 20"/>
                  <a:gd name="T7" fmla="*/ 0 h 26"/>
                  <a:gd name="T8" fmla="*/ 20 w 20"/>
                  <a:gd name="T9" fmla="*/ 197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6">
                    <a:moveTo>
                      <a:pt x="5" y="26"/>
                    </a:moveTo>
                    <a:cubicBezTo>
                      <a:pt x="0" y="16"/>
                      <a:pt x="16" y="18"/>
                      <a:pt x="20" y="25"/>
                    </a:cubicBezTo>
                    <a:cubicBezTo>
                      <a:pt x="18" y="19"/>
                      <a:pt x="16" y="13"/>
                      <a:pt x="13" y="7"/>
                    </a:cubicBezTo>
                    <a:cubicBezTo>
                      <a:pt x="12" y="5"/>
                      <a:pt x="10" y="1"/>
                      <a:pt x="7" y="0"/>
                    </a:cubicBezTo>
                    <a:cubicBezTo>
                      <a:pt x="3" y="0"/>
                      <a:pt x="2" y="8"/>
                      <a:pt x="1" y="1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5" name="Freeform 2419">
                <a:extLst>
                  <a:ext uri="{FF2B5EF4-FFF2-40B4-BE49-F238E27FC236}">
                    <a16:creationId xmlns:a16="http://schemas.microsoft.com/office/drawing/2014/main" id="{B08B403F-90B6-4C17-90EF-2403721071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59" y="3029"/>
                <a:ext cx="42" cy="80"/>
              </a:xfrm>
              <a:custGeom>
                <a:avLst/>
                <a:gdLst>
                  <a:gd name="T0" fmla="*/ 0 w 17"/>
                  <a:gd name="T1" fmla="*/ 264 h 30"/>
                  <a:gd name="T2" fmla="*/ 257 w 17"/>
                  <a:gd name="T3" fmla="*/ 568 h 30"/>
                  <a:gd name="T4" fmla="*/ 212 w 17"/>
                  <a:gd name="T5" fmla="*/ 363 h 30"/>
                  <a:gd name="T6" fmla="*/ 183 w 17"/>
                  <a:gd name="T7" fmla="*/ 205 h 30"/>
                  <a:gd name="T8" fmla="*/ 133 w 17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0">
                    <a:moveTo>
                      <a:pt x="0" y="14"/>
                    </a:moveTo>
                    <a:cubicBezTo>
                      <a:pt x="10" y="8"/>
                      <a:pt x="14" y="25"/>
                      <a:pt x="17" y="30"/>
                    </a:cubicBezTo>
                    <a:cubicBezTo>
                      <a:pt x="16" y="27"/>
                      <a:pt x="16" y="23"/>
                      <a:pt x="14" y="19"/>
                    </a:cubicBezTo>
                    <a:cubicBezTo>
                      <a:pt x="13" y="16"/>
                      <a:pt x="12" y="14"/>
                      <a:pt x="12" y="11"/>
                    </a:cubicBezTo>
                    <a:cubicBezTo>
                      <a:pt x="11" y="7"/>
                      <a:pt x="11" y="3"/>
                      <a:pt x="9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6" name="Freeform 2420">
                <a:extLst>
                  <a:ext uri="{FF2B5EF4-FFF2-40B4-BE49-F238E27FC236}">
                    <a16:creationId xmlns:a16="http://schemas.microsoft.com/office/drawing/2014/main" id="{8EA0C4F5-3C87-4B41-B342-3178281246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71" y="3075"/>
                <a:ext cx="33" cy="90"/>
              </a:xfrm>
              <a:custGeom>
                <a:avLst/>
                <a:gdLst>
                  <a:gd name="T0" fmla="*/ 0 w 13"/>
                  <a:gd name="T1" fmla="*/ 0 h 34"/>
                  <a:gd name="T2" fmla="*/ 117 w 13"/>
                  <a:gd name="T3" fmla="*/ 315 h 34"/>
                  <a:gd name="T4" fmla="*/ 213 w 13"/>
                  <a:gd name="T5" fmla="*/ 630 h 34"/>
                  <a:gd name="T6" fmla="*/ 160 w 13"/>
                  <a:gd name="T7" fmla="*/ 9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2" y="4"/>
                      <a:pt x="6" y="12"/>
                      <a:pt x="7" y="17"/>
                    </a:cubicBezTo>
                    <a:cubicBezTo>
                      <a:pt x="8" y="21"/>
                      <a:pt x="13" y="29"/>
                      <a:pt x="13" y="34"/>
                    </a:cubicBezTo>
                    <a:cubicBezTo>
                      <a:pt x="13" y="26"/>
                      <a:pt x="10" y="13"/>
                      <a:pt x="10" y="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7" name="Freeform 2421">
                <a:extLst>
                  <a:ext uri="{FF2B5EF4-FFF2-40B4-BE49-F238E27FC236}">
                    <a16:creationId xmlns:a16="http://schemas.microsoft.com/office/drawing/2014/main" id="{C666FFE9-E254-43B0-A8CB-C45F075946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04" y="3376"/>
                <a:ext cx="80" cy="227"/>
              </a:xfrm>
              <a:custGeom>
                <a:avLst/>
                <a:gdLst>
                  <a:gd name="T0" fmla="*/ 20 w 32"/>
                  <a:gd name="T1" fmla="*/ 662 h 85"/>
                  <a:gd name="T2" fmla="*/ 33 w 32"/>
                  <a:gd name="T3" fmla="*/ 248 h 85"/>
                  <a:gd name="T4" fmla="*/ 175 w 32"/>
                  <a:gd name="T5" fmla="*/ 21 h 85"/>
                  <a:gd name="T6" fmla="*/ 500 w 32"/>
                  <a:gd name="T7" fmla="*/ 1618 h 85"/>
                  <a:gd name="T8" fmla="*/ 158 w 32"/>
                  <a:gd name="T9" fmla="*/ 320 h 85"/>
                  <a:gd name="T10" fmla="*/ 83 w 32"/>
                  <a:gd name="T11" fmla="*/ 513 h 85"/>
                  <a:gd name="T12" fmla="*/ 20 w 32"/>
                  <a:gd name="T13" fmla="*/ 662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85">
                    <a:moveTo>
                      <a:pt x="1" y="35"/>
                    </a:moveTo>
                    <a:cubicBezTo>
                      <a:pt x="3" y="28"/>
                      <a:pt x="0" y="21"/>
                      <a:pt x="2" y="13"/>
                    </a:cubicBezTo>
                    <a:cubicBezTo>
                      <a:pt x="2" y="9"/>
                      <a:pt x="5" y="0"/>
                      <a:pt x="11" y="1"/>
                    </a:cubicBezTo>
                    <a:cubicBezTo>
                      <a:pt x="26" y="2"/>
                      <a:pt x="29" y="78"/>
                      <a:pt x="32" y="85"/>
                    </a:cubicBezTo>
                    <a:cubicBezTo>
                      <a:pt x="31" y="81"/>
                      <a:pt x="19" y="10"/>
                      <a:pt x="10" y="17"/>
                    </a:cubicBezTo>
                    <a:cubicBezTo>
                      <a:pt x="8" y="19"/>
                      <a:pt x="6" y="24"/>
                      <a:pt x="5" y="27"/>
                    </a:cubicBezTo>
                    <a:cubicBezTo>
                      <a:pt x="4" y="30"/>
                      <a:pt x="2" y="32"/>
                      <a:pt x="1" y="35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8" name="Freeform 2422">
                <a:extLst>
                  <a:ext uri="{FF2B5EF4-FFF2-40B4-BE49-F238E27FC236}">
                    <a16:creationId xmlns:a16="http://schemas.microsoft.com/office/drawing/2014/main" id="{B414D4AD-B88E-472C-B48C-ADB8EEC9CF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11" y="3757"/>
                <a:ext cx="48" cy="91"/>
              </a:xfrm>
              <a:custGeom>
                <a:avLst/>
                <a:gdLst>
                  <a:gd name="T0" fmla="*/ 0 w 19"/>
                  <a:gd name="T1" fmla="*/ 479 h 34"/>
                  <a:gd name="T2" fmla="*/ 210 w 19"/>
                  <a:gd name="T3" fmla="*/ 171 h 34"/>
                  <a:gd name="T4" fmla="*/ 192 w 19"/>
                  <a:gd name="T5" fmla="*/ 653 h 34"/>
                  <a:gd name="T6" fmla="*/ 147 w 19"/>
                  <a:gd name="T7" fmla="*/ 308 h 34"/>
                  <a:gd name="T8" fmla="*/ 33 w 19"/>
                  <a:gd name="T9" fmla="*/ 42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4">
                    <a:moveTo>
                      <a:pt x="0" y="25"/>
                    </a:moveTo>
                    <a:cubicBezTo>
                      <a:pt x="2" y="21"/>
                      <a:pt x="5" y="0"/>
                      <a:pt x="13" y="9"/>
                    </a:cubicBezTo>
                    <a:cubicBezTo>
                      <a:pt x="19" y="17"/>
                      <a:pt x="12" y="26"/>
                      <a:pt x="12" y="34"/>
                    </a:cubicBezTo>
                    <a:cubicBezTo>
                      <a:pt x="12" y="28"/>
                      <a:pt x="12" y="17"/>
                      <a:pt x="9" y="16"/>
                    </a:cubicBezTo>
                    <a:cubicBezTo>
                      <a:pt x="5" y="15"/>
                      <a:pt x="2" y="19"/>
                      <a:pt x="2" y="22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9" name="Freeform 2423">
                <a:extLst>
                  <a:ext uri="{FF2B5EF4-FFF2-40B4-BE49-F238E27FC236}">
                    <a16:creationId xmlns:a16="http://schemas.microsoft.com/office/drawing/2014/main" id="{87957F7D-080C-4A8D-85BF-A16CC2B532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79" y="3787"/>
                <a:ext cx="32" cy="48"/>
              </a:xfrm>
              <a:custGeom>
                <a:avLst/>
                <a:gdLst>
                  <a:gd name="T0" fmla="*/ 42 w 13"/>
                  <a:gd name="T1" fmla="*/ 341 h 18"/>
                  <a:gd name="T2" fmla="*/ 91 w 13"/>
                  <a:gd name="T3" fmla="*/ 21 h 18"/>
                  <a:gd name="T4" fmla="*/ 194 w 13"/>
                  <a:gd name="T5" fmla="*/ 320 h 18"/>
                  <a:gd name="T6" fmla="*/ 121 w 13"/>
                  <a:gd name="T7" fmla="*/ 136 h 18"/>
                  <a:gd name="T8" fmla="*/ 30 w 13"/>
                  <a:gd name="T9" fmla="*/ 264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3" y="18"/>
                    </a:moveTo>
                    <a:cubicBezTo>
                      <a:pt x="1" y="15"/>
                      <a:pt x="0" y="1"/>
                      <a:pt x="6" y="1"/>
                    </a:cubicBezTo>
                    <a:cubicBezTo>
                      <a:pt x="13" y="0"/>
                      <a:pt x="12" y="14"/>
                      <a:pt x="13" y="17"/>
                    </a:cubicBezTo>
                    <a:cubicBezTo>
                      <a:pt x="12" y="15"/>
                      <a:pt x="11" y="8"/>
                      <a:pt x="8" y="7"/>
                    </a:cubicBezTo>
                    <a:cubicBezTo>
                      <a:pt x="4" y="6"/>
                      <a:pt x="2" y="12"/>
                      <a:pt x="2" y="14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0" name="Freeform 2424">
                <a:extLst>
                  <a:ext uri="{FF2B5EF4-FFF2-40B4-BE49-F238E27FC236}">
                    <a16:creationId xmlns:a16="http://schemas.microsoft.com/office/drawing/2014/main" id="{F9F45095-2DD4-4469-848A-6E3D97EB3C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61" y="3677"/>
                <a:ext cx="123" cy="120"/>
              </a:xfrm>
              <a:custGeom>
                <a:avLst/>
                <a:gdLst>
                  <a:gd name="T0" fmla="*/ 680 w 49"/>
                  <a:gd name="T1" fmla="*/ 477 h 45"/>
                  <a:gd name="T2" fmla="*/ 208 w 49"/>
                  <a:gd name="T3" fmla="*/ 56 h 45"/>
                  <a:gd name="T4" fmla="*/ 20 w 49"/>
                  <a:gd name="T5" fmla="*/ 56 h 45"/>
                  <a:gd name="T6" fmla="*/ 346 w 49"/>
                  <a:gd name="T7" fmla="*/ 533 h 45"/>
                  <a:gd name="T8" fmla="*/ 776 w 49"/>
                  <a:gd name="T9" fmla="*/ 853 h 45"/>
                  <a:gd name="T10" fmla="*/ 284 w 49"/>
                  <a:gd name="T11" fmla="*/ 285 h 45"/>
                  <a:gd name="T12" fmla="*/ 680 w 49"/>
                  <a:gd name="T13" fmla="*/ 477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45">
                    <a:moveTo>
                      <a:pt x="43" y="25"/>
                    </a:moveTo>
                    <a:cubicBezTo>
                      <a:pt x="31" y="17"/>
                      <a:pt x="19" y="6"/>
                      <a:pt x="13" y="3"/>
                    </a:cubicBezTo>
                    <a:cubicBezTo>
                      <a:pt x="8" y="0"/>
                      <a:pt x="2" y="1"/>
                      <a:pt x="1" y="3"/>
                    </a:cubicBezTo>
                    <a:cubicBezTo>
                      <a:pt x="0" y="6"/>
                      <a:pt x="2" y="15"/>
                      <a:pt x="22" y="28"/>
                    </a:cubicBezTo>
                    <a:cubicBezTo>
                      <a:pt x="42" y="41"/>
                      <a:pt x="49" y="45"/>
                      <a:pt x="49" y="45"/>
                    </a:cubicBezTo>
                    <a:cubicBezTo>
                      <a:pt x="41" y="38"/>
                      <a:pt x="15" y="18"/>
                      <a:pt x="18" y="15"/>
                    </a:cubicBezTo>
                    <a:cubicBezTo>
                      <a:pt x="21" y="13"/>
                      <a:pt x="40" y="23"/>
                      <a:pt x="43" y="25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1" name="Freeform 2425">
                <a:extLst>
                  <a:ext uri="{FF2B5EF4-FFF2-40B4-BE49-F238E27FC236}">
                    <a16:creationId xmlns:a16="http://schemas.microsoft.com/office/drawing/2014/main" id="{665ACF03-371F-4FC7-8B4B-2FB2967A2C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64" y="3043"/>
                <a:ext cx="55" cy="122"/>
              </a:xfrm>
              <a:custGeom>
                <a:avLst/>
                <a:gdLst>
                  <a:gd name="T0" fmla="*/ 125 w 22"/>
                  <a:gd name="T1" fmla="*/ 111 h 46"/>
                  <a:gd name="T2" fmla="*/ 175 w 22"/>
                  <a:gd name="T3" fmla="*/ 464 h 46"/>
                  <a:gd name="T4" fmla="*/ 313 w 22"/>
                  <a:gd name="T5" fmla="*/ 859 h 46"/>
                  <a:gd name="T6" fmla="*/ 270 w 22"/>
                  <a:gd name="T7" fmla="*/ 576 h 46"/>
                  <a:gd name="T8" fmla="*/ 345 w 22"/>
                  <a:gd name="T9" fmla="*/ 690 h 46"/>
                  <a:gd name="T10" fmla="*/ 63 w 22"/>
                  <a:gd name="T11" fmla="*/ 77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6">
                    <a:moveTo>
                      <a:pt x="8" y="6"/>
                    </a:moveTo>
                    <a:cubicBezTo>
                      <a:pt x="0" y="3"/>
                      <a:pt x="10" y="22"/>
                      <a:pt x="11" y="25"/>
                    </a:cubicBezTo>
                    <a:cubicBezTo>
                      <a:pt x="14" y="32"/>
                      <a:pt x="17" y="39"/>
                      <a:pt x="20" y="46"/>
                    </a:cubicBezTo>
                    <a:cubicBezTo>
                      <a:pt x="19" y="41"/>
                      <a:pt x="17" y="37"/>
                      <a:pt x="17" y="31"/>
                    </a:cubicBezTo>
                    <a:cubicBezTo>
                      <a:pt x="20" y="32"/>
                      <a:pt x="20" y="35"/>
                      <a:pt x="22" y="37"/>
                    </a:cubicBezTo>
                    <a:cubicBezTo>
                      <a:pt x="20" y="32"/>
                      <a:pt x="15" y="0"/>
                      <a:pt x="4" y="4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2" name="Freeform 2426">
                <a:extLst>
                  <a:ext uri="{FF2B5EF4-FFF2-40B4-BE49-F238E27FC236}">
                    <a16:creationId xmlns:a16="http://schemas.microsoft.com/office/drawing/2014/main" id="{27EAB9A1-1DD8-4343-98E0-D79F06E7A0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44" y="3043"/>
                <a:ext cx="82" cy="144"/>
              </a:xfrm>
              <a:custGeom>
                <a:avLst/>
                <a:gdLst>
                  <a:gd name="T0" fmla="*/ 278 w 33"/>
                  <a:gd name="T1" fmla="*/ 0 h 54"/>
                  <a:gd name="T2" fmla="*/ 432 w 33"/>
                  <a:gd name="T3" fmla="*/ 1024 h 54"/>
                  <a:gd name="T4" fmla="*/ 186 w 33"/>
                  <a:gd name="T5" fmla="*/ 456 h 54"/>
                  <a:gd name="T6" fmla="*/ 62 w 33"/>
                  <a:gd name="T7" fmla="*/ 248 h 54"/>
                  <a:gd name="T8" fmla="*/ 104 w 33"/>
                  <a:gd name="T9" fmla="*/ 56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54">
                    <a:moveTo>
                      <a:pt x="18" y="0"/>
                    </a:moveTo>
                    <a:cubicBezTo>
                      <a:pt x="0" y="10"/>
                      <a:pt x="33" y="40"/>
                      <a:pt x="28" y="54"/>
                    </a:cubicBezTo>
                    <a:cubicBezTo>
                      <a:pt x="25" y="46"/>
                      <a:pt x="17" y="31"/>
                      <a:pt x="12" y="24"/>
                    </a:cubicBezTo>
                    <a:cubicBezTo>
                      <a:pt x="10" y="21"/>
                      <a:pt x="6" y="16"/>
                      <a:pt x="4" y="13"/>
                    </a:cubicBezTo>
                    <a:cubicBezTo>
                      <a:pt x="3" y="9"/>
                      <a:pt x="7" y="7"/>
                      <a:pt x="7" y="3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3" name="Freeform 2427">
                <a:extLst>
                  <a:ext uri="{FF2B5EF4-FFF2-40B4-BE49-F238E27FC236}">
                    <a16:creationId xmlns:a16="http://schemas.microsoft.com/office/drawing/2014/main" id="{352A2ED4-EE04-4D51-895B-CA91AAF5B7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79" y="3053"/>
                <a:ext cx="117" cy="139"/>
              </a:xfrm>
              <a:custGeom>
                <a:avLst/>
                <a:gdLst>
                  <a:gd name="T0" fmla="*/ 261 w 47"/>
                  <a:gd name="T1" fmla="*/ 94 h 52"/>
                  <a:gd name="T2" fmla="*/ 528 w 47"/>
                  <a:gd name="T3" fmla="*/ 994 h 52"/>
                  <a:gd name="T4" fmla="*/ 478 w 47"/>
                  <a:gd name="T5" fmla="*/ 765 h 52"/>
                  <a:gd name="T6" fmla="*/ 371 w 47"/>
                  <a:gd name="T7" fmla="*/ 513 h 52"/>
                  <a:gd name="T8" fmla="*/ 279 w 47"/>
                  <a:gd name="T9" fmla="*/ 286 h 52"/>
                  <a:gd name="T10" fmla="*/ 0 w 47"/>
                  <a:gd name="T11" fmla="*/ 0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52">
                    <a:moveTo>
                      <a:pt x="17" y="5"/>
                    </a:moveTo>
                    <a:cubicBezTo>
                      <a:pt x="21" y="20"/>
                      <a:pt x="47" y="49"/>
                      <a:pt x="34" y="52"/>
                    </a:cubicBezTo>
                    <a:cubicBezTo>
                      <a:pt x="32" y="48"/>
                      <a:pt x="33" y="45"/>
                      <a:pt x="31" y="40"/>
                    </a:cubicBezTo>
                    <a:cubicBezTo>
                      <a:pt x="28" y="36"/>
                      <a:pt x="27" y="31"/>
                      <a:pt x="24" y="27"/>
                    </a:cubicBezTo>
                    <a:cubicBezTo>
                      <a:pt x="22" y="23"/>
                      <a:pt x="20" y="19"/>
                      <a:pt x="18" y="15"/>
                    </a:cubicBezTo>
                    <a:cubicBezTo>
                      <a:pt x="14" y="10"/>
                      <a:pt x="6" y="3"/>
                      <a:pt x="0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4" name="Freeform 2428">
                <a:extLst>
                  <a:ext uri="{FF2B5EF4-FFF2-40B4-BE49-F238E27FC236}">
                    <a16:creationId xmlns:a16="http://schemas.microsoft.com/office/drawing/2014/main" id="{F4B5326D-09B5-4E52-8BFB-3A98CD6023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24" y="3069"/>
                <a:ext cx="45" cy="64"/>
              </a:xfrm>
              <a:custGeom>
                <a:avLst/>
                <a:gdLst>
                  <a:gd name="T0" fmla="*/ 283 w 18"/>
                  <a:gd name="T1" fmla="*/ 376 h 24"/>
                  <a:gd name="T2" fmla="*/ 208 w 18"/>
                  <a:gd name="T3" fmla="*/ 456 h 24"/>
                  <a:gd name="T4" fmla="*/ 145 w 18"/>
                  <a:gd name="T5" fmla="*/ 341 h 24"/>
                  <a:gd name="T6" fmla="*/ 83 w 18"/>
                  <a:gd name="T7" fmla="*/ 192 h 24"/>
                  <a:gd name="T8" fmla="*/ 20 w 18"/>
                  <a:gd name="T9" fmla="*/ 56 h 24"/>
                  <a:gd name="T10" fmla="*/ 238 w 18"/>
                  <a:gd name="T11" fmla="*/ 149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4">
                    <a:moveTo>
                      <a:pt x="18" y="20"/>
                    </a:moveTo>
                    <a:cubicBezTo>
                      <a:pt x="14" y="16"/>
                      <a:pt x="11" y="21"/>
                      <a:pt x="13" y="24"/>
                    </a:cubicBezTo>
                    <a:cubicBezTo>
                      <a:pt x="11" y="23"/>
                      <a:pt x="10" y="20"/>
                      <a:pt x="9" y="18"/>
                    </a:cubicBezTo>
                    <a:cubicBezTo>
                      <a:pt x="8" y="15"/>
                      <a:pt x="6" y="13"/>
                      <a:pt x="5" y="10"/>
                    </a:cubicBezTo>
                    <a:cubicBezTo>
                      <a:pt x="4" y="8"/>
                      <a:pt x="0" y="5"/>
                      <a:pt x="1" y="3"/>
                    </a:cubicBezTo>
                    <a:cubicBezTo>
                      <a:pt x="1" y="0"/>
                      <a:pt x="13" y="6"/>
                      <a:pt x="15" y="8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5" name="Freeform 2429">
                <a:extLst>
                  <a:ext uri="{FF2B5EF4-FFF2-40B4-BE49-F238E27FC236}">
                    <a16:creationId xmlns:a16="http://schemas.microsoft.com/office/drawing/2014/main" id="{CD7F716E-286A-4684-85D0-C34F628AAD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46" y="3069"/>
                <a:ext cx="25" cy="38"/>
              </a:xfrm>
              <a:custGeom>
                <a:avLst/>
                <a:gdLst>
                  <a:gd name="T0" fmla="*/ 158 w 10"/>
                  <a:gd name="T1" fmla="*/ 244 h 14"/>
                  <a:gd name="T2" fmla="*/ 50 w 10"/>
                  <a:gd name="T3" fmla="*/ 280 h 14"/>
                  <a:gd name="T4" fmla="*/ 50 w 10"/>
                  <a:gd name="T5" fmla="*/ 60 h 14"/>
                  <a:gd name="T6" fmla="*/ 125 w 10"/>
                  <a:gd name="T7" fmla="*/ 19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10" y="12"/>
                    </a:moveTo>
                    <a:cubicBezTo>
                      <a:pt x="8" y="8"/>
                      <a:pt x="3" y="11"/>
                      <a:pt x="3" y="14"/>
                    </a:cubicBezTo>
                    <a:cubicBezTo>
                      <a:pt x="2" y="12"/>
                      <a:pt x="0" y="5"/>
                      <a:pt x="3" y="3"/>
                    </a:cubicBezTo>
                    <a:cubicBezTo>
                      <a:pt x="6" y="0"/>
                      <a:pt x="8" y="7"/>
                      <a:pt x="8" y="1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6" name="Freeform 2430">
                <a:extLst>
                  <a:ext uri="{FF2B5EF4-FFF2-40B4-BE49-F238E27FC236}">
                    <a16:creationId xmlns:a16="http://schemas.microsoft.com/office/drawing/2014/main" id="{3F2C75F7-2FD8-4667-9886-9B8A9660D8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89" y="3016"/>
                <a:ext cx="57" cy="224"/>
              </a:xfrm>
              <a:custGeom>
                <a:avLst/>
                <a:gdLst>
                  <a:gd name="T0" fmla="*/ 124 w 23"/>
                  <a:gd name="T1" fmla="*/ 1592 h 84"/>
                  <a:gd name="T2" fmla="*/ 0 w 23"/>
                  <a:gd name="T3" fmla="*/ 341 h 84"/>
                  <a:gd name="T4" fmla="*/ 136 w 23"/>
                  <a:gd name="T5" fmla="*/ 285 h 84"/>
                  <a:gd name="T6" fmla="*/ 349 w 23"/>
                  <a:gd name="T7" fmla="*/ 1344 h 84"/>
                  <a:gd name="T8" fmla="*/ 124 w 23"/>
                  <a:gd name="T9" fmla="*/ 739 h 84"/>
                  <a:gd name="T10" fmla="*/ 124 w 23"/>
                  <a:gd name="T11" fmla="*/ 1592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84">
                    <a:moveTo>
                      <a:pt x="8" y="84"/>
                    </a:moveTo>
                    <a:cubicBezTo>
                      <a:pt x="5" y="70"/>
                      <a:pt x="1" y="27"/>
                      <a:pt x="0" y="18"/>
                    </a:cubicBezTo>
                    <a:cubicBezTo>
                      <a:pt x="0" y="10"/>
                      <a:pt x="3" y="0"/>
                      <a:pt x="9" y="15"/>
                    </a:cubicBezTo>
                    <a:cubicBezTo>
                      <a:pt x="14" y="30"/>
                      <a:pt x="22" y="67"/>
                      <a:pt x="23" y="71"/>
                    </a:cubicBezTo>
                    <a:cubicBezTo>
                      <a:pt x="21" y="65"/>
                      <a:pt x="12" y="37"/>
                      <a:pt x="8" y="39"/>
                    </a:cubicBezTo>
                    <a:cubicBezTo>
                      <a:pt x="5" y="41"/>
                      <a:pt x="8" y="82"/>
                      <a:pt x="8" y="84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7" name="Freeform 2431">
                <a:extLst>
                  <a:ext uri="{FF2B5EF4-FFF2-40B4-BE49-F238E27FC236}">
                    <a16:creationId xmlns:a16="http://schemas.microsoft.com/office/drawing/2014/main" id="{C6A03D11-C585-4E09-A2A5-10E9CA6143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84" y="3104"/>
                <a:ext cx="50" cy="221"/>
              </a:xfrm>
              <a:custGeom>
                <a:avLst/>
                <a:gdLst>
                  <a:gd name="T0" fmla="*/ 313 w 20"/>
                  <a:gd name="T1" fmla="*/ 304 h 83"/>
                  <a:gd name="T2" fmla="*/ 125 w 20"/>
                  <a:gd name="T3" fmla="*/ 21 h 83"/>
                  <a:gd name="T4" fmla="*/ 0 w 20"/>
                  <a:gd name="T5" fmla="*/ 474 h 83"/>
                  <a:gd name="T6" fmla="*/ 63 w 20"/>
                  <a:gd name="T7" fmla="*/ 1566 h 83"/>
                  <a:gd name="T8" fmla="*/ 125 w 20"/>
                  <a:gd name="T9" fmla="*/ 285 h 83"/>
                  <a:gd name="T10" fmla="*/ 313 w 20"/>
                  <a:gd name="T11" fmla="*/ 304 h 8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83">
                    <a:moveTo>
                      <a:pt x="20" y="16"/>
                    </a:moveTo>
                    <a:cubicBezTo>
                      <a:pt x="20" y="9"/>
                      <a:pt x="14" y="0"/>
                      <a:pt x="8" y="1"/>
                    </a:cubicBezTo>
                    <a:cubicBezTo>
                      <a:pt x="2" y="1"/>
                      <a:pt x="0" y="11"/>
                      <a:pt x="0" y="25"/>
                    </a:cubicBezTo>
                    <a:cubicBezTo>
                      <a:pt x="1" y="38"/>
                      <a:pt x="4" y="83"/>
                      <a:pt x="4" y="83"/>
                    </a:cubicBezTo>
                    <a:cubicBezTo>
                      <a:pt x="9" y="71"/>
                      <a:pt x="7" y="22"/>
                      <a:pt x="8" y="15"/>
                    </a:cubicBezTo>
                    <a:cubicBezTo>
                      <a:pt x="9" y="8"/>
                      <a:pt x="18" y="6"/>
                      <a:pt x="20" y="16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8" name="Freeform 2432">
                <a:extLst>
                  <a:ext uri="{FF2B5EF4-FFF2-40B4-BE49-F238E27FC236}">
                    <a16:creationId xmlns:a16="http://schemas.microsoft.com/office/drawing/2014/main" id="{36D69EAC-AEEA-4C1E-9685-4373A8E100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11" y="3565"/>
                <a:ext cx="88" cy="296"/>
              </a:xfrm>
              <a:custGeom>
                <a:avLst/>
                <a:gdLst>
                  <a:gd name="T0" fmla="*/ 0 w 35"/>
                  <a:gd name="T1" fmla="*/ 0 h 111"/>
                  <a:gd name="T2" fmla="*/ 443 w 35"/>
                  <a:gd name="T3" fmla="*/ 1344 h 111"/>
                  <a:gd name="T4" fmla="*/ 20 w 35"/>
                  <a:gd name="T5" fmla="*/ 2104 h 111"/>
                  <a:gd name="T6" fmla="*/ 317 w 35"/>
                  <a:gd name="T7" fmla="*/ 1272 h 111"/>
                  <a:gd name="T8" fmla="*/ 0 w 35"/>
                  <a:gd name="T9" fmla="*/ 0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11">
                    <a:moveTo>
                      <a:pt x="0" y="0"/>
                    </a:moveTo>
                    <a:cubicBezTo>
                      <a:pt x="12" y="11"/>
                      <a:pt x="35" y="46"/>
                      <a:pt x="28" y="71"/>
                    </a:cubicBezTo>
                    <a:cubicBezTo>
                      <a:pt x="21" y="96"/>
                      <a:pt x="1" y="111"/>
                      <a:pt x="1" y="111"/>
                    </a:cubicBezTo>
                    <a:cubicBezTo>
                      <a:pt x="10" y="100"/>
                      <a:pt x="19" y="84"/>
                      <a:pt x="20" y="67"/>
                    </a:cubicBezTo>
                    <a:cubicBezTo>
                      <a:pt x="21" y="51"/>
                      <a:pt x="21" y="18"/>
                      <a:pt x="0" y="0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9" name="Freeform 2433">
                <a:extLst>
                  <a:ext uri="{FF2B5EF4-FFF2-40B4-BE49-F238E27FC236}">
                    <a16:creationId xmlns:a16="http://schemas.microsoft.com/office/drawing/2014/main" id="{231AD4B9-A104-4B8F-95D8-4B2480D446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46" y="3771"/>
                <a:ext cx="60" cy="61"/>
              </a:xfrm>
              <a:custGeom>
                <a:avLst/>
                <a:gdLst>
                  <a:gd name="T0" fmla="*/ 20 w 24"/>
                  <a:gd name="T1" fmla="*/ 0 h 23"/>
                  <a:gd name="T2" fmla="*/ 313 w 24"/>
                  <a:gd name="T3" fmla="*/ 353 h 23"/>
                  <a:gd name="T4" fmla="*/ 0 w 24"/>
                  <a:gd name="T5" fmla="*/ 225 h 23"/>
                  <a:gd name="T6" fmla="*/ 175 w 24"/>
                  <a:gd name="T7" fmla="*/ 204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3">
                    <a:moveTo>
                      <a:pt x="1" y="0"/>
                    </a:moveTo>
                    <a:cubicBezTo>
                      <a:pt x="12" y="7"/>
                      <a:pt x="24" y="14"/>
                      <a:pt x="20" y="19"/>
                    </a:cubicBezTo>
                    <a:cubicBezTo>
                      <a:pt x="15" y="23"/>
                      <a:pt x="6" y="14"/>
                      <a:pt x="0" y="12"/>
                    </a:cubicBezTo>
                    <a:cubicBezTo>
                      <a:pt x="6" y="13"/>
                      <a:pt x="13" y="14"/>
                      <a:pt x="11" y="11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0" name="Freeform 2434">
                <a:extLst>
                  <a:ext uri="{FF2B5EF4-FFF2-40B4-BE49-F238E27FC236}">
                    <a16:creationId xmlns:a16="http://schemas.microsoft.com/office/drawing/2014/main" id="{C57F9519-FA0F-4F58-A9F3-D9DC576EBD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09" y="3013"/>
                <a:ext cx="95" cy="158"/>
              </a:xfrm>
              <a:custGeom>
                <a:avLst/>
                <a:gdLst>
                  <a:gd name="T0" fmla="*/ 0 w 38"/>
                  <a:gd name="T1" fmla="*/ 35 h 59"/>
                  <a:gd name="T2" fmla="*/ 595 w 38"/>
                  <a:gd name="T3" fmla="*/ 1133 h 59"/>
                  <a:gd name="T4" fmla="*/ 0 w 38"/>
                  <a:gd name="T5" fmla="*/ 35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59">
                    <a:moveTo>
                      <a:pt x="0" y="2"/>
                    </a:moveTo>
                    <a:cubicBezTo>
                      <a:pt x="12" y="0"/>
                      <a:pt x="26" y="12"/>
                      <a:pt x="38" y="59"/>
                    </a:cubicBezTo>
                    <a:cubicBezTo>
                      <a:pt x="35" y="53"/>
                      <a:pt x="11" y="2"/>
                      <a:pt x="0" y="2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1" name="Freeform 2435">
                <a:extLst>
                  <a:ext uri="{FF2B5EF4-FFF2-40B4-BE49-F238E27FC236}">
                    <a16:creationId xmlns:a16="http://schemas.microsoft.com/office/drawing/2014/main" id="{F5EB5A41-28AA-4A58-8916-C69E688F1F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99" y="3123"/>
                <a:ext cx="32" cy="74"/>
              </a:xfrm>
              <a:custGeom>
                <a:avLst/>
                <a:gdLst>
                  <a:gd name="T0" fmla="*/ 30 w 13"/>
                  <a:gd name="T1" fmla="*/ 0 h 28"/>
                  <a:gd name="T2" fmla="*/ 0 w 13"/>
                  <a:gd name="T3" fmla="*/ 518 h 28"/>
                  <a:gd name="T4" fmla="*/ 153 w 13"/>
                  <a:gd name="T5" fmla="*/ 370 h 28"/>
                  <a:gd name="T6" fmla="*/ 62 w 13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8">
                    <a:moveTo>
                      <a:pt x="2" y="0"/>
                    </a:moveTo>
                    <a:cubicBezTo>
                      <a:pt x="6" y="7"/>
                      <a:pt x="13" y="27"/>
                      <a:pt x="0" y="28"/>
                    </a:cubicBezTo>
                    <a:cubicBezTo>
                      <a:pt x="5" y="26"/>
                      <a:pt x="10" y="27"/>
                      <a:pt x="10" y="20"/>
                    </a:cubicBezTo>
                    <a:cubicBezTo>
                      <a:pt x="11" y="14"/>
                      <a:pt x="6" y="6"/>
                      <a:pt x="4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2" name="Freeform 2436">
                <a:extLst>
                  <a:ext uri="{FF2B5EF4-FFF2-40B4-BE49-F238E27FC236}">
                    <a16:creationId xmlns:a16="http://schemas.microsoft.com/office/drawing/2014/main" id="{6F454B61-6F37-40EE-9A74-29AC398FC5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44" y="3104"/>
                <a:ext cx="62" cy="96"/>
              </a:xfrm>
              <a:custGeom>
                <a:avLst/>
                <a:gdLst>
                  <a:gd name="T0" fmla="*/ 42 w 25"/>
                  <a:gd name="T1" fmla="*/ 136 h 36"/>
                  <a:gd name="T2" fmla="*/ 92 w 25"/>
                  <a:gd name="T3" fmla="*/ 661 h 36"/>
                  <a:gd name="T4" fmla="*/ 258 w 25"/>
                  <a:gd name="T5" fmla="*/ 227 h 36"/>
                  <a:gd name="T6" fmla="*/ 0 w 25"/>
                  <a:gd name="T7" fmla="*/ 56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6">
                    <a:moveTo>
                      <a:pt x="3" y="7"/>
                    </a:moveTo>
                    <a:cubicBezTo>
                      <a:pt x="6" y="13"/>
                      <a:pt x="20" y="36"/>
                      <a:pt x="6" y="35"/>
                    </a:cubicBezTo>
                    <a:cubicBezTo>
                      <a:pt x="25" y="34"/>
                      <a:pt x="7" y="14"/>
                      <a:pt x="17" y="12"/>
                    </a:cubicBezTo>
                    <a:cubicBezTo>
                      <a:pt x="17" y="5"/>
                      <a:pt x="6" y="0"/>
                      <a:pt x="0" y="3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3" name="Freeform 2437">
                <a:extLst>
                  <a:ext uri="{FF2B5EF4-FFF2-40B4-BE49-F238E27FC236}">
                    <a16:creationId xmlns:a16="http://schemas.microsoft.com/office/drawing/2014/main" id="{D0FF63CF-752D-4AC1-9104-0C615F235E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09" y="3083"/>
                <a:ext cx="47" cy="178"/>
              </a:xfrm>
              <a:custGeom>
                <a:avLst/>
                <a:gdLst>
                  <a:gd name="T0" fmla="*/ 228 w 19"/>
                  <a:gd name="T1" fmla="*/ 0 h 67"/>
                  <a:gd name="T2" fmla="*/ 183 w 19"/>
                  <a:gd name="T3" fmla="*/ 749 h 67"/>
                  <a:gd name="T4" fmla="*/ 134 w 19"/>
                  <a:gd name="T5" fmla="*/ 1257 h 67"/>
                  <a:gd name="T6" fmla="*/ 0 w 19"/>
                  <a:gd name="T7" fmla="*/ 303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67">
                    <a:moveTo>
                      <a:pt x="15" y="0"/>
                    </a:moveTo>
                    <a:cubicBezTo>
                      <a:pt x="1" y="4"/>
                      <a:pt x="10" y="30"/>
                      <a:pt x="12" y="40"/>
                    </a:cubicBezTo>
                    <a:cubicBezTo>
                      <a:pt x="14" y="46"/>
                      <a:pt x="16" y="63"/>
                      <a:pt x="9" y="67"/>
                    </a:cubicBezTo>
                    <a:cubicBezTo>
                      <a:pt x="19" y="53"/>
                      <a:pt x="0" y="31"/>
                      <a:pt x="0" y="16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4" name="Freeform 2438">
                <a:extLst>
                  <a:ext uri="{FF2B5EF4-FFF2-40B4-BE49-F238E27FC236}">
                    <a16:creationId xmlns:a16="http://schemas.microsoft.com/office/drawing/2014/main" id="{6C6858CE-7F79-4428-A14E-E85739A0AF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09" y="3077"/>
                <a:ext cx="32" cy="43"/>
              </a:xfrm>
              <a:custGeom>
                <a:avLst/>
                <a:gdLst>
                  <a:gd name="T0" fmla="*/ 121 w 13"/>
                  <a:gd name="T1" fmla="*/ 0 h 16"/>
                  <a:gd name="T2" fmla="*/ 30 w 13"/>
                  <a:gd name="T3" fmla="*/ 312 h 16"/>
                  <a:gd name="T4" fmla="*/ 194 w 13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8" y="0"/>
                    </a:moveTo>
                    <a:cubicBezTo>
                      <a:pt x="5" y="2"/>
                      <a:pt x="0" y="12"/>
                      <a:pt x="2" y="16"/>
                    </a:cubicBezTo>
                    <a:cubicBezTo>
                      <a:pt x="6" y="14"/>
                      <a:pt x="12" y="4"/>
                      <a:pt x="13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5" name="Freeform 2439">
                <a:extLst>
                  <a:ext uri="{FF2B5EF4-FFF2-40B4-BE49-F238E27FC236}">
                    <a16:creationId xmlns:a16="http://schemas.microsoft.com/office/drawing/2014/main" id="{911244EA-1743-4BC3-8A10-6B9AAC9962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04" y="3155"/>
                <a:ext cx="35" cy="69"/>
              </a:xfrm>
              <a:custGeom>
                <a:avLst/>
                <a:gdLst>
                  <a:gd name="T0" fmla="*/ 33 w 14"/>
                  <a:gd name="T1" fmla="*/ 133 h 26"/>
                  <a:gd name="T2" fmla="*/ 0 w 14"/>
                  <a:gd name="T3" fmla="*/ 486 h 26"/>
                  <a:gd name="T4" fmla="*/ 220 w 14"/>
                  <a:gd name="T5" fmla="*/ 133 h 26"/>
                  <a:gd name="T6" fmla="*/ 95 w 14"/>
                  <a:gd name="T7" fmla="*/ 77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6">
                    <a:moveTo>
                      <a:pt x="2" y="7"/>
                    </a:moveTo>
                    <a:cubicBezTo>
                      <a:pt x="0" y="12"/>
                      <a:pt x="5" y="22"/>
                      <a:pt x="0" y="26"/>
                    </a:cubicBezTo>
                    <a:cubicBezTo>
                      <a:pt x="7" y="20"/>
                      <a:pt x="5" y="11"/>
                      <a:pt x="14" y="7"/>
                    </a:cubicBezTo>
                    <a:cubicBezTo>
                      <a:pt x="13" y="3"/>
                      <a:pt x="8" y="0"/>
                      <a:pt x="6" y="4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6" name="Freeform 2440">
                <a:extLst>
                  <a:ext uri="{FF2B5EF4-FFF2-40B4-BE49-F238E27FC236}">
                    <a16:creationId xmlns:a16="http://schemas.microsoft.com/office/drawing/2014/main" id="{18AAF9CE-3F0C-4ED8-BE97-F1835D86F9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04" y="3125"/>
                <a:ext cx="17" cy="43"/>
              </a:xfrm>
              <a:custGeom>
                <a:avLst/>
                <a:gdLst>
                  <a:gd name="T0" fmla="*/ 0 w 7"/>
                  <a:gd name="T1" fmla="*/ 0 h 16"/>
                  <a:gd name="T2" fmla="*/ 70 w 7"/>
                  <a:gd name="T3" fmla="*/ 312 h 16"/>
                  <a:gd name="T4" fmla="*/ 29 w 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1" y="5"/>
                      <a:pt x="1" y="12"/>
                      <a:pt x="5" y="16"/>
                    </a:cubicBezTo>
                    <a:cubicBezTo>
                      <a:pt x="7" y="11"/>
                      <a:pt x="4" y="5"/>
                      <a:pt x="2" y="0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7" name="Freeform 2441">
                <a:extLst>
                  <a:ext uri="{FF2B5EF4-FFF2-40B4-BE49-F238E27FC236}">
                    <a16:creationId xmlns:a16="http://schemas.microsoft.com/office/drawing/2014/main" id="{38071B63-A653-41CB-8FE0-6611C63F74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36" y="3115"/>
                <a:ext cx="86" cy="189"/>
              </a:xfrm>
              <a:custGeom>
                <a:avLst/>
                <a:gdLst>
                  <a:gd name="T0" fmla="*/ 551 w 34"/>
                  <a:gd name="T1" fmla="*/ 1339 h 71"/>
                  <a:gd name="T2" fmla="*/ 180 w 34"/>
                  <a:gd name="T3" fmla="*/ 0 h 71"/>
                  <a:gd name="T4" fmla="*/ 551 w 34"/>
                  <a:gd name="T5" fmla="*/ 1339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71">
                    <a:moveTo>
                      <a:pt x="34" y="71"/>
                    </a:moveTo>
                    <a:cubicBezTo>
                      <a:pt x="17" y="45"/>
                      <a:pt x="0" y="9"/>
                      <a:pt x="11" y="0"/>
                    </a:cubicBezTo>
                    <a:cubicBezTo>
                      <a:pt x="7" y="6"/>
                      <a:pt x="26" y="55"/>
                      <a:pt x="34" y="71"/>
                    </a:cubicBezTo>
                    <a:close/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8" name="Freeform 2442">
                <a:extLst>
                  <a:ext uri="{FF2B5EF4-FFF2-40B4-BE49-F238E27FC236}">
                    <a16:creationId xmlns:a16="http://schemas.microsoft.com/office/drawing/2014/main" id="{9575EF18-4633-4B20-B86C-AA95C63D84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76" y="2965"/>
                <a:ext cx="75" cy="107"/>
              </a:xfrm>
              <a:custGeom>
                <a:avLst/>
                <a:gdLst>
                  <a:gd name="T0" fmla="*/ 145 w 30"/>
                  <a:gd name="T1" fmla="*/ 21 h 40"/>
                  <a:gd name="T2" fmla="*/ 158 w 30"/>
                  <a:gd name="T3" fmla="*/ 765 h 40"/>
                  <a:gd name="T4" fmla="*/ 238 w 30"/>
                  <a:gd name="T5" fmla="*/ 193 h 40"/>
                  <a:gd name="T6" fmla="*/ 470 w 30"/>
                  <a:gd name="T7" fmla="*/ 286 h 40"/>
                  <a:gd name="T8" fmla="*/ 283 w 30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40">
                    <a:moveTo>
                      <a:pt x="9" y="1"/>
                    </a:moveTo>
                    <a:cubicBezTo>
                      <a:pt x="0" y="12"/>
                      <a:pt x="5" y="28"/>
                      <a:pt x="10" y="40"/>
                    </a:cubicBezTo>
                    <a:cubicBezTo>
                      <a:pt x="8" y="31"/>
                      <a:pt x="7" y="16"/>
                      <a:pt x="15" y="10"/>
                    </a:cubicBezTo>
                    <a:cubicBezTo>
                      <a:pt x="22" y="6"/>
                      <a:pt x="24" y="12"/>
                      <a:pt x="30" y="15"/>
                    </a:cubicBezTo>
                    <a:cubicBezTo>
                      <a:pt x="29" y="10"/>
                      <a:pt x="22" y="3"/>
                      <a:pt x="18" y="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9" name="Freeform 2443">
                <a:extLst>
                  <a:ext uri="{FF2B5EF4-FFF2-40B4-BE49-F238E27FC236}">
                    <a16:creationId xmlns:a16="http://schemas.microsoft.com/office/drawing/2014/main" id="{BDEC15F8-6211-4C01-AD90-9DFAA922E2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81" y="3056"/>
                <a:ext cx="25" cy="67"/>
              </a:xfrm>
              <a:custGeom>
                <a:avLst/>
                <a:gdLst>
                  <a:gd name="T0" fmla="*/ 0 w 10"/>
                  <a:gd name="T1" fmla="*/ 0 h 25"/>
                  <a:gd name="T2" fmla="*/ 145 w 10"/>
                  <a:gd name="T3" fmla="*/ 482 h 25"/>
                  <a:gd name="T4" fmla="*/ 113 w 10"/>
                  <a:gd name="T5" fmla="*/ 346 h 25"/>
                  <a:gd name="T6" fmla="*/ 63 w 10"/>
                  <a:gd name="T7" fmla="*/ 7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cubicBezTo>
                      <a:pt x="0" y="6"/>
                      <a:pt x="3" y="22"/>
                      <a:pt x="9" y="25"/>
                    </a:cubicBezTo>
                    <a:cubicBezTo>
                      <a:pt x="10" y="22"/>
                      <a:pt x="8" y="20"/>
                      <a:pt x="7" y="18"/>
                    </a:cubicBezTo>
                    <a:cubicBezTo>
                      <a:pt x="6" y="13"/>
                      <a:pt x="7" y="8"/>
                      <a:pt x="4" y="4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0" name="Freeform 2444">
                <a:extLst>
                  <a:ext uri="{FF2B5EF4-FFF2-40B4-BE49-F238E27FC236}">
                    <a16:creationId xmlns:a16="http://schemas.microsoft.com/office/drawing/2014/main" id="{07682BD0-A253-49EF-A724-84C407DA86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79" y="3083"/>
                <a:ext cx="115" cy="66"/>
              </a:xfrm>
              <a:custGeom>
                <a:avLst/>
                <a:gdLst>
                  <a:gd name="T0" fmla="*/ 208 w 46"/>
                  <a:gd name="T1" fmla="*/ 21 h 25"/>
                  <a:gd name="T2" fmla="*/ 113 w 46"/>
                  <a:gd name="T3" fmla="*/ 459 h 25"/>
                  <a:gd name="T4" fmla="*/ 145 w 46"/>
                  <a:gd name="T5" fmla="*/ 280 h 25"/>
                  <a:gd name="T6" fmla="*/ 470 w 46"/>
                  <a:gd name="T7" fmla="*/ 166 h 25"/>
                  <a:gd name="T8" fmla="*/ 720 w 46"/>
                  <a:gd name="T9" fmla="*/ 293 h 25"/>
                  <a:gd name="T10" fmla="*/ 345 w 46"/>
                  <a:gd name="T11" fmla="*/ 0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25">
                    <a:moveTo>
                      <a:pt x="13" y="1"/>
                    </a:moveTo>
                    <a:cubicBezTo>
                      <a:pt x="4" y="4"/>
                      <a:pt x="0" y="17"/>
                      <a:pt x="7" y="25"/>
                    </a:cubicBezTo>
                    <a:cubicBezTo>
                      <a:pt x="8" y="22"/>
                      <a:pt x="7" y="18"/>
                      <a:pt x="9" y="15"/>
                    </a:cubicBezTo>
                    <a:cubicBezTo>
                      <a:pt x="13" y="9"/>
                      <a:pt x="23" y="8"/>
                      <a:pt x="30" y="9"/>
                    </a:cubicBezTo>
                    <a:cubicBezTo>
                      <a:pt x="36" y="10"/>
                      <a:pt x="41" y="13"/>
                      <a:pt x="46" y="16"/>
                    </a:cubicBezTo>
                    <a:cubicBezTo>
                      <a:pt x="45" y="7"/>
                      <a:pt x="29" y="3"/>
                      <a:pt x="22" y="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1" name="Freeform 2445">
                <a:extLst>
                  <a:ext uri="{FF2B5EF4-FFF2-40B4-BE49-F238E27FC236}">
                    <a16:creationId xmlns:a16="http://schemas.microsoft.com/office/drawing/2014/main" id="{26696A97-64D4-4F4A-94F3-29FAF6AAAA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86" y="3045"/>
                <a:ext cx="33" cy="72"/>
              </a:xfrm>
              <a:custGeom>
                <a:avLst/>
                <a:gdLst>
                  <a:gd name="T0" fmla="*/ 96 w 13"/>
                  <a:gd name="T1" fmla="*/ 0 h 27"/>
                  <a:gd name="T2" fmla="*/ 96 w 13"/>
                  <a:gd name="T3" fmla="*/ 512 h 27"/>
                  <a:gd name="T4" fmla="*/ 129 w 13"/>
                  <a:gd name="T5" fmla="*/ 320 h 27"/>
                  <a:gd name="T6" fmla="*/ 180 w 13"/>
                  <a:gd name="T7" fmla="*/ 376 h 27"/>
                  <a:gd name="T8" fmla="*/ 117 w 13"/>
                  <a:gd name="T9" fmla="*/ 77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7">
                    <a:moveTo>
                      <a:pt x="6" y="0"/>
                    </a:moveTo>
                    <a:cubicBezTo>
                      <a:pt x="0" y="0"/>
                      <a:pt x="3" y="23"/>
                      <a:pt x="6" y="27"/>
                    </a:cubicBezTo>
                    <a:cubicBezTo>
                      <a:pt x="5" y="24"/>
                      <a:pt x="5" y="20"/>
                      <a:pt x="8" y="17"/>
                    </a:cubicBezTo>
                    <a:cubicBezTo>
                      <a:pt x="9" y="18"/>
                      <a:pt x="10" y="19"/>
                      <a:pt x="11" y="20"/>
                    </a:cubicBezTo>
                    <a:cubicBezTo>
                      <a:pt x="13" y="16"/>
                      <a:pt x="8" y="9"/>
                      <a:pt x="7" y="4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2" name="Freeform 2446">
                <a:extLst>
                  <a:ext uri="{FF2B5EF4-FFF2-40B4-BE49-F238E27FC236}">
                    <a16:creationId xmlns:a16="http://schemas.microsoft.com/office/drawing/2014/main" id="{D10982A6-3101-4DEE-8078-28C6A4454D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86" y="3352"/>
                <a:ext cx="90" cy="64"/>
              </a:xfrm>
              <a:custGeom>
                <a:avLst/>
                <a:gdLst>
                  <a:gd name="T0" fmla="*/ 488 w 36"/>
                  <a:gd name="T1" fmla="*/ 149 h 24"/>
                  <a:gd name="T2" fmla="*/ 238 w 36"/>
                  <a:gd name="T3" fmla="*/ 456 h 24"/>
                  <a:gd name="T4" fmla="*/ 395 w 36"/>
                  <a:gd name="T5" fmla="*/ 205 h 24"/>
                  <a:gd name="T6" fmla="*/ 563 w 36"/>
                  <a:gd name="T7" fmla="*/ 28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4">
                    <a:moveTo>
                      <a:pt x="31" y="8"/>
                    </a:moveTo>
                    <a:cubicBezTo>
                      <a:pt x="29" y="0"/>
                      <a:pt x="0" y="15"/>
                      <a:pt x="15" y="24"/>
                    </a:cubicBezTo>
                    <a:cubicBezTo>
                      <a:pt x="19" y="20"/>
                      <a:pt x="18" y="13"/>
                      <a:pt x="25" y="11"/>
                    </a:cubicBezTo>
                    <a:cubicBezTo>
                      <a:pt x="31" y="9"/>
                      <a:pt x="32" y="13"/>
                      <a:pt x="36" y="15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3" name="Freeform 2447">
                <a:extLst>
                  <a:ext uri="{FF2B5EF4-FFF2-40B4-BE49-F238E27FC236}">
                    <a16:creationId xmlns:a16="http://schemas.microsoft.com/office/drawing/2014/main" id="{3AB7018F-F73F-4437-95D9-8CB22660C5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42" y="3453"/>
                <a:ext cx="55" cy="94"/>
              </a:xfrm>
              <a:custGeom>
                <a:avLst/>
                <a:gdLst>
                  <a:gd name="T0" fmla="*/ 270 w 22"/>
                  <a:gd name="T1" fmla="*/ 21 h 35"/>
                  <a:gd name="T2" fmla="*/ 20 w 22"/>
                  <a:gd name="T3" fmla="*/ 368 h 35"/>
                  <a:gd name="T4" fmla="*/ 345 w 22"/>
                  <a:gd name="T5" fmla="*/ 642 h 35"/>
                  <a:gd name="T6" fmla="*/ 125 w 22"/>
                  <a:gd name="T7" fmla="*/ 368 h 35"/>
                  <a:gd name="T8" fmla="*/ 208 w 22"/>
                  <a:gd name="T9" fmla="*/ 2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5">
                    <a:moveTo>
                      <a:pt x="17" y="1"/>
                    </a:moveTo>
                    <a:cubicBezTo>
                      <a:pt x="8" y="0"/>
                      <a:pt x="0" y="11"/>
                      <a:pt x="1" y="19"/>
                    </a:cubicBezTo>
                    <a:cubicBezTo>
                      <a:pt x="2" y="28"/>
                      <a:pt x="12" y="35"/>
                      <a:pt x="22" y="33"/>
                    </a:cubicBezTo>
                    <a:cubicBezTo>
                      <a:pt x="15" y="31"/>
                      <a:pt x="11" y="25"/>
                      <a:pt x="8" y="19"/>
                    </a:cubicBezTo>
                    <a:cubicBezTo>
                      <a:pt x="2" y="10"/>
                      <a:pt x="6" y="6"/>
                      <a:pt x="13" y="1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4" name="Freeform 2448">
                <a:extLst>
                  <a:ext uri="{FF2B5EF4-FFF2-40B4-BE49-F238E27FC236}">
                    <a16:creationId xmlns:a16="http://schemas.microsoft.com/office/drawing/2014/main" id="{48A69E26-F82F-4CDF-83E9-99E22CA972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21" y="3885"/>
                <a:ext cx="53" cy="107"/>
              </a:xfrm>
              <a:custGeom>
                <a:avLst/>
                <a:gdLst>
                  <a:gd name="T0" fmla="*/ 338 w 21"/>
                  <a:gd name="T1" fmla="*/ 364 h 40"/>
                  <a:gd name="T2" fmla="*/ 126 w 21"/>
                  <a:gd name="T3" fmla="*/ 765 h 40"/>
                  <a:gd name="T4" fmla="*/ 222 w 21"/>
                  <a:gd name="T5" fmla="*/ 401 h 40"/>
                  <a:gd name="T6" fmla="*/ 338 w 21"/>
                  <a:gd name="T7" fmla="*/ 385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0">
                    <a:moveTo>
                      <a:pt x="21" y="19"/>
                    </a:moveTo>
                    <a:cubicBezTo>
                      <a:pt x="13" y="0"/>
                      <a:pt x="0" y="26"/>
                      <a:pt x="8" y="40"/>
                    </a:cubicBezTo>
                    <a:cubicBezTo>
                      <a:pt x="11" y="35"/>
                      <a:pt x="10" y="27"/>
                      <a:pt x="14" y="21"/>
                    </a:cubicBezTo>
                    <a:cubicBezTo>
                      <a:pt x="16" y="17"/>
                      <a:pt x="19" y="14"/>
                      <a:pt x="21" y="2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5" name="Freeform 2449">
                <a:extLst>
                  <a:ext uri="{FF2B5EF4-FFF2-40B4-BE49-F238E27FC236}">
                    <a16:creationId xmlns:a16="http://schemas.microsoft.com/office/drawing/2014/main" id="{A92289BD-42B1-4BAE-8373-65EA6007AC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22" y="3592"/>
                <a:ext cx="40" cy="59"/>
              </a:xfrm>
              <a:custGeom>
                <a:avLst/>
                <a:gdLst>
                  <a:gd name="T0" fmla="*/ 250 w 16"/>
                  <a:gd name="T1" fmla="*/ 137 h 22"/>
                  <a:gd name="T2" fmla="*/ 238 w 16"/>
                  <a:gd name="T3" fmla="*/ 424 h 22"/>
                  <a:gd name="T4" fmla="*/ 250 w 16"/>
                  <a:gd name="T5" fmla="*/ 15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2">
                    <a:moveTo>
                      <a:pt x="16" y="7"/>
                    </a:moveTo>
                    <a:cubicBezTo>
                      <a:pt x="0" y="0"/>
                      <a:pt x="4" y="22"/>
                      <a:pt x="15" y="22"/>
                    </a:cubicBezTo>
                    <a:cubicBezTo>
                      <a:pt x="13" y="18"/>
                      <a:pt x="9" y="7"/>
                      <a:pt x="16" y="8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6" name="Freeform 2450">
                <a:extLst>
                  <a:ext uri="{FF2B5EF4-FFF2-40B4-BE49-F238E27FC236}">
                    <a16:creationId xmlns:a16="http://schemas.microsoft.com/office/drawing/2014/main" id="{F1BA5D7B-2F0B-45E0-802B-588B264769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54" y="4019"/>
                <a:ext cx="37" cy="48"/>
              </a:xfrm>
              <a:custGeom>
                <a:avLst/>
                <a:gdLst>
                  <a:gd name="T0" fmla="*/ 195 w 15"/>
                  <a:gd name="T1" fmla="*/ 35 h 18"/>
                  <a:gd name="T2" fmla="*/ 0 w 15"/>
                  <a:gd name="T3" fmla="*/ 136 h 18"/>
                  <a:gd name="T4" fmla="*/ 224 w 15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13" y="2"/>
                    </a:moveTo>
                    <a:cubicBezTo>
                      <a:pt x="9" y="0"/>
                      <a:pt x="2" y="0"/>
                      <a:pt x="0" y="7"/>
                    </a:cubicBezTo>
                    <a:cubicBezTo>
                      <a:pt x="6" y="6"/>
                      <a:pt x="12" y="6"/>
                      <a:pt x="15" y="18"/>
                    </a:cubicBezTo>
                  </a:path>
                </a:pathLst>
              </a:custGeom>
              <a:solidFill>
                <a:srgbClr val="D574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7" name="Freeform 2451">
                <a:extLst>
                  <a:ext uri="{FF2B5EF4-FFF2-40B4-BE49-F238E27FC236}">
                    <a16:creationId xmlns:a16="http://schemas.microsoft.com/office/drawing/2014/main" id="{B506869A-05B9-46B6-8EA7-E0347FC5E8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46" y="3677"/>
                <a:ext cx="60" cy="48"/>
              </a:xfrm>
              <a:custGeom>
                <a:avLst/>
                <a:gdLst>
                  <a:gd name="T0" fmla="*/ 345 w 24"/>
                  <a:gd name="T1" fmla="*/ 136 h 18"/>
                  <a:gd name="T2" fmla="*/ 158 w 24"/>
                  <a:gd name="T3" fmla="*/ 35 h 18"/>
                  <a:gd name="T4" fmla="*/ 363 w 24"/>
                  <a:gd name="T5" fmla="*/ 341 h 18"/>
                  <a:gd name="T6" fmla="*/ 375 w 24"/>
                  <a:gd name="T7" fmla="*/ 13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8">
                    <a:moveTo>
                      <a:pt x="22" y="7"/>
                    </a:moveTo>
                    <a:cubicBezTo>
                      <a:pt x="20" y="4"/>
                      <a:pt x="14" y="0"/>
                      <a:pt x="10" y="2"/>
                    </a:cubicBezTo>
                    <a:cubicBezTo>
                      <a:pt x="0" y="7"/>
                      <a:pt x="21" y="15"/>
                      <a:pt x="23" y="18"/>
                    </a:cubicBezTo>
                    <a:cubicBezTo>
                      <a:pt x="21" y="15"/>
                      <a:pt x="13" y="4"/>
                      <a:pt x="24" y="7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8" name="Freeform 2452">
                <a:extLst>
                  <a:ext uri="{FF2B5EF4-FFF2-40B4-BE49-F238E27FC236}">
                    <a16:creationId xmlns:a16="http://schemas.microsoft.com/office/drawing/2014/main" id="{55ADEAE7-6D09-4190-9013-7F4270502B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21" y="3768"/>
                <a:ext cx="28" cy="29"/>
              </a:xfrm>
              <a:custGeom>
                <a:avLst/>
                <a:gdLst>
                  <a:gd name="T0" fmla="*/ 117 w 11"/>
                  <a:gd name="T1" fmla="*/ 55 h 11"/>
                  <a:gd name="T2" fmla="*/ 0 w 11"/>
                  <a:gd name="T3" fmla="*/ 182 h 11"/>
                  <a:gd name="T4" fmla="*/ 181 w 11"/>
                  <a:gd name="T5" fmla="*/ 20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7" y="3"/>
                    </a:moveTo>
                    <a:cubicBezTo>
                      <a:pt x="2" y="0"/>
                      <a:pt x="0" y="7"/>
                      <a:pt x="0" y="10"/>
                    </a:cubicBezTo>
                    <a:cubicBezTo>
                      <a:pt x="5" y="9"/>
                      <a:pt x="7" y="4"/>
                      <a:pt x="11" y="11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9" name="Freeform 2453">
                <a:extLst>
                  <a:ext uri="{FF2B5EF4-FFF2-40B4-BE49-F238E27FC236}">
                    <a16:creationId xmlns:a16="http://schemas.microsoft.com/office/drawing/2014/main" id="{8AA4D7A5-4083-4F4F-809C-EA8CFA9D2B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84" y="3229"/>
                <a:ext cx="65" cy="80"/>
              </a:xfrm>
              <a:custGeom>
                <a:avLst/>
                <a:gdLst>
                  <a:gd name="T0" fmla="*/ 333 w 26"/>
                  <a:gd name="T1" fmla="*/ 285 h 30"/>
                  <a:gd name="T2" fmla="*/ 95 w 26"/>
                  <a:gd name="T3" fmla="*/ 115 h 30"/>
                  <a:gd name="T4" fmla="*/ 363 w 26"/>
                  <a:gd name="T5" fmla="*/ 568 h 30"/>
                  <a:gd name="T6" fmla="*/ 408 w 26"/>
                  <a:gd name="T7" fmla="*/ 37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0">
                    <a:moveTo>
                      <a:pt x="21" y="15"/>
                    </a:moveTo>
                    <a:cubicBezTo>
                      <a:pt x="17" y="12"/>
                      <a:pt x="9" y="0"/>
                      <a:pt x="6" y="6"/>
                    </a:cubicBezTo>
                    <a:cubicBezTo>
                      <a:pt x="0" y="15"/>
                      <a:pt x="18" y="24"/>
                      <a:pt x="23" y="30"/>
                    </a:cubicBezTo>
                    <a:cubicBezTo>
                      <a:pt x="19" y="26"/>
                      <a:pt x="16" y="14"/>
                      <a:pt x="26" y="20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0" name="Freeform 2454">
                <a:extLst>
                  <a:ext uri="{FF2B5EF4-FFF2-40B4-BE49-F238E27FC236}">
                    <a16:creationId xmlns:a16="http://schemas.microsoft.com/office/drawing/2014/main" id="{169C08D5-8487-49A6-903B-8FC3D29D0A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01" y="2952"/>
                <a:ext cx="115" cy="141"/>
              </a:xfrm>
              <a:custGeom>
                <a:avLst/>
                <a:gdLst>
                  <a:gd name="T0" fmla="*/ 470 w 46"/>
                  <a:gd name="T1" fmla="*/ 35 h 53"/>
                  <a:gd name="T2" fmla="*/ 95 w 46"/>
                  <a:gd name="T3" fmla="*/ 998 h 53"/>
                  <a:gd name="T4" fmla="*/ 113 w 46"/>
                  <a:gd name="T5" fmla="*/ 623 h 53"/>
                  <a:gd name="T6" fmla="*/ 283 w 46"/>
                  <a:gd name="T7" fmla="*/ 303 h 53"/>
                  <a:gd name="T8" fmla="*/ 720 w 46"/>
                  <a:gd name="T9" fmla="*/ 303 h 53"/>
                  <a:gd name="T10" fmla="*/ 550 w 46"/>
                  <a:gd name="T11" fmla="*/ 93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53">
                    <a:moveTo>
                      <a:pt x="30" y="2"/>
                    </a:moveTo>
                    <a:cubicBezTo>
                      <a:pt x="4" y="0"/>
                      <a:pt x="0" y="34"/>
                      <a:pt x="6" y="53"/>
                    </a:cubicBezTo>
                    <a:cubicBezTo>
                      <a:pt x="9" y="49"/>
                      <a:pt x="6" y="38"/>
                      <a:pt x="7" y="33"/>
                    </a:cubicBezTo>
                    <a:cubicBezTo>
                      <a:pt x="9" y="26"/>
                      <a:pt x="12" y="20"/>
                      <a:pt x="18" y="16"/>
                    </a:cubicBezTo>
                    <a:cubicBezTo>
                      <a:pt x="26" y="10"/>
                      <a:pt x="38" y="7"/>
                      <a:pt x="46" y="16"/>
                    </a:cubicBezTo>
                    <a:cubicBezTo>
                      <a:pt x="46" y="12"/>
                      <a:pt x="39" y="6"/>
                      <a:pt x="35" y="5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1" name="Freeform 2455">
                <a:extLst>
                  <a:ext uri="{FF2B5EF4-FFF2-40B4-BE49-F238E27FC236}">
                    <a16:creationId xmlns:a16="http://schemas.microsoft.com/office/drawing/2014/main" id="{D620CBFE-2D70-4D62-8653-FE33DAEC3A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1" y="2904"/>
                <a:ext cx="210" cy="173"/>
              </a:xfrm>
              <a:custGeom>
                <a:avLst/>
                <a:gdLst>
                  <a:gd name="T0" fmla="*/ 908 w 84"/>
                  <a:gd name="T1" fmla="*/ 35 h 65"/>
                  <a:gd name="T2" fmla="*/ 613 w 84"/>
                  <a:gd name="T3" fmla="*/ 21 h 65"/>
                  <a:gd name="T4" fmla="*/ 300 w 84"/>
                  <a:gd name="T5" fmla="*/ 192 h 65"/>
                  <a:gd name="T6" fmla="*/ 95 w 84"/>
                  <a:gd name="T7" fmla="*/ 1224 h 65"/>
                  <a:gd name="T8" fmla="*/ 595 w 84"/>
                  <a:gd name="T9" fmla="*/ 261 h 65"/>
                  <a:gd name="T10" fmla="*/ 1020 w 84"/>
                  <a:gd name="T11" fmla="*/ 319 h 65"/>
                  <a:gd name="T12" fmla="*/ 1300 w 84"/>
                  <a:gd name="T13" fmla="*/ 567 h 65"/>
                  <a:gd name="T14" fmla="*/ 1220 w 84"/>
                  <a:gd name="T15" fmla="*/ 362 h 65"/>
                  <a:gd name="T16" fmla="*/ 1050 w 84"/>
                  <a:gd name="T17" fmla="*/ 149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65">
                    <a:moveTo>
                      <a:pt x="58" y="2"/>
                    </a:moveTo>
                    <a:cubicBezTo>
                      <a:pt x="52" y="2"/>
                      <a:pt x="45" y="0"/>
                      <a:pt x="39" y="1"/>
                    </a:cubicBezTo>
                    <a:cubicBezTo>
                      <a:pt x="32" y="2"/>
                      <a:pt x="25" y="6"/>
                      <a:pt x="19" y="10"/>
                    </a:cubicBezTo>
                    <a:cubicBezTo>
                      <a:pt x="5" y="20"/>
                      <a:pt x="0" y="48"/>
                      <a:pt x="6" y="65"/>
                    </a:cubicBezTo>
                    <a:cubicBezTo>
                      <a:pt x="15" y="45"/>
                      <a:pt x="11" y="18"/>
                      <a:pt x="38" y="14"/>
                    </a:cubicBezTo>
                    <a:cubicBezTo>
                      <a:pt x="47" y="12"/>
                      <a:pt x="56" y="13"/>
                      <a:pt x="65" y="17"/>
                    </a:cubicBezTo>
                    <a:cubicBezTo>
                      <a:pt x="74" y="20"/>
                      <a:pt x="77" y="24"/>
                      <a:pt x="83" y="30"/>
                    </a:cubicBezTo>
                    <a:cubicBezTo>
                      <a:pt x="84" y="25"/>
                      <a:pt x="81" y="22"/>
                      <a:pt x="78" y="19"/>
                    </a:cubicBezTo>
                    <a:cubicBezTo>
                      <a:pt x="75" y="16"/>
                      <a:pt x="68" y="12"/>
                      <a:pt x="67" y="8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2" name="Freeform 2456">
                <a:extLst>
                  <a:ext uri="{FF2B5EF4-FFF2-40B4-BE49-F238E27FC236}">
                    <a16:creationId xmlns:a16="http://schemas.microsoft.com/office/drawing/2014/main" id="{570D999F-7263-4EB1-873F-7D3D267D8B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16" y="3053"/>
                <a:ext cx="33" cy="48"/>
              </a:xfrm>
              <a:custGeom>
                <a:avLst/>
                <a:gdLst>
                  <a:gd name="T0" fmla="*/ 160 w 13"/>
                  <a:gd name="T1" fmla="*/ 21 h 18"/>
                  <a:gd name="T2" fmla="*/ 96 w 13"/>
                  <a:gd name="T3" fmla="*/ 341 h 18"/>
                  <a:gd name="T4" fmla="*/ 213 w 13"/>
                  <a:gd name="T5" fmla="*/ 17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10" y="1"/>
                    </a:moveTo>
                    <a:cubicBezTo>
                      <a:pt x="0" y="0"/>
                      <a:pt x="4" y="13"/>
                      <a:pt x="6" y="18"/>
                    </a:cubicBezTo>
                    <a:cubicBezTo>
                      <a:pt x="7" y="15"/>
                      <a:pt x="6" y="5"/>
                      <a:pt x="13" y="9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3" name="Freeform 2457">
                <a:extLst>
                  <a:ext uri="{FF2B5EF4-FFF2-40B4-BE49-F238E27FC236}">
                    <a16:creationId xmlns:a16="http://schemas.microsoft.com/office/drawing/2014/main" id="{42380EE2-DACA-412C-BA55-94693BBD4E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14" y="3949"/>
                <a:ext cx="32" cy="96"/>
              </a:xfrm>
              <a:custGeom>
                <a:avLst/>
                <a:gdLst>
                  <a:gd name="T0" fmla="*/ 194 w 13"/>
                  <a:gd name="T1" fmla="*/ 683 h 36"/>
                  <a:gd name="T2" fmla="*/ 74 w 13"/>
                  <a:gd name="T3" fmla="*/ 0 h 36"/>
                  <a:gd name="T4" fmla="*/ 194 w 13"/>
                  <a:gd name="T5" fmla="*/ 683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6">
                    <a:moveTo>
                      <a:pt x="13" y="36"/>
                    </a:moveTo>
                    <a:cubicBezTo>
                      <a:pt x="8" y="27"/>
                      <a:pt x="3" y="16"/>
                      <a:pt x="5" y="0"/>
                    </a:cubicBezTo>
                    <a:cubicBezTo>
                      <a:pt x="0" y="9"/>
                      <a:pt x="3" y="27"/>
                      <a:pt x="13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4" name="Freeform 2458">
                <a:extLst>
                  <a:ext uri="{FF2B5EF4-FFF2-40B4-BE49-F238E27FC236}">
                    <a16:creationId xmlns:a16="http://schemas.microsoft.com/office/drawing/2014/main" id="{A22CFE27-44F2-41CB-988E-99E128CDA7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99" y="4021"/>
                <a:ext cx="20" cy="102"/>
              </a:xfrm>
              <a:custGeom>
                <a:avLst/>
                <a:gdLst>
                  <a:gd name="T0" fmla="*/ 20 w 8"/>
                  <a:gd name="T1" fmla="*/ 735 h 38"/>
                  <a:gd name="T2" fmla="*/ 0 w 8"/>
                  <a:gd name="T3" fmla="*/ 0 h 38"/>
                  <a:gd name="T4" fmla="*/ 20 w 8"/>
                  <a:gd name="T5" fmla="*/ 73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8">
                    <a:moveTo>
                      <a:pt x="1" y="38"/>
                    </a:moveTo>
                    <a:cubicBezTo>
                      <a:pt x="4" y="25"/>
                      <a:pt x="5" y="12"/>
                      <a:pt x="0" y="0"/>
                    </a:cubicBezTo>
                    <a:cubicBezTo>
                      <a:pt x="4" y="7"/>
                      <a:pt x="8" y="23"/>
                      <a:pt x="1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5" name="Freeform 2459">
                <a:extLst>
                  <a:ext uri="{FF2B5EF4-FFF2-40B4-BE49-F238E27FC236}">
                    <a16:creationId xmlns:a16="http://schemas.microsoft.com/office/drawing/2014/main" id="{0DA17E7B-4052-4C94-870B-4C1437705C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04" y="2712"/>
                <a:ext cx="187" cy="189"/>
              </a:xfrm>
              <a:custGeom>
                <a:avLst/>
                <a:gdLst>
                  <a:gd name="T0" fmla="*/ 0 w 75"/>
                  <a:gd name="T1" fmla="*/ 1339 h 71"/>
                  <a:gd name="T2" fmla="*/ 1162 w 75"/>
                  <a:gd name="T3" fmla="*/ 0 h 71"/>
                  <a:gd name="T4" fmla="*/ 0 w 75"/>
                  <a:gd name="T5" fmla="*/ 1339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71">
                    <a:moveTo>
                      <a:pt x="0" y="71"/>
                    </a:moveTo>
                    <a:cubicBezTo>
                      <a:pt x="11" y="38"/>
                      <a:pt x="54" y="2"/>
                      <a:pt x="75" y="0"/>
                    </a:cubicBezTo>
                    <a:cubicBezTo>
                      <a:pt x="62" y="4"/>
                      <a:pt x="21" y="31"/>
                      <a:pt x="0" y="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6" name="Freeform 2460">
                <a:extLst>
                  <a:ext uri="{FF2B5EF4-FFF2-40B4-BE49-F238E27FC236}">
                    <a16:creationId xmlns:a16="http://schemas.microsoft.com/office/drawing/2014/main" id="{41D11874-7BB2-480E-B0FD-AEE3172945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11" y="2528"/>
                <a:ext cx="138" cy="160"/>
              </a:xfrm>
              <a:custGeom>
                <a:avLst/>
                <a:gdLst>
                  <a:gd name="T0" fmla="*/ 567 w 55"/>
                  <a:gd name="T1" fmla="*/ 0 h 60"/>
                  <a:gd name="T2" fmla="*/ 334 w 55"/>
                  <a:gd name="T3" fmla="*/ 704 h 60"/>
                  <a:gd name="T4" fmla="*/ 208 w 55"/>
                  <a:gd name="T5" fmla="*/ 1101 h 60"/>
                  <a:gd name="T6" fmla="*/ 314 w 55"/>
                  <a:gd name="T7" fmla="*/ 947 h 60"/>
                  <a:gd name="T8" fmla="*/ 534 w 55"/>
                  <a:gd name="T9" fmla="*/ 533 h 60"/>
                  <a:gd name="T10" fmla="*/ 680 w 55"/>
                  <a:gd name="T11" fmla="*/ 227 h 60"/>
                  <a:gd name="T12" fmla="*/ 851 w 55"/>
                  <a:gd name="T13" fmla="*/ 136 h 60"/>
                  <a:gd name="T14" fmla="*/ 617 w 55"/>
                  <a:gd name="T15" fmla="*/ 0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60">
                    <a:moveTo>
                      <a:pt x="36" y="0"/>
                    </a:moveTo>
                    <a:cubicBezTo>
                      <a:pt x="37" y="15"/>
                      <a:pt x="28" y="25"/>
                      <a:pt x="21" y="37"/>
                    </a:cubicBezTo>
                    <a:cubicBezTo>
                      <a:pt x="18" y="40"/>
                      <a:pt x="0" y="56"/>
                      <a:pt x="13" y="58"/>
                    </a:cubicBezTo>
                    <a:cubicBezTo>
                      <a:pt x="19" y="60"/>
                      <a:pt x="19" y="54"/>
                      <a:pt x="20" y="50"/>
                    </a:cubicBezTo>
                    <a:cubicBezTo>
                      <a:pt x="23" y="42"/>
                      <a:pt x="30" y="37"/>
                      <a:pt x="34" y="28"/>
                    </a:cubicBezTo>
                    <a:cubicBezTo>
                      <a:pt x="36" y="23"/>
                      <a:pt x="38" y="16"/>
                      <a:pt x="43" y="12"/>
                    </a:cubicBezTo>
                    <a:cubicBezTo>
                      <a:pt x="46" y="8"/>
                      <a:pt x="50" y="8"/>
                      <a:pt x="54" y="7"/>
                    </a:cubicBezTo>
                    <a:cubicBezTo>
                      <a:pt x="55" y="1"/>
                      <a:pt x="43" y="2"/>
                      <a:pt x="39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7" name="Freeform 2461">
                <a:extLst>
                  <a:ext uri="{FF2B5EF4-FFF2-40B4-BE49-F238E27FC236}">
                    <a16:creationId xmlns:a16="http://schemas.microsoft.com/office/drawing/2014/main" id="{BF41C1F7-3639-4699-938C-C17BBE1713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94" y="2571"/>
                <a:ext cx="75" cy="146"/>
              </a:xfrm>
              <a:custGeom>
                <a:avLst/>
                <a:gdLst>
                  <a:gd name="T0" fmla="*/ 395 w 30"/>
                  <a:gd name="T1" fmla="*/ 0 h 55"/>
                  <a:gd name="T2" fmla="*/ 175 w 30"/>
                  <a:gd name="T3" fmla="*/ 486 h 55"/>
                  <a:gd name="T4" fmla="*/ 20 w 30"/>
                  <a:gd name="T5" fmla="*/ 1030 h 55"/>
                  <a:gd name="T6" fmla="*/ 113 w 30"/>
                  <a:gd name="T7" fmla="*/ 767 h 55"/>
                  <a:gd name="T8" fmla="*/ 270 w 30"/>
                  <a:gd name="T9" fmla="*/ 451 h 55"/>
                  <a:gd name="T10" fmla="*/ 408 w 30"/>
                  <a:gd name="T11" fmla="*/ 226 h 55"/>
                  <a:gd name="T12" fmla="*/ 470 w 30"/>
                  <a:gd name="T13" fmla="*/ 21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55">
                    <a:moveTo>
                      <a:pt x="25" y="0"/>
                    </a:moveTo>
                    <a:cubicBezTo>
                      <a:pt x="20" y="9"/>
                      <a:pt x="16" y="17"/>
                      <a:pt x="11" y="26"/>
                    </a:cubicBezTo>
                    <a:cubicBezTo>
                      <a:pt x="6" y="34"/>
                      <a:pt x="0" y="44"/>
                      <a:pt x="1" y="55"/>
                    </a:cubicBezTo>
                    <a:cubicBezTo>
                      <a:pt x="5" y="53"/>
                      <a:pt x="6" y="45"/>
                      <a:pt x="7" y="41"/>
                    </a:cubicBezTo>
                    <a:cubicBezTo>
                      <a:pt x="10" y="35"/>
                      <a:pt x="13" y="29"/>
                      <a:pt x="17" y="24"/>
                    </a:cubicBezTo>
                    <a:cubicBezTo>
                      <a:pt x="20" y="19"/>
                      <a:pt x="25" y="18"/>
                      <a:pt x="26" y="12"/>
                    </a:cubicBezTo>
                    <a:cubicBezTo>
                      <a:pt x="27" y="8"/>
                      <a:pt x="26" y="3"/>
                      <a:pt x="30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8" name="Freeform 2462">
                <a:extLst>
                  <a:ext uri="{FF2B5EF4-FFF2-40B4-BE49-F238E27FC236}">
                    <a16:creationId xmlns:a16="http://schemas.microsoft.com/office/drawing/2014/main" id="{58F4DECC-79CD-4931-8E5E-D53BAF4A2E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66" y="2725"/>
                <a:ext cx="75" cy="118"/>
              </a:xfrm>
              <a:custGeom>
                <a:avLst/>
                <a:gdLst>
                  <a:gd name="T0" fmla="*/ 0 w 30"/>
                  <a:gd name="T1" fmla="*/ 598 h 44"/>
                  <a:gd name="T2" fmla="*/ 208 w 30"/>
                  <a:gd name="T3" fmla="*/ 215 h 44"/>
                  <a:gd name="T4" fmla="*/ 438 w 30"/>
                  <a:gd name="T5" fmla="*/ 137 h 44"/>
                  <a:gd name="T6" fmla="*/ 333 w 30"/>
                  <a:gd name="T7" fmla="*/ 252 h 44"/>
                  <a:gd name="T8" fmla="*/ 208 w 30"/>
                  <a:gd name="T9" fmla="*/ 402 h 44"/>
                  <a:gd name="T10" fmla="*/ 50 w 30"/>
                  <a:gd name="T11" fmla="*/ 676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44">
                    <a:moveTo>
                      <a:pt x="0" y="31"/>
                    </a:moveTo>
                    <a:cubicBezTo>
                      <a:pt x="1" y="24"/>
                      <a:pt x="9" y="17"/>
                      <a:pt x="13" y="11"/>
                    </a:cubicBezTo>
                    <a:cubicBezTo>
                      <a:pt x="16" y="8"/>
                      <a:pt x="24" y="0"/>
                      <a:pt x="28" y="7"/>
                    </a:cubicBezTo>
                    <a:cubicBezTo>
                      <a:pt x="30" y="13"/>
                      <a:pt x="25" y="12"/>
                      <a:pt x="21" y="13"/>
                    </a:cubicBezTo>
                    <a:cubicBezTo>
                      <a:pt x="17" y="15"/>
                      <a:pt x="15" y="17"/>
                      <a:pt x="13" y="21"/>
                    </a:cubicBezTo>
                    <a:cubicBezTo>
                      <a:pt x="12" y="23"/>
                      <a:pt x="9" y="44"/>
                      <a:pt x="3" y="3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9" name="Freeform 2463">
                <a:extLst>
                  <a:ext uri="{FF2B5EF4-FFF2-40B4-BE49-F238E27FC236}">
                    <a16:creationId xmlns:a16="http://schemas.microsoft.com/office/drawing/2014/main" id="{5034BC12-B0DB-4F1D-9E84-52FEC8120B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14" y="2675"/>
                <a:ext cx="105" cy="157"/>
              </a:xfrm>
              <a:custGeom>
                <a:avLst/>
                <a:gdLst>
                  <a:gd name="T0" fmla="*/ 0 w 42"/>
                  <a:gd name="T1" fmla="*/ 1112 h 59"/>
                  <a:gd name="T2" fmla="*/ 145 w 42"/>
                  <a:gd name="T3" fmla="*/ 849 h 59"/>
                  <a:gd name="T4" fmla="*/ 220 w 42"/>
                  <a:gd name="T5" fmla="*/ 474 h 59"/>
                  <a:gd name="T6" fmla="*/ 375 w 42"/>
                  <a:gd name="T7" fmla="*/ 261 h 59"/>
                  <a:gd name="T8" fmla="*/ 425 w 42"/>
                  <a:gd name="T9" fmla="*/ 35 h 59"/>
                  <a:gd name="T10" fmla="*/ 613 w 42"/>
                  <a:gd name="T11" fmla="*/ 93 h 59"/>
                  <a:gd name="T12" fmla="*/ 408 w 42"/>
                  <a:gd name="T13" fmla="*/ 375 h 59"/>
                  <a:gd name="T14" fmla="*/ 270 w 42"/>
                  <a:gd name="T15" fmla="*/ 679 h 59"/>
                  <a:gd name="T16" fmla="*/ 83 w 42"/>
                  <a:gd name="T17" fmla="*/ 1091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59">
                    <a:moveTo>
                      <a:pt x="0" y="59"/>
                    </a:moveTo>
                    <a:cubicBezTo>
                      <a:pt x="2" y="54"/>
                      <a:pt x="6" y="49"/>
                      <a:pt x="9" y="45"/>
                    </a:cubicBezTo>
                    <a:cubicBezTo>
                      <a:pt x="13" y="38"/>
                      <a:pt x="12" y="32"/>
                      <a:pt x="14" y="25"/>
                    </a:cubicBezTo>
                    <a:cubicBezTo>
                      <a:pt x="16" y="19"/>
                      <a:pt x="20" y="18"/>
                      <a:pt x="24" y="14"/>
                    </a:cubicBezTo>
                    <a:cubicBezTo>
                      <a:pt x="28" y="9"/>
                      <a:pt x="20" y="4"/>
                      <a:pt x="27" y="2"/>
                    </a:cubicBezTo>
                    <a:cubicBezTo>
                      <a:pt x="33" y="0"/>
                      <a:pt x="42" y="0"/>
                      <a:pt x="39" y="5"/>
                    </a:cubicBezTo>
                    <a:cubicBezTo>
                      <a:pt x="36" y="11"/>
                      <a:pt x="30" y="15"/>
                      <a:pt x="26" y="20"/>
                    </a:cubicBezTo>
                    <a:cubicBezTo>
                      <a:pt x="23" y="26"/>
                      <a:pt x="19" y="30"/>
                      <a:pt x="17" y="36"/>
                    </a:cubicBezTo>
                    <a:cubicBezTo>
                      <a:pt x="15" y="46"/>
                      <a:pt x="13" y="52"/>
                      <a:pt x="5" y="5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0" name="Freeform 2464">
                <a:extLst>
                  <a:ext uri="{FF2B5EF4-FFF2-40B4-BE49-F238E27FC236}">
                    <a16:creationId xmlns:a16="http://schemas.microsoft.com/office/drawing/2014/main" id="{09E5BDA3-51AD-49A8-B9EB-6FB9CA5922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69" y="2699"/>
                <a:ext cx="65" cy="96"/>
              </a:xfrm>
              <a:custGeom>
                <a:avLst/>
                <a:gdLst>
                  <a:gd name="T0" fmla="*/ 333 w 26"/>
                  <a:gd name="T1" fmla="*/ 0 h 36"/>
                  <a:gd name="T2" fmla="*/ 158 w 26"/>
                  <a:gd name="T3" fmla="*/ 307 h 36"/>
                  <a:gd name="T4" fmla="*/ 63 w 26"/>
                  <a:gd name="T5" fmla="*/ 683 h 36"/>
                  <a:gd name="T6" fmla="*/ 238 w 26"/>
                  <a:gd name="T7" fmla="*/ 320 h 36"/>
                  <a:gd name="T8" fmla="*/ 375 w 26"/>
                  <a:gd name="T9" fmla="*/ 149 h 36"/>
                  <a:gd name="T10" fmla="*/ 408 w 26"/>
                  <a:gd name="T11" fmla="*/ 21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36">
                    <a:moveTo>
                      <a:pt x="21" y="0"/>
                    </a:moveTo>
                    <a:cubicBezTo>
                      <a:pt x="21" y="5"/>
                      <a:pt x="13" y="12"/>
                      <a:pt x="10" y="16"/>
                    </a:cubicBezTo>
                    <a:cubicBezTo>
                      <a:pt x="7" y="21"/>
                      <a:pt x="0" y="31"/>
                      <a:pt x="4" y="36"/>
                    </a:cubicBezTo>
                    <a:cubicBezTo>
                      <a:pt x="13" y="35"/>
                      <a:pt x="11" y="23"/>
                      <a:pt x="15" y="17"/>
                    </a:cubicBezTo>
                    <a:cubicBezTo>
                      <a:pt x="17" y="13"/>
                      <a:pt x="22" y="12"/>
                      <a:pt x="24" y="8"/>
                    </a:cubicBezTo>
                    <a:cubicBezTo>
                      <a:pt x="25" y="6"/>
                      <a:pt x="25" y="3"/>
                      <a:pt x="26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1" name="Freeform 2465">
                <a:extLst>
                  <a:ext uri="{FF2B5EF4-FFF2-40B4-BE49-F238E27FC236}">
                    <a16:creationId xmlns:a16="http://schemas.microsoft.com/office/drawing/2014/main" id="{9E399036-4AEA-4A4D-ACAB-B489FA21A5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64" y="2723"/>
                <a:ext cx="125" cy="157"/>
              </a:xfrm>
              <a:custGeom>
                <a:avLst/>
                <a:gdLst>
                  <a:gd name="T0" fmla="*/ 645 w 50"/>
                  <a:gd name="T1" fmla="*/ 0 h 59"/>
                  <a:gd name="T2" fmla="*/ 738 w 50"/>
                  <a:gd name="T3" fmla="*/ 282 h 59"/>
                  <a:gd name="T4" fmla="*/ 595 w 50"/>
                  <a:gd name="T5" fmla="*/ 431 h 59"/>
                  <a:gd name="T6" fmla="*/ 458 w 50"/>
                  <a:gd name="T7" fmla="*/ 580 h 59"/>
                  <a:gd name="T8" fmla="*/ 113 w 50"/>
                  <a:gd name="T9" fmla="*/ 1112 h 59"/>
                  <a:gd name="T10" fmla="*/ 50 w 50"/>
                  <a:gd name="T11" fmla="*/ 963 h 59"/>
                  <a:gd name="T12" fmla="*/ 345 w 50"/>
                  <a:gd name="T13" fmla="*/ 636 h 59"/>
                  <a:gd name="T14" fmla="*/ 550 w 50"/>
                  <a:gd name="T15" fmla="*/ 261 h 59"/>
                  <a:gd name="T16" fmla="*/ 675 w 50"/>
                  <a:gd name="T17" fmla="*/ 21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59">
                    <a:moveTo>
                      <a:pt x="41" y="0"/>
                    </a:moveTo>
                    <a:cubicBezTo>
                      <a:pt x="45" y="4"/>
                      <a:pt x="50" y="10"/>
                      <a:pt x="47" y="15"/>
                    </a:cubicBezTo>
                    <a:cubicBezTo>
                      <a:pt x="46" y="18"/>
                      <a:pt x="40" y="21"/>
                      <a:pt x="38" y="23"/>
                    </a:cubicBezTo>
                    <a:cubicBezTo>
                      <a:pt x="35" y="26"/>
                      <a:pt x="32" y="29"/>
                      <a:pt x="29" y="31"/>
                    </a:cubicBezTo>
                    <a:cubicBezTo>
                      <a:pt x="21" y="40"/>
                      <a:pt x="14" y="49"/>
                      <a:pt x="7" y="59"/>
                    </a:cubicBezTo>
                    <a:cubicBezTo>
                      <a:pt x="1" y="57"/>
                      <a:pt x="0" y="56"/>
                      <a:pt x="3" y="51"/>
                    </a:cubicBezTo>
                    <a:cubicBezTo>
                      <a:pt x="8" y="45"/>
                      <a:pt x="16" y="40"/>
                      <a:pt x="22" y="34"/>
                    </a:cubicBezTo>
                    <a:cubicBezTo>
                      <a:pt x="28" y="28"/>
                      <a:pt x="31" y="21"/>
                      <a:pt x="35" y="14"/>
                    </a:cubicBezTo>
                    <a:cubicBezTo>
                      <a:pt x="38" y="9"/>
                      <a:pt x="43" y="6"/>
                      <a:pt x="43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2" name="Freeform 2466">
                <a:extLst>
                  <a:ext uri="{FF2B5EF4-FFF2-40B4-BE49-F238E27FC236}">
                    <a16:creationId xmlns:a16="http://schemas.microsoft.com/office/drawing/2014/main" id="{1B697C08-92E5-459D-9519-B191F6E0E8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21" y="2856"/>
                <a:ext cx="145" cy="80"/>
              </a:xfrm>
              <a:custGeom>
                <a:avLst/>
                <a:gdLst>
                  <a:gd name="T0" fmla="*/ 770 w 58"/>
                  <a:gd name="T1" fmla="*/ 56 h 30"/>
                  <a:gd name="T2" fmla="*/ 375 w 58"/>
                  <a:gd name="T3" fmla="*/ 307 h 30"/>
                  <a:gd name="T4" fmla="*/ 125 w 58"/>
                  <a:gd name="T5" fmla="*/ 547 h 30"/>
                  <a:gd name="T6" fmla="*/ 333 w 58"/>
                  <a:gd name="T7" fmla="*/ 435 h 30"/>
                  <a:gd name="T8" fmla="*/ 533 w 58"/>
                  <a:gd name="T9" fmla="*/ 341 h 30"/>
                  <a:gd name="T10" fmla="*/ 908 w 58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0">
                    <a:moveTo>
                      <a:pt x="49" y="3"/>
                    </a:moveTo>
                    <a:cubicBezTo>
                      <a:pt x="41" y="9"/>
                      <a:pt x="35" y="14"/>
                      <a:pt x="24" y="16"/>
                    </a:cubicBezTo>
                    <a:cubicBezTo>
                      <a:pt x="21" y="17"/>
                      <a:pt x="0" y="25"/>
                      <a:pt x="8" y="29"/>
                    </a:cubicBezTo>
                    <a:cubicBezTo>
                      <a:pt x="10" y="30"/>
                      <a:pt x="19" y="24"/>
                      <a:pt x="21" y="23"/>
                    </a:cubicBezTo>
                    <a:cubicBezTo>
                      <a:pt x="26" y="21"/>
                      <a:pt x="29" y="20"/>
                      <a:pt x="34" y="18"/>
                    </a:cubicBezTo>
                    <a:cubicBezTo>
                      <a:pt x="44" y="16"/>
                      <a:pt x="48" y="4"/>
                      <a:pt x="58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3" name="Freeform 2467">
                <a:extLst>
                  <a:ext uri="{FF2B5EF4-FFF2-40B4-BE49-F238E27FC236}">
                    <a16:creationId xmlns:a16="http://schemas.microsoft.com/office/drawing/2014/main" id="{70274771-E1F1-463F-BDE3-0351A7FE91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46" y="2773"/>
                <a:ext cx="140" cy="139"/>
              </a:xfrm>
              <a:custGeom>
                <a:avLst/>
                <a:gdLst>
                  <a:gd name="T0" fmla="*/ 875 w 56"/>
                  <a:gd name="T1" fmla="*/ 0 h 52"/>
                  <a:gd name="T2" fmla="*/ 550 w 56"/>
                  <a:gd name="T3" fmla="*/ 171 h 52"/>
                  <a:gd name="T4" fmla="*/ 250 w 56"/>
                  <a:gd name="T5" fmla="*/ 457 h 52"/>
                  <a:gd name="T6" fmla="*/ 63 w 56"/>
                  <a:gd name="T7" fmla="*/ 743 h 52"/>
                  <a:gd name="T8" fmla="*/ 125 w 56"/>
                  <a:gd name="T9" fmla="*/ 914 h 52"/>
                  <a:gd name="T10" fmla="*/ 220 w 56"/>
                  <a:gd name="T11" fmla="*/ 671 h 52"/>
                  <a:gd name="T12" fmla="*/ 470 w 56"/>
                  <a:gd name="T13" fmla="*/ 401 h 52"/>
                  <a:gd name="T14" fmla="*/ 708 w 56"/>
                  <a:gd name="T15" fmla="*/ 192 h 52"/>
                  <a:gd name="T16" fmla="*/ 845 w 56"/>
                  <a:gd name="T17" fmla="*/ 21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52">
                    <a:moveTo>
                      <a:pt x="56" y="0"/>
                    </a:moveTo>
                    <a:cubicBezTo>
                      <a:pt x="49" y="4"/>
                      <a:pt x="41" y="6"/>
                      <a:pt x="35" y="9"/>
                    </a:cubicBezTo>
                    <a:cubicBezTo>
                      <a:pt x="27" y="13"/>
                      <a:pt x="22" y="19"/>
                      <a:pt x="16" y="24"/>
                    </a:cubicBezTo>
                    <a:cubicBezTo>
                      <a:pt x="11" y="28"/>
                      <a:pt x="6" y="32"/>
                      <a:pt x="4" y="39"/>
                    </a:cubicBezTo>
                    <a:cubicBezTo>
                      <a:pt x="3" y="41"/>
                      <a:pt x="0" y="52"/>
                      <a:pt x="8" y="48"/>
                    </a:cubicBezTo>
                    <a:cubicBezTo>
                      <a:pt x="12" y="46"/>
                      <a:pt x="12" y="38"/>
                      <a:pt x="14" y="35"/>
                    </a:cubicBezTo>
                    <a:cubicBezTo>
                      <a:pt x="19" y="29"/>
                      <a:pt x="26" y="26"/>
                      <a:pt x="30" y="21"/>
                    </a:cubicBezTo>
                    <a:cubicBezTo>
                      <a:pt x="35" y="15"/>
                      <a:pt x="38" y="13"/>
                      <a:pt x="45" y="10"/>
                    </a:cubicBezTo>
                    <a:cubicBezTo>
                      <a:pt x="48" y="8"/>
                      <a:pt x="54" y="5"/>
                      <a:pt x="54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4" name="Freeform 2468">
                <a:extLst>
                  <a:ext uri="{FF2B5EF4-FFF2-40B4-BE49-F238E27FC236}">
                    <a16:creationId xmlns:a16="http://schemas.microsoft.com/office/drawing/2014/main" id="{5E65F428-72D1-4182-A425-716602F88F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29" y="2488"/>
                <a:ext cx="57" cy="99"/>
              </a:xfrm>
              <a:custGeom>
                <a:avLst/>
                <a:gdLst>
                  <a:gd name="T0" fmla="*/ 183 w 23"/>
                  <a:gd name="T1" fmla="*/ 94 h 37"/>
                  <a:gd name="T2" fmla="*/ 42 w 23"/>
                  <a:gd name="T3" fmla="*/ 479 h 37"/>
                  <a:gd name="T4" fmla="*/ 124 w 23"/>
                  <a:gd name="T5" fmla="*/ 629 h 37"/>
                  <a:gd name="T6" fmla="*/ 216 w 23"/>
                  <a:gd name="T7" fmla="*/ 308 h 37"/>
                  <a:gd name="T8" fmla="*/ 349 w 23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12" y="5"/>
                    </a:moveTo>
                    <a:cubicBezTo>
                      <a:pt x="10" y="12"/>
                      <a:pt x="6" y="19"/>
                      <a:pt x="3" y="25"/>
                    </a:cubicBezTo>
                    <a:cubicBezTo>
                      <a:pt x="0" y="30"/>
                      <a:pt x="0" y="37"/>
                      <a:pt x="8" y="33"/>
                    </a:cubicBezTo>
                    <a:cubicBezTo>
                      <a:pt x="15" y="30"/>
                      <a:pt x="11" y="22"/>
                      <a:pt x="14" y="16"/>
                    </a:cubicBezTo>
                    <a:cubicBezTo>
                      <a:pt x="16" y="10"/>
                      <a:pt x="18" y="5"/>
                      <a:pt x="23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5" name="Freeform 2469">
                <a:extLst>
                  <a:ext uri="{FF2B5EF4-FFF2-40B4-BE49-F238E27FC236}">
                    <a16:creationId xmlns:a16="http://schemas.microsoft.com/office/drawing/2014/main" id="{C97D4F23-32F2-47CF-9422-00278B9866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36" y="2555"/>
                <a:ext cx="125" cy="98"/>
              </a:xfrm>
              <a:custGeom>
                <a:avLst/>
                <a:gdLst>
                  <a:gd name="T0" fmla="*/ 738 w 50"/>
                  <a:gd name="T1" fmla="*/ 132 h 37"/>
                  <a:gd name="T2" fmla="*/ 613 w 50"/>
                  <a:gd name="T3" fmla="*/ 111 h 37"/>
                  <a:gd name="T4" fmla="*/ 425 w 50"/>
                  <a:gd name="T5" fmla="*/ 371 h 37"/>
                  <a:gd name="T6" fmla="*/ 283 w 50"/>
                  <a:gd name="T7" fmla="*/ 506 h 37"/>
                  <a:gd name="T8" fmla="*/ 95 w 50"/>
                  <a:gd name="T9" fmla="*/ 429 h 37"/>
                  <a:gd name="T10" fmla="*/ 208 w 50"/>
                  <a:gd name="T11" fmla="*/ 554 h 37"/>
                  <a:gd name="T12" fmla="*/ 395 w 50"/>
                  <a:gd name="T13" fmla="*/ 689 h 37"/>
                  <a:gd name="T14" fmla="*/ 520 w 50"/>
                  <a:gd name="T15" fmla="*/ 429 h 37"/>
                  <a:gd name="T16" fmla="*/ 738 w 50"/>
                  <a:gd name="T17" fmla="*/ 111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37">
                    <a:moveTo>
                      <a:pt x="47" y="7"/>
                    </a:moveTo>
                    <a:cubicBezTo>
                      <a:pt x="50" y="0"/>
                      <a:pt x="42" y="3"/>
                      <a:pt x="39" y="6"/>
                    </a:cubicBezTo>
                    <a:cubicBezTo>
                      <a:pt x="34" y="9"/>
                      <a:pt x="31" y="15"/>
                      <a:pt x="27" y="20"/>
                    </a:cubicBezTo>
                    <a:cubicBezTo>
                      <a:pt x="24" y="24"/>
                      <a:pt x="23" y="28"/>
                      <a:pt x="18" y="27"/>
                    </a:cubicBezTo>
                    <a:cubicBezTo>
                      <a:pt x="14" y="26"/>
                      <a:pt x="10" y="19"/>
                      <a:pt x="6" y="23"/>
                    </a:cubicBezTo>
                    <a:cubicBezTo>
                      <a:pt x="0" y="26"/>
                      <a:pt x="10" y="28"/>
                      <a:pt x="13" y="30"/>
                    </a:cubicBezTo>
                    <a:cubicBezTo>
                      <a:pt x="18" y="33"/>
                      <a:pt x="17" y="37"/>
                      <a:pt x="25" y="37"/>
                    </a:cubicBezTo>
                    <a:cubicBezTo>
                      <a:pt x="33" y="36"/>
                      <a:pt x="32" y="29"/>
                      <a:pt x="33" y="23"/>
                    </a:cubicBezTo>
                    <a:cubicBezTo>
                      <a:pt x="35" y="14"/>
                      <a:pt x="40" y="11"/>
                      <a:pt x="47" y="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6" name="Freeform 2470">
                <a:extLst>
                  <a:ext uri="{FF2B5EF4-FFF2-40B4-BE49-F238E27FC236}">
                    <a16:creationId xmlns:a16="http://schemas.microsoft.com/office/drawing/2014/main" id="{5C6D59D8-3D5E-4600-91E0-BF507B3836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19" y="2459"/>
                <a:ext cx="62" cy="101"/>
              </a:xfrm>
              <a:custGeom>
                <a:avLst/>
                <a:gdLst>
                  <a:gd name="T0" fmla="*/ 382 w 25"/>
                  <a:gd name="T1" fmla="*/ 0 h 38"/>
                  <a:gd name="T2" fmla="*/ 166 w 25"/>
                  <a:gd name="T3" fmla="*/ 93 h 38"/>
                  <a:gd name="T4" fmla="*/ 30 w 25"/>
                  <a:gd name="T5" fmla="*/ 340 h 38"/>
                  <a:gd name="T6" fmla="*/ 62 w 25"/>
                  <a:gd name="T7" fmla="*/ 566 h 38"/>
                  <a:gd name="T8" fmla="*/ 216 w 25"/>
                  <a:gd name="T9" fmla="*/ 657 h 38"/>
                  <a:gd name="T10" fmla="*/ 136 w 25"/>
                  <a:gd name="T11" fmla="*/ 282 h 38"/>
                  <a:gd name="T12" fmla="*/ 278 w 25"/>
                  <a:gd name="T13" fmla="*/ 170 h 38"/>
                  <a:gd name="T14" fmla="*/ 382 w 25"/>
                  <a:gd name="T15" fmla="*/ 35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38">
                    <a:moveTo>
                      <a:pt x="25" y="0"/>
                    </a:moveTo>
                    <a:cubicBezTo>
                      <a:pt x="20" y="2"/>
                      <a:pt x="16" y="2"/>
                      <a:pt x="11" y="5"/>
                    </a:cubicBezTo>
                    <a:cubicBezTo>
                      <a:pt x="6" y="8"/>
                      <a:pt x="4" y="12"/>
                      <a:pt x="2" y="18"/>
                    </a:cubicBezTo>
                    <a:cubicBezTo>
                      <a:pt x="1" y="24"/>
                      <a:pt x="0" y="25"/>
                      <a:pt x="4" y="30"/>
                    </a:cubicBezTo>
                    <a:cubicBezTo>
                      <a:pt x="5" y="32"/>
                      <a:pt x="11" y="38"/>
                      <a:pt x="14" y="35"/>
                    </a:cubicBezTo>
                    <a:cubicBezTo>
                      <a:pt x="17" y="32"/>
                      <a:pt x="8" y="20"/>
                      <a:pt x="9" y="15"/>
                    </a:cubicBezTo>
                    <a:cubicBezTo>
                      <a:pt x="10" y="11"/>
                      <a:pt x="15" y="11"/>
                      <a:pt x="18" y="9"/>
                    </a:cubicBezTo>
                    <a:cubicBezTo>
                      <a:pt x="21" y="6"/>
                      <a:pt x="21" y="2"/>
                      <a:pt x="25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7" name="Freeform 2471">
                <a:extLst>
                  <a:ext uri="{FF2B5EF4-FFF2-40B4-BE49-F238E27FC236}">
                    <a16:creationId xmlns:a16="http://schemas.microsoft.com/office/drawing/2014/main" id="{E3C2F138-3801-41BD-9916-466949785C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74" y="2872"/>
                <a:ext cx="87" cy="93"/>
              </a:xfrm>
              <a:custGeom>
                <a:avLst/>
                <a:gdLst>
                  <a:gd name="T0" fmla="*/ 353 w 35"/>
                  <a:gd name="T1" fmla="*/ 0 h 35"/>
                  <a:gd name="T2" fmla="*/ 229 w 35"/>
                  <a:gd name="T3" fmla="*/ 191 h 35"/>
                  <a:gd name="T4" fmla="*/ 137 w 35"/>
                  <a:gd name="T5" fmla="*/ 375 h 35"/>
                  <a:gd name="T6" fmla="*/ 167 w 35"/>
                  <a:gd name="T7" fmla="*/ 579 h 35"/>
                  <a:gd name="T8" fmla="*/ 246 w 35"/>
                  <a:gd name="T9" fmla="*/ 430 h 35"/>
                  <a:gd name="T10" fmla="*/ 291 w 35"/>
                  <a:gd name="T11" fmla="*/ 282 h 35"/>
                  <a:gd name="T12" fmla="*/ 537 w 35"/>
                  <a:gd name="T13" fmla="*/ 114 h 35"/>
                  <a:gd name="T14" fmla="*/ 353 w 35"/>
                  <a:gd name="T15" fmla="*/ 21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5">
                    <a:moveTo>
                      <a:pt x="23" y="0"/>
                    </a:moveTo>
                    <a:cubicBezTo>
                      <a:pt x="22" y="4"/>
                      <a:pt x="18" y="7"/>
                      <a:pt x="15" y="10"/>
                    </a:cubicBezTo>
                    <a:cubicBezTo>
                      <a:pt x="13" y="14"/>
                      <a:pt x="11" y="17"/>
                      <a:pt x="9" y="20"/>
                    </a:cubicBezTo>
                    <a:cubicBezTo>
                      <a:pt x="6" y="24"/>
                      <a:pt x="0" y="35"/>
                      <a:pt x="11" y="31"/>
                    </a:cubicBezTo>
                    <a:cubicBezTo>
                      <a:pt x="17" y="29"/>
                      <a:pt x="17" y="28"/>
                      <a:pt x="16" y="23"/>
                    </a:cubicBezTo>
                    <a:cubicBezTo>
                      <a:pt x="16" y="20"/>
                      <a:pt x="16" y="18"/>
                      <a:pt x="19" y="15"/>
                    </a:cubicBezTo>
                    <a:cubicBezTo>
                      <a:pt x="23" y="11"/>
                      <a:pt x="29" y="8"/>
                      <a:pt x="35" y="6"/>
                    </a:cubicBezTo>
                    <a:cubicBezTo>
                      <a:pt x="31" y="4"/>
                      <a:pt x="27" y="3"/>
                      <a:pt x="23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8" name="Freeform 2472">
                <a:extLst>
                  <a:ext uri="{FF2B5EF4-FFF2-40B4-BE49-F238E27FC236}">
                    <a16:creationId xmlns:a16="http://schemas.microsoft.com/office/drawing/2014/main" id="{5430654D-5E01-453C-9AD7-CC60679984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49" y="2960"/>
                <a:ext cx="75" cy="72"/>
              </a:xfrm>
              <a:custGeom>
                <a:avLst/>
                <a:gdLst>
                  <a:gd name="T0" fmla="*/ 0 w 30"/>
                  <a:gd name="T1" fmla="*/ 456 h 27"/>
                  <a:gd name="T2" fmla="*/ 313 w 30"/>
                  <a:gd name="T3" fmla="*/ 56 h 27"/>
                  <a:gd name="T4" fmla="*/ 408 w 30"/>
                  <a:gd name="T5" fmla="*/ 149 h 27"/>
                  <a:gd name="T6" fmla="*/ 313 w 30"/>
                  <a:gd name="T7" fmla="*/ 248 h 27"/>
                  <a:gd name="T8" fmla="*/ 208 w 30"/>
                  <a:gd name="T9" fmla="*/ 285 h 27"/>
                  <a:gd name="T10" fmla="*/ 63 w 30"/>
                  <a:gd name="T11" fmla="*/ 512 h 27"/>
                  <a:gd name="T12" fmla="*/ 63 w 30"/>
                  <a:gd name="T13" fmla="*/ 47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7">
                    <a:moveTo>
                      <a:pt x="0" y="24"/>
                    </a:moveTo>
                    <a:cubicBezTo>
                      <a:pt x="4" y="16"/>
                      <a:pt x="12" y="8"/>
                      <a:pt x="20" y="3"/>
                    </a:cubicBezTo>
                    <a:cubicBezTo>
                      <a:pt x="26" y="0"/>
                      <a:pt x="30" y="2"/>
                      <a:pt x="26" y="8"/>
                    </a:cubicBezTo>
                    <a:cubicBezTo>
                      <a:pt x="25" y="10"/>
                      <a:pt x="23" y="12"/>
                      <a:pt x="20" y="13"/>
                    </a:cubicBezTo>
                    <a:cubicBezTo>
                      <a:pt x="18" y="14"/>
                      <a:pt x="15" y="13"/>
                      <a:pt x="13" y="15"/>
                    </a:cubicBezTo>
                    <a:cubicBezTo>
                      <a:pt x="9" y="19"/>
                      <a:pt x="10" y="24"/>
                      <a:pt x="4" y="27"/>
                    </a:cubicBezTo>
                    <a:cubicBezTo>
                      <a:pt x="4" y="26"/>
                      <a:pt x="4" y="25"/>
                      <a:pt x="4" y="2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9" name="Freeform 2473">
                <a:extLst>
                  <a:ext uri="{FF2B5EF4-FFF2-40B4-BE49-F238E27FC236}">
                    <a16:creationId xmlns:a16="http://schemas.microsoft.com/office/drawing/2014/main" id="{B6801999-9FDE-450B-9E0D-D4E9E47F67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46" y="2467"/>
                <a:ext cx="83" cy="130"/>
              </a:xfrm>
              <a:custGeom>
                <a:avLst/>
                <a:gdLst>
                  <a:gd name="T0" fmla="*/ 526 w 33"/>
                  <a:gd name="T1" fmla="*/ 0 h 49"/>
                  <a:gd name="T2" fmla="*/ 397 w 33"/>
                  <a:gd name="T3" fmla="*/ 578 h 49"/>
                  <a:gd name="T4" fmla="*/ 176 w 33"/>
                  <a:gd name="T5" fmla="*/ 822 h 49"/>
                  <a:gd name="T6" fmla="*/ 317 w 33"/>
                  <a:gd name="T7" fmla="*/ 541 h 49"/>
                  <a:gd name="T8" fmla="*/ 347 w 33"/>
                  <a:gd name="T9" fmla="*/ 281 h 49"/>
                  <a:gd name="T10" fmla="*/ 493 w 33"/>
                  <a:gd name="T11" fmla="*/ 56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9">
                    <a:moveTo>
                      <a:pt x="33" y="0"/>
                    </a:moveTo>
                    <a:cubicBezTo>
                      <a:pt x="27" y="9"/>
                      <a:pt x="25" y="20"/>
                      <a:pt x="25" y="31"/>
                    </a:cubicBezTo>
                    <a:cubicBezTo>
                      <a:pt x="25" y="38"/>
                      <a:pt x="22" y="49"/>
                      <a:pt x="11" y="44"/>
                    </a:cubicBezTo>
                    <a:cubicBezTo>
                      <a:pt x="0" y="39"/>
                      <a:pt x="19" y="35"/>
                      <a:pt x="20" y="29"/>
                    </a:cubicBezTo>
                    <a:cubicBezTo>
                      <a:pt x="21" y="24"/>
                      <a:pt x="18" y="20"/>
                      <a:pt x="22" y="15"/>
                    </a:cubicBezTo>
                    <a:cubicBezTo>
                      <a:pt x="25" y="11"/>
                      <a:pt x="28" y="7"/>
                      <a:pt x="31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0" name="Freeform 2474">
                <a:extLst>
                  <a:ext uri="{FF2B5EF4-FFF2-40B4-BE49-F238E27FC236}">
                    <a16:creationId xmlns:a16="http://schemas.microsoft.com/office/drawing/2014/main" id="{B4F99EAD-2A61-442E-BF30-055623D8EA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81" y="2507"/>
                <a:ext cx="93" cy="96"/>
              </a:xfrm>
              <a:custGeom>
                <a:avLst/>
                <a:gdLst>
                  <a:gd name="T0" fmla="*/ 588 w 37"/>
                  <a:gd name="T1" fmla="*/ 115 h 36"/>
                  <a:gd name="T2" fmla="*/ 221 w 37"/>
                  <a:gd name="T3" fmla="*/ 115 h 36"/>
                  <a:gd name="T4" fmla="*/ 113 w 37"/>
                  <a:gd name="T5" fmla="*/ 376 h 36"/>
                  <a:gd name="T6" fmla="*/ 0 w 37"/>
                  <a:gd name="T7" fmla="*/ 683 h 36"/>
                  <a:gd name="T8" fmla="*/ 284 w 37"/>
                  <a:gd name="T9" fmla="*/ 227 h 36"/>
                  <a:gd name="T10" fmla="*/ 442 w 37"/>
                  <a:gd name="T11" fmla="*/ 192 h 36"/>
                  <a:gd name="T12" fmla="*/ 525 w 37"/>
                  <a:gd name="T13" fmla="*/ 115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6">
                    <a:moveTo>
                      <a:pt x="37" y="6"/>
                    </a:moveTo>
                    <a:cubicBezTo>
                      <a:pt x="30" y="0"/>
                      <a:pt x="20" y="1"/>
                      <a:pt x="14" y="6"/>
                    </a:cubicBezTo>
                    <a:cubicBezTo>
                      <a:pt x="10" y="10"/>
                      <a:pt x="9" y="15"/>
                      <a:pt x="7" y="20"/>
                    </a:cubicBezTo>
                    <a:cubicBezTo>
                      <a:pt x="4" y="25"/>
                      <a:pt x="0" y="30"/>
                      <a:pt x="0" y="36"/>
                    </a:cubicBezTo>
                    <a:cubicBezTo>
                      <a:pt x="6" y="29"/>
                      <a:pt x="8" y="18"/>
                      <a:pt x="18" y="12"/>
                    </a:cubicBezTo>
                    <a:cubicBezTo>
                      <a:pt x="21" y="10"/>
                      <a:pt x="25" y="11"/>
                      <a:pt x="28" y="10"/>
                    </a:cubicBezTo>
                    <a:cubicBezTo>
                      <a:pt x="30" y="9"/>
                      <a:pt x="29" y="5"/>
                      <a:pt x="33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1" name="Freeform 2475">
                <a:extLst>
                  <a:ext uri="{FF2B5EF4-FFF2-40B4-BE49-F238E27FC236}">
                    <a16:creationId xmlns:a16="http://schemas.microsoft.com/office/drawing/2014/main" id="{55C752B2-89E1-471D-AEFE-A67B18C2F3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19" y="2597"/>
                <a:ext cx="90" cy="123"/>
              </a:xfrm>
              <a:custGeom>
                <a:avLst/>
                <a:gdLst>
                  <a:gd name="T0" fmla="*/ 550 w 36"/>
                  <a:gd name="T1" fmla="*/ 136 h 46"/>
                  <a:gd name="T2" fmla="*/ 238 w 36"/>
                  <a:gd name="T3" fmla="*/ 286 h 46"/>
                  <a:gd name="T4" fmla="*/ 33 w 36"/>
                  <a:gd name="T5" fmla="*/ 858 h 46"/>
                  <a:gd name="T6" fmla="*/ 313 w 36"/>
                  <a:gd name="T7" fmla="*/ 321 h 46"/>
                  <a:gd name="T8" fmla="*/ 408 w 36"/>
                  <a:gd name="T9" fmla="*/ 171 h 46"/>
                  <a:gd name="T10" fmla="*/ 563 w 36"/>
                  <a:gd name="T11" fmla="*/ 15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6">
                    <a:moveTo>
                      <a:pt x="35" y="7"/>
                    </a:moveTo>
                    <a:cubicBezTo>
                      <a:pt x="23" y="0"/>
                      <a:pt x="18" y="7"/>
                      <a:pt x="15" y="15"/>
                    </a:cubicBezTo>
                    <a:cubicBezTo>
                      <a:pt x="12" y="24"/>
                      <a:pt x="0" y="34"/>
                      <a:pt x="2" y="45"/>
                    </a:cubicBezTo>
                    <a:cubicBezTo>
                      <a:pt x="8" y="46"/>
                      <a:pt x="17" y="21"/>
                      <a:pt x="20" y="17"/>
                    </a:cubicBezTo>
                    <a:cubicBezTo>
                      <a:pt x="22" y="14"/>
                      <a:pt x="23" y="10"/>
                      <a:pt x="26" y="9"/>
                    </a:cubicBezTo>
                    <a:cubicBezTo>
                      <a:pt x="29" y="7"/>
                      <a:pt x="33" y="8"/>
                      <a:pt x="36" y="8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2" name="Freeform 2476">
                <a:extLst>
                  <a:ext uri="{FF2B5EF4-FFF2-40B4-BE49-F238E27FC236}">
                    <a16:creationId xmlns:a16="http://schemas.microsoft.com/office/drawing/2014/main" id="{D8230F30-C43D-43B9-8448-A8C2FF45AF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39" y="2675"/>
                <a:ext cx="130" cy="96"/>
              </a:xfrm>
              <a:custGeom>
                <a:avLst/>
                <a:gdLst>
                  <a:gd name="T0" fmla="*/ 675 w 52"/>
                  <a:gd name="T1" fmla="*/ 192 h 36"/>
                  <a:gd name="T2" fmla="*/ 313 w 52"/>
                  <a:gd name="T3" fmla="*/ 264 h 36"/>
                  <a:gd name="T4" fmla="*/ 50 w 52"/>
                  <a:gd name="T5" fmla="*/ 661 h 36"/>
                  <a:gd name="T6" fmla="*/ 345 w 52"/>
                  <a:gd name="T7" fmla="*/ 56 h 36"/>
                  <a:gd name="T8" fmla="*/ 783 w 52"/>
                  <a:gd name="T9" fmla="*/ 56 h 36"/>
                  <a:gd name="T10" fmla="*/ 688 w 52"/>
                  <a:gd name="T11" fmla="*/ 248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6">
                    <a:moveTo>
                      <a:pt x="43" y="10"/>
                    </a:moveTo>
                    <a:cubicBezTo>
                      <a:pt x="33" y="7"/>
                      <a:pt x="27" y="7"/>
                      <a:pt x="20" y="14"/>
                    </a:cubicBezTo>
                    <a:cubicBezTo>
                      <a:pt x="17" y="18"/>
                      <a:pt x="11" y="36"/>
                      <a:pt x="3" y="35"/>
                    </a:cubicBezTo>
                    <a:cubicBezTo>
                      <a:pt x="0" y="26"/>
                      <a:pt x="13" y="6"/>
                      <a:pt x="22" y="3"/>
                    </a:cubicBezTo>
                    <a:cubicBezTo>
                      <a:pt x="30" y="0"/>
                      <a:pt x="42" y="3"/>
                      <a:pt x="50" y="3"/>
                    </a:cubicBezTo>
                    <a:cubicBezTo>
                      <a:pt x="52" y="8"/>
                      <a:pt x="48" y="12"/>
                      <a:pt x="44" y="1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3" name="Freeform 2477">
                <a:extLst>
                  <a:ext uri="{FF2B5EF4-FFF2-40B4-BE49-F238E27FC236}">
                    <a16:creationId xmlns:a16="http://schemas.microsoft.com/office/drawing/2014/main" id="{45568866-6E8C-4768-BF45-AD5F8B9933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39" y="2789"/>
                <a:ext cx="77" cy="75"/>
              </a:xfrm>
              <a:custGeom>
                <a:avLst/>
                <a:gdLst>
                  <a:gd name="T0" fmla="*/ 154 w 31"/>
                  <a:gd name="T1" fmla="*/ 137 h 28"/>
                  <a:gd name="T2" fmla="*/ 0 w 31"/>
                  <a:gd name="T3" fmla="*/ 402 h 28"/>
                  <a:gd name="T4" fmla="*/ 166 w 31"/>
                  <a:gd name="T5" fmla="*/ 402 h 28"/>
                  <a:gd name="T6" fmla="*/ 258 w 31"/>
                  <a:gd name="T7" fmla="*/ 209 h 28"/>
                  <a:gd name="T8" fmla="*/ 474 w 31"/>
                  <a:gd name="T9" fmla="*/ 0 h 28"/>
                  <a:gd name="T10" fmla="*/ 308 w 31"/>
                  <a:gd name="T11" fmla="*/ 137 h 28"/>
                  <a:gd name="T12" fmla="*/ 137 w 31"/>
                  <a:gd name="T13" fmla="*/ 137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8">
                    <a:moveTo>
                      <a:pt x="10" y="7"/>
                    </a:moveTo>
                    <a:cubicBezTo>
                      <a:pt x="8" y="11"/>
                      <a:pt x="0" y="17"/>
                      <a:pt x="0" y="21"/>
                    </a:cubicBezTo>
                    <a:cubicBezTo>
                      <a:pt x="1" y="28"/>
                      <a:pt x="8" y="26"/>
                      <a:pt x="11" y="21"/>
                    </a:cubicBezTo>
                    <a:cubicBezTo>
                      <a:pt x="14" y="15"/>
                      <a:pt x="10" y="14"/>
                      <a:pt x="17" y="11"/>
                    </a:cubicBezTo>
                    <a:cubicBezTo>
                      <a:pt x="22" y="8"/>
                      <a:pt x="29" y="5"/>
                      <a:pt x="31" y="0"/>
                    </a:cubicBezTo>
                    <a:cubicBezTo>
                      <a:pt x="27" y="1"/>
                      <a:pt x="24" y="5"/>
                      <a:pt x="20" y="7"/>
                    </a:cubicBezTo>
                    <a:cubicBezTo>
                      <a:pt x="17" y="8"/>
                      <a:pt x="12" y="8"/>
                      <a:pt x="9" y="7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4" name="Freeform 2478">
                <a:extLst>
                  <a:ext uri="{FF2B5EF4-FFF2-40B4-BE49-F238E27FC236}">
                    <a16:creationId xmlns:a16="http://schemas.microsoft.com/office/drawing/2014/main" id="{60E2030B-E217-4B2D-B2F3-47C70F5BE7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04" y="2792"/>
                <a:ext cx="132" cy="107"/>
              </a:xfrm>
              <a:custGeom>
                <a:avLst/>
                <a:gdLst>
                  <a:gd name="T0" fmla="*/ 725 w 53"/>
                  <a:gd name="T1" fmla="*/ 0 h 40"/>
                  <a:gd name="T2" fmla="*/ 712 w 53"/>
                  <a:gd name="T3" fmla="*/ 230 h 40"/>
                  <a:gd name="T4" fmla="*/ 466 w 53"/>
                  <a:gd name="T5" fmla="*/ 385 h 40"/>
                  <a:gd name="T6" fmla="*/ 217 w 53"/>
                  <a:gd name="T7" fmla="*/ 559 h 40"/>
                  <a:gd name="T8" fmla="*/ 62 w 53"/>
                  <a:gd name="T9" fmla="*/ 765 h 40"/>
                  <a:gd name="T10" fmla="*/ 341 w 53"/>
                  <a:gd name="T11" fmla="*/ 364 h 40"/>
                  <a:gd name="T12" fmla="*/ 570 w 53"/>
                  <a:gd name="T13" fmla="*/ 209 h 40"/>
                  <a:gd name="T14" fmla="*/ 712 w 53"/>
                  <a:gd name="T15" fmla="*/ 3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40">
                    <a:moveTo>
                      <a:pt x="47" y="0"/>
                    </a:moveTo>
                    <a:cubicBezTo>
                      <a:pt x="52" y="6"/>
                      <a:pt x="53" y="8"/>
                      <a:pt x="46" y="12"/>
                    </a:cubicBezTo>
                    <a:cubicBezTo>
                      <a:pt x="41" y="15"/>
                      <a:pt x="35" y="17"/>
                      <a:pt x="30" y="20"/>
                    </a:cubicBezTo>
                    <a:cubicBezTo>
                      <a:pt x="25" y="22"/>
                      <a:pt x="19" y="25"/>
                      <a:pt x="14" y="29"/>
                    </a:cubicBezTo>
                    <a:cubicBezTo>
                      <a:pt x="10" y="32"/>
                      <a:pt x="8" y="37"/>
                      <a:pt x="4" y="40"/>
                    </a:cubicBezTo>
                    <a:cubicBezTo>
                      <a:pt x="0" y="31"/>
                      <a:pt x="15" y="23"/>
                      <a:pt x="22" y="19"/>
                    </a:cubicBezTo>
                    <a:cubicBezTo>
                      <a:pt x="27" y="16"/>
                      <a:pt x="32" y="14"/>
                      <a:pt x="37" y="11"/>
                    </a:cubicBezTo>
                    <a:cubicBezTo>
                      <a:pt x="41" y="8"/>
                      <a:pt x="42" y="5"/>
                      <a:pt x="46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5" name="Freeform 2479">
                <a:extLst>
                  <a:ext uri="{FF2B5EF4-FFF2-40B4-BE49-F238E27FC236}">
                    <a16:creationId xmlns:a16="http://schemas.microsoft.com/office/drawing/2014/main" id="{66E0B1D4-5433-4468-827A-B1E01C4B09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06" y="2883"/>
                <a:ext cx="68" cy="109"/>
              </a:xfrm>
              <a:custGeom>
                <a:avLst/>
                <a:gdLst>
                  <a:gd name="T0" fmla="*/ 431 w 27"/>
                  <a:gd name="T1" fmla="*/ 0 h 41"/>
                  <a:gd name="T2" fmla="*/ 191 w 27"/>
                  <a:gd name="T3" fmla="*/ 409 h 41"/>
                  <a:gd name="T4" fmla="*/ 126 w 27"/>
                  <a:gd name="T5" fmla="*/ 580 h 41"/>
                  <a:gd name="T6" fmla="*/ 0 w 27"/>
                  <a:gd name="T7" fmla="*/ 694 h 41"/>
                  <a:gd name="T8" fmla="*/ 179 w 27"/>
                  <a:gd name="T9" fmla="*/ 734 h 41"/>
                  <a:gd name="T10" fmla="*/ 191 w 27"/>
                  <a:gd name="T11" fmla="*/ 566 h 41"/>
                  <a:gd name="T12" fmla="*/ 285 w 27"/>
                  <a:gd name="T13" fmla="*/ 319 h 41"/>
                  <a:gd name="T14" fmla="*/ 400 w 27"/>
                  <a:gd name="T15" fmla="*/ 114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41">
                    <a:moveTo>
                      <a:pt x="27" y="0"/>
                    </a:moveTo>
                    <a:cubicBezTo>
                      <a:pt x="21" y="6"/>
                      <a:pt x="15" y="14"/>
                      <a:pt x="12" y="22"/>
                    </a:cubicBezTo>
                    <a:cubicBezTo>
                      <a:pt x="11" y="25"/>
                      <a:pt x="10" y="28"/>
                      <a:pt x="8" y="31"/>
                    </a:cubicBezTo>
                    <a:cubicBezTo>
                      <a:pt x="6" y="34"/>
                      <a:pt x="3" y="35"/>
                      <a:pt x="0" y="37"/>
                    </a:cubicBezTo>
                    <a:cubicBezTo>
                      <a:pt x="2" y="39"/>
                      <a:pt x="8" y="41"/>
                      <a:pt x="11" y="39"/>
                    </a:cubicBezTo>
                    <a:cubicBezTo>
                      <a:pt x="14" y="37"/>
                      <a:pt x="11" y="33"/>
                      <a:pt x="12" y="30"/>
                    </a:cubicBezTo>
                    <a:cubicBezTo>
                      <a:pt x="14" y="25"/>
                      <a:pt x="17" y="22"/>
                      <a:pt x="18" y="17"/>
                    </a:cubicBezTo>
                    <a:cubicBezTo>
                      <a:pt x="19" y="13"/>
                      <a:pt x="20" y="8"/>
                      <a:pt x="25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6" name="Freeform 2480">
                <a:extLst>
                  <a:ext uri="{FF2B5EF4-FFF2-40B4-BE49-F238E27FC236}">
                    <a16:creationId xmlns:a16="http://schemas.microsoft.com/office/drawing/2014/main" id="{D4E69421-56FF-4EBB-8F9C-1A441D982F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86" y="2907"/>
                <a:ext cx="126" cy="82"/>
              </a:xfrm>
              <a:custGeom>
                <a:avLst/>
                <a:gdLst>
                  <a:gd name="T0" fmla="*/ 0 w 50"/>
                  <a:gd name="T1" fmla="*/ 484 h 31"/>
                  <a:gd name="T2" fmla="*/ 464 w 50"/>
                  <a:gd name="T3" fmla="*/ 111 h 31"/>
                  <a:gd name="T4" fmla="*/ 643 w 50"/>
                  <a:gd name="T5" fmla="*/ 56 h 31"/>
                  <a:gd name="T6" fmla="*/ 736 w 50"/>
                  <a:gd name="T7" fmla="*/ 225 h 31"/>
                  <a:gd name="T8" fmla="*/ 527 w 50"/>
                  <a:gd name="T9" fmla="*/ 204 h 31"/>
                  <a:gd name="T10" fmla="*/ 368 w 50"/>
                  <a:gd name="T11" fmla="*/ 315 h 31"/>
                  <a:gd name="T12" fmla="*/ 209 w 50"/>
                  <a:gd name="T13" fmla="*/ 484 h 31"/>
                  <a:gd name="T14" fmla="*/ 0 w 50"/>
                  <a:gd name="T15" fmla="*/ 497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" h="31">
                    <a:moveTo>
                      <a:pt x="0" y="26"/>
                    </a:moveTo>
                    <a:cubicBezTo>
                      <a:pt x="8" y="31"/>
                      <a:pt x="25" y="11"/>
                      <a:pt x="29" y="6"/>
                    </a:cubicBezTo>
                    <a:cubicBezTo>
                      <a:pt x="33" y="2"/>
                      <a:pt x="34" y="0"/>
                      <a:pt x="40" y="3"/>
                    </a:cubicBezTo>
                    <a:cubicBezTo>
                      <a:pt x="42" y="4"/>
                      <a:pt x="50" y="9"/>
                      <a:pt x="46" y="12"/>
                    </a:cubicBezTo>
                    <a:cubicBezTo>
                      <a:pt x="45" y="12"/>
                      <a:pt x="36" y="10"/>
                      <a:pt x="33" y="11"/>
                    </a:cubicBezTo>
                    <a:cubicBezTo>
                      <a:pt x="30" y="12"/>
                      <a:pt x="26" y="15"/>
                      <a:pt x="23" y="17"/>
                    </a:cubicBezTo>
                    <a:cubicBezTo>
                      <a:pt x="20" y="20"/>
                      <a:pt x="17" y="24"/>
                      <a:pt x="13" y="26"/>
                    </a:cubicBezTo>
                    <a:cubicBezTo>
                      <a:pt x="9" y="29"/>
                      <a:pt x="5" y="26"/>
                      <a:pt x="0" y="27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7" name="Freeform 2481">
                <a:extLst>
                  <a:ext uri="{FF2B5EF4-FFF2-40B4-BE49-F238E27FC236}">
                    <a16:creationId xmlns:a16="http://schemas.microsoft.com/office/drawing/2014/main" id="{95C458D5-BDE7-400D-9E92-AB5F884475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4" y="2949"/>
                <a:ext cx="48" cy="102"/>
              </a:xfrm>
              <a:custGeom>
                <a:avLst/>
                <a:gdLst>
                  <a:gd name="T0" fmla="*/ 179 w 19"/>
                  <a:gd name="T1" fmla="*/ 56 h 38"/>
                  <a:gd name="T2" fmla="*/ 147 w 19"/>
                  <a:gd name="T3" fmla="*/ 483 h 38"/>
                  <a:gd name="T4" fmla="*/ 33 w 19"/>
                  <a:gd name="T5" fmla="*/ 735 h 38"/>
                  <a:gd name="T6" fmla="*/ 255 w 19"/>
                  <a:gd name="T7" fmla="*/ 309 h 38"/>
                  <a:gd name="T8" fmla="*/ 179 w 19"/>
                  <a:gd name="T9" fmla="*/ 56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8">
                    <a:moveTo>
                      <a:pt x="11" y="3"/>
                    </a:moveTo>
                    <a:cubicBezTo>
                      <a:pt x="15" y="10"/>
                      <a:pt x="12" y="19"/>
                      <a:pt x="9" y="25"/>
                    </a:cubicBezTo>
                    <a:cubicBezTo>
                      <a:pt x="7" y="28"/>
                      <a:pt x="0" y="34"/>
                      <a:pt x="2" y="38"/>
                    </a:cubicBezTo>
                    <a:cubicBezTo>
                      <a:pt x="8" y="31"/>
                      <a:pt x="12" y="23"/>
                      <a:pt x="16" y="16"/>
                    </a:cubicBezTo>
                    <a:cubicBezTo>
                      <a:pt x="18" y="13"/>
                      <a:pt x="19" y="0"/>
                      <a:pt x="11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8" name="Freeform 2482">
                <a:extLst>
                  <a:ext uri="{FF2B5EF4-FFF2-40B4-BE49-F238E27FC236}">
                    <a16:creationId xmlns:a16="http://schemas.microsoft.com/office/drawing/2014/main" id="{7B13B1C9-4F7A-47B2-A8BF-3368282F09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01" y="2789"/>
                <a:ext cx="48" cy="134"/>
              </a:xfrm>
              <a:custGeom>
                <a:avLst/>
                <a:gdLst>
                  <a:gd name="T0" fmla="*/ 288 w 19"/>
                  <a:gd name="T1" fmla="*/ 78 h 50"/>
                  <a:gd name="T2" fmla="*/ 0 w 19"/>
                  <a:gd name="T3" fmla="*/ 616 h 50"/>
                  <a:gd name="T4" fmla="*/ 159 w 19"/>
                  <a:gd name="T5" fmla="*/ 517 h 50"/>
                  <a:gd name="T6" fmla="*/ 210 w 19"/>
                  <a:gd name="T7" fmla="*/ 330 h 50"/>
                  <a:gd name="T8" fmla="*/ 255 w 19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50">
                    <a:moveTo>
                      <a:pt x="18" y="4"/>
                    </a:moveTo>
                    <a:cubicBezTo>
                      <a:pt x="19" y="14"/>
                      <a:pt x="19" y="50"/>
                      <a:pt x="0" y="32"/>
                    </a:cubicBezTo>
                    <a:cubicBezTo>
                      <a:pt x="3" y="29"/>
                      <a:pt x="7" y="29"/>
                      <a:pt x="10" y="27"/>
                    </a:cubicBezTo>
                    <a:cubicBezTo>
                      <a:pt x="13" y="24"/>
                      <a:pt x="13" y="22"/>
                      <a:pt x="13" y="17"/>
                    </a:cubicBezTo>
                    <a:cubicBezTo>
                      <a:pt x="13" y="14"/>
                      <a:pt x="18" y="2"/>
                      <a:pt x="1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9" name="Freeform 2483">
                <a:extLst>
                  <a:ext uri="{FF2B5EF4-FFF2-40B4-BE49-F238E27FC236}">
                    <a16:creationId xmlns:a16="http://schemas.microsoft.com/office/drawing/2014/main" id="{24C1DB24-5D2E-4FCD-BDCF-B784EA4787D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76" y="2888"/>
                <a:ext cx="40" cy="24"/>
              </a:xfrm>
              <a:custGeom>
                <a:avLst/>
                <a:gdLst>
                  <a:gd name="T0" fmla="*/ 145 w 16"/>
                  <a:gd name="T1" fmla="*/ 0 h 9"/>
                  <a:gd name="T2" fmla="*/ 250 w 16"/>
                  <a:gd name="T3" fmla="*/ 56 h 9"/>
                  <a:gd name="T4" fmla="*/ 0 w 16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9">
                    <a:moveTo>
                      <a:pt x="9" y="0"/>
                    </a:moveTo>
                    <a:cubicBezTo>
                      <a:pt x="9" y="2"/>
                      <a:pt x="14" y="2"/>
                      <a:pt x="16" y="3"/>
                    </a:cubicBezTo>
                    <a:cubicBezTo>
                      <a:pt x="14" y="9"/>
                      <a:pt x="5" y="5"/>
                      <a:pt x="0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0" name="Freeform 2484">
                <a:extLst>
                  <a:ext uri="{FF2B5EF4-FFF2-40B4-BE49-F238E27FC236}">
                    <a16:creationId xmlns:a16="http://schemas.microsoft.com/office/drawing/2014/main" id="{6851424D-FA89-4103-905E-79177EE340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31" y="2973"/>
                <a:ext cx="113" cy="24"/>
              </a:xfrm>
              <a:custGeom>
                <a:avLst/>
                <a:gdLst>
                  <a:gd name="T0" fmla="*/ 409 w 45"/>
                  <a:gd name="T1" fmla="*/ 21 h 9"/>
                  <a:gd name="T2" fmla="*/ 650 w 45"/>
                  <a:gd name="T3" fmla="*/ 56 h 9"/>
                  <a:gd name="T4" fmla="*/ 535 w 45"/>
                  <a:gd name="T5" fmla="*/ 171 h 9"/>
                  <a:gd name="T6" fmla="*/ 284 w 45"/>
                  <a:gd name="T7" fmla="*/ 136 h 9"/>
                  <a:gd name="T8" fmla="*/ 33 w 45"/>
                  <a:gd name="T9" fmla="*/ 149 h 9"/>
                  <a:gd name="T10" fmla="*/ 63 w 45"/>
                  <a:gd name="T11" fmla="*/ 21 h 9"/>
                  <a:gd name="T12" fmla="*/ 284 w 45"/>
                  <a:gd name="T13" fmla="*/ 5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9">
                    <a:moveTo>
                      <a:pt x="26" y="1"/>
                    </a:moveTo>
                    <a:cubicBezTo>
                      <a:pt x="30" y="2"/>
                      <a:pt x="38" y="0"/>
                      <a:pt x="41" y="3"/>
                    </a:cubicBezTo>
                    <a:cubicBezTo>
                      <a:pt x="45" y="7"/>
                      <a:pt x="39" y="9"/>
                      <a:pt x="34" y="9"/>
                    </a:cubicBezTo>
                    <a:cubicBezTo>
                      <a:pt x="29" y="8"/>
                      <a:pt x="23" y="7"/>
                      <a:pt x="18" y="7"/>
                    </a:cubicBezTo>
                    <a:cubicBezTo>
                      <a:pt x="13" y="6"/>
                      <a:pt x="6" y="9"/>
                      <a:pt x="2" y="8"/>
                    </a:cubicBezTo>
                    <a:cubicBezTo>
                      <a:pt x="2" y="5"/>
                      <a:pt x="0" y="2"/>
                      <a:pt x="4" y="1"/>
                    </a:cubicBezTo>
                    <a:cubicBezTo>
                      <a:pt x="7" y="0"/>
                      <a:pt x="14" y="4"/>
                      <a:pt x="18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1" name="Freeform 2485">
                <a:extLst>
                  <a:ext uri="{FF2B5EF4-FFF2-40B4-BE49-F238E27FC236}">
                    <a16:creationId xmlns:a16="http://schemas.microsoft.com/office/drawing/2014/main" id="{70D96BC3-CCB8-42D4-B3B5-EFEDDB1B56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89" y="3000"/>
                <a:ext cx="75" cy="61"/>
              </a:xfrm>
              <a:custGeom>
                <a:avLst/>
                <a:gdLst>
                  <a:gd name="T0" fmla="*/ 313 w 30"/>
                  <a:gd name="T1" fmla="*/ 0 h 23"/>
                  <a:gd name="T2" fmla="*/ 375 w 30"/>
                  <a:gd name="T3" fmla="*/ 408 h 23"/>
                  <a:gd name="T4" fmla="*/ 220 w 30"/>
                  <a:gd name="T5" fmla="*/ 374 h 23"/>
                  <a:gd name="T6" fmla="*/ 0 w 30"/>
                  <a:gd name="T7" fmla="*/ 353 h 23"/>
                  <a:gd name="T8" fmla="*/ 270 w 30"/>
                  <a:gd name="T9" fmla="*/ 281 h 23"/>
                  <a:gd name="T10" fmla="*/ 313 w 30"/>
                  <a:gd name="T11" fmla="*/ 56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3">
                    <a:moveTo>
                      <a:pt x="20" y="0"/>
                    </a:moveTo>
                    <a:cubicBezTo>
                      <a:pt x="21" y="4"/>
                      <a:pt x="30" y="19"/>
                      <a:pt x="24" y="22"/>
                    </a:cubicBezTo>
                    <a:cubicBezTo>
                      <a:pt x="21" y="23"/>
                      <a:pt x="17" y="20"/>
                      <a:pt x="14" y="20"/>
                    </a:cubicBezTo>
                    <a:cubicBezTo>
                      <a:pt x="9" y="19"/>
                      <a:pt x="4" y="20"/>
                      <a:pt x="0" y="19"/>
                    </a:cubicBezTo>
                    <a:cubicBezTo>
                      <a:pt x="6" y="19"/>
                      <a:pt x="13" y="18"/>
                      <a:pt x="17" y="15"/>
                    </a:cubicBezTo>
                    <a:cubicBezTo>
                      <a:pt x="22" y="11"/>
                      <a:pt x="20" y="8"/>
                      <a:pt x="20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2" name="Freeform 2486">
                <a:extLst>
                  <a:ext uri="{FF2B5EF4-FFF2-40B4-BE49-F238E27FC236}">
                    <a16:creationId xmlns:a16="http://schemas.microsoft.com/office/drawing/2014/main" id="{10C9C2EC-5D60-4FC4-96F4-1A415D3C89F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9" y="3272"/>
                <a:ext cx="150" cy="53"/>
              </a:xfrm>
              <a:custGeom>
                <a:avLst/>
                <a:gdLst>
                  <a:gd name="T0" fmla="*/ 425 w 60"/>
                  <a:gd name="T1" fmla="*/ 148 h 20"/>
                  <a:gd name="T2" fmla="*/ 113 w 60"/>
                  <a:gd name="T3" fmla="*/ 133 h 20"/>
                  <a:gd name="T4" fmla="*/ 0 w 60"/>
                  <a:gd name="T5" fmla="*/ 191 h 20"/>
                  <a:gd name="T6" fmla="*/ 145 w 60"/>
                  <a:gd name="T7" fmla="*/ 294 h 20"/>
                  <a:gd name="T8" fmla="*/ 220 w 60"/>
                  <a:gd name="T9" fmla="*/ 260 h 20"/>
                  <a:gd name="T10" fmla="*/ 363 w 60"/>
                  <a:gd name="T11" fmla="*/ 225 h 20"/>
                  <a:gd name="T12" fmla="*/ 720 w 60"/>
                  <a:gd name="T13" fmla="*/ 315 h 20"/>
                  <a:gd name="T14" fmla="*/ 895 w 60"/>
                  <a:gd name="T15" fmla="*/ 337 h 20"/>
                  <a:gd name="T16" fmla="*/ 863 w 60"/>
                  <a:gd name="T17" fmla="*/ 56 h 20"/>
                  <a:gd name="T18" fmla="*/ 783 w 60"/>
                  <a:gd name="T19" fmla="*/ 21 h 20"/>
                  <a:gd name="T20" fmla="*/ 770 w 60"/>
                  <a:gd name="T21" fmla="*/ 111 h 20"/>
                  <a:gd name="T22" fmla="*/ 563 w 60"/>
                  <a:gd name="T23" fmla="*/ 170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0" h="20">
                    <a:moveTo>
                      <a:pt x="27" y="8"/>
                    </a:moveTo>
                    <a:cubicBezTo>
                      <a:pt x="21" y="8"/>
                      <a:pt x="14" y="7"/>
                      <a:pt x="7" y="7"/>
                    </a:cubicBezTo>
                    <a:cubicBezTo>
                      <a:pt x="5" y="7"/>
                      <a:pt x="0" y="7"/>
                      <a:pt x="0" y="10"/>
                    </a:cubicBezTo>
                    <a:cubicBezTo>
                      <a:pt x="0" y="13"/>
                      <a:pt x="6" y="16"/>
                      <a:pt x="9" y="16"/>
                    </a:cubicBezTo>
                    <a:cubicBezTo>
                      <a:pt x="13" y="17"/>
                      <a:pt x="11" y="15"/>
                      <a:pt x="14" y="14"/>
                    </a:cubicBezTo>
                    <a:cubicBezTo>
                      <a:pt x="17" y="13"/>
                      <a:pt x="18" y="12"/>
                      <a:pt x="23" y="12"/>
                    </a:cubicBezTo>
                    <a:cubicBezTo>
                      <a:pt x="31" y="13"/>
                      <a:pt x="38" y="14"/>
                      <a:pt x="46" y="17"/>
                    </a:cubicBezTo>
                    <a:cubicBezTo>
                      <a:pt x="48" y="18"/>
                      <a:pt x="54" y="20"/>
                      <a:pt x="57" y="18"/>
                    </a:cubicBezTo>
                    <a:cubicBezTo>
                      <a:pt x="60" y="16"/>
                      <a:pt x="57" y="6"/>
                      <a:pt x="55" y="3"/>
                    </a:cubicBezTo>
                    <a:cubicBezTo>
                      <a:pt x="54" y="2"/>
                      <a:pt x="52" y="0"/>
                      <a:pt x="50" y="1"/>
                    </a:cubicBezTo>
                    <a:cubicBezTo>
                      <a:pt x="46" y="2"/>
                      <a:pt x="50" y="4"/>
                      <a:pt x="49" y="6"/>
                    </a:cubicBezTo>
                    <a:cubicBezTo>
                      <a:pt x="47" y="11"/>
                      <a:pt x="42" y="8"/>
                      <a:pt x="36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3" name="Freeform 2487">
                <a:extLst>
                  <a:ext uri="{FF2B5EF4-FFF2-40B4-BE49-F238E27FC236}">
                    <a16:creationId xmlns:a16="http://schemas.microsoft.com/office/drawing/2014/main" id="{441E7917-0BD0-4AE6-BB9A-CD120F1845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39" y="3371"/>
                <a:ext cx="157" cy="69"/>
              </a:xfrm>
              <a:custGeom>
                <a:avLst/>
                <a:gdLst>
                  <a:gd name="T0" fmla="*/ 42 w 63"/>
                  <a:gd name="T1" fmla="*/ 0 h 26"/>
                  <a:gd name="T2" fmla="*/ 30 w 63"/>
                  <a:gd name="T3" fmla="*/ 316 h 26"/>
                  <a:gd name="T4" fmla="*/ 262 w 63"/>
                  <a:gd name="T5" fmla="*/ 374 h 26"/>
                  <a:gd name="T6" fmla="*/ 778 w 63"/>
                  <a:gd name="T7" fmla="*/ 464 h 26"/>
                  <a:gd name="T8" fmla="*/ 900 w 63"/>
                  <a:gd name="T9" fmla="*/ 395 h 26"/>
                  <a:gd name="T10" fmla="*/ 603 w 63"/>
                  <a:gd name="T11" fmla="*/ 337 h 26"/>
                  <a:gd name="T12" fmla="*/ 292 w 63"/>
                  <a:gd name="T13" fmla="*/ 260 h 26"/>
                  <a:gd name="T14" fmla="*/ 75 w 63"/>
                  <a:gd name="T15" fmla="*/ 0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26">
                    <a:moveTo>
                      <a:pt x="3" y="0"/>
                    </a:moveTo>
                    <a:cubicBezTo>
                      <a:pt x="0" y="2"/>
                      <a:pt x="0" y="13"/>
                      <a:pt x="2" y="17"/>
                    </a:cubicBezTo>
                    <a:cubicBezTo>
                      <a:pt x="5" y="24"/>
                      <a:pt x="10" y="21"/>
                      <a:pt x="17" y="20"/>
                    </a:cubicBezTo>
                    <a:cubicBezTo>
                      <a:pt x="28" y="19"/>
                      <a:pt x="40" y="21"/>
                      <a:pt x="50" y="25"/>
                    </a:cubicBezTo>
                    <a:cubicBezTo>
                      <a:pt x="53" y="26"/>
                      <a:pt x="63" y="25"/>
                      <a:pt x="58" y="21"/>
                    </a:cubicBezTo>
                    <a:cubicBezTo>
                      <a:pt x="56" y="18"/>
                      <a:pt x="42" y="19"/>
                      <a:pt x="39" y="18"/>
                    </a:cubicBezTo>
                    <a:cubicBezTo>
                      <a:pt x="32" y="17"/>
                      <a:pt x="26" y="16"/>
                      <a:pt x="19" y="14"/>
                    </a:cubicBezTo>
                    <a:cubicBezTo>
                      <a:pt x="10" y="11"/>
                      <a:pt x="8" y="7"/>
                      <a:pt x="5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4" name="Freeform 2488">
                <a:extLst>
                  <a:ext uri="{FF2B5EF4-FFF2-40B4-BE49-F238E27FC236}">
                    <a16:creationId xmlns:a16="http://schemas.microsoft.com/office/drawing/2014/main" id="{CA073FF0-375A-49B4-ABC4-F1A3EF5AFC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31" y="3365"/>
                <a:ext cx="60" cy="48"/>
              </a:xfrm>
              <a:custGeom>
                <a:avLst/>
                <a:gdLst>
                  <a:gd name="T0" fmla="*/ 0 w 24"/>
                  <a:gd name="T1" fmla="*/ 115 h 18"/>
                  <a:gd name="T2" fmla="*/ 333 w 24"/>
                  <a:gd name="T3" fmla="*/ 77 h 18"/>
                  <a:gd name="T4" fmla="*/ 283 w 24"/>
                  <a:gd name="T5" fmla="*/ 341 h 18"/>
                  <a:gd name="T6" fmla="*/ 50 w 24"/>
                  <a:gd name="T7" fmla="*/ 13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8">
                    <a:moveTo>
                      <a:pt x="0" y="6"/>
                    </a:moveTo>
                    <a:cubicBezTo>
                      <a:pt x="5" y="6"/>
                      <a:pt x="17" y="0"/>
                      <a:pt x="21" y="4"/>
                    </a:cubicBezTo>
                    <a:cubicBezTo>
                      <a:pt x="24" y="7"/>
                      <a:pt x="20" y="16"/>
                      <a:pt x="18" y="18"/>
                    </a:cubicBezTo>
                    <a:cubicBezTo>
                      <a:pt x="12" y="13"/>
                      <a:pt x="12" y="8"/>
                      <a:pt x="3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5" name="Freeform 2489">
                <a:extLst>
                  <a:ext uri="{FF2B5EF4-FFF2-40B4-BE49-F238E27FC236}">
                    <a16:creationId xmlns:a16="http://schemas.microsoft.com/office/drawing/2014/main" id="{85B3AB41-41F1-4565-9103-23EA16F112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94" y="3456"/>
                <a:ext cx="135" cy="75"/>
              </a:xfrm>
              <a:custGeom>
                <a:avLst/>
                <a:gdLst>
                  <a:gd name="T0" fmla="*/ 175 w 54"/>
                  <a:gd name="T1" fmla="*/ 78 h 28"/>
                  <a:gd name="T2" fmla="*/ 675 w 54"/>
                  <a:gd name="T3" fmla="*/ 78 h 28"/>
                  <a:gd name="T4" fmla="*/ 770 w 54"/>
                  <a:gd name="T5" fmla="*/ 445 h 28"/>
                  <a:gd name="T6" fmla="*/ 688 w 54"/>
                  <a:gd name="T7" fmla="*/ 329 h 28"/>
                  <a:gd name="T8" fmla="*/ 470 w 54"/>
                  <a:gd name="T9" fmla="*/ 171 h 28"/>
                  <a:gd name="T10" fmla="*/ 0 w 54"/>
                  <a:gd name="T11" fmla="*/ 78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28">
                    <a:moveTo>
                      <a:pt x="11" y="4"/>
                    </a:moveTo>
                    <a:cubicBezTo>
                      <a:pt x="20" y="4"/>
                      <a:pt x="34" y="0"/>
                      <a:pt x="43" y="4"/>
                    </a:cubicBezTo>
                    <a:cubicBezTo>
                      <a:pt x="48" y="7"/>
                      <a:pt x="54" y="19"/>
                      <a:pt x="49" y="23"/>
                    </a:cubicBezTo>
                    <a:cubicBezTo>
                      <a:pt x="44" y="28"/>
                      <a:pt x="45" y="19"/>
                      <a:pt x="44" y="17"/>
                    </a:cubicBezTo>
                    <a:cubicBezTo>
                      <a:pt x="41" y="12"/>
                      <a:pt x="35" y="11"/>
                      <a:pt x="30" y="9"/>
                    </a:cubicBezTo>
                    <a:cubicBezTo>
                      <a:pt x="20" y="6"/>
                      <a:pt x="10" y="9"/>
                      <a:pt x="0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6" name="Freeform 2490">
                <a:extLst>
                  <a:ext uri="{FF2B5EF4-FFF2-40B4-BE49-F238E27FC236}">
                    <a16:creationId xmlns:a16="http://schemas.microsoft.com/office/drawing/2014/main" id="{3D9C19DB-6D86-40FB-93DA-D0E1940042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76" y="3528"/>
                <a:ext cx="45" cy="27"/>
              </a:xfrm>
              <a:custGeom>
                <a:avLst/>
                <a:gdLst>
                  <a:gd name="T0" fmla="*/ 283 w 18"/>
                  <a:gd name="T1" fmla="*/ 22 h 10"/>
                  <a:gd name="T2" fmla="*/ 50 w 18"/>
                  <a:gd name="T3" fmla="*/ 81 h 10"/>
                  <a:gd name="T4" fmla="*/ 220 w 18"/>
                  <a:gd name="T5" fmla="*/ 197 h 10"/>
                  <a:gd name="T6" fmla="*/ 283 w 18"/>
                  <a:gd name="T7" fmla="*/ 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18" y="1"/>
                    </a:moveTo>
                    <a:cubicBezTo>
                      <a:pt x="14" y="1"/>
                      <a:pt x="5" y="0"/>
                      <a:pt x="3" y="4"/>
                    </a:cubicBezTo>
                    <a:cubicBezTo>
                      <a:pt x="0" y="8"/>
                      <a:pt x="10" y="10"/>
                      <a:pt x="14" y="10"/>
                    </a:cubicBezTo>
                    <a:cubicBezTo>
                      <a:pt x="14" y="7"/>
                      <a:pt x="13" y="2"/>
                      <a:pt x="18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7" name="Freeform 2491">
                <a:extLst>
                  <a:ext uri="{FF2B5EF4-FFF2-40B4-BE49-F238E27FC236}">
                    <a16:creationId xmlns:a16="http://schemas.microsoft.com/office/drawing/2014/main" id="{1678B53C-5788-4567-9102-C7AC62DD025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89" y="3584"/>
                <a:ext cx="130" cy="64"/>
              </a:xfrm>
              <a:custGeom>
                <a:avLst/>
                <a:gdLst>
                  <a:gd name="T0" fmla="*/ 813 w 52"/>
                  <a:gd name="T1" fmla="*/ 0 h 24"/>
                  <a:gd name="T2" fmla="*/ 270 w 52"/>
                  <a:gd name="T3" fmla="*/ 136 h 24"/>
                  <a:gd name="T4" fmla="*/ 95 w 52"/>
                  <a:gd name="T5" fmla="*/ 136 h 24"/>
                  <a:gd name="T6" fmla="*/ 33 w 52"/>
                  <a:gd name="T7" fmla="*/ 248 h 24"/>
                  <a:gd name="T8" fmla="*/ 175 w 52"/>
                  <a:gd name="T9" fmla="*/ 435 h 24"/>
                  <a:gd name="T10" fmla="*/ 250 w 52"/>
                  <a:gd name="T11" fmla="*/ 264 h 24"/>
                  <a:gd name="T12" fmla="*/ 500 w 52"/>
                  <a:gd name="T13" fmla="*/ 171 h 24"/>
                  <a:gd name="T14" fmla="*/ 738 w 52"/>
                  <a:gd name="T15" fmla="*/ 77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24">
                    <a:moveTo>
                      <a:pt x="52" y="0"/>
                    </a:moveTo>
                    <a:cubicBezTo>
                      <a:pt x="40" y="0"/>
                      <a:pt x="28" y="5"/>
                      <a:pt x="17" y="7"/>
                    </a:cubicBezTo>
                    <a:cubicBezTo>
                      <a:pt x="13" y="7"/>
                      <a:pt x="10" y="7"/>
                      <a:pt x="6" y="7"/>
                    </a:cubicBezTo>
                    <a:cubicBezTo>
                      <a:pt x="0" y="6"/>
                      <a:pt x="0" y="8"/>
                      <a:pt x="2" y="13"/>
                    </a:cubicBezTo>
                    <a:cubicBezTo>
                      <a:pt x="3" y="16"/>
                      <a:pt x="7" y="22"/>
                      <a:pt x="11" y="23"/>
                    </a:cubicBezTo>
                    <a:cubicBezTo>
                      <a:pt x="16" y="24"/>
                      <a:pt x="13" y="17"/>
                      <a:pt x="16" y="14"/>
                    </a:cubicBezTo>
                    <a:cubicBezTo>
                      <a:pt x="19" y="11"/>
                      <a:pt x="28" y="11"/>
                      <a:pt x="32" y="9"/>
                    </a:cubicBezTo>
                    <a:cubicBezTo>
                      <a:pt x="37" y="8"/>
                      <a:pt x="42" y="4"/>
                      <a:pt x="47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8" name="Freeform 2492">
                <a:extLst>
                  <a:ext uri="{FF2B5EF4-FFF2-40B4-BE49-F238E27FC236}">
                    <a16:creationId xmlns:a16="http://schemas.microsoft.com/office/drawing/2014/main" id="{59544A04-DE0F-4A3B-B406-06B39D4740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54" y="3597"/>
                <a:ext cx="115" cy="78"/>
              </a:xfrm>
              <a:custGeom>
                <a:avLst/>
                <a:gdLst>
                  <a:gd name="T0" fmla="*/ 488 w 46"/>
                  <a:gd name="T1" fmla="*/ 0 h 29"/>
                  <a:gd name="T2" fmla="*/ 270 w 46"/>
                  <a:gd name="T3" fmla="*/ 290 h 29"/>
                  <a:gd name="T4" fmla="*/ 0 w 46"/>
                  <a:gd name="T5" fmla="*/ 471 h 29"/>
                  <a:gd name="T6" fmla="*/ 220 w 46"/>
                  <a:gd name="T7" fmla="*/ 471 h 29"/>
                  <a:gd name="T8" fmla="*/ 375 w 46"/>
                  <a:gd name="T9" fmla="*/ 290 h 29"/>
                  <a:gd name="T10" fmla="*/ 708 w 46"/>
                  <a:gd name="T11" fmla="*/ 312 h 29"/>
                  <a:gd name="T12" fmla="*/ 500 w 46"/>
                  <a:gd name="T13" fmla="*/ 22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6" h="29">
                    <a:moveTo>
                      <a:pt x="31" y="0"/>
                    </a:moveTo>
                    <a:cubicBezTo>
                      <a:pt x="27" y="6"/>
                      <a:pt x="25" y="11"/>
                      <a:pt x="17" y="15"/>
                    </a:cubicBezTo>
                    <a:cubicBezTo>
                      <a:pt x="14" y="16"/>
                      <a:pt x="0" y="19"/>
                      <a:pt x="0" y="24"/>
                    </a:cubicBezTo>
                    <a:cubicBezTo>
                      <a:pt x="1" y="29"/>
                      <a:pt x="11" y="26"/>
                      <a:pt x="14" y="24"/>
                    </a:cubicBezTo>
                    <a:cubicBezTo>
                      <a:pt x="18" y="21"/>
                      <a:pt x="19" y="17"/>
                      <a:pt x="24" y="15"/>
                    </a:cubicBezTo>
                    <a:cubicBezTo>
                      <a:pt x="32" y="13"/>
                      <a:pt x="37" y="13"/>
                      <a:pt x="45" y="16"/>
                    </a:cubicBezTo>
                    <a:cubicBezTo>
                      <a:pt x="46" y="8"/>
                      <a:pt x="34" y="7"/>
                      <a:pt x="32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9" name="Freeform 2493">
                <a:extLst>
                  <a:ext uri="{FF2B5EF4-FFF2-40B4-BE49-F238E27FC236}">
                    <a16:creationId xmlns:a16="http://schemas.microsoft.com/office/drawing/2014/main" id="{EE928EE2-E176-47C7-BCC3-B25DE4BC34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14" y="3645"/>
                <a:ext cx="62" cy="51"/>
              </a:xfrm>
              <a:custGeom>
                <a:avLst/>
                <a:gdLst>
                  <a:gd name="T0" fmla="*/ 350 w 25"/>
                  <a:gd name="T1" fmla="*/ 115 h 19"/>
                  <a:gd name="T2" fmla="*/ 12 w 25"/>
                  <a:gd name="T3" fmla="*/ 368 h 19"/>
                  <a:gd name="T4" fmla="*/ 382 w 25"/>
                  <a:gd name="T5" fmla="*/ 17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9">
                    <a:moveTo>
                      <a:pt x="23" y="6"/>
                    </a:moveTo>
                    <a:cubicBezTo>
                      <a:pt x="17" y="0"/>
                      <a:pt x="0" y="13"/>
                      <a:pt x="1" y="19"/>
                    </a:cubicBezTo>
                    <a:cubicBezTo>
                      <a:pt x="11" y="17"/>
                      <a:pt x="15" y="7"/>
                      <a:pt x="25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0" name="Freeform 2494">
                <a:extLst>
                  <a:ext uri="{FF2B5EF4-FFF2-40B4-BE49-F238E27FC236}">
                    <a16:creationId xmlns:a16="http://schemas.microsoft.com/office/drawing/2014/main" id="{C2F92825-18FB-43E8-B82A-A63EBC4099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39" y="3680"/>
                <a:ext cx="117" cy="83"/>
              </a:xfrm>
              <a:custGeom>
                <a:avLst/>
                <a:gdLst>
                  <a:gd name="T0" fmla="*/ 466 w 47"/>
                  <a:gd name="T1" fmla="*/ 0 h 31"/>
                  <a:gd name="T2" fmla="*/ 570 w 47"/>
                  <a:gd name="T3" fmla="*/ 193 h 31"/>
                  <a:gd name="T4" fmla="*/ 712 w 47"/>
                  <a:gd name="T5" fmla="*/ 329 h 31"/>
                  <a:gd name="T6" fmla="*/ 587 w 47"/>
                  <a:gd name="T7" fmla="*/ 402 h 31"/>
                  <a:gd name="T8" fmla="*/ 279 w 47"/>
                  <a:gd name="T9" fmla="*/ 479 h 31"/>
                  <a:gd name="T10" fmla="*/ 124 w 47"/>
                  <a:gd name="T11" fmla="*/ 573 h 31"/>
                  <a:gd name="T12" fmla="*/ 154 w 47"/>
                  <a:gd name="T13" fmla="*/ 388 h 31"/>
                  <a:gd name="T14" fmla="*/ 416 w 47"/>
                  <a:gd name="T15" fmla="*/ 21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31">
                    <a:moveTo>
                      <a:pt x="30" y="0"/>
                    </a:moveTo>
                    <a:cubicBezTo>
                      <a:pt x="34" y="3"/>
                      <a:pt x="34" y="7"/>
                      <a:pt x="37" y="10"/>
                    </a:cubicBezTo>
                    <a:cubicBezTo>
                      <a:pt x="40" y="12"/>
                      <a:pt x="46" y="14"/>
                      <a:pt x="46" y="17"/>
                    </a:cubicBezTo>
                    <a:cubicBezTo>
                      <a:pt x="47" y="21"/>
                      <a:pt x="42" y="21"/>
                      <a:pt x="38" y="21"/>
                    </a:cubicBezTo>
                    <a:cubicBezTo>
                      <a:pt x="31" y="21"/>
                      <a:pt x="24" y="23"/>
                      <a:pt x="18" y="25"/>
                    </a:cubicBezTo>
                    <a:cubicBezTo>
                      <a:pt x="16" y="26"/>
                      <a:pt x="9" y="31"/>
                      <a:pt x="8" y="30"/>
                    </a:cubicBezTo>
                    <a:cubicBezTo>
                      <a:pt x="0" y="29"/>
                      <a:pt x="9" y="21"/>
                      <a:pt x="10" y="20"/>
                    </a:cubicBezTo>
                    <a:cubicBezTo>
                      <a:pt x="19" y="16"/>
                      <a:pt x="34" y="12"/>
                      <a:pt x="27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1" name="Freeform 2495">
                <a:extLst>
                  <a:ext uri="{FF2B5EF4-FFF2-40B4-BE49-F238E27FC236}">
                    <a16:creationId xmlns:a16="http://schemas.microsoft.com/office/drawing/2014/main" id="{DFC4B51C-28E4-4FB3-AEC6-CE6A67049C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06" y="3765"/>
                <a:ext cx="125" cy="94"/>
              </a:xfrm>
              <a:custGeom>
                <a:avLst/>
                <a:gdLst>
                  <a:gd name="T0" fmla="*/ 550 w 50"/>
                  <a:gd name="T1" fmla="*/ 35 h 35"/>
                  <a:gd name="T2" fmla="*/ 750 w 50"/>
                  <a:gd name="T3" fmla="*/ 115 h 35"/>
                  <a:gd name="T4" fmla="*/ 533 w 50"/>
                  <a:gd name="T5" fmla="*/ 150 h 35"/>
                  <a:gd name="T6" fmla="*/ 395 w 50"/>
                  <a:gd name="T7" fmla="*/ 287 h 35"/>
                  <a:gd name="T8" fmla="*/ 220 w 50"/>
                  <a:gd name="T9" fmla="*/ 449 h 35"/>
                  <a:gd name="T10" fmla="*/ 0 w 50"/>
                  <a:gd name="T11" fmla="*/ 642 h 35"/>
                  <a:gd name="T12" fmla="*/ 113 w 50"/>
                  <a:gd name="T13" fmla="*/ 505 h 35"/>
                  <a:gd name="T14" fmla="*/ 270 w 50"/>
                  <a:gd name="T15" fmla="*/ 287 h 35"/>
                  <a:gd name="T16" fmla="*/ 408 w 50"/>
                  <a:gd name="T17" fmla="*/ 150 h 35"/>
                  <a:gd name="T18" fmla="*/ 520 w 50"/>
                  <a:gd name="T19" fmla="*/ 56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35">
                    <a:moveTo>
                      <a:pt x="35" y="2"/>
                    </a:moveTo>
                    <a:cubicBezTo>
                      <a:pt x="40" y="0"/>
                      <a:pt x="47" y="0"/>
                      <a:pt x="48" y="6"/>
                    </a:cubicBezTo>
                    <a:cubicBezTo>
                      <a:pt x="50" y="13"/>
                      <a:pt x="39" y="7"/>
                      <a:pt x="34" y="8"/>
                    </a:cubicBezTo>
                    <a:cubicBezTo>
                      <a:pt x="31" y="10"/>
                      <a:pt x="28" y="13"/>
                      <a:pt x="25" y="15"/>
                    </a:cubicBezTo>
                    <a:cubicBezTo>
                      <a:pt x="22" y="18"/>
                      <a:pt x="17" y="20"/>
                      <a:pt x="14" y="23"/>
                    </a:cubicBezTo>
                    <a:cubicBezTo>
                      <a:pt x="11" y="25"/>
                      <a:pt x="3" y="35"/>
                      <a:pt x="0" y="33"/>
                    </a:cubicBezTo>
                    <a:cubicBezTo>
                      <a:pt x="0" y="30"/>
                      <a:pt x="4" y="28"/>
                      <a:pt x="7" y="26"/>
                    </a:cubicBezTo>
                    <a:cubicBezTo>
                      <a:pt x="11" y="23"/>
                      <a:pt x="12" y="18"/>
                      <a:pt x="17" y="15"/>
                    </a:cubicBezTo>
                    <a:cubicBezTo>
                      <a:pt x="20" y="12"/>
                      <a:pt x="23" y="10"/>
                      <a:pt x="26" y="8"/>
                    </a:cubicBezTo>
                    <a:cubicBezTo>
                      <a:pt x="29" y="7"/>
                      <a:pt x="30" y="4"/>
                      <a:pt x="33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2" name="Freeform 2496">
                <a:extLst>
                  <a:ext uri="{FF2B5EF4-FFF2-40B4-BE49-F238E27FC236}">
                    <a16:creationId xmlns:a16="http://schemas.microsoft.com/office/drawing/2014/main" id="{E3A429D0-7B3C-4ACC-85A1-7BCD27F8E2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29" y="3827"/>
                <a:ext cx="95" cy="66"/>
              </a:xfrm>
              <a:custGeom>
                <a:avLst/>
                <a:gdLst>
                  <a:gd name="T0" fmla="*/ 333 w 38"/>
                  <a:gd name="T1" fmla="*/ 0 h 25"/>
                  <a:gd name="T2" fmla="*/ 63 w 38"/>
                  <a:gd name="T3" fmla="*/ 459 h 25"/>
                  <a:gd name="T4" fmla="*/ 395 w 38"/>
                  <a:gd name="T5" fmla="*/ 111 h 25"/>
                  <a:gd name="T6" fmla="*/ 563 w 38"/>
                  <a:gd name="T7" fmla="*/ 145 h 25"/>
                  <a:gd name="T8" fmla="*/ 375 w 38"/>
                  <a:gd name="T9" fmla="*/ 2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5">
                    <a:moveTo>
                      <a:pt x="21" y="0"/>
                    </a:moveTo>
                    <a:cubicBezTo>
                      <a:pt x="18" y="6"/>
                      <a:pt x="0" y="19"/>
                      <a:pt x="4" y="25"/>
                    </a:cubicBezTo>
                    <a:cubicBezTo>
                      <a:pt x="13" y="24"/>
                      <a:pt x="15" y="6"/>
                      <a:pt x="25" y="6"/>
                    </a:cubicBezTo>
                    <a:cubicBezTo>
                      <a:pt x="28" y="6"/>
                      <a:pt x="34" y="13"/>
                      <a:pt x="36" y="8"/>
                    </a:cubicBezTo>
                    <a:cubicBezTo>
                      <a:pt x="38" y="3"/>
                      <a:pt x="27" y="2"/>
                      <a:pt x="24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3" name="Freeform 2497">
                <a:extLst>
                  <a:ext uri="{FF2B5EF4-FFF2-40B4-BE49-F238E27FC236}">
                    <a16:creationId xmlns:a16="http://schemas.microsoft.com/office/drawing/2014/main" id="{2B1015D2-107D-4727-86D7-E819494E15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31" y="3811"/>
                <a:ext cx="120" cy="96"/>
              </a:xfrm>
              <a:custGeom>
                <a:avLst/>
                <a:gdLst>
                  <a:gd name="T0" fmla="*/ 750 w 48"/>
                  <a:gd name="T1" fmla="*/ 56 h 36"/>
                  <a:gd name="T2" fmla="*/ 533 w 48"/>
                  <a:gd name="T3" fmla="*/ 341 h 36"/>
                  <a:gd name="T4" fmla="*/ 363 w 48"/>
                  <a:gd name="T5" fmla="*/ 627 h 36"/>
                  <a:gd name="T6" fmla="*/ 175 w 48"/>
                  <a:gd name="T7" fmla="*/ 605 h 36"/>
                  <a:gd name="T8" fmla="*/ 33 w 48"/>
                  <a:gd name="T9" fmla="*/ 419 h 36"/>
                  <a:gd name="T10" fmla="*/ 175 w 48"/>
                  <a:gd name="T11" fmla="*/ 419 h 36"/>
                  <a:gd name="T12" fmla="*/ 395 w 48"/>
                  <a:gd name="T13" fmla="*/ 320 h 36"/>
                  <a:gd name="T14" fmla="*/ 750 w 48"/>
                  <a:gd name="T15" fmla="*/ 93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36">
                    <a:moveTo>
                      <a:pt x="48" y="3"/>
                    </a:moveTo>
                    <a:cubicBezTo>
                      <a:pt x="43" y="8"/>
                      <a:pt x="38" y="12"/>
                      <a:pt x="34" y="18"/>
                    </a:cubicBezTo>
                    <a:cubicBezTo>
                      <a:pt x="31" y="22"/>
                      <a:pt x="28" y="30"/>
                      <a:pt x="23" y="33"/>
                    </a:cubicBezTo>
                    <a:cubicBezTo>
                      <a:pt x="19" y="36"/>
                      <a:pt x="15" y="35"/>
                      <a:pt x="11" y="32"/>
                    </a:cubicBezTo>
                    <a:cubicBezTo>
                      <a:pt x="7" y="30"/>
                      <a:pt x="0" y="26"/>
                      <a:pt x="2" y="22"/>
                    </a:cubicBezTo>
                    <a:cubicBezTo>
                      <a:pt x="4" y="17"/>
                      <a:pt x="7" y="22"/>
                      <a:pt x="11" y="22"/>
                    </a:cubicBezTo>
                    <a:cubicBezTo>
                      <a:pt x="18" y="24"/>
                      <a:pt x="20" y="20"/>
                      <a:pt x="25" y="17"/>
                    </a:cubicBezTo>
                    <a:cubicBezTo>
                      <a:pt x="29" y="15"/>
                      <a:pt x="44" y="0"/>
                      <a:pt x="48" y="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4" name="Freeform 2498">
                <a:extLst>
                  <a:ext uri="{FF2B5EF4-FFF2-40B4-BE49-F238E27FC236}">
                    <a16:creationId xmlns:a16="http://schemas.microsoft.com/office/drawing/2014/main" id="{3B5574A1-7DD0-46EE-B206-76EDD6097E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71" y="3875"/>
                <a:ext cx="98" cy="88"/>
              </a:xfrm>
              <a:custGeom>
                <a:avLst/>
                <a:gdLst>
                  <a:gd name="T0" fmla="*/ 601 w 39"/>
                  <a:gd name="T1" fmla="*/ 56 h 33"/>
                  <a:gd name="T2" fmla="*/ 472 w 39"/>
                  <a:gd name="T3" fmla="*/ 307 h 33"/>
                  <a:gd name="T4" fmla="*/ 347 w 39"/>
                  <a:gd name="T5" fmla="*/ 589 h 33"/>
                  <a:gd name="T6" fmla="*/ 0 w 39"/>
                  <a:gd name="T7" fmla="*/ 363 h 33"/>
                  <a:gd name="T8" fmla="*/ 367 w 39"/>
                  <a:gd name="T9" fmla="*/ 363 h 33"/>
                  <a:gd name="T10" fmla="*/ 618 w 39"/>
                  <a:gd name="T11" fmla="*/ 77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3">
                    <a:moveTo>
                      <a:pt x="38" y="3"/>
                    </a:moveTo>
                    <a:cubicBezTo>
                      <a:pt x="37" y="8"/>
                      <a:pt x="32" y="12"/>
                      <a:pt x="30" y="16"/>
                    </a:cubicBezTo>
                    <a:cubicBezTo>
                      <a:pt x="28" y="20"/>
                      <a:pt x="26" y="30"/>
                      <a:pt x="22" y="31"/>
                    </a:cubicBezTo>
                    <a:cubicBezTo>
                      <a:pt x="16" y="33"/>
                      <a:pt x="1" y="25"/>
                      <a:pt x="0" y="19"/>
                    </a:cubicBezTo>
                    <a:cubicBezTo>
                      <a:pt x="9" y="20"/>
                      <a:pt x="17" y="29"/>
                      <a:pt x="23" y="19"/>
                    </a:cubicBezTo>
                    <a:cubicBezTo>
                      <a:pt x="24" y="17"/>
                      <a:pt x="37" y="0"/>
                      <a:pt x="39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5" name="Freeform 2499">
                <a:extLst>
                  <a:ext uri="{FF2B5EF4-FFF2-40B4-BE49-F238E27FC236}">
                    <a16:creationId xmlns:a16="http://schemas.microsoft.com/office/drawing/2014/main" id="{D24DDF06-EF51-4933-93A6-80C5127578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04" y="3709"/>
                <a:ext cx="70" cy="107"/>
              </a:xfrm>
              <a:custGeom>
                <a:avLst/>
                <a:gdLst>
                  <a:gd name="T0" fmla="*/ 438 w 28"/>
                  <a:gd name="T1" fmla="*/ 0 h 40"/>
                  <a:gd name="T2" fmla="*/ 33 w 28"/>
                  <a:gd name="T3" fmla="*/ 364 h 40"/>
                  <a:gd name="T4" fmla="*/ 220 w 28"/>
                  <a:gd name="T5" fmla="*/ 765 h 40"/>
                  <a:gd name="T6" fmla="*/ 125 w 28"/>
                  <a:gd name="T7" fmla="*/ 401 h 40"/>
                  <a:gd name="T8" fmla="*/ 438 w 28"/>
                  <a:gd name="T9" fmla="*/ 3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40">
                    <a:moveTo>
                      <a:pt x="28" y="0"/>
                    </a:moveTo>
                    <a:cubicBezTo>
                      <a:pt x="19" y="2"/>
                      <a:pt x="4" y="11"/>
                      <a:pt x="2" y="19"/>
                    </a:cubicBezTo>
                    <a:cubicBezTo>
                      <a:pt x="0" y="28"/>
                      <a:pt x="9" y="33"/>
                      <a:pt x="14" y="40"/>
                    </a:cubicBezTo>
                    <a:cubicBezTo>
                      <a:pt x="16" y="34"/>
                      <a:pt x="8" y="27"/>
                      <a:pt x="8" y="21"/>
                    </a:cubicBezTo>
                    <a:cubicBezTo>
                      <a:pt x="8" y="12"/>
                      <a:pt x="22" y="7"/>
                      <a:pt x="28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6" name="Freeform 2500">
                <a:extLst>
                  <a:ext uri="{FF2B5EF4-FFF2-40B4-BE49-F238E27FC236}">
                    <a16:creationId xmlns:a16="http://schemas.microsoft.com/office/drawing/2014/main" id="{891EB7C3-28FF-4F64-A1BF-E2FC38A3A8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69" y="2912"/>
                <a:ext cx="80" cy="56"/>
              </a:xfrm>
              <a:custGeom>
                <a:avLst/>
                <a:gdLst>
                  <a:gd name="T0" fmla="*/ 63 w 32"/>
                  <a:gd name="T1" fmla="*/ 341 h 21"/>
                  <a:gd name="T2" fmla="*/ 438 w 32"/>
                  <a:gd name="T3" fmla="*/ 341 h 21"/>
                  <a:gd name="T4" fmla="*/ 313 w 32"/>
                  <a:gd name="T5" fmla="*/ 0 h 21"/>
                  <a:gd name="T6" fmla="*/ 270 w 32"/>
                  <a:gd name="T7" fmla="*/ 227 h 21"/>
                  <a:gd name="T8" fmla="*/ 0 w 32"/>
                  <a:gd name="T9" fmla="*/ 32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1">
                    <a:moveTo>
                      <a:pt x="4" y="18"/>
                    </a:moveTo>
                    <a:cubicBezTo>
                      <a:pt x="9" y="18"/>
                      <a:pt x="25" y="21"/>
                      <a:pt x="28" y="18"/>
                    </a:cubicBezTo>
                    <a:cubicBezTo>
                      <a:pt x="32" y="14"/>
                      <a:pt x="25" y="1"/>
                      <a:pt x="20" y="0"/>
                    </a:cubicBezTo>
                    <a:cubicBezTo>
                      <a:pt x="17" y="6"/>
                      <a:pt x="26" y="9"/>
                      <a:pt x="17" y="12"/>
                    </a:cubicBezTo>
                    <a:cubicBezTo>
                      <a:pt x="13" y="13"/>
                      <a:pt x="0" y="14"/>
                      <a:pt x="0" y="1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7" name="Freeform 2501">
                <a:extLst>
                  <a:ext uri="{FF2B5EF4-FFF2-40B4-BE49-F238E27FC236}">
                    <a16:creationId xmlns:a16="http://schemas.microsoft.com/office/drawing/2014/main" id="{7FBA0C1D-D757-4608-A599-8264476821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19" y="2909"/>
                <a:ext cx="75" cy="46"/>
              </a:xfrm>
              <a:custGeom>
                <a:avLst/>
                <a:gdLst>
                  <a:gd name="T0" fmla="*/ 470 w 30"/>
                  <a:gd name="T1" fmla="*/ 81 h 17"/>
                  <a:gd name="T2" fmla="*/ 175 w 30"/>
                  <a:gd name="T3" fmla="*/ 0 h 17"/>
                  <a:gd name="T4" fmla="*/ 63 w 30"/>
                  <a:gd name="T5" fmla="*/ 219 h 17"/>
                  <a:gd name="T6" fmla="*/ 188 w 30"/>
                  <a:gd name="T7" fmla="*/ 103 h 17"/>
                  <a:gd name="T8" fmla="*/ 470 w 30"/>
                  <a:gd name="T9" fmla="*/ 11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7">
                    <a:moveTo>
                      <a:pt x="30" y="4"/>
                    </a:moveTo>
                    <a:cubicBezTo>
                      <a:pt x="24" y="5"/>
                      <a:pt x="18" y="0"/>
                      <a:pt x="11" y="0"/>
                    </a:cubicBezTo>
                    <a:cubicBezTo>
                      <a:pt x="5" y="0"/>
                      <a:pt x="0" y="5"/>
                      <a:pt x="4" y="11"/>
                    </a:cubicBezTo>
                    <a:cubicBezTo>
                      <a:pt x="8" y="17"/>
                      <a:pt x="9" y="7"/>
                      <a:pt x="12" y="5"/>
                    </a:cubicBezTo>
                    <a:cubicBezTo>
                      <a:pt x="17" y="2"/>
                      <a:pt x="24" y="8"/>
                      <a:pt x="30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8" name="Freeform 2502">
                <a:extLst>
                  <a:ext uri="{FF2B5EF4-FFF2-40B4-BE49-F238E27FC236}">
                    <a16:creationId xmlns:a16="http://schemas.microsoft.com/office/drawing/2014/main" id="{0069B7EF-E701-4A12-A0CA-CE146DCE7C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61" y="2773"/>
                <a:ext cx="70" cy="80"/>
              </a:xfrm>
              <a:custGeom>
                <a:avLst/>
                <a:gdLst>
                  <a:gd name="T0" fmla="*/ 438 w 28"/>
                  <a:gd name="T1" fmla="*/ 21 h 30"/>
                  <a:gd name="T2" fmla="*/ 83 w 28"/>
                  <a:gd name="T3" fmla="*/ 320 h 30"/>
                  <a:gd name="T4" fmla="*/ 283 w 28"/>
                  <a:gd name="T5" fmla="*/ 547 h 30"/>
                  <a:gd name="T6" fmla="*/ 158 w 28"/>
                  <a:gd name="T7" fmla="*/ 363 h 30"/>
                  <a:gd name="T8" fmla="*/ 408 w 28"/>
                  <a:gd name="T9" fmla="*/ 9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0">
                    <a:moveTo>
                      <a:pt x="28" y="1"/>
                    </a:moveTo>
                    <a:cubicBezTo>
                      <a:pt x="18" y="0"/>
                      <a:pt x="10" y="11"/>
                      <a:pt x="5" y="17"/>
                    </a:cubicBezTo>
                    <a:cubicBezTo>
                      <a:pt x="0" y="25"/>
                      <a:pt x="9" y="30"/>
                      <a:pt x="18" y="29"/>
                    </a:cubicBezTo>
                    <a:cubicBezTo>
                      <a:pt x="15" y="26"/>
                      <a:pt x="10" y="23"/>
                      <a:pt x="10" y="19"/>
                    </a:cubicBezTo>
                    <a:cubicBezTo>
                      <a:pt x="10" y="16"/>
                      <a:pt x="23" y="7"/>
                      <a:pt x="26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9" name="Freeform 2503">
                <a:extLst>
                  <a:ext uri="{FF2B5EF4-FFF2-40B4-BE49-F238E27FC236}">
                    <a16:creationId xmlns:a16="http://schemas.microsoft.com/office/drawing/2014/main" id="{92DCDA45-DCD1-4288-9817-ACAFA38CA8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36" y="3072"/>
                <a:ext cx="68" cy="43"/>
              </a:xfrm>
              <a:custGeom>
                <a:avLst/>
                <a:gdLst>
                  <a:gd name="T0" fmla="*/ 413 w 27"/>
                  <a:gd name="T1" fmla="*/ 59 h 16"/>
                  <a:gd name="T2" fmla="*/ 63 w 27"/>
                  <a:gd name="T3" fmla="*/ 59 h 16"/>
                  <a:gd name="T4" fmla="*/ 350 w 27"/>
                  <a:gd name="T5" fmla="*/ 231 h 16"/>
                  <a:gd name="T6" fmla="*/ 113 w 27"/>
                  <a:gd name="T7" fmla="*/ 137 h 16"/>
                  <a:gd name="T8" fmla="*/ 431 w 27"/>
                  <a:gd name="T9" fmla="*/ 11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26" y="3"/>
                    </a:moveTo>
                    <a:cubicBezTo>
                      <a:pt x="19" y="0"/>
                      <a:pt x="10" y="1"/>
                      <a:pt x="4" y="3"/>
                    </a:cubicBezTo>
                    <a:cubicBezTo>
                      <a:pt x="0" y="4"/>
                      <a:pt x="18" y="8"/>
                      <a:pt x="22" y="12"/>
                    </a:cubicBezTo>
                    <a:cubicBezTo>
                      <a:pt x="27" y="16"/>
                      <a:pt x="3" y="8"/>
                      <a:pt x="7" y="7"/>
                    </a:cubicBezTo>
                    <a:cubicBezTo>
                      <a:pt x="12" y="5"/>
                      <a:pt x="21" y="4"/>
                      <a:pt x="27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0" name="Freeform 2504">
                <a:extLst>
                  <a:ext uri="{FF2B5EF4-FFF2-40B4-BE49-F238E27FC236}">
                    <a16:creationId xmlns:a16="http://schemas.microsoft.com/office/drawing/2014/main" id="{32018968-33F2-4FC2-B825-3DFD2A5605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09" y="3005"/>
                <a:ext cx="55" cy="62"/>
              </a:xfrm>
              <a:custGeom>
                <a:avLst/>
                <a:gdLst>
                  <a:gd name="T0" fmla="*/ 250 w 22"/>
                  <a:gd name="T1" fmla="*/ 35 h 23"/>
                  <a:gd name="T2" fmla="*/ 145 w 22"/>
                  <a:gd name="T3" fmla="*/ 450 h 23"/>
                  <a:gd name="T4" fmla="*/ 238 w 22"/>
                  <a:gd name="T5" fmla="*/ 175 h 23"/>
                  <a:gd name="T6" fmla="*/ 345 w 22"/>
                  <a:gd name="T7" fmla="*/ 116 h 23"/>
                  <a:gd name="T8" fmla="*/ 220 w 22"/>
                  <a:gd name="T9" fmla="*/ 5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16" y="2"/>
                    </a:moveTo>
                    <a:cubicBezTo>
                      <a:pt x="0" y="0"/>
                      <a:pt x="5" y="15"/>
                      <a:pt x="9" y="23"/>
                    </a:cubicBezTo>
                    <a:cubicBezTo>
                      <a:pt x="13" y="17"/>
                      <a:pt x="6" y="12"/>
                      <a:pt x="15" y="9"/>
                    </a:cubicBezTo>
                    <a:cubicBezTo>
                      <a:pt x="18" y="8"/>
                      <a:pt x="22" y="9"/>
                      <a:pt x="22" y="6"/>
                    </a:cubicBezTo>
                    <a:cubicBezTo>
                      <a:pt x="21" y="3"/>
                      <a:pt x="16" y="2"/>
                      <a:pt x="14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1" name="Freeform 2505">
                <a:extLst>
                  <a:ext uri="{FF2B5EF4-FFF2-40B4-BE49-F238E27FC236}">
                    <a16:creationId xmlns:a16="http://schemas.microsoft.com/office/drawing/2014/main" id="{5066F158-EDFA-4735-98DD-0E9C47CE73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41" y="3440"/>
                <a:ext cx="83" cy="75"/>
              </a:xfrm>
              <a:custGeom>
                <a:avLst/>
                <a:gdLst>
                  <a:gd name="T0" fmla="*/ 50 w 33"/>
                  <a:gd name="T1" fmla="*/ 0 h 28"/>
                  <a:gd name="T2" fmla="*/ 146 w 33"/>
                  <a:gd name="T3" fmla="*/ 458 h 28"/>
                  <a:gd name="T4" fmla="*/ 347 w 33"/>
                  <a:gd name="T5" fmla="*/ 458 h 28"/>
                  <a:gd name="T6" fmla="*/ 526 w 33"/>
                  <a:gd name="T7" fmla="*/ 388 h 28"/>
                  <a:gd name="T8" fmla="*/ 209 w 33"/>
                  <a:gd name="T9" fmla="*/ 367 h 28"/>
                  <a:gd name="T10" fmla="*/ 146 w 33"/>
                  <a:gd name="T11" fmla="*/ 150 h 28"/>
                  <a:gd name="T12" fmla="*/ 83 w 33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8">
                    <a:moveTo>
                      <a:pt x="3" y="0"/>
                    </a:moveTo>
                    <a:cubicBezTo>
                      <a:pt x="0" y="3"/>
                      <a:pt x="5" y="21"/>
                      <a:pt x="9" y="24"/>
                    </a:cubicBezTo>
                    <a:cubicBezTo>
                      <a:pt x="13" y="28"/>
                      <a:pt x="18" y="26"/>
                      <a:pt x="22" y="24"/>
                    </a:cubicBezTo>
                    <a:cubicBezTo>
                      <a:pt x="25" y="22"/>
                      <a:pt x="30" y="22"/>
                      <a:pt x="33" y="20"/>
                    </a:cubicBezTo>
                    <a:cubicBezTo>
                      <a:pt x="29" y="11"/>
                      <a:pt x="18" y="21"/>
                      <a:pt x="13" y="19"/>
                    </a:cubicBezTo>
                    <a:cubicBezTo>
                      <a:pt x="9" y="17"/>
                      <a:pt x="10" y="11"/>
                      <a:pt x="9" y="8"/>
                    </a:cubicBezTo>
                    <a:cubicBezTo>
                      <a:pt x="8" y="5"/>
                      <a:pt x="5" y="2"/>
                      <a:pt x="5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2" name="Freeform 2506">
                <a:extLst>
                  <a:ext uri="{FF2B5EF4-FFF2-40B4-BE49-F238E27FC236}">
                    <a16:creationId xmlns:a16="http://schemas.microsoft.com/office/drawing/2014/main" id="{856CB457-51B1-4967-9CA3-77ADE120D9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09" y="3627"/>
                <a:ext cx="60" cy="93"/>
              </a:xfrm>
              <a:custGeom>
                <a:avLst/>
                <a:gdLst>
                  <a:gd name="T0" fmla="*/ 270 w 24"/>
                  <a:gd name="T1" fmla="*/ 0 h 35"/>
                  <a:gd name="T2" fmla="*/ 0 w 24"/>
                  <a:gd name="T3" fmla="*/ 247 h 35"/>
                  <a:gd name="T4" fmla="*/ 83 w 24"/>
                  <a:gd name="T5" fmla="*/ 452 h 35"/>
                  <a:gd name="T6" fmla="*/ 220 w 24"/>
                  <a:gd name="T7" fmla="*/ 622 h 35"/>
                  <a:gd name="T8" fmla="*/ 158 w 24"/>
                  <a:gd name="T9" fmla="*/ 353 h 35"/>
                  <a:gd name="T10" fmla="*/ 363 w 24"/>
                  <a:gd name="T11" fmla="*/ 56 h 35"/>
                  <a:gd name="T12" fmla="*/ 283 w 24"/>
                  <a:gd name="T13" fmla="*/ 3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5">
                    <a:moveTo>
                      <a:pt x="17" y="0"/>
                    </a:moveTo>
                    <a:cubicBezTo>
                      <a:pt x="12" y="2"/>
                      <a:pt x="0" y="6"/>
                      <a:pt x="0" y="13"/>
                    </a:cubicBezTo>
                    <a:cubicBezTo>
                      <a:pt x="0" y="16"/>
                      <a:pt x="3" y="21"/>
                      <a:pt x="5" y="24"/>
                    </a:cubicBezTo>
                    <a:cubicBezTo>
                      <a:pt x="6" y="25"/>
                      <a:pt x="12" y="33"/>
                      <a:pt x="14" y="33"/>
                    </a:cubicBezTo>
                    <a:cubicBezTo>
                      <a:pt x="24" y="35"/>
                      <a:pt x="10" y="21"/>
                      <a:pt x="10" y="19"/>
                    </a:cubicBezTo>
                    <a:cubicBezTo>
                      <a:pt x="9" y="11"/>
                      <a:pt x="20" y="9"/>
                      <a:pt x="23" y="3"/>
                    </a:cubicBezTo>
                    <a:cubicBezTo>
                      <a:pt x="21" y="2"/>
                      <a:pt x="20" y="2"/>
                      <a:pt x="18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3" name="Freeform 2507">
                <a:extLst>
                  <a:ext uri="{FF2B5EF4-FFF2-40B4-BE49-F238E27FC236}">
                    <a16:creationId xmlns:a16="http://schemas.microsoft.com/office/drawing/2014/main" id="{D09E0D63-0A30-4CBE-8710-BDA59E88A8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56" y="3656"/>
                <a:ext cx="75" cy="61"/>
              </a:xfrm>
              <a:custGeom>
                <a:avLst/>
                <a:gdLst>
                  <a:gd name="T0" fmla="*/ 375 w 30"/>
                  <a:gd name="T1" fmla="*/ 77 h 23"/>
                  <a:gd name="T2" fmla="*/ 33 w 30"/>
                  <a:gd name="T3" fmla="*/ 281 h 23"/>
                  <a:gd name="T4" fmla="*/ 145 w 30"/>
                  <a:gd name="T5" fmla="*/ 395 h 23"/>
                  <a:gd name="T6" fmla="*/ 220 w 30"/>
                  <a:gd name="T7" fmla="*/ 281 h 23"/>
                  <a:gd name="T8" fmla="*/ 333 w 30"/>
                  <a:gd name="T9" fmla="*/ 170 h 23"/>
                  <a:gd name="T10" fmla="*/ 470 w 30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3">
                    <a:moveTo>
                      <a:pt x="24" y="4"/>
                    </a:moveTo>
                    <a:cubicBezTo>
                      <a:pt x="18" y="4"/>
                      <a:pt x="5" y="10"/>
                      <a:pt x="2" y="15"/>
                    </a:cubicBezTo>
                    <a:cubicBezTo>
                      <a:pt x="0" y="19"/>
                      <a:pt x="3" y="23"/>
                      <a:pt x="9" y="21"/>
                    </a:cubicBezTo>
                    <a:cubicBezTo>
                      <a:pt x="12" y="20"/>
                      <a:pt x="12" y="17"/>
                      <a:pt x="14" y="15"/>
                    </a:cubicBezTo>
                    <a:cubicBezTo>
                      <a:pt x="16" y="12"/>
                      <a:pt x="18" y="11"/>
                      <a:pt x="21" y="9"/>
                    </a:cubicBezTo>
                    <a:cubicBezTo>
                      <a:pt x="24" y="7"/>
                      <a:pt x="29" y="4"/>
                      <a:pt x="30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4" name="Freeform 2508">
                <a:extLst>
                  <a:ext uri="{FF2B5EF4-FFF2-40B4-BE49-F238E27FC236}">
                    <a16:creationId xmlns:a16="http://schemas.microsoft.com/office/drawing/2014/main" id="{DA01C58B-67EE-4717-B92C-2DEE4997AA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46" y="3739"/>
                <a:ext cx="88" cy="82"/>
              </a:xfrm>
              <a:custGeom>
                <a:avLst/>
                <a:gdLst>
                  <a:gd name="T0" fmla="*/ 397 w 35"/>
                  <a:gd name="T1" fmla="*/ 56 h 31"/>
                  <a:gd name="T2" fmla="*/ 33 w 35"/>
                  <a:gd name="T3" fmla="*/ 370 h 31"/>
                  <a:gd name="T4" fmla="*/ 33 w 35"/>
                  <a:gd name="T5" fmla="*/ 497 h 31"/>
                  <a:gd name="T6" fmla="*/ 189 w 35"/>
                  <a:gd name="T7" fmla="*/ 574 h 31"/>
                  <a:gd name="T8" fmla="*/ 189 w 35"/>
                  <a:gd name="T9" fmla="*/ 391 h 31"/>
                  <a:gd name="T10" fmla="*/ 334 w 35"/>
                  <a:gd name="T11" fmla="*/ 225 h 31"/>
                  <a:gd name="T12" fmla="*/ 475 w 35"/>
                  <a:gd name="T13" fmla="*/ 90 h 31"/>
                  <a:gd name="T14" fmla="*/ 556 w 35"/>
                  <a:gd name="T15" fmla="*/ 21 h 31"/>
                  <a:gd name="T16" fmla="*/ 430 w 35"/>
                  <a:gd name="T17" fmla="*/ 56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31">
                    <a:moveTo>
                      <a:pt x="25" y="3"/>
                    </a:moveTo>
                    <a:cubicBezTo>
                      <a:pt x="17" y="7"/>
                      <a:pt x="6" y="12"/>
                      <a:pt x="2" y="20"/>
                    </a:cubicBezTo>
                    <a:cubicBezTo>
                      <a:pt x="0" y="22"/>
                      <a:pt x="0" y="24"/>
                      <a:pt x="2" y="27"/>
                    </a:cubicBezTo>
                    <a:cubicBezTo>
                      <a:pt x="5" y="31"/>
                      <a:pt x="7" y="29"/>
                      <a:pt x="12" y="31"/>
                    </a:cubicBezTo>
                    <a:cubicBezTo>
                      <a:pt x="13" y="28"/>
                      <a:pt x="11" y="24"/>
                      <a:pt x="12" y="21"/>
                    </a:cubicBezTo>
                    <a:cubicBezTo>
                      <a:pt x="14" y="17"/>
                      <a:pt x="18" y="15"/>
                      <a:pt x="21" y="12"/>
                    </a:cubicBezTo>
                    <a:cubicBezTo>
                      <a:pt x="24" y="10"/>
                      <a:pt x="26" y="7"/>
                      <a:pt x="30" y="5"/>
                    </a:cubicBezTo>
                    <a:cubicBezTo>
                      <a:pt x="32" y="4"/>
                      <a:pt x="35" y="4"/>
                      <a:pt x="35" y="1"/>
                    </a:cubicBezTo>
                    <a:cubicBezTo>
                      <a:pt x="32" y="0"/>
                      <a:pt x="29" y="1"/>
                      <a:pt x="27" y="3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5" name="Freeform 2509">
                <a:extLst>
                  <a:ext uri="{FF2B5EF4-FFF2-40B4-BE49-F238E27FC236}">
                    <a16:creationId xmlns:a16="http://schemas.microsoft.com/office/drawing/2014/main" id="{B8326065-B6D6-44BE-B353-CC3FFB8785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44" y="3792"/>
                <a:ext cx="77" cy="72"/>
              </a:xfrm>
              <a:custGeom>
                <a:avLst/>
                <a:gdLst>
                  <a:gd name="T0" fmla="*/ 258 w 31"/>
                  <a:gd name="T1" fmla="*/ 115 h 27"/>
                  <a:gd name="T2" fmla="*/ 42 w 31"/>
                  <a:gd name="T3" fmla="*/ 341 h 27"/>
                  <a:gd name="T4" fmla="*/ 154 w 31"/>
                  <a:gd name="T5" fmla="*/ 456 h 27"/>
                  <a:gd name="T6" fmla="*/ 278 w 31"/>
                  <a:gd name="T7" fmla="*/ 227 h 27"/>
                  <a:gd name="T8" fmla="*/ 474 w 31"/>
                  <a:gd name="T9" fmla="*/ 35 h 27"/>
                  <a:gd name="T10" fmla="*/ 320 w 31"/>
                  <a:gd name="T11" fmla="*/ 11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7">
                    <a:moveTo>
                      <a:pt x="17" y="6"/>
                    </a:moveTo>
                    <a:cubicBezTo>
                      <a:pt x="13" y="10"/>
                      <a:pt x="6" y="13"/>
                      <a:pt x="3" y="18"/>
                    </a:cubicBezTo>
                    <a:cubicBezTo>
                      <a:pt x="0" y="23"/>
                      <a:pt x="5" y="27"/>
                      <a:pt x="10" y="24"/>
                    </a:cubicBezTo>
                    <a:cubicBezTo>
                      <a:pt x="14" y="22"/>
                      <a:pt x="15" y="15"/>
                      <a:pt x="18" y="12"/>
                    </a:cubicBezTo>
                    <a:cubicBezTo>
                      <a:pt x="22" y="9"/>
                      <a:pt x="28" y="6"/>
                      <a:pt x="31" y="2"/>
                    </a:cubicBezTo>
                    <a:cubicBezTo>
                      <a:pt x="26" y="0"/>
                      <a:pt x="21" y="3"/>
                      <a:pt x="21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6" name="Freeform 2510">
                <a:extLst>
                  <a:ext uri="{FF2B5EF4-FFF2-40B4-BE49-F238E27FC236}">
                    <a16:creationId xmlns:a16="http://schemas.microsoft.com/office/drawing/2014/main" id="{1A9D405F-2478-44F5-A5E1-CC1B7AD517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34" y="3885"/>
                <a:ext cx="87" cy="62"/>
              </a:xfrm>
              <a:custGeom>
                <a:avLst/>
                <a:gdLst>
                  <a:gd name="T0" fmla="*/ 154 w 35"/>
                  <a:gd name="T1" fmla="*/ 137 h 23"/>
                  <a:gd name="T2" fmla="*/ 42 w 35"/>
                  <a:gd name="T3" fmla="*/ 369 h 23"/>
                  <a:gd name="T4" fmla="*/ 137 w 35"/>
                  <a:gd name="T5" fmla="*/ 450 h 23"/>
                  <a:gd name="T6" fmla="*/ 167 w 35"/>
                  <a:gd name="T7" fmla="*/ 356 h 23"/>
                  <a:gd name="T8" fmla="*/ 524 w 35"/>
                  <a:gd name="T9" fmla="*/ 0 h 23"/>
                  <a:gd name="T10" fmla="*/ 475 w 35"/>
                  <a:gd name="T11" fmla="*/ 35 h 23"/>
                  <a:gd name="T12" fmla="*/ 370 w 35"/>
                  <a:gd name="T13" fmla="*/ 137 h 23"/>
                  <a:gd name="T14" fmla="*/ 259 w 35"/>
                  <a:gd name="T15" fmla="*/ 159 h 23"/>
                  <a:gd name="T16" fmla="*/ 167 w 35"/>
                  <a:gd name="T17" fmla="*/ 116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23">
                    <a:moveTo>
                      <a:pt x="10" y="7"/>
                    </a:moveTo>
                    <a:cubicBezTo>
                      <a:pt x="7" y="9"/>
                      <a:pt x="0" y="16"/>
                      <a:pt x="3" y="19"/>
                    </a:cubicBezTo>
                    <a:cubicBezTo>
                      <a:pt x="3" y="20"/>
                      <a:pt x="9" y="23"/>
                      <a:pt x="9" y="23"/>
                    </a:cubicBezTo>
                    <a:cubicBezTo>
                      <a:pt x="12" y="23"/>
                      <a:pt x="10" y="20"/>
                      <a:pt x="11" y="18"/>
                    </a:cubicBezTo>
                    <a:cubicBezTo>
                      <a:pt x="11" y="6"/>
                      <a:pt x="35" y="14"/>
                      <a:pt x="34" y="0"/>
                    </a:cubicBezTo>
                    <a:cubicBezTo>
                      <a:pt x="33" y="0"/>
                      <a:pt x="32" y="1"/>
                      <a:pt x="31" y="2"/>
                    </a:cubicBezTo>
                    <a:cubicBezTo>
                      <a:pt x="29" y="5"/>
                      <a:pt x="28" y="6"/>
                      <a:pt x="24" y="7"/>
                    </a:cubicBezTo>
                    <a:cubicBezTo>
                      <a:pt x="22" y="8"/>
                      <a:pt x="18" y="9"/>
                      <a:pt x="17" y="8"/>
                    </a:cubicBezTo>
                    <a:cubicBezTo>
                      <a:pt x="14" y="8"/>
                      <a:pt x="13" y="6"/>
                      <a:pt x="11" y="6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7" name="Freeform 2511">
                <a:extLst>
                  <a:ext uri="{FF2B5EF4-FFF2-40B4-BE49-F238E27FC236}">
                    <a16:creationId xmlns:a16="http://schemas.microsoft.com/office/drawing/2014/main" id="{094E3C6E-108A-48D5-AEA5-D9A474643D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01" y="3859"/>
                <a:ext cx="53" cy="77"/>
              </a:xfrm>
              <a:custGeom>
                <a:avLst/>
                <a:gdLst>
                  <a:gd name="T0" fmla="*/ 209 w 21"/>
                  <a:gd name="T1" fmla="*/ 112 h 29"/>
                  <a:gd name="T2" fmla="*/ 63 w 21"/>
                  <a:gd name="T3" fmla="*/ 430 h 29"/>
                  <a:gd name="T4" fmla="*/ 63 w 21"/>
                  <a:gd name="T5" fmla="*/ 507 h 29"/>
                  <a:gd name="T6" fmla="*/ 159 w 21"/>
                  <a:gd name="T7" fmla="*/ 396 h 29"/>
                  <a:gd name="T8" fmla="*/ 288 w 21"/>
                  <a:gd name="T9" fmla="*/ 133 h 29"/>
                  <a:gd name="T10" fmla="*/ 305 w 21"/>
                  <a:gd name="T11" fmla="*/ 35 h 29"/>
                  <a:gd name="T12" fmla="*/ 192 w 21"/>
                  <a:gd name="T13" fmla="*/ 17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29">
                    <a:moveTo>
                      <a:pt x="13" y="6"/>
                    </a:moveTo>
                    <a:cubicBezTo>
                      <a:pt x="10" y="12"/>
                      <a:pt x="9" y="18"/>
                      <a:pt x="4" y="23"/>
                    </a:cubicBezTo>
                    <a:cubicBezTo>
                      <a:pt x="3" y="24"/>
                      <a:pt x="0" y="26"/>
                      <a:pt x="4" y="27"/>
                    </a:cubicBezTo>
                    <a:cubicBezTo>
                      <a:pt x="8" y="29"/>
                      <a:pt x="9" y="24"/>
                      <a:pt x="10" y="21"/>
                    </a:cubicBezTo>
                    <a:cubicBezTo>
                      <a:pt x="13" y="16"/>
                      <a:pt x="15" y="11"/>
                      <a:pt x="18" y="7"/>
                    </a:cubicBezTo>
                    <a:cubicBezTo>
                      <a:pt x="19" y="5"/>
                      <a:pt x="21" y="4"/>
                      <a:pt x="19" y="2"/>
                    </a:cubicBezTo>
                    <a:cubicBezTo>
                      <a:pt x="16" y="0"/>
                      <a:pt x="13" y="7"/>
                      <a:pt x="12" y="9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8" name="Freeform 2512">
                <a:extLst>
                  <a:ext uri="{FF2B5EF4-FFF2-40B4-BE49-F238E27FC236}">
                    <a16:creationId xmlns:a16="http://schemas.microsoft.com/office/drawing/2014/main" id="{40C1C43E-9580-4772-A959-D003E35533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26" y="3168"/>
                <a:ext cx="65" cy="48"/>
              </a:xfrm>
              <a:custGeom>
                <a:avLst/>
                <a:gdLst>
                  <a:gd name="T0" fmla="*/ 50 w 26"/>
                  <a:gd name="T1" fmla="*/ 0 h 18"/>
                  <a:gd name="T2" fmla="*/ 313 w 26"/>
                  <a:gd name="T3" fmla="*/ 149 h 18"/>
                  <a:gd name="T4" fmla="*/ 0 w 26"/>
                  <a:gd name="T5" fmla="*/ 285 h 18"/>
                  <a:gd name="T6" fmla="*/ 33 w 26"/>
                  <a:gd name="T7" fmla="*/ 3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8">
                    <a:moveTo>
                      <a:pt x="3" y="0"/>
                    </a:moveTo>
                    <a:cubicBezTo>
                      <a:pt x="9" y="1"/>
                      <a:pt x="17" y="2"/>
                      <a:pt x="20" y="8"/>
                    </a:cubicBezTo>
                    <a:cubicBezTo>
                      <a:pt x="26" y="18"/>
                      <a:pt x="6" y="16"/>
                      <a:pt x="0" y="15"/>
                    </a:cubicBezTo>
                    <a:cubicBezTo>
                      <a:pt x="7" y="11"/>
                      <a:pt x="10" y="6"/>
                      <a:pt x="2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9" name="Freeform 2513">
                <a:extLst>
                  <a:ext uri="{FF2B5EF4-FFF2-40B4-BE49-F238E27FC236}">
                    <a16:creationId xmlns:a16="http://schemas.microsoft.com/office/drawing/2014/main" id="{CE1D4CB9-A5EC-402C-B097-A3979D708B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44" y="3085"/>
                <a:ext cx="152" cy="56"/>
              </a:xfrm>
              <a:custGeom>
                <a:avLst/>
                <a:gdLst>
                  <a:gd name="T0" fmla="*/ 292 w 61"/>
                  <a:gd name="T1" fmla="*/ 171 h 21"/>
                  <a:gd name="T2" fmla="*/ 508 w 61"/>
                  <a:gd name="T3" fmla="*/ 248 h 21"/>
                  <a:gd name="T4" fmla="*/ 900 w 61"/>
                  <a:gd name="T5" fmla="*/ 397 h 21"/>
                  <a:gd name="T6" fmla="*/ 354 w 61"/>
                  <a:gd name="T7" fmla="*/ 248 h 21"/>
                  <a:gd name="T8" fmla="*/ 0 w 61"/>
                  <a:gd name="T9" fmla="*/ 13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21">
                    <a:moveTo>
                      <a:pt x="19" y="9"/>
                    </a:moveTo>
                    <a:cubicBezTo>
                      <a:pt x="28" y="7"/>
                      <a:pt x="29" y="0"/>
                      <a:pt x="33" y="13"/>
                    </a:cubicBezTo>
                    <a:cubicBezTo>
                      <a:pt x="33" y="16"/>
                      <a:pt x="61" y="21"/>
                      <a:pt x="58" y="21"/>
                    </a:cubicBezTo>
                    <a:cubicBezTo>
                      <a:pt x="57" y="21"/>
                      <a:pt x="24" y="14"/>
                      <a:pt x="23" y="13"/>
                    </a:cubicBezTo>
                    <a:cubicBezTo>
                      <a:pt x="17" y="6"/>
                      <a:pt x="8" y="10"/>
                      <a:pt x="0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0" name="Freeform 2514">
                <a:extLst>
                  <a:ext uri="{FF2B5EF4-FFF2-40B4-BE49-F238E27FC236}">
                    <a16:creationId xmlns:a16="http://schemas.microsoft.com/office/drawing/2014/main" id="{0C9FCC55-7A94-4628-8B88-37088CA8E4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1" y="3224"/>
                <a:ext cx="93" cy="48"/>
              </a:xfrm>
              <a:custGeom>
                <a:avLst/>
                <a:gdLst>
                  <a:gd name="T0" fmla="*/ 588 w 37"/>
                  <a:gd name="T1" fmla="*/ 307 h 18"/>
                  <a:gd name="T2" fmla="*/ 254 w 37"/>
                  <a:gd name="T3" fmla="*/ 307 h 18"/>
                  <a:gd name="T4" fmla="*/ 20 w 37"/>
                  <a:gd name="T5" fmla="*/ 227 h 18"/>
                  <a:gd name="T6" fmla="*/ 63 w 37"/>
                  <a:gd name="T7" fmla="*/ 21 h 18"/>
                  <a:gd name="T8" fmla="*/ 158 w 37"/>
                  <a:gd name="T9" fmla="*/ 77 h 18"/>
                  <a:gd name="T10" fmla="*/ 442 w 37"/>
                  <a:gd name="T11" fmla="*/ 22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8">
                    <a:moveTo>
                      <a:pt x="37" y="16"/>
                    </a:moveTo>
                    <a:cubicBezTo>
                      <a:pt x="31" y="18"/>
                      <a:pt x="22" y="16"/>
                      <a:pt x="16" y="16"/>
                    </a:cubicBezTo>
                    <a:cubicBezTo>
                      <a:pt x="10" y="16"/>
                      <a:pt x="2" y="18"/>
                      <a:pt x="1" y="12"/>
                    </a:cubicBezTo>
                    <a:cubicBezTo>
                      <a:pt x="0" y="10"/>
                      <a:pt x="1" y="2"/>
                      <a:pt x="4" y="1"/>
                    </a:cubicBezTo>
                    <a:cubicBezTo>
                      <a:pt x="7" y="0"/>
                      <a:pt x="8" y="3"/>
                      <a:pt x="10" y="4"/>
                    </a:cubicBezTo>
                    <a:cubicBezTo>
                      <a:pt x="14" y="8"/>
                      <a:pt x="22" y="14"/>
                      <a:pt x="28" y="1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1" name="Freeform 2515">
                <a:extLst>
                  <a:ext uri="{FF2B5EF4-FFF2-40B4-BE49-F238E27FC236}">
                    <a16:creationId xmlns:a16="http://schemas.microsoft.com/office/drawing/2014/main" id="{51E07B66-F5BE-4AC1-A3C0-89274919B8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74" y="3120"/>
                <a:ext cx="52" cy="40"/>
              </a:xfrm>
              <a:custGeom>
                <a:avLst/>
                <a:gdLst>
                  <a:gd name="T0" fmla="*/ 319 w 21"/>
                  <a:gd name="T1" fmla="*/ 136 h 15"/>
                  <a:gd name="T2" fmla="*/ 183 w 21"/>
                  <a:gd name="T3" fmla="*/ 171 h 15"/>
                  <a:gd name="T4" fmla="*/ 74 w 21"/>
                  <a:gd name="T5" fmla="*/ 285 h 15"/>
                  <a:gd name="T6" fmla="*/ 154 w 21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5">
                    <a:moveTo>
                      <a:pt x="21" y="7"/>
                    </a:moveTo>
                    <a:cubicBezTo>
                      <a:pt x="19" y="7"/>
                      <a:pt x="14" y="8"/>
                      <a:pt x="12" y="9"/>
                    </a:cubicBezTo>
                    <a:cubicBezTo>
                      <a:pt x="9" y="11"/>
                      <a:pt x="8" y="14"/>
                      <a:pt x="5" y="15"/>
                    </a:cubicBezTo>
                    <a:cubicBezTo>
                      <a:pt x="0" y="12"/>
                      <a:pt x="7" y="3"/>
                      <a:pt x="10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2" name="Freeform 2516">
                <a:extLst>
                  <a:ext uri="{FF2B5EF4-FFF2-40B4-BE49-F238E27FC236}">
                    <a16:creationId xmlns:a16="http://schemas.microsoft.com/office/drawing/2014/main" id="{B55BD4F6-EE28-42DC-9AA8-52157BE5F3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59" y="3944"/>
                <a:ext cx="35" cy="69"/>
              </a:xfrm>
              <a:custGeom>
                <a:avLst/>
                <a:gdLst>
                  <a:gd name="T0" fmla="*/ 220 w 14"/>
                  <a:gd name="T1" fmla="*/ 170 h 26"/>
                  <a:gd name="T2" fmla="*/ 0 w 14"/>
                  <a:gd name="T3" fmla="*/ 486 h 26"/>
                  <a:gd name="T4" fmla="*/ 208 w 14"/>
                  <a:gd name="T5" fmla="*/ 22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6">
                    <a:moveTo>
                      <a:pt x="14" y="9"/>
                    </a:moveTo>
                    <a:cubicBezTo>
                      <a:pt x="6" y="0"/>
                      <a:pt x="1" y="21"/>
                      <a:pt x="0" y="26"/>
                    </a:cubicBezTo>
                    <a:cubicBezTo>
                      <a:pt x="2" y="23"/>
                      <a:pt x="7" y="10"/>
                      <a:pt x="13" y="1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3" name="Freeform 2517">
                <a:extLst>
                  <a:ext uri="{FF2B5EF4-FFF2-40B4-BE49-F238E27FC236}">
                    <a16:creationId xmlns:a16="http://schemas.microsoft.com/office/drawing/2014/main" id="{FC78DD32-FDF5-41BC-9AA0-CD478935E9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66" y="3920"/>
                <a:ext cx="58" cy="80"/>
              </a:xfrm>
              <a:custGeom>
                <a:avLst/>
                <a:gdLst>
                  <a:gd name="T0" fmla="*/ 368 w 23"/>
                  <a:gd name="T1" fmla="*/ 115 h 30"/>
                  <a:gd name="T2" fmla="*/ 242 w 23"/>
                  <a:gd name="T3" fmla="*/ 320 h 30"/>
                  <a:gd name="T4" fmla="*/ 96 w 23"/>
                  <a:gd name="T5" fmla="*/ 456 h 30"/>
                  <a:gd name="T6" fmla="*/ 179 w 23"/>
                  <a:gd name="T7" fmla="*/ 171 h 30"/>
                  <a:gd name="T8" fmla="*/ 242 w 23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0">
                    <a:moveTo>
                      <a:pt x="23" y="6"/>
                    </a:moveTo>
                    <a:cubicBezTo>
                      <a:pt x="18" y="8"/>
                      <a:pt x="16" y="12"/>
                      <a:pt x="15" y="17"/>
                    </a:cubicBezTo>
                    <a:cubicBezTo>
                      <a:pt x="14" y="21"/>
                      <a:pt x="12" y="30"/>
                      <a:pt x="6" y="24"/>
                    </a:cubicBezTo>
                    <a:cubicBezTo>
                      <a:pt x="0" y="19"/>
                      <a:pt x="8" y="13"/>
                      <a:pt x="11" y="9"/>
                    </a:cubicBezTo>
                    <a:cubicBezTo>
                      <a:pt x="14" y="6"/>
                      <a:pt x="14" y="3"/>
                      <a:pt x="15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4" name="Freeform 2518">
                <a:extLst>
                  <a:ext uri="{FF2B5EF4-FFF2-40B4-BE49-F238E27FC236}">
                    <a16:creationId xmlns:a16="http://schemas.microsoft.com/office/drawing/2014/main" id="{17E65035-8563-454E-B8F9-1A0B298EFE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29" y="3947"/>
                <a:ext cx="25" cy="64"/>
              </a:xfrm>
              <a:custGeom>
                <a:avLst/>
                <a:gdLst>
                  <a:gd name="T0" fmla="*/ 145 w 10"/>
                  <a:gd name="T1" fmla="*/ 0 h 24"/>
                  <a:gd name="T2" fmla="*/ 20 w 10"/>
                  <a:gd name="T3" fmla="*/ 320 h 24"/>
                  <a:gd name="T4" fmla="*/ 145 w 10"/>
                  <a:gd name="T5" fmla="*/ 419 h 24"/>
                  <a:gd name="T6" fmla="*/ 158 w 10"/>
                  <a:gd name="T7" fmla="*/ 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4">
                    <a:moveTo>
                      <a:pt x="9" y="0"/>
                    </a:moveTo>
                    <a:cubicBezTo>
                      <a:pt x="4" y="3"/>
                      <a:pt x="0" y="12"/>
                      <a:pt x="1" y="17"/>
                    </a:cubicBezTo>
                    <a:cubicBezTo>
                      <a:pt x="2" y="20"/>
                      <a:pt x="6" y="24"/>
                      <a:pt x="9" y="22"/>
                    </a:cubicBezTo>
                    <a:cubicBezTo>
                      <a:pt x="5" y="16"/>
                      <a:pt x="8" y="9"/>
                      <a:pt x="10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5" name="Freeform 2519">
                <a:extLst>
                  <a:ext uri="{FF2B5EF4-FFF2-40B4-BE49-F238E27FC236}">
                    <a16:creationId xmlns:a16="http://schemas.microsoft.com/office/drawing/2014/main" id="{E4DED0D8-1518-48D0-97B8-4B4026AB48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69" y="3051"/>
                <a:ext cx="78" cy="53"/>
              </a:xfrm>
              <a:custGeom>
                <a:avLst/>
                <a:gdLst>
                  <a:gd name="T0" fmla="*/ 493 w 31"/>
                  <a:gd name="T1" fmla="*/ 0 h 20"/>
                  <a:gd name="T2" fmla="*/ 304 w 31"/>
                  <a:gd name="T3" fmla="*/ 148 h 20"/>
                  <a:gd name="T4" fmla="*/ 189 w 31"/>
                  <a:gd name="T5" fmla="*/ 294 h 20"/>
                  <a:gd name="T6" fmla="*/ 83 w 31"/>
                  <a:gd name="T7" fmla="*/ 170 h 20"/>
                  <a:gd name="T8" fmla="*/ 380 w 31"/>
                  <a:gd name="T9" fmla="*/ 2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0">
                    <a:moveTo>
                      <a:pt x="31" y="0"/>
                    </a:moveTo>
                    <a:cubicBezTo>
                      <a:pt x="27" y="3"/>
                      <a:pt x="23" y="5"/>
                      <a:pt x="19" y="8"/>
                    </a:cubicBezTo>
                    <a:cubicBezTo>
                      <a:pt x="17" y="11"/>
                      <a:pt x="15" y="14"/>
                      <a:pt x="12" y="16"/>
                    </a:cubicBezTo>
                    <a:cubicBezTo>
                      <a:pt x="4" y="20"/>
                      <a:pt x="0" y="16"/>
                      <a:pt x="5" y="9"/>
                    </a:cubicBezTo>
                    <a:cubicBezTo>
                      <a:pt x="11" y="16"/>
                      <a:pt x="20" y="4"/>
                      <a:pt x="24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6" name="Freeform 2520">
                <a:extLst>
                  <a:ext uri="{FF2B5EF4-FFF2-40B4-BE49-F238E27FC236}">
                    <a16:creationId xmlns:a16="http://schemas.microsoft.com/office/drawing/2014/main" id="{3F26D31F-D76D-495A-87FF-E991437003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99" y="3123"/>
                <a:ext cx="103" cy="77"/>
              </a:xfrm>
              <a:custGeom>
                <a:avLst/>
                <a:gdLst>
                  <a:gd name="T0" fmla="*/ 631 w 41"/>
                  <a:gd name="T1" fmla="*/ 35 h 29"/>
                  <a:gd name="T2" fmla="*/ 251 w 41"/>
                  <a:gd name="T3" fmla="*/ 396 h 29"/>
                  <a:gd name="T4" fmla="*/ 0 w 41"/>
                  <a:gd name="T5" fmla="*/ 170 h 29"/>
                  <a:gd name="T6" fmla="*/ 126 w 41"/>
                  <a:gd name="T7" fmla="*/ 260 h 29"/>
                  <a:gd name="T8" fmla="*/ 284 w 41"/>
                  <a:gd name="T9" fmla="*/ 226 h 29"/>
                  <a:gd name="T10" fmla="*/ 505 w 41"/>
                  <a:gd name="T11" fmla="*/ 35 h 29"/>
                  <a:gd name="T12" fmla="*/ 651 w 41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" h="29">
                    <a:moveTo>
                      <a:pt x="40" y="2"/>
                    </a:moveTo>
                    <a:cubicBezTo>
                      <a:pt x="29" y="7"/>
                      <a:pt x="24" y="14"/>
                      <a:pt x="16" y="21"/>
                    </a:cubicBezTo>
                    <a:cubicBezTo>
                      <a:pt x="8" y="29"/>
                      <a:pt x="2" y="17"/>
                      <a:pt x="0" y="9"/>
                    </a:cubicBezTo>
                    <a:cubicBezTo>
                      <a:pt x="3" y="9"/>
                      <a:pt x="5" y="12"/>
                      <a:pt x="8" y="14"/>
                    </a:cubicBezTo>
                    <a:cubicBezTo>
                      <a:pt x="12" y="17"/>
                      <a:pt x="13" y="15"/>
                      <a:pt x="18" y="12"/>
                    </a:cubicBezTo>
                    <a:cubicBezTo>
                      <a:pt x="22" y="8"/>
                      <a:pt x="26" y="4"/>
                      <a:pt x="32" y="2"/>
                    </a:cubicBezTo>
                    <a:cubicBezTo>
                      <a:pt x="35" y="2"/>
                      <a:pt x="39" y="2"/>
                      <a:pt x="41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7" name="Freeform 2521">
                <a:extLst>
                  <a:ext uri="{FF2B5EF4-FFF2-40B4-BE49-F238E27FC236}">
                    <a16:creationId xmlns:a16="http://schemas.microsoft.com/office/drawing/2014/main" id="{B6DFA080-035B-4B21-880F-4D59C52A05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99" y="3240"/>
                <a:ext cx="75" cy="61"/>
              </a:xfrm>
              <a:custGeom>
                <a:avLst/>
                <a:gdLst>
                  <a:gd name="T0" fmla="*/ 220 w 30"/>
                  <a:gd name="T1" fmla="*/ 0 h 23"/>
                  <a:gd name="T2" fmla="*/ 0 w 30"/>
                  <a:gd name="T3" fmla="*/ 430 h 23"/>
                  <a:gd name="T4" fmla="*/ 158 w 30"/>
                  <a:gd name="T5" fmla="*/ 170 h 23"/>
                  <a:gd name="T6" fmla="*/ 188 w 30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3">
                    <a:moveTo>
                      <a:pt x="14" y="0"/>
                    </a:moveTo>
                    <a:cubicBezTo>
                      <a:pt x="30" y="4"/>
                      <a:pt x="2" y="16"/>
                      <a:pt x="0" y="23"/>
                    </a:cubicBezTo>
                    <a:cubicBezTo>
                      <a:pt x="3" y="17"/>
                      <a:pt x="5" y="13"/>
                      <a:pt x="10" y="9"/>
                    </a:cubicBezTo>
                    <a:cubicBezTo>
                      <a:pt x="13" y="6"/>
                      <a:pt x="16" y="4"/>
                      <a:pt x="12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8" name="Freeform 2522">
                <a:extLst>
                  <a:ext uri="{FF2B5EF4-FFF2-40B4-BE49-F238E27FC236}">
                    <a16:creationId xmlns:a16="http://schemas.microsoft.com/office/drawing/2014/main" id="{BD994B73-090E-47B2-B127-39699D1AB75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84" y="3315"/>
                <a:ext cx="33" cy="72"/>
              </a:xfrm>
              <a:custGeom>
                <a:avLst/>
                <a:gdLst>
                  <a:gd name="T0" fmla="*/ 147 w 13"/>
                  <a:gd name="T1" fmla="*/ 93 h 27"/>
                  <a:gd name="T2" fmla="*/ 96 w 13"/>
                  <a:gd name="T3" fmla="*/ 307 h 27"/>
                  <a:gd name="T4" fmla="*/ 96 w 13"/>
                  <a:gd name="T5" fmla="*/ 512 h 27"/>
                  <a:gd name="T6" fmla="*/ 33 w 13"/>
                  <a:gd name="T7" fmla="*/ 149 h 27"/>
                  <a:gd name="T8" fmla="*/ 213 w 13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7">
                    <a:moveTo>
                      <a:pt x="9" y="5"/>
                    </a:moveTo>
                    <a:cubicBezTo>
                      <a:pt x="8" y="9"/>
                      <a:pt x="6" y="11"/>
                      <a:pt x="6" y="16"/>
                    </a:cubicBezTo>
                    <a:cubicBezTo>
                      <a:pt x="5" y="19"/>
                      <a:pt x="6" y="23"/>
                      <a:pt x="6" y="27"/>
                    </a:cubicBezTo>
                    <a:cubicBezTo>
                      <a:pt x="4" y="22"/>
                      <a:pt x="0" y="13"/>
                      <a:pt x="2" y="8"/>
                    </a:cubicBezTo>
                    <a:cubicBezTo>
                      <a:pt x="3" y="3"/>
                      <a:pt x="9" y="4"/>
                      <a:pt x="13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9" name="Freeform 2523">
                <a:extLst>
                  <a:ext uri="{FF2B5EF4-FFF2-40B4-BE49-F238E27FC236}">
                    <a16:creationId xmlns:a16="http://schemas.microsoft.com/office/drawing/2014/main" id="{F02AFEC8-8C1B-44CD-8FF0-A2DAB8DA28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44" y="3464"/>
                <a:ext cx="45" cy="27"/>
              </a:xfrm>
              <a:custGeom>
                <a:avLst/>
                <a:gdLst>
                  <a:gd name="T0" fmla="*/ 83 w 18"/>
                  <a:gd name="T1" fmla="*/ 38 h 10"/>
                  <a:gd name="T2" fmla="*/ 283 w 18"/>
                  <a:gd name="T3" fmla="*/ 116 h 10"/>
                  <a:gd name="T4" fmla="*/ 0 w 18"/>
                  <a:gd name="T5" fmla="*/ 197 h 10"/>
                  <a:gd name="T6" fmla="*/ 95 w 18"/>
                  <a:gd name="T7" fmla="*/ 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0">
                    <a:moveTo>
                      <a:pt x="5" y="2"/>
                    </a:moveTo>
                    <a:cubicBezTo>
                      <a:pt x="9" y="1"/>
                      <a:pt x="18" y="0"/>
                      <a:pt x="18" y="6"/>
                    </a:cubicBezTo>
                    <a:cubicBezTo>
                      <a:pt x="14" y="10"/>
                      <a:pt x="5" y="8"/>
                      <a:pt x="0" y="10"/>
                    </a:cubicBezTo>
                    <a:cubicBezTo>
                      <a:pt x="4" y="10"/>
                      <a:pt x="8" y="7"/>
                      <a:pt x="6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0" name="Freeform 2524">
                <a:extLst>
                  <a:ext uri="{FF2B5EF4-FFF2-40B4-BE49-F238E27FC236}">
                    <a16:creationId xmlns:a16="http://schemas.microsoft.com/office/drawing/2014/main" id="{95845F60-FB9C-46EE-8C7A-E69317D742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07" y="3347"/>
                <a:ext cx="87" cy="32"/>
              </a:xfrm>
              <a:custGeom>
                <a:avLst/>
                <a:gdLst>
                  <a:gd name="T0" fmla="*/ 537 w 35"/>
                  <a:gd name="T1" fmla="*/ 93 h 12"/>
                  <a:gd name="T2" fmla="*/ 229 w 35"/>
                  <a:gd name="T3" fmla="*/ 205 h 12"/>
                  <a:gd name="T4" fmla="*/ 104 w 35"/>
                  <a:gd name="T5" fmla="*/ 0 h 12"/>
                  <a:gd name="T6" fmla="*/ 246 w 35"/>
                  <a:gd name="T7" fmla="*/ 56 h 12"/>
                  <a:gd name="T8" fmla="*/ 403 w 35"/>
                  <a:gd name="T9" fmla="*/ 93 h 12"/>
                  <a:gd name="T10" fmla="*/ 507 w 35"/>
                  <a:gd name="T11" fmla="*/ 21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2">
                    <a:moveTo>
                      <a:pt x="35" y="5"/>
                    </a:moveTo>
                    <a:cubicBezTo>
                      <a:pt x="28" y="7"/>
                      <a:pt x="22" y="9"/>
                      <a:pt x="15" y="11"/>
                    </a:cubicBezTo>
                    <a:cubicBezTo>
                      <a:pt x="6" y="12"/>
                      <a:pt x="0" y="9"/>
                      <a:pt x="7" y="0"/>
                    </a:cubicBezTo>
                    <a:cubicBezTo>
                      <a:pt x="6" y="9"/>
                      <a:pt x="10" y="3"/>
                      <a:pt x="16" y="3"/>
                    </a:cubicBezTo>
                    <a:cubicBezTo>
                      <a:pt x="21" y="4"/>
                      <a:pt x="22" y="5"/>
                      <a:pt x="26" y="5"/>
                    </a:cubicBezTo>
                    <a:cubicBezTo>
                      <a:pt x="28" y="4"/>
                      <a:pt x="32" y="3"/>
                      <a:pt x="33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1" name="Freeform 2525">
                <a:extLst>
                  <a:ext uri="{FF2B5EF4-FFF2-40B4-BE49-F238E27FC236}">
                    <a16:creationId xmlns:a16="http://schemas.microsoft.com/office/drawing/2014/main" id="{D6F8BC3E-B70F-4B46-9389-609F80BE9F5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37" y="2965"/>
                <a:ext cx="67" cy="134"/>
              </a:xfrm>
              <a:custGeom>
                <a:avLst/>
                <a:gdLst>
                  <a:gd name="T0" fmla="*/ 370 w 27"/>
                  <a:gd name="T1" fmla="*/ 389 h 50"/>
                  <a:gd name="T2" fmla="*/ 30 w 27"/>
                  <a:gd name="T3" fmla="*/ 962 h 50"/>
                  <a:gd name="T4" fmla="*/ 12 w 27"/>
                  <a:gd name="T5" fmla="*/ 732 h 50"/>
                  <a:gd name="T6" fmla="*/ 166 w 27"/>
                  <a:gd name="T7" fmla="*/ 461 h 50"/>
                  <a:gd name="T8" fmla="*/ 290 w 27"/>
                  <a:gd name="T9" fmla="*/ 209 h 50"/>
                  <a:gd name="T10" fmla="*/ 290 w 27"/>
                  <a:gd name="T11" fmla="*/ 0 h 50"/>
                  <a:gd name="T12" fmla="*/ 412 w 27"/>
                  <a:gd name="T13" fmla="*/ 193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50">
                    <a:moveTo>
                      <a:pt x="24" y="20"/>
                    </a:moveTo>
                    <a:cubicBezTo>
                      <a:pt x="17" y="26"/>
                      <a:pt x="0" y="39"/>
                      <a:pt x="2" y="50"/>
                    </a:cubicBezTo>
                    <a:cubicBezTo>
                      <a:pt x="2" y="45"/>
                      <a:pt x="0" y="43"/>
                      <a:pt x="1" y="38"/>
                    </a:cubicBezTo>
                    <a:cubicBezTo>
                      <a:pt x="3" y="32"/>
                      <a:pt x="8" y="29"/>
                      <a:pt x="11" y="24"/>
                    </a:cubicBezTo>
                    <a:cubicBezTo>
                      <a:pt x="14" y="20"/>
                      <a:pt x="18" y="15"/>
                      <a:pt x="19" y="11"/>
                    </a:cubicBezTo>
                    <a:cubicBezTo>
                      <a:pt x="20" y="7"/>
                      <a:pt x="18" y="4"/>
                      <a:pt x="19" y="0"/>
                    </a:cubicBezTo>
                    <a:cubicBezTo>
                      <a:pt x="23" y="2"/>
                      <a:pt x="27" y="5"/>
                      <a:pt x="27" y="1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2" name="Freeform 2526">
                <a:extLst>
                  <a:ext uri="{FF2B5EF4-FFF2-40B4-BE49-F238E27FC236}">
                    <a16:creationId xmlns:a16="http://schemas.microsoft.com/office/drawing/2014/main" id="{F2A6436A-DDC0-46AF-9C6A-3C2DBB7077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34" y="3056"/>
                <a:ext cx="73" cy="69"/>
              </a:xfrm>
              <a:custGeom>
                <a:avLst/>
                <a:gdLst>
                  <a:gd name="T0" fmla="*/ 222 w 29"/>
                  <a:gd name="T1" fmla="*/ 0 h 26"/>
                  <a:gd name="T2" fmla="*/ 0 w 29"/>
                  <a:gd name="T3" fmla="*/ 486 h 26"/>
                  <a:gd name="T4" fmla="*/ 222 w 29"/>
                  <a:gd name="T5" fmla="*/ 35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6">
                    <a:moveTo>
                      <a:pt x="14" y="0"/>
                    </a:moveTo>
                    <a:cubicBezTo>
                      <a:pt x="29" y="15"/>
                      <a:pt x="9" y="18"/>
                      <a:pt x="0" y="26"/>
                    </a:cubicBezTo>
                    <a:cubicBezTo>
                      <a:pt x="7" y="20"/>
                      <a:pt x="17" y="13"/>
                      <a:pt x="14" y="2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3" name="Freeform 2527">
                <a:extLst>
                  <a:ext uri="{FF2B5EF4-FFF2-40B4-BE49-F238E27FC236}">
                    <a16:creationId xmlns:a16="http://schemas.microsoft.com/office/drawing/2014/main" id="{5D88EC1A-7118-4376-96CA-31ACE9FCA8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59" y="3160"/>
                <a:ext cx="85" cy="61"/>
              </a:xfrm>
              <a:custGeom>
                <a:avLst/>
                <a:gdLst>
                  <a:gd name="T0" fmla="*/ 533 w 34"/>
                  <a:gd name="T1" fmla="*/ 316 h 23"/>
                  <a:gd name="T2" fmla="*/ 313 w 34"/>
                  <a:gd name="T3" fmla="*/ 21 h 23"/>
                  <a:gd name="T4" fmla="*/ 0 w 34"/>
                  <a:gd name="T5" fmla="*/ 430 h 23"/>
                  <a:gd name="T6" fmla="*/ 300 w 34"/>
                  <a:gd name="T7" fmla="*/ 149 h 23"/>
                  <a:gd name="T8" fmla="*/ 375 w 34"/>
                  <a:gd name="T9" fmla="*/ 225 h 23"/>
                  <a:gd name="T10" fmla="*/ 500 w 34"/>
                  <a:gd name="T11" fmla="*/ 26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3">
                    <a:moveTo>
                      <a:pt x="34" y="17"/>
                    </a:moveTo>
                    <a:cubicBezTo>
                      <a:pt x="32" y="10"/>
                      <a:pt x="29" y="0"/>
                      <a:pt x="20" y="1"/>
                    </a:cubicBezTo>
                    <a:cubicBezTo>
                      <a:pt x="9" y="2"/>
                      <a:pt x="5" y="15"/>
                      <a:pt x="0" y="23"/>
                    </a:cubicBezTo>
                    <a:cubicBezTo>
                      <a:pt x="3" y="17"/>
                      <a:pt x="13" y="7"/>
                      <a:pt x="19" y="8"/>
                    </a:cubicBezTo>
                    <a:cubicBezTo>
                      <a:pt x="21" y="9"/>
                      <a:pt x="22" y="11"/>
                      <a:pt x="24" y="12"/>
                    </a:cubicBezTo>
                    <a:cubicBezTo>
                      <a:pt x="27" y="13"/>
                      <a:pt x="30" y="12"/>
                      <a:pt x="32" y="1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4" name="Freeform 2528">
                <a:extLst>
                  <a:ext uri="{FF2B5EF4-FFF2-40B4-BE49-F238E27FC236}">
                    <a16:creationId xmlns:a16="http://schemas.microsoft.com/office/drawing/2014/main" id="{35D5A221-36B9-44C4-9FB3-7CC39655492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24" y="3397"/>
                <a:ext cx="70" cy="54"/>
              </a:xfrm>
              <a:custGeom>
                <a:avLst/>
                <a:gdLst>
                  <a:gd name="T0" fmla="*/ 313 w 28"/>
                  <a:gd name="T1" fmla="*/ 0 h 20"/>
                  <a:gd name="T2" fmla="*/ 333 w 28"/>
                  <a:gd name="T3" fmla="*/ 335 h 20"/>
                  <a:gd name="T4" fmla="*/ 270 w 28"/>
                  <a:gd name="T5" fmla="*/ 300 h 20"/>
                  <a:gd name="T6" fmla="*/ 158 w 28"/>
                  <a:gd name="T7" fmla="*/ 335 h 20"/>
                  <a:gd name="T8" fmla="*/ 0 w 28"/>
                  <a:gd name="T9" fmla="*/ 394 h 20"/>
                  <a:gd name="T10" fmla="*/ 238 w 28"/>
                  <a:gd name="T11" fmla="*/ 219 h 20"/>
                  <a:gd name="T12" fmla="*/ 300 w 28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0">
                    <a:moveTo>
                      <a:pt x="20" y="0"/>
                    </a:moveTo>
                    <a:cubicBezTo>
                      <a:pt x="21" y="5"/>
                      <a:pt x="28" y="15"/>
                      <a:pt x="21" y="17"/>
                    </a:cubicBezTo>
                    <a:cubicBezTo>
                      <a:pt x="20" y="18"/>
                      <a:pt x="18" y="15"/>
                      <a:pt x="17" y="15"/>
                    </a:cubicBezTo>
                    <a:cubicBezTo>
                      <a:pt x="14" y="15"/>
                      <a:pt x="12" y="16"/>
                      <a:pt x="10" y="17"/>
                    </a:cubicBezTo>
                    <a:cubicBezTo>
                      <a:pt x="6" y="18"/>
                      <a:pt x="3" y="19"/>
                      <a:pt x="0" y="20"/>
                    </a:cubicBezTo>
                    <a:cubicBezTo>
                      <a:pt x="4" y="16"/>
                      <a:pt x="11" y="16"/>
                      <a:pt x="15" y="11"/>
                    </a:cubicBezTo>
                    <a:cubicBezTo>
                      <a:pt x="17" y="8"/>
                      <a:pt x="19" y="3"/>
                      <a:pt x="19" y="0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5" name="Freeform 2529">
                <a:extLst>
                  <a:ext uri="{FF2B5EF4-FFF2-40B4-BE49-F238E27FC236}">
                    <a16:creationId xmlns:a16="http://schemas.microsoft.com/office/drawing/2014/main" id="{2A87F00C-7805-4451-B2E6-CFF91A7C28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37" y="3181"/>
                <a:ext cx="50" cy="86"/>
              </a:xfrm>
              <a:custGeom>
                <a:avLst/>
                <a:gdLst>
                  <a:gd name="T0" fmla="*/ 283 w 20"/>
                  <a:gd name="T1" fmla="*/ 0 h 32"/>
                  <a:gd name="T2" fmla="*/ 83 w 20"/>
                  <a:gd name="T3" fmla="*/ 274 h 32"/>
                  <a:gd name="T4" fmla="*/ 208 w 20"/>
                  <a:gd name="T5" fmla="*/ 621 h 32"/>
                  <a:gd name="T6" fmla="*/ 313 w 20"/>
                  <a:gd name="T7" fmla="*/ 81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2">
                    <a:moveTo>
                      <a:pt x="18" y="0"/>
                    </a:moveTo>
                    <a:cubicBezTo>
                      <a:pt x="15" y="6"/>
                      <a:pt x="9" y="9"/>
                      <a:pt x="5" y="14"/>
                    </a:cubicBezTo>
                    <a:cubicBezTo>
                      <a:pt x="0" y="21"/>
                      <a:pt x="7" y="27"/>
                      <a:pt x="13" y="32"/>
                    </a:cubicBezTo>
                    <a:cubicBezTo>
                      <a:pt x="8" y="22"/>
                      <a:pt x="17" y="13"/>
                      <a:pt x="20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6" name="Freeform 2530">
                <a:extLst>
                  <a:ext uri="{FF2B5EF4-FFF2-40B4-BE49-F238E27FC236}">
                    <a16:creationId xmlns:a16="http://schemas.microsoft.com/office/drawing/2014/main" id="{50006ACD-69D5-44FC-AAE2-80DD399BC8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84" y="4003"/>
                <a:ext cx="37" cy="56"/>
              </a:xfrm>
              <a:custGeom>
                <a:avLst/>
                <a:gdLst>
                  <a:gd name="T0" fmla="*/ 183 w 15"/>
                  <a:gd name="T1" fmla="*/ 0 h 21"/>
                  <a:gd name="T2" fmla="*/ 42 w 15"/>
                  <a:gd name="T3" fmla="*/ 264 h 21"/>
                  <a:gd name="T4" fmla="*/ 183 w 15"/>
                  <a:gd name="T5" fmla="*/ 397 h 21"/>
                  <a:gd name="T6" fmla="*/ 224 w 15"/>
                  <a:gd name="T7" fmla="*/ 77 h 21"/>
                  <a:gd name="T8" fmla="*/ 195 w 15"/>
                  <a:gd name="T9" fmla="*/ 3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12" y="0"/>
                    </a:moveTo>
                    <a:cubicBezTo>
                      <a:pt x="8" y="3"/>
                      <a:pt x="0" y="9"/>
                      <a:pt x="3" y="14"/>
                    </a:cubicBezTo>
                    <a:cubicBezTo>
                      <a:pt x="4" y="17"/>
                      <a:pt x="10" y="21"/>
                      <a:pt x="12" y="21"/>
                    </a:cubicBezTo>
                    <a:cubicBezTo>
                      <a:pt x="9" y="15"/>
                      <a:pt x="6" y="7"/>
                      <a:pt x="15" y="4"/>
                    </a:cubicBezTo>
                    <a:cubicBezTo>
                      <a:pt x="15" y="3"/>
                      <a:pt x="14" y="2"/>
                      <a:pt x="13" y="2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7" name="Freeform 2531">
                <a:extLst>
                  <a:ext uri="{FF2B5EF4-FFF2-40B4-BE49-F238E27FC236}">
                    <a16:creationId xmlns:a16="http://schemas.microsoft.com/office/drawing/2014/main" id="{BBAACEF6-BEFE-41D4-8FD4-6524B7542E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61" y="4120"/>
                <a:ext cx="28" cy="51"/>
              </a:xfrm>
              <a:custGeom>
                <a:avLst/>
                <a:gdLst>
                  <a:gd name="T0" fmla="*/ 181 w 11"/>
                  <a:gd name="T1" fmla="*/ 0 h 19"/>
                  <a:gd name="T2" fmla="*/ 150 w 11"/>
                  <a:gd name="T3" fmla="*/ 21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9">
                    <a:moveTo>
                      <a:pt x="11" y="0"/>
                    </a:moveTo>
                    <a:cubicBezTo>
                      <a:pt x="5" y="3"/>
                      <a:pt x="0" y="19"/>
                      <a:pt x="9" y="11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8" name="Freeform 2532">
                <a:extLst>
                  <a:ext uri="{FF2B5EF4-FFF2-40B4-BE49-F238E27FC236}">
                    <a16:creationId xmlns:a16="http://schemas.microsoft.com/office/drawing/2014/main" id="{EE97B803-465C-47B4-A365-9D9FA716AE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1" y="4379"/>
                <a:ext cx="21" cy="45"/>
              </a:xfrm>
              <a:custGeom>
                <a:avLst/>
                <a:gdLst>
                  <a:gd name="T0" fmla="*/ 89 w 8"/>
                  <a:gd name="T1" fmla="*/ 21 h 17"/>
                  <a:gd name="T2" fmla="*/ 76 w 8"/>
                  <a:gd name="T3" fmla="*/ 315 h 17"/>
                  <a:gd name="T4" fmla="*/ 55 w 8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5" y="1"/>
                    </a:moveTo>
                    <a:cubicBezTo>
                      <a:pt x="5" y="5"/>
                      <a:pt x="8" y="14"/>
                      <a:pt x="4" y="17"/>
                    </a:cubicBezTo>
                    <a:cubicBezTo>
                      <a:pt x="0" y="13"/>
                      <a:pt x="8" y="4"/>
                      <a:pt x="3" y="0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9" name="Freeform 2533">
                <a:extLst>
                  <a:ext uri="{FF2B5EF4-FFF2-40B4-BE49-F238E27FC236}">
                    <a16:creationId xmlns:a16="http://schemas.microsoft.com/office/drawing/2014/main" id="{053E404E-A9C9-4769-A9C2-789DAFD271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81" y="4451"/>
                <a:ext cx="30" cy="50"/>
              </a:xfrm>
              <a:custGeom>
                <a:avLst/>
                <a:gdLst>
                  <a:gd name="T0" fmla="*/ 188 w 12"/>
                  <a:gd name="T1" fmla="*/ 0 h 19"/>
                  <a:gd name="T2" fmla="*/ 145 w 12"/>
                  <a:gd name="T3" fmla="*/ 234 h 19"/>
                  <a:gd name="T4" fmla="*/ 0 w 12"/>
                  <a:gd name="T5" fmla="*/ 347 h 19"/>
                  <a:gd name="T6" fmla="*/ 125 w 12"/>
                  <a:gd name="T7" fmla="*/ 166 h 19"/>
                  <a:gd name="T8" fmla="*/ 145 w 12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9">
                    <a:moveTo>
                      <a:pt x="12" y="0"/>
                    </a:moveTo>
                    <a:cubicBezTo>
                      <a:pt x="10" y="4"/>
                      <a:pt x="11" y="9"/>
                      <a:pt x="9" y="13"/>
                    </a:cubicBezTo>
                    <a:cubicBezTo>
                      <a:pt x="7" y="16"/>
                      <a:pt x="3" y="17"/>
                      <a:pt x="0" y="19"/>
                    </a:cubicBezTo>
                    <a:cubicBezTo>
                      <a:pt x="2" y="15"/>
                      <a:pt x="6" y="13"/>
                      <a:pt x="8" y="9"/>
                    </a:cubicBezTo>
                    <a:cubicBezTo>
                      <a:pt x="9" y="6"/>
                      <a:pt x="9" y="3"/>
                      <a:pt x="9" y="0"/>
                    </a:cubicBezTo>
                  </a:path>
                </a:pathLst>
              </a:custGeom>
              <a:solidFill>
                <a:srgbClr val="FEF3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0" name="Freeform 2534">
                <a:extLst>
                  <a:ext uri="{FF2B5EF4-FFF2-40B4-BE49-F238E27FC236}">
                    <a16:creationId xmlns:a16="http://schemas.microsoft.com/office/drawing/2014/main" id="{DE30917E-93F6-4625-B1FA-C86EE9D686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09" y="4029"/>
                <a:ext cx="30" cy="54"/>
              </a:xfrm>
              <a:custGeom>
                <a:avLst/>
                <a:gdLst>
                  <a:gd name="T0" fmla="*/ 95 w 12"/>
                  <a:gd name="T1" fmla="*/ 0 h 20"/>
                  <a:gd name="T2" fmla="*/ 113 w 12"/>
                  <a:gd name="T3" fmla="*/ 356 h 20"/>
                  <a:gd name="T4" fmla="*/ 95 w 12"/>
                  <a:gd name="T5" fmla="*/ 176 h 20"/>
                  <a:gd name="T6" fmla="*/ 125 w 12"/>
                  <a:gd name="T7" fmla="*/ 22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6" y="0"/>
                    </a:moveTo>
                    <a:cubicBezTo>
                      <a:pt x="3" y="3"/>
                      <a:pt x="0" y="20"/>
                      <a:pt x="7" y="18"/>
                    </a:cubicBezTo>
                    <a:cubicBezTo>
                      <a:pt x="12" y="17"/>
                      <a:pt x="6" y="12"/>
                      <a:pt x="6" y="9"/>
                    </a:cubicBezTo>
                    <a:cubicBezTo>
                      <a:pt x="6" y="6"/>
                      <a:pt x="10" y="4"/>
                      <a:pt x="8" y="1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1" name="Freeform 2535">
                <a:extLst>
                  <a:ext uri="{FF2B5EF4-FFF2-40B4-BE49-F238E27FC236}">
                    <a16:creationId xmlns:a16="http://schemas.microsoft.com/office/drawing/2014/main" id="{3F29A73B-8C2D-471A-BB27-F472EAA756E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49" y="4083"/>
                <a:ext cx="37" cy="48"/>
              </a:xfrm>
              <a:custGeom>
                <a:avLst/>
                <a:gdLst>
                  <a:gd name="T0" fmla="*/ 74 w 15"/>
                  <a:gd name="T1" fmla="*/ 0 h 18"/>
                  <a:gd name="T2" fmla="*/ 62 w 15"/>
                  <a:gd name="T3" fmla="*/ 341 h 18"/>
                  <a:gd name="T4" fmla="*/ 62 w 15"/>
                  <a:gd name="T5" fmla="*/ 3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5" y="0"/>
                    </a:moveTo>
                    <a:cubicBezTo>
                      <a:pt x="15" y="2"/>
                      <a:pt x="7" y="13"/>
                      <a:pt x="4" y="18"/>
                    </a:cubicBezTo>
                    <a:cubicBezTo>
                      <a:pt x="0" y="13"/>
                      <a:pt x="9" y="7"/>
                      <a:pt x="4" y="2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2" name="Freeform 2536">
                <a:extLst>
                  <a:ext uri="{FF2B5EF4-FFF2-40B4-BE49-F238E27FC236}">
                    <a16:creationId xmlns:a16="http://schemas.microsoft.com/office/drawing/2014/main" id="{9A9E1C1A-BD01-4690-9318-B1A3DEAE57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86" y="4171"/>
                <a:ext cx="10" cy="32"/>
              </a:xfrm>
              <a:custGeom>
                <a:avLst/>
                <a:gdLst>
                  <a:gd name="T0" fmla="*/ 63 w 4"/>
                  <a:gd name="T1" fmla="*/ 0 h 12"/>
                  <a:gd name="T2" fmla="*/ 50 w 4"/>
                  <a:gd name="T3" fmla="*/ 227 h 12"/>
                  <a:gd name="T4" fmla="*/ 63 w 4"/>
                  <a:gd name="T5" fmla="*/ 20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1" y="3"/>
                      <a:pt x="0" y="10"/>
                      <a:pt x="3" y="12"/>
                    </a:cubicBezTo>
                    <a:cubicBezTo>
                      <a:pt x="3" y="12"/>
                      <a:pt x="4" y="11"/>
                      <a:pt x="4" y="11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3" name="Freeform 2537">
                <a:extLst>
                  <a:ext uri="{FF2B5EF4-FFF2-40B4-BE49-F238E27FC236}">
                    <a16:creationId xmlns:a16="http://schemas.microsoft.com/office/drawing/2014/main" id="{8F72406B-1AF6-4B57-B1AF-BA1DDEA126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34" y="4395"/>
                <a:ext cx="22" cy="48"/>
              </a:xfrm>
              <a:custGeom>
                <a:avLst/>
                <a:gdLst>
                  <a:gd name="T0" fmla="*/ 71 w 9"/>
                  <a:gd name="T1" fmla="*/ 0 h 18"/>
                  <a:gd name="T2" fmla="*/ 0 w 9"/>
                  <a:gd name="T3" fmla="*/ 341 h 18"/>
                  <a:gd name="T4" fmla="*/ 59 w 9"/>
                  <a:gd name="T5" fmla="*/ 7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5" y="0"/>
                    </a:moveTo>
                    <a:cubicBezTo>
                      <a:pt x="4" y="7"/>
                      <a:pt x="9" y="15"/>
                      <a:pt x="0" y="18"/>
                    </a:cubicBezTo>
                    <a:cubicBezTo>
                      <a:pt x="3" y="14"/>
                      <a:pt x="4" y="9"/>
                      <a:pt x="4" y="4"/>
                    </a:cubicBezTo>
                  </a:path>
                </a:pathLst>
              </a:custGeom>
              <a:solidFill>
                <a:srgbClr val="F8CF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4" name="Freeform 2538">
                <a:extLst>
                  <a:ext uri="{FF2B5EF4-FFF2-40B4-BE49-F238E27FC236}">
                    <a16:creationId xmlns:a16="http://schemas.microsoft.com/office/drawing/2014/main" id="{1C88C9C0-EEEF-4367-A6BD-C0F616CD37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37" y="3517"/>
                <a:ext cx="45" cy="59"/>
              </a:xfrm>
              <a:custGeom>
                <a:avLst/>
                <a:gdLst>
                  <a:gd name="T0" fmla="*/ 0 w 18"/>
                  <a:gd name="T1" fmla="*/ 150 h 22"/>
                  <a:gd name="T2" fmla="*/ 158 w 18"/>
                  <a:gd name="T3" fmla="*/ 0 h 22"/>
                  <a:gd name="T4" fmla="*/ 270 w 18"/>
                  <a:gd name="T5" fmla="*/ 0 h 22"/>
                  <a:gd name="T6" fmla="*/ 238 w 18"/>
                  <a:gd name="T7" fmla="*/ 424 h 22"/>
                  <a:gd name="T8" fmla="*/ 63 w 18"/>
                  <a:gd name="T9" fmla="*/ 21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0" y="8"/>
                    </a:moveTo>
                    <a:cubicBezTo>
                      <a:pt x="4" y="6"/>
                      <a:pt x="6" y="2"/>
                      <a:pt x="10" y="0"/>
                    </a:cubicBezTo>
                    <a:cubicBezTo>
                      <a:pt x="12" y="0"/>
                      <a:pt x="14" y="0"/>
                      <a:pt x="17" y="0"/>
                    </a:cubicBezTo>
                    <a:cubicBezTo>
                      <a:pt x="18" y="6"/>
                      <a:pt x="17" y="16"/>
                      <a:pt x="15" y="22"/>
                    </a:cubicBezTo>
                    <a:cubicBezTo>
                      <a:pt x="15" y="15"/>
                      <a:pt x="12" y="1"/>
                      <a:pt x="4" y="1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5" name="Freeform 2539">
                <a:extLst>
                  <a:ext uri="{FF2B5EF4-FFF2-40B4-BE49-F238E27FC236}">
                    <a16:creationId xmlns:a16="http://schemas.microsoft.com/office/drawing/2014/main" id="{4BDBFA6C-9A22-49D8-9DC0-8CEC7651C9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39" y="3659"/>
                <a:ext cx="35" cy="50"/>
              </a:xfrm>
              <a:custGeom>
                <a:avLst/>
                <a:gdLst>
                  <a:gd name="T0" fmla="*/ 0 w 14"/>
                  <a:gd name="T1" fmla="*/ 21 h 19"/>
                  <a:gd name="T2" fmla="*/ 175 w 14"/>
                  <a:gd name="T3" fmla="*/ 89 h 19"/>
                  <a:gd name="T4" fmla="*/ 175 w 14"/>
                  <a:gd name="T5" fmla="*/ 347 h 19"/>
                  <a:gd name="T6" fmla="*/ 33 w 14"/>
                  <a:gd name="T7" fmla="*/ 8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0" y="1"/>
                    </a:moveTo>
                    <a:cubicBezTo>
                      <a:pt x="6" y="1"/>
                      <a:pt x="9" y="0"/>
                      <a:pt x="11" y="5"/>
                    </a:cubicBezTo>
                    <a:cubicBezTo>
                      <a:pt x="12" y="8"/>
                      <a:pt x="14" y="19"/>
                      <a:pt x="11" y="19"/>
                    </a:cubicBezTo>
                    <a:cubicBezTo>
                      <a:pt x="8" y="14"/>
                      <a:pt x="12" y="3"/>
                      <a:pt x="2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6" name="Freeform 2540">
                <a:extLst>
                  <a:ext uri="{FF2B5EF4-FFF2-40B4-BE49-F238E27FC236}">
                    <a16:creationId xmlns:a16="http://schemas.microsoft.com/office/drawing/2014/main" id="{DAF98E99-7CA3-48CD-8AA3-C8FDB8727D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97" y="3888"/>
                <a:ext cx="32" cy="53"/>
              </a:xfrm>
              <a:custGeom>
                <a:avLst/>
                <a:gdLst>
                  <a:gd name="T0" fmla="*/ 0 w 13"/>
                  <a:gd name="T1" fmla="*/ 0 h 20"/>
                  <a:gd name="T2" fmla="*/ 162 w 13"/>
                  <a:gd name="T3" fmla="*/ 0 h 20"/>
                  <a:gd name="T4" fmla="*/ 121 w 13"/>
                  <a:gd name="T5" fmla="*/ 371 h 20"/>
                  <a:gd name="T6" fmla="*/ 0 w 13"/>
                  <a:gd name="T7" fmla="*/ 7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0" y="0"/>
                    </a:moveTo>
                    <a:cubicBezTo>
                      <a:pt x="4" y="3"/>
                      <a:pt x="7" y="0"/>
                      <a:pt x="11" y="0"/>
                    </a:cubicBezTo>
                    <a:cubicBezTo>
                      <a:pt x="13" y="5"/>
                      <a:pt x="10" y="15"/>
                      <a:pt x="8" y="20"/>
                    </a:cubicBezTo>
                    <a:cubicBezTo>
                      <a:pt x="8" y="14"/>
                      <a:pt x="7" y="5"/>
                      <a:pt x="0" y="4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7" name="Freeform 2541">
                <a:extLst>
                  <a:ext uri="{FF2B5EF4-FFF2-40B4-BE49-F238E27FC236}">
                    <a16:creationId xmlns:a16="http://schemas.microsoft.com/office/drawing/2014/main" id="{EB325C26-FB1D-427D-8845-A6DF8A456E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39" y="4040"/>
                <a:ext cx="40" cy="56"/>
              </a:xfrm>
              <a:custGeom>
                <a:avLst/>
                <a:gdLst>
                  <a:gd name="T0" fmla="*/ 33 w 16"/>
                  <a:gd name="T1" fmla="*/ 21 h 21"/>
                  <a:gd name="T2" fmla="*/ 238 w 16"/>
                  <a:gd name="T3" fmla="*/ 56 h 21"/>
                  <a:gd name="T4" fmla="*/ 125 w 16"/>
                  <a:gd name="T5" fmla="*/ 397 h 21"/>
                  <a:gd name="T6" fmla="*/ 0 w 16"/>
                  <a:gd name="T7" fmla="*/ 9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1">
                    <a:moveTo>
                      <a:pt x="2" y="1"/>
                    </a:moveTo>
                    <a:cubicBezTo>
                      <a:pt x="7" y="3"/>
                      <a:pt x="10" y="4"/>
                      <a:pt x="15" y="3"/>
                    </a:cubicBezTo>
                    <a:cubicBezTo>
                      <a:pt x="16" y="8"/>
                      <a:pt x="10" y="17"/>
                      <a:pt x="8" y="21"/>
                    </a:cubicBezTo>
                    <a:cubicBezTo>
                      <a:pt x="9" y="18"/>
                      <a:pt x="8" y="0"/>
                      <a:pt x="0" y="5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8" name="Freeform 2542">
                <a:extLst>
                  <a:ext uri="{FF2B5EF4-FFF2-40B4-BE49-F238E27FC236}">
                    <a16:creationId xmlns:a16="http://schemas.microsoft.com/office/drawing/2014/main" id="{0306B3B6-37AA-4F1D-8887-5123F227B8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92" y="4147"/>
                <a:ext cx="30" cy="32"/>
              </a:xfrm>
              <a:custGeom>
                <a:avLst/>
                <a:gdLst>
                  <a:gd name="T0" fmla="*/ 63 w 12"/>
                  <a:gd name="T1" fmla="*/ 0 h 12"/>
                  <a:gd name="T2" fmla="*/ 20 w 12"/>
                  <a:gd name="T3" fmla="*/ 192 h 12"/>
                  <a:gd name="T4" fmla="*/ 188 w 12"/>
                  <a:gd name="T5" fmla="*/ 192 h 12"/>
                  <a:gd name="T6" fmla="*/ 95 w 12"/>
                  <a:gd name="T7" fmla="*/ 2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4" y="0"/>
                    </a:moveTo>
                    <a:cubicBezTo>
                      <a:pt x="2" y="3"/>
                      <a:pt x="0" y="7"/>
                      <a:pt x="1" y="10"/>
                    </a:cubicBezTo>
                    <a:cubicBezTo>
                      <a:pt x="4" y="12"/>
                      <a:pt x="9" y="9"/>
                      <a:pt x="12" y="10"/>
                    </a:cubicBezTo>
                    <a:cubicBezTo>
                      <a:pt x="11" y="7"/>
                      <a:pt x="7" y="5"/>
                      <a:pt x="6" y="1"/>
                    </a:cubicBezTo>
                  </a:path>
                </a:pathLst>
              </a:custGeom>
              <a:solidFill>
                <a:srgbClr val="F6C3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9" name="Freeform 2543">
                <a:extLst>
                  <a:ext uri="{FF2B5EF4-FFF2-40B4-BE49-F238E27FC236}">
                    <a16:creationId xmlns:a16="http://schemas.microsoft.com/office/drawing/2014/main" id="{3A4FD151-E5FD-4BFF-8D44-487DB26EBB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29" y="3565"/>
                <a:ext cx="55" cy="67"/>
              </a:xfrm>
              <a:custGeom>
                <a:avLst/>
                <a:gdLst>
                  <a:gd name="T0" fmla="*/ 113 w 22"/>
                  <a:gd name="T1" fmla="*/ 346 h 25"/>
                  <a:gd name="T2" fmla="*/ 313 w 22"/>
                  <a:gd name="T3" fmla="*/ 273 h 25"/>
                  <a:gd name="T4" fmla="*/ 145 w 22"/>
                  <a:gd name="T5" fmla="*/ 308 h 25"/>
                  <a:gd name="T6" fmla="*/ 33 w 22"/>
                  <a:gd name="T7" fmla="*/ 0 h 25"/>
                  <a:gd name="T8" fmla="*/ 33 w 22"/>
                  <a:gd name="T9" fmla="*/ 137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7" y="18"/>
                    </a:moveTo>
                    <a:cubicBezTo>
                      <a:pt x="11" y="16"/>
                      <a:pt x="22" y="25"/>
                      <a:pt x="20" y="14"/>
                    </a:cubicBezTo>
                    <a:cubicBezTo>
                      <a:pt x="17" y="15"/>
                      <a:pt x="13" y="18"/>
                      <a:pt x="9" y="16"/>
                    </a:cubicBezTo>
                    <a:cubicBezTo>
                      <a:pt x="4" y="13"/>
                      <a:pt x="5" y="4"/>
                      <a:pt x="2" y="0"/>
                    </a:cubicBezTo>
                    <a:cubicBezTo>
                      <a:pt x="0" y="2"/>
                      <a:pt x="1" y="4"/>
                      <a:pt x="2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0" name="Freeform 2544">
                <a:extLst>
                  <a:ext uri="{FF2B5EF4-FFF2-40B4-BE49-F238E27FC236}">
                    <a16:creationId xmlns:a16="http://schemas.microsoft.com/office/drawing/2014/main" id="{74560E90-6F88-46E4-98D2-BA25D152F0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19" y="3699"/>
                <a:ext cx="35" cy="80"/>
              </a:xfrm>
              <a:custGeom>
                <a:avLst/>
                <a:gdLst>
                  <a:gd name="T0" fmla="*/ 50 w 14"/>
                  <a:gd name="T1" fmla="*/ 77 h 30"/>
                  <a:gd name="T2" fmla="*/ 33 w 14"/>
                  <a:gd name="T3" fmla="*/ 419 h 30"/>
                  <a:gd name="T4" fmla="*/ 220 w 14"/>
                  <a:gd name="T5" fmla="*/ 568 h 30"/>
                  <a:gd name="T6" fmla="*/ 95 w 14"/>
                  <a:gd name="T7" fmla="*/ 341 h 30"/>
                  <a:gd name="T8" fmla="*/ 125 w 14"/>
                  <a:gd name="T9" fmla="*/ 149 h 30"/>
                  <a:gd name="T10" fmla="*/ 50 w 14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30">
                    <a:moveTo>
                      <a:pt x="3" y="4"/>
                    </a:moveTo>
                    <a:cubicBezTo>
                      <a:pt x="3" y="9"/>
                      <a:pt x="0" y="17"/>
                      <a:pt x="2" y="22"/>
                    </a:cubicBezTo>
                    <a:cubicBezTo>
                      <a:pt x="3" y="27"/>
                      <a:pt x="10" y="28"/>
                      <a:pt x="14" y="30"/>
                    </a:cubicBezTo>
                    <a:cubicBezTo>
                      <a:pt x="14" y="24"/>
                      <a:pt x="6" y="24"/>
                      <a:pt x="6" y="18"/>
                    </a:cubicBezTo>
                    <a:cubicBezTo>
                      <a:pt x="6" y="14"/>
                      <a:pt x="9" y="12"/>
                      <a:pt x="8" y="8"/>
                    </a:cubicBezTo>
                    <a:cubicBezTo>
                      <a:pt x="7" y="5"/>
                      <a:pt x="3" y="3"/>
                      <a:pt x="3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1" name="Freeform 2545">
                <a:extLst>
                  <a:ext uri="{FF2B5EF4-FFF2-40B4-BE49-F238E27FC236}">
                    <a16:creationId xmlns:a16="http://schemas.microsoft.com/office/drawing/2014/main" id="{58EC97C5-ED95-498D-BC4A-2E2196537A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79" y="3939"/>
                <a:ext cx="25" cy="50"/>
              </a:xfrm>
              <a:custGeom>
                <a:avLst/>
                <a:gdLst>
                  <a:gd name="T0" fmla="*/ 50 w 10"/>
                  <a:gd name="T1" fmla="*/ 21 h 19"/>
                  <a:gd name="T2" fmla="*/ 20 w 10"/>
                  <a:gd name="T3" fmla="*/ 271 h 19"/>
                  <a:gd name="T4" fmla="*/ 158 w 10"/>
                  <a:gd name="T5" fmla="*/ 347 h 19"/>
                  <a:gd name="T6" fmla="*/ 95 w 10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3" y="1"/>
                    </a:moveTo>
                    <a:cubicBezTo>
                      <a:pt x="3" y="5"/>
                      <a:pt x="0" y="12"/>
                      <a:pt x="1" y="15"/>
                    </a:cubicBezTo>
                    <a:cubicBezTo>
                      <a:pt x="3" y="19"/>
                      <a:pt x="7" y="16"/>
                      <a:pt x="10" y="19"/>
                    </a:cubicBezTo>
                    <a:cubicBezTo>
                      <a:pt x="4" y="16"/>
                      <a:pt x="4" y="5"/>
                      <a:pt x="6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2" name="Freeform 2546">
                <a:extLst>
                  <a:ext uri="{FF2B5EF4-FFF2-40B4-BE49-F238E27FC236}">
                    <a16:creationId xmlns:a16="http://schemas.microsoft.com/office/drawing/2014/main" id="{C90F3157-EC40-4061-83DC-BB819BF037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66" y="4400"/>
                <a:ext cx="345" cy="141"/>
              </a:xfrm>
              <a:custGeom>
                <a:avLst/>
                <a:gdLst>
                  <a:gd name="T0" fmla="*/ 0 w 138"/>
                  <a:gd name="T1" fmla="*/ 657 h 53"/>
                  <a:gd name="T2" fmla="*/ 1188 w 138"/>
                  <a:gd name="T3" fmla="*/ 827 h 53"/>
                  <a:gd name="T4" fmla="*/ 2158 w 138"/>
                  <a:gd name="T5" fmla="*/ 0 h 53"/>
                  <a:gd name="T6" fmla="*/ 1125 w 138"/>
                  <a:gd name="T7" fmla="*/ 772 h 53"/>
                  <a:gd name="T8" fmla="*/ 0 w 138"/>
                  <a:gd name="T9" fmla="*/ 657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53">
                    <a:moveTo>
                      <a:pt x="0" y="35"/>
                    </a:moveTo>
                    <a:cubicBezTo>
                      <a:pt x="11" y="44"/>
                      <a:pt x="49" y="53"/>
                      <a:pt x="76" y="44"/>
                    </a:cubicBezTo>
                    <a:cubicBezTo>
                      <a:pt x="104" y="34"/>
                      <a:pt x="133" y="7"/>
                      <a:pt x="138" y="0"/>
                    </a:cubicBezTo>
                    <a:cubicBezTo>
                      <a:pt x="134" y="3"/>
                      <a:pt x="92" y="37"/>
                      <a:pt x="72" y="41"/>
                    </a:cubicBezTo>
                    <a:cubicBezTo>
                      <a:pt x="51" y="45"/>
                      <a:pt x="11" y="44"/>
                      <a:pt x="0" y="3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3" name="Freeform 2547">
                <a:extLst>
                  <a:ext uri="{FF2B5EF4-FFF2-40B4-BE49-F238E27FC236}">
                    <a16:creationId xmlns:a16="http://schemas.microsoft.com/office/drawing/2014/main" id="{3A6FB327-2028-4139-BAE0-C2EA5E1BFC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46" y="2859"/>
                <a:ext cx="343" cy="573"/>
              </a:xfrm>
              <a:custGeom>
                <a:avLst/>
                <a:gdLst>
                  <a:gd name="T0" fmla="*/ 879 w 137"/>
                  <a:gd name="T1" fmla="*/ 3808 h 215"/>
                  <a:gd name="T2" fmla="*/ 814 w 137"/>
                  <a:gd name="T3" fmla="*/ 362 h 215"/>
                  <a:gd name="T4" fmla="*/ 2118 w 137"/>
                  <a:gd name="T5" fmla="*/ 3195 h 215"/>
                  <a:gd name="T6" fmla="*/ 2151 w 137"/>
                  <a:gd name="T7" fmla="*/ 4070 h 2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7" h="215">
                    <a:moveTo>
                      <a:pt x="56" y="201"/>
                    </a:moveTo>
                    <a:cubicBezTo>
                      <a:pt x="23" y="165"/>
                      <a:pt x="0" y="32"/>
                      <a:pt x="52" y="19"/>
                    </a:cubicBezTo>
                    <a:cubicBezTo>
                      <a:pt x="125" y="0"/>
                      <a:pt x="133" y="152"/>
                      <a:pt x="135" y="169"/>
                    </a:cubicBezTo>
                    <a:cubicBezTo>
                      <a:pt x="137" y="186"/>
                      <a:pt x="137" y="215"/>
                      <a:pt x="137" y="21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4" name="Freeform 2548">
                <a:extLst>
                  <a:ext uri="{FF2B5EF4-FFF2-40B4-BE49-F238E27FC236}">
                    <a16:creationId xmlns:a16="http://schemas.microsoft.com/office/drawing/2014/main" id="{57AA18CF-8354-4A68-BE9E-33AD9C85F1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96" y="2933"/>
                <a:ext cx="558" cy="611"/>
              </a:xfrm>
              <a:custGeom>
                <a:avLst/>
                <a:gdLst>
                  <a:gd name="T0" fmla="*/ 2710 w 223"/>
                  <a:gd name="T1" fmla="*/ 4349 h 229"/>
                  <a:gd name="T2" fmla="*/ 971 w 223"/>
                  <a:gd name="T3" fmla="*/ 149 h 229"/>
                  <a:gd name="T4" fmla="*/ 2054 w 223"/>
                  <a:gd name="T5" fmla="*/ 1617 h 229"/>
                  <a:gd name="T6" fmla="*/ 3493 w 223"/>
                  <a:gd name="T7" fmla="*/ 4216 h 2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3" h="229">
                    <a:moveTo>
                      <a:pt x="173" y="229"/>
                    </a:moveTo>
                    <a:cubicBezTo>
                      <a:pt x="119" y="186"/>
                      <a:pt x="0" y="29"/>
                      <a:pt x="62" y="8"/>
                    </a:cubicBezTo>
                    <a:cubicBezTo>
                      <a:pt x="87" y="0"/>
                      <a:pt x="108" y="45"/>
                      <a:pt x="131" y="85"/>
                    </a:cubicBezTo>
                    <a:cubicBezTo>
                      <a:pt x="149" y="118"/>
                      <a:pt x="193" y="204"/>
                      <a:pt x="223" y="22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5" name="Freeform 2549">
                <a:extLst>
                  <a:ext uri="{FF2B5EF4-FFF2-40B4-BE49-F238E27FC236}">
                    <a16:creationId xmlns:a16="http://schemas.microsoft.com/office/drawing/2014/main" id="{837D569E-9448-4C2E-8A7E-29B220CC1B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94" y="3549"/>
                <a:ext cx="165" cy="312"/>
              </a:xfrm>
              <a:custGeom>
                <a:avLst/>
                <a:gdLst>
                  <a:gd name="T0" fmla="*/ 113 w 66"/>
                  <a:gd name="T1" fmla="*/ 2219 h 117"/>
                  <a:gd name="T2" fmla="*/ 0 w 66"/>
                  <a:gd name="T3" fmla="*/ 0 h 1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17">
                    <a:moveTo>
                      <a:pt x="7" y="117"/>
                    </a:moveTo>
                    <a:cubicBezTo>
                      <a:pt x="23" y="109"/>
                      <a:pt x="66" y="5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6" name="Freeform 2550">
                <a:extLst>
                  <a:ext uri="{FF2B5EF4-FFF2-40B4-BE49-F238E27FC236}">
                    <a16:creationId xmlns:a16="http://schemas.microsoft.com/office/drawing/2014/main" id="{9BD9666A-AE97-4FCA-9718-1ED089CAAF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31" y="3901"/>
                <a:ext cx="118" cy="275"/>
              </a:xfrm>
              <a:custGeom>
                <a:avLst/>
                <a:gdLst>
                  <a:gd name="T0" fmla="*/ 535 w 47"/>
                  <a:gd name="T1" fmla="*/ 1960 h 103"/>
                  <a:gd name="T2" fmla="*/ 158 w 47"/>
                  <a:gd name="T3" fmla="*/ 969 h 103"/>
                  <a:gd name="T4" fmla="*/ 63 w 47"/>
                  <a:gd name="T5" fmla="*/ 192 h 103"/>
                  <a:gd name="T6" fmla="*/ 379 w 47"/>
                  <a:gd name="T7" fmla="*/ 379 h 103"/>
                  <a:gd name="T8" fmla="*/ 743 w 47"/>
                  <a:gd name="T9" fmla="*/ 137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03">
                    <a:moveTo>
                      <a:pt x="34" y="103"/>
                    </a:moveTo>
                    <a:cubicBezTo>
                      <a:pt x="34" y="103"/>
                      <a:pt x="19" y="69"/>
                      <a:pt x="10" y="51"/>
                    </a:cubicBezTo>
                    <a:cubicBezTo>
                      <a:pt x="0" y="32"/>
                      <a:pt x="0" y="17"/>
                      <a:pt x="4" y="10"/>
                    </a:cubicBezTo>
                    <a:cubicBezTo>
                      <a:pt x="8" y="0"/>
                      <a:pt x="18" y="2"/>
                      <a:pt x="24" y="20"/>
                    </a:cubicBezTo>
                    <a:cubicBezTo>
                      <a:pt x="29" y="31"/>
                      <a:pt x="47" y="72"/>
                      <a:pt x="47" y="7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7" name="Freeform 2551">
                <a:extLst>
                  <a:ext uri="{FF2B5EF4-FFF2-40B4-BE49-F238E27FC236}">
                    <a16:creationId xmlns:a16="http://schemas.microsoft.com/office/drawing/2014/main" id="{695817D8-9807-4A93-A4B5-A296AC0D6D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22" y="3395"/>
                <a:ext cx="152" cy="160"/>
              </a:xfrm>
              <a:custGeom>
                <a:avLst/>
                <a:gdLst>
                  <a:gd name="T0" fmla="*/ 944 w 61"/>
                  <a:gd name="T1" fmla="*/ 968 h 60"/>
                  <a:gd name="T2" fmla="*/ 199 w 61"/>
                  <a:gd name="T3" fmla="*/ 989 h 60"/>
                  <a:gd name="T4" fmla="*/ 404 w 61"/>
                  <a:gd name="T5" fmla="*/ 376 h 60"/>
                  <a:gd name="T6" fmla="*/ 745 w 61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60">
                    <a:moveTo>
                      <a:pt x="61" y="51"/>
                    </a:moveTo>
                    <a:cubicBezTo>
                      <a:pt x="61" y="51"/>
                      <a:pt x="27" y="60"/>
                      <a:pt x="13" y="52"/>
                    </a:cubicBezTo>
                    <a:cubicBezTo>
                      <a:pt x="0" y="44"/>
                      <a:pt x="6" y="26"/>
                      <a:pt x="26" y="20"/>
                    </a:cubicBezTo>
                    <a:cubicBezTo>
                      <a:pt x="40" y="15"/>
                      <a:pt x="54" y="11"/>
                      <a:pt x="48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8" name="Freeform 2552">
                <a:extLst>
                  <a:ext uri="{FF2B5EF4-FFF2-40B4-BE49-F238E27FC236}">
                    <a16:creationId xmlns:a16="http://schemas.microsoft.com/office/drawing/2014/main" id="{05E5D9A6-7FEB-4E04-891D-83311EF0BD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74" y="3032"/>
                <a:ext cx="160" cy="309"/>
              </a:xfrm>
              <a:custGeom>
                <a:avLst/>
                <a:gdLst>
                  <a:gd name="T0" fmla="*/ 220 w 64"/>
                  <a:gd name="T1" fmla="*/ 1910 h 116"/>
                  <a:gd name="T2" fmla="*/ 145 w 64"/>
                  <a:gd name="T3" fmla="*/ 35 h 116"/>
                  <a:gd name="T4" fmla="*/ 658 w 64"/>
                  <a:gd name="T5" fmla="*/ 2171 h 116"/>
                  <a:gd name="T6" fmla="*/ 688 w 64"/>
                  <a:gd name="T7" fmla="*/ 815 h 116"/>
                  <a:gd name="T8" fmla="*/ 1000 w 64"/>
                  <a:gd name="T9" fmla="*/ 831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116">
                    <a:moveTo>
                      <a:pt x="14" y="101"/>
                    </a:moveTo>
                    <a:cubicBezTo>
                      <a:pt x="14" y="62"/>
                      <a:pt x="0" y="3"/>
                      <a:pt x="9" y="2"/>
                    </a:cubicBezTo>
                    <a:cubicBezTo>
                      <a:pt x="17" y="0"/>
                      <a:pt x="33" y="114"/>
                      <a:pt x="42" y="115"/>
                    </a:cubicBezTo>
                    <a:cubicBezTo>
                      <a:pt x="50" y="116"/>
                      <a:pt x="44" y="63"/>
                      <a:pt x="44" y="43"/>
                    </a:cubicBezTo>
                    <a:cubicBezTo>
                      <a:pt x="44" y="23"/>
                      <a:pt x="62" y="22"/>
                      <a:pt x="64" y="4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9" name="Freeform 2553">
                <a:extLst>
                  <a:ext uri="{FF2B5EF4-FFF2-40B4-BE49-F238E27FC236}">
                    <a16:creationId xmlns:a16="http://schemas.microsoft.com/office/drawing/2014/main" id="{81D008CA-757F-4E81-9617-DC0D09BDD7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61" y="3229"/>
                <a:ext cx="395" cy="366"/>
              </a:xfrm>
              <a:custGeom>
                <a:avLst/>
                <a:gdLst>
                  <a:gd name="T0" fmla="*/ 2470 w 158"/>
                  <a:gd name="T1" fmla="*/ 2613 h 137"/>
                  <a:gd name="T2" fmla="*/ 188 w 158"/>
                  <a:gd name="T3" fmla="*/ 35 h 137"/>
                  <a:gd name="T4" fmla="*/ 1145 w 158"/>
                  <a:gd name="T5" fmla="*/ 1314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8" h="137">
                    <a:moveTo>
                      <a:pt x="158" y="137"/>
                    </a:moveTo>
                    <a:cubicBezTo>
                      <a:pt x="135" y="126"/>
                      <a:pt x="24" y="0"/>
                      <a:pt x="12" y="2"/>
                    </a:cubicBezTo>
                    <a:cubicBezTo>
                      <a:pt x="0" y="4"/>
                      <a:pt x="43" y="53"/>
                      <a:pt x="73" y="6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0" name="Freeform 2554">
                <a:extLst>
                  <a:ext uri="{FF2B5EF4-FFF2-40B4-BE49-F238E27FC236}">
                    <a16:creationId xmlns:a16="http://schemas.microsoft.com/office/drawing/2014/main" id="{37AEA8BC-E4E0-4C67-B560-46E09B0E49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06" y="2936"/>
                <a:ext cx="218" cy="333"/>
              </a:xfrm>
              <a:custGeom>
                <a:avLst/>
                <a:gdLst>
                  <a:gd name="T0" fmla="*/ 1225 w 87"/>
                  <a:gd name="T1" fmla="*/ 964 h 125"/>
                  <a:gd name="T2" fmla="*/ 1243 w 87"/>
                  <a:gd name="T3" fmla="*/ 2022 h 125"/>
                  <a:gd name="T4" fmla="*/ 942 w 87"/>
                  <a:gd name="T5" fmla="*/ 602 h 125"/>
                  <a:gd name="T6" fmla="*/ 501 w 87"/>
                  <a:gd name="T7" fmla="*/ 645 h 125"/>
                  <a:gd name="T8" fmla="*/ 784 w 87"/>
                  <a:gd name="T9" fmla="*/ 2307 h 125"/>
                  <a:gd name="T10" fmla="*/ 271 w 87"/>
                  <a:gd name="T11" fmla="*/ 943 h 125"/>
                  <a:gd name="T12" fmla="*/ 145 w 87"/>
                  <a:gd name="T13" fmla="*/ 1321 h 1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125">
                    <a:moveTo>
                      <a:pt x="78" y="51"/>
                    </a:moveTo>
                    <a:cubicBezTo>
                      <a:pt x="72" y="52"/>
                      <a:pt x="87" y="110"/>
                      <a:pt x="79" y="107"/>
                    </a:cubicBezTo>
                    <a:cubicBezTo>
                      <a:pt x="71" y="104"/>
                      <a:pt x="66" y="46"/>
                      <a:pt x="60" y="32"/>
                    </a:cubicBezTo>
                    <a:cubicBezTo>
                      <a:pt x="51" y="4"/>
                      <a:pt x="27" y="0"/>
                      <a:pt x="32" y="34"/>
                    </a:cubicBezTo>
                    <a:cubicBezTo>
                      <a:pt x="35" y="64"/>
                      <a:pt x="57" y="119"/>
                      <a:pt x="50" y="122"/>
                    </a:cubicBezTo>
                    <a:cubicBezTo>
                      <a:pt x="41" y="125"/>
                      <a:pt x="30" y="82"/>
                      <a:pt x="17" y="50"/>
                    </a:cubicBezTo>
                    <a:cubicBezTo>
                      <a:pt x="12" y="35"/>
                      <a:pt x="0" y="46"/>
                      <a:pt x="9" y="70"/>
                    </a:cubicBezTo>
                  </a:path>
                </a:pathLst>
              </a:custGeom>
              <a:noFill/>
              <a:ln w="7938" cap="rnd">
                <a:solidFill>
                  <a:srgbClr val="E5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1" name="Freeform 2555">
                <a:extLst>
                  <a:ext uri="{FF2B5EF4-FFF2-40B4-BE49-F238E27FC236}">
                    <a16:creationId xmlns:a16="http://schemas.microsoft.com/office/drawing/2014/main" id="{42247524-0B27-444A-8C80-52D7DDB314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9" y="2872"/>
                <a:ext cx="72" cy="51"/>
              </a:xfrm>
              <a:custGeom>
                <a:avLst/>
                <a:gdLst>
                  <a:gd name="T0" fmla="*/ 104 w 29"/>
                  <a:gd name="T1" fmla="*/ 0 h 19"/>
                  <a:gd name="T2" fmla="*/ 412 w 29"/>
                  <a:gd name="T3" fmla="*/ 193 h 19"/>
                  <a:gd name="T4" fmla="*/ 0 w 29"/>
                  <a:gd name="T5" fmla="*/ 15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9">
                    <a:moveTo>
                      <a:pt x="7" y="0"/>
                    </a:moveTo>
                    <a:cubicBezTo>
                      <a:pt x="11" y="4"/>
                      <a:pt x="25" y="5"/>
                      <a:pt x="27" y="10"/>
                    </a:cubicBezTo>
                    <a:cubicBezTo>
                      <a:pt x="29" y="19"/>
                      <a:pt x="3" y="9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2" name="Freeform 2556">
                <a:extLst>
                  <a:ext uri="{FF2B5EF4-FFF2-40B4-BE49-F238E27FC236}">
                    <a16:creationId xmlns:a16="http://schemas.microsoft.com/office/drawing/2014/main" id="{DAF2CD0C-D6C4-441D-B014-F2B3514C0E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9" y="2965"/>
                <a:ext cx="115" cy="38"/>
              </a:xfrm>
              <a:custGeom>
                <a:avLst/>
                <a:gdLst>
                  <a:gd name="T0" fmla="*/ 0 w 46"/>
                  <a:gd name="T1" fmla="*/ 0 h 14"/>
                  <a:gd name="T2" fmla="*/ 488 w 46"/>
                  <a:gd name="T3" fmla="*/ 103 h 14"/>
                  <a:gd name="T4" fmla="*/ 50 w 46"/>
                  <a:gd name="T5" fmla="*/ 25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14">
                    <a:moveTo>
                      <a:pt x="0" y="0"/>
                    </a:moveTo>
                    <a:cubicBezTo>
                      <a:pt x="9" y="3"/>
                      <a:pt x="21" y="0"/>
                      <a:pt x="31" y="5"/>
                    </a:cubicBezTo>
                    <a:cubicBezTo>
                      <a:pt x="46" y="13"/>
                      <a:pt x="7" y="14"/>
                      <a:pt x="3" y="1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3" name="Freeform 2557">
                <a:extLst>
                  <a:ext uri="{FF2B5EF4-FFF2-40B4-BE49-F238E27FC236}">
                    <a16:creationId xmlns:a16="http://schemas.microsoft.com/office/drawing/2014/main" id="{D05907EC-7FCB-4E14-A8EB-9405579501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49" y="3275"/>
                <a:ext cx="107" cy="56"/>
              </a:xfrm>
              <a:custGeom>
                <a:avLst/>
                <a:gdLst>
                  <a:gd name="T0" fmla="*/ 662 w 43"/>
                  <a:gd name="T1" fmla="*/ 93 h 21"/>
                  <a:gd name="T2" fmla="*/ 137 w 43"/>
                  <a:gd name="T3" fmla="*/ 56 h 21"/>
                  <a:gd name="T4" fmla="*/ 30 w 43"/>
                  <a:gd name="T5" fmla="*/ 192 h 21"/>
                  <a:gd name="T6" fmla="*/ 403 w 43"/>
                  <a:gd name="T7" fmla="*/ 39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1">
                    <a:moveTo>
                      <a:pt x="43" y="5"/>
                    </a:moveTo>
                    <a:cubicBezTo>
                      <a:pt x="31" y="4"/>
                      <a:pt x="21" y="0"/>
                      <a:pt x="9" y="3"/>
                    </a:cubicBezTo>
                    <a:cubicBezTo>
                      <a:pt x="5" y="4"/>
                      <a:pt x="0" y="5"/>
                      <a:pt x="2" y="10"/>
                    </a:cubicBezTo>
                    <a:cubicBezTo>
                      <a:pt x="3" y="17"/>
                      <a:pt x="19" y="20"/>
                      <a:pt x="26" y="2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4" name="Freeform 2558">
                <a:extLst>
                  <a:ext uri="{FF2B5EF4-FFF2-40B4-BE49-F238E27FC236}">
                    <a16:creationId xmlns:a16="http://schemas.microsoft.com/office/drawing/2014/main" id="{1E71300B-124C-46F3-AC6B-23FD1FB9779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11" y="3411"/>
                <a:ext cx="110" cy="42"/>
              </a:xfrm>
              <a:custGeom>
                <a:avLst/>
                <a:gdLst>
                  <a:gd name="T0" fmla="*/ 125 w 44"/>
                  <a:gd name="T1" fmla="*/ 21 h 16"/>
                  <a:gd name="T2" fmla="*/ 625 w 44"/>
                  <a:gd name="T3" fmla="*/ 89 h 16"/>
                  <a:gd name="T4" fmla="*/ 625 w 44"/>
                  <a:gd name="T5" fmla="*/ 255 h 16"/>
                  <a:gd name="T6" fmla="*/ 363 w 44"/>
                  <a:gd name="T7" fmla="*/ 268 h 16"/>
                  <a:gd name="T8" fmla="*/ 0 w 44"/>
                  <a:gd name="T9" fmla="*/ 28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6">
                    <a:moveTo>
                      <a:pt x="8" y="1"/>
                    </a:moveTo>
                    <a:cubicBezTo>
                      <a:pt x="17" y="1"/>
                      <a:pt x="33" y="0"/>
                      <a:pt x="40" y="5"/>
                    </a:cubicBezTo>
                    <a:cubicBezTo>
                      <a:pt x="44" y="8"/>
                      <a:pt x="44" y="11"/>
                      <a:pt x="40" y="14"/>
                    </a:cubicBezTo>
                    <a:cubicBezTo>
                      <a:pt x="35" y="16"/>
                      <a:pt x="28" y="15"/>
                      <a:pt x="23" y="15"/>
                    </a:cubicBezTo>
                    <a:cubicBezTo>
                      <a:pt x="15" y="14"/>
                      <a:pt x="7" y="15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5" name="Freeform 2559">
                <a:extLst>
                  <a:ext uri="{FF2B5EF4-FFF2-40B4-BE49-F238E27FC236}">
                    <a16:creationId xmlns:a16="http://schemas.microsoft.com/office/drawing/2014/main" id="{21A6811D-4D49-40D8-B2FE-99B868EF55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6" y="3520"/>
                <a:ext cx="85" cy="45"/>
              </a:xfrm>
              <a:custGeom>
                <a:avLst/>
                <a:gdLst>
                  <a:gd name="T0" fmla="*/ 533 w 34"/>
                  <a:gd name="T1" fmla="*/ 21 h 17"/>
                  <a:gd name="T2" fmla="*/ 113 w 34"/>
                  <a:gd name="T3" fmla="*/ 132 h 17"/>
                  <a:gd name="T4" fmla="*/ 488 w 34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7">
                    <a:moveTo>
                      <a:pt x="34" y="1"/>
                    </a:moveTo>
                    <a:cubicBezTo>
                      <a:pt x="27" y="1"/>
                      <a:pt x="10" y="0"/>
                      <a:pt x="7" y="7"/>
                    </a:cubicBezTo>
                    <a:cubicBezTo>
                      <a:pt x="0" y="17"/>
                      <a:pt x="26" y="17"/>
                      <a:pt x="31" y="1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6" name="Freeform 2560">
                <a:extLst>
                  <a:ext uri="{FF2B5EF4-FFF2-40B4-BE49-F238E27FC236}">
                    <a16:creationId xmlns:a16="http://schemas.microsoft.com/office/drawing/2014/main" id="{1AE95E5B-0D06-46D7-9BEF-748EA9903C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594" y="3573"/>
                <a:ext cx="50" cy="46"/>
              </a:xfrm>
              <a:custGeom>
                <a:avLst/>
                <a:gdLst>
                  <a:gd name="T0" fmla="*/ 0 w 20"/>
                  <a:gd name="T1" fmla="*/ 60 h 17"/>
                  <a:gd name="T2" fmla="*/ 270 w 20"/>
                  <a:gd name="T3" fmla="*/ 60 h 17"/>
                  <a:gd name="T4" fmla="*/ 145 w 20"/>
                  <a:gd name="T5" fmla="*/ 3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7">
                    <a:moveTo>
                      <a:pt x="0" y="3"/>
                    </a:moveTo>
                    <a:cubicBezTo>
                      <a:pt x="4" y="2"/>
                      <a:pt x="14" y="0"/>
                      <a:pt x="17" y="3"/>
                    </a:cubicBezTo>
                    <a:cubicBezTo>
                      <a:pt x="20" y="6"/>
                      <a:pt x="11" y="15"/>
                      <a:pt x="9" y="1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7" name="Freeform 2561">
                <a:extLst>
                  <a:ext uri="{FF2B5EF4-FFF2-40B4-BE49-F238E27FC236}">
                    <a16:creationId xmlns:a16="http://schemas.microsoft.com/office/drawing/2014/main" id="{1A18E00D-3B02-4F68-989B-E414206B30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41" y="3643"/>
                <a:ext cx="60" cy="58"/>
              </a:xfrm>
              <a:custGeom>
                <a:avLst/>
                <a:gdLst>
                  <a:gd name="T0" fmla="*/ 0 w 24"/>
                  <a:gd name="T1" fmla="*/ 111 h 22"/>
                  <a:gd name="T2" fmla="*/ 283 w 24"/>
                  <a:gd name="T3" fmla="*/ 76 h 22"/>
                  <a:gd name="T4" fmla="*/ 95 w 24"/>
                  <a:gd name="T5" fmla="*/ 40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2">
                    <a:moveTo>
                      <a:pt x="0" y="6"/>
                    </a:moveTo>
                    <a:cubicBezTo>
                      <a:pt x="1" y="2"/>
                      <a:pt x="14" y="0"/>
                      <a:pt x="18" y="4"/>
                    </a:cubicBezTo>
                    <a:cubicBezTo>
                      <a:pt x="24" y="10"/>
                      <a:pt x="11" y="19"/>
                      <a:pt x="6" y="2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8" name="Freeform 2562">
                <a:extLst>
                  <a:ext uri="{FF2B5EF4-FFF2-40B4-BE49-F238E27FC236}">
                    <a16:creationId xmlns:a16="http://schemas.microsoft.com/office/drawing/2014/main" id="{1C342759-C0B3-4D11-8585-CC9BA1E214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81" y="3749"/>
                <a:ext cx="100" cy="94"/>
              </a:xfrm>
              <a:custGeom>
                <a:avLst/>
                <a:gdLst>
                  <a:gd name="T0" fmla="*/ 625 w 40"/>
                  <a:gd name="T1" fmla="*/ 0 h 35"/>
                  <a:gd name="T2" fmla="*/ 438 w 40"/>
                  <a:gd name="T3" fmla="*/ 231 h 35"/>
                  <a:gd name="T4" fmla="*/ 0 w 40"/>
                  <a:gd name="T5" fmla="*/ 677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40" y="0"/>
                    </a:moveTo>
                    <a:cubicBezTo>
                      <a:pt x="37" y="4"/>
                      <a:pt x="32" y="8"/>
                      <a:pt x="28" y="12"/>
                    </a:cubicBezTo>
                    <a:cubicBezTo>
                      <a:pt x="19" y="20"/>
                      <a:pt x="9" y="28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9" name="Freeform 2563">
                <a:extLst>
                  <a:ext uri="{FF2B5EF4-FFF2-40B4-BE49-F238E27FC236}">
                    <a16:creationId xmlns:a16="http://schemas.microsoft.com/office/drawing/2014/main" id="{0F48071A-2AB4-40E6-8587-C328D45B751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56" y="3355"/>
                <a:ext cx="125" cy="13"/>
              </a:xfrm>
              <a:custGeom>
                <a:avLst/>
                <a:gdLst>
                  <a:gd name="T0" fmla="*/ 783 w 50"/>
                  <a:gd name="T1" fmla="*/ 34 h 5"/>
                  <a:gd name="T2" fmla="*/ 458 w 50"/>
                  <a:gd name="T3" fmla="*/ 88 h 5"/>
                  <a:gd name="T4" fmla="*/ 0 w 50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5">
                    <a:moveTo>
                      <a:pt x="50" y="2"/>
                    </a:moveTo>
                    <a:cubicBezTo>
                      <a:pt x="43" y="2"/>
                      <a:pt x="36" y="5"/>
                      <a:pt x="29" y="5"/>
                    </a:cubicBezTo>
                    <a:cubicBezTo>
                      <a:pt x="19" y="5"/>
                      <a:pt x="11" y="0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0" name="Freeform 2564">
                <a:extLst>
                  <a:ext uri="{FF2B5EF4-FFF2-40B4-BE49-F238E27FC236}">
                    <a16:creationId xmlns:a16="http://schemas.microsoft.com/office/drawing/2014/main" id="{129E960E-316A-407C-8707-611BEA64370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44" y="3053"/>
                <a:ext cx="105" cy="32"/>
              </a:xfrm>
              <a:custGeom>
                <a:avLst/>
                <a:gdLst>
                  <a:gd name="T0" fmla="*/ 0 w 42"/>
                  <a:gd name="T1" fmla="*/ 93 h 12"/>
                  <a:gd name="T2" fmla="*/ 658 w 42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2">
                    <a:moveTo>
                      <a:pt x="0" y="5"/>
                    </a:moveTo>
                    <a:cubicBezTo>
                      <a:pt x="15" y="0"/>
                      <a:pt x="26" y="10"/>
                      <a:pt x="42" y="1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1" name="Freeform 2565">
                <a:extLst>
                  <a:ext uri="{FF2B5EF4-FFF2-40B4-BE49-F238E27FC236}">
                    <a16:creationId xmlns:a16="http://schemas.microsoft.com/office/drawing/2014/main" id="{4D560F6E-7FD1-4432-842D-F16FF15A12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24" y="3819"/>
                <a:ext cx="82" cy="90"/>
              </a:xfrm>
              <a:custGeom>
                <a:avLst/>
                <a:gdLst>
                  <a:gd name="T0" fmla="*/ 321 w 33"/>
                  <a:gd name="T1" fmla="*/ 0 h 34"/>
                  <a:gd name="T2" fmla="*/ 154 w 33"/>
                  <a:gd name="T3" fmla="*/ 238 h 34"/>
                  <a:gd name="T4" fmla="*/ 12 w 33"/>
                  <a:gd name="T5" fmla="*/ 498 h 34"/>
                  <a:gd name="T6" fmla="*/ 216 w 33"/>
                  <a:gd name="T7" fmla="*/ 574 h 34"/>
                  <a:gd name="T8" fmla="*/ 340 w 33"/>
                  <a:gd name="T9" fmla="*/ 426 h 34"/>
                  <a:gd name="T10" fmla="*/ 507 w 33"/>
                  <a:gd name="T11" fmla="*/ 22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21" y="0"/>
                    </a:moveTo>
                    <a:cubicBezTo>
                      <a:pt x="17" y="4"/>
                      <a:pt x="14" y="9"/>
                      <a:pt x="10" y="13"/>
                    </a:cubicBezTo>
                    <a:cubicBezTo>
                      <a:pt x="6" y="16"/>
                      <a:pt x="0" y="21"/>
                      <a:pt x="1" y="27"/>
                    </a:cubicBezTo>
                    <a:cubicBezTo>
                      <a:pt x="2" y="33"/>
                      <a:pt x="9" y="34"/>
                      <a:pt x="14" y="31"/>
                    </a:cubicBezTo>
                    <a:cubicBezTo>
                      <a:pt x="17" y="28"/>
                      <a:pt x="19" y="26"/>
                      <a:pt x="22" y="23"/>
                    </a:cubicBezTo>
                    <a:cubicBezTo>
                      <a:pt x="25" y="19"/>
                      <a:pt x="29" y="16"/>
                      <a:pt x="33" y="1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2" name="Freeform 2566">
                <a:extLst>
                  <a:ext uri="{FF2B5EF4-FFF2-40B4-BE49-F238E27FC236}">
                    <a16:creationId xmlns:a16="http://schemas.microsoft.com/office/drawing/2014/main" id="{5299243C-5C0C-4E8B-ABCB-8FAE391DBF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944" y="3875"/>
                <a:ext cx="55" cy="93"/>
              </a:xfrm>
              <a:custGeom>
                <a:avLst/>
                <a:gdLst>
                  <a:gd name="T0" fmla="*/ 345 w 22"/>
                  <a:gd name="T1" fmla="*/ 0 h 35"/>
                  <a:gd name="T2" fmla="*/ 220 w 22"/>
                  <a:gd name="T3" fmla="*/ 247 h 35"/>
                  <a:gd name="T4" fmla="*/ 0 w 22"/>
                  <a:gd name="T5" fmla="*/ 6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5">
                    <a:moveTo>
                      <a:pt x="22" y="0"/>
                    </a:moveTo>
                    <a:cubicBezTo>
                      <a:pt x="20" y="5"/>
                      <a:pt x="17" y="9"/>
                      <a:pt x="14" y="13"/>
                    </a:cubicBezTo>
                    <a:cubicBezTo>
                      <a:pt x="9" y="20"/>
                      <a:pt x="5" y="27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3" name="Freeform 2567">
                <a:extLst>
                  <a:ext uri="{FF2B5EF4-FFF2-40B4-BE49-F238E27FC236}">
                    <a16:creationId xmlns:a16="http://schemas.microsoft.com/office/drawing/2014/main" id="{19CB99E5-753F-482E-8922-017DF5F823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54" y="2955"/>
                <a:ext cx="95" cy="77"/>
              </a:xfrm>
              <a:custGeom>
                <a:avLst/>
                <a:gdLst>
                  <a:gd name="T0" fmla="*/ 0 w 38"/>
                  <a:gd name="T1" fmla="*/ 353 h 29"/>
                  <a:gd name="T2" fmla="*/ 375 w 38"/>
                  <a:gd name="T3" fmla="*/ 35 h 29"/>
                  <a:gd name="T4" fmla="*/ 250 w 38"/>
                  <a:gd name="T5" fmla="*/ 54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9">
                    <a:moveTo>
                      <a:pt x="0" y="19"/>
                    </a:moveTo>
                    <a:cubicBezTo>
                      <a:pt x="5" y="14"/>
                      <a:pt x="15" y="0"/>
                      <a:pt x="24" y="2"/>
                    </a:cubicBezTo>
                    <a:cubicBezTo>
                      <a:pt x="38" y="3"/>
                      <a:pt x="17" y="25"/>
                      <a:pt x="16" y="29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4" name="Freeform 2568">
                <a:extLst>
                  <a:ext uri="{FF2B5EF4-FFF2-40B4-BE49-F238E27FC236}">
                    <a16:creationId xmlns:a16="http://schemas.microsoft.com/office/drawing/2014/main" id="{24226FA4-C8AC-4193-8A3C-C2FDC6AA94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69" y="2891"/>
                <a:ext cx="85" cy="82"/>
              </a:xfrm>
              <a:custGeom>
                <a:avLst/>
                <a:gdLst>
                  <a:gd name="T0" fmla="*/ 300 w 34"/>
                  <a:gd name="T1" fmla="*/ 0 h 31"/>
                  <a:gd name="T2" fmla="*/ 63 w 34"/>
                  <a:gd name="T3" fmla="*/ 463 h 31"/>
                  <a:gd name="T4" fmla="*/ 270 w 34"/>
                  <a:gd name="T5" fmla="*/ 426 h 31"/>
                  <a:gd name="T6" fmla="*/ 533 w 34"/>
                  <a:gd name="T7" fmla="*/ 11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1">
                    <a:moveTo>
                      <a:pt x="19" y="0"/>
                    </a:moveTo>
                    <a:cubicBezTo>
                      <a:pt x="16" y="5"/>
                      <a:pt x="0" y="17"/>
                      <a:pt x="4" y="25"/>
                    </a:cubicBezTo>
                    <a:cubicBezTo>
                      <a:pt x="7" y="31"/>
                      <a:pt x="14" y="25"/>
                      <a:pt x="17" y="23"/>
                    </a:cubicBezTo>
                    <a:cubicBezTo>
                      <a:pt x="23" y="18"/>
                      <a:pt x="28" y="12"/>
                      <a:pt x="34" y="6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5" name="Freeform 2569">
                <a:extLst>
                  <a:ext uri="{FF2B5EF4-FFF2-40B4-BE49-F238E27FC236}">
                    <a16:creationId xmlns:a16="http://schemas.microsoft.com/office/drawing/2014/main" id="{F47890CC-6573-4B91-B843-C4D8AE4CAF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609" y="2867"/>
                <a:ext cx="70" cy="90"/>
              </a:xfrm>
              <a:custGeom>
                <a:avLst/>
                <a:gdLst>
                  <a:gd name="T0" fmla="*/ 0 w 28"/>
                  <a:gd name="T1" fmla="*/ 630 h 34"/>
                  <a:gd name="T2" fmla="*/ 158 w 28"/>
                  <a:gd name="T3" fmla="*/ 426 h 34"/>
                  <a:gd name="T4" fmla="*/ 438 w 28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4">
                    <a:moveTo>
                      <a:pt x="0" y="34"/>
                    </a:moveTo>
                    <a:cubicBezTo>
                      <a:pt x="6" y="33"/>
                      <a:pt x="8" y="27"/>
                      <a:pt x="10" y="23"/>
                    </a:cubicBezTo>
                    <a:cubicBezTo>
                      <a:pt x="14" y="15"/>
                      <a:pt x="21" y="6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6" name="Freeform 2570">
                <a:extLst>
                  <a:ext uri="{FF2B5EF4-FFF2-40B4-BE49-F238E27FC236}">
                    <a16:creationId xmlns:a16="http://schemas.microsoft.com/office/drawing/2014/main" id="{92C6D129-77C7-46F0-96D8-8E81EDDA4A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96" y="2885"/>
                <a:ext cx="108" cy="86"/>
              </a:xfrm>
              <a:custGeom>
                <a:avLst/>
                <a:gdLst>
                  <a:gd name="T0" fmla="*/ 630 w 43"/>
                  <a:gd name="T1" fmla="*/ 0 h 32"/>
                  <a:gd name="T2" fmla="*/ 379 w 43"/>
                  <a:gd name="T3" fmla="*/ 94 h 32"/>
                  <a:gd name="T4" fmla="*/ 176 w 43"/>
                  <a:gd name="T5" fmla="*/ 274 h 32"/>
                  <a:gd name="T6" fmla="*/ 681 w 43"/>
                  <a:gd name="T7" fmla="*/ 27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2">
                    <a:moveTo>
                      <a:pt x="40" y="0"/>
                    </a:moveTo>
                    <a:cubicBezTo>
                      <a:pt x="35" y="2"/>
                      <a:pt x="29" y="2"/>
                      <a:pt x="24" y="5"/>
                    </a:cubicBezTo>
                    <a:cubicBezTo>
                      <a:pt x="20" y="7"/>
                      <a:pt x="14" y="10"/>
                      <a:pt x="11" y="14"/>
                    </a:cubicBezTo>
                    <a:cubicBezTo>
                      <a:pt x="0" y="32"/>
                      <a:pt x="37" y="16"/>
                      <a:pt x="43" y="1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7" name="Freeform 2571">
                <a:extLst>
                  <a:ext uri="{FF2B5EF4-FFF2-40B4-BE49-F238E27FC236}">
                    <a16:creationId xmlns:a16="http://schemas.microsoft.com/office/drawing/2014/main" id="{3B153BFF-05DD-4D9C-B718-E7E70371B0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66" y="2731"/>
                <a:ext cx="100" cy="88"/>
              </a:xfrm>
              <a:custGeom>
                <a:avLst/>
                <a:gdLst>
                  <a:gd name="T0" fmla="*/ 0 w 40"/>
                  <a:gd name="T1" fmla="*/ 419 h 33"/>
                  <a:gd name="T2" fmla="*/ 363 w 40"/>
                  <a:gd name="T3" fmla="*/ 35 h 33"/>
                  <a:gd name="T4" fmla="*/ 300 w 40"/>
                  <a:gd name="T5" fmla="*/ 6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0" y="22"/>
                    </a:moveTo>
                    <a:cubicBezTo>
                      <a:pt x="6" y="16"/>
                      <a:pt x="12" y="0"/>
                      <a:pt x="23" y="2"/>
                    </a:cubicBezTo>
                    <a:cubicBezTo>
                      <a:pt x="40" y="5"/>
                      <a:pt x="19" y="27"/>
                      <a:pt x="19" y="3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8" name="Freeform 2572">
                <a:extLst>
                  <a:ext uri="{FF2B5EF4-FFF2-40B4-BE49-F238E27FC236}">
                    <a16:creationId xmlns:a16="http://schemas.microsoft.com/office/drawing/2014/main" id="{D683243C-51C3-4780-B5EA-6F79B80B68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369" y="2715"/>
                <a:ext cx="70" cy="90"/>
              </a:xfrm>
              <a:custGeom>
                <a:avLst/>
                <a:gdLst>
                  <a:gd name="T0" fmla="*/ 250 w 28"/>
                  <a:gd name="T1" fmla="*/ 0 h 34"/>
                  <a:gd name="T2" fmla="*/ 95 w 28"/>
                  <a:gd name="T3" fmla="*/ 238 h 34"/>
                  <a:gd name="T4" fmla="*/ 50 w 28"/>
                  <a:gd name="T5" fmla="*/ 540 h 34"/>
                  <a:gd name="T6" fmla="*/ 270 w 28"/>
                  <a:gd name="T7" fmla="*/ 408 h 34"/>
                  <a:gd name="T8" fmla="*/ 438 w 28"/>
                  <a:gd name="T9" fmla="*/ 132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4">
                    <a:moveTo>
                      <a:pt x="16" y="0"/>
                    </a:moveTo>
                    <a:cubicBezTo>
                      <a:pt x="13" y="5"/>
                      <a:pt x="9" y="8"/>
                      <a:pt x="6" y="13"/>
                    </a:cubicBezTo>
                    <a:cubicBezTo>
                      <a:pt x="5" y="16"/>
                      <a:pt x="0" y="26"/>
                      <a:pt x="3" y="29"/>
                    </a:cubicBezTo>
                    <a:cubicBezTo>
                      <a:pt x="9" y="34"/>
                      <a:pt x="15" y="25"/>
                      <a:pt x="17" y="22"/>
                    </a:cubicBezTo>
                    <a:cubicBezTo>
                      <a:pt x="20" y="16"/>
                      <a:pt x="24" y="12"/>
                      <a:pt x="28" y="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9" name="Freeform 2573">
                <a:extLst>
                  <a:ext uri="{FF2B5EF4-FFF2-40B4-BE49-F238E27FC236}">
                    <a16:creationId xmlns:a16="http://schemas.microsoft.com/office/drawing/2014/main" id="{DE095A13-8739-423B-B659-457B5BF6C8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11" y="2771"/>
                <a:ext cx="78" cy="85"/>
              </a:xfrm>
              <a:custGeom>
                <a:avLst/>
                <a:gdLst>
                  <a:gd name="T0" fmla="*/ 493 w 31"/>
                  <a:gd name="T1" fmla="*/ 0 h 32"/>
                  <a:gd name="T2" fmla="*/ 317 w 31"/>
                  <a:gd name="T3" fmla="*/ 205 h 32"/>
                  <a:gd name="T4" fmla="*/ 0 w 31"/>
                  <a:gd name="T5" fmla="*/ 60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2">
                    <a:moveTo>
                      <a:pt x="31" y="0"/>
                    </a:moveTo>
                    <a:cubicBezTo>
                      <a:pt x="28" y="4"/>
                      <a:pt x="24" y="8"/>
                      <a:pt x="20" y="11"/>
                    </a:cubicBezTo>
                    <a:cubicBezTo>
                      <a:pt x="12" y="18"/>
                      <a:pt x="5" y="23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0" name="Freeform 2574">
                <a:extLst>
                  <a:ext uri="{FF2B5EF4-FFF2-40B4-BE49-F238E27FC236}">
                    <a16:creationId xmlns:a16="http://schemas.microsoft.com/office/drawing/2014/main" id="{8B54629C-550C-4D02-A4B9-5E3B7CF44B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16" y="2827"/>
                <a:ext cx="65" cy="58"/>
              </a:xfrm>
              <a:custGeom>
                <a:avLst/>
                <a:gdLst>
                  <a:gd name="T0" fmla="*/ 408 w 26"/>
                  <a:gd name="T1" fmla="*/ 0 h 22"/>
                  <a:gd name="T2" fmla="*/ 0 w 26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26" y="0"/>
                    </a:moveTo>
                    <a:cubicBezTo>
                      <a:pt x="16" y="5"/>
                      <a:pt x="5" y="13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1" name="Freeform 2575">
                <a:extLst>
                  <a:ext uri="{FF2B5EF4-FFF2-40B4-BE49-F238E27FC236}">
                    <a16:creationId xmlns:a16="http://schemas.microsoft.com/office/drawing/2014/main" id="{B9C9F6F4-E93C-4376-B73A-F8A1D3A594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184" y="2595"/>
                <a:ext cx="50" cy="93"/>
              </a:xfrm>
              <a:custGeom>
                <a:avLst/>
                <a:gdLst>
                  <a:gd name="T0" fmla="*/ 313 w 20"/>
                  <a:gd name="T1" fmla="*/ 0 h 35"/>
                  <a:gd name="T2" fmla="*/ 125 w 20"/>
                  <a:gd name="T3" fmla="*/ 319 h 35"/>
                  <a:gd name="T4" fmla="*/ 0 w 20"/>
                  <a:gd name="T5" fmla="*/ 6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5">
                    <a:moveTo>
                      <a:pt x="20" y="0"/>
                    </a:moveTo>
                    <a:cubicBezTo>
                      <a:pt x="18" y="6"/>
                      <a:pt x="12" y="11"/>
                      <a:pt x="8" y="17"/>
                    </a:cubicBezTo>
                    <a:cubicBezTo>
                      <a:pt x="4" y="23"/>
                      <a:pt x="2" y="29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2" name="Freeform 2576">
                <a:extLst>
                  <a:ext uri="{FF2B5EF4-FFF2-40B4-BE49-F238E27FC236}">
                    <a16:creationId xmlns:a16="http://schemas.microsoft.com/office/drawing/2014/main" id="{D8D84DE7-BAA0-4C6A-83EC-81CBA2A7D9A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99" y="2547"/>
                <a:ext cx="80" cy="104"/>
              </a:xfrm>
              <a:custGeom>
                <a:avLst/>
                <a:gdLst>
                  <a:gd name="T0" fmla="*/ 0 w 32"/>
                  <a:gd name="T1" fmla="*/ 512 h 39"/>
                  <a:gd name="T2" fmla="*/ 363 w 32"/>
                  <a:gd name="T3" fmla="*/ 77 h 39"/>
                  <a:gd name="T4" fmla="*/ 175 w 32"/>
                  <a:gd name="T5" fmla="*/ 739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9">
                    <a:moveTo>
                      <a:pt x="0" y="27"/>
                    </a:moveTo>
                    <a:cubicBezTo>
                      <a:pt x="1" y="21"/>
                      <a:pt x="14" y="0"/>
                      <a:pt x="23" y="4"/>
                    </a:cubicBezTo>
                    <a:cubicBezTo>
                      <a:pt x="32" y="8"/>
                      <a:pt x="14" y="35"/>
                      <a:pt x="11" y="39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3" name="Freeform 2577">
                <a:extLst>
                  <a:ext uri="{FF2B5EF4-FFF2-40B4-BE49-F238E27FC236}">
                    <a16:creationId xmlns:a16="http://schemas.microsoft.com/office/drawing/2014/main" id="{6455FAF1-B534-4419-B0C1-475683CA72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11" y="2541"/>
                <a:ext cx="55" cy="64"/>
              </a:xfrm>
              <a:custGeom>
                <a:avLst/>
                <a:gdLst>
                  <a:gd name="T0" fmla="*/ 145 w 22"/>
                  <a:gd name="T1" fmla="*/ 0 h 24"/>
                  <a:gd name="T2" fmla="*/ 113 w 22"/>
                  <a:gd name="T3" fmla="*/ 320 h 24"/>
                  <a:gd name="T4" fmla="*/ 345 w 22"/>
                  <a:gd name="T5" fmla="*/ 149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4">
                    <a:moveTo>
                      <a:pt x="9" y="0"/>
                    </a:moveTo>
                    <a:cubicBezTo>
                      <a:pt x="7" y="6"/>
                      <a:pt x="0" y="12"/>
                      <a:pt x="7" y="17"/>
                    </a:cubicBezTo>
                    <a:cubicBezTo>
                      <a:pt x="16" y="24"/>
                      <a:pt x="19" y="13"/>
                      <a:pt x="22" y="8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4" name="Freeform 2578">
                <a:extLst>
                  <a:ext uri="{FF2B5EF4-FFF2-40B4-BE49-F238E27FC236}">
                    <a16:creationId xmlns:a16="http://schemas.microsoft.com/office/drawing/2014/main" id="{848C8590-B14C-4CB0-A4CE-BC12D74A43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81" y="3672"/>
                <a:ext cx="223" cy="165"/>
              </a:xfrm>
              <a:custGeom>
                <a:avLst/>
                <a:gdLst>
                  <a:gd name="T0" fmla="*/ 1381 w 89"/>
                  <a:gd name="T1" fmla="*/ 639 h 62"/>
                  <a:gd name="T2" fmla="*/ 551 w 89"/>
                  <a:gd name="T3" fmla="*/ 77 h 62"/>
                  <a:gd name="T4" fmla="*/ 992 w 89"/>
                  <a:gd name="T5" fmla="*/ 679 h 62"/>
                  <a:gd name="T6" fmla="*/ 1351 w 89"/>
                  <a:gd name="T7" fmla="*/ 1078 h 62"/>
                  <a:gd name="T8" fmla="*/ 0 w 89"/>
                  <a:gd name="T9" fmla="*/ 639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62">
                    <a:moveTo>
                      <a:pt x="88" y="34"/>
                    </a:moveTo>
                    <a:cubicBezTo>
                      <a:pt x="64" y="23"/>
                      <a:pt x="46" y="0"/>
                      <a:pt x="35" y="4"/>
                    </a:cubicBezTo>
                    <a:cubicBezTo>
                      <a:pt x="23" y="7"/>
                      <a:pt x="47" y="26"/>
                      <a:pt x="63" y="36"/>
                    </a:cubicBezTo>
                    <a:cubicBezTo>
                      <a:pt x="77" y="43"/>
                      <a:pt x="89" y="51"/>
                      <a:pt x="86" y="57"/>
                    </a:cubicBezTo>
                    <a:cubicBezTo>
                      <a:pt x="83" y="62"/>
                      <a:pt x="6" y="22"/>
                      <a:pt x="0" y="3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5" name="Freeform 2579">
                <a:extLst>
                  <a:ext uri="{FF2B5EF4-FFF2-40B4-BE49-F238E27FC236}">
                    <a16:creationId xmlns:a16="http://schemas.microsoft.com/office/drawing/2014/main" id="{F2E2E44E-B28F-437F-B613-90780762B5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26" y="3013"/>
                <a:ext cx="173" cy="198"/>
              </a:xfrm>
              <a:custGeom>
                <a:avLst/>
                <a:gdLst>
                  <a:gd name="T0" fmla="*/ 0 w 69"/>
                  <a:gd name="T1" fmla="*/ 615 h 74"/>
                  <a:gd name="T2" fmla="*/ 522 w 69"/>
                  <a:gd name="T3" fmla="*/ 1282 h 74"/>
                  <a:gd name="T4" fmla="*/ 333 w 69"/>
                  <a:gd name="T5" fmla="*/ 342 h 74"/>
                  <a:gd name="T6" fmla="*/ 584 w 69"/>
                  <a:gd name="T7" fmla="*/ 859 h 74"/>
                  <a:gd name="T8" fmla="*/ 913 w 69"/>
                  <a:gd name="T9" fmla="*/ 1282 h 74"/>
                  <a:gd name="T10" fmla="*/ 567 w 69"/>
                  <a:gd name="T11" fmla="*/ 0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74">
                    <a:moveTo>
                      <a:pt x="0" y="32"/>
                    </a:moveTo>
                    <a:cubicBezTo>
                      <a:pt x="14" y="28"/>
                      <a:pt x="18" y="72"/>
                      <a:pt x="33" y="67"/>
                    </a:cubicBezTo>
                    <a:cubicBezTo>
                      <a:pt x="46" y="62"/>
                      <a:pt x="12" y="21"/>
                      <a:pt x="21" y="18"/>
                    </a:cubicBezTo>
                    <a:cubicBezTo>
                      <a:pt x="29" y="15"/>
                      <a:pt x="33" y="37"/>
                      <a:pt x="37" y="45"/>
                    </a:cubicBezTo>
                    <a:cubicBezTo>
                      <a:pt x="42" y="57"/>
                      <a:pt x="46" y="74"/>
                      <a:pt x="58" y="67"/>
                    </a:cubicBezTo>
                    <a:cubicBezTo>
                      <a:pt x="69" y="60"/>
                      <a:pt x="18" y="5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6" name="Freeform 2580">
                <a:extLst>
                  <a:ext uri="{FF2B5EF4-FFF2-40B4-BE49-F238E27FC236}">
                    <a16:creationId xmlns:a16="http://schemas.microsoft.com/office/drawing/2014/main" id="{B2F1AA7A-15ED-4955-A22F-1E649193078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71" y="3072"/>
                <a:ext cx="248" cy="256"/>
              </a:xfrm>
              <a:custGeom>
                <a:avLst/>
                <a:gdLst>
                  <a:gd name="T0" fmla="*/ 251 w 99"/>
                  <a:gd name="T1" fmla="*/ 739 h 96"/>
                  <a:gd name="T2" fmla="*/ 251 w 99"/>
                  <a:gd name="T3" fmla="*/ 77 h 96"/>
                  <a:gd name="T4" fmla="*/ 817 w 99"/>
                  <a:gd name="T5" fmla="*/ 376 h 96"/>
                  <a:gd name="T6" fmla="*/ 1556 w 99"/>
                  <a:gd name="T7" fmla="*/ 1821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9" h="96">
                    <a:moveTo>
                      <a:pt x="16" y="39"/>
                    </a:moveTo>
                    <a:cubicBezTo>
                      <a:pt x="3" y="29"/>
                      <a:pt x="0" y="9"/>
                      <a:pt x="16" y="4"/>
                    </a:cubicBezTo>
                    <a:cubicBezTo>
                      <a:pt x="29" y="0"/>
                      <a:pt x="44" y="11"/>
                      <a:pt x="52" y="20"/>
                    </a:cubicBezTo>
                    <a:cubicBezTo>
                      <a:pt x="66" y="33"/>
                      <a:pt x="87" y="81"/>
                      <a:pt x="99" y="9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7" name="Freeform 2581">
                <a:extLst>
                  <a:ext uri="{FF2B5EF4-FFF2-40B4-BE49-F238E27FC236}">
                    <a16:creationId xmlns:a16="http://schemas.microsoft.com/office/drawing/2014/main" id="{4792A438-3E9C-4583-80E4-62A3EAD06D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24" y="3120"/>
                <a:ext cx="98" cy="187"/>
              </a:xfrm>
              <a:custGeom>
                <a:avLst/>
                <a:gdLst>
                  <a:gd name="T0" fmla="*/ 209 w 39"/>
                  <a:gd name="T1" fmla="*/ 0 h 70"/>
                  <a:gd name="T2" fmla="*/ 618 w 39"/>
                  <a:gd name="T3" fmla="*/ 1336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70">
                    <a:moveTo>
                      <a:pt x="13" y="0"/>
                    </a:moveTo>
                    <a:cubicBezTo>
                      <a:pt x="0" y="8"/>
                      <a:pt x="35" y="61"/>
                      <a:pt x="39" y="7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8" name="Freeform 2582">
                <a:extLst>
                  <a:ext uri="{FF2B5EF4-FFF2-40B4-BE49-F238E27FC236}">
                    <a16:creationId xmlns:a16="http://schemas.microsoft.com/office/drawing/2014/main" id="{52638A87-9E09-4F45-AAE7-FBE43B5A03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706" y="3008"/>
                <a:ext cx="100" cy="171"/>
              </a:xfrm>
              <a:custGeom>
                <a:avLst/>
                <a:gdLst>
                  <a:gd name="T0" fmla="*/ 0 w 40"/>
                  <a:gd name="T1" fmla="*/ 56 h 64"/>
                  <a:gd name="T2" fmla="*/ 625 w 40"/>
                  <a:gd name="T3" fmla="*/ 1221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64">
                    <a:moveTo>
                      <a:pt x="0" y="3"/>
                    </a:moveTo>
                    <a:cubicBezTo>
                      <a:pt x="15" y="0"/>
                      <a:pt x="30" y="20"/>
                      <a:pt x="40" y="6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9" name="Freeform 2583">
                <a:extLst>
                  <a:ext uri="{FF2B5EF4-FFF2-40B4-BE49-F238E27FC236}">
                    <a16:creationId xmlns:a16="http://schemas.microsoft.com/office/drawing/2014/main" id="{C88E66A5-DC07-4D7E-8221-F965DC9E63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06" y="3363"/>
                <a:ext cx="240" cy="277"/>
              </a:xfrm>
              <a:custGeom>
                <a:avLst/>
                <a:gdLst>
                  <a:gd name="T0" fmla="*/ 95 w 96"/>
                  <a:gd name="T1" fmla="*/ 1625 h 104"/>
                  <a:gd name="T2" fmla="*/ 250 w 96"/>
                  <a:gd name="T3" fmla="*/ 0 h 104"/>
                  <a:gd name="T4" fmla="*/ 533 w 96"/>
                  <a:gd name="T5" fmla="*/ 511 h 104"/>
                  <a:gd name="T6" fmla="*/ 1500 w 96"/>
                  <a:gd name="T7" fmla="*/ 1966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104">
                    <a:moveTo>
                      <a:pt x="6" y="86"/>
                    </a:moveTo>
                    <a:cubicBezTo>
                      <a:pt x="4" y="76"/>
                      <a:pt x="0" y="0"/>
                      <a:pt x="16" y="0"/>
                    </a:cubicBezTo>
                    <a:cubicBezTo>
                      <a:pt x="30" y="0"/>
                      <a:pt x="31" y="19"/>
                      <a:pt x="34" y="27"/>
                    </a:cubicBezTo>
                    <a:cubicBezTo>
                      <a:pt x="38" y="38"/>
                      <a:pt x="79" y="91"/>
                      <a:pt x="96" y="10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0" name="Freeform 2584">
                <a:extLst>
                  <a:ext uri="{FF2B5EF4-FFF2-40B4-BE49-F238E27FC236}">
                    <a16:creationId xmlns:a16="http://schemas.microsoft.com/office/drawing/2014/main" id="{0A2A9499-CD88-4E05-B3B3-380D0EAF5E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206" y="3360"/>
                <a:ext cx="183" cy="256"/>
              </a:xfrm>
              <a:custGeom>
                <a:avLst/>
                <a:gdLst>
                  <a:gd name="T0" fmla="*/ 1151 w 73"/>
                  <a:gd name="T1" fmla="*/ 1821 h 96"/>
                  <a:gd name="T2" fmla="*/ 709 w 73"/>
                  <a:gd name="T3" fmla="*/ 149 h 96"/>
                  <a:gd name="T4" fmla="*/ 521 w 73"/>
                  <a:gd name="T5" fmla="*/ 989 h 96"/>
                  <a:gd name="T6" fmla="*/ 0 w 73"/>
                  <a:gd name="T7" fmla="*/ 605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96">
                    <a:moveTo>
                      <a:pt x="73" y="96"/>
                    </a:moveTo>
                    <a:cubicBezTo>
                      <a:pt x="71" y="75"/>
                      <a:pt x="58" y="0"/>
                      <a:pt x="45" y="8"/>
                    </a:cubicBezTo>
                    <a:cubicBezTo>
                      <a:pt x="32" y="16"/>
                      <a:pt x="49" y="48"/>
                      <a:pt x="33" y="52"/>
                    </a:cubicBezTo>
                    <a:cubicBezTo>
                      <a:pt x="16" y="55"/>
                      <a:pt x="9" y="23"/>
                      <a:pt x="0" y="3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1" name="Freeform 2585">
                <a:extLst>
                  <a:ext uri="{FF2B5EF4-FFF2-40B4-BE49-F238E27FC236}">
                    <a16:creationId xmlns:a16="http://schemas.microsoft.com/office/drawing/2014/main" id="{D8D055A2-2D2E-4187-8952-B899D72E8C8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04" y="3739"/>
                <a:ext cx="175" cy="34"/>
              </a:xfrm>
              <a:custGeom>
                <a:avLst/>
                <a:gdLst>
                  <a:gd name="T0" fmla="*/ 0 w 70"/>
                  <a:gd name="T1" fmla="*/ 0 h 13"/>
                  <a:gd name="T2" fmla="*/ 438 w 70"/>
                  <a:gd name="T3" fmla="*/ 165 h 13"/>
                  <a:gd name="T4" fmla="*/ 1095 w 70"/>
                  <a:gd name="T5" fmla="*/ 178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3">
                    <a:moveTo>
                      <a:pt x="0" y="0"/>
                    </a:moveTo>
                    <a:cubicBezTo>
                      <a:pt x="9" y="3"/>
                      <a:pt x="18" y="7"/>
                      <a:pt x="28" y="9"/>
                    </a:cubicBezTo>
                    <a:cubicBezTo>
                      <a:pt x="44" y="13"/>
                      <a:pt x="54" y="11"/>
                      <a:pt x="70" y="1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2" name="Freeform 2586">
                <a:extLst>
                  <a:ext uri="{FF2B5EF4-FFF2-40B4-BE49-F238E27FC236}">
                    <a16:creationId xmlns:a16="http://schemas.microsoft.com/office/drawing/2014/main" id="{48481C7A-EB80-4EFC-A473-39C3F8AE7B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09" y="3773"/>
                <a:ext cx="57" cy="171"/>
              </a:xfrm>
              <a:custGeom>
                <a:avLst/>
                <a:gdLst>
                  <a:gd name="T0" fmla="*/ 30 w 23"/>
                  <a:gd name="T1" fmla="*/ 401 h 64"/>
                  <a:gd name="T2" fmla="*/ 166 w 23"/>
                  <a:gd name="T3" fmla="*/ 0 h 64"/>
                  <a:gd name="T4" fmla="*/ 258 w 23"/>
                  <a:gd name="T5" fmla="*/ 122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64">
                    <a:moveTo>
                      <a:pt x="2" y="21"/>
                    </a:moveTo>
                    <a:cubicBezTo>
                      <a:pt x="0" y="15"/>
                      <a:pt x="4" y="3"/>
                      <a:pt x="11" y="0"/>
                    </a:cubicBezTo>
                    <a:cubicBezTo>
                      <a:pt x="23" y="8"/>
                      <a:pt x="12" y="54"/>
                      <a:pt x="17" y="6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3" name="Freeform 2587">
                <a:extLst>
                  <a:ext uri="{FF2B5EF4-FFF2-40B4-BE49-F238E27FC236}">
                    <a16:creationId xmlns:a16="http://schemas.microsoft.com/office/drawing/2014/main" id="{06ACF7FC-8D14-4AC6-864C-DA9858CEC4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476" y="3784"/>
                <a:ext cx="40" cy="155"/>
              </a:xfrm>
              <a:custGeom>
                <a:avLst/>
                <a:gdLst>
                  <a:gd name="T0" fmla="*/ 63 w 16"/>
                  <a:gd name="T1" fmla="*/ 1106 h 58"/>
                  <a:gd name="T2" fmla="*/ 113 w 16"/>
                  <a:gd name="T3" fmla="*/ 21 h 58"/>
                  <a:gd name="T4" fmla="*/ 220 w 16"/>
                  <a:gd name="T5" fmla="*/ 422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8">
                    <a:moveTo>
                      <a:pt x="4" y="58"/>
                    </a:moveTo>
                    <a:cubicBezTo>
                      <a:pt x="1" y="53"/>
                      <a:pt x="0" y="2"/>
                      <a:pt x="7" y="1"/>
                    </a:cubicBezTo>
                    <a:cubicBezTo>
                      <a:pt x="16" y="0"/>
                      <a:pt x="14" y="16"/>
                      <a:pt x="14" y="2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4" name="Freeform 2588">
                <a:extLst>
                  <a:ext uri="{FF2B5EF4-FFF2-40B4-BE49-F238E27FC236}">
                    <a16:creationId xmlns:a16="http://schemas.microsoft.com/office/drawing/2014/main" id="{CEF9DDB4-EB90-43D4-AE12-8A2D8FC086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27" y="3387"/>
                <a:ext cx="37" cy="42"/>
              </a:xfrm>
              <a:custGeom>
                <a:avLst/>
                <a:gdLst>
                  <a:gd name="T0" fmla="*/ 183 w 15"/>
                  <a:gd name="T1" fmla="*/ 76 h 16"/>
                  <a:gd name="T2" fmla="*/ 62 w 15"/>
                  <a:gd name="T3" fmla="*/ 89 h 16"/>
                  <a:gd name="T4" fmla="*/ 212 w 15"/>
                  <a:gd name="T5" fmla="*/ 179 h 16"/>
                  <a:gd name="T6" fmla="*/ 0 w 15"/>
                  <a:gd name="T7" fmla="*/ 144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6">
                    <a:moveTo>
                      <a:pt x="12" y="4"/>
                    </a:moveTo>
                    <a:cubicBezTo>
                      <a:pt x="11" y="0"/>
                      <a:pt x="5" y="3"/>
                      <a:pt x="4" y="5"/>
                    </a:cubicBezTo>
                    <a:cubicBezTo>
                      <a:pt x="7" y="7"/>
                      <a:pt x="15" y="6"/>
                      <a:pt x="14" y="10"/>
                    </a:cubicBezTo>
                    <a:cubicBezTo>
                      <a:pt x="14" y="16"/>
                      <a:pt x="2" y="10"/>
                      <a:pt x="0" y="8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5" name="Freeform 2589">
                <a:extLst>
                  <a:ext uri="{FF2B5EF4-FFF2-40B4-BE49-F238E27FC236}">
                    <a16:creationId xmlns:a16="http://schemas.microsoft.com/office/drawing/2014/main" id="{38A24668-28AD-4F66-99C3-77274DF15C9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39" y="3515"/>
                <a:ext cx="45" cy="32"/>
              </a:xfrm>
              <a:custGeom>
                <a:avLst/>
                <a:gdLst>
                  <a:gd name="T0" fmla="*/ 188 w 18"/>
                  <a:gd name="T1" fmla="*/ 192 h 12"/>
                  <a:gd name="T2" fmla="*/ 175 w 18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12" y="10"/>
                    </a:moveTo>
                    <a:cubicBezTo>
                      <a:pt x="18" y="0"/>
                      <a:pt x="0" y="2"/>
                      <a:pt x="11" y="12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6" name="Freeform 2590">
                <a:extLst>
                  <a:ext uri="{FF2B5EF4-FFF2-40B4-BE49-F238E27FC236}">
                    <a16:creationId xmlns:a16="http://schemas.microsoft.com/office/drawing/2014/main" id="{A15389BE-0470-4853-89C5-788507D810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97" y="4152"/>
                <a:ext cx="15" cy="21"/>
              </a:xfrm>
              <a:custGeom>
                <a:avLst/>
                <a:gdLst>
                  <a:gd name="T0" fmla="*/ 95 w 6"/>
                  <a:gd name="T1" fmla="*/ 0 h 8"/>
                  <a:gd name="T2" fmla="*/ 0 w 6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4"/>
                      <a:pt x="2" y="6"/>
                      <a:pt x="0" y="8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7" name="Freeform 2591">
                <a:extLst>
                  <a:ext uri="{FF2B5EF4-FFF2-40B4-BE49-F238E27FC236}">
                    <a16:creationId xmlns:a16="http://schemas.microsoft.com/office/drawing/2014/main" id="{673DF69E-7ACF-44EF-9B99-4833B36F3E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14" y="3835"/>
                <a:ext cx="22" cy="34"/>
              </a:xfrm>
              <a:custGeom>
                <a:avLst/>
                <a:gdLst>
                  <a:gd name="T0" fmla="*/ 0 w 9"/>
                  <a:gd name="T1" fmla="*/ 110 h 13"/>
                  <a:gd name="T2" fmla="*/ 120 w 9"/>
                  <a:gd name="T3" fmla="*/ 212 h 13"/>
                  <a:gd name="T4" fmla="*/ 29 w 9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0" y="6"/>
                    </a:moveTo>
                    <a:cubicBezTo>
                      <a:pt x="3" y="8"/>
                      <a:pt x="4" y="13"/>
                      <a:pt x="8" y="12"/>
                    </a:cubicBezTo>
                    <a:cubicBezTo>
                      <a:pt x="9" y="8"/>
                      <a:pt x="6" y="2"/>
                      <a:pt x="2" y="0"/>
                    </a:cubicBezTo>
                  </a:path>
                </a:pathLst>
              </a:custGeom>
              <a:noFill/>
              <a:ln w="15875" cap="flat">
                <a:solidFill>
                  <a:srgbClr val="CA4E6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0428" name="Freeform 2592">
              <a:extLst>
                <a:ext uri="{FF2B5EF4-FFF2-40B4-BE49-F238E27FC236}">
                  <a16:creationId xmlns:a16="http://schemas.microsoft.com/office/drawing/2014/main" id="{CA5EDA02-3BFD-4E47-BE1C-C5F66204F2F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694" y="3549"/>
              <a:ext cx="65" cy="67"/>
            </a:xfrm>
            <a:custGeom>
              <a:avLst/>
              <a:gdLst>
                <a:gd name="T0" fmla="*/ 113 w 26"/>
                <a:gd name="T1" fmla="*/ 21 h 25"/>
                <a:gd name="T2" fmla="*/ 20 w 26"/>
                <a:gd name="T3" fmla="*/ 172 h 25"/>
                <a:gd name="T4" fmla="*/ 250 w 26"/>
                <a:gd name="T5" fmla="*/ 78 h 25"/>
                <a:gd name="T6" fmla="*/ 158 w 26"/>
                <a:gd name="T7" fmla="*/ 389 h 25"/>
                <a:gd name="T8" fmla="*/ 408 w 26"/>
                <a:gd name="T9" fmla="*/ 19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5">
                  <a:moveTo>
                    <a:pt x="7" y="1"/>
                  </a:moveTo>
                  <a:cubicBezTo>
                    <a:pt x="4" y="0"/>
                    <a:pt x="0" y="6"/>
                    <a:pt x="1" y="9"/>
                  </a:cubicBezTo>
                  <a:cubicBezTo>
                    <a:pt x="6" y="7"/>
                    <a:pt x="11" y="2"/>
                    <a:pt x="16" y="4"/>
                  </a:cubicBezTo>
                  <a:cubicBezTo>
                    <a:pt x="17" y="8"/>
                    <a:pt x="8" y="17"/>
                    <a:pt x="10" y="20"/>
                  </a:cubicBezTo>
                  <a:cubicBezTo>
                    <a:pt x="14" y="25"/>
                    <a:pt x="23" y="12"/>
                    <a:pt x="26" y="1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9" name="Freeform 2593">
              <a:extLst>
                <a:ext uri="{FF2B5EF4-FFF2-40B4-BE49-F238E27FC236}">
                  <a16:creationId xmlns:a16="http://schemas.microsoft.com/office/drawing/2014/main" id="{424EBC95-D6FF-4551-A1D2-641217A7A2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604" y="3603"/>
              <a:ext cx="42" cy="45"/>
            </a:xfrm>
            <a:custGeom>
              <a:avLst/>
              <a:gdLst>
                <a:gd name="T0" fmla="*/ 166 w 17"/>
                <a:gd name="T1" fmla="*/ 315 h 17"/>
                <a:gd name="T2" fmla="*/ 225 w 17"/>
                <a:gd name="T3" fmla="*/ 111 h 17"/>
                <a:gd name="T4" fmla="*/ 104 w 17"/>
                <a:gd name="T5" fmla="*/ 204 h 17"/>
                <a:gd name="T6" fmla="*/ 153 w 17"/>
                <a:gd name="T7" fmla="*/ 56 h 17"/>
                <a:gd name="T8" fmla="*/ 0 w 17"/>
                <a:gd name="T9" fmla="*/ 13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7">
                  <a:moveTo>
                    <a:pt x="11" y="17"/>
                  </a:moveTo>
                  <a:cubicBezTo>
                    <a:pt x="13" y="15"/>
                    <a:pt x="17" y="10"/>
                    <a:pt x="15" y="6"/>
                  </a:cubicBezTo>
                  <a:cubicBezTo>
                    <a:pt x="11" y="7"/>
                    <a:pt x="9" y="9"/>
                    <a:pt x="7" y="11"/>
                  </a:cubicBezTo>
                  <a:cubicBezTo>
                    <a:pt x="9" y="10"/>
                    <a:pt x="13" y="5"/>
                    <a:pt x="10" y="3"/>
                  </a:cubicBezTo>
                  <a:cubicBezTo>
                    <a:pt x="8" y="0"/>
                    <a:pt x="1" y="6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0" name="Freeform 2594">
              <a:extLst>
                <a:ext uri="{FF2B5EF4-FFF2-40B4-BE49-F238E27FC236}">
                  <a16:creationId xmlns:a16="http://schemas.microsoft.com/office/drawing/2014/main" id="{9255A708-42E2-46B8-88D7-29B7ED2CFC3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01" y="3573"/>
              <a:ext cx="33" cy="16"/>
            </a:xfrm>
            <a:custGeom>
              <a:avLst/>
              <a:gdLst>
                <a:gd name="T0" fmla="*/ 63 w 13"/>
                <a:gd name="T1" fmla="*/ 115 h 6"/>
                <a:gd name="T2" fmla="*/ 213 w 13"/>
                <a:gd name="T3" fmla="*/ 56 h 6"/>
                <a:gd name="T4" fmla="*/ 0 w 1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4" y="6"/>
                  </a:moveTo>
                  <a:cubicBezTo>
                    <a:pt x="8" y="5"/>
                    <a:pt x="12" y="5"/>
                    <a:pt x="13" y="3"/>
                  </a:cubicBezTo>
                  <a:cubicBezTo>
                    <a:pt x="10" y="0"/>
                    <a:pt x="4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1" name="Freeform 2595">
              <a:extLst>
                <a:ext uri="{FF2B5EF4-FFF2-40B4-BE49-F238E27FC236}">
                  <a16:creationId xmlns:a16="http://schemas.microsoft.com/office/drawing/2014/main" id="{29975672-1F80-47D9-AF14-39A7E29752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76" y="3373"/>
              <a:ext cx="33" cy="64"/>
            </a:xfrm>
            <a:custGeom>
              <a:avLst/>
              <a:gdLst>
                <a:gd name="T0" fmla="*/ 51 w 13"/>
                <a:gd name="T1" fmla="*/ 363 h 24"/>
                <a:gd name="T2" fmla="*/ 51 w 13"/>
                <a:gd name="T3" fmla="*/ 205 h 24"/>
                <a:gd name="T4" fmla="*/ 180 w 13"/>
                <a:gd name="T5" fmla="*/ 56 h 24"/>
                <a:gd name="T6" fmla="*/ 0 w 13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3" y="19"/>
                  </a:moveTo>
                  <a:cubicBezTo>
                    <a:pt x="8" y="24"/>
                    <a:pt x="10" y="15"/>
                    <a:pt x="3" y="11"/>
                  </a:cubicBezTo>
                  <a:cubicBezTo>
                    <a:pt x="5" y="10"/>
                    <a:pt x="13" y="7"/>
                    <a:pt x="11" y="3"/>
                  </a:cubicBezTo>
                  <a:cubicBezTo>
                    <a:pt x="10" y="1"/>
                    <a:pt x="3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2" name="Freeform 2596">
              <a:extLst>
                <a:ext uri="{FF2B5EF4-FFF2-40B4-BE49-F238E27FC236}">
                  <a16:creationId xmlns:a16="http://schemas.microsoft.com/office/drawing/2014/main" id="{4CE01A21-0891-4643-AB00-1F65C38886E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96" y="3219"/>
              <a:ext cx="33" cy="82"/>
            </a:xfrm>
            <a:custGeom>
              <a:avLst/>
              <a:gdLst>
                <a:gd name="T0" fmla="*/ 20 w 13"/>
                <a:gd name="T1" fmla="*/ 553 h 31"/>
                <a:gd name="T2" fmla="*/ 51 w 13"/>
                <a:gd name="T3" fmla="*/ 442 h 31"/>
                <a:gd name="T4" fmla="*/ 193 w 13"/>
                <a:gd name="T5" fmla="*/ 315 h 31"/>
                <a:gd name="T6" fmla="*/ 84 w 13"/>
                <a:gd name="T7" fmla="*/ 183 h 31"/>
                <a:gd name="T8" fmla="*/ 0 w 13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1">
                  <a:moveTo>
                    <a:pt x="1" y="30"/>
                  </a:moveTo>
                  <a:cubicBezTo>
                    <a:pt x="9" y="31"/>
                    <a:pt x="13" y="25"/>
                    <a:pt x="3" y="24"/>
                  </a:cubicBezTo>
                  <a:cubicBezTo>
                    <a:pt x="6" y="21"/>
                    <a:pt x="10" y="20"/>
                    <a:pt x="12" y="17"/>
                  </a:cubicBezTo>
                  <a:cubicBezTo>
                    <a:pt x="8" y="13"/>
                    <a:pt x="5" y="15"/>
                    <a:pt x="5" y="10"/>
                  </a:cubicBezTo>
                  <a:cubicBezTo>
                    <a:pt x="4" y="5"/>
                    <a:pt x="1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3" name="Freeform 2597">
              <a:extLst>
                <a:ext uri="{FF2B5EF4-FFF2-40B4-BE49-F238E27FC236}">
                  <a16:creationId xmlns:a16="http://schemas.microsoft.com/office/drawing/2014/main" id="{B231429B-EE64-437D-AAF6-A019A87E71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16" y="3128"/>
              <a:ext cx="23" cy="21"/>
            </a:xfrm>
            <a:custGeom>
              <a:avLst/>
              <a:gdLst>
                <a:gd name="T0" fmla="*/ 20 w 9"/>
                <a:gd name="T1" fmla="*/ 144 h 8"/>
                <a:gd name="T2" fmla="*/ 151 w 9"/>
                <a:gd name="T3" fmla="*/ 21 h 8"/>
                <a:gd name="T4" fmla="*/ 0 w 9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8"/>
                  </a:moveTo>
                  <a:cubicBezTo>
                    <a:pt x="5" y="8"/>
                    <a:pt x="9" y="5"/>
                    <a:pt x="9" y="1"/>
                  </a:cubicBezTo>
                  <a:cubicBezTo>
                    <a:pt x="6" y="0"/>
                    <a:pt x="3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4" name="Freeform 2598">
              <a:extLst>
                <a:ext uri="{FF2B5EF4-FFF2-40B4-BE49-F238E27FC236}">
                  <a16:creationId xmlns:a16="http://schemas.microsoft.com/office/drawing/2014/main" id="{82943836-C6BF-416E-A2BE-CFDBDE4E63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07" y="3280"/>
              <a:ext cx="27" cy="27"/>
            </a:xfrm>
            <a:custGeom>
              <a:avLst/>
              <a:gdLst>
                <a:gd name="T0" fmla="*/ 103 w 11"/>
                <a:gd name="T1" fmla="*/ 197 h 10"/>
                <a:gd name="T2" fmla="*/ 162 w 11"/>
                <a:gd name="T3" fmla="*/ 116 h 10"/>
                <a:gd name="T4" fmla="*/ 42 w 11"/>
                <a:gd name="T5" fmla="*/ 116 h 10"/>
                <a:gd name="T6" fmla="*/ 120 w 11"/>
                <a:gd name="T7" fmla="*/ 22 h 10"/>
                <a:gd name="T8" fmla="*/ 0 w 11"/>
                <a:gd name="T9" fmla="*/ 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7" y="10"/>
                  </a:moveTo>
                  <a:cubicBezTo>
                    <a:pt x="8" y="9"/>
                    <a:pt x="10" y="8"/>
                    <a:pt x="11" y="6"/>
                  </a:cubicBezTo>
                  <a:cubicBezTo>
                    <a:pt x="8" y="5"/>
                    <a:pt x="6" y="5"/>
                    <a:pt x="3" y="6"/>
                  </a:cubicBezTo>
                  <a:cubicBezTo>
                    <a:pt x="6" y="5"/>
                    <a:pt x="8" y="4"/>
                    <a:pt x="8" y="1"/>
                  </a:cubicBezTo>
                  <a:cubicBezTo>
                    <a:pt x="5" y="0"/>
                    <a:pt x="1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5" name="Freeform 2599">
              <a:extLst>
                <a:ext uri="{FF2B5EF4-FFF2-40B4-BE49-F238E27FC236}">
                  <a16:creationId xmlns:a16="http://schemas.microsoft.com/office/drawing/2014/main" id="{91F4D48C-385F-4006-8B04-3070B9A020D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94" y="3304"/>
              <a:ext cx="28" cy="21"/>
            </a:xfrm>
            <a:custGeom>
              <a:avLst/>
              <a:gdLst>
                <a:gd name="T0" fmla="*/ 181 w 11"/>
                <a:gd name="T1" fmla="*/ 89 h 8"/>
                <a:gd name="T2" fmla="*/ 0 w 11"/>
                <a:gd name="T3" fmla="*/ 123 h 8"/>
                <a:gd name="T4" fmla="*/ 97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8" y="6"/>
                    <a:pt x="4" y="8"/>
                    <a:pt x="0" y="7"/>
                  </a:cubicBezTo>
                  <a:cubicBezTo>
                    <a:pt x="1" y="4"/>
                    <a:pt x="3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6" name="Freeform 2600">
              <a:extLst>
                <a:ext uri="{FF2B5EF4-FFF2-40B4-BE49-F238E27FC236}">
                  <a16:creationId xmlns:a16="http://schemas.microsoft.com/office/drawing/2014/main" id="{322D32DC-8985-4CB4-B522-8A1321F2FD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49" y="3120"/>
              <a:ext cx="7" cy="5"/>
            </a:xfrm>
            <a:custGeom>
              <a:avLst/>
              <a:gdLst>
                <a:gd name="T0" fmla="*/ 37 w 3"/>
                <a:gd name="T1" fmla="*/ 33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7" name="Freeform 2601">
              <a:extLst>
                <a:ext uri="{FF2B5EF4-FFF2-40B4-BE49-F238E27FC236}">
                  <a16:creationId xmlns:a16="http://schemas.microsoft.com/office/drawing/2014/main" id="{DC5410CF-E842-41EC-8B0B-BC79110F44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71" y="3376"/>
              <a:ext cx="20" cy="13"/>
            </a:xfrm>
            <a:custGeom>
              <a:avLst/>
              <a:gdLst>
                <a:gd name="T0" fmla="*/ 0 w 8"/>
                <a:gd name="T1" fmla="*/ 88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3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8" name="Freeform 2602">
              <a:extLst>
                <a:ext uri="{FF2B5EF4-FFF2-40B4-BE49-F238E27FC236}">
                  <a16:creationId xmlns:a16="http://schemas.microsoft.com/office/drawing/2014/main" id="{3294A854-2210-4403-9640-04715E340D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19" y="3485"/>
              <a:ext cx="37" cy="48"/>
            </a:xfrm>
            <a:custGeom>
              <a:avLst/>
              <a:gdLst>
                <a:gd name="T0" fmla="*/ 133 w 15"/>
                <a:gd name="T1" fmla="*/ 341 h 18"/>
                <a:gd name="T2" fmla="*/ 224 w 15"/>
                <a:gd name="T3" fmla="*/ 205 h 18"/>
                <a:gd name="T4" fmla="*/ 91 w 15"/>
                <a:gd name="T5" fmla="*/ 205 h 18"/>
                <a:gd name="T6" fmla="*/ 153 w 15"/>
                <a:gd name="T7" fmla="*/ 56 h 18"/>
                <a:gd name="T8" fmla="*/ 0 w 15"/>
                <a:gd name="T9" fmla="*/ 56 h 18"/>
                <a:gd name="T10" fmla="*/ 0 w 15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8">
                  <a:moveTo>
                    <a:pt x="9" y="18"/>
                  </a:moveTo>
                  <a:cubicBezTo>
                    <a:pt x="12" y="16"/>
                    <a:pt x="15" y="14"/>
                    <a:pt x="15" y="11"/>
                  </a:cubicBezTo>
                  <a:cubicBezTo>
                    <a:pt x="12" y="9"/>
                    <a:pt x="9" y="11"/>
                    <a:pt x="6" y="11"/>
                  </a:cubicBezTo>
                  <a:cubicBezTo>
                    <a:pt x="8" y="8"/>
                    <a:pt x="9" y="6"/>
                    <a:pt x="10" y="3"/>
                  </a:cubicBezTo>
                  <a:cubicBezTo>
                    <a:pt x="6" y="3"/>
                    <a:pt x="3" y="4"/>
                    <a:pt x="0" y="3"/>
                  </a:cubicBezTo>
                  <a:cubicBezTo>
                    <a:pt x="0" y="2"/>
                    <a:pt x="0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9" name="Freeform 2603">
              <a:extLst>
                <a:ext uri="{FF2B5EF4-FFF2-40B4-BE49-F238E27FC236}">
                  <a16:creationId xmlns:a16="http://schemas.microsoft.com/office/drawing/2014/main" id="{C8BB4A3C-5CE2-4C96-8A99-5479D88F64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06" y="3429"/>
              <a:ext cx="43" cy="48"/>
            </a:xfrm>
            <a:custGeom>
              <a:avLst/>
              <a:gdLst>
                <a:gd name="T0" fmla="*/ 33 w 17"/>
                <a:gd name="T1" fmla="*/ 56 h 18"/>
                <a:gd name="T2" fmla="*/ 20 w 17"/>
                <a:gd name="T3" fmla="*/ 136 h 18"/>
                <a:gd name="T4" fmla="*/ 63 w 17"/>
                <a:gd name="T5" fmla="*/ 21 h 18"/>
                <a:gd name="T6" fmla="*/ 116 w 17"/>
                <a:gd name="T7" fmla="*/ 205 h 18"/>
                <a:gd name="T8" fmla="*/ 147 w 17"/>
                <a:gd name="T9" fmla="*/ 307 h 18"/>
                <a:gd name="T10" fmla="*/ 276 w 17"/>
                <a:gd name="T11" fmla="*/ 17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8">
                  <a:moveTo>
                    <a:pt x="2" y="3"/>
                  </a:moveTo>
                  <a:cubicBezTo>
                    <a:pt x="1" y="5"/>
                    <a:pt x="0" y="5"/>
                    <a:pt x="1" y="7"/>
                  </a:cubicBezTo>
                  <a:cubicBezTo>
                    <a:pt x="2" y="6"/>
                    <a:pt x="2" y="1"/>
                    <a:pt x="4" y="1"/>
                  </a:cubicBezTo>
                  <a:cubicBezTo>
                    <a:pt x="11" y="0"/>
                    <a:pt x="7" y="9"/>
                    <a:pt x="7" y="11"/>
                  </a:cubicBezTo>
                  <a:cubicBezTo>
                    <a:pt x="5" y="14"/>
                    <a:pt x="4" y="18"/>
                    <a:pt x="9" y="16"/>
                  </a:cubicBezTo>
                  <a:cubicBezTo>
                    <a:pt x="13" y="14"/>
                    <a:pt x="11" y="9"/>
                    <a:pt x="17" y="9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0" name="Freeform 2604">
              <a:extLst>
                <a:ext uri="{FF2B5EF4-FFF2-40B4-BE49-F238E27FC236}">
                  <a16:creationId xmlns:a16="http://schemas.microsoft.com/office/drawing/2014/main" id="{C3AA2852-BD67-4F5C-9C55-305B719DB7E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71" y="3595"/>
              <a:ext cx="28" cy="18"/>
            </a:xfrm>
            <a:custGeom>
              <a:avLst/>
              <a:gdLst>
                <a:gd name="T0" fmla="*/ 33 w 11"/>
                <a:gd name="T1" fmla="*/ 118 h 7"/>
                <a:gd name="T2" fmla="*/ 181 w 11"/>
                <a:gd name="T3" fmla="*/ 67 h 7"/>
                <a:gd name="T4" fmla="*/ 0 w 11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2" y="7"/>
                  </a:moveTo>
                  <a:cubicBezTo>
                    <a:pt x="5" y="7"/>
                    <a:pt x="9" y="6"/>
                    <a:pt x="11" y="4"/>
                  </a:cubicBezTo>
                  <a:cubicBezTo>
                    <a:pt x="9" y="0"/>
                    <a:pt x="4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1" name="Freeform 2605">
              <a:extLst>
                <a:ext uri="{FF2B5EF4-FFF2-40B4-BE49-F238E27FC236}">
                  <a16:creationId xmlns:a16="http://schemas.microsoft.com/office/drawing/2014/main" id="{4D7D9A47-E46E-4CDB-9119-87793DB59D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96" y="3731"/>
              <a:ext cx="45" cy="32"/>
            </a:xfrm>
            <a:custGeom>
              <a:avLst/>
              <a:gdLst>
                <a:gd name="T0" fmla="*/ 50 w 18"/>
                <a:gd name="T1" fmla="*/ 115 h 12"/>
                <a:gd name="T2" fmla="*/ 145 w 18"/>
                <a:gd name="T3" fmla="*/ 21 h 12"/>
                <a:gd name="T4" fmla="*/ 125 w 18"/>
                <a:gd name="T5" fmla="*/ 205 h 12"/>
                <a:gd name="T6" fmla="*/ 283 w 18"/>
                <a:gd name="T7" fmla="*/ 5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3" y="6"/>
                  </a:moveTo>
                  <a:cubicBezTo>
                    <a:pt x="0" y="3"/>
                    <a:pt x="5" y="0"/>
                    <a:pt x="9" y="1"/>
                  </a:cubicBezTo>
                  <a:cubicBezTo>
                    <a:pt x="10" y="4"/>
                    <a:pt x="7" y="7"/>
                    <a:pt x="8" y="11"/>
                  </a:cubicBezTo>
                  <a:cubicBezTo>
                    <a:pt x="14" y="12"/>
                    <a:pt x="16" y="6"/>
                    <a:pt x="18" y="3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2" name="Freeform 2606">
              <a:extLst>
                <a:ext uri="{FF2B5EF4-FFF2-40B4-BE49-F238E27FC236}">
                  <a16:creationId xmlns:a16="http://schemas.microsoft.com/office/drawing/2014/main" id="{327D7029-EBFA-4A3A-9B80-805F05495F6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44" y="3752"/>
              <a:ext cx="40" cy="35"/>
            </a:xfrm>
            <a:custGeom>
              <a:avLst/>
              <a:gdLst>
                <a:gd name="T0" fmla="*/ 175 w 16"/>
                <a:gd name="T1" fmla="*/ 175 h 13"/>
                <a:gd name="T2" fmla="*/ 158 w 16"/>
                <a:gd name="T3" fmla="*/ 0 h 13"/>
                <a:gd name="T4" fmla="*/ 95 w 16"/>
                <a:gd name="T5" fmla="*/ 253 h 13"/>
                <a:gd name="T6" fmla="*/ 0 w 16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11" y="9"/>
                  </a:moveTo>
                  <a:cubicBezTo>
                    <a:pt x="16" y="8"/>
                    <a:pt x="14" y="0"/>
                    <a:pt x="10" y="0"/>
                  </a:cubicBezTo>
                  <a:cubicBezTo>
                    <a:pt x="3" y="0"/>
                    <a:pt x="8" y="11"/>
                    <a:pt x="6" y="13"/>
                  </a:cubicBezTo>
                  <a:cubicBezTo>
                    <a:pt x="2" y="10"/>
                    <a:pt x="1" y="5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3" name="Freeform 2607">
              <a:extLst>
                <a:ext uri="{FF2B5EF4-FFF2-40B4-BE49-F238E27FC236}">
                  <a16:creationId xmlns:a16="http://schemas.microsoft.com/office/drawing/2014/main" id="{C86816CA-C60A-4A86-9F60-4ECCC8BEFD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96" y="3824"/>
              <a:ext cx="25" cy="16"/>
            </a:xfrm>
            <a:custGeom>
              <a:avLst/>
              <a:gdLst>
                <a:gd name="T0" fmla="*/ 33 w 10"/>
                <a:gd name="T1" fmla="*/ 115 h 6"/>
                <a:gd name="T2" fmla="*/ 158 w 10"/>
                <a:gd name="T3" fmla="*/ 35 h 6"/>
                <a:gd name="T4" fmla="*/ 0 w 10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2" y="6"/>
                  </a:moveTo>
                  <a:cubicBezTo>
                    <a:pt x="6" y="6"/>
                    <a:pt x="10" y="6"/>
                    <a:pt x="10" y="2"/>
                  </a:cubicBezTo>
                  <a:cubicBezTo>
                    <a:pt x="7" y="0"/>
                    <a:pt x="3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4" name="Freeform 2608">
              <a:extLst>
                <a:ext uri="{FF2B5EF4-FFF2-40B4-BE49-F238E27FC236}">
                  <a16:creationId xmlns:a16="http://schemas.microsoft.com/office/drawing/2014/main" id="{CB948AEB-1A80-410D-8919-5BE297A189E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01" y="3813"/>
              <a:ext cx="23" cy="8"/>
            </a:xfrm>
            <a:custGeom>
              <a:avLst/>
              <a:gdLst>
                <a:gd name="T0" fmla="*/ 0 w 9"/>
                <a:gd name="T1" fmla="*/ 0 h 3"/>
                <a:gd name="T2" fmla="*/ 151 w 9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2" y="2"/>
                    <a:pt x="6" y="3"/>
                    <a:pt x="9" y="3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5" name="Freeform 2609">
              <a:extLst>
                <a:ext uri="{FF2B5EF4-FFF2-40B4-BE49-F238E27FC236}">
                  <a16:creationId xmlns:a16="http://schemas.microsoft.com/office/drawing/2014/main" id="{A9A42F2C-6AD5-4D22-B3A4-E0236665BE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46" y="3837"/>
              <a:ext cx="38" cy="19"/>
            </a:xfrm>
            <a:custGeom>
              <a:avLst/>
              <a:gdLst>
                <a:gd name="T0" fmla="*/ 51 w 15"/>
                <a:gd name="T1" fmla="*/ 141 h 7"/>
                <a:gd name="T2" fmla="*/ 225 w 15"/>
                <a:gd name="T3" fmla="*/ 60 h 7"/>
                <a:gd name="T4" fmla="*/ 0 w 15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3" y="7"/>
                  </a:moveTo>
                  <a:cubicBezTo>
                    <a:pt x="6" y="7"/>
                    <a:pt x="15" y="7"/>
                    <a:pt x="14" y="3"/>
                  </a:cubicBezTo>
                  <a:cubicBezTo>
                    <a:pt x="13" y="0"/>
                    <a:pt x="3" y="1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6" name="Freeform 2610">
              <a:extLst>
                <a:ext uri="{FF2B5EF4-FFF2-40B4-BE49-F238E27FC236}">
                  <a16:creationId xmlns:a16="http://schemas.microsoft.com/office/drawing/2014/main" id="{DF61D86E-52DD-40AD-91D4-3459B69D658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079" y="3744"/>
              <a:ext cx="25" cy="21"/>
            </a:xfrm>
            <a:custGeom>
              <a:avLst/>
              <a:gdLst>
                <a:gd name="T0" fmla="*/ 0 w 10"/>
                <a:gd name="T1" fmla="*/ 21 h 8"/>
                <a:gd name="T2" fmla="*/ 83 w 10"/>
                <a:gd name="T3" fmla="*/ 144 h 8"/>
                <a:gd name="T4" fmla="*/ 113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1"/>
                  </a:moveTo>
                  <a:cubicBezTo>
                    <a:pt x="4" y="1"/>
                    <a:pt x="3" y="6"/>
                    <a:pt x="5" y="8"/>
                  </a:cubicBezTo>
                  <a:cubicBezTo>
                    <a:pt x="10" y="8"/>
                    <a:pt x="9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7" name="Freeform 2611">
              <a:extLst>
                <a:ext uri="{FF2B5EF4-FFF2-40B4-BE49-F238E27FC236}">
                  <a16:creationId xmlns:a16="http://schemas.microsoft.com/office/drawing/2014/main" id="{34F27310-44B1-494F-9649-6CEF2570808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69" y="3739"/>
              <a:ext cx="32" cy="24"/>
            </a:xfrm>
            <a:custGeom>
              <a:avLst/>
              <a:gdLst>
                <a:gd name="T0" fmla="*/ 121 w 13"/>
                <a:gd name="T1" fmla="*/ 171 h 9"/>
                <a:gd name="T2" fmla="*/ 162 w 13"/>
                <a:gd name="T3" fmla="*/ 56 h 9"/>
                <a:gd name="T4" fmla="*/ 0 w 13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8" y="9"/>
                  </a:moveTo>
                  <a:cubicBezTo>
                    <a:pt x="11" y="9"/>
                    <a:pt x="13" y="5"/>
                    <a:pt x="11" y="3"/>
                  </a:cubicBezTo>
                  <a:cubicBezTo>
                    <a:pt x="9" y="0"/>
                    <a:pt x="2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8" name="Freeform 2612">
              <a:extLst>
                <a:ext uri="{FF2B5EF4-FFF2-40B4-BE49-F238E27FC236}">
                  <a16:creationId xmlns:a16="http://schemas.microsoft.com/office/drawing/2014/main" id="{F0C00D1F-6F88-4E02-9122-9B96E8D4BF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14" y="3395"/>
              <a:ext cx="25" cy="18"/>
            </a:xfrm>
            <a:custGeom>
              <a:avLst/>
              <a:gdLst>
                <a:gd name="T0" fmla="*/ 83 w 10"/>
                <a:gd name="T1" fmla="*/ 118 h 7"/>
                <a:gd name="T2" fmla="*/ 145 w 10"/>
                <a:gd name="T3" fmla="*/ 0 h 7"/>
                <a:gd name="T4" fmla="*/ 0 w 10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5" y="7"/>
                  </a:moveTo>
                  <a:cubicBezTo>
                    <a:pt x="7" y="5"/>
                    <a:pt x="10" y="3"/>
                    <a:pt x="9" y="0"/>
                  </a:cubicBezTo>
                  <a:cubicBezTo>
                    <a:pt x="5" y="0"/>
                    <a:pt x="2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9" name="Freeform 2613">
              <a:extLst>
                <a:ext uri="{FF2B5EF4-FFF2-40B4-BE49-F238E27FC236}">
                  <a16:creationId xmlns:a16="http://schemas.microsoft.com/office/drawing/2014/main" id="{F802FC31-86E0-4724-9292-3D7ACFB7FC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14" y="3528"/>
              <a:ext cx="17" cy="19"/>
            </a:xfrm>
            <a:custGeom>
              <a:avLst/>
              <a:gdLst>
                <a:gd name="T0" fmla="*/ 0 w 7"/>
                <a:gd name="T1" fmla="*/ 141 h 7"/>
                <a:gd name="T2" fmla="*/ 10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4"/>
                    <a:pt x="4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0" name="Freeform 2614">
              <a:extLst>
                <a:ext uri="{FF2B5EF4-FFF2-40B4-BE49-F238E27FC236}">
                  <a16:creationId xmlns:a16="http://schemas.microsoft.com/office/drawing/2014/main" id="{EE150B93-8C66-4F15-B4C7-17CA57EAAFD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11" y="3011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2"/>
                    <a:pt x="1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1" name="Freeform 2615">
              <a:extLst>
                <a:ext uri="{FF2B5EF4-FFF2-40B4-BE49-F238E27FC236}">
                  <a16:creationId xmlns:a16="http://schemas.microsoft.com/office/drawing/2014/main" id="{C346F847-6CD2-4524-865B-7BC3ED4E723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86" y="3155"/>
              <a:ext cx="30" cy="24"/>
            </a:xfrm>
            <a:custGeom>
              <a:avLst/>
              <a:gdLst>
                <a:gd name="T0" fmla="*/ 63 w 12"/>
                <a:gd name="T1" fmla="*/ 171 h 9"/>
                <a:gd name="T2" fmla="*/ 175 w 12"/>
                <a:gd name="T3" fmla="*/ 115 h 9"/>
                <a:gd name="T4" fmla="*/ 0 w 12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4" y="9"/>
                  </a:moveTo>
                  <a:cubicBezTo>
                    <a:pt x="6" y="8"/>
                    <a:pt x="10" y="8"/>
                    <a:pt x="11" y="6"/>
                  </a:cubicBezTo>
                  <a:cubicBezTo>
                    <a:pt x="12" y="0"/>
                    <a:pt x="2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2" name="Freeform 2616">
              <a:extLst>
                <a:ext uri="{FF2B5EF4-FFF2-40B4-BE49-F238E27FC236}">
                  <a16:creationId xmlns:a16="http://schemas.microsoft.com/office/drawing/2014/main" id="{4A4FD100-C72C-45A0-9DD7-05C6E760269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24" y="3112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3" name="Freeform 2617">
              <a:extLst>
                <a:ext uri="{FF2B5EF4-FFF2-40B4-BE49-F238E27FC236}">
                  <a16:creationId xmlns:a16="http://schemas.microsoft.com/office/drawing/2014/main" id="{28707ED0-C625-409C-A552-1FD8F61F9A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94" y="3075"/>
              <a:ext cx="17" cy="5"/>
            </a:xfrm>
            <a:custGeom>
              <a:avLst/>
              <a:gdLst>
                <a:gd name="T0" fmla="*/ 0 w 7"/>
                <a:gd name="T1" fmla="*/ 0 h 2"/>
                <a:gd name="T2" fmla="*/ 100 w 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1"/>
                    <a:pt x="4" y="2"/>
                    <a:pt x="7" y="2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4" name="Freeform 2618">
              <a:extLst>
                <a:ext uri="{FF2B5EF4-FFF2-40B4-BE49-F238E27FC236}">
                  <a16:creationId xmlns:a16="http://schemas.microsoft.com/office/drawing/2014/main" id="{B9B8D23A-6365-4AE1-AB1F-83AFA799211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31" y="3088"/>
              <a:ext cx="1" cy="21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0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5" name="Freeform 2619">
              <a:extLst>
                <a:ext uri="{FF2B5EF4-FFF2-40B4-BE49-F238E27FC236}">
                  <a16:creationId xmlns:a16="http://schemas.microsoft.com/office/drawing/2014/main" id="{42174D48-9037-4190-85EC-35E19F29DA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81" y="3008"/>
              <a:ext cx="43" cy="43"/>
            </a:xfrm>
            <a:custGeom>
              <a:avLst/>
              <a:gdLst>
                <a:gd name="T0" fmla="*/ 243 w 17"/>
                <a:gd name="T1" fmla="*/ 116 h 16"/>
                <a:gd name="T2" fmla="*/ 159 w 17"/>
                <a:gd name="T3" fmla="*/ 175 h 16"/>
                <a:gd name="T4" fmla="*/ 255 w 17"/>
                <a:gd name="T5" fmla="*/ 253 h 16"/>
                <a:gd name="T6" fmla="*/ 116 w 17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15" y="6"/>
                  </a:moveTo>
                  <a:cubicBezTo>
                    <a:pt x="11" y="0"/>
                    <a:pt x="0" y="5"/>
                    <a:pt x="10" y="9"/>
                  </a:cubicBezTo>
                  <a:cubicBezTo>
                    <a:pt x="13" y="10"/>
                    <a:pt x="17" y="8"/>
                    <a:pt x="16" y="13"/>
                  </a:cubicBezTo>
                  <a:cubicBezTo>
                    <a:pt x="15" y="16"/>
                    <a:pt x="10" y="15"/>
                    <a:pt x="7" y="14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6" name="Freeform 2620">
              <a:extLst>
                <a:ext uri="{FF2B5EF4-FFF2-40B4-BE49-F238E27FC236}">
                  <a16:creationId xmlns:a16="http://schemas.microsoft.com/office/drawing/2014/main" id="{4290FD45-282E-4944-9BFA-4095CB2B7E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74" y="3016"/>
              <a:ext cx="42" cy="43"/>
            </a:xfrm>
            <a:custGeom>
              <a:avLst/>
              <a:gdLst>
                <a:gd name="T0" fmla="*/ 245 w 17"/>
                <a:gd name="T1" fmla="*/ 116 h 16"/>
                <a:gd name="T2" fmla="*/ 166 w 17"/>
                <a:gd name="T3" fmla="*/ 175 h 16"/>
                <a:gd name="T4" fmla="*/ 245 w 17"/>
                <a:gd name="T5" fmla="*/ 253 h 16"/>
                <a:gd name="T6" fmla="*/ 121 w 17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16" y="6"/>
                  </a:moveTo>
                  <a:cubicBezTo>
                    <a:pt x="11" y="0"/>
                    <a:pt x="0" y="5"/>
                    <a:pt x="11" y="9"/>
                  </a:cubicBezTo>
                  <a:cubicBezTo>
                    <a:pt x="14" y="10"/>
                    <a:pt x="17" y="8"/>
                    <a:pt x="16" y="13"/>
                  </a:cubicBezTo>
                  <a:cubicBezTo>
                    <a:pt x="15" y="16"/>
                    <a:pt x="10" y="15"/>
                    <a:pt x="8" y="14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7" name="Freeform 2621">
              <a:extLst>
                <a:ext uri="{FF2B5EF4-FFF2-40B4-BE49-F238E27FC236}">
                  <a16:creationId xmlns:a16="http://schemas.microsoft.com/office/drawing/2014/main" id="{965B1F79-D2A7-423D-B21D-6E1DD0DFF2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11" y="3093"/>
              <a:ext cx="18" cy="8"/>
            </a:xfrm>
            <a:custGeom>
              <a:avLst/>
              <a:gdLst>
                <a:gd name="T0" fmla="*/ 118 w 7"/>
                <a:gd name="T1" fmla="*/ 0 h 3"/>
                <a:gd name="T2" fmla="*/ 0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4" y="1"/>
                    <a:pt x="2" y="2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B916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8" name="Freeform 2622">
              <a:extLst>
                <a:ext uri="{FF2B5EF4-FFF2-40B4-BE49-F238E27FC236}">
                  <a16:creationId xmlns:a16="http://schemas.microsoft.com/office/drawing/2014/main" id="{5A7D6D43-305F-479A-AA8C-269B36FB4C0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661" y="2864"/>
              <a:ext cx="23" cy="16"/>
            </a:xfrm>
            <a:custGeom>
              <a:avLst/>
              <a:gdLst>
                <a:gd name="T0" fmla="*/ 66 w 9"/>
                <a:gd name="T1" fmla="*/ 0 h 6"/>
                <a:gd name="T2" fmla="*/ 130 w 9"/>
                <a:gd name="T3" fmla="*/ 93 h 6"/>
                <a:gd name="T4" fmla="*/ 0 w 9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4" y="0"/>
                  </a:moveTo>
                  <a:cubicBezTo>
                    <a:pt x="6" y="1"/>
                    <a:pt x="9" y="4"/>
                    <a:pt x="8" y="5"/>
                  </a:cubicBezTo>
                  <a:cubicBezTo>
                    <a:pt x="7" y="6"/>
                    <a:pt x="1" y="4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9" name="Freeform 2623">
              <a:extLst>
                <a:ext uri="{FF2B5EF4-FFF2-40B4-BE49-F238E27FC236}">
                  <a16:creationId xmlns:a16="http://schemas.microsoft.com/office/drawing/2014/main" id="{BEB4F9E6-B3BC-46C1-A002-25D716BC150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11" y="2893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0" name="Freeform 2624">
              <a:extLst>
                <a:ext uri="{FF2B5EF4-FFF2-40B4-BE49-F238E27FC236}">
                  <a16:creationId xmlns:a16="http://schemas.microsoft.com/office/drawing/2014/main" id="{C467C29A-FDD9-4755-97AA-E9C901A7694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31" y="2907"/>
              <a:ext cx="25" cy="18"/>
            </a:xfrm>
            <a:custGeom>
              <a:avLst/>
              <a:gdLst>
                <a:gd name="T0" fmla="*/ 83 w 10"/>
                <a:gd name="T1" fmla="*/ 0 h 7"/>
                <a:gd name="T2" fmla="*/ 125 w 10"/>
                <a:gd name="T3" fmla="*/ 100 h 7"/>
                <a:gd name="T4" fmla="*/ 0 w 10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5" y="0"/>
                  </a:moveTo>
                  <a:cubicBezTo>
                    <a:pt x="7" y="1"/>
                    <a:pt x="10" y="4"/>
                    <a:pt x="8" y="6"/>
                  </a:cubicBezTo>
                  <a:cubicBezTo>
                    <a:pt x="7" y="7"/>
                    <a:pt x="2" y="6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1" name="Freeform 2625">
              <a:extLst>
                <a:ext uri="{FF2B5EF4-FFF2-40B4-BE49-F238E27FC236}">
                  <a16:creationId xmlns:a16="http://schemas.microsoft.com/office/drawing/2014/main" id="{799F67DF-9375-4A5F-BB15-EBBCD7346A5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51" y="2989"/>
              <a:ext cx="15" cy="16"/>
            </a:xfrm>
            <a:custGeom>
              <a:avLst/>
              <a:gdLst>
                <a:gd name="T0" fmla="*/ 50 w 6"/>
                <a:gd name="T1" fmla="*/ 115 h 6"/>
                <a:gd name="T2" fmla="*/ 0 w 6"/>
                <a:gd name="T3" fmla="*/ 35 h 6"/>
                <a:gd name="T4" fmla="*/ 95 w 6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6"/>
                  </a:moveTo>
                  <a:cubicBezTo>
                    <a:pt x="1" y="5"/>
                    <a:pt x="0" y="4"/>
                    <a:pt x="0" y="2"/>
                  </a:cubicBezTo>
                  <a:cubicBezTo>
                    <a:pt x="0" y="0"/>
                    <a:pt x="4" y="1"/>
                    <a:pt x="6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2" name="Freeform 2626">
              <a:extLst>
                <a:ext uri="{FF2B5EF4-FFF2-40B4-BE49-F238E27FC236}">
                  <a16:creationId xmlns:a16="http://schemas.microsoft.com/office/drawing/2014/main" id="{F264F44A-2BE1-4EBA-A560-A696E7BA54A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87" y="2992"/>
              <a:ext cx="35" cy="45"/>
            </a:xfrm>
            <a:custGeom>
              <a:avLst/>
              <a:gdLst>
                <a:gd name="T0" fmla="*/ 0 w 14"/>
                <a:gd name="T1" fmla="*/ 225 h 17"/>
                <a:gd name="T2" fmla="*/ 63 w 14"/>
                <a:gd name="T3" fmla="*/ 148 h 17"/>
                <a:gd name="T4" fmla="*/ 208 w 14"/>
                <a:gd name="T5" fmla="*/ 132 h 17"/>
                <a:gd name="T6" fmla="*/ 158 w 14"/>
                <a:gd name="T7" fmla="*/ 2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0" y="12"/>
                  </a:moveTo>
                  <a:cubicBezTo>
                    <a:pt x="5" y="17"/>
                    <a:pt x="7" y="13"/>
                    <a:pt x="4" y="8"/>
                  </a:cubicBezTo>
                  <a:cubicBezTo>
                    <a:pt x="7" y="9"/>
                    <a:pt x="11" y="11"/>
                    <a:pt x="13" y="7"/>
                  </a:cubicBezTo>
                  <a:cubicBezTo>
                    <a:pt x="14" y="6"/>
                    <a:pt x="12" y="0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3" name="Freeform 2627">
              <a:extLst>
                <a:ext uri="{FF2B5EF4-FFF2-40B4-BE49-F238E27FC236}">
                  <a16:creationId xmlns:a16="http://schemas.microsoft.com/office/drawing/2014/main" id="{33ECD910-4159-46A7-978E-1CFD3F0F30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44" y="2899"/>
              <a:ext cx="2" cy="13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1" y="3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4" name="Freeform 2628">
              <a:extLst>
                <a:ext uri="{FF2B5EF4-FFF2-40B4-BE49-F238E27FC236}">
                  <a16:creationId xmlns:a16="http://schemas.microsoft.com/office/drawing/2014/main" id="{DE25F07F-8614-445D-9940-046B6F18C40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66" y="2885"/>
              <a:ext cx="3" cy="14"/>
            </a:xfrm>
            <a:custGeom>
              <a:avLst/>
              <a:gdLst>
                <a:gd name="T0" fmla="*/ 0 w 1"/>
                <a:gd name="T1" fmla="*/ 0 h 5"/>
                <a:gd name="T2" fmla="*/ 27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1" y="3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5" name="Freeform 2629">
              <a:extLst>
                <a:ext uri="{FF2B5EF4-FFF2-40B4-BE49-F238E27FC236}">
                  <a16:creationId xmlns:a16="http://schemas.microsoft.com/office/drawing/2014/main" id="{A9A312C6-7EAC-4507-B65D-A914A927D8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76" y="2920"/>
              <a:ext cx="28" cy="21"/>
            </a:xfrm>
            <a:custGeom>
              <a:avLst/>
              <a:gdLst>
                <a:gd name="T0" fmla="*/ 130 w 11"/>
                <a:gd name="T1" fmla="*/ 0 h 8"/>
                <a:gd name="T2" fmla="*/ 130 w 11"/>
                <a:gd name="T3" fmla="*/ 110 h 8"/>
                <a:gd name="T4" fmla="*/ 20 w 11"/>
                <a:gd name="T5" fmla="*/ 3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8" y="0"/>
                  </a:moveTo>
                  <a:cubicBezTo>
                    <a:pt x="9" y="2"/>
                    <a:pt x="11" y="4"/>
                    <a:pt x="8" y="6"/>
                  </a:cubicBezTo>
                  <a:cubicBezTo>
                    <a:pt x="5" y="8"/>
                    <a:pt x="0" y="5"/>
                    <a:pt x="1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6" name="Freeform 2630">
              <a:extLst>
                <a:ext uri="{FF2B5EF4-FFF2-40B4-BE49-F238E27FC236}">
                  <a16:creationId xmlns:a16="http://schemas.microsoft.com/office/drawing/2014/main" id="{CBAA0DA6-1F4D-4470-A1FC-D41EF9396E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611" y="2949"/>
              <a:ext cx="8" cy="11"/>
            </a:xfrm>
            <a:custGeom>
              <a:avLst/>
              <a:gdLst>
                <a:gd name="T0" fmla="*/ 21 w 3"/>
                <a:gd name="T1" fmla="*/ 22 h 4"/>
                <a:gd name="T2" fmla="*/ 0 w 3"/>
                <a:gd name="T3" fmla="*/ 0 h 4"/>
                <a:gd name="T4" fmla="*/ 56 w 3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1" y="3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7" name="Freeform 2631">
              <a:extLst>
                <a:ext uri="{FF2B5EF4-FFF2-40B4-BE49-F238E27FC236}">
                  <a16:creationId xmlns:a16="http://schemas.microsoft.com/office/drawing/2014/main" id="{9DF68F5F-28C6-433B-9E43-04631FEE9E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74" y="2824"/>
              <a:ext cx="2" cy="16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8" name="Freeform 2632">
              <a:extLst>
                <a:ext uri="{FF2B5EF4-FFF2-40B4-BE49-F238E27FC236}">
                  <a16:creationId xmlns:a16="http://schemas.microsoft.com/office/drawing/2014/main" id="{3B2008A6-C890-4193-8593-917645FBBB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09" y="2856"/>
              <a:ext cx="25" cy="32"/>
            </a:xfrm>
            <a:custGeom>
              <a:avLst/>
              <a:gdLst>
                <a:gd name="T0" fmla="*/ 95 w 10"/>
                <a:gd name="T1" fmla="*/ 192 h 12"/>
                <a:gd name="T2" fmla="*/ 20 w 10"/>
                <a:gd name="T3" fmla="*/ 93 h 12"/>
                <a:gd name="T4" fmla="*/ 158 w 10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6" y="10"/>
                  </a:moveTo>
                  <a:cubicBezTo>
                    <a:pt x="4" y="12"/>
                    <a:pt x="0" y="8"/>
                    <a:pt x="1" y="5"/>
                  </a:cubicBezTo>
                  <a:cubicBezTo>
                    <a:pt x="2" y="0"/>
                    <a:pt x="8" y="5"/>
                    <a:pt x="10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9" name="Freeform 2633">
              <a:extLst>
                <a:ext uri="{FF2B5EF4-FFF2-40B4-BE49-F238E27FC236}">
                  <a16:creationId xmlns:a16="http://schemas.microsoft.com/office/drawing/2014/main" id="{F1B302BA-909F-41E4-80AA-8CE090BC0E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14" y="2835"/>
              <a:ext cx="27" cy="21"/>
            </a:xfrm>
            <a:custGeom>
              <a:avLst/>
              <a:gdLst>
                <a:gd name="T0" fmla="*/ 0 w 11"/>
                <a:gd name="T1" fmla="*/ 55 h 8"/>
                <a:gd name="T2" fmla="*/ 42 w 1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0" y="3"/>
                  </a:moveTo>
                  <a:cubicBezTo>
                    <a:pt x="1" y="8"/>
                    <a:pt x="11" y="5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0" name="Freeform 2634">
              <a:extLst>
                <a:ext uri="{FF2B5EF4-FFF2-40B4-BE49-F238E27FC236}">
                  <a16:creationId xmlns:a16="http://schemas.microsoft.com/office/drawing/2014/main" id="{892437AB-D07C-49F9-8E6B-7F251E970F3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79" y="2776"/>
              <a:ext cx="15" cy="5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4" y="2"/>
                    <a:pt x="6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1" name="Freeform 2635">
              <a:extLst>
                <a:ext uri="{FF2B5EF4-FFF2-40B4-BE49-F238E27FC236}">
                  <a16:creationId xmlns:a16="http://schemas.microsoft.com/office/drawing/2014/main" id="{9B6ADA6B-0D92-4370-A469-2A818C630F0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06" y="2733"/>
              <a:ext cx="38" cy="35"/>
            </a:xfrm>
            <a:custGeom>
              <a:avLst/>
              <a:gdLst>
                <a:gd name="T0" fmla="*/ 213 w 15"/>
                <a:gd name="T1" fmla="*/ 35 h 13"/>
                <a:gd name="T2" fmla="*/ 147 w 15"/>
                <a:gd name="T3" fmla="*/ 0 h 13"/>
                <a:gd name="T4" fmla="*/ 117 w 15"/>
                <a:gd name="T5" fmla="*/ 81 h 13"/>
                <a:gd name="T6" fmla="*/ 160 w 15"/>
                <a:gd name="T7" fmla="*/ 218 h 13"/>
                <a:gd name="T8" fmla="*/ 0 w 15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13" y="2"/>
                  </a:moveTo>
                  <a:cubicBezTo>
                    <a:pt x="15" y="0"/>
                    <a:pt x="11" y="0"/>
                    <a:pt x="9" y="0"/>
                  </a:cubicBezTo>
                  <a:cubicBezTo>
                    <a:pt x="5" y="0"/>
                    <a:pt x="5" y="1"/>
                    <a:pt x="7" y="4"/>
                  </a:cubicBezTo>
                  <a:cubicBezTo>
                    <a:pt x="8" y="6"/>
                    <a:pt x="12" y="9"/>
                    <a:pt x="10" y="11"/>
                  </a:cubicBezTo>
                  <a:cubicBezTo>
                    <a:pt x="8" y="13"/>
                    <a:pt x="2" y="1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2" name="Freeform 2636">
              <a:extLst>
                <a:ext uri="{FF2B5EF4-FFF2-40B4-BE49-F238E27FC236}">
                  <a16:creationId xmlns:a16="http://schemas.microsoft.com/office/drawing/2014/main" id="{5B9F2E01-2F66-4665-B6FD-953FFC9405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04" y="2792"/>
              <a:ext cx="25" cy="24"/>
            </a:xfrm>
            <a:custGeom>
              <a:avLst/>
              <a:gdLst>
                <a:gd name="T0" fmla="*/ 33 w 10"/>
                <a:gd name="T1" fmla="*/ 136 h 9"/>
                <a:gd name="T2" fmla="*/ 158 w 10"/>
                <a:gd name="T3" fmla="*/ 115 h 9"/>
                <a:gd name="T4" fmla="*/ 0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2" y="7"/>
                  </a:moveTo>
                  <a:cubicBezTo>
                    <a:pt x="4" y="8"/>
                    <a:pt x="9" y="9"/>
                    <a:pt x="10" y="6"/>
                  </a:cubicBezTo>
                  <a:cubicBezTo>
                    <a:pt x="10" y="3"/>
                    <a:pt x="3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3" name="Freeform 2637">
              <a:extLst>
                <a:ext uri="{FF2B5EF4-FFF2-40B4-BE49-F238E27FC236}">
                  <a16:creationId xmlns:a16="http://schemas.microsoft.com/office/drawing/2014/main" id="{3A9FF7BF-12E8-43B6-A28D-F07FCF98A8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69" y="2776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4" name="Freeform 2638">
              <a:extLst>
                <a:ext uri="{FF2B5EF4-FFF2-40B4-BE49-F238E27FC236}">
                  <a16:creationId xmlns:a16="http://schemas.microsoft.com/office/drawing/2014/main" id="{3D07B8D6-39CE-49FA-9039-BAA9CE17DFD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01" y="2592"/>
              <a:ext cx="33" cy="27"/>
            </a:xfrm>
            <a:custGeom>
              <a:avLst/>
              <a:gdLst>
                <a:gd name="T0" fmla="*/ 213 w 13"/>
                <a:gd name="T1" fmla="*/ 103 h 10"/>
                <a:gd name="T2" fmla="*/ 147 w 1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13" y="5"/>
                  </a:moveTo>
                  <a:cubicBezTo>
                    <a:pt x="7" y="0"/>
                    <a:pt x="0" y="6"/>
                    <a:pt x="9" y="1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5" name="Freeform 2639">
              <a:extLst>
                <a:ext uri="{FF2B5EF4-FFF2-40B4-BE49-F238E27FC236}">
                  <a16:creationId xmlns:a16="http://schemas.microsoft.com/office/drawing/2014/main" id="{DE4B8A4B-1735-4C40-8502-00A8E6885E4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69" y="2653"/>
              <a:ext cx="32" cy="32"/>
            </a:xfrm>
            <a:custGeom>
              <a:avLst/>
              <a:gdLst>
                <a:gd name="T0" fmla="*/ 133 w 13"/>
                <a:gd name="T1" fmla="*/ 205 h 12"/>
                <a:gd name="T2" fmla="*/ 30 w 13"/>
                <a:gd name="T3" fmla="*/ 77 h 12"/>
                <a:gd name="T4" fmla="*/ 194 w 13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9" y="11"/>
                  </a:moveTo>
                  <a:cubicBezTo>
                    <a:pt x="5" y="12"/>
                    <a:pt x="0" y="7"/>
                    <a:pt x="2" y="4"/>
                  </a:cubicBezTo>
                  <a:cubicBezTo>
                    <a:pt x="3" y="0"/>
                    <a:pt x="10" y="3"/>
                    <a:pt x="13" y="2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6" name="Freeform 2640">
              <a:extLst>
                <a:ext uri="{FF2B5EF4-FFF2-40B4-BE49-F238E27FC236}">
                  <a16:creationId xmlns:a16="http://schemas.microsoft.com/office/drawing/2014/main" id="{E032ECB9-5F72-4538-B6F5-54B82067FB2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26" y="2603"/>
              <a:ext cx="50" cy="45"/>
            </a:xfrm>
            <a:custGeom>
              <a:avLst/>
              <a:gdLst>
                <a:gd name="T0" fmla="*/ 0 w 20"/>
                <a:gd name="T1" fmla="*/ 294 h 17"/>
                <a:gd name="T2" fmla="*/ 113 w 20"/>
                <a:gd name="T3" fmla="*/ 281 h 17"/>
                <a:gd name="T4" fmla="*/ 20 w 20"/>
                <a:gd name="T5" fmla="*/ 169 h 17"/>
                <a:gd name="T6" fmla="*/ 208 w 20"/>
                <a:gd name="T7" fmla="*/ 132 h 17"/>
                <a:gd name="T8" fmla="*/ 95 w 2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0" y="16"/>
                  </a:moveTo>
                  <a:cubicBezTo>
                    <a:pt x="2" y="17"/>
                    <a:pt x="5" y="17"/>
                    <a:pt x="7" y="15"/>
                  </a:cubicBezTo>
                  <a:cubicBezTo>
                    <a:pt x="11" y="11"/>
                    <a:pt x="4" y="11"/>
                    <a:pt x="1" y="9"/>
                  </a:cubicBezTo>
                  <a:cubicBezTo>
                    <a:pt x="4" y="6"/>
                    <a:pt x="10" y="9"/>
                    <a:pt x="13" y="7"/>
                  </a:cubicBezTo>
                  <a:cubicBezTo>
                    <a:pt x="20" y="4"/>
                    <a:pt x="9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7" name="Freeform 2641">
              <a:extLst>
                <a:ext uri="{FF2B5EF4-FFF2-40B4-BE49-F238E27FC236}">
                  <a16:creationId xmlns:a16="http://schemas.microsoft.com/office/drawing/2014/main" id="{8CECE289-F282-445D-BD47-190D2E78AD5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024" y="2512"/>
              <a:ext cx="17" cy="3"/>
            </a:xfrm>
            <a:custGeom>
              <a:avLst/>
              <a:gdLst>
                <a:gd name="T0" fmla="*/ 0 w 7"/>
                <a:gd name="T1" fmla="*/ 0 h 1"/>
                <a:gd name="T2" fmla="*/ 10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3" y="0"/>
                    <a:pt x="5" y="0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8" name="Freeform 2642">
              <a:extLst>
                <a:ext uri="{FF2B5EF4-FFF2-40B4-BE49-F238E27FC236}">
                  <a16:creationId xmlns:a16="http://schemas.microsoft.com/office/drawing/2014/main" id="{71C0027D-48C6-4C72-9A3E-811A11CC78D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046" y="2568"/>
              <a:ext cx="30" cy="24"/>
            </a:xfrm>
            <a:custGeom>
              <a:avLst/>
              <a:gdLst>
                <a:gd name="T0" fmla="*/ 95 w 12"/>
                <a:gd name="T1" fmla="*/ 0 h 9"/>
                <a:gd name="T2" fmla="*/ 158 w 12"/>
                <a:gd name="T3" fmla="*/ 136 h 9"/>
                <a:gd name="T4" fmla="*/ 0 w 12"/>
                <a:gd name="T5" fmla="*/ 9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6" y="0"/>
                  </a:moveTo>
                  <a:cubicBezTo>
                    <a:pt x="7" y="2"/>
                    <a:pt x="12" y="4"/>
                    <a:pt x="10" y="7"/>
                  </a:cubicBezTo>
                  <a:cubicBezTo>
                    <a:pt x="8" y="9"/>
                    <a:pt x="1" y="7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9" name="Freeform 2643">
              <a:extLst>
                <a:ext uri="{FF2B5EF4-FFF2-40B4-BE49-F238E27FC236}">
                  <a16:creationId xmlns:a16="http://schemas.microsoft.com/office/drawing/2014/main" id="{B3251FD1-5B2F-434B-88CE-7ED4417DCB0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01" y="2723"/>
              <a:ext cx="5" cy="2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0" name="Freeform 2644">
              <a:extLst>
                <a:ext uri="{FF2B5EF4-FFF2-40B4-BE49-F238E27FC236}">
                  <a16:creationId xmlns:a16="http://schemas.microsoft.com/office/drawing/2014/main" id="{6BFD0F3C-FEB2-44CC-AB6F-8096E664D5C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79" y="3877"/>
              <a:ext cx="25" cy="22"/>
            </a:xfrm>
            <a:custGeom>
              <a:avLst/>
              <a:gdLst>
                <a:gd name="T0" fmla="*/ 33 w 10"/>
                <a:gd name="T1" fmla="*/ 0 h 8"/>
                <a:gd name="T2" fmla="*/ 158 w 10"/>
                <a:gd name="T3" fmla="*/ 107 h 8"/>
                <a:gd name="T4" fmla="*/ 0 w 10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2" y="0"/>
                  </a:moveTo>
                  <a:cubicBezTo>
                    <a:pt x="4" y="1"/>
                    <a:pt x="10" y="2"/>
                    <a:pt x="10" y="5"/>
                  </a:cubicBezTo>
                  <a:cubicBezTo>
                    <a:pt x="9" y="8"/>
                    <a:pt x="2" y="6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1" name="Freeform 2645">
              <a:extLst>
                <a:ext uri="{FF2B5EF4-FFF2-40B4-BE49-F238E27FC236}">
                  <a16:creationId xmlns:a16="http://schemas.microsoft.com/office/drawing/2014/main" id="{8884879B-6A06-4797-BE73-5337CCE6A57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944" y="3957"/>
              <a:ext cx="12" cy="8"/>
            </a:xfrm>
            <a:custGeom>
              <a:avLst/>
              <a:gdLst>
                <a:gd name="T0" fmla="*/ 0 w 5"/>
                <a:gd name="T1" fmla="*/ 0 h 3"/>
                <a:gd name="T2" fmla="*/ 7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1"/>
                    <a:pt x="3" y="2"/>
                    <a:pt x="5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2" name="Freeform 2646">
              <a:extLst>
                <a:ext uri="{FF2B5EF4-FFF2-40B4-BE49-F238E27FC236}">
                  <a16:creationId xmlns:a16="http://schemas.microsoft.com/office/drawing/2014/main" id="{2BF72180-E3FD-40AE-B067-7EEBE7C29F8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59" y="3821"/>
              <a:ext cx="25" cy="19"/>
            </a:xfrm>
            <a:custGeom>
              <a:avLst/>
              <a:gdLst>
                <a:gd name="T0" fmla="*/ 95 w 10"/>
                <a:gd name="T1" fmla="*/ 81 h 7"/>
                <a:gd name="T2" fmla="*/ 50 w 10"/>
                <a:gd name="T3" fmla="*/ 22 h 7"/>
                <a:gd name="T4" fmla="*/ 63 w 10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4"/>
                  </a:moveTo>
                  <a:cubicBezTo>
                    <a:pt x="10" y="3"/>
                    <a:pt x="6" y="0"/>
                    <a:pt x="3" y="1"/>
                  </a:cubicBezTo>
                  <a:cubicBezTo>
                    <a:pt x="0" y="2"/>
                    <a:pt x="1" y="5"/>
                    <a:pt x="4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3" name="Freeform 2647">
              <a:extLst>
                <a:ext uri="{FF2B5EF4-FFF2-40B4-BE49-F238E27FC236}">
                  <a16:creationId xmlns:a16="http://schemas.microsoft.com/office/drawing/2014/main" id="{97BEBA8B-BA45-4A64-98D7-DE54D2E075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91" y="3853"/>
              <a:ext cx="10" cy="11"/>
            </a:xfrm>
            <a:custGeom>
              <a:avLst/>
              <a:gdLst>
                <a:gd name="T0" fmla="*/ 0 w 4"/>
                <a:gd name="T1" fmla="*/ 0 h 4"/>
                <a:gd name="T2" fmla="*/ 63 w 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3" y="3"/>
                    <a:pt x="4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4" name="Freeform 2648">
              <a:extLst>
                <a:ext uri="{FF2B5EF4-FFF2-40B4-BE49-F238E27FC236}">
                  <a16:creationId xmlns:a16="http://schemas.microsoft.com/office/drawing/2014/main" id="{8E016D6A-D9C2-48D4-AD20-4A92C1C6B95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766" y="3749"/>
              <a:ext cx="15" cy="19"/>
            </a:xfrm>
            <a:custGeom>
              <a:avLst/>
              <a:gdLst>
                <a:gd name="T0" fmla="*/ 0 w 6"/>
                <a:gd name="T1" fmla="*/ 0 h 7"/>
                <a:gd name="T2" fmla="*/ 95 w 6"/>
                <a:gd name="T3" fmla="*/ 103 h 7"/>
                <a:gd name="T4" fmla="*/ 83 w 6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1" y="2"/>
                    <a:pt x="4" y="3"/>
                    <a:pt x="6" y="5"/>
                  </a:cubicBezTo>
                  <a:cubicBezTo>
                    <a:pt x="5" y="6"/>
                    <a:pt x="5" y="7"/>
                    <a:pt x="5" y="7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5" name="Freeform 2649">
              <a:extLst>
                <a:ext uri="{FF2B5EF4-FFF2-40B4-BE49-F238E27FC236}">
                  <a16:creationId xmlns:a16="http://schemas.microsoft.com/office/drawing/2014/main" id="{B0AC9994-5B51-4E5C-B19B-B6091E904F9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81" y="3827"/>
              <a:ext cx="23" cy="18"/>
            </a:xfrm>
            <a:custGeom>
              <a:avLst/>
              <a:gdLst>
                <a:gd name="T0" fmla="*/ 0 w 9"/>
                <a:gd name="T1" fmla="*/ 67 h 7"/>
                <a:gd name="T2" fmla="*/ 97 w 9"/>
                <a:gd name="T3" fmla="*/ 100 h 7"/>
                <a:gd name="T4" fmla="*/ 66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0" y="4"/>
                  </a:moveTo>
                  <a:cubicBezTo>
                    <a:pt x="3" y="5"/>
                    <a:pt x="3" y="7"/>
                    <a:pt x="6" y="6"/>
                  </a:cubicBezTo>
                  <a:cubicBezTo>
                    <a:pt x="9" y="4"/>
                    <a:pt x="8" y="0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6" name="Freeform 2650">
              <a:extLst>
                <a:ext uri="{FF2B5EF4-FFF2-40B4-BE49-F238E27FC236}">
                  <a16:creationId xmlns:a16="http://schemas.microsoft.com/office/drawing/2014/main" id="{82441A0A-DFE0-4808-B0C4-957A0FA6A3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61" y="3685"/>
              <a:ext cx="23" cy="27"/>
            </a:xfrm>
            <a:custGeom>
              <a:avLst/>
              <a:gdLst>
                <a:gd name="T0" fmla="*/ 0 w 9"/>
                <a:gd name="T1" fmla="*/ 38 h 10"/>
                <a:gd name="T2" fmla="*/ 66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2"/>
                  </a:moveTo>
                  <a:cubicBezTo>
                    <a:pt x="2" y="10"/>
                    <a:pt x="9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7" name="Freeform 2651">
              <a:extLst>
                <a:ext uri="{FF2B5EF4-FFF2-40B4-BE49-F238E27FC236}">
                  <a16:creationId xmlns:a16="http://schemas.microsoft.com/office/drawing/2014/main" id="{0E687E10-E560-4AD3-BB5D-0F1CD20935E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46" y="3648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8" name="Freeform 2652">
              <a:extLst>
                <a:ext uri="{FF2B5EF4-FFF2-40B4-BE49-F238E27FC236}">
                  <a16:creationId xmlns:a16="http://schemas.microsoft.com/office/drawing/2014/main" id="{57F943A0-A666-4A74-A57B-6EC6994DCE7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619" y="3611"/>
              <a:ext cx="7" cy="8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3" y="3"/>
                    <a:pt x="3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9" name="Freeform 2653">
              <a:extLst>
                <a:ext uri="{FF2B5EF4-FFF2-40B4-BE49-F238E27FC236}">
                  <a16:creationId xmlns:a16="http://schemas.microsoft.com/office/drawing/2014/main" id="{FEA81675-0FFE-494D-9712-D12C1336121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96" y="3565"/>
              <a:ext cx="18" cy="24"/>
            </a:xfrm>
            <a:custGeom>
              <a:avLst/>
              <a:gdLst>
                <a:gd name="T0" fmla="*/ 85 w 7"/>
                <a:gd name="T1" fmla="*/ 171 h 9"/>
                <a:gd name="T2" fmla="*/ 33 w 7"/>
                <a:gd name="T3" fmla="*/ 56 h 9"/>
                <a:gd name="T4" fmla="*/ 118 w 7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9"/>
                  </a:moveTo>
                  <a:cubicBezTo>
                    <a:pt x="4" y="8"/>
                    <a:pt x="0" y="4"/>
                    <a:pt x="2" y="3"/>
                  </a:cubicBezTo>
                  <a:cubicBezTo>
                    <a:pt x="5" y="0"/>
                    <a:pt x="7" y="6"/>
                    <a:pt x="7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0" name="Freeform 2654">
              <a:extLst>
                <a:ext uri="{FF2B5EF4-FFF2-40B4-BE49-F238E27FC236}">
                  <a16:creationId xmlns:a16="http://schemas.microsoft.com/office/drawing/2014/main" id="{11A6C5D3-185B-4829-BE8F-7B5D7540824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19" y="3512"/>
              <a:ext cx="22" cy="27"/>
            </a:xfrm>
            <a:custGeom>
              <a:avLst/>
              <a:gdLst>
                <a:gd name="T0" fmla="*/ 103 w 9"/>
                <a:gd name="T1" fmla="*/ 22 h 10"/>
                <a:gd name="T2" fmla="*/ 90 w 9"/>
                <a:gd name="T3" fmla="*/ 176 h 10"/>
                <a:gd name="T4" fmla="*/ 0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1"/>
                  </a:moveTo>
                  <a:cubicBezTo>
                    <a:pt x="7" y="3"/>
                    <a:pt x="9" y="8"/>
                    <a:pt x="6" y="9"/>
                  </a:cubicBezTo>
                  <a:cubicBezTo>
                    <a:pt x="1" y="10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1" name="Freeform 2655">
              <a:extLst>
                <a:ext uri="{FF2B5EF4-FFF2-40B4-BE49-F238E27FC236}">
                  <a16:creationId xmlns:a16="http://schemas.microsoft.com/office/drawing/2014/main" id="{396F7333-B0A4-4FEA-BFAD-A66BAAF67F2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24" y="3555"/>
              <a:ext cx="5" cy="24"/>
            </a:xfrm>
            <a:custGeom>
              <a:avLst/>
              <a:gdLst>
                <a:gd name="T0" fmla="*/ 33 w 2"/>
                <a:gd name="T1" fmla="*/ 0 h 9"/>
                <a:gd name="T2" fmla="*/ 20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1" y="3"/>
                    <a:pt x="0" y="6"/>
                    <a:pt x="1" y="9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2" name="Freeform 2656">
              <a:extLst>
                <a:ext uri="{FF2B5EF4-FFF2-40B4-BE49-F238E27FC236}">
                  <a16:creationId xmlns:a16="http://schemas.microsoft.com/office/drawing/2014/main" id="{A2C21519-105F-4179-B5AD-8A38C928CC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89" y="3443"/>
              <a:ext cx="22" cy="24"/>
            </a:xfrm>
            <a:custGeom>
              <a:avLst/>
              <a:gdLst>
                <a:gd name="T0" fmla="*/ 0 w 9"/>
                <a:gd name="T1" fmla="*/ 35 h 9"/>
                <a:gd name="T2" fmla="*/ 90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2"/>
                  </a:moveTo>
                  <a:cubicBezTo>
                    <a:pt x="1" y="9"/>
                    <a:pt x="9" y="7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3" name="Freeform 2657">
              <a:extLst>
                <a:ext uri="{FF2B5EF4-FFF2-40B4-BE49-F238E27FC236}">
                  <a16:creationId xmlns:a16="http://schemas.microsoft.com/office/drawing/2014/main" id="{D94AD81E-80EE-4E92-86B3-F48B05312F6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36" y="3405"/>
              <a:ext cx="30" cy="35"/>
            </a:xfrm>
            <a:custGeom>
              <a:avLst/>
              <a:gdLst>
                <a:gd name="T0" fmla="*/ 20 w 12"/>
                <a:gd name="T1" fmla="*/ 22 h 13"/>
                <a:gd name="T2" fmla="*/ 113 w 1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1" y="1"/>
                  </a:moveTo>
                  <a:cubicBezTo>
                    <a:pt x="0" y="13"/>
                    <a:pt x="12" y="4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4" name="Freeform 2658">
              <a:extLst>
                <a:ext uri="{FF2B5EF4-FFF2-40B4-BE49-F238E27FC236}">
                  <a16:creationId xmlns:a16="http://schemas.microsoft.com/office/drawing/2014/main" id="{9E355E43-0816-4374-9115-C5B2349AC3B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71" y="3355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1" y="3"/>
                    <a:pt x="2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5" name="Freeform 2659">
              <a:extLst>
                <a:ext uri="{FF2B5EF4-FFF2-40B4-BE49-F238E27FC236}">
                  <a16:creationId xmlns:a16="http://schemas.microsoft.com/office/drawing/2014/main" id="{1286683A-A1E0-4644-880D-7AAA128B4B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64" y="3352"/>
              <a:ext cx="20" cy="24"/>
            </a:xfrm>
            <a:custGeom>
              <a:avLst/>
              <a:gdLst>
                <a:gd name="T0" fmla="*/ 0 w 8"/>
                <a:gd name="T1" fmla="*/ 0 h 9"/>
                <a:gd name="T2" fmla="*/ 83 w 8"/>
                <a:gd name="T3" fmla="*/ 149 h 9"/>
                <a:gd name="T4" fmla="*/ 83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0" y="2"/>
                    <a:pt x="1" y="9"/>
                    <a:pt x="5" y="8"/>
                  </a:cubicBezTo>
                  <a:cubicBezTo>
                    <a:pt x="8" y="7"/>
                    <a:pt x="6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6" name="Freeform 2660">
              <a:extLst>
                <a:ext uri="{FF2B5EF4-FFF2-40B4-BE49-F238E27FC236}">
                  <a16:creationId xmlns:a16="http://schemas.microsoft.com/office/drawing/2014/main" id="{21DFC1F2-658A-4B3D-897A-E811232F09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01" y="3325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0" y="0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7" name="Freeform 2661">
              <a:extLst>
                <a:ext uri="{FF2B5EF4-FFF2-40B4-BE49-F238E27FC236}">
                  <a16:creationId xmlns:a16="http://schemas.microsoft.com/office/drawing/2014/main" id="{14DB8365-D5AB-4D5A-A2AA-578FB066E56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31" y="3077"/>
              <a:ext cx="15" cy="24"/>
            </a:xfrm>
            <a:custGeom>
              <a:avLst/>
              <a:gdLst>
                <a:gd name="T0" fmla="*/ 83 w 6"/>
                <a:gd name="T1" fmla="*/ 149 h 9"/>
                <a:gd name="T2" fmla="*/ 33 w 6"/>
                <a:gd name="T3" fmla="*/ 0 h 9"/>
                <a:gd name="T4" fmla="*/ 20 w 6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5" y="8"/>
                  </a:moveTo>
                  <a:cubicBezTo>
                    <a:pt x="6" y="6"/>
                    <a:pt x="5" y="2"/>
                    <a:pt x="2" y="0"/>
                  </a:cubicBezTo>
                  <a:cubicBezTo>
                    <a:pt x="0" y="2"/>
                    <a:pt x="0" y="6"/>
                    <a:pt x="1" y="9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8" name="Freeform 2662">
              <a:extLst>
                <a:ext uri="{FF2B5EF4-FFF2-40B4-BE49-F238E27FC236}">
                  <a16:creationId xmlns:a16="http://schemas.microsoft.com/office/drawing/2014/main" id="{0B57B5B2-CA59-40AD-A462-43DBC060F49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24" y="3059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1" y="4"/>
                    <a:pt x="2" y="6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9" name="Freeform 2663">
              <a:extLst>
                <a:ext uri="{FF2B5EF4-FFF2-40B4-BE49-F238E27FC236}">
                  <a16:creationId xmlns:a16="http://schemas.microsoft.com/office/drawing/2014/main" id="{6ABFF64C-C261-45C7-A7D6-86A9AFB469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84" y="2997"/>
              <a:ext cx="20" cy="22"/>
            </a:xfrm>
            <a:custGeom>
              <a:avLst/>
              <a:gdLst>
                <a:gd name="T0" fmla="*/ 0 w 8"/>
                <a:gd name="T1" fmla="*/ 0 h 8"/>
                <a:gd name="T2" fmla="*/ 50 w 8"/>
                <a:gd name="T3" fmla="*/ 143 h 8"/>
                <a:gd name="T4" fmla="*/ 113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0" y="2"/>
                    <a:pt x="0" y="7"/>
                    <a:pt x="3" y="7"/>
                  </a:cubicBezTo>
                  <a:cubicBezTo>
                    <a:pt x="7" y="8"/>
                    <a:pt x="8" y="2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0" name="Freeform 2664">
              <a:extLst>
                <a:ext uri="{FF2B5EF4-FFF2-40B4-BE49-F238E27FC236}">
                  <a16:creationId xmlns:a16="http://schemas.microsoft.com/office/drawing/2014/main" id="{68B5684A-F84A-46F2-B0C5-4C9B1665F9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79" y="2963"/>
              <a:ext cx="2" cy="13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1" name="Freeform 2665">
              <a:extLst>
                <a:ext uri="{FF2B5EF4-FFF2-40B4-BE49-F238E27FC236}">
                  <a16:creationId xmlns:a16="http://schemas.microsoft.com/office/drawing/2014/main" id="{21FD4F29-85EF-4AEF-924E-359672192E6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76" y="2867"/>
              <a:ext cx="28" cy="24"/>
            </a:xfrm>
            <a:custGeom>
              <a:avLst/>
              <a:gdLst>
                <a:gd name="T0" fmla="*/ 84 w 11"/>
                <a:gd name="T1" fmla="*/ 0 h 9"/>
                <a:gd name="T2" fmla="*/ 64 w 11"/>
                <a:gd name="T3" fmla="*/ 149 h 9"/>
                <a:gd name="T4" fmla="*/ 163 w 11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3" y="2"/>
                    <a:pt x="0" y="6"/>
                    <a:pt x="4" y="8"/>
                  </a:cubicBezTo>
                  <a:cubicBezTo>
                    <a:pt x="8" y="9"/>
                    <a:pt x="11" y="4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2" name="Freeform 2666">
              <a:extLst>
                <a:ext uri="{FF2B5EF4-FFF2-40B4-BE49-F238E27FC236}">
                  <a16:creationId xmlns:a16="http://schemas.microsoft.com/office/drawing/2014/main" id="{9ADD6A3E-4478-484E-BCFF-EE862D28909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61" y="2888"/>
              <a:ext cx="10" cy="21"/>
            </a:xfrm>
            <a:custGeom>
              <a:avLst/>
              <a:gdLst>
                <a:gd name="T0" fmla="*/ 63 w 4"/>
                <a:gd name="T1" fmla="*/ 0 h 8"/>
                <a:gd name="T2" fmla="*/ 0 w 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3"/>
                    <a:pt x="2" y="6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3" name="Freeform 2667">
              <a:extLst>
                <a:ext uri="{FF2B5EF4-FFF2-40B4-BE49-F238E27FC236}">
                  <a16:creationId xmlns:a16="http://schemas.microsoft.com/office/drawing/2014/main" id="{7550A94C-D577-438B-BE62-4B64C2BFFF9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96" y="2619"/>
              <a:ext cx="5" cy="2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4" name="Freeform 2668">
              <a:extLst>
                <a:ext uri="{FF2B5EF4-FFF2-40B4-BE49-F238E27FC236}">
                  <a16:creationId xmlns:a16="http://schemas.microsoft.com/office/drawing/2014/main" id="{A4FB5809-7D8B-47CC-8D0A-89E57EC04D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644" y="4051"/>
              <a:ext cx="105" cy="248"/>
            </a:xfrm>
            <a:custGeom>
              <a:avLst/>
              <a:gdLst>
                <a:gd name="T0" fmla="*/ 658 w 42"/>
                <a:gd name="T1" fmla="*/ 1365 h 93"/>
                <a:gd name="T2" fmla="*/ 208 w 42"/>
                <a:gd name="T3" fmla="*/ 0 h 93"/>
                <a:gd name="T4" fmla="*/ 33 w 42"/>
                <a:gd name="T5" fmla="*/ 285 h 93"/>
                <a:gd name="T6" fmla="*/ 0 w 42"/>
                <a:gd name="T7" fmla="*/ 627 h 93"/>
                <a:gd name="T8" fmla="*/ 175 w 42"/>
                <a:gd name="T9" fmla="*/ 1763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93">
                  <a:moveTo>
                    <a:pt x="42" y="72"/>
                  </a:moveTo>
                  <a:cubicBezTo>
                    <a:pt x="37" y="62"/>
                    <a:pt x="23" y="1"/>
                    <a:pt x="13" y="0"/>
                  </a:cubicBezTo>
                  <a:cubicBezTo>
                    <a:pt x="8" y="0"/>
                    <a:pt x="4" y="9"/>
                    <a:pt x="2" y="15"/>
                  </a:cubicBezTo>
                  <a:cubicBezTo>
                    <a:pt x="1" y="20"/>
                    <a:pt x="0" y="27"/>
                    <a:pt x="0" y="33"/>
                  </a:cubicBezTo>
                  <a:cubicBezTo>
                    <a:pt x="0" y="42"/>
                    <a:pt x="10" y="85"/>
                    <a:pt x="11" y="9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5" name="Freeform 2669">
              <a:extLst>
                <a:ext uri="{FF2B5EF4-FFF2-40B4-BE49-F238E27FC236}">
                  <a16:creationId xmlns:a16="http://schemas.microsoft.com/office/drawing/2014/main" id="{102674DF-ACAA-46DA-9319-B34D2B65C31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94" y="4003"/>
              <a:ext cx="112" cy="298"/>
            </a:xfrm>
            <a:custGeom>
              <a:avLst/>
              <a:gdLst>
                <a:gd name="T0" fmla="*/ 0 w 45"/>
                <a:gd name="T1" fmla="*/ 1189 h 112"/>
                <a:gd name="T2" fmla="*/ 353 w 45"/>
                <a:gd name="T3" fmla="*/ 205 h 112"/>
                <a:gd name="T4" fmla="*/ 587 w 45"/>
                <a:gd name="T5" fmla="*/ 192 h 112"/>
                <a:gd name="T6" fmla="*/ 371 w 45"/>
                <a:gd name="T7" fmla="*/ 211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112">
                  <a:moveTo>
                    <a:pt x="0" y="63"/>
                  </a:moveTo>
                  <a:cubicBezTo>
                    <a:pt x="3" y="52"/>
                    <a:pt x="16" y="19"/>
                    <a:pt x="23" y="11"/>
                  </a:cubicBezTo>
                  <a:cubicBezTo>
                    <a:pt x="28" y="4"/>
                    <a:pt x="34" y="0"/>
                    <a:pt x="38" y="10"/>
                  </a:cubicBezTo>
                  <a:cubicBezTo>
                    <a:pt x="45" y="30"/>
                    <a:pt x="29" y="93"/>
                    <a:pt x="24" y="1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6" name="Freeform 2670">
              <a:extLst>
                <a:ext uri="{FF2B5EF4-FFF2-40B4-BE49-F238E27FC236}">
                  <a16:creationId xmlns:a16="http://schemas.microsoft.com/office/drawing/2014/main" id="{2E98C943-F868-42A0-B36E-D56D8BCBB5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24" y="3581"/>
              <a:ext cx="128" cy="136"/>
            </a:xfrm>
            <a:custGeom>
              <a:avLst/>
              <a:gdLst>
                <a:gd name="T0" fmla="*/ 788 w 51"/>
                <a:gd name="T1" fmla="*/ 341 h 51"/>
                <a:gd name="T2" fmla="*/ 0 w 51"/>
                <a:gd name="T3" fmla="*/ 205 h 51"/>
                <a:gd name="T4" fmla="*/ 208 w 51"/>
                <a:gd name="T5" fmla="*/ 589 h 51"/>
                <a:gd name="T6" fmla="*/ 459 w 51"/>
                <a:gd name="T7" fmla="*/ 760 h 51"/>
                <a:gd name="T8" fmla="*/ 806 w 51"/>
                <a:gd name="T9" fmla="*/ 96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51">
                  <a:moveTo>
                    <a:pt x="50" y="18"/>
                  </a:moveTo>
                  <a:cubicBezTo>
                    <a:pt x="29" y="9"/>
                    <a:pt x="0" y="0"/>
                    <a:pt x="0" y="11"/>
                  </a:cubicBezTo>
                  <a:cubicBezTo>
                    <a:pt x="0" y="19"/>
                    <a:pt x="7" y="26"/>
                    <a:pt x="13" y="31"/>
                  </a:cubicBezTo>
                  <a:cubicBezTo>
                    <a:pt x="18" y="35"/>
                    <a:pt x="24" y="37"/>
                    <a:pt x="29" y="40"/>
                  </a:cubicBezTo>
                  <a:cubicBezTo>
                    <a:pt x="32" y="41"/>
                    <a:pt x="41" y="46"/>
                    <a:pt x="51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7" name="Freeform 2671">
              <a:extLst>
                <a:ext uri="{FF2B5EF4-FFF2-40B4-BE49-F238E27FC236}">
                  <a16:creationId xmlns:a16="http://schemas.microsoft.com/office/drawing/2014/main" id="{F8418AA0-5926-4CFC-8164-47B09A523D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16" y="3563"/>
              <a:ext cx="38" cy="37"/>
            </a:xfrm>
            <a:custGeom>
              <a:avLst/>
              <a:gdLst>
                <a:gd name="T0" fmla="*/ 213 w 15"/>
                <a:gd name="T1" fmla="*/ 259 h 14"/>
                <a:gd name="T2" fmla="*/ 225 w 15"/>
                <a:gd name="T3" fmla="*/ 132 h 14"/>
                <a:gd name="T4" fmla="*/ 147 w 15"/>
                <a:gd name="T5" fmla="*/ 182 h 14"/>
                <a:gd name="T6" fmla="*/ 160 w 15"/>
                <a:gd name="T7" fmla="*/ 77 h 14"/>
                <a:gd name="T8" fmla="*/ 0 w 15"/>
                <a:gd name="T9" fmla="*/ 9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3" y="14"/>
                  </a:moveTo>
                  <a:cubicBezTo>
                    <a:pt x="14" y="12"/>
                    <a:pt x="15" y="10"/>
                    <a:pt x="14" y="7"/>
                  </a:cubicBezTo>
                  <a:cubicBezTo>
                    <a:pt x="12" y="7"/>
                    <a:pt x="10" y="9"/>
                    <a:pt x="9" y="10"/>
                  </a:cubicBezTo>
                  <a:cubicBezTo>
                    <a:pt x="10" y="9"/>
                    <a:pt x="11" y="5"/>
                    <a:pt x="10" y="4"/>
                  </a:cubicBezTo>
                  <a:cubicBezTo>
                    <a:pt x="7" y="0"/>
                    <a:pt x="2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8" name="Freeform 2672">
              <a:extLst>
                <a:ext uri="{FF2B5EF4-FFF2-40B4-BE49-F238E27FC236}">
                  <a16:creationId xmlns:a16="http://schemas.microsoft.com/office/drawing/2014/main" id="{D1968F41-ECAE-44F2-BEAE-C45E69AFBE9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29" y="4061"/>
              <a:ext cx="28" cy="46"/>
            </a:xfrm>
            <a:custGeom>
              <a:avLst/>
              <a:gdLst>
                <a:gd name="T0" fmla="*/ 51 w 11"/>
                <a:gd name="T1" fmla="*/ 336 h 17"/>
                <a:gd name="T2" fmla="*/ 181 w 11"/>
                <a:gd name="T3" fmla="*/ 38 h 17"/>
                <a:gd name="T4" fmla="*/ 0 w 11"/>
                <a:gd name="T5" fmla="*/ 16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3" y="17"/>
                  </a:moveTo>
                  <a:cubicBezTo>
                    <a:pt x="6" y="13"/>
                    <a:pt x="10" y="8"/>
                    <a:pt x="11" y="2"/>
                  </a:cubicBezTo>
                  <a:cubicBezTo>
                    <a:pt x="7" y="0"/>
                    <a:pt x="3" y="4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9" name="Freeform 2673">
              <a:extLst>
                <a:ext uri="{FF2B5EF4-FFF2-40B4-BE49-F238E27FC236}">
                  <a16:creationId xmlns:a16="http://schemas.microsoft.com/office/drawing/2014/main" id="{A850883B-416F-4A79-8145-BE2373B302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39" y="3651"/>
              <a:ext cx="28" cy="29"/>
            </a:xfrm>
            <a:custGeom>
              <a:avLst/>
              <a:gdLst>
                <a:gd name="T0" fmla="*/ 84 w 11"/>
                <a:gd name="T1" fmla="*/ 200 h 11"/>
                <a:gd name="T2" fmla="*/ 181 w 11"/>
                <a:gd name="T3" fmla="*/ 21 h 11"/>
                <a:gd name="T4" fmla="*/ 20 w 11"/>
                <a:gd name="T5" fmla="*/ 1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5" y="11"/>
                  </a:moveTo>
                  <a:cubicBezTo>
                    <a:pt x="11" y="11"/>
                    <a:pt x="11" y="5"/>
                    <a:pt x="11" y="1"/>
                  </a:cubicBezTo>
                  <a:cubicBezTo>
                    <a:pt x="7" y="0"/>
                    <a:pt x="0" y="5"/>
                    <a:pt x="1" y="1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0" name="Freeform 2674">
              <a:extLst>
                <a:ext uri="{FF2B5EF4-FFF2-40B4-BE49-F238E27FC236}">
                  <a16:creationId xmlns:a16="http://schemas.microsoft.com/office/drawing/2014/main" id="{B47FC7E7-32DF-4617-B54D-87490B2A017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36" y="4224"/>
              <a:ext cx="20" cy="19"/>
            </a:xfrm>
            <a:custGeom>
              <a:avLst/>
              <a:gdLst>
                <a:gd name="T0" fmla="*/ 0 w 8"/>
                <a:gd name="T1" fmla="*/ 141 h 7"/>
                <a:gd name="T2" fmla="*/ 125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2" y="2"/>
                    <a:pt x="5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1" name="Freeform 2675">
              <a:extLst>
                <a:ext uri="{FF2B5EF4-FFF2-40B4-BE49-F238E27FC236}">
                  <a16:creationId xmlns:a16="http://schemas.microsoft.com/office/drawing/2014/main" id="{2E65DAB1-FCD8-4998-A8A7-56D9C6A9985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654" y="4280"/>
              <a:ext cx="20" cy="19"/>
            </a:xfrm>
            <a:custGeom>
              <a:avLst/>
              <a:gdLst>
                <a:gd name="T0" fmla="*/ 0 w 8"/>
                <a:gd name="T1" fmla="*/ 141 h 7"/>
                <a:gd name="T2" fmla="*/ 125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3" y="4"/>
                    <a:pt x="5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2" name="Freeform 2676">
              <a:extLst>
                <a:ext uri="{FF2B5EF4-FFF2-40B4-BE49-F238E27FC236}">
                  <a16:creationId xmlns:a16="http://schemas.microsoft.com/office/drawing/2014/main" id="{CF3E23EE-6CB1-426C-BE9F-7CA9DA2C173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51" y="4269"/>
              <a:ext cx="28" cy="51"/>
            </a:xfrm>
            <a:custGeom>
              <a:avLst/>
              <a:gdLst>
                <a:gd name="T0" fmla="*/ 0 w 11"/>
                <a:gd name="T1" fmla="*/ 231 h 19"/>
                <a:gd name="T2" fmla="*/ 0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12"/>
                  </a:moveTo>
                  <a:cubicBezTo>
                    <a:pt x="5" y="19"/>
                    <a:pt x="1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3" name="Freeform 2677">
              <a:extLst>
                <a:ext uri="{FF2B5EF4-FFF2-40B4-BE49-F238E27FC236}">
                  <a16:creationId xmlns:a16="http://schemas.microsoft.com/office/drawing/2014/main" id="{42FD07A0-690C-4947-A8C2-A933185212E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81" y="4133"/>
              <a:ext cx="28" cy="43"/>
            </a:xfrm>
            <a:custGeom>
              <a:avLst/>
              <a:gdLst>
                <a:gd name="T0" fmla="*/ 97 w 11"/>
                <a:gd name="T1" fmla="*/ 312 h 16"/>
                <a:gd name="T2" fmla="*/ 33 w 11"/>
                <a:gd name="T3" fmla="*/ 0 h 16"/>
                <a:gd name="T4" fmla="*/ 181 w 11"/>
                <a:gd name="T5" fmla="*/ 23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6" y="16"/>
                  </a:moveTo>
                  <a:cubicBezTo>
                    <a:pt x="4" y="12"/>
                    <a:pt x="0" y="6"/>
                    <a:pt x="2" y="0"/>
                  </a:cubicBezTo>
                  <a:cubicBezTo>
                    <a:pt x="5" y="3"/>
                    <a:pt x="8" y="8"/>
                    <a:pt x="11" y="12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4" name="Freeform 2678">
              <a:extLst>
                <a:ext uri="{FF2B5EF4-FFF2-40B4-BE49-F238E27FC236}">
                  <a16:creationId xmlns:a16="http://schemas.microsoft.com/office/drawing/2014/main" id="{69A46941-B5D8-4F7A-9703-370BC4443E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11" y="2435"/>
              <a:ext cx="1736" cy="2178"/>
            </a:xfrm>
            <a:custGeom>
              <a:avLst/>
              <a:gdLst>
                <a:gd name="T0" fmla="*/ 2959 w 694"/>
                <a:gd name="T1" fmla="*/ 682 h 817"/>
                <a:gd name="T2" fmla="*/ 2959 w 694"/>
                <a:gd name="T3" fmla="*/ 717 h 817"/>
                <a:gd name="T4" fmla="*/ 2847 w 694"/>
                <a:gd name="T5" fmla="*/ 1138 h 817"/>
                <a:gd name="T6" fmla="*/ 2316 w 694"/>
                <a:gd name="T7" fmla="*/ 1954 h 817"/>
                <a:gd name="T8" fmla="*/ 1113 w 694"/>
                <a:gd name="T9" fmla="*/ 2330 h 817"/>
                <a:gd name="T10" fmla="*/ 770 w 694"/>
                <a:gd name="T11" fmla="*/ 2295 h 817"/>
                <a:gd name="T12" fmla="*/ 208 w 694"/>
                <a:gd name="T13" fmla="*/ 2764 h 817"/>
                <a:gd name="T14" fmla="*/ 50 w 694"/>
                <a:gd name="T15" fmla="*/ 5174 h 817"/>
                <a:gd name="T16" fmla="*/ 95 w 694"/>
                <a:gd name="T17" fmla="*/ 6118 h 817"/>
                <a:gd name="T18" fmla="*/ 188 w 694"/>
                <a:gd name="T19" fmla="*/ 7406 h 817"/>
                <a:gd name="T20" fmla="*/ 395 w 694"/>
                <a:gd name="T21" fmla="*/ 8392 h 817"/>
                <a:gd name="T22" fmla="*/ 2146 w 694"/>
                <a:gd name="T23" fmla="*/ 10461 h 817"/>
                <a:gd name="T24" fmla="*/ 3617 w 694"/>
                <a:gd name="T25" fmla="*/ 11178 h 817"/>
                <a:gd name="T26" fmla="*/ 5163 w 694"/>
                <a:gd name="T27" fmla="*/ 13809 h 817"/>
                <a:gd name="T28" fmla="*/ 7184 w 694"/>
                <a:gd name="T29" fmla="*/ 15329 h 817"/>
                <a:gd name="T30" fmla="*/ 9548 w 694"/>
                <a:gd name="T31" fmla="*/ 12351 h 817"/>
                <a:gd name="T32" fmla="*/ 10486 w 694"/>
                <a:gd name="T33" fmla="*/ 6006 h 817"/>
                <a:gd name="T34" fmla="*/ 10406 w 694"/>
                <a:gd name="T35" fmla="*/ 5742 h 817"/>
                <a:gd name="T36" fmla="*/ 9423 w 694"/>
                <a:gd name="T37" fmla="*/ 3844 h 817"/>
                <a:gd name="T38" fmla="*/ 6809 w 694"/>
                <a:gd name="T39" fmla="*/ 2069 h 817"/>
                <a:gd name="T40" fmla="*/ 4443 w 694"/>
                <a:gd name="T41" fmla="*/ 248 h 817"/>
                <a:gd name="T42" fmla="*/ 2959 w 694"/>
                <a:gd name="T43" fmla="*/ 682 h 81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94" h="817">
                  <a:moveTo>
                    <a:pt x="189" y="36"/>
                  </a:moveTo>
                  <a:cubicBezTo>
                    <a:pt x="189" y="37"/>
                    <a:pt x="189" y="38"/>
                    <a:pt x="189" y="38"/>
                  </a:cubicBezTo>
                  <a:cubicBezTo>
                    <a:pt x="189" y="51"/>
                    <a:pt x="192" y="58"/>
                    <a:pt x="182" y="60"/>
                  </a:cubicBezTo>
                  <a:cubicBezTo>
                    <a:pt x="171" y="62"/>
                    <a:pt x="168" y="85"/>
                    <a:pt x="148" y="103"/>
                  </a:cubicBezTo>
                  <a:cubicBezTo>
                    <a:pt x="128" y="121"/>
                    <a:pt x="78" y="121"/>
                    <a:pt x="71" y="123"/>
                  </a:cubicBezTo>
                  <a:cubicBezTo>
                    <a:pt x="64" y="124"/>
                    <a:pt x="58" y="121"/>
                    <a:pt x="49" y="121"/>
                  </a:cubicBezTo>
                  <a:cubicBezTo>
                    <a:pt x="40" y="121"/>
                    <a:pt x="22" y="132"/>
                    <a:pt x="13" y="146"/>
                  </a:cubicBezTo>
                  <a:cubicBezTo>
                    <a:pt x="0" y="165"/>
                    <a:pt x="4" y="249"/>
                    <a:pt x="3" y="273"/>
                  </a:cubicBezTo>
                  <a:cubicBezTo>
                    <a:pt x="2" y="297"/>
                    <a:pt x="9" y="303"/>
                    <a:pt x="6" y="323"/>
                  </a:cubicBezTo>
                  <a:cubicBezTo>
                    <a:pt x="3" y="344"/>
                    <a:pt x="7" y="374"/>
                    <a:pt x="12" y="391"/>
                  </a:cubicBezTo>
                  <a:cubicBezTo>
                    <a:pt x="16" y="407"/>
                    <a:pt x="19" y="424"/>
                    <a:pt x="25" y="443"/>
                  </a:cubicBezTo>
                  <a:cubicBezTo>
                    <a:pt x="36" y="481"/>
                    <a:pt x="85" y="517"/>
                    <a:pt x="137" y="552"/>
                  </a:cubicBezTo>
                  <a:cubicBezTo>
                    <a:pt x="149" y="560"/>
                    <a:pt x="195" y="579"/>
                    <a:pt x="231" y="590"/>
                  </a:cubicBezTo>
                  <a:cubicBezTo>
                    <a:pt x="274" y="604"/>
                    <a:pt x="308" y="641"/>
                    <a:pt x="330" y="729"/>
                  </a:cubicBezTo>
                  <a:cubicBezTo>
                    <a:pt x="351" y="817"/>
                    <a:pt x="414" y="814"/>
                    <a:pt x="459" y="809"/>
                  </a:cubicBezTo>
                  <a:cubicBezTo>
                    <a:pt x="505" y="803"/>
                    <a:pt x="567" y="721"/>
                    <a:pt x="610" y="652"/>
                  </a:cubicBezTo>
                  <a:cubicBezTo>
                    <a:pt x="652" y="582"/>
                    <a:pt x="694" y="410"/>
                    <a:pt x="670" y="317"/>
                  </a:cubicBezTo>
                  <a:cubicBezTo>
                    <a:pt x="668" y="311"/>
                    <a:pt x="667" y="308"/>
                    <a:pt x="665" y="303"/>
                  </a:cubicBezTo>
                  <a:cubicBezTo>
                    <a:pt x="650" y="263"/>
                    <a:pt x="629" y="227"/>
                    <a:pt x="602" y="203"/>
                  </a:cubicBezTo>
                  <a:cubicBezTo>
                    <a:pt x="535" y="144"/>
                    <a:pt x="474" y="127"/>
                    <a:pt x="435" y="109"/>
                  </a:cubicBezTo>
                  <a:cubicBezTo>
                    <a:pt x="409" y="97"/>
                    <a:pt x="340" y="30"/>
                    <a:pt x="284" y="13"/>
                  </a:cubicBezTo>
                  <a:cubicBezTo>
                    <a:pt x="239" y="0"/>
                    <a:pt x="188" y="3"/>
                    <a:pt x="189" y="3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5" name="Freeform 2679">
              <a:extLst>
                <a:ext uri="{FF2B5EF4-FFF2-40B4-BE49-F238E27FC236}">
                  <a16:creationId xmlns:a16="http://schemas.microsoft.com/office/drawing/2014/main" id="{F9002D88-8210-4FE2-9FC7-479AB42544E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06" y="3856"/>
              <a:ext cx="50" cy="93"/>
            </a:xfrm>
            <a:custGeom>
              <a:avLst/>
              <a:gdLst>
                <a:gd name="T0" fmla="*/ 283 w 20"/>
                <a:gd name="T1" fmla="*/ 635 h 35"/>
                <a:gd name="T2" fmla="*/ 125 w 20"/>
                <a:gd name="T3" fmla="*/ 545 h 35"/>
                <a:gd name="T4" fmla="*/ 313 w 20"/>
                <a:gd name="T5" fmla="*/ 452 h 35"/>
                <a:gd name="T6" fmla="*/ 250 w 20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5">
                  <a:moveTo>
                    <a:pt x="18" y="34"/>
                  </a:moveTo>
                  <a:cubicBezTo>
                    <a:pt x="12" y="35"/>
                    <a:pt x="9" y="35"/>
                    <a:pt x="8" y="29"/>
                  </a:cubicBezTo>
                  <a:cubicBezTo>
                    <a:pt x="12" y="28"/>
                    <a:pt x="15" y="24"/>
                    <a:pt x="20" y="24"/>
                  </a:cubicBezTo>
                  <a:cubicBezTo>
                    <a:pt x="0" y="21"/>
                    <a:pt x="15" y="10"/>
                    <a:pt x="16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6" name="Freeform 2680">
              <a:extLst>
                <a:ext uri="{FF2B5EF4-FFF2-40B4-BE49-F238E27FC236}">
                  <a16:creationId xmlns:a16="http://schemas.microsoft.com/office/drawing/2014/main" id="{8D5949A6-5887-4F49-BC6C-BCCC167D01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464" y="3888"/>
              <a:ext cx="30" cy="59"/>
            </a:xfrm>
            <a:custGeom>
              <a:avLst/>
              <a:gdLst>
                <a:gd name="T0" fmla="*/ 33 w 12"/>
                <a:gd name="T1" fmla="*/ 424 h 22"/>
                <a:gd name="T2" fmla="*/ 175 w 12"/>
                <a:gd name="T3" fmla="*/ 330 h 22"/>
                <a:gd name="T4" fmla="*/ 50 w 12"/>
                <a:gd name="T5" fmla="*/ 274 h 22"/>
                <a:gd name="T6" fmla="*/ 0 w 12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2">
                  <a:moveTo>
                    <a:pt x="2" y="22"/>
                  </a:moveTo>
                  <a:cubicBezTo>
                    <a:pt x="6" y="21"/>
                    <a:pt x="9" y="19"/>
                    <a:pt x="11" y="17"/>
                  </a:cubicBezTo>
                  <a:cubicBezTo>
                    <a:pt x="10" y="17"/>
                    <a:pt x="6" y="14"/>
                    <a:pt x="3" y="14"/>
                  </a:cubicBezTo>
                  <a:cubicBezTo>
                    <a:pt x="12" y="8"/>
                    <a:pt x="9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2A2A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7" name="Freeform 2681">
              <a:extLst>
                <a:ext uri="{FF2B5EF4-FFF2-40B4-BE49-F238E27FC236}">
                  <a16:creationId xmlns:a16="http://schemas.microsoft.com/office/drawing/2014/main" id="{BC7FF972-95CE-441D-BD84-AB1C6605F86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22" y="3597"/>
              <a:ext cx="30" cy="40"/>
            </a:xfrm>
            <a:custGeom>
              <a:avLst/>
              <a:gdLst>
                <a:gd name="T0" fmla="*/ 145 w 12"/>
                <a:gd name="T1" fmla="*/ 285 h 15"/>
                <a:gd name="T2" fmla="*/ 158 w 12"/>
                <a:gd name="T3" fmla="*/ 149 h 15"/>
                <a:gd name="T4" fmla="*/ 63 w 12"/>
                <a:gd name="T5" fmla="*/ 264 h 15"/>
                <a:gd name="T6" fmla="*/ 33 w 1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9" y="15"/>
                  </a:moveTo>
                  <a:cubicBezTo>
                    <a:pt x="12" y="14"/>
                    <a:pt x="12" y="9"/>
                    <a:pt x="10" y="8"/>
                  </a:cubicBezTo>
                  <a:cubicBezTo>
                    <a:pt x="8" y="10"/>
                    <a:pt x="7" y="13"/>
                    <a:pt x="4" y="14"/>
                  </a:cubicBezTo>
                  <a:cubicBezTo>
                    <a:pt x="0" y="12"/>
                    <a:pt x="1" y="4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8" name="Freeform 2682">
              <a:extLst>
                <a:ext uri="{FF2B5EF4-FFF2-40B4-BE49-F238E27FC236}">
                  <a16:creationId xmlns:a16="http://schemas.microsoft.com/office/drawing/2014/main" id="{83A7B36E-9AD2-455A-85DF-4B9911492D2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24" y="3699"/>
              <a:ext cx="25" cy="29"/>
            </a:xfrm>
            <a:custGeom>
              <a:avLst/>
              <a:gdLst>
                <a:gd name="T0" fmla="*/ 125 w 10"/>
                <a:gd name="T1" fmla="*/ 166 h 11"/>
                <a:gd name="T2" fmla="*/ 125 w 10"/>
                <a:gd name="T3" fmla="*/ 34 h 11"/>
                <a:gd name="T4" fmla="*/ 0 w 10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8" y="9"/>
                  </a:moveTo>
                  <a:cubicBezTo>
                    <a:pt x="10" y="8"/>
                    <a:pt x="10" y="3"/>
                    <a:pt x="8" y="2"/>
                  </a:cubicBezTo>
                  <a:cubicBezTo>
                    <a:pt x="4" y="0"/>
                    <a:pt x="1" y="8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CA4E6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9" name="Freeform 2683">
              <a:extLst>
                <a:ext uri="{FF2B5EF4-FFF2-40B4-BE49-F238E27FC236}">
                  <a16:creationId xmlns:a16="http://schemas.microsoft.com/office/drawing/2014/main" id="{31F91C5E-21C3-4F34-8942-A16CF6AB5AB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76" y="3155"/>
              <a:ext cx="118" cy="74"/>
            </a:xfrm>
            <a:custGeom>
              <a:avLst/>
              <a:gdLst>
                <a:gd name="T0" fmla="*/ 0 w 47"/>
                <a:gd name="T1" fmla="*/ 56 h 28"/>
                <a:gd name="T2" fmla="*/ 680 w 47"/>
                <a:gd name="T3" fmla="*/ 182 h 28"/>
                <a:gd name="T4" fmla="*/ 663 w 47"/>
                <a:gd name="T5" fmla="*/ 426 h 28"/>
                <a:gd name="T6" fmla="*/ 208 w 47"/>
                <a:gd name="T7" fmla="*/ 49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8">
                  <a:moveTo>
                    <a:pt x="0" y="3"/>
                  </a:moveTo>
                  <a:cubicBezTo>
                    <a:pt x="11" y="0"/>
                    <a:pt x="34" y="2"/>
                    <a:pt x="43" y="10"/>
                  </a:cubicBezTo>
                  <a:cubicBezTo>
                    <a:pt x="47" y="13"/>
                    <a:pt x="47" y="19"/>
                    <a:pt x="42" y="23"/>
                  </a:cubicBezTo>
                  <a:cubicBezTo>
                    <a:pt x="35" y="28"/>
                    <a:pt x="22" y="23"/>
                    <a:pt x="13" y="2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0" name="Freeform 2684">
              <a:extLst>
                <a:ext uri="{FF2B5EF4-FFF2-40B4-BE49-F238E27FC236}">
                  <a16:creationId xmlns:a16="http://schemas.microsoft.com/office/drawing/2014/main" id="{46CC2950-6F68-430D-825D-C266BEC7BA1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481" y="3141"/>
              <a:ext cx="28" cy="40"/>
            </a:xfrm>
            <a:custGeom>
              <a:avLst/>
              <a:gdLst>
                <a:gd name="T0" fmla="*/ 33 w 11"/>
                <a:gd name="T1" fmla="*/ 227 h 15"/>
                <a:gd name="T2" fmla="*/ 64 w 11"/>
                <a:gd name="T3" fmla="*/ 21 h 15"/>
                <a:gd name="T4" fmla="*/ 163 w 11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2" y="12"/>
                  </a:moveTo>
                  <a:cubicBezTo>
                    <a:pt x="0" y="10"/>
                    <a:pt x="1" y="2"/>
                    <a:pt x="4" y="1"/>
                  </a:cubicBezTo>
                  <a:cubicBezTo>
                    <a:pt x="9" y="0"/>
                    <a:pt x="11" y="11"/>
                    <a:pt x="10" y="15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1" name="Freeform 2685">
              <a:extLst>
                <a:ext uri="{FF2B5EF4-FFF2-40B4-BE49-F238E27FC236}">
                  <a16:creationId xmlns:a16="http://schemas.microsoft.com/office/drawing/2014/main" id="{C96666B0-7E6B-449C-94E5-EF810A8299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16" y="3219"/>
              <a:ext cx="5" cy="18"/>
            </a:xfrm>
            <a:custGeom>
              <a:avLst/>
              <a:gdLst>
                <a:gd name="T0" fmla="*/ 33 w 2"/>
                <a:gd name="T1" fmla="*/ 118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2" name="Freeform 2686">
              <a:extLst>
                <a:ext uri="{FF2B5EF4-FFF2-40B4-BE49-F238E27FC236}">
                  <a16:creationId xmlns:a16="http://schemas.microsoft.com/office/drawing/2014/main" id="{189E24C3-22AA-4F63-B036-E739CDE8125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014" y="3936"/>
              <a:ext cx="20" cy="56"/>
            </a:xfrm>
            <a:custGeom>
              <a:avLst/>
              <a:gdLst>
                <a:gd name="T0" fmla="*/ 125 w 8"/>
                <a:gd name="T1" fmla="*/ 0 h 21"/>
                <a:gd name="T2" fmla="*/ 0 w 8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1">
                  <a:moveTo>
                    <a:pt x="8" y="0"/>
                  </a:moveTo>
                  <a:cubicBezTo>
                    <a:pt x="3" y="6"/>
                    <a:pt x="2" y="14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3" name="Freeform 2687">
              <a:extLst>
                <a:ext uri="{FF2B5EF4-FFF2-40B4-BE49-F238E27FC236}">
                  <a16:creationId xmlns:a16="http://schemas.microsoft.com/office/drawing/2014/main" id="{69495292-1575-4378-8967-DF793714DC1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009" y="3973"/>
              <a:ext cx="17" cy="16"/>
            </a:xfrm>
            <a:custGeom>
              <a:avLst/>
              <a:gdLst>
                <a:gd name="T0" fmla="*/ 100 w 7"/>
                <a:gd name="T1" fmla="*/ 115 h 6"/>
                <a:gd name="T2" fmla="*/ 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4" y="5"/>
                    <a:pt x="2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4" name="Freeform 2688">
              <a:extLst>
                <a:ext uri="{FF2B5EF4-FFF2-40B4-BE49-F238E27FC236}">
                  <a16:creationId xmlns:a16="http://schemas.microsoft.com/office/drawing/2014/main" id="{C65E90A7-B298-4B08-B98F-146BFACF2B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49" y="3024"/>
              <a:ext cx="105" cy="104"/>
            </a:xfrm>
            <a:custGeom>
              <a:avLst/>
              <a:gdLst>
                <a:gd name="T0" fmla="*/ 658 w 42"/>
                <a:gd name="T1" fmla="*/ 248 h 39"/>
                <a:gd name="T2" fmla="*/ 113 w 42"/>
                <a:gd name="T3" fmla="*/ 605 h 39"/>
                <a:gd name="T4" fmla="*/ 113 w 42"/>
                <a:gd name="T5" fmla="*/ 363 h 39"/>
                <a:gd name="T6" fmla="*/ 425 w 42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9">
                  <a:moveTo>
                    <a:pt x="42" y="13"/>
                  </a:moveTo>
                  <a:cubicBezTo>
                    <a:pt x="33" y="19"/>
                    <a:pt x="19" y="39"/>
                    <a:pt x="7" y="32"/>
                  </a:cubicBezTo>
                  <a:cubicBezTo>
                    <a:pt x="0" y="28"/>
                    <a:pt x="3" y="23"/>
                    <a:pt x="7" y="19"/>
                  </a:cubicBezTo>
                  <a:cubicBezTo>
                    <a:pt x="13" y="12"/>
                    <a:pt x="20" y="5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5" name="Freeform 2689">
              <a:extLst>
                <a:ext uri="{FF2B5EF4-FFF2-40B4-BE49-F238E27FC236}">
                  <a16:creationId xmlns:a16="http://schemas.microsoft.com/office/drawing/2014/main" id="{9686759C-543B-4AC1-B7A2-3872B85B0F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34" y="3141"/>
              <a:ext cx="78" cy="67"/>
            </a:xfrm>
            <a:custGeom>
              <a:avLst/>
              <a:gdLst>
                <a:gd name="T0" fmla="*/ 493 w 31"/>
                <a:gd name="T1" fmla="*/ 0 h 25"/>
                <a:gd name="T2" fmla="*/ 209 w 31"/>
                <a:gd name="T3" fmla="*/ 209 h 25"/>
                <a:gd name="T4" fmla="*/ 0 w 31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5">
                  <a:moveTo>
                    <a:pt x="31" y="0"/>
                  </a:moveTo>
                  <a:cubicBezTo>
                    <a:pt x="23" y="1"/>
                    <a:pt x="18" y="5"/>
                    <a:pt x="13" y="11"/>
                  </a:cubicBezTo>
                  <a:cubicBezTo>
                    <a:pt x="8" y="15"/>
                    <a:pt x="5" y="22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6" name="Freeform 2690">
              <a:extLst>
                <a:ext uri="{FF2B5EF4-FFF2-40B4-BE49-F238E27FC236}">
                  <a16:creationId xmlns:a16="http://schemas.microsoft.com/office/drawing/2014/main" id="{AC5C27D6-7DC3-4FEB-B385-447FF45E914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87" y="3219"/>
              <a:ext cx="77" cy="66"/>
            </a:xfrm>
            <a:custGeom>
              <a:avLst/>
              <a:gdLst>
                <a:gd name="T0" fmla="*/ 0 w 31"/>
                <a:gd name="T1" fmla="*/ 238 h 25"/>
                <a:gd name="T2" fmla="*/ 400 w 31"/>
                <a:gd name="T3" fmla="*/ 90 h 25"/>
                <a:gd name="T4" fmla="*/ 462 w 31"/>
                <a:gd name="T5" fmla="*/ 293 h 25"/>
                <a:gd name="T6" fmla="*/ 291 w 31"/>
                <a:gd name="T7" fmla="*/ 45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5">
                  <a:moveTo>
                    <a:pt x="0" y="13"/>
                  </a:moveTo>
                  <a:cubicBezTo>
                    <a:pt x="5" y="8"/>
                    <a:pt x="20" y="0"/>
                    <a:pt x="26" y="5"/>
                  </a:cubicBezTo>
                  <a:cubicBezTo>
                    <a:pt x="29" y="7"/>
                    <a:pt x="31" y="13"/>
                    <a:pt x="30" y="16"/>
                  </a:cubicBezTo>
                  <a:cubicBezTo>
                    <a:pt x="28" y="21"/>
                    <a:pt x="21" y="20"/>
                    <a:pt x="19" y="2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7" name="Freeform 2691">
              <a:extLst>
                <a:ext uri="{FF2B5EF4-FFF2-40B4-BE49-F238E27FC236}">
                  <a16:creationId xmlns:a16="http://schemas.microsoft.com/office/drawing/2014/main" id="{81A12575-5708-4BB5-9F02-1C90E7CF8A1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2" y="3315"/>
              <a:ext cx="52" cy="85"/>
            </a:xfrm>
            <a:custGeom>
              <a:avLst/>
              <a:gdLst>
                <a:gd name="T0" fmla="*/ 275 w 21"/>
                <a:gd name="T1" fmla="*/ 0 h 32"/>
                <a:gd name="T2" fmla="*/ 30 w 21"/>
                <a:gd name="T3" fmla="*/ 409 h 32"/>
                <a:gd name="T4" fmla="*/ 319 w 21"/>
                <a:gd name="T5" fmla="*/ 46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2">
                  <a:moveTo>
                    <a:pt x="18" y="0"/>
                  </a:moveTo>
                  <a:cubicBezTo>
                    <a:pt x="12" y="7"/>
                    <a:pt x="0" y="10"/>
                    <a:pt x="2" y="22"/>
                  </a:cubicBezTo>
                  <a:cubicBezTo>
                    <a:pt x="3" y="32"/>
                    <a:pt x="15" y="27"/>
                    <a:pt x="21" y="2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8" name="Freeform 2692">
              <a:extLst>
                <a:ext uri="{FF2B5EF4-FFF2-40B4-BE49-F238E27FC236}">
                  <a16:creationId xmlns:a16="http://schemas.microsoft.com/office/drawing/2014/main" id="{AE32EBA6-F966-472A-BED7-65C27D1F463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17" y="3437"/>
              <a:ext cx="82" cy="78"/>
            </a:xfrm>
            <a:custGeom>
              <a:avLst/>
              <a:gdLst>
                <a:gd name="T0" fmla="*/ 0 w 33"/>
                <a:gd name="T1" fmla="*/ 312 h 29"/>
                <a:gd name="T2" fmla="*/ 475 w 33"/>
                <a:gd name="T3" fmla="*/ 290 h 29"/>
                <a:gd name="T4" fmla="*/ 370 w 33"/>
                <a:gd name="T5" fmla="*/ 406 h 29"/>
                <a:gd name="T6" fmla="*/ 166 w 33"/>
                <a:gd name="T7" fmla="*/ 56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9">
                  <a:moveTo>
                    <a:pt x="0" y="16"/>
                  </a:moveTo>
                  <a:cubicBezTo>
                    <a:pt x="6" y="10"/>
                    <a:pt x="33" y="0"/>
                    <a:pt x="31" y="15"/>
                  </a:cubicBezTo>
                  <a:cubicBezTo>
                    <a:pt x="30" y="20"/>
                    <a:pt x="28" y="20"/>
                    <a:pt x="24" y="21"/>
                  </a:cubicBezTo>
                  <a:cubicBezTo>
                    <a:pt x="18" y="23"/>
                    <a:pt x="16" y="25"/>
                    <a:pt x="11" y="29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9" name="Freeform 2693">
              <a:extLst>
                <a:ext uri="{FF2B5EF4-FFF2-40B4-BE49-F238E27FC236}">
                  <a16:creationId xmlns:a16="http://schemas.microsoft.com/office/drawing/2014/main" id="{3C8F83A7-ADE9-426E-9F45-A385FFDC22A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84" y="3019"/>
              <a:ext cx="30" cy="29"/>
            </a:xfrm>
            <a:custGeom>
              <a:avLst/>
              <a:gdLst>
                <a:gd name="T0" fmla="*/ 125 w 12"/>
                <a:gd name="T1" fmla="*/ 0 h 11"/>
                <a:gd name="T2" fmla="*/ 158 w 12"/>
                <a:gd name="T3" fmla="*/ 145 h 11"/>
                <a:gd name="T4" fmla="*/ 0 w 12"/>
                <a:gd name="T5" fmla="*/ 5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8" y="0"/>
                  </a:moveTo>
                  <a:cubicBezTo>
                    <a:pt x="10" y="1"/>
                    <a:pt x="12" y="6"/>
                    <a:pt x="10" y="8"/>
                  </a:cubicBezTo>
                  <a:cubicBezTo>
                    <a:pt x="8" y="11"/>
                    <a:pt x="2" y="4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0" name="Freeform 2694">
              <a:extLst>
                <a:ext uri="{FF2B5EF4-FFF2-40B4-BE49-F238E27FC236}">
                  <a16:creationId xmlns:a16="http://schemas.microsoft.com/office/drawing/2014/main" id="{71710961-6468-444D-AE3F-208B0DEB4D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22" y="3059"/>
              <a:ext cx="30" cy="26"/>
            </a:xfrm>
            <a:custGeom>
              <a:avLst/>
              <a:gdLst>
                <a:gd name="T0" fmla="*/ 125 w 12"/>
                <a:gd name="T1" fmla="*/ 0 h 10"/>
                <a:gd name="T2" fmla="*/ 145 w 12"/>
                <a:gd name="T3" fmla="*/ 143 h 10"/>
                <a:gd name="T4" fmla="*/ 0 w 12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8" y="0"/>
                  </a:moveTo>
                  <a:cubicBezTo>
                    <a:pt x="10" y="2"/>
                    <a:pt x="12" y="6"/>
                    <a:pt x="9" y="8"/>
                  </a:cubicBezTo>
                  <a:cubicBezTo>
                    <a:pt x="6" y="10"/>
                    <a:pt x="1" y="6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1" name="Freeform 2695">
              <a:extLst>
                <a:ext uri="{FF2B5EF4-FFF2-40B4-BE49-F238E27FC236}">
                  <a16:creationId xmlns:a16="http://schemas.microsoft.com/office/drawing/2014/main" id="{7099CCB5-043E-4543-B824-4C7E8679749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99" y="3131"/>
              <a:ext cx="8" cy="21"/>
            </a:xfrm>
            <a:custGeom>
              <a:avLst/>
              <a:gdLst>
                <a:gd name="T0" fmla="*/ 35 w 3"/>
                <a:gd name="T1" fmla="*/ 144 h 8"/>
                <a:gd name="T2" fmla="*/ 0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2" y="8"/>
                  </a:moveTo>
                  <a:cubicBezTo>
                    <a:pt x="3" y="5"/>
                    <a:pt x="2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2" name="Freeform 2696">
              <a:extLst>
                <a:ext uri="{FF2B5EF4-FFF2-40B4-BE49-F238E27FC236}">
                  <a16:creationId xmlns:a16="http://schemas.microsoft.com/office/drawing/2014/main" id="{913EED27-AFBF-4B40-961F-59EDB8D89D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32" y="3192"/>
              <a:ext cx="5" cy="19"/>
            </a:xfrm>
            <a:custGeom>
              <a:avLst/>
              <a:gdLst>
                <a:gd name="T0" fmla="*/ 33 w 2"/>
                <a:gd name="T1" fmla="*/ 141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3" name="Freeform 2697">
              <a:extLst>
                <a:ext uri="{FF2B5EF4-FFF2-40B4-BE49-F238E27FC236}">
                  <a16:creationId xmlns:a16="http://schemas.microsoft.com/office/drawing/2014/main" id="{5C1A0637-F557-48C0-8DF7-E973C9CA37E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89" y="3224"/>
              <a:ext cx="25" cy="32"/>
            </a:xfrm>
            <a:custGeom>
              <a:avLst/>
              <a:gdLst>
                <a:gd name="T0" fmla="*/ 50 w 10"/>
                <a:gd name="T1" fmla="*/ 227 h 12"/>
                <a:gd name="T2" fmla="*/ 63 w 10"/>
                <a:gd name="T3" fmla="*/ 35 h 12"/>
                <a:gd name="T4" fmla="*/ 158 w 10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3" y="12"/>
                  </a:moveTo>
                  <a:cubicBezTo>
                    <a:pt x="1" y="9"/>
                    <a:pt x="0" y="4"/>
                    <a:pt x="4" y="2"/>
                  </a:cubicBezTo>
                  <a:cubicBezTo>
                    <a:pt x="8" y="0"/>
                    <a:pt x="9" y="5"/>
                    <a:pt x="10" y="9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4" name="Freeform 2698">
              <a:extLst>
                <a:ext uri="{FF2B5EF4-FFF2-40B4-BE49-F238E27FC236}">
                  <a16:creationId xmlns:a16="http://schemas.microsoft.com/office/drawing/2014/main" id="{1DDAFC0C-DACC-4D6D-959F-F47BAABFBB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34" y="3256"/>
              <a:ext cx="35" cy="35"/>
            </a:xfrm>
            <a:custGeom>
              <a:avLst/>
              <a:gdLst>
                <a:gd name="T0" fmla="*/ 0 w 14"/>
                <a:gd name="T1" fmla="*/ 94 h 13"/>
                <a:gd name="T2" fmla="*/ 113 w 14"/>
                <a:gd name="T3" fmla="*/ 232 h 13"/>
                <a:gd name="T4" fmla="*/ 83 w 1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5"/>
                  </a:moveTo>
                  <a:cubicBezTo>
                    <a:pt x="1" y="7"/>
                    <a:pt x="4" y="13"/>
                    <a:pt x="7" y="12"/>
                  </a:cubicBezTo>
                  <a:cubicBezTo>
                    <a:pt x="14" y="11"/>
                    <a:pt x="7" y="2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5" name="Freeform 2699">
              <a:extLst>
                <a:ext uri="{FF2B5EF4-FFF2-40B4-BE49-F238E27FC236}">
                  <a16:creationId xmlns:a16="http://schemas.microsoft.com/office/drawing/2014/main" id="{654F5D94-DFE9-4CF4-9E28-3823D7257FC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14" y="3307"/>
              <a:ext cx="30" cy="34"/>
            </a:xfrm>
            <a:custGeom>
              <a:avLst/>
              <a:gdLst>
                <a:gd name="T0" fmla="*/ 188 w 12"/>
                <a:gd name="T1" fmla="*/ 165 h 13"/>
                <a:gd name="T2" fmla="*/ 63 w 12"/>
                <a:gd name="T3" fmla="*/ 21 h 13"/>
                <a:gd name="T4" fmla="*/ 95 w 12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9"/>
                  </a:moveTo>
                  <a:cubicBezTo>
                    <a:pt x="11" y="7"/>
                    <a:pt x="7" y="0"/>
                    <a:pt x="4" y="1"/>
                  </a:cubicBezTo>
                  <a:cubicBezTo>
                    <a:pt x="0" y="3"/>
                    <a:pt x="5" y="11"/>
                    <a:pt x="6" y="13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6" name="Freeform 2700">
              <a:extLst>
                <a:ext uri="{FF2B5EF4-FFF2-40B4-BE49-F238E27FC236}">
                  <a16:creationId xmlns:a16="http://schemas.microsoft.com/office/drawing/2014/main" id="{4A880608-FDB1-4922-ABBA-186A64B8AA3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17" y="3453"/>
              <a:ext cx="27" cy="24"/>
            </a:xfrm>
            <a:custGeom>
              <a:avLst/>
              <a:gdLst>
                <a:gd name="T0" fmla="*/ 61 w 11"/>
                <a:gd name="T1" fmla="*/ 171 h 9"/>
                <a:gd name="T2" fmla="*/ 91 w 11"/>
                <a:gd name="T3" fmla="*/ 0 h 9"/>
                <a:gd name="T4" fmla="*/ 162 w 11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4" y="9"/>
                  </a:moveTo>
                  <a:cubicBezTo>
                    <a:pt x="0" y="7"/>
                    <a:pt x="3" y="2"/>
                    <a:pt x="6" y="0"/>
                  </a:cubicBezTo>
                  <a:cubicBezTo>
                    <a:pt x="8" y="2"/>
                    <a:pt x="10" y="5"/>
                    <a:pt x="11" y="8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7" name="Freeform 2701">
              <a:extLst>
                <a:ext uri="{FF2B5EF4-FFF2-40B4-BE49-F238E27FC236}">
                  <a16:creationId xmlns:a16="http://schemas.microsoft.com/office/drawing/2014/main" id="{9188D36B-1ABB-4CE3-9691-2D887D113EB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52" y="3501"/>
              <a:ext cx="2" cy="19"/>
            </a:xfrm>
            <a:custGeom>
              <a:avLst/>
              <a:gdLst>
                <a:gd name="T0" fmla="*/ 8 w 1"/>
                <a:gd name="T1" fmla="*/ 141 h 7"/>
                <a:gd name="T2" fmla="*/ 0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7"/>
                  </a:moveTo>
                  <a:cubicBezTo>
                    <a:pt x="1" y="5"/>
                    <a:pt x="1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8" name="Freeform 2702">
              <a:extLst>
                <a:ext uri="{FF2B5EF4-FFF2-40B4-BE49-F238E27FC236}">
                  <a16:creationId xmlns:a16="http://schemas.microsoft.com/office/drawing/2014/main" id="{487CDAF8-85C0-4CE5-9B81-10645440E2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554" y="2565"/>
              <a:ext cx="1470" cy="1990"/>
            </a:xfrm>
            <a:custGeom>
              <a:avLst/>
              <a:gdLst>
                <a:gd name="T0" fmla="*/ 7970 w 588"/>
                <a:gd name="T1" fmla="*/ 12076 h 746"/>
                <a:gd name="T2" fmla="*/ 8395 w 588"/>
                <a:gd name="T3" fmla="*/ 11108 h 746"/>
                <a:gd name="T4" fmla="*/ 8895 w 588"/>
                <a:gd name="T5" fmla="*/ 9734 h 746"/>
                <a:gd name="T6" fmla="*/ 9145 w 588"/>
                <a:gd name="T7" fmla="*/ 8141 h 746"/>
                <a:gd name="T8" fmla="*/ 9158 w 588"/>
                <a:gd name="T9" fmla="*/ 7330 h 746"/>
                <a:gd name="T10" fmla="*/ 9063 w 588"/>
                <a:gd name="T11" fmla="*/ 6397 h 746"/>
                <a:gd name="T12" fmla="*/ 7395 w 588"/>
                <a:gd name="T13" fmla="*/ 3495 h 746"/>
                <a:gd name="T14" fmla="*/ 6720 w 588"/>
                <a:gd name="T15" fmla="*/ 3244 h 746"/>
                <a:gd name="T16" fmla="*/ 6313 w 588"/>
                <a:gd name="T17" fmla="*/ 3052 h 746"/>
                <a:gd name="T18" fmla="*/ 5863 w 588"/>
                <a:gd name="T19" fmla="*/ 2940 h 746"/>
                <a:gd name="T20" fmla="*/ 5470 w 588"/>
                <a:gd name="T21" fmla="*/ 2697 h 746"/>
                <a:gd name="T22" fmla="*/ 5000 w 588"/>
                <a:gd name="T23" fmla="*/ 2449 h 746"/>
                <a:gd name="T24" fmla="*/ 4595 w 588"/>
                <a:gd name="T25" fmla="*/ 2107 h 746"/>
                <a:gd name="T26" fmla="*/ 4145 w 588"/>
                <a:gd name="T27" fmla="*/ 1558 h 746"/>
                <a:gd name="T28" fmla="*/ 3708 w 588"/>
                <a:gd name="T29" fmla="*/ 1216 h 746"/>
                <a:gd name="T30" fmla="*/ 3283 w 588"/>
                <a:gd name="T31" fmla="*/ 854 h 746"/>
                <a:gd name="T32" fmla="*/ 2895 w 588"/>
                <a:gd name="T33" fmla="*/ 419 h 746"/>
                <a:gd name="T34" fmla="*/ 2625 w 588"/>
                <a:gd name="T35" fmla="*/ 227 h 746"/>
                <a:gd name="T36" fmla="*/ 2345 w 588"/>
                <a:gd name="T37" fmla="*/ 56 h 746"/>
                <a:gd name="T38" fmla="*/ 2220 w 588"/>
                <a:gd name="T39" fmla="*/ 21 h 746"/>
                <a:gd name="T40" fmla="*/ 2145 w 588"/>
                <a:gd name="T41" fmla="*/ 56 h 746"/>
                <a:gd name="T42" fmla="*/ 2020 w 588"/>
                <a:gd name="T43" fmla="*/ 307 h 746"/>
                <a:gd name="T44" fmla="*/ 1488 w 588"/>
                <a:gd name="T45" fmla="*/ 1118 h 746"/>
                <a:gd name="T46" fmla="*/ 283 w 588"/>
                <a:gd name="T47" fmla="*/ 1502 h 746"/>
                <a:gd name="T48" fmla="*/ 95 w 588"/>
                <a:gd name="T49" fmla="*/ 1480 h 746"/>
                <a:gd name="T50" fmla="*/ 50 w 588"/>
                <a:gd name="T51" fmla="*/ 1558 h 746"/>
                <a:gd name="T52" fmla="*/ 63 w 588"/>
                <a:gd name="T53" fmla="*/ 2049 h 746"/>
                <a:gd name="T54" fmla="*/ 33 w 588"/>
                <a:gd name="T55" fmla="*/ 2598 h 746"/>
                <a:gd name="T56" fmla="*/ 438 w 588"/>
                <a:gd name="T57" fmla="*/ 4690 h 746"/>
                <a:gd name="T58" fmla="*/ 533 w 588"/>
                <a:gd name="T59" fmla="*/ 5543 h 746"/>
                <a:gd name="T60" fmla="*/ 583 w 588"/>
                <a:gd name="T61" fmla="*/ 5999 h 746"/>
                <a:gd name="T62" fmla="*/ 583 w 588"/>
                <a:gd name="T63" fmla="*/ 6624 h 746"/>
                <a:gd name="T64" fmla="*/ 1125 w 588"/>
                <a:gd name="T65" fmla="*/ 7877 h 746"/>
                <a:gd name="T66" fmla="*/ 1488 w 588"/>
                <a:gd name="T67" fmla="*/ 8296 h 746"/>
                <a:gd name="T68" fmla="*/ 2083 w 588"/>
                <a:gd name="T69" fmla="*/ 8752 h 746"/>
                <a:gd name="T70" fmla="*/ 2688 w 588"/>
                <a:gd name="T71" fmla="*/ 9128 h 746"/>
                <a:gd name="T72" fmla="*/ 2895 w 588"/>
                <a:gd name="T73" fmla="*/ 9278 h 746"/>
                <a:gd name="T74" fmla="*/ 3533 w 588"/>
                <a:gd name="T75" fmla="*/ 10134 h 746"/>
                <a:gd name="T76" fmla="*/ 4020 w 588"/>
                <a:gd name="T77" fmla="*/ 11086 h 746"/>
                <a:gd name="T78" fmla="*/ 4375 w 588"/>
                <a:gd name="T79" fmla="*/ 12204 h 746"/>
                <a:gd name="T80" fmla="*/ 4970 w 588"/>
                <a:gd name="T81" fmla="*/ 13797 h 746"/>
                <a:gd name="T82" fmla="*/ 5908 w 588"/>
                <a:gd name="T83" fmla="*/ 14125 h 746"/>
                <a:gd name="T84" fmla="*/ 7970 w 588"/>
                <a:gd name="T85" fmla="*/ 12076 h 74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88" h="746">
                  <a:moveTo>
                    <a:pt x="510" y="636"/>
                  </a:moveTo>
                  <a:cubicBezTo>
                    <a:pt x="518" y="623"/>
                    <a:pt x="531" y="599"/>
                    <a:pt x="537" y="585"/>
                  </a:cubicBezTo>
                  <a:cubicBezTo>
                    <a:pt x="549" y="561"/>
                    <a:pt x="561" y="539"/>
                    <a:pt x="569" y="513"/>
                  </a:cubicBezTo>
                  <a:cubicBezTo>
                    <a:pt x="577" y="486"/>
                    <a:pt x="580" y="457"/>
                    <a:pt x="585" y="429"/>
                  </a:cubicBezTo>
                  <a:cubicBezTo>
                    <a:pt x="588" y="414"/>
                    <a:pt x="587" y="401"/>
                    <a:pt x="586" y="386"/>
                  </a:cubicBezTo>
                  <a:cubicBezTo>
                    <a:pt x="586" y="376"/>
                    <a:pt x="582" y="352"/>
                    <a:pt x="580" y="337"/>
                  </a:cubicBezTo>
                  <a:cubicBezTo>
                    <a:pt x="561" y="266"/>
                    <a:pt x="531" y="206"/>
                    <a:pt x="473" y="184"/>
                  </a:cubicBezTo>
                  <a:cubicBezTo>
                    <a:pt x="457" y="178"/>
                    <a:pt x="435" y="174"/>
                    <a:pt x="430" y="171"/>
                  </a:cubicBezTo>
                  <a:cubicBezTo>
                    <a:pt x="425" y="168"/>
                    <a:pt x="415" y="165"/>
                    <a:pt x="404" y="161"/>
                  </a:cubicBezTo>
                  <a:cubicBezTo>
                    <a:pt x="394" y="156"/>
                    <a:pt x="381" y="157"/>
                    <a:pt x="375" y="155"/>
                  </a:cubicBezTo>
                  <a:cubicBezTo>
                    <a:pt x="370" y="153"/>
                    <a:pt x="361" y="148"/>
                    <a:pt x="350" y="142"/>
                  </a:cubicBezTo>
                  <a:cubicBezTo>
                    <a:pt x="350" y="142"/>
                    <a:pt x="330" y="137"/>
                    <a:pt x="320" y="129"/>
                  </a:cubicBezTo>
                  <a:cubicBezTo>
                    <a:pt x="310" y="122"/>
                    <a:pt x="309" y="121"/>
                    <a:pt x="294" y="111"/>
                  </a:cubicBezTo>
                  <a:cubicBezTo>
                    <a:pt x="279" y="101"/>
                    <a:pt x="272" y="87"/>
                    <a:pt x="265" y="82"/>
                  </a:cubicBezTo>
                  <a:cubicBezTo>
                    <a:pt x="258" y="77"/>
                    <a:pt x="247" y="75"/>
                    <a:pt x="237" y="64"/>
                  </a:cubicBezTo>
                  <a:cubicBezTo>
                    <a:pt x="227" y="53"/>
                    <a:pt x="222" y="52"/>
                    <a:pt x="210" y="45"/>
                  </a:cubicBezTo>
                  <a:cubicBezTo>
                    <a:pt x="198" y="37"/>
                    <a:pt x="195" y="30"/>
                    <a:pt x="185" y="22"/>
                  </a:cubicBezTo>
                  <a:cubicBezTo>
                    <a:pt x="174" y="14"/>
                    <a:pt x="175" y="16"/>
                    <a:pt x="168" y="12"/>
                  </a:cubicBezTo>
                  <a:cubicBezTo>
                    <a:pt x="160" y="7"/>
                    <a:pt x="160" y="7"/>
                    <a:pt x="150" y="3"/>
                  </a:cubicBezTo>
                  <a:cubicBezTo>
                    <a:pt x="147" y="3"/>
                    <a:pt x="144" y="2"/>
                    <a:pt x="142" y="1"/>
                  </a:cubicBezTo>
                  <a:cubicBezTo>
                    <a:pt x="140" y="0"/>
                    <a:pt x="137" y="2"/>
                    <a:pt x="137" y="3"/>
                  </a:cubicBezTo>
                  <a:cubicBezTo>
                    <a:pt x="137" y="11"/>
                    <a:pt x="137" y="15"/>
                    <a:pt x="129" y="16"/>
                  </a:cubicBezTo>
                  <a:cubicBezTo>
                    <a:pt x="118" y="18"/>
                    <a:pt x="115" y="41"/>
                    <a:pt x="95" y="59"/>
                  </a:cubicBezTo>
                  <a:cubicBezTo>
                    <a:pt x="75" y="77"/>
                    <a:pt x="25" y="77"/>
                    <a:pt x="18" y="79"/>
                  </a:cubicBezTo>
                  <a:cubicBezTo>
                    <a:pt x="14" y="79"/>
                    <a:pt x="10" y="79"/>
                    <a:pt x="6" y="78"/>
                  </a:cubicBezTo>
                  <a:cubicBezTo>
                    <a:pt x="4" y="78"/>
                    <a:pt x="2" y="80"/>
                    <a:pt x="3" y="82"/>
                  </a:cubicBezTo>
                  <a:cubicBezTo>
                    <a:pt x="5" y="89"/>
                    <a:pt x="5" y="99"/>
                    <a:pt x="4" y="108"/>
                  </a:cubicBezTo>
                  <a:cubicBezTo>
                    <a:pt x="5" y="125"/>
                    <a:pt x="3" y="127"/>
                    <a:pt x="2" y="137"/>
                  </a:cubicBezTo>
                  <a:cubicBezTo>
                    <a:pt x="0" y="148"/>
                    <a:pt x="27" y="237"/>
                    <a:pt x="28" y="247"/>
                  </a:cubicBezTo>
                  <a:cubicBezTo>
                    <a:pt x="30" y="256"/>
                    <a:pt x="35" y="281"/>
                    <a:pt x="34" y="292"/>
                  </a:cubicBezTo>
                  <a:cubicBezTo>
                    <a:pt x="32" y="302"/>
                    <a:pt x="33" y="307"/>
                    <a:pt x="37" y="316"/>
                  </a:cubicBezTo>
                  <a:cubicBezTo>
                    <a:pt x="40" y="324"/>
                    <a:pt x="36" y="335"/>
                    <a:pt x="37" y="349"/>
                  </a:cubicBezTo>
                  <a:cubicBezTo>
                    <a:pt x="37" y="363"/>
                    <a:pt x="64" y="407"/>
                    <a:pt x="72" y="415"/>
                  </a:cubicBezTo>
                  <a:cubicBezTo>
                    <a:pt x="80" y="423"/>
                    <a:pt x="86" y="433"/>
                    <a:pt x="95" y="437"/>
                  </a:cubicBezTo>
                  <a:cubicBezTo>
                    <a:pt x="103" y="440"/>
                    <a:pt x="126" y="453"/>
                    <a:pt x="133" y="461"/>
                  </a:cubicBezTo>
                  <a:cubicBezTo>
                    <a:pt x="140" y="470"/>
                    <a:pt x="167" y="479"/>
                    <a:pt x="172" y="481"/>
                  </a:cubicBezTo>
                  <a:cubicBezTo>
                    <a:pt x="178" y="486"/>
                    <a:pt x="185" y="489"/>
                    <a:pt x="185" y="489"/>
                  </a:cubicBezTo>
                  <a:cubicBezTo>
                    <a:pt x="200" y="501"/>
                    <a:pt x="214" y="519"/>
                    <a:pt x="226" y="534"/>
                  </a:cubicBezTo>
                  <a:cubicBezTo>
                    <a:pt x="238" y="548"/>
                    <a:pt x="250" y="567"/>
                    <a:pt x="257" y="584"/>
                  </a:cubicBezTo>
                  <a:cubicBezTo>
                    <a:pt x="264" y="601"/>
                    <a:pt x="273" y="621"/>
                    <a:pt x="280" y="643"/>
                  </a:cubicBezTo>
                  <a:cubicBezTo>
                    <a:pt x="285" y="659"/>
                    <a:pt x="292" y="708"/>
                    <a:pt x="318" y="727"/>
                  </a:cubicBezTo>
                  <a:cubicBezTo>
                    <a:pt x="333" y="738"/>
                    <a:pt x="354" y="746"/>
                    <a:pt x="378" y="744"/>
                  </a:cubicBezTo>
                  <a:cubicBezTo>
                    <a:pt x="428" y="740"/>
                    <a:pt x="456" y="715"/>
                    <a:pt x="510" y="63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9" name="Freeform 2703">
              <a:extLst>
                <a:ext uri="{FF2B5EF4-FFF2-40B4-BE49-F238E27FC236}">
                  <a16:creationId xmlns:a16="http://schemas.microsoft.com/office/drawing/2014/main" id="{46622235-448E-4A0A-B748-C958E52718D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086" y="3997"/>
              <a:ext cx="25" cy="59"/>
            </a:xfrm>
            <a:custGeom>
              <a:avLst/>
              <a:gdLst>
                <a:gd name="T0" fmla="*/ 158 w 10"/>
                <a:gd name="T1" fmla="*/ 0 h 22"/>
                <a:gd name="T2" fmla="*/ 33 w 10"/>
                <a:gd name="T3" fmla="*/ 193 h 22"/>
                <a:gd name="T4" fmla="*/ 50 w 10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cubicBezTo>
                    <a:pt x="9" y="4"/>
                    <a:pt x="3" y="6"/>
                    <a:pt x="2" y="10"/>
                  </a:cubicBezTo>
                  <a:cubicBezTo>
                    <a:pt x="0" y="14"/>
                    <a:pt x="0" y="19"/>
                    <a:pt x="3" y="22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0" name="Freeform 2704">
              <a:extLst>
                <a:ext uri="{FF2B5EF4-FFF2-40B4-BE49-F238E27FC236}">
                  <a16:creationId xmlns:a16="http://schemas.microsoft.com/office/drawing/2014/main" id="{168A74DA-5BD4-49AE-B436-161B5C5D40F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54" y="4075"/>
              <a:ext cx="5" cy="40"/>
            </a:xfrm>
            <a:custGeom>
              <a:avLst/>
              <a:gdLst>
                <a:gd name="T0" fmla="*/ 20 w 2"/>
                <a:gd name="T1" fmla="*/ 0 h 15"/>
                <a:gd name="T2" fmla="*/ 0 w 2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1" y="0"/>
                  </a:moveTo>
                  <a:cubicBezTo>
                    <a:pt x="2" y="5"/>
                    <a:pt x="2" y="1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1" name="Freeform 2705">
              <a:extLst>
                <a:ext uri="{FF2B5EF4-FFF2-40B4-BE49-F238E27FC236}">
                  <a16:creationId xmlns:a16="http://schemas.microsoft.com/office/drawing/2014/main" id="{1FC017F5-BE01-4E5B-A29C-7CAB0587A0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179" y="4136"/>
              <a:ext cx="12" cy="35"/>
            </a:xfrm>
            <a:custGeom>
              <a:avLst/>
              <a:gdLst>
                <a:gd name="T0" fmla="*/ 70 w 5"/>
                <a:gd name="T1" fmla="*/ 0 h 13"/>
                <a:gd name="T2" fmla="*/ 58 w 5"/>
                <a:gd name="T3" fmla="*/ 137 h 13"/>
                <a:gd name="T4" fmla="*/ 0 w 5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4" y="2"/>
                    <a:pt x="5" y="5"/>
                    <a:pt x="4" y="7"/>
                  </a:cubicBezTo>
                  <a:cubicBezTo>
                    <a:pt x="4" y="10"/>
                    <a:pt x="1" y="10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2" name="Freeform 2706">
              <a:extLst>
                <a:ext uri="{FF2B5EF4-FFF2-40B4-BE49-F238E27FC236}">
                  <a16:creationId xmlns:a16="http://schemas.microsoft.com/office/drawing/2014/main" id="{342DA66C-9657-498A-8879-147E27A905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04" y="4216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3"/>
                    <a:pt x="3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3" name="Freeform 2707">
              <a:extLst>
                <a:ext uri="{FF2B5EF4-FFF2-40B4-BE49-F238E27FC236}">
                  <a16:creationId xmlns:a16="http://schemas.microsoft.com/office/drawing/2014/main" id="{55B3563C-E57B-4FE2-BEBE-066F77EB812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49" y="4389"/>
              <a:ext cx="7" cy="40"/>
            </a:xfrm>
            <a:custGeom>
              <a:avLst/>
              <a:gdLst>
                <a:gd name="T0" fmla="*/ 0 w 3"/>
                <a:gd name="T1" fmla="*/ 0 h 15"/>
                <a:gd name="T2" fmla="*/ 12 w 3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0" y="0"/>
                  </a:moveTo>
                  <a:cubicBezTo>
                    <a:pt x="1" y="6"/>
                    <a:pt x="3" y="10"/>
                    <a:pt x="1" y="15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4" name="Freeform 2708">
              <a:extLst>
                <a:ext uri="{FF2B5EF4-FFF2-40B4-BE49-F238E27FC236}">
                  <a16:creationId xmlns:a16="http://schemas.microsoft.com/office/drawing/2014/main" id="{B781C81A-A014-4EE6-8256-B390E9F496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711" y="4443"/>
              <a:ext cx="5" cy="24"/>
            </a:xfrm>
            <a:custGeom>
              <a:avLst/>
              <a:gdLst>
                <a:gd name="T0" fmla="*/ 0 w 2"/>
                <a:gd name="T1" fmla="*/ 0 h 9"/>
                <a:gd name="T2" fmla="*/ 33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0" y="3"/>
                    <a:pt x="2" y="5"/>
                    <a:pt x="2" y="9"/>
                  </a:cubicBezTo>
                </a:path>
              </a:pathLst>
            </a:custGeom>
            <a:noFill/>
            <a:ln w="7938" cap="rnd">
              <a:solidFill>
                <a:srgbClr val="FF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5" name="Freeform 2709">
              <a:extLst>
                <a:ext uri="{FF2B5EF4-FFF2-40B4-BE49-F238E27FC236}">
                  <a16:creationId xmlns:a16="http://schemas.microsoft.com/office/drawing/2014/main" id="{B2F941B2-37F2-42A4-B4F8-0B6A3A1EC7C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47" y="3632"/>
              <a:ext cx="32" cy="21"/>
            </a:xfrm>
            <a:custGeom>
              <a:avLst/>
              <a:gdLst>
                <a:gd name="T0" fmla="*/ 0 w 13"/>
                <a:gd name="T1" fmla="*/ 0 h 8"/>
                <a:gd name="T2" fmla="*/ 194 w 1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0" y="0"/>
                  </a:moveTo>
                  <a:cubicBezTo>
                    <a:pt x="1" y="7"/>
                    <a:pt x="12" y="0"/>
                    <a:pt x="13" y="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6" name="Freeform 2710">
              <a:extLst>
                <a:ext uri="{FF2B5EF4-FFF2-40B4-BE49-F238E27FC236}">
                  <a16:creationId xmlns:a16="http://schemas.microsoft.com/office/drawing/2014/main" id="{2AC301E3-BFC5-4D43-9B83-C5647D9E07B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4" y="3816"/>
              <a:ext cx="35" cy="61"/>
            </a:xfrm>
            <a:custGeom>
              <a:avLst/>
              <a:gdLst>
                <a:gd name="T0" fmla="*/ 63 w 14"/>
                <a:gd name="T1" fmla="*/ 0 h 23"/>
                <a:gd name="T2" fmla="*/ 208 w 14"/>
                <a:gd name="T3" fmla="*/ 260 h 23"/>
                <a:gd name="T4" fmla="*/ 0 w 14"/>
                <a:gd name="T5" fmla="*/ 37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4" y="0"/>
                  </a:moveTo>
                  <a:cubicBezTo>
                    <a:pt x="9" y="5"/>
                    <a:pt x="14" y="6"/>
                    <a:pt x="13" y="14"/>
                  </a:cubicBezTo>
                  <a:cubicBezTo>
                    <a:pt x="12" y="23"/>
                    <a:pt x="7" y="19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7" name="Freeform 2711">
              <a:extLst>
                <a:ext uri="{FF2B5EF4-FFF2-40B4-BE49-F238E27FC236}">
                  <a16:creationId xmlns:a16="http://schemas.microsoft.com/office/drawing/2014/main" id="{4A82AE20-1761-4B96-AF80-5606E3FF22C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69" y="3995"/>
              <a:ext cx="23" cy="40"/>
            </a:xfrm>
            <a:custGeom>
              <a:avLst/>
              <a:gdLst>
                <a:gd name="T0" fmla="*/ 20 w 9"/>
                <a:gd name="T1" fmla="*/ 0 h 15"/>
                <a:gd name="T2" fmla="*/ 130 w 9"/>
                <a:gd name="T3" fmla="*/ 264 h 15"/>
                <a:gd name="T4" fmla="*/ 0 w 9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1" y="0"/>
                  </a:moveTo>
                  <a:cubicBezTo>
                    <a:pt x="5" y="5"/>
                    <a:pt x="9" y="6"/>
                    <a:pt x="8" y="14"/>
                  </a:cubicBezTo>
                  <a:cubicBezTo>
                    <a:pt x="5" y="15"/>
                    <a:pt x="3" y="14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8" name="Freeform 2712">
              <a:extLst>
                <a:ext uri="{FF2B5EF4-FFF2-40B4-BE49-F238E27FC236}">
                  <a16:creationId xmlns:a16="http://schemas.microsoft.com/office/drawing/2014/main" id="{48840C9A-DBF9-4216-8BF1-9096C06E73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99" y="4112"/>
              <a:ext cx="30" cy="37"/>
            </a:xfrm>
            <a:custGeom>
              <a:avLst/>
              <a:gdLst>
                <a:gd name="T0" fmla="*/ 158 w 12"/>
                <a:gd name="T1" fmla="*/ 0 h 14"/>
                <a:gd name="T2" fmla="*/ 188 w 12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0" y="0"/>
                  </a:moveTo>
                  <a:cubicBezTo>
                    <a:pt x="0" y="3"/>
                    <a:pt x="6" y="10"/>
                    <a:pt x="12" y="1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9" name="Freeform 2713">
              <a:extLst>
                <a:ext uri="{FF2B5EF4-FFF2-40B4-BE49-F238E27FC236}">
                  <a16:creationId xmlns:a16="http://schemas.microsoft.com/office/drawing/2014/main" id="{95377A37-33A0-4837-A388-B87C83AB44B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72" y="4211"/>
              <a:ext cx="12" cy="13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2"/>
                    <a:pt x="3" y="3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0" name="Freeform 2714">
              <a:extLst>
                <a:ext uri="{FF2B5EF4-FFF2-40B4-BE49-F238E27FC236}">
                  <a16:creationId xmlns:a16="http://schemas.microsoft.com/office/drawing/2014/main" id="{376AF9F7-2BF4-4779-97BC-313EAC3F03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27" y="4283"/>
              <a:ext cx="20" cy="26"/>
            </a:xfrm>
            <a:custGeom>
              <a:avLst/>
              <a:gdLst>
                <a:gd name="T0" fmla="*/ 0 w 8"/>
                <a:gd name="T1" fmla="*/ 0 h 10"/>
                <a:gd name="T2" fmla="*/ 125 w 8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0"/>
                  </a:moveTo>
                  <a:cubicBezTo>
                    <a:pt x="2" y="4"/>
                    <a:pt x="4" y="7"/>
                    <a:pt x="8" y="1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1" name="Freeform 2715">
              <a:extLst>
                <a:ext uri="{FF2B5EF4-FFF2-40B4-BE49-F238E27FC236}">
                  <a16:creationId xmlns:a16="http://schemas.microsoft.com/office/drawing/2014/main" id="{DFA01ED4-3C3E-44A9-81D4-8CD8CA83037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52" y="3629"/>
              <a:ext cx="2" cy="24"/>
            </a:xfrm>
            <a:custGeom>
              <a:avLst/>
              <a:gdLst>
                <a:gd name="T0" fmla="*/ 8 w 1"/>
                <a:gd name="T1" fmla="*/ 0 h 9"/>
                <a:gd name="T2" fmla="*/ 0 w 1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0"/>
                  </a:moveTo>
                  <a:cubicBezTo>
                    <a:pt x="1" y="3"/>
                    <a:pt x="0" y="6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2" name="Freeform 2716">
              <a:extLst>
                <a:ext uri="{FF2B5EF4-FFF2-40B4-BE49-F238E27FC236}">
                  <a16:creationId xmlns:a16="http://schemas.microsoft.com/office/drawing/2014/main" id="{1F65A769-A01A-4E7A-B9C7-368BEE6C2F5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17" y="3808"/>
              <a:ext cx="10" cy="24"/>
            </a:xfrm>
            <a:custGeom>
              <a:avLst/>
              <a:gdLst>
                <a:gd name="T0" fmla="*/ 0 w 4"/>
                <a:gd name="T1" fmla="*/ 171 h 9"/>
                <a:gd name="T2" fmla="*/ 63 w 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cubicBezTo>
                    <a:pt x="1" y="6"/>
                    <a:pt x="3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3" name="Freeform 2717">
              <a:extLst>
                <a:ext uri="{FF2B5EF4-FFF2-40B4-BE49-F238E27FC236}">
                  <a16:creationId xmlns:a16="http://schemas.microsoft.com/office/drawing/2014/main" id="{BFA99FBD-0F5C-4B31-8B22-F033F6C65A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9" y="3864"/>
              <a:ext cx="3" cy="11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1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4" name="Freeform 2718">
              <a:extLst>
                <a:ext uri="{FF2B5EF4-FFF2-40B4-BE49-F238E27FC236}">
                  <a16:creationId xmlns:a16="http://schemas.microsoft.com/office/drawing/2014/main" id="{0D748855-FAEB-4898-846D-79E8E84DAF8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77" y="3997"/>
              <a:ext cx="7" cy="11"/>
            </a:xfrm>
            <a:custGeom>
              <a:avLst/>
              <a:gdLst>
                <a:gd name="T0" fmla="*/ 0 w 3"/>
                <a:gd name="T1" fmla="*/ 83 h 4"/>
                <a:gd name="T2" fmla="*/ 37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5" name="Freeform 2719">
              <a:extLst>
                <a:ext uri="{FF2B5EF4-FFF2-40B4-BE49-F238E27FC236}">
                  <a16:creationId xmlns:a16="http://schemas.microsoft.com/office/drawing/2014/main" id="{EAA2BB11-63EC-40F9-9ED3-E59FCFE6558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917" y="4141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6" name="Freeform 2720">
              <a:extLst>
                <a:ext uri="{FF2B5EF4-FFF2-40B4-BE49-F238E27FC236}">
                  <a16:creationId xmlns:a16="http://schemas.microsoft.com/office/drawing/2014/main" id="{75088815-752D-4E44-913E-3CA196A0F35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72" y="4213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57" name="Freeform 2721">
              <a:extLst>
                <a:ext uri="{FF2B5EF4-FFF2-40B4-BE49-F238E27FC236}">
                  <a16:creationId xmlns:a16="http://schemas.microsoft.com/office/drawing/2014/main" id="{A3628002-9185-4A8F-B707-D5E70848EAF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27" y="4285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585" name="Rectangle 2722">
            <a:extLst>
              <a:ext uri="{FF2B5EF4-FFF2-40B4-BE49-F238E27FC236}">
                <a16:creationId xmlns:a16="http://schemas.microsoft.com/office/drawing/2014/main" id="{FE07BE37-8902-4EB5-B24B-F3332925E1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1863" y="3840163"/>
            <a:ext cx="1274762" cy="304800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000" b="1">
                <a:solidFill>
                  <a:srgbClr val="0070C0"/>
                </a:solidFill>
                <a:latin typeface="Tahoma" charset="0"/>
              </a:rPr>
              <a:t>Acute infarction,</a:t>
            </a:r>
            <a:br>
              <a:rPr lang="fr-FR" altLang="x-none" sz="1000" b="1">
                <a:solidFill>
                  <a:srgbClr val="0070C0"/>
                </a:solidFill>
                <a:latin typeface="Tahoma" charset="0"/>
              </a:rPr>
            </a:br>
            <a:r>
              <a:rPr lang="fr-FR" altLang="x-none" sz="1000" b="1">
                <a:solidFill>
                  <a:srgbClr val="0070C0"/>
                </a:solidFill>
                <a:latin typeface="Tahoma" charset="0"/>
              </a:rPr>
              <a:t>hours</a:t>
            </a:r>
          </a:p>
        </p:txBody>
      </p:sp>
      <p:sp>
        <p:nvSpPr>
          <p:cNvPr id="24586" name="Rectangle 2723">
            <a:extLst>
              <a:ext uri="{FF2B5EF4-FFF2-40B4-BE49-F238E27FC236}">
                <a16:creationId xmlns:a16="http://schemas.microsoft.com/office/drawing/2014/main" id="{19CDF557-7183-45FB-84D9-B5C5CC1CC4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9363" y="3811588"/>
            <a:ext cx="1284287" cy="304800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000" b="1">
                <a:solidFill>
                  <a:srgbClr val="0070C0"/>
                </a:solidFill>
                <a:latin typeface="Tahoma" charset="0"/>
              </a:rPr>
              <a:t>Acute infarction,</a:t>
            </a:r>
            <a:br>
              <a:rPr lang="fr-FR" altLang="x-none" sz="1000" b="1">
                <a:solidFill>
                  <a:srgbClr val="0070C0"/>
                </a:solidFill>
                <a:latin typeface="Tahoma" charset="0"/>
              </a:rPr>
            </a:br>
            <a:r>
              <a:rPr lang="fr-FR" altLang="x-none" sz="1000" b="1">
                <a:solidFill>
                  <a:srgbClr val="0070C0"/>
                </a:solidFill>
                <a:latin typeface="Tahoma" charset="0"/>
              </a:rPr>
              <a:t>hours to days</a:t>
            </a:r>
          </a:p>
        </p:txBody>
      </p:sp>
      <p:sp>
        <p:nvSpPr>
          <p:cNvPr id="24587" name="Rectangle 2724">
            <a:extLst>
              <a:ext uri="{FF2B5EF4-FFF2-40B4-BE49-F238E27FC236}">
                <a16:creationId xmlns:a16="http://schemas.microsoft.com/office/drawing/2014/main" id="{42FE0C96-8C91-49C5-B525-5EA84DE8BD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4138" y="3830638"/>
            <a:ext cx="1263650" cy="304800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000" b="1">
                <a:solidFill>
                  <a:srgbClr val="0070C0"/>
                </a:solidFill>
                <a:latin typeface="Tahoma" charset="0"/>
              </a:rPr>
              <a:t>Acute infarction,</a:t>
            </a:r>
            <a:br>
              <a:rPr lang="fr-FR" altLang="x-none" sz="1000" b="1">
                <a:solidFill>
                  <a:srgbClr val="0070C0"/>
                </a:solidFill>
                <a:latin typeface="Tahoma" charset="0"/>
              </a:rPr>
            </a:br>
            <a:r>
              <a:rPr lang="fr-FR" altLang="x-none" sz="1000" b="1">
                <a:solidFill>
                  <a:srgbClr val="0070C0"/>
                </a:solidFill>
                <a:latin typeface="Tahoma" charset="0"/>
              </a:rPr>
              <a:t>days to months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CE86AF9F-C57A-432C-B564-12505762240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200"/>
              <a:t>Left Ventricular Remodeling Following Myocardial Infarction (2)</a:t>
            </a:r>
          </a:p>
        </p:txBody>
      </p:sp>
      <p:grpSp>
        <p:nvGrpSpPr>
          <p:cNvPr id="61442" name="Group 3">
            <a:extLst>
              <a:ext uri="{FF2B5EF4-FFF2-40B4-BE49-F238E27FC236}">
                <a16:creationId xmlns:a16="http://schemas.microsoft.com/office/drawing/2014/main" id="{11559A19-1ECD-4505-9E22-2C902FB36555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965325"/>
            <a:ext cx="3074988" cy="3167063"/>
            <a:chOff x="401" y="1420"/>
            <a:chExt cx="1937" cy="1995"/>
          </a:xfrm>
        </p:grpSpPr>
        <p:grpSp>
          <p:nvGrpSpPr>
            <p:cNvPr id="61777" name="Group 4">
              <a:extLst>
                <a:ext uri="{FF2B5EF4-FFF2-40B4-BE49-F238E27FC236}">
                  <a16:creationId xmlns:a16="http://schemas.microsoft.com/office/drawing/2014/main" id="{79BBA016-18E6-4DE6-88E6-89376A2F6B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1" y="1420"/>
              <a:ext cx="1937" cy="1995"/>
              <a:chOff x="401" y="1420"/>
              <a:chExt cx="1937" cy="1995"/>
            </a:xfrm>
          </p:grpSpPr>
          <p:sp>
            <p:nvSpPr>
              <p:cNvPr id="61937" name="Freeform 5">
                <a:extLst>
                  <a:ext uri="{FF2B5EF4-FFF2-40B4-BE49-F238E27FC236}">
                    <a16:creationId xmlns:a16="http://schemas.microsoft.com/office/drawing/2014/main" id="{7827512D-14BE-4506-ACC0-604B20284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732"/>
                <a:ext cx="148" cy="224"/>
              </a:xfrm>
              <a:custGeom>
                <a:avLst/>
                <a:gdLst>
                  <a:gd name="T0" fmla="*/ 630 w 59"/>
                  <a:gd name="T1" fmla="*/ 77 h 84"/>
                  <a:gd name="T2" fmla="*/ 20 w 59"/>
                  <a:gd name="T3" fmla="*/ 56 h 84"/>
                  <a:gd name="T4" fmla="*/ 50 w 59"/>
                  <a:gd name="T5" fmla="*/ 93 h 84"/>
                  <a:gd name="T6" fmla="*/ 314 w 59"/>
                  <a:gd name="T7" fmla="*/ 819 h 84"/>
                  <a:gd name="T8" fmla="*/ 314 w 59"/>
                  <a:gd name="T9" fmla="*/ 931 h 84"/>
                  <a:gd name="T10" fmla="*/ 314 w 59"/>
                  <a:gd name="T11" fmla="*/ 968 h 84"/>
                  <a:gd name="T12" fmla="*/ 301 w 59"/>
                  <a:gd name="T13" fmla="*/ 1059 h 84"/>
                  <a:gd name="T14" fmla="*/ 301 w 59"/>
                  <a:gd name="T15" fmla="*/ 1059 h 84"/>
                  <a:gd name="T16" fmla="*/ 271 w 59"/>
                  <a:gd name="T17" fmla="*/ 1173 h 84"/>
                  <a:gd name="T18" fmla="*/ 271 w 59"/>
                  <a:gd name="T19" fmla="*/ 1195 h 84"/>
                  <a:gd name="T20" fmla="*/ 221 w 59"/>
                  <a:gd name="T21" fmla="*/ 1272 h 84"/>
                  <a:gd name="T22" fmla="*/ 221 w 59"/>
                  <a:gd name="T23" fmla="*/ 1288 h 84"/>
                  <a:gd name="T24" fmla="*/ 176 w 59"/>
                  <a:gd name="T25" fmla="*/ 1387 h 84"/>
                  <a:gd name="T26" fmla="*/ 176 w 59"/>
                  <a:gd name="T27" fmla="*/ 1387 h 84"/>
                  <a:gd name="T28" fmla="*/ 125 w 59"/>
                  <a:gd name="T29" fmla="*/ 1459 h 84"/>
                  <a:gd name="T30" fmla="*/ 125 w 59"/>
                  <a:gd name="T31" fmla="*/ 1459 h 84"/>
                  <a:gd name="T32" fmla="*/ 0 w 59"/>
                  <a:gd name="T33" fmla="*/ 1592 h 84"/>
                  <a:gd name="T34" fmla="*/ 0 w 59"/>
                  <a:gd name="T35" fmla="*/ 1592 h 84"/>
                  <a:gd name="T36" fmla="*/ 805 w 59"/>
                  <a:gd name="T37" fmla="*/ 1365 h 84"/>
                  <a:gd name="T38" fmla="*/ 630 w 59"/>
                  <a:gd name="T39" fmla="*/ 77 h 8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9" h="84">
                    <a:moveTo>
                      <a:pt x="40" y="4"/>
                    </a:moveTo>
                    <a:cubicBezTo>
                      <a:pt x="36" y="4"/>
                      <a:pt x="15" y="0"/>
                      <a:pt x="1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13" y="13"/>
                      <a:pt x="20" y="27"/>
                      <a:pt x="20" y="43"/>
                    </a:cubicBezTo>
                    <a:cubicBezTo>
                      <a:pt x="20" y="45"/>
                      <a:pt x="20" y="47"/>
                      <a:pt x="20" y="49"/>
                    </a:cubicBezTo>
                    <a:cubicBezTo>
                      <a:pt x="20" y="50"/>
                      <a:pt x="20" y="50"/>
                      <a:pt x="20" y="51"/>
                    </a:cubicBezTo>
                    <a:cubicBezTo>
                      <a:pt x="19" y="53"/>
                      <a:pt x="19" y="54"/>
                      <a:pt x="19" y="56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8" y="58"/>
                      <a:pt x="18" y="60"/>
                      <a:pt x="17" y="62"/>
                    </a:cubicBezTo>
                    <a:cubicBezTo>
                      <a:pt x="17" y="62"/>
                      <a:pt x="17" y="62"/>
                      <a:pt x="17" y="63"/>
                    </a:cubicBezTo>
                    <a:cubicBezTo>
                      <a:pt x="16" y="64"/>
                      <a:pt x="15" y="66"/>
                      <a:pt x="14" y="67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3" y="69"/>
                      <a:pt x="12" y="71"/>
                      <a:pt x="11" y="73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0" y="74"/>
                      <a:pt x="9" y="76"/>
                      <a:pt x="8" y="77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5" y="80"/>
                      <a:pt x="3" y="82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7" y="82"/>
                      <a:pt x="41" y="77"/>
                      <a:pt x="51" y="72"/>
                    </a:cubicBezTo>
                    <a:cubicBezTo>
                      <a:pt x="59" y="62"/>
                      <a:pt x="50" y="8"/>
                      <a:pt x="40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8" name="Freeform 6">
                <a:extLst>
                  <a:ext uri="{FF2B5EF4-FFF2-40B4-BE49-F238E27FC236}">
                    <a16:creationId xmlns:a16="http://schemas.microsoft.com/office/drawing/2014/main" id="{665FC9C9-06B9-4B18-96A1-32F14B60A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927"/>
                <a:ext cx="315" cy="320"/>
              </a:xfrm>
              <a:custGeom>
                <a:avLst/>
                <a:gdLst>
                  <a:gd name="T0" fmla="*/ 1020 w 126"/>
                  <a:gd name="T1" fmla="*/ 227 h 120"/>
                  <a:gd name="T2" fmla="*/ 813 w 126"/>
                  <a:gd name="T3" fmla="*/ 285 h 120"/>
                  <a:gd name="T4" fmla="*/ 595 w 126"/>
                  <a:gd name="T5" fmla="*/ 227 h 120"/>
                  <a:gd name="T6" fmla="*/ 0 w 126"/>
                  <a:gd name="T7" fmla="*/ 0 h 120"/>
                  <a:gd name="T8" fmla="*/ 1500 w 126"/>
                  <a:gd name="T9" fmla="*/ 1101 h 120"/>
                  <a:gd name="T10" fmla="*/ 1938 w 126"/>
                  <a:gd name="T11" fmla="*/ 2275 h 120"/>
                  <a:gd name="T12" fmla="*/ 1020 w 126"/>
                  <a:gd name="T13" fmla="*/ 227 h 1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20">
                    <a:moveTo>
                      <a:pt x="65" y="12"/>
                    </a:moveTo>
                    <a:cubicBezTo>
                      <a:pt x="61" y="14"/>
                      <a:pt x="56" y="15"/>
                      <a:pt x="52" y="15"/>
                    </a:cubicBezTo>
                    <a:cubicBezTo>
                      <a:pt x="47" y="15"/>
                      <a:pt x="42" y="14"/>
                      <a:pt x="38" y="12"/>
                    </a:cubicBezTo>
                    <a:cubicBezTo>
                      <a:pt x="27" y="8"/>
                      <a:pt x="14" y="4"/>
                      <a:pt x="0" y="0"/>
                    </a:cubicBezTo>
                    <a:cubicBezTo>
                      <a:pt x="40" y="13"/>
                      <a:pt x="76" y="33"/>
                      <a:pt x="96" y="58"/>
                    </a:cubicBezTo>
                    <a:cubicBezTo>
                      <a:pt x="109" y="74"/>
                      <a:pt x="118" y="96"/>
                      <a:pt x="124" y="120"/>
                    </a:cubicBezTo>
                    <a:cubicBezTo>
                      <a:pt x="126" y="73"/>
                      <a:pt x="84" y="24"/>
                      <a:pt x="65" y="12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9" name="Freeform 7">
                <a:extLst>
                  <a:ext uri="{FF2B5EF4-FFF2-40B4-BE49-F238E27FC236}">
                    <a16:creationId xmlns:a16="http://schemas.microsoft.com/office/drawing/2014/main" id="{8FE42865-A009-4331-A38B-B469C9CEB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809"/>
                <a:ext cx="872" cy="1067"/>
              </a:xfrm>
              <a:custGeom>
                <a:avLst/>
                <a:gdLst>
                  <a:gd name="T0" fmla="*/ 3058 w 349"/>
                  <a:gd name="T1" fmla="*/ 7002 h 400"/>
                  <a:gd name="T2" fmla="*/ 5337 w 349"/>
                  <a:gd name="T3" fmla="*/ 4938 h 400"/>
                  <a:gd name="T4" fmla="*/ 4820 w 349"/>
                  <a:gd name="T5" fmla="*/ 1937 h 400"/>
                  <a:gd name="T6" fmla="*/ 342 w 349"/>
                  <a:gd name="T7" fmla="*/ 718 h 400"/>
                  <a:gd name="T8" fmla="*/ 437 w 349"/>
                  <a:gd name="T9" fmla="*/ 1899 h 400"/>
                  <a:gd name="T10" fmla="*/ 2154 w 349"/>
                  <a:gd name="T11" fmla="*/ 4255 h 400"/>
                  <a:gd name="T12" fmla="*/ 2653 w 349"/>
                  <a:gd name="T13" fmla="*/ 5941 h 400"/>
                  <a:gd name="T14" fmla="*/ 3058 w 349"/>
                  <a:gd name="T15" fmla="*/ 7002 h 4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9" h="400">
                    <a:moveTo>
                      <a:pt x="196" y="369"/>
                    </a:moveTo>
                    <a:cubicBezTo>
                      <a:pt x="226" y="400"/>
                      <a:pt x="330" y="360"/>
                      <a:pt x="342" y="260"/>
                    </a:cubicBezTo>
                    <a:cubicBezTo>
                      <a:pt x="349" y="202"/>
                      <a:pt x="338" y="138"/>
                      <a:pt x="309" y="102"/>
                    </a:cubicBezTo>
                    <a:cubicBezTo>
                      <a:pt x="251" y="31"/>
                      <a:pt x="66" y="0"/>
                      <a:pt x="22" y="38"/>
                    </a:cubicBezTo>
                    <a:cubicBezTo>
                      <a:pt x="0" y="52"/>
                      <a:pt x="0" y="86"/>
                      <a:pt x="28" y="100"/>
                    </a:cubicBezTo>
                    <a:cubicBezTo>
                      <a:pt x="56" y="114"/>
                      <a:pt x="106" y="155"/>
                      <a:pt x="138" y="224"/>
                    </a:cubicBezTo>
                    <a:cubicBezTo>
                      <a:pt x="161" y="273"/>
                      <a:pt x="166" y="296"/>
                      <a:pt x="170" y="313"/>
                    </a:cubicBezTo>
                    <a:cubicBezTo>
                      <a:pt x="176" y="339"/>
                      <a:pt x="182" y="362"/>
                      <a:pt x="196" y="369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0" name="Freeform 8">
                <a:extLst>
                  <a:ext uri="{FF2B5EF4-FFF2-40B4-BE49-F238E27FC236}">
                    <a16:creationId xmlns:a16="http://schemas.microsoft.com/office/drawing/2014/main" id="{A409B7EB-B1A4-4754-BB37-E9B6153C3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889"/>
                <a:ext cx="794" cy="907"/>
              </a:xfrm>
              <a:custGeom>
                <a:avLst/>
                <a:gdLst>
                  <a:gd name="T0" fmla="*/ 3203 w 318"/>
                  <a:gd name="T1" fmla="*/ 6434 h 340"/>
                  <a:gd name="T2" fmla="*/ 2724 w 318"/>
                  <a:gd name="T3" fmla="*/ 6056 h 340"/>
                  <a:gd name="T4" fmla="*/ 2549 w 318"/>
                  <a:gd name="T5" fmla="*/ 5338 h 340"/>
                  <a:gd name="T6" fmla="*/ 2549 w 318"/>
                  <a:gd name="T7" fmla="*/ 5317 h 340"/>
                  <a:gd name="T8" fmla="*/ 2382 w 318"/>
                  <a:gd name="T9" fmla="*/ 4442 h 340"/>
                  <a:gd name="T10" fmla="*/ 2037 w 318"/>
                  <a:gd name="T11" fmla="*/ 3607 h 340"/>
                  <a:gd name="T12" fmla="*/ 1196 w 318"/>
                  <a:gd name="T13" fmla="*/ 2014 h 340"/>
                  <a:gd name="T14" fmla="*/ 250 w 318"/>
                  <a:gd name="T15" fmla="*/ 1160 h 340"/>
                  <a:gd name="T16" fmla="*/ 0 w 318"/>
                  <a:gd name="T17" fmla="*/ 739 h 340"/>
                  <a:gd name="T18" fmla="*/ 167 w 318"/>
                  <a:gd name="T19" fmla="*/ 320 h 340"/>
                  <a:gd name="T20" fmla="*/ 200 w 318"/>
                  <a:gd name="T21" fmla="*/ 307 h 340"/>
                  <a:gd name="T22" fmla="*/ 1571 w 318"/>
                  <a:gd name="T23" fmla="*/ 56 h 340"/>
                  <a:gd name="T24" fmla="*/ 2724 w 318"/>
                  <a:gd name="T25" fmla="*/ 376 h 340"/>
                  <a:gd name="T26" fmla="*/ 4439 w 318"/>
                  <a:gd name="T27" fmla="*/ 1481 h 340"/>
                  <a:gd name="T28" fmla="*/ 4906 w 318"/>
                  <a:gd name="T29" fmla="*/ 2982 h 340"/>
                  <a:gd name="T30" fmla="*/ 4889 w 318"/>
                  <a:gd name="T31" fmla="*/ 4370 h 340"/>
                  <a:gd name="T32" fmla="*/ 4627 w 318"/>
                  <a:gd name="T33" fmla="*/ 5394 h 340"/>
                  <a:gd name="T34" fmla="*/ 3640 w 318"/>
                  <a:gd name="T35" fmla="*/ 6362 h 340"/>
                  <a:gd name="T36" fmla="*/ 3203 w 318"/>
                  <a:gd name="T37" fmla="*/ 6434 h 34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8" h="340">
                    <a:moveTo>
                      <a:pt x="206" y="339"/>
                    </a:moveTo>
                    <a:cubicBezTo>
                      <a:pt x="198" y="339"/>
                      <a:pt x="181" y="330"/>
                      <a:pt x="175" y="319"/>
                    </a:cubicBezTo>
                    <a:cubicBezTo>
                      <a:pt x="170" y="308"/>
                      <a:pt x="167" y="293"/>
                      <a:pt x="164" y="281"/>
                    </a:cubicBezTo>
                    <a:cubicBezTo>
                      <a:pt x="164" y="280"/>
                      <a:pt x="164" y="280"/>
                      <a:pt x="164" y="280"/>
                    </a:cubicBezTo>
                    <a:cubicBezTo>
                      <a:pt x="161" y="269"/>
                      <a:pt x="160" y="253"/>
                      <a:pt x="153" y="234"/>
                    </a:cubicBezTo>
                    <a:cubicBezTo>
                      <a:pt x="149" y="221"/>
                      <a:pt x="140" y="209"/>
                      <a:pt x="131" y="190"/>
                    </a:cubicBezTo>
                    <a:cubicBezTo>
                      <a:pt x="115" y="156"/>
                      <a:pt x="97" y="127"/>
                      <a:pt x="77" y="106"/>
                    </a:cubicBezTo>
                    <a:cubicBezTo>
                      <a:pt x="56" y="84"/>
                      <a:pt x="33" y="70"/>
                      <a:pt x="16" y="61"/>
                    </a:cubicBezTo>
                    <a:cubicBezTo>
                      <a:pt x="7" y="57"/>
                      <a:pt x="1" y="48"/>
                      <a:pt x="0" y="39"/>
                    </a:cubicBezTo>
                    <a:cubicBezTo>
                      <a:pt x="0" y="30"/>
                      <a:pt x="4" y="22"/>
                      <a:pt x="11" y="17"/>
                    </a:cubicBezTo>
                    <a:cubicBezTo>
                      <a:pt x="12" y="17"/>
                      <a:pt x="12" y="16"/>
                      <a:pt x="13" y="16"/>
                    </a:cubicBezTo>
                    <a:cubicBezTo>
                      <a:pt x="26" y="4"/>
                      <a:pt x="59" y="0"/>
                      <a:pt x="101" y="3"/>
                    </a:cubicBezTo>
                    <a:cubicBezTo>
                      <a:pt x="124" y="5"/>
                      <a:pt x="150" y="13"/>
                      <a:pt x="175" y="20"/>
                    </a:cubicBezTo>
                    <a:cubicBezTo>
                      <a:pt x="220" y="33"/>
                      <a:pt x="262" y="50"/>
                      <a:pt x="285" y="78"/>
                    </a:cubicBezTo>
                    <a:cubicBezTo>
                      <a:pt x="300" y="97"/>
                      <a:pt x="311" y="125"/>
                      <a:pt x="315" y="157"/>
                    </a:cubicBezTo>
                    <a:cubicBezTo>
                      <a:pt x="318" y="180"/>
                      <a:pt x="317" y="205"/>
                      <a:pt x="314" y="230"/>
                    </a:cubicBezTo>
                    <a:cubicBezTo>
                      <a:pt x="311" y="251"/>
                      <a:pt x="307" y="269"/>
                      <a:pt x="297" y="284"/>
                    </a:cubicBezTo>
                    <a:cubicBezTo>
                      <a:pt x="280" y="311"/>
                      <a:pt x="255" y="328"/>
                      <a:pt x="234" y="335"/>
                    </a:cubicBezTo>
                    <a:cubicBezTo>
                      <a:pt x="224" y="339"/>
                      <a:pt x="214" y="340"/>
                      <a:pt x="206" y="339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1" name="Freeform 9">
                <a:extLst>
                  <a:ext uri="{FF2B5EF4-FFF2-40B4-BE49-F238E27FC236}">
                    <a16:creationId xmlns:a16="http://schemas.microsoft.com/office/drawing/2014/main" id="{DD996609-99A6-4B10-913F-EF1BF4C72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2001"/>
                <a:ext cx="1534" cy="1360"/>
              </a:xfrm>
              <a:custGeom>
                <a:avLst/>
                <a:gdLst>
                  <a:gd name="T0" fmla="*/ 9169 w 614"/>
                  <a:gd name="T1" fmla="*/ 5611 h 510"/>
                  <a:gd name="T2" fmla="*/ 8794 w 614"/>
                  <a:gd name="T3" fmla="*/ 4573 h 510"/>
                  <a:gd name="T4" fmla="*/ 8295 w 614"/>
                  <a:gd name="T5" fmla="*/ 2880 h 510"/>
                  <a:gd name="T6" fmla="*/ 6578 w 614"/>
                  <a:gd name="T7" fmla="*/ 533 h 510"/>
                  <a:gd name="T8" fmla="*/ 6411 w 614"/>
                  <a:gd name="T9" fmla="*/ 397 h 510"/>
                  <a:gd name="T10" fmla="*/ 6391 w 614"/>
                  <a:gd name="T11" fmla="*/ 376 h 510"/>
                  <a:gd name="T12" fmla="*/ 5486 w 614"/>
                  <a:gd name="T13" fmla="*/ 77 h 510"/>
                  <a:gd name="T14" fmla="*/ 3370 w 614"/>
                  <a:gd name="T15" fmla="*/ 717 h 510"/>
                  <a:gd name="T16" fmla="*/ 1154 w 614"/>
                  <a:gd name="T17" fmla="*/ 4360 h 510"/>
                  <a:gd name="T18" fmla="*/ 217 w 614"/>
                  <a:gd name="T19" fmla="*/ 8227 h 510"/>
                  <a:gd name="T20" fmla="*/ 2341 w 614"/>
                  <a:gd name="T21" fmla="*/ 9557 h 510"/>
                  <a:gd name="T22" fmla="*/ 5456 w 614"/>
                  <a:gd name="T23" fmla="*/ 9139 h 510"/>
                  <a:gd name="T24" fmla="*/ 8919 w 614"/>
                  <a:gd name="T25" fmla="*/ 7587 h 510"/>
                  <a:gd name="T26" fmla="*/ 9169 w 614"/>
                  <a:gd name="T27" fmla="*/ 5611 h 5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14" h="510">
                    <a:moveTo>
                      <a:pt x="588" y="296"/>
                    </a:moveTo>
                    <a:cubicBezTo>
                      <a:pt x="575" y="288"/>
                      <a:pt x="570" y="266"/>
                      <a:pt x="564" y="241"/>
                    </a:cubicBezTo>
                    <a:cubicBezTo>
                      <a:pt x="560" y="224"/>
                      <a:pt x="555" y="201"/>
                      <a:pt x="532" y="152"/>
                    </a:cubicBezTo>
                    <a:cubicBezTo>
                      <a:pt x="500" y="83"/>
                      <a:pt x="450" y="42"/>
                      <a:pt x="422" y="28"/>
                    </a:cubicBezTo>
                    <a:cubicBezTo>
                      <a:pt x="418" y="26"/>
                      <a:pt x="414" y="24"/>
                      <a:pt x="411" y="21"/>
                    </a:cubicBezTo>
                    <a:cubicBezTo>
                      <a:pt x="411" y="21"/>
                      <a:pt x="410" y="21"/>
                      <a:pt x="410" y="20"/>
                    </a:cubicBezTo>
                    <a:cubicBezTo>
                      <a:pt x="392" y="13"/>
                      <a:pt x="368" y="6"/>
                      <a:pt x="352" y="4"/>
                    </a:cubicBezTo>
                    <a:cubicBezTo>
                      <a:pt x="304" y="0"/>
                      <a:pt x="248" y="12"/>
                      <a:pt x="216" y="38"/>
                    </a:cubicBezTo>
                    <a:cubicBezTo>
                      <a:pt x="158" y="82"/>
                      <a:pt x="102" y="146"/>
                      <a:pt x="74" y="230"/>
                    </a:cubicBezTo>
                    <a:cubicBezTo>
                      <a:pt x="46" y="314"/>
                      <a:pt x="0" y="386"/>
                      <a:pt x="14" y="434"/>
                    </a:cubicBezTo>
                    <a:cubicBezTo>
                      <a:pt x="28" y="482"/>
                      <a:pt x="82" y="510"/>
                      <a:pt x="150" y="504"/>
                    </a:cubicBezTo>
                    <a:cubicBezTo>
                      <a:pt x="218" y="498"/>
                      <a:pt x="258" y="480"/>
                      <a:pt x="350" y="482"/>
                    </a:cubicBezTo>
                    <a:cubicBezTo>
                      <a:pt x="442" y="484"/>
                      <a:pt x="508" y="470"/>
                      <a:pt x="572" y="400"/>
                    </a:cubicBezTo>
                    <a:cubicBezTo>
                      <a:pt x="604" y="360"/>
                      <a:pt x="614" y="334"/>
                      <a:pt x="588" y="296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2" name="Oval 10">
                <a:extLst>
                  <a:ext uri="{FF2B5EF4-FFF2-40B4-BE49-F238E27FC236}">
                    <a16:creationId xmlns:a16="http://schemas.microsoft.com/office/drawing/2014/main" id="{8C8B2CD1-076D-4D02-8BCA-7766D462A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463"/>
                <a:ext cx="213" cy="272"/>
              </a:xfrm>
              <a:prstGeom prst="ellipse">
                <a:avLst/>
              </a:prstGeom>
              <a:solidFill>
                <a:srgbClr val="F9B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43" name="Oval 11">
                <a:extLst>
                  <a:ext uri="{FF2B5EF4-FFF2-40B4-BE49-F238E27FC236}">
                    <a16:creationId xmlns:a16="http://schemas.microsoft.com/office/drawing/2014/main" id="{34910393-D9AC-4BEA-B2F7-350A578EB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1479"/>
                <a:ext cx="183" cy="240"/>
              </a:xfrm>
              <a:prstGeom prst="ellipse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44" name="Freeform 12">
                <a:extLst>
                  <a:ext uri="{FF2B5EF4-FFF2-40B4-BE49-F238E27FC236}">
                    <a16:creationId xmlns:a16="http://schemas.microsoft.com/office/drawing/2014/main" id="{10C8A02E-AC7F-4818-9D00-BB188F2FC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1481"/>
                <a:ext cx="103" cy="206"/>
              </a:xfrm>
              <a:custGeom>
                <a:avLst/>
                <a:gdLst>
                  <a:gd name="T0" fmla="*/ 0 w 41"/>
                  <a:gd name="T1" fmla="*/ 845 h 77"/>
                  <a:gd name="T2" fmla="*/ 188 w 41"/>
                  <a:gd name="T3" fmla="*/ 1474 h 77"/>
                  <a:gd name="T4" fmla="*/ 651 w 41"/>
                  <a:gd name="T5" fmla="*/ 629 h 77"/>
                  <a:gd name="T6" fmla="*/ 460 w 41"/>
                  <a:gd name="T7" fmla="*/ 0 h 77"/>
                  <a:gd name="T8" fmla="*/ 0 w 41"/>
                  <a:gd name="T9" fmla="*/ 845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7">
                    <a:moveTo>
                      <a:pt x="0" y="44"/>
                    </a:moveTo>
                    <a:cubicBezTo>
                      <a:pt x="0" y="57"/>
                      <a:pt x="5" y="69"/>
                      <a:pt x="12" y="77"/>
                    </a:cubicBezTo>
                    <a:cubicBezTo>
                      <a:pt x="28" y="73"/>
                      <a:pt x="41" y="54"/>
                      <a:pt x="41" y="33"/>
                    </a:cubicBezTo>
                    <a:cubicBezTo>
                      <a:pt x="41" y="20"/>
                      <a:pt x="36" y="8"/>
                      <a:pt x="29" y="0"/>
                    </a:cubicBezTo>
                    <a:cubicBezTo>
                      <a:pt x="13" y="4"/>
                      <a:pt x="0" y="22"/>
                      <a:pt x="0" y="44"/>
                    </a:cubicBezTo>
                    <a:close/>
                  </a:path>
                </a:pathLst>
              </a:custGeom>
              <a:solidFill>
                <a:srgbClr val="C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5" name="Oval 13">
                <a:extLst>
                  <a:ext uri="{FF2B5EF4-FFF2-40B4-BE49-F238E27FC236}">
                    <a16:creationId xmlns:a16="http://schemas.microsoft.com/office/drawing/2014/main" id="{7D4DBB30-454D-4D93-A42B-29620FD44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729"/>
                <a:ext cx="177" cy="238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46" name="Freeform 14">
                <a:extLst>
                  <a:ext uri="{FF2B5EF4-FFF2-40B4-BE49-F238E27FC236}">
                    <a16:creationId xmlns:a16="http://schemas.microsoft.com/office/drawing/2014/main" id="{F7522862-EA8E-4874-AC8B-3090D5870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372"/>
                <a:ext cx="82" cy="205"/>
              </a:xfrm>
              <a:custGeom>
                <a:avLst/>
                <a:gdLst>
                  <a:gd name="T0" fmla="*/ 383 w 33"/>
                  <a:gd name="T1" fmla="*/ 93 h 77"/>
                  <a:gd name="T2" fmla="*/ 92 w 33"/>
                  <a:gd name="T3" fmla="*/ 0 h 77"/>
                  <a:gd name="T4" fmla="*/ 75 w 33"/>
                  <a:gd name="T5" fmla="*/ 921 h 77"/>
                  <a:gd name="T6" fmla="*/ 0 w 33"/>
                  <a:gd name="T7" fmla="*/ 1360 h 77"/>
                  <a:gd name="T8" fmla="*/ 340 w 33"/>
                  <a:gd name="T9" fmla="*/ 1227 h 77"/>
                  <a:gd name="T10" fmla="*/ 383 w 33"/>
                  <a:gd name="T11" fmla="*/ 93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77">
                    <a:moveTo>
                      <a:pt x="25" y="5"/>
                    </a:moveTo>
                    <a:cubicBezTo>
                      <a:pt x="23" y="2"/>
                      <a:pt x="18" y="0"/>
                      <a:pt x="6" y="0"/>
                    </a:cubicBezTo>
                    <a:cubicBezTo>
                      <a:pt x="7" y="16"/>
                      <a:pt x="7" y="33"/>
                      <a:pt x="5" y="49"/>
                    </a:cubicBezTo>
                    <a:cubicBezTo>
                      <a:pt x="4" y="57"/>
                      <a:pt x="2" y="65"/>
                      <a:pt x="0" y="72"/>
                    </a:cubicBezTo>
                    <a:cubicBezTo>
                      <a:pt x="0" y="75"/>
                      <a:pt x="14" y="77"/>
                      <a:pt x="22" y="65"/>
                    </a:cubicBezTo>
                    <a:cubicBezTo>
                      <a:pt x="33" y="48"/>
                      <a:pt x="32" y="18"/>
                      <a:pt x="25" y="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7" name="Freeform 15">
                <a:extLst>
                  <a:ext uri="{FF2B5EF4-FFF2-40B4-BE49-F238E27FC236}">
                    <a16:creationId xmlns:a16="http://schemas.microsoft.com/office/drawing/2014/main" id="{5B8636B2-AFD6-458F-84C6-010C6ECD1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807"/>
                <a:ext cx="893" cy="400"/>
              </a:xfrm>
              <a:custGeom>
                <a:avLst/>
                <a:gdLst>
                  <a:gd name="T0" fmla="*/ 708 w 357"/>
                  <a:gd name="T1" fmla="*/ 2104 h 150"/>
                  <a:gd name="T2" fmla="*/ 2834 w 357"/>
                  <a:gd name="T3" fmla="*/ 1459 h 150"/>
                  <a:gd name="T4" fmla="*/ 3742 w 357"/>
                  <a:gd name="T5" fmla="*/ 1763 h 150"/>
                  <a:gd name="T6" fmla="*/ 3755 w 357"/>
                  <a:gd name="T7" fmla="*/ 1784 h 150"/>
                  <a:gd name="T8" fmla="*/ 3755 w 357"/>
                  <a:gd name="T9" fmla="*/ 1784 h 150"/>
                  <a:gd name="T10" fmla="*/ 3835 w 357"/>
                  <a:gd name="T11" fmla="*/ 739 h 150"/>
                  <a:gd name="T12" fmla="*/ 5588 w 357"/>
                  <a:gd name="T13" fmla="*/ 491 h 150"/>
                  <a:gd name="T14" fmla="*/ 5588 w 357"/>
                  <a:gd name="T15" fmla="*/ 477 h 150"/>
                  <a:gd name="T16" fmla="*/ 4775 w 357"/>
                  <a:gd name="T17" fmla="*/ 93 h 150"/>
                  <a:gd name="T18" fmla="*/ 3504 w 357"/>
                  <a:gd name="T19" fmla="*/ 285 h 150"/>
                  <a:gd name="T20" fmla="*/ 2972 w 357"/>
                  <a:gd name="T21" fmla="*/ 512 h 150"/>
                  <a:gd name="T22" fmla="*/ 2471 w 357"/>
                  <a:gd name="T23" fmla="*/ 739 h 150"/>
                  <a:gd name="T24" fmla="*/ 2001 w 357"/>
                  <a:gd name="T25" fmla="*/ 989 h 150"/>
                  <a:gd name="T26" fmla="*/ 1458 w 357"/>
                  <a:gd name="T27" fmla="*/ 1229 h 150"/>
                  <a:gd name="T28" fmla="*/ 0 w 357"/>
                  <a:gd name="T29" fmla="*/ 2845 h 150"/>
                  <a:gd name="T30" fmla="*/ 0 w 357"/>
                  <a:gd name="T31" fmla="*/ 2845 h 150"/>
                  <a:gd name="T32" fmla="*/ 708 w 357"/>
                  <a:gd name="T33" fmla="*/ 2104 h 15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7" h="150">
                    <a:moveTo>
                      <a:pt x="45" y="111"/>
                    </a:moveTo>
                    <a:cubicBezTo>
                      <a:pt x="77" y="85"/>
                      <a:pt x="133" y="73"/>
                      <a:pt x="181" y="77"/>
                    </a:cubicBezTo>
                    <a:cubicBezTo>
                      <a:pt x="197" y="79"/>
                      <a:pt x="221" y="86"/>
                      <a:pt x="239" y="93"/>
                    </a:cubicBezTo>
                    <a:cubicBezTo>
                      <a:pt x="239" y="94"/>
                      <a:pt x="240" y="94"/>
                      <a:pt x="240" y="94"/>
                    </a:cubicBezTo>
                    <a:cubicBezTo>
                      <a:pt x="240" y="94"/>
                      <a:pt x="240" y="94"/>
                      <a:pt x="240" y="94"/>
                    </a:cubicBezTo>
                    <a:cubicBezTo>
                      <a:pt x="224" y="78"/>
                      <a:pt x="226" y="51"/>
                      <a:pt x="245" y="39"/>
                    </a:cubicBezTo>
                    <a:cubicBezTo>
                      <a:pt x="264" y="23"/>
                      <a:pt x="308" y="20"/>
                      <a:pt x="357" y="26"/>
                    </a:cubicBezTo>
                    <a:cubicBezTo>
                      <a:pt x="357" y="25"/>
                      <a:pt x="357" y="25"/>
                      <a:pt x="357" y="25"/>
                    </a:cubicBezTo>
                    <a:cubicBezTo>
                      <a:pt x="346" y="16"/>
                      <a:pt x="342" y="11"/>
                      <a:pt x="305" y="5"/>
                    </a:cubicBezTo>
                    <a:cubicBezTo>
                      <a:pt x="268" y="0"/>
                      <a:pt x="234" y="13"/>
                      <a:pt x="224" y="15"/>
                    </a:cubicBezTo>
                    <a:cubicBezTo>
                      <a:pt x="213" y="16"/>
                      <a:pt x="202" y="21"/>
                      <a:pt x="190" y="27"/>
                    </a:cubicBezTo>
                    <a:cubicBezTo>
                      <a:pt x="178" y="32"/>
                      <a:pt x="172" y="32"/>
                      <a:pt x="158" y="39"/>
                    </a:cubicBezTo>
                    <a:cubicBezTo>
                      <a:pt x="145" y="45"/>
                      <a:pt x="142" y="47"/>
                      <a:pt x="128" y="52"/>
                    </a:cubicBezTo>
                    <a:cubicBezTo>
                      <a:pt x="113" y="57"/>
                      <a:pt x="108" y="57"/>
                      <a:pt x="93" y="65"/>
                    </a:cubicBezTo>
                    <a:cubicBezTo>
                      <a:pt x="78" y="73"/>
                      <a:pt x="30" y="105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15" y="136"/>
                      <a:pt x="30" y="123"/>
                      <a:pt x="45" y="111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8" name="Freeform 16">
                <a:extLst>
                  <a:ext uri="{FF2B5EF4-FFF2-40B4-BE49-F238E27FC236}">
                    <a16:creationId xmlns:a16="http://schemas.microsoft.com/office/drawing/2014/main" id="{5418F00A-D22D-4903-ABE6-2244F8C78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" y="2527"/>
                <a:ext cx="1168" cy="888"/>
              </a:xfrm>
              <a:custGeom>
                <a:avLst/>
                <a:gdLst>
                  <a:gd name="T0" fmla="*/ 5647 w 467"/>
                  <a:gd name="T1" fmla="*/ 5405 h 333"/>
                  <a:gd name="T2" fmla="*/ 2521 w 467"/>
                  <a:gd name="T3" fmla="*/ 5824 h 333"/>
                  <a:gd name="T4" fmla="*/ 395 w 467"/>
                  <a:gd name="T5" fmla="*/ 4493 h 333"/>
                  <a:gd name="T6" fmla="*/ 1333 w 467"/>
                  <a:gd name="T7" fmla="*/ 627 h 333"/>
                  <a:gd name="T8" fmla="*/ 1533 w 467"/>
                  <a:gd name="T9" fmla="*/ 0 h 333"/>
                  <a:gd name="T10" fmla="*/ 720 w 467"/>
                  <a:gd name="T11" fmla="*/ 1933 h 333"/>
                  <a:gd name="T12" fmla="*/ 458 w 467"/>
                  <a:gd name="T13" fmla="*/ 2424 h 333"/>
                  <a:gd name="T14" fmla="*/ 270 w 467"/>
                  <a:gd name="T15" fmla="*/ 3016 h 333"/>
                  <a:gd name="T16" fmla="*/ 0 w 467"/>
                  <a:gd name="T17" fmla="*/ 4131 h 333"/>
                  <a:gd name="T18" fmla="*/ 345 w 467"/>
                  <a:gd name="T19" fmla="*/ 5440 h 333"/>
                  <a:gd name="T20" fmla="*/ 1501 w 467"/>
                  <a:gd name="T21" fmla="*/ 6200 h 333"/>
                  <a:gd name="T22" fmla="*/ 2033 w 467"/>
                  <a:gd name="T23" fmla="*/ 6259 h 333"/>
                  <a:gd name="T24" fmla="*/ 2751 w 467"/>
                  <a:gd name="T25" fmla="*/ 6179 h 333"/>
                  <a:gd name="T26" fmla="*/ 3817 w 467"/>
                  <a:gd name="T27" fmla="*/ 5973 h 333"/>
                  <a:gd name="T28" fmla="*/ 5147 w 467"/>
                  <a:gd name="T29" fmla="*/ 5653 h 333"/>
                  <a:gd name="T30" fmla="*/ 7243 w 467"/>
                  <a:gd name="T31" fmla="*/ 5269 h 333"/>
                  <a:gd name="T32" fmla="*/ 7306 w 467"/>
                  <a:gd name="T33" fmla="*/ 5235 h 333"/>
                  <a:gd name="T34" fmla="*/ 5647 w 467"/>
                  <a:gd name="T35" fmla="*/ 5405 h 3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7" h="333">
                    <a:moveTo>
                      <a:pt x="361" y="285"/>
                    </a:moveTo>
                    <a:cubicBezTo>
                      <a:pt x="269" y="283"/>
                      <a:pt x="229" y="301"/>
                      <a:pt x="161" y="307"/>
                    </a:cubicBezTo>
                    <a:cubicBezTo>
                      <a:pt x="93" y="313"/>
                      <a:pt x="39" y="285"/>
                      <a:pt x="25" y="237"/>
                    </a:cubicBezTo>
                    <a:cubicBezTo>
                      <a:pt x="11" y="189"/>
                      <a:pt x="57" y="117"/>
                      <a:pt x="85" y="33"/>
                    </a:cubicBezTo>
                    <a:cubicBezTo>
                      <a:pt x="89" y="22"/>
                      <a:pt x="93" y="11"/>
                      <a:pt x="98" y="0"/>
                    </a:cubicBezTo>
                    <a:cubicBezTo>
                      <a:pt x="80" y="35"/>
                      <a:pt x="53" y="87"/>
                      <a:pt x="46" y="102"/>
                    </a:cubicBezTo>
                    <a:cubicBezTo>
                      <a:pt x="41" y="112"/>
                      <a:pt x="33" y="119"/>
                      <a:pt x="29" y="128"/>
                    </a:cubicBezTo>
                    <a:cubicBezTo>
                      <a:pt x="25" y="139"/>
                      <a:pt x="22" y="149"/>
                      <a:pt x="17" y="159"/>
                    </a:cubicBezTo>
                    <a:cubicBezTo>
                      <a:pt x="9" y="176"/>
                      <a:pt x="0" y="198"/>
                      <a:pt x="0" y="218"/>
                    </a:cubicBezTo>
                    <a:cubicBezTo>
                      <a:pt x="0" y="238"/>
                      <a:pt x="8" y="273"/>
                      <a:pt x="22" y="287"/>
                    </a:cubicBezTo>
                    <a:cubicBezTo>
                      <a:pt x="40" y="306"/>
                      <a:pt x="72" y="320"/>
                      <a:pt x="96" y="327"/>
                    </a:cubicBezTo>
                    <a:cubicBezTo>
                      <a:pt x="107" y="331"/>
                      <a:pt x="118" y="327"/>
                      <a:pt x="130" y="330"/>
                    </a:cubicBezTo>
                    <a:cubicBezTo>
                      <a:pt x="144" y="333"/>
                      <a:pt x="161" y="328"/>
                      <a:pt x="176" y="326"/>
                    </a:cubicBezTo>
                    <a:cubicBezTo>
                      <a:pt x="202" y="322"/>
                      <a:pt x="216" y="319"/>
                      <a:pt x="244" y="315"/>
                    </a:cubicBezTo>
                    <a:cubicBezTo>
                      <a:pt x="273" y="311"/>
                      <a:pt x="300" y="303"/>
                      <a:pt x="329" y="298"/>
                    </a:cubicBezTo>
                    <a:cubicBezTo>
                      <a:pt x="373" y="291"/>
                      <a:pt x="418" y="288"/>
                      <a:pt x="463" y="278"/>
                    </a:cubicBezTo>
                    <a:cubicBezTo>
                      <a:pt x="464" y="278"/>
                      <a:pt x="466" y="277"/>
                      <a:pt x="467" y="276"/>
                    </a:cubicBezTo>
                    <a:cubicBezTo>
                      <a:pt x="435" y="284"/>
                      <a:pt x="400" y="286"/>
                      <a:pt x="361" y="285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9" name="Freeform 17">
                <a:extLst>
                  <a:ext uri="{FF2B5EF4-FFF2-40B4-BE49-F238E27FC236}">
                    <a16:creationId xmlns:a16="http://schemas.microsoft.com/office/drawing/2014/main" id="{D9F1D794-4945-44F0-8C33-4F33D9CD2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759"/>
                <a:ext cx="249" cy="274"/>
              </a:xfrm>
              <a:custGeom>
                <a:avLst/>
                <a:gdLst>
                  <a:gd name="T0" fmla="*/ 125 w 100"/>
                  <a:gd name="T1" fmla="*/ 247 h 103"/>
                  <a:gd name="T2" fmla="*/ 92 w 100"/>
                  <a:gd name="T3" fmla="*/ 226 h 103"/>
                  <a:gd name="T4" fmla="*/ 92 w 100"/>
                  <a:gd name="T5" fmla="*/ 226 h 103"/>
                  <a:gd name="T6" fmla="*/ 0 w 100"/>
                  <a:gd name="T7" fmla="*/ 1939 h 103"/>
                  <a:gd name="T8" fmla="*/ 540 w 100"/>
                  <a:gd name="T9" fmla="*/ 1577 h 103"/>
                  <a:gd name="T10" fmla="*/ 832 w 100"/>
                  <a:gd name="T11" fmla="*/ 1245 h 103"/>
                  <a:gd name="T12" fmla="*/ 1078 w 100"/>
                  <a:gd name="T13" fmla="*/ 806 h 103"/>
                  <a:gd name="T14" fmla="*/ 1544 w 100"/>
                  <a:gd name="T15" fmla="*/ 0 h 103"/>
                  <a:gd name="T16" fmla="*/ 1544 w 100"/>
                  <a:gd name="T17" fmla="*/ 0 h 103"/>
                  <a:gd name="T18" fmla="*/ 125 w 100"/>
                  <a:gd name="T19" fmla="*/ 247 h 1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103">
                    <a:moveTo>
                      <a:pt x="8" y="13"/>
                    </a:moveTo>
                    <a:cubicBezTo>
                      <a:pt x="7" y="13"/>
                      <a:pt x="7" y="13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29" y="46"/>
                      <a:pt x="24" y="70"/>
                      <a:pt x="0" y="103"/>
                    </a:cubicBezTo>
                    <a:cubicBezTo>
                      <a:pt x="19" y="95"/>
                      <a:pt x="27" y="90"/>
                      <a:pt x="35" y="84"/>
                    </a:cubicBezTo>
                    <a:cubicBezTo>
                      <a:pt x="45" y="77"/>
                      <a:pt x="45" y="75"/>
                      <a:pt x="54" y="66"/>
                    </a:cubicBezTo>
                    <a:cubicBezTo>
                      <a:pt x="63" y="56"/>
                      <a:pt x="66" y="53"/>
                      <a:pt x="70" y="43"/>
                    </a:cubicBezTo>
                    <a:cubicBezTo>
                      <a:pt x="78" y="24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65" y="26"/>
                      <a:pt x="25" y="31"/>
                      <a:pt x="8" y="13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0" name="Freeform 18">
                <a:extLst>
                  <a:ext uri="{FF2B5EF4-FFF2-40B4-BE49-F238E27FC236}">
                    <a16:creationId xmlns:a16="http://schemas.microsoft.com/office/drawing/2014/main" id="{B85D9A87-A2E0-4335-8E61-13AF286BF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825"/>
                <a:ext cx="88" cy="99"/>
              </a:xfrm>
              <a:custGeom>
                <a:avLst/>
                <a:gdLst>
                  <a:gd name="T0" fmla="*/ 493 w 35"/>
                  <a:gd name="T1" fmla="*/ 500 h 37"/>
                  <a:gd name="T2" fmla="*/ 146 w 35"/>
                  <a:gd name="T3" fmla="*/ 615 h 37"/>
                  <a:gd name="T4" fmla="*/ 83 w 35"/>
                  <a:gd name="T5" fmla="*/ 193 h 37"/>
                  <a:gd name="T6" fmla="*/ 410 w 35"/>
                  <a:gd name="T7" fmla="*/ 78 h 37"/>
                  <a:gd name="T8" fmla="*/ 493 w 35"/>
                  <a:gd name="T9" fmla="*/ 50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7">
                    <a:moveTo>
                      <a:pt x="31" y="26"/>
                    </a:moveTo>
                    <a:cubicBezTo>
                      <a:pt x="26" y="34"/>
                      <a:pt x="16" y="37"/>
                      <a:pt x="9" y="32"/>
                    </a:cubicBezTo>
                    <a:cubicBezTo>
                      <a:pt x="2" y="28"/>
                      <a:pt x="0" y="18"/>
                      <a:pt x="5" y="10"/>
                    </a:cubicBezTo>
                    <a:cubicBezTo>
                      <a:pt x="10" y="2"/>
                      <a:pt x="19" y="0"/>
                      <a:pt x="26" y="4"/>
                    </a:cubicBezTo>
                    <a:cubicBezTo>
                      <a:pt x="33" y="8"/>
                      <a:pt x="35" y="18"/>
                      <a:pt x="31" y="26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1" name="Freeform 19">
                <a:extLst>
                  <a:ext uri="{FF2B5EF4-FFF2-40B4-BE49-F238E27FC236}">
                    <a16:creationId xmlns:a16="http://schemas.microsoft.com/office/drawing/2014/main" id="{B1FA5B21-5D33-4D1A-AE45-7EB96A7EE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908"/>
                <a:ext cx="58" cy="77"/>
              </a:xfrm>
              <a:custGeom>
                <a:avLst/>
                <a:gdLst>
                  <a:gd name="T0" fmla="*/ 318 w 23"/>
                  <a:gd name="T1" fmla="*/ 297 h 29"/>
                  <a:gd name="T2" fmla="*/ 159 w 23"/>
                  <a:gd name="T3" fmla="*/ 77 h 29"/>
                  <a:gd name="T4" fmla="*/ 83 w 23"/>
                  <a:gd name="T5" fmla="*/ 465 h 29"/>
                  <a:gd name="T6" fmla="*/ 318 w 23"/>
                  <a:gd name="T7" fmla="*/ 29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20" y="16"/>
                    </a:moveTo>
                    <a:cubicBezTo>
                      <a:pt x="23" y="6"/>
                      <a:pt x="15" y="0"/>
                      <a:pt x="10" y="4"/>
                    </a:cubicBezTo>
                    <a:cubicBezTo>
                      <a:pt x="5" y="8"/>
                      <a:pt x="0" y="21"/>
                      <a:pt x="5" y="25"/>
                    </a:cubicBezTo>
                    <a:cubicBezTo>
                      <a:pt x="9" y="29"/>
                      <a:pt x="17" y="25"/>
                      <a:pt x="20" y="16"/>
                    </a:cubicBezTo>
                    <a:close/>
                  </a:path>
                </a:pathLst>
              </a:custGeom>
              <a:solidFill>
                <a:srgbClr val="F9B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2" name="Freeform 20">
                <a:extLst>
                  <a:ext uri="{FF2B5EF4-FFF2-40B4-BE49-F238E27FC236}">
                    <a16:creationId xmlns:a16="http://schemas.microsoft.com/office/drawing/2014/main" id="{5E844A03-8FE5-4F99-B587-7BA61A06E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2839"/>
                <a:ext cx="65" cy="69"/>
              </a:xfrm>
              <a:custGeom>
                <a:avLst/>
                <a:gdLst>
                  <a:gd name="T0" fmla="*/ 95 w 26"/>
                  <a:gd name="T1" fmla="*/ 451 h 26"/>
                  <a:gd name="T2" fmla="*/ 50 w 26"/>
                  <a:gd name="T3" fmla="*/ 133 h 26"/>
                  <a:gd name="T4" fmla="*/ 175 w 26"/>
                  <a:gd name="T5" fmla="*/ 21 h 26"/>
                  <a:gd name="T6" fmla="*/ 300 w 26"/>
                  <a:gd name="T7" fmla="*/ 35 h 26"/>
                  <a:gd name="T8" fmla="*/ 345 w 26"/>
                  <a:gd name="T9" fmla="*/ 353 h 26"/>
                  <a:gd name="T10" fmla="*/ 345 w 26"/>
                  <a:gd name="T11" fmla="*/ 353 h 26"/>
                  <a:gd name="T12" fmla="*/ 220 w 26"/>
                  <a:gd name="T13" fmla="*/ 464 h 26"/>
                  <a:gd name="T14" fmla="*/ 95 w 26"/>
                  <a:gd name="T15" fmla="*/ 45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6">
                    <a:moveTo>
                      <a:pt x="6" y="24"/>
                    </a:moveTo>
                    <a:cubicBezTo>
                      <a:pt x="1" y="21"/>
                      <a:pt x="0" y="13"/>
                      <a:pt x="3" y="7"/>
                    </a:cubicBezTo>
                    <a:cubicBezTo>
                      <a:pt x="5" y="4"/>
                      <a:pt x="8" y="2"/>
                      <a:pt x="11" y="1"/>
                    </a:cubicBezTo>
                    <a:cubicBezTo>
                      <a:pt x="14" y="0"/>
                      <a:pt x="17" y="1"/>
                      <a:pt x="19" y="2"/>
                    </a:cubicBezTo>
                    <a:cubicBezTo>
                      <a:pt x="24" y="5"/>
                      <a:pt x="26" y="13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0" y="22"/>
                      <a:pt x="17" y="24"/>
                      <a:pt x="14" y="25"/>
                    </a:cubicBezTo>
                    <a:cubicBezTo>
                      <a:pt x="11" y="26"/>
                      <a:pt x="8" y="25"/>
                      <a:pt x="6" y="24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3" name="Freeform 21">
                <a:extLst>
                  <a:ext uri="{FF2B5EF4-FFF2-40B4-BE49-F238E27FC236}">
                    <a16:creationId xmlns:a16="http://schemas.microsoft.com/office/drawing/2014/main" id="{8FA32A10-A96F-4687-B8DA-13F0FA3F7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2841"/>
                <a:ext cx="45" cy="56"/>
              </a:xfrm>
              <a:custGeom>
                <a:avLst/>
                <a:gdLst>
                  <a:gd name="T0" fmla="*/ 113 w 18"/>
                  <a:gd name="T1" fmla="*/ 397 h 21"/>
                  <a:gd name="T2" fmla="*/ 238 w 18"/>
                  <a:gd name="T3" fmla="*/ 285 h 21"/>
                  <a:gd name="T4" fmla="*/ 220 w 18"/>
                  <a:gd name="T5" fmla="*/ 0 h 21"/>
                  <a:gd name="T6" fmla="*/ 175 w 18"/>
                  <a:gd name="T7" fmla="*/ 0 h 21"/>
                  <a:gd name="T8" fmla="*/ 50 w 18"/>
                  <a:gd name="T9" fmla="*/ 115 h 21"/>
                  <a:gd name="T10" fmla="*/ 63 w 18"/>
                  <a:gd name="T11" fmla="*/ 397 h 21"/>
                  <a:gd name="T12" fmla="*/ 113 w 18"/>
                  <a:gd name="T13" fmla="*/ 39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7" y="21"/>
                    </a:moveTo>
                    <a:cubicBezTo>
                      <a:pt x="10" y="20"/>
                      <a:pt x="13" y="18"/>
                      <a:pt x="15" y="15"/>
                    </a:cubicBezTo>
                    <a:cubicBezTo>
                      <a:pt x="18" y="10"/>
                      <a:pt x="18" y="4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8" y="1"/>
                      <a:pt x="5" y="3"/>
                      <a:pt x="3" y="6"/>
                    </a:cubicBezTo>
                    <a:cubicBezTo>
                      <a:pt x="0" y="11"/>
                      <a:pt x="1" y="18"/>
                      <a:pt x="4" y="21"/>
                    </a:cubicBezTo>
                    <a:cubicBezTo>
                      <a:pt x="5" y="21"/>
                      <a:pt x="6" y="21"/>
                      <a:pt x="7" y="21"/>
                    </a:cubicBezTo>
                    <a:close/>
                  </a:path>
                </a:pathLst>
              </a:custGeom>
              <a:solidFill>
                <a:srgbClr val="0D5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4" name="Freeform 22">
                <a:extLst>
                  <a:ext uri="{FF2B5EF4-FFF2-40B4-BE49-F238E27FC236}">
                    <a16:creationId xmlns:a16="http://schemas.microsoft.com/office/drawing/2014/main" id="{BF78D585-6C15-4B86-B044-3FF0FC5FE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924"/>
                <a:ext cx="25" cy="45"/>
              </a:xfrm>
              <a:custGeom>
                <a:avLst/>
                <a:gdLst>
                  <a:gd name="T0" fmla="*/ 0 w 10"/>
                  <a:gd name="T1" fmla="*/ 294 h 17"/>
                  <a:gd name="T2" fmla="*/ 0 w 10"/>
                  <a:gd name="T3" fmla="*/ 259 h 17"/>
                  <a:gd name="T4" fmla="*/ 95 w 10"/>
                  <a:gd name="T5" fmla="*/ 21 h 17"/>
                  <a:gd name="T6" fmla="*/ 113 w 10"/>
                  <a:gd name="T7" fmla="*/ 21 h 17"/>
                  <a:gd name="T8" fmla="*/ 145 w 10"/>
                  <a:gd name="T9" fmla="*/ 169 h 17"/>
                  <a:gd name="T10" fmla="*/ 50 w 10"/>
                  <a:gd name="T11" fmla="*/ 294 h 17"/>
                  <a:gd name="T12" fmla="*/ 0 w 10"/>
                  <a:gd name="T13" fmla="*/ 29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0" y="16"/>
                    </a:moveTo>
                    <a:cubicBezTo>
                      <a:pt x="0" y="16"/>
                      <a:pt x="0" y="15"/>
                      <a:pt x="0" y="14"/>
                    </a:cubicBezTo>
                    <a:cubicBezTo>
                      <a:pt x="0" y="10"/>
                      <a:pt x="3" y="3"/>
                      <a:pt x="6" y="1"/>
                    </a:cubicBezTo>
                    <a:cubicBezTo>
                      <a:pt x="6" y="1"/>
                      <a:pt x="6" y="0"/>
                      <a:pt x="7" y="1"/>
                    </a:cubicBezTo>
                    <a:cubicBezTo>
                      <a:pt x="9" y="2"/>
                      <a:pt x="10" y="5"/>
                      <a:pt x="9" y="9"/>
                    </a:cubicBezTo>
                    <a:cubicBezTo>
                      <a:pt x="8" y="13"/>
                      <a:pt x="5" y="16"/>
                      <a:pt x="3" y="16"/>
                    </a:cubicBezTo>
                    <a:cubicBezTo>
                      <a:pt x="1" y="17"/>
                      <a:pt x="1" y="16"/>
                      <a:pt x="0" y="16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5" name="Freeform 23">
                <a:extLst>
                  <a:ext uri="{FF2B5EF4-FFF2-40B4-BE49-F238E27FC236}">
                    <a16:creationId xmlns:a16="http://schemas.microsoft.com/office/drawing/2014/main" id="{03EAB07F-A51B-4664-AACA-8392F95E9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2703"/>
                <a:ext cx="312" cy="373"/>
              </a:xfrm>
              <a:custGeom>
                <a:avLst/>
                <a:gdLst>
                  <a:gd name="T0" fmla="*/ 1944 w 125"/>
                  <a:gd name="T1" fmla="*/ 0 h 140"/>
                  <a:gd name="T2" fmla="*/ 1478 w 125"/>
                  <a:gd name="T3" fmla="*/ 490 h 140"/>
                  <a:gd name="T4" fmla="*/ 1600 w 125"/>
                  <a:gd name="T5" fmla="*/ 397 h 140"/>
                  <a:gd name="T6" fmla="*/ 1600 w 125"/>
                  <a:gd name="T7" fmla="*/ 397 h 140"/>
                  <a:gd name="T8" fmla="*/ 1133 w 125"/>
                  <a:gd name="T9" fmla="*/ 1215 h 140"/>
                  <a:gd name="T10" fmla="*/ 884 w 125"/>
                  <a:gd name="T11" fmla="*/ 1647 h 140"/>
                  <a:gd name="T12" fmla="*/ 592 w 125"/>
                  <a:gd name="T13" fmla="*/ 1988 h 140"/>
                  <a:gd name="T14" fmla="*/ 42 w 125"/>
                  <a:gd name="T15" fmla="*/ 2342 h 140"/>
                  <a:gd name="T16" fmla="*/ 75 w 125"/>
                  <a:gd name="T17" fmla="*/ 2307 h 140"/>
                  <a:gd name="T18" fmla="*/ 0 w 125"/>
                  <a:gd name="T19" fmla="*/ 2422 h 140"/>
                  <a:gd name="T20" fmla="*/ 1008 w 125"/>
                  <a:gd name="T21" fmla="*/ 2648 h 140"/>
                  <a:gd name="T22" fmla="*/ 1932 w 125"/>
                  <a:gd name="T23" fmla="*/ 2059 h 140"/>
                  <a:gd name="T24" fmla="*/ 1944 w 125"/>
                  <a:gd name="T25" fmla="*/ 0 h 1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5" h="140">
                    <a:moveTo>
                      <a:pt x="125" y="0"/>
                    </a:moveTo>
                    <a:cubicBezTo>
                      <a:pt x="116" y="11"/>
                      <a:pt x="105" y="20"/>
                      <a:pt x="95" y="26"/>
                    </a:cubicBezTo>
                    <a:cubicBezTo>
                      <a:pt x="97" y="25"/>
                      <a:pt x="100" y="23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81" y="45"/>
                      <a:pt x="73" y="64"/>
                    </a:cubicBezTo>
                    <a:cubicBezTo>
                      <a:pt x="69" y="74"/>
                      <a:pt x="66" y="77"/>
                      <a:pt x="57" y="87"/>
                    </a:cubicBezTo>
                    <a:cubicBezTo>
                      <a:pt x="48" y="96"/>
                      <a:pt x="48" y="98"/>
                      <a:pt x="38" y="105"/>
                    </a:cubicBezTo>
                    <a:cubicBezTo>
                      <a:pt x="30" y="111"/>
                      <a:pt x="22" y="116"/>
                      <a:pt x="3" y="124"/>
                    </a:cubicBezTo>
                    <a:cubicBezTo>
                      <a:pt x="4" y="123"/>
                      <a:pt x="4" y="123"/>
                      <a:pt x="5" y="122"/>
                    </a:cubicBezTo>
                    <a:cubicBezTo>
                      <a:pt x="3" y="124"/>
                      <a:pt x="2" y="126"/>
                      <a:pt x="0" y="128"/>
                    </a:cubicBezTo>
                    <a:cubicBezTo>
                      <a:pt x="10" y="138"/>
                      <a:pt x="43" y="140"/>
                      <a:pt x="65" y="140"/>
                    </a:cubicBezTo>
                    <a:cubicBezTo>
                      <a:pt x="87" y="140"/>
                      <a:pt x="125" y="132"/>
                      <a:pt x="124" y="109"/>
                    </a:cubicBezTo>
                    <a:cubicBezTo>
                      <a:pt x="124" y="86"/>
                      <a:pt x="122" y="18"/>
                      <a:pt x="125" y="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6" name="Freeform 24">
                <a:extLst>
                  <a:ext uri="{FF2B5EF4-FFF2-40B4-BE49-F238E27FC236}">
                    <a16:creationId xmlns:a16="http://schemas.microsoft.com/office/drawing/2014/main" id="{C6FA4A77-BC90-4A7B-B3B4-45A0F5B49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060"/>
                <a:ext cx="105" cy="184"/>
              </a:xfrm>
              <a:custGeom>
                <a:avLst/>
                <a:gdLst>
                  <a:gd name="T0" fmla="*/ 283 w 42"/>
                  <a:gd name="T1" fmla="*/ 0 h 69"/>
                  <a:gd name="T2" fmla="*/ 0 w 42"/>
                  <a:gd name="T3" fmla="*/ 35 h 69"/>
                  <a:gd name="T4" fmla="*/ 345 w 42"/>
                  <a:gd name="T5" fmla="*/ 1309 h 69"/>
                  <a:gd name="T6" fmla="*/ 595 w 42"/>
                  <a:gd name="T7" fmla="*/ 947 h 69"/>
                  <a:gd name="T8" fmla="*/ 283 w 42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69">
                    <a:moveTo>
                      <a:pt x="18" y="0"/>
                    </a:moveTo>
                    <a:cubicBezTo>
                      <a:pt x="13" y="0"/>
                      <a:pt x="7" y="1"/>
                      <a:pt x="0" y="2"/>
                    </a:cubicBezTo>
                    <a:cubicBezTo>
                      <a:pt x="12" y="22"/>
                      <a:pt x="23" y="46"/>
                      <a:pt x="22" y="69"/>
                    </a:cubicBezTo>
                    <a:cubicBezTo>
                      <a:pt x="30" y="62"/>
                      <a:pt x="37" y="55"/>
                      <a:pt x="38" y="50"/>
                    </a:cubicBezTo>
                    <a:cubicBezTo>
                      <a:pt x="42" y="36"/>
                      <a:pt x="30" y="2"/>
                      <a:pt x="18" y="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7" name="Oval 25">
                <a:extLst>
                  <a:ext uri="{FF2B5EF4-FFF2-40B4-BE49-F238E27FC236}">
                    <a16:creationId xmlns:a16="http://schemas.microsoft.com/office/drawing/2014/main" id="{6B5780EF-0A4A-4DDB-BEC5-1730F395B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1" y="1745"/>
                <a:ext cx="147" cy="206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58" name="Freeform 26">
                <a:extLst>
                  <a:ext uri="{FF2B5EF4-FFF2-40B4-BE49-F238E27FC236}">
                    <a16:creationId xmlns:a16="http://schemas.microsoft.com/office/drawing/2014/main" id="{1A5A9AA3-93C8-417B-A8E0-628B741E1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1748"/>
                <a:ext cx="80" cy="173"/>
              </a:xfrm>
              <a:custGeom>
                <a:avLst/>
                <a:gdLst>
                  <a:gd name="T0" fmla="*/ 0 w 32"/>
                  <a:gd name="T1" fmla="*/ 695 h 65"/>
                  <a:gd name="T2" fmla="*/ 145 w 32"/>
                  <a:gd name="T3" fmla="*/ 1224 h 65"/>
                  <a:gd name="T4" fmla="*/ 500 w 32"/>
                  <a:gd name="T5" fmla="*/ 511 h 65"/>
                  <a:gd name="T6" fmla="*/ 363 w 32"/>
                  <a:gd name="T7" fmla="*/ 0 h 65"/>
                  <a:gd name="T8" fmla="*/ 0 w 32"/>
                  <a:gd name="T9" fmla="*/ 69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5">
                    <a:moveTo>
                      <a:pt x="0" y="37"/>
                    </a:moveTo>
                    <a:cubicBezTo>
                      <a:pt x="0" y="48"/>
                      <a:pt x="4" y="58"/>
                      <a:pt x="9" y="65"/>
                    </a:cubicBezTo>
                    <a:cubicBezTo>
                      <a:pt x="22" y="61"/>
                      <a:pt x="32" y="46"/>
                      <a:pt x="32" y="27"/>
                    </a:cubicBezTo>
                    <a:cubicBezTo>
                      <a:pt x="32" y="17"/>
                      <a:pt x="28" y="7"/>
                      <a:pt x="23" y="0"/>
                    </a:cubicBezTo>
                    <a:cubicBezTo>
                      <a:pt x="10" y="4"/>
                      <a:pt x="0" y="19"/>
                      <a:pt x="0" y="37"/>
                    </a:cubicBezTo>
                    <a:close/>
                  </a:path>
                </a:pathLst>
              </a:custGeom>
              <a:solidFill>
                <a:srgbClr val="0D5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9" name="Freeform 27">
                <a:extLst>
                  <a:ext uri="{FF2B5EF4-FFF2-40B4-BE49-F238E27FC236}">
                    <a16:creationId xmlns:a16="http://schemas.microsoft.com/office/drawing/2014/main" id="{26BCBB12-7AD1-417D-8500-64E005566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945"/>
                <a:ext cx="70" cy="88"/>
              </a:xfrm>
              <a:custGeom>
                <a:avLst/>
                <a:gdLst>
                  <a:gd name="T0" fmla="*/ 425 w 28"/>
                  <a:gd name="T1" fmla="*/ 0 h 33"/>
                  <a:gd name="T2" fmla="*/ 33 w 28"/>
                  <a:gd name="T3" fmla="*/ 77 h 33"/>
                  <a:gd name="T4" fmla="*/ 33 w 28"/>
                  <a:gd name="T5" fmla="*/ 77 h 33"/>
                  <a:gd name="T6" fmla="*/ 0 w 28"/>
                  <a:gd name="T7" fmla="*/ 93 h 33"/>
                  <a:gd name="T8" fmla="*/ 438 w 28"/>
                  <a:gd name="T9" fmla="*/ 627 h 33"/>
                  <a:gd name="T10" fmla="*/ 425 w 28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3">
                    <a:moveTo>
                      <a:pt x="27" y="0"/>
                    </a:moveTo>
                    <a:cubicBezTo>
                      <a:pt x="19" y="2"/>
                      <a:pt x="10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7" y="9"/>
                      <a:pt x="18" y="19"/>
                      <a:pt x="28" y="33"/>
                    </a:cubicBezTo>
                    <a:cubicBezTo>
                      <a:pt x="28" y="25"/>
                      <a:pt x="28" y="12"/>
                      <a:pt x="27" y="0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0" name="Freeform 28">
                <a:extLst>
                  <a:ext uri="{FF2B5EF4-FFF2-40B4-BE49-F238E27FC236}">
                    <a16:creationId xmlns:a16="http://schemas.microsoft.com/office/drawing/2014/main" id="{73AB1E32-2B34-48A2-A121-990DB5030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692"/>
                <a:ext cx="614" cy="267"/>
              </a:xfrm>
              <a:custGeom>
                <a:avLst/>
                <a:gdLst>
                  <a:gd name="T0" fmla="*/ 3282 w 246"/>
                  <a:gd name="T1" fmla="*/ 1105 h 100"/>
                  <a:gd name="T2" fmla="*/ 3826 w 246"/>
                  <a:gd name="T3" fmla="*/ 264 h 100"/>
                  <a:gd name="T4" fmla="*/ 0 w 246"/>
                  <a:gd name="T5" fmla="*/ 1025 h 100"/>
                  <a:gd name="T6" fmla="*/ 996 w 246"/>
                  <a:gd name="T7" fmla="*/ 913 h 100"/>
                  <a:gd name="T8" fmla="*/ 1807 w 246"/>
                  <a:gd name="T9" fmla="*/ 1298 h 100"/>
                  <a:gd name="T10" fmla="*/ 1807 w 246"/>
                  <a:gd name="T11" fmla="*/ 1311 h 100"/>
                  <a:gd name="T12" fmla="*/ 1775 w 246"/>
                  <a:gd name="T13" fmla="*/ 1311 h 100"/>
                  <a:gd name="T14" fmla="*/ 3035 w 246"/>
                  <a:gd name="T15" fmla="*/ 1674 h 100"/>
                  <a:gd name="T16" fmla="*/ 3627 w 246"/>
                  <a:gd name="T17" fmla="*/ 1904 h 100"/>
                  <a:gd name="T18" fmla="*/ 3282 w 246"/>
                  <a:gd name="T19" fmla="*/ 1105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6" h="100">
                    <a:moveTo>
                      <a:pt x="211" y="58"/>
                    </a:moveTo>
                    <a:cubicBezTo>
                      <a:pt x="211" y="34"/>
                      <a:pt x="227" y="14"/>
                      <a:pt x="246" y="14"/>
                    </a:cubicBezTo>
                    <a:cubicBezTo>
                      <a:pt x="183" y="4"/>
                      <a:pt x="77" y="0"/>
                      <a:pt x="0" y="54"/>
                    </a:cubicBezTo>
                    <a:cubicBezTo>
                      <a:pt x="16" y="50"/>
                      <a:pt x="39" y="45"/>
                      <a:pt x="64" y="48"/>
                    </a:cubicBezTo>
                    <a:cubicBezTo>
                      <a:pt x="101" y="54"/>
                      <a:pt x="105" y="59"/>
                      <a:pt x="116" y="68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5" y="69"/>
                      <a:pt x="115" y="69"/>
                      <a:pt x="114" y="69"/>
                    </a:cubicBezTo>
                    <a:cubicBezTo>
                      <a:pt x="141" y="72"/>
                      <a:pt x="169" y="79"/>
                      <a:pt x="195" y="88"/>
                    </a:cubicBezTo>
                    <a:cubicBezTo>
                      <a:pt x="209" y="92"/>
                      <a:pt x="222" y="96"/>
                      <a:pt x="233" y="100"/>
                    </a:cubicBezTo>
                    <a:cubicBezTo>
                      <a:pt x="220" y="93"/>
                      <a:pt x="211" y="77"/>
                      <a:pt x="211" y="58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1" name="Freeform 29">
                <a:extLst>
                  <a:ext uri="{FF2B5EF4-FFF2-40B4-BE49-F238E27FC236}">
                    <a16:creationId xmlns:a16="http://schemas.microsoft.com/office/drawing/2014/main" id="{2E91DC34-6CF3-44B9-A4EE-4128457E3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839"/>
                <a:ext cx="835" cy="338"/>
              </a:xfrm>
              <a:custGeom>
                <a:avLst/>
                <a:gdLst>
                  <a:gd name="T0" fmla="*/ 4533 w 334"/>
                  <a:gd name="T1" fmla="*/ 56 h 127"/>
                  <a:gd name="T2" fmla="*/ 3895 w 334"/>
                  <a:gd name="T3" fmla="*/ 192 h 127"/>
                  <a:gd name="T4" fmla="*/ 3375 w 334"/>
                  <a:gd name="T5" fmla="*/ 397 h 127"/>
                  <a:gd name="T6" fmla="*/ 2958 w 334"/>
                  <a:gd name="T7" fmla="*/ 532 h 127"/>
                  <a:gd name="T8" fmla="*/ 2458 w 334"/>
                  <a:gd name="T9" fmla="*/ 623 h 127"/>
                  <a:gd name="T10" fmla="*/ 2050 w 334"/>
                  <a:gd name="T11" fmla="*/ 886 h 127"/>
                  <a:gd name="T12" fmla="*/ 1488 w 334"/>
                  <a:gd name="T13" fmla="*/ 1078 h 127"/>
                  <a:gd name="T14" fmla="*/ 1083 w 334"/>
                  <a:gd name="T15" fmla="*/ 1304 h 127"/>
                  <a:gd name="T16" fmla="*/ 800 w 334"/>
                  <a:gd name="T17" fmla="*/ 1509 h 127"/>
                  <a:gd name="T18" fmla="*/ 488 w 334"/>
                  <a:gd name="T19" fmla="*/ 1791 h 127"/>
                  <a:gd name="T20" fmla="*/ 0 w 334"/>
                  <a:gd name="T21" fmla="*/ 2395 h 127"/>
                  <a:gd name="T22" fmla="*/ 520 w 334"/>
                  <a:gd name="T23" fmla="*/ 1863 h 127"/>
                  <a:gd name="T24" fmla="*/ 2645 w 334"/>
                  <a:gd name="T25" fmla="*/ 1224 h 127"/>
                  <a:gd name="T26" fmla="*/ 3550 w 334"/>
                  <a:gd name="T27" fmla="*/ 1530 h 127"/>
                  <a:gd name="T28" fmla="*/ 3563 w 334"/>
                  <a:gd name="T29" fmla="*/ 1544 h 127"/>
                  <a:gd name="T30" fmla="*/ 3563 w 334"/>
                  <a:gd name="T31" fmla="*/ 1544 h 127"/>
                  <a:gd name="T32" fmla="*/ 3645 w 334"/>
                  <a:gd name="T33" fmla="*/ 511 h 127"/>
                  <a:gd name="T34" fmla="*/ 5220 w 334"/>
                  <a:gd name="T35" fmla="*/ 248 h 127"/>
                  <a:gd name="T36" fmla="*/ 4958 w 334"/>
                  <a:gd name="T37" fmla="*/ 136 h 127"/>
                  <a:gd name="T38" fmla="*/ 4533 w 334"/>
                  <a:gd name="T39" fmla="*/ 56 h 12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4" h="127">
                    <a:moveTo>
                      <a:pt x="290" y="3"/>
                    </a:moveTo>
                    <a:cubicBezTo>
                      <a:pt x="277" y="0"/>
                      <a:pt x="257" y="8"/>
                      <a:pt x="249" y="10"/>
                    </a:cubicBezTo>
                    <a:cubicBezTo>
                      <a:pt x="240" y="12"/>
                      <a:pt x="226" y="17"/>
                      <a:pt x="216" y="21"/>
                    </a:cubicBezTo>
                    <a:cubicBezTo>
                      <a:pt x="206" y="25"/>
                      <a:pt x="199" y="28"/>
                      <a:pt x="189" y="28"/>
                    </a:cubicBezTo>
                    <a:cubicBezTo>
                      <a:pt x="179" y="27"/>
                      <a:pt x="169" y="33"/>
                      <a:pt x="157" y="33"/>
                    </a:cubicBezTo>
                    <a:cubicBezTo>
                      <a:pt x="145" y="34"/>
                      <a:pt x="143" y="40"/>
                      <a:pt x="131" y="47"/>
                    </a:cubicBezTo>
                    <a:cubicBezTo>
                      <a:pt x="118" y="55"/>
                      <a:pt x="108" y="57"/>
                      <a:pt x="95" y="57"/>
                    </a:cubicBezTo>
                    <a:cubicBezTo>
                      <a:pt x="83" y="57"/>
                      <a:pt x="86" y="63"/>
                      <a:pt x="69" y="69"/>
                    </a:cubicBezTo>
                    <a:cubicBezTo>
                      <a:pt x="52" y="75"/>
                      <a:pt x="58" y="76"/>
                      <a:pt x="51" y="80"/>
                    </a:cubicBezTo>
                    <a:cubicBezTo>
                      <a:pt x="44" y="85"/>
                      <a:pt x="42" y="86"/>
                      <a:pt x="31" y="95"/>
                    </a:cubicBezTo>
                    <a:cubicBezTo>
                      <a:pt x="23" y="102"/>
                      <a:pt x="13" y="112"/>
                      <a:pt x="0" y="127"/>
                    </a:cubicBezTo>
                    <a:cubicBezTo>
                      <a:pt x="11" y="117"/>
                      <a:pt x="22" y="108"/>
                      <a:pt x="33" y="99"/>
                    </a:cubicBezTo>
                    <a:cubicBezTo>
                      <a:pt x="65" y="73"/>
                      <a:pt x="121" y="61"/>
                      <a:pt x="169" y="65"/>
                    </a:cubicBezTo>
                    <a:cubicBezTo>
                      <a:pt x="185" y="67"/>
                      <a:pt x="209" y="74"/>
                      <a:pt x="227" y="81"/>
                    </a:cubicBezTo>
                    <a:cubicBezTo>
                      <a:pt x="227" y="82"/>
                      <a:pt x="228" y="82"/>
                      <a:pt x="228" y="82"/>
                    </a:cubicBezTo>
                    <a:cubicBezTo>
                      <a:pt x="228" y="82"/>
                      <a:pt x="228" y="82"/>
                      <a:pt x="228" y="82"/>
                    </a:cubicBezTo>
                    <a:cubicBezTo>
                      <a:pt x="212" y="66"/>
                      <a:pt x="214" y="39"/>
                      <a:pt x="233" y="27"/>
                    </a:cubicBezTo>
                    <a:cubicBezTo>
                      <a:pt x="250" y="12"/>
                      <a:pt x="290" y="8"/>
                      <a:pt x="334" y="13"/>
                    </a:cubicBezTo>
                    <a:cubicBezTo>
                      <a:pt x="331" y="11"/>
                      <a:pt x="325" y="10"/>
                      <a:pt x="317" y="7"/>
                    </a:cubicBezTo>
                    <a:cubicBezTo>
                      <a:pt x="307" y="3"/>
                      <a:pt x="303" y="5"/>
                      <a:pt x="290" y="3"/>
                    </a:cubicBezTo>
                    <a:close/>
                  </a:path>
                </a:pathLst>
              </a:custGeom>
              <a:solidFill>
                <a:srgbClr val="FFF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2" name="Freeform 30">
                <a:extLst>
                  <a:ext uri="{FF2B5EF4-FFF2-40B4-BE49-F238E27FC236}">
                    <a16:creationId xmlns:a16="http://schemas.microsoft.com/office/drawing/2014/main" id="{252DCFE4-DF5F-4BAF-A8EE-E8BD896E8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1948"/>
                <a:ext cx="77" cy="69"/>
              </a:xfrm>
              <a:custGeom>
                <a:avLst/>
                <a:gdLst>
                  <a:gd name="T0" fmla="*/ 137 w 31"/>
                  <a:gd name="T1" fmla="*/ 35 h 26"/>
                  <a:gd name="T2" fmla="*/ 30 w 31"/>
                  <a:gd name="T3" fmla="*/ 191 h 26"/>
                  <a:gd name="T4" fmla="*/ 229 w 31"/>
                  <a:gd name="T5" fmla="*/ 464 h 26"/>
                  <a:gd name="T6" fmla="*/ 462 w 31"/>
                  <a:gd name="T7" fmla="*/ 295 h 26"/>
                  <a:gd name="T8" fmla="*/ 400 w 31"/>
                  <a:gd name="T9" fmla="*/ 93 h 26"/>
                  <a:gd name="T10" fmla="*/ 137 w 31"/>
                  <a:gd name="T11" fmla="*/ 3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6">
                    <a:moveTo>
                      <a:pt x="9" y="2"/>
                    </a:moveTo>
                    <a:cubicBezTo>
                      <a:pt x="5" y="3"/>
                      <a:pt x="2" y="6"/>
                      <a:pt x="2" y="10"/>
                    </a:cubicBezTo>
                    <a:cubicBezTo>
                      <a:pt x="0" y="18"/>
                      <a:pt x="7" y="23"/>
                      <a:pt x="15" y="25"/>
                    </a:cubicBezTo>
                    <a:cubicBezTo>
                      <a:pt x="23" y="26"/>
                      <a:pt x="29" y="23"/>
                      <a:pt x="30" y="16"/>
                    </a:cubicBezTo>
                    <a:cubicBezTo>
                      <a:pt x="31" y="12"/>
                      <a:pt x="30" y="8"/>
                      <a:pt x="26" y="5"/>
                    </a:cubicBezTo>
                    <a:cubicBezTo>
                      <a:pt x="22" y="1"/>
                      <a:pt x="14" y="0"/>
                      <a:pt x="9" y="2"/>
                    </a:cubicBezTo>
                    <a:close/>
                  </a:path>
                </a:pathLst>
              </a:custGeom>
              <a:solidFill>
                <a:srgbClr val="F9B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3" name="Freeform 31">
                <a:extLst>
                  <a:ext uri="{FF2B5EF4-FFF2-40B4-BE49-F238E27FC236}">
                    <a16:creationId xmlns:a16="http://schemas.microsoft.com/office/drawing/2014/main" id="{F5BA206A-EA8B-4027-9BF7-5D41B1DBC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937"/>
                <a:ext cx="75" cy="62"/>
              </a:xfrm>
              <a:custGeom>
                <a:avLst/>
                <a:gdLst>
                  <a:gd name="T0" fmla="*/ 83 w 30"/>
                  <a:gd name="T1" fmla="*/ 81 h 23"/>
                  <a:gd name="T2" fmla="*/ 20 w 30"/>
                  <a:gd name="T3" fmla="*/ 291 h 23"/>
                  <a:gd name="T4" fmla="*/ 20 w 30"/>
                  <a:gd name="T5" fmla="*/ 291 h 23"/>
                  <a:gd name="T6" fmla="*/ 270 w 30"/>
                  <a:gd name="T7" fmla="*/ 450 h 23"/>
                  <a:gd name="T8" fmla="*/ 458 w 30"/>
                  <a:gd name="T9" fmla="*/ 232 h 23"/>
                  <a:gd name="T10" fmla="*/ 395 w 30"/>
                  <a:gd name="T11" fmla="*/ 59 h 23"/>
                  <a:gd name="T12" fmla="*/ 83 w 30"/>
                  <a:gd name="T13" fmla="*/ 8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3">
                    <a:moveTo>
                      <a:pt x="5" y="4"/>
                    </a:moveTo>
                    <a:cubicBezTo>
                      <a:pt x="2" y="7"/>
                      <a:pt x="0" y="11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20"/>
                      <a:pt x="10" y="23"/>
                      <a:pt x="17" y="23"/>
                    </a:cubicBezTo>
                    <a:cubicBezTo>
                      <a:pt x="24" y="22"/>
                      <a:pt x="29" y="18"/>
                      <a:pt x="29" y="12"/>
                    </a:cubicBezTo>
                    <a:cubicBezTo>
                      <a:pt x="30" y="8"/>
                      <a:pt x="28" y="5"/>
                      <a:pt x="25" y="3"/>
                    </a:cubicBezTo>
                    <a:cubicBezTo>
                      <a:pt x="19" y="0"/>
                      <a:pt x="11" y="0"/>
                      <a:pt x="5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4" name="Freeform 32">
                <a:extLst>
                  <a:ext uri="{FF2B5EF4-FFF2-40B4-BE49-F238E27FC236}">
                    <a16:creationId xmlns:a16="http://schemas.microsoft.com/office/drawing/2014/main" id="{CBA34CF7-2112-4DD7-B157-14B6B20B8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092"/>
                <a:ext cx="117" cy="112"/>
              </a:xfrm>
              <a:custGeom>
                <a:avLst/>
                <a:gdLst>
                  <a:gd name="T0" fmla="*/ 724 w 47"/>
                  <a:gd name="T1" fmla="*/ 739 h 42"/>
                  <a:gd name="T2" fmla="*/ 0 w 47"/>
                  <a:gd name="T3" fmla="*/ 0 h 42"/>
                  <a:gd name="T4" fmla="*/ 167 w 47"/>
                  <a:gd name="T5" fmla="*/ 704 h 42"/>
                  <a:gd name="T6" fmla="*/ 724 w 47"/>
                  <a:gd name="T7" fmla="*/ 73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2">
                    <a:moveTo>
                      <a:pt x="47" y="39"/>
                    </a:moveTo>
                    <a:cubicBezTo>
                      <a:pt x="30" y="21"/>
                      <a:pt x="13" y="8"/>
                      <a:pt x="0" y="0"/>
                    </a:cubicBezTo>
                    <a:cubicBezTo>
                      <a:pt x="11" y="8"/>
                      <a:pt x="13" y="23"/>
                      <a:pt x="11" y="37"/>
                    </a:cubicBezTo>
                    <a:cubicBezTo>
                      <a:pt x="22" y="41"/>
                      <a:pt x="35" y="42"/>
                      <a:pt x="47" y="39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5" name="Freeform 33">
                <a:extLst>
                  <a:ext uri="{FF2B5EF4-FFF2-40B4-BE49-F238E27FC236}">
                    <a16:creationId xmlns:a16="http://schemas.microsoft.com/office/drawing/2014/main" id="{C2C52D0B-CF8F-4CDF-BA29-20F60E32B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2092"/>
                <a:ext cx="1178" cy="1024"/>
              </a:xfrm>
              <a:custGeom>
                <a:avLst/>
                <a:gdLst>
                  <a:gd name="T0" fmla="*/ 7088 w 471"/>
                  <a:gd name="T1" fmla="*/ 3925 h 384"/>
                  <a:gd name="T2" fmla="*/ 6588 w 471"/>
                  <a:gd name="T3" fmla="*/ 2240 h 384"/>
                  <a:gd name="T4" fmla="*/ 5022 w 471"/>
                  <a:gd name="T5" fmla="*/ 0 h 384"/>
                  <a:gd name="T6" fmla="*/ 5067 w 471"/>
                  <a:gd name="T7" fmla="*/ 1160 h 384"/>
                  <a:gd name="T8" fmla="*/ 4597 w 471"/>
                  <a:gd name="T9" fmla="*/ 1592 h 384"/>
                  <a:gd name="T10" fmla="*/ 4097 w 471"/>
                  <a:gd name="T11" fmla="*/ 1613 h 384"/>
                  <a:gd name="T12" fmla="*/ 3409 w 471"/>
                  <a:gd name="T13" fmla="*/ 2296 h 384"/>
                  <a:gd name="T14" fmla="*/ 3191 w 471"/>
                  <a:gd name="T15" fmla="*/ 2389 h 384"/>
                  <a:gd name="T16" fmla="*/ 3084 w 471"/>
                  <a:gd name="T17" fmla="*/ 2653 h 384"/>
                  <a:gd name="T18" fmla="*/ 2564 w 471"/>
                  <a:gd name="T19" fmla="*/ 2787 h 384"/>
                  <a:gd name="T20" fmla="*/ 2396 w 471"/>
                  <a:gd name="T21" fmla="*/ 3221 h 384"/>
                  <a:gd name="T22" fmla="*/ 2001 w 471"/>
                  <a:gd name="T23" fmla="*/ 3379 h 384"/>
                  <a:gd name="T24" fmla="*/ 1896 w 471"/>
                  <a:gd name="T25" fmla="*/ 3733 h 384"/>
                  <a:gd name="T26" fmla="*/ 1688 w 471"/>
                  <a:gd name="T27" fmla="*/ 3848 h 384"/>
                  <a:gd name="T28" fmla="*/ 1626 w 471"/>
                  <a:gd name="T29" fmla="*/ 4117 h 384"/>
                  <a:gd name="T30" fmla="*/ 1125 w 471"/>
                  <a:gd name="T31" fmla="*/ 4245 h 384"/>
                  <a:gd name="T32" fmla="*/ 1083 w 471"/>
                  <a:gd name="T33" fmla="*/ 4800 h 384"/>
                  <a:gd name="T34" fmla="*/ 833 w 471"/>
                  <a:gd name="T35" fmla="*/ 4928 h 384"/>
                  <a:gd name="T36" fmla="*/ 938 w 471"/>
                  <a:gd name="T37" fmla="*/ 5256 h 384"/>
                  <a:gd name="T38" fmla="*/ 363 w 471"/>
                  <a:gd name="T39" fmla="*/ 5768 h 384"/>
                  <a:gd name="T40" fmla="*/ 250 w 471"/>
                  <a:gd name="T41" fmla="*/ 6067 h 384"/>
                  <a:gd name="T42" fmla="*/ 33 w 471"/>
                  <a:gd name="T43" fmla="*/ 6315 h 384"/>
                  <a:gd name="T44" fmla="*/ 208 w 471"/>
                  <a:gd name="T45" fmla="*/ 6621 h 384"/>
                  <a:gd name="T46" fmla="*/ 33 w 471"/>
                  <a:gd name="T47" fmla="*/ 6976 h 384"/>
                  <a:gd name="T48" fmla="*/ 363 w 471"/>
                  <a:gd name="T49" fmla="*/ 6792 h 384"/>
                  <a:gd name="T50" fmla="*/ 720 w 471"/>
                  <a:gd name="T51" fmla="*/ 7147 h 384"/>
                  <a:gd name="T52" fmla="*/ 1095 w 471"/>
                  <a:gd name="T53" fmla="*/ 6507 h 384"/>
                  <a:gd name="T54" fmla="*/ 1283 w 471"/>
                  <a:gd name="T55" fmla="*/ 6792 h 384"/>
                  <a:gd name="T56" fmla="*/ 1438 w 471"/>
                  <a:gd name="T57" fmla="*/ 6371 h 384"/>
                  <a:gd name="T58" fmla="*/ 1626 w 471"/>
                  <a:gd name="T59" fmla="*/ 6827 h 384"/>
                  <a:gd name="T60" fmla="*/ 1971 w 471"/>
                  <a:gd name="T61" fmla="*/ 6451 h 384"/>
                  <a:gd name="T62" fmla="*/ 2333 w 471"/>
                  <a:gd name="T63" fmla="*/ 6464 h 384"/>
                  <a:gd name="T64" fmla="*/ 2614 w 471"/>
                  <a:gd name="T65" fmla="*/ 6371 h 384"/>
                  <a:gd name="T66" fmla="*/ 2771 w 471"/>
                  <a:gd name="T67" fmla="*/ 5939 h 384"/>
                  <a:gd name="T68" fmla="*/ 3241 w 471"/>
                  <a:gd name="T69" fmla="*/ 6179 h 384"/>
                  <a:gd name="T70" fmla="*/ 3597 w 471"/>
                  <a:gd name="T71" fmla="*/ 6200 h 384"/>
                  <a:gd name="T72" fmla="*/ 3897 w 471"/>
                  <a:gd name="T73" fmla="*/ 5803 h 384"/>
                  <a:gd name="T74" fmla="*/ 4209 w 471"/>
                  <a:gd name="T75" fmla="*/ 5880 h 384"/>
                  <a:gd name="T76" fmla="*/ 4409 w 471"/>
                  <a:gd name="T77" fmla="*/ 5667 h 384"/>
                  <a:gd name="T78" fmla="*/ 4805 w 471"/>
                  <a:gd name="T79" fmla="*/ 5496 h 384"/>
                  <a:gd name="T80" fmla="*/ 4817 w 471"/>
                  <a:gd name="T81" fmla="*/ 5269 h 384"/>
                  <a:gd name="T82" fmla="*/ 5035 w 471"/>
                  <a:gd name="T83" fmla="*/ 5155 h 384"/>
                  <a:gd name="T84" fmla="*/ 5055 w 471"/>
                  <a:gd name="T85" fmla="*/ 4893 h 384"/>
                  <a:gd name="T86" fmla="*/ 5317 w 471"/>
                  <a:gd name="T87" fmla="*/ 4701 h 384"/>
                  <a:gd name="T88" fmla="*/ 5555 w 471"/>
                  <a:gd name="T89" fmla="*/ 4643 h 384"/>
                  <a:gd name="T90" fmla="*/ 5710 w 471"/>
                  <a:gd name="T91" fmla="*/ 4437 h 384"/>
                  <a:gd name="T92" fmla="*/ 6818 w 471"/>
                  <a:gd name="T93" fmla="*/ 4437 h 384"/>
                  <a:gd name="T94" fmla="*/ 7368 w 471"/>
                  <a:gd name="T95" fmla="*/ 4872 h 384"/>
                  <a:gd name="T96" fmla="*/ 7368 w 471"/>
                  <a:gd name="T97" fmla="*/ 4872 h 384"/>
                  <a:gd name="T98" fmla="*/ 7088 w 471"/>
                  <a:gd name="T99" fmla="*/ 3925 h 38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471" h="384">
                    <a:moveTo>
                      <a:pt x="453" y="207"/>
                    </a:moveTo>
                    <a:cubicBezTo>
                      <a:pt x="449" y="190"/>
                      <a:pt x="444" y="167"/>
                      <a:pt x="421" y="118"/>
                    </a:cubicBezTo>
                    <a:cubicBezTo>
                      <a:pt x="392" y="57"/>
                      <a:pt x="349" y="18"/>
                      <a:pt x="321" y="0"/>
                    </a:cubicBezTo>
                    <a:cubicBezTo>
                      <a:pt x="340" y="14"/>
                      <a:pt x="333" y="50"/>
                      <a:pt x="324" y="61"/>
                    </a:cubicBezTo>
                    <a:cubicBezTo>
                      <a:pt x="317" y="69"/>
                      <a:pt x="304" y="82"/>
                      <a:pt x="294" y="84"/>
                    </a:cubicBezTo>
                    <a:cubicBezTo>
                      <a:pt x="282" y="87"/>
                      <a:pt x="274" y="79"/>
                      <a:pt x="262" y="85"/>
                    </a:cubicBezTo>
                    <a:cubicBezTo>
                      <a:pt x="243" y="96"/>
                      <a:pt x="240" y="114"/>
                      <a:pt x="218" y="121"/>
                    </a:cubicBezTo>
                    <a:cubicBezTo>
                      <a:pt x="212" y="123"/>
                      <a:pt x="208" y="122"/>
                      <a:pt x="204" y="126"/>
                    </a:cubicBezTo>
                    <a:cubicBezTo>
                      <a:pt x="199" y="130"/>
                      <a:pt x="201" y="136"/>
                      <a:pt x="197" y="140"/>
                    </a:cubicBezTo>
                    <a:cubicBezTo>
                      <a:pt x="188" y="150"/>
                      <a:pt x="171" y="141"/>
                      <a:pt x="164" y="147"/>
                    </a:cubicBezTo>
                    <a:cubicBezTo>
                      <a:pt x="158" y="153"/>
                      <a:pt x="166" y="163"/>
                      <a:pt x="153" y="170"/>
                    </a:cubicBezTo>
                    <a:cubicBezTo>
                      <a:pt x="142" y="175"/>
                      <a:pt x="134" y="171"/>
                      <a:pt x="128" y="178"/>
                    </a:cubicBezTo>
                    <a:cubicBezTo>
                      <a:pt x="122" y="184"/>
                      <a:pt x="125" y="193"/>
                      <a:pt x="121" y="197"/>
                    </a:cubicBezTo>
                    <a:cubicBezTo>
                      <a:pt x="119" y="200"/>
                      <a:pt x="111" y="200"/>
                      <a:pt x="108" y="203"/>
                    </a:cubicBezTo>
                    <a:cubicBezTo>
                      <a:pt x="105" y="207"/>
                      <a:pt x="107" y="214"/>
                      <a:pt x="104" y="217"/>
                    </a:cubicBezTo>
                    <a:cubicBezTo>
                      <a:pt x="96" y="222"/>
                      <a:pt x="81" y="213"/>
                      <a:pt x="72" y="224"/>
                    </a:cubicBezTo>
                    <a:cubicBezTo>
                      <a:pt x="63" y="234"/>
                      <a:pt x="82" y="248"/>
                      <a:pt x="69" y="253"/>
                    </a:cubicBezTo>
                    <a:cubicBezTo>
                      <a:pt x="63" y="255"/>
                      <a:pt x="55" y="249"/>
                      <a:pt x="53" y="260"/>
                    </a:cubicBezTo>
                    <a:cubicBezTo>
                      <a:pt x="51" y="266"/>
                      <a:pt x="60" y="270"/>
                      <a:pt x="60" y="277"/>
                    </a:cubicBezTo>
                    <a:cubicBezTo>
                      <a:pt x="59" y="298"/>
                      <a:pt x="31" y="293"/>
                      <a:pt x="23" y="304"/>
                    </a:cubicBezTo>
                    <a:cubicBezTo>
                      <a:pt x="19" y="310"/>
                      <a:pt x="20" y="314"/>
                      <a:pt x="16" y="320"/>
                    </a:cubicBezTo>
                    <a:cubicBezTo>
                      <a:pt x="11" y="326"/>
                      <a:pt x="3" y="324"/>
                      <a:pt x="2" y="333"/>
                    </a:cubicBezTo>
                    <a:cubicBezTo>
                      <a:pt x="2" y="342"/>
                      <a:pt x="11" y="342"/>
                      <a:pt x="13" y="349"/>
                    </a:cubicBezTo>
                    <a:cubicBezTo>
                      <a:pt x="15" y="358"/>
                      <a:pt x="0" y="361"/>
                      <a:pt x="2" y="368"/>
                    </a:cubicBezTo>
                    <a:cubicBezTo>
                      <a:pt x="6" y="384"/>
                      <a:pt x="13" y="367"/>
                      <a:pt x="23" y="358"/>
                    </a:cubicBezTo>
                    <a:cubicBezTo>
                      <a:pt x="33" y="350"/>
                      <a:pt x="36" y="377"/>
                      <a:pt x="46" y="377"/>
                    </a:cubicBezTo>
                    <a:cubicBezTo>
                      <a:pt x="57" y="376"/>
                      <a:pt x="59" y="324"/>
                      <a:pt x="70" y="343"/>
                    </a:cubicBezTo>
                    <a:cubicBezTo>
                      <a:pt x="76" y="352"/>
                      <a:pt x="64" y="360"/>
                      <a:pt x="82" y="358"/>
                    </a:cubicBezTo>
                    <a:cubicBezTo>
                      <a:pt x="95" y="358"/>
                      <a:pt x="84" y="337"/>
                      <a:pt x="92" y="336"/>
                    </a:cubicBezTo>
                    <a:cubicBezTo>
                      <a:pt x="100" y="334"/>
                      <a:pt x="91" y="356"/>
                      <a:pt x="104" y="360"/>
                    </a:cubicBezTo>
                    <a:cubicBezTo>
                      <a:pt x="112" y="363"/>
                      <a:pt x="119" y="345"/>
                      <a:pt x="126" y="340"/>
                    </a:cubicBezTo>
                    <a:cubicBezTo>
                      <a:pt x="136" y="333"/>
                      <a:pt x="140" y="342"/>
                      <a:pt x="149" y="341"/>
                    </a:cubicBezTo>
                    <a:cubicBezTo>
                      <a:pt x="156" y="340"/>
                      <a:pt x="160" y="339"/>
                      <a:pt x="167" y="336"/>
                    </a:cubicBezTo>
                    <a:cubicBezTo>
                      <a:pt x="177" y="331"/>
                      <a:pt x="166" y="321"/>
                      <a:pt x="177" y="313"/>
                    </a:cubicBezTo>
                    <a:cubicBezTo>
                      <a:pt x="188" y="305"/>
                      <a:pt x="198" y="321"/>
                      <a:pt x="207" y="326"/>
                    </a:cubicBezTo>
                    <a:cubicBezTo>
                      <a:pt x="213" y="330"/>
                      <a:pt x="223" y="328"/>
                      <a:pt x="230" y="327"/>
                    </a:cubicBezTo>
                    <a:cubicBezTo>
                      <a:pt x="240" y="325"/>
                      <a:pt x="241" y="311"/>
                      <a:pt x="249" y="306"/>
                    </a:cubicBezTo>
                    <a:cubicBezTo>
                      <a:pt x="254" y="303"/>
                      <a:pt x="265" y="313"/>
                      <a:pt x="269" y="310"/>
                    </a:cubicBezTo>
                    <a:cubicBezTo>
                      <a:pt x="275" y="307"/>
                      <a:pt x="274" y="299"/>
                      <a:pt x="282" y="299"/>
                    </a:cubicBezTo>
                    <a:cubicBezTo>
                      <a:pt x="290" y="298"/>
                      <a:pt x="303" y="299"/>
                      <a:pt x="307" y="290"/>
                    </a:cubicBezTo>
                    <a:cubicBezTo>
                      <a:pt x="308" y="287"/>
                      <a:pt x="305" y="283"/>
                      <a:pt x="308" y="278"/>
                    </a:cubicBezTo>
                    <a:cubicBezTo>
                      <a:pt x="310" y="276"/>
                      <a:pt x="320" y="275"/>
                      <a:pt x="322" y="272"/>
                    </a:cubicBezTo>
                    <a:cubicBezTo>
                      <a:pt x="325" y="268"/>
                      <a:pt x="321" y="263"/>
                      <a:pt x="323" y="258"/>
                    </a:cubicBezTo>
                    <a:cubicBezTo>
                      <a:pt x="326" y="254"/>
                      <a:pt x="335" y="249"/>
                      <a:pt x="340" y="248"/>
                    </a:cubicBezTo>
                    <a:cubicBezTo>
                      <a:pt x="346" y="246"/>
                      <a:pt x="348" y="249"/>
                      <a:pt x="355" y="245"/>
                    </a:cubicBezTo>
                    <a:cubicBezTo>
                      <a:pt x="358" y="244"/>
                      <a:pt x="361" y="237"/>
                      <a:pt x="365" y="234"/>
                    </a:cubicBezTo>
                    <a:cubicBezTo>
                      <a:pt x="382" y="222"/>
                      <a:pt x="418" y="226"/>
                      <a:pt x="436" y="234"/>
                    </a:cubicBezTo>
                    <a:cubicBezTo>
                      <a:pt x="448" y="240"/>
                      <a:pt x="458" y="243"/>
                      <a:pt x="471" y="257"/>
                    </a:cubicBezTo>
                    <a:cubicBezTo>
                      <a:pt x="471" y="257"/>
                      <a:pt x="471" y="257"/>
                      <a:pt x="471" y="257"/>
                    </a:cubicBezTo>
                    <a:cubicBezTo>
                      <a:pt x="462" y="246"/>
                      <a:pt x="458" y="228"/>
                      <a:pt x="453" y="207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6" name="Freeform 34">
                <a:extLst>
                  <a:ext uri="{FF2B5EF4-FFF2-40B4-BE49-F238E27FC236}">
                    <a16:creationId xmlns:a16="http://schemas.microsoft.com/office/drawing/2014/main" id="{2DF81CDC-5C8C-4B53-8600-8505E3E7B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724"/>
                <a:ext cx="210" cy="245"/>
              </a:xfrm>
              <a:custGeom>
                <a:avLst/>
                <a:gdLst>
                  <a:gd name="T0" fmla="*/ 675 w 84"/>
                  <a:gd name="T1" fmla="*/ 1148 h 92"/>
                  <a:gd name="T2" fmla="*/ 875 w 84"/>
                  <a:gd name="T3" fmla="*/ 533 h 92"/>
                  <a:gd name="T4" fmla="*/ 1300 w 84"/>
                  <a:gd name="T5" fmla="*/ 0 h 92"/>
                  <a:gd name="T6" fmla="*/ 563 w 84"/>
                  <a:gd name="T7" fmla="*/ 567 h 92"/>
                  <a:gd name="T8" fmla="*/ 250 w 84"/>
                  <a:gd name="T9" fmla="*/ 964 h 92"/>
                  <a:gd name="T10" fmla="*/ 270 w 84"/>
                  <a:gd name="T11" fmla="*/ 1680 h 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92">
                    <a:moveTo>
                      <a:pt x="43" y="61"/>
                    </a:moveTo>
                    <a:cubicBezTo>
                      <a:pt x="34" y="50"/>
                      <a:pt x="49" y="34"/>
                      <a:pt x="56" y="28"/>
                    </a:cubicBezTo>
                    <a:cubicBezTo>
                      <a:pt x="62" y="22"/>
                      <a:pt x="84" y="9"/>
                      <a:pt x="83" y="0"/>
                    </a:cubicBezTo>
                    <a:cubicBezTo>
                      <a:pt x="65" y="4"/>
                      <a:pt x="49" y="18"/>
                      <a:pt x="36" y="30"/>
                    </a:cubicBezTo>
                    <a:cubicBezTo>
                      <a:pt x="29" y="37"/>
                      <a:pt x="22" y="43"/>
                      <a:pt x="16" y="51"/>
                    </a:cubicBezTo>
                    <a:cubicBezTo>
                      <a:pt x="12" y="57"/>
                      <a:pt x="0" y="92"/>
                      <a:pt x="17" y="89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7" name="Freeform 35">
                <a:extLst>
                  <a:ext uri="{FF2B5EF4-FFF2-40B4-BE49-F238E27FC236}">
                    <a16:creationId xmlns:a16="http://schemas.microsoft.com/office/drawing/2014/main" id="{83F3F8FA-1943-4321-9531-C495CF681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" y="2633"/>
                <a:ext cx="337" cy="134"/>
              </a:xfrm>
              <a:custGeom>
                <a:avLst/>
                <a:gdLst>
                  <a:gd name="T0" fmla="*/ 2087 w 135"/>
                  <a:gd name="T1" fmla="*/ 927 h 50"/>
                  <a:gd name="T2" fmla="*/ 2007 w 135"/>
                  <a:gd name="T3" fmla="*/ 689 h 50"/>
                  <a:gd name="T4" fmla="*/ 1712 w 135"/>
                  <a:gd name="T5" fmla="*/ 389 h 50"/>
                  <a:gd name="T6" fmla="*/ 946 w 135"/>
                  <a:gd name="T7" fmla="*/ 56 h 50"/>
                  <a:gd name="T8" fmla="*/ 479 w 135"/>
                  <a:gd name="T9" fmla="*/ 21 h 50"/>
                  <a:gd name="T10" fmla="*/ 0 w 135"/>
                  <a:gd name="T11" fmla="*/ 115 h 50"/>
                  <a:gd name="T12" fmla="*/ 187 w 135"/>
                  <a:gd name="T13" fmla="*/ 753 h 50"/>
                  <a:gd name="T14" fmla="*/ 262 w 135"/>
                  <a:gd name="T15" fmla="*/ 847 h 50"/>
                  <a:gd name="T16" fmla="*/ 342 w 135"/>
                  <a:gd name="T17" fmla="*/ 812 h 50"/>
                  <a:gd name="T18" fmla="*/ 499 w 135"/>
                  <a:gd name="T19" fmla="*/ 595 h 50"/>
                  <a:gd name="T20" fmla="*/ 1603 w 135"/>
                  <a:gd name="T21" fmla="*/ 595 h 50"/>
                  <a:gd name="T22" fmla="*/ 2099 w 135"/>
                  <a:gd name="T23" fmla="*/ 962 h 50"/>
                  <a:gd name="T24" fmla="*/ 2087 w 135"/>
                  <a:gd name="T25" fmla="*/ 927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5" h="50">
                    <a:moveTo>
                      <a:pt x="134" y="48"/>
                    </a:moveTo>
                    <a:cubicBezTo>
                      <a:pt x="132" y="44"/>
                      <a:pt x="130" y="41"/>
                      <a:pt x="129" y="36"/>
                    </a:cubicBezTo>
                    <a:cubicBezTo>
                      <a:pt x="124" y="30"/>
                      <a:pt x="117" y="24"/>
                      <a:pt x="110" y="20"/>
                    </a:cubicBezTo>
                    <a:cubicBezTo>
                      <a:pt x="95" y="10"/>
                      <a:pt x="78" y="7"/>
                      <a:pt x="61" y="3"/>
                    </a:cubicBezTo>
                    <a:cubicBezTo>
                      <a:pt x="51" y="1"/>
                      <a:pt x="41" y="1"/>
                      <a:pt x="31" y="1"/>
                    </a:cubicBezTo>
                    <a:cubicBezTo>
                      <a:pt x="22" y="2"/>
                      <a:pt x="8" y="0"/>
                      <a:pt x="0" y="6"/>
                    </a:cubicBezTo>
                    <a:cubicBezTo>
                      <a:pt x="20" y="5"/>
                      <a:pt x="29" y="28"/>
                      <a:pt x="12" y="39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9" y="44"/>
                      <a:pt x="20" y="43"/>
                      <a:pt x="22" y="42"/>
                    </a:cubicBezTo>
                    <a:cubicBezTo>
                      <a:pt x="25" y="41"/>
                      <a:pt x="28" y="34"/>
                      <a:pt x="32" y="31"/>
                    </a:cubicBezTo>
                    <a:cubicBezTo>
                      <a:pt x="49" y="19"/>
                      <a:pt x="85" y="23"/>
                      <a:pt x="103" y="31"/>
                    </a:cubicBezTo>
                    <a:cubicBezTo>
                      <a:pt x="114" y="37"/>
                      <a:pt x="123" y="39"/>
                      <a:pt x="135" y="50"/>
                    </a:cubicBezTo>
                    <a:cubicBezTo>
                      <a:pt x="134" y="50"/>
                      <a:pt x="134" y="49"/>
                      <a:pt x="134" y="48"/>
                    </a:cubicBezTo>
                    <a:close/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8" name="Freeform 36">
                <a:extLst>
                  <a:ext uri="{FF2B5EF4-FFF2-40B4-BE49-F238E27FC236}">
                    <a16:creationId xmlns:a16="http://schemas.microsoft.com/office/drawing/2014/main" id="{82C1138A-AA61-422B-BE9C-62C2FE713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287"/>
                <a:ext cx="135" cy="106"/>
              </a:xfrm>
              <a:custGeom>
                <a:avLst/>
                <a:gdLst>
                  <a:gd name="T0" fmla="*/ 0 w 54"/>
                  <a:gd name="T1" fmla="*/ 315 h 40"/>
                  <a:gd name="T2" fmla="*/ 50 w 54"/>
                  <a:gd name="T3" fmla="*/ 745 h 40"/>
                  <a:gd name="T4" fmla="*/ 658 w 54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0">
                    <a:moveTo>
                      <a:pt x="0" y="17"/>
                    </a:moveTo>
                    <a:cubicBezTo>
                      <a:pt x="11" y="21"/>
                      <a:pt x="4" y="32"/>
                      <a:pt x="3" y="40"/>
                    </a:cubicBezTo>
                    <a:cubicBezTo>
                      <a:pt x="9" y="38"/>
                      <a:pt x="54" y="7"/>
                      <a:pt x="42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9" name="Freeform 37">
                <a:extLst>
                  <a:ext uri="{FF2B5EF4-FFF2-40B4-BE49-F238E27FC236}">
                    <a16:creationId xmlns:a16="http://schemas.microsoft.com/office/drawing/2014/main" id="{38B8824D-8FDB-4D56-A467-85FDC41BB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2159"/>
                <a:ext cx="908" cy="957"/>
              </a:xfrm>
              <a:custGeom>
                <a:avLst/>
                <a:gdLst>
                  <a:gd name="T0" fmla="*/ 4410 w 363"/>
                  <a:gd name="T1" fmla="*/ 5188 h 359"/>
                  <a:gd name="T2" fmla="*/ 4818 w 363"/>
                  <a:gd name="T3" fmla="*/ 4790 h 359"/>
                  <a:gd name="T4" fmla="*/ 5055 w 363"/>
                  <a:gd name="T5" fmla="*/ 4412 h 359"/>
                  <a:gd name="T6" fmla="*/ 5556 w 363"/>
                  <a:gd name="T7" fmla="*/ 4164 h 359"/>
                  <a:gd name="T8" fmla="*/ 5100 w 363"/>
                  <a:gd name="T9" fmla="*/ 4241 h 359"/>
                  <a:gd name="T10" fmla="*/ 4868 w 363"/>
                  <a:gd name="T11" fmla="*/ 4505 h 359"/>
                  <a:gd name="T12" fmla="*/ 4492 w 363"/>
                  <a:gd name="T13" fmla="*/ 4945 h 359"/>
                  <a:gd name="T14" fmla="*/ 3930 w 363"/>
                  <a:gd name="T15" fmla="*/ 5094 h 359"/>
                  <a:gd name="T16" fmla="*/ 3147 w 363"/>
                  <a:gd name="T17" fmla="*/ 5286 h 359"/>
                  <a:gd name="T18" fmla="*/ 2629 w 363"/>
                  <a:gd name="T19" fmla="*/ 5060 h 359"/>
                  <a:gd name="T20" fmla="*/ 2491 w 363"/>
                  <a:gd name="T21" fmla="*/ 4833 h 359"/>
                  <a:gd name="T22" fmla="*/ 1471 w 363"/>
                  <a:gd name="T23" fmla="*/ 5244 h 359"/>
                  <a:gd name="T24" fmla="*/ 938 w 363"/>
                  <a:gd name="T25" fmla="*/ 5571 h 359"/>
                  <a:gd name="T26" fmla="*/ 645 w 363"/>
                  <a:gd name="T27" fmla="*/ 5550 h 359"/>
                  <a:gd name="T28" fmla="*/ 1363 w 363"/>
                  <a:gd name="T29" fmla="*/ 4561 h 359"/>
                  <a:gd name="T30" fmla="*/ 2251 w 363"/>
                  <a:gd name="T31" fmla="*/ 3695 h 359"/>
                  <a:gd name="T32" fmla="*/ 2504 w 363"/>
                  <a:gd name="T33" fmla="*/ 2978 h 359"/>
                  <a:gd name="T34" fmla="*/ 2959 w 363"/>
                  <a:gd name="T35" fmla="*/ 2594 h 359"/>
                  <a:gd name="T36" fmla="*/ 3492 w 363"/>
                  <a:gd name="T37" fmla="*/ 2218 h 359"/>
                  <a:gd name="T38" fmla="*/ 4147 w 363"/>
                  <a:gd name="T39" fmla="*/ 1669 h 359"/>
                  <a:gd name="T40" fmla="*/ 4618 w 363"/>
                  <a:gd name="T41" fmla="*/ 1328 h 359"/>
                  <a:gd name="T42" fmla="*/ 5338 w 363"/>
                  <a:gd name="T43" fmla="*/ 1058 h 359"/>
                  <a:gd name="T44" fmla="*/ 5568 w 363"/>
                  <a:gd name="T45" fmla="*/ 115 h 359"/>
                  <a:gd name="T46" fmla="*/ 5068 w 363"/>
                  <a:gd name="T47" fmla="*/ 682 h 359"/>
                  <a:gd name="T48" fmla="*/ 4097 w 363"/>
                  <a:gd name="T49" fmla="*/ 1138 h 359"/>
                  <a:gd name="T50" fmla="*/ 3192 w 363"/>
                  <a:gd name="T51" fmla="*/ 1911 h 359"/>
                  <a:gd name="T52" fmla="*/ 2566 w 363"/>
                  <a:gd name="T53" fmla="*/ 2309 h 359"/>
                  <a:gd name="T54" fmla="*/ 2001 w 363"/>
                  <a:gd name="T55" fmla="*/ 2900 h 359"/>
                  <a:gd name="T56" fmla="*/ 1688 w 363"/>
                  <a:gd name="T57" fmla="*/ 3375 h 359"/>
                  <a:gd name="T58" fmla="*/ 1126 w 363"/>
                  <a:gd name="T59" fmla="*/ 3767 h 359"/>
                  <a:gd name="T60" fmla="*/ 833 w 363"/>
                  <a:gd name="T61" fmla="*/ 4449 h 359"/>
                  <a:gd name="T62" fmla="*/ 363 w 363"/>
                  <a:gd name="T63" fmla="*/ 5286 h 359"/>
                  <a:gd name="T64" fmla="*/ 33 w 363"/>
                  <a:gd name="T65" fmla="*/ 5835 h 359"/>
                  <a:gd name="T66" fmla="*/ 33 w 363"/>
                  <a:gd name="T67" fmla="*/ 6494 h 359"/>
                  <a:gd name="T68" fmla="*/ 720 w 363"/>
                  <a:gd name="T69" fmla="*/ 6664 h 359"/>
                  <a:gd name="T70" fmla="*/ 1283 w 363"/>
                  <a:gd name="T71" fmla="*/ 6310 h 359"/>
                  <a:gd name="T72" fmla="*/ 1626 w 363"/>
                  <a:gd name="T73" fmla="*/ 6347 h 359"/>
                  <a:gd name="T74" fmla="*/ 2334 w 363"/>
                  <a:gd name="T75" fmla="*/ 5985 h 359"/>
                  <a:gd name="T76" fmla="*/ 2772 w 363"/>
                  <a:gd name="T77" fmla="*/ 5457 h 359"/>
                  <a:gd name="T78" fmla="*/ 3597 w 363"/>
                  <a:gd name="T79" fmla="*/ 5721 h 359"/>
                  <a:gd name="T80" fmla="*/ 4210 w 363"/>
                  <a:gd name="T81" fmla="*/ 5401 h 359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363" h="359">
                    <a:moveTo>
                      <a:pt x="269" y="285"/>
                    </a:moveTo>
                    <a:cubicBezTo>
                      <a:pt x="275" y="282"/>
                      <a:pt x="274" y="274"/>
                      <a:pt x="282" y="274"/>
                    </a:cubicBezTo>
                    <a:cubicBezTo>
                      <a:pt x="290" y="273"/>
                      <a:pt x="303" y="274"/>
                      <a:pt x="307" y="265"/>
                    </a:cubicBezTo>
                    <a:cubicBezTo>
                      <a:pt x="308" y="262"/>
                      <a:pt x="305" y="258"/>
                      <a:pt x="308" y="253"/>
                    </a:cubicBezTo>
                    <a:cubicBezTo>
                      <a:pt x="310" y="251"/>
                      <a:pt x="320" y="250"/>
                      <a:pt x="322" y="247"/>
                    </a:cubicBezTo>
                    <a:cubicBezTo>
                      <a:pt x="325" y="243"/>
                      <a:pt x="321" y="238"/>
                      <a:pt x="323" y="233"/>
                    </a:cubicBezTo>
                    <a:cubicBezTo>
                      <a:pt x="326" y="229"/>
                      <a:pt x="335" y="224"/>
                      <a:pt x="340" y="223"/>
                    </a:cubicBezTo>
                    <a:cubicBezTo>
                      <a:pt x="346" y="221"/>
                      <a:pt x="348" y="224"/>
                      <a:pt x="355" y="220"/>
                    </a:cubicBezTo>
                    <a:cubicBezTo>
                      <a:pt x="357" y="219"/>
                      <a:pt x="359" y="216"/>
                      <a:pt x="362" y="213"/>
                    </a:cubicBezTo>
                    <a:cubicBezTo>
                      <a:pt x="349" y="214"/>
                      <a:pt x="337" y="218"/>
                      <a:pt x="326" y="224"/>
                    </a:cubicBezTo>
                    <a:cubicBezTo>
                      <a:pt x="323" y="226"/>
                      <a:pt x="317" y="227"/>
                      <a:pt x="315" y="230"/>
                    </a:cubicBezTo>
                    <a:cubicBezTo>
                      <a:pt x="311" y="233"/>
                      <a:pt x="313" y="234"/>
                      <a:pt x="311" y="238"/>
                    </a:cubicBezTo>
                    <a:cubicBezTo>
                      <a:pt x="307" y="245"/>
                      <a:pt x="300" y="244"/>
                      <a:pt x="297" y="250"/>
                    </a:cubicBezTo>
                    <a:cubicBezTo>
                      <a:pt x="292" y="258"/>
                      <a:pt x="297" y="260"/>
                      <a:pt x="287" y="261"/>
                    </a:cubicBezTo>
                    <a:cubicBezTo>
                      <a:pt x="279" y="262"/>
                      <a:pt x="275" y="262"/>
                      <a:pt x="269" y="266"/>
                    </a:cubicBezTo>
                    <a:cubicBezTo>
                      <a:pt x="262" y="269"/>
                      <a:pt x="259" y="269"/>
                      <a:pt x="251" y="269"/>
                    </a:cubicBezTo>
                    <a:cubicBezTo>
                      <a:pt x="243" y="269"/>
                      <a:pt x="242" y="270"/>
                      <a:pt x="235" y="276"/>
                    </a:cubicBezTo>
                    <a:cubicBezTo>
                      <a:pt x="226" y="285"/>
                      <a:pt x="210" y="291"/>
                      <a:pt x="201" y="279"/>
                    </a:cubicBezTo>
                    <a:cubicBezTo>
                      <a:pt x="195" y="272"/>
                      <a:pt x="195" y="267"/>
                      <a:pt x="184" y="268"/>
                    </a:cubicBezTo>
                    <a:cubicBezTo>
                      <a:pt x="181" y="268"/>
                      <a:pt x="171" y="273"/>
                      <a:pt x="168" y="267"/>
                    </a:cubicBezTo>
                    <a:cubicBezTo>
                      <a:pt x="166" y="261"/>
                      <a:pt x="181" y="240"/>
                      <a:pt x="185" y="236"/>
                    </a:cubicBezTo>
                    <a:cubicBezTo>
                      <a:pt x="181" y="234"/>
                      <a:pt x="164" y="252"/>
                      <a:pt x="159" y="255"/>
                    </a:cubicBezTo>
                    <a:cubicBezTo>
                      <a:pt x="149" y="262"/>
                      <a:pt x="139" y="275"/>
                      <a:pt x="127" y="277"/>
                    </a:cubicBezTo>
                    <a:cubicBezTo>
                      <a:pt x="115" y="279"/>
                      <a:pt x="105" y="270"/>
                      <a:pt x="94" y="277"/>
                    </a:cubicBezTo>
                    <a:cubicBezTo>
                      <a:pt x="88" y="281"/>
                      <a:pt x="84" y="287"/>
                      <a:pt x="77" y="290"/>
                    </a:cubicBezTo>
                    <a:cubicBezTo>
                      <a:pt x="71" y="292"/>
                      <a:pt x="65" y="292"/>
                      <a:pt x="60" y="294"/>
                    </a:cubicBezTo>
                    <a:cubicBezTo>
                      <a:pt x="55" y="296"/>
                      <a:pt x="49" y="305"/>
                      <a:pt x="44" y="306"/>
                    </a:cubicBezTo>
                    <a:cubicBezTo>
                      <a:pt x="37" y="306"/>
                      <a:pt x="39" y="298"/>
                      <a:pt x="41" y="293"/>
                    </a:cubicBezTo>
                    <a:cubicBezTo>
                      <a:pt x="45" y="279"/>
                      <a:pt x="63" y="270"/>
                      <a:pt x="73" y="259"/>
                    </a:cubicBezTo>
                    <a:cubicBezTo>
                      <a:pt x="79" y="254"/>
                      <a:pt x="81" y="247"/>
                      <a:pt x="87" y="241"/>
                    </a:cubicBezTo>
                    <a:cubicBezTo>
                      <a:pt x="95" y="233"/>
                      <a:pt x="105" y="228"/>
                      <a:pt x="114" y="221"/>
                    </a:cubicBezTo>
                    <a:cubicBezTo>
                      <a:pt x="122" y="217"/>
                      <a:pt x="144" y="204"/>
                      <a:pt x="144" y="195"/>
                    </a:cubicBezTo>
                    <a:cubicBezTo>
                      <a:pt x="136" y="197"/>
                      <a:pt x="133" y="189"/>
                      <a:pt x="136" y="182"/>
                    </a:cubicBezTo>
                    <a:cubicBezTo>
                      <a:pt x="140" y="173"/>
                      <a:pt x="152" y="162"/>
                      <a:pt x="160" y="157"/>
                    </a:cubicBezTo>
                    <a:cubicBezTo>
                      <a:pt x="165" y="154"/>
                      <a:pt x="172" y="151"/>
                      <a:pt x="178" y="147"/>
                    </a:cubicBezTo>
                    <a:cubicBezTo>
                      <a:pt x="181" y="144"/>
                      <a:pt x="184" y="140"/>
                      <a:pt x="189" y="137"/>
                    </a:cubicBezTo>
                    <a:cubicBezTo>
                      <a:pt x="195" y="133"/>
                      <a:pt x="201" y="127"/>
                      <a:pt x="208" y="124"/>
                    </a:cubicBezTo>
                    <a:cubicBezTo>
                      <a:pt x="214" y="121"/>
                      <a:pt x="218" y="121"/>
                      <a:pt x="223" y="117"/>
                    </a:cubicBezTo>
                    <a:cubicBezTo>
                      <a:pt x="227" y="113"/>
                      <a:pt x="229" y="108"/>
                      <a:pt x="233" y="105"/>
                    </a:cubicBezTo>
                    <a:cubicBezTo>
                      <a:pt x="242" y="97"/>
                      <a:pt x="255" y="92"/>
                      <a:pt x="265" y="88"/>
                    </a:cubicBezTo>
                    <a:cubicBezTo>
                      <a:pt x="272" y="85"/>
                      <a:pt x="280" y="84"/>
                      <a:pt x="285" y="79"/>
                    </a:cubicBezTo>
                    <a:cubicBezTo>
                      <a:pt x="289" y="76"/>
                      <a:pt x="290" y="72"/>
                      <a:pt x="295" y="70"/>
                    </a:cubicBezTo>
                    <a:cubicBezTo>
                      <a:pt x="304" y="67"/>
                      <a:pt x="315" y="67"/>
                      <a:pt x="323" y="64"/>
                    </a:cubicBezTo>
                    <a:cubicBezTo>
                      <a:pt x="329" y="62"/>
                      <a:pt x="338" y="61"/>
                      <a:pt x="341" y="56"/>
                    </a:cubicBezTo>
                    <a:cubicBezTo>
                      <a:pt x="363" y="47"/>
                      <a:pt x="363" y="47"/>
                      <a:pt x="363" y="47"/>
                    </a:cubicBezTo>
                    <a:cubicBezTo>
                      <a:pt x="356" y="6"/>
                      <a:pt x="356" y="6"/>
                      <a:pt x="356" y="6"/>
                    </a:cubicBezTo>
                    <a:cubicBezTo>
                      <a:pt x="333" y="0"/>
                      <a:pt x="333" y="0"/>
                      <a:pt x="333" y="0"/>
                    </a:cubicBezTo>
                    <a:cubicBezTo>
                      <a:pt x="334" y="14"/>
                      <a:pt x="329" y="29"/>
                      <a:pt x="324" y="36"/>
                    </a:cubicBezTo>
                    <a:cubicBezTo>
                      <a:pt x="317" y="44"/>
                      <a:pt x="304" y="57"/>
                      <a:pt x="294" y="59"/>
                    </a:cubicBezTo>
                    <a:cubicBezTo>
                      <a:pt x="282" y="62"/>
                      <a:pt x="274" y="54"/>
                      <a:pt x="262" y="60"/>
                    </a:cubicBezTo>
                    <a:cubicBezTo>
                      <a:pt x="243" y="71"/>
                      <a:pt x="240" y="89"/>
                      <a:pt x="218" y="96"/>
                    </a:cubicBezTo>
                    <a:cubicBezTo>
                      <a:pt x="212" y="98"/>
                      <a:pt x="208" y="97"/>
                      <a:pt x="204" y="101"/>
                    </a:cubicBezTo>
                    <a:cubicBezTo>
                      <a:pt x="199" y="105"/>
                      <a:pt x="201" y="111"/>
                      <a:pt x="197" y="115"/>
                    </a:cubicBezTo>
                    <a:cubicBezTo>
                      <a:pt x="188" y="125"/>
                      <a:pt x="171" y="116"/>
                      <a:pt x="164" y="122"/>
                    </a:cubicBezTo>
                    <a:cubicBezTo>
                      <a:pt x="158" y="128"/>
                      <a:pt x="166" y="138"/>
                      <a:pt x="153" y="145"/>
                    </a:cubicBezTo>
                    <a:cubicBezTo>
                      <a:pt x="142" y="150"/>
                      <a:pt x="134" y="146"/>
                      <a:pt x="128" y="153"/>
                    </a:cubicBezTo>
                    <a:cubicBezTo>
                      <a:pt x="122" y="159"/>
                      <a:pt x="125" y="168"/>
                      <a:pt x="121" y="172"/>
                    </a:cubicBezTo>
                    <a:cubicBezTo>
                      <a:pt x="119" y="175"/>
                      <a:pt x="111" y="175"/>
                      <a:pt x="108" y="178"/>
                    </a:cubicBezTo>
                    <a:cubicBezTo>
                      <a:pt x="105" y="182"/>
                      <a:pt x="107" y="189"/>
                      <a:pt x="104" y="192"/>
                    </a:cubicBezTo>
                    <a:cubicBezTo>
                      <a:pt x="96" y="197"/>
                      <a:pt x="81" y="188"/>
                      <a:pt x="72" y="199"/>
                    </a:cubicBezTo>
                    <a:cubicBezTo>
                      <a:pt x="63" y="209"/>
                      <a:pt x="82" y="223"/>
                      <a:pt x="69" y="228"/>
                    </a:cubicBezTo>
                    <a:cubicBezTo>
                      <a:pt x="63" y="230"/>
                      <a:pt x="55" y="224"/>
                      <a:pt x="53" y="235"/>
                    </a:cubicBezTo>
                    <a:cubicBezTo>
                      <a:pt x="51" y="241"/>
                      <a:pt x="60" y="245"/>
                      <a:pt x="60" y="252"/>
                    </a:cubicBezTo>
                    <a:cubicBezTo>
                      <a:pt x="59" y="273"/>
                      <a:pt x="31" y="268"/>
                      <a:pt x="23" y="279"/>
                    </a:cubicBezTo>
                    <a:cubicBezTo>
                      <a:pt x="19" y="285"/>
                      <a:pt x="20" y="289"/>
                      <a:pt x="16" y="295"/>
                    </a:cubicBezTo>
                    <a:cubicBezTo>
                      <a:pt x="11" y="301"/>
                      <a:pt x="3" y="299"/>
                      <a:pt x="2" y="308"/>
                    </a:cubicBezTo>
                    <a:cubicBezTo>
                      <a:pt x="2" y="317"/>
                      <a:pt x="11" y="317"/>
                      <a:pt x="13" y="324"/>
                    </a:cubicBezTo>
                    <a:cubicBezTo>
                      <a:pt x="15" y="333"/>
                      <a:pt x="0" y="336"/>
                      <a:pt x="2" y="343"/>
                    </a:cubicBezTo>
                    <a:cubicBezTo>
                      <a:pt x="6" y="359"/>
                      <a:pt x="13" y="342"/>
                      <a:pt x="23" y="333"/>
                    </a:cubicBezTo>
                    <a:cubicBezTo>
                      <a:pt x="33" y="325"/>
                      <a:pt x="36" y="352"/>
                      <a:pt x="46" y="352"/>
                    </a:cubicBezTo>
                    <a:cubicBezTo>
                      <a:pt x="57" y="351"/>
                      <a:pt x="59" y="299"/>
                      <a:pt x="70" y="318"/>
                    </a:cubicBezTo>
                    <a:cubicBezTo>
                      <a:pt x="76" y="327"/>
                      <a:pt x="64" y="335"/>
                      <a:pt x="82" y="333"/>
                    </a:cubicBezTo>
                    <a:cubicBezTo>
                      <a:pt x="95" y="333"/>
                      <a:pt x="84" y="312"/>
                      <a:pt x="92" y="311"/>
                    </a:cubicBezTo>
                    <a:cubicBezTo>
                      <a:pt x="100" y="309"/>
                      <a:pt x="91" y="331"/>
                      <a:pt x="104" y="335"/>
                    </a:cubicBezTo>
                    <a:cubicBezTo>
                      <a:pt x="112" y="338"/>
                      <a:pt x="119" y="320"/>
                      <a:pt x="126" y="315"/>
                    </a:cubicBezTo>
                    <a:cubicBezTo>
                      <a:pt x="136" y="308"/>
                      <a:pt x="140" y="317"/>
                      <a:pt x="149" y="316"/>
                    </a:cubicBezTo>
                    <a:cubicBezTo>
                      <a:pt x="156" y="315"/>
                      <a:pt x="160" y="314"/>
                      <a:pt x="167" y="311"/>
                    </a:cubicBezTo>
                    <a:cubicBezTo>
                      <a:pt x="177" y="306"/>
                      <a:pt x="166" y="296"/>
                      <a:pt x="177" y="288"/>
                    </a:cubicBezTo>
                    <a:cubicBezTo>
                      <a:pt x="188" y="280"/>
                      <a:pt x="198" y="296"/>
                      <a:pt x="207" y="301"/>
                    </a:cubicBezTo>
                    <a:cubicBezTo>
                      <a:pt x="213" y="305"/>
                      <a:pt x="223" y="303"/>
                      <a:pt x="230" y="302"/>
                    </a:cubicBezTo>
                    <a:cubicBezTo>
                      <a:pt x="240" y="300"/>
                      <a:pt x="241" y="286"/>
                      <a:pt x="249" y="281"/>
                    </a:cubicBezTo>
                    <a:cubicBezTo>
                      <a:pt x="254" y="278"/>
                      <a:pt x="265" y="288"/>
                      <a:pt x="269" y="285"/>
                    </a:cubicBezTo>
                    <a:close/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0" name="Freeform 38">
                <a:extLst>
                  <a:ext uri="{FF2B5EF4-FFF2-40B4-BE49-F238E27FC236}">
                    <a16:creationId xmlns:a16="http://schemas.microsoft.com/office/drawing/2014/main" id="{151A3E4E-A4CD-447A-9ED9-F6F157DAA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191"/>
                <a:ext cx="112" cy="96"/>
              </a:xfrm>
              <a:custGeom>
                <a:avLst/>
                <a:gdLst>
                  <a:gd name="T0" fmla="*/ 0 w 45"/>
                  <a:gd name="T1" fmla="*/ 683 h 36"/>
                  <a:gd name="T2" fmla="*/ 662 w 45"/>
                  <a:gd name="T3" fmla="*/ 171 h 36"/>
                  <a:gd name="T4" fmla="*/ 694 w 45"/>
                  <a:gd name="T5" fmla="*/ 77 h 36"/>
                  <a:gd name="T6" fmla="*/ 321 w 45"/>
                  <a:gd name="T7" fmla="*/ 0 h 36"/>
                  <a:gd name="T8" fmla="*/ 199 w 45"/>
                  <a:gd name="T9" fmla="*/ 456 h 36"/>
                  <a:gd name="T10" fmla="*/ 0 w 45"/>
                  <a:gd name="T11" fmla="*/ 683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6">
                    <a:moveTo>
                      <a:pt x="0" y="36"/>
                    </a:moveTo>
                    <a:cubicBezTo>
                      <a:pt x="16" y="35"/>
                      <a:pt x="32" y="27"/>
                      <a:pt x="43" y="9"/>
                    </a:cubicBezTo>
                    <a:cubicBezTo>
                      <a:pt x="44" y="7"/>
                      <a:pt x="44" y="5"/>
                      <a:pt x="45" y="4"/>
                    </a:cubicBezTo>
                    <a:cubicBezTo>
                      <a:pt x="37" y="4"/>
                      <a:pt x="29" y="3"/>
                      <a:pt x="21" y="0"/>
                    </a:cubicBezTo>
                    <a:cubicBezTo>
                      <a:pt x="20" y="10"/>
                      <a:pt x="17" y="19"/>
                      <a:pt x="13" y="24"/>
                    </a:cubicBezTo>
                    <a:cubicBezTo>
                      <a:pt x="10" y="27"/>
                      <a:pt x="5" y="32"/>
                      <a:pt x="0" y="3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1" name="Freeform 39">
                <a:extLst>
                  <a:ext uri="{FF2B5EF4-FFF2-40B4-BE49-F238E27FC236}">
                    <a16:creationId xmlns:a16="http://schemas.microsoft.com/office/drawing/2014/main" id="{1F0241C9-CB36-4202-8DD2-0B4D9990D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196"/>
                <a:ext cx="135" cy="109"/>
              </a:xfrm>
              <a:custGeom>
                <a:avLst/>
                <a:gdLst>
                  <a:gd name="T0" fmla="*/ 845 w 54"/>
                  <a:gd name="T1" fmla="*/ 601 h 41"/>
                  <a:gd name="T2" fmla="*/ 458 w 54"/>
                  <a:gd name="T3" fmla="*/ 0 h 41"/>
                  <a:gd name="T4" fmla="*/ 270 w 54"/>
                  <a:gd name="T5" fmla="*/ 35 h 41"/>
                  <a:gd name="T6" fmla="*/ 270 w 54"/>
                  <a:gd name="T7" fmla="*/ 35 h 41"/>
                  <a:gd name="T8" fmla="*/ 238 w 54"/>
                  <a:gd name="T9" fmla="*/ 136 h 41"/>
                  <a:gd name="T10" fmla="*/ 0 w 54"/>
                  <a:gd name="T11" fmla="*/ 452 h 41"/>
                  <a:gd name="T12" fmla="*/ 845 w 54"/>
                  <a:gd name="T13" fmla="*/ 6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41">
                    <a:moveTo>
                      <a:pt x="54" y="32"/>
                    </a:moveTo>
                    <a:cubicBezTo>
                      <a:pt x="46" y="20"/>
                      <a:pt x="37" y="10"/>
                      <a:pt x="29" y="0"/>
                    </a:cubicBezTo>
                    <a:cubicBezTo>
                      <a:pt x="25" y="1"/>
                      <a:pt x="21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3"/>
                      <a:pt x="16" y="5"/>
                      <a:pt x="15" y="7"/>
                    </a:cubicBezTo>
                    <a:cubicBezTo>
                      <a:pt x="10" y="14"/>
                      <a:pt x="5" y="19"/>
                      <a:pt x="0" y="24"/>
                    </a:cubicBezTo>
                    <a:cubicBezTo>
                      <a:pt x="13" y="34"/>
                      <a:pt x="28" y="41"/>
                      <a:pt x="54" y="32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2" name="Freeform 40">
                <a:extLst>
                  <a:ext uri="{FF2B5EF4-FFF2-40B4-BE49-F238E27FC236}">
                    <a16:creationId xmlns:a16="http://schemas.microsoft.com/office/drawing/2014/main" id="{974C22FD-E268-4D6D-A9CB-9916126EB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631"/>
                <a:ext cx="280" cy="192"/>
              </a:xfrm>
              <a:custGeom>
                <a:avLst/>
                <a:gdLst>
                  <a:gd name="T0" fmla="*/ 1363 w 112"/>
                  <a:gd name="T1" fmla="*/ 435 h 72"/>
                  <a:gd name="T2" fmla="*/ 1345 w 112"/>
                  <a:gd name="T3" fmla="*/ 21 h 72"/>
                  <a:gd name="T4" fmla="*/ 845 w 112"/>
                  <a:gd name="T5" fmla="*/ 115 h 72"/>
                  <a:gd name="T6" fmla="*/ 813 w 112"/>
                  <a:gd name="T7" fmla="*/ 285 h 72"/>
                  <a:gd name="T8" fmla="*/ 313 w 112"/>
                  <a:gd name="T9" fmla="*/ 419 h 72"/>
                  <a:gd name="T10" fmla="*/ 270 w 112"/>
                  <a:gd name="T11" fmla="*/ 968 h 72"/>
                  <a:gd name="T12" fmla="*/ 20 w 112"/>
                  <a:gd name="T13" fmla="*/ 1101 h 72"/>
                  <a:gd name="T14" fmla="*/ 113 w 112"/>
                  <a:gd name="T15" fmla="*/ 1365 h 72"/>
                  <a:gd name="T16" fmla="*/ 688 w 112"/>
                  <a:gd name="T17" fmla="*/ 875 h 72"/>
                  <a:gd name="T18" fmla="*/ 1363 w 112"/>
                  <a:gd name="T19" fmla="*/ 435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2" h="72">
                    <a:moveTo>
                      <a:pt x="87" y="23"/>
                    </a:moveTo>
                    <a:cubicBezTo>
                      <a:pt x="103" y="15"/>
                      <a:pt x="112" y="0"/>
                      <a:pt x="86" y="1"/>
                    </a:cubicBezTo>
                    <a:cubicBezTo>
                      <a:pt x="80" y="2"/>
                      <a:pt x="66" y="5"/>
                      <a:pt x="54" y="6"/>
                    </a:cubicBezTo>
                    <a:cubicBezTo>
                      <a:pt x="54" y="9"/>
                      <a:pt x="54" y="13"/>
                      <a:pt x="52" y="15"/>
                    </a:cubicBezTo>
                    <a:cubicBezTo>
                      <a:pt x="44" y="20"/>
                      <a:pt x="29" y="11"/>
                      <a:pt x="20" y="22"/>
                    </a:cubicBezTo>
                    <a:cubicBezTo>
                      <a:pt x="11" y="32"/>
                      <a:pt x="30" y="46"/>
                      <a:pt x="17" y="51"/>
                    </a:cubicBezTo>
                    <a:cubicBezTo>
                      <a:pt x="11" y="53"/>
                      <a:pt x="3" y="47"/>
                      <a:pt x="1" y="58"/>
                    </a:cubicBezTo>
                    <a:cubicBezTo>
                      <a:pt x="0" y="63"/>
                      <a:pt x="5" y="67"/>
                      <a:pt x="7" y="72"/>
                    </a:cubicBezTo>
                    <a:cubicBezTo>
                      <a:pt x="20" y="63"/>
                      <a:pt x="32" y="54"/>
                      <a:pt x="44" y="46"/>
                    </a:cubicBezTo>
                    <a:cubicBezTo>
                      <a:pt x="57" y="37"/>
                      <a:pt x="72" y="31"/>
                      <a:pt x="87" y="23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3" name="Freeform 41">
                <a:extLst>
                  <a:ext uri="{FF2B5EF4-FFF2-40B4-BE49-F238E27FC236}">
                    <a16:creationId xmlns:a16="http://schemas.microsoft.com/office/drawing/2014/main" id="{4EE56F51-3EBC-444A-B497-F861AD81F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756"/>
                <a:ext cx="313" cy="304"/>
              </a:xfrm>
              <a:custGeom>
                <a:avLst/>
                <a:gdLst>
                  <a:gd name="T0" fmla="*/ 1129 w 125"/>
                  <a:gd name="T1" fmla="*/ 909 h 114"/>
                  <a:gd name="T2" fmla="*/ 929 w 125"/>
                  <a:gd name="T3" fmla="*/ 819 h 114"/>
                  <a:gd name="T4" fmla="*/ 363 w 125"/>
                  <a:gd name="T5" fmla="*/ 1387 h 114"/>
                  <a:gd name="T6" fmla="*/ 63 w 125"/>
                  <a:gd name="T7" fmla="*/ 1728 h 114"/>
                  <a:gd name="T8" fmla="*/ 95 w 125"/>
                  <a:gd name="T9" fmla="*/ 1784 h 114"/>
                  <a:gd name="T10" fmla="*/ 283 w 125"/>
                  <a:gd name="T11" fmla="*/ 2069 h 114"/>
                  <a:gd name="T12" fmla="*/ 438 w 125"/>
                  <a:gd name="T13" fmla="*/ 1651 h 114"/>
                  <a:gd name="T14" fmla="*/ 626 w 125"/>
                  <a:gd name="T15" fmla="*/ 2104 h 114"/>
                  <a:gd name="T16" fmla="*/ 972 w 125"/>
                  <a:gd name="T17" fmla="*/ 1728 h 114"/>
                  <a:gd name="T18" fmla="*/ 1255 w 125"/>
                  <a:gd name="T19" fmla="*/ 1741 h 114"/>
                  <a:gd name="T20" fmla="*/ 1442 w 125"/>
                  <a:gd name="T21" fmla="*/ 1003 h 114"/>
                  <a:gd name="T22" fmla="*/ 1901 w 125"/>
                  <a:gd name="T23" fmla="*/ 192 h 114"/>
                  <a:gd name="T24" fmla="*/ 1129 w 125"/>
                  <a:gd name="T25" fmla="*/ 909 h 1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5" h="114">
                    <a:moveTo>
                      <a:pt x="72" y="48"/>
                    </a:moveTo>
                    <a:cubicBezTo>
                      <a:pt x="84" y="33"/>
                      <a:pt x="69" y="35"/>
                      <a:pt x="59" y="43"/>
                    </a:cubicBezTo>
                    <a:cubicBezTo>
                      <a:pt x="47" y="52"/>
                      <a:pt x="34" y="62"/>
                      <a:pt x="23" y="73"/>
                    </a:cubicBezTo>
                    <a:cubicBezTo>
                      <a:pt x="17" y="79"/>
                      <a:pt x="11" y="85"/>
                      <a:pt x="4" y="91"/>
                    </a:cubicBezTo>
                    <a:cubicBezTo>
                      <a:pt x="5" y="92"/>
                      <a:pt x="6" y="93"/>
                      <a:pt x="6" y="94"/>
                    </a:cubicBezTo>
                    <a:cubicBezTo>
                      <a:pt x="12" y="103"/>
                      <a:pt x="0" y="111"/>
                      <a:pt x="18" y="109"/>
                    </a:cubicBezTo>
                    <a:cubicBezTo>
                      <a:pt x="31" y="109"/>
                      <a:pt x="20" y="88"/>
                      <a:pt x="28" y="87"/>
                    </a:cubicBezTo>
                    <a:cubicBezTo>
                      <a:pt x="36" y="85"/>
                      <a:pt x="27" y="107"/>
                      <a:pt x="40" y="111"/>
                    </a:cubicBezTo>
                    <a:cubicBezTo>
                      <a:pt x="48" y="114"/>
                      <a:pt x="55" y="96"/>
                      <a:pt x="62" y="91"/>
                    </a:cubicBezTo>
                    <a:cubicBezTo>
                      <a:pt x="70" y="86"/>
                      <a:pt x="74" y="91"/>
                      <a:pt x="80" y="92"/>
                    </a:cubicBezTo>
                    <a:cubicBezTo>
                      <a:pt x="83" y="78"/>
                      <a:pt x="85" y="65"/>
                      <a:pt x="92" y="53"/>
                    </a:cubicBezTo>
                    <a:cubicBezTo>
                      <a:pt x="103" y="36"/>
                      <a:pt x="125" y="20"/>
                      <a:pt x="121" y="10"/>
                    </a:cubicBezTo>
                    <a:cubicBezTo>
                      <a:pt x="117" y="0"/>
                      <a:pt x="78" y="43"/>
                      <a:pt x="72" y="48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4" name="Freeform 42">
                <a:extLst>
                  <a:ext uri="{FF2B5EF4-FFF2-40B4-BE49-F238E27FC236}">
                    <a16:creationId xmlns:a16="http://schemas.microsoft.com/office/drawing/2014/main" id="{2E8EB9B5-A15A-4508-8A12-F9BD374B5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420"/>
                <a:ext cx="607" cy="376"/>
              </a:xfrm>
              <a:custGeom>
                <a:avLst/>
                <a:gdLst>
                  <a:gd name="T0" fmla="*/ 3432 w 243"/>
                  <a:gd name="T1" fmla="*/ 320 h 141"/>
                  <a:gd name="T2" fmla="*/ 3370 w 243"/>
                  <a:gd name="T3" fmla="*/ 248 h 141"/>
                  <a:gd name="T4" fmla="*/ 3350 w 243"/>
                  <a:gd name="T5" fmla="*/ 115 h 141"/>
                  <a:gd name="T6" fmla="*/ 2820 w 243"/>
                  <a:gd name="T7" fmla="*/ 35 h 141"/>
                  <a:gd name="T8" fmla="*/ 2558 w 243"/>
                  <a:gd name="T9" fmla="*/ 376 h 141"/>
                  <a:gd name="T10" fmla="*/ 2590 w 243"/>
                  <a:gd name="T11" fmla="*/ 192 h 141"/>
                  <a:gd name="T12" fmla="*/ 2508 w 243"/>
                  <a:gd name="T13" fmla="*/ 93 h 141"/>
                  <a:gd name="T14" fmla="*/ 1933 w 243"/>
                  <a:gd name="T15" fmla="*/ 192 h 141"/>
                  <a:gd name="T16" fmla="*/ 1746 w 243"/>
                  <a:gd name="T17" fmla="*/ 568 h 141"/>
                  <a:gd name="T18" fmla="*/ 1666 w 243"/>
                  <a:gd name="T19" fmla="*/ 419 h 141"/>
                  <a:gd name="T20" fmla="*/ 1124 w 243"/>
                  <a:gd name="T21" fmla="*/ 661 h 141"/>
                  <a:gd name="T22" fmla="*/ 1092 w 243"/>
                  <a:gd name="T23" fmla="*/ 760 h 141"/>
                  <a:gd name="T24" fmla="*/ 1092 w 243"/>
                  <a:gd name="T25" fmla="*/ 1173 h 141"/>
                  <a:gd name="T26" fmla="*/ 949 w 243"/>
                  <a:gd name="T27" fmla="*/ 1421 h 141"/>
                  <a:gd name="T28" fmla="*/ 0 w 243"/>
                  <a:gd name="T29" fmla="*/ 2675 h 141"/>
                  <a:gd name="T30" fmla="*/ 3462 w 243"/>
                  <a:gd name="T31" fmla="*/ 2197 h 141"/>
                  <a:gd name="T32" fmla="*/ 3475 w 243"/>
                  <a:gd name="T33" fmla="*/ 2197 h 141"/>
                  <a:gd name="T34" fmla="*/ 3662 w 243"/>
                  <a:gd name="T35" fmla="*/ 2240 h 141"/>
                  <a:gd name="T36" fmla="*/ 3662 w 243"/>
                  <a:gd name="T37" fmla="*/ 2240 h 141"/>
                  <a:gd name="T38" fmla="*/ 3087 w 243"/>
                  <a:gd name="T39" fmla="*/ 1272 h 141"/>
                  <a:gd name="T40" fmla="*/ 3757 w 243"/>
                  <a:gd name="T41" fmla="*/ 307 h 141"/>
                  <a:gd name="T42" fmla="*/ 3787 w 243"/>
                  <a:gd name="T43" fmla="*/ 307 h 141"/>
                  <a:gd name="T44" fmla="*/ 3787 w 243"/>
                  <a:gd name="T45" fmla="*/ 307 h 141"/>
                  <a:gd name="T46" fmla="*/ 3432 w 243"/>
                  <a:gd name="T47" fmla="*/ 320 h 14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43" h="141">
                    <a:moveTo>
                      <a:pt x="220" y="17"/>
                    </a:moveTo>
                    <a:cubicBezTo>
                      <a:pt x="218" y="17"/>
                      <a:pt x="216" y="17"/>
                      <a:pt x="216" y="13"/>
                    </a:cubicBezTo>
                    <a:cubicBezTo>
                      <a:pt x="217" y="10"/>
                      <a:pt x="217" y="7"/>
                      <a:pt x="215" y="6"/>
                    </a:cubicBezTo>
                    <a:cubicBezTo>
                      <a:pt x="208" y="0"/>
                      <a:pt x="188" y="0"/>
                      <a:pt x="181" y="2"/>
                    </a:cubicBezTo>
                    <a:cubicBezTo>
                      <a:pt x="174" y="4"/>
                      <a:pt x="176" y="9"/>
                      <a:pt x="164" y="20"/>
                    </a:cubicBezTo>
                    <a:cubicBezTo>
                      <a:pt x="164" y="20"/>
                      <a:pt x="166" y="16"/>
                      <a:pt x="166" y="10"/>
                    </a:cubicBezTo>
                    <a:cubicBezTo>
                      <a:pt x="166" y="9"/>
                      <a:pt x="165" y="6"/>
                      <a:pt x="161" y="5"/>
                    </a:cubicBezTo>
                    <a:cubicBezTo>
                      <a:pt x="149" y="3"/>
                      <a:pt x="128" y="8"/>
                      <a:pt x="124" y="10"/>
                    </a:cubicBezTo>
                    <a:cubicBezTo>
                      <a:pt x="120" y="13"/>
                      <a:pt x="119" y="22"/>
                      <a:pt x="112" y="30"/>
                    </a:cubicBezTo>
                    <a:cubicBezTo>
                      <a:pt x="112" y="30"/>
                      <a:pt x="111" y="26"/>
                      <a:pt x="107" y="22"/>
                    </a:cubicBezTo>
                    <a:cubicBezTo>
                      <a:pt x="100" y="19"/>
                      <a:pt x="85" y="28"/>
                      <a:pt x="72" y="35"/>
                    </a:cubicBezTo>
                    <a:cubicBezTo>
                      <a:pt x="71" y="36"/>
                      <a:pt x="70" y="38"/>
                      <a:pt x="70" y="40"/>
                    </a:cubicBezTo>
                    <a:cubicBezTo>
                      <a:pt x="70" y="45"/>
                      <a:pt x="71" y="53"/>
                      <a:pt x="70" y="62"/>
                    </a:cubicBezTo>
                    <a:cubicBezTo>
                      <a:pt x="70" y="69"/>
                      <a:pt x="64" y="73"/>
                      <a:pt x="61" y="75"/>
                    </a:cubicBezTo>
                    <a:cubicBezTo>
                      <a:pt x="34" y="95"/>
                      <a:pt x="12" y="118"/>
                      <a:pt x="0" y="141"/>
                    </a:cubicBezTo>
                    <a:cubicBezTo>
                      <a:pt x="74" y="103"/>
                      <a:pt x="166" y="107"/>
                      <a:pt x="222" y="116"/>
                    </a:cubicBezTo>
                    <a:cubicBezTo>
                      <a:pt x="222" y="116"/>
                      <a:pt x="223" y="116"/>
                      <a:pt x="223" y="116"/>
                    </a:cubicBezTo>
                    <a:cubicBezTo>
                      <a:pt x="227" y="116"/>
                      <a:pt x="231" y="117"/>
                      <a:pt x="235" y="118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14" y="114"/>
                      <a:pt x="198" y="93"/>
                      <a:pt x="198" y="67"/>
                    </a:cubicBezTo>
                    <a:cubicBezTo>
                      <a:pt x="198" y="39"/>
                      <a:pt x="217" y="16"/>
                      <a:pt x="241" y="16"/>
                    </a:cubicBezTo>
                    <a:cubicBezTo>
                      <a:pt x="242" y="16"/>
                      <a:pt x="242" y="16"/>
                      <a:pt x="243" y="16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36" y="16"/>
                      <a:pt x="228" y="16"/>
                      <a:pt x="220" y="17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5" name="Freeform 43">
                <a:extLst>
                  <a:ext uri="{FF2B5EF4-FFF2-40B4-BE49-F238E27FC236}">
                    <a16:creationId xmlns:a16="http://schemas.microsoft.com/office/drawing/2014/main" id="{D44DB6F3-3DE9-41FE-9338-0A78DCFAB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092"/>
                <a:ext cx="117" cy="112"/>
              </a:xfrm>
              <a:custGeom>
                <a:avLst/>
                <a:gdLst>
                  <a:gd name="T0" fmla="*/ 724 w 47"/>
                  <a:gd name="T1" fmla="*/ 739 h 42"/>
                  <a:gd name="T2" fmla="*/ 0 w 47"/>
                  <a:gd name="T3" fmla="*/ 0 h 42"/>
                  <a:gd name="T4" fmla="*/ 167 w 47"/>
                  <a:gd name="T5" fmla="*/ 704 h 42"/>
                  <a:gd name="T6" fmla="*/ 724 w 47"/>
                  <a:gd name="T7" fmla="*/ 73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2">
                    <a:moveTo>
                      <a:pt x="47" y="39"/>
                    </a:moveTo>
                    <a:cubicBezTo>
                      <a:pt x="30" y="21"/>
                      <a:pt x="13" y="8"/>
                      <a:pt x="0" y="0"/>
                    </a:cubicBezTo>
                    <a:cubicBezTo>
                      <a:pt x="11" y="8"/>
                      <a:pt x="13" y="23"/>
                      <a:pt x="11" y="37"/>
                    </a:cubicBezTo>
                    <a:cubicBezTo>
                      <a:pt x="22" y="41"/>
                      <a:pt x="35" y="42"/>
                      <a:pt x="47" y="39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6" name="Freeform 44">
                <a:extLst>
                  <a:ext uri="{FF2B5EF4-FFF2-40B4-BE49-F238E27FC236}">
                    <a16:creationId xmlns:a16="http://schemas.microsoft.com/office/drawing/2014/main" id="{CAF72DE0-5B32-43D1-B246-650740465D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4" y="2172"/>
                <a:ext cx="860" cy="720"/>
              </a:xfrm>
              <a:custGeom>
                <a:avLst/>
                <a:gdLst>
                  <a:gd name="T0" fmla="*/ 5220 w 344"/>
                  <a:gd name="T1" fmla="*/ 3357 h 270"/>
                  <a:gd name="T2" fmla="*/ 4720 w 344"/>
                  <a:gd name="T3" fmla="*/ 1672 h 270"/>
                  <a:gd name="T4" fmla="*/ 3750 w 344"/>
                  <a:gd name="T5" fmla="*/ 0 h 270"/>
                  <a:gd name="T6" fmla="*/ 1175 w 344"/>
                  <a:gd name="T7" fmla="*/ 2957 h 270"/>
                  <a:gd name="T8" fmla="*/ 363 w 344"/>
                  <a:gd name="T9" fmla="*/ 3379 h 270"/>
                  <a:gd name="T10" fmla="*/ 408 w 344"/>
                  <a:gd name="T11" fmla="*/ 3605 h 270"/>
                  <a:gd name="T12" fmla="*/ 1533 w 344"/>
                  <a:gd name="T13" fmla="*/ 3037 h 270"/>
                  <a:gd name="T14" fmla="*/ 3500 w 344"/>
                  <a:gd name="T15" fmla="*/ 2368 h 270"/>
                  <a:gd name="T16" fmla="*/ 0 w 344"/>
                  <a:gd name="T17" fmla="*/ 5120 h 270"/>
                  <a:gd name="T18" fmla="*/ 238 w 344"/>
                  <a:gd name="T19" fmla="*/ 4984 h 270"/>
                  <a:gd name="T20" fmla="*/ 1188 w 344"/>
                  <a:gd name="T21" fmla="*/ 4061 h 270"/>
                  <a:gd name="T22" fmla="*/ 813 w 344"/>
                  <a:gd name="T23" fmla="*/ 4459 h 270"/>
                  <a:gd name="T24" fmla="*/ 938 w 344"/>
                  <a:gd name="T25" fmla="*/ 4587 h 270"/>
                  <a:gd name="T26" fmla="*/ 1033 w 344"/>
                  <a:gd name="T27" fmla="*/ 4493 h 270"/>
                  <a:gd name="T28" fmla="*/ 5375 w 344"/>
                  <a:gd name="T29" fmla="*/ 4061 h 270"/>
                  <a:gd name="T30" fmla="*/ 5220 w 344"/>
                  <a:gd name="T31" fmla="*/ 3357 h 270"/>
                  <a:gd name="T32" fmla="*/ 4283 w 344"/>
                  <a:gd name="T33" fmla="*/ 2616 h 270"/>
                  <a:gd name="T34" fmla="*/ 3988 w 344"/>
                  <a:gd name="T35" fmla="*/ 2467 h 270"/>
                  <a:gd name="T36" fmla="*/ 4283 w 344"/>
                  <a:gd name="T37" fmla="*/ 2616 h 270"/>
                  <a:gd name="T38" fmla="*/ 4175 w 344"/>
                  <a:gd name="T39" fmla="*/ 2219 h 270"/>
                  <a:gd name="T40" fmla="*/ 3958 w 344"/>
                  <a:gd name="T41" fmla="*/ 2125 h 270"/>
                  <a:gd name="T42" fmla="*/ 4175 w 344"/>
                  <a:gd name="T43" fmla="*/ 2219 h 270"/>
                  <a:gd name="T44" fmla="*/ 3470 w 344"/>
                  <a:gd name="T45" fmla="*/ 1309 h 270"/>
                  <a:gd name="T46" fmla="*/ 3283 w 344"/>
                  <a:gd name="T47" fmla="*/ 1629 h 270"/>
                  <a:gd name="T48" fmla="*/ 3470 w 344"/>
                  <a:gd name="T49" fmla="*/ 1309 h 270"/>
                  <a:gd name="T50" fmla="*/ 3488 w 344"/>
                  <a:gd name="T51" fmla="*/ 1763 h 270"/>
                  <a:gd name="T52" fmla="*/ 3063 w 344"/>
                  <a:gd name="T53" fmla="*/ 2184 h 270"/>
                  <a:gd name="T54" fmla="*/ 2708 w 344"/>
                  <a:gd name="T55" fmla="*/ 2355 h 270"/>
                  <a:gd name="T56" fmla="*/ 3488 w 344"/>
                  <a:gd name="T57" fmla="*/ 1763 h 270"/>
                  <a:gd name="T58" fmla="*/ 3658 w 344"/>
                  <a:gd name="T59" fmla="*/ 1843 h 270"/>
                  <a:gd name="T60" fmla="*/ 3313 w 344"/>
                  <a:gd name="T61" fmla="*/ 2069 h 270"/>
                  <a:gd name="T62" fmla="*/ 3658 w 344"/>
                  <a:gd name="T63" fmla="*/ 1843 h 270"/>
                  <a:gd name="T64" fmla="*/ 2238 w 344"/>
                  <a:gd name="T65" fmla="*/ 2504 h 270"/>
                  <a:gd name="T66" fmla="*/ 3158 w 344"/>
                  <a:gd name="T67" fmla="*/ 1672 h 270"/>
                  <a:gd name="T68" fmla="*/ 2238 w 344"/>
                  <a:gd name="T69" fmla="*/ 2504 h 270"/>
                  <a:gd name="T70" fmla="*/ 3083 w 344"/>
                  <a:gd name="T71" fmla="*/ 1536 h 270"/>
                  <a:gd name="T72" fmla="*/ 1720 w 344"/>
                  <a:gd name="T73" fmla="*/ 2709 h 270"/>
                  <a:gd name="T74" fmla="*/ 3083 w 344"/>
                  <a:gd name="T75" fmla="*/ 1536 h 270"/>
                  <a:gd name="T76" fmla="*/ 1750 w 344"/>
                  <a:gd name="T77" fmla="*/ 2845 h 270"/>
                  <a:gd name="T78" fmla="*/ 595 w 344"/>
                  <a:gd name="T79" fmla="*/ 3448 h 270"/>
                  <a:gd name="T80" fmla="*/ 1658 w 344"/>
                  <a:gd name="T81" fmla="*/ 2824 h 270"/>
                  <a:gd name="T82" fmla="*/ 2863 w 344"/>
                  <a:gd name="T83" fmla="*/ 2424 h 270"/>
                  <a:gd name="T84" fmla="*/ 1750 w 344"/>
                  <a:gd name="T85" fmla="*/ 2845 h 270"/>
                  <a:gd name="T86" fmla="*/ 3020 w 344"/>
                  <a:gd name="T87" fmla="*/ 2368 h 270"/>
                  <a:gd name="T88" fmla="*/ 4083 w 344"/>
                  <a:gd name="T89" fmla="*/ 2355 h 270"/>
                  <a:gd name="T90" fmla="*/ 3020 w 344"/>
                  <a:gd name="T91" fmla="*/ 2368 h 270"/>
                  <a:gd name="T92" fmla="*/ 3625 w 344"/>
                  <a:gd name="T93" fmla="*/ 2445 h 270"/>
                  <a:gd name="T94" fmla="*/ 2438 w 344"/>
                  <a:gd name="T95" fmla="*/ 3320 h 270"/>
                  <a:gd name="T96" fmla="*/ 3625 w 344"/>
                  <a:gd name="T97" fmla="*/ 2445 h 270"/>
                  <a:gd name="T98" fmla="*/ 3250 w 344"/>
                  <a:gd name="T99" fmla="*/ 2675 h 270"/>
                  <a:gd name="T100" fmla="*/ 1313 w 344"/>
                  <a:gd name="T101" fmla="*/ 3960 h 270"/>
                  <a:gd name="T102" fmla="*/ 3250 w 344"/>
                  <a:gd name="T103" fmla="*/ 2675 h 270"/>
                  <a:gd name="T104" fmla="*/ 1113 w 344"/>
                  <a:gd name="T105" fmla="*/ 4323 h 270"/>
                  <a:gd name="T106" fmla="*/ 1895 w 344"/>
                  <a:gd name="T107" fmla="*/ 3661 h 270"/>
                  <a:gd name="T108" fmla="*/ 3970 w 344"/>
                  <a:gd name="T109" fmla="*/ 3336 h 270"/>
                  <a:gd name="T110" fmla="*/ 1113 w 344"/>
                  <a:gd name="T111" fmla="*/ 4323 h 270"/>
                  <a:gd name="T112" fmla="*/ 2970 w 344"/>
                  <a:gd name="T113" fmla="*/ 3149 h 270"/>
                  <a:gd name="T114" fmla="*/ 4363 w 344"/>
                  <a:gd name="T115" fmla="*/ 3336 h 270"/>
                  <a:gd name="T116" fmla="*/ 2970 w 344"/>
                  <a:gd name="T117" fmla="*/ 3149 h 270"/>
                  <a:gd name="T118" fmla="*/ 4220 w 344"/>
                  <a:gd name="T119" fmla="*/ 3093 h 270"/>
                  <a:gd name="T120" fmla="*/ 4500 w 344"/>
                  <a:gd name="T121" fmla="*/ 3221 h 270"/>
                  <a:gd name="T122" fmla="*/ 4220 w 344"/>
                  <a:gd name="T123" fmla="*/ 3093 h 27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344" h="270">
                    <a:moveTo>
                      <a:pt x="334" y="177"/>
                    </a:moveTo>
                    <a:cubicBezTo>
                      <a:pt x="330" y="160"/>
                      <a:pt x="325" y="137"/>
                      <a:pt x="302" y="88"/>
                    </a:cubicBezTo>
                    <a:cubicBezTo>
                      <a:pt x="284" y="51"/>
                      <a:pt x="262" y="22"/>
                      <a:pt x="240" y="0"/>
                    </a:cubicBezTo>
                    <a:cubicBezTo>
                      <a:pt x="259" y="30"/>
                      <a:pt x="168" y="114"/>
                      <a:pt x="75" y="156"/>
                    </a:cubicBezTo>
                    <a:cubicBezTo>
                      <a:pt x="46" y="172"/>
                      <a:pt x="23" y="178"/>
                      <a:pt x="23" y="178"/>
                    </a:cubicBezTo>
                    <a:cubicBezTo>
                      <a:pt x="16" y="180"/>
                      <a:pt x="22" y="190"/>
                      <a:pt x="26" y="190"/>
                    </a:cubicBezTo>
                    <a:cubicBezTo>
                      <a:pt x="30" y="191"/>
                      <a:pt x="77" y="171"/>
                      <a:pt x="98" y="160"/>
                    </a:cubicBezTo>
                    <a:cubicBezTo>
                      <a:pt x="120" y="150"/>
                      <a:pt x="214" y="122"/>
                      <a:pt x="224" y="125"/>
                    </a:cubicBezTo>
                    <a:cubicBezTo>
                      <a:pt x="216" y="133"/>
                      <a:pt x="65" y="199"/>
                      <a:pt x="0" y="270"/>
                    </a:cubicBezTo>
                    <a:cubicBezTo>
                      <a:pt x="15" y="263"/>
                      <a:pt x="15" y="263"/>
                      <a:pt x="15" y="263"/>
                    </a:cubicBezTo>
                    <a:cubicBezTo>
                      <a:pt x="15" y="263"/>
                      <a:pt x="32" y="239"/>
                      <a:pt x="76" y="214"/>
                    </a:cubicBezTo>
                    <a:cubicBezTo>
                      <a:pt x="70" y="221"/>
                      <a:pt x="52" y="235"/>
                      <a:pt x="52" y="235"/>
                    </a:cubicBezTo>
                    <a:cubicBezTo>
                      <a:pt x="60" y="242"/>
                      <a:pt x="60" y="242"/>
                      <a:pt x="60" y="242"/>
                    </a:cubicBezTo>
                    <a:cubicBezTo>
                      <a:pt x="61" y="241"/>
                      <a:pt x="63" y="240"/>
                      <a:pt x="66" y="237"/>
                    </a:cubicBezTo>
                    <a:cubicBezTo>
                      <a:pt x="76" y="229"/>
                      <a:pt x="201" y="124"/>
                      <a:pt x="344" y="214"/>
                    </a:cubicBezTo>
                    <a:cubicBezTo>
                      <a:pt x="340" y="203"/>
                      <a:pt x="337" y="191"/>
                      <a:pt x="334" y="177"/>
                    </a:cubicBezTo>
                    <a:close/>
                    <a:moveTo>
                      <a:pt x="274" y="138"/>
                    </a:moveTo>
                    <a:cubicBezTo>
                      <a:pt x="266" y="137"/>
                      <a:pt x="257" y="133"/>
                      <a:pt x="255" y="130"/>
                    </a:cubicBezTo>
                    <a:cubicBezTo>
                      <a:pt x="265" y="131"/>
                      <a:pt x="272" y="135"/>
                      <a:pt x="274" y="138"/>
                    </a:cubicBezTo>
                    <a:close/>
                    <a:moveTo>
                      <a:pt x="267" y="117"/>
                    </a:moveTo>
                    <a:cubicBezTo>
                      <a:pt x="262" y="117"/>
                      <a:pt x="261" y="116"/>
                      <a:pt x="253" y="112"/>
                    </a:cubicBezTo>
                    <a:cubicBezTo>
                      <a:pt x="257" y="111"/>
                      <a:pt x="265" y="113"/>
                      <a:pt x="267" y="117"/>
                    </a:cubicBezTo>
                    <a:close/>
                    <a:moveTo>
                      <a:pt x="222" y="69"/>
                    </a:moveTo>
                    <a:cubicBezTo>
                      <a:pt x="222" y="69"/>
                      <a:pt x="220" y="82"/>
                      <a:pt x="210" y="86"/>
                    </a:cubicBezTo>
                    <a:cubicBezTo>
                      <a:pt x="211" y="85"/>
                      <a:pt x="215" y="74"/>
                      <a:pt x="222" y="69"/>
                    </a:cubicBezTo>
                    <a:close/>
                    <a:moveTo>
                      <a:pt x="223" y="93"/>
                    </a:moveTo>
                    <a:cubicBezTo>
                      <a:pt x="214" y="97"/>
                      <a:pt x="207" y="109"/>
                      <a:pt x="196" y="115"/>
                    </a:cubicBezTo>
                    <a:cubicBezTo>
                      <a:pt x="185" y="121"/>
                      <a:pt x="173" y="124"/>
                      <a:pt x="173" y="124"/>
                    </a:cubicBezTo>
                    <a:cubicBezTo>
                      <a:pt x="187" y="118"/>
                      <a:pt x="207" y="97"/>
                      <a:pt x="223" y="93"/>
                    </a:cubicBezTo>
                    <a:close/>
                    <a:moveTo>
                      <a:pt x="234" y="97"/>
                    </a:moveTo>
                    <a:cubicBezTo>
                      <a:pt x="228" y="100"/>
                      <a:pt x="224" y="107"/>
                      <a:pt x="212" y="109"/>
                    </a:cubicBezTo>
                    <a:cubicBezTo>
                      <a:pt x="216" y="104"/>
                      <a:pt x="225" y="100"/>
                      <a:pt x="234" y="97"/>
                    </a:cubicBezTo>
                    <a:close/>
                    <a:moveTo>
                      <a:pt x="143" y="132"/>
                    </a:moveTo>
                    <a:cubicBezTo>
                      <a:pt x="162" y="123"/>
                      <a:pt x="189" y="103"/>
                      <a:pt x="202" y="88"/>
                    </a:cubicBezTo>
                    <a:cubicBezTo>
                      <a:pt x="199" y="101"/>
                      <a:pt x="177" y="124"/>
                      <a:pt x="143" y="132"/>
                    </a:cubicBezTo>
                    <a:close/>
                    <a:moveTo>
                      <a:pt x="197" y="81"/>
                    </a:moveTo>
                    <a:cubicBezTo>
                      <a:pt x="191" y="92"/>
                      <a:pt x="157" y="127"/>
                      <a:pt x="110" y="143"/>
                    </a:cubicBezTo>
                    <a:cubicBezTo>
                      <a:pt x="132" y="130"/>
                      <a:pt x="176" y="104"/>
                      <a:pt x="197" y="81"/>
                    </a:cubicBezTo>
                    <a:close/>
                    <a:moveTo>
                      <a:pt x="112" y="150"/>
                    </a:moveTo>
                    <a:cubicBezTo>
                      <a:pt x="94" y="156"/>
                      <a:pt x="59" y="175"/>
                      <a:pt x="38" y="182"/>
                    </a:cubicBezTo>
                    <a:cubicBezTo>
                      <a:pt x="47" y="176"/>
                      <a:pt x="94" y="154"/>
                      <a:pt x="106" y="149"/>
                    </a:cubicBezTo>
                    <a:cubicBezTo>
                      <a:pt x="118" y="144"/>
                      <a:pt x="160" y="131"/>
                      <a:pt x="183" y="128"/>
                    </a:cubicBezTo>
                    <a:cubicBezTo>
                      <a:pt x="161" y="135"/>
                      <a:pt x="131" y="144"/>
                      <a:pt x="112" y="150"/>
                    </a:cubicBezTo>
                    <a:close/>
                    <a:moveTo>
                      <a:pt x="193" y="125"/>
                    </a:moveTo>
                    <a:cubicBezTo>
                      <a:pt x="232" y="108"/>
                      <a:pt x="251" y="118"/>
                      <a:pt x="261" y="124"/>
                    </a:cubicBezTo>
                    <a:cubicBezTo>
                      <a:pt x="235" y="116"/>
                      <a:pt x="207" y="122"/>
                      <a:pt x="193" y="125"/>
                    </a:cubicBezTo>
                    <a:close/>
                    <a:moveTo>
                      <a:pt x="232" y="129"/>
                    </a:moveTo>
                    <a:cubicBezTo>
                      <a:pt x="231" y="138"/>
                      <a:pt x="186" y="165"/>
                      <a:pt x="156" y="175"/>
                    </a:cubicBezTo>
                    <a:cubicBezTo>
                      <a:pt x="175" y="163"/>
                      <a:pt x="229" y="134"/>
                      <a:pt x="232" y="129"/>
                    </a:cubicBezTo>
                    <a:close/>
                    <a:moveTo>
                      <a:pt x="208" y="141"/>
                    </a:moveTo>
                    <a:cubicBezTo>
                      <a:pt x="197" y="149"/>
                      <a:pt x="107" y="198"/>
                      <a:pt x="84" y="209"/>
                    </a:cubicBezTo>
                    <a:cubicBezTo>
                      <a:pt x="103" y="195"/>
                      <a:pt x="183" y="150"/>
                      <a:pt x="208" y="141"/>
                    </a:cubicBezTo>
                    <a:close/>
                    <a:moveTo>
                      <a:pt x="71" y="228"/>
                    </a:moveTo>
                    <a:cubicBezTo>
                      <a:pt x="71" y="228"/>
                      <a:pt x="73" y="222"/>
                      <a:pt x="121" y="193"/>
                    </a:cubicBezTo>
                    <a:cubicBezTo>
                      <a:pt x="169" y="165"/>
                      <a:pt x="239" y="167"/>
                      <a:pt x="254" y="176"/>
                    </a:cubicBezTo>
                    <a:cubicBezTo>
                      <a:pt x="167" y="160"/>
                      <a:pt x="91" y="212"/>
                      <a:pt x="71" y="228"/>
                    </a:cubicBezTo>
                    <a:close/>
                    <a:moveTo>
                      <a:pt x="190" y="166"/>
                    </a:moveTo>
                    <a:cubicBezTo>
                      <a:pt x="210" y="158"/>
                      <a:pt x="251" y="152"/>
                      <a:pt x="279" y="176"/>
                    </a:cubicBezTo>
                    <a:cubicBezTo>
                      <a:pt x="253" y="163"/>
                      <a:pt x="209" y="161"/>
                      <a:pt x="190" y="166"/>
                    </a:cubicBezTo>
                    <a:close/>
                    <a:moveTo>
                      <a:pt x="270" y="163"/>
                    </a:moveTo>
                    <a:cubicBezTo>
                      <a:pt x="279" y="163"/>
                      <a:pt x="285" y="164"/>
                      <a:pt x="288" y="170"/>
                    </a:cubicBezTo>
                    <a:cubicBezTo>
                      <a:pt x="283" y="170"/>
                      <a:pt x="280" y="168"/>
                      <a:pt x="270" y="16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7" name="Freeform 45">
                <a:extLst>
                  <a:ext uri="{FF2B5EF4-FFF2-40B4-BE49-F238E27FC236}">
                    <a16:creationId xmlns:a16="http://schemas.microsoft.com/office/drawing/2014/main" id="{9E48B1DA-F061-4315-9BE7-3C73403A4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865"/>
                <a:ext cx="70" cy="64"/>
              </a:xfrm>
              <a:custGeom>
                <a:avLst/>
                <a:gdLst>
                  <a:gd name="T0" fmla="*/ 83 w 28"/>
                  <a:gd name="T1" fmla="*/ 93 h 24"/>
                  <a:gd name="T2" fmla="*/ 238 w 28"/>
                  <a:gd name="T3" fmla="*/ 0 h 24"/>
                  <a:gd name="T4" fmla="*/ 220 w 28"/>
                  <a:gd name="T5" fmla="*/ 35 h 24"/>
                  <a:gd name="T6" fmla="*/ 270 w 28"/>
                  <a:gd name="T7" fmla="*/ 0 h 24"/>
                  <a:gd name="T8" fmla="*/ 270 w 28"/>
                  <a:gd name="T9" fmla="*/ 56 h 24"/>
                  <a:gd name="T10" fmla="*/ 333 w 28"/>
                  <a:gd name="T11" fmla="*/ 0 h 24"/>
                  <a:gd name="T12" fmla="*/ 0 w 28"/>
                  <a:gd name="T13" fmla="*/ 285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4">
                    <a:moveTo>
                      <a:pt x="5" y="5"/>
                    </a:moveTo>
                    <a:cubicBezTo>
                      <a:pt x="9" y="4"/>
                      <a:pt x="11" y="1"/>
                      <a:pt x="15" y="0"/>
                    </a:cubicBezTo>
                    <a:cubicBezTo>
                      <a:pt x="14" y="0"/>
                      <a:pt x="14" y="2"/>
                      <a:pt x="14" y="2"/>
                    </a:cubicBezTo>
                    <a:cubicBezTo>
                      <a:pt x="15" y="2"/>
                      <a:pt x="16" y="1"/>
                      <a:pt x="17" y="0"/>
                    </a:cubicBezTo>
                    <a:cubicBezTo>
                      <a:pt x="17" y="1"/>
                      <a:pt x="17" y="2"/>
                      <a:pt x="17" y="3"/>
                    </a:cubicBezTo>
                    <a:cubicBezTo>
                      <a:pt x="19" y="2"/>
                      <a:pt x="20" y="1"/>
                      <a:pt x="21" y="0"/>
                    </a:cubicBezTo>
                    <a:cubicBezTo>
                      <a:pt x="28" y="6"/>
                      <a:pt x="3" y="24"/>
                      <a:pt x="0" y="15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8" name="Freeform 46">
                <a:extLst>
                  <a:ext uri="{FF2B5EF4-FFF2-40B4-BE49-F238E27FC236}">
                    <a16:creationId xmlns:a16="http://schemas.microsoft.com/office/drawing/2014/main" id="{FD3FD575-AC0F-47BE-AD41-17F1FB65B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791"/>
                <a:ext cx="43" cy="53"/>
              </a:xfrm>
              <a:custGeom>
                <a:avLst/>
                <a:gdLst>
                  <a:gd name="T0" fmla="*/ 51 w 17"/>
                  <a:gd name="T1" fmla="*/ 77 h 20"/>
                  <a:gd name="T2" fmla="*/ 180 w 17"/>
                  <a:gd name="T3" fmla="*/ 0 h 20"/>
                  <a:gd name="T4" fmla="*/ 147 w 17"/>
                  <a:gd name="T5" fmla="*/ 77 h 20"/>
                  <a:gd name="T6" fmla="*/ 192 w 17"/>
                  <a:gd name="T7" fmla="*/ 133 h 20"/>
                  <a:gd name="T8" fmla="*/ 255 w 17"/>
                  <a:gd name="T9" fmla="*/ 77 h 20"/>
                  <a:gd name="T10" fmla="*/ 159 w 17"/>
                  <a:gd name="T11" fmla="*/ 281 h 20"/>
                  <a:gd name="T12" fmla="*/ 0 w 17"/>
                  <a:gd name="T13" fmla="*/ 37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4"/>
                    </a:moveTo>
                    <a:cubicBezTo>
                      <a:pt x="5" y="2"/>
                      <a:pt x="8" y="0"/>
                      <a:pt x="11" y="0"/>
                    </a:cubicBezTo>
                    <a:cubicBezTo>
                      <a:pt x="10" y="1"/>
                      <a:pt x="8" y="2"/>
                      <a:pt x="9" y="4"/>
                    </a:cubicBezTo>
                    <a:cubicBezTo>
                      <a:pt x="12" y="4"/>
                      <a:pt x="17" y="1"/>
                      <a:pt x="12" y="7"/>
                    </a:cubicBezTo>
                    <a:cubicBezTo>
                      <a:pt x="14" y="6"/>
                      <a:pt x="15" y="5"/>
                      <a:pt x="16" y="4"/>
                    </a:cubicBezTo>
                    <a:cubicBezTo>
                      <a:pt x="17" y="8"/>
                      <a:pt x="13" y="13"/>
                      <a:pt x="10" y="15"/>
                    </a:cubicBezTo>
                    <a:cubicBezTo>
                      <a:pt x="7" y="18"/>
                      <a:pt x="4" y="19"/>
                      <a:pt x="0" y="20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9" name="Freeform 47">
                <a:extLst>
                  <a:ext uri="{FF2B5EF4-FFF2-40B4-BE49-F238E27FC236}">
                    <a16:creationId xmlns:a16="http://schemas.microsoft.com/office/drawing/2014/main" id="{A37AD369-5327-497D-8B22-7AAE2977E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639"/>
                <a:ext cx="77" cy="61"/>
              </a:xfrm>
              <a:custGeom>
                <a:avLst/>
                <a:gdLst>
                  <a:gd name="T0" fmla="*/ 412 w 31"/>
                  <a:gd name="T1" fmla="*/ 0 h 23"/>
                  <a:gd name="T2" fmla="*/ 474 w 31"/>
                  <a:gd name="T3" fmla="*/ 0 h 23"/>
                  <a:gd name="T4" fmla="*/ 400 w 31"/>
                  <a:gd name="T5" fmla="*/ 90 h 23"/>
                  <a:gd name="T6" fmla="*/ 432 w 31"/>
                  <a:gd name="T7" fmla="*/ 90 h 23"/>
                  <a:gd name="T8" fmla="*/ 383 w 31"/>
                  <a:gd name="T9" fmla="*/ 149 h 23"/>
                  <a:gd name="T10" fmla="*/ 445 w 31"/>
                  <a:gd name="T11" fmla="*/ 170 h 23"/>
                  <a:gd name="T12" fmla="*/ 340 w 31"/>
                  <a:gd name="T13" fmla="*/ 316 h 23"/>
                  <a:gd name="T14" fmla="*/ 0 w 31"/>
                  <a:gd name="T15" fmla="*/ 239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" h="23">
                    <a:moveTo>
                      <a:pt x="27" y="0"/>
                    </a:moveTo>
                    <a:cubicBezTo>
                      <a:pt x="28" y="0"/>
                      <a:pt x="30" y="0"/>
                      <a:pt x="31" y="0"/>
                    </a:cubicBezTo>
                    <a:cubicBezTo>
                      <a:pt x="30" y="2"/>
                      <a:pt x="27" y="3"/>
                      <a:pt x="26" y="5"/>
                    </a:cubicBezTo>
                    <a:cubicBezTo>
                      <a:pt x="27" y="5"/>
                      <a:pt x="28" y="5"/>
                      <a:pt x="28" y="5"/>
                    </a:cubicBezTo>
                    <a:cubicBezTo>
                      <a:pt x="27" y="6"/>
                      <a:pt x="25" y="7"/>
                      <a:pt x="25" y="8"/>
                    </a:cubicBezTo>
                    <a:cubicBezTo>
                      <a:pt x="26" y="9"/>
                      <a:pt x="27" y="9"/>
                      <a:pt x="29" y="9"/>
                    </a:cubicBezTo>
                    <a:cubicBezTo>
                      <a:pt x="27" y="11"/>
                      <a:pt x="25" y="15"/>
                      <a:pt x="22" y="17"/>
                    </a:cubicBezTo>
                    <a:cubicBezTo>
                      <a:pt x="14" y="23"/>
                      <a:pt x="7" y="15"/>
                      <a:pt x="0" y="13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0" name="Freeform 48">
                <a:extLst>
                  <a:ext uri="{FF2B5EF4-FFF2-40B4-BE49-F238E27FC236}">
                    <a16:creationId xmlns:a16="http://schemas.microsoft.com/office/drawing/2014/main" id="{4190429E-7030-4246-AFE8-F135ED0E4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3172"/>
                <a:ext cx="27" cy="67"/>
              </a:xfrm>
              <a:custGeom>
                <a:avLst/>
                <a:gdLst>
                  <a:gd name="T0" fmla="*/ 29 w 11"/>
                  <a:gd name="T1" fmla="*/ 0 h 25"/>
                  <a:gd name="T2" fmla="*/ 162 w 11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5">
                    <a:moveTo>
                      <a:pt x="2" y="0"/>
                    </a:moveTo>
                    <a:cubicBezTo>
                      <a:pt x="0" y="10"/>
                      <a:pt x="3" y="19"/>
                      <a:pt x="11" y="25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1" name="Freeform 49">
                <a:extLst>
                  <a:ext uri="{FF2B5EF4-FFF2-40B4-BE49-F238E27FC236}">
                    <a16:creationId xmlns:a16="http://schemas.microsoft.com/office/drawing/2014/main" id="{28BA7B2C-74FF-4B23-B5F9-AC616762F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" y="3220"/>
                <a:ext cx="18" cy="56"/>
              </a:xfrm>
              <a:custGeom>
                <a:avLst/>
                <a:gdLst>
                  <a:gd name="T0" fmla="*/ 21 w 7"/>
                  <a:gd name="T1" fmla="*/ 0 h 21"/>
                  <a:gd name="T2" fmla="*/ 118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1" y="0"/>
                    </a:moveTo>
                    <a:cubicBezTo>
                      <a:pt x="0" y="6"/>
                      <a:pt x="1" y="18"/>
                      <a:pt x="7" y="21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2" name="Freeform 50">
                <a:extLst>
                  <a:ext uri="{FF2B5EF4-FFF2-40B4-BE49-F238E27FC236}">
                    <a16:creationId xmlns:a16="http://schemas.microsoft.com/office/drawing/2014/main" id="{B3058A11-1213-4F4F-AD83-DD851DA71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" y="3271"/>
                <a:ext cx="48" cy="50"/>
              </a:xfrm>
              <a:custGeom>
                <a:avLst/>
                <a:gdLst>
                  <a:gd name="T0" fmla="*/ 0 w 19"/>
                  <a:gd name="T1" fmla="*/ 0 h 19"/>
                  <a:gd name="T2" fmla="*/ 306 w 19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0" y="0"/>
                    </a:moveTo>
                    <a:cubicBezTo>
                      <a:pt x="8" y="1"/>
                      <a:pt x="19" y="10"/>
                      <a:pt x="19" y="1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3" name="Freeform 51">
                <a:extLst>
                  <a:ext uri="{FF2B5EF4-FFF2-40B4-BE49-F238E27FC236}">
                    <a16:creationId xmlns:a16="http://schemas.microsoft.com/office/drawing/2014/main" id="{A0E2EED0-5496-4E6D-A3E9-27CA786BA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" y="3313"/>
                <a:ext cx="40" cy="38"/>
              </a:xfrm>
              <a:custGeom>
                <a:avLst/>
                <a:gdLst>
                  <a:gd name="T0" fmla="*/ 0 w 16"/>
                  <a:gd name="T1" fmla="*/ 38 h 14"/>
                  <a:gd name="T2" fmla="*/ 250 w 16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0" y="2"/>
                    </a:moveTo>
                    <a:cubicBezTo>
                      <a:pt x="8" y="0"/>
                      <a:pt x="11" y="9"/>
                      <a:pt x="16" y="14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4" name="Freeform 52">
                <a:extLst>
                  <a:ext uri="{FF2B5EF4-FFF2-40B4-BE49-F238E27FC236}">
                    <a16:creationId xmlns:a16="http://schemas.microsoft.com/office/drawing/2014/main" id="{E260BB6C-4947-40E5-850A-88B5E4650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" y="3375"/>
                <a:ext cx="70" cy="21"/>
              </a:xfrm>
              <a:custGeom>
                <a:avLst/>
                <a:gdLst>
                  <a:gd name="T0" fmla="*/ 0 w 28"/>
                  <a:gd name="T1" fmla="*/ 0 h 8"/>
                  <a:gd name="T2" fmla="*/ 158 w 28"/>
                  <a:gd name="T3" fmla="*/ 110 h 8"/>
                  <a:gd name="T4" fmla="*/ 438 w 28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">
                    <a:moveTo>
                      <a:pt x="0" y="0"/>
                    </a:moveTo>
                    <a:cubicBezTo>
                      <a:pt x="3" y="1"/>
                      <a:pt x="6" y="4"/>
                      <a:pt x="10" y="6"/>
                    </a:cubicBezTo>
                    <a:cubicBezTo>
                      <a:pt x="15" y="8"/>
                      <a:pt x="22" y="7"/>
                      <a:pt x="28" y="4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5" name="Freeform 53">
                <a:extLst>
                  <a:ext uri="{FF2B5EF4-FFF2-40B4-BE49-F238E27FC236}">
                    <a16:creationId xmlns:a16="http://schemas.microsoft.com/office/drawing/2014/main" id="{34009F5D-5A45-4324-86E0-AC44F4E5D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3367"/>
                <a:ext cx="47" cy="26"/>
              </a:xfrm>
              <a:custGeom>
                <a:avLst/>
                <a:gdLst>
                  <a:gd name="T0" fmla="*/ 0 w 19"/>
                  <a:gd name="T1" fmla="*/ 0 h 10"/>
                  <a:gd name="T2" fmla="*/ 104 w 19"/>
                  <a:gd name="T3" fmla="*/ 143 h 10"/>
                  <a:gd name="T4" fmla="*/ 287 w 19"/>
                  <a:gd name="T5" fmla="*/ 15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0" y="0"/>
                    </a:moveTo>
                    <a:cubicBezTo>
                      <a:pt x="3" y="3"/>
                      <a:pt x="4" y="6"/>
                      <a:pt x="7" y="8"/>
                    </a:cubicBezTo>
                    <a:cubicBezTo>
                      <a:pt x="11" y="10"/>
                      <a:pt x="15" y="10"/>
                      <a:pt x="19" y="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6" name="Freeform 54">
                <a:extLst>
                  <a:ext uri="{FF2B5EF4-FFF2-40B4-BE49-F238E27FC236}">
                    <a16:creationId xmlns:a16="http://schemas.microsoft.com/office/drawing/2014/main" id="{09C3567A-6DD2-4586-8694-CBF4243B8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" y="3353"/>
                <a:ext cx="70" cy="11"/>
              </a:xfrm>
              <a:custGeom>
                <a:avLst/>
                <a:gdLst>
                  <a:gd name="T0" fmla="*/ 0 w 28"/>
                  <a:gd name="T1" fmla="*/ 83 h 4"/>
                  <a:gd name="T2" fmla="*/ 438 w 28"/>
                  <a:gd name="T3" fmla="*/ 6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">
                    <a:moveTo>
                      <a:pt x="0" y="4"/>
                    </a:moveTo>
                    <a:cubicBezTo>
                      <a:pt x="10" y="0"/>
                      <a:pt x="18" y="2"/>
                      <a:pt x="28" y="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7" name="Freeform 55">
                <a:extLst>
                  <a:ext uri="{FF2B5EF4-FFF2-40B4-BE49-F238E27FC236}">
                    <a16:creationId xmlns:a16="http://schemas.microsoft.com/office/drawing/2014/main" id="{E60B0A1A-8E2A-40B6-86A9-07EB6657B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3345"/>
                <a:ext cx="53" cy="30"/>
              </a:xfrm>
              <a:custGeom>
                <a:avLst/>
                <a:gdLst>
                  <a:gd name="T0" fmla="*/ 0 w 21"/>
                  <a:gd name="T1" fmla="*/ 224 h 11"/>
                  <a:gd name="T2" fmla="*/ 338 w 21"/>
                  <a:gd name="T3" fmla="*/ 3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11"/>
                    </a:moveTo>
                    <a:cubicBezTo>
                      <a:pt x="3" y="5"/>
                      <a:pt x="14" y="0"/>
                      <a:pt x="21" y="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8" name="Freeform 56">
                <a:extLst>
                  <a:ext uri="{FF2B5EF4-FFF2-40B4-BE49-F238E27FC236}">
                    <a16:creationId xmlns:a16="http://schemas.microsoft.com/office/drawing/2014/main" id="{3B613C0F-BA3A-4B01-BCF1-2D6BA95B6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3020"/>
                <a:ext cx="12" cy="61"/>
              </a:xfrm>
              <a:custGeom>
                <a:avLst/>
                <a:gdLst>
                  <a:gd name="T0" fmla="*/ 58 w 5"/>
                  <a:gd name="T1" fmla="*/ 0 h 23"/>
                  <a:gd name="T2" fmla="*/ 70 w 5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4" y="0"/>
                    </a:moveTo>
                    <a:cubicBezTo>
                      <a:pt x="0" y="6"/>
                      <a:pt x="0" y="16"/>
                      <a:pt x="5" y="2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9" name="Freeform 57">
                <a:extLst>
                  <a:ext uri="{FF2B5EF4-FFF2-40B4-BE49-F238E27FC236}">
                    <a16:creationId xmlns:a16="http://schemas.microsoft.com/office/drawing/2014/main" id="{CADAF5E7-FDE2-452A-B9E9-1700BE66A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" y="3065"/>
                <a:ext cx="15" cy="59"/>
              </a:xfrm>
              <a:custGeom>
                <a:avLst/>
                <a:gdLst>
                  <a:gd name="T0" fmla="*/ 95 w 6"/>
                  <a:gd name="T1" fmla="*/ 0 h 22"/>
                  <a:gd name="T2" fmla="*/ 83 w 6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2">
                    <a:moveTo>
                      <a:pt x="6" y="0"/>
                    </a:moveTo>
                    <a:cubicBezTo>
                      <a:pt x="0" y="5"/>
                      <a:pt x="2" y="17"/>
                      <a:pt x="5" y="2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0" name="Freeform 58">
                <a:extLst>
                  <a:ext uri="{FF2B5EF4-FFF2-40B4-BE49-F238E27FC236}">
                    <a16:creationId xmlns:a16="http://schemas.microsoft.com/office/drawing/2014/main" id="{DD0E0833-B23B-407D-8A2E-BB6661F50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" y="2943"/>
                <a:ext cx="18" cy="64"/>
              </a:xfrm>
              <a:custGeom>
                <a:avLst/>
                <a:gdLst>
                  <a:gd name="T0" fmla="*/ 54 w 7"/>
                  <a:gd name="T1" fmla="*/ 0 h 24"/>
                  <a:gd name="T2" fmla="*/ 0 w 7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4">
                    <a:moveTo>
                      <a:pt x="3" y="0"/>
                    </a:moveTo>
                    <a:cubicBezTo>
                      <a:pt x="7" y="8"/>
                      <a:pt x="4" y="17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1" name="Freeform 59">
                <a:extLst>
                  <a:ext uri="{FF2B5EF4-FFF2-40B4-BE49-F238E27FC236}">
                    <a16:creationId xmlns:a16="http://schemas.microsoft.com/office/drawing/2014/main" id="{902924D6-2EB4-46DB-AD1B-F7B0290B3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" y="2959"/>
                <a:ext cx="10" cy="2"/>
              </a:xfrm>
              <a:custGeom>
                <a:avLst/>
                <a:gdLst>
                  <a:gd name="T0" fmla="*/ 0 w 4"/>
                  <a:gd name="T1" fmla="*/ 8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1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2" name="Freeform 60">
                <a:extLst>
                  <a:ext uri="{FF2B5EF4-FFF2-40B4-BE49-F238E27FC236}">
                    <a16:creationId xmlns:a16="http://schemas.microsoft.com/office/drawing/2014/main" id="{001B6637-F9AB-47BB-878E-954D66F85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" y="2828"/>
                <a:ext cx="10" cy="61"/>
              </a:xfrm>
              <a:custGeom>
                <a:avLst/>
                <a:gdLst>
                  <a:gd name="T0" fmla="*/ 63 w 4"/>
                  <a:gd name="T1" fmla="*/ 0 h 23"/>
                  <a:gd name="T2" fmla="*/ 50 w 4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3">
                    <a:moveTo>
                      <a:pt x="4" y="0"/>
                    </a:moveTo>
                    <a:cubicBezTo>
                      <a:pt x="0" y="7"/>
                      <a:pt x="0" y="16"/>
                      <a:pt x="3" y="2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3" name="Freeform 61">
                <a:extLst>
                  <a:ext uri="{FF2B5EF4-FFF2-40B4-BE49-F238E27FC236}">
                    <a16:creationId xmlns:a16="http://schemas.microsoft.com/office/drawing/2014/main" id="{5AF14095-8B65-447B-ADE8-DD3551369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" y="2857"/>
                <a:ext cx="8" cy="24"/>
              </a:xfrm>
              <a:custGeom>
                <a:avLst/>
                <a:gdLst>
                  <a:gd name="T0" fmla="*/ 56 w 3"/>
                  <a:gd name="T1" fmla="*/ 0 h 9"/>
                  <a:gd name="T2" fmla="*/ 0 w 3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2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4" name="Freeform 62">
                <a:extLst>
                  <a:ext uri="{FF2B5EF4-FFF2-40B4-BE49-F238E27FC236}">
                    <a16:creationId xmlns:a16="http://schemas.microsoft.com/office/drawing/2014/main" id="{47E54DC7-36B7-44F7-8796-135F8CC45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3319"/>
                <a:ext cx="45" cy="34"/>
              </a:xfrm>
              <a:custGeom>
                <a:avLst/>
                <a:gdLst>
                  <a:gd name="T0" fmla="*/ 0 w 18"/>
                  <a:gd name="T1" fmla="*/ 233 h 13"/>
                  <a:gd name="T2" fmla="*/ 188 w 18"/>
                  <a:gd name="T3" fmla="*/ 123 h 13"/>
                  <a:gd name="T4" fmla="*/ 283 w 1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0" y="13"/>
                    </a:moveTo>
                    <a:cubicBezTo>
                      <a:pt x="4" y="12"/>
                      <a:pt x="9" y="10"/>
                      <a:pt x="12" y="7"/>
                    </a:cubicBezTo>
                    <a:cubicBezTo>
                      <a:pt x="15" y="5"/>
                      <a:pt x="16" y="2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5" name="Freeform 63">
                <a:extLst>
                  <a:ext uri="{FF2B5EF4-FFF2-40B4-BE49-F238E27FC236}">
                    <a16:creationId xmlns:a16="http://schemas.microsoft.com/office/drawing/2014/main" id="{6932A23D-05D4-4F4E-9815-1039A6E99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3340"/>
                <a:ext cx="20" cy="3"/>
              </a:xfrm>
              <a:custGeom>
                <a:avLst/>
                <a:gdLst>
                  <a:gd name="T0" fmla="*/ 0 w 8"/>
                  <a:gd name="T1" fmla="*/ 0 h 1"/>
                  <a:gd name="T2" fmla="*/ 125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6" name="Freeform 64">
                <a:extLst>
                  <a:ext uri="{FF2B5EF4-FFF2-40B4-BE49-F238E27FC236}">
                    <a16:creationId xmlns:a16="http://schemas.microsoft.com/office/drawing/2014/main" id="{7DB8CE22-CA5C-415B-80DD-840B8601A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3028"/>
                <a:ext cx="12" cy="3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1"/>
                      <a:pt x="3" y="1"/>
                      <a:pt x="5" y="1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7" name="Freeform 65">
                <a:extLst>
                  <a:ext uri="{FF2B5EF4-FFF2-40B4-BE49-F238E27FC236}">
                    <a16:creationId xmlns:a16="http://schemas.microsoft.com/office/drawing/2014/main" id="{ED7B298B-03FA-4951-995D-F78798E01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2980"/>
                <a:ext cx="20" cy="21"/>
              </a:xfrm>
              <a:custGeom>
                <a:avLst/>
                <a:gdLst>
                  <a:gd name="T0" fmla="*/ 95 w 8"/>
                  <a:gd name="T1" fmla="*/ 144 h 8"/>
                  <a:gd name="T2" fmla="*/ 0 w 8"/>
                  <a:gd name="T3" fmla="*/ 110 h 8"/>
                  <a:gd name="T4" fmla="*/ 125 w 8"/>
                  <a:gd name="T5" fmla="*/ 7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8"/>
                    </a:moveTo>
                    <a:cubicBezTo>
                      <a:pt x="4" y="8"/>
                      <a:pt x="2" y="7"/>
                      <a:pt x="0" y="6"/>
                    </a:cubicBezTo>
                    <a:cubicBezTo>
                      <a:pt x="2" y="0"/>
                      <a:pt x="5" y="3"/>
                      <a:pt x="8" y="4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8" name="Freeform 66">
                <a:extLst>
                  <a:ext uri="{FF2B5EF4-FFF2-40B4-BE49-F238E27FC236}">
                    <a16:creationId xmlns:a16="http://schemas.microsoft.com/office/drawing/2014/main" id="{527FB1C4-D839-4E9D-A0C8-4BEFFCE25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3180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1"/>
                      <a:pt x="3" y="2"/>
                      <a:pt x="6" y="3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9" name="Freeform 67">
                <a:extLst>
                  <a:ext uri="{FF2B5EF4-FFF2-40B4-BE49-F238E27FC236}">
                    <a16:creationId xmlns:a16="http://schemas.microsoft.com/office/drawing/2014/main" id="{85EB337B-2E68-41ED-9457-429138A90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" y="3265"/>
                <a:ext cx="13" cy="19"/>
              </a:xfrm>
              <a:custGeom>
                <a:avLst/>
                <a:gdLst>
                  <a:gd name="T0" fmla="*/ 21 w 5"/>
                  <a:gd name="T1" fmla="*/ 0 h 7"/>
                  <a:gd name="T2" fmla="*/ 34 w 5"/>
                  <a:gd name="T3" fmla="*/ 141 h 7"/>
                  <a:gd name="T4" fmla="*/ 88 w 5"/>
                  <a:gd name="T5" fmla="*/ 6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cubicBezTo>
                      <a:pt x="0" y="2"/>
                      <a:pt x="0" y="5"/>
                      <a:pt x="2" y="7"/>
                    </a:cubicBezTo>
                    <a:cubicBezTo>
                      <a:pt x="3" y="6"/>
                      <a:pt x="5" y="5"/>
                      <a:pt x="5" y="3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0" name="Freeform 68">
                <a:extLst>
                  <a:ext uri="{FF2B5EF4-FFF2-40B4-BE49-F238E27FC236}">
                    <a16:creationId xmlns:a16="http://schemas.microsoft.com/office/drawing/2014/main" id="{5647212F-54BA-4273-8E42-AE1BDCFA9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3364"/>
                <a:ext cx="20" cy="27"/>
              </a:xfrm>
              <a:custGeom>
                <a:avLst/>
                <a:gdLst>
                  <a:gd name="T0" fmla="*/ 0 w 8"/>
                  <a:gd name="T1" fmla="*/ 176 h 10"/>
                  <a:gd name="T2" fmla="*/ 63 w 8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9"/>
                    </a:moveTo>
                    <a:cubicBezTo>
                      <a:pt x="0" y="0"/>
                      <a:pt x="8" y="1"/>
                      <a:pt x="4" y="1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1" name="Freeform 69">
                <a:extLst>
                  <a:ext uri="{FF2B5EF4-FFF2-40B4-BE49-F238E27FC236}">
                    <a16:creationId xmlns:a16="http://schemas.microsoft.com/office/drawing/2014/main" id="{AFD4D1A5-F7A4-46F3-90A0-45B31CFD8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3356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56 w 3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2"/>
                      <a:pt x="2" y="3"/>
                      <a:pt x="3" y="4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2" name="Freeform 70">
                <a:extLst>
                  <a:ext uri="{FF2B5EF4-FFF2-40B4-BE49-F238E27FC236}">
                    <a16:creationId xmlns:a16="http://schemas.microsoft.com/office/drawing/2014/main" id="{3275BAB1-9F34-49E2-B65A-EAECA6C78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" y="3377"/>
                <a:ext cx="5" cy="19"/>
              </a:xfrm>
              <a:custGeom>
                <a:avLst/>
                <a:gdLst>
                  <a:gd name="T0" fmla="*/ 33 w 2"/>
                  <a:gd name="T1" fmla="*/ 141 h 7"/>
                  <a:gd name="T2" fmla="*/ 20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7"/>
                    </a:moveTo>
                    <a:cubicBezTo>
                      <a:pt x="0" y="5"/>
                      <a:pt x="0" y="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3" name="Freeform 71">
                <a:extLst>
                  <a:ext uri="{FF2B5EF4-FFF2-40B4-BE49-F238E27FC236}">
                    <a16:creationId xmlns:a16="http://schemas.microsoft.com/office/drawing/2014/main" id="{6BAA6779-98D4-4AC7-ADEA-5E0F1EA5B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3348"/>
                <a:ext cx="2" cy="11"/>
              </a:xfrm>
              <a:custGeom>
                <a:avLst/>
                <a:gdLst>
                  <a:gd name="T0" fmla="*/ 8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4" name="Freeform 72">
                <a:extLst>
                  <a:ext uri="{FF2B5EF4-FFF2-40B4-BE49-F238E27FC236}">
                    <a16:creationId xmlns:a16="http://schemas.microsoft.com/office/drawing/2014/main" id="{D3049887-036C-46AB-BBE1-510096D44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3324"/>
                <a:ext cx="12" cy="3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3" y="1"/>
                      <a:pt x="5" y="1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5" name="Freeform 73">
                <a:extLst>
                  <a:ext uri="{FF2B5EF4-FFF2-40B4-BE49-F238E27FC236}">
                    <a16:creationId xmlns:a16="http://schemas.microsoft.com/office/drawing/2014/main" id="{DB63FFD7-B230-448A-A0C2-061F80B0F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3345"/>
                <a:ext cx="3" cy="14"/>
              </a:xfrm>
              <a:custGeom>
                <a:avLst/>
                <a:gdLst>
                  <a:gd name="T0" fmla="*/ 27 w 1"/>
                  <a:gd name="T1" fmla="*/ 109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6" name="Freeform 74">
                <a:extLst>
                  <a:ext uri="{FF2B5EF4-FFF2-40B4-BE49-F238E27FC236}">
                    <a16:creationId xmlns:a16="http://schemas.microsoft.com/office/drawing/2014/main" id="{D4F81D47-CAD3-4CD4-AFE2-3F739ED15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3321"/>
                <a:ext cx="30" cy="27"/>
              </a:xfrm>
              <a:custGeom>
                <a:avLst/>
                <a:gdLst>
                  <a:gd name="T0" fmla="*/ 113 w 12"/>
                  <a:gd name="T1" fmla="*/ 197 h 10"/>
                  <a:gd name="T2" fmla="*/ 188 w 12"/>
                  <a:gd name="T3" fmla="*/ 103 h 10"/>
                  <a:gd name="T4" fmla="*/ 0 w 12"/>
                  <a:gd name="T5" fmla="*/ 17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7" y="10"/>
                    </a:moveTo>
                    <a:cubicBezTo>
                      <a:pt x="9" y="9"/>
                      <a:pt x="11" y="8"/>
                      <a:pt x="12" y="5"/>
                    </a:cubicBezTo>
                    <a:cubicBezTo>
                      <a:pt x="9" y="0"/>
                      <a:pt x="1" y="4"/>
                      <a:pt x="0" y="9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7" name="Freeform 75">
                <a:extLst>
                  <a:ext uri="{FF2B5EF4-FFF2-40B4-BE49-F238E27FC236}">
                    <a16:creationId xmlns:a16="http://schemas.microsoft.com/office/drawing/2014/main" id="{CCC9758C-273C-455D-B48F-2D914B50B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" y="3265"/>
                <a:ext cx="7" cy="6"/>
              </a:xfrm>
              <a:custGeom>
                <a:avLst/>
                <a:gdLst>
                  <a:gd name="T0" fmla="*/ 0 w 3"/>
                  <a:gd name="T1" fmla="*/ 54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8" name="Freeform 76">
                <a:extLst>
                  <a:ext uri="{FF2B5EF4-FFF2-40B4-BE49-F238E27FC236}">
                    <a16:creationId xmlns:a16="http://schemas.microsoft.com/office/drawing/2014/main" id="{AE9AA5C5-304B-4468-9C34-579344C0F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" y="3087"/>
                <a:ext cx="35" cy="32"/>
              </a:xfrm>
              <a:custGeom>
                <a:avLst/>
                <a:gdLst>
                  <a:gd name="T0" fmla="*/ 50 w 14"/>
                  <a:gd name="T1" fmla="*/ 227 h 12"/>
                  <a:gd name="T2" fmla="*/ 0 w 14"/>
                  <a:gd name="T3" fmla="*/ 13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3" y="12"/>
                    </a:moveTo>
                    <a:cubicBezTo>
                      <a:pt x="14" y="11"/>
                      <a:pt x="5" y="0"/>
                      <a:pt x="0" y="7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9" name="Freeform 77">
                <a:extLst>
                  <a:ext uri="{FF2B5EF4-FFF2-40B4-BE49-F238E27FC236}">
                    <a16:creationId xmlns:a16="http://schemas.microsoft.com/office/drawing/2014/main" id="{8DD6B489-11DB-4462-81AF-5C6EEF68D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" y="2839"/>
                <a:ext cx="10" cy="2"/>
              </a:xfrm>
              <a:custGeom>
                <a:avLst/>
                <a:gdLst>
                  <a:gd name="T0" fmla="*/ 0 w 4"/>
                  <a:gd name="T1" fmla="*/ 8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0" name="Freeform 78">
                <a:extLst>
                  <a:ext uri="{FF2B5EF4-FFF2-40B4-BE49-F238E27FC236}">
                    <a16:creationId xmlns:a16="http://schemas.microsoft.com/office/drawing/2014/main" id="{C5F19C52-8159-4B81-8333-3D19CDE13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1857"/>
                <a:ext cx="55" cy="30"/>
              </a:xfrm>
              <a:custGeom>
                <a:avLst/>
                <a:gdLst>
                  <a:gd name="T0" fmla="*/ 0 w 22"/>
                  <a:gd name="T1" fmla="*/ 202 h 11"/>
                  <a:gd name="T2" fmla="*/ 345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0"/>
                    </a:moveTo>
                    <a:cubicBezTo>
                      <a:pt x="8" y="11"/>
                      <a:pt x="17" y="5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1" name="Freeform 79">
                <a:extLst>
                  <a:ext uri="{FF2B5EF4-FFF2-40B4-BE49-F238E27FC236}">
                    <a16:creationId xmlns:a16="http://schemas.microsoft.com/office/drawing/2014/main" id="{6997BA7C-3E37-42BF-A363-474EFFA34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1849"/>
                <a:ext cx="33" cy="11"/>
              </a:xfrm>
              <a:custGeom>
                <a:avLst/>
                <a:gdLst>
                  <a:gd name="T0" fmla="*/ 0 w 13"/>
                  <a:gd name="T1" fmla="*/ 0 h 4"/>
                  <a:gd name="T2" fmla="*/ 213 w 13"/>
                  <a:gd name="T3" fmla="*/ 4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5" y="1"/>
                      <a:pt x="8" y="4"/>
                      <a:pt x="13" y="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2" name="Freeform 80">
                <a:extLst>
                  <a:ext uri="{FF2B5EF4-FFF2-40B4-BE49-F238E27FC236}">
                    <a16:creationId xmlns:a16="http://schemas.microsoft.com/office/drawing/2014/main" id="{BDBAF910-300B-42B5-9578-E6F7CC47F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1884"/>
                <a:ext cx="43" cy="21"/>
              </a:xfrm>
              <a:custGeom>
                <a:avLst/>
                <a:gdLst>
                  <a:gd name="T0" fmla="*/ 0 w 17"/>
                  <a:gd name="T1" fmla="*/ 144 h 8"/>
                  <a:gd name="T2" fmla="*/ 276 w 1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0" y="8"/>
                    </a:moveTo>
                    <a:cubicBezTo>
                      <a:pt x="4" y="3"/>
                      <a:pt x="12" y="0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3" name="Freeform 81">
                <a:extLst>
                  <a:ext uri="{FF2B5EF4-FFF2-40B4-BE49-F238E27FC236}">
                    <a16:creationId xmlns:a16="http://schemas.microsoft.com/office/drawing/2014/main" id="{FC668492-F8BA-4957-8011-5ACC206F1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76"/>
                <a:ext cx="10" cy="24"/>
              </a:xfrm>
              <a:custGeom>
                <a:avLst/>
                <a:gdLst>
                  <a:gd name="T0" fmla="*/ 63 w 4"/>
                  <a:gd name="T1" fmla="*/ 0 h 9"/>
                  <a:gd name="T2" fmla="*/ 50 w 4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1" y="3"/>
                      <a:pt x="0" y="6"/>
                      <a:pt x="3" y="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4" name="Freeform 82">
                <a:extLst>
                  <a:ext uri="{FF2B5EF4-FFF2-40B4-BE49-F238E27FC236}">
                    <a16:creationId xmlns:a16="http://schemas.microsoft.com/office/drawing/2014/main" id="{A643D283-7E1D-4B54-A596-93297B072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956"/>
                <a:ext cx="48" cy="24"/>
              </a:xfrm>
              <a:custGeom>
                <a:avLst/>
                <a:gdLst>
                  <a:gd name="T0" fmla="*/ 0 w 19"/>
                  <a:gd name="T1" fmla="*/ 171 h 9"/>
                  <a:gd name="T2" fmla="*/ 306 w 1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9"/>
                    </a:moveTo>
                    <a:cubicBezTo>
                      <a:pt x="4" y="3"/>
                      <a:pt x="12" y="1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5" name="Freeform 83">
                <a:extLst>
                  <a:ext uri="{FF2B5EF4-FFF2-40B4-BE49-F238E27FC236}">
                    <a16:creationId xmlns:a16="http://schemas.microsoft.com/office/drawing/2014/main" id="{83CDE7E3-186F-4547-93E1-B013A2C4A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951"/>
                <a:ext cx="13" cy="13"/>
              </a:xfrm>
              <a:custGeom>
                <a:avLst/>
                <a:gdLst>
                  <a:gd name="T0" fmla="*/ 21 w 5"/>
                  <a:gd name="T1" fmla="*/ 88 h 5"/>
                  <a:gd name="T2" fmla="*/ 8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2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6" name="Freeform 84">
                <a:extLst>
                  <a:ext uri="{FF2B5EF4-FFF2-40B4-BE49-F238E27FC236}">
                    <a16:creationId xmlns:a16="http://schemas.microsoft.com/office/drawing/2014/main" id="{37C1DEA0-9D6E-41EB-8C31-E1A64A3A0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1897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1"/>
                      <a:pt x="4" y="1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7" name="Freeform 85">
                <a:extLst>
                  <a:ext uri="{FF2B5EF4-FFF2-40B4-BE49-F238E27FC236}">
                    <a16:creationId xmlns:a16="http://schemas.microsoft.com/office/drawing/2014/main" id="{C92F73AE-997F-4CF3-AEDD-23B599B15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876"/>
                <a:ext cx="5" cy="13"/>
              </a:xfrm>
              <a:custGeom>
                <a:avLst/>
                <a:gdLst>
                  <a:gd name="T0" fmla="*/ 0 w 2"/>
                  <a:gd name="T1" fmla="*/ 88 h 5"/>
                  <a:gd name="T2" fmla="*/ 2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2" y="4"/>
                      <a:pt x="2" y="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8" name="Freeform 86">
                <a:extLst>
                  <a:ext uri="{FF2B5EF4-FFF2-40B4-BE49-F238E27FC236}">
                    <a16:creationId xmlns:a16="http://schemas.microsoft.com/office/drawing/2014/main" id="{92C6EA41-3383-4888-8570-12A37ADF6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1849"/>
                <a:ext cx="1" cy="14"/>
              </a:xfrm>
              <a:custGeom>
                <a:avLst/>
                <a:gdLst>
                  <a:gd name="T0" fmla="*/ 0 w 1"/>
                  <a:gd name="T1" fmla="*/ 109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9" name="Freeform 87">
                <a:extLst>
                  <a:ext uri="{FF2B5EF4-FFF2-40B4-BE49-F238E27FC236}">
                    <a16:creationId xmlns:a16="http://schemas.microsoft.com/office/drawing/2014/main" id="{998EF212-265F-405F-8305-BF2F7FAC4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1972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0" name="Freeform 88">
                <a:extLst>
                  <a:ext uri="{FF2B5EF4-FFF2-40B4-BE49-F238E27FC236}">
                    <a16:creationId xmlns:a16="http://schemas.microsoft.com/office/drawing/2014/main" id="{3C594144-DF62-427F-BBDD-D0889E8BF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809"/>
                <a:ext cx="33" cy="16"/>
              </a:xfrm>
              <a:custGeom>
                <a:avLst/>
                <a:gdLst>
                  <a:gd name="T0" fmla="*/ 0 w 13"/>
                  <a:gd name="T1" fmla="*/ 115 h 6"/>
                  <a:gd name="T2" fmla="*/ 213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2" y="3"/>
                      <a:pt x="8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1" name="Freeform 89">
                <a:extLst>
                  <a:ext uri="{FF2B5EF4-FFF2-40B4-BE49-F238E27FC236}">
                    <a16:creationId xmlns:a16="http://schemas.microsoft.com/office/drawing/2014/main" id="{BF20513A-DC52-4B32-849A-2C14D8346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804"/>
                <a:ext cx="17" cy="19"/>
              </a:xfrm>
              <a:custGeom>
                <a:avLst/>
                <a:gdLst>
                  <a:gd name="T0" fmla="*/ 0 w 7"/>
                  <a:gd name="T1" fmla="*/ 141 h 7"/>
                  <a:gd name="T2" fmla="*/ 100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0" y="3"/>
                      <a:pt x="3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2" name="Freeform 90">
                <a:extLst>
                  <a:ext uri="{FF2B5EF4-FFF2-40B4-BE49-F238E27FC236}">
                    <a16:creationId xmlns:a16="http://schemas.microsoft.com/office/drawing/2014/main" id="{B41B1C76-4FBC-4C5D-9769-A85177216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833"/>
                <a:ext cx="10" cy="27"/>
              </a:xfrm>
              <a:custGeom>
                <a:avLst/>
                <a:gdLst>
                  <a:gd name="T0" fmla="*/ 0 w 4"/>
                  <a:gd name="T1" fmla="*/ 0 h 10"/>
                  <a:gd name="T2" fmla="*/ 63 w 4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0" y="3"/>
                      <a:pt x="2" y="8"/>
                      <a:pt x="4" y="1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3" name="Freeform 91">
                <a:extLst>
                  <a:ext uri="{FF2B5EF4-FFF2-40B4-BE49-F238E27FC236}">
                    <a16:creationId xmlns:a16="http://schemas.microsoft.com/office/drawing/2014/main" id="{5E4313A5-4D1F-4190-A917-58379DA9D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849"/>
                <a:ext cx="8" cy="35"/>
              </a:xfrm>
              <a:custGeom>
                <a:avLst/>
                <a:gdLst>
                  <a:gd name="T0" fmla="*/ 56 w 3"/>
                  <a:gd name="T1" fmla="*/ 0 h 13"/>
                  <a:gd name="T2" fmla="*/ 21 w 3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0" y="3"/>
                      <a:pt x="1" y="9"/>
                      <a:pt x="1" y="1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4" name="Freeform 92">
                <a:extLst>
                  <a:ext uri="{FF2B5EF4-FFF2-40B4-BE49-F238E27FC236}">
                    <a16:creationId xmlns:a16="http://schemas.microsoft.com/office/drawing/2014/main" id="{B91EFB1C-6CA1-4DB2-A9D2-37EC7CD8C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836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5" name="Freeform 93">
                <a:extLst>
                  <a:ext uri="{FF2B5EF4-FFF2-40B4-BE49-F238E27FC236}">
                    <a16:creationId xmlns:a16="http://schemas.microsoft.com/office/drawing/2014/main" id="{CEA93FE9-80C9-4A77-95FC-9F1820C14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873"/>
                <a:ext cx="18" cy="3"/>
              </a:xfrm>
              <a:custGeom>
                <a:avLst/>
                <a:gdLst>
                  <a:gd name="T0" fmla="*/ 118 w 7"/>
                  <a:gd name="T1" fmla="*/ 0 h 1"/>
                  <a:gd name="T2" fmla="*/ 0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6" name="Freeform 94">
                <a:extLst>
                  <a:ext uri="{FF2B5EF4-FFF2-40B4-BE49-F238E27FC236}">
                    <a16:creationId xmlns:a16="http://schemas.microsoft.com/office/drawing/2014/main" id="{9562B0F0-0483-427E-88C5-39E626CBC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2817"/>
                <a:ext cx="7" cy="14"/>
              </a:xfrm>
              <a:custGeom>
                <a:avLst/>
                <a:gdLst>
                  <a:gd name="T0" fmla="*/ 0 w 3"/>
                  <a:gd name="T1" fmla="*/ 0 h 5"/>
                  <a:gd name="T2" fmla="*/ 37 w 3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2"/>
                      <a:pt x="2" y="3"/>
                      <a:pt x="3" y="5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7" name="Freeform 95">
                <a:extLst>
                  <a:ext uri="{FF2B5EF4-FFF2-40B4-BE49-F238E27FC236}">
                    <a16:creationId xmlns:a16="http://schemas.microsoft.com/office/drawing/2014/main" id="{BBDA494D-1310-42A9-9EDD-22CD4F257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964"/>
                <a:ext cx="45" cy="37"/>
              </a:xfrm>
              <a:custGeom>
                <a:avLst/>
                <a:gdLst>
                  <a:gd name="T0" fmla="*/ 145 w 18"/>
                  <a:gd name="T1" fmla="*/ 238 h 14"/>
                  <a:gd name="T2" fmla="*/ 0 w 18"/>
                  <a:gd name="T3" fmla="*/ 90 h 14"/>
                  <a:gd name="T4" fmla="*/ 63 w 18"/>
                  <a:gd name="T5" fmla="*/ 21 h 14"/>
                  <a:gd name="T6" fmla="*/ 238 w 18"/>
                  <a:gd name="T7" fmla="*/ 77 h 14"/>
                  <a:gd name="T8" fmla="*/ 270 w 18"/>
                  <a:gd name="T9" fmla="*/ 167 h 14"/>
                  <a:gd name="T10" fmla="*/ 145 w 18"/>
                  <a:gd name="T11" fmla="*/ 23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4">
                    <a:moveTo>
                      <a:pt x="9" y="13"/>
                    </a:moveTo>
                    <a:cubicBezTo>
                      <a:pt x="4" y="12"/>
                      <a:pt x="0" y="9"/>
                      <a:pt x="0" y="5"/>
                    </a:cubicBezTo>
                    <a:cubicBezTo>
                      <a:pt x="1" y="4"/>
                      <a:pt x="1" y="2"/>
                      <a:pt x="4" y="1"/>
                    </a:cubicBezTo>
                    <a:cubicBezTo>
                      <a:pt x="7" y="0"/>
                      <a:pt x="12" y="1"/>
                      <a:pt x="15" y="4"/>
                    </a:cubicBezTo>
                    <a:cubicBezTo>
                      <a:pt x="17" y="5"/>
                      <a:pt x="18" y="7"/>
                      <a:pt x="17" y="9"/>
                    </a:cubicBezTo>
                    <a:cubicBezTo>
                      <a:pt x="16" y="14"/>
                      <a:pt x="10" y="13"/>
                      <a:pt x="9" y="13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8" name="Freeform 96">
                <a:extLst>
                  <a:ext uri="{FF2B5EF4-FFF2-40B4-BE49-F238E27FC236}">
                    <a16:creationId xmlns:a16="http://schemas.microsoft.com/office/drawing/2014/main" id="{3243E9A7-1FD5-4C65-98CA-D1383CA63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1967"/>
                <a:ext cx="30" cy="26"/>
              </a:xfrm>
              <a:custGeom>
                <a:avLst/>
                <a:gdLst>
                  <a:gd name="T0" fmla="*/ 175 w 12"/>
                  <a:gd name="T1" fmla="*/ 88 h 10"/>
                  <a:gd name="T2" fmla="*/ 158 w 12"/>
                  <a:gd name="T3" fmla="*/ 0 h 10"/>
                  <a:gd name="T4" fmla="*/ 63 w 12"/>
                  <a:gd name="T5" fmla="*/ 0 h 10"/>
                  <a:gd name="T6" fmla="*/ 0 w 12"/>
                  <a:gd name="T7" fmla="*/ 68 h 10"/>
                  <a:gd name="T8" fmla="*/ 33 w 12"/>
                  <a:gd name="T9" fmla="*/ 156 h 10"/>
                  <a:gd name="T10" fmla="*/ 50 w 12"/>
                  <a:gd name="T11" fmla="*/ 156 h 10"/>
                  <a:gd name="T12" fmla="*/ 175 w 12"/>
                  <a:gd name="T13" fmla="*/ 88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11" y="5"/>
                    </a:moveTo>
                    <a:cubicBezTo>
                      <a:pt x="12" y="3"/>
                      <a:pt x="11" y="1"/>
                      <a:pt x="10" y="0"/>
                    </a:cubicBezTo>
                    <a:cubicBezTo>
                      <a:pt x="8" y="0"/>
                      <a:pt x="5" y="0"/>
                      <a:pt x="4" y="0"/>
                    </a:cubicBezTo>
                    <a:cubicBezTo>
                      <a:pt x="1" y="1"/>
                      <a:pt x="1" y="3"/>
                      <a:pt x="0" y="4"/>
                    </a:cubicBezTo>
                    <a:cubicBezTo>
                      <a:pt x="0" y="6"/>
                      <a:pt x="1" y="7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10" y="10"/>
                      <a:pt x="11" y="5"/>
                    </a:cubicBezTo>
                    <a:close/>
                  </a:path>
                </a:pathLst>
              </a:custGeom>
              <a:solidFill>
                <a:srgbClr val="C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9" name="Freeform 97">
                <a:extLst>
                  <a:ext uri="{FF2B5EF4-FFF2-40B4-BE49-F238E27FC236}">
                    <a16:creationId xmlns:a16="http://schemas.microsoft.com/office/drawing/2014/main" id="{DE99DC04-ED96-4E51-828B-63CB4FB43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953"/>
                <a:ext cx="43" cy="30"/>
              </a:xfrm>
              <a:custGeom>
                <a:avLst/>
                <a:gdLst>
                  <a:gd name="T0" fmla="*/ 0 w 17"/>
                  <a:gd name="T1" fmla="*/ 142 h 11"/>
                  <a:gd name="T2" fmla="*/ 33 w 17"/>
                  <a:gd name="T3" fmla="*/ 60 h 11"/>
                  <a:gd name="T4" fmla="*/ 243 w 17"/>
                  <a:gd name="T5" fmla="*/ 38 h 11"/>
                  <a:gd name="T6" fmla="*/ 276 w 17"/>
                  <a:gd name="T7" fmla="*/ 104 h 11"/>
                  <a:gd name="T8" fmla="*/ 147 w 17"/>
                  <a:gd name="T9" fmla="*/ 224 h 11"/>
                  <a:gd name="T10" fmla="*/ 0 w 17"/>
                  <a:gd name="T11" fmla="*/ 164 h 11"/>
                  <a:gd name="T12" fmla="*/ 0 w 17"/>
                  <a:gd name="T13" fmla="*/ 142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0" y="7"/>
                    </a:moveTo>
                    <a:cubicBezTo>
                      <a:pt x="0" y="5"/>
                      <a:pt x="0" y="4"/>
                      <a:pt x="2" y="3"/>
                    </a:cubicBezTo>
                    <a:cubicBezTo>
                      <a:pt x="5" y="0"/>
                      <a:pt x="11" y="0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9"/>
                      <a:pt x="12" y="10"/>
                      <a:pt x="9" y="11"/>
                    </a:cubicBezTo>
                    <a:cubicBezTo>
                      <a:pt x="4" y="11"/>
                      <a:pt x="0" y="9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0" name="Freeform 98">
                <a:extLst>
                  <a:ext uri="{FF2B5EF4-FFF2-40B4-BE49-F238E27FC236}">
                    <a16:creationId xmlns:a16="http://schemas.microsoft.com/office/drawing/2014/main" id="{5E328422-0CF5-474A-AC8B-9A2075008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956"/>
                <a:ext cx="28" cy="24"/>
              </a:xfrm>
              <a:custGeom>
                <a:avLst/>
                <a:gdLst>
                  <a:gd name="T0" fmla="*/ 181 w 11"/>
                  <a:gd name="T1" fmla="*/ 56 h 9"/>
                  <a:gd name="T2" fmla="*/ 150 w 11"/>
                  <a:gd name="T3" fmla="*/ 0 h 9"/>
                  <a:gd name="T4" fmla="*/ 130 w 11"/>
                  <a:gd name="T5" fmla="*/ 0 h 9"/>
                  <a:gd name="T6" fmla="*/ 33 w 11"/>
                  <a:gd name="T7" fmla="*/ 35 h 9"/>
                  <a:gd name="T8" fmla="*/ 0 w 11"/>
                  <a:gd name="T9" fmla="*/ 115 h 9"/>
                  <a:gd name="T10" fmla="*/ 0 w 11"/>
                  <a:gd name="T11" fmla="*/ 136 h 9"/>
                  <a:gd name="T12" fmla="*/ 51 w 11"/>
                  <a:gd name="T13" fmla="*/ 171 h 9"/>
                  <a:gd name="T14" fmla="*/ 51 w 11"/>
                  <a:gd name="T15" fmla="*/ 171 h 9"/>
                  <a:gd name="T16" fmla="*/ 181 w 11"/>
                  <a:gd name="T17" fmla="*/ 56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11" y="3"/>
                    </a:moveTo>
                    <a:cubicBezTo>
                      <a:pt x="11" y="2"/>
                      <a:pt x="10" y="1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6" y="0"/>
                      <a:pt x="4" y="1"/>
                      <a:pt x="2" y="2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1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6" y="8"/>
                      <a:pt x="10" y="7"/>
                      <a:pt x="11" y="3"/>
                    </a:cubicBezTo>
                    <a:close/>
                  </a:path>
                </a:pathLst>
              </a:custGeom>
              <a:solidFill>
                <a:srgbClr val="0D5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1" name="Freeform 99">
                <a:extLst>
                  <a:ext uri="{FF2B5EF4-FFF2-40B4-BE49-F238E27FC236}">
                    <a16:creationId xmlns:a16="http://schemas.microsoft.com/office/drawing/2014/main" id="{024825B1-65A1-4380-BACE-1D77FD2BF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033"/>
                <a:ext cx="452" cy="574"/>
              </a:xfrm>
              <a:custGeom>
                <a:avLst/>
                <a:gdLst>
                  <a:gd name="T0" fmla="*/ 230 w 181"/>
                  <a:gd name="T1" fmla="*/ 192 h 215"/>
                  <a:gd name="T2" fmla="*/ 637 w 181"/>
                  <a:gd name="T3" fmla="*/ 1047 h 215"/>
                  <a:gd name="T4" fmla="*/ 1291 w 181"/>
                  <a:gd name="T5" fmla="*/ 1981 h 215"/>
                  <a:gd name="T6" fmla="*/ 1945 w 181"/>
                  <a:gd name="T7" fmla="*/ 3898 h 215"/>
                  <a:gd name="T8" fmla="*/ 2537 w 181"/>
                  <a:gd name="T9" fmla="*/ 3556 h 215"/>
                  <a:gd name="T10" fmla="*/ 2807 w 181"/>
                  <a:gd name="T11" fmla="*/ 2339 h 215"/>
                  <a:gd name="T12" fmla="*/ 2195 w 181"/>
                  <a:gd name="T13" fmla="*/ 854 h 215"/>
                  <a:gd name="T14" fmla="*/ 1371 w 181"/>
                  <a:gd name="T15" fmla="*/ 435 h 215"/>
                  <a:gd name="T16" fmla="*/ 262 w 181"/>
                  <a:gd name="T17" fmla="*/ 171 h 2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1" h="215">
                    <a:moveTo>
                      <a:pt x="15" y="10"/>
                    </a:moveTo>
                    <a:cubicBezTo>
                      <a:pt x="0" y="27"/>
                      <a:pt x="30" y="44"/>
                      <a:pt x="41" y="55"/>
                    </a:cubicBezTo>
                    <a:cubicBezTo>
                      <a:pt x="57" y="70"/>
                      <a:pt x="70" y="86"/>
                      <a:pt x="83" y="104"/>
                    </a:cubicBezTo>
                    <a:cubicBezTo>
                      <a:pt x="93" y="117"/>
                      <a:pt x="104" y="186"/>
                      <a:pt x="125" y="205"/>
                    </a:cubicBezTo>
                    <a:cubicBezTo>
                      <a:pt x="135" y="215"/>
                      <a:pt x="153" y="205"/>
                      <a:pt x="163" y="187"/>
                    </a:cubicBezTo>
                    <a:cubicBezTo>
                      <a:pt x="172" y="170"/>
                      <a:pt x="181" y="147"/>
                      <a:pt x="180" y="123"/>
                    </a:cubicBezTo>
                    <a:cubicBezTo>
                      <a:pt x="178" y="92"/>
                      <a:pt x="162" y="61"/>
                      <a:pt x="141" y="45"/>
                    </a:cubicBezTo>
                    <a:cubicBezTo>
                      <a:pt x="121" y="30"/>
                      <a:pt x="111" y="28"/>
                      <a:pt x="88" y="23"/>
                    </a:cubicBezTo>
                    <a:cubicBezTo>
                      <a:pt x="69" y="20"/>
                      <a:pt x="36" y="0"/>
                      <a:pt x="17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2" name="Freeform 100">
                <a:extLst>
                  <a:ext uri="{FF2B5EF4-FFF2-40B4-BE49-F238E27FC236}">
                    <a16:creationId xmlns:a16="http://schemas.microsoft.com/office/drawing/2014/main" id="{DAD7CA67-628A-41D2-A40C-2E1511BF1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1708"/>
                <a:ext cx="425" cy="88"/>
              </a:xfrm>
              <a:custGeom>
                <a:avLst/>
                <a:gdLst>
                  <a:gd name="T0" fmla="*/ 0 w 170"/>
                  <a:gd name="T1" fmla="*/ 627 h 33"/>
                  <a:gd name="T2" fmla="*/ 2658 w 170"/>
                  <a:gd name="T3" fmla="*/ 205 h 33"/>
                  <a:gd name="T4" fmla="*/ 0 w 170"/>
                  <a:gd name="T5" fmla="*/ 6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33">
                    <a:moveTo>
                      <a:pt x="0" y="33"/>
                    </a:moveTo>
                    <a:cubicBezTo>
                      <a:pt x="22" y="20"/>
                      <a:pt x="76" y="0"/>
                      <a:pt x="170" y="11"/>
                    </a:cubicBezTo>
                    <a:cubicBezTo>
                      <a:pt x="147" y="13"/>
                      <a:pt x="71" y="6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3" name="Freeform 101">
                <a:extLst>
                  <a:ext uri="{FF2B5EF4-FFF2-40B4-BE49-F238E27FC236}">
                    <a16:creationId xmlns:a16="http://schemas.microsoft.com/office/drawing/2014/main" id="{6000B481-0286-405F-A1CF-9D1C02776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623"/>
                <a:ext cx="123" cy="117"/>
              </a:xfrm>
              <a:custGeom>
                <a:avLst/>
                <a:gdLst>
                  <a:gd name="T0" fmla="*/ 0 w 49"/>
                  <a:gd name="T1" fmla="*/ 827 h 44"/>
                  <a:gd name="T2" fmla="*/ 776 w 49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44">
                    <a:moveTo>
                      <a:pt x="0" y="44"/>
                    </a:moveTo>
                    <a:cubicBezTo>
                      <a:pt x="9" y="31"/>
                      <a:pt x="42" y="3"/>
                      <a:pt x="4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4" name="Freeform 102">
                <a:extLst>
                  <a:ext uri="{FF2B5EF4-FFF2-40B4-BE49-F238E27FC236}">
                    <a16:creationId xmlns:a16="http://schemas.microsoft.com/office/drawing/2014/main" id="{4DE73A6A-87D7-49F8-AA3E-C1D8219B3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439"/>
                <a:ext cx="85" cy="69"/>
              </a:xfrm>
              <a:custGeom>
                <a:avLst/>
                <a:gdLst>
                  <a:gd name="T0" fmla="*/ 0 w 34"/>
                  <a:gd name="T1" fmla="*/ 486 h 26"/>
                  <a:gd name="T2" fmla="*/ 208 w 34"/>
                  <a:gd name="T3" fmla="*/ 111 h 26"/>
                  <a:gd name="T4" fmla="*/ 533 w 34"/>
                  <a:gd name="T5" fmla="*/ 0 h 26"/>
                  <a:gd name="T6" fmla="*/ 220 w 34"/>
                  <a:gd name="T7" fmla="*/ 170 h 26"/>
                  <a:gd name="T8" fmla="*/ 0 w 34"/>
                  <a:gd name="T9" fmla="*/ 48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6">
                    <a:moveTo>
                      <a:pt x="0" y="26"/>
                    </a:moveTo>
                    <a:cubicBezTo>
                      <a:pt x="4" y="23"/>
                      <a:pt x="8" y="9"/>
                      <a:pt x="13" y="6"/>
                    </a:cubicBezTo>
                    <a:cubicBezTo>
                      <a:pt x="17" y="3"/>
                      <a:pt x="24" y="2"/>
                      <a:pt x="34" y="0"/>
                    </a:cubicBezTo>
                    <a:cubicBezTo>
                      <a:pt x="27" y="1"/>
                      <a:pt x="17" y="6"/>
                      <a:pt x="14" y="9"/>
                    </a:cubicBezTo>
                    <a:cubicBezTo>
                      <a:pt x="10" y="12"/>
                      <a:pt x="4" y="24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5" name="Freeform 103">
                <a:extLst>
                  <a:ext uri="{FF2B5EF4-FFF2-40B4-BE49-F238E27FC236}">
                    <a16:creationId xmlns:a16="http://schemas.microsoft.com/office/drawing/2014/main" id="{5F0A0EE8-DBA9-427F-AC2C-7FC10B996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1428"/>
                <a:ext cx="102" cy="51"/>
              </a:xfrm>
              <a:custGeom>
                <a:avLst/>
                <a:gdLst>
                  <a:gd name="T0" fmla="*/ 632 w 41"/>
                  <a:gd name="T1" fmla="*/ 35 h 19"/>
                  <a:gd name="T2" fmla="*/ 259 w 41"/>
                  <a:gd name="T3" fmla="*/ 56 h 19"/>
                  <a:gd name="T4" fmla="*/ 0 w 41"/>
                  <a:gd name="T5" fmla="*/ 368 h 19"/>
                  <a:gd name="T6" fmla="*/ 279 w 41"/>
                  <a:gd name="T7" fmla="*/ 115 h 19"/>
                  <a:gd name="T8" fmla="*/ 632 w 41"/>
                  <a:gd name="T9" fmla="*/ 3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9">
                    <a:moveTo>
                      <a:pt x="41" y="2"/>
                    </a:moveTo>
                    <a:cubicBezTo>
                      <a:pt x="32" y="1"/>
                      <a:pt x="22" y="0"/>
                      <a:pt x="17" y="3"/>
                    </a:cubicBezTo>
                    <a:cubicBezTo>
                      <a:pt x="12" y="5"/>
                      <a:pt x="7" y="16"/>
                      <a:pt x="0" y="19"/>
                    </a:cubicBezTo>
                    <a:cubicBezTo>
                      <a:pt x="7" y="18"/>
                      <a:pt x="15" y="8"/>
                      <a:pt x="18" y="6"/>
                    </a:cubicBezTo>
                    <a:cubicBezTo>
                      <a:pt x="22" y="4"/>
                      <a:pt x="30" y="1"/>
                      <a:pt x="4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6" name="Freeform 104">
                <a:extLst>
                  <a:ext uri="{FF2B5EF4-FFF2-40B4-BE49-F238E27FC236}">
                    <a16:creationId xmlns:a16="http://schemas.microsoft.com/office/drawing/2014/main" id="{7367B9DC-CF5F-42CF-8A38-ADFAB0A8A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495"/>
                <a:ext cx="45" cy="96"/>
              </a:xfrm>
              <a:custGeom>
                <a:avLst/>
                <a:gdLst>
                  <a:gd name="T0" fmla="*/ 283 w 18"/>
                  <a:gd name="T1" fmla="*/ 0 h 36"/>
                  <a:gd name="T2" fmla="*/ 20 w 18"/>
                  <a:gd name="T3" fmla="*/ 227 h 36"/>
                  <a:gd name="T4" fmla="*/ 0 w 18"/>
                  <a:gd name="T5" fmla="*/ 683 h 36"/>
                  <a:gd name="T6" fmla="*/ 83 w 18"/>
                  <a:gd name="T7" fmla="*/ 248 h 36"/>
                  <a:gd name="T8" fmla="*/ 283 w 18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6">
                    <a:moveTo>
                      <a:pt x="18" y="0"/>
                    </a:moveTo>
                    <a:cubicBezTo>
                      <a:pt x="11" y="4"/>
                      <a:pt x="2" y="9"/>
                      <a:pt x="1" y="12"/>
                    </a:cubicBezTo>
                    <a:cubicBezTo>
                      <a:pt x="0" y="15"/>
                      <a:pt x="2" y="32"/>
                      <a:pt x="0" y="36"/>
                    </a:cubicBezTo>
                    <a:cubicBezTo>
                      <a:pt x="5" y="30"/>
                      <a:pt x="4" y="15"/>
                      <a:pt x="5" y="13"/>
                    </a:cubicBezTo>
                    <a:cubicBezTo>
                      <a:pt x="6" y="11"/>
                      <a:pt x="15" y="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7" name="Freeform 105">
                <a:extLst>
                  <a:ext uri="{FF2B5EF4-FFF2-40B4-BE49-F238E27FC236}">
                    <a16:creationId xmlns:a16="http://schemas.microsoft.com/office/drawing/2014/main" id="{50F340FE-D122-4DDD-8CC6-E35C212E9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" y="1999"/>
                <a:ext cx="732" cy="642"/>
              </a:xfrm>
              <a:custGeom>
                <a:avLst/>
                <a:gdLst>
                  <a:gd name="T0" fmla="*/ 4569 w 293"/>
                  <a:gd name="T1" fmla="*/ 320 h 241"/>
                  <a:gd name="T2" fmla="*/ 1479 w 293"/>
                  <a:gd name="T3" fmla="*/ 1590 h 241"/>
                  <a:gd name="T4" fmla="*/ 0 w 293"/>
                  <a:gd name="T5" fmla="*/ 4555 h 241"/>
                  <a:gd name="T6" fmla="*/ 854 w 293"/>
                  <a:gd name="T7" fmla="*/ 2669 h 241"/>
                  <a:gd name="T8" fmla="*/ 4569 w 293"/>
                  <a:gd name="T9" fmla="*/ 320 h 2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3" h="241">
                    <a:moveTo>
                      <a:pt x="293" y="17"/>
                    </a:moveTo>
                    <a:cubicBezTo>
                      <a:pt x="263" y="11"/>
                      <a:pt x="179" y="0"/>
                      <a:pt x="95" y="84"/>
                    </a:cubicBezTo>
                    <a:cubicBezTo>
                      <a:pt x="12" y="168"/>
                      <a:pt x="9" y="213"/>
                      <a:pt x="0" y="241"/>
                    </a:cubicBezTo>
                    <a:cubicBezTo>
                      <a:pt x="13" y="215"/>
                      <a:pt x="27" y="177"/>
                      <a:pt x="55" y="141"/>
                    </a:cubicBezTo>
                    <a:cubicBezTo>
                      <a:pt x="83" y="105"/>
                      <a:pt x="174" y="1"/>
                      <a:pt x="293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8" name="Freeform 106">
                <a:extLst>
                  <a:ext uri="{FF2B5EF4-FFF2-40B4-BE49-F238E27FC236}">
                    <a16:creationId xmlns:a16="http://schemas.microsoft.com/office/drawing/2014/main" id="{90BA5004-3C64-4A9B-9901-F83A9E001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921"/>
                <a:ext cx="332" cy="118"/>
              </a:xfrm>
              <a:custGeom>
                <a:avLst/>
                <a:gdLst>
                  <a:gd name="T0" fmla="*/ 0 w 133"/>
                  <a:gd name="T1" fmla="*/ 847 h 44"/>
                  <a:gd name="T2" fmla="*/ 230 w 133"/>
                  <a:gd name="T3" fmla="*/ 577 h 44"/>
                  <a:gd name="T4" fmla="*/ 499 w 133"/>
                  <a:gd name="T5" fmla="*/ 620 h 44"/>
                  <a:gd name="T6" fmla="*/ 854 w 133"/>
                  <a:gd name="T7" fmla="*/ 483 h 44"/>
                  <a:gd name="T8" fmla="*/ 979 w 133"/>
                  <a:gd name="T9" fmla="*/ 94 h 44"/>
                  <a:gd name="T10" fmla="*/ 1415 w 133"/>
                  <a:gd name="T11" fmla="*/ 402 h 44"/>
                  <a:gd name="T12" fmla="*/ 1870 w 133"/>
                  <a:gd name="T13" fmla="*/ 330 h 44"/>
                  <a:gd name="T14" fmla="*/ 2069 w 133"/>
                  <a:gd name="T15" fmla="*/ 0 h 44"/>
                  <a:gd name="T16" fmla="*/ 1912 w 133"/>
                  <a:gd name="T17" fmla="*/ 389 h 44"/>
                  <a:gd name="T18" fmla="*/ 1403 w 133"/>
                  <a:gd name="T19" fmla="*/ 504 h 44"/>
                  <a:gd name="T20" fmla="*/ 996 w 133"/>
                  <a:gd name="T21" fmla="*/ 172 h 44"/>
                  <a:gd name="T22" fmla="*/ 904 w 133"/>
                  <a:gd name="T23" fmla="*/ 561 h 44"/>
                  <a:gd name="T24" fmla="*/ 449 w 133"/>
                  <a:gd name="T25" fmla="*/ 697 h 44"/>
                  <a:gd name="T26" fmla="*/ 187 w 133"/>
                  <a:gd name="T27" fmla="*/ 654 h 44"/>
                  <a:gd name="T28" fmla="*/ 0 w 133"/>
                  <a:gd name="T29" fmla="*/ 847 h 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3" h="44">
                    <a:moveTo>
                      <a:pt x="0" y="44"/>
                    </a:moveTo>
                    <a:cubicBezTo>
                      <a:pt x="7" y="34"/>
                      <a:pt x="8" y="30"/>
                      <a:pt x="15" y="30"/>
                    </a:cubicBezTo>
                    <a:cubicBezTo>
                      <a:pt x="22" y="31"/>
                      <a:pt x="18" y="34"/>
                      <a:pt x="32" y="32"/>
                    </a:cubicBezTo>
                    <a:cubicBezTo>
                      <a:pt x="45" y="30"/>
                      <a:pt x="50" y="29"/>
                      <a:pt x="55" y="25"/>
                    </a:cubicBezTo>
                    <a:cubicBezTo>
                      <a:pt x="60" y="21"/>
                      <a:pt x="53" y="9"/>
                      <a:pt x="63" y="5"/>
                    </a:cubicBezTo>
                    <a:cubicBezTo>
                      <a:pt x="73" y="0"/>
                      <a:pt x="79" y="19"/>
                      <a:pt x="91" y="21"/>
                    </a:cubicBezTo>
                    <a:cubicBezTo>
                      <a:pt x="104" y="21"/>
                      <a:pt x="113" y="19"/>
                      <a:pt x="120" y="17"/>
                    </a:cubicBezTo>
                    <a:cubicBezTo>
                      <a:pt x="127" y="14"/>
                      <a:pt x="126" y="2"/>
                      <a:pt x="133" y="0"/>
                    </a:cubicBezTo>
                    <a:cubicBezTo>
                      <a:pt x="131" y="7"/>
                      <a:pt x="129" y="15"/>
                      <a:pt x="123" y="20"/>
                    </a:cubicBezTo>
                    <a:cubicBezTo>
                      <a:pt x="117" y="25"/>
                      <a:pt x="98" y="26"/>
                      <a:pt x="90" y="26"/>
                    </a:cubicBezTo>
                    <a:cubicBezTo>
                      <a:pt x="83" y="25"/>
                      <a:pt x="70" y="7"/>
                      <a:pt x="64" y="9"/>
                    </a:cubicBezTo>
                    <a:cubicBezTo>
                      <a:pt x="59" y="11"/>
                      <a:pt x="68" y="25"/>
                      <a:pt x="58" y="29"/>
                    </a:cubicBezTo>
                    <a:cubicBezTo>
                      <a:pt x="47" y="34"/>
                      <a:pt x="34" y="36"/>
                      <a:pt x="29" y="36"/>
                    </a:cubicBezTo>
                    <a:cubicBezTo>
                      <a:pt x="25" y="36"/>
                      <a:pt x="16" y="31"/>
                      <a:pt x="12" y="34"/>
                    </a:cubicBezTo>
                    <a:cubicBezTo>
                      <a:pt x="9" y="36"/>
                      <a:pt x="1" y="43"/>
                      <a:pt x="0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9" name="Freeform 107">
                <a:extLst>
                  <a:ext uri="{FF2B5EF4-FFF2-40B4-BE49-F238E27FC236}">
                    <a16:creationId xmlns:a16="http://schemas.microsoft.com/office/drawing/2014/main" id="{CD678BD2-285F-4B8D-B0E3-AD1B40351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689"/>
                <a:ext cx="285" cy="126"/>
              </a:xfrm>
              <a:custGeom>
                <a:avLst/>
                <a:gdLst>
                  <a:gd name="T0" fmla="*/ 33 w 114"/>
                  <a:gd name="T1" fmla="*/ 906 h 47"/>
                  <a:gd name="T2" fmla="*/ 83 w 114"/>
                  <a:gd name="T3" fmla="*/ 676 h 47"/>
                  <a:gd name="T4" fmla="*/ 283 w 114"/>
                  <a:gd name="T5" fmla="*/ 560 h 47"/>
                  <a:gd name="T6" fmla="*/ 520 w 114"/>
                  <a:gd name="T7" fmla="*/ 517 h 47"/>
                  <a:gd name="T8" fmla="*/ 688 w 114"/>
                  <a:gd name="T9" fmla="*/ 287 h 47"/>
                  <a:gd name="T10" fmla="*/ 1783 w 114"/>
                  <a:gd name="T11" fmla="*/ 330 h 47"/>
                  <a:gd name="T12" fmla="*/ 738 w 114"/>
                  <a:gd name="T13" fmla="*/ 367 h 47"/>
                  <a:gd name="T14" fmla="*/ 438 w 114"/>
                  <a:gd name="T15" fmla="*/ 619 h 47"/>
                  <a:gd name="T16" fmla="*/ 158 w 114"/>
                  <a:gd name="T17" fmla="*/ 676 h 47"/>
                  <a:gd name="T18" fmla="*/ 33 w 114"/>
                  <a:gd name="T19" fmla="*/ 906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4" h="47">
                    <a:moveTo>
                      <a:pt x="2" y="47"/>
                    </a:moveTo>
                    <a:cubicBezTo>
                      <a:pt x="2" y="40"/>
                      <a:pt x="0" y="38"/>
                      <a:pt x="5" y="35"/>
                    </a:cubicBezTo>
                    <a:cubicBezTo>
                      <a:pt x="10" y="32"/>
                      <a:pt x="14" y="29"/>
                      <a:pt x="18" y="29"/>
                    </a:cubicBezTo>
                    <a:cubicBezTo>
                      <a:pt x="22" y="28"/>
                      <a:pt x="28" y="30"/>
                      <a:pt x="33" y="27"/>
                    </a:cubicBezTo>
                    <a:cubicBezTo>
                      <a:pt x="37" y="25"/>
                      <a:pt x="37" y="18"/>
                      <a:pt x="44" y="15"/>
                    </a:cubicBezTo>
                    <a:cubicBezTo>
                      <a:pt x="51" y="12"/>
                      <a:pt x="73" y="0"/>
                      <a:pt x="114" y="17"/>
                    </a:cubicBezTo>
                    <a:cubicBezTo>
                      <a:pt x="101" y="13"/>
                      <a:pt x="60" y="8"/>
                      <a:pt x="47" y="19"/>
                    </a:cubicBezTo>
                    <a:cubicBezTo>
                      <a:pt x="34" y="31"/>
                      <a:pt x="35" y="31"/>
                      <a:pt x="28" y="32"/>
                    </a:cubicBezTo>
                    <a:cubicBezTo>
                      <a:pt x="21" y="33"/>
                      <a:pt x="17" y="32"/>
                      <a:pt x="10" y="35"/>
                    </a:cubicBezTo>
                    <a:cubicBezTo>
                      <a:pt x="4" y="39"/>
                      <a:pt x="2" y="41"/>
                      <a:pt x="2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0" name="Freeform 108">
                <a:extLst>
                  <a:ext uri="{FF2B5EF4-FFF2-40B4-BE49-F238E27FC236}">
                    <a16:creationId xmlns:a16="http://schemas.microsoft.com/office/drawing/2014/main" id="{19CE78DE-0083-43BA-8F3E-CB1B0DB15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740"/>
                <a:ext cx="235" cy="325"/>
              </a:xfrm>
              <a:custGeom>
                <a:avLst/>
                <a:gdLst>
                  <a:gd name="T0" fmla="*/ 800 w 94"/>
                  <a:gd name="T1" fmla="*/ 1023 h 122"/>
                  <a:gd name="T2" fmla="*/ 1083 w 94"/>
                  <a:gd name="T3" fmla="*/ 453 h 122"/>
                  <a:gd name="T4" fmla="*/ 1438 w 94"/>
                  <a:gd name="T5" fmla="*/ 0 h 122"/>
                  <a:gd name="T6" fmla="*/ 1438 w 94"/>
                  <a:gd name="T7" fmla="*/ 453 h 122"/>
                  <a:gd name="T8" fmla="*/ 1438 w 94"/>
                  <a:gd name="T9" fmla="*/ 908 h 122"/>
                  <a:gd name="T10" fmla="*/ 1438 w 94"/>
                  <a:gd name="T11" fmla="*/ 1319 h 122"/>
                  <a:gd name="T12" fmla="*/ 1458 w 94"/>
                  <a:gd name="T13" fmla="*/ 1702 h 122"/>
                  <a:gd name="T14" fmla="*/ 1050 w 94"/>
                  <a:gd name="T15" fmla="*/ 2192 h 122"/>
                  <a:gd name="T16" fmla="*/ 658 w 94"/>
                  <a:gd name="T17" fmla="*/ 2270 h 122"/>
                  <a:gd name="T18" fmla="*/ 270 w 94"/>
                  <a:gd name="T19" fmla="*/ 2270 h 122"/>
                  <a:gd name="T20" fmla="*/ 988 w 94"/>
                  <a:gd name="T21" fmla="*/ 2022 h 122"/>
                  <a:gd name="T22" fmla="*/ 1050 w 94"/>
                  <a:gd name="T23" fmla="*/ 1399 h 122"/>
                  <a:gd name="T24" fmla="*/ 863 w 94"/>
                  <a:gd name="T25" fmla="*/ 1489 h 122"/>
                  <a:gd name="T26" fmla="*/ 583 w 94"/>
                  <a:gd name="T27" fmla="*/ 1681 h 122"/>
                  <a:gd name="T28" fmla="*/ 0 w 94"/>
                  <a:gd name="T29" fmla="*/ 1966 h 122"/>
                  <a:gd name="T30" fmla="*/ 488 w 94"/>
                  <a:gd name="T31" fmla="*/ 1489 h 122"/>
                  <a:gd name="T32" fmla="*/ 800 w 94"/>
                  <a:gd name="T33" fmla="*/ 1044 h 1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4" h="122">
                    <a:moveTo>
                      <a:pt x="51" y="54"/>
                    </a:moveTo>
                    <a:cubicBezTo>
                      <a:pt x="55" y="43"/>
                      <a:pt x="63" y="34"/>
                      <a:pt x="69" y="24"/>
                    </a:cubicBezTo>
                    <a:cubicBezTo>
                      <a:pt x="74" y="14"/>
                      <a:pt x="82" y="5"/>
                      <a:pt x="92" y="0"/>
                    </a:cubicBezTo>
                    <a:cubicBezTo>
                      <a:pt x="93" y="8"/>
                      <a:pt x="92" y="17"/>
                      <a:pt x="92" y="24"/>
                    </a:cubicBezTo>
                    <a:cubicBezTo>
                      <a:pt x="92" y="32"/>
                      <a:pt x="92" y="40"/>
                      <a:pt x="92" y="48"/>
                    </a:cubicBezTo>
                    <a:cubicBezTo>
                      <a:pt x="93" y="56"/>
                      <a:pt x="92" y="63"/>
                      <a:pt x="92" y="70"/>
                    </a:cubicBezTo>
                    <a:cubicBezTo>
                      <a:pt x="92" y="77"/>
                      <a:pt x="94" y="83"/>
                      <a:pt x="93" y="90"/>
                    </a:cubicBezTo>
                    <a:cubicBezTo>
                      <a:pt x="92" y="105"/>
                      <a:pt x="80" y="112"/>
                      <a:pt x="67" y="116"/>
                    </a:cubicBezTo>
                    <a:cubicBezTo>
                      <a:pt x="59" y="118"/>
                      <a:pt x="50" y="119"/>
                      <a:pt x="42" y="120"/>
                    </a:cubicBezTo>
                    <a:cubicBezTo>
                      <a:pt x="33" y="120"/>
                      <a:pt x="25" y="122"/>
                      <a:pt x="17" y="120"/>
                    </a:cubicBezTo>
                    <a:cubicBezTo>
                      <a:pt x="32" y="119"/>
                      <a:pt x="50" y="115"/>
                      <a:pt x="63" y="107"/>
                    </a:cubicBezTo>
                    <a:cubicBezTo>
                      <a:pt x="73" y="101"/>
                      <a:pt x="86" y="78"/>
                      <a:pt x="67" y="74"/>
                    </a:cubicBezTo>
                    <a:cubicBezTo>
                      <a:pt x="61" y="73"/>
                      <a:pt x="58" y="75"/>
                      <a:pt x="55" y="79"/>
                    </a:cubicBezTo>
                    <a:cubicBezTo>
                      <a:pt x="49" y="83"/>
                      <a:pt x="43" y="85"/>
                      <a:pt x="37" y="89"/>
                    </a:cubicBezTo>
                    <a:cubicBezTo>
                      <a:pt x="25" y="96"/>
                      <a:pt x="14" y="102"/>
                      <a:pt x="0" y="104"/>
                    </a:cubicBezTo>
                    <a:cubicBezTo>
                      <a:pt x="11" y="101"/>
                      <a:pt x="23" y="88"/>
                      <a:pt x="31" y="79"/>
                    </a:cubicBezTo>
                    <a:cubicBezTo>
                      <a:pt x="39" y="71"/>
                      <a:pt x="45" y="64"/>
                      <a:pt x="51" y="55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1" name="Freeform 109">
                <a:extLst>
                  <a:ext uri="{FF2B5EF4-FFF2-40B4-BE49-F238E27FC236}">
                    <a16:creationId xmlns:a16="http://schemas.microsoft.com/office/drawing/2014/main" id="{D3EBF3B9-DE69-4B9A-A473-ADDAB55D6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812"/>
                <a:ext cx="87" cy="120"/>
              </a:xfrm>
              <a:custGeom>
                <a:avLst/>
                <a:gdLst>
                  <a:gd name="T0" fmla="*/ 92 w 35"/>
                  <a:gd name="T1" fmla="*/ 93 h 45"/>
                  <a:gd name="T2" fmla="*/ 0 w 35"/>
                  <a:gd name="T3" fmla="*/ 853 h 45"/>
                  <a:gd name="T4" fmla="*/ 462 w 35"/>
                  <a:gd name="T5" fmla="*/ 661 h 45"/>
                  <a:gd name="T6" fmla="*/ 403 w 35"/>
                  <a:gd name="T7" fmla="*/ 0 h 45"/>
                  <a:gd name="T8" fmla="*/ 383 w 35"/>
                  <a:gd name="T9" fmla="*/ 397 h 45"/>
                  <a:gd name="T10" fmla="*/ 137 w 35"/>
                  <a:gd name="T11" fmla="*/ 227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6" y="5"/>
                    </a:moveTo>
                    <a:cubicBezTo>
                      <a:pt x="11" y="21"/>
                      <a:pt x="3" y="30"/>
                      <a:pt x="0" y="45"/>
                    </a:cubicBezTo>
                    <a:cubicBezTo>
                      <a:pt x="7" y="45"/>
                      <a:pt x="25" y="42"/>
                      <a:pt x="30" y="35"/>
                    </a:cubicBezTo>
                    <a:cubicBezTo>
                      <a:pt x="35" y="28"/>
                      <a:pt x="30" y="8"/>
                      <a:pt x="26" y="0"/>
                    </a:cubicBezTo>
                    <a:cubicBezTo>
                      <a:pt x="28" y="7"/>
                      <a:pt x="30" y="15"/>
                      <a:pt x="25" y="21"/>
                    </a:cubicBezTo>
                    <a:cubicBezTo>
                      <a:pt x="18" y="28"/>
                      <a:pt x="14" y="18"/>
                      <a:pt x="9" y="12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2" name="Freeform 110">
                <a:extLst>
                  <a:ext uri="{FF2B5EF4-FFF2-40B4-BE49-F238E27FC236}">
                    <a16:creationId xmlns:a16="http://schemas.microsoft.com/office/drawing/2014/main" id="{A424B35B-650B-4BC6-90AC-BA28BF1B4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1799"/>
                <a:ext cx="307" cy="136"/>
              </a:xfrm>
              <a:custGeom>
                <a:avLst/>
                <a:gdLst>
                  <a:gd name="T0" fmla="*/ 0 w 123"/>
                  <a:gd name="T1" fmla="*/ 171 h 51"/>
                  <a:gd name="T2" fmla="*/ 499 w 123"/>
                  <a:gd name="T3" fmla="*/ 491 h 51"/>
                  <a:gd name="T4" fmla="*/ 1912 w 123"/>
                  <a:gd name="T5" fmla="*/ 968 h 51"/>
                  <a:gd name="T6" fmla="*/ 1775 w 123"/>
                  <a:gd name="T7" fmla="*/ 0 h 51"/>
                  <a:gd name="T8" fmla="*/ 1340 w 123"/>
                  <a:gd name="T9" fmla="*/ 435 h 51"/>
                  <a:gd name="T10" fmla="*/ 449 w 123"/>
                  <a:gd name="T11" fmla="*/ 341 h 51"/>
                  <a:gd name="T12" fmla="*/ 0 w 123"/>
                  <a:gd name="T13" fmla="*/ 171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51">
                    <a:moveTo>
                      <a:pt x="0" y="9"/>
                    </a:moveTo>
                    <a:cubicBezTo>
                      <a:pt x="16" y="13"/>
                      <a:pt x="19" y="23"/>
                      <a:pt x="32" y="26"/>
                    </a:cubicBezTo>
                    <a:cubicBezTo>
                      <a:pt x="44" y="28"/>
                      <a:pt x="96" y="38"/>
                      <a:pt x="123" y="51"/>
                    </a:cubicBezTo>
                    <a:cubicBezTo>
                      <a:pt x="112" y="42"/>
                      <a:pt x="104" y="17"/>
                      <a:pt x="114" y="0"/>
                    </a:cubicBezTo>
                    <a:cubicBezTo>
                      <a:pt x="105" y="5"/>
                      <a:pt x="101" y="22"/>
                      <a:pt x="86" y="23"/>
                    </a:cubicBezTo>
                    <a:cubicBezTo>
                      <a:pt x="72" y="24"/>
                      <a:pt x="41" y="20"/>
                      <a:pt x="29" y="18"/>
                    </a:cubicBezTo>
                    <a:cubicBezTo>
                      <a:pt x="17" y="16"/>
                      <a:pt x="12" y="9"/>
                      <a:pt x="0" y="9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3" name="Freeform 111">
                <a:extLst>
                  <a:ext uri="{FF2B5EF4-FFF2-40B4-BE49-F238E27FC236}">
                    <a16:creationId xmlns:a16="http://schemas.microsoft.com/office/drawing/2014/main" id="{55F538D5-5C71-4100-8D8F-00B44E17F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113"/>
                <a:ext cx="78" cy="78"/>
              </a:xfrm>
              <a:custGeom>
                <a:avLst/>
                <a:gdLst>
                  <a:gd name="T0" fmla="*/ 20 w 31"/>
                  <a:gd name="T1" fmla="*/ 0 h 29"/>
                  <a:gd name="T2" fmla="*/ 96 w 31"/>
                  <a:gd name="T3" fmla="*/ 506 h 29"/>
                  <a:gd name="T4" fmla="*/ 96 w 31"/>
                  <a:gd name="T5" fmla="*/ 565 h 29"/>
                  <a:gd name="T6" fmla="*/ 493 w 31"/>
                  <a:gd name="T7" fmla="*/ 506 h 29"/>
                  <a:gd name="T8" fmla="*/ 242 w 31"/>
                  <a:gd name="T9" fmla="*/ 175 h 29"/>
                  <a:gd name="T10" fmla="*/ 0 w 31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9">
                    <a:moveTo>
                      <a:pt x="1" y="0"/>
                    </a:moveTo>
                    <a:cubicBezTo>
                      <a:pt x="7" y="6"/>
                      <a:pt x="5" y="18"/>
                      <a:pt x="6" y="26"/>
                    </a:cubicBezTo>
                    <a:cubicBezTo>
                      <a:pt x="7" y="26"/>
                      <a:pt x="6" y="29"/>
                      <a:pt x="6" y="29"/>
                    </a:cubicBezTo>
                    <a:cubicBezTo>
                      <a:pt x="9" y="19"/>
                      <a:pt x="26" y="22"/>
                      <a:pt x="31" y="26"/>
                    </a:cubicBezTo>
                    <a:cubicBezTo>
                      <a:pt x="27" y="20"/>
                      <a:pt x="21" y="14"/>
                      <a:pt x="15" y="9"/>
                    </a:cubicBezTo>
                    <a:cubicBezTo>
                      <a:pt x="12" y="6"/>
                      <a:pt x="5" y="0"/>
                      <a:pt x="0" y="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4" name="Freeform 112">
                <a:extLst>
                  <a:ext uri="{FF2B5EF4-FFF2-40B4-BE49-F238E27FC236}">
                    <a16:creationId xmlns:a16="http://schemas.microsoft.com/office/drawing/2014/main" id="{379CF219-A711-4C60-A65F-ED7732FB6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199"/>
                <a:ext cx="55" cy="58"/>
              </a:xfrm>
              <a:custGeom>
                <a:avLst/>
                <a:gdLst>
                  <a:gd name="T0" fmla="*/ 83 w 22"/>
                  <a:gd name="T1" fmla="*/ 0 h 22"/>
                  <a:gd name="T2" fmla="*/ 208 w 22"/>
                  <a:gd name="T3" fmla="*/ 55 h 22"/>
                  <a:gd name="T4" fmla="*/ 345 w 22"/>
                  <a:gd name="T5" fmla="*/ 34 h 22"/>
                  <a:gd name="T6" fmla="*/ 83 w 22"/>
                  <a:gd name="T7" fmla="*/ 403 h 22"/>
                  <a:gd name="T8" fmla="*/ 0 w 22"/>
                  <a:gd name="T9" fmla="*/ 166 h 22"/>
                  <a:gd name="T10" fmla="*/ 33 w 22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2">
                    <a:moveTo>
                      <a:pt x="5" y="0"/>
                    </a:moveTo>
                    <a:cubicBezTo>
                      <a:pt x="8" y="0"/>
                      <a:pt x="10" y="2"/>
                      <a:pt x="13" y="3"/>
                    </a:cubicBezTo>
                    <a:cubicBezTo>
                      <a:pt x="16" y="3"/>
                      <a:pt x="19" y="2"/>
                      <a:pt x="22" y="2"/>
                    </a:cubicBezTo>
                    <a:cubicBezTo>
                      <a:pt x="22" y="9"/>
                      <a:pt x="11" y="19"/>
                      <a:pt x="5" y="22"/>
                    </a:cubicBezTo>
                    <a:cubicBezTo>
                      <a:pt x="13" y="16"/>
                      <a:pt x="12" y="4"/>
                      <a:pt x="0" y="9"/>
                    </a:cubicBezTo>
                    <a:cubicBezTo>
                      <a:pt x="2" y="6"/>
                      <a:pt x="2" y="3"/>
                      <a:pt x="2" y="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5" name="Freeform 113">
                <a:extLst>
                  <a:ext uri="{FF2B5EF4-FFF2-40B4-BE49-F238E27FC236}">
                    <a16:creationId xmlns:a16="http://schemas.microsoft.com/office/drawing/2014/main" id="{96E628B3-869A-4C96-AC8C-3713F363B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2284"/>
                <a:ext cx="125" cy="309"/>
              </a:xfrm>
              <a:custGeom>
                <a:avLst/>
                <a:gdLst>
                  <a:gd name="T0" fmla="*/ 533 w 50"/>
                  <a:gd name="T1" fmla="*/ 1420 h 116"/>
                  <a:gd name="T2" fmla="*/ 625 w 50"/>
                  <a:gd name="T3" fmla="*/ 0 h 116"/>
                  <a:gd name="T4" fmla="*/ 0 w 50"/>
                  <a:gd name="T5" fmla="*/ 2171 h 116"/>
                  <a:gd name="T6" fmla="*/ 533 w 50"/>
                  <a:gd name="T7" fmla="*/ 1420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16">
                    <a:moveTo>
                      <a:pt x="34" y="75"/>
                    </a:moveTo>
                    <a:cubicBezTo>
                      <a:pt x="40" y="58"/>
                      <a:pt x="46" y="22"/>
                      <a:pt x="40" y="0"/>
                    </a:cubicBezTo>
                    <a:cubicBezTo>
                      <a:pt x="50" y="25"/>
                      <a:pt x="47" y="116"/>
                      <a:pt x="0" y="115"/>
                    </a:cubicBezTo>
                    <a:cubicBezTo>
                      <a:pt x="12" y="114"/>
                      <a:pt x="25" y="100"/>
                      <a:pt x="34" y="75"/>
                    </a:cubicBezTo>
                    <a:close/>
                  </a:path>
                </a:pathLst>
              </a:custGeom>
              <a:solidFill>
                <a:srgbClr val="D47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6" name="Freeform 114">
                <a:extLst>
                  <a:ext uri="{FF2B5EF4-FFF2-40B4-BE49-F238E27FC236}">
                    <a16:creationId xmlns:a16="http://schemas.microsoft.com/office/drawing/2014/main" id="{3B989DD2-896E-415F-90E6-E5A322BC0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2431"/>
                <a:ext cx="120" cy="293"/>
              </a:xfrm>
              <a:custGeom>
                <a:avLst/>
                <a:gdLst>
                  <a:gd name="T0" fmla="*/ 688 w 48"/>
                  <a:gd name="T1" fmla="*/ 0 h 110"/>
                  <a:gd name="T2" fmla="*/ 0 w 48"/>
                  <a:gd name="T3" fmla="*/ 2078 h 110"/>
                  <a:gd name="T4" fmla="*/ 688 w 48"/>
                  <a:gd name="T5" fmla="*/ 0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10">
                    <a:moveTo>
                      <a:pt x="44" y="0"/>
                    </a:moveTo>
                    <a:cubicBezTo>
                      <a:pt x="43" y="21"/>
                      <a:pt x="42" y="74"/>
                      <a:pt x="0" y="110"/>
                    </a:cubicBezTo>
                    <a:cubicBezTo>
                      <a:pt x="17" y="99"/>
                      <a:pt x="48" y="66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7" name="Freeform 115">
                <a:extLst>
                  <a:ext uri="{FF2B5EF4-FFF2-40B4-BE49-F238E27FC236}">
                    <a16:creationId xmlns:a16="http://schemas.microsoft.com/office/drawing/2014/main" id="{18B951EE-FA4B-4F7F-84E9-62F1AA57F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471"/>
                <a:ext cx="60" cy="229"/>
              </a:xfrm>
              <a:custGeom>
                <a:avLst/>
                <a:gdLst>
                  <a:gd name="T0" fmla="*/ 0 w 24"/>
                  <a:gd name="T1" fmla="*/ 0 h 86"/>
                  <a:gd name="T2" fmla="*/ 188 w 24"/>
                  <a:gd name="T3" fmla="*/ 588 h 86"/>
                  <a:gd name="T4" fmla="*/ 375 w 24"/>
                  <a:gd name="T5" fmla="*/ 1624 h 86"/>
                  <a:gd name="T6" fmla="*/ 145 w 24"/>
                  <a:gd name="T7" fmla="*/ 567 h 86"/>
                  <a:gd name="T8" fmla="*/ 0 w 24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86">
                    <a:moveTo>
                      <a:pt x="0" y="0"/>
                    </a:moveTo>
                    <a:cubicBezTo>
                      <a:pt x="6" y="10"/>
                      <a:pt x="9" y="19"/>
                      <a:pt x="12" y="31"/>
                    </a:cubicBezTo>
                    <a:cubicBezTo>
                      <a:pt x="15" y="44"/>
                      <a:pt x="19" y="71"/>
                      <a:pt x="24" y="86"/>
                    </a:cubicBezTo>
                    <a:cubicBezTo>
                      <a:pt x="18" y="73"/>
                      <a:pt x="11" y="38"/>
                      <a:pt x="9" y="30"/>
                    </a:cubicBezTo>
                    <a:cubicBezTo>
                      <a:pt x="7" y="2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8" name="Freeform 116">
                <a:extLst>
                  <a:ext uri="{FF2B5EF4-FFF2-40B4-BE49-F238E27FC236}">
                    <a16:creationId xmlns:a16="http://schemas.microsoft.com/office/drawing/2014/main" id="{6B4FBA0F-8218-46CF-8E9F-71390D8BF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1895"/>
                <a:ext cx="242" cy="85"/>
              </a:xfrm>
              <a:custGeom>
                <a:avLst/>
                <a:gdLst>
                  <a:gd name="T0" fmla="*/ 0 w 97"/>
                  <a:gd name="T1" fmla="*/ 0 h 32"/>
                  <a:gd name="T2" fmla="*/ 1507 w 97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7" h="32">
                    <a:moveTo>
                      <a:pt x="0" y="0"/>
                    </a:moveTo>
                    <a:cubicBezTo>
                      <a:pt x="12" y="0"/>
                      <a:pt x="82" y="22"/>
                      <a:pt x="97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9" name="Freeform 117">
                <a:extLst>
                  <a:ext uri="{FF2B5EF4-FFF2-40B4-BE49-F238E27FC236}">
                    <a16:creationId xmlns:a16="http://schemas.microsoft.com/office/drawing/2014/main" id="{84668153-8883-4DC6-9E9D-60A3DFA44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959"/>
                <a:ext cx="80" cy="48"/>
              </a:xfrm>
              <a:custGeom>
                <a:avLst/>
                <a:gdLst>
                  <a:gd name="T0" fmla="*/ 500 w 32"/>
                  <a:gd name="T1" fmla="*/ 149 h 18"/>
                  <a:gd name="T2" fmla="*/ 375 w 32"/>
                  <a:gd name="T3" fmla="*/ 341 h 18"/>
                  <a:gd name="T4" fmla="*/ 0 w 32"/>
                  <a:gd name="T5" fmla="*/ 56 h 18"/>
                  <a:gd name="T6" fmla="*/ 375 w 3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8">
                    <a:moveTo>
                      <a:pt x="32" y="8"/>
                    </a:moveTo>
                    <a:cubicBezTo>
                      <a:pt x="27" y="9"/>
                      <a:pt x="25" y="14"/>
                      <a:pt x="24" y="18"/>
                    </a:cubicBezTo>
                    <a:cubicBezTo>
                      <a:pt x="16" y="14"/>
                      <a:pt x="5" y="10"/>
                      <a:pt x="0" y="3"/>
                    </a:cubicBezTo>
                    <a:cubicBezTo>
                      <a:pt x="8" y="1"/>
                      <a:pt x="16" y="8"/>
                      <a:pt x="24" y="0"/>
                    </a:cubicBezTo>
                  </a:path>
                </a:pathLst>
              </a:custGeom>
              <a:solidFill>
                <a:srgbClr val="A467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0" name="Freeform 118">
                <a:extLst>
                  <a:ext uri="{FF2B5EF4-FFF2-40B4-BE49-F238E27FC236}">
                    <a16:creationId xmlns:a16="http://schemas.microsoft.com/office/drawing/2014/main" id="{3B981800-E312-4317-AAB5-79CC89D1B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553"/>
                <a:ext cx="389" cy="179"/>
              </a:xfrm>
              <a:custGeom>
                <a:avLst/>
                <a:gdLst>
                  <a:gd name="T0" fmla="*/ 2327 w 156"/>
                  <a:gd name="T1" fmla="*/ 1256 h 67"/>
                  <a:gd name="T2" fmla="*/ 2344 w 156"/>
                  <a:gd name="T3" fmla="*/ 1256 h 67"/>
                  <a:gd name="T4" fmla="*/ 2419 w 156"/>
                  <a:gd name="T5" fmla="*/ 1256 h 67"/>
                  <a:gd name="T6" fmla="*/ 2406 w 156"/>
                  <a:gd name="T7" fmla="*/ 1256 h 67"/>
                  <a:gd name="T8" fmla="*/ 2406 w 156"/>
                  <a:gd name="T9" fmla="*/ 1242 h 67"/>
                  <a:gd name="T10" fmla="*/ 1952 w 156"/>
                  <a:gd name="T11" fmla="*/ 321 h 67"/>
                  <a:gd name="T12" fmla="*/ 1970 w 156"/>
                  <a:gd name="T13" fmla="*/ 94 h 67"/>
                  <a:gd name="T14" fmla="*/ 1952 w 156"/>
                  <a:gd name="T15" fmla="*/ 35 h 67"/>
                  <a:gd name="T16" fmla="*/ 1394 w 156"/>
                  <a:gd name="T17" fmla="*/ 513 h 67"/>
                  <a:gd name="T18" fmla="*/ 0 w 156"/>
                  <a:gd name="T19" fmla="*/ 1277 h 67"/>
                  <a:gd name="T20" fmla="*/ 2327 w 156"/>
                  <a:gd name="T21" fmla="*/ 1256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6" h="67">
                    <a:moveTo>
                      <a:pt x="150" y="66"/>
                    </a:moveTo>
                    <a:cubicBezTo>
                      <a:pt x="150" y="66"/>
                      <a:pt x="151" y="66"/>
                      <a:pt x="151" y="66"/>
                    </a:cubicBezTo>
                    <a:cubicBezTo>
                      <a:pt x="153" y="66"/>
                      <a:pt x="155" y="66"/>
                      <a:pt x="156" y="66"/>
                    </a:cubicBezTo>
                    <a:cubicBezTo>
                      <a:pt x="156" y="66"/>
                      <a:pt x="156" y="66"/>
                      <a:pt x="155" y="66"/>
                    </a:cubicBezTo>
                    <a:cubicBezTo>
                      <a:pt x="155" y="65"/>
                      <a:pt x="155" y="65"/>
                      <a:pt x="155" y="65"/>
                    </a:cubicBezTo>
                    <a:cubicBezTo>
                      <a:pt x="138" y="58"/>
                      <a:pt x="126" y="39"/>
                      <a:pt x="126" y="17"/>
                    </a:cubicBezTo>
                    <a:cubicBezTo>
                      <a:pt x="126" y="13"/>
                      <a:pt x="127" y="9"/>
                      <a:pt x="127" y="5"/>
                    </a:cubicBezTo>
                    <a:cubicBezTo>
                      <a:pt x="128" y="1"/>
                      <a:pt x="127" y="0"/>
                      <a:pt x="126" y="2"/>
                    </a:cubicBezTo>
                    <a:cubicBezTo>
                      <a:pt x="119" y="11"/>
                      <a:pt x="112" y="21"/>
                      <a:pt x="90" y="27"/>
                    </a:cubicBezTo>
                    <a:cubicBezTo>
                      <a:pt x="72" y="33"/>
                      <a:pt x="15" y="51"/>
                      <a:pt x="0" y="67"/>
                    </a:cubicBezTo>
                    <a:cubicBezTo>
                      <a:pt x="55" y="56"/>
                      <a:pt x="111" y="60"/>
                      <a:pt x="150" y="6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1" name="Freeform 119">
                <a:extLst>
                  <a:ext uri="{FF2B5EF4-FFF2-40B4-BE49-F238E27FC236}">
                    <a16:creationId xmlns:a16="http://schemas.microsoft.com/office/drawing/2014/main" id="{F8B18C10-8798-4C02-A4DB-5FD88EA38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439"/>
                <a:ext cx="34" cy="50"/>
              </a:xfrm>
              <a:custGeom>
                <a:avLst/>
                <a:gdLst>
                  <a:gd name="T0" fmla="*/ 70 w 14"/>
                  <a:gd name="T1" fmla="*/ 21 h 19"/>
                  <a:gd name="T2" fmla="*/ 141 w 14"/>
                  <a:gd name="T3" fmla="*/ 326 h 19"/>
                  <a:gd name="T4" fmla="*/ 70 w 14"/>
                  <a:gd name="T5" fmla="*/ 347 h 19"/>
                  <a:gd name="T6" fmla="*/ 41 w 14"/>
                  <a:gd name="T7" fmla="*/ 221 h 19"/>
                  <a:gd name="T8" fmla="*/ 0 w 14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5" y="1"/>
                    </a:moveTo>
                    <a:cubicBezTo>
                      <a:pt x="14" y="1"/>
                      <a:pt x="2" y="18"/>
                      <a:pt x="10" y="18"/>
                    </a:cubicBezTo>
                    <a:cubicBezTo>
                      <a:pt x="9" y="19"/>
                      <a:pt x="7" y="19"/>
                      <a:pt x="5" y="19"/>
                    </a:cubicBezTo>
                    <a:cubicBezTo>
                      <a:pt x="2" y="17"/>
                      <a:pt x="3" y="16"/>
                      <a:pt x="3" y="12"/>
                    </a:cubicBezTo>
                    <a:cubicBezTo>
                      <a:pt x="3" y="9"/>
                      <a:pt x="3" y="3"/>
                      <a:pt x="0" y="0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2" name="Freeform 120">
                <a:extLst>
                  <a:ext uri="{FF2B5EF4-FFF2-40B4-BE49-F238E27FC236}">
                    <a16:creationId xmlns:a16="http://schemas.microsoft.com/office/drawing/2014/main" id="{B7FB126F-61BC-4D82-9FF1-FF500A03A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1487"/>
                <a:ext cx="32" cy="26"/>
              </a:xfrm>
              <a:custGeom>
                <a:avLst/>
                <a:gdLst>
                  <a:gd name="T0" fmla="*/ 12 w 13"/>
                  <a:gd name="T1" fmla="*/ 21 h 10"/>
                  <a:gd name="T2" fmla="*/ 182 w 13"/>
                  <a:gd name="T3" fmla="*/ 177 h 10"/>
                  <a:gd name="T4" fmla="*/ 0 w 13"/>
                  <a:gd name="T5" fmla="*/ 3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" y="1"/>
                    </a:moveTo>
                    <a:cubicBezTo>
                      <a:pt x="6" y="0"/>
                      <a:pt x="13" y="2"/>
                      <a:pt x="12" y="10"/>
                    </a:cubicBezTo>
                    <a:cubicBezTo>
                      <a:pt x="8" y="5"/>
                      <a:pt x="7" y="3"/>
                      <a:pt x="0" y="2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3" name="Freeform 121">
                <a:extLst>
                  <a:ext uri="{FF2B5EF4-FFF2-40B4-BE49-F238E27FC236}">
                    <a16:creationId xmlns:a16="http://schemas.microsoft.com/office/drawing/2014/main" id="{4F9210DA-97A6-4BAB-A0DD-06B4DC15E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108"/>
                <a:ext cx="40" cy="117"/>
              </a:xfrm>
              <a:custGeom>
                <a:avLst/>
                <a:gdLst>
                  <a:gd name="T0" fmla="*/ 0 w 16"/>
                  <a:gd name="T1" fmla="*/ 362 h 44"/>
                  <a:gd name="T2" fmla="*/ 50 w 16"/>
                  <a:gd name="T3" fmla="*/ 694 h 44"/>
                  <a:gd name="T4" fmla="*/ 95 w 16"/>
                  <a:gd name="T5" fmla="*/ 827 h 44"/>
                  <a:gd name="T6" fmla="*/ 188 w 16"/>
                  <a:gd name="T7" fmla="*/ 678 h 44"/>
                  <a:gd name="T8" fmla="*/ 220 w 16"/>
                  <a:gd name="T9" fmla="*/ 396 h 44"/>
                  <a:gd name="T10" fmla="*/ 95 w 16"/>
                  <a:gd name="T11" fmla="*/ 0 h 44"/>
                  <a:gd name="T12" fmla="*/ 83 w 16"/>
                  <a:gd name="T13" fmla="*/ 452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4">
                    <a:moveTo>
                      <a:pt x="0" y="19"/>
                    </a:moveTo>
                    <a:cubicBezTo>
                      <a:pt x="1" y="25"/>
                      <a:pt x="2" y="31"/>
                      <a:pt x="3" y="37"/>
                    </a:cubicBezTo>
                    <a:cubicBezTo>
                      <a:pt x="3" y="40"/>
                      <a:pt x="3" y="44"/>
                      <a:pt x="6" y="44"/>
                    </a:cubicBezTo>
                    <a:cubicBezTo>
                      <a:pt x="7" y="44"/>
                      <a:pt x="11" y="37"/>
                      <a:pt x="12" y="36"/>
                    </a:cubicBezTo>
                    <a:cubicBezTo>
                      <a:pt x="15" y="31"/>
                      <a:pt x="16" y="26"/>
                      <a:pt x="14" y="21"/>
                    </a:cubicBezTo>
                    <a:cubicBezTo>
                      <a:pt x="13" y="16"/>
                      <a:pt x="11" y="3"/>
                      <a:pt x="6" y="0"/>
                    </a:cubicBezTo>
                    <a:cubicBezTo>
                      <a:pt x="7" y="4"/>
                      <a:pt x="14" y="24"/>
                      <a:pt x="5" y="2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4" name="Freeform 122">
                <a:extLst>
                  <a:ext uri="{FF2B5EF4-FFF2-40B4-BE49-F238E27FC236}">
                    <a16:creationId xmlns:a16="http://schemas.microsoft.com/office/drawing/2014/main" id="{B94C0551-5AED-4A04-A8CC-38F210CEA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452"/>
                <a:ext cx="65" cy="112"/>
              </a:xfrm>
              <a:custGeom>
                <a:avLst/>
                <a:gdLst>
                  <a:gd name="T0" fmla="*/ 125 w 26"/>
                  <a:gd name="T1" fmla="*/ 192 h 42"/>
                  <a:gd name="T2" fmla="*/ 95 w 26"/>
                  <a:gd name="T3" fmla="*/ 533 h 42"/>
                  <a:gd name="T4" fmla="*/ 113 w 26"/>
                  <a:gd name="T5" fmla="*/ 797 h 42"/>
                  <a:gd name="T6" fmla="*/ 363 w 26"/>
                  <a:gd name="T7" fmla="*/ 0 h 42"/>
                  <a:gd name="T8" fmla="*/ 220 w 26"/>
                  <a:gd name="T9" fmla="*/ 45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2">
                    <a:moveTo>
                      <a:pt x="8" y="10"/>
                    </a:moveTo>
                    <a:cubicBezTo>
                      <a:pt x="9" y="16"/>
                      <a:pt x="7" y="22"/>
                      <a:pt x="6" y="28"/>
                    </a:cubicBezTo>
                    <a:cubicBezTo>
                      <a:pt x="5" y="33"/>
                      <a:pt x="0" y="42"/>
                      <a:pt x="7" y="42"/>
                    </a:cubicBezTo>
                    <a:cubicBezTo>
                      <a:pt x="23" y="41"/>
                      <a:pt x="26" y="11"/>
                      <a:pt x="23" y="0"/>
                    </a:cubicBezTo>
                    <a:cubicBezTo>
                      <a:pt x="24" y="5"/>
                      <a:pt x="22" y="26"/>
                      <a:pt x="14" y="2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5" name="Freeform 123">
                <a:extLst>
                  <a:ext uri="{FF2B5EF4-FFF2-40B4-BE49-F238E27FC236}">
                    <a16:creationId xmlns:a16="http://schemas.microsoft.com/office/drawing/2014/main" id="{089475C2-D83F-4B70-B677-42A7217EE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9" y="2263"/>
                <a:ext cx="187" cy="442"/>
              </a:xfrm>
              <a:custGeom>
                <a:avLst/>
                <a:gdLst>
                  <a:gd name="T0" fmla="*/ 0 w 75"/>
                  <a:gd name="T1" fmla="*/ 0 h 166"/>
                  <a:gd name="T2" fmla="*/ 853 w 75"/>
                  <a:gd name="T3" fmla="*/ 1851 h 166"/>
                  <a:gd name="T4" fmla="*/ 1162 w 75"/>
                  <a:gd name="T5" fmla="*/ 3134 h 166"/>
                  <a:gd name="T6" fmla="*/ 509 w 75"/>
                  <a:gd name="T7" fmla="*/ 2793 h 166"/>
                  <a:gd name="T8" fmla="*/ 683 w 75"/>
                  <a:gd name="T9" fmla="*/ 2111 h 166"/>
                  <a:gd name="T10" fmla="*/ 0 w 75"/>
                  <a:gd name="T11" fmla="*/ 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166">
                    <a:moveTo>
                      <a:pt x="0" y="0"/>
                    </a:moveTo>
                    <a:cubicBezTo>
                      <a:pt x="19" y="18"/>
                      <a:pt x="44" y="66"/>
                      <a:pt x="55" y="98"/>
                    </a:cubicBezTo>
                    <a:cubicBezTo>
                      <a:pt x="65" y="130"/>
                      <a:pt x="75" y="166"/>
                      <a:pt x="75" y="166"/>
                    </a:cubicBezTo>
                    <a:cubicBezTo>
                      <a:pt x="75" y="166"/>
                      <a:pt x="48" y="152"/>
                      <a:pt x="33" y="148"/>
                    </a:cubicBezTo>
                    <a:cubicBezTo>
                      <a:pt x="47" y="150"/>
                      <a:pt x="44" y="134"/>
                      <a:pt x="44" y="112"/>
                    </a:cubicBezTo>
                    <a:cubicBezTo>
                      <a:pt x="44" y="89"/>
                      <a:pt x="16" y="10"/>
                      <a:pt x="0" y="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6" name="Freeform 124">
                <a:extLst>
                  <a:ext uri="{FF2B5EF4-FFF2-40B4-BE49-F238E27FC236}">
                    <a16:creationId xmlns:a16="http://schemas.microsoft.com/office/drawing/2014/main" id="{0321E0D5-9128-4018-B5B8-7094570B4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204"/>
                <a:ext cx="115" cy="171"/>
              </a:xfrm>
              <a:custGeom>
                <a:avLst/>
                <a:gdLst>
                  <a:gd name="T0" fmla="*/ 0 w 46"/>
                  <a:gd name="T1" fmla="*/ 1221 h 64"/>
                  <a:gd name="T2" fmla="*/ 688 w 46"/>
                  <a:gd name="T3" fmla="*/ 0 h 64"/>
                  <a:gd name="T4" fmla="*/ 0 w 46"/>
                  <a:gd name="T5" fmla="*/ 122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64">
                    <a:moveTo>
                      <a:pt x="0" y="64"/>
                    </a:moveTo>
                    <a:cubicBezTo>
                      <a:pt x="12" y="54"/>
                      <a:pt x="40" y="25"/>
                      <a:pt x="44" y="0"/>
                    </a:cubicBezTo>
                    <a:cubicBezTo>
                      <a:pt x="46" y="12"/>
                      <a:pt x="31" y="48"/>
                      <a:pt x="0" y="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7" name="Freeform 125">
                <a:extLst>
                  <a:ext uri="{FF2B5EF4-FFF2-40B4-BE49-F238E27FC236}">
                    <a16:creationId xmlns:a16="http://schemas.microsoft.com/office/drawing/2014/main" id="{6A8C2AEE-0C12-45B3-A2C1-62B99F1FE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356"/>
                <a:ext cx="23" cy="51"/>
              </a:xfrm>
              <a:custGeom>
                <a:avLst/>
                <a:gdLst>
                  <a:gd name="T0" fmla="*/ 130 w 9"/>
                  <a:gd name="T1" fmla="*/ 0 h 19"/>
                  <a:gd name="T2" fmla="*/ 0 w 9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8" y="0"/>
                    </a:moveTo>
                    <a:cubicBezTo>
                      <a:pt x="9" y="7"/>
                      <a:pt x="6" y="15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8" name="Freeform 126">
                <a:extLst>
                  <a:ext uri="{FF2B5EF4-FFF2-40B4-BE49-F238E27FC236}">
                    <a16:creationId xmlns:a16="http://schemas.microsoft.com/office/drawing/2014/main" id="{E8166A91-07BB-44AA-AAD9-1A9CD9E3F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535"/>
                <a:ext cx="77" cy="58"/>
              </a:xfrm>
              <a:custGeom>
                <a:avLst/>
                <a:gdLst>
                  <a:gd name="T0" fmla="*/ 0 w 31"/>
                  <a:gd name="T1" fmla="*/ 403 h 22"/>
                  <a:gd name="T2" fmla="*/ 474 w 3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2">
                    <a:moveTo>
                      <a:pt x="0" y="22"/>
                    </a:moveTo>
                    <a:cubicBezTo>
                      <a:pt x="11" y="17"/>
                      <a:pt x="27" y="9"/>
                      <a:pt x="3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9" name="Freeform 127">
                <a:extLst>
                  <a:ext uri="{FF2B5EF4-FFF2-40B4-BE49-F238E27FC236}">
                    <a16:creationId xmlns:a16="http://schemas.microsoft.com/office/drawing/2014/main" id="{D9C1B384-F9A7-460E-9763-4F26D6AA1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2919"/>
                <a:ext cx="188" cy="130"/>
              </a:xfrm>
              <a:custGeom>
                <a:avLst/>
                <a:gdLst>
                  <a:gd name="T0" fmla="*/ 0 w 75"/>
                  <a:gd name="T1" fmla="*/ 600 h 49"/>
                  <a:gd name="T2" fmla="*/ 125 w 75"/>
                  <a:gd name="T3" fmla="*/ 838 h 49"/>
                  <a:gd name="T4" fmla="*/ 208 w 75"/>
                  <a:gd name="T5" fmla="*/ 578 h 49"/>
                  <a:gd name="T6" fmla="*/ 376 w 75"/>
                  <a:gd name="T7" fmla="*/ 430 h 49"/>
                  <a:gd name="T8" fmla="*/ 459 w 75"/>
                  <a:gd name="T9" fmla="*/ 767 h 49"/>
                  <a:gd name="T10" fmla="*/ 659 w 75"/>
                  <a:gd name="T11" fmla="*/ 746 h 49"/>
                  <a:gd name="T12" fmla="*/ 847 w 75"/>
                  <a:gd name="T13" fmla="*/ 486 h 49"/>
                  <a:gd name="T14" fmla="*/ 993 w 75"/>
                  <a:gd name="T15" fmla="*/ 464 h 49"/>
                  <a:gd name="T16" fmla="*/ 1100 w 75"/>
                  <a:gd name="T17" fmla="*/ 430 h 49"/>
                  <a:gd name="T18" fmla="*/ 1181 w 75"/>
                  <a:gd name="T19" fmla="*/ 0 h 49"/>
                  <a:gd name="T20" fmla="*/ 867 w 75"/>
                  <a:gd name="T21" fmla="*/ 337 h 49"/>
                  <a:gd name="T22" fmla="*/ 659 w 75"/>
                  <a:gd name="T23" fmla="*/ 451 h 49"/>
                  <a:gd name="T24" fmla="*/ 491 w 75"/>
                  <a:gd name="T25" fmla="*/ 409 h 49"/>
                  <a:gd name="T26" fmla="*/ 251 w 75"/>
                  <a:gd name="T27" fmla="*/ 337 h 49"/>
                  <a:gd name="T28" fmla="*/ 20 w 75"/>
                  <a:gd name="T29" fmla="*/ 562 h 4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5" h="49">
                    <a:moveTo>
                      <a:pt x="0" y="32"/>
                    </a:moveTo>
                    <a:cubicBezTo>
                      <a:pt x="3" y="37"/>
                      <a:pt x="0" y="47"/>
                      <a:pt x="8" y="45"/>
                    </a:cubicBezTo>
                    <a:cubicBezTo>
                      <a:pt x="15" y="44"/>
                      <a:pt x="12" y="36"/>
                      <a:pt x="13" y="31"/>
                    </a:cubicBezTo>
                    <a:cubicBezTo>
                      <a:pt x="14" y="26"/>
                      <a:pt x="18" y="19"/>
                      <a:pt x="24" y="23"/>
                    </a:cubicBezTo>
                    <a:cubicBezTo>
                      <a:pt x="28" y="25"/>
                      <a:pt x="27" y="36"/>
                      <a:pt x="29" y="41"/>
                    </a:cubicBezTo>
                    <a:cubicBezTo>
                      <a:pt x="32" y="49"/>
                      <a:pt x="38" y="46"/>
                      <a:pt x="42" y="40"/>
                    </a:cubicBezTo>
                    <a:cubicBezTo>
                      <a:pt x="45" y="34"/>
                      <a:pt x="47" y="28"/>
                      <a:pt x="54" y="26"/>
                    </a:cubicBezTo>
                    <a:cubicBezTo>
                      <a:pt x="57" y="25"/>
                      <a:pt x="60" y="25"/>
                      <a:pt x="63" y="25"/>
                    </a:cubicBezTo>
                    <a:cubicBezTo>
                      <a:pt x="67" y="26"/>
                      <a:pt x="68" y="28"/>
                      <a:pt x="70" y="23"/>
                    </a:cubicBezTo>
                    <a:cubicBezTo>
                      <a:pt x="74" y="17"/>
                      <a:pt x="72" y="7"/>
                      <a:pt x="75" y="0"/>
                    </a:cubicBezTo>
                    <a:cubicBezTo>
                      <a:pt x="69" y="7"/>
                      <a:pt x="65" y="15"/>
                      <a:pt x="55" y="18"/>
                    </a:cubicBezTo>
                    <a:cubicBezTo>
                      <a:pt x="49" y="19"/>
                      <a:pt x="46" y="20"/>
                      <a:pt x="42" y="24"/>
                    </a:cubicBezTo>
                    <a:cubicBezTo>
                      <a:pt x="37" y="28"/>
                      <a:pt x="35" y="29"/>
                      <a:pt x="31" y="22"/>
                    </a:cubicBezTo>
                    <a:cubicBezTo>
                      <a:pt x="27" y="13"/>
                      <a:pt x="25" y="13"/>
                      <a:pt x="16" y="18"/>
                    </a:cubicBezTo>
                    <a:cubicBezTo>
                      <a:pt x="10" y="21"/>
                      <a:pt x="6" y="26"/>
                      <a:pt x="1" y="3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0" name="Freeform 128">
                <a:extLst>
                  <a:ext uri="{FF2B5EF4-FFF2-40B4-BE49-F238E27FC236}">
                    <a16:creationId xmlns:a16="http://schemas.microsoft.com/office/drawing/2014/main" id="{8A914415-C5ED-4892-8E60-19A05028A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" y="2647"/>
                <a:ext cx="162" cy="178"/>
              </a:xfrm>
              <a:custGeom>
                <a:avLst/>
                <a:gdLst>
                  <a:gd name="T0" fmla="*/ 324 w 65"/>
                  <a:gd name="T1" fmla="*/ 826 h 67"/>
                  <a:gd name="T2" fmla="*/ 75 w 65"/>
                  <a:gd name="T3" fmla="*/ 861 h 67"/>
                  <a:gd name="T4" fmla="*/ 137 w 65"/>
                  <a:gd name="T5" fmla="*/ 1222 h 67"/>
                  <a:gd name="T6" fmla="*/ 312 w 65"/>
                  <a:gd name="T7" fmla="*/ 1052 h 67"/>
                  <a:gd name="T8" fmla="*/ 633 w 65"/>
                  <a:gd name="T9" fmla="*/ 770 h 67"/>
                  <a:gd name="T10" fmla="*/ 466 w 65"/>
                  <a:gd name="T11" fmla="*/ 566 h 67"/>
                  <a:gd name="T12" fmla="*/ 653 w 65"/>
                  <a:gd name="T13" fmla="*/ 396 h 67"/>
                  <a:gd name="T14" fmla="*/ 882 w 65"/>
                  <a:gd name="T15" fmla="*/ 0 h 67"/>
                  <a:gd name="T16" fmla="*/ 354 w 65"/>
                  <a:gd name="T17" fmla="*/ 260 h 67"/>
                  <a:gd name="T18" fmla="*/ 341 w 65"/>
                  <a:gd name="T19" fmla="*/ 622 h 6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5" h="67">
                    <a:moveTo>
                      <a:pt x="21" y="44"/>
                    </a:moveTo>
                    <a:cubicBezTo>
                      <a:pt x="16" y="47"/>
                      <a:pt x="9" y="44"/>
                      <a:pt x="5" y="46"/>
                    </a:cubicBezTo>
                    <a:cubicBezTo>
                      <a:pt x="0" y="49"/>
                      <a:pt x="4" y="62"/>
                      <a:pt x="9" y="65"/>
                    </a:cubicBezTo>
                    <a:cubicBezTo>
                      <a:pt x="13" y="67"/>
                      <a:pt x="16" y="59"/>
                      <a:pt x="20" y="56"/>
                    </a:cubicBezTo>
                    <a:cubicBezTo>
                      <a:pt x="25" y="52"/>
                      <a:pt x="36" y="45"/>
                      <a:pt x="41" y="41"/>
                    </a:cubicBezTo>
                    <a:cubicBezTo>
                      <a:pt x="37" y="40"/>
                      <a:pt x="29" y="34"/>
                      <a:pt x="30" y="30"/>
                    </a:cubicBezTo>
                    <a:cubicBezTo>
                      <a:pt x="31" y="24"/>
                      <a:pt x="36" y="22"/>
                      <a:pt x="42" y="21"/>
                    </a:cubicBezTo>
                    <a:cubicBezTo>
                      <a:pt x="49" y="19"/>
                      <a:pt x="65" y="10"/>
                      <a:pt x="57" y="0"/>
                    </a:cubicBezTo>
                    <a:cubicBezTo>
                      <a:pt x="51" y="16"/>
                      <a:pt x="35" y="5"/>
                      <a:pt x="23" y="14"/>
                    </a:cubicBezTo>
                    <a:cubicBezTo>
                      <a:pt x="18" y="18"/>
                      <a:pt x="18" y="25"/>
                      <a:pt x="22" y="3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1" name="Freeform 129">
                <a:extLst>
                  <a:ext uri="{FF2B5EF4-FFF2-40B4-BE49-F238E27FC236}">
                    <a16:creationId xmlns:a16="http://schemas.microsoft.com/office/drawing/2014/main" id="{5BAF681D-0CE2-46D5-8303-99EE08068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871"/>
                <a:ext cx="88" cy="82"/>
              </a:xfrm>
              <a:custGeom>
                <a:avLst/>
                <a:gdLst>
                  <a:gd name="T0" fmla="*/ 0 w 35"/>
                  <a:gd name="T1" fmla="*/ 574 h 31"/>
                  <a:gd name="T2" fmla="*/ 556 w 35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0" y="31"/>
                    </a:moveTo>
                    <a:cubicBezTo>
                      <a:pt x="7" y="21"/>
                      <a:pt x="26" y="4"/>
                      <a:pt x="35" y="0"/>
                    </a:cubicBezTo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2" name="Freeform 130">
                <a:extLst>
                  <a:ext uri="{FF2B5EF4-FFF2-40B4-BE49-F238E27FC236}">
                    <a16:creationId xmlns:a16="http://schemas.microsoft.com/office/drawing/2014/main" id="{BEC50005-65E8-44A3-A7C8-E921F6C5E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801"/>
                <a:ext cx="68" cy="62"/>
              </a:xfrm>
              <a:custGeom>
                <a:avLst/>
                <a:gdLst>
                  <a:gd name="T0" fmla="*/ 0 w 27"/>
                  <a:gd name="T1" fmla="*/ 450 h 23"/>
                  <a:gd name="T2" fmla="*/ 431 w 27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3">
                    <a:moveTo>
                      <a:pt x="0" y="23"/>
                    </a:moveTo>
                    <a:cubicBezTo>
                      <a:pt x="6" y="17"/>
                      <a:pt x="19" y="0"/>
                      <a:pt x="27" y="0"/>
                    </a:cubicBezTo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3" name="Freeform 131">
                <a:extLst>
                  <a:ext uri="{FF2B5EF4-FFF2-40B4-BE49-F238E27FC236}">
                    <a16:creationId xmlns:a16="http://schemas.microsoft.com/office/drawing/2014/main" id="{AE76AA5C-593D-4B9B-A10C-DC8C411D2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641"/>
                <a:ext cx="70" cy="16"/>
              </a:xfrm>
              <a:custGeom>
                <a:avLst/>
                <a:gdLst>
                  <a:gd name="T0" fmla="*/ 0 w 28"/>
                  <a:gd name="T1" fmla="*/ 77 h 6"/>
                  <a:gd name="T2" fmla="*/ 438 w 2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">
                    <a:moveTo>
                      <a:pt x="0" y="4"/>
                    </a:moveTo>
                    <a:cubicBezTo>
                      <a:pt x="8" y="6"/>
                      <a:pt x="22" y="4"/>
                      <a:pt x="28" y="0"/>
                    </a:cubicBezTo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4" name="Freeform 132">
                <a:extLst>
                  <a:ext uri="{FF2B5EF4-FFF2-40B4-BE49-F238E27FC236}">
                    <a16:creationId xmlns:a16="http://schemas.microsoft.com/office/drawing/2014/main" id="{37CC0A77-CF7A-4F9E-9D1B-00B4197DB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809"/>
                <a:ext cx="872" cy="1067"/>
              </a:xfrm>
              <a:custGeom>
                <a:avLst/>
                <a:gdLst>
                  <a:gd name="T0" fmla="*/ 3058 w 349"/>
                  <a:gd name="T1" fmla="*/ 7002 h 400"/>
                  <a:gd name="T2" fmla="*/ 5337 w 349"/>
                  <a:gd name="T3" fmla="*/ 4938 h 400"/>
                  <a:gd name="T4" fmla="*/ 4820 w 349"/>
                  <a:gd name="T5" fmla="*/ 1937 h 400"/>
                  <a:gd name="T6" fmla="*/ 342 w 349"/>
                  <a:gd name="T7" fmla="*/ 718 h 400"/>
                  <a:gd name="T8" fmla="*/ 437 w 349"/>
                  <a:gd name="T9" fmla="*/ 1899 h 400"/>
                  <a:gd name="T10" fmla="*/ 2154 w 349"/>
                  <a:gd name="T11" fmla="*/ 4255 h 400"/>
                  <a:gd name="T12" fmla="*/ 2653 w 349"/>
                  <a:gd name="T13" fmla="*/ 5941 h 400"/>
                  <a:gd name="T14" fmla="*/ 3058 w 349"/>
                  <a:gd name="T15" fmla="*/ 7002 h 4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9" h="400">
                    <a:moveTo>
                      <a:pt x="196" y="369"/>
                    </a:moveTo>
                    <a:cubicBezTo>
                      <a:pt x="226" y="400"/>
                      <a:pt x="330" y="360"/>
                      <a:pt x="342" y="260"/>
                    </a:cubicBezTo>
                    <a:cubicBezTo>
                      <a:pt x="349" y="202"/>
                      <a:pt x="338" y="138"/>
                      <a:pt x="309" y="102"/>
                    </a:cubicBezTo>
                    <a:cubicBezTo>
                      <a:pt x="251" y="31"/>
                      <a:pt x="66" y="0"/>
                      <a:pt x="22" y="38"/>
                    </a:cubicBezTo>
                    <a:cubicBezTo>
                      <a:pt x="0" y="52"/>
                      <a:pt x="0" y="86"/>
                      <a:pt x="28" y="100"/>
                    </a:cubicBezTo>
                    <a:cubicBezTo>
                      <a:pt x="56" y="114"/>
                      <a:pt x="106" y="155"/>
                      <a:pt x="138" y="224"/>
                    </a:cubicBezTo>
                    <a:cubicBezTo>
                      <a:pt x="161" y="273"/>
                      <a:pt x="166" y="296"/>
                      <a:pt x="170" y="313"/>
                    </a:cubicBezTo>
                    <a:cubicBezTo>
                      <a:pt x="176" y="339"/>
                      <a:pt x="182" y="362"/>
                      <a:pt x="196" y="36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5" name="Freeform 133">
                <a:extLst>
                  <a:ext uri="{FF2B5EF4-FFF2-40B4-BE49-F238E27FC236}">
                    <a16:creationId xmlns:a16="http://schemas.microsoft.com/office/drawing/2014/main" id="{F82511B0-E5A6-4EC8-B91D-6B5DF4490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889"/>
                <a:ext cx="794" cy="907"/>
              </a:xfrm>
              <a:custGeom>
                <a:avLst/>
                <a:gdLst>
                  <a:gd name="T0" fmla="*/ 3203 w 318"/>
                  <a:gd name="T1" fmla="*/ 6434 h 340"/>
                  <a:gd name="T2" fmla="*/ 2724 w 318"/>
                  <a:gd name="T3" fmla="*/ 6056 h 340"/>
                  <a:gd name="T4" fmla="*/ 2549 w 318"/>
                  <a:gd name="T5" fmla="*/ 5338 h 340"/>
                  <a:gd name="T6" fmla="*/ 2549 w 318"/>
                  <a:gd name="T7" fmla="*/ 5317 h 340"/>
                  <a:gd name="T8" fmla="*/ 2382 w 318"/>
                  <a:gd name="T9" fmla="*/ 4442 h 340"/>
                  <a:gd name="T10" fmla="*/ 2037 w 318"/>
                  <a:gd name="T11" fmla="*/ 3607 h 340"/>
                  <a:gd name="T12" fmla="*/ 1196 w 318"/>
                  <a:gd name="T13" fmla="*/ 2014 h 340"/>
                  <a:gd name="T14" fmla="*/ 250 w 318"/>
                  <a:gd name="T15" fmla="*/ 1160 h 340"/>
                  <a:gd name="T16" fmla="*/ 0 w 318"/>
                  <a:gd name="T17" fmla="*/ 739 h 340"/>
                  <a:gd name="T18" fmla="*/ 167 w 318"/>
                  <a:gd name="T19" fmla="*/ 320 h 340"/>
                  <a:gd name="T20" fmla="*/ 200 w 318"/>
                  <a:gd name="T21" fmla="*/ 307 h 340"/>
                  <a:gd name="T22" fmla="*/ 1571 w 318"/>
                  <a:gd name="T23" fmla="*/ 56 h 340"/>
                  <a:gd name="T24" fmla="*/ 2724 w 318"/>
                  <a:gd name="T25" fmla="*/ 376 h 340"/>
                  <a:gd name="T26" fmla="*/ 4439 w 318"/>
                  <a:gd name="T27" fmla="*/ 1481 h 340"/>
                  <a:gd name="T28" fmla="*/ 4906 w 318"/>
                  <a:gd name="T29" fmla="*/ 2982 h 340"/>
                  <a:gd name="T30" fmla="*/ 4889 w 318"/>
                  <a:gd name="T31" fmla="*/ 4370 h 340"/>
                  <a:gd name="T32" fmla="*/ 4627 w 318"/>
                  <a:gd name="T33" fmla="*/ 5394 h 340"/>
                  <a:gd name="T34" fmla="*/ 3640 w 318"/>
                  <a:gd name="T35" fmla="*/ 6362 h 340"/>
                  <a:gd name="T36" fmla="*/ 3203 w 318"/>
                  <a:gd name="T37" fmla="*/ 6434 h 34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8" h="340">
                    <a:moveTo>
                      <a:pt x="206" y="339"/>
                    </a:moveTo>
                    <a:cubicBezTo>
                      <a:pt x="198" y="339"/>
                      <a:pt x="181" y="330"/>
                      <a:pt x="175" y="319"/>
                    </a:cubicBezTo>
                    <a:cubicBezTo>
                      <a:pt x="170" y="308"/>
                      <a:pt x="167" y="293"/>
                      <a:pt x="164" y="281"/>
                    </a:cubicBezTo>
                    <a:cubicBezTo>
                      <a:pt x="164" y="280"/>
                      <a:pt x="164" y="280"/>
                      <a:pt x="164" y="280"/>
                    </a:cubicBezTo>
                    <a:cubicBezTo>
                      <a:pt x="161" y="269"/>
                      <a:pt x="160" y="253"/>
                      <a:pt x="153" y="234"/>
                    </a:cubicBezTo>
                    <a:cubicBezTo>
                      <a:pt x="149" y="221"/>
                      <a:pt x="140" y="209"/>
                      <a:pt x="131" y="190"/>
                    </a:cubicBezTo>
                    <a:cubicBezTo>
                      <a:pt x="115" y="156"/>
                      <a:pt x="97" y="127"/>
                      <a:pt x="77" y="106"/>
                    </a:cubicBezTo>
                    <a:cubicBezTo>
                      <a:pt x="56" y="84"/>
                      <a:pt x="33" y="70"/>
                      <a:pt x="16" y="61"/>
                    </a:cubicBezTo>
                    <a:cubicBezTo>
                      <a:pt x="7" y="57"/>
                      <a:pt x="1" y="48"/>
                      <a:pt x="0" y="39"/>
                    </a:cubicBezTo>
                    <a:cubicBezTo>
                      <a:pt x="0" y="30"/>
                      <a:pt x="4" y="22"/>
                      <a:pt x="11" y="17"/>
                    </a:cubicBezTo>
                    <a:cubicBezTo>
                      <a:pt x="12" y="17"/>
                      <a:pt x="12" y="16"/>
                      <a:pt x="13" y="16"/>
                    </a:cubicBezTo>
                    <a:cubicBezTo>
                      <a:pt x="26" y="4"/>
                      <a:pt x="59" y="0"/>
                      <a:pt x="101" y="3"/>
                    </a:cubicBezTo>
                    <a:cubicBezTo>
                      <a:pt x="124" y="5"/>
                      <a:pt x="150" y="13"/>
                      <a:pt x="175" y="20"/>
                    </a:cubicBezTo>
                    <a:cubicBezTo>
                      <a:pt x="220" y="33"/>
                      <a:pt x="262" y="50"/>
                      <a:pt x="285" y="78"/>
                    </a:cubicBezTo>
                    <a:cubicBezTo>
                      <a:pt x="300" y="97"/>
                      <a:pt x="311" y="125"/>
                      <a:pt x="315" y="157"/>
                    </a:cubicBezTo>
                    <a:cubicBezTo>
                      <a:pt x="318" y="180"/>
                      <a:pt x="317" y="205"/>
                      <a:pt x="314" y="230"/>
                    </a:cubicBezTo>
                    <a:cubicBezTo>
                      <a:pt x="311" y="251"/>
                      <a:pt x="307" y="269"/>
                      <a:pt x="297" y="284"/>
                    </a:cubicBezTo>
                    <a:cubicBezTo>
                      <a:pt x="280" y="311"/>
                      <a:pt x="255" y="328"/>
                      <a:pt x="234" y="335"/>
                    </a:cubicBezTo>
                    <a:cubicBezTo>
                      <a:pt x="224" y="339"/>
                      <a:pt x="214" y="340"/>
                      <a:pt x="206" y="3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6" name="Freeform 134">
                <a:extLst>
                  <a:ext uri="{FF2B5EF4-FFF2-40B4-BE49-F238E27FC236}">
                    <a16:creationId xmlns:a16="http://schemas.microsoft.com/office/drawing/2014/main" id="{B3C364C3-7E53-4D3F-9106-8B1D88D1B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" y="2001"/>
                <a:ext cx="1534" cy="1360"/>
              </a:xfrm>
              <a:custGeom>
                <a:avLst/>
                <a:gdLst>
                  <a:gd name="T0" fmla="*/ 9169 w 614"/>
                  <a:gd name="T1" fmla="*/ 5611 h 510"/>
                  <a:gd name="T2" fmla="*/ 8794 w 614"/>
                  <a:gd name="T3" fmla="*/ 4573 h 510"/>
                  <a:gd name="T4" fmla="*/ 8295 w 614"/>
                  <a:gd name="T5" fmla="*/ 2880 h 510"/>
                  <a:gd name="T6" fmla="*/ 6578 w 614"/>
                  <a:gd name="T7" fmla="*/ 533 h 510"/>
                  <a:gd name="T8" fmla="*/ 6411 w 614"/>
                  <a:gd name="T9" fmla="*/ 397 h 510"/>
                  <a:gd name="T10" fmla="*/ 6391 w 614"/>
                  <a:gd name="T11" fmla="*/ 376 h 510"/>
                  <a:gd name="T12" fmla="*/ 5486 w 614"/>
                  <a:gd name="T13" fmla="*/ 77 h 510"/>
                  <a:gd name="T14" fmla="*/ 3370 w 614"/>
                  <a:gd name="T15" fmla="*/ 717 h 510"/>
                  <a:gd name="T16" fmla="*/ 1154 w 614"/>
                  <a:gd name="T17" fmla="*/ 4360 h 510"/>
                  <a:gd name="T18" fmla="*/ 217 w 614"/>
                  <a:gd name="T19" fmla="*/ 8227 h 510"/>
                  <a:gd name="T20" fmla="*/ 2341 w 614"/>
                  <a:gd name="T21" fmla="*/ 9557 h 510"/>
                  <a:gd name="T22" fmla="*/ 5456 w 614"/>
                  <a:gd name="T23" fmla="*/ 9139 h 510"/>
                  <a:gd name="T24" fmla="*/ 8919 w 614"/>
                  <a:gd name="T25" fmla="*/ 7587 h 510"/>
                  <a:gd name="T26" fmla="*/ 9169 w 614"/>
                  <a:gd name="T27" fmla="*/ 5611 h 5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14" h="510">
                    <a:moveTo>
                      <a:pt x="588" y="296"/>
                    </a:moveTo>
                    <a:cubicBezTo>
                      <a:pt x="575" y="288"/>
                      <a:pt x="570" y="266"/>
                      <a:pt x="564" y="241"/>
                    </a:cubicBezTo>
                    <a:cubicBezTo>
                      <a:pt x="560" y="224"/>
                      <a:pt x="555" y="201"/>
                      <a:pt x="532" y="152"/>
                    </a:cubicBezTo>
                    <a:cubicBezTo>
                      <a:pt x="500" y="83"/>
                      <a:pt x="450" y="42"/>
                      <a:pt x="422" y="28"/>
                    </a:cubicBezTo>
                    <a:cubicBezTo>
                      <a:pt x="418" y="26"/>
                      <a:pt x="414" y="24"/>
                      <a:pt x="411" y="21"/>
                    </a:cubicBezTo>
                    <a:cubicBezTo>
                      <a:pt x="411" y="21"/>
                      <a:pt x="410" y="21"/>
                      <a:pt x="410" y="20"/>
                    </a:cubicBezTo>
                    <a:cubicBezTo>
                      <a:pt x="392" y="13"/>
                      <a:pt x="368" y="6"/>
                      <a:pt x="352" y="4"/>
                    </a:cubicBezTo>
                    <a:cubicBezTo>
                      <a:pt x="304" y="0"/>
                      <a:pt x="248" y="12"/>
                      <a:pt x="216" y="38"/>
                    </a:cubicBezTo>
                    <a:cubicBezTo>
                      <a:pt x="158" y="82"/>
                      <a:pt x="102" y="146"/>
                      <a:pt x="74" y="230"/>
                    </a:cubicBezTo>
                    <a:cubicBezTo>
                      <a:pt x="46" y="314"/>
                      <a:pt x="0" y="386"/>
                      <a:pt x="14" y="434"/>
                    </a:cubicBezTo>
                    <a:cubicBezTo>
                      <a:pt x="28" y="482"/>
                      <a:pt x="82" y="510"/>
                      <a:pt x="150" y="504"/>
                    </a:cubicBezTo>
                    <a:cubicBezTo>
                      <a:pt x="218" y="498"/>
                      <a:pt x="258" y="480"/>
                      <a:pt x="350" y="482"/>
                    </a:cubicBezTo>
                    <a:cubicBezTo>
                      <a:pt x="442" y="484"/>
                      <a:pt x="508" y="470"/>
                      <a:pt x="572" y="400"/>
                    </a:cubicBezTo>
                    <a:cubicBezTo>
                      <a:pt x="604" y="360"/>
                      <a:pt x="614" y="334"/>
                      <a:pt x="588" y="29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7" name="Oval 135">
                <a:extLst>
                  <a:ext uri="{FF2B5EF4-FFF2-40B4-BE49-F238E27FC236}">
                    <a16:creationId xmlns:a16="http://schemas.microsoft.com/office/drawing/2014/main" id="{34228A65-217C-46BF-90B9-E0A52F0D5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463"/>
                <a:ext cx="213" cy="272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68" name="Oval 136">
                <a:extLst>
                  <a:ext uri="{FF2B5EF4-FFF2-40B4-BE49-F238E27FC236}">
                    <a16:creationId xmlns:a16="http://schemas.microsoft.com/office/drawing/2014/main" id="{C1EDFC6F-C96C-45AC-A2F9-731544C88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1479"/>
                <a:ext cx="183" cy="240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69" name="Oval 137">
                <a:extLst>
                  <a:ext uri="{FF2B5EF4-FFF2-40B4-BE49-F238E27FC236}">
                    <a16:creationId xmlns:a16="http://schemas.microsoft.com/office/drawing/2014/main" id="{710D36CB-DAF4-4BEF-974B-B087E0E2D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729"/>
                <a:ext cx="177" cy="238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70" name="Freeform 138">
                <a:extLst>
                  <a:ext uri="{FF2B5EF4-FFF2-40B4-BE49-F238E27FC236}">
                    <a16:creationId xmlns:a16="http://schemas.microsoft.com/office/drawing/2014/main" id="{46E550DD-D3CE-42BE-B24E-394AD0A64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2372"/>
                <a:ext cx="82" cy="205"/>
              </a:xfrm>
              <a:custGeom>
                <a:avLst/>
                <a:gdLst>
                  <a:gd name="T0" fmla="*/ 383 w 33"/>
                  <a:gd name="T1" fmla="*/ 93 h 77"/>
                  <a:gd name="T2" fmla="*/ 92 w 33"/>
                  <a:gd name="T3" fmla="*/ 0 h 77"/>
                  <a:gd name="T4" fmla="*/ 75 w 33"/>
                  <a:gd name="T5" fmla="*/ 921 h 77"/>
                  <a:gd name="T6" fmla="*/ 0 w 33"/>
                  <a:gd name="T7" fmla="*/ 1360 h 77"/>
                  <a:gd name="T8" fmla="*/ 340 w 33"/>
                  <a:gd name="T9" fmla="*/ 1227 h 77"/>
                  <a:gd name="T10" fmla="*/ 383 w 33"/>
                  <a:gd name="T11" fmla="*/ 93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77">
                    <a:moveTo>
                      <a:pt x="25" y="5"/>
                    </a:moveTo>
                    <a:cubicBezTo>
                      <a:pt x="23" y="2"/>
                      <a:pt x="18" y="0"/>
                      <a:pt x="6" y="0"/>
                    </a:cubicBezTo>
                    <a:cubicBezTo>
                      <a:pt x="7" y="16"/>
                      <a:pt x="7" y="33"/>
                      <a:pt x="5" y="49"/>
                    </a:cubicBezTo>
                    <a:cubicBezTo>
                      <a:pt x="4" y="57"/>
                      <a:pt x="2" y="65"/>
                      <a:pt x="0" y="72"/>
                    </a:cubicBezTo>
                    <a:cubicBezTo>
                      <a:pt x="0" y="75"/>
                      <a:pt x="14" y="77"/>
                      <a:pt x="22" y="65"/>
                    </a:cubicBezTo>
                    <a:cubicBezTo>
                      <a:pt x="33" y="48"/>
                      <a:pt x="32" y="18"/>
                      <a:pt x="2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1" name="Freeform 139">
                <a:extLst>
                  <a:ext uri="{FF2B5EF4-FFF2-40B4-BE49-F238E27FC236}">
                    <a16:creationId xmlns:a16="http://schemas.microsoft.com/office/drawing/2014/main" id="{A1F03F4B-F096-487E-B872-FBA003D3E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807"/>
                <a:ext cx="893" cy="400"/>
              </a:xfrm>
              <a:custGeom>
                <a:avLst/>
                <a:gdLst>
                  <a:gd name="T0" fmla="*/ 708 w 357"/>
                  <a:gd name="T1" fmla="*/ 2104 h 150"/>
                  <a:gd name="T2" fmla="*/ 2834 w 357"/>
                  <a:gd name="T3" fmla="*/ 1459 h 150"/>
                  <a:gd name="T4" fmla="*/ 3742 w 357"/>
                  <a:gd name="T5" fmla="*/ 1763 h 150"/>
                  <a:gd name="T6" fmla="*/ 3755 w 357"/>
                  <a:gd name="T7" fmla="*/ 1784 h 150"/>
                  <a:gd name="T8" fmla="*/ 3755 w 357"/>
                  <a:gd name="T9" fmla="*/ 1784 h 150"/>
                  <a:gd name="T10" fmla="*/ 3835 w 357"/>
                  <a:gd name="T11" fmla="*/ 739 h 150"/>
                  <a:gd name="T12" fmla="*/ 5588 w 357"/>
                  <a:gd name="T13" fmla="*/ 491 h 150"/>
                  <a:gd name="T14" fmla="*/ 5588 w 357"/>
                  <a:gd name="T15" fmla="*/ 477 h 150"/>
                  <a:gd name="T16" fmla="*/ 4775 w 357"/>
                  <a:gd name="T17" fmla="*/ 93 h 150"/>
                  <a:gd name="T18" fmla="*/ 3504 w 357"/>
                  <a:gd name="T19" fmla="*/ 285 h 150"/>
                  <a:gd name="T20" fmla="*/ 2972 w 357"/>
                  <a:gd name="T21" fmla="*/ 512 h 150"/>
                  <a:gd name="T22" fmla="*/ 2471 w 357"/>
                  <a:gd name="T23" fmla="*/ 739 h 150"/>
                  <a:gd name="T24" fmla="*/ 2001 w 357"/>
                  <a:gd name="T25" fmla="*/ 989 h 150"/>
                  <a:gd name="T26" fmla="*/ 1458 w 357"/>
                  <a:gd name="T27" fmla="*/ 1229 h 150"/>
                  <a:gd name="T28" fmla="*/ 0 w 357"/>
                  <a:gd name="T29" fmla="*/ 2845 h 150"/>
                  <a:gd name="T30" fmla="*/ 0 w 357"/>
                  <a:gd name="T31" fmla="*/ 2845 h 150"/>
                  <a:gd name="T32" fmla="*/ 708 w 357"/>
                  <a:gd name="T33" fmla="*/ 2104 h 15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57" h="150">
                    <a:moveTo>
                      <a:pt x="45" y="111"/>
                    </a:moveTo>
                    <a:cubicBezTo>
                      <a:pt x="77" y="85"/>
                      <a:pt x="133" y="73"/>
                      <a:pt x="181" y="77"/>
                    </a:cubicBezTo>
                    <a:cubicBezTo>
                      <a:pt x="197" y="79"/>
                      <a:pt x="221" y="86"/>
                      <a:pt x="239" y="93"/>
                    </a:cubicBezTo>
                    <a:cubicBezTo>
                      <a:pt x="239" y="94"/>
                      <a:pt x="240" y="94"/>
                      <a:pt x="240" y="94"/>
                    </a:cubicBezTo>
                    <a:cubicBezTo>
                      <a:pt x="240" y="94"/>
                      <a:pt x="240" y="94"/>
                      <a:pt x="240" y="94"/>
                    </a:cubicBezTo>
                    <a:cubicBezTo>
                      <a:pt x="224" y="78"/>
                      <a:pt x="226" y="51"/>
                      <a:pt x="245" y="39"/>
                    </a:cubicBezTo>
                    <a:cubicBezTo>
                      <a:pt x="264" y="23"/>
                      <a:pt x="308" y="20"/>
                      <a:pt x="357" y="26"/>
                    </a:cubicBezTo>
                    <a:cubicBezTo>
                      <a:pt x="357" y="25"/>
                      <a:pt x="357" y="25"/>
                      <a:pt x="357" y="25"/>
                    </a:cubicBezTo>
                    <a:cubicBezTo>
                      <a:pt x="346" y="16"/>
                      <a:pt x="342" y="11"/>
                      <a:pt x="305" y="5"/>
                    </a:cubicBezTo>
                    <a:cubicBezTo>
                      <a:pt x="268" y="0"/>
                      <a:pt x="234" y="13"/>
                      <a:pt x="224" y="15"/>
                    </a:cubicBezTo>
                    <a:cubicBezTo>
                      <a:pt x="213" y="16"/>
                      <a:pt x="202" y="21"/>
                      <a:pt x="190" y="27"/>
                    </a:cubicBezTo>
                    <a:cubicBezTo>
                      <a:pt x="178" y="32"/>
                      <a:pt x="172" y="32"/>
                      <a:pt x="158" y="39"/>
                    </a:cubicBezTo>
                    <a:cubicBezTo>
                      <a:pt x="145" y="45"/>
                      <a:pt x="142" y="47"/>
                      <a:pt x="128" y="52"/>
                    </a:cubicBezTo>
                    <a:cubicBezTo>
                      <a:pt x="113" y="57"/>
                      <a:pt x="108" y="57"/>
                      <a:pt x="93" y="65"/>
                    </a:cubicBezTo>
                    <a:cubicBezTo>
                      <a:pt x="78" y="73"/>
                      <a:pt x="30" y="105"/>
                      <a:pt x="0" y="150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15" y="136"/>
                      <a:pt x="30" y="123"/>
                      <a:pt x="45" y="1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2" name="Freeform 140">
                <a:extLst>
                  <a:ext uri="{FF2B5EF4-FFF2-40B4-BE49-F238E27FC236}">
                    <a16:creationId xmlns:a16="http://schemas.microsoft.com/office/drawing/2014/main" id="{333D8917-32AE-4AB9-A793-FC4BD3A27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" y="2527"/>
                <a:ext cx="1168" cy="888"/>
              </a:xfrm>
              <a:custGeom>
                <a:avLst/>
                <a:gdLst>
                  <a:gd name="T0" fmla="*/ 5647 w 467"/>
                  <a:gd name="T1" fmla="*/ 5405 h 333"/>
                  <a:gd name="T2" fmla="*/ 2521 w 467"/>
                  <a:gd name="T3" fmla="*/ 5824 h 333"/>
                  <a:gd name="T4" fmla="*/ 395 w 467"/>
                  <a:gd name="T5" fmla="*/ 4493 h 333"/>
                  <a:gd name="T6" fmla="*/ 1333 w 467"/>
                  <a:gd name="T7" fmla="*/ 627 h 333"/>
                  <a:gd name="T8" fmla="*/ 1533 w 467"/>
                  <a:gd name="T9" fmla="*/ 0 h 333"/>
                  <a:gd name="T10" fmla="*/ 720 w 467"/>
                  <a:gd name="T11" fmla="*/ 1933 h 333"/>
                  <a:gd name="T12" fmla="*/ 458 w 467"/>
                  <a:gd name="T13" fmla="*/ 2424 h 333"/>
                  <a:gd name="T14" fmla="*/ 270 w 467"/>
                  <a:gd name="T15" fmla="*/ 3016 h 333"/>
                  <a:gd name="T16" fmla="*/ 0 w 467"/>
                  <a:gd name="T17" fmla="*/ 4131 h 333"/>
                  <a:gd name="T18" fmla="*/ 345 w 467"/>
                  <a:gd name="T19" fmla="*/ 5440 h 333"/>
                  <a:gd name="T20" fmla="*/ 1501 w 467"/>
                  <a:gd name="T21" fmla="*/ 6200 h 333"/>
                  <a:gd name="T22" fmla="*/ 2033 w 467"/>
                  <a:gd name="T23" fmla="*/ 6259 h 333"/>
                  <a:gd name="T24" fmla="*/ 2751 w 467"/>
                  <a:gd name="T25" fmla="*/ 6179 h 333"/>
                  <a:gd name="T26" fmla="*/ 3817 w 467"/>
                  <a:gd name="T27" fmla="*/ 5973 h 333"/>
                  <a:gd name="T28" fmla="*/ 5147 w 467"/>
                  <a:gd name="T29" fmla="*/ 5653 h 333"/>
                  <a:gd name="T30" fmla="*/ 7243 w 467"/>
                  <a:gd name="T31" fmla="*/ 5269 h 333"/>
                  <a:gd name="T32" fmla="*/ 7306 w 467"/>
                  <a:gd name="T33" fmla="*/ 5235 h 333"/>
                  <a:gd name="T34" fmla="*/ 5647 w 467"/>
                  <a:gd name="T35" fmla="*/ 5405 h 3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7" h="333">
                    <a:moveTo>
                      <a:pt x="361" y="285"/>
                    </a:moveTo>
                    <a:cubicBezTo>
                      <a:pt x="269" y="283"/>
                      <a:pt x="229" y="301"/>
                      <a:pt x="161" y="307"/>
                    </a:cubicBezTo>
                    <a:cubicBezTo>
                      <a:pt x="93" y="313"/>
                      <a:pt x="39" y="285"/>
                      <a:pt x="25" y="237"/>
                    </a:cubicBezTo>
                    <a:cubicBezTo>
                      <a:pt x="11" y="189"/>
                      <a:pt x="57" y="117"/>
                      <a:pt x="85" y="33"/>
                    </a:cubicBezTo>
                    <a:cubicBezTo>
                      <a:pt x="89" y="22"/>
                      <a:pt x="93" y="11"/>
                      <a:pt x="98" y="0"/>
                    </a:cubicBezTo>
                    <a:cubicBezTo>
                      <a:pt x="80" y="35"/>
                      <a:pt x="53" y="87"/>
                      <a:pt x="46" y="102"/>
                    </a:cubicBezTo>
                    <a:cubicBezTo>
                      <a:pt x="41" y="112"/>
                      <a:pt x="33" y="119"/>
                      <a:pt x="29" y="128"/>
                    </a:cubicBezTo>
                    <a:cubicBezTo>
                      <a:pt x="25" y="139"/>
                      <a:pt x="22" y="149"/>
                      <a:pt x="17" y="159"/>
                    </a:cubicBezTo>
                    <a:cubicBezTo>
                      <a:pt x="9" y="176"/>
                      <a:pt x="0" y="198"/>
                      <a:pt x="0" y="218"/>
                    </a:cubicBezTo>
                    <a:cubicBezTo>
                      <a:pt x="0" y="238"/>
                      <a:pt x="8" y="273"/>
                      <a:pt x="22" y="287"/>
                    </a:cubicBezTo>
                    <a:cubicBezTo>
                      <a:pt x="40" y="306"/>
                      <a:pt x="72" y="320"/>
                      <a:pt x="96" y="327"/>
                    </a:cubicBezTo>
                    <a:cubicBezTo>
                      <a:pt x="107" y="331"/>
                      <a:pt x="118" y="327"/>
                      <a:pt x="130" y="330"/>
                    </a:cubicBezTo>
                    <a:cubicBezTo>
                      <a:pt x="144" y="333"/>
                      <a:pt x="161" y="328"/>
                      <a:pt x="176" y="326"/>
                    </a:cubicBezTo>
                    <a:cubicBezTo>
                      <a:pt x="202" y="322"/>
                      <a:pt x="216" y="319"/>
                      <a:pt x="244" y="315"/>
                    </a:cubicBezTo>
                    <a:cubicBezTo>
                      <a:pt x="273" y="311"/>
                      <a:pt x="300" y="303"/>
                      <a:pt x="329" y="298"/>
                    </a:cubicBezTo>
                    <a:cubicBezTo>
                      <a:pt x="373" y="291"/>
                      <a:pt x="418" y="288"/>
                      <a:pt x="463" y="278"/>
                    </a:cubicBezTo>
                    <a:cubicBezTo>
                      <a:pt x="464" y="278"/>
                      <a:pt x="466" y="277"/>
                      <a:pt x="467" y="276"/>
                    </a:cubicBezTo>
                    <a:cubicBezTo>
                      <a:pt x="435" y="284"/>
                      <a:pt x="400" y="286"/>
                      <a:pt x="361" y="28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3" name="Freeform 141">
                <a:extLst>
                  <a:ext uri="{FF2B5EF4-FFF2-40B4-BE49-F238E27FC236}">
                    <a16:creationId xmlns:a16="http://schemas.microsoft.com/office/drawing/2014/main" id="{DBA699B2-1B3A-4F7C-9F0A-185EC7303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759"/>
                <a:ext cx="249" cy="274"/>
              </a:xfrm>
              <a:custGeom>
                <a:avLst/>
                <a:gdLst>
                  <a:gd name="T0" fmla="*/ 125 w 100"/>
                  <a:gd name="T1" fmla="*/ 247 h 103"/>
                  <a:gd name="T2" fmla="*/ 92 w 100"/>
                  <a:gd name="T3" fmla="*/ 226 h 103"/>
                  <a:gd name="T4" fmla="*/ 92 w 100"/>
                  <a:gd name="T5" fmla="*/ 226 h 103"/>
                  <a:gd name="T6" fmla="*/ 0 w 100"/>
                  <a:gd name="T7" fmla="*/ 1939 h 103"/>
                  <a:gd name="T8" fmla="*/ 540 w 100"/>
                  <a:gd name="T9" fmla="*/ 1577 h 103"/>
                  <a:gd name="T10" fmla="*/ 832 w 100"/>
                  <a:gd name="T11" fmla="*/ 1245 h 103"/>
                  <a:gd name="T12" fmla="*/ 1078 w 100"/>
                  <a:gd name="T13" fmla="*/ 806 h 103"/>
                  <a:gd name="T14" fmla="*/ 1544 w 100"/>
                  <a:gd name="T15" fmla="*/ 0 h 103"/>
                  <a:gd name="T16" fmla="*/ 1544 w 100"/>
                  <a:gd name="T17" fmla="*/ 0 h 103"/>
                  <a:gd name="T18" fmla="*/ 125 w 100"/>
                  <a:gd name="T19" fmla="*/ 247 h 1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103">
                    <a:moveTo>
                      <a:pt x="8" y="13"/>
                    </a:moveTo>
                    <a:cubicBezTo>
                      <a:pt x="7" y="13"/>
                      <a:pt x="7" y="13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29" y="46"/>
                      <a:pt x="24" y="70"/>
                      <a:pt x="0" y="103"/>
                    </a:cubicBezTo>
                    <a:cubicBezTo>
                      <a:pt x="19" y="95"/>
                      <a:pt x="27" y="90"/>
                      <a:pt x="35" y="84"/>
                    </a:cubicBezTo>
                    <a:cubicBezTo>
                      <a:pt x="45" y="77"/>
                      <a:pt x="45" y="75"/>
                      <a:pt x="54" y="66"/>
                    </a:cubicBezTo>
                    <a:cubicBezTo>
                      <a:pt x="63" y="56"/>
                      <a:pt x="66" y="53"/>
                      <a:pt x="70" y="43"/>
                    </a:cubicBezTo>
                    <a:cubicBezTo>
                      <a:pt x="78" y="24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65" y="26"/>
                      <a:pt x="25" y="31"/>
                      <a:pt x="8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4" name="Freeform 142">
                <a:extLst>
                  <a:ext uri="{FF2B5EF4-FFF2-40B4-BE49-F238E27FC236}">
                    <a16:creationId xmlns:a16="http://schemas.microsoft.com/office/drawing/2014/main" id="{ACFBD552-2D2E-4B2C-BE83-61B6AC8CC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825"/>
                <a:ext cx="88" cy="99"/>
              </a:xfrm>
              <a:custGeom>
                <a:avLst/>
                <a:gdLst>
                  <a:gd name="T0" fmla="*/ 493 w 35"/>
                  <a:gd name="T1" fmla="*/ 500 h 37"/>
                  <a:gd name="T2" fmla="*/ 146 w 35"/>
                  <a:gd name="T3" fmla="*/ 615 h 37"/>
                  <a:gd name="T4" fmla="*/ 83 w 35"/>
                  <a:gd name="T5" fmla="*/ 193 h 37"/>
                  <a:gd name="T6" fmla="*/ 410 w 35"/>
                  <a:gd name="T7" fmla="*/ 78 h 37"/>
                  <a:gd name="T8" fmla="*/ 493 w 35"/>
                  <a:gd name="T9" fmla="*/ 50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7">
                    <a:moveTo>
                      <a:pt x="31" y="26"/>
                    </a:moveTo>
                    <a:cubicBezTo>
                      <a:pt x="26" y="34"/>
                      <a:pt x="16" y="37"/>
                      <a:pt x="9" y="32"/>
                    </a:cubicBezTo>
                    <a:cubicBezTo>
                      <a:pt x="2" y="28"/>
                      <a:pt x="0" y="18"/>
                      <a:pt x="5" y="10"/>
                    </a:cubicBezTo>
                    <a:cubicBezTo>
                      <a:pt x="10" y="2"/>
                      <a:pt x="19" y="0"/>
                      <a:pt x="26" y="4"/>
                    </a:cubicBezTo>
                    <a:cubicBezTo>
                      <a:pt x="33" y="8"/>
                      <a:pt x="35" y="18"/>
                      <a:pt x="31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5" name="Freeform 143">
                <a:extLst>
                  <a:ext uri="{FF2B5EF4-FFF2-40B4-BE49-F238E27FC236}">
                    <a16:creationId xmlns:a16="http://schemas.microsoft.com/office/drawing/2014/main" id="{C501BC41-390F-4336-8CC7-EA2F7562D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908"/>
                <a:ext cx="58" cy="77"/>
              </a:xfrm>
              <a:custGeom>
                <a:avLst/>
                <a:gdLst>
                  <a:gd name="T0" fmla="*/ 318 w 23"/>
                  <a:gd name="T1" fmla="*/ 297 h 29"/>
                  <a:gd name="T2" fmla="*/ 159 w 23"/>
                  <a:gd name="T3" fmla="*/ 77 h 29"/>
                  <a:gd name="T4" fmla="*/ 83 w 23"/>
                  <a:gd name="T5" fmla="*/ 465 h 29"/>
                  <a:gd name="T6" fmla="*/ 318 w 23"/>
                  <a:gd name="T7" fmla="*/ 29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20" y="16"/>
                    </a:moveTo>
                    <a:cubicBezTo>
                      <a:pt x="23" y="6"/>
                      <a:pt x="15" y="0"/>
                      <a:pt x="10" y="4"/>
                    </a:cubicBezTo>
                    <a:cubicBezTo>
                      <a:pt x="5" y="8"/>
                      <a:pt x="0" y="21"/>
                      <a:pt x="5" y="25"/>
                    </a:cubicBezTo>
                    <a:cubicBezTo>
                      <a:pt x="9" y="29"/>
                      <a:pt x="17" y="25"/>
                      <a:pt x="20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6" name="Freeform 144">
                <a:extLst>
                  <a:ext uri="{FF2B5EF4-FFF2-40B4-BE49-F238E27FC236}">
                    <a16:creationId xmlns:a16="http://schemas.microsoft.com/office/drawing/2014/main" id="{214F7FF9-3551-472D-A43F-CB0C3A1C1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2839"/>
                <a:ext cx="65" cy="69"/>
              </a:xfrm>
              <a:custGeom>
                <a:avLst/>
                <a:gdLst>
                  <a:gd name="T0" fmla="*/ 95 w 26"/>
                  <a:gd name="T1" fmla="*/ 451 h 26"/>
                  <a:gd name="T2" fmla="*/ 50 w 26"/>
                  <a:gd name="T3" fmla="*/ 133 h 26"/>
                  <a:gd name="T4" fmla="*/ 175 w 26"/>
                  <a:gd name="T5" fmla="*/ 21 h 26"/>
                  <a:gd name="T6" fmla="*/ 300 w 26"/>
                  <a:gd name="T7" fmla="*/ 35 h 26"/>
                  <a:gd name="T8" fmla="*/ 345 w 26"/>
                  <a:gd name="T9" fmla="*/ 353 h 26"/>
                  <a:gd name="T10" fmla="*/ 345 w 26"/>
                  <a:gd name="T11" fmla="*/ 353 h 26"/>
                  <a:gd name="T12" fmla="*/ 220 w 26"/>
                  <a:gd name="T13" fmla="*/ 464 h 26"/>
                  <a:gd name="T14" fmla="*/ 95 w 26"/>
                  <a:gd name="T15" fmla="*/ 45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6">
                    <a:moveTo>
                      <a:pt x="6" y="24"/>
                    </a:moveTo>
                    <a:cubicBezTo>
                      <a:pt x="1" y="21"/>
                      <a:pt x="0" y="13"/>
                      <a:pt x="3" y="7"/>
                    </a:cubicBezTo>
                    <a:cubicBezTo>
                      <a:pt x="5" y="4"/>
                      <a:pt x="8" y="2"/>
                      <a:pt x="11" y="1"/>
                    </a:cubicBezTo>
                    <a:cubicBezTo>
                      <a:pt x="14" y="0"/>
                      <a:pt x="17" y="1"/>
                      <a:pt x="19" y="2"/>
                    </a:cubicBezTo>
                    <a:cubicBezTo>
                      <a:pt x="24" y="5"/>
                      <a:pt x="26" y="13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0" y="22"/>
                      <a:pt x="17" y="24"/>
                      <a:pt x="14" y="25"/>
                    </a:cubicBezTo>
                    <a:cubicBezTo>
                      <a:pt x="11" y="26"/>
                      <a:pt x="8" y="25"/>
                      <a:pt x="6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7" name="Freeform 145">
                <a:extLst>
                  <a:ext uri="{FF2B5EF4-FFF2-40B4-BE49-F238E27FC236}">
                    <a16:creationId xmlns:a16="http://schemas.microsoft.com/office/drawing/2014/main" id="{52220468-DA2F-4373-8372-09B303566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924"/>
                <a:ext cx="25" cy="45"/>
              </a:xfrm>
              <a:custGeom>
                <a:avLst/>
                <a:gdLst>
                  <a:gd name="T0" fmla="*/ 0 w 10"/>
                  <a:gd name="T1" fmla="*/ 294 h 17"/>
                  <a:gd name="T2" fmla="*/ 0 w 10"/>
                  <a:gd name="T3" fmla="*/ 259 h 17"/>
                  <a:gd name="T4" fmla="*/ 95 w 10"/>
                  <a:gd name="T5" fmla="*/ 21 h 17"/>
                  <a:gd name="T6" fmla="*/ 113 w 10"/>
                  <a:gd name="T7" fmla="*/ 21 h 17"/>
                  <a:gd name="T8" fmla="*/ 145 w 10"/>
                  <a:gd name="T9" fmla="*/ 169 h 17"/>
                  <a:gd name="T10" fmla="*/ 50 w 10"/>
                  <a:gd name="T11" fmla="*/ 294 h 17"/>
                  <a:gd name="T12" fmla="*/ 0 w 10"/>
                  <a:gd name="T13" fmla="*/ 29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0" y="16"/>
                    </a:moveTo>
                    <a:cubicBezTo>
                      <a:pt x="0" y="16"/>
                      <a:pt x="0" y="15"/>
                      <a:pt x="0" y="14"/>
                    </a:cubicBezTo>
                    <a:cubicBezTo>
                      <a:pt x="0" y="10"/>
                      <a:pt x="3" y="3"/>
                      <a:pt x="6" y="1"/>
                    </a:cubicBezTo>
                    <a:cubicBezTo>
                      <a:pt x="6" y="1"/>
                      <a:pt x="6" y="0"/>
                      <a:pt x="7" y="1"/>
                    </a:cubicBezTo>
                    <a:cubicBezTo>
                      <a:pt x="9" y="2"/>
                      <a:pt x="10" y="5"/>
                      <a:pt x="9" y="9"/>
                    </a:cubicBezTo>
                    <a:cubicBezTo>
                      <a:pt x="8" y="13"/>
                      <a:pt x="5" y="16"/>
                      <a:pt x="3" y="16"/>
                    </a:cubicBezTo>
                    <a:cubicBezTo>
                      <a:pt x="1" y="17"/>
                      <a:pt x="1" y="16"/>
                      <a:pt x="0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8" name="Freeform 146">
                <a:extLst>
                  <a:ext uri="{FF2B5EF4-FFF2-40B4-BE49-F238E27FC236}">
                    <a16:creationId xmlns:a16="http://schemas.microsoft.com/office/drawing/2014/main" id="{6556FFB2-B073-4D81-9231-A0165C569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2703"/>
                <a:ext cx="312" cy="373"/>
              </a:xfrm>
              <a:custGeom>
                <a:avLst/>
                <a:gdLst>
                  <a:gd name="T0" fmla="*/ 1944 w 125"/>
                  <a:gd name="T1" fmla="*/ 0 h 140"/>
                  <a:gd name="T2" fmla="*/ 1478 w 125"/>
                  <a:gd name="T3" fmla="*/ 490 h 140"/>
                  <a:gd name="T4" fmla="*/ 1600 w 125"/>
                  <a:gd name="T5" fmla="*/ 397 h 140"/>
                  <a:gd name="T6" fmla="*/ 1600 w 125"/>
                  <a:gd name="T7" fmla="*/ 397 h 140"/>
                  <a:gd name="T8" fmla="*/ 1133 w 125"/>
                  <a:gd name="T9" fmla="*/ 1215 h 140"/>
                  <a:gd name="T10" fmla="*/ 884 w 125"/>
                  <a:gd name="T11" fmla="*/ 1647 h 140"/>
                  <a:gd name="T12" fmla="*/ 592 w 125"/>
                  <a:gd name="T13" fmla="*/ 1988 h 140"/>
                  <a:gd name="T14" fmla="*/ 42 w 125"/>
                  <a:gd name="T15" fmla="*/ 2342 h 140"/>
                  <a:gd name="T16" fmla="*/ 75 w 125"/>
                  <a:gd name="T17" fmla="*/ 2307 h 140"/>
                  <a:gd name="T18" fmla="*/ 0 w 125"/>
                  <a:gd name="T19" fmla="*/ 2422 h 140"/>
                  <a:gd name="T20" fmla="*/ 1008 w 125"/>
                  <a:gd name="T21" fmla="*/ 2648 h 140"/>
                  <a:gd name="T22" fmla="*/ 1932 w 125"/>
                  <a:gd name="T23" fmla="*/ 2059 h 140"/>
                  <a:gd name="T24" fmla="*/ 1944 w 125"/>
                  <a:gd name="T25" fmla="*/ 0 h 1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5" h="140">
                    <a:moveTo>
                      <a:pt x="125" y="0"/>
                    </a:moveTo>
                    <a:cubicBezTo>
                      <a:pt x="116" y="11"/>
                      <a:pt x="105" y="20"/>
                      <a:pt x="95" y="26"/>
                    </a:cubicBezTo>
                    <a:cubicBezTo>
                      <a:pt x="97" y="25"/>
                      <a:pt x="100" y="23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81" y="45"/>
                      <a:pt x="73" y="64"/>
                    </a:cubicBezTo>
                    <a:cubicBezTo>
                      <a:pt x="69" y="74"/>
                      <a:pt x="66" y="77"/>
                      <a:pt x="57" y="87"/>
                    </a:cubicBezTo>
                    <a:cubicBezTo>
                      <a:pt x="48" y="96"/>
                      <a:pt x="48" y="98"/>
                      <a:pt x="38" y="105"/>
                    </a:cubicBezTo>
                    <a:cubicBezTo>
                      <a:pt x="30" y="111"/>
                      <a:pt x="22" y="116"/>
                      <a:pt x="3" y="124"/>
                    </a:cubicBezTo>
                    <a:cubicBezTo>
                      <a:pt x="4" y="123"/>
                      <a:pt x="4" y="123"/>
                      <a:pt x="5" y="122"/>
                    </a:cubicBezTo>
                    <a:cubicBezTo>
                      <a:pt x="3" y="124"/>
                      <a:pt x="2" y="126"/>
                      <a:pt x="0" y="128"/>
                    </a:cubicBezTo>
                    <a:cubicBezTo>
                      <a:pt x="10" y="138"/>
                      <a:pt x="43" y="140"/>
                      <a:pt x="65" y="140"/>
                    </a:cubicBezTo>
                    <a:cubicBezTo>
                      <a:pt x="87" y="140"/>
                      <a:pt x="125" y="132"/>
                      <a:pt x="124" y="109"/>
                    </a:cubicBezTo>
                    <a:cubicBezTo>
                      <a:pt x="124" y="86"/>
                      <a:pt x="122" y="18"/>
                      <a:pt x="125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9" name="Freeform 147">
                <a:extLst>
                  <a:ext uri="{FF2B5EF4-FFF2-40B4-BE49-F238E27FC236}">
                    <a16:creationId xmlns:a16="http://schemas.microsoft.com/office/drawing/2014/main" id="{E30CE3D7-1BAB-4168-AD37-399FD049B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060"/>
                <a:ext cx="105" cy="184"/>
              </a:xfrm>
              <a:custGeom>
                <a:avLst/>
                <a:gdLst>
                  <a:gd name="T0" fmla="*/ 283 w 42"/>
                  <a:gd name="T1" fmla="*/ 0 h 69"/>
                  <a:gd name="T2" fmla="*/ 0 w 42"/>
                  <a:gd name="T3" fmla="*/ 35 h 69"/>
                  <a:gd name="T4" fmla="*/ 345 w 42"/>
                  <a:gd name="T5" fmla="*/ 1309 h 69"/>
                  <a:gd name="T6" fmla="*/ 595 w 42"/>
                  <a:gd name="T7" fmla="*/ 947 h 69"/>
                  <a:gd name="T8" fmla="*/ 283 w 42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69">
                    <a:moveTo>
                      <a:pt x="18" y="0"/>
                    </a:moveTo>
                    <a:cubicBezTo>
                      <a:pt x="13" y="0"/>
                      <a:pt x="7" y="1"/>
                      <a:pt x="0" y="2"/>
                    </a:cubicBezTo>
                    <a:cubicBezTo>
                      <a:pt x="12" y="22"/>
                      <a:pt x="23" y="46"/>
                      <a:pt x="22" y="69"/>
                    </a:cubicBezTo>
                    <a:cubicBezTo>
                      <a:pt x="30" y="62"/>
                      <a:pt x="37" y="55"/>
                      <a:pt x="38" y="50"/>
                    </a:cubicBezTo>
                    <a:cubicBezTo>
                      <a:pt x="42" y="36"/>
                      <a:pt x="30" y="2"/>
                      <a:pt x="1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0" name="Oval 148">
                <a:extLst>
                  <a:ext uri="{FF2B5EF4-FFF2-40B4-BE49-F238E27FC236}">
                    <a16:creationId xmlns:a16="http://schemas.microsoft.com/office/drawing/2014/main" id="{3488CE9F-31F5-4ACE-AE25-F295E383B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1" y="1745"/>
                <a:ext cx="147" cy="206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81" name="Freeform 149">
                <a:extLst>
                  <a:ext uri="{FF2B5EF4-FFF2-40B4-BE49-F238E27FC236}">
                    <a16:creationId xmlns:a16="http://schemas.microsoft.com/office/drawing/2014/main" id="{44305ED6-2A69-445C-A3FE-322F6AAA6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945"/>
                <a:ext cx="70" cy="88"/>
              </a:xfrm>
              <a:custGeom>
                <a:avLst/>
                <a:gdLst>
                  <a:gd name="T0" fmla="*/ 425 w 28"/>
                  <a:gd name="T1" fmla="*/ 0 h 33"/>
                  <a:gd name="T2" fmla="*/ 33 w 28"/>
                  <a:gd name="T3" fmla="*/ 77 h 33"/>
                  <a:gd name="T4" fmla="*/ 33 w 28"/>
                  <a:gd name="T5" fmla="*/ 77 h 33"/>
                  <a:gd name="T6" fmla="*/ 0 w 28"/>
                  <a:gd name="T7" fmla="*/ 93 h 33"/>
                  <a:gd name="T8" fmla="*/ 438 w 28"/>
                  <a:gd name="T9" fmla="*/ 627 h 33"/>
                  <a:gd name="T10" fmla="*/ 425 w 28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3">
                    <a:moveTo>
                      <a:pt x="27" y="0"/>
                    </a:moveTo>
                    <a:cubicBezTo>
                      <a:pt x="19" y="2"/>
                      <a:pt x="10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7" y="9"/>
                      <a:pt x="18" y="19"/>
                      <a:pt x="28" y="33"/>
                    </a:cubicBezTo>
                    <a:cubicBezTo>
                      <a:pt x="28" y="25"/>
                      <a:pt x="28" y="12"/>
                      <a:pt x="27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2" name="Freeform 150">
                <a:extLst>
                  <a:ext uri="{FF2B5EF4-FFF2-40B4-BE49-F238E27FC236}">
                    <a16:creationId xmlns:a16="http://schemas.microsoft.com/office/drawing/2014/main" id="{3462BEA8-1110-4F8A-AD2A-D10A480FE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927"/>
                <a:ext cx="315" cy="320"/>
              </a:xfrm>
              <a:custGeom>
                <a:avLst/>
                <a:gdLst>
                  <a:gd name="T0" fmla="*/ 1020 w 126"/>
                  <a:gd name="T1" fmla="*/ 227 h 120"/>
                  <a:gd name="T2" fmla="*/ 813 w 126"/>
                  <a:gd name="T3" fmla="*/ 285 h 120"/>
                  <a:gd name="T4" fmla="*/ 595 w 126"/>
                  <a:gd name="T5" fmla="*/ 227 h 120"/>
                  <a:gd name="T6" fmla="*/ 0 w 126"/>
                  <a:gd name="T7" fmla="*/ 0 h 120"/>
                  <a:gd name="T8" fmla="*/ 1500 w 126"/>
                  <a:gd name="T9" fmla="*/ 1101 h 120"/>
                  <a:gd name="T10" fmla="*/ 1938 w 126"/>
                  <a:gd name="T11" fmla="*/ 2275 h 120"/>
                  <a:gd name="T12" fmla="*/ 1020 w 126"/>
                  <a:gd name="T13" fmla="*/ 227 h 1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20">
                    <a:moveTo>
                      <a:pt x="65" y="12"/>
                    </a:moveTo>
                    <a:cubicBezTo>
                      <a:pt x="61" y="14"/>
                      <a:pt x="56" y="15"/>
                      <a:pt x="52" y="15"/>
                    </a:cubicBezTo>
                    <a:cubicBezTo>
                      <a:pt x="47" y="15"/>
                      <a:pt x="42" y="14"/>
                      <a:pt x="38" y="12"/>
                    </a:cubicBezTo>
                    <a:cubicBezTo>
                      <a:pt x="27" y="8"/>
                      <a:pt x="14" y="4"/>
                      <a:pt x="0" y="0"/>
                    </a:cubicBezTo>
                    <a:cubicBezTo>
                      <a:pt x="40" y="13"/>
                      <a:pt x="76" y="33"/>
                      <a:pt x="96" y="58"/>
                    </a:cubicBezTo>
                    <a:cubicBezTo>
                      <a:pt x="109" y="74"/>
                      <a:pt x="118" y="96"/>
                      <a:pt x="124" y="120"/>
                    </a:cubicBezTo>
                    <a:cubicBezTo>
                      <a:pt x="126" y="73"/>
                      <a:pt x="84" y="24"/>
                      <a:pt x="65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3" name="Freeform 151">
                <a:extLst>
                  <a:ext uri="{FF2B5EF4-FFF2-40B4-BE49-F238E27FC236}">
                    <a16:creationId xmlns:a16="http://schemas.microsoft.com/office/drawing/2014/main" id="{D593CEC6-5EA9-4B9B-88BD-02E651A2C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1692"/>
                <a:ext cx="614" cy="267"/>
              </a:xfrm>
              <a:custGeom>
                <a:avLst/>
                <a:gdLst>
                  <a:gd name="T0" fmla="*/ 3282 w 246"/>
                  <a:gd name="T1" fmla="*/ 1105 h 100"/>
                  <a:gd name="T2" fmla="*/ 3826 w 246"/>
                  <a:gd name="T3" fmla="*/ 264 h 100"/>
                  <a:gd name="T4" fmla="*/ 0 w 246"/>
                  <a:gd name="T5" fmla="*/ 1025 h 100"/>
                  <a:gd name="T6" fmla="*/ 996 w 246"/>
                  <a:gd name="T7" fmla="*/ 913 h 100"/>
                  <a:gd name="T8" fmla="*/ 1807 w 246"/>
                  <a:gd name="T9" fmla="*/ 1298 h 100"/>
                  <a:gd name="T10" fmla="*/ 1807 w 246"/>
                  <a:gd name="T11" fmla="*/ 1311 h 100"/>
                  <a:gd name="T12" fmla="*/ 1775 w 246"/>
                  <a:gd name="T13" fmla="*/ 1311 h 100"/>
                  <a:gd name="T14" fmla="*/ 3035 w 246"/>
                  <a:gd name="T15" fmla="*/ 1674 h 100"/>
                  <a:gd name="T16" fmla="*/ 3627 w 246"/>
                  <a:gd name="T17" fmla="*/ 1904 h 100"/>
                  <a:gd name="T18" fmla="*/ 3282 w 246"/>
                  <a:gd name="T19" fmla="*/ 1105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6" h="100">
                    <a:moveTo>
                      <a:pt x="211" y="58"/>
                    </a:moveTo>
                    <a:cubicBezTo>
                      <a:pt x="211" y="34"/>
                      <a:pt x="227" y="14"/>
                      <a:pt x="246" y="14"/>
                    </a:cubicBezTo>
                    <a:cubicBezTo>
                      <a:pt x="183" y="4"/>
                      <a:pt x="77" y="0"/>
                      <a:pt x="0" y="54"/>
                    </a:cubicBezTo>
                    <a:cubicBezTo>
                      <a:pt x="16" y="50"/>
                      <a:pt x="39" y="45"/>
                      <a:pt x="64" y="48"/>
                    </a:cubicBezTo>
                    <a:cubicBezTo>
                      <a:pt x="101" y="54"/>
                      <a:pt x="105" y="59"/>
                      <a:pt x="116" y="68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5" y="69"/>
                      <a:pt x="115" y="69"/>
                      <a:pt x="114" y="69"/>
                    </a:cubicBezTo>
                    <a:cubicBezTo>
                      <a:pt x="141" y="72"/>
                      <a:pt x="169" y="79"/>
                      <a:pt x="195" y="88"/>
                    </a:cubicBezTo>
                    <a:cubicBezTo>
                      <a:pt x="209" y="92"/>
                      <a:pt x="222" y="96"/>
                      <a:pt x="233" y="100"/>
                    </a:cubicBezTo>
                    <a:cubicBezTo>
                      <a:pt x="220" y="93"/>
                      <a:pt x="211" y="77"/>
                      <a:pt x="211" y="5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4" name="Freeform 152">
                <a:extLst>
                  <a:ext uri="{FF2B5EF4-FFF2-40B4-BE49-F238E27FC236}">
                    <a16:creationId xmlns:a16="http://schemas.microsoft.com/office/drawing/2014/main" id="{7619444A-B07F-4577-B5E3-9F3D7D0BB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839"/>
                <a:ext cx="835" cy="338"/>
              </a:xfrm>
              <a:custGeom>
                <a:avLst/>
                <a:gdLst>
                  <a:gd name="T0" fmla="*/ 4533 w 334"/>
                  <a:gd name="T1" fmla="*/ 56 h 127"/>
                  <a:gd name="T2" fmla="*/ 3895 w 334"/>
                  <a:gd name="T3" fmla="*/ 192 h 127"/>
                  <a:gd name="T4" fmla="*/ 3375 w 334"/>
                  <a:gd name="T5" fmla="*/ 397 h 127"/>
                  <a:gd name="T6" fmla="*/ 2958 w 334"/>
                  <a:gd name="T7" fmla="*/ 532 h 127"/>
                  <a:gd name="T8" fmla="*/ 2458 w 334"/>
                  <a:gd name="T9" fmla="*/ 623 h 127"/>
                  <a:gd name="T10" fmla="*/ 2050 w 334"/>
                  <a:gd name="T11" fmla="*/ 886 h 127"/>
                  <a:gd name="T12" fmla="*/ 1488 w 334"/>
                  <a:gd name="T13" fmla="*/ 1078 h 127"/>
                  <a:gd name="T14" fmla="*/ 1083 w 334"/>
                  <a:gd name="T15" fmla="*/ 1304 h 127"/>
                  <a:gd name="T16" fmla="*/ 800 w 334"/>
                  <a:gd name="T17" fmla="*/ 1509 h 127"/>
                  <a:gd name="T18" fmla="*/ 488 w 334"/>
                  <a:gd name="T19" fmla="*/ 1791 h 127"/>
                  <a:gd name="T20" fmla="*/ 0 w 334"/>
                  <a:gd name="T21" fmla="*/ 2395 h 127"/>
                  <a:gd name="T22" fmla="*/ 520 w 334"/>
                  <a:gd name="T23" fmla="*/ 1863 h 127"/>
                  <a:gd name="T24" fmla="*/ 2645 w 334"/>
                  <a:gd name="T25" fmla="*/ 1224 h 127"/>
                  <a:gd name="T26" fmla="*/ 3550 w 334"/>
                  <a:gd name="T27" fmla="*/ 1530 h 127"/>
                  <a:gd name="T28" fmla="*/ 3563 w 334"/>
                  <a:gd name="T29" fmla="*/ 1544 h 127"/>
                  <a:gd name="T30" fmla="*/ 3563 w 334"/>
                  <a:gd name="T31" fmla="*/ 1544 h 127"/>
                  <a:gd name="T32" fmla="*/ 3645 w 334"/>
                  <a:gd name="T33" fmla="*/ 511 h 127"/>
                  <a:gd name="T34" fmla="*/ 5220 w 334"/>
                  <a:gd name="T35" fmla="*/ 248 h 127"/>
                  <a:gd name="T36" fmla="*/ 4958 w 334"/>
                  <a:gd name="T37" fmla="*/ 136 h 127"/>
                  <a:gd name="T38" fmla="*/ 4533 w 334"/>
                  <a:gd name="T39" fmla="*/ 56 h 12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34" h="127">
                    <a:moveTo>
                      <a:pt x="290" y="3"/>
                    </a:moveTo>
                    <a:cubicBezTo>
                      <a:pt x="277" y="0"/>
                      <a:pt x="257" y="8"/>
                      <a:pt x="249" y="10"/>
                    </a:cubicBezTo>
                    <a:cubicBezTo>
                      <a:pt x="240" y="12"/>
                      <a:pt x="226" y="17"/>
                      <a:pt x="216" y="21"/>
                    </a:cubicBezTo>
                    <a:cubicBezTo>
                      <a:pt x="206" y="25"/>
                      <a:pt x="199" y="28"/>
                      <a:pt x="189" y="28"/>
                    </a:cubicBezTo>
                    <a:cubicBezTo>
                      <a:pt x="179" y="27"/>
                      <a:pt x="169" y="33"/>
                      <a:pt x="157" y="33"/>
                    </a:cubicBezTo>
                    <a:cubicBezTo>
                      <a:pt x="145" y="34"/>
                      <a:pt x="143" y="40"/>
                      <a:pt x="131" y="47"/>
                    </a:cubicBezTo>
                    <a:cubicBezTo>
                      <a:pt x="118" y="55"/>
                      <a:pt x="108" y="57"/>
                      <a:pt x="95" y="57"/>
                    </a:cubicBezTo>
                    <a:cubicBezTo>
                      <a:pt x="83" y="57"/>
                      <a:pt x="86" y="63"/>
                      <a:pt x="69" y="69"/>
                    </a:cubicBezTo>
                    <a:cubicBezTo>
                      <a:pt x="52" y="75"/>
                      <a:pt x="58" y="76"/>
                      <a:pt x="51" y="80"/>
                    </a:cubicBezTo>
                    <a:cubicBezTo>
                      <a:pt x="44" y="85"/>
                      <a:pt x="42" y="86"/>
                      <a:pt x="31" y="95"/>
                    </a:cubicBezTo>
                    <a:cubicBezTo>
                      <a:pt x="23" y="102"/>
                      <a:pt x="13" y="112"/>
                      <a:pt x="0" y="127"/>
                    </a:cubicBezTo>
                    <a:cubicBezTo>
                      <a:pt x="11" y="117"/>
                      <a:pt x="22" y="108"/>
                      <a:pt x="33" y="99"/>
                    </a:cubicBezTo>
                    <a:cubicBezTo>
                      <a:pt x="65" y="73"/>
                      <a:pt x="121" y="61"/>
                      <a:pt x="169" y="65"/>
                    </a:cubicBezTo>
                    <a:cubicBezTo>
                      <a:pt x="185" y="67"/>
                      <a:pt x="209" y="74"/>
                      <a:pt x="227" y="81"/>
                    </a:cubicBezTo>
                    <a:cubicBezTo>
                      <a:pt x="227" y="82"/>
                      <a:pt x="228" y="82"/>
                      <a:pt x="228" y="82"/>
                    </a:cubicBezTo>
                    <a:cubicBezTo>
                      <a:pt x="228" y="82"/>
                      <a:pt x="228" y="82"/>
                      <a:pt x="228" y="82"/>
                    </a:cubicBezTo>
                    <a:cubicBezTo>
                      <a:pt x="212" y="66"/>
                      <a:pt x="214" y="39"/>
                      <a:pt x="233" y="27"/>
                    </a:cubicBezTo>
                    <a:cubicBezTo>
                      <a:pt x="250" y="12"/>
                      <a:pt x="290" y="8"/>
                      <a:pt x="334" y="13"/>
                    </a:cubicBezTo>
                    <a:cubicBezTo>
                      <a:pt x="331" y="11"/>
                      <a:pt x="325" y="10"/>
                      <a:pt x="317" y="7"/>
                    </a:cubicBezTo>
                    <a:cubicBezTo>
                      <a:pt x="307" y="3"/>
                      <a:pt x="303" y="5"/>
                      <a:pt x="290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5" name="Freeform 153">
                <a:extLst>
                  <a:ext uri="{FF2B5EF4-FFF2-40B4-BE49-F238E27FC236}">
                    <a16:creationId xmlns:a16="http://schemas.microsoft.com/office/drawing/2014/main" id="{9B317A19-60FB-4232-A542-24CBDDA618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39" y="1948"/>
                <a:ext cx="77" cy="69"/>
              </a:xfrm>
              <a:custGeom>
                <a:avLst/>
                <a:gdLst>
                  <a:gd name="T0" fmla="*/ 137 w 31"/>
                  <a:gd name="T1" fmla="*/ 35 h 26"/>
                  <a:gd name="T2" fmla="*/ 30 w 31"/>
                  <a:gd name="T3" fmla="*/ 191 h 26"/>
                  <a:gd name="T4" fmla="*/ 229 w 31"/>
                  <a:gd name="T5" fmla="*/ 464 h 26"/>
                  <a:gd name="T6" fmla="*/ 462 w 31"/>
                  <a:gd name="T7" fmla="*/ 295 h 26"/>
                  <a:gd name="T8" fmla="*/ 400 w 31"/>
                  <a:gd name="T9" fmla="*/ 93 h 26"/>
                  <a:gd name="T10" fmla="*/ 137 w 31"/>
                  <a:gd name="T11" fmla="*/ 35 h 26"/>
                  <a:gd name="T12" fmla="*/ 246 w 31"/>
                  <a:gd name="T13" fmla="*/ 353 h 26"/>
                  <a:gd name="T14" fmla="*/ 104 w 31"/>
                  <a:gd name="T15" fmla="*/ 204 h 26"/>
                  <a:gd name="T16" fmla="*/ 166 w 31"/>
                  <a:gd name="T17" fmla="*/ 133 h 26"/>
                  <a:gd name="T18" fmla="*/ 340 w 31"/>
                  <a:gd name="T19" fmla="*/ 191 h 26"/>
                  <a:gd name="T20" fmla="*/ 370 w 31"/>
                  <a:gd name="T21" fmla="*/ 281 h 26"/>
                  <a:gd name="T22" fmla="*/ 246 w 31"/>
                  <a:gd name="T23" fmla="*/ 353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26">
                    <a:moveTo>
                      <a:pt x="9" y="2"/>
                    </a:moveTo>
                    <a:cubicBezTo>
                      <a:pt x="5" y="3"/>
                      <a:pt x="2" y="6"/>
                      <a:pt x="2" y="10"/>
                    </a:cubicBezTo>
                    <a:cubicBezTo>
                      <a:pt x="0" y="18"/>
                      <a:pt x="7" y="23"/>
                      <a:pt x="15" y="25"/>
                    </a:cubicBezTo>
                    <a:cubicBezTo>
                      <a:pt x="23" y="26"/>
                      <a:pt x="29" y="23"/>
                      <a:pt x="30" y="16"/>
                    </a:cubicBezTo>
                    <a:cubicBezTo>
                      <a:pt x="31" y="12"/>
                      <a:pt x="30" y="8"/>
                      <a:pt x="26" y="5"/>
                    </a:cubicBezTo>
                    <a:cubicBezTo>
                      <a:pt x="22" y="1"/>
                      <a:pt x="14" y="0"/>
                      <a:pt x="9" y="2"/>
                    </a:cubicBezTo>
                    <a:close/>
                    <a:moveTo>
                      <a:pt x="16" y="19"/>
                    </a:moveTo>
                    <a:cubicBezTo>
                      <a:pt x="11" y="18"/>
                      <a:pt x="7" y="15"/>
                      <a:pt x="7" y="11"/>
                    </a:cubicBezTo>
                    <a:cubicBezTo>
                      <a:pt x="8" y="10"/>
                      <a:pt x="8" y="8"/>
                      <a:pt x="11" y="7"/>
                    </a:cubicBezTo>
                    <a:cubicBezTo>
                      <a:pt x="14" y="6"/>
                      <a:pt x="19" y="7"/>
                      <a:pt x="22" y="10"/>
                    </a:cubicBezTo>
                    <a:cubicBezTo>
                      <a:pt x="24" y="11"/>
                      <a:pt x="25" y="13"/>
                      <a:pt x="24" y="15"/>
                    </a:cubicBezTo>
                    <a:cubicBezTo>
                      <a:pt x="23" y="20"/>
                      <a:pt x="17" y="19"/>
                      <a:pt x="16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6" name="Freeform 154">
                <a:extLst>
                  <a:ext uri="{FF2B5EF4-FFF2-40B4-BE49-F238E27FC236}">
                    <a16:creationId xmlns:a16="http://schemas.microsoft.com/office/drawing/2014/main" id="{F9C647BF-BD8F-4F61-8FAF-9DEE1372A8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59" y="1937"/>
                <a:ext cx="75" cy="62"/>
              </a:xfrm>
              <a:custGeom>
                <a:avLst/>
                <a:gdLst>
                  <a:gd name="T0" fmla="*/ 83 w 30"/>
                  <a:gd name="T1" fmla="*/ 81 h 23"/>
                  <a:gd name="T2" fmla="*/ 20 w 30"/>
                  <a:gd name="T3" fmla="*/ 291 h 23"/>
                  <a:gd name="T4" fmla="*/ 20 w 30"/>
                  <a:gd name="T5" fmla="*/ 291 h 23"/>
                  <a:gd name="T6" fmla="*/ 270 w 30"/>
                  <a:gd name="T7" fmla="*/ 450 h 23"/>
                  <a:gd name="T8" fmla="*/ 458 w 30"/>
                  <a:gd name="T9" fmla="*/ 232 h 23"/>
                  <a:gd name="T10" fmla="*/ 395 w 30"/>
                  <a:gd name="T11" fmla="*/ 59 h 23"/>
                  <a:gd name="T12" fmla="*/ 83 w 30"/>
                  <a:gd name="T13" fmla="*/ 81 h 23"/>
                  <a:gd name="T14" fmla="*/ 113 w 30"/>
                  <a:gd name="T15" fmla="*/ 253 h 23"/>
                  <a:gd name="T16" fmla="*/ 145 w 30"/>
                  <a:gd name="T17" fmla="*/ 175 h 23"/>
                  <a:gd name="T18" fmla="*/ 345 w 30"/>
                  <a:gd name="T19" fmla="*/ 159 h 23"/>
                  <a:gd name="T20" fmla="*/ 375 w 30"/>
                  <a:gd name="T21" fmla="*/ 218 h 23"/>
                  <a:gd name="T22" fmla="*/ 250 w 30"/>
                  <a:gd name="T23" fmla="*/ 334 h 23"/>
                  <a:gd name="T24" fmla="*/ 113 w 30"/>
                  <a:gd name="T25" fmla="*/ 275 h 23"/>
                  <a:gd name="T26" fmla="*/ 113 w 30"/>
                  <a:gd name="T27" fmla="*/ 253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" h="23">
                    <a:moveTo>
                      <a:pt x="5" y="4"/>
                    </a:moveTo>
                    <a:cubicBezTo>
                      <a:pt x="2" y="7"/>
                      <a:pt x="0" y="11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20"/>
                      <a:pt x="10" y="23"/>
                      <a:pt x="17" y="23"/>
                    </a:cubicBezTo>
                    <a:cubicBezTo>
                      <a:pt x="24" y="22"/>
                      <a:pt x="29" y="18"/>
                      <a:pt x="29" y="12"/>
                    </a:cubicBezTo>
                    <a:cubicBezTo>
                      <a:pt x="30" y="8"/>
                      <a:pt x="28" y="5"/>
                      <a:pt x="25" y="3"/>
                    </a:cubicBezTo>
                    <a:cubicBezTo>
                      <a:pt x="19" y="0"/>
                      <a:pt x="11" y="0"/>
                      <a:pt x="5" y="4"/>
                    </a:cubicBezTo>
                    <a:close/>
                    <a:moveTo>
                      <a:pt x="7" y="13"/>
                    </a:moveTo>
                    <a:cubicBezTo>
                      <a:pt x="7" y="11"/>
                      <a:pt x="7" y="10"/>
                      <a:pt x="9" y="9"/>
                    </a:cubicBezTo>
                    <a:cubicBezTo>
                      <a:pt x="12" y="6"/>
                      <a:pt x="18" y="6"/>
                      <a:pt x="22" y="8"/>
                    </a:cubicBezTo>
                    <a:cubicBezTo>
                      <a:pt x="23" y="9"/>
                      <a:pt x="24" y="10"/>
                      <a:pt x="24" y="11"/>
                    </a:cubicBezTo>
                    <a:cubicBezTo>
                      <a:pt x="23" y="15"/>
                      <a:pt x="19" y="16"/>
                      <a:pt x="16" y="17"/>
                    </a:cubicBezTo>
                    <a:cubicBezTo>
                      <a:pt x="11" y="17"/>
                      <a:pt x="7" y="15"/>
                      <a:pt x="7" y="14"/>
                    </a:cubicBezTo>
                    <a:cubicBezTo>
                      <a:pt x="7" y="13"/>
                      <a:pt x="7" y="13"/>
                      <a:pt x="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7" name="Freeform 155">
                <a:extLst>
                  <a:ext uri="{FF2B5EF4-FFF2-40B4-BE49-F238E27FC236}">
                    <a16:creationId xmlns:a16="http://schemas.microsoft.com/office/drawing/2014/main" id="{4DDCA388-CCC6-4991-845C-204005730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092"/>
                <a:ext cx="100" cy="112"/>
              </a:xfrm>
              <a:custGeom>
                <a:avLst/>
                <a:gdLst>
                  <a:gd name="T0" fmla="*/ 625 w 40"/>
                  <a:gd name="T1" fmla="*/ 605 h 42"/>
                  <a:gd name="T2" fmla="*/ 0 w 40"/>
                  <a:gd name="T3" fmla="*/ 0 h 42"/>
                  <a:gd name="T4" fmla="*/ 175 w 40"/>
                  <a:gd name="T5" fmla="*/ 704 h 42"/>
                  <a:gd name="T6" fmla="*/ 613 w 40"/>
                  <a:gd name="T7" fmla="*/ 76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2">
                    <a:moveTo>
                      <a:pt x="40" y="32"/>
                    </a:moveTo>
                    <a:cubicBezTo>
                      <a:pt x="25" y="18"/>
                      <a:pt x="11" y="7"/>
                      <a:pt x="0" y="0"/>
                    </a:cubicBezTo>
                    <a:cubicBezTo>
                      <a:pt x="11" y="8"/>
                      <a:pt x="13" y="23"/>
                      <a:pt x="11" y="37"/>
                    </a:cubicBezTo>
                    <a:cubicBezTo>
                      <a:pt x="20" y="40"/>
                      <a:pt x="30" y="42"/>
                      <a:pt x="39" y="4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8" name="Freeform 156">
                <a:extLst>
                  <a:ext uri="{FF2B5EF4-FFF2-40B4-BE49-F238E27FC236}">
                    <a16:creationId xmlns:a16="http://schemas.microsoft.com/office/drawing/2014/main" id="{4D0562F4-F1FE-4E07-A448-DB52AE14C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2092"/>
                <a:ext cx="1178" cy="1024"/>
              </a:xfrm>
              <a:custGeom>
                <a:avLst/>
                <a:gdLst>
                  <a:gd name="T0" fmla="*/ 7088 w 471"/>
                  <a:gd name="T1" fmla="*/ 3925 h 384"/>
                  <a:gd name="T2" fmla="*/ 6588 w 471"/>
                  <a:gd name="T3" fmla="*/ 2240 h 384"/>
                  <a:gd name="T4" fmla="*/ 5022 w 471"/>
                  <a:gd name="T5" fmla="*/ 0 h 384"/>
                  <a:gd name="T6" fmla="*/ 5067 w 471"/>
                  <a:gd name="T7" fmla="*/ 1160 h 384"/>
                  <a:gd name="T8" fmla="*/ 4597 w 471"/>
                  <a:gd name="T9" fmla="*/ 1592 h 384"/>
                  <a:gd name="T10" fmla="*/ 4097 w 471"/>
                  <a:gd name="T11" fmla="*/ 1613 h 384"/>
                  <a:gd name="T12" fmla="*/ 3409 w 471"/>
                  <a:gd name="T13" fmla="*/ 2296 h 384"/>
                  <a:gd name="T14" fmla="*/ 3191 w 471"/>
                  <a:gd name="T15" fmla="*/ 2389 h 384"/>
                  <a:gd name="T16" fmla="*/ 3084 w 471"/>
                  <a:gd name="T17" fmla="*/ 2653 h 384"/>
                  <a:gd name="T18" fmla="*/ 2564 w 471"/>
                  <a:gd name="T19" fmla="*/ 2787 h 384"/>
                  <a:gd name="T20" fmla="*/ 2396 w 471"/>
                  <a:gd name="T21" fmla="*/ 3221 h 384"/>
                  <a:gd name="T22" fmla="*/ 2001 w 471"/>
                  <a:gd name="T23" fmla="*/ 3379 h 384"/>
                  <a:gd name="T24" fmla="*/ 1896 w 471"/>
                  <a:gd name="T25" fmla="*/ 3733 h 384"/>
                  <a:gd name="T26" fmla="*/ 1688 w 471"/>
                  <a:gd name="T27" fmla="*/ 3848 h 384"/>
                  <a:gd name="T28" fmla="*/ 1626 w 471"/>
                  <a:gd name="T29" fmla="*/ 4117 h 384"/>
                  <a:gd name="T30" fmla="*/ 1125 w 471"/>
                  <a:gd name="T31" fmla="*/ 4245 h 384"/>
                  <a:gd name="T32" fmla="*/ 1083 w 471"/>
                  <a:gd name="T33" fmla="*/ 4800 h 384"/>
                  <a:gd name="T34" fmla="*/ 833 w 471"/>
                  <a:gd name="T35" fmla="*/ 4928 h 384"/>
                  <a:gd name="T36" fmla="*/ 938 w 471"/>
                  <a:gd name="T37" fmla="*/ 5256 h 384"/>
                  <a:gd name="T38" fmla="*/ 363 w 471"/>
                  <a:gd name="T39" fmla="*/ 5768 h 384"/>
                  <a:gd name="T40" fmla="*/ 250 w 471"/>
                  <a:gd name="T41" fmla="*/ 6067 h 384"/>
                  <a:gd name="T42" fmla="*/ 33 w 471"/>
                  <a:gd name="T43" fmla="*/ 6315 h 384"/>
                  <a:gd name="T44" fmla="*/ 208 w 471"/>
                  <a:gd name="T45" fmla="*/ 6621 h 384"/>
                  <a:gd name="T46" fmla="*/ 33 w 471"/>
                  <a:gd name="T47" fmla="*/ 6976 h 384"/>
                  <a:gd name="T48" fmla="*/ 363 w 471"/>
                  <a:gd name="T49" fmla="*/ 6792 h 384"/>
                  <a:gd name="T50" fmla="*/ 720 w 471"/>
                  <a:gd name="T51" fmla="*/ 7147 h 384"/>
                  <a:gd name="T52" fmla="*/ 1095 w 471"/>
                  <a:gd name="T53" fmla="*/ 6507 h 384"/>
                  <a:gd name="T54" fmla="*/ 1283 w 471"/>
                  <a:gd name="T55" fmla="*/ 6792 h 384"/>
                  <a:gd name="T56" fmla="*/ 1438 w 471"/>
                  <a:gd name="T57" fmla="*/ 6371 h 384"/>
                  <a:gd name="T58" fmla="*/ 1626 w 471"/>
                  <a:gd name="T59" fmla="*/ 6827 h 384"/>
                  <a:gd name="T60" fmla="*/ 1971 w 471"/>
                  <a:gd name="T61" fmla="*/ 6451 h 384"/>
                  <a:gd name="T62" fmla="*/ 2333 w 471"/>
                  <a:gd name="T63" fmla="*/ 6464 h 384"/>
                  <a:gd name="T64" fmla="*/ 2614 w 471"/>
                  <a:gd name="T65" fmla="*/ 6371 h 384"/>
                  <a:gd name="T66" fmla="*/ 2771 w 471"/>
                  <a:gd name="T67" fmla="*/ 5939 h 384"/>
                  <a:gd name="T68" fmla="*/ 3241 w 471"/>
                  <a:gd name="T69" fmla="*/ 6179 h 384"/>
                  <a:gd name="T70" fmla="*/ 3597 w 471"/>
                  <a:gd name="T71" fmla="*/ 6200 h 384"/>
                  <a:gd name="T72" fmla="*/ 3897 w 471"/>
                  <a:gd name="T73" fmla="*/ 5803 h 384"/>
                  <a:gd name="T74" fmla="*/ 4209 w 471"/>
                  <a:gd name="T75" fmla="*/ 5880 h 384"/>
                  <a:gd name="T76" fmla="*/ 4409 w 471"/>
                  <a:gd name="T77" fmla="*/ 5667 h 384"/>
                  <a:gd name="T78" fmla="*/ 4805 w 471"/>
                  <a:gd name="T79" fmla="*/ 5496 h 384"/>
                  <a:gd name="T80" fmla="*/ 4817 w 471"/>
                  <a:gd name="T81" fmla="*/ 5269 h 384"/>
                  <a:gd name="T82" fmla="*/ 5035 w 471"/>
                  <a:gd name="T83" fmla="*/ 5155 h 384"/>
                  <a:gd name="T84" fmla="*/ 5055 w 471"/>
                  <a:gd name="T85" fmla="*/ 4893 h 384"/>
                  <a:gd name="T86" fmla="*/ 5317 w 471"/>
                  <a:gd name="T87" fmla="*/ 4701 h 384"/>
                  <a:gd name="T88" fmla="*/ 5555 w 471"/>
                  <a:gd name="T89" fmla="*/ 4643 h 384"/>
                  <a:gd name="T90" fmla="*/ 5710 w 471"/>
                  <a:gd name="T91" fmla="*/ 4437 h 384"/>
                  <a:gd name="T92" fmla="*/ 6818 w 471"/>
                  <a:gd name="T93" fmla="*/ 4437 h 384"/>
                  <a:gd name="T94" fmla="*/ 7368 w 471"/>
                  <a:gd name="T95" fmla="*/ 4872 h 384"/>
                  <a:gd name="T96" fmla="*/ 7368 w 471"/>
                  <a:gd name="T97" fmla="*/ 4872 h 384"/>
                  <a:gd name="T98" fmla="*/ 7088 w 471"/>
                  <a:gd name="T99" fmla="*/ 3925 h 38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471" h="384">
                    <a:moveTo>
                      <a:pt x="453" y="207"/>
                    </a:moveTo>
                    <a:cubicBezTo>
                      <a:pt x="449" y="190"/>
                      <a:pt x="444" y="167"/>
                      <a:pt x="421" y="118"/>
                    </a:cubicBezTo>
                    <a:cubicBezTo>
                      <a:pt x="392" y="57"/>
                      <a:pt x="349" y="18"/>
                      <a:pt x="321" y="0"/>
                    </a:cubicBezTo>
                    <a:cubicBezTo>
                      <a:pt x="340" y="14"/>
                      <a:pt x="333" y="50"/>
                      <a:pt x="324" y="61"/>
                    </a:cubicBezTo>
                    <a:cubicBezTo>
                      <a:pt x="317" y="69"/>
                      <a:pt x="304" y="82"/>
                      <a:pt x="294" y="84"/>
                    </a:cubicBezTo>
                    <a:cubicBezTo>
                      <a:pt x="282" y="87"/>
                      <a:pt x="274" y="79"/>
                      <a:pt x="262" y="85"/>
                    </a:cubicBezTo>
                    <a:cubicBezTo>
                      <a:pt x="243" y="96"/>
                      <a:pt x="240" y="114"/>
                      <a:pt x="218" y="121"/>
                    </a:cubicBezTo>
                    <a:cubicBezTo>
                      <a:pt x="212" y="123"/>
                      <a:pt x="208" y="122"/>
                      <a:pt x="204" y="126"/>
                    </a:cubicBezTo>
                    <a:cubicBezTo>
                      <a:pt x="199" y="130"/>
                      <a:pt x="201" y="136"/>
                      <a:pt x="197" y="140"/>
                    </a:cubicBezTo>
                    <a:cubicBezTo>
                      <a:pt x="188" y="150"/>
                      <a:pt x="171" y="141"/>
                      <a:pt x="164" y="147"/>
                    </a:cubicBezTo>
                    <a:cubicBezTo>
                      <a:pt x="158" y="153"/>
                      <a:pt x="166" y="163"/>
                      <a:pt x="153" y="170"/>
                    </a:cubicBezTo>
                    <a:cubicBezTo>
                      <a:pt x="142" y="175"/>
                      <a:pt x="134" y="171"/>
                      <a:pt x="128" y="178"/>
                    </a:cubicBezTo>
                    <a:cubicBezTo>
                      <a:pt x="122" y="184"/>
                      <a:pt x="125" y="193"/>
                      <a:pt x="121" y="197"/>
                    </a:cubicBezTo>
                    <a:cubicBezTo>
                      <a:pt x="119" y="200"/>
                      <a:pt x="111" y="200"/>
                      <a:pt x="108" y="203"/>
                    </a:cubicBezTo>
                    <a:cubicBezTo>
                      <a:pt x="105" y="207"/>
                      <a:pt x="107" y="214"/>
                      <a:pt x="104" y="217"/>
                    </a:cubicBezTo>
                    <a:cubicBezTo>
                      <a:pt x="96" y="222"/>
                      <a:pt x="81" y="213"/>
                      <a:pt x="72" y="224"/>
                    </a:cubicBezTo>
                    <a:cubicBezTo>
                      <a:pt x="63" y="234"/>
                      <a:pt x="82" y="248"/>
                      <a:pt x="69" y="253"/>
                    </a:cubicBezTo>
                    <a:cubicBezTo>
                      <a:pt x="63" y="255"/>
                      <a:pt x="55" y="249"/>
                      <a:pt x="53" y="260"/>
                    </a:cubicBezTo>
                    <a:cubicBezTo>
                      <a:pt x="51" y="266"/>
                      <a:pt x="60" y="270"/>
                      <a:pt x="60" y="277"/>
                    </a:cubicBezTo>
                    <a:cubicBezTo>
                      <a:pt x="59" y="298"/>
                      <a:pt x="31" y="293"/>
                      <a:pt x="23" y="304"/>
                    </a:cubicBezTo>
                    <a:cubicBezTo>
                      <a:pt x="19" y="310"/>
                      <a:pt x="20" y="314"/>
                      <a:pt x="16" y="320"/>
                    </a:cubicBezTo>
                    <a:cubicBezTo>
                      <a:pt x="11" y="326"/>
                      <a:pt x="3" y="324"/>
                      <a:pt x="2" y="333"/>
                    </a:cubicBezTo>
                    <a:cubicBezTo>
                      <a:pt x="2" y="342"/>
                      <a:pt x="11" y="342"/>
                      <a:pt x="13" y="349"/>
                    </a:cubicBezTo>
                    <a:cubicBezTo>
                      <a:pt x="15" y="358"/>
                      <a:pt x="0" y="361"/>
                      <a:pt x="2" y="368"/>
                    </a:cubicBezTo>
                    <a:cubicBezTo>
                      <a:pt x="6" y="384"/>
                      <a:pt x="13" y="367"/>
                      <a:pt x="23" y="358"/>
                    </a:cubicBezTo>
                    <a:cubicBezTo>
                      <a:pt x="33" y="350"/>
                      <a:pt x="36" y="377"/>
                      <a:pt x="46" y="377"/>
                    </a:cubicBezTo>
                    <a:cubicBezTo>
                      <a:pt x="57" y="376"/>
                      <a:pt x="59" y="324"/>
                      <a:pt x="70" y="343"/>
                    </a:cubicBezTo>
                    <a:cubicBezTo>
                      <a:pt x="76" y="352"/>
                      <a:pt x="64" y="360"/>
                      <a:pt x="82" y="358"/>
                    </a:cubicBezTo>
                    <a:cubicBezTo>
                      <a:pt x="95" y="358"/>
                      <a:pt x="84" y="337"/>
                      <a:pt x="92" y="336"/>
                    </a:cubicBezTo>
                    <a:cubicBezTo>
                      <a:pt x="100" y="334"/>
                      <a:pt x="91" y="356"/>
                      <a:pt x="104" y="360"/>
                    </a:cubicBezTo>
                    <a:cubicBezTo>
                      <a:pt x="112" y="363"/>
                      <a:pt x="119" y="345"/>
                      <a:pt x="126" y="340"/>
                    </a:cubicBezTo>
                    <a:cubicBezTo>
                      <a:pt x="136" y="333"/>
                      <a:pt x="140" y="342"/>
                      <a:pt x="149" y="341"/>
                    </a:cubicBezTo>
                    <a:cubicBezTo>
                      <a:pt x="156" y="340"/>
                      <a:pt x="160" y="339"/>
                      <a:pt x="167" y="336"/>
                    </a:cubicBezTo>
                    <a:cubicBezTo>
                      <a:pt x="177" y="331"/>
                      <a:pt x="166" y="321"/>
                      <a:pt x="177" y="313"/>
                    </a:cubicBezTo>
                    <a:cubicBezTo>
                      <a:pt x="188" y="305"/>
                      <a:pt x="198" y="321"/>
                      <a:pt x="207" y="326"/>
                    </a:cubicBezTo>
                    <a:cubicBezTo>
                      <a:pt x="213" y="330"/>
                      <a:pt x="223" y="328"/>
                      <a:pt x="230" y="327"/>
                    </a:cubicBezTo>
                    <a:cubicBezTo>
                      <a:pt x="240" y="325"/>
                      <a:pt x="241" y="311"/>
                      <a:pt x="249" y="306"/>
                    </a:cubicBezTo>
                    <a:cubicBezTo>
                      <a:pt x="254" y="303"/>
                      <a:pt x="265" y="313"/>
                      <a:pt x="269" y="310"/>
                    </a:cubicBezTo>
                    <a:cubicBezTo>
                      <a:pt x="275" y="307"/>
                      <a:pt x="274" y="299"/>
                      <a:pt x="282" y="299"/>
                    </a:cubicBezTo>
                    <a:cubicBezTo>
                      <a:pt x="290" y="298"/>
                      <a:pt x="303" y="299"/>
                      <a:pt x="307" y="290"/>
                    </a:cubicBezTo>
                    <a:cubicBezTo>
                      <a:pt x="308" y="287"/>
                      <a:pt x="305" y="283"/>
                      <a:pt x="308" y="278"/>
                    </a:cubicBezTo>
                    <a:cubicBezTo>
                      <a:pt x="310" y="276"/>
                      <a:pt x="320" y="275"/>
                      <a:pt x="322" y="272"/>
                    </a:cubicBezTo>
                    <a:cubicBezTo>
                      <a:pt x="325" y="268"/>
                      <a:pt x="321" y="263"/>
                      <a:pt x="323" y="258"/>
                    </a:cubicBezTo>
                    <a:cubicBezTo>
                      <a:pt x="326" y="254"/>
                      <a:pt x="335" y="249"/>
                      <a:pt x="340" y="248"/>
                    </a:cubicBezTo>
                    <a:cubicBezTo>
                      <a:pt x="346" y="246"/>
                      <a:pt x="348" y="249"/>
                      <a:pt x="355" y="245"/>
                    </a:cubicBezTo>
                    <a:cubicBezTo>
                      <a:pt x="358" y="244"/>
                      <a:pt x="361" y="237"/>
                      <a:pt x="365" y="234"/>
                    </a:cubicBezTo>
                    <a:cubicBezTo>
                      <a:pt x="382" y="222"/>
                      <a:pt x="418" y="226"/>
                      <a:pt x="436" y="234"/>
                    </a:cubicBezTo>
                    <a:cubicBezTo>
                      <a:pt x="448" y="240"/>
                      <a:pt x="458" y="243"/>
                      <a:pt x="471" y="257"/>
                    </a:cubicBezTo>
                    <a:cubicBezTo>
                      <a:pt x="471" y="257"/>
                      <a:pt x="471" y="257"/>
                      <a:pt x="471" y="257"/>
                    </a:cubicBezTo>
                    <a:cubicBezTo>
                      <a:pt x="462" y="246"/>
                      <a:pt x="458" y="228"/>
                      <a:pt x="453" y="20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9" name="Freeform 157">
                <a:extLst>
                  <a:ext uri="{FF2B5EF4-FFF2-40B4-BE49-F238E27FC236}">
                    <a16:creationId xmlns:a16="http://schemas.microsoft.com/office/drawing/2014/main" id="{9E291D4B-7FF9-414D-AA64-F8CFD53C2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191"/>
                <a:ext cx="112" cy="96"/>
              </a:xfrm>
              <a:custGeom>
                <a:avLst/>
                <a:gdLst>
                  <a:gd name="T0" fmla="*/ 0 w 45"/>
                  <a:gd name="T1" fmla="*/ 683 h 36"/>
                  <a:gd name="T2" fmla="*/ 662 w 45"/>
                  <a:gd name="T3" fmla="*/ 171 h 36"/>
                  <a:gd name="T4" fmla="*/ 694 w 45"/>
                  <a:gd name="T5" fmla="*/ 77 h 36"/>
                  <a:gd name="T6" fmla="*/ 321 w 45"/>
                  <a:gd name="T7" fmla="*/ 0 h 36"/>
                  <a:gd name="T8" fmla="*/ 199 w 45"/>
                  <a:gd name="T9" fmla="*/ 456 h 36"/>
                  <a:gd name="T10" fmla="*/ 0 w 45"/>
                  <a:gd name="T11" fmla="*/ 683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6">
                    <a:moveTo>
                      <a:pt x="0" y="36"/>
                    </a:moveTo>
                    <a:cubicBezTo>
                      <a:pt x="16" y="35"/>
                      <a:pt x="32" y="27"/>
                      <a:pt x="43" y="9"/>
                    </a:cubicBezTo>
                    <a:cubicBezTo>
                      <a:pt x="44" y="7"/>
                      <a:pt x="44" y="5"/>
                      <a:pt x="45" y="4"/>
                    </a:cubicBezTo>
                    <a:cubicBezTo>
                      <a:pt x="37" y="4"/>
                      <a:pt x="29" y="3"/>
                      <a:pt x="21" y="0"/>
                    </a:cubicBezTo>
                    <a:cubicBezTo>
                      <a:pt x="20" y="10"/>
                      <a:pt x="17" y="19"/>
                      <a:pt x="13" y="24"/>
                    </a:cubicBezTo>
                    <a:cubicBezTo>
                      <a:pt x="10" y="27"/>
                      <a:pt x="5" y="32"/>
                      <a:pt x="0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0" name="Freeform 158">
                <a:extLst>
                  <a:ext uri="{FF2B5EF4-FFF2-40B4-BE49-F238E27FC236}">
                    <a16:creationId xmlns:a16="http://schemas.microsoft.com/office/drawing/2014/main" id="{EC166D7C-C12B-4E53-AFA0-AD9DEA230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199"/>
                <a:ext cx="55" cy="80"/>
              </a:xfrm>
              <a:custGeom>
                <a:avLst/>
                <a:gdLst>
                  <a:gd name="T0" fmla="*/ 345 w 22"/>
                  <a:gd name="T1" fmla="*/ 0 h 30"/>
                  <a:gd name="T2" fmla="*/ 270 w 22"/>
                  <a:gd name="T3" fmla="*/ 21 h 30"/>
                  <a:gd name="T4" fmla="*/ 270 w 22"/>
                  <a:gd name="T5" fmla="*/ 21 h 30"/>
                  <a:gd name="T6" fmla="*/ 238 w 22"/>
                  <a:gd name="T7" fmla="*/ 115 h 30"/>
                  <a:gd name="T8" fmla="*/ 0 w 22"/>
                  <a:gd name="T9" fmla="*/ 435 h 30"/>
                  <a:gd name="T10" fmla="*/ 158 w 22"/>
                  <a:gd name="T11" fmla="*/ 56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0">
                    <a:moveTo>
                      <a:pt x="22" y="0"/>
                    </a:moveTo>
                    <a:cubicBezTo>
                      <a:pt x="20" y="1"/>
                      <a:pt x="19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4"/>
                      <a:pt x="15" y="6"/>
                    </a:cubicBezTo>
                    <a:cubicBezTo>
                      <a:pt x="10" y="13"/>
                      <a:pt x="5" y="18"/>
                      <a:pt x="0" y="23"/>
                    </a:cubicBezTo>
                    <a:cubicBezTo>
                      <a:pt x="3" y="25"/>
                      <a:pt x="6" y="28"/>
                      <a:pt x="10" y="3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1" name="Freeform 159">
                <a:extLst>
                  <a:ext uri="{FF2B5EF4-FFF2-40B4-BE49-F238E27FC236}">
                    <a16:creationId xmlns:a16="http://schemas.microsoft.com/office/drawing/2014/main" id="{166DA051-A110-4284-9F3C-892815AD8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172"/>
                <a:ext cx="780" cy="635"/>
              </a:xfrm>
              <a:custGeom>
                <a:avLst/>
                <a:gdLst>
                  <a:gd name="T0" fmla="*/ 500 w 312"/>
                  <a:gd name="T1" fmla="*/ 4520 h 238"/>
                  <a:gd name="T2" fmla="*/ 533 w 312"/>
                  <a:gd name="T3" fmla="*/ 4498 h 238"/>
                  <a:gd name="T4" fmla="*/ 4875 w 312"/>
                  <a:gd name="T5" fmla="*/ 4063 h 238"/>
                  <a:gd name="T6" fmla="*/ 4720 w 312"/>
                  <a:gd name="T7" fmla="*/ 3359 h 238"/>
                  <a:gd name="T8" fmla="*/ 4220 w 312"/>
                  <a:gd name="T9" fmla="*/ 1673 h 238"/>
                  <a:gd name="T10" fmla="*/ 3250 w 312"/>
                  <a:gd name="T11" fmla="*/ 0 h 238"/>
                  <a:gd name="T12" fmla="*/ 675 w 312"/>
                  <a:gd name="T13" fmla="*/ 2962 h 238"/>
                  <a:gd name="T14" fmla="*/ 0 w 312"/>
                  <a:gd name="T15" fmla="*/ 3324 h 2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12" h="238">
                    <a:moveTo>
                      <a:pt x="32" y="238"/>
                    </a:moveTo>
                    <a:cubicBezTo>
                      <a:pt x="33" y="238"/>
                      <a:pt x="33" y="237"/>
                      <a:pt x="34" y="237"/>
                    </a:cubicBezTo>
                    <a:cubicBezTo>
                      <a:pt x="44" y="229"/>
                      <a:pt x="169" y="124"/>
                      <a:pt x="312" y="214"/>
                    </a:cubicBezTo>
                    <a:cubicBezTo>
                      <a:pt x="308" y="203"/>
                      <a:pt x="305" y="191"/>
                      <a:pt x="302" y="177"/>
                    </a:cubicBezTo>
                    <a:cubicBezTo>
                      <a:pt x="298" y="160"/>
                      <a:pt x="293" y="137"/>
                      <a:pt x="270" y="88"/>
                    </a:cubicBezTo>
                    <a:cubicBezTo>
                      <a:pt x="252" y="51"/>
                      <a:pt x="230" y="22"/>
                      <a:pt x="208" y="0"/>
                    </a:cubicBezTo>
                    <a:cubicBezTo>
                      <a:pt x="227" y="30"/>
                      <a:pt x="136" y="114"/>
                      <a:pt x="43" y="156"/>
                    </a:cubicBezTo>
                    <a:cubicBezTo>
                      <a:pt x="25" y="166"/>
                      <a:pt x="10" y="172"/>
                      <a:pt x="0" y="175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2" name="Freeform 160">
                <a:extLst>
                  <a:ext uri="{FF2B5EF4-FFF2-40B4-BE49-F238E27FC236}">
                    <a16:creationId xmlns:a16="http://schemas.microsoft.com/office/drawing/2014/main" id="{5EDACB62-3828-4525-999F-B3D22B39D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497"/>
                <a:ext cx="535" cy="368"/>
              </a:xfrm>
              <a:custGeom>
                <a:avLst/>
                <a:gdLst>
                  <a:gd name="T0" fmla="*/ 270 w 214"/>
                  <a:gd name="T1" fmla="*/ 1288 h 138"/>
                  <a:gd name="T2" fmla="*/ 1375 w 214"/>
                  <a:gd name="T3" fmla="*/ 717 h 138"/>
                  <a:gd name="T4" fmla="*/ 3345 w 214"/>
                  <a:gd name="T5" fmla="*/ 56 h 138"/>
                  <a:gd name="T6" fmla="*/ 0 w 214"/>
                  <a:gd name="T7" fmla="*/ 2616 h 1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4" h="138">
                    <a:moveTo>
                      <a:pt x="17" y="68"/>
                    </a:moveTo>
                    <a:cubicBezTo>
                      <a:pt x="26" y="66"/>
                      <a:pt x="68" y="48"/>
                      <a:pt x="88" y="38"/>
                    </a:cubicBezTo>
                    <a:cubicBezTo>
                      <a:pt x="110" y="28"/>
                      <a:pt x="204" y="0"/>
                      <a:pt x="214" y="3"/>
                    </a:cubicBezTo>
                    <a:cubicBezTo>
                      <a:pt x="206" y="11"/>
                      <a:pt x="69" y="71"/>
                      <a:pt x="0" y="13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3" name="Freeform 161">
                <a:extLst>
                  <a:ext uri="{FF2B5EF4-FFF2-40B4-BE49-F238E27FC236}">
                    <a16:creationId xmlns:a16="http://schemas.microsoft.com/office/drawing/2014/main" id="{91449803-1560-4815-ADFE-B21BD1C6E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633"/>
                <a:ext cx="250" cy="190"/>
              </a:xfrm>
              <a:custGeom>
                <a:avLst/>
                <a:gdLst>
                  <a:gd name="T0" fmla="*/ 1563 w 100"/>
                  <a:gd name="T1" fmla="*/ 35 h 71"/>
                  <a:gd name="T2" fmla="*/ 1345 w 100"/>
                  <a:gd name="T3" fmla="*/ 0 h 71"/>
                  <a:gd name="T4" fmla="*/ 845 w 100"/>
                  <a:gd name="T5" fmla="*/ 94 h 71"/>
                  <a:gd name="T6" fmla="*/ 813 w 100"/>
                  <a:gd name="T7" fmla="*/ 265 h 71"/>
                  <a:gd name="T8" fmla="*/ 313 w 100"/>
                  <a:gd name="T9" fmla="*/ 401 h 71"/>
                  <a:gd name="T10" fmla="*/ 270 w 100"/>
                  <a:gd name="T11" fmla="*/ 961 h 71"/>
                  <a:gd name="T12" fmla="*/ 20 w 100"/>
                  <a:gd name="T13" fmla="*/ 1095 h 71"/>
                  <a:gd name="T14" fmla="*/ 113 w 100"/>
                  <a:gd name="T15" fmla="*/ 1359 h 71"/>
                  <a:gd name="T16" fmla="*/ 688 w 100"/>
                  <a:gd name="T17" fmla="*/ 859 h 71"/>
                  <a:gd name="T18" fmla="*/ 1363 w 100"/>
                  <a:gd name="T19" fmla="*/ 423 h 71"/>
                  <a:gd name="T20" fmla="*/ 1488 w 100"/>
                  <a:gd name="T21" fmla="*/ 321 h 7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0" h="71">
                    <a:moveTo>
                      <a:pt x="100" y="2"/>
                    </a:moveTo>
                    <a:cubicBezTo>
                      <a:pt x="97" y="1"/>
                      <a:pt x="93" y="0"/>
                      <a:pt x="86" y="0"/>
                    </a:cubicBezTo>
                    <a:cubicBezTo>
                      <a:pt x="80" y="1"/>
                      <a:pt x="66" y="4"/>
                      <a:pt x="54" y="5"/>
                    </a:cubicBezTo>
                    <a:cubicBezTo>
                      <a:pt x="54" y="8"/>
                      <a:pt x="54" y="12"/>
                      <a:pt x="52" y="14"/>
                    </a:cubicBezTo>
                    <a:cubicBezTo>
                      <a:pt x="44" y="19"/>
                      <a:pt x="29" y="10"/>
                      <a:pt x="20" y="21"/>
                    </a:cubicBezTo>
                    <a:cubicBezTo>
                      <a:pt x="11" y="31"/>
                      <a:pt x="30" y="45"/>
                      <a:pt x="17" y="50"/>
                    </a:cubicBezTo>
                    <a:cubicBezTo>
                      <a:pt x="11" y="52"/>
                      <a:pt x="3" y="46"/>
                      <a:pt x="1" y="57"/>
                    </a:cubicBezTo>
                    <a:cubicBezTo>
                      <a:pt x="0" y="62"/>
                      <a:pt x="5" y="66"/>
                      <a:pt x="7" y="71"/>
                    </a:cubicBezTo>
                    <a:cubicBezTo>
                      <a:pt x="20" y="62"/>
                      <a:pt x="32" y="53"/>
                      <a:pt x="44" y="45"/>
                    </a:cubicBezTo>
                    <a:cubicBezTo>
                      <a:pt x="57" y="36"/>
                      <a:pt x="72" y="30"/>
                      <a:pt x="87" y="22"/>
                    </a:cubicBezTo>
                    <a:cubicBezTo>
                      <a:pt x="90" y="21"/>
                      <a:pt x="93" y="19"/>
                      <a:pt x="95" y="1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4" name="Freeform 162">
                <a:extLst>
                  <a:ext uri="{FF2B5EF4-FFF2-40B4-BE49-F238E27FC236}">
                    <a16:creationId xmlns:a16="http://schemas.microsoft.com/office/drawing/2014/main" id="{635496F2-F18B-41EC-B346-2D29C1814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" y="2804"/>
                <a:ext cx="300" cy="256"/>
              </a:xfrm>
              <a:custGeom>
                <a:avLst/>
                <a:gdLst>
                  <a:gd name="T0" fmla="*/ 1033 w 120"/>
                  <a:gd name="T1" fmla="*/ 397 h 96"/>
                  <a:gd name="T2" fmla="*/ 925 w 120"/>
                  <a:gd name="T3" fmla="*/ 477 h 96"/>
                  <a:gd name="T4" fmla="*/ 363 w 120"/>
                  <a:gd name="T5" fmla="*/ 1045 h 96"/>
                  <a:gd name="T6" fmla="*/ 63 w 120"/>
                  <a:gd name="T7" fmla="*/ 1387 h 96"/>
                  <a:gd name="T8" fmla="*/ 95 w 120"/>
                  <a:gd name="T9" fmla="*/ 1443 h 96"/>
                  <a:gd name="T10" fmla="*/ 283 w 120"/>
                  <a:gd name="T11" fmla="*/ 1728 h 96"/>
                  <a:gd name="T12" fmla="*/ 438 w 120"/>
                  <a:gd name="T13" fmla="*/ 1309 h 96"/>
                  <a:gd name="T14" fmla="*/ 625 w 120"/>
                  <a:gd name="T15" fmla="*/ 1763 h 96"/>
                  <a:gd name="T16" fmla="*/ 970 w 120"/>
                  <a:gd name="T17" fmla="*/ 1387 h 96"/>
                  <a:gd name="T18" fmla="*/ 1250 w 120"/>
                  <a:gd name="T19" fmla="*/ 1400 h 96"/>
                  <a:gd name="T20" fmla="*/ 1438 w 120"/>
                  <a:gd name="T21" fmla="*/ 661 h 96"/>
                  <a:gd name="T22" fmla="*/ 1875 w 120"/>
                  <a:gd name="T23" fmla="*/ 0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0" h="96">
                    <a:moveTo>
                      <a:pt x="66" y="21"/>
                    </a:moveTo>
                    <a:cubicBezTo>
                      <a:pt x="64" y="22"/>
                      <a:pt x="61" y="23"/>
                      <a:pt x="59" y="25"/>
                    </a:cubicBezTo>
                    <a:cubicBezTo>
                      <a:pt x="47" y="34"/>
                      <a:pt x="34" y="44"/>
                      <a:pt x="23" y="55"/>
                    </a:cubicBezTo>
                    <a:cubicBezTo>
                      <a:pt x="17" y="61"/>
                      <a:pt x="11" y="67"/>
                      <a:pt x="4" y="73"/>
                    </a:cubicBezTo>
                    <a:cubicBezTo>
                      <a:pt x="5" y="74"/>
                      <a:pt x="6" y="75"/>
                      <a:pt x="6" y="76"/>
                    </a:cubicBezTo>
                    <a:cubicBezTo>
                      <a:pt x="12" y="85"/>
                      <a:pt x="0" y="93"/>
                      <a:pt x="18" y="91"/>
                    </a:cubicBezTo>
                    <a:cubicBezTo>
                      <a:pt x="31" y="91"/>
                      <a:pt x="20" y="70"/>
                      <a:pt x="28" y="69"/>
                    </a:cubicBezTo>
                    <a:cubicBezTo>
                      <a:pt x="36" y="67"/>
                      <a:pt x="27" y="89"/>
                      <a:pt x="40" y="93"/>
                    </a:cubicBezTo>
                    <a:cubicBezTo>
                      <a:pt x="48" y="96"/>
                      <a:pt x="55" y="78"/>
                      <a:pt x="62" y="73"/>
                    </a:cubicBezTo>
                    <a:cubicBezTo>
                      <a:pt x="70" y="68"/>
                      <a:pt x="74" y="73"/>
                      <a:pt x="80" y="74"/>
                    </a:cubicBezTo>
                    <a:cubicBezTo>
                      <a:pt x="83" y="60"/>
                      <a:pt x="85" y="47"/>
                      <a:pt x="92" y="35"/>
                    </a:cubicBezTo>
                    <a:cubicBezTo>
                      <a:pt x="100" y="22"/>
                      <a:pt x="116" y="9"/>
                      <a:pt x="12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5" name="Freeform 163">
                <a:extLst>
                  <a:ext uri="{FF2B5EF4-FFF2-40B4-BE49-F238E27FC236}">
                    <a16:creationId xmlns:a16="http://schemas.microsoft.com/office/drawing/2014/main" id="{1A76E81C-8E22-4C8B-8D62-741451CB2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788"/>
                <a:ext cx="98" cy="96"/>
              </a:xfrm>
              <a:custGeom>
                <a:avLst/>
                <a:gdLst>
                  <a:gd name="T0" fmla="*/ 618 w 39"/>
                  <a:gd name="T1" fmla="*/ 0 h 36"/>
                  <a:gd name="T2" fmla="*/ 0 w 39"/>
                  <a:gd name="T3" fmla="*/ 683 h 36"/>
                  <a:gd name="T4" fmla="*/ 63 w 39"/>
                  <a:gd name="T5" fmla="*/ 49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6">
                    <a:moveTo>
                      <a:pt x="39" y="0"/>
                    </a:moveTo>
                    <a:cubicBezTo>
                      <a:pt x="26" y="9"/>
                      <a:pt x="4" y="32"/>
                      <a:pt x="0" y="36"/>
                    </a:cubicBezTo>
                    <a:cubicBezTo>
                      <a:pt x="5" y="31"/>
                      <a:pt x="5" y="28"/>
                      <a:pt x="4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6" name="Freeform 164">
                <a:extLst>
                  <a:ext uri="{FF2B5EF4-FFF2-40B4-BE49-F238E27FC236}">
                    <a16:creationId xmlns:a16="http://schemas.microsoft.com/office/drawing/2014/main" id="{FCF78DCF-BAB2-4FCC-B061-98D47CC60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420"/>
                <a:ext cx="607" cy="376"/>
              </a:xfrm>
              <a:custGeom>
                <a:avLst/>
                <a:gdLst>
                  <a:gd name="T0" fmla="*/ 3432 w 243"/>
                  <a:gd name="T1" fmla="*/ 320 h 141"/>
                  <a:gd name="T2" fmla="*/ 3370 w 243"/>
                  <a:gd name="T3" fmla="*/ 248 h 141"/>
                  <a:gd name="T4" fmla="*/ 3350 w 243"/>
                  <a:gd name="T5" fmla="*/ 115 h 141"/>
                  <a:gd name="T6" fmla="*/ 2820 w 243"/>
                  <a:gd name="T7" fmla="*/ 35 h 141"/>
                  <a:gd name="T8" fmla="*/ 2558 w 243"/>
                  <a:gd name="T9" fmla="*/ 376 h 141"/>
                  <a:gd name="T10" fmla="*/ 2590 w 243"/>
                  <a:gd name="T11" fmla="*/ 192 h 141"/>
                  <a:gd name="T12" fmla="*/ 2508 w 243"/>
                  <a:gd name="T13" fmla="*/ 93 h 141"/>
                  <a:gd name="T14" fmla="*/ 1933 w 243"/>
                  <a:gd name="T15" fmla="*/ 192 h 141"/>
                  <a:gd name="T16" fmla="*/ 1746 w 243"/>
                  <a:gd name="T17" fmla="*/ 568 h 141"/>
                  <a:gd name="T18" fmla="*/ 1666 w 243"/>
                  <a:gd name="T19" fmla="*/ 419 h 141"/>
                  <a:gd name="T20" fmla="*/ 1124 w 243"/>
                  <a:gd name="T21" fmla="*/ 661 h 141"/>
                  <a:gd name="T22" fmla="*/ 1092 w 243"/>
                  <a:gd name="T23" fmla="*/ 760 h 141"/>
                  <a:gd name="T24" fmla="*/ 1092 w 243"/>
                  <a:gd name="T25" fmla="*/ 1173 h 141"/>
                  <a:gd name="T26" fmla="*/ 949 w 243"/>
                  <a:gd name="T27" fmla="*/ 1421 h 141"/>
                  <a:gd name="T28" fmla="*/ 0 w 243"/>
                  <a:gd name="T29" fmla="*/ 2675 h 141"/>
                  <a:gd name="T30" fmla="*/ 3462 w 243"/>
                  <a:gd name="T31" fmla="*/ 2197 h 141"/>
                  <a:gd name="T32" fmla="*/ 3475 w 243"/>
                  <a:gd name="T33" fmla="*/ 2197 h 141"/>
                  <a:gd name="T34" fmla="*/ 3662 w 243"/>
                  <a:gd name="T35" fmla="*/ 2240 h 141"/>
                  <a:gd name="T36" fmla="*/ 3662 w 243"/>
                  <a:gd name="T37" fmla="*/ 2240 h 141"/>
                  <a:gd name="T38" fmla="*/ 3087 w 243"/>
                  <a:gd name="T39" fmla="*/ 1272 h 141"/>
                  <a:gd name="T40" fmla="*/ 3757 w 243"/>
                  <a:gd name="T41" fmla="*/ 307 h 141"/>
                  <a:gd name="T42" fmla="*/ 3787 w 243"/>
                  <a:gd name="T43" fmla="*/ 307 h 141"/>
                  <a:gd name="T44" fmla="*/ 3787 w 243"/>
                  <a:gd name="T45" fmla="*/ 307 h 141"/>
                  <a:gd name="T46" fmla="*/ 3432 w 243"/>
                  <a:gd name="T47" fmla="*/ 320 h 14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43" h="141">
                    <a:moveTo>
                      <a:pt x="220" y="17"/>
                    </a:moveTo>
                    <a:cubicBezTo>
                      <a:pt x="218" y="17"/>
                      <a:pt x="216" y="17"/>
                      <a:pt x="216" y="13"/>
                    </a:cubicBezTo>
                    <a:cubicBezTo>
                      <a:pt x="217" y="10"/>
                      <a:pt x="217" y="7"/>
                      <a:pt x="215" y="6"/>
                    </a:cubicBezTo>
                    <a:cubicBezTo>
                      <a:pt x="208" y="0"/>
                      <a:pt x="188" y="0"/>
                      <a:pt x="181" y="2"/>
                    </a:cubicBezTo>
                    <a:cubicBezTo>
                      <a:pt x="174" y="4"/>
                      <a:pt x="176" y="9"/>
                      <a:pt x="164" y="20"/>
                    </a:cubicBezTo>
                    <a:cubicBezTo>
                      <a:pt x="164" y="20"/>
                      <a:pt x="166" y="16"/>
                      <a:pt x="166" y="10"/>
                    </a:cubicBezTo>
                    <a:cubicBezTo>
                      <a:pt x="166" y="9"/>
                      <a:pt x="165" y="6"/>
                      <a:pt x="161" y="5"/>
                    </a:cubicBezTo>
                    <a:cubicBezTo>
                      <a:pt x="149" y="3"/>
                      <a:pt x="128" y="8"/>
                      <a:pt x="124" y="10"/>
                    </a:cubicBezTo>
                    <a:cubicBezTo>
                      <a:pt x="120" y="13"/>
                      <a:pt x="119" y="22"/>
                      <a:pt x="112" y="30"/>
                    </a:cubicBezTo>
                    <a:cubicBezTo>
                      <a:pt x="112" y="30"/>
                      <a:pt x="111" y="26"/>
                      <a:pt x="107" y="22"/>
                    </a:cubicBezTo>
                    <a:cubicBezTo>
                      <a:pt x="100" y="19"/>
                      <a:pt x="85" y="28"/>
                      <a:pt x="72" y="35"/>
                    </a:cubicBezTo>
                    <a:cubicBezTo>
                      <a:pt x="71" y="36"/>
                      <a:pt x="70" y="38"/>
                      <a:pt x="70" y="40"/>
                    </a:cubicBezTo>
                    <a:cubicBezTo>
                      <a:pt x="70" y="45"/>
                      <a:pt x="71" y="53"/>
                      <a:pt x="70" y="62"/>
                    </a:cubicBezTo>
                    <a:cubicBezTo>
                      <a:pt x="70" y="69"/>
                      <a:pt x="64" y="73"/>
                      <a:pt x="61" y="75"/>
                    </a:cubicBezTo>
                    <a:cubicBezTo>
                      <a:pt x="34" y="95"/>
                      <a:pt x="12" y="118"/>
                      <a:pt x="0" y="141"/>
                    </a:cubicBezTo>
                    <a:cubicBezTo>
                      <a:pt x="74" y="103"/>
                      <a:pt x="166" y="107"/>
                      <a:pt x="222" y="116"/>
                    </a:cubicBezTo>
                    <a:cubicBezTo>
                      <a:pt x="222" y="116"/>
                      <a:pt x="223" y="116"/>
                      <a:pt x="223" y="116"/>
                    </a:cubicBezTo>
                    <a:cubicBezTo>
                      <a:pt x="227" y="116"/>
                      <a:pt x="231" y="117"/>
                      <a:pt x="235" y="118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14" y="114"/>
                      <a:pt x="198" y="93"/>
                      <a:pt x="198" y="67"/>
                    </a:cubicBezTo>
                    <a:cubicBezTo>
                      <a:pt x="198" y="39"/>
                      <a:pt x="217" y="16"/>
                      <a:pt x="241" y="16"/>
                    </a:cubicBezTo>
                    <a:cubicBezTo>
                      <a:pt x="242" y="16"/>
                      <a:pt x="242" y="16"/>
                      <a:pt x="243" y="16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36" y="16"/>
                      <a:pt x="228" y="16"/>
                      <a:pt x="220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7" name="Freeform 165">
                <a:extLst>
                  <a:ext uri="{FF2B5EF4-FFF2-40B4-BE49-F238E27FC236}">
                    <a16:creationId xmlns:a16="http://schemas.microsoft.com/office/drawing/2014/main" id="{24132445-CE4D-4120-B7BA-C8F57689D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732"/>
                <a:ext cx="148" cy="224"/>
              </a:xfrm>
              <a:custGeom>
                <a:avLst/>
                <a:gdLst>
                  <a:gd name="T0" fmla="*/ 630 w 59"/>
                  <a:gd name="T1" fmla="*/ 77 h 84"/>
                  <a:gd name="T2" fmla="*/ 20 w 59"/>
                  <a:gd name="T3" fmla="*/ 56 h 84"/>
                  <a:gd name="T4" fmla="*/ 50 w 59"/>
                  <a:gd name="T5" fmla="*/ 93 h 84"/>
                  <a:gd name="T6" fmla="*/ 314 w 59"/>
                  <a:gd name="T7" fmla="*/ 819 h 84"/>
                  <a:gd name="T8" fmla="*/ 314 w 59"/>
                  <a:gd name="T9" fmla="*/ 931 h 84"/>
                  <a:gd name="T10" fmla="*/ 314 w 59"/>
                  <a:gd name="T11" fmla="*/ 968 h 84"/>
                  <a:gd name="T12" fmla="*/ 301 w 59"/>
                  <a:gd name="T13" fmla="*/ 1059 h 84"/>
                  <a:gd name="T14" fmla="*/ 301 w 59"/>
                  <a:gd name="T15" fmla="*/ 1059 h 84"/>
                  <a:gd name="T16" fmla="*/ 271 w 59"/>
                  <a:gd name="T17" fmla="*/ 1173 h 84"/>
                  <a:gd name="T18" fmla="*/ 271 w 59"/>
                  <a:gd name="T19" fmla="*/ 1195 h 84"/>
                  <a:gd name="T20" fmla="*/ 221 w 59"/>
                  <a:gd name="T21" fmla="*/ 1272 h 84"/>
                  <a:gd name="T22" fmla="*/ 221 w 59"/>
                  <a:gd name="T23" fmla="*/ 1288 h 84"/>
                  <a:gd name="T24" fmla="*/ 176 w 59"/>
                  <a:gd name="T25" fmla="*/ 1387 h 84"/>
                  <a:gd name="T26" fmla="*/ 176 w 59"/>
                  <a:gd name="T27" fmla="*/ 1387 h 84"/>
                  <a:gd name="T28" fmla="*/ 125 w 59"/>
                  <a:gd name="T29" fmla="*/ 1459 h 84"/>
                  <a:gd name="T30" fmla="*/ 125 w 59"/>
                  <a:gd name="T31" fmla="*/ 1459 h 84"/>
                  <a:gd name="T32" fmla="*/ 0 w 59"/>
                  <a:gd name="T33" fmla="*/ 1592 h 84"/>
                  <a:gd name="T34" fmla="*/ 0 w 59"/>
                  <a:gd name="T35" fmla="*/ 1592 h 84"/>
                  <a:gd name="T36" fmla="*/ 805 w 59"/>
                  <a:gd name="T37" fmla="*/ 1365 h 84"/>
                  <a:gd name="T38" fmla="*/ 630 w 59"/>
                  <a:gd name="T39" fmla="*/ 77 h 8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9" h="84">
                    <a:moveTo>
                      <a:pt x="40" y="4"/>
                    </a:moveTo>
                    <a:cubicBezTo>
                      <a:pt x="36" y="4"/>
                      <a:pt x="15" y="0"/>
                      <a:pt x="1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13" y="13"/>
                      <a:pt x="20" y="27"/>
                      <a:pt x="20" y="43"/>
                    </a:cubicBezTo>
                    <a:cubicBezTo>
                      <a:pt x="20" y="45"/>
                      <a:pt x="20" y="47"/>
                      <a:pt x="20" y="49"/>
                    </a:cubicBezTo>
                    <a:cubicBezTo>
                      <a:pt x="20" y="50"/>
                      <a:pt x="20" y="50"/>
                      <a:pt x="20" y="51"/>
                    </a:cubicBezTo>
                    <a:cubicBezTo>
                      <a:pt x="19" y="53"/>
                      <a:pt x="19" y="54"/>
                      <a:pt x="19" y="56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8" y="58"/>
                      <a:pt x="18" y="60"/>
                      <a:pt x="17" y="62"/>
                    </a:cubicBezTo>
                    <a:cubicBezTo>
                      <a:pt x="17" y="62"/>
                      <a:pt x="17" y="62"/>
                      <a:pt x="17" y="63"/>
                    </a:cubicBezTo>
                    <a:cubicBezTo>
                      <a:pt x="16" y="64"/>
                      <a:pt x="15" y="66"/>
                      <a:pt x="14" y="67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3" y="69"/>
                      <a:pt x="12" y="71"/>
                      <a:pt x="11" y="73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0" y="74"/>
                      <a:pt x="9" y="76"/>
                      <a:pt x="8" y="77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5" y="80"/>
                      <a:pt x="3" y="82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7" y="82"/>
                      <a:pt x="41" y="77"/>
                      <a:pt x="51" y="72"/>
                    </a:cubicBezTo>
                    <a:cubicBezTo>
                      <a:pt x="59" y="62"/>
                      <a:pt x="50" y="8"/>
                      <a:pt x="40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8" name="Freeform 166">
                <a:extLst>
                  <a:ext uri="{FF2B5EF4-FFF2-40B4-BE49-F238E27FC236}">
                    <a16:creationId xmlns:a16="http://schemas.microsoft.com/office/drawing/2014/main" id="{7FC791CE-78C0-4216-8678-E3144A942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" y="2561"/>
                <a:ext cx="110" cy="91"/>
              </a:xfrm>
              <a:custGeom>
                <a:avLst/>
                <a:gdLst>
                  <a:gd name="T0" fmla="*/ 438 w 44"/>
                  <a:gd name="T1" fmla="*/ 653 h 34"/>
                  <a:gd name="T2" fmla="*/ 158 w 44"/>
                  <a:gd name="T3" fmla="*/ 137 h 34"/>
                  <a:gd name="T4" fmla="*/ 688 w 44"/>
                  <a:gd name="T5" fmla="*/ 517 h 34"/>
                  <a:gd name="T6" fmla="*/ 270 w 44"/>
                  <a:gd name="T7" fmla="*/ 26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34">
                    <a:moveTo>
                      <a:pt x="28" y="34"/>
                    </a:moveTo>
                    <a:cubicBezTo>
                      <a:pt x="23" y="29"/>
                      <a:pt x="0" y="15"/>
                      <a:pt x="10" y="7"/>
                    </a:cubicBezTo>
                    <a:cubicBezTo>
                      <a:pt x="18" y="0"/>
                      <a:pt x="39" y="21"/>
                      <a:pt x="44" y="27"/>
                    </a:cubicBezTo>
                    <a:cubicBezTo>
                      <a:pt x="37" y="19"/>
                      <a:pt x="27" y="10"/>
                      <a:pt x="17" y="1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9" name="Freeform 167">
                <a:extLst>
                  <a:ext uri="{FF2B5EF4-FFF2-40B4-BE49-F238E27FC236}">
                    <a16:creationId xmlns:a16="http://schemas.microsoft.com/office/drawing/2014/main" id="{85C9CADE-B32B-47E0-90F2-4EF21D0E6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2489"/>
                <a:ext cx="75" cy="110"/>
              </a:xfrm>
              <a:custGeom>
                <a:avLst/>
                <a:gdLst>
                  <a:gd name="T0" fmla="*/ 208 w 30"/>
                  <a:gd name="T1" fmla="*/ 172 h 41"/>
                  <a:gd name="T2" fmla="*/ 33 w 30"/>
                  <a:gd name="T3" fmla="*/ 346 h 41"/>
                  <a:gd name="T4" fmla="*/ 470 w 30"/>
                  <a:gd name="T5" fmla="*/ 79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1">
                    <a:moveTo>
                      <a:pt x="13" y="9"/>
                    </a:moveTo>
                    <a:cubicBezTo>
                      <a:pt x="6" y="0"/>
                      <a:pt x="0" y="10"/>
                      <a:pt x="2" y="18"/>
                    </a:cubicBezTo>
                    <a:cubicBezTo>
                      <a:pt x="4" y="29"/>
                      <a:pt x="21" y="36"/>
                      <a:pt x="30" y="4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0" name="Freeform 168">
                <a:extLst>
                  <a:ext uri="{FF2B5EF4-FFF2-40B4-BE49-F238E27FC236}">
                    <a16:creationId xmlns:a16="http://schemas.microsoft.com/office/drawing/2014/main" id="{BF2283B1-0983-40FE-9A40-27BE83F09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2433"/>
                <a:ext cx="90" cy="86"/>
              </a:xfrm>
              <a:custGeom>
                <a:avLst/>
                <a:gdLst>
                  <a:gd name="T0" fmla="*/ 563 w 36"/>
                  <a:gd name="T1" fmla="*/ 621 h 32"/>
                  <a:gd name="T2" fmla="*/ 270 w 36"/>
                  <a:gd name="T3" fmla="*/ 116 h 32"/>
                  <a:gd name="T4" fmla="*/ 83 w 36"/>
                  <a:gd name="T5" fmla="*/ 81 h 32"/>
                  <a:gd name="T6" fmla="*/ 270 w 36"/>
                  <a:gd name="T7" fmla="*/ 427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2">
                    <a:moveTo>
                      <a:pt x="36" y="32"/>
                    </a:moveTo>
                    <a:cubicBezTo>
                      <a:pt x="33" y="23"/>
                      <a:pt x="24" y="12"/>
                      <a:pt x="17" y="6"/>
                    </a:cubicBezTo>
                    <a:cubicBezTo>
                      <a:pt x="14" y="4"/>
                      <a:pt x="9" y="0"/>
                      <a:pt x="5" y="4"/>
                    </a:cubicBezTo>
                    <a:cubicBezTo>
                      <a:pt x="0" y="10"/>
                      <a:pt x="13" y="18"/>
                      <a:pt x="17" y="2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1" name="Freeform 169">
                <a:extLst>
                  <a:ext uri="{FF2B5EF4-FFF2-40B4-BE49-F238E27FC236}">
                    <a16:creationId xmlns:a16="http://schemas.microsoft.com/office/drawing/2014/main" id="{23ED237B-52CF-4BE9-832D-6FF3CDFE0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2367"/>
                <a:ext cx="87" cy="85"/>
              </a:xfrm>
              <a:custGeom>
                <a:avLst/>
                <a:gdLst>
                  <a:gd name="T0" fmla="*/ 537 w 35"/>
                  <a:gd name="T1" fmla="*/ 600 h 32"/>
                  <a:gd name="T2" fmla="*/ 291 w 35"/>
                  <a:gd name="T3" fmla="*/ 353 h 32"/>
                  <a:gd name="T4" fmla="*/ 75 w 35"/>
                  <a:gd name="T5" fmla="*/ 0 h 32"/>
                  <a:gd name="T6" fmla="*/ 229 w 35"/>
                  <a:gd name="T7" fmla="*/ 452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2">
                    <a:moveTo>
                      <a:pt x="35" y="32"/>
                    </a:moveTo>
                    <a:cubicBezTo>
                      <a:pt x="28" y="28"/>
                      <a:pt x="24" y="25"/>
                      <a:pt x="19" y="19"/>
                    </a:cubicBezTo>
                    <a:cubicBezTo>
                      <a:pt x="15" y="14"/>
                      <a:pt x="11" y="3"/>
                      <a:pt x="5" y="0"/>
                    </a:cubicBezTo>
                    <a:cubicBezTo>
                      <a:pt x="0" y="6"/>
                      <a:pt x="10" y="21"/>
                      <a:pt x="15" y="2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2" name="Freeform 170">
                <a:extLst>
                  <a:ext uri="{FF2B5EF4-FFF2-40B4-BE49-F238E27FC236}">
                    <a16:creationId xmlns:a16="http://schemas.microsoft.com/office/drawing/2014/main" id="{BD65D41A-B66D-4AAC-A17A-809497B0F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244"/>
                <a:ext cx="75" cy="104"/>
              </a:xfrm>
              <a:custGeom>
                <a:avLst/>
                <a:gdLst>
                  <a:gd name="T0" fmla="*/ 470 w 30"/>
                  <a:gd name="T1" fmla="*/ 739 h 39"/>
                  <a:gd name="T2" fmla="*/ 208 w 30"/>
                  <a:gd name="T3" fmla="*/ 56 h 39"/>
                  <a:gd name="T4" fmla="*/ 313 w 30"/>
                  <a:gd name="T5" fmla="*/ 717 h 39"/>
                  <a:gd name="T6" fmla="*/ 333 w 30"/>
                  <a:gd name="T7" fmla="*/ 45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9">
                    <a:moveTo>
                      <a:pt x="30" y="39"/>
                    </a:moveTo>
                    <a:cubicBezTo>
                      <a:pt x="28" y="33"/>
                      <a:pt x="22" y="0"/>
                      <a:pt x="13" y="3"/>
                    </a:cubicBezTo>
                    <a:cubicBezTo>
                      <a:pt x="0" y="6"/>
                      <a:pt x="16" y="33"/>
                      <a:pt x="20" y="38"/>
                    </a:cubicBezTo>
                    <a:cubicBezTo>
                      <a:pt x="19" y="35"/>
                      <a:pt x="12" y="20"/>
                      <a:pt x="21" y="2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3" name="Freeform 171">
                <a:extLst>
                  <a:ext uri="{FF2B5EF4-FFF2-40B4-BE49-F238E27FC236}">
                    <a16:creationId xmlns:a16="http://schemas.microsoft.com/office/drawing/2014/main" id="{9D949556-C4F2-4419-9811-4CB3F1E3C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124"/>
                <a:ext cx="60" cy="133"/>
              </a:xfrm>
              <a:custGeom>
                <a:avLst/>
                <a:gdLst>
                  <a:gd name="T0" fmla="*/ 250 w 24"/>
                  <a:gd name="T1" fmla="*/ 806 h 50"/>
                  <a:gd name="T2" fmla="*/ 63 w 24"/>
                  <a:gd name="T3" fmla="*/ 149 h 50"/>
                  <a:gd name="T4" fmla="*/ 283 w 24"/>
                  <a:gd name="T5" fmla="*/ 56 h 50"/>
                  <a:gd name="T6" fmla="*/ 283 w 24"/>
                  <a:gd name="T7" fmla="*/ 511 h 50"/>
                  <a:gd name="T8" fmla="*/ 375 w 24"/>
                  <a:gd name="T9" fmla="*/ 94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0">
                    <a:moveTo>
                      <a:pt x="16" y="43"/>
                    </a:moveTo>
                    <a:cubicBezTo>
                      <a:pt x="9" y="38"/>
                      <a:pt x="0" y="17"/>
                      <a:pt x="4" y="8"/>
                    </a:cubicBezTo>
                    <a:cubicBezTo>
                      <a:pt x="5" y="5"/>
                      <a:pt x="14" y="0"/>
                      <a:pt x="18" y="3"/>
                    </a:cubicBezTo>
                    <a:cubicBezTo>
                      <a:pt x="24" y="7"/>
                      <a:pt x="18" y="21"/>
                      <a:pt x="18" y="27"/>
                    </a:cubicBezTo>
                    <a:cubicBezTo>
                      <a:pt x="18" y="34"/>
                      <a:pt x="20" y="44"/>
                      <a:pt x="24" y="5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4" name="Freeform 172">
                <a:extLst>
                  <a:ext uri="{FF2B5EF4-FFF2-40B4-BE49-F238E27FC236}">
                    <a16:creationId xmlns:a16="http://schemas.microsoft.com/office/drawing/2014/main" id="{43165A3B-09AC-4F7B-91A0-7FE072B9A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153"/>
                <a:ext cx="45" cy="104"/>
              </a:xfrm>
              <a:custGeom>
                <a:avLst/>
                <a:gdLst>
                  <a:gd name="T0" fmla="*/ 250 w 18"/>
                  <a:gd name="T1" fmla="*/ 739 h 39"/>
                  <a:gd name="T2" fmla="*/ 283 w 18"/>
                  <a:gd name="T3" fmla="*/ 19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9">
                    <a:moveTo>
                      <a:pt x="16" y="39"/>
                    </a:moveTo>
                    <a:cubicBezTo>
                      <a:pt x="13" y="34"/>
                      <a:pt x="0" y="0"/>
                      <a:pt x="18" y="1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5" name="Freeform 173">
                <a:extLst>
                  <a:ext uri="{FF2B5EF4-FFF2-40B4-BE49-F238E27FC236}">
                    <a16:creationId xmlns:a16="http://schemas.microsoft.com/office/drawing/2014/main" id="{1F434994-6088-4E6D-A3D4-BE90C604C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2129"/>
                <a:ext cx="38" cy="80"/>
              </a:xfrm>
              <a:custGeom>
                <a:avLst/>
                <a:gdLst>
                  <a:gd name="T0" fmla="*/ 193 w 15"/>
                  <a:gd name="T1" fmla="*/ 248 h 30"/>
                  <a:gd name="T2" fmla="*/ 160 w 15"/>
                  <a:gd name="T3" fmla="*/ 0 h 30"/>
                  <a:gd name="T4" fmla="*/ 0 w 15"/>
                  <a:gd name="T5" fmla="*/ 56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0">
                    <a:moveTo>
                      <a:pt x="12" y="13"/>
                    </a:moveTo>
                    <a:cubicBezTo>
                      <a:pt x="15" y="11"/>
                      <a:pt x="15" y="1"/>
                      <a:pt x="10" y="0"/>
                    </a:cubicBezTo>
                    <a:cubicBezTo>
                      <a:pt x="1" y="0"/>
                      <a:pt x="0" y="24"/>
                      <a:pt x="0" y="3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6" name="Freeform 174">
                <a:extLst>
                  <a:ext uri="{FF2B5EF4-FFF2-40B4-BE49-F238E27FC236}">
                    <a16:creationId xmlns:a16="http://schemas.microsoft.com/office/drawing/2014/main" id="{C677FAC0-5FA7-44F2-A008-8EF447495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153"/>
                <a:ext cx="37" cy="118"/>
              </a:xfrm>
              <a:custGeom>
                <a:avLst/>
                <a:gdLst>
                  <a:gd name="T0" fmla="*/ 133 w 15"/>
                  <a:gd name="T1" fmla="*/ 0 h 44"/>
                  <a:gd name="T2" fmla="*/ 12 w 15"/>
                  <a:gd name="T3" fmla="*/ 445 h 44"/>
                  <a:gd name="T4" fmla="*/ 224 w 15"/>
                  <a:gd name="T5" fmla="*/ 654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4">
                    <a:moveTo>
                      <a:pt x="9" y="0"/>
                    </a:moveTo>
                    <a:cubicBezTo>
                      <a:pt x="8" y="8"/>
                      <a:pt x="2" y="15"/>
                      <a:pt x="1" y="23"/>
                    </a:cubicBezTo>
                    <a:cubicBezTo>
                      <a:pt x="0" y="33"/>
                      <a:pt x="5" y="44"/>
                      <a:pt x="15" y="3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7" name="Freeform 175">
                <a:extLst>
                  <a:ext uri="{FF2B5EF4-FFF2-40B4-BE49-F238E27FC236}">
                    <a16:creationId xmlns:a16="http://schemas.microsoft.com/office/drawing/2014/main" id="{EC1A7205-C538-4486-8320-94BAD1FDC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1" y="2124"/>
                <a:ext cx="50" cy="77"/>
              </a:xfrm>
              <a:custGeom>
                <a:avLst/>
                <a:gdLst>
                  <a:gd name="T0" fmla="*/ 0 w 20"/>
                  <a:gd name="T1" fmla="*/ 486 h 29"/>
                  <a:gd name="T2" fmla="*/ 125 w 20"/>
                  <a:gd name="T3" fmla="*/ 77 h 29"/>
                  <a:gd name="T4" fmla="*/ 145 w 20"/>
                  <a:gd name="T5" fmla="*/ 54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9">
                    <a:moveTo>
                      <a:pt x="0" y="26"/>
                    </a:moveTo>
                    <a:cubicBezTo>
                      <a:pt x="0" y="20"/>
                      <a:pt x="1" y="6"/>
                      <a:pt x="8" y="4"/>
                    </a:cubicBezTo>
                    <a:cubicBezTo>
                      <a:pt x="20" y="0"/>
                      <a:pt x="11" y="24"/>
                      <a:pt x="9" y="2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8" name="Freeform 176">
                <a:extLst>
                  <a:ext uri="{FF2B5EF4-FFF2-40B4-BE49-F238E27FC236}">
                    <a16:creationId xmlns:a16="http://schemas.microsoft.com/office/drawing/2014/main" id="{5CCC6552-C9F5-4863-B9D1-C771F0990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071"/>
                <a:ext cx="37" cy="45"/>
              </a:xfrm>
              <a:custGeom>
                <a:avLst/>
                <a:gdLst>
                  <a:gd name="T0" fmla="*/ 30 w 15"/>
                  <a:gd name="T1" fmla="*/ 0 h 17"/>
                  <a:gd name="T2" fmla="*/ 121 w 15"/>
                  <a:gd name="T3" fmla="*/ 294 h 17"/>
                  <a:gd name="T4" fmla="*/ 195 w 15"/>
                  <a:gd name="T5" fmla="*/ 2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2" y="0"/>
                    </a:moveTo>
                    <a:cubicBezTo>
                      <a:pt x="2" y="5"/>
                      <a:pt x="0" y="17"/>
                      <a:pt x="8" y="16"/>
                    </a:cubicBezTo>
                    <a:cubicBezTo>
                      <a:pt x="15" y="15"/>
                      <a:pt x="13" y="5"/>
                      <a:pt x="13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9" name="Freeform 177">
                <a:extLst>
                  <a:ext uri="{FF2B5EF4-FFF2-40B4-BE49-F238E27FC236}">
                    <a16:creationId xmlns:a16="http://schemas.microsoft.com/office/drawing/2014/main" id="{6B8CCCF6-F39F-4540-B6A7-DBA6D1E07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241"/>
                <a:ext cx="58" cy="86"/>
              </a:xfrm>
              <a:custGeom>
                <a:avLst/>
                <a:gdLst>
                  <a:gd name="T0" fmla="*/ 0 w 23"/>
                  <a:gd name="T1" fmla="*/ 231 h 32"/>
                  <a:gd name="T2" fmla="*/ 222 w 23"/>
                  <a:gd name="T3" fmla="*/ 543 h 32"/>
                  <a:gd name="T4" fmla="*/ 159 w 23"/>
                  <a:gd name="T5" fmla="*/ 0 h 32"/>
                  <a:gd name="T6" fmla="*/ 179 w 23"/>
                  <a:gd name="T7" fmla="*/ 406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2">
                    <a:moveTo>
                      <a:pt x="0" y="12"/>
                    </a:moveTo>
                    <a:cubicBezTo>
                      <a:pt x="3" y="17"/>
                      <a:pt x="6" y="32"/>
                      <a:pt x="14" y="28"/>
                    </a:cubicBezTo>
                    <a:cubicBezTo>
                      <a:pt x="23" y="24"/>
                      <a:pt x="13" y="4"/>
                      <a:pt x="10" y="0"/>
                    </a:cubicBezTo>
                    <a:cubicBezTo>
                      <a:pt x="10" y="5"/>
                      <a:pt x="17" y="19"/>
                      <a:pt x="11" y="2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0" name="Freeform 178">
                <a:extLst>
                  <a:ext uri="{FF2B5EF4-FFF2-40B4-BE49-F238E27FC236}">
                    <a16:creationId xmlns:a16="http://schemas.microsoft.com/office/drawing/2014/main" id="{DD44FA40-6B7E-4A6B-8FC9-5B702AF3B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2529"/>
                <a:ext cx="70" cy="64"/>
              </a:xfrm>
              <a:custGeom>
                <a:avLst/>
                <a:gdLst>
                  <a:gd name="T0" fmla="*/ 0 w 28"/>
                  <a:gd name="T1" fmla="*/ 35 h 24"/>
                  <a:gd name="T2" fmla="*/ 333 w 28"/>
                  <a:gd name="T3" fmla="*/ 456 h 24"/>
                  <a:gd name="T4" fmla="*/ 250 w 28"/>
                  <a:gd name="T5" fmla="*/ 0 h 24"/>
                  <a:gd name="T6" fmla="*/ 300 w 28"/>
                  <a:gd name="T7" fmla="*/ 227 h 24"/>
                  <a:gd name="T8" fmla="*/ 175 w 28"/>
                  <a:gd name="T9" fmla="*/ 13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4">
                    <a:moveTo>
                      <a:pt x="0" y="2"/>
                    </a:moveTo>
                    <a:cubicBezTo>
                      <a:pt x="7" y="8"/>
                      <a:pt x="12" y="19"/>
                      <a:pt x="21" y="24"/>
                    </a:cubicBezTo>
                    <a:cubicBezTo>
                      <a:pt x="28" y="18"/>
                      <a:pt x="22" y="5"/>
                      <a:pt x="16" y="0"/>
                    </a:cubicBezTo>
                    <a:cubicBezTo>
                      <a:pt x="17" y="4"/>
                      <a:pt x="19" y="8"/>
                      <a:pt x="19" y="12"/>
                    </a:cubicBezTo>
                    <a:cubicBezTo>
                      <a:pt x="15" y="12"/>
                      <a:pt x="13" y="10"/>
                      <a:pt x="11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1" name="Freeform 179">
                <a:extLst>
                  <a:ext uri="{FF2B5EF4-FFF2-40B4-BE49-F238E27FC236}">
                    <a16:creationId xmlns:a16="http://schemas.microsoft.com/office/drawing/2014/main" id="{BD97256F-BB59-49D5-8A0F-5D2EF25BA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663"/>
                <a:ext cx="47" cy="93"/>
              </a:xfrm>
              <a:custGeom>
                <a:avLst/>
                <a:gdLst>
                  <a:gd name="T0" fmla="*/ 92 w 19"/>
                  <a:gd name="T1" fmla="*/ 0 h 35"/>
                  <a:gd name="T2" fmla="*/ 257 w 19"/>
                  <a:gd name="T3" fmla="*/ 508 h 35"/>
                  <a:gd name="T4" fmla="*/ 0 w 19"/>
                  <a:gd name="T5" fmla="*/ 452 h 35"/>
                  <a:gd name="T6" fmla="*/ 153 w 19"/>
                  <a:gd name="T7" fmla="*/ 24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5">
                    <a:moveTo>
                      <a:pt x="6" y="0"/>
                    </a:moveTo>
                    <a:cubicBezTo>
                      <a:pt x="9" y="5"/>
                      <a:pt x="19" y="21"/>
                      <a:pt x="17" y="27"/>
                    </a:cubicBezTo>
                    <a:cubicBezTo>
                      <a:pt x="13" y="35"/>
                      <a:pt x="1" y="31"/>
                      <a:pt x="0" y="24"/>
                    </a:cubicBezTo>
                    <a:cubicBezTo>
                      <a:pt x="7" y="27"/>
                      <a:pt x="11" y="19"/>
                      <a:pt x="10" y="1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2" name="Freeform 180">
                <a:extLst>
                  <a:ext uri="{FF2B5EF4-FFF2-40B4-BE49-F238E27FC236}">
                    <a16:creationId xmlns:a16="http://schemas.microsoft.com/office/drawing/2014/main" id="{B58231D2-9A4C-4B1D-B172-E3AB87A14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2668"/>
                <a:ext cx="65" cy="45"/>
              </a:xfrm>
              <a:custGeom>
                <a:avLst/>
                <a:gdLst>
                  <a:gd name="T0" fmla="*/ 408 w 26"/>
                  <a:gd name="T1" fmla="*/ 294 h 17"/>
                  <a:gd name="T2" fmla="*/ 125 w 26"/>
                  <a:gd name="T3" fmla="*/ 21 h 17"/>
                  <a:gd name="T4" fmla="*/ 20 w 26"/>
                  <a:gd name="T5" fmla="*/ 148 h 17"/>
                  <a:gd name="T6" fmla="*/ 220 w 26"/>
                  <a:gd name="T7" fmla="*/ 315 h 17"/>
                  <a:gd name="T8" fmla="*/ 250 w 26"/>
                  <a:gd name="T9" fmla="*/ 14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26" y="16"/>
                    </a:moveTo>
                    <a:cubicBezTo>
                      <a:pt x="24" y="11"/>
                      <a:pt x="13" y="2"/>
                      <a:pt x="8" y="1"/>
                    </a:cubicBezTo>
                    <a:cubicBezTo>
                      <a:pt x="3" y="0"/>
                      <a:pt x="0" y="3"/>
                      <a:pt x="1" y="8"/>
                    </a:cubicBezTo>
                    <a:cubicBezTo>
                      <a:pt x="2" y="15"/>
                      <a:pt x="9" y="16"/>
                      <a:pt x="14" y="17"/>
                    </a:cubicBezTo>
                    <a:cubicBezTo>
                      <a:pt x="7" y="14"/>
                      <a:pt x="9" y="7"/>
                      <a:pt x="16" y="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3" name="Freeform 181">
                <a:extLst>
                  <a:ext uri="{FF2B5EF4-FFF2-40B4-BE49-F238E27FC236}">
                    <a16:creationId xmlns:a16="http://schemas.microsoft.com/office/drawing/2014/main" id="{B20AFC2F-9C94-4732-B215-231755F8D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2769"/>
                <a:ext cx="110" cy="83"/>
              </a:xfrm>
              <a:custGeom>
                <a:avLst/>
                <a:gdLst>
                  <a:gd name="T0" fmla="*/ 0 w 44"/>
                  <a:gd name="T1" fmla="*/ 56 h 31"/>
                  <a:gd name="T2" fmla="*/ 313 w 44"/>
                  <a:gd name="T3" fmla="*/ 308 h 31"/>
                  <a:gd name="T4" fmla="*/ 563 w 44"/>
                  <a:gd name="T5" fmla="*/ 538 h 31"/>
                  <a:gd name="T6" fmla="*/ 550 w 44"/>
                  <a:gd name="T7" fmla="*/ 230 h 31"/>
                  <a:gd name="T8" fmla="*/ 175 w 44"/>
                  <a:gd name="T9" fmla="*/ 0 h 31"/>
                  <a:gd name="T10" fmla="*/ 500 w 44"/>
                  <a:gd name="T11" fmla="*/ 458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1">
                    <a:moveTo>
                      <a:pt x="0" y="3"/>
                    </a:moveTo>
                    <a:cubicBezTo>
                      <a:pt x="7" y="8"/>
                      <a:pt x="14" y="10"/>
                      <a:pt x="20" y="16"/>
                    </a:cubicBezTo>
                    <a:cubicBezTo>
                      <a:pt x="24" y="21"/>
                      <a:pt x="28" y="31"/>
                      <a:pt x="36" y="28"/>
                    </a:cubicBezTo>
                    <a:cubicBezTo>
                      <a:pt x="44" y="25"/>
                      <a:pt x="40" y="16"/>
                      <a:pt x="35" y="12"/>
                    </a:cubicBezTo>
                    <a:cubicBezTo>
                      <a:pt x="29" y="7"/>
                      <a:pt x="18" y="2"/>
                      <a:pt x="11" y="0"/>
                    </a:cubicBezTo>
                    <a:cubicBezTo>
                      <a:pt x="15" y="3"/>
                      <a:pt x="40" y="16"/>
                      <a:pt x="32" y="2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4" name="Freeform 182">
                <a:extLst>
                  <a:ext uri="{FF2B5EF4-FFF2-40B4-BE49-F238E27FC236}">
                    <a16:creationId xmlns:a16="http://schemas.microsoft.com/office/drawing/2014/main" id="{6DB5AD70-502E-4A4B-ACE8-C29789982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" y="2759"/>
                <a:ext cx="90" cy="56"/>
              </a:xfrm>
              <a:custGeom>
                <a:avLst/>
                <a:gdLst>
                  <a:gd name="T0" fmla="*/ 563 w 36"/>
                  <a:gd name="T1" fmla="*/ 264 h 21"/>
                  <a:gd name="T2" fmla="*/ 83 w 36"/>
                  <a:gd name="T3" fmla="*/ 136 h 21"/>
                  <a:gd name="T4" fmla="*/ 125 w 36"/>
                  <a:gd name="T5" fmla="*/ 320 h 21"/>
                  <a:gd name="T6" fmla="*/ 533 w 36"/>
                  <a:gd name="T7" fmla="*/ 397 h 21"/>
                  <a:gd name="T8" fmla="*/ 313 w 36"/>
                  <a:gd name="T9" fmla="*/ 307 h 21"/>
                  <a:gd name="T10" fmla="*/ 395 w 36"/>
                  <a:gd name="T11" fmla="*/ 17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1">
                    <a:moveTo>
                      <a:pt x="36" y="14"/>
                    </a:moveTo>
                    <a:cubicBezTo>
                      <a:pt x="26" y="13"/>
                      <a:pt x="14" y="0"/>
                      <a:pt x="5" y="7"/>
                    </a:cubicBezTo>
                    <a:cubicBezTo>
                      <a:pt x="0" y="11"/>
                      <a:pt x="2" y="15"/>
                      <a:pt x="8" y="17"/>
                    </a:cubicBezTo>
                    <a:cubicBezTo>
                      <a:pt x="16" y="19"/>
                      <a:pt x="25" y="17"/>
                      <a:pt x="34" y="21"/>
                    </a:cubicBezTo>
                    <a:cubicBezTo>
                      <a:pt x="31" y="20"/>
                      <a:pt x="21" y="19"/>
                      <a:pt x="20" y="16"/>
                    </a:cubicBezTo>
                    <a:cubicBezTo>
                      <a:pt x="19" y="13"/>
                      <a:pt x="22" y="10"/>
                      <a:pt x="25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5" name="Freeform 183">
                <a:extLst>
                  <a:ext uri="{FF2B5EF4-FFF2-40B4-BE49-F238E27FC236}">
                    <a16:creationId xmlns:a16="http://schemas.microsoft.com/office/drawing/2014/main" id="{8132904A-5EEE-4747-B909-05FD09D80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" y="2873"/>
                <a:ext cx="85" cy="75"/>
              </a:xfrm>
              <a:custGeom>
                <a:avLst/>
                <a:gdLst>
                  <a:gd name="T0" fmla="*/ 0 w 34"/>
                  <a:gd name="T1" fmla="*/ 0 h 28"/>
                  <a:gd name="T2" fmla="*/ 313 w 34"/>
                  <a:gd name="T3" fmla="*/ 538 h 28"/>
                  <a:gd name="T4" fmla="*/ 158 w 34"/>
                  <a:gd name="T5" fmla="*/ 0 h 28"/>
                  <a:gd name="T6" fmla="*/ 270 w 34"/>
                  <a:gd name="T7" fmla="*/ 30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8">
                    <a:moveTo>
                      <a:pt x="0" y="0"/>
                    </a:moveTo>
                    <a:cubicBezTo>
                      <a:pt x="3" y="5"/>
                      <a:pt x="14" y="28"/>
                      <a:pt x="20" y="28"/>
                    </a:cubicBezTo>
                    <a:cubicBezTo>
                      <a:pt x="34" y="28"/>
                      <a:pt x="14" y="3"/>
                      <a:pt x="10" y="0"/>
                    </a:cubicBezTo>
                    <a:cubicBezTo>
                      <a:pt x="13" y="5"/>
                      <a:pt x="21" y="11"/>
                      <a:pt x="17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6" name="Freeform 184">
                <a:extLst>
                  <a:ext uri="{FF2B5EF4-FFF2-40B4-BE49-F238E27FC236}">
                    <a16:creationId xmlns:a16="http://schemas.microsoft.com/office/drawing/2014/main" id="{4360EE53-1428-4536-B310-B26A490FD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" y="2897"/>
                <a:ext cx="113" cy="62"/>
              </a:xfrm>
              <a:custGeom>
                <a:avLst/>
                <a:gdLst>
                  <a:gd name="T0" fmla="*/ 713 w 45"/>
                  <a:gd name="T1" fmla="*/ 313 h 23"/>
                  <a:gd name="T2" fmla="*/ 316 w 45"/>
                  <a:gd name="T3" fmla="*/ 59 h 23"/>
                  <a:gd name="T4" fmla="*/ 505 w 45"/>
                  <a:gd name="T5" fmla="*/ 450 h 23"/>
                  <a:gd name="T6" fmla="*/ 600 w 45"/>
                  <a:gd name="T7" fmla="*/ 23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3">
                    <a:moveTo>
                      <a:pt x="45" y="16"/>
                    </a:moveTo>
                    <a:cubicBezTo>
                      <a:pt x="40" y="8"/>
                      <a:pt x="29" y="0"/>
                      <a:pt x="20" y="3"/>
                    </a:cubicBezTo>
                    <a:cubicBezTo>
                      <a:pt x="0" y="10"/>
                      <a:pt x="23" y="21"/>
                      <a:pt x="32" y="23"/>
                    </a:cubicBezTo>
                    <a:cubicBezTo>
                      <a:pt x="24" y="19"/>
                      <a:pt x="25" y="9"/>
                      <a:pt x="38" y="1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7" name="Freeform 185">
                <a:extLst>
                  <a:ext uri="{FF2B5EF4-FFF2-40B4-BE49-F238E27FC236}">
                    <a16:creationId xmlns:a16="http://schemas.microsoft.com/office/drawing/2014/main" id="{E423F0DF-C7B0-4545-8567-6ADE3F415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3020"/>
                <a:ext cx="110" cy="48"/>
              </a:xfrm>
              <a:custGeom>
                <a:avLst/>
                <a:gdLst>
                  <a:gd name="T0" fmla="*/ 0 w 44"/>
                  <a:gd name="T1" fmla="*/ 77 h 18"/>
                  <a:gd name="T2" fmla="*/ 550 w 44"/>
                  <a:gd name="T3" fmla="*/ 35 h 18"/>
                  <a:gd name="T4" fmla="*/ 613 w 44"/>
                  <a:gd name="T5" fmla="*/ 227 h 18"/>
                  <a:gd name="T6" fmla="*/ 270 w 44"/>
                  <a:gd name="T7" fmla="*/ 341 h 18"/>
                  <a:gd name="T8" fmla="*/ 425 w 44"/>
                  <a:gd name="T9" fmla="*/ 7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18">
                    <a:moveTo>
                      <a:pt x="0" y="4"/>
                    </a:moveTo>
                    <a:cubicBezTo>
                      <a:pt x="11" y="4"/>
                      <a:pt x="24" y="0"/>
                      <a:pt x="35" y="2"/>
                    </a:cubicBezTo>
                    <a:cubicBezTo>
                      <a:pt x="40" y="3"/>
                      <a:pt x="44" y="6"/>
                      <a:pt x="39" y="12"/>
                    </a:cubicBezTo>
                    <a:cubicBezTo>
                      <a:pt x="34" y="17"/>
                      <a:pt x="23" y="15"/>
                      <a:pt x="17" y="18"/>
                    </a:cubicBezTo>
                    <a:cubicBezTo>
                      <a:pt x="23" y="18"/>
                      <a:pt x="41" y="9"/>
                      <a:pt x="27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8" name="Freeform 186">
                <a:extLst>
                  <a:ext uri="{FF2B5EF4-FFF2-40B4-BE49-F238E27FC236}">
                    <a16:creationId xmlns:a16="http://schemas.microsoft.com/office/drawing/2014/main" id="{694F6887-51A8-41CC-9E6F-DB397F842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" y="3084"/>
                <a:ext cx="50" cy="35"/>
              </a:xfrm>
              <a:custGeom>
                <a:avLst/>
                <a:gdLst>
                  <a:gd name="T0" fmla="*/ 0 w 20"/>
                  <a:gd name="T1" fmla="*/ 159 h 13"/>
                  <a:gd name="T2" fmla="*/ 283 w 20"/>
                  <a:gd name="T3" fmla="*/ 81 h 13"/>
                  <a:gd name="T4" fmla="*/ 270 w 20"/>
                  <a:gd name="T5" fmla="*/ 253 h 13"/>
                  <a:gd name="T6" fmla="*/ 113 w 20"/>
                  <a:gd name="T7" fmla="*/ 15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3">
                    <a:moveTo>
                      <a:pt x="0" y="8"/>
                    </a:moveTo>
                    <a:cubicBezTo>
                      <a:pt x="4" y="5"/>
                      <a:pt x="13" y="0"/>
                      <a:pt x="18" y="4"/>
                    </a:cubicBezTo>
                    <a:cubicBezTo>
                      <a:pt x="20" y="7"/>
                      <a:pt x="20" y="10"/>
                      <a:pt x="17" y="13"/>
                    </a:cubicBezTo>
                    <a:cubicBezTo>
                      <a:pt x="16" y="8"/>
                      <a:pt x="11" y="7"/>
                      <a:pt x="7" y="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9" name="Freeform 187">
                <a:extLst>
                  <a:ext uri="{FF2B5EF4-FFF2-40B4-BE49-F238E27FC236}">
                    <a16:creationId xmlns:a16="http://schemas.microsoft.com/office/drawing/2014/main" id="{04B603D3-E703-4A53-B52C-6F5AE0116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" y="3081"/>
                <a:ext cx="53" cy="48"/>
              </a:xfrm>
              <a:custGeom>
                <a:avLst/>
                <a:gdLst>
                  <a:gd name="T0" fmla="*/ 338 w 21"/>
                  <a:gd name="T1" fmla="*/ 136 h 18"/>
                  <a:gd name="T2" fmla="*/ 288 w 21"/>
                  <a:gd name="T3" fmla="*/ 341 h 18"/>
                  <a:gd name="T4" fmla="*/ 318 w 21"/>
                  <a:gd name="T5" fmla="*/ 19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21" y="7"/>
                    </a:moveTo>
                    <a:cubicBezTo>
                      <a:pt x="10" y="0"/>
                      <a:pt x="0" y="17"/>
                      <a:pt x="18" y="18"/>
                    </a:cubicBezTo>
                    <a:cubicBezTo>
                      <a:pt x="12" y="15"/>
                      <a:pt x="16" y="12"/>
                      <a:pt x="20" y="1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0" name="Freeform 188">
                <a:extLst>
                  <a:ext uri="{FF2B5EF4-FFF2-40B4-BE49-F238E27FC236}">
                    <a16:creationId xmlns:a16="http://schemas.microsoft.com/office/drawing/2014/main" id="{6ADD95B8-E3DB-4B0D-9A45-0D618035E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3151"/>
                <a:ext cx="75" cy="101"/>
              </a:xfrm>
              <a:custGeom>
                <a:avLst/>
                <a:gdLst>
                  <a:gd name="T0" fmla="*/ 458 w 30"/>
                  <a:gd name="T1" fmla="*/ 0 h 38"/>
                  <a:gd name="T2" fmla="*/ 20 w 30"/>
                  <a:gd name="T3" fmla="*/ 452 h 38"/>
                  <a:gd name="T4" fmla="*/ 95 w 30"/>
                  <a:gd name="T5" fmla="*/ 691 h 38"/>
                  <a:gd name="T6" fmla="*/ 470 w 30"/>
                  <a:gd name="T7" fmla="*/ 319 h 38"/>
                  <a:gd name="T8" fmla="*/ 175 w 30"/>
                  <a:gd name="T9" fmla="*/ 508 h 38"/>
                  <a:gd name="T10" fmla="*/ 238 w 30"/>
                  <a:gd name="T11" fmla="*/ 303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8">
                    <a:moveTo>
                      <a:pt x="29" y="0"/>
                    </a:moveTo>
                    <a:cubicBezTo>
                      <a:pt x="20" y="6"/>
                      <a:pt x="5" y="14"/>
                      <a:pt x="1" y="24"/>
                    </a:cubicBezTo>
                    <a:cubicBezTo>
                      <a:pt x="0" y="28"/>
                      <a:pt x="1" y="37"/>
                      <a:pt x="6" y="37"/>
                    </a:cubicBezTo>
                    <a:cubicBezTo>
                      <a:pt x="14" y="38"/>
                      <a:pt x="26" y="22"/>
                      <a:pt x="30" y="17"/>
                    </a:cubicBezTo>
                    <a:cubicBezTo>
                      <a:pt x="25" y="22"/>
                      <a:pt x="19" y="26"/>
                      <a:pt x="11" y="27"/>
                    </a:cubicBezTo>
                    <a:cubicBezTo>
                      <a:pt x="10" y="23"/>
                      <a:pt x="13" y="19"/>
                      <a:pt x="15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1" name="Freeform 189">
                <a:extLst>
                  <a:ext uri="{FF2B5EF4-FFF2-40B4-BE49-F238E27FC236}">
                    <a16:creationId xmlns:a16="http://schemas.microsoft.com/office/drawing/2014/main" id="{4731010D-FE75-47CA-9AEB-2193FA3E0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3100"/>
                <a:ext cx="75" cy="99"/>
              </a:xfrm>
              <a:custGeom>
                <a:avLst/>
                <a:gdLst>
                  <a:gd name="T0" fmla="*/ 0 w 30"/>
                  <a:gd name="T1" fmla="*/ 709 h 37"/>
                  <a:gd name="T2" fmla="*/ 238 w 30"/>
                  <a:gd name="T3" fmla="*/ 171 h 37"/>
                  <a:gd name="T4" fmla="*/ 395 w 30"/>
                  <a:gd name="T5" fmla="*/ 94 h 37"/>
                  <a:gd name="T6" fmla="*/ 270 w 30"/>
                  <a:gd name="T7" fmla="*/ 573 h 37"/>
                  <a:gd name="T8" fmla="*/ 283 w 30"/>
                  <a:gd name="T9" fmla="*/ 209 h 37"/>
                  <a:gd name="T10" fmla="*/ 250 w 30"/>
                  <a:gd name="T11" fmla="*/ 286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7">
                    <a:moveTo>
                      <a:pt x="0" y="37"/>
                    </a:moveTo>
                    <a:cubicBezTo>
                      <a:pt x="7" y="29"/>
                      <a:pt x="8" y="17"/>
                      <a:pt x="15" y="9"/>
                    </a:cubicBezTo>
                    <a:cubicBezTo>
                      <a:pt x="18" y="5"/>
                      <a:pt x="21" y="0"/>
                      <a:pt x="25" y="5"/>
                    </a:cubicBezTo>
                    <a:cubicBezTo>
                      <a:pt x="30" y="11"/>
                      <a:pt x="20" y="25"/>
                      <a:pt x="17" y="30"/>
                    </a:cubicBezTo>
                    <a:cubicBezTo>
                      <a:pt x="19" y="26"/>
                      <a:pt x="22" y="15"/>
                      <a:pt x="18" y="11"/>
                    </a:cubicBezTo>
                    <a:cubicBezTo>
                      <a:pt x="17" y="12"/>
                      <a:pt x="17" y="13"/>
                      <a:pt x="16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2" name="Freeform 190">
                <a:extLst>
                  <a:ext uri="{FF2B5EF4-FFF2-40B4-BE49-F238E27FC236}">
                    <a16:creationId xmlns:a16="http://schemas.microsoft.com/office/drawing/2014/main" id="{C25EBA4D-1A3C-4AD6-B9F0-A8E35C7D5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3191"/>
                <a:ext cx="78" cy="146"/>
              </a:xfrm>
              <a:custGeom>
                <a:avLst/>
                <a:gdLst>
                  <a:gd name="T0" fmla="*/ 221 w 31"/>
                  <a:gd name="T1" fmla="*/ 0 h 55"/>
                  <a:gd name="T2" fmla="*/ 63 w 31"/>
                  <a:gd name="T3" fmla="*/ 839 h 55"/>
                  <a:gd name="T4" fmla="*/ 304 w 31"/>
                  <a:gd name="T5" fmla="*/ 937 h 55"/>
                  <a:gd name="T6" fmla="*/ 443 w 31"/>
                  <a:gd name="T7" fmla="*/ 337 h 55"/>
                  <a:gd name="T8" fmla="*/ 146 w 31"/>
                  <a:gd name="T9" fmla="*/ 43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55">
                    <a:moveTo>
                      <a:pt x="14" y="0"/>
                    </a:moveTo>
                    <a:cubicBezTo>
                      <a:pt x="13" y="15"/>
                      <a:pt x="0" y="30"/>
                      <a:pt x="4" y="45"/>
                    </a:cubicBezTo>
                    <a:cubicBezTo>
                      <a:pt x="6" y="54"/>
                      <a:pt x="12" y="55"/>
                      <a:pt x="19" y="50"/>
                    </a:cubicBezTo>
                    <a:cubicBezTo>
                      <a:pt x="28" y="43"/>
                      <a:pt x="31" y="29"/>
                      <a:pt x="28" y="18"/>
                    </a:cubicBezTo>
                    <a:cubicBezTo>
                      <a:pt x="26" y="33"/>
                      <a:pt x="14" y="43"/>
                      <a:pt x="9" y="2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3" name="Freeform 191">
                <a:extLst>
                  <a:ext uri="{FF2B5EF4-FFF2-40B4-BE49-F238E27FC236}">
                    <a16:creationId xmlns:a16="http://schemas.microsoft.com/office/drawing/2014/main" id="{08C4E34C-5442-4EDE-B1F0-DC0684236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3097"/>
                <a:ext cx="45" cy="99"/>
              </a:xfrm>
              <a:custGeom>
                <a:avLst/>
                <a:gdLst>
                  <a:gd name="T0" fmla="*/ 63 w 18"/>
                  <a:gd name="T1" fmla="*/ 709 h 37"/>
                  <a:gd name="T2" fmla="*/ 220 w 18"/>
                  <a:gd name="T3" fmla="*/ 0 h 37"/>
                  <a:gd name="T4" fmla="*/ 250 w 18"/>
                  <a:gd name="T5" fmla="*/ 364 h 37"/>
                  <a:gd name="T6" fmla="*/ 175 w 18"/>
                  <a:gd name="T7" fmla="*/ 28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7">
                    <a:moveTo>
                      <a:pt x="4" y="37"/>
                    </a:moveTo>
                    <a:cubicBezTo>
                      <a:pt x="4" y="26"/>
                      <a:pt x="0" y="4"/>
                      <a:pt x="14" y="0"/>
                    </a:cubicBezTo>
                    <a:cubicBezTo>
                      <a:pt x="18" y="4"/>
                      <a:pt x="17" y="13"/>
                      <a:pt x="16" y="19"/>
                    </a:cubicBezTo>
                    <a:cubicBezTo>
                      <a:pt x="17" y="16"/>
                      <a:pt x="15" y="12"/>
                      <a:pt x="11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4" name="Freeform 192">
                <a:extLst>
                  <a:ext uri="{FF2B5EF4-FFF2-40B4-BE49-F238E27FC236}">
                    <a16:creationId xmlns:a16="http://schemas.microsoft.com/office/drawing/2014/main" id="{A75E0E14-7734-43DD-97EC-49A5AEF59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3116"/>
                <a:ext cx="55" cy="192"/>
              </a:xfrm>
              <a:custGeom>
                <a:avLst/>
                <a:gdLst>
                  <a:gd name="T0" fmla="*/ 125 w 22"/>
                  <a:gd name="T1" fmla="*/ 0 h 72"/>
                  <a:gd name="T2" fmla="*/ 95 w 22"/>
                  <a:gd name="T3" fmla="*/ 589 h 72"/>
                  <a:gd name="T4" fmla="*/ 20 w 22"/>
                  <a:gd name="T5" fmla="*/ 1059 h 72"/>
                  <a:gd name="T6" fmla="*/ 238 w 22"/>
                  <a:gd name="T7" fmla="*/ 1173 h 72"/>
                  <a:gd name="T8" fmla="*/ 270 w 22"/>
                  <a:gd name="T9" fmla="*/ 512 h 72"/>
                  <a:gd name="T10" fmla="*/ 95 w 22"/>
                  <a:gd name="T11" fmla="*/ 909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72">
                    <a:moveTo>
                      <a:pt x="8" y="0"/>
                    </a:moveTo>
                    <a:cubicBezTo>
                      <a:pt x="8" y="10"/>
                      <a:pt x="8" y="21"/>
                      <a:pt x="6" y="31"/>
                    </a:cubicBezTo>
                    <a:cubicBezTo>
                      <a:pt x="4" y="38"/>
                      <a:pt x="0" y="48"/>
                      <a:pt x="1" y="56"/>
                    </a:cubicBezTo>
                    <a:cubicBezTo>
                      <a:pt x="2" y="65"/>
                      <a:pt x="10" y="72"/>
                      <a:pt x="15" y="62"/>
                    </a:cubicBezTo>
                    <a:cubicBezTo>
                      <a:pt x="19" y="54"/>
                      <a:pt x="22" y="33"/>
                      <a:pt x="17" y="27"/>
                    </a:cubicBezTo>
                    <a:cubicBezTo>
                      <a:pt x="15" y="32"/>
                      <a:pt x="21" y="55"/>
                      <a:pt x="6" y="4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5" name="Freeform 193">
                <a:extLst>
                  <a:ext uri="{FF2B5EF4-FFF2-40B4-BE49-F238E27FC236}">
                    <a16:creationId xmlns:a16="http://schemas.microsoft.com/office/drawing/2014/main" id="{FE887035-50FA-4946-9FD7-562919C32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3233"/>
                <a:ext cx="25" cy="43"/>
              </a:xfrm>
              <a:custGeom>
                <a:avLst/>
                <a:gdLst>
                  <a:gd name="T0" fmla="*/ 20 w 10"/>
                  <a:gd name="T1" fmla="*/ 0 h 16"/>
                  <a:gd name="T2" fmla="*/ 83 w 10"/>
                  <a:gd name="T3" fmla="*/ 290 h 16"/>
                  <a:gd name="T4" fmla="*/ 125 w 10"/>
                  <a:gd name="T5" fmla="*/ 59 h 16"/>
                  <a:gd name="T6" fmla="*/ 113 w 10"/>
                  <a:gd name="T7" fmla="*/ 159 h 16"/>
                  <a:gd name="T8" fmla="*/ 83 w 10"/>
                  <a:gd name="T9" fmla="*/ 94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1" y="0"/>
                    </a:moveTo>
                    <a:cubicBezTo>
                      <a:pt x="2" y="4"/>
                      <a:pt x="0" y="15"/>
                      <a:pt x="5" y="15"/>
                    </a:cubicBezTo>
                    <a:cubicBezTo>
                      <a:pt x="10" y="16"/>
                      <a:pt x="9" y="6"/>
                      <a:pt x="8" y="3"/>
                    </a:cubicBezTo>
                    <a:cubicBezTo>
                      <a:pt x="8" y="4"/>
                      <a:pt x="7" y="6"/>
                      <a:pt x="7" y="8"/>
                    </a:cubicBezTo>
                    <a:cubicBezTo>
                      <a:pt x="6" y="8"/>
                      <a:pt x="5" y="7"/>
                      <a:pt x="5" y="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6" name="Freeform 194">
                <a:extLst>
                  <a:ext uri="{FF2B5EF4-FFF2-40B4-BE49-F238E27FC236}">
                    <a16:creationId xmlns:a16="http://schemas.microsoft.com/office/drawing/2014/main" id="{10C9A72A-A54B-4478-97FE-047842C78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3060"/>
                <a:ext cx="58" cy="133"/>
              </a:xfrm>
              <a:custGeom>
                <a:avLst/>
                <a:gdLst>
                  <a:gd name="T0" fmla="*/ 179 w 23"/>
                  <a:gd name="T1" fmla="*/ 942 h 50"/>
                  <a:gd name="T2" fmla="*/ 146 w 23"/>
                  <a:gd name="T3" fmla="*/ 247 h 50"/>
                  <a:gd name="T4" fmla="*/ 351 w 23"/>
                  <a:gd name="T5" fmla="*/ 849 h 50"/>
                  <a:gd name="T6" fmla="*/ 209 w 23"/>
                  <a:gd name="T7" fmla="*/ 489 h 50"/>
                  <a:gd name="T8" fmla="*/ 192 w 23"/>
                  <a:gd name="T9" fmla="*/ 62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0">
                    <a:moveTo>
                      <a:pt x="11" y="50"/>
                    </a:moveTo>
                    <a:cubicBezTo>
                      <a:pt x="4" y="42"/>
                      <a:pt x="0" y="21"/>
                      <a:pt x="9" y="13"/>
                    </a:cubicBezTo>
                    <a:cubicBezTo>
                      <a:pt x="23" y="0"/>
                      <a:pt x="21" y="39"/>
                      <a:pt x="22" y="45"/>
                    </a:cubicBezTo>
                    <a:cubicBezTo>
                      <a:pt x="23" y="40"/>
                      <a:pt x="18" y="27"/>
                      <a:pt x="13" y="26"/>
                    </a:cubicBezTo>
                    <a:cubicBezTo>
                      <a:pt x="11" y="28"/>
                      <a:pt x="10" y="31"/>
                      <a:pt x="12" y="3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7" name="Freeform 195">
                <a:extLst>
                  <a:ext uri="{FF2B5EF4-FFF2-40B4-BE49-F238E27FC236}">
                    <a16:creationId xmlns:a16="http://schemas.microsoft.com/office/drawing/2014/main" id="{699FD2A1-9FEA-4588-A0F1-7FFC8A1C1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3153"/>
                <a:ext cx="45" cy="118"/>
              </a:xfrm>
              <a:custGeom>
                <a:avLst/>
                <a:gdLst>
                  <a:gd name="T0" fmla="*/ 33 w 18"/>
                  <a:gd name="T1" fmla="*/ 0 h 44"/>
                  <a:gd name="T2" fmla="*/ 113 w 18"/>
                  <a:gd name="T3" fmla="*/ 654 h 44"/>
                  <a:gd name="T4" fmla="*/ 220 w 18"/>
                  <a:gd name="T5" fmla="*/ 367 h 44"/>
                  <a:gd name="T6" fmla="*/ 220 w 18"/>
                  <a:gd name="T7" fmla="*/ 504 h 44"/>
                  <a:gd name="T8" fmla="*/ 83 w 18"/>
                  <a:gd name="T9" fmla="*/ 424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2" y="0"/>
                    </a:moveTo>
                    <a:cubicBezTo>
                      <a:pt x="4" y="10"/>
                      <a:pt x="0" y="26"/>
                      <a:pt x="7" y="34"/>
                    </a:cubicBezTo>
                    <a:cubicBezTo>
                      <a:pt x="16" y="44"/>
                      <a:pt x="18" y="26"/>
                      <a:pt x="14" y="19"/>
                    </a:cubicBezTo>
                    <a:cubicBezTo>
                      <a:pt x="14" y="21"/>
                      <a:pt x="14" y="24"/>
                      <a:pt x="14" y="26"/>
                    </a:cubicBezTo>
                    <a:cubicBezTo>
                      <a:pt x="11" y="25"/>
                      <a:pt x="8" y="23"/>
                      <a:pt x="5" y="2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8" name="Freeform 196">
                <a:extLst>
                  <a:ext uri="{FF2B5EF4-FFF2-40B4-BE49-F238E27FC236}">
                    <a16:creationId xmlns:a16="http://schemas.microsoft.com/office/drawing/2014/main" id="{5AC11274-3ACC-474D-B3CD-D7D42F803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3009"/>
                <a:ext cx="63" cy="126"/>
              </a:xfrm>
              <a:custGeom>
                <a:avLst/>
                <a:gdLst>
                  <a:gd name="T0" fmla="*/ 192 w 25"/>
                  <a:gd name="T1" fmla="*/ 812 h 47"/>
                  <a:gd name="T2" fmla="*/ 146 w 25"/>
                  <a:gd name="T3" fmla="*/ 193 h 47"/>
                  <a:gd name="T4" fmla="*/ 401 w 25"/>
                  <a:gd name="T5" fmla="*/ 906 h 47"/>
                  <a:gd name="T6" fmla="*/ 192 w 25"/>
                  <a:gd name="T7" fmla="*/ 56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7">
                    <a:moveTo>
                      <a:pt x="12" y="42"/>
                    </a:moveTo>
                    <a:cubicBezTo>
                      <a:pt x="8" y="34"/>
                      <a:pt x="0" y="18"/>
                      <a:pt x="9" y="10"/>
                    </a:cubicBezTo>
                    <a:cubicBezTo>
                      <a:pt x="20" y="0"/>
                      <a:pt x="25" y="40"/>
                      <a:pt x="25" y="47"/>
                    </a:cubicBezTo>
                    <a:cubicBezTo>
                      <a:pt x="25" y="43"/>
                      <a:pt x="14" y="19"/>
                      <a:pt x="12" y="2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9" name="Freeform 197">
                <a:extLst>
                  <a:ext uri="{FF2B5EF4-FFF2-40B4-BE49-F238E27FC236}">
                    <a16:creationId xmlns:a16="http://schemas.microsoft.com/office/drawing/2014/main" id="{67903166-01A9-4172-AF81-5C2907DCD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3057"/>
                <a:ext cx="32" cy="91"/>
              </a:xfrm>
              <a:custGeom>
                <a:avLst/>
                <a:gdLst>
                  <a:gd name="T0" fmla="*/ 133 w 13"/>
                  <a:gd name="T1" fmla="*/ 653 h 34"/>
                  <a:gd name="T2" fmla="*/ 12 w 13"/>
                  <a:gd name="T3" fmla="*/ 150 h 34"/>
                  <a:gd name="T4" fmla="*/ 103 w 13"/>
                  <a:gd name="T5" fmla="*/ 35 h 34"/>
                  <a:gd name="T6" fmla="*/ 194 w 13"/>
                  <a:gd name="T7" fmla="*/ 367 h 34"/>
                  <a:gd name="T8" fmla="*/ 103 w 13"/>
                  <a:gd name="T9" fmla="*/ 265 h 34"/>
                  <a:gd name="T10" fmla="*/ 103 w 13"/>
                  <a:gd name="T11" fmla="*/ 308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34">
                    <a:moveTo>
                      <a:pt x="9" y="34"/>
                    </a:moveTo>
                    <a:cubicBezTo>
                      <a:pt x="8" y="26"/>
                      <a:pt x="0" y="17"/>
                      <a:pt x="1" y="8"/>
                    </a:cubicBezTo>
                    <a:cubicBezTo>
                      <a:pt x="2" y="4"/>
                      <a:pt x="3" y="0"/>
                      <a:pt x="7" y="2"/>
                    </a:cubicBezTo>
                    <a:cubicBezTo>
                      <a:pt x="12" y="4"/>
                      <a:pt x="11" y="15"/>
                      <a:pt x="13" y="19"/>
                    </a:cubicBezTo>
                    <a:cubicBezTo>
                      <a:pt x="13" y="16"/>
                      <a:pt x="10" y="12"/>
                      <a:pt x="7" y="14"/>
                    </a:cubicBezTo>
                    <a:cubicBezTo>
                      <a:pt x="7" y="15"/>
                      <a:pt x="7" y="15"/>
                      <a:pt x="7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0" name="Freeform 198">
                <a:extLst>
                  <a:ext uri="{FF2B5EF4-FFF2-40B4-BE49-F238E27FC236}">
                    <a16:creationId xmlns:a16="http://schemas.microsoft.com/office/drawing/2014/main" id="{F8FE07B0-92B8-4E35-BBC2-2FFC9EF2C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3095"/>
                <a:ext cx="90" cy="144"/>
              </a:xfrm>
              <a:custGeom>
                <a:avLst/>
                <a:gdLst>
                  <a:gd name="T0" fmla="*/ 0 w 36"/>
                  <a:gd name="T1" fmla="*/ 0 h 54"/>
                  <a:gd name="T2" fmla="*/ 63 w 36"/>
                  <a:gd name="T3" fmla="*/ 605 h 54"/>
                  <a:gd name="T4" fmla="*/ 283 w 36"/>
                  <a:gd name="T5" fmla="*/ 968 h 54"/>
                  <a:gd name="T6" fmla="*/ 250 w 36"/>
                  <a:gd name="T7" fmla="*/ 227 h 54"/>
                  <a:gd name="T8" fmla="*/ 333 w 36"/>
                  <a:gd name="T9" fmla="*/ 568 h 54"/>
                  <a:gd name="T10" fmla="*/ 145 w 36"/>
                  <a:gd name="T11" fmla="*/ 605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4">
                    <a:moveTo>
                      <a:pt x="0" y="0"/>
                    </a:moveTo>
                    <a:cubicBezTo>
                      <a:pt x="1" y="10"/>
                      <a:pt x="0" y="22"/>
                      <a:pt x="4" y="32"/>
                    </a:cubicBezTo>
                    <a:cubicBezTo>
                      <a:pt x="6" y="37"/>
                      <a:pt x="12" y="50"/>
                      <a:pt x="18" y="51"/>
                    </a:cubicBezTo>
                    <a:cubicBezTo>
                      <a:pt x="36" y="54"/>
                      <a:pt x="26" y="17"/>
                      <a:pt x="16" y="12"/>
                    </a:cubicBezTo>
                    <a:cubicBezTo>
                      <a:pt x="18" y="17"/>
                      <a:pt x="23" y="24"/>
                      <a:pt x="21" y="30"/>
                    </a:cubicBezTo>
                    <a:cubicBezTo>
                      <a:pt x="19" y="39"/>
                      <a:pt x="13" y="37"/>
                      <a:pt x="9" y="3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1" name="Freeform 199">
                <a:extLst>
                  <a:ext uri="{FF2B5EF4-FFF2-40B4-BE49-F238E27FC236}">
                    <a16:creationId xmlns:a16="http://schemas.microsoft.com/office/drawing/2014/main" id="{09751D33-84EE-471C-ACDC-FDB1203F6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996"/>
                <a:ext cx="55" cy="125"/>
              </a:xfrm>
              <a:custGeom>
                <a:avLst/>
                <a:gdLst>
                  <a:gd name="T0" fmla="*/ 220 w 22"/>
                  <a:gd name="T1" fmla="*/ 883 h 47"/>
                  <a:gd name="T2" fmla="*/ 125 w 22"/>
                  <a:gd name="T3" fmla="*/ 114 h 47"/>
                  <a:gd name="T4" fmla="*/ 283 w 22"/>
                  <a:gd name="T5" fmla="*/ 170 h 47"/>
                  <a:gd name="T6" fmla="*/ 300 w 22"/>
                  <a:gd name="T7" fmla="*/ 657 h 47"/>
                  <a:gd name="T8" fmla="*/ 188 w 22"/>
                  <a:gd name="T9" fmla="*/ 261 h 47"/>
                  <a:gd name="T10" fmla="*/ 175 w 22"/>
                  <a:gd name="T11" fmla="*/ 282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7">
                    <a:moveTo>
                      <a:pt x="14" y="47"/>
                    </a:moveTo>
                    <a:cubicBezTo>
                      <a:pt x="9" y="36"/>
                      <a:pt x="0" y="17"/>
                      <a:pt x="8" y="6"/>
                    </a:cubicBezTo>
                    <a:cubicBezTo>
                      <a:pt x="12" y="0"/>
                      <a:pt x="15" y="3"/>
                      <a:pt x="18" y="9"/>
                    </a:cubicBezTo>
                    <a:cubicBezTo>
                      <a:pt x="22" y="18"/>
                      <a:pt x="19" y="27"/>
                      <a:pt x="19" y="35"/>
                    </a:cubicBezTo>
                    <a:cubicBezTo>
                      <a:pt x="19" y="28"/>
                      <a:pt x="17" y="18"/>
                      <a:pt x="12" y="14"/>
                    </a:cubicBezTo>
                    <a:cubicBezTo>
                      <a:pt x="11" y="14"/>
                      <a:pt x="11" y="15"/>
                      <a:pt x="11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2" name="Freeform 200">
                <a:extLst>
                  <a:ext uri="{FF2B5EF4-FFF2-40B4-BE49-F238E27FC236}">
                    <a16:creationId xmlns:a16="http://schemas.microsoft.com/office/drawing/2014/main" id="{2D26B942-1FE0-431A-829B-1CB778BDF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3092"/>
                <a:ext cx="85" cy="149"/>
              </a:xfrm>
              <a:custGeom>
                <a:avLst/>
                <a:gdLst>
                  <a:gd name="T0" fmla="*/ 50 w 34"/>
                  <a:gd name="T1" fmla="*/ 21 h 56"/>
                  <a:gd name="T2" fmla="*/ 33 w 34"/>
                  <a:gd name="T3" fmla="*/ 21 h 56"/>
                  <a:gd name="T4" fmla="*/ 270 w 34"/>
                  <a:gd name="T5" fmla="*/ 907 h 56"/>
                  <a:gd name="T6" fmla="*/ 220 w 34"/>
                  <a:gd name="T7" fmla="*/ 77 h 56"/>
                  <a:gd name="T8" fmla="*/ 238 w 34"/>
                  <a:gd name="T9" fmla="*/ 567 h 56"/>
                  <a:gd name="T10" fmla="*/ 113 w 34"/>
                  <a:gd name="T11" fmla="*/ 490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56">
                    <a:moveTo>
                      <a:pt x="3" y="1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6" y="14"/>
                      <a:pt x="0" y="41"/>
                      <a:pt x="17" y="48"/>
                    </a:cubicBezTo>
                    <a:cubicBezTo>
                      <a:pt x="34" y="56"/>
                      <a:pt x="18" y="9"/>
                      <a:pt x="14" y="4"/>
                    </a:cubicBezTo>
                    <a:cubicBezTo>
                      <a:pt x="17" y="10"/>
                      <a:pt x="20" y="24"/>
                      <a:pt x="15" y="30"/>
                    </a:cubicBezTo>
                    <a:cubicBezTo>
                      <a:pt x="12" y="29"/>
                      <a:pt x="10" y="28"/>
                      <a:pt x="7" y="2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3" name="Freeform 201">
                <a:extLst>
                  <a:ext uri="{FF2B5EF4-FFF2-40B4-BE49-F238E27FC236}">
                    <a16:creationId xmlns:a16="http://schemas.microsoft.com/office/drawing/2014/main" id="{BD12DCBF-869B-4E4F-AFE1-A0150C452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2916"/>
                <a:ext cx="52" cy="104"/>
              </a:xfrm>
              <a:custGeom>
                <a:avLst/>
                <a:gdLst>
                  <a:gd name="T0" fmla="*/ 196 w 21"/>
                  <a:gd name="T1" fmla="*/ 739 h 39"/>
                  <a:gd name="T2" fmla="*/ 228 w 21"/>
                  <a:gd name="T3" fmla="*/ 0 h 39"/>
                  <a:gd name="T4" fmla="*/ 275 w 21"/>
                  <a:gd name="T5" fmla="*/ 627 h 39"/>
                  <a:gd name="T6" fmla="*/ 196 w 21"/>
                  <a:gd name="T7" fmla="*/ 307 h 39"/>
                  <a:gd name="T8" fmla="*/ 166 w 21"/>
                  <a:gd name="T9" fmla="*/ 341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9">
                    <a:moveTo>
                      <a:pt x="13" y="39"/>
                    </a:moveTo>
                    <a:cubicBezTo>
                      <a:pt x="8" y="29"/>
                      <a:pt x="0" y="6"/>
                      <a:pt x="15" y="0"/>
                    </a:cubicBezTo>
                    <a:cubicBezTo>
                      <a:pt x="21" y="10"/>
                      <a:pt x="16" y="22"/>
                      <a:pt x="18" y="33"/>
                    </a:cubicBezTo>
                    <a:cubicBezTo>
                      <a:pt x="17" y="28"/>
                      <a:pt x="17" y="20"/>
                      <a:pt x="13" y="16"/>
                    </a:cubicBezTo>
                    <a:cubicBezTo>
                      <a:pt x="11" y="17"/>
                      <a:pt x="12" y="17"/>
                      <a:pt x="11" y="1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4" name="Freeform 202">
                <a:extLst>
                  <a:ext uri="{FF2B5EF4-FFF2-40B4-BE49-F238E27FC236}">
                    <a16:creationId xmlns:a16="http://schemas.microsoft.com/office/drawing/2014/main" id="{4FECAB62-2268-49DF-8EE1-5A85B3E37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1" y="3004"/>
                <a:ext cx="60" cy="171"/>
              </a:xfrm>
              <a:custGeom>
                <a:avLst/>
                <a:gdLst>
                  <a:gd name="T0" fmla="*/ 0 w 24"/>
                  <a:gd name="T1" fmla="*/ 0 h 64"/>
                  <a:gd name="T2" fmla="*/ 63 w 24"/>
                  <a:gd name="T3" fmla="*/ 786 h 64"/>
                  <a:gd name="T4" fmla="*/ 188 w 24"/>
                  <a:gd name="T5" fmla="*/ 1221 h 64"/>
                  <a:gd name="T6" fmla="*/ 208 w 24"/>
                  <a:gd name="T7" fmla="*/ 615 h 64"/>
                  <a:gd name="T8" fmla="*/ 125 w 24"/>
                  <a:gd name="T9" fmla="*/ 90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64">
                    <a:moveTo>
                      <a:pt x="0" y="0"/>
                    </a:moveTo>
                    <a:cubicBezTo>
                      <a:pt x="2" y="13"/>
                      <a:pt x="2" y="27"/>
                      <a:pt x="4" y="41"/>
                    </a:cubicBezTo>
                    <a:cubicBezTo>
                      <a:pt x="4" y="49"/>
                      <a:pt x="6" y="57"/>
                      <a:pt x="12" y="64"/>
                    </a:cubicBezTo>
                    <a:cubicBezTo>
                      <a:pt x="24" y="61"/>
                      <a:pt x="19" y="38"/>
                      <a:pt x="13" y="32"/>
                    </a:cubicBezTo>
                    <a:cubicBezTo>
                      <a:pt x="13" y="35"/>
                      <a:pt x="18" y="59"/>
                      <a:pt x="8" y="4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5" name="Freeform 203">
                <a:extLst>
                  <a:ext uri="{FF2B5EF4-FFF2-40B4-BE49-F238E27FC236}">
                    <a16:creationId xmlns:a16="http://schemas.microsoft.com/office/drawing/2014/main" id="{B2CCEB92-F7E7-4CCD-9CB7-5B6744539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3015"/>
                <a:ext cx="55" cy="136"/>
              </a:xfrm>
              <a:custGeom>
                <a:avLst/>
                <a:gdLst>
                  <a:gd name="T0" fmla="*/ 250 w 22"/>
                  <a:gd name="T1" fmla="*/ 968 h 51"/>
                  <a:gd name="T2" fmla="*/ 63 w 22"/>
                  <a:gd name="T3" fmla="*/ 307 h 51"/>
                  <a:gd name="T4" fmla="*/ 333 w 22"/>
                  <a:gd name="T5" fmla="*/ 797 h 51"/>
                  <a:gd name="T6" fmla="*/ 220 w 22"/>
                  <a:gd name="T7" fmla="*/ 512 h 51"/>
                  <a:gd name="T8" fmla="*/ 208 w 22"/>
                  <a:gd name="T9" fmla="*/ 568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51">
                    <a:moveTo>
                      <a:pt x="16" y="51"/>
                    </a:moveTo>
                    <a:cubicBezTo>
                      <a:pt x="10" y="44"/>
                      <a:pt x="0" y="26"/>
                      <a:pt x="4" y="16"/>
                    </a:cubicBezTo>
                    <a:cubicBezTo>
                      <a:pt x="11" y="0"/>
                      <a:pt x="22" y="35"/>
                      <a:pt x="21" y="42"/>
                    </a:cubicBezTo>
                    <a:cubicBezTo>
                      <a:pt x="20" y="36"/>
                      <a:pt x="18" y="30"/>
                      <a:pt x="14" y="27"/>
                    </a:cubicBezTo>
                    <a:cubicBezTo>
                      <a:pt x="12" y="28"/>
                      <a:pt x="13" y="29"/>
                      <a:pt x="13" y="3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6" name="Freeform 204">
                <a:extLst>
                  <a:ext uri="{FF2B5EF4-FFF2-40B4-BE49-F238E27FC236}">
                    <a16:creationId xmlns:a16="http://schemas.microsoft.com/office/drawing/2014/main" id="{310EAD31-33D8-46EC-BE7D-F3847FE44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3153"/>
                <a:ext cx="40" cy="67"/>
              </a:xfrm>
              <a:custGeom>
                <a:avLst/>
                <a:gdLst>
                  <a:gd name="T0" fmla="*/ 0 w 16"/>
                  <a:gd name="T1" fmla="*/ 0 h 25"/>
                  <a:gd name="T2" fmla="*/ 113 w 16"/>
                  <a:gd name="T3" fmla="*/ 402 h 25"/>
                  <a:gd name="T4" fmla="*/ 145 w 16"/>
                  <a:gd name="T5" fmla="*/ 172 h 25"/>
                  <a:gd name="T6" fmla="*/ 145 w 16"/>
                  <a:gd name="T7" fmla="*/ 252 h 25"/>
                  <a:gd name="T8" fmla="*/ 50 w 16"/>
                  <a:gd name="T9" fmla="*/ 193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0" y="5"/>
                      <a:pt x="1" y="19"/>
                      <a:pt x="7" y="21"/>
                    </a:cubicBezTo>
                    <a:cubicBezTo>
                      <a:pt x="16" y="25"/>
                      <a:pt x="12" y="13"/>
                      <a:pt x="9" y="9"/>
                    </a:cubicBezTo>
                    <a:cubicBezTo>
                      <a:pt x="9" y="10"/>
                      <a:pt x="9" y="12"/>
                      <a:pt x="9" y="13"/>
                    </a:cubicBezTo>
                    <a:cubicBezTo>
                      <a:pt x="7" y="12"/>
                      <a:pt x="5" y="11"/>
                      <a:pt x="3" y="1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1778" name="Freeform 205">
              <a:extLst>
                <a:ext uri="{FF2B5EF4-FFF2-40B4-BE49-F238E27FC236}">
                  <a16:creationId xmlns:a16="http://schemas.microsoft.com/office/drawing/2014/main" id="{30E7493C-1659-4075-851C-720328C68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791"/>
              <a:ext cx="87" cy="160"/>
            </a:xfrm>
            <a:custGeom>
              <a:avLst/>
              <a:gdLst>
                <a:gd name="T0" fmla="*/ 321 w 35"/>
                <a:gd name="T1" fmla="*/ 1139 h 60"/>
                <a:gd name="T2" fmla="*/ 92 w 35"/>
                <a:gd name="T3" fmla="*/ 320 h 60"/>
                <a:gd name="T4" fmla="*/ 537 w 35"/>
                <a:gd name="T5" fmla="*/ 832 h 60"/>
                <a:gd name="T6" fmla="*/ 216 w 35"/>
                <a:gd name="T7" fmla="*/ 533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0">
                  <a:moveTo>
                    <a:pt x="21" y="60"/>
                  </a:moveTo>
                  <a:cubicBezTo>
                    <a:pt x="19" y="50"/>
                    <a:pt x="0" y="28"/>
                    <a:pt x="6" y="17"/>
                  </a:cubicBezTo>
                  <a:cubicBezTo>
                    <a:pt x="16" y="0"/>
                    <a:pt x="34" y="38"/>
                    <a:pt x="35" y="44"/>
                  </a:cubicBezTo>
                  <a:cubicBezTo>
                    <a:pt x="31" y="39"/>
                    <a:pt x="21" y="20"/>
                    <a:pt x="14" y="28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79" name="Freeform 206">
              <a:extLst>
                <a:ext uri="{FF2B5EF4-FFF2-40B4-BE49-F238E27FC236}">
                  <a16:creationId xmlns:a16="http://schemas.microsoft.com/office/drawing/2014/main" id="{4B49B302-D8A6-4AF3-842B-5B8B0DDDC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844"/>
              <a:ext cx="75" cy="189"/>
            </a:xfrm>
            <a:custGeom>
              <a:avLst/>
              <a:gdLst>
                <a:gd name="T0" fmla="*/ 83 w 30"/>
                <a:gd name="T1" fmla="*/ 0 h 71"/>
                <a:gd name="T2" fmla="*/ 158 w 30"/>
                <a:gd name="T3" fmla="*/ 849 h 71"/>
                <a:gd name="T4" fmla="*/ 313 w 30"/>
                <a:gd name="T5" fmla="*/ 1304 h 71"/>
                <a:gd name="T6" fmla="*/ 470 w 30"/>
                <a:gd name="T7" fmla="*/ 849 h 71"/>
                <a:gd name="T8" fmla="*/ 270 w 30"/>
                <a:gd name="T9" fmla="*/ 192 h 71"/>
                <a:gd name="T10" fmla="*/ 238 w 30"/>
                <a:gd name="T11" fmla="*/ 942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71">
                  <a:moveTo>
                    <a:pt x="5" y="0"/>
                  </a:moveTo>
                  <a:cubicBezTo>
                    <a:pt x="0" y="13"/>
                    <a:pt x="7" y="33"/>
                    <a:pt x="10" y="45"/>
                  </a:cubicBezTo>
                  <a:cubicBezTo>
                    <a:pt x="12" y="52"/>
                    <a:pt x="12" y="67"/>
                    <a:pt x="20" y="69"/>
                  </a:cubicBezTo>
                  <a:cubicBezTo>
                    <a:pt x="30" y="71"/>
                    <a:pt x="30" y="51"/>
                    <a:pt x="30" y="45"/>
                  </a:cubicBezTo>
                  <a:cubicBezTo>
                    <a:pt x="29" y="34"/>
                    <a:pt x="23" y="20"/>
                    <a:pt x="17" y="10"/>
                  </a:cubicBezTo>
                  <a:cubicBezTo>
                    <a:pt x="18" y="16"/>
                    <a:pt x="30" y="52"/>
                    <a:pt x="15" y="5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0" name="Freeform 207">
              <a:extLst>
                <a:ext uri="{FF2B5EF4-FFF2-40B4-BE49-F238E27FC236}">
                  <a16:creationId xmlns:a16="http://schemas.microsoft.com/office/drawing/2014/main" id="{0232A3C6-F758-4590-89B4-A3D4A166C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887"/>
              <a:ext cx="47" cy="133"/>
            </a:xfrm>
            <a:custGeom>
              <a:avLst/>
              <a:gdLst>
                <a:gd name="T0" fmla="*/ 12 w 19"/>
                <a:gd name="T1" fmla="*/ 0 h 50"/>
                <a:gd name="T2" fmla="*/ 42 w 19"/>
                <a:gd name="T3" fmla="*/ 524 h 50"/>
                <a:gd name="T4" fmla="*/ 30 w 19"/>
                <a:gd name="T5" fmla="*/ 793 h 50"/>
                <a:gd name="T6" fmla="*/ 228 w 19"/>
                <a:gd name="T7" fmla="*/ 678 h 50"/>
                <a:gd name="T8" fmla="*/ 195 w 19"/>
                <a:gd name="T9" fmla="*/ 93 h 50"/>
                <a:gd name="T10" fmla="*/ 104 w 19"/>
                <a:gd name="T11" fmla="*/ 56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50">
                  <a:moveTo>
                    <a:pt x="1" y="0"/>
                  </a:moveTo>
                  <a:cubicBezTo>
                    <a:pt x="1" y="9"/>
                    <a:pt x="4" y="19"/>
                    <a:pt x="3" y="28"/>
                  </a:cubicBezTo>
                  <a:cubicBezTo>
                    <a:pt x="2" y="32"/>
                    <a:pt x="0" y="38"/>
                    <a:pt x="2" y="42"/>
                  </a:cubicBezTo>
                  <a:cubicBezTo>
                    <a:pt x="8" y="50"/>
                    <a:pt x="13" y="42"/>
                    <a:pt x="15" y="36"/>
                  </a:cubicBezTo>
                  <a:cubicBezTo>
                    <a:pt x="18" y="26"/>
                    <a:pt x="19" y="15"/>
                    <a:pt x="13" y="5"/>
                  </a:cubicBezTo>
                  <a:cubicBezTo>
                    <a:pt x="15" y="12"/>
                    <a:pt x="19" y="30"/>
                    <a:pt x="7" y="3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1" name="Freeform 208">
              <a:extLst>
                <a:ext uri="{FF2B5EF4-FFF2-40B4-BE49-F238E27FC236}">
                  <a16:creationId xmlns:a16="http://schemas.microsoft.com/office/drawing/2014/main" id="{2C40514B-2FB3-4D29-BB87-85798D2F0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825"/>
              <a:ext cx="45" cy="67"/>
            </a:xfrm>
            <a:custGeom>
              <a:avLst/>
              <a:gdLst>
                <a:gd name="T0" fmla="*/ 0 w 18"/>
                <a:gd name="T1" fmla="*/ 0 h 25"/>
                <a:gd name="T2" fmla="*/ 125 w 18"/>
                <a:gd name="T3" fmla="*/ 482 h 25"/>
                <a:gd name="T4" fmla="*/ 158 w 18"/>
                <a:gd name="T5" fmla="*/ 21 h 25"/>
                <a:gd name="T6" fmla="*/ 158 w 18"/>
                <a:gd name="T7" fmla="*/ 172 h 25"/>
                <a:gd name="T8" fmla="*/ 95 w 18"/>
                <a:gd name="T9" fmla="*/ 9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cubicBezTo>
                    <a:pt x="0" y="8"/>
                    <a:pt x="4" y="19"/>
                    <a:pt x="8" y="25"/>
                  </a:cubicBezTo>
                  <a:cubicBezTo>
                    <a:pt x="18" y="24"/>
                    <a:pt x="16" y="5"/>
                    <a:pt x="10" y="1"/>
                  </a:cubicBezTo>
                  <a:cubicBezTo>
                    <a:pt x="10" y="4"/>
                    <a:pt x="11" y="7"/>
                    <a:pt x="10" y="9"/>
                  </a:cubicBezTo>
                  <a:cubicBezTo>
                    <a:pt x="8" y="8"/>
                    <a:pt x="7" y="7"/>
                    <a:pt x="6" y="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2" name="Freeform 209">
              <a:extLst>
                <a:ext uri="{FF2B5EF4-FFF2-40B4-BE49-F238E27FC236}">
                  <a16:creationId xmlns:a16="http://schemas.microsoft.com/office/drawing/2014/main" id="{8BB50F5C-5E2C-4E45-AA8C-83ACDADAD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767"/>
              <a:ext cx="35" cy="85"/>
            </a:xfrm>
            <a:custGeom>
              <a:avLst/>
              <a:gdLst>
                <a:gd name="T0" fmla="*/ 158 w 14"/>
                <a:gd name="T1" fmla="*/ 600 h 32"/>
                <a:gd name="T2" fmla="*/ 63 w 14"/>
                <a:gd name="T3" fmla="*/ 0 h 32"/>
                <a:gd name="T4" fmla="*/ 220 w 14"/>
                <a:gd name="T5" fmla="*/ 430 h 32"/>
                <a:gd name="T6" fmla="*/ 113 w 14"/>
                <a:gd name="T7" fmla="*/ 260 h 32"/>
                <a:gd name="T8" fmla="*/ 113 w 14"/>
                <a:gd name="T9" fmla="*/ 28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2">
                  <a:moveTo>
                    <a:pt x="10" y="32"/>
                  </a:moveTo>
                  <a:cubicBezTo>
                    <a:pt x="4" y="23"/>
                    <a:pt x="0" y="11"/>
                    <a:pt x="4" y="0"/>
                  </a:cubicBezTo>
                  <a:cubicBezTo>
                    <a:pt x="14" y="3"/>
                    <a:pt x="13" y="15"/>
                    <a:pt x="14" y="23"/>
                  </a:cubicBezTo>
                  <a:cubicBezTo>
                    <a:pt x="14" y="19"/>
                    <a:pt x="11" y="14"/>
                    <a:pt x="7" y="14"/>
                  </a:cubicBezTo>
                  <a:cubicBezTo>
                    <a:pt x="7" y="14"/>
                    <a:pt x="7" y="15"/>
                    <a:pt x="7" y="1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3" name="Freeform 210">
              <a:extLst>
                <a:ext uri="{FF2B5EF4-FFF2-40B4-BE49-F238E27FC236}">
                  <a16:creationId xmlns:a16="http://schemas.microsoft.com/office/drawing/2014/main" id="{95D0CC52-8D6C-47AC-AEE4-81C59599A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785"/>
              <a:ext cx="25" cy="64"/>
            </a:xfrm>
            <a:custGeom>
              <a:avLst/>
              <a:gdLst>
                <a:gd name="T0" fmla="*/ 158 w 10"/>
                <a:gd name="T1" fmla="*/ 192 h 24"/>
                <a:gd name="T2" fmla="*/ 20 w 10"/>
                <a:gd name="T3" fmla="*/ 149 h 24"/>
                <a:gd name="T4" fmla="*/ 113 w 10"/>
                <a:gd name="T5" fmla="*/ 456 h 24"/>
                <a:gd name="T6" fmla="*/ 145 w 10"/>
                <a:gd name="T7" fmla="*/ 19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10" y="10"/>
                  </a:moveTo>
                  <a:cubicBezTo>
                    <a:pt x="9" y="4"/>
                    <a:pt x="2" y="0"/>
                    <a:pt x="1" y="8"/>
                  </a:cubicBezTo>
                  <a:cubicBezTo>
                    <a:pt x="0" y="11"/>
                    <a:pt x="4" y="22"/>
                    <a:pt x="7" y="24"/>
                  </a:cubicBezTo>
                  <a:cubicBezTo>
                    <a:pt x="6" y="19"/>
                    <a:pt x="1" y="11"/>
                    <a:pt x="9" y="1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4" name="Freeform 211">
              <a:extLst>
                <a:ext uri="{FF2B5EF4-FFF2-40B4-BE49-F238E27FC236}">
                  <a16:creationId xmlns:a16="http://schemas.microsoft.com/office/drawing/2014/main" id="{5941B664-29DF-426D-B1C3-C199DFE54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060"/>
              <a:ext cx="37" cy="123"/>
            </a:xfrm>
            <a:custGeom>
              <a:avLst/>
              <a:gdLst>
                <a:gd name="T0" fmla="*/ 0 w 15"/>
                <a:gd name="T1" fmla="*/ 444 h 46"/>
                <a:gd name="T2" fmla="*/ 165 w 15"/>
                <a:gd name="T3" fmla="*/ 650 h 46"/>
                <a:gd name="T4" fmla="*/ 91 w 15"/>
                <a:gd name="T5" fmla="*/ 0 h 46"/>
                <a:gd name="T6" fmla="*/ 62 w 15"/>
                <a:gd name="T7" fmla="*/ 401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6">
                  <a:moveTo>
                    <a:pt x="0" y="23"/>
                  </a:moveTo>
                  <a:cubicBezTo>
                    <a:pt x="1" y="29"/>
                    <a:pt x="5" y="46"/>
                    <a:pt x="11" y="34"/>
                  </a:cubicBezTo>
                  <a:cubicBezTo>
                    <a:pt x="15" y="26"/>
                    <a:pt x="10" y="7"/>
                    <a:pt x="6" y="0"/>
                  </a:cubicBezTo>
                  <a:cubicBezTo>
                    <a:pt x="6" y="3"/>
                    <a:pt x="14" y="25"/>
                    <a:pt x="4" y="2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5" name="Freeform 212">
              <a:extLst>
                <a:ext uri="{FF2B5EF4-FFF2-40B4-BE49-F238E27FC236}">
                  <a16:creationId xmlns:a16="http://schemas.microsoft.com/office/drawing/2014/main" id="{0ECF21D0-D4AA-422E-A061-4AECA6D7B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2337"/>
              <a:ext cx="45" cy="64"/>
            </a:xfrm>
            <a:custGeom>
              <a:avLst/>
              <a:gdLst>
                <a:gd name="T0" fmla="*/ 220 w 18"/>
                <a:gd name="T1" fmla="*/ 456 h 24"/>
                <a:gd name="T2" fmla="*/ 63 w 18"/>
                <a:gd name="T3" fmla="*/ 136 h 24"/>
                <a:gd name="T4" fmla="*/ 283 w 18"/>
                <a:gd name="T5" fmla="*/ 264 h 24"/>
                <a:gd name="T6" fmla="*/ 188 w 18"/>
                <a:gd name="T7" fmla="*/ 192 h 24"/>
                <a:gd name="T8" fmla="*/ 175 w 18"/>
                <a:gd name="T9" fmla="*/ 34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4" y="24"/>
                  </a:moveTo>
                  <a:cubicBezTo>
                    <a:pt x="10" y="22"/>
                    <a:pt x="0" y="12"/>
                    <a:pt x="4" y="7"/>
                  </a:cubicBezTo>
                  <a:cubicBezTo>
                    <a:pt x="8" y="0"/>
                    <a:pt x="18" y="9"/>
                    <a:pt x="18" y="14"/>
                  </a:cubicBezTo>
                  <a:cubicBezTo>
                    <a:pt x="17" y="13"/>
                    <a:pt x="14" y="9"/>
                    <a:pt x="12" y="10"/>
                  </a:cubicBezTo>
                  <a:cubicBezTo>
                    <a:pt x="8" y="11"/>
                    <a:pt x="9" y="16"/>
                    <a:pt x="11" y="18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6" name="Freeform 213">
              <a:extLst>
                <a:ext uri="{FF2B5EF4-FFF2-40B4-BE49-F238E27FC236}">
                  <a16:creationId xmlns:a16="http://schemas.microsoft.com/office/drawing/2014/main" id="{BCEB90E2-5DB7-4D2D-A7DB-602D0E2AF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124"/>
              <a:ext cx="62" cy="104"/>
            </a:xfrm>
            <a:custGeom>
              <a:avLst/>
              <a:gdLst>
                <a:gd name="T0" fmla="*/ 196 w 25"/>
                <a:gd name="T1" fmla="*/ 717 h 39"/>
                <a:gd name="T2" fmla="*/ 92 w 25"/>
                <a:gd name="T3" fmla="*/ 149 h 39"/>
                <a:gd name="T4" fmla="*/ 382 w 25"/>
                <a:gd name="T5" fmla="*/ 739 h 39"/>
                <a:gd name="T6" fmla="*/ 166 w 25"/>
                <a:gd name="T7" fmla="*/ 41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9">
                  <a:moveTo>
                    <a:pt x="13" y="38"/>
                  </a:moveTo>
                  <a:cubicBezTo>
                    <a:pt x="9" y="35"/>
                    <a:pt x="0" y="13"/>
                    <a:pt x="6" y="8"/>
                  </a:cubicBezTo>
                  <a:cubicBezTo>
                    <a:pt x="19" y="0"/>
                    <a:pt x="23" y="35"/>
                    <a:pt x="25" y="39"/>
                  </a:cubicBezTo>
                  <a:cubicBezTo>
                    <a:pt x="24" y="35"/>
                    <a:pt x="14" y="13"/>
                    <a:pt x="11" y="22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7" name="Freeform 214">
              <a:extLst>
                <a:ext uri="{FF2B5EF4-FFF2-40B4-BE49-F238E27FC236}">
                  <a16:creationId xmlns:a16="http://schemas.microsoft.com/office/drawing/2014/main" id="{4697A94D-49E8-4EAF-9D17-253EC68B0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2305"/>
              <a:ext cx="57" cy="48"/>
            </a:xfrm>
            <a:custGeom>
              <a:avLst/>
              <a:gdLst>
                <a:gd name="T0" fmla="*/ 349 w 23"/>
                <a:gd name="T1" fmla="*/ 227 h 18"/>
                <a:gd name="T2" fmla="*/ 136 w 23"/>
                <a:gd name="T3" fmla="*/ 56 h 18"/>
                <a:gd name="T4" fmla="*/ 278 w 23"/>
                <a:gd name="T5" fmla="*/ 341 h 18"/>
                <a:gd name="T6" fmla="*/ 228 w 23"/>
                <a:gd name="T7" fmla="*/ 248 h 18"/>
                <a:gd name="T8" fmla="*/ 320 w 23"/>
                <a:gd name="T9" fmla="*/ 22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8">
                  <a:moveTo>
                    <a:pt x="23" y="12"/>
                  </a:moveTo>
                  <a:cubicBezTo>
                    <a:pt x="20" y="9"/>
                    <a:pt x="13" y="0"/>
                    <a:pt x="9" y="3"/>
                  </a:cubicBezTo>
                  <a:cubicBezTo>
                    <a:pt x="0" y="10"/>
                    <a:pt x="16" y="15"/>
                    <a:pt x="18" y="18"/>
                  </a:cubicBezTo>
                  <a:cubicBezTo>
                    <a:pt x="16" y="17"/>
                    <a:pt x="16" y="16"/>
                    <a:pt x="15" y="13"/>
                  </a:cubicBezTo>
                  <a:cubicBezTo>
                    <a:pt x="17" y="12"/>
                    <a:pt x="19" y="11"/>
                    <a:pt x="21" y="12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8" name="Freeform 215">
              <a:extLst>
                <a:ext uri="{FF2B5EF4-FFF2-40B4-BE49-F238E27FC236}">
                  <a16:creationId xmlns:a16="http://schemas.microsoft.com/office/drawing/2014/main" id="{27BA080B-6ED3-43BC-9FD2-35A691E23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404"/>
              <a:ext cx="63" cy="88"/>
            </a:xfrm>
            <a:custGeom>
              <a:avLst/>
              <a:gdLst>
                <a:gd name="T0" fmla="*/ 368 w 25"/>
                <a:gd name="T1" fmla="*/ 627 h 33"/>
                <a:gd name="T2" fmla="*/ 222 w 25"/>
                <a:gd name="T3" fmla="*/ 376 h 33"/>
                <a:gd name="T4" fmla="*/ 401 w 25"/>
                <a:gd name="T5" fmla="*/ 205 h 33"/>
                <a:gd name="T6" fmla="*/ 305 w 25"/>
                <a:gd name="T7" fmla="*/ 58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3">
                  <a:moveTo>
                    <a:pt x="23" y="33"/>
                  </a:moveTo>
                  <a:cubicBezTo>
                    <a:pt x="18" y="29"/>
                    <a:pt x="12" y="27"/>
                    <a:pt x="14" y="20"/>
                  </a:cubicBezTo>
                  <a:cubicBezTo>
                    <a:pt x="15" y="15"/>
                    <a:pt x="20" y="11"/>
                    <a:pt x="25" y="11"/>
                  </a:cubicBezTo>
                  <a:cubicBezTo>
                    <a:pt x="9" y="0"/>
                    <a:pt x="0" y="26"/>
                    <a:pt x="19" y="3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9" name="Freeform 216">
              <a:extLst>
                <a:ext uri="{FF2B5EF4-FFF2-40B4-BE49-F238E27FC236}">
                  <a16:creationId xmlns:a16="http://schemas.microsoft.com/office/drawing/2014/main" id="{C84FECE0-2BB8-43DC-8AE9-6CF3DC096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409"/>
              <a:ext cx="78" cy="94"/>
            </a:xfrm>
            <a:custGeom>
              <a:avLst/>
              <a:gdLst>
                <a:gd name="T0" fmla="*/ 159 w 31"/>
                <a:gd name="T1" fmla="*/ 231 h 35"/>
                <a:gd name="T2" fmla="*/ 493 w 31"/>
                <a:gd name="T3" fmla="*/ 677 h 35"/>
                <a:gd name="T4" fmla="*/ 272 w 31"/>
                <a:gd name="T5" fmla="*/ 274 h 35"/>
                <a:gd name="T6" fmla="*/ 0 w 31"/>
                <a:gd name="T7" fmla="*/ 21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10" y="12"/>
                  </a:moveTo>
                  <a:cubicBezTo>
                    <a:pt x="21" y="14"/>
                    <a:pt x="24" y="28"/>
                    <a:pt x="31" y="35"/>
                  </a:cubicBezTo>
                  <a:cubicBezTo>
                    <a:pt x="30" y="26"/>
                    <a:pt x="23" y="19"/>
                    <a:pt x="17" y="14"/>
                  </a:cubicBezTo>
                  <a:cubicBezTo>
                    <a:pt x="12" y="9"/>
                    <a:pt x="8" y="0"/>
                    <a:pt x="0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0" name="Freeform 217">
              <a:extLst>
                <a:ext uri="{FF2B5EF4-FFF2-40B4-BE49-F238E27FC236}">
                  <a16:creationId xmlns:a16="http://schemas.microsoft.com/office/drawing/2014/main" id="{70B5F697-290F-4727-954E-347B2A489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273"/>
              <a:ext cx="55" cy="118"/>
            </a:xfrm>
            <a:custGeom>
              <a:avLst/>
              <a:gdLst>
                <a:gd name="T0" fmla="*/ 50 w 22"/>
                <a:gd name="T1" fmla="*/ 231 h 44"/>
                <a:gd name="T2" fmla="*/ 208 w 22"/>
                <a:gd name="T3" fmla="*/ 504 h 44"/>
                <a:gd name="T4" fmla="*/ 345 w 22"/>
                <a:gd name="T5" fmla="*/ 847 h 44"/>
                <a:gd name="T6" fmla="*/ 158 w 22"/>
                <a:gd name="T7" fmla="*/ 330 h 44"/>
                <a:gd name="T8" fmla="*/ 0 w 22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4">
                  <a:moveTo>
                    <a:pt x="3" y="12"/>
                  </a:moveTo>
                  <a:cubicBezTo>
                    <a:pt x="7" y="16"/>
                    <a:pt x="10" y="21"/>
                    <a:pt x="13" y="26"/>
                  </a:cubicBezTo>
                  <a:cubicBezTo>
                    <a:pt x="16" y="31"/>
                    <a:pt x="17" y="40"/>
                    <a:pt x="22" y="44"/>
                  </a:cubicBezTo>
                  <a:cubicBezTo>
                    <a:pt x="22" y="35"/>
                    <a:pt x="14" y="25"/>
                    <a:pt x="10" y="17"/>
                  </a:cubicBezTo>
                  <a:cubicBezTo>
                    <a:pt x="8" y="12"/>
                    <a:pt x="7" y="3"/>
                    <a:pt x="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1" name="Freeform 218">
              <a:extLst>
                <a:ext uri="{FF2B5EF4-FFF2-40B4-BE49-F238E27FC236}">
                  <a16:creationId xmlns:a16="http://schemas.microsoft.com/office/drawing/2014/main" id="{6A0D5903-1EA7-48D7-A05F-BE9838B73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153"/>
              <a:ext cx="88" cy="203"/>
            </a:xfrm>
            <a:custGeom>
              <a:avLst/>
              <a:gdLst>
                <a:gd name="T0" fmla="*/ 33 w 35"/>
                <a:gd name="T1" fmla="*/ 491 h 76"/>
                <a:gd name="T2" fmla="*/ 334 w 35"/>
                <a:gd name="T3" fmla="*/ 879 h 76"/>
                <a:gd name="T4" fmla="*/ 556 w 35"/>
                <a:gd name="T5" fmla="*/ 1448 h 76"/>
                <a:gd name="T6" fmla="*/ 397 w 35"/>
                <a:gd name="T7" fmla="*/ 900 h 76"/>
                <a:gd name="T8" fmla="*/ 317 w 35"/>
                <a:gd name="T9" fmla="*/ 572 h 76"/>
                <a:gd name="T10" fmla="*/ 158 w 35"/>
                <a:gd name="T11" fmla="*/ 0 h 76"/>
                <a:gd name="T12" fmla="*/ 176 w 35"/>
                <a:gd name="T13" fmla="*/ 342 h 76"/>
                <a:gd name="T14" fmla="*/ 0 w 35"/>
                <a:gd name="T15" fmla="*/ 491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76">
                  <a:moveTo>
                    <a:pt x="2" y="26"/>
                  </a:moveTo>
                  <a:cubicBezTo>
                    <a:pt x="13" y="29"/>
                    <a:pt x="16" y="35"/>
                    <a:pt x="21" y="46"/>
                  </a:cubicBezTo>
                  <a:cubicBezTo>
                    <a:pt x="25" y="56"/>
                    <a:pt x="30" y="66"/>
                    <a:pt x="35" y="76"/>
                  </a:cubicBezTo>
                  <a:cubicBezTo>
                    <a:pt x="34" y="66"/>
                    <a:pt x="27" y="56"/>
                    <a:pt x="25" y="47"/>
                  </a:cubicBezTo>
                  <a:cubicBezTo>
                    <a:pt x="23" y="41"/>
                    <a:pt x="22" y="35"/>
                    <a:pt x="20" y="30"/>
                  </a:cubicBezTo>
                  <a:cubicBezTo>
                    <a:pt x="14" y="20"/>
                    <a:pt x="11" y="11"/>
                    <a:pt x="10" y="0"/>
                  </a:cubicBezTo>
                  <a:cubicBezTo>
                    <a:pt x="6" y="6"/>
                    <a:pt x="11" y="12"/>
                    <a:pt x="11" y="18"/>
                  </a:cubicBezTo>
                  <a:cubicBezTo>
                    <a:pt x="10" y="25"/>
                    <a:pt x="6" y="24"/>
                    <a:pt x="0" y="26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2" name="Freeform 219">
              <a:extLst>
                <a:ext uri="{FF2B5EF4-FFF2-40B4-BE49-F238E27FC236}">
                  <a16:creationId xmlns:a16="http://schemas.microsoft.com/office/drawing/2014/main" id="{58BF20BD-D7C6-43D1-B81B-02FE36897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108"/>
              <a:ext cx="60" cy="120"/>
            </a:xfrm>
            <a:custGeom>
              <a:avLst/>
              <a:gdLst>
                <a:gd name="T0" fmla="*/ 0 w 24"/>
                <a:gd name="T1" fmla="*/ 192 h 45"/>
                <a:gd name="T2" fmla="*/ 145 w 24"/>
                <a:gd name="T3" fmla="*/ 435 h 45"/>
                <a:gd name="T4" fmla="*/ 333 w 24"/>
                <a:gd name="T5" fmla="*/ 853 h 45"/>
                <a:gd name="T6" fmla="*/ 238 w 24"/>
                <a:gd name="T7" fmla="*/ 307 h 45"/>
                <a:gd name="T8" fmla="*/ 375 w 24"/>
                <a:gd name="T9" fmla="*/ 0 h 45"/>
                <a:gd name="T10" fmla="*/ 50 w 24"/>
                <a:gd name="T11" fmla="*/ 136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5">
                  <a:moveTo>
                    <a:pt x="0" y="10"/>
                  </a:moveTo>
                  <a:cubicBezTo>
                    <a:pt x="6" y="13"/>
                    <a:pt x="7" y="18"/>
                    <a:pt x="9" y="23"/>
                  </a:cubicBezTo>
                  <a:cubicBezTo>
                    <a:pt x="12" y="31"/>
                    <a:pt x="18" y="37"/>
                    <a:pt x="21" y="45"/>
                  </a:cubicBezTo>
                  <a:cubicBezTo>
                    <a:pt x="16" y="37"/>
                    <a:pt x="13" y="25"/>
                    <a:pt x="15" y="16"/>
                  </a:cubicBezTo>
                  <a:cubicBezTo>
                    <a:pt x="16" y="9"/>
                    <a:pt x="23" y="5"/>
                    <a:pt x="24" y="0"/>
                  </a:cubicBezTo>
                  <a:cubicBezTo>
                    <a:pt x="18" y="2"/>
                    <a:pt x="11" y="15"/>
                    <a:pt x="3" y="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3" name="Freeform 220">
              <a:extLst>
                <a:ext uri="{FF2B5EF4-FFF2-40B4-BE49-F238E27FC236}">
                  <a16:creationId xmlns:a16="http://schemas.microsoft.com/office/drawing/2014/main" id="{61AA3CC6-777E-416E-95DA-892D3CF27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063"/>
              <a:ext cx="45" cy="117"/>
            </a:xfrm>
            <a:custGeom>
              <a:avLst/>
              <a:gdLst>
                <a:gd name="T0" fmla="*/ 0 w 18"/>
                <a:gd name="T1" fmla="*/ 93 h 44"/>
                <a:gd name="T2" fmla="*/ 283 w 18"/>
                <a:gd name="T3" fmla="*/ 827 h 44"/>
                <a:gd name="T4" fmla="*/ 208 w 18"/>
                <a:gd name="T5" fmla="*/ 0 h 44"/>
                <a:gd name="T6" fmla="*/ 83 w 18"/>
                <a:gd name="T7" fmla="*/ 7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4">
                  <a:moveTo>
                    <a:pt x="0" y="5"/>
                  </a:moveTo>
                  <a:cubicBezTo>
                    <a:pt x="11" y="18"/>
                    <a:pt x="6" y="33"/>
                    <a:pt x="18" y="44"/>
                  </a:cubicBezTo>
                  <a:cubicBezTo>
                    <a:pt x="16" y="31"/>
                    <a:pt x="8" y="14"/>
                    <a:pt x="13" y="0"/>
                  </a:cubicBezTo>
                  <a:cubicBezTo>
                    <a:pt x="11" y="3"/>
                    <a:pt x="8" y="7"/>
                    <a:pt x="5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4" name="Freeform 221">
              <a:extLst>
                <a:ext uri="{FF2B5EF4-FFF2-40B4-BE49-F238E27FC236}">
                  <a16:creationId xmlns:a16="http://schemas.microsoft.com/office/drawing/2014/main" id="{14312074-732E-48C6-AF4E-8B79C1935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081"/>
              <a:ext cx="73" cy="158"/>
            </a:xfrm>
            <a:custGeom>
              <a:avLst/>
              <a:gdLst>
                <a:gd name="T0" fmla="*/ 113 w 29"/>
                <a:gd name="T1" fmla="*/ 0 h 59"/>
                <a:gd name="T2" fmla="*/ 50 w 29"/>
                <a:gd name="T3" fmla="*/ 458 h 59"/>
                <a:gd name="T4" fmla="*/ 305 w 29"/>
                <a:gd name="T5" fmla="*/ 1133 h 59"/>
                <a:gd name="T6" fmla="*/ 463 w 29"/>
                <a:gd name="T7" fmla="*/ 150 h 59"/>
                <a:gd name="T8" fmla="*/ 113 w 29"/>
                <a:gd name="T9" fmla="*/ 56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9">
                  <a:moveTo>
                    <a:pt x="7" y="0"/>
                  </a:moveTo>
                  <a:cubicBezTo>
                    <a:pt x="4" y="8"/>
                    <a:pt x="0" y="15"/>
                    <a:pt x="3" y="24"/>
                  </a:cubicBezTo>
                  <a:cubicBezTo>
                    <a:pt x="8" y="36"/>
                    <a:pt x="17" y="46"/>
                    <a:pt x="19" y="59"/>
                  </a:cubicBezTo>
                  <a:cubicBezTo>
                    <a:pt x="14" y="44"/>
                    <a:pt x="2" y="12"/>
                    <a:pt x="29" y="8"/>
                  </a:cubicBezTo>
                  <a:cubicBezTo>
                    <a:pt x="18" y="13"/>
                    <a:pt x="9" y="19"/>
                    <a:pt x="7" y="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5" name="Freeform 222">
              <a:extLst>
                <a:ext uri="{FF2B5EF4-FFF2-40B4-BE49-F238E27FC236}">
                  <a16:creationId xmlns:a16="http://schemas.microsoft.com/office/drawing/2014/main" id="{9A9E0BF9-CFBE-4CF5-A52D-B678C6B8A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087"/>
              <a:ext cx="65" cy="56"/>
            </a:xfrm>
            <a:custGeom>
              <a:avLst/>
              <a:gdLst>
                <a:gd name="T0" fmla="*/ 0 w 26"/>
                <a:gd name="T1" fmla="*/ 77 h 21"/>
                <a:gd name="T2" fmla="*/ 113 w 26"/>
                <a:gd name="T3" fmla="*/ 397 h 21"/>
                <a:gd name="T4" fmla="*/ 158 w 26"/>
                <a:gd name="T5" fmla="*/ 171 h 21"/>
                <a:gd name="T6" fmla="*/ 408 w 26"/>
                <a:gd name="T7" fmla="*/ 205 h 21"/>
                <a:gd name="T8" fmla="*/ 33 w 26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0" y="4"/>
                  </a:moveTo>
                  <a:cubicBezTo>
                    <a:pt x="5" y="5"/>
                    <a:pt x="8" y="16"/>
                    <a:pt x="7" y="21"/>
                  </a:cubicBezTo>
                  <a:cubicBezTo>
                    <a:pt x="8" y="18"/>
                    <a:pt x="7" y="11"/>
                    <a:pt x="10" y="9"/>
                  </a:cubicBezTo>
                  <a:cubicBezTo>
                    <a:pt x="14" y="5"/>
                    <a:pt x="22" y="9"/>
                    <a:pt x="26" y="11"/>
                  </a:cubicBezTo>
                  <a:cubicBezTo>
                    <a:pt x="19" y="5"/>
                    <a:pt x="11" y="4"/>
                    <a:pt x="2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6" name="Freeform 223">
              <a:extLst>
                <a:ext uri="{FF2B5EF4-FFF2-40B4-BE49-F238E27FC236}">
                  <a16:creationId xmlns:a16="http://schemas.microsoft.com/office/drawing/2014/main" id="{E2C4D4EB-845F-44B6-A739-047F7E2ED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513"/>
              <a:ext cx="95" cy="112"/>
            </a:xfrm>
            <a:custGeom>
              <a:avLst/>
              <a:gdLst>
                <a:gd name="T0" fmla="*/ 313 w 38"/>
                <a:gd name="T1" fmla="*/ 0 h 42"/>
                <a:gd name="T2" fmla="*/ 333 w 38"/>
                <a:gd name="T3" fmla="*/ 376 h 42"/>
                <a:gd name="T4" fmla="*/ 595 w 38"/>
                <a:gd name="T5" fmla="*/ 797 h 42"/>
                <a:gd name="T6" fmla="*/ 283 w 38"/>
                <a:gd name="T7" fmla="*/ 456 h 42"/>
                <a:gd name="T8" fmla="*/ 0 w 38"/>
                <a:gd name="T9" fmla="*/ 363 h 42"/>
                <a:gd name="T10" fmla="*/ 250 w 38"/>
                <a:gd name="T11" fmla="*/ 77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2">
                  <a:moveTo>
                    <a:pt x="20" y="0"/>
                  </a:moveTo>
                  <a:cubicBezTo>
                    <a:pt x="18" y="7"/>
                    <a:pt x="17" y="14"/>
                    <a:pt x="21" y="20"/>
                  </a:cubicBezTo>
                  <a:cubicBezTo>
                    <a:pt x="26" y="28"/>
                    <a:pt x="33" y="34"/>
                    <a:pt x="38" y="42"/>
                  </a:cubicBezTo>
                  <a:cubicBezTo>
                    <a:pt x="34" y="35"/>
                    <a:pt x="24" y="29"/>
                    <a:pt x="18" y="24"/>
                  </a:cubicBezTo>
                  <a:cubicBezTo>
                    <a:pt x="13" y="20"/>
                    <a:pt x="5" y="16"/>
                    <a:pt x="0" y="19"/>
                  </a:cubicBezTo>
                  <a:cubicBezTo>
                    <a:pt x="7" y="22"/>
                    <a:pt x="17" y="12"/>
                    <a:pt x="16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7" name="Freeform 224">
              <a:extLst>
                <a:ext uri="{FF2B5EF4-FFF2-40B4-BE49-F238E27FC236}">
                  <a16:creationId xmlns:a16="http://schemas.microsoft.com/office/drawing/2014/main" id="{CC5B2EB7-7AAA-42C7-B57A-5E0D6D421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2644"/>
              <a:ext cx="45" cy="75"/>
            </a:xfrm>
            <a:custGeom>
              <a:avLst/>
              <a:gdLst>
                <a:gd name="T0" fmla="*/ 283 w 18"/>
                <a:gd name="T1" fmla="*/ 94 h 28"/>
                <a:gd name="T2" fmla="*/ 283 w 18"/>
                <a:gd name="T3" fmla="*/ 538 h 28"/>
                <a:gd name="T4" fmla="*/ 20 w 18"/>
                <a:gd name="T5" fmla="*/ 458 h 28"/>
                <a:gd name="T6" fmla="*/ 238 w 18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8">
                  <a:moveTo>
                    <a:pt x="18" y="5"/>
                  </a:moveTo>
                  <a:cubicBezTo>
                    <a:pt x="4" y="3"/>
                    <a:pt x="12" y="24"/>
                    <a:pt x="18" y="28"/>
                  </a:cubicBezTo>
                  <a:cubicBezTo>
                    <a:pt x="13" y="26"/>
                    <a:pt x="6" y="25"/>
                    <a:pt x="1" y="24"/>
                  </a:cubicBezTo>
                  <a:cubicBezTo>
                    <a:pt x="0" y="14"/>
                    <a:pt x="9" y="6"/>
                    <a:pt x="15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8" name="Freeform 225">
              <a:extLst>
                <a:ext uri="{FF2B5EF4-FFF2-40B4-BE49-F238E27FC236}">
                  <a16:creationId xmlns:a16="http://schemas.microsoft.com/office/drawing/2014/main" id="{9B3C4599-DDB4-4726-8D36-47F3EA9D9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2737"/>
              <a:ext cx="90" cy="46"/>
            </a:xfrm>
            <a:custGeom>
              <a:avLst/>
              <a:gdLst>
                <a:gd name="T0" fmla="*/ 563 w 36"/>
                <a:gd name="T1" fmla="*/ 336 h 17"/>
                <a:gd name="T2" fmla="*/ 0 w 36"/>
                <a:gd name="T3" fmla="*/ 336 h 17"/>
                <a:gd name="T4" fmla="*/ 50 w 36"/>
                <a:gd name="T5" fmla="*/ 116 h 17"/>
                <a:gd name="T6" fmla="*/ 208 w 36"/>
                <a:gd name="T7" fmla="*/ 60 h 17"/>
                <a:gd name="T8" fmla="*/ 488 w 36"/>
                <a:gd name="T9" fmla="*/ 23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7">
                  <a:moveTo>
                    <a:pt x="36" y="17"/>
                  </a:moveTo>
                  <a:cubicBezTo>
                    <a:pt x="28" y="10"/>
                    <a:pt x="4" y="0"/>
                    <a:pt x="0" y="17"/>
                  </a:cubicBezTo>
                  <a:cubicBezTo>
                    <a:pt x="2" y="13"/>
                    <a:pt x="1" y="9"/>
                    <a:pt x="3" y="6"/>
                  </a:cubicBezTo>
                  <a:cubicBezTo>
                    <a:pt x="6" y="0"/>
                    <a:pt x="8" y="3"/>
                    <a:pt x="13" y="3"/>
                  </a:cubicBezTo>
                  <a:cubicBezTo>
                    <a:pt x="21" y="3"/>
                    <a:pt x="23" y="8"/>
                    <a:pt x="31" y="1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9" name="Freeform 226">
              <a:extLst>
                <a:ext uri="{FF2B5EF4-FFF2-40B4-BE49-F238E27FC236}">
                  <a16:creationId xmlns:a16="http://schemas.microsoft.com/office/drawing/2014/main" id="{FAC9D6B9-3DCB-4EBB-BA44-97EA47049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2831"/>
              <a:ext cx="120" cy="101"/>
            </a:xfrm>
            <a:custGeom>
              <a:avLst/>
              <a:gdLst>
                <a:gd name="T0" fmla="*/ 333 w 48"/>
                <a:gd name="T1" fmla="*/ 0 h 38"/>
                <a:gd name="T2" fmla="*/ 458 w 48"/>
                <a:gd name="T3" fmla="*/ 282 h 38"/>
                <a:gd name="T4" fmla="*/ 750 w 48"/>
                <a:gd name="T5" fmla="*/ 712 h 38"/>
                <a:gd name="T6" fmla="*/ 333 w 48"/>
                <a:gd name="T7" fmla="*/ 319 h 38"/>
                <a:gd name="T8" fmla="*/ 0 w 48"/>
                <a:gd name="T9" fmla="*/ 545 h 38"/>
                <a:gd name="T10" fmla="*/ 188 w 48"/>
                <a:gd name="T11" fmla="*/ 282 h 38"/>
                <a:gd name="T12" fmla="*/ 375 w 48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8">
                  <a:moveTo>
                    <a:pt x="21" y="0"/>
                  </a:moveTo>
                  <a:cubicBezTo>
                    <a:pt x="29" y="3"/>
                    <a:pt x="27" y="9"/>
                    <a:pt x="29" y="15"/>
                  </a:cubicBezTo>
                  <a:cubicBezTo>
                    <a:pt x="33" y="24"/>
                    <a:pt x="44" y="28"/>
                    <a:pt x="48" y="38"/>
                  </a:cubicBezTo>
                  <a:cubicBezTo>
                    <a:pt x="38" y="35"/>
                    <a:pt x="32" y="21"/>
                    <a:pt x="21" y="17"/>
                  </a:cubicBezTo>
                  <a:cubicBezTo>
                    <a:pt x="9" y="14"/>
                    <a:pt x="7" y="21"/>
                    <a:pt x="0" y="29"/>
                  </a:cubicBezTo>
                  <a:cubicBezTo>
                    <a:pt x="2" y="20"/>
                    <a:pt x="3" y="17"/>
                    <a:pt x="12" y="15"/>
                  </a:cubicBezTo>
                  <a:cubicBezTo>
                    <a:pt x="21" y="13"/>
                    <a:pt x="23" y="10"/>
                    <a:pt x="24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0" name="Freeform 227">
              <a:extLst>
                <a:ext uri="{FF2B5EF4-FFF2-40B4-BE49-F238E27FC236}">
                  <a16:creationId xmlns:a16="http://schemas.microsoft.com/office/drawing/2014/main" id="{3EC03193-19A9-4487-8A2E-3EC114E38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951"/>
              <a:ext cx="117" cy="152"/>
            </a:xfrm>
            <a:custGeom>
              <a:avLst/>
              <a:gdLst>
                <a:gd name="T0" fmla="*/ 279 w 47"/>
                <a:gd name="T1" fmla="*/ 0 h 57"/>
                <a:gd name="T2" fmla="*/ 495 w 47"/>
                <a:gd name="T3" fmla="*/ 248 h 57"/>
                <a:gd name="T4" fmla="*/ 724 w 47"/>
                <a:gd name="T5" fmla="*/ 376 h 57"/>
                <a:gd name="T6" fmla="*/ 279 w 47"/>
                <a:gd name="T7" fmla="*/ 456 h 57"/>
                <a:gd name="T8" fmla="*/ 199 w 47"/>
                <a:gd name="T9" fmla="*/ 819 h 57"/>
                <a:gd name="T10" fmla="*/ 0 w 47"/>
                <a:gd name="T11" fmla="*/ 1080 h 57"/>
                <a:gd name="T12" fmla="*/ 30 w 47"/>
                <a:gd name="T13" fmla="*/ 717 h 57"/>
                <a:gd name="T14" fmla="*/ 105 w 47"/>
                <a:gd name="T15" fmla="*/ 456 h 57"/>
                <a:gd name="T16" fmla="*/ 187 w 47"/>
                <a:gd name="T17" fmla="*/ 205 h 57"/>
                <a:gd name="T18" fmla="*/ 353 w 47"/>
                <a:gd name="T19" fmla="*/ 56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57">
                  <a:moveTo>
                    <a:pt x="18" y="0"/>
                  </a:moveTo>
                  <a:cubicBezTo>
                    <a:pt x="24" y="3"/>
                    <a:pt x="27" y="10"/>
                    <a:pt x="32" y="13"/>
                  </a:cubicBezTo>
                  <a:cubicBezTo>
                    <a:pt x="37" y="17"/>
                    <a:pt x="41" y="19"/>
                    <a:pt x="47" y="20"/>
                  </a:cubicBezTo>
                  <a:cubicBezTo>
                    <a:pt x="40" y="24"/>
                    <a:pt x="27" y="21"/>
                    <a:pt x="18" y="24"/>
                  </a:cubicBezTo>
                  <a:cubicBezTo>
                    <a:pt x="6" y="29"/>
                    <a:pt x="14" y="34"/>
                    <a:pt x="13" y="43"/>
                  </a:cubicBezTo>
                  <a:cubicBezTo>
                    <a:pt x="4" y="44"/>
                    <a:pt x="1" y="48"/>
                    <a:pt x="0" y="57"/>
                  </a:cubicBezTo>
                  <a:cubicBezTo>
                    <a:pt x="1" y="51"/>
                    <a:pt x="0" y="44"/>
                    <a:pt x="2" y="38"/>
                  </a:cubicBezTo>
                  <a:cubicBezTo>
                    <a:pt x="4" y="33"/>
                    <a:pt x="7" y="30"/>
                    <a:pt x="7" y="24"/>
                  </a:cubicBezTo>
                  <a:cubicBezTo>
                    <a:pt x="8" y="18"/>
                    <a:pt x="7" y="15"/>
                    <a:pt x="12" y="11"/>
                  </a:cubicBezTo>
                  <a:cubicBezTo>
                    <a:pt x="16" y="8"/>
                    <a:pt x="22" y="9"/>
                    <a:pt x="23" y="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1" name="Freeform 228">
              <a:extLst>
                <a:ext uri="{FF2B5EF4-FFF2-40B4-BE49-F238E27FC236}">
                  <a16:creationId xmlns:a16="http://schemas.microsoft.com/office/drawing/2014/main" id="{2639B333-F65A-4A2B-AB58-68C29E750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3116"/>
              <a:ext cx="50" cy="72"/>
            </a:xfrm>
            <a:custGeom>
              <a:avLst/>
              <a:gdLst>
                <a:gd name="T0" fmla="*/ 20 w 20"/>
                <a:gd name="T1" fmla="*/ 512 h 27"/>
                <a:gd name="T2" fmla="*/ 313 w 20"/>
                <a:gd name="T3" fmla="*/ 0 h 27"/>
                <a:gd name="T4" fmla="*/ 0 w 20"/>
                <a:gd name="T5" fmla="*/ 49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7">
                  <a:moveTo>
                    <a:pt x="1" y="27"/>
                  </a:moveTo>
                  <a:cubicBezTo>
                    <a:pt x="12" y="21"/>
                    <a:pt x="12" y="8"/>
                    <a:pt x="20" y="0"/>
                  </a:cubicBezTo>
                  <a:cubicBezTo>
                    <a:pt x="13" y="0"/>
                    <a:pt x="0" y="20"/>
                    <a:pt x="0" y="26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2" name="Freeform 229">
              <a:extLst>
                <a:ext uri="{FF2B5EF4-FFF2-40B4-BE49-F238E27FC236}">
                  <a16:creationId xmlns:a16="http://schemas.microsoft.com/office/drawing/2014/main" id="{DB8C2247-98C7-4EE4-9A26-13AC6EEB1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3201"/>
              <a:ext cx="65" cy="126"/>
            </a:xfrm>
            <a:custGeom>
              <a:avLst/>
              <a:gdLst>
                <a:gd name="T0" fmla="*/ 408 w 26"/>
                <a:gd name="T1" fmla="*/ 0 h 47"/>
                <a:gd name="T2" fmla="*/ 270 w 26"/>
                <a:gd name="T3" fmla="*/ 906 h 47"/>
                <a:gd name="T4" fmla="*/ 63 w 26"/>
                <a:gd name="T5" fmla="*/ 654 h 47"/>
                <a:gd name="T6" fmla="*/ 220 w 26"/>
                <a:gd name="T7" fmla="*/ 402 h 47"/>
                <a:gd name="T8" fmla="*/ 345 w 26"/>
                <a:gd name="T9" fmla="*/ 137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7">
                  <a:moveTo>
                    <a:pt x="26" y="0"/>
                  </a:moveTo>
                  <a:cubicBezTo>
                    <a:pt x="22" y="9"/>
                    <a:pt x="0" y="42"/>
                    <a:pt x="17" y="47"/>
                  </a:cubicBezTo>
                  <a:cubicBezTo>
                    <a:pt x="11" y="47"/>
                    <a:pt x="2" y="40"/>
                    <a:pt x="4" y="34"/>
                  </a:cubicBezTo>
                  <a:cubicBezTo>
                    <a:pt x="6" y="30"/>
                    <a:pt x="12" y="25"/>
                    <a:pt x="14" y="21"/>
                  </a:cubicBezTo>
                  <a:cubicBezTo>
                    <a:pt x="17" y="17"/>
                    <a:pt x="20" y="12"/>
                    <a:pt x="22" y="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3" name="Freeform 230">
              <a:extLst>
                <a:ext uri="{FF2B5EF4-FFF2-40B4-BE49-F238E27FC236}">
                  <a16:creationId xmlns:a16="http://schemas.microsoft.com/office/drawing/2014/main" id="{60A80B8F-E1E2-4512-9052-4DD7C580B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3028"/>
              <a:ext cx="50" cy="157"/>
            </a:xfrm>
            <a:custGeom>
              <a:avLst/>
              <a:gdLst>
                <a:gd name="T0" fmla="*/ 283 w 20"/>
                <a:gd name="T1" fmla="*/ 396 h 59"/>
                <a:gd name="T2" fmla="*/ 33 w 20"/>
                <a:gd name="T3" fmla="*/ 1112 h 59"/>
                <a:gd name="T4" fmla="*/ 63 w 20"/>
                <a:gd name="T5" fmla="*/ 532 h 59"/>
                <a:gd name="T6" fmla="*/ 250 w 20"/>
                <a:gd name="T7" fmla="*/ 0 h 59"/>
                <a:gd name="T8" fmla="*/ 313 w 20"/>
                <a:gd name="T9" fmla="*/ 396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9">
                  <a:moveTo>
                    <a:pt x="18" y="21"/>
                  </a:moveTo>
                  <a:cubicBezTo>
                    <a:pt x="3" y="17"/>
                    <a:pt x="3" y="53"/>
                    <a:pt x="2" y="59"/>
                  </a:cubicBezTo>
                  <a:cubicBezTo>
                    <a:pt x="0" y="49"/>
                    <a:pt x="0" y="38"/>
                    <a:pt x="4" y="28"/>
                  </a:cubicBezTo>
                  <a:cubicBezTo>
                    <a:pt x="9" y="19"/>
                    <a:pt x="17" y="12"/>
                    <a:pt x="16" y="0"/>
                  </a:cubicBezTo>
                  <a:cubicBezTo>
                    <a:pt x="16" y="7"/>
                    <a:pt x="16" y="16"/>
                    <a:pt x="20" y="2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4" name="Freeform 231">
              <a:extLst>
                <a:ext uri="{FF2B5EF4-FFF2-40B4-BE49-F238E27FC236}">
                  <a16:creationId xmlns:a16="http://schemas.microsoft.com/office/drawing/2014/main" id="{FE5F34A6-8577-4AFB-BAB7-304D7CACB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3057"/>
              <a:ext cx="50" cy="123"/>
            </a:xfrm>
            <a:custGeom>
              <a:avLst/>
              <a:gdLst>
                <a:gd name="T0" fmla="*/ 175 w 20"/>
                <a:gd name="T1" fmla="*/ 800 h 46"/>
                <a:gd name="T2" fmla="*/ 158 w 20"/>
                <a:gd name="T3" fmla="*/ 308 h 46"/>
                <a:gd name="T4" fmla="*/ 313 w 20"/>
                <a:gd name="T5" fmla="*/ 78 h 46"/>
                <a:gd name="T6" fmla="*/ 145 w 20"/>
                <a:gd name="T7" fmla="*/ 150 h 46"/>
                <a:gd name="T8" fmla="*/ 20 w 20"/>
                <a:gd name="T9" fmla="*/ 0 h 46"/>
                <a:gd name="T10" fmla="*/ 63 w 20"/>
                <a:gd name="T11" fmla="*/ 136 h 46"/>
                <a:gd name="T12" fmla="*/ 50 w 20"/>
                <a:gd name="T13" fmla="*/ 342 h 46"/>
                <a:gd name="T14" fmla="*/ 188 w 20"/>
                <a:gd name="T15" fmla="*/ 88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46">
                  <a:moveTo>
                    <a:pt x="11" y="42"/>
                  </a:moveTo>
                  <a:cubicBezTo>
                    <a:pt x="5" y="36"/>
                    <a:pt x="6" y="22"/>
                    <a:pt x="10" y="16"/>
                  </a:cubicBezTo>
                  <a:cubicBezTo>
                    <a:pt x="12" y="12"/>
                    <a:pt x="20" y="8"/>
                    <a:pt x="20" y="4"/>
                  </a:cubicBezTo>
                  <a:cubicBezTo>
                    <a:pt x="17" y="6"/>
                    <a:pt x="13" y="9"/>
                    <a:pt x="9" y="8"/>
                  </a:cubicBezTo>
                  <a:cubicBezTo>
                    <a:pt x="4" y="7"/>
                    <a:pt x="4" y="2"/>
                    <a:pt x="1" y="0"/>
                  </a:cubicBezTo>
                  <a:cubicBezTo>
                    <a:pt x="0" y="4"/>
                    <a:pt x="4" y="4"/>
                    <a:pt x="4" y="7"/>
                  </a:cubicBezTo>
                  <a:cubicBezTo>
                    <a:pt x="6" y="11"/>
                    <a:pt x="4" y="14"/>
                    <a:pt x="3" y="18"/>
                  </a:cubicBezTo>
                  <a:cubicBezTo>
                    <a:pt x="1" y="28"/>
                    <a:pt x="5" y="38"/>
                    <a:pt x="12" y="46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5" name="Freeform 232">
              <a:extLst>
                <a:ext uri="{FF2B5EF4-FFF2-40B4-BE49-F238E27FC236}">
                  <a16:creationId xmlns:a16="http://schemas.microsoft.com/office/drawing/2014/main" id="{404AF10C-1581-4AFA-9621-529761D72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3023"/>
              <a:ext cx="38" cy="106"/>
            </a:xfrm>
            <a:custGeom>
              <a:avLst/>
              <a:gdLst>
                <a:gd name="T0" fmla="*/ 193 w 15"/>
                <a:gd name="T1" fmla="*/ 710 h 40"/>
                <a:gd name="T2" fmla="*/ 243 w 15"/>
                <a:gd name="T3" fmla="*/ 0 h 40"/>
                <a:gd name="T4" fmla="*/ 33 w 15"/>
                <a:gd name="T5" fmla="*/ 170 h 40"/>
                <a:gd name="T6" fmla="*/ 225 w 15"/>
                <a:gd name="T7" fmla="*/ 745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0">
                  <a:moveTo>
                    <a:pt x="12" y="38"/>
                  </a:moveTo>
                  <a:cubicBezTo>
                    <a:pt x="6" y="27"/>
                    <a:pt x="3" y="9"/>
                    <a:pt x="15" y="0"/>
                  </a:cubicBezTo>
                  <a:cubicBezTo>
                    <a:pt x="9" y="2"/>
                    <a:pt x="2" y="2"/>
                    <a:pt x="2" y="9"/>
                  </a:cubicBezTo>
                  <a:cubicBezTo>
                    <a:pt x="0" y="19"/>
                    <a:pt x="8" y="33"/>
                    <a:pt x="14" y="4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6" name="Freeform 233">
              <a:extLst>
                <a:ext uri="{FF2B5EF4-FFF2-40B4-BE49-F238E27FC236}">
                  <a16:creationId xmlns:a16="http://schemas.microsoft.com/office/drawing/2014/main" id="{04DC3636-2F12-4E1A-9411-A79C92760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121"/>
              <a:ext cx="80" cy="147"/>
            </a:xfrm>
            <a:custGeom>
              <a:avLst/>
              <a:gdLst>
                <a:gd name="T0" fmla="*/ 63 w 32"/>
                <a:gd name="T1" fmla="*/ 457 h 55"/>
                <a:gd name="T2" fmla="*/ 83 w 32"/>
                <a:gd name="T3" fmla="*/ 1050 h 55"/>
                <a:gd name="T4" fmla="*/ 20 w 32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5">
                  <a:moveTo>
                    <a:pt x="4" y="24"/>
                  </a:moveTo>
                  <a:cubicBezTo>
                    <a:pt x="9" y="31"/>
                    <a:pt x="14" y="49"/>
                    <a:pt x="5" y="55"/>
                  </a:cubicBezTo>
                  <a:cubicBezTo>
                    <a:pt x="32" y="46"/>
                    <a:pt x="0" y="17"/>
                    <a:pt x="1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7" name="Freeform 234">
              <a:extLst>
                <a:ext uri="{FF2B5EF4-FFF2-40B4-BE49-F238E27FC236}">
                  <a16:creationId xmlns:a16="http://schemas.microsoft.com/office/drawing/2014/main" id="{F1A9D5C7-5152-4201-BA2A-2D47DB984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007"/>
              <a:ext cx="30" cy="80"/>
            </a:xfrm>
            <a:custGeom>
              <a:avLst/>
              <a:gdLst>
                <a:gd name="T0" fmla="*/ 50 w 12"/>
                <a:gd name="T1" fmla="*/ 568 h 30"/>
                <a:gd name="T2" fmla="*/ 188 w 12"/>
                <a:gd name="T3" fmla="*/ 264 h 30"/>
                <a:gd name="T4" fmla="*/ 0 w 12"/>
                <a:gd name="T5" fmla="*/ 47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0">
                  <a:moveTo>
                    <a:pt x="3" y="30"/>
                  </a:moveTo>
                  <a:cubicBezTo>
                    <a:pt x="3" y="24"/>
                    <a:pt x="2" y="12"/>
                    <a:pt x="12" y="14"/>
                  </a:cubicBezTo>
                  <a:cubicBezTo>
                    <a:pt x="5" y="0"/>
                    <a:pt x="1" y="19"/>
                    <a:pt x="0" y="2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8" name="Freeform 235">
              <a:extLst>
                <a:ext uri="{FF2B5EF4-FFF2-40B4-BE49-F238E27FC236}">
                  <a16:creationId xmlns:a16="http://schemas.microsoft.com/office/drawing/2014/main" id="{5A45AD50-7926-407B-94DE-53099531E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983"/>
              <a:ext cx="42" cy="146"/>
            </a:xfrm>
            <a:custGeom>
              <a:avLst/>
              <a:gdLst>
                <a:gd name="T0" fmla="*/ 257 w 17"/>
                <a:gd name="T1" fmla="*/ 21 h 55"/>
                <a:gd name="T2" fmla="*/ 133 w 17"/>
                <a:gd name="T3" fmla="*/ 353 h 55"/>
                <a:gd name="T4" fmla="*/ 257 w 17"/>
                <a:gd name="T5" fmla="*/ 1030 h 55"/>
                <a:gd name="T6" fmla="*/ 0 w 17"/>
                <a:gd name="T7" fmla="*/ 316 h 55"/>
                <a:gd name="T8" fmla="*/ 245 w 17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5">
                  <a:moveTo>
                    <a:pt x="17" y="1"/>
                  </a:moveTo>
                  <a:cubicBezTo>
                    <a:pt x="11" y="7"/>
                    <a:pt x="9" y="11"/>
                    <a:pt x="9" y="19"/>
                  </a:cubicBezTo>
                  <a:cubicBezTo>
                    <a:pt x="9" y="30"/>
                    <a:pt x="12" y="45"/>
                    <a:pt x="17" y="55"/>
                  </a:cubicBezTo>
                  <a:cubicBezTo>
                    <a:pt x="10" y="46"/>
                    <a:pt x="0" y="29"/>
                    <a:pt x="0" y="17"/>
                  </a:cubicBezTo>
                  <a:cubicBezTo>
                    <a:pt x="0" y="7"/>
                    <a:pt x="9" y="3"/>
                    <a:pt x="16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9" name="Freeform 236">
              <a:extLst>
                <a:ext uri="{FF2B5EF4-FFF2-40B4-BE49-F238E27FC236}">
                  <a16:creationId xmlns:a16="http://schemas.microsoft.com/office/drawing/2014/main" id="{DB4C8D33-FD5D-4F62-BDAA-6512588AA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919"/>
              <a:ext cx="35" cy="114"/>
            </a:xfrm>
            <a:custGeom>
              <a:avLst/>
              <a:gdLst>
                <a:gd name="T0" fmla="*/ 220 w 14"/>
                <a:gd name="T1" fmla="*/ 34 h 43"/>
                <a:gd name="T2" fmla="*/ 95 w 14"/>
                <a:gd name="T3" fmla="*/ 337 h 43"/>
                <a:gd name="T4" fmla="*/ 175 w 14"/>
                <a:gd name="T5" fmla="*/ 520 h 43"/>
                <a:gd name="T6" fmla="*/ 208 w 14"/>
                <a:gd name="T7" fmla="*/ 801 h 43"/>
                <a:gd name="T8" fmla="*/ 50 w 14"/>
                <a:gd name="T9" fmla="*/ 281 h 43"/>
                <a:gd name="T10" fmla="*/ 50 w 14"/>
                <a:gd name="T11" fmla="*/ 133 h 43"/>
                <a:gd name="T12" fmla="*/ 220 w 14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43">
                  <a:moveTo>
                    <a:pt x="14" y="2"/>
                  </a:moveTo>
                  <a:cubicBezTo>
                    <a:pt x="9" y="6"/>
                    <a:pt x="5" y="12"/>
                    <a:pt x="6" y="18"/>
                  </a:cubicBezTo>
                  <a:cubicBezTo>
                    <a:pt x="7" y="21"/>
                    <a:pt x="10" y="24"/>
                    <a:pt x="11" y="28"/>
                  </a:cubicBezTo>
                  <a:cubicBezTo>
                    <a:pt x="12" y="33"/>
                    <a:pt x="11" y="38"/>
                    <a:pt x="13" y="43"/>
                  </a:cubicBezTo>
                  <a:cubicBezTo>
                    <a:pt x="1" y="37"/>
                    <a:pt x="5" y="25"/>
                    <a:pt x="3" y="15"/>
                  </a:cubicBezTo>
                  <a:cubicBezTo>
                    <a:pt x="3" y="10"/>
                    <a:pt x="0" y="11"/>
                    <a:pt x="3" y="7"/>
                  </a:cubicBezTo>
                  <a:cubicBezTo>
                    <a:pt x="4" y="4"/>
                    <a:pt x="11" y="3"/>
                    <a:pt x="14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0" name="Freeform 237">
              <a:extLst>
                <a:ext uri="{FF2B5EF4-FFF2-40B4-BE49-F238E27FC236}">
                  <a16:creationId xmlns:a16="http://schemas.microsoft.com/office/drawing/2014/main" id="{002FD7F3-0F32-4BB3-8E89-6DF7375D8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3065"/>
              <a:ext cx="68" cy="171"/>
            </a:xfrm>
            <a:custGeom>
              <a:avLst/>
              <a:gdLst>
                <a:gd name="T0" fmla="*/ 96 w 27"/>
                <a:gd name="T1" fmla="*/ 0 h 64"/>
                <a:gd name="T2" fmla="*/ 146 w 27"/>
                <a:gd name="T3" fmla="*/ 671 h 64"/>
                <a:gd name="T4" fmla="*/ 254 w 27"/>
                <a:gd name="T5" fmla="*/ 900 h 64"/>
                <a:gd name="T6" fmla="*/ 380 w 27"/>
                <a:gd name="T7" fmla="*/ 1050 h 64"/>
                <a:gd name="T8" fmla="*/ 159 w 27"/>
                <a:gd name="T9" fmla="*/ 1029 h 64"/>
                <a:gd name="T10" fmla="*/ 159 w 27"/>
                <a:gd name="T11" fmla="*/ 858 h 64"/>
                <a:gd name="T12" fmla="*/ 96 w 27"/>
                <a:gd name="T13" fmla="*/ 593 h 64"/>
                <a:gd name="T14" fmla="*/ 96 w 27"/>
                <a:gd name="T15" fmla="*/ 56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64">
                  <a:moveTo>
                    <a:pt x="6" y="0"/>
                  </a:moveTo>
                  <a:cubicBezTo>
                    <a:pt x="5" y="11"/>
                    <a:pt x="6" y="24"/>
                    <a:pt x="9" y="35"/>
                  </a:cubicBezTo>
                  <a:cubicBezTo>
                    <a:pt x="11" y="40"/>
                    <a:pt x="12" y="44"/>
                    <a:pt x="16" y="47"/>
                  </a:cubicBezTo>
                  <a:cubicBezTo>
                    <a:pt x="18" y="50"/>
                    <a:pt x="23" y="52"/>
                    <a:pt x="24" y="55"/>
                  </a:cubicBezTo>
                  <a:cubicBezTo>
                    <a:pt x="27" y="64"/>
                    <a:pt x="13" y="60"/>
                    <a:pt x="10" y="54"/>
                  </a:cubicBezTo>
                  <a:cubicBezTo>
                    <a:pt x="9" y="52"/>
                    <a:pt x="11" y="47"/>
                    <a:pt x="10" y="45"/>
                  </a:cubicBezTo>
                  <a:cubicBezTo>
                    <a:pt x="10" y="40"/>
                    <a:pt x="8" y="35"/>
                    <a:pt x="6" y="31"/>
                  </a:cubicBezTo>
                  <a:cubicBezTo>
                    <a:pt x="3" y="21"/>
                    <a:pt x="0" y="12"/>
                    <a:pt x="6" y="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1" name="Freeform 238">
              <a:extLst>
                <a:ext uri="{FF2B5EF4-FFF2-40B4-BE49-F238E27FC236}">
                  <a16:creationId xmlns:a16="http://schemas.microsoft.com/office/drawing/2014/main" id="{459A2E01-2929-450D-80E3-84693BB2E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3007"/>
              <a:ext cx="30" cy="112"/>
            </a:xfrm>
            <a:custGeom>
              <a:avLst/>
              <a:gdLst>
                <a:gd name="T0" fmla="*/ 145 w 12"/>
                <a:gd name="T1" fmla="*/ 797 h 42"/>
                <a:gd name="T2" fmla="*/ 188 w 12"/>
                <a:gd name="T3" fmla="*/ 136 h 42"/>
                <a:gd name="T4" fmla="*/ 50 w 12"/>
                <a:gd name="T5" fmla="*/ 62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2">
                  <a:moveTo>
                    <a:pt x="9" y="42"/>
                  </a:moveTo>
                  <a:cubicBezTo>
                    <a:pt x="6" y="30"/>
                    <a:pt x="3" y="18"/>
                    <a:pt x="12" y="7"/>
                  </a:cubicBezTo>
                  <a:cubicBezTo>
                    <a:pt x="1" y="0"/>
                    <a:pt x="0" y="28"/>
                    <a:pt x="3" y="3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2" name="Freeform 239">
              <a:extLst>
                <a:ext uri="{FF2B5EF4-FFF2-40B4-BE49-F238E27FC236}">
                  <a16:creationId xmlns:a16="http://schemas.microsoft.com/office/drawing/2014/main" id="{65C0C104-34D4-476B-BC76-DB25C08A8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2804"/>
              <a:ext cx="48" cy="189"/>
            </a:xfrm>
            <a:custGeom>
              <a:avLst/>
              <a:gdLst>
                <a:gd name="T0" fmla="*/ 51 w 19"/>
                <a:gd name="T1" fmla="*/ 546 h 71"/>
                <a:gd name="T2" fmla="*/ 179 w 19"/>
                <a:gd name="T3" fmla="*/ 1339 h 71"/>
                <a:gd name="T4" fmla="*/ 255 w 19"/>
                <a:gd name="T5" fmla="*/ 1036 h 71"/>
                <a:gd name="T6" fmla="*/ 147 w 19"/>
                <a:gd name="T7" fmla="*/ 623 h 71"/>
                <a:gd name="T8" fmla="*/ 306 w 19"/>
                <a:gd name="T9" fmla="*/ 21 h 71"/>
                <a:gd name="T10" fmla="*/ 83 w 19"/>
                <a:gd name="T11" fmla="*/ 93 h 71"/>
                <a:gd name="T12" fmla="*/ 51 w 19"/>
                <a:gd name="T13" fmla="*/ 418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71">
                  <a:moveTo>
                    <a:pt x="3" y="29"/>
                  </a:moveTo>
                  <a:cubicBezTo>
                    <a:pt x="9" y="42"/>
                    <a:pt x="12" y="57"/>
                    <a:pt x="11" y="71"/>
                  </a:cubicBezTo>
                  <a:cubicBezTo>
                    <a:pt x="14" y="65"/>
                    <a:pt x="17" y="61"/>
                    <a:pt x="16" y="55"/>
                  </a:cubicBezTo>
                  <a:cubicBezTo>
                    <a:pt x="15" y="47"/>
                    <a:pt x="11" y="41"/>
                    <a:pt x="9" y="33"/>
                  </a:cubicBezTo>
                  <a:cubicBezTo>
                    <a:pt x="8" y="23"/>
                    <a:pt x="6" y="5"/>
                    <a:pt x="19" y="1"/>
                  </a:cubicBezTo>
                  <a:cubicBezTo>
                    <a:pt x="13" y="1"/>
                    <a:pt x="9" y="0"/>
                    <a:pt x="5" y="5"/>
                  </a:cubicBezTo>
                  <a:cubicBezTo>
                    <a:pt x="2" y="9"/>
                    <a:pt x="0" y="18"/>
                    <a:pt x="3" y="2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3" name="Freeform 240">
              <a:extLst>
                <a:ext uri="{FF2B5EF4-FFF2-40B4-BE49-F238E27FC236}">
                  <a16:creationId xmlns:a16="http://schemas.microsoft.com/office/drawing/2014/main" id="{991269F5-9058-4EBC-842B-77C68D3B0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777"/>
              <a:ext cx="28" cy="51"/>
            </a:xfrm>
            <a:custGeom>
              <a:avLst/>
              <a:gdLst>
                <a:gd name="T0" fmla="*/ 163 w 11"/>
                <a:gd name="T1" fmla="*/ 368 h 19"/>
                <a:gd name="T2" fmla="*/ 117 w 11"/>
                <a:gd name="T3" fmla="*/ 172 h 19"/>
                <a:gd name="T4" fmla="*/ 181 w 11"/>
                <a:gd name="T5" fmla="*/ 0 h 19"/>
                <a:gd name="T6" fmla="*/ 130 w 11"/>
                <a:gd name="T7" fmla="*/ 28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9">
                  <a:moveTo>
                    <a:pt x="10" y="19"/>
                  </a:moveTo>
                  <a:cubicBezTo>
                    <a:pt x="9" y="16"/>
                    <a:pt x="7" y="12"/>
                    <a:pt x="7" y="9"/>
                  </a:cubicBezTo>
                  <a:cubicBezTo>
                    <a:pt x="7" y="5"/>
                    <a:pt x="10" y="3"/>
                    <a:pt x="11" y="0"/>
                  </a:cubicBezTo>
                  <a:cubicBezTo>
                    <a:pt x="2" y="0"/>
                    <a:pt x="0" y="11"/>
                    <a:pt x="8" y="1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4" name="Freeform 241">
              <a:extLst>
                <a:ext uri="{FF2B5EF4-FFF2-40B4-BE49-F238E27FC236}">
                  <a16:creationId xmlns:a16="http://schemas.microsoft.com/office/drawing/2014/main" id="{1D5672A0-9E1B-4CC9-93A8-2788EF124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804"/>
              <a:ext cx="33" cy="203"/>
            </a:xfrm>
            <a:custGeom>
              <a:avLst/>
              <a:gdLst>
                <a:gd name="T0" fmla="*/ 63 w 13"/>
                <a:gd name="T1" fmla="*/ 115 h 76"/>
                <a:gd name="T2" fmla="*/ 213 w 13"/>
                <a:gd name="T3" fmla="*/ 1448 h 76"/>
                <a:gd name="T4" fmla="*/ 117 w 13"/>
                <a:gd name="T5" fmla="*/ 1183 h 76"/>
                <a:gd name="T6" fmla="*/ 20 w 13"/>
                <a:gd name="T7" fmla="*/ 764 h 76"/>
                <a:gd name="T8" fmla="*/ 63 w 13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76">
                  <a:moveTo>
                    <a:pt x="4" y="6"/>
                  </a:moveTo>
                  <a:cubicBezTo>
                    <a:pt x="9" y="29"/>
                    <a:pt x="10" y="53"/>
                    <a:pt x="13" y="76"/>
                  </a:cubicBezTo>
                  <a:cubicBezTo>
                    <a:pt x="8" y="74"/>
                    <a:pt x="8" y="66"/>
                    <a:pt x="7" y="62"/>
                  </a:cubicBezTo>
                  <a:cubicBezTo>
                    <a:pt x="6" y="55"/>
                    <a:pt x="2" y="47"/>
                    <a:pt x="1" y="40"/>
                  </a:cubicBezTo>
                  <a:cubicBezTo>
                    <a:pt x="0" y="27"/>
                    <a:pt x="8" y="13"/>
                    <a:pt x="4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5" name="Freeform 242">
              <a:extLst>
                <a:ext uri="{FF2B5EF4-FFF2-40B4-BE49-F238E27FC236}">
                  <a16:creationId xmlns:a16="http://schemas.microsoft.com/office/drawing/2014/main" id="{50817766-F3AB-4BF5-8B95-161968C99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711"/>
              <a:ext cx="40" cy="96"/>
            </a:xfrm>
            <a:custGeom>
              <a:avLst/>
              <a:gdLst>
                <a:gd name="T0" fmla="*/ 158 w 16"/>
                <a:gd name="T1" fmla="*/ 683 h 36"/>
                <a:gd name="T2" fmla="*/ 250 w 16"/>
                <a:gd name="T3" fmla="*/ 171 h 36"/>
                <a:gd name="T4" fmla="*/ 83 w 16"/>
                <a:gd name="T5" fmla="*/ 512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6">
                  <a:moveTo>
                    <a:pt x="10" y="36"/>
                  </a:moveTo>
                  <a:cubicBezTo>
                    <a:pt x="3" y="26"/>
                    <a:pt x="7" y="16"/>
                    <a:pt x="16" y="9"/>
                  </a:cubicBezTo>
                  <a:cubicBezTo>
                    <a:pt x="4" y="0"/>
                    <a:pt x="0" y="19"/>
                    <a:pt x="5" y="2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6" name="Freeform 243">
              <a:extLst>
                <a:ext uri="{FF2B5EF4-FFF2-40B4-BE49-F238E27FC236}">
                  <a16:creationId xmlns:a16="http://schemas.microsoft.com/office/drawing/2014/main" id="{A1BE3A25-09F4-4F4B-987A-D6ED091C8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852"/>
              <a:ext cx="35" cy="176"/>
            </a:xfrm>
            <a:custGeom>
              <a:avLst/>
              <a:gdLst>
                <a:gd name="T0" fmla="*/ 20 w 14"/>
                <a:gd name="T1" fmla="*/ 0 h 66"/>
                <a:gd name="T2" fmla="*/ 145 w 14"/>
                <a:gd name="T3" fmla="*/ 853 h 66"/>
                <a:gd name="T4" fmla="*/ 220 w 14"/>
                <a:gd name="T5" fmla="*/ 1251 h 66"/>
                <a:gd name="T6" fmla="*/ 50 w 14"/>
                <a:gd name="T7" fmla="*/ 797 h 66"/>
                <a:gd name="T8" fmla="*/ 0 w 14"/>
                <a:gd name="T9" fmla="*/ 2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6">
                  <a:moveTo>
                    <a:pt x="1" y="0"/>
                  </a:moveTo>
                  <a:cubicBezTo>
                    <a:pt x="12" y="10"/>
                    <a:pt x="10" y="32"/>
                    <a:pt x="9" y="45"/>
                  </a:cubicBezTo>
                  <a:cubicBezTo>
                    <a:pt x="7" y="54"/>
                    <a:pt x="9" y="58"/>
                    <a:pt x="14" y="66"/>
                  </a:cubicBezTo>
                  <a:cubicBezTo>
                    <a:pt x="4" y="62"/>
                    <a:pt x="3" y="51"/>
                    <a:pt x="3" y="42"/>
                  </a:cubicBezTo>
                  <a:cubicBezTo>
                    <a:pt x="2" y="28"/>
                    <a:pt x="7" y="14"/>
                    <a:pt x="0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7" name="Freeform 244">
              <a:extLst>
                <a:ext uri="{FF2B5EF4-FFF2-40B4-BE49-F238E27FC236}">
                  <a16:creationId xmlns:a16="http://schemas.microsoft.com/office/drawing/2014/main" id="{85478D24-6050-48EA-ADBB-7ECCBF6AF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871"/>
              <a:ext cx="1055" cy="458"/>
            </a:xfrm>
            <a:custGeom>
              <a:avLst/>
              <a:gdLst>
                <a:gd name="T0" fmla="*/ 5345 w 422"/>
                <a:gd name="T1" fmla="*/ 1965 h 172"/>
                <a:gd name="T2" fmla="*/ 3688 w 422"/>
                <a:gd name="T3" fmla="*/ 2623 h 172"/>
                <a:gd name="T4" fmla="*/ 1800 w 422"/>
                <a:gd name="T5" fmla="*/ 2737 h 172"/>
                <a:gd name="T6" fmla="*/ 0 w 422"/>
                <a:gd name="T7" fmla="*/ 3249 h 172"/>
                <a:gd name="T8" fmla="*/ 2375 w 422"/>
                <a:gd name="T9" fmla="*/ 2870 h 172"/>
                <a:gd name="T10" fmla="*/ 4250 w 422"/>
                <a:gd name="T11" fmla="*/ 2737 h 172"/>
                <a:gd name="T12" fmla="*/ 6063 w 422"/>
                <a:gd name="T13" fmla="*/ 1398 h 172"/>
                <a:gd name="T14" fmla="*/ 6533 w 422"/>
                <a:gd name="T15" fmla="*/ 0 h 172"/>
                <a:gd name="T16" fmla="*/ 5345 w 422"/>
                <a:gd name="T17" fmla="*/ 1965 h 1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2" h="172">
                  <a:moveTo>
                    <a:pt x="342" y="104"/>
                  </a:moveTo>
                  <a:cubicBezTo>
                    <a:pt x="298" y="135"/>
                    <a:pt x="263" y="135"/>
                    <a:pt x="236" y="139"/>
                  </a:cubicBezTo>
                  <a:cubicBezTo>
                    <a:pt x="208" y="142"/>
                    <a:pt x="139" y="142"/>
                    <a:pt x="115" y="145"/>
                  </a:cubicBezTo>
                  <a:cubicBezTo>
                    <a:pt x="92" y="149"/>
                    <a:pt x="17" y="166"/>
                    <a:pt x="0" y="172"/>
                  </a:cubicBezTo>
                  <a:cubicBezTo>
                    <a:pt x="37" y="161"/>
                    <a:pt x="123" y="151"/>
                    <a:pt x="152" y="152"/>
                  </a:cubicBezTo>
                  <a:cubicBezTo>
                    <a:pt x="180" y="153"/>
                    <a:pt x="236" y="151"/>
                    <a:pt x="272" y="145"/>
                  </a:cubicBezTo>
                  <a:cubicBezTo>
                    <a:pt x="308" y="138"/>
                    <a:pt x="361" y="105"/>
                    <a:pt x="388" y="74"/>
                  </a:cubicBezTo>
                  <a:cubicBezTo>
                    <a:pt x="416" y="43"/>
                    <a:pt x="422" y="14"/>
                    <a:pt x="418" y="0"/>
                  </a:cubicBezTo>
                  <a:cubicBezTo>
                    <a:pt x="417" y="22"/>
                    <a:pt x="413" y="53"/>
                    <a:pt x="342" y="104"/>
                  </a:cubicBezTo>
                  <a:close/>
                </a:path>
              </a:pathLst>
            </a:custGeom>
            <a:solidFill>
              <a:srgbClr val="EF8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8" name="Freeform 245">
              <a:extLst>
                <a:ext uri="{FF2B5EF4-FFF2-40B4-BE49-F238E27FC236}">
                  <a16:creationId xmlns:a16="http://schemas.microsoft.com/office/drawing/2014/main" id="{97658E37-B572-4D71-AFD4-B83D8AD00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236"/>
              <a:ext cx="457" cy="301"/>
            </a:xfrm>
            <a:custGeom>
              <a:avLst/>
              <a:gdLst>
                <a:gd name="T0" fmla="*/ 0 w 183"/>
                <a:gd name="T1" fmla="*/ 2136 h 113"/>
                <a:gd name="T2" fmla="*/ 262 w 183"/>
                <a:gd name="T3" fmla="*/ 1910 h 113"/>
                <a:gd name="T4" fmla="*/ 467 w 183"/>
                <a:gd name="T5" fmla="*/ 1604 h 113"/>
                <a:gd name="T6" fmla="*/ 812 w 183"/>
                <a:gd name="T7" fmla="*/ 1548 h 113"/>
                <a:gd name="T8" fmla="*/ 999 w 183"/>
                <a:gd name="T9" fmla="*/ 1207 h 113"/>
                <a:gd name="T10" fmla="*/ 1383 w 183"/>
                <a:gd name="T11" fmla="*/ 1057 h 113"/>
                <a:gd name="T12" fmla="*/ 1853 w 183"/>
                <a:gd name="T13" fmla="*/ 511 h 113"/>
                <a:gd name="T14" fmla="*/ 2400 w 183"/>
                <a:gd name="T15" fmla="*/ 474 h 113"/>
                <a:gd name="T16" fmla="*/ 2849 w 183"/>
                <a:gd name="T17" fmla="*/ 0 h 113"/>
                <a:gd name="T18" fmla="*/ 2215 w 183"/>
                <a:gd name="T19" fmla="*/ 320 h 113"/>
                <a:gd name="T20" fmla="*/ 1666 w 183"/>
                <a:gd name="T21" fmla="*/ 474 h 113"/>
                <a:gd name="T22" fmla="*/ 1246 w 183"/>
                <a:gd name="T23" fmla="*/ 986 h 113"/>
                <a:gd name="T24" fmla="*/ 842 w 183"/>
                <a:gd name="T25" fmla="*/ 1151 h 113"/>
                <a:gd name="T26" fmla="*/ 667 w 183"/>
                <a:gd name="T27" fmla="*/ 1476 h 113"/>
                <a:gd name="T28" fmla="*/ 200 w 183"/>
                <a:gd name="T29" fmla="*/ 1646 h 113"/>
                <a:gd name="T30" fmla="*/ 0 w 183"/>
                <a:gd name="T31" fmla="*/ 2136 h 1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3" h="113">
                  <a:moveTo>
                    <a:pt x="0" y="113"/>
                  </a:moveTo>
                  <a:cubicBezTo>
                    <a:pt x="13" y="112"/>
                    <a:pt x="17" y="110"/>
                    <a:pt x="17" y="101"/>
                  </a:cubicBezTo>
                  <a:cubicBezTo>
                    <a:pt x="18" y="91"/>
                    <a:pt x="19" y="87"/>
                    <a:pt x="30" y="85"/>
                  </a:cubicBezTo>
                  <a:cubicBezTo>
                    <a:pt x="41" y="84"/>
                    <a:pt x="46" y="89"/>
                    <a:pt x="52" y="82"/>
                  </a:cubicBezTo>
                  <a:cubicBezTo>
                    <a:pt x="59" y="75"/>
                    <a:pt x="54" y="68"/>
                    <a:pt x="64" y="64"/>
                  </a:cubicBezTo>
                  <a:cubicBezTo>
                    <a:pt x="74" y="60"/>
                    <a:pt x="83" y="62"/>
                    <a:pt x="89" y="56"/>
                  </a:cubicBezTo>
                  <a:cubicBezTo>
                    <a:pt x="94" y="50"/>
                    <a:pt x="107" y="35"/>
                    <a:pt x="119" y="27"/>
                  </a:cubicBezTo>
                  <a:cubicBezTo>
                    <a:pt x="131" y="18"/>
                    <a:pt x="146" y="27"/>
                    <a:pt x="154" y="25"/>
                  </a:cubicBezTo>
                  <a:cubicBezTo>
                    <a:pt x="163" y="23"/>
                    <a:pt x="176" y="10"/>
                    <a:pt x="183" y="0"/>
                  </a:cubicBezTo>
                  <a:cubicBezTo>
                    <a:pt x="173" y="12"/>
                    <a:pt x="156" y="18"/>
                    <a:pt x="142" y="17"/>
                  </a:cubicBezTo>
                  <a:cubicBezTo>
                    <a:pt x="128" y="16"/>
                    <a:pt x="118" y="12"/>
                    <a:pt x="107" y="25"/>
                  </a:cubicBezTo>
                  <a:cubicBezTo>
                    <a:pt x="96" y="38"/>
                    <a:pt x="90" y="47"/>
                    <a:pt x="80" y="52"/>
                  </a:cubicBezTo>
                  <a:cubicBezTo>
                    <a:pt x="71" y="57"/>
                    <a:pt x="60" y="52"/>
                    <a:pt x="54" y="61"/>
                  </a:cubicBezTo>
                  <a:cubicBezTo>
                    <a:pt x="48" y="70"/>
                    <a:pt x="50" y="77"/>
                    <a:pt x="43" y="78"/>
                  </a:cubicBezTo>
                  <a:cubicBezTo>
                    <a:pt x="35" y="79"/>
                    <a:pt x="19" y="77"/>
                    <a:pt x="13" y="87"/>
                  </a:cubicBezTo>
                  <a:cubicBezTo>
                    <a:pt x="8" y="97"/>
                    <a:pt x="13" y="110"/>
                    <a:pt x="0" y="113"/>
                  </a:cubicBezTo>
                  <a:close/>
                </a:path>
              </a:pathLst>
            </a:custGeom>
            <a:solidFill>
              <a:srgbClr val="EF8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9" name="Freeform 246">
              <a:extLst>
                <a:ext uri="{FF2B5EF4-FFF2-40B4-BE49-F238E27FC236}">
                  <a16:creationId xmlns:a16="http://schemas.microsoft.com/office/drawing/2014/main" id="{1455FE7D-C020-4242-AE12-5B206161E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3039"/>
              <a:ext cx="35" cy="45"/>
            </a:xfrm>
            <a:custGeom>
              <a:avLst/>
              <a:gdLst>
                <a:gd name="T0" fmla="*/ 0 w 14"/>
                <a:gd name="T1" fmla="*/ 315 h 17"/>
                <a:gd name="T2" fmla="*/ 220 w 14"/>
                <a:gd name="T3" fmla="*/ 204 h 17"/>
                <a:gd name="T4" fmla="*/ 113 w 14"/>
                <a:gd name="T5" fmla="*/ 2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0" y="17"/>
                  </a:moveTo>
                  <a:cubicBezTo>
                    <a:pt x="1" y="13"/>
                    <a:pt x="12" y="0"/>
                    <a:pt x="14" y="11"/>
                  </a:cubicBezTo>
                  <a:cubicBezTo>
                    <a:pt x="12" y="9"/>
                    <a:pt x="9" y="10"/>
                    <a:pt x="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0" name="Freeform 247">
              <a:extLst>
                <a:ext uri="{FF2B5EF4-FFF2-40B4-BE49-F238E27FC236}">
                  <a16:creationId xmlns:a16="http://schemas.microsoft.com/office/drawing/2014/main" id="{1DA6218D-BA67-480D-A8CA-75275850E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" y="3004"/>
              <a:ext cx="23" cy="45"/>
            </a:xfrm>
            <a:custGeom>
              <a:avLst/>
              <a:gdLst>
                <a:gd name="T0" fmla="*/ 0 w 9"/>
                <a:gd name="T1" fmla="*/ 315 h 17"/>
                <a:gd name="T2" fmla="*/ 51 w 9"/>
                <a:gd name="T3" fmla="*/ 90 h 17"/>
                <a:gd name="T4" fmla="*/ 151 w 9"/>
                <a:gd name="T5" fmla="*/ 111 h 17"/>
                <a:gd name="T6" fmla="*/ 66 w 9"/>
                <a:gd name="T7" fmla="*/ 11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7">
                  <a:moveTo>
                    <a:pt x="0" y="17"/>
                  </a:moveTo>
                  <a:cubicBezTo>
                    <a:pt x="1" y="13"/>
                    <a:pt x="1" y="9"/>
                    <a:pt x="3" y="5"/>
                  </a:cubicBezTo>
                  <a:cubicBezTo>
                    <a:pt x="5" y="0"/>
                    <a:pt x="7" y="3"/>
                    <a:pt x="9" y="6"/>
                  </a:cubicBezTo>
                  <a:cubicBezTo>
                    <a:pt x="8" y="3"/>
                    <a:pt x="5" y="4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1" name="Freeform 248">
              <a:extLst>
                <a:ext uri="{FF2B5EF4-FFF2-40B4-BE49-F238E27FC236}">
                  <a16:creationId xmlns:a16="http://schemas.microsoft.com/office/drawing/2014/main" id="{5A5B58D1-DA69-4681-8AC9-1187D9A21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2241"/>
              <a:ext cx="118" cy="203"/>
            </a:xfrm>
            <a:custGeom>
              <a:avLst/>
              <a:gdLst>
                <a:gd name="T0" fmla="*/ 630 w 47"/>
                <a:gd name="T1" fmla="*/ 1448 h 76"/>
                <a:gd name="T2" fmla="*/ 459 w 47"/>
                <a:gd name="T3" fmla="*/ 1221 h 76"/>
                <a:gd name="T4" fmla="*/ 158 w 47"/>
                <a:gd name="T5" fmla="*/ 628 h 76"/>
                <a:gd name="T6" fmla="*/ 33 w 47"/>
                <a:gd name="T7" fmla="*/ 192 h 76"/>
                <a:gd name="T8" fmla="*/ 188 w 47"/>
                <a:gd name="T9" fmla="*/ 56 h 76"/>
                <a:gd name="T10" fmla="*/ 397 w 47"/>
                <a:gd name="T11" fmla="*/ 513 h 76"/>
                <a:gd name="T12" fmla="*/ 522 w 47"/>
                <a:gd name="T13" fmla="*/ 785 h 76"/>
                <a:gd name="T14" fmla="*/ 743 w 47"/>
                <a:gd name="T15" fmla="*/ 1106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76">
                  <a:moveTo>
                    <a:pt x="40" y="76"/>
                  </a:moveTo>
                  <a:cubicBezTo>
                    <a:pt x="37" y="71"/>
                    <a:pt x="33" y="68"/>
                    <a:pt x="29" y="64"/>
                  </a:cubicBezTo>
                  <a:cubicBezTo>
                    <a:pt x="22" y="54"/>
                    <a:pt x="16" y="43"/>
                    <a:pt x="10" y="33"/>
                  </a:cubicBezTo>
                  <a:cubicBezTo>
                    <a:pt x="6" y="27"/>
                    <a:pt x="0" y="18"/>
                    <a:pt x="2" y="10"/>
                  </a:cubicBezTo>
                  <a:cubicBezTo>
                    <a:pt x="3" y="4"/>
                    <a:pt x="6" y="0"/>
                    <a:pt x="12" y="3"/>
                  </a:cubicBezTo>
                  <a:cubicBezTo>
                    <a:pt x="18" y="6"/>
                    <a:pt x="23" y="20"/>
                    <a:pt x="25" y="27"/>
                  </a:cubicBezTo>
                  <a:cubicBezTo>
                    <a:pt x="27" y="33"/>
                    <a:pt x="29" y="36"/>
                    <a:pt x="33" y="41"/>
                  </a:cubicBezTo>
                  <a:cubicBezTo>
                    <a:pt x="38" y="47"/>
                    <a:pt x="40" y="54"/>
                    <a:pt x="47" y="5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2" name="Freeform 249">
              <a:extLst>
                <a:ext uri="{FF2B5EF4-FFF2-40B4-BE49-F238E27FC236}">
                  <a16:creationId xmlns:a16="http://schemas.microsoft.com/office/drawing/2014/main" id="{F27F7E37-9CD1-4CC3-B004-7ED353CB7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2287"/>
              <a:ext cx="42" cy="69"/>
            </a:xfrm>
            <a:custGeom>
              <a:avLst/>
              <a:gdLst>
                <a:gd name="T0" fmla="*/ 257 w 17"/>
                <a:gd name="T1" fmla="*/ 486 h 26"/>
                <a:gd name="T2" fmla="*/ 30 w 17"/>
                <a:gd name="T3" fmla="*/ 191 h 26"/>
                <a:gd name="T4" fmla="*/ 245 w 17"/>
                <a:gd name="T5" fmla="*/ 31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6">
                  <a:moveTo>
                    <a:pt x="17" y="26"/>
                  </a:moveTo>
                  <a:cubicBezTo>
                    <a:pt x="14" y="24"/>
                    <a:pt x="0" y="15"/>
                    <a:pt x="2" y="10"/>
                  </a:cubicBezTo>
                  <a:cubicBezTo>
                    <a:pt x="4" y="0"/>
                    <a:pt x="14" y="14"/>
                    <a:pt x="16" y="1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3" name="Freeform 250">
              <a:extLst>
                <a:ext uri="{FF2B5EF4-FFF2-40B4-BE49-F238E27FC236}">
                  <a16:creationId xmlns:a16="http://schemas.microsoft.com/office/drawing/2014/main" id="{E09063DD-F24F-4777-8FB6-F5E7E3000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2097"/>
              <a:ext cx="110" cy="227"/>
            </a:xfrm>
            <a:custGeom>
              <a:avLst/>
              <a:gdLst>
                <a:gd name="T0" fmla="*/ 563 w 44"/>
                <a:gd name="T1" fmla="*/ 1618 h 85"/>
                <a:gd name="T2" fmla="*/ 270 w 44"/>
                <a:gd name="T3" fmla="*/ 969 h 85"/>
                <a:gd name="T4" fmla="*/ 333 w 44"/>
                <a:gd name="T5" fmla="*/ 150 h 85"/>
                <a:gd name="T6" fmla="*/ 470 w 44"/>
                <a:gd name="T7" fmla="*/ 628 h 85"/>
                <a:gd name="T8" fmla="*/ 688 w 44"/>
                <a:gd name="T9" fmla="*/ 1354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85">
                  <a:moveTo>
                    <a:pt x="36" y="85"/>
                  </a:moveTo>
                  <a:cubicBezTo>
                    <a:pt x="28" y="76"/>
                    <a:pt x="23" y="62"/>
                    <a:pt x="17" y="51"/>
                  </a:cubicBezTo>
                  <a:cubicBezTo>
                    <a:pt x="10" y="37"/>
                    <a:pt x="0" y="16"/>
                    <a:pt x="21" y="8"/>
                  </a:cubicBezTo>
                  <a:cubicBezTo>
                    <a:pt x="40" y="0"/>
                    <a:pt x="29" y="22"/>
                    <a:pt x="30" y="33"/>
                  </a:cubicBezTo>
                  <a:cubicBezTo>
                    <a:pt x="32" y="46"/>
                    <a:pt x="38" y="59"/>
                    <a:pt x="44" y="7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4" name="Freeform 251">
              <a:extLst>
                <a:ext uri="{FF2B5EF4-FFF2-40B4-BE49-F238E27FC236}">
                  <a16:creationId xmlns:a16="http://schemas.microsoft.com/office/drawing/2014/main" id="{6BB3472D-7421-47F5-A2B7-56FF969B2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2183"/>
              <a:ext cx="28" cy="72"/>
            </a:xfrm>
            <a:custGeom>
              <a:avLst/>
              <a:gdLst>
                <a:gd name="T0" fmla="*/ 181 w 11"/>
                <a:gd name="T1" fmla="*/ 512 h 27"/>
                <a:gd name="T2" fmla="*/ 20 w 1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11" y="27"/>
                  </a:moveTo>
                  <a:cubicBezTo>
                    <a:pt x="4" y="20"/>
                    <a:pt x="0" y="1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5" name="Freeform 252">
              <a:extLst>
                <a:ext uri="{FF2B5EF4-FFF2-40B4-BE49-F238E27FC236}">
                  <a16:creationId xmlns:a16="http://schemas.microsoft.com/office/drawing/2014/main" id="{97FE400F-14B1-46D6-973E-C3B25909B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2167"/>
              <a:ext cx="95" cy="138"/>
            </a:xfrm>
            <a:custGeom>
              <a:avLst/>
              <a:gdLst>
                <a:gd name="T0" fmla="*/ 458 w 38"/>
                <a:gd name="T1" fmla="*/ 971 h 52"/>
                <a:gd name="T2" fmla="*/ 270 w 38"/>
                <a:gd name="T3" fmla="*/ 21 h 52"/>
                <a:gd name="T4" fmla="*/ 488 w 38"/>
                <a:gd name="T5" fmla="*/ 337 h 52"/>
                <a:gd name="T6" fmla="*/ 595 w 38"/>
                <a:gd name="T7" fmla="*/ 894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2">
                  <a:moveTo>
                    <a:pt x="29" y="52"/>
                  </a:moveTo>
                  <a:cubicBezTo>
                    <a:pt x="26" y="44"/>
                    <a:pt x="0" y="3"/>
                    <a:pt x="17" y="1"/>
                  </a:cubicBezTo>
                  <a:cubicBezTo>
                    <a:pt x="25" y="0"/>
                    <a:pt x="30" y="12"/>
                    <a:pt x="31" y="18"/>
                  </a:cubicBezTo>
                  <a:cubicBezTo>
                    <a:pt x="34" y="27"/>
                    <a:pt x="30" y="41"/>
                    <a:pt x="38" y="4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6" name="Freeform 253">
              <a:extLst>
                <a:ext uri="{FF2B5EF4-FFF2-40B4-BE49-F238E27FC236}">
                  <a16:creationId xmlns:a16="http://schemas.microsoft.com/office/drawing/2014/main" id="{CD0041E7-BECF-4953-9682-CF45D123E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2119"/>
              <a:ext cx="67" cy="136"/>
            </a:xfrm>
            <a:custGeom>
              <a:avLst/>
              <a:gdLst>
                <a:gd name="T0" fmla="*/ 228 w 27"/>
                <a:gd name="T1" fmla="*/ 968 h 51"/>
                <a:gd name="T2" fmla="*/ 136 w 27"/>
                <a:gd name="T3" fmla="*/ 136 h 51"/>
                <a:gd name="T4" fmla="*/ 308 w 27"/>
                <a:gd name="T5" fmla="*/ 35 h 51"/>
                <a:gd name="T6" fmla="*/ 320 w 27"/>
                <a:gd name="T7" fmla="*/ 568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1">
                  <a:moveTo>
                    <a:pt x="15" y="51"/>
                  </a:moveTo>
                  <a:cubicBezTo>
                    <a:pt x="14" y="37"/>
                    <a:pt x="0" y="21"/>
                    <a:pt x="9" y="7"/>
                  </a:cubicBezTo>
                  <a:cubicBezTo>
                    <a:pt x="11" y="4"/>
                    <a:pt x="16" y="0"/>
                    <a:pt x="20" y="2"/>
                  </a:cubicBezTo>
                  <a:cubicBezTo>
                    <a:pt x="27" y="6"/>
                    <a:pt x="21" y="24"/>
                    <a:pt x="21" y="3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7" name="Freeform 254">
              <a:extLst>
                <a:ext uri="{FF2B5EF4-FFF2-40B4-BE49-F238E27FC236}">
                  <a16:creationId xmlns:a16="http://schemas.microsoft.com/office/drawing/2014/main" id="{2FF3A4FB-287A-4613-9304-8A0A2838B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121"/>
              <a:ext cx="57" cy="142"/>
            </a:xfrm>
            <a:custGeom>
              <a:avLst/>
              <a:gdLst>
                <a:gd name="T0" fmla="*/ 245 w 23"/>
                <a:gd name="T1" fmla="*/ 0 h 53"/>
                <a:gd name="T2" fmla="*/ 42 w 23"/>
                <a:gd name="T3" fmla="*/ 847 h 53"/>
                <a:gd name="T4" fmla="*/ 228 w 23"/>
                <a:gd name="T5" fmla="*/ 884 h 53"/>
                <a:gd name="T6" fmla="*/ 278 w 23"/>
                <a:gd name="T7" fmla="*/ 504 h 53"/>
                <a:gd name="T8" fmla="*/ 349 w 23"/>
                <a:gd name="T9" fmla="*/ 15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3">
                  <a:moveTo>
                    <a:pt x="16" y="0"/>
                  </a:moveTo>
                  <a:cubicBezTo>
                    <a:pt x="11" y="12"/>
                    <a:pt x="0" y="31"/>
                    <a:pt x="3" y="44"/>
                  </a:cubicBezTo>
                  <a:cubicBezTo>
                    <a:pt x="5" y="53"/>
                    <a:pt x="11" y="53"/>
                    <a:pt x="15" y="46"/>
                  </a:cubicBezTo>
                  <a:cubicBezTo>
                    <a:pt x="18" y="41"/>
                    <a:pt x="17" y="32"/>
                    <a:pt x="18" y="26"/>
                  </a:cubicBezTo>
                  <a:cubicBezTo>
                    <a:pt x="19" y="20"/>
                    <a:pt x="21" y="14"/>
                    <a:pt x="23" y="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8" name="Freeform 255">
              <a:extLst>
                <a:ext uri="{FF2B5EF4-FFF2-40B4-BE49-F238E27FC236}">
                  <a16:creationId xmlns:a16="http://schemas.microsoft.com/office/drawing/2014/main" id="{027CD407-6E45-473C-902E-BAD04729A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119"/>
              <a:ext cx="85" cy="138"/>
            </a:xfrm>
            <a:custGeom>
              <a:avLst/>
              <a:gdLst>
                <a:gd name="T0" fmla="*/ 33 w 34"/>
                <a:gd name="T1" fmla="*/ 634 h 52"/>
                <a:gd name="T2" fmla="*/ 250 w 34"/>
                <a:gd name="T3" fmla="*/ 56 h 52"/>
                <a:gd name="T4" fmla="*/ 33 w 34"/>
                <a:gd name="T5" fmla="*/ 97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2">
                  <a:moveTo>
                    <a:pt x="2" y="34"/>
                  </a:moveTo>
                  <a:cubicBezTo>
                    <a:pt x="7" y="27"/>
                    <a:pt x="0" y="0"/>
                    <a:pt x="16" y="3"/>
                  </a:cubicBezTo>
                  <a:cubicBezTo>
                    <a:pt x="34" y="7"/>
                    <a:pt x="6" y="45"/>
                    <a:pt x="2" y="5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9" name="Freeform 256">
              <a:extLst>
                <a:ext uri="{FF2B5EF4-FFF2-40B4-BE49-F238E27FC236}">
                  <a16:creationId xmlns:a16="http://schemas.microsoft.com/office/drawing/2014/main" id="{467A5FBC-DA94-4394-A11C-F5DF2C593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143"/>
              <a:ext cx="65" cy="80"/>
            </a:xfrm>
            <a:custGeom>
              <a:avLst/>
              <a:gdLst>
                <a:gd name="T0" fmla="*/ 408 w 26"/>
                <a:gd name="T1" fmla="*/ 568 h 30"/>
                <a:gd name="T2" fmla="*/ 250 w 26"/>
                <a:gd name="T3" fmla="*/ 77 h 30"/>
                <a:gd name="T4" fmla="*/ 95 w 26"/>
                <a:gd name="T5" fmla="*/ 56 h 30"/>
                <a:gd name="T6" fmla="*/ 158 w 26"/>
                <a:gd name="T7" fmla="*/ 49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0">
                  <a:moveTo>
                    <a:pt x="26" y="30"/>
                  </a:moveTo>
                  <a:cubicBezTo>
                    <a:pt x="21" y="22"/>
                    <a:pt x="24" y="10"/>
                    <a:pt x="16" y="4"/>
                  </a:cubicBezTo>
                  <a:cubicBezTo>
                    <a:pt x="12" y="1"/>
                    <a:pt x="9" y="0"/>
                    <a:pt x="6" y="3"/>
                  </a:cubicBezTo>
                  <a:cubicBezTo>
                    <a:pt x="0" y="9"/>
                    <a:pt x="6" y="21"/>
                    <a:pt x="10" y="2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0" name="Freeform 257">
              <a:extLst>
                <a:ext uri="{FF2B5EF4-FFF2-40B4-BE49-F238E27FC236}">
                  <a16:creationId xmlns:a16="http://schemas.microsoft.com/office/drawing/2014/main" id="{85669113-8316-4E9C-882E-0F85BCE22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063"/>
              <a:ext cx="45" cy="66"/>
            </a:xfrm>
            <a:custGeom>
              <a:avLst/>
              <a:gdLst>
                <a:gd name="T0" fmla="*/ 0 w 18"/>
                <a:gd name="T1" fmla="*/ 0 h 25"/>
                <a:gd name="T2" fmla="*/ 113 w 18"/>
                <a:gd name="T3" fmla="*/ 383 h 25"/>
                <a:gd name="T4" fmla="*/ 250 w 18"/>
                <a:gd name="T5" fmla="*/ 3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cubicBezTo>
                    <a:pt x="0" y="6"/>
                    <a:pt x="0" y="19"/>
                    <a:pt x="7" y="21"/>
                  </a:cubicBezTo>
                  <a:cubicBezTo>
                    <a:pt x="18" y="25"/>
                    <a:pt x="13" y="7"/>
                    <a:pt x="16" y="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1" name="Freeform 258">
              <a:extLst>
                <a:ext uri="{FF2B5EF4-FFF2-40B4-BE49-F238E27FC236}">
                  <a16:creationId xmlns:a16="http://schemas.microsoft.com/office/drawing/2014/main" id="{EA4932F9-69B2-419E-9A8E-56F6336B5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2359"/>
              <a:ext cx="123" cy="162"/>
            </a:xfrm>
            <a:custGeom>
              <a:avLst/>
              <a:gdLst>
                <a:gd name="T0" fmla="*/ 776 w 49"/>
                <a:gd name="T1" fmla="*/ 805 h 61"/>
                <a:gd name="T2" fmla="*/ 650 w 49"/>
                <a:gd name="T3" fmla="*/ 712 h 61"/>
                <a:gd name="T4" fmla="*/ 334 w 49"/>
                <a:gd name="T5" fmla="*/ 353 h 61"/>
                <a:gd name="T6" fmla="*/ 113 w 49"/>
                <a:gd name="T7" fmla="*/ 21 h 61"/>
                <a:gd name="T8" fmla="*/ 20 w 49"/>
                <a:gd name="T9" fmla="*/ 204 h 61"/>
                <a:gd name="T10" fmla="*/ 346 w 49"/>
                <a:gd name="T11" fmla="*/ 749 h 61"/>
                <a:gd name="T12" fmla="*/ 597 w 49"/>
                <a:gd name="T13" fmla="*/ 1142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61">
                  <a:moveTo>
                    <a:pt x="49" y="43"/>
                  </a:moveTo>
                  <a:cubicBezTo>
                    <a:pt x="46" y="43"/>
                    <a:pt x="43" y="40"/>
                    <a:pt x="41" y="38"/>
                  </a:cubicBezTo>
                  <a:cubicBezTo>
                    <a:pt x="34" y="32"/>
                    <a:pt x="27" y="26"/>
                    <a:pt x="21" y="19"/>
                  </a:cubicBezTo>
                  <a:cubicBezTo>
                    <a:pt x="17" y="15"/>
                    <a:pt x="13" y="2"/>
                    <a:pt x="7" y="1"/>
                  </a:cubicBezTo>
                  <a:cubicBezTo>
                    <a:pt x="2" y="0"/>
                    <a:pt x="0" y="7"/>
                    <a:pt x="1" y="11"/>
                  </a:cubicBezTo>
                  <a:cubicBezTo>
                    <a:pt x="1" y="22"/>
                    <a:pt x="15" y="34"/>
                    <a:pt x="22" y="40"/>
                  </a:cubicBezTo>
                  <a:cubicBezTo>
                    <a:pt x="29" y="47"/>
                    <a:pt x="33" y="53"/>
                    <a:pt x="38" y="6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2" name="Freeform 259">
              <a:extLst>
                <a:ext uri="{FF2B5EF4-FFF2-40B4-BE49-F238E27FC236}">
                  <a16:creationId xmlns:a16="http://schemas.microsoft.com/office/drawing/2014/main" id="{D6A6CAB1-F09C-4F2A-8A8B-225056BC2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516"/>
              <a:ext cx="88" cy="83"/>
            </a:xfrm>
            <a:custGeom>
              <a:avLst/>
              <a:gdLst>
                <a:gd name="T0" fmla="*/ 505 w 35"/>
                <a:gd name="T1" fmla="*/ 308 h 31"/>
                <a:gd name="T2" fmla="*/ 525 w 35"/>
                <a:gd name="T3" fmla="*/ 594 h 31"/>
                <a:gd name="T4" fmla="*/ 347 w 35"/>
                <a:gd name="T5" fmla="*/ 444 h 31"/>
                <a:gd name="T6" fmla="*/ 0 w 35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1">
                  <a:moveTo>
                    <a:pt x="32" y="16"/>
                  </a:moveTo>
                  <a:cubicBezTo>
                    <a:pt x="33" y="22"/>
                    <a:pt x="35" y="26"/>
                    <a:pt x="33" y="31"/>
                  </a:cubicBezTo>
                  <a:cubicBezTo>
                    <a:pt x="29" y="31"/>
                    <a:pt x="25" y="25"/>
                    <a:pt x="22" y="23"/>
                  </a:cubicBezTo>
                  <a:cubicBezTo>
                    <a:pt x="14" y="16"/>
                    <a:pt x="10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3" name="Freeform 260">
              <a:extLst>
                <a:ext uri="{FF2B5EF4-FFF2-40B4-BE49-F238E27FC236}">
                  <a16:creationId xmlns:a16="http://schemas.microsoft.com/office/drawing/2014/main" id="{4C648B0E-2C4D-417C-AE9F-DBEF43797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420"/>
              <a:ext cx="125" cy="165"/>
            </a:xfrm>
            <a:custGeom>
              <a:avLst/>
              <a:gdLst>
                <a:gd name="T0" fmla="*/ 783 w 50"/>
                <a:gd name="T1" fmla="*/ 865 h 62"/>
                <a:gd name="T2" fmla="*/ 145 w 50"/>
                <a:gd name="T3" fmla="*/ 170 h 62"/>
                <a:gd name="T4" fmla="*/ 238 w 50"/>
                <a:gd name="T5" fmla="*/ 490 h 62"/>
                <a:gd name="T6" fmla="*/ 658 w 50"/>
                <a:gd name="T7" fmla="*/ 1168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62">
                  <a:moveTo>
                    <a:pt x="50" y="46"/>
                  </a:moveTo>
                  <a:cubicBezTo>
                    <a:pt x="46" y="34"/>
                    <a:pt x="26" y="0"/>
                    <a:pt x="9" y="9"/>
                  </a:cubicBezTo>
                  <a:cubicBezTo>
                    <a:pt x="0" y="14"/>
                    <a:pt x="10" y="22"/>
                    <a:pt x="15" y="26"/>
                  </a:cubicBezTo>
                  <a:cubicBezTo>
                    <a:pt x="27" y="34"/>
                    <a:pt x="35" y="49"/>
                    <a:pt x="42" y="6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4" name="Freeform 261">
              <a:extLst>
                <a:ext uri="{FF2B5EF4-FFF2-40B4-BE49-F238E27FC236}">
                  <a16:creationId xmlns:a16="http://schemas.microsoft.com/office/drawing/2014/main" id="{6A6B76C8-4898-452F-BBF7-A0060DCB9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463"/>
              <a:ext cx="85" cy="176"/>
            </a:xfrm>
            <a:custGeom>
              <a:avLst/>
              <a:gdLst>
                <a:gd name="T0" fmla="*/ 520 w 34"/>
                <a:gd name="T1" fmla="*/ 776 h 66"/>
                <a:gd name="T2" fmla="*/ 0 w 34"/>
                <a:gd name="T3" fmla="*/ 456 h 66"/>
                <a:gd name="T4" fmla="*/ 158 w 34"/>
                <a:gd name="T5" fmla="*/ 760 h 66"/>
                <a:gd name="T6" fmla="*/ 533 w 34"/>
                <a:gd name="T7" fmla="*/ 125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66">
                  <a:moveTo>
                    <a:pt x="33" y="41"/>
                  </a:moveTo>
                  <a:cubicBezTo>
                    <a:pt x="28" y="36"/>
                    <a:pt x="1" y="0"/>
                    <a:pt x="0" y="24"/>
                  </a:cubicBezTo>
                  <a:cubicBezTo>
                    <a:pt x="0" y="33"/>
                    <a:pt x="3" y="36"/>
                    <a:pt x="10" y="40"/>
                  </a:cubicBezTo>
                  <a:cubicBezTo>
                    <a:pt x="19" y="46"/>
                    <a:pt x="30" y="55"/>
                    <a:pt x="34" y="6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5" name="Freeform 262">
              <a:extLst>
                <a:ext uri="{FF2B5EF4-FFF2-40B4-BE49-F238E27FC236}">
                  <a16:creationId xmlns:a16="http://schemas.microsoft.com/office/drawing/2014/main" id="{F14A6951-6003-4E92-9EC9-A2919D5B9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655"/>
              <a:ext cx="37" cy="98"/>
            </a:xfrm>
            <a:custGeom>
              <a:avLst/>
              <a:gdLst>
                <a:gd name="T0" fmla="*/ 0 w 15"/>
                <a:gd name="T1" fmla="*/ 0 h 37"/>
                <a:gd name="T2" fmla="*/ 212 w 15"/>
                <a:gd name="T3" fmla="*/ 392 h 37"/>
                <a:gd name="T4" fmla="*/ 74 w 15"/>
                <a:gd name="T5" fmla="*/ 59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7">
                  <a:moveTo>
                    <a:pt x="0" y="0"/>
                  </a:moveTo>
                  <a:cubicBezTo>
                    <a:pt x="4" y="4"/>
                    <a:pt x="12" y="15"/>
                    <a:pt x="14" y="21"/>
                  </a:cubicBezTo>
                  <a:cubicBezTo>
                    <a:pt x="15" y="25"/>
                    <a:pt x="12" y="37"/>
                    <a:pt x="5" y="3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6" name="Freeform 263">
              <a:extLst>
                <a:ext uri="{FF2B5EF4-FFF2-40B4-BE49-F238E27FC236}">
                  <a16:creationId xmlns:a16="http://schemas.microsoft.com/office/drawing/2014/main" id="{1C9CA217-1787-4D8B-8517-6149E954A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2567"/>
              <a:ext cx="142" cy="104"/>
            </a:xfrm>
            <a:custGeom>
              <a:avLst/>
              <a:gdLst>
                <a:gd name="T0" fmla="*/ 882 w 57"/>
                <a:gd name="T1" fmla="*/ 739 h 39"/>
                <a:gd name="T2" fmla="*/ 416 w 57"/>
                <a:gd name="T3" fmla="*/ 192 h 39"/>
                <a:gd name="T4" fmla="*/ 125 w 57"/>
                <a:gd name="T5" fmla="*/ 115 h 39"/>
                <a:gd name="T6" fmla="*/ 324 w 57"/>
                <a:gd name="T7" fmla="*/ 491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9">
                  <a:moveTo>
                    <a:pt x="57" y="39"/>
                  </a:moveTo>
                  <a:cubicBezTo>
                    <a:pt x="50" y="27"/>
                    <a:pt x="39" y="18"/>
                    <a:pt x="27" y="10"/>
                  </a:cubicBezTo>
                  <a:cubicBezTo>
                    <a:pt x="23" y="7"/>
                    <a:pt x="13" y="0"/>
                    <a:pt x="8" y="6"/>
                  </a:cubicBezTo>
                  <a:cubicBezTo>
                    <a:pt x="0" y="14"/>
                    <a:pt x="16" y="23"/>
                    <a:pt x="21" y="2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7" name="Freeform 264">
              <a:extLst>
                <a:ext uri="{FF2B5EF4-FFF2-40B4-BE49-F238E27FC236}">
                  <a16:creationId xmlns:a16="http://schemas.microsoft.com/office/drawing/2014/main" id="{048A3104-D683-44AD-8A91-FEB70C6FE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2663"/>
              <a:ext cx="82" cy="56"/>
            </a:xfrm>
            <a:custGeom>
              <a:avLst/>
              <a:gdLst>
                <a:gd name="T0" fmla="*/ 507 w 33"/>
                <a:gd name="T1" fmla="*/ 320 h 21"/>
                <a:gd name="T2" fmla="*/ 186 w 33"/>
                <a:gd name="T3" fmla="*/ 77 h 21"/>
                <a:gd name="T4" fmla="*/ 75 w 33"/>
                <a:gd name="T5" fmla="*/ 93 h 21"/>
                <a:gd name="T6" fmla="*/ 258 w 33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">
                  <a:moveTo>
                    <a:pt x="33" y="17"/>
                  </a:moveTo>
                  <a:cubicBezTo>
                    <a:pt x="26" y="13"/>
                    <a:pt x="21" y="7"/>
                    <a:pt x="12" y="4"/>
                  </a:cubicBezTo>
                  <a:cubicBezTo>
                    <a:pt x="8" y="2"/>
                    <a:pt x="7" y="0"/>
                    <a:pt x="5" y="5"/>
                  </a:cubicBezTo>
                  <a:cubicBezTo>
                    <a:pt x="0" y="13"/>
                    <a:pt x="12" y="18"/>
                    <a:pt x="17" y="2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8" name="Freeform 265">
              <a:extLst>
                <a:ext uri="{FF2B5EF4-FFF2-40B4-BE49-F238E27FC236}">
                  <a16:creationId xmlns:a16="http://schemas.microsoft.com/office/drawing/2014/main" id="{6AE0FE01-E14E-43C9-BC5F-A388A5333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2727"/>
              <a:ext cx="150" cy="130"/>
            </a:xfrm>
            <a:custGeom>
              <a:avLst/>
              <a:gdLst>
                <a:gd name="T0" fmla="*/ 0 w 60"/>
                <a:gd name="T1" fmla="*/ 0 h 49"/>
                <a:gd name="T2" fmla="*/ 438 w 60"/>
                <a:gd name="T3" fmla="*/ 281 h 49"/>
                <a:gd name="T4" fmla="*/ 675 w 60"/>
                <a:gd name="T5" fmla="*/ 464 h 49"/>
                <a:gd name="T6" fmla="*/ 875 w 60"/>
                <a:gd name="T7" fmla="*/ 655 h 49"/>
                <a:gd name="T8" fmla="*/ 708 w 60"/>
                <a:gd name="T9" fmla="*/ 860 h 49"/>
                <a:gd name="T10" fmla="*/ 520 w 60"/>
                <a:gd name="T11" fmla="*/ 578 h 49"/>
                <a:gd name="T12" fmla="*/ 95 w 60"/>
                <a:gd name="T13" fmla="*/ 337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49">
                  <a:moveTo>
                    <a:pt x="0" y="0"/>
                  </a:moveTo>
                  <a:cubicBezTo>
                    <a:pt x="3" y="8"/>
                    <a:pt x="22" y="11"/>
                    <a:pt x="28" y="15"/>
                  </a:cubicBezTo>
                  <a:cubicBezTo>
                    <a:pt x="34" y="18"/>
                    <a:pt x="38" y="22"/>
                    <a:pt x="43" y="25"/>
                  </a:cubicBezTo>
                  <a:cubicBezTo>
                    <a:pt x="47" y="28"/>
                    <a:pt x="53" y="30"/>
                    <a:pt x="56" y="35"/>
                  </a:cubicBezTo>
                  <a:cubicBezTo>
                    <a:pt x="60" y="41"/>
                    <a:pt x="52" y="49"/>
                    <a:pt x="45" y="46"/>
                  </a:cubicBezTo>
                  <a:cubicBezTo>
                    <a:pt x="41" y="45"/>
                    <a:pt x="36" y="34"/>
                    <a:pt x="33" y="31"/>
                  </a:cubicBezTo>
                  <a:cubicBezTo>
                    <a:pt x="25" y="24"/>
                    <a:pt x="15" y="23"/>
                    <a:pt x="6" y="1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9" name="Freeform 266">
              <a:extLst>
                <a:ext uri="{FF2B5EF4-FFF2-40B4-BE49-F238E27FC236}">
                  <a16:creationId xmlns:a16="http://schemas.microsoft.com/office/drawing/2014/main" id="{F14CCC8D-F060-4A7B-87CD-63B45EDDF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767"/>
              <a:ext cx="125" cy="98"/>
            </a:xfrm>
            <a:custGeom>
              <a:avLst/>
              <a:gdLst>
                <a:gd name="T0" fmla="*/ 783 w 50"/>
                <a:gd name="T1" fmla="*/ 281 h 37"/>
                <a:gd name="T2" fmla="*/ 333 w 50"/>
                <a:gd name="T3" fmla="*/ 77 h 37"/>
                <a:gd name="T4" fmla="*/ 83 w 50"/>
                <a:gd name="T5" fmla="*/ 132 h 37"/>
                <a:gd name="T6" fmla="*/ 333 w 50"/>
                <a:gd name="T7" fmla="*/ 294 h 37"/>
                <a:gd name="T8" fmla="*/ 583 w 50"/>
                <a:gd name="T9" fmla="*/ 392 h 37"/>
                <a:gd name="T10" fmla="*/ 750 w 50"/>
                <a:gd name="T11" fmla="*/ 689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7">
                  <a:moveTo>
                    <a:pt x="50" y="15"/>
                  </a:moveTo>
                  <a:cubicBezTo>
                    <a:pt x="40" y="14"/>
                    <a:pt x="30" y="9"/>
                    <a:pt x="21" y="4"/>
                  </a:cubicBezTo>
                  <a:cubicBezTo>
                    <a:pt x="15" y="0"/>
                    <a:pt x="9" y="0"/>
                    <a:pt x="5" y="7"/>
                  </a:cubicBezTo>
                  <a:cubicBezTo>
                    <a:pt x="0" y="16"/>
                    <a:pt x="15" y="14"/>
                    <a:pt x="21" y="16"/>
                  </a:cubicBezTo>
                  <a:cubicBezTo>
                    <a:pt x="26" y="18"/>
                    <a:pt x="32" y="19"/>
                    <a:pt x="37" y="21"/>
                  </a:cubicBezTo>
                  <a:cubicBezTo>
                    <a:pt x="44" y="24"/>
                    <a:pt x="45" y="31"/>
                    <a:pt x="48" y="3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0" name="Freeform 267">
              <a:extLst>
                <a:ext uri="{FF2B5EF4-FFF2-40B4-BE49-F238E27FC236}">
                  <a16:creationId xmlns:a16="http://schemas.microsoft.com/office/drawing/2014/main" id="{4E93EC40-81B6-4498-9076-171513606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2857"/>
              <a:ext cx="95" cy="91"/>
            </a:xfrm>
            <a:custGeom>
              <a:avLst/>
              <a:gdLst>
                <a:gd name="T0" fmla="*/ 208 w 38"/>
                <a:gd name="T1" fmla="*/ 0 h 34"/>
                <a:gd name="T2" fmla="*/ 408 w 38"/>
                <a:gd name="T3" fmla="*/ 193 h 34"/>
                <a:gd name="T4" fmla="*/ 583 w 38"/>
                <a:gd name="T5" fmla="*/ 538 h 34"/>
                <a:gd name="T6" fmla="*/ 520 w 38"/>
                <a:gd name="T7" fmla="*/ 632 h 34"/>
                <a:gd name="T8" fmla="*/ 0 w 38"/>
                <a:gd name="T9" fmla="*/ 78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4">
                  <a:moveTo>
                    <a:pt x="13" y="0"/>
                  </a:moveTo>
                  <a:cubicBezTo>
                    <a:pt x="16" y="5"/>
                    <a:pt x="23" y="5"/>
                    <a:pt x="26" y="10"/>
                  </a:cubicBezTo>
                  <a:cubicBezTo>
                    <a:pt x="29" y="15"/>
                    <a:pt x="36" y="22"/>
                    <a:pt x="37" y="28"/>
                  </a:cubicBezTo>
                  <a:cubicBezTo>
                    <a:pt x="38" y="32"/>
                    <a:pt x="37" y="34"/>
                    <a:pt x="33" y="33"/>
                  </a:cubicBezTo>
                  <a:cubicBezTo>
                    <a:pt x="18" y="32"/>
                    <a:pt x="17" y="5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1" name="Freeform 268">
              <a:extLst>
                <a:ext uri="{FF2B5EF4-FFF2-40B4-BE49-F238E27FC236}">
                  <a16:creationId xmlns:a16="http://schemas.microsoft.com/office/drawing/2014/main" id="{FF7C11AD-D4DE-41E3-B1EB-06882CD1E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2204"/>
              <a:ext cx="78" cy="131"/>
            </a:xfrm>
            <a:custGeom>
              <a:avLst/>
              <a:gdLst>
                <a:gd name="T0" fmla="*/ 0 w 31"/>
                <a:gd name="T1" fmla="*/ 380 h 49"/>
                <a:gd name="T2" fmla="*/ 304 w 31"/>
                <a:gd name="T3" fmla="*/ 880 h 49"/>
                <a:gd name="T4" fmla="*/ 126 w 31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9">
                  <a:moveTo>
                    <a:pt x="0" y="20"/>
                  </a:moveTo>
                  <a:cubicBezTo>
                    <a:pt x="3" y="26"/>
                    <a:pt x="11" y="49"/>
                    <a:pt x="19" y="46"/>
                  </a:cubicBezTo>
                  <a:cubicBezTo>
                    <a:pt x="31" y="43"/>
                    <a:pt x="8" y="7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2" name="Freeform 269">
              <a:extLst>
                <a:ext uri="{FF2B5EF4-FFF2-40B4-BE49-F238E27FC236}">
                  <a16:creationId xmlns:a16="http://schemas.microsoft.com/office/drawing/2014/main" id="{58F50CE1-E5C4-4CF0-A9F7-D3946945E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308"/>
              <a:ext cx="62" cy="96"/>
            </a:xfrm>
            <a:custGeom>
              <a:avLst/>
              <a:gdLst>
                <a:gd name="T0" fmla="*/ 0 w 25"/>
                <a:gd name="T1" fmla="*/ 0 h 36"/>
                <a:gd name="T2" fmla="*/ 228 w 25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3" y="8"/>
                    <a:pt x="25" y="29"/>
                    <a:pt x="15" y="3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3" name="Freeform 270">
              <a:extLst>
                <a:ext uri="{FF2B5EF4-FFF2-40B4-BE49-F238E27FC236}">
                  <a16:creationId xmlns:a16="http://schemas.microsoft.com/office/drawing/2014/main" id="{2A3D3506-EFDA-4011-AD86-546250900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2876"/>
              <a:ext cx="112" cy="107"/>
            </a:xfrm>
            <a:custGeom>
              <a:avLst/>
              <a:gdLst>
                <a:gd name="T0" fmla="*/ 694 w 45"/>
                <a:gd name="T1" fmla="*/ 516 h 40"/>
                <a:gd name="T2" fmla="*/ 124 w 45"/>
                <a:gd name="T3" fmla="*/ 308 h 40"/>
                <a:gd name="T4" fmla="*/ 495 w 45"/>
                <a:gd name="T5" fmla="*/ 7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0">
                  <a:moveTo>
                    <a:pt x="45" y="27"/>
                  </a:moveTo>
                  <a:cubicBezTo>
                    <a:pt x="37" y="19"/>
                    <a:pt x="19" y="0"/>
                    <a:pt x="8" y="16"/>
                  </a:cubicBezTo>
                  <a:cubicBezTo>
                    <a:pt x="0" y="29"/>
                    <a:pt x="26" y="31"/>
                    <a:pt x="32" y="4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4" name="Freeform 271">
              <a:extLst>
                <a:ext uri="{FF2B5EF4-FFF2-40B4-BE49-F238E27FC236}">
                  <a16:creationId xmlns:a16="http://schemas.microsoft.com/office/drawing/2014/main" id="{6ABE4C60-066A-4DFF-ACB2-FB915A2A6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3119"/>
              <a:ext cx="107" cy="133"/>
            </a:xfrm>
            <a:custGeom>
              <a:avLst/>
              <a:gdLst>
                <a:gd name="T0" fmla="*/ 662 w 43"/>
                <a:gd name="T1" fmla="*/ 0 h 50"/>
                <a:gd name="T2" fmla="*/ 62 w 43"/>
                <a:gd name="T3" fmla="*/ 737 h 50"/>
                <a:gd name="T4" fmla="*/ 105 w 43"/>
                <a:gd name="T5" fmla="*/ 942 h 50"/>
                <a:gd name="T6" fmla="*/ 353 w 43"/>
                <a:gd name="T7" fmla="*/ 694 h 50"/>
                <a:gd name="T8" fmla="*/ 632 w 43"/>
                <a:gd name="T9" fmla="*/ 31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50">
                  <a:moveTo>
                    <a:pt x="43" y="0"/>
                  </a:moveTo>
                  <a:cubicBezTo>
                    <a:pt x="32" y="15"/>
                    <a:pt x="12" y="22"/>
                    <a:pt x="4" y="39"/>
                  </a:cubicBezTo>
                  <a:cubicBezTo>
                    <a:pt x="2" y="44"/>
                    <a:pt x="0" y="50"/>
                    <a:pt x="7" y="50"/>
                  </a:cubicBezTo>
                  <a:cubicBezTo>
                    <a:pt x="14" y="50"/>
                    <a:pt x="20" y="41"/>
                    <a:pt x="23" y="37"/>
                  </a:cubicBezTo>
                  <a:cubicBezTo>
                    <a:pt x="29" y="30"/>
                    <a:pt x="35" y="24"/>
                    <a:pt x="41" y="1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5" name="Freeform 272">
              <a:extLst>
                <a:ext uri="{FF2B5EF4-FFF2-40B4-BE49-F238E27FC236}">
                  <a16:creationId xmlns:a16="http://schemas.microsoft.com/office/drawing/2014/main" id="{71CE5A6F-5808-46AC-A3F5-CF579188A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3095"/>
              <a:ext cx="112" cy="133"/>
            </a:xfrm>
            <a:custGeom>
              <a:avLst/>
              <a:gdLst>
                <a:gd name="T0" fmla="*/ 0 w 45"/>
                <a:gd name="T1" fmla="*/ 942 h 50"/>
                <a:gd name="T2" fmla="*/ 353 w 45"/>
                <a:gd name="T3" fmla="*/ 524 h 50"/>
                <a:gd name="T4" fmla="*/ 662 w 45"/>
                <a:gd name="T5" fmla="*/ 77 h 50"/>
                <a:gd name="T6" fmla="*/ 478 w 45"/>
                <a:gd name="T7" fmla="*/ 716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0">
                  <a:moveTo>
                    <a:pt x="0" y="50"/>
                  </a:moveTo>
                  <a:cubicBezTo>
                    <a:pt x="9" y="49"/>
                    <a:pt x="19" y="35"/>
                    <a:pt x="23" y="28"/>
                  </a:cubicBezTo>
                  <a:cubicBezTo>
                    <a:pt x="26" y="22"/>
                    <a:pt x="33" y="0"/>
                    <a:pt x="43" y="4"/>
                  </a:cubicBezTo>
                  <a:cubicBezTo>
                    <a:pt x="45" y="15"/>
                    <a:pt x="37" y="29"/>
                    <a:pt x="31" y="3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6" name="Freeform 273">
              <a:extLst>
                <a:ext uri="{FF2B5EF4-FFF2-40B4-BE49-F238E27FC236}">
                  <a16:creationId xmlns:a16="http://schemas.microsoft.com/office/drawing/2014/main" id="{63C78048-4869-4B2D-B95F-6C6FCC177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3159"/>
              <a:ext cx="82" cy="170"/>
            </a:xfrm>
            <a:custGeom>
              <a:avLst/>
              <a:gdLst>
                <a:gd name="T0" fmla="*/ 308 w 33"/>
                <a:gd name="T1" fmla="*/ 0 h 64"/>
                <a:gd name="T2" fmla="*/ 92 w 33"/>
                <a:gd name="T3" fmla="*/ 1052 h 64"/>
                <a:gd name="T4" fmla="*/ 321 w 33"/>
                <a:gd name="T5" fmla="*/ 1142 h 64"/>
                <a:gd name="T6" fmla="*/ 507 w 33"/>
                <a:gd name="T7" fmla="*/ 452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64">
                  <a:moveTo>
                    <a:pt x="20" y="0"/>
                  </a:moveTo>
                  <a:cubicBezTo>
                    <a:pt x="21" y="19"/>
                    <a:pt x="0" y="39"/>
                    <a:pt x="6" y="56"/>
                  </a:cubicBezTo>
                  <a:cubicBezTo>
                    <a:pt x="8" y="63"/>
                    <a:pt x="14" y="64"/>
                    <a:pt x="21" y="61"/>
                  </a:cubicBezTo>
                  <a:cubicBezTo>
                    <a:pt x="33" y="55"/>
                    <a:pt x="31" y="36"/>
                    <a:pt x="33" y="2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7" name="Freeform 274">
              <a:extLst>
                <a:ext uri="{FF2B5EF4-FFF2-40B4-BE49-F238E27FC236}">
                  <a16:creationId xmlns:a16="http://schemas.microsoft.com/office/drawing/2014/main" id="{C7813C09-E105-4A4C-8B80-3BDEEBBF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3089"/>
              <a:ext cx="45" cy="142"/>
            </a:xfrm>
            <a:custGeom>
              <a:avLst/>
              <a:gdLst>
                <a:gd name="T0" fmla="*/ 33 w 18"/>
                <a:gd name="T1" fmla="*/ 1018 h 53"/>
                <a:gd name="T2" fmla="*/ 208 w 18"/>
                <a:gd name="T3" fmla="*/ 0 h 53"/>
                <a:gd name="T4" fmla="*/ 220 w 18"/>
                <a:gd name="T5" fmla="*/ 504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53">
                  <a:moveTo>
                    <a:pt x="2" y="53"/>
                  </a:moveTo>
                  <a:cubicBezTo>
                    <a:pt x="3" y="37"/>
                    <a:pt x="0" y="12"/>
                    <a:pt x="13" y="0"/>
                  </a:cubicBezTo>
                  <a:cubicBezTo>
                    <a:pt x="18" y="5"/>
                    <a:pt x="15" y="19"/>
                    <a:pt x="14" y="2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8" name="Freeform 275">
              <a:extLst>
                <a:ext uri="{FF2B5EF4-FFF2-40B4-BE49-F238E27FC236}">
                  <a16:creationId xmlns:a16="http://schemas.microsoft.com/office/drawing/2014/main" id="{DEECE136-2EEC-4A64-88F3-A65167EAA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3092"/>
              <a:ext cx="53" cy="200"/>
            </a:xfrm>
            <a:custGeom>
              <a:avLst/>
              <a:gdLst>
                <a:gd name="T0" fmla="*/ 126 w 21"/>
                <a:gd name="T1" fmla="*/ 0 h 75"/>
                <a:gd name="T2" fmla="*/ 83 w 21"/>
                <a:gd name="T3" fmla="*/ 512 h 75"/>
                <a:gd name="T4" fmla="*/ 0 w 21"/>
                <a:gd name="T5" fmla="*/ 1117 h 75"/>
                <a:gd name="T6" fmla="*/ 159 w 21"/>
                <a:gd name="T7" fmla="*/ 1365 h 75"/>
                <a:gd name="T8" fmla="*/ 255 w 21"/>
                <a:gd name="T9" fmla="*/ 512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75">
                  <a:moveTo>
                    <a:pt x="8" y="0"/>
                  </a:moveTo>
                  <a:cubicBezTo>
                    <a:pt x="8" y="9"/>
                    <a:pt x="6" y="18"/>
                    <a:pt x="5" y="27"/>
                  </a:cubicBezTo>
                  <a:cubicBezTo>
                    <a:pt x="4" y="38"/>
                    <a:pt x="0" y="49"/>
                    <a:pt x="0" y="59"/>
                  </a:cubicBezTo>
                  <a:cubicBezTo>
                    <a:pt x="0" y="65"/>
                    <a:pt x="2" y="75"/>
                    <a:pt x="10" y="72"/>
                  </a:cubicBezTo>
                  <a:cubicBezTo>
                    <a:pt x="21" y="68"/>
                    <a:pt x="16" y="36"/>
                    <a:pt x="16" y="2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9" name="Freeform 276">
              <a:extLst>
                <a:ext uri="{FF2B5EF4-FFF2-40B4-BE49-F238E27FC236}">
                  <a16:creationId xmlns:a16="http://schemas.microsoft.com/office/drawing/2014/main" id="{67F055E9-FD79-428F-9420-756832B43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3209"/>
              <a:ext cx="25" cy="91"/>
            </a:xfrm>
            <a:custGeom>
              <a:avLst/>
              <a:gdLst>
                <a:gd name="T0" fmla="*/ 33 w 10"/>
                <a:gd name="T1" fmla="*/ 0 h 34"/>
                <a:gd name="T2" fmla="*/ 33 w 10"/>
                <a:gd name="T3" fmla="*/ 423 h 34"/>
                <a:gd name="T4" fmla="*/ 145 w 10"/>
                <a:gd name="T5" fmla="*/ 252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4">
                  <a:moveTo>
                    <a:pt x="2" y="0"/>
                  </a:moveTo>
                  <a:cubicBezTo>
                    <a:pt x="5" y="7"/>
                    <a:pt x="0" y="15"/>
                    <a:pt x="2" y="22"/>
                  </a:cubicBezTo>
                  <a:cubicBezTo>
                    <a:pt x="7" y="34"/>
                    <a:pt x="10" y="19"/>
                    <a:pt x="9" y="13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0" name="Freeform 277">
              <a:extLst>
                <a:ext uri="{FF2B5EF4-FFF2-40B4-BE49-F238E27FC236}">
                  <a16:creationId xmlns:a16="http://schemas.microsoft.com/office/drawing/2014/main" id="{A4317DF5-D769-49AD-B6BB-898F7D7C7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3073"/>
              <a:ext cx="63" cy="166"/>
            </a:xfrm>
            <a:custGeom>
              <a:avLst/>
              <a:gdLst>
                <a:gd name="T0" fmla="*/ 192 w 25"/>
                <a:gd name="T1" fmla="*/ 1189 h 62"/>
                <a:gd name="T2" fmla="*/ 50 w 25"/>
                <a:gd name="T3" fmla="*/ 688 h 62"/>
                <a:gd name="T4" fmla="*/ 96 w 25"/>
                <a:gd name="T5" fmla="*/ 137 h 62"/>
                <a:gd name="T6" fmla="*/ 255 w 25"/>
                <a:gd name="T7" fmla="*/ 193 h 62"/>
                <a:gd name="T8" fmla="*/ 401 w 25"/>
                <a:gd name="T9" fmla="*/ 103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2">
                  <a:moveTo>
                    <a:pt x="12" y="62"/>
                  </a:moveTo>
                  <a:cubicBezTo>
                    <a:pt x="14" y="52"/>
                    <a:pt x="5" y="44"/>
                    <a:pt x="3" y="36"/>
                  </a:cubicBezTo>
                  <a:cubicBezTo>
                    <a:pt x="1" y="27"/>
                    <a:pt x="0" y="15"/>
                    <a:pt x="6" y="7"/>
                  </a:cubicBezTo>
                  <a:cubicBezTo>
                    <a:pt x="13" y="0"/>
                    <a:pt x="16" y="1"/>
                    <a:pt x="16" y="10"/>
                  </a:cubicBezTo>
                  <a:cubicBezTo>
                    <a:pt x="17" y="27"/>
                    <a:pt x="16" y="39"/>
                    <a:pt x="25" y="5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1" name="Freeform 278">
              <a:extLst>
                <a:ext uri="{FF2B5EF4-FFF2-40B4-BE49-F238E27FC236}">
                  <a16:creationId xmlns:a16="http://schemas.microsoft.com/office/drawing/2014/main" id="{5015EAF7-7FAF-45F6-880A-1DCD6D8F1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3057"/>
              <a:ext cx="60" cy="198"/>
            </a:xfrm>
            <a:custGeom>
              <a:avLst/>
              <a:gdLst>
                <a:gd name="T0" fmla="*/ 0 w 24"/>
                <a:gd name="T1" fmla="*/ 0 h 74"/>
                <a:gd name="T2" fmla="*/ 83 w 24"/>
                <a:gd name="T3" fmla="*/ 1017 h 74"/>
                <a:gd name="T4" fmla="*/ 208 w 24"/>
                <a:gd name="T5" fmla="*/ 1397 h 74"/>
                <a:gd name="T6" fmla="*/ 250 w 24"/>
                <a:gd name="T7" fmla="*/ 974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74">
                  <a:moveTo>
                    <a:pt x="0" y="0"/>
                  </a:moveTo>
                  <a:cubicBezTo>
                    <a:pt x="9" y="15"/>
                    <a:pt x="4" y="36"/>
                    <a:pt x="5" y="53"/>
                  </a:cubicBezTo>
                  <a:cubicBezTo>
                    <a:pt x="6" y="59"/>
                    <a:pt x="4" y="73"/>
                    <a:pt x="13" y="73"/>
                  </a:cubicBezTo>
                  <a:cubicBezTo>
                    <a:pt x="24" y="74"/>
                    <a:pt x="17" y="56"/>
                    <a:pt x="16" y="5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2" name="Freeform 279">
              <a:extLst>
                <a:ext uri="{FF2B5EF4-FFF2-40B4-BE49-F238E27FC236}">
                  <a16:creationId xmlns:a16="http://schemas.microsoft.com/office/drawing/2014/main" id="{30925124-A776-4037-9681-9EF4190F3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3015"/>
              <a:ext cx="70" cy="128"/>
            </a:xfrm>
            <a:custGeom>
              <a:avLst/>
              <a:gdLst>
                <a:gd name="T0" fmla="*/ 158 w 28"/>
                <a:gd name="T1" fmla="*/ 819 h 48"/>
                <a:gd name="T2" fmla="*/ 158 w 28"/>
                <a:gd name="T3" fmla="*/ 115 h 48"/>
                <a:gd name="T4" fmla="*/ 438 w 28"/>
                <a:gd name="T5" fmla="*/ 90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8">
                  <a:moveTo>
                    <a:pt x="10" y="43"/>
                  </a:moveTo>
                  <a:cubicBezTo>
                    <a:pt x="7" y="34"/>
                    <a:pt x="0" y="14"/>
                    <a:pt x="10" y="6"/>
                  </a:cubicBezTo>
                  <a:cubicBezTo>
                    <a:pt x="19" y="0"/>
                    <a:pt x="25" y="42"/>
                    <a:pt x="28" y="4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3" name="Freeform 280">
              <a:extLst>
                <a:ext uri="{FF2B5EF4-FFF2-40B4-BE49-F238E27FC236}">
                  <a16:creationId xmlns:a16="http://schemas.microsoft.com/office/drawing/2014/main" id="{82025497-11E9-4043-B2D1-1AA9A0B07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3057"/>
              <a:ext cx="45" cy="112"/>
            </a:xfrm>
            <a:custGeom>
              <a:avLst/>
              <a:gdLst>
                <a:gd name="T0" fmla="*/ 238 w 18"/>
                <a:gd name="T1" fmla="*/ 797 h 42"/>
                <a:gd name="T2" fmla="*/ 125 w 18"/>
                <a:gd name="T3" fmla="*/ 0 h 42"/>
                <a:gd name="T4" fmla="*/ 283 w 18"/>
                <a:gd name="T5" fmla="*/ 41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2">
                  <a:moveTo>
                    <a:pt x="15" y="42"/>
                  </a:moveTo>
                  <a:cubicBezTo>
                    <a:pt x="13" y="33"/>
                    <a:pt x="0" y="7"/>
                    <a:pt x="8" y="0"/>
                  </a:cubicBezTo>
                  <a:cubicBezTo>
                    <a:pt x="15" y="3"/>
                    <a:pt x="15" y="15"/>
                    <a:pt x="18" y="2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4" name="Freeform 281">
              <a:extLst>
                <a:ext uri="{FF2B5EF4-FFF2-40B4-BE49-F238E27FC236}">
                  <a16:creationId xmlns:a16="http://schemas.microsoft.com/office/drawing/2014/main" id="{ED33C728-2556-4631-87CB-E41640ABB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3057"/>
              <a:ext cx="78" cy="184"/>
            </a:xfrm>
            <a:custGeom>
              <a:avLst/>
              <a:gdLst>
                <a:gd name="T0" fmla="*/ 0 w 31"/>
                <a:gd name="T1" fmla="*/ 0 h 69"/>
                <a:gd name="T2" fmla="*/ 63 w 31"/>
                <a:gd name="T3" fmla="*/ 512 h 69"/>
                <a:gd name="T4" fmla="*/ 284 w 31"/>
                <a:gd name="T5" fmla="*/ 1173 h 69"/>
                <a:gd name="T6" fmla="*/ 463 w 31"/>
                <a:gd name="T7" fmla="*/ 1024 h 69"/>
                <a:gd name="T8" fmla="*/ 317 w 31"/>
                <a:gd name="T9" fmla="*/ 435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9">
                  <a:moveTo>
                    <a:pt x="0" y="0"/>
                  </a:moveTo>
                  <a:cubicBezTo>
                    <a:pt x="4" y="8"/>
                    <a:pt x="2" y="18"/>
                    <a:pt x="4" y="27"/>
                  </a:cubicBezTo>
                  <a:cubicBezTo>
                    <a:pt x="5" y="38"/>
                    <a:pt x="10" y="54"/>
                    <a:pt x="18" y="62"/>
                  </a:cubicBezTo>
                  <a:cubicBezTo>
                    <a:pt x="25" y="69"/>
                    <a:pt x="27" y="63"/>
                    <a:pt x="29" y="54"/>
                  </a:cubicBezTo>
                  <a:cubicBezTo>
                    <a:pt x="31" y="40"/>
                    <a:pt x="24" y="34"/>
                    <a:pt x="20" y="23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5" name="Freeform 282">
              <a:extLst>
                <a:ext uri="{FF2B5EF4-FFF2-40B4-BE49-F238E27FC236}">
                  <a16:creationId xmlns:a16="http://schemas.microsoft.com/office/drawing/2014/main" id="{B0DD2E51-F9B4-42C8-A359-E17C03771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812"/>
              <a:ext cx="85" cy="176"/>
            </a:xfrm>
            <a:custGeom>
              <a:avLst/>
              <a:gdLst>
                <a:gd name="T0" fmla="*/ 533 w 34"/>
                <a:gd name="T1" fmla="*/ 931 h 66"/>
                <a:gd name="T2" fmla="*/ 125 w 34"/>
                <a:gd name="T3" fmla="*/ 93 h 66"/>
                <a:gd name="T4" fmla="*/ 113 w 34"/>
                <a:gd name="T5" fmla="*/ 435 h 66"/>
                <a:gd name="T6" fmla="*/ 375 w 34"/>
                <a:gd name="T7" fmla="*/ 1251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66">
                  <a:moveTo>
                    <a:pt x="34" y="49"/>
                  </a:moveTo>
                  <a:cubicBezTo>
                    <a:pt x="32" y="41"/>
                    <a:pt x="23" y="0"/>
                    <a:pt x="8" y="5"/>
                  </a:cubicBezTo>
                  <a:cubicBezTo>
                    <a:pt x="0" y="7"/>
                    <a:pt x="5" y="18"/>
                    <a:pt x="7" y="23"/>
                  </a:cubicBezTo>
                  <a:cubicBezTo>
                    <a:pt x="13" y="37"/>
                    <a:pt x="18" y="52"/>
                    <a:pt x="24" y="6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6" name="Freeform 283">
              <a:extLst>
                <a:ext uri="{FF2B5EF4-FFF2-40B4-BE49-F238E27FC236}">
                  <a16:creationId xmlns:a16="http://schemas.microsoft.com/office/drawing/2014/main" id="{E6710E49-05FB-4EA3-ACDC-844EE3492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759"/>
              <a:ext cx="47" cy="104"/>
            </a:xfrm>
            <a:custGeom>
              <a:avLst/>
              <a:gdLst>
                <a:gd name="T0" fmla="*/ 257 w 19"/>
                <a:gd name="T1" fmla="*/ 739 h 39"/>
                <a:gd name="T2" fmla="*/ 287 w 19"/>
                <a:gd name="T3" fmla="*/ 30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9">
                  <a:moveTo>
                    <a:pt x="17" y="39"/>
                  </a:moveTo>
                  <a:cubicBezTo>
                    <a:pt x="14" y="32"/>
                    <a:pt x="0" y="0"/>
                    <a:pt x="19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7" name="Freeform 284">
              <a:extLst>
                <a:ext uri="{FF2B5EF4-FFF2-40B4-BE49-F238E27FC236}">
                  <a16:creationId xmlns:a16="http://schemas.microsoft.com/office/drawing/2014/main" id="{C1772144-7BA5-4223-8EC7-B9BFE0944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801"/>
              <a:ext cx="77" cy="240"/>
            </a:xfrm>
            <a:custGeom>
              <a:avLst/>
              <a:gdLst>
                <a:gd name="T0" fmla="*/ 0 w 31"/>
                <a:gd name="T1" fmla="*/ 0 h 90"/>
                <a:gd name="T2" fmla="*/ 92 w 31"/>
                <a:gd name="T3" fmla="*/ 797 h 90"/>
                <a:gd name="T4" fmla="*/ 154 w 31"/>
                <a:gd name="T5" fmla="*/ 1288 h 90"/>
                <a:gd name="T6" fmla="*/ 258 w 31"/>
                <a:gd name="T7" fmla="*/ 1613 h 90"/>
                <a:gd name="T8" fmla="*/ 400 w 31"/>
                <a:gd name="T9" fmla="*/ 1045 h 90"/>
                <a:gd name="T10" fmla="*/ 229 w 31"/>
                <a:gd name="T11" fmla="*/ 456 h 90"/>
                <a:gd name="T12" fmla="*/ 186 w 31"/>
                <a:gd name="T13" fmla="*/ 35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90">
                  <a:moveTo>
                    <a:pt x="0" y="0"/>
                  </a:moveTo>
                  <a:cubicBezTo>
                    <a:pt x="3" y="14"/>
                    <a:pt x="4" y="28"/>
                    <a:pt x="6" y="42"/>
                  </a:cubicBezTo>
                  <a:cubicBezTo>
                    <a:pt x="7" y="51"/>
                    <a:pt x="9" y="60"/>
                    <a:pt x="10" y="68"/>
                  </a:cubicBezTo>
                  <a:cubicBezTo>
                    <a:pt x="11" y="72"/>
                    <a:pt x="12" y="83"/>
                    <a:pt x="17" y="85"/>
                  </a:cubicBezTo>
                  <a:cubicBezTo>
                    <a:pt x="31" y="90"/>
                    <a:pt x="27" y="61"/>
                    <a:pt x="26" y="55"/>
                  </a:cubicBezTo>
                  <a:cubicBezTo>
                    <a:pt x="24" y="44"/>
                    <a:pt x="18" y="35"/>
                    <a:pt x="15" y="24"/>
                  </a:cubicBezTo>
                  <a:cubicBezTo>
                    <a:pt x="14" y="17"/>
                    <a:pt x="14" y="10"/>
                    <a:pt x="12" y="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8" name="Freeform 285">
              <a:extLst>
                <a:ext uri="{FF2B5EF4-FFF2-40B4-BE49-F238E27FC236}">
                  <a16:creationId xmlns:a16="http://schemas.microsoft.com/office/drawing/2014/main" id="{6EB80EF0-80AA-48AC-9695-8C56ED158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751"/>
              <a:ext cx="55" cy="112"/>
            </a:xfrm>
            <a:custGeom>
              <a:avLst/>
              <a:gdLst>
                <a:gd name="T0" fmla="*/ 220 w 22"/>
                <a:gd name="T1" fmla="*/ 797 h 42"/>
                <a:gd name="T2" fmla="*/ 125 w 22"/>
                <a:gd name="T3" fmla="*/ 93 h 42"/>
                <a:gd name="T4" fmla="*/ 345 w 22"/>
                <a:gd name="T5" fmla="*/ 661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2">
                  <a:moveTo>
                    <a:pt x="14" y="42"/>
                  </a:moveTo>
                  <a:cubicBezTo>
                    <a:pt x="12" y="35"/>
                    <a:pt x="0" y="11"/>
                    <a:pt x="8" y="5"/>
                  </a:cubicBezTo>
                  <a:cubicBezTo>
                    <a:pt x="16" y="0"/>
                    <a:pt x="20" y="30"/>
                    <a:pt x="22" y="3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9" name="Freeform 286">
              <a:extLst>
                <a:ext uri="{FF2B5EF4-FFF2-40B4-BE49-F238E27FC236}">
                  <a16:creationId xmlns:a16="http://schemas.microsoft.com/office/drawing/2014/main" id="{36684BD7-F1C9-4011-B7F4-325BDC790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839"/>
              <a:ext cx="62" cy="184"/>
            </a:xfrm>
            <a:custGeom>
              <a:avLst/>
              <a:gdLst>
                <a:gd name="T0" fmla="*/ 0 w 25"/>
                <a:gd name="T1" fmla="*/ 77 h 69"/>
                <a:gd name="T2" fmla="*/ 104 w 25"/>
                <a:gd name="T3" fmla="*/ 648 h 69"/>
                <a:gd name="T4" fmla="*/ 154 w 25"/>
                <a:gd name="T5" fmla="*/ 1139 h 69"/>
                <a:gd name="T6" fmla="*/ 350 w 25"/>
                <a:gd name="T7" fmla="*/ 797 h 69"/>
                <a:gd name="T8" fmla="*/ 166 w 25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69">
                  <a:moveTo>
                    <a:pt x="0" y="4"/>
                  </a:moveTo>
                  <a:cubicBezTo>
                    <a:pt x="3" y="14"/>
                    <a:pt x="6" y="24"/>
                    <a:pt x="7" y="34"/>
                  </a:cubicBezTo>
                  <a:cubicBezTo>
                    <a:pt x="8" y="41"/>
                    <a:pt x="3" y="54"/>
                    <a:pt x="10" y="60"/>
                  </a:cubicBezTo>
                  <a:cubicBezTo>
                    <a:pt x="19" y="69"/>
                    <a:pt x="22" y="48"/>
                    <a:pt x="23" y="42"/>
                  </a:cubicBezTo>
                  <a:cubicBezTo>
                    <a:pt x="25" y="26"/>
                    <a:pt x="19" y="15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0" name="Freeform 287">
              <a:extLst>
                <a:ext uri="{FF2B5EF4-FFF2-40B4-BE49-F238E27FC236}">
                  <a16:creationId xmlns:a16="http://schemas.microsoft.com/office/drawing/2014/main" id="{EF93EB33-135F-4FD7-A61F-30CE32347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791"/>
              <a:ext cx="68" cy="130"/>
            </a:xfrm>
            <a:custGeom>
              <a:avLst/>
              <a:gdLst>
                <a:gd name="T0" fmla="*/ 0 w 27"/>
                <a:gd name="T1" fmla="*/ 0 h 49"/>
                <a:gd name="T2" fmla="*/ 113 w 27"/>
                <a:gd name="T3" fmla="*/ 191 h 49"/>
                <a:gd name="T4" fmla="*/ 209 w 27"/>
                <a:gd name="T5" fmla="*/ 578 h 49"/>
                <a:gd name="T6" fmla="*/ 317 w 27"/>
                <a:gd name="T7" fmla="*/ 337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9">
                  <a:moveTo>
                    <a:pt x="0" y="0"/>
                  </a:moveTo>
                  <a:cubicBezTo>
                    <a:pt x="2" y="3"/>
                    <a:pt x="5" y="6"/>
                    <a:pt x="7" y="10"/>
                  </a:cubicBezTo>
                  <a:cubicBezTo>
                    <a:pt x="10" y="17"/>
                    <a:pt x="10" y="24"/>
                    <a:pt x="13" y="31"/>
                  </a:cubicBezTo>
                  <a:cubicBezTo>
                    <a:pt x="21" y="49"/>
                    <a:pt x="27" y="27"/>
                    <a:pt x="20" y="1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1" name="Freeform 288">
              <a:extLst>
                <a:ext uri="{FF2B5EF4-FFF2-40B4-BE49-F238E27FC236}">
                  <a16:creationId xmlns:a16="http://schemas.microsoft.com/office/drawing/2014/main" id="{FB085929-AC2F-4312-9AED-D1CFFD30E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999"/>
              <a:ext cx="73" cy="160"/>
            </a:xfrm>
            <a:custGeom>
              <a:avLst/>
              <a:gdLst>
                <a:gd name="T0" fmla="*/ 380 w 29"/>
                <a:gd name="T1" fmla="*/ 1139 h 60"/>
                <a:gd name="T2" fmla="*/ 272 w 29"/>
                <a:gd name="T3" fmla="*/ 0 h 60"/>
                <a:gd name="T4" fmla="*/ 443 w 29"/>
                <a:gd name="T5" fmla="*/ 819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0">
                  <a:moveTo>
                    <a:pt x="24" y="60"/>
                  </a:moveTo>
                  <a:cubicBezTo>
                    <a:pt x="20" y="51"/>
                    <a:pt x="0" y="7"/>
                    <a:pt x="17" y="0"/>
                  </a:cubicBezTo>
                  <a:cubicBezTo>
                    <a:pt x="29" y="10"/>
                    <a:pt x="22" y="30"/>
                    <a:pt x="28" y="43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2" name="Freeform 289">
              <a:extLst>
                <a:ext uri="{FF2B5EF4-FFF2-40B4-BE49-F238E27FC236}">
                  <a16:creationId xmlns:a16="http://schemas.microsoft.com/office/drawing/2014/main" id="{363351DE-DA2F-46C7-AE9C-CD3D9D135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041"/>
              <a:ext cx="67" cy="195"/>
            </a:xfrm>
            <a:custGeom>
              <a:avLst/>
              <a:gdLst>
                <a:gd name="T0" fmla="*/ 0 w 27"/>
                <a:gd name="T1" fmla="*/ 0 h 73"/>
                <a:gd name="T2" fmla="*/ 196 w 27"/>
                <a:gd name="T3" fmla="*/ 1221 h 73"/>
                <a:gd name="T4" fmla="*/ 400 w 27"/>
                <a:gd name="T5" fmla="*/ 1141 h 73"/>
                <a:gd name="T6" fmla="*/ 216 w 27"/>
                <a:gd name="T7" fmla="*/ 227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73">
                  <a:moveTo>
                    <a:pt x="0" y="0"/>
                  </a:moveTo>
                  <a:cubicBezTo>
                    <a:pt x="10" y="20"/>
                    <a:pt x="2" y="45"/>
                    <a:pt x="13" y="64"/>
                  </a:cubicBezTo>
                  <a:cubicBezTo>
                    <a:pt x="18" y="73"/>
                    <a:pt x="26" y="71"/>
                    <a:pt x="26" y="60"/>
                  </a:cubicBezTo>
                  <a:cubicBezTo>
                    <a:pt x="27" y="44"/>
                    <a:pt x="16" y="28"/>
                    <a:pt x="14" y="1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3" name="Freeform 290">
              <a:extLst>
                <a:ext uri="{FF2B5EF4-FFF2-40B4-BE49-F238E27FC236}">
                  <a16:creationId xmlns:a16="http://schemas.microsoft.com/office/drawing/2014/main" id="{02511B8F-4F53-4C00-81C5-6F85AC066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2911"/>
              <a:ext cx="48" cy="141"/>
            </a:xfrm>
            <a:custGeom>
              <a:avLst/>
              <a:gdLst>
                <a:gd name="T0" fmla="*/ 192 w 19"/>
                <a:gd name="T1" fmla="*/ 998 h 53"/>
                <a:gd name="T2" fmla="*/ 63 w 19"/>
                <a:gd name="T3" fmla="*/ 524 h 53"/>
                <a:gd name="T4" fmla="*/ 63 w 19"/>
                <a:gd name="T5" fmla="*/ 93 h 53"/>
                <a:gd name="T6" fmla="*/ 192 w 19"/>
                <a:gd name="T7" fmla="*/ 226 h 53"/>
                <a:gd name="T8" fmla="*/ 306 w 19"/>
                <a:gd name="T9" fmla="*/ 865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3">
                  <a:moveTo>
                    <a:pt x="12" y="53"/>
                  </a:moveTo>
                  <a:cubicBezTo>
                    <a:pt x="9" y="45"/>
                    <a:pt x="5" y="37"/>
                    <a:pt x="4" y="28"/>
                  </a:cubicBezTo>
                  <a:cubicBezTo>
                    <a:pt x="3" y="23"/>
                    <a:pt x="0" y="9"/>
                    <a:pt x="4" y="5"/>
                  </a:cubicBezTo>
                  <a:cubicBezTo>
                    <a:pt x="11" y="0"/>
                    <a:pt x="12" y="7"/>
                    <a:pt x="12" y="12"/>
                  </a:cubicBezTo>
                  <a:cubicBezTo>
                    <a:pt x="13" y="23"/>
                    <a:pt x="12" y="38"/>
                    <a:pt x="19" y="4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4" name="Freeform 291">
              <a:extLst>
                <a:ext uri="{FF2B5EF4-FFF2-40B4-BE49-F238E27FC236}">
                  <a16:creationId xmlns:a16="http://schemas.microsoft.com/office/drawing/2014/main" id="{AFDF89D7-B9E9-4A1F-BDAE-7ECDC88FF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948"/>
              <a:ext cx="70" cy="251"/>
            </a:xfrm>
            <a:custGeom>
              <a:avLst/>
              <a:gdLst>
                <a:gd name="T0" fmla="*/ 0 w 28"/>
                <a:gd name="T1" fmla="*/ 0 h 94"/>
                <a:gd name="T2" fmla="*/ 125 w 28"/>
                <a:gd name="T3" fmla="*/ 606 h 94"/>
                <a:gd name="T4" fmla="*/ 188 w 28"/>
                <a:gd name="T5" fmla="*/ 1370 h 94"/>
                <a:gd name="T6" fmla="*/ 408 w 28"/>
                <a:gd name="T7" fmla="*/ 1583 h 94"/>
                <a:gd name="T8" fmla="*/ 375 w 28"/>
                <a:gd name="T9" fmla="*/ 1276 h 94"/>
                <a:gd name="T10" fmla="*/ 270 w 28"/>
                <a:gd name="T11" fmla="*/ 777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94">
                  <a:moveTo>
                    <a:pt x="0" y="0"/>
                  </a:moveTo>
                  <a:cubicBezTo>
                    <a:pt x="3" y="10"/>
                    <a:pt x="7" y="21"/>
                    <a:pt x="8" y="32"/>
                  </a:cubicBezTo>
                  <a:cubicBezTo>
                    <a:pt x="10" y="46"/>
                    <a:pt x="9" y="59"/>
                    <a:pt x="12" y="72"/>
                  </a:cubicBezTo>
                  <a:cubicBezTo>
                    <a:pt x="13" y="78"/>
                    <a:pt x="20" y="94"/>
                    <a:pt x="26" y="83"/>
                  </a:cubicBezTo>
                  <a:cubicBezTo>
                    <a:pt x="28" y="79"/>
                    <a:pt x="25" y="70"/>
                    <a:pt x="24" y="67"/>
                  </a:cubicBezTo>
                  <a:cubicBezTo>
                    <a:pt x="22" y="58"/>
                    <a:pt x="19" y="50"/>
                    <a:pt x="17" y="4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5" name="Freeform 292">
              <a:extLst>
                <a:ext uri="{FF2B5EF4-FFF2-40B4-BE49-F238E27FC236}">
                  <a16:creationId xmlns:a16="http://schemas.microsoft.com/office/drawing/2014/main" id="{5951348F-DA25-4CBB-A4C4-904D0D145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3116"/>
              <a:ext cx="45" cy="99"/>
            </a:xfrm>
            <a:custGeom>
              <a:avLst/>
              <a:gdLst>
                <a:gd name="T0" fmla="*/ 0 w 18"/>
                <a:gd name="T1" fmla="*/ 0 h 37"/>
                <a:gd name="T2" fmla="*/ 95 w 18"/>
                <a:gd name="T3" fmla="*/ 559 h 37"/>
                <a:gd name="T4" fmla="*/ 208 w 18"/>
                <a:gd name="T5" fmla="*/ 688 h 37"/>
                <a:gd name="T6" fmla="*/ 188 w 18"/>
                <a:gd name="T7" fmla="*/ 45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7">
                  <a:moveTo>
                    <a:pt x="0" y="0"/>
                  </a:moveTo>
                  <a:cubicBezTo>
                    <a:pt x="4" y="9"/>
                    <a:pt x="2" y="20"/>
                    <a:pt x="6" y="29"/>
                  </a:cubicBezTo>
                  <a:cubicBezTo>
                    <a:pt x="7" y="32"/>
                    <a:pt x="9" y="37"/>
                    <a:pt x="13" y="36"/>
                  </a:cubicBezTo>
                  <a:cubicBezTo>
                    <a:pt x="18" y="34"/>
                    <a:pt x="13" y="28"/>
                    <a:pt x="12" y="2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6" name="Freeform 293">
              <a:extLst>
                <a:ext uri="{FF2B5EF4-FFF2-40B4-BE49-F238E27FC236}">
                  <a16:creationId xmlns:a16="http://schemas.microsoft.com/office/drawing/2014/main" id="{F66E5775-AE73-4843-8B57-9F9D32078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025"/>
              <a:ext cx="60" cy="134"/>
            </a:xfrm>
            <a:custGeom>
              <a:avLst/>
              <a:gdLst>
                <a:gd name="T0" fmla="*/ 220 w 24"/>
                <a:gd name="T1" fmla="*/ 962 h 50"/>
                <a:gd name="T2" fmla="*/ 83 w 24"/>
                <a:gd name="T3" fmla="*/ 595 h 50"/>
                <a:gd name="T4" fmla="*/ 50 w 24"/>
                <a:gd name="T5" fmla="*/ 150 h 50"/>
                <a:gd name="T6" fmla="*/ 208 w 24"/>
                <a:gd name="T7" fmla="*/ 367 h 50"/>
                <a:gd name="T8" fmla="*/ 375 w 24"/>
                <a:gd name="T9" fmla="*/ 927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0">
                  <a:moveTo>
                    <a:pt x="14" y="50"/>
                  </a:moveTo>
                  <a:cubicBezTo>
                    <a:pt x="9" y="44"/>
                    <a:pt x="7" y="38"/>
                    <a:pt x="5" y="31"/>
                  </a:cubicBezTo>
                  <a:cubicBezTo>
                    <a:pt x="4" y="26"/>
                    <a:pt x="0" y="13"/>
                    <a:pt x="3" y="8"/>
                  </a:cubicBezTo>
                  <a:cubicBezTo>
                    <a:pt x="8" y="0"/>
                    <a:pt x="12" y="14"/>
                    <a:pt x="13" y="19"/>
                  </a:cubicBezTo>
                  <a:cubicBezTo>
                    <a:pt x="17" y="29"/>
                    <a:pt x="18" y="39"/>
                    <a:pt x="24" y="4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7" name="Freeform 294">
              <a:extLst>
                <a:ext uri="{FF2B5EF4-FFF2-40B4-BE49-F238E27FC236}">
                  <a16:creationId xmlns:a16="http://schemas.microsoft.com/office/drawing/2014/main" id="{5C8F50CF-F7F9-404A-A2AC-854EB69D3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889"/>
              <a:ext cx="45" cy="120"/>
            </a:xfrm>
            <a:custGeom>
              <a:avLst/>
              <a:gdLst>
                <a:gd name="T0" fmla="*/ 0 w 18"/>
                <a:gd name="T1" fmla="*/ 0 h 45"/>
                <a:gd name="T2" fmla="*/ 50 w 18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5">
                  <a:moveTo>
                    <a:pt x="0" y="0"/>
                  </a:moveTo>
                  <a:cubicBezTo>
                    <a:pt x="3" y="10"/>
                    <a:pt x="18" y="40"/>
                    <a:pt x="3" y="4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8" name="Freeform 295">
              <a:extLst>
                <a:ext uri="{FF2B5EF4-FFF2-40B4-BE49-F238E27FC236}">
                  <a16:creationId xmlns:a16="http://schemas.microsoft.com/office/drawing/2014/main" id="{6B8E1E9D-2F74-4F36-ADC1-AACB2B859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3041"/>
              <a:ext cx="48" cy="131"/>
            </a:xfrm>
            <a:custGeom>
              <a:avLst/>
              <a:gdLst>
                <a:gd name="T0" fmla="*/ 0 w 19"/>
                <a:gd name="T1" fmla="*/ 0 h 49"/>
                <a:gd name="T2" fmla="*/ 33 w 19"/>
                <a:gd name="T3" fmla="*/ 84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9">
                  <a:moveTo>
                    <a:pt x="0" y="0"/>
                  </a:moveTo>
                  <a:cubicBezTo>
                    <a:pt x="2" y="5"/>
                    <a:pt x="19" y="49"/>
                    <a:pt x="2" y="4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9" name="Freeform 296">
              <a:extLst>
                <a:ext uri="{FF2B5EF4-FFF2-40B4-BE49-F238E27FC236}">
                  <a16:creationId xmlns:a16="http://schemas.microsoft.com/office/drawing/2014/main" id="{6CB774FD-FC4C-45F1-8A73-592504BF0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2332"/>
              <a:ext cx="45" cy="51"/>
            </a:xfrm>
            <a:custGeom>
              <a:avLst/>
              <a:gdLst>
                <a:gd name="T0" fmla="*/ 283 w 18"/>
                <a:gd name="T1" fmla="*/ 150 h 19"/>
                <a:gd name="T2" fmla="*/ 145 w 18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9">
                  <a:moveTo>
                    <a:pt x="18" y="8"/>
                  </a:moveTo>
                  <a:cubicBezTo>
                    <a:pt x="8" y="0"/>
                    <a:pt x="0" y="10"/>
                    <a:pt x="9" y="19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0" name="Freeform 297">
              <a:extLst>
                <a:ext uri="{FF2B5EF4-FFF2-40B4-BE49-F238E27FC236}">
                  <a16:creationId xmlns:a16="http://schemas.microsoft.com/office/drawing/2014/main" id="{27FB235A-E94B-42F9-9E56-BB288FF2F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3015"/>
              <a:ext cx="125" cy="56"/>
            </a:xfrm>
            <a:custGeom>
              <a:avLst/>
              <a:gdLst>
                <a:gd name="T0" fmla="*/ 0 w 50"/>
                <a:gd name="T1" fmla="*/ 93 h 21"/>
                <a:gd name="T2" fmla="*/ 625 w 50"/>
                <a:gd name="T3" fmla="*/ 56 h 21"/>
                <a:gd name="T4" fmla="*/ 720 w 50"/>
                <a:gd name="T5" fmla="*/ 264 h 21"/>
                <a:gd name="T6" fmla="*/ 345 w 5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21">
                  <a:moveTo>
                    <a:pt x="0" y="5"/>
                  </a:moveTo>
                  <a:cubicBezTo>
                    <a:pt x="13" y="9"/>
                    <a:pt x="27" y="0"/>
                    <a:pt x="40" y="3"/>
                  </a:cubicBezTo>
                  <a:cubicBezTo>
                    <a:pt x="45" y="5"/>
                    <a:pt x="50" y="8"/>
                    <a:pt x="46" y="14"/>
                  </a:cubicBezTo>
                  <a:cubicBezTo>
                    <a:pt x="43" y="21"/>
                    <a:pt x="28" y="20"/>
                    <a:pt x="22" y="2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1" name="Freeform 298">
              <a:extLst>
                <a:ext uri="{FF2B5EF4-FFF2-40B4-BE49-F238E27FC236}">
                  <a16:creationId xmlns:a16="http://schemas.microsoft.com/office/drawing/2014/main" id="{9E5AAA2E-20B2-4533-87EF-DD50400AD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3084"/>
              <a:ext cx="43" cy="29"/>
            </a:xfrm>
            <a:custGeom>
              <a:avLst/>
              <a:gdLst>
                <a:gd name="T0" fmla="*/ 0 w 17"/>
                <a:gd name="T1" fmla="*/ 34 h 11"/>
                <a:gd name="T2" fmla="*/ 159 w 17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0" y="2"/>
                  </a:moveTo>
                  <a:cubicBezTo>
                    <a:pt x="6" y="0"/>
                    <a:pt x="17" y="5"/>
                    <a:pt x="10" y="1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2" name="Freeform 299">
              <a:extLst>
                <a:ext uri="{FF2B5EF4-FFF2-40B4-BE49-F238E27FC236}">
                  <a16:creationId xmlns:a16="http://schemas.microsoft.com/office/drawing/2014/main" id="{58910D33-8B80-4AC3-851C-C1D6E6A22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3095"/>
              <a:ext cx="32" cy="37"/>
            </a:xfrm>
            <a:custGeom>
              <a:avLst/>
              <a:gdLst>
                <a:gd name="T0" fmla="*/ 194 w 13"/>
                <a:gd name="T1" fmla="*/ 0 h 14"/>
                <a:gd name="T2" fmla="*/ 153 w 1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0"/>
                  </a:moveTo>
                  <a:cubicBezTo>
                    <a:pt x="4" y="0"/>
                    <a:pt x="0" y="11"/>
                    <a:pt x="10" y="1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3" name="Freeform 300">
              <a:extLst>
                <a:ext uri="{FF2B5EF4-FFF2-40B4-BE49-F238E27FC236}">
                  <a16:creationId xmlns:a16="http://schemas.microsoft.com/office/drawing/2014/main" id="{0DF4BEC1-F887-4396-9BFD-0B22D0A23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3135"/>
              <a:ext cx="17" cy="45"/>
            </a:xfrm>
            <a:custGeom>
              <a:avLst/>
              <a:gdLst>
                <a:gd name="T0" fmla="*/ 100 w 7"/>
                <a:gd name="T1" fmla="*/ 111 h 17"/>
                <a:gd name="T2" fmla="*/ 70 w 7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7" y="6"/>
                  </a:moveTo>
                  <a:cubicBezTo>
                    <a:pt x="0" y="0"/>
                    <a:pt x="0" y="13"/>
                    <a:pt x="5" y="1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4" name="Freeform 301">
              <a:extLst>
                <a:ext uri="{FF2B5EF4-FFF2-40B4-BE49-F238E27FC236}">
                  <a16:creationId xmlns:a16="http://schemas.microsoft.com/office/drawing/2014/main" id="{2B957B57-7E8E-42A3-8591-4A6EAD3DB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385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0"/>
                    <a:pt x="6" y="1"/>
                  </a:cubicBezTo>
                </a:path>
              </a:pathLst>
            </a:custGeom>
            <a:noFill/>
            <a:ln w="1587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5" name="Freeform 302">
              <a:extLst>
                <a:ext uri="{FF2B5EF4-FFF2-40B4-BE49-F238E27FC236}">
                  <a16:creationId xmlns:a16="http://schemas.microsoft.com/office/drawing/2014/main" id="{AE3ACE8C-54DB-48B9-A641-AB136A130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951"/>
              <a:ext cx="35" cy="40"/>
            </a:xfrm>
            <a:custGeom>
              <a:avLst/>
              <a:gdLst>
                <a:gd name="T0" fmla="*/ 125 w 14"/>
                <a:gd name="T1" fmla="*/ 285 h 15"/>
                <a:gd name="T2" fmla="*/ 220 w 14"/>
                <a:gd name="T3" fmla="*/ 205 h 15"/>
                <a:gd name="T4" fmla="*/ 95 w 14"/>
                <a:gd name="T5" fmla="*/ 205 h 15"/>
                <a:gd name="T6" fmla="*/ 208 w 14"/>
                <a:gd name="T7" fmla="*/ 56 h 15"/>
                <a:gd name="T8" fmla="*/ 0 w 14"/>
                <a:gd name="T9" fmla="*/ 1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8" y="15"/>
                  </a:moveTo>
                  <a:cubicBezTo>
                    <a:pt x="10" y="14"/>
                    <a:pt x="12" y="12"/>
                    <a:pt x="14" y="11"/>
                  </a:cubicBezTo>
                  <a:cubicBezTo>
                    <a:pt x="11" y="9"/>
                    <a:pt x="9" y="10"/>
                    <a:pt x="6" y="11"/>
                  </a:cubicBezTo>
                  <a:cubicBezTo>
                    <a:pt x="9" y="9"/>
                    <a:pt x="12" y="7"/>
                    <a:pt x="13" y="3"/>
                  </a:cubicBezTo>
                  <a:cubicBezTo>
                    <a:pt x="8" y="0"/>
                    <a:pt x="4" y="4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6" name="Freeform 303">
              <a:extLst>
                <a:ext uri="{FF2B5EF4-FFF2-40B4-BE49-F238E27FC236}">
                  <a16:creationId xmlns:a16="http://schemas.microsoft.com/office/drawing/2014/main" id="{52BCE923-EBE0-478F-AD21-3CB377C60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3041"/>
              <a:ext cx="27" cy="30"/>
            </a:xfrm>
            <a:custGeom>
              <a:avLst/>
              <a:gdLst>
                <a:gd name="T0" fmla="*/ 91 w 11"/>
                <a:gd name="T1" fmla="*/ 0 h 11"/>
                <a:gd name="T2" fmla="*/ 0 w 11"/>
                <a:gd name="T3" fmla="*/ 120 h 11"/>
                <a:gd name="T4" fmla="*/ 162 w 11"/>
                <a:gd name="T5" fmla="*/ 10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6" y="0"/>
                  </a:moveTo>
                  <a:cubicBezTo>
                    <a:pt x="4" y="1"/>
                    <a:pt x="0" y="3"/>
                    <a:pt x="0" y="6"/>
                  </a:cubicBezTo>
                  <a:cubicBezTo>
                    <a:pt x="0" y="11"/>
                    <a:pt x="9" y="6"/>
                    <a:pt x="11" y="5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7" name="Freeform 304">
              <a:extLst>
                <a:ext uri="{FF2B5EF4-FFF2-40B4-BE49-F238E27FC236}">
                  <a16:creationId xmlns:a16="http://schemas.microsoft.com/office/drawing/2014/main" id="{470C4AEC-E839-42C2-9A68-9862C9BD1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124"/>
              <a:ext cx="18" cy="16"/>
            </a:xfrm>
            <a:custGeom>
              <a:avLst/>
              <a:gdLst>
                <a:gd name="T0" fmla="*/ 118 w 7"/>
                <a:gd name="T1" fmla="*/ 0 h 6"/>
                <a:gd name="T2" fmla="*/ 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4" y="2"/>
                    <a:pt x="1" y="4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8" name="Freeform 305">
              <a:extLst>
                <a:ext uri="{FF2B5EF4-FFF2-40B4-BE49-F238E27FC236}">
                  <a16:creationId xmlns:a16="http://schemas.microsoft.com/office/drawing/2014/main" id="{9DAE0B43-BD05-4D0B-9987-51B662FFB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3127"/>
              <a:ext cx="32" cy="34"/>
            </a:xfrm>
            <a:custGeom>
              <a:avLst/>
              <a:gdLst>
                <a:gd name="T0" fmla="*/ 133 w 13"/>
                <a:gd name="T1" fmla="*/ 233 h 13"/>
                <a:gd name="T2" fmla="*/ 194 w 13"/>
                <a:gd name="T3" fmla="*/ 144 h 13"/>
                <a:gd name="T4" fmla="*/ 62 w 13"/>
                <a:gd name="T5" fmla="*/ 144 h 13"/>
                <a:gd name="T6" fmla="*/ 0 w 13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9" y="13"/>
                  </a:moveTo>
                  <a:cubicBezTo>
                    <a:pt x="8" y="11"/>
                    <a:pt x="12" y="10"/>
                    <a:pt x="13" y="8"/>
                  </a:cubicBezTo>
                  <a:cubicBezTo>
                    <a:pt x="11" y="5"/>
                    <a:pt x="7" y="7"/>
                    <a:pt x="4" y="8"/>
                  </a:cubicBezTo>
                  <a:cubicBezTo>
                    <a:pt x="13" y="1"/>
                    <a:pt x="8" y="0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9" name="Freeform 306">
              <a:extLst>
                <a:ext uri="{FF2B5EF4-FFF2-40B4-BE49-F238E27FC236}">
                  <a16:creationId xmlns:a16="http://schemas.microsoft.com/office/drawing/2014/main" id="{65A6CE16-4170-4C1F-A810-EED817ED7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3052"/>
              <a:ext cx="35" cy="45"/>
            </a:xfrm>
            <a:custGeom>
              <a:avLst/>
              <a:gdLst>
                <a:gd name="T0" fmla="*/ 33 w 14"/>
                <a:gd name="T1" fmla="*/ 56 h 17"/>
                <a:gd name="T2" fmla="*/ 20 w 14"/>
                <a:gd name="T3" fmla="*/ 56 h 17"/>
                <a:gd name="T4" fmla="*/ 158 w 14"/>
                <a:gd name="T5" fmla="*/ 0 h 17"/>
                <a:gd name="T6" fmla="*/ 83 w 14"/>
                <a:gd name="T7" fmla="*/ 148 h 17"/>
                <a:gd name="T8" fmla="*/ 208 w 14"/>
                <a:gd name="T9" fmla="*/ 169 h 17"/>
                <a:gd name="T10" fmla="*/ 50 w 14"/>
                <a:gd name="T11" fmla="*/ 31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7">
                  <a:moveTo>
                    <a:pt x="2" y="3"/>
                  </a:moveTo>
                  <a:cubicBezTo>
                    <a:pt x="1" y="4"/>
                    <a:pt x="0" y="4"/>
                    <a:pt x="1" y="3"/>
                  </a:cubicBezTo>
                  <a:cubicBezTo>
                    <a:pt x="4" y="1"/>
                    <a:pt x="7" y="0"/>
                    <a:pt x="10" y="0"/>
                  </a:cubicBezTo>
                  <a:cubicBezTo>
                    <a:pt x="9" y="3"/>
                    <a:pt x="7" y="6"/>
                    <a:pt x="5" y="8"/>
                  </a:cubicBezTo>
                  <a:cubicBezTo>
                    <a:pt x="6" y="8"/>
                    <a:pt x="12" y="7"/>
                    <a:pt x="13" y="9"/>
                  </a:cubicBezTo>
                  <a:cubicBezTo>
                    <a:pt x="14" y="13"/>
                    <a:pt x="5" y="16"/>
                    <a:pt x="3" y="17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0" name="Freeform 307">
              <a:extLst>
                <a:ext uri="{FF2B5EF4-FFF2-40B4-BE49-F238E27FC236}">
                  <a16:creationId xmlns:a16="http://schemas.microsoft.com/office/drawing/2014/main" id="{2833F4AD-3B0A-4C56-871E-FE25FC2D0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3017"/>
              <a:ext cx="33" cy="35"/>
            </a:xfrm>
            <a:custGeom>
              <a:avLst/>
              <a:gdLst>
                <a:gd name="T0" fmla="*/ 84 w 13"/>
                <a:gd name="T1" fmla="*/ 253 h 13"/>
                <a:gd name="T2" fmla="*/ 193 w 13"/>
                <a:gd name="T3" fmla="*/ 81 h 13"/>
                <a:gd name="T4" fmla="*/ 0 w 13"/>
                <a:gd name="T5" fmla="*/ 137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5" y="13"/>
                  </a:moveTo>
                  <a:cubicBezTo>
                    <a:pt x="7" y="12"/>
                    <a:pt x="13" y="8"/>
                    <a:pt x="12" y="4"/>
                  </a:cubicBezTo>
                  <a:cubicBezTo>
                    <a:pt x="10" y="0"/>
                    <a:pt x="3" y="6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1" name="Freeform 308">
              <a:extLst>
                <a:ext uri="{FF2B5EF4-FFF2-40B4-BE49-F238E27FC236}">
                  <a16:creationId xmlns:a16="http://schemas.microsoft.com/office/drawing/2014/main" id="{2D981C47-4003-49EA-B5EE-90A30251D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889"/>
              <a:ext cx="18" cy="22"/>
            </a:xfrm>
            <a:custGeom>
              <a:avLst/>
              <a:gdLst>
                <a:gd name="T0" fmla="*/ 100 w 7"/>
                <a:gd name="T1" fmla="*/ 0 h 8"/>
                <a:gd name="T2" fmla="*/ 0 w 7"/>
                <a:gd name="T3" fmla="*/ 143 h 8"/>
                <a:gd name="T4" fmla="*/ 118 w 7"/>
                <a:gd name="T5" fmla="*/ 14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0"/>
                  </a:moveTo>
                  <a:cubicBezTo>
                    <a:pt x="3" y="2"/>
                    <a:pt x="0" y="4"/>
                    <a:pt x="0" y="7"/>
                  </a:cubicBezTo>
                  <a:cubicBezTo>
                    <a:pt x="2" y="8"/>
                    <a:pt x="5" y="8"/>
                    <a:pt x="7" y="7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2" name="Freeform 309">
              <a:extLst>
                <a:ext uri="{FF2B5EF4-FFF2-40B4-BE49-F238E27FC236}">
                  <a16:creationId xmlns:a16="http://schemas.microsoft.com/office/drawing/2014/main" id="{B9819D3F-169E-45F9-9AA5-E67F7A7DC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841"/>
              <a:ext cx="20" cy="19"/>
            </a:xfrm>
            <a:custGeom>
              <a:avLst/>
              <a:gdLst>
                <a:gd name="T0" fmla="*/ 33 w 8"/>
                <a:gd name="T1" fmla="*/ 141 h 7"/>
                <a:gd name="T2" fmla="*/ 125 w 8"/>
                <a:gd name="T3" fmla="*/ 38 h 7"/>
                <a:gd name="T4" fmla="*/ 0 w 8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7"/>
                  </a:moveTo>
                  <a:cubicBezTo>
                    <a:pt x="5" y="7"/>
                    <a:pt x="8" y="5"/>
                    <a:pt x="8" y="2"/>
                  </a:cubicBezTo>
                  <a:cubicBezTo>
                    <a:pt x="6" y="0"/>
                    <a:pt x="2" y="2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3" name="Freeform 310">
              <a:extLst>
                <a:ext uri="{FF2B5EF4-FFF2-40B4-BE49-F238E27FC236}">
                  <a16:creationId xmlns:a16="http://schemas.microsoft.com/office/drawing/2014/main" id="{FFB2310C-91A0-4295-8E34-A04BE9001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807"/>
              <a:ext cx="25" cy="21"/>
            </a:xfrm>
            <a:custGeom>
              <a:avLst/>
              <a:gdLst>
                <a:gd name="T0" fmla="*/ 113 w 10"/>
                <a:gd name="T1" fmla="*/ 0 h 8"/>
                <a:gd name="T2" fmla="*/ 0 w 10"/>
                <a:gd name="T3" fmla="*/ 89 h 8"/>
                <a:gd name="T4" fmla="*/ 158 w 10"/>
                <a:gd name="T5" fmla="*/ 12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7" y="0"/>
                  </a:moveTo>
                  <a:cubicBezTo>
                    <a:pt x="4" y="0"/>
                    <a:pt x="0" y="2"/>
                    <a:pt x="0" y="5"/>
                  </a:cubicBezTo>
                  <a:cubicBezTo>
                    <a:pt x="1" y="8"/>
                    <a:pt x="7" y="8"/>
                    <a:pt x="10" y="7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4" name="Freeform 311">
              <a:extLst>
                <a:ext uri="{FF2B5EF4-FFF2-40B4-BE49-F238E27FC236}">
                  <a16:creationId xmlns:a16="http://schemas.microsoft.com/office/drawing/2014/main" id="{5D2D2DAF-AB6A-463A-8FA2-7282634E1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839"/>
              <a:ext cx="27" cy="16"/>
            </a:xfrm>
            <a:custGeom>
              <a:avLst/>
              <a:gdLst>
                <a:gd name="T0" fmla="*/ 120 w 11"/>
                <a:gd name="T1" fmla="*/ 115 h 6"/>
                <a:gd name="T2" fmla="*/ 162 w 11"/>
                <a:gd name="T3" fmla="*/ 21 h 6"/>
                <a:gd name="T4" fmla="*/ 0 w 11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8" y="6"/>
                  </a:moveTo>
                  <a:cubicBezTo>
                    <a:pt x="10" y="5"/>
                    <a:pt x="11" y="4"/>
                    <a:pt x="11" y="1"/>
                  </a:cubicBezTo>
                  <a:cubicBezTo>
                    <a:pt x="8" y="0"/>
                    <a:pt x="4" y="2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5" name="Freeform 312">
              <a:extLst>
                <a:ext uri="{FF2B5EF4-FFF2-40B4-BE49-F238E27FC236}">
                  <a16:creationId xmlns:a16="http://schemas.microsoft.com/office/drawing/2014/main" id="{95463399-08EE-43A1-B516-564930127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791"/>
              <a:ext cx="25" cy="26"/>
            </a:xfrm>
            <a:custGeom>
              <a:avLst/>
              <a:gdLst>
                <a:gd name="T0" fmla="*/ 0 w 10"/>
                <a:gd name="T1" fmla="*/ 109 h 10"/>
                <a:gd name="T2" fmla="*/ 145 w 10"/>
                <a:gd name="T3" fmla="*/ 55 h 10"/>
                <a:gd name="T4" fmla="*/ 50 w 10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cubicBezTo>
                    <a:pt x="0" y="3"/>
                    <a:pt x="7" y="0"/>
                    <a:pt x="9" y="3"/>
                  </a:cubicBezTo>
                  <a:cubicBezTo>
                    <a:pt x="10" y="6"/>
                    <a:pt x="4" y="8"/>
                    <a:pt x="3" y="1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6" name="Freeform 313">
              <a:extLst>
                <a:ext uri="{FF2B5EF4-FFF2-40B4-BE49-F238E27FC236}">
                  <a16:creationId xmlns:a16="http://schemas.microsoft.com/office/drawing/2014/main" id="{DCD52D20-ED6E-44BC-97B5-4EC892734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841"/>
              <a:ext cx="25" cy="30"/>
            </a:xfrm>
            <a:custGeom>
              <a:avLst/>
              <a:gdLst>
                <a:gd name="T0" fmla="*/ 0 w 10"/>
                <a:gd name="T1" fmla="*/ 142 h 11"/>
                <a:gd name="T2" fmla="*/ 63 w 10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7"/>
                  </a:moveTo>
                  <a:cubicBezTo>
                    <a:pt x="8" y="0"/>
                    <a:pt x="10" y="9"/>
                    <a:pt x="4" y="11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7" name="Freeform 314">
              <a:extLst>
                <a:ext uri="{FF2B5EF4-FFF2-40B4-BE49-F238E27FC236}">
                  <a16:creationId xmlns:a16="http://schemas.microsoft.com/office/drawing/2014/main" id="{8D585AA0-3B6F-45CD-AA36-55BA4E014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3111"/>
              <a:ext cx="35" cy="40"/>
            </a:xfrm>
            <a:custGeom>
              <a:avLst/>
              <a:gdLst>
                <a:gd name="T0" fmla="*/ 113 w 14"/>
                <a:gd name="T1" fmla="*/ 285 h 15"/>
                <a:gd name="T2" fmla="*/ 208 w 14"/>
                <a:gd name="T3" fmla="*/ 192 h 15"/>
                <a:gd name="T4" fmla="*/ 63 w 14"/>
                <a:gd name="T5" fmla="*/ 171 h 15"/>
                <a:gd name="T6" fmla="*/ 158 w 14"/>
                <a:gd name="T7" fmla="*/ 77 h 15"/>
                <a:gd name="T8" fmla="*/ 0 w 14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7" y="15"/>
                  </a:moveTo>
                  <a:cubicBezTo>
                    <a:pt x="9" y="15"/>
                    <a:pt x="14" y="14"/>
                    <a:pt x="13" y="10"/>
                  </a:cubicBezTo>
                  <a:cubicBezTo>
                    <a:pt x="12" y="8"/>
                    <a:pt x="6" y="10"/>
                    <a:pt x="4" y="9"/>
                  </a:cubicBezTo>
                  <a:cubicBezTo>
                    <a:pt x="6" y="8"/>
                    <a:pt x="10" y="6"/>
                    <a:pt x="10" y="4"/>
                  </a:cubicBezTo>
                  <a:cubicBezTo>
                    <a:pt x="9" y="0"/>
                    <a:pt x="2" y="3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8" name="Freeform 315">
              <a:extLst>
                <a:ext uri="{FF2B5EF4-FFF2-40B4-BE49-F238E27FC236}">
                  <a16:creationId xmlns:a16="http://schemas.microsoft.com/office/drawing/2014/main" id="{BDBD3B47-2C53-4EF6-8FC2-B11581C16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3084"/>
              <a:ext cx="15" cy="1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9" name="Freeform 316">
              <a:extLst>
                <a:ext uri="{FF2B5EF4-FFF2-40B4-BE49-F238E27FC236}">
                  <a16:creationId xmlns:a16="http://schemas.microsoft.com/office/drawing/2014/main" id="{93D62FFC-5D0C-4807-997C-86BCCC334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2945"/>
              <a:ext cx="30" cy="27"/>
            </a:xfrm>
            <a:custGeom>
              <a:avLst/>
              <a:gdLst>
                <a:gd name="T0" fmla="*/ 0 w 12"/>
                <a:gd name="T1" fmla="*/ 103 h 10"/>
                <a:gd name="T2" fmla="*/ 20 w 12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5"/>
                  </a:moveTo>
                  <a:cubicBezTo>
                    <a:pt x="9" y="0"/>
                    <a:pt x="12" y="8"/>
                    <a:pt x="1" y="1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0" name="Freeform 317">
              <a:extLst>
                <a:ext uri="{FF2B5EF4-FFF2-40B4-BE49-F238E27FC236}">
                  <a16:creationId xmlns:a16="http://schemas.microsoft.com/office/drawing/2014/main" id="{A39B7B70-BDA2-406B-B75C-C92213F00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3060"/>
              <a:ext cx="40" cy="40"/>
            </a:xfrm>
            <a:custGeom>
              <a:avLst/>
              <a:gdLst>
                <a:gd name="T0" fmla="*/ 0 w 16"/>
                <a:gd name="T1" fmla="*/ 21 h 15"/>
                <a:gd name="T2" fmla="*/ 145 w 16"/>
                <a:gd name="T3" fmla="*/ 21 h 15"/>
                <a:gd name="T4" fmla="*/ 50 w 16"/>
                <a:gd name="T5" fmla="*/ 136 h 15"/>
                <a:gd name="T6" fmla="*/ 250 w 16"/>
                <a:gd name="T7" fmla="*/ 149 h 15"/>
                <a:gd name="T8" fmla="*/ 63 w 16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5">
                  <a:moveTo>
                    <a:pt x="0" y="1"/>
                  </a:moveTo>
                  <a:cubicBezTo>
                    <a:pt x="1" y="3"/>
                    <a:pt x="7" y="0"/>
                    <a:pt x="9" y="1"/>
                  </a:cubicBezTo>
                  <a:cubicBezTo>
                    <a:pt x="9" y="4"/>
                    <a:pt x="6" y="5"/>
                    <a:pt x="3" y="7"/>
                  </a:cubicBezTo>
                  <a:cubicBezTo>
                    <a:pt x="7" y="7"/>
                    <a:pt x="12" y="5"/>
                    <a:pt x="16" y="8"/>
                  </a:cubicBezTo>
                  <a:cubicBezTo>
                    <a:pt x="14" y="13"/>
                    <a:pt x="8" y="15"/>
                    <a:pt x="4" y="15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1" name="Freeform 318">
              <a:extLst>
                <a:ext uri="{FF2B5EF4-FFF2-40B4-BE49-F238E27FC236}">
                  <a16:creationId xmlns:a16="http://schemas.microsoft.com/office/drawing/2014/main" id="{612A5BAA-BBB8-450B-96DE-C4CC0064C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3135"/>
              <a:ext cx="20" cy="5"/>
            </a:xfrm>
            <a:custGeom>
              <a:avLst/>
              <a:gdLst>
                <a:gd name="T0" fmla="*/ 0 w 8"/>
                <a:gd name="T1" fmla="*/ 20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2" y="2"/>
                    <a:pt x="5" y="1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2" name="Freeform 319">
              <a:extLst>
                <a:ext uri="{FF2B5EF4-FFF2-40B4-BE49-F238E27FC236}">
                  <a16:creationId xmlns:a16="http://schemas.microsoft.com/office/drawing/2014/main" id="{7164EBE3-CA41-42BD-B239-51BD5B960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3148"/>
              <a:ext cx="30" cy="21"/>
            </a:xfrm>
            <a:custGeom>
              <a:avLst/>
              <a:gdLst>
                <a:gd name="T0" fmla="*/ 63 w 12"/>
                <a:gd name="T1" fmla="*/ 144 h 8"/>
                <a:gd name="T2" fmla="*/ 175 w 12"/>
                <a:gd name="T3" fmla="*/ 21 h 8"/>
                <a:gd name="T4" fmla="*/ 0 w 12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4" y="8"/>
                  </a:moveTo>
                  <a:cubicBezTo>
                    <a:pt x="7" y="8"/>
                    <a:pt x="12" y="5"/>
                    <a:pt x="11" y="1"/>
                  </a:cubicBezTo>
                  <a:cubicBezTo>
                    <a:pt x="7" y="0"/>
                    <a:pt x="3" y="2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3" name="Freeform 320">
              <a:extLst>
                <a:ext uri="{FF2B5EF4-FFF2-40B4-BE49-F238E27FC236}">
                  <a16:creationId xmlns:a16="http://schemas.microsoft.com/office/drawing/2014/main" id="{ABE324CA-0A58-45AE-9476-88453CFCE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3212"/>
              <a:ext cx="23" cy="24"/>
            </a:xfrm>
            <a:custGeom>
              <a:avLst/>
              <a:gdLst>
                <a:gd name="T0" fmla="*/ 130 w 9"/>
                <a:gd name="T1" fmla="*/ 115 h 9"/>
                <a:gd name="T2" fmla="*/ 0 w 9"/>
                <a:gd name="T3" fmla="*/ 136 h 9"/>
                <a:gd name="T4" fmla="*/ 151 w 9"/>
                <a:gd name="T5" fmla="*/ 0 h 9"/>
                <a:gd name="T6" fmla="*/ 13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8" y="6"/>
                  </a:moveTo>
                  <a:cubicBezTo>
                    <a:pt x="6" y="9"/>
                    <a:pt x="3" y="8"/>
                    <a:pt x="0" y="7"/>
                  </a:cubicBezTo>
                  <a:cubicBezTo>
                    <a:pt x="2" y="4"/>
                    <a:pt x="8" y="4"/>
                    <a:pt x="9" y="0"/>
                  </a:cubicBezTo>
                  <a:cubicBezTo>
                    <a:pt x="9" y="0"/>
                    <a:pt x="8" y="0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4" name="Freeform 321">
              <a:extLst>
                <a:ext uri="{FF2B5EF4-FFF2-40B4-BE49-F238E27FC236}">
                  <a16:creationId xmlns:a16="http://schemas.microsoft.com/office/drawing/2014/main" id="{614C4A42-E95B-4117-AAE6-30CF2A359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" y="3217"/>
              <a:ext cx="8" cy="3"/>
            </a:xfrm>
            <a:custGeom>
              <a:avLst/>
              <a:gdLst>
                <a:gd name="T0" fmla="*/ 0 w 3"/>
                <a:gd name="T1" fmla="*/ 27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5" name="Freeform 322">
              <a:extLst>
                <a:ext uri="{FF2B5EF4-FFF2-40B4-BE49-F238E27FC236}">
                  <a16:creationId xmlns:a16="http://schemas.microsoft.com/office/drawing/2014/main" id="{E8421B37-21FD-4A0B-A4DD-45FBF5128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167"/>
              <a:ext cx="30" cy="21"/>
            </a:xfrm>
            <a:custGeom>
              <a:avLst/>
              <a:gdLst>
                <a:gd name="T0" fmla="*/ 188 w 12"/>
                <a:gd name="T1" fmla="*/ 76 h 8"/>
                <a:gd name="T2" fmla="*/ 33 w 12"/>
                <a:gd name="T3" fmla="*/ 110 h 8"/>
                <a:gd name="T4" fmla="*/ 158 w 12"/>
                <a:gd name="T5" fmla="*/ 1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12" y="4"/>
                  </a:moveTo>
                  <a:cubicBezTo>
                    <a:pt x="9" y="4"/>
                    <a:pt x="0" y="0"/>
                    <a:pt x="2" y="6"/>
                  </a:cubicBezTo>
                  <a:cubicBezTo>
                    <a:pt x="4" y="8"/>
                    <a:pt x="7" y="7"/>
                    <a:pt x="10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6" name="Freeform 323">
              <a:extLst>
                <a:ext uri="{FF2B5EF4-FFF2-40B4-BE49-F238E27FC236}">
                  <a16:creationId xmlns:a16="http://schemas.microsoft.com/office/drawing/2014/main" id="{CC0114C4-5828-4D40-8AA6-352E0A8B5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3097"/>
              <a:ext cx="25" cy="19"/>
            </a:xfrm>
            <a:custGeom>
              <a:avLst/>
              <a:gdLst>
                <a:gd name="T0" fmla="*/ 0 w 10"/>
                <a:gd name="T1" fmla="*/ 22 h 7"/>
                <a:gd name="T2" fmla="*/ 20 w 1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1"/>
                  </a:moveTo>
                  <a:cubicBezTo>
                    <a:pt x="10" y="0"/>
                    <a:pt x="10" y="4"/>
                    <a:pt x="1" y="7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7" name="Freeform 324">
              <a:extLst>
                <a:ext uri="{FF2B5EF4-FFF2-40B4-BE49-F238E27FC236}">
                  <a16:creationId xmlns:a16="http://schemas.microsoft.com/office/drawing/2014/main" id="{D4130B26-0DBA-429B-B2A7-A8FDE8251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3148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8" name="Freeform 325">
              <a:extLst>
                <a:ext uri="{FF2B5EF4-FFF2-40B4-BE49-F238E27FC236}">
                  <a16:creationId xmlns:a16="http://schemas.microsoft.com/office/drawing/2014/main" id="{5345A6EF-4059-43F0-BB70-3EF9AF94C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3209"/>
              <a:ext cx="23" cy="14"/>
            </a:xfrm>
            <a:custGeom>
              <a:avLst/>
              <a:gdLst>
                <a:gd name="T0" fmla="*/ 0 w 9"/>
                <a:gd name="T1" fmla="*/ 87 h 5"/>
                <a:gd name="T2" fmla="*/ 151 w 9"/>
                <a:gd name="T3" fmla="*/ 87 h 5"/>
                <a:gd name="T4" fmla="*/ 20 w 9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3" y="5"/>
                    <a:pt x="6" y="5"/>
                    <a:pt x="9" y="4"/>
                  </a:cubicBezTo>
                  <a:cubicBezTo>
                    <a:pt x="8" y="1"/>
                    <a:pt x="4" y="0"/>
                    <a:pt x="1" y="2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9" name="Freeform 326">
              <a:extLst>
                <a:ext uri="{FF2B5EF4-FFF2-40B4-BE49-F238E27FC236}">
                  <a16:creationId xmlns:a16="http://schemas.microsoft.com/office/drawing/2014/main" id="{11676C26-78B8-4A58-B36D-8E55B6290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3231"/>
              <a:ext cx="18" cy="5"/>
            </a:xfrm>
            <a:custGeom>
              <a:avLst/>
              <a:gdLst>
                <a:gd name="T0" fmla="*/ 118 w 7"/>
                <a:gd name="T1" fmla="*/ 20 h 2"/>
                <a:gd name="T2" fmla="*/ 0 w 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1"/>
                  </a:moveTo>
                  <a:cubicBezTo>
                    <a:pt x="4" y="1"/>
                    <a:pt x="1" y="0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0" name="Freeform 327">
              <a:extLst>
                <a:ext uri="{FF2B5EF4-FFF2-40B4-BE49-F238E27FC236}">
                  <a16:creationId xmlns:a16="http://schemas.microsoft.com/office/drawing/2014/main" id="{93B18D51-93D3-4E08-8468-E16389EA9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3159"/>
              <a:ext cx="30" cy="37"/>
            </a:xfrm>
            <a:custGeom>
              <a:avLst/>
              <a:gdLst>
                <a:gd name="T0" fmla="*/ 188 w 12"/>
                <a:gd name="T1" fmla="*/ 132 h 14"/>
                <a:gd name="T2" fmla="*/ 33 w 12"/>
                <a:gd name="T3" fmla="*/ 77 h 14"/>
                <a:gd name="T4" fmla="*/ 158 w 12"/>
                <a:gd name="T5" fmla="*/ 167 h 14"/>
                <a:gd name="T6" fmla="*/ 0 w 12"/>
                <a:gd name="T7" fmla="*/ 22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2" y="7"/>
                  </a:moveTo>
                  <a:cubicBezTo>
                    <a:pt x="10" y="4"/>
                    <a:pt x="5" y="0"/>
                    <a:pt x="2" y="4"/>
                  </a:cubicBezTo>
                  <a:cubicBezTo>
                    <a:pt x="4" y="7"/>
                    <a:pt x="8" y="7"/>
                    <a:pt x="10" y="9"/>
                  </a:cubicBezTo>
                  <a:cubicBezTo>
                    <a:pt x="9" y="14"/>
                    <a:pt x="3" y="13"/>
                    <a:pt x="0" y="12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1" name="Freeform 328">
              <a:extLst>
                <a:ext uri="{FF2B5EF4-FFF2-40B4-BE49-F238E27FC236}">
                  <a16:creationId xmlns:a16="http://schemas.microsoft.com/office/drawing/2014/main" id="{4793FC04-D433-41B6-85FA-88B235EA5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3180"/>
              <a:ext cx="25" cy="24"/>
            </a:xfrm>
            <a:custGeom>
              <a:avLst/>
              <a:gdLst>
                <a:gd name="T0" fmla="*/ 20 w 10"/>
                <a:gd name="T1" fmla="*/ 56 h 9"/>
                <a:gd name="T2" fmla="*/ 0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1" y="3"/>
                  </a:moveTo>
                  <a:cubicBezTo>
                    <a:pt x="4" y="9"/>
                    <a:pt x="10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2" name="Freeform 329">
              <a:extLst>
                <a:ext uri="{FF2B5EF4-FFF2-40B4-BE49-F238E27FC236}">
                  <a16:creationId xmlns:a16="http://schemas.microsoft.com/office/drawing/2014/main" id="{FFDDC9AF-FB9E-4222-BF59-B647B6A76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3207"/>
              <a:ext cx="25" cy="37"/>
            </a:xfrm>
            <a:custGeom>
              <a:avLst/>
              <a:gdLst>
                <a:gd name="T0" fmla="*/ 0 w 10"/>
                <a:gd name="T1" fmla="*/ 77 h 14"/>
                <a:gd name="T2" fmla="*/ 50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4"/>
                  </a:moveTo>
                  <a:cubicBezTo>
                    <a:pt x="0" y="14"/>
                    <a:pt x="10" y="8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3" name="Freeform 330">
              <a:extLst>
                <a:ext uri="{FF2B5EF4-FFF2-40B4-BE49-F238E27FC236}">
                  <a16:creationId xmlns:a16="http://schemas.microsoft.com/office/drawing/2014/main" id="{951BFDDF-6D1F-479C-A882-38AC1299E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3167"/>
              <a:ext cx="10" cy="16"/>
            </a:xfrm>
            <a:custGeom>
              <a:avLst/>
              <a:gdLst>
                <a:gd name="T0" fmla="*/ 33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0" y="3"/>
                    <a:pt x="1" y="5"/>
                    <a:pt x="4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4" name="Freeform 331">
              <a:extLst>
                <a:ext uri="{FF2B5EF4-FFF2-40B4-BE49-F238E27FC236}">
                  <a16:creationId xmlns:a16="http://schemas.microsoft.com/office/drawing/2014/main" id="{A1A532EA-F0C0-4909-9C70-A02B3543A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3116"/>
              <a:ext cx="27" cy="24"/>
            </a:xfrm>
            <a:custGeom>
              <a:avLst/>
              <a:gdLst>
                <a:gd name="T0" fmla="*/ 162 w 11"/>
                <a:gd name="T1" fmla="*/ 136 h 9"/>
                <a:gd name="T2" fmla="*/ 42 w 11"/>
                <a:gd name="T3" fmla="*/ 35 h 9"/>
                <a:gd name="T4" fmla="*/ 91 w 11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1" y="7"/>
                  </a:moveTo>
                  <a:cubicBezTo>
                    <a:pt x="9" y="5"/>
                    <a:pt x="7" y="0"/>
                    <a:pt x="3" y="2"/>
                  </a:cubicBezTo>
                  <a:cubicBezTo>
                    <a:pt x="0" y="4"/>
                    <a:pt x="2" y="9"/>
                    <a:pt x="6" y="9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5" name="Freeform 332">
              <a:extLst>
                <a:ext uri="{FF2B5EF4-FFF2-40B4-BE49-F238E27FC236}">
                  <a16:creationId xmlns:a16="http://schemas.microsoft.com/office/drawing/2014/main" id="{5B7F9853-9185-4C2B-B2B3-C901AEC38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3015"/>
              <a:ext cx="45" cy="29"/>
            </a:xfrm>
            <a:custGeom>
              <a:avLst/>
              <a:gdLst>
                <a:gd name="T0" fmla="*/ 20 w 18"/>
                <a:gd name="T1" fmla="*/ 76 h 11"/>
                <a:gd name="T2" fmla="*/ 0 w 18"/>
                <a:gd name="T3" fmla="*/ 90 h 11"/>
                <a:gd name="T4" fmla="*/ 20 w 18"/>
                <a:gd name="T5" fmla="*/ 76 h 11"/>
                <a:gd name="T6" fmla="*/ 20 w 18"/>
                <a:gd name="T7" fmla="*/ 166 h 11"/>
                <a:gd name="T8" fmla="*/ 145 w 18"/>
                <a:gd name="T9" fmla="*/ 21 h 11"/>
                <a:gd name="T10" fmla="*/ 175 w 18"/>
                <a:gd name="T11" fmla="*/ 182 h 11"/>
                <a:gd name="T12" fmla="*/ 283 w 18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1">
                  <a:moveTo>
                    <a:pt x="1" y="4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6"/>
                    <a:pt x="1" y="8"/>
                    <a:pt x="1" y="9"/>
                  </a:cubicBezTo>
                  <a:cubicBezTo>
                    <a:pt x="5" y="8"/>
                    <a:pt x="8" y="4"/>
                    <a:pt x="9" y="1"/>
                  </a:cubicBezTo>
                  <a:cubicBezTo>
                    <a:pt x="9" y="2"/>
                    <a:pt x="10" y="9"/>
                    <a:pt x="11" y="10"/>
                  </a:cubicBezTo>
                  <a:cubicBezTo>
                    <a:pt x="15" y="11"/>
                    <a:pt x="18" y="3"/>
                    <a:pt x="18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6" name="Freeform 333">
              <a:extLst>
                <a:ext uri="{FF2B5EF4-FFF2-40B4-BE49-F238E27FC236}">
                  <a16:creationId xmlns:a16="http://schemas.microsoft.com/office/drawing/2014/main" id="{8B760285-EBE3-46CB-8974-097DEC3BF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964"/>
              <a:ext cx="20" cy="24"/>
            </a:xfrm>
            <a:custGeom>
              <a:avLst/>
              <a:gdLst>
                <a:gd name="T0" fmla="*/ 63 w 8"/>
                <a:gd name="T1" fmla="*/ 171 h 9"/>
                <a:gd name="T2" fmla="*/ 113 w 8"/>
                <a:gd name="T3" fmla="*/ 0 h 9"/>
                <a:gd name="T4" fmla="*/ 0 w 8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9"/>
                  </a:moveTo>
                  <a:cubicBezTo>
                    <a:pt x="5" y="6"/>
                    <a:pt x="8" y="3"/>
                    <a:pt x="7" y="0"/>
                  </a:cubicBezTo>
                  <a:cubicBezTo>
                    <a:pt x="4" y="0"/>
                    <a:pt x="1" y="3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7" name="Freeform 334">
              <a:extLst>
                <a:ext uri="{FF2B5EF4-FFF2-40B4-BE49-F238E27FC236}">
                  <a16:creationId xmlns:a16="http://schemas.microsoft.com/office/drawing/2014/main" id="{30B0E017-F786-4DA6-8E2A-27A6AAE2E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" y="3164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0"/>
                    <a:pt x="5" y="1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8" name="Freeform 335">
              <a:extLst>
                <a:ext uri="{FF2B5EF4-FFF2-40B4-BE49-F238E27FC236}">
                  <a16:creationId xmlns:a16="http://schemas.microsoft.com/office/drawing/2014/main" id="{F9462EC8-0B07-4F3E-B2BC-0FD959334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692"/>
              <a:ext cx="20" cy="24"/>
            </a:xfrm>
            <a:custGeom>
              <a:avLst/>
              <a:gdLst>
                <a:gd name="T0" fmla="*/ 83 w 8"/>
                <a:gd name="T1" fmla="*/ 171 h 9"/>
                <a:gd name="T2" fmla="*/ 113 w 8"/>
                <a:gd name="T3" fmla="*/ 0 h 9"/>
                <a:gd name="T4" fmla="*/ 0 w 8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9"/>
                  </a:moveTo>
                  <a:cubicBezTo>
                    <a:pt x="6" y="6"/>
                    <a:pt x="8" y="3"/>
                    <a:pt x="7" y="0"/>
                  </a:cubicBezTo>
                  <a:cubicBezTo>
                    <a:pt x="4" y="0"/>
                    <a:pt x="0" y="5"/>
                    <a:pt x="0" y="9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9" name="Freeform 336">
              <a:extLst>
                <a:ext uri="{FF2B5EF4-FFF2-40B4-BE49-F238E27FC236}">
                  <a16:creationId xmlns:a16="http://schemas.microsoft.com/office/drawing/2014/main" id="{5ED5E332-B0E7-40D9-AA8D-C6EF8418B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2655"/>
              <a:ext cx="22" cy="16"/>
            </a:xfrm>
            <a:custGeom>
              <a:avLst/>
              <a:gdLst>
                <a:gd name="T0" fmla="*/ 71 w 9"/>
                <a:gd name="T1" fmla="*/ 115 h 6"/>
                <a:gd name="T2" fmla="*/ 132 w 9"/>
                <a:gd name="T3" fmla="*/ 21 h 6"/>
                <a:gd name="T4" fmla="*/ 0 w 9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5" y="6"/>
                  </a:moveTo>
                  <a:cubicBezTo>
                    <a:pt x="7" y="6"/>
                    <a:pt x="9" y="3"/>
                    <a:pt x="9" y="1"/>
                  </a:cubicBezTo>
                  <a:cubicBezTo>
                    <a:pt x="5" y="0"/>
                    <a:pt x="2" y="2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0" name="Freeform 337">
              <a:extLst>
                <a:ext uri="{FF2B5EF4-FFF2-40B4-BE49-F238E27FC236}">
                  <a16:creationId xmlns:a16="http://schemas.microsoft.com/office/drawing/2014/main" id="{BFEEA629-4C8D-4618-B6A4-AF13FFBFB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657"/>
              <a:ext cx="12" cy="14"/>
            </a:xfrm>
            <a:custGeom>
              <a:avLst/>
              <a:gdLst>
                <a:gd name="T0" fmla="*/ 70 w 5"/>
                <a:gd name="T1" fmla="*/ 0 h 5"/>
                <a:gd name="T2" fmla="*/ 0 w 5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3" y="2"/>
                    <a:pt x="1" y="4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1" name="Freeform 338">
              <a:extLst>
                <a:ext uri="{FF2B5EF4-FFF2-40B4-BE49-F238E27FC236}">
                  <a16:creationId xmlns:a16="http://schemas.microsoft.com/office/drawing/2014/main" id="{BFE73E33-A3A4-4788-BAAF-D9F1E0A64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2609"/>
              <a:ext cx="25" cy="27"/>
            </a:xfrm>
            <a:custGeom>
              <a:avLst/>
              <a:gdLst>
                <a:gd name="T0" fmla="*/ 63 w 10"/>
                <a:gd name="T1" fmla="*/ 197 h 10"/>
                <a:gd name="T2" fmla="*/ 125 w 10"/>
                <a:gd name="T3" fmla="*/ 59 h 10"/>
                <a:gd name="T4" fmla="*/ 0 w 10"/>
                <a:gd name="T5" fmla="*/ 1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10"/>
                  </a:moveTo>
                  <a:cubicBezTo>
                    <a:pt x="5" y="9"/>
                    <a:pt x="10" y="5"/>
                    <a:pt x="8" y="3"/>
                  </a:cubicBezTo>
                  <a:cubicBezTo>
                    <a:pt x="6" y="0"/>
                    <a:pt x="1" y="5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2" name="Freeform 339">
              <a:extLst>
                <a:ext uri="{FF2B5EF4-FFF2-40B4-BE49-F238E27FC236}">
                  <a16:creationId xmlns:a16="http://schemas.microsoft.com/office/drawing/2014/main" id="{B9836F95-56B1-47E2-9C37-BFEF18F16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2537"/>
              <a:ext cx="25" cy="30"/>
            </a:xfrm>
            <a:custGeom>
              <a:avLst/>
              <a:gdLst>
                <a:gd name="T0" fmla="*/ 50 w 10"/>
                <a:gd name="T1" fmla="*/ 224 h 11"/>
                <a:gd name="T2" fmla="*/ 0 w 10"/>
                <a:gd name="T3" fmla="*/ 16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3" y="11"/>
                  </a:moveTo>
                  <a:cubicBezTo>
                    <a:pt x="10" y="11"/>
                    <a:pt x="3" y="0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3" name="Freeform 340">
              <a:extLst>
                <a:ext uri="{FF2B5EF4-FFF2-40B4-BE49-F238E27FC236}">
                  <a16:creationId xmlns:a16="http://schemas.microsoft.com/office/drawing/2014/main" id="{653A47F9-8B89-407D-BAC9-74DEF53FB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2553"/>
              <a:ext cx="32" cy="32"/>
            </a:xfrm>
            <a:custGeom>
              <a:avLst/>
              <a:gdLst>
                <a:gd name="T0" fmla="*/ 62 w 13"/>
                <a:gd name="T1" fmla="*/ 205 h 12"/>
                <a:gd name="T2" fmla="*/ 0 w 13"/>
                <a:gd name="T3" fmla="*/ 14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4" y="11"/>
                  </a:moveTo>
                  <a:cubicBezTo>
                    <a:pt x="13" y="12"/>
                    <a:pt x="9" y="0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4" name="Freeform 341">
              <a:extLst>
                <a:ext uri="{FF2B5EF4-FFF2-40B4-BE49-F238E27FC236}">
                  <a16:creationId xmlns:a16="http://schemas.microsoft.com/office/drawing/2014/main" id="{9BC9F40A-EC13-48A5-AB39-25F9A7BCF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508"/>
              <a:ext cx="32" cy="29"/>
            </a:xfrm>
            <a:custGeom>
              <a:avLst/>
              <a:gdLst>
                <a:gd name="T0" fmla="*/ 0 w 13"/>
                <a:gd name="T1" fmla="*/ 145 h 11"/>
                <a:gd name="T2" fmla="*/ 91 w 1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8"/>
                  </a:moveTo>
                  <a:cubicBezTo>
                    <a:pt x="6" y="0"/>
                    <a:pt x="13" y="5"/>
                    <a:pt x="6" y="11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5" name="Freeform 342">
              <a:extLst>
                <a:ext uri="{FF2B5EF4-FFF2-40B4-BE49-F238E27FC236}">
                  <a16:creationId xmlns:a16="http://schemas.microsoft.com/office/drawing/2014/main" id="{AFBFA762-C285-4644-AF78-00B988BD8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476"/>
              <a:ext cx="37" cy="45"/>
            </a:xfrm>
            <a:custGeom>
              <a:avLst/>
              <a:gdLst>
                <a:gd name="T0" fmla="*/ 133 w 15"/>
                <a:gd name="T1" fmla="*/ 315 h 17"/>
                <a:gd name="T2" fmla="*/ 224 w 15"/>
                <a:gd name="T3" fmla="*/ 183 h 17"/>
                <a:gd name="T4" fmla="*/ 133 w 15"/>
                <a:gd name="T5" fmla="*/ 225 h 17"/>
                <a:gd name="T6" fmla="*/ 183 w 15"/>
                <a:gd name="T7" fmla="*/ 77 h 17"/>
                <a:gd name="T8" fmla="*/ 0 w 15"/>
                <a:gd name="T9" fmla="*/ 13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9" y="17"/>
                  </a:moveTo>
                  <a:cubicBezTo>
                    <a:pt x="11" y="16"/>
                    <a:pt x="15" y="13"/>
                    <a:pt x="15" y="10"/>
                  </a:cubicBezTo>
                  <a:cubicBezTo>
                    <a:pt x="13" y="10"/>
                    <a:pt x="11" y="11"/>
                    <a:pt x="9" y="12"/>
                  </a:cubicBezTo>
                  <a:cubicBezTo>
                    <a:pt x="11" y="10"/>
                    <a:pt x="14" y="7"/>
                    <a:pt x="12" y="4"/>
                  </a:cubicBezTo>
                  <a:cubicBezTo>
                    <a:pt x="10" y="0"/>
                    <a:pt x="2" y="5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6" name="Freeform 343">
              <a:extLst>
                <a:ext uri="{FF2B5EF4-FFF2-40B4-BE49-F238E27FC236}">
                  <a16:creationId xmlns:a16="http://schemas.microsoft.com/office/drawing/2014/main" id="{5A192B7F-7C05-4072-8A91-27FB1C3D0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399"/>
              <a:ext cx="70" cy="48"/>
            </a:xfrm>
            <a:custGeom>
              <a:avLst/>
              <a:gdLst>
                <a:gd name="T0" fmla="*/ 313 w 28"/>
                <a:gd name="T1" fmla="*/ 341 h 18"/>
                <a:gd name="T2" fmla="*/ 208 w 28"/>
                <a:gd name="T3" fmla="*/ 248 h 18"/>
                <a:gd name="T4" fmla="*/ 270 w 28"/>
                <a:gd name="T5" fmla="*/ 149 h 18"/>
                <a:gd name="T6" fmla="*/ 145 w 28"/>
                <a:gd name="T7" fmla="*/ 136 h 18"/>
                <a:gd name="T8" fmla="*/ 0 w 28"/>
                <a:gd name="T9" fmla="*/ 3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8">
                  <a:moveTo>
                    <a:pt x="20" y="18"/>
                  </a:moveTo>
                  <a:cubicBezTo>
                    <a:pt x="28" y="13"/>
                    <a:pt x="18" y="11"/>
                    <a:pt x="13" y="13"/>
                  </a:cubicBezTo>
                  <a:cubicBezTo>
                    <a:pt x="15" y="12"/>
                    <a:pt x="17" y="11"/>
                    <a:pt x="17" y="8"/>
                  </a:cubicBezTo>
                  <a:cubicBezTo>
                    <a:pt x="15" y="7"/>
                    <a:pt x="12" y="8"/>
                    <a:pt x="9" y="7"/>
                  </a:cubicBezTo>
                  <a:cubicBezTo>
                    <a:pt x="14" y="0"/>
                    <a:pt x="4" y="1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7" name="Freeform 344">
              <a:extLst>
                <a:ext uri="{FF2B5EF4-FFF2-40B4-BE49-F238E27FC236}">
                  <a16:creationId xmlns:a16="http://schemas.microsoft.com/office/drawing/2014/main" id="{074E1804-9AF8-499E-82E4-2954409F5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348"/>
              <a:ext cx="7" cy="16"/>
            </a:xfrm>
            <a:custGeom>
              <a:avLst/>
              <a:gdLst>
                <a:gd name="T0" fmla="*/ 0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2" y="5"/>
                    <a:pt x="3" y="3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8" name="Freeform 345">
              <a:extLst>
                <a:ext uri="{FF2B5EF4-FFF2-40B4-BE49-F238E27FC236}">
                  <a16:creationId xmlns:a16="http://schemas.microsoft.com/office/drawing/2014/main" id="{4141B662-563A-465C-89C8-AF7E8CB65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260"/>
              <a:ext cx="25" cy="21"/>
            </a:xfrm>
            <a:custGeom>
              <a:avLst/>
              <a:gdLst>
                <a:gd name="T0" fmla="*/ 125 w 10"/>
                <a:gd name="T1" fmla="*/ 0 h 8"/>
                <a:gd name="T2" fmla="*/ 20 w 10"/>
                <a:gd name="T3" fmla="*/ 144 h 8"/>
                <a:gd name="T4" fmla="*/ 158 w 10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8" y="0"/>
                  </a:moveTo>
                  <a:cubicBezTo>
                    <a:pt x="5" y="2"/>
                    <a:pt x="0" y="4"/>
                    <a:pt x="1" y="8"/>
                  </a:cubicBezTo>
                  <a:cubicBezTo>
                    <a:pt x="4" y="8"/>
                    <a:pt x="7" y="6"/>
                    <a:pt x="10" y="5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9" name="Freeform 346">
              <a:extLst>
                <a:ext uri="{FF2B5EF4-FFF2-40B4-BE49-F238E27FC236}">
                  <a16:creationId xmlns:a16="http://schemas.microsoft.com/office/drawing/2014/main" id="{D804B9EB-8874-4162-A07A-9CCECAF5C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319"/>
              <a:ext cx="25" cy="10"/>
            </a:xfrm>
            <a:custGeom>
              <a:avLst/>
              <a:gdLst>
                <a:gd name="T0" fmla="*/ 83 w 10"/>
                <a:gd name="T1" fmla="*/ 0 h 4"/>
                <a:gd name="T2" fmla="*/ 0 w 10"/>
                <a:gd name="T3" fmla="*/ 63 h 4"/>
                <a:gd name="T4" fmla="*/ 145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5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3" y="4"/>
                    <a:pt x="10" y="3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0" name="Freeform 347">
              <a:extLst>
                <a:ext uri="{FF2B5EF4-FFF2-40B4-BE49-F238E27FC236}">
                  <a16:creationId xmlns:a16="http://schemas.microsoft.com/office/drawing/2014/main" id="{9CEFA031-77A1-4709-AA33-8392F7690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2375"/>
              <a:ext cx="15" cy="16"/>
            </a:xfrm>
            <a:custGeom>
              <a:avLst/>
              <a:gdLst>
                <a:gd name="T0" fmla="*/ 95 w 6"/>
                <a:gd name="T1" fmla="*/ 0 h 6"/>
                <a:gd name="T2" fmla="*/ 0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1" name="Freeform 348">
              <a:extLst>
                <a:ext uri="{FF2B5EF4-FFF2-40B4-BE49-F238E27FC236}">
                  <a16:creationId xmlns:a16="http://schemas.microsoft.com/office/drawing/2014/main" id="{155D21A5-4F6C-4D0A-AA3C-7390CE218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527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2" name="Freeform 349">
              <a:extLst>
                <a:ext uri="{FF2B5EF4-FFF2-40B4-BE49-F238E27FC236}">
                  <a16:creationId xmlns:a16="http://schemas.microsoft.com/office/drawing/2014/main" id="{120C25CF-F29E-4C7A-917F-E108D6C7D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2732"/>
              <a:ext cx="40" cy="27"/>
            </a:xfrm>
            <a:custGeom>
              <a:avLst/>
              <a:gdLst>
                <a:gd name="T0" fmla="*/ 125 w 16"/>
                <a:gd name="T1" fmla="*/ 0 h 10"/>
                <a:gd name="T2" fmla="*/ 250 w 1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8" y="0"/>
                  </a:moveTo>
                  <a:cubicBezTo>
                    <a:pt x="0" y="10"/>
                    <a:pt x="13" y="10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3" name="Freeform 350">
              <a:extLst>
                <a:ext uri="{FF2B5EF4-FFF2-40B4-BE49-F238E27FC236}">
                  <a16:creationId xmlns:a16="http://schemas.microsoft.com/office/drawing/2014/main" id="{C4F924CA-372E-490B-8D6D-5885465E2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2785"/>
              <a:ext cx="30" cy="27"/>
            </a:xfrm>
            <a:custGeom>
              <a:avLst/>
              <a:gdLst>
                <a:gd name="T0" fmla="*/ 175 w 12"/>
                <a:gd name="T1" fmla="*/ 197 h 10"/>
                <a:gd name="T2" fmla="*/ 158 w 12"/>
                <a:gd name="T3" fmla="*/ 59 h 10"/>
                <a:gd name="T4" fmla="*/ 83 w 12"/>
                <a:gd name="T5" fmla="*/ 197 h 10"/>
                <a:gd name="T6" fmla="*/ 0 w 12"/>
                <a:gd name="T7" fmla="*/ 1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1" y="10"/>
                  </a:moveTo>
                  <a:cubicBezTo>
                    <a:pt x="12" y="8"/>
                    <a:pt x="12" y="5"/>
                    <a:pt x="10" y="3"/>
                  </a:cubicBezTo>
                  <a:cubicBezTo>
                    <a:pt x="8" y="5"/>
                    <a:pt x="6" y="7"/>
                    <a:pt x="5" y="10"/>
                  </a:cubicBezTo>
                  <a:cubicBezTo>
                    <a:pt x="7" y="3"/>
                    <a:pt x="0" y="0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4" name="Freeform 351">
              <a:extLst>
                <a:ext uri="{FF2B5EF4-FFF2-40B4-BE49-F238E27FC236}">
                  <a16:creationId xmlns:a16="http://schemas.microsoft.com/office/drawing/2014/main" id="{426F0947-E920-4BA4-B99D-1B97F46D0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2855"/>
              <a:ext cx="5" cy="16"/>
            </a:xfrm>
            <a:custGeom>
              <a:avLst/>
              <a:gdLst>
                <a:gd name="T0" fmla="*/ 0 w 2"/>
                <a:gd name="T1" fmla="*/ 115 h 6"/>
                <a:gd name="T2" fmla="*/ 33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1" y="4"/>
                    <a:pt x="1" y="2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5" name="Freeform 352">
              <a:extLst>
                <a:ext uri="{FF2B5EF4-FFF2-40B4-BE49-F238E27FC236}">
                  <a16:creationId xmlns:a16="http://schemas.microsoft.com/office/drawing/2014/main" id="{4C1FA03B-66A5-4B5C-8C14-F94F84831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375"/>
              <a:ext cx="13" cy="24"/>
            </a:xfrm>
            <a:custGeom>
              <a:avLst/>
              <a:gdLst>
                <a:gd name="T0" fmla="*/ 0 w 5"/>
                <a:gd name="T1" fmla="*/ 171 h 9"/>
                <a:gd name="T2" fmla="*/ 88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1" y="6"/>
                    <a:pt x="3" y="3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6" name="Freeform 353">
              <a:extLst>
                <a:ext uri="{FF2B5EF4-FFF2-40B4-BE49-F238E27FC236}">
                  <a16:creationId xmlns:a16="http://schemas.microsoft.com/office/drawing/2014/main" id="{BA4CED5C-FC1F-49FD-B182-AA6864EF9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2273"/>
              <a:ext cx="47" cy="48"/>
            </a:xfrm>
            <a:custGeom>
              <a:avLst/>
              <a:gdLst>
                <a:gd name="T0" fmla="*/ 195 w 19"/>
                <a:gd name="T1" fmla="*/ 341 h 18"/>
                <a:gd name="T2" fmla="*/ 287 w 19"/>
                <a:gd name="T3" fmla="*/ 205 h 18"/>
                <a:gd name="T4" fmla="*/ 166 w 19"/>
                <a:gd name="T5" fmla="*/ 205 h 18"/>
                <a:gd name="T6" fmla="*/ 215 w 19"/>
                <a:gd name="T7" fmla="*/ 56 h 18"/>
                <a:gd name="T8" fmla="*/ 0 w 19"/>
                <a:gd name="T9" fmla="*/ 11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3" y="18"/>
                  </a:moveTo>
                  <a:cubicBezTo>
                    <a:pt x="16" y="17"/>
                    <a:pt x="19" y="14"/>
                    <a:pt x="19" y="11"/>
                  </a:cubicBezTo>
                  <a:cubicBezTo>
                    <a:pt x="17" y="9"/>
                    <a:pt x="13" y="12"/>
                    <a:pt x="11" y="11"/>
                  </a:cubicBezTo>
                  <a:cubicBezTo>
                    <a:pt x="12" y="9"/>
                    <a:pt x="17" y="6"/>
                    <a:pt x="14" y="3"/>
                  </a:cubicBezTo>
                  <a:cubicBezTo>
                    <a:pt x="11" y="0"/>
                    <a:pt x="2" y="5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7" name="Freeform 354">
              <a:extLst>
                <a:ext uri="{FF2B5EF4-FFF2-40B4-BE49-F238E27FC236}">
                  <a16:creationId xmlns:a16="http://schemas.microsoft.com/office/drawing/2014/main" id="{D52F4507-DF7A-4CB4-97FD-5223FCC65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223"/>
              <a:ext cx="33" cy="29"/>
            </a:xfrm>
            <a:custGeom>
              <a:avLst/>
              <a:gdLst>
                <a:gd name="T0" fmla="*/ 84 w 13"/>
                <a:gd name="T1" fmla="*/ 200 h 11"/>
                <a:gd name="T2" fmla="*/ 0 w 13"/>
                <a:gd name="T3" fmla="*/ 11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5" y="11"/>
                  </a:moveTo>
                  <a:cubicBezTo>
                    <a:pt x="13" y="5"/>
                    <a:pt x="5" y="0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8" name="Freeform 355">
              <a:extLst>
                <a:ext uri="{FF2B5EF4-FFF2-40B4-BE49-F238E27FC236}">
                  <a16:creationId xmlns:a16="http://schemas.microsoft.com/office/drawing/2014/main" id="{BA97833C-8F17-4FF0-AACA-FE26EAE8A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071"/>
              <a:ext cx="15" cy="2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9" name="Freeform 356">
              <a:extLst>
                <a:ext uri="{FF2B5EF4-FFF2-40B4-BE49-F238E27FC236}">
                  <a16:creationId xmlns:a16="http://schemas.microsoft.com/office/drawing/2014/main" id="{385D19D3-4884-43AE-9915-78E81252F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2287"/>
              <a:ext cx="20" cy="18"/>
            </a:xfrm>
            <a:custGeom>
              <a:avLst/>
              <a:gdLst>
                <a:gd name="T0" fmla="*/ 0 w 8"/>
                <a:gd name="T1" fmla="*/ 100 h 7"/>
                <a:gd name="T2" fmla="*/ 125 w 8"/>
                <a:gd name="T3" fmla="*/ 33 h 7"/>
                <a:gd name="T4" fmla="*/ 0 w 8"/>
                <a:gd name="T5" fmla="*/ 54 h 7"/>
                <a:gd name="T6" fmla="*/ 33 w 8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0" y="6"/>
                  </a:moveTo>
                  <a:cubicBezTo>
                    <a:pt x="3" y="7"/>
                    <a:pt x="6" y="4"/>
                    <a:pt x="8" y="2"/>
                  </a:cubicBezTo>
                  <a:cubicBezTo>
                    <a:pt x="5" y="1"/>
                    <a:pt x="2" y="2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0" name="Freeform 357">
              <a:extLst>
                <a:ext uri="{FF2B5EF4-FFF2-40B4-BE49-F238E27FC236}">
                  <a16:creationId xmlns:a16="http://schemas.microsoft.com/office/drawing/2014/main" id="{D54EFC34-27E1-473C-A693-6FB32432A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172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0 w 10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8" y="7"/>
                    <a:pt x="10" y="0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1" name="Freeform 358">
              <a:extLst>
                <a:ext uri="{FF2B5EF4-FFF2-40B4-BE49-F238E27FC236}">
                  <a16:creationId xmlns:a16="http://schemas.microsoft.com/office/drawing/2014/main" id="{E7A1BDDF-D124-491B-A8C1-42C805E89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113"/>
              <a:ext cx="45" cy="30"/>
            </a:xfrm>
            <a:custGeom>
              <a:avLst/>
              <a:gdLst>
                <a:gd name="T0" fmla="*/ 283 w 18"/>
                <a:gd name="T1" fmla="*/ 142 h 11"/>
                <a:gd name="T2" fmla="*/ 250 w 18"/>
                <a:gd name="T3" fmla="*/ 20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18" y="7"/>
                  </a:moveTo>
                  <a:cubicBezTo>
                    <a:pt x="17" y="0"/>
                    <a:pt x="0" y="11"/>
                    <a:pt x="16" y="1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2" name="Freeform 359">
              <a:extLst>
                <a:ext uri="{FF2B5EF4-FFF2-40B4-BE49-F238E27FC236}">
                  <a16:creationId xmlns:a16="http://schemas.microsoft.com/office/drawing/2014/main" id="{F01A8CC5-1814-47C7-A2DB-039396FD9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199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2"/>
                    <a:pt x="3" y="3"/>
                    <a:pt x="6" y="3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3" name="Freeform 360">
              <a:extLst>
                <a:ext uri="{FF2B5EF4-FFF2-40B4-BE49-F238E27FC236}">
                  <a16:creationId xmlns:a16="http://schemas.microsoft.com/office/drawing/2014/main" id="{403786B0-C697-44CB-9397-6626130E6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231"/>
              <a:ext cx="32" cy="40"/>
            </a:xfrm>
            <a:custGeom>
              <a:avLst/>
              <a:gdLst>
                <a:gd name="T0" fmla="*/ 0 w 13"/>
                <a:gd name="T1" fmla="*/ 136 h 15"/>
                <a:gd name="T2" fmla="*/ 30 w 13"/>
                <a:gd name="T3" fmla="*/ 3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0" y="7"/>
                  </a:moveTo>
                  <a:cubicBezTo>
                    <a:pt x="8" y="15"/>
                    <a:pt x="13" y="0"/>
                    <a:pt x="2" y="2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4" name="Freeform 361">
              <a:extLst>
                <a:ext uri="{FF2B5EF4-FFF2-40B4-BE49-F238E27FC236}">
                  <a16:creationId xmlns:a16="http://schemas.microsoft.com/office/drawing/2014/main" id="{D6A04D54-3C69-4E4A-B800-E35C7C2E2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244"/>
              <a:ext cx="27" cy="8"/>
            </a:xfrm>
            <a:custGeom>
              <a:avLst/>
              <a:gdLst>
                <a:gd name="T0" fmla="*/ 162 w 11"/>
                <a:gd name="T1" fmla="*/ 56 h 3"/>
                <a:gd name="T2" fmla="*/ 0 w 1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11" y="3"/>
                  </a:moveTo>
                  <a:cubicBezTo>
                    <a:pt x="8" y="0"/>
                    <a:pt x="3" y="1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5" name="Freeform 362">
              <a:extLst>
                <a:ext uri="{FF2B5EF4-FFF2-40B4-BE49-F238E27FC236}">
                  <a16:creationId xmlns:a16="http://schemas.microsoft.com/office/drawing/2014/main" id="{6444F84A-7C11-445A-9B56-3F7ACF589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212"/>
              <a:ext cx="20" cy="3"/>
            </a:xfrm>
            <a:custGeom>
              <a:avLst/>
              <a:gdLst>
                <a:gd name="T0" fmla="*/ 0 w 8"/>
                <a:gd name="T1" fmla="*/ 27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1"/>
                    <a:pt x="5" y="1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6" name="Freeform 363">
              <a:extLst>
                <a:ext uri="{FF2B5EF4-FFF2-40B4-BE49-F238E27FC236}">
                  <a16:creationId xmlns:a16="http://schemas.microsoft.com/office/drawing/2014/main" id="{60EABDE2-A939-4299-954E-037A3AF90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207"/>
              <a:ext cx="30" cy="24"/>
            </a:xfrm>
            <a:custGeom>
              <a:avLst/>
              <a:gdLst>
                <a:gd name="T0" fmla="*/ 0 w 12"/>
                <a:gd name="T1" fmla="*/ 93 h 9"/>
                <a:gd name="T2" fmla="*/ 188 w 12"/>
                <a:gd name="T3" fmla="*/ 21 h 9"/>
                <a:gd name="T4" fmla="*/ 63 w 12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5"/>
                  </a:moveTo>
                  <a:cubicBezTo>
                    <a:pt x="2" y="2"/>
                    <a:pt x="8" y="0"/>
                    <a:pt x="12" y="1"/>
                  </a:cubicBezTo>
                  <a:cubicBezTo>
                    <a:pt x="11" y="5"/>
                    <a:pt x="8" y="8"/>
                    <a:pt x="4" y="9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443" name="Group 364">
            <a:extLst>
              <a:ext uri="{FF2B5EF4-FFF2-40B4-BE49-F238E27FC236}">
                <a16:creationId xmlns:a16="http://schemas.microsoft.com/office/drawing/2014/main" id="{E6C4CCB7-22BE-4035-ABF3-FF81D25BF434}"/>
              </a:ext>
            </a:extLst>
          </p:cNvPr>
          <p:cNvGrpSpPr>
            <a:grpSpLocks/>
          </p:cNvGrpSpPr>
          <p:nvPr/>
        </p:nvGrpSpPr>
        <p:grpSpPr bwMode="auto">
          <a:xfrm>
            <a:off x="6248400" y="1889125"/>
            <a:ext cx="3492500" cy="3340100"/>
            <a:chOff x="3083" y="1379"/>
            <a:chExt cx="2200" cy="2104"/>
          </a:xfrm>
        </p:grpSpPr>
        <p:grpSp>
          <p:nvGrpSpPr>
            <p:cNvPr id="61444" name="Group 365">
              <a:extLst>
                <a:ext uri="{FF2B5EF4-FFF2-40B4-BE49-F238E27FC236}">
                  <a16:creationId xmlns:a16="http://schemas.microsoft.com/office/drawing/2014/main" id="{4A16A3DA-8FD8-447F-9E57-900E2CFE24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83" y="1379"/>
              <a:ext cx="2200" cy="2104"/>
              <a:chOff x="3083" y="1379"/>
              <a:chExt cx="2200" cy="2104"/>
            </a:xfrm>
          </p:grpSpPr>
          <p:sp>
            <p:nvSpPr>
              <p:cNvPr id="61577" name="Freeform 366">
                <a:extLst>
                  <a:ext uri="{FF2B5EF4-FFF2-40B4-BE49-F238E27FC236}">
                    <a16:creationId xmlns:a16="http://schemas.microsoft.com/office/drawing/2014/main" id="{A21C1ED0-1208-40F0-B7B2-DEC537079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896"/>
                <a:ext cx="1825" cy="1587"/>
              </a:xfrm>
              <a:custGeom>
                <a:avLst/>
                <a:gdLst>
                  <a:gd name="T0" fmla="*/ 11000 w 730"/>
                  <a:gd name="T1" fmla="*/ 6076 h 595"/>
                  <a:gd name="T2" fmla="*/ 10625 w 730"/>
                  <a:gd name="T3" fmla="*/ 5030 h 595"/>
                  <a:gd name="T4" fmla="*/ 10125 w 730"/>
                  <a:gd name="T5" fmla="*/ 3337 h 595"/>
                  <a:gd name="T6" fmla="*/ 8408 w 730"/>
                  <a:gd name="T7" fmla="*/ 990 h 595"/>
                  <a:gd name="T8" fmla="*/ 8238 w 730"/>
                  <a:gd name="T9" fmla="*/ 854 h 595"/>
                  <a:gd name="T10" fmla="*/ 8220 w 730"/>
                  <a:gd name="T11" fmla="*/ 832 h 595"/>
                  <a:gd name="T12" fmla="*/ 7908 w 730"/>
                  <a:gd name="T13" fmla="*/ 704 h 595"/>
                  <a:gd name="T14" fmla="*/ 4283 w 730"/>
                  <a:gd name="T15" fmla="*/ 1046 h 595"/>
                  <a:gd name="T16" fmla="*/ 783 w 730"/>
                  <a:gd name="T17" fmla="*/ 8957 h 595"/>
                  <a:gd name="T18" fmla="*/ 4250 w 730"/>
                  <a:gd name="T19" fmla="*/ 11042 h 595"/>
                  <a:gd name="T20" fmla="*/ 9408 w 730"/>
                  <a:gd name="T21" fmla="*/ 9903 h 595"/>
                  <a:gd name="T22" fmla="*/ 10750 w 730"/>
                  <a:gd name="T23" fmla="*/ 8047 h 595"/>
                  <a:gd name="T24" fmla="*/ 11000 w 730"/>
                  <a:gd name="T25" fmla="*/ 6076 h 5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30" h="595">
                    <a:moveTo>
                      <a:pt x="704" y="320"/>
                    </a:moveTo>
                    <a:cubicBezTo>
                      <a:pt x="691" y="312"/>
                      <a:pt x="686" y="290"/>
                      <a:pt x="680" y="265"/>
                    </a:cubicBezTo>
                    <a:cubicBezTo>
                      <a:pt x="676" y="248"/>
                      <a:pt x="671" y="225"/>
                      <a:pt x="648" y="176"/>
                    </a:cubicBezTo>
                    <a:cubicBezTo>
                      <a:pt x="616" y="107"/>
                      <a:pt x="566" y="66"/>
                      <a:pt x="538" y="52"/>
                    </a:cubicBezTo>
                    <a:cubicBezTo>
                      <a:pt x="534" y="50"/>
                      <a:pt x="530" y="48"/>
                      <a:pt x="527" y="45"/>
                    </a:cubicBezTo>
                    <a:cubicBezTo>
                      <a:pt x="527" y="45"/>
                      <a:pt x="526" y="45"/>
                      <a:pt x="526" y="44"/>
                    </a:cubicBezTo>
                    <a:cubicBezTo>
                      <a:pt x="520" y="42"/>
                      <a:pt x="513" y="39"/>
                      <a:pt x="506" y="37"/>
                    </a:cubicBezTo>
                    <a:cubicBezTo>
                      <a:pt x="493" y="33"/>
                      <a:pt x="409" y="0"/>
                      <a:pt x="274" y="55"/>
                    </a:cubicBezTo>
                    <a:cubicBezTo>
                      <a:pt x="146" y="112"/>
                      <a:pt x="0" y="306"/>
                      <a:pt x="50" y="472"/>
                    </a:cubicBezTo>
                    <a:cubicBezTo>
                      <a:pt x="70" y="554"/>
                      <a:pt x="168" y="576"/>
                      <a:pt x="272" y="582"/>
                    </a:cubicBezTo>
                    <a:cubicBezTo>
                      <a:pt x="486" y="595"/>
                      <a:pt x="568" y="552"/>
                      <a:pt x="602" y="522"/>
                    </a:cubicBezTo>
                    <a:cubicBezTo>
                      <a:pt x="636" y="492"/>
                      <a:pt x="672" y="442"/>
                      <a:pt x="688" y="424"/>
                    </a:cubicBezTo>
                    <a:cubicBezTo>
                      <a:pt x="720" y="384"/>
                      <a:pt x="730" y="358"/>
                      <a:pt x="704" y="32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8" name="Freeform 367">
                <a:extLst>
                  <a:ext uri="{FF2B5EF4-FFF2-40B4-BE49-F238E27FC236}">
                    <a16:creationId xmlns:a16="http://schemas.microsoft.com/office/drawing/2014/main" id="{19ADD642-9BB2-47ED-B0A5-9A3DBBACE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051"/>
                <a:ext cx="1503" cy="1309"/>
              </a:xfrm>
              <a:custGeom>
                <a:avLst/>
                <a:gdLst>
                  <a:gd name="T0" fmla="*/ 7097 w 601"/>
                  <a:gd name="T1" fmla="*/ 1160 h 491"/>
                  <a:gd name="T2" fmla="*/ 8618 w 601"/>
                  <a:gd name="T3" fmla="*/ 2239 h 491"/>
                  <a:gd name="T4" fmla="*/ 9401 w 601"/>
                  <a:gd name="T5" fmla="*/ 4868 h 491"/>
                  <a:gd name="T6" fmla="*/ 8055 w 601"/>
                  <a:gd name="T7" fmla="*/ 6097 h 491"/>
                  <a:gd name="T8" fmla="*/ 7663 w 601"/>
                  <a:gd name="T9" fmla="*/ 6596 h 491"/>
                  <a:gd name="T10" fmla="*/ 7335 w 601"/>
                  <a:gd name="T11" fmla="*/ 7065 h 491"/>
                  <a:gd name="T12" fmla="*/ 7035 w 601"/>
                  <a:gd name="T13" fmla="*/ 7654 h 491"/>
                  <a:gd name="T14" fmla="*/ 6317 w 601"/>
                  <a:gd name="T15" fmla="*/ 8358 h 491"/>
                  <a:gd name="T16" fmla="*/ 5897 w 601"/>
                  <a:gd name="T17" fmla="*/ 8281 h 491"/>
                  <a:gd name="T18" fmla="*/ 5534 w 601"/>
                  <a:gd name="T19" fmla="*/ 8678 h 491"/>
                  <a:gd name="T20" fmla="*/ 4992 w 601"/>
                  <a:gd name="T21" fmla="*/ 8678 h 491"/>
                  <a:gd name="T22" fmla="*/ 4804 w 601"/>
                  <a:gd name="T23" fmla="*/ 8699 h 491"/>
                  <a:gd name="T24" fmla="*/ 4396 w 601"/>
                  <a:gd name="T25" fmla="*/ 9040 h 491"/>
                  <a:gd name="T26" fmla="*/ 3866 w 601"/>
                  <a:gd name="T27" fmla="*/ 8942 h 491"/>
                  <a:gd name="T28" fmla="*/ 3721 w 601"/>
                  <a:gd name="T29" fmla="*/ 9019 h 491"/>
                  <a:gd name="T30" fmla="*/ 2376 w 601"/>
                  <a:gd name="T31" fmla="*/ 8904 h 491"/>
                  <a:gd name="T32" fmla="*/ 2051 w 601"/>
                  <a:gd name="T33" fmla="*/ 8827 h 491"/>
                  <a:gd name="T34" fmla="*/ 1646 w 601"/>
                  <a:gd name="T35" fmla="*/ 8699 h 491"/>
                  <a:gd name="T36" fmla="*/ 1313 w 601"/>
                  <a:gd name="T37" fmla="*/ 8430 h 491"/>
                  <a:gd name="T38" fmla="*/ 908 w 601"/>
                  <a:gd name="T39" fmla="*/ 8166 h 491"/>
                  <a:gd name="T40" fmla="*/ 708 w 601"/>
                  <a:gd name="T41" fmla="*/ 7846 h 491"/>
                  <a:gd name="T42" fmla="*/ 500 w 601"/>
                  <a:gd name="T43" fmla="*/ 7086 h 491"/>
                  <a:gd name="T44" fmla="*/ 520 w 601"/>
                  <a:gd name="T45" fmla="*/ 5585 h 491"/>
                  <a:gd name="T46" fmla="*/ 895 w 601"/>
                  <a:gd name="T47" fmla="*/ 4948 h 491"/>
                  <a:gd name="T48" fmla="*/ 488 w 601"/>
                  <a:gd name="T49" fmla="*/ 4399 h 491"/>
                  <a:gd name="T50" fmla="*/ 613 w 601"/>
                  <a:gd name="T51" fmla="*/ 4186 h 491"/>
                  <a:gd name="T52" fmla="*/ 813 w 601"/>
                  <a:gd name="T53" fmla="*/ 3844 h 491"/>
                  <a:gd name="T54" fmla="*/ 1438 w 601"/>
                  <a:gd name="T55" fmla="*/ 3013 h 491"/>
                  <a:gd name="T56" fmla="*/ 1926 w 601"/>
                  <a:gd name="T57" fmla="*/ 2330 h 491"/>
                  <a:gd name="T58" fmla="*/ 2471 w 601"/>
                  <a:gd name="T59" fmla="*/ 1741 h 491"/>
                  <a:gd name="T60" fmla="*/ 2896 w 601"/>
                  <a:gd name="T61" fmla="*/ 1480 h 491"/>
                  <a:gd name="T62" fmla="*/ 3626 w 601"/>
                  <a:gd name="T63" fmla="*/ 909 h 491"/>
                  <a:gd name="T64" fmla="*/ 4271 w 601"/>
                  <a:gd name="T65" fmla="*/ 738 h 491"/>
                  <a:gd name="T66" fmla="*/ 5067 w 601"/>
                  <a:gd name="T67" fmla="*/ 648 h 491"/>
                  <a:gd name="T68" fmla="*/ 5804 w 601"/>
                  <a:gd name="T69" fmla="*/ 968 h 491"/>
                  <a:gd name="T70" fmla="*/ 6897 w 601"/>
                  <a:gd name="T71" fmla="*/ 1386 h 49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01" h="491">
                    <a:moveTo>
                      <a:pt x="442" y="73"/>
                    </a:moveTo>
                    <a:cubicBezTo>
                      <a:pt x="447" y="69"/>
                      <a:pt x="451" y="64"/>
                      <a:pt x="454" y="61"/>
                    </a:cubicBezTo>
                    <a:cubicBezTo>
                      <a:pt x="463" y="50"/>
                      <a:pt x="470" y="14"/>
                      <a:pt x="451" y="0"/>
                    </a:cubicBezTo>
                    <a:cubicBezTo>
                      <a:pt x="479" y="18"/>
                      <a:pt x="522" y="57"/>
                      <a:pt x="551" y="118"/>
                    </a:cubicBezTo>
                    <a:cubicBezTo>
                      <a:pt x="574" y="167"/>
                      <a:pt x="579" y="190"/>
                      <a:pt x="583" y="207"/>
                    </a:cubicBezTo>
                    <a:cubicBezTo>
                      <a:pt x="588" y="228"/>
                      <a:pt x="592" y="246"/>
                      <a:pt x="601" y="257"/>
                    </a:cubicBezTo>
                    <a:cubicBezTo>
                      <a:pt x="573" y="242"/>
                      <a:pt x="552" y="283"/>
                      <a:pt x="535" y="294"/>
                    </a:cubicBezTo>
                    <a:cubicBezTo>
                      <a:pt x="521" y="304"/>
                      <a:pt x="522" y="306"/>
                      <a:pt x="515" y="322"/>
                    </a:cubicBezTo>
                    <a:cubicBezTo>
                      <a:pt x="513" y="327"/>
                      <a:pt x="510" y="334"/>
                      <a:pt x="506" y="338"/>
                    </a:cubicBezTo>
                    <a:cubicBezTo>
                      <a:pt x="501" y="344"/>
                      <a:pt x="496" y="344"/>
                      <a:pt x="490" y="348"/>
                    </a:cubicBezTo>
                    <a:cubicBezTo>
                      <a:pt x="483" y="353"/>
                      <a:pt x="486" y="357"/>
                      <a:pt x="482" y="363"/>
                    </a:cubicBezTo>
                    <a:cubicBezTo>
                      <a:pt x="479" y="367"/>
                      <a:pt x="473" y="370"/>
                      <a:pt x="469" y="373"/>
                    </a:cubicBezTo>
                    <a:cubicBezTo>
                      <a:pt x="465" y="377"/>
                      <a:pt x="458" y="381"/>
                      <a:pt x="456" y="387"/>
                    </a:cubicBezTo>
                    <a:cubicBezTo>
                      <a:pt x="453" y="394"/>
                      <a:pt x="456" y="398"/>
                      <a:pt x="450" y="404"/>
                    </a:cubicBezTo>
                    <a:cubicBezTo>
                      <a:pt x="441" y="414"/>
                      <a:pt x="428" y="404"/>
                      <a:pt x="418" y="412"/>
                    </a:cubicBezTo>
                    <a:cubicBezTo>
                      <a:pt x="410" y="419"/>
                      <a:pt x="414" y="440"/>
                      <a:pt x="404" y="441"/>
                    </a:cubicBezTo>
                    <a:cubicBezTo>
                      <a:pt x="395" y="442"/>
                      <a:pt x="400" y="434"/>
                      <a:pt x="395" y="434"/>
                    </a:cubicBezTo>
                    <a:cubicBezTo>
                      <a:pt x="389" y="435"/>
                      <a:pt x="382" y="436"/>
                      <a:pt x="377" y="437"/>
                    </a:cubicBezTo>
                    <a:cubicBezTo>
                      <a:pt x="358" y="440"/>
                      <a:pt x="370" y="460"/>
                      <a:pt x="363" y="464"/>
                    </a:cubicBezTo>
                    <a:cubicBezTo>
                      <a:pt x="356" y="468"/>
                      <a:pt x="358" y="460"/>
                      <a:pt x="354" y="458"/>
                    </a:cubicBezTo>
                    <a:cubicBezTo>
                      <a:pt x="348" y="456"/>
                      <a:pt x="346" y="459"/>
                      <a:pt x="341" y="459"/>
                    </a:cubicBezTo>
                    <a:cubicBezTo>
                      <a:pt x="334" y="458"/>
                      <a:pt x="325" y="450"/>
                      <a:pt x="319" y="458"/>
                    </a:cubicBezTo>
                    <a:cubicBezTo>
                      <a:pt x="320" y="459"/>
                      <a:pt x="320" y="462"/>
                      <a:pt x="321" y="464"/>
                    </a:cubicBezTo>
                    <a:cubicBezTo>
                      <a:pt x="312" y="471"/>
                      <a:pt x="313" y="460"/>
                      <a:pt x="307" y="459"/>
                    </a:cubicBezTo>
                    <a:cubicBezTo>
                      <a:pt x="299" y="458"/>
                      <a:pt x="296" y="472"/>
                      <a:pt x="294" y="475"/>
                    </a:cubicBezTo>
                    <a:cubicBezTo>
                      <a:pt x="291" y="477"/>
                      <a:pt x="284" y="477"/>
                      <a:pt x="281" y="477"/>
                    </a:cubicBezTo>
                    <a:cubicBezTo>
                      <a:pt x="265" y="478"/>
                      <a:pt x="277" y="473"/>
                      <a:pt x="270" y="467"/>
                    </a:cubicBezTo>
                    <a:cubicBezTo>
                      <a:pt x="257" y="455"/>
                      <a:pt x="256" y="491"/>
                      <a:pt x="247" y="472"/>
                    </a:cubicBezTo>
                    <a:cubicBezTo>
                      <a:pt x="246" y="469"/>
                      <a:pt x="250" y="459"/>
                      <a:pt x="240" y="463"/>
                    </a:cubicBezTo>
                    <a:cubicBezTo>
                      <a:pt x="232" y="465"/>
                      <a:pt x="237" y="471"/>
                      <a:pt x="238" y="476"/>
                    </a:cubicBezTo>
                    <a:cubicBezTo>
                      <a:pt x="216" y="488"/>
                      <a:pt x="204" y="466"/>
                      <a:pt x="183" y="465"/>
                    </a:cubicBezTo>
                    <a:cubicBezTo>
                      <a:pt x="174" y="465"/>
                      <a:pt x="161" y="473"/>
                      <a:pt x="152" y="470"/>
                    </a:cubicBezTo>
                    <a:cubicBezTo>
                      <a:pt x="143" y="468"/>
                      <a:pt x="147" y="452"/>
                      <a:pt x="140" y="453"/>
                    </a:cubicBezTo>
                    <a:cubicBezTo>
                      <a:pt x="132" y="453"/>
                      <a:pt x="138" y="469"/>
                      <a:pt x="131" y="466"/>
                    </a:cubicBezTo>
                    <a:cubicBezTo>
                      <a:pt x="126" y="464"/>
                      <a:pt x="130" y="458"/>
                      <a:pt x="128" y="456"/>
                    </a:cubicBezTo>
                    <a:cubicBezTo>
                      <a:pt x="120" y="451"/>
                      <a:pt x="115" y="467"/>
                      <a:pt x="105" y="459"/>
                    </a:cubicBezTo>
                    <a:cubicBezTo>
                      <a:pt x="102" y="457"/>
                      <a:pt x="103" y="451"/>
                      <a:pt x="99" y="448"/>
                    </a:cubicBezTo>
                    <a:cubicBezTo>
                      <a:pt x="95" y="445"/>
                      <a:pt x="89" y="446"/>
                      <a:pt x="84" y="445"/>
                    </a:cubicBezTo>
                    <a:cubicBezTo>
                      <a:pt x="74" y="445"/>
                      <a:pt x="59" y="455"/>
                      <a:pt x="54" y="450"/>
                    </a:cubicBezTo>
                    <a:cubicBezTo>
                      <a:pt x="49" y="445"/>
                      <a:pt x="61" y="437"/>
                      <a:pt x="58" y="431"/>
                    </a:cubicBezTo>
                    <a:cubicBezTo>
                      <a:pt x="54" y="424"/>
                      <a:pt x="50" y="437"/>
                      <a:pt x="44" y="430"/>
                    </a:cubicBezTo>
                    <a:cubicBezTo>
                      <a:pt x="38" y="424"/>
                      <a:pt x="44" y="420"/>
                      <a:pt x="45" y="414"/>
                    </a:cubicBezTo>
                    <a:cubicBezTo>
                      <a:pt x="47" y="400"/>
                      <a:pt x="34" y="406"/>
                      <a:pt x="29" y="400"/>
                    </a:cubicBezTo>
                    <a:cubicBezTo>
                      <a:pt x="23" y="393"/>
                      <a:pt x="33" y="382"/>
                      <a:pt x="32" y="374"/>
                    </a:cubicBezTo>
                    <a:cubicBezTo>
                      <a:pt x="31" y="368"/>
                      <a:pt x="0" y="343"/>
                      <a:pt x="14" y="317"/>
                    </a:cubicBezTo>
                    <a:cubicBezTo>
                      <a:pt x="20" y="307"/>
                      <a:pt x="30" y="305"/>
                      <a:pt x="33" y="295"/>
                    </a:cubicBezTo>
                    <a:cubicBezTo>
                      <a:pt x="36" y="286"/>
                      <a:pt x="30" y="280"/>
                      <a:pt x="35" y="271"/>
                    </a:cubicBezTo>
                    <a:cubicBezTo>
                      <a:pt x="41" y="262"/>
                      <a:pt x="52" y="267"/>
                      <a:pt x="57" y="261"/>
                    </a:cubicBezTo>
                    <a:cubicBezTo>
                      <a:pt x="67" y="248"/>
                      <a:pt x="48" y="249"/>
                      <a:pt x="43" y="248"/>
                    </a:cubicBezTo>
                    <a:cubicBezTo>
                      <a:pt x="37" y="248"/>
                      <a:pt x="24" y="240"/>
                      <a:pt x="31" y="232"/>
                    </a:cubicBezTo>
                    <a:cubicBezTo>
                      <a:pt x="34" y="228"/>
                      <a:pt x="47" y="249"/>
                      <a:pt x="46" y="231"/>
                    </a:cubicBezTo>
                    <a:cubicBezTo>
                      <a:pt x="45" y="227"/>
                      <a:pt x="37" y="228"/>
                      <a:pt x="39" y="221"/>
                    </a:cubicBezTo>
                    <a:cubicBezTo>
                      <a:pt x="41" y="215"/>
                      <a:pt x="45" y="224"/>
                      <a:pt x="52" y="220"/>
                    </a:cubicBezTo>
                    <a:cubicBezTo>
                      <a:pt x="59" y="216"/>
                      <a:pt x="49" y="211"/>
                      <a:pt x="52" y="203"/>
                    </a:cubicBezTo>
                    <a:cubicBezTo>
                      <a:pt x="56" y="191"/>
                      <a:pt x="62" y="198"/>
                      <a:pt x="70" y="197"/>
                    </a:cubicBezTo>
                    <a:cubicBezTo>
                      <a:pt x="87" y="192"/>
                      <a:pt x="83" y="170"/>
                      <a:pt x="92" y="159"/>
                    </a:cubicBezTo>
                    <a:cubicBezTo>
                      <a:pt x="99" y="151"/>
                      <a:pt x="104" y="151"/>
                      <a:pt x="107" y="140"/>
                    </a:cubicBezTo>
                    <a:cubicBezTo>
                      <a:pt x="111" y="130"/>
                      <a:pt x="112" y="126"/>
                      <a:pt x="123" y="123"/>
                    </a:cubicBezTo>
                    <a:cubicBezTo>
                      <a:pt x="130" y="122"/>
                      <a:pt x="140" y="122"/>
                      <a:pt x="145" y="114"/>
                    </a:cubicBezTo>
                    <a:cubicBezTo>
                      <a:pt x="150" y="106"/>
                      <a:pt x="147" y="97"/>
                      <a:pt x="158" y="92"/>
                    </a:cubicBezTo>
                    <a:cubicBezTo>
                      <a:pt x="165" y="88"/>
                      <a:pt x="173" y="93"/>
                      <a:pt x="180" y="87"/>
                    </a:cubicBezTo>
                    <a:cubicBezTo>
                      <a:pt x="182" y="85"/>
                      <a:pt x="181" y="81"/>
                      <a:pt x="185" y="78"/>
                    </a:cubicBezTo>
                    <a:cubicBezTo>
                      <a:pt x="189" y="75"/>
                      <a:pt x="193" y="77"/>
                      <a:pt x="197" y="75"/>
                    </a:cubicBezTo>
                    <a:cubicBezTo>
                      <a:pt x="210" y="66"/>
                      <a:pt x="210" y="37"/>
                      <a:pt x="232" y="48"/>
                    </a:cubicBezTo>
                    <a:cubicBezTo>
                      <a:pt x="241" y="52"/>
                      <a:pt x="240" y="56"/>
                      <a:pt x="251" y="52"/>
                    </a:cubicBezTo>
                    <a:cubicBezTo>
                      <a:pt x="259" y="49"/>
                      <a:pt x="265" y="41"/>
                      <a:pt x="273" y="39"/>
                    </a:cubicBezTo>
                    <a:cubicBezTo>
                      <a:pt x="281" y="38"/>
                      <a:pt x="288" y="43"/>
                      <a:pt x="296" y="42"/>
                    </a:cubicBezTo>
                    <a:cubicBezTo>
                      <a:pt x="305" y="41"/>
                      <a:pt x="314" y="36"/>
                      <a:pt x="324" y="34"/>
                    </a:cubicBezTo>
                    <a:cubicBezTo>
                      <a:pt x="337" y="31"/>
                      <a:pt x="342" y="39"/>
                      <a:pt x="353" y="45"/>
                    </a:cubicBezTo>
                    <a:cubicBezTo>
                      <a:pt x="357" y="48"/>
                      <a:pt x="366" y="50"/>
                      <a:pt x="371" y="51"/>
                    </a:cubicBezTo>
                    <a:cubicBezTo>
                      <a:pt x="377" y="53"/>
                      <a:pt x="375" y="55"/>
                      <a:pt x="384" y="65"/>
                    </a:cubicBezTo>
                    <a:cubicBezTo>
                      <a:pt x="394" y="75"/>
                      <a:pt x="423" y="86"/>
                      <a:pt x="441" y="73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79" name="Freeform 368">
                <a:extLst>
                  <a:ext uri="{FF2B5EF4-FFF2-40B4-BE49-F238E27FC236}">
                    <a16:creationId xmlns:a16="http://schemas.microsoft.com/office/drawing/2014/main" id="{59A6F1F1-9244-4CBB-BD16-DF48B8541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315"/>
                <a:ext cx="718" cy="312"/>
              </a:xfrm>
              <a:custGeom>
                <a:avLst/>
                <a:gdLst>
                  <a:gd name="T0" fmla="*/ 363 w 287"/>
                  <a:gd name="T1" fmla="*/ 2104 h 117"/>
                  <a:gd name="T2" fmla="*/ 721 w 287"/>
                  <a:gd name="T3" fmla="*/ 1101 h 117"/>
                  <a:gd name="T4" fmla="*/ 1551 w 287"/>
                  <a:gd name="T5" fmla="*/ 547 h 117"/>
                  <a:gd name="T6" fmla="*/ 2534 w 287"/>
                  <a:gd name="T7" fmla="*/ 171 h 117"/>
                  <a:gd name="T8" fmla="*/ 2992 w 287"/>
                  <a:gd name="T9" fmla="*/ 21 h 117"/>
                  <a:gd name="T10" fmla="*/ 3505 w 287"/>
                  <a:gd name="T11" fmla="*/ 171 h 117"/>
                  <a:gd name="T12" fmla="*/ 4193 w 287"/>
                  <a:gd name="T13" fmla="*/ 717 h 117"/>
                  <a:gd name="T14" fmla="*/ 3838 w 287"/>
                  <a:gd name="T15" fmla="*/ 909 h 117"/>
                  <a:gd name="T16" fmla="*/ 3317 w 287"/>
                  <a:gd name="T17" fmla="*/ 1173 h 117"/>
                  <a:gd name="T18" fmla="*/ 2784 w 287"/>
                  <a:gd name="T19" fmla="*/ 1501 h 117"/>
                  <a:gd name="T20" fmla="*/ 2129 w 287"/>
                  <a:gd name="T21" fmla="*/ 1784 h 117"/>
                  <a:gd name="T22" fmla="*/ 926 w 287"/>
                  <a:gd name="T23" fmla="*/ 2104 h 117"/>
                  <a:gd name="T24" fmla="*/ 563 w 287"/>
                  <a:gd name="T25" fmla="*/ 2219 h 117"/>
                  <a:gd name="T26" fmla="*/ 300 w 287"/>
                  <a:gd name="T27" fmla="*/ 2083 h 1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7" h="117">
                    <a:moveTo>
                      <a:pt x="23" y="111"/>
                    </a:moveTo>
                    <a:cubicBezTo>
                      <a:pt x="0" y="98"/>
                      <a:pt x="26" y="75"/>
                      <a:pt x="46" y="58"/>
                    </a:cubicBezTo>
                    <a:cubicBezTo>
                      <a:pt x="61" y="44"/>
                      <a:pt x="82" y="41"/>
                      <a:pt x="99" y="29"/>
                    </a:cubicBezTo>
                    <a:cubicBezTo>
                      <a:pt x="121" y="12"/>
                      <a:pt x="136" y="14"/>
                      <a:pt x="162" y="9"/>
                    </a:cubicBezTo>
                    <a:cubicBezTo>
                      <a:pt x="172" y="6"/>
                      <a:pt x="181" y="2"/>
                      <a:pt x="191" y="1"/>
                    </a:cubicBezTo>
                    <a:cubicBezTo>
                      <a:pt x="204" y="0"/>
                      <a:pt x="212" y="7"/>
                      <a:pt x="224" y="9"/>
                    </a:cubicBezTo>
                    <a:cubicBezTo>
                      <a:pt x="236" y="12"/>
                      <a:pt x="287" y="17"/>
                      <a:pt x="268" y="38"/>
                    </a:cubicBezTo>
                    <a:cubicBezTo>
                      <a:pt x="263" y="44"/>
                      <a:pt x="251" y="45"/>
                      <a:pt x="245" y="48"/>
                    </a:cubicBezTo>
                    <a:cubicBezTo>
                      <a:pt x="234" y="52"/>
                      <a:pt x="223" y="57"/>
                      <a:pt x="212" y="62"/>
                    </a:cubicBezTo>
                    <a:cubicBezTo>
                      <a:pt x="200" y="67"/>
                      <a:pt x="189" y="73"/>
                      <a:pt x="178" y="79"/>
                    </a:cubicBezTo>
                    <a:cubicBezTo>
                      <a:pt x="165" y="86"/>
                      <a:pt x="150" y="89"/>
                      <a:pt x="136" y="94"/>
                    </a:cubicBezTo>
                    <a:cubicBezTo>
                      <a:pt x="110" y="103"/>
                      <a:pt x="87" y="110"/>
                      <a:pt x="59" y="111"/>
                    </a:cubicBezTo>
                    <a:cubicBezTo>
                      <a:pt x="52" y="112"/>
                      <a:pt x="43" y="117"/>
                      <a:pt x="36" y="117"/>
                    </a:cubicBezTo>
                    <a:cubicBezTo>
                      <a:pt x="29" y="116"/>
                      <a:pt x="28" y="108"/>
                      <a:pt x="19" y="110"/>
                    </a:cubicBezTo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0" name="Freeform 369">
                <a:extLst>
                  <a:ext uri="{FF2B5EF4-FFF2-40B4-BE49-F238E27FC236}">
                    <a16:creationId xmlns:a16="http://schemas.microsoft.com/office/drawing/2014/main" id="{E62BBC07-1A1A-45E5-9F6E-146B99564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611"/>
                <a:ext cx="545" cy="504"/>
              </a:xfrm>
              <a:custGeom>
                <a:avLst/>
                <a:gdLst>
                  <a:gd name="T0" fmla="*/ 283 w 218"/>
                  <a:gd name="T1" fmla="*/ 1421 h 189"/>
                  <a:gd name="T2" fmla="*/ 175 w 218"/>
                  <a:gd name="T3" fmla="*/ 2696 h 189"/>
                  <a:gd name="T4" fmla="*/ 313 w 218"/>
                  <a:gd name="T5" fmla="*/ 3299 h 189"/>
                  <a:gd name="T6" fmla="*/ 783 w 218"/>
                  <a:gd name="T7" fmla="*/ 3320 h 189"/>
                  <a:gd name="T8" fmla="*/ 1238 w 218"/>
                  <a:gd name="T9" fmla="*/ 3435 h 189"/>
                  <a:gd name="T10" fmla="*/ 1708 w 218"/>
                  <a:gd name="T11" fmla="*/ 3093 h 189"/>
                  <a:gd name="T12" fmla="*/ 1813 w 218"/>
                  <a:gd name="T13" fmla="*/ 2845 h 189"/>
                  <a:gd name="T14" fmla="*/ 2063 w 218"/>
                  <a:gd name="T15" fmla="*/ 2675 h 189"/>
                  <a:gd name="T16" fmla="*/ 2300 w 218"/>
                  <a:gd name="T17" fmla="*/ 2560 h 189"/>
                  <a:gd name="T18" fmla="*/ 2425 w 218"/>
                  <a:gd name="T19" fmla="*/ 2253 h 189"/>
                  <a:gd name="T20" fmla="*/ 2863 w 218"/>
                  <a:gd name="T21" fmla="*/ 2013 h 189"/>
                  <a:gd name="T22" fmla="*/ 3095 w 218"/>
                  <a:gd name="T23" fmla="*/ 1365 h 189"/>
                  <a:gd name="T24" fmla="*/ 3333 w 218"/>
                  <a:gd name="T25" fmla="*/ 760 h 189"/>
                  <a:gd name="T26" fmla="*/ 2958 w 218"/>
                  <a:gd name="T27" fmla="*/ 285 h 189"/>
                  <a:gd name="T28" fmla="*/ 988 w 218"/>
                  <a:gd name="T29" fmla="*/ 739 h 189"/>
                  <a:gd name="T30" fmla="*/ 783 w 218"/>
                  <a:gd name="T31" fmla="*/ 968 h 18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18" h="189">
                    <a:moveTo>
                      <a:pt x="18" y="75"/>
                    </a:moveTo>
                    <a:cubicBezTo>
                      <a:pt x="0" y="91"/>
                      <a:pt x="5" y="122"/>
                      <a:pt x="11" y="142"/>
                    </a:cubicBezTo>
                    <a:cubicBezTo>
                      <a:pt x="14" y="151"/>
                      <a:pt x="14" y="165"/>
                      <a:pt x="20" y="174"/>
                    </a:cubicBezTo>
                    <a:cubicBezTo>
                      <a:pt x="29" y="189"/>
                      <a:pt x="37" y="174"/>
                      <a:pt x="50" y="175"/>
                    </a:cubicBezTo>
                    <a:cubicBezTo>
                      <a:pt x="61" y="176"/>
                      <a:pt x="67" y="184"/>
                      <a:pt x="79" y="181"/>
                    </a:cubicBezTo>
                    <a:cubicBezTo>
                      <a:pt x="90" y="178"/>
                      <a:pt x="103" y="171"/>
                      <a:pt x="109" y="163"/>
                    </a:cubicBezTo>
                    <a:cubicBezTo>
                      <a:pt x="112" y="158"/>
                      <a:pt x="112" y="154"/>
                      <a:pt x="116" y="150"/>
                    </a:cubicBezTo>
                    <a:cubicBezTo>
                      <a:pt x="121" y="146"/>
                      <a:pt x="127" y="143"/>
                      <a:pt x="132" y="141"/>
                    </a:cubicBezTo>
                    <a:cubicBezTo>
                      <a:pt x="137" y="139"/>
                      <a:pt x="143" y="139"/>
                      <a:pt x="147" y="135"/>
                    </a:cubicBezTo>
                    <a:cubicBezTo>
                      <a:pt x="151" y="131"/>
                      <a:pt x="151" y="124"/>
                      <a:pt x="155" y="119"/>
                    </a:cubicBezTo>
                    <a:cubicBezTo>
                      <a:pt x="162" y="111"/>
                      <a:pt x="175" y="112"/>
                      <a:pt x="183" y="106"/>
                    </a:cubicBezTo>
                    <a:cubicBezTo>
                      <a:pt x="197" y="97"/>
                      <a:pt x="191" y="85"/>
                      <a:pt x="198" y="72"/>
                    </a:cubicBezTo>
                    <a:cubicBezTo>
                      <a:pt x="206" y="58"/>
                      <a:pt x="218" y="62"/>
                      <a:pt x="213" y="40"/>
                    </a:cubicBezTo>
                    <a:cubicBezTo>
                      <a:pt x="210" y="23"/>
                      <a:pt x="204" y="20"/>
                      <a:pt x="189" y="15"/>
                    </a:cubicBezTo>
                    <a:cubicBezTo>
                      <a:pt x="145" y="0"/>
                      <a:pt x="100" y="10"/>
                      <a:pt x="63" y="39"/>
                    </a:cubicBezTo>
                    <a:cubicBezTo>
                      <a:pt x="58" y="43"/>
                      <a:pt x="55" y="48"/>
                      <a:pt x="50" y="51"/>
                    </a:cubicBezTo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1" name="Freeform 370">
                <a:extLst>
                  <a:ext uri="{FF2B5EF4-FFF2-40B4-BE49-F238E27FC236}">
                    <a16:creationId xmlns:a16="http://schemas.microsoft.com/office/drawing/2014/main" id="{D138BA72-D8C8-42A7-BC31-35683AC96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384"/>
                <a:ext cx="915" cy="720"/>
              </a:xfrm>
              <a:custGeom>
                <a:avLst/>
                <a:gdLst>
                  <a:gd name="T0" fmla="*/ 5720 w 366"/>
                  <a:gd name="T1" fmla="*/ 1992 h 270"/>
                  <a:gd name="T2" fmla="*/ 5250 w 366"/>
                  <a:gd name="T3" fmla="*/ 1741 h 270"/>
                  <a:gd name="T4" fmla="*/ 4845 w 366"/>
                  <a:gd name="T5" fmla="*/ 1288 h 270"/>
                  <a:gd name="T6" fmla="*/ 4533 w 366"/>
                  <a:gd name="T7" fmla="*/ 888 h 270"/>
                  <a:gd name="T8" fmla="*/ 4363 w 366"/>
                  <a:gd name="T9" fmla="*/ 264 h 270"/>
                  <a:gd name="T10" fmla="*/ 4000 w 366"/>
                  <a:gd name="T11" fmla="*/ 35 h 270"/>
                  <a:gd name="T12" fmla="*/ 2520 w 366"/>
                  <a:gd name="T13" fmla="*/ 341 h 270"/>
                  <a:gd name="T14" fmla="*/ 970 w 366"/>
                  <a:gd name="T15" fmla="*/ 909 h 270"/>
                  <a:gd name="T16" fmla="*/ 333 w 366"/>
                  <a:gd name="T17" fmla="*/ 1592 h 270"/>
                  <a:gd name="T18" fmla="*/ 770 w 366"/>
                  <a:gd name="T19" fmla="*/ 1763 h 270"/>
                  <a:gd name="T20" fmla="*/ 1020 w 366"/>
                  <a:gd name="T21" fmla="*/ 1877 h 270"/>
                  <a:gd name="T22" fmla="*/ 1283 w 366"/>
                  <a:gd name="T23" fmla="*/ 1912 h 270"/>
                  <a:gd name="T24" fmla="*/ 1675 w 366"/>
                  <a:gd name="T25" fmla="*/ 2296 h 270"/>
                  <a:gd name="T26" fmla="*/ 1458 w 366"/>
                  <a:gd name="T27" fmla="*/ 2808 h 270"/>
                  <a:gd name="T28" fmla="*/ 533 w 366"/>
                  <a:gd name="T29" fmla="*/ 3640 h 270"/>
                  <a:gd name="T30" fmla="*/ 0 w 366"/>
                  <a:gd name="T31" fmla="*/ 4493 h 270"/>
                  <a:gd name="T32" fmla="*/ 2363 w 366"/>
                  <a:gd name="T33" fmla="*/ 3491 h 270"/>
                  <a:gd name="T34" fmla="*/ 2813 w 366"/>
                  <a:gd name="T35" fmla="*/ 4800 h 270"/>
                  <a:gd name="T36" fmla="*/ 3738 w 366"/>
                  <a:gd name="T37" fmla="*/ 4629 h 270"/>
                  <a:gd name="T38" fmla="*/ 4375 w 366"/>
                  <a:gd name="T39" fmla="*/ 3720 h 27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366" h="270">
                    <a:moveTo>
                      <a:pt x="366" y="105"/>
                    </a:moveTo>
                    <a:cubicBezTo>
                      <a:pt x="357" y="99"/>
                      <a:pt x="346" y="97"/>
                      <a:pt x="336" y="92"/>
                    </a:cubicBezTo>
                    <a:cubicBezTo>
                      <a:pt x="324" y="86"/>
                      <a:pt x="319" y="77"/>
                      <a:pt x="310" y="68"/>
                    </a:cubicBezTo>
                    <a:cubicBezTo>
                      <a:pt x="304" y="61"/>
                      <a:pt x="295" y="55"/>
                      <a:pt x="290" y="47"/>
                    </a:cubicBezTo>
                    <a:cubicBezTo>
                      <a:pt x="285" y="37"/>
                      <a:pt x="284" y="24"/>
                      <a:pt x="279" y="14"/>
                    </a:cubicBezTo>
                    <a:cubicBezTo>
                      <a:pt x="273" y="0"/>
                      <a:pt x="271" y="0"/>
                      <a:pt x="256" y="2"/>
                    </a:cubicBezTo>
                    <a:cubicBezTo>
                      <a:pt x="224" y="7"/>
                      <a:pt x="192" y="7"/>
                      <a:pt x="161" y="18"/>
                    </a:cubicBezTo>
                    <a:cubicBezTo>
                      <a:pt x="128" y="29"/>
                      <a:pt x="95" y="37"/>
                      <a:pt x="62" y="48"/>
                    </a:cubicBezTo>
                    <a:cubicBezTo>
                      <a:pt x="51" y="52"/>
                      <a:pt x="6" y="64"/>
                      <a:pt x="21" y="84"/>
                    </a:cubicBezTo>
                    <a:cubicBezTo>
                      <a:pt x="25" y="90"/>
                      <a:pt x="42" y="91"/>
                      <a:pt x="49" y="93"/>
                    </a:cubicBezTo>
                    <a:cubicBezTo>
                      <a:pt x="56" y="96"/>
                      <a:pt x="58" y="98"/>
                      <a:pt x="65" y="99"/>
                    </a:cubicBezTo>
                    <a:cubicBezTo>
                      <a:pt x="72" y="100"/>
                      <a:pt x="75" y="97"/>
                      <a:pt x="82" y="101"/>
                    </a:cubicBezTo>
                    <a:cubicBezTo>
                      <a:pt x="89" y="104"/>
                      <a:pt x="104" y="115"/>
                      <a:pt x="107" y="121"/>
                    </a:cubicBezTo>
                    <a:cubicBezTo>
                      <a:pt x="113" y="136"/>
                      <a:pt x="102" y="141"/>
                      <a:pt x="93" y="148"/>
                    </a:cubicBezTo>
                    <a:cubicBezTo>
                      <a:pt x="75" y="165"/>
                      <a:pt x="52" y="176"/>
                      <a:pt x="34" y="192"/>
                    </a:cubicBezTo>
                    <a:cubicBezTo>
                      <a:pt x="22" y="203"/>
                      <a:pt x="5" y="222"/>
                      <a:pt x="0" y="237"/>
                    </a:cubicBezTo>
                    <a:cubicBezTo>
                      <a:pt x="50" y="217"/>
                      <a:pt x="93" y="130"/>
                      <a:pt x="151" y="184"/>
                    </a:cubicBezTo>
                    <a:cubicBezTo>
                      <a:pt x="172" y="203"/>
                      <a:pt x="162" y="233"/>
                      <a:pt x="180" y="253"/>
                    </a:cubicBezTo>
                    <a:cubicBezTo>
                      <a:pt x="194" y="270"/>
                      <a:pt x="225" y="253"/>
                      <a:pt x="239" y="244"/>
                    </a:cubicBezTo>
                    <a:cubicBezTo>
                      <a:pt x="260" y="231"/>
                      <a:pt x="267" y="215"/>
                      <a:pt x="280" y="196"/>
                    </a:cubicBezTo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2" name="Freeform 371">
                <a:extLst>
                  <a:ext uri="{FF2B5EF4-FFF2-40B4-BE49-F238E27FC236}">
                    <a16:creationId xmlns:a16="http://schemas.microsoft.com/office/drawing/2014/main" id="{51AD7E05-2472-4EB6-A86B-18AD3C7CE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765"/>
                <a:ext cx="923" cy="278"/>
              </a:xfrm>
              <a:custGeom>
                <a:avLst/>
                <a:gdLst>
                  <a:gd name="T0" fmla="*/ 3617 w 369"/>
                  <a:gd name="T1" fmla="*/ 1644 h 104"/>
                  <a:gd name="T2" fmla="*/ 3710 w 369"/>
                  <a:gd name="T3" fmla="*/ 1679 h 104"/>
                  <a:gd name="T4" fmla="*/ 3722 w 369"/>
                  <a:gd name="T5" fmla="*/ 1679 h 104"/>
                  <a:gd name="T6" fmla="*/ 3722 w 369"/>
                  <a:gd name="T7" fmla="*/ 1679 h 104"/>
                  <a:gd name="T8" fmla="*/ 3805 w 369"/>
                  <a:gd name="T9" fmla="*/ 1721 h 104"/>
                  <a:gd name="T10" fmla="*/ 3805 w 369"/>
                  <a:gd name="T11" fmla="*/ 1721 h 104"/>
                  <a:gd name="T12" fmla="*/ 3835 w 369"/>
                  <a:gd name="T13" fmla="*/ 1738 h 104"/>
                  <a:gd name="T14" fmla="*/ 3835 w 369"/>
                  <a:gd name="T15" fmla="*/ 1738 h 104"/>
                  <a:gd name="T16" fmla="*/ 3930 w 369"/>
                  <a:gd name="T17" fmla="*/ 1780 h 104"/>
                  <a:gd name="T18" fmla="*/ 3942 w 369"/>
                  <a:gd name="T19" fmla="*/ 1794 h 104"/>
                  <a:gd name="T20" fmla="*/ 3942 w 369"/>
                  <a:gd name="T21" fmla="*/ 1794 h 104"/>
                  <a:gd name="T22" fmla="*/ 4022 w 369"/>
                  <a:gd name="T23" fmla="*/ 743 h 104"/>
                  <a:gd name="T24" fmla="*/ 5776 w 369"/>
                  <a:gd name="T25" fmla="*/ 500 h 104"/>
                  <a:gd name="T26" fmla="*/ 5776 w 369"/>
                  <a:gd name="T27" fmla="*/ 478 h 104"/>
                  <a:gd name="T28" fmla="*/ 4963 w 369"/>
                  <a:gd name="T29" fmla="*/ 94 h 104"/>
                  <a:gd name="T30" fmla="*/ 3692 w 369"/>
                  <a:gd name="T31" fmla="*/ 286 h 104"/>
                  <a:gd name="T32" fmla="*/ 3159 w 369"/>
                  <a:gd name="T33" fmla="*/ 513 h 104"/>
                  <a:gd name="T34" fmla="*/ 2659 w 369"/>
                  <a:gd name="T35" fmla="*/ 743 h 104"/>
                  <a:gd name="T36" fmla="*/ 2189 w 369"/>
                  <a:gd name="T37" fmla="*/ 994 h 104"/>
                  <a:gd name="T38" fmla="*/ 1646 w 369"/>
                  <a:gd name="T39" fmla="*/ 1243 h 104"/>
                  <a:gd name="T40" fmla="*/ 875 w 369"/>
                  <a:gd name="T41" fmla="*/ 1430 h 104"/>
                  <a:gd name="T42" fmla="*/ 0 w 369"/>
                  <a:gd name="T43" fmla="*/ 1986 h 104"/>
                  <a:gd name="T44" fmla="*/ 3617 w 369"/>
                  <a:gd name="T45" fmla="*/ 1644 h 1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9" h="104">
                    <a:moveTo>
                      <a:pt x="231" y="86"/>
                    </a:moveTo>
                    <a:cubicBezTo>
                      <a:pt x="233" y="87"/>
                      <a:pt x="235" y="87"/>
                      <a:pt x="237" y="88"/>
                    </a:cubicBezTo>
                    <a:cubicBezTo>
                      <a:pt x="237" y="88"/>
                      <a:pt x="237" y="88"/>
                      <a:pt x="238" y="88"/>
                    </a:cubicBezTo>
                    <a:cubicBezTo>
                      <a:pt x="238" y="88"/>
                      <a:pt x="238" y="88"/>
                      <a:pt x="238" y="88"/>
                    </a:cubicBezTo>
                    <a:cubicBezTo>
                      <a:pt x="240" y="89"/>
                      <a:pt x="241" y="90"/>
                      <a:pt x="243" y="90"/>
                    </a:cubicBezTo>
                    <a:cubicBezTo>
                      <a:pt x="243" y="90"/>
                      <a:pt x="243" y="90"/>
                      <a:pt x="243" y="90"/>
                    </a:cubicBezTo>
                    <a:cubicBezTo>
                      <a:pt x="244" y="91"/>
                      <a:pt x="244" y="91"/>
                      <a:pt x="245" y="91"/>
                    </a:cubicBezTo>
                    <a:cubicBezTo>
                      <a:pt x="245" y="91"/>
                      <a:pt x="245" y="91"/>
                      <a:pt x="245" y="91"/>
                    </a:cubicBezTo>
                    <a:cubicBezTo>
                      <a:pt x="247" y="92"/>
                      <a:pt x="249" y="93"/>
                      <a:pt x="251" y="93"/>
                    </a:cubicBezTo>
                    <a:cubicBezTo>
                      <a:pt x="251" y="94"/>
                      <a:pt x="252" y="94"/>
                      <a:pt x="252" y="94"/>
                    </a:cubicBezTo>
                    <a:cubicBezTo>
                      <a:pt x="252" y="94"/>
                      <a:pt x="252" y="94"/>
                      <a:pt x="252" y="94"/>
                    </a:cubicBezTo>
                    <a:cubicBezTo>
                      <a:pt x="236" y="78"/>
                      <a:pt x="238" y="51"/>
                      <a:pt x="257" y="39"/>
                    </a:cubicBezTo>
                    <a:cubicBezTo>
                      <a:pt x="276" y="23"/>
                      <a:pt x="320" y="20"/>
                      <a:pt x="369" y="26"/>
                    </a:cubicBezTo>
                    <a:cubicBezTo>
                      <a:pt x="369" y="25"/>
                      <a:pt x="369" y="25"/>
                      <a:pt x="369" y="25"/>
                    </a:cubicBezTo>
                    <a:cubicBezTo>
                      <a:pt x="358" y="16"/>
                      <a:pt x="354" y="11"/>
                      <a:pt x="317" y="5"/>
                    </a:cubicBezTo>
                    <a:cubicBezTo>
                      <a:pt x="280" y="0"/>
                      <a:pt x="246" y="13"/>
                      <a:pt x="236" y="15"/>
                    </a:cubicBezTo>
                    <a:cubicBezTo>
                      <a:pt x="225" y="16"/>
                      <a:pt x="214" y="21"/>
                      <a:pt x="202" y="27"/>
                    </a:cubicBezTo>
                    <a:cubicBezTo>
                      <a:pt x="190" y="32"/>
                      <a:pt x="184" y="32"/>
                      <a:pt x="170" y="39"/>
                    </a:cubicBezTo>
                    <a:cubicBezTo>
                      <a:pt x="157" y="45"/>
                      <a:pt x="154" y="47"/>
                      <a:pt x="140" y="52"/>
                    </a:cubicBezTo>
                    <a:cubicBezTo>
                      <a:pt x="125" y="57"/>
                      <a:pt x="120" y="57"/>
                      <a:pt x="105" y="65"/>
                    </a:cubicBezTo>
                    <a:cubicBezTo>
                      <a:pt x="103" y="66"/>
                      <a:pt x="69" y="70"/>
                      <a:pt x="56" y="75"/>
                    </a:cubicBezTo>
                    <a:cubicBezTo>
                      <a:pt x="37" y="83"/>
                      <a:pt x="13" y="96"/>
                      <a:pt x="0" y="104"/>
                    </a:cubicBezTo>
                    <a:cubicBezTo>
                      <a:pt x="134" y="50"/>
                      <a:pt x="218" y="82"/>
                      <a:pt x="231" y="86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3" name="Freeform 372">
                <a:extLst>
                  <a:ext uri="{FF2B5EF4-FFF2-40B4-BE49-F238E27FC236}">
                    <a16:creationId xmlns:a16="http://schemas.microsoft.com/office/drawing/2014/main" id="{AEE03D1F-9449-4DE5-B859-01F1EFF12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1691"/>
                <a:ext cx="147" cy="224"/>
              </a:xfrm>
              <a:custGeom>
                <a:avLst/>
                <a:gdLst>
                  <a:gd name="T0" fmla="*/ 620 w 59"/>
                  <a:gd name="T1" fmla="*/ 77 h 84"/>
                  <a:gd name="T2" fmla="*/ 12 w 59"/>
                  <a:gd name="T3" fmla="*/ 56 h 84"/>
                  <a:gd name="T4" fmla="*/ 42 w 59"/>
                  <a:gd name="T5" fmla="*/ 93 h 84"/>
                  <a:gd name="T6" fmla="*/ 311 w 59"/>
                  <a:gd name="T7" fmla="*/ 819 h 84"/>
                  <a:gd name="T8" fmla="*/ 311 w 59"/>
                  <a:gd name="T9" fmla="*/ 931 h 84"/>
                  <a:gd name="T10" fmla="*/ 311 w 59"/>
                  <a:gd name="T11" fmla="*/ 968 h 84"/>
                  <a:gd name="T12" fmla="*/ 292 w 59"/>
                  <a:gd name="T13" fmla="*/ 1059 h 84"/>
                  <a:gd name="T14" fmla="*/ 292 w 59"/>
                  <a:gd name="T15" fmla="*/ 1059 h 84"/>
                  <a:gd name="T16" fmla="*/ 262 w 59"/>
                  <a:gd name="T17" fmla="*/ 1173 h 84"/>
                  <a:gd name="T18" fmla="*/ 262 w 59"/>
                  <a:gd name="T19" fmla="*/ 1195 h 84"/>
                  <a:gd name="T20" fmla="*/ 217 w 59"/>
                  <a:gd name="T21" fmla="*/ 1272 h 84"/>
                  <a:gd name="T22" fmla="*/ 217 w 59"/>
                  <a:gd name="T23" fmla="*/ 1288 h 84"/>
                  <a:gd name="T24" fmla="*/ 167 w 59"/>
                  <a:gd name="T25" fmla="*/ 1387 h 84"/>
                  <a:gd name="T26" fmla="*/ 167 w 59"/>
                  <a:gd name="T27" fmla="*/ 1387 h 84"/>
                  <a:gd name="T28" fmla="*/ 125 w 59"/>
                  <a:gd name="T29" fmla="*/ 1459 h 84"/>
                  <a:gd name="T30" fmla="*/ 125 w 59"/>
                  <a:gd name="T31" fmla="*/ 1459 h 84"/>
                  <a:gd name="T32" fmla="*/ 0 w 59"/>
                  <a:gd name="T33" fmla="*/ 1592 h 84"/>
                  <a:gd name="T34" fmla="*/ 0 w 59"/>
                  <a:gd name="T35" fmla="*/ 1592 h 84"/>
                  <a:gd name="T36" fmla="*/ 787 w 59"/>
                  <a:gd name="T37" fmla="*/ 1365 h 84"/>
                  <a:gd name="T38" fmla="*/ 620 w 59"/>
                  <a:gd name="T39" fmla="*/ 77 h 8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9" h="84">
                    <a:moveTo>
                      <a:pt x="40" y="4"/>
                    </a:moveTo>
                    <a:cubicBezTo>
                      <a:pt x="36" y="4"/>
                      <a:pt x="15" y="0"/>
                      <a:pt x="1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13" y="13"/>
                      <a:pt x="20" y="27"/>
                      <a:pt x="20" y="43"/>
                    </a:cubicBezTo>
                    <a:cubicBezTo>
                      <a:pt x="20" y="45"/>
                      <a:pt x="20" y="47"/>
                      <a:pt x="20" y="49"/>
                    </a:cubicBezTo>
                    <a:cubicBezTo>
                      <a:pt x="20" y="50"/>
                      <a:pt x="20" y="50"/>
                      <a:pt x="20" y="51"/>
                    </a:cubicBezTo>
                    <a:cubicBezTo>
                      <a:pt x="19" y="53"/>
                      <a:pt x="19" y="54"/>
                      <a:pt x="19" y="56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8" y="58"/>
                      <a:pt x="18" y="60"/>
                      <a:pt x="17" y="62"/>
                    </a:cubicBezTo>
                    <a:cubicBezTo>
                      <a:pt x="17" y="62"/>
                      <a:pt x="17" y="62"/>
                      <a:pt x="17" y="63"/>
                    </a:cubicBezTo>
                    <a:cubicBezTo>
                      <a:pt x="16" y="64"/>
                      <a:pt x="15" y="66"/>
                      <a:pt x="14" y="67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3" y="69"/>
                      <a:pt x="12" y="71"/>
                      <a:pt x="11" y="73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0" y="74"/>
                      <a:pt x="9" y="76"/>
                      <a:pt x="8" y="77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5" y="80"/>
                      <a:pt x="3" y="82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7" y="82"/>
                      <a:pt x="41" y="77"/>
                      <a:pt x="51" y="72"/>
                    </a:cubicBezTo>
                    <a:cubicBezTo>
                      <a:pt x="59" y="62"/>
                      <a:pt x="50" y="8"/>
                      <a:pt x="40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4" name="Freeform 373">
                <a:extLst>
                  <a:ext uri="{FF2B5EF4-FFF2-40B4-BE49-F238E27FC236}">
                    <a16:creationId xmlns:a16="http://schemas.microsoft.com/office/drawing/2014/main" id="{501DEFBC-4C8D-424B-97A4-FBB35F315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885"/>
                <a:ext cx="315" cy="320"/>
              </a:xfrm>
              <a:custGeom>
                <a:avLst/>
                <a:gdLst>
                  <a:gd name="T0" fmla="*/ 1020 w 126"/>
                  <a:gd name="T1" fmla="*/ 227 h 120"/>
                  <a:gd name="T2" fmla="*/ 813 w 126"/>
                  <a:gd name="T3" fmla="*/ 285 h 120"/>
                  <a:gd name="T4" fmla="*/ 595 w 126"/>
                  <a:gd name="T5" fmla="*/ 227 h 120"/>
                  <a:gd name="T6" fmla="*/ 0 w 126"/>
                  <a:gd name="T7" fmla="*/ 0 h 120"/>
                  <a:gd name="T8" fmla="*/ 1500 w 126"/>
                  <a:gd name="T9" fmla="*/ 1101 h 120"/>
                  <a:gd name="T10" fmla="*/ 1938 w 126"/>
                  <a:gd name="T11" fmla="*/ 2275 h 120"/>
                  <a:gd name="T12" fmla="*/ 1020 w 126"/>
                  <a:gd name="T13" fmla="*/ 227 h 1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20">
                    <a:moveTo>
                      <a:pt x="65" y="12"/>
                    </a:moveTo>
                    <a:cubicBezTo>
                      <a:pt x="61" y="14"/>
                      <a:pt x="56" y="15"/>
                      <a:pt x="52" y="15"/>
                    </a:cubicBezTo>
                    <a:cubicBezTo>
                      <a:pt x="47" y="15"/>
                      <a:pt x="42" y="14"/>
                      <a:pt x="38" y="12"/>
                    </a:cubicBezTo>
                    <a:cubicBezTo>
                      <a:pt x="27" y="8"/>
                      <a:pt x="14" y="4"/>
                      <a:pt x="0" y="0"/>
                    </a:cubicBezTo>
                    <a:cubicBezTo>
                      <a:pt x="40" y="13"/>
                      <a:pt x="76" y="33"/>
                      <a:pt x="96" y="58"/>
                    </a:cubicBezTo>
                    <a:cubicBezTo>
                      <a:pt x="109" y="74"/>
                      <a:pt x="118" y="96"/>
                      <a:pt x="124" y="120"/>
                    </a:cubicBezTo>
                    <a:cubicBezTo>
                      <a:pt x="126" y="73"/>
                      <a:pt x="84" y="24"/>
                      <a:pt x="65" y="12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5" name="Freeform 374">
                <a:extLst>
                  <a:ext uri="{FF2B5EF4-FFF2-40B4-BE49-F238E27FC236}">
                    <a16:creationId xmlns:a16="http://schemas.microsoft.com/office/drawing/2014/main" id="{2B62C8D7-25CD-4E45-8507-7B9F49574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1768"/>
                <a:ext cx="872" cy="1067"/>
              </a:xfrm>
              <a:custGeom>
                <a:avLst/>
                <a:gdLst>
                  <a:gd name="T0" fmla="*/ 3058 w 349"/>
                  <a:gd name="T1" fmla="*/ 7002 h 400"/>
                  <a:gd name="T2" fmla="*/ 5337 w 349"/>
                  <a:gd name="T3" fmla="*/ 4938 h 400"/>
                  <a:gd name="T4" fmla="*/ 4820 w 349"/>
                  <a:gd name="T5" fmla="*/ 1937 h 400"/>
                  <a:gd name="T6" fmla="*/ 342 w 349"/>
                  <a:gd name="T7" fmla="*/ 718 h 400"/>
                  <a:gd name="T8" fmla="*/ 437 w 349"/>
                  <a:gd name="T9" fmla="*/ 1899 h 400"/>
                  <a:gd name="T10" fmla="*/ 2154 w 349"/>
                  <a:gd name="T11" fmla="*/ 4255 h 400"/>
                  <a:gd name="T12" fmla="*/ 2653 w 349"/>
                  <a:gd name="T13" fmla="*/ 5941 h 400"/>
                  <a:gd name="T14" fmla="*/ 3058 w 349"/>
                  <a:gd name="T15" fmla="*/ 7002 h 4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9" h="400">
                    <a:moveTo>
                      <a:pt x="196" y="369"/>
                    </a:moveTo>
                    <a:cubicBezTo>
                      <a:pt x="226" y="400"/>
                      <a:pt x="330" y="360"/>
                      <a:pt x="342" y="260"/>
                    </a:cubicBezTo>
                    <a:cubicBezTo>
                      <a:pt x="349" y="202"/>
                      <a:pt x="338" y="138"/>
                      <a:pt x="309" y="102"/>
                    </a:cubicBezTo>
                    <a:cubicBezTo>
                      <a:pt x="251" y="31"/>
                      <a:pt x="66" y="0"/>
                      <a:pt x="22" y="38"/>
                    </a:cubicBezTo>
                    <a:cubicBezTo>
                      <a:pt x="0" y="52"/>
                      <a:pt x="0" y="86"/>
                      <a:pt x="28" y="100"/>
                    </a:cubicBezTo>
                    <a:cubicBezTo>
                      <a:pt x="56" y="114"/>
                      <a:pt x="106" y="155"/>
                      <a:pt x="138" y="224"/>
                    </a:cubicBezTo>
                    <a:cubicBezTo>
                      <a:pt x="161" y="273"/>
                      <a:pt x="166" y="296"/>
                      <a:pt x="170" y="313"/>
                    </a:cubicBezTo>
                    <a:cubicBezTo>
                      <a:pt x="176" y="339"/>
                      <a:pt x="182" y="362"/>
                      <a:pt x="196" y="369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6" name="Freeform 375">
                <a:extLst>
                  <a:ext uri="{FF2B5EF4-FFF2-40B4-BE49-F238E27FC236}">
                    <a16:creationId xmlns:a16="http://schemas.microsoft.com/office/drawing/2014/main" id="{CC811850-4255-4ADB-890C-0ED75702F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848"/>
                <a:ext cx="795" cy="907"/>
              </a:xfrm>
              <a:custGeom>
                <a:avLst/>
                <a:gdLst>
                  <a:gd name="T0" fmla="*/ 3220 w 318"/>
                  <a:gd name="T1" fmla="*/ 6434 h 340"/>
                  <a:gd name="T2" fmla="*/ 2738 w 318"/>
                  <a:gd name="T3" fmla="*/ 6056 h 340"/>
                  <a:gd name="T4" fmla="*/ 2563 w 318"/>
                  <a:gd name="T5" fmla="*/ 5338 h 340"/>
                  <a:gd name="T6" fmla="*/ 2563 w 318"/>
                  <a:gd name="T7" fmla="*/ 5317 h 340"/>
                  <a:gd name="T8" fmla="*/ 2395 w 318"/>
                  <a:gd name="T9" fmla="*/ 4442 h 340"/>
                  <a:gd name="T10" fmla="*/ 2050 w 318"/>
                  <a:gd name="T11" fmla="*/ 3607 h 340"/>
                  <a:gd name="T12" fmla="*/ 1208 w 318"/>
                  <a:gd name="T13" fmla="*/ 2014 h 340"/>
                  <a:gd name="T14" fmla="*/ 250 w 318"/>
                  <a:gd name="T15" fmla="*/ 1160 h 340"/>
                  <a:gd name="T16" fmla="*/ 0 w 318"/>
                  <a:gd name="T17" fmla="*/ 739 h 340"/>
                  <a:gd name="T18" fmla="*/ 175 w 318"/>
                  <a:gd name="T19" fmla="*/ 320 h 340"/>
                  <a:gd name="T20" fmla="*/ 208 w 318"/>
                  <a:gd name="T21" fmla="*/ 307 h 340"/>
                  <a:gd name="T22" fmla="*/ 1583 w 318"/>
                  <a:gd name="T23" fmla="*/ 56 h 340"/>
                  <a:gd name="T24" fmla="*/ 2738 w 318"/>
                  <a:gd name="T25" fmla="*/ 376 h 340"/>
                  <a:gd name="T26" fmla="*/ 4458 w 318"/>
                  <a:gd name="T27" fmla="*/ 1481 h 340"/>
                  <a:gd name="T28" fmla="*/ 4925 w 318"/>
                  <a:gd name="T29" fmla="*/ 2982 h 340"/>
                  <a:gd name="T30" fmla="*/ 4908 w 318"/>
                  <a:gd name="T31" fmla="*/ 4370 h 340"/>
                  <a:gd name="T32" fmla="*/ 4645 w 318"/>
                  <a:gd name="T33" fmla="*/ 5394 h 340"/>
                  <a:gd name="T34" fmla="*/ 3658 w 318"/>
                  <a:gd name="T35" fmla="*/ 6362 h 340"/>
                  <a:gd name="T36" fmla="*/ 3220 w 318"/>
                  <a:gd name="T37" fmla="*/ 6434 h 34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8" h="340">
                    <a:moveTo>
                      <a:pt x="206" y="339"/>
                    </a:moveTo>
                    <a:cubicBezTo>
                      <a:pt x="198" y="339"/>
                      <a:pt x="181" y="330"/>
                      <a:pt x="175" y="319"/>
                    </a:cubicBezTo>
                    <a:cubicBezTo>
                      <a:pt x="170" y="308"/>
                      <a:pt x="167" y="293"/>
                      <a:pt x="164" y="281"/>
                    </a:cubicBezTo>
                    <a:cubicBezTo>
                      <a:pt x="164" y="280"/>
                      <a:pt x="164" y="280"/>
                      <a:pt x="164" y="280"/>
                    </a:cubicBezTo>
                    <a:cubicBezTo>
                      <a:pt x="161" y="269"/>
                      <a:pt x="160" y="253"/>
                      <a:pt x="153" y="234"/>
                    </a:cubicBezTo>
                    <a:cubicBezTo>
                      <a:pt x="149" y="221"/>
                      <a:pt x="140" y="209"/>
                      <a:pt x="131" y="190"/>
                    </a:cubicBezTo>
                    <a:cubicBezTo>
                      <a:pt x="115" y="156"/>
                      <a:pt x="97" y="127"/>
                      <a:pt x="77" y="106"/>
                    </a:cubicBezTo>
                    <a:cubicBezTo>
                      <a:pt x="56" y="84"/>
                      <a:pt x="33" y="70"/>
                      <a:pt x="16" y="61"/>
                    </a:cubicBezTo>
                    <a:cubicBezTo>
                      <a:pt x="7" y="57"/>
                      <a:pt x="1" y="48"/>
                      <a:pt x="0" y="39"/>
                    </a:cubicBezTo>
                    <a:cubicBezTo>
                      <a:pt x="0" y="30"/>
                      <a:pt x="4" y="22"/>
                      <a:pt x="11" y="17"/>
                    </a:cubicBezTo>
                    <a:cubicBezTo>
                      <a:pt x="12" y="17"/>
                      <a:pt x="12" y="16"/>
                      <a:pt x="13" y="16"/>
                    </a:cubicBezTo>
                    <a:cubicBezTo>
                      <a:pt x="26" y="4"/>
                      <a:pt x="59" y="0"/>
                      <a:pt x="101" y="3"/>
                    </a:cubicBezTo>
                    <a:cubicBezTo>
                      <a:pt x="124" y="5"/>
                      <a:pt x="150" y="13"/>
                      <a:pt x="175" y="20"/>
                    </a:cubicBezTo>
                    <a:cubicBezTo>
                      <a:pt x="220" y="33"/>
                      <a:pt x="262" y="50"/>
                      <a:pt x="285" y="78"/>
                    </a:cubicBezTo>
                    <a:cubicBezTo>
                      <a:pt x="300" y="97"/>
                      <a:pt x="311" y="125"/>
                      <a:pt x="315" y="157"/>
                    </a:cubicBezTo>
                    <a:cubicBezTo>
                      <a:pt x="318" y="180"/>
                      <a:pt x="317" y="205"/>
                      <a:pt x="314" y="230"/>
                    </a:cubicBezTo>
                    <a:cubicBezTo>
                      <a:pt x="311" y="251"/>
                      <a:pt x="307" y="269"/>
                      <a:pt x="297" y="284"/>
                    </a:cubicBezTo>
                    <a:cubicBezTo>
                      <a:pt x="280" y="311"/>
                      <a:pt x="255" y="328"/>
                      <a:pt x="234" y="335"/>
                    </a:cubicBezTo>
                    <a:cubicBezTo>
                      <a:pt x="224" y="339"/>
                      <a:pt x="214" y="340"/>
                      <a:pt x="206" y="339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87" name="Oval 376">
                <a:extLst>
                  <a:ext uri="{FF2B5EF4-FFF2-40B4-BE49-F238E27FC236}">
                    <a16:creationId xmlns:a16="http://schemas.microsoft.com/office/drawing/2014/main" id="{89FA458E-CAC0-4ABF-9BEE-F53E3C732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1421"/>
                <a:ext cx="212" cy="272"/>
              </a:xfrm>
              <a:prstGeom prst="ellipse">
                <a:avLst/>
              </a:prstGeom>
              <a:solidFill>
                <a:srgbClr val="F9B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8" name="Oval 377">
                <a:extLst>
                  <a:ext uri="{FF2B5EF4-FFF2-40B4-BE49-F238E27FC236}">
                    <a16:creationId xmlns:a16="http://schemas.microsoft.com/office/drawing/2014/main" id="{E5994155-B1FB-4738-B590-D5DAF8E98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3" y="1437"/>
                <a:ext cx="182" cy="240"/>
              </a:xfrm>
              <a:prstGeom prst="ellipse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9" name="Freeform 378">
                <a:extLst>
                  <a:ext uri="{FF2B5EF4-FFF2-40B4-BE49-F238E27FC236}">
                    <a16:creationId xmlns:a16="http://schemas.microsoft.com/office/drawing/2014/main" id="{55482FD5-8D07-4FF1-AEBA-F7397E8F2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1440"/>
                <a:ext cx="102" cy="205"/>
              </a:xfrm>
              <a:custGeom>
                <a:avLst/>
                <a:gdLst>
                  <a:gd name="T0" fmla="*/ 0 w 41"/>
                  <a:gd name="T1" fmla="*/ 828 h 77"/>
                  <a:gd name="T2" fmla="*/ 187 w 41"/>
                  <a:gd name="T3" fmla="*/ 1454 h 77"/>
                  <a:gd name="T4" fmla="*/ 632 w 41"/>
                  <a:gd name="T5" fmla="*/ 623 h 77"/>
                  <a:gd name="T6" fmla="*/ 445 w 41"/>
                  <a:gd name="T7" fmla="*/ 0 h 77"/>
                  <a:gd name="T8" fmla="*/ 0 w 41"/>
                  <a:gd name="T9" fmla="*/ 828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7">
                    <a:moveTo>
                      <a:pt x="0" y="44"/>
                    </a:moveTo>
                    <a:cubicBezTo>
                      <a:pt x="0" y="57"/>
                      <a:pt x="5" y="69"/>
                      <a:pt x="12" y="77"/>
                    </a:cubicBezTo>
                    <a:cubicBezTo>
                      <a:pt x="28" y="73"/>
                      <a:pt x="41" y="54"/>
                      <a:pt x="41" y="33"/>
                    </a:cubicBezTo>
                    <a:cubicBezTo>
                      <a:pt x="41" y="20"/>
                      <a:pt x="36" y="8"/>
                      <a:pt x="29" y="0"/>
                    </a:cubicBezTo>
                    <a:cubicBezTo>
                      <a:pt x="13" y="4"/>
                      <a:pt x="0" y="22"/>
                      <a:pt x="0" y="44"/>
                    </a:cubicBezTo>
                    <a:close/>
                  </a:path>
                </a:pathLst>
              </a:custGeom>
              <a:solidFill>
                <a:srgbClr val="C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0" name="Oval 379">
                <a:extLst>
                  <a:ext uri="{FF2B5EF4-FFF2-40B4-BE49-F238E27FC236}">
                    <a16:creationId xmlns:a16="http://schemas.microsoft.com/office/drawing/2014/main" id="{1E4E128A-2301-4C97-ABB6-48F1EC983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0" y="1688"/>
                <a:ext cx="178" cy="237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1" name="Freeform 380">
                <a:extLst>
                  <a:ext uri="{FF2B5EF4-FFF2-40B4-BE49-F238E27FC236}">
                    <a16:creationId xmlns:a16="http://schemas.microsoft.com/office/drawing/2014/main" id="{8F1D184F-C80E-4887-A184-3C9357466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0" y="2331"/>
                <a:ext cx="83" cy="205"/>
              </a:xfrm>
              <a:custGeom>
                <a:avLst/>
                <a:gdLst>
                  <a:gd name="T0" fmla="*/ 397 w 33"/>
                  <a:gd name="T1" fmla="*/ 93 h 77"/>
                  <a:gd name="T2" fmla="*/ 96 w 33"/>
                  <a:gd name="T3" fmla="*/ 0 h 77"/>
                  <a:gd name="T4" fmla="*/ 83 w 33"/>
                  <a:gd name="T5" fmla="*/ 921 h 77"/>
                  <a:gd name="T6" fmla="*/ 0 w 33"/>
                  <a:gd name="T7" fmla="*/ 1360 h 77"/>
                  <a:gd name="T8" fmla="*/ 347 w 33"/>
                  <a:gd name="T9" fmla="*/ 1227 h 77"/>
                  <a:gd name="T10" fmla="*/ 397 w 33"/>
                  <a:gd name="T11" fmla="*/ 93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77">
                    <a:moveTo>
                      <a:pt x="25" y="5"/>
                    </a:moveTo>
                    <a:cubicBezTo>
                      <a:pt x="23" y="2"/>
                      <a:pt x="18" y="0"/>
                      <a:pt x="6" y="0"/>
                    </a:cubicBezTo>
                    <a:cubicBezTo>
                      <a:pt x="7" y="16"/>
                      <a:pt x="7" y="33"/>
                      <a:pt x="5" y="49"/>
                    </a:cubicBezTo>
                    <a:cubicBezTo>
                      <a:pt x="4" y="57"/>
                      <a:pt x="2" y="65"/>
                      <a:pt x="0" y="72"/>
                    </a:cubicBezTo>
                    <a:cubicBezTo>
                      <a:pt x="0" y="75"/>
                      <a:pt x="14" y="77"/>
                      <a:pt x="22" y="65"/>
                    </a:cubicBezTo>
                    <a:cubicBezTo>
                      <a:pt x="33" y="48"/>
                      <a:pt x="32" y="18"/>
                      <a:pt x="25" y="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2" name="Freeform 381">
                <a:extLst>
                  <a:ext uri="{FF2B5EF4-FFF2-40B4-BE49-F238E27FC236}">
                    <a16:creationId xmlns:a16="http://schemas.microsoft.com/office/drawing/2014/main" id="{35BB09A6-7D0A-423B-9109-216FC5A98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717"/>
                <a:ext cx="250" cy="275"/>
              </a:xfrm>
              <a:custGeom>
                <a:avLst/>
                <a:gdLst>
                  <a:gd name="T0" fmla="*/ 125 w 100"/>
                  <a:gd name="T1" fmla="*/ 248 h 103"/>
                  <a:gd name="T2" fmla="*/ 95 w 100"/>
                  <a:gd name="T3" fmla="*/ 227 h 103"/>
                  <a:gd name="T4" fmla="*/ 95 w 100"/>
                  <a:gd name="T5" fmla="*/ 227 h 103"/>
                  <a:gd name="T6" fmla="*/ 0 w 100"/>
                  <a:gd name="T7" fmla="*/ 1960 h 103"/>
                  <a:gd name="T8" fmla="*/ 550 w 100"/>
                  <a:gd name="T9" fmla="*/ 1597 h 103"/>
                  <a:gd name="T10" fmla="*/ 845 w 100"/>
                  <a:gd name="T11" fmla="*/ 1255 h 103"/>
                  <a:gd name="T12" fmla="*/ 1095 w 100"/>
                  <a:gd name="T13" fmla="*/ 820 h 103"/>
                  <a:gd name="T14" fmla="*/ 1563 w 100"/>
                  <a:gd name="T15" fmla="*/ 0 h 103"/>
                  <a:gd name="T16" fmla="*/ 1563 w 100"/>
                  <a:gd name="T17" fmla="*/ 0 h 103"/>
                  <a:gd name="T18" fmla="*/ 125 w 100"/>
                  <a:gd name="T19" fmla="*/ 248 h 1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103">
                    <a:moveTo>
                      <a:pt x="8" y="13"/>
                    </a:moveTo>
                    <a:cubicBezTo>
                      <a:pt x="7" y="13"/>
                      <a:pt x="7" y="13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29" y="46"/>
                      <a:pt x="24" y="70"/>
                      <a:pt x="0" y="103"/>
                    </a:cubicBezTo>
                    <a:cubicBezTo>
                      <a:pt x="19" y="95"/>
                      <a:pt x="27" y="90"/>
                      <a:pt x="35" y="84"/>
                    </a:cubicBezTo>
                    <a:cubicBezTo>
                      <a:pt x="45" y="77"/>
                      <a:pt x="45" y="75"/>
                      <a:pt x="54" y="66"/>
                    </a:cubicBezTo>
                    <a:cubicBezTo>
                      <a:pt x="63" y="56"/>
                      <a:pt x="66" y="53"/>
                      <a:pt x="70" y="43"/>
                    </a:cubicBezTo>
                    <a:cubicBezTo>
                      <a:pt x="78" y="24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65" y="26"/>
                      <a:pt x="25" y="31"/>
                      <a:pt x="8" y="13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3" name="Freeform 382">
                <a:extLst>
                  <a:ext uri="{FF2B5EF4-FFF2-40B4-BE49-F238E27FC236}">
                    <a16:creationId xmlns:a16="http://schemas.microsoft.com/office/drawing/2014/main" id="{F627E9FC-E20E-4427-AF9B-66805B7F7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2784"/>
                <a:ext cx="87" cy="99"/>
              </a:xfrm>
              <a:custGeom>
                <a:avLst/>
                <a:gdLst>
                  <a:gd name="T0" fmla="*/ 475 w 35"/>
                  <a:gd name="T1" fmla="*/ 500 h 37"/>
                  <a:gd name="T2" fmla="*/ 137 w 35"/>
                  <a:gd name="T3" fmla="*/ 615 h 37"/>
                  <a:gd name="T4" fmla="*/ 75 w 35"/>
                  <a:gd name="T5" fmla="*/ 193 h 37"/>
                  <a:gd name="T6" fmla="*/ 403 w 35"/>
                  <a:gd name="T7" fmla="*/ 78 h 37"/>
                  <a:gd name="T8" fmla="*/ 475 w 35"/>
                  <a:gd name="T9" fmla="*/ 50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7">
                    <a:moveTo>
                      <a:pt x="31" y="26"/>
                    </a:moveTo>
                    <a:cubicBezTo>
                      <a:pt x="26" y="34"/>
                      <a:pt x="16" y="37"/>
                      <a:pt x="9" y="32"/>
                    </a:cubicBezTo>
                    <a:cubicBezTo>
                      <a:pt x="2" y="28"/>
                      <a:pt x="0" y="18"/>
                      <a:pt x="5" y="10"/>
                    </a:cubicBezTo>
                    <a:cubicBezTo>
                      <a:pt x="10" y="2"/>
                      <a:pt x="19" y="0"/>
                      <a:pt x="26" y="4"/>
                    </a:cubicBezTo>
                    <a:cubicBezTo>
                      <a:pt x="33" y="8"/>
                      <a:pt x="35" y="18"/>
                      <a:pt x="31" y="26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4" name="Freeform 383">
                <a:extLst>
                  <a:ext uri="{FF2B5EF4-FFF2-40B4-BE49-F238E27FC236}">
                    <a16:creationId xmlns:a16="http://schemas.microsoft.com/office/drawing/2014/main" id="{CFF6822B-2090-4ECF-9AF2-C8949E99F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867"/>
                <a:ext cx="57" cy="77"/>
              </a:xfrm>
              <a:custGeom>
                <a:avLst/>
                <a:gdLst>
                  <a:gd name="T0" fmla="*/ 307 w 23"/>
                  <a:gd name="T1" fmla="*/ 297 h 29"/>
                  <a:gd name="T2" fmla="*/ 154 w 23"/>
                  <a:gd name="T3" fmla="*/ 77 h 29"/>
                  <a:gd name="T4" fmla="*/ 74 w 23"/>
                  <a:gd name="T5" fmla="*/ 465 h 29"/>
                  <a:gd name="T6" fmla="*/ 307 w 23"/>
                  <a:gd name="T7" fmla="*/ 29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20" y="16"/>
                    </a:moveTo>
                    <a:cubicBezTo>
                      <a:pt x="23" y="6"/>
                      <a:pt x="15" y="0"/>
                      <a:pt x="10" y="4"/>
                    </a:cubicBezTo>
                    <a:cubicBezTo>
                      <a:pt x="5" y="8"/>
                      <a:pt x="0" y="21"/>
                      <a:pt x="5" y="25"/>
                    </a:cubicBezTo>
                    <a:cubicBezTo>
                      <a:pt x="9" y="29"/>
                      <a:pt x="17" y="25"/>
                      <a:pt x="20" y="16"/>
                    </a:cubicBezTo>
                    <a:close/>
                  </a:path>
                </a:pathLst>
              </a:custGeom>
              <a:solidFill>
                <a:srgbClr val="F9B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5" name="Freeform 384">
                <a:extLst>
                  <a:ext uri="{FF2B5EF4-FFF2-40B4-BE49-F238E27FC236}">
                    <a16:creationId xmlns:a16="http://schemas.microsoft.com/office/drawing/2014/main" id="{0B407EBD-FAE2-4E67-8808-3AF08A21F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2797"/>
                <a:ext cx="65" cy="70"/>
              </a:xfrm>
              <a:custGeom>
                <a:avLst/>
                <a:gdLst>
                  <a:gd name="T0" fmla="*/ 95 w 26"/>
                  <a:gd name="T1" fmla="*/ 471 h 26"/>
                  <a:gd name="T2" fmla="*/ 50 w 26"/>
                  <a:gd name="T3" fmla="*/ 137 h 26"/>
                  <a:gd name="T4" fmla="*/ 175 w 26"/>
                  <a:gd name="T5" fmla="*/ 22 h 26"/>
                  <a:gd name="T6" fmla="*/ 300 w 26"/>
                  <a:gd name="T7" fmla="*/ 35 h 26"/>
                  <a:gd name="T8" fmla="*/ 345 w 26"/>
                  <a:gd name="T9" fmla="*/ 369 h 26"/>
                  <a:gd name="T10" fmla="*/ 345 w 26"/>
                  <a:gd name="T11" fmla="*/ 369 h 26"/>
                  <a:gd name="T12" fmla="*/ 220 w 26"/>
                  <a:gd name="T13" fmla="*/ 485 h 26"/>
                  <a:gd name="T14" fmla="*/ 95 w 26"/>
                  <a:gd name="T15" fmla="*/ 47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6">
                    <a:moveTo>
                      <a:pt x="6" y="24"/>
                    </a:moveTo>
                    <a:cubicBezTo>
                      <a:pt x="1" y="21"/>
                      <a:pt x="0" y="13"/>
                      <a:pt x="3" y="7"/>
                    </a:cubicBezTo>
                    <a:cubicBezTo>
                      <a:pt x="5" y="4"/>
                      <a:pt x="8" y="2"/>
                      <a:pt x="11" y="1"/>
                    </a:cubicBezTo>
                    <a:cubicBezTo>
                      <a:pt x="14" y="0"/>
                      <a:pt x="17" y="1"/>
                      <a:pt x="19" y="2"/>
                    </a:cubicBezTo>
                    <a:cubicBezTo>
                      <a:pt x="24" y="5"/>
                      <a:pt x="26" y="13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0" y="22"/>
                      <a:pt x="17" y="24"/>
                      <a:pt x="14" y="25"/>
                    </a:cubicBezTo>
                    <a:cubicBezTo>
                      <a:pt x="11" y="26"/>
                      <a:pt x="8" y="25"/>
                      <a:pt x="6" y="24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6" name="Freeform 385">
                <a:extLst>
                  <a:ext uri="{FF2B5EF4-FFF2-40B4-BE49-F238E27FC236}">
                    <a16:creationId xmlns:a16="http://schemas.microsoft.com/office/drawing/2014/main" id="{04DC1EF0-7F74-49A6-B0E0-EFDFCB8EE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2800"/>
                <a:ext cx="45" cy="56"/>
              </a:xfrm>
              <a:custGeom>
                <a:avLst/>
                <a:gdLst>
                  <a:gd name="T0" fmla="*/ 113 w 18"/>
                  <a:gd name="T1" fmla="*/ 397 h 21"/>
                  <a:gd name="T2" fmla="*/ 238 w 18"/>
                  <a:gd name="T3" fmla="*/ 285 h 21"/>
                  <a:gd name="T4" fmla="*/ 220 w 18"/>
                  <a:gd name="T5" fmla="*/ 0 h 21"/>
                  <a:gd name="T6" fmla="*/ 175 w 18"/>
                  <a:gd name="T7" fmla="*/ 0 h 21"/>
                  <a:gd name="T8" fmla="*/ 50 w 18"/>
                  <a:gd name="T9" fmla="*/ 115 h 21"/>
                  <a:gd name="T10" fmla="*/ 63 w 18"/>
                  <a:gd name="T11" fmla="*/ 397 h 21"/>
                  <a:gd name="T12" fmla="*/ 113 w 18"/>
                  <a:gd name="T13" fmla="*/ 39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7" y="21"/>
                    </a:moveTo>
                    <a:cubicBezTo>
                      <a:pt x="10" y="20"/>
                      <a:pt x="13" y="18"/>
                      <a:pt x="15" y="15"/>
                    </a:cubicBezTo>
                    <a:cubicBezTo>
                      <a:pt x="18" y="10"/>
                      <a:pt x="18" y="4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8" y="1"/>
                      <a:pt x="5" y="3"/>
                      <a:pt x="3" y="6"/>
                    </a:cubicBezTo>
                    <a:cubicBezTo>
                      <a:pt x="0" y="11"/>
                      <a:pt x="1" y="18"/>
                      <a:pt x="4" y="21"/>
                    </a:cubicBezTo>
                    <a:cubicBezTo>
                      <a:pt x="5" y="21"/>
                      <a:pt x="6" y="21"/>
                      <a:pt x="7" y="21"/>
                    </a:cubicBezTo>
                    <a:close/>
                  </a:path>
                </a:pathLst>
              </a:custGeom>
              <a:solidFill>
                <a:srgbClr val="0D5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7" name="Freeform 386">
                <a:extLst>
                  <a:ext uri="{FF2B5EF4-FFF2-40B4-BE49-F238E27FC236}">
                    <a16:creationId xmlns:a16="http://schemas.microsoft.com/office/drawing/2014/main" id="{BD5A3E74-DC80-4BFB-813B-073CA196B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883"/>
                <a:ext cx="25" cy="45"/>
              </a:xfrm>
              <a:custGeom>
                <a:avLst/>
                <a:gdLst>
                  <a:gd name="T0" fmla="*/ 0 w 10"/>
                  <a:gd name="T1" fmla="*/ 294 h 17"/>
                  <a:gd name="T2" fmla="*/ 0 w 10"/>
                  <a:gd name="T3" fmla="*/ 259 h 17"/>
                  <a:gd name="T4" fmla="*/ 95 w 10"/>
                  <a:gd name="T5" fmla="*/ 21 h 17"/>
                  <a:gd name="T6" fmla="*/ 113 w 10"/>
                  <a:gd name="T7" fmla="*/ 21 h 17"/>
                  <a:gd name="T8" fmla="*/ 145 w 10"/>
                  <a:gd name="T9" fmla="*/ 169 h 17"/>
                  <a:gd name="T10" fmla="*/ 50 w 10"/>
                  <a:gd name="T11" fmla="*/ 294 h 17"/>
                  <a:gd name="T12" fmla="*/ 0 w 10"/>
                  <a:gd name="T13" fmla="*/ 29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0" y="16"/>
                    </a:moveTo>
                    <a:cubicBezTo>
                      <a:pt x="0" y="16"/>
                      <a:pt x="0" y="15"/>
                      <a:pt x="0" y="14"/>
                    </a:cubicBezTo>
                    <a:cubicBezTo>
                      <a:pt x="0" y="10"/>
                      <a:pt x="3" y="3"/>
                      <a:pt x="6" y="1"/>
                    </a:cubicBezTo>
                    <a:cubicBezTo>
                      <a:pt x="6" y="1"/>
                      <a:pt x="6" y="0"/>
                      <a:pt x="7" y="1"/>
                    </a:cubicBezTo>
                    <a:cubicBezTo>
                      <a:pt x="9" y="2"/>
                      <a:pt x="10" y="5"/>
                      <a:pt x="9" y="9"/>
                    </a:cubicBezTo>
                    <a:cubicBezTo>
                      <a:pt x="8" y="13"/>
                      <a:pt x="5" y="16"/>
                      <a:pt x="3" y="16"/>
                    </a:cubicBezTo>
                    <a:cubicBezTo>
                      <a:pt x="1" y="17"/>
                      <a:pt x="1" y="16"/>
                      <a:pt x="0" y="16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8" name="Freeform 387">
                <a:extLst>
                  <a:ext uri="{FF2B5EF4-FFF2-40B4-BE49-F238E27FC236}">
                    <a16:creationId xmlns:a16="http://schemas.microsoft.com/office/drawing/2014/main" id="{A79BC887-96B0-407A-BB11-CF27FCE8E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2661"/>
                <a:ext cx="313" cy="374"/>
              </a:xfrm>
              <a:custGeom>
                <a:avLst/>
                <a:gdLst>
                  <a:gd name="T0" fmla="*/ 1963 w 125"/>
                  <a:gd name="T1" fmla="*/ 0 h 140"/>
                  <a:gd name="T2" fmla="*/ 1492 w 125"/>
                  <a:gd name="T3" fmla="*/ 492 h 140"/>
                  <a:gd name="T4" fmla="*/ 1618 w 125"/>
                  <a:gd name="T5" fmla="*/ 401 h 140"/>
                  <a:gd name="T6" fmla="*/ 1618 w 125"/>
                  <a:gd name="T7" fmla="*/ 401 h 140"/>
                  <a:gd name="T8" fmla="*/ 1147 w 125"/>
                  <a:gd name="T9" fmla="*/ 1221 h 140"/>
                  <a:gd name="T10" fmla="*/ 896 w 125"/>
                  <a:gd name="T11" fmla="*/ 1656 h 140"/>
                  <a:gd name="T12" fmla="*/ 596 w 125"/>
                  <a:gd name="T13" fmla="*/ 2006 h 140"/>
                  <a:gd name="T14" fmla="*/ 50 w 125"/>
                  <a:gd name="T15" fmla="*/ 2362 h 140"/>
                  <a:gd name="T16" fmla="*/ 83 w 125"/>
                  <a:gd name="T17" fmla="*/ 2327 h 140"/>
                  <a:gd name="T18" fmla="*/ 0 w 125"/>
                  <a:gd name="T19" fmla="*/ 2442 h 140"/>
                  <a:gd name="T20" fmla="*/ 1022 w 125"/>
                  <a:gd name="T21" fmla="*/ 2669 h 140"/>
                  <a:gd name="T22" fmla="*/ 1943 w 125"/>
                  <a:gd name="T23" fmla="*/ 2076 h 140"/>
                  <a:gd name="T24" fmla="*/ 1963 w 125"/>
                  <a:gd name="T25" fmla="*/ 0 h 1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5" h="140">
                    <a:moveTo>
                      <a:pt x="125" y="0"/>
                    </a:moveTo>
                    <a:cubicBezTo>
                      <a:pt x="116" y="11"/>
                      <a:pt x="105" y="20"/>
                      <a:pt x="95" y="26"/>
                    </a:cubicBezTo>
                    <a:cubicBezTo>
                      <a:pt x="97" y="25"/>
                      <a:pt x="100" y="23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81" y="45"/>
                      <a:pt x="73" y="64"/>
                    </a:cubicBezTo>
                    <a:cubicBezTo>
                      <a:pt x="69" y="74"/>
                      <a:pt x="66" y="77"/>
                      <a:pt x="57" y="87"/>
                    </a:cubicBezTo>
                    <a:cubicBezTo>
                      <a:pt x="48" y="96"/>
                      <a:pt x="48" y="98"/>
                      <a:pt x="38" y="105"/>
                    </a:cubicBezTo>
                    <a:cubicBezTo>
                      <a:pt x="30" y="111"/>
                      <a:pt x="22" y="116"/>
                      <a:pt x="3" y="124"/>
                    </a:cubicBezTo>
                    <a:cubicBezTo>
                      <a:pt x="4" y="123"/>
                      <a:pt x="4" y="123"/>
                      <a:pt x="5" y="122"/>
                    </a:cubicBezTo>
                    <a:cubicBezTo>
                      <a:pt x="3" y="124"/>
                      <a:pt x="2" y="126"/>
                      <a:pt x="0" y="128"/>
                    </a:cubicBezTo>
                    <a:cubicBezTo>
                      <a:pt x="10" y="138"/>
                      <a:pt x="43" y="140"/>
                      <a:pt x="65" y="140"/>
                    </a:cubicBezTo>
                    <a:cubicBezTo>
                      <a:pt x="87" y="140"/>
                      <a:pt x="125" y="132"/>
                      <a:pt x="124" y="109"/>
                    </a:cubicBezTo>
                    <a:cubicBezTo>
                      <a:pt x="124" y="86"/>
                      <a:pt x="122" y="18"/>
                      <a:pt x="125" y="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99" name="Freeform 388">
                <a:extLst>
                  <a:ext uri="{FF2B5EF4-FFF2-40B4-BE49-F238E27FC236}">
                    <a16:creationId xmlns:a16="http://schemas.microsoft.com/office/drawing/2014/main" id="{B5A4B1B1-88C3-4963-A47C-C9C6CCB0C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019"/>
                <a:ext cx="105" cy="184"/>
              </a:xfrm>
              <a:custGeom>
                <a:avLst/>
                <a:gdLst>
                  <a:gd name="T0" fmla="*/ 283 w 42"/>
                  <a:gd name="T1" fmla="*/ 0 h 69"/>
                  <a:gd name="T2" fmla="*/ 0 w 42"/>
                  <a:gd name="T3" fmla="*/ 35 h 69"/>
                  <a:gd name="T4" fmla="*/ 345 w 42"/>
                  <a:gd name="T5" fmla="*/ 1309 h 69"/>
                  <a:gd name="T6" fmla="*/ 595 w 42"/>
                  <a:gd name="T7" fmla="*/ 947 h 69"/>
                  <a:gd name="T8" fmla="*/ 283 w 42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69">
                    <a:moveTo>
                      <a:pt x="18" y="0"/>
                    </a:moveTo>
                    <a:cubicBezTo>
                      <a:pt x="13" y="0"/>
                      <a:pt x="7" y="1"/>
                      <a:pt x="0" y="2"/>
                    </a:cubicBezTo>
                    <a:cubicBezTo>
                      <a:pt x="12" y="22"/>
                      <a:pt x="23" y="46"/>
                      <a:pt x="22" y="69"/>
                    </a:cubicBezTo>
                    <a:cubicBezTo>
                      <a:pt x="30" y="62"/>
                      <a:pt x="37" y="55"/>
                      <a:pt x="38" y="50"/>
                    </a:cubicBezTo>
                    <a:cubicBezTo>
                      <a:pt x="42" y="36"/>
                      <a:pt x="30" y="2"/>
                      <a:pt x="18" y="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0" name="Oval 389">
                <a:extLst>
                  <a:ext uri="{FF2B5EF4-FFF2-40B4-BE49-F238E27FC236}">
                    <a16:creationId xmlns:a16="http://schemas.microsoft.com/office/drawing/2014/main" id="{AB826FA0-10AD-4B2E-8C9D-2B3B43FEC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5" y="1704"/>
                <a:ext cx="148" cy="205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1" name="Freeform 390">
                <a:extLst>
                  <a:ext uri="{FF2B5EF4-FFF2-40B4-BE49-F238E27FC236}">
                    <a16:creationId xmlns:a16="http://schemas.microsoft.com/office/drawing/2014/main" id="{FB71EBC4-C585-4E40-9687-9D962C654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1707"/>
                <a:ext cx="80" cy="173"/>
              </a:xfrm>
              <a:custGeom>
                <a:avLst/>
                <a:gdLst>
                  <a:gd name="T0" fmla="*/ 0 w 32"/>
                  <a:gd name="T1" fmla="*/ 695 h 65"/>
                  <a:gd name="T2" fmla="*/ 145 w 32"/>
                  <a:gd name="T3" fmla="*/ 1224 h 65"/>
                  <a:gd name="T4" fmla="*/ 500 w 32"/>
                  <a:gd name="T5" fmla="*/ 511 h 65"/>
                  <a:gd name="T6" fmla="*/ 363 w 32"/>
                  <a:gd name="T7" fmla="*/ 0 h 65"/>
                  <a:gd name="T8" fmla="*/ 0 w 32"/>
                  <a:gd name="T9" fmla="*/ 695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5">
                    <a:moveTo>
                      <a:pt x="0" y="37"/>
                    </a:moveTo>
                    <a:cubicBezTo>
                      <a:pt x="0" y="48"/>
                      <a:pt x="4" y="58"/>
                      <a:pt x="9" y="65"/>
                    </a:cubicBezTo>
                    <a:cubicBezTo>
                      <a:pt x="22" y="61"/>
                      <a:pt x="32" y="46"/>
                      <a:pt x="32" y="27"/>
                    </a:cubicBezTo>
                    <a:cubicBezTo>
                      <a:pt x="32" y="17"/>
                      <a:pt x="28" y="7"/>
                      <a:pt x="23" y="0"/>
                    </a:cubicBezTo>
                    <a:cubicBezTo>
                      <a:pt x="10" y="4"/>
                      <a:pt x="0" y="19"/>
                      <a:pt x="0" y="37"/>
                    </a:cubicBezTo>
                    <a:close/>
                  </a:path>
                </a:pathLst>
              </a:custGeom>
              <a:solidFill>
                <a:srgbClr val="0D5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2" name="Freeform 391">
                <a:extLst>
                  <a:ext uri="{FF2B5EF4-FFF2-40B4-BE49-F238E27FC236}">
                    <a16:creationId xmlns:a16="http://schemas.microsoft.com/office/drawing/2014/main" id="{85492F4F-1C94-4882-8242-39D6E058F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1904"/>
                <a:ext cx="70" cy="88"/>
              </a:xfrm>
              <a:custGeom>
                <a:avLst/>
                <a:gdLst>
                  <a:gd name="T0" fmla="*/ 425 w 28"/>
                  <a:gd name="T1" fmla="*/ 0 h 33"/>
                  <a:gd name="T2" fmla="*/ 33 w 28"/>
                  <a:gd name="T3" fmla="*/ 77 h 33"/>
                  <a:gd name="T4" fmla="*/ 33 w 28"/>
                  <a:gd name="T5" fmla="*/ 77 h 33"/>
                  <a:gd name="T6" fmla="*/ 0 w 28"/>
                  <a:gd name="T7" fmla="*/ 93 h 33"/>
                  <a:gd name="T8" fmla="*/ 438 w 28"/>
                  <a:gd name="T9" fmla="*/ 627 h 33"/>
                  <a:gd name="T10" fmla="*/ 425 w 28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3">
                    <a:moveTo>
                      <a:pt x="27" y="0"/>
                    </a:moveTo>
                    <a:cubicBezTo>
                      <a:pt x="19" y="2"/>
                      <a:pt x="10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7" y="9"/>
                      <a:pt x="18" y="19"/>
                      <a:pt x="28" y="33"/>
                    </a:cubicBezTo>
                    <a:cubicBezTo>
                      <a:pt x="28" y="25"/>
                      <a:pt x="28" y="12"/>
                      <a:pt x="27" y="0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3" name="Freeform 392">
                <a:extLst>
                  <a:ext uri="{FF2B5EF4-FFF2-40B4-BE49-F238E27FC236}">
                    <a16:creationId xmlns:a16="http://schemas.microsoft.com/office/drawing/2014/main" id="{E52DA0F4-9833-4F44-B62D-117BE7704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1651"/>
                <a:ext cx="615" cy="266"/>
              </a:xfrm>
              <a:custGeom>
                <a:avLst/>
                <a:gdLst>
                  <a:gd name="T0" fmla="*/ 3300 w 246"/>
                  <a:gd name="T1" fmla="*/ 1091 h 100"/>
                  <a:gd name="T2" fmla="*/ 3845 w 246"/>
                  <a:gd name="T3" fmla="*/ 261 h 100"/>
                  <a:gd name="T4" fmla="*/ 0 w 246"/>
                  <a:gd name="T5" fmla="*/ 1019 h 100"/>
                  <a:gd name="T6" fmla="*/ 1000 w 246"/>
                  <a:gd name="T7" fmla="*/ 904 h 100"/>
                  <a:gd name="T8" fmla="*/ 1813 w 246"/>
                  <a:gd name="T9" fmla="*/ 1279 h 100"/>
                  <a:gd name="T10" fmla="*/ 1813 w 246"/>
                  <a:gd name="T11" fmla="*/ 1301 h 100"/>
                  <a:gd name="T12" fmla="*/ 1783 w 246"/>
                  <a:gd name="T13" fmla="*/ 1301 h 100"/>
                  <a:gd name="T14" fmla="*/ 3050 w 246"/>
                  <a:gd name="T15" fmla="*/ 1655 h 100"/>
                  <a:gd name="T16" fmla="*/ 3645 w 246"/>
                  <a:gd name="T17" fmla="*/ 1883 h 100"/>
                  <a:gd name="T18" fmla="*/ 3300 w 246"/>
                  <a:gd name="T19" fmla="*/ 1091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6" h="100">
                    <a:moveTo>
                      <a:pt x="211" y="58"/>
                    </a:moveTo>
                    <a:cubicBezTo>
                      <a:pt x="211" y="34"/>
                      <a:pt x="227" y="14"/>
                      <a:pt x="246" y="14"/>
                    </a:cubicBezTo>
                    <a:cubicBezTo>
                      <a:pt x="183" y="4"/>
                      <a:pt x="77" y="0"/>
                      <a:pt x="0" y="54"/>
                    </a:cubicBezTo>
                    <a:cubicBezTo>
                      <a:pt x="16" y="50"/>
                      <a:pt x="39" y="45"/>
                      <a:pt x="64" y="48"/>
                    </a:cubicBezTo>
                    <a:cubicBezTo>
                      <a:pt x="101" y="54"/>
                      <a:pt x="105" y="59"/>
                      <a:pt x="116" y="68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5" y="69"/>
                      <a:pt x="115" y="69"/>
                      <a:pt x="114" y="69"/>
                    </a:cubicBezTo>
                    <a:cubicBezTo>
                      <a:pt x="141" y="72"/>
                      <a:pt x="169" y="79"/>
                      <a:pt x="195" y="88"/>
                    </a:cubicBezTo>
                    <a:cubicBezTo>
                      <a:pt x="209" y="92"/>
                      <a:pt x="222" y="96"/>
                      <a:pt x="233" y="100"/>
                    </a:cubicBezTo>
                    <a:cubicBezTo>
                      <a:pt x="220" y="93"/>
                      <a:pt x="211" y="77"/>
                      <a:pt x="211" y="58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4" name="Freeform 393">
                <a:extLst>
                  <a:ext uri="{FF2B5EF4-FFF2-40B4-BE49-F238E27FC236}">
                    <a16:creationId xmlns:a16="http://schemas.microsoft.com/office/drawing/2014/main" id="{63927117-0863-4EF6-AB79-BCFEDFB33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797"/>
                <a:ext cx="632" cy="219"/>
              </a:xfrm>
              <a:custGeom>
                <a:avLst/>
                <a:gdLst>
                  <a:gd name="T0" fmla="*/ 1966 w 253"/>
                  <a:gd name="T1" fmla="*/ 1413 h 82"/>
                  <a:gd name="T2" fmla="*/ 2041 w 253"/>
                  <a:gd name="T3" fmla="*/ 1448 h 82"/>
                  <a:gd name="T4" fmla="*/ 2071 w 253"/>
                  <a:gd name="T5" fmla="*/ 1448 h 82"/>
                  <a:gd name="T6" fmla="*/ 2153 w 253"/>
                  <a:gd name="T7" fmla="*/ 1485 h 82"/>
                  <a:gd name="T8" fmla="*/ 2183 w 253"/>
                  <a:gd name="T9" fmla="*/ 1506 h 82"/>
                  <a:gd name="T10" fmla="*/ 2278 w 253"/>
                  <a:gd name="T11" fmla="*/ 1541 h 82"/>
                  <a:gd name="T12" fmla="*/ 2291 w 253"/>
                  <a:gd name="T13" fmla="*/ 1562 h 82"/>
                  <a:gd name="T14" fmla="*/ 2291 w 253"/>
                  <a:gd name="T15" fmla="*/ 1562 h 82"/>
                  <a:gd name="T16" fmla="*/ 2371 w 253"/>
                  <a:gd name="T17" fmla="*/ 513 h 82"/>
                  <a:gd name="T18" fmla="*/ 3944 w 253"/>
                  <a:gd name="T19" fmla="*/ 248 h 82"/>
                  <a:gd name="T20" fmla="*/ 3682 w 253"/>
                  <a:gd name="T21" fmla="*/ 136 h 82"/>
                  <a:gd name="T22" fmla="*/ 3257 w 253"/>
                  <a:gd name="T23" fmla="*/ 56 h 82"/>
                  <a:gd name="T24" fmla="*/ 2620 w 253"/>
                  <a:gd name="T25" fmla="*/ 192 h 82"/>
                  <a:gd name="T26" fmla="*/ 2103 w 253"/>
                  <a:gd name="T27" fmla="*/ 401 h 82"/>
                  <a:gd name="T28" fmla="*/ 1684 w 253"/>
                  <a:gd name="T29" fmla="*/ 534 h 82"/>
                  <a:gd name="T30" fmla="*/ 1187 w 253"/>
                  <a:gd name="T31" fmla="*/ 628 h 82"/>
                  <a:gd name="T32" fmla="*/ 779 w 253"/>
                  <a:gd name="T33" fmla="*/ 900 h 82"/>
                  <a:gd name="T34" fmla="*/ 217 w 253"/>
                  <a:gd name="T35" fmla="*/ 1084 h 82"/>
                  <a:gd name="T36" fmla="*/ 0 w 253"/>
                  <a:gd name="T37" fmla="*/ 1221 h 82"/>
                  <a:gd name="T38" fmla="*/ 1966 w 253"/>
                  <a:gd name="T39" fmla="*/ 1413 h 8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3" h="82">
                    <a:moveTo>
                      <a:pt x="126" y="74"/>
                    </a:moveTo>
                    <a:cubicBezTo>
                      <a:pt x="128" y="75"/>
                      <a:pt x="130" y="75"/>
                      <a:pt x="131" y="76"/>
                    </a:cubicBezTo>
                    <a:cubicBezTo>
                      <a:pt x="132" y="76"/>
                      <a:pt x="132" y="76"/>
                      <a:pt x="133" y="76"/>
                    </a:cubicBezTo>
                    <a:cubicBezTo>
                      <a:pt x="134" y="77"/>
                      <a:pt x="136" y="78"/>
                      <a:pt x="138" y="78"/>
                    </a:cubicBezTo>
                    <a:cubicBezTo>
                      <a:pt x="139" y="79"/>
                      <a:pt x="139" y="79"/>
                      <a:pt x="140" y="79"/>
                    </a:cubicBezTo>
                    <a:cubicBezTo>
                      <a:pt x="142" y="80"/>
                      <a:pt x="144" y="81"/>
                      <a:pt x="146" y="81"/>
                    </a:cubicBezTo>
                    <a:cubicBezTo>
                      <a:pt x="146" y="82"/>
                      <a:pt x="147" y="82"/>
                      <a:pt x="147" y="82"/>
                    </a:cubicBezTo>
                    <a:cubicBezTo>
                      <a:pt x="147" y="82"/>
                      <a:pt x="147" y="82"/>
                      <a:pt x="147" y="82"/>
                    </a:cubicBezTo>
                    <a:cubicBezTo>
                      <a:pt x="131" y="66"/>
                      <a:pt x="133" y="39"/>
                      <a:pt x="152" y="27"/>
                    </a:cubicBezTo>
                    <a:cubicBezTo>
                      <a:pt x="169" y="12"/>
                      <a:pt x="209" y="8"/>
                      <a:pt x="253" y="13"/>
                    </a:cubicBezTo>
                    <a:cubicBezTo>
                      <a:pt x="250" y="11"/>
                      <a:pt x="244" y="10"/>
                      <a:pt x="236" y="7"/>
                    </a:cubicBezTo>
                    <a:cubicBezTo>
                      <a:pt x="226" y="3"/>
                      <a:pt x="222" y="5"/>
                      <a:pt x="209" y="3"/>
                    </a:cubicBezTo>
                    <a:cubicBezTo>
                      <a:pt x="196" y="0"/>
                      <a:pt x="176" y="8"/>
                      <a:pt x="168" y="10"/>
                    </a:cubicBezTo>
                    <a:cubicBezTo>
                      <a:pt x="159" y="12"/>
                      <a:pt x="145" y="17"/>
                      <a:pt x="135" y="21"/>
                    </a:cubicBezTo>
                    <a:cubicBezTo>
                      <a:pt x="125" y="25"/>
                      <a:pt x="118" y="28"/>
                      <a:pt x="108" y="28"/>
                    </a:cubicBezTo>
                    <a:cubicBezTo>
                      <a:pt x="98" y="27"/>
                      <a:pt x="88" y="33"/>
                      <a:pt x="76" y="33"/>
                    </a:cubicBezTo>
                    <a:cubicBezTo>
                      <a:pt x="64" y="34"/>
                      <a:pt x="62" y="40"/>
                      <a:pt x="50" y="47"/>
                    </a:cubicBezTo>
                    <a:cubicBezTo>
                      <a:pt x="37" y="55"/>
                      <a:pt x="27" y="57"/>
                      <a:pt x="14" y="57"/>
                    </a:cubicBezTo>
                    <a:cubicBezTo>
                      <a:pt x="6" y="57"/>
                      <a:pt x="5" y="60"/>
                      <a:pt x="0" y="64"/>
                    </a:cubicBezTo>
                    <a:cubicBezTo>
                      <a:pt x="72" y="54"/>
                      <a:pt x="116" y="71"/>
                      <a:pt x="126" y="74"/>
                    </a:cubicBezTo>
                    <a:close/>
                  </a:path>
                </a:pathLst>
              </a:custGeom>
              <a:solidFill>
                <a:srgbClr val="FFF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5" name="Freeform 394">
                <a:extLst>
                  <a:ext uri="{FF2B5EF4-FFF2-40B4-BE49-F238E27FC236}">
                    <a16:creationId xmlns:a16="http://schemas.microsoft.com/office/drawing/2014/main" id="{D4FC07F6-A0B8-44A5-8468-FE19B2E2A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907"/>
                <a:ext cx="77" cy="69"/>
              </a:xfrm>
              <a:custGeom>
                <a:avLst/>
                <a:gdLst>
                  <a:gd name="T0" fmla="*/ 137 w 31"/>
                  <a:gd name="T1" fmla="*/ 35 h 26"/>
                  <a:gd name="T2" fmla="*/ 30 w 31"/>
                  <a:gd name="T3" fmla="*/ 191 h 26"/>
                  <a:gd name="T4" fmla="*/ 229 w 31"/>
                  <a:gd name="T5" fmla="*/ 464 h 26"/>
                  <a:gd name="T6" fmla="*/ 462 w 31"/>
                  <a:gd name="T7" fmla="*/ 295 h 26"/>
                  <a:gd name="T8" fmla="*/ 400 w 31"/>
                  <a:gd name="T9" fmla="*/ 93 h 26"/>
                  <a:gd name="T10" fmla="*/ 137 w 31"/>
                  <a:gd name="T11" fmla="*/ 3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6">
                    <a:moveTo>
                      <a:pt x="9" y="2"/>
                    </a:moveTo>
                    <a:cubicBezTo>
                      <a:pt x="5" y="3"/>
                      <a:pt x="2" y="6"/>
                      <a:pt x="2" y="10"/>
                    </a:cubicBezTo>
                    <a:cubicBezTo>
                      <a:pt x="0" y="18"/>
                      <a:pt x="7" y="23"/>
                      <a:pt x="15" y="25"/>
                    </a:cubicBezTo>
                    <a:cubicBezTo>
                      <a:pt x="23" y="26"/>
                      <a:pt x="29" y="23"/>
                      <a:pt x="30" y="16"/>
                    </a:cubicBezTo>
                    <a:cubicBezTo>
                      <a:pt x="31" y="12"/>
                      <a:pt x="30" y="8"/>
                      <a:pt x="26" y="5"/>
                    </a:cubicBezTo>
                    <a:cubicBezTo>
                      <a:pt x="22" y="1"/>
                      <a:pt x="14" y="0"/>
                      <a:pt x="9" y="2"/>
                    </a:cubicBezTo>
                    <a:close/>
                  </a:path>
                </a:pathLst>
              </a:custGeom>
              <a:solidFill>
                <a:srgbClr val="F9B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6" name="Freeform 395">
                <a:extLst>
                  <a:ext uri="{FF2B5EF4-FFF2-40B4-BE49-F238E27FC236}">
                    <a16:creationId xmlns:a16="http://schemas.microsoft.com/office/drawing/2014/main" id="{A07E62FE-A516-4652-B8EB-DDF97BA5A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1896"/>
                <a:ext cx="75" cy="61"/>
              </a:xfrm>
              <a:custGeom>
                <a:avLst/>
                <a:gdLst>
                  <a:gd name="T0" fmla="*/ 83 w 30"/>
                  <a:gd name="T1" fmla="*/ 77 h 23"/>
                  <a:gd name="T2" fmla="*/ 20 w 30"/>
                  <a:gd name="T3" fmla="*/ 281 h 23"/>
                  <a:gd name="T4" fmla="*/ 20 w 30"/>
                  <a:gd name="T5" fmla="*/ 281 h 23"/>
                  <a:gd name="T6" fmla="*/ 270 w 30"/>
                  <a:gd name="T7" fmla="*/ 430 h 23"/>
                  <a:gd name="T8" fmla="*/ 458 w 30"/>
                  <a:gd name="T9" fmla="*/ 225 h 23"/>
                  <a:gd name="T10" fmla="*/ 395 w 30"/>
                  <a:gd name="T11" fmla="*/ 56 h 23"/>
                  <a:gd name="T12" fmla="*/ 83 w 30"/>
                  <a:gd name="T13" fmla="*/ 77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3">
                    <a:moveTo>
                      <a:pt x="5" y="4"/>
                    </a:moveTo>
                    <a:cubicBezTo>
                      <a:pt x="2" y="7"/>
                      <a:pt x="0" y="11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20"/>
                      <a:pt x="10" y="23"/>
                      <a:pt x="17" y="23"/>
                    </a:cubicBezTo>
                    <a:cubicBezTo>
                      <a:pt x="24" y="22"/>
                      <a:pt x="29" y="18"/>
                      <a:pt x="29" y="12"/>
                    </a:cubicBezTo>
                    <a:cubicBezTo>
                      <a:pt x="30" y="8"/>
                      <a:pt x="28" y="5"/>
                      <a:pt x="25" y="3"/>
                    </a:cubicBezTo>
                    <a:cubicBezTo>
                      <a:pt x="19" y="0"/>
                      <a:pt x="11" y="0"/>
                      <a:pt x="5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7" name="Freeform 396">
                <a:extLst>
                  <a:ext uri="{FF2B5EF4-FFF2-40B4-BE49-F238E27FC236}">
                    <a16:creationId xmlns:a16="http://schemas.microsoft.com/office/drawing/2014/main" id="{6C22BA8D-DEA2-47F8-81D0-FC689B0E8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051"/>
                <a:ext cx="117" cy="112"/>
              </a:xfrm>
              <a:custGeom>
                <a:avLst/>
                <a:gdLst>
                  <a:gd name="T0" fmla="*/ 724 w 47"/>
                  <a:gd name="T1" fmla="*/ 739 h 42"/>
                  <a:gd name="T2" fmla="*/ 0 w 47"/>
                  <a:gd name="T3" fmla="*/ 0 h 42"/>
                  <a:gd name="T4" fmla="*/ 167 w 47"/>
                  <a:gd name="T5" fmla="*/ 704 h 42"/>
                  <a:gd name="T6" fmla="*/ 724 w 47"/>
                  <a:gd name="T7" fmla="*/ 73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2">
                    <a:moveTo>
                      <a:pt x="47" y="39"/>
                    </a:moveTo>
                    <a:cubicBezTo>
                      <a:pt x="30" y="21"/>
                      <a:pt x="13" y="8"/>
                      <a:pt x="0" y="0"/>
                    </a:cubicBezTo>
                    <a:cubicBezTo>
                      <a:pt x="11" y="8"/>
                      <a:pt x="13" y="23"/>
                      <a:pt x="11" y="37"/>
                    </a:cubicBezTo>
                    <a:cubicBezTo>
                      <a:pt x="22" y="41"/>
                      <a:pt x="35" y="42"/>
                      <a:pt x="47" y="39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8" name="Freeform 397">
                <a:extLst>
                  <a:ext uri="{FF2B5EF4-FFF2-40B4-BE49-F238E27FC236}">
                    <a16:creationId xmlns:a16="http://schemas.microsoft.com/office/drawing/2014/main" id="{3BC1C6E5-9E7D-44D2-943E-07C2E3D23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149"/>
                <a:ext cx="112" cy="96"/>
              </a:xfrm>
              <a:custGeom>
                <a:avLst/>
                <a:gdLst>
                  <a:gd name="T0" fmla="*/ 0 w 45"/>
                  <a:gd name="T1" fmla="*/ 683 h 36"/>
                  <a:gd name="T2" fmla="*/ 662 w 45"/>
                  <a:gd name="T3" fmla="*/ 171 h 36"/>
                  <a:gd name="T4" fmla="*/ 694 w 45"/>
                  <a:gd name="T5" fmla="*/ 77 h 36"/>
                  <a:gd name="T6" fmla="*/ 321 w 45"/>
                  <a:gd name="T7" fmla="*/ 0 h 36"/>
                  <a:gd name="T8" fmla="*/ 199 w 45"/>
                  <a:gd name="T9" fmla="*/ 456 h 36"/>
                  <a:gd name="T10" fmla="*/ 0 w 45"/>
                  <a:gd name="T11" fmla="*/ 683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6">
                    <a:moveTo>
                      <a:pt x="0" y="36"/>
                    </a:moveTo>
                    <a:cubicBezTo>
                      <a:pt x="16" y="35"/>
                      <a:pt x="32" y="27"/>
                      <a:pt x="43" y="9"/>
                    </a:cubicBezTo>
                    <a:cubicBezTo>
                      <a:pt x="44" y="7"/>
                      <a:pt x="44" y="5"/>
                      <a:pt x="45" y="4"/>
                    </a:cubicBezTo>
                    <a:cubicBezTo>
                      <a:pt x="37" y="4"/>
                      <a:pt x="29" y="3"/>
                      <a:pt x="21" y="0"/>
                    </a:cubicBezTo>
                    <a:cubicBezTo>
                      <a:pt x="20" y="10"/>
                      <a:pt x="17" y="19"/>
                      <a:pt x="13" y="24"/>
                    </a:cubicBezTo>
                    <a:cubicBezTo>
                      <a:pt x="10" y="27"/>
                      <a:pt x="5" y="32"/>
                      <a:pt x="0" y="3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09" name="Freeform 398">
                <a:extLst>
                  <a:ext uri="{FF2B5EF4-FFF2-40B4-BE49-F238E27FC236}">
                    <a16:creationId xmlns:a16="http://schemas.microsoft.com/office/drawing/2014/main" id="{88D46F45-9309-4D18-878D-E8C64BCC6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155"/>
                <a:ext cx="135" cy="109"/>
              </a:xfrm>
              <a:custGeom>
                <a:avLst/>
                <a:gdLst>
                  <a:gd name="T0" fmla="*/ 845 w 54"/>
                  <a:gd name="T1" fmla="*/ 601 h 41"/>
                  <a:gd name="T2" fmla="*/ 458 w 54"/>
                  <a:gd name="T3" fmla="*/ 0 h 41"/>
                  <a:gd name="T4" fmla="*/ 270 w 54"/>
                  <a:gd name="T5" fmla="*/ 35 h 41"/>
                  <a:gd name="T6" fmla="*/ 270 w 54"/>
                  <a:gd name="T7" fmla="*/ 35 h 41"/>
                  <a:gd name="T8" fmla="*/ 238 w 54"/>
                  <a:gd name="T9" fmla="*/ 136 h 41"/>
                  <a:gd name="T10" fmla="*/ 0 w 54"/>
                  <a:gd name="T11" fmla="*/ 452 h 41"/>
                  <a:gd name="T12" fmla="*/ 845 w 54"/>
                  <a:gd name="T13" fmla="*/ 60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41">
                    <a:moveTo>
                      <a:pt x="54" y="32"/>
                    </a:moveTo>
                    <a:cubicBezTo>
                      <a:pt x="46" y="20"/>
                      <a:pt x="37" y="10"/>
                      <a:pt x="29" y="0"/>
                    </a:cubicBezTo>
                    <a:cubicBezTo>
                      <a:pt x="25" y="1"/>
                      <a:pt x="21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3"/>
                      <a:pt x="16" y="5"/>
                      <a:pt x="15" y="7"/>
                    </a:cubicBezTo>
                    <a:cubicBezTo>
                      <a:pt x="10" y="14"/>
                      <a:pt x="5" y="19"/>
                      <a:pt x="0" y="24"/>
                    </a:cubicBezTo>
                    <a:cubicBezTo>
                      <a:pt x="13" y="34"/>
                      <a:pt x="28" y="41"/>
                      <a:pt x="54" y="32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0" name="Freeform 399">
                <a:extLst>
                  <a:ext uri="{FF2B5EF4-FFF2-40B4-BE49-F238E27FC236}">
                    <a16:creationId xmlns:a16="http://schemas.microsoft.com/office/drawing/2014/main" id="{0374FC4F-0191-4D04-8465-D27A3BF73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677"/>
                <a:ext cx="280" cy="190"/>
              </a:xfrm>
              <a:custGeom>
                <a:avLst/>
                <a:gdLst>
                  <a:gd name="T0" fmla="*/ 1363 w 112"/>
                  <a:gd name="T1" fmla="*/ 444 h 71"/>
                  <a:gd name="T2" fmla="*/ 1363 w 112"/>
                  <a:gd name="T3" fmla="*/ 21 h 71"/>
                  <a:gd name="T4" fmla="*/ 863 w 112"/>
                  <a:gd name="T5" fmla="*/ 94 h 71"/>
                  <a:gd name="T6" fmla="*/ 813 w 112"/>
                  <a:gd name="T7" fmla="*/ 265 h 71"/>
                  <a:gd name="T8" fmla="*/ 333 w 112"/>
                  <a:gd name="T9" fmla="*/ 401 h 71"/>
                  <a:gd name="T10" fmla="*/ 283 w 112"/>
                  <a:gd name="T11" fmla="*/ 974 h 71"/>
                  <a:gd name="T12" fmla="*/ 20 w 112"/>
                  <a:gd name="T13" fmla="*/ 1095 h 71"/>
                  <a:gd name="T14" fmla="*/ 125 w 112"/>
                  <a:gd name="T15" fmla="*/ 1359 h 71"/>
                  <a:gd name="T16" fmla="*/ 688 w 112"/>
                  <a:gd name="T17" fmla="*/ 859 h 71"/>
                  <a:gd name="T18" fmla="*/ 1363 w 112"/>
                  <a:gd name="T19" fmla="*/ 444 h 7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2" h="71">
                    <a:moveTo>
                      <a:pt x="87" y="23"/>
                    </a:moveTo>
                    <a:cubicBezTo>
                      <a:pt x="104" y="15"/>
                      <a:pt x="112" y="0"/>
                      <a:pt x="87" y="1"/>
                    </a:cubicBezTo>
                    <a:cubicBezTo>
                      <a:pt x="80" y="2"/>
                      <a:pt x="67" y="5"/>
                      <a:pt x="55" y="5"/>
                    </a:cubicBezTo>
                    <a:cubicBezTo>
                      <a:pt x="54" y="9"/>
                      <a:pt x="55" y="13"/>
                      <a:pt x="52" y="14"/>
                    </a:cubicBezTo>
                    <a:cubicBezTo>
                      <a:pt x="44" y="20"/>
                      <a:pt x="30" y="11"/>
                      <a:pt x="21" y="21"/>
                    </a:cubicBezTo>
                    <a:cubicBezTo>
                      <a:pt x="12" y="32"/>
                      <a:pt x="30" y="46"/>
                      <a:pt x="18" y="51"/>
                    </a:cubicBezTo>
                    <a:cubicBezTo>
                      <a:pt x="12" y="53"/>
                      <a:pt x="4" y="46"/>
                      <a:pt x="1" y="57"/>
                    </a:cubicBezTo>
                    <a:cubicBezTo>
                      <a:pt x="0" y="63"/>
                      <a:pt x="6" y="66"/>
                      <a:pt x="8" y="71"/>
                    </a:cubicBezTo>
                    <a:cubicBezTo>
                      <a:pt x="20" y="63"/>
                      <a:pt x="33" y="54"/>
                      <a:pt x="44" y="45"/>
                    </a:cubicBezTo>
                    <a:cubicBezTo>
                      <a:pt x="58" y="36"/>
                      <a:pt x="73" y="30"/>
                      <a:pt x="87" y="23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1" name="Freeform 400">
                <a:extLst>
                  <a:ext uri="{FF2B5EF4-FFF2-40B4-BE49-F238E27FC236}">
                    <a16:creationId xmlns:a16="http://schemas.microsoft.com/office/drawing/2014/main" id="{588AF6E3-7BBA-4F23-A219-654DE5AF7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741"/>
                <a:ext cx="313" cy="302"/>
              </a:xfrm>
              <a:custGeom>
                <a:avLst/>
                <a:gdLst>
                  <a:gd name="T0" fmla="*/ 1147 w 125"/>
                  <a:gd name="T1" fmla="*/ 914 h 113"/>
                  <a:gd name="T2" fmla="*/ 942 w 125"/>
                  <a:gd name="T3" fmla="*/ 799 h 113"/>
                  <a:gd name="T4" fmla="*/ 363 w 125"/>
                  <a:gd name="T5" fmla="*/ 1392 h 113"/>
                  <a:gd name="T6" fmla="*/ 83 w 125"/>
                  <a:gd name="T7" fmla="*/ 1734 h 113"/>
                  <a:gd name="T8" fmla="*/ 113 w 125"/>
                  <a:gd name="T9" fmla="*/ 1777 h 113"/>
                  <a:gd name="T10" fmla="*/ 300 w 125"/>
                  <a:gd name="T11" fmla="*/ 2079 h 113"/>
                  <a:gd name="T12" fmla="*/ 438 w 125"/>
                  <a:gd name="T13" fmla="*/ 1644 h 113"/>
                  <a:gd name="T14" fmla="*/ 626 w 125"/>
                  <a:gd name="T15" fmla="*/ 2101 h 113"/>
                  <a:gd name="T16" fmla="*/ 992 w 125"/>
                  <a:gd name="T17" fmla="*/ 1721 h 113"/>
                  <a:gd name="T18" fmla="*/ 1272 w 125"/>
                  <a:gd name="T19" fmla="*/ 1734 h 113"/>
                  <a:gd name="T20" fmla="*/ 1442 w 125"/>
                  <a:gd name="T21" fmla="*/ 1016 h 113"/>
                  <a:gd name="T22" fmla="*/ 1913 w 125"/>
                  <a:gd name="T23" fmla="*/ 192 h 113"/>
                  <a:gd name="T24" fmla="*/ 1147 w 125"/>
                  <a:gd name="T25" fmla="*/ 914 h 1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5" h="113">
                    <a:moveTo>
                      <a:pt x="73" y="48"/>
                    </a:moveTo>
                    <a:cubicBezTo>
                      <a:pt x="84" y="33"/>
                      <a:pt x="70" y="35"/>
                      <a:pt x="60" y="42"/>
                    </a:cubicBezTo>
                    <a:cubicBezTo>
                      <a:pt x="47" y="51"/>
                      <a:pt x="34" y="62"/>
                      <a:pt x="23" y="73"/>
                    </a:cubicBezTo>
                    <a:cubicBezTo>
                      <a:pt x="18" y="78"/>
                      <a:pt x="12" y="85"/>
                      <a:pt x="5" y="91"/>
                    </a:cubicBezTo>
                    <a:cubicBezTo>
                      <a:pt x="6" y="92"/>
                      <a:pt x="6" y="92"/>
                      <a:pt x="7" y="93"/>
                    </a:cubicBezTo>
                    <a:cubicBezTo>
                      <a:pt x="12" y="102"/>
                      <a:pt x="0" y="110"/>
                      <a:pt x="19" y="109"/>
                    </a:cubicBezTo>
                    <a:cubicBezTo>
                      <a:pt x="32" y="108"/>
                      <a:pt x="20" y="88"/>
                      <a:pt x="28" y="86"/>
                    </a:cubicBezTo>
                    <a:cubicBezTo>
                      <a:pt x="36" y="85"/>
                      <a:pt x="27" y="106"/>
                      <a:pt x="40" y="110"/>
                    </a:cubicBezTo>
                    <a:cubicBezTo>
                      <a:pt x="49" y="113"/>
                      <a:pt x="56" y="95"/>
                      <a:pt x="63" y="90"/>
                    </a:cubicBezTo>
                    <a:cubicBezTo>
                      <a:pt x="70" y="85"/>
                      <a:pt x="75" y="90"/>
                      <a:pt x="81" y="91"/>
                    </a:cubicBezTo>
                    <a:cubicBezTo>
                      <a:pt x="83" y="78"/>
                      <a:pt x="85" y="64"/>
                      <a:pt x="92" y="53"/>
                    </a:cubicBezTo>
                    <a:cubicBezTo>
                      <a:pt x="103" y="35"/>
                      <a:pt x="125" y="20"/>
                      <a:pt x="122" y="10"/>
                    </a:cubicBezTo>
                    <a:cubicBezTo>
                      <a:pt x="118" y="0"/>
                      <a:pt x="78" y="42"/>
                      <a:pt x="73" y="48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2" name="Freeform 401">
                <a:extLst>
                  <a:ext uri="{FF2B5EF4-FFF2-40B4-BE49-F238E27FC236}">
                    <a16:creationId xmlns:a16="http://schemas.microsoft.com/office/drawing/2014/main" id="{EFAE3C6B-75D1-4914-A7F6-F4C7BF187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379"/>
                <a:ext cx="607" cy="376"/>
              </a:xfrm>
              <a:custGeom>
                <a:avLst/>
                <a:gdLst>
                  <a:gd name="T0" fmla="*/ 3432 w 243"/>
                  <a:gd name="T1" fmla="*/ 320 h 141"/>
                  <a:gd name="T2" fmla="*/ 3370 w 243"/>
                  <a:gd name="T3" fmla="*/ 248 h 141"/>
                  <a:gd name="T4" fmla="*/ 3350 w 243"/>
                  <a:gd name="T5" fmla="*/ 115 h 141"/>
                  <a:gd name="T6" fmla="*/ 2820 w 243"/>
                  <a:gd name="T7" fmla="*/ 35 h 141"/>
                  <a:gd name="T8" fmla="*/ 2558 w 243"/>
                  <a:gd name="T9" fmla="*/ 376 h 141"/>
                  <a:gd name="T10" fmla="*/ 2590 w 243"/>
                  <a:gd name="T11" fmla="*/ 192 h 141"/>
                  <a:gd name="T12" fmla="*/ 2508 w 243"/>
                  <a:gd name="T13" fmla="*/ 93 h 141"/>
                  <a:gd name="T14" fmla="*/ 1933 w 243"/>
                  <a:gd name="T15" fmla="*/ 192 h 141"/>
                  <a:gd name="T16" fmla="*/ 1746 w 243"/>
                  <a:gd name="T17" fmla="*/ 568 h 141"/>
                  <a:gd name="T18" fmla="*/ 1666 w 243"/>
                  <a:gd name="T19" fmla="*/ 419 h 141"/>
                  <a:gd name="T20" fmla="*/ 1124 w 243"/>
                  <a:gd name="T21" fmla="*/ 661 h 141"/>
                  <a:gd name="T22" fmla="*/ 1092 w 243"/>
                  <a:gd name="T23" fmla="*/ 760 h 141"/>
                  <a:gd name="T24" fmla="*/ 1092 w 243"/>
                  <a:gd name="T25" fmla="*/ 1173 h 141"/>
                  <a:gd name="T26" fmla="*/ 949 w 243"/>
                  <a:gd name="T27" fmla="*/ 1421 h 141"/>
                  <a:gd name="T28" fmla="*/ 0 w 243"/>
                  <a:gd name="T29" fmla="*/ 2675 h 141"/>
                  <a:gd name="T30" fmla="*/ 3462 w 243"/>
                  <a:gd name="T31" fmla="*/ 2197 h 141"/>
                  <a:gd name="T32" fmla="*/ 3475 w 243"/>
                  <a:gd name="T33" fmla="*/ 2197 h 141"/>
                  <a:gd name="T34" fmla="*/ 3662 w 243"/>
                  <a:gd name="T35" fmla="*/ 2240 h 141"/>
                  <a:gd name="T36" fmla="*/ 3662 w 243"/>
                  <a:gd name="T37" fmla="*/ 2240 h 141"/>
                  <a:gd name="T38" fmla="*/ 3087 w 243"/>
                  <a:gd name="T39" fmla="*/ 1272 h 141"/>
                  <a:gd name="T40" fmla="*/ 3757 w 243"/>
                  <a:gd name="T41" fmla="*/ 307 h 141"/>
                  <a:gd name="T42" fmla="*/ 3787 w 243"/>
                  <a:gd name="T43" fmla="*/ 307 h 141"/>
                  <a:gd name="T44" fmla="*/ 3787 w 243"/>
                  <a:gd name="T45" fmla="*/ 307 h 141"/>
                  <a:gd name="T46" fmla="*/ 3432 w 243"/>
                  <a:gd name="T47" fmla="*/ 320 h 14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43" h="141">
                    <a:moveTo>
                      <a:pt x="220" y="17"/>
                    </a:moveTo>
                    <a:cubicBezTo>
                      <a:pt x="218" y="17"/>
                      <a:pt x="216" y="17"/>
                      <a:pt x="216" y="13"/>
                    </a:cubicBezTo>
                    <a:cubicBezTo>
                      <a:pt x="217" y="10"/>
                      <a:pt x="217" y="7"/>
                      <a:pt x="215" y="6"/>
                    </a:cubicBezTo>
                    <a:cubicBezTo>
                      <a:pt x="208" y="0"/>
                      <a:pt x="188" y="0"/>
                      <a:pt x="181" y="2"/>
                    </a:cubicBezTo>
                    <a:cubicBezTo>
                      <a:pt x="174" y="4"/>
                      <a:pt x="176" y="9"/>
                      <a:pt x="164" y="20"/>
                    </a:cubicBezTo>
                    <a:cubicBezTo>
                      <a:pt x="164" y="20"/>
                      <a:pt x="166" y="16"/>
                      <a:pt x="166" y="10"/>
                    </a:cubicBezTo>
                    <a:cubicBezTo>
                      <a:pt x="166" y="9"/>
                      <a:pt x="165" y="6"/>
                      <a:pt x="161" y="5"/>
                    </a:cubicBezTo>
                    <a:cubicBezTo>
                      <a:pt x="149" y="3"/>
                      <a:pt x="128" y="8"/>
                      <a:pt x="124" y="10"/>
                    </a:cubicBezTo>
                    <a:cubicBezTo>
                      <a:pt x="120" y="13"/>
                      <a:pt x="119" y="22"/>
                      <a:pt x="112" y="30"/>
                    </a:cubicBezTo>
                    <a:cubicBezTo>
                      <a:pt x="112" y="30"/>
                      <a:pt x="111" y="26"/>
                      <a:pt x="107" y="22"/>
                    </a:cubicBezTo>
                    <a:cubicBezTo>
                      <a:pt x="100" y="19"/>
                      <a:pt x="85" y="28"/>
                      <a:pt x="72" y="35"/>
                    </a:cubicBezTo>
                    <a:cubicBezTo>
                      <a:pt x="71" y="36"/>
                      <a:pt x="70" y="38"/>
                      <a:pt x="70" y="40"/>
                    </a:cubicBezTo>
                    <a:cubicBezTo>
                      <a:pt x="70" y="45"/>
                      <a:pt x="71" y="53"/>
                      <a:pt x="70" y="62"/>
                    </a:cubicBezTo>
                    <a:cubicBezTo>
                      <a:pt x="70" y="69"/>
                      <a:pt x="64" y="73"/>
                      <a:pt x="61" y="75"/>
                    </a:cubicBezTo>
                    <a:cubicBezTo>
                      <a:pt x="34" y="95"/>
                      <a:pt x="12" y="118"/>
                      <a:pt x="0" y="141"/>
                    </a:cubicBezTo>
                    <a:cubicBezTo>
                      <a:pt x="74" y="103"/>
                      <a:pt x="166" y="107"/>
                      <a:pt x="222" y="116"/>
                    </a:cubicBezTo>
                    <a:cubicBezTo>
                      <a:pt x="222" y="116"/>
                      <a:pt x="223" y="116"/>
                      <a:pt x="223" y="116"/>
                    </a:cubicBezTo>
                    <a:cubicBezTo>
                      <a:pt x="227" y="116"/>
                      <a:pt x="231" y="117"/>
                      <a:pt x="235" y="118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14" y="114"/>
                      <a:pt x="198" y="93"/>
                      <a:pt x="198" y="67"/>
                    </a:cubicBezTo>
                    <a:cubicBezTo>
                      <a:pt x="198" y="39"/>
                      <a:pt x="217" y="16"/>
                      <a:pt x="241" y="16"/>
                    </a:cubicBezTo>
                    <a:cubicBezTo>
                      <a:pt x="242" y="16"/>
                      <a:pt x="242" y="16"/>
                      <a:pt x="243" y="16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36" y="16"/>
                      <a:pt x="228" y="16"/>
                      <a:pt x="220" y="17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3" name="Freeform 402">
                <a:extLst>
                  <a:ext uri="{FF2B5EF4-FFF2-40B4-BE49-F238E27FC236}">
                    <a16:creationId xmlns:a16="http://schemas.microsoft.com/office/drawing/2014/main" id="{47144406-3358-4738-88B4-A9D23AF14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051"/>
                <a:ext cx="117" cy="112"/>
              </a:xfrm>
              <a:custGeom>
                <a:avLst/>
                <a:gdLst>
                  <a:gd name="T0" fmla="*/ 724 w 47"/>
                  <a:gd name="T1" fmla="*/ 739 h 42"/>
                  <a:gd name="T2" fmla="*/ 0 w 47"/>
                  <a:gd name="T3" fmla="*/ 0 h 42"/>
                  <a:gd name="T4" fmla="*/ 167 w 47"/>
                  <a:gd name="T5" fmla="*/ 704 h 42"/>
                  <a:gd name="T6" fmla="*/ 724 w 47"/>
                  <a:gd name="T7" fmla="*/ 73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2">
                    <a:moveTo>
                      <a:pt x="47" y="39"/>
                    </a:moveTo>
                    <a:cubicBezTo>
                      <a:pt x="30" y="21"/>
                      <a:pt x="13" y="8"/>
                      <a:pt x="0" y="0"/>
                    </a:cubicBezTo>
                    <a:cubicBezTo>
                      <a:pt x="11" y="8"/>
                      <a:pt x="13" y="23"/>
                      <a:pt x="11" y="37"/>
                    </a:cubicBezTo>
                    <a:cubicBezTo>
                      <a:pt x="22" y="41"/>
                      <a:pt x="35" y="42"/>
                      <a:pt x="47" y="39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4" name="Freeform 403">
                <a:extLst>
                  <a:ext uri="{FF2B5EF4-FFF2-40B4-BE49-F238E27FC236}">
                    <a16:creationId xmlns:a16="http://schemas.microsoft.com/office/drawing/2014/main" id="{D5709C5E-A244-46AB-AF1C-D3641FCDF4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40" y="2131"/>
                <a:ext cx="968" cy="728"/>
              </a:xfrm>
              <a:custGeom>
                <a:avLst/>
                <a:gdLst>
                  <a:gd name="T0" fmla="*/ 5901 w 387"/>
                  <a:gd name="T1" fmla="*/ 3357 h 273"/>
                  <a:gd name="T2" fmla="*/ 5400 w 387"/>
                  <a:gd name="T3" fmla="*/ 1672 h 273"/>
                  <a:gd name="T4" fmla="*/ 4430 w 387"/>
                  <a:gd name="T5" fmla="*/ 0 h 273"/>
                  <a:gd name="T6" fmla="*/ 1846 w 387"/>
                  <a:gd name="T7" fmla="*/ 2957 h 273"/>
                  <a:gd name="T8" fmla="*/ 113 w 387"/>
                  <a:gd name="T9" fmla="*/ 3981 h 273"/>
                  <a:gd name="T10" fmla="*/ 158 w 387"/>
                  <a:gd name="T11" fmla="*/ 4232 h 273"/>
                  <a:gd name="T12" fmla="*/ 2209 w 387"/>
                  <a:gd name="T13" fmla="*/ 3037 h 273"/>
                  <a:gd name="T14" fmla="*/ 4180 w 387"/>
                  <a:gd name="T15" fmla="*/ 2368 h 273"/>
                  <a:gd name="T16" fmla="*/ 675 w 387"/>
                  <a:gd name="T17" fmla="*/ 5120 h 273"/>
                  <a:gd name="T18" fmla="*/ 800 w 387"/>
                  <a:gd name="T19" fmla="*/ 5176 h 273"/>
                  <a:gd name="T20" fmla="*/ 1738 w 387"/>
                  <a:gd name="T21" fmla="*/ 4245 h 273"/>
                  <a:gd name="T22" fmla="*/ 1363 w 387"/>
                  <a:gd name="T23" fmla="*/ 4629 h 273"/>
                  <a:gd name="T24" fmla="*/ 1501 w 387"/>
                  <a:gd name="T25" fmla="*/ 4779 h 273"/>
                  <a:gd name="T26" fmla="*/ 1596 w 387"/>
                  <a:gd name="T27" fmla="*/ 4664 h 273"/>
                  <a:gd name="T28" fmla="*/ 6056 w 387"/>
                  <a:gd name="T29" fmla="*/ 4061 h 273"/>
                  <a:gd name="T30" fmla="*/ 5901 w 387"/>
                  <a:gd name="T31" fmla="*/ 3357 h 273"/>
                  <a:gd name="T32" fmla="*/ 4963 w 387"/>
                  <a:gd name="T33" fmla="*/ 2616 h 273"/>
                  <a:gd name="T34" fmla="*/ 4660 w 387"/>
                  <a:gd name="T35" fmla="*/ 2467 h 273"/>
                  <a:gd name="T36" fmla="*/ 4963 w 387"/>
                  <a:gd name="T37" fmla="*/ 2616 h 273"/>
                  <a:gd name="T38" fmla="*/ 4850 w 387"/>
                  <a:gd name="T39" fmla="*/ 2219 h 273"/>
                  <a:gd name="T40" fmla="*/ 4630 w 387"/>
                  <a:gd name="T41" fmla="*/ 2125 h 273"/>
                  <a:gd name="T42" fmla="*/ 4850 w 387"/>
                  <a:gd name="T43" fmla="*/ 2219 h 273"/>
                  <a:gd name="T44" fmla="*/ 4147 w 387"/>
                  <a:gd name="T45" fmla="*/ 1309 h 273"/>
                  <a:gd name="T46" fmla="*/ 3960 w 387"/>
                  <a:gd name="T47" fmla="*/ 1629 h 273"/>
                  <a:gd name="T48" fmla="*/ 4147 w 387"/>
                  <a:gd name="T49" fmla="*/ 1309 h 273"/>
                  <a:gd name="T50" fmla="*/ 4160 w 387"/>
                  <a:gd name="T51" fmla="*/ 1763 h 273"/>
                  <a:gd name="T52" fmla="*/ 3742 w 387"/>
                  <a:gd name="T53" fmla="*/ 2184 h 273"/>
                  <a:gd name="T54" fmla="*/ 3379 w 387"/>
                  <a:gd name="T55" fmla="*/ 2355 h 273"/>
                  <a:gd name="T56" fmla="*/ 4160 w 387"/>
                  <a:gd name="T57" fmla="*/ 1763 h 273"/>
                  <a:gd name="T58" fmla="*/ 4335 w 387"/>
                  <a:gd name="T59" fmla="*/ 1843 h 273"/>
                  <a:gd name="T60" fmla="*/ 3992 w 387"/>
                  <a:gd name="T61" fmla="*/ 2069 h 273"/>
                  <a:gd name="T62" fmla="*/ 4335 w 387"/>
                  <a:gd name="T63" fmla="*/ 1843 h 273"/>
                  <a:gd name="T64" fmla="*/ 2909 w 387"/>
                  <a:gd name="T65" fmla="*/ 2504 h 273"/>
                  <a:gd name="T66" fmla="*/ 3834 w 387"/>
                  <a:gd name="T67" fmla="*/ 1672 h 273"/>
                  <a:gd name="T68" fmla="*/ 2909 w 387"/>
                  <a:gd name="T69" fmla="*/ 2504 h 273"/>
                  <a:gd name="T70" fmla="*/ 3754 w 387"/>
                  <a:gd name="T71" fmla="*/ 1536 h 273"/>
                  <a:gd name="T72" fmla="*/ 2396 w 387"/>
                  <a:gd name="T73" fmla="*/ 2709 h 273"/>
                  <a:gd name="T74" fmla="*/ 3754 w 387"/>
                  <a:gd name="T75" fmla="*/ 1536 h 273"/>
                  <a:gd name="T76" fmla="*/ 2429 w 387"/>
                  <a:gd name="T77" fmla="*/ 2845 h 273"/>
                  <a:gd name="T78" fmla="*/ 345 w 387"/>
                  <a:gd name="T79" fmla="*/ 4075 h 273"/>
                  <a:gd name="T80" fmla="*/ 2334 w 387"/>
                  <a:gd name="T81" fmla="*/ 2824 h 273"/>
                  <a:gd name="T82" fmla="*/ 3534 w 387"/>
                  <a:gd name="T83" fmla="*/ 2424 h 273"/>
                  <a:gd name="T84" fmla="*/ 2429 w 387"/>
                  <a:gd name="T85" fmla="*/ 2845 h 273"/>
                  <a:gd name="T86" fmla="*/ 3692 w 387"/>
                  <a:gd name="T87" fmla="*/ 2368 h 273"/>
                  <a:gd name="T88" fmla="*/ 4755 w 387"/>
                  <a:gd name="T89" fmla="*/ 2355 h 273"/>
                  <a:gd name="T90" fmla="*/ 3692 w 387"/>
                  <a:gd name="T91" fmla="*/ 2368 h 273"/>
                  <a:gd name="T92" fmla="*/ 4305 w 387"/>
                  <a:gd name="T93" fmla="*/ 2445 h 273"/>
                  <a:gd name="T94" fmla="*/ 3117 w 387"/>
                  <a:gd name="T95" fmla="*/ 3320 h 273"/>
                  <a:gd name="T96" fmla="*/ 4305 w 387"/>
                  <a:gd name="T97" fmla="*/ 2445 h 273"/>
                  <a:gd name="T98" fmla="*/ 3930 w 387"/>
                  <a:gd name="T99" fmla="*/ 2675 h 273"/>
                  <a:gd name="T100" fmla="*/ 1989 w 387"/>
                  <a:gd name="T101" fmla="*/ 4003 h 273"/>
                  <a:gd name="T102" fmla="*/ 3930 w 387"/>
                  <a:gd name="T103" fmla="*/ 2675 h 273"/>
                  <a:gd name="T104" fmla="*/ 1613 w 387"/>
                  <a:gd name="T105" fmla="*/ 4515 h 273"/>
                  <a:gd name="T106" fmla="*/ 2566 w 387"/>
                  <a:gd name="T107" fmla="*/ 3661 h 273"/>
                  <a:gd name="T108" fmla="*/ 4647 w 387"/>
                  <a:gd name="T109" fmla="*/ 3336 h 273"/>
                  <a:gd name="T110" fmla="*/ 1613 w 387"/>
                  <a:gd name="T111" fmla="*/ 4515 h 273"/>
                  <a:gd name="T112" fmla="*/ 3647 w 387"/>
                  <a:gd name="T113" fmla="*/ 3149 h 273"/>
                  <a:gd name="T114" fmla="*/ 5038 w 387"/>
                  <a:gd name="T115" fmla="*/ 3336 h 273"/>
                  <a:gd name="T116" fmla="*/ 3647 w 387"/>
                  <a:gd name="T117" fmla="*/ 3149 h 273"/>
                  <a:gd name="T118" fmla="*/ 4900 w 387"/>
                  <a:gd name="T119" fmla="*/ 3093 h 273"/>
                  <a:gd name="T120" fmla="*/ 5180 w 387"/>
                  <a:gd name="T121" fmla="*/ 3221 h 273"/>
                  <a:gd name="T122" fmla="*/ 4900 w 387"/>
                  <a:gd name="T123" fmla="*/ 3093 h 27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387" h="273">
                    <a:moveTo>
                      <a:pt x="377" y="177"/>
                    </a:moveTo>
                    <a:cubicBezTo>
                      <a:pt x="373" y="160"/>
                      <a:pt x="368" y="137"/>
                      <a:pt x="345" y="88"/>
                    </a:cubicBezTo>
                    <a:cubicBezTo>
                      <a:pt x="327" y="51"/>
                      <a:pt x="305" y="22"/>
                      <a:pt x="283" y="0"/>
                    </a:cubicBezTo>
                    <a:cubicBezTo>
                      <a:pt x="302" y="30"/>
                      <a:pt x="211" y="114"/>
                      <a:pt x="118" y="156"/>
                    </a:cubicBezTo>
                    <a:cubicBezTo>
                      <a:pt x="89" y="172"/>
                      <a:pt x="7" y="210"/>
                      <a:pt x="7" y="210"/>
                    </a:cubicBezTo>
                    <a:cubicBezTo>
                      <a:pt x="0" y="213"/>
                      <a:pt x="6" y="223"/>
                      <a:pt x="10" y="223"/>
                    </a:cubicBezTo>
                    <a:cubicBezTo>
                      <a:pt x="14" y="224"/>
                      <a:pt x="120" y="171"/>
                      <a:pt x="141" y="160"/>
                    </a:cubicBezTo>
                    <a:cubicBezTo>
                      <a:pt x="163" y="150"/>
                      <a:pt x="257" y="122"/>
                      <a:pt x="267" y="125"/>
                    </a:cubicBezTo>
                    <a:cubicBezTo>
                      <a:pt x="250" y="141"/>
                      <a:pt x="99" y="208"/>
                      <a:pt x="43" y="270"/>
                    </a:cubicBezTo>
                    <a:cubicBezTo>
                      <a:pt x="51" y="273"/>
                      <a:pt x="51" y="273"/>
                      <a:pt x="51" y="273"/>
                    </a:cubicBezTo>
                    <a:cubicBezTo>
                      <a:pt x="51" y="273"/>
                      <a:pt x="68" y="249"/>
                      <a:pt x="111" y="224"/>
                    </a:cubicBezTo>
                    <a:cubicBezTo>
                      <a:pt x="106" y="231"/>
                      <a:pt x="87" y="244"/>
                      <a:pt x="87" y="244"/>
                    </a:cubicBezTo>
                    <a:cubicBezTo>
                      <a:pt x="96" y="252"/>
                      <a:pt x="96" y="252"/>
                      <a:pt x="96" y="252"/>
                    </a:cubicBezTo>
                    <a:cubicBezTo>
                      <a:pt x="96" y="251"/>
                      <a:pt x="98" y="249"/>
                      <a:pt x="102" y="246"/>
                    </a:cubicBezTo>
                    <a:cubicBezTo>
                      <a:pt x="111" y="238"/>
                      <a:pt x="244" y="124"/>
                      <a:pt x="387" y="214"/>
                    </a:cubicBezTo>
                    <a:cubicBezTo>
                      <a:pt x="383" y="203"/>
                      <a:pt x="380" y="191"/>
                      <a:pt x="377" y="177"/>
                    </a:cubicBezTo>
                    <a:close/>
                    <a:moveTo>
                      <a:pt x="317" y="138"/>
                    </a:moveTo>
                    <a:cubicBezTo>
                      <a:pt x="309" y="137"/>
                      <a:pt x="300" y="133"/>
                      <a:pt x="298" y="130"/>
                    </a:cubicBezTo>
                    <a:cubicBezTo>
                      <a:pt x="308" y="131"/>
                      <a:pt x="315" y="135"/>
                      <a:pt x="317" y="138"/>
                    </a:cubicBezTo>
                    <a:close/>
                    <a:moveTo>
                      <a:pt x="310" y="117"/>
                    </a:moveTo>
                    <a:cubicBezTo>
                      <a:pt x="305" y="117"/>
                      <a:pt x="304" y="116"/>
                      <a:pt x="296" y="112"/>
                    </a:cubicBezTo>
                    <a:cubicBezTo>
                      <a:pt x="300" y="111"/>
                      <a:pt x="308" y="113"/>
                      <a:pt x="310" y="117"/>
                    </a:cubicBezTo>
                    <a:close/>
                    <a:moveTo>
                      <a:pt x="265" y="69"/>
                    </a:moveTo>
                    <a:cubicBezTo>
                      <a:pt x="265" y="69"/>
                      <a:pt x="263" y="82"/>
                      <a:pt x="253" y="86"/>
                    </a:cubicBezTo>
                    <a:cubicBezTo>
                      <a:pt x="254" y="85"/>
                      <a:pt x="258" y="74"/>
                      <a:pt x="265" y="69"/>
                    </a:cubicBezTo>
                    <a:close/>
                    <a:moveTo>
                      <a:pt x="266" y="93"/>
                    </a:moveTo>
                    <a:cubicBezTo>
                      <a:pt x="257" y="97"/>
                      <a:pt x="250" y="109"/>
                      <a:pt x="239" y="115"/>
                    </a:cubicBezTo>
                    <a:cubicBezTo>
                      <a:pt x="228" y="121"/>
                      <a:pt x="216" y="124"/>
                      <a:pt x="216" y="124"/>
                    </a:cubicBezTo>
                    <a:cubicBezTo>
                      <a:pt x="230" y="118"/>
                      <a:pt x="250" y="97"/>
                      <a:pt x="266" y="93"/>
                    </a:cubicBezTo>
                    <a:close/>
                    <a:moveTo>
                      <a:pt x="277" y="97"/>
                    </a:moveTo>
                    <a:cubicBezTo>
                      <a:pt x="271" y="100"/>
                      <a:pt x="267" y="107"/>
                      <a:pt x="255" y="109"/>
                    </a:cubicBezTo>
                    <a:cubicBezTo>
                      <a:pt x="259" y="104"/>
                      <a:pt x="268" y="100"/>
                      <a:pt x="277" y="97"/>
                    </a:cubicBezTo>
                    <a:close/>
                    <a:moveTo>
                      <a:pt x="186" y="132"/>
                    </a:moveTo>
                    <a:cubicBezTo>
                      <a:pt x="205" y="123"/>
                      <a:pt x="232" y="103"/>
                      <a:pt x="245" y="88"/>
                    </a:cubicBezTo>
                    <a:cubicBezTo>
                      <a:pt x="242" y="101"/>
                      <a:pt x="220" y="124"/>
                      <a:pt x="186" y="132"/>
                    </a:cubicBezTo>
                    <a:close/>
                    <a:moveTo>
                      <a:pt x="240" y="81"/>
                    </a:moveTo>
                    <a:cubicBezTo>
                      <a:pt x="234" y="92"/>
                      <a:pt x="200" y="127"/>
                      <a:pt x="153" y="143"/>
                    </a:cubicBezTo>
                    <a:cubicBezTo>
                      <a:pt x="175" y="130"/>
                      <a:pt x="219" y="104"/>
                      <a:pt x="240" y="81"/>
                    </a:cubicBezTo>
                    <a:close/>
                    <a:moveTo>
                      <a:pt x="155" y="150"/>
                    </a:moveTo>
                    <a:cubicBezTo>
                      <a:pt x="137" y="156"/>
                      <a:pt x="42" y="208"/>
                      <a:pt x="22" y="215"/>
                    </a:cubicBezTo>
                    <a:cubicBezTo>
                      <a:pt x="30" y="209"/>
                      <a:pt x="137" y="154"/>
                      <a:pt x="149" y="149"/>
                    </a:cubicBezTo>
                    <a:cubicBezTo>
                      <a:pt x="161" y="144"/>
                      <a:pt x="203" y="131"/>
                      <a:pt x="226" y="128"/>
                    </a:cubicBezTo>
                    <a:cubicBezTo>
                      <a:pt x="204" y="135"/>
                      <a:pt x="174" y="144"/>
                      <a:pt x="155" y="150"/>
                    </a:cubicBezTo>
                    <a:close/>
                    <a:moveTo>
                      <a:pt x="236" y="125"/>
                    </a:moveTo>
                    <a:cubicBezTo>
                      <a:pt x="275" y="108"/>
                      <a:pt x="294" y="118"/>
                      <a:pt x="304" y="124"/>
                    </a:cubicBezTo>
                    <a:cubicBezTo>
                      <a:pt x="278" y="116"/>
                      <a:pt x="250" y="122"/>
                      <a:pt x="236" y="125"/>
                    </a:cubicBezTo>
                    <a:close/>
                    <a:moveTo>
                      <a:pt x="275" y="129"/>
                    </a:moveTo>
                    <a:cubicBezTo>
                      <a:pt x="274" y="138"/>
                      <a:pt x="229" y="165"/>
                      <a:pt x="199" y="175"/>
                    </a:cubicBezTo>
                    <a:cubicBezTo>
                      <a:pt x="218" y="163"/>
                      <a:pt x="272" y="134"/>
                      <a:pt x="275" y="129"/>
                    </a:cubicBezTo>
                    <a:close/>
                    <a:moveTo>
                      <a:pt x="251" y="141"/>
                    </a:moveTo>
                    <a:cubicBezTo>
                      <a:pt x="240" y="149"/>
                      <a:pt x="151" y="200"/>
                      <a:pt x="127" y="211"/>
                    </a:cubicBezTo>
                    <a:cubicBezTo>
                      <a:pt x="146" y="198"/>
                      <a:pt x="226" y="150"/>
                      <a:pt x="251" y="141"/>
                    </a:cubicBezTo>
                    <a:close/>
                    <a:moveTo>
                      <a:pt x="103" y="238"/>
                    </a:moveTo>
                    <a:cubicBezTo>
                      <a:pt x="103" y="238"/>
                      <a:pt x="116" y="222"/>
                      <a:pt x="164" y="193"/>
                    </a:cubicBezTo>
                    <a:cubicBezTo>
                      <a:pt x="212" y="165"/>
                      <a:pt x="282" y="167"/>
                      <a:pt x="297" y="176"/>
                    </a:cubicBezTo>
                    <a:cubicBezTo>
                      <a:pt x="210" y="160"/>
                      <a:pt x="123" y="222"/>
                      <a:pt x="103" y="238"/>
                    </a:cubicBezTo>
                    <a:close/>
                    <a:moveTo>
                      <a:pt x="233" y="166"/>
                    </a:moveTo>
                    <a:cubicBezTo>
                      <a:pt x="253" y="158"/>
                      <a:pt x="294" y="152"/>
                      <a:pt x="322" y="176"/>
                    </a:cubicBezTo>
                    <a:cubicBezTo>
                      <a:pt x="296" y="163"/>
                      <a:pt x="252" y="161"/>
                      <a:pt x="233" y="166"/>
                    </a:cubicBezTo>
                    <a:close/>
                    <a:moveTo>
                      <a:pt x="313" y="163"/>
                    </a:moveTo>
                    <a:cubicBezTo>
                      <a:pt x="322" y="163"/>
                      <a:pt x="328" y="164"/>
                      <a:pt x="331" y="170"/>
                    </a:cubicBezTo>
                    <a:cubicBezTo>
                      <a:pt x="326" y="170"/>
                      <a:pt x="323" y="168"/>
                      <a:pt x="313" y="16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5" name="Freeform 404">
                <a:extLst>
                  <a:ext uri="{FF2B5EF4-FFF2-40B4-BE49-F238E27FC236}">
                    <a16:creationId xmlns:a16="http://schemas.microsoft.com/office/drawing/2014/main" id="{829ED76C-CB6E-489E-99D0-9A1563B78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848"/>
                <a:ext cx="73" cy="67"/>
              </a:xfrm>
              <a:custGeom>
                <a:avLst/>
                <a:gdLst>
                  <a:gd name="T0" fmla="*/ 96 w 29"/>
                  <a:gd name="T1" fmla="*/ 115 h 25"/>
                  <a:gd name="T2" fmla="*/ 242 w 29"/>
                  <a:gd name="T3" fmla="*/ 0 h 25"/>
                  <a:gd name="T4" fmla="*/ 222 w 29"/>
                  <a:gd name="T5" fmla="*/ 56 h 25"/>
                  <a:gd name="T6" fmla="*/ 284 w 29"/>
                  <a:gd name="T7" fmla="*/ 21 h 25"/>
                  <a:gd name="T8" fmla="*/ 284 w 29"/>
                  <a:gd name="T9" fmla="*/ 56 h 25"/>
                  <a:gd name="T10" fmla="*/ 347 w 29"/>
                  <a:gd name="T11" fmla="*/ 21 h 25"/>
                  <a:gd name="T12" fmla="*/ 0 w 29"/>
                  <a:gd name="T13" fmla="*/ 287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5">
                    <a:moveTo>
                      <a:pt x="6" y="6"/>
                    </a:moveTo>
                    <a:cubicBezTo>
                      <a:pt x="9" y="4"/>
                      <a:pt x="11" y="1"/>
                      <a:pt x="15" y="0"/>
                    </a:cubicBezTo>
                    <a:cubicBezTo>
                      <a:pt x="15" y="1"/>
                      <a:pt x="15" y="2"/>
                      <a:pt x="14" y="3"/>
                    </a:cubicBezTo>
                    <a:cubicBezTo>
                      <a:pt x="16" y="2"/>
                      <a:pt x="17" y="1"/>
                      <a:pt x="18" y="1"/>
                    </a:cubicBezTo>
                    <a:cubicBezTo>
                      <a:pt x="17" y="2"/>
                      <a:pt x="18" y="3"/>
                      <a:pt x="18" y="3"/>
                    </a:cubicBezTo>
                    <a:cubicBezTo>
                      <a:pt x="19" y="3"/>
                      <a:pt x="20" y="2"/>
                      <a:pt x="22" y="1"/>
                    </a:cubicBezTo>
                    <a:cubicBezTo>
                      <a:pt x="29" y="7"/>
                      <a:pt x="3" y="25"/>
                      <a:pt x="0" y="15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6" name="Freeform 405">
                <a:extLst>
                  <a:ext uri="{FF2B5EF4-FFF2-40B4-BE49-F238E27FC236}">
                    <a16:creationId xmlns:a16="http://schemas.microsoft.com/office/drawing/2014/main" id="{08B6F644-9C84-43A3-8362-FAD08DCAF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2773"/>
                <a:ext cx="40" cy="56"/>
              </a:xfrm>
              <a:custGeom>
                <a:avLst/>
                <a:gdLst>
                  <a:gd name="T0" fmla="*/ 50 w 16"/>
                  <a:gd name="T1" fmla="*/ 93 h 21"/>
                  <a:gd name="T2" fmla="*/ 175 w 16"/>
                  <a:gd name="T3" fmla="*/ 0 h 21"/>
                  <a:gd name="T4" fmla="*/ 125 w 16"/>
                  <a:gd name="T5" fmla="*/ 93 h 21"/>
                  <a:gd name="T6" fmla="*/ 188 w 16"/>
                  <a:gd name="T7" fmla="*/ 136 h 21"/>
                  <a:gd name="T8" fmla="*/ 238 w 16"/>
                  <a:gd name="T9" fmla="*/ 93 h 21"/>
                  <a:gd name="T10" fmla="*/ 158 w 16"/>
                  <a:gd name="T11" fmla="*/ 307 h 21"/>
                  <a:gd name="T12" fmla="*/ 0 w 16"/>
                  <a:gd name="T13" fmla="*/ 39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1">
                    <a:moveTo>
                      <a:pt x="3" y="5"/>
                    </a:moveTo>
                    <a:cubicBezTo>
                      <a:pt x="5" y="3"/>
                      <a:pt x="8" y="0"/>
                      <a:pt x="11" y="0"/>
                    </a:cubicBezTo>
                    <a:cubicBezTo>
                      <a:pt x="9" y="1"/>
                      <a:pt x="8" y="3"/>
                      <a:pt x="8" y="5"/>
                    </a:cubicBezTo>
                    <a:cubicBezTo>
                      <a:pt x="11" y="4"/>
                      <a:pt x="16" y="2"/>
                      <a:pt x="12" y="7"/>
                    </a:cubicBezTo>
                    <a:cubicBezTo>
                      <a:pt x="13" y="7"/>
                      <a:pt x="14" y="6"/>
                      <a:pt x="15" y="5"/>
                    </a:cubicBezTo>
                    <a:cubicBezTo>
                      <a:pt x="16" y="8"/>
                      <a:pt x="12" y="13"/>
                      <a:pt x="10" y="16"/>
                    </a:cubicBezTo>
                    <a:cubicBezTo>
                      <a:pt x="7" y="19"/>
                      <a:pt x="3" y="19"/>
                      <a:pt x="0" y="21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7" name="Freeform 406">
                <a:extLst>
                  <a:ext uri="{FF2B5EF4-FFF2-40B4-BE49-F238E27FC236}">
                    <a16:creationId xmlns:a16="http://schemas.microsoft.com/office/drawing/2014/main" id="{8A542819-64E9-4853-81ED-51398D887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2683"/>
                <a:ext cx="88" cy="61"/>
              </a:xfrm>
              <a:custGeom>
                <a:avLst/>
                <a:gdLst>
                  <a:gd name="T0" fmla="*/ 493 w 35"/>
                  <a:gd name="T1" fmla="*/ 0 h 23"/>
                  <a:gd name="T2" fmla="*/ 556 w 35"/>
                  <a:gd name="T3" fmla="*/ 21 h 23"/>
                  <a:gd name="T4" fmla="*/ 475 w 35"/>
                  <a:gd name="T5" fmla="*/ 90 h 23"/>
                  <a:gd name="T6" fmla="*/ 505 w 35"/>
                  <a:gd name="T7" fmla="*/ 111 h 23"/>
                  <a:gd name="T8" fmla="*/ 463 w 35"/>
                  <a:gd name="T9" fmla="*/ 170 h 23"/>
                  <a:gd name="T10" fmla="*/ 505 w 35"/>
                  <a:gd name="T11" fmla="*/ 170 h 23"/>
                  <a:gd name="T12" fmla="*/ 397 w 35"/>
                  <a:gd name="T13" fmla="*/ 337 h 23"/>
                  <a:gd name="T14" fmla="*/ 0 w 35"/>
                  <a:gd name="T15" fmla="*/ 191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23">
                    <a:moveTo>
                      <a:pt x="31" y="0"/>
                    </a:moveTo>
                    <a:cubicBezTo>
                      <a:pt x="32" y="1"/>
                      <a:pt x="33" y="1"/>
                      <a:pt x="35" y="1"/>
                    </a:cubicBezTo>
                    <a:cubicBezTo>
                      <a:pt x="33" y="3"/>
                      <a:pt x="31" y="4"/>
                      <a:pt x="30" y="5"/>
                    </a:cubicBezTo>
                    <a:cubicBezTo>
                      <a:pt x="31" y="5"/>
                      <a:pt x="31" y="6"/>
                      <a:pt x="32" y="6"/>
                    </a:cubicBezTo>
                    <a:cubicBezTo>
                      <a:pt x="31" y="7"/>
                      <a:pt x="29" y="7"/>
                      <a:pt x="29" y="9"/>
                    </a:cubicBezTo>
                    <a:cubicBezTo>
                      <a:pt x="30" y="9"/>
                      <a:pt x="31" y="10"/>
                      <a:pt x="32" y="9"/>
                    </a:cubicBezTo>
                    <a:cubicBezTo>
                      <a:pt x="30" y="12"/>
                      <a:pt x="28" y="16"/>
                      <a:pt x="25" y="18"/>
                    </a:cubicBezTo>
                    <a:cubicBezTo>
                      <a:pt x="17" y="23"/>
                      <a:pt x="8" y="12"/>
                      <a:pt x="0" y="10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8" name="Freeform 407">
                <a:extLst>
                  <a:ext uri="{FF2B5EF4-FFF2-40B4-BE49-F238E27FC236}">
                    <a16:creationId xmlns:a16="http://schemas.microsoft.com/office/drawing/2014/main" id="{1D8D348B-AB3D-41CF-91AA-FE0454863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1816"/>
                <a:ext cx="55" cy="29"/>
              </a:xfrm>
              <a:custGeom>
                <a:avLst/>
                <a:gdLst>
                  <a:gd name="T0" fmla="*/ 0 w 22"/>
                  <a:gd name="T1" fmla="*/ 182 h 11"/>
                  <a:gd name="T2" fmla="*/ 345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0"/>
                    </a:moveTo>
                    <a:cubicBezTo>
                      <a:pt x="8" y="11"/>
                      <a:pt x="17" y="5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9" name="Freeform 408">
                <a:extLst>
                  <a:ext uri="{FF2B5EF4-FFF2-40B4-BE49-F238E27FC236}">
                    <a16:creationId xmlns:a16="http://schemas.microsoft.com/office/drawing/2014/main" id="{57E98CBD-8881-4605-8D53-6C7E5F5D4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1808"/>
                <a:ext cx="33" cy="11"/>
              </a:xfrm>
              <a:custGeom>
                <a:avLst/>
                <a:gdLst>
                  <a:gd name="T0" fmla="*/ 0 w 13"/>
                  <a:gd name="T1" fmla="*/ 0 h 4"/>
                  <a:gd name="T2" fmla="*/ 213 w 13"/>
                  <a:gd name="T3" fmla="*/ 4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5" y="1"/>
                      <a:pt x="8" y="4"/>
                      <a:pt x="13" y="2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0" name="Freeform 409">
                <a:extLst>
                  <a:ext uri="{FF2B5EF4-FFF2-40B4-BE49-F238E27FC236}">
                    <a16:creationId xmlns:a16="http://schemas.microsoft.com/office/drawing/2014/main" id="{3C98F3BB-5730-4270-801E-2E2486917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843"/>
                <a:ext cx="43" cy="21"/>
              </a:xfrm>
              <a:custGeom>
                <a:avLst/>
                <a:gdLst>
                  <a:gd name="T0" fmla="*/ 0 w 17"/>
                  <a:gd name="T1" fmla="*/ 144 h 8"/>
                  <a:gd name="T2" fmla="*/ 276 w 1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0" y="8"/>
                    </a:moveTo>
                    <a:cubicBezTo>
                      <a:pt x="4" y="3"/>
                      <a:pt x="12" y="0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1" name="Freeform 410">
                <a:extLst>
                  <a:ext uri="{FF2B5EF4-FFF2-40B4-BE49-F238E27FC236}">
                    <a16:creationId xmlns:a16="http://schemas.microsoft.com/office/drawing/2014/main" id="{7D7C4705-CD9C-4E72-9F81-B87210547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1835"/>
                <a:ext cx="10" cy="24"/>
              </a:xfrm>
              <a:custGeom>
                <a:avLst/>
                <a:gdLst>
                  <a:gd name="T0" fmla="*/ 63 w 4"/>
                  <a:gd name="T1" fmla="*/ 0 h 9"/>
                  <a:gd name="T2" fmla="*/ 50 w 4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1" y="3"/>
                      <a:pt x="0" y="6"/>
                      <a:pt x="3" y="9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2" name="Freeform 411">
                <a:extLst>
                  <a:ext uri="{FF2B5EF4-FFF2-40B4-BE49-F238E27FC236}">
                    <a16:creationId xmlns:a16="http://schemas.microsoft.com/office/drawing/2014/main" id="{26399D3F-3EF0-4CC9-8AB9-2279C8D90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915"/>
                <a:ext cx="48" cy="24"/>
              </a:xfrm>
              <a:custGeom>
                <a:avLst/>
                <a:gdLst>
                  <a:gd name="T0" fmla="*/ 0 w 19"/>
                  <a:gd name="T1" fmla="*/ 171 h 9"/>
                  <a:gd name="T2" fmla="*/ 306 w 1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9"/>
                    </a:moveTo>
                    <a:cubicBezTo>
                      <a:pt x="4" y="3"/>
                      <a:pt x="12" y="1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3" name="Freeform 412">
                <a:extLst>
                  <a:ext uri="{FF2B5EF4-FFF2-40B4-BE49-F238E27FC236}">
                    <a16:creationId xmlns:a16="http://schemas.microsoft.com/office/drawing/2014/main" id="{DFC92998-2A74-4DF8-A6F9-4E8314EE3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909"/>
                <a:ext cx="13" cy="14"/>
              </a:xfrm>
              <a:custGeom>
                <a:avLst/>
                <a:gdLst>
                  <a:gd name="T0" fmla="*/ 21 w 5"/>
                  <a:gd name="T1" fmla="*/ 109 h 5"/>
                  <a:gd name="T2" fmla="*/ 8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2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4" name="Freeform 413">
                <a:extLst>
                  <a:ext uri="{FF2B5EF4-FFF2-40B4-BE49-F238E27FC236}">
                    <a16:creationId xmlns:a16="http://schemas.microsoft.com/office/drawing/2014/main" id="{BBDF4863-BE35-4D1E-860C-23E45CF4A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856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1"/>
                      <a:pt x="4" y="1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5" name="Freeform 414">
                <a:extLst>
                  <a:ext uri="{FF2B5EF4-FFF2-40B4-BE49-F238E27FC236}">
                    <a16:creationId xmlns:a16="http://schemas.microsoft.com/office/drawing/2014/main" id="{F68E5543-4191-4F3F-9352-DE1085119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1835"/>
                <a:ext cx="5" cy="13"/>
              </a:xfrm>
              <a:custGeom>
                <a:avLst/>
                <a:gdLst>
                  <a:gd name="T0" fmla="*/ 0 w 2"/>
                  <a:gd name="T1" fmla="*/ 88 h 5"/>
                  <a:gd name="T2" fmla="*/ 2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2" y="4"/>
                      <a:pt x="2" y="2"/>
                      <a:pt x="1" y="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6" name="Freeform 415">
                <a:extLst>
                  <a:ext uri="{FF2B5EF4-FFF2-40B4-BE49-F238E27FC236}">
                    <a16:creationId xmlns:a16="http://schemas.microsoft.com/office/drawing/2014/main" id="{F388A343-6005-4703-BDB7-C1DE101F9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808"/>
                <a:ext cx="1" cy="13"/>
              </a:xfrm>
              <a:custGeom>
                <a:avLst/>
                <a:gdLst>
                  <a:gd name="T0" fmla="*/ 0 w 1"/>
                  <a:gd name="T1" fmla="*/ 88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7" name="Freeform 416">
                <a:extLst>
                  <a:ext uri="{FF2B5EF4-FFF2-40B4-BE49-F238E27FC236}">
                    <a16:creationId xmlns:a16="http://schemas.microsoft.com/office/drawing/2014/main" id="{8B4AC824-972A-4C41-BFF0-94070FC24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931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8" name="Freeform 417">
                <a:extLst>
                  <a:ext uri="{FF2B5EF4-FFF2-40B4-BE49-F238E27FC236}">
                    <a16:creationId xmlns:a16="http://schemas.microsoft.com/office/drawing/2014/main" id="{2144B2B1-E56F-4543-8A2E-666100354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2768"/>
                <a:ext cx="32" cy="16"/>
              </a:xfrm>
              <a:custGeom>
                <a:avLst/>
                <a:gdLst>
                  <a:gd name="T0" fmla="*/ 0 w 13"/>
                  <a:gd name="T1" fmla="*/ 115 h 6"/>
                  <a:gd name="T2" fmla="*/ 194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2" y="3"/>
                      <a:pt x="8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9" name="Freeform 418">
                <a:extLst>
                  <a:ext uri="{FF2B5EF4-FFF2-40B4-BE49-F238E27FC236}">
                    <a16:creationId xmlns:a16="http://schemas.microsoft.com/office/drawing/2014/main" id="{31D6041B-53F6-4540-8F1C-DF2D1B911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2763"/>
                <a:ext cx="18" cy="18"/>
              </a:xfrm>
              <a:custGeom>
                <a:avLst/>
                <a:gdLst>
                  <a:gd name="T0" fmla="*/ 0 w 7"/>
                  <a:gd name="T1" fmla="*/ 118 h 7"/>
                  <a:gd name="T2" fmla="*/ 118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0" y="3"/>
                      <a:pt x="3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0" name="Freeform 419">
                <a:extLst>
                  <a:ext uri="{FF2B5EF4-FFF2-40B4-BE49-F238E27FC236}">
                    <a16:creationId xmlns:a16="http://schemas.microsoft.com/office/drawing/2014/main" id="{CD88174C-1273-4D36-AE75-94EA7FA0F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2792"/>
                <a:ext cx="10" cy="27"/>
              </a:xfrm>
              <a:custGeom>
                <a:avLst/>
                <a:gdLst>
                  <a:gd name="T0" fmla="*/ 0 w 4"/>
                  <a:gd name="T1" fmla="*/ 0 h 10"/>
                  <a:gd name="T2" fmla="*/ 63 w 4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0" y="3"/>
                      <a:pt x="2" y="8"/>
                      <a:pt x="4" y="10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1" name="Freeform 420">
                <a:extLst>
                  <a:ext uri="{FF2B5EF4-FFF2-40B4-BE49-F238E27FC236}">
                    <a16:creationId xmlns:a16="http://schemas.microsoft.com/office/drawing/2014/main" id="{923A40C5-7C45-4008-B7B8-758DCC994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808"/>
                <a:ext cx="7" cy="35"/>
              </a:xfrm>
              <a:custGeom>
                <a:avLst/>
                <a:gdLst>
                  <a:gd name="T0" fmla="*/ 37 w 3"/>
                  <a:gd name="T1" fmla="*/ 0 h 13"/>
                  <a:gd name="T2" fmla="*/ 12 w 3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0" y="3"/>
                      <a:pt x="1" y="9"/>
                      <a:pt x="1" y="13"/>
                    </a:cubicBezTo>
                  </a:path>
                </a:pathLst>
              </a:custGeom>
              <a:noFill/>
              <a:ln w="7938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2" name="Freeform 421">
                <a:extLst>
                  <a:ext uri="{FF2B5EF4-FFF2-40B4-BE49-F238E27FC236}">
                    <a16:creationId xmlns:a16="http://schemas.microsoft.com/office/drawing/2014/main" id="{596F5EB3-0959-4316-8A7F-EE6923CCC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795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3" name="Freeform 422">
                <a:extLst>
                  <a:ext uri="{FF2B5EF4-FFF2-40B4-BE49-F238E27FC236}">
                    <a16:creationId xmlns:a16="http://schemas.microsoft.com/office/drawing/2014/main" id="{EE24F5BD-A54C-46DF-B682-6A554BD1F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8" y="2832"/>
                <a:ext cx="17" cy="3"/>
              </a:xfrm>
              <a:custGeom>
                <a:avLst/>
                <a:gdLst>
                  <a:gd name="T0" fmla="*/ 100 w 7"/>
                  <a:gd name="T1" fmla="*/ 0 h 1"/>
                  <a:gd name="T2" fmla="*/ 0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4" name="Freeform 423">
                <a:extLst>
                  <a:ext uri="{FF2B5EF4-FFF2-40B4-BE49-F238E27FC236}">
                    <a16:creationId xmlns:a16="http://schemas.microsoft.com/office/drawing/2014/main" id="{22AF9482-1484-4F29-B08C-48DBA8A9A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776"/>
                <a:ext cx="8" cy="13"/>
              </a:xfrm>
              <a:custGeom>
                <a:avLst/>
                <a:gdLst>
                  <a:gd name="T0" fmla="*/ 0 w 3"/>
                  <a:gd name="T1" fmla="*/ 0 h 5"/>
                  <a:gd name="T2" fmla="*/ 56 w 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2"/>
                      <a:pt x="2" y="3"/>
                      <a:pt x="3" y="5"/>
                    </a:cubicBezTo>
                  </a:path>
                </a:pathLst>
              </a:custGeom>
              <a:noFill/>
              <a:ln w="1587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5" name="Freeform 424">
                <a:extLst>
                  <a:ext uri="{FF2B5EF4-FFF2-40B4-BE49-F238E27FC236}">
                    <a16:creationId xmlns:a16="http://schemas.microsoft.com/office/drawing/2014/main" id="{A91E15E5-BBED-4946-8BE0-25B2FB360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923"/>
                <a:ext cx="45" cy="37"/>
              </a:xfrm>
              <a:custGeom>
                <a:avLst/>
                <a:gdLst>
                  <a:gd name="T0" fmla="*/ 145 w 18"/>
                  <a:gd name="T1" fmla="*/ 238 h 14"/>
                  <a:gd name="T2" fmla="*/ 0 w 18"/>
                  <a:gd name="T3" fmla="*/ 90 h 14"/>
                  <a:gd name="T4" fmla="*/ 63 w 18"/>
                  <a:gd name="T5" fmla="*/ 21 h 14"/>
                  <a:gd name="T6" fmla="*/ 238 w 18"/>
                  <a:gd name="T7" fmla="*/ 77 h 14"/>
                  <a:gd name="T8" fmla="*/ 270 w 18"/>
                  <a:gd name="T9" fmla="*/ 167 h 14"/>
                  <a:gd name="T10" fmla="*/ 145 w 18"/>
                  <a:gd name="T11" fmla="*/ 238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4">
                    <a:moveTo>
                      <a:pt x="9" y="13"/>
                    </a:moveTo>
                    <a:cubicBezTo>
                      <a:pt x="4" y="12"/>
                      <a:pt x="0" y="9"/>
                      <a:pt x="0" y="5"/>
                    </a:cubicBezTo>
                    <a:cubicBezTo>
                      <a:pt x="1" y="4"/>
                      <a:pt x="1" y="2"/>
                      <a:pt x="4" y="1"/>
                    </a:cubicBezTo>
                    <a:cubicBezTo>
                      <a:pt x="7" y="0"/>
                      <a:pt x="12" y="1"/>
                      <a:pt x="15" y="4"/>
                    </a:cubicBezTo>
                    <a:cubicBezTo>
                      <a:pt x="17" y="5"/>
                      <a:pt x="18" y="7"/>
                      <a:pt x="17" y="9"/>
                    </a:cubicBezTo>
                    <a:cubicBezTo>
                      <a:pt x="16" y="14"/>
                      <a:pt x="10" y="13"/>
                      <a:pt x="9" y="13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6" name="Freeform 425">
                <a:extLst>
                  <a:ext uri="{FF2B5EF4-FFF2-40B4-BE49-F238E27FC236}">
                    <a16:creationId xmlns:a16="http://schemas.microsoft.com/office/drawing/2014/main" id="{DE3C4271-183E-405D-9C86-FDFA85111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925"/>
                <a:ext cx="30" cy="27"/>
              </a:xfrm>
              <a:custGeom>
                <a:avLst/>
                <a:gdLst>
                  <a:gd name="T0" fmla="*/ 175 w 12"/>
                  <a:gd name="T1" fmla="*/ 103 h 10"/>
                  <a:gd name="T2" fmla="*/ 158 w 12"/>
                  <a:gd name="T3" fmla="*/ 0 h 10"/>
                  <a:gd name="T4" fmla="*/ 63 w 12"/>
                  <a:gd name="T5" fmla="*/ 0 h 10"/>
                  <a:gd name="T6" fmla="*/ 0 w 12"/>
                  <a:gd name="T7" fmla="*/ 81 h 10"/>
                  <a:gd name="T8" fmla="*/ 33 w 12"/>
                  <a:gd name="T9" fmla="*/ 176 h 10"/>
                  <a:gd name="T10" fmla="*/ 50 w 12"/>
                  <a:gd name="T11" fmla="*/ 176 h 10"/>
                  <a:gd name="T12" fmla="*/ 175 w 12"/>
                  <a:gd name="T13" fmla="*/ 103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11" y="5"/>
                    </a:moveTo>
                    <a:cubicBezTo>
                      <a:pt x="12" y="3"/>
                      <a:pt x="11" y="1"/>
                      <a:pt x="10" y="0"/>
                    </a:cubicBezTo>
                    <a:cubicBezTo>
                      <a:pt x="8" y="0"/>
                      <a:pt x="5" y="0"/>
                      <a:pt x="4" y="0"/>
                    </a:cubicBezTo>
                    <a:cubicBezTo>
                      <a:pt x="1" y="1"/>
                      <a:pt x="1" y="3"/>
                      <a:pt x="0" y="4"/>
                    </a:cubicBezTo>
                    <a:cubicBezTo>
                      <a:pt x="0" y="6"/>
                      <a:pt x="1" y="7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10" y="10"/>
                      <a:pt x="11" y="5"/>
                    </a:cubicBezTo>
                    <a:close/>
                  </a:path>
                </a:pathLst>
              </a:custGeom>
              <a:solidFill>
                <a:srgbClr val="C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7" name="Freeform 426">
                <a:extLst>
                  <a:ext uri="{FF2B5EF4-FFF2-40B4-BE49-F238E27FC236}">
                    <a16:creationId xmlns:a16="http://schemas.microsoft.com/office/drawing/2014/main" id="{834B9E19-817E-4F06-8BA9-17FF1FFAF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912"/>
                <a:ext cx="43" cy="29"/>
              </a:xfrm>
              <a:custGeom>
                <a:avLst/>
                <a:gdLst>
                  <a:gd name="T0" fmla="*/ 0 w 17"/>
                  <a:gd name="T1" fmla="*/ 124 h 11"/>
                  <a:gd name="T2" fmla="*/ 33 w 17"/>
                  <a:gd name="T3" fmla="*/ 55 h 11"/>
                  <a:gd name="T4" fmla="*/ 243 w 17"/>
                  <a:gd name="T5" fmla="*/ 34 h 11"/>
                  <a:gd name="T6" fmla="*/ 276 w 17"/>
                  <a:gd name="T7" fmla="*/ 90 h 11"/>
                  <a:gd name="T8" fmla="*/ 147 w 17"/>
                  <a:gd name="T9" fmla="*/ 200 h 11"/>
                  <a:gd name="T10" fmla="*/ 0 w 17"/>
                  <a:gd name="T11" fmla="*/ 145 h 11"/>
                  <a:gd name="T12" fmla="*/ 0 w 17"/>
                  <a:gd name="T13" fmla="*/ 124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0" y="7"/>
                    </a:moveTo>
                    <a:cubicBezTo>
                      <a:pt x="0" y="5"/>
                      <a:pt x="0" y="4"/>
                      <a:pt x="2" y="3"/>
                    </a:cubicBezTo>
                    <a:cubicBezTo>
                      <a:pt x="5" y="0"/>
                      <a:pt x="11" y="0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9"/>
                      <a:pt x="12" y="10"/>
                      <a:pt x="9" y="11"/>
                    </a:cubicBezTo>
                    <a:cubicBezTo>
                      <a:pt x="4" y="11"/>
                      <a:pt x="0" y="9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8" name="Freeform 427">
                <a:extLst>
                  <a:ext uri="{FF2B5EF4-FFF2-40B4-BE49-F238E27FC236}">
                    <a16:creationId xmlns:a16="http://schemas.microsoft.com/office/drawing/2014/main" id="{27462995-3201-49B9-948A-DBF181A77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915"/>
                <a:ext cx="28" cy="24"/>
              </a:xfrm>
              <a:custGeom>
                <a:avLst/>
                <a:gdLst>
                  <a:gd name="T0" fmla="*/ 181 w 11"/>
                  <a:gd name="T1" fmla="*/ 56 h 9"/>
                  <a:gd name="T2" fmla="*/ 150 w 11"/>
                  <a:gd name="T3" fmla="*/ 0 h 9"/>
                  <a:gd name="T4" fmla="*/ 130 w 11"/>
                  <a:gd name="T5" fmla="*/ 0 h 9"/>
                  <a:gd name="T6" fmla="*/ 33 w 11"/>
                  <a:gd name="T7" fmla="*/ 35 h 9"/>
                  <a:gd name="T8" fmla="*/ 0 w 11"/>
                  <a:gd name="T9" fmla="*/ 115 h 9"/>
                  <a:gd name="T10" fmla="*/ 0 w 11"/>
                  <a:gd name="T11" fmla="*/ 136 h 9"/>
                  <a:gd name="T12" fmla="*/ 51 w 11"/>
                  <a:gd name="T13" fmla="*/ 171 h 9"/>
                  <a:gd name="T14" fmla="*/ 51 w 11"/>
                  <a:gd name="T15" fmla="*/ 171 h 9"/>
                  <a:gd name="T16" fmla="*/ 181 w 11"/>
                  <a:gd name="T17" fmla="*/ 56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11" y="3"/>
                    </a:moveTo>
                    <a:cubicBezTo>
                      <a:pt x="11" y="2"/>
                      <a:pt x="10" y="1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6" y="0"/>
                      <a:pt x="4" y="1"/>
                      <a:pt x="2" y="2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1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6" y="8"/>
                      <a:pt x="10" y="7"/>
                      <a:pt x="11" y="3"/>
                    </a:cubicBezTo>
                    <a:close/>
                  </a:path>
                </a:pathLst>
              </a:custGeom>
              <a:solidFill>
                <a:srgbClr val="0D5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9" name="Freeform 428">
                <a:extLst>
                  <a:ext uri="{FF2B5EF4-FFF2-40B4-BE49-F238E27FC236}">
                    <a16:creationId xmlns:a16="http://schemas.microsoft.com/office/drawing/2014/main" id="{F51D8904-78D1-48BC-BFB9-3D0C1BBD0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992"/>
                <a:ext cx="453" cy="573"/>
              </a:xfrm>
              <a:custGeom>
                <a:avLst/>
                <a:gdLst>
                  <a:gd name="T0" fmla="*/ 238 w 181"/>
                  <a:gd name="T1" fmla="*/ 192 h 215"/>
                  <a:gd name="T2" fmla="*/ 646 w 181"/>
                  <a:gd name="T3" fmla="*/ 1045 h 215"/>
                  <a:gd name="T4" fmla="*/ 1304 w 181"/>
                  <a:gd name="T5" fmla="*/ 1967 h 215"/>
                  <a:gd name="T6" fmla="*/ 1960 w 181"/>
                  <a:gd name="T7" fmla="*/ 3878 h 215"/>
                  <a:gd name="T8" fmla="*/ 2555 w 181"/>
                  <a:gd name="T9" fmla="*/ 3537 h 215"/>
                  <a:gd name="T10" fmla="*/ 2818 w 181"/>
                  <a:gd name="T11" fmla="*/ 2329 h 215"/>
                  <a:gd name="T12" fmla="*/ 2210 w 181"/>
                  <a:gd name="T13" fmla="*/ 853 h 215"/>
                  <a:gd name="T14" fmla="*/ 1379 w 181"/>
                  <a:gd name="T15" fmla="*/ 434 h 215"/>
                  <a:gd name="T16" fmla="*/ 270 w 181"/>
                  <a:gd name="T17" fmla="*/ 171 h 2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1" h="215">
                    <a:moveTo>
                      <a:pt x="15" y="10"/>
                    </a:moveTo>
                    <a:cubicBezTo>
                      <a:pt x="0" y="27"/>
                      <a:pt x="30" y="44"/>
                      <a:pt x="41" y="55"/>
                    </a:cubicBezTo>
                    <a:cubicBezTo>
                      <a:pt x="57" y="70"/>
                      <a:pt x="70" y="86"/>
                      <a:pt x="83" y="104"/>
                    </a:cubicBezTo>
                    <a:cubicBezTo>
                      <a:pt x="93" y="117"/>
                      <a:pt x="104" y="186"/>
                      <a:pt x="125" y="205"/>
                    </a:cubicBezTo>
                    <a:cubicBezTo>
                      <a:pt x="135" y="215"/>
                      <a:pt x="153" y="205"/>
                      <a:pt x="163" y="187"/>
                    </a:cubicBezTo>
                    <a:cubicBezTo>
                      <a:pt x="172" y="170"/>
                      <a:pt x="181" y="147"/>
                      <a:pt x="180" y="123"/>
                    </a:cubicBezTo>
                    <a:cubicBezTo>
                      <a:pt x="178" y="92"/>
                      <a:pt x="162" y="61"/>
                      <a:pt x="141" y="45"/>
                    </a:cubicBezTo>
                    <a:cubicBezTo>
                      <a:pt x="121" y="30"/>
                      <a:pt x="111" y="28"/>
                      <a:pt x="88" y="23"/>
                    </a:cubicBezTo>
                    <a:cubicBezTo>
                      <a:pt x="69" y="20"/>
                      <a:pt x="36" y="0"/>
                      <a:pt x="17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0" name="Freeform 429">
                <a:extLst>
                  <a:ext uri="{FF2B5EF4-FFF2-40B4-BE49-F238E27FC236}">
                    <a16:creationId xmlns:a16="http://schemas.microsoft.com/office/drawing/2014/main" id="{A60C80C5-0F78-49BB-B480-8BCBB1C7F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1667"/>
                <a:ext cx="425" cy="88"/>
              </a:xfrm>
              <a:custGeom>
                <a:avLst/>
                <a:gdLst>
                  <a:gd name="T0" fmla="*/ 0 w 170"/>
                  <a:gd name="T1" fmla="*/ 627 h 33"/>
                  <a:gd name="T2" fmla="*/ 2658 w 170"/>
                  <a:gd name="T3" fmla="*/ 205 h 33"/>
                  <a:gd name="T4" fmla="*/ 0 w 170"/>
                  <a:gd name="T5" fmla="*/ 6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33">
                    <a:moveTo>
                      <a:pt x="0" y="33"/>
                    </a:moveTo>
                    <a:cubicBezTo>
                      <a:pt x="22" y="20"/>
                      <a:pt x="76" y="0"/>
                      <a:pt x="170" y="11"/>
                    </a:cubicBezTo>
                    <a:cubicBezTo>
                      <a:pt x="147" y="13"/>
                      <a:pt x="71" y="6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1" name="Freeform 430">
                <a:extLst>
                  <a:ext uri="{FF2B5EF4-FFF2-40B4-BE49-F238E27FC236}">
                    <a16:creationId xmlns:a16="http://schemas.microsoft.com/office/drawing/2014/main" id="{48772F52-1B81-4A91-86BB-5D3FD777A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1581"/>
                <a:ext cx="123" cy="118"/>
              </a:xfrm>
              <a:custGeom>
                <a:avLst/>
                <a:gdLst>
                  <a:gd name="T0" fmla="*/ 0 w 49"/>
                  <a:gd name="T1" fmla="*/ 847 h 44"/>
                  <a:gd name="T2" fmla="*/ 776 w 49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44">
                    <a:moveTo>
                      <a:pt x="0" y="44"/>
                    </a:moveTo>
                    <a:cubicBezTo>
                      <a:pt x="9" y="31"/>
                      <a:pt x="42" y="3"/>
                      <a:pt x="4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2" name="Freeform 431">
                <a:extLst>
                  <a:ext uri="{FF2B5EF4-FFF2-40B4-BE49-F238E27FC236}">
                    <a16:creationId xmlns:a16="http://schemas.microsoft.com/office/drawing/2014/main" id="{6DDF6E1B-945B-47C9-98EC-7DE49EF7A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1397"/>
                <a:ext cx="85" cy="70"/>
              </a:xfrm>
              <a:custGeom>
                <a:avLst/>
                <a:gdLst>
                  <a:gd name="T0" fmla="*/ 0 w 34"/>
                  <a:gd name="T1" fmla="*/ 506 h 26"/>
                  <a:gd name="T2" fmla="*/ 208 w 34"/>
                  <a:gd name="T3" fmla="*/ 116 h 26"/>
                  <a:gd name="T4" fmla="*/ 533 w 34"/>
                  <a:gd name="T5" fmla="*/ 0 h 26"/>
                  <a:gd name="T6" fmla="*/ 220 w 34"/>
                  <a:gd name="T7" fmla="*/ 175 h 26"/>
                  <a:gd name="T8" fmla="*/ 0 w 34"/>
                  <a:gd name="T9" fmla="*/ 50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6">
                    <a:moveTo>
                      <a:pt x="0" y="26"/>
                    </a:moveTo>
                    <a:cubicBezTo>
                      <a:pt x="4" y="23"/>
                      <a:pt x="8" y="9"/>
                      <a:pt x="13" y="6"/>
                    </a:cubicBezTo>
                    <a:cubicBezTo>
                      <a:pt x="17" y="3"/>
                      <a:pt x="24" y="2"/>
                      <a:pt x="34" y="0"/>
                    </a:cubicBezTo>
                    <a:cubicBezTo>
                      <a:pt x="27" y="1"/>
                      <a:pt x="17" y="6"/>
                      <a:pt x="14" y="9"/>
                    </a:cubicBezTo>
                    <a:cubicBezTo>
                      <a:pt x="10" y="12"/>
                      <a:pt x="4" y="24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3" name="Freeform 432">
                <a:extLst>
                  <a:ext uri="{FF2B5EF4-FFF2-40B4-BE49-F238E27FC236}">
                    <a16:creationId xmlns:a16="http://schemas.microsoft.com/office/drawing/2014/main" id="{CF9EAE54-F4AC-49BF-AEDC-18234C948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1387"/>
                <a:ext cx="103" cy="50"/>
              </a:xfrm>
              <a:custGeom>
                <a:avLst/>
                <a:gdLst>
                  <a:gd name="T0" fmla="*/ 651 w 41"/>
                  <a:gd name="T1" fmla="*/ 34 h 19"/>
                  <a:gd name="T2" fmla="*/ 271 w 41"/>
                  <a:gd name="T3" fmla="*/ 55 h 19"/>
                  <a:gd name="T4" fmla="*/ 0 w 41"/>
                  <a:gd name="T5" fmla="*/ 347 h 19"/>
                  <a:gd name="T6" fmla="*/ 284 w 41"/>
                  <a:gd name="T7" fmla="*/ 111 h 19"/>
                  <a:gd name="T8" fmla="*/ 651 w 41"/>
                  <a:gd name="T9" fmla="*/ 3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9">
                    <a:moveTo>
                      <a:pt x="41" y="2"/>
                    </a:moveTo>
                    <a:cubicBezTo>
                      <a:pt x="32" y="1"/>
                      <a:pt x="22" y="0"/>
                      <a:pt x="17" y="3"/>
                    </a:cubicBezTo>
                    <a:cubicBezTo>
                      <a:pt x="12" y="5"/>
                      <a:pt x="7" y="16"/>
                      <a:pt x="0" y="19"/>
                    </a:cubicBezTo>
                    <a:cubicBezTo>
                      <a:pt x="7" y="18"/>
                      <a:pt x="15" y="8"/>
                      <a:pt x="18" y="6"/>
                    </a:cubicBezTo>
                    <a:cubicBezTo>
                      <a:pt x="22" y="4"/>
                      <a:pt x="30" y="1"/>
                      <a:pt x="4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4" name="Freeform 433">
                <a:extLst>
                  <a:ext uri="{FF2B5EF4-FFF2-40B4-BE49-F238E27FC236}">
                    <a16:creationId xmlns:a16="http://schemas.microsoft.com/office/drawing/2014/main" id="{B2675D1C-0A18-4AF8-9AE2-28E2552B5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1453"/>
                <a:ext cx="45" cy="96"/>
              </a:xfrm>
              <a:custGeom>
                <a:avLst/>
                <a:gdLst>
                  <a:gd name="T0" fmla="*/ 283 w 18"/>
                  <a:gd name="T1" fmla="*/ 0 h 36"/>
                  <a:gd name="T2" fmla="*/ 20 w 18"/>
                  <a:gd name="T3" fmla="*/ 227 h 36"/>
                  <a:gd name="T4" fmla="*/ 0 w 18"/>
                  <a:gd name="T5" fmla="*/ 683 h 36"/>
                  <a:gd name="T6" fmla="*/ 83 w 18"/>
                  <a:gd name="T7" fmla="*/ 248 h 36"/>
                  <a:gd name="T8" fmla="*/ 283 w 18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6">
                    <a:moveTo>
                      <a:pt x="18" y="0"/>
                    </a:moveTo>
                    <a:cubicBezTo>
                      <a:pt x="11" y="4"/>
                      <a:pt x="2" y="9"/>
                      <a:pt x="1" y="12"/>
                    </a:cubicBezTo>
                    <a:cubicBezTo>
                      <a:pt x="0" y="15"/>
                      <a:pt x="2" y="32"/>
                      <a:pt x="0" y="36"/>
                    </a:cubicBezTo>
                    <a:cubicBezTo>
                      <a:pt x="5" y="30"/>
                      <a:pt x="4" y="15"/>
                      <a:pt x="5" y="13"/>
                    </a:cubicBezTo>
                    <a:cubicBezTo>
                      <a:pt x="6" y="11"/>
                      <a:pt x="15" y="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5" name="Freeform 434">
                <a:extLst>
                  <a:ext uri="{FF2B5EF4-FFF2-40B4-BE49-F238E27FC236}">
                    <a16:creationId xmlns:a16="http://schemas.microsoft.com/office/drawing/2014/main" id="{523101F5-B160-4E41-A2CD-9211B8D9E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2699"/>
                <a:ext cx="235" cy="325"/>
              </a:xfrm>
              <a:custGeom>
                <a:avLst/>
                <a:gdLst>
                  <a:gd name="T0" fmla="*/ 800 w 94"/>
                  <a:gd name="T1" fmla="*/ 1023 h 122"/>
                  <a:gd name="T2" fmla="*/ 1083 w 94"/>
                  <a:gd name="T3" fmla="*/ 453 h 122"/>
                  <a:gd name="T4" fmla="*/ 1438 w 94"/>
                  <a:gd name="T5" fmla="*/ 0 h 122"/>
                  <a:gd name="T6" fmla="*/ 1438 w 94"/>
                  <a:gd name="T7" fmla="*/ 453 h 122"/>
                  <a:gd name="T8" fmla="*/ 1438 w 94"/>
                  <a:gd name="T9" fmla="*/ 908 h 122"/>
                  <a:gd name="T10" fmla="*/ 1438 w 94"/>
                  <a:gd name="T11" fmla="*/ 1319 h 122"/>
                  <a:gd name="T12" fmla="*/ 1458 w 94"/>
                  <a:gd name="T13" fmla="*/ 1702 h 122"/>
                  <a:gd name="T14" fmla="*/ 1050 w 94"/>
                  <a:gd name="T15" fmla="*/ 2192 h 122"/>
                  <a:gd name="T16" fmla="*/ 658 w 94"/>
                  <a:gd name="T17" fmla="*/ 2270 h 122"/>
                  <a:gd name="T18" fmla="*/ 270 w 94"/>
                  <a:gd name="T19" fmla="*/ 2270 h 122"/>
                  <a:gd name="T20" fmla="*/ 988 w 94"/>
                  <a:gd name="T21" fmla="*/ 2022 h 122"/>
                  <a:gd name="T22" fmla="*/ 1050 w 94"/>
                  <a:gd name="T23" fmla="*/ 1399 h 122"/>
                  <a:gd name="T24" fmla="*/ 863 w 94"/>
                  <a:gd name="T25" fmla="*/ 1489 h 122"/>
                  <a:gd name="T26" fmla="*/ 583 w 94"/>
                  <a:gd name="T27" fmla="*/ 1681 h 122"/>
                  <a:gd name="T28" fmla="*/ 0 w 94"/>
                  <a:gd name="T29" fmla="*/ 1966 h 122"/>
                  <a:gd name="T30" fmla="*/ 488 w 94"/>
                  <a:gd name="T31" fmla="*/ 1489 h 122"/>
                  <a:gd name="T32" fmla="*/ 800 w 94"/>
                  <a:gd name="T33" fmla="*/ 1044 h 1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4" h="122">
                    <a:moveTo>
                      <a:pt x="51" y="54"/>
                    </a:moveTo>
                    <a:cubicBezTo>
                      <a:pt x="55" y="43"/>
                      <a:pt x="63" y="34"/>
                      <a:pt x="69" y="24"/>
                    </a:cubicBezTo>
                    <a:cubicBezTo>
                      <a:pt x="74" y="14"/>
                      <a:pt x="82" y="5"/>
                      <a:pt x="92" y="0"/>
                    </a:cubicBezTo>
                    <a:cubicBezTo>
                      <a:pt x="93" y="8"/>
                      <a:pt x="92" y="17"/>
                      <a:pt x="92" y="24"/>
                    </a:cubicBezTo>
                    <a:cubicBezTo>
                      <a:pt x="92" y="32"/>
                      <a:pt x="92" y="40"/>
                      <a:pt x="92" y="48"/>
                    </a:cubicBezTo>
                    <a:cubicBezTo>
                      <a:pt x="93" y="56"/>
                      <a:pt x="92" y="63"/>
                      <a:pt x="92" y="70"/>
                    </a:cubicBezTo>
                    <a:cubicBezTo>
                      <a:pt x="92" y="77"/>
                      <a:pt x="94" y="83"/>
                      <a:pt x="93" y="90"/>
                    </a:cubicBezTo>
                    <a:cubicBezTo>
                      <a:pt x="92" y="105"/>
                      <a:pt x="80" y="112"/>
                      <a:pt x="67" y="116"/>
                    </a:cubicBezTo>
                    <a:cubicBezTo>
                      <a:pt x="59" y="118"/>
                      <a:pt x="50" y="119"/>
                      <a:pt x="42" y="120"/>
                    </a:cubicBezTo>
                    <a:cubicBezTo>
                      <a:pt x="33" y="120"/>
                      <a:pt x="25" y="122"/>
                      <a:pt x="17" y="120"/>
                    </a:cubicBezTo>
                    <a:cubicBezTo>
                      <a:pt x="32" y="119"/>
                      <a:pt x="50" y="115"/>
                      <a:pt x="63" y="107"/>
                    </a:cubicBezTo>
                    <a:cubicBezTo>
                      <a:pt x="73" y="101"/>
                      <a:pt x="86" y="78"/>
                      <a:pt x="67" y="74"/>
                    </a:cubicBezTo>
                    <a:cubicBezTo>
                      <a:pt x="61" y="73"/>
                      <a:pt x="58" y="75"/>
                      <a:pt x="55" y="79"/>
                    </a:cubicBezTo>
                    <a:cubicBezTo>
                      <a:pt x="49" y="83"/>
                      <a:pt x="43" y="85"/>
                      <a:pt x="37" y="89"/>
                    </a:cubicBezTo>
                    <a:cubicBezTo>
                      <a:pt x="25" y="96"/>
                      <a:pt x="14" y="102"/>
                      <a:pt x="0" y="104"/>
                    </a:cubicBezTo>
                    <a:cubicBezTo>
                      <a:pt x="11" y="101"/>
                      <a:pt x="23" y="88"/>
                      <a:pt x="31" y="79"/>
                    </a:cubicBezTo>
                    <a:cubicBezTo>
                      <a:pt x="39" y="71"/>
                      <a:pt x="45" y="64"/>
                      <a:pt x="51" y="55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6" name="Freeform 435">
                <a:extLst>
                  <a:ext uri="{FF2B5EF4-FFF2-40B4-BE49-F238E27FC236}">
                    <a16:creationId xmlns:a16="http://schemas.microsoft.com/office/drawing/2014/main" id="{3CB81B41-C4F6-4AD3-AA5F-9975F8345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0" y="1771"/>
                <a:ext cx="88" cy="120"/>
              </a:xfrm>
              <a:custGeom>
                <a:avLst/>
                <a:gdLst>
                  <a:gd name="T0" fmla="*/ 96 w 35"/>
                  <a:gd name="T1" fmla="*/ 93 h 45"/>
                  <a:gd name="T2" fmla="*/ 0 w 35"/>
                  <a:gd name="T3" fmla="*/ 853 h 45"/>
                  <a:gd name="T4" fmla="*/ 475 w 35"/>
                  <a:gd name="T5" fmla="*/ 661 h 45"/>
                  <a:gd name="T6" fmla="*/ 410 w 35"/>
                  <a:gd name="T7" fmla="*/ 0 h 45"/>
                  <a:gd name="T8" fmla="*/ 397 w 35"/>
                  <a:gd name="T9" fmla="*/ 397 h 45"/>
                  <a:gd name="T10" fmla="*/ 146 w 35"/>
                  <a:gd name="T11" fmla="*/ 227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6" y="5"/>
                    </a:moveTo>
                    <a:cubicBezTo>
                      <a:pt x="11" y="21"/>
                      <a:pt x="3" y="30"/>
                      <a:pt x="0" y="45"/>
                    </a:cubicBezTo>
                    <a:cubicBezTo>
                      <a:pt x="7" y="45"/>
                      <a:pt x="25" y="42"/>
                      <a:pt x="30" y="35"/>
                    </a:cubicBezTo>
                    <a:cubicBezTo>
                      <a:pt x="35" y="28"/>
                      <a:pt x="30" y="8"/>
                      <a:pt x="26" y="0"/>
                    </a:cubicBezTo>
                    <a:cubicBezTo>
                      <a:pt x="28" y="7"/>
                      <a:pt x="30" y="15"/>
                      <a:pt x="25" y="21"/>
                    </a:cubicBezTo>
                    <a:cubicBezTo>
                      <a:pt x="18" y="28"/>
                      <a:pt x="14" y="18"/>
                      <a:pt x="9" y="12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7" name="Freeform 436">
                <a:extLst>
                  <a:ext uri="{FF2B5EF4-FFF2-40B4-BE49-F238E27FC236}">
                    <a16:creationId xmlns:a16="http://schemas.microsoft.com/office/drawing/2014/main" id="{12A4F7EA-A2E5-4006-9817-E802291CA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0" y="1757"/>
                <a:ext cx="308" cy="136"/>
              </a:xfrm>
              <a:custGeom>
                <a:avLst/>
                <a:gdLst>
                  <a:gd name="T0" fmla="*/ 0 w 123"/>
                  <a:gd name="T1" fmla="*/ 171 h 51"/>
                  <a:gd name="T2" fmla="*/ 501 w 123"/>
                  <a:gd name="T3" fmla="*/ 491 h 51"/>
                  <a:gd name="T4" fmla="*/ 1931 w 123"/>
                  <a:gd name="T5" fmla="*/ 968 h 51"/>
                  <a:gd name="T6" fmla="*/ 1788 w 123"/>
                  <a:gd name="T7" fmla="*/ 0 h 51"/>
                  <a:gd name="T8" fmla="*/ 1347 w 123"/>
                  <a:gd name="T9" fmla="*/ 435 h 51"/>
                  <a:gd name="T10" fmla="*/ 458 w 123"/>
                  <a:gd name="T11" fmla="*/ 341 h 51"/>
                  <a:gd name="T12" fmla="*/ 0 w 123"/>
                  <a:gd name="T13" fmla="*/ 171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51">
                    <a:moveTo>
                      <a:pt x="0" y="9"/>
                    </a:moveTo>
                    <a:cubicBezTo>
                      <a:pt x="16" y="13"/>
                      <a:pt x="19" y="23"/>
                      <a:pt x="32" y="26"/>
                    </a:cubicBezTo>
                    <a:cubicBezTo>
                      <a:pt x="44" y="28"/>
                      <a:pt x="96" y="38"/>
                      <a:pt x="123" y="51"/>
                    </a:cubicBezTo>
                    <a:cubicBezTo>
                      <a:pt x="112" y="42"/>
                      <a:pt x="104" y="17"/>
                      <a:pt x="114" y="0"/>
                    </a:cubicBezTo>
                    <a:cubicBezTo>
                      <a:pt x="105" y="5"/>
                      <a:pt x="101" y="22"/>
                      <a:pt x="86" y="23"/>
                    </a:cubicBezTo>
                    <a:cubicBezTo>
                      <a:pt x="72" y="24"/>
                      <a:pt x="41" y="20"/>
                      <a:pt x="29" y="18"/>
                    </a:cubicBezTo>
                    <a:cubicBezTo>
                      <a:pt x="17" y="16"/>
                      <a:pt x="12" y="9"/>
                      <a:pt x="0" y="9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8" name="Freeform 437">
                <a:extLst>
                  <a:ext uri="{FF2B5EF4-FFF2-40B4-BE49-F238E27FC236}">
                    <a16:creationId xmlns:a16="http://schemas.microsoft.com/office/drawing/2014/main" id="{EB35C6DE-1BE0-49E6-8390-910EC2DC7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0" y="2072"/>
                <a:ext cx="78" cy="77"/>
              </a:xfrm>
              <a:custGeom>
                <a:avLst/>
                <a:gdLst>
                  <a:gd name="T0" fmla="*/ 20 w 31"/>
                  <a:gd name="T1" fmla="*/ 0 h 29"/>
                  <a:gd name="T2" fmla="*/ 96 w 31"/>
                  <a:gd name="T3" fmla="*/ 486 h 29"/>
                  <a:gd name="T4" fmla="*/ 96 w 31"/>
                  <a:gd name="T5" fmla="*/ 542 h 29"/>
                  <a:gd name="T6" fmla="*/ 493 w 31"/>
                  <a:gd name="T7" fmla="*/ 486 h 29"/>
                  <a:gd name="T8" fmla="*/ 242 w 31"/>
                  <a:gd name="T9" fmla="*/ 170 h 29"/>
                  <a:gd name="T10" fmla="*/ 0 w 31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9">
                    <a:moveTo>
                      <a:pt x="1" y="0"/>
                    </a:moveTo>
                    <a:cubicBezTo>
                      <a:pt x="7" y="6"/>
                      <a:pt x="5" y="18"/>
                      <a:pt x="6" y="26"/>
                    </a:cubicBezTo>
                    <a:cubicBezTo>
                      <a:pt x="7" y="26"/>
                      <a:pt x="6" y="29"/>
                      <a:pt x="6" y="29"/>
                    </a:cubicBezTo>
                    <a:cubicBezTo>
                      <a:pt x="9" y="19"/>
                      <a:pt x="26" y="22"/>
                      <a:pt x="31" y="26"/>
                    </a:cubicBezTo>
                    <a:cubicBezTo>
                      <a:pt x="27" y="20"/>
                      <a:pt x="21" y="14"/>
                      <a:pt x="15" y="9"/>
                    </a:cubicBezTo>
                    <a:cubicBezTo>
                      <a:pt x="12" y="6"/>
                      <a:pt x="5" y="0"/>
                      <a:pt x="0" y="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9" name="Freeform 438">
                <a:extLst>
                  <a:ext uri="{FF2B5EF4-FFF2-40B4-BE49-F238E27FC236}">
                    <a16:creationId xmlns:a16="http://schemas.microsoft.com/office/drawing/2014/main" id="{FA767BB0-1E3F-4724-985F-633C40CAA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157"/>
                <a:ext cx="55" cy="59"/>
              </a:xfrm>
              <a:custGeom>
                <a:avLst/>
                <a:gdLst>
                  <a:gd name="T0" fmla="*/ 83 w 22"/>
                  <a:gd name="T1" fmla="*/ 0 h 22"/>
                  <a:gd name="T2" fmla="*/ 208 w 22"/>
                  <a:gd name="T3" fmla="*/ 56 h 22"/>
                  <a:gd name="T4" fmla="*/ 345 w 22"/>
                  <a:gd name="T5" fmla="*/ 35 h 22"/>
                  <a:gd name="T6" fmla="*/ 83 w 22"/>
                  <a:gd name="T7" fmla="*/ 424 h 22"/>
                  <a:gd name="T8" fmla="*/ 0 w 22"/>
                  <a:gd name="T9" fmla="*/ 172 h 22"/>
                  <a:gd name="T10" fmla="*/ 33 w 22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2">
                    <a:moveTo>
                      <a:pt x="5" y="0"/>
                    </a:moveTo>
                    <a:cubicBezTo>
                      <a:pt x="8" y="0"/>
                      <a:pt x="10" y="2"/>
                      <a:pt x="13" y="3"/>
                    </a:cubicBezTo>
                    <a:cubicBezTo>
                      <a:pt x="16" y="3"/>
                      <a:pt x="19" y="2"/>
                      <a:pt x="22" y="2"/>
                    </a:cubicBezTo>
                    <a:cubicBezTo>
                      <a:pt x="22" y="9"/>
                      <a:pt x="11" y="19"/>
                      <a:pt x="5" y="22"/>
                    </a:cubicBezTo>
                    <a:cubicBezTo>
                      <a:pt x="13" y="16"/>
                      <a:pt x="12" y="4"/>
                      <a:pt x="0" y="9"/>
                    </a:cubicBezTo>
                    <a:cubicBezTo>
                      <a:pt x="2" y="6"/>
                      <a:pt x="2" y="3"/>
                      <a:pt x="2" y="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0" name="Freeform 439">
                <a:extLst>
                  <a:ext uri="{FF2B5EF4-FFF2-40B4-BE49-F238E27FC236}">
                    <a16:creationId xmlns:a16="http://schemas.microsoft.com/office/drawing/2014/main" id="{EDBD4223-1E35-459D-AE99-13BBAADE5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5" y="2243"/>
                <a:ext cx="125" cy="309"/>
              </a:xfrm>
              <a:custGeom>
                <a:avLst/>
                <a:gdLst>
                  <a:gd name="T0" fmla="*/ 533 w 50"/>
                  <a:gd name="T1" fmla="*/ 1420 h 116"/>
                  <a:gd name="T2" fmla="*/ 625 w 50"/>
                  <a:gd name="T3" fmla="*/ 0 h 116"/>
                  <a:gd name="T4" fmla="*/ 0 w 50"/>
                  <a:gd name="T5" fmla="*/ 2171 h 116"/>
                  <a:gd name="T6" fmla="*/ 533 w 50"/>
                  <a:gd name="T7" fmla="*/ 1420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16">
                    <a:moveTo>
                      <a:pt x="34" y="75"/>
                    </a:moveTo>
                    <a:cubicBezTo>
                      <a:pt x="40" y="58"/>
                      <a:pt x="46" y="22"/>
                      <a:pt x="40" y="0"/>
                    </a:cubicBezTo>
                    <a:cubicBezTo>
                      <a:pt x="50" y="25"/>
                      <a:pt x="47" y="116"/>
                      <a:pt x="0" y="115"/>
                    </a:cubicBezTo>
                    <a:cubicBezTo>
                      <a:pt x="12" y="114"/>
                      <a:pt x="25" y="100"/>
                      <a:pt x="34" y="75"/>
                    </a:cubicBezTo>
                    <a:close/>
                  </a:path>
                </a:pathLst>
              </a:custGeom>
              <a:solidFill>
                <a:srgbClr val="D47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1" name="Freeform 440">
                <a:extLst>
                  <a:ext uri="{FF2B5EF4-FFF2-40B4-BE49-F238E27FC236}">
                    <a16:creationId xmlns:a16="http://schemas.microsoft.com/office/drawing/2014/main" id="{3EE2B33E-8AD9-4BF1-91D1-64A2D1020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8" y="2389"/>
                <a:ext cx="120" cy="294"/>
              </a:xfrm>
              <a:custGeom>
                <a:avLst/>
                <a:gdLst>
                  <a:gd name="T0" fmla="*/ 688 w 48"/>
                  <a:gd name="T1" fmla="*/ 0 h 110"/>
                  <a:gd name="T2" fmla="*/ 0 w 48"/>
                  <a:gd name="T3" fmla="*/ 2101 h 110"/>
                  <a:gd name="T4" fmla="*/ 688 w 48"/>
                  <a:gd name="T5" fmla="*/ 0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10">
                    <a:moveTo>
                      <a:pt x="44" y="0"/>
                    </a:moveTo>
                    <a:cubicBezTo>
                      <a:pt x="43" y="21"/>
                      <a:pt x="42" y="74"/>
                      <a:pt x="0" y="110"/>
                    </a:cubicBezTo>
                    <a:cubicBezTo>
                      <a:pt x="17" y="99"/>
                      <a:pt x="48" y="66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2" name="Freeform 441">
                <a:extLst>
                  <a:ext uri="{FF2B5EF4-FFF2-40B4-BE49-F238E27FC236}">
                    <a16:creationId xmlns:a16="http://schemas.microsoft.com/office/drawing/2014/main" id="{39B8AF9B-0A48-47AE-94CA-F0FBA56F4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429"/>
                <a:ext cx="60" cy="230"/>
              </a:xfrm>
              <a:custGeom>
                <a:avLst/>
                <a:gdLst>
                  <a:gd name="T0" fmla="*/ 0 w 24"/>
                  <a:gd name="T1" fmla="*/ 0 h 86"/>
                  <a:gd name="T2" fmla="*/ 188 w 24"/>
                  <a:gd name="T3" fmla="*/ 594 h 86"/>
                  <a:gd name="T4" fmla="*/ 375 w 24"/>
                  <a:gd name="T5" fmla="*/ 1645 h 86"/>
                  <a:gd name="T6" fmla="*/ 145 w 24"/>
                  <a:gd name="T7" fmla="*/ 572 h 86"/>
                  <a:gd name="T8" fmla="*/ 0 w 24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86">
                    <a:moveTo>
                      <a:pt x="0" y="0"/>
                    </a:moveTo>
                    <a:cubicBezTo>
                      <a:pt x="6" y="10"/>
                      <a:pt x="9" y="19"/>
                      <a:pt x="12" y="31"/>
                    </a:cubicBezTo>
                    <a:cubicBezTo>
                      <a:pt x="15" y="44"/>
                      <a:pt x="19" y="71"/>
                      <a:pt x="24" y="86"/>
                    </a:cubicBezTo>
                    <a:cubicBezTo>
                      <a:pt x="18" y="73"/>
                      <a:pt x="11" y="38"/>
                      <a:pt x="9" y="30"/>
                    </a:cubicBezTo>
                    <a:cubicBezTo>
                      <a:pt x="7" y="2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3" name="Freeform 442">
                <a:extLst>
                  <a:ext uri="{FF2B5EF4-FFF2-40B4-BE49-F238E27FC236}">
                    <a16:creationId xmlns:a16="http://schemas.microsoft.com/office/drawing/2014/main" id="{2293529E-DA09-432A-AF08-F4963DCB9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1853"/>
                <a:ext cx="242" cy="86"/>
              </a:xfrm>
              <a:custGeom>
                <a:avLst/>
                <a:gdLst>
                  <a:gd name="T0" fmla="*/ 0 w 97"/>
                  <a:gd name="T1" fmla="*/ 0 h 32"/>
                  <a:gd name="T2" fmla="*/ 1507 w 97"/>
                  <a:gd name="T3" fmla="*/ 62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7" h="32">
                    <a:moveTo>
                      <a:pt x="0" y="0"/>
                    </a:moveTo>
                    <a:cubicBezTo>
                      <a:pt x="12" y="0"/>
                      <a:pt x="82" y="22"/>
                      <a:pt x="97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4" name="Freeform 443">
                <a:extLst>
                  <a:ext uri="{FF2B5EF4-FFF2-40B4-BE49-F238E27FC236}">
                    <a16:creationId xmlns:a16="http://schemas.microsoft.com/office/drawing/2014/main" id="{7642CF4C-70A3-4FEA-A9F4-908B54768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1917"/>
                <a:ext cx="80" cy="48"/>
              </a:xfrm>
              <a:custGeom>
                <a:avLst/>
                <a:gdLst>
                  <a:gd name="T0" fmla="*/ 500 w 32"/>
                  <a:gd name="T1" fmla="*/ 149 h 18"/>
                  <a:gd name="T2" fmla="*/ 375 w 32"/>
                  <a:gd name="T3" fmla="*/ 341 h 18"/>
                  <a:gd name="T4" fmla="*/ 0 w 32"/>
                  <a:gd name="T5" fmla="*/ 56 h 18"/>
                  <a:gd name="T6" fmla="*/ 375 w 3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8">
                    <a:moveTo>
                      <a:pt x="32" y="8"/>
                    </a:moveTo>
                    <a:cubicBezTo>
                      <a:pt x="27" y="9"/>
                      <a:pt x="25" y="14"/>
                      <a:pt x="24" y="18"/>
                    </a:cubicBezTo>
                    <a:cubicBezTo>
                      <a:pt x="16" y="14"/>
                      <a:pt x="5" y="10"/>
                      <a:pt x="0" y="3"/>
                    </a:cubicBezTo>
                    <a:cubicBezTo>
                      <a:pt x="8" y="1"/>
                      <a:pt x="16" y="8"/>
                      <a:pt x="24" y="0"/>
                    </a:cubicBezTo>
                  </a:path>
                </a:pathLst>
              </a:custGeom>
              <a:solidFill>
                <a:srgbClr val="A467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5" name="Freeform 444">
                <a:extLst>
                  <a:ext uri="{FF2B5EF4-FFF2-40B4-BE49-F238E27FC236}">
                    <a16:creationId xmlns:a16="http://schemas.microsoft.com/office/drawing/2014/main" id="{1A3F4AFF-3792-4F87-A59C-E57B31B36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1512"/>
                <a:ext cx="390" cy="179"/>
              </a:xfrm>
              <a:custGeom>
                <a:avLst/>
                <a:gdLst>
                  <a:gd name="T0" fmla="*/ 2345 w 156"/>
                  <a:gd name="T1" fmla="*/ 1256 h 67"/>
                  <a:gd name="T2" fmla="*/ 2363 w 156"/>
                  <a:gd name="T3" fmla="*/ 1256 h 67"/>
                  <a:gd name="T4" fmla="*/ 2438 w 156"/>
                  <a:gd name="T5" fmla="*/ 1256 h 67"/>
                  <a:gd name="T6" fmla="*/ 2425 w 156"/>
                  <a:gd name="T7" fmla="*/ 1256 h 67"/>
                  <a:gd name="T8" fmla="*/ 2425 w 156"/>
                  <a:gd name="T9" fmla="*/ 1242 h 67"/>
                  <a:gd name="T10" fmla="*/ 1970 w 156"/>
                  <a:gd name="T11" fmla="*/ 321 h 67"/>
                  <a:gd name="T12" fmla="*/ 1988 w 156"/>
                  <a:gd name="T13" fmla="*/ 94 h 67"/>
                  <a:gd name="T14" fmla="*/ 1970 w 156"/>
                  <a:gd name="T15" fmla="*/ 35 h 67"/>
                  <a:gd name="T16" fmla="*/ 1408 w 156"/>
                  <a:gd name="T17" fmla="*/ 513 h 67"/>
                  <a:gd name="T18" fmla="*/ 0 w 156"/>
                  <a:gd name="T19" fmla="*/ 1277 h 67"/>
                  <a:gd name="T20" fmla="*/ 2345 w 156"/>
                  <a:gd name="T21" fmla="*/ 1256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6" h="67">
                    <a:moveTo>
                      <a:pt x="150" y="66"/>
                    </a:moveTo>
                    <a:cubicBezTo>
                      <a:pt x="150" y="66"/>
                      <a:pt x="151" y="66"/>
                      <a:pt x="151" y="66"/>
                    </a:cubicBezTo>
                    <a:cubicBezTo>
                      <a:pt x="153" y="66"/>
                      <a:pt x="155" y="66"/>
                      <a:pt x="156" y="66"/>
                    </a:cubicBezTo>
                    <a:cubicBezTo>
                      <a:pt x="156" y="66"/>
                      <a:pt x="156" y="66"/>
                      <a:pt x="155" y="66"/>
                    </a:cubicBezTo>
                    <a:cubicBezTo>
                      <a:pt x="155" y="65"/>
                      <a:pt x="155" y="65"/>
                      <a:pt x="155" y="65"/>
                    </a:cubicBezTo>
                    <a:cubicBezTo>
                      <a:pt x="138" y="58"/>
                      <a:pt x="126" y="39"/>
                      <a:pt x="126" y="17"/>
                    </a:cubicBezTo>
                    <a:cubicBezTo>
                      <a:pt x="126" y="13"/>
                      <a:pt x="127" y="9"/>
                      <a:pt x="127" y="5"/>
                    </a:cubicBezTo>
                    <a:cubicBezTo>
                      <a:pt x="128" y="1"/>
                      <a:pt x="127" y="0"/>
                      <a:pt x="126" y="2"/>
                    </a:cubicBezTo>
                    <a:cubicBezTo>
                      <a:pt x="119" y="11"/>
                      <a:pt x="112" y="21"/>
                      <a:pt x="90" y="27"/>
                    </a:cubicBezTo>
                    <a:cubicBezTo>
                      <a:pt x="72" y="33"/>
                      <a:pt x="15" y="51"/>
                      <a:pt x="0" y="67"/>
                    </a:cubicBezTo>
                    <a:cubicBezTo>
                      <a:pt x="55" y="56"/>
                      <a:pt x="111" y="60"/>
                      <a:pt x="150" y="6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6" name="Freeform 445">
                <a:extLst>
                  <a:ext uri="{FF2B5EF4-FFF2-40B4-BE49-F238E27FC236}">
                    <a16:creationId xmlns:a16="http://schemas.microsoft.com/office/drawing/2014/main" id="{3E1B6A56-9118-484C-B448-BFD1551F1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1397"/>
                <a:ext cx="35" cy="51"/>
              </a:xfrm>
              <a:custGeom>
                <a:avLst/>
                <a:gdLst>
                  <a:gd name="T0" fmla="*/ 83 w 14"/>
                  <a:gd name="T1" fmla="*/ 21 h 19"/>
                  <a:gd name="T2" fmla="*/ 158 w 14"/>
                  <a:gd name="T3" fmla="*/ 346 h 19"/>
                  <a:gd name="T4" fmla="*/ 83 w 14"/>
                  <a:gd name="T5" fmla="*/ 368 h 19"/>
                  <a:gd name="T6" fmla="*/ 50 w 14"/>
                  <a:gd name="T7" fmla="*/ 231 h 19"/>
                  <a:gd name="T8" fmla="*/ 0 w 14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5" y="1"/>
                    </a:moveTo>
                    <a:cubicBezTo>
                      <a:pt x="14" y="1"/>
                      <a:pt x="2" y="18"/>
                      <a:pt x="10" y="18"/>
                    </a:cubicBezTo>
                    <a:cubicBezTo>
                      <a:pt x="9" y="19"/>
                      <a:pt x="7" y="19"/>
                      <a:pt x="5" y="19"/>
                    </a:cubicBezTo>
                    <a:cubicBezTo>
                      <a:pt x="2" y="17"/>
                      <a:pt x="3" y="16"/>
                      <a:pt x="3" y="12"/>
                    </a:cubicBezTo>
                    <a:cubicBezTo>
                      <a:pt x="3" y="9"/>
                      <a:pt x="3" y="3"/>
                      <a:pt x="0" y="0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7" name="Freeform 446">
                <a:extLst>
                  <a:ext uri="{FF2B5EF4-FFF2-40B4-BE49-F238E27FC236}">
                    <a16:creationId xmlns:a16="http://schemas.microsoft.com/office/drawing/2014/main" id="{B643D275-C1A9-4F26-8EC5-045F70EDC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1445"/>
                <a:ext cx="32" cy="27"/>
              </a:xfrm>
              <a:custGeom>
                <a:avLst/>
                <a:gdLst>
                  <a:gd name="T0" fmla="*/ 12 w 13"/>
                  <a:gd name="T1" fmla="*/ 22 h 10"/>
                  <a:gd name="T2" fmla="*/ 182 w 13"/>
                  <a:gd name="T3" fmla="*/ 197 h 10"/>
                  <a:gd name="T4" fmla="*/ 0 w 13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" y="1"/>
                    </a:moveTo>
                    <a:cubicBezTo>
                      <a:pt x="6" y="0"/>
                      <a:pt x="13" y="2"/>
                      <a:pt x="12" y="10"/>
                    </a:cubicBezTo>
                    <a:cubicBezTo>
                      <a:pt x="8" y="5"/>
                      <a:pt x="7" y="3"/>
                      <a:pt x="0" y="2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8" name="Freeform 447">
                <a:extLst>
                  <a:ext uri="{FF2B5EF4-FFF2-40B4-BE49-F238E27FC236}">
                    <a16:creationId xmlns:a16="http://schemas.microsoft.com/office/drawing/2014/main" id="{5C377BEA-ED46-4D02-B982-296AFFD45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8" y="2067"/>
                <a:ext cx="40" cy="117"/>
              </a:xfrm>
              <a:custGeom>
                <a:avLst/>
                <a:gdLst>
                  <a:gd name="T0" fmla="*/ 0 w 16"/>
                  <a:gd name="T1" fmla="*/ 362 h 44"/>
                  <a:gd name="T2" fmla="*/ 50 w 16"/>
                  <a:gd name="T3" fmla="*/ 694 h 44"/>
                  <a:gd name="T4" fmla="*/ 95 w 16"/>
                  <a:gd name="T5" fmla="*/ 827 h 44"/>
                  <a:gd name="T6" fmla="*/ 188 w 16"/>
                  <a:gd name="T7" fmla="*/ 678 h 44"/>
                  <a:gd name="T8" fmla="*/ 220 w 16"/>
                  <a:gd name="T9" fmla="*/ 396 h 44"/>
                  <a:gd name="T10" fmla="*/ 95 w 16"/>
                  <a:gd name="T11" fmla="*/ 0 h 44"/>
                  <a:gd name="T12" fmla="*/ 83 w 16"/>
                  <a:gd name="T13" fmla="*/ 452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4">
                    <a:moveTo>
                      <a:pt x="0" y="19"/>
                    </a:moveTo>
                    <a:cubicBezTo>
                      <a:pt x="1" y="25"/>
                      <a:pt x="2" y="31"/>
                      <a:pt x="3" y="37"/>
                    </a:cubicBezTo>
                    <a:cubicBezTo>
                      <a:pt x="3" y="40"/>
                      <a:pt x="3" y="44"/>
                      <a:pt x="6" y="44"/>
                    </a:cubicBezTo>
                    <a:cubicBezTo>
                      <a:pt x="7" y="44"/>
                      <a:pt x="11" y="37"/>
                      <a:pt x="12" y="36"/>
                    </a:cubicBezTo>
                    <a:cubicBezTo>
                      <a:pt x="15" y="31"/>
                      <a:pt x="16" y="26"/>
                      <a:pt x="14" y="21"/>
                    </a:cubicBezTo>
                    <a:cubicBezTo>
                      <a:pt x="13" y="16"/>
                      <a:pt x="11" y="3"/>
                      <a:pt x="6" y="0"/>
                    </a:cubicBezTo>
                    <a:cubicBezTo>
                      <a:pt x="7" y="4"/>
                      <a:pt x="14" y="24"/>
                      <a:pt x="5" y="2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9" name="Freeform 448">
                <a:extLst>
                  <a:ext uri="{FF2B5EF4-FFF2-40B4-BE49-F238E27FC236}">
                    <a16:creationId xmlns:a16="http://schemas.microsoft.com/office/drawing/2014/main" id="{2971060F-A87A-4DA4-AC34-4D85C5202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0" y="2411"/>
                <a:ext cx="65" cy="112"/>
              </a:xfrm>
              <a:custGeom>
                <a:avLst/>
                <a:gdLst>
                  <a:gd name="T0" fmla="*/ 125 w 26"/>
                  <a:gd name="T1" fmla="*/ 192 h 42"/>
                  <a:gd name="T2" fmla="*/ 95 w 26"/>
                  <a:gd name="T3" fmla="*/ 533 h 42"/>
                  <a:gd name="T4" fmla="*/ 113 w 26"/>
                  <a:gd name="T5" fmla="*/ 797 h 42"/>
                  <a:gd name="T6" fmla="*/ 363 w 26"/>
                  <a:gd name="T7" fmla="*/ 0 h 42"/>
                  <a:gd name="T8" fmla="*/ 220 w 26"/>
                  <a:gd name="T9" fmla="*/ 45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2">
                    <a:moveTo>
                      <a:pt x="8" y="10"/>
                    </a:moveTo>
                    <a:cubicBezTo>
                      <a:pt x="9" y="16"/>
                      <a:pt x="7" y="22"/>
                      <a:pt x="6" y="28"/>
                    </a:cubicBezTo>
                    <a:cubicBezTo>
                      <a:pt x="5" y="33"/>
                      <a:pt x="0" y="42"/>
                      <a:pt x="7" y="42"/>
                    </a:cubicBezTo>
                    <a:cubicBezTo>
                      <a:pt x="23" y="41"/>
                      <a:pt x="26" y="11"/>
                      <a:pt x="23" y="0"/>
                    </a:cubicBezTo>
                    <a:cubicBezTo>
                      <a:pt x="24" y="5"/>
                      <a:pt x="22" y="26"/>
                      <a:pt x="14" y="2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0" name="Freeform 449">
                <a:extLst>
                  <a:ext uri="{FF2B5EF4-FFF2-40B4-BE49-F238E27FC236}">
                    <a16:creationId xmlns:a16="http://schemas.microsoft.com/office/drawing/2014/main" id="{82B6E942-CDD6-461F-844B-6F0D4253D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2221"/>
                <a:ext cx="187" cy="443"/>
              </a:xfrm>
              <a:custGeom>
                <a:avLst/>
                <a:gdLst>
                  <a:gd name="T0" fmla="*/ 0 w 75"/>
                  <a:gd name="T1" fmla="*/ 0 h 166"/>
                  <a:gd name="T2" fmla="*/ 853 w 75"/>
                  <a:gd name="T3" fmla="*/ 1865 h 166"/>
                  <a:gd name="T4" fmla="*/ 1162 w 75"/>
                  <a:gd name="T5" fmla="*/ 3154 h 166"/>
                  <a:gd name="T6" fmla="*/ 509 w 75"/>
                  <a:gd name="T7" fmla="*/ 2813 h 166"/>
                  <a:gd name="T8" fmla="*/ 683 w 75"/>
                  <a:gd name="T9" fmla="*/ 2130 h 166"/>
                  <a:gd name="T10" fmla="*/ 0 w 75"/>
                  <a:gd name="T11" fmla="*/ 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166">
                    <a:moveTo>
                      <a:pt x="0" y="0"/>
                    </a:moveTo>
                    <a:cubicBezTo>
                      <a:pt x="19" y="18"/>
                      <a:pt x="44" y="66"/>
                      <a:pt x="55" y="98"/>
                    </a:cubicBezTo>
                    <a:cubicBezTo>
                      <a:pt x="65" y="130"/>
                      <a:pt x="75" y="166"/>
                      <a:pt x="75" y="166"/>
                    </a:cubicBezTo>
                    <a:cubicBezTo>
                      <a:pt x="75" y="166"/>
                      <a:pt x="48" y="152"/>
                      <a:pt x="33" y="148"/>
                    </a:cubicBezTo>
                    <a:cubicBezTo>
                      <a:pt x="47" y="150"/>
                      <a:pt x="44" y="134"/>
                      <a:pt x="44" y="112"/>
                    </a:cubicBezTo>
                    <a:cubicBezTo>
                      <a:pt x="44" y="89"/>
                      <a:pt x="16" y="10"/>
                      <a:pt x="0" y="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1" name="Freeform 450">
                <a:extLst>
                  <a:ext uri="{FF2B5EF4-FFF2-40B4-BE49-F238E27FC236}">
                    <a16:creationId xmlns:a16="http://schemas.microsoft.com/office/drawing/2014/main" id="{2D98E262-785E-4FFB-83D2-EEA6FC639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163"/>
                <a:ext cx="115" cy="170"/>
              </a:xfrm>
              <a:custGeom>
                <a:avLst/>
                <a:gdLst>
                  <a:gd name="T0" fmla="*/ 0 w 46"/>
                  <a:gd name="T1" fmla="*/ 1201 h 64"/>
                  <a:gd name="T2" fmla="*/ 688 w 46"/>
                  <a:gd name="T3" fmla="*/ 0 h 64"/>
                  <a:gd name="T4" fmla="*/ 0 w 46"/>
                  <a:gd name="T5" fmla="*/ 120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64">
                    <a:moveTo>
                      <a:pt x="0" y="64"/>
                    </a:moveTo>
                    <a:cubicBezTo>
                      <a:pt x="12" y="54"/>
                      <a:pt x="40" y="25"/>
                      <a:pt x="44" y="0"/>
                    </a:cubicBezTo>
                    <a:cubicBezTo>
                      <a:pt x="46" y="12"/>
                      <a:pt x="31" y="48"/>
                      <a:pt x="0" y="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2" name="Freeform 451">
                <a:extLst>
                  <a:ext uri="{FF2B5EF4-FFF2-40B4-BE49-F238E27FC236}">
                    <a16:creationId xmlns:a16="http://schemas.microsoft.com/office/drawing/2014/main" id="{BE296E71-2F06-421D-89D0-423842C6F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315"/>
                <a:ext cx="23" cy="50"/>
              </a:xfrm>
              <a:custGeom>
                <a:avLst/>
                <a:gdLst>
                  <a:gd name="T0" fmla="*/ 130 w 9"/>
                  <a:gd name="T1" fmla="*/ 0 h 19"/>
                  <a:gd name="T2" fmla="*/ 0 w 9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8" y="0"/>
                    </a:moveTo>
                    <a:cubicBezTo>
                      <a:pt x="9" y="7"/>
                      <a:pt x="6" y="15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3" name="Freeform 452">
                <a:extLst>
                  <a:ext uri="{FF2B5EF4-FFF2-40B4-BE49-F238E27FC236}">
                    <a16:creationId xmlns:a16="http://schemas.microsoft.com/office/drawing/2014/main" id="{C2E7AA0C-22BB-4ECC-B6FA-1A822CF36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493"/>
                <a:ext cx="77" cy="59"/>
              </a:xfrm>
              <a:custGeom>
                <a:avLst/>
                <a:gdLst>
                  <a:gd name="T0" fmla="*/ 0 w 31"/>
                  <a:gd name="T1" fmla="*/ 424 h 22"/>
                  <a:gd name="T2" fmla="*/ 474 w 3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2">
                    <a:moveTo>
                      <a:pt x="0" y="22"/>
                    </a:moveTo>
                    <a:cubicBezTo>
                      <a:pt x="11" y="17"/>
                      <a:pt x="27" y="9"/>
                      <a:pt x="3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4" name="Freeform 453">
                <a:extLst>
                  <a:ext uri="{FF2B5EF4-FFF2-40B4-BE49-F238E27FC236}">
                    <a16:creationId xmlns:a16="http://schemas.microsoft.com/office/drawing/2014/main" id="{99728BF8-244E-420B-9A86-51A5A7A60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600"/>
                <a:ext cx="563" cy="563"/>
              </a:xfrm>
              <a:custGeom>
                <a:avLst/>
                <a:gdLst>
                  <a:gd name="T0" fmla="*/ 3443 w 225"/>
                  <a:gd name="T1" fmla="*/ 891 h 211"/>
                  <a:gd name="T2" fmla="*/ 3305 w 225"/>
                  <a:gd name="T3" fmla="*/ 990 h 211"/>
                  <a:gd name="T4" fmla="*/ 2630 w 225"/>
                  <a:gd name="T5" fmla="*/ 1403 h 211"/>
                  <a:gd name="T6" fmla="*/ 1972 w 225"/>
                  <a:gd name="T7" fmla="*/ 2015 h 211"/>
                  <a:gd name="T8" fmla="*/ 1301 w 225"/>
                  <a:gd name="T9" fmla="*/ 2890 h 211"/>
                  <a:gd name="T10" fmla="*/ 688 w 225"/>
                  <a:gd name="T11" fmla="*/ 4008 h 211"/>
                  <a:gd name="T12" fmla="*/ 708 w 225"/>
                  <a:gd name="T13" fmla="*/ 3952 h 211"/>
                  <a:gd name="T14" fmla="*/ 458 w 225"/>
                  <a:gd name="T15" fmla="*/ 3688 h 211"/>
                  <a:gd name="T16" fmla="*/ 500 w 225"/>
                  <a:gd name="T17" fmla="*/ 3189 h 211"/>
                  <a:gd name="T18" fmla="*/ 220 w 225"/>
                  <a:gd name="T19" fmla="*/ 2108 h 211"/>
                  <a:gd name="T20" fmla="*/ 520 w 225"/>
                  <a:gd name="T21" fmla="*/ 1686 h 211"/>
                  <a:gd name="T22" fmla="*/ 550 w 225"/>
                  <a:gd name="T23" fmla="*/ 1233 h 211"/>
                  <a:gd name="T24" fmla="*/ 896 w 225"/>
                  <a:gd name="T25" fmla="*/ 1046 h 211"/>
                  <a:gd name="T26" fmla="*/ 676 w 225"/>
                  <a:gd name="T27" fmla="*/ 798 h 211"/>
                  <a:gd name="T28" fmla="*/ 488 w 225"/>
                  <a:gd name="T29" fmla="*/ 491 h 211"/>
                  <a:gd name="T30" fmla="*/ 721 w 225"/>
                  <a:gd name="T31" fmla="*/ 478 h 211"/>
                  <a:gd name="T32" fmla="*/ 613 w 225"/>
                  <a:gd name="T33" fmla="*/ 286 h 211"/>
                  <a:gd name="T34" fmla="*/ 813 w 225"/>
                  <a:gd name="T35" fmla="*/ 264 h 211"/>
                  <a:gd name="T36" fmla="*/ 801 w 225"/>
                  <a:gd name="T37" fmla="*/ 0 h 211"/>
                  <a:gd name="T38" fmla="*/ 2805 w 225"/>
                  <a:gd name="T39" fmla="*/ 648 h 211"/>
                  <a:gd name="T40" fmla="*/ 3305 w 225"/>
                  <a:gd name="T41" fmla="*/ 568 h 211"/>
                  <a:gd name="T42" fmla="*/ 3526 w 225"/>
                  <a:gd name="T43" fmla="*/ 606 h 211"/>
                  <a:gd name="T44" fmla="*/ 2930 w 225"/>
                  <a:gd name="T45" fmla="*/ 913 h 211"/>
                  <a:gd name="T46" fmla="*/ 3443 w 225"/>
                  <a:gd name="T47" fmla="*/ 891 h 21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25" h="211">
                    <a:moveTo>
                      <a:pt x="220" y="47"/>
                    </a:moveTo>
                    <a:cubicBezTo>
                      <a:pt x="217" y="49"/>
                      <a:pt x="214" y="51"/>
                      <a:pt x="211" y="52"/>
                    </a:cubicBezTo>
                    <a:cubicBezTo>
                      <a:pt x="197" y="59"/>
                      <a:pt x="182" y="65"/>
                      <a:pt x="168" y="74"/>
                    </a:cubicBezTo>
                    <a:cubicBezTo>
                      <a:pt x="157" y="83"/>
                      <a:pt x="138" y="98"/>
                      <a:pt x="126" y="106"/>
                    </a:cubicBezTo>
                    <a:cubicBezTo>
                      <a:pt x="106" y="122"/>
                      <a:pt x="90" y="137"/>
                      <a:pt x="83" y="152"/>
                    </a:cubicBezTo>
                    <a:cubicBezTo>
                      <a:pt x="72" y="173"/>
                      <a:pt x="56" y="195"/>
                      <a:pt x="44" y="211"/>
                    </a:cubicBezTo>
                    <a:cubicBezTo>
                      <a:pt x="45" y="210"/>
                      <a:pt x="45" y="209"/>
                      <a:pt x="45" y="208"/>
                    </a:cubicBezTo>
                    <a:cubicBezTo>
                      <a:pt x="47" y="194"/>
                      <a:pt x="34" y="200"/>
                      <a:pt x="29" y="194"/>
                    </a:cubicBezTo>
                    <a:cubicBezTo>
                      <a:pt x="23" y="187"/>
                      <a:pt x="33" y="176"/>
                      <a:pt x="32" y="168"/>
                    </a:cubicBezTo>
                    <a:cubicBezTo>
                      <a:pt x="31" y="162"/>
                      <a:pt x="0" y="137"/>
                      <a:pt x="14" y="111"/>
                    </a:cubicBezTo>
                    <a:cubicBezTo>
                      <a:pt x="20" y="101"/>
                      <a:pt x="30" y="99"/>
                      <a:pt x="33" y="89"/>
                    </a:cubicBezTo>
                    <a:cubicBezTo>
                      <a:pt x="36" y="80"/>
                      <a:pt x="30" y="74"/>
                      <a:pt x="35" y="65"/>
                    </a:cubicBezTo>
                    <a:cubicBezTo>
                      <a:pt x="41" y="56"/>
                      <a:pt x="52" y="61"/>
                      <a:pt x="57" y="55"/>
                    </a:cubicBezTo>
                    <a:cubicBezTo>
                      <a:pt x="67" y="42"/>
                      <a:pt x="48" y="43"/>
                      <a:pt x="43" y="42"/>
                    </a:cubicBezTo>
                    <a:cubicBezTo>
                      <a:pt x="37" y="42"/>
                      <a:pt x="24" y="34"/>
                      <a:pt x="31" y="26"/>
                    </a:cubicBezTo>
                    <a:cubicBezTo>
                      <a:pt x="34" y="22"/>
                      <a:pt x="47" y="43"/>
                      <a:pt x="46" y="25"/>
                    </a:cubicBezTo>
                    <a:cubicBezTo>
                      <a:pt x="45" y="21"/>
                      <a:pt x="37" y="22"/>
                      <a:pt x="39" y="15"/>
                    </a:cubicBezTo>
                    <a:cubicBezTo>
                      <a:pt x="41" y="9"/>
                      <a:pt x="45" y="18"/>
                      <a:pt x="52" y="14"/>
                    </a:cubicBezTo>
                    <a:cubicBezTo>
                      <a:pt x="58" y="10"/>
                      <a:pt x="51" y="6"/>
                      <a:pt x="51" y="0"/>
                    </a:cubicBezTo>
                    <a:cubicBezTo>
                      <a:pt x="84" y="30"/>
                      <a:pt x="163" y="36"/>
                      <a:pt x="179" y="34"/>
                    </a:cubicBezTo>
                    <a:cubicBezTo>
                      <a:pt x="191" y="34"/>
                      <a:pt x="204" y="31"/>
                      <a:pt x="211" y="30"/>
                    </a:cubicBezTo>
                    <a:cubicBezTo>
                      <a:pt x="218" y="30"/>
                      <a:pt x="222" y="30"/>
                      <a:pt x="225" y="32"/>
                    </a:cubicBezTo>
                    <a:cubicBezTo>
                      <a:pt x="213" y="32"/>
                      <a:pt x="188" y="42"/>
                      <a:pt x="187" y="48"/>
                    </a:cubicBezTo>
                    <a:cubicBezTo>
                      <a:pt x="187" y="53"/>
                      <a:pt x="215" y="47"/>
                      <a:pt x="220" y="47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5" name="Freeform 454">
                <a:extLst>
                  <a:ext uri="{FF2B5EF4-FFF2-40B4-BE49-F238E27FC236}">
                    <a16:creationId xmlns:a16="http://schemas.microsoft.com/office/drawing/2014/main" id="{702E5F59-B407-4F13-B650-5F97D15D4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787"/>
                <a:ext cx="608" cy="565"/>
              </a:xfrm>
              <a:custGeom>
                <a:avLst/>
                <a:gdLst>
                  <a:gd name="T0" fmla="*/ 3806 w 243"/>
                  <a:gd name="T1" fmla="*/ 0 h 212"/>
                  <a:gd name="T2" fmla="*/ 3350 w 243"/>
                  <a:gd name="T3" fmla="*/ 682 h 212"/>
                  <a:gd name="T4" fmla="*/ 3180 w 243"/>
                  <a:gd name="T5" fmla="*/ 1399 h 212"/>
                  <a:gd name="T6" fmla="*/ 3100 w 243"/>
                  <a:gd name="T7" fmla="*/ 2252 h 212"/>
                  <a:gd name="T8" fmla="*/ 3150 w 243"/>
                  <a:gd name="T9" fmla="*/ 3558 h 212"/>
                  <a:gd name="T10" fmla="*/ 2867 w 243"/>
                  <a:gd name="T11" fmla="*/ 3707 h 212"/>
                  <a:gd name="T12" fmla="*/ 2755 w 243"/>
                  <a:gd name="T13" fmla="*/ 3537 h 212"/>
                  <a:gd name="T14" fmla="*/ 2722 w 243"/>
                  <a:gd name="T15" fmla="*/ 3784 h 212"/>
                  <a:gd name="T16" fmla="*/ 1867 w 243"/>
                  <a:gd name="T17" fmla="*/ 3579 h 212"/>
                  <a:gd name="T18" fmla="*/ 1376 w 243"/>
                  <a:gd name="T19" fmla="*/ 3673 h 212"/>
                  <a:gd name="T20" fmla="*/ 1188 w 243"/>
                  <a:gd name="T21" fmla="*/ 3353 h 212"/>
                  <a:gd name="T22" fmla="*/ 1051 w 243"/>
                  <a:gd name="T23" fmla="*/ 3595 h 212"/>
                  <a:gd name="T24" fmla="*/ 1001 w 243"/>
                  <a:gd name="T25" fmla="*/ 3409 h 212"/>
                  <a:gd name="T26" fmla="*/ 646 w 243"/>
                  <a:gd name="T27" fmla="*/ 3467 h 212"/>
                  <a:gd name="T28" fmla="*/ 550 w 243"/>
                  <a:gd name="T29" fmla="*/ 3254 h 212"/>
                  <a:gd name="T30" fmla="*/ 313 w 243"/>
                  <a:gd name="T31" fmla="*/ 3195 h 212"/>
                  <a:gd name="T32" fmla="*/ 0 w 243"/>
                  <a:gd name="T33" fmla="*/ 3297 h 212"/>
                  <a:gd name="T34" fmla="*/ 1992 w 243"/>
                  <a:gd name="T35" fmla="*/ 1399 h 212"/>
                  <a:gd name="T36" fmla="*/ 2272 w 243"/>
                  <a:gd name="T37" fmla="*/ 1058 h 212"/>
                  <a:gd name="T38" fmla="*/ 2847 w 243"/>
                  <a:gd name="T39" fmla="*/ 477 h 212"/>
                  <a:gd name="T40" fmla="*/ 2960 w 243"/>
                  <a:gd name="T41" fmla="*/ 397 h 212"/>
                  <a:gd name="T42" fmla="*/ 2772 w 243"/>
                  <a:gd name="T43" fmla="*/ 1229 h 212"/>
                  <a:gd name="T44" fmla="*/ 3288 w 243"/>
                  <a:gd name="T45" fmla="*/ 490 h 21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43" h="212">
                    <a:moveTo>
                      <a:pt x="243" y="0"/>
                    </a:moveTo>
                    <a:cubicBezTo>
                      <a:pt x="238" y="10"/>
                      <a:pt x="223" y="22"/>
                      <a:pt x="214" y="36"/>
                    </a:cubicBezTo>
                    <a:cubicBezTo>
                      <a:pt x="207" y="47"/>
                      <a:pt x="205" y="61"/>
                      <a:pt x="203" y="74"/>
                    </a:cubicBezTo>
                    <a:cubicBezTo>
                      <a:pt x="201" y="85"/>
                      <a:pt x="200" y="104"/>
                      <a:pt x="198" y="119"/>
                    </a:cubicBezTo>
                    <a:cubicBezTo>
                      <a:pt x="197" y="140"/>
                      <a:pt x="199" y="166"/>
                      <a:pt x="201" y="188"/>
                    </a:cubicBezTo>
                    <a:cubicBezTo>
                      <a:pt x="193" y="188"/>
                      <a:pt x="191" y="212"/>
                      <a:pt x="183" y="196"/>
                    </a:cubicBezTo>
                    <a:cubicBezTo>
                      <a:pt x="182" y="193"/>
                      <a:pt x="186" y="183"/>
                      <a:pt x="176" y="187"/>
                    </a:cubicBezTo>
                    <a:cubicBezTo>
                      <a:pt x="168" y="189"/>
                      <a:pt x="173" y="195"/>
                      <a:pt x="174" y="200"/>
                    </a:cubicBezTo>
                    <a:cubicBezTo>
                      <a:pt x="152" y="212"/>
                      <a:pt x="140" y="190"/>
                      <a:pt x="119" y="189"/>
                    </a:cubicBezTo>
                    <a:cubicBezTo>
                      <a:pt x="110" y="189"/>
                      <a:pt x="97" y="197"/>
                      <a:pt x="88" y="194"/>
                    </a:cubicBezTo>
                    <a:cubicBezTo>
                      <a:pt x="79" y="192"/>
                      <a:pt x="83" y="176"/>
                      <a:pt x="76" y="177"/>
                    </a:cubicBezTo>
                    <a:cubicBezTo>
                      <a:pt x="68" y="177"/>
                      <a:pt x="74" y="193"/>
                      <a:pt x="67" y="190"/>
                    </a:cubicBezTo>
                    <a:cubicBezTo>
                      <a:pt x="62" y="188"/>
                      <a:pt x="66" y="182"/>
                      <a:pt x="64" y="180"/>
                    </a:cubicBezTo>
                    <a:cubicBezTo>
                      <a:pt x="56" y="175"/>
                      <a:pt x="51" y="191"/>
                      <a:pt x="41" y="183"/>
                    </a:cubicBezTo>
                    <a:cubicBezTo>
                      <a:pt x="38" y="181"/>
                      <a:pt x="39" y="175"/>
                      <a:pt x="35" y="172"/>
                    </a:cubicBezTo>
                    <a:cubicBezTo>
                      <a:pt x="31" y="169"/>
                      <a:pt x="25" y="170"/>
                      <a:pt x="20" y="169"/>
                    </a:cubicBezTo>
                    <a:cubicBezTo>
                      <a:pt x="14" y="169"/>
                      <a:pt x="7" y="172"/>
                      <a:pt x="0" y="174"/>
                    </a:cubicBezTo>
                    <a:cubicBezTo>
                      <a:pt x="38" y="149"/>
                      <a:pt x="121" y="79"/>
                      <a:pt x="127" y="74"/>
                    </a:cubicBezTo>
                    <a:cubicBezTo>
                      <a:pt x="134" y="68"/>
                      <a:pt x="140" y="61"/>
                      <a:pt x="145" y="56"/>
                    </a:cubicBezTo>
                    <a:cubicBezTo>
                      <a:pt x="156" y="45"/>
                      <a:pt x="169" y="34"/>
                      <a:pt x="182" y="25"/>
                    </a:cubicBezTo>
                    <a:cubicBezTo>
                      <a:pt x="184" y="23"/>
                      <a:pt x="186" y="22"/>
                      <a:pt x="189" y="21"/>
                    </a:cubicBezTo>
                    <a:cubicBezTo>
                      <a:pt x="181" y="34"/>
                      <a:pt x="170" y="57"/>
                      <a:pt x="177" y="65"/>
                    </a:cubicBezTo>
                    <a:cubicBezTo>
                      <a:pt x="183" y="72"/>
                      <a:pt x="210" y="26"/>
                      <a:pt x="210" y="26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6" name="Freeform 455">
                <a:extLst>
                  <a:ext uri="{FF2B5EF4-FFF2-40B4-BE49-F238E27FC236}">
                    <a16:creationId xmlns:a16="http://schemas.microsoft.com/office/drawing/2014/main" id="{6C496470-DF9F-4FB1-A95B-5D24BD5E8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739"/>
                <a:ext cx="360" cy="296"/>
              </a:xfrm>
              <a:custGeom>
                <a:avLst/>
                <a:gdLst>
                  <a:gd name="T0" fmla="*/ 95 w 144"/>
                  <a:gd name="T1" fmla="*/ 1784 h 111"/>
                  <a:gd name="T2" fmla="*/ 0 w 144"/>
                  <a:gd name="T3" fmla="*/ 2027 h 111"/>
                  <a:gd name="T4" fmla="*/ 533 w 144"/>
                  <a:gd name="T5" fmla="*/ 1685 h 111"/>
                  <a:gd name="T6" fmla="*/ 1063 w 144"/>
                  <a:gd name="T7" fmla="*/ 1272 h 111"/>
                  <a:gd name="T8" fmla="*/ 1675 w 144"/>
                  <a:gd name="T9" fmla="*/ 589 h 111"/>
                  <a:gd name="T10" fmla="*/ 2250 w 144"/>
                  <a:gd name="T11" fmla="*/ 0 h 1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4" h="111">
                    <a:moveTo>
                      <a:pt x="6" y="94"/>
                    </a:moveTo>
                    <a:cubicBezTo>
                      <a:pt x="2" y="98"/>
                      <a:pt x="0" y="102"/>
                      <a:pt x="0" y="107"/>
                    </a:cubicBezTo>
                    <a:cubicBezTo>
                      <a:pt x="7" y="111"/>
                      <a:pt x="25" y="93"/>
                      <a:pt x="34" y="89"/>
                    </a:cubicBezTo>
                    <a:cubicBezTo>
                      <a:pt x="48" y="83"/>
                      <a:pt x="57" y="78"/>
                      <a:pt x="68" y="67"/>
                    </a:cubicBezTo>
                    <a:cubicBezTo>
                      <a:pt x="81" y="55"/>
                      <a:pt x="91" y="40"/>
                      <a:pt x="107" y="31"/>
                    </a:cubicBezTo>
                    <a:cubicBezTo>
                      <a:pt x="121" y="23"/>
                      <a:pt x="138" y="17"/>
                      <a:pt x="144" y="0"/>
                    </a:cubicBezTo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7" name="Freeform 456">
                <a:extLst>
                  <a:ext uri="{FF2B5EF4-FFF2-40B4-BE49-F238E27FC236}">
                    <a16:creationId xmlns:a16="http://schemas.microsoft.com/office/drawing/2014/main" id="{A72DB816-B168-4775-99B7-A4801BE47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619"/>
                <a:ext cx="388" cy="514"/>
              </a:xfrm>
              <a:custGeom>
                <a:avLst/>
                <a:gdLst>
                  <a:gd name="T0" fmla="*/ 1242 w 155"/>
                  <a:gd name="T1" fmla="*/ 1190 h 193"/>
                  <a:gd name="T2" fmla="*/ 1129 w 155"/>
                  <a:gd name="T3" fmla="*/ 852 h 193"/>
                  <a:gd name="T4" fmla="*/ 1116 w 155"/>
                  <a:gd name="T5" fmla="*/ 511 h 193"/>
                  <a:gd name="T6" fmla="*/ 926 w 155"/>
                  <a:gd name="T7" fmla="*/ 77 h 193"/>
                  <a:gd name="T8" fmla="*/ 846 w 155"/>
                  <a:gd name="T9" fmla="*/ 0 h 193"/>
                  <a:gd name="T10" fmla="*/ 814 w 155"/>
                  <a:gd name="T11" fmla="*/ 136 h 193"/>
                  <a:gd name="T12" fmla="*/ 613 w 155"/>
                  <a:gd name="T13" fmla="*/ 149 h 193"/>
                  <a:gd name="T14" fmla="*/ 721 w 155"/>
                  <a:gd name="T15" fmla="*/ 341 h 193"/>
                  <a:gd name="T16" fmla="*/ 488 w 155"/>
                  <a:gd name="T17" fmla="*/ 362 h 193"/>
                  <a:gd name="T18" fmla="*/ 676 w 155"/>
                  <a:gd name="T19" fmla="*/ 660 h 193"/>
                  <a:gd name="T20" fmla="*/ 896 w 155"/>
                  <a:gd name="T21" fmla="*/ 908 h 193"/>
                  <a:gd name="T22" fmla="*/ 551 w 155"/>
                  <a:gd name="T23" fmla="*/ 1092 h 193"/>
                  <a:gd name="T24" fmla="*/ 521 w 155"/>
                  <a:gd name="T25" fmla="*/ 1547 h 193"/>
                  <a:gd name="T26" fmla="*/ 220 w 155"/>
                  <a:gd name="T27" fmla="*/ 1965 h 193"/>
                  <a:gd name="T28" fmla="*/ 501 w 155"/>
                  <a:gd name="T29" fmla="*/ 3044 h 193"/>
                  <a:gd name="T30" fmla="*/ 458 w 155"/>
                  <a:gd name="T31" fmla="*/ 3531 h 193"/>
                  <a:gd name="T32" fmla="*/ 676 w 155"/>
                  <a:gd name="T33" fmla="*/ 3646 h 193"/>
                  <a:gd name="T34" fmla="*/ 738 w 155"/>
                  <a:gd name="T35" fmla="*/ 3531 h 193"/>
                  <a:gd name="T36" fmla="*/ 1397 w 155"/>
                  <a:gd name="T37" fmla="*/ 2362 h 193"/>
                  <a:gd name="T38" fmla="*/ 1880 w 155"/>
                  <a:gd name="T39" fmla="*/ 1758 h 193"/>
                  <a:gd name="T40" fmla="*/ 2243 w 155"/>
                  <a:gd name="T41" fmla="*/ 1489 h 193"/>
                  <a:gd name="T42" fmla="*/ 2431 w 155"/>
                  <a:gd name="T43" fmla="*/ 1318 h 193"/>
                  <a:gd name="T44" fmla="*/ 1755 w 155"/>
                  <a:gd name="T45" fmla="*/ 1454 h 193"/>
                  <a:gd name="T46" fmla="*/ 1242 w 155"/>
                  <a:gd name="T47" fmla="*/ 1190 h 19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55" h="193">
                    <a:moveTo>
                      <a:pt x="79" y="63"/>
                    </a:moveTo>
                    <a:cubicBezTo>
                      <a:pt x="74" y="57"/>
                      <a:pt x="71" y="53"/>
                      <a:pt x="72" y="45"/>
                    </a:cubicBezTo>
                    <a:cubicBezTo>
                      <a:pt x="72" y="39"/>
                      <a:pt x="74" y="34"/>
                      <a:pt x="71" y="27"/>
                    </a:cubicBezTo>
                    <a:cubicBezTo>
                      <a:pt x="68" y="18"/>
                      <a:pt x="67" y="9"/>
                      <a:pt x="59" y="4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5" y="3"/>
                      <a:pt x="55" y="5"/>
                      <a:pt x="52" y="7"/>
                    </a:cubicBezTo>
                    <a:cubicBezTo>
                      <a:pt x="45" y="11"/>
                      <a:pt x="41" y="2"/>
                      <a:pt x="39" y="8"/>
                    </a:cubicBezTo>
                    <a:cubicBezTo>
                      <a:pt x="37" y="15"/>
                      <a:pt x="45" y="14"/>
                      <a:pt x="46" y="18"/>
                    </a:cubicBezTo>
                    <a:cubicBezTo>
                      <a:pt x="47" y="36"/>
                      <a:pt x="34" y="15"/>
                      <a:pt x="31" y="19"/>
                    </a:cubicBezTo>
                    <a:cubicBezTo>
                      <a:pt x="24" y="27"/>
                      <a:pt x="37" y="35"/>
                      <a:pt x="43" y="35"/>
                    </a:cubicBezTo>
                    <a:cubicBezTo>
                      <a:pt x="48" y="36"/>
                      <a:pt x="67" y="35"/>
                      <a:pt x="57" y="48"/>
                    </a:cubicBezTo>
                    <a:cubicBezTo>
                      <a:pt x="52" y="54"/>
                      <a:pt x="41" y="49"/>
                      <a:pt x="35" y="58"/>
                    </a:cubicBezTo>
                    <a:cubicBezTo>
                      <a:pt x="30" y="67"/>
                      <a:pt x="36" y="73"/>
                      <a:pt x="33" y="82"/>
                    </a:cubicBezTo>
                    <a:cubicBezTo>
                      <a:pt x="30" y="92"/>
                      <a:pt x="20" y="94"/>
                      <a:pt x="14" y="104"/>
                    </a:cubicBezTo>
                    <a:cubicBezTo>
                      <a:pt x="0" y="130"/>
                      <a:pt x="31" y="155"/>
                      <a:pt x="32" y="161"/>
                    </a:cubicBezTo>
                    <a:cubicBezTo>
                      <a:pt x="33" y="169"/>
                      <a:pt x="23" y="180"/>
                      <a:pt x="29" y="187"/>
                    </a:cubicBezTo>
                    <a:cubicBezTo>
                      <a:pt x="32" y="191"/>
                      <a:pt x="40" y="190"/>
                      <a:pt x="43" y="193"/>
                    </a:cubicBezTo>
                    <a:cubicBezTo>
                      <a:pt x="45" y="191"/>
                      <a:pt x="46" y="189"/>
                      <a:pt x="47" y="187"/>
                    </a:cubicBezTo>
                    <a:cubicBezTo>
                      <a:pt x="60" y="165"/>
                      <a:pt x="74" y="144"/>
                      <a:pt x="89" y="125"/>
                    </a:cubicBezTo>
                    <a:cubicBezTo>
                      <a:pt x="99" y="113"/>
                      <a:pt x="108" y="102"/>
                      <a:pt x="120" y="93"/>
                    </a:cubicBezTo>
                    <a:cubicBezTo>
                      <a:pt x="127" y="87"/>
                      <a:pt x="135" y="83"/>
                      <a:pt x="143" y="79"/>
                    </a:cubicBezTo>
                    <a:cubicBezTo>
                      <a:pt x="147" y="77"/>
                      <a:pt x="150" y="73"/>
                      <a:pt x="155" y="70"/>
                    </a:cubicBezTo>
                    <a:cubicBezTo>
                      <a:pt x="142" y="77"/>
                      <a:pt x="127" y="77"/>
                      <a:pt x="112" y="77"/>
                    </a:cubicBezTo>
                    <a:cubicBezTo>
                      <a:pt x="98" y="77"/>
                      <a:pt x="89" y="73"/>
                      <a:pt x="79" y="63"/>
                    </a:cubicBezTo>
                    <a:close/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8" name="Freeform 457">
                <a:extLst>
                  <a:ext uri="{FF2B5EF4-FFF2-40B4-BE49-F238E27FC236}">
                    <a16:creationId xmlns:a16="http://schemas.microsoft.com/office/drawing/2014/main" id="{1800DF9C-CF47-447C-8E12-2BC80F196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917"/>
                <a:ext cx="495" cy="435"/>
              </a:xfrm>
              <a:custGeom>
                <a:avLst/>
                <a:gdLst>
                  <a:gd name="T0" fmla="*/ 3000 w 198"/>
                  <a:gd name="T1" fmla="*/ 478 h 163"/>
                  <a:gd name="T2" fmla="*/ 3095 w 198"/>
                  <a:gd name="T3" fmla="*/ 0 h 163"/>
                  <a:gd name="T4" fmla="*/ 2845 w 198"/>
                  <a:gd name="T5" fmla="*/ 648 h 163"/>
                  <a:gd name="T6" fmla="*/ 2520 w 198"/>
                  <a:gd name="T7" fmla="*/ 1460 h 163"/>
                  <a:gd name="T8" fmla="*/ 2345 w 198"/>
                  <a:gd name="T9" fmla="*/ 1767 h 163"/>
                  <a:gd name="T10" fmla="*/ 2095 w 198"/>
                  <a:gd name="T11" fmla="*/ 1959 h 163"/>
                  <a:gd name="T12" fmla="*/ 1675 w 198"/>
                  <a:gd name="T13" fmla="*/ 2151 h 163"/>
                  <a:gd name="T14" fmla="*/ 1250 w 198"/>
                  <a:gd name="T15" fmla="*/ 2207 h 163"/>
                  <a:gd name="T16" fmla="*/ 1033 w 198"/>
                  <a:gd name="T17" fmla="*/ 2130 h 163"/>
                  <a:gd name="T18" fmla="*/ 783 w 198"/>
                  <a:gd name="T19" fmla="*/ 2207 h 163"/>
                  <a:gd name="T20" fmla="*/ 550 w 198"/>
                  <a:gd name="T21" fmla="*/ 2266 h 163"/>
                  <a:gd name="T22" fmla="*/ 375 w 198"/>
                  <a:gd name="T23" fmla="*/ 2164 h 163"/>
                  <a:gd name="T24" fmla="*/ 0 w 198"/>
                  <a:gd name="T25" fmla="*/ 2335 h 163"/>
                  <a:gd name="T26" fmla="*/ 208 w 198"/>
                  <a:gd name="T27" fmla="*/ 2279 h 163"/>
                  <a:gd name="T28" fmla="*/ 438 w 198"/>
                  <a:gd name="T29" fmla="*/ 2335 h 163"/>
                  <a:gd name="T30" fmla="*/ 533 w 198"/>
                  <a:gd name="T31" fmla="*/ 2549 h 163"/>
                  <a:gd name="T32" fmla="*/ 895 w 198"/>
                  <a:gd name="T33" fmla="*/ 2493 h 163"/>
                  <a:gd name="T34" fmla="*/ 938 w 198"/>
                  <a:gd name="T35" fmla="*/ 2677 h 163"/>
                  <a:gd name="T36" fmla="*/ 1083 w 198"/>
                  <a:gd name="T37" fmla="*/ 2437 h 163"/>
                  <a:gd name="T38" fmla="*/ 1270 w 198"/>
                  <a:gd name="T39" fmla="*/ 2757 h 163"/>
                  <a:gd name="T40" fmla="*/ 1750 w 198"/>
                  <a:gd name="T41" fmla="*/ 2663 h 163"/>
                  <a:gd name="T42" fmla="*/ 2613 w 198"/>
                  <a:gd name="T43" fmla="*/ 2869 h 163"/>
                  <a:gd name="T44" fmla="*/ 2645 w 198"/>
                  <a:gd name="T45" fmla="*/ 2621 h 163"/>
                  <a:gd name="T46" fmla="*/ 2750 w 198"/>
                  <a:gd name="T47" fmla="*/ 2791 h 163"/>
                  <a:gd name="T48" fmla="*/ 3033 w 198"/>
                  <a:gd name="T49" fmla="*/ 2642 h 163"/>
                  <a:gd name="T50" fmla="*/ 2938 w 198"/>
                  <a:gd name="T51" fmla="*/ 1310 h 163"/>
                  <a:gd name="T52" fmla="*/ 3000 w 198"/>
                  <a:gd name="T53" fmla="*/ 478 h 16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98" h="163">
                    <a:moveTo>
                      <a:pt x="192" y="25"/>
                    </a:moveTo>
                    <a:cubicBezTo>
                      <a:pt x="194" y="16"/>
                      <a:pt x="195" y="8"/>
                      <a:pt x="198" y="0"/>
                    </a:cubicBezTo>
                    <a:cubicBezTo>
                      <a:pt x="188" y="9"/>
                      <a:pt x="187" y="22"/>
                      <a:pt x="182" y="34"/>
                    </a:cubicBezTo>
                    <a:cubicBezTo>
                      <a:pt x="175" y="48"/>
                      <a:pt x="166" y="61"/>
                      <a:pt x="161" y="77"/>
                    </a:cubicBezTo>
                    <a:cubicBezTo>
                      <a:pt x="159" y="84"/>
                      <a:pt x="158" y="89"/>
                      <a:pt x="150" y="93"/>
                    </a:cubicBezTo>
                    <a:cubicBezTo>
                      <a:pt x="144" y="96"/>
                      <a:pt x="139" y="99"/>
                      <a:pt x="134" y="103"/>
                    </a:cubicBezTo>
                    <a:cubicBezTo>
                      <a:pt x="125" y="111"/>
                      <a:pt x="120" y="115"/>
                      <a:pt x="107" y="113"/>
                    </a:cubicBezTo>
                    <a:cubicBezTo>
                      <a:pt x="99" y="113"/>
                      <a:pt x="88" y="118"/>
                      <a:pt x="80" y="116"/>
                    </a:cubicBezTo>
                    <a:cubicBezTo>
                      <a:pt x="75" y="115"/>
                      <a:pt x="72" y="112"/>
                      <a:pt x="66" y="112"/>
                    </a:cubicBezTo>
                    <a:cubicBezTo>
                      <a:pt x="60" y="112"/>
                      <a:pt x="55" y="115"/>
                      <a:pt x="50" y="116"/>
                    </a:cubicBezTo>
                    <a:cubicBezTo>
                      <a:pt x="45" y="118"/>
                      <a:pt x="40" y="119"/>
                      <a:pt x="35" y="119"/>
                    </a:cubicBezTo>
                    <a:cubicBezTo>
                      <a:pt x="31" y="118"/>
                      <a:pt x="28" y="115"/>
                      <a:pt x="24" y="114"/>
                    </a:cubicBezTo>
                    <a:cubicBezTo>
                      <a:pt x="17" y="113"/>
                      <a:pt x="6" y="119"/>
                      <a:pt x="0" y="123"/>
                    </a:cubicBezTo>
                    <a:cubicBezTo>
                      <a:pt x="4" y="122"/>
                      <a:pt x="9" y="120"/>
                      <a:pt x="13" y="120"/>
                    </a:cubicBezTo>
                    <a:cubicBezTo>
                      <a:pt x="18" y="121"/>
                      <a:pt x="24" y="120"/>
                      <a:pt x="28" y="123"/>
                    </a:cubicBezTo>
                    <a:cubicBezTo>
                      <a:pt x="32" y="126"/>
                      <a:pt x="31" y="132"/>
                      <a:pt x="34" y="134"/>
                    </a:cubicBezTo>
                    <a:cubicBezTo>
                      <a:pt x="44" y="142"/>
                      <a:pt x="49" y="126"/>
                      <a:pt x="57" y="131"/>
                    </a:cubicBezTo>
                    <a:cubicBezTo>
                      <a:pt x="59" y="133"/>
                      <a:pt x="55" y="139"/>
                      <a:pt x="60" y="141"/>
                    </a:cubicBezTo>
                    <a:cubicBezTo>
                      <a:pt x="67" y="144"/>
                      <a:pt x="61" y="128"/>
                      <a:pt x="69" y="128"/>
                    </a:cubicBezTo>
                    <a:cubicBezTo>
                      <a:pt x="76" y="127"/>
                      <a:pt x="72" y="143"/>
                      <a:pt x="81" y="145"/>
                    </a:cubicBezTo>
                    <a:cubicBezTo>
                      <a:pt x="90" y="148"/>
                      <a:pt x="103" y="140"/>
                      <a:pt x="112" y="140"/>
                    </a:cubicBezTo>
                    <a:cubicBezTo>
                      <a:pt x="133" y="141"/>
                      <a:pt x="145" y="163"/>
                      <a:pt x="167" y="151"/>
                    </a:cubicBezTo>
                    <a:cubicBezTo>
                      <a:pt x="166" y="146"/>
                      <a:pt x="161" y="140"/>
                      <a:pt x="169" y="138"/>
                    </a:cubicBezTo>
                    <a:cubicBezTo>
                      <a:pt x="179" y="134"/>
                      <a:pt x="175" y="144"/>
                      <a:pt x="176" y="147"/>
                    </a:cubicBezTo>
                    <a:cubicBezTo>
                      <a:pt x="184" y="163"/>
                      <a:pt x="186" y="139"/>
                      <a:pt x="194" y="139"/>
                    </a:cubicBezTo>
                    <a:cubicBezTo>
                      <a:pt x="192" y="117"/>
                      <a:pt x="186" y="90"/>
                      <a:pt x="188" y="69"/>
                    </a:cubicBezTo>
                    <a:cubicBezTo>
                      <a:pt x="189" y="55"/>
                      <a:pt x="191" y="36"/>
                      <a:pt x="192" y="25"/>
                    </a:cubicBezTo>
                    <a:close/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9" name="Freeform 458">
                <a:extLst>
                  <a:ext uri="{FF2B5EF4-FFF2-40B4-BE49-F238E27FC236}">
                    <a16:creationId xmlns:a16="http://schemas.microsoft.com/office/drawing/2014/main" id="{702B3D4F-0388-43FF-BD40-5E0B5AB2A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696"/>
                <a:ext cx="128" cy="16"/>
              </a:xfrm>
              <a:custGeom>
                <a:avLst/>
                <a:gdLst>
                  <a:gd name="T0" fmla="*/ 0 w 51"/>
                  <a:gd name="T1" fmla="*/ 77 h 6"/>
                  <a:gd name="T2" fmla="*/ 806 w 5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6">
                    <a:moveTo>
                      <a:pt x="0" y="4"/>
                    </a:moveTo>
                    <a:cubicBezTo>
                      <a:pt x="9" y="6"/>
                      <a:pt x="37" y="5"/>
                      <a:pt x="51" y="0"/>
                    </a:cubicBezTo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0" name="Freeform 459">
                <a:extLst>
                  <a:ext uri="{FF2B5EF4-FFF2-40B4-BE49-F238E27FC236}">
                    <a16:creationId xmlns:a16="http://schemas.microsoft.com/office/drawing/2014/main" id="{4BFD9DB9-BCF8-4284-8413-910F6D5CA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867"/>
                <a:ext cx="87" cy="82"/>
              </a:xfrm>
              <a:custGeom>
                <a:avLst/>
                <a:gdLst>
                  <a:gd name="T0" fmla="*/ 0 w 35"/>
                  <a:gd name="T1" fmla="*/ 574 h 31"/>
                  <a:gd name="T2" fmla="*/ 537 w 35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0" y="31"/>
                    </a:moveTo>
                    <a:cubicBezTo>
                      <a:pt x="7" y="21"/>
                      <a:pt x="26" y="3"/>
                      <a:pt x="35" y="0"/>
                    </a:cubicBezTo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1" name="Freeform 460">
                <a:extLst>
                  <a:ext uri="{FF2B5EF4-FFF2-40B4-BE49-F238E27FC236}">
                    <a16:creationId xmlns:a16="http://schemas.microsoft.com/office/drawing/2014/main" id="{888DA728-977B-4752-BEE5-101B2461B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795"/>
                <a:ext cx="67" cy="64"/>
              </a:xfrm>
              <a:custGeom>
                <a:avLst/>
                <a:gdLst>
                  <a:gd name="T0" fmla="*/ 0 w 27"/>
                  <a:gd name="T1" fmla="*/ 456 h 24"/>
                  <a:gd name="T2" fmla="*/ 412 w 27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6" y="18"/>
                      <a:pt x="19" y="0"/>
                      <a:pt x="27" y="0"/>
                    </a:cubicBezTo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2" name="Freeform 461">
                <a:extLst>
                  <a:ext uri="{FF2B5EF4-FFF2-40B4-BE49-F238E27FC236}">
                    <a16:creationId xmlns:a16="http://schemas.microsoft.com/office/drawing/2014/main" id="{7DEA4954-6758-4BCD-89B5-A16AEF37C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2653"/>
                <a:ext cx="325" cy="91"/>
              </a:xfrm>
              <a:custGeom>
                <a:avLst/>
                <a:gdLst>
                  <a:gd name="T0" fmla="*/ 0 w 130"/>
                  <a:gd name="T1" fmla="*/ 0 h 34"/>
                  <a:gd name="T2" fmla="*/ 2033 w 130"/>
                  <a:gd name="T3" fmla="*/ 265 h 34"/>
                  <a:gd name="T4" fmla="*/ 0 w 130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0" h="34">
                    <a:moveTo>
                      <a:pt x="0" y="0"/>
                    </a:moveTo>
                    <a:cubicBezTo>
                      <a:pt x="15" y="9"/>
                      <a:pt x="64" y="34"/>
                      <a:pt x="130" y="14"/>
                    </a:cubicBezTo>
                    <a:cubicBezTo>
                      <a:pt x="117" y="17"/>
                      <a:pt x="73" y="23"/>
                      <a:pt x="0" y="0"/>
                    </a:cubicBezTo>
                    <a:close/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3" name="Freeform 462">
                <a:extLst>
                  <a:ext uri="{FF2B5EF4-FFF2-40B4-BE49-F238E27FC236}">
                    <a16:creationId xmlns:a16="http://schemas.microsoft.com/office/drawing/2014/main" id="{0CF590BC-F1D3-4350-AD2A-A59BE3AAB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859"/>
                <a:ext cx="350" cy="314"/>
              </a:xfrm>
              <a:custGeom>
                <a:avLst/>
                <a:gdLst>
                  <a:gd name="T0" fmla="*/ 0 w 140"/>
                  <a:gd name="T1" fmla="*/ 2225 h 118"/>
                  <a:gd name="T2" fmla="*/ 1395 w 140"/>
                  <a:gd name="T3" fmla="*/ 865 h 118"/>
                  <a:gd name="T4" fmla="*/ 2188 w 140"/>
                  <a:gd name="T5" fmla="*/ 0 h 118"/>
                  <a:gd name="T6" fmla="*/ 1375 w 140"/>
                  <a:gd name="T7" fmla="*/ 1019 h 118"/>
                  <a:gd name="T8" fmla="*/ 0 w 140"/>
                  <a:gd name="T9" fmla="*/ 2225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0" h="118">
                    <a:moveTo>
                      <a:pt x="0" y="118"/>
                    </a:moveTo>
                    <a:cubicBezTo>
                      <a:pt x="14" y="110"/>
                      <a:pt x="81" y="54"/>
                      <a:pt x="89" y="46"/>
                    </a:cubicBezTo>
                    <a:cubicBezTo>
                      <a:pt x="98" y="38"/>
                      <a:pt x="132" y="4"/>
                      <a:pt x="140" y="0"/>
                    </a:cubicBezTo>
                    <a:cubicBezTo>
                      <a:pt x="122" y="13"/>
                      <a:pt x="103" y="37"/>
                      <a:pt x="88" y="54"/>
                    </a:cubicBezTo>
                    <a:cubicBezTo>
                      <a:pt x="72" y="70"/>
                      <a:pt x="10" y="115"/>
                      <a:pt x="0" y="118"/>
                    </a:cubicBezTo>
                    <a:close/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4" name="Freeform 463">
                <a:extLst>
                  <a:ext uri="{FF2B5EF4-FFF2-40B4-BE49-F238E27FC236}">
                    <a16:creationId xmlns:a16="http://schemas.microsoft.com/office/drawing/2014/main" id="{BB549FCE-34B1-4CDC-9C4B-1C26FDD96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765"/>
                <a:ext cx="923" cy="278"/>
              </a:xfrm>
              <a:custGeom>
                <a:avLst/>
                <a:gdLst>
                  <a:gd name="T0" fmla="*/ 3617 w 369"/>
                  <a:gd name="T1" fmla="*/ 1644 h 104"/>
                  <a:gd name="T2" fmla="*/ 3710 w 369"/>
                  <a:gd name="T3" fmla="*/ 1679 h 104"/>
                  <a:gd name="T4" fmla="*/ 3722 w 369"/>
                  <a:gd name="T5" fmla="*/ 1679 h 104"/>
                  <a:gd name="T6" fmla="*/ 3722 w 369"/>
                  <a:gd name="T7" fmla="*/ 1679 h 104"/>
                  <a:gd name="T8" fmla="*/ 3805 w 369"/>
                  <a:gd name="T9" fmla="*/ 1721 h 104"/>
                  <a:gd name="T10" fmla="*/ 3805 w 369"/>
                  <a:gd name="T11" fmla="*/ 1721 h 104"/>
                  <a:gd name="T12" fmla="*/ 3835 w 369"/>
                  <a:gd name="T13" fmla="*/ 1738 h 104"/>
                  <a:gd name="T14" fmla="*/ 3835 w 369"/>
                  <a:gd name="T15" fmla="*/ 1738 h 104"/>
                  <a:gd name="T16" fmla="*/ 3930 w 369"/>
                  <a:gd name="T17" fmla="*/ 1780 h 104"/>
                  <a:gd name="T18" fmla="*/ 3942 w 369"/>
                  <a:gd name="T19" fmla="*/ 1794 h 104"/>
                  <a:gd name="T20" fmla="*/ 3942 w 369"/>
                  <a:gd name="T21" fmla="*/ 1794 h 104"/>
                  <a:gd name="T22" fmla="*/ 4022 w 369"/>
                  <a:gd name="T23" fmla="*/ 743 h 104"/>
                  <a:gd name="T24" fmla="*/ 5776 w 369"/>
                  <a:gd name="T25" fmla="*/ 500 h 104"/>
                  <a:gd name="T26" fmla="*/ 5776 w 369"/>
                  <a:gd name="T27" fmla="*/ 478 h 104"/>
                  <a:gd name="T28" fmla="*/ 4963 w 369"/>
                  <a:gd name="T29" fmla="*/ 94 h 104"/>
                  <a:gd name="T30" fmla="*/ 3692 w 369"/>
                  <a:gd name="T31" fmla="*/ 286 h 104"/>
                  <a:gd name="T32" fmla="*/ 3159 w 369"/>
                  <a:gd name="T33" fmla="*/ 513 h 104"/>
                  <a:gd name="T34" fmla="*/ 2659 w 369"/>
                  <a:gd name="T35" fmla="*/ 743 h 104"/>
                  <a:gd name="T36" fmla="*/ 2189 w 369"/>
                  <a:gd name="T37" fmla="*/ 994 h 104"/>
                  <a:gd name="T38" fmla="*/ 1646 w 369"/>
                  <a:gd name="T39" fmla="*/ 1243 h 104"/>
                  <a:gd name="T40" fmla="*/ 875 w 369"/>
                  <a:gd name="T41" fmla="*/ 1430 h 104"/>
                  <a:gd name="T42" fmla="*/ 0 w 369"/>
                  <a:gd name="T43" fmla="*/ 1986 h 104"/>
                  <a:gd name="T44" fmla="*/ 3617 w 369"/>
                  <a:gd name="T45" fmla="*/ 1644 h 1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9" h="104">
                    <a:moveTo>
                      <a:pt x="231" y="86"/>
                    </a:moveTo>
                    <a:cubicBezTo>
                      <a:pt x="233" y="87"/>
                      <a:pt x="235" y="87"/>
                      <a:pt x="237" y="88"/>
                    </a:cubicBezTo>
                    <a:cubicBezTo>
                      <a:pt x="237" y="88"/>
                      <a:pt x="237" y="88"/>
                      <a:pt x="238" y="88"/>
                    </a:cubicBezTo>
                    <a:cubicBezTo>
                      <a:pt x="238" y="88"/>
                      <a:pt x="238" y="88"/>
                      <a:pt x="238" y="88"/>
                    </a:cubicBezTo>
                    <a:cubicBezTo>
                      <a:pt x="240" y="89"/>
                      <a:pt x="241" y="90"/>
                      <a:pt x="243" y="90"/>
                    </a:cubicBezTo>
                    <a:cubicBezTo>
                      <a:pt x="243" y="90"/>
                      <a:pt x="243" y="90"/>
                      <a:pt x="243" y="90"/>
                    </a:cubicBezTo>
                    <a:cubicBezTo>
                      <a:pt x="244" y="91"/>
                      <a:pt x="244" y="91"/>
                      <a:pt x="245" y="91"/>
                    </a:cubicBezTo>
                    <a:cubicBezTo>
                      <a:pt x="245" y="91"/>
                      <a:pt x="245" y="91"/>
                      <a:pt x="245" y="91"/>
                    </a:cubicBezTo>
                    <a:cubicBezTo>
                      <a:pt x="247" y="92"/>
                      <a:pt x="249" y="93"/>
                      <a:pt x="251" y="93"/>
                    </a:cubicBezTo>
                    <a:cubicBezTo>
                      <a:pt x="251" y="94"/>
                      <a:pt x="252" y="94"/>
                      <a:pt x="252" y="94"/>
                    </a:cubicBezTo>
                    <a:cubicBezTo>
                      <a:pt x="252" y="94"/>
                      <a:pt x="252" y="94"/>
                      <a:pt x="252" y="94"/>
                    </a:cubicBezTo>
                    <a:cubicBezTo>
                      <a:pt x="236" y="78"/>
                      <a:pt x="238" y="51"/>
                      <a:pt x="257" y="39"/>
                    </a:cubicBezTo>
                    <a:cubicBezTo>
                      <a:pt x="276" y="23"/>
                      <a:pt x="320" y="20"/>
                      <a:pt x="369" y="26"/>
                    </a:cubicBezTo>
                    <a:cubicBezTo>
                      <a:pt x="369" y="25"/>
                      <a:pt x="369" y="25"/>
                      <a:pt x="369" y="25"/>
                    </a:cubicBezTo>
                    <a:cubicBezTo>
                      <a:pt x="358" y="16"/>
                      <a:pt x="354" y="11"/>
                      <a:pt x="317" y="5"/>
                    </a:cubicBezTo>
                    <a:cubicBezTo>
                      <a:pt x="280" y="0"/>
                      <a:pt x="246" y="13"/>
                      <a:pt x="236" y="15"/>
                    </a:cubicBezTo>
                    <a:cubicBezTo>
                      <a:pt x="225" y="16"/>
                      <a:pt x="214" y="21"/>
                      <a:pt x="202" y="27"/>
                    </a:cubicBezTo>
                    <a:cubicBezTo>
                      <a:pt x="190" y="32"/>
                      <a:pt x="184" y="32"/>
                      <a:pt x="170" y="39"/>
                    </a:cubicBezTo>
                    <a:cubicBezTo>
                      <a:pt x="157" y="45"/>
                      <a:pt x="154" y="47"/>
                      <a:pt x="140" y="52"/>
                    </a:cubicBezTo>
                    <a:cubicBezTo>
                      <a:pt x="125" y="57"/>
                      <a:pt x="120" y="57"/>
                      <a:pt x="105" y="65"/>
                    </a:cubicBezTo>
                    <a:cubicBezTo>
                      <a:pt x="103" y="66"/>
                      <a:pt x="69" y="70"/>
                      <a:pt x="56" y="75"/>
                    </a:cubicBezTo>
                    <a:cubicBezTo>
                      <a:pt x="37" y="83"/>
                      <a:pt x="13" y="96"/>
                      <a:pt x="0" y="104"/>
                    </a:cubicBezTo>
                    <a:cubicBezTo>
                      <a:pt x="134" y="50"/>
                      <a:pt x="218" y="82"/>
                      <a:pt x="231" y="8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5" name="Freeform 464">
                <a:extLst>
                  <a:ext uri="{FF2B5EF4-FFF2-40B4-BE49-F238E27FC236}">
                    <a16:creationId xmlns:a16="http://schemas.microsoft.com/office/drawing/2014/main" id="{AC5E02E8-271A-4492-BDA6-2708EC7D9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1768"/>
                <a:ext cx="872" cy="1067"/>
              </a:xfrm>
              <a:custGeom>
                <a:avLst/>
                <a:gdLst>
                  <a:gd name="T0" fmla="*/ 3058 w 349"/>
                  <a:gd name="T1" fmla="*/ 7002 h 400"/>
                  <a:gd name="T2" fmla="*/ 5337 w 349"/>
                  <a:gd name="T3" fmla="*/ 4938 h 400"/>
                  <a:gd name="T4" fmla="*/ 4820 w 349"/>
                  <a:gd name="T5" fmla="*/ 1937 h 400"/>
                  <a:gd name="T6" fmla="*/ 342 w 349"/>
                  <a:gd name="T7" fmla="*/ 718 h 400"/>
                  <a:gd name="T8" fmla="*/ 437 w 349"/>
                  <a:gd name="T9" fmla="*/ 1899 h 400"/>
                  <a:gd name="T10" fmla="*/ 2154 w 349"/>
                  <a:gd name="T11" fmla="*/ 4255 h 400"/>
                  <a:gd name="T12" fmla="*/ 2653 w 349"/>
                  <a:gd name="T13" fmla="*/ 5941 h 400"/>
                  <a:gd name="T14" fmla="*/ 3058 w 349"/>
                  <a:gd name="T15" fmla="*/ 7002 h 4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9" h="400">
                    <a:moveTo>
                      <a:pt x="196" y="369"/>
                    </a:moveTo>
                    <a:cubicBezTo>
                      <a:pt x="226" y="400"/>
                      <a:pt x="330" y="360"/>
                      <a:pt x="342" y="260"/>
                    </a:cubicBezTo>
                    <a:cubicBezTo>
                      <a:pt x="349" y="202"/>
                      <a:pt x="338" y="138"/>
                      <a:pt x="309" y="102"/>
                    </a:cubicBezTo>
                    <a:cubicBezTo>
                      <a:pt x="251" y="31"/>
                      <a:pt x="66" y="0"/>
                      <a:pt x="22" y="38"/>
                    </a:cubicBezTo>
                    <a:cubicBezTo>
                      <a:pt x="0" y="52"/>
                      <a:pt x="0" y="86"/>
                      <a:pt x="28" y="100"/>
                    </a:cubicBezTo>
                    <a:cubicBezTo>
                      <a:pt x="56" y="114"/>
                      <a:pt x="106" y="155"/>
                      <a:pt x="138" y="224"/>
                    </a:cubicBezTo>
                    <a:cubicBezTo>
                      <a:pt x="161" y="273"/>
                      <a:pt x="166" y="296"/>
                      <a:pt x="170" y="313"/>
                    </a:cubicBezTo>
                    <a:cubicBezTo>
                      <a:pt x="176" y="339"/>
                      <a:pt x="182" y="362"/>
                      <a:pt x="196" y="36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6" name="Freeform 465">
                <a:extLst>
                  <a:ext uri="{FF2B5EF4-FFF2-40B4-BE49-F238E27FC236}">
                    <a16:creationId xmlns:a16="http://schemas.microsoft.com/office/drawing/2014/main" id="{63AEE468-B354-470E-9536-1B5ABD1DD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848"/>
                <a:ext cx="795" cy="907"/>
              </a:xfrm>
              <a:custGeom>
                <a:avLst/>
                <a:gdLst>
                  <a:gd name="T0" fmla="*/ 3220 w 318"/>
                  <a:gd name="T1" fmla="*/ 6434 h 340"/>
                  <a:gd name="T2" fmla="*/ 2738 w 318"/>
                  <a:gd name="T3" fmla="*/ 6056 h 340"/>
                  <a:gd name="T4" fmla="*/ 2563 w 318"/>
                  <a:gd name="T5" fmla="*/ 5338 h 340"/>
                  <a:gd name="T6" fmla="*/ 2563 w 318"/>
                  <a:gd name="T7" fmla="*/ 5317 h 340"/>
                  <a:gd name="T8" fmla="*/ 2395 w 318"/>
                  <a:gd name="T9" fmla="*/ 4442 h 340"/>
                  <a:gd name="T10" fmla="*/ 2050 w 318"/>
                  <a:gd name="T11" fmla="*/ 3607 h 340"/>
                  <a:gd name="T12" fmla="*/ 1208 w 318"/>
                  <a:gd name="T13" fmla="*/ 2014 h 340"/>
                  <a:gd name="T14" fmla="*/ 250 w 318"/>
                  <a:gd name="T15" fmla="*/ 1160 h 340"/>
                  <a:gd name="T16" fmla="*/ 0 w 318"/>
                  <a:gd name="T17" fmla="*/ 739 h 340"/>
                  <a:gd name="T18" fmla="*/ 175 w 318"/>
                  <a:gd name="T19" fmla="*/ 320 h 340"/>
                  <a:gd name="T20" fmla="*/ 208 w 318"/>
                  <a:gd name="T21" fmla="*/ 307 h 340"/>
                  <a:gd name="T22" fmla="*/ 1583 w 318"/>
                  <a:gd name="T23" fmla="*/ 56 h 340"/>
                  <a:gd name="T24" fmla="*/ 2738 w 318"/>
                  <a:gd name="T25" fmla="*/ 376 h 340"/>
                  <a:gd name="T26" fmla="*/ 4458 w 318"/>
                  <a:gd name="T27" fmla="*/ 1481 h 340"/>
                  <a:gd name="T28" fmla="*/ 4925 w 318"/>
                  <a:gd name="T29" fmla="*/ 2982 h 340"/>
                  <a:gd name="T30" fmla="*/ 4908 w 318"/>
                  <a:gd name="T31" fmla="*/ 4370 h 340"/>
                  <a:gd name="T32" fmla="*/ 4645 w 318"/>
                  <a:gd name="T33" fmla="*/ 5394 h 340"/>
                  <a:gd name="T34" fmla="*/ 3658 w 318"/>
                  <a:gd name="T35" fmla="*/ 6362 h 340"/>
                  <a:gd name="T36" fmla="*/ 3220 w 318"/>
                  <a:gd name="T37" fmla="*/ 6434 h 34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8" h="340">
                    <a:moveTo>
                      <a:pt x="206" y="339"/>
                    </a:moveTo>
                    <a:cubicBezTo>
                      <a:pt x="198" y="339"/>
                      <a:pt x="181" y="330"/>
                      <a:pt x="175" y="319"/>
                    </a:cubicBezTo>
                    <a:cubicBezTo>
                      <a:pt x="170" y="308"/>
                      <a:pt x="167" y="293"/>
                      <a:pt x="164" y="281"/>
                    </a:cubicBezTo>
                    <a:cubicBezTo>
                      <a:pt x="164" y="280"/>
                      <a:pt x="164" y="280"/>
                      <a:pt x="164" y="280"/>
                    </a:cubicBezTo>
                    <a:cubicBezTo>
                      <a:pt x="161" y="269"/>
                      <a:pt x="160" y="253"/>
                      <a:pt x="153" y="234"/>
                    </a:cubicBezTo>
                    <a:cubicBezTo>
                      <a:pt x="149" y="221"/>
                      <a:pt x="140" y="209"/>
                      <a:pt x="131" y="190"/>
                    </a:cubicBezTo>
                    <a:cubicBezTo>
                      <a:pt x="115" y="156"/>
                      <a:pt x="97" y="127"/>
                      <a:pt x="77" y="106"/>
                    </a:cubicBezTo>
                    <a:cubicBezTo>
                      <a:pt x="56" y="84"/>
                      <a:pt x="33" y="70"/>
                      <a:pt x="16" y="61"/>
                    </a:cubicBezTo>
                    <a:cubicBezTo>
                      <a:pt x="7" y="57"/>
                      <a:pt x="1" y="48"/>
                      <a:pt x="0" y="39"/>
                    </a:cubicBezTo>
                    <a:cubicBezTo>
                      <a:pt x="0" y="30"/>
                      <a:pt x="4" y="22"/>
                      <a:pt x="11" y="17"/>
                    </a:cubicBezTo>
                    <a:cubicBezTo>
                      <a:pt x="12" y="17"/>
                      <a:pt x="12" y="16"/>
                      <a:pt x="13" y="16"/>
                    </a:cubicBezTo>
                    <a:cubicBezTo>
                      <a:pt x="26" y="4"/>
                      <a:pt x="59" y="0"/>
                      <a:pt x="101" y="3"/>
                    </a:cubicBezTo>
                    <a:cubicBezTo>
                      <a:pt x="124" y="5"/>
                      <a:pt x="150" y="13"/>
                      <a:pt x="175" y="20"/>
                    </a:cubicBezTo>
                    <a:cubicBezTo>
                      <a:pt x="220" y="33"/>
                      <a:pt x="262" y="50"/>
                      <a:pt x="285" y="78"/>
                    </a:cubicBezTo>
                    <a:cubicBezTo>
                      <a:pt x="300" y="97"/>
                      <a:pt x="311" y="125"/>
                      <a:pt x="315" y="157"/>
                    </a:cubicBezTo>
                    <a:cubicBezTo>
                      <a:pt x="318" y="180"/>
                      <a:pt x="317" y="205"/>
                      <a:pt x="314" y="230"/>
                    </a:cubicBezTo>
                    <a:cubicBezTo>
                      <a:pt x="311" y="251"/>
                      <a:pt x="307" y="269"/>
                      <a:pt x="297" y="284"/>
                    </a:cubicBezTo>
                    <a:cubicBezTo>
                      <a:pt x="280" y="311"/>
                      <a:pt x="255" y="328"/>
                      <a:pt x="234" y="335"/>
                    </a:cubicBezTo>
                    <a:cubicBezTo>
                      <a:pt x="224" y="339"/>
                      <a:pt x="214" y="340"/>
                      <a:pt x="206" y="3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7" name="Oval 466">
                <a:extLst>
                  <a:ext uri="{FF2B5EF4-FFF2-40B4-BE49-F238E27FC236}">
                    <a16:creationId xmlns:a16="http://schemas.microsoft.com/office/drawing/2014/main" id="{9C6320B4-EA83-4DC9-93DD-088851A90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1421"/>
                <a:ext cx="212" cy="272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78" name="Oval 467">
                <a:extLst>
                  <a:ext uri="{FF2B5EF4-FFF2-40B4-BE49-F238E27FC236}">
                    <a16:creationId xmlns:a16="http://schemas.microsoft.com/office/drawing/2014/main" id="{2FD1D01D-A94B-419E-B11F-2CD13F298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3" y="1437"/>
                <a:ext cx="182" cy="240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79" name="Oval 468">
                <a:extLst>
                  <a:ext uri="{FF2B5EF4-FFF2-40B4-BE49-F238E27FC236}">
                    <a16:creationId xmlns:a16="http://schemas.microsoft.com/office/drawing/2014/main" id="{EBC512AA-AB78-4045-AAB8-E3011B422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0" y="1688"/>
                <a:ext cx="178" cy="237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80" name="Freeform 469">
                <a:extLst>
                  <a:ext uri="{FF2B5EF4-FFF2-40B4-BE49-F238E27FC236}">
                    <a16:creationId xmlns:a16="http://schemas.microsoft.com/office/drawing/2014/main" id="{E701D719-FFEF-44A3-B601-B854B86FC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0" y="2331"/>
                <a:ext cx="83" cy="205"/>
              </a:xfrm>
              <a:custGeom>
                <a:avLst/>
                <a:gdLst>
                  <a:gd name="T0" fmla="*/ 397 w 33"/>
                  <a:gd name="T1" fmla="*/ 93 h 77"/>
                  <a:gd name="T2" fmla="*/ 96 w 33"/>
                  <a:gd name="T3" fmla="*/ 0 h 77"/>
                  <a:gd name="T4" fmla="*/ 83 w 33"/>
                  <a:gd name="T5" fmla="*/ 921 h 77"/>
                  <a:gd name="T6" fmla="*/ 0 w 33"/>
                  <a:gd name="T7" fmla="*/ 1360 h 77"/>
                  <a:gd name="T8" fmla="*/ 347 w 33"/>
                  <a:gd name="T9" fmla="*/ 1227 h 77"/>
                  <a:gd name="T10" fmla="*/ 397 w 33"/>
                  <a:gd name="T11" fmla="*/ 93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77">
                    <a:moveTo>
                      <a:pt x="25" y="5"/>
                    </a:moveTo>
                    <a:cubicBezTo>
                      <a:pt x="23" y="2"/>
                      <a:pt x="18" y="0"/>
                      <a:pt x="6" y="0"/>
                    </a:cubicBezTo>
                    <a:cubicBezTo>
                      <a:pt x="7" y="16"/>
                      <a:pt x="7" y="33"/>
                      <a:pt x="5" y="49"/>
                    </a:cubicBezTo>
                    <a:cubicBezTo>
                      <a:pt x="4" y="57"/>
                      <a:pt x="2" y="65"/>
                      <a:pt x="0" y="72"/>
                    </a:cubicBezTo>
                    <a:cubicBezTo>
                      <a:pt x="0" y="75"/>
                      <a:pt x="14" y="77"/>
                      <a:pt x="22" y="65"/>
                    </a:cubicBezTo>
                    <a:cubicBezTo>
                      <a:pt x="33" y="48"/>
                      <a:pt x="32" y="18"/>
                      <a:pt x="2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1" name="Freeform 470">
                <a:extLst>
                  <a:ext uri="{FF2B5EF4-FFF2-40B4-BE49-F238E27FC236}">
                    <a16:creationId xmlns:a16="http://schemas.microsoft.com/office/drawing/2014/main" id="{22B2A12F-20FD-4CDA-994F-15429D643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717"/>
                <a:ext cx="250" cy="275"/>
              </a:xfrm>
              <a:custGeom>
                <a:avLst/>
                <a:gdLst>
                  <a:gd name="T0" fmla="*/ 125 w 100"/>
                  <a:gd name="T1" fmla="*/ 248 h 103"/>
                  <a:gd name="T2" fmla="*/ 95 w 100"/>
                  <a:gd name="T3" fmla="*/ 227 h 103"/>
                  <a:gd name="T4" fmla="*/ 95 w 100"/>
                  <a:gd name="T5" fmla="*/ 227 h 103"/>
                  <a:gd name="T6" fmla="*/ 0 w 100"/>
                  <a:gd name="T7" fmla="*/ 1960 h 103"/>
                  <a:gd name="T8" fmla="*/ 550 w 100"/>
                  <a:gd name="T9" fmla="*/ 1597 h 103"/>
                  <a:gd name="T10" fmla="*/ 845 w 100"/>
                  <a:gd name="T11" fmla="*/ 1255 h 103"/>
                  <a:gd name="T12" fmla="*/ 1095 w 100"/>
                  <a:gd name="T13" fmla="*/ 820 h 103"/>
                  <a:gd name="T14" fmla="*/ 1563 w 100"/>
                  <a:gd name="T15" fmla="*/ 0 h 103"/>
                  <a:gd name="T16" fmla="*/ 1563 w 100"/>
                  <a:gd name="T17" fmla="*/ 0 h 103"/>
                  <a:gd name="T18" fmla="*/ 125 w 100"/>
                  <a:gd name="T19" fmla="*/ 248 h 1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103">
                    <a:moveTo>
                      <a:pt x="8" y="13"/>
                    </a:moveTo>
                    <a:cubicBezTo>
                      <a:pt x="7" y="13"/>
                      <a:pt x="7" y="13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29" y="46"/>
                      <a:pt x="24" y="70"/>
                      <a:pt x="0" y="103"/>
                    </a:cubicBezTo>
                    <a:cubicBezTo>
                      <a:pt x="19" y="95"/>
                      <a:pt x="27" y="90"/>
                      <a:pt x="35" y="84"/>
                    </a:cubicBezTo>
                    <a:cubicBezTo>
                      <a:pt x="45" y="77"/>
                      <a:pt x="45" y="75"/>
                      <a:pt x="54" y="66"/>
                    </a:cubicBezTo>
                    <a:cubicBezTo>
                      <a:pt x="63" y="56"/>
                      <a:pt x="66" y="53"/>
                      <a:pt x="70" y="43"/>
                    </a:cubicBezTo>
                    <a:cubicBezTo>
                      <a:pt x="78" y="24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65" y="26"/>
                      <a:pt x="25" y="31"/>
                      <a:pt x="8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2" name="Freeform 471">
                <a:extLst>
                  <a:ext uri="{FF2B5EF4-FFF2-40B4-BE49-F238E27FC236}">
                    <a16:creationId xmlns:a16="http://schemas.microsoft.com/office/drawing/2014/main" id="{4BD59A96-6552-435B-9327-77A21D29C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2784"/>
                <a:ext cx="87" cy="99"/>
              </a:xfrm>
              <a:custGeom>
                <a:avLst/>
                <a:gdLst>
                  <a:gd name="T0" fmla="*/ 475 w 35"/>
                  <a:gd name="T1" fmla="*/ 500 h 37"/>
                  <a:gd name="T2" fmla="*/ 137 w 35"/>
                  <a:gd name="T3" fmla="*/ 615 h 37"/>
                  <a:gd name="T4" fmla="*/ 75 w 35"/>
                  <a:gd name="T5" fmla="*/ 193 h 37"/>
                  <a:gd name="T6" fmla="*/ 403 w 35"/>
                  <a:gd name="T7" fmla="*/ 78 h 37"/>
                  <a:gd name="T8" fmla="*/ 475 w 35"/>
                  <a:gd name="T9" fmla="*/ 50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7">
                    <a:moveTo>
                      <a:pt x="31" y="26"/>
                    </a:moveTo>
                    <a:cubicBezTo>
                      <a:pt x="26" y="34"/>
                      <a:pt x="16" y="37"/>
                      <a:pt x="9" y="32"/>
                    </a:cubicBezTo>
                    <a:cubicBezTo>
                      <a:pt x="2" y="28"/>
                      <a:pt x="0" y="18"/>
                      <a:pt x="5" y="10"/>
                    </a:cubicBezTo>
                    <a:cubicBezTo>
                      <a:pt x="10" y="2"/>
                      <a:pt x="19" y="0"/>
                      <a:pt x="26" y="4"/>
                    </a:cubicBezTo>
                    <a:cubicBezTo>
                      <a:pt x="33" y="8"/>
                      <a:pt x="35" y="18"/>
                      <a:pt x="31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3" name="Freeform 472">
                <a:extLst>
                  <a:ext uri="{FF2B5EF4-FFF2-40B4-BE49-F238E27FC236}">
                    <a16:creationId xmlns:a16="http://schemas.microsoft.com/office/drawing/2014/main" id="{1582362F-D834-4BC7-B07B-DEB8C6912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867"/>
                <a:ext cx="57" cy="77"/>
              </a:xfrm>
              <a:custGeom>
                <a:avLst/>
                <a:gdLst>
                  <a:gd name="T0" fmla="*/ 307 w 23"/>
                  <a:gd name="T1" fmla="*/ 297 h 29"/>
                  <a:gd name="T2" fmla="*/ 154 w 23"/>
                  <a:gd name="T3" fmla="*/ 77 h 29"/>
                  <a:gd name="T4" fmla="*/ 74 w 23"/>
                  <a:gd name="T5" fmla="*/ 465 h 29"/>
                  <a:gd name="T6" fmla="*/ 307 w 23"/>
                  <a:gd name="T7" fmla="*/ 29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20" y="16"/>
                    </a:moveTo>
                    <a:cubicBezTo>
                      <a:pt x="23" y="6"/>
                      <a:pt x="15" y="0"/>
                      <a:pt x="10" y="4"/>
                    </a:cubicBezTo>
                    <a:cubicBezTo>
                      <a:pt x="5" y="8"/>
                      <a:pt x="0" y="21"/>
                      <a:pt x="5" y="25"/>
                    </a:cubicBezTo>
                    <a:cubicBezTo>
                      <a:pt x="9" y="29"/>
                      <a:pt x="17" y="25"/>
                      <a:pt x="20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4" name="Freeform 473">
                <a:extLst>
                  <a:ext uri="{FF2B5EF4-FFF2-40B4-BE49-F238E27FC236}">
                    <a16:creationId xmlns:a16="http://schemas.microsoft.com/office/drawing/2014/main" id="{7995F556-798E-42F0-A3ED-00D494CB9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2797"/>
                <a:ext cx="65" cy="70"/>
              </a:xfrm>
              <a:custGeom>
                <a:avLst/>
                <a:gdLst>
                  <a:gd name="T0" fmla="*/ 95 w 26"/>
                  <a:gd name="T1" fmla="*/ 471 h 26"/>
                  <a:gd name="T2" fmla="*/ 50 w 26"/>
                  <a:gd name="T3" fmla="*/ 137 h 26"/>
                  <a:gd name="T4" fmla="*/ 175 w 26"/>
                  <a:gd name="T5" fmla="*/ 22 h 26"/>
                  <a:gd name="T6" fmla="*/ 300 w 26"/>
                  <a:gd name="T7" fmla="*/ 35 h 26"/>
                  <a:gd name="T8" fmla="*/ 345 w 26"/>
                  <a:gd name="T9" fmla="*/ 369 h 26"/>
                  <a:gd name="T10" fmla="*/ 345 w 26"/>
                  <a:gd name="T11" fmla="*/ 369 h 26"/>
                  <a:gd name="T12" fmla="*/ 220 w 26"/>
                  <a:gd name="T13" fmla="*/ 485 h 26"/>
                  <a:gd name="T14" fmla="*/ 95 w 26"/>
                  <a:gd name="T15" fmla="*/ 471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6">
                    <a:moveTo>
                      <a:pt x="6" y="24"/>
                    </a:moveTo>
                    <a:cubicBezTo>
                      <a:pt x="1" y="21"/>
                      <a:pt x="0" y="13"/>
                      <a:pt x="3" y="7"/>
                    </a:cubicBezTo>
                    <a:cubicBezTo>
                      <a:pt x="5" y="4"/>
                      <a:pt x="8" y="2"/>
                      <a:pt x="11" y="1"/>
                    </a:cubicBezTo>
                    <a:cubicBezTo>
                      <a:pt x="14" y="0"/>
                      <a:pt x="17" y="1"/>
                      <a:pt x="19" y="2"/>
                    </a:cubicBezTo>
                    <a:cubicBezTo>
                      <a:pt x="24" y="5"/>
                      <a:pt x="26" y="13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0" y="22"/>
                      <a:pt x="17" y="24"/>
                      <a:pt x="14" y="25"/>
                    </a:cubicBezTo>
                    <a:cubicBezTo>
                      <a:pt x="11" y="26"/>
                      <a:pt x="8" y="25"/>
                      <a:pt x="6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5" name="Freeform 474">
                <a:extLst>
                  <a:ext uri="{FF2B5EF4-FFF2-40B4-BE49-F238E27FC236}">
                    <a16:creationId xmlns:a16="http://schemas.microsoft.com/office/drawing/2014/main" id="{4DE0B2C7-3FF0-4522-9FE2-A7C354DEC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2883"/>
                <a:ext cx="25" cy="45"/>
              </a:xfrm>
              <a:custGeom>
                <a:avLst/>
                <a:gdLst>
                  <a:gd name="T0" fmla="*/ 0 w 10"/>
                  <a:gd name="T1" fmla="*/ 294 h 17"/>
                  <a:gd name="T2" fmla="*/ 0 w 10"/>
                  <a:gd name="T3" fmla="*/ 259 h 17"/>
                  <a:gd name="T4" fmla="*/ 95 w 10"/>
                  <a:gd name="T5" fmla="*/ 21 h 17"/>
                  <a:gd name="T6" fmla="*/ 113 w 10"/>
                  <a:gd name="T7" fmla="*/ 21 h 17"/>
                  <a:gd name="T8" fmla="*/ 145 w 10"/>
                  <a:gd name="T9" fmla="*/ 169 h 17"/>
                  <a:gd name="T10" fmla="*/ 50 w 10"/>
                  <a:gd name="T11" fmla="*/ 294 h 17"/>
                  <a:gd name="T12" fmla="*/ 0 w 10"/>
                  <a:gd name="T13" fmla="*/ 29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0" y="16"/>
                    </a:moveTo>
                    <a:cubicBezTo>
                      <a:pt x="0" y="16"/>
                      <a:pt x="0" y="15"/>
                      <a:pt x="0" y="14"/>
                    </a:cubicBezTo>
                    <a:cubicBezTo>
                      <a:pt x="0" y="10"/>
                      <a:pt x="3" y="3"/>
                      <a:pt x="6" y="1"/>
                    </a:cubicBezTo>
                    <a:cubicBezTo>
                      <a:pt x="6" y="1"/>
                      <a:pt x="6" y="0"/>
                      <a:pt x="7" y="1"/>
                    </a:cubicBezTo>
                    <a:cubicBezTo>
                      <a:pt x="9" y="2"/>
                      <a:pt x="10" y="5"/>
                      <a:pt x="9" y="9"/>
                    </a:cubicBezTo>
                    <a:cubicBezTo>
                      <a:pt x="8" y="13"/>
                      <a:pt x="5" y="16"/>
                      <a:pt x="3" y="16"/>
                    </a:cubicBezTo>
                    <a:cubicBezTo>
                      <a:pt x="1" y="17"/>
                      <a:pt x="1" y="16"/>
                      <a:pt x="0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6" name="Freeform 475">
                <a:extLst>
                  <a:ext uri="{FF2B5EF4-FFF2-40B4-BE49-F238E27FC236}">
                    <a16:creationId xmlns:a16="http://schemas.microsoft.com/office/drawing/2014/main" id="{4E18A3CF-3D8F-4581-98B5-46C995745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2661"/>
                <a:ext cx="313" cy="374"/>
              </a:xfrm>
              <a:custGeom>
                <a:avLst/>
                <a:gdLst>
                  <a:gd name="T0" fmla="*/ 1963 w 125"/>
                  <a:gd name="T1" fmla="*/ 0 h 140"/>
                  <a:gd name="T2" fmla="*/ 1492 w 125"/>
                  <a:gd name="T3" fmla="*/ 492 h 140"/>
                  <a:gd name="T4" fmla="*/ 1618 w 125"/>
                  <a:gd name="T5" fmla="*/ 401 h 140"/>
                  <a:gd name="T6" fmla="*/ 1618 w 125"/>
                  <a:gd name="T7" fmla="*/ 401 h 140"/>
                  <a:gd name="T8" fmla="*/ 1147 w 125"/>
                  <a:gd name="T9" fmla="*/ 1221 h 140"/>
                  <a:gd name="T10" fmla="*/ 896 w 125"/>
                  <a:gd name="T11" fmla="*/ 1656 h 140"/>
                  <a:gd name="T12" fmla="*/ 596 w 125"/>
                  <a:gd name="T13" fmla="*/ 2006 h 140"/>
                  <a:gd name="T14" fmla="*/ 50 w 125"/>
                  <a:gd name="T15" fmla="*/ 2362 h 140"/>
                  <a:gd name="T16" fmla="*/ 83 w 125"/>
                  <a:gd name="T17" fmla="*/ 2327 h 140"/>
                  <a:gd name="T18" fmla="*/ 0 w 125"/>
                  <a:gd name="T19" fmla="*/ 2442 h 140"/>
                  <a:gd name="T20" fmla="*/ 1022 w 125"/>
                  <a:gd name="T21" fmla="*/ 2669 h 140"/>
                  <a:gd name="T22" fmla="*/ 1943 w 125"/>
                  <a:gd name="T23" fmla="*/ 2076 h 140"/>
                  <a:gd name="T24" fmla="*/ 1963 w 125"/>
                  <a:gd name="T25" fmla="*/ 0 h 1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5" h="140">
                    <a:moveTo>
                      <a:pt x="125" y="0"/>
                    </a:moveTo>
                    <a:cubicBezTo>
                      <a:pt x="116" y="11"/>
                      <a:pt x="105" y="20"/>
                      <a:pt x="95" y="26"/>
                    </a:cubicBezTo>
                    <a:cubicBezTo>
                      <a:pt x="97" y="25"/>
                      <a:pt x="100" y="23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81" y="45"/>
                      <a:pt x="73" y="64"/>
                    </a:cubicBezTo>
                    <a:cubicBezTo>
                      <a:pt x="69" y="74"/>
                      <a:pt x="66" y="77"/>
                      <a:pt x="57" y="87"/>
                    </a:cubicBezTo>
                    <a:cubicBezTo>
                      <a:pt x="48" y="96"/>
                      <a:pt x="48" y="98"/>
                      <a:pt x="38" y="105"/>
                    </a:cubicBezTo>
                    <a:cubicBezTo>
                      <a:pt x="30" y="111"/>
                      <a:pt x="22" y="116"/>
                      <a:pt x="3" y="124"/>
                    </a:cubicBezTo>
                    <a:cubicBezTo>
                      <a:pt x="4" y="123"/>
                      <a:pt x="4" y="123"/>
                      <a:pt x="5" y="122"/>
                    </a:cubicBezTo>
                    <a:cubicBezTo>
                      <a:pt x="3" y="124"/>
                      <a:pt x="2" y="126"/>
                      <a:pt x="0" y="128"/>
                    </a:cubicBezTo>
                    <a:cubicBezTo>
                      <a:pt x="10" y="138"/>
                      <a:pt x="43" y="140"/>
                      <a:pt x="65" y="140"/>
                    </a:cubicBezTo>
                    <a:cubicBezTo>
                      <a:pt x="87" y="140"/>
                      <a:pt x="125" y="132"/>
                      <a:pt x="124" y="109"/>
                    </a:cubicBezTo>
                    <a:cubicBezTo>
                      <a:pt x="124" y="86"/>
                      <a:pt x="122" y="18"/>
                      <a:pt x="125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7" name="Freeform 476">
                <a:extLst>
                  <a:ext uri="{FF2B5EF4-FFF2-40B4-BE49-F238E27FC236}">
                    <a16:creationId xmlns:a16="http://schemas.microsoft.com/office/drawing/2014/main" id="{6587648A-A71A-4E97-BADD-FB04053E0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019"/>
                <a:ext cx="105" cy="184"/>
              </a:xfrm>
              <a:custGeom>
                <a:avLst/>
                <a:gdLst>
                  <a:gd name="T0" fmla="*/ 283 w 42"/>
                  <a:gd name="T1" fmla="*/ 0 h 69"/>
                  <a:gd name="T2" fmla="*/ 0 w 42"/>
                  <a:gd name="T3" fmla="*/ 35 h 69"/>
                  <a:gd name="T4" fmla="*/ 345 w 42"/>
                  <a:gd name="T5" fmla="*/ 1309 h 69"/>
                  <a:gd name="T6" fmla="*/ 595 w 42"/>
                  <a:gd name="T7" fmla="*/ 947 h 69"/>
                  <a:gd name="T8" fmla="*/ 283 w 42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69">
                    <a:moveTo>
                      <a:pt x="18" y="0"/>
                    </a:moveTo>
                    <a:cubicBezTo>
                      <a:pt x="13" y="0"/>
                      <a:pt x="7" y="1"/>
                      <a:pt x="0" y="2"/>
                    </a:cubicBezTo>
                    <a:cubicBezTo>
                      <a:pt x="12" y="22"/>
                      <a:pt x="23" y="46"/>
                      <a:pt x="22" y="69"/>
                    </a:cubicBezTo>
                    <a:cubicBezTo>
                      <a:pt x="30" y="62"/>
                      <a:pt x="37" y="55"/>
                      <a:pt x="38" y="50"/>
                    </a:cubicBezTo>
                    <a:cubicBezTo>
                      <a:pt x="42" y="36"/>
                      <a:pt x="30" y="2"/>
                      <a:pt x="18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8" name="Oval 477">
                <a:extLst>
                  <a:ext uri="{FF2B5EF4-FFF2-40B4-BE49-F238E27FC236}">
                    <a16:creationId xmlns:a16="http://schemas.microsoft.com/office/drawing/2014/main" id="{59AC0777-7015-482B-AD9E-B2EFE2EB1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5" y="1704"/>
                <a:ext cx="148" cy="205"/>
              </a:xfrm>
              <a:prstGeom prst="ellips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89" name="Freeform 478">
                <a:extLst>
                  <a:ext uri="{FF2B5EF4-FFF2-40B4-BE49-F238E27FC236}">
                    <a16:creationId xmlns:a16="http://schemas.microsoft.com/office/drawing/2014/main" id="{7D38C47F-6A44-4890-BF39-CF43DA6EF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1904"/>
                <a:ext cx="70" cy="88"/>
              </a:xfrm>
              <a:custGeom>
                <a:avLst/>
                <a:gdLst>
                  <a:gd name="T0" fmla="*/ 425 w 28"/>
                  <a:gd name="T1" fmla="*/ 0 h 33"/>
                  <a:gd name="T2" fmla="*/ 33 w 28"/>
                  <a:gd name="T3" fmla="*/ 77 h 33"/>
                  <a:gd name="T4" fmla="*/ 33 w 28"/>
                  <a:gd name="T5" fmla="*/ 77 h 33"/>
                  <a:gd name="T6" fmla="*/ 0 w 28"/>
                  <a:gd name="T7" fmla="*/ 93 h 33"/>
                  <a:gd name="T8" fmla="*/ 438 w 28"/>
                  <a:gd name="T9" fmla="*/ 627 h 33"/>
                  <a:gd name="T10" fmla="*/ 425 w 28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3">
                    <a:moveTo>
                      <a:pt x="27" y="0"/>
                    </a:moveTo>
                    <a:cubicBezTo>
                      <a:pt x="19" y="2"/>
                      <a:pt x="10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7" y="9"/>
                      <a:pt x="18" y="19"/>
                      <a:pt x="28" y="33"/>
                    </a:cubicBezTo>
                    <a:cubicBezTo>
                      <a:pt x="28" y="25"/>
                      <a:pt x="28" y="12"/>
                      <a:pt x="27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0" name="Freeform 479">
                <a:extLst>
                  <a:ext uri="{FF2B5EF4-FFF2-40B4-BE49-F238E27FC236}">
                    <a16:creationId xmlns:a16="http://schemas.microsoft.com/office/drawing/2014/main" id="{EEBD5823-E8CE-4C4B-A9AE-E7584A0DC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0" y="1885"/>
                <a:ext cx="315" cy="320"/>
              </a:xfrm>
              <a:custGeom>
                <a:avLst/>
                <a:gdLst>
                  <a:gd name="T0" fmla="*/ 1020 w 126"/>
                  <a:gd name="T1" fmla="*/ 227 h 120"/>
                  <a:gd name="T2" fmla="*/ 813 w 126"/>
                  <a:gd name="T3" fmla="*/ 285 h 120"/>
                  <a:gd name="T4" fmla="*/ 595 w 126"/>
                  <a:gd name="T5" fmla="*/ 227 h 120"/>
                  <a:gd name="T6" fmla="*/ 0 w 126"/>
                  <a:gd name="T7" fmla="*/ 0 h 120"/>
                  <a:gd name="T8" fmla="*/ 1500 w 126"/>
                  <a:gd name="T9" fmla="*/ 1101 h 120"/>
                  <a:gd name="T10" fmla="*/ 1938 w 126"/>
                  <a:gd name="T11" fmla="*/ 2275 h 120"/>
                  <a:gd name="T12" fmla="*/ 1020 w 126"/>
                  <a:gd name="T13" fmla="*/ 227 h 1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20">
                    <a:moveTo>
                      <a:pt x="65" y="12"/>
                    </a:moveTo>
                    <a:cubicBezTo>
                      <a:pt x="61" y="14"/>
                      <a:pt x="56" y="15"/>
                      <a:pt x="52" y="15"/>
                    </a:cubicBezTo>
                    <a:cubicBezTo>
                      <a:pt x="47" y="15"/>
                      <a:pt x="42" y="14"/>
                      <a:pt x="38" y="12"/>
                    </a:cubicBezTo>
                    <a:cubicBezTo>
                      <a:pt x="27" y="8"/>
                      <a:pt x="14" y="4"/>
                      <a:pt x="0" y="0"/>
                    </a:cubicBezTo>
                    <a:cubicBezTo>
                      <a:pt x="40" y="13"/>
                      <a:pt x="76" y="33"/>
                      <a:pt x="96" y="58"/>
                    </a:cubicBezTo>
                    <a:cubicBezTo>
                      <a:pt x="109" y="74"/>
                      <a:pt x="118" y="96"/>
                      <a:pt x="124" y="120"/>
                    </a:cubicBezTo>
                    <a:cubicBezTo>
                      <a:pt x="126" y="73"/>
                      <a:pt x="84" y="24"/>
                      <a:pt x="65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1" name="Freeform 480">
                <a:extLst>
                  <a:ext uri="{FF2B5EF4-FFF2-40B4-BE49-F238E27FC236}">
                    <a16:creationId xmlns:a16="http://schemas.microsoft.com/office/drawing/2014/main" id="{CDF3F1B9-796A-4944-95F3-2565796FD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1651"/>
                <a:ext cx="615" cy="266"/>
              </a:xfrm>
              <a:custGeom>
                <a:avLst/>
                <a:gdLst>
                  <a:gd name="T0" fmla="*/ 3300 w 246"/>
                  <a:gd name="T1" fmla="*/ 1091 h 100"/>
                  <a:gd name="T2" fmla="*/ 3845 w 246"/>
                  <a:gd name="T3" fmla="*/ 261 h 100"/>
                  <a:gd name="T4" fmla="*/ 0 w 246"/>
                  <a:gd name="T5" fmla="*/ 1019 h 100"/>
                  <a:gd name="T6" fmla="*/ 1000 w 246"/>
                  <a:gd name="T7" fmla="*/ 904 h 100"/>
                  <a:gd name="T8" fmla="*/ 1813 w 246"/>
                  <a:gd name="T9" fmla="*/ 1279 h 100"/>
                  <a:gd name="T10" fmla="*/ 1813 w 246"/>
                  <a:gd name="T11" fmla="*/ 1301 h 100"/>
                  <a:gd name="T12" fmla="*/ 1783 w 246"/>
                  <a:gd name="T13" fmla="*/ 1301 h 100"/>
                  <a:gd name="T14" fmla="*/ 3050 w 246"/>
                  <a:gd name="T15" fmla="*/ 1655 h 100"/>
                  <a:gd name="T16" fmla="*/ 3645 w 246"/>
                  <a:gd name="T17" fmla="*/ 1883 h 100"/>
                  <a:gd name="T18" fmla="*/ 3300 w 246"/>
                  <a:gd name="T19" fmla="*/ 1091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6" h="100">
                    <a:moveTo>
                      <a:pt x="211" y="58"/>
                    </a:moveTo>
                    <a:cubicBezTo>
                      <a:pt x="211" y="34"/>
                      <a:pt x="227" y="14"/>
                      <a:pt x="246" y="14"/>
                    </a:cubicBezTo>
                    <a:cubicBezTo>
                      <a:pt x="183" y="4"/>
                      <a:pt x="77" y="0"/>
                      <a:pt x="0" y="54"/>
                    </a:cubicBezTo>
                    <a:cubicBezTo>
                      <a:pt x="16" y="50"/>
                      <a:pt x="39" y="45"/>
                      <a:pt x="64" y="48"/>
                    </a:cubicBezTo>
                    <a:cubicBezTo>
                      <a:pt x="101" y="54"/>
                      <a:pt x="105" y="59"/>
                      <a:pt x="116" y="68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5" y="69"/>
                      <a:pt x="115" y="69"/>
                      <a:pt x="114" y="69"/>
                    </a:cubicBezTo>
                    <a:cubicBezTo>
                      <a:pt x="141" y="72"/>
                      <a:pt x="169" y="79"/>
                      <a:pt x="195" y="88"/>
                    </a:cubicBezTo>
                    <a:cubicBezTo>
                      <a:pt x="209" y="92"/>
                      <a:pt x="222" y="96"/>
                      <a:pt x="233" y="100"/>
                    </a:cubicBezTo>
                    <a:cubicBezTo>
                      <a:pt x="220" y="93"/>
                      <a:pt x="211" y="77"/>
                      <a:pt x="211" y="5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2" name="Freeform 481">
                <a:extLst>
                  <a:ext uri="{FF2B5EF4-FFF2-40B4-BE49-F238E27FC236}">
                    <a16:creationId xmlns:a16="http://schemas.microsoft.com/office/drawing/2014/main" id="{59EE9AC5-56C0-4F13-B2A6-789368C39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1797"/>
                <a:ext cx="632" cy="219"/>
              </a:xfrm>
              <a:custGeom>
                <a:avLst/>
                <a:gdLst>
                  <a:gd name="T0" fmla="*/ 1966 w 253"/>
                  <a:gd name="T1" fmla="*/ 1413 h 82"/>
                  <a:gd name="T2" fmla="*/ 2041 w 253"/>
                  <a:gd name="T3" fmla="*/ 1448 h 82"/>
                  <a:gd name="T4" fmla="*/ 2071 w 253"/>
                  <a:gd name="T5" fmla="*/ 1448 h 82"/>
                  <a:gd name="T6" fmla="*/ 2153 w 253"/>
                  <a:gd name="T7" fmla="*/ 1485 h 82"/>
                  <a:gd name="T8" fmla="*/ 2183 w 253"/>
                  <a:gd name="T9" fmla="*/ 1506 h 82"/>
                  <a:gd name="T10" fmla="*/ 2278 w 253"/>
                  <a:gd name="T11" fmla="*/ 1541 h 82"/>
                  <a:gd name="T12" fmla="*/ 2291 w 253"/>
                  <a:gd name="T13" fmla="*/ 1562 h 82"/>
                  <a:gd name="T14" fmla="*/ 2291 w 253"/>
                  <a:gd name="T15" fmla="*/ 1562 h 82"/>
                  <a:gd name="T16" fmla="*/ 2371 w 253"/>
                  <a:gd name="T17" fmla="*/ 513 h 82"/>
                  <a:gd name="T18" fmla="*/ 3944 w 253"/>
                  <a:gd name="T19" fmla="*/ 248 h 82"/>
                  <a:gd name="T20" fmla="*/ 3682 w 253"/>
                  <a:gd name="T21" fmla="*/ 136 h 82"/>
                  <a:gd name="T22" fmla="*/ 3257 w 253"/>
                  <a:gd name="T23" fmla="*/ 56 h 82"/>
                  <a:gd name="T24" fmla="*/ 2620 w 253"/>
                  <a:gd name="T25" fmla="*/ 192 h 82"/>
                  <a:gd name="T26" fmla="*/ 2103 w 253"/>
                  <a:gd name="T27" fmla="*/ 401 h 82"/>
                  <a:gd name="T28" fmla="*/ 1684 w 253"/>
                  <a:gd name="T29" fmla="*/ 534 h 82"/>
                  <a:gd name="T30" fmla="*/ 1187 w 253"/>
                  <a:gd name="T31" fmla="*/ 628 h 82"/>
                  <a:gd name="T32" fmla="*/ 779 w 253"/>
                  <a:gd name="T33" fmla="*/ 900 h 82"/>
                  <a:gd name="T34" fmla="*/ 217 w 253"/>
                  <a:gd name="T35" fmla="*/ 1084 h 82"/>
                  <a:gd name="T36" fmla="*/ 0 w 253"/>
                  <a:gd name="T37" fmla="*/ 1221 h 82"/>
                  <a:gd name="T38" fmla="*/ 1966 w 253"/>
                  <a:gd name="T39" fmla="*/ 1413 h 8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3" h="82">
                    <a:moveTo>
                      <a:pt x="126" y="74"/>
                    </a:moveTo>
                    <a:cubicBezTo>
                      <a:pt x="128" y="75"/>
                      <a:pt x="130" y="75"/>
                      <a:pt x="131" y="76"/>
                    </a:cubicBezTo>
                    <a:cubicBezTo>
                      <a:pt x="132" y="76"/>
                      <a:pt x="132" y="76"/>
                      <a:pt x="133" y="76"/>
                    </a:cubicBezTo>
                    <a:cubicBezTo>
                      <a:pt x="134" y="77"/>
                      <a:pt x="136" y="78"/>
                      <a:pt x="138" y="78"/>
                    </a:cubicBezTo>
                    <a:cubicBezTo>
                      <a:pt x="139" y="79"/>
                      <a:pt x="139" y="79"/>
                      <a:pt x="140" y="79"/>
                    </a:cubicBezTo>
                    <a:cubicBezTo>
                      <a:pt x="142" y="80"/>
                      <a:pt x="144" y="81"/>
                      <a:pt x="146" y="81"/>
                    </a:cubicBezTo>
                    <a:cubicBezTo>
                      <a:pt x="146" y="82"/>
                      <a:pt x="147" y="82"/>
                      <a:pt x="147" y="82"/>
                    </a:cubicBezTo>
                    <a:cubicBezTo>
                      <a:pt x="147" y="82"/>
                      <a:pt x="147" y="82"/>
                      <a:pt x="147" y="82"/>
                    </a:cubicBezTo>
                    <a:cubicBezTo>
                      <a:pt x="131" y="66"/>
                      <a:pt x="133" y="39"/>
                      <a:pt x="152" y="27"/>
                    </a:cubicBezTo>
                    <a:cubicBezTo>
                      <a:pt x="169" y="12"/>
                      <a:pt x="209" y="8"/>
                      <a:pt x="253" y="13"/>
                    </a:cubicBezTo>
                    <a:cubicBezTo>
                      <a:pt x="250" y="11"/>
                      <a:pt x="244" y="10"/>
                      <a:pt x="236" y="7"/>
                    </a:cubicBezTo>
                    <a:cubicBezTo>
                      <a:pt x="226" y="3"/>
                      <a:pt x="222" y="5"/>
                      <a:pt x="209" y="3"/>
                    </a:cubicBezTo>
                    <a:cubicBezTo>
                      <a:pt x="196" y="0"/>
                      <a:pt x="176" y="8"/>
                      <a:pt x="168" y="10"/>
                    </a:cubicBezTo>
                    <a:cubicBezTo>
                      <a:pt x="159" y="12"/>
                      <a:pt x="145" y="17"/>
                      <a:pt x="135" y="21"/>
                    </a:cubicBezTo>
                    <a:cubicBezTo>
                      <a:pt x="125" y="25"/>
                      <a:pt x="118" y="28"/>
                      <a:pt x="108" y="28"/>
                    </a:cubicBezTo>
                    <a:cubicBezTo>
                      <a:pt x="98" y="27"/>
                      <a:pt x="88" y="33"/>
                      <a:pt x="76" y="33"/>
                    </a:cubicBezTo>
                    <a:cubicBezTo>
                      <a:pt x="64" y="34"/>
                      <a:pt x="62" y="40"/>
                      <a:pt x="50" y="47"/>
                    </a:cubicBezTo>
                    <a:cubicBezTo>
                      <a:pt x="37" y="55"/>
                      <a:pt x="27" y="57"/>
                      <a:pt x="14" y="57"/>
                    </a:cubicBezTo>
                    <a:cubicBezTo>
                      <a:pt x="6" y="57"/>
                      <a:pt x="5" y="60"/>
                      <a:pt x="0" y="64"/>
                    </a:cubicBezTo>
                    <a:cubicBezTo>
                      <a:pt x="72" y="54"/>
                      <a:pt x="116" y="71"/>
                      <a:pt x="126" y="7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3" name="Freeform 482">
                <a:extLst>
                  <a:ext uri="{FF2B5EF4-FFF2-40B4-BE49-F238E27FC236}">
                    <a16:creationId xmlns:a16="http://schemas.microsoft.com/office/drawing/2014/main" id="{2698C254-28B4-4C74-A5D6-8BEDB21133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83" y="1907"/>
                <a:ext cx="77" cy="69"/>
              </a:xfrm>
              <a:custGeom>
                <a:avLst/>
                <a:gdLst>
                  <a:gd name="T0" fmla="*/ 137 w 31"/>
                  <a:gd name="T1" fmla="*/ 35 h 26"/>
                  <a:gd name="T2" fmla="*/ 30 w 31"/>
                  <a:gd name="T3" fmla="*/ 191 h 26"/>
                  <a:gd name="T4" fmla="*/ 229 w 31"/>
                  <a:gd name="T5" fmla="*/ 464 h 26"/>
                  <a:gd name="T6" fmla="*/ 462 w 31"/>
                  <a:gd name="T7" fmla="*/ 295 h 26"/>
                  <a:gd name="T8" fmla="*/ 400 w 31"/>
                  <a:gd name="T9" fmla="*/ 93 h 26"/>
                  <a:gd name="T10" fmla="*/ 137 w 31"/>
                  <a:gd name="T11" fmla="*/ 35 h 26"/>
                  <a:gd name="T12" fmla="*/ 246 w 31"/>
                  <a:gd name="T13" fmla="*/ 353 h 26"/>
                  <a:gd name="T14" fmla="*/ 104 w 31"/>
                  <a:gd name="T15" fmla="*/ 204 h 26"/>
                  <a:gd name="T16" fmla="*/ 166 w 31"/>
                  <a:gd name="T17" fmla="*/ 133 h 26"/>
                  <a:gd name="T18" fmla="*/ 340 w 31"/>
                  <a:gd name="T19" fmla="*/ 191 h 26"/>
                  <a:gd name="T20" fmla="*/ 370 w 31"/>
                  <a:gd name="T21" fmla="*/ 281 h 26"/>
                  <a:gd name="T22" fmla="*/ 246 w 31"/>
                  <a:gd name="T23" fmla="*/ 353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26">
                    <a:moveTo>
                      <a:pt x="9" y="2"/>
                    </a:moveTo>
                    <a:cubicBezTo>
                      <a:pt x="5" y="3"/>
                      <a:pt x="2" y="6"/>
                      <a:pt x="2" y="10"/>
                    </a:cubicBezTo>
                    <a:cubicBezTo>
                      <a:pt x="0" y="18"/>
                      <a:pt x="7" y="23"/>
                      <a:pt x="15" y="25"/>
                    </a:cubicBezTo>
                    <a:cubicBezTo>
                      <a:pt x="23" y="26"/>
                      <a:pt x="29" y="23"/>
                      <a:pt x="30" y="16"/>
                    </a:cubicBezTo>
                    <a:cubicBezTo>
                      <a:pt x="31" y="12"/>
                      <a:pt x="30" y="8"/>
                      <a:pt x="26" y="5"/>
                    </a:cubicBezTo>
                    <a:cubicBezTo>
                      <a:pt x="22" y="1"/>
                      <a:pt x="14" y="0"/>
                      <a:pt x="9" y="2"/>
                    </a:cubicBezTo>
                    <a:close/>
                    <a:moveTo>
                      <a:pt x="16" y="19"/>
                    </a:moveTo>
                    <a:cubicBezTo>
                      <a:pt x="11" y="18"/>
                      <a:pt x="7" y="15"/>
                      <a:pt x="7" y="11"/>
                    </a:cubicBezTo>
                    <a:cubicBezTo>
                      <a:pt x="8" y="10"/>
                      <a:pt x="8" y="8"/>
                      <a:pt x="11" y="7"/>
                    </a:cubicBezTo>
                    <a:cubicBezTo>
                      <a:pt x="14" y="6"/>
                      <a:pt x="19" y="7"/>
                      <a:pt x="22" y="10"/>
                    </a:cubicBezTo>
                    <a:cubicBezTo>
                      <a:pt x="24" y="11"/>
                      <a:pt x="25" y="13"/>
                      <a:pt x="24" y="15"/>
                    </a:cubicBezTo>
                    <a:cubicBezTo>
                      <a:pt x="23" y="20"/>
                      <a:pt x="17" y="19"/>
                      <a:pt x="16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4" name="Freeform 483">
                <a:extLst>
                  <a:ext uri="{FF2B5EF4-FFF2-40B4-BE49-F238E27FC236}">
                    <a16:creationId xmlns:a16="http://schemas.microsoft.com/office/drawing/2014/main" id="{F0D53D21-4401-42FC-9E23-2A249F685E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03" y="1896"/>
                <a:ext cx="75" cy="61"/>
              </a:xfrm>
              <a:custGeom>
                <a:avLst/>
                <a:gdLst>
                  <a:gd name="T0" fmla="*/ 83 w 30"/>
                  <a:gd name="T1" fmla="*/ 77 h 23"/>
                  <a:gd name="T2" fmla="*/ 20 w 30"/>
                  <a:gd name="T3" fmla="*/ 281 h 23"/>
                  <a:gd name="T4" fmla="*/ 20 w 30"/>
                  <a:gd name="T5" fmla="*/ 281 h 23"/>
                  <a:gd name="T6" fmla="*/ 270 w 30"/>
                  <a:gd name="T7" fmla="*/ 430 h 23"/>
                  <a:gd name="T8" fmla="*/ 458 w 30"/>
                  <a:gd name="T9" fmla="*/ 225 h 23"/>
                  <a:gd name="T10" fmla="*/ 395 w 30"/>
                  <a:gd name="T11" fmla="*/ 56 h 23"/>
                  <a:gd name="T12" fmla="*/ 83 w 30"/>
                  <a:gd name="T13" fmla="*/ 77 h 23"/>
                  <a:gd name="T14" fmla="*/ 113 w 30"/>
                  <a:gd name="T15" fmla="*/ 239 h 23"/>
                  <a:gd name="T16" fmla="*/ 145 w 30"/>
                  <a:gd name="T17" fmla="*/ 170 h 23"/>
                  <a:gd name="T18" fmla="*/ 345 w 30"/>
                  <a:gd name="T19" fmla="*/ 149 h 23"/>
                  <a:gd name="T20" fmla="*/ 375 w 30"/>
                  <a:gd name="T21" fmla="*/ 204 h 23"/>
                  <a:gd name="T22" fmla="*/ 250 w 30"/>
                  <a:gd name="T23" fmla="*/ 316 h 23"/>
                  <a:gd name="T24" fmla="*/ 113 w 30"/>
                  <a:gd name="T25" fmla="*/ 260 h 23"/>
                  <a:gd name="T26" fmla="*/ 113 w 30"/>
                  <a:gd name="T27" fmla="*/ 239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" h="23">
                    <a:moveTo>
                      <a:pt x="5" y="4"/>
                    </a:moveTo>
                    <a:cubicBezTo>
                      <a:pt x="2" y="7"/>
                      <a:pt x="0" y="11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20"/>
                      <a:pt x="10" y="23"/>
                      <a:pt x="17" y="23"/>
                    </a:cubicBezTo>
                    <a:cubicBezTo>
                      <a:pt x="24" y="22"/>
                      <a:pt x="29" y="18"/>
                      <a:pt x="29" y="12"/>
                    </a:cubicBezTo>
                    <a:cubicBezTo>
                      <a:pt x="30" y="8"/>
                      <a:pt x="28" y="5"/>
                      <a:pt x="25" y="3"/>
                    </a:cubicBezTo>
                    <a:cubicBezTo>
                      <a:pt x="19" y="0"/>
                      <a:pt x="11" y="0"/>
                      <a:pt x="5" y="4"/>
                    </a:cubicBezTo>
                    <a:close/>
                    <a:moveTo>
                      <a:pt x="7" y="13"/>
                    </a:moveTo>
                    <a:cubicBezTo>
                      <a:pt x="7" y="11"/>
                      <a:pt x="7" y="10"/>
                      <a:pt x="9" y="9"/>
                    </a:cubicBezTo>
                    <a:cubicBezTo>
                      <a:pt x="12" y="6"/>
                      <a:pt x="18" y="6"/>
                      <a:pt x="22" y="8"/>
                    </a:cubicBezTo>
                    <a:cubicBezTo>
                      <a:pt x="23" y="9"/>
                      <a:pt x="24" y="10"/>
                      <a:pt x="24" y="11"/>
                    </a:cubicBezTo>
                    <a:cubicBezTo>
                      <a:pt x="23" y="15"/>
                      <a:pt x="19" y="16"/>
                      <a:pt x="16" y="17"/>
                    </a:cubicBezTo>
                    <a:cubicBezTo>
                      <a:pt x="11" y="17"/>
                      <a:pt x="7" y="15"/>
                      <a:pt x="7" y="14"/>
                    </a:cubicBezTo>
                    <a:cubicBezTo>
                      <a:pt x="7" y="13"/>
                      <a:pt x="7" y="13"/>
                      <a:pt x="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5" name="Freeform 484">
                <a:extLst>
                  <a:ext uri="{FF2B5EF4-FFF2-40B4-BE49-F238E27FC236}">
                    <a16:creationId xmlns:a16="http://schemas.microsoft.com/office/drawing/2014/main" id="{D3E6CBA5-1DB7-4A10-8FF9-4FA857516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051"/>
                <a:ext cx="100" cy="112"/>
              </a:xfrm>
              <a:custGeom>
                <a:avLst/>
                <a:gdLst>
                  <a:gd name="T0" fmla="*/ 625 w 40"/>
                  <a:gd name="T1" fmla="*/ 605 h 42"/>
                  <a:gd name="T2" fmla="*/ 0 w 40"/>
                  <a:gd name="T3" fmla="*/ 0 h 42"/>
                  <a:gd name="T4" fmla="*/ 175 w 40"/>
                  <a:gd name="T5" fmla="*/ 704 h 42"/>
                  <a:gd name="T6" fmla="*/ 613 w 40"/>
                  <a:gd name="T7" fmla="*/ 76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2">
                    <a:moveTo>
                      <a:pt x="40" y="32"/>
                    </a:moveTo>
                    <a:cubicBezTo>
                      <a:pt x="25" y="18"/>
                      <a:pt x="11" y="7"/>
                      <a:pt x="0" y="0"/>
                    </a:cubicBezTo>
                    <a:cubicBezTo>
                      <a:pt x="11" y="8"/>
                      <a:pt x="13" y="23"/>
                      <a:pt x="11" y="37"/>
                    </a:cubicBezTo>
                    <a:cubicBezTo>
                      <a:pt x="20" y="40"/>
                      <a:pt x="30" y="42"/>
                      <a:pt x="39" y="4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6" name="Freeform 485">
                <a:extLst>
                  <a:ext uri="{FF2B5EF4-FFF2-40B4-BE49-F238E27FC236}">
                    <a16:creationId xmlns:a16="http://schemas.microsoft.com/office/drawing/2014/main" id="{DCF9FF23-6876-4761-BF19-39923974C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149"/>
                <a:ext cx="112" cy="96"/>
              </a:xfrm>
              <a:custGeom>
                <a:avLst/>
                <a:gdLst>
                  <a:gd name="T0" fmla="*/ 0 w 45"/>
                  <a:gd name="T1" fmla="*/ 683 h 36"/>
                  <a:gd name="T2" fmla="*/ 662 w 45"/>
                  <a:gd name="T3" fmla="*/ 171 h 36"/>
                  <a:gd name="T4" fmla="*/ 694 w 45"/>
                  <a:gd name="T5" fmla="*/ 77 h 36"/>
                  <a:gd name="T6" fmla="*/ 321 w 45"/>
                  <a:gd name="T7" fmla="*/ 0 h 36"/>
                  <a:gd name="T8" fmla="*/ 199 w 45"/>
                  <a:gd name="T9" fmla="*/ 456 h 36"/>
                  <a:gd name="T10" fmla="*/ 0 w 45"/>
                  <a:gd name="T11" fmla="*/ 683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6">
                    <a:moveTo>
                      <a:pt x="0" y="36"/>
                    </a:moveTo>
                    <a:cubicBezTo>
                      <a:pt x="16" y="35"/>
                      <a:pt x="32" y="27"/>
                      <a:pt x="43" y="9"/>
                    </a:cubicBezTo>
                    <a:cubicBezTo>
                      <a:pt x="44" y="7"/>
                      <a:pt x="44" y="5"/>
                      <a:pt x="45" y="4"/>
                    </a:cubicBezTo>
                    <a:cubicBezTo>
                      <a:pt x="37" y="4"/>
                      <a:pt x="29" y="3"/>
                      <a:pt x="21" y="0"/>
                    </a:cubicBezTo>
                    <a:cubicBezTo>
                      <a:pt x="20" y="10"/>
                      <a:pt x="17" y="19"/>
                      <a:pt x="13" y="24"/>
                    </a:cubicBezTo>
                    <a:cubicBezTo>
                      <a:pt x="10" y="27"/>
                      <a:pt x="5" y="32"/>
                      <a:pt x="0" y="3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7" name="Freeform 486">
                <a:extLst>
                  <a:ext uri="{FF2B5EF4-FFF2-40B4-BE49-F238E27FC236}">
                    <a16:creationId xmlns:a16="http://schemas.microsoft.com/office/drawing/2014/main" id="{0559DF5D-143C-46AA-A8B3-C9B4EBF5F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" y="2157"/>
                <a:ext cx="55" cy="80"/>
              </a:xfrm>
              <a:custGeom>
                <a:avLst/>
                <a:gdLst>
                  <a:gd name="T0" fmla="*/ 345 w 22"/>
                  <a:gd name="T1" fmla="*/ 0 h 30"/>
                  <a:gd name="T2" fmla="*/ 270 w 22"/>
                  <a:gd name="T3" fmla="*/ 21 h 30"/>
                  <a:gd name="T4" fmla="*/ 270 w 22"/>
                  <a:gd name="T5" fmla="*/ 21 h 30"/>
                  <a:gd name="T6" fmla="*/ 238 w 22"/>
                  <a:gd name="T7" fmla="*/ 115 h 30"/>
                  <a:gd name="T8" fmla="*/ 0 w 22"/>
                  <a:gd name="T9" fmla="*/ 435 h 30"/>
                  <a:gd name="T10" fmla="*/ 158 w 22"/>
                  <a:gd name="T11" fmla="*/ 56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0">
                    <a:moveTo>
                      <a:pt x="22" y="0"/>
                    </a:moveTo>
                    <a:cubicBezTo>
                      <a:pt x="20" y="1"/>
                      <a:pt x="19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4"/>
                      <a:pt x="15" y="6"/>
                    </a:cubicBezTo>
                    <a:cubicBezTo>
                      <a:pt x="10" y="13"/>
                      <a:pt x="5" y="18"/>
                      <a:pt x="0" y="23"/>
                    </a:cubicBezTo>
                    <a:cubicBezTo>
                      <a:pt x="3" y="25"/>
                      <a:pt x="6" y="28"/>
                      <a:pt x="10" y="3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8" name="Freeform 487">
                <a:extLst>
                  <a:ext uri="{FF2B5EF4-FFF2-40B4-BE49-F238E27FC236}">
                    <a16:creationId xmlns:a16="http://schemas.microsoft.com/office/drawing/2014/main" id="{9003577A-1983-4B22-BD21-348A6190D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131"/>
                <a:ext cx="928" cy="661"/>
              </a:xfrm>
              <a:custGeom>
                <a:avLst/>
                <a:gdLst>
                  <a:gd name="T0" fmla="*/ 1313 w 371"/>
                  <a:gd name="T1" fmla="*/ 4696 h 248"/>
                  <a:gd name="T2" fmla="*/ 1346 w 371"/>
                  <a:gd name="T3" fmla="*/ 4659 h 248"/>
                  <a:gd name="T4" fmla="*/ 5806 w 371"/>
                  <a:gd name="T5" fmla="*/ 4049 h 248"/>
                  <a:gd name="T6" fmla="*/ 5651 w 371"/>
                  <a:gd name="T7" fmla="*/ 3353 h 248"/>
                  <a:gd name="T8" fmla="*/ 5150 w 371"/>
                  <a:gd name="T9" fmla="*/ 1668 h 248"/>
                  <a:gd name="T10" fmla="*/ 4180 w 371"/>
                  <a:gd name="T11" fmla="*/ 0 h 248"/>
                  <a:gd name="T12" fmla="*/ 1596 w 371"/>
                  <a:gd name="T13" fmla="*/ 2956 h 248"/>
                  <a:gd name="T14" fmla="*/ 0 w 371"/>
                  <a:gd name="T15" fmla="*/ 3937 h 2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1" h="248">
                    <a:moveTo>
                      <a:pt x="84" y="248"/>
                    </a:moveTo>
                    <a:cubicBezTo>
                      <a:pt x="84" y="247"/>
                      <a:pt x="85" y="247"/>
                      <a:pt x="86" y="246"/>
                    </a:cubicBezTo>
                    <a:cubicBezTo>
                      <a:pt x="95" y="238"/>
                      <a:pt x="228" y="124"/>
                      <a:pt x="371" y="214"/>
                    </a:cubicBezTo>
                    <a:cubicBezTo>
                      <a:pt x="367" y="203"/>
                      <a:pt x="364" y="191"/>
                      <a:pt x="361" y="177"/>
                    </a:cubicBezTo>
                    <a:cubicBezTo>
                      <a:pt x="357" y="160"/>
                      <a:pt x="352" y="137"/>
                      <a:pt x="329" y="88"/>
                    </a:cubicBezTo>
                    <a:cubicBezTo>
                      <a:pt x="311" y="51"/>
                      <a:pt x="289" y="22"/>
                      <a:pt x="267" y="0"/>
                    </a:cubicBezTo>
                    <a:cubicBezTo>
                      <a:pt x="286" y="30"/>
                      <a:pt x="195" y="114"/>
                      <a:pt x="102" y="156"/>
                    </a:cubicBezTo>
                    <a:cubicBezTo>
                      <a:pt x="84" y="166"/>
                      <a:pt x="9" y="205"/>
                      <a:pt x="0" y="20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9" name="Freeform 488">
                <a:extLst>
                  <a:ext uri="{FF2B5EF4-FFF2-40B4-BE49-F238E27FC236}">
                    <a16:creationId xmlns:a16="http://schemas.microsoft.com/office/drawing/2014/main" id="{3CE7CF7D-C753-4937-9E77-E95B2E5A7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456"/>
                <a:ext cx="640" cy="392"/>
              </a:xfrm>
              <a:custGeom>
                <a:avLst/>
                <a:gdLst>
                  <a:gd name="T0" fmla="*/ 0 w 256"/>
                  <a:gd name="T1" fmla="*/ 1912 h 147"/>
                  <a:gd name="T2" fmla="*/ 2033 w 256"/>
                  <a:gd name="T3" fmla="*/ 717 h 147"/>
                  <a:gd name="T4" fmla="*/ 4000 w 256"/>
                  <a:gd name="T5" fmla="*/ 56 h 147"/>
                  <a:gd name="T6" fmla="*/ 533 w 256"/>
                  <a:gd name="T7" fmla="*/ 2787 h 1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6" h="147">
                    <a:moveTo>
                      <a:pt x="0" y="101"/>
                    </a:moveTo>
                    <a:cubicBezTo>
                      <a:pt x="8" y="99"/>
                      <a:pt x="110" y="48"/>
                      <a:pt x="130" y="38"/>
                    </a:cubicBezTo>
                    <a:cubicBezTo>
                      <a:pt x="152" y="28"/>
                      <a:pt x="246" y="0"/>
                      <a:pt x="256" y="3"/>
                    </a:cubicBezTo>
                    <a:cubicBezTo>
                      <a:pt x="248" y="11"/>
                      <a:pt x="103" y="80"/>
                      <a:pt x="34" y="14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0" name="Freeform 489">
                <a:extLst>
                  <a:ext uri="{FF2B5EF4-FFF2-40B4-BE49-F238E27FC236}">
                    <a16:creationId xmlns:a16="http://schemas.microsoft.com/office/drawing/2014/main" id="{7331868E-C03D-4CC2-A9ED-8FED1491F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773"/>
                <a:ext cx="97" cy="96"/>
              </a:xfrm>
              <a:custGeom>
                <a:avLst/>
                <a:gdLst>
                  <a:gd name="T0" fmla="*/ 599 w 39"/>
                  <a:gd name="T1" fmla="*/ 0 h 36"/>
                  <a:gd name="T2" fmla="*/ 0 w 39"/>
                  <a:gd name="T3" fmla="*/ 683 h 36"/>
                  <a:gd name="T4" fmla="*/ 42 w 39"/>
                  <a:gd name="T5" fmla="*/ 49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6">
                    <a:moveTo>
                      <a:pt x="39" y="0"/>
                    </a:moveTo>
                    <a:cubicBezTo>
                      <a:pt x="26" y="8"/>
                      <a:pt x="4" y="32"/>
                      <a:pt x="0" y="36"/>
                    </a:cubicBezTo>
                    <a:cubicBezTo>
                      <a:pt x="4" y="30"/>
                      <a:pt x="5" y="27"/>
                      <a:pt x="3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1" name="Freeform 490">
                <a:extLst>
                  <a:ext uri="{FF2B5EF4-FFF2-40B4-BE49-F238E27FC236}">
                    <a16:creationId xmlns:a16="http://schemas.microsoft.com/office/drawing/2014/main" id="{CBA04DDE-9A84-410C-8072-740594D61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379"/>
                <a:ext cx="607" cy="376"/>
              </a:xfrm>
              <a:custGeom>
                <a:avLst/>
                <a:gdLst>
                  <a:gd name="T0" fmla="*/ 3432 w 243"/>
                  <a:gd name="T1" fmla="*/ 320 h 141"/>
                  <a:gd name="T2" fmla="*/ 3370 w 243"/>
                  <a:gd name="T3" fmla="*/ 248 h 141"/>
                  <a:gd name="T4" fmla="*/ 3350 w 243"/>
                  <a:gd name="T5" fmla="*/ 115 h 141"/>
                  <a:gd name="T6" fmla="*/ 2820 w 243"/>
                  <a:gd name="T7" fmla="*/ 35 h 141"/>
                  <a:gd name="T8" fmla="*/ 2558 w 243"/>
                  <a:gd name="T9" fmla="*/ 376 h 141"/>
                  <a:gd name="T10" fmla="*/ 2590 w 243"/>
                  <a:gd name="T11" fmla="*/ 192 h 141"/>
                  <a:gd name="T12" fmla="*/ 2508 w 243"/>
                  <a:gd name="T13" fmla="*/ 93 h 141"/>
                  <a:gd name="T14" fmla="*/ 1933 w 243"/>
                  <a:gd name="T15" fmla="*/ 192 h 141"/>
                  <a:gd name="T16" fmla="*/ 1746 w 243"/>
                  <a:gd name="T17" fmla="*/ 568 h 141"/>
                  <a:gd name="T18" fmla="*/ 1666 w 243"/>
                  <a:gd name="T19" fmla="*/ 419 h 141"/>
                  <a:gd name="T20" fmla="*/ 1124 w 243"/>
                  <a:gd name="T21" fmla="*/ 661 h 141"/>
                  <a:gd name="T22" fmla="*/ 1092 w 243"/>
                  <a:gd name="T23" fmla="*/ 760 h 141"/>
                  <a:gd name="T24" fmla="*/ 1092 w 243"/>
                  <a:gd name="T25" fmla="*/ 1173 h 141"/>
                  <a:gd name="T26" fmla="*/ 949 w 243"/>
                  <a:gd name="T27" fmla="*/ 1421 h 141"/>
                  <a:gd name="T28" fmla="*/ 0 w 243"/>
                  <a:gd name="T29" fmla="*/ 2675 h 141"/>
                  <a:gd name="T30" fmla="*/ 3462 w 243"/>
                  <a:gd name="T31" fmla="*/ 2197 h 141"/>
                  <a:gd name="T32" fmla="*/ 3475 w 243"/>
                  <a:gd name="T33" fmla="*/ 2197 h 141"/>
                  <a:gd name="T34" fmla="*/ 3662 w 243"/>
                  <a:gd name="T35" fmla="*/ 2240 h 141"/>
                  <a:gd name="T36" fmla="*/ 3662 w 243"/>
                  <a:gd name="T37" fmla="*/ 2240 h 141"/>
                  <a:gd name="T38" fmla="*/ 3087 w 243"/>
                  <a:gd name="T39" fmla="*/ 1272 h 141"/>
                  <a:gd name="T40" fmla="*/ 3757 w 243"/>
                  <a:gd name="T41" fmla="*/ 307 h 141"/>
                  <a:gd name="T42" fmla="*/ 3787 w 243"/>
                  <a:gd name="T43" fmla="*/ 307 h 141"/>
                  <a:gd name="T44" fmla="*/ 3787 w 243"/>
                  <a:gd name="T45" fmla="*/ 307 h 141"/>
                  <a:gd name="T46" fmla="*/ 3432 w 243"/>
                  <a:gd name="T47" fmla="*/ 320 h 14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43" h="141">
                    <a:moveTo>
                      <a:pt x="220" y="17"/>
                    </a:moveTo>
                    <a:cubicBezTo>
                      <a:pt x="218" y="17"/>
                      <a:pt x="216" y="17"/>
                      <a:pt x="216" y="13"/>
                    </a:cubicBezTo>
                    <a:cubicBezTo>
                      <a:pt x="217" y="10"/>
                      <a:pt x="217" y="7"/>
                      <a:pt x="215" y="6"/>
                    </a:cubicBezTo>
                    <a:cubicBezTo>
                      <a:pt x="208" y="0"/>
                      <a:pt x="188" y="0"/>
                      <a:pt x="181" y="2"/>
                    </a:cubicBezTo>
                    <a:cubicBezTo>
                      <a:pt x="174" y="4"/>
                      <a:pt x="176" y="9"/>
                      <a:pt x="164" y="20"/>
                    </a:cubicBezTo>
                    <a:cubicBezTo>
                      <a:pt x="164" y="20"/>
                      <a:pt x="166" y="16"/>
                      <a:pt x="166" y="10"/>
                    </a:cubicBezTo>
                    <a:cubicBezTo>
                      <a:pt x="166" y="9"/>
                      <a:pt x="165" y="6"/>
                      <a:pt x="161" y="5"/>
                    </a:cubicBezTo>
                    <a:cubicBezTo>
                      <a:pt x="149" y="3"/>
                      <a:pt x="128" y="8"/>
                      <a:pt x="124" y="10"/>
                    </a:cubicBezTo>
                    <a:cubicBezTo>
                      <a:pt x="120" y="13"/>
                      <a:pt x="119" y="22"/>
                      <a:pt x="112" y="30"/>
                    </a:cubicBezTo>
                    <a:cubicBezTo>
                      <a:pt x="112" y="30"/>
                      <a:pt x="111" y="26"/>
                      <a:pt x="107" y="22"/>
                    </a:cubicBezTo>
                    <a:cubicBezTo>
                      <a:pt x="100" y="19"/>
                      <a:pt x="85" y="28"/>
                      <a:pt x="72" y="35"/>
                    </a:cubicBezTo>
                    <a:cubicBezTo>
                      <a:pt x="71" y="36"/>
                      <a:pt x="70" y="38"/>
                      <a:pt x="70" y="40"/>
                    </a:cubicBezTo>
                    <a:cubicBezTo>
                      <a:pt x="70" y="45"/>
                      <a:pt x="71" y="53"/>
                      <a:pt x="70" y="62"/>
                    </a:cubicBezTo>
                    <a:cubicBezTo>
                      <a:pt x="70" y="69"/>
                      <a:pt x="64" y="73"/>
                      <a:pt x="61" y="75"/>
                    </a:cubicBezTo>
                    <a:cubicBezTo>
                      <a:pt x="34" y="95"/>
                      <a:pt x="12" y="118"/>
                      <a:pt x="0" y="141"/>
                    </a:cubicBezTo>
                    <a:cubicBezTo>
                      <a:pt x="74" y="103"/>
                      <a:pt x="166" y="107"/>
                      <a:pt x="222" y="116"/>
                    </a:cubicBezTo>
                    <a:cubicBezTo>
                      <a:pt x="222" y="116"/>
                      <a:pt x="223" y="116"/>
                      <a:pt x="223" y="116"/>
                    </a:cubicBezTo>
                    <a:cubicBezTo>
                      <a:pt x="227" y="116"/>
                      <a:pt x="231" y="117"/>
                      <a:pt x="235" y="118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14" y="114"/>
                      <a:pt x="198" y="93"/>
                      <a:pt x="198" y="67"/>
                    </a:cubicBezTo>
                    <a:cubicBezTo>
                      <a:pt x="198" y="39"/>
                      <a:pt x="217" y="16"/>
                      <a:pt x="241" y="16"/>
                    </a:cubicBezTo>
                    <a:cubicBezTo>
                      <a:pt x="242" y="16"/>
                      <a:pt x="242" y="16"/>
                      <a:pt x="243" y="16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36" y="16"/>
                      <a:pt x="228" y="16"/>
                      <a:pt x="220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2" name="Freeform 491">
                <a:extLst>
                  <a:ext uri="{FF2B5EF4-FFF2-40B4-BE49-F238E27FC236}">
                    <a16:creationId xmlns:a16="http://schemas.microsoft.com/office/drawing/2014/main" id="{24B0F1DA-D77D-43DD-A0FF-5BE75B167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1691"/>
                <a:ext cx="147" cy="224"/>
              </a:xfrm>
              <a:custGeom>
                <a:avLst/>
                <a:gdLst>
                  <a:gd name="T0" fmla="*/ 620 w 59"/>
                  <a:gd name="T1" fmla="*/ 77 h 84"/>
                  <a:gd name="T2" fmla="*/ 12 w 59"/>
                  <a:gd name="T3" fmla="*/ 56 h 84"/>
                  <a:gd name="T4" fmla="*/ 42 w 59"/>
                  <a:gd name="T5" fmla="*/ 93 h 84"/>
                  <a:gd name="T6" fmla="*/ 311 w 59"/>
                  <a:gd name="T7" fmla="*/ 819 h 84"/>
                  <a:gd name="T8" fmla="*/ 311 w 59"/>
                  <a:gd name="T9" fmla="*/ 931 h 84"/>
                  <a:gd name="T10" fmla="*/ 311 w 59"/>
                  <a:gd name="T11" fmla="*/ 968 h 84"/>
                  <a:gd name="T12" fmla="*/ 292 w 59"/>
                  <a:gd name="T13" fmla="*/ 1059 h 84"/>
                  <a:gd name="T14" fmla="*/ 292 w 59"/>
                  <a:gd name="T15" fmla="*/ 1059 h 84"/>
                  <a:gd name="T16" fmla="*/ 262 w 59"/>
                  <a:gd name="T17" fmla="*/ 1173 h 84"/>
                  <a:gd name="T18" fmla="*/ 262 w 59"/>
                  <a:gd name="T19" fmla="*/ 1195 h 84"/>
                  <a:gd name="T20" fmla="*/ 217 w 59"/>
                  <a:gd name="T21" fmla="*/ 1272 h 84"/>
                  <a:gd name="T22" fmla="*/ 217 w 59"/>
                  <a:gd name="T23" fmla="*/ 1288 h 84"/>
                  <a:gd name="T24" fmla="*/ 167 w 59"/>
                  <a:gd name="T25" fmla="*/ 1387 h 84"/>
                  <a:gd name="T26" fmla="*/ 167 w 59"/>
                  <a:gd name="T27" fmla="*/ 1387 h 84"/>
                  <a:gd name="T28" fmla="*/ 125 w 59"/>
                  <a:gd name="T29" fmla="*/ 1459 h 84"/>
                  <a:gd name="T30" fmla="*/ 125 w 59"/>
                  <a:gd name="T31" fmla="*/ 1459 h 84"/>
                  <a:gd name="T32" fmla="*/ 0 w 59"/>
                  <a:gd name="T33" fmla="*/ 1592 h 84"/>
                  <a:gd name="T34" fmla="*/ 0 w 59"/>
                  <a:gd name="T35" fmla="*/ 1592 h 84"/>
                  <a:gd name="T36" fmla="*/ 787 w 59"/>
                  <a:gd name="T37" fmla="*/ 1365 h 84"/>
                  <a:gd name="T38" fmla="*/ 620 w 59"/>
                  <a:gd name="T39" fmla="*/ 77 h 8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9" h="84">
                    <a:moveTo>
                      <a:pt x="40" y="4"/>
                    </a:moveTo>
                    <a:cubicBezTo>
                      <a:pt x="36" y="4"/>
                      <a:pt x="15" y="0"/>
                      <a:pt x="1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13" y="13"/>
                      <a:pt x="20" y="27"/>
                      <a:pt x="20" y="43"/>
                    </a:cubicBezTo>
                    <a:cubicBezTo>
                      <a:pt x="20" y="45"/>
                      <a:pt x="20" y="47"/>
                      <a:pt x="20" y="49"/>
                    </a:cubicBezTo>
                    <a:cubicBezTo>
                      <a:pt x="20" y="50"/>
                      <a:pt x="20" y="50"/>
                      <a:pt x="20" y="51"/>
                    </a:cubicBezTo>
                    <a:cubicBezTo>
                      <a:pt x="19" y="53"/>
                      <a:pt x="19" y="54"/>
                      <a:pt x="19" y="56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8" y="58"/>
                      <a:pt x="18" y="60"/>
                      <a:pt x="17" y="62"/>
                    </a:cubicBezTo>
                    <a:cubicBezTo>
                      <a:pt x="17" y="62"/>
                      <a:pt x="17" y="62"/>
                      <a:pt x="17" y="63"/>
                    </a:cubicBezTo>
                    <a:cubicBezTo>
                      <a:pt x="16" y="64"/>
                      <a:pt x="15" y="66"/>
                      <a:pt x="14" y="67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3" y="69"/>
                      <a:pt x="12" y="71"/>
                      <a:pt x="11" y="73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0" y="74"/>
                      <a:pt x="9" y="76"/>
                      <a:pt x="8" y="77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5" y="80"/>
                      <a:pt x="3" y="82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7" y="82"/>
                      <a:pt x="41" y="77"/>
                      <a:pt x="51" y="72"/>
                    </a:cubicBezTo>
                    <a:cubicBezTo>
                      <a:pt x="59" y="62"/>
                      <a:pt x="50" y="8"/>
                      <a:pt x="40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3" name="Freeform 492">
                <a:extLst>
                  <a:ext uri="{FF2B5EF4-FFF2-40B4-BE49-F238E27FC236}">
                    <a16:creationId xmlns:a16="http://schemas.microsoft.com/office/drawing/2014/main" id="{6178A6D1-052E-4FCE-A98F-2638D289F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896"/>
                <a:ext cx="1825" cy="1587"/>
              </a:xfrm>
              <a:custGeom>
                <a:avLst/>
                <a:gdLst>
                  <a:gd name="T0" fmla="*/ 11000 w 730"/>
                  <a:gd name="T1" fmla="*/ 6076 h 595"/>
                  <a:gd name="T2" fmla="*/ 10625 w 730"/>
                  <a:gd name="T3" fmla="*/ 5030 h 595"/>
                  <a:gd name="T4" fmla="*/ 10125 w 730"/>
                  <a:gd name="T5" fmla="*/ 3337 h 595"/>
                  <a:gd name="T6" fmla="*/ 8408 w 730"/>
                  <a:gd name="T7" fmla="*/ 990 h 595"/>
                  <a:gd name="T8" fmla="*/ 8238 w 730"/>
                  <a:gd name="T9" fmla="*/ 854 h 595"/>
                  <a:gd name="T10" fmla="*/ 8220 w 730"/>
                  <a:gd name="T11" fmla="*/ 832 h 595"/>
                  <a:gd name="T12" fmla="*/ 7908 w 730"/>
                  <a:gd name="T13" fmla="*/ 704 h 595"/>
                  <a:gd name="T14" fmla="*/ 4283 w 730"/>
                  <a:gd name="T15" fmla="*/ 1046 h 595"/>
                  <a:gd name="T16" fmla="*/ 783 w 730"/>
                  <a:gd name="T17" fmla="*/ 8957 h 595"/>
                  <a:gd name="T18" fmla="*/ 4250 w 730"/>
                  <a:gd name="T19" fmla="*/ 11042 h 595"/>
                  <a:gd name="T20" fmla="*/ 9408 w 730"/>
                  <a:gd name="T21" fmla="*/ 9903 h 595"/>
                  <a:gd name="T22" fmla="*/ 10750 w 730"/>
                  <a:gd name="T23" fmla="*/ 8047 h 595"/>
                  <a:gd name="T24" fmla="*/ 11000 w 730"/>
                  <a:gd name="T25" fmla="*/ 6076 h 59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30" h="595">
                    <a:moveTo>
                      <a:pt x="704" y="320"/>
                    </a:moveTo>
                    <a:cubicBezTo>
                      <a:pt x="691" y="312"/>
                      <a:pt x="686" y="290"/>
                      <a:pt x="680" y="265"/>
                    </a:cubicBezTo>
                    <a:cubicBezTo>
                      <a:pt x="676" y="248"/>
                      <a:pt x="671" y="225"/>
                      <a:pt x="648" y="176"/>
                    </a:cubicBezTo>
                    <a:cubicBezTo>
                      <a:pt x="616" y="107"/>
                      <a:pt x="566" y="66"/>
                      <a:pt x="538" y="52"/>
                    </a:cubicBezTo>
                    <a:cubicBezTo>
                      <a:pt x="534" y="50"/>
                      <a:pt x="530" y="48"/>
                      <a:pt x="527" y="45"/>
                    </a:cubicBezTo>
                    <a:cubicBezTo>
                      <a:pt x="527" y="45"/>
                      <a:pt x="526" y="45"/>
                      <a:pt x="526" y="44"/>
                    </a:cubicBezTo>
                    <a:cubicBezTo>
                      <a:pt x="520" y="42"/>
                      <a:pt x="513" y="39"/>
                      <a:pt x="506" y="37"/>
                    </a:cubicBezTo>
                    <a:cubicBezTo>
                      <a:pt x="493" y="33"/>
                      <a:pt x="409" y="0"/>
                      <a:pt x="274" y="55"/>
                    </a:cubicBezTo>
                    <a:cubicBezTo>
                      <a:pt x="146" y="112"/>
                      <a:pt x="0" y="306"/>
                      <a:pt x="50" y="472"/>
                    </a:cubicBezTo>
                    <a:cubicBezTo>
                      <a:pt x="70" y="554"/>
                      <a:pt x="168" y="576"/>
                      <a:pt x="272" y="582"/>
                    </a:cubicBezTo>
                    <a:cubicBezTo>
                      <a:pt x="486" y="595"/>
                      <a:pt x="568" y="552"/>
                      <a:pt x="602" y="522"/>
                    </a:cubicBezTo>
                    <a:cubicBezTo>
                      <a:pt x="636" y="492"/>
                      <a:pt x="672" y="442"/>
                      <a:pt x="688" y="424"/>
                    </a:cubicBezTo>
                    <a:cubicBezTo>
                      <a:pt x="720" y="384"/>
                      <a:pt x="730" y="358"/>
                      <a:pt x="704" y="32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4" name="Freeform 493">
                <a:extLst>
                  <a:ext uri="{FF2B5EF4-FFF2-40B4-BE49-F238E27FC236}">
                    <a16:creationId xmlns:a16="http://schemas.microsoft.com/office/drawing/2014/main" id="{0F09E749-66DD-441D-A611-A707DF955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051"/>
                <a:ext cx="1503" cy="1309"/>
              </a:xfrm>
              <a:custGeom>
                <a:avLst/>
                <a:gdLst>
                  <a:gd name="T0" fmla="*/ 7097 w 601"/>
                  <a:gd name="T1" fmla="*/ 1160 h 491"/>
                  <a:gd name="T2" fmla="*/ 8618 w 601"/>
                  <a:gd name="T3" fmla="*/ 2239 h 491"/>
                  <a:gd name="T4" fmla="*/ 9401 w 601"/>
                  <a:gd name="T5" fmla="*/ 4868 h 491"/>
                  <a:gd name="T6" fmla="*/ 8055 w 601"/>
                  <a:gd name="T7" fmla="*/ 6097 h 491"/>
                  <a:gd name="T8" fmla="*/ 7663 w 601"/>
                  <a:gd name="T9" fmla="*/ 6596 h 491"/>
                  <a:gd name="T10" fmla="*/ 7335 w 601"/>
                  <a:gd name="T11" fmla="*/ 7065 h 491"/>
                  <a:gd name="T12" fmla="*/ 7035 w 601"/>
                  <a:gd name="T13" fmla="*/ 7654 h 491"/>
                  <a:gd name="T14" fmla="*/ 6317 w 601"/>
                  <a:gd name="T15" fmla="*/ 8358 h 491"/>
                  <a:gd name="T16" fmla="*/ 5897 w 601"/>
                  <a:gd name="T17" fmla="*/ 8281 h 491"/>
                  <a:gd name="T18" fmla="*/ 5534 w 601"/>
                  <a:gd name="T19" fmla="*/ 8678 h 491"/>
                  <a:gd name="T20" fmla="*/ 4992 w 601"/>
                  <a:gd name="T21" fmla="*/ 8678 h 491"/>
                  <a:gd name="T22" fmla="*/ 4804 w 601"/>
                  <a:gd name="T23" fmla="*/ 8699 h 491"/>
                  <a:gd name="T24" fmla="*/ 4396 w 601"/>
                  <a:gd name="T25" fmla="*/ 9040 h 491"/>
                  <a:gd name="T26" fmla="*/ 3866 w 601"/>
                  <a:gd name="T27" fmla="*/ 8942 h 491"/>
                  <a:gd name="T28" fmla="*/ 3721 w 601"/>
                  <a:gd name="T29" fmla="*/ 9019 h 491"/>
                  <a:gd name="T30" fmla="*/ 2376 w 601"/>
                  <a:gd name="T31" fmla="*/ 8904 h 491"/>
                  <a:gd name="T32" fmla="*/ 2051 w 601"/>
                  <a:gd name="T33" fmla="*/ 8827 h 491"/>
                  <a:gd name="T34" fmla="*/ 1646 w 601"/>
                  <a:gd name="T35" fmla="*/ 8699 h 491"/>
                  <a:gd name="T36" fmla="*/ 1313 w 601"/>
                  <a:gd name="T37" fmla="*/ 8430 h 491"/>
                  <a:gd name="T38" fmla="*/ 908 w 601"/>
                  <a:gd name="T39" fmla="*/ 8166 h 491"/>
                  <a:gd name="T40" fmla="*/ 708 w 601"/>
                  <a:gd name="T41" fmla="*/ 7846 h 491"/>
                  <a:gd name="T42" fmla="*/ 500 w 601"/>
                  <a:gd name="T43" fmla="*/ 7086 h 491"/>
                  <a:gd name="T44" fmla="*/ 520 w 601"/>
                  <a:gd name="T45" fmla="*/ 5585 h 491"/>
                  <a:gd name="T46" fmla="*/ 895 w 601"/>
                  <a:gd name="T47" fmla="*/ 4948 h 491"/>
                  <a:gd name="T48" fmla="*/ 488 w 601"/>
                  <a:gd name="T49" fmla="*/ 4399 h 491"/>
                  <a:gd name="T50" fmla="*/ 613 w 601"/>
                  <a:gd name="T51" fmla="*/ 4186 h 491"/>
                  <a:gd name="T52" fmla="*/ 813 w 601"/>
                  <a:gd name="T53" fmla="*/ 3844 h 491"/>
                  <a:gd name="T54" fmla="*/ 1438 w 601"/>
                  <a:gd name="T55" fmla="*/ 3013 h 491"/>
                  <a:gd name="T56" fmla="*/ 1926 w 601"/>
                  <a:gd name="T57" fmla="*/ 2330 h 491"/>
                  <a:gd name="T58" fmla="*/ 2471 w 601"/>
                  <a:gd name="T59" fmla="*/ 1741 h 491"/>
                  <a:gd name="T60" fmla="*/ 2896 w 601"/>
                  <a:gd name="T61" fmla="*/ 1480 h 491"/>
                  <a:gd name="T62" fmla="*/ 3626 w 601"/>
                  <a:gd name="T63" fmla="*/ 909 h 491"/>
                  <a:gd name="T64" fmla="*/ 4271 w 601"/>
                  <a:gd name="T65" fmla="*/ 738 h 491"/>
                  <a:gd name="T66" fmla="*/ 5067 w 601"/>
                  <a:gd name="T67" fmla="*/ 648 h 491"/>
                  <a:gd name="T68" fmla="*/ 5804 w 601"/>
                  <a:gd name="T69" fmla="*/ 968 h 491"/>
                  <a:gd name="T70" fmla="*/ 6897 w 601"/>
                  <a:gd name="T71" fmla="*/ 1386 h 49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01" h="491">
                    <a:moveTo>
                      <a:pt x="442" y="73"/>
                    </a:moveTo>
                    <a:cubicBezTo>
                      <a:pt x="447" y="69"/>
                      <a:pt x="451" y="64"/>
                      <a:pt x="454" y="61"/>
                    </a:cubicBezTo>
                    <a:cubicBezTo>
                      <a:pt x="463" y="50"/>
                      <a:pt x="470" y="14"/>
                      <a:pt x="451" y="0"/>
                    </a:cubicBezTo>
                    <a:cubicBezTo>
                      <a:pt x="479" y="18"/>
                      <a:pt x="522" y="57"/>
                      <a:pt x="551" y="118"/>
                    </a:cubicBezTo>
                    <a:cubicBezTo>
                      <a:pt x="574" y="167"/>
                      <a:pt x="579" y="190"/>
                      <a:pt x="583" y="207"/>
                    </a:cubicBezTo>
                    <a:cubicBezTo>
                      <a:pt x="588" y="228"/>
                      <a:pt x="592" y="246"/>
                      <a:pt x="601" y="257"/>
                    </a:cubicBezTo>
                    <a:cubicBezTo>
                      <a:pt x="573" y="242"/>
                      <a:pt x="552" y="283"/>
                      <a:pt x="535" y="294"/>
                    </a:cubicBezTo>
                    <a:cubicBezTo>
                      <a:pt x="521" y="304"/>
                      <a:pt x="522" y="306"/>
                      <a:pt x="515" y="322"/>
                    </a:cubicBezTo>
                    <a:cubicBezTo>
                      <a:pt x="513" y="327"/>
                      <a:pt x="510" y="334"/>
                      <a:pt x="506" y="338"/>
                    </a:cubicBezTo>
                    <a:cubicBezTo>
                      <a:pt x="501" y="344"/>
                      <a:pt x="496" y="344"/>
                      <a:pt x="490" y="348"/>
                    </a:cubicBezTo>
                    <a:cubicBezTo>
                      <a:pt x="483" y="353"/>
                      <a:pt x="486" y="357"/>
                      <a:pt x="482" y="363"/>
                    </a:cubicBezTo>
                    <a:cubicBezTo>
                      <a:pt x="479" y="367"/>
                      <a:pt x="473" y="370"/>
                      <a:pt x="469" y="373"/>
                    </a:cubicBezTo>
                    <a:cubicBezTo>
                      <a:pt x="465" y="377"/>
                      <a:pt x="458" y="381"/>
                      <a:pt x="456" y="387"/>
                    </a:cubicBezTo>
                    <a:cubicBezTo>
                      <a:pt x="453" y="394"/>
                      <a:pt x="456" y="398"/>
                      <a:pt x="450" y="404"/>
                    </a:cubicBezTo>
                    <a:cubicBezTo>
                      <a:pt x="441" y="414"/>
                      <a:pt x="428" y="404"/>
                      <a:pt x="418" y="412"/>
                    </a:cubicBezTo>
                    <a:cubicBezTo>
                      <a:pt x="410" y="419"/>
                      <a:pt x="414" y="440"/>
                      <a:pt x="404" y="441"/>
                    </a:cubicBezTo>
                    <a:cubicBezTo>
                      <a:pt x="395" y="442"/>
                      <a:pt x="400" y="434"/>
                      <a:pt x="395" y="434"/>
                    </a:cubicBezTo>
                    <a:cubicBezTo>
                      <a:pt x="389" y="435"/>
                      <a:pt x="382" y="436"/>
                      <a:pt x="377" y="437"/>
                    </a:cubicBezTo>
                    <a:cubicBezTo>
                      <a:pt x="358" y="440"/>
                      <a:pt x="370" y="460"/>
                      <a:pt x="363" y="464"/>
                    </a:cubicBezTo>
                    <a:cubicBezTo>
                      <a:pt x="356" y="468"/>
                      <a:pt x="358" y="460"/>
                      <a:pt x="354" y="458"/>
                    </a:cubicBezTo>
                    <a:cubicBezTo>
                      <a:pt x="348" y="456"/>
                      <a:pt x="346" y="459"/>
                      <a:pt x="341" y="459"/>
                    </a:cubicBezTo>
                    <a:cubicBezTo>
                      <a:pt x="334" y="458"/>
                      <a:pt x="325" y="450"/>
                      <a:pt x="319" y="458"/>
                    </a:cubicBezTo>
                    <a:cubicBezTo>
                      <a:pt x="320" y="459"/>
                      <a:pt x="320" y="462"/>
                      <a:pt x="321" y="464"/>
                    </a:cubicBezTo>
                    <a:cubicBezTo>
                      <a:pt x="312" y="471"/>
                      <a:pt x="313" y="460"/>
                      <a:pt x="307" y="459"/>
                    </a:cubicBezTo>
                    <a:cubicBezTo>
                      <a:pt x="299" y="458"/>
                      <a:pt x="296" y="472"/>
                      <a:pt x="294" y="475"/>
                    </a:cubicBezTo>
                    <a:cubicBezTo>
                      <a:pt x="291" y="477"/>
                      <a:pt x="284" y="477"/>
                      <a:pt x="281" y="477"/>
                    </a:cubicBezTo>
                    <a:cubicBezTo>
                      <a:pt x="265" y="478"/>
                      <a:pt x="277" y="473"/>
                      <a:pt x="270" y="467"/>
                    </a:cubicBezTo>
                    <a:cubicBezTo>
                      <a:pt x="257" y="455"/>
                      <a:pt x="256" y="491"/>
                      <a:pt x="247" y="472"/>
                    </a:cubicBezTo>
                    <a:cubicBezTo>
                      <a:pt x="246" y="469"/>
                      <a:pt x="250" y="459"/>
                      <a:pt x="240" y="463"/>
                    </a:cubicBezTo>
                    <a:cubicBezTo>
                      <a:pt x="232" y="465"/>
                      <a:pt x="237" y="471"/>
                      <a:pt x="238" y="476"/>
                    </a:cubicBezTo>
                    <a:cubicBezTo>
                      <a:pt x="216" y="488"/>
                      <a:pt x="204" y="466"/>
                      <a:pt x="183" y="465"/>
                    </a:cubicBezTo>
                    <a:cubicBezTo>
                      <a:pt x="174" y="465"/>
                      <a:pt x="161" y="473"/>
                      <a:pt x="152" y="470"/>
                    </a:cubicBezTo>
                    <a:cubicBezTo>
                      <a:pt x="143" y="468"/>
                      <a:pt x="147" y="452"/>
                      <a:pt x="140" y="453"/>
                    </a:cubicBezTo>
                    <a:cubicBezTo>
                      <a:pt x="132" y="453"/>
                      <a:pt x="138" y="469"/>
                      <a:pt x="131" y="466"/>
                    </a:cubicBezTo>
                    <a:cubicBezTo>
                      <a:pt x="126" y="464"/>
                      <a:pt x="130" y="458"/>
                      <a:pt x="128" y="456"/>
                    </a:cubicBezTo>
                    <a:cubicBezTo>
                      <a:pt x="120" y="451"/>
                      <a:pt x="115" y="467"/>
                      <a:pt x="105" y="459"/>
                    </a:cubicBezTo>
                    <a:cubicBezTo>
                      <a:pt x="102" y="457"/>
                      <a:pt x="103" y="451"/>
                      <a:pt x="99" y="448"/>
                    </a:cubicBezTo>
                    <a:cubicBezTo>
                      <a:pt x="95" y="445"/>
                      <a:pt x="89" y="446"/>
                      <a:pt x="84" y="445"/>
                    </a:cubicBezTo>
                    <a:cubicBezTo>
                      <a:pt x="74" y="445"/>
                      <a:pt x="59" y="455"/>
                      <a:pt x="54" y="450"/>
                    </a:cubicBezTo>
                    <a:cubicBezTo>
                      <a:pt x="49" y="445"/>
                      <a:pt x="61" y="437"/>
                      <a:pt x="58" y="431"/>
                    </a:cubicBezTo>
                    <a:cubicBezTo>
                      <a:pt x="54" y="424"/>
                      <a:pt x="50" y="437"/>
                      <a:pt x="44" y="430"/>
                    </a:cubicBezTo>
                    <a:cubicBezTo>
                      <a:pt x="38" y="424"/>
                      <a:pt x="44" y="420"/>
                      <a:pt x="45" y="414"/>
                    </a:cubicBezTo>
                    <a:cubicBezTo>
                      <a:pt x="47" y="400"/>
                      <a:pt x="34" y="406"/>
                      <a:pt x="29" y="400"/>
                    </a:cubicBezTo>
                    <a:cubicBezTo>
                      <a:pt x="23" y="393"/>
                      <a:pt x="33" y="382"/>
                      <a:pt x="32" y="374"/>
                    </a:cubicBezTo>
                    <a:cubicBezTo>
                      <a:pt x="31" y="368"/>
                      <a:pt x="0" y="343"/>
                      <a:pt x="14" y="317"/>
                    </a:cubicBezTo>
                    <a:cubicBezTo>
                      <a:pt x="20" y="307"/>
                      <a:pt x="30" y="305"/>
                      <a:pt x="33" y="295"/>
                    </a:cubicBezTo>
                    <a:cubicBezTo>
                      <a:pt x="36" y="286"/>
                      <a:pt x="30" y="280"/>
                      <a:pt x="35" y="271"/>
                    </a:cubicBezTo>
                    <a:cubicBezTo>
                      <a:pt x="41" y="262"/>
                      <a:pt x="52" y="267"/>
                      <a:pt x="57" y="261"/>
                    </a:cubicBezTo>
                    <a:cubicBezTo>
                      <a:pt x="67" y="248"/>
                      <a:pt x="48" y="249"/>
                      <a:pt x="43" y="248"/>
                    </a:cubicBezTo>
                    <a:cubicBezTo>
                      <a:pt x="37" y="248"/>
                      <a:pt x="24" y="240"/>
                      <a:pt x="31" y="232"/>
                    </a:cubicBezTo>
                    <a:cubicBezTo>
                      <a:pt x="34" y="228"/>
                      <a:pt x="47" y="249"/>
                      <a:pt x="46" y="231"/>
                    </a:cubicBezTo>
                    <a:cubicBezTo>
                      <a:pt x="45" y="227"/>
                      <a:pt x="37" y="228"/>
                      <a:pt x="39" y="221"/>
                    </a:cubicBezTo>
                    <a:cubicBezTo>
                      <a:pt x="41" y="215"/>
                      <a:pt x="45" y="224"/>
                      <a:pt x="52" y="220"/>
                    </a:cubicBezTo>
                    <a:cubicBezTo>
                      <a:pt x="59" y="216"/>
                      <a:pt x="49" y="211"/>
                      <a:pt x="52" y="203"/>
                    </a:cubicBezTo>
                    <a:cubicBezTo>
                      <a:pt x="56" y="191"/>
                      <a:pt x="62" y="198"/>
                      <a:pt x="70" y="197"/>
                    </a:cubicBezTo>
                    <a:cubicBezTo>
                      <a:pt x="87" y="192"/>
                      <a:pt x="83" y="170"/>
                      <a:pt x="92" y="159"/>
                    </a:cubicBezTo>
                    <a:cubicBezTo>
                      <a:pt x="99" y="151"/>
                      <a:pt x="104" y="151"/>
                      <a:pt x="107" y="140"/>
                    </a:cubicBezTo>
                    <a:cubicBezTo>
                      <a:pt x="111" y="130"/>
                      <a:pt x="112" y="126"/>
                      <a:pt x="123" y="123"/>
                    </a:cubicBezTo>
                    <a:cubicBezTo>
                      <a:pt x="130" y="122"/>
                      <a:pt x="140" y="122"/>
                      <a:pt x="145" y="114"/>
                    </a:cubicBezTo>
                    <a:cubicBezTo>
                      <a:pt x="150" y="106"/>
                      <a:pt x="147" y="97"/>
                      <a:pt x="158" y="92"/>
                    </a:cubicBezTo>
                    <a:cubicBezTo>
                      <a:pt x="165" y="88"/>
                      <a:pt x="173" y="93"/>
                      <a:pt x="180" y="87"/>
                    </a:cubicBezTo>
                    <a:cubicBezTo>
                      <a:pt x="182" y="85"/>
                      <a:pt x="181" y="81"/>
                      <a:pt x="185" y="78"/>
                    </a:cubicBezTo>
                    <a:cubicBezTo>
                      <a:pt x="189" y="75"/>
                      <a:pt x="193" y="77"/>
                      <a:pt x="197" y="75"/>
                    </a:cubicBezTo>
                    <a:cubicBezTo>
                      <a:pt x="210" y="66"/>
                      <a:pt x="210" y="37"/>
                      <a:pt x="232" y="48"/>
                    </a:cubicBezTo>
                    <a:cubicBezTo>
                      <a:pt x="241" y="52"/>
                      <a:pt x="240" y="56"/>
                      <a:pt x="251" y="52"/>
                    </a:cubicBezTo>
                    <a:cubicBezTo>
                      <a:pt x="259" y="49"/>
                      <a:pt x="265" y="41"/>
                      <a:pt x="273" y="39"/>
                    </a:cubicBezTo>
                    <a:cubicBezTo>
                      <a:pt x="281" y="38"/>
                      <a:pt x="288" y="43"/>
                      <a:pt x="296" y="42"/>
                    </a:cubicBezTo>
                    <a:cubicBezTo>
                      <a:pt x="305" y="41"/>
                      <a:pt x="314" y="36"/>
                      <a:pt x="324" y="34"/>
                    </a:cubicBezTo>
                    <a:cubicBezTo>
                      <a:pt x="337" y="31"/>
                      <a:pt x="342" y="39"/>
                      <a:pt x="353" y="45"/>
                    </a:cubicBezTo>
                    <a:cubicBezTo>
                      <a:pt x="357" y="48"/>
                      <a:pt x="366" y="50"/>
                      <a:pt x="371" y="51"/>
                    </a:cubicBezTo>
                    <a:cubicBezTo>
                      <a:pt x="377" y="53"/>
                      <a:pt x="375" y="55"/>
                      <a:pt x="384" y="65"/>
                    </a:cubicBezTo>
                    <a:cubicBezTo>
                      <a:pt x="394" y="75"/>
                      <a:pt x="423" y="86"/>
                      <a:pt x="441" y="7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5" name="Freeform 494">
                <a:extLst>
                  <a:ext uri="{FF2B5EF4-FFF2-40B4-BE49-F238E27FC236}">
                    <a16:creationId xmlns:a16="http://schemas.microsoft.com/office/drawing/2014/main" id="{522F8E18-9582-461F-A6DE-30FC6DC20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600"/>
                <a:ext cx="563" cy="563"/>
              </a:xfrm>
              <a:custGeom>
                <a:avLst/>
                <a:gdLst>
                  <a:gd name="T0" fmla="*/ 3526 w 225"/>
                  <a:gd name="T1" fmla="*/ 606 h 211"/>
                  <a:gd name="T2" fmla="*/ 3305 w 225"/>
                  <a:gd name="T3" fmla="*/ 568 h 211"/>
                  <a:gd name="T4" fmla="*/ 2805 w 225"/>
                  <a:gd name="T5" fmla="*/ 648 h 211"/>
                  <a:gd name="T6" fmla="*/ 801 w 225"/>
                  <a:gd name="T7" fmla="*/ 0 h 211"/>
                  <a:gd name="T8" fmla="*/ 813 w 225"/>
                  <a:gd name="T9" fmla="*/ 264 h 211"/>
                  <a:gd name="T10" fmla="*/ 613 w 225"/>
                  <a:gd name="T11" fmla="*/ 286 h 211"/>
                  <a:gd name="T12" fmla="*/ 721 w 225"/>
                  <a:gd name="T13" fmla="*/ 478 h 211"/>
                  <a:gd name="T14" fmla="*/ 488 w 225"/>
                  <a:gd name="T15" fmla="*/ 491 h 211"/>
                  <a:gd name="T16" fmla="*/ 676 w 225"/>
                  <a:gd name="T17" fmla="*/ 798 h 211"/>
                  <a:gd name="T18" fmla="*/ 896 w 225"/>
                  <a:gd name="T19" fmla="*/ 1046 h 211"/>
                  <a:gd name="T20" fmla="*/ 550 w 225"/>
                  <a:gd name="T21" fmla="*/ 1233 h 211"/>
                  <a:gd name="T22" fmla="*/ 520 w 225"/>
                  <a:gd name="T23" fmla="*/ 1686 h 211"/>
                  <a:gd name="T24" fmla="*/ 220 w 225"/>
                  <a:gd name="T25" fmla="*/ 2108 h 211"/>
                  <a:gd name="T26" fmla="*/ 500 w 225"/>
                  <a:gd name="T27" fmla="*/ 3189 h 211"/>
                  <a:gd name="T28" fmla="*/ 458 w 225"/>
                  <a:gd name="T29" fmla="*/ 3688 h 211"/>
                  <a:gd name="T30" fmla="*/ 708 w 225"/>
                  <a:gd name="T31" fmla="*/ 3952 h 211"/>
                  <a:gd name="T32" fmla="*/ 688 w 225"/>
                  <a:gd name="T33" fmla="*/ 4008 h 211"/>
                  <a:gd name="T34" fmla="*/ 1301 w 225"/>
                  <a:gd name="T35" fmla="*/ 2890 h 211"/>
                  <a:gd name="T36" fmla="*/ 1972 w 225"/>
                  <a:gd name="T37" fmla="*/ 2015 h 211"/>
                  <a:gd name="T38" fmla="*/ 2630 w 225"/>
                  <a:gd name="T39" fmla="*/ 1403 h 211"/>
                  <a:gd name="T40" fmla="*/ 3305 w 225"/>
                  <a:gd name="T41" fmla="*/ 990 h 211"/>
                  <a:gd name="T42" fmla="*/ 3443 w 225"/>
                  <a:gd name="T43" fmla="*/ 891 h 21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25" h="211">
                    <a:moveTo>
                      <a:pt x="225" y="32"/>
                    </a:moveTo>
                    <a:cubicBezTo>
                      <a:pt x="222" y="30"/>
                      <a:pt x="218" y="30"/>
                      <a:pt x="211" y="30"/>
                    </a:cubicBezTo>
                    <a:cubicBezTo>
                      <a:pt x="204" y="31"/>
                      <a:pt x="191" y="34"/>
                      <a:pt x="179" y="34"/>
                    </a:cubicBezTo>
                    <a:cubicBezTo>
                      <a:pt x="163" y="36"/>
                      <a:pt x="84" y="30"/>
                      <a:pt x="51" y="0"/>
                    </a:cubicBezTo>
                    <a:cubicBezTo>
                      <a:pt x="51" y="6"/>
                      <a:pt x="58" y="10"/>
                      <a:pt x="52" y="14"/>
                    </a:cubicBezTo>
                    <a:cubicBezTo>
                      <a:pt x="45" y="18"/>
                      <a:pt x="41" y="9"/>
                      <a:pt x="39" y="15"/>
                    </a:cubicBezTo>
                    <a:cubicBezTo>
                      <a:pt x="37" y="22"/>
                      <a:pt x="45" y="21"/>
                      <a:pt x="46" y="25"/>
                    </a:cubicBezTo>
                    <a:cubicBezTo>
                      <a:pt x="47" y="43"/>
                      <a:pt x="34" y="22"/>
                      <a:pt x="31" y="26"/>
                    </a:cubicBezTo>
                    <a:cubicBezTo>
                      <a:pt x="24" y="34"/>
                      <a:pt x="37" y="42"/>
                      <a:pt x="43" y="42"/>
                    </a:cubicBezTo>
                    <a:cubicBezTo>
                      <a:pt x="48" y="43"/>
                      <a:pt x="67" y="42"/>
                      <a:pt x="57" y="55"/>
                    </a:cubicBezTo>
                    <a:cubicBezTo>
                      <a:pt x="52" y="61"/>
                      <a:pt x="41" y="56"/>
                      <a:pt x="35" y="65"/>
                    </a:cubicBezTo>
                    <a:cubicBezTo>
                      <a:pt x="30" y="74"/>
                      <a:pt x="36" y="80"/>
                      <a:pt x="33" y="89"/>
                    </a:cubicBezTo>
                    <a:cubicBezTo>
                      <a:pt x="30" y="99"/>
                      <a:pt x="20" y="101"/>
                      <a:pt x="14" y="111"/>
                    </a:cubicBezTo>
                    <a:cubicBezTo>
                      <a:pt x="0" y="137"/>
                      <a:pt x="31" y="162"/>
                      <a:pt x="32" y="168"/>
                    </a:cubicBezTo>
                    <a:cubicBezTo>
                      <a:pt x="33" y="176"/>
                      <a:pt x="23" y="187"/>
                      <a:pt x="29" y="194"/>
                    </a:cubicBezTo>
                    <a:cubicBezTo>
                      <a:pt x="34" y="200"/>
                      <a:pt x="47" y="194"/>
                      <a:pt x="45" y="208"/>
                    </a:cubicBezTo>
                    <a:cubicBezTo>
                      <a:pt x="45" y="209"/>
                      <a:pt x="45" y="210"/>
                      <a:pt x="44" y="211"/>
                    </a:cubicBezTo>
                    <a:cubicBezTo>
                      <a:pt x="56" y="195"/>
                      <a:pt x="72" y="173"/>
                      <a:pt x="83" y="152"/>
                    </a:cubicBezTo>
                    <a:cubicBezTo>
                      <a:pt x="90" y="137"/>
                      <a:pt x="106" y="122"/>
                      <a:pt x="126" y="106"/>
                    </a:cubicBezTo>
                    <a:cubicBezTo>
                      <a:pt x="138" y="98"/>
                      <a:pt x="157" y="83"/>
                      <a:pt x="168" y="74"/>
                    </a:cubicBezTo>
                    <a:cubicBezTo>
                      <a:pt x="182" y="65"/>
                      <a:pt x="197" y="59"/>
                      <a:pt x="211" y="52"/>
                    </a:cubicBezTo>
                    <a:cubicBezTo>
                      <a:pt x="214" y="51"/>
                      <a:pt x="217" y="49"/>
                      <a:pt x="220" y="47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6" name="Freeform 495">
                <a:extLst>
                  <a:ext uri="{FF2B5EF4-FFF2-40B4-BE49-F238E27FC236}">
                    <a16:creationId xmlns:a16="http://schemas.microsoft.com/office/drawing/2014/main" id="{DBBE13CA-31B0-414B-A0FF-26EBECBCC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787"/>
                <a:ext cx="608" cy="565"/>
              </a:xfrm>
              <a:custGeom>
                <a:avLst/>
                <a:gdLst>
                  <a:gd name="T0" fmla="*/ 2960 w 243"/>
                  <a:gd name="T1" fmla="*/ 397 h 212"/>
                  <a:gd name="T2" fmla="*/ 2847 w 243"/>
                  <a:gd name="T3" fmla="*/ 477 h 212"/>
                  <a:gd name="T4" fmla="*/ 2272 w 243"/>
                  <a:gd name="T5" fmla="*/ 1058 h 212"/>
                  <a:gd name="T6" fmla="*/ 1992 w 243"/>
                  <a:gd name="T7" fmla="*/ 1399 h 212"/>
                  <a:gd name="T8" fmla="*/ 0 w 243"/>
                  <a:gd name="T9" fmla="*/ 3297 h 212"/>
                  <a:gd name="T10" fmla="*/ 313 w 243"/>
                  <a:gd name="T11" fmla="*/ 3195 h 212"/>
                  <a:gd name="T12" fmla="*/ 550 w 243"/>
                  <a:gd name="T13" fmla="*/ 3254 h 212"/>
                  <a:gd name="T14" fmla="*/ 646 w 243"/>
                  <a:gd name="T15" fmla="*/ 3467 h 212"/>
                  <a:gd name="T16" fmla="*/ 1001 w 243"/>
                  <a:gd name="T17" fmla="*/ 3409 h 212"/>
                  <a:gd name="T18" fmla="*/ 1051 w 243"/>
                  <a:gd name="T19" fmla="*/ 3595 h 212"/>
                  <a:gd name="T20" fmla="*/ 1188 w 243"/>
                  <a:gd name="T21" fmla="*/ 3353 h 212"/>
                  <a:gd name="T22" fmla="*/ 1376 w 243"/>
                  <a:gd name="T23" fmla="*/ 3673 h 212"/>
                  <a:gd name="T24" fmla="*/ 1867 w 243"/>
                  <a:gd name="T25" fmla="*/ 3579 h 212"/>
                  <a:gd name="T26" fmla="*/ 2722 w 243"/>
                  <a:gd name="T27" fmla="*/ 3784 h 212"/>
                  <a:gd name="T28" fmla="*/ 2755 w 243"/>
                  <a:gd name="T29" fmla="*/ 3537 h 212"/>
                  <a:gd name="T30" fmla="*/ 2867 w 243"/>
                  <a:gd name="T31" fmla="*/ 3707 h 212"/>
                  <a:gd name="T32" fmla="*/ 3150 w 243"/>
                  <a:gd name="T33" fmla="*/ 3558 h 212"/>
                  <a:gd name="T34" fmla="*/ 3100 w 243"/>
                  <a:gd name="T35" fmla="*/ 2252 h 212"/>
                  <a:gd name="T36" fmla="*/ 3180 w 243"/>
                  <a:gd name="T37" fmla="*/ 1399 h 212"/>
                  <a:gd name="T38" fmla="*/ 3350 w 243"/>
                  <a:gd name="T39" fmla="*/ 682 h 212"/>
                  <a:gd name="T40" fmla="*/ 3806 w 243"/>
                  <a:gd name="T41" fmla="*/ 0 h 21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43" h="212">
                    <a:moveTo>
                      <a:pt x="189" y="21"/>
                    </a:moveTo>
                    <a:cubicBezTo>
                      <a:pt x="186" y="22"/>
                      <a:pt x="184" y="23"/>
                      <a:pt x="182" y="25"/>
                    </a:cubicBezTo>
                    <a:cubicBezTo>
                      <a:pt x="169" y="34"/>
                      <a:pt x="156" y="45"/>
                      <a:pt x="145" y="56"/>
                    </a:cubicBezTo>
                    <a:cubicBezTo>
                      <a:pt x="140" y="61"/>
                      <a:pt x="134" y="68"/>
                      <a:pt x="127" y="74"/>
                    </a:cubicBezTo>
                    <a:cubicBezTo>
                      <a:pt x="121" y="79"/>
                      <a:pt x="38" y="149"/>
                      <a:pt x="0" y="174"/>
                    </a:cubicBezTo>
                    <a:cubicBezTo>
                      <a:pt x="7" y="172"/>
                      <a:pt x="14" y="169"/>
                      <a:pt x="20" y="169"/>
                    </a:cubicBezTo>
                    <a:cubicBezTo>
                      <a:pt x="25" y="170"/>
                      <a:pt x="31" y="169"/>
                      <a:pt x="35" y="172"/>
                    </a:cubicBezTo>
                    <a:cubicBezTo>
                      <a:pt x="39" y="175"/>
                      <a:pt x="38" y="181"/>
                      <a:pt x="41" y="183"/>
                    </a:cubicBezTo>
                    <a:cubicBezTo>
                      <a:pt x="51" y="191"/>
                      <a:pt x="56" y="175"/>
                      <a:pt x="64" y="180"/>
                    </a:cubicBezTo>
                    <a:cubicBezTo>
                      <a:pt x="66" y="182"/>
                      <a:pt x="62" y="188"/>
                      <a:pt x="67" y="190"/>
                    </a:cubicBezTo>
                    <a:cubicBezTo>
                      <a:pt x="74" y="193"/>
                      <a:pt x="68" y="177"/>
                      <a:pt x="76" y="177"/>
                    </a:cubicBezTo>
                    <a:cubicBezTo>
                      <a:pt x="83" y="176"/>
                      <a:pt x="79" y="192"/>
                      <a:pt x="88" y="194"/>
                    </a:cubicBezTo>
                    <a:cubicBezTo>
                      <a:pt x="97" y="197"/>
                      <a:pt x="110" y="189"/>
                      <a:pt x="119" y="189"/>
                    </a:cubicBezTo>
                    <a:cubicBezTo>
                      <a:pt x="140" y="190"/>
                      <a:pt x="152" y="212"/>
                      <a:pt x="174" y="200"/>
                    </a:cubicBezTo>
                    <a:cubicBezTo>
                      <a:pt x="173" y="195"/>
                      <a:pt x="168" y="189"/>
                      <a:pt x="176" y="187"/>
                    </a:cubicBezTo>
                    <a:cubicBezTo>
                      <a:pt x="186" y="183"/>
                      <a:pt x="182" y="193"/>
                      <a:pt x="183" y="196"/>
                    </a:cubicBezTo>
                    <a:cubicBezTo>
                      <a:pt x="191" y="212"/>
                      <a:pt x="193" y="188"/>
                      <a:pt x="201" y="188"/>
                    </a:cubicBezTo>
                    <a:cubicBezTo>
                      <a:pt x="199" y="166"/>
                      <a:pt x="197" y="140"/>
                      <a:pt x="198" y="119"/>
                    </a:cubicBezTo>
                    <a:cubicBezTo>
                      <a:pt x="200" y="104"/>
                      <a:pt x="201" y="85"/>
                      <a:pt x="203" y="74"/>
                    </a:cubicBezTo>
                    <a:cubicBezTo>
                      <a:pt x="205" y="61"/>
                      <a:pt x="207" y="47"/>
                      <a:pt x="214" y="36"/>
                    </a:cubicBezTo>
                    <a:cubicBezTo>
                      <a:pt x="223" y="22"/>
                      <a:pt x="238" y="10"/>
                      <a:pt x="24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7" name="Freeform 496">
                <a:extLst>
                  <a:ext uri="{FF2B5EF4-FFF2-40B4-BE49-F238E27FC236}">
                    <a16:creationId xmlns:a16="http://schemas.microsoft.com/office/drawing/2014/main" id="{98DB4BF8-98A1-48AD-94F3-057952DA7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016"/>
                <a:ext cx="657" cy="848"/>
              </a:xfrm>
              <a:custGeom>
                <a:avLst/>
                <a:gdLst>
                  <a:gd name="T0" fmla="*/ 4099 w 263"/>
                  <a:gd name="T1" fmla="*/ 0 h 318"/>
                  <a:gd name="T2" fmla="*/ 0 w 263"/>
                  <a:gd name="T3" fmla="*/ 6029 h 318"/>
                  <a:gd name="T4" fmla="*/ 4099 w 263"/>
                  <a:gd name="T5" fmla="*/ 0 h 3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3" h="318">
                    <a:moveTo>
                      <a:pt x="263" y="0"/>
                    </a:moveTo>
                    <a:cubicBezTo>
                      <a:pt x="53" y="81"/>
                      <a:pt x="7" y="277"/>
                      <a:pt x="0" y="318"/>
                    </a:cubicBezTo>
                    <a:cubicBezTo>
                      <a:pt x="21" y="233"/>
                      <a:pt x="102" y="64"/>
                      <a:pt x="26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8" name="Freeform 497">
                <a:extLst>
                  <a:ext uri="{FF2B5EF4-FFF2-40B4-BE49-F238E27FC236}">
                    <a16:creationId xmlns:a16="http://schemas.microsoft.com/office/drawing/2014/main" id="{802A3E6E-57F5-44B7-8FA9-2B7DA90E0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805"/>
                <a:ext cx="1228" cy="646"/>
              </a:xfrm>
              <a:custGeom>
                <a:avLst/>
                <a:gdLst>
                  <a:gd name="T0" fmla="*/ 0 w 491"/>
                  <a:gd name="T1" fmla="*/ 4397 h 242"/>
                  <a:gd name="T2" fmla="*/ 4209 w 491"/>
                  <a:gd name="T3" fmla="*/ 4239 h 242"/>
                  <a:gd name="T4" fmla="*/ 6555 w 491"/>
                  <a:gd name="T5" fmla="*/ 2451 h 242"/>
                  <a:gd name="T6" fmla="*/ 7556 w 491"/>
                  <a:gd name="T7" fmla="*/ 876 h 242"/>
                  <a:gd name="T8" fmla="*/ 7618 w 491"/>
                  <a:gd name="T9" fmla="*/ 0 h 242"/>
                  <a:gd name="T10" fmla="*/ 7338 w 491"/>
                  <a:gd name="T11" fmla="*/ 969 h 242"/>
                  <a:gd name="T12" fmla="*/ 6338 w 491"/>
                  <a:gd name="T13" fmla="*/ 2552 h 242"/>
                  <a:gd name="T14" fmla="*/ 4067 w 491"/>
                  <a:gd name="T15" fmla="*/ 4111 h 242"/>
                  <a:gd name="T16" fmla="*/ 0 w 491"/>
                  <a:gd name="T17" fmla="*/ 4397 h 2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1" h="242">
                    <a:moveTo>
                      <a:pt x="0" y="231"/>
                    </a:moveTo>
                    <a:cubicBezTo>
                      <a:pt x="39" y="234"/>
                      <a:pt x="191" y="242"/>
                      <a:pt x="269" y="223"/>
                    </a:cubicBezTo>
                    <a:cubicBezTo>
                      <a:pt x="347" y="204"/>
                      <a:pt x="388" y="172"/>
                      <a:pt x="419" y="129"/>
                    </a:cubicBezTo>
                    <a:cubicBezTo>
                      <a:pt x="450" y="86"/>
                      <a:pt x="475" y="63"/>
                      <a:pt x="483" y="46"/>
                    </a:cubicBezTo>
                    <a:cubicBezTo>
                      <a:pt x="491" y="29"/>
                      <a:pt x="490" y="7"/>
                      <a:pt x="487" y="0"/>
                    </a:cubicBezTo>
                    <a:cubicBezTo>
                      <a:pt x="487" y="18"/>
                      <a:pt x="482" y="31"/>
                      <a:pt x="469" y="51"/>
                    </a:cubicBezTo>
                    <a:cubicBezTo>
                      <a:pt x="456" y="71"/>
                      <a:pt x="422" y="113"/>
                      <a:pt x="405" y="134"/>
                    </a:cubicBezTo>
                    <a:cubicBezTo>
                      <a:pt x="388" y="155"/>
                      <a:pt x="339" y="200"/>
                      <a:pt x="260" y="216"/>
                    </a:cubicBezTo>
                    <a:cubicBezTo>
                      <a:pt x="181" y="232"/>
                      <a:pt x="15" y="235"/>
                      <a:pt x="0" y="231"/>
                    </a:cubicBezTo>
                    <a:close/>
                  </a:path>
                </a:pathLst>
              </a:custGeom>
              <a:solidFill>
                <a:srgbClr val="EF8B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9" name="Freeform 498">
                <a:extLst>
                  <a:ext uri="{FF2B5EF4-FFF2-40B4-BE49-F238E27FC236}">
                    <a16:creationId xmlns:a16="http://schemas.microsoft.com/office/drawing/2014/main" id="{73D25B50-8E89-4CE9-AEB6-35BFF780C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3277"/>
                <a:ext cx="162" cy="70"/>
              </a:xfrm>
              <a:custGeom>
                <a:avLst/>
                <a:gdLst>
                  <a:gd name="T0" fmla="*/ 0 w 65"/>
                  <a:gd name="T1" fmla="*/ 412 h 26"/>
                  <a:gd name="T2" fmla="*/ 279 w 65"/>
                  <a:gd name="T3" fmla="*/ 291 h 26"/>
                  <a:gd name="T4" fmla="*/ 354 w 65"/>
                  <a:gd name="T5" fmla="*/ 94 h 26"/>
                  <a:gd name="T6" fmla="*/ 479 w 65"/>
                  <a:gd name="T7" fmla="*/ 218 h 26"/>
                  <a:gd name="T8" fmla="*/ 621 w 65"/>
                  <a:gd name="T9" fmla="*/ 159 h 26"/>
                  <a:gd name="T10" fmla="*/ 665 w 65"/>
                  <a:gd name="T11" fmla="*/ 22 h 26"/>
                  <a:gd name="T12" fmla="*/ 790 w 65"/>
                  <a:gd name="T13" fmla="*/ 81 h 26"/>
                  <a:gd name="T14" fmla="*/ 1007 w 65"/>
                  <a:gd name="T15" fmla="*/ 94 h 26"/>
                  <a:gd name="T16" fmla="*/ 808 w 65"/>
                  <a:gd name="T17" fmla="*/ 159 h 26"/>
                  <a:gd name="T18" fmla="*/ 653 w 65"/>
                  <a:gd name="T19" fmla="*/ 253 h 26"/>
                  <a:gd name="T20" fmla="*/ 466 w 65"/>
                  <a:gd name="T21" fmla="*/ 334 h 26"/>
                  <a:gd name="T22" fmla="*/ 312 w 65"/>
                  <a:gd name="T23" fmla="*/ 312 h 26"/>
                  <a:gd name="T24" fmla="*/ 0 w 65"/>
                  <a:gd name="T25" fmla="*/ 412 h 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5" h="26">
                    <a:moveTo>
                      <a:pt x="0" y="21"/>
                    </a:moveTo>
                    <a:cubicBezTo>
                      <a:pt x="5" y="23"/>
                      <a:pt x="15" y="20"/>
                      <a:pt x="18" y="15"/>
                    </a:cubicBezTo>
                    <a:cubicBezTo>
                      <a:pt x="19" y="12"/>
                      <a:pt x="19" y="6"/>
                      <a:pt x="23" y="5"/>
                    </a:cubicBezTo>
                    <a:cubicBezTo>
                      <a:pt x="26" y="5"/>
                      <a:pt x="28" y="11"/>
                      <a:pt x="31" y="11"/>
                    </a:cubicBezTo>
                    <a:cubicBezTo>
                      <a:pt x="34" y="12"/>
                      <a:pt x="39" y="11"/>
                      <a:pt x="40" y="8"/>
                    </a:cubicBezTo>
                    <a:cubicBezTo>
                      <a:pt x="42" y="6"/>
                      <a:pt x="40" y="2"/>
                      <a:pt x="43" y="1"/>
                    </a:cubicBezTo>
                    <a:cubicBezTo>
                      <a:pt x="45" y="0"/>
                      <a:pt x="49" y="4"/>
                      <a:pt x="51" y="4"/>
                    </a:cubicBezTo>
                    <a:cubicBezTo>
                      <a:pt x="55" y="6"/>
                      <a:pt x="60" y="5"/>
                      <a:pt x="65" y="5"/>
                    </a:cubicBezTo>
                    <a:cubicBezTo>
                      <a:pt x="60" y="6"/>
                      <a:pt x="57" y="9"/>
                      <a:pt x="52" y="8"/>
                    </a:cubicBezTo>
                    <a:cubicBezTo>
                      <a:pt x="46" y="7"/>
                      <a:pt x="46" y="9"/>
                      <a:pt x="42" y="13"/>
                    </a:cubicBezTo>
                    <a:cubicBezTo>
                      <a:pt x="39" y="16"/>
                      <a:pt x="34" y="18"/>
                      <a:pt x="30" y="17"/>
                    </a:cubicBezTo>
                    <a:cubicBezTo>
                      <a:pt x="26" y="16"/>
                      <a:pt x="23" y="10"/>
                      <a:pt x="20" y="16"/>
                    </a:cubicBezTo>
                    <a:cubicBezTo>
                      <a:pt x="17" y="21"/>
                      <a:pt x="5" y="26"/>
                      <a:pt x="0" y="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0" name="Freeform 499">
                <a:extLst>
                  <a:ext uri="{FF2B5EF4-FFF2-40B4-BE49-F238E27FC236}">
                    <a16:creationId xmlns:a16="http://schemas.microsoft.com/office/drawing/2014/main" id="{54C6F950-7659-437A-964A-FFA709114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3080"/>
                <a:ext cx="245" cy="187"/>
              </a:xfrm>
              <a:custGeom>
                <a:avLst/>
                <a:gdLst>
                  <a:gd name="T0" fmla="*/ 20 w 98"/>
                  <a:gd name="T1" fmla="*/ 1336 h 70"/>
                  <a:gd name="T2" fmla="*/ 95 w 98"/>
                  <a:gd name="T3" fmla="*/ 1085 h 70"/>
                  <a:gd name="T4" fmla="*/ 375 w 98"/>
                  <a:gd name="T5" fmla="*/ 1012 h 70"/>
                  <a:gd name="T6" fmla="*/ 563 w 98"/>
                  <a:gd name="T7" fmla="*/ 1127 h 70"/>
                  <a:gd name="T8" fmla="*/ 770 w 98"/>
                  <a:gd name="T9" fmla="*/ 785 h 70"/>
                  <a:gd name="T10" fmla="*/ 988 w 98"/>
                  <a:gd name="T11" fmla="*/ 534 h 70"/>
                  <a:gd name="T12" fmla="*/ 1363 w 98"/>
                  <a:gd name="T13" fmla="*/ 379 h 70"/>
                  <a:gd name="T14" fmla="*/ 1470 w 98"/>
                  <a:gd name="T15" fmla="*/ 0 h 70"/>
                  <a:gd name="T16" fmla="*/ 1408 w 98"/>
                  <a:gd name="T17" fmla="*/ 457 h 70"/>
                  <a:gd name="T18" fmla="*/ 1020 w 98"/>
                  <a:gd name="T19" fmla="*/ 671 h 70"/>
                  <a:gd name="T20" fmla="*/ 813 w 98"/>
                  <a:gd name="T21" fmla="*/ 956 h 70"/>
                  <a:gd name="T22" fmla="*/ 500 w 98"/>
                  <a:gd name="T23" fmla="*/ 1221 h 70"/>
                  <a:gd name="T24" fmla="*/ 250 w 98"/>
                  <a:gd name="T25" fmla="*/ 1106 h 70"/>
                  <a:gd name="T26" fmla="*/ 20 w 98"/>
                  <a:gd name="T27" fmla="*/ 1336 h 7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8" h="70">
                    <a:moveTo>
                      <a:pt x="1" y="70"/>
                    </a:moveTo>
                    <a:cubicBezTo>
                      <a:pt x="1" y="62"/>
                      <a:pt x="0" y="59"/>
                      <a:pt x="6" y="57"/>
                    </a:cubicBezTo>
                    <a:cubicBezTo>
                      <a:pt x="11" y="55"/>
                      <a:pt x="22" y="52"/>
                      <a:pt x="24" y="53"/>
                    </a:cubicBezTo>
                    <a:cubicBezTo>
                      <a:pt x="26" y="55"/>
                      <a:pt x="28" y="60"/>
                      <a:pt x="36" y="59"/>
                    </a:cubicBezTo>
                    <a:cubicBezTo>
                      <a:pt x="44" y="58"/>
                      <a:pt x="48" y="49"/>
                      <a:pt x="49" y="41"/>
                    </a:cubicBezTo>
                    <a:cubicBezTo>
                      <a:pt x="50" y="33"/>
                      <a:pt x="52" y="28"/>
                      <a:pt x="63" y="28"/>
                    </a:cubicBezTo>
                    <a:cubicBezTo>
                      <a:pt x="74" y="29"/>
                      <a:pt x="81" y="28"/>
                      <a:pt x="87" y="20"/>
                    </a:cubicBezTo>
                    <a:cubicBezTo>
                      <a:pt x="92" y="11"/>
                      <a:pt x="91" y="4"/>
                      <a:pt x="94" y="0"/>
                    </a:cubicBezTo>
                    <a:cubicBezTo>
                      <a:pt x="92" y="7"/>
                      <a:pt x="98" y="13"/>
                      <a:pt x="90" y="24"/>
                    </a:cubicBezTo>
                    <a:cubicBezTo>
                      <a:pt x="82" y="36"/>
                      <a:pt x="73" y="36"/>
                      <a:pt x="65" y="35"/>
                    </a:cubicBezTo>
                    <a:cubicBezTo>
                      <a:pt x="57" y="35"/>
                      <a:pt x="56" y="39"/>
                      <a:pt x="52" y="50"/>
                    </a:cubicBezTo>
                    <a:cubicBezTo>
                      <a:pt x="48" y="60"/>
                      <a:pt x="41" y="65"/>
                      <a:pt x="32" y="64"/>
                    </a:cubicBezTo>
                    <a:cubicBezTo>
                      <a:pt x="24" y="63"/>
                      <a:pt x="23" y="56"/>
                      <a:pt x="16" y="58"/>
                    </a:cubicBezTo>
                    <a:cubicBezTo>
                      <a:pt x="9" y="61"/>
                      <a:pt x="2" y="60"/>
                      <a:pt x="1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1" name="Freeform 500">
                <a:extLst>
                  <a:ext uri="{FF2B5EF4-FFF2-40B4-BE49-F238E27FC236}">
                    <a16:creationId xmlns:a16="http://schemas.microsoft.com/office/drawing/2014/main" id="{C4937BE0-70DB-4350-9DF6-66CEBCD9F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715"/>
                <a:ext cx="183" cy="178"/>
              </a:xfrm>
              <a:custGeom>
                <a:avLst/>
                <a:gdLst>
                  <a:gd name="T0" fmla="*/ 0 w 73"/>
                  <a:gd name="T1" fmla="*/ 1257 h 67"/>
                  <a:gd name="T2" fmla="*/ 283 w 73"/>
                  <a:gd name="T3" fmla="*/ 882 h 67"/>
                  <a:gd name="T4" fmla="*/ 1151 w 73"/>
                  <a:gd name="T5" fmla="*/ 226 h 67"/>
                  <a:gd name="T6" fmla="*/ 742 w 73"/>
                  <a:gd name="T7" fmla="*/ 452 h 67"/>
                  <a:gd name="T8" fmla="*/ 283 w 73"/>
                  <a:gd name="T9" fmla="*/ 954 h 67"/>
                  <a:gd name="T10" fmla="*/ 0 w 73"/>
                  <a:gd name="T11" fmla="*/ 1257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67">
                    <a:moveTo>
                      <a:pt x="0" y="67"/>
                    </a:moveTo>
                    <a:cubicBezTo>
                      <a:pt x="3" y="58"/>
                      <a:pt x="10" y="53"/>
                      <a:pt x="18" y="47"/>
                    </a:cubicBezTo>
                    <a:cubicBezTo>
                      <a:pt x="25" y="41"/>
                      <a:pt x="55" y="0"/>
                      <a:pt x="73" y="12"/>
                    </a:cubicBezTo>
                    <a:cubicBezTo>
                      <a:pt x="61" y="10"/>
                      <a:pt x="56" y="17"/>
                      <a:pt x="47" y="24"/>
                    </a:cubicBezTo>
                    <a:cubicBezTo>
                      <a:pt x="39" y="31"/>
                      <a:pt x="23" y="46"/>
                      <a:pt x="18" y="51"/>
                    </a:cubicBezTo>
                    <a:cubicBezTo>
                      <a:pt x="12" y="56"/>
                      <a:pt x="3" y="60"/>
                      <a:pt x="0" y="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2" name="Freeform 501">
                <a:extLst>
                  <a:ext uri="{FF2B5EF4-FFF2-40B4-BE49-F238E27FC236}">
                    <a16:creationId xmlns:a16="http://schemas.microsoft.com/office/drawing/2014/main" id="{2EE05F58-E06F-4126-A492-C7F3481E3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3304"/>
                <a:ext cx="170" cy="40"/>
              </a:xfrm>
              <a:custGeom>
                <a:avLst/>
                <a:gdLst>
                  <a:gd name="T0" fmla="*/ 0 w 68"/>
                  <a:gd name="T1" fmla="*/ 77 h 15"/>
                  <a:gd name="T2" fmla="*/ 533 w 68"/>
                  <a:gd name="T3" fmla="*/ 0 h 15"/>
                  <a:gd name="T4" fmla="*/ 1063 w 68"/>
                  <a:gd name="T5" fmla="*/ 248 h 15"/>
                  <a:gd name="T6" fmla="*/ 533 w 68"/>
                  <a:gd name="T7" fmla="*/ 115 h 15"/>
                  <a:gd name="T8" fmla="*/ 0 w 68"/>
                  <a:gd name="T9" fmla="*/ 7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5">
                    <a:moveTo>
                      <a:pt x="0" y="4"/>
                    </a:moveTo>
                    <a:cubicBezTo>
                      <a:pt x="12" y="9"/>
                      <a:pt x="25" y="0"/>
                      <a:pt x="34" y="0"/>
                    </a:cubicBezTo>
                    <a:cubicBezTo>
                      <a:pt x="42" y="0"/>
                      <a:pt x="54" y="10"/>
                      <a:pt x="68" y="13"/>
                    </a:cubicBezTo>
                    <a:cubicBezTo>
                      <a:pt x="55" y="15"/>
                      <a:pt x="46" y="4"/>
                      <a:pt x="34" y="6"/>
                    </a:cubicBezTo>
                    <a:cubicBezTo>
                      <a:pt x="28" y="5"/>
                      <a:pt x="14" y="12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3" name="Freeform 502">
                <a:extLst>
                  <a:ext uri="{FF2B5EF4-FFF2-40B4-BE49-F238E27FC236}">
                    <a16:creationId xmlns:a16="http://schemas.microsoft.com/office/drawing/2014/main" id="{5FCAD489-3EEB-458A-9E8E-56995C474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888"/>
                <a:ext cx="88" cy="48"/>
              </a:xfrm>
              <a:custGeom>
                <a:avLst/>
                <a:gdLst>
                  <a:gd name="T0" fmla="*/ 254 w 35"/>
                  <a:gd name="T1" fmla="*/ 307 h 18"/>
                  <a:gd name="T2" fmla="*/ 96 w 35"/>
                  <a:gd name="T3" fmla="*/ 149 h 18"/>
                  <a:gd name="T4" fmla="*/ 556 w 35"/>
                  <a:gd name="T5" fmla="*/ 136 h 18"/>
                  <a:gd name="T6" fmla="*/ 254 w 35"/>
                  <a:gd name="T7" fmla="*/ 248 h 18"/>
                  <a:gd name="T8" fmla="*/ 284 w 35"/>
                  <a:gd name="T9" fmla="*/ 264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8">
                    <a:moveTo>
                      <a:pt x="16" y="16"/>
                    </a:moveTo>
                    <a:cubicBezTo>
                      <a:pt x="9" y="18"/>
                      <a:pt x="0" y="14"/>
                      <a:pt x="6" y="8"/>
                    </a:cubicBezTo>
                    <a:cubicBezTo>
                      <a:pt x="11" y="3"/>
                      <a:pt x="31" y="0"/>
                      <a:pt x="35" y="7"/>
                    </a:cubicBezTo>
                    <a:cubicBezTo>
                      <a:pt x="29" y="7"/>
                      <a:pt x="17" y="6"/>
                      <a:pt x="16" y="13"/>
                    </a:cubicBezTo>
                    <a:cubicBezTo>
                      <a:pt x="16" y="14"/>
                      <a:pt x="17" y="15"/>
                      <a:pt x="18" y="1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4" name="Freeform 503">
                <a:extLst>
                  <a:ext uri="{FF2B5EF4-FFF2-40B4-BE49-F238E27FC236}">
                    <a16:creationId xmlns:a16="http://schemas.microsoft.com/office/drawing/2014/main" id="{7655C005-2FB8-4BA9-B622-A946B0A71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760"/>
                <a:ext cx="110" cy="67"/>
              </a:xfrm>
              <a:custGeom>
                <a:avLst/>
                <a:gdLst>
                  <a:gd name="T0" fmla="*/ 0 w 44"/>
                  <a:gd name="T1" fmla="*/ 193 h 25"/>
                  <a:gd name="T2" fmla="*/ 675 w 44"/>
                  <a:gd name="T3" fmla="*/ 308 h 25"/>
                  <a:gd name="T4" fmla="*/ 395 w 44"/>
                  <a:gd name="T5" fmla="*/ 389 h 25"/>
                  <a:gd name="T6" fmla="*/ 33 w 44"/>
                  <a:gd name="T7" fmla="*/ 367 h 25"/>
                  <a:gd name="T8" fmla="*/ 488 w 44"/>
                  <a:gd name="T9" fmla="*/ 15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5">
                    <a:moveTo>
                      <a:pt x="0" y="10"/>
                    </a:moveTo>
                    <a:cubicBezTo>
                      <a:pt x="7" y="9"/>
                      <a:pt x="44" y="0"/>
                      <a:pt x="43" y="16"/>
                    </a:cubicBezTo>
                    <a:cubicBezTo>
                      <a:pt x="42" y="25"/>
                      <a:pt x="31" y="22"/>
                      <a:pt x="25" y="20"/>
                    </a:cubicBezTo>
                    <a:cubicBezTo>
                      <a:pt x="18" y="19"/>
                      <a:pt x="10" y="17"/>
                      <a:pt x="2" y="19"/>
                    </a:cubicBezTo>
                    <a:cubicBezTo>
                      <a:pt x="10" y="16"/>
                      <a:pt x="31" y="20"/>
                      <a:pt x="31" y="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5" name="Freeform 504">
                <a:extLst>
                  <a:ext uri="{FF2B5EF4-FFF2-40B4-BE49-F238E27FC236}">
                    <a16:creationId xmlns:a16="http://schemas.microsoft.com/office/drawing/2014/main" id="{C23FF686-A148-4511-84F7-291B3686D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07"/>
                <a:ext cx="72" cy="58"/>
              </a:xfrm>
              <a:custGeom>
                <a:avLst/>
                <a:gdLst>
                  <a:gd name="T0" fmla="*/ 12 w 29"/>
                  <a:gd name="T1" fmla="*/ 76 h 22"/>
                  <a:gd name="T2" fmla="*/ 382 w 29"/>
                  <a:gd name="T3" fmla="*/ 166 h 22"/>
                  <a:gd name="T4" fmla="*/ 0 w 29"/>
                  <a:gd name="T5" fmla="*/ 348 h 22"/>
                  <a:gd name="T6" fmla="*/ 166 w 29"/>
                  <a:gd name="T7" fmla="*/ 12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2">
                    <a:moveTo>
                      <a:pt x="1" y="4"/>
                    </a:moveTo>
                    <a:cubicBezTo>
                      <a:pt x="8" y="8"/>
                      <a:pt x="23" y="0"/>
                      <a:pt x="25" y="9"/>
                    </a:cubicBezTo>
                    <a:cubicBezTo>
                      <a:pt x="29" y="22"/>
                      <a:pt x="6" y="18"/>
                      <a:pt x="0" y="19"/>
                    </a:cubicBezTo>
                    <a:cubicBezTo>
                      <a:pt x="7" y="18"/>
                      <a:pt x="14" y="15"/>
                      <a:pt x="11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6" name="Freeform 505">
                <a:extLst>
                  <a:ext uri="{FF2B5EF4-FFF2-40B4-BE49-F238E27FC236}">
                    <a16:creationId xmlns:a16="http://schemas.microsoft.com/office/drawing/2014/main" id="{B4BF9F5D-46FF-4304-A3DF-BE4F57E88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2637"/>
                <a:ext cx="73" cy="54"/>
              </a:xfrm>
              <a:custGeom>
                <a:avLst/>
                <a:gdLst>
                  <a:gd name="T0" fmla="*/ 463 w 29"/>
                  <a:gd name="T1" fmla="*/ 232 h 20"/>
                  <a:gd name="T2" fmla="*/ 96 w 29"/>
                  <a:gd name="T3" fmla="*/ 81 h 20"/>
                  <a:gd name="T4" fmla="*/ 20 w 29"/>
                  <a:gd name="T5" fmla="*/ 232 h 20"/>
                  <a:gd name="T6" fmla="*/ 317 w 29"/>
                  <a:gd name="T7" fmla="*/ 394 h 20"/>
                  <a:gd name="T8" fmla="*/ 380 w 29"/>
                  <a:gd name="T9" fmla="*/ 219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0">
                    <a:moveTo>
                      <a:pt x="29" y="12"/>
                    </a:moveTo>
                    <a:cubicBezTo>
                      <a:pt x="22" y="8"/>
                      <a:pt x="15" y="0"/>
                      <a:pt x="6" y="4"/>
                    </a:cubicBezTo>
                    <a:cubicBezTo>
                      <a:pt x="3" y="5"/>
                      <a:pt x="0" y="7"/>
                      <a:pt x="1" y="12"/>
                    </a:cubicBezTo>
                    <a:cubicBezTo>
                      <a:pt x="3" y="19"/>
                      <a:pt x="15" y="18"/>
                      <a:pt x="20" y="20"/>
                    </a:cubicBezTo>
                    <a:cubicBezTo>
                      <a:pt x="7" y="17"/>
                      <a:pt x="15" y="9"/>
                      <a:pt x="24" y="1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7" name="Freeform 506">
                <a:extLst>
                  <a:ext uri="{FF2B5EF4-FFF2-40B4-BE49-F238E27FC236}">
                    <a16:creationId xmlns:a16="http://schemas.microsoft.com/office/drawing/2014/main" id="{A87549DE-F563-47A7-91FA-CE9461BCA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563"/>
                <a:ext cx="73" cy="40"/>
              </a:xfrm>
              <a:custGeom>
                <a:avLst/>
                <a:gdLst>
                  <a:gd name="T0" fmla="*/ 222 w 29"/>
                  <a:gd name="T1" fmla="*/ 264 h 15"/>
                  <a:gd name="T2" fmla="*/ 176 w 29"/>
                  <a:gd name="T3" fmla="*/ 21 h 15"/>
                  <a:gd name="T4" fmla="*/ 463 w 29"/>
                  <a:gd name="T5" fmla="*/ 285 h 15"/>
                  <a:gd name="T6" fmla="*/ 284 w 29"/>
                  <a:gd name="T7" fmla="*/ 20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5">
                    <a:moveTo>
                      <a:pt x="14" y="14"/>
                    </a:moveTo>
                    <a:cubicBezTo>
                      <a:pt x="8" y="12"/>
                      <a:pt x="0" y="2"/>
                      <a:pt x="11" y="1"/>
                    </a:cubicBezTo>
                    <a:cubicBezTo>
                      <a:pt x="18" y="0"/>
                      <a:pt x="25" y="10"/>
                      <a:pt x="29" y="15"/>
                    </a:cubicBezTo>
                    <a:cubicBezTo>
                      <a:pt x="27" y="12"/>
                      <a:pt x="21" y="8"/>
                      <a:pt x="18" y="1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8" name="Freeform 507">
                <a:extLst>
                  <a:ext uri="{FF2B5EF4-FFF2-40B4-BE49-F238E27FC236}">
                    <a16:creationId xmlns:a16="http://schemas.microsoft.com/office/drawing/2014/main" id="{7005D32F-D8D1-4306-AF20-AF7D1687F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483"/>
                <a:ext cx="68" cy="74"/>
              </a:xfrm>
              <a:custGeom>
                <a:avLst/>
                <a:gdLst>
                  <a:gd name="T0" fmla="*/ 0 w 27"/>
                  <a:gd name="T1" fmla="*/ 0 h 28"/>
                  <a:gd name="T2" fmla="*/ 63 w 27"/>
                  <a:gd name="T3" fmla="*/ 349 h 28"/>
                  <a:gd name="T4" fmla="*/ 254 w 27"/>
                  <a:gd name="T5" fmla="*/ 111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8">
                    <a:moveTo>
                      <a:pt x="0" y="0"/>
                    </a:moveTo>
                    <a:cubicBezTo>
                      <a:pt x="3" y="5"/>
                      <a:pt x="17" y="17"/>
                      <a:pt x="4" y="19"/>
                    </a:cubicBezTo>
                    <a:cubicBezTo>
                      <a:pt x="14" y="28"/>
                      <a:pt x="27" y="14"/>
                      <a:pt x="16" y="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9" name="Freeform 508">
                <a:extLst>
                  <a:ext uri="{FF2B5EF4-FFF2-40B4-BE49-F238E27FC236}">
                    <a16:creationId xmlns:a16="http://schemas.microsoft.com/office/drawing/2014/main" id="{5F53E732-8A1E-4186-A706-63D774B01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445"/>
                <a:ext cx="90" cy="72"/>
              </a:xfrm>
              <a:custGeom>
                <a:avLst/>
                <a:gdLst>
                  <a:gd name="T0" fmla="*/ 0 w 36"/>
                  <a:gd name="T1" fmla="*/ 77 h 27"/>
                  <a:gd name="T2" fmla="*/ 220 w 36"/>
                  <a:gd name="T3" fmla="*/ 285 h 27"/>
                  <a:gd name="T4" fmla="*/ 363 w 36"/>
                  <a:gd name="T5" fmla="*/ 491 h 27"/>
                  <a:gd name="T6" fmla="*/ 300 w 36"/>
                  <a:gd name="T7" fmla="*/ 0 h 27"/>
                  <a:gd name="T8" fmla="*/ 363 w 36"/>
                  <a:gd name="T9" fmla="*/ 171 h 27"/>
                  <a:gd name="T10" fmla="*/ 220 w 36"/>
                  <a:gd name="T11" fmla="*/ 192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7">
                    <a:moveTo>
                      <a:pt x="0" y="4"/>
                    </a:moveTo>
                    <a:cubicBezTo>
                      <a:pt x="6" y="6"/>
                      <a:pt x="10" y="10"/>
                      <a:pt x="14" y="15"/>
                    </a:cubicBezTo>
                    <a:cubicBezTo>
                      <a:pt x="17" y="19"/>
                      <a:pt x="18" y="26"/>
                      <a:pt x="23" y="26"/>
                    </a:cubicBezTo>
                    <a:cubicBezTo>
                      <a:pt x="36" y="27"/>
                      <a:pt x="27" y="1"/>
                      <a:pt x="19" y="0"/>
                    </a:cubicBezTo>
                    <a:cubicBezTo>
                      <a:pt x="19" y="2"/>
                      <a:pt x="24" y="6"/>
                      <a:pt x="23" y="9"/>
                    </a:cubicBezTo>
                    <a:cubicBezTo>
                      <a:pt x="22" y="13"/>
                      <a:pt x="17" y="12"/>
                      <a:pt x="14" y="1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0" name="Freeform 509">
                <a:extLst>
                  <a:ext uri="{FF2B5EF4-FFF2-40B4-BE49-F238E27FC236}">
                    <a16:creationId xmlns:a16="http://schemas.microsoft.com/office/drawing/2014/main" id="{9EC07487-DB7C-4CB4-944B-E906FE406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344"/>
                <a:ext cx="87" cy="93"/>
              </a:xfrm>
              <a:custGeom>
                <a:avLst/>
                <a:gdLst>
                  <a:gd name="T0" fmla="*/ 537 w 35"/>
                  <a:gd name="T1" fmla="*/ 375 h 35"/>
                  <a:gd name="T2" fmla="*/ 167 w 35"/>
                  <a:gd name="T3" fmla="*/ 133 h 35"/>
                  <a:gd name="T4" fmla="*/ 524 w 35"/>
                  <a:gd name="T5" fmla="*/ 656 h 35"/>
                  <a:gd name="T6" fmla="*/ 321 w 35"/>
                  <a:gd name="T7" fmla="*/ 452 h 35"/>
                  <a:gd name="T8" fmla="*/ 475 w 35"/>
                  <a:gd name="T9" fmla="*/ 34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35" y="20"/>
                    </a:moveTo>
                    <a:cubicBezTo>
                      <a:pt x="30" y="14"/>
                      <a:pt x="19" y="0"/>
                      <a:pt x="11" y="7"/>
                    </a:cubicBezTo>
                    <a:cubicBezTo>
                      <a:pt x="0" y="17"/>
                      <a:pt x="26" y="32"/>
                      <a:pt x="34" y="35"/>
                    </a:cubicBezTo>
                    <a:cubicBezTo>
                      <a:pt x="29" y="33"/>
                      <a:pt x="21" y="30"/>
                      <a:pt x="21" y="24"/>
                    </a:cubicBezTo>
                    <a:cubicBezTo>
                      <a:pt x="20" y="18"/>
                      <a:pt x="26" y="16"/>
                      <a:pt x="31" y="1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1" name="Freeform 510">
                <a:extLst>
                  <a:ext uri="{FF2B5EF4-FFF2-40B4-BE49-F238E27FC236}">
                    <a16:creationId xmlns:a16="http://schemas.microsoft.com/office/drawing/2014/main" id="{A697C826-8270-4634-88AD-D942CBD7B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339"/>
                <a:ext cx="90" cy="77"/>
              </a:xfrm>
              <a:custGeom>
                <a:avLst/>
                <a:gdLst>
                  <a:gd name="T0" fmla="*/ 0 w 36"/>
                  <a:gd name="T1" fmla="*/ 112 h 29"/>
                  <a:gd name="T2" fmla="*/ 395 w 36"/>
                  <a:gd name="T3" fmla="*/ 451 h 29"/>
                  <a:gd name="T4" fmla="*/ 63 w 36"/>
                  <a:gd name="T5" fmla="*/ 0 h 29"/>
                  <a:gd name="T6" fmla="*/ 250 w 36"/>
                  <a:gd name="T7" fmla="*/ 28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9">
                    <a:moveTo>
                      <a:pt x="0" y="6"/>
                    </a:moveTo>
                    <a:cubicBezTo>
                      <a:pt x="2" y="12"/>
                      <a:pt x="19" y="29"/>
                      <a:pt x="25" y="24"/>
                    </a:cubicBezTo>
                    <a:cubicBezTo>
                      <a:pt x="36" y="16"/>
                      <a:pt x="11" y="0"/>
                      <a:pt x="4" y="0"/>
                    </a:cubicBezTo>
                    <a:cubicBezTo>
                      <a:pt x="7" y="5"/>
                      <a:pt x="19" y="6"/>
                      <a:pt x="16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2" name="Freeform 511">
                <a:extLst>
                  <a:ext uri="{FF2B5EF4-FFF2-40B4-BE49-F238E27FC236}">
                    <a16:creationId xmlns:a16="http://schemas.microsoft.com/office/drawing/2014/main" id="{F31873FE-6770-4DAC-9E09-7804EF947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2224"/>
                <a:ext cx="83" cy="91"/>
              </a:xfrm>
              <a:custGeom>
                <a:avLst/>
                <a:gdLst>
                  <a:gd name="T0" fmla="*/ 397 w 33"/>
                  <a:gd name="T1" fmla="*/ 653 h 34"/>
                  <a:gd name="T2" fmla="*/ 176 w 33"/>
                  <a:gd name="T3" fmla="*/ 388 h 34"/>
                  <a:gd name="T4" fmla="*/ 50 w 33"/>
                  <a:gd name="T5" fmla="*/ 150 h 34"/>
                  <a:gd name="T6" fmla="*/ 304 w 33"/>
                  <a:gd name="T7" fmla="*/ 56 h 34"/>
                  <a:gd name="T8" fmla="*/ 526 w 33"/>
                  <a:gd name="T9" fmla="*/ 444 h 34"/>
                  <a:gd name="T10" fmla="*/ 209 w 33"/>
                  <a:gd name="T11" fmla="*/ 26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4">
                    <a:moveTo>
                      <a:pt x="25" y="34"/>
                    </a:moveTo>
                    <a:cubicBezTo>
                      <a:pt x="20" y="30"/>
                      <a:pt x="16" y="25"/>
                      <a:pt x="11" y="20"/>
                    </a:cubicBezTo>
                    <a:cubicBezTo>
                      <a:pt x="6" y="16"/>
                      <a:pt x="0" y="16"/>
                      <a:pt x="3" y="8"/>
                    </a:cubicBezTo>
                    <a:cubicBezTo>
                      <a:pt x="6" y="2"/>
                      <a:pt x="13" y="0"/>
                      <a:pt x="19" y="3"/>
                    </a:cubicBezTo>
                    <a:cubicBezTo>
                      <a:pt x="27" y="7"/>
                      <a:pt x="27" y="17"/>
                      <a:pt x="33" y="23"/>
                    </a:cubicBezTo>
                    <a:cubicBezTo>
                      <a:pt x="32" y="18"/>
                      <a:pt x="14" y="3"/>
                      <a:pt x="13" y="1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3" name="Freeform 512">
                <a:extLst>
                  <a:ext uri="{FF2B5EF4-FFF2-40B4-BE49-F238E27FC236}">
                    <a16:creationId xmlns:a16="http://schemas.microsoft.com/office/drawing/2014/main" id="{4C7FEC5F-2C61-42A7-A060-D1C51706D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2112"/>
                <a:ext cx="53" cy="93"/>
              </a:xfrm>
              <a:custGeom>
                <a:avLst/>
                <a:gdLst>
                  <a:gd name="T0" fmla="*/ 209 w 21"/>
                  <a:gd name="T1" fmla="*/ 656 h 35"/>
                  <a:gd name="T2" fmla="*/ 50 w 21"/>
                  <a:gd name="T3" fmla="*/ 170 h 35"/>
                  <a:gd name="T4" fmla="*/ 338 w 21"/>
                  <a:gd name="T5" fmla="*/ 465 h 35"/>
                  <a:gd name="T6" fmla="*/ 146 w 21"/>
                  <a:gd name="T7" fmla="*/ 46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5">
                    <a:moveTo>
                      <a:pt x="13" y="35"/>
                    </a:moveTo>
                    <a:cubicBezTo>
                      <a:pt x="8" y="33"/>
                      <a:pt x="0" y="15"/>
                      <a:pt x="3" y="9"/>
                    </a:cubicBezTo>
                    <a:cubicBezTo>
                      <a:pt x="9" y="0"/>
                      <a:pt x="19" y="21"/>
                      <a:pt x="21" y="25"/>
                    </a:cubicBezTo>
                    <a:cubicBezTo>
                      <a:pt x="18" y="19"/>
                      <a:pt x="5" y="19"/>
                      <a:pt x="9" y="2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4" name="Freeform 513">
                <a:extLst>
                  <a:ext uri="{FF2B5EF4-FFF2-40B4-BE49-F238E27FC236}">
                    <a16:creationId xmlns:a16="http://schemas.microsoft.com/office/drawing/2014/main" id="{0A049CC6-B194-4194-B841-40A3C9C4B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15"/>
                <a:ext cx="62" cy="109"/>
              </a:xfrm>
              <a:custGeom>
                <a:avLst/>
                <a:gdLst>
                  <a:gd name="T0" fmla="*/ 0 w 25"/>
                  <a:gd name="T1" fmla="*/ 396 h 41"/>
                  <a:gd name="T2" fmla="*/ 308 w 25"/>
                  <a:gd name="T3" fmla="*/ 580 h 41"/>
                  <a:gd name="T4" fmla="*/ 166 w 25"/>
                  <a:gd name="T5" fmla="*/ 0 h 41"/>
                  <a:gd name="T6" fmla="*/ 216 w 25"/>
                  <a:gd name="T7" fmla="*/ 282 h 41"/>
                  <a:gd name="T8" fmla="*/ 74 w 25"/>
                  <a:gd name="T9" fmla="*/ 409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41">
                    <a:moveTo>
                      <a:pt x="0" y="21"/>
                    </a:moveTo>
                    <a:cubicBezTo>
                      <a:pt x="4" y="26"/>
                      <a:pt x="15" y="41"/>
                      <a:pt x="20" y="31"/>
                    </a:cubicBezTo>
                    <a:cubicBezTo>
                      <a:pt x="25" y="22"/>
                      <a:pt x="13" y="9"/>
                      <a:pt x="11" y="0"/>
                    </a:cubicBezTo>
                    <a:cubicBezTo>
                      <a:pt x="11" y="5"/>
                      <a:pt x="15" y="10"/>
                      <a:pt x="14" y="15"/>
                    </a:cubicBezTo>
                    <a:cubicBezTo>
                      <a:pt x="14" y="19"/>
                      <a:pt x="10" y="26"/>
                      <a:pt x="5" y="2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5" name="Freeform 514">
                <a:extLst>
                  <a:ext uri="{FF2B5EF4-FFF2-40B4-BE49-F238E27FC236}">
                    <a16:creationId xmlns:a16="http://schemas.microsoft.com/office/drawing/2014/main" id="{8A4F98C4-86D8-42B1-AA44-C216613FA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211"/>
                <a:ext cx="50" cy="82"/>
              </a:xfrm>
              <a:custGeom>
                <a:avLst/>
                <a:gdLst>
                  <a:gd name="T0" fmla="*/ 188 w 20"/>
                  <a:gd name="T1" fmla="*/ 0 h 31"/>
                  <a:gd name="T2" fmla="*/ 250 w 20"/>
                  <a:gd name="T3" fmla="*/ 426 h 31"/>
                  <a:gd name="T4" fmla="*/ 0 w 20"/>
                  <a:gd name="T5" fmla="*/ 204 h 31"/>
                  <a:gd name="T6" fmla="*/ 188 w 20"/>
                  <a:gd name="T7" fmla="*/ 167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1">
                    <a:moveTo>
                      <a:pt x="12" y="0"/>
                    </a:moveTo>
                    <a:cubicBezTo>
                      <a:pt x="14" y="5"/>
                      <a:pt x="20" y="18"/>
                      <a:pt x="16" y="23"/>
                    </a:cubicBezTo>
                    <a:cubicBezTo>
                      <a:pt x="9" y="31"/>
                      <a:pt x="3" y="15"/>
                      <a:pt x="0" y="11"/>
                    </a:cubicBezTo>
                    <a:cubicBezTo>
                      <a:pt x="4" y="15"/>
                      <a:pt x="14" y="19"/>
                      <a:pt x="12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6" name="Freeform 515">
                <a:extLst>
                  <a:ext uri="{FF2B5EF4-FFF2-40B4-BE49-F238E27FC236}">
                    <a16:creationId xmlns:a16="http://schemas.microsoft.com/office/drawing/2014/main" id="{67A644A6-2BF8-4E8B-8FF9-D3741B7AE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315"/>
                <a:ext cx="42" cy="69"/>
              </a:xfrm>
              <a:custGeom>
                <a:avLst/>
                <a:gdLst>
                  <a:gd name="T0" fmla="*/ 91 w 17"/>
                  <a:gd name="T1" fmla="*/ 0 h 26"/>
                  <a:gd name="T2" fmla="*/ 245 w 17"/>
                  <a:gd name="T3" fmla="*/ 316 h 26"/>
                  <a:gd name="T4" fmla="*/ 0 w 17"/>
                  <a:gd name="T5" fmla="*/ 226 h 26"/>
                  <a:gd name="T6" fmla="*/ 121 w 17"/>
                  <a:gd name="T7" fmla="*/ 20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6">
                    <a:moveTo>
                      <a:pt x="6" y="0"/>
                    </a:moveTo>
                    <a:cubicBezTo>
                      <a:pt x="9" y="3"/>
                      <a:pt x="17" y="12"/>
                      <a:pt x="16" y="17"/>
                    </a:cubicBezTo>
                    <a:cubicBezTo>
                      <a:pt x="13" y="26"/>
                      <a:pt x="2" y="16"/>
                      <a:pt x="0" y="12"/>
                    </a:cubicBezTo>
                    <a:cubicBezTo>
                      <a:pt x="3" y="16"/>
                      <a:pt x="7" y="15"/>
                      <a:pt x="8" y="1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7" name="Freeform 516">
                <a:extLst>
                  <a:ext uri="{FF2B5EF4-FFF2-40B4-BE49-F238E27FC236}">
                    <a16:creationId xmlns:a16="http://schemas.microsoft.com/office/drawing/2014/main" id="{E69CB196-E9FA-4272-B2F0-79021B1B6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051"/>
                <a:ext cx="68" cy="101"/>
              </a:xfrm>
              <a:custGeom>
                <a:avLst/>
                <a:gdLst>
                  <a:gd name="T0" fmla="*/ 0 w 27"/>
                  <a:gd name="T1" fmla="*/ 0 h 38"/>
                  <a:gd name="T2" fmla="*/ 83 w 27"/>
                  <a:gd name="T3" fmla="*/ 409 h 38"/>
                  <a:gd name="T4" fmla="*/ 159 w 27"/>
                  <a:gd name="T5" fmla="*/ 712 h 38"/>
                  <a:gd name="T6" fmla="*/ 191 w 27"/>
                  <a:gd name="T7" fmla="*/ 21 h 38"/>
                  <a:gd name="T8" fmla="*/ 159 w 27"/>
                  <a:gd name="T9" fmla="*/ 452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38">
                    <a:moveTo>
                      <a:pt x="0" y="0"/>
                    </a:moveTo>
                    <a:cubicBezTo>
                      <a:pt x="3" y="7"/>
                      <a:pt x="5" y="14"/>
                      <a:pt x="5" y="22"/>
                    </a:cubicBezTo>
                    <a:cubicBezTo>
                      <a:pt x="5" y="28"/>
                      <a:pt x="1" y="38"/>
                      <a:pt x="10" y="38"/>
                    </a:cubicBezTo>
                    <a:cubicBezTo>
                      <a:pt x="27" y="38"/>
                      <a:pt x="17" y="7"/>
                      <a:pt x="12" y="1"/>
                    </a:cubicBezTo>
                    <a:cubicBezTo>
                      <a:pt x="12" y="8"/>
                      <a:pt x="19" y="20"/>
                      <a:pt x="10" y="2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8" name="Freeform 517">
                <a:extLst>
                  <a:ext uri="{FF2B5EF4-FFF2-40B4-BE49-F238E27FC236}">
                    <a16:creationId xmlns:a16="http://schemas.microsoft.com/office/drawing/2014/main" id="{C2EB3BC5-B802-4AB8-8110-16E2C3115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027"/>
                <a:ext cx="35" cy="61"/>
              </a:xfrm>
              <a:custGeom>
                <a:avLst/>
                <a:gdLst>
                  <a:gd name="T0" fmla="*/ 125 w 14"/>
                  <a:gd name="T1" fmla="*/ 430 h 23"/>
                  <a:gd name="T2" fmla="*/ 63 w 14"/>
                  <a:gd name="T3" fmla="*/ 111 h 23"/>
                  <a:gd name="T4" fmla="*/ 220 w 14"/>
                  <a:gd name="T5" fmla="*/ 316 h 23"/>
                  <a:gd name="T6" fmla="*/ 125 w 14"/>
                  <a:gd name="T7" fmla="*/ 260 h 23"/>
                  <a:gd name="T8" fmla="*/ 145 w 14"/>
                  <a:gd name="T9" fmla="*/ 29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3">
                    <a:moveTo>
                      <a:pt x="8" y="23"/>
                    </a:moveTo>
                    <a:cubicBezTo>
                      <a:pt x="4" y="21"/>
                      <a:pt x="0" y="9"/>
                      <a:pt x="4" y="6"/>
                    </a:cubicBezTo>
                    <a:cubicBezTo>
                      <a:pt x="10" y="0"/>
                      <a:pt x="12" y="13"/>
                      <a:pt x="14" y="17"/>
                    </a:cubicBezTo>
                    <a:cubicBezTo>
                      <a:pt x="13" y="14"/>
                      <a:pt x="11" y="13"/>
                      <a:pt x="8" y="14"/>
                    </a:cubicBezTo>
                    <a:cubicBezTo>
                      <a:pt x="8" y="15"/>
                      <a:pt x="8" y="16"/>
                      <a:pt x="9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9" name="Freeform 518">
                <a:extLst>
                  <a:ext uri="{FF2B5EF4-FFF2-40B4-BE49-F238E27FC236}">
                    <a16:creationId xmlns:a16="http://schemas.microsoft.com/office/drawing/2014/main" id="{F023B461-7A75-4A60-9BF7-7DC1C3140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981"/>
                <a:ext cx="55" cy="123"/>
              </a:xfrm>
              <a:custGeom>
                <a:avLst/>
                <a:gdLst>
                  <a:gd name="T0" fmla="*/ 188 w 22"/>
                  <a:gd name="T1" fmla="*/ 880 h 46"/>
                  <a:gd name="T2" fmla="*/ 145 w 22"/>
                  <a:gd name="T3" fmla="*/ 193 h 46"/>
                  <a:gd name="T4" fmla="*/ 313 w 22"/>
                  <a:gd name="T5" fmla="*/ 743 h 46"/>
                  <a:gd name="T6" fmla="*/ 188 w 22"/>
                  <a:gd name="T7" fmla="*/ 479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12" y="46"/>
                    </a:moveTo>
                    <a:cubicBezTo>
                      <a:pt x="10" y="38"/>
                      <a:pt x="0" y="17"/>
                      <a:pt x="9" y="10"/>
                    </a:cubicBezTo>
                    <a:cubicBezTo>
                      <a:pt x="22" y="0"/>
                      <a:pt x="20" y="32"/>
                      <a:pt x="20" y="39"/>
                    </a:cubicBezTo>
                    <a:cubicBezTo>
                      <a:pt x="20" y="35"/>
                      <a:pt x="18" y="22"/>
                      <a:pt x="12" y="2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0" name="Freeform 519">
                <a:extLst>
                  <a:ext uri="{FF2B5EF4-FFF2-40B4-BE49-F238E27FC236}">
                    <a16:creationId xmlns:a16="http://schemas.microsoft.com/office/drawing/2014/main" id="{4B57E47A-6D3E-4F72-A695-9B07CDE78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008"/>
                <a:ext cx="53" cy="88"/>
              </a:xfrm>
              <a:custGeom>
                <a:avLst/>
                <a:gdLst>
                  <a:gd name="T0" fmla="*/ 33 w 21"/>
                  <a:gd name="T1" fmla="*/ 264 h 33"/>
                  <a:gd name="T2" fmla="*/ 192 w 21"/>
                  <a:gd name="T3" fmla="*/ 568 h 33"/>
                  <a:gd name="T4" fmla="*/ 305 w 21"/>
                  <a:gd name="T5" fmla="*/ 0 h 33"/>
                  <a:gd name="T6" fmla="*/ 83 w 21"/>
                  <a:gd name="T7" fmla="*/ 341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33">
                    <a:moveTo>
                      <a:pt x="2" y="14"/>
                    </a:moveTo>
                    <a:cubicBezTo>
                      <a:pt x="0" y="21"/>
                      <a:pt x="2" y="33"/>
                      <a:pt x="12" y="30"/>
                    </a:cubicBezTo>
                    <a:cubicBezTo>
                      <a:pt x="21" y="27"/>
                      <a:pt x="20" y="8"/>
                      <a:pt x="19" y="0"/>
                    </a:cubicBezTo>
                    <a:cubicBezTo>
                      <a:pt x="18" y="5"/>
                      <a:pt x="15" y="32"/>
                      <a:pt x="5" y="1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1" name="Freeform 520">
                <a:extLst>
                  <a:ext uri="{FF2B5EF4-FFF2-40B4-BE49-F238E27FC236}">
                    <a16:creationId xmlns:a16="http://schemas.microsoft.com/office/drawing/2014/main" id="{9A1FEFC6-84E5-4EFD-81F2-548115230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3" y="1987"/>
                <a:ext cx="47" cy="106"/>
              </a:xfrm>
              <a:custGeom>
                <a:avLst/>
                <a:gdLst>
                  <a:gd name="T0" fmla="*/ 12 w 19"/>
                  <a:gd name="T1" fmla="*/ 745 h 40"/>
                  <a:gd name="T2" fmla="*/ 104 w 19"/>
                  <a:gd name="T3" fmla="*/ 90 h 40"/>
                  <a:gd name="T4" fmla="*/ 287 w 19"/>
                  <a:gd name="T5" fmla="*/ 575 h 40"/>
                  <a:gd name="T6" fmla="*/ 195 w 19"/>
                  <a:gd name="T7" fmla="*/ 281 h 40"/>
                  <a:gd name="T8" fmla="*/ 134 w 19"/>
                  <a:gd name="T9" fmla="*/ 37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0">
                    <a:moveTo>
                      <a:pt x="1" y="40"/>
                    </a:moveTo>
                    <a:cubicBezTo>
                      <a:pt x="0" y="34"/>
                      <a:pt x="0" y="8"/>
                      <a:pt x="7" y="5"/>
                    </a:cubicBezTo>
                    <a:cubicBezTo>
                      <a:pt x="18" y="0"/>
                      <a:pt x="18" y="27"/>
                      <a:pt x="19" y="31"/>
                    </a:cubicBezTo>
                    <a:cubicBezTo>
                      <a:pt x="18" y="26"/>
                      <a:pt x="17" y="19"/>
                      <a:pt x="13" y="15"/>
                    </a:cubicBezTo>
                    <a:cubicBezTo>
                      <a:pt x="11" y="15"/>
                      <a:pt x="9" y="18"/>
                      <a:pt x="9" y="2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2" name="Freeform 521">
                <a:extLst>
                  <a:ext uri="{FF2B5EF4-FFF2-40B4-BE49-F238E27FC236}">
                    <a16:creationId xmlns:a16="http://schemas.microsoft.com/office/drawing/2014/main" id="{9AD0736F-6741-490A-806E-87F412A5D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067"/>
                <a:ext cx="62" cy="90"/>
              </a:xfrm>
              <a:custGeom>
                <a:avLst/>
                <a:gdLst>
                  <a:gd name="T0" fmla="*/ 42 w 25"/>
                  <a:gd name="T1" fmla="*/ 336 h 34"/>
                  <a:gd name="T2" fmla="*/ 196 w 25"/>
                  <a:gd name="T3" fmla="*/ 553 h 34"/>
                  <a:gd name="T4" fmla="*/ 370 w 25"/>
                  <a:gd name="T5" fmla="*/ 0 h 34"/>
                  <a:gd name="T6" fmla="*/ 258 w 25"/>
                  <a:gd name="T7" fmla="*/ 336 h 34"/>
                  <a:gd name="T8" fmla="*/ 74 w 25"/>
                  <a:gd name="T9" fmla="*/ 3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3" y="18"/>
                    </a:moveTo>
                    <a:cubicBezTo>
                      <a:pt x="0" y="25"/>
                      <a:pt x="6" y="34"/>
                      <a:pt x="13" y="30"/>
                    </a:cubicBezTo>
                    <a:cubicBezTo>
                      <a:pt x="22" y="26"/>
                      <a:pt x="25" y="7"/>
                      <a:pt x="24" y="0"/>
                    </a:cubicBezTo>
                    <a:cubicBezTo>
                      <a:pt x="22" y="6"/>
                      <a:pt x="23" y="13"/>
                      <a:pt x="17" y="18"/>
                    </a:cubicBezTo>
                    <a:cubicBezTo>
                      <a:pt x="12" y="22"/>
                      <a:pt x="7" y="24"/>
                      <a:pt x="5" y="1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3" name="Freeform 522">
                <a:extLst>
                  <a:ext uri="{FF2B5EF4-FFF2-40B4-BE49-F238E27FC236}">
                    <a16:creationId xmlns:a16="http://schemas.microsoft.com/office/drawing/2014/main" id="{610A5625-80B4-419B-9B3E-9B53A2B10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064"/>
                <a:ext cx="70" cy="144"/>
              </a:xfrm>
              <a:custGeom>
                <a:avLst/>
                <a:gdLst>
                  <a:gd name="T0" fmla="*/ 0 w 28"/>
                  <a:gd name="T1" fmla="*/ 776 h 54"/>
                  <a:gd name="T2" fmla="*/ 188 w 28"/>
                  <a:gd name="T3" fmla="*/ 227 h 54"/>
                  <a:gd name="T4" fmla="*/ 345 w 28"/>
                  <a:gd name="T5" fmla="*/ 149 h 54"/>
                  <a:gd name="T6" fmla="*/ 250 w 28"/>
                  <a:gd name="T7" fmla="*/ 1024 h 54"/>
                  <a:gd name="T8" fmla="*/ 313 w 28"/>
                  <a:gd name="T9" fmla="*/ 512 h 54"/>
                  <a:gd name="T10" fmla="*/ 188 w 28"/>
                  <a:gd name="T11" fmla="*/ 477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54">
                    <a:moveTo>
                      <a:pt x="0" y="41"/>
                    </a:moveTo>
                    <a:cubicBezTo>
                      <a:pt x="0" y="31"/>
                      <a:pt x="6" y="20"/>
                      <a:pt x="12" y="12"/>
                    </a:cubicBezTo>
                    <a:cubicBezTo>
                      <a:pt x="15" y="6"/>
                      <a:pt x="17" y="0"/>
                      <a:pt x="22" y="8"/>
                    </a:cubicBezTo>
                    <a:cubicBezTo>
                      <a:pt x="28" y="20"/>
                      <a:pt x="23" y="43"/>
                      <a:pt x="16" y="54"/>
                    </a:cubicBezTo>
                    <a:cubicBezTo>
                      <a:pt x="19" y="45"/>
                      <a:pt x="21" y="37"/>
                      <a:pt x="20" y="27"/>
                    </a:cubicBezTo>
                    <a:cubicBezTo>
                      <a:pt x="19" y="22"/>
                      <a:pt x="14" y="15"/>
                      <a:pt x="12" y="2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4" name="Freeform 523">
                <a:extLst>
                  <a:ext uri="{FF2B5EF4-FFF2-40B4-BE49-F238E27FC236}">
                    <a16:creationId xmlns:a16="http://schemas.microsoft.com/office/drawing/2014/main" id="{BEAD152D-2B14-4C73-BE6E-1849DA72A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2048"/>
                <a:ext cx="65" cy="104"/>
              </a:xfrm>
              <a:custGeom>
                <a:avLst/>
                <a:gdLst>
                  <a:gd name="T0" fmla="*/ 0 w 26"/>
                  <a:gd name="T1" fmla="*/ 171 h 39"/>
                  <a:gd name="T2" fmla="*/ 158 w 26"/>
                  <a:gd name="T3" fmla="*/ 661 h 39"/>
                  <a:gd name="T4" fmla="*/ 238 w 26"/>
                  <a:gd name="T5" fmla="*/ 0 h 39"/>
                  <a:gd name="T6" fmla="*/ 250 w 26"/>
                  <a:gd name="T7" fmla="*/ 320 h 39"/>
                  <a:gd name="T8" fmla="*/ 83 w 26"/>
                  <a:gd name="T9" fmla="*/ 32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9">
                    <a:moveTo>
                      <a:pt x="0" y="9"/>
                    </a:moveTo>
                    <a:cubicBezTo>
                      <a:pt x="2" y="16"/>
                      <a:pt x="0" y="32"/>
                      <a:pt x="10" y="35"/>
                    </a:cubicBezTo>
                    <a:cubicBezTo>
                      <a:pt x="26" y="39"/>
                      <a:pt x="20" y="6"/>
                      <a:pt x="15" y="0"/>
                    </a:cubicBezTo>
                    <a:cubicBezTo>
                      <a:pt x="13" y="5"/>
                      <a:pt x="18" y="11"/>
                      <a:pt x="16" y="17"/>
                    </a:cubicBezTo>
                    <a:cubicBezTo>
                      <a:pt x="14" y="22"/>
                      <a:pt x="8" y="23"/>
                      <a:pt x="5" y="1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5" name="Freeform 524">
                <a:extLst>
                  <a:ext uri="{FF2B5EF4-FFF2-40B4-BE49-F238E27FC236}">
                    <a16:creationId xmlns:a16="http://schemas.microsoft.com/office/drawing/2014/main" id="{2676A070-A5A8-4A79-AA07-C7C681E7B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2840"/>
                <a:ext cx="70" cy="51"/>
              </a:xfrm>
              <a:custGeom>
                <a:avLst/>
                <a:gdLst>
                  <a:gd name="T0" fmla="*/ 0 w 28"/>
                  <a:gd name="T1" fmla="*/ 274 h 19"/>
                  <a:gd name="T2" fmla="*/ 345 w 28"/>
                  <a:gd name="T3" fmla="*/ 309 h 19"/>
                  <a:gd name="T4" fmla="*/ 250 w 28"/>
                  <a:gd name="T5" fmla="*/ 5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9">
                    <a:moveTo>
                      <a:pt x="0" y="14"/>
                    </a:moveTo>
                    <a:cubicBezTo>
                      <a:pt x="4" y="17"/>
                      <a:pt x="17" y="19"/>
                      <a:pt x="22" y="16"/>
                    </a:cubicBezTo>
                    <a:cubicBezTo>
                      <a:pt x="28" y="11"/>
                      <a:pt x="23" y="0"/>
                      <a:pt x="16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6" name="Freeform 525">
                <a:extLst>
                  <a:ext uri="{FF2B5EF4-FFF2-40B4-BE49-F238E27FC236}">
                    <a16:creationId xmlns:a16="http://schemas.microsoft.com/office/drawing/2014/main" id="{5C4FE336-3519-4871-8CC6-DDFE4FB71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949"/>
                <a:ext cx="117" cy="46"/>
              </a:xfrm>
              <a:custGeom>
                <a:avLst/>
                <a:gdLst>
                  <a:gd name="T0" fmla="*/ 0 w 47"/>
                  <a:gd name="T1" fmla="*/ 81 h 17"/>
                  <a:gd name="T2" fmla="*/ 403 w 47"/>
                  <a:gd name="T3" fmla="*/ 0 h 17"/>
                  <a:gd name="T4" fmla="*/ 528 w 47"/>
                  <a:gd name="T5" fmla="*/ 336 h 17"/>
                  <a:gd name="T6" fmla="*/ 383 w 47"/>
                  <a:gd name="T7" fmla="*/ 81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7">
                    <a:moveTo>
                      <a:pt x="0" y="4"/>
                    </a:moveTo>
                    <a:cubicBezTo>
                      <a:pt x="7" y="6"/>
                      <a:pt x="18" y="0"/>
                      <a:pt x="26" y="0"/>
                    </a:cubicBezTo>
                    <a:cubicBezTo>
                      <a:pt x="34" y="1"/>
                      <a:pt x="47" y="13"/>
                      <a:pt x="34" y="17"/>
                    </a:cubicBezTo>
                    <a:cubicBezTo>
                      <a:pt x="38" y="11"/>
                      <a:pt x="32" y="4"/>
                      <a:pt x="25" y="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7" name="Freeform 526">
                <a:extLst>
                  <a:ext uri="{FF2B5EF4-FFF2-40B4-BE49-F238E27FC236}">
                    <a16:creationId xmlns:a16="http://schemas.microsoft.com/office/drawing/2014/main" id="{39BA4FA3-7AC9-4B77-9E5A-52117B23D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3024"/>
                <a:ext cx="110" cy="99"/>
              </a:xfrm>
              <a:custGeom>
                <a:avLst/>
                <a:gdLst>
                  <a:gd name="T0" fmla="*/ 688 w 44"/>
                  <a:gd name="T1" fmla="*/ 0 h 37"/>
                  <a:gd name="T2" fmla="*/ 188 w 44"/>
                  <a:gd name="T3" fmla="*/ 209 h 37"/>
                  <a:gd name="T4" fmla="*/ 470 w 44"/>
                  <a:gd name="T5" fmla="*/ 479 h 37"/>
                  <a:gd name="T6" fmla="*/ 395 w 44"/>
                  <a:gd name="T7" fmla="*/ 308 h 37"/>
                  <a:gd name="T8" fmla="*/ 533 w 44"/>
                  <a:gd name="T9" fmla="*/ 209 h 37"/>
                  <a:gd name="T10" fmla="*/ 625 w 44"/>
                  <a:gd name="T11" fmla="*/ 21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7">
                    <a:moveTo>
                      <a:pt x="44" y="0"/>
                    </a:moveTo>
                    <a:cubicBezTo>
                      <a:pt x="38" y="10"/>
                      <a:pt x="20" y="5"/>
                      <a:pt x="12" y="11"/>
                    </a:cubicBezTo>
                    <a:cubicBezTo>
                      <a:pt x="0" y="21"/>
                      <a:pt x="21" y="37"/>
                      <a:pt x="30" y="25"/>
                    </a:cubicBezTo>
                    <a:cubicBezTo>
                      <a:pt x="22" y="26"/>
                      <a:pt x="20" y="20"/>
                      <a:pt x="25" y="16"/>
                    </a:cubicBezTo>
                    <a:cubicBezTo>
                      <a:pt x="27" y="13"/>
                      <a:pt x="31" y="14"/>
                      <a:pt x="34" y="11"/>
                    </a:cubicBezTo>
                    <a:cubicBezTo>
                      <a:pt x="37" y="8"/>
                      <a:pt x="39" y="4"/>
                      <a:pt x="40" y="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8" name="Freeform 527">
                <a:extLst>
                  <a:ext uri="{FF2B5EF4-FFF2-40B4-BE49-F238E27FC236}">
                    <a16:creationId xmlns:a16="http://schemas.microsoft.com/office/drawing/2014/main" id="{90CB9A8F-C967-4BCE-A8B1-489E52C43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5" y="3067"/>
                <a:ext cx="105" cy="56"/>
              </a:xfrm>
              <a:custGeom>
                <a:avLst/>
                <a:gdLst>
                  <a:gd name="T0" fmla="*/ 0 w 42"/>
                  <a:gd name="T1" fmla="*/ 320 h 21"/>
                  <a:gd name="T2" fmla="*/ 488 w 42"/>
                  <a:gd name="T3" fmla="*/ 21 h 21"/>
                  <a:gd name="T4" fmla="*/ 595 w 42"/>
                  <a:gd name="T5" fmla="*/ 149 h 21"/>
                  <a:gd name="T6" fmla="*/ 250 w 42"/>
                  <a:gd name="T7" fmla="*/ 397 h 21"/>
                  <a:gd name="T8" fmla="*/ 345 w 42"/>
                  <a:gd name="T9" fmla="*/ 17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1">
                    <a:moveTo>
                      <a:pt x="0" y="17"/>
                    </a:moveTo>
                    <a:cubicBezTo>
                      <a:pt x="12" y="17"/>
                      <a:pt x="19" y="3"/>
                      <a:pt x="31" y="1"/>
                    </a:cubicBezTo>
                    <a:cubicBezTo>
                      <a:pt x="37" y="0"/>
                      <a:pt x="42" y="1"/>
                      <a:pt x="38" y="8"/>
                    </a:cubicBezTo>
                    <a:cubicBezTo>
                      <a:pt x="35" y="14"/>
                      <a:pt x="22" y="18"/>
                      <a:pt x="16" y="21"/>
                    </a:cubicBezTo>
                    <a:cubicBezTo>
                      <a:pt x="19" y="19"/>
                      <a:pt x="29" y="12"/>
                      <a:pt x="22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9" name="Freeform 528">
                <a:extLst>
                  <a:ext uri="{FF2B5EF4-FFF2-40B4-BE49-F238E27FC236}">
                    <a16:creationId xmlns:a16="http://schemas.microsoft.com/office/drawing/2014/main" id="{2A084218-5263-4FC1-929A-4C10CE7B8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3133"/>
                <a:ext cx="57" cy="48"/>
              </a:xfrm>
              <a:custGeom>
                <a:avLst/>
                <a:gdLst>
                  <a:gd name="T0" fmla="*/ 0 w 23"/>
                  <a:gd name="T1" fmla="*/ 115 h 18"/>
                  <a:gd name="T2" fmla="*/ 258 w 23"/>
                  <a:gd name="T3" fmla="*/ 77 h 18"/>
                  <a:gd name="T4" fmla="*/ 124 w 23"/>
                  <a:gd name="T5" fmla="*/ 341 h 18"/>
                  <a:gd name="T6" fmla="*/ 136 w 23"/>
                  <a:gd name="T7" fmla="*/ 13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8">
                    <a:moveTo>
                      <a:pt x="0" y="6"/>
                    </a:moveTo>
                    <a:cubicBezTo>
                      <a:pt x="5" y="4"/>
                      <a:pt x="12" y="0"/>
                      <a:pt x="17" y="4"/>
                    </a:cubicBezTo>
                    <a:cubicBezTo>
                      <a:pt x="23" y="11"/>
                      <a:pt x="16" y="17"/>
                      <a:pt x="8" y="18"/>
                    </a:cubicBezTo>
                    <a:cubicBezTo>
                      <a:pt x="11" y="15"/>
                      <a:pt x="16" y="9"/>
                      <a:pt x="9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0" name="Freeform 529">
                <a:extLst>
                  <a:ext uri="{FF2B5EF4-FFF2-40B4-BE49-F238E27FC236}">
                    <a16:creationId xmlns:a16="http://schemas.microsoft.com/office/drawing/2014/main" id="{5802B4E7-DD04-47D5-81DD-04BFE460E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3179"/>
                <a:ext cx="50" cy="58"/>
              </a:xfrm>
              <a:custGeom>
                <a:avLst/>
                <a:gdLst>
                  <a:gd name="T0" fmla="*/ 188 w 20"/>
                  <a:gd name="T1" fmla="*/ 21 h 22"/>
                  <a:gd name="T2" fmla="*/ 0 w 20"/>
                  <a:gd name="T3" fmla="*/ 200 h 22"/>
                  <a:gd name="T4" fmla="*/ 313 w 20"/>
                  <a:gd name="T5" fmla="*/ 90 h 22"/>
                  <a:gd name="T6" fmla="*/ 158 w 20"/>
                  <a:gd name="T7" fmla="*/ 111 h 22"/>
                  <a:gd name="T8" fmla="*/ 220 w 20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2" y="1"/>
                    </a:moveTo>
                    <a:cubicBezTo>
                      <a:pt x="9" y="3"/>
                      <a:pt x="0" y="6"/>
                      <a:pt x="0" y="11"/>
                    </a:cubicBezTo>
                    <a:cubicBezTo>
                      <a:pt x="1" y="22"/>
                      <a:pt x="18" y="7"/>
                      <a:pt x="20" y="5"/>
                    </a:cubicBezTo>
                    <a:cubicBezTo>
                      <a:pt x="17" y="6"/>
                      <a:pt x="13" y="8"/>
                      <a:pt x="10" y="6"/>
                    </a:cubicBezTo>
                    <a:cubicBezTo>
                      <a:pt x="11" y="4"/>
                      <a:pt x="12" y="2"/>
                      <a:pt x="14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1" name="Freeform 530">
                <a:extLst>
                  <a:ext uri="{FF2B5EF4-FFF2-40B4-BE49-F238E27FC236}">
                    <a16:creationId xmlns:a16="http://schemas.microsoft.com/office/drawing/2014/main" id="{7BC27036-7704-4DB5-BDE8-146FE704B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3195"/>
                <a:ext cx="125" cy="85"/>
              </a:xfrm>
              <a:custGeom>
                <a:avLst/>
                <a:gdLst>
                  <a:gd name="T0" fmla="*/ 658 w 50"/>
                  <a:gd name="T1" fmla="*/ 0 h 32"/>
                  <a:gd name="T2" fmla="*/ 220 w 50"/>
                  <a:gd name="T3" fmla="*/ 523 h 32"/>
                  <a:gd name="T4" fmla="*/ 533 w 50"/>
                  <a:gd name="T5" fmla="*/ 507 h 32"/>
                  <a:gd name="T6" fmla="*/ 783 w 50"/>
                  <a:gd name="T7" fmla="*/ 205 h 32"/>
                  <a:gd name="T8" fmla="*/ 488 w 50"/>
                  <a:gd name="T9" fmla="*/ 396 h 32"/>
                  <a:gd name="T10" fmla="*/ 520 w 50"/>
                  <a:gd name="T11" fmla="*/ 191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2">
                    <a:moveTo>
                      <a:pt x="42" y="0"/>
                    </a:moveTo>
                    <a:cubicBezTo>
                      <a:pt x="34" y="4"/>
                      <a:pt x="0" y="16"/>
                      <a:pt x="14" y="28"/>
                    </a:cubicBezTo>
                    <a:cubicBezTo>
                      <a:pt x="19" y="32"/>
                      <a:pt x="29" y="31"/>
                      <a:pt x="34" y="27"/>
                    </a:cubicBezTo>
                    <a:cubicBezTo>
                      <a:pt x="41" y="21"/>
                      <a:pt x="39" y="14"/>
                      <a:pt x="50" y="11"/>
                    </a:cubicBezTo>
                    <a:cubicBezTo>
                      <a:pt x="46" y="14"/>
                      <a:pt x="35" y="21"/>
                      <a:pt x="31" y="21"/>
                    </a:cubicBezTo>
                    <a:cubicBezTo>
                      <a:pt x="22" y="21"/>
                      <a:pt x="27" y="12"/>
                      <a:pt x="33" y="1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2" name="Freeform 531">
                <a:extLst>
                  <a:ext uri="{FF2B5EF4-FFF2-40B4-BE49-F238E27FC236}">
                    <a16:creationId xmlns:a16="http://schemas.microsoft.com/office/drawing/2014/main" id="{5DA0953F-BED9-4974-AB98-4D3F88CE7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3240"/>
                <a:ext cx="90" cy="61"/>
              </a:xfrm>
              <a:custGeom>
                <a:avLst/>
                <a:gdLst>
                  <a:gd name="T0" fmla="*/ 0 w 36"/>
                  <a:gd name="T1" fmla="*/ 204 h 23"/>
                  <a:gd name="T2" fmla="*/ 220 w 36"/>
                  <a:gd name="T3" fmla="*/ 56 h 23"/>
                  <a:gd name="T4" fmla="*/ 345 w 36"/>
                  <a:gd name="T5" fmla="*/ 56 h 23"/>
                  <a:gd name="T6" fmla="*/ 458 w 36"/>
                  <a:gd name="T7" fmla="*/ 0 h 23"/>
                  <a:gd name="T8" fmla="*/ 425 w 36"/>
                  <a:gd name="T9" fmla="*/ 191 h 23"/>
                  <a:gd name="T10" fmla="*/ 125 w 36"/>
                  <a:gd name="T11" fmla="*/ 430 h 23"/>
                  <a:gd name="T12" fmla="*/ 158 w 36"/>
                  <a:gd name="T13" fmla="*/ 191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23">
                    <a:moveTo>
                      <a:pt x="0" y="11"/>
                    </a:moveTo>
                    <a:cubicBezTo>
                      <a:pt x="5" y="7"/>
                      <a:pt x="8" y="4"/>
                      <a:pt x="14" y="3"/>
                    </a:cubicBezTo>
                    <a:cubicBezTo>
                      <a:pt x="16" y="3"/>
                      <a:pt x="19" y="4"/>
                      <a:pt x="22" y="3"/>
                    </a:cubicBezTo>
                    <a:cubicBezTo>
                      <a:pt x="23" y="3"/>
                      <a:pt x="28" y="0"/>
                      <a:pt x="29" y="0"/>
                    </a:cubicBezTo>
                    <a:cubicBezTo>
                      <a:pt x="36" y="2"/>
                      <a:pt x="30" y="8"/>
                      <a:pt x="27" y="10"/>
                    </a:cubicBezTo>
                    <a:cubicBezTo>
                      <a:pt x="21" y="15"/>
                      <a:pt x="14" y="17"/>
                      <a:pt x="8" y="23"/>
                    </a:cubicBezTo>
                    <a:cubicBezTo>
                      <a:pt x="13" y="20"/>
                      <a:pt x="17" y="11"/>
                      <a:pt x="10" y="1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3" name="Freeform 532">
                <a:extLst>
                  <a:ext uri="{FF2B5EF4-FFF2-40B4-BE49-F238E27FC236}">
                    <a16:creationId xmlns:a16="http://schemas.microsoft.com/office/drawing/2014/main" id="{245DA48A-8F7C-424A-B670-8B8E56877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309"/>
                <a:ext cx="42" cy="67"/>
              </a:xfrm>
              <a:custGeom>
                <a:avLst/>
                <a:gdLst>
                  <a:gd name="T0" fmla="*/ 121 w 17"/>
                  <a:gd name="T1" fmla="*/ 0 h 25"/>
                  <a:gd name="T2" fmla="*/ 74 w 17"/>
                  <a:gd name="T3" fmla="*/ 346 h 25"/>
                  <a:gd name="T4" fmla="*/ 245 w 17"/>
                  <a:gd name="T5" fmla="*/ 137 h 25"/>
                  <a:gd name="T6" fmla="*/ 104 w 17"/>
                  <a:gd name="T7" fmla="*/ 9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5">
                    <a:moveTo>
                      <a:pt x="8" y="0"/>
                    </a:moveTo>
                    <a:cubicBezTo>
                      <a:pt x="3" y="4"/>
                      <a:pt x="0" y="13"/>
                      <a:pt x="5" y="18"/>
                    </a:cubicBezTo>
                    <a:cubicBezTo>
                      <a:pt x="12" y="25"/>
                      <a:pt x="17" y="14"/>
                      <a:pt x="16" y="7"/>
                    </a:cubicBezTo>
                    <a:cubicBezTo>
                      <a:pt x="13" y="14"/>
                      <a:pt x="4" y="13"/>
                      <a:pt x="7" y="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4" name="Freeform 533">
                <a:extLst>
                  <a:ext uri="{FF2B5EF4-FFF2-40B4-BE49-F238E27FC236}">
                    <a16:creationId xmlns:a16="http://schemas.microsoft.com/office/drawing/2014/main" id="{5C1285AB-B084-4985-A7AF-B4B70F1DD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3256"/>
                <a:ext cx="77" cy="96"/>
              </a:xfrm>
              <a:custGeom>
                <a:avLst/>
                <a:gdLst>
                  <a:gd name="T0" fmla="*/ 12 w 31"/>
                  <a:gd name="T1" fmla="*/ 533 h 36"/>
                  <a:gd name="T2" fmla="*/ 291 w 31"/>
                  <a:gd name="T3" fmla="*/ 77 h 36"/>
                  <a:gd name="T4" fmla="*/ 137 w 31"/>
                  <a:gd name="T5" fmla="*/ 683 h 36"/>
                  <a:gd name="T6" fmla="*/ 137 w 31"/>
                  <a:gd name="T7" fmla="*/ 32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36">
                    <a:moveTo>
                      <a:pt x="1" y="28"/>
                    </a:moveTo>
                    <a:cubicBezTo>
                      <a:pt x="0" y="21"/>
                      <a:pt x="10" y="0"/>
                      <a:pt x="19" y="4"/>
                    </a:cubicBezTo>
                    <a:cubicBezTo>
                      <a:pt x="31" y="10"/>
                      <a:pt x="9" y="28"/>
                      <a:pt x="9" y="36"/>
                    </a:cubicBezTo>
                    <a:cubicBezTo>
                      <a:pt x="10" y="31"/>
                      <a:pt x="15" y="20"/>
                      <a:pt x="9" y="1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5" name="Freeform 534">
                <a:extLst>
                  <a:ext uri="{FF2B5EF4-FFF2-40B4-BE49-F238E27FC236}">
                    <a16:creationId xmlns:a16="http://schemas.microsoft.com/office/drawing/2014/main" id="{1F6C9475-D85F-4353-8810-809341D33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3304"/>
                <a:ext cx="65" cy="128"/>
              </a:xfrm>
              <a:custGeom>
                <a:avLst/>
                <a:gdLst>
                  <a:gd name="T0" fmla="*/ 95 w 26"/>
                  <a:gd name="T1" fmla="*/ 115 h 48"/>
                  <a:gd name="T2" fmla="*/ 238 w 26"/>
                  <a:gd name="T3" fmla="*/ 683 h 48"/>
                  <a:gd name="T4" fmla="*/ 363 w 26"/>
                  <a:gd name="T5" fmla="*/ 0 h 48"/>
                  <a:gd name="T6" fmla="*/ 125 w 26"/>
                  <a:gd name="T7" fmla="*/ 491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8">
                    <a:moveTo>
                      <a:pt x="6" y="6"/>
                    </a:moveTo>
                    <a:cubicBezTo>
                      <a:pt x="6" y="12"/>
                      <a:pt x="0" y="48"/>
                      <a:pt x="15" y="36"/>
                    </a:cubicBezTo>
                    <a:cubicBezTo>
                      <a:pt x="26" y="27"/>
                      <a:pt x="12" y="10"/>
                      <a:pt x="23" y="0"/>
                    </a:cubicBezTo>
                    <a:cubicBezTo>
                      <a:pt x="16" y="5"/>
                      <a:pt x="17" y="29"/>
                      <a:pt x="8" y="2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6" name="Freeform 535">
                <a:extLst>
                  <a:ext uri="{FF2B5EF4-FFF2-40B4-BE49-F238E27FC236}">
                    <a16:creationId xmlns:a16="http://schemas.microsoft.com/office/drawing/2014/main" id="{887AC0E9-F6F7-4259-A1A3-4A2F9B6C7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3309"/>
                <a:ext cx="43" cy="54"/>
              </a:xfrm>
              <a:custGeom>
                <a:avLst/>
                <a:gdLst>
                  <a:gd name="T0" fmla="*/ 33 w 17"/>
                  <a:gd name="T1" fmla="*/ 394 h 20"/>
                  <a:gd name="T2" fmla="*/ 147 w 17"/>
                  <a:gd name="T3" fmla="*/ 22 h 20"/>
                  <a:gd name="T4" fmla="*/ 210 w 17"/>
                  <a:gd name="T5" fmla="*/ 313 h 20"/>
                  <a:gd name="T6" fmla="*/ 96 w 17"/>
                  <a:gd name="T7" fmla="*/ 17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0">
                    <a:moveTo>
                      <a:pt x="2" y="20"/>
                    </a:moveTo>
                    <a:cubicBezTo>
                      <a:pt x="0" y="14"/>
                      <a:pt x="1" y="2"/>
                      <a:pt x="9" y="1"/>
                    </a:cubicBezTo>
                    <a:cubicBezTo>
                      <a:pt x="17" y="0"/>
                      <a:pt x="14" y="11"/>
                      <a:pt x="13" y="16"/>
                    </a:cubicBezTo>
                    <a:cubicBezTo>
                      <a:pt x="12" y="12"/>
                      <a:pt x="10" y="4"/>
                      <a:pt x="6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7" name="Freeform 536">
                <a:extLst>
                  <a:ext uri="{FF2B5EF4-FFF2-40B4-BE49-F238E27FC236}">
                    <a16:creationId xmlns:a16="http://schemas.microsoft.com/office/drawing/2014/main" id="{795DB93E-884E-4724-8B72-96E1490C3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3323"/>
                <a:ext cx="65" cy="104"/>
              </a:xfrm>
              <a:custGeom>
                <a:avLst/>
                <a:gdLst>
                  <a:gd name="T0" fmla="*/ 63 w 26"/>
                  <a:gd name="T1" fmla="*/ 0 h 39"/>
                  <a:gd name="T2" fmla="*/ 220 w 26"/>
                  <a:gd name="T3" fmla="*/ 648 h 39"/>
                  <a:gd name="T4" fmla="*/ 220 w 26"/>
                  <a:gd name="T5" fmla="*/ 35 h 39"/>
                  <a:gd name="T6" fmla="*/ 113 w 26"/>
                  <a:gd name="T7" fmla="*/ 45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9">
                    <a:moveTo>
                      <a:pt x="4" y="0"/>
                    </a:moveTo>
                    <a:cubicBezTo>
                      <a:pt x="7" y="6"/>
                      <a:pt x="0" y="39"/>
                      <a:pt x="14" y="34"/>
                    </a:cubicBezTo>
                    <a:cubicBezTo>
                      <a:pt x="26" y="29"/>
                      <a:pt x="12" y="11"/>
                      <a:pt x="14" y="2"/>
                    </a:cubicBezTo>
                    <a:cubicBezTo>
                      <a:pt x="12" y="9"/>
                      <a:pt x="19" y="29"/>
                      <a:pt x="7" y="2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8" name="Freeform 537">
                <a:extLst>
                  <a:ext uri="{FF2B5EF4-FFF2-40B4-BE49-F238E27FC236}">
                    <a16:creationId xmlns:a16="http://schemas.microsoft.com/office/drawing/2014/main" id="{DE88E973-67C8-4CBA-8A35-598F9EBE9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3347"/>
                <a:ext cx="25" cy="37"/>
              </a:xfrm>
              <a:custGeom>
                <a:avLst/>
                <a:gdLst>
                  <a:gd name="T0" fmla="*/ 50 w 10"/>
                  <a:gd name="T1" fmla="*/ 259 h 14"/>
                  <a:gd name="T2" fmla="*/ 95 w 10"/>
                  <a:gd name="T3" fmla="*/ 0 h 14"/>
                  <a:gd name="T4" fmla="*/ 158 w 10"/>
                  <a:gd name="T5" fmla="*/ 182 h 14"/>
                  <a:gd name="T6" fmla="*/ 113 w 10"/>
                  <a:gd name="T7" fmla="*/ 148 h 14"/>
                  <a:gd name="T8" fmla="*/ 95 w 10"/>
                  <a:gd name="T9" fmla="*/ 22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4">
                    <a:moveTo>
                      <a:pt x="3" y="14"/>
                    </a:moveTo>
                    <a:cubicBezTo>
                      <a:pt x="1" y="9"/>
                      <a:pt x="0" y="3"/>
                      <a:pt x="6" y="0"/>
                    </a:cubicBezTo>
                    <a:cubicBezTo>
                      <a:pt x="8" y="2"/>
                      <a:pt x="10" y="7"/>
                      <a:pt x="10" y="10"/>
                    </a:cubicBezTo>
                    <a:cubicBezTo>
                      <a:pt x="9" y="9"/>
                      <a:pt x="8" y="9"/>
                      <a:pt x="7" y="8"/>
                    </a:cubicBezTo>
                    <a:cubicBezTo>
                      <a:pt x="6" y="9"/>
                      <a:pt x="6" y="10"/>
                      <a:pt x="6" y="1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49" name="Freeform 538">
                <a:extLst>
                  <a:ext uri="{FF2B5EF4-FFF2-40B4-BE49-F238E27FC236}">
                    <a16:creationId xmlns:a16="http://schemas.microsoft.com/office/drawing/2014/main" id="{3BFD4723-4147-4EF2-AA32-8345392BA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325"/>
                <a:ext cx="45" cy="83"/>
              </a:xfrm>
              <a:custGeom>
                <a:avLst/>
                <a:gdLst>
                  <a:gd name="T0" fmla="*/ 20 w 18"/>
                  <a:gd name="T1" fmla="*/ 94 h 31"/>
                  <a:gd name="T2" fmla="*/ 95 w 18"/>
                  <a:gd name="T3" fmla="*/ 501 h 31"/>
                  <a:gd name="T4" fmla="*/ 270 w 18"/>
                  <a:gd name="T5" fmla="*/ 458 h 31"/>
                  <a:gd name="T6" fmla="*/ 125 w 18"/>
                  <a:gd name="T7" fmla="*/ 329 h 31"/>
                  <a:gd name="T8" fmla="*/ 125 w 18"/>
                  <a:gd name="T9" fmla="*/ 230 h 31"/>
                  <a:gd name="T10" fmla="*/ 83 w 18"/>
                  <a:gd name="T11" fmla="*/ 171 h 31"/>
                  <a:gd name="T12" fmla="*/ 63 w 18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1">
                    <a:moveTo>
                      <a:pt x="1" y="5"/>
                    </a:moveTo>
                    <a:cubicBezTo>
                      <a:pt x="0" y="10"/>
                      <a:pt x="2" y="22"/>
                      <a:pt x="6" y="26"/>
                    </a:cubicBezTo>
                    <a:cubicBezTo>
                      <a:pt x="9" y="28"/>
                      <a:pt x="17" y="31"/>
                      <a:pt x="17" y="24"/>
                    </a:cubicBezTo>
                    <a:cubicBezTo>
                      <a:pt x="18" y="21"/>
                      <a:pt x="10" y="20"/>
                      <a:pt x="8" y="17"/>
                    </a:cubicBezTo>
                    <a:cubicBezTo>
                      <a:pt x="7" y="15"/>
                      <a:pt x="9" y="13"/>
                      <a:pt x="8" y="12"/>
                    </a:cubicBezTo>
                    <a:cubicBezTo>
                      <a:pt x="8" y="10"/>
                      <a:pt x="6" y="10"/>
                      <a:pt x="5" y="9"/>
                    </a:cubicBezTo>
                    <a:cubicBezTo>
                      <a:pt x="4" y="6"/>
                      <a:pt x="2" y="4"/>
                      <a:pt x="4" y="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0" name="Freeform 539">
                <a:extLst>
                  <a:ext uri="{FF2B5EF4-FFF2-40B4-BE49-F238E27FC236}">
                    <a16:creationId xmlns:a16="http://schemas.microsoft.com/office/drawing/2014/main" id="{DE84AE04-A5C1-4C40-B26A-F1DBF7F21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3352"/>
                <a:ext cx="30" cy="53"/>
              </a:xfrm>
              <a:custGeom>
                <a:avLst/>
                <a:gdLst>
                  <a:gd name="T0" fmla="*/ 83 w 12"/>
                  <a:gd name="T1" fmla="*/ 371 h 20"/>
                  <a:gd name="T2" fmla="*/ 83 w 12"/>
                  <a:gd name="T3" fmla="*/ 77 h 20"/>
                  <a:gd name="T4" fmla="*/ 188 w 12"/>
                  <a:gd name="T5" fmla="*/ 239 h 20"/>
                  <a:gd name="T6" fmla="*/ 125 w 12"/>
                  <a:gd name="T7" fmla="*/ 28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0">
                    <a:moveTo>
                      <a:pt x="5" y="20"/>
                    </a:moveTo>
                    <a:cubicBezTo>
                      <a:pt x="5" y="17"/>
                      <a:pt x="0" y="7"/>
                      <a:pt x="5" y="4"/>
                    </a:cubicBezTo>
                    <a:cubicBezTo>
                      <a:pt x="10" y="0"/>
                      <a:pt x="12" y="10"/>
                      <a:pt x="12" y="13"/>
                    </a:cubicBezTo>
                    <a:cubicBezTo>
                      <a:pt x="9" y="12"/>
                      <a:pt x="9" y="13"/>
                      <a:pt x="8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1" name="Freeform 540">
                <a:extLst>
                  <a:ext uri="{FF2B5EF4-FFF2-40B4-BE49-F238E27FC236}">
                    <a16:creationId xmlns:a16="http://schemas.microsoft.com/office/drawing/2014/main" id="{BEE03161-0335-4016-BF5A-4DB413AE4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3347"/>
                <a:ext cx="63" cy="82"/>
              </a:xfrm>
              <a:custGeom>
                <a:avLst/>
                <a:gdLst>
                  <a:gd name="T0" fmla="*/ 0 w 25"/>
                  <a:gd name="T1" fmla="*/ 0 h 31"/>
                  <a:gd name="T2" fmla="*/ 126 w 25"/>
                  <a:gd name="T3" fmla="*/ 442 h 31"/>
                  <a:gd name="T4" fmla="*/ 305 w 25"/>
                  <a:gd name="T5" fmla="*/ 167 h 31"/>
                  <a:gd name="T6" fmla="*/ 113 w 25"/>
                  <a:gd name="T7" fmla="*/ 29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1">
                    <a:moveTo>
                      <a:pt x="0" y="0"/>
                    </a:moveTo>
                    <a:cubicBezTo>
                      <a:pt x="7" y="7"/>
                      <a:pt x="1" y="19"/>
                      <a:pt x="8" y="24"/>
                    </a:cubicBezTo>
                    <a:cubicBezTo>
                      <a:pt x="17" y="31"/>
                      <a:pt x="25" y="17"/>
                      <a:pt x="19" y="9"/>
                    </a:cubicBezTo>
                    <a:cubicBezTo>
                      <a:pt x="18" y="17"/>
                      <a:pt x="15" y="19"/>
                      <a:pt x="7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2" name="Freeform 541">
                <a:extLst>
                  <a:ext uri="{FF2B5EF4-FFF2-40B4-BE49-F238E27FC236}">
                    <a16:creationId xmlns:a16="http://schemas.microsoft.com/office/drawing/2014/main" id="{5BB0B132-9B8B-44E6-B676-A27AB9E6F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3325"/>
                <a:ext cx="38" cy="86"/>
              </a:xfrm>
              <a:custGeom>
                <a:avLst/>
                <a:gdLst>
                  <a:gd name="T0" fmla="*/ 0 w 15"/>
                  <a:gd name="T1" fmla="*/ 621 h 32"/>
                  <a:gd name="T2" fmla="*/ 33 w 15"/>
                  <a:gd name="T3" fmla="*/ 333 h 32"/>
                  <a:gd name="T4" fmla="*/ 84 w 15"/>
                  <a:gd name="T5" fmla="*/ 59 h 32"/>
                  <a:gd name="T6" fmla="*/ 243 w 15"/>
                  <a:gd name="T7" fmla="*/ 586 h 32"/>
                  <a:gd name="T8" fmla="*/ 84 w 15"/>
                  <a:gd name="T9" fmla="*/ 33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2">
                    <a:moveTo>
                      <a:pt x="0" y="32"/>
                    </a:moveTo>
                    <a:cubicBezTo>
                      <a:pt x="1" y="27"/>
                      <a:pt x="2" y="22"/>
                      <a:pt x="2" y="17"/>
                    </a:cubicBezTo>
                    <a:cubicBezTo>
                      <a:pt x="2" y="13"/>
                      <a:pt x="0" y="4"/>
                      <a:pt x="5" y="3"/>
                    </a:cubicBezTo>
                    <a:cubicBezTo>
                      <a:pt x="11" y="0"/>
                      <a:pt x="10" y="25"/>
                      <a:pt x="15" y="30"/>
                    </a:cubicBezTo>
                    <a:cubicBezTo>
                      <a:pt x="8" y="30"/>
                      <a:pt x="11" y="16"/>
                      <a:pt x="5" y="1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3" name="Freeform 542">
                <a:extLst>
                  <a:ext uri="{FF2B5EF4-FFF2-40B4-BE49-F238E27FC236}">
                    <a16:creationId xmlns:a16="http://schemas.microsoft.com/office/drawing/2014/main" id="{C83B782A-4926-469A-98CA-025ABE46E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3360"/>
                <a:ext cx="32" cy="40"/>
              </a:xfrm>
              <a:custGeom>
                <a:avLst/>
                <a:gdLst>
                  <a:gd name="T0" fmla="*/ 0 w 13"/>
                  <a:gd name="T1" fmla="*/ 205 h 15"/>
                  <a:gd name="T2" fmla="*/ 133 w 13"/>
                  <a:gd name="T3" fmla="*/ 0 h 15"/>
                  <a:gd name="T4" fmla="*/ 162 w 13"/>
                  <a:gd name="T5" fmla="*/ 285 h 15"/>
                  <a:gd name="T6" fmla="*/ 74 w 13"/>
                  <a:gd name="T7" fmla="*/ 171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0" y="11"/>
                    </a:moveTo>
                    <a:cubicBezTo>
                      <a:pt x="0" y="6"/>
                      <a:pt x="4" y="1"/>
                      <a:pt x="9" y="0"/>
                    </a:cubicBezTo>
                    <a:cubicBezTo>
                      <a:pt x="13" y="4"/>
                      <a:pt x="13" y="10"/>
                      <a:pt x="11" y="15"/>
                    </a:cubicBezTo>
                    <a:cubicBezTo>
                      <a:pt x="11" y="12"/>
                      <a:pt x="8" y="8"/>
                      <a:pt x="5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4" name="Freeform 543">
                <a:extLst>
                  <a:ext uri="{FF2B5EF4-FFF2-40B4-BE49-F238E27FC236}">
                    <a16:creationId xmlns:a16="http://schemas.microsoft.com/office/drawing/2014/main" id="{55D05D51-242E-4C86-B43B-D3F1D9EE7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3336"/>
                <a:ext cx="43" cy="56"/>
              </a:xfrm>
              <a:custGeom>
                <a:avLst/>
                <a:gdLst>
                  <a:gd name="T0" fmla="*/ 0 w 17"/>
                  <a:gd name="T1" fmla="*/ 115 h 21"/>
                  <a:gd name="T2" fmla="*/ 147 w 17"/>
                  <a:gd name="T3" fmla="*/ 376 h 21"/>
                  <a:gd name="T4" fmla="*/ 210 w 17"/>
                  <a:gd name="T5" fmla="*/ 0 h 21"/>
                  <a:gd name="T6" fmla="*/ 116 w 17"/>
                  <a:gd name="T7" fmla="*/ 22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1">
                    <a:moveTo>
                      <a:pt x="0" y="6"/>
                    </a:moveTo>
                    <a:cubicBezTo>
                      <a:pt x="0" y="10"/>
                      <a:pt x="3" y="21"/>
                      <a:pt x="9" y="20"/>
                    </a:cubicBezTo>
                    <a:cubicBezTo>
                      <a:pt x="17" y="20"/>
                      <a:pt x="17" y="4"/>
                      <a:pt x="13" y="0"/>
                    </a:cubicBezTo>
                    <a:cubicBezTo>
                      <a:pt x="13" y="5"/>
                      <a:pt x="15" y="14"/>
                      <a:pt x="7" y="1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5" name="Freeform 544">
                <a:extLst>
                  <a:ext uri="{FF2B5EF4-FFF2-40B4-BE49-F238E27FC236}">
                    <a16:creationId xmlns:a16="http://schemas.microsoft.com/office/drawing/2014/main" id="{F64F4720-7E6F-447B-A492-A9677864F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3299"/>
                <a:ext cx="52" cy="106"/>
              </a:xfrm>
              <a:custGeom>
                <a:avLst/>
                <a:gdLst>
                  <a:gd name="T0" fmla="*/ 134 w 21"/>
                  <a:gd name="T1" fmla="*/ 0 h 40"/>
                  <a:gd name="T2" fmla="*/ 104 w 21"/>
                  <a:gd name="T3" fmla="*/ 541 h 40"/>
                  <a:gd name="T4" fmla="*/ 287 w 21"/>
                  <a:gd name="T5" fmla="*/ 133 h 40"/>
                  <a:gd name="T6" fmla="*/ 287 w 21"/>
                  <a:gd name="T7" fmla="*/ 352 h 40"/>
                  <a:gd name="T8" fmla="*/ 154 w 21"/>
                  <a:gd name="T9" fmla="*/ 392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40">
                    <a:moveTo>
                      <a:pt x="9" y="0"/>
                    </a:moveTo>
                    <a:cubicBezTo>
                      <a:pt x="5" y="7"/>
                      <a:pt x="0" y="23"/>
                      <a:pt x="7" y="29"/>
                    </a:cubicBezTo>
                    <a:cubicBezTo>
                      <a:pt x="20" y="40"/>
                      <a:pt x="20" y="13"/>
                      <a:pt x="19" y="7"/>
                    </a:cubicBezTo>
                    <a:cubicBezTo>
                      <a:pt x="18" y="12"/>
                      <a:pt x="21" y="15"/>
                      <a:pt x="19" y="19"/>
                    </a:cubicBezTo>
                    <a:cubicBezTo>
                      <a:pt x="17" y="22"/>
                      <a:pt x="13" y="24"/>
                      <a:pt x="10" y="2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6" name="Freeform 545">
                <a:extLst>
                  <a:ext uri="{FF2B5EF4-FFF2-40B4-BE49-F238E27FC236}">
                    <a16:creationId xmlns:a16="http://schemas.microsoft.com/office/drawing/2014/main" id="{A8891495-9AE8-4240-860F-D2825F180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309"/>
                <a:ext cx="48" cy="51"/>
              </a:xfrm>
              <a:custGeom>
                <a:avLst/>
                <a:gdLst>
                  <a:gd name="T0" fmla="*/ 129 w 19"/>
                  <a:gd name="T1" fmla="*/ 330 h 19"/>
                  <a:gd name="T2" fmla="*/ 96 w 19"/>
                  <a:gd name="T3" fmla="*/ 0 h 19"/>
                  <a:gd name="T4" fmla="*/ 306 w 19"/>
                  <a:gd name="T5" fmla="*/ 346 h 19"/>
                  <a:gd name="T6" fmla="*/ 147 w 19"/>
                  <a:gd name="T7" fmla="*/ 274 h 19"/>
                  <a:gd name="T8" fmla="*/ 129 w 19"/>
                  <a:gd name="T9" fmla="*/ 30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8" y="17"/>
                    </a:moveTo>
                    <a:cubicBezTo>
                      <a:pt x="6" y="14"/>
                      <a:pt x="0" y="1"/>
                      <a:pt x="6" y="0"/>
                    </a:cubicBezTo>
                    <a:cubicBezTo>
                      <a:pt x="11" y="0"/>
                      <a:pt x="15" y="15"/>
                      <a:pt x="19" y="18"/>
                    </a:cubicBezTo>
                    <a:cubicBezTo>
                      <a:pt x="15" y="19"/>
                      <a:pt x="12" y="15"/>
                      <a:pt x="9" y="14"/>
                    </a:cubicBezTo>
                    <a:cubicBezTo>
                      <a:pt x="8" y="14"/>
                      <a:pt x="8" y="15"/>
                      <a:pt x="8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7" name="Freeform 546">
                <a:extLst>
                  <a:ext uri="{FF2B5EF4-FFF2-40B4-BE49-F238E27FC236}">
                    <a16:creationId xmlns:a16="http://schemas.microsoft.com/office/drawing/2014/main" id="{8214C4BB-8F44-4AF8-BC3A-FD8627274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3269"/>
                <a:ext cx="43" cy="99"/>
              </a:xfrm>
              <a:custGeom>
                <a:avLst/>
                <a:gdLst>
                  <a:gd name="T0" fmla="*/ 0 w 17"/>
                  <a:gd name="T1" fmla="*/ 629 h 37"/>
                  <a:gd name="T2" fmla="*/ 192 w 17"/>
                  <a:gd name="T3" fmla="*/ 674 h 37"/>
                  <a:gd name="T4" fmla="*/ 255 w 17"/>
                  <a:gd name="T5" fmla="*/ 479 h 37"/>
                  <a:gd name="T6" fmla="*/ 129 w 17"/>
                  <a:gd name="T7" fmla="*/ 0 h 37"/>
                  <a:gd name="T8" fmla="*/ 33 w 17"/>
                  <a:gd name="T9" fmla="*/ 61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7">
                    <a:moveTo>
                      <a:pt x="0" y="33"/>
                    </a:moveTo>
                    <a:cubicBezTo>
                      <a:pt x="5" y="34"/>
                      <a:pt x="7" y="37"/>
                      <a:pt x="12" y="35"/>
                    </a:cubicBezTo>
                    <a:cubicBezTo>
                      <a:pt x="16" y="32"/>
                      <a:pt x="16" y="29"/>
                      <a:pt x="16" y="25"/>
                    </a:cubicBezTo>
                    <a:cubicBezTo>
                      <a:pt x="14" y="15"/>
                      <a:pt x="6" y="12"/>
                      <a:pt x="8" y="0"/>
                    </a:cubicBezTo>
                    <a:cubicBezTo>
                      <a:pt x="2" y="9"/>
                      <a:pt x="17" y="30"/>
                      <a:pt x="2" y="3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8" name="Freeform 547">
                <a:extLst>
                  <a:ext uri="{FF2B5EF4-FFF2-40B4-BE49-F238E27FC236}">
                    <a16:creationId xmlns:a16="http://schemas.microsoft.com/office/drawing/2014/main" id="{19BB68CA-2D37-4052-BDBE-93B45D12A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3275"/>
                <a:ext cx="33" cy="34"/>
              </a:xfrm>
              <a:custGeom>
                <a:avLst/>
                <a:gdLst>
                  <a:gd name="T0" fmla="*/ 117 w 13"/>
                  <a:gd name="T1" fmla="*/ 233 h 13"/>
                  <a:gd name="T2" fmla="*/ 117 w 13"/>
                  <a:gd name="T3" fmla="*/ 21 h 13"/>
                  <a:gd name="T4" fmla="*/ 213 w 13"/>
                  <a:gd name="T5" fmla="*/ 212 h 13"/>
                  <a:gd name="T6" fmla="*/ 147 w 13"/>
                  <a:gd name="T7" fmla="*/ 165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7" y="13"/>
                    </a:moveTo>
                    <a:cubicBezTo>
                      <a:pt x="3" y="10"/>
                      <a:pt x="0" y="3"/>
                      <a:pt x="7" y="1"/>
                    </a:cubicBezTo>
                    <a:cubicBezTo>
                      <a:pt x="13" y="0"/>
                      <a:pt x="13" y="8"/>
                      <a:pt x="13" y="12"/>
                    </a:cubicBezTo>
                    <a:cubicBezTo>
                      <a:pt x="12" y="11"/>
                      <a:pt x="9" y="10"/>
                      <a:pt x="9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59" name="Freeform 548">
                <a:extLst>
                  <a:ext uri="{FF2B5EF4-FFF2-40B4-BE49-F238E27FC236}">
                    <a16:creationId xmlns:a16="http://schemas.microsoft.com/office/drawing/2014/main" id="{0551F8D0-A777-4F94-80FC-23FAA8B24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3213"/>
                <a:ext cx="68" cy="134"/>
              </a:xfrm>
              <a:custGeom>
                <a:avLst/>
                <a:gdLst>
                  <a:gd name="T0" fmla="*/ 0 w 27"/>
                  <a:gd name="T1" fmla="*/ 0 h 50"/>
                  <a:gd name="T2" fmla="*/ 113 w 27"/>
                  <a:gd name="T3" fmla="*/ 389 h 50"/>
                  <a:gd name="T4" fmla="*/ 159 w 27"/>
                  <a:gd name="T5" fmla="*/ 710 h 50"/>
                  <a:gd name="T6" fmla="*/ 272 w 27"/>
                  <a:gd name="T7" fmla="*/ 230 h 50"/>
                  <a:gd name="T8" fmla="*/ 191 w 27"/>
                  <a:gd name="T9" fmla="*/ 504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50">
                    <a:moveTo>
                      <a:pt x="0" y="0"/>
                    </a:moveTo>
                    <a:cubicBezTo>
                      <a:pt x="3" y="8"/>
                      <a:pt x="6" y="12"/>
                      <a:pt x="7" y="20"/>
                    </a:cubicBezTo>
                    <a:cubicBezTo>
                      <a:pt x="7" y="25"/>
                      <a:pt x="6" y="33"/>
                      <a:pt x="10" y="37"/>
                    </a:cubicBezTo>
                    <a:cubicBezTo>
                      <a:pt x="23" y="50"/>
                      <a:pt x="27" y="18"/>
                      <a:pt x="17" y="12"/>
                    </a:cubicBezTo>
                    <a:cubicBezTo>
                      <a:pt x="17" y="16"/>
                      <a:pt x="19" y="28"/>
                      <a:pt x="12" y="2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0" name="Freeform 549">
                <a:extLst>
                  <a:ext uri="{FF2B5EF4-FFF2-40B4-BE49-F238E27FC236}">
                    <a16:creationId xmlns:a16="http://schemas.microsoft.com/office/drawing/2014/main" id="{CACE8F66-23AF-4D36-AD8D-7FD2D8577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3179"/>
                <a:ext cx="52" cy="109"/>
              </a:xfrm>
              <a:custGeom>
                <a:avLst/>
                <a:gdLst>
                  <a:gd name="T0" fmla="*/ 258 w 21"/>
                  <a:gd name="T1" fmla="*/ 771 h 41"/>
                  <a:gd name="T2" fmla="*/ 92 w 21"/>
                  <a:gd name="T3" fmla="*/ 261 h 41"/>
                  <a:gd name="T4" fmla="*/ 319 w 21"/>
                  <a:gd name="T5" fmla="*/ 261 h 41"/>
                  <a:gd name="T6" fmla="*/ 245 w 21"/>
                  <a:gd name="T7" fmla="*/ 34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41">
                    <a:moveTo>
                      <a:pt x="17" y="41"/>
                    </a:moveTo>
                    <a:cubicBezTo>
                      <a:pt x="17" y="30"/>
                      <a:pt x="11" y="23"/>
                      <a:pt x="6" y="14"/>
                    </a:cubicBezTo>
                    <a:cubicBezTo>
                      <a:pt x="0" y="0"/>
                      <a:pt x="19" y="5"/>
                      <a:pt x="21" y="14"/>
                    </a:cubicBezTo>
                    <a:cubicBezTo>
                      <a:pt x="16" y="11"/>
                      <a:pt x="10" y="15"/>
                      <a:pt x="16" y="1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1" name="Freeform 550">
                <a:extLst>
                  <a:ext uri="{FF2B5EF4-FFF2-40B4-BE49-F238E27FC236}">
                    <a16:creationId xmlns:a16="http://schemas.microsoft.com/office/drawing/2014/main" id="{6EAF7723-471C-464A-86AA-F6EEAF1C4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3155"/>
                <a:ext cx="57" cy="90"/>
              </a:xfrm>
              <a:custGeom>
                <a:avLst/>
                <a:gdLst>
                  <a:gd name="T0" fmla="*/ 0 w 23"/>
                  <a:gd name="T1" fmla="*/ 371 h 34"/>
                  <a:gd name="T2" fmla="*/ 245 w 23"/>
                  <a:gd name="T3" fmla="*/ 498 h 34"/>
                  <a:gd name="T4" fmla="*/ 196 w 23"/>
                  <a:gd name="T5" fmla="*/ 0 h 34"/>
                  <a:gd name="T6" fmla="*/ 12 w 23"/>
                  <a:gd name="T7" fmla="*/ 336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4">
                    <a:moveTo>
                      <a:pt x="0" y="20"/>
                    </a:moveTo>
                    <a:cubicBezTo>
                      <a:pt x="4" y="26"/>
                      <a:pt x="9" y="34"/>
                      <a:pt x="16" y="27"/>
                    </a:cubicBezTo>
                    <a:cubicBezTo>
                      <a:pt x="23" y="20"/>
                      <a:pt x="15" y="8"/>
                      <a:pt x="13" y="0"/>
                    </a:cubicBezTo>
                    <a:cubicBezTo>
                      <a:pt x="13" y="9"/>
                      <a:pt x="16" y="22"/>
                      <a:pt x="1" y="1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2" name="Freeform 551">
                <a:extLst>
                  <a:ext uri="{FF2B5EF4-FFF2-40B4-BE49-F238E27FC236}">
                    <a16:creationId xmlns:a16="http://schemas.microsoft.com/office/drawing/2014/main" id="{429EEA58-775E-44D8-99BF-259F47622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3037"/>
                <a:ext cx="50" cy="120"/>
              </a:xfrm>
              <a:custGeom>
                <a:avLst/>
                <a:gdLst>
                  <a:gd name="T0" fmla="*/ 313 w 20"/>
                  <a:gd name="T1" fmla="*/ 853 h 45"/>
                  <a:gd name="T2" fmla="*/ 175 w 20"/>
                  <a:gd name="T3" fmla="*/ 477 h 45"/>
                  <a:gd name="T4" fmla="*/ 33 w 20"/>
                  <a:gd name="T5" fmla="*/ 205 h 45"/>
                  <a:gd name="T6" fmla="*/ 125 w 20"/>
                  <a:gd name="T7" fmla="*/ 35 h 45"/>
                  <a:gd name="T8" fmla="*/ 313 w 20"/>
                  <a:gd name="T9" fmla="*/ 419 h 45"/>
                  <a:gd name="T10" fmla="*/ 175 w 20"/>
                  <a:gd name="T11" fmla="*/ 227 h 45"/>
                  <a:gd name="T12" fmla="*/ 158 w 20"/>
                  <a:gd name="T13" fmla="*/ 285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5">
                    <a:moveTo>
                      <a:pt x="20" y="45"/>
                    </a:moveTo>
                    <a:cubicBezTo>
                      <a:pt x="17" y="38"/>
                      <a:pt x="15" y="31"/>
                      <a:pt x="11" y="25"/>
                    </a:cubicBezTo>
                    <a:cubicBezTo>
                      <a:pt x="8" y="21"/>
                      <a:pt x="4" y="16"/>
                      <a:pt x="2" y="11"/>
                    </a:cubicBezTo>
                    <a:cubicBezTo>
                      <a:pt x="0" y="6"/>
                      <a:pt x="1" y="0"/>
                      <a:pt x="8" y="2"/>
                    </a:cubicBezTo>
                    <a:cubicBezTo>
                      <a:pt x="17" y="5"/>
                      <a:pt x="18" y="15"/>
                      <a:pt x="20" y="22"/>
                    </a:cubicBezTo>
                    <a:cubicBezTo>
                      <a:pt x="19" y="18"/>
                      <a:pt x="15" y="13"/>
                      <a:pt x="11" y="12"/>
                    </a:cubicBezTo>
                    <a:cubicBezTo>
                      <a:pt x="10" y="13"/>
                      <a:pt x="10" y="14"/>
                      <a:pt x="10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3" name="Freeform 552">
                <a:extLst>
                  <a:ext uri="{FF2B5EF4-FFF2-40B4-BE49-F238E27FC236}">
                    <a16:creationId xmlns:a16="http://schemas.microsoft.com/office/drawing/2014/main" id="{3F42D9E2-9C46-4946-B0E5-91950ABF3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3037"/>
                <a:ext cx="68" cy="126"/>
              </a:xfrm>
              <a:custGeom>
                <a:avLst/>
                <a:gdLst>
                  <a:gd name="T0" fmla="*/ 0 w 27"/>
                  <a:gd name="T1" fmla="*/ 172 h 47"/>
                  <a:gd name="T2" fmla="*/ 146 w 27"/>
                  <a:gd name="T3" fmla="*/ 598 h 47"/>
                  <a:gd name="T4" fmla="*/ 350 w 27"/>
                  <a:gd name="T5" fmla="*/ 769 h 47"/>
                  <a:gd name="T6" fmla="*/ 317 w 27"/>
                  <a:gd name="T7" fmla="*/ 367 h 47"/>
                  <a:gd name="T8" fmla="*/ 159 w 27"/>
                  <a:gd name="T9" fmla="*/ 0 h 47"/>
                  <a:gd name="T10" fmla="*/ 126 w 27"/>
                  <a:gd name="T11" fmla="*/ 461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47">
                    <a:moveTo>
                      <a:pt x="0" y="9"/>
                    </a:moveTo>
                    <a:cubicBezTo>
                      <a:pt x="6" y="15"/>
                      <a:pt x="8" y="23"/>
                      <a:pt x="9" y="31"/>
                    </a:cubicBezTo>
                    <a:cubicBezTo>
                      <a:pt x="10" y="37"/>
                      <a:pt x="14" y="47"/>
                      <a:pt x="22" y="40"/>
                    </a:cubicBezTo>
                    <a:cubicBezTo>
                      <a:pt x="27" y="35"/>
                      <a:pt x="23" y="24"/>
                      <a:pt x="20" y="19"/>
                    </a:cubicBezTo>
                    <a:cubicBezTo>
                      <a:pt x="18" y="14"/>
                      <a:pt x="14" y="4"/>
                      <a:pt x="10" y="0"/>
                    </a:cubicBezTo>
                    <a:cubicBezTo>
                      <a:pt x="10" y="3"/>
                      <a:pt x="21" y="31"/>
                      <a:pt x="8" y="2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4" name="Freeform 553">
                <a:extLst>
                  <a:ext uri="{FF2B5EF4-FFF2-40B4-BE49-F238E27FC236}">
                    <a16:creationId xmlns:a16="http://schemas.microsoft.com/office/drawing/2014/main" id="{4904E653-0403-4249-8A41-AEED9771C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949"/>
                <a:ext cx="70" cy="83"/>
              </a:xfrm>
              <a:custGeom>
                <a:avLst/>
                <a:gdLst>
                  <a:gd name="T0" fmla="*/ 333 w 28"/>
                  <a:gd name="T1" fmla="*/ 594 h 31"/>
                  <a:gd name="T2" fmla="*/ 175 w 28"/>
                  <a:gd name="T3" fmla="*/ 308 h 31"/>
                  <a:gd name="T4" fmla="*/ 0 w 28"/>
                  <a:gd name="T5" fmla="*/ 150 h 31"/>
                  <a:gd name="T6" fmla="*/ 175 w 28"/>
                  <a:gd name="T7" fmla="*/ 21 h 31"/>
                  <a:gd name="T8" fmla="*/ 438 w 28"/>
                  <a:gd name="T9" fmla="*/ 286 h 31"/>
                  <a:gd name="T10" fmla="*/ 220 w 28"/>
                  <a:gd name="T11" fmla="*/ 286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1">
                    <a:moveTo>
                      <a:pt x="21" y="31"/>
                    </a:moveTo>
                    <a:cubicBezTo>
                      <a:pt x="16" y="27"/>
                      <a:pt x="16" y="20"/>
                      <a:pt x="11" y="16"/>
                    </a:cubicBezTo>
                    <a:cubicBezTo>
                      <a:pt x="8" y="14"/>
                      <a:pt x="1" y="13"/>
                      <a:pt x="0" y="8"/>
                    </a:cubicBezTo>
                    <a:cubicBezTo>
                      <a:pt x="0" y="3"/>
                      <a:pt x="7" y="0"/>
                      <a:pt x="11" y="1"/>
                    </a:cubicBezTo>
                    <a:cubicBezTo>
                      <a:pt x="17" y="2"/>
                      <a:pt x="24" y="11"/>
                      <a:pt x="28" y="15"/>
                    </a:cubicBezTo>
                    <a:cubicBezTo>
                      <a:pt x="25" y="10"/>
                      <a:pt x="10" y="7"/>
                      <a:pt x="14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5" name="Freeform 554">
                <a:extLst>
                  <a:ext uri="{FF2B5EF4-FFF2-40B4-BE49-F238E27FC236}">
                    <a16:creationId xmlns:a16="http://schemas.microsoft.com/office/drawing/2014/main" id="{978D7B3D-A91F-48B0-90BB-22E43A220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928"/>
                <a:ext cx="95" cy="83"/>
              </a:xfrm>
              <a:custGeom>
                <a:avLst/>
                <a:gdLst>
                  <a:gd name="T0" fmla="*/ 0 w 38"/>
                  <a:gd name="T1" fmla="*/ 209 h 31"/>
                  <a:gd name="T2" fmla="*/ 458 w 38"/>
                  <a:gd name="T3" fmla="*/ 423 h 31"/>
                  <a:gd name="T4" fmla="*/ 238 w 38"/>
                  <a:gd name="T5" fmla="*/ 0 h 31"/>
                  <a:gd name="T6" fmla="*/ 345 w 38"/>
                  <a:gd name="T7" fmla="*/ 265 h 31"/>
                  <a:gd name="T8" fmla="*/ 125 w 38"/>
                  <a:gd name="T9" fmla="*/ 286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1">
                    <a:moveTo>
                      <a:pt x="0" y="11"/>
                    </a:moveTo>
                    <a:cubicBezTo>
                      <a:pt x="8" y="15"/>
                      <a:pt x="19" y="31"/>
                      <a:pt x="29" y="22"/>
                    </a:cubicBezTo>
                    <a:cubicBezTo>
                      <a:pt x="38" y="15"/>
                      <a:pt x="21" y="4"/>
                      <a:pt x="15" y="0"/>
                    </a:cubicBezTo>
                    <a:cubicBezTo>
                      <a:pt x="16" y="4"/>
                      <a:pt x="24" y="9"/>
                      <a:pt x="22" y="14"/>
                    </a:cubicBezTo>
                    <a:cubicBezTo>
                      <a:pt x="21" y="20"/>
                      <a:pt x="12" y="16"/>
                      <a:pt x="8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6" name="Freeform 555">
                <a:extLst>
                  <a:ext uri="{FF2B5EF4-FFF2-40B4-BE49-F238E27FC236}">
                    <a16:creationId xmlns:a16="http://schemas.microsoft.com/office/drawing/2014/main" id="{8C8BDE4B-84E9-4215-AD4F-A98815281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2829"/>
                <a:ext cx="42" cy="75"/>
              </a:xfrm>
              <a:custGeom>
                <a:avLst/>
                <a:gdLst>
                  <a:gd name="T0" fmla="*/ 257 w 17"/>
                  <a:gd name="T1" fmla="*/ 150 h 28"/>
                  <a:gd name="T2" fmla="*/ 257 w 17"/>
                  <a:gd name="T3" fmla="*/ 517 h 28"/>
                  <a:gd name="T4" fmla="*/ 195 w 17"/>
                  <a:gd name="T5" fmla="*/ 193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8">
                    <a:moveTo>
                      <a:pt x="17" y="8"/>
                    </a:moveTo>
                    <a:cubicBezTo>
                      <a:pt x="0" y="0"/>
                      <a:pt x="0" y="28"/>
                      <a:pt x="17" y="27"/>
                    </a:cubicBezTo>
                    <a:cubicBezTo>
                      <a:pt x="12" y="23"/>
                      <a:pt x="4" y="15"/>
                      <a:pt x="13" y="1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7" name="Freeform 556">
                <a:extLst>
                  <a:ext uri="{FF2B5EF4-FFF2-40B4-BE49-F238E27FC236}">
                    <a16:creationId xmlns:a16="http://schemas.microsoft.com/office/drawing/2014/main" id="{7957AAC7-84CD-42EF-A215-35BDFD8B9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800"/>
                <a:ext cx="55" cy="117"/>
              </a:xfrm>
              <a:custGeom>
                <a:avLst/>
                <a:gdLst>
                  <a:gd name="T0" fmla="*/ 0 w 22"/>
                  <a:gd name="T1" fmla="*/ 417 h 44"/>
                  <a:gd name="T2" fmla="*/ 283 w 22"/>
                  <a:gd name="T3" fmla="*/ 580 h 44"/>
                  <a:gd name="T4" fmla="*/ 63 w 22"/>
                  <a:gd name="T5" fmla="*/ 0 h 44"/>
                  <a:gd name="T6" fmla="*/ 50 w 22"/>
                  <a:gd name="T7" fmla="*/ 468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4">
                    <a:moveTo>
                      <a:pt x="0" y="22"/>
                    </a:moveTo>
                    <a:cubicBezTo>
                      <a:pt x="1" y="30"/>
                      <a:pt x="13" y="44"/>
                      <a:pt x="18" y="31"/>
                    </a:cubicBezTo>
                    <a:cubicBezTo>
                      <a:pt x="22" y="22"/>
                      <a:pt x="8" y="8"/>
                      <a:pt x="4" y="0"/>
                    </a:cubicBezTo>
                    <a:cubicBezTo>
                      <a:pt x="5" y="6"/>
                      <a:pt x="19" y="28"/>
                      <a:pt x="3" y="2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8" name="Freeform 557">
                <a:extLst>
                  <a:ext uri="{FF2B5EF4-FFF2-40B4-BE49-F238E27FC236}">
                    <a16:creationId xmlns:a16="http://schemas.microsoft.com/office/drawing/2014/main" id="{F8598F7D-7BAF-4AE6-A028-2BDD85368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043"/>
                <a:ext cx="77" cy="168"/>
              </a:xfrm>
              <a:custGeom>
                <a:avLst/>
                <a:gdLst>
                  <a:gd name="T0" fmla="*/ 229 w 31"/>
                  <a:gd name="T1" fmla="*/ 1195 h 63"/>
                  <a:gd name="T2" fmla="*/ 340 w 31"/>
                  <a:gd name="T3" fmla="*/ 909 h 63"/>
                  <a:gd name="T4" fmla="*/ 370 w 31"/>
                  <a:gd name="T5" fmla="*/ 285 h 63"/>
                  <a:gd name="T6" fmla="*/ 0 w 31"/>
                  <a:gd name="T7" fmla="*/ 108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63">
                    <a:moveTo>
                      <a:pt x="15" y="63"/>
                    </a:moveTo>
                    <a:cubicBezTo>
                      <a:pt x="20" y="60"/>
                      <a:pt x="20" y="53"/>
                      <a:pt x="22" y="48"/>
                    </a:cubicBezTo>
                    <a:cubicBezTo>
                      <a:pt x="25" y="39"/>
                      <a:pt x="31" y="23"/>
                      <a:pt x="24" y="15"/>
                    </a:cubicBezTo>
                    <a:cubicBezTo>
                      <a:pt x="11" y="0"/>
                      <a:pt x="2" y="49"/>
                      <a:pt x="0" y="5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69" name="Freeform 558">
                <a:extLst>
                  <a:ext uri="{FF2B5EF4-FFF2-40B4-BE49-F238E27FC236}">
                    <a16:creationId xmlns:a16="http://schemas.microsoft.com/office/drawing/2014/main" id="{269B64B8-B045-4505-AE94-84587FE40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077"/>
                <a:ext cx="57" cy="91"/>
              </a:xfrm>
              <a:custGeom>
                <a:avLst/>
                <a:gdLst>
                  <a:gd name="T0" fmla="*/ 349 w 23"/>
                  <a:gd name="T1" fmla="*/ 0 h 34"/>
                  <a:gd name="T2" fmla="*/ 228 w 23"/>
                  <a:gd name="T3" fmla="*/ 479 h 34"/>
                  <a:gd name="T4" fmla="*/ 0 w 23"/>
                  <a:gd name="T5" fmla="*/ 45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4">
                    <a:moveTo>
                      <a:pt x="23" y="0"/>
                    </a:moveTo>
                    <a:cubicBezTo>
                      <a:pt x="21" y="8"/>
                      <a:pt x="19" y="18"/>
                      <a:pt x="15" y="25"/>
                    </a:cubicBezTo>
                    <a:cubicBezTo>
                      <a:pt x="11" y="32"/>
                      <a:pt x="3" y="34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0" name="Freeform 559">
                <a:extLst>
                  <a:ext uri="{FF2B5EF4-FFF2-40B4-BE49-F238E27FC236}">
                    <a16:creationId xmlns:a16="http://schemas.microsoft.com/office/drawing/2014/main" id="{DB23ECB4-B133-4B33-BC19-D7C29A535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1981"/>
                <a:ext cx="67" cy="126"/>
              </a:xfrm>
              <a:custGeom>
                <a:avLst/>
                <a:gdLst>
                  <a:gd name="T0" fmla="*/ 350 w 27"/>
                  <a:gd name="T1" fmla="*/ 697 h 47"/>
                  <a:gd name="T2" fmla="*/ 228 w 27"/>
                  <a:gd name="T3" fmla="*/ 137 h 47"/>
                  <a:gd name="T4" fmla="*/ 74 w 27"/>
                  <a:gd name="T5" fmla="*/ 906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47">
                    <a:moveTo>
                      <a:pt x="23" y="36"/>
                    </a:moveTo>
                    <a:cubicBezTo>
                      <a:pt x="22" y="28"/>
                      <a:pt x="27" y="12"/>
                      <a:pt x="15" y="7"/>
                    </a:cubicBezTo>
                    <a:cubicBezTo>
                      <a:pt x="0" y="0"/>
                      <a:pt x="5" y="40"/>
                      <a:pt x="5" y="47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1" name="Freeform 560">
                <a:extLst>
                  <a:ext uri="{FF2B5EF4-FFF2-40B4-BE49-F238E27FC236}">
                    <a16:creationId xmlns:a16="http://schemas.microsoft.com/office/drawing/2014/main" id="{D88D3AC3-B0CD-4472-BD57-1CFD9B5E6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032"/>
                <a:ext cx="50" cy="67"/>
              </a:xfrm>
              <a:custGeom>
                <a:avLst/>
                <a:gdLst>
                  <a:gd name="T0" fmla="*/ 313 w 20"/>
                  <a:gd name="T1" fmla="*/ 0 h 25"/>
                  <a:gd name="T2" fmla="*/ 188 w 20"/>
                  <a:gd name="T3" fmla="*/ 423 h 25"/>
                  <a:gd name="T4" fmla="*/ 20 w 20"/>
                  <a:gd name="T5" fmla="*/ 273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0"/>
                    </a:moveTo>
                    <a:cubicBezTo>
                      <a:pt x="18" y="6"/>
                      <a:pt x="18" y="18"/>
                      <a:pt x="12" y="22"/>
                    </a:cubicBezTo>
                    <a:cubicBezTo>
                      <a:pt x="7" y="25"/>
                      <a:pt x="0" y="21"/>
                      <a:pt x="1" y="1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2" name="Freeform 561">
                <a:extLst>
                  <a:ext uri="{FF2B5EF4-FFF2-40B4-BE49-F238E27FC236}">
                    <a16:creationId xmlns:a16="http://schemas.microsoft.com/office/drawing/2014/main" id="{086FCC3A-9F27-497D-A103-B5B5CC3EC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989"/>
                <a:ext cx="53" cy="126"/>
              </a:xfrm>
              <a:custGeom>
                <a:avLst/>
                <a:gdLst>
                  <a:gd name="T0" fmla="*/ 242 w 21"/>
                  <a:gd name="T1" fmla="*/ 906 h 47"/>
                  <a:gd name="T2" fmla="*/ 159 w 21"/>
                  <a:gd name="T3" fmla="*/ 137 h 47"/>
                  <a:gd name="T4" fmla="*/ 318 w 21"/>
                  <a:gd name="T5" fmla="*/ 826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7">
                    <a:moveTo>
                      <a:pt x="15" y="47"/>
                    </a:moveTo>
                    <a:cubicBezTo>
                      <a:pt x="10" y="41"/>
                      <a:pt x="0" y="12"/>
                      <a:pt x="10" y="7"/>
                    </a:cubicBezTo>
                    <a:cubicBezTo>
                      <a:pt x="21" y="0"/>
                      <a:pt x="19" y="38"/>
                      <a:pt x="20" y="43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3" name="Freeform 562">
                <a:extLst>
                  <a:ext uri="{FF2B5EF4-FFF2-40B4-BE49-F238E27FC236}">
                    <a16:creationId xmlns:a16="http://schemas.microsoft.com/office/drawing/2014/main" id="{5352B308-3340-4ABA-B608-0C5B73B78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035"/>
                <a:ext cx="50" cy="125"/>
              </a:xfrm>
              <a:custGeom>
                <a:avLst/>
                <a:gdLst>
                  <a:gd name="T0" fmla="*/ 0 w 20"/>
                  <a:gd name="T1" fmla="*/ 149 h 47"/>
                  <a:gd name="T2" fmla="*/ 63 w 20"/>
                  <a:gd name="T3" fmla="*/ 489 h 47"/>
                  <a:gd name="T4" fmla="*/ 95 w 20"/>
                  <a:gd name="T5" fmla="*/ 793 h 47"/>
                  <a:gd name="T6" fmla="*/ 300 w 20"/>
                  <a:gd name="T7" fmla="*/ 622 h 47"/>
                  <a:gd name="T8" fmla="*/ 113 w 20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7">
                    <a:moveTo>
                      <a:pt x="0" y="8"/>
                    </a:moveTo>
                    <a:cubicBezTo>
                      <a:pt x="3" y="15"/>
                      <a:pt x="5" y="19"/>
                      <a:pt x="4" y="26"/>
                    </a:cubicBezTo>
                    <a:cubicBezTo>
                      <a:pt x="3" y="31"/>
                      <a:pt x="1" y="38"/>
                      <a:pt x="6" y="42"/>
                    </a:cubicBezTo>
                    <a:cubicBezTo>
                      <a:pt x="12" y="47"/>
                      <a:pt x="19" y="40"/>
                      <a:pt x="19" y="33"/>
                    </a:cubicBezTo>
                    <a:cubicBezTo>
                      <a:pt x="20" y="22"/>
                      <a:pt x="10" y="1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4" name="Freeform 563">
                <a:extLst>
                  <a:ext uri="{FF2B5EF4-FFF2-40B4-BE49-F238E27FC236}">
                    <a16:creationId xmlns:a16="http://schemas.microsoft.com/office/drawing/2014/main" id="{0FED3840-460E-46FF-B750-C55D60184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2021"/>
                <a:ext cx="45" cy="83"/>
              </a:xfrm>
              <a:custGeom>
                <a:avLst/>
                <a:gdLst>
                  <a:gd name="T0" fmla="*/ 208 w 18"/>
                  <a:gd name="T1" fmla="*/ 560 h 31"/>
                  <a:gd name="T2" fmla="*/ 83 w 18"/>
                  <a:gd name="T3" fmla="*/ 137 h 31"/>
                  <a:gd name="T4" fmla="*/ 283 w 18"/>
                  <a:gd name="T5" fmla="*/ 59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1">
                    <a:moveTo>
                      <a:pt x="13" y="29"/>
                    </a:moveTo>
                    <a:cubicBezTo>
                      <a:pt x="9" y="26"/>
                      <a:pt x="0" y="11"/>
                      <a:pt x="5" y="7"/>
                    </a:cubicBezTo>
                    <a:cubicBezTo>
                      <a:pt x="13" y="0"/>
                      <a:pt x="16" y="27"/>
                      <a:pt x="18" y="31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5" name="Freeform 564">
                <a:extLst>
                  <a:ext uri="{FF2B5EF4-FFF2-40B4-BE49-F238E27FC236}">
                    <a16:creationId xmlns:a16="http://schemas.microsoft.com/office/drawing/2014/main" id="{1317A42E-0B0D-4E6C-B7DF-04B54570F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072"/>
                <a:ext cx="22" cy="51"/>
              </a:xfrm>
              <a:custGeom>
                <a:avLst/>
                <a:gdLst>
                  <a:gd name="T0" fmla="*/ 0 w 9"/>
                  <a:gd name="T1" fmla="*/ 150 h 19"/>
                  <a:gd name="T2" fmla="*/ 103 w 9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0" y="8"/>
                    </a:moveTo>
                    <a:cubicBezTo>
                      <a:pt x="1" y="19"/>
                      <a:pt x="9" y="7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76" name="Freeform 565">
                <a:extLst>
                  <a:ext uri="{FF2B5EF4-FFF2-40B4-BE49-F238E27FC236}">
                    <a16:creationId xmlns:a16="http://schemas.microsoft.com/office/drawing/2014/main" id="{0CAF926C-A437-41C3-A3F0-D525CEF15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099"/>
                <a:ext cx="62" cy="144"/>
              </a:xfrm>
              <a:custGeom>
                <a:avLst/>
                <a:gdLst>
                  <a:gd name="T0" fmla="*/ 196 w 25"/>
                  <a:gd name="T1" fmla="*/ 0 h 54"/>
                  <a:gd name="T2" fmla="*/ 337 w 25"/>
                  <a:gd name="T3" fmla="*/ 661 h 54"/>
                  <a:gd name="T4" fmla="*/ 0 w 25"/>
                  <a:gd name="T5" fmla="*/ 456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54">
                    <a:moveTo>
                      <a:pt x="13" y="0"/>
                    </a:moveTo>
                    <a:cubicBezTo>
                      <a:pt x="18" y="11"/>
                      <a:pt x="25" y="23"/>
                      <a:pt x="22" y="35"/>
                    </a:cubicBezTo>
                    <a:cubicBezTo>
                      <a:pt x="17" y="54"/>
                      <a:pt x="5" y="31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FADC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1445" name="Freeform 566">
              <a:extLst>
                <a:ext uri="{FF2B5EF4-FFF2-40B4-BE49-F238E27FC236}">
                  <a16:creationId xmlns:a16="http://schemas.microsoft.com/office/drawing/2014/main" id="{92423184-D41E-4DD4-8BDE-3ABC76FD2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115"/>
              <a:ext cx="70" cy="96"/>
            </a:xfrm>
            <a:custGeom>
              <a:avLst/>
              <a:gdLst>
                <a:gd name="T0" fmla="*/ 438 w 28"/>
                <a:gd name="T1" fmla="*/ 477 h 36"/>
                <a:gd name="T2" fmla="*/ 145 w 28"/>
                <a:gd name="T3" fmla="*/ 115 h 36"/>
                <a:gd name="T4" fmla="*/ 283 w 28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6">
                  <a:moveTo>
                    <a:pt x="28" y="25"/>
                  </a:moveTo>
                  <a:cubicBezTo>
                    <a:pt x="25" y="20"/>
                    <a:pt x="16" y="0"/>
                    <a:pt x="9" y="6"/>
                  </a:cubicBezTo>
                  <a:cubicBezTo>
                    <a:pt x="0" y="12"/>
                    <a:pt x="16" y="31"/>
                    <a:pt x="18" y="3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6" name="Freeform 567">
              <a:extLst>
                <a:ext uri="{FF2B5EF4-FFF2-40B4-BE49-F238E27FC236}">
                  <a16:creationId xmlns:a16="http://schemas.microsoft.com/office/drawing/2014/main" id="{12E6FA51-2D57-4691-8E58-48180283F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200"/>
              <a:ext cx="57" cy="88"/>
            </a:xfrm>
            <a:custGeom>
              <a:avLst/>
              <a:gdLst>
                <a:gd name="T0" fmla="*/ 183 w 23"/>
                <a:gd name="T1" fmla="*/ 0 h 33"/>
                <a:gd name="T2" fmla="*/ 258 w 23"/>
                <a:gd name="T3" fmla="*/ 512 h 33"/>
                <a:gd name="T4" fmla="*/ 0 w 23"/>
                <a:gd name="T5" fmla="*/ 26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3">
                  <a:moveTo>
                    <a:pt x="12" y="0"/>
                  </a:moveTo>
                  <a:cubicBezTo>
                    <a:pt x="13" y="7"/>
                    <a:pt x="23" y="21"/>
                    <a:pt x="17" y="27"/>
                  </a:cubicBezTo>
                  <a:cubicBezTo>
                    <a:pt x="12" y="33"/>
                    <a:pt x="0" y="21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7" name="Freeform 568">
              <a:extLst>
                <a:ext uri="{FF2B5EF4-FFF2-40B4-BE49-F238E27FC236}">
                  <a16:creationId xmlns:a16="http://schemas.microsoft.com/office/drawing/2014/main" id="{A02E84FB-289B-44AD-BCAC-ED8435B91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2200"/>
              <a:ext cx="95" cy="117"/>
            </a:xfrm>
            <a:custGeom>
              <a:avLst/>
              <a:gdLst>
                <a:gd name="T0" fmla="*/ 595 w 38"/>
                <a:gd name="T1" fmla="*/ 657 h 44"/>
                <a:gd name="T2" fmla="*/ 125 w 38"/>
                <a:gd name="T3" fmla="*/ 247 h 44"/>
                <a:gd name="T4" fmla="*/ 188 w 38"/>
                <a:gd name="T5" fmla="*/ 524 h 44"/>
                <a:gd name="T6" fmla="*/ 563 w 38"/>
                <a:gd name="T7" fmla="*/ 827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4">
                  <a:moveTo>
                    <a:pt x="38" y="35"/>
                  </a:moveTo>
                  <a:cubicBezTo>
                    <a:pt x="29" y="25"/>
                    <a:pt x="24" y="0"/>
                    <a:pt x="8" y="13"/>
                  </a:cubicBezTo>
                  <a:cubicBezTo>
                    <a:pt x="0" y="20"/>
                    <a:pt x="6" y="22"/>
                    <a:pt x="12" y="28"/>
                  </a:cubicBezTo>
                  <a:cubicBezTo>
                    <a:pt x="21" y="36"/>
                    <a:pt x="23" y="44"/>
                    <a:pt x="36" y="4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8" name="Freeform 569">
              <a:extLst>
                <a:ext uri="{FF2B5EF4-FFF2-40B4-BE49-F238E27FC236}">
                  <a16:creationId xmlns:a16="http://schemas.microsoft.com/office/drawing/2014/main" id="{9EF9C448-9088-40D9-9E92-9628E25C7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307"/>
              <a:ext cx="35" cy="72"/>
            </a:xfrm>
            <a:custGeom>
              <a:avLst/>
              <a:gdLst>
                <a:gd name="T0" fmla="*/ 0 w 14"/>
                <a:gd name="T1" fmla="*/ 0 h 27"/>
                <a:gd name="T2" fmla="*/ 188 w 14"/>
                <a:gd name="T3" fmla="*/ 307 h 27"/>
                <a:gd name="T4" fmla="*/ 0 w 14"/>
                <a:gd name="T5" fmla="*/ 28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7">
                  <a:moveTo>
                    <a:pt x="0" y="0"/>
                  </a:moveTo>
                  <a:cubicBezTo>
                    <a:pt x="2" y="7"/>
                    <a:pt x="11" y="9"/>
                    <a:pt x="12" y="16"/>
                  </a:cubicBezTo>
                  <a:cubicBezTo>
                    <a:pt x="14" y="27"/>
                    <a:pt x="2" y="22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49" name="Freeform 570">
              <a:extLst>
                <a:ext uri="{FF2B5EF4-FFF2-40B4-BE49-F238E27FC236}">
                  <a16:creationId xmlns:a16="http://schemas.microsoft.com/office/drawing/2014/main" id="{58C41699-D4FF-459D-8748-7DE936C17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320"/>
              <a:ext cx="75" cy="85"/>
            </a:xfrm>
            <a:custGeom>
              <a:avLst/>
              <a:gdLst>
                <a:gd name="T0" fmla="*/ 20 w 30"/>
                <a:gd name="T1" fmla="*/ 0 h 32"/>
                <a:gd name="T2" fmla="*/ 458 w 30"/>
                <a:gd name="T3" fmla="*/ 465 h 32"/>
                <a:gd name="T4" fmla="*/ 333 w 30"/>
                <a:gd name="T5" fmla="*/ 579 h 32"/>
                <a:gd name="T6" fmla="*/ 0 w 30"/>
                <a:gd name="T7" fmla="*/ 20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2">
                  <a:moveTo>
                    <a:pt x="1" y="0"/>
                  </a:moveTo>
                  <a:cubicBezTo>
                    <a:pt x="7" y="8"/>
                    <a:pt x="30" y="12"/>
                    <a:pt x="29" y="25"/>
                  </a:cubicBezTo>
                  <a:cubicBezTo>
                    <a:pt x="28" y="30"/>
                    <a:pt x="26" y="32"/>
                    <a:pt x="21" y="31"/>
                  </a:cubicBezTo>
                  <a:cubicBezTo>
                    <a:pt x="12" y="29"/>
                    <a:pt x="7" y="1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0" name="Freeform 571">
              <a:extLst>
                <a:ext uri="{FF2B5EF4-FFF2-40B4-BE49-F238E27FC236}">
                  <a16:creationId xmlns:a16="http://schemas.microsoft.com/office/drawing/2014/main" id="{1A95D547-F88A-4A4A-835D-158D94252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331"/>
              <a:ext cx="80" cy="106"/>
            </a:xfrm>
            <a:custGeom>
              <a:avLst/>
              <a:gdLst>
                <a:gd name="T0" fmla="*/ 500 w 32"/>
                <a:gd name="T1" fmla="*/ 745 h 40"/>
                <a:gd name="T2" fmla="*/ 63 w 32"/>
                <a:gd name="T3" fmla="*/ 260 h 40"/>
                <a:gd name="T4" fmla="*/ 500 w 32"/>
                <a:gd name="T5" fmla="*/ 429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0">
                  <a:moveTo>
                    <a:pt x="32" y="40"/>
                  </a:moveTo>
                  <a:cubicBezTo>
                    <a:pt x="24" y="39"/>
                    <a:pt x="0" y="26"/>
                    <a:pt x="4" y="14"/>
                  </a:cubicBezTo>
                  <a:cubicBezTo>
                    <a:pt x="8" y="0"/>
                    <a:pt x="25" y="20"/>
                    <a:pt x="32" y="23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1" name="Freeform 572">
              <a:extLst>
                <a:ext uri="{FF2B5EF4-FFF2-40B4-BE49-F238E27FC236}">
                  <a16:creationId xmlns:a16="http://schemas.microsoft.com/office/drawing/2014/main" id="{2A54B3B9-1CCA-4F00-B7F1-D040A620C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" y="2429"/>
              <a:ext cx="88" cy="94"/>
            </a:xfrm>
            <a:custGeom>
              <a:avLst/>
              <a:gdLst>
                <a:gd name="T0" fmla="*/ 221 w 35"/>
                <a:gd name="T1" fmla="*/ 0 h 35"/>
                <a:gd name="T2" fmla="*/ 463 w 35"/>
                <a:gd name="T3" fmla="*/ 231 h 35"/>
                <a:gd name="T4" fmla="*/ 505 w 35"/>
                <a:gd name="T5" fmla="*/ 540 h 35"/>
                <a:gd name="T6" fmla="*/ 304 w 35"/>
                <a:gd name="T7" fmla="*/ 389 h 35"/>
                <a:gd name="T8" fmla="*/ 0 w 35"/>
                <a:gd name="T9" fmla="*/ 8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5">
                  <a:moveTo>
                    <a:pt x="14" y="0"/>
                  </a:moveTo>
                  <a:cubicBezTo>
                    <a:pt x="18" y="5"/>
                    <a:pt x="25" y="5"/>
                    <a:pt x="29" y="12"/>
                  </a:cubicBezTo>
                  <a:cubicBezTo>
                    <a:pt x="31" y="15"/>
                    <a:pt x="35" y="25"/>
                    <a:pt x="32" y="28"/>
                  </a:cubicBezTo>
                  <a:cubicBezTo>
                    <a:pt x="26" y="35"/>
                    <a:pt x="21" y="23"/>
                    <a:pt x="19" y="20"/>
                  </a:cubicBezTo>
                  <a:cubicBezTo>
                    <a:pt x="14" y="12"/>
                    <a:pt x="5" y="11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2" name="Freeform 573">
              <a:extLst>
                <a:ext uri="{FF2B5EF4-FFF2-40B4-BE49-F238E27FC236}">
                  <a16:creationId xmlns:a16="http://schemas.microsoft.com/office/drawing/2014/main" id="{AD33C5CB-754F-4495-9C5B-A9CEDAED8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469"/>
              <a:ext cx="55" cy="78"/>
            </a:xfrm>
            <a:custGeom>
              <a:avLst/>
              <a:gdLst>
                <a:gd name="T0" fmla="*/ 83 w 22"/>
                <a:gd name="T1" fmla="*/ 471 h 29"/>
                <a:gd name="T2" fmla="*/ 333 w 22"/>
                <a:gd name="T3" fmla="*/ 368 h 29"/>
                <a:gd name="T4" fmla="*/ 33 w 22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9">
                  <a:moveTo>
                    <a:pt x="5" y="24"/>
                  </a:moveTo>
                  <a:cubicBezTo>
                    <a:pt x="12" y="28"/>
                    <a:pt x="22" y="29"/>
                    <a:pt x="21" y="19"/>
                  </a:cubicBezTo>
                  <a:cubicBezTo>
                    <a:pt x="20" y="6"/>
                    <a:pt x="0" y="1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3" name="Freeform 574">
              <a:extLst>
                <a:ext uri="{FF2B5EF4-FFF2-40B4-BE49-F238E27FC236}">
                  <a16:creationId xmlns:a16="http://schemas.microsoft.com/office/drawing/2014/main" id="{39BF2BDC-BBE6-4302-AC64-2B486834C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555"/>
              <a:ext cx="80" cy="48"/>
            </a:xfrm>
            <a:custGeom>
              <a:avLst/>
              <a:gdLst>
                <a:gd name="T0" fmla="*/ 250 w 32"/>
                <a:gd name="T1" fmla="*/ 320 h 18"/>
                <a:gd name="T2" fmla="*/ 125 w 32"/>
                <a:gd name="T3" fmla="*/ 35 h 18"/>
                <a:gd name="T4" fmla="*/ 500 w 32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8">
                  <a:moveTo>
                    <a:pt x="16" y="17"/>
                  </a:moveTo>
                  <a:cubicBezTo>
                    <a:pt x="9" y="18"/>
                    <a:pt x="0" y="4"/>
                    <a:pt x="8" y="2"/>
                  </a:cubicBezTo>
                  <a:cubicBezTo>
                    <a:pt x="16" y="0"/>
                    <a:pt x="26" y="15"/>
                    <a:pt x="32" y="1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4" name="Freeform 575">
              <a:extLst>
                <a:ext uri="{FF2B5EF4-FFF2-40B4-BE49-F238E27FC236}">
                  <a16:creationId xmlns:a16="http://schemas.microsoft.com/office/drawing/2014/main" id="{F5F94BC5-044C-4E54-8888-D494F7E04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2579"/>
              <a:ext cx="28" cy="26"/>
            </a:xfrm>
            <a:custGeom>
              <a:avLst/>
              <a:gdLst>
                <a:gd name="T0" fmla="*/ 0 w 11"/>
                <a:gd name="T1" fmla="*/ 0 h 10"/>
                <a:gd name="T2" fmla="*/ 163 w 11"/>
                <a:gd name="T3" fmla="*/ 2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3" y="4"/>
                    <a:pt x="11" y="10"/>
                    <a:pt x="10" y="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5" name="Freeform 576">
              <a:extLst>
                <a:ext uri="{FF2B5EF4-FFF2-40B4-BE49-F238E27FC236}">
                  <a16:creationId xmlns:a16="http://schemas.microsoft.com/office/drawing/2014/main" id="{8E056D84-95A9-41C1-B47B-6DE626F7A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627"/>
              <a:ext cx="90" cy="69"/>
            </a:xfrm>
            <a:custGeom>
              <a:avLst/>
              <a:gdLst>
                <a:gd name="T0" fmla="*/ 563 w 36"/>
                <a:gd name="T1" fmla="*/ 281 h 26"/>
                <a:gd name="T2" fmla="*/ 145 w 36"/>
                <a:gd name="T3" fmla="*/ 191 h 26"/>
                <a:gd name="T4" fmla="*/ 408 w 36"/>
                <a:gd name="T5" fmla="*/ 48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">
                  <a:moveTo>
                    <a:pt x="36" y="15"/>
                  </a:moveTo>
                  <a:cubicBezTo>
                    <a:pt x="30" y="10"/>
                    <a:pt x="16" y="0"/>
                    <a:pt x="9" y="10"/>
                  </a:cubicBezTo>
                  <a:cubicBezTo>
                    <a:pt x="0" y="21"/>
                    <a:pt x="17" y="26"/>
                    <a:pt x="26" y="2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6" name="Freeform 577">
              <a:extLst>
                <a:ext uri="{FF2B5EF4-FFF2-40B4-BE49-F238E27FC236}">
                  <a16:creationId xmlns:a16="http://schemas.microsoft.com/office/drawing/2014/main" id="{5EB6A43B-930F-44A0-B05E-54DA7AB68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707"/>
              <a:ext cx="78" cy="53"/>
            </a:xfrm>
            <a:custGeom>
              <a:avLst/>
              <a:gdLst>
                <a:gd name="T0" fmla="*/ 33 w 31"/>
                <a:gd name="T1" fmla="*/ 56 h 20"/>
                <a:gd name="T2" fmla="*/ 443 w 31"/>
                <a:gd name="T3" fmla="*/ 148 h 20"/>
                <a:gd name="T4" fmla="*/ 380 w 31"/>
                <a:gd name="T5" fmla="*/ 337 h 20"/>
                <a:gd name="T6" fmla="*/ 221 w 31"/>
                <a:gd name="T7" fmla="*/ 337 h 20"/>
                <a:gd name="T8" fmla="*/ 0 w 31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0">
                  <a:moveTo>
                    <a:pt x="2" y="3"/>
                  </a:moveTo>
                  <a:cubicBezTo>
                    <a:pt x="9" y="9"/>
                    <a:pt x="23" y="0"/>
                    <a:pt x="28" y="8"/>
                  </a:cubicBezTo>
                  <a:cubicBezTo>
                    <a:pt x="31" y="12"/>
                    <a:pt x="28" y="16"/>
                    <a:pt x="24" y="18"/>
                  </a:cubicBezTo>
                  <a:cubicBezTo>
                    <a:pt x="20" y="19"/>
                    <a:pt x="17" y="18"/>
                    <a:pt x="14" y="18"/>
                  </a:cubicBezTo>
                  <a:cubicBezTo>
                    <a:pt x="9" y="17"/>
                    <a:pt x="5" y="18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7" name="Freeform 578">
              <a:extLst>
                <a:ext uri="{FF2B5EF4-FFF2-40B4-BE49-F238E27FC236}">
                  <a16:creationId xmlns:a16="http://schemas.microsoft.com/office/drawing/2014/main" id="{2E098F29-75F3-43BD-8F8D-D26D7953C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752"/>
              <a:ext cx="140" cy="83"/>
            </a:xfrm>
            <a:custGeom>
              <a:avLst/>
              <a:gdLst>
                <a:gd name="T0" fmla="*/ 0 w 56"/>
                <a:gd name="T1" fmla="*/ 286 h 31"/>
                <a:gd name="T2" fmla="*/ 875 w 56"/>
                <a:gd name="T3" fmla="*/ 329 h 31"/>
                <a:gd name="T4" fmla="*/ 458 w 56"/>
                <a:gd name="T5" fmla="*/ 444 h 31"/>
                <a:gd name="T6" fmla="*/ 0 w 56"/>
                <a:gd name="T7" fmla="*/ 594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31">
                  <a:moveTo>
                    <a:pt x="0" y="15"/>
                  </a:moveTo>
                  <a:cubicBezTo>
                    <a:pt x="9" y="16"/>
                    <a:pt x="55" y="0"/>
                    <a:pt x="56" y="17"/>
                  </a:cubicBezTo>
                  <a:cubicBezTo>
                    <a:pt x="56" y="29"/>
                    <a:pt x="35" y="25"/>
                    <a:pt x="29" y="23"/>
                  </a:cubicBezTo>
                  <a:cubicBezTo>
                    <a:pt x="18" y="21"/>
                    <a:pt x="9" y="23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8" name="Freeform 579">
              <a:extLst>
                <a:ext uri="{FF2B5EF4-FFF2-40B4-BE49-F238E27FC236}">
                  <a16:creationId xmlns:a16="http://schemas.microsoft.com/office/drawing/2014/main" id="{A0B30EF9-CA27-4994-B0DC-8E4B7EAFF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843"/>
              <a:ext cx="65" cy="53"/>
            </a:xfrm>
            <a:custGeom>
              <a:avLst/>
              <a:gdLst>
                <a:gd name="T0" fmla="*/ 283 w 26"/>
                <a:gd name="T1" fmla="*/ 34 h 20"/>
                <a:gd name="T2" fmla="*/ 375 w 26"/>
                <a:gd name="T3" fmla="*/ 204 h 20"/>
                <a:gd name="T4" fmla="*/ 0 w 26"/>
                <a:gd name="T5" fmla="*/ 23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0">
                  <a:moveTo>
                    <a:pt x="18" y="2"/>
                  </a:moveTo>
                  <a:cubicBezTo>
                    <a:pt x="23" y="0"/>
                    <a:pt x="26" y="7"/>
                    <a:pt x="24" y="11"/>
                  </a:cubicBezTo>
                  <a:cubicBezTo>
                    <a:pt x="20" y="20"/>
                    <a:pt x="7" y="14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9" name="Freeform 580">
              <a:extLst>
                <a:ext uri="{FF2B5EF4-FFF2-40B4-BE49-F238E27FC236}">
                  <a16:creationId xmlns:a16="http://schemas.microsoft.com/office/drawing/2014/main" id="{20811C8D-64DF-47B2-9E86-A0299F375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893"/>
              <a:ext cx="92" cy="46"/>
            </a:xfrm>
            <a:custGeom>
              <a:avLst/>
              <a:gdLst>
                <a:gd name="T0" fmla="*/ 569 w 37"/>
                <a:gd name="T1" fmla="*/ 81 h 17"/>
                <a:gd name="T2" fmla="*/ 104 w 37"/>
                <a:gd name="T3" fmla="*/ 60 h 17"/>
                <a:gd name="T4" fmla="*/ 12 w 37"/>
                <a:gd name="T5" fmla="*/ 235 h 17"/>
                <a:gd name="T6" fmla="*/ 229 w 37"/>
                <a:gd name="T7" fmla="*/ 31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7">
                  <a:moveTo>
                    <a:pt x="37" y="4"/>
                  </a:moveTo>
                  <a:cubicBezTo>
                    <a:pt x="32" y="1"/>
                    <a:pt x="13" y="0"/>
                    <a:pt x="7" y="3"/>
                  </a:cubicBezTo>
                  <a:cubicBezTo>
                    <a:pt x="4" y="4"/>
                    <a:pt x="0" y="8"/>
                    <a:pt x="1" y="12"/>
                  </a:cubicBezTo>
                  <a:cubicBezTo>
                    <a:pt x="3" y="17"/>
                    <a:pt x="11" y="16"/>
                    <a:pt x="15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0" name="Freeform 581">
              <a:extLst>
                <a:ext uri="{FF2B5EF4-FFF2-40B4-BE49-F238E27FC236}">
                  <a16:creationId xmlns:a16="http://schemas.microsoft.com/office/drawing/2014/main" id="{8DDED8D6-6151-454B-AABD-8A0B5EBC4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944"/>
              <a:ext cx="115" cy="45"/>
            </a:xfrm>
            <a:custGeom>
              <a:avLst/>
              <a:gdLst>
                <a:gd name="T0" fmla="*/ 0 w 46"/>
                <a:gd name="T1" fmla="*/ 132 h 17"/>
                <a:gd name="T2" fmla="*/ 238 w 46"/>
                <a:gd name="T3" fmla="*/ 90 h 17"/>
                <a:gd name="T4" fmla="*/ 500 w 46"/>
                <a:gd name="T5" fmla="*/ 34 h 17"/>
                <a:gd name="T6" fmla="*/ 563 w 46"/>
                <a:gd name="T7" fmla="*/ 31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17">
                  <a:moveTo>
                    <a:pt x="0" y="7"/>
                  </a:moveTo>
                  <a:cubicBezTo>
                    <a:pt x="6" y="7"/>
                    <a:pt x="10" y="7"/>
                    <a:pt x="15" y="5"/>
                  </a:cubicBezTo>
                  <a:cubicBezTo>
                    <a:pt x="21" y="4"/>
                    <a:pt x="26" y="0"/>
                    <a:pt x="32" y="2"/>
                  </a:cubicBezTo>
                  <a:cubicBezTo>
                    <a:pt x="43" y="4"/>
                    <a:pt x="46" y="12"/>
                    <a:pt x="36" y="1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1" name="Freeform 582">
              <a:extLst>
                <a:ext uri="{FF2B5EF4-FFF2-40B4-BE49-F238E27FC236}">
                  <a16:creationId xmlns:a16="http://schemas.microsoft.com/office/drawing/2014/main" id="{CC27B17B-252C-4E1E-AA20-643B2A117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016"/>
              <a:ext cx="105" cy="104"/>
            </a:xfrm>
            <a:custGeom>
              <a:avLst/>
              <a:gdLst>
                <a:gd name="T0" fmla="*/ 658 w 42"/>
                <a:gd name="T1" fmla="*/ 0 h 39"/>
                <a:gd name="T2" fmla="*/ 158 w 42"/>
                <a:gd name="T3" fmla="*/ 285 h 39"/>
                <a:gd name="T4" fmla="*/ 363 w 42"/>
                <a:gd name="T5" fmla="*/ 60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9">
                  <a:moveTo>
                    <a:pt x="42" y="0"/>
                  </a:moveTo>
                  <a:cubicBezTo>
                    <a:pt x="33" y="10"/>
                    <a:pt x="19" y="6"/>
                    <a:pt x="10" y="15"/>
                  </a:cubicBezTo>
                  <a:cubicBezTo>
                    <a:pt x="0" y="24"/>
                    <a:pt x="12" y="39"/>
                    <a:pt x="23" y="3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2" name="Freeform 583">
              <a:extLst>
                <a:ext uri="{FF2B5EF4-FFF2-40B4-BE49-F238E27FC236}">
                  <a16:creationId xmlns:a16="http://schemas.microsoft.com/office/drawing/2014/main" id="{37C88230-3557-42A9-A8DE-F3B7CE30B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3061"/>
              <a:ext cx="138" cy="72"/>
            </a:xfrm>
            <a:custGeom>
              <a:avLst/>
              <a:gdLst>
                <a:gd name="T0" fmla="*/ 0 w 55"/>
                <a:gd name="T1" fmla="*/ 397 h 27"/>
                <a:gd name="T2" fmla="*/ 379 w 55"/>
                <a:gd name="T3" fmla="*/ 227 h 27"/>
                <a:gd name="T4" fmla="*/ 660 w 55"/>
                <a:gd name="T5" fmla="*/ 56 h 27"/>
                <a:gd name="T6" fmla="*/ 334 w 55"/>
                <a:gd name="T7" fmla="*/ 51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7">
                  <a:moveTo>
                    <a:pt x="0" y="21"/>
                  </a:moveTo>
                  <a:cubicBezTo>
                    <a:pt x="9" y="22"/>
                    <a:pt x="17" y="18"/>
                    <a:pt x="24" y="12"/>
                  </a:cubicBezTo>
                  <a:cubicBezTo>
                    <a:pt x="27" y="9"/>
                    <a:pt x="37" y="0"/>
                    <a:pt x="42" y="3"/>
                  </a:cubicBezTo>
                  <a:cubicBezTo>
                    <a:pt x="55" y="9"/>
                    <a:pt x="23" y="23"/>
                    <a:pt x="21" y="2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3" name="Freeform 584">
              <a:extLst>
                <a:ext uri="{FF2B5EF4-FFF2-40B4-BE49-F238E27FC236}">
                  <a16:creationId xmlns:a16="http://schemas.microsoft.com/office/drawing/2014/main" id="{1ECD0188-1374-4639-8CB5-9870F7825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131"/>
              <a:ext cx="53" cy="42"/>
            </a:xfrm>
            <a:custGeom>
              <a:avLst/>
              <a:gdLst>
                <a:gd name="T0" fmla="*/ 0 w 21"/>
                <a:gd name="T1" fmla="*/ 110 h 16"/>
                <a:gd name="T2" fmla="*/ 222 w 21"/>
                <a:gd name="T3" fmla="*/ 55 h 16"/>
                <a:gd name="T4" fmla="*/ 114 w 21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0" y="6"/>
                  </a:moveTo>
                  <a:cubicBezTo>
                    <a:pt x="4" y="5"/>
                    <a:pt x="9" y="0"/>
                    <a:pt x="14" y="3"/>
                  </a:cubicBezTo>
                  <a:cubicBezTo>
                    <a:pt x="21" y="7"/>
                    <a:pt x="12" y="14"/>
                    <a:pt x="7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4" name="Freeform 585">
              <a:extLst>
                <a:ext uri="{FF2B5EF4-FFF2-40B4-BE49-F238E27FC236}">
                  <a16:creationId xmlns:a16="http://schemas.microsoft.com/office/drawing/2014/main" id="{056E4EEB-15E2-40D1-9D96-16D5C1CD1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197"/>
              <a:ext cx="123" cy="94"/>
            </a:xfrm>
            <a:custGeom>
              <a:avLst/>
              <a:gdLst>
                <a:gd name="T0" fmla="*/ 567 w 49"/>
                <a:gd name="T1" fmla="*/ 0 h 35"/>
                <a:gd name="T2" fmla="*/ 221 w 49"/>
                <a:gd name="T3" fmla="*/ 196 h 35"/>
                <a:gd name="T4" fmla="*/ 113 w 49"/>
                <a:gd name="T5" fmla="*/ 483 h 35"/>
                <a:gd name="T6" fmla="*/ 472 w 49"/>
                <a:gd name="T7" fmla="*/ 368 h 35"/>
                <a:gd name="T8" fmla="*/ 776 w 49"/>
                <a:gd name="T9" fmla="*/ 15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5">
                  <a:moveTo>
                    <a:pt x="36" y="0"/>
                  </a:moveTo>
                  <a:cubicBezTo>
                    <a:pt x="29" y="4"/>
                    <a:pt x="22" y="7"/>
                    <a:pt x="14" y="10"/>
                  </a:cubicBezTo>
                  <a:cubicBezTo>
                    <a:pt x="7" y="13"/>
                    <a:pt x="0" y="17"/>
                    <a:pt x="7" y="25"/>
                  </a:cubicBezTo>
                  <a:cubicBezTo>
                    <a:pt x="17" y="35"/>
                    <a:pt x="25" y="26"/>
                    <a:pt x="30" y="19"/>
                  </a:cubicBezTo>
                  <a:cubicBezTo>
                    <a:pt x="35" y="12"/>
                    <a:pt x="42" y="11"/>
                    <a:pt x="49" y="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5" name="Freeform 586">
              <a:extLst>
                <a:ext uri="{FF2B5EF4-FFF2-40B4-BE49-F238E27FC236}">
                  <a16:creationId xmlns:a16="http://schemas.microsoft.com/office/drawing/2014/main" id="{C21BB403-9E13-44D6-BC30-CBD924316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3187"/>
              <a:ext cx="53" cy="32"/>
            </a:xfrm>
            <a:custGeom>
              <a:avLst/>
              <a:gdLst>
                <a:gd name="T0" fmla="*/ 338 w 21"/>
                <a:gd name="T1" fmla="*/ 56 h 12"/>
                <a:gd name="T2" fmla="*/ 83 w 21"/>
                <a:gd name="T3" fmla="*/ 171 h 12"/>
                <a:gd name="T4" fmla="*/ 146 w 2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">
                  <a:moveTo>
                    <a:pt x="21" y="3"/>
                  </a:moveTo>
                  <a:cubicBezTo>
                    <a:pt x="19" y="7"/>
                    <a:pt x="9" y="12"/>
                    <a:pt x="5" y="9"/>
                  </a:cubicBezTo>
                  <a:cubicBezTo>
                    <a:pt x="0" y="6"/>
                    <a:pt x="5" y="1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6" name="Freeform 587">
              <a:extLst>
                <a:ext uri="{FF2B5EF4-FFF2-40B4-BE49-F238E27FC236}">
                  <a16:creationId xmlns:a16="http://schemas.microsoft.com/office/drawing/2014/main" id="{DE937F48-D4BD-4A4A-A403-60B1776D4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3229"/>
              <a:ext cx="83" cy="94"/>
            </a:xfrm>
            <a:custGeom>
              <a:avLst/>
              <a:gdLst>
                <a:gd name="T0" fmla="*/ 0 w 33"/>
                <a:gd name="T1" fmla="*/ 346 h 35"/>
                <a:gd name="T2" fmla="*/ 254 w 33"/>
                <a:gd name="T3" fmla="*/ 137 h 35"/>
                <a:gd name="T4" fmla="*/ 493 w 33"/>
                <a:gd name="T5" fmla="*/ 115 h 35"/>
                <a:gd name="T6" fmla="*/ 284 w 33"/>
                <a:gd name="T7" fmla="*/ 346 h 35"/>
                <a:gd name="T8" fmla="*/ 146 w 33"/>
                <a:gd name="T9" fmla="*/ 677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0" y="18"/>
                  </a:moveTo>
                  <a:cubicBezTo>
                    <a:pt x="4" y="10"/>
                    <a:pt x="8" y="9"/>
                    <a:pt x="16" y="7"/>
                  </a:cubicBezTo>
                  <a:cubicBezTo>
                    <a:pt x="20" y="6"/>
                    <a:pt x="30" y="0"/>
                    <a:pt x="31" y="6"/>
                  </a:cubicBezTo>
                  <a:cubicBezTo>
                    <a:pt x="33" y="13"/>
                    <a:pt x="22" y="16"/>
                    <a:pt x="18" y="18"/>
                  </a:cubicBezTo>
                  <a:cubicBezTo>
                    <a:pt x="11" y="22"/>
                    <a:pt x="10" y="28"/>
                    <a:pt x="9" y="3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7" name="Freeform 588">
              <a:extLst>
                <a:ext uri="{FF2B5EF4-FFF2-40B4-BE49-F238E27FC236}">
                  <a16:creationId xmlns:a16="http://schemas.microsoft.com/office/drawing/2014/main" id="{046C1936-5C38-47BE-BA0F-38D9E3F3F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3299"/>
              <a:ext cx="40" cy="66"/>
            </a:xfrm>
            <a:custGeom>
              <a:avLst/>
              <a:gdLst>
                <a:gd name="T0" fmla="*/ 158 w 16"/>
                <a:gd name="T1" fmla="*/ 0 h 25"/>
                <a:gd name="T2" fmla="*/ 63 w 16"/>
                <a:gd name="T3" fmla="*/ 314 h 25"/>
                <a:gd name="T4" fmla="*/ 250 w 16"/>
                <a:gd name="T5" fmla="*/ 29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10" y="0"/>
                  </a:moveTo>
                  <a:cubicBezTo>
                    <a:pt x="8" y="7"/>
                    <a:pt x="0" y="9"/>
                    <a:pt x="4" y="17"/>
                  </a:cubicBezTo>
                  <a:cubicBezTo>
                    <a:pt x="7" y="25"/>
                    <a:pt x="13" y="22"/>
                    <a:pt x="16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8" name="Freeform 589">
              <a:extLst>
                <a:ext uri="{FF2B5EF4-FFF2-40B4-BE49-F238E27FC236}">
                  <a16:creationId xmlns:a16="http://schemas.microsoft.com/office/drawing/2014/main" id="{DC63D5E0-C7FB-4F94-ADAB-986F0B921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253"/>
              <a:ext cx="78" cy="102"/>
            </a:xfrm>
            <a:custGeom>
              <a:avLst/>
              <a:gdLst>
                <a:gd name="T0" fmla="*/ 0 w 31"/>
                <a:gd name="T1" fmla="*/ 655 h 38"/>
                <a:gd name="T2" fmla="*/ 367 w 31"/>
                <a:gd name="T3" fmla="*/ 94 h 38"/>
                <a:gd name="T4" fmla="*/ 317 w 31"/>
                <a:gd name="T5" fmla="*/ 389 h 38"/>
                <a:gd name="T6" fmla="*/ 221 w 31"/>
                <a:gd name="T7" fmla="*/ 73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8">
                  <a:moveTo>
                    <a:pt x="0" y="34"/>
                  </a:moveTo>
                  <a:cubicBezTo>
                    <a:pt x="8" y="30"/>
                    <a:pt x="8" y="0"/>
                    <a:pt x="23" y="5"/>
                  </a:cubicBezTo>
                  <a:cubicBezTo>
                    <a:pt x="31" y="7"/>
                    <a:pt x="23" y="16"/>
                    <a:pt x="20" y="20"/>
                  </a:cubicBezTo>
                  <a:cubicBezTo>
                    <a:pt x="15" y="26"/>
                    <a:pt x="14" y="30"/>
                    <a:pt x="14" y="3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9" name="Freeform 590">
              <a:extLst>
                <a:ext uri="{FF2B5EF4-FFF2-40B4-BE49-F238E27FC236}">
                  <a16:creationId xmlns:a16="http://schemas.microsoft.com/office/drawing/2014/main" id="{FA261F36-9CD1-4870-AE1A-5D502BE32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3293"/>
              <a:ext cx="78" cy="118"/>
            </a:xfrm>
            <a:custGeom>
              <a:avLst/>
              <a:gdLst>
                <a:gd name="T0" fmla="*/ 221 w 31"/>
                <a:gd name="T1" fmla="*/ 231 h 44"/>
                <a:gd name="T2" fmla="*/ 284 w 31"/>
                <a:gd name="T3" fmla="*/ 756 h 44"/>
                <a:gd name="T4" fmla="*/ 476 w 31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4">
                  <a:moveTo>
                    <a:pt x="14" y="12"/>
                  </a:moveTo>
                  <a:cubicBezTo>
                    <a:pt x="11" y="18"/>
                    <a:pt x="0" y="44"/>
                    <a:pt x="18" y="39"/>
                  </a:cubicBezTo>
                  <a:cubicBezTo>
                    <a:pt x="31" y="36"/>
                    <a:pt x="17" y="8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0" name="Freeform 591">
              <a:extLst>
                <a:ext uri="{FF2B5EF4-FFF2-40B4-BE49-F238E27FC236}">
                  <a16:creationId xmlns:a16="http://schemas.microsoft.com/office/drawing/2014/main" id="{6DA63DB0-6E72-4D12-8F18-2DD4E74E8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3309"/>
              <a:ext cx="52" cy="48"/>
            </a:xfrm>
            <a:custGeom>
              <a:avLst/>
              <a:gdLst>
                <a:gd name="T0" fmla="*/ 12 w 21"/>
                <a:gd name="T1" fmla="*/ 341 h 18"/>
                <a:gd name="T2" fmla="*/ 154 w 21"/>
                <a:gd name="T3" fmla="*/ 0 h 18"/>
                <a:gd name="T4" fmla="*/ 183 w 21"/>
                <a:gd name="T5" fmla="*/ 30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8">
                  <a:moveTo>
                    <a:pt x="1" y="18"/>
                  </a:moveTo>
                  <a:cubicBezTo>
                    <a:pt x="1" y="11"/>
                    <a:pt x="0" y="1"/>
                    <a:pt x="10" y="0"/>
                  </a:cubicBezTo>
                  <a:cubicBezTo>
                    <a:pt x="21" y="0"/>
                    <a:pt x="6" y="10"/>
                    <a:pt x="12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1" name="Freeform 592">
              <a:extLst>
                <a:ext uri="{FF2B5EF4-FFF2-40B4-BE49-F238E27FC236}">
                  <a16:creationId xmlns:a16="http://schemas.microsoft.com/office/drawing/2014/main" id="{CA9C1476-D328-493D-A601-EFFCC6D06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931"/>
              <a:ext cx="98" cy="106"/>
            </a:xfrm>
            <a:custGeom>
              <a:avLst/>
              <a:gdLst>
                <a:gd name="T0" fmla="*/ 618 w 39"/>
                <a:gd name="T1" fmla="*/ 408 h 40"/>
                <a:gd name="T2" fmla="*/ 126 w 39"/>
                <a:gd name="T3" fmla="*/ 148 h 40"/>
                <a:gd name="T4" fmla="*/ 158 w 39"/>
                <a:gd name="T5" fmla="*/ 352 h 40"/>
                <a:gd name="T6" fmla="*/ 317 w 39"/>
                <a:gd name="T7" fmla="*/ 519 h 40"/>
                <a:gd name="T8" fmla="*/ 442 w 39"/>
                <a:gd name="T9" fmla="*/ 74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0">
                  <a:moveTo>
                    <a:pt x="39" y="22"/>
                  </a:moveTo>
                  <a:cubicBezTo>
                    <a:pt x="29" y="20"/>
                    <a:pt x="20" y="0"/>
                    <a:pt x="8" y="8"/>
                  </a:cubicBezTo>
                  <a:cubicBezTo>
                    <a:pt x="0" y="12"/>
                    <a:pt x="5" y="16"/>
                    <a:pt x="10" y="19"/>
                  </a:cubicBezTo>
                  <a:cubicBezTo>
                    <a:pt x="13" y="22"/>
                    <a:pt x="17" y="24"/>
                    <a:pt x="20" y="28"/>
                  </a:cubicBezTo>
                  <a:cubicBezTo>
                    <a:pt x="22" y="32"/>
                    <a:pt x="22" y="38"/>
                    <a:pt x="28" y="4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2" name="Freeform 593">
              <a:extLst>
                <a:ext uri="{FF2B5EF4-FFF2-40B4-BE49-F238E27FC236}">
                  <a16:creationId xmlns:a16="http://schemas.microsoft.com/office/drawing/2014/main" id="{09D87C74-9E21-460E-91BD-A6086F017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915"/>
              <a:ext cx="120" cy="85"/>
            </a:xfrm>
            <a:custGeom>
              <a:avLst/>
              <a:gdLst>
                <a:gd name="T0" fmla="*/ 0 w 48"/>
                <a:gd name="T1" fmla="*/ 226 h 32"/>
                <a:gd name="T2" fmla="*/ 458 w 48"/>
                <a:gd name="T3" fmla="*/ 545 h 32"/>
                <a:gd name="T4" fmla="*/ 270 w 48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2">
                  <a:moveTo>
                    <a:pt x="0" y="12"/>
                  </a:moveTo>
                  <a:cubicBezTo>
                    <a:pt x="9" y="17"/>
                    <a:pt x="15" y="32"/>
                    <a:pt x="29" y="29"/>
                  </a:cubicBezTo>
                  <a:cubicBezTo>
                    <a:pt x="48" y="25"/>
                    <a:pt x="21" y="6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3" name="Freeform 594">
              <a:extLst>
                <a:ext uri="{FF2B5EF4-FFF2-40B4-BE49-F238E27FC236}">
                  <a16:creationId xmlns:a16="http://schemas.microsoft.com/office/drawing/2014/main" id="{A0FBBAC6-B550-462E-ACC0-0A9D1F2C0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840"/>
              <a:ext cx="25" cy="69"/>
            </a:xfrm>
            <a:custGeom>
              <a:avLst/>
              <a:gdLst>
                <a:gd name="T0" fmla="*/ 158 w 10"/>
                <a:gd name="T1" fmla="*/ 486 h 26"/>
                <a:gd name="T2" fmla="*/ 0 w 10"/>
                <a:gd name="T3" fmla="*/ 226 h 26"/>
                <a:gd name="T4" fmla="*/ 83 w 10"/>
                <a:gd name="T5" fmla="*/ 3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6">
                  <a:moveTo>
                    <a:pt x="10" y="26"/>
                  </a:moveTo>
                  <a:cubicBezTo>
                    <a:pt x="6" y="22"/>
                    <a:pt x="1" y="19"/>
                    <a:pt x="0" y="12"/>
                  </a:cubicBezTo>
                  <a:cubicBezTo>
                    <a:pt x="0" y="9"/>
                    <a:pt x="2" y="0"/>
                    <a:pt x="5" y="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4" name="Freeform 595">
              <a:extLst>
                <a:ext uri="{FF2B5EF4-FFF2-40B4-BE49-F238E27FC236}">
                  <a16:creationId xmlns:a16="http://schemas.microsoft.com/office/drawing/2014/main" id="{DFFD632C-24E8-48FC-9198-8ADD86104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784"/>
              <a:ext cx="48" cy="120"/>
            </a:xfrm>
            <a:custGeom>
              <a:avLst/>
              <a:gdLst>
                <a:gd name="T0" fmla="*/ 0 w 19"/>
                <a:gd name="T1" fmla="*/ 491 h 45"/>
                <a:gd name="T2" fmla="*/ 192 w 19"/>
                <a:gd name="T3" fmla="*/ 819 h 45"/>
                <a:gd name="T4" fmla="*/ 288 w 19"/>
                <a:gd name="T5" fmla="*/ 627 h 45"/>
                <a:gd name="T6" fmla="*/ 63 w 19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5">
                  <a:moveTo>
                    <a:pt x="0" y="26"/>
                  </a:moveTo>
                  <a:cubicBezTo>
                    <a:pt x="3" y="30"/>
                    <a:pt x="7" y="41"/>
                    <a:pt x="12" y="43"/>
                  </a:cubicBezTo>
                  <a:cubicBezTo>
                    <a:pt x="19" y="45"/>
                    <a:pt x="19" y="38"/>
                    <a:pt x="18" y="33"/>
                  </a:cubicBezTo>
                  <a:cubicBezTo>
                    <a:pt x="17" y="21"/>
                    <a:pt x="6" y="1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5" name="Freeform 596">
              <a:extLst>
                <a:ext uri="{FF2B5EF4-FFF2-40B4-BE49-F238E27FC236}">
                  <a16:creationId xmlns:a16="http://schemas.microsoft.com/office/drawing/2014/main" id="{69064D78-C51C-40F7-9162-E3DBFDEF3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2776"/>
              <a:ext cx="15" cy="40"/>
            </a:xfrm>
            <a:custGeom>
              <a:avLst/>
              <a:gdLst>
                <a:gd name="T0" fmla="*/ 83 w 6"/>
                <a:gd name="T1" fmla="*/ 285 h 15"/>
                <a:gd name="T2" fmla="*/ 95 w 6"/>
                <a:gd name="T3" fmla="*/ 3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5" y="15"/>
                  </a:moveTo>
                  <a:cubicBezTo>
                    <a:pt x="0" y="12"/>
                    <a:pt x="0" y="0"/>
                    <a:pt x="6" y="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6" name="Freeform 597">
              <a:extLst>
                <a:ext uri="{FF2B5EF4-FFF2-40B4-BE49-F238E27FC236}">
                  <a16:creationId xmlns:a16="http://schemas.microsoft.com/office/drawing/2014/main" id="{4BD5CF47-B8D1-4F4C-B18B-30152F65C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3035"/>
              <a:ext cx="55" cy="120"/>
            </a:xfrm>
            <a:custGeom>
              <a:avLst/>
              <a:gdLst>
                <a:gd name="T0" fmla="*/ 113 w 22"/>
                <a:gd name="T1" fmla="*/ 0 h 45"/>
                <a:gd name="T2" fmla="*/ 333 w 22"/>
                <a:gd name="T3" fmla="*/ 648 h 45"/>
                <a:gd name="T4" fmla="*/ 188 w 22"/>
                <a:gd name="T5" fmla="*/ 776 h 45"/>
                <a:gd name="T6" fmla="*/ 125 w 22"/>
                <a:gd name="T7" fmla="*/ 456 h 45"/>
                <a:gd name="T8" fmla="*/ 0 w 22"/>
                <a:gd name="T9" fmla="*/ 171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5">
                  <a:moveTo>
                    <a:pt x="7" y="0"/>
                  </a:moveTo>
                  <a:cubicBezTo>
                    <a:pt x="11" y="10"/>
                    <a:pt x="22" y="22"/>
                    <a:pt x="21" y="34"/>
                  </a:cubicBezTo>
                  <a:cubicBezTo>
                    <a:pt x="21" y="39"/>
                    <a:pt x="17" y="45"/>
                    <a:pt x="12" y="41"/>
                  </a:cubicBezTo>
                  <a:cubicBezTo>
                    <a:pt x="10" y="39"/>
                    <a:pt x="9" y="27"/>
                    <a:pt x="8" y="24"/>
                  </a:cubicBezTo>
                  <a:cubicBezTo>
                    <a:pt x="5" y="19"/>
                    <a:pt x="3" y="14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7" name="Freeform 598">
              <a:extLst>
                <a:ext uri="{FF2B5EF4-FFF2-40B4-BE49-F238E27FC236}">
                  <a16:creationId xmlns:a16="http://schemas.microsoft.com/office/drawing/2014/main" id="{E2190DBE-53F7-4282-B4B1-59AE2D68E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3040"/>
              <a:ext cx="72" cy="157"/>
            </a:xfrm>
            <a:custGeom>
              <a:avLst/>
              <a:gdLst>
                <a:gd name="T0" fmla="*/ 444 w 29"/>
                <a:gd name="T1" fmla="*/ 362 h 59"/>
                <a:gd name="T2" fmla="*/ 196 w 29"/>
                <a:gd name="T3" fmla="*/ 0 h 59"/>
                <a:gd name="T4" fmla="*/ 166 w 29"/>
                <a:gd name="T5" fmla="*/ 282 h 59"/>
                <a:gd name="T6" fmla="*/ 382 w 29"/>
                <a:gd name="T7" fmla="*/ 679 h 59"/>
                <a:gd name="T8" fmla="*/ 444 w 29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59">
                  <a:moveTo>
                    <a:pt x="29" y="19"/>
                  </a:moveTo>
                  <a:cubicBezTo>
                    <a:pt x="27" y="11"/>
                    <a:pt x="22" y="0"/>
                    <a:pt x="13" y="0"/>
                  </a:cubicBezTo>
                  <a:cubicBezTo>
                    <a:pt x="0" y="0"/>
                    <a:pt x="6" y="10"/>
                    <a:pt x="11" y="15"/>
                  </a:cubicBezTo>
                  <a:cubicBezTo>
                    <a:pt x="16" y="22"/>
                    <a:pt x="22" y="27"/>
                    <a:pt x="25" y="36"/>
                  </a:cubicBezTo>
                  <a:cubicBezTo>
                    <a:pt x="27" y="44"/>
                    <a:pt x="27" y="51"/>
                    <a:pt x="29" y="59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8" name="Freeform 599">
              <a:extLst>
                <a:ext uri="{FF2B5EF4-FFF2-40B4-BE49-F238E27FC236}">
                  <a16:creationId xmlns:a16="http://schemas.microsoft.com/office/drawing/2014/main" id="{CE7F598F-8B3F-4D40-83DC-27EF4D97E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3149"/>
              <a:ext cx="53" cy="91"/>
            </a:xfrm>
            <a:custGeom>
              <a:avLst/>
              <a:gdLst>
                <a:gd name="T0" fmla="*/ 126 w 21"/>
                <a:gd name="T1" fmla="*/ 0 h 34"/>
                <a:gd name="T2" fmla="*/ 0 w 21"/>
                <a:gd name="T3" fmla="*/ 616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4">
                  <a:moveTo>
                    <a:pt x="8" y="0"/>
                  </a:moveTo>
                  <a:cubicBezTo>
                    <a:pt x="9" y="11"/>
                    <a:pt x="21" y="34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9" name="Freeform 600">
              <a:extLst>
                <a:ext uri="{FF2B5EF4-FFF2-40B4-BE49-F238E27FC236}">
                  <a16:creationId xmlns:a16="http://schemas.microsoft.com/office/drawing/2014/main" id="{A8001273-5E93-4CC6-9548-554568C79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3179"/>
              <a:ext cx="65" cy="109"/>
            </a:xfrm>
            <a:custGeom>
              <a:avLst/>
              <a:gdLst>
                <a:gd name="T0" fmla="*/ 408 w 26"/>
                <a:gd name="T1" fmla="*/ 247 h 41"/>
                <a:gd name="T2" fmla="*/ 145 w 26"/>
                <a:gd name="T3" fmla="*/ 261 h 41"/>
                <a:gd name="T4" fmla="*/ 283 w 26"/>
                <a:gd name="T5" fmla="*/ 508 h 41"/>
                <a:gd name="T6" fmla="*/ 313 w 26"/>
                <a:gd name="T7" fmla="*/ 771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1">
                  <a:moveTo>
                    <a:pt x="26" y="13"/>
                  </a:moveTo>
                  <a:cubicBezTo>
                    <a:pt x="21" y="2"/>
                    <a:pt x="0" y="0"/>
                    <a:pt x="9" y="14"/>
                  </a:cubicBezTo>
                  <a:cubicBezTo>
                    <a:pt x="12" y="19"/>
                    <a:pt x="17" y="20"/>
                    <a:pt x="18" y="27"/>
                  </a:cubicBezTo>
                  <a:cubicBezTo>
                    <a:pt x="20" y="31"/>
                    <a:pt x="20" y="37"/>
                    <a:pt x="20" y="4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0" name="Freeform 601">
              <a:extLst>
                <a:ext uri="{FF2B5EF4-FFF2-40B4-BE49-F238E27FC236}">
                  <a16:creationId xmlns:a16="http://schemas.microsoft.com/office/drawing/2014/main" id="{6D110011-8B54-4059-9AED-8BCC6C9FF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3219"/>
              <a:ext cx="67" cy="112"/>
            </a:xfrm>
            <a:custGeom>
              <a:avLst/>
              <a:gdLst>
                <a:gd name="T0" fmla="*/ 246 w 27"/>
                <a:gd name="T1" fmla="*/ 192 h 42"/>
                <a:gd name="T2" fmla="*/ 184 w 27"/>
                <a:gd name="T3" fmla="*/ 661 h 42"/>
                <a:gd name="T4" fmla="*/ 124 w 27"/>
                <a:gd name="T5" fmla="*/ 307 h 42"/>
                <a:gd name="T6" fmla="*/ 0 w 27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2">
                  <a:moveTo>
                    <a:pt x="16" y="10"/>
                  </a:moveTo>
                  <a:cubicBezTo>
                    <a:pt x="18" y="13"/>
                    <a:pt x="27" y="42"/>
                    <a:pt x="12" y="35"/>
                  </a:cubicBezTo>
                  <a:cubicBezTo>
                    <a:pt x="7" y="33"/>
                    <a:pt x="9" y="21"/>
                    <a:pt x="8" y="16"/>
                  </a:cubicBezTo>
                  <a:cubicBezTo>
                    <a:pt x="6" y="10"/>
                    <a:pt x="3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1" name="Freeform 602">
              <a:extLst>
                <a:ext uri="{FF2B5EF4-FFF2-40B4-BE49-F238E27FC236}">
                  <a16:creationId xmlns:a16="http://schemas.microsoft.com/office/drawing/2014/main" id="{3A3ACAC5-73C6-4DAD-BE44-8D91A8ECF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272"/>
              <a:ext cx="35" cy="29"/>
            </a:xfrm>
            <a:custGeom>
              <a:avLst/>
              <a:gdLst>
                <a:gd name="T0" fmla="*/ 63 w 14"/>
                <a:gd name="T1" fmla="*/ 145 h 11"/>
                <a:gd name="T2" fmla="*/ 113 w 14"/>
                <a:gd name="T3" fmla="*/ 0 h 11"/>
                <a:gd name="T4" fmla="*/ 220 w 14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4" y="8"/>
                  </a:moveTo>
                  <a:cubicBezTo>
                    <a:pt x="0" y="5"/>
                    <a:pt x="2" y="0"/>
                    <a:pt x="7" y="0"/>
                  </a:cubicBezTo>
                  <a:cubicBezTo>
                    <a:pt x="12" y="1"/>
                    <a:pt x="12" y="7"/>
                    <a:pt x="14" y="11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2" name="Freeform 603">
              <a:extLst>
                <a:ext uri="{FF2B5EF4-FFF2-40B4-BE49-F238E27FC236}">
                  <a16:creationId xmlns:a16="http://schemas.microsoft.com/office/drawing/2014/main" id="{6F44C1B5-D6F1-4A69-95D6-DB8FB6344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3267"/>
              <a:ext cx="42" cy="104"/>
            </a:xfrm>
            <a:custGeom>
              <a:avLst/>
              <a:gdLst>
                <a:gd name="T0" fmla="*/ 62 w 17"/>
                <a:gd name="T1" fmla="*/ 0 h 39"/>
                <a:gd name="T2" fmla="*/ 62 w 17"/>
                <a:gd name="T3" fmla="*/ 192 h 39"/>
                <a:gd name="T4" fmla="*/ 183 w 17"/>
                <a:gd name="T5" fmla="*/ 419 h 39"/>
                <a:gd name="T6" fmla="*/ 0 w 17"/>
                <a:gd name="T7" fmla="*/ 68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9">
                  <a:moveTo>
                    <a:pt x="4" y="0"/>
                  </a:moveTo>
                  <a:cubicBezTo>
                    <a:pt x="4" y="4"/>
                    <a:pt x="3" y="7"/>
                    <a:pt x="4" y="10"/>
                  </a:cubicBezTo>
                  <a:cubicBezTo>
                    <a:pt x="5" y="15"/>
                    <a:pt x="10" y="18"/>
                    <a:pt x="12" y="22"/>
                  </a:cubicBezTo>
                  <a:cubicBezTo>
                    <a:pt x="17" y="31"/>
                    <a:pt x="11" y="39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3" name="Freeform 604">
              <a:extLst>
                <a:ext uri="{FF2B5EF4-FFF2-40B4-BE49-F238E27FC236}">
                  <a16:creationId xmlns:a16="http://schemas.microsoft.com/office/drawing/2014/main" id="{4C20B1C4-CC0B-4696-9669-1AA913F78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3296"/>
              <a:ext cx="55" cy="61"/>
            </a:xfrm>
            <a:custGeom>
              <a:avLst/>
              <a:gdLst>
                <a:gd name="T0" fmla="*/ 345 w 22"/>
                <a:gd name="T1" fmla="*/ 408 h 23"/>
                <a:gd name="T2" fmla="*/ 125 w 22"/>
                <a:gd name="T3" fmla="*/ 90 h 23"/>
                <a:gd name="T4" fmla="*/ 63 w 22"/>
                <a:gd name="T5" fmla="*/ 28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">
                  <a:moveTo>
                    <a:pt x="22" y="22"/>
                  </a:moveTo>
                  <a:cubicBezTo>
                    <a:pt x="11" y="23"/>
                    <a:pt x="14" y="9"/>
                    <a:pt x="8" y="5"/>
                  </a:cubicBezTo>
                  <a:cubicBezTo>
                    <a:pt x="0" y="0"/>
                    <a:pt x="0" y="12"/>
                    <a:pt x="4" y="1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4" name="Freeform 605">
              <a:extLst>
                <a:ext uri="{FF2B5EF4-FFF2-40B4-BE49-F238E27FC236}">
                  <a16:creationId xmlns:a16="http://schemas.microsoft.com/office/drawing/2014/main" id="{C08B0B36-7441-4120-9EE3-FD0FDC907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3320"/>
              <a:ext cx="57" cy="64"/>
            </a:xfrm>
            <a:custGeom>
              <a:avLst/>
              <a:gdLst>
                <a:gd name="T0" fmla="*/ 287 w 23"/>
                <a:gd name="T1" fmla="*/ 35 h 24"/>
                <a:gd name="T2" fmla="*/ 166 w 23"/>
                <a:gd name="T3" fmla="*/ 419 h 24"/>
                <a:gd name="T4" fmla="*/ 74 w 23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4">
                  <a:moveTo>
                    <a:pt x="19" y="2"/>
                  </a:moveTo>
                  <a:cubicBezTo>
                    <a:pt x="18" y="10"/>
                    <a:pt x="23" y="21"/>
                    <a:pt x="11" y="22"/>
                  </a:cubicBezTo>
                  <a:cubicBezTo>
                    <a:pt x="0" y="24"/>
                    <a:pt x="2" y="8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5" name="Freeform 606">
              <a:extLst>
                <a:ext uri="{FF2B5EF4-FFF2-40B4-BE49-F238E27FC236}">
                  <a16:creationId xmlns:a16="http://schemas.microsoft.com/office/drawing/2014/main" id="{5D631A53-94D6-45A2-9C8E-39CEF6BE3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341"/>
              <a:ext cx="30" cy="51"/>
            </a:xfrm>
            <a:custGeom>
              <a:avLst/>
              <a:gdLst>
                <a:gd name="T0" fmla="*/ 125 w 12"/>
                <a:gd name="T1" fmla="*/ 0 h 19"/>
                <a:gd name="T2" fmla="*/ 0 w 12"/>
                <a:gd name="T3" fmla="*/ 33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8" y="0"/>
                  </a:moveTo>
                  <a:cubicBezTo>
                    <a:pt x="8" y="9"/>
                    <a:pt x="12" y="19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6" name="Freeform 607">
              <a:extLst>
                <a:ext uri="{FF2B5EF4-FFF2-40B4-BE49-F238E27FC236}">
                  <a16:creationId xmlns:a16="http://schemas.microsoft.com/office/drawing/2014/main" id="{B75BBADF-A5E2-457E-ACD1-C00D3DA8D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3349"/>
              <a:ext cx="33" cy="43"/>
            </a:xfrm>
            <a:custGeom>
              <a:avLst/>
              <a:gdLst>
                <a:gd name="T0" fmla="*/ 0 w 13"/>
                <a:gd name="T1" fmla="*/ 175 h 16"/>
                <a:gd name="T2" fmla="*/ 160 w 13"/>
                <a:gd name="T3" fmla="*/ 59 h 16"/>
                <a:gd name="T4" fmla="*/ 193 w 13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9"/>
                  </a:moveTo>
                  <a:cubicBezTo>
                    <a:pt x="1" y="6"/>
                    <a:pt x="6" y="0"/>
                    <a:pt x="10" y="3"/>
                  </a:cubicBezTo>
                  <a:cubicBezTo>
                    <a:pt x="13" y="5"/>
                    <a:pt x="11" y="13"/>
                    <a:pt x="12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7" name="Freeform 608">
              <a:extLst>
                <a:ext uri="{FF2B5EF4-FFF2-40B4-BE49-F238E27FC236}">
                  <a16:creationId xmlns:a16="http://schemas.microsoft.com/office/drawing/2014/main" id="{AB4048ED-8649-4A3B-B3EA-4A26EC359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317"/>
              <a:ext cx="53" cy="102"/>
            </a:xfrm>
            <a:custGeom>
              <a:avLst/>
              <a:gdLst>
                <a:gd name="T0" fmla="*/ 96 w 21"/>
                <a:gd name="T1" fmla="*/ 56 h 38"/>
                <a:gd name="T2" fmla="*/ 179 w 21"/>
                <a:gd name="T3" fmla="*/ 698 h 38"/>
                <a:gd name="T4" fmla="*/ 318 w 21"/>
                <a:gd name="T5" fmla="*/ 483 h 38"/>
                <a:gd name="T6" fmla="*/ 275 w 21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8">
                  <a:moveTo>
                    <a:pt x="6" y="3"/>
                  </a:moveTo>
                  <a:cubicBezTo>
                    <a:pt x="11" y="11"/>
                    <a:pt x="0" y="31"/>
                    <a:pt x="11" y="36"/>
                  </a:cubicBezTo>
                  <a:cubicBezTo>
                    <a:pt x="18" y="38"/>
                    <a:pt x="21" y="30"/>
                    <a:pt x="20" y="25"/>
                  </a:cubicBezTo>
                  <a:cubicBezTo>
                    <a:pt x="19" y="16"/>
                    <a:pt x="15" y="10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8" name="Freeform 609">
              <a:extLst>
                <a:ext uri="{FF2B5EF4-FFF2-40B4-BE49-F238E27FC236}">
                  <a16:creationId xmlns:a16="http://schemas.microsoft.com/office/drawing/2014/main" id="{8761511B-2E7A-4E6A-9F0B-D420C8684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339"/>
              <a:ext cx="27" cy="48"/>
            </a:xfrm>
            <a:custGeom>
              <a:avLst/>
              <a:gdLst>
                <a:gd name="T0" fmla="*/ 29 w 11"/>
                <a:gd name="T1" fmla="*/ 341 h 18"/>
                <a:gd name="T2" fmla="*/ 12 w 11"/>
                <a:gd name="T3" fmla="*/ 56 h 18"/>
                <a:gd name="T4" fmla="*/ 162 w 11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2" y="18"/>
                  </a:moveTo>
                  <a:cubicBezTo>
                    <a:pt x="1" y="14"/>
                    <a:pt x="0" y="8"/>
                    <a:pt x="1" y="3"/>
                  </a:cubicBezTo>
                  <a:cubicBezTo>
                    <a:pt x="9" y="0"/>
                    <a:pt x="10" y="11"/>
                    <a:pt x="11" y="15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9" name="Freeform 610">
              <a:extLst>
                <a:ext uri="{FF2B5EF4-FFF2-40B4-BE49-F238E27FC236}">
                  <a16:creationId xmlns:a16="http://schemas.microsoft.com/office/drawing/2014/main" id="{22511FB4-7922-415E-9794-5439EE284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341"/>
              <a:ext cx="53" cy="67"/>
            </a:xfrm>
            <a:custGeom>
              <a:avLst/>
              <a:gdLst>
                <a:gd name="T0" fmla="*/ 0 w 21"/>
                <a:gd name="T1" fmla="*/ 0 h 25"/>
                <a:gd name="T2" fmla="*/ 83 w 21"/>
                <a:gd name="T3" fmla="*/ 402 h 25"/>
                <a:gd name="T4" fmla="*/ 222 w 21"/>
                <a:gd name="T5" fmla="*/ 30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0" y="0"/>
                  </a:moveTo>
                  <a:cubicBezTo>
                    <a:pt x="2" y="5"/>
                    <a:pt x="0" y="17"/>
                    <a:pt x="5" y="21"/>
                  </a:cubicBezTo>
                  <a:cubicBezTo>
                    <a:pt x="9" y="25"/>
                    <a:pt x="21" y="23"/>
                    <a:pt x="14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0" name="Freeform 611">
              <a:extLst>
                <a:ext uri="{FF2B5EF4-FFF2-40B4-BE49-F238E27FC236}">
                  <a16:creationId xmlns:a16="http://schemas.microsoft.com/office/drawing/2014/main" id="{7EA850F8-22B5-425E-8CFF-43050E431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3341"/>
              <a:ext cx="25" cy="67"/>
            </a:xfrm>
            <a:custGeom>
              <a:avLst/>
              <a:gdLst>
                <a:gd name="T0" fmla="*/ 0 w 10"/>
                <a:gd name="T1" fmla="*/ 482 h 25"/>
                <a:gd name="T2" fmla="*/ 33 w 10"/>
                <a:gd name="T3" fmla="*/ 172 h 25"/>
                <a:gd name="T4" fmla="*/ 158 w 10"/>
                <a:gd name="T5" fmla="*/ 3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">
                  <a:moveTo>
                    <a:pt x="0" y="25"/>
                  </a:moveTo>
                  <a:cubicBezTo>
                    <a:pt x="8" y="22"/>
                    <a:pt x="0" y="14"/>
                    <a:pt x="2" y="9"/>
                  </a:cubicBezTo>
                  <a:cubicBezTo>
                    <a:pt x="6" y="0"/>
                    <a:pt x="9" y="17"/>
                    <a:pt x="10" y="1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1" name="Freeform 612">
              <a:extLst>
                <a:ext uri="{FF2B5EF4-FFF2-40B4-BE49-F238E27FC236}">
                  <a16:creationId xmlns:a16="http://schemas.microsoft.com/office/drawing/2014/main" id="{9B5A93C4-AA6B-417F-8533-63E13AC8D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363"/>
              <a:ext cx="40" cy="53"/>
            </a:xfrm>
            <a:custGeom>
              <a:avLst/>
              <a:gdLst>
                <a:gd name="T0" fmla="*/ 20 w 16"/>
                <a:gd name="T1" fmla="*/ 0 h 20"/>
                <a:gd name="T2" fmla="*/ 50 w 16"/>
                <a:gd name="T3" fmla="*/ 281 h 20"/>
                <a:gd name="T4" fmla="*/ 250 w 16"/>
                <a:gd name="T5" fmla="*/ 29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1" y="0"/>
                  </a:moveTo>
                  <a:cubicBezTo>
                    <a:pt x="3" y="5"/>
                    <a:pt x="0" y="11"/>
                    <a:pt x="3" y="15"/>
                  </a:cubicBezTo>
                  <a:cubicBezTo>
                    <a:pt x="6" y="20"/>
                    <a:pt x="12" y="20"/>
                    <a:pt x="16" y="16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2" name="Freeform 613">
              <a:extLst>
                <a:ext uri="{FF2B5EF4-FFF2-40B4-BE49-F238E27FC236}">
                  <a16:creationId xmlns:a16="http://schemas.microsoft.com/office/drawing/2014/main" id="{086A612A-82BD-4279-BD49-2CE962023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3331"/>
              <a:ext cx="55" cy="80"/>
            </a:xfrm>
            <a:custGeom>
              <a:avLst/>
              <a:gdLst>
                <a:gd name="T0" fmla="*/ 33 w 22"/>
                <a:gd name="T1" fmla="*/ 568 h 30"/>
                <a:gd name="T2" fmla="*/ 188 w 22"/>
                <a:gd name="T3" fmla="*/ 0 h 30"/>
                <a:gd name="T4" fmla="*/ 345 w 22"/>
                <a:gd name="T5" fmla="*/ 53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0">
                  <a:moveTo>
                    <a:pt x="2" y="30"/>
                  </a:moveTo>
                  <a:cubicBezTo>
                    <a:pt x="14" y="25"/>
                    <a:pt x="0" y="7"/>
                    <a:pt x="12" y="0"/>
                  </a:cubicBezTo>
                  <a:cubicBezTo>
                    <a:pt x="21" y="6"/>
                    <a:pt x="8" y="26"/>
                    <a:pt x="22" y="28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3" name="Freeform 614">
              <a:extLst>
                <a:ext uri="{FF2B5EF4-FFF2-40B4-BE49-F238E27FC236}">
                  <a16:creationId xmlns:a16="http://schemas.microsoft.com/office/drawing/2014/main" id="{36BAF3B8-CB48-485B-A6D3-5091333FB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032"/>
              <a:ext cx="75" cy="117"/>
            </a:xfrm>
            <a:custGeom>
              <a:avLst/>
              <a:gdLst>
                <a:gd name="T0" fmla="*/ 0 w 30"/>
                <a:gd name="T1" fmla="*/ 247 h 44"/>
                <a:gd name="T2" fmla="*/ 238 w 30"/>
                <a:gd name="T3" fmla="*/ 750 h 44"/>
                <a:gd name="T4" fmla="*/ 188 w 30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4">
                  <a:moveTo>
                    <a:pt x="0" y="13"/>
                  </a:moveTo>
                  <a:cubicBezTo>
                    <a:pt x="0" y="21"/>
                    <a:pt x="3" y="44"/>
                    <a:pt x="15" y="40"/>
                  </a:cubicBezTo>
                  <a:cubicBezTo>
                    <a:pt x="30" y="35"/>
                    <a:pt x="16" y="8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4" name="Freeform 615">
              <a:extLst>
                <a:ext uri="{FF2B5EF4-FFF2-40B4-BE49-F238E27FC236}">
                  <a16:creationId xmlns:a16="http://schemas.microsoft.com/office/drawing/2014/main" id="{325A9B80-5934-4E36-81FF-F23772802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2093"/>
              <a:ext cx="25" cy="22"/>
            </a:xfrm>
            <a:custGeom>
              <a:avLst/>
              <a:gdLst>
                <a:gd name="T0" fmla="*/ 125 w 10"/>
                <a:gd name="T1" fmla="*/ 129 h 8"/>
                <a:gd name="T2" fmla="*/ 113 w 10"/>
                <a:gd name="T3" fmla="*/ 168 h 8"/>
                <a:gd name="T4" fmla="*/ 145 w 10"/>
                <a:gd name="T5" fmla="*/ 47 h 8"/>
                <a:gd name="T6" fmla="*/ 0 w 10"/>
                <a:gd name="T7" fmla="*/ 107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8" y="6"/>
                  </a:moveTo>
                  <a:cubicBezTo>
                    <a:pt x="8" y="7"/>
                    <a:pt x="7" y="7"/>
                    <a:pt x="7" y="8"/>
                  </a:cubicBezTo>
                  <a:cubicBezTo>
                    <a:pt x="8" y="7"/>
                    <a:pt x="10" y="4"/>
                    <a:pt x="9" y="2"/>
                  </a:cubicBezTo>
                  <a:cubicBezTo>
                    <a:pt x="7" y="0"/>
                    <a:pt x="2" y="3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5" name="Freeform 616">
              <a:extLst>
                <a:ext uri="{FF2B5EF4-FFF2-40B4-BE49-F238E27FC236}">
                  <a16:creationId xmlns:a16="http://schemas.microsoft.com/office/drawing/2014/main" id="{5859F1A8-6B16-4C44-8567-AF5E260D4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088"/>
              <a:ext cx="23" cy="16"/>
            </a:xfrm>
            <a:custGeom>
              <a:avLst/>
              <a:gdLst>
                <a:gd name="T0" fmla="*/ 0 w 9"/>
                <a:gd name="T1" fmla="*/ 115 h 6"/>
                <a:gd name="T2" fmla="*/ 130 w 9"/>
                <a:gd name="T3" fmla="*/ 77 h 6"/>
                <a:gd name="T4" fmla="*/ 0 w 9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5"/>
                    <a:pt x="7" y="5"/>
                    <a:pt x="8" y="4"/>
                  </a:cubicBezTo>
                  <a:cubicBezTo>
                    <a:pt x="9" y="0"/>
                    <a:pt x="2" y="1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6" name="Freeform 617">
              <a:extLst>
                <a:ext uri="{FF2B5EF4-FFF2-40B4-BE49-F238E27FC236}">
                  <a16:creationId xmlns:a16="http://schemas.microsoft.com/office/drawing/2014/main" id="{ADE7D996-96F5-4757-8D17-5819FD466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072"/>
              <a:ext cx="18" cy="3"/>
            </a:xfrm>
            <a:custGeom>
              <a:avLst/>
              <a:gdLst>
                <a:gd name="T0" fmla="*/ 0 w 7"/>
                <a:gd name="T1" fmla="*/ 27 h 1"/>
                <a:gd name="T2" fmla="*/ 118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3" y="1"/>
                    <a:pt x="5" y="0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7" name="Freeform 618">
              <a:extLst>
                <a:ext uri="{FF2B5EF4-FFF2-40B4-BE49-F238E27FC236}">
                  <a16:creationId xmlns:a16="http://schemas.microsoft.com/office/drawing/2014/main" id="{42EBAA70-F18F-4555-9597-41F2B6CA8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" y="2083"/>
              <a:ext cx="27" cy="21"/>
            </a:xfrm>
            <a:custGeom>
              <a:avLst/>
              <a:gdLst>
                <a:gd name="T0" fmla="*/ 162 w 11"/>
                <a:gd name="T1" fmla="*/ 55 h 8"/>
                <a:gd name="T2" fmla="*/ 42 w 11"/>
                <a:gd name="T3" fmla="*/ 34 h 8"/>
                <a:gd name="T4" fmla="*/ 133 w 11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3"/>
                  </a:moveTo>
                  <a:cubicBezTo>
                    <a:pt x="9" y="2"/>
                    <a:pt x="5" y="0"/>
                    <a:pt x="3" y="2"/>
                  </a:cubicBezTo>
                  <a:cubicBezTo>
                    <a:pt x="0" y="5"/>
                    <a:pt x="7" y="8"/>
                    <a:pt x="9" y="8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8" name="Freeform 619">
              <a:extLst>
                <a:ext uri="{FF2B5EF4-FFF2-40B4-BE49-F238E27FC236}">
                  <a16:creationId xmlns:a16="http://schemas.microsoft.com/office/drawing/2014/main" id="{7032852C-CF64-4DAB-9551-6FDC8F8B8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171"/>
              <a:ext cx="23" cy="21"/>
            </a:xfrm>
            <a:custGeom>
              <a:avLst/>
              <a:gdLst>
                <a:gd name="T0" fmla="*/ 0 w 9"/>
                <a:gd name="T1" fmla="*/ 110 h 8"/>
                <a:gd name="T2" fmla="*/ 151 w 9"/>
                <a:gd name="T3" fmla="*/ 89 h 8"/>
                <a:gd name="T4" fmla="*/ 33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6"/>
                  </a:moveTo>
                  <a:cubicBezTo>
                    <a:pt x="2" y="8"/>
                    <a:pt x="9" y="8"/>
                    <a:pt x="9" y="5"/>
                  </a:cubicBezTo>
                  <a:cubicBezTo>
                    <a:pt x="9" y="2"/>
                    <a:pt x="4" y="0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99" name="Freeform 620">
              <a:extLst>
                <a:ext uri="{FF2B5EF4-FFF2-40B4-BE49-F238E27FC236}">
                  <a16:creationId xmlns:a16="http://schemas.microsoft.com/office/drawing/2014/main" id="{BB1D9E2C-66EF-4238-BA67-268C5BC9A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037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0" name="Freeform 621">
              <a:extLst>
                <a:ext uri="{FF2B5EF4-FFF2-40B4-BE49-F238E27FC236}">
                  <a16:creationId xmlns:a16="http://schemas.microsoft.com/office/drawing/2014/main" id="{FF43E343-B4D3-4FFF-B88A-792F1B8F5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040"/>
              <a:ext cx="25" cy="24"/>
            </a:xfrm>
            <a:custGeom>
              <a:avLst/>
              <a:gdLst>
                <a:gd name="T0" fmla="*/ 125 w 10"/>
                <a:gd name="T1" fmla="*/ 0 h 9"/>
                <a:gd name="T2" fmla="*/ 20 w 10"/>
                <a:gd name="T3" fmla="*/ 77 h 9"/>
                <a:gd name="T4" fmla="*/ 158 w 10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8" y="0"/>
                  </a:moveTo>
                  <a:cubicBezTo>
                    <a:pt x="6" y="0"/>
                    <a:pt x="0" y="1"/>
                    <a:pt x="1" y="4"/>
                  </a:cubicBezTo>
                  <a:cubicBezTo>
                    <a:pt x="1" y="9"/>
                    <a:pt x="9" y="6"/>
                    <a:pt x="10" y="4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1" name="Freeform 622">
              <a:extLst>
                <a:ext uri="{FF2B5EF4-FFF2-40B4-BE49-F238E27FC236}">
                  <a16:creationId xmlns:a16="http://schemas.microsoft.com/office/drawing/2014/main" id="{CABAB3FA-B1B8-4737-BC11-537BBB1C1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2085"/>
              <a:ext cx="10" cy="6"/>
            </a:xfrm>
            <a:custGeom>
              <a:avLst/>
              <a:gdLst>
                <a:gd name="T0" fmla="*/ 0 w 4"/>
                <a:gd name="T1" fmla="*/ 54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2" name="Freeform 623">
              <a:extLst>
                <a:ext uri="{FF2B5EF4-FFF2-40B4-BE49-F238E27FC236}">
                  <a16:creationId xmlns:a16="http://schemas.microsoft.com/office/drawing/2014/main" id="{B7465C0B-28BE-4184-89DB-D5E73811F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2163"/>
              <a:ext cx="13" cy="18"/>
            </a:xfrm>
            <a:custGeom>
              <a:avLst/>
              <a:gdLst>
                <a:gd name="T0" fmla="*/ 88 w 5"/>
                <a:gd name="T1" fmla="*/ 0 h 7"/>
                <a:gd name="T2" fmla="*/ 0 w 5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4" y="2"/>
                    <a:pt x="2" y="5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3" name="Freeform 624">
              <a:extLst>
                <a:ext uri="{FF2B5EF4-FFF2-40B4-BE49-F238E27FC236}">
                  <a16:creationId xmlns:a16="http://schemas.microsoft.com/office/drawing/2014/main" id="{608C4A65-1268-4EDF-8409-7C1059C4E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189"/>
              <a:ext cx="25" cy="19"/>
            </a:xfrm>
            <a:custGeom>
              <a:avLst/>
              <a:gdLst>
                <a:gd name="T0" fmla="*/ 63 w 10"/>
                <a:gd name="T1" fmla="*/ 141 h 7"/>
                <a:gd name="T2" fmla="*/ 113 w 10"/>
                <a:gd name="T3" fmla="*/ 0 h 7"/>
                <a:gd name="T4" fmla="*/ 0 w 10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4" y="7"/>
                  </a:moveTo>
                  <a:cubicBezTo>
                    <a:pt x="8" y="7"/>
                    <a:pt x="10" y="3"/>
                    <a:pt x="7" y="0"/>
                  </a:cubicBezTo>
                  <a:cubicBezTo>
                    <a:pt x="4" y="1"/>
                    <a:pt x="3" y="4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4" name="Freeform 625">
              <a:extLst>
                <a:ext uri="{FF2B5EF4-FFF2-40B4-BE49-F238E27FC236}">
                  <a16:creationId xmlns:a16="http://schemas.microsoft.com/office/drawing/2014/main" id="{8C82F7A5-BDDE-474B-96FB-22CCE4F94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203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3" y="1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5" name="Freeform 626">
              <a:extLst>
                <a:ext uri="{FF2B5EF4-FFF2-40B4-BE49-F238E27FC236}">
                  <a16:creationId xmlns:a16="http://schemas.microsoft.com/office/drawing/2014/main" id="{9CC686F1-AB51-4051-B5EB-89A355740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317"/>
              <a:ext cx="25" cy="27"/>
            </a:xfrm>
            <a:custGeom>
              <a:avLst/>
              <a:gdLst>
                <a:gd name="T0" fmla="*/ 0 w 10"/>
                <a:gd name="T1" fmla="*/ 159 h 10"/>
                <a:gd name="T2" fmla="*/ 145 w 10"/>
                <a:gd name="T3" fmla="*/ 0 h 10"/>
                <a:gd name="T4" fmla="*/ 63 w 10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8"/>
                  </a:moveTo>
                  <a:cubicBezTo>
                    <a:pt x="2" y="5"/>
                    <a:pt x="5" y="1"/>
                    <a:pt x="9" y="0"/>
                  </a:cubicBezTo>
                  <a:cubicBezTo>
                    <a:pt x="10" y="4"/>
                    <a:pt x="6" y="8"/>
                    <a:pt x="4" y="1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6" name="Freeform 627">
              <a:extLst>
                <a:ext uri="{FF2B5EF4-FFF2-40B4-BE49-F238E27FC236}">
                  <a16:creationId xmlns:a16="http://schemas.microsoft.com/office/drawing/2014/main" id="{A8F13D74-A8F4-43A1-B719-80AE3A93A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381"/>
              <a:ext cx="10" cy="19"/>
            </a:xfrm>
            <a:custGeom>
              <a:avLst/>
              <a:gdLst>
                <a:gd name="T0" fmla="*/ 0 w 4"/>
                <a:gd name="T1" fmla="*/ 141 h 7"/>
                <a:gd name="T2" fmla="*/ 6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3" y="5"/>
                    <a:pt x="2" y="2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7" name="Freeform 628">
              <a:extLst>
                <a:ext uri="{FF2B5EF4-FFF2-40B4-BE49-F238E27FC236}">
                  <a16:creationId xmlns:a16="http://schemas.microsoft.com/office/drawing/2014/main" id="{6DB3882B-83E0-4BB9-A596-4A420F2FA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419"/>
              <a:ext cx="30" cy="34"/>
            </a:xfrm>
            <a:custGeom>
              <a:avLst/>
              <a:gdLst>
                <a:gd name="T0" fmla="*/ 145 w 12"/>
                <a:gd name="T1" fmla="*/ 55 h 13"/>
                <a:gd name="T2" fmla="*/ 95 w 1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9" y="3"/>
                  </a:moveTo>
                  <a:cubicBezTo>
                    <a:pt x="12" y="13"/>
                    <a:pt x="0" y="9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8" name="Freeform 629">
              <a:extLst>
                <a:ext uri="{FF2B5EF4-FFF2-40B4-BE49-F238E27FC236}">
                  <a16:creationId xmlns:a16="http://schemas.microsoft.com/office/drawing/2014/main" id="{F2FEA650-400B-4EB9-9F7F-89D136260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429"/>
              <a:ext cx="35" cy="30"/>
            </a:xfrm>
            <a:custGeom>
              <a:avLst/>
              <a:gdLst>
                <a:gd name="T0" fmla="*/ 63 w 14"/>
                <a:gd name="T1" fmla="*/ 0 h 11"/>
                <a:gd name="T2" fmla="*/ 33 w 14"/>
                <a:gd name="T3" fmla="*/ 120 h 11"/>
                <a:gd name="T4" fmla="*/ 145 w 14"/>
                <a:gd name="T5" fmla="*/ 38 h 11"/>
                <a:gd name="T6" fmla="*/ 145 w 14"/>
                <a:gd name="T7" fmla="*/ 202 h 11"/>
                <a:gd name="T8" fmla="*/ 220 w 14"/>
                <a:gd name="T9" fmla="*/ 14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">
                  <a:moveTo>
                    <a:pt x="4" y="0"/>
                  </a:moveTo>
                  <a:cubicBezTo>
                    <a:pt x="3" y="1"/>
                    <a:pt x="0" y="4"/>
                    <a:pt x="2" y="6"/>
                  </a:cubicBezTo>
                  <a:cubicBezTo>
                    <a:pt x="5" y="7"/>
                    <a:pt x="7" y="3"/>
                    <a:pt x="9" y="2"/>
                  </a:cubicBezTo>
                  <a:cubicBezTo>
                    <a:pt x="8" y="4"/>
                    <a:pt x="6" y="8"/>
                    <a:pt x="9" y="10"/>
                  </a:cubicBezTo>
                  <a:cubicBezTo>
                    <a:pt x="10" y="11"/>
                    <a:pt x="13" y="9"/>
                    <a:pt x="14" y="7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9" name="Freeform 630">
              <a:extLst>
                <a:ext uri="{FF2B5EF4-FFF2-40B4-BE49-F238E27FC236}">
                  <a16:creationId xmlns:a16="http://schemas.microsoft.com/office/drawing/2014/main" id="{C2BB3ED5-FFD5-4CE1-9BA8-4D7FBF776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437"/>
              <a:ext cx="13" cy="19"/>
            </a:xfrm>
            <a:custGeom>
              <a:avLst/>
              <a:gdLst>
                <a:gd name="T0" fmla="*/ 0 w 5"/>
                <a:gd name="T1" fmla="*/ 141 h 7"/>
                <a:gd name="T2" fmla="*/ 88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1" y="5"/>
                    <a:pt x="3" y="2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0" name="Freeform 631">
              <a:extLst>
                <a:ext uri="{FF2B5EF4-FFF2-40B4-BE49-F238E27FC236}">
                  <a16:creationId xmlns:a16="http://schemas.microsoft.com/office/drawing/2014/main" id="{286D54CE-0610-47A4-9856-4E265B6DD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483"/>
              <a:ext cx="12" cy="5"/>
            </a:xfrm>
            <a:custGeom>
              <a:avLst/>
              <a:gdLst>
                <a:gd name="T0" fmla="*/ 70 w 5"/>
                <a:gd name="T1" fmla="*/ 0 h 2"/>
                <a:gd name="T2" fmla="*/ 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1" y="0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1" name="Freeform 632">
              <a:extLst>
                <a:ext uri="{FF2B5EF4-FFF2-40B4-BE49-F238E27FC236}">
                  <a16:creationId xmlns:a16="http://schemas.microsoft.com/office/drawing/2014/main" id="{7F4FD4D3-1307-4ABA-BFF9-A691B3699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531"/>
              <a:ext cx="5" cy="18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3"/>
                    <a:pt x="1" y="5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2" name="Freeform 633">
              <a:extLst>
                <a:ext uri="{FF2B5EF4-FFF2-40B4-BE49-F238E27FC236}">
                  <a16:creationId xmlns:a16="http://schemas.microsoft.com/office/drawing/2014/main" id="{18975BD6-61D7-46A5-B1F0-98A1B86E8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579"/>
              <a:ext cx="8" cy="10"/>
            </a:xfrm>
            <a:custGeom>
              <a:avLst/>
              <a:gdLst>
                <a:gd name="T0" fmla="*/ 0 w 3"/>
                <a:gd name="T1" fmla="*/ 63 h 4"/>
                <a:gd name="T2" fmla="*/ 56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3" name="Freeform 634">
              <a:extLst>
                <a:ext uri="{FF2B5EF4-FFF2-40B4-BE49-F238E27FC236}">
                  <a16:creationId xmlns:a16="http://schemas.microsoft.com/office/drawing/2014/main" id="{5449C104-88BC-4877-B1A0-24C276367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581"/>
              <a:ext cx="18" cy="24"/>
            </a:xfrm>
            <a:custGeom>
              <a:avLst/>
              <a:gdLst>
                <a:gd name="T0" fmla="*/ 67 w 7"/>
                <a:gd name="T1" fmla="*/ 171 h 9"/>
                <a:gd name="T2" fmla="*/ 85 w 7"/>
                <a:gd name="T3" fmla="*/ 0 h 9"/>
                <a:gd name="T4" fmla="*/ 0 w 7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9"/>
                  </a:moveTo>
                  <a:cubicBezTo>
                    <a:pt x="6" y="7"/>
                    <a:pt x="7" y="2"/>
                    <a:pt x="5" y="0"/>
                  </a:cubicBezTo>
                  <a:cubicBezTo>
                    <a:pt x="2" y="1"/>
                    <a:pt x="1" y="6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4" name="Freeform 635">
              <a:extLst>
                <a:ext uri="{FF2B5EF4-FFF2-40B4-BE49-F238E27FC236}">
                  <a16:creationId xmlns:a16="http://schemas.microsoft.com/office/drawing/2014/main" id="{39339818-35D7-406C-8D38-EC3AF14B7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651"/>
              <a:ext cx="5" cy="18"/>
            </a:xfrm>
            <a:custGeom>
              <a:avLst/>
              <a:gdLst>
                <a:gd name="T0" fmla="*/ 0 w 2"/>
                <a:gd name="T1" fmla="*/ 118 h 7"/>
                <a:gd name="T2" fmla="*/ 2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1" y="5"/>
                    <a:pt x="2" y="1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5" name="Freeform 636">
              <a:extLst>
                <a:ext uri="{FF2B5EF4-FFF2-40B4-BE49-F238E27FC236}">
                  <a16:creationId xmlns:a16="http://schemas.microsoft.com/office/drawing/2014/main" id="{4277F898-0CF9-4B48-8EAE-45593D00D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707"/>
              <a:ext cx="13" cy="26"/>
            </a:xfrm>
            <a:custGeom>
              <a:avLst/>
              <a:gdLst>
                <a:gd name="T0" fmla="*/ 0 w 5"/>
                <a:gd name="T1" fmla="*/ 21 h 10"/>
                <a:gd name="T2" fmla="*/ 55 w 5"/>
                <a:gd name="T3" fmla="*/ 143 h 10"/>
                <a:gd name="T4" fmla="*/ 88 w 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0" y="1"/>
                  </a:moveTo>
                  <a:cubicBezTo>
                    <a:pt x="0" y="3"/>
                    <a:pt x="0" y="10"/>
                    <a:pt x="3" y="8"/>
                  </a:cubicBezTo>
                  <a:cubicBezTo>
                    <a:pt x="5" y="7"/>
                    <a:pt x="5" y="2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6" name="Freeform 637">
              <a:extLst>
                <a:ext uri="{FF2B5EF4-FFF2-40B4-BE49-F238E27FC236}">
                  <a16:creationId xmlns:a16="http://schemas.microsoft.com/office/drawing/2014/main" id="{2FD5B6FF-7D66-4B17-8414-714F6F231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768"/>
              <a:ext cx="53" cy="35"/>
            </a:xfrm>
            <a:custGeom>
              <a:avLst/>
              <a:gdLst>
                <a:gd name="T0" fmla="*/ 20 w 21"/>
                <a:gd name="T1" fmla="*/ 253 h 13"/>
                <a:gd name="T2" fmla="*/ 50 w 21"/>
                <a:gd name="T3" fmla="*/ 94 h 13"/>
                <a:gd name="T4" fmla="*/ 83 w 21"/>
                <a:gd name="T5" fmla="*/ 197 h 13"/>
                <a:gd name="T6" fmla="*/ 126 w 21"/>
                <a:gd name="T7" fmla="*/ 81 h 13"/>
                <a:gd name="T8" fmla="*/ 209 w 21"/>
                <a:gd name="T9" fmla="*/ 197 h 13"/>
                <a:gd name="T10" fmla="*/ 242 w 21"/>
                <a:gd name="T11" fmla="*/ 0 h 13"/>
                <a:gd name="T12" fmla="*/ 338 w 21"/>
                <a:gd name="T13" fmla="*/ 19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3">
                  <a:moveTo>
                    <a:pt x="1" y="13"/>
                  </a:moveTo>
                  <a:cubicBezTo>
                    <a:pt x="1" y="10"/>
                    <a:pt x="0" y="6"/>
                    <a:pt x="3" y="5"/>
                  </a:cubicBezTo>
                  <a:cubicBezTo>
                    <a:pt x="4" y="6"/>
                    <a:pt x="4" y="9"/>
                    <a:pt x="5" y="10"/>
                  </a:cubicBezTo>
                  <a:cubicBezTo>
                    <a:pt x="6" y="8"/>
                    <a:pt x="6" y="5"/>
                    <a:pt x="8" y="4"/>
                  </a:cubicBezTo>
                  <a:cubicBezTo>
                    <a:pt x="10" y="6"/>
                    <a:pt x="11" y="9"/>
                    <a:pt x="13" y="10"/>
                  </a:cubicBezTo>
                  <a:cubicBezTo>
                    <a:pt x="14" y="7"/>
                    <a:pt x="13" y="3"/>
                    <a:pt x="15" y="0"/>
                  </a:cubicBezTo>
                  <a:cubicBezTo>
                    <a:pt x="17" y="1"/>
                    <a:pt x="20" y="7"/>
                    <a:pt x="21" y="1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7" name="Freeform 638">
              <a:extLst>
                <a:ext uri="{FF2B5EF4-FFF2-40B4-BE49-F238E27FC236}">
                  <a16:creationId xmlns:a16="http://schemas.microsoft.com/office/drawing/2014/main" id="{0A5C3E33-30BA-4077-8EF3-6B8A8BE92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861"/>
              <a:ext cx="1" cy="22"/>
            </a:xfrm>
            <a:custGeom>
              <a:avLst/>
              <a:gdLst>
                <a:gd name="T0" fmla="*/ 0 w 1"/>
                <a:gd name="T1" fmla="*/ 168 h 8"/>
                <a:gd name="T2" fmla="*/ 0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5"/>
                    <a:pt x="0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8" name="Freeform 639">
              <a:extLst>
                <a:ext uri="{FF2B5EF4-FFF2-40B4-BE49-F238E27FC236}">
                  <a16:creationId xmlns:a16="http://schemas.microsoft.com/office/drawing/2014/main" id="{FB1812BA-9B0E-4A70-B8AF-7F5E8150B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944"/>
              <a:ext cx="17" cy="35"/>
            </a:xfrm>
            <a:custGeom>
              <a:avLst/>
              <a:gdLst>
                <a:gd name="T0" fmla="*/ 12 w 7"/>
                <a:gd name="T1" fmla="*/ 94 h 13"/>
                <a:gd name="T2" fmla="*/ 70 w 7"/>
                <a:gd name="T3" fmla="*/ 175 h 13"/>
                <a:gd name="T4" fmla="*/ 100 w 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1" y="5"/>
                  </a:moveTo>
                  <a:cubicBezTo>
                    <a:pt x="0" y="9"/>
                    <a:pt x="2" y="13"/>
                    <a:pt x="5" y="9"/>
                  </a:cubicBezTo>
                  <a:cubicBezTo>
                    <a:pt x="7" y="6"/>
                    <a:pt x="6" y="3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9" name="Freeform 640">
              <a:extLst>
                <a:ext uri="{FF2B5EF4-FFF2-40B4-BE49-F238E27FC236}">
                  <a16:creationId xmlns:a16="http://schemas.microsoft.com/office/drawing/2014/main" id="{A61121A9-A5EE-41AF-A6C0-0D454F92B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3011"/>
              <a:ext cx="18" cy="29"/>
            </a:xfrm>
            <a:custGeom>
              <a:avLst/>
              <a:gdLst>
                <a:gd name="T0" fmla="*/ 118 w 7"/>
                <a:gd name="T1" fmla="*/ 124 h 11"/>
                <a:gd name="T2" fmla="*/ 85 w 7"/>
                <a:gd name="T3" fmla="*/ 0 h 11"/>
                <a:gd name="T4" fmla="*/ 85 w 7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7" y="7"/>
                  </a:moveTo>
                  <a:cubicBezTo>
                    <a:pt x="7" y="5"/>
                    <a:pt x="7" y="2"/>
                    <a:pt x="5" y="0"/>
                  </a:cubicBezTo>
                  <a:cubicBezTo>
                    <a:pt x="0" y="2"/>
                    <a:pt x="3" y="8"/>
                    <a:pt x="5" y="11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0" name="Freeform 641">
              <a:extLst>
                <a:ext uri="{FF2B5EF4-FFF2-40B4-BE49-F238E27FC236}">
                  <a16:creationId xmlns:a16="http://schemas.microsoft.com/office/drawing/2014/main" id="{16E8CB62-612C-414D-B3C9-192814FC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3096"/>
              <a:ext cx="43" cy="35"/>
            </a:xfrm>
            <a:custGeom>
              <a:avLst/>
              <a:gdLst>
                <a:gd name="T0" fmla="*/ 33 w 17"/>
                <a:gd name="T1" fmla="*/ 59 h 13"/>
                <a:gd name="T2" fmla="*/ 83 w 17"/>
                <a:gd name="T3" fmla="*/ 253 h 13"/>
                <a:gd name="T4" fmla="*/ 116 w 17"/>
                <a:gd name="T5" fmla="*/ 59 h 13"/>
                <a:gd name="T6" fmla="*/ 225 w 17"/>
                <a:gd name="T7" fmla="*/ 232 h 13"/>
                <a:gd name="T8" fmla="*/ 243 w 1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2" y="3"/>
                  </a:moveTo>
                  <a:cubicBezTo>
                    <a:pt x="0" y="6"/>
                    <a:pt x="1" y="11"/>
                    <a:pt x="5" y="13"/>
                  </a:cubicBezTo>
                  <a:cubicBezTo>
                    <a:pt x="7" y="10"/>
                    <a:pt x="6" y="6"/>
                    <a:pt x="7" y="3"/>
                  </a:cubicBezTo>
                  <a:cubicBezTo>
                    <a:pt x="8" y="5"/>
                    <a:pt x="10" y="13"/>
                    <a:pt x="14" y="12"/>
                  </a:cubicBezTo>
                  <a:cubicBezTo>
                    <a:pt x="17" y="11"/>
                    <a:pt x="15" y="2"/>
                    <a:pt x="15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1" name="Freeform 642">
              <a:extLst>
                <a:ext uri="{FF2B5EF4-FFF2-40B4-BE49-F238E27FC236}">
                  <a16:creationId xmlns:a16="http://schemas.microsoft.com/office/drawing/2014/main" id="{4B70C452-4BBB-4DAD-B3AF-6D02F493D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3120"/>
              <a:ext cx="8" cy="16"/>
            </a:xfrm>
            <a:custGeom>
              <a:avLst/>
              <a:gdLst>
                <a:gd name="T0" fmla="*/ 0 w 3"/>
                <a:gd name="T1" fmla="*/ 0 h 6"/>
                <a:gd name="T2" fmla="*/ 56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2" y="4"/>
                    <a:pt x="3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2" name="Freeform 643">
              <a:extLst>
                <a:ext uri="{FF2B5EF4-FFF2-40B4-BE49-F238E27FC236}">
                  <a16:creationId xmlns:a16="http://schemas.microsoft.com/office/drawing/2014/main" id="{38AFDD95-F0CE-431F-AB92-C1CACC29A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3195"/>
              <a:ext cx="2" cy="13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3" name="Freeform 644">
              <a:extLst>
                <a:ext uri="{FF2B5EF4-FFF2-40B4-BE49-F238E27FC236}">
                  <a16:creationId xmlns:a16="http://schemas.microsoft.com/office/drawing/2014/main" id="{2AE99F8B-D925-470F-8E27-533A6AB33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3184"/>
              <a:ext cx="22" cy="24"/>
            </a:xfrm>
            <a:custGeom>
              <a:avLst/>
              <a:gdLst>
                <a:gd name="T0" fmla="*/ 132 w 9"/>
                <a:gd name="T1" fmla="*/ 136 h 9"/>
                <a:gd name="T2" fmla="*/ 71 w 9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7"/>
                  </a:moveTo>
                  <a:cubicBezTo>
                    <a:pt x="8" y="0"/>
                    <a:pt x="0" y="3"/>
                    <a:pt x="5" y="9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4" name="Freeform 645">
              <a:extLst>
                <a:ext uri="{FF2B5EF4-FFF2-40B4-BE49-F238E27FC236}">
                  <a16:creationId xmlns:a16="http://schemas.microsoft.com/office/drawing/2014/main" id="{58967C97-6B72-4155-9B8B-3964A499B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" y="3213"/>
              <a:ext cx="3" cy="14"/>
            </a:xfrm>
            <a:custGeom>
              <a:avLst/>
              <a:gdLst>
                <a:gd name="T0" fmla="*/ 0 w 1"/>
                <a:gd name="T1" fmla="*/ 0 h 5"/>
                <a:gd name="T2" fmla="*/ 27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1" y="1"/>
                    <a:pt x="1" y="3"/>
                    <a:pt x="1" y="5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5" name="Freeform 646">
              <a:extLst>
                <a:ext uri="{FF2B5EF4-FFF2-40B4-BE49-F238E27FC236}">
                  <a16:creationId xmlns:a16="http://schemas.microsoft.com/office/drawing/2014/main" id="{27AD1551-A84C-4F2A-BB36-3549018F2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3267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33 w 4"/>
                <a:gd name="T3" fmla="*/ 0 h 3"/>
                <a:gd name="T4" fmla="*/ 63 w 4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4" y="2"/>
                    <a:pt x="4" y="3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6" name="Freeform 647">
              <a:extLst>
                <a:ext uri="{FF2B5EF4-FFF2-40B4-BE49-F238E27FC236}">
                  <a16:creationId xmlns:a16="http://schemas.microsoft.com/office/drawing/2014/main" id="{73B13361-2BC3-4F30-AE49-B800BA05C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3299"/>
              <a:ext cx="20" cy="21"/>
            </a:xfrm>
            <a:custGeom>
              <a:avLst/>
              <a:gdLst>
                <a:gd name="T0" fmla="*/ 125 w 8"/>
                <a:gd name="T1" fmla="*/ 76 h 8"/>
                <a:gd name="T2" fmla="*/ 20 w 8"/>
                <a:gd name="T3" fmla="*/ 0 h 8"/>
                <a:gd name="T4" fmla="*/ 63 w 8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4"/>
                  </a:moveTo>
                  <a:cubicBezTo>
                    <a:pt x="6" y="2"/>
                    <a:pt x="4" y="1"/>
                    <a:pt x="1" y="0"/>
                  </a:cubicBezTo>
                  <a:cubicBezTo>
                    <a:pt x="0" y="2"/>
                    <a:pt x="1" y="7"/>
                    <a:pt x="4" y="8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7" name="Freeform 648">
              <a:extLst>
                <a:ext uri="{FF2B5EF4-FFF2-40B4-BE49-F238E27FC236}">
                  <a16:creationId xmlns:a16="http://schemas.microsoft.com/office/drawing/2014/main" id="{3709E5DE-8DAA-47BE-91A3-870100709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309"/>
              <a:ext cx="27" cy="43"/>
            </a:xfrm>
            <a:custGeom>
              <a:avLst/>
              <a:gdLst>
                <a:gd name="T0" fmla="*/ 42 w 11"/>
                <a:gd name="T1" fmla="*/ 312 h 16"/>
                <a:gd name="T2" fmla="*/ 0 w 11"/>
                <a:gd name="T3" fmla="*/ 159 h 16"/>
                <a:gd name="T4" fmla="*/ 120 w 11"/>
                <a:gd name="T5" fmla="*/ 159 h 16"/>
                <a:gd name="T6" fmla="*/ 61 w 11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3" y="16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3" y="8"/>
                    <a:pt x="6" y="11"/>
                    <a:pt x="8" y="8"/>
                  </a:cubicBezTo>
                  <a:cubicBezTo>
                    <a:pt x="11" y="4"/>
                    <a:pt x="6" y="2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8" name="Freeform 649">
              <a:extLst>
                <a:ext uri="{FF2B5EF4-FFF2-40B4-BE49-F238E27FC236}">
                  <a16:creationId xmlns:a16="http://schemas.microsoft.com/office/drawing/2014/main" id="{F519CCAD-F302-4D9E-A20C-D9ABE4D53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3328"/>
              <a:ext cx="7" cy="8"/>
            </a:xfrm>
            <a:custGeom>
              <a:avLst/>
              <a:gdLst>
                <a:gd name="T0" fmla="*/ 37 w 3"/>
                <a:gd name="T1" fmla="*/ 56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0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9" name="Freeform 650">
              <a:extLst>
                <a:ext uri="{FF2B5EF4-FFF2-40B4-BE49-F238E27FC236}">
                  <a16:creationId xmlns:a16="http://schemas.microsoft.com/office/drawing/2014/main" id="{8784B69E-046D-4ED2-BB77-6B08C9F67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3288"/>
              <a:ext cx="20" cy="24"/>
            </a:xfrm>
            <a:custGeom>
              <a:avLst/>
              <a:gdLst>
                <a:gd name="T0" fmla="*/ 0 w 8"/>
                <a:gd name="T1" fmla="*/ 56 h 9"/>
                <a:gd name="T2" fmla="*/ 83 w 8"/>
                <a:gd name="T3" fmla="*/ 149 h 9"/>
                <a:gd name="T4" fmla="*/ 33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0" y="5"/>
                    <a:pt x="2" y="9"/>
                    <a:pt x="5" y="8"/>
                  </a:cubicBezTo>
                  <a:cubicBezTo>
                    <a:pt x="8" y="6"/>
                    <a:pt x="3" y="2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0" name="Freeform 651">
              <a:extLst>
                <a:ext uri="{FF2B5EF4-FFF2-40B4-BE49-F238E27FC236}">
                  <a16:creationId xmlns:a16="http://schemas.microsoft.com/office/drawing/2014/main" id="{C0DC41C4-A942-4F91-92B2-F36206E68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349"/>
              <a:ext cx="15" cy="1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1" name="Freeform 652">
              <a:extLst>
                <a:ext uri="{FF2B5EF4-FFF2-40B4-BE49-F238E27FC236}">
                  <a16:creationId xmlns:a16="http://schemas.microsoft.com/office/drawing/2014/main" id="{DD36E674-420D-4AD8-BB88-9DAE84495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3328"/>
              <a:ext cx="25" cy="32"/>
            </a:xfrm>
            <a:custGeom>
              <a:avLst/>
              <a:gdLst>
                <a:gd name="T0" fmla="*/ 145 w 10"/>
                <a:gd name="T1" fmla="*/ 21 h 12"/>
                <a:gd name="T2" fmla="*/ 50 w 10"/>
                <a:gd name="T3" fmla="*/ 35 h 12"/>
                <a:gd name="T4" fmla="*/ 95 w 10"/>
                <a:gd name="T5" fmla="*/ 93 h 12"/>
                <a:gd name="T6" fmla="*/ 145 w 10"/>
                <a:gd name="T7" fmla="*/ 171 h 12"/>
                <a:gd name="T8" fmla="*/ 0 w 10"/>
                <a:gd name="T9" fmla="*/ 20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9" y="1"/>
                  </a:moveTo>
                  <a:cubicBezTo>
                    <a:pt x="8" y="0"/>
                    <a:pt x="4" y="0"/>
                    <a:pt x="3" y="2"/>
                  </a:cubicBezTo>
                  <a:cubicBezTo>
                    <a:pt x="0" y="5"/>
                    <a:pt x="4" y="5"/>
                    <a:pt x="6" y="5"/>
                  </a:cubicBezTo>
                  <a:cubicBezTo>
                    <a:pt x="8" y="6"/>
                    <a:pt x="10" y="5"/>
                    <a:pt x="9" y="9"/>
                  </a:cubicBezTo>
                  <a:cubicBezTo>
                    <a:pt x="7" y="11"/>
                    <a:pt x="3" y="12"/>
                    <a:pt x="0" y="11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2" name="Freeform 653">
              <a:extLst>
                <a:ext uri="{FF2B5EF4-FFF2-40B4-BE49-F238E27FC236}">
                  <a16:creationId xmlns:a16="http://schemas.microsoft.com/office/drawing/2014/main" id="{FC9EFCC1-D0A2-45B8-A1F6-13C251BE5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368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3" name="Freeform 654">
              <a:extLst>
                <a:ext uri="{FF2B5EF4-FFF2-40B4-BE49-F238E27FC236}">
                  <a16:creationId xmlns:a16="http://schemas.microsoft.com/office/drawing/2014/main" id="{C417DD5C-39D7-428C-A6C3-3E21E5278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384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4" name="Freeform 655">
              <a:extLst>
                <a:ext uri="{FF2B5EF4-FFF2-40B4-BE49-F238E27FC236}">
                  <a16:creationId xmlns:a16="http://schemas.microsoft.com/office/drawing/2014/main" id="{2DF22DF6-A525-4E40-AEB6-3AC33B004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3389"/>
              <a:ext cx="30" cy="24"/>
            </a:xfrm>
            <a:custGeom>
              <a:avLst/>
              <a:gdLst>
                <a:gd name="T0" fmla="*/ 0 w 12"/>
                <a:gd name="T1" fmla="*/ 93 h 9"/>
                <a:gd name="T2" fmla="*/ 145 w 12"/>
                <a:gd name="T3" fmla="*/ 136 h 9"/>
                <a:gd name="T4" fmla="*/ 33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5"/>
                  </a:moveTo>
                  <a:cubicBezTo>
                    <a:pt x="2" y="7"/>
                    <a:pt x="7" y="9"/>
                    <a:pt x="9" y="7"/>
                  </a:cubicBezTo>
                  <a:cubicBezTo>
                    <a:pt x="12" y="4"/>
                    <a:pt x="5" y="0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5" name="Freeform 656">
              <a:extLst>
                <a:ext uri="{FF2B5EF4-FFF2-40B4-BE49-F238E27FC236}">
                  <a16:creationId xmlns:a16="http://schemas.microsoft.com/office/drawing/2014/main" id="{E7A664AE-D66F-4F79-8B0C-E99E478CC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3360"/>
              <a:ext cx="8" cy="11"/>
            </a:xfrm>
            <a:custGeom>
              <a:avLst/>
              <a:gdLst>
                <a:gd name="T0" fmla="*/ 56 w 3"/>
                <a:gd name="T1" fmla="*/ 83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0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6" name="Freeform 657">
              <a:extLst>
                <a:ext uri="{FF2B5EF4-FFF2-40B4-BE49-F238E27FC236}">
                  <a16:creationId xmlns:a16="http://schemas.microsoft.com/office/drawing/2014/main" id="{8676A1B5-C789-4AE9-82C4-9CC5EB43D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3267"/>
              <a:ext cx="28" cy="34"/>
            </a:xfrm>
            <a:custGeom>
              <a:avLst/>
              <a:gdLst>
                <a:gd name="T0" fmla="*/ 20 w 11"/>
                <a:gd name="T1" fmla="*/ 68 h 13"/>
                <a:gd name="T2" fmla="*/ 0 w 11"/>
                <a:gd name="T3" fmla="*/ 21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1" y="4"/>
                  </a:moveTo>
                  <a:cubicBezTo>
                    <a:pt x="9" y="0"/>
                    <a:pt x="11" y="13"/>
                    <a:pt x="0" y="12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7" name="Freeform 658">
              <a:extLst>
                <a:ext uri="{FF2B5EF4-FFF2-40B4-BE49-F238E27FC236}">
                  <a16:creationId xmlns:a16="http://schemas.microsoft.com/office/drawing/2014/main" id="{255F8CBB-E3B2-4BCA-86DD-699BFC247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3219"/>
              <a:ext cx="33" cy="40"/>
            </a:xfrm>
            <a:custGeom>
              <a:avLst/>
              <a:gdLst>
                <a:gd name="T0" fmla="*/ 129 w 13"/>
                <a:gd name="T1" fmla="*/ 0 h 15"/>
                <a:gd name="T2" fmla="*/ 20 w 13"/>
                <a:gd name="T3" fmla="*/ 136 h 15"/>
                <a:gd name="T4" fmla="*/ 213 w 13"/>
                <a:gd name="T5" fmla="*/ 149 h 15"/>
                <a:gd name="T6" fmla="*/ 63 w 13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8" y="0"/>
                  </a:moveTo>
                  <a:cubicBezTo>
                    <a:pt x="7" y="2"/>
                    <a:pt x="0" y="4"/>
                    <a:pt x="1" y="7"/>
                  </a:cubicBezTo>
                  <a:cubicBezTo>
                    <a:pt x="2" y="10"/>
                    <a:pt x="10" y="6"/>
                    <a:pt x="13" y="8"/>
                  </a:cubicBezTo>
                  <a:cubicBezTo>
                    <a:pt x="12" y="11"/>
                    <a:pt x="8" y="14"/>
                    <a:pt x="4" y="15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8" name="Freeform 659">
              <a:extLst>
                <a:ext uri="{FF2B5EF4-FFF2-40B4-BE49-F238E27FC236}">
                  <a16:creationId xmlns:a16="http://schemas.microsoft.com/office/drawing/2014/main" id="{2426CCF0-008A-487E-9747-AA104FC4D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197"/>
              <a:ext cx="10" cy="16"/>
            </a:xfrm>
            <a:custGeom>
              <a:avLst/>
              <a:gdLst>
                <a:gd name="T0" fmla="*/ 0 w 4"/>
                <a:gd name="T1" fmla="*/ 11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0" y="4"/>
                    <a:pt x="2" y="2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9" name="Freeform 660">
              <a:extLst>
                <a:ext uri="{FF2B5EF4-FFF2-40B4-BE49-F238E27FC236}">
                  <a16:creationId xmlns:a16="http://schemas.microsoft.com/office/drawing/2014/main" id="{AE33B45A-411E-4F5A-B838-EF81CC6F1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3152"/>
              <a:ext cx="35" cy="27"/>
            </a:xfrm>
            <a:custGeom>
              <a:avLst/>
              <a:gdLst>
                <a:gd name="T0" fmla="*/ 33 w 14"/>
                <a:gd name="T1" fmla="*/ 116 h 10"/>
                <a:gd name="T2" fmla="*/ 175 w 14"/>
                <a:gd name="T3" fmla="*/ 59 h 10"/>
                <a:gd name="T4" fmla="*/ 0 w 14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2" y="6"/>
                  </a:moveTo>
                  <a:cubicBezTo>
                    <a:pt x="4" y="5"/>
                    <a:pt x="9" y="0"/>
                    <a:pt x="11" y="3"/>
                  </a:cubicBezTo>
                  <a:cubicBezTo>
                    <a:pt x="14" y="7"/>
                    <a:pt x="3" y="10"/>
                    <a:pt x="0" y="1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0" name="Freeform 661">
              <a:extLst>
                <a:ext uri="{FF2B5EF4-FFF2-40B4-BE49-F238E27FC236}">
                  <a16:creationId xmlns:a16="http://schemas.microsoft.com/office/drawing/2014/main" id="{A89E5DB9-7AEB-40B2-BB49-CF6675C1F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3157"/>
              <a:ext cx="33" cy="40"/>
            </a:xfrm>
            <a:custGeom>
              <a:avLst/>
              <a:gdLst>
                <a:gd name="T0" fmla="*/ 84 w 13"/>
                <a:gd name="T1" fmla="*/ 264 h 15"/>
                <a:gd name="T2" fmla="*/ 180 w 13"/>
                <a:gd name="T3" fmla="*/ 171 h 15"/>
                <a:gd name="T4" fmla="*/ 20 w 13"/>
                <a:gd name="T5" fmla="*/ 171 h 15"/>
                <a:gd name="T6" fmla="*/ 129 w 13"/>
                <a:gd name="T7" fmla="*/ 77 h 15"/>
                <a:gd name="T8" fmla="*/ 0 w 13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5" y="14"/>
                  </a:moveTo>
                  <a:cubicBezTo>
                    <a:pt x="8" y="15"/>
                    <a:pt x="13" y="12"/>
                    <a:pt x="11" y="9"/>
                  </a:cubicBezTo>
                  <a:cubicBezTo>
                    <a:pt x="10" y="6"/>
                    <a:pt x="3" y="9"/>
                    <a:pt x="1" y="9"/>
                  </a:cubicBezTo>
                  <a:cubicBezTo>
                    <a:pt x="3" y="7"/>
                    <a:pt x="8" y="6"/>
                    <a:pt x="8" y="4"/>
                  </a:cubicBezTo>
                  <a:cubicBezTo>
                    <a:pt x="9" y="0"/>
                    <a:pt x="2" y="1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1" name="Freeform 662">
              <a:extLst>
                <a:ext uri="{FF2B5EF4-FFF2-40B4-BE49-F238E27FC236}">
                  <a16:creationId xmlns:a16="http://schemas.microsoft.com/office/drawing/2014/main" id="{806322C3-DF9C-4251-9CEF-9AB1E5545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3061"/>
              <a:ext cx="28" cy="24"/>
            </a:xfrm>
            <a:custGeom>
              <a:avLst/>
              <a:gdLst>
                <a:gd name="T0" fmla="*/ 0 w 11"/>
                <a:gd name="T1" fmla="*/ 93 h 9"/>
                <a:gd name="T2" fmla="*/ 130 w 11"/>
                <a:gd name="T3" fmla="*/ 35 h 9"/>
                <a:gd name="T4" fmla="*/ 51 w 11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5"/>
                  </a:moveTo>
                  <a:cubicBezTo>
                    <a:pt x="1" y="3"/>
                    <a:pt x="6" y="0"/>
                    <a:pt x="8" y="2"/>
                  </a:cubicBezTo>
                  <a:cubicBezTo>
                    <a:pt x="11" y="4"/>
                    <a:pt x="5" y="8"/>
                    <a:pt x="3" y="9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2" name="Freeform 663">
              <a:extLst>
                <a:ext uri="{FF2B5EF4-FFF2-40B4-BE49-F238E27FC236}">
                  <a16:creationId xmlns:a16="http://schemas.microsoft.com/office/drawing/2014/main" id="{AE031F0A-A020-4CFF-BBE4-76924135F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3011"/>
              <a:ext cx="23" cy="24"/>
            </a:xfrm>
            <a:custGeom>
              <a:avLst/>
              <a:gdLst>
                <a:gd name="T0" fmla="*/ 33 w 9"/>
                <a:gd name="T1" fmla="*/ 171 h 9"/>
                <a:gd name="T2" fmla="*/ 118 w 9"/>
                <a:gd name="T3" fmla="*/ 35 h 9"/>
                <a:gd name="T4" fmla="*/ 0 w 9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4" y="9"/>
                    <a:pt x="9" y="4"/>
                    <a:pt x="7" y="2"/>
                  </a:cubicBezTo>
                  <a:cubicBezTo>
                    <a:pt x="5" y="0"/>
                    <a:pt x="0" y="4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3" name="Freeform 664">
              <a:extLst>
                <a:ext uri="{FF2B5EF4-FFF2-40B4-BE49-F238E27FC236}">
                  <a16:creationId xmlns:a16="http://schemas.microsoft.com/office/drawing/2014/main" id="{E0A8B07A-FAA7-4695-B93C-00CE2CF43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947"/>
              <a:ext cx="20" cy="24"/>
            </a:xfrm>
            <a:custGeom>
              <a:avLst/>
              <a:gdLst>
                <a:gd name="T0" fmla="*/ 0 w 8"/>
                <a:gd name="T1" fmla="*/ 77 h 9"/>
                <a:gd name="T2" fmla="*/ 113 w 8"/>
                <a:gd name="T3" fmla="*/ 21 h 9"/>
                <a:gd name="T4" fmla="*/ 63 w 8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4"/>
                  </a:moveTo>
                  <a:cubicBezTo>
                    <a:pt x="2" y="2"/>
                    <a:pt x="4" y="0"/>
                    <a:pt x="7" y="1"/>
                  </a:cubicBezTo>
                  <a:cubicBezTo>
                    <a:pt x="8" y="4"/>
                    <a:pt x="5" y="7"/>
                    <a:pt x="4" y="9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4" name="Freeform 665">
              <a:extLst>
                <a:ext uri="{FF2B5EF4-FFF2-40B4-BE49-F238E27FC236}">
                  <a16:creationId xmlns:a16="http://schemas.microsoft.com/office/drawing/2014/main" id="{D81A15CE-E6FB-4847-97E9-CEA364C18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901"/>
              <a:ext cx="8" cy="6"/>
            </a:xfrm>
            <a:custGeom>
              <a:avLst/>
              <a:gdLst>
                <a:gd name="T0" fmla="*/ 0 w 3"/>
                <a:gd name="T1" fmla="*/ 54 h 2"/>
                <a:gd name="T2" fmla="*/ 5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5" name="Freeform 666">
              <a:extLst>
                <a:ext uri="{FF2B5EF4-FFF2-40B4-BE49-F238E27FC236}">
                  <a16:creationId xmlns:a16="http://schemas.microsoft.com/office/drawing/2014/main" id="{F0E7560B-6BB3-4FB7-BE63-B25B97634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856"/>
              <a:ext cx="12" cy="11"/>
            </a:xfrm>
            <a:custGeom>
              <a:avLst/>
              <a:gdLst>
                <a:gd name="T0" fmla="*/ 70 w 5"/>
                <a:gd name="T1" fmla="*/ 0 h 4"/>
                <a:gd name="T2" fmla="*/ 0 w 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3" y="2"/>
                    <a:pt x="2" y="3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6" name="Freeform 667">
              <a:extLst>
                <a:ext uri="{FF2B5EF4-FFF2-40B4-BE49-F238E27FC236}">
                  <a16:creationId xmlns:a16="http://schemas.microsoft.com/office/drawing/2014/main" id="{B181F457-D7ED-4688-A78F-731FA3E4B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789"/>
              <a:ext cx="20" cy="19"/>
            </a:xfrm>
            <a:custGeom>
              <a:avLst/>
              <a:gdLst>
                <a:gd name="T0" fmla="*/ 125 w 8"/>
                <a:gd name="T1" fmla="*/ 0 h 7"/>
                <a:gd name="T2" fmla="*/ 0 w 8"/>
                <a:gd name="T3" fmla="*/ 103 h 7"/>
                <a:gd name="T4" fmla="*/ 113 w 8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5" y="1"/>
                    <a:pt x="2" y="2"/>
                    <a:pt x="0" y="5"/>
                  </a:cubicBezTo>
                  <a:cubicBezTo>
                    <a:pt x="1" y="7"/>
                    <a:pt x="5" y="6"/>
                    <a:pt x="7" y="5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7" name="Freeform 668">
              <a:extLst>
                <a:ext uri="{FF2B5EF4-FFF2-40B4-BE49-F238E27FC236}">
                  <a16:creationId xmlns:a16="http://schemas.microsoft.com/office/drawing/2014/main" id="{B58DFB6F-49E7-47CC-A5C5-DF273DF39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" y="2803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8" name="Freeform 669">
              <a:extLst>
                <a:ext uri="{FF2B5EF4-FFF2-40B4-BE49-F238E27FC236}">
                  <a16:creationId xmlns:a16="http://schemas.microsoft.com/office/drawing/2014/main" id="{467FB26C-6E60-41EC-A727-ACB85CCAB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989"/>
              <a:ext cx="65" cy="112"/>
            </a:xfrm>
            <a:custGeom>
              <a:avLst/>
              <a:gdLst>
                <a:gd name="T0" fmla="*/ 0 w 26"/>
                <a:gd name="T1" fmla="*/ 0 h 42"/>
                <a:gd name="T2" fmla="*/ 250 w 26"/>
                <a:gd name="T3" fmla="*/ 797 h 42"/>
                <a:gd name="T4" fmla="*/ 408 w 26"/>
                <a:gd name="T5" fmla="*/ 171 h 42"/>
                <a:gd name="T6" fmla="*/ 145 w 26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2">
                  <a:moveTo>
                    <a:pt x="0" y="0"/>
                  </a:moveTo>
                  <a:cubicBezTo>
                    <a:pt x="20" y="6"/>
                    <a:pt x="8" y="28"/>
                    <a:pt x="16" y="42"/>
                  </a:cubicBezTo>
                  <a:cubicBezTo>
                    <a:pt x="14" y="31"/>
                    <a:pt x="15" y="15"/>
                    <a:pt x="26" y="9"/>
                  </a:cubicBezTo>
                  <a:cubicBezTo>
                    <a:pt x="21" y="8"/>
                    <a:pt x="9" y="7"/>
                    <a:pt x="9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9" name="Freeform 670">
              <a:extLst>
                <a:ext uri="{FF2B5EF4-FFF2-40B4-BE49-F238E27FC236}">
                  <a16:creationId xmlns:a16="http://schemas.microsoft.com/office/drawing/2014/main" id="{5FBCCE9F-19DB-49FD-BBDF-89AFE9BBF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992"/>
              <a:ext cx="115" cy="144"/>
            </a:xfrm>
            <a:custGeom>
              <a:avLst/>
              <a:gdLst>
                <a:gd name="T0" fmla="*/ 83 w 46"/>
                <a:gd name="T1" fmla="*/ 35 h 54"/>
                <a:gd name="T2" fmla="*/ 175 w 46"/>
                <a:gd name="T3" fmla="*/ 533 h 54"/>
                <a:gd name="T4" fmla="*/ 63 w 46"/>
                <a:gd name="T5" fmla="*/ 1024 h 54"/>
                <a:gd name="T6" fmla="*/ 313 w 46"/>
                <a:gd name="T7" fmla="*/ 376 h 54"/>
                <a:gd name="T8" fmla="*/ 470 w 46"/>
                <a:gd name="T9" fmla="*/ 264 h 54"/>
                <a:gd name="T10" fmla="*/ 708 w 46"/>
                <a:gd name="T11" fmla="*/ 363 h 54"/>
                <a:gd name="T12" fmla="*/ 488 w 46"/>
                <a:gd name="T13" fmla="*/ 227 h 54"/>
                <a:gd name="T14" fmla="*/ 113 w 46"/>
                <a:gd name="T15" fmla="*/ 0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54">
                  <a:moveTo>
                    <a:pt x="5" y="2"/>
                  </a:moveTo>
                  <a:cubicBezTo>
                    <a:pt x="12" y="10"/>
                    <a:pt x="16" y="16"/>
                    <a:pt x="11" y="28"/>
                  </a:cubicBezTo>
                  <a:cubicBezTo>
                    <a:pt x="8" y="37"/>
                    <a:pt x="0" y="43"/>
                    <a:pt x="4" y="54"/>
                  </a:cubicBezTo>
                  <a:cubicBezTo>
                    <a:pt x="5" y="41"/>
                    <a:pt x="13" y="30"/>
                    <a:pt x="20" y="20"/>
                  </a:cubicBezTo>
                  <a:cubicBezTo>
                    <a:pt x="23" y="16"/>
                    <a:pt x="24" y="13"/>
                    <a:pt x="30" y="14"/>
                  </a:cubicBezTo>
                  <a:cubicBezTo>
                    <a:pt x="35" y="15"/>
                    <a:pt x="39" y="21"/>
                    <a:pt x="45" y="19"/>
                  </a:cubicBezTo>
                  <a:cubicBezTo>
                    <a:pt x="46" y="14"/>
                    <a:pt x="35" y="13"/>
                    <a:pt x="31" y="12"/>
                  </a:cubicBezTo>
                  <a:cubicBezTo>
                    <a:pt x="23" y="9"/>
                    <a:pt x="16" y="2"/>
                    <a:pt x="7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0" name="Freeform 671">
              <a:extLst>
                <a:ext uri="{FF2B5EF4-FFF2-40B4-BE49-F238E27FC236}">
                  <a16:creationId xmlns:a16="http://schemas.microsoft.com/office/drawing/2014/main" id="{F0A32666-591D-433C-9101-282DF98FD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984"/>
              <a:ext cx="113" cy="67"/>
            </a:xfrm>
            <a:custGeom>
              <a:avLst/>
              <a:gdLst>
                <a:gd name="T0" fmla="*/ 713 w 45"/>
                <a:gd name="T1" fmla="*/ 35 h 25"/>
                <a:gd name="T2" fmla="*/ 555 w 45"/>
                <a:gd name="T3" fmla="*/ 482 h 25"/>
                <a:gd name="T4" fmla="*/ 347 w 45"/>
                <a:gd name="T5" fmla="*/ 172 h 25"/>
                <a:gd name="T6" fmla="*/ 20 w 45"/>
                <a:gd name="T7" fmla="*/ 252 h 25"/>
                <a:gd name="T8" fmla="*/ 304 w 45"/>
                <a:gd name="T9" fmla="*/ 56 h 25"/>
                <a:gd name="T10" fmla="*/ 379 w 45"/>
                <a:gd name="T11" fmla="*/ 35 h 25"/>
                <a:gd name="T12" fmla="*/ 472 w 45"/>
                <a:gd name="T13" fmla="*/ 35 h 25"/>
                <a:gd name="T14" fmla="*/ 555 w 45"/>
                <a:gd name="T15" fmla="*/ 56 h 25"/>
                <a:gd name="T16" fmla="*/ 650 w 45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5">
                  <a:moveTo>
                    <a:pt x="45" y="2"/>
                  </a:moveTo>
                  <a:cubicBezTo>
                    <a:pt x="34" y="5"/>
                    <a:pt x="33" y="15"/>
                    <a:pt x="35" y="25"/>
                  </a:cubicBezTo>
                  <a:cubicBezTo>
                    <a:pt x="31" y="19"/>
                    <a:pt x="29" y="12"/>
                    <a:pt x="22" y="9"/>
                  </a:cubicBezTo>
                  <a:cubicBezTo>
                    <a:pt x="16" y="6"/>
                    <a:pt x="5" y="5"/>
                    <a:pt x="1" y="13"/>
                  </a:cubicBezTo>
                  <a:cubicBezTo>
                    <a:pt x="0" y="1"/>
                    <a:pt x="10" y="5"/>
                    <a:pt x="19" y="3"/>
                  </a:cubicBezTo>
                  <a:cubicBezTo>
                    <a:pt x="20" y="3"/>
                    <a:pt x="23" y="2"/>
                    <a:pt x="24" y="2"/>
                  </a:cubicBezTo>
                  <a:cubicBezTo>
                    <a:pt x="27" y="2"/>
                    <a:pt x="28" y="2"/>
                    <a:pt x="30" y="2"/>
                  </a:cubicBezTo>
                  <a:cubicBezTo>
                    <a:pt x="33" y="3"/>
                    <a:pt x="33" y="4"/>
                    <a:pt x="35" y="3"/>
                  </a:cubicBezTo>
                  <a:cubicBezTo>
                    <a:pt x="37" y="2"/>
                    <a:pt x="39" y="1"/>
                    <a:pt x="41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1" name="Freeform 672">
              <a:extLst>
                <a:ext uri="{FF2B5EF4-FFF2-40B4-BE49-F238E27FC236}">
                  <a16:creationId xmlns:a16="http://schemas.microsoft.com/office/drawing/2014/main" id="{0DE8E860-D2B5-4EDD-860A-4CA349488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016"/>
              <a:ext cx="48" cy="96"/>
            </a:xfrm>
            <a:custGeom>
              <a:avLst/>
              <a:gdLst>
                <a:gd name="T0" fmla="*/ 222 w 19"/>
                <a:gd name="T1" fmla="*/ 683 h 36"/>
                <a:gd name="T2" fmla="*/ 192 w 19"/>
                <a:gd name="T3" fmla="*/ 456 h 36"/>
                <a:gd name="T4" fmla="*/ 129 w 19"/>
                <a:gd name="T5" fmla="*/ 285 h 36"/>
                <a:gd name="T6" fmla="*/ 306 w 19"/>
                <a:gd name="T7" fmla="*/ 21 h 36"/>
                <a:gd name="T8" fmla="*/ 0 w 19"/>
                <a:gd name="T9" fmla="*/ 115 h 36"/>
                <a:gd name="T10" fmla="*/ 114 w 19"/>
                <a:gd name="T11" fmla="*/ 32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6">
                  <a:moveTo>
                    <a:pt x="14" y="36"/>
                  </a:moveTo>
                  <a:cubicBezTo>
                    <a:pt x="13" y="32"/>
                    <a:pt x="13" y="28"/>
                    <a:pt x="12" y="24"/>
                  </a:cubicBezTo>
                  <a:cubicBezTo>
                    <a:pt x="11" y="21"/>
                    <a:pt x="8" y="19"/>
                    <a:pt x="8" y="15"/>
                  </a:cubicBezTo>
                  <a:cubicBezTo>
                    <a:pt x="8" y="8"/>
                    <a:pt x="11" y="1"/>
                    <a:pt x="19" y="1"/>
                  </a:cubicBezTo>
                  <a:cubicBezTo>
                    <a:pt x="14" y="0"/>
                    <a:pt x="4" y="4"/>
                    <a:pt x="0" y="6"/>
                  </a:cubicBezTo>
                  <a:cubicBezTo>
                    <a:pt x="2" y="10"/>
                    <a:pt x="5" y="13"/>
                    <a:pt x="7" y="1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2" name="Freeform 673">
              <a:extLst>
                <a:ext uri="{FF2B5EF4-FFF2-40B4-BE49-F238E27FC236}">
                  <a16:creationId xmlns:a16="http://schemas.microsoft.com/office/drawing/2014/main" id="{AB43FF53-457B-48CC-88A6-A5C32E82F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061"/>
              <a:ext cx="65" cy="80"/>
            </a:xfrm>
            <a:custGeom>
              <a:avLst/>
              <a:gdLst>
                <a:gd name="T0" fmla="*/ 408 w 26"/>
                <a:gd name="T1" fmla="*/ 568 h 30"/>
                <a:gd name="T2" fmla="*/ 300 w 26"/>
                <a:gd name="T3" fmla="*/ 307 h 30"/>
                <a:gd name="T4" fmla="*/ 250 w 26"/>
                <a:gd name="T5" fmla="*/ 0 h 30"/>
                <a:gd name="T6" fmla="*/ 0 w 26"/>
                <a:gd name="T7" fmla="*/ 149 h 30"/>
                <a:gd name="T8" fmla="*/ 175 w 26"/>
                <a:gd name="T9" fmla="*/ 192 h 30"/>
                <a:gd name="T10" fmla="*/ 363 w 26"/>
                <a:gd name="T11" fmla="*/ 54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0">
                  <a:moveTo>
                    <a:pt x="26" y="30"/>
                  </a:moveTo>
                  <a:cubicBezTo>
                    <a:pt x="22" y="27"/>
                    <a:pt x="20" y="21"/>
                    <a:pt x="19" y="16"/>
                  </a:cubicBezTo>
                  <a:cubicBezTo>
                    <a:pt x="18" y="12"/>
                    <a:pt x="19" y="4"/>
                    <a:pt x="16" y="0"/>
                  </a:cubicBezTo>
                  <a:cubicBezTo>
                    <a:pt x="12" y="4"/>
                    <a:pt x="2" y="2"/>
                    <a:pt x="0" y="8"/>
                  </a:cubicBezTo>
                  <a:cubicBezTo>
                    <a:pt x="5" y="10"/>
                    <a:pt x="7" y="6"/>
                    <a:pt x="11" y="10"/>
                  </a:cubicBezTo>
                  <a:cubicBezTo>
                    <a:pt x="16" y="14"/>
                    <a:pt x="23" y="22"/>
                    <a:pt x="23" y="29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3" name="Freeform 674">
              <a:extLst>
                <a:ext uri="{FF2B5EF4-FFF2-40B4-BE49-F238E27FC236}">
                  <a16:creationId xmlns:a16="http://schemas.microsoft.com/office/drawing/2014/main" id="{E36BF589-1AC7-4F80-9446-92D58A718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133"/>
              <a:ext cx="83" cy="94"/>
            </a:xfrm>
            <a:custGeom>
              <a:avLst/>
              <a:gdLst>
                <a:gd name="T0" fmla="*/ 526 w 33"/>
                <a:gd name="T1" fmla="*/ 677 h 35"/>
                <a:gd name="T2" fmla="*/ 304 w 33"/>
                <a:gd name="T3" fmla="*/ 333 h 35"/>
                <a:gd name="T4" fmla="*/ 254 w 33"/>
                <a:gd name="T5" fmla="*/ 0 h 35"/>
                <a:gd name="T6" fmla="*/ 0 w 33"/>
                <a:gd name="T7" fmla="*/ 333 h 35"/>
                <a:gd name="T8" fmla="*/ 221 w 33"/>
                <a:gd name="T9" fmla="*/ 333 h 35"/>
                <a:gd name="T10" fmla="*/ 463 w 33"/>
                <a:gd name="T11" fmla="*/ 58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5">
                  <a:moveTo>
                    <a:pt x="33" y="35"/>
                  </a:moveTo>
                  <a:cubicBezTo>
                    <a:pt x="26" y="30"/>
                    <a:pt x="22" y="25"/>
                    <a:pt x="19" y="17"/>
                  </a:cubicBezTo>
                  <a:cubicBezTo>
                    <a:pt x="17" y="13"/>
                    <a:pt x="14" y="5"/>
                    <a:pt x="16" y="0"/>
                  </a:cubicBezTo>
                  <a:cubicBezTo>
                    <a:pt x="13" y="7"/>
                    <a:pt x="4" y="11"/>
                    <a:pt x="0" y="17"/>
                  </a:cubicBezTo>
                  <a:cubicBezTo>
                    <a:pt x="3" y="14"/>
                    <a:pt x="11" y="14"/>
                    <a:pt x="14" y="17"/>
                  </a:cubicBezTo>
                  <a:cubicBezTo>
                    <a:pt x="21" y="21"/>
                    <a:pt x="19" y="31"/>
                    <a:pt x="29" y="3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4" name="Freeform 675">
              <a:extLst>
                <a:ext uri="{FF2B5EF4-FFF2-40B4-BE49-F238E27FC236}">
                  <a16:creationId xmlns:a16="http://schemas.microsoft.com/office/drawing/2014/main" id="{7BFF26C0-4AE9-4509-9658-70F1A15A5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483"/>
              <a:ext cx="90" cy="117"/>
            </a:xfrm>
            <a:custGeom>
              <a:avLst/>
              <a:gdLst>
                <a:gd name="T0" fmla="*/ 563 w 36"/>
                <a:gd name="T1" fmla="*/ 508 h 44"/>
                <a:gd name="T2" fmla="*/ 188 w 36"/>
                <a:gd name="T3" fmla="*/ 0 h 44"/>
                <a:gd name="T4" fmla="*/ 33 w 36"/>
                <a:gd name="T5" fmla="*/ 319 h 44"/>
                <a:gd name="T6" fmla="*/ 395 w 36"/>
                <a:gd name="T7" fmla="*/ 524 h 44"/>
                <a:gd name="T8" fmla="*/ 470 w 36"/>
                <a:gd name="T9" fmla="*/ 827 h 44"/>
                <a:gd name="T10" fmla="*/ 533 w 36"/>
                <a:gd name="T11" fmla="*/ 601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4">
                  <a:moveTo>
                    <a:pt x="36" y="27"/>
                  </a:moveTo>
                  <a:cubicBezTo>
                    <a:pt x="21" y="29"/>
                    <a:pt x="14" y="11"/>
                    <a:pt x="12" y="0"/>
                  </a:cubicBezTo>
                  <a:cubicBezTo>
                    <a:pt x="8" y="2"/>
                    <a:pt x="0" y="12"/>
                    <a:pt x="2" y="17"/>
                  </a:cubicBezTo>
                  <a:cubicBezTo>
                    <a:pt x="9" y="15"/>
                    <a:pt x="20" y="23"/>
                    <a:pt x="25" y="28"/>
                  </a:cubicBezTo>
                  <a:cubicBezTo>
                    <a:pt x="29" y="33"/>
                    <a:pt x="29" y="37"/>
                    <a:pt x="30" y="44"/>
                  </a:cubicBezTo>
                  <a:cubicBezTo>
                    <a:pt x="32" y="40"/>
                    <a:pt x="30" y="35"/>
                    <a:pt x="34" y="3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5" name="Freeform 676">
              <a:extLst>
                <a:ext uri="{FF2B5EF4-FFF2-40B4-BE49-F238E27FC236}">
                  <a16:creationId xmlns:a16="http://schemas.microsoft.com/office/drawing/2014/main" id="{9E3C13B2-5ED7-4A8B-8716-22C9A9539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597"/>
              <a:ext cx="65" cy="46"/>
            </a:xfrm>
            <a:custGeom>
              <a:avLst/>
              <a:gdLst>
                <a:gd name="T0" fmla="*/ 313 w 26"/>
                <a:gd name="T1" fmla="*/ 219 h 17"/>
                <a:gd name="T2" fmla="*/ 83 w 26"/>
                <a:gd name="T3" fmla="*/ 0 h 17"/>
                <a:gd name="T4" fmla="*/ 0 w 26"/>
                <a:gd name="T5" fmla="*/ 138 h 17"/>
                <a:gd name="T6" fmla="*/ 63 w 26"/>
                <a:gd name="T7" fmla="*/ 198 h 17"/>
                <a:gd name="T8" fmla="*/ 408 w 26"/>
                <a:gd name="T9" fmla="*/ 33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20" y="11"/>
                  </a:moveTo>
                  <a:cubicBezTo>
                    <a:pt x="12" y="10"/>
                    <a:pt x="10" y="5"/>
                    <a:pt x="5" y="0"/>
                  </a:cubicBezTo>
                  <a:cubicBezTo>
                    <a:pt x="4" y="1"/>
                    <a:pt x="0" y="5"/>
                    <a:pt x="0" y="7"/>
                  </a:cubicBezTo>
                  <a:cubicBezTo>
                    <a:pt x="0" y="11"/>
                    <a:pt x="1" y="10"/>
                    <a:pt x="4" y="10"/>
                  </a:cubicBezTo>
                  <a:cubicBezTo>
                    <a:pt x="11" y="12"/>
                    <a:pt x="19" y="14"/>
                    <a:pt x="26" y="1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6" name="Freeform 677">
              <a:extLst>
                <a:ext uri="{FF2B5EF4-FFF2-40B4-BE49-F238E27FC236}">
                  <a16:creationId xmlns:a16="http://schemas.microsoft.com/office/drawing/2014/main" id="{32289171-E9DA-4084-A258-88A7615F1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824"/>
              <a:ext cx="100" cy="67"/>
            </a:xfrm>
            <a:custGeom>
              <a:avLst/>
              <a:gdLst>
                <a:gd name="T0" fmla="*/ 63 w 40"/>
                <a:gd name="T1" fmla="*/ 209 h 25"/>
                <a:gd name="T2" fmla="*/ 20 w 40"/>
                <a:gd name="T3" fmla="*/ 461 h 25"/>
                <a:gd name="T4" fmla="*/ 125 w 40"/>
                <a:gd name="T5" fmla="*/ 367 h 25"/>
                <a:gd name="T6" fmla="*/ 250 w 40"/>
                <a:gd name="T7" fmla="*/ 346 h 25"/>
                <a:gd name="T8" fmla="*/ 363 w 40"/>
                <a:gd name="T9" fmla="*/ 115 h 25"/>
                <a:gd name="T10" fmla="*/ 625 w 40"/>
                <a:gd name="T11" fmla="*/ 35 h 25"/>
                <a:gd name="T12" fmla="*/ 333 w 40"/>
                <a:gd name="T13" fmla="*/ 115 h 25"/>
                <a:gd name="T14" fmla="*/ 95 w 40"/>
                <a:gd name="T15" fmla="*/ 193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5">
                  <a:moveTo>
                    <a:pt x="4" y="11"/>
                  </a:moveTo>
                  <a:cubicBezTo>
                    <a:pt x="2" y="14"/>
                    <a:pt x="0" y="20"/>
                    <a:pt x="1" y="24"/>
                  </a:cubicBezTo>
                  <a:cubicBezTo>
                    <a:pt x="6" y="25"/>
                    <a:pt x="5" y="22"/>
                    <a:pt x="8" y="19"/>
                  </a:cubicBezTo>
                  <a:cubicBezTo>
                    <a:pt x="12" y="16"/>
                    <a:pt x="13" y="19"/>
                    <a:pt x="16" y="18"/>
                  </a:cubicBezTo>
                  <a:cubicBezTo>
                    <a:pt x="19" y="16"/>
                    <a:pt x="20" y="9"/>
                    <a:pt x="23" y="6"/>
                  </a:cubicBezTo>
                  <a:cubicBezTo>
                    <a:pt x="28" y="3"/>
                    <a:pt x="34" y="2"/>
                    <a:pt x="40" y="2"/>
                  </a:cubicBezTo>
                  <a:cubicBezTo>
                    <a:pt x="33" y="0"/>
                    <a:pt x="27" y="3"/>
                    <a:pt x="21" y="6"/>
                  </a:cubicBezTo>
                  <a:cubicBezTo>
                    <a:pt x="16" y="9"/>
                    <a:pt x="12" y="10"/>
                    <a:pt x="6" y="1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7" name="Freeform 678">
              <a:extLst>
                <a:ext uri="{FF2B5EF4-FFF2-40B4-BE49-F238E27FC236}">
                  <a16:creationId xmlns:a16="http://schemas.microsoft.com/office/drawing/2014/main" id="{A2CE1919-3EEF-463E-A216-ACEEE48C7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971"/>
              <a:ext cx="93" cy="69"/>
            </a:xfrm>
            <a:custGeom>
              <a:avLst/>
              <a:gdLst>
                <a:gd name="T0" fmla="*/ 96 w 37"/>
                <a:gd name="T1" fmla="*/ 0 h 26"/>
                <a:gd name="T2" fmla="*/ 126 w 37"/>
                <a:gd name="T3" fmla="*/ 486 h 26"/>
                <a:gd name="T4" fmla="*/ 588 w 37"/>
                <a:gd name="T5" fmla="*/ 226 h 26"/>
                <a:gd name="T6" fmla="*/ 317 w 37"/>
                <a:gd name="T7" fmla="*/ 295 h 26"/>
                <a:gd name="T8" fmla="*/ 113 w 37"/>
                <a:gd name="T9" fmla="*/ 5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6">
                  <a:moveTo>
                    <a:pt x="6" y="0"/>
                  </a:moveTo>
                  <a:cubicBezTo>
                    <a:pt x="4" y="7"/>
                    <a:pt x="0" y="21"/>
                    <a:pt x="8" y="26"/>
                  </a:cubicBezTo>
                  <a:cubicBezTo>
                    <a:pt x="14" y="14"/>
                    <a:pt x="26" y="19"/>
                    <a:pt x="37" y="12"/>
                  </a:cubicBezTo>
                  <a:cubicBezTo>
                    <a:pt x="32" y="16"/>
                    <a:pt x="26" y="16"/>
                    <a:pt x="20" y="16"/>
                  </a:cubicBezTo>
                  <a:cubicBezTo>
                    <a:pt x="9" y="17"/>
                    <a:pt x="10" y="13"/>
                    <a:pt x="7" y="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8" name="Freeform 679">
              <a:extLst>
                <a:ext uri="{FF2B5EF4-FFF2-40B4-BE49-F238E27FC236}">
                  <a16:creationId xmlns:a16="http://schemas.microsoft.com/office/drawing/2014/main" id="{9648A00B-A984-4F53-BAE0-EA765FA79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987"/>
              <a:ext cx="70" cy="61"/>
            </a:xfrm>
            <a:custGeom>
              <a:avLst/>
              <a:gdLst>
                <a:gd name="T0" fmla="*/ 300 w 28"/>
                <a:gd name="T1" fmla="*/ 0 h 23"/>
                <a:gd name="T2" fmla="*/ 250 w 28"/>
                <a:gd name="T3" fmla="*/ 204 h 23"/>
                <a:gd name="T4" fmla="*/ 0 w 28"/>
                <a:gd name="T5" fmla="*/ 430 h 23"/>
                <a:gd name="T6" fmla="*/ 250 w 28"/>
                <a:gd name="T7" fmla="*/ 337 h 23"/>
                <a:gd name="T8" fmla="*/ 333 w 28"/>
                <a:gd name="T9" fmla="*/ 5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3">
                  <a:moveTo>
                    <a:pt x="19" y="0"/>
                  </a:moveTo>
                  <a:cubicBezTo>
                    <a:pt x="22" y="6"/>
                    <a:pt x="22" y="9"/>
                    <a:pt x="16" y="11"/>
                  </a:cubicBezTo>
                  <a:cubicBezTo>
                    <a:pt x="10" y="13"/>
                    <a:pt x="3" y="17"/>
                    <a:pt x="0" y="23"/>
                  </a:cubicBezTo>
                  <a:cubicBezTo>
                    <a:pt x="6" y="20"/>
                    <a:pt x="10" y="20"/>
                    <a:pt x="16" y="18"/>
                  </a:cubicBezTo>
                  <a:cubicBezTo>
                    <a:pt x="24" y="16"/>
                    <a:pt x="28" y="10"/>
                    <a:pt x="21" y="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9" name="Freeform 680">
              <a:extLst>
                <a:ext uri="{FF2B5EF4-FFF2-40B4-BE49-F238E27FC236}">
                  <a16:creationId xmlns:a16="http://schemas.microsoft.com/office/drawing/2014/main" id="{1A71ACF8-81A7-42DA-9AE3-43E5AFE6B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123"/>
              <a:ext cx="42" cy="96"/>
            </a:xfrm>
            <a:custGeom>
              <a:avLst/>
              <a:gdLst>
                <a:gd name="T0" fmla="*/ 30 w 17"/>
                <a:gd name="T1" fmla="*/ 0 h 36"/>
                <a:gd name="T2" fmla="*/ 91 w 17"/>
                <a:gd name="T3" fmla="*/ 320 h 36"/>
                <a:gd name="T4" fmla="*/ 183 w 17"/>
                <a:gd name="T5" fmla="*/ 683 h 36"/>
                <a:gd name="T6" fmla="*/ 257 w 17"/>
                <a:gd name="T7" fmla="*/ 248 h 36"/>
                <a:gd name="T8" fmla="*/ 74 w 17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6">
                  <a:moveTo>
                    <a:pt x="2" y="0"/>
                  </a:moveTo>
                  <a:cubicBezTo>
                    <a:pt x="0" y="6"/>
                    <a:pt x="5" y="12"/>
                    <a:pt x="6" y="17"/>
                  </a:cubicBezTo>
                  <a:cubicBezTo>
                    <a:pt x="6" y="25"/>
                    <a:pt x="5" y="30"/>
                    <a:pt x="12" y="36"/>
                  </a:cubicBezTo>
                  <a:cubicBezTo>
                    <a:pt x="10" y="27"/>
                    <a:pt x="6" y="19"/>
                    <a:pt x="17" y="13"/>
                  </a:cubicBezTo>
                  <a:cubicBezTo>
                    <a:pt x="11" y="13"/>
                    <a:pt x="6" y="6"/>
                    <a:pt x="5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0" name="Freeform 681">
              <a:extLst>
                <a:ext uri="{FF2B5EF4-FFF2-40B4-BE49-F238E27FC236}">
                  <a16:creationId xmlns:a16="http://schemas.microsoft.com/office/drawing/2014/main" id="{5C8A29D2-AA7D-4C02-B978-370BFB817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277"/>
              <a:ext cx="33" cy="43"/>
            </a:xfrm>
            <a:custGeom>
              <a:avLst/>
              <a:gdLst>
                <a:gd name="T0" fmla="*/ 193 w 13"/>
                <a:gd name="T1" fmla="*/ 0 h 16"/>
                <a:gd name="T2" fmla="*/ 0 w 13"/>
                <a:gd name="T3" fmla="*/ 137 h 16"/>
                <a:gd name="T4" fmla="*/ 213 w 13"/>
                <a:gd name="T5" fmla="*/ 274 h 16"/>
                <a:gd name="T6" fmla="*/ 193 w 13"/>
                <a:gd name="T7" fmla="*/ 5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2" y="0"/>
                  </a:moveTo>
                  <a:cubicBezTo>
                    <a:pt x="10" y="3"/>
                    <a:pt x="3" y="12"/>
                    <a:pt x="0" y="7"/>
                  </a:cubicBezTo>
                  <a:cubicBezTo>
                    <a:pt x="2" y="11"/>
                    <a:pt x="8" y="16"/>
                    <a:pt x="13" y="14"/>
                  </a:cubicBezTo>
                  <a:cubicBezTo>
                    <a:pt x="12" y="10"/>
                    <a:pt x="9" y="7"/>
                    <a:pt x="12" y="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1" name="Freeform 682">
              <a:extLst>
                <a:ext uri="{FF2B5EF4-FFF2-40B4-BE49-F238E27FC236}">
                  <a16:creationId xmlns:a16="http://schemas.microsoft.com/office/drawing/2014/main" id="{747443A3-0D2F-4DD0-BDF7-DD4BA321A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264"/>
              <a:ext cx="50" cy="43"/>
            </a:xfrm>
            <a:custGeom>
              <a:avLst/>
              <a:gdLst>
                <a:gd name="T0" fmla="*/ 125 w 20"/>
                <a:gd name="T1" fmla="*/ 312 h 16"/>
                <a:gd name="T2" fmla="*/ 313 w 20"/>
                <a:gd name="T3" fmla="*/ 0 h 16"/>
                <a:gd name="T4" fmla="*/ 83 w 20"/>
                <a:gd name="T5" fmla="*/ 27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6">
                  <a:moveTo>
                    <a:pt x="8" y="16"/>
                  </a:moveTo>
                  <a:cubicBezTo>
                    <a:pt x="8" y="8"/>
                    <a:pt x="12" y="1"/>
                    <a:pt x="20" y="0"/>
                  </a:cubicBezTo>
                  <a:cubicBezTo>
                    <a:pt x="13" y="1"/>
                    <a:pt x="0" y="3"/>
                    <a:pt x="5" y="1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2" name="Freeform 683">
              <a:extLst>
                <a:ext uri="{FF2B5EF4-FFF2-40B4-BE49-F238E27FC236}">
                  <a16:creationId xmlns:a16="http://schemas.microsoft.com/office/drawing/2014/main" id="{91B41868-FD6F-4ADF-A4A6-FD67159EB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3352"/>
              <a:ext cx="40" cy="64"/>
            </a:xfrm>
            <a:custGeom>
              <a:avLst/>
              <a:gdLst>
                <a:gd name="T0" fmla="*/ 33 w 16"/>
                <a:gd name="T1" fmla="*/ 0 h 24"/>
                <a:gd name="T2" fmla="*/ 113 w 16"/>
                <a:gd name="T3" fmla="*/ 264 h 24"/>
                <a:gd name="T4" fmla="*/ 0 w 16"/>
                <a:gd name="T5" fmla="*/ 435 h 24"/>
                <a:gd name="T6" fmla="*/ 250 w 16"/>
                <a:gd name="T7" fmla="*/ 397 h 24"/>
                <a:gd name="T8" fmla="*/ 95 w 16"/>
                <a:gd name="T9" fmla="*/ 35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4">
                  <a:moveTo>
                    <a:pt x="2" y="0"/>
                  </a:moveTo>
                  <a:cubicBezTo>
                    <a:pt x="4" y="4"/>
                    <a:pt x="8" y="10"/>
                    <a:pt x="7" y="14"/>
                  </a:cubicBezTo>
                  <a:cubicBezTo>
                    <a:pt x="6" y="19"/>
                    <a:pt x="2" y="20"/>
                    <a:pt x="0" y="23"/>
                  </a:cubicBezTo>
                  <a:cubicBezTo>
                    <a:pt x="5" y="24"/>
                    <a:pt x="12" y="22"/>
                    <a:pt x="16" y="21"/>
                  </a:cubicBezTo>
                  <a:cubicBezTo>
                    <a:pt x="10" y="16"/>
                    <a:pt x="7" y="10"/>
                    <a:pt x="6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3" name="Freeform 684">
              <a:extLst>
                <a:ext uri="{FF2B5EF4-FFF2-40B4-BE49-F238E27FC236}">
                  <a16:creationId xmlns:a16="http://schemas.microsoft.com/office/drawing/2014/main" id="{6BB5315B-B282-4DDA-B00D-823D2852C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3344"/>
              <a:ext cx="30" cy="48"/>
            </a:xfrm>
            <a:custGeom>
              <a:avLst/>
              <a:gdLst>
                <a:gd name="T0" fmla="*/ 188 w 12"/>
                <a:gd name="T1" fmla="*/ 341 h 18"/>
                <a:gd name="T2" fmla="*/ 188 w 12"/>
                <a:gd name="T3" fmla="*/ 0 h 18"/>
                <a:gd name="T4" fmla="*/ 113 w 12"/>
                <a:gd name="T5" fmla="*/ 20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2" y="18"/>
                  </a:moveTo>
                  <a:cubicBezTo>
                    <a:pt x="5" y="15"/>
                    <a:pt x="7" y="3"/>
                    <a:pt x="12" y="0"/>
                  </a:cubicBezTo>
                  <a:cubicBezTo>
                    <a:pt x="5" y="1"/>
                    <a:pt x="0" y="5"/>
                    <a:pt x="7" y="1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4" name="Freeform 685">
              <a:extLst>
                <a:ext uri="{FF2B5EF4-FFF2-40B4-BE49-F238E27FC236}">
                  <a16:creationId xmlns:a16="http://schemas.microsoft.com/office/drawing/2014/main" id="{F5C205DE-7C2B-449C-BD16-65286D6D3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349"/>
              <a:ext cx="50" cy="59"/>
            </a:xfrm>
            <a:custGeom>
              <a:avLst/>
              <a:gdLst>
                <a:gd name="T0" fmla="*/ 238 w 20"/>
                <a:gd name="T1" fmla="*/ 0 h 22"/>
                <a:gd name="T2" fmla="*/ 250 w 20"/>
                <a:gd name="T3" fmla="*/ 367 h 22"/>
                <a:gd name="T4" fmla="*/ 0 w 20"/>
                <a:gd name="T5" fmla="*/ 367 h 22"/>
                <a:gd name="T6" fmla="*/ 220 w 20"/>
                <a:gd name="T7" fmla="*/ 137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2">
                  <a:moveTo>
                    <a:pt x="15" y="0"/>
                  </a:moveTo>
                  <a:cubicBezTo>
                    <a:pt x="12" y="5"/>
                    <a:pt x="20" y="13"/>
                    <a:pt x="16" y="19"/>
                  </a:cubicBezTo>
                  <a:cubicBezTo>
                    <a:pt x="13" y="22"/>
                    <a:pt x="5" y="20"/>
                    <a:pt x="0" y="19"/>
                  </a:cubicBezTo>
                  <a:cubicBezTo>
                    <a:pt x="8" y="18"/>
                    <a:pt x="15" y="16"/>
                    <a:pt x="14" y="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5" name="Freeform 686">
              <a:extLst>
                <a:ext uri="{FF2B5EF4-FFF2-40B4-BE49-F238E27FC236}">
                  <a16:creationId xmlns:a16="http://schemas.microsoft.com/office/drawing/2014/main" id="{275DFF8F-533B-4D93-AB50-42F9AC038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3347"/>
              <a:ext cx="30" cy="64"/>
            </a:xfrm>
            <a:custGeom>
              <a:avLst/>
              <a:gdLst>
                <a:gd name="T0" fmla="*/ 33 w 12"/>
                <a:gd name="T1" fmla="*/ 0 h 24"/>
                <a:gd name="T2" fmla="*/ 158 w 12"/>
                <a:gd name="T3" fmla="*/ 419 h 24"/>
                <a:gd name="T4" fmla="*/ 188 w 12"/>
                <a:gd name="T5" fmla="*/ 7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2" y="0"/>
                  </a:moveTo>
                  <a:cubicBezTo>
                    <a:pt x="0" y="5"/>
                    <a:pt x="4" y="24"/>
                    <a:pt x="10" y="22"/>
                  </a:cubicBezTo>
                  <a:cubicBezTo>
                    <a:pt x="6" y="16"/>
                    <a:pt x="9" y="10"/>
                    <a:pt x="12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6" name="Freeform 687">
              <a:extLst>
                <a:ext uri="{FF2B5EF4-FFF2-40B4-BE49-F238E27FC236}">
                  <a16:creationId xmlns:a16="http://schemas.microsoft.com/office/drawing/2014/main" id="{E5A45012-5652-46B1-B1B1-97CAA9149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352"/>
              <a:ext cx="45" cy="37"/>
            </a:xfrm>
            <a:custGeom>
              <a:avLst/>
              <a:gdLst>
                <a:gd name="T0" fmla="*/ 113 w 18"/>
                <a:gd name="T1" fmla="*/ 0 h 14"/>
                <a:gd name="T2" fmla="*/ 0 w 18"/>
                <a:gd name="T3" fmla="*/ 259 h 14"/>
                <a:gd name="T4" fmla="*/ 238 w 18"/>
                <a:gd name="T5" fmla="*/ 204 h 14"/>
                <a:gd name="T6" fmla="*/ 145 w 18"/>
                <a:gd name="T7" fmla="*/ 34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7" y="0"/>
                  </a:moveTo>
                  <a:cubicBezTo>
                    <a:pt x="14" y="5"/>
                    <a:pt x="4" y="12"/>
                    <a:pt x="0" y="14"/>
                  </a:cubicBezTo>
                  <a:cubicBezTo>
                    <a:pt x="3" y="14"/>
                    <a:pt x="13" y="14"/>
                    <a:pt x="15" y="11"/>
                  </a:cubicBezTo>
                  <a:cubicBezTo>
                    <a:pt x="18" y="8"/>
                    <a:pt x="10" y="5"/>
                    <a:pt x="9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7" name="Freeform 688">
              <a:extLst>
                <a:ext uri="{FF2B5EF4-FFF2-40B4-BE49-F238E27FC236}">
                  <a16:creationId xmlns:a16="http://schemas.microsoft.com/office/drawing/2014/main" id="{4F895EBA-11F2-42B6-95C1-1CB0EE9D0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296"/>
              <a:ext cx="58" cy="64"/>
            </a:xfrm>
            <a:custGeom>
              <a:avLst/>
              <a:gdLst>
                <a:gd name="T0" fmla="*/ 0 w 23"/>
                <a:gd name="T1" fmla="*/ 0 h 24"/>
                <a:gd name="T2" fmla="*/ 113 w 23"/>
                <a:gd name="T3" fmla="*/ 456 h 24"/>
                <a:gd name="T4" fmla="*/ 368 w 23"/>
                <a:gd name="T5" fmla="*/ 341 h 24"/>
                <a:gd name="T6" fmla="*/ 113 w 23"/>
                <a:gd name="T7" fmla="*/ 7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0" y="0"/>
                  </a:moveTo>
                  <a:cubicBezTo>
                    <a:pt x="2" y="7"/>
                    <a:pt x="17" y="17"/>
                    <a:pt x="7" y="24"/>
                  </a:cubicBezTo>
                  <a:cubicBezTo>
                    <a:pt x="13" y="24"/>
                    <a:pt x="17" y="17"/>
                    <a:pt x="23" y="18"/>
                  </a:cubicBezTo>
                  <a:cubicBezTo>
                    <a:pt x="15" y="18"/>
                    <a:pt x="10" y="10"/>
                    <a:pt x="7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8" name="Freeform 689">
              <a:extLst>
                <a:ext uri="{FF2B5EF4-FFF2-40B4-BE49-F238E27FC236}">
                  <a16:creationId xmlns:a16="http://schemas.microsoft.com/office/drawing/2014/main" id="{4FB70545-9848-4885-83A2-527D47FC8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3197"/>
              <a:ext cx="48" cy="78"/>
            </a:xfrm>
            <a:custGeom>
              <a:avLst/>
              <a:gdLst>
                <a:gd name="T0" fmla="*/ 0 w 19"/>
                <a:gd name="T1" fmla="*/ 0 h 29"/>
                <a:gd name="T2" fmla="*/ 96 w 19"/>
                <a:gd name="T3" fmla="*/ 565 h 29"/>
                <a:gd name="T4" fmla="*/ 306 w 19"/>
                <a:gd name="T5" fmla="*/ 406 h 29"/>
                <a:gd name="T6" fmla="*/ 192 w 19"/>
                <a:gd name="T7" fmla="*/ 406 h 29"/>
                <a:gd name="T8" fmla="*/ 159 w 19"/>
                <a:gd name="T9" fmla="*/ 21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9">
                  <a:moveTo>
                    <a:pt x="0" y="0"/>
                  </a:moveTo>
                  <a:cubicBezTo>
                    <a:pt x="10" y="3"/>
                    <a:pt x="4" y="22"/>
                    <a:pt x="6" y="29"/>
                  </a:cubicBezTo>
                  <a:cubicBezTo>
                    <a:pt x="10" y="25"/>
                    <a:pt x="14" y="24"/>
                    <a:pt x="19" y="21"/>
                  </a:cubicBezTo>
                  <a:cubicBezTo>
                    <a:pt x="17" y="21"/>
                    <a:pt x="14" y="22"/>
                    <a:pt x="12" y="21"/>
                  </a:cubicBezTo>
                  <a:cubicBezTo>
                    <a:pt x="9" y="19"/>
                    <a:pt x="9" y="15"/>
                    <a:pt x="10" y="1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9" name="Freeform 690">
              <a:extLst>
                <a:ext uri="{FF2B5EF4-FFF2-40B4-BE49-F238E27FC236}">
                  <a16:creationId xmlns:a16="http://schemas.microsoft.com/office/drawing/2014/main" id="{34AF486A-F0BC-4D6D-A543-FDB57EDE7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3096"/>
              <a:ext cx="45" cy="112"/>
            </a:xfrm>
            <a:custGeom>
              <a:avLst/>
              <a:gdLst>
                <a:gd name="T0" fmla="*/ 50 w 18"/>
                <a:gd name="T1" fmla="*/ 0 h 42"/>
                <a:gd name="T2" fmla="*/ 50 w 18"/>
                <a:gd name="T3" fmla="*/ 797 h 42"/>
                <a:gd name="T4" fmla="*/ 283 w 18"/>
                <a:gd name="T5" fmla="*/ 512 h 42"/>
                <a:gd name="T6" fmla="*/ 125 w 18"/>
                <a:gd name="T7" fmla="*/ 149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42">
                  <a:moveTo>
                    <a:pt x="3" y="0"/>
                  </a:moveTo>
                  <a:cubicBezTo>
                    <a:pt x="14" y="13"/>
                    <a:pt x="0" y="29"/>
                    <a:pt x="3" y="42"/>
                  </a:cubicBezTo>
                  <a:cubicBezTo>
                    <a:pt x="9" y="39"/>
                    <a:pt x="12" y="30"/>
                    <a:pt x="18" y="27"/>
                  </a:cubicBezTo>
                  <a:cubicBezTo>
                    <a:pt x="9" y="31"/>
                    <a:pt x="11" y="12"/>
                    <a:pt x="8" y="8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0" name="Freeform 691">
              <a:extLst>
                <a:ext uri="{FF2B5EF4-FFF2-40B4-BE49-F238E27FC236}">
                  <a16:creationId xmlns:a16="http://schemas.microsoft.com/office/drawing/2014/main" id="{FDBFC56F-918C-4C8F-B07A-34F4C77A0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3037"/>
              <a:ext cx="65" cy="75"/>
            </a:xfrm>
            <a:custGeom>
              <a:avLst/>
              <a:gdLst>
                <a:gd name="T0" fmla="*/ 0 w 26"/>
                <a:gd name="T1" fmla="*/ 56 h 28"/>
                <a:gd name="T2" fmla="*/ 113 w 26"/>
                <a:gd name="T3" fmla="*/ 308 h 28"/>
                <a:gd name="T4" fmla="*/ 175 w 26"/>
                <a:gd name="T5" fmla="*/ 538 h 28"/>
                <a:gd name="T6" fmla="*/ 408 w 26"/>
                <a:gd name="T7" fmla="*/ 252 h 28"/>
                <a:gd name="T8" fmla="*/ 208 w 26"/>
                <a:gd name="T9" fmla="*/ 287 h 28"/>
                <a:gd name="T10" fmla="*/ 145 w 26"/>
                <a:gd name="T11" fmla="*/ 137 h 28"/>
                <a:gd name="T12" fmla="*/ 33 w 26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8">
                  <a:moveTo>
                    <a:pt x="0" y="3"/>
                  </a:moveTo>
                  <a:cubicBezTo>
                    <a:pt x="2" y="6"/>
                    <a:pt x="6" y="12"/>
                    <a:pt x="7" y="16"/>
                  </a:cubicBezTo>
                  <a:cubicBezTo>
                    <a:pt x="9" y="19"/>
                    <a:pt x="8" y="25"/>
                    <a:pt x="11" y="28"/>
                  </a:cubicBezTo>
                  <a:cubicBezTo>
                    <a:pt x="17" y="26"/>
                    <a:pt x="24" y="18"/>
                    <a:pt x="26" y="13"/>
                  </a:cubicBezTo>
                  <a:cubicBezTo>
                    <a:pt x="23" y="15"/>
                    <a:pt x="17" y="18"/>
                    <a:pt x="13" y="15"/>
                  </a:cubicBezTo>
                  <a:cubicBezTo>
                    <a:pt x="11" y="13"/>
                    <a:pt x="11" y="9"/>
                    <a:pt x="9" y="7"/>
                  </a:cubicBezTo>
                  <a:cubicBezTo>
                    <a:pt x="6" y="4"/>
                    <a:pt x="2" y="4"/>
                    <a:pt x="2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1" name="Freeform 692">
              <a:extLst>
                <a:ext uri="{FF2B5EF4-FFF2-40B4-BE49-F238E27FC236}">
                  <a16:creationId xmlns:a16="http://schemas.microsoft.com/office/drawing/2014/main" id="{FD0D8453-490A-43DB-BF96-D907B2D6F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992"/>
              <a:ext cx="53" cy="43"/>
            </a:xfrm>
            <a:custGeom>
              <a:avLst/>
              <a:gdLst>
                <a:gd name="T0" fmla="*/ 0 w 21"/>
                <a:gd name="T1" fmla="*/ 0 h 16"/>
                <a:gd name="T2" fmla="*/ 255 w 21"/>
                <a:gd name="T3" fmla="*/ 137 h 16"/>
                <a:gd name="T4" fmla="*/ 222 w 21"/>
                <a:gd name="T5" fmla="*/ 312 h 16"/>
                <a:gd name="T6" fmla="*/ 209 w 21"/>
                <a:gd name="T7" fmla="*/ 23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6">
                  <a:moveTo>
                    <a:pt x="0" y="0"/>
                  </a:moveTo>
                  <a:cubicBezTo>
                    <a:pt x="3" y="8"/>
                    <a:pt x="11" y="5"/>
                    <a:pt x="16" y="7"/>
                  </a:cubicBezTo>
                  <a:cubicBezTo>
                    <a:pt x="21" y="9"/>
                    <a:pt x="19" y="13"/>
                    <a:pt x="14" y="16"/>
                  </a:cubicBezTo>
                  <a:cubicBezTo>
                    <a:pt x="14" y="14"/>
                    <a:pt x="13" y="13"/>
                    <a:pt x="13" y="1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2" name="Freeform 693">
              <a:extLst>
                <a:ext uri="{FF2B5EF4-FFF2-40B4-BE49-F238E27FC236}">
                  <a16:creationId xmlns:a16="http://schemas.microsoft.com/office/drawing/2014/main" id="{6F0D05B0-1C83-4D0D-ABC7-336A1BB4A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883"/>
              <a:ext cx="40" cy="72"/>
            </a:xfrm>
            <a:custGeom>
              <a:avLst/>
              <a:gdLst>
                <a:gd name="T0" fmla="*/ 0 w 16"/>
                <a:gd name="T1" fmla="*/ 0 h 27"/>
                <a:gd name="T2" fmla="*/ 188 w 16"/>
                <a:gd name="T3" fmla="*/ 205 h 27"/>
                <a:gd name="T4" fmla="*/ 113 w 16"/>
                <a:gd name="T5" fmla="*/ 512 h 27"/>
                <a:gd name="T6" fmla="*/ 113 w 16"/>
                <a:gd name="T7" fmla="*/ 307 h 27"/>
                <a:gd name="T8" fmla="*/ 0 w 16"/>
                <a:gd name="T9" fmla="*/ 9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7">
                  <a:moveTo>
                    <a:pt x="0" y="0"/>
                  </a:moveTo>
                  <a:cubicBezTo>
                    <a:pt x="1" y="7"/>
                    <a:pt x="8" y="7"/>
                    <a:pt x="12" y="11"/>
                  </a:cubicBezTo>
                  <a:cubicBezTo>
                    <a:pt x="16" y="16"/>
                    <a:pt x="11" y="23"/>
                    <a:pt x="7" y="27"/>
                  </a:cubicBezTo>
                  <a:cubicBezTo>
                    <a:pt x="9" y="23"/>
                    <a:pt x="9" y="19"/>
                    <a:pt x="7" y="16"/>
                  </a:cubicBezTo>
                  <a:cubicBezTo>
                    <a:pt x="6" y="13"/>
                    <a:pt x="2" y="7"/>
                    <a:pt x="0" y="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3" name="Freeform 694">
              <a:extLst>
                <a:ext uri="{FF2B5EF4-FFF2-40B4-BE49-F238E27FC236}">
                  <a16:creationId xmlns:a16="http://schemas.microsoft.com/office/drawing/2014/main" id="{D5A6C3CC-BB7D-4277-AA60-7E43A26CA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981"/>
              <a:ext cx="48" cy="38"/>
            </a:xfrm>
            <a:custGeom>
              <a:avLst/>
              <a:gdLst>
                <a:gd name="T0" fmla="*/ 159 w 19"/>
                <a:gd name="T1" fmla="*/ 0 h 14"/>
                <a:gd name="T2" fmla="*/ 288 w 19"/>
                <a:gd name="T3" fmla="*/ 280 h 14"/>
                <a:gd name="T4" fmla="*/ 179 w 19"/>
                <a:gd name="T5" fmla="*/ 198 h 14"/>
                <a:gd name="T6" fmla="*/ 20 w 19"/>
                <a:gd name="T7" fmla="*/ 176 h 14"/>
                <a:gd name="T8" fmla="*/ 147 w 19"/>
                <a:gd name="T9" fmla="*/ 2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4">
                  <a:moveTo>
                    <a:pt x="10" y="0"/>
                  </a:moveTo>
                  <a:cubicBezTo>
                    <a:pt x="10" y="5"/>
                    <a:pt x="19" y="7"/>
                    <a:pt x="18" y="14"/>
                  </a:cubicBezTo>
                  <a:cubicBezTo>
                    <a:pt x="15" y="13"/>
                    <a:pt x="14" y="10"/>
                    <a:pt x="11" y="10"/>
                  </a:cubicBezTo>
                  <a:cubicBezTo>
                    <a:pt x="8" y="9"/>
                    <a:pt x="4" y="10"/>
                    <a:pt x="1" y="9"/>
                  </a:cubicBezTo>
                  <a:cubicBezTo>
                    <a:pt x="0" y="6"/>
                    <a:pt x="6" y="2"/>
                    <a:pt x="9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4" name="Freeform 695">
              <a:extLst>
                <a:ext uri="{FF2B5EF4-FFF2-40B4-BE49-F238E27FC236}">
                  <a16:creationId xmlns:a16="http://schemas.microsoft.com/office/drawing/2014/main" id="{C042F106-5D98-4327-859D-122F011A5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061"/>
              <a:ext cx="52" cy="86"/>
            </a:xfrm>
            <a:custGeom>
              <a:avLst/>
              <a:gdLst>
                <a:gd name="T0" fmla="*/ 183 w 21"/>
                <a:gd name="T1" fmla="*/ 0 h 32"/>
                <a:gd name="T2" fmla="*/ 183 w 21"/>
                <a:gd name="T3" fmla="*/ 218 h 32"/>
                <a:gd name="T4" fmla="*/ 287 w 21"/>
                <a:gd name="T5" fmla="*/ 621 h 32"/>
                <a:gd name="T6" fmla="*/ 154 w 21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2">
                  <a:moveTo>
                    <a:pt x="12" y="0"/>
                  </a:moveTo>
                  <a:cubicBezTo>
                    <a:pt x="10" y="4"/>
                    <a:pt x="10" y="7"/>
                    <a:pt x="12" y="11"/>
                  </a:cubicBezTo>
                  <a:cubicBezTo>
                    <a:pt x="15" y="19"/>
                    <a:pt x="21" y="22"/>
                    <a:pt x="19" y="32"/>
                  </a:cubicBezTo>
                  <a:cubicBezTo>
                    <a:pt x="14" y="19"/>
                    <a:pt x="0" y="16"/>
                    <a:pt x="1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5" name="Freeform 696">
              <a:extLst>
                <a:ext uri="{FF2B5EF4-FFF2-40B4-BE49-F238E27FC236}">
                  <a16:creationId xmlns:a16="http://schemas.microsoft.com/office/drawing/2014/main" id="{EA06284F-9934-4DB3-99FB-D6E2820EA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173"/>
              <a:ext cx="218" cy="190"/>
            </a:xfrm>
            <a:custGeom>
              <a:avLst/>
              <a:gdLst>
                <a:gd name="T0" fmla="*/ 0 w 87"/>
                <a:gd name="T1" fmla="*/ 1359 h 71"/>
                <a:gd name="T2" fmla="*/ 238 w 87"/>
                <a:gd name="T3" fmla="*/ 1226 h 71"/>
                <a:gd name="T4" fmla="*/ 396 w 87"/>
                <a:gd name="T5" fmla="*/ 846 h 71"/>
                <a:gd name="T6" fmla="*/ 754 w 87"/>
                <a:gd name="T7" fmla="*/ 744 h 71"/>
                <a:gd name="T8" fmla="*/ 910 w 87"/>
                <a:gd name="T9" fmla="*/ 559 h 71"/>
                <a:gd name="T10" fmla="*/ 1150 w 87"/>
                <a:gd name="T11" fmla="*/ 423 h 71"/>
                <a:gd name="T12" fmla="*/ 1368 w 87"/>
                <a:gd name="T13" fmla="*/ 0 h 71"/>
                <a:gd name="T14" fmla="*/ 1118 w 87"/>
                <a:gd name="T15" fmla="*/ 343 h 71"/>
                <a:gd name="T16" fmla="*/ 897 w 87"/>
                <a:gd name="T17" fmla="*/ 458 h 71"/>
                <a:gd name="T18" fmla="*/ 692 w 87"/>
                <a:gd name="T19" fmla="*/ 674 h 71"/>
                <a:gd name="T20" fmla="*/ 376 w 87"/>
                <a:gd name="T21" fmla="*/ 787 h 71"/>
                <a:gd name="T22" fmla="*/ 208 w 87"/>
                <a:gd name="T23" fmla="*/ 1111 h 71"/>
                <a:gd name="T24" fmla="*/ 0 w 87"/>
                <a:gd name="T25" fmla="*/ 1359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7" h="71">
                  <a:moveTo>
                    <a:pt x="0" y="71"/>
                  </a:moveTo>
                  <a:cubicBezTo>
                    <a:pt x="7" y="70"/>
                    <a:pt x="12" y="70"/>
                    <a:pt x="15" y="64"/>
                  </a:cubicBezTo>
                  <a:cubicBezTo>
                    <a:pt x="18" y="59"/>
                    <a:pt x="17" y="51"/>
                    <a:pt x="25" y="44"/>
                  </a:cubicBezTo>
                  <a:cubicBezTo>
                    <a:pt x="33" y="38"/>
                    <a:pt x="43" y="41"/>
                    <a:pt x="48" y="39"/>
                  </a:cubicBezTo>
                  <a:cubicBezTo>
                    <a:pt x="54" y="36"/>
                    <a:pt x="51" y="32"/>
                    <a:pt x="58" y="29"/>
                  </a:cubicBezTo>
                  <a:cubicBezTo>
                    <a:pt x="64" y="25"/>
                    <a:pt x="69" y="25"/>
                    <a:pt x="73" y="22"/>
                  </a:cubicBezTo>
                  <a:cubicBezTo>
                    <a:pt x="77" y="19"/>
                    <a:pt x="81" y="3"/>
                    <a:pt x="87" y="0"/>
                  </a:cubicBezTo>
                  <a:cubicBezTo>
                    <a:pt x="79" y="3"/>
                    <a:pt x="74" y="15"/>
                    <a:pt x="71" y="18"/>
                  </a:cubicBezTo>
                  <a:cubicBezTo>
                    <a:pt x="67" y="20"/>
                    <a:pt x="65" y="19"/>
                    <a:pt x="57" y="24"/>
                  </a:cubicBezTo>
                  <a:cubicBezTo>
                    <a:pt x="49" y="29"/>
                    <a:pt x="47" y="34"/>
                    <a:pt x="44" y="35"/>
                  </a:cubicBezTo>
                  <a:cubicBezTo>
                    <a:pt x="40" y="36"/>
                    <a:pt x="30" y="36"/>
                    <a:pt x="24" y="41"/>
                  </a:cubicBezTo>
                  <a:cubicBezTo>
                    <a:pt x="18" y="45"/>
                    <a:pt x="15" y="50"/>
                    <a:pt x="13" y="58"/>
                  </a:cubicBezTo>
                  <a:cubicBezTo>
                    <a:pt x="10" y="66"/>
                    <a:pt x="7" y="70"/>
                    <a:pt x="0" y="71"/>
                  </a:cubicBezTo>
                  <a:close/>
                </a:path>
              </a:pathLst>
            </a:custGeom>
            <a:solidFill>
              <a:srgbClr val="EF8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6" name="Freeform 697">
              <a:extLst>
                <a:ext uri="{FF2B5EF4-FFF2-40B4-BE49-F238E27FC236}">
                  <a16:creationId xmlns:a16="http://schemas.microsoft.com/office/drawing/2014/main" id="{90092A08-7E6A-4CD9-A97E-0F7D86D27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144"/>
              <a:ext cx="245" cy="115"/>
            </a:xfrm>
            <a:custGeom>
              <a:avLst/>
              <a:gdLst>
                <a:gd name="T0" fmla="*/ 0 w 98"/>
                <a:gd name="T1" fmla="*/ 0 h 43"/>
                <a:gd name="T2" fmla="*/ 283 w 98"/>
                <a:gd name="T3" fmla="*/ 193 h 43"/>
                <a:gd name="T4" fmla="*/ 533 w 98"/>
                <a:gd name="T5" fmla="*/ 308 h 43"/>
                <a:gd name="T6" fmla="*/ 970 w 98"/>
                <a:gd name="T7" fmla="*/ 730 h 43"/>
                <a:gd name="T8" fmla="*/ 1533 w 98"/>
                <a:gd name="T9" fmla="*/ 572 h 43"/>
                <a:gd name="T10" fmla="*/ 875 w 98"/>
                <a:gd name="T11" fmla="*/ 594 h 43"/>
                <a:gd name="T12" fmla="*/ 520 w 98"/>
                <a:gd name="T13" fmla="*/ 171 h 43"/>
                <a:gd name="T14" fmla="*/ 0 w 98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43">
                  <a:moveTo>
                    <a:pt x="0" y="0"/>
                  </a:moveTo>
                  <a:cubicBezTo>
                    <a:pt x="4" y="7"/>
                    <a:pt x="9" y="8"/>
                    <a:pt x="18" y="10"/>
                  </a:cubicBezTo>
                  <a:cubicBezTo>
                    <a:pt x="26" y="12"/>
                    <a:pt x="28" y="9"/>
                    <a:pt x="34" y="16"/>
                  </a:cubicBezTo>
                  <a:cubicBezTo>
                    <a:pt x="41" y="23"/>
                    <a:pt x="42" y="33"/>
                    <a:pt x="62" y="38"/>
                  </a:cubicBezTo>
                  <a:cubicBezTo>
                    <a:pt x="83" y="43"/>
                    <a:pt x="91" y="36"/>
                    <a:pt x="98" y="30"/>
                  </a:cubicBezTo>
                  <a:cubicBezTo>
                    <a:pt x="93" y="34"/>
                    <a:pt x="71" y="39"/>
                    <a:pt x="56" y="31"/>
                  </a:cubicBezTo>
                  <a:cubicBezTo>
                    <a:pt x="41" y="23"/>
                    <a:pt x="42" y="12"/>
                    <a:pt x="33" y="9"/>
                  </a:cubicBezTo>
                  <a:cubicBezTo>
                    <a:pt x="24" y="7"/>
                    <a:pt x="3" y="7"/>
                    <a:pt x="0" y="0"/>
                  </a:cubicBezTo>
                  <a:close/>
                </a:path>
              </a:pathLst>
            </a:custGeom>
            <a:solidFill>
              <a:srgbClr val="EF8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331A9556-09B0-4D6D-A5DA-8AD2AC00F8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200"/>
              <a:t>Left Ventricular Remodeling Following Myocardial Infarction (3)</a:t>
            </a:r>
          </a:p>
        </p:txBody>
      </p:sp>
      <p:grpSp>
        <p:nvGrpSpPr>
          <p:cNvPr id="62466" name="Group 3">
            <a:extLst>
              <a:ext uri="{FF2B5EF4-FFF2-40B4-BE49-F238E27FC236}">
                <a16:creationId xmlns:a16="http://schemas.microsoft.com/office/drawing/2014/main" id="{6834B1A3-D4E1-4DA0-8D5E-D0E079E67C53}"/>
              </a:ext>
            </a:extLst>
          </p:cNvPr>
          <p:cNvGrpSpPr>
            <a:grpSpLocks/>
          </p:cNvGrpSpPr>
          <p:nvPr/>
        </p:nvGrpSpPr>
        <p:grpSpPr bwMode="auto">
          <a:xfrm>
            <a:off x="3581400" y="1447800"/>
            <a:ext cx="4594225" cy="4365625"/>
            <a:chOff x="1286" y="1056"/>
            <a:chExt cx="2894" cy="2750"/>
          </a:xfrm>
        </p:grpSpPr>
        <p:grpSp>
          <p:nvGrpSpPr>
            <p:cNvPr id="62467" name="Group 4">
              <a:extLst>
                <a:ext uri="{FF2B5EF4-FFF2-40B4-BE49-F238E27FC236}">
                  <a16:creationId xmlns:a16="http://schemas.microsoft.com/office/drawing/2014/main" id="{F953C44D-3120-4C1E-9E54-6F6BFE003C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86" y="1056"/>
              <a:ext cx="2894" cy="2750"/>
              <a:chOff x="1286" y="1056"/>
              <a:chExt cx="2894" cy="2750"/>
            </a:xfrm>
          </p:grpSpPr>
          <p:sp>
            <p:nvSpPr>
              <p:cNvPr id="62647" name="Freeform 5">
                <a:extLst>
                  <a:ext uri="{FF2B5EF4-FFF2-40B4-BE49-F238E27FC236}">
                    <a16:creationId xmlns:a16="http://schemas.microsoft.com/office/drawing/2014/main" id="{B99C24EC-0393-4ECC-BD20-5A1AB6DAE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572"/>
                <a:ext cx="1574" cy="1234"/>
              </a:xfrm>
              <a:custGeom>
                <a:avLst/>
                <a:gdLst>
                  <a:gd name="T0" fmla="*/ 15354 w 465"/>
                  <a:gd name="T1" fmla="*/ 15169 h 342"/>
                  <a:gd name="T2" fmla="*/ 8263 w 465"/>
                  <a:gd name="T3" fmla="*/ 14840 h 342"/>
                  <a:gd name="T4" fmla="*/ 975 w 465"/>
                  <a:gd name="T5" fmla="*/ 11561 h 342"/>
                  <a:gd name="T6" fmla="*/ 3060 w 465"/>
                  <a:gd name="T7" fmla="*/ 1977 h 342"/>
                  <a:gd name="T8" fmla="*/ 3757 w 465"/>
                  <a:gd name="T9" fmla="*/ 90 h 342"/>
                  <a:gd name="T10" fmla="*/ 3805 w 465"/>
                  <a:gd name="T11" fmla="*/ 0 h 342"/>
                  <a:gd name="T12" fmla="*/ 1787 w 465"/>
                  <a:gd name="T13" fmla="*/ 4792 h 342"/>
                  <a:gd name="T14" fmla="*/ 1124 w 465"/>
                  <a:gd name="T15" fmla="*/ 6015 h 342"/>
                  <a:gd name="T16" fmla="*/ 663 w 465"/>
                  <a:gd name="T17" fmla="*/ 7473 h 342"/>
                  <a:gd name="T18" fmla="*/ 0 w 465"/>
                  <a:gd name="T19" fmla="*/ 10247 h 342"/>
                  <a:gd name="T20" fmla="*/ 846 w 465"/>
                  <a:gd name="T21" fmla="*/ 13487 h 342"/>
                  <a:gd name="T22" fmla="*/ 3723 w 465"/>
                  <a:gd name="T23" fmla="*/ 15364 h 342"/>
                  <a:gd name="T24" fmla="*/ 5040 w 465"/>
                  <a:gd name="T25" fmla="*/ 15504 h 342"/>
                  <a:gd name="T26" fmla="*/ 6783 w 465"/>
                  <a:gd name="T27" fmla="*/ 15688 h 342"/>
                  <a:gd name="T28" fmla="*/ 9810 w 465"/>
                  <a:gd name="T29" fmla="*/ 15883 h 342"/>
                  <a:gd name="T30" fmla="*/ 14163 w 465"/>
                  <a:gd name="T31" fmla="*/ 15688 h 342"/>
                  <a:gd name="T32" fmla="*/ 18035 w 465"/>
                  <a:gd name="T33" fmla="*/ 14840 h 342"/>
                  <a:gd name="T34" fmla="*/ 15354 w 465"/>
                  <a:gd name="T35" fmla="*/ 15169 h 34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5" h="342">
                    <a:moveTo>
                      <a:pt x="396" y="323"/>
                    </a:moveTo>
                    <a:cubicBezTo>
                      <a:pt x="330" y="325"/>
                      <a:pt x="261" y="322"/>
                      <a:pt x="213" y="316"/>
                    </a:cubicBezTo>
                    <a:cubicBezTo>
                      <a:pt x="110" y="304"/>
                      <a:pt x="45" y="328"/>
                      <a:pt x="25" y="246"/>
                    </a:cubicBezTo>
                    <a:cubicBezTo>
                      <a:pt x="5" y="180"/>
                      <a:pt x="50" y="107"/>
                      <a:pt x="79" y="42"/>
                    </a:cubicBezTo>
                    <a:cubicBezTo>
                      <a:pt x="85" y="28"/>
                      <a:pt x="91" y="15"/>
                      <a:pt x="97" y="2"/>
                    </a:cubicBezTo>
                    <a:cubicBezTo>
                      <a:pt x="98" y="1"/>
                      <a:pt x="98" y="1"/>
                      <a:pt x="98" y="0"/>
                    </a:cubicBezTo>
                    <a:cubicBezTo>
                      <a:pt x="80" y="35"/>
                      <a:pt x="53" y="87"/>
                      <a:pt x="46" y="102"/>
                    </a:cubicBezTo>
                    <a:cubicBezTo>
                      <a:pt x="41" y="112"/>
                      <a:pt x="33" y="119"/>
                      <a:pt x="29" y="128"/>
                    </a:cubicBezTo>
                    <a:cubicBezTo>
                      <a:pt x="25" y="139"/>
                      <a:pt x="22" y="149"/>
                      <a:pt x="17" y="159"/>
                    </a:cubicBezTo>
                    <a:cubicBezTo>
                      <a:pt x="9" y="176"/>
                      <a:pt x="0" y="198"/>
                      <a:pt x="0" y="218"/>
                    </a:cubicBezTo>
                    <a:cubicBezTo>
                      <a:pt x="0" y="238"/>
                      <a:pt x="8" y="273"/>
                      <a:pt x="22" y="287"/>
                    </a:cubicBezTo>
                    <a:cubicBezTo>
                      <a:pt x="40" y="306"/>
                      <a:pt x="72" y="320"/>
                      <a:pt x="96" y="327"/>
                    </a:cubicBezTo>
                    <a:cubicBezTo>
                      <a:pt x="107" y="331"/>
                      <a:pt x="118" y="327"/>
                      <a:pt x="130" y="330"/>
                    </a:cubicBezTo>
                    <a:cubicBezTo>
                      <a:pt x="144" y="333"/>
                      <a:pt x="160" y="337"/>
                      <a:pt x="175" y="334"/>
                    </a:cubicBezTo>
                    <a:cubicBezTo>
                      <a:pt x="200" y="330"/>
                      <a:pt x="225" y="342"/>
                      <a:pt x="253" y="338"/>
                    </a:cubicBezTo>
                    <a:cubicBezTo>
                      <a:pt x="282" y="335"/>
                      <a:pt x="336" y="338"/>
                      <a:pt x="365" y="334"/>
                    </a:cubicBezTo>
                    <a:cubicBezTo>
                      <a:pt x="403" y="329"/>
                      <a:pt x="430" y="323"/>
                      <a:pt x="465" y="316"/>
                    </a:cubicBezTo>
                    <a:cubicBezTo>
                      <a:pt x="441" y="320"/>
                      <a:pt x="418" y="323"/>
                      <a:pt x="396" y="323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48" name="Freeform 6">
                <a:extLst>
                  <a:ext uri="{FF2B5EF4-FFF2-40B4-BE49-F238E27FC236}">
                    <a16:creationId xmlns:a16="http://schemas.microsoft.com/office/drawing/2014/main" id="{7379FC36-43C2-4074-B56E-CF7B78594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1756"/>
                <a:ext cx="2369" cy="1999"/>
              </a:xfrm>
              <a:custGeom>
                <a:avLst/>
                <a:gdLst>
                  <a:gd name="T0" fmla="*/ 26127 w 700"/>
                  <a:gd name="T1" fmla="*/ 15039 h 554"/>
                  <a:gd name="T2" fmla="*/ 25196 w 700"/>
                  <a:gd name="T3" fmla="*/ 12449 h 554"/>
                  <a:gd name="T4" fmla="*/ 23951 w 700"/>
                  <a:gd name="T5" fmla="*/ 8267 h 554"/>
                  <a:gd name="T6" fmla="*/ 19690 w 700"/>
                  <a:gd name="T7" fmla="*/ 2446 h 554"/>
                  <a:gd name="T8" fmla="*/ 19263 w 700"/>
                  <a:gd name="T9" fmla="*/ 2111 h 554"/>
                  <a:gd name="T10" fmla="*/ 19230 w 700"/>
                  <a:gd name="T11" fmla="*/ 2071 h 554"/>
                  <a:gd name="T12" fmla="*/ 18451 w 700"/>
                  <a:gd name="T13" fmla="*/ 1746 h 554"/>
                  <a:gd name="T14" fmla="*/ 9459 w 700"/>
                  <a:gd name="T15" fmla="*/ 2576 h 554"/>
                  <a:gd name="T16" fmla="*/ 2863 w 700"/>
                  <a:gd name="T17" fmla="*/ 12589 h 554"/>
                  <a:gd name="T18" fmla="*/ 778 w 700"/>
                  <a:gd name="T19" fmla="*/ 22173 h 554"/>
                  <a:gd name="T20" fmla="*/ 8065 w 700"/>
                  <a:gd name="T21" fmla="*/ 25467 h 554"/>
                  <a:gd name="T22" fmla="*/ 15151 w 700"/>
                  <a:gd name="T23" fmla="*/ 25792 h 554"/>
                  <a:gd name="T24" fmla="*/ 24076 w 700"/>
                  <a:gd name="T25" fmla="*/ 22083 h 554"/>
                  <a:gd name="T26" fmla="*/ 25507 w 700"/>
                  <a:gd name="T27" fmla="*/ 19921 h 554"/>
                  <a:gd name="T28" fmla="*/ 26127 w 700"/>
                  <a:gd name="T29" fmla="*/ 15039 h 5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00" h="554">
                    <a:moveTo>
                      <a:pt x="674" y="320"/>
                    </a:moveTo>
                    <a:cubicBezTo>
                      <a:pt x="661" y="312"/>
                      <a:pt x="656" y="290"/>
                      <a:pt x="650" y="265"/>
                    </a:cubicBezTo>
                    <a:cubicBezTo>
                      <a:pt x="646" y="248"/>
                      <a:pt x="641" y="225"/>
                      <a:pt x="618" y="176"/>
                    </a:cubicBezTo>
                    <a:cubicBezTo>
                      <a:pt x="586" y="107"/>
                      <a:pt x="536" y="66"/>
                      <a:pt x="508" y="52"/>
                    </a:cubicBezTo>
                    <a:cubicBezTo>
                      <a:pt x="504" y="50"/>
                      <a:pt x="500" y="48"/>
                      <a:pt x="497" y="45"/>
                    </a:cubicBezTo>
                    <a:cubicBezTo>
                      <a:pt x="497" y="45"/>
                      <a:pt x="496" y="45"/>
                      <a:pt x="496" y="44"/>
                    </a:cubicBezTo>
                    <a:cubicBezTo>
                      <a:pt x="490" y="42"/>
                      <a:pt x="483" y="39"/>
                      <a:pt x="476" y="37"/>
                    </a:cubicBezTo>
                    <a:cubicBezTo>
                      <a:pt x="463" y="33"/>
                      <a:pt x="379" y="0"/>
                      <a:pt x="244" y="55"/>
                    </a:cubicBezTo>
                    <a:cubicBezTo>
                      <a:pt x="167" y="90"/>
                      <a:pt x="117" y="171"/>
                      <a:pt x="74" y="268"/>
                    </a:cubicBezTo>
                    <a:cubicBezTo>
                      <a:pt x="45" y="333"/>
                      <a:pt x="0" y="406"/>
                      <a:pt x="20" y="472"/>
                    </a:cubicBezTo>
                    <a:cubicBezTo>
                      <a:pt x="40" y="554"/>
                      <a:pt x="105" y="530"/>
                      <a:pt x="208" y="542"/>
                    </a:cubicBezTo>
                    <a:cubicBezTo>
                      <a:pt x="256" y="548"/>
                      <a:pt x="325" y="551"/>
                      <a:pt x="391" y="549"/>
                    </a:cubicBezTo>
                    <a:cubicBezTo>
                      <a:pt x="475" y="548"/>
                      <a:pt x="577" y="514"/>
                      <a:pt x="621" y="470"/>
                    </a:cubicBezTo>
                    <a:cubicBezTo>
                      <a:pt x="636" y="451"/>
                      <a:pt x="650" y="433"/>
                      <a:pt x="658" y="424"/>
                    </a:cubicBezTo>
                    <a:cubicBezTo>
                      <a:pt x="690" y="384"/>
                      <a:pt x="700" y="358"/>
                      <a:pt x="674" y="32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49" name="Freeform 7">
                <a:extLst>
                  <a:ext uri="{FF2B5EF4-FFF2-40B4-BE49-F238E27FC236}">
                    <a16:creationId xmlns:a16="http://schemas.microsoft.com/office/drawing/2014/main" id="{2C1B28F7-27A3-44ED-8A0F-A01639075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965"/>
                <a:ext cx="1800" cy="1523"/>
              </a:xfrm>
              <a:custGeom>
                <a:avLst/>
                <a:gdLst>
                  <a:gd name="T0" fmla="*/ 19255 w 532"/>
                  <a:gd name="T1" fmla="*/ 11007 h 422"/>
                  <a:gd name="T2" fmla="*/ 20605 w 532"/>
                  <a:gd name="T3" fmla="*/ 12087 h 422"/>
                  <a:gd name="T4" fmla="*/ 18670 w 532"/>
                  <a:gd name="T5" fmla="*/ 5547 h 422"/>
                  <a:gd name="T6" fmla="*/ 14918 w 532"/>
                  <a:gd name="T7" fmla="*/ 2866 h 422"/>
                  <a:gd name="T8" fmla="*/ 12431 w 532"/>
                  <a:gd name="T9" fmla="*/ 3948 h 422"/>
                  <a:gd name="T10" fmla="*/ 9639 w 532"/>
                  <a:gd name="T11" fmla="*/ 3909 h 422"/>
                  <a:gd name="T12" fmla="*/ 7247 w 532"/>
                  <a:gd name="T13" fmla="*/ 5406 h 422"/>
                  <a:gd name="T14" fmla="*/ 6239 w 532"/>
                  <a:gd name="T15" fmla="*/ 6814 h 422"/>
                  <a:gd name="T16" fmla="*/ 4923 w 532"/>
                  <a:gd name="T17" fmla="*/ 8127 h 422"/>
                  <a:gd name="T18" fmla="*/ 2795 w 532"/>
                  <a:gd name="T19" fmla="*/ 9820 h 422"/>
                  <a:gd name="T20" fmla="*/ 1935 w 532"/>
                  <a:gd name="T21" fmla="*/ 10250 h 422"/>
                  <a:gd name="T22" fmla="*/ 538 w 532"/>
                  <a:gd name="T23" fmla="*/ 10343 h 422"/>
                  <a:gd name="T24" fmla="*/ 1624 w 532"/>
                  <a:gd name="T25" fmla="*/ 11278 h 422"/>
                  <a:gd name="T26" fmla="*/ 1042 w 532"/>
                  <a:gd name="T27" fmla="*/ 12411 h 422"/>
                  <a:gd name="T28" fmla="*/ 778 w 532"/>
                  <a:gd name="T29" fmla="*/ 13873 h 422"/>
                  <a:gd name="T30" fmla="*/ 663 w 532"/>
                  <a:gd name="T31" fmla="*/ 15277 h 422"/>
                  <a:gd name="T32" fmla="*/ 846 w 532"/>
                  <a:gd name="T33" fmla="*/ 16540 h 422"/>
                  <a:gd name="T34" fmla="*/ 1475 w 532"/>
                  <a:gd name="T35" fmla="*/ 17493 h 422"/>
                  <a:gd name="T36" fmla="*/ 2439 w 532"/>
                  <a:gd name="T37" fmla="*/ 18807 h 422"/>
                  <a:gd name="T38" fmla="*/ 3103 w 532"/>
                  <a:gd name="T39" fmla="*/ 18756 h 422"/>
                  <a:gd name="T40" fmla="*/ 3800 w 532"/>
                  <a:gd name="T41" fmla="*/ 17818 h 422"/>
                  <a:gd name="T42" fmla="*/ 4453 w 532"/>
                  <a:gd name="T43" fmla="*/ 17818 h 422"/>
                  <a:gd name="T44" fmla="*/ 4808 w 532"/>
                  <a:gd name="T45" fmla="*/ 18287 h 422"/>
                  <a:gd name="T46" fmla="*/ 5312 w 532"/>
                  <a:gd name="T47" fmla="*/ 18991 h 422"/>
                  <a:gd name="T48" fmla="*/ 5654 w 532"/>
                  <a:gd name="T49" fmla="*/ 19785 h 422"/>
                  <a:gd name="T50" fmla="*/ 5495 w 532"/>
                  <a:gd name="T51" fmla="*/ 18236 h 422"/>
                  <a:gd name="T52" fmla="*/ 6858 w 532"/>
                  <a:gd name="T53" fmla="*/ 17673 h 422"/>
                  <a:gd name="T54" fmla="*/ 7752 w 532"/>
                  <a:gd name="T55" fmla="*/ 17962 h 422"/>
                  <a:gd name="T56" fmla="*/ 9068 w 532"/>
                  <a:gd name="T57" fmla="*/ 17818 h 422"/>
                  <a:gd name="T58" fmla="*/ 9914 w 532"/>
                  <a:gd name="T59" fmla="*/ 17767 h 422"/>
                  <a:gd name="T60" fmla="*/ 11115 w 532"/>
                  <a:gd name="T61" fmla="*/ 16775 h 422"/>
                  <a:gd name="T62" fmla="*/ 12397 w 532"/>
                  <a:gd name="T63" fmla="*/ 17063 h 422"/>
                  <a:gd name="T64" fmla="*/ 13212 w 532"/>
                  <a:gd name="T65" fmla="*/ 15656 h 422"/>
                  <a:gd name="T66" fmla="*/ 14985 w 532"/>
                  <a:gd name="T67" fmla="*/ 13819 h 422"/>
                  <a:gd name="T68" fmla="*/ 16498 w 532"/>
                  <a:gd name="T69" fmla="*/ 11044 h 42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32" h="422">
                    <a:moveTo>
                      <a:pt x="426" y="235"/>
                    </a:moveTo>
                    <a:cubicBezTo>
                      <a:pt x="443" y="223"/>
                      <a:pt x="479" y="226"/>
                      <a:pt x="497" y="234"/>
                    </a:cubicBezTo>
                    <a:cubicBezTo>
                      <a:pt x="509" y="240"/>
                      <a:pt x="519" y="243"/>
                      <a:pt x="532" y="257"/>
                    </a:cubicBezTo>
                    <a:cubicBezTo>
                      <a:pt x="532" y="257"/>
                      <a:pt x="532" y="257"/>
                      <a:pt x="532" y="257"/>
                    </a:cubicBezTo>
                    <a:cubicBezTo>
                      <a:pt x="523" y="246"/>
                      <a:pt x="519" y="228"/>
                      <a:pt x="514" y="207"/>
                    </a:cubicBezTo>
                    <a:cubicBezTo>
                      <a:pt x="510" y="190"/>
                      <a:pt x="505" y="167"/>
                      <a:pt x="482" y="118"/>
                    </a:cubicBezTo>
                    <a:cubicBezTo>
                      <a:pt x="453" y="57"/>
                      <a:pt x="410" y="18"/>
                      <a:pt x="382" y="0"/>
                    </a:cubicBezTo>
                    <a:cubicBezTo>
                      <a:pt x="401" y="14"/>
                      <a:pt x="394" y="50"/>
                      <a:pt x="385" y="61"/>
                    </a:cubicBezTo>
                    <a:cubicBezTo>
                      <a:pt x="378" y="69"/>
                      <a:pt x="365" y="82"/>
                      <a:pt x="355" y="84"/>
                    </a:cubicBezTo>
                    <a:cubicBezTo>
                      <a:pt x="343" y="88"/>
                      <a:pt x="330" y="85"/>
                      <a:pt x="321" y="84"/>
                    </a:cubicBezTo>
                    <a:cubicBezTo>
                      <a:pt x="310" y="83"/>
                      <a:pt x="311" y="74"/>
                      <a:pt x="302" y="78"/>
                    </a:cubicBezTo>
                    <a:cubicBezTo>
                      <a:pt x="284" y="85"/>
                      <a:pt x="265" y="72"/>
                      <a:pt x="249" y="83"/>
                    </a:cubicBezTo>
                    <a:cubicBezTo>
                      <a:pt x="236" y="93"/>
                      <a:pt x="222" y="96"/>
                      <a:pt x="211" y="107"/>
                    </a:cubicBezTo>
                    <a:cubicBezTo>
                      <a:pt x="202" y="116"/>
                      <a:pt x="199" y="115"/>
                      <a:pt x="187" y="115"/>
                    </a:cubicBezTo>
                    <a:cubicBezTo>
                      <a:pt x="179" y="116"/>
                      <a:pt x="173" y="118"/>
                      <a:pt x="169" y="125"/>
                    </a:cubicBezTo>
                    <a:cubicBezTo>
                      <a:pt x="165" y="133"/>
                      <a:pt x="169" y="139"/>
                      <a:pt x="161" y="145"/>
                    </a:cubicBezTo>
                    <a:cubicBezTo>
                      <a:pt x="155" y="150"/>
                      <a:pt x="146" y="152"/>
                      <a:pt x="139" y="156"/>
                    </a:cubicBezTo>
                    <a:cubicBezTo>
                      <a:pt x="132" y="162"/>
                      <a:pt x="133" y="167"/>
                      <a:pt x="127" y="173"/>
                    </a:cubicBezTo>
                    <a:cubicBezTo>
                      <a:pt x="121" y="181"/>
                      <a:pt x="111" y="178"/>
                      <a:pt x="102" y="181"/>
                    </a:cubicBezTo>
                    <a:cubicBezTo>
                      <a:pt x="82" y="187"/>
                      <a:pt x="97" y="209"/>
                      <a:pt x="72" y="209"/>
                    </a:cubicBezTo>
                    <a:cubicBezTo>
                      <a:pt x="65" y="210"/>
                      <a:pt x="56" y="205"/>
                      <a:pt x="50" y="207"/>
                    </a:cubicBezTo>
                    <a:cubicBezTo>
                      <a:pt x="43" y="210"/>
                      <a:pt x="39" y="220"/>
                      <a:pt x="50" y="218"/>
                    </a:cubicBezTo>
                    <a:cubicBezTo>
                      <a:pt x="53" y="231"/>
                      <a:pt x="40" y="223"/>
                      <a:pt x="37" y="221"/>
                    </a:cubicBezTo>
                    <a:cubicBezTo>
                      <a:pt x="32" y="218"/>
                      <a:pt x="20" y="212"/>
                      <a:pt x="14" y="220"/>
                    </a:cubicBezTo>
                    <a:cubicBezTo>
                      <a:pt x="10" y="227"/>
                      <a:pt x="15" y="236"/>
                      <a:pt x="22" y="238"/>
                    </a:cubicBezTo>
                    <a:cubicBezTo>
                      <a:pt x="29" y="239"/>
                      <a:pt x="43" y="225"/>
                      <a:pt x="42" y="240"/>
                    </a:cubicBezTo>
                    <a:cubicBezTo>
                      <a:pt x="41" y="253"/>
                      <a:pt x="32" y="244"/>
                      <a:pt x="25" y="247"/>
                    </a:cubicBezTo>
                    <a:cubicBezTo>
                      <a:pt x="13" y="254"/>
                      <a:pt x="23" y="259"/>
                      <a:pt x="27" y="264"/>
                    </a:cubicBezTo>
                    <a:cubicBezTo>
                      <a:pt x="34" y="273"/>
                      <a:pt x="29" y="276"/>
                      <a:pt x="25" y="285"/>
                    </a:cubicBezTo>
                    <a:cubicBezTo>
                      <a:pt x="23" y="288"/>
                      <a:pt x="21" y="291"/>
                      <a:pt x="20" y="295"/>
                    </a:cubicBezTo>
                    <a:cubicBezTo>
                      <a:pt x="19" y="304"/>
                      <a:pt x="23" y="300"/>
                      <a:pt x="25" y="306"/>
                    </a:cubicBezTo>
                    <a:cubicBezTo>
                      <a:pt x="28" y="316"/>
                      <a:pt x="25" y="319"/>
                      <a:pt x="17" y="325"/>
                    </a:cubicBezTo>
                    <a:cubicBezTo>
                      <a:pt x="9" y="332"/>
                      <a:pt x="0" y="340"/>
                      <a:pt x="11" y="348"/>
                    </a:cubicBezTo>
                    <a:cubicBezTo>
                      <a:pt x="14" y="350"/>
                      <a:pt x="19" y="348"/>
                      <a:pt x="22" y="352"/>
                    </a:cubicBezTo>
                    <a:cubicBezTo>
                      <a:pt x="26" y="359"/>
                      <a:pt x="20" y="359"/>
                      <a:pt x="20" y="363"/>
                    </a:cubicBezTo>
                    <a:cubicBezTo>
                      <a:pt x="21" y="377"/>
                      <a:pt x="30" y="364"/>
                      <a:pt x="38" y="372"/>
                    </a:cubicBezTo>
                    <a:cubicBezTo>
                      <a:pt x="43" y="377"/>
                      <a:pt x="36" y="384"/>
                      <a:pt x="43" y="390"/>
                    </a:cubicBezTo>
                    <a:cubicBezTo>
                      <a:pt x="44" y="391"/>
                      <a:pt x="61" y="400"/>
                      <a:pt x="63" y="400"/>
                    </a:cubicBezTo>
                    <a:cubicBezTo>
                      <a:pt x="77" y="400"/>
                      <a:pt x="61" y="389"/>
                      <a:pt x="72" y="384"/>
                    </a:cubicBezTo>
                    <a:cubicBezTo>
                      <a:pt x="83" y="380"/>
                      <a:pt x="77" y="395"/>
                      <a:pt x="80" y="399"/>
                    </a:cubicBezTo>
                    <a:cubicBezTo>
                      <a:pt x="91" y="409"/>
                      <a:pt x="87" y="385"/>
                      <a:pt x="88" y="384"/>
                    </a:cubicBezTo>
                    <a:cubicBezTo>
                      <a:pt x="89" y="380"/>
                      <a:pt x="95" y="379"/>
                      <a:pt x="98" y="379"/>
                    </a:cubicBezTo>
                    <a:cubicBezTo>
                      <a:pt x="107" y="381"/>
                      <a:pt x="98" y="384"/>
                      <a:pt x="102" y="388"/>
                    </a:cubicBezTo>
                    <a:cubicBezTo>
                      <a:pt x="111" y="400"/>
                      <a:pt x="111" y="384"/>
                      <a:pt x="115" y="379"/>
                    </a:cubicBezTo>
                    <a:cubicBezTo>
                      <a:pt x="119" y="372"/>
                      <a:pt x="129" y="369"/>
                      <a:pt x="129" y="380"/>
                    </a:cubicBezTo>
                    <a:cubicBezTo>
                      <a:pt x="129" y="383"/>
                      <a:pt x="124" y="386"/>
                      <a:pt x="124" y="389"/>
                    </a:cubicBezTo>
                    <a:cubicBezTo>
                      <a:pt x="125" y="393"/>
                      <a:pt x="129" y="392"/>
                      <a:pt x="131" y="394"/>
                    </a:cubicBezTo>
                    <a:cubicBezTo>
                      <a:pt x="133" y="397"/>
                      <a:pt x="136" y="401"/>
                      <a:pt x="137" y="404"/>
                    </a:cubicBezTo>
                    <a:cubicBezTo>
                      <a:pt x="137" y="409"/>
                      <a:pt x="132" y="415"/>
                      <a:pt x="133" y="418"/>
                    </a:cubicBezTo>
                    <a:cubicBezTo>
                      <a:pt x="134" y="421"/>
                      <a:pt x="144" y="422"/>
                      <a:pt x="146" y="421"/>
                    </a:cubicBezTo>
                    <a:cubicBezTo>
                      <a:pt x="150" y="418"/>
                      <a:pt x="149" y="418"/>
                      <a:pt x="148" y="412"/>
                    </a:cubicBezTo>
                    <a:cubicBezTo>
                      <a:pt x="146" y="402"/>
                      <a:pt x="134" y="399"/>
                      <a:pt x="142" y="388"/>
                    </a:cubicBezTo>
                    <a:cubicBezTo>
                      <a:pt x="146" y="383"/>
                      <a:pt x="158" y="379"/>
                      <a:pt x="164" y="377"/>
                    </a:cubicBezTo>
                    <a:cubicBezTo>
                      <a:pt x="168" y="377"/>
                      <a:pt x="173" y="375"/>
                      <a:pt x="177" y="376"/>
                    </a:cubicBezTo>
                    <a:cubicBezTo>
                      <a:pt x="184" y="378"/>
                      <a:pt x="182" y="383"/>
                      <a:pt x="187" y="385"/>
                    </a:cubicBezTo>
                    <a:cubicBezTo>
                      <a:pt x="192" y="388"/>
                      <a:pt x="195" y="388"/>
                      <a:pt x="200" y="382"/>
                    </a:cubicBezTo>
                    <a:cubicBezTo>
                      <a:pt x="204" y="379"/>
                      <a:pt x="202" y="374"/>
                      <a:pt x="205" y="371"/>
                    </a:cubicBezTo>
                    <a:cubicBezTo>
                      <a:pt x="216" y="358"/>
                      <a:pt x="225" y="377"/>
                      <a:pt x="234" y="379"/>
                    </a:cubicBezTo>
                    <a:cubicBezTo>
                      <a:pt x="238" y="380"/>
                      <a:pt x="241" y="377"/>
                      <a:pt x="244" y="376"/>
                    </a:cubicBezTo>
                    <a:cubicBezTo>
                      <a:pt x="248" y="376"/>
                      <a:pt x="252" y="378"/>
                      <a:pt x="256" y="378"/>
                    </a:cubicBezTo>
                    <a:cubicBezTo>
                      <a:pt x="263" y="379"/>
                      <a:pt x="278" y="379"/>
                      <a:pt x="280" y="373"/>
                    </a:cubicBezTo>
                    <a:cubicBezTo>
                      <a:pt x="282" y="368"/>
                      <a:pt x="271" y="352"/>
                      <a:pt x="287" y="357"/>
                    </a:cubicBezTo>
                    <a:cubicBezTo>
                      <a:pt x="298" y="360"/>
                      <a:pt x="292" y="373"/>
                      <a:pt x="301" y="375"/>
                    </a:cubicBezTo>
                    <a:cubicBezTo>
                      <a:pt x="308" y="376"/>
                      <a:pt x="315" y="366"/>
                      <a:pt x="320" y="363"/>
                    </a:cubicBezTo>
                    <a:cubicBezTo>
                      <a:pt x="327" y="358"/>
                      <a:pt x="332" y="360"/>
                      <a:pt x="333" y="350"/>
                    </a:cubicBezTo>
                    <a:cubicBezTo>
                      <a:pt x="334" y="341"/>
                      <a:pt x="330" y="337"/>
                      <a:pt x="341" y="333"/>
                    </a:cubicBezTo>
                    <a:cubicBezTo>
                      <a:pt x="347" y="331"/>
                      <a:pt x="351" y="336"/>
                      <a:pt x="357" y="330"/>
                    </a:cubicBezTo>
                    <a:cubicBezTo>
                      <a:pt x="376" y="355"/>
                      <a:pt x="383" y="302"/>
                      <a:pt x="387" y="294"/>
                    </a:cubicBezTo>
                    <a:cubicBezTo>
                      <a:pt x="392" y="283"/>
                      <a:pt x="406" y="287"/>
                      <a:pt x="411" y="274"/>
                    </a:cubicBezTo>
                    <a:cubicBezTo>
                      <a:pt x="415" y="263"/>
                      <a:pt x="416" y="245"/>
                      <a:pt x="426" y="235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0" name="Freeform 8">
                <a:extLst>
                  <a:ext uri="{FF2B5EF4-FFF2-40B4-BE49-F238E27FC236}">
                    <a16:creationId xmlns:a16="http://schemas.microsoft.com/office/drawing/2014/main" id="{7F5AEF74-8C80-42B3-85EF-093B8B27D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965"/>
                <a:ext cx="2068" cy="1581"/>
              </a:xfrm>
              <a:custGeom>
                <a:avLst/>
                <a:gdLst>
                  <a:gd name="T0" fmla="*/ 22338 w 611"/>
                  <a:gd name="T1" fmla="*/ 11009 h 438"/>
                  <a:gd name="T2" fmla="*/ 23689 w 611"/>
                  <a:gd name="T3" fmla="*/ 12092 h 438"/>
                  <a:gd name="T4" fmla="*/ 21753 w 611"/>
                  <a:gd name="T5" fmla="*/ 5552 h 438"/>
                  <a:gd name="T6" fmla="*/ 17986 w 611"/>
                  <a:gd name="T7" fmla="*/ 2866 h 438"/>
                  <a:gd name="T8" fmla="*/ 15512 w 611"/>
                  <a:gd name="T9" fmla="*/ 3949 h 438"/>
                  <a:gd name="T10" fmla="*/ 12716 w 611"/>
                  <a:gd name="T11" fmla="*/ 3909 h 438"/>
                  <a:gd name="T12" fmla="*/ 10310 w 611"/>
                  <a:gd name="T13" fmla="*/ 5407 h 438"/>
                  <a:gd name="T14" fmla="*/ 9301 w 611"/>
                  <a:gd name="T15" fmla="*/ 6815 h 438"/>
                  <a:gd name="T16" fmla="*/ 7984 w 611"/>
                  <a:gd name="T17" fmla="*/ 8129 h 438"/>
                  <a:gd name="T18" fmla="*/ 5855 w 611"/>
                  <a:gd name="T19" fmla="*/ 9825 h 438"/>
                  <a:gd name="T20" fmla="*/ 5006 w 611"/>
                  <a:gd name="T21" fmla="*/ 10255 h 438"/>
                  <a:gd name="T22" fmla="*/ 3608 w 611"/>
                  <a:gd name="T23" fmla="*/ 10345 h 438"/>
                  <a:gd name="T24" fmla="*/ 3527 w 611"/>
                  <a:gd name="T25" fmla="*/ 10775 h 438"/>
                  <a:gd name="T26" fmla="*/ 2863 w 611"/>
                  <a:gd name="T27" fmla="*/ 11478 h 438"/>
                  <a:gd name="T28" fmla="*/ 2484 w 611"/>
                  <a:gd name="T29" fmla="*/ 12366 h 438"/>
                  <a:gd name="T30" fmla="*/ 2095 w 611"/>
                  <a:gd name="T31" fmla="*/ 13211 h 438"/>
                  <a:gd name="T32" fmla="*/ 1350 w 611"/>
                  <a:gd name="T33" fmla="*/ 13355 h 438"/>
                  <a:gd name="T34" fmla="*/ 1628 w 611"/>
                  <a:gd name="T35" fmla="*/ 13785 h 438"/>
                  <a:gd name="T36" fmla="*/ 663 w 611"/>
                  <a:gd name="T37" fmla="*/ 14200 h 438"/>
                  <a:gd name="T38" fmla="*/ 778 w 611"/>
                  <a:gd name="T39" fmla="*/ 14814 h 438"/>
                  <a:gd name="T40" fmla="*/ 159 w 611"/>
                  <a:gd name="T41" fmla="*/ 15947 h 438"/>
                  <a:gd name="T42" fmla="*/ 663 w 611"/>
                  <a:gd name="T43" fmla="*/ 17120 h 438"/>
                  <a:gd name="T44" fmla="*/ 778 w 611"/>
                  <a:gd name="T45" fmla="*/ 17680 h 438"/>
                  <a:gd name="T46" fmla="*/ 1124 w 611"/>
                  <a:gd name="T47" fmla="*/ 18723 h 438"/>
                  <a:gd name="T48" fmla="*/ 1591 w 611"/>
                  <a:gd name="T49" fmla="*/ 19467 h 438"/>
                  <a:gd name="T50" fmla="*/ 2406 w 611"/>
                  <a:gd name="T51" fmla="*/ 20040 h 438"/>
                  <a:gd name="T52" fmla="*/ 3368 w 611"/>
                  <a:gd name="T53" fmla="*/ 20221 h 438"/>
                  <a:gd name="T54" fmla="*/ 4376 w 611"/>
                  <a:gd name="T55" fmla="*/ 20181 h 438"/>
                  <a:gd name="T56" fmla="*/ 5351 w 611"/>
                  <a:gd name="T57" fmla="*/ 20506 h 438"/>
                  <a:gd name="T58" fmla="*/ 5967 w 611"/>
                  <a:gd name="T59" fmla="*/ 20181 h 438"/>
                  <a:gd name="T60" fmla="*/ 6553 w 611"/>
                  <a:gd name="T61" fmla="*/ 19936 h 438"/>
                  <a:gd name="T62" fmla="*/ 6976 w 611"/>
                  <a:gd name="T63" fmla="*/ 19661 h 438"/>
                  <a:gd name="T64" fmla="*/ 7446 w 611"/>
                  <a:gd name="T65" fmla="*/ 19571 h 438"/>
                  <a:gd name="T66" fmla="*/ 8032 w 611"/>
                  <a:gd name="T67" fmla="*/ 19806 h 438"/>
                  <a:gd name="T68" fmla="*/ 8797 w 611"/>
                  <a:gd name="T69" fmla="*/ 19373 h 438"/>
                  <a:gd name="T70" fmla="*/ 10814 w 611"/>
                  <a:gd name="T71" fmla="*/ 17969 h 438"/>
                  <a:gd name="T72" fmla="*/ 12130 w 611"/>
                  <a:gd name="T73" fmla="*/ 17824 h 438"/>
                  <a:gd name="T74" fmla="*/ 12990 w 611"/>
                  <a:gd name="T75" fmla="*/ 17770 h 438"/>
                  <a:gd name="T76" fmla="*/ 14195 w 611"/>
                  <a:gd name="T77" fmla="*/ 16795 h 438"/>
                  <a:gd name="T78" fmla="*/ 15464 w 611"/>
                  <a:gd name="T79" fmla="*/ 17070 h 438"/>
                  <a:gd name="T80" fmla="*/ 16290 w 611"/>
                  <a:gd name="T81" fmla="*/ 15662 h 438"/>
                  <a:gd name="T82" fmla="*/ 18067 w 611"/>
                  <a:gd name="T83" fmla="*/ 13825 h 438"/>
                  <a:gd name="T84" fmla="*/ 19577 w 611"/>
                  <a:gd name="T85" fmla="*/ 11049 h 43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11" h="438">
                    <a:moveTo>
                      <a:pt x="505" y="235"/>
                    </a:moveTo>
                    <a:cubicBezTo>
                      <a:pt x="522" y="223"/>
                      <a:pt x="558" y="226"/>
                      <a:pt x="576" y="234"/>
                    </a:cubicBezTo>
                    <a:cubicBezTo>
                      <a:pt x="588" y="240"/>
                      <a:pt x="598" y="243"/>
                      <a:pt x="611" y="257"/>
                    </a:cubicBezTo>
                    <a:cubicBezTo>
                      <a:pt x="611" y="257"/>
                      <a:pt x="611" y="257"/>
                      <a:pt x="611" y="257"/>
                    </a:cubicBezTo>
                    <a:cubicBezTo>
                      <a:pt x="602" y="246"/>
                      <a:pt x="598" y="228"/>
                      <a:pt x="593" y="207"/>
                    </a:cubicBezTo>
                    <a:cubicBezTo>
                      <a:pt x="589" y="190"/>
                      <a:pt x="584" y="167"/>
                      <a:pt x="561" y="118"/>
                    </a:cubicBezTo>
                    <a:cubicBezTo>
                      <a:pt x="532" y="57"/>
                      <a:pt x="489" y="18"/>
                      <a:pt x="461" y="0"/>
                    </a:cubicBezTo>
                    <a:cubicBezTo>
                      <a:pt x="480" y="14"/>
                      <a:pt x="473" y="50"/>
                      <a:pt x="464" y="61"/>
                    </a:cubicBezTo>
                    <a:cubicBezTo>
                      <a:pt x="457" y="69"/>
                      <a:pt x="444" y="82"/>
                      <a:pt x="434" y="84"/>
                    </a:cubicBezTo>
                    <a:cubicBezTo>
                      <a:pt x="422" y="88"/>
                      <a:pt x="409" y="85"/>
                      <a:pt x="400" y="84"/>
                    </a:cubicBezTo>
                    <a:cubicBezTo>
                      <a:pt x="389" y="83"/>
                      <a:pt x="390" y="74"/>
                      <a:pt x="381" y="78"/>
                    </a:cubicBezTo>
                    <a:cubicBezTo>
                      <a:pt x="363" y="85"/>
                      <a:pt x="344" y="72"/>
                      <a:pt x="328" y="83"/>
                    </a:cubicBezTo>
                    <a:cubicBezTo>
                      <a:pt x="315" y="93"/>
                      <a:pt x="301" y="96"/>
                      <a:pt x="290" y="107"/>
                    </a:cubicBezTo>
                    <a:cubicBezTo>
                      <a:pt x="281" y="116"/>
                      <a:pt x="278" y="115"/>
                      <a:pt x="266" y="115"/>
                    </a:cubicBezTo>
                    <a:cubicBezTo>
                      <a:pt x="258" y="116"/>
                      <a:pt x="252" y="118"/>
                      <a:pt x="248" y="125"/>
                    </a:cubicBezTo>
                    <a:cubicBezTo>
                      <a:pt x="244" y="133"/>
                      <a:pt x="248" y="139"/>
                      <a:pt x="240" y="145"/>
                    </a:cubicBezTo>
                    <a:cubicBezTo>
                      <a:pt x="234" y="150"/>
                      <a:pt x="225" y="152"/>
                      <a:pt x="218" y="156"/>
                    </a:cubicBezTo>
                    <a:cubicBezTo>
                      <a:pt x="211" y="162"/>
                      <a:pt x="212" y="167"/>
                      <a:pt x="206" y="173"/>
                    </a:cubicBezTo>
                    <a:cubicBezTo>
                      <a:pt x="200" y="181"/>
                      <a:pt x="190" y="178"/>
                      <a:pt x="181" y="181"/>
                    </a:cubicBezTo>
                    <a:cubicBezTo>
                      <a:pt x="161" y="187"/>
                      <a:pt x="176" y="209"/>
                      <a:pt x="151" y="209"/>
                    </a:cubicBezTo>
                    <a:cubicBezTo>
                      <a:pt x="144" y="210"/>
                      <a:pt x="135" y="205"/>
                      <a:pt x="129" y="207"/>
                    </a:cubicBezTo>
                    <a:cubicBezTo>
                      <a:pt x="122" y="210"/>
                      <a:pt x="118" y="220"/>
                      <a:pt x="129" y="218"/>
                    </a:cubicBezTo>
                    <a:cubicBezTo>
                      <a:pt x="132" y="231"/>
                      <a:pt x="119" y="223"/>
                      <a:pt x="116" y="221"/>
                    </a:cubicBezTo>
                    <a:cubicBezTo>
                      <a:pt x="111" y="218"/>
                      <a:pt x="99" y="212"/>
                      <a:pt x="93" y="220"/>
                    </a:cubicBezTo>
                    <a:cubicBezTo>
                      <a:pt x="92" y="222"/>
                      <a:pt x="92" y="223"/>
                      <a:pt x="92" y="225"/>
                    </a:cubicBezTo>
                    <a:cubicBezTo>
                      <a:pt x="91" y="229"/>
                      <a:pt x="91" y="229"/>
                      <a:pt x="91" y="229"/>
                    </a:cubicBezTo>
                    <a:cubicBezTo>
                      <a:pt x="89" y="234"/>
                      <a:pt x="84" y="233"/>
                      <a:pt x="79" y="235"/>
                    </a:cubicBezTo>
                    <a:cubicBezTo>
                      <a:pt x="72" y="237"/>
                      <a:pt x="73" y="238"/>
                      <a:pt x="74" y="244"/>
                    </a:cubicBezTo>
                    <a:cubicBezTo>
                      <a:pt x="75" y="248"/>
                      <a:pt x="77" y="252"/>
                      <a:pt x="72" y="256"/>
                    </a:cubicBezTo>
                    <a:cubicBezTo>
                      <a:pt x="68" y="259"/>
                      <a:pt x="63" y="256"/>
                      <a:pt x="64" y="263"/>
                    </a:cubicBezTo>
                    <a:cubicBezTo>
                      <a:pt x="65" y="268"/>
                      <a:pt x="69" y="271"/>
                      <a:pt x="66" y="277"/>
                    </a:cubicBezTo>
                    <a:cubicBezTo>
                      <a:pt x="63" y="282"/>
                      <a:pt x="59" y="282"/>
                      <a:pt x="54" y="281"/>
                    </a:cubicBezTo>
                    <a:cubicBezTo>
                      <a:pt x="50" y="279"/>
                      <a:pt x="46" y="277"/>
                      <a:pt x="41" y="277"/>
                    </a:cubicBezTo>
                    <a:cubicBezTo>
                      <a:pt x="37" y="277"/>
                      <a:pt x="29" y="279"/>
                      <a:pt x="35" y="284"/>
                    </a:cubicBezTo>
                    <a:cubicBezTo>
                      <a:pt x="38" y="286"/>
                      <a:pt x="41" y="283"/>
                      <a:pt x="43" y="287"/>
                    </a:cubicBezTo>
                    <a:cubicBezTo>
                      <a:pt x="44" y="288"/>
                      <a:pt x="43" y="292"/>
                      <a:pt x="42" y="293"/>
                    </a:cubicBezTo>
                    <a:cubicBezTo>
                      <a:pt x="38" y="297"/>
                      <a:pt x="31" y="291"/>
                      <a:pt x="26" y="291"/>
                    </a:cubicBezTo>
                    <a:cubicBezTo>
                      <a:pt x="20" y="292"/>
                      <a:pt x="16" y="297"/>
                      <a:pt x="17" y="302"/>
                    </a:cubicBezTo>
                    <a:cubicBezTo>
                      <a:pt x="18" y="304"/>
                      <a:pt x="21" y="305"/>
                      <a:pt x="22" y="307"/>
                    </a:cubicBezTo>
                    <a:cubicBezTo>
                      <a:pt x="22" y="309"/>
                      <a:pt x="21" y="314"/>
                      <a:pt x="20" y="315"/>
                    </a:cubicBezTo>
                    <a:cubicBezTo>
                      <a:pt x="17" y="322"/>
                      <a:pt x="11" y="318"/>
                      <a:pt x="7" y="322"/>
                    </a:cubicBezTo>
                    <a:cubicBezTo>
                      <a:pt x="3" y="325"/>
                      <a:pt x="0" y="335"/>
                      <a:pt x="4" y="339"/>
                    </a:cubicBezTo>
                    <a:cubicBezTo>
                      <a:pt x="7" y="344"/>
                      <a:pt x="15" y="343"/>
                      <a:pt x="18" y="349"/>
                    </a:cubicBezTo>
                    <a:cubicBezTo>
                      <a:pt x="20" y="354"/>
                      <a:pt x="20" y="360"/>
                      <a:pt x="17" y="364"/>
                    </a:cubicBezTo>
                    <a:cubicBezTo>
                      <a:pt x="15" y="366"/>
                      <a:pt x="7" y="370"/>
                      <a:pt x="14" y="373"/>
                    </a:cubicBezTo>
                    <a:cubicBezTo>
                      <a:pt x="16" y="375"/>
                      <a:pt x="25" y="368"/>
                      <a:pt x="20" y="376"/>
                    </a:cubicBezTo>
                    <a:cubicBezTo>
                      <a:pt x="17" y="381"/>
                      <a:pt x="7" y="382"/>
                      <a:pt x="13" y="390"/>
                    </a:cubicBezTo>
                    <a:cubicBezTo>
                      <a:pt x="16" y="395"/>
                      <a:pt x="26" y="393"/>
                      <a:pt x="29" y="398"/>
                    </a:cubicBezTo>
                    <a:cubicBezTo>
                      <a:pt x="33" y="403"/>
                      <a:pt x="8" y="425"/>
                      <a:pt x="30" y="424"/>
                    </a:cubicBezTo>
                    <a:cubicBezTo>
                      <a:pt x="37" y="423"/>
                      <a:pt x="36" y="417"/>
                      <a:pt x="41" y="414"/>
                    </a:cubicBezTo>
                    <a:cubicBezTo>
                      <a:pt x="49" y="408"/>
                      <a:pt x="47" y="415"/>
                      <a:pt x="47" y="420"/>
                    </a:cubicBezTo>
                    <a:cubicBezTo>
                      <a:pt x="48" y="427"/>
                      <a:pt x="56" y="430"/>
                      <a:pt x="62" y="426"/>
                    </a:cubicBezTo>
                    <a:cubicBezTo>
                      <a:pt x="68" y="423"/>
                      <a:pt x="68" y="416"/>
                      <a:pt x="77" y="419"/>
                    </a:cubicBezTo>
                    <a:cubicBezTo>
                      <a:pt x="82" y="421"/>
                      <a:pt x="82" y="428"/>
                      <a:pt x="87" y="430"/>
                    </a:cubicBezTo>
                    <a:cubicBezTo>
                      <a:pt x="94" y="432"/>
                      <a:pt x="95" y="423"/>
                      <a:pt x="101" y="421"/>
                    </a:cubicBezTo>
                    <a:cubicBezTo>
                      <a:pt x="108" y="418"/>
                      <a:pt x="108" y="427"/>
                      <a:pt x="113" y="429"/>
                    </a:cubicBezTo>
                    <a:cubicBezTo>
                      <a:pt x="119" y="431"/>
                      <a:pt x="122" y="423"/>
                      <a:pt x="128" y="428"/>
                    </a:cubicBezTo>
                    <a:cubicBezTo>
                      <a:pt x="131" y="431"/>
                      <a:pt x="130" y="438"/>
                      <a:pt x="138" y="436"/>
                    </a:cubicBezTo>
                    <a:cubicBezTo>
                      <a:pt x="145" y="434"/>
                      <a:pt x="140" y="425"/>
                      <a:pt x="147" y="424"/>
                    </a:cubicBezTo>
                    <a:cubicBezTo>
                      <a:pt x="151" y="424"/>
                      <a:pt x="151" y="428"/>
                      <a:pt x="154" y="429"/>
                    </a:cubicBezTo>
                    <a:cubicBezTo>
                      <a:pt x="155" y="429"/>
                      <a:pt x="160" y="426"/>
                      <a:pt x="162" y="426"/>
                    </a:cubicBezTo>
                    <a:cubicBezTo>
                      <a:pt x="164" y="426"/>
                      <a:pt x="167" y="426"/>
                      <a:pt x="169" y="424"/>
                    </a:cubicBezTo>
                    <a:cubicBezTo>
                      <a:pt x="172" y="422"/>
                      <a:pt x="167" y="407"/>
                      <a:pt x="172" y="408"/>
                    </a:cubicBezTo>
                    <a:cubicBezTo>
                      <a:pt x="176" y="409"/>
                      <a:pt x="177" y="416"/>
                      <a:pt x="180" y="418"/>
                    </a:cubicBezTo>
                    <a:cubicBezTo>
                      <a:pt x="184" y="422"/>
                      <a:pt x="185" y="421"/>
                      <a:pt x="189" y="419"/>
                    </a:cubicBezTo>
                    <a:cubicBezTo>
                      <a:pt x="190" y="419"/>
                      <a:pt x="191" y="417"/>
                      <a:pt x="192" y="416"/>
                    </a:cubicBezTo>
                    <a:cubicBezTo>
                      <a:pt x="194" y="416"/>
                      <a:pt x="195" y="418"/>
                      <a:pt x="196" y="418"/>
                    </a:cubicBezTo>
                    <a:cubicBezTo>
                      <a:pt x="200" y="417"/>
                      <a:pt x="204" y="422"/>
                      <a:pt x="207" y="421"/>
                    </a:cubicBezTo>
                    <a:cubicBezTo>
                      <a:pt x="213" y="419"/>
                      <a:pt x="221" y="431"/>
                      <a:pt x="226" y="419"/>
                    </a:cubicBezTo>
                    <a:cubicBezTo>
                      <a:pt x="229" y="418"/>
                      <a:pt x="227" y="417"/>
                      <a:pt x="227" y="412"/>
                    </a:cubicBezTo>
                    <a:cubicBezTo>
                      <a:pt x="222" y="399"/>
                      <a:pt x="242" y="379"/>
                      <a:pt x="266" y="385"/>
                    </a:cubicBezTo>
                    <a:cubicBezTo>
                      <a:pt x="271" y="388"/>
                      <a:pt x="274" y="388"/>
                      <a:pt x="279" y="382"/>
                    </a:cubicBezTo>
                    <a:cubicBezTo>
                      <a:pt x="283" y="379"/>
                      <a:pt x="281" y="374"/>
                      <a:pt x="284" y="371"/>
                    </a:cubicBezTo>
                    <a:cubicBezTo>
                      <a:pt x="295" y="358"/>
                      <a:pt x="304" y="377"/>
                      <a:pt x="313" y="379"/>
                    </a:cubicBezTo>
                    <a:cubicBezTo>
                      <a:pt x="317" y="380"/>
                      <a:pt x="320" y="377"/>
                      <a:pt x="323" y="376"/>
                    </a:cubicBezTo>
                    <a:cubicBezTo>
                      <a:pt x="327" y="376"/>
                      <a:pt x="331" y="378"/>
                      <a:pt x="335" y="378"/>
                    </a:cubicBezTo>
                    <a:cubicBezTo>
                      <a:pt x="342" y="379"/>
                      <a:pt x="357" y="379"/>
                      <a:pt x="359" y="373"/>
                    </a:cubicBezTo>
                    <a:cubicBezTo>
                      <a:pt x="361" y="368"/>
                      <a:pt x="350" y="352"/>
                      <a:pt x="366" y="357"/>
                    </a:cubicBezTo>
                    <a:cubicBezTo>
                      <a:pt x="377" y="360"/>
                      <a:pt x="371" y="373"/>
                      <a:pt x="380" y="375"/>
                    </a:cubicBezTo>
                    <a:cubicBezTo>
                      <a:pt x="387" y="376"/>
                      <a:pt x="394" y="366"/>
                      <a:pt x="399" y="363"/>
                    </a:cubicBezTo>
                    <a:cubicBezTo>
                      <a:pt x="406" y="358"/>
                      <a:pt x="411" y="360"/>
                      <a:pt x="412" y="350"/>
                    </a:cubicBezTo>
                    <a:cubicBezTo>
                      <a:pt x="413" y="341"/>
                      <a:pt x="409" y="337"/>
                      <a:pt x="420" y="333"/>
                    </a:cubicBezTo>
                    <a:cubicBezTo>
                      <a:pt x="426" y="331"/>
                      <a:pt x="430" y="336"/>
                      <a:pt x="436" y="330"/>
                    </a:cubicBezTo>
                    <a:cubicBezTo>
                      <a:pt x="455" y="355"/>
                      <a:pt x="462" y="302"/>
                      <a:pt x="466" y="294"/>
                    </a:cubicBezTo>
                    <a:cubicBezTo>
                      <a:pt x="471" y="283"/>
                      <a:pt x="485" y="287"/>
                      <a:pt x="490" y="274"/>
                    </a:cubicBezTo>
                    <a:cubicBezTo>
                      <a:pt x="494" y="263"/>
                      <a:pt x="495" y="245"/>
                      <a:pt x="505" y="235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1" name="Freeform 9">
                <a:extLst>
                  <a:ext uri="{FF2B5EF4-FFF2-40B4-BE49-F238E27FC236}">
                    <a16:creationId xmlns:a16="http://schemas.microsoft.com/office/drawing/2014/main" id="{6ABED617-6CCA-495C-B3B2-DFCA29216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337"/>
                <a:ext cx="1231" cy="953"/>
              </a:xfrm>
              <a:custGeom>
                <a:avLst/>
                <a:gdLst>
                  <a:gd name="T0" fmla="*/ 11678 w 364"/>
                  <a:gd name="T1" fmla="*/ 614 h 264"/>
                  <a:gd name="T2" fmla="*/ 10910 w 364"/>
                  <a:gd name="T3" fmla="*/ 144 h 264"/>
                  <a:gd name="T4" fmla="*/ 9128 w 364"/>
                  <a:gd name="T5" fmla="*/ 664 h 264"/>
                  <a:gd name="T6" fmla="*/ 7616 w 364"/>
                  <a:gd name="T7" fmla="*/ 704 h 264"/>
                  <a:gd name="T8" fmla="*/ 6771 w 364"/>
                  <a:gd name="T9" fmla="*/ 1083 h 264"/>
                  <a:gd name="T10" fmla="*/ 5993 w 364"/>
                  <a:gd name="T11" fmla="*/ 1224 h 264"/>
                  <a:gd name="T12" fmla="*/ 5262 w 364"/>
                  <a:gd name="T13" fmla="*/ 2216 h 264"/>
                  <a:gd name="T14" fmla="*/ 4451 w 364"/>
                  <a:gd name="T15" fmla="*/ 2686 h 264"/>
                  <a:gd name="T16" fmla="*/ 3832 w 364"/>
                  <a:gd name="T17" fmla="*/ 3859 h 264"/>
                  <a:gd name="T18" fmla="*/ 2127 w 364"/>
                  <a:gd name="T19" fmla="*/ 5368 h 264"/>
                  <a:gd name="T20" fmla="*/ 2208 w 364"/>
                  <a:gd name="T21" fmla="*/ 6346 h 264"/>
                  <a:gd name="T22" fmla="*/ 2824 w 364"/>
                  <a:gd name="T23" fmla="*/ 6960 h 264"/>
                  <a:gd name="T24" fmla="*/ 2597 w 364"/>
                  <a:gd name="T25" fmla="*/ 7480 h 264"/>
                  <a:gd name="T26" fmla="*/ 1853 w 364"/>
                  <a:gd name="T27" fmla="*/ 8144 h 264"/>
                  <a:gd name="T28" fmla="*/ 342 w 364"/>
                  <a:gd name="T29" fmla="*/ 11154 h 264"/>
                  <a:gd name="T30" fmla="*/ 582 w 364"/>
                  <a:gd name="T31" fmla="*/ 11519 h 264"/>
                  <a:gd name="T32" fmla="*/ 697 w 364"/>
                  <a:gd name="T33" fmla="*/ 11898 h 264"/>
                  <a:gd name="T34" fmla="*/ 1738 w 364"/>
                  <a:gd name="T35" fmla="*/ 12273 h 264"/>
                  <a:gd name="T36" fmla="*/ 2357 w 364"/>
                  <a:gd name="T37" fmla="*/ 11573 h 264"/>
                  <a:gd name="T38" fmla="*/ 3636 w 364"/>
                  <a:gd name="T39" fmla="*/ 11898 h 264"/>
                  <a:gd name="T40" fmla="*/ 4951 w 364"/>
                  <a:gd name="T41" fmla="*/ 10111 h 264"/>
                  <a:gd name="T42" fmla="*/ 6612 w 364"/>
                  <a:gd name="T43" fmla="*/ 8274 h 264"/>
                  <a:gd name="T44" fmla="*/ 5878 w 364"/>
                  <a:gd name="T45" fmla="*/ 9552 h 264"/>
                  <a:gd name="T46" fmla="*/ 5912 w 364"/>
                  <a:gd name="T47" fmla="*/ 10905 h 264"/>
                  <a:gd name="T48" fmla="*/ 6578 w 364"/>
                  <a:gd name="T49" fmla="*/ 11245 h 264"/>
                  <a:gd name="T50" fmla="*/ 7582 w 364"/>
                  <a:gd name="T51" fmla="*/ 10905 h 264"/>
                  <a:gd name="T52" fmla="*/ 9354 w 364"/>
                  <a:gd name="T53" fmla="*/ 10400 h 264"/>
                  <a:gd name="T54" fmla="*/ 10098 w 364"/>
                  <a:gd name="T55" fmla="*/ 9552 h 264"/>
                  <a:gd name="T56" fmla="*/ 10910 w 364"/>
                  <a:gd name="T57" fmla="*/ 9082 h 264"/>
                  <a:gd name="T58" fmla="*/ 11299 w 364"/>
                  <a:gd name="T59" fmla="*/ 8378 h 264"/>
                  <a:gd name="T60" fmla="*/ 12033 w 364"/>
                  <a:gd name="T61" fmla="*/ 7664 h 264"/>
                  <a:gd name="T62" fmla="*/ 12993 w 364"/>
                  <a:gd name="T63" fmla="*/ 6111 h 264"/>
                  <a:gd name="T64" fmla="*/ 13037 w 364"/>
                  <a:gd name="T65" fmla="*/ 5263 h 264"/>
                  <a:gd name="T66" fmla="*/ 13541 w 364"/>
                  <a:gd name="T67" fmla="*/ 4418 h 264"/>
                  <a:gd name="T68" fmla="*/ 13690 w 364"/>
                  <a:gd name="T69" fmla="*/ 2592 h 26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64" h="264">
                    <a:moveTo>
                      <a:pt x="302" y="13"/>
                    </a:moveTo>
                    <a:cubicBezTo>
                      <a:pt x="308" y="0"/>
                      <a:pt x="290" y="1"/>
                      <a:pt x="282" y="3"/>
                    </a:cubicBezTo>
                    <a:cubicBezTo>
                      <a:pt x="267" y="6"/>
                      <a:pt x="252" y="12"/>
                      <a:pt x="236" y="14"/>
                    </a:cubicBezTo>
                    <a:cubicBezTo>
                      <a:pt x="223" y="16"/>
                      <a:pt x="210" y="11"/>
                      <a:pt x="197" y="15"/>
                    </a:cubicBezTo>
                    <a:cubicBezTo>
                      <a:pt x="189" y="18"/>
                      <a:pt x="183" y="23"/>
                      <a:pt x="175" y="23"/>
                    </a:cubicBezTo>
                    <a:cubicBezTo>
                      <a:pt x="166" y="23"/>
                      <a:pt x="163" y="20"/>
                      <a:pt x="155" y="26"/>
                    </a:cubicBezTo>
                    <a:cubicBezTo>
                      <a:pt x="147" y="32"/>
                      <a:pt x="144" y="41"/>
                      <a:pt x="136" y="47"/>
                    </a:cubicBezTo>
                    <a:cubicBezTo>
                      <a:pt x="130" y="52"/>
                      <a:pt x="121" y="52"/>
                      <a:pt x="115" y="57"/>
                    </a:cubicBezTo>
                    <a:cubicBezTo>
                      <a:pt x="107" y="63"/>
                      <a:pt x="106" y="75"/>
                      <a:pt x="99" y="82"/>
                    </a:cubicBezTo>
                    <a:cubicBezTo>
                      <a:pt x="84" y="96"/>
                      <a:pt x="64" y="94"/>
                      <a:pt x="55" y="114"/>
                    </a:cubicBezTo>
                    <a:cubicBezTo>
                      <a:pt x="51" y="123"/>
                      <a:pt x="50" y="128"/>
                      <a:pt x="57" y="135"/>
                    </a:cubicBezTo>
                    <a:cubicBezTo>
                      <a:pt x="61" y="140"/>
                      <a:pt x="70" y="143"/>
                      <a:pt x="73" y="148"/>
                    </a:cubicBezTo>
                    <a:cubicBezTo>
                      <a:pt x="77" y="153"/>
                      <a:pt x="72" y="156"/>
                      <a:pt x="67" y="159"/>
                    </a:cubicBezTo>
                    <a:cubicBezTo>
                      <a:pt x="59" y="163"/>
                      <a:pt x="55" y="167"/>
                      <a:pt x="48" y="173"/>
                    </a:cubicBezTo>
                    <a:cubicBezTo>
                      <a:pt x="37" y="182"/>
                      <a:pt x="0" y="219"/>
                      <a:pt x="9" y="237"/>
                    </a:cubicBezTo>
                    <a:cubicBezTo>
                      <a:pt x="10" y="240"/>
                      <a:pt x="13" y="242"/>
                      <a:pt x="15" y="245"/>
                    </a:cubicBezTo>
                    <a:cubicBezTo>
                      <a:pt x="16" y="248"/>
                      <a:pt x="16" y="251"/>
                      <a:pt x="18" y="253"/>
                    </a:cubicBezTo>
                    <a:cubicBezTo>
                      <a:pt x="25" y="264"/>
                      <a:pt x="37" y="257"/>
                      <a:pt x="45" y="261"/>
                    </a:cubicBezTo>
                    <a:cubicBezTo>
                      <a:pt x="51" y="264"/>
                      <a:pt x="56" y="242"/>
                      <a:pt x="61" y="246"/>
                    </a:cubicBezTo>
                    <a:cubicBezTo>
                      <a:pt x="70" y="251"/>
                      <a:pt x="84" y="255"/>
                      <a:pt x="94" y="253"/>
                    </a:cubicBezTo>
                    <a:cubicBezTo>
                      <a:pt x="117" y="251"/>
                      <a:pt x="116" y="230"/>
                      <a:pt x="128" y="215"/>
                    </a:cubicBezTo>
                    <a:cubicBezTo>
                      <a:pt x="133" y="208"/>
                      <a:pt x="164" y="172"/>
                      <a:pt x="171" y="176"/>
                    </a:cubicBezTo>
                    <a:cubicBezTo>
                      <a:pt x="165" y="186"/>
                      <a:pt x="157" y="192"/>
                      <a:pt x="152" y="203"/>
                    </a:cubicBezTo>
                    <a:cubicBezTo>
                      <a:pt x="147" y="217"/>
                      <a:pt x="144" y="221"/>
                      <a:pt x="153" y="232"/>
                    </a:cubicBezTo>
                    <a:cubicBezTo>
                      <a:pt x="159" y="239"/>
                      <a:pt x="160" y="240"/>
                      <a:pt x="170" y="239"/>
                    </a:cubicBezTo>
                    <a:cubicBezTo>
                      <a:pt x="180" y="239"/>
                      <a:pt x="187" y="238"/>
                      <a:pt x="196" y="232"/>
                    </a:cubicBezTo>
                    <a:cubicBezTo>
                      <a:pt x="211" y="221"/>
                      <a:pt x="226" y="232"/>
                      <a:pt x="242" y="221"/>
                    </a:cubicBezTo>
                    <a:cubicBezTo>
                      <a:pt x="249" y="216"/>
                      <a:pt x="255" y="209"/>
                      <a:pt x="261" y="203"/>
                    </a:cubicBezTo>
                    <a:cubicBezTo>
                      <a:pt x="268" y="197"/>
                      <a:pt x="273" y="197"/>
                      <a:pt x="282" y="193"/>
                    </a:cubicBezTo>
                    <a:cubicBezTo>
                      <a:pt x="290" y="189"/>
                      <a:pt x="287" y="184"/>
                      <a:pt x="292" y="178"/>
                    </a:cubicBezTo>
                    <a:cubicBezTo>
                      <a:pt x="295" y="173"/>
                      <a:pt x="306" y="167"/>
                      <a:pt x="311" y="163"/>
                    </a:cubicBezTo>
                    <a:cubicBezTo>
                      <a:pt x="324" y="153"/>
                      <a:pt x="334" y="148"/>
                      <a:pt x="336" y="130"/>
                    </a:cubicBezTo>
                    <a:cubicBezTo>
                      <a:pt x="336" y="124"/>
                      <a:pt x="335" y="118"/>
                      <a:pt x="337" y="112"/>
                    </a:cubicBezTo>
                    <a:cubicBezTo>
                      <a:pt x="339" y="105"/>
                      <a:pt x="345" y="100"/>
                      <a:pt x="350" y="94"/>
                    </a:cubicBezTo>
                    <a:cubicBezTo>
                      <a:pt x="358" y="82"/>
                      <a:pt x="364" y="69"/>
                      <a:pt x="354" y="55"/>
                    </a:cubicBezTo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2" name="Freeform 10">
                <a:extLst>
                  <a:ext uri="{FF2B5EF4-FFF2-40B4-BE49-F238E27FC236}">
                    <a16:creationId xmlns:a16="http://schemas.microsoft.com/office/drawing/2014/main" id="{32F570C3-CCC5-4B37-9394-D881C6BFE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2532"/>
                <a:ext cx="737" cy="372"/>
              </a:xfrm>
              <a:custGeom>
                <a:avLst/>
                <a:gdLst>
                  <a:gd name="T0" fmla="*/ 274 w 218"/>
                  <a:gd name="T1" fmla="*/ 4330 h 103"/>
                  <a:gd name="T2" fmla="*/ 2549 w 218"/>
                  <a:gd name="T3" fmla="*/ 3536 h 103"/>
                  <a:gd name="T4" fmla="*/ 4331 w 218"/>
                  <a:gd name="T5" fmla="*/ 3677 h 103"/>
                  <a:gd name="T6" fmla="*/ 4949 w 218"/>
                  <a:gd name="T7" fmla="*/ 4854 h 103"/>
                  <a:gd name="T8" fmla="*/ 5406 w 218"/>
                  <a:gd name="T9" fmla="*/ 3677 h 103"/>
                  <a:gd name="T10" fmla="*/ 6265 w 218"/>
                  <a:gd name="T11" fmla="*/ 2777 h 103"/>
                  <a:gd name="T12" fmla="*/ 8263 w 218"/>
                  <a:gd name="T13" fmla="*/ 2362 h 103"/>
                  <a:gd name="T14" fmla="*/ 8036 w 218"/>
                  <a:gd name="T15" fmla="*/ 990 h 103"/>
                  <a:gd name="T16" fmla="*/ 6298 w 218"/>
                  <a:gd name="T17" fmla="*/ 665 h 103"/>
                  <a:gd name="T18" fmla="*/ 5795 w 218"/>
                  <a:gd name="T19" fmla="*/ 470 h 103"/>
                  <a:gd name="T20" fmla="*/ 5487 w 218"/>
                  <a:gd name="T21" fmla="*/ 51 h 103"/>
                  <a:gd name="T22" fmla="*/ 4642 w 218"/>
                  <a:gd name="T23" fmla="*/ 614 h 103"/>
                  <a:gd name="T24" fmla="*/ 3164 w 218"/>
                  <a:gd name="T25" fmla="*/ 1553 h 103"/>
                  <a:gd name="T26" fmla="*/ 2093 w 218"/>
                  <a:gd name="T27" fmla="*/ 2167 h 103"/>
                  <a:gd name="T28" fmla="*/ 1542 w 218"/>
                  <a:gd name="T29" fmla="*/ 2727 h 103"/>
                  <a:gd name="T30" fmla="*/ 0 w 218"/>
                  <a:gd name="T31" fmla="*/ 4186 h 10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18" h="103">
                    <a:moveTo>
                      <a:pt x="7" y="92"/>
                    </a:moveTo>
                    <a:cubicBezTo>
                      <a:pt x="24" y="82"/>
                      <a:pt x="47" y="78"/>
                      <a:pt x="66" y="75"/>
                    </a:cubicBezTo>
                    <a:cubicBezTo>
                      <a:pt x="81" y="74"/>
                      <a:pt x="98" y="74"/>
                      <a:pt x="112" y="78"/>
                    </a:cubicBezTo>
                    <a:cubicBezTo>
                      <a:pt x="127" y="83"/>
                      <a:pt x="128" y="90"/>
                      <a:pt x="128" y="103"/>
                    </a:cubicBezTo>
                    <a:cubicBezTo>
                      <a:pt x="134" y="97"/>
                      <a:pt x="135" y="86"/>
                      <a:pt x="140" y="78"/>
                    </a:cubicBezTo>
                    <a:cubicBezTo>
                      <a:pt x="145" y="71"/>
                      <a:pt x="154" y="62"/>
                      <a:pt x="162" y="59"/>
                    </a:cubicBezTo>
                    <a:cubicBezTo>
                      <a:pt x="178" y="53"/>
                      <a:pt x="203" y="72"/>
                      <a:pt x="214" y="50"/>
                    </a:cubicBezTo>
                    <a:cubicBezTo>
                      <a:pt x="218" y="40"/>
                      <a:pt x="216" y="28"/>
                      <a:pt x="208" y="21"/>
                    </a:cubicBezTo>
                    <a:cubicBezTo>
                      <a:pt x="195" y="9"/>
                      <a:pt x="178" y="12"/>
                      <a:pt x="163" y="14"/>
                    </a:cubicBezTo>
                    <a:cubicBezTo>
                      <a:pt x="157" y="15"/>
                      <a:pt x="153" y="16"/>
                      <a:pt x="150" y="10"/>
                    </a:cubicBezTo>
                    <a:cubicBezTo>
                      <a:pt x="148" y="4"/>
                      <a:pt x="150" y="2"/>
                      <a:pt x="142" y="1"/>
                    </a:cubicBezTo>
                    <a:cubicBezTo>
                      <a:pt x="131" y="0"/>
                      <a:pt x="128" y="7"/>
                      <a:pt x="120" y="13"/>
                    </a:cubicBezTo>
                    <a:cubicBezTo>
                      <a:pt x="108" y="21"/>
                      <a:pt x="95" y="27"/>
                      <a:pt x="82" y="33"/>
                    </a:cubicBezTo>
                    <a:cubicBezTo>
                      <a:pt x="73" y="37"/>
                      <a:pt x="63" y="41"/>
                      <a:pt x="54" y="46"/>
                    </a:cubicBezTo>
                    <a:cubicBezTo>
                      <a:pt x="49" y="49"/>
                      <a:pt x="45" y="54"/>
                      <a:pt x="40" y="58"/>
                    </a:cubicBezTo>
                    <a:cubicBezTo>
                      <a:pt x="27" y="68"/>
                      <a:pt x="12" y="77"/>
                      <a:pt x="0" y="89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3" name="Freeform 11">
                <a:extLst>
                  <a:ext uri="{FF2B5EF4-FFF2-40B4-BE49-F238E27FC236}">
                    <a16:creationId xmlns:a16="http://schemas.microsoft.com/office/drawing/2014/main" id="{8C9A077F-6FDE-4240-9784-4389A7083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478"/>
                <a:ext cx="200" cy="303"/>
              </a:xfrm>
              <a:custGeom>
                <a:avLst/>
                <a:gdLst>
                  <a:gd name="T0" fmla="*/ 1563 w 59"/>
                  <a:gd name="T1" fmla="*/ 184 h 84"/>
                  <a:gd name="T2" fmla="*/ 34 w 59"/>
                  <a:gd name="T3" fmla="*/ 144 h 84"/>
                  <a:gd name="T4" fmla="*/ 115 w 59"/>
                  <a:gd name="T5" fmla="*/ 234 h 84"/>
                  <a:gd name="T6" fmla="*/ 783 w 59"/>
                  <a:gd name="T7" fmla="*/ 2016 h 84"/>
                  <a:gd name="T8" fmla="*/ 783 w 59"/>
                  <a:gd name="T9" fmla="*/ 2301 h 84"/>
                  <a:gd name="T10" fmla="*/ 783 w 59"/>
                  <a:gd name="T11" fmla="*/ 2395 h 84"/>
                  <a:gd name="T12" fmla="*/ 736 w 59"/>
                  <a:gd name="T13" fmla="*/ 2630 h 84"/>
                  <a:gd name="T14" fmla="*/ 736 w 59"/>
                  <a:gd name="T15" fmla="*/ 2630 h 84"/>
                  <a:gd name="T16" fmla="*/ 668 w 59"/>
                  <a:gd name="T17" fmla="*/ 2915 h 84"/>
                  <a:gd name="T18" fmla="*/ 668 w 59"/>
                  <a:gd name="T19" fmla="*/ 2954 h 84"/>
                  <a:gd name="T20" fmla="*/ 539 w 59"/>
                  <a:gd name="T21" fmla="*/ 3149 h 84"/>
                  <a:gd name="T22" fmla="*/ 539 w 59"/>
                  <a:gd name="T23" fmla="*/ 3189 h 84"/>
                  <a:gd name="T24" fmla="*/ 424 w 59"/>
                  <a:gd name="T25" fmla="*/ 3423 h 84"/>
                  <a:gd name="T26" fmla="*/ 424 w 59"/>
                  <a:gd name="T27" fmla="*/ 3423 h 84"/>
                  <a:gd name="T28" fmla="*/ 312 w 59"/>
                  <a:gd name="T29" fmla="*/ 3618 h 84"/>
                  <a:gd name="T30" fmla="*/ 312 w 59"/>
                  <a:gd name="T31" fmla="*/ 3618 h 84"/>
                  <a:gd name="T32" fmla="*/ 0 w 59"/>
                  <a:gd name="T33" fmla="*/ 3943 h 84"/>
                  <a:gd name="T34" fmla="*/ 0 w 59"/>
                  <a:gd name="T35" fmla="*/ 3943 h 84"/>
                  <a:gd name="T36" fmla="*/ 1986 w 59"/>
                  <a:gd name="T37" fmla="*/ 3384 h 84"/>
                  <a:gd name="T38" fmla="*/ 1563 w 59"/>
                  <a:gd name="T39" fmla="*/ 184 h 8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9" h="84">
                    <a:moveTo>
                      <a:pt x="40" y="4"/>
                    </a:moveTo>
                    <a:cubicBezTo>
                      <a:pt x="36" y="4"/>
                      <a:pt x="15" y="0"/>
                      <a:pt x="1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13" y="13"/>
                      <a:pt x="20" y="27"/>
                      <a:pt x="20" y="43"/>
                    </a:cubicBezTo>
                    <a:cubicBezTo>
                      <a:pt x="20" y="45"/>
                      <a:pt x="20" y="47"/>
                      <a:pt x="20" y="49"/>
                    </a:cubicBezTo>
                    <a:cubicBezTo>
                      <a:pt x="20" y="50"/>
                      <a:pt x="20" y="50"/>
                      <a:pt x="20" y="51"/>
                    </a:cubicBezTo>
                    <a:cubicBezTo>
                      <a:pt x="19" y="53"/>
                      <a:pt x="19" y="54"/>
                      <a:pt x="19" y="56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8" y="58"/>
                      <a:pt x="18" y="60"/>
                      <a:pt x="17" y="62"/>
                    </a:cubicBezTo>
                    <a:cubicBezTo>
                      <a:pt x="17" y="62"/>
                      <a:pt x="17" y="62"/>
                      <a:pt x="17" y="63"/>
                    </a:cubicBezTo>
                    <a:cubicBezTo>
                      <a:pt x="16" y="64"/>
                      <a:pt x="15" y="66"/>
                      <a:pt x="14" y="67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3" y="69"/>
                      <a:pt x="12" y="71"/>
                      <a:pt x="11" y="73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0" y="74"/>
                      <a:pt x="9" y="76"/>
                      <a:pt x="8" y="77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5" y="80"/>
                      <a:pt x="3" y="82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7" y="82"/>
                      <a:pt x="41" y="77"/>
                      <a:pt x="51" y="72"/>
                    </a:cubicBezTo>
                    <a:cubicBezTo>
                      <a:pt x="59" y="62"/>
                      <a:pt x="50" y="8"/>
                      <a:pt x="40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4" name="Freeform 12">
                <a:extLst>
                  <a:ext uri="{FF2B5EF4-FFF2-40B4-BE49-F238E27FC236}">
                    <a16:creationId xmlns:a16="http://schemas.microsoft.com/office/drawing/2014/main" id="{6B35BE5C-8324-4EB4-BFC5-9919AB839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742"/>
                <a:ext cx="427" cy="433"/>
              </a:xfrm>
              <a:custGeom>
                <a:avLst/>
                <a:gdLst>
                  <a:gd name="T0" fmla="*/ 2528 w 126"/>
                  <a:gd name="T1" fmla="*/ 559 h 120"/>
                  <a:gd name="T2" fmla="*/ 2020 w 126"/>
                  <a:gd name="T3" fmla="*/ 704 h 120"/>
                  <a:gd name="T4" fmla="*/ 1481 w 126"/>
                  <a:gd name="T5" fmla="*/ 559 h 120"/>
                  <a:gd name="T6" fmla="*/ 0 w 126"/>
                  <a:gd name="T7" fmla="*/ 0 h 120"/>
                  <a:gd name="T8" fmla="*/ 3731 w 126"/>
                  <a:gd name="T9" fmla="*/ 2721 h 120"/>
                  <a:gd name="T10" fmla="*/ 4822 w 126"/>
                  <a:gd name="T11" fmla="*/ 5636 h 120"/>
                  <a:gd name="T12" fmla="*/ 2528 w 126"/>
                  <a:gd name="T13" fmla="*/ 559 h 1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20">
                    <a:moveTo>
                      <a:pt x="65" y="12"/>
                    </a:moveTo>
                    <a:cubicBezTo>
                      <a:pt x="61" y="14"/>
                      <a:pt x="56" y="15"/>
                      <a:pt x="52" y="15"/>
                    </a:cubicBezTo>
                    <a:cubicBezTo>
                      <a:pt x="47" y="15"/>
                      <a:pt x="42" y="14"/>
                      <a:pt x="38" y="12"/>
                    </a:cubicBezTo>
                    <a:cubicBezTo>
                      <a:pt x="27" y="8"/>
                      <a:pt x="14" y="4"/>
                      <a:pt x="0" y="0"/>
                    </a:cubicBezTo>
                    <a:cubicBezTo>
                      <a:pt x="40" y="13"/>
                      <a:pt x="76" y="33"/>
                      <a:pt x="96" y="58"/>
                    </a:cubicBezTo>
                    <a:cubicBezTo>
                      <a:pt x="109" y="74"/>
                      <a:pt x="118" y="96"/>
                      <a:pt x="124" y="120"/>
                    </a:cubicBezTo>
                    <a:cubicBezTo>
                      <a:pt x="126" y="73"/>
                      <a:pt x="84" y="24"/>
                      <a:pt x="65" y="12"/>
                    </a:cubicBezTo>
                    <a:close/>
                  </a:path>
                </a:pathLst>
              </a:custGeom>
              <a:solidFill>
                <a:srgbClr val="C39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5" name="Freeform 13">
                <a:extLst>
                  <a:ext uri="{FF2B5EF4-FFF2-40B4-BE49-F238E27FC236}">
                    <a16:creationId xmlns:a16="http://schemas.microsoft.com/office/drawing/2014/main" id="{F530C07D-D9C6-411B-A553-C31860A1A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583"/>
                <a:ext cx="1180" cy="1443"/>
              </a:xfrm>
              <a:custGeom>
                <a:avLst/>
                <a:gdLst>
                  <a:gd name="T0" fmla="*/ 7580 w 349"/>
                  <a:gd name="T1" fmla="*/ 17323 h 400"/>
                  <a:gd name="T2" fmla="*/ 13217 w 349"/>
                  <a:gd name="T3" fmla="*/ 12208 h 400"/>
                  <a:gd name="T4" fmla="*/ 11945 w 349"/>
                  <a:gd name="T5" fmla="*/ 4791 h 400"/>
                  <a:gd name="T6" fmla="*/ 845 w 349"/>
                  <a:gd name="T7" fmla="*/ 1782 h 400"/>
                  <a:gd name="T8" fmla="*/ 1085 w 349"/>
                  <a:gd name="T9" fmla="*/ 4697 h 400"/>
                  <a:gd name="T10" fmla="*/ 5339 w 349"/>
                  <a:gd name="T11" fmla="*/ 10516 h 400"/>
                  <a:gd name="T12" fmla="*/ 6573 w 349"/>
                  <a:gd name="T13" fmla="*/ 14693 h 400"/>
                  <a:gd name="T14" fmla="*/ 7580 w 349"/>
                  <a:gd name="T15" fmla="*/ 17323 h 4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9" h="400">
                    <a:moveTo>
                      <a:pt x="196" y="369"/>
                    </a:moveTo>
                    <a:cubicBezTo>
                      <a:pt x="226" y="400"/>
                      <a:pt x="330" y="360"/>
                      <a:pt x="342" y="260"/>
                    </a:cubicBezTo>
                    <a:cubicBezTo>
                      <a:pt x="349" y="202"/>
                      <a:pt x="338" y="138"/>
                      <a:pt x="309" y="102"/>
                    </a:cubicBezTo>
                    <a:cubicBezTo>
                      <a:pt x="251" y="31"/>
                      <a:pt x="66" y="0"/>
                      <a:pt x="22" y="38"/>
                    </a:cubicBezTo>
                    <a:cubicBezTo>
                      <a:pt x="0" y="52"/>
                      <a:pt x="0" y="86"/>
                      <a:pt x="28" y="100"/>
                    </a:cubicBezTo>
                    <a:cubicBezTo>
                      <a:pt x="56" y="114"/>
                      <a:pt x="106" y="155"/>
                      <a:pt x="138" y="224"/>
                    </a:cubicBezTo>
                    <a:cubicBezTo>
                      <a:pt x="161" y="273"/>
                      <a:pt x="166" y="296"/>
                      <a:pt x="170" y="313"/>
                    </a:cubicBezTo>
                    <a:cubicBezTo>
                      <a:pt x="176" y="339"/>
                      <a:pt x="182" y="362"/>
                      <a:pt x="196" y="369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6" name="Freeform 14">
                <a:extLst>
                  <a:ext uri="{FF2B5EF4-FFF2-40B4-BE49-F238E27FC236}">
                    <a16:creationId xmlns:a16="http://schemas.microsoft.com/office/drawing/2014/main" id="{DEF81693-23FD-464E-924D-1C7B1CD0D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691"/>
                <a:ext cx="1076" cy="1227"/>
              </a:xfrm>
              <a:custGeom>
                <a:avLst/>
                <a:gdLst>
                  <a:gd name="T0" fmla="*/ 7979 w 318"/>
                  <a:gd name="T1" fmla="*/ 15929 h 340"/>
                  <a:gd name="T2" fmla="*/ 6777 w 318"/>
                  <a:gd name="T3" fmla="*/ 14991 h 340"/>
                  <a:gd name="T4" fmla="*/ 6354 w 318"/>
                  <a:gd name="T5" fmla="*/ 13205 h 340"/>
                  <a:gd name="T6" fmla="*/ 6354 w 318"/>
                  <a:gd name="T7" fmla="*/ 13154 h 340"/>
                  <a:gd name="T8" fmla="*/ 5932 w 318"/>
                  <a:gd name="T9" fmla="*/ 10992 h 340"/>
                  <a:gd name="T10" fmla="*/ 5072 w 318"/>
                  <a:gd name="T11" fmla="*/ 8935 h 340"/>
                  <a:gd name="T12" fmla="*/ 2988 w 318"/>
                  <a:gd name="T13" fmla="*/ 4987 h 340"/>
                  <a:gd name="T14" fmla="*/ 619 w 318"/>
                  <a:gd name="T15" fmla="*/ 2865 h 340"/>
                  <a:gd name="T16" fmla="*/ 0 w 318"/>
                  <a:gd name="T17" fmla="*/ 1837 h 340"/>
                  <a:gd name="T18" fmla="*/ 423 w 318"/>
                  <a:gd name="T19" fmla="*/ 794 h 340"/>
                  <a:gd name="T20" fmla="*/ 504 w 318"/>
                  <a:gd name="T21" fmla="*/ 754 h 340"/>
                  <a:gd name="T22" fmla="*/ 3915 w 318"/>
                  <a:gd name="T23" fmla="*/ 144 h 340"/>
                  <a:gd name="T24" fmla="*/ 6777 w 318"/>
                  <a:gd name="T25" fmla="*/ 938 h 340"/>
                  <a:gd name="T26" fmla="*/ 11037 w 318"/>
                  <a:gd name="T27" fmla="*/ 3659 h 340"/>
                  <a:gd name="T28" fmla="*/ 12205 w 318"/>
                  <a:gd name="T29" fmla="*/ 7384 h 340"/>
                  <a:gd name="T30" fmla="*/ 12157 w 318"/>
                  <a:gd name="T31" fmla="*/ 10808 h 340"/>
                  <a:gd name="T32" fmla="*/ 11508 w 318"/>
                  <a:gd name="T33" fmla="*/ 13349 h 340"/>
                  <a:gd name="T34" fmla="*/ 9068 w 318"/>
                  <a:gd name="T35" fmla="*/ 15745 h 340"/>
                  <a:gd name="T36" fmla="*/ 7979 w 318"/>
                  <a:gd name="T37" fmla="*/ 15929 h 34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8" h="340">
                    <a:moveTo>
                      <a:pt x="206" y="339"/>
                    </a:moveTo>
                    <a:cubicBezTo>
                      <a:pt x="198" y="339"/>
                      <a:pt x="181" y="330"/>
                      <a:pt x="175" y="319"/>
                    </a:cubicBezTo>
                    <a:cubicBezTo>
                      <a:pt x="170" y="308"/>
                      <a:pt x="167" y="293"/>
                      <a:pt x="164" y="281"/>
                    </a:cubicBezTo>
                    <a:cubicBezTo>
                      <a:pt x="164" y="280"/>
                      <a:pt x="164" y="280"/>
                      <a:pt x="164" y="280"/>
                    </a:cubicBezTo>
                    <a:cubicBezTo>
                      <a:pt x="161" y="269"/>
                      <a:pt x="160" y="253"/>
                      <a:pt x="153" y="234"/>
                    </a:cubicBezTo>
                    <a:cubicBezTo>
                      <a:pt x="149" y="221"/>
                      <a:pt x="140" y="209"/>
                      <a:pt x="131" y="190"/>
                    </a:cubicBezTo>
                    <a:cubicBezTo>
                      <a:pt x="115" y="156"/>
                      <a:pt x="97" y="127"/>
                      <a:pt x="77" y="106"/>
                    </a:cubicBezTo>
                    <a:cubicBezTo>
                      <a:pt x="56" y="84"/>
                      <a:pt x="33" y="70"/>
                      <a:pt x="16" y="61"/>
                    </a:cubicBezTo>
                    <a:cubicBezTo>
                      <a:pt x="7" y="57"/>
                      <a:pt x="1" y="48"/>
                      <a:pt x="0" y="39"/>
                    </a:cubicBezTo>
                    <a:cubicBezTo>
                      <a:pt x="0" y="30"/>
                      <a:pt x="4" y="22"/>
                      <a:pt x="11" y="17"/>
                    </a:cubicBezTo>
                    <a:cubicBezTo>
                      <a:pt x="12" y="17"/>
                      <a:pt x="12" y="16"/>
                      <a:pt x="13" y="16"/>
                    </a:cubicBezTo>
                    <a:cubicBezTo>
                      <a:pt x="26" y="4"/>
                      <a:pt x="59" y="0"/>
                      <a:pt x="101" y="3"/>
                    </a:cubicBezTo>
                    <a:cubicBezTo>
                      <a:pt x="124" y="5"/>
                      <a:pt x="150" y="13"/>
                      <a:pt x="175" y="20"/>
                    </a:cubicBezTo>
                    <a:cubicBezTo>
                      <a:pt x="220" y="33"/>
                      <a:pt x="262" y="50"/>
                      <a:pt x="285" y="78"/>
                    </a:cubicBezTo>
                    <a:cubicBezTo>
                      <a:pt x="300" y="97"/>
                      <a:pt x="311" y="125"/>
                      <a:pt x="315" y="157"/>
                    </a:cubicBezTo>
                    <a:cubicBezTo>
                      <a:pt x="318" y="180"/>
                      <a:pt x="317" y="205"/>
                      <a:pt x="314" y="230"/>
                    </a:cubicBezTo>
                    <a:cubicBezTo>
                      <a:pt x="311" y="251"/>
                      <a:pt x="307" y="269"/>
                      <a:pt x="297" y="284"/>
                    </a:cubicBezTo>
                    <a:cubicBezTo>
                      <a:pt x="280" y="311"/>
                      <a:pt x="255" y="328"/>
                      <a:pt x="234" y="335"/>
                    </a:cubicBezTo>
                    <a:cubicBezTo>
                      <a:pt x="224" y="339"/>
                      <a:pt x="214" y="340"/>
                      <a:pt x="206" y="339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57" name="Oval 15">
                <a:extLst>
                  <a:ext uri="{FF2B5EF4-FFF2-40B4-BE49-F238E27FC236}">
                    <a16:creationId xmlns:a16="http://schemas.microsoft.com/office/drawing/2014/main" id="{608B8831-119C-42E6-B904-7C020479E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" y="1114"/>
                <a:ext cx="287" cy="368"/>
              </a:xfrm>
              <a:prstGeom prst="ellipse">
                <a:avLst/>
              </a:prstGeom>
              <a:solidFill>
                <a:srgbClr val="F9B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58" name="Oval 16">
                <a:extLst>
                  <a:ext uri="{FF2B5EF4-FFF2-40B4-BE49-F238E27FC236}">
                    <a16:creationId xmlns:a16="http://schemas.microsoft.com/office/drawing/2014/main" id="{6EA9DC6D-7496-4519-9FDC-AABAE2D67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0" y="1135"/>
                <a:ext cx="247" cy="325"/>
              </a:xfrm>
              <a:prstGeom prst="ellipse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59" name="Freeform 17">
                <a:extLst>
                  <a:ext uri="{FF2B5EF4-FFF2-40B4-BE49-F238E27FC236}">
                    <a16:creationId xmlns:a16="http://schemas.microsoft.com/office/drawing/2014/main" id="{48427148-E7BC-4BC3-A3B4-3C14FD20D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1139"/>
                <a:ext cx="139" cy="278"/>
              </a:xfrm>
              <a:custGeom>
                <a:avLst/>
                <a:gdLst>
                  <a:gd name="T0" fmla="*/ 0 w 41"/>
                  <a:gd name="T1" fmla="*/ 2072 h 77"/>
                  <a:gd name="T2" fmla="*/ 471 w 41"/>
                  <a:gd name="T3" fmla="*/ 3625 h 77"/>
                  <a:gd name="T4" fmla="*/ 1597 w 41"/>
                  <a:gd name="T5" fmla="*/ 1552 h 77"/>
                  <a:gd name="T6" fmla="*/ 1126 w 41"/>
                  <a:gd name="T7" fmla="*/ 0 h 77"/>
                  <a:gd name="T8" fmla="*/ 0 w 41"/>
                  <a:gd name="T9" fmla="*/ 2072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7">
                    <a:moveTo>
                      <a:pt x="0" y="44"/>
                    </a:moveTo>
                    <a:cubicBezTo>
                      <a:pt x="0" y="57"/>
                      <a:pt x="5" y="69"/>
                      <a:pt x="12" y="77"/>
                    </a:cubicBezTo>
                    <a:cubicBezTo>
                      <a:pt x="28" y="73"/>
                      <a:pt x="41" y="54"/>
                      <a:pt x="41" y="33"/>
                    </a:cubicBezTo>
                    <a:cubicBezTo>
                      <a:pt x="41" y="20"/>
                      <a:pt x="36" y="8"/>
                      <a:pt x="29" y="0"/>
                    </a:cubicBezTo>
                    <a:cubicBezTo>
                      <a:pt x="13" y="4"/>
                      <a:pt x="0" y="22"/>
                      <a:pt x="0" y="44"/>
                    </a:cubicBezTo>
                    <a:close/>
                  </a:path>
                </a:pathLst>
              </a:custGeom>
              <a:solidFill>
                <a:srgbClr val="C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0" name="Oval 18">
                <a:extLst>
                  <a:ext uri="{FF2B5EF4-FFF2-40B4-BE49-F238E27FC236}">
                    <a16:creationId xmlns:a16="http://schemas.microsoft.com/office/drawing/2014/main" id="{0AEEC460-F212-428B-B464-84961746C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1475"/>
                <a:ext cx="241" cy="321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61" name="Freeform 19">
                <a:extLst>
                  <a:ext uri="{FF2B5EF4-FFF2-40B4-BE49-F238E27FC236}">
                    <a16:creationId xmlns:a16="http://schemas.microsoft.com/office/drawing/2014/main" id="{9BF39CC4-202D-4418-9D36-17B096FD6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344"/>
                <a:ext cx="112" cy="278"/>
              </a:xfrm>
              <a:custGeom>
                <a:avLst/>
                <a:gdLst>
                  <a:gd name="T0" fmla="*/ 977 w 33"/>
                  <a:gd name="T1" fmla="*/ 235 h 77"/>
                  <a:gd name="T2" fmla="*/ 231 w 33"/>
                  <a:gd name="T3" fmla="*/ 0 h 77"/>
                  <a:gd name="T4" fmla="*/ 197 w 33"/>
                  <a:gd name="T5" fmla="*/ 2307 h 77"/>
                  <a:gd name="T6" fmla="*/ 0 w 33"/>
                  <a:gd name="T7" fmla="*/ 3390 h 77"/>
                  <a:gd name="T8" fmla="*/ 865 w 33"/>
                  <a:gd name="T9" fmla="*/ 3062 h 77"/>
                  <a:gd name="T10" fmla="*/ 977 w 33"/>
                  <a:gd name="T11" fmla="*/ 235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77">
                    <a:moveTo>
                      <a:pt x="25" y="5"/>
                    </a:moveTo>
                    <a:cubicBezTo>
                      <a:pt x="23" y="2"/>
                      <a:pt x="18" y="0"/>
                      <a:pt x="6" y="0"/>
                    </a:cubicBezTo>
                    <a:cubicBezTo>
                      <a:pt x="7" y="16"/>
                      <a:pt x="7" y="33"/>
                      <a:pt x="5" y="49"/>
                    </a:cubicBezTo>
                    <a:cubicBezTo>
                      <a:pt x="4" y="57"/>
                      <a:pt x="2" y="65"/>
                      <a:pt x="0" y="72"/>
                    </a:cubicBezTo>
                    <a:cubicBezTo>
                      <a:pt x="0" y="75"/>
                      <a:pt x="14" y="77"/>
                      <a:pt x="22" y="65"/>
                    </a:cubicBezTo>
                    <a:cubicBezTo>
                      <a:pt x="33" y="48"/>
                      <a:pt x="32" y="18"/>
                      <a:pt x="25" y="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2" name="Freeform 20">
                <a:extLst>
                  <a:ext uri="{FF2B5EF4-FFF2-40B4-BE49-F238E27FC236}">
                    <a16:creationId xmlns:a16="http://schemas.microsoft.com/office/drawing/2014/main" id="{B279AB79-343E-473D-B5BF-6797F662D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579"/>
                <a:ext cx="1249" cy="376"/>
              </a:xfrm>
              <a:custGeom>
                <a:avLst/>
                <a:gdLst>
                  <a:gd name="T0" fmla="*/ 8960 w 369"/>
                  <a:gd name="T1" fmla="*/ 4064 h 104"/>
                  <a:gd name="T2" fmla="*/ 9190 w 369"/>
                  <a:gd name="T3" fmla="*/ 4158 h 104"/>
                  <a:gd name="T4" fmla="*/ 9234 w 369"/>
                  <a:gd name="T5" fmla="*/ 4158 h 104"/>
                  <a:gd name="T6" fmla="*/ 9234 w 369"/>
                  <a:gd name="T7" fmla="*/ 4158 h 104"/>
                  <a:gd name="T8" fmla="*/ 9430 w 369"/>
                  <a:gd name="T9" fmla="*/ 4248 h 104"/>
                  <a:gd name="T10" fmla="*/ 9430 w 369"/>
                  <a:gd name="T11" fmla="*/ 4248 h 104"/>
                  <a:gd name="T12" fmla="*/ 9498 w 369"/>
                  <a:gd name="T13" fmla="*/ 4299 h 104"/>
                  <a:gd name="T14" fmla="*/ 9498 w 369"/>
                  <a:gd name="T15" fmla="*/ 4299 h 104"/>
                  <a:gd name="T16" fmla="*/ 9738 w 369"/>
                  <a:gd name="T17" fmla="*/ 4393 h 104"/>
                  <a:gd name="T18" fmla="*/ 9772 w 369"/>
                  <a:gd name="T19" fmla="*/ 4443 h 104"/>
                  <a:gd name="T20" fmla="*/ 9772 w 369"/>
                  <a:gd name="T21" fmla="*/ 4443 h 104"/>
                  <a:gd name="T22" fmla="*/ 9968 w 369"/>
                  <a:gd name="T23" fmla="*/ 1844 h 104"/>
                  <a:gd name="T24" fmla="*/ 14311 w 369"/>
                  <a:gd name="T25" fmla="*/ 1229 h 104"/>
                  <a:gd name="T26" fmla="*/ 14311 w 369"/>
                  <a:gd name="T27" fmla="*/ 1175 h 104"/>
                  <a:gd name="T28" fmla="*/ 12294 w 369"/>
                  <a:gd name="T29" fmla="*/ 235 h 104"/>
                  <a:gd name="T30" fmla="*/ 9153 w 369"/>
                  <a:gd name="T31" fmla="*/ 705 h 104"/>
                  <a:gd name="T32" fmla="*/ 7836 w 369"/>
                  <a:gd name="T33" fmla="*/ 1280 h 104"/>
                  <a:gd name="T34" fmla="*/ 6587 w 369"/>
                  <a:gd name="T35" fmla="*/ 1844 h 104"/>
                  <a:gd name="T36" fmla="*/ 5429 w 369"/>
                  <a:gd name="T37" fmla="*/ 2458 h 104"/>
                  <a:gd name="T38" fmla="*/ 4069 w 369"/>
                  <a:gd name="T39" fmla="*/ 3073 h 104"/>
                  <a:gd name="T40" fmla="*/ 2176 w 369"/>
                  <a:gd name="T41" fmla="*/ 3543 h 104"/>
                  <a:gd name="T42" fmla="*/ 0 w 369"/>
                  <a:gd name="T43" fmla="*/ 4913 h 104"/>
                  <a:gd name="T44" fmla="*/ 8960 w 369"/>
                  <a:gd name="T45" fmla="*/ 4064 h 1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9" h="104">
                    <a:moveTo>
                      <a:pt x="231" y="86"/>
                    </a:moveTo>
                    <a:cubicBezTo>
                      <a:pt x="233" y="87"/>
                      <a:pt x="235" y="87"/>
                      <a:pt x="237" y="88"/>
                    </a:cubicBezTo>
                    <a:cubicBezTo>
                      <a:pt x="237" y="88"/>
                      <a:pt x="237" y="88"/>
                      <a:pt x="238" y="88"/>
                    </a:cubicBezTo>
                    <a:cubicBezTo>
                      <a:pt x="238" y="88"/>
                      <a:pt x="238" y="88"/>
                      <a:pt x="238" y="88"/>
                    </a:cubicBezTo>
                    <a:cubicBezTo>
                      <a:pt x="240" y="89"/>
                      <a:pt x="241" y="90"/>
                      <a:pt x="243" y="90"/>
                    </a:cubicBezTo>
                    <a:cubicBezTo>
                      <a:pt x="243" y="90"/>
                      <a:pt x="243" y="90"/>
                      <a:pt x="243" y="90"/>
                    </a:cubicBezTo>
                    <a:cubicBezTo>
                      <a:pt x="244" y="91"/>
                      <a:pt x="244" y="91"/>
                      <a:pt x="245" y="91"/>
                    </a:cubicBezTo>
                    <a:cubicBezTo>
                      <a:pt x="245" y="91"/>
                      <a:pt x="245" y="91"/>
                      <a:pt x="245" y="91"/>
                    </a:cubicBezTo>
                    <a:cubicBezTo>
                      <a:pt x="247" y="92"/>
                      <a:pt x="249" y="93"/>
                      <a:pt x="251" y="93"/>
                    </a:cubicBezTo>
                    <a:cubicBezTo>
                      <a:pt x="251" y="94"/>
                      <a:pt x="252" y="94"/>
                      <a:pt x="252" y="94"/>
                    </a:cubicBezTo>
                    <a:cubicBezTo>
                      <a:pt x="252" y="94"/>
                      <a:pt x="252" y="94"/>
                      <a:pt x="252" y="94"/>
                    </a:cubicBezTo>
                    <a:cubicBezTo>
                      <a:pt x="236" y="78"/>
                      <a:pt x="238" y="51"/>
                      <a:pt x="257" y="39"/>
                    </a:cubicBezTo>
                    <a:cubicBezTo>
                      <a:pt x="276" y="23"/>
                      <a:pt x="320" y="20"/>
                      <a:pt x="369" y="26"/>
                    </a:cubicBezTo>
                    <a:cubicBezTo>
                      <a:pt x="369" y="25"/>
                      <a:pt x="369" y="25"/>
                      <a:pt x="369" y="25"/>
                    </a:cubicBezTo>
                    <a:cubicBezTo>
                      <a:pt x="358" y="16"/>
                      <a:pt x="354" y="11"/>
                      <a:pt x="317" y="5"/>
                    </a:cubicBezTo>
                    <a:cubicBezTo>
                      <a:pt x="280" y="0"/>
                      <a:pt x="246" y="13"/>
                      <a:pt x="236" y="15"/>
                    </a:cubicBezTo>
                    <a:cubicBezTo>
                      <a:pt x="225" y="16"/>
                      <a:pt x="214" y="21"/>
                      <a:pt x="202" y="27"/>
                    </a:cubicBezTo>
                    <a:cubicBezTo>
                      <a:pt x="190" y="32"/>
                      <a:pt x="184" y="32"/>
                      <a:pt x="170" y="39"/>
                    </a:cubicBezTo>
                    <a:cubicBezTo>
                      <a:pt x="157" y="45"/>
                      <a:pt x="154" y="47"/>
                      <a:pt x="140" y="52"/>
                    </a:cubicBezTo>
                    <a:cubicBezTo>
                      <a:pt x="125" y="57"/>
                      <a:pt x="120" y="57"/>
                      <a:pt x="105" y="65"/>
                    </a:cubicBezTo>
                    <a:cubicBezTo>
                      <a:pt x="103" y="66"/>
                      <a:pt x="69" y="70"/>
                      <a:pt x="56" y="75"/>
                    </a:cubicBezTo>
                    <a:cubicBezTo>
                      <a:pt x="37" y="83"/>
                      <a:pt x="13" y="96"/>
                      <a:pt x="0" y="104"/>
                    </a:cubicBezTo>
                    <a:cubicBezTo>
                      <a:pt x="134" y="50"/>
                      <a:pt x="218" y="82"/>
                      <a:pt x="231" y="86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3" name="Freeform 21">
                <a:extLst>
                  <a:ext uri="{FF2B5EF4-FFF2-40B4-BE49-F238E27FC236}">
                    <a16:creationId xmlns:a16="http://schemas.microsoft.com/office/drawing/2014/main" id="{04FFEA13-CC71-4281-BF5E-D576E130A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868"/>
                <a:ext cx="338" cy="371"/>
              </a:xfrm>
              <a:custGeom>
                <a:avLst/>
                <a:gdLst>
                  <a:gd name="T0" fmla="*/ 308 w 100"/>
                  <a:gd name="T1" fmla="*/ 609 h 103"/>
                  <a:gd name="T2" fmla="*/ 230 w 100"/>
                  <a:gd name="T3" fmla="*/ 558 h 103"/>
                  <a:gd name="T4" fmla="*/ 230 w 100"/>
                  <a:gd name="T5" fmla="*/ 558 h 103"/>
                  <a:gd name="T6" fmla="*/ 0 w 100"/>
                  <a:gd name="T7" fmla="*/ 4812 h 103"/>
                  <a:gd name="T8" fmla="*/ 1349 w 100"/>
                  <a:gd name="T9" fmla="*/ 3930 h 103"/>
                  <a:gd name="T10" fmla="*/ 2092 w 100"/>
                  <a:gd name="T11" fmla="*/ 3087 h 103"/>
                  <a:gd name="T12" fmla="*/ 2707 w 100"/>
                  <a:gd name="T13" fmla="*/ 2010 h 103"/>
                  <a:gd name="T14" fmla="*/ 3860 w 100"/>
                  <a:gd name="T15" fmla="*/ 0 h 103"/>
                  <a:gd name="T16" fmla="*/ 3860 w 100"/>
                  <a:gd name="T17" fmla="*/ 0 h 103"/>
                  <a:gd name="T18" fmla="*/ 308 w 100"/>
                  <a:gd name="T19" fmla="*/ 609 h 1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103">
                    <a:moveTo>
                      <a:pt x="8" y="13"/>
                    </a:moveTo>
                    <a:cubicBezTo>
                      <a:pt x="7" y="13"/>
                      <a:pt x="7" y="13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29" y="46"/>
                      <a:pt x="24" y="70"/>
                      <a:pt x="0" y="103"/>
                    </a:cubicBezTo>
                    <a:cubicBezTo>
                      <a:pt x="19" y="95"/>
                      <a:pt x="27" y="90"/>
                      <a:pt x="35" y="84"/>
                    </a:cubicBezTo>
                    <a:cubicBezTo>
                      <a:pt x="45" y="77"/>
                      <a:pt x="45" y="75"/>
                      <a:pt x="54" y="66"/>
                    </a:cubicBezTo>
                    <a:cubicBezTo>
                      <a:pt x="63" y="56"/>
                      <a:pt x="66" y="53"/>
                      <a:pt x="70" y="43"/>
                    </a:cubicBezTo>
                    <a:cubicBezTo>
                      <a:pt x="78" y="24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65" y="26"/>
                      <a:pt x="25" y="31"/>
                      <a:pt x="8" y="13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4" name="Freeform 22">
                <a:extLst>
                  <a:ext uri="{FF2B5EF4-FFF2-40B4-BE49-F238E27FC236}">
                    <a16:creationId xmlns:a16="http://schemas.microsoft.com/office/drawing/2014/main" id="{9C9FBA1B-024C-4E63-97D4-1A1D6C227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958"/>
                <a:ext cx="118" cy="133"/>
              </a:xfrm>
              <a:custGeom>
                <a:avLst/>
                <a:gdLst>
                  <a:gd name="T0" fmla="*/ 1193 w 35"/>
                  <a:gd name="T1" fmla="*/ 1201 h 37"/>
                  <a:gd name="T2" fmla="*/ 341 w 35"/>
                  <a:gd name="T3" fmla="*/ 1485 h 37"/>
                  <a:gd name="T4" fmla="*/ 192 w 35"/>
                  <a:gd name="T5" fmla="*/ 464 h 37"/>
                  <a:gd name="T6" fmla="*/ 1001 w 35"/>
                  <a:gd name="T7" fmla="*/ 180 h 37"/>
                  <a:gd name="T8" fmla="*/ 1193 w 35"/>
                  <a:gd name="T9" fmla="*/ 120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7">
                    <a:moveTo>
                      <a:pt x="31" y="26"/>
                    </a:moveTo>
                    <a:cubicBezTo>
                      <a:pt x="26" y="34"/>
                      <a:pt x="16" y="37"/>
                      <a:pt x="9" y="32"/>
                    </a:cubicBezTo>
                    <a:cubicBezTo>
                      <a:pt x="2" y="28"/>
                      <a:pt x="0" y="18"/>
                      <a:pt x="5" y="10"/>
                    </a:cubicBezTo>
                    <a:cubicBezTo>
                      <a:pt x="10" y="2"/>
                      <a:pt x="19" y="0"/>
                      <a:pt x="26" y="4"/>
                    </a:cubicBezTo>
                    <a:cubicBezTo>
                      <a:pt x="33" y="8"/>
                      <a:pt x="35" y="18"/>
                      <a:pt x="31" y="26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5" name="Freeform 23">
                <a:extLst>
                  <a:ext uri="{FF2B5EF4-FFF2-40B4-BE49-F238E27FC236}">
                    <a16:creationId xmlns:a16="http://schemas.microsoft.com/office/drawing/2014/main" id="{5C3A0473-C2C1-446B-8E64-3A659E71C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3070"/>
                <a:ext cx="77" cy="104"/>
              </a:xfrm>
              <a:custGeom>
                <a:avLst/>
                <a:gdLst>
                  <a:gd name="T0" fmla="*/ 750 w 23"/>
                  <a:gd name="T1" fmla="*/ 732 h 29"/>
                  <a:gd name="T2" fmla="*/ 368 w 23"/>
                  <a:gd name="T3" fmla="*/ 179 h 29"/>
                  <a:gd name="T4" fmla="*/ 191 w 23"/>
                  <a:gd name="T5" fmla="*/ 1158 h 29"/>
                  <a:gd name="T6" fmla="*/ 750 w 23"/>
                  <a:gd name="T7" fmla="*/ 73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20" y="16"/>
                    </a:moveTo>
                    <a:cubicBezTo>
                      <a:pt x="23" y="6"/>
                      <a:pt x="15" y="0"/>
                      <a:pt x="10" y="4"/>
                    </a:cubicBezTo>
                    <a:cubicBezTo>
                      <a:pt x="5" y="8"/>
                      <a:pt x="0" y="21"/>
                      <a:pt x="5" y="25"/>
                    </a:cubicBezTo>
                    <a:cubicBezTo>
                      <a:pt x="9" y="29"/>
                      <a:pt x="17" y="25"/>
                      <a:pt x="20" y="16"/>
                    </a:cubicBezTo>
                    <a:close/>
                  </a:path>
                </a:pathLst>
              </a:custGeom>
              <a:solidFill>
                <a:srgbClr val="F9B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6" name="Freeform 24">
                <a:extLst>
                  <a:ext uri="{FF2B5EF4-FFF2-40B4-BE49-F238E27FC236}">
                    <a16:creationId xmlns:a16="http://schemas.microsoft.com/office/drawing/2014/main" id="{9C89099E-6719-4FC3-A297-98307B3B2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976"/>
                <a:ext cx="88" cy="94"/>
              </a:xfrm>
              <a:custGeom>
                <a:avLst/>
                <a:gdLst>
                  <a:gd name="T0" fmla="*/ 230 w 26"/>
                  <a:gd name="T1" fmla="*/ 1139 h 26"/>
                  <a:gd name="T2" fmla="*/ 115 w 26"/>
                  <a:gd name="T3" fmla="*/ 325 h 26"/>
                  <a:gd name="T4" fmla="*/ 423 w 26"/>
                  <a:gd name="T5" fmla="*/ 51 h 26"/>
                  <a:gd name="T6" fmla="*/ 734 w 26"/>
                  <a:gd name="T7" fmla="*/ 90 h 26"/>
                  <a:gd name="T8" fmla="*/ 846 w 26"/>
                  <a:gd name="T9" fmla="*/ 900 h 26"/>
                  <a:gd name="T10" fmla="*/ 846 w 26"/>
                  <a:gd name="T11" fmla="*/ 900 h 26"/>
                  <a:gd name="T12" fmla="*/ 538 w 26"/>
                  <a:gd name="T13" fmla="*/ 1175 h 26"/>
                  <a:gd name="T14" fmla="*/ 230 w 26"/>
                  <a:gd name="T15" fmla="*/ 1139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6">
                    <a:moveTo>
                      <a:pt x="6" y="24"/>
                    </a:moveTo>
                    <a:cubicBezTo>
                      <a:pt x="1" y="21"/>
                      <a:pt x="0" y="13"/>
                      <a:pt x="3" y="7"/>
                    </a:cubicBezTo>
                    <a:cubicBezTo>
                      <a:pt x="5" y="4"/>
                      <a:pt x="8" y="2"/>
                      <a:pt x="11" y="1"/>
                    </a:cubicBezTo>
                    <a:cubicBezTo>
                      <a:pt x="14" y="0"/>
                      <a:pt x="17" y="1"/>
                      <a:pt x="19" y="2"/>
                    </a:cubicBezTo>
                    <a:cubicBezTo>
                      <a:pt x="24" y="5"/>
                      <a:pt x="26" y="13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0" y="22"/>
                      <a:pt x="17" y="24"/>
                      <a:pt x="14" y="25"/>
                    </a:cubicBezTo>
                    <a:cubicBezTo>
                      <a:pt x="11" y="26"/>
                      <a:pt x="8" y="25"/>
                      <a:pt x="6" y="24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7" name="Freeform 25">
                <a:extLst>
                  <a:ext uri="{FF2B5EF4-FFF2-40B4-BE49-F238E27FC236}">
                    <a16:creationId xmlns:a16="http://schemas.microsoft.com/office/drawing/2014/main" id="{0C990BA1-4E61-4AD4-B168-7A9072849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980"/>
                <a:ext cx="61" cy="75"/>
              </a:xfrm>
              <a:custGeom>
                <a:avLst/>
                <a:gdLst>
                  <a:gd name="T0" fmla="*/ 275 w 18"/>
                  <a:gd name="T1" fmla="*/ 957 h 21"/>
                  <a:gd name="T2" fmla="*/ 586 w 18"/>
                  <a:gd name="T3" fmla="*/ 689 h 21"/>
                  <a:gd name="T4" fmla="*/ 539 w 18"/>
                  <a:gd name="T5" fmla="*/ 0 h 21"/>
                  <a:gd name="T6" fmla="*/ 424 w 18"/>
                  <a:gd name="T7" fmla="*/ 0 h 21"/>
                  <a:gd name="T8" fmla="*/ 115 w 18"/>
                  <a:gd name="T9" fmla="*/ 268 h 21"/>
                  <a:gd name="T10" fmla="*/ 159 w 18"/>
                  <a:gd name="T11" fmla="*/ 957 h 21"/>
                  <a:gd name="T12" fmla="*/ 275 w 18"/>
                  <a:gd name="T13" fmla="*/ 957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7" y="21"/>
                    </a:moveTo>
                    <a:cubicBezTo>
                      <a:pt x="10" y="20"/>
                      <a:pt x="13" y="18"/>
                      <a:pt x="15" y="15"/>
                    </a:cubicBezTo>
                    <a:cubicBezTo>
                      <a:pt x="18" y="10"/>
                      <a:pt x="18" y="4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8" y="1"/>
                      <a:pt x="5" y="3"/>
                      <a:pt x="3" y="6"/>
                    </a:cubicBezTo>
                    <a:cubicBezTo>
                      <a:pt x="0" y="11"/>
                      <a:pt x="1" y="18"/>
                      <a:pt x="4" y="21"/>
                    </a:cubicBezTo>
                    <a:cubicBezTo>
                      <a:pt x="5" y="21"/>
                      <a:pt x="6" y="21"/>
                      <a:pt x="7" y="21"/>
                    </a:cubicBezTo>
                    <a:close/>
                  </a:path>
                </a:pathLst>
              </a:custGeom>
              <a:solidFill>
                <a:srgbClr val="0D5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8" name="Freeform 26">
                <a:extLst>
                  <a:ext uri="{FF2B5EF4-FFF2-40B4-BE49-F238E27FC236}">
                    <a16:creationId xmlns:a16="http://schemas.microsoft.com/office/drawing/2014/main" id="{E47BF999-2E11-4ABB-A947-A687784F6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091"/>
                <a:ext cx="34" cy="62"/>
              </a:xfrm>
              <a:custGeom>
                <a:avLst/>
                <a:gdLst>
                  <a:gd name="T0" fmla="*/ 0 w 10"/>
                  <a:gd name="T1" fmla="*/ 773 h 17"/>
                  <a:gd name="T2" fmla="*/ 0 w 10"/>
                  <a:gd name="T3" fmla="*/ 678 h 17"/>
                  <a:gd name="T4" fmla="*/ 231 w 10"/>
                  <a:gd name="T5" fmla="*/ 55 h 17"/>
                  <a:gd name="T6" fmla="*/ 279 w 10"/>
                  <a:gd name="T7" fmla="*/ 55 h 17"/>
                  <a:gd name="T8" fmla="*/ 357 w 10"/>
                  <a:gd name="T9" fmla="*/ 438 h 17"/>
                  <a:gd name="T10" fmla="*/ 116 w 10"/>
                  <a:gd name="T11" fmla="*/ 773 h 17"/>
                  <a:gd name="T12" fmla="*/ 0 w 10"/>
                  <a:gd name="T13" fmla="*/ 77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0" y="16"/>
                    </a:moveTo>
                    <a:cubicBezTo>
                      <a:pt x="0" y="16"/>
                      <a:pt x="0" y="15"/>
                      <a:pt x="0" y="14"/>
                    </a:cubicBezTo>
                    <a:cubicBezTo>
                      <a:pt x="0" y="10"/>
                      <a:pt x="3" y="3"/>
                      <a:pt x="6" y="1"/>
                    </a:cubicBezTo>
                    <a:cubicBezTo>
                      <a:pt x="6" y="1"/>
                      <a:pt x="6" y="0"/>
                      <a:pt x="7" y="1"/>
                    </a:cubicBezTo>
                    <a:cubicBezTo>
                      <a:pt x="9" y="2"/>
                      <a:pt x="10" y="5"/>
                      <a:pt x="9" y="9"/>
                    </a:cubicBezTo>
                    <a:cubicBezTo>
                      <a:pt x="8" y="13"/>
                      <a:pt x="5" y="16"/>
                      <a:pt x="3" y="16"/>
                    </a:cubicBezTo>
                    <a:cubicBezTo>
                      <a:pt x="1" y="17"/>
                      <a:pt x="1" y="16"/>
                      <a:pt x="0" y="16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69" name="Freeform 27">
                <a:extLst>
                  <a:ext uri="{FF2B5EF4-FFF2-40B4-BE49-F238E27FC236}">
                    <a16:creationId xmlns:a16="http://schemas.microsoft.com/office/drawing/2014/main" id="{7C22C224-DCE6-44D9-9DB1-5F69CFAAE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792"/>
                <a:ext cx="422" cy="505"/>
              </a:xfrm>
              <a:custGeom>
                <a:avLst/>
                <a:gdLst>
                  <a:gd name="T0" fmla="*/ 4811 w 125"/>
                  <a:gd name="T1" fmla="*/ 0 h 140"/>
                  <a:gd name="T2" fmla="*/ 3660 w 125"/>
                  <a:gd name="T3" fmla="*/ 1223 h 140"/>
                  <a:gd name="T4" fmla="*/ 3967 w 125"/>
                  <a:gd name="T5" fmla="*/ 988 h 140"/>
                  <a:gd name="T6" fmla="*/ 3967 w 125"/>
                  <a:gd name="T7" fmla="*/ 988 h 140"/>
                  <a:gd name="T8" fmla="*/ 2802 w 125"/>
                  <a:gd name="T9" fmla="*/ 3005 h 140"/>
                  <a:gd name="T10" fmla="*/ 2188 w 125"/>
                  <a:gd name="T11" fmla="*/ 4087 h 140"/>
                  <a:gd name="T12" fmla="*/ 1458 w 125"/>
                  <a:gd name="T13" fmla="*/ 4931 h 140"/>
                  <a:gd name="T14" fmla="*/ 115 w 125"/>
                  <a:gd name="T15" fmla="*/ 5815 h 140"/>
                  <a:gd name="T16" fmla="*/ 192 w 125"/>
                  <a:gd name="T17" fmla="*/ 5725 h 140"/>
                  <a:gd name="T18" fmla="*/ 0 w 125"/>
                  <a:gd name="T19" fmla="*/ 6013 h 140"/>
                  <a:gd name="T20" fmla="*/ 2495 w 125"/>
                  <a:gd name="T21" fmla="*/ 6572 h 140"/>
                  <a:gd name="T22" fmla="*/ 4777 w 125"/>
                  <a:gd name="T23" fmla="*/ 5115 h 140"/>
                  <a:gd name="T24" fmla="*/ 4811 w 125"/>
                  <a:gd name="T25" fmla="*/ 0 h 1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5" h="140">
                    <a:moveTo>
                      <a:pt x="125" y="0"/>
                    </a:moveTo>
                    <a:cubicBezTo>
                      <a:pt x="116" y="11"/>
                      <a:pt x="105" y="20"/>
                      <a:pt x="95" y="26"/>
                    </a:cubicBezTo>
                    <a:cubicBezTo>
                      <a:pt x="97" y="25"/>
                      <a:pt x="100" y="23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81" y="45"/>
                      <a:pt x="73" y="64"/>
                    </a:cubicBezTo>
                    <a:cubicBezTo>
                      <a:pt x="69" y="74"/>
                      <a:pt x="66" y="77"/>
                      <a:pt x="57" y="87"/>
                    </a:cubicBezTo>
                    <a:cubicBezTo>
                      <a:pt x="48" y="96"/>
                      <a:pt x="48" y="98"/>
                      <a:pt x="38" y="105"/>
                    </a:cubicBezTo>
                    <a:cubicBezTo>
                      <a:pt x="30" y="111"/>
                      <a:pt x="22" y="116"/>
                      <a:pt x="3" y="124"/>
                    </a:cubicBezTo>
                    <a:cubicBezTo>
                      <a:pt x="4" y="123"/>
                      <a:pt x="4" y="123"/>
                      <a:pt x="5" y="122"/>
                    </a:cubicBezTo>
                    <a:cubicBezTo>
                      <a:pt x="3" y="124"/>
                      <a:pt x="2" y="126"/>
                      <a:pt x="0" y="128"/>
                    </a:cubicBezTo>
                    <a:cubicBezTo>
                      <a:pt x="10" y="138"/>
                      <a:pt x="43" y="140"/>
                      <a:pt x="65" y="140"/>
                    </a:cubicBezTo>
                    <a:cubicBezTo>
                      <a:pt x="87" y="140"/>
                      <a:pt x="125" y="132"/>
                      <a:pt x="124" y="109"/>
                    </a:cubicBezTo>
                    <a:cubicBezTo>
                      <a:pt x="124" y="86"/>
                      <a:pt x="122" y="18"/>
                      <a:pt x="125" y="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0" name="Freeform 28">
                <a:extLst>
                  <a:ext uri="{FF2B5EF4-FFF2-40B4-BE49-F238E27FC236}">
                    <a16:creationId xmlns:a16="http://schemas.microsoft.com/office/drawing/2014/main" id="{C219EA81-44C2-42E8-9ACC-C5EB1CDE6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922"/>
                <a:ext cx="143" cy="249"/>
              </a:xfrm>
              <a:custGeom>
                <a:avLst/>
                <a:gdLst>
                  <a:gd name="T0" fmla="*/ 708 w 42"/>
                  <a:gd name="T1" fmla="*/ 0 h 69"/>
                  <a:gd name="T2" fmla="*/ 0 w 42"/>
                  <a:gd name="T3" fmla="*/ 90 h 69"/>
                  <a:gd name="T4" fmla="*/ 868 w 42"/>
                  <a:gd name="T5" fmla="*/ 3244 h 69"/>
                  <a:gd name="T6" fmla="*/ 1495 w 42"/>
                  <a:gd name="T7" fmla="*/ 2346 h 69"/>
                  <a:gd name="T8" fmla="*/ 708 w 42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69">
                    <a:moveTo>
                      <a:pt x="18" y="0"/>
                    </a:moveTo>
                    <a:cubicBezTo>
                      <a:pt x="13" y="0"/>
                      <a:pt x="7" y="1"/>
                      <a:pt x="0" y="2"/>
                    </a:cubicBezTo>
                    <a:cubicBezTo>
                      <a:pt x="12" y="22"/>
                      <a:pt x="23" y="46"/>
                      <a:pt x="22" y="69"/>
                    </a:cubicBezTo>
                    <a:cubicBezTo>
                      <a:pt x="30" y="62"/>
                      <a:pt x="37" y="55"/>
                      <a:pt x="38" y="50"/>
                    </a:cubicBezTo>
                    <a:cubicBezTo>
                      <a:pt x="42" y="36"/>
                      <a:pt x="30" y="2"/>
                      <a:pt x="18" y="0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1" name="Oval 29">
                <a:extLst>
                  <a:ext uri="{FF2B5EF4-FFF2-40B4-BE49-F238E27FC236}">
                    <a16:creationId xmlns:a16="http://schemas.microsoft.com/office/drawing/2014/main" id="{D213DE42-8740-4882-884E-EE727A66C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1496"/>
                <a:ext cx="199" cy="278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672" name="Freeform 30">
                <a:extLst>
                  <a:ext uri="{FF2B5EF4-FFF2-40B4-BE49-F238E27FC236}">
                    <a16:creationId xmlns:a16="http://schemas.microsoft.com/office/drawing/2014/main" id="{AAC31B7F-F2D4-4C41-99A3-89468349A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500"/>
                <a:ext cx="108" cy="234"/>
              </a:xfrm>
              <a:custGeom>
                <a:avLst/>
                <a:gdLst>
                  <a:gd name="T0" fmla="*/ 0 w 32"/>
                  <a:gd name="T1" fmla="*/ 1724 h 65"/>
                  <a:gd name="T2" fmla="*/ 341 w 32"/>
                  <a:gd name="T3" fmla="*/ 3031 h 65"/>
                  <a:gd name="T4" fmla="*/ 1232 w 32"/>
                  <a:gd name="T5" fmla="*/ 1256 h 65"/>
                  <a:gd name="T6" fmla="*/ 888 w 32"/>
                  <a:gd name="T7" fmla="*/ 0 h 65"/>
                  <a:gd name="T8" fmla="*/ 0 w 32"/>
                  <a:gd name="T9" fmla="*/ 1724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65">
                    <a:moveTo>
                      <a:pt x="0" y="37"/>
                    </a:moveTo>
                    <a:cubicBezTo>
                      <a:pt x="0" y="48"/>
                      <a:pt x="4" y="58"/>
                      <a:pt x="9" y="65"/>
                    </a:cubicBezTo>
                    <a:cubicBezTo>
                      <a:pt x="22" y="61"/>
                      <a:pt x="32" y="46"/>
                      <a:pt x="32" y="27"/>
                    </a:cubicBezTo>
                    <a:cubicBezTo>
                      <a:pt x="32" y="17"/>
                      <a:pt x="28" y="7"/>
                      <a:pt x="23" y="0"/>
                    </a:cubicBezTo>
                    <a:cubicBezTo>
                      <a:pt x="10" y="4"/>
                      <a:pt x="0" y="19"/>
                      <a:pt x="0" y="37"/>
                    </a:cubicBezTo>
                    <a:close/>
                  </a:path>
                </a:pathLst>
              </a:custGeom>
              <a:solidFill>
                <a:srgbClr val="0D5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3" name="Freeform 31">
                <a:extLst>
                  <a:ext uri="{FF2B5EF4-FFF2-40B4-BE49-F238E27FC236}">
                    <a16:creationId xmlns:a16="http://schemas.microsoft.com/office/drawing/2014/main" id="{69B298AB-E462-4082-BC56-E68C1BC74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767"/>
                <a:ext cx="95" cy="119"/>
              </a:xfrm>
              <a:custGeom>
                <a:avLst/>
                <a:gdLst>
                  <a:gd name="T0" fmla="*/ 1059 w 28"/>
                  <a:gd name="T1" fmla="*/ 0 h 33"/>
                  <a:gd name="T2" fmla="*/ 81 w 28"/>
                  <a:gd name="T3" fmla="*/ 180 h 33"/>
                  <a:gd name="T4" fmla="*/ 81 w 28"/>
                  <a:gd name="T5" fmla="*/ 180 h 33"/>
                  <a:gd name="T6" fmla="*/ 0 w 28"/>
                  <a:gd name="T7" fmla="*/ 234 h 33"/>
                  <a:gd name="T8" fmla="*/ 1093 w 28"/>
                  <a:gd name="T9" fmla="*/ 1547 h 33"/>
                  <a:gd name="T10" fmla="*/ 1059 w 28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3">
                    <a:moveTo>
                      <a:pt x="27" y="0"/>
                    </a:moveTo>
                    <a:cubicBezTo>
                      <a:pt x="19" y="2"/>
                      <a:pt x="10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7" y="9"/>
                      <a:pt x="18" y="19"/>
                      <a:pt x="28" y="33"/>
                    </a:cubicBezTo>
                    <a:cubicBezTo>
                      <a:pt x="28" y="25"/>
                      <a:pt x="28" y="12"/>
                      <a:pt x="27" y="0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4" name="Freeform 32">
                <a:extLst>
                  <a:ext uri="{FF2B5EF4-FFF2-40B4-BE49-F238E27FC236}">
                    <a16:creationId xmlns:a16="http://schemas.microsoft.com/office/drawing/2014/main" id="{0840FBB3-3A7F-4A7E-8523-54D80FE20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424"/>
                <a:ext cx="833" cy="361"/>
              </a:xfrm>
              <a:custGeom>
                <a:avLst/>
                <a:gdLst>
                  <a:gd name="T0" fmla="*/ 8188 w 246"/>
                  <a:gd name="T1" fmla="*/ 2722 h 100"/>
                  <a:gd name="T2" fmla="*/ 9552 w 246"/>
                  <a:gd name="T3" fmla="*/ 664 h 100"/>
                  <a:gd name="T4" fmla="*/ 0 w 246"/>
                  <a:gd name="T5" fmla="*/ 2541 h 100"/>
                  <a:gd name="T6" fmla="*/ 2489 w 246"/>
                  <a:gd name="T7" fmla="*/ 2256 h 100"/>
                  <a:gd name="T8" fmla="*/ 4507 w 246"/>
                  <a:gd name="T9" fmla="*/ 3191 h 100"/>
                  <a:gd name="T10" fmla="*/ 4507 w 246"/>
                  <a:gd name="T11" fmla="*/ 3245 h 100"/>
                  <a:gd name="T12" fmla="*/ 4426 w 246"/>
                  <a:gd name="T13" fmla="*/ 3245 h 100"/>
                  <a:gd name="T14" fmla="*/ 7568 w 246"/>
                  <a:gd name="T15" fmla="*/ 4144 h 100"/>
                  <a:gd name="T16" fmla="*/ 9048 w 246"/>
                  <a:gd name="T17" fmla="*/ 4704 h 100"/>
                  <a:gd name="T18" fmla="*/ 8188 w 246"/>
                  <a:gd name="T19" fmla="*/ 2722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6" h="100">
                    <a:moveTo>
                      <a:pt x="211" y="58"/>
                    </a:moveTo>
                    <a:cubicBezTo>
                      <a:pt x="211" y="34"/>
                      <a:pt x="227" y="14"/>
                      <a:pt x="246" y="14"/>
                    </a:cubicBezTo>
                    <a:cubicBezTo>
                      <a:pt x="183" y="4"/>
                      <a:pt x="77" y="0"/>
                      <a:pt x="0" y="54"/>
                    </a:cubicBezTo>
                    <a:cubicBezTo>
                      <a:pt x="16" y="50"/>
                      <a:pt x="39" y="45"/>
                      <a:pt x="64" y="48"/>
                    </a:cubicBezTo>
                    <a:cubicBezTo>
                      <a:pt x="101" y="54"/>
                      <a:pt x="105" y="59"/>
                      <a:pt x="116" y="68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5" y="69"/>
                      <a:pt x="115" y="69"/>
                      <a:pt x="114" y="69"/>
                    </a:cubicBezTo>
                    <a:cubicBezTo>
                      <a:pt x="141" y="72"/>
                      <a:pt x="169" y="79"/>
                      <a:pt x="195" y="88"/>
                    </a:cubicBezTo>
                    <a:cubicBezTo>
                      <a:pt x="209" y="92"/>
                      <a:pt x="222" y="96"/>
                      <a:pt x="233" y="100"/>
                    </a:cubicBezTo>
                    <a:cubicBezTo>
                      <a:pt x="220" y="93"/>
                      <a:pt x="211" y="77"/>
                      <a:pt x="211" y="58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5" name="Freeform 33">
                <a:extLst>
                  <a:ext uri="{FF2B5EF4-FFF2-40B4-BE49-F238E27FC236}">
                    <a16:creationId xmlns:a16="http://schemas.microsoft.com/office/drawing/2014/main" id="{0A4A2744-8755-4F64-BFA5-48D621BD4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1623"/>
                <a:ext cx="856" cy="296"/>
              </a:xfrm>
              <a:custGeom>
                <a:avLst/>
                <a:gdLst>
                  <a:gd name="T0" fmla="*/ 4875 w 253"/>
                  <a:gd name="T1" fmla="*/ 3480 h 82"/>
                  <a:gd name="T2" fmla="*/ 5072 w 253"/>
                  <a:gd name="T3" fmla="*/ 3570 h 82"/>
                  <a:gd name="T4" fmla="*/ 5153 w 253"/>
                  <a:gd name="T5" fmla="*/ 3570 h 82"/>
                  <a:gd name="T6" fmla="*/ 5346 w 253"/>
                  <a:gd name="T7" fmla="*/ 3675 h 82"/>
                  <a:gd name="T8" fmla="*/ 5427 w 253"/>
                  <a:gd name="T9" fmla="*/ 3714 h 82"/>
                  <a:gd name="T10" fmla="*/ 5654 w 253"/>
                  <a:gd name="T11" fmla="*/ 3805 h 82"/>
                  <a:gd name="T12" fmla="*/ 5691 w 253"/>
                  <a:gd name="T13" fmla="*/ 3855 h 82"/>
                  <a:gd name="T14" fmla="*/ 5691 w 253"/>
                  <a:gd name="T15" fmla="*/ 3855 h 82"/>
                  <a:gd name="T16" fmla="*/ 5884 w 253"/>
                  <a:gd name="T17" fmla="*/ 1263 h 82"/>
                  <a:gd name="T18" fmla="*/ 9798 w 253"/>
                  <a:gd name="T19" fmla="*/ 614 h 82"/>
                  <a:gd name="T20" fmla="*/ 9135 w 253"/>
                  <a:gd name="T21" fmla="*/ 325 h 82"/>
                  <a:gd name="T22" fmla="*/ 8093 w 253"/>
                  <a:gd name="T23" fmla="*/ 144 h 82"/>
                  <a:gd name="T24" fmla="*/ 6503 w 253"/>
                  <a:gd name="T25" fmla="*/ 469 h 82"/>
                  <a:gd name="T26" fmla="*/ 5231 w 253"/>
                  <a:gd name="T27" fmla="*/ 989 h 82"/>
                  <a:gd name="T28" fmla="*/ 4178 w 253"/>
                  <a:gd name="T29" fmla="*/ 1318 h 82"/>
                  <a:gd name="T30" fmla="*/ 2944 w 253"/>
                  <a:gd name="T31" fmla="*/ 1552 h 82"/>
                  <a:gd name="T32" fmla="*/ 1935 w 253"/>
                  <a:gd name="T33" fmla="*/ 2216 h 82"/>
                  <a:gd name="T34" fmla="*/ 538 w 253"/>
                  <a:gd name="T35" fmla="*/ 2686 h 82"/>
                  <a:gd name="T36" fmla="*/ 0 w 253"/>
                  <a:gd name="T37" fmla="*/ 3011 h 82"/>
                  <a:gd name="T38" fmla="*/ 4875 w 253"/>
                  <a:gd name="T39" fmla="*/ 3480 h 8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3" h="82">
                    <a:moveTo>
                      <a:pt x="126" y="74"/>
                    </a:moveTo>
                    <a:cubicBezTo>
                      <a:pt x="128" y="75"/>
                      <a:pt x="130" y="75"/>
                      <a:pt x="131" y="76"/>
                    </a:cubicBezTo>
                    <a:cubicBezTo>
                      <a:pt x="132" y="76"/>
                      <a:pt x="132" y="76"/>
                      <a:pt x="133" y="76"/>
                    </a:cubicBezTo>
                    <a:cubicBezTo>
                      <a:pt x="134" y="77"/>
                      <a:pt x="136" y="78"/>
                      <a:pt x="138" y="78"/>
                    </a:cubicBezTo>
                    <a:cubicBezTo>
                      <a:pt x="139" y="79"/>
                      <a:pt x="139" y="79"/>
                      <a:pt x="140" y="79"/>
                    </a:cubicBezTo>
                    <a:cubicBezTo>
                      <a:pt x="142" y="80"/>
                      <a:pt x="144" y="81"/>
                      <a:pt x="146" y="81"/>
                    </a:cubicBezTo>
                    <a:cubicBezTo>
                      <a:pt x="146" y="82"/>
                      <a:pt x="147" y="82"/>
                      <a:pt x="147" y="82"/>
                    </a:cubicBezTo>
                    <a:cubicBezTo>
                      <a:pt x="147" y="82"/>
                      <a:pt x="147" y="82"/>
                      <a:pt x="147" y="82"/>
                    </a:cubicBezTo>
                    <a:cubicBezTo>
                      <a:pt x="131" y="66"/>
                      <a:pt x="133" y="39"/>
                      <a:pt x="152" y="27"/>
                    </a:cubicBezTo>
                    <a:cubicBezTo>
                      <a:pt x="169" y="12"/>
                      <a:pt x="209" y="8"/>
                      <a:pt x="253" y="13"/>
                    </a:cubicBezTo>
                    <a:cubicBezTo>
                      <a:pt x="250" y="11"/>
                      <a:pt x="244" y="10"/>
                      <a:pt x="236" y="7"/>
                    </a:cubicBezTo>
                    <a:cubicBezTo>
                      <a:pt x="226" y="3"/>
                      <a:pt x="222" y="5"/>
                      <a:pt x="209" y="3"/>
                    </a:cubicBezTo>
                    <a:cubicBezTo>
                      <a:pt x="196" y="0"/>
                      <a:pt x="176" y="8"/>
                      <a:pt x="168" y="10"/>
                    </a:cubicBezTo>
                    <a:cubicBezTo>
                      <a:pt x="159" y="12"/>
                      <a:pt x="145" y="17"/>
                      <a:pt x="135" y="21"/>
                    </a:cubicBezTo>
                    <a:cubicBezTo>
                      <a:pt x="125" y="25"/>
                      <a:pt x="118" y="28"/>
                      <a:pt x="108" y="28"/>
                    </a:cubicBezTo>
                    <a:cubicBezTo>
                      <a:pt x="98" y="27"/>
                      <a:pt x="88" y="33"/>
                      <a:pt x="76" y="33"/>
                    </a:cubicBezTo>
                    <a:cubicBezTo>
                      <a:pt x="64" y="34"/>
                      <a:pt x="62" y="40"/>
                      <a:pt x="50" y="47"/>
                    </a:cubicBezTo>
                    <a:cubicBezTo>
                      <a:pt x="37" y="55"/>
                      <a:pt x="27" y="57"/>
                      <a:pt x="14" y="57"/>
                    </a:cubicBezTo>
                    <a:cubicBezTo>
                      <a:pt x="6" y="57"/>
                      <a:pt x="5" y="60"/>
                      <a:pt x="0" y="64"/>
                    </a:cubicBezTo>
                    <a:cubicBezTo>
                      <a:pt x="72" y="54"/>
                      <a:pt x="116" y="71"/>
                      <a:pt x="126" y="74"/>
                    </a:cubicBezTo>
                    <a:close/>
                  </a:path>
                </a:pathLst>
              </a:custGeom>
              <a:solidFill>
                <a:srgbClr val="FFF3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6" name="Freeform 34">
                <a:extLst>
                  <a:ext uri="{FF2B5EF4-FFF2-40B4-BE49-F238E27FC236}">
                    <a16:creationId xmlns:a16="http://schemas.microsoft.com/office/drawing/2014/main" id="{C231CE7C-0F0E-4CED-B04A-57B65D6E8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1771"/>
                <a:ext cx="105" cy="93"/>
              </a:xfrm>
              <a:custGeom>
                <a:avLst/>
                <a:gdLst>
                  <a:gd name="T0" fmla="*/ 345 w 31"/>
                  <a:gd name="T1" fmla="*/ 89 h 26"/>
                  <a:gd name="T2" fmla="*/ 81 w 31"/>
                  <a:gd name="T3" fmla="*/ 461 h 26"/>
                  <a:gd name="T4" fmla="*/ 586 w 31"/>
                  <a:gd name="T5" fmla="*/ 1137 h 26"/>
                  <a:gd name="T6" fmla="*/ 1169 w 31"/>
                  <a:gd name="T7" fmla="*/ 730 h 26"/>
                  <a:gd name="T8" fmla="*/ 1009 w 31"/>
                  <a:gd name="T9" fmla="*/ 229 h 26"/>
                  <a:gd name="T10" fmla="*/ 345 w 31"/>
                  <a:gd name="T11" fmla="*/ 89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6">
                    <a:moveTo>
                      <a:pt x="9" y="2"/>
                    </a:moveTo>
                    <a:cubicBezTo>
                      <a:pt x="5" y="3"/>
                      <a:pt x="2" y="6"/>
                      <a:pt x="2" y="10"/>
                    </a:cubicBezTo>
                    <a:cubicBezTo>
                      <a:pt x="0" y="18"/>
                      <a:pt x="7" y="23"/>
                      <a:pt x="15" y="25"/>
                    </a:cubicBezTo>
                    <a:cubicBezTo>
                      <a:pt x="23" y="26"/>
                      <a:pt x="29" y="23"/>
                      <a:pt x="30" y="16"/>
                    </a:cubicBezTo>
                    <a:cubicBezTo>
                      <a:pt x="31" y="12"/>
                      <a:pt x="30" y="8"/>
                      <a:pt x="26" y="5"/>
                    </a:cubicBezTo>
                    <a:cubicBezTo>
                      <a:pt x="22" y="1"/>
                      <a:pt x="14" y="0"/>
                      <a:pt x="9" y="2"/>
                    </a:cubicBezTo>
                    <a:close/>
                  </a:path>
                </a:pathLst>
              </a:custGeom>
              <a:solidFill>
                <a:srgbClr val="F9BD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7" name="Freeform 35">
                <a:extLst>
                  <a:ext uri="{FF2B5EF4-FFF2-40B4-BE49-F238E27FC236}">
                    <a16:creationId xmlns:a16="http://schemas.microsoft.com/office/drawing/2014/main" id="{321A5930-C9D9-409F-A3E9-40BE6F876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756"/>
                <a:ext cx="101" cy="83"/>
              </a:xfrm>
              <a:custGeom>
                <a:avLst/>
                <a:gdLst>
                  <a:gd name="T0" fmla="*/ 192 w 30"/>
                  <a:gd name="T1" fmla="*/ 184 h 23"/>
                  <a:gd name="T2" fmla="*/ 34 w 30"/>
                  <a:gd name="T3" fmla="*/ 704 h 23"/>
                  <a:gd name="T4" fmla="*/ 34 w 30"/>
                  <a:gd name="T5" fmla="*/ 704 h 23"/>
                  <a:gd name="T6" fmla="*/ 646 w 30"/>
                  <a:gd name="T7" fmla="*/ 1083 h 23"/>
                  <a:gd name="T8" fmla="*/ 1111 w 30"/>
                  <a:gd name="T9" fmla="*/ 559 h 23"/>
                  <a:gd name="T10" fmla="*/ 953 w 30"/>
                  <a:gd name="T11" fmla="*/ 144 h 23"/>
                  <a:gd name="T12" fmla="*/ 192 w 30"/>
                  <a:gd name="T13" fmla="*/ 184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23">
                    <a:moveTo>
                      <a:pt x="5" y="4"/>
                    </a:moveTo>
                    <a:cubicBezTo>
                      <a:pt x="2" y="7"/>
                      <a:pt x="0" y="11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20"/>
                      <a:pt x="10" y="23"/>
                      <a:pt x="17" y="23"/>
                    </a:cubicBezTo>
                    <a:cubicBezTo>
                      <a:pt x="24" y="22"/>
                      <a:pt x="29" y="18"/>
                      <a:pt x="29" y="12"/>
                    </a:cubicBezTo>
                    <a:cubicBezTo>
                      <a:pt x="30" y="8"/>
                      <a:pt x="28" y="5"/>
                      <a:pt x="25" y="3"/>
                    </a:cubicBezTo>
                    <a:cubicBezTo>
                      <a:pt x="19" y="0"/>
                      <a:pt x="11" y="0"/>
                      <a:pt x="5" y="4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8" name="Freeform 36">
                <a:extLst>
                  <a:ext uri="{FF2B5EF4-FFF2-40B4-BE49-F238E27FC236}">
                    <a16:creationId xmlns:a16="http://schemas.microsoft.com/office/drawing/2014/main" id="{0B9637A2-A688-45EA-8986-60980E8B0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965"/>
                <a:ext cx="159" cy="152"/>
              </a:xfrm>
              <a:custGeom>
                <a:avLst/>
                <a:gdLst>
                  <a:gd name="T0" fmla="*/ 1820 w 47"/>
                  <a:gd name="T1" fmla="*/ 1846 h 42"/>
                  <a:gd name="T2" fmla="*/ 0 w 47"/>
                  <a:gd name="T3" fmla="*/ 0 h 42"/>
                  <a:gd name="T4" fmla="*/ 423 w 47"/>
                  <a:gd name="T5" fmla="*/ 1755 h 42"/>
                  <a:gd name="T6" fmla="*/ 1820 w 47"/>
                  <a:gd name="T7" fmla="*/ 1846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2">
                    <a:moveTo>
                      <a:pt x="47" y="39"/>
                    </a:moveTo>
                    <a:cubicBezTo>
                      <a:pt x="30" y="21"/>
                      <a:pt x="13" y="8"/>
                      <a:pt x="0" y="0"/>
                    </a:cubicBezTo>
                    <a:cubicBezTo>
                      <a:pt x="11" y="8"/>
                      <a:pt x="13" y="23"/>
                      <a:pt x="11" y="37"/>
                    </a:cubicBezTo>
                    <a:cubicBezTo>
                      <a:pt x="22" y="41"/>
                      <a:pt x="35" y="42"/>
                      <a:pt x="47" y="39"/>
                    </a:cubicBezTo>
                    <a:close/>
                  </a:path>
                </a:pathLst>
              </a:custGeom>
              <a:solidFill>
                <a:srgbClr val="F793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79" name="Freeform 37">
                <a:extLst>
                  <a:ext uri="{FF2B5EF4-FFF2-40B4-BE49-F238E27FC236}">
                    <a16:creationId xmlns:a16="http://schemas.microsoft.com/office/drawing/2014/main" id="{9E23534B-60C2-4D67-A661-312ACF699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099"/>
                <a:ext cx="153" cy="130"/>
              </a:xfrm>
              <a:custGeom>
                <a:avLst/>
                <a:gdLst>
                  <a:gd name="T0" fmla="*/ 0 w 45"/>
                  <a:gd name="T1" fmla="*/ 1694 h 36"/>
                  <a:gd name="T2" fmla="*/ 1686 w 45"/>
                  <a:gd name="T3" fmla="*/ 430 h 36"/>
                  <a:gd name="T4" fmla="*/ 1768 w 45"/>
                  <a:gd name="T5" fmla="*/ 184 h 36"/>
                  <a:gd name="T6" fmla="*/ 819 w 45"/>
                  <a:gd name="T7" fmla="*/ 0 h 36"/>
                  <a:gd name="T8" fmla="*/ 510 w 45"/>
                  <a:gd name="T9" fmla="*/ 1134 h 36"/>
                  <a:gd name="T10" fmla="*/ 0 w 45"/>
                  <a:gd name="T11" fmla="*/ 1694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6">
                    <a:moveTo>
                      <a:pt x="0" y="36"/>
                    </a:moveTo>
                    <a:cubicBezTo>
                      <a:pt x="16" y="35"/>
                      <a:pt x="32" y="27"/>
                      <a:pt x="43" y="9"/>
                    </a:cubicBezTo>
                    <a:cubicBezTo>
                      <a:pt x="44" y="7"/>
                      <a:pt x="44" y="5"/>
                      <a:pt x="45" y="4"/>
                    </a:cubicBezTo>
                    <a:cubicBezTo>
                      <a:pt x="37" y="4"/>
                      <a:pt x="29" y="3"/>
                      <a:pt x="21" y="0"/>
                    </a:cubicBezTo>
                    <a:cubicBezTo>
                      <a:pt x="20" y="10"/>
                      <a:pt x="17" y="19"/>
                      <a:pt x="13" y="24"/>
                    </a:cubicBezTo>
                    <a:cubicBezTo>
                      <a:pt x="10" y="27"/>
                      <a:pt x="5" y="32"/>
                      <a:pt x="0" y="3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0" name="Freeform 38">
                <a:extLst>
                  <a:ext uri="{FF2B5EF4-FFF2-40B4-BE49-F238E27FC236}">
                    <a16:creationId xmlns:a16="http://schemas.microsoft.com/office/drawing/2014/main" id="{8463FA1A-C741-4679-A019-F0264E729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106"/>
                <a:ext cx="183" cy="148"/>
              </a:xfrm>
              <a:custGeom>
                <a:avLst/>
                <a:gdLst>
                  <a:gd name="T0" fmla="*/ 2101 w 54"/>
                  <a:gd name="T1" fmla="*/ 1512 h 41"/>
                  <a:gd name="T2" fmla="*/ 1125 w 54"/>
                  <a:gd name="T3" fmla="*/ 0 h 41"/>
                  <a:gd name="T4" fmla="*/ 668 w 54"/>
                  <a:gd name="T5" fmla="*/ 90 h 41"/>
                  <a:gd name="T6" fmla="*/ 668 w 54"/>
                  <a:gd name="T7" fmla="*/ 90 h 41"/>
                  <a:gd name="T8" fmla="*/ 586 w 54"/>
                  <a:gd name="T9" fmla="*/ 325 h 41"/>
                  <a:gd name="T10" fmla="*/ 0 w 54"/>
                  <a:gd name="T11" fmla="*/ 1133 h 41"/>
                  <a:gd name="T12" fmla="*/ 2101 w 54"/>
                  <a:gd name="T13" fmla="*/ 151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41">
                    <a:moveTo>
                      <a:pt x="54" y="32"/>
                    </a:moveTo>
                    <a:cubicBezTo>
                      <a:pt x="46" y="20"/>
                      <a:pt x="37" y="10"/>
                      <a:pt x="29" y="0"/>
                    </a:cubicBezTo>
                    <a:cubicBezTo>
                      <a:pt x="25" y="1"/>
                      <a:pt x="21" y="2"/>
                      <a:pt x="1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6" y="3"/>
                      <a:pt x="16" y="5"/>
                      <a:pt x="15" y="7"/>
                    </a:cubicBezTo>
                    <a:cubicBezTo>
                      <a:pt x="10" y="14"/>
                      <a:pt x="5" y="19"/>
                      <a:pt x="0" y="24"/>
                    </a:cubicBezTo>
                    <a:cubicBezTo>
                      <a:pt x="13" y="34"/>
                      <a:pt x="28" y="41"/>
                      <a:pt x="54" y="32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1" name="Freeform 39">
                <a:extLst>
                  <a:ext uri="{FF2B5EF4-FFF2-40B4-BE49-F238E27FC236}">
                    <a16:creationId xmlns:a16="http://schemas.microsoft.com/office/drawing/2014/main" id="{F25D62A3-D44A-4CEE-9D0F-18D69086F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947"/>
                <a:ext cx="542" cy="541"/>
              </a:xfrm>
              <a:custGeom>
                <a:avLst/>
                <a:gdLst>
                  <a:gd name="T0" fmla="*/ 5830 w 160"/>
                  <a:gd name="T1" fmla="*/ 0 h 150"/>
                  <a:gd name="T2" fmla="*/ 5325 w 160"/>
                  <a:gd name="T3" fmla="*/ 469 h 150"/>
                  <a:gd name="T4" fmla="*/ 4431 w 160"/>
                  <a:gd name="T5" fmla="*/ 1547 h 150"/>
                  <a:gd name="T6" fmla="*/ 4509 w 160"/>
                  <a:gd name="T7" fmla="*/ 1132 h 150"/>
                  <a:gd name="T8" fmla="*/ 4119 w 160"/>
                  <a:gd name="T9" fmla="*/ 1172 h 150"/>
                  <a:gd name="T10" fmla="*/ 3845 w 160"/>
                  <a:gd name="T11" fmla="*/ 1367 h 150"/>
                  <a:gd name="T12" fmla="*/ 2409 w 160"/>
                  <a:gd name="T13" fmla="*/ 2810 h 150"/>
                  <a:gd name="T14" fmla="*/ 1711 w 160"/>
                  <a:gd name="T15" fmla="*/ 3654 h 150"/>
                  <a:gd name="T16" fmla="*/ 34 w 160"/>
                  <a:gd name="T17" fmla="*/ 5439 h 150"/>
                  <a:gd name="T18" fmla="*/ 81 w 160"/>
                  <a:gd name="T19" fmla="*/ 5958 h 150"/>
                  <a:gd name="T20" fmla="*/ 390 w 160"/>
                  <a:gd name="T21" fmla="*/ 5255 h 150"/>
                  <a:gd name="T22" fmla="*/ 779 w 160"/>
                  <a:gd name="T23" fmla="*/ 5020 h 150"/>
                  <a:gd name="T24" fmla="*/ 928 w 160"/>
                  <a:gd name="T25" fmla="*/ 5439 h 150"/>
                  <a:gd name="T26" fmla="*/ 1433 w 160"/>
                  <a:gd name="T27" fmla="*/ 5020 h 150"/>
                  <a:gd name="T28" fmla="*/ 1985 w 160"/>
                  <a:gd name="T29" fmla="*/ 5075 h 150"/>
                  <a:gd name="T30" fmla="*/ 1789 w 160"/>
                  <a:gd name="T31" fmla="*/ 5489 h 150"/>
                  <a:gd name="T32" fmla="*/ 2066 w 160"/>
                  <a:gd name="T33" fmla="*/ 5724 h 150"/>
                  <a:gd name="T34" fmla="*/ 2297 w 160"/>
                  <a:gd name="T35" fmla="*/ 6193 h 150"/>
                  <a:gd name="T36" fmla="*/ 2134 w 160"/>
                  <a:gd name="T37" fmla="*/ 6856 h 150"/>
                  <a:gd name="T38" fmla="*/ 2639 w 160"/>
                  <a:gd name="T39" fmla="*/ 6986 h 150"/>
                  <a:gd name="T40" fmla="*/ 2720 w 160"/>
                  <a:gd name="T41" fmla="*/ 6568 h 150"/>
                  <a:gd name="T42" fmla="*/ 2490 w 160"/>
                  <a:gd name="T43" fmla="*/ 5439 h 150"/>
                  <a:gd name="T44" fmla="*/ 3340 w 160"/>
                  <a:gd name="T45" fmla="*/ 4930 h 150"/>
                  <a:gd name="T46" fmla="*/ 3845 w 160"/>
                  <a:gd name="T47" fmla="*/ 4880 h 150"/>
                  <a:gd name="T48" fmla="*/ 4234 w 160"/>
                  <a:gd name="T49" fmla="*/ 5309 h 150"/>
                  <a:gd name="T50" fmla="*/ 4509 w 160"/>
                  <a:gd name="T51" fmla="*/ 5399 h 150"/>
                  <a:gd name="T52" fmla="*/ 4671 w 160"/>
                  <a:gd name="T53" fmla="*/ 3654 h 150"/>
                  <a:gd name="T54" fmla="*/ 5095 w 160"/>
                  <a:gd name="T55" fmla="*/ 1872 h 150"/>
                  <a:gd name="T56" fmla="*/ 6219 w 160"/>
                  <a:gd name="T57" fmla="*/ 180 h 150"/>
                  <a:gd name="T58" fmla="*/ 5830 w 160"/>
                  <a:gd name="T59" fmla="*/ 0 h 15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60" h="150">
                    <a:moveTo>
                      <a:pt x="150" y="0"/>
                    </a:moveTo>
                    <a:cubicBezTo>
                      <a:pt x="137" y="10"/>
                      <a:pt x="137" y="10"/>
                      <a:pt x="137" y="10"/>
                    </a:cubicBezTo>
                    <a:cubicBezTo>
                      <a:pt x="114" y="33"/>
                      <a:pt x="114" y="33"/>
                      <a:pt x="114" y="33"/>
                    </a:cubicBezTo>
                    <a:cubicBezTo>
                      <a:pt x="116" y="24"/>
                      <a:pt x="116" y="24"/>
                      <a:pt x="116" y="24"/>
                    </a:cubicBezTo>
                    <a:cubicBezTo>
                      <a:pt x="106" y="25"/>
                      <a:pt x="106" y="25"/>
                      <a:pt x="106" y="25"/>
                    </a:cubicBezTo>
                    <a:cubicBezTo>
                      <a:pt x="103" y="26"/>
                      <a:pt x="101" y="27"/>
                      <a:pt x="99" y="29"/>
                    </a:cubicBezTo>
                    <a:cubicBezTo>
                      <a:pt x="86" y="38"/>
                      <a:pt x="73" y="49"/>
                      <a:pt x="62" y="60"/>
                    </a:cubicBezTo>
                    <a:cubicBezTo>
                      <a:pt x="57" y="65"/>
                      <a:pt x="51" y="72"/>
                      <a:pt x="44" y="78"/>
                    </a:cubicBezTo>
                    <a:cubicBezTo>
                      <a:pt x="40" y="81"/>
                      <a:pt x="21" y="99"/>
                      <a:pt x="1" y="116"/>
                    </a:cubicBezTo>
                    <a:cubicBezTo>
                      <a:pt x="1" y="120"/>
                      <a:pt x="0" y="125"/>
                      <a:pt x="2" y="127"/>
                    </a:cubicBezTo>
                    <a:cubicBezTo>
                      <a:pt x="13" y="137"/>
                      <a:pt x="9" y="113"/>
                      <a:pt x="10" y="112"/>
                    </a:cubicBezTo>
                    <a:cubicBezTo>
                      <a:pt x="11" y="108"/>
                      <a:pt x="17" y="107"/>
                      <a:pt x="20" y="107"/>
                    </a:cubicBezTo>
                    <a:cubicBezTo>
                      <a:pt x="29" y="109"/>
                      <a:pt x="20" y="112"/>
                      <a:pt x="24" y="116"/>
                    </a:cubicBezTo>
                    <a:cubicBezTo>
                      <a:pt x="33" y="128"/>
                      <a:pt x="33" y="112"/>
                      <a:pt x="37" y="107"/>
                    </a:cubicBezTo>
                    <a:cubicBezTo>
                      <a:pt x="41" y="100"/>
                      <a:pt x="51" y="97"/>
                      <a:pt x="51" y="108"/>
                    </a:cubicBezTo>
                    <a:cubicBezTo>
                      <a:pt x="51" y="111"/>
                      <a:pt x="46" y="114"/>
                      <a:pt x="46" y="117"/>
                    </a:cubicBezTo>
                    <a:cubicBezTo>
                      <a:pt x="47" y="121"/>
                      <a:pt x="51" y="120"/>
                      <a:pt x="53" y="122"/>
                    </a:cubicBezTo>
                    <a:cubicBezTo>
                      <a:pt x="55" y="125"/>
                      <a:pt x="58" y="129"/>
                      <a:pt x="59" y="132"/>
                    </a:cubicBezTo>
                    <a:cubicBezTo>
                      <a:pt x="59" y="137"/>
                      <a:pt x="54" y="143"/>
                      <a:pt x="55" y="146"/>
                    </a:cubicBezTo>
                    <a:cubicBezTo>
                      <a:pt x="56" y="149"/>
                      <a:pt x="66" y="150"/>
                      <a:pt x="68" y="149"/>
                    </a:cubicBezTo>
                    <a:cubicBezTo>
                      <a:pt x="72" y="146"/>
                      <a:pt x="71" y="146"/>
                      <a:pt x="70" y="140"/>
                    </a:cubicBezTo>
                    <a:cubicBezTo>
                      <a:pt x="68" y="130"/>
                      <a:pt x="56" y="127"/>
                      <a:pt x="64" y="116"/>
                    </a:cubicBezTo>
                    <a:cubicBezTo>
                      <a:pt x="68" y="111"/>
                      <a:pt x="80" y="107"/>
                      <a:pt x="86" y="105"/>
                    </a:cubicBezTo>
                    <a:cubicBezTo>
                      <a:pt x="90" y="105"/>
                      <a:pt x="95" y="103"/>
                      <a:pt x="99" y="104"/>
                    </a:cubicBezTo>
                    <a:cubicBezTo>
                      <a:pt x="106" y="106"/>
                      <a:pt x="104" y="111"/>
                      <a:pt x="109" y="113"/>
                    </a:cubicBezTo>
                    <a:cubicBezTo>
                      <a:pt x="112" y="115"/>
                      <a:pt x="114" y="115"/>
                      <a:pt x="116" y="115"/>
                    </a:cubicBezTo>
                    <a:cubicBezTo>
                      <a:pt x="117" y="102"/>
                      <a:pt x="119" y="87"/>
                      <a:pt x="120" y="78"/>
                    </a:cubicBezTo>
                    <a:cubicBezTo>
                      <a:pt x="122" y="65"/>
                      <a:pt x="124" y="51"/>
                      <a:pt x="131" y="40"/>
                    </a:cubicBezTo>
                    <a:cubicBezTo>
                      <a:pt x="140" y="26"/>
                      <a:pt x="155" y="14"/>
                      <a:pt x="160" y="4"/>
                    </a:cubicBezTo>
                    <a:lnTo>
                      <a:pt x="150" y="0"/>
                    </a:ln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2" name="Freeform 40">
                <a:extLst>
                  <a:ext uri="{FF2B5EF4-FFF2-40B4-BE49-F238E27FC236}">
                    <a16:creationId xmlns:a16="http://schemas.microsoft.com/office/drawing/2014/main" id="{DF466AF2-94FC-406D-BFD6-C940713DC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745"/>
                <a:ext cx="527" cy="484"/>
              </a:xfrm>
              <a:custGeom>
                <a:avLst/>
                <a:gdLst>
                  <a:gd name="T0" fmla="*/ 5821 w 156"/>
                  <a:gd name="T1" fmla="*/ 1748 h 134"/>
                  <a:gd name="T2" fmla="*/ 6013 w 156"/>
                  <a:gd name="T3" fmla="*/ 1029 h 134"/>
                  <a:gd name="T4" fmla="*/ 5479 w 156"/>
                  <a:gd name="T5" fmla="*/ 939 h 134"/>
                  <a:gd name="T6" fmla="*/ 4246 w 156"/>
                  <a:gd name="T7" fmla="*/ 1134 h 134"/>
                  <a:gd name="T8" fmla="*/ 1540 w 156"/>
                  <a:gd name="T9" fmla="*/ 430 h 134"/>
                  <a:gd name="T10" fmla="*/ 845 w 156"/>
                  <a:gd name="T11" fmla="*/ 0 h 134"/>
                  <a:gd name="T12" fmla="*/ 537 w 156"/>
                  <a:gd name="T13" fmla="*/ 184 h 134"/>
                  <a:gd name="T14" fmla="*/ 845 w 156"/>
                  <a:gd name="T15" fmla="*/ 1029 h 134"/>
                  <a:gd name="T16" fmla="*/ 1622 w 156"/>
                  <a:gd name="T17" fmla="*/ 1134 h 134"/>
                  <a:gd name="T18" fmla="*/ 959 w 156"/>
                  <a:gd name="T19" fmla="*/ 1463 h 134"/>
                  <a:gd name="T20" fmla="*/ 1037 w 156"/>
                  <a:gd name="T21" fmla="*/ 2257 h 134"/>
                  <a:gd name="T22" fmla="*/ 959 w 156"/>
                  <a:gd name="T23" fmla="*/ 3247 h 134"/>
                  <a:gd name="T24" fmla="*/ 777 w 156"/>
                  <a:gd name="T25" fmla="*/ 3717 h 134"/>
                  <a:gd name="T26" fmla="*/ 959 w 156"/>
                  <a:gd name="T27" fmla="*/ 4240 h 134"/>
                  <a:gd name="T28" fmla="*/ 652 w 156"/>
                  <a:gd name="T29" fmla="*/ 5140 h 134"/>
                  <a:gd name="T30" fmla="*/ 422 w 156"/>
                  <a:gd name="T31" fmla="*/ 6223 h 134"/>
                  <a:gd name="T32" fmla="*/ 652 w 156"/>
                  <a:gd name="T33" fmla="*/ 6314 h 134"/>
                  <a:gd name="T34" fmla="*/ 2203 w 156"/>
                  <a:gd name="T35" fmla="*/ 4526 h 134"/>
                  <a:gd name="T36" fmla="*/ 3811 w 156"/>
                  <a:gd name="T37" fmla="*/ 3012 h 134"/>
                  <a:gd name="T38" fmla="*/ 5479 w 156"/>
                  <a:gd name="T39" fmla="*/ 1983 h 134"/>
                  <a:gd name="T40" fmla="*/ 5821 w 156"/>
                  <a:gd name="T41" fmla="*/ 1748 h 1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6" h="134">
                    <a:moveTo>
                      <a:pt x="151" y="37"/>
                    </a:moveTo>
                    <a:cubicBezTo>
                      <a:pt x="156" y="22"/>
                      <a:pt x="156" y="22"/>
                      <a:pt x="156" y="22"/>
                    </a:cubicBezTo>
                    <a:cubicBezTo>
                      <a:pt x="153" y="20"/>
                      <a:pt x="149" y="20"/>
                      <a:pt x="142" y="20"/>
                    </a:cubicBezTo>
                    <a:cubicBezTo>
                      <a:pt x="135" y="21"/>
                      <a:pt x="122" y="24"/>
                      <a:pt x="110" y="24"/>
                    </a:cubicBezTo>
                    <a:cubicBezTo>
                      <a:pt x="93" y="26"/>
                      <a:pt x="50" y="26"/>
                      <a:pt x="40" y="9"/>
                    </a:cubicBezTo>
                    <a:cubicBezTo>
                      <a:pt x="37" y="4"/>
                      <a:pt x="30" y="1"/>
                      <a:pt x="22" y="0"/>
                    </a:cubicBezTo>
                    <a:cubicBezTo>
                      <a:pt x="19" y="0"/>
                      <a:pt x="17" y="1"/>
                      <a:pt x="14" y="4"/>
                    </a:cubicBezTo>
                    <a:cubicBezTo>
                      <a:pt x="10" y="11"/>
                      <a:pt x="15" y="20"/>
                      <a:pt x="22" y="22"/>
                    </a:cubicBezTo>
                    <a:cubicBezTo>
                      <a:pt x="29" y="23"/>
                      <a:pt x="43" y="9"/>
                      <a:pt x="42" y="24"/>
                    </a:cubicBezTo>
                    <a:cubicBezTo>
                      <a:pt x="41" y="37"/>
                      <a:pt x="32" y="28"/>
                      <a:pt x="25" y="31"/>
                    </a:cubicBezTo>
                    <a:cubicBezTo>
                      <a:pt x="13" y="38"/>
                      <a:pt x="23" y="43"/>
                      <a:pt x="27" y="48"/>
                    </a:cubicBezTo>
                    <a:cubicBezTo>
                      <a:pt x="34" y="57"/>
                      <a:pt x="29" y="60"/>
                      <a:pt x="25" y="69"/>
                    </a:cubicBezTo>
                    <a:cubicBezTo>
                      <a:pt x="23" y="72"/>
                      <a:pt x="21" y="75"/>
                      <a:pt x="20" y="79"/>
                    </a:cubicBezTo>
                    <a:cubicBezTo>
                      <a:pt x="19" y="88"/>
                      <a:pt x="23" y="84"/>
                      <a:pt x="25" y="90"/>
                    </a:cubicBezTo>
                    <a:cubicBezTo>
                      <a:pt x="28" y="100"/>
                      <a:pt x="25" y="103"/>
                      <a:pt x="17" y="109"/>
                    </a:cubicBezTo>
                    <a:cubicBezTo>
                      <a:pt x="9" y="116"/>
                      <a:pt x="0" y="124"/>
                      <a:pt x="11" y="132"/>
                    </a:cubicBezTo>
                    <a:cubicBezTo>
                      <a:pt x="12" y="133"/>
                      <a:pt x="15" y="133"/>
                      <a:pt x="17" y="134"/>
                    </a:cubicBezTo>
                    <a:cubicBezTo>
                      <a:pt x="24" y="121"/>
                      <a:pt x="40" y="109"/>
                      <a:pt x="57" y="96"/>
                    </a:cubicBezTo>
                    <a:cubicBezTo>
                      <a:pt x="69" y="88"/>
                      <a:pt x="88" y="73"/>
                      <a:pt x="99" y="64"/>
                    </a:cubicBezTo>
                    <a:cubicBezTo>
                      <a:pt x="113" y="55"/>
                      <a:pt x="128" y="49"/>
                      <a:pt x="142" y="42"/>
                    </a:cubicBezTo>
                    <a:cubicBezTo>
                      <a:pt x="145" y="41"/>
                      <a:pt x="148" y="39"/>
                      <a:pt x="151" y="37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3" name="Freeform 41">
                <a:extLst>
                  <a:ext uri="{FF2B5EF4-FFF2-40B4-BE49-F238E27FC236}">
                    <a16:creationId xmlns:a16="http://schemas.microsoft.com/office/drawing/2014/main" id="{12F015D1-29D8-48F4-B943-C3AD58967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056"/>
                <a:ext cx="822" cy="509"/>
              </a:xfrm>
              <a:custGeom>
                <a:avLst/>
                <a:gdLst>
                  <a:gd name="T0" fmla="*/ 8514 w 243"/>
                  <a:gd name="T1" fmla="*/ 794 h 141"/>
                  <a:gd name="T2" fmla="*/ 8365 w 243"/>
                  <a:gd name="T3" fmla="*/ 614 h 141"/>
                  <a:gd name="T4" fmla="*/ 8318 w 243"/>
                  <a:gd name="T5" fmla="*/ 285 h 141"/>
                  <a:gd name="T6" fmla="*/ 7002 w 243"/>
                  <a:gd name="T7" fmla="*/ 90 h 141"/>
                  <a:gd name="T8" fmla="*/ 6349 w 243"/>
                  <a:gd name="T9" fmla="*/ 939 h 141"/>
                  <a:gd name="T10" fmla="*/ 6431 w 243"/>
                  <a:gd name="T11" fmla="*/ 469 h 141"/>
                  <a:gd name="T12" fmla="*/ 6238 w 243"/>
                  <a:gd name="T13" fmla="*/ 235 h 141"/>
                  <a:gd name="T14" fmla="*/ 4793 w 243"/>
                  <a:gd name="T15" fmla="*/ 469 h 141"/>
                  <a:gd name="T16" fmla="*/ 4337 w 243"/>
                  <a:gd name="T17" fmla="*/ 1408 h 141"/>
                  <a:gd name="T18" fmla="*/ 4144 w 243"/>
                  <a:gd name="T19" fmla="*/ 1029 h 141"/>
                  <a:gd name="T20" fmla="*/ 2791 w 243"/>
                  <a:gd name="T21" fmla="*/ 1643 h 141"/>
                  <a:gd name="T22" fmla="*/ 2713 w 243"/>
                  <a:gd name="T23" fmla="*/ 1877 h 141"/>
                  <a:gd name="T24" fmla="*/ 2713 w 243"/>
                  <a:gd name="T25" fmla="*/ 2920 h 141"/>
                  <a:gd name="T26" fmla="*/ 2358 w 243"/>
                  <a:gd name="T27" fmla="*/ 3531 h 141"/>
                  <a:gd name="T28" fmla="*/ 0 w 243"/>
                  <a:gd name="T29" fmla="*/ 6631 h 141"/>
                  <a:gd name="T30" fmla="*/ 8592 w 243"/>
                  <a:gd name="T31" fmla="*/ 5462 h 141"/>
                  <a:gd name="T32" fmla="*/ 8629 w 243"/>
                  <a:gd name="T33" fmla="*/ 5462 h 141"/>
                  <a:gd name="T34" fmla="*/ 9096 w 243"/>
                  <a:gd name="T35" fmla="*/ 5552 h 141"/>
                  <a:gd name="T36" fmla="*/ 9096 w 243"/>
                  <a:gd name="T37" fmla="*/ 5552 h 141"/>
                  <a:gd name="T38" fmla="*/ 7665 w 243"/>
                  <a:gd name="T39" fmla="*/ 3155 h 141"/>
                  <a:gd name="T40" fmla="*/ 9326 w 243"/>
                  <a:gd name="T41" fmla="*/ 754 h 141"/>
                  <a:gd name="T42" fmla="*/ 9407 w 243"/>
                  <a:gd name="T43" fmla="*/ 754 h 141"/>
                  <a:gd name="T44" fmla="*/ 9407 w 243"/>
                  <a:gd name="T45" fmla="*/ 754 h 141"/>
                  <a:gd name="T46" fmla="*/ 8514 w 243"/>
                  <a:gd name="T47" fmla="*/ 794 h 14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43" h="141">
                    <a:moveTo>
                      <a:pt x="220" y="17"/>
                    </a:moveTo>
                    <a:cubicBezTo>
                      <a:pt x="218" y="17"/>
                      <a:pt x="216" y="17"/>
                      <a:pt x="216" y="13"/>
                    </a:cubicBezTo>
                    <a:cubicBezTo>
                      <a:pt x="217" y="10"/>
                      <a:pt x="217" y="7"/>
                      <a:pt x="215" y="6"/>
                    </a:cubicBezTo>
                    <a:cubicBezTo>
                      <a:pt x="208" y="0"/>
                      <a:pt x="188" y="0"/>
                      <a:pt x="181" y="2"/>
                    </a:cubicBezTo>
                    <a:cubicBezTo>
                      <a:pt x="174" y="4"/>
                      <a:pt x="176" y="9"/>
                      <a:pt x="164" y="20"/>
                    </a:cubicBezTo>
                    <a:cubicBezTo>
                      <a:pt x="164" y="20"/>
                      <a:pt x="166" y="16"/>
                      <a:pt x="166" y="10"/>
                    </a:cubicBezTo>
                    <a:cubicBezTo>
                      <a:pt x="166" y="9"/>
                      <a:pt x="165" y="6"/>
                      <a:pt x="161" y="5"/>
                    </a:cubicBezTo>
                    <a:cubicBezTo>
                      <a:pt x="149" y="3"/>
                      <a:pt x="128" y="8"/>
                      <a:pt x="124" y="10"/>
                    </a:cubicBezTo>
                    <a:cubicBezTo>
                      <a:pt x="120" y="13"/>
                      <a:pt x="119" y="22"/>
                      <a:pt x="112" y="30"/>
                    </a:cubicBezTo>
                    <a:cubicBezTo>
                      <a:pt x="112" y="30"/>
                      <a:pt x="111" y="26"/>
                      <a:pt x="107" y="22"/>
                    </a:cubicBezTo>
                    <a:cubicBezTo>
                      <a:pt x="100" y="19"/>
                      <a:pt x="85" y="28"/>
                      <a:pt x="72" y="35"/>
                    </a:cubicBezTo>
                    <a:cubicBezTo>
                      <a:pt x="71" y="36"/>
                      <a:pt x="70" y="38"/>
                      <a:pt x="70" y="40"/>
                    </a:cubicBezTo>
                    <a:cubicBezTo>
                      <a:pt x="70" y="45"/>
                      <a:pt x="71" y="53"/>
                      <a:pt x="70" y="62"/>
                    </a:cubicBezTo>
                    <a:cubicBezTo>
                      <a:pt x="70" y="69"/>
                      <a:pt x="64" y="73"/>
                      <a:pt x="61" y="75"/>
                    </a:cubicBezTo>
                    <a:cubicBezTo>
                      <a:pt x="34" y="95"/>
                      <a:pt x="12" y="118"/>
                      <a:pt x="0" y="141"/>
                    </a:cubicBezTo>
                    <a:cubicBezTo>
                      <a:pt x="74" y="103"/>
                      <a:pt x="166" y="107"/>
                      <a:pt x="222" y="116"/>
                    </a:cubicBezTo>
                    <a:cubicBezTo>
                      <a:pt x="222" y="116"/>
                      <a:pt x="223" y="116"/>
                      <a:pt x="223" y="116"/>
                    </a:cubicBezTo>
                    <a:cubicBezTo>
                      <a:pt x="227" y="116"/>
                      <a:pt x="231" y="117"/>
                      <a:pt x="235" y="118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14" y="114"/>
                      <a:pt x="198" y="93"/>
                      <a:pt x="198" y="67"/>
                    </a:cubicBezTo>
                    <a:cubicBezTo>
                      <a:pt x="198" y="39"/>
                      <a:pt x="217" y="16"/>
                      <a:pt x="241" y="16"/>
                    </a:cubicBezTo>
                    <a:cubicBezTo>
                      <a:pt x="242" y="16"/>
                      <a:pt x="242" y="16"/>
                      <a:pt x="243" y="16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36" y="16"/>
                      <a:pt x="228" y="16"/>
                      <a:pt x="220" y="17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4" name="Freeform 42">
                <a:extLst>
                  <a:ext uri="{FF2B5EF4-FFF2-40B4-BE49-F238E27FC236}">
                    <a16:creationId xmlns:a16="http://schemas.microsoft.com/office/drawing/2014/main" id="{1DB82984-D488-4614-9015-B50359842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965"/>
                <a:ext cx="159" cy="152"/>
              </a:xfrm>
              <a:custGeom>
                <a:avLst/>
                <a:gdLst>
                  <a:gd name="T0" fmla="*/ 1820 w 47"/>
                  <a:gd name="T1" fmla="*/ 1846 h 42"/>
                  <a:gd name="T2" fmla="*/ 0 w 47"/>
                  <a:gd name="T3" fmla="*/ 0 h 42"/>
                  <a:gd name="T4" fmla="*/ 423 w 47"/>
                  <a:gd name="T5" fmla="*/ 1755 h 42"/>
                  <a:gd name="T6" fmla="*/ 1820 w 47"/>
                  <a:gd name="T7" fmla="*/ 1846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2">
                    <a:moveTo>
                      <a:pt x="47" y="39"/>
                    </a:moveTo>
                    <a:cubicBezTo>
                      <a:pt x="30" y="21"/>
                      <a:pt x="13" y="8"/>
                      <a:pt x="0" y="0"/>
                    </a:cubicBezTo>
                    <a:cubicBezTo>
                      <a:pt x="11" y="8"/>
                      <a:pt x="13" y="23"/>
                      <a:pt x="11" y="37"/>
                    </a:cubicBezTo>
                    <a:cubicBezTo>
                      <a:pt x="22" y="41"/>
                      <a:pt x="35" y="42"/>
                      <a:pt x="47" y="39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5" name="Freeform 43">
                <a:extLst>
                  <a:ext uri="{FF2B5EF4-FFF2-40B4-BE49-F238E27FC236}">
                    <a16:creationId xmlns:a16="http://schemas.microsoft.com/office/drawing/2014/main" id="{6466F0D2-1992-436C-80C4-B3DB688741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30" y="2074"/>
                <a:ext cx="1307" cy="985"/>
              </a:xfrm>
              <a:custGeom>
                <a:avLst/>
                <a:gdLst>
                  <a:gd name="T0" fmla="*/ 14594 w 386"/>
                  <a:gd name="T1" fmla="*/ 8320 h 273"/>
                  <a:gd name="T2" fmla="*/ 13358 w 386"/>
                  <a:gd name="T3" fmla="*/ 4138 h 273"/>
                  <a:gd name="T4" fmla="*/ 10950 w 386"/>
                  <a:gd name="T5" fmla="*/ 0 h 273"/>
                  <a:gd name="T6" fmla="*/ 4541 w 386"/>
                  <a:gd name="T7" fmla="*/ 7328 h 273"/>
                  <a:gd name="T8" fmla="*/ 308 w 386"/>
                  <a:gd name="T9" fmla="*/ 10012 h 273"/>
                  <a:gd name="T10" fmla="*/ 345 w 386"/>
                  <a:gd name="T11" fmla="*/ 10478 h 273"/>
                  <a:gd name="T12" fmla="*/ 5435 w 386"/>
                  <a:gd name="T13" fmla="*/ 7512 h 273"/>
                  <a:gd name="T14" fmla="*/ 10331 w 386"/>
                  <a:gd name="T15" fmla="*/ 5870 h 273"/>
                  <a:gd name="T16" fmla="*/ 1629 w 386"/>
                  <a:gd name="T17" fmla="*/ 12679 h 273"/>
                  <a:gd name="T18" fmla="*/ 1937 w 386"/>
                  <a:gd name="T19" fmla="*/ 12823 h 273"/>
                  <a:gd name="T20" fmla="*/ 4266 w 386"/>
                  <a:gd name="T21" fmla="*/ 10517 h 273"/>
                  <a:gd name="T22" fmla="*/ 3335 w 386"/>
                  <a:gd name="T23" fmla="*/ 11456 h 273"/>
                  <a:gd name="T24" fmla="*/ 3691 w 386"/>
                  <a:gd name="T25" fmla="*/ 11834 h 273"/>
                  <a:gd name="T26" fmla="*/ 3921 w 386"/>
                  <a:gd name="T27" fmla="*/ 11560 h 273"/>
                  <a:gd name="T28" fmla="*/ 14986 w 386"/>
                  <a:gd name="T29" fmla="*/ 10048 h 273"/>
                  <a:gd name="T30" fmla="*/ 14594 w 386"/>
                  <a:gd name="T31" fmla="*/ 8320 h 273"/>
                  <a:gd name="T32" fmla="*/ 12268 w 386"/>
                  <a:gd name="T33" fmla="*/ 6484 h 273"/>
                  <a:gd name="T34" fmla="*/ 11533 w 386"/>
                  <a:gd name="T35" fmla="*/ 6105 h 273"/>
                  <a:gd name="T36" fmla="*/ 12268 w 386"/>
                  <a:gd name="T37" fmla="*/ 6484 h 273"/>
                  <a:gd name="T38" fmla="*/ 11993 w 386"/>
                  <a:gd name="T39" fmla="*/ 5495 h 273"/>
                  <a:gd name="T40" fmla="*/ 11455 w 386"/>
                  <a:gd name="T41" fmla="*/ 5261 h 273"/>
                  <a:gd name="T42" fmla="*/ 11993 w 386"/>
                  <a:gd name="T43" fmla="*/ 5495 h 273"/>
                  <a:gd name="T44" fmla="*/ 10249 w 386"/>
                  <a:gd name="T45" fmla="*/ 3240 h 273"/>
                  <a:gd name="T46" fmla="*/ 9779 w 386"/>
                  <a:gd name="T47" fmla="*/ 4034 h 273"/>
                  <a:gd name="T48" fmla="*/ 10249 w 386"/>
                  <a:gd name="T49" fmla="*/ 3240 h 273"/>
                  <a:gd name="T50" fmla="*/ 10283 w 386"/>
                  <a:gd name="T51" fmla="*/ 4373 h 273"/>
                  <a:gd name="T52" fmla="*/ 9240 w 386"/>
                  <a:gd name="T53" fmla="*/ 5401 h 273"/>
                  <a:gd name="T54" fmla="*/ 8347 w 386"/>
                  <a:gd name="T55" fmla="*/ 5820 h 273"/>
                  <a:gd name="T56" fmla="*/ 10283 w 386"/>
                  <a:gd name="T57" fmla="*/ 4373 h 273"/>
                  <a:gd name="T58" fmla="*/ 10720 w 386"/>
                  <a:gd name="T59" fmla="*/ 4557 h 273"/>
                  <a:gd name="T60" fmla="*/ 9860 w 386"/>
                  <a:gd name="T61" fmla="*/ 5116 h 273"/>
                  <a:gd name="T62" fmla="*/ 10720 w 386"/>
                  <a:gd name="T63" fmla="*/ 4557 h 273"/>
                  <a:gd name="T64" fmla="*/ 7178 w 386"/>
                  <a:gd name="T65" fmla="*/ 6195 h 273"/>
                  <a:gd name="T66" fmla="*/ 9471 w 386"/>
                  <a:gd name="T67" fmla="*/ 4138 h 273"/>
                  <a:gd name="T68" fmla="*/ 7178 w 386"/>
                  <a:gd name="T69" fmla="*/ 6195 h 273"/>
                  <a:gd name="T70" fmla="*/ 9274 w 386"/>
                  <a:gd name="T71" fmla="*/ 3803 h 273"/>
                  <a:gd name="T72" fmla="*/ 5905 w 386"/>
                  <a:gd name="T73" fmla="*/ 6718 h 273"/>
                  <a:gd name="T74" fmla="*/ 9274 w 386"/>
                  <a:gd name="T75" fmla="*/ 3803 h 273"/>
                  <a:gd name="T76" fmla="*/ 5973 w 386"/>
                  <a:gd name="T77" fmla="*/ 7043 h 273"/>
                  <a:gd name="T78" fmla="*/ 813 w 386"/>
                  <a:gd name="T79" fmla="*/ 10103 h 273"/>
                  <a:gd name="T80" fmla="*/ 5743 w 386"/>
                  <a:gd name="T81" fmla="*/ 7003 h 273"/>
                  <a:gd name="T82" fmla="*/ 8736 w 386"/>
                  <a:gd name="T83" fmla="*/ 6015 h 273"/>
                  <a:gd name="T84" fmla="*/ 5973 w 386"/>
                  <a:gd name="T85" fmla="*/ 7043 h 273"/>
                  <a:gd name="T86" fmla="*/ 9125 w 386"/>
                  <a:gd name="T87" fmla="*/ 5870 h 273"/>
                  <a:gd name="T88" fmla="*/ 11763 w 386"/>
                  <a:gd name="T89" fmla="*/ 5820 h 273"/>
                  <a:gd name="T90" fmla="*/ 9125 w 386"/>
                  <a:gd name="T91" fmla="*/ 5870 h 273"/>
                  <a:gd name="T92" fmla="*/ 10639 w 386"/>
                  <a:gd name="T93" fmla="*/ 6054 h 273"/>
                  <a:gd name="T94" fmla="*/ 7683 w 386"/>
                  <a:gd name="T95" fmla="*/ 8216 h 273"/>
                  <a:gd name="T96" fmla="*/ 10639 w 386"/>
                  <a:gd name="T97" fmla="*/ 6054 h 273"/>
                  <a:gd name="T98" fmla="*/ 9711 w 386"/>
                  <a:gd name="T99" fmla="*/ 6628 h 273"/>
                  <a:gd name="T100" fmla="*/ 4896 w 386"/>
                  <a:gd name="T101" fmla="*/ 9908 h 273"/>
                  <a:gd name="T102" fmla="*/ 9711 w 386"/>
                  <a:gd name="T103" fmla="*/ 6628 h 273"/>
                  <a:gd name="T104" fmla="*/ 3955 w 386"/>
                  <a:gd name="T105" fmla="*/ 11181 h 273"/>
                  <a:gd name="T106" fmla="*/ 6328 w 386"/>
                  <a:gd name="T107" fmla="*/ 9060 h 273"/>
                  <a:gd name="T108" fmla="*/ 11489 w 386"/>
                  <a:gd name="T109" fmla="*/ 8266 h 273"/>
                  <a:gd name="T110" fmla="*/ 3955 w 386"/>
                  <a:gd name="T111" fmla="*/ 11181 h 273"/>
                  <a:gd name="T112" fmla="*/ 9010 w 386"/>
                  <a:gd name="T113" fmla="*/ 7797 h 273"/>
                  <a:gd name="T114" fmla="*/ 12464 w 386"/>
                  <a:gd name="T115" fmla="*/ 8266 h 273"/>
                  <a:gd name="T116" fmla="*/ 9010 w 386"/>
                  <a:gd name="T117" fmla="*/ 7797 h 273"/>
                  <a:gd name="T118" fmla="*/ 12108 w 386"/>
                  <a:gd name="T119" fmla="*/ 7656 h 273"/>
                  <a:gd name="T120" fmla="*/ 12806 w 386"/>
                  <a:gd name="T121" fmla="*/ 7981 h 273"/>
                  <a:gd name="T122" fmla="*/ 12108 w 386"/>
                  <a:gd name="T123" fmla="*/ 7656 h 27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386" h="273">
                    <a:moveTo>
                      <a:pt x="376" y="177"/>
                    </a:moveTo>
                    <a:cubicBezTo>
                      <a:pt x="372" y="160"/>
                      <a:pt x="367" y="137"/>
                      <a:pt x="344" y="88"/>
                    </a:cubicBezTo>
                    <a:cubicBezTo>
                      <a:pt x="326" y="51"/>
                      <a:pt x="304" y="22"/>
                      <a:pt x="282" y="0"/>
                    </a:cubicBezTo>
                    <a:cubicBezTo>
                      <a:pt x="301" y="30"/>
                      <a:pt x="210" y="114"/>
                      <a:pt x="117" y="156"/>
                    </a:cubicBezTo>
                    <a:cubicBezTo>
                      <a:pt x="88" y="172"/>
                      <a:pt x="8" y="213"/>
                      <a:pt x="8" y="213"/>
                    </a:cubicBezTo>
                    <a:cubicBezTo>
                      <a:pt x="0" y="215"/>
                      <a:pt x="5" y="223"/>
                      <a:pt x="9" y="223"/>
                    </a:cubicBezTo>
                    <a:cubicBezTo>
                      <a:pt x="13" y="224"/>
                      <a:pt x="119" y="171"/>
                      <a:pt x="140" y="160"/>
                    </a:cubicBezTo>
                    <a:cubicBezTo>
                      <a:pt x="162" y="150"/>
                      <a:pt x="256" y="122"/>
                      <a:pt x="266" y="125"/>
                    </a:cubicBezTo>
                    <a:cubicBezTo>
                      <a:pt x="249" y="141"/>
                      <a:pt x="98" y="208"/>
                      <a:pt x="42" y="270"/>
                    </a:cubicBezTo>
                    <a:cubicBezTo>
                      <a:pt x="50" y="273"/>
                      <a:pt x="50" y="273"/>
                      <a:pt x="50" y="273"/>
                    </a:cubicBezTo>
                    <a:cubicBezTo>
                      <a:pt x="50" y="273"/>
                      <a:pt x="67" y="249"/>
                      <a:pt x="110" y="224"/>
                    </a:cubicBezTo>
                    <a:cubicBezTo>
                      <a:pt x="105" y="231"/>
                      <a:pt x="86" y="244"/>
                      <a:pt x="86" y="244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95" y="251"/>
                      <a:pt x="97" y="249"/>
                      <a:pt x="101" y="246"/>
                    </a:cubicBezTo>
                    <a:cubicBezTo>
                      <a:pt x="110" y="238"/>
                      <a:pt x="243" y="124"/>
                      <a:pt x="386" y="214"/>
                    </a:cubicBezTo>
                    <a:cubicBezTo>
                      <a:pt x="382" y="203"/>
                      <a:pt x="379" y="191"/>
                      <a:pt x="376" y="177"/>
                    </a:cubicBezTo>
                    <a:close/>
                    <a:moveTo>
                      <a:pt x="316" y="138"/>
                    </a:moveTo>
                    <a:cubicBezTo>
                      <a:pt x="308" y="137"/>
                      <a:pt x="299" y="133"/>
                      <a:pt x="297" y="130"/>
                    </a:cubicBezTo>
                    <a:cubicBezTo>
                      <a:pt x="307" y="131"/>
                      <a:pt x="314" y="135"/>
                      <a:pt x="316" y="138"/>
                    </a:cubicBezTo>
                    <a:close/>
                    <a:moveTo>
                      <a:pt x="309" y="117"/>
                    </a:moveTo>
                    <a:cubicBezTo>
                      <a:pt x="304" y="117"/>
                      <a:pt x="303" y="116"/>
                      <a:pt x="295" y="112"/>
                    </a:cubicBezTo>
                    <a:cubicBezTo>
                      <a:pt x="299" y="111"/>
                      <a:pt x="307" y="113"/>
                      <a:pt x="309" y="117"/>
                    </a:cubicBezTo>
                    <a:close/>
                    <a:moveTo>
                      <a:pt x="264" y="69"/>
                    </a:moveTo>
                    <a:cubicBezTo>
                      <a:pt x="264" y="69"/>
                      <a:pt x="262" y="82"/>
                      <a:pt x="252" y="86"/>
                    </a:cubicBezTo>
                    <a:cubicBezTo>
                      <a:pt x="253" y="85"/>
                      <a:pt x="257" y="74"/>
                      <a:pt x="264" y="69"/>
                    </a:cubicBezTo>
                    <a:close/>
                    <a:moveTo>
                      <a:pt x="265" y="93"/>
                    </a:moveTo>
                    <a:cubicBezTo>
                      <a:pt x="256" y="97"/>
                      <a:pt x="249" y="109"/>
                      <a:pt x="238" y="115"/>
                    </a:cubicBezTo>
                    <a:cubicBezTo>
                      <a:pt x="227" y="121"/>
                      <a:pt x="215" y="124"/>
                      <a:pt x="215" y="124"/>
                    </a:cubicBezTo>
                    <a:cubicBezTo>
                      <a:pt x="229" y="118"/>
                      <a:pt x="249" y="97"/>
                      <a:pt x="265" y="93"/>
                    </a:cubicBezTo>
                    <a:close/>
                    <a:moveTo>
                      <a:pt x="276" y="97"/>
                    </a:moveTo>
                    <a:cubicBezTo>
                      <a:pt x="270" y="100"/>
                      <a:pt x="266" y="107"/>
                      <a:pt x="254" y="109"/>
                    </a:cubicBezTo>
                    <a:cubicBezTo>
                      <a:pt x="258" y="104"/>
                      <a:pt x="267" y="100"/>
                      <a:pt x="276" y="97"/>
                    </a:cubicBezTo>
                    <a:close/>
                    <a:moveTo>
                      <a:pt x="185" y="132"/>
                    </a:moveTo>
                    <a:cubicBezTo>
                      <a:pt x="204" y="123"/>
                      <a:pt x="231" y="103"/>
                      <a:pt x="244" y="88"/>
                    </a:cubicBezTo>
                    <a:cubicBezTo>
                      <a:pt x="241" y="101"/>
                      <a:pt x="219" y="124"/>
                      <a:pt x="185" y="132"/>
                    </a:cubicBezTo>
                    <a:close/>
                    <a:moveTo>
                      <a:pt x="239" y="81"/>
                    </a:moveTo>
                    <a:cubicBezTo>
                      <a:pt x="233" y="92"/>
                      <a:pt x="199" y="127"/>
                      <a:pt x="152" y="143"/>
                    </a:cubicBezTo>
                    <a:cubicBezTo>
                      <a:pt x="174" y="130"/>
                      <a:pt x="218" y="104"/>
                      <a:pt x="239" y="81"/>
                    </a:cubicBezTo>
                    <a:close/>
                    <a:moveTo>
                      <a:pt x="154" y="150"/>
                    </a:moveTo>
                    <a:cubicBezTo>
                      <a:pt x="136" y="156"/>
                      <a:pt x="41" y="208"/>
                      <a:pt x="21" y="215"/>
                    </a:cubicBezTo>
                    <a:cubicBezTo>
                      <a:pt x="29" y="209"/>
                      <a:pt x="136" y="154"/>
                      <a:pt x="148" y="149"/>
                    </a:cubicBezTo>
                    <a:cubicBezTo>
                      <a:pt x="160" y="144"/>
                      <a:pt x="202" y="131"/>
                      <a:pt x="225" y="128"/>
                    </a:cubicBezTo>
                    <a:cubicBezTo>
                      <a:pt x="203" y="135"/>
                      <a:pt x="173" y="144"/>
                      <a:pt x="154" y="150"/>
                    </a:cubicBezTo>
                    <a:close/>
                    <a:moveTo>
                      <a:pt x="235" y="125"/>
                    </a:moveTo>
                    <a:cubicBezTo>
                      <a:pt x="274" y="108"/>
                      <a:pt x="293" y="118"/>
                      <a:pt x="303" y="124"/>
                    </a:cubicBezTo>
                    <a:cubicBezTo>
                      <a:pt x="277" y="116"/>
                      <a:pt x="249" y="122"/>
                      <a:pt x="235" y="125"/>
                    </a:cubicBezTo>
                    <a:close/>
                    <a:moveTo>
                      <a:pt x="274" y="129"/>
                    </a:moveTo>
                    <a:cubicBezTo>
                      <a:pt x="273" y="138"/>
                      <a:pt x="228" y="165"/>
                      <a:pt x="198" y="175"/>
                    </a:cubicBezTo>
                    <a:cubicBezTo>
                      <a:pt x="217" y="163"/>
                      <a:pt x="271" y="134"/>
                      <a:pt x="274" y="129"/>
                    </a:cubicBezTo>
                    <a:close/>
                    <a:moveTo>
                      <a:pt x="250" y="141"/>
                    </a:moveTo>
                    <a:cubicBezTo>
                      <a:pt x="239" y="149"/>
                      <a:pt x="150" y="200"/>
                      <a:pt x="126" y="211"/>
                    </a:cubicBezTo>
                    <a:cubicBezTo>
                      <a:pt x="145" y="198"/>
                      <a:pt x="225" y="150"/>
                      <a:pt x="250" y="141"/>
                    </a:cubicBezTo>
                    <a:close/>
                    <a:moveTo>
                      <a:pt x="102" y="238"/>
                    </a:moveTo>
                    <a:cubicBezTo>
                      <a:pt x="102" y="238"/>
                      <a:pt x="115" y="222"/>
                      <a:pt x="163" y="193"/>
                    </a:cubicBezTo>
                    <a:cubicBezTo>
                      <a:pt x="211" y="165"/>
                      <a:pt x="281" y="167"/>
                      <a:pt x="296" y="176"/>
                    </a:cubicBezTo>
                    <a:cubicBezTo>
                      <a:pt x="209" y="160"/>
                      <a:pt x="122" y="222"/>
                      <a:pt x="102" y="238"/>
                    </a:cubicBezTo>
                    <a:close/>
                    <a:moveTo>
                      <a:pt x="232" y="166"/>
                    </a:moveTo>
                    <a:cubicBezTo>
                      <a:pt x="252" y="158"/>
                      <a:pt x="293" y="152"/>
                      <a:pt x="321" y="176"/>
                    </a:cubicBezTo>
                    <a:cubicBezTo>
                      <a:pt x="295" y="163"/>
                      <a:pt x="251" y="161"/>
                      <a:pt x="232" y="166"/>
                    </a:cubicBezTo>
                    <a:close/>
                    <a:moveTo>
                      <a:pt x="312" y="163"/>
                    </a:moveTo>
                    <a:cubicBezTo>
                      <a:pt x="321" y="163"/>
                      <a:pt x="327" y="164"/>
                      <a:pt x="330" y="170"/>
                    </a:cubicBezTo>
                    <a:cubicBezTo>
                      <a:pt x="325" y="170"/>
                      <a:pt x="322" y="168"/>
                      <a:pt x="312" y="163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6" name="Freeform 44">
                <a:extLst>
                  <a:ext uri="{FF2B5EF4-FFF2-40B4-BE49-F238E27FC236}">
                    <a16:creationId xmlns:a16="http://schemas.microsoft.com/office/drawing/2014/main" id="{85405194-DBB0-46A9-9831-B7BF6D47A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3044"/>
                <a:ext cx="98" cy="91"/>
              </a:xfrm>
              <a:custGeom>
                <a:avLst/>
                <a:gdLst>
                  <a:gd name="T0" fmla="*/ 230 w 29"/>
                  <a:gd name="T1" fmla="*/ 291 h 25"/>
                  <a:gd name="T2" fmla="*/ 581 w 29"/>
                  <a:gd name="T3" fmla="*/ 0 h 25"/>
                  <a:gd name="T4" fmla="*/ 537 w 29"/>
                  <a:gd name="T5" fmla="*/ 146 h 25"/>
                  <a:gd name="T6" fmla="*/ 696 w 29"/>
                  <a:gd name="T7" fmla="*/ 55 h 25"/>
                  <a:gd name="T8" fmla="*/ 696 w 29"/>
                  <a:gd name="T9" fmla="*/ 146 h 25"/>
                  <a:gd name="T10" fmla="*/ 845 w 29"/>
                  <a:gd name="T11" fmla="*/ 55 h 25"/>
                  <a:gd name="T12" fmla="*/ 0 w 29"/>
                  <a:gd name="T13" fmla="*/ 728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5">
                    <a:moveTo>
                      <a:pt x="6" y="6"/>
                    </a:moveTo>
                    <a:cubicBezTo>
                      <a:pt x="9" y="4"/>
                      <a:pt x="11" y="1"/>
                      <a:pt x="15" y="0"/>
                    </a:cubicBezTo>
                    <a:cubicBezTo>
                      <a:pt x="15" y="1"/>
                      <a:pt x="15" y="2"/>
                      <a:pt x="14" y="3"/>
                    </a:cubicBezTo>
                    <a:cubicBezTo>
                      <a:pt x="16" y="2"/>
                      <a:pt x="17" y="1"/>
                      <a:pt x="18" y="1"/>
                    </a:cubicBezTo>
                    <a:cubicBezTo>
                      <a:pt x="17" y="2"/>
                      <a:pt x="18" y="3"/>
                      <a:pt x="18" y="3"/>
                    </a:cubicBezTo>
                    <a:cubicBezTo>
                      <a:pt x="19" y="3"/>
                      <a:pt x="20" y="2"/>
                      <a:pt x="22" y="1"/>
                    </a:cubicBezTo>
                    <a:cubicBezTo>
                      <a:pt x="29" y="7"/>
                      <a:pt x="3" y="25"/>
                      <a:pt x="0" y="15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7" name="Freeform 45">
                <a:extLst>
                  <a:ext uri="{FF2B5EF4-FFF2-40B4-BE49-F238E27FC236}">
                    <a16:creationId xmlns:a16="http://schemas.microsoft.com/office/drawing/2014/main" id="{72CD9322-8970-490D-B32F-6078D32C5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943"/>
                <a:ext cx="54" cy="76"/>
              </a:xfrm>
              <a:custGeom>
                <a:avLst/>
                <a:gdLst>
                  <a:gd name="T0" fmla="*/ 115 w 16"/>
                  <a:gd name="T1" fmla="*/ 235 h 21"/>
                  <a:gd name="T2" fmla="*/ 422 w 16"/>
                  <a:gd name="T3" fmla="*/ 0 h 21"/>
                  <a:gd name="T4" fmla="*/ 307 w 16"/>
                  <a:gd name="T5" fmla="*/ 235 h 21"/>
                  <a:gd name="T6" fmla="*/ 466 w 16"/>
                  <a:gd name="T7" fmla="*/ 326 h 21"/>
                  <a:gd name="T8" fmla="*/ 581 w 16"/>
                  <a:gd name="T9" fmla="*/ 235 h 21"/>
                  <a:gd name="T10" fmla="*/ 388 w 16"/>
                  <a:gd name="T11" fmla="*/ 760 h 21"/>
                  <a:gd name="T12" fmla="*/ 0 w 16"/>
                  <a:gd name="T13" fmla="*/ 99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1">
                    <a:moveTo>
                      <a:pt x="3" y="5"/>
                    </a:moveTo>
                    <a:cubicBezTo>
                      <a:pt x="5" y="3"/>
                      <a:pt x="8" y="0"/>
                      <a:pt x="11" y="0"/>
                    </a:cubicBezTo>
                    <a:cubicBezTo>
                      <a:pt x="9" y="1"/>
                      <a:pt x="8" y="3"/>
                      <a:pt x="8" y="5"/>
                    </a:cubicBezTo>
                    <a:cubicBezTo>
                      <a:pt x="11" y="4"/>
                      <a:pt x="16" y="2"/>
                      <a:pt x="12" y="7"/>
                    </a:cubicBezTo>
                    <a:cubicBezTo>
                      <a:pt x="13" y="7"/>
                      <a:pt x="14" y="6"/>
                      <a:pt x="15" y="5"/>
                    </a:cubicBezTo>
                    <a:cubicBezTo>
                      <a:pt x="16" y="8"/>
                      <a:pt x="12" y="13"/>
                      <a:pt x="10" y="16"/>
                    </a:cubicBezTo>
                    <a:cubicBezTo>
                      <a:pt x="7" y="19"/>
                      <a:pt x="3" y="19"/>
                      <a:pt x="0" y="21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8" name="Freeform 46">
                <a:extLst>
                  <a:ext uri="{FF2B5EF4-FFF2-40B4-BE49-F238E27FC236}">
                    <a16:creationId xmlns:a16="http://schemas.microsoft.com/office/drawing/2014/main" id="{5B98ECA1-C06F-4673-AB2D-EDFC8C596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821"/>
                <a:ext cx="118" cy="83"/>
              </a:xfrm>
              <a:custGeom>
                <a:avLst/>
                <a:gdLst>
                  <a:gd name="T0" fmla="*/ 1193 w 35"/>
                  <a:gd name="T1" fmla="*/ 0 h 23"/>
                  <a:gd name="T2" fmla="*/ 1342 w 35"/>
                  <a:gd name="T3" fmla="*/ 51 h 23"/>
                  <a:gd name="T4" fmla="*/ 1150 w 35"/>
                  <a:gd name="T5" fmla="*/ 235 h 23"/>
                  <a:gd name="T6" fmla="*/ 1227 w 35"/>
                  <a:gd name="T7" fmla="*/ 285 h 23"/>
                  <a:gd name="T8" fmla="*/ 1113 w 35"/>
                  <a:gd name="T9" fmla="*/ 415 h 23"/>
                  <a:gd name="T10" fmla="*/ 1227 w 35"/>
                  <a:gd name="T11" fmla="*/ 415 h 23"/>
                  <a:gd name="T12" fmla="*/ 954 w 35"/>
                  <a:gd name="T13" fmla="*/ 848 h 23"/>
                  <a:gd name="T14" fmla="*/ 0 w 35"/>
                  <a:gd name="T15" fmla="*/ 469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23">
                    <a:moveTo>
                      <a:pt x="31" y="0"/>
                    </a:moveTo>
                    <a:cubicBezTo>
                      <a:pt x="32" y="1"/>
                      <a:pt x="33" y="1"/>
                      <a:pt x="35" y="1"/>
                    </a:cubicBezTo>
                    <a:cubicBezTo>
                      <a:pt x="33" y="3"/>
                      <a:pt x="31" y="4"/>
                      <a:pt x="30" y="5"/>
                    </a:cubicBezTo>
                    <a:cubicBezTo>
                      <a:pt x="31" y="5"/>
                      <a:pt x="31" y="6"/>
                      <a:pt x="32" y="6"/>
                    </a:cubicBezTo>
                    <a:cubicBezTo>
                      <a:pt x="31" y="7"/>
                      <a:pt x="29" y="7"/>
                      <a:pt x="29" y="9"/>
                    </a:cubicBezTo>
                    <a:cubicBezTo>
                      <a:pt x="30" y="9"/>
                      <a:pt x="31" y="10"/>
                      <a:pt x="32" y="9"/>
                    </a:cubicBezTo>
                    <a:cubicBezTo>
                      <a:pt x="30" y="12"/>
                      <a:pt x="28" y="16"/>
                      <a:pt x="25" y="18"/>
                    </a:cubicBezTo>
                    <a:cubicBezTo>
                      <a:pt x="17" y="23"/>
                      <a:pt x="8" y="12"/>
                      <a:pt x="0" y="10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89" name="Freeform 47">
                <a:extLst>
                  <a:ext uri="{FF2B5EF4-FFF2-40B4-BE49-F238E27FC236}">
                    <a16:creationId xmlns:a16="http://schemas.microsoft.com/office/drawing/2014/main" id="{1746C7B9-DEBD-404C-8B0D-09DE364D7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648"/>
                <a:ext cx="75" cy="40"/>
              </a:xfrm>
              <a:custGeom>
                <a:avLst/>
                <a:gdLst>
                  <a:gd name="T0" fmla="*/ 0 w 22"/>
                  <a:gd name="T1" fmla="*/ 476 h 11"/>
                  <a:gd name="T2" fmla="*/ 873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0"/>
                    </a:moveTo>
                    <a:cubicBezTo>
                      <a:pt x="8" y="11"/>
                      <a:pt x="17" y="5"/>
                      <a:pt x="22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0" name="Freeform 48">
                <a:extLst>
                  <a:ext uri="{FF2B5EF4-FFF2-40B4-BE49-F238E27FC236}">
                    <a16:creationId xmlns:a16="http://schemas.microsoft.com/office/drawing/2014/main" id="{30C413D9-F30F-4BF9-98E1-C2AEFD230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637"/>
                <a:ext cx="44" cy="14"/>
              </a:xfrm>
              <a:custGeom>
                <a:avLst/>
                <a:gdLst>
                  <a:gd name="T0" fmla="*/ 0 w 13"/>
                  <a:gd name="T1" fmla="*/ 0 h 4"/>
                  <a:gd name="T2" fmla="*/ 504 w 13"/>
                  <a:gd name="T3" fmla="*/ 8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5" y="1"/>
                      <a:pt x="8" y="4"/>
                      <a:pt x="13" y="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1" name="Freeform 49">
                <a:extLst>
                  <a:ext uri="{FF2B5EF4-FFF2-40B4-BE49-F238E27FC236}">
                    <a16:creationId xmlns:a16="http://schemas.microsoft.com/office/drawing/2014/main" id="{7A7CB04E-3916-4335-B4A7-4043780BD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5" y="1684"/>
                <a:ext cx="58" cy="29"/>
              </a:xfrm>
              <a:custGeom>
                <a:avLst/>
                <a:gdLst>
                  <a:gd name="T0" fmla="*/ 0 w 17"/>
                  <a:gd name="T1" fmla="*/ 381 h 8"/>
                  <a:gd name="T2" fmla="*/ 676 w 1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0" y="8"/>
                    </a:moveTo>
                    <a:cubicBezTo>
                      <a:pt x="4" y="3"/>
                      <a:pt x="12" y="0"/>
                      <a:pt x="17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2" name="Freeform 50">
                <a:extLst>
                  <a:ext uri="{FF2B5EF4-FFF2-40B4-BE49-F238E27FC236}">
                    <a16:creationId xmlns:a16="http://schemas.microsoft.com/office/drawing/2014/main" id="{6427AC90-9CCE-4110-9479-D28E083B3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673"/>
                <a:ext cx="14" cy="33"/>
              </a:xfrm>
              <a:custGeom>
                <a:avLst/>
                <a:gdLst>
                  <a:gd name="T0" fmla="*/ 172 w 4"/>
                  <a:gd name="T1" fmla="*/ 0 h 9"/>
                  <a:gd name="T2" fmla="*/ 137 w 4"/>
                  <a:gd name="T3" fmla="*/ 44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0"/>
                    </a:moveTo>
                    <a:cubicBezTo>
                      <a:pt x="1" y="3"/>
                      <a:pt x="0" y="6"/>
                      <a:pt x="3" y="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3" name="Freeform 51">
                <a:extLst>
                  <a:ext uri="{FF2B5EF4-FFF2-40B4-BE49-F238E27FC236}">
                    <a16:creationId xmlns:a16="http://schemas.microsoft.com/office/drawing/2014/main" id="{ABB41F40-2F32-4660-B3B0-9FC7EC32A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781"/>
                <a:ext cx="65" cy="33"/>
              </a:xfrm>
              <a:custGeom>
                <a:avLst/>
                <a:gdLst>
                  <a:gd name="T0" fmla="*/ 0 w 19"/>
                  <a:gd name="T1" fmla="*/ 444 h 9"/>
                  <a:gd name="T2" fmla="*/ 759 w 1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9"/>
                    </a:moveTo>
                    <a:cubicBezTo>
                      <a:pt x="4" y="3"/>
                      <a:pt x="12" y="1"/>
                      <a:pt x="19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4" name="Freeform 52">
                <a:extLst>
                  <a:ext uri="{FF2B5EF4-FFF2-40B4-BE49-F238E27FC236}">
                    <a16:creationId xmlns:a16="http://schemas.microsoft.com/office/drawing/2014/main" id="{A2B40F6D-3F51-4BA7-8E08-FAAD038C4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1774"/>
                <a:ext cx="17" cy="18"/>
              </a:xfrm>
              <a:custGeom>
                <a:avLst/>
                <a:gdLst>
                  <a:gd name="T0" fmla="*/ 34 w 5"/>
                  <a:gd name="T1" fmla="*/ 234 h 5"/>
                  <a:gd name="T2" fmla="*/ 197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cubicBezTo>
                      <a:pt x="0" y="2"/>
                      <a:pt x="3" y="1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5" name="Freeform 53">
                <a:extLst>
                  <a:ext uri="{FF2B5EF4-FFF2-40B4-BE49-F238E27FC236}">
                    <a16:creationId xmlns:a16="http://schemas.microsoft.com/office/drawing/2014/main" id="{FD9EFED7-40C4-42BA-BA96-782DA6D44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702"/>
                <a:ext cx="13" cy="4"/>
              </a:xfrm>
              <a:custGeom>
                <a:avLst/>
                <a:gdLst>
                  <a:gd name="T0" fmla="*/ 0 w 4"/>
                  <a:gd name="T1" fmla="*/ 0 h 1"/>
                  <a:gd name="T2" fmla="*/ 137 w 4"/>
                  <a:gd name="T3" fmla="*/ 64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1"/>
                      <a:pt x="4" y="1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6" name="Freeform 54">
                <a:extLst>
                  <a:ext uri="{FF2B5EF4-FFF2-40B4-BE49-F238E27FC236}">
                    <a16:creationId xmlns:a16="http://schemas.microsoft.com/office/drawing/2014/main" id="{DEA4E9C6-BCCD-40FA-864B-DDBC24087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673"/>
                <a:ext cx="6" cy="18"/>
              </a:xfrm>
              <a:custGeom>
                <a:avLst/>
                <a:gdLst>
                  <a:gd name="T0" fmla="*/ 0 w 2"/>
                  <a:gd name="T1" fmla="*/ 234 h 5"/>
                  <a:gd name="T2" fmla="*/ 27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2" y="4"/>
                      <a:pt x="2" y="2"/>
                      <a:pt x="1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7" name="Freeform 55">
                <a:extLst>
                  <a:ext uri="{FF2B5EF4-FFF2-40B4-BE49-F238E27FC236}">
                    <a16:creationId xmlns:a16="http://schemas.microsoft.com/office/drawing/2014/main" id="{0D088A0A-8D1B-4DF3-B032-0CB5B2473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637"/>
                <a:ext cx="1" cy="18"/>
              </a:xfrm>
              <a:custGeom>
                <a:avLst/>
                <a:gdLst>
                  <a:gd name="T0" fmla="*/ 0 w 1"/>
                  <a:gd name="T1" fmla="*/ 234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8" name="Freeform 56">
                <a:extLst>
                  <a:ext uri="{FF2B5EF4-FFF2-40B4-BE49-F238E27FC236}">
                    <a16:creationId xmlns:a16="http://schemas.microsoft.com/office/drawing/2014/main" id="{53C958D4-BB0A-44A1-89D6-170ACC300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803"/>
                <a:ext cx="7" cy="7"/>
              </a:xfrm>
              <a:custGeom>
                <a:avLst/>
                <a:gdLst>
                  <a:gd name="T0" fmla="*/ 0 w 2"/>
                  <a:gd name="T1" fmla="*/ 0 h 2"/>
                  <a:gd name="T2" fmla="*/ 88 w 2"/>
                  <a:gd name="T3" fmla="*/ 8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99" name="Freeform 57">
                <a:extLst>
                  <a:ext uri="{FF2B5EF4-FFF2-40B4-BE49-F238E27FC236}">
                    <a16:creationId xmlns:a16="http://schemas.microsoft.com/office/drawing/2014/main" id="{968E4EB7-16F5-4F2F-A110-0F7D76963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2936"/>
                <a:ext cx="44" cy="22"/>
              </a:xfrm>
              <a:custGeom>
                <a:avLst/>
                <a:gdLst>
                  <a:gd name="T0" fmla="*/ 0 w 13"/>
                  <a:gd name="T1" fmla="*/ 297 h 6"/>
                  <a:gd name="T2" fmla="*/ 504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2" y="3"/>
                      <a:pt x="8" y="0"/>
                      <a:pt x="13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0" name="Freeform 58">
                <a:extLst>
                  <a:ext uri="{FF2B5EF4-FFF2-40B4-BE49-F238E27FC236}">
                    <a16:creationId xmlns:a16="http://schemas.microsoft.com/office/drawing/2014/main" id="{6DEB6F19-196F-4B42-B9FA-B2979E267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929"/>
                <a:ext cx="24" cy="25"/>
              </a:xfrm>
              <a:custGeom>
                <a:avLst/>
                <a:gdLst>
                  <a:gd name="T0" fmla="*/ 0 w 7"/>
                  <a:gd name="T1" fmla="*/ 318 h 7"/>
                  <a:gd name="T2" fmla="*/ 281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0" y="3"/>
                      <a:pt x="3" y="1"/>
                      <a:pt x="7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1" name="Freeform 59">
                <a:extLst>
                  <a:ext uri="{FF2B5EF4-FFF2-40B4-BE49-F238E27FC236}">
                    <a16:creationId xmlns:a16="http://schemas.microsoft.com/office/drawing/2014/main" id="{F901B477-B930-442F-A186-A01CE49FB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969"/>
                <a:ext cx="13" cy="36"/>
              </a:xfrm>
              <a:custGeom>
                <a:avLst/>
                <a:gdLst>
                  <a:gd name="T0" fmla="*/ 0 w 4"/>
                  <a:gd name="T1" fmla="*/ 0 h 10"/>
                  <a:gd name="T2" fmla="*/ 137 w 4"/>
                  <a:gd name="T3" fmla="*/ 4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0" y="3"/>
                      <a:pt x="2" y="8"/>
                      <a:pt x="4" y="1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2" name="Freeform 60">
                <a:extLst>
                  <a:ext uri="{FF2B5EF4-FFF2-40B4-BE49-F238E27FC236}">
                    <a16:creationId xmlns:a16="http://schemas.microsoft.com/office/drawing/2014/main" id="{BE0425EC-F9B1-4BCF-BCFB-44CB9A27B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990"/>
                <a:ext cx="11" cy="47"/>
              </a:xfrm>
              <a:custGeom>
                <a:avLst/>
                <a:gdLst>
                  <a:gd name="T0" fmla="*/ 147 w 3"/>
                  <a:gd name="T1" fmla="*/ 0 h 13"/>
                  <a:gd name="T2" fmla="*/ 55 w 3"/>
                  <a:gd name="T3" fmla="*/ 61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0" y="3"/>
                      <a:pt x="1" y="9"/>
                      <a:pt x="1" y="13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3" name="Freeform 61">
                <a:extLst>
                  <a:ext uri="{FF2B5EF4-FFF2-40B4-BE49-F238E27FC236}">
                    <a16:creationId xmlns:a16="http://schemas.microsoft.com/office/drawing/2014/main" id="{6AD71970-9347-4E02-A6F4-7226A79E2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972"/>
                <a:ext cx="14" cy="11"/>
              </a:xfrm>
              <a:custGeom>
                <a:avLst/>
                <a:gdLst>
                  <a:gd name="T0" fmla="*/ 0 w 4"/>
                  <a:gd name="T1" fmla="*/ 147 h 3"/>
                  <a:gd name="T2" fmla="*/ 172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2" y="1"/>
                      <a:pt x="4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4" name="Freeform 62">
                <a:extLst>
                  <a:ext uri="{FF2B5EF4-FFF2-40B4-BE49-F238E27FC236}">
                    <a16:creationId xmlns:a16="http://schemas.microsoft.com/office/drawing/2014/main" id="{40A7674C-70ED-4109-B886-032015A80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3023"/>
                <a:ext cx="24" cy="3"/>
              </a:xfrm>
              <a:custGeom>
                <a:avLst/>
                <a:gdLst>
                  <a:gd name="T0" fmla="*/ 281 w 7"/>
                  <a:gd name="T1" fmla="*/ 0 h 1"/>
                  <a:gd name="T2" fmla="*/ 0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5" name="Freeform 63">
                <a:extLst>
                  <a:ext uri="{FF2B5EF4-FFF2-40B4-BE49-F238E27FC236}">
                    <a16:creationId xmlns:a16="http://schemas.microsoft.com/office/drawing/2014/main" id="{AE1DC7CD-339A-42CC-B915-2F0F0882C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947"/>
                <a:ext cx="10" cy="18"/>
              </a:xfrm>
              <a:custGeom>
                <a:avLst/>
                <a:gdLst>
                  <a:gd name="T0" fmla="*/ 0 w 3"/>
                  <a:gd name="T1" fmla="*/ 0 h 5"/>
                  <a:gd name="T2" fmla="*/ 110 w 3"/>
                  <a:gd name="T3" fmla="*/ 2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2"/>
                      <a:pt x="2" y="3"/>
                      <a:pt x="3" y="5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6" name="Freeform 64">
                <a:extLst>
                  <a:ext uri="{FF2B5EF4-FFF2-40B4-BE49-F238E27FC236}">
                    <a16:creationId xmlns:a16="http://schemas.microsoft.com/office/drawing/2014/main" id="{1EAFEA50-591B-4DEE-95B5-D3E30F2E1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1792"/>
                <a:ext cx="61" cy="51"/>
              </a:xfrm>
              <a:custGeom>
                <a:avLst/>
                <a:gdLst>
                  <a:gd name="T0" fmla="*/ 356 w 18"/>
                  <a:gd name="T1" fmla="*/ 623 h 14"/>
                  <a:gd name="T2" fmla="*/ 0 w 18"/>
                  <a:gd name="T3" fmla="*/ 240 h 14"/>
                  <a:gd name="T4" fmla="*/ 159 w 18"/>
                  <a:gd name="T5" fmla="*/ 55 h 14"/>
                  <a:gd name="T6" fmla="*/ 586 w 18"/>
                  <a:gd name="T7" fmla="*/ 200 h 14"/>
                  <a:gd name="T8" fmla="*/ 668 w 18"/>
                  <a:gd name="T9" fmla="*/ 437 h 14"/>
                  <a:gd name="T10" fmla="*/ 356 w 18"/>
                  <a:gd name="T11" fmla="*/ 62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4">
                    <a:moveTo>
                      <a:pt x="9" y="13"/>
                    </a:moveTo>
                    <a:cubicBezTo>
                      <a:pt x="4" y="12"/>
                      <a:pt x="0" y="9"/>
                      <a:pt x="0" y="5"/>
                    </a:cubicBezTo>
                    <a:cubicBezTo>
                      <a:pt x="1" y="4"/>
                      <a:pt x="1" y="2"/>
                      <a:pt x="4" y="1"/>
                    </a:cubicBezTo>
                    <a:cubicBezTo>
                      <a:pt x="7" y="0"/>
                      <a:pt x="12" y="1"/>
                      <a:pt x="15" y="4"/>
                    </a:cubicBezTo>
                    <a:cubicBezTo>
                      <a:pt x="17" y="5"/>
                      <a:pt x="18" y="7"/>
                      <a:pt x="17" y="9"/>
                    </a:cubicBezTo>
                    <a:cubicBezTo>
                      <a:pt x="16" y="14"/>
                      <a:pt x="10" y="13"/>
                      <a:pt x="9" y="13"/>
                    </a:cubicBezTo>
                    <a:close/>
                  </a:path>
                </a:pathLst>
              </a:cu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7" name="Freeform 65">
                <a:extLst>
                  <a:ext uri="{FF2B5EF4-FFF2-40B4-BE49-F238E27FC236}">
                    <a16:creationId xmlns:a16="http://schemas.microsoft.com/office/drawing/2014/main" id="{0FFE5B6F-B0BE-4560-895F-F7B0B9995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1796"/>
                <a:ext cx="40" cy="36"/>
              </a:xfrm>
              <a:custGeom>
                <a:avLst/>
                <a:gdLst>
                  <a:gd name="T0" fmla="*/ 410 w 12"/>
                  <a:gd name="T1" fmla="*/ 234 h 10"/>
                  <a:gd name="T2" fmla="*/ 367 w 12"/>
                  <a:gd name="T3" fmla="*/ 0 h 10"/>
                  <a:gd name="T4" fmla="*/ 143 w 12"/>
                  <a:gd name="T5" fmla="*/ 0 h 10"/>
                  <a:gd name="T6" fmla="*/ 0 w 12"/>
                  <a:gd name="T7" fmla="*/ 180 h 10"/>
                  <a:gd name="T8" fmla="*/ 77 w 12"/>
                  <a:gd name="T9" fmla="*/ 414 h 10"/>
                  <a:gd name="T10" fmla="*/ 110 w 12"/>
                  <a:gd name="T11" fmla="*/ 414 h 10"/>
                  <a:gd name="T12" fmla="*/ 410 w 12"/>
                  <a:gd name="T13" fmla="*/ 234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11" y="5"/>
                    </a:moveTo>
                    <a:cubicBezTo>
                      <a:pt x="12" y="3"/>
                      <a:pt x="11" y="1"/>
                      <a:pt x="10" y="0"/>
                    </a:cubicBezTo>
                    <a:cubicBezTo>
                      <a:pt x="8" y="0"/>
                      <a:pt x="5" y="0"/>
                      <a:pt x="4" y="0"/>
                    </a:cubicBezTo>
                    <a:cubicBezTo>
                      <a:pt x="1" y="1"/>
                      <a:pt x="1" y="3"/>
                      <a:pt x="0" y="4"/>
                    </a:cubicBezTo>
                    <a:cubicBezTo>
                      <a:pt x="0" y="6"/>
                      <a:pt x="1" y="7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10" y="10"/>
                      <a:pt x="11" y="5"/>
                    </a:cubicBezTo>
                    <a:close/>
                  </a:path>
                </a:pathLst>
              </a:custGeom>
              <a:solidFill>
                <a:srgbClr val="C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8" name="Freeform 66">
                <a:extLst>
                  <a:ext uri="{FF2B5EF4-FFF2-40B4-BE49-F238E27FC236}">
                    <a16:creationId xmlns:a16="http://schemas.microsoft.com/office/drawing/2014/main" id="{453443DE-C7BE-4FCA-BB84-BC015FCC9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778"/>
                <a:ext cx="58" cy="39"/>
              </a:xfrm>
              <a:custGeom>
                <a:avLst/>
                <a:gdLst>
                  <a:gd name="T0" fmla="*/ 0 w 17"/>
                  <a:gd name="T1" fmla="*/ 316 h 11"/>
                  <a:gd name="T2" fmla="*/ 82 w 17"/>
                  <a:gd name="T3" fmla="*/ 138 h 11"/>
                  <a:gd name="T4" fmla="*/ 594 w 17"/>
                  <a:gd name="T5" fmla="*/ 89 h 11"/>
                  <a:gd name="T6" fmla="*/ 676 w 17"/>
                  <a:gd name="T7" fmla="*/ 227 h 11"/>
                  <a:gd name="T8" fmla="*/ 362 w 17"/>
                  <a:gd name="T9" fmla="*/ 489 h 11"/>
                  <a:gd name="T10" fmla="*/ 0 w 17"/>
                  <a:gd name="T11" fmla="*/ 351 h 11"/>
                  <a:gd name="T12" fmla="*/ 0 w 17"/>
                  <a:gd name="T13" fmla="*/ 316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0" y="7"/>
                    </a:moveTo>
                    <a:cubicBezTo>
                      <a:pt x="0" y="5"/>
                      <a:pt x="0" y="4"/>
                      <a:pt x="2" y="3"/>
                    </a:cubicBezTo>
                    <a:cubicBezTo>
                      <a:pt x="5" y="0"/>
                      <a:pt x="11" y="0"/>
                      <a:pt x="15" y="2"/>
                    </a:cubicBezTo>
                    <a:cubicBezTo>
                      <a:pt x="16" y="3"/>
                      <a:pt x="17" y="4"/>
                      <a:pt x="17" y="5"/>
                    </a:cubicBezTo>
                    <a:cubicBezTo>
                      <a:pt x="16" y="9"/>
                      <a:pt x="12" y="10"/>
                      <a:pt x="9" y="11"/>
                    </a:cubicBezTo>
                    <a:cubicBezTo>
                      <a:pt x="4" y="11"/>
                      <a:pt x="0" y="9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09" name="Freeform 67">
                <a:extLst>
                  <a:ext uri="{FF2B5EF4-FFF2-40B4-BE49-F238E27FC236}">
                    <a16:creationId xmlns:a16="http://schemas.microsoft.com/office/drawing/2014/main" id="{839EE869-D87A-4815-9AE6-B5DC08564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781"/>
                <a:ext cx="38" cy="33"/>
              </a:xfrm>
              <a:custGeom>
                <a:avLst/>
                <a:gdLst>
                  <a:gd name="T0" fmla="*/ 453 w 11"/>
                  <a:gd name="T1" fmla="*/ 147 h 9"/>
                  <a:gd name="T2" fmla="*/ 370 w 11"/>
                  <a:gd name="T3" fmla="*/ 0 h 9"/>
                  <a:gd name="T4" fmla="*/ 335 w 11"/>
                  <a:gd name="T5" fmla="*/ 0 h 9"/>
                  <a:gd name="T6" fmla="*/ 83 w 11"/>
                  <a:gd name="T7" fmla="*/ 95 h 9"/>
                  <a:gd name="T8" fmla="*/ 0 w 11"/>
                  <a:gd name="T9" fmla="*/ 297 h 9"/>
                  <a:gd name="T10" fmla="*/ 0 w 11"/>
                  <a:gd name="T11" fmla="*/ 348 h 9"/>
                  <a:gd name="T12" fmla="*/ 121 w 11"/>
                  <a:gd name="T13" fmla="*/ 444 h 9"/>
                  <a:gd name="T14" fmla="*/ 121 w 11"/>
                  <a:gd name="T15" fmla="*/ 444 h 9"/>
                  <a:gd name="T16" fmla="*/ 453 w 11"/>
                  <a:gd name="T17" fmla="*/ 147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11" y="3"/>
                    </a:moveTo>
                    <a:cubicBezTo>
                      <a:pt x="11" y="2"/>
                      <a:pt x="10" y="1"/>
                      <a:pt x="9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6" y="0"/>
                      <a:pt x="4" y="1"/>
                      <a:pt x="2" y="2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0" y="6"/>
                      <a:pt x="0" y="6"/>
                      <a:pt x="0" y="7"/>
                    </a:cubicBezTo>
                    <a:cubicBezTo>
                      <a:pt x="0" y="7"/>
                      <a:pt x="1" y="8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6" y="8"/>
                      <a:pt x="10" y="7"/>
                      <a:pt x="11" y="3"/>
                    </a:cubicBezTo>
                    <a:close/>
                  </a:path>
                </a:pathLst>
              </a:custGeom>
              <a:solidFill>
                <a:srgbClr val="0D5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0" name="Freeform 68">
                <a:extLst>
                  <a:ext uri="{FF2B5EF4-FFF2-40B4-BE49-F238E27FC236}">
                    <a16:creationId xmlns:a16="http://schemas.microsoft.com/office/drawing/2014/main" id="{5AF9E3F3-291E-45C0-9E86-C72EA90F4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886"/>
                <a:ext cx="613" cy="776"/>
              </a:xfrm>
              <a:custGeom>
                <a:avLst/>
                <a:gdLst>
                  <a:gd name="T0" fmla="*/ 586 w 181"/>
                  <a:gd name="T1" fmla="*/ 469 h 215"/>
                  <a:gd name="T2" fmla="*/ 1595 w 181"/>
                  <a:gd name="T3" fmla="*/ 2591 h 215"/>
                  <a:gd name="T4" fmla="*/ 3224 w 181"/>
                  <a:gd name="T5" fmla="*/ 4883 h 215"/>
                  <a:gd name="T6" fmla="*/ 4853 w 181"/>
                  <a:gd name="T7" fmla="*/ 9640 h 215"/>
                  <a:gd name="T8" fmla="*/ 6330 w 181"/>
                  <a:gd name="T9" fmla="*/ 8792 h 215"/>
                  <a:gd name="T10" fmla="*/ 6997 w 181"/>
                  <a:gd name="T11" fmla="*/ 5786 h 215"/>
                  <a:gd name="T12" fmla="*/ 5483 w 181"/>
                  <a:gd name="T13" fmla="*/ 2111 h 215"/>
                  <a:gd name="T14" fmla="*/ 3417 w 181"/>
                  <a:gd name="T15" fmla="*/ 1083 h 215"/>
                  <a:gd name="T16" fmla="*/ 664 w 181"/>
                  <a:gd name="T17" fmla="*/ 415 h 2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1" h="215">
                    <a:moveTo>
                      <a:pt x="15" y="10"/>
                    </a:moveTo>
                    <a:cubicBezTo>
                      <a:pt x="0" y="27"/>
                      <a:pt x="30" y="44"/>
                      <a:pt x="41" y="55"/>
                    </a:cubicBezTo>
                    <a:cubicBezTo>
                      <a:pt x="57" y="70"/>
                      <a:pt x="70" y="86"/>
                      <a:pt x="83" y="104"/>
                    </a:cubicBezTo>
                    <a:cubicBezTo>
                      <a:pt x="93" y="117"/>
                      <a:pt x="104" y="186"/>
                      <a:pt x="125" y="205"/>
                    </a:cubicBezTo>
                    <a:cubicBezTo>
                      <a:pt x="135" y="215"/>
                      <a:pt x="153" y="205"/>
                      <a:pt x="163" y="187"/>
                    </a:cubicBezTo>
                    <a:cubicBezTo>
                      <a:pt x="172" y="170"/>
                      <a:pt x="181" y="147"/>
                      <a:pt x="180" y="123"/>
                    </a:cubicBezTo>
                    <a:cubicBezTo>
                      <a:pt x="178" y="92"/>
                      <a:pt x="162" y="61"/>
                      <a:pt x="141" y="45"/>
                    </a:cubicBezTo>
                    <a:cubicBezTo>
                      <a:pt x="121" y="30"/>
                      <a:pt x="111" y="28"/>
                      <a:pt x="88" y="23"/>
                    </a:cubicBezTo>
                    <a:cubicBezTo>
                      <a:pt x="69" y="20"/>
                      <a:pt x="36" y="0"/>
                      <a:pt x="17" y="9"/>
                    </a:cubicBezTo>
                  </a:path>
                </a:pathLst>
              </a:custGeom>
              <a:solidFill>
                <a:srgbClr val="B91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1" name="Freeform 69">
                <a:extLst>
                  <a:ext uri="{FF2B5EF4-FFF2-40B4-BE49-F238E27FC236}">
                    <a16:creationId xmlns:a16="http://schemas.microsoft.com/office/drawing/2014/main" id="{A0687ED8-72E8-4365-A213-0688A54D8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446"/>
                <a:ext cx="576" cy="119"/>
              </a:xfrm>
              <a:custGeom>
                <a:avLst/>
                <a:gdLst>
                  <a:gd name="T0" fmla="*/ 0 w 170"/>
                  <a:gd name="T1" fmla="*/ 1547 h 33"/>
                  <a:gd name="T2" fmla="*/ 6614 w 170"/>
                  <a:gd name="T3" fmla="*/ 519 h 33"/>
                  <a:gd name="T4" fmla="*/ 0 w 170"/>
                  <a:gd name="T5" fmla="*/ 154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0" h="33">
                    <a:moveTo>
                      <a:pt x="0" y="33"/>
                    </a:moveTo>
                    <a:cubicBezTo>
                      <a:pt x="22" y="20"/>
                      <a:pt x="76" y="0"/>
                      <a:pt x="170" y="11"/>
                    </a:cubicBezTo>
                    <a:cubicBezTo>
                      <a:pt x="147" y="13"/>
                      <a:pt x="71" y="6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2" name="Freeform 70">
                <a:extLst>
                  <a:ext uri="{FF2B5EF4-FFF2-40B4-BE49-F238E27FC236}">
                    <a16:creationId xmlns:a16="http://schemas.microsoft.com/office/drawing/2014/main" id="{B2099085-C7E6-46C0-98DD-6338E1A8F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330"/>
                <a:ext cx="166" cy="159"/>
              </a:xfrm>
              <a:custGeom>
                <a:avLst/>
                <a:gdLst>
                  <a:gd name="T0" fmla="*/ 0 w 49"/>
                  <a:gd name="T1" fmla="*/ 2078 h 44"/>
                  <a:gd name="T2" fmla="*/ 1904 w 49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44">
                    <a:moveTo>
                      <a:pt x="0" y="44"/>
                    </a:moveTo>
                    <a:cubicBezTo>
                      <a:pt x="9" y="31"/>
                      <a:pt x="42" y="3"/>
                      <a:pt x="4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3" name="Freeform 71">
                <a:extLst>
                  <a:ext uri="{FF2B5EF4-FFF2-40B4-BE49-F238E27FC236}">
                    <a16:creationId xmlns:a16="http://schemas.microsoft.com/office/drawing/2014/main" id="{E8AAD492-790F-4B2E-B8AB-2B9ACDB01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081"/>
                <a:ext cx="115" cy="94"/>
              </a:xfrm>
              <a:custGeom>
                <a:avLst/>
                <a:gdLst>
                  <a:gd name="T0" fmla="*/ 0 w 34"/>
                  <a:gd name="T1" fmla="*/ 1229 h 26"/>
                  <a:gd name="T2" fmla="*/ 504 w 34"/>
                  <a:gd name="T3" fmla="*/ 289 h 26"/>
                  <a:gd name="T4" fmla="*/ 1316 w 34"/>
                  <a:gd name="T5" fmla="*/ 0 h 26"/>
                  <a:gd name="T6" fmla="*/ 538 w 34"/>
                  <a:gd name="T7" fmla="*/ 430 h 26"/>
                  <a:gd name="T8" fmla="*/ 0 w 34"/>
                  <a:gd name="T9" fmla="*/ 122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6">
                    <a:moveTo>
                      <a:pt x="0" y="26"/>
                    </a:moveTo>
                    <a:cubicBezTo>
                      <a:pt x="4" y="23"/>
                      <a:pt x="8" y="9"/>
                      <a:pt x="13" y="6"/>
                    </a:cubicBezTo>
                    <a:cubicBezTo>
                      <a:pt x="17" y="3"/>
                      <a:pt x="24" y="2"/>
                      <a:pt x="34" y="0"/>
                    </a:cubicBezTo>
                    <a:cubicBezTo>
                      <a:pt x="27" y="1"/>
                      <a:pt x="17" y="6"/>
                      <a:pt x="14" y="9"/>
                    </a:cubicBezTo>
                    <a:cubicBezTo>
                      <a:pt x="10" y="12"/>
                      <a:pt x="4" y="24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4" name="Freeform 72">
                <a:extLst>
                  <a:ext uri="{FF2B5EF4-FFF2-40B4-BE49-F238E27FC236}">
                    <a16:creationId xmlns:a16="http://schemas.microsoft.com/office/drawing/2014/main" id="{CC997171-97E5-46C2-94DB-38BCF63A4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1067"/>
                <a:ext cx="139" cy="68"/>
              </a:xfrm>
              <a:custGeom>
                <a:avLst/>
                <a:gdLst>
                  <a:gd name="T0" fmla="*/ 1597 w 41"/>
                  <a:gd name="T1" fmla="*/ 89 h 19"/>
                  <a:gd name="T2" fmla="*/ 668 w 41"/>
                  <a:gd name="T3" fmla="*/ 140 h 19"/>
                  <a:gd name="T4" fmla="*/ 0 w 41"/>
                  <a:gd name="T5" fmla="*/ 870 h 19"/>
                  <a:gd name="T6" fmla="*/ 702 w 41"/>
                  <a:gd name="T7" fmla="*/ 268 h 19"/>
                  <a:gd name="T8" fmla="*/ 1597 w 41"/>
                  <a:gd name="T9" fmla="*/ 8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9">
                    <a:moveTo>
                      <a:pt x="41" y="2"/>
                    </a:moveTo>
                    <a:cubicBezTo>
                      <a:pt x="32" y="1"/>
                      <a:pt x="22" y="0"/>
                      <a:pt x="17" y="3"/>
                    </a:cubicBezTo>
                    <a:cubicBezTo>
                      <a:pt x="12" y="5"/>
                      <a:pt x="7" y="16"/>
                      <a:pt x="0" y="19"/>
                    </a:cubicBezTo>
                    <a:cubicBezTo>
                      <a:pt x="7" y="18"/>
                      <a:pt x="15" y="8"/>
                      <a:pt x="18" y="6"/>
                    </a:cubicBezTo>
                    <a:cubicBezTo>
                      <a:pt x="22" y="4"/>
                      <a:pt x="30" y="1"/>
                      <a:pt x="41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5" name="Freeform 73">
                <a:extLst>
                  <a:ext uri="{FF2B5EF4-FFF2-40B4-BE49-F238E27FC236}">
                    <a16:creationId xmlns:a16="http://schemas.microsoft.com/office/drawing/2014/main" id="{80B53554-338A-44C1-8EEE-FDEA72C8C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1157"/>
                <a:ext cx="61" cy="130"/>
              </a:xfrm>
              <a:custGeom>
                <a:avLst/>
                <a:gdLst>
                  <a:gd name="T0" fmla="*/ 702 w 18"/>
                  <a:gd name="T1" fmla="*/ 0 h 36"/>
                  <a:gd name="T2" fmla="*/ 34 w 18"/>
                  <a:gd name="T3" fmla="*/ 560 h 36"/>
                  <a:gd name="T4" fmla="*/ 0 w 18"/>
                  <a:gd name="T5" fmla="*/ 1694 h 36"/>
                  <a:gd name="T6" fmla="*/ 197 w 18"/>
                  <a:gd name="T7" fmla="*/ 614 h 36"/>
                  <a:gd name="T8" fmla="*/ 702 w 18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6">
                    <a:moveTo>
                      <a:pt x="18" y="0"/>
                    </a:moveTo>
                    <a:cubicBezTo>
                      <a:pt x="11" y="4"/>
                      <a:pt x="2" y="9"/>
                      <a:pt x="1" y="12"/>
                    </a:cubicBezTo>
                    <a:cubicBezTo>
                      <a:pt x="0" y="15"/>
                      <a:pt x="2" y="32"/>
                      <a:pt x="0" y="36"/>
                    </a:cubicBezTo>
                    <a:cubicBezTo>
                      <a:pt x="5" y="30"/>
                      <a:pt x="4" y="15"/>
                      <a:pt x="5" y="13"/>
                    </a:cubicBezTo>
                    <a:cubicBezTo>
                      <a:pt x="6" y="11"/>
                      <a:pt x="15" y="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6" name="Freeform 74">
                <a:extLst>
                  <a:ext uri="{FF2B5EF4-FFF2-40B4-BE49-F238E27FC236}">
                    <a16:creationId xmlns:a16="http://schemas.microsoft.com/office/drawing/2014/main" id="{AD504BA5-174D-4DA4-8C7A-9980ED5FA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842"/>
                <a:ext cx="319" cy="441"/>
              </a:xfrm>
              <a:custGeom>
                <a:avLst/>
                <a:gdLst>
                  <a:gd name="T0" fmla="*/ 1992 w 94"/>
                  <a:gd name="T1" fmla="*/ 2548 h 122"/>
                  <a:gd name="T2" fmla="*/ 2695 w 94"/>
                  <a:gd name="T3" fmla="*/ 1135 h 122"/>
                  <a:gd name="T4" fmla="*/ 3594 w 94"/>
                  <a:gd name="T5" fmla="*/ 0 h 122"/>
                  <a:gd name="T6" fmla="*/ 3594 w 94"/>
                  <a:gd name="T7" fmla="*/ 1135 h 122"/>
                  <a:gd name="T8" fmla="*/ 3594 w 94"/>
                  <a:gd name="T9" fmla="*/ 2274 h 122"/>
                  <a:gd name="T10" fmla="*/ 3594 w 94"/>
                  <a:gd name="T11" fmla="*/ 3308 h 122"/>
                  <a:gd name="T12" fmla="*/ 3638 w 94"/>
                  <a:gd name="T13" fmla="*/ 4247 h 122"/>
                  <a:gd name="T14" fmla="*/ 2613 w 94"/>
                  <a:gd name="T15" fmla="*/ 5476 h 122"/>
                  <a:gd name="T16" fmla="*/ 1646 w 94"/>
                  <a:gd name="T17" fmla="*/ 5672 h 122"/>
                  <a:gd name="T18" fmla="*/ 669 w 94"/>
                  <a:gd name="T19" fmla="*/ 5672 h 122"/>
                  <a:gd name="T20" fmla="*/ 2464 w 94"/>
                  <a:gd name="T21" fmla="*/ 5057 h 122"/>
                  <a:gd name="T22" fmla="*/ 2613 w 94"/>
                  <a:gd name="T23" fmla="*/ 3488 h 122"/>
                  <a:gd name="T24" fmla="*/ 2155 w 94"/>
                  <a:gd name="T25" fmla="*/ 3738 h 122"/>
                  <a:gd name="T26" fmla="*/ 1452 w 94"/>
                  <a:gd name="T27" fmla="*/ 4208 h 122"/>
                  <a:gd name="T28" fmla="*/ 0 w 94"/>
                  <a:gd name="T29" fmla="*/ 4912 h 122"/>
                  <a:gd name="T30" fmla="*/ 1208 w 94"/>
                  <a:gd name="T31" fmla="*/ 3738 h 122"/>
                  <a:gd name="T32" fmla="*/ 1992 w 94"/>
                  <a:gd name="T33" fmla="*/ 2599 h 1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94" h="122">
                    <a:moveTo>
                      <a:pt x="51" y="54"/>
                    </a:moveTo>
                    <a:cubicBezTo>
                      <a:pt x="55" y="43"/>
                      <a:pt x="63" y="34"/>
                      <a:pt x="69" y="24"/>
                    </a:cubicBezTo>
                    <a:cubicBezTo>
                      <a:pt x="74" y="14"/>
                      <a:pt x="82" y="5"/>
                      <a:pt x="92" y="0"/>
                    </a:cubicBezTo>
                    <a:cubicBezTo>
                      <a:pt x="93" y="8"/>
                      <a:pt x="92" y="17"/>
                      <a:pt x="92" y="24"/>
                    </a:cubicBezTo>
                    <a:cubicBezTo>
                      <a:pt x="92" y="32"/>
                      <a:pt x="92" y="40"/>
                      <a:pt x="92" y="48"/>
                    </a:cubicBezTo>
                    <a:cubicBezTo>
                      <a:pt x="93" y="56"/>
                      <a:pt x="92" y="63"/>
                      <a:pt x="92" y="70"/>
                    </a:cubicBezTo>
                    <a:cubicBezTo>
                      <a:pt x="92" y="77"/>
                      <a:pt x="94" y="83"/>
                      <a:pt x="93" y="90"/>
                    </a:cubicBezTo>
                    <a:cubicBezTo>
                      <a:pt x="92" y="105"/>
                      <a:pt x="80" y="112"/>
                      <a:pt x="67" y="116"/>
                    </a:cubicBezTo>
                    <a:cubicBezTo>
                      <a:pt x="59" y="118"/>
                      <a:pt x="50" y="119"/>
                      <a:pt x="42" y="120"/>
                    </a:cubicBezTo>
                    <a:cubicBezTo>
                      <a:pt x="33" y="120"/>
                      <a:pt x="25" y="122"/>
                      <a:pt x="17" y="120"/>
                    </a:cubicBezTo>
                    <a:cubicBezTo>
                      <a:pt x="32" y="119"/>
                      <a:pt x="50" y="115"/>
                      <a:pt x="63" y="107"/>
                    </a:cubicBezTo>
                    <a:cubicBezTo>
                      <a:pt x="73" y="101"/>
                      <a:pt x="86" y="78"/>
                      <a:pt x="67" y="74"/>
                    </a:cubicBezTo>
                    <a:cubicBezTo>
                      <a:pt x="61" y="73"/>
                      <a:pt x="58" y="75"/>
                      <a:pt x="55" y="79"/>
                    </a:cubicBezTo>
                    <a:cubicBezTo>
                      <a:pt x="49" y="83"/>
                      <a:pt x="43" y="85"/>
                      <a:pt x="37" y="89"/>
                    </a:cubicBezTo>
                    <a:cubicBezTo>
                      <a:pt x="25" y="96"/>
                      <a:pt x="14" y="102"/>
                      <a:pt x="0" y="104"/>
                    </a:cubicBezTo>
                    <a:cubicBezTo>
                      <a:pt x="11" y="101"/>
                      <a:pt x="23" y="88"/>
                      <a:pt x="31" y="79"/>
                    </a:cubicBezTo>
                    <a:cubicBezTo>
                      <a:pt x="39" y="71"/>
                      <a:pt x="45" y="64"/>
                      <a:pt x="51" y="55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7" name="Freeform 75">
                <a:extLst>
                  <a:ext uri="{FF2B5EF4-FFF2-40B4-BE49-F238E27FC236}">
                    <a16:creationId xmlns:a16="http://schemas.microsoft.com/office/drawing/2014/main" id="{7BF81733-E29A-40BE-A15D-048C593C3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1587"/>
                <a:ext cx="119" cy="162"/>
              </a:xfrm>
              <a:custGeom>
                <a:avLst/>
                <a:gdLst>
                  <a:gd name="T0" fmla="*/ 231 w 35"/>
                  <a:gd name="T1" fmla="*/ 234 h 45"/>
                  <a:gd name="T2" fmla="*/ 0 w 35"/>
                  <a:gd name="T3" fmla="*/ 2099 h 45"/>
                  <a:gd name="T4" fmla="*/ 1180 w 35"/>
                  <a:gd name="T5" fmla="*/ 1634 h 45"/>
                  <a:gd name="T6" fmla="*/ 1017 w 35"/>
                  <a:gd name="T7" fmla="*/ 0 h 45"/>
                  <a:gd name="T8" fmla="*/ 983 w 35"/>
                  <a:gd name="T9" fmla="*/ 986 h 45"/>
                  <a:gd name="T10" fmla="*/ 357 w 35"/>
                  <a:gd name="T11" fmla="*/ 558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5">
                    <a:moveTo>
                      <a:pt x="6" y="5"/>
                    </a:moveTo>
                    <a:cubicBezTo>
                      <a:pt x="11" y="21"/>
                      <a:pt x="3" y="30"/>
                      <a:pt x="0" y="45"/>
                    </a:cubicBezTo>
                    <a:cubicBezTo>
                      <a:pt x="7" y="45"/>
                      <a:pt x="25" y="42"/>
                      <a:pt x="30" y="35"/>
                    </a:cubicBezTo>
                    <a:cubicBezTo>
                      <a:pt x="35" y="28"/>
                      <a:pt x="30" y="8"/>
                      <a:pt x="26" y="0"/>
                    </a:cubicBezTo>
                    <a:cubicBezTo>
                      <a:pt x="28" y="7"/>
                      <a:pt x="30" y="15"/>
                      <a:pt x="25" y="21"/>
                    </a:cubicBezTo>
                    <a:cubicBezTo>
                      <a:pt x="18" y="28"/>
                      <a:pt x="14" y="18"/>
                      <a:pt x="9" y="12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8" name="Freeform 76">
                <a:extLst>
                  <a:ext uri="{FF2B5EF4-FFF2-40B4-BE49-F238E27FC236}">
                    <a16:creationId xmlns:a16="http://schemas.microsoft.com/office/drawing/2014/main" id="{575F4646-8714-4733-B841-212C33D69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1568"/>
                <a:ext cx="416" cy="185"/>
              </a:xfrm>
              <a:custGeom>
                <a:avLst/>
                <a:gdLst>
                  <a:gd name="T0" fmla="*/ 0 w 123"/>
                  <a:gd name="T1" fmla="*/ 435 h 51"/>
                  <a:gd name="T2" fmla="*/ 1234 w 123"/>
                  <a:gd name="T3" fmla="*/ 1237 h 51"/>
                  <a:gd name="T4" fmla="*/ 4759 w 123"/>
                  <a:gd name="T5" fmla="*/ 2434 h 51"/>
                  <a:gd name="T6" fmla="*/ 4414 w 123"/>
                  <a:gd name="T7" fmla="*/ 0 h 51"/>
                  <a:gd name="T8" fmla="*/ 3328 w 123"/>
                  <a:gd name="T9" fmla="*/ 1092 h 51"/>
                  <a:gd name="T10" fmla="*/ 1119 w 123"/>
                  <a:gd name="T11" fmla="*/ 856 h 51"/>
                  <a:gd name="T12" fmla="*/ 0 w 123"/>
                  <a:gd name="T13" fmla="*/ 435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51">
                    <a:moveTo>
                      <a:pt x="0" y="9"/>
                    </a:moveTo>
                    <a:cubicBezTo>
                      <a:pt x="16" y="13"/>
                      <a:pt x="19" y="23"/>
                      <a:pt x="32" y="26"/>
                    </a:cubicBezTo>
                    <a:cubicBezTo>
                      <a:pt x="44" y="28"/>
                      <a:pt x="96" y="38"/>
                      <a:pt x="123" y="51"/>
                    </a:cubicBezTo>
                    <a:cubicBezTo>
                      <a:pt x="112" y="42"/>
                      <a:pt x="104" y="17"/>
                      <a:pt x="114" y="0"/>
                    </a:cubicBezTo>
                    <a:cubicBezTo>
                      <a:pt x="105" y="5"/>
                      <a:pt x="101" y="22"/>
                      <a:pt x="86" y="23"/>
                    </a:cubicBezTo>
                    <a:cubicBezTo>
                      <a:pt x="72" y="24"/>
                      <a:pt x="41" y="20"/>
                      <a:pt x="29" y="18"/>
                    </a:cubicBezTo>
                    <a:cubicBezTo>
                      <a:pt x="17" y="16"/>
                      <a:pt x="12" y="9"/>
                      <a:pt x="0" y="9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19" name="Freeform 77">
                <a:extLst>
                  <a:ext uri="{FF2B5EF4-FFF2-40B4-BE49-F238E27FC236}">
                    <a16:creationId xmlns:a16="http://schemas.microsoft.com/office/drawing/2014/main" id="{D4D22F24-CA8D-4C05-BB44-9F194EB93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994"/>
                <a:ext cx="105" cy="105"/>
              </a:xfrm>
              <a:custGeom>
                <a:avLst/>
                <a:gdLst>
                  <a:gd name="T0" fmla="*/ 34 w 31"/>
                  <a:gd name="T1" fmla="*/ 0 h 29"/>
                  <a:gd name="T2" fmla="*/ 230 w 31"/>
                  <a:gd name="T3" fmla="*/ 1231 h 29"/>
                  <a:gd name="T4" fmla="*/ 230 w 31"/>
                  <a:gd name="T5" fmla="*/ 1376 h 29"/>
                  <a:gd name="T6" fmla="*/ 1206 w 31"/>
                  <a:gd name="T7" fmla="*/ 1231 h 29"/>
                  <a:gd name="T8" fmla="*/ 586 w 31"/>
                  <a:gd name="T9" fmla="*/ 431 h 29"/>
                  <a:gd name="T10" fmla="*/ 0 w 31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9">
                    <a:moveTo>
                      <a:pt x="1" y="0"/>
                    </a:moveTo>
                    <a:cubicBezTo>
                      <a:pt x="7" y="6"/>
                      <a:pt x="5" y="18"/>
                      <a:pt x="6" y="26"/>
                    </a:cubicBezTo>
                    <a:cubicBezTo>
                      <a:pt x="7" y="26"/>
                      <a:pt x="6" y="29"/>
                      <a:pt x="6" y="29"/>
                    </a:cubicBezTo>
                    <a:cubicBezTo>
                      <a:pt x="9" y="19"/>
                      <a:pt x="26" y="22"/>
                      <a:pt x="31" y="26"/>
                    </a:cubicBezTo>
                    <a:cubicBezTo>
                      <a:pt x="27" y="20"/>
                      <a:pt x="21" y="14"/>
                      <a:pt x="15" y="9"/>
                    </a:cubicBezTo>
                    <a:cubicBezTo>
                      <a:pt x="12" y="6"/>
                      <a:pt x="5" y="0"/>
                      <a:pt x="0" y="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0" name="Freeform 78">
                <a:extLst>
                  <a:ext uri="{FF2B5EF4-FFF2-40B4-BE49-F238E27FC236}">
                    <a16:creationId xmlns:a16="http://schemas.microsoft.com/office/drawing/2014/main" id="{220C6B1B-67C7-4E6C-BF2B-5B0E7C19D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110"/>
                <a:ext cx="75" cy="79"/>
              </a:xfrm>
              <a:custGeom>
                <a:avLst/>
                <a:gdLst>
                  <a:gd name="T0" fmla="*/ 198 w 22"/>
                  <a:gd name="T1" fmla="*/ 0 h 22"/>
                  <a:gd name="T2" fmla="*/ 511 w 22"/>
                  <a:gd name="T3" fmla="*/ 144 h 22"/>
                  <a:gd name="T4" fmla="*/ 873 w 22"/>
                  <a:gd name="T5" fmla="*/ 90 h 22"/>
                  <a:gd name="T6" fmla="*/ 198 w 22"/>
                  <a:gd name="T7" fmla="*/ 1020 h 22"/>
                  <a:gd name="T8" fmla="*/ 0 w 22"/>
                  <a:gd name="T9" fmla="*/ 413 h 22"/>
                  <a:gd name="T10" fmla="*/ 82 w 22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2">
                    <a:moveTo>
                      <a:pt x="5" y="0"/>
                    </a:moveTo>
                    <a:cubicBezTo>
                      <a:pt x="8" y="0"/>
                      <a:pt x="10" y="2"/>
                      <a:pt x="13" y="3"/>
                    </a:cubicBezTo>
                    <a:cubicBezTo>
                      <a:pt x="16" y="3"/>
                      <a:pt x="19" y="2"/>
                      <a:pt x="22" y="2"/>
                    </a:cubicBezTo>
                    <a:cubicBezTo>
                      <a:pt x="22" y="9"/>
                      <a:pt x="11" y="19"/>
                      <a:pt x="5" y="22"/>
                    </a:cubicBezTo>
                    <a:cubicBezTo>
                      <a:pt x="13" y="16"/>
                      <a:pt x="12" y="4"/>
                      <a:pt x="0" y="9"/>
                    </a:cubicBezTo>
                    <a:cubicBezTo>
                      <a:pt x="2" y="6"/>
                      <a:pt x="2" y="3"/>
                      <a:pt x="2" y="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1" name="Freeform 79">
                <a:extLst>
                  <a:ext uri="{FF2B5EF4-FFF2-40B4-BE49-F238E27FC236}">
                    <a16:creationId xmlns:a16="http://schemas.microsoft.com/office/drawing/2014/main" id="{D8291C6B-25D8-4717-B4AF-ADBC5F681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225"/>
                <a:ext cx="169" cy="419"/>
              </a:xfrm>
              <a:custGeom>
                <a:avLst/>
                <a:gdLst>
                  <a:gd name="T0" fmla="*/ 1315 w 50"/>
                  <a:gd name="T1" fmla="*/ 3536 h 116"/>
                  <a:gd name="T2" fmla="*/ 1541 w 50"/>
                  <a:gd name="T3" fmla="*/ 0 h 116"/>
                  <a:gd name="T4" fmla="*/ 0 w 50"/>
                  <a:gd name="T5" fmla="*/ 5414 h 116"/>
                  <a:gd name="T6" fmla="*/ 1315 w 50"/>
                  <a:gd name="T7" fmla="*/ 3536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116">
                    <a:moveTo>
                      <a:pt x="34" y="75"/>
                    </a:moveTo>
                    <a:cubicBezTo>
                      <a:pt x="40" y="58"/>
                      <a:pt x="46" y="22"/>
                      <a:pt x="40" y="0"/>
                    </a:cubicBezTo>
                    <a:cubicBezTo>
                      <a:pt x="50" y="25"/>
                      <a:pt x="47" y="116"/>
                      <a:pt x="0" y="115"/>
                    </a:cubicBezTo>
                    <a:cubicBezTo>
                      <a:pt x="12" y="114"/>
                      <a:pt x="25" y="100"/>
                      <a:pt x="34" y="75"/>
                    </a:cubicBezTo>
                    <a:close/>
                  </a:path>
                </a:pathLst>
              </a:custGeom>
              <a:solidFill>
                <a:srgbClr val="D47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2" name="Freeform 80">
                <a:extLst>
                  <a:ext uri="{FF2B5EF4-FFF2-40B4-BE49-F238E27FC236}">
                    <a16:creationId xmlns:a16="http://schemas.microsoft.com/office/drawing/2014/main" id="{02CCE36C-E0CE-4769-AA90-9C0D551BC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424"/>
                <a:ext cx="162" cy="397"/>
              </a:xfrm>
              <a:custGeom>
                <a:avLst/>
                <a:gdLst>
                  <a:gd name="T0" fmla="*/ 1698 w 48"/>
                  <a:gd name="T1" fmla="*/ 0 h 110"/>
                  <a:gd name="T2" fmla="*/ 0 w 48"/>
                  <a:gd name="T3" fmla="*/ 5172 h 110"/>
                  <a:gd name="T4" fmla="*/ 1698 w 48"/>
                  <a:gd name="T5" fmla="*/ 0 h 1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10">
                    <a:moveTo>
                      <a:pt x="44" y="0"/>
                    </a:moveTo>
                    <a:cubicBezTo>
                      <a:pt x="43" y="21"/>
                      <a:pt x="42" y="74"/>
                      <a:pt x="0" y="110"/>
                    </a:cubicBezTo>
                    <a:cubicBezTo>
                      <a:pt x="17" y="99"/>
                      <a:pt x="48" y="66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3" name="Freeform 81">
                <a:extLst>
                  <a:ext uri="{FF2B5EF4-FFF2-40B4-BE49-F238E27FC236}">
                    <a16:creationId xmlns:a16="http://schemas.microsoft.com/office/drawing/2014/main" id="{FDCBF4DB-9FB3-4E6D-8EB2-596489D00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478"/>
                <a:ext cx="81" cy="310"/>
              </a:xfrm>
              <a:custGeom>
                <a:avLst/>
                <a:gdLst>
                  <a:gd name="T0" fmla="*/ 0 w 24"/>
                  <a:gd name="T1" fmla="*/ 0 h 86"/>
                  <a:gd name="T2" fmla="*/ 466 w 24"/>
                  <a:gd name="T3" fmla="*/ 1456 h 86"/>
                  <a:gd name="T4" fmla="*/ 921 w 24"/>
                  <a:gd name="T5" fmla="*/ 4026 h 86"/>
                  <a:gd name="T6" fmla="*/ 341 w 24"/>
                  <a:gd name="T7" fmla="*/ 1402 h 86"/>
                  <a:gd name="T8" fmla="*/ 0 w 24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86">
                    <a:moveTo>
                      <a:pt x="0" y="0"/>
                    </a:moveTo>
                    <a:cubicBezTo>
                      <a:pt x="6" y="10"/>
                      <a:pt x="9" y="19"/>
                      <a:pt x="12" y="31"/>
                    </a:cubicBezTo>
                    <a:cubicBezTo>
                      <a:pt x="15" y="44"/>
                      <a:pt x="19" y="71"/>
                      <a:pt x="24" y="86"/>
                    </a:cubicBezTo>
                    <a:cubicBezTo>
                      <a:pt x="18" y="73"/>
                      <a:pt x="11" y="38"/>
                      <a:pt x="9" y="30"/>
                    </a:cubicBezTo>
                    <a:cubicBezTo>
                      <a:pt x="7" y="2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4" name="Freeform 82">
                <a:extLst>
                  <a:ext uri="{FF2B5EF4-FFF2-40B4-BE49-F238E27FC236}">
                    <a16:creationId xmlns:a16="http://schemas.microsoft.com/office/drawing/2014/main" id="{32D44E08-26EA-4811-82B9-1326554C0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698"/>
                <a:ext cx="329" cy="116"/>
              </a:xfrm>
              <a:custGeom>
                <a:avLst/>
                <a:gdLst>
                  <a:gd name="T0" fmla="*/ 0 w 97"/>
                  <a:gd name="T1" fmla="*/ 0 h 32"/>
                  <a:gd name="T2" fmla="*/ 3785 w 97"/>
                  <a:gd name="T3" fmla="*/ 152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7" h="32">
                    <a:moveTo>
                      <a:pt x="0" y="0"/>
                    </a:moveTo>
                    <a:cubicBezTo>
                      <a:pt x="12" y="0"/>
                      <a:pt x="82" y="22"/>
                      <a:pt x="97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5" name="Freeform 83">
                <a:extLst>
                  <a:ext uri="{FF2B5EF4-FFF2-40B4-BE49-F238E27FC236}">
                    <a16:creationId xmlns:a16="http://schemas.microsoft.com/office/drawing/2014/main" id="{9A0C3A94-0C6E-42E8-8A89-71BB655B4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1785"/>
                <a:ext cx="108" cy="65"/>
              </a:xfrm>
              <a:custGeom>
                <a:avLst/>
                <a:gdLst>
                  <a:gd name="T0" fmla="*/ 1232 w 32"/>
                  <a:gd name="T1" fmla="*/ 379 h 18"/>
                  <a:gd name="T2" fmla="*/ 921 w 32"/>
                  <a:gd name="T3" fmla="*/ 849 h 18"/>
                  <a:gd name="T4" fmla="*/ 0 w 32"/>
                  <a:gd name="T5" fmla="*/ 144 h 18"/>
                  <a:gd name="T6" fmla="*/ 921 w 32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8">
                    <a:moveTo>
                      <a:pt x="32" y="8"/>
                    </a:moveTo>
                    <a:cubicBezTo>
                      <a:pt x="27" y="9"/>
                      <a:pt x="25" y="14"/>
                      <a:pt x="24" y="18"/>
                    </a:cubicBezTo>
                    <a:cubicBezTo>
                      <a:pt x="16" y="14"/>
                      <a:pt x="5" y="10"/>
                      <a:pt x="0" y="3"/>
                    </a:cubicBezTo>
                    <a:cubicBezTo>
                      <a:pt x="8" y="1"/>
                      <a:pt x="16" y="8"/>
                      <a:pt x="24" y="0"/>
                    </a:cubicBezTo>
                  </a:path>
                </a:pathLst>
              </a:custGeom>
              <a:solidFill>
                <a:srgbClr val="A467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6" name="Freeform 84">
                <a:extLst>
                  <a:ext uri="{FF2B5EF4-FFF2-40B4-BE49-F238E27FC236}">
                    <a16:creationId xmlns:a16="http://schemas.microsoft.com/office/drawing/2014/main" id="{D155C447-5A77-4D37-BCD9-C73381A3C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236"/>
                <a:ext cx="528" cy="242"/>
              </a:xfrm>
              <a:custGeom>
                <a:avLst/>
                <a:gdLst>
                  <a:gd name="T0" fmla="*/ 5818 w 156"/>
                  <a:gd name="T1" fmla="*/ 3106 h 67"/>
                  <a:gd name="T2" fmla="*/ 5855 w 156"/>
                  <a:gd name="T3" fmla="*/ 3106 h 67"/>
                  <a:gd name="T4" fmla="*/ 6048 w 156"/>
                  <a:gd name="T5" fmla="*/ 3106 h 67"/>
                  <a:gd name="T6" fmla="*/ 6014 w 156"/>
                  <a:gd name="T7" fmla="*/ 3106 h 67"/>
                  <a:gd name="T8" fmla="*/ 6014 w 156"/>
                  <a:gd name="T9" fmla="*/ 3067 h 67"/>
                  <a:gd name="T10" fmla="*/ 4881 w 156"/>
                  <a:gd name="T11" fmla="*/ 795 h 67"/>
                  <a:gd name="T12" fmla="*/ 4925 w 156"/>
                  <a:gd name="T13" fmla="*/ 235 h 67"/>
                  <a:gd name="T14" fmla="*/ 4881 w 156"/>
                  <a:gd name="T15" fmla="*/ 90 h 67"/>
                  <a:gd name="T16" fmla="*/ 3493 w 156"/>
                  <a:gd name="T17" fmla="*/ 1279 h 67"/>
                  <a:gd name="T18" fmla="*/ 0 w 156"/>
                  <a:gd name="T19" fmla="*/ 3157 h 67"/>
                  <a:gd name="T20" fmla="*/ 5818 w 156"/>
                  <a:gd name="T21" fmla="*/ 3106 h 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6" h="67">
                    <a:moveTo>
                      <a:pt x="150" y="66"/>
                    </a:moveTo>
                    <a:cubicBezTo>
                      <a:pt x="150" y="66"/>
                      <a:pt x="151" y="66"/>
                      <a:pt x="151" y="66"/>
                    </a:cubicBezTo>
                    <a:cubicBezTo>
                      <a:pt x="153" y="66"/>
                      <a:pt x="155" y="66"/>
                      <a:pt x="156" y="66"/>
                    </a:cubicBezTo>
                    <a:cubicBezTo>
                      <a:pt x="156" y="66"/>
                      <a:pt x="156" y="66"/>
                      <a:pt x="155" y="66"/>
                    </a:cubicBezTo>
                    <a:cubicBezTo>
                      <a:pt x="155" y="65"/>
                      <a:pt x="155" y="65"/>
                      <a:pt x="155" y="65"/>
                    </a:cubicBezTo>
                    <a:cubicBezTo>
                      <a:pt x="138" y="58"/>
                      <a:pt x="126" y="39"/>
                      <a:pt x="126" y="17"/>
                    </a:cubicBezTo>
                    <a:cubicBezTo>
                      <a:pt x="126" y="13"/>
                      <a:pt x="127" y="9"/>
                      <a:pt x="127" y="5"/>
                    </a:cubicBezTo>
                    <a:cubicBezTo>
                      <a:pt x="128" y="1"/>
                      <a:pt x="127" y="0"/>
                      <a:pt x="126" y="2"/>
                    </a:cubicBezTo>
                    <a:cubicBezTo>
                      <a:pt x="119" y="11"/>
                      <a:pt x="112" y="21"/>
                      <a:pt x="90" y="27"/>
                    </a:cubicBezTo>
                    <a:cubicBezTo>
                      <a:pt x="72" y="33"/>
                      <a:pt x="15" y="51"/>
                      <a:pt x="0" y="67"/>
                    </a:cubicBezTo>
                    <a:cubicBezTo>
                      <a:pt x="55" y="56"/>
                      <a:pt x="111" y="60"/>
                      <a:pt x="150" y="6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7" name="Freeform 85">
                <a:extLst>
                  <a:ext uri="{FF2B5EF4-FFF2-40B4-BE49-F238E27FC236}">
                    <a16:creationId xmlns:a16="http://schemas.microsoft.com/office/drawing/2014/main" id="{993BA240-55AD-449E-883C-4EE4CA91A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081"/>
                <a:ext cx="47" cy="69"/>
              </a:xfrm>
              <a:custGeom>
                <a:avLst/>
                <a:gdLst>
                  <a:gd name="T0" fmla="*/ 191 w 14"/>
                  <a:gd name="T1" fmla="*/ 54 h 19"/>
                  <a:gd name="T2" fmla="*/ 383 w 14"/>
                  <a:gd name="T3" fmla="*/ 857 h 19"/>
                  <a:gd name="T4" fmla="*/ 191 w 14"/>
                  <a:gd name="T5" fmla="*/ 912 h 19"/>
                  <a:gd name="T6" fmla="*/ 114 w 14"/>
                  <a:gd name="T7" fmla="*/ 581 h 19"/>
                  <a:gd name="T8" fmla="*/ 0 w 14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5" y="1"/>
                    </a:moveTo>
                    <a:cubicBezTo>
                      <a:pt x="14" y="1"/>
                      <a:pt x="2" y="18"/>
                      <a:pt x="10" y="18"/>
                    </a:cubicBezTo>
                    <a:cubicBezTo>
                      <a:pt x="9" y="19"/>
                      <a:pt x="7" y="19"/>
                      <a:pt x="5" y="19"/>
                    </a:cubicBezTo>
                    <a:cubicBezTo>
                      <a:pt x="2" y="17"/>
                      <a:pt x="3" y="16"/>
                      <a:pt x="3" y="12"/>
                    </a:cubicBezTo>
                    <a:cubicBezTo>
                      <a:pt x="3" y="9"/>
                      <a:pt x="3" y="3"/>
                      <a:pt x="0" y="0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8" name="Freeform 86">
                <a:extLst>
                  <a:ext uri="{FF2B5EF4-FFF2-40B4-BE49-F238E27FC236}">
                    <a16:creationId xmlns:a16="http://schemas.microsoft.com/office/drawing/2014/main" id="{130DFBF8-76AF-4DC5-915D-805BA1C8A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146"/>
                <a:ext cx="44" cy="36"/>
              </a:xfrm>
              <a:custGeom>
                <a:avLst/>
                <a:gdLst>
                  <a:gd name="T0" fmla="*/ 34 w 13"/>
                  <a:gd name="T1" fmla="*/ 50 h 10"/>
                  <a:gd name="T2" fmla="*/ 470 w 13"/>
                  <a:gd name="T3" fmla="*/ 468 h 10"/>
                  <a:gd name="T4" fmla="*/ 0 w 13"/>
                  <a:gd name="T5" fmla="*/ 9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" y="1"/>
                    </a:moveTo>
                    <a:cubicBezTo>
                      <a:pt x="6" y="0"/>
                      <a:pt x="13" y="2"/>
                      <a:pt x="12" y="10"/>
                    </a:cubicBezTo>
                    <a:cubicBezTo>
                      <a:pt x="8" y="5"/>
                      <a:pt x="7" y="3"/>
                      <a:pt x="0" y="2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29" name="Freeform 87">
                <a:extLst>
                  <a:ext uri="{FF2B5EF4-FFF2-40B4-BE49-F238E27FC236}">
                    <a16:creationId xmlns:a16="http://schemas.microsoft.com/office/drawing/2014/main" id="{020836C1-ED9D-4179-B51B-B5C42FBCD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" y="1987"/>
                <a:ext cx="55" cy="159"/>
              </a:xfrm>
              <a:custGeom>
                <a:avLst/>
                <a:gdLst>
                  <a:gd name="T0" fmla="*/ 0 w 16"/>
                  <a:gd name="T1" fmla="*/ 900 h 44"/>
                  <a:gd name="T2" fmla="*/ 117 w 16"/>
                  <a:gd name="T3" fmla="*/ 1749 h 44"/>
                  <a:gd name="T4" fmla="*/ 248 w 16"/>
                  <a:gd name="T5" fmla="*/ 2078 h 44"/>
                  <a:gd name="T6" fmla="*/ 485 w 16"/>
                  <a:gd name="T7" fmla="*/ 1698 h 44"/>
                  <a:gd name="T8" fmla="*/ 567 w 16"/>
                  <a:gd name="T9" fmla="*/ 994 h 44"/>
                  <a:gd name="T10" fmla="*/ 248 w 16"/>
                  <a:gd name="T11" fmla="*/ 0 h 44"/>
                  <a:gd name="T12" fmla="*/ 199 w 16"/>
                  <a:gd name="T13" fmla="*/ 1135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44">
                    <a:moveTo>
                      <a:pt x="0" y="19"/>
                    </a:moveTo>
                    <a:cubicBezTo>
                      <a:pt x="1" y="25"/>
                      <a:pt x="2" y="31"/>
                      <a:pt x="3" y="37"/>
                    </a:cubicBezTo>
                    <a:cubicBezTo>
                      <a:pt x="3" y="40"/>
                      <a:pt x="3" y="44"/>
                      <a:pt x="6" y="44"/>
                    </a:cubicBezTo>
                    <a:cubicBezTo>
                      <a:pt x="7" y="44"/>
                      <a:pt x="11" y="37"/>
                      <a:pt x="12" y="36"/>
                    </a:cubicBezTo>
                    <a:cubicBezTo>
                      <a:pt x="15" y="31"/>
                      <a:pt x="16" y="26"/>
                      <a:pt x="14" y="21"/>
                    </a:cubicBezTo>
                    <a:cubicBezTo>
                      <a:pt x="13" y="16"/>
                      <a:pt x="11" y="3"/>
                      <a:pt x="6" y="0"/>
                    </a:cubicBezTo>
                    <a:cubicBezTo>
                      <a:pt x="7" y="4"/>
                      <a:pt x="14" y="24"/>
                      <a:pt x="5" y="2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0" name="Freeform 88">
                <a:extLst>
                  <a:ext uri="{FF2B5EF4-FFF2-40B4-BE49-F238E27FC236}">
                    <a16:creationId xmlns:a16="http://schemas.microsoft.com/office/drawing/2014/main" id="{AB00D41A-EFF0-443E-8496-9BB5D3D12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453"/>
                <a:ext cx="88" cy="151"/>
              </a:xfrm>
              <a:custGeom>
                <a:avLst/>
                <a:gdLst>
                  <a:gd name="T0" fmla="*/ 308 w 26"/>
                  <a:gd name="T1" fmla="*/ 464 h 42"/>
                  <a:gd name="T2" fmla="*/ 230 w 26"/>
                  <a:gd name="T3" fmla="*/ 1305 h 42"/>
                  <a:gd name="T4" fmla="*/ 274 w 26"/>
                  <a:gd name="T5" fmla="*/ 1952 h 42"/>
                  <a:gd name="T6" fmla="*/ 894 w 26"/>
                  <a:gd name="T7" fmla="*/ 0 h 42"/>
                  <a:gd name="T8" fmla="*/ 538 w 26"/>
                  <a:gd name="T9" fmla="*/ 1111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2">
                    <a:moveTo>
                      <a:pt x="8" y="10"/>
                    </a:moveTo>
                    <a:cubicBezTo>
                      <a:pt x="9" y="16"/>
                      <a:pt x="7" y="22"/>
                      <a:pt x="6" y="28"/>
                    </a:cubicBezTo>
                    <a:cubicBezTo>
                      <a:pt x="5" y="33"/>
                      <a:pt x="0" y="42"/>
                      <a:pt x="7" y="42"/>
                    </a:cubicBezTo>
                    <a:cubicBezTo>
                      <a:pt x="23" y="41"/>
                      <a:pt x="26" y="11"/>
                      <a:pt x="23" y="0"/>
                    </a:cubicBezTo>
                    <a:cubicBezTo>
                      <a:pt x="24" y="5"/>
                      <a:pt x="22" y="26"/>
                      <a:pt x="14" y="24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1" name="Freeform 89">
                <a:extLst>
                  <a:ext uri="{FF2B5EF4-FFF2-40B4-BE49-F238E27FC236}">
                    <a16:creationId xmlns:a16="http://schemas.microsoft.com/office/drawing/2014/main" id="{77F593CF-6C8F-4948-8459-735DF65A2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196"/>
                <a:ext cx="253" cy="599"/>
              </a:xfrm>
              <a:custGeom>
                <a:avLst/>
                <a:gdLst>
                  <a:gd name="T0" fmla="*/ 0 w 75"/>
                  <a:gd name="T1" fmla="*/ 0 h 166"/>
                  <a:gd name="T2" fmla="*/ 2115 w 75"/>
                  <a:gd name="T3" fmla="*/ 4608 h 166"/>
                  <a:gd name="T4" fmla="*/ 2877 w 75"/>
                  <a:gd name="T5" fmla="*/ 7798 h 166"/>
                  <a:gd name="T6" fmla="*/ 1262 w 75"/>
                  <a:gd name="T7" fmla="*/ 6953 h 166"/>
                  <a:gd name="T8" fmla="*/ 1683 w 75"/>
                  <a:gd name="T9" fmla="*/ 5261 h 166"/>
                  <a:gd name="T10" fmla="*/ 0 w 75"/>
                  <a:gd name="T11" fmla="*/ 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166">
                    <a:moveTo>
                      <a:pt x="0" y="0"/>
                    </a:moveTo>
                    <a:cubicBezTo>
                      <a:pt x="19" y="18"/>
                      <a:pt x="44" y="66"/>
                      <a:pt x="55" y="98"/>
                    </a:cubicBezTo>
                    <a:cubicBezTo>
                      <a:pt x="65" y="130"/>
                      <a:pt x="75" y="166"/>
                      <a:pt x="75" y="166"/>
                    </a:cubicBezTo>
                    <a:cubicBezTo>
                      <a:pt x="75" y="166"/>
                      <a:pt x="48" y="152"/>
                      <a:pt x="33" y="148"/>
                    </a:cubicBezTo>
                    <a:cubicBezTo>
                      <a:pt x="47" y="150"/>
                      <a:pt x="44" y="134"/>
                      <a:pt x="44" y="112"/>
                    </a:cubicBezTo>
                    <a:cubicBezTo>
                      <a:pt x="44" y="89"/>
                      <a:pt x="16" y="10"/>
                      <a:pt x="0" y="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2" name="Freeform 90">
                <a:extLst>
                  <a:ext uri="{FF2B5EF4-FFF2-40B4-BE49-F238E27FC236}">
                    <a16:creationId xmlns:a16="http://schemas.microsoft.com/office/drawing/2014/main" id="{D484142F-532A-4E65-A844-3FACDA6BF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117"/>
                <a:ext cx="156" cy="231"/>
              </a:xfrm>
              <a:custGeom>
                <a:avLst/>
                <a:gdLst>
                  <a:gd name="T0" fmla="*/ 0 w 46"/>
                  <a:gd name="T1" fmla="*/ 3010 h 64"/>
                  <a:gd name="T2" fmla="*/ 1713 w 46"/>
                  <a:gd name="T3" fmla="*/ 0 h 64"/>
                  <a:gd name="T4" fmla="*/ 0 w 46"/>
                  <a:gd name="T5" fmla="*/ 301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64">
                    <a:moveTo>
                      <a:pt x="0" y="64"/>
                    </a:moveTo>
                    <a:cubicBezTo>
                      <a:pt x="12" y="54"/>
                      <a:pt x="40" y="25"/>
                      <a:pt x="44" y="0"/>
                    </a:cubicBezTo>
                    <a:cubicBezTo>
                      <a:pt x="46" y="12"/>
                      <a:pt x="31" y="48"/>
                      <a:pt x="0" y="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3" name="Freeform 91">
                <a:extLst>
                  <a:ext uri="{FF2B5EF4-FFF2-40B4-BE49-F238E27FC236}">
                    <a16:creationId xmlns:a16="http://schemas.microsoft.com/office/drawing/2014/main" id="{97E6F052-2DEE-4420-992E-BEC76C368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323"/>
                <a:ext cx="30" cy="68"/>
              </a:xfrm>
              <a:custGeom>
                <a:avLst/>
                <a:gdLst>
                  <a:gd name="T0" fmla="*/ 300 w 9"/>
                  <a:gd name="T1" fmla="*/ 0 h 19"/>
                  <a:gd name="T2" fmla="*/ 0 w 9"/>
                  <a:gd name="T3" fmla="*/ 87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8" y="0"/>
                    </a:moveTo>
                    <a:cubicBezTo>
                      <a:pt x="9" y="7"/>
                      <a:pt x="6" y="15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4" name="Freeform 92">
                <a:extLst>
                  <a:ext uri="{FF2B5EF4-FFF2-40B4-BE49-F238E27FC236}">
                    <a16:creationId xmlns:a16="http://schemas.microsoft.com/office/drawing/2014/main" id="{F5B5386E-DCAC-4F0C-A09F-DCF63726E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564"/>
                <a:ext cx="105" cy="80"/>
              </a:xfrm>
              <a:custGeom>
                <a:avLst/>
                <a:gdLst>
                  <a:gd name="T0" fmla="*/ 0 w 31"/>
                  <a:gd name="T1" fmla="*/ 1058 h 22"/>
                  <a:gd name="T2" fmla="*/ 1206 w 31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22">
                    <a:moveTo>
                      <a:pt x="0" y="22"/>
                    </a:moveTo>
                    <a:cubicBezTo>
                      <a:pt x="11" y="17"/>
                      <a:pt x="27" y="9"/>
                      <a:pt x="3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5" name="Freeform 93">
                <a:extLst>
                  <a:ext uri="{FF2B5EF4-FFF2-40B4-BE49-F238E27FC236}">
                    <a16:creationId xmlns:a16="http://schemas.microsoft.com/office/drawing/2014/main" id="{CCEC9054-13E9-4509-8EAD-38A12B648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3445"/>
                <a:ext cx="37" cy="90"/>
              </a:xfrm>
              <a:custGeom>
                <a:avLst/>
                <a:gdLst>
                  <a:gd name="T0" fmla="*/ 81 w 11"/>
                  <a:gd name="T1" fmla="*/ 0 h 25"/>
                  <a:gd name="T2" fmla="*/ 417 w 11"/>
                  <a:gd name="T3" fmla="*/ 116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5">
                    <a:moveTo>
                      <a:pt x="2" y="0"/>
                    </a:moveTo>
                    <a:cubicBezTo>
                      <a:pt x="0" y="10"/>
                      <a:pt x="4" y="19"/>
                      <a:pt x="11" y="25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6" name="Freeform 94">
                <a:extLst>
                  <a:ext uri="{FF2B5EF4-FFF2-40B4-BE49-F238E27FC236}">
                    <a16:creationId xmlns:a16="http://schemas.microsoft.com/office/drawing/2014/main" id="{EBD5C300-A94E-4A65-AEA7-C954994CC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3510"/>
                <a:ext cx="20" cy="76"/>
              </a:xfrm>
              <a:custGeom>
                <a:avLst/>
                <a:gdLst>
                  <a:gd name="T0" fmla="*/ 0 w 6"/>
                  <a:gd name="T1" fmla="*/ 0 h 21"/>
                  <a:gd name="T2" fmla="*/ 223 w 6"/>
                  <a:gd name="T3" fmla="*/ 99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0" y="0"/>
                    </a:moveTo>
                    <a:cubicBezTo>
                      <a:pt x="0" y="6"/>
                      <a:pt x="0" y="18"/>
                      <a:pt x="6" y="2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7" name="Freeform 95">
                <a:extLst>
                  <a:ext uri="{FF2B5EF4-FFF2-40B4-BE49-F238E27FC236}">
                    <a16:creationId xmlns:a16="http://schemas.microsoft.com/office/drawing/2014/main" id="{27AA7F92-8BA3-47B2-AE38-111F802C4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3644"/>
                <a:ext cx="54" cy="28"/>
              </a:xfrm>
              <a:custGeom>
                <a:avLst/>
                <a:gdLst>
                  <a:gd name="T0" fmla="*/ 0 w 16"/>
                  <a:gd name="T1" fmla="*/ 49 h 8"/>
                  <a:gd name="T2" fmla="*/ 614 w 16"/>
                  <a:gd name="T3" fmla="*/ 34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8">
                    <a:moveTo>
                      <a:pt x="0" y="1"/>
                    </a:moveTo>
                    <a:cubicBezTo>
                      <a:pt x="6" y="0"/>
                      <a:pt x="14" y="3"/>
                      <a:pt x="16" y="8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8" name="Freeform 96">
                <a:extLst>
                  <a:ext uri="{FF2B5EF4-FFF2-40B4-BE49-F238E27FC236}">
                    <a16:creationId xmlns:a16="http://schemas.microsoft.com/office/drawing/2014/main" id="{E6F749AC-E158-4EBE-8D1E-D948A38A1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3665"/>
                <a:ext cx="54" cy="33"/>
              </a:xfrm>
              <a:custGeom>
                <a:avLst/>
                <a:gdLst>
                  <a:gd name="T0" fmla="*/ 0 w 16"/>
                  <a:gd name="T1" fmla="*/ 147 h 9"/>
                  <a:gd name="T2" fmla="*/ 614 w 16"/>
                  <a:gd name="T3" fmla="*/ 44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9">
                    <a:moveTo>
                      <a:pt x="0" y="3"/>
                    </a:moveTo>
                    <a:cubicBezTo>
                      <a:pt x="4" y="0"/>
                      <a:pt x="13" y="6"/>
                      <a:pt x="16" y="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39" name="Freeform 97">
                <a:extLst>
                  <a:ext uri="{FF2B5EF4-FFF2-40B4-BE49-F238E27FC236}">
                    <a16:creationId xmlns:a16="http://schemas.microsoft.com/office/drawing/2014/main" id="{B5D40A0F-D0C8-4243-B0B5-21B50D7CE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3719"/>
                <a:ext cx="94" cy="29"/>
              </a:xfrm>
              <a:custGeom>
                <a:avLst/>
                <a:gdLst>
                  <a:gd name="T0" fmla="*/ 0 w 28"/>
                  <a:gd name="T1" fmla="*/ 0 h 8"/>
                  <a:gd name="T2" fmla="*/ 383 w 28"/>
                  <a:gd name="T3" fmla="*/ 290 h 8"/>
                  <a:gd name="T4" fmla="*/ 1061 w 28"/>
                  <a:gd name="T5" fmla="*/ 19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8">
                    <a:moveTo>
                      <a:pt x="0" y="0"/>
                    </a:moveTo>
                    <a:cubicBezTo>
                      <a:pt x="3" y="1"/>
                      <a:pt x="6" y="4"/>
                      <a:pt x="10" y="6"/>
                    </a:cubicBezTo>
                    <a:cubicBezTo>
                      <a:pt x="15" y="8"/>
                      <a:pt x="22" y="7"/>
                      <a:pt x="28" y="4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0" name="Freeform 98">
                <a:extLst>
                  <a:ext uri="{FF2B5EF4-FFF2-40B4-BE49-F238E27FC236}">
                    <a16:creationId xmlns:a16="http://schemas.microsoft.com/office/drawing/2014/main" id="{E3AFE664-E37C-402E-AF99-884D9E7EF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3708"/>
                <a:ext cx="61" cy="37"/>
              </a:xfrm>
              <a:custGeom>
                <a:avLst/>
                <a:gdLst>
                  <a:gd name="T0" fmla="*/ 0 w 18"/>
                  <a:gd name="T1" fmla="*/ 0 h 10"/>
                  <a:gd name="T2" fmla="*/ 230 w 18"/>
                  <a:gd name="T3" fmla="*/ 411 h 10"/>
                  <a:gd name="T4" fmla="*/ 702 w 18"/>
                  <a:gd name="T5" fmla="*/ 451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0">
                    <a:moveTo>
                      <a:pt x="0" y="0"/>
                    </a:moveTo>
                    <a:cubicBezTo>
                      <a:pt x="2" y="3"/>
                      <a:pt x="3" y="6"/>
                      <a:pt x="6" y="8"/>
                    </a:cubicBezTo>
                    <a:cubicBezTo>
                      <a:pt x="10" y="10"/>
                      <a:pt x="15" y="10"/>
                      <a:pt x="18" y="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1" name="Freeform 99">
                <a:extLst>
                  <a:ext uri="{FF2B5EF4-FFF2-40B4-BE49-F238E27FC236}">
                    <a16:creationId xmlns:a16="http://schemas.microsoft.com/office/drawing/2014/main" id="{E74DFB22-11A7-4C98-9B3A-6EE41CCE1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3723"/>
                <a:ext cx="95" cy="18"/>
              </a:xfrm>
              <a:custGeom>
                <a:avLst/>
                <a:gdLst>
                  <a:gd name="T0" fmla="*/ 0 w 28"/>
                  <a:gd name="T1" fmla="*/ 234 h 5"/>
                  <a:gd name="T2" fmla="*/ 1093 w 28"/>
                  <a:gd name="T3" fmla="*/ 18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5">
                    <a:moveTo>
                      <a:pt x="0" y="5"/>
                    </a:moveTo>
                    <a:cubicBezTo>
                      <a:pt x="10" y="0"/>
                      <a:pt x="18" y="2"/>
                      <a:pt x="28" y="4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2" name="Freeform 100">
                <a:extLst>
                  <a:ext uri="{FF2B5EF4-FFF2-40B4-BE49-F238E27FC236}">
                    <a16:creationId xmlns:a16="http://schemas.microsoft.com/office/drawing/2014/main" id="{5E335F24-C064-45BE-8023-9C0D67D7B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3716"/>
                <a:ext cx="72" cy="39"/>
              </a:xfrm>
              <a:custGeom>
                <a:avLst/>
                <a:gdLst>
                  <a:gd name="T0" fmla="*/ 0 w 21"/>
                  <a:gd name="T1" fmla="*/ 489 h 11"/>
                  <a:gd name="T2" fmla="*/ 847 w 21"/>
                  <a:gd name="T3" fmla="*/ 89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11"/>
                    </a:moveTo>
                    <a:cubicBezTo>
                      <a:pt x="3" y="5"/>
                      <a:pt x="14" y="0"/>
                      <a:pt x="21" y="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3" name="Freeform 101">
                <a:extLst>
                  <a:ext uri="{FF2B5EF4-FFF2-40B4-BE49-F238E27FC236}">
                    <a16:creationId xmlns:a16="http://schemas.microsoft.com/office/drawing/2014/main" id="{AC395094-0DBD-4CDB-9847-0C5B350A9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3239"/>
                <a:ext cx="17" cy="83"/>
              </a:xfrm>
              <a:custGeom>
                <a:avLst/>
                <a:gdLst>
                  <a:gd name="T0" fmla="*/ 163 w 5"/>
                  <a:gd name="T1" fmla="*/ 0 h 23"/>
                  <a:gd name="T2" fmla="*/ 197 w 5"/>
                  <a:gd name="T3" fmla="*/ 1083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4" y="0"/>
                    </a:moveTo>
                    <a:cubicBezTo>
                      <a:pt x="1" y="6"/>
                      <a:pt x="0" y="16"/>
                      <a:pt x="5" y="23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4" name="Freeform 102">
                <a:extLst>
                  <a:ext uri="{FF2B5EF4-FFF2-40B4-BE49-F238E27FC236}">
                    <a16:creationId xmlns:a16="http://schemas.microsoft.com/office/drawing/2014/main" id="{8EB50238-F759-4FF9-9F16-7D523CF7C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3301"/>
                <a:ext cx="20" cy="83"/>
              </a:xfrm>
              <a:custGeom>
                <a:avLst/>
                <a:gdLst>
                  <a:gd name="T0" fmla="*/ 223 w 6"/>
                  <a:gd name="T1" fmla="*/ 0 h 23"/>
                  <a:gd name="T2" fmla="*/ 190 w 6"/>
                  <a:gd name="T3" fmla="*/ 1083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3">
                    <a:moveTo>
                      <a:pt x="6" y="0"/>
                    </a:moveTo>
                    <a:cubicBezTo>
                      <a:pt x="0" y="5"/>
                      <a:pt x="2" y="17"/>
                      <a:pt x="5" y="23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5" name="Freeform 103">
                <a:extLst>
                  <a:ext uri="{FF2B5EF4-FFF2-40B4-BE49-F238E27FC236}">
                    <a16:creationId xmlns:a16="http://schemas.microsoft.com/office/drawing/2014/main" id="{CF11A5F6-595A-4C92-8914-1825F0CE1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3113"/>
                <a:ext cx="23" cy="87"/>
              </a:xfrm>
              <a:custGeom>
                <a:avLst/>
                <a:gdLst>
                  <a:gd name="T0" fmla="*/ 141 w 7"/>
                  <a:gd name="T1" fmla="*/ 0 h 24"/>
                  <a:gd name="T2" fmla="*/ 0 w 7"/>
                  <a:gd name="T3" fmla="*/ 114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4">
                    <a:moveTo>
                      <a:pt x="4" y="0"/>
                    </a:moveTo>
                    <a:cubicBezTo>
                      <a:pt x="7" y="8"/>
                      <a:pt x="5" y="17"/>
                      <a:pt x="0" y="24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6" name="Freeform 104">
                <a:extLst>
                  <a:ext uri="{FF2B5EF4-FFF2-40B4-BE49-F238E27FC236}">
                    <a16:creationId xmlns:a16="http://schemas.microsoft.com/office/drawing/2014/main" id="{2122CAF6-52A0-4A5A-8573-D94BBE65E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3135"/>
                <a:ext cx="14" cy="3"/>
              </a:xfrm>
              <a:custGeom>
                <a:avLst/>
                <a:gdLst>
                  <a:gd name="T0" fmla="*/ 0 w 4"/>
                  <a:gd name="T1" fmla="*/ 27 h 1"/>
                  <a:gd name="T2" fmla="*/ 172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7" name="Freeform 105">
                <a:extLst>
                  <a:ext uri="{FF2B5EF4-FFF2-40B4-BE49-F238E27FC236}">
                    <a16:creationId xmlns:a16="http://schemas.microsoft.com/office/drawing/2014/main" id="{16053943-6FC2-4831-8AE9-4F14840FA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3745"/>
                <a:ext cx="78" cy="28"/>
              </a:xfrm>
              <a:custGeom>
                <a:avLst/>
                <a:gdLst>
                  <a:gd name="T0" fmla="*/ 0 w 23"/>
                  <a:gd name="T1" fmla="*/ 308 h 8"/>
                  <a:gd name="T2" fmla="*/ 899 w 2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8">
                    <a:moveTo>
                      <a:pt x="0" y="7"/>
                    </a:moveTo>
                    <a:cubicBezTo>
                      <a:pt x="8" y="8"/>
                      <a:pt x="17" y="6"/>
                      <a:pt x="23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8" name="Freeform 106">
                <a:extLst>
                  <a:ext uri="{FF2B5EF4-FFF2-40B4-BE49-F238E27FC236}">
                    <a16:creationId xmlns:a16="http://schemas.microsoft.com/office/drawing/2014/main" id="{EBD85F2E-8645-4810-AFE8-04361ECFD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3766"/>
                <a:ext cx="31" cy="7"/>
              </a:xfrm>
              <a:custGeom>
                <a:avLst/>
                <a:gdLst>
                  <a:gd name="T0" fmla="*/ 0 w 9"/>
                  <a:gd name="T1" fmla="*/ 0 h 2"/>
                  <a:gd name="T2" fmla="*/ 369 w 9"/>
                  <a:gd name="T3" fmla="*/ 49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2"/>
                      <a:pt x="9" y="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49" name="Freeform 107">
                <a:extLst>
                  <a:ext uri="{FF2B5EF4-FFF2-40B4-BE49-F238E27FC236}">
                    <a16:creationId xmlns:a16="http://schemas.microsoft.com/office/drawing/2014/main" id="{29E891D7-C87C-45A3-B88E-E445002DE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3741"/>
                <a:ext cx="71" cy="29"/>
              </a:xfrm>
              <a:custGeom>
                <a:avLst/>
                <a:gdLst>
                  <a:gd name="T0" fmla="*/ 0 w 21"/>
                  <a:gd name="T1" fmla="*/ 381 h 8"/>
                  <a:gd name="T2" fmla="*/ 538 w 21"/>
                  <a:gd name="T3" fmla="*/ 236 h 8"/>
                  <a:gd name="T4" fmla="*/ 811 w 21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">
                    <a:moveTo>
                      <a:pt x="0" y="8"/>
                    </a:moveTo>
                    <a:cubicBezTo>
                      <a:pt x="4" y="8"/>
                      <a:pt x="9" y="7"/>
                      <a:pt x="14" y="5"/>
                    </a:cubicBezTo>
                    <a:cubicBezTo>
                      <a:pt x="17" y="4"/>
                      <a:pt x="19" y="2"/>
                      <a:pt x="21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0" name="Freeform 108">
                <a:extLst>
                  <a:ext uri="{FF2B5EF4-FFF2-40B4-BE49-F238E27FC236}">
                    <a16:creationId xmlns:a16="http://schemas.microsoft.com/office/drawing/2014/main" id="{BDF77E81-6634-4213-9CC2-6A19E3018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3763"/>
                <a:ext cx="24" cy="10"/>
              </a:xfrm>
              <a:custGeom>
                <a:avLst/>
                <a:gdLst>
                  <a:gd name="T0" fmla="*/ 0 w 7"/>
                  <a:gd name="T1" fmla="*/ 0 h 3"/>
                  <a:gd name="T2" fmla="*/ 281 w 7"/>
                  <a:gd name="T3" fmla="*/ 11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2" y="2"/>
                      <a:pt x="4" y="3"/>
                      <a:pt x="7" y="3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1" name="Freeform 109">
                <a:extLst>
                  <a:ext uri="{FF2B5EF4-FFF2-40B4-BE49-F238E27FC236}">
                    <a16:creationId xmlns:a16="http://schemas.microsoft.com/office/drawing/2014/main" id="{D30BFB34-86B8-495F-B0DA-743401E4C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3250"/>
                <a:ext cx="14" cy="4"/>
              </a:xfrm>
              <a:custGeom>
                <a:avLst/>
                <a:gdLst>
                  <a:gd name="T0" fmla="*/ 0 w 4"/>
                  <a:gd name="T1" fmla="*/ 0 h 1"/>
                  <a:gd name="T2" fmla="*/ 172 w 4"/>
                  <a:gd name="T3" fmla="*/ 64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2" y="1"/>
                      <a:pt x="4" y="1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2" name="Freeform 110">
                <a:extLst>
                  <a:ext uri="{FF2B5EF4-FFF2-40B4-BE49-F238E27FC236}">
                    <a16:creationId xmlns:a16="http://schemas.microsoft.com/office/drawing/2014/main" id="{018488D0-5EDC-4A30-8D7B-4AF562994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3164"/>
                <a:ext cx="27" cy="28"/>
              </a:xfrm>
              <a:custGeom>
                <a:avLst/>
                <a:gdLst>
                  <a:gd name="T0" fmla="*/ 192 w 8"/>
                  <a:gd name="T1" fmla="*/ 343 h 8"/>
                  <a:gd name="T2" fmla="*/ 0 w 8"/>
                  <a:gd name="T3" fmla="*/ 259 h 8"/>
                  <a:gd name="T4" fmla="*/ 307 w 8"/>
                  <a:gd name="T5" fmla="*/ 17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5" y="8"/>
                    </a:moveTo>
                    <a:cubicBezTo>
                      <a:pt x="3" y="8"/>
                      <a:pt x="1" y="7"/>
                      <a:pt x="0" y="6"/>
                    </a:cubicBezTo>
                    <a:cubicBezTo>
                      <a:pt x="1" y="0"/>
                      <a:pt x="4" y="3"/>
                      <a:pt x="8" y="4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3" name="Freeform 111">
                <a:extLst>
                  <a:ext uri="{FF2B5EF4-FFF2-40B4-BE49-F238E27FC236}">
                    <a16:creationId xmlns:a16="http://schemas.microsoft.com/office/drawing/2014/main" id="{2EC82F58-1BBC-4290-A0EA-223D2DBC4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3456"/>
                <a:ext cx="20" cy="11"/>
              </a:xfrm>
              <a:custGeom>
                <a:avLst/>
                <a:gdLst>
                  <a:gd name="T0" fmla="*/ 0 w 6"/>
                  <a:gd name="T1" fmla="*/ 0 h 3"/>
                  <a:gd name="T2" fmla="*/ 223 w 6"/>
                  <a:gd name="T3" fmla="*/ 14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1"/>
                      <a:pt x="4" y="2"/>
                      <a:pt x="6" y="3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4" name="Freeform 112">
                <a:extLst>
                  <a:ext uri="{FF2B5EF4-FFF2-40B4-BE49-F238E27FC236}">
                    <a16:creationId xmlns:a16="http://schemas.microsoft.com/office/drawing/2014/main" id="{582631A6-2517-4A7C-B3B6-52AFA89C2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3640"/>
                <a:ext cx="17" cy="22"/>
              </a:xfrm>
              <a:custGeom>
                <a:avLst/>
                <a:gdLst>
                  <a:gd name="T0" fmla="*/ 0 w 5"/>
                  <a:gd name="T1" fmla="*/ 0 h 6"/>
                  <a:gd name="T2" fmla="*/ 116 w 5"/>
                  <a:gd name="T3" fmla="*/ 297 h 6"/>
                  <a:gd name="T4" fmla="*/ 197 w 5"/>
                  <a:gd name="T5" fmla="*/ 5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2"/>
                      <a:pt x="1" y="6"/>
                      <a:pt x="3" y="6"/>
                    </a:cubicBezTo>
                    <a:cubicBezTo>
                      <a:pt x="4" y="5"/>
                      <a:pt x="5" y="2"/>
                      <a:pt x="5" y="1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5" name="Freeform 113">
                <a:extLst>
                  <a:ext uri="{FF2B5EF4-FFF2-40B4-BE49-F238E27FC236}">
                    <a16:creationId xmlns:a16="http://schemas.microsoft.com/office/drawing/2014/main" id="{7D0A98D5-FD46-4021-94B5-DD1010DA7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3705"/>
                <a:ext cx="27" cy="36"/>
              </a:xfrm>
              <a:custGeom>
                <a:avLst/>
                <a:gdLst>
                  <a:gd name="T0" fmla="*/ 0 w 8"/>
                  <a:gd name="T1" fmla="*/ 414 h 10"/>
                  <a:gd name="T2" fmla="*/ 192 w 8"/>
                  <a:gd name="T3" fmla="*/ 46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0" y="9"/>
                    </a:moveTo>
                    <a:cubicBezTo>
                      <a:pt x="0" y="0"/>
                      <a:pt x="8" y="1"/>
                      <a:pt x="5" y="1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6" name="Freeform 114">
                <a:extLst>
                  <a:ext uri="{FF2B5EF4-FFF2-40B4-BE49-F238E27FC236}">
                    <a16:creationId xmlns:a16="http://schemas.microsoft.com/office/drawing/2014/main" id="{E53725FA-A9E6-4E99-ABCF-10F1F27C3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730"/>
                <a:ext cx="10" cy="15"/>
              </a:xfrm>
              <a:custGeom>
                <a:avLst/>
                <a:gdLst>
                  <a:gd name="T0" fmla="*/ 0 w 3"/>
                  <a:gd name="T1" fmla="*/ 0 h 4"/>
                  <a:gd name="T2" fmla="*/ 110 w 3"/>
                  <a:gd name="T3" fmla="*/ 21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2"/>
                      <a:pt x="2" y="3"/>
                      <a:pt x="3" y="4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7" name="Freeform 115">
                <a:extLst>
                  <a:ext uri="{FF2B5EF4-FFF2-40B4-BE49-F238E27FC236}">
                    <a16:creationId xmlns:a16="http://schemas.microsoft.com/office/drawing/2014/main" id="{18978EAB-DFB3-4708-88DA-85DA8449B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723"/>
                <a:ext cx="7" cy="25"/>
              </a:xfrm>
              <a:custGeom>
                <a:avLst/>
                <a:gdLst>
                  <a:gd name="T0" fmla="*/ 88 w 2"/>
                  <a:gd name="T1" fmla="*/ 318 h 7"/>
                  <a:gd name="T2" fmla="*/ 49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7"/>
                    </a:moveTo>
                    <a:cubicBezTo>
                      <a:pt x="0" y="5"/>
                      <a:pt x="0" y="2"/>
                      <a:pt x="1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8" name="Freeform 116">
                <a:extLst>
                  <a:ext uri="{FF2B5EF4-FFF2-40B4-BE49-F238E27FC236}">
                    <a16:creationId xmlns:a16="http://schemas.microsoft.com/office/drawing/2014/main" id="{800272B4-544D-4FE7-AB68-2BAE75758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3716"/>
                <a:ext cx="3" cy="14"/>
              </a:xfrm>
              <a:custGeom>
                <a:avLst/>
                <a:gdLst>
                  <a:gd name="T0" fmla="*/ 27 w 1"/>
                  <a:gd name="T1" fmla="*/ 0 h 4"/>
                  <a:gd name="T2" fmla="*/ 0 w 1"/>
                  <a:gd name="T3" fmla="*/ 17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59" name="Freeform 117">
                <a:extLst>
                  <a:ext uri="{FF2B5EF4-FFF2-40B4-BE49-F238E27FC236}">
                    <a16:creationId xmlns:a16="http://schemas.microsoft.com/office/drawing/2014/main" id="{0F1FD2BA-734D-4BE1-8BAC-4F0D392BD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745"/>
                <a:ext cx="14" cy="7"/>
              </a:xfrm>
              <a:custGeom>
                <a:avLst/>
                <a:gdLst>
                  <a:gd name="T0" fmla="*/ 0 w 4"/>
                  <a:gd name="T1" fmla="*/ 0 h 2"/>
                  <a:gd name="T2" fmla="*/ 172 w 4"/>
                  <a:gd name="T3" fmla="*/ 8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3" y="2"/>
                      <a:pt x="4" y="2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0" name="Freeform 118">
                <a:extLst>
                  <a:ext uri="{FF2B5EF4-FFF2-40B4-BE49-F238E27FC236}">
                    <a16:creationId xmlns:a16="http://schemas.microsoft.com/office/drawing/2014/main" id="{D5F5B5D0-34F1-433B-B8E6-2839E7521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3759"/>
                <a:ext cx="1" cy="18"/>
              </a:xfrm>
              <a:custGeom>
                <a:avLst/>
                <a:gdLst>
                  <a:gd name="T0" fmla="*/ 0 w 1"/>
                  <a:gd name="T1" fmla="*/ 234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1" name="Freeform 119">
                <a:extLst>
                  <a:ext uri="{FF2B5EF4-FFF2-40B4-BE49-F238E27FC236}">
                    <a16:creationId xmlns:a16="http://schemas.microsoft.com/office/drawing/2014/main" id="{8765A6E9-A158-433C-B7F5-267337123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3665"/>
                <a:ext cx="38" cy="36"/>
              </a:xfrm>
              <a:custGeom>
                <a:avLst/>
                <a:gdLst>
                  <a:gd name="T0" fmla="*/ 370 w 11"/>
                  <a:gd name="T1" fmla="*/ 468 h 10"/>
                  <a:gd name="T2" fmla="*/ 370 w 11"/>
                  <a:gd name="T3" fmla="*/ 144 h 10"/>
                  <a:gd name="T4" fmla="*/ 35 w 11"/>
                  <a:gd name="T5" fmla="*/ 374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9" y="10"/>
                    </a:moveTo>
                    <a:cubicBezTo>
                      <a:pt x="11" y="9"/>
                      <a:pt x="11" y="3"/>
                      <a:pt x="9" y="3"/>
                    </a:cubicBezTo>
                    <a:cubicBezTo>
                      <a:pt x="6" y="0"/>
                      <a:pt x="0" y="5"/>
                      <a:pt x="1" y="8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2" name="Freeform 120">
                <a:extLst>
                  <a:ext uri="{FF2B5EF4-FFF2-40B4-BE49-F238E27FC236}">
                    <a16:creationId xmlns:a16="http://schemas.microsoft.com/office/drawing/2014/main" id="{5DBC1263-251A-468F-917B-2F66C32BD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3571"/>
                <a:ext cx="11" cy="8"/>
              </a:xfrm>
              <a:custGeom>
                <a:avLst/>
                <a:gdLst>
                  <a:gd name="T0" fmla="*/ 0 w 3"/>
                  <a:gd name="T1" fmla="*/ 128 h 2"/>
                  <a:gd name="T2" fmla="*/ 14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3" name="Freeform 121">
                <a:extLst>
                  <a:ext uri="{FF2B5EF4-FFF2-40B4-BE49-F238E27FC236}">
                    <a16:creationId xmlns:a16="http://schemas.microsoft.com/office/drawing/2014/main" id="{D0B4A5CE-A722-4D59-A1F0-B2DB9D06A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3330"/>
                <a:ext cx="47" cy="43"/>
              </a:xfrm>
              <a:custGeom>
                <a:avLst/>
                <a:gdLst>
                  <a:gd name="T0" fmla="*/ 114 w 14"/>
                  <a:gd name="T1" fmla="*/ 552 h 12"/>
                  <a:gd name="T2" fmla="*/ 0 w 14"/>
                  <a:gd name="T3" fmla="*/ 32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3" y="12"/>
                    </a:moveTo>
                    <a:cubicBezTo>
                      <a:pt x="14" y="11"/>
                      <a:pt x="5" y="0"/>
                      <a:pt x="0" y="7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4" name="Freeform 122">
                <a:extLst>
                  <a:ext uri="{FF2B5EF4-FFF2-40B4-BE49-F238E27FC236}">
                    <a16:creationId xmlns:a16="http://schemas.microsoft.com/office/drawing/2014/main" id="{FC556C63-23C5-43A6-A78E-D7056CE11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3763"/>
                <a:ext cx="7" cy="10"/>
              </a:xfrm>
              <a:custGeom>
                <a:avLst/>
                <a:gdLst>
                  <a:gd name="T0" fmla="*/ 88 w 2"/>
                  <a:gd name="T1" fmla="*/ 110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22225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5" name="Freeform 123">
                <a:extLst>
                  <a:ext uri="{FF2B5EF4-FFF2-40B4-BE49-F238E27FC236}">
                    <a16:creationId xmlns:a16="http://schemas.microsoft.com/office/drawing/2014/main" id="{0F6DB791-5C81-450E-B0A8-D93429123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3153"/>
                <a:ext cx="342" cy="339"/>
              </a:xfrm>
              <a:custGeom>
                <a:avLst/>
                <a:gdLst>
                  <a:gd name="T0" fmla="*/ 0 w 101"/>
                  <a:gd name="T1" fmla="*/ 2106 h 94"/>
                  <a:gd name="T2" fmla="*/ 345 w 101"/>
                  <a:gd name="T3" fmla="*/ 2719 h 94"/>
                  <a:gd name="T4" fmla="*/ 538 w 101"/>
                  <a:gd name="T5" fmla="*/ 2160 h 94"/>
                  <a:gd name="T6" fmla="*/ 975 w 101"/>
                  <a:gd name="T7" fmla="*/ 1872 h 94"/>
                  <a:gd name="T8" fmla="*/ 1317 w 101"/>
                  <a:gd name="T9" fmla="*/ 2211 h 94"/>
                  <a:gd name="T10" fmla="*/ 1168 w 101"/>
                  <a:gd name="T11" fmla="*/ 2719 h 94"/>
                  <a:gd name="T12" fmla="*/ 1432 w 101"/>
                  <a:gd name="T13" fmla="*/ 3094 h 94"/>
                  <a:gd name="T14" fmla="*/ 1514 w 101"/>
                  <a:gd name="T15" fmla="*/ 3617 h 94"/>
                  <a:gd name="T16" fmla="*/ 1398 w 101"/>
                  <a:gd name="T17" fmla="*/ 4122 h 94"/>
                  <a:gd name="T18" fmla="*/ 1822 w 101"/>
                  <a:gd name="T19" fmla="*/ 4176 h 94"/>
                  <a:gd name="T20" fmla="*/ 1514 w 101"/>
                  <a:gd name="T21" fmla="*/ 3004 h 94"/>
                  <a:gd name="T22" fmla="*/ 2326 w 101"/>
                  <a:gd name="T23" fmla="*/ 2250 h 94"/>
                  <a:gd name="T24" fmla="*/ 3301 w 101"/>
                  <a:gd name="T25" fmla="*/ 2160 h 94"/>
                  <a:gd name="T26" fmla="*/ 3576 w 101"/>
                  <a:gd name="T27" fmla="*/ 2485 h 94"/>
                  <a:gd name="T28" fmla="*/ 3647 w 101"/>
                  <a:gd name="T29" fmla="*/ 1782 h 94"/>
                  <a:gd name="T30" fmla="*/ 3762 w 101"/>
                  <a:gd name="T31" fmla="*/ 1731 h 94"/>
                  <a:gd name="T32" fmla="*/ 3921 w 101"/>
                  <a:gd name="T33" fmla="*/ 0 h 94"/>
                  <a:gd name="T34" fmla="*/ 2489 w 101"/>
                  <a:gd name="T35" fmla="*/ 1497 h 94"/>
                  <a:gd name="T36" fmla="*/ 1547 w 101"/>
                  <a:gd name="T37" fmla="*/ 1262 h 94"/>
                  <a:gd name="T38" fmla="*/ 1514 w 101"/>
                  <a:gd name="T39" fmla="*/ 379 h 94"/>
                  <a:gd name="T40" fmla="*/ 34 w 101"/>
                  <a:gd name="T41" fmla="*/ 2066 h 9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1" h="94">
                    <a:moveTo>
                      <a:pt x="0" y="45"/>
                    </a:moveTo>
                    <a:cubicBezTo>
                      <a:pt x="9" y="46"/>
                      <a:pt x="4" y="55"/>
                      <a:pt x="9" y="58"/>
                    </a:cubicBezTo>
                    <a:cubicBezTo>
                      <a:pt x="14" y="56"/>
                      <a:pt x="12" y="49"/>
                      <a:pt x="14" y="46"/>
                    </a:cubicBezTo>
                    <a:cubicBezTo>
                      <a:pt x="16" y="43"/>
                      <a:pt x="22" y="40"/>
                      <a:pt x="25" y="40"/>
                    </a:cubicBezTo>
                    <a:cubicBezTo>
                      <a:pt x="29" y="40"/>
                      <a:pt x="33" y="43"/>
                      <a:pt x="34" y="47"/>
                    </a:cubicBezTo>
                    <a:cubicBezTo>
                      <a:pt x="35" y="52"/>
                      <a:pt x="29" y="54"/>
                      <a:pt x="30" y="58"/>
                    </a:cubicBezTo>
                    <a:cubicBezTo>
                      <a:pt x="30" y="61"/>
                      <a:pt x="35" y="63"/>
                      <a:pt x="37" y="66"/>
                    </a:cubicBezTo>
                    <a:cubicBezTo>
                      <a:pt x="40" y="69"/>
                      <a:pt x="41" y="72"/>
                      <a:pt x="39" y="77"/>
                    </a:cubicBezTo>
                    <a:cubicBezTo>
                      <a:pt x="38" y="80"/>
                      <a:pt x="35" y="85"/>
                      <a:pt x="36" y="88"/>
                    </a:cubicBezTo>
                    <a:cubicBezTo>
                      <a:pt x="37" y="94"/>
                      <a:pt x="45" y="93"/>
                      <a:pt x="47" y="89"/>
                    </a:cubicBezTo>
                    <a:cubicBezTo>
                      <a:pt x="52" y="81"/>
                      <a:pt x="39" y="73"/>
                      <a:pt x="39" y="64"/>
                    </a:cubicBezTo>
                    <a:cubicBezTo>
                      <a:pt x="39" y="53"/>
                      <a:pt x="53" y="50"/>
                      <a:pt x="60" y="48"/>
                    </a:cubicBezTo>
                    <a:cubicBezTo>
                      <a:pt x="68" y="47"/>
                      <a:pt x="78" y="41"/>
                      <a:pt x="85" y="46"/>
                    </a:cubicBezTo>
                    <a:cubicBezTo>
                      <a:pt x="88" y="48"/>
                      <a:pt x="88" y="56"/>
                      <a:pt x="92" y="53"/>
                    </a:cubicBezTo>
                    <a:cubicBezTo>
                      <a:pt x="95" y="51"/>
                      <a:pt x="94" y="41"/>
                      <a:pt x="94" y="38"/>
                    </a:cubicBezTo>
                    <a:cubicBezTo>
                      <a:pt x="94" y="33"/>
                      <a:pt x="96" y="42"/>
                      <a:pt x="97" y="37"/>
                    </a:cubicBezTo>
                    <a:cubicBezTo>
                      <a:pt x="98" y="29"/>
                      <a:pt x="99" y="7"/>
                      <a:pt x="101" y="0"/>
                    </a:cubicBezTo>
                    <a:cubicBezTo>
                      <a:pt x="91" y="14"/>
                      <a:pt x="83" y="32"/>
                      <a:pt x="64" y="32"/>
                    </a:cubicBezTo>
                    <a:cubicBezTo>
                      <a:pt x="57" y="31"/>
                      <a:pt x="45" y="32"/>
                      <a:pt x="40" y="27"/>
                    </a:cubicBezTo>
                    <a:cubicBezTo>
                      <a:pt x="34" y="22"/>
                      <a:pt x="41" y="13"/>
                      <a:pt x="39" y="8"/>
                    </a:cubicBezTo>
                    <a:cubicBezTo>
                      <a:pt x="28" y="21"/>
                      <a:pt x="12" y="32"/>
                      <a:pt x="1" y="4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6" name="Freeform 124">
                <a:extLst>
                  <a:ext uri="{FF2B5EF4-FFF2-40B4-BE49-F238E27FC236}">
                    <a16:creationId xmlns:a16="http://schemas.microsoft.com/office/drawing/2014/main" id="{97AD1231-A701-4346-B428-C2BD7B1C3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2839"/>
                <a:ext cx="173" cy="21"/>
              </a:xfrm>
              <a:custGeom>
                <a:avLst/>
                <a:gdLst>
                  <a:gd name="T0" fmla="*/ 0 w 51"/>
                  <a:gd name="T1" fmla="*/ 172 h 6"/>
                  <a:gd name="T2" fmla="*/ 1991 w 5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6">
                    <a:moveTo>
                      <a:pt x="0" y="4"/>
                    </a:moveTo>
                    <a:cubicBezTo>
                      <a:pt x="9" y="6"/>
                      <a:pt x="37" y="5"/>
                      <a:pt x="51" y="0"/>
                    </a:cubicBezTo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7" name="Freeform 125">
                <a:extLst>
                  <a:ext uri="{FF2B5EF4-FFF2-40B4-BE49-F238E27FC236}">
                    <a16:creationId xmlns:a16="http://schemas.microsoft.com/office/drawing/2014/main" id="{BFE5CD24-8AD9-4F34-A4DB-6758A4D6F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070"/>
                <a:ext cx="118" cy="112"/>
              </a:xfrm>
              <a:custGeom>
                <a:avLst/>
                <a:gdLst>
                  <a:gd name="T0" fmla="*/ 0 w 35"/>
                  <a:gd name="T1" fmla="*/ 1463 h 31"/>
                  <a:gd name="T2" fmla="*/ 1342 w 35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1">
                    <a:moveTo>
                      <a:pt x="0" y="31"/>
                    </a:moveTo>
                    <a:cubicBezTo>
                      <a:pt x="7" y="21"/>
                      <a:pt x="26" y="3"/>
                      <a:pt x="35" y="0"/>
                    </a:cubicBezTo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8" name="Freeform 126">
                <a:extLst>
                  <a:ext uri="{FF2B5EF4-FFF2-40B4-BE49-F238E27FC236}">
                    <a16:creationId xmlns:a16="http://schemas.microsoft.com/office/drawing/2014/main" id="{AA1DBB17-4AF8-4B2F-AB2B-42D3AE062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972"/>
                <a:ext cx="91" cy="87"/>
              </a:xfrm>
              <a:custGeom>
                <a:avLst/>
                <a:gdLst>
                  <a:gd name="T0" fmla="*/ 0 w 27"/>
                  <a:gd name="T1" fmla="*/ 1142 h 24"/>
                  <a:gd name="T2" fmla="*/ 1035 w 27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4">
                    <a:moveTo>
                      <a:pt x="0" y="24"/>
                    </a:moveTo>
                    <a:cubicBezTo>
                      <a:pt x="6" y="18"/>
                      <a:pt x="19" y="0"/>
                      <a:pt x="27" y="0"/>
                    </a:cubicBezTo>
                  </a:path>
                </a:pathLst>
              </a:custGeom>
              <a:solidFill>
                <a:srgbClr val="DA85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69" name="Freeform 127">
                <a:extLst>
                  <a:ext uri="{FF2B5EF4-FFF2-40B4-BE49-F238E27FC236}">
                    <a16:creationId xmlns:a16="http://schemas.microsoft.com/office/drawing/2014/main" id="{82D523C8-B42A-4136-AD26-187AA3B98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745"/>
                <a:ext cx="734" cy="754"/>
              </a:xfrm>
              <a:custGeom>
                <a:avLst/>
                <a:gdLst>
                  <a:gd name="T0" fmla="*/ 7276 w 217"/>
                  <a:gd name="T1" fmla="*/ 2486 h 209"/>
                  <a:gd name="T2" fmla="*/ 6464 w 217"/>
                  <a:gd name="T3" fmla="*/ 2955 h 209"/>
                  <a:gd name="T4" fmla="*/ 5148 w 217"/>
                  <a:gd name="T5" fmla="*/ 3384 h 209"/>
                  <a:gd name="T6" fmla="*/ 5378 w 217"/>
                  <a:gd name="T7" fmla="*/ 988 h 209"/>
                  <a:gd name="T8" fmla="*/ 4610 w 217"/>
                  <a:gd name="T9" fmla="*/ 415 h 209"/>
                  <a:gd name="T10" fmla="*/ 3914 w 217"/>
                  <a:gd name="T11" fmla="*/ 0 h 209"/>
                  <a:gd name="T12" fmla="*/ 3640 w 217"/>
                  <a:gd name="T13" fmla="*/ 184 h 209"/>
                  <a:gd name="T14" fmla="*/ 3640 w 217"/>
                  <a:gd name="T15" fmla="*/ 184 h 209"/>
                  <a:gd name="T16" fmla="*/ 3602 w 217"/>
                  <a:gd name="T17" fmla="*/ 184 h 209"/>
                  <a:gd name="T18" fmla="*/ 3558 w 217"/>
                  <a:gd name="T19" fmla="*/ 325 h 209"/>
                  <a:gd name="T20" fmla="*/ 3558 w 217"/>
                  <a:gd name="T21" fmla="*/ 325 h 209"/>
                  <a:gd name="T22" fmla="*/ 3558 w 217"/>
                  <a:gd name="T23" fmla="*/ 415 h 209"/>
                  <a:gd name="T24" fmla="*/ 3558 w 217"/>
                  <a:gd name="T25" fmla="*/ 415 h 209"/>
                  <a:gd name="T26" fmla="*/ 3525 w 217"/>
                  <a:gd name="T27" fmla="*/ 613 h 209"/>
                  <a:gd name="T28" fmla="*/ 3054 w 217"/>
                  <a:gd name="T29" fmla="*/ 898 h 209"/>
                  <a:gd name="T30" fmla="*/ 2862 w 217"/>
                  <a:gd name="T31" fmla="*/ 1313 h 209"/>
                  <a:gd name="T32" fmla="*/ 2791 w 217"/>
                  <a:gd name="T33" fmla="*/ 1876 h 209"/>
                  <a:gd name="T34" fmla="*/ 2473 w 217"/>
                  <a:gd name="T35" fmla="*/ 2211 h 209"/>
                  <a:gd name="T36" fmla="*/ 2550 w 217"/>
                  <a:gd name="T37" fmla="*/ 2864 h 209"/>
                  <a:gd name="T38" fmla="*/ 2094 w 217"/>
                  <a:gd name="T39" fmla="*/ 3045 h 209"/>
                  <a:gd name="T40" fmla="*/ 1590 w 217"/>
                  <a:gd name="T41" fmla="*/ 2864 h 209"/>
                  <a:gd name="T42" fmla="*/ 1350 w 217"/>
                  <a:gd name="T43" fmla="*/ 3189 h 209"/>
                  <a:gd name="T44" fmla="*/ 1657 w 217"/>
                  <a:gd name="T45" fmla="*/ 3333 h 209"/>
                  <a:gd name="T46" fmla="*/ 1624 w 217"/>
                  <a:gd name="T47" fmla="*/ 3618 h 209"/>
                  <a:gd name="T48" fmla="*/ 1008 w 217"/>
                  <a:gd name="T49" fmla="*/ 3528 h 209"/>
                  <a:gd name="T50" fmla="*/ 663 w 217"/>
                  <a:gd name="T51" fmla="*/ 4033 h 209"/>
                  <a:gd name="T52" fmla="*/ 846 w 217"/>
                  <a:gd name="T53" fmla="*/ 4268 h 209"/>
                  <a:gd name="T54" fmla="*/ 778 w 217"/>
                  <a:gd name="T55" fmla="*/ 4647 h 209"/>
                  <a:gd name="T56" fmla="*/ 274 w 217"/>
                  <a:gd name="T57" fmla="*/ 4971 h 209"/>
                  <a:gd name="T58" fmla="*/ 159 w 217"/>
                  <a:gd name="T59" fmla="*/ 5779 h 209"/>
                  <a:gd name="T60" fmla="*/ 697 w 217"/>
                  <a:gd name="T61" fmla="*/ 6248 h 209"/>
                  <a:gd name="T62" fmla="*/ 663 w 217"/>
                  <a:gd name="T63" fmla="*/ 6948 h 209"/>
                  <a:gd name="T64" fmla="*/ 538 w 217"/>
                  <a:gd name="T65" fmla="*/ 7367 h 209"/>
                  <a:gd name="T66" fmla="*/ 778 w 217"/>
                  <a:gd name="T67" fmla="*/ 7511 h 209"/>
                  <a:gd name="T68" fmla="*/ 504 w 217"/>
                  <a:gd name="T69" fmla="*/ 8175 h 209"/>
                  <a:gd name="T70" fmla="*/ 1120 w 217"/>
                  <a:gd name="T71" fmla="*/ 8550 h 209"/>
                  <a:gd name="T72" fmla="*/ 1157 w 217"/>
                  <a:gd name="T73" fmla="*/ 9762 h 209"/>
                  <a:gd name="T74" fmla="*/ 1590 w 217"/>
                  <a:gd name="T75" fmla="*/ 9293 h 209"/>
                  <a:gd name="T76" fmla="*/ 1820 w 217"/>
                  <a:gd name="T77" fmla="*/ 9578 h 209"/>
                  <a:gd name="T78" fmla="*/ 1854 w 217"/>
                  <a:gd name="T79" fmla="*/ 9632 h 209"/>
                  <a:gd name="T80" fmla="*/ 3673 w 217"/>
                  <a:gd name="T81" fmla="*/ 6285 h 209"/>
                  <a:gd name="T82" fmla="*/ 3717 w 217"/>
                  <a:gd name="T83" fmla="*/ 6285 h 209"/>
                  <a:gd name="T84" fmla="*/ 5263 w 217"/>
                  <a:gd name="T85" fmla="*/ 4502 h 209"/>
                  <a:gd name="T86" fmla="*/ 6887 w 217"/>
                  <a:gd name="T87" fmla="*/ 3005 h 209"/>
                  <a:gd name="T88" fmla="*/ 8365 w 217"/>
                  <a:gd name="T89" fmla="*/ 2107 h 209"/>
                  <a:gd name="T90" fmla="*/ 8399 w 217"/>
                  <a:gd name="T91" fmla="*/ 2071 h 209"/>
                  <a:gd name="T92" fmla="*/ 7276 w 217"/>
                  <a:gd name="T93" fmla="*/ 2486 h 209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217" h="209">
                    <a:moveTo>
                      <a:pt x="188" y="53"/>
                    </a:moveTo>
                    <a:cubicBezTo>
                      <a:pt x="181" y="56"/>
                      <a:pt x="173" y="59"/>
                      <a:pt x="167" y="63"/>
                    </a:cubicBezTo>
                    <a:cubicBezTo>
                      <a:pt x="160" y="68"/>
                      <a:pt x="146" y="75"/>
                      <a:pt x="133" y="72"/>
                    </a:cubicBezTo>
                    <a:cubicBezTo>
                      <a:pt x="111" y="70"/>
                      <a:pt x="105" y="34"/>
                      <a:pt x="139" y="21"/>
                    </a:cubicBezTo>
                    <a:cubicBezTo>
                      <a:pt x="130" y="19"/>
                      <a:pt x="123" y="15"/>
                      <a:pt x="119" y="9"/>
                    </a:cubicBezTo>
                    <a:cubicBezTo>
                      <a:pt x="116" y="4"/>
                      <a:pt x="109" y="1"/>
                      <a:pt x="101" y="0"/>
                    </a:cubicBezTo>
                    <a:cubicBezTo>
                      <a:pt x="98" y="0"/>
                      <a:pt x="96" y="1"/>
                      <a:pt x="94" y="4"/>
                    </a:cubicBezTo>
                    <a:cubicBezTo>
                      <a:pt x="94" y="4"/>
                      <a:pt x="94" y="4"/>
                      <a:pt x="94" y="4"/>
                    </a:cubicBezTo>
                    <a:cubicBezTo>
                      <a:pt x="94" y="4"/>
                      <a:pt x="93" y="4"/>
                      <a:pt x="93" y="4"/>
                    </a:cubicBezTo>
                    <a:cubicBezTo>
                      <a:pt x="93" y="5"/>
                      <a:pt x="93" y="6"/>
                      <a:pt x="92" y="7"/>
                    </a:cubicBezTo>
                    <a:cubicBezTo>
                      <a:pt x="92" y="7"/>
                      <a:pt x="92" y="7"/>
                      <a:pt x="92" y="7"/>
                    </a:cubicBezTo>
                    <a:cubicBezTo>
                      <a:pt x="92" y="7"/>
                      <a:pt x="92" y="8"/>
                      <a:pt x="92" y="9"/>
                    </a:cubicBezTo>
                    <a:cubicBezTo>
                      <a:pt x="92" y="9"/>
                      <a:pt x="92" y="9"/>
                      <a:pt x="92" y="9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89" y="18"/>
                      <a:pt x="84" y="17"/>
                      <a:pt x="79" y="19"/>
                    </a:cubicBezTo>
                    <a:cubicBezTo>
                      <a:pt x="72" y="21"/>
                      <a:pt x="73" y="22"/>
                      <a:pt x="74" y="28"/>
                    </a:cubicBezTo>
                    <a:cubicBezTo>
                      <a:pt x="75" y="32"/>
                      <a:pt x="77" y="36"/>
                      <a:pt x="72" y="40"/>
                    </a:cubicBezTo>
                    <a:cubicBezTo>
                      <a:pt x="68" y="43"/>
                      <a:pt x="63" y="40"/>
                      <a:pt x="64" y="47"/>
                    </a:cubicBezTo>
                    <a:cubicBezTo>
                      <a:pt x="65" y="52"/>
                      <a:pt x="69" y="55"/>
                      <a:pt x="66" y="61"/>
                    </a:cubicBezTo>
                    <a:cubicBezTo>
                      <a:pt x="63" y="66"/>
                      <a:pt x="59" y="66"/>
                      <a:pt x="54" y="65"/>
                    </a:cubicBezTo>
                    <a:cubicBezTo>
                      <a:pt x="50" y="63"/>
                      <a:pt x="46" y="61"/>
                      <a:pt x="41" y="61"/>
                    </a:cubicBezTo>
                    <a:cubicBezTo>
                      <a:pt x="37" y="61"/>
                      <a:pt x="29" y="63"/>
                      <a:pt x="35" y="68"/>
                    </a:cubicBezTo>
                    <a:cubicBezTo>
                      <a:pt x="38" y="70"/>
                      <a:pt x="41" y="67"/>
                      <a:pt x="43" y="71"/>
                    </a:cubicBezTo>
                    <a:cubicBezTo>
                      <a:pt x="44" y="72"/>
                      <a:pt x="43" y="76"/>
                      <a:pt x="42" y="77"/>
                    </a:cubicBezTo>
                    <a:cubicBezTo>
                      <a:pt x="38" y="81"/>
                      <a:pt x="31" y="75"/>
                      <a:pt x="26" y="75"/>
                    </a:cubicBezTo>
                    <a:cubicBezTo>
                      <a:pt x="20" y="76"/>
                      <a:pt x="16" y="81"/>
                      <a:pt x="17" y="86"/>
                    </a:cubicBezTo>
                    <a:cubicBezTo>
                      <a:pt x="18" y="88"/>
                      <a:pt x="21" y="89"/>
                      <a:pt x="22" y="91"/>
                    </a:cubicBezTo>
                    <a:cubicBezTo>
                      <a:pt x="22" y="93"/>
                      <a:pt x="21" y="98"/>
                      <a:pt x="20" y="99"/>
                    </a:cubicBezTo>
                    <a:cubicBezTo>
                      <a:pt x="17" y="106"/>
                      <a:pt x="11" y="102"/>
                      <a:pt x="7" y="106"/>
                    </a:cubicBezTo>
                    <a:cubicBezTo>
                      <a:pt x="3" y="109"/>
                      <a:pt x="0" y="119"/>
                      <a:pt x="4" y="123"/>
                    </a:cubicBezTo>
                    <a:cubicBezTo>
                      <a:pt x="7" y="128"/>
                      <a:pt x="15" y="127"/>
                      <a:pt x="18" y="133"/>
                    </a:cubicBezTo>
                    <a:cubicBezTo>
                      <a:pt x="20" y="138"/>
                      <a:pt x="20" y="144"/>
                      <a:pt x="17" y="148"/>
                    </a:cubicBezTo>
                    <a:cubicBezTo>
                      <a:pt x="15" y="150"/>
                      <a:pt x="7" y="154"/>
                      <a:pt x="14" y="157"/>
                    </a:cubicBezTo>
                    <a:cubicBezTo>
                      <a:pt x="16" y="159"/>
                      <a:pt x="25" y="152"/>
                      <a:pt x="20" y="160"/>
                    </a:cubicBezTo>
                    <a:cubicBezTo>
                      <a:pt x="17" y="165"/>
                      <a:pt x="7" y="166"/>
                      <a:pt x="13" y="174"/>
                    </a:cubicBezTo>
                    <a:cubicBezTo>
                      <a:pt x="16" y="179"/>
                      <a:pt x="26" y="177"/>
                      <a:pt x="29" y="182"/>
                    </a:cubicBezTo>
                    <a:cubicBezTo>
                      <a:pt x="33" y="187"/>
                      <a:pt x="8" y="209"/>
                      <a:pt x="30" y="208"/>
                    </a:cubicBezTo>
                    <a:cubicBezTo>
                      <a:pt x="37" y="207"/>
                      <a:pt x="36" y="201"/>
                      <a:pt x="41" y="198"/>
                    </a:cubicBezTo>
                    <a:cubicBezTo>
                      <a:pt x="49" y="192"/>
                      <a:pt x="47" y="199"/>
                      <a:pt x="47" y="204"/>
                    </a:cubicBezTo>
                    <a:cubicBezTo>
                      <a:pt x="47" y="204"/>
                      <a:pt x="48" y="205"/>
                      <a:pt x="48" y="205"/>
                    </a:cubicBezTo>
                    <a:cubicBezTo>
                      <a:pt x="64" y="184"/>
                      <a:pt x="81" y="153"/>
                      <a:pt x="95" y="134"/>
                    </a:cubicBezTo>
                    <a:cubicBezTo>
                      <a:pt x="95" y="134"/>
                      <a:pt x="96" y="134"/>
                      <a:pt x="96" y="134"/>
                    </a:cubicBezTo>
                    <a:cubicBezTo>
                      <a:pt x="103" y="121"/>
                      <a:pt x="119" y="109"/>
                      <a:pt x="136" y="96"/>
                    </a:cubicBezTo>
                    <a:cubicBezTo>
                      <a:pt x="148" y="88"/>
                      <a:pt x="167" y="73"/>
                      <a:pt x="178" y="64"/>
                    </a:cubicBezTo>
                    <a:cubicBezTo>
                      <a:pt x="190" y="56"/>
                      <a:pt x="203" y="51"/>
                      <a:pt x="216" y="45"/>
                    </a:cubicBezTo>
                    <a:cubicBezTo>
                      <a:pt x="217" y="44"/>
                      <a:pt x="217" y="44"/>
                      <a:pt x="217" y="44"/>
                    </a:cubicBezTo>
                    <a:cubicBezTo>
                      <a:pt x="208" y="42"/>
                      <a:pt x="196" y="49"/>
                      <a:pt x="188" y="53"/>
                    </a:cubicBezTo>
                    <a:close/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0" name="Freeform 128">
                <a:extLst>
                  <a:ext uri="{FF2B5EF4-FFF2-40B4-BE49-F238E27FC236}">
                    <a16:creationId xmlns:a16="http://schemas.microsoft.com/office/drawing/2014/main" id="{BF78A471-F889-404B-A947-0F41D1553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3247"/>
                <a:ext cx="566" cy="299"/>
              </a:xfrm>
              <a:custGeom>
                <a:avLst/>
                <a:gdLst>
                  <a:gd name="T0" fmla="*/ 5524 w 167"/>
                  <a:gd name="T1" fmla="*/ 558 h 83"/>
                  <a:gd name="T2" fmla="*/ 3813 w 167"/>
                  <a:gd name="T3" fmla="*/ 324 h 83"/>
                  <a:gd name="T4" fmla="*/ 2688 w 167"/>
                  <a:gd name="T5" fmla="*/ 753 h 83"/>
                  <a:gd name="T6" fmla="*/ 0 w 167"/>
                  <a:gd name="T7" fmla="*/ 3321 h 83"/>
                  <a:gd name="T8" fmla="*/ 115 w 167"/>
                  <a:gd name="T9" fmla="*/ 3466 h 83"/>
                  <a:gd name="T10" fmla="*/ 702 w 167"/>
                  <a:gd name="T11" fmla="*/ 3411 h 83"/>
                  <a:gd name="T12" fmla="*/ 1091 w 167"/>
                  <a:gd name="T13" fmla="*/ 3790 h 83"/>
                  <a:gd name="T14" fmla="*/ 1437 w 167"/>
                  <a:gd name="T15" fmla="*/ 3231 h 83"/>
                  <a:gd name="T16" fmla="*/ 1712 w 167"/>
                  <a:gd name="T17" fmla="*/ 3466 h 83"/>
                  <a:gd name="T18" fmla="*/ 2023 w 167"/>
                  <a:gd name="T19" fmla="*/ 3321 h 83"/>
                  <a:gd name="T20" fmla="*/ 2298 w 167"/>
                  <a:gd name="T21" fmla="*/ 3231 h 83"/>
                  <a:gd name="T22" fmla="*/ 2413 w 167"/>
                  <a:gd name="T23" fmla="*/ 2713 h 83"/>
                  <a:gd name="T24" fmla="*/ 2722 w 167"/>
                  <a:gd name="T25" fmla="*/ 2947 h 83"/>
                  <a:gd name="T26" fmla="*/ 3077 w 167"/>
                  <a:gd name="T27" fmla="*/ 2997 h 83"/>
                  <a:gd name="T28" fmla="*/ 3193 w 167"/>
                  <a:gd name="T29" fmla="*/ 2857 h 83"/>
                  <a:gd name="T30" fmla="*/ 3342 w 167"/>
                  <a:gd name="T31" fmla="*/ 2947 h 83"/>
                  <a:gd name="T32" fmla="*/ 3779 w 167"/>
                  <a:gd name="T33" fmla="*/ 3087 h 83"/>
                  <a:gd name="T34" fmla="*/ 4514 w 167"/>
                  <a:gd name="T35" fmla="*/ 2997 h 83"/>
                  <a:gd name="T36" fmla="*/ 4562 w 167"/>
                  <a:gd name="T37" fmla="*/ 2659 h 83"/>
                  <a:gd name="T38" fmla="*/ 6077 w 167"/>
                  <a:gd name="T39" fmla="*/ 1401 h 83"/>
                  <a:gd name="T40" fmla="*/ 6341 w 167"/>
                  <a:gd name="T41" fmla="*/ 1491 h 83"/>
                  <a:gd name="T42" fmla="*/ 6423 w 167"/>
                  <a:gd name="T43" fmla="*/ 519 h 83"/>
                  <a:gd name="T44" fmla="*/ 5524 w 167"/>
                  <a:gd name="T45" fmla="*/ 558 h 8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7" h="83">
                    <a:moveTo>
                      <a:pt x="142" y="12"/>
                    </a:moveTo>
                    <a:cubicBezTo>
                      <a:pt x="98" y="7"/>
                      <a:pt x="98" y="7"/>
                      <a:pt x="98" y="7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57" y="22"/>
                      <a:pt x="24" y="60"/>
                      <a:pt x="0" y="71"/>
                    </a:cubicBezTo>
                    <a:cubicBezTo>
                      <a:pt x="1" y="72"/>
                      <a:pt x="2" y="73"/>
                      <a:pt x="3" y="74"/>
                    </a:cubicBezTo>
                    <a:cubicBezTo>
                      <a:pt x="9" y="76"/>
                      <a:pt x="12" y="68"/>
                      <a:pt x="18" y="73"/>
                    </a:cubicBezTo>
                    <a:cubicBezTo>
                      <a:pt x="21" y="76"/>
                      <a:pt x="20" y="83"/>
                      <a:pt x="28" y="81"/>
                    </a:cubicBezTo>
                    <a:cubicBezTo>
                      <a:pt x="35" y="79"/>
                      <a:pt x="30" y="70"/>
                      <a:pt x="37" y="69"/>
                    </a:cubicBezTo>
                    <a:cubicBezTo>
                      <a:pt x="41" y="69"/>
                      <a:pt x="41" y="73"/>
                      <a:pt x="44" y="74"/>
                    </a:cubicBezTo>
                    <a:cubicBezTo>
                      <a:pt x="45" y="74"/>
                      <a:pt x="50" y="71"/>
                      <a:pt x="52" y="71"/>
                    </a:cubicBezTo>
                    <a:cubicBezTo>
                      <a:pt x="54" y="71"/>
                      <a:pt x="57" y="71"/>
                      <a:pt x="59" y="69"/>
                    </a:cubicBezTo>
                    <a:cubicBezTo>
                      <a:pt x="62" y="67"/>
                      <a:pt x="58" y="57"/>
                      <a:pt x="62" y="58"/>
                    </a:cubicBezTo>
                    <a:cubicBezTo>
                      <a:pt x="66" y="59"/>
                      <a:pt x="67" y="61"/>
                      <a:pt x="70" y="63"/>
                    </a:cubicBezTo>
                    <a:cubicBezTo>
                      <a:pt x="74" y="67"/>
                      <a:pt x="75" y="66"/>
                      <a:pt x="79" y="64"/>
                    </a:cubicBezTo>
                    <a:cubicBezTo>
                      <a:pt x="80" y="64"/>
                      <a:pt x="81" y="62"/>
                      <a:pt x="82" y="61"/>
                    </a:cubicBezTo>
                    <a:cubicBezTo>
                      <a:pt x="84" y="61"/>
                      <a:pt x="85" y="63"/>
                      <a:pt x="86" y="63"/>
                    </a:cubicBezTo>
                    <a:cubicBezTo>
                      <a:pt x="90" y="62"/>
                      <a:pt x="94" y="67"/>
                      <a:pt x="97" y="66"/>
                    </a:cubicBezTo>
                    <a:cubicBezTo>
                      <a:pt x="103" y="64"/>
                      <a:pt x="111" y="76"/>
                      <a:pt x="116" y="64"/>
                    </a:cubicBezTo>
                    <a:cubicBezTo>
                      <a:pt x="119" y="63"/>
                      <a:pt x="117" y="62"/>
                      <a:pt x="117" y="57"/>
                    </a:cubicBezTo>
                    <a:cubicBezTo>
                      <a:pt x="112" y="44"/>
                      <a:pt x="132" y="24"/>
                      <a:pt x="156" y="30"/>
                    </a:cubicBezTo>
                    <a:cubicBezTo>
                      <a:pt x="159" y="32"/>
                      <a:pt x="161" y="32"/>
                      <a:pt x="163" y="32"/>
                    </a:cubicBezTo>
                    <a:cubicBezTo>
                      <a:pt x="164" y="24"/>
                      <a:pt x="164" y="16"/>
                      <a:pt x="165" y="11"/>
                    </a:cubicBezTo>
                    <a:cubicBezTo>
                      <a:pt x="167" y="0"/>
                      <a:pt x="142" y="12"/>
                      <a:pt x="142" y="12"/>
                    </a:cubicBezTo>
                    <a:close/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1" name="Freeform 129">
                <a:extLst>
                  <a:ext uri="{FF2B5EF4-FFF2-40B4-BE49-F238E27FC236}">
                    <a16:creationId xmlns:a16="http://schemas.microsoft.com/office/drawing/2014/main" id="{316714AE-8D3F-4E0F-8508-4549D20FA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583"/>
                <a:ext cx="1180" cy="1443"/>
              </a:xfrm>
              <a:custGeom>
                <a:avLst/>
                <a:gdLst>
                  <a:gd name="T0" fmla="*/ 7580 w 349"/>
                  <a:gd name="T1" fmla="*/ 17323 h 400"/>
                  <a:gd name="T2" fmla="*/ 13217 w 349"/>
                  <a:gd name="T3" fmla="*/ 12208 h 400"/>
                  <a:gd name="T4" fmla="*/ 11945 w 349"/>
                  <a:gd name="T5" fmla="*/ 4791 h 400"/>
                  <a:gd name="T6" fmla="*/ 845 w 349"/>
                  <a:gd name="T7" fmla="*/ 1782 h 400"/>
                  <a:gd name="T8" fmla="*/ 1085 w 349"/>
                  <a:gd name="T9" fmla="*/ 4697 h 400"/>
                  <a:gd name="T10" fmla="*/ 5339 w 349"/>
                  <a:gd name="T11" fmla="*/ 10516 h 400"/>
                  <a:gd name="T12" fmla="*/ 6573 w 349"/>
                  <a:gd name="T13" fmla="*/ 14693 h 400"/>
                  <a:gd name="T14" fmla="*/ 7580 w 349"/>
                  <a:gd name="T15" fmla="*/ 17323 h 40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9" h="400">
                    <a:moveTo>
                      <a:pt x="196" y="369"/>
                    </a:moveTo>
                    <a:cubicBezTo>
                      <a:pt x="226" y="400"/>
                      <a:pt x="330" y="360"/>
                      <a:pt x="342" y="260"/>
                    </a:cubicBezTo>
                    <a:cubicBezTo>
                      <a:pt x="349" y="202"/>
                      <a:pt x="338" y="138"/>
                      <a:pt x="309" y="102"/>
                    </a:cubicBezTo>
                    <a:cubicBezTo>
                      <a:pt x="251" y="31"/>
                      <a:pt x="66" y="0"/>
                      <a:pt x="22" y="38"/>
                    </a:cubicBezTo>
                    <a:cubicBezTo>
                      <a:pt x="0" y="52"/>
                      <a:pt x="0" y="86"/>
                      <a:pt x="28" y="100"/>
                    </a:cubicBezTo>
                    <a:cubicBezTo>
                      <a:pt x="56" y="114"/>
                      <a:pt x="106" y="155"/>
                      <a:pt x="138" y="224"/>
                    </a:cubicBezTo>
                    <a:cubicBezTo>
                      <a:pt x="161" y="273"/>
                      <a:pt x="166" y="296"/>
                      <a:pt x="170" y="313"/>
                    </a:cubicBezTo>
                    <a:cubicBezTo>
                      <a:pt x="176" y="339"/>
                      <a:pt x="182" y="362"/>
                      <a:pt x="196" y="36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2" name="Freeform 130">
                <a:extLst>
                  <a:ext uri="{FF2B5EF4-FFF2-40B4-BE49-F238E27FC236}">
                    <a16:creationId xmlns:a16="http://schemas.microsoft.com/office/drawing/2014/main" id="{A5AFE721-7247-4A7E-940D-FFA9BB7A9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691"/>
                <a:ext cx="1076" cy="1227"/>
              </a:xfrm>
              <a:custGeom>
                <a:avLst/>
                <a:gdLst>
                  <a:gd name="T0" fmla="*/ 7979 w 318"/>
                  <a:gd name="T1" fmla="*/ 15929 h 340"/>
                  <a:gd name="T2" fmla="*/ 6777 w 318"/>
                  <a:gd name="T3" fmla="*/ 14991 h 340"/>
                  <a:gd name="T4" fmla="*/ 6354 w 318"/>
                  <a:gd name="T5" fmla="*/ 13205 h 340"/>
                  <a:gd name="T6" fmla="*/ 6354 w 318"/>
                  <a:gd name="T7" fmla="*/ 13154 h 340"/>
                  <a:gd name="T8" fmla="*/ 5932 w 318"/>
                  <a:gd name="T9" fmla="*/ 10992 h 340"/>
                  <a:gd name="T10" fmla="*/ 5072 w 318"/>
                  <a:gd name="T11" fmla="*/ 8935 h 340"/>
                  <a:gd name="T12" fmla="*/ 2988 w 318"/>
                  <a:gd name="T13" fmla="*/ 4987 h 340"/>
                  <a:gd name="T14" fmla="*/ 619 w 318"/>
                  <a:gd name="T15" fmla="*/ 2865 h 340"/>
                  <a:gd name="T16" fmla="*/ 0 w 318"/>
                  <a:gd name="T17" fmla="*/ 1837 h 340"/>
                  <a:gd name="T18" fmla="*/ 423 w 318"/>
                  <a:gd name="T19" fmla="*/ 794 h 340"/>
                  <a:gd name="T20" fmla="*/ 504 w 318"/>
                  <a:gd name="T21" fmla="*/ 754 h 340"/>
                  <a:gd name="T22" fmla="*/ 3915 w 318"/>
                  <a:gd name="T23" fmla="*/ 144 h 340"/>
                  <a:gd name="T24" fmla="*/ 6777 w 318"/>
                  <a:gd name="T25" fmla="*/ 938 h 340"/>
                  <a:gd name="T26" fmla="*/ 11037 w 318"/>
                  <a:gd name="T27" fmla="*/ 3659 h 340"/>
                  <a:gd name="T28" fmla="*/ 12205 w 318"/>
                  <a:gd name="T29" fmla="*/ 7384 h 340"/>
                  <a:gd name="T30" fmla="*/ 12157 w 318"/>
                  <a:gd name="T31" fmla="*/ 10808 h 340"/>
                  <a:gd name="T32" fmla="*/ 11508 w 318"/>
                  <a:gd name="T33" fmla="*/ 13349 h 340"/>
                  <a:gd name="T34" fmla="*/ 9068 w 318"/>
                  <a:gd name="T35" fmla="*/ 15745 h 340"/>
                  <a:gd name="T36" fmla="*/ 7979 w 318"/>
                  <a:gd name="T37" fmla="*/ 15929 h 34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8" h="340">
                    <a:moveTo>
                      <a:pt x="206" y="339"/>
                    </a:moveTo>
                    <a:cubicBezTo>
                      <a:pt x="198" y="339"/>
                      <a:pt x="181" y="330"/>
                      <a:pt x="175" y="319"/>
                    </a:cubicBezTo>
                    <a:cubicBezTo>
                      <a:pt x="170" y="308"/>
                      <a:pt x="167" y="293"/>
                      <a:pt x="164" y="281"/>
                    </a:cubicBezTo>
                    <a:cubicBezTo>
                      <a:pt x="164" y="280"/>
                      <a:pt x="164" y="280"/>
                      <a:pt x="164" y="280"/>
                    </a:cubicBezTo>
                    <a:cubicBezTo>
                      <a:pt x="161" y="269"/>
                      <a:pt x="160" y="253"/>
                      <a:pt x="153" y="234"/>
                    </a:cubicBezTo>
                    <a:cubicBezTo>
                      <a:pt x="149" y="221"/>
                      <a:pt x="140" y="209"/>
                      <a:pt x="131" y="190"/>
                    </a:cubicBezTo>
                    <a:cubicBezTo>
                      <a:pt x="115" y="156"/>
                      <a:pt x="97" y="127"/>
                      <a:pt x="77" y="106"/>
                    </a:cubicBezTo>
                    <a:cubicBezTo>
                      <a:pt x="56" y="84"/>
                      <a:pt x="33" y="70"/>
                      <a:pt x="16" y="61"/>
                    </a:cubicBezTo>
                    <a:cubicBezTo>
                      <a:pt x="7" y="57"/>
                      <a:pt x="1" y="48"/>
                      <a:pt x="0" y="39"/>
                    </a:cubicBezTo>
                    <a:cubicBezTo>
                      <a:pt x="0" y="30"/>
                      <a:pt x="4" y="22"/>
                      <a:pt x="11" y="17"/>
                    </a:cubicBezTo>
                    <a:cubicBezTo>
                      <a:pt x="12" y="17"/>
                      <a:pt x="12" y="16"/>
                      <a:pt x="13" y="16"/>
                    </a:cubicBezTo>
                    <a:cubicBezTo>
                      <a:pt x="26" y="4"/>
                      <a:pt x="59" y="0"/>
                      <a:pt x="101" y="3"/>
                    </a:cubicBezTo>
                    <a:cubicBezTo>
                      <a:pt x="124" y="5"/>
                      <a:pt x="150" y="13"/>
                      <a:pt x="175" y="20"/>
                    </a:cubicBezTo>
                    <a:cubicBezTo>
                      <a:pt x="220" y="33"/>
                      <a:pt x="262" y="50"/>
                      <a:pt x="285" y="78"/>
                    </a:cubicBezTo>
                    <a:cubicBezTo>
                      <a:pt x="300" y="97"/>
                      <a:pt x="311" y="125"/>
                      <a:pt x="315" y="157"/>
                    </a:cubicBezTo>
                    <a:cubicBezTo>
                      <a:pt x="318" y="180"/>
                      <a:pt x="317" y="205"/>
                      <a:pt x="314" y="230"/>
                    </a:cubicBezTo>
                    <a:cubicBezTo>
                      <a:pt x="311" y="251"/>
                      <a:pt x="307" y="269"/>
                      <a:pt x="297" y="284"/>
                    </a:cubicBezTo>
                    <a:cubicBezTo>
                      <a:pt x="280" y="311"/>
                      <a:pt x="255" y="328"/>
                      <a:pt x="234" y="335"/>
                    </a:cubicBezTo>
                    <a:cubicBezTo>
                      <a:pt x="224" y="339"/>
                      <a:pt x="214" y="340"/>
                      <a:pt x="206" y="33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3" name="Oval 131">
                <a:extLst>
                  <a:ext uri="{FF2B5EF4-FFF2-40B4-BE49-F238E27FC236}">
                    <a16:creationId xmlns:a16="http://schemas.microsoft.com/office/drawing/2014/main" id="{EF0F35E9-C365-4941-A19B-4E791E468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" y="1114"/>
                <a:ext cx="287" cy="368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74" name="Oval 132">
                <a:extLst>
                  <a:ext uri="{FF2B5EF4-FFF2-40B4-BE49-F238E27FC236}">
                    <a16:creationId xmlns:a16="http://schemas.microsoft.com/office/drawing/2014/main" id="{BC998DB6-D353-4AFA-825D-AD57AEDF9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0" y="1135"/>
                <a:ext cx="247" cy="325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75" name="Oval 133">
                <a:extLst>
                  <a:ext uri="{FF2B5EF4-FFF2-40B4-BE49-F238E27FC236}">
                    <a16:creationId xmlns:a16="http://schemas.microsoft.com/office/drawing/2014/main" id="{595DC399-3495-4F7B-9FEF-CA84DC232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1475"/>
                <a:ext cx="241" cy="321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76" name="Freeform 134">
                <a:extLst>
                  <a:ext uri="{FF2B5EF4-FFF2-40B4-BE49-F238E27FC236}">
                    <a16:creationId xmlns:a16="http://schemas.microsoft.com/office/drawing/2014/main" id="{15315463-A50D-4800-9960-AFC133C01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8" y="2344"/>
                <a:ext cx="112" cy="278"/>
              </a:xfrm>
              <a:custGeom>
                <a:avLst/>
                <a:gdLst>
                  <a:gd name="T0" fmla="*/ 977 w 33"/>
                  <a:gd name="T1" fmla="*/ 235 h 77"/>
                  <a:gd name="T2" fmla="*/ 231 w 33"/>
                  <a:gd name="T3" fmla="*/ 0 h 77"/>
                  <a:gd name="T4" fmla="*/ 197 w 33"/>
                  <a:gd name="T5" fmla="*/ 2307 h 77"/>
                  <a:gd name="T6" fmla="*/ 0 w 33"/>
                  <a:gd name="T7" fmla="*/ 3390 h 77"/>
                  <a:gd name="T8" fmla="*/ 865 w 33"/>
                  <a:gd name="T9" fmla="*/ 3062 h 77"/>
                  <a:gd name="T10" fmla="*/ 977 w 33"/>
                  <a:gd name="T11" fmla="*/ 235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77">
                    <a:moveTo>
                      <a:pt x="25" y="5"/>
                    </a:moveTo>
                    <a:cubicBezTo>
                      <a:pt x="23" y="2"/>
                      <a:pt x="18" y="0"/>
                      <a:pt x="6" y="0"/>
                    </a:cubicBezTo>
                    <a:cubicBezTo>
                      <a:pt x="7" y="16"/>
                      <a:pt x="7" y="33"/>
                      <a:pt x="5" y="49"/>
                    </a:cubicBezTo>
                    <a:cubicBezTo>
                      <a:pt x="4" y="57"/>
                      <a:pt x="2" y="65"/>
                      <a:pt x="0" y="72"/>
                    </a:cubicBezTo>
                    <a:cubicBezTo>
                      <a:pt x="0" y="75"/>
                      <a:pt x="14" y="77"/>
                      <a:pt x="22" y="65"/>
                    </a:cubicBezTo>
                    <a:cubicBezTo>
                      <a:pt x="33" y="48"/>
                      <a:pt x="32" y="18"/>
                      <a:pt x="25" y="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7" name="Freeform 135">
                <a:extLst>
                  <a:ext uri="{FF2B5EF4-FFF2-40B4-BE49-F238E27FC236}">
                    <a16:creationId xmlns:a16="http://schemas.microsoft.com/office/drawing/2014/main" id="{035CF0B3-CCDC-4F24-9B3F-2056AF2A3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868"/>
                <a:ext cx="338" cy="371"/>
              </a:xfrm>
              <a:custGeom>
                <a:avLst/>
                <a:gdLst>
                  <a:gd name="T0" fmla="*/ 308 w 100"/>
                  <a:gd name="T1" fmla="*/ 609 h 103"/>
                  <a:gd name="T2" fmla="*/ 230 w 100"/>
                  <a:gd name="T3" fmla="*/ 558 h 103"/>
                  <a:gd name="T4" fmla="*/ 230 w 100"/>
                  <a:gd name="T5" fmla="*/ 558 h 103"/>
                  <a:gd name="T6" fmla="*/ 0 w 100"/>
                  <a:gd name="T7" fmla="*/ 4812 h 103"/>
                  <a:gd name="T8" fmla="*/ 1349 w 100"/>
                  <a:gd name="T9" fmla="*/ 3930 h 103"/>
                  <a:gd name="T10" fmla="*/ 2092 w 100"/>
                  <a:gd name="T11" fmla="*/ 3087 h 103"/>
                  <a:gd name="T12" fmla="*/ 2707 w 100"/>
                  <a:gd name="T13" fmla="*/ 2010 h 103"/>
                  <a:gd name="T14" fmla="*/ 3860 w 100"/>
                  <a:gd name="T15" fmla="*/ 0 h 103"/>
                  <a:gd name="T16" fmla="*/ 3860 w 100"/>
                  <a:gd name="T17" fmla="*/ 0 h 103"/>
                  <a:gd name="T18" fmla="*/ 308 w 100"/>
                  <a:gd name="T19" fmla="*/ 609 h 10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0" h="103">
                    <a:moveTo>
                      <a:pt x="8" y="13"/>
                    </a:moveTo>
                    <a:cubicBezTo>
                      <a:pt x="7" y="13"/>
                      <a:pt x="7" y="13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29" y="46"/>
                      <a:pt x="24" y="70"/>
                      <a:pt x="0" y="103"/>
                    </a:cubicBezTo>
                    <a:cubicBezTo>
                      <a:pt x="19" y="95"/>
                      <a:pt x="27" y="90"/>
                      <a:pt x="35" y="84"/>
                    </a:cubicBezTo>
                    <a:cubicBezTo>
                      <a:pt x="45" y="77"/>
                      <a:pt x="45" y="75"/>
                      <a:pt x="54" y="66"/>
                    </a:cubicBezTo>
                    <a:cubicBezTo>
                      <a:pt x="63" y="56"/>
                      <a:pt x="66" y="53"/>
                      <a:pt x="70" y="43"/>
                    </a:cubicBezTo>
                    <a:cubicBezTo>
                      <a:pt x="78" y="24"/>
                      <a:pt x="100" y="0"/>
                      <a:pt x="100" y="0"/>
                    </a:cubicBezTo>
                    <a:cubicBezTo>
                      <a:pt x="100" y="0"/>
                      <a:pt x="100" y="0"/>
                      <a:pt x="100" y="0"/>
                    </a:cubicBezTo>
                    <a:cubicBezTo>
                      <a:pt x="65" y="26"/>
                      <a:pt x="25" y="31"/>
                      <a:pt x="8" y="1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8" name="Freeform 136">
                <a:extLst>
                  <a:ext uri="{FF2B5EF4-FFF2-40B4-BE49-F238E27FC236}">
                    <a16:creationId xmlns:a16="http://schemas.microsoft.com/office/drawing/2014/main" id="{0739968A-5770-450E-BFCD-1FF7D4436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958"/>
                <a:ext cx="118" cy="133"/>
              </a:xfrm>
              <a:custGeom>
                <a:avLst/>
                <a:gdLst>
                  <a:gd name="T0" fmla="*/ 1193 w 35"/>
                  <a:gd name="T1" fmla="*/ 1201 h 37"/>
                  <a:gd name="T2" fmla="*/ 341 w 35"/>
                  <a:gd name="T3" fmla="*/ 1485 h 37"/>
                  <a:gd name="T4" fmla="*/ 192 w 35"/>
                  <a:gd name="T5" fmla="*/ 464 h 37"/>
                  <a:gd name="T6" fmla="*/ 1001 w 35"/>
                  <a:gd name="T7" fmla="*/ 180 h 37"/>
                  <a:gd name="T8" fmla="*/ 1193 w 35"/>
                  <a:gd name="T9" fmla="*/ 120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7">
                    <a:moveTo>
                      <a:pt x="31" y="26"/>
                    </a:moveTo>
                    <a:cubicBezTo>
                      <a:pt x="26" y="34"/>
                      <a:pt x="16" y="37"/>
                      <a:pt x="9" y="32"/>
                    </a:cubicBezTo>
                    <a:cubicBezTo>
                      <a:pt x="2" y="28"/>
                      <a:pt x="0" y="18"/>
                      <a:pt x="5" y="10"/>
                    </a:cubicBezTo>
                    <a:cubicBezTo>
                      <a:pt x="10" y="2"/>
                      <a:pt x="19" y="0"/>
                      <a:pt x="26" y="4"/>
                    </a:cubicBezTo>
                    <a:cubicBezTo>
                      <a:pt x="33" y="8"/>
                      <a:pt x="35" y="18"/>
                      <a:pt x="31" y="2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79" name="Freeform 137">
                <a:extLst>
                  <a:ext uri="{FF2B5EF4-FFF2-40B4-BE49-F238E27FC236}">
                    <a16:creationId xmlns:a16="http://schemas.microsoft.com/office/drawing/2014/main" id="{A38B6C18-0862-469E-8E58-5500C42CD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3070"/>
                <a:ext cx="77" cy="104"/>
              </a:xfrm>
              <a:custGeom>
                <a:avLst/>
                <a:gdLst>
                  <a:gd name="T0" fmla="*/ 750 w 23"/>
                  <a:gd name="T1" fmla="*/ 732 h 29"/>
                  <a:gd name="T2" fmla="*/ 368 w 23"/>
                  <a:gd name="T3" fmla="*/ 179 h 29"/>
                  <a:gd name="T4" fmla="*/ 191 w 23"/>
                  <a:gd name="T5" fmla="*/ 1158 h 29"/>
                  <a:gd name="T6" fmla="*/ 750 w 23"/>
                  <a:gd name="T7" fmla="*/ 732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20" y="16"/>
                    </a:moveTo>
                    <a:cubicBezTo>
                      <a:pt x="23" y="6"/>
                      <a:pt x="15" y="0"/>
                      <a:pt x="10" y="4"/>
                    </a:cubicBezTo>
                    <a:cubicBezTo>
                      <a:pt x="5" y="8"/>
                      <a:pt x="0" y="21"/>
                      <a:pt x="5" y="25"/>
                    </a:cubicBezTo>
                    <a:cubicBezTo>
                      <a:pt x="9" y="29"/>
                      <a:pt x="17" y="25"/>
                      <a:pt x="20" y="1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0" name="Freeform 138">
                <a:extLst>
                  <a:ext uri="{FF2B5EF4-FFF2-40B4-BE49-F238E27FC236}">
                    <a16:creationId xmlns:a16="http://schemas.microsoft.com/office/drawing/2014/main" id="{F8E19520-4FF3-4595-801A-B9E4A16F5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976"/>
                <a:ext cx="88" cy="94"/>
              </a:xfrm>
              <a:custGeom>
                <a:avLst/>
                <a:gdLst>
                  <a:gd name="T0" fmla="*/ 230 w 26"/>
                  <a:gd name="T1" fmla="*/ 1139 h 26"/>
                  <a:gd name="T2" fmla="*/ 115 w 26"/>
                  <a:gd name="T3" fmla="*/ 325 h 26"/>
                  <a:gd name="T4" fmla="*/ 423 w 26"/>
                  <a:gd name="T5" fmla="*/ 51 h 26"/>
                  <a:gd name="T6" fmla="*/ 734 w 26"/>
                  <a:gd name="T7" fmla="*/ 90 h 26"/>
                  <a:gd name="T8" fmla="*/ 846 w 26"/>
                  <a:gd name="T9" fmla="*/ 900 h 26"/>
                  <a:gd name="T10" fmla="*/ 846 w 26"/>
                  <a:gd name="T11" fmla="*/ 900 h 26"/>
                  <a:gd name="T12" fmla="*/ 538 w 26"/>
                  <a:gd name="T13" fmla="*/ 1175 h 26"/>
                  <a:gd name="T14" fmla="*/ 230 w 26"/>
                  <a:gd name="T15" fmla="*/ 1139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6">
                    <a:moveTo>
                      <a:pt x="6" y="24"/>
                    </a:moveTo>
                    <a:cubicBezTo>
                      <a:pt x="1" y="21"/>
                      <a:pt x="0" y="13"/>
                      <a:pt x="3" y="7"/>
                    </a:cubicBezTo>
                    <a:cubicBezTo>
                      <a:pt x="5" y="4"/>
                      <a:pt x="8" y="2"/>
                      <a:pt x="11" y="1"/>
                    </a:cubicBezTo>
                    <a:cubicBezTo>
                      <a:pt x="14" y="0"/>
                      <a:pt x="17" y="1"/>
                      <a:pt x="19" y="2"/>
                    </a:cubicBezTo>
                    <a:cubicBezTo>
                      <a:pt x="24" y="5"/>
                      <a:pt x="26" y="13"/>
                      <a:pt x="22" y="19"/>
                    </a:cubicBezTo>
                    <a:cubicBezTo>
                      <a:pt x="22" y="19"/>
                      <a:pt x="22" y="19"/>
                      <a:pt x="22" y="19"/>
                    </a:cubicBezTo>
                    <a:cubicBezTo>
                      <a:pt x="20" y="22"/>
                      <a:pt x="17" y="24"/>
                      <a:pt x="14" y="25"/>
                    </a:cubicBezTo>
                    <a:cubicBezTo>
                      <a:pt x="11" y="26"/>
                      <a:pt x="8" y="25"/>
                      <a:pt x="6" y="2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1" name="Freeform 139">
                <a:extLst>
                  <a:ext uri="{FF2B5EF4-FFF2-40B4-BE49-F238E27FC236}">
                    <a16:creationId xmlns:a16="http://schemas.microsoft.com/office/drawing/2014/main" id="{58673681-91D6-488C-A457-51164B7D6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091"/>
                <a:ext cx="34" cy="62"/>
              </a:xfrm>
              <a:custGeom>
                <a:avLst/>
                <a:gdLst>
                  <a:gd name="T0" fmla="*/ 0 w 10"/>
                  <a:gd name="T1" fmla="*/ 773 h 17"/>
                  <a:gd name="T2" fmla="*/ 0 w 10"/>
                  <a:gd name="T3" fmla="*/ 678 h 17"/>
                  <a:gd name="T4" fmla="*/ 231 w 10"/>
                  <a:gd name="T5" fmla="*/ 55 h 17"/>
                  <a:gd name="T6" fmla="*/ 279 w 10"/>
                  <a:gd name="T7" fmla="*/ 55 h 17"/>
                  <a:gd name="T8" fmla="*/ 357 w 10"/>
                  <a:gd name="T9" fmla="*/ 438 h 17"/>
                  <a:gd name="T10" fmla="*/ 116 w 10"/>
                  <a:gd name="T11" fmla="*/ 773 h 17"/>
                  <a:gd name="T12" fmla="*/ 0 w 10"/>
                  <a:gd name="T13" fmla="*/ 77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7">
                    <a:moveTo>
                      <a:pt x="0" y="16"/>
                    </a:moveTo>
                    <a:cubicBezTo>
                      <a:pt x="0" y="16"/>
                      <a:pt x="0" y="15"/>
                      <a:pt x="0" y="14"/>
                    </a:cubicBezTo>
                    <a:cubicBezTo>
                      <a:pt x="0" y="10"/>
                      <a:pt x="3" y="3"/>
                      <a:pt x="6" y="1"/>
                    </a:cubicBezTo>
                    <a:cubicBezTo>
                      <a:pt x="6" y="1"/>
                      <a:pt x="6" y="0"/>
                      <a:pt x="7" y="1"/>
                    </a:cubicBezTo>
                    <a:cubicBezTo>
                      <a:pt x="9" y="2"/>
                      <a:pt x="10" y="5"/>
                      <a:pt x="9" y="9"/>
                    </a:cubicBezTo>
                    <a:cubicBezTo>
                      <a:pt x="8" y="13"/>
                      <a:pt x="5" y="16"/>
                      <a:pt x="3" y="16"/>
                    </a:cubicBezTo>
                    <a:cubicBezTo>
                      <a:pt x="1" y="17"/>
                      <a:pt x="1" y="16"/>
                      <a:pt x="0" y="1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2" name="Freeform 140">
                <a:extLst>
                  <a:ext uri="{FF2B5EF4-FFF2-40B4-BE49-F238E27FC236}">
                    <a16:creationId xmlns:a16="http://schemas.microsoft.com/office/drawing/2014/main" id="{49B1EA49-5557-422C-B8CC-29E64A60D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792"/>
                <a:ext cx="422" cy="505"/>
              </a:xfrm>
              <a:custGeom>
                <a:avLst/>
                <a:gdLst>
                  <a:gd name="T0" fmla="*/ 4811 w 125"/>
                  <a:gd name="T1" fmla="*/ 0 h 140"/>
                  <a:gd name="T2" fmla="*/ 3660 w 125"/>
                  <a:gd name="T3" fmla="*/ 1223 h 140"/>
                  <a:gd name="T4" fmla="*/ 3967 w 125"/>
                  <a:gd name="T5" fmla="*/ 988 h 140"/>
                  <a:gd name="T6" fmla="*/ 3967 w 125"/>
                  <a:gd name="T7" fmla="*/ 988 h 140"/>
                  <a:gd name="T8" fmla="*/ 2802 w 125"/>
                  <a:gd name="T9" fmla="*/ 3005 h 140"/>
                  <a:gd name="T10" fmla="*/ 2188 w 125"/>
                  <a:gd name="T11" fmla="*/ 4087 h 140"/>
                  <a:gd name="T12" fmla="*/ 1458 w 125"/>
                  <a:gd name="T13" fmla="*/ 4931 h 140"/>
                  <a:gd name="T14" fmla="*/ 115 w 125"/>
                  <a:gd name="T15" fmla="*/ 5815 h 140"/>
                  <a:gd name="T16" fmla="*/ 192 w 125"/>
                  <a:gd name="T17" fmla="*/ 5725 h 140"/>
                  <a:gd name="T18" fmla="*/ 0 w 125"/>
                  <a:gd name="T19" fmla="*/ 6013 h 140"/>
                  <a:gd name="T20" fmla="*/ 2495 w 125"/>
                  <a:gd name="T21" fmla="*/ 6572 h 140"/>
                  <a:gd name="T22" fmla="*/ 4777 w 125"/>
                  <a:gd name="T23" fmla="*/ 5115 h 140"/>
                  <a:gd name="T24" fmla="*/ 4811 w 125"/>
                  <a:gd name="T25" fmla="*/ 0 h 1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5" h="140">
                    <a:moveTo>
                      <a:pt x="125" y="0"/>
                    </a:moveTo>
                    <a:cubicBezTo>
                      <a:pt x="116" y="11"/>
                      <a:pt x="105" y="20"/>
                      <a:pt x="95" y="26"/>
                    </a:cubicBezTo>
                    <a:cubicBezTo>
                      <a:pt x="97" y="25"/>
                      <a:pt x="100" y="23"/>
                      <a:pt x="103" y="21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103" y="21"/>
                      <a:pt x="81" y="45"/>
                      <a:pt x="73" y="64"/>
                    </a:cubicBezTo>
                    <a:cubicBezTo>
                      <a:pt x="69" y="74"/>
                      <a:pt x="66" y="77"/>
                      <a:pt x="57" y="87"/>
                    </a:cubicBezTo>
                    <a:cubicBezTo>
                      <a:pt x="48" y="96"/>
                      <a:pt x="48" y="98"/>
                      <a:pt x="38" y="105"/>
                    </a:cubicBezTo>
                    <a:cubicBezTo>
                      <a:pt x="30" y="111"/>
                      <a:pt x="22" y="116"/>
                      <a:pt x="3" y="124"/>
                    </a:cubicBezTo>
                    <a:cubicBezTo>
                      <a:pt x="4" y="123"/>
                      <a:pt x="4" y="123"/>
                      <a:pt x="5" y="122"/>
                    </a:cubicBezTo>
                    <a:cubicBezTo>
                      <a:pt x="3" y="124"/>
                      <a:pt x="2" y="126"/>
                      <a:pt x="0" y="128"/>
                    </a:cubicBezTo>
                    <a:cubicBezTo>
                      <a:pt x="10" y="138"/>
                      <a:pt x="43" y="140"/>
                      <a:pt x="65" y="140"/>
                    </a:cubicBezTo>
                    <a:cubicBezTo>
                      <a:pt x="87" y="140"/>
                      <a:pt x="125" y="132"/>
                      <a:pt x="124" y="109"/>
                    </a:cubicBezTo>
                    <a:cubicBezTo>
                      <a:pt x="124" y="86"/>
                      <a:pt x="122" y="18"/>
                      <a:pt x="125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3" name="Freeform 141">
                <a:extLst>
                  <a:ext uri="{FF2B5EF4-FFF2-40B4-BE49-F238E27FC236}">
                    <a16:creationId xmlns:a16="http://schemas.microsoft.com/office/drawing/2014/main" id="{C7091DEB-010F-4A8D-BAF2-0D60DD76A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1922"/>
                <a:ext cx="143" cy="249"/>
              </a:xfrm>
              <a:custGeom>
                <a:avLst/>
                <a:gdLst>
                  <a:gd name="T0" fmla="*/ 708 w 42"/>
                  <a:gd name="T1" fmla="*/ 0 h 69"/>
                  <a:gd name="T2" fmla="*/ 0 w 42"/>
                  <a:gd name="T3" fmla="*/ 90 h 69"/>
                  <a:gd name="T4" fmla="*/ 868 w 42"/>
                  <a:gd name="T5" fmla="*/ 3244 h 69"/>
                  <a:gd name="T6" fmla="*/ 1495 w 42"/>
                  <a:gd name="T7" fmla="*/ 2346 h 69"/>
                  <a:gd name="T8" fmla="*/ 708 w 42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69">
                    <a:moveTo>
                      <a:pt x="18" y="0"/>
                    </a:moveTo>
                    <a:cubicBezTo>
                      <a:pt x="13" y="0"/>
                      <a:pt x="7" y="1"/>
                      <a:pt x="0" y="2"/>
                    </a:cubicBezTo>
                    <a:cubicBezTo>
                      <a:pt x="12" y="22"/>
                      <a:pt x="23" y="46"/>
                      <a:pt x="22" y="69"/>
                    </a:cubicBezTo>
                    <a:cubicBezTo>
                      <a:pt x="30" y="62"/>
                      <a:pt x="37" y="55"/>
                      <a:pt x="38" y="50"/>
                    </a:cubicBezTo>
                    <a:cubicBezTo>
                      <a:pt x="42" y="36"/>
                      <a:pt x="30" y="2"/>
                      <a:pt x="18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4" name="Oval 142">
                <a:extLst>
                  <a:ext uri="{FF2B5EF4-FFF2-40B4-BE49-F238E27FC236}">
                    <a16:creationId xmlns:a16="http://schemas.microsoft.com/office/drawing/2014/main" id="{D1DF8861-0499-46E3-8A39-647CB2C9D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1496"/>
                <a:ext cx="199" cy="278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785" name="Freeform 143">
                <a:extLst>
                  <a:ext uri="{FF2B5EF4-FFF2-40B4-BE49-F238E27FC236}">
                    <a16:creationId xmlns:a16="http://schemas.microsoft.com/office/drawing/2014/main" id="{0438204A-F98B-40F3-9073-48CB5E89B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767"/>
                <a:ext cx="95" cy="119"/>
              </a:xfrm>
              <a:custGeom>
                <a:avLst/>
                <a:gdLst>
                  <a:gd name="T0" fmla="*/ 1059 w 28"/>
                  <a:gd name="T1" fmla="*/ 0 h 33"/>
                  <a:gd name="T2" fmla="*/ 81 w 28"/>
                  <a:gd name="T3" fmla="*/ 180 h 33"/>
                  <a:gd name="T4" fmla="*/ 81 w 28"/>
                  <a:gd name="T5" fmla="*/ 180 h 33"/>
                  <a:gd name="T6" fmla="*/ 0 w 28"/>
                  <a:gd name="T7" fmla="*/ 234 h 33"/>
                  <a:gd name="T8" fmla="*/ 1093 w 28"/>
                  <a:gd name="T9" fmla="*/ 1547 h 33"/>
                  <a:gd name="T10" fmla="*/ 1059 w 28"/>
                  <a:gd name="T11" fmla="*/ 0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3">
                    <a:moveTo>
                      <a:pt x="27" y="0"/>
                    </a:moveTo>
                    <a:cubicBezTo>
                      <a:pt x="19" y="2"/>
                      <a:pt x="10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7" y="9"/>
                      <a:pt x="18" y="19"/>
                      <a:pt x="28" y="33"/>
                    </a:cubicBezTo>
                    <a:cubicBezTo>
                      <a:pt x="28" y="25"/>
                      <a:pt x="28" y="12"/>
                      <a:pt x="27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6" name="Freeform 144">
                <a:extLst>
                  <a:ext uri="{FF2B5EF4-FFF2-40B4-BE49-F238E27FC236}">
                    <a16:creationId xmlns:a16="http://schemas.microsoft.com/office/drawing/2014/main" id="{0471D6AD-A0B0-4472-8BA3-FE38D415C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742"/>
                <a:ext cx="427" cy="433"/>
              </a:xfrm>
              <a:custGeom>
                <a:avLst/>
                <a:gdLst>
                  <a:gd name="T0" fmla="*/ 2528 w 126"/>
                  <a:gd name="T1" fmla="*/ 559 h 120"/>
                  <a:gd name="T2" fmla="*/ 2020 w 126"/>
                  <a:gd name="T3" fmla="*/ 704 h 120"/>
                  <a:gd name="T4" fmla="*/ 1481 w 126"/>
                  <a:gd name="T5" fmla="*/ 559 h 120"/>
                  <a:gd name="T6" fmla="*/ 0 w 126"/>
                  <a:gd name="T7" fmla="*/ 0 h 120"/>
                  <a:gd name="T8" fmla="*/ 3731 w 126"/>
                  <a:gd name="T9" fmla="*/ 2721 h 120"/>
                  <a:gd name="T10" fmla="*/ 4822 w 126"/>
                  <a:gd name="T11" fmla="*/ 5636 h 120"/>
                  <a:gd name="T12" fmla="*/ 2528 w 126"/>
                  <a:gd name="T13" fmla="*/ 559 h 1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6" h="120">
                    <a:moveTo>
                      <a:pt x="65" y="12"/>
                    </a:moveTo>
                    <a:cubicBezTo>
                      <a:pt x="61" y="14"/>
                      <a:pt x="56" y="15"/>
                      <a:pt x="52" y="15"/>
                    </a:cubicBezTo>
                    <a:cubicBezTo>
                      <a:pt x="47" y="15"/>
                      <a:pt x="42" y="14"/>
                      <a:pt x="38" y="12"/>
                    </a:cubicBezTo>
                    <a:cubicBezTo>
                      <a:pt x="27" y="8"/>
                      <a:pt x="14" y="4"/>
                      <a:pt x="0" y="0"/>
                    </a:cubicBezTo>
                    <a:cubicBezTo>
                      <a:pt x="40" y="13"/>
                      <a:pt x="76" y="33"/>
                      <a:pt x="96" y="58"/>
                    </a:cubicBezTo>
                    <a:cubicBezTo>
                      <a:pt x="109" y="74"/>
                      <a:pt x="118" y="96"/>
                      <a:pt x="124" y="120"/>
                    </a:cubicBezTo>
                    <a:cubicBezTo>
                      <a:pt x="126" y="73"/>
                      <a:pt x="84" y="24"/>
                      <a:pt x="65" y="1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7" name="Freeform 145">
                <a:extLst>
                  <a:ext uri="{FF2B5EF4-FFF2-40B4-BE49-F238E27FC236}">
                    <a16:creationId xmlns:a16="http://schemas.microsoft.com/office/drawing/2014/main" id="{6BCC6B25-B6CC-44EE-A24F-5FAFDF79C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424"/>
                <a:ext cx="833" cy="361"/>
              </a:xfrm>
              <a:custGeom>
                <a:avLst/>
                <a:gdLst>
                  <a:gd name="T0" fmla="*/ 8188 w 246"/>
                  <a:gd name="T1" fmla="*/ 2722 h 100"/>
                  <a:gd name="T2" fmla="*/ 9552 w 246"/>
                  <a:gd name="T3" fmla="*/ 664 h 100"/>
                  <a:gd name="T4" fmla="*/ 0 w 246"/>
                  <a:gd name="T5" fmla="*/ 2541 h 100"/>
                  <a:gd name="T6" fmla="*/ 2489 w 246"/>
                  <a:gd name="T7" fmla="*/ 2256 h 100"/>
                  <a:gd name="T8" fmla="*/ 4507 w 246"/>
                  <a:gd name="T9" fmla="*/ 3191 h 100"/>
                  <a:gd name="T10" fmla="*/ 4507 w 246"/>
                  <a:gd name="T11" fmla="*/ 3245 h 100"/>
                  <a:gd name="T12" fmla="*/ 4426 w 246"/>
                  <a:gd name="T13" fmla="*/ 3245 h 100"/>
                  <a:gd name="T14" fmla="*/ 7568 w 246"/>
                  <a:gd name="T15" fmla="*/ 4144 h 100"/>
                  <a:gd name="T16" fmla="*/ 9048 w 246"/>
                  <a:gd name="T17" fmla="*/ 4704 h 100"/>
                  <a:gd name="T18" fmla="*/ 8188 w 246"/>
                  <a:gd name="T19" fmla="*/ 2722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6" h="100">
                    <a:moveTo>
                      <a:pt x="211" y="58"/>
                    </a:moveTo>
                    <a:cubicBezTo>
                      <a:pt x="211" y="34"/>
                      <a:pt x="227" y="14"/>
                      <a:pt x="246" y="14"/>
                    </a:cubicBezTo>
                    <a:cubicBezTo>
                      <a:pt x="183" y="4"/>
                      <a:pt x="77" y="0"/>
                      <a:pt x="0" y="54"/>
                    </a:cubicBezTo>
                    <a:cubicBezTo>
                      <a:pt x="16" y="50"/>
                      <a:pt x="39" y="45"/>
                      <a:pt x="64" y="48"/>
                    </a:cubicBezTo>
                    <a:cubicBezTo>
                      <a:pt x="101" y="54"/>
                      <a:pt x="105" y="59"/>
                      <a:pt x="116" y="68"/>
                    </a:cubicBezTo>
                    <a:cubicBezTo>
                      <a:pt x="116" y="69"/>
                      <a:pt x="116" y="69"/>
                      <a:pt x="116" y="69"/>
                    </a:cubicBezTo>
                    <a:cubicBezTo>
                      <a:pt x="115" y="69"/>
                      <a:pt x="115" y="69"/>
                      <a:pt x="114" y="69"/>
                    </a:cubicBezTo>
                    <a:cubicBezTo>
                      <a:pt x="141" y="72"/>
                      <a:pt x="169" y="79"/>
                      <a:pt x="195" y="88"/>
                    </a:cubicBezTo>
                    <a:cubicBezTo>
                      <a:pt x="209" y="92"/>
                      <a:pt x="222" y="96"/>
                      <a:pt x="233" y="100"/>
                    </a:cubicBezTo>
                    <a:cubicBezTo>
                      <a:pt x="220" y="93"/>
                      <a:pt x="211" y="77"/>
                      <a:pt x="211" y="5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8" name="Freeform 146">
                <a:extLst>
                  <a:ext uri="{FF2B5EF4-FFF2-40B4-BE49-F238E27FC236}">
                    <a16:creationId xmlns:a16="http://schemas.microsoft.com/office/drawing/2014/main" id="{666AFF70-C206-4C5B-AEDD-A07EB1892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1623"/>
                <a:ext cx="856" cy="296"/>
              </a:xfrm>
              <a:custGeom>
                <a:avLst/>
                <a:gdLst>
                  <a:gd name="T0" fmla="*/ 4875 w 253"/>
                  <a:gd name="T1" fmla="*/ 3480 h 82"/>
                  <a:gd name="T2" fmla="*/ 5072 w 253"/>
                  <a:gd name="T3" fmla="*/ 3570 h 82"/>
                  <a:gd name="T4" fmla="*/ 5153 w 253"/>
                  <a:gd name="T5" fmla="*/ 3570 h 82"/>
                  <a:gd name="T6" fmla="*/ 5346 w 253"/>
                  <a:gd name="T7" fmla="*/ 3675 h 82"/>
                  <a:gd name="T8" fmla="*/ 5427 w 253"/>
                  <a:gd name="T9" fmla="*/ 3714 h 82"/>
                  <a:gd name="T10" fmla="*/ 5654 w 253"/>
                  <a:gd name="T11" fmla="*/ 3805 h 82"/>
                  <a:gd name="T12" fmla="*/ 5691 w 253"/>
                  <a:gd name="T13" fmla="*/ 3855 h 82"/>
                  <a:gd name="T14" fmla="*/ 5691 w 253"/>
                  <a:gd name="T15" fmla="*/ 3855 h 82"/>
                  <a:gd name="T16" fmla="*/ 5884 w 253"/>
                  <a:gd name="T17" fmla="*/ 1263 h 82"/>
                  <a:gd name="T18" fmla="*/ 9798 w 253"/>
                  <a:gd name="T19" fmla="*/ 614 h 82"/>
                  <a:gd name="T20" fmla="*/ 9135 w 253"/>
                  <a:gd name="T21" fmla="*/ 325 h 82"/>
                  <a:gd name="T22" fmla="*/ 8093 w 253"/>
                  <a:gd name="T23" fmla="*/ 144 h 82"/>
                  <a:gd name="T24" fmla="*/ 6503 w 253"/>
                  <a:gd name="T25" fmla="*/ 469 h 82"/>
                  <a:gd name="T26" fmla="*/ 5231 w 253"/>
                  <a:gd name="T27" fmla="*/ 989 h 82"/>
                  <a:gd name="T28" fmla="*/ 4178 w 253"/>
                  <a:gd name="T29" fmla="*/ 1318 h 82"/>
                  <a:gd name="T30" fmla="*/ 2944 w 253"/>
                  <a:gd name="T31" fmla="*/ 1552 h 82"/>
                  <a:gd name="T32" fmla="*/ 1935 w 253"/>
                  <a:gd name="T33" fmla="*/ 2216 h 82"/>
                  <a:gd name="T34" fmla="*/ 538 w 253"/>
                  <a:gd name="T35" fmla="*/ 2686 h 82"/>
                  <a:gd name="T36" fmla="*/ 0 w 253"/>
                  <a:gd name="T37" fmla="*/ 3011 h 82"/>
                  <a:gd name="T38" fmla="*/ 4875 w 253"/>
                  <a:gd name="T39" fmla="*/ 3480 h 8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53" h="82">
                    <a:moveTo>
                      <a:pt x="126" y="74"/>
                    </a:moveTo>
                    <a:cubicBezTo>
                      <a:pt x="128" y="75"/>
                      <a:pt x="130" y="75"/>
                      <a:pt x="131" y="76"/>
                    </a:cubicBezTo>
                    <a:cubicBezTo>
                      <a:pt x="132" y="76"/>
                      <a:pt x="132" y="76"/>
                      <a:pt x="133" y="76"/>
                    </a:cubicBezTo>
                    <a:cubicBezTo>
                      <a:pt x="134" y="77"/>
                      <a:pt x="136" y="78"/>
                      <a:pt x="138" y="78"/>
                    </a:cubicBezTo>
                    <a:cubicBezTo>
                      <a:pt x="139" y="79"/>
                      <a:pt x="139" y="79"/>
                      <a:pt x="140" y="79"/>
                    </a:cubicBezTo>
                    <a:cubicBezTo>
                      <a:pt x="142" y="80"/>
                      <a:pt x="144" y="81"/>
                      <a:pt x="146" y="81"/>
                    </a:cubicBezTo>
                    <a:cubicBezTo>
                      <a:pt x="146" y="82"/>
                      <a:pt x="147" y="82"/>
                      <a:pt x="147" y="82"/>
                    </a:cubicBezTo>
                    <a:cubicBezTo>
                      <a:pt x="147" y="82"/>
                      <a:pt x="147" y="82"/>
                      <a:pt x="147" y="82"/>
                    </a:cubicBezTo>
                    <a:cubicBezTo>
                      <a:pt x="131" y="66"/>
                      <a:pt x="133" y="39"/>
                      <a:pt x="152" y="27"/>
                    </a:cubicBezTo>
                    <a:cubicBezTo>
                      <a:pt x="169" y="12"/>
                      <a:pt x="209" y="8"/>
                      <a:pt x="253" y="13"/>
                    </a:cubicBezTo>
                    <a:cubicBezTo>
                      <a:pt x="250" y="11"/>
                      <a:pt x="244" y="10"/>
                      <a:pt x="236" y="7"/>
                    </a:cubicBezTo>
                    <a:cubicBezTo>
                      <a:pt x="226" y="3"/>
                      <a:pt x="222" y="5"/>
                      <a:pt x="209" y="3"/>
                    </a:cubicBezTo>
                    <a:cubicBezTo>
                      <a:pt x="196" y="0"/>
                      <a:pt x="176" y="8"/>
                      <a:pt x="168" y="10"/>
                    </a:cubicBezTo>
                    <a:cubicBezTo>
                      <a:pt x="159" y="12"/>
                      <a:pt x="145" y="17"/>
                      <a:pt x="135" y="21"/>
                    </a:cubicBezTo>
                    <a:cubicBezTo>
                      <a:pt x="125" y="25"/>
                      <a:pt x="118" y="28"/>
                      <a:pt x="108" y="28"/>
                    </a:cubicBezTo>
                    <a:cubicBezTo>
                      <a:pt x="98" y="27"/>
                      <a:pt x="88" y="33"/>
                      <a:pt x="76" y="33"/>
                    </a:cubicBezTo>
                    <a:cubicBezTo>
                      <a:pt x="64" y="34"/>
                      <a:pt x="62" y="40"/>
                      <a:pt x="50" y="47"/>
                    </a:cubicBezTo>
                    <a:cubicBezTo>
                      <a:pt x="37" y="55"/>
                      <a:pt x="27" y="57"/>
                      <a:pt x="14" y="57"/>
                    </a:cubicBezTo>
                    <a:cubicBezTo>
                      <a:pt x="6" y="57"/>
                      <a:pt x="5" y="60"/>
                      <a:pt x="0" y="64"/>
                    </a:cubicBezTo>
                    <a:cubicBezTo>
                      <a:pt x="72" y="54"/>
                      <a:pt x="116" y="71"/>
                      <a:pt x="126" y="7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89" name="Freeform 147">
                <a:extLst>
                  <a:ext uri="{FF2B5EF4-FFF2-40B4-BE49-F238E27FC236}">
                    <a16:creationId xmlns:a16="http://schemas.microsoft.com/office/drawing/2014/main" id="{2A4394AA-92CD-4F84-9AD0-DAFE64D5AD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26" y="1771"/>
                <a:ext cx="105" cy="93"/>
              </a:xfrm>
              <a:custGeom>
                <a:avLst/>
                <a:gdLst>
                  <a:gd name="T0" fmla="*/ 345 w 31"/>
                  <a:gd name="T1" fmla="*/ 89 h 26"/>
                  <a:gd name="T2" fmla="*/ 81 w 31"/>
                  <a:gd name="T3" fmla="*/ 461 h 26"/>
                  <a:gd name="T4" fmla="*/ 586 w 31"/>
                  <a:gd name="T5" fmla="*/ 1137 h 26"/>
                  <a:gd name="T6" fmla="*/ 1169 w 31"/>
                  <a:gd name="T7" fmla="*/ 730 h 26"/>
                  <a:gd name="T8" fmla="*/ 1009 w 31"/>
                  <a:gd name="T9" fmla="*/ 229 h 26"/>
                  <a:gd name="T10" fmla="*/ 345 w 31"/>
                  <a:gd name="T11" fmla="*/ 89 h 26"/>
                  <a:gd name="T12" fmla="*/ 620 w 31"/>
                  <a:gd name="T13" fmla="*/ 869 h 26"/>
                  <a:gd name="T14" fmla="*/ 274 w 31"/>
                  <a:gd name="T15" fmla="*/ 501 h 26"/>
                  <a:gd name="T16" fmla="*/ 423 w 31"/>
                  <a:gd name="T17" fmla="*/ 318 h 26"/>
                  <a:gd name="T18" fmla="*/ 860 w 31"/>
                  <a:gd name="T19" fmla="*/ 461 h 26"/>
                  <a:gd name="T20" fmla="*/ 928 w 31"/>
                  <a:gd name="T21" fmla="*/ 690 h 26"/>
                  <a:gd name="T22" fmla="*/ 620 w 31"/>
                  <a:gd name="T23" fmla="*/ 869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26">
                    <a:moveTo>
                      <a:pt x="9" y="2"/>
                    </a:moveTo>
                    <a:cubicBezTo>
                      <a:pt x="5" y="3"/>
                      <a:pt x="2" y="6"/>
                      <a:pt x="2" y="10"/>
                    </a:cubicBezTo>
                    <a:cubicBezTo>
                      <a:pt x="0" y="18"/>
                      <a:pt x="7" y="23"/>
                      <a:pt x="15" y="25"/>
                    </a:cubicBezTo>
                    <a:cubicBezTo>
                      <a:pt x="23" y="26"/>
                      <a:pt x="29" y="23"/>
                      <a:pt x="30" y="16"/>
                    </a:cubicBezTo>
                    <a:cubicBezTo>
                      <a:pt x="31" y="12"/>
                      <a:pt x="30" y="8"/>
                      <a:pt x="26" y="5"/>
                    </a:cubicBezTo>
                    <a:cubicBezTo>
                      <a:pt x="22" y="1"/>
                      <a:pt x="14" y="0"/>
                      <a:pt x="9" y="2"/>
                    </a:cubicBezTo>
                    <a:close/>
                    <a:moveTo>
                      <a:pt x="16" y="19"/>
                    </a:moveTo>
                    <a:cubicBezTo>
                      <a:pt x="11" y="18"/>
                      <a:pt x="7" y="15"/>
                      <a:pt x="7" y="11"/>
                    </a:cubicBezTo>
                    <a:cubicBezTo>
                      <a:pt x="8" y="10"/>
                      <a:pt x="8" y="8"/>
                      <a:pt x="11" y="7"/>
                    </a:cubicBezTo>
                    <a:cubicBezTo>
                      <a:pt x="14" y="6"/>
                      <a:pt x="19" y="7"/>
                      <a:pt x="22" y="10"/>
                    </a:cubicBezTo>
                    <a:cubicBezTo>
                      <a:pt x="24" y="11"/>
                      <a:pt x="25" y="13"/>
                      <a:pt x="24" y="15"/>
                    </a:cubicBezTo>
                    <a:cubicBezTo>
                      <a:pt x="23" y="20"/>
                      <a:pt x="17" y="19"/>
                      <a:pt x="16" y="1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0" name="Freeform 148">
                <a:extLst>
                  <a:ext uri="{FF2B5EF4-FFF2-40B4-BE49-F238E27FC236}">
                    <a16:creationId xmlns:a16="http://schemas.microsoft.com/office/drawing/2014/main" id="{B4AF1F07-5058-4CEE-A4DD-5E902EB5D9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18" y="1756"/>
                <a:ext cx="101" cy="83"/>
              </a:xfrm>
              <a:custGeom>
                <a:avLst/>
                <a:gdLst>
                  <a:gd name="T0" fmla="*/ 192 w 30"/>
                  <a:gd name="T1" fmla="*/ 184 h 23"/>
                  <a:gd name="T2" fmla="*/ 34 w 30"/>
                  <a:gd name="T3" fmla="*/ 704 h 23"/>
                  <a:gd name="T4" fmla="*/ 34 w 30"/>
                  <a:gd name="T5" fmla="*/ 704 h 23"/>
                  <a:gd name="T6" fmla="*/ 646 w 30"/>
                  <a:gd name="T7" fmla="*/ 1083 h 23"/>
                  <a:gd name="T8" fmla="*/ 1111 w 30"/>
                  <a:gd name="T9" fmla="*/ 559 h 23"/>
                  <a:gd name="T10" fmla="*/ 953 w 30"/>
                  <a:gd name="T11" fmla="*/ 144 h 23"/>
                  <a:gd name="T12" fmla="*/ 192 w 30"/>
                  <a:gd name="T13" fmla="*/ 184 h 23"/>
                  <a:gd name="T14" fmla="*/ 273 w 30"/>
                  <a:gd name="T15" fmla="*/ 613 h 23"/>
                  <a:gd name="T16" fmla="*/ 340 w 30"/>
                  <a:gd name="T17" fmla="*/ 415 h 23"/>
                  <a:gd name="T18" fmla="*/ 838 w 30"/>
                  <a:gd name="T19" fmla="*/ 379 h 23"/>
                  <a:gd name="T20" fmla="*/ 919 w 30"/>
                  <a:gd name="T21" fmla="*/ 520 h 23"/>
                  <a:gd name="T22" fmla="*/ 613 w 30"/>
                  <a:gd name="T23" fmla="*/ 794 h 23"/>
                  <a:gd name="T24" fmla="*/ 273 w 30"/>
                  <a:gd name="T25" fmla="*/ 664 h 23"/>
                  <a:gd name="T26" fmla="*/ 273 w 30"/>
                  <a:gd name="T27" fmla="*/ 613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" h="23">
                    <a:moveTo>
                      <a:pt x="5" y="4"/>
                    </a:moveTo>
                    <a:cubicBezTo>
                      <a:pt x="2" y="7"/>
                      <a:pt x="0" y="11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20"/>
                      <a:pt x="10" y="23"/>
                      <a:pt x="17" y="23"/>
                    </a:cubicBezTo>
                    <a:cubicBezTo>
                      <a:pt x="24" y="22"/>
                      <a:pt x="29" y="18"/>
                      <a:pt x="29" y="12"/>
                    </a:cubicBezTo>
                    <a:cubicBezTo>
                      <a:pt x="30" y="8"/>
                      <a:pt x="28" y="5"/>
                      <a:pt x="25" y="3"/>
                    </a:cubicBezTo>
                    <a:cubicBezTo>
                      <a:pt x="19" y="0"/>
                      <a:pt x="11" y="0"/>
                      <a:pt x="5" y="4"/>
                    </a:cubicBezTo>
                    <a:close/>
                    <a:moveTo>
                      <a:pt x="7" y="13"/>
                    </a:moveTo>
                    <a:cubicBezTo>
                      <a:pt x="7" y="11"/>
                      <a:pt x="7" y="10"/>
                      <a:pt x="9" y="9"/>
                    </a:cubicBezTo>
                    <a:cubicBezTo>
                      <a:pt x="12" y="6"/>
                      <a:pt x="18" y="6"/>
                      <a:pt x="22" y="8"/>
                    </a:cubicBezTo>
                    <a:cubicBezTo>
                      <a:pt x="23" y="9"/>
                      <a:pt x="24" y="10"/>
                      <a:pt x="24" y="11"/>
                    </a:cubicBezTo>
                    <a:cubicBezTo>
                      <a:pt x="23" y="15"/>
                      <a:pt x="19" y="16"/>
                      <a:pt x="16" y="17"/>
                    </a:cubicBezTo>
                    <a:cubicBezTo>
                      <a:pt x="11" y="17"/>
                      <a:pt x="7" y="15"/>
                      <a:pt x="7" y="14"/>
                    </a:cubicBezTo>
                    <a:cubicBezTo>
                      <a:pt x="7" y="13"/>
                      <a:pt x="7" y="13"/>
                      <a:pt x="7" y="1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1" name="Freeform 149">
                <a:extLst>
                  <a:ext uri="{FF2B5EF4-FFF2-40B4-BE49-F238E27FC236}">
                    <a16:creationId xmlns:a16="http://schemas.microsoft.com/office/drawing/2014/main" id="{BD59815B-3F8C-4B9E-A1E2-09250A7CA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965"/>
                <a:ext cx="135" cy="152"/>
              </a:xfrm>
              <a:custGeom>
                <a:avLst/>
                <a:gdLst>
                  <a:gd name="T0" fmla="*/ 1539 w 40"/>
                  <a:gd name="T1" fmla="*/ 1520 h 42"/>
                  <a:gd name="T2" fmla="*/ 0 w 40"/>
                  <a:gd name="T3" fmla="*/ 0 h 42"/>
                  <a:gd name="T4" fmla="*/ 422 w 40"/>
                  <a:gd name="T5" fmla="*/ 1755 h 42"/>
                  <a:gd name="T6" fmla="*/ 1505 w 40"/>
                  <a:gd name="T7" fmla="*/ 190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2">
                    <a:moveTo>
                      <a:pt x="40" y="32"/>
                    </a:moveTo>
                    <a:cubicBezTo>
                      <a:pt x="25" y="18"/>
                      <a:pt x="11" y="7"/>
                      <a:pt x="0" y="0"/>
                    </a:cubicBezTo>
                    <a:cubicBezTo>
                      <a:pt x="11" y="8"/>
                      <a:pt x="13" y="23"/>
                      <a:pt x="11" y="37"/>
                    </a:cubicBezTo>
                    <a:cubicBezTo>
                      <a:pt x="20" y="40"/>
                      <a:pt x="30" y="42"/>
                      <a:pt x="39" y="4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2" name="Freeform 150">
                <a:extLst>
                  <a:ext uri="{FF2B5EF4-FFF2-40B4-BE49-F238E27FC236}">
                    <a16:creationId xmlns:a16="http://schemas.microsoft.com/office/drawing/2014/main" id="{62797797-D7E9-47DF-AB81-65A0515DC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099"/>
                <a:ext cx="153" cy="130"/>
              </a:xfrm>
              <a:custGeom>
                <a:avLst/>
                <a:gdLst>
                  <a:gd name="T0" fmla="*/ 0 w 45"/>
                  <a:gd name="T1" fmla="*/ 1694 h 36"/>
                  <a:gd name="T2" fmla="*/ 1686 w 45"/>
                  <a:gd name="T3" fmla="*/ 430 h 36"/>
                  <a:gd name="T4" fmla="*/ 1768 w 45"/>
                  <a:gd name="T5" fmla="*/ 184 h 36"/>
                  <a:gd name="T6" fmla="*/ 819 w 45"/>
                  <a:gd name="T7" fmla="*/ 0 h 36"/>
                  <a:gd name="T8" fmla="*/ 510 w 45"/>
                  <a:gd name="T9" fmla="*/ 1134 h 36"/>
                  <a:gd name="T10" fmla="*/ 0 w 45"/>
                  <a:gd name="T11" fmla="*/ 1694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36">
                    <a:moveTo>
                      <a:pt x="0" y="36"/>
                    </a:moveTo>
                    <a:cubicBezTo>
                      <a:pt x="16" y="35"/>
                      <a:pt x="32" y="27"/>
                      <a:pt x="43" y="9"/>
                    </a:cubicBezTo>
                    <a:cubicBezTo>
                      <a:pt x="44" y="7"/>
                      <a:pt x="44" y="5"/>
                      <a:pt x="45" y="4"/>
                    </a:cubicBezTo>
                    <a:cubicBezTo>
                      <a:pt x="37" y="4"/>
                      <a:pt x="29" y="3"/>
                      <a:pt x="21" y="0"/>
                    </a:cubicBezTo>
                    <a:cubicBezTo>
                      <a:pt x="20" y="10"/>
                      <a:pt x="17" y="19"/>
                      <a:pt x="13" y="24"/>
                    </a:cubicBezTo>
                    <a:cubicBezTo>
                      <a:pt x="10" y="27"/>
                      <a:pt x="5" y="32"/>
                      <a:pt x="0" y="3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3" name="Freeform 151">
                <a:extLst>
                  <a:ext uri="{FF2B5EF4-FFF2-40B4-BE49-F238E27FC236}">
                    <a16:creationId xmlns:a16="http://schemas.microsoft.com/office/drawing/2014/main" id="{EBCE6F6C-8128-4F19-9AED-3B1663A17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110"/>
                <a:ext cx="74" cy="108"/>
              </a:xfrm>
              <a:custGeom>
                <a:avLst/>
                <a:gdLst>
                  <a:gd name="T0" fmla="*/ 838 w 22"/>
                  <a:gd name="T1" fmla="*/ 0 h 30"/>
                  <a:gd name="T2" fmla="*/ 646 w 22"/>
                  <a:gd name="T3" fmla="*/ 50 h 30"/>
                  <a:gd name="T4" fmla="*/ 646 w 22"/>
                  <a:gd name="T5" fmla="*/ 50 h 30"/>
                  <a:gd name="T6" fmla="*/ 565 w 22"/>
                  <a:gd name="T7" fmla="*/ 284 h 30"/>
                  <a:gd name="T8" fmla="*/ 0 w 22"/>
                  <a:gd name="T9" fmla="*/ 1076 h 30"/>
                  <a:gd name="T10" fmla="*/ 383 w 22"/>
                  <a:gd name="T11" fmla="*/ 140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0">
                    <a:moveTo>
                      <a:pt x="22" y="0"/>
                    </a:moveTo>
                    <a:cubicBezTo>
                      <a:pt x="20" y="1"/>
                      <a:pt x="19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2"/>
                      <a:pt x="16" y="4"/>
                      <a:pt x="15" y="6"/>
                    </a:cubicBezTo>
                    <a:cubicBezTo>
                      <a:pt x="10" y="13"/>
                      <a:pt x="5" y="18"/>
                      <a:pt x="0" y="23"/>
                    </a:cubicBezTo>
                    <a:cubicBezTo>
                      <a:pt x="3" y="25"/>
                      <a:pt x="6" y="28"/>
                      <a:pt x="10" y="3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4" name="Freeform 152">
                <a:extLst>
                  <a:ext uri="{FF2B5EF4-FFF2-40B4-BE49-F238E27FC236}">
                    <a16:creationId xmlns:a16="http://schemas.microsoft.com/office/drawing/2014/main" id="{060D04EC-A21B-408B-857E-6E55B3CB1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074"/>
                <a:ext cx="1256" cy="895"/>
              </a:xfrm>
              <a:custGeom>
                <a:avLst/>
                <a:gdLst>
                  <a:gd name="T0" fmla="*/ 3253 w 371"/>
                  <a:gd name="T1" fmla="*/ 11657 h 248"/>
                  <a:gd name="T2" fmla="*/ 3335 w 371"/>
                  <a:gd name="T3" fmla="*/ 11566 h 248"/>
                  <a:gd name="T4" fmla="*/ 14395 w 371"/>
                  <a:gd name="T5" fmla="*/ 10054 h 248"/>
                  <a:gd name="T6" fmla="*/ 14006 w 371"/>
                  <a:gd name="T7" fmla="*/ 8322 h 248"/>
                  <a:gd name="T8" fmla="*/ 12767 w 371"/>
                  <a:gd name="T9" fmla="*/ 4143 h 248"/>
                  <a:gd name="T10" fmla="*/ 10359 w 371"/>
                  <a:gd name="T11" fmla="*/ 0 h 248"/>
                  <a:gd name="T12" fmla="*/ 3954 w 371"/>
                  <a:gd name="T13" fmla="*/ 7333 h 248"/>
                  <a:gd name="T14" fmla="*/ 0 w 371"/>
                  <a:gd name="T15" fmla="*/ 9780 h 2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1" h="248">
                    <a:moveTo>
                      <a:pt x="84" y="248"/>
                    </a:moveTo>
                    <a:cubicBezTo>
                      <a:pt x="84" y="247"/>
                      <a:pt x="85" y="247"/>
                      <a:pt x="86" y="246"/>
                    </a:cubicBezTo>
                    <a:cubicBezTo>
                      <a:pt x="95" y="238"/>
                      <a:pt x="228" y="124"/>
                      <a:pt x="371" y="214"/>
                    </a:cubicBezTo>
                    <a:cubicBezTo>
                      <a:pt x="367" y="203"/>
                      <a:pt x="364" y="191"/>
                      <a:pt x="361" y="177"/>
                    </a:cubicBezTo>
                    <a:cubicBezTo>
                      <a:pt x="357" y="160"/>
                      <a:pt x="352" y="137"/>
                      <a:pt x="329" y="88"/>
                    </a:cubicBezTo>
                    <a:cubicBezTo>
                      <a:pt x="311" y="51"/>
                      <a:pt x="289" y="22"/>
                      <a:pt x="267" y="0"/>
                    </a:cubicBezTo>
                    <a:cubicBezTo>
                      <a:pt x="286" y="30"/>
                      <a:pt x="195" y="114"/>
                      <a:pt x="102" y="156"/>
                    </a:cubicBezTo>
                    <a:cubicBezTo>
                      <a:pt x="84" y="166"/>
                      <a:pt x="9" y="205"/>
                      <a:pt x="0" y="208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5" name="Freeform 153">
                <a:extLst>
                  <a:ext uri="{FF2B5EF4-FFF2-40B4-BE49-F238E27FC236}">
                    <a16:creationId xmlns:a16="http://schemas.microsoft.com/office/drawing/2014/main" id="{25C8A399-B2A7-449C-AF19-89429BEC5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2514"/>
                <a:ext cx="867" cy="530"/>
              </a:xfrm>
              <a:custGeom>
                <a:avLst/>
                <a:gdLst>
                  <a:gd name="T0" fmla="*/ 0 w 256"/>
                  <a:gd name="T1" fmla="*/ 4730 h 147"/>
                  <a:gd name="T2" fmla="*/ 5046 w 256"/>
                  <a:gd name="T3" fmla="*/ 1781 h 147"/>
                  <a:gd name="T4" fmla="*/ 9943 w 256"/>
                  <a:gd name="T5" fmla="*/ 144 h 147"/>
                  <a:gd name="T6" fmla="*/ 1284 w 256"/>
                  <a:gd name="T7" fmla="*/ 6890 h 1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6" h="147">
                    <a:moveTo>
                      <a:pt x="0" y="101"/>
                    </a:moveTo>
                    <a:cubicBezTo>
                      <a:pt x="8" y="99"/>
                      <a:pt x="110" y="48"/>
                      <a:pt x="130" y="38"/>
                    </a:cubicBezTo>
                    <a:cubicBezTo>
                      <a:pt x="152" y="28"/>
                      <a:pt x="246" y="0"/>
                      <a:pt x="256" y="3"/>
                    </a:cubicBezTo>
                    <a:cubicBezTo>
                      <a:pt x="248" y="11"/>
                      <a:pt x="102" y="80"/>
                      <a:pt x="33" y="14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6" name="Freeform 154">
                <a:extLst>
                  <a:ext uri="{FF2B5EF4-FFF2-40B4-BE49-F238E27FC236}">
                    <a16:creationId xmlns:a16="http://schemas.microsoft.com/office/drawing/2014/main" id="{7C515239-38FC-410F-94B9-19EFDF8508F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68" y="2961"/>
                <a:ext cx="701" cy="542"/>
              </a:xfrm>
              <a:custGeom>
                <a:avLst/>
                <a:gdLst>
                  <a:gd name="T0" fmla="*/ 6329 w 207"/>
                  <a:gd name="T1" fmla="*/ 5236 h 150"/>
                  <a:gd name="T2" fmla="*/ 6492 w 207"/>
                  <a:gd name="T3" fmla="*/ 3487 h 150"/>
                  <a:gd name="T4" fmla="*/ 6915 w 207"/>
                  <a:gd name="T5" fmla="*/ 1698 h 150"/>
                  <a:gd name="T6" fmla="*/ 8039 w 207"/>
                  <a:gd name="T7" fmla="*/ 0 h 150"/>
                  <a:gd name="T8" fmla="*/ 5940 w 207"/>
                  <a:gd name="T9" fmla="*/ 994 h 150"/>
                  <a:gd name="T10" fmla="*/ 5666 w 207"/>
                  <a:gd name="T11" fmla="*/ 1174 h 150"/>
                  <a:gd name="T12" fmla="*/ 4233 w 207"/>
                  <a:gd name="T13" fmla="*/ 2638 h 150"/>
                  <a:gd name="T14" fmla="*/ 3532 w 207"/>
                  <a:gd name="T15" fmla="*/ 3487 h 150"/>
                  <a:gd name="T16" fmla="*/ 1869 w 207"/>
                  <a:gd name="T17" fmla="*/ 5286 h 150"/>
                  <a:gd name="T18" fmla="*/ 1869 w 207"/>
                  <a:gd name="T19" fmla="*/ 5286 h 150"/>
                  <a:gd name="T20" fmla="*/ 0 w 207"/>
                  <a:gd name="T21" fmla="*/ 7075 h 150"/>
                  <a:gd name="T22" fmla="*/ 2682 w 207"/>
                  <a:gd name="T23" fmla="*/ 4477 h 150"/>
                  <a:gd name="T24" fmla="*/ 1869 w 207"/>
                  <a:gd name="T25" fmla="*/ 5286 h 1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7" h="150">
                    <a:moveTo>
                      <a:pt x="163" y="111"/>
                    </a:moveTo>
                    <a:cubicBezTo>
                      <a:pt x="164" y="98"/>
                      <a:pt x="166" y="83"/>
                      <a:pt x="167" y="74"/>
                    </a:cubicBezTo>
                    <a:cubicBezTo>
                      <a:pt x="169" y="61"/>
                      <a:pt x="171" y="47"/>
                      <a:pt x="178" y="36"/>
                    </a:cubicBezTo>
                    <a:cubicBezTo>
                      <a:pt x="187" y="22"/>
                      <a:pt x="202" y="10"/>
                      <a:pt x="207" y="0"/>
                    </a:cubicBezTo>
                    <a:moveTo>
                      <a:pt x="153" y="21"/>
                    </a:moveTo>
                    <a:cubicBezTo>
                      <a:pt x="150" y="22"/>
                      <a:pt x="148" y="23"/>
                      <a:pt x="146" y="25"/>
                    </a:cubicBezTo>
                    <a:cubicBezTo>
                      <a:pt x="133" y="34"/>
                      <a:pt x="120" y="45"/>
                      <a:pt x="109" y="56"/>
                    </a:cubicBezTo>
                    <a:cubicBezTo>
                      <a:pt x="104" y="61"/>
                      <a:pt x="98" y="68"/>
                      <a:pt x="91" y="74"/>
                    </a:cubicBezTo>
                    <a:cubicBezTo>
                      <a:pt x="87" y="77"/>
                      <a:pt x="68" y="95"/>
                      <a:pt x="48" y="112"/>
                    </a:cubicBezTo>
                    <a:moveTo>
                      <a:pt x="48" y="112"/>
                    </a:moveTo>
                    <a:cubicBezTo>
                      <a:pt x="33" y="126"/>
                      <a:pt x="15" y="143"/>
                      <a:pt x="0" y="150"/>
                    </a:cubicBezTo>
                    <a:moveTo>
                      <a:pt x="69" y="95"/>
                    </a:moveTo>
                    <a:cubicBezTo>
                      <a:pt x="64" y="97"/>
                      <a:pt x="57" y="104"/>
                      <a:pt x="48" y="11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7" name="Freeform 155">
                <a:extLst>
                  <a:ext uri="{FF2B5EF4-FFF2-40B4-BE49-F238E27FC236}">
                    <a16:creationId xmlns:a16="http://schemas.microsoft.com/office/drawing/2014/main" id="{8FCE9E31-0D86-4E4B-B1ED-340E029C4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943"/>
                <a:ext cx="132" cy="130"/>
              </a:xfrm>
              <a:custGeom>
                <a:avLst/>
                <a:gdLst>
                  <a:gd name="T0" fmla="*/ 1513 w 39"/>
                  <a:gd name="T1" fmla="*/ 0 h 36"/>
                  <a:gd name="T2" fmla="*/ 0 w 39"/>
                  <a:gd name="T3" fmla="*/ 1694 h 36"/>
                  <a:gd name="T4" fmla="*/ 115 w 39"/>
                  <a:gd name="T5" fmla="*/ 1224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6">
                    <a:moveTo>
                      <a:pt x="39" y="0"/>
                    </a:moveTo>
                    <a:cubicBezTo>
                      <a:pt x="26" y="8"/>
                      <a:pt x="4" y="32"/>
                      <a:pt x="0" y="36"/>
                    </a:cubicBezTo>
                    <a:cubicBezTo>
                      <a:pt x="4" y="30"/>
                      <a:pt x="5" y="27"/>
                      <a:pt x="3" y="26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8" name="Freeform 156">
                <a:extLst>
                  <a:ext uri="{FF2B5EF4-FFF2-40B4-BE49-F238E27FC236}">
                    <a16:creationId xmlns:a16="http://schemas.microsoft.com/office/drawing/2014/main" id="{CEBC72AE-F804-407C-907C-5F680575B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056"/>
                <a:ext cx="822" cy="509"/>
              </a:xfrm>
              <a:custGeom>
                <a:avLst/>
                <a:gdLst>
                  <a:gd name="T0" fmla="*/ 8514 w 243"/>
                  <a:gd name="T1" fmla="*/ 794 h 141"/>
                  <a:gd name="T2" fmla="*/ 8365 w 243"/>
                  <a:gd name="T3" fmla="*/ 614 h 141"/>
                  <a:gd name="T4" fmla="*/ 8318 w 243"/>
                  <a:gd name="T5" fmla="*/ 285 h 141"/>
                  <a:gd name="T6" fmla="*/ 7002 w 243"/>
                  <a:gd name="T7" fmla="*/ 90 h 141"/>
                  <a:gd name="T8" fmla="*/ 6349 w 243"/>
                  <a:gd name="T9" fmla="*/ 939 h 141"/>
                  <a:gd name="T10" fmla="*/ 6431 w 243"/>
                  <a:gd name="T11" fmla="*/ 469 h 141"/>
                  <a:gd name="T12" fmla="*/ 6238 w 243"/>
                  <a:gd name="T13" fmla="*/ 235 h 141"/>
                  <a:gd name="T14" fmla="*/ 4793 w 243"/>
                  <a:gd name="T15" fmla="*/ 469 h 141"/>
                  <a:gd name="T16" fmla="*/ 4337 w 243"/>
                  <a:gd name="T17" fmla="*/ 1408 h 141"/>
                  <a:gd name="T18" fmla="*/ 4144 w 243"/>
                  <a:gd name="T19" fmla="*/ 1029 h 141"/>
                  <a:gd name="T20" fmla="*/ 2791 w 243"/>
                  <a:gd name="T21" fmla="*/ 1643 h 141"/>
                  <a:gd name="T22" fmla="*/ 2713 w 243"/>
                  <a:gd name="T23" fmla="*/ 1877 h 141"/>
                  <a:gd name="T24" fmla="*/ 2713 w 243"/>
                  <a:gd name="T25" fmla="*/ 2920 h 141"/>
                  <a:gd name="T26" fmla="*/ 2358 w 243"/>
                  <a:gd name="T27" fmla="*/ 3531 h 141"/>
                  <a:gd name="T28" fmla="*/ 0 w 243"/>
                  <a:gd name="T29" fmla="*/ 6631 h 141"/>
                  <a:gd name="T30" fmla="*/ 8592 w 243"/>
                  <a:gd name="T31" fmla="*/ 5462 h 141"/>
                  <a:gd name="T32" fmla="*/ 8629 w 243"/>
                  <a:gd name="T33" fmla="*/ 5462 h 141"/>
                  <a:gd name="T34" fmla="*/ 9096 w 243"/>
                  <a:gd name="T35" fmla="*/ 5552 h 141"/>
                  <a:gd name="T36" fmla="*/ 9096 w 243"/>
                  <a:gd name="T37" fmla="*/ 5552 h 141"/>
                  <a:gd name="T38" fmla="*/ 7665 w 243"/>
                  <a:gd name="T39" fmla="*/ 3155 h 141"/>
                  <a:gd name="T40" fmla="*/ 9326 w 243"/>
                  <a:gd name="T41" fmla="*/ 754 h 141"/>
                  <a:gd name="T42" fmla="*/ 9407 w 243"/>
                  <a:gd name="T43" fmla="*/ 754 h 141"/>
                  <a:gd name="T44" fmla="*/ 9407 w 243"/>
                  <a:gd name="T45" fmla="*/ 754 h 141"/>
                  <a:gd name="T46" fmla="*/ 8514 w 243"/>
                  <a:gd name="T47" fmla="*/ 794 h 14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43" h="141">
                    <a:moveTo>
                      <a:pt x="220" y="17"/>
                    </a:moveTo>
                    <a:cubicBezTo>
                      <a:pt x="218" y="17"/>
                      <a:pt x="216" y="17"/>
                      <a:pt x="216" y="13"/>
                    </a:cubicBezTo>
                    <a:cubicBezTo>
                      <a:pt x="217" y="10"/>
                      <a:pt x="217" y="7"/>
                      <a:pt x="215" y="6"/>
                    </a:cubicBezTo>
                    <a:cubicBezTo>
                      <a:pt x="208" y="0"/>
                      <a:pt x="188" y="0"/>
                      <a:pt x="181" y="2"/>
                    </a:cubicBezTo>
                    <a:cubicBezTo>
                      <a:pt x="174" y="4"/>
                      <a:pt x="176" y="9"/>
                      <a:pt x="164" y="20"/>
                    </a:cubicBezTo>
                    <a:cubicBezTo>
                      <a:pt x="164" y="20"/>
                      <a:pt x="166" y="16"/>
                      <a:pt x="166" y="10"/>
                    </a:cubicBezTo>
                    <a:cubicBezTo>
                      <a:pt x="166" y="9"/>
                      <a:pt x="165" y="6"/>
                      <a:pt x="161" y="5"/>
                    </a:cubicBezTo>
                    <a:cubicBezTo>
                      <a:pt x="149" y="3"/>
                      <a:pt x="128" y="8"/>
                      <a:pt x="124" y="10"/>
                    </a:cubicBezTo>
                    <a:cubicBezTo>
                      <a:pt x="120" y="13"/>
                      <a:pt x="119" y="22"/>
                      <a:pt x="112" y="30"/>
                    </a:cubicBezTo>
                    <a:cubicBezTo>
                      <a:pt x="112" y="30"/>
                      <a:pt x="111" y="26"/>
                      <a:pt x="107" y="22"/>
                    </a:cubicBezTo>
                    <a:cubicBezTo>
                      <a:pt x="100" y="19"/>
                      <a:pt x="85" y="28"/>
                      <a:pt x="72" y="35"/>
                    </a:cubicBezTo>
                    <a:cubicBezTo>
                      <a:pt x="71" y="36"/>
                      <a:pt x="70" y="38"/>
                      <a:pt x="70" y="40"/>
                    </a:cubicBezTo>
                    <a:cubicBezTo>
                      <a:pt x="70" y="45"/>
                      <a:pt x="71" y="53"/>
                      <a:pt x="70" y="62"/>
                    </a:cubicBezTo>
                    <a:cubicBezTo>
                      <a:pt x="70" y="69"/>
                      <a:pt x="64" y="73"/>
                      <a:pt x="61" y="75"/>
                    </a:cubicBezTo>
                    <a:cubicBezTo>
                      <a:pt x="34" y="95"/>
                      <a:pt x="12" y="118"/>
                      <a:pt x="0" y="141"/>
                    </a:cubicBezTo>
                    <a:cubicBezTo>
                      <a:pt x="74" y="103"/>
                      <a:pt x="166" y="107"/>
                      <a:pt x="222" y="116"/>
                    </a:cubicBezTo>
                    <a:cubicBezTo>
                      <a:pt x="222" y="116"/>
                      <a:pt x="223" y="116"/>
                      <a:pt x="223" y="116"/>
                    </a:cubicBezTo>
                    <a:cubicBezTo>
                      <a:pt x="227" y="116"/>
                      <a:pt x="231" y="117"/>
                      <a:pt x="235" y="118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14" y="114"/>
                      <a:pt x="198" y="93"/>
                      <a:pt x="198" y="67"/>
                    </a:cubicBezTo>
                    <a:cubicBezTo>
                      <a:pt x="198" y="39"/>
                      <a:pt x="217" y="16"/>
                      <a:pt x="241" y="16"/>
                    </a:cubicBezTo>
                    <a:cubicBezTo>
                      <a:pt x="242" y="16"/>
                      <a:pt x="242" y="16"/>
                      <a:pt x="243" y="16"/>
                    </a:cubicBezTo>
                    <a:cubicBezTo>
                      <a:pt x="243" y="16"/>
                      <a:pt x="243" y="16"/>
                      <a:pt x="243" y="16"/>
                    </a:cubicBezTo>
                    <a:cubicBezTo>
                      <a:pt x="236" y="16"/>
                      <a:pt x="228" y="16"/>
                      <a:pt x="220" y="1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99" name="Freeform 157">
                <a:extLst>
                  <a:ext uri="{FF2B5EF4-FFF2-40B4-BE49-F238E27FC236}">
                    <a16:creationId xmlns:a16="http://schemas.microsoft.com/office/drawing/2014/main" id="{A07A9A9F-4482-48BC-B50A-D4B4FCDB3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478"/>
                <a:ext cx="200" cy="303"/>
              </a:xfrm>
              <a:custGeom>
                <a:avLst/>
                <a:gdLst>
                  <a:gd name="T0" fmla="*/ 1563 w 59"/>
                  <a:gd name="T1" fmla="*/ 184 h 84"/>
                  <a:gd name="T2" fmla="*/ 34 w 59"/>
                  <a:gd name="T3" fmla="*/ 144 h 84"/>
                  <a:gd name="T4" fmla="*/ 115 w 59"/>
                  <a:gd name="T5" fmla="*/ 234 h 84"/>
                  <a:gd name="T6" fmla="*/ 783 w 59"/>
                  <a:gd name="T7" fmla="*/ 2016 h 84"/>
                  <a:gd name="T8" fmla="*/ 783 w 59"/>
                  <a:gd name="T9" fmla="*/ 2301 h 84"/>
                  <a:gd name="T10" fmla="*/ 783 w 59"/>
                  <a:gd name="T11" fmla="*/ 2395 h 84"/>
                  <a:gd name="T12" fmla="*/ 736 w 59"/>
                  <a:gd name="T13" fmla="*/ 2630 h 84"/>
                  <a:gd name="T14" fmla="*/ 736 w 59"/>
                  <a:gd name="T15" fmla="*/ 2630 h 84"/>
                  <a:gd name="T16" fmla="*/ 668 w 59"/>
                  <a:gd name="T17" fmla="*/ 2915 h 84"/>
                  <a:gd name="T18" fmla="*/ 668 w 59"/>
                  <a:gd name="T19" fmla="*/ 2954 h 84"/>
                  <a:gd name="T20" fmla="*/ 539 w 59"/>
                  <a:gd name="T21" fmla="*/ 3149 h 84"/>
                  <a:gd name="T22" fmla="*/ 539 w 59"/>
                  <a:gd name="T23" fmla="*/ 3189 h 84"/>
                  <a:gd name="T24" fmla="*/ 424 w 59"/>
                  <a:gd name="T25" fmla="*/ 3423 h 84"/>
                  <a:gd name="T26" fmla="*/ 424 w 59"/>
                  <a:gd name="T27" fmla="*/ 3423 h 84"/>
                  <a:gd name="T28" fmla="*/ 312 w 59"/>
                  <a:gd name="T29" fmla="*/ 3618 h 84"/>
                  <a:gd name="T30" fmla="*/ 312 w 59"/>
                  <a:gd name="T31" fmla="*/ 3618 h 84"/>
                  <a:gd name="T32" fmla="*/ 0 w 59"/>
                  <a:gd name="T33" fmla="*/ 3943 h 84"/>
                  <a:gd name="T34" fmla="*/ 0 w 59"/>
                  <a:gd name="T35" fmla="*/ 3943 h 84"/>
                  <a:gd name="T36" fmla="*/ 1986 w 59"/>
                  <a:gd name="T37" fmla="*/ 3384 h 84"/>
                  <a:gd name="T38" fmla="*/ 1563 w 59"/>
                  <a:gd name="T39" fmla="*/ 184 h 8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9" h="84">
                    <a:moveTo>
                      <a:pt x="40" y="4"/>
                    </a:moveTo>
                    <a:cubicBezTo>
                      <a:pt x="36" y="4"/>
                      <a:pt x="15" y="0"/>
                      <a:pt x="1" y="3"/>
                    </a:cubicBezTo>
                    <a:cubicBezTo>
                      <a:pt x="1" y="4"/>
                      <a:pt x="2" y="4"/>
                      <a:pt x="3" y="5"/>
                    </a:cubicBezTo>
                    <a:cubicBezTo>
                      <a:pt x="13" y="13"/>
                      <a:pt x="20" y="27"/>
                      <a:pt x="20" y="43"/>
                    </a:cubicBezTo>
                    <a:cubicBezTo>
                      <a:pt x="20" y="45"/>
                      <a:pt x="20" y="47"/>
                      <a:pt x="20" y="49"/>
                    </a:cubicBezTo>
                    <a:cubicBezTo>
                      <a:pt x="20" y="50"/>
                      <a:pt x="20" y="50"/>
                      <a:pt x="20" y="51"/>
                    </a:cubicBezTo>
                    <a:cubicBezTo>
                      <a:pt x="19" y="53"/>
                      <a:pt x="19" y="54"/>
                      <a:pt x="19" y="56"/>
                    </a:cubicBezTo>
                    <a:cubicBezTo>
                      <a:pt x="19" y="56"/>
                      <a:pt x="19" y="56"/>
                      <a:pt x="19" y="56"/>
                    </a:cubicBezTo>
                    <a:cubicBezTo>
                      <a:pt x="18" y="58"/>
                      <a:pt x="18" y="60"/>
                      <a:pt x="17" y="62"/>
                    </a:cubicBezTo>
                    <a:cubicBezTo>
                      <a:pt x="17" y="62"/>
                      <a:pt x="17" y="62"/>
                      <a:pt x="17" y="63"/>
                    </a:cubicBezTo>
                    <a:cubicBezTo>
                      <a:pt x="16" y="64"/>
                      <a:pt x="15" y="66"/>
                      <a:pt x="14" y="67"/>
                    </a:cubicBezTo>
                    <a:cubicBezTo>
                      <a:pt x="14" y="68"/>
                      <a:pt x="14" y="68"/>
                      <a:pt x="14" y="68"/>
                    </a:cubicBezTo>
                    <a:cubicBezTo>
                      <a:pt x="13" y="69"/>
                      <a:pt x="12" y="71"/>
                      <a:pt x="11" y="73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0" y="74"/>
                      <a:pt x="9" y="76"/>
                      <a:pt x="8" y="77"/>
                    </a:cubicBezTo>
                    <a:cubicBezTo>
                      <a:pt x="8" y="77"/>
                      <a:pt x="8" y="77"/>
                      <a:pt x="8" y="77"/>
                    </a:cubicBezTo>
                    <a:cubicBezTo>
                      <a:pt x="5" y="80"/>
                      <a:pt x="3" y="82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7" y="82"/>
                      <a:pt x="41" y="77"/>
                      <a:pt x="51" y="72"/>
                    </a:cubicBezTo>
                    <a:cubicBezTo>
                      <a:pt x="59" y="62"/>
                      <a:pt x="50" y="8"/>
                      <a:pt x="40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0" name="Freeform 158">
                <a:extLst>
                  <a:ext uri="{FF2B5EF4-FFF2-40B4-BE49-F238E27FC236}">
                    <a16:creationId xmlns:a16="http://schemas.microsoft.com/office/drawing/2014/main" id="{276C308E-A9DF-4B4E-A5E7-F2598C3FF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1756"/>
                <a:ext cx="2369" cy="1999"/>
              </a:xfrm>
              <a:custGeom>
                <a:avLst/>
                <a:gdLst>
                  <a:gd name="T0" fmla="*/ 26127 w 700"/>
                  <a:gd name="T1" fmla="*/ 15039 h 554"/>
                  <a:gd name="T2" fmla="*/ 25196 w 700"/>
                  <a:gd name="T3" fmla="*/ 12449 h 554"/>
                  <a:gd name="T4" fmla="*/ 23951 w 700"/>
                  <a:gd name="T5" fmla="*/ 8267 h 554"/>
                  <a:gd name="T6" fmla="*/ 19690 w 700"/>
                  <a:gd name="T7" fmla="*/ 2446 h 554"/>
                  <a:gd name="T8" fmla="*/ 19263 w 700"/>
                  <a:gd name="T9" fmla="*/ 2111 h 554"/>
                  <a:gd name="T10" fmla="*/ 19230 w 700"/>
                  <a:gd name="T11" fmla="*/ 2071 h 554"/>
                  <a:gd name="T12" fmla="*/ 18451 w 700"/>
                  <a:gd name="T13" fmla="*/ 1746 h 554"/>
                  <a:gd name="T14" fmla="*/ 9459 w 700"/>
                  <a:gd name="T15" fmla="*/ 2576 h 554"/>
                  <a:gd name="T16" fmla="*/ 2863 w 700"/>
                  <a:gd name="T17" fmla="*/ 12589 h 554"/>
                  <a:gd name="T18" fmla="*/ 778 w 700"/>
                  <a:gd name="T19" fmla="*/ 22173 h 554"/>
                  <a:gd name="T20" fmla="*/ 8065 w 700"/>
                  <a:gd name="T21" fmla="*/ 25467 h 554"/>
                  <a:gd name="T22" fmla="*/ 15151 w 700"/>
                  <a:gd name="T23" fmla="*/ 25792 h 554"/>
                  <a:gd name="T24" fmla="*/ 24076 w 700"/>
                  <a:gd name="T25" fmla="*/ 22083 h 554"/>
                  <a:gd name="T26" fmla="*/ 25507 w 700"/>
                  <a:gd name="T27" fmla="*/ 19921 h 554"/>
                  <a:gd name="T28" fmla="*/ 26127 w 700"/>
                  <a:gd name="T29" fmla="*/ 15039 h 5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00" h="554">
                    <a:moveTo>
                      <a:pt x="674" y="320"/>
                    </a:moveTo>
                    <a:cubicBezTo>
                      <a:pt x="661" y="312"/>
                      <a:pt x="656" y="290"/>
                      <a:pt x="650" y="265"/>
                    </a:cubicBezTo>
                    <a:cubicBezTo>
                      <a:pt x="646" y="248"/>
                      <a:pt x="641" y="225"/>
                      <a:pt x="618" y="176"/>
                    </a:cubicBezTo>
                    <a:cubicBezTo>
                      <a:pt x="586" y="107"/>
                      <a:pt x="536" y="66"/>
                      <a:pt x="508" y="52"/>
                    </a:cubicBezTo>
                    <a:cubicBezTo>
                      <a:pt x="504" y="50"/>
                      <a:pt x="500" y="48"/>
                      <a:pt x="497" y="45"/>
                    </a:cubicBezTo>
                    <a:cubicBezTo>
                      <a:pt x="497" y="45"/>
                      <a:pt x="496" y="45"/>
                      <a:pt x="496" y="44"/>
                    </a:cubicBezTo>
                    <a:cubicBezTo>
                      <a:pt x="490" y="42"/>
                      <a:pt x="483" y="39"/>
                      <a:pt x="476" y="37"/>
                    </a:cubicBezTo>
                    <a:cubicBezTo>
                      <a:pt x="463" y="33"/>
                      <a:pt x="379" y="0"/>
                      <a:pt x="244" y="55"/>
                    </a:cubicBezTo>
                    <a:cubicBezTo>
                      <a:pt x="167" y="90"/>
                      <a:pt x="117" y="171"/>
                      <a:pt x="74" y="268"/>
                    </a:cubicBezTo>
                    <a:cubicBezTo>
                      <a:pt x="45" y="333"/>
                      <a:pt x="0" y="406"/>
                      <a:pt x="20" y="472"/>
                    </a:cubicBezTo>
                    <a:cubicBezTo>
                      <a:pt x="40" y="554"/>
                      <a:pt x="105" y="530"/>
                      <a:pt x="208" y="542"/>
                    </a:cubicBezTo>
                    <a:cubicBezTo>
                      <a:pt x="256" y="548"/>
                      <a:pt x="325" y="551"/>
                      <a:pt x="391" y="549"/>
                    </a:cubicBezTo>
                    <a:cubicBezTo>
                      <a:pt x="475" y="548"/>
                      <a:pt x="577" y="514"/>
                      <a:pt x="621" y="470"/>
                    </a:cubicBezTo>
                    <a:cubicBezTo>
                      <a:pt x="636" y="451"/>
                      <a:pt x="650" y="433"/>
                      <a:pt x="658" y="424"/>
                    </a:cubicBezTo>
                    <a:cubicBezTo>
                      <a:pt x="690" y="384"/>
                      <a:pt x="700" y="358"/>
                      <a:pt x="674" y="32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1" name="Freeform 159">
                <a:extLst>
                  <a:ext uri="{FF2B5EF4-FFF2-40B4-BE49-F238E27FC236}">
                    <a16:creationId xmlns:a16="http://schemas.microsoft.com/office/drawing/2014/main" id="{13F3ED23-6080-48C0-9624-2C4C4B048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572"/>
                <a:ext cx="1574" cy="1234"/>
              </a:xfrm>
              <a:custGeom>
                <a:avLst/>
                <a:gdLst>
                  <a:gd name="T0" fmla="*/ 15354 w 465"/>
                  <a:gd name="T1" fmla="*/ 15169 h 342"/>
                  <a:gd name="T2" fmla="*/ 8263 w 465"/>
                  <a:gd name="T3" fmla="*/ 14840 h 342"/>
                  <a:gd name="T4" fmla="*/ 975 w 465"/>
                  <a:gd name="T5" fmla="*/ 11561 h 342"/>
                  <a:gd name="T6" fmla="*/ 3060 w 465"/>
                  <a:gd name="T7" fmla="*/ 1977 h 342"/>
                  <a:gd name="T8" fmla="*/ 3757 w 465"/>
                  <a:gd name="T9" fmla="*/ 90 h 342"/>
                  <a:gd name="T10" fmla="*/ 3805 w 465"/>
                  <a:gd name="T11" fmla="*/ 0 h 342"/>
                  <a:gd name="T12" fmla="*/ 1787 w 465"/>
                  <a:gd name="T13" fmla="*/ 4792 h 342"/>
                  <a:gd name="T14" fmla="*/ 1124 w 465"/>
                  <a:gd name="T15" fmla="*/ 6015 h 342"/>
                  <a:gd name="T16" fmla="*/ 663 w 465"/>
                  <a:gd name="T17" fmla="*/ 7473 h 342"/>
                  <a:gd name="T18" fmla="*/ 0 w 465"/>
                  <a:gd name="T19" fmla="*/ 10247 h 342"/>
                  <a:gd name="T20" fmla="*/ 846 w 465"/>
                  <a:gd name="T21" fmla="*/ 13487 h 342"/>
                  <a:gd name="T22" fmla="*/ 3723 w 465"/>
                  <a:gd name="T23" fmla="*/ 15364 h 342"/>
                  <a:gd name="T24" fmla="*/ 5040 w 465"/>
                  <a:gd name="T25" fmla="*/ 15504 h 342"/>
                  <a:gd name="T26" fmla="*/ 6783 w 465"/>
                  <a:gd name="T27" fmla="*/ 15688 h 342"/>
                  <a:gd name="T28" fmla="*/ 9810 w 465"/>
                  <a:gd name="T29" fmla="*/ 15883 h 342"/>
                  <a:gd name="T30" fmla="*/ 14163 w 465"/>
                  <a:gd name="T31" fmla="*/ 15688 h 342"/>
                  <a:gd name="T32" fmla="*/ 18035 w 465"/>
                  <a:gd name="T33" fmla="*/ 14840 h 342"/>
                  <a:gd name="T34" fmla="*/ 15354 w 465"/>
                  <a:gd name="T35" fmla="*/ 15169 h 34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5" h="342">
                    <a:moveTo>
                      <a:pt x="396" y="323"/>
                    </a:moveTo>
                    <a:cubicBezTo>
                      <a:pt x="330" y="325"/>
                      <a:pt x="261" y="322"/>
                      <a:pt x="213" y="316"/>
                    </a:cubicBezTo>
                    <a:cubicBezTo>
                      <a:pt x="110" y="304"/>
                      <a:pt x="45" y="328"/>
                      <a:pt x="25" y="246"/>
                    </a:cubicBezTo>
                    <a:cubicBezTo>
                      <a:pt x="5" y="180"/>
                      <a:pt x="50" y="107"/>
                      <a:pt x="79" y="42"/>
                    </a:cubicBezTo>
                    <a:cubicBezTo>
                      <a:pt x="85" y="28"/>
                      <a:pt x="91" y="15"/>
                      <a:pt x="97" y="2"/>
                    </a:cubicBezTo>
                    <a:cubicBezTo>
                      <a:pt x="98" y="1"/>
                      <a:pt x="98" y="1"/>
                      <a:pt x="98" y="0"/>
                    </a:cubicBezTo>
                    <a:cubicBezTo>
                      <a:pt x="80" y="35"/>
                      <a:pt x="53" y="87"/>
                      <a:pt x="46" y="102"/>
                    </a:cubicBezTo>
                    <a:cubicBezTo>
                      <a:pt x="41" y="112"/>
                      <a:pt x="33" y="119"/>
                      <a:pt x="29" y="128"/>
                    </a:cubicBezTo>
                    <a:cubicBezTo>
                      <a:pt x="25" y="139"/>
                      <a:pt x="22" y="149"/>
                      <a:pt x="17" y="159"/>
                    </a:cubicBezTo>
                    <a:cubicBezTo>
                      <a:pt x="9" y="176"/>
                      <a:pt x="0" y="198"/>
                      <a:pt x="0" y="218"/>
                    </a:cubicBezTo>
                    <a:cubicBezTo>
                      <a:pt x="0" y="238"/>
                      <a:pt x="8" y="273"/>
                      <a:pt x="22" y="287"/>
                    </a:cubicBezTo>
                    <a:cubicBezTo>
                      <a:pt x="40" y="306"/>
                      <a:pt x="72" y="320"/>
                      <a:pt x="96" y="327"/>
                    </a:cubicBezTo>
                    <a:cubicBezTo>
                      <a:pt x="107" y="331"/>
                      <a:pt x="118" y="327"/>
                      <a:pt x="130" y="330"/>
                    </a:cubicBezTo>
                    <a:cubicBezTo>
                      <a:pt x="144" y="333"/>
                      <a:pt x="160" y="337"/>
                      <a:pt x="175" y="334"/>
                    </a:cubicBezTo>
                    <a:cubicBezTo>
                      <a:pt x="200" y="330"/>
                      <a:pt x="225" y="342"/>
                      <a:pt x="253" y="338"/>
                    </a:cubicBezTo>
                    <a:cubicBezTo>
                      <a:pt x="282" y="335"/>
                      <a:pt x="336" y="338"/>
                      <a:pt x="365" y="334"/>
                    </a:cubicBezTo>
                    <a:cubicBezTo>
                      <a:pt x="403" y="329"/>
                      <a:pt x="430" y="323"/>
                      <a:pt x="465" y="316"/>
                    </a:cubicBezTo>
                    <a:cubicBezTo>
                      <a:pt x="441" y="320"/>
                      <a:pt x="418" y="323"/>
                      <a:pt x="396" y="32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2" name="Freeform 160">
                <a:extLst>
                  <a:ext uri="{FF2B5EF4-FFF2-40B4-BE49-F238E27FC236}">
                    <a16:creationId xmlns:a16="http://schemas.microsoft.com/office/drawing/2014/main" id="{39D08514-A267-439A-A2D6-26AC92F1C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2" y="1579"/>
                <a:ext cx="1249" cy="376"/>
              </a:xfrm>
              <a:custGeom>
                <a:avLst/>
                <a:gdLst>
                  <a:gd name="T0" fmla="*/ 8960 w 369"/>
                  <a:gd name="T1" fmla="*/ 4064 h 104"/>
                  <a:gd name="T2" fmla="*/ 9190 w 369"/>
                  <a:gd name="T3" fmla="*/ 4158 h 104"/>
                  <a:gd name="T4" fmla="*/ 9234 w 369"/>
                  <a:gd name="T5" fmla="*/ 4158 h 104"/>
                  <a:gd name="T6" fmla="*/ 9234 w 369"/>
                  <a:gd name="T7" fmla="*/ 4158 h 104"/>
                  <a:gd name="T8" fmla="*/ 9430 w 369"/>
                  <a:gd name="T9" fmla="*/ 4248 h 104"/>
                  <a:gd name="T10" fmla="*/ 9430 w 369"/>
                  <a:gd name="T11" fmla="*/ 4248 h 104"/>
                  <a:gd name="T12" fmla="*/ 9498 w 369"/>
                  <a:gd name="T13" fmla="*/ 4299 h 104"/>
                  <a:gd name="T14" fmla="*/ 9498 w 369"/>
                  <a:gd name="T15" fmla="*/ 4299 h 104"/>
                  <a:gd name="T16" fmla="*/ 9738 w 369"/>
                  <a:gd name="T17" fmla="*/ 4393 h 104"/>
                  <a:gd name="T18" fmla="*/ 9772 w 369"/>
                  <a:gd name="T19" fmla="*/ 4443 h 104"/>
                  <a:gd name="T20" fmla="*/ 9772 w 369"/>
                  <a:gd name="T21" fmla="*/ 4443 h 104"/>
                  <a:gd name="T22" fmla="*/ 9968 w 369"/>
                  <a:gd name="T23" fmla="*/ 1844 h 104"/>
                  <a:gd name="T24" fmla="*/ 14311 w 369"/>
                  <a:gd name="T25" fmla="*/ 1229 h 104"/>
                  <a:gd name="T26" fmla="*/ 14311 w 369"/>
                  <a:gd name="T27" fmla="*/ 1175 h 104"/>
                  <a:gd name="T28" fmla="*/ 12294 w 369"/>
                  <a:gd name="T29" fmla="*/ 235 h 104"/>
                  <a:gd name="T30" fmla="*/ 9153 w 369"/>
                  <a:gd name="T31" fmla="*/ 705 h 104"/>
                  <a:gd name="T32" fmla="*/ 7836 w 369"/>
                  <a:gd name="T33" fmla="*/ 1280 h 104"/>
                  <a:gd name="T34" fmla="*/ 6587 w 369"/>
                  <a:gd name="T35" fmla="*/ 1844 h 104"/>
                  <a:gd name="T36" fmla="*/ 5429 w 369"/>
                  <a:gd name="T37" fmla="*/ 2458 h 104"/>
                  <a:gd name="T38" fmla="*/ 4069 w 369"/>
                  <a:gd name="T39" fmla="*/ 3073 h 104"/>
                  <a:gd name="T40" fmla="*/ 2176 w 369"/>
                  <a:gd name="T41" fmla="*/ 3543 h 104"/>
                  <a:gd name="T42" fmla="*/ 0 w 369"/>
                  <a:gd name="T43" fmla="*/ 4913 h 104"/>
                  <a:gd name="T44" fmla="*/ 8960 w 369"/>
                  <a:gd name="T45" fmla="*/ 4064 h 1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9" h="104">
                    <a:moveTo>
                      <a:pt x="231" y="86"/>
                    </a:moveTo>
                    <a:cubicBezTo>
                      <a:pt x="233" y="87"/>
                      <a:pt x="235" y="87"/>
                      <a:pt x="237" y="88"/>
                    </a:cubicBezTo>
                    <a:cubicBezTo>
                      <a:pt x="237" y="88"/>
                      <a:pt x="237" y="88"/>
                      <a:pt x="238" y="88"/>
                    </a:cubicBezTo>
                    <a:cubicBezTo>
                      <a:pt x="238" y="88"/>
                      <a:pt x="238" y="88"/>
                      <a:pt x="238" y="88"/>
                    </a:cubicBezTo>
                    <a:cubicBezTo>
                      <a:pt x="240" y="89"/>
                      <a:pt x="241" y="90"/>
                      <a:pt x="243" y="90"/>
                    </a:cubicBezTo>
                    <a:cubicBezTo>
                      <a:pt x="243" y="90"/>
                      <a:pt x="243" y="90"/>
                      <a:pt x="243" y="90"/>
                    </a:cubicBezTo>
                    <a:cubicBezTo>
                      <a:pt x="244" y="91"/>
                      <a:pt x="244" y="91"/>
                      <a:pt x="245" y="91"/>
                    </a:cubicBezTo>
                    <a:cubicBezTo>
                      <a:pt x="245" y="91"/>
                      <a:pt x="245" y="91"/>
                      <a:pt x="245" y="91"/>
                    </a:cubicBezTo>
                    <a:cubicBezTo>
                      <a:pt x="247" y="92"/>
                      <a:pt x="249" y="93"/>
                      <a:pt x="251" y="93"/>
                    </a:cubicBezTo>
                    <a:cubicBezTo>
                      <a:pt x="251" y="94"/>
                      <a:pt x="252" y="94"/>
                      <a:pt x="252" y="94"/>
                    </a:cubicBezTo>
                    <a:cubicBezTo>
                      <a:pt x="252" y="94"/>
                      <a:pt x="252" y="94"/>
                      <a:pt x="252" y="94"/>
                    </a:cubicBezTo>
                    <a:cubicBezTo>
                      <a:pt x="236" y="78"/>
                      <a:pt x="238" y="51"/>
                      <a:pt x="257" y="39"/>
                    </a:cubicBezTo>
                    <a:cubicBezTo>
                      <a:pt x="276" y="23"/>
                      <a:pt x="320" y="20"/>
                      <a:pt x="369" y="26"/>
                    </a:cubicBezTo>
                    <a:cubicBezTo>
                      <a:pt x="369" y="25"/>
                      <a:pt x="369" y="25"/>
                      <a:pt x="369" y="25"/>
                    </a:cubicBezTo>
                    <a:cubicBezTo>
                      <a:pt x="358" y="16"/>
                      <a:pt x="354" y="11"/>
                      <a:pt x="317" y="5"/>
                    </a:cubicBezTo>
                    <a:cubicBezTo>
                      <a:pt x="280" y="0"/>
                      <a:pt x="246" y="13"/>
                      <a:pt x="236" y="15"/>
                    </a:cubicBezTo>
                    <a:cubicBezTo>
                      <a:pt x="225" y="16"/>
                      <a:pt x="214" y="21"/>
                      <a:pt x="202" y="27"/>
                    </a:cubicBezTo>
                    <a:cubicBezTo>
                      <a:pt x="190" y="32"/>
                      <a:pt x="184" y="32"/>
                      <a:pt x="170" y="39"/>
                    </a:cubicBezTo>
                    <a:cubicBezTo>
                      <a:pt x="157" y="45"/>
                      <a:pt x="154" y="47"/>
                      <a:pt x="140" y="52"/>
                    </a:cubicBezTo>
                    <a:cubicBezTo>
                      <a:pt x="125" y="57"/>
                      <a:pt x="120" y="57"/>
                      <a:pt x="105" y="65"/>
                    </a:cubicBezTo>
                    <a:cubicBezTo>
                      <a:pt x="103" y="66"/>
                      <a:pt x="69" y="70"/>
                      <a:pt x="56" y="75"/>
                    </a:cubicBezTo>
                    <a:cubicBezTo>
                      <a:pt x="37" y="83"/>
                      <a:pt x="13" y="96"/>
                      <a:pt x="0" y="104"/>
                    </a:cubicBezTo>
                    <a:cubicBezTo>
                      <a:pt x="134" y="50"/>
                      <a:pt x="218" y="82"/>
                      <a:pt x="231" y="8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3" name="Freeform 161">
                <a:extLst>
                  <a:ext uri="{FF2B5EF4-FFF2-40B4-BE49-F238E27FC236}">
                    <a16:creationId xmlns:a16="http://schemas.microsoft.com/office/drawing/2014/main" id="{12A983DB-99E6-4643-A2B8-33C04A27E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2878"/>
                <a:ext cx="453" cy="351"/>
              </a:xfrm>
              <a:custGeom>
                <a:avLst/>
                <a:gdLst>
                  <a:gd name="T0" fmla="*/ 0 w 134"/>
                  <a:gd name="T1" fmla="*/ 4596 h 97"/>
                  <a:gd name="T2" fmla="*/ 1542 w 134"/>
                  <a:gd name="T3" fmla="*/ 2790 h 97"/>
                  <a:gd name="T4" fmla="*/ 3164 w 134"/>
                  <a:gd name="T5" fmla="*/ 1285 h 97"/>
                  <a:gd name="T6" fmla="*/ 4834 w 134"/>
                  <a:gd name="T7" fmla="*/ 235 h 97"/>
                  <a:gd name="T8" fmla="*/ 5176 w 134"/>
                  <a:gd name="T9" fmla="*/ 0 h 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97">
                    <a:moveTo>
                      <a:pt x="0" y="97"/>
                    </a:moveTo>
                    <a:cubicBezTo>
                      <a:pt x="7" y="84"/>
                      <a:pt x="23" y="72"/>
                      <a:pt x="40" y="59"/>
                    </a:cubicBezTo>
                    <a:cubicBezTo>
                      <a:pt x="52" y="51"/>
                      <a:pt x="71" y="36"/>
                      <a:pt x="82" y="27"/>
                    </a:cubicBezTo>
                    <a:cubicBezTo>
                      <a:pt x="96" y="18"/>
                      <a:pt x="111" y="12"/>
                      <a:pt x="125" y="5"/>
                    </a:cubicBezTo>
                    <a:cubicBezTo>
                      <a:pt x="128" y="4"/>
                      <a:pt x="131" y="2"/>
                      <a:pt x="134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4" name="Freeform 162">
                <a:extLst>
                  <a:ext uri="{FF2B5EF4-FFF2-40B4-BE49-F238E27FC236}">
                    <a16:creationId xmlns:a16="http://schemas.microsoft.com/office/drawing/2014/main" id="{525CC9FE-E523-484F-AAF3-91661BCE0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3203"/>
                <a:ext cx="176" cy="282"/>
              </a:xfrm>
              <a:custGeom>
                <a:avLst/>
                <a:gdLst>
                  <a:gd name="T0" fmla="*/ 0 w 52"/>
                  <a:gd name="T1" fmla="*/ 3688 h 78"/>
                  <a:gd name="T2" fmla="*/ 2017 w 52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78">
                    <a:moveTo>
                      <a:pt x="0" y="78"/>
                    </a:moveTo>
                    <a:cubicBezTo>
                      <a:pt x="18" y="55"/>
                      <a:pt x="38" y="18"/>
                      <a:pt x="52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5" name="Freeform 163">
                <a:extLst>
                  <a:ext uri="{FF2B5EF4-FFF2-40B4-BE49-F238E27FC236}">
                    <a16:creationId xmlns:a16="http://schemas.microsoft.com/office/drawing/2014/main" id="{F54F1FC6-EB65-4F53-B81D-EA014A596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745"/>
                <a:ext cx="480" cy="94"/>
              </a:xfrm>
              <a:custGeom>
                <a:avLst/>
                <a:gdLst>
                  <a:gd name="T0" fmla="*/ 5486 w 142"/>
                  <a:gd name="T1" fmla="*/ 1045 h 26"/>
                  <a:gd name="T2" fmla="*/ 4949 w 142"/>
                  <a:gd name="T3" fmla="*/ 940 h 26"/>
                  <a:gd name="T4" fmla="*/ 3715 w 142"/>
                  <a:gd name="T5" fmla="*/ 1139 h 26"/>
                  <a:gd name="T6" fmla="*/ 1004 w 142"/>
                  <a:gd name="T7" fmla="*/ 430 h 26"/>
                  <a:gd name="T8" fmla="*/ 308 w 142"/>
                  <a:gd name="T9" fmla="*/ 0 h 26"/>
                  <a:gd name="T10" fmla="*/ 0 w 142"/>
                  <a:gd name="T11" fmla="*/ 18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26">
                    <a:moveTo>
                      <a:pt x="142" y="22"/>
                    </a:moveTo>
                    <a:cubicBezTo>
                      <a:pt x="139" y="20"/>
                      <a:pt x="135" y="20"/>
                      <a:pt x="128" y="20"/>
                    </a:cubicBezTo>
                    <a:cubicBezTo>
                      <a:pt x="121" y="21"/>
                      <a:pt x="108" y="24"/>
                      <a:pt x="96" y="24"/>
                    </a:cubicBezTo>
                    <a:cubicBezTo>
                      <a:pt x="79" y="26"/>
                      <a:pt x="36" y="26"/>
                      <a:pt x="26" y="9"/>
                    </a:cubicBezTo>
                    <a:cubicBezTo>
                      <a:pt x="23" y="4"/>
                      <a:pt x="16" y="1"/>
                      <a:pt x="8" y="0"/>
                    </a:cubicBezTo>
                    <a:cubicBezTo>
                      <a:pt x="5" y="0"/>
                      <a:pt x="3" y="1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6" name="Freeform 164">
                <a:extLst>
                  <a:ext uri="{FF2B5EF4-FFF2-40B4-BE49-F238E27FC236}">
                    <a16:creationId xmlns:a16="http://schemas.microsoft.com/office/drawing/2014/main" id="{8B4D7615-EA6F-4EBB-B103-D583CCB1A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965"/>
                <a:ext cx="2068" cy="1581"/>
              </a:xfrm>
              <a:custGeom>
                <a:avLst/>
                <a:gdLst>
                  <a:gd name="T0" fmla="*/ 22338 w 611"/>
                  <a:gd name="T1" fmla="*/ 11009 h 438"/>
                  <a:gd name="T2" fmla="*/ 23689 w 611"/>
                  <a:gd name="T3" fmla="*/ 12092 h 438"/>
                  <a:gd name="T4" fmla="*/ 21753 w 611"/>
                  <a:gd name="T5" fmla="*/ 5552 h 438"/>
                  <a:gd name="T6" fmla="*/ 17986 w 611"/>
                  <a:gd name="T7" fmla="*/ 2866 h 438"/>
                  <a:gd name="T8" fmla="*/ 15512 w 611"/>
                  <a:gd name="T9" fmla="*/ 3949 h 438"/>
                  <a:gd name="T10" fmla="*/ 12716 w 611"/>
                  <a:gd name="T11" fmla="*/ 3909 h 438"/>
                  <a:gd name="T12" fmla="*/ 10310 w 611"/>
                  <a:gd name="T13" fmla="*/ 5407 h 438"/>
                  <a:gd name="T14" fmla="*/ 9301 w 611"/>
                  <a:gd name="T15" fmla="*/ 6815 h 438"/>
                  <a:gd name="T16" fmla="*/ 7984 w 611"/>
                  <a:gd name="T17" fmla="*/ 8129 h 438"/>
                  <a:gd name="T18" fmla="*/ 5855 w 611"/>
                  <a:gd name="T19" fmla="*/ 9825 h 438"/>
                  <a:gd name="T20" fmla="*/ 5006 w 611"/>
                  <a:gd name="T21" fmla="*/ 10255 h 438"/>
                  <a:gd name="T22" fmla="*/ 3608 w 611"/>
                  <a:gd name="T23" fmla="*/ 10345 h 438"/>
                  <a:gd name="T24" fmla="*/ 3527 w 611"/>
                  <a:gd name="T25" fmla="*/ 10775 h 438"/>
                  <a:gd name="T26" fmla="*/ 2863 w 611"/>
                  <a:gd name="T27" fmla="*/ 11478 h 438"/>
                  <a:gd name="T28" fmla="*/ 2484 w 611"/>
                  <a:gd name="T29" fmla="*/ 12366 h 438"/>
                  <a:gd name="T30" fmla="*/ 2095 w 611"/>
                  <a:gd name="T31" fmla="*/ 13211 h 438"/>
                  <a:gd name="T32" fmla="*/ 1350 w 611"/>
                  <a:gd name="T33" fmla="*/ 13355 h 438"/>
                  <a:gd name="T34" fmla="*/ 1628 w 611"/>
                  <a:gd name="T35" fmla="*/ 13785 h 438"/>
                  <a:gd name="T36" fmla="*/ 663 w 611"/>
                  <a:gd name="T37" fmla="*/ 14200 h 438"/>
                  <a:gd name="T38" fmla="*/ 778 w 611"/>
                  <a:gd name="T39" fmla="*/ 14814 h 438"/>
                  <a:gd name="T40" fmla="*/ 159 w 611"/>
                  <a:gd name="T41" fmla="*/ 15947 h 438"/>
                  <a:gd name="T42" fmla="*/ 663 w 611"/>
                  <a:gd name="T43" fmla="*/ 17120 h 438"/>
                  <a:gd name="T44" fmla="*/ 778 w 611"/>
                  <a:gd name="T45" fmla="*/ 17680 h 438"/>
                  <a:gd name="T46" fmla="*/ 1124 w 611"/>
                  <a:gd name="T47" fmla="*/ 18723 h 438"/>
                  <a:gd name="T48" fmla="*/ 1591 w 611"/>
                  <a:gd name="T49" fmla="*/ 19467 h 438"/>
                  <a:gd name="T50" fmla="*/ 2406 w 611"/>
                  <a:gd name="T51" fmla="*/ 20040 h 438"/>
                  <a:gd name="T52" fmla="*/ 3368 w 611"/>
                  <a:gd name="T53" fmla="*/ 20221 h 438"/>
                  <a:gd name="T54" fmla="*/ 4376 w 611"/>
                  <a:gd name="T55" fmla="*/ 20181 h 438"/>
                  <a:gd name="T56" fmla="*/ 5351 w 611"/>
                  <a:gd name="T57" fmla="*/ 20506 h 438"/>
                  <a:gd name="T58" fmla="*/ 5967 w 611"/>
                  <a:gd name="T59" fmla="*/ 20181 h 438"/>
                  <a:gd name="T60" fmla="*/ 6553 w 611"/>
                  <a:gd name="T61" fmla="*/ 19936 h 438"/>
                  <a:gd name="T62" fmla="*/ 6976 w 611"/>
                  <a:gd name="T63" fmla="*/ 19661 h 438"/>
                  <a:gd name="T64" fmla="*/ 7446 w 611"/>
                  <a:gd name="T65" fmla="*/ 19571 h 438"/>
                  <a:gd name="T66" fmla="*/ 8032 w 611"/>
                  <a:gd name="T67" fmla="*/ 19806 h 438"/>
                  <a:gd name="T68" fmla="*/ 8797 w 611"/>
                  <a:gd name="T69" fmla="*/ 19373 h 438"/>
                  <a:gd name="T70" fmla="*/ 10814 w 611"/>
                  <a:gd name="T71" fmla="*/ 17969 h 438"/>
                  <a:gd name="T72" fmla="*/ 12130 w 611"/>
                  <a:gd name="T73" fmla="*/ 17824 h 438"/>
                  <a:gd name="T74" fmla="*/ 12990 w 611"/>
                  <a:gd name="T75" fmla="*/ 17770 h 438"/>
                  <a:gd name="T76" fmla="*/ 14195 w 611"/>
                  <a:gd name="T77" fmla="*/ 16795 h 438"/>
                  <a:gd name="T78" fmla="*/ 15464 w 611"/>
                  <a:gd name="T79" fmla="*/ 17070 h 438"/>
                  <a:gd name="T80" fmla="*/ 16290 w 611"/>
                  <a:gd name="T81" fmla="*/ 15662 h 438"/>
                  <a:gd name="T82" fmla="*/ 18067 w 611"/>
                  <a:gd name="T83" fmla="*/ 13825 h 438"/>
                  <a:gd name="T84" fmla="*/ 19577 w 611"/>
                  <a:gd name="T85" fmla="*/ 11049 h 43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11" h="438">
                    <a:moveTo>
                      <a:pt x="505" y="235"/>
                    </a:moveTo>
                    <a:cubicBezTo>
                      <a:pt x="522" y="223"/>
                      <a:pt x="558" y="226"/>
                      <a:pt x="576" y="234"/>
                    </a:cubicBezTo>
                    <a:cubicBezTo>
                      <a:pt x="588" y="240"/>
                      <a:pt x="598" y="243"/>
                      <a:pt x="611" y="257"/>
                    </a:cubicBezTo>
                    <a:cubicBezTo>
                      <a:pt x="611" y="257"/>
                      <a:pt x="611" y="257"/>
                      <a:pt x="611" y="257"/>
                    </a:cubicBezTo>
                    <a:cubicBezTo>
                      <a:pt x="602" y="246"/>
                      <a:pt x="598" y="228"/>
                      <a:pt x="593" y="207"/>
                    </a:cubicBezTo>
                    <a:cubicBezTo>
                      <a:pt x="589" y="190"/>
                      <a:pt x="584" y="167"/>
                      <a:pt x="561" y="118"/>
                    </a:cubicBezTo>
                    <a:cubicBezTo>
                      <a:pt x="532" y="57"/>
                      <a:pt x="489" y="18"/>
                      <a:pt x="461" y="0"/>
                    </a:cubicBezTo>
                    <a:cubicBezTo>
                      <a:pt x="480" y="14"/>
                      <a:pt x="473" y="50"/>
                      <a:pt x="464" y="61"/>
                    </a:cubicBezTo>
                    <a:cubicBezTo>
                      <a:pt x="457" y="69"/>
                      <a:pt x="444" y="82"/>
                      <a:pt x="434" y="84"/>
                    </a:cubicBezTo>
                    <a:cubicBezTo>
                      <a:pt x="422" y="88"/>
                      <a:pt x="409" y="85"/>
                      <a:pt x="400" y="84"/>
                    </a:cubicBezTo>
                    <a:cubicBezTo>
                      <a:pt x="389" y="83"/>
                      <a:pt x="390" y="74"/>
                      <a:pt x="381" y="78"/>
                    </a:cubicBezTo>
                    <a:cubicBezTo>
                      <a:pt x="363" y="85"/>
                      <a:pt x="344" y="72"/>
                      <a:pt x="328" y="83"/>
                    </a:cubicBezTo>
                    <a:cubicBezTo>
                      <a:pt x="315" y="93"/>
                      <a:pt x="301" y="96"/>
                      <a:pt x="290" y="107"/>
                    </a:cubicBezTo>
                    <a:cubicBezTo>
                      <a:pt x="281" y="116"/>
                      <a:pt x="278" y="115"/>
                      <a:pt x="266" y="115"/>
                    </a:cubicBezTo>
                    <a:cubicBezTo>
                      <a:pt x="258" y="116"/>
                      <a:pt x="252" y="118"/>
                      <a:pt x="248" y="125"/>
                    </a:cubicBezTo>
                    <a:cubicBezTo>
                      <a:pt x="244" y="133"/>
                      <a:pt x="248" y="139"/>
                      <a:pt x="240" y="145"/>
                    </a:cubicBezTo>
                    <a:cubicBezTo>
                      <a:pt x="234" y="150"/>
                      <a:pt x="225" y="152"/>
                      <a:pt x="218" y="156"/>
                    </a:cubicBezTo>
                    <a:cubicBezTo>
                      <a:pt x="211" y="162"/>
                      <a:pt x="212" y="167"/>
                      <a:pt x="206" y="173"/>
                    </a:cubicBezTo>
                    <a:cubicBezTo>
                      <a:pt x="200" y="181"/>
                      <a:pt x="190" y="178"/>
                      <a:pt x="181" y="181"/>
                    </a:cubicBezTo>
                    <a:cubicBezTo>
                      <a:pt x="161" y="187"/>
                      <a:pt x="176" y="209"/>
                      <a:pt x="151" y="209"/>
                    </a:cubicBezTo>
                    <a:cubicBezTo>
                      <a:pt x="144" y="210"/>
                      <a:pt x="135" y="205"/>
                      <a:pt x="129" y="207"/>
                    </a:cubicBezTo>
                    <a:cubicBezTo>
                      <a:pt x="122" y="210"/>
                      <a:pt x="118" y="220"/>
                      <a:pt x="129" y="218"/>
                    </a:cubicBezTo>
                    <a:cubicBezTo>
                      <a:pt x="132" y="231"/>
                      <a:pt x="119" y="223"/>
                      <a:pt x="116" y="221"/>
                    </a:cubicBezTo>
                    <a:cubicBezTo>
                      <a:pt x="111" y="218"/>
                      <a:pt x="99" y="212"/>
                      <a:pt x="93" y="220"/>
                    </a:cubicBezTo>
                    <a:cubicBezTo>
                      <a:pt x="92" y="222"/>
                      <a:pt x="92" y="223"/>
                      <a:pt x="92" y="225"/>
                    </a:cubicBezTo>
                    <a:cubicBezTo>
                      <a:pt x="91" y="229"/>
                      <a:pt x="91" y="229"/>
                      <a:pt x="91" y="229"/>
                    </a:cubicBezTo>
                    <a:cubicBezTo>
                      <a:pt x="89" y="234"/>
                      <a:pt x="84" y="233"/>
                      <a:pt x="79" y="235"/>
                    </a:cubicBezTo>
                    <a:cubicBezTo>
                      <a:pt x="72" y="237"/>
                      <a:pt x="73" y="238"/>
                      <a:pt x="74" y="244"/>
                    </a:cubicBezTo>
                    <a:cubicBezTo>
                      <a:pt x="75" y="248"/>
                      <a:pt x="77" y="252"/>
                      <a:pt x="72" y="256"/>
                    </a:cubicBezTo>
                    <a:cubicBezTo>
                      <a:pt x="68" y="259"/>
                      <a:pt x="63" y="256"/>
                      <a:pt x="64" y="263"/>
                    </a:cubicBezTo>
                    <a:cubicBezTo>
                      <a:pt x="65" y="268"/>
                      <a:pt x="69" y="271"/>
                      <a:pt x="66" y="277"/>
                    </a:cubicBezTo>
                    <a:cubicBezTo>
                      <a:pt x="63" y="282"/>
                      <a:pt x="59" y="282"/>
                      <a:pt x="54" y="281"/>
                    </a:cubicBezTo>
                    <a:cubicBezTo>
                      <a:pt x="50" y="279"/>
                      <a:pt x="46" y="277"/>
                      <a:pt x="41" y="277"/>
                    </a:cubicBezTo>
                    <a:cubicBezTo>
                      <a:pt x="37" y="277"/>
                      <a:pt x="29" y="279"/>
                      <a:pt x="35" y="284"/>
                    </a:cubicBezTo>
                    <a:cubicBezTo>
                      <a:pt x="38" y="286"/>
                      <a:pt x="41" y="283"/>
                      <a:pt x="43" y="287"/>
                    </a:cubicBezTo>
                    <a:cubicBezTo>
                      <a:pt x="44" y="288"/>
                      <a:pt x="43" y="292"/>
                      <a:pt x="42" y="293"/>
                    </a:cubicBezTo>
                    <a:cubicBezTo>
                      <a:pt x="38" y="297"/>
                      <a:pt x="31" y="291"/>
                      <a:pt x="26" y="291"/>
                    </a:cubicBezTo>
                    <a:cubicBezTo>
                      <a:pt x="20" y="292"/>
                      <a:pt x="16" y="297"/>
                      <a:pt x="17" y="302"/>
                    </a:cubicBezTo>
                    <a:cubicBezTo>
                      <a:pt x="18" y="304"/>
                      <a:pt x="21" y="305"/>
                      <a:pt x="22" y="307"/>
                    </a:cubicBezTo>
                    <a:cubicBezTo>
                      <a:pt x="22" y="309"/>
                      <a:pt x="21" y="314"/>
                      <a:pt x="20" y="315"/>
                    </a:cubicBezTo>
                    <a:cubicBezTo>
                      <a:pt x="17" y="322"/>
                      <a:pt x="11" y="318"/>
                      <a:pt x="7" y="322"/>
                    </a:cubicBezTo>
                    <a:cubicBezTo>
                      <a:pt x="3" y="325"/>
                      <a:pt x="0" y="335"/>
                      <a:pt x="4" y="339"/>
                    </a:cubicBezTo>
                    <a:cubicBezTo>
                      <a:pt x="7" y="344"/>
                      <a:pt x="15" y="343"/>
                      <a:pt x="18" y="349"/>
                    </a:cubicBezTo>
                    <a:cubicBezTo>
                      <a:pt x="20" y="354"/>
                      <a:pt x="20" y="360"/>
                      <a:pt x="17" y="364"/>
                    </a:cubicBezTo>
                    <a:cubicBezTo>
                      <a:pt x="15" y="366"/>
                      <a:pt x="7" y="370"/>
                      <a:pt x="14" y="373"/>
                    </a:cubicBezTo>
                    <a:cubicBezTo>
                      <a:pt x="16" y="375"/>
                      <a:pt x="25" y="368"/>
                      <a:pt x="20" y="376"/>
                    </a:cubicBezTo>
                    <a:cubicBezTo>
                      <a:pt x="17" y="381"/>
                      <a:pt x="7" y="382"/>
                      <a:pt x="13" y="390"/>
                    </a:cubicBezTo>
                    <a:cubicBezTo>
                      <a:pt x="16" y="395"/>
                      <a:pt x="26" y="393"/>
                      <a:pt x="29" y="398"/>
                    </a:cubicBezTo>
                    <a:cubicBezTo>
                      <a:pt x="33" y="403"/>
                      <a:pt x="8" y="425"/>
                      <a:pt x="30" y="424"/>
                    </a:cubicBezTo>
                    <a:cubicBezTo>
                      <a:pt x="37" y="423"/>
                      <a:pt x="36" y="417"/>
                      <a:pt x="41" y="414"/>
                    </a:cubicBezTo>
                    <a:cubicBezTo>
                      <a:pt x="49" y="408"/>
                      <a:pt x="47" y="415"/>
                      <a:pt x="47" y="420"/>
                    </a:cubicBezTo>
                    <a:cubicBezTo>
                      <a:pt x="48" y="427"/>
                      <a:pt x="56" y="430"/>
                      <a:pt x="62" y="426"/>
                    </a:cubicBezTo>
                    <a:cubicBezTo>
                      <a:pt x="68" y="423"/>
                      <a:pt x="68" y="416"/>
                      <a:pt x="77" y="419"/>
                    </a:cubicBezTo>
                    <a:cubicBezTo>
                      <a:pt x="82" y="421"/>
                      <a:pt x="82" y="428"/>
                      <a:pt x="87" y="430"/>
                    </a:cubicBezTo>
                    <a:cubicBezTo>
                      <a:pt x="94" y="432"/>
                      <a:pt x="95" y="423"/>
                      <a:pt x="101" y="421"/>
                    </a:cubicBezTo>
                    <a:cubicBezTo>
                      <a:pt x="108" y="418"/>
                      <a:pt x="108" y="427"/>
                      <a:pt x="113" y="429"/>
                    </a:cubicBezTo>
                    <a:cubicBezTo>
                      <a:pt x="119" y="431"/>
                      <a:pt x="122" y="423"/>
                      <a:pt x="128" y="428"/>
                    </a:cubicBezTo>
                    <a:cubicBezTo>
                      <a:pt x="131" y="431"/>
                      <a:pt x="130" y="438"/>
                      <a:pt x="138" y="436"/>
                    </a:cubicBezTo>
                    <a:cubicBezTo>
                      <a:pt x="145" y="434"/>
                      <a:pt x="140" y="425"/>
                      <a:pt x="147" y="424"/>
                    </a:cubicBezTo>
                    <a:cubicBezTo>
                      <a:pt x="151" y="424"/>
                      <a:pt x="151" y="428"/>
                      <a:pt x="154" y="429"/>
                    </a:cubicBezTo>
                    <a:cubicBezTo>
                      <a:pt x="155" y="429"/>
                      <a:pt x="160" y="426"/>
                      <a:pt x="162" y="426"/>
                    </a:cubicBezTo>
                    <a:cubicBezTo>
                      <a:pt x="164" y="426"/>
                      <a:pt x="167" y="426"/>
                      <a:pt x="169" y="424"/>
                    </a:cubicBezTo>
                    <a:cubicBezTo>
                      <a:pt x="172" y="422"/>
                      <a:pt x="168" y="412"/>
                      <a:pt x="172" y="413"/>
                    </a:cubicBezTo>
                    <a:cubicBezTo>
                      <a:pt x="176" y="414"/>
                      <a:pt x="177" y="416"/>
                      <a:pt x="180" y="418"/>
                    </a:cubicBezTo>
                    <a:cubicBezTo>
                      <a:pt x="184" y="422"/>
                      <a:pt x="185" y="421"/>
                      <a:pt x="189" y="419"/>
                    </a:cubicBezTo>
                    <a:cubicBezTo>
                      <a:pt x="190" y="419"/>
                      <a:pt x="191" y="417"/>
                      <a:pt x="192" y="416"/>
                    </a:cubicBezTo>
                    <a:cubicBezTo>
                      <a:pt x="194" y="416"/>
                      <a:pt x="195" y="418"/>
                      <a:pt x="196" y="418"/>
                    </a:cubicBezTo>
                    <a:cubicBezTo>
                      <a:pt x="200" y="417"/>
                      <a:pt x="204" y="422"/>
                      <a:pt x="207" y="421"/>
                    </a:cubicBezTo>
                    <a:cubicBezTo>
                      <a:pt x="213" y="419"/>
                      <a:pt x="221" y="431"/>
                      <a:pt x="226" y="419"/>
                    </a:cubicBezTo>
                    <a:cubicBezTo>
                      <a:pt x="229" y="418"/>
                      <a:pt x="227" y="417"/>
                      <a:pt x="227" y="412"/>
                    </a:cubicBezTo>
                    <a:cubicBezTo>
                      <a:pt x="222" y="399"/>
                      <a:pt x="242" y="379"/>
                      <a:pt x="266" y="385"/>
                    </a:cubicBezTo>
                    <a:cubicBezTo>
                      <a:pt x="271" y="388"/>
                      <a:pt x="274" y="388"/>
                      <a:pt x="279" y="382"/>
                    </a:cubicBezTo>
                    <a:cubicBezTo>
                      <a:pt x="283" y="379"/>
                      <a:pt x="281" y="374"/>
                      <a:pt x="284" y="371"/>
                    </a:cubicBezTo>
                    <a:cubicBezTo>
                      <a:pt x="295" y="358"/>
                      <a:pt x="304" y="377"/>
                      <a:pt x="313" y="379"/>
                    </a:cubicBezTo>
                    <a:cubicBezTo>
                      <a:pt x="317" y="380"/>
                      <a:pt x="320" y="377"/>
                      <a:pt x="323" y="376"/>
                    </a:cubicBezTo>
                    <a:cubicBezTo>
                      <a:pt x="327" y="376"/>
                      <a:pt x="331" y="378"/>
                      <a:pt x="335" y="378"/>
                    </a:cubicBezTo>
                    <a:cubicBezTo>
                      <a:pt x="342" y="379"/>
                      <a:pt x="357" y="379"/>
                      <a:pt x="359" y="373"/>
                    </a:cubicBezTo>
                    <a:cubicBezTo>
                      <a:pt x="361" y="368"/>
                      <a:pt x="350" y="352"/>
                      <a:pt x="366" y="357"/>
                    </a:cubicBezTo>
                    <a:cubicBezTo>
                      <a:pt x="377" y="360"/>
                      <a:pt x="371" y="373"/>
                      <a:pt x="380" y="375"/>
                    </a:cubicBezTo>
                    <a:cubicBezTo>
                      <a:pt x="387" y="376"/>
                      <a:pt x="394" y="366"/>
                      <a:pt x="399" y="363"/>
                    </a:cubicBezTo>
                    <a:cubicBezTo>
                      <a:pt x="406" y="358"/>
                      <a:pt x="411" y="360"/>
                      <a:pt x="412" y="350"/>
                    </a:cubicBezTo>
                    <a:cubicBezTo>
                      <a:pt x="413" y="341"/>
                      <a:pt x="409" y="337"/>
                      <a:pt x="420" y="333"/>
                    </a:cubicBezTo>
                    <a:cubicBezTo>
                      <a:pt x="426" y="331"/>
                      <a:pt x="430" y="336"/>
                      <a:pt x="436" y="330"/>
                    </a:cubicBezTo>
                    <a:cubicBezTo>
                      <a:pt x="455" y="355"/>
                      <a:pt x="462" y="302"/>
                      <a:pt x="466" y="294"/>
                    </a:cubicBezTo>
                    <a:cubicBezTo>
                      <a:pt x="471" y="283"/>
                      <a:pt x="485" y="287"/>
                      <a:pt x="490" y="274"/>
                    </a:cubicBezTo>
                    <a:cubicBezTo>
                      <a:pt x="494" y="263"/>
                      <a:pt x="495" y="245"/>
                      <a:pt x="505" y="23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7" name="Freeform 165">
                <a:extLst>
                  <a:ext uri="{FF2B5EF4-FFF2-40B4-BE49-F238E27FC236}">
                    <a16:creationId xmlns:a16="http://schemas.microsoft.com/office/drawing/2014/main" id="{D5FAA227-48ED-4D01-9643-497ADC9C7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113"/>
                <a:ext cx="108" cy="177"/>
              </a:xfrm>
              <a:custGeom>
                <a:avLst/>
                <a:gdLst>
                  <a:gd name="T0" fmla="*/ 0 w 32"/>
                  <a:gd name="T1" fmla="*/ 0 h 49"/>
                  <a:gd name="T2" fmla="*/ 422 w 32"/>
                  <a:gd name="T3" fmla="*/ 899 h 49"/>
                  <a:gd name="T4" fmla="*/ 503 w 32"/>
                  <a:gd name="T5" fmla="*/ 1983 h 49"/>
                  <a:gd name="T6" fmla="*/ 1117 w 32"/>
                  <a:gd name="T7" fmla="*/ 1644 h 49"/>
                  <a:gd name="T8" fmla="*/ 614 w 32"/>
                  <a:gd name="T9" fmla="*/ 560 h 49"/>
                  <a:gd name="T10" fmla="*/ 648 w 32"/>
                  <a:gd name="T11" fmla="*/ 1318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49">
                    <a:moveTo>
                      <a:pt x="0" y="0"/>
                    </a:moveTo>
                    <a:cubicBezTo>
                      <a:pt x="5" y="5"/>
                      <a:pt x="9" y="13"/>
                      <a:pt x="11" y="19"/>
                    </a:cubicBezTo>
                    <a:cubicBezTo>
                      <a:pt x="12" y="25"/>
                      <a:pt x="10" y="37"/>
                      <a:pt x="13" y="42"/>
                    </a:cubicBezTo>
                    <a:cubicBezTo>
                      <a:pt x="18" y="49"/>
                      <a:pt x="28" y="41"/>
                      <a:pt x="29" y="35"/>
                    </a:cubicBezTo>
                    <a:cubicBezTo>
                      <a:pt x="32" y="23"/>
                      <a:pt x="21" y="20"/>
                      <a:pt x="16" y="12"/>
                    </a:cubicBezTo>
                    <a:cubicBezTo>
                      <a:pt x="19" y="17"/>
                      <a:pt x="25" y="24"/>
                      <a:pt x="17" y="2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8" name="Freeform 166">
                <a:extLst>
                  <a:ext uri="{FF2B5EF4-FFF2-40B4-BE49-F238E27FC236}">
                    <a16:creationId xmlns:a16="http://schemas.microsoft.com/office/drawing/2014/main" id="{8E40165D-65F6-49F8-AFBA-CBE823D89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1929"/>
                <a:ext cx="112" cy="220"/>
              </a:xfrm>
              <a:custGeom>
                <a:avLst/>
                <a:gdLst>
                  <a:gd name="T0" fmla="*/ 472 w 33"/>
                  <a:gd name="T1" fmla="*/ 2810 h 61"/>
                  <a:gd name="T2" fmla="*/ 34 w 33"/>
                  <a:gd name="T3" fmla="*/ 1262 h 61"/>
                  <a:gd name="T4" fmla="*/ 428 w 33"/>
                  <a:gd name="T5" fmla="*/ 90 h 61"/>
                  <a:gd name="T6" fmla="*/ 736 w 33"/>
                  <a:gd name="T7" fmla="*/ 1132 h 61"/>
                  <a:gd name="T8" fmla="*/ 1290 w 33"/>
                  <a:gd name="T9" fmla="*/ 2860 h 61"/>
                  <a:gd name="T10" fmla="*/ 428 w 33"/>
                  <a:gd name="T11" fmla="*/ 2395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61">
                    <a:moveTo>
                      <a:pt x="12" y="60"/>
                    </a:moveTo>
                    <a:cubicBezTo>
                      <a:pt x="6" y="49"/>
                      <a:pt x="1" y="40"/>
                      <a:pt x="1" y="27"/>
                    </a:cubicBezTo>
                    <a:cubicBezTo>
                      <a:pt x="1" y="19"/>
                      <a:pt x="0" y="4"/>
                      <a:pt x="11" y="2"/>
                    </a:cubicBezTo>
                    <a:cubicBezTo>
                      <a:pt x="24" y="0"/>
                      <a:pt x="18" y="16"/>
                      <a:pt x="19" y="24"/>
                    </a:cubicBezTo>
                    <a:cubicBezTo>
                      <a:pt x="20" y="38"/>
                      <a:pt x="27" y="49"/>
                      <a:pt x="33" y="61"/>
                    </a:cubicBezTo>
                    <a:cubicBezTo>
                      <a:pt x="28" y="59"/>
                      <a:pt x="13" y="42"/>
                      <a:pt x="11" y="5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09" name="Freeform 167">
                <a:extLst>
                  <a:ext uri="{FF2B5EF4-FFF2-40B4-BE49-F238E27FC236}">
                    <a16:creationId xmlns:a16="http://schemas.microsoft.com/office/drawing/2014/main" id="{5C8A425E-DA44-4841-94B2-27C597ED8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3488"/>
                <a:ext cx="60" cy="87"/>
              </a:xfrm>
              <a:custGeom>
                <a:avLst/>
                <a:gdLst>
                  <a:gd name="T0" fmla="*/ 0 w 18"/>
                  <a:gd name="T1" fmla="*/ 1091 h 24"/>
                  <a:gd name="T2" fmla="*/ 223 w 18"/>
                  <a:gd name="T3" fmla="*/ 580 h 24"/>
                  <a:gd name="T4" fmla="*/ 477 w 18"/>
                  <a:gd name="T5" fmla="*/ 91 h 24"/>
                  <a:gd name="T6" fmla="*/ 667 w 18"/>
                  <a:gd name="T7" fmla="*/ 475 h 24"/>
                  <a:gd name="T8" fmla="*/ 257 w 18"/>
                  <a:gd name="T9" fmla="*/ 1142 h 24"/>
                  <a:gd name="T10" fmla="*/ 333 w 18"/>
                  <a:gd name="T11" fmla="*/ 671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4">
                    <a:moveTo>
                      <a:pt x="0" y="23"/>
                    </a:moveTo>
                    <a:cubicBezTo>
                      <a:pt x="3" y="19"/>
                      <a:pt x="4" y="16"/>
                      <a:pt x="6" y="12"/>
                    </a:cubicBezTo>
                    <a:cubicBezTo>
                      <a:pt x="7" y="9"/>
                      <a:pt x="9" y="3"/>
                      <a:pt x="13" y="2"/>
                    </a:cubicBezTo>
                    <a:cubicBezTo>
                      <a:pt x="18" y="0"/>
                      <a:pt x="18" y="6"/>
                      <a:pt x="18" y="10"/>
                    </a:cubicBezTo>
                    <a:cubicBezTo>
                      <a:pt x="16" y="18"/>
                      <a:pt x="10" y="19"/>
                      <a:pt x="7" y="24"/>
                    </a:cubicBezTo>
                    <a:cubicBezTo>
                      <a:pt x="9" y="22"/>
                      <a:pt x="13" y="17"/>
                      <a:pt x="9" y="1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0" name="Freeform 168">
                <a:extLst>
                  <a:ext uri="{FF2B5EF4-FFF2-40B4-BE49-F238E27FC236}">
                    <a16:creationId xmlns:a16="http://schemas.microsoft.com/office/drawing/2014/main" id="{2A6F5EBC-04F4-4A8E-A7D5-C3292813B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3557"/>
                <a:ext cx="33" cy="126"/>
              </a:xfrm>
              <a:custGeom>
                <a:avLst/>
                <a:gdLst>
                  <a:gd name="T0" fmla="*/ 76 w 10"/>
                  <a:gd name="T1" fmla="*/ 0 h 35"/>
                  <a:gd name="T2" fmla="*/ 0 w 10"/>
                  <a:gd name="T3" fmla="*/ 1116 h 35"/>
                  <a:gd name="T4" fmla="*/ 109 w 10"/>
                  <a:gd name="T5" fmla="*/ 1541 h 35"/>
                  <a:gd name="T6" fmla="*/ 360 w 10"/>
                  <a:gd name="T7" fmla="*/ 986 h 35"/>
                  <a:gd name="T8" fmla="*/ 142 w 10"/>
                  <a:gd name="T9" fmla="*/ 932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5">
                    <a:moveTo>
                      <a:pt x="2" y="0"/>
                    </a:moveTo>
                    <a:cubicBezTo>
                      <a:pt x="3" y="8"/>
                      <a:pt x="0" y="16"/>
                      <a:pt x="0" y="24"/>
                    </a:cubicBezTo>
                    <a:cubicBezTo>
                      <a:pt x="0" y="26"/>
                      <a:pt x="0" y="32"/>
                      <a:pt x="3" y="33"/>
                    </a:cubicBezTo>
                    <a:cubicBezTo>
                      <a:pt x="8" y="35"/>
                      <a:pt x="9" y="24"/>
                      <a:pt x="10" y="21"/>
                    </a:cubicBezTo>
                    <a:cubicBezTo>
                      <a:pt x="8" y="27"/>
                      <a:pt x="5" y="26"/>
                      <a:pt x="4" y="2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1" name="Freeform 169">
                <a:extLst>
                  <a:ext uri="{FF2B5EF4-FFF2-40B4-BE49-F238E27FC236}">
                    <a16:creationId xmlns:a16="http://schemas.microsoft.com/office/drawing/2014/main" id="{EB084458-2167-428F-9D89-3E9F870F7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358"/>
                <a:ext cx="173" cy="206"/>
              </a:xfrm>
              <a:custGeom>
                <a:avLst/>
                <a:gdLst>
                  <a:gd name="T0" fmla="*/ 1126 w 51"/>
                  <a:gd name="T1" fmla="*/ 2078 h 57"/>
                  <a:gd name="T2" fmla="*/ 977 w 51"/>
                  <a:gd name="T3" fmla="*/ 325 h 57"/>
                  <a:gd name="T4" fmla="*/ 1323 w 51"/>
                  <a:gd name="T5" fmla="*/ 2689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57">
                    <a:moveTo>
                      <a:pt x="29" y="44"/>
                    </a:moveTo>
                    <a:cubicBezTo>
                      <a:pt x="28" y="36"/>
                      <a:pt x="0" y="0"/>
                      <a:pt x="25" y="7"/>
                    </a:cubicBezTo>
                    <a:cubicBezTo>
                      <a:pt x="51" y="14"/>
                      <a:pt x="29" y="40"/>
                      <a:pt x="34" y="5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2" name="Freeform 170">
                <a:extLst>
                  <a:ext uri="{FF2B5EF4-FFF2-40B4-BE49-F238E27FC236}">
                    <a16:creationId xmlns:a16="http://schemas.microsoft.com/office/drawing/2014/main" id="{1B6BB9FD-13B9-47B3-998B-3C7398EEF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3373"/>
                <a:ext cx="40" cy="58"/>
              </a:xfrm>
              <a:custGeom>
                <a:avLst/>
                <a:gdLst>
                  <a:gd name="T0" fmla="*/ 33 w 12"/>
                  <a:gd name="T1" fmla="*/ 761 h 16"/>
                  <a:gd name="T2" fmla="*/ 143 w 12"/>
                  <a:gd name="T3" fmla="*/ 91 h 16"/>
                  <a:gd name="T4" fmla="*/ 443 w 12"/>
                  <a:gd name="T5" fmla="*/ 381 h 16"/>
                  <a:gd name="T6" fmla="*/ 223 w 12"/>
                  <a:gd name="T7" fmla="*/ 67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1" y="16"/>
                    </a:moveTo>
                    <a:cubicBezTo>
                      <a:pt x="1" y="12"/>
                      <a:pt x="0" y="3"/>
                      <a:pt x="4" y="2"/>
                    </a:cubicBezTo>
                    <a:cubicBezTo>
                      <a:pt x="8" y="0"/>
                      <a:pt x="12" y="4"/>
                      <a:pt x="12" y="8"/>
                    </a:cubicBezTo>
                    <a:cubicBezTo>
                      <a:pt x="7" y="7"/>
                      <a:pt x="5" y="10"/>
                      <a:pt x="6" y="1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3" name="Freeform 171">
                <a:extLst>
                  <a:ext uri="{FF2B5EF4-FFF2-40B4-BE49-F238E27FC236}">
                    <a16:creationId xmlns:a16="http://schemas.microsoft.com/office/drawing/2014/main" id="{C1EDB4DC-4907-487C-ADFA-5FE4EF42E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611"/>
                <a:ext cx="146" cy="123"/>
              </a:xfrm>
              <a:custGeom>
                <a:avLst/>
                <a:gdLst>
                  <a:gd name="T0" fmla="*/ 1059 w 43"/>
                  <a:gd name="T1" fmla="*/ 1610 h 34"/>
                  <a:gd name="T2" fmla="*/ 357 w 43"/>
                  <a:gd name="T3" fmla="*/ 380 h 34"/>
                  <a:gd name="T4" fmla="*/ 1684 w 43"/>
                  <a:gd name="T5" fmla="*/ 1284 h 34"/>
                  <a:gd name="T6" fmla="*/ 669 w 43"/>
                  <a:gd name="T7" fmla="*/ 70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4">
                    <a:moveTo>
                      <a:pt x="27" y="34"/>
                    </a:moveTo>
                    <a:cubicBezTo>
                      <a:pt x="22" y="30"/>
                      <a:pt x="0" y="16"/>
                      <a:pt x="9" y="8"/>
                    </a:cubicBezTo>
                    <a:cubicBezTo>
                      <a:pt x="18" y="0"/>
                      <a:pt x="39" y="22"/>
                      <a:pt x="43" y="27"/>
                    </a:cubicBezTo>
                    <a:cubicBezTo>
                      <a:pt x="37" y="20"/>
                      <a:pt x="27" y="11"/>
                      <a:pt x="17" y="15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4" name="Freeform 172">
                <a:extLst>
                  <a:ext uri="{FF2B5EF4-FFF2-40B4-BE49-F238E27FC236}">
                    <a16:creationId xmlns:a16="http://schemas.microsoft.com/office/drawing/2014/main" id="{6E50FEA7-8DAA-4730-887B-1641BA769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518"/>
                <a:ext cx="102" cy="148"/>
              </a:xfrm>
              <a:custGeom>
                <a:avLst/>
                <a:gdLst>
                  <a:gd name="T0" fmla="*/ 510 w 30"/>
                  <a:gd name="T1" fmla="*/ 469 h 41"/>
                  <a:gd name="T2" fmla="*/ 34 w 30"/>
                  <a:gd name="T3" fmla="*/ 899 h 41"/>
                  <a:gd name="T4" fmla="*/ 1180 w 30"/>
                  <a:gd name="T5" fmla="*/ 1928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1">
                    <a:moveTo>
                      <a:pt x="13" y="10"/>
                    </a:moveTo>
                    <a:cubicBezTo>
                      <a:pt x="5" y="0"/>
                      <a:pt x="0" y="11"/>
                      <a:pt x="1" y="19"/>
                    </a:cubicBezTo>
                    <a:cubicBezTo>
                      <a:pt x="4" y="29"/>
                      <a:pt x="21" y="37"/>
                      <a:pt x="30" y="4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5" name="Freeform 173">
                <a:extLst>
                  <a:ext uri="{FF2B5EF4-FFF2-40B4-BE49-F238E27FC236}">
                    <a16:creationId xmlns:a16="http://schemas.microsoft.com/office/drawing/2014/main" id="{1F3FFB73-361B-4A0E-AD93-142ACB377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449"/>
                <a:ext cx="125" cy="115"/>
              </a:xfrm>
              <a:custGeom>
                <a:avLst/>
                <a:gdLst>
                  <a:gd name="T0" fmla="*/ 1426 w 37"/>
                  <a:gd name="T1" fmla="*/ 1484 h 32"/>
                  <a:gd name="T2" fmla="*/ 652 w 37"/>
                  <a:gd name="T3" fmla="*/ 284 h 32"/>
                  <a:gd name="T4" fmla="*/ 193 w 37"/>
                  <a:gd name="T5" fmla="*/ 180 h 32"/>
                  <a:gd name="T6" fmla="*/ 652 w 37"/>
                  <a:gd name="T7" fmla="*/ 1021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2">
                    <a:moveTo>
                      <a:pt x="37" y="32"/>
                    </a:moveTo>
                    <a:cubicBezTo>
                      <a:pt x="33" y="23"/>
                      <a:pt x="25" y="12"/>
                      <a:pt x="17" y="6"/>
                    </a:cubicBezTo>
                    <a:cubicBezTo>
                      <a:pt x="14" y="4"/>
                      <a:pt x="9" y="0"/>
                      <a:pt x="5" y="4"/>
                    </a:cubicBezTo>
                    <a:cubicBezTo>
                      <a:pt x="0" y="10"/>
                      <a:pt x="14" y="18"/>
                      <a:pt x="17" y="2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6" name="Freeform 174">
                <a:extLst>
                  <a:ext uri="{FF2B5EF4-FFF2-40B4-BE49-F238E27FC236}">
                    <a16:creationId xmlns:a16="http://schemas.microsoft.com/office/drawing/2014/main" id="{F2C119FE-B11C-4A15-86A5-1DD69B584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315"/>
                <a:ext cx="119" cy="116"/>
              </a:xfrm>
              <a:custGeom>
                <a:avLst/>
                <a:gdLst>
                  <a:gd name="T0" fmla="*/ 1377 w 35"/>
                  <a:gd name="T1" fmla="*/ 1526 h 32"/>
                  <a:gd name="T2" fmla="*/ 704 w 35"/>
                  <a:gd name="T3" fmla="*/ 906 h 32"/>
                  <a:gd name="T4" fmla="*/ 197 w 35"/>
                  <a:gd name="T5" fmla="*/ 0 h 32"/>
                  <a:gd name="T6" fmla="*/ 588 w 35"/>
                  <a:gd name="T7" fmla="*/ 1142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32">
                    <a:moveTo>
                      <a:pt x="35" y="32"/>
                    </a:moveTo>
                    <a:cubicBezTo>
                      <a:pt x="28" y="28"/>
                      <a:pt x="24" y="25"/>
                      <a:pt x="18" y="19"/>
                    </a:cubicBezTo>
                    <a:cubicBezTo>
                      <a:pt x="15" y="14"/>
                      <a:pt x="10" y="3"/>
                      <a:pt x="5" y="0"/>
                    </a:cubicBezTo>
                    <a:cubicBezTo>
                      <a:pt x="0" y="6"/>
                      <a:pt x="10" y="21"/>
                      <a:pt x="15" y="2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7" name="Freeform 175">
                <a:extLst>
                  <a:ext uri="{FF2B5EF4-FFF2-40B4-BE49-F238E27FC236}">
                    <a16:creationId xmlns:a16="http://schemas.microsoft.com/office/drawing/2014/main" id="{A864146B-9CC5-4BCB-A6A7-A6AC4653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149"/>
                <a:ext cx="101" cy="141"/>
              </a:xfrm>
              <a:custGeom>
                <a:avLst/>
                <a:gdLst>
                  <a:gd name="T0" fmla="*/ 1145 w 30"/>
                  <a:gd name="T1" fmla="*/ 1844 h 39"/>
                  <a:gd name="T2" fmla="*/ 498 w 30"/>
                  <a:gd name="T3" fmla="*/ 145 h 39"/>
                  <a:gd name="T4" fmla="*/ 761 w 30"/>
                  <a:gd name="T5" fmla="*/ 1790 h 39"/>
                  <a:gd name="T6" fmla="*/ 805 w 30"/>
                  <a:gd name="T7" fmla="*/ 1139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9">
                    <a:moveTo>
                      <a:pt x="30" y="39"/>
                    </a:moveTo>
                    <a:cubicBezTo>
                      <a:pt x="28" y="33"/>
                      <a:pt x="22" y="0"/>
                      <a:pt x="13" y="3"/>
                    </a:cubicBezTo>
                    <a:cubicBezTo>
                      <a:pt x="0" y="6"/>
                      <a:pt x="16" y="33"/>
                      <a:pt x="20" y="38"/>
                    </a:cubicBezTo>
                    <a:cubicBezTo>
                      <a:pt x="18" y="35"/>
                      <a:pt x="11" y="20"/>
                      <a:pt x="21" y="2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8" name="Freeform 176">
                <a:extLst>
                  <a:ext uri="{FF2B5EF4-FFF2-40B4-BE49-F238E27FC236}">
                    <a16:creationId xmlns:a16="http://schemas.microsoft.com/office/drawing/2014/main" id="{1B08A25F-0210-46D9-BB09-19C150221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947"/>
                <a:ext cx="85" cy="184"/>
              </a:xfrm>
              <a:custGeom>
                <a:avLst/>
                <a:gdLst>
                  <a:gd name="T0" fmla="*/ 428 w 25"/>
                  <a:gd name="T1" fmla="*/ 2017 h 51"/>
                  <a:gd name="T2" fmla="*/ 197 w 25"/>
                  <a:gd name="T3" fmla="*/ 325 h 51"/>
                  <a:gd name="T4" fmla="*/ 785 w 25"/>
                  <a:gd name="T5" fmla="*/ 184 h 51"/>
                  <a:gd name="T6" fmla="*/ 626 w 25"/>
                  <a:gd name="T7" fmla="*/ 1263 h 51"/>
                  <a:gd name="T8" fmla="*/ 704 w 25"/>
                  <a:gd name="T9" fmla="*/ 2396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1">
                    <a:moveTo>
                      <a:pt x="11" y="43"/>
                    </a:moveTo>
                    <a:cubicBezTo>
                      <a:pt x="5" y="37"/>
                      <a:pt x="0" y="15"/>
                      <a:pt x="5" y="7"/>
                    </a:cubicBezTo>
                    <a:cubicBezTo>
                      <a:pt x="7" y="3"/>
                      <a:pt x="16" y="0"/>
                      <a:pt x="20" y="4"/>
                    </a:cubicBezTo>
                    <a:cubicBezTo>
                      <a:pt x="25" y="9"/>
                      <a:pt x="16" y="22"/>
                      <a:pt x="16" y="27"/>
                    </a:cubicBezTo>
                    <a:cubicBezTo>
                      <a:pt x="15" y="34"/>
                      <a:pt x="15" y="44"/>
                      <a:pt x="18" y="51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19" name="Freeform 177">
                <a:extLst>
                  <a:ext uri="{FF2B5EF4-FFF2-40B4-BE49-F238E27FC236}">
                    <a16:creationId xmlns:a16="http://schemas.microsoft.com/office/drawing/2014/main" id="{AB560D02-1DD9-4F50-8CF0-230C33485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002"/>
                <a:ext cx="54" cy="151"/>
              </a:xfrm>
              <a:custGeom>
                <a:avLst/>
                <a:gdLst>
                  <a:gd name="T0" fmla="*/ 388 w 16"/>
                  <a:gd name="T1" fmla="*/ 1952 h 42"/>
                  <a:gd name="T2" fmla="*/ 614 w 16"/>
                  <a:gd name="T3" fmla="*/ 608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2">
                    <a:moveTo>
                      <a:pt x="10" y="42"/>
                    </a:moveTo>
                    <a:cubicBezTo>
                      <a:pt x="7" y="36"/>
                      <a:pt x="0" y="0"/>
                      <a:pt x="16" y="1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0" name="Freeform 178">
                <a:extLst>
                  <a:ext uri="{FF2B5EF4-FFF2-40B4-BE49-F238E27FC236}">
                    <a16:creationId xmlns:a16="http://schemas.microsoft.com/office/drawing/2014/main" id="{4E0A9EDC-DA98-4C2B-AFCB-55E968B9F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998"/>
                <a:ext cx="67" cy="105"/>
              </a:xfrm>
              <a:custGeom>
                <a:avLst/>
                <a:gdLst>
                  <a:gd name="T0" fmla="*/ 563 w 20"/>
                  <a:gd name="T1" fmla="*/ 670 h 29"/>
                  <a:gd name="T2" fmla="*/ 563 w 20"/>
                  <a:gd name="T3" fmla="*/ 51 h 29"/>
                  <a:gd name="T4" fmla="*/ 0 w 20"/>
                  <a:gd name="T5" fmla="*/ 137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9">
                    <a:moveTo>
                      <a:pt x="15" y="14"/>
                    </a:moveTo>
                    <a:cubicBezTo>
                      <a:pt x="18" y="12"/>
                      <a:pt x="20" y="2"/>
                      <a:pt x="15" y="1"/>
                    </a:cubicBezTo>
                    <a:cubicBezTo>
                      <a:pt x="6" y="0"/>
                      <a:pt x="1" y="24"/>
                      <a:pt x="0" y="2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1" name="Freeform 179">
                <a:extLst>
                  <a:ext uri="{FF2B5EF4-FFF2-40B4-BE49-F238E27FC236}">
                    <a16:creationId xmlns:a16="http://schemas.microsoft.com/office/drawing/2014/main" id="{764BED8C-116D-4715-9F40-A04638D97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045"/>
                <a:ext cx="48" cy="151"/>
              </a:xfrm>
              <a:custGeom>
                <a:avLst/>
                <a:gdLst>
                  <a:gd name="T0" fmla="*/ 566 w 14"/>
                  <a:gd name="T1" fmla="*/ 0 h 42"/>
                  <a:gd name="T2" fmla="*/ 117 w 14"/>
                  <a:gd name="T3" fmla="*/ 982 h 42"/>
                  <a:gd name="T4" fmla="*/ 566 w 14"/>
                  <a:gd name="T5" fmla="*/ 1578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2">
                    <a:moveTo>
                      <a:pt x="14" y="0"/>
                    </a:moveTo>
                    <a:cubicBezTo>
                      <a:pt x="12" y="8"/>
                      <a:pt x="5" y="13"/>
                      <a:pt x="3" y="21"/>
                    </a:cubicBezTo>
                    <a:cubicBezTo>
                      <a:pt x="0" y="30"/>
                      <a:pt x="3" y="42"/>
                      <a:pt x="14" y="3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2" name="Freeform 180">
                <a:extLst>
                  <a:ext uri="{FF2B5EF4-FFF2-40B4-BE49-F238E27FC236}">
                    <a16:creationId xmlns:a16="http://schemas.microsoft.com/office/drawing/2014/main" id="{60AC3A63-83B8-4B10-9C4F-982EB67FF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030"/>
                <a:ext cx="81" cy="98"/>
              </a:xfrm>
              <a:custGeom>
                <a:avLst/>
                <a:gdLst>
                  <a:gd name="T0" fmla="*/ 0 w 24"/>
                  <a:gd name="T1" fmla="*/ 1053 h 27"/>
                  <a:gd name="T2" fmla="*/ 466 w 24"/>
                  <a:gd name="T3" fmla="*/ 54 h 27"/>
                  <a:gd name="T4" fmla="*/ 341 w 24"/>
                  <a:gd name="T5" fmla="*/ 129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7">
                    <a:moveTo>
                      <a:pt x="0" y="22"/>
                    </a:moveTo>
                    <a:cubicBezTo>
                      <a:pt x="1" y="16"/>
                      <a:pt x="4" y="3"/>
                      <a:pt x="12" y="1"/>
                    </a:cubicBezTo>
                    <a:cubicBezTo>
                      <a:pt x="24" y="0"/>
                      <a:pt x="11" y="22"/>
                      <a:pt x="9" y="2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3" name="Freeform 181">
                <a:extLst>
                  <a:ext uri="{FF2B5EF4-FFF2-40B4-BE49-F238E27FC236}">
                    <a16:creationId xmlns:a16="http://schemas.microsoft.com/office/drawing/2014/main" id="{ADE4B6BE-B2A0-44FA-8C12-848287D0A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897"/>
                <a:ext cx="50" cy="58"/>
              </a:xfrm>
              <a:custGeom>
                <a:avLst/>
                <a:gdLst>
                  <a:gd name="T0" fmla="*/ 190 w 15"/>
                  <a:gd name="T1" fmla="*/ 0 h 16"/>
                  <a:gd name="T2" fmla="*/ 300 w 15"/>
                  <a:gd name="T3" fmla="*/ 761 h 16"/>
                  <a:gd name="T4" fmla="*/ 557 w 15"/>
                  <a:gd name="T5" fmla="*/ 9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5" y="0"/>
                    </a:moveTo>
                    <a:cubicBezTo>
                      <a:pt x="4" y="4"/>
                      <a:pt x="0" y="16"/>
                      <a:pt x="8" y="16"/>
                    </a:cubicBezTo>
                    <a:cubicBezTo>
                      <a:pt x="15" y="16"/>
                      <a:pt x="15" y="6"/>
                      <a:pt x="15" y="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4" name="Freeform 182">
                <a:extLst>
                  <a:ext uri="{FF2B5EF4-FFF2-40B4-BE49-F238E27FC236}">
                    <a16:creationId xmlns:a16="http://schemas.microsoft.com/office/drawing/2014/main" id="{EBBA9CA3-44CB-4228-9314-D2A1C088D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178"/>
                <a:ext cx="51" cy="80"/>
              </a:xfrm>
              <a:custGeom>
                <a:avLst/>
                <a:gdLst>
                  <a:gd name="T0" fmla="*/ 0 w 15"/>
                  <a:gd name="T1" fmla="*/ 382 h 22"/>
                  <a:gd name="T2" fmla="*/ 394 w 15"/>
                  <a:gd name="T3" fmla="*/ 913 h 22"/>
                  <a:gd name="T4" fmla="*/ 279 w 15"/>
                  <a:gd name="T5" fmla="*/ 0 h 22"/>
                  <a:gd name="T6" fmla="*/ 279 w 15"/>
                  <a:gd name="T7" fmla="*/ 67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2">
                    <a:moveTo>
                      <a:pt x="0" y="8"/>
                    </a:moveTo>
                    <a:cubicBezTo>
                      <a:pt x="2" y="11"/>
                      <a:pt x="4" y="22"/>
                      <a:pt x="10" y="19"/>
                    </a:cubicBezTo>
                    <a:cubicBezTo>
                      <a:pt x="15" y="16"/>
                      <a:pt x="9" y="3"/>
                      <a:pt x="7" y="0"/>
                    </a:cubicBezTo>
                    <a:cubicBezTo>
                      <a:pt x="7" y="3"/>
                      <a:pt x="11" y="13"/>
                      <a:pt x="7" y="1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5" name="Freeform 183">
                <a:extLst>
                  <a:ext uri="{FF2B5EF4-FFF2-40B4-BE49-F238E27FC236}">
                    <a16:creationId xmlns:a16="http://schemas.microsoft.com/office/drawing/2014/main" id="{6064C4C8-FA81-4D5F-BD0F-3E965C3FE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536"/>
                <a:ext cx="95" cy="86"/>
              </a:xfrm>
              <a:custGeom>
                <a:avLst/>
                <a:gdLst>
                  <a:gd name="T0" fmla="*/ 0 w 28"/>
                  <a:gd name="T1" fmla="*/ 90 h 24"/>
                  <a:gd name="T2" fmla="*/ 818 w 28"/>
                  <a:gd name="T3" fmla="*/ 1104 h 24"/>
                  <a:gd name="T4" fmla="*/ 621 w 28"/>
                  <a:gd name="T5" fmla="*/ 0 h 24"/>
                  <a:gd name="T6" fmla="*/ 736 w 28"/>
                  <a:gd name="T7" fmla="*/ 552 h 24"/>
                  <a:gd name="T8" fmla="*/ 428 w 28"/>
                  <a:gd name="T9" fmla="*/ 323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4">
                    <a:moveTo>
                      <a:pt x="0" y="2"/>
                    </a:moveTo>
                    <a:cubicBezTo>
                      <a:pt x="7" y="8"/>
                      <a:pt x="12" y="19"/>
                      <a:pt x="21" y="24"/>
                    </a:cubicBezTo>
                    <a:cubicBezTo>
                      <a:pt x="28" y="18"/>
                      <a:pt x="21" y="5"/>
                      <a:pt x="16" y="0"/>
                    </a:cubicBezTo>
                    <a:cubicBezTo>
                      <a:pt x="17" y="4"/>
                      <a:pt x="19" y="8"/>
                      <a:pt x="19" y="12"/>
                    </a:cubicBezTo>
                    <a:cubicBezTo>
                      <a:pt x="15" y="12"/>
                      <a:pt x="13" y="10"/>
                      <a:pt x="11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6" name="Freeform 184">
                <a:extLst>
                  <a:ext uri="{FF2B5EF4-FFF2-40B4-BE49-F238E27FC236}">
                    <a16:creationId xmlns:a16="http://schemas.microsoft.com/office/drawing/2014/main" id="{3356E77F-AAC4-4FE4-B58F-5228AF68F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236"/>
                <a:ext cx="65" cy="123"/>
              </a:xfrm>
              <a:custGeom>
                <a:avLst/>
                <a:gdLst>
                  <a:gd name="T0" fmla="*/ 246 w 19"/>
                  <a:gd name="T1" fmla="*/ 0 h 34"/>
                  <a:gd name="T2" fmla="*/ 643 w 19"/>
                  <a:gd name="T3" fmla="*/ 1284 h 34"/>
                  <a:gd name="T4" fmla="*/ 0 w 19"/>
                  <a:gd name="T5" fmla="*/ 1085 h 34"/>
                  <a:gd name="T6" fmla="*/ 397 w 19"/>
                  <a:gd name="T7" fmla="*/ 61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4">
                    <a:moveTo>
                      <a:pt x="6" y="0"/>
                    </a:moveTo>
                    <a:cubicBezTo>
                      <a:pt x="9" y="5"/>
                      <a:pt x="19" y="21"/>
                      <a:pt x="16" y="27"/>
                    </a:cubicBezTo>
                    <a:cubicBezTo>
                      <a:pt x="13" y="34"/>
                      <a:pt x="1" y="30"/>
                      <a:pt x="0" y="23"/>
                    </a:cubicBezTo>
                    <a:cubicBezTo>
                      <a:pt x="7" y="27"/>
                      <a:pt x="10" y="19"/>
                      <a:pt x="10" y="1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7" name="Freeform 185">
                <a:extLst>
                  <a:ext uri="{FF2B5EF4-FFF2-40B4-BE49-F238E27FC236}">
                    <a16:creationId xmlns:a16="http://schemas.microsoft.com/office/drawing/2014/main" id="{C6110D0B-3E97-4835-BFB1-E4007E9F5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1" y="2730"/>
                <a:ext cx="88" cy="62"/>
              </a:xfrm>
              <a:custGeom>
                <a:avLst/>
                <a:gdLst>
                  <a:gd name="T0" fmla="*/ 1009 w 26"/>
                  <a:gd name="T1" fmla="*/ 733 h 17"/>
                  <a:gd name="T2" fmla="*/ 308 w 26"/>
                  <a:gd name="T3" fmla="*/ 55 h 17"/>
                  <a:gd name="T4" fmla="*/ 34 w 26"/>
                  <a:gd name="T5" fmla="*/ 387 h 17"/>
                  <a:gd name="T6" fmla="*/ 504 w 26"/>
                  <a:gd name="T7" fmla="*/ 824 h 17"/>
                  <a:gd name="T8" fmla="*/ 619 w 26"/>
                  <a:gd name="T9" fmla="*/ 34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26" y="15"/>
                    </a:moveTo>
                    <a:cubicBezTo>
                      <a:pt x="24" y="11"/>
                      <a:pt x="13" y="2"/>
                      <a:pt x="8" y="1"/>
                    </a:cubicBezTo>
                    <a:cubicBezTo>
                      <a:pt x="3" y="0"/>
                      <a:pt x="0" y="2"/>
                      <a:pt x="1" y="8"/>
                    </a:cubicBezTo>
                    <a:cubicBezTo>
                      <a:pt x="2" y="14"/>
                      <a:pt x="8" y="16"/>
                      <a:pt x="13" y="17"/>
                    </a:cubicBezTo>
                    <a:cubicBezTo>
                      <a:pt x="7" y="14"/>
                      <a:pt x="9" y="7"/>
                      <a:pt x="16" y="7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8" name="Freeform 186">
                <a:extLst>
                  <a:ext uri="{FF2B5EF4-FFF2-40B4-BE49-F238E27FC236}">
                    <a16:creationId xmlns:a16="http://schemas.microsoft.com/office/drawing/2014/main" id="{9B967B69-BCC8-462E-9544-2841B2D1B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868"/>
                <a:ext cx="122" cy="75"/>
              </a:xfrm>
              <a:custGeom>
                <a:avLst/>
                <a:gdLst>
                  <a:gd name="T0" fmla="*/ 1400 w 36"/>
                  <a:gd name="T1" fmla="*/ 689 h 21"/>
                  <a:gd name="T2" fmla="*/ 197 w 36"/>
                  <a:gd name="T3" fmla="*/ 318 h 21"/>
                  <a:gd name="T4" fmla="*/ 312 w 36"/>
                  <a:gd name="T5" fmla="*/ 779 h 21"/>
                  <a:gd name="T6" fmla="*/ 1288 w 36"/>
                  <a:gd name="T7" fmla="*/ 957 h 21"/>
                  <a:gd name="T8" fmla="*/ 779 w 36"/>
                  <a:gd name="T9" fmla="*/ 779 h 21"/>
                  <a:gd name="T10" fmla="*/ 976 w 36"/>
                  <a:gd name="T11" fmla="*/ 407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1">
                    <a:moveTo>
                      <a:pt x="36" y="15"/>
                    </a:moveTo>
                    <a:cubicBezTo>
                      <a:pt x="26" y="14"/>
                      <a:pt x="14" y="0"/>
                      <a:pt x="5" y="7"/>
                    </a:cubicBezTo>
                    <a:cubicBezTo>
                      <a:pt x="0" y="12"/>
                      <a:pt x="2" y="15"/>
                      <a:pt x="8" y="17"/>
                    </a:cubicBezTo>
                    <a:cubicBezTo>
                      <a:pt x="16" y="20"/>
                      <a:pt x="25" y="17"/>
                      <a:pt x="33" y="21"/>
                    </a:cubicBezTo>
                    <a:cubicBezTo>
                      <a:pt x="31" y="20"/>
                      <a:pt x="21" y="19"/>
                      <a:pt x="20" y="17"/>
                    </a:cubicBezTo>
                    <a:cubicBezTo>
                      <a:pt x="19" y="13"/>
                      <a:pt x="22" y="10"/>
                      <a:pt x="25" y="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29" name="Freeform 187">
                <a:extLst>
                  <a:ext uri="{FF2B5EF4-FFF2-40B4-BE49-F238E27FC236}">
                    <a16:creationId xmlns:a16="http://schemas.microsoft.com/office/drawing/2014/main" id="{2D2D7B78-2C1A-413E-A782-2CFBCF3EC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034"/>
                <a:ext cx="152" cy="83"/>
              </a:xfrm>
              <a:custGeom>
                <a:avLst/>
                <a:gdLst>
                  <a:gd name="T0" fmla="*/ 1733 w 45"/>
                  <a:gd name="T1" fmla="*/ 754 h 23"/>
                  <a:gd name="T2" fmla="*/ 777 w 45"/>
                  <a:gd name="T3" fmla="*/ 144 h 23"/>
                  <a:gd name="T4" fmla="*/ 1233 w 45"/>
                  <a:gd name="T5" fmla="*/ 1083 h 23"/>
                  <a:gd name="T6" fmla="*/ 1459 w 45"/>
                  <a:gd name="T7" fmla="*/ 559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3">
                    <a:moveTo>
                      <a:pt x="45" y="16"/>
                    </a:moveTo>
                    <a:cubicBezTo>
                      <a:pt x="40" y="8"/>
                      <a:pt x="29" y="0"/>
                      <a:pt x="20" y="3"/>
                    </a:cubicBezTo>
                    <a:cubicBezTo>
                      <a:pt x="0" y="10"/>
                      <a:pt x="23" y="21"/>
                      <a:pt x="32" y="23"/>
                    </a:cubicBezTo>
                    <a:cubicBezTo>
                      <a:pt x="24" y="19"/>
                      <a:pt x="25" y="9"/>
                      <a:pt x="38" y="1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0" name="Freeform 188">
                <a:extLst>
                  <a:ext uri="{FF2B5EF4-FFF2-40B4-BE49-F238E27FC236}">
                    <a16:creationId xmlns:a16="http://schemas.microsoft.com/office/drawing/2014/main" id="{66CD3934-0E21-413D-BF42-E32F8DE71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3402"/>
                <a:ext cx="65" cy="47"/>
              </a:xfrm>
              <a:custGeom>
                <a:avLst/>
                <a:gdLst>
                  <a:gd name="T0" fmla="*/ 0 w 19"/>
                  <a:gd name="T1" fmla="*/ 615 h 13"/>
                  <a:gd name="T2" fmla="*/ 517 w 19"/>
                  <a:gd name="T3" fmla="*/ 51 h 13"/>
                  <a:gd name="T4" fmla="*/ 677 w 19"/>
                  <a:gd name="T5" fmla="*/ 430 h 13"/>
                  <a:gd name="T6" fmla="*/ 246 w 19"/>
                  <a:gd name="T7" fmla="*/ 47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3">
                    <a:moveTo>
                      <a:pt x="0" y="13"/>
                    </a:moveTo>
                    <a:cubicBezTo>
                      <a:pt x="2" y="9"/>
                      <a:pt x="7" y="0"/>
                      <a:pt x="13" y="1"/>
                    </a:cubicBezTo>
                    <a:cubicBezTo>
                      <a:pt x="17" y="2"/>
                      <a:pt x="19" y="5"/>
                      <a:pt x="17" y="9"/>
                    </a:cubicBezTo>
                    <a:cubicBezTo>
                      <a:pt x="13" y="5"/>
                      <a:pt x="9" y="7"/>
                      <a:pt x="6" y="1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1" name="Freeform 189">
                <a:extLst>
                  <a:ext uri="{FF2B5EF4-FFF2-40B4-BE49-F238E27FC236}">
                    <a16:creationId xmlns:a16="http://schemas.microsoft.com/office/drawing/2014/main" id="{5BA13977-902E-4C32-B4B5-CC5A604D7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3514"/>
                <a:ext cx="54" cy="72"/>
              </a:xfrm>
              <a:custGeom>
                <a:avLst/>
                <a:gdLst>
                  <a:gd name="T0" fmla="*/ 503 w 16"/>
                  <a:gd name="T1" fmla="*/ 50 h 20"/>
                  <a:gd name="T2" fmla="*/ 614 w 16"/>
                  <a:gd name="T3" fmla="*/ 518 h 20"/>
                  <a:gd name="T4" fmla="*/ 537 w 16"/>
                  <a:gd name="T5" fmla="*/ 14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13" y="1"/>
                    </a:moveTo>
                    <a:cubicBezTo>
                      <a:pt x="0" y="0"/>
                      <a:pt x="1" y="20"/>
                      <a:pt x="16" y="11"/>
                    </a:cubicBezTo>
                    <a:cubicBezTo>
                      <a:pt x="10" y="12"/>
                      <a:pt x="11" y="7"/>
                      <a:pt x="14" y="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2" name="Freeform 190">
                <a:extLst>
                  <a:ext uri="{FF2B5EF4-FFF2-40B4-BE49-F238E27FC236}">
                    <a16:creationId xmlns:a16="http://schemas.microsoft.com/office/drawing/2014/main" id="{5F32E172-01D3-498E-8073-3564C56D3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3561"/>
                <a:ext cx="54" cy="97"/>
              </a:xfrm>
              <a:custGeom>
                <a:avLst/>
                <a:gdLst>
                  <a:gd name="T0" fmla="*/ 503 w 16"/>
                  <a:gd name="T1" fmla="*/ 0 h 27"/>
                  <a:gd name="T2" fmla="*/ 0 w 16"/>
                  <a:gd name="T3" fmla="*/ 877 h 27"/>
                  <a:gd name="T4" fmla="*/ 159 w 16"/>
                  <a:gd name="T5" fmla="*/ 1200 h 27"/>
                  <a:gd name="T6" fmla="*/ 614 w 16"/>
                  <a:gd name="T7" fmla="*/ 517 h 27"/>
                  <a:gd name="T8" fmla="*/ 230 w 16"/>
                  <a:gd name="T9" fmla="*/ 877 h 27"/>
                  <a:gd name="T10" fmla="*/ 273 w 16"/>
                  <a:gd name="T11" fmla="*/ 553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27">
                    <a:moveTo>
                      <a:pt x="13" y="0"/>
                    </a:moveTo>
                    <a:cubicBezTo>
                      <a:pt x="9" y="5"/>
                      <a:pt x="0" y="12"/>
                      <a:pt x="0" y="19"/>
                    </a:cubicBezTo>
                    <a:cubicBezTo>
                      <a:pt x="0" y="22"/>
                      <a:pt x="1" y="27"/>
                      <a:pt x="4" y="26"/>
                    </a:cubicBezTo>
                    <a:cubicBezTo>
                      <a:pt x="9" y="26"/>
                      <a:pt x="14" y="14"/>
                      <a:pt x="16" y="11"/>
                    </a:cubicBezTo>
                    <a:cubicBezTo>
                      <a:pt x="13" y="14"/>
                      <a:pt x="10" y="18"/>
                      <a:pt x="6" y="19"/>
                    </a:cubicBezTo>
                    <a:cubicBezTo>
                      <a:pt x="5" y="17"/>
                      <a:pt x="6" y="14"/>
                      <a:pt x="7" y="12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3" name="Freeform 191">
                <a:extLst>
                  <a:ext uri="{FF2B5EF4-FFF2-40B4-BE49-F238E27FC236}">
                    <a16:creationId xmlns:a16="http://schemas.microsoft.com/office/drawing/2014/main" id="{33A04DEB-4548-4E92-B51F-E6FAE0480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3514"/>
                <a:ext cx="91" cy="119"/>
              </a:xfrm>
              <a:custGeom>
                <a:avLst/>
                <a:gdLst>
                  <a:gd name="T0" fmla="*/ 0 w 27"/>
                  <a:gd name="T1" fmla="*/ 1547 h 33"/>
                  <a:gd name="T2" fmla="*/ 533 w 27"/>
                  <a:gd name="T3" fmla="*/ 379 h 33"/>
                  <a:gd name="T4" fmla="*/ 886 w 27"/>
                  <a:gd name="T5" fmla="*/ 180 h 33"/>
                  <a:gd name="T6" fmla="*/ 613 w 27"/>
                  <a:gd name="T7" fmla="*/ 1262 h 33"/>
                  <a:gd name="T8" fmla="*/ 647 w 27"/>
                  <a:gd name="T9" fmla="*/ 469 h 33"/>
                  <a:gd name="T10" fmla="*/ 580 w 27"/>
                  <a:gd name="T11" fmla="*/ 609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3">
                    <a:moveTo>
                      <a:pt x="0" y="33"/>
                    </a:moveTo>
                    <a:cubicBezTo>
                      <a:pt x="7" y="26"/>
                      <a:pt x="8" y="15"/>
                      <a:pt x="14" y="8"/>
                    </a:cubicBezTo>
                    <a:cubicBezTo>
                      <a:pt x="17" y="4"/>
                      <a:pt x="20" y="0"/>
                      <a:pt x="23" y="4"/>
                    </a:cubicBezTo>
                    <a:cubicBezTo>
                      <a:pt x="27" y="9"/>
                      <a:pt x="18" y="23"/>
                      <a:pt x="16" y="27"/>
                    </a:cubicBezTo>
                    <a:cubicBezTo>
                      <a:pt x="18" y="23"/>
                      <a:pt x="21" y="13"/>
                      <a:pt x="17" y="10"/>
                    </a:cubicBezTo>
                    <a:cubicBezTo>
                      <a:pt x="15" y="11"/>
                      <a:pt x="15" y="12"/>
                      <a:pt x="15" y="1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4" name="Freeform 192">
                <a:extLst>
                  <a:ext uri="{FF2B5EF4-FFF2-40B4-BE49-F238E27FC236}">
                    <a16:creationId xmlns:a16="http://schemas.microsoft.com/office/drawing/2014/main" id="{297BB84B-AF4E-427B-9829-4AE740D97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550"/>
                <a:ext cx="74" cy="137"/>
              </a:xfrm>
              <a:custGeom>
                <a:avLst/>
                <a:gdLst>
                  <a:gd name="T0" fmla="*/ 340 w 22"/>
                  <a:gd name="T1" fmla="*/ 0 h 38"/>
                  <a:gd name="T2" fmla="*/ 81 w 22"/>
                  <a:gd name="T3" fmla="*/ 1457 h 38"/>
                  <a:gd name="T4" fmla="*/ 498 w 22"/>
                  <a:gd name="T5" fmla="*/ 1597 h 38"/>
                  <a:gd name="T6" fmla="*/ 757 w 22"/>
                  <a:gd name="T7" fmla="*/ 559 h 38"/>
                  <a:gd name="T8" fmla="*/ 225 w 22"/>
                  <a:gd name="T9" fmla="*/ 75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8">
                    <a:moveTo>
                      <a:pt x="9" y="0"/>
                    </a:moveTo>
                    <a:cubicBezTo>
                      <a:pt x="9" y="10"/>
                      <a:pt x="0" y="21"/>
                      <a:pt x="2" y="31"/>
                    </a:cubicBezTo>
                    <a:cubicBezTo>
                      <a:pt x="4" y="38"/>
                      <a:pt x="8" y="38"/>
                      <a:pt x="13" y="34"/>
                    </a:cubicBezTo>
                    <a:cubicBezTo>
                      <a:pt x="20" y="30"/>
                      <a:pt x="22" y="20"/>
                      <a:pt x="20" y="12"/>
                    </a:cubicBezTo>
                    <a:cubicBezTo>
                      <a:pt x="18" y="23"/>
                      <a:pt x="9" y="29"/>
                      <a:pt x="6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5" name="Freeform 193">
                <a:extLst>
                  <a:ext uri="{FF2B5EF4-FFF2-40B4-BE49-F238E27FC236}">
                    <a16:creationId xmlns:a16="http://schemas.microsoft.com/office/drawing/2014/main" id="{5356C9F5-3C96-4133-9243-1BB5545D2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3546"/>
                <a:ext cx="68" cy="108"/>
              </a:xfrm>
              <a:custGeom>
                <a:avLst/>
                <a:gdLst>
                  <a:gd name="T0" fmla="*/ 279 w 20"/>
                  <a:gd name="T1" fmla="*/ 1400 h 30"/>
                  <a:gd name="T2" fmla="*/ 554 w 20"/>
                  <a:gd name="T3" fmla="*/ 0 h 30"/>
                  <a:gd name="T4" fmla="*/ 751 w 20"/>
                  <a:gd name="T5" fmla="*/ 558 h 30"/>
                  <a:gd name="T6" fmla="*/ 588 w 20"/>
                  <a:gd name="T7" fmla="*/ 374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0">
                    <a:moveTo>
                      <a:pt x="7" y="30"/>
                    </a:moveTo>
                    <a:cubicBezTo>
                      <a:pt x="8" y="19"/>
                      <a:pt x="0" y="5"/>
                      <a:pt x="14" y="0"/>
                    </a:cubicBezTo>
                    <a:cubicBezTo>
                      <a:pt x="18" y="5"/>
                      <a:pt x="20" y="6"/>
                      <a:pt x="19" y="12"/>
                    </a:cubicBezTo>
                    <a:cubicBezTo>
                      <a:pt x="20" y="8"/>
                      <a:pt x="18" y="5"/>
                      <a:pt x="15" y="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6" name="Freeform 194">
                <a:extLst>
                  <a:ext uri="{FF2B5EF4-FFF2-40B4-BE49-F238E27FC236}">
                    <a16:creationId xmlns:a16="http://schemas.microsoft.com/office/drawing/2014/main" id="{330F467A-412F-498D-BCD3-4A2DFD4AA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3568"/>
                <a:ext cx="54" cy="162"/>
              </a:xfrm>
              <a:custGeom>
                <a:avLst/>
                <a:gdLst>
                  <a:gd name="T0" fmla="*/ 230 w 16"/>
                  <a:gd name="T1" fmla="*/ 0 h 45"/>
                  <a:gd name="T2" fmla="*/ 159 w 16"/>
                  <a:gd name="T3" fmla="*/ 698 h 45"/>
                  <a:gd name="T4" fmla="*/ 34 w 16"/>
                  <a:gd name="T5" fmla="*/ 1541 h 45"/>
                  <a:gd name="T6" fmla="*/ 422 w 16"/>
                  <a:gd name="T7" fmla="*/ 1775 h 45"/>
                  <a:gd name="T8" fmla="*/ 466 w 16"/>
                  <a:gd name="T9" fmla="*/ 558 h 45"/>
                  <a:gd name="T10" fmla="*/ 192 w 16"/>
                  <a:gd name="T11" fmla="*/ 131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45">
                    <a:moveTo>
                      <a:pt x="6" y="0"/>
                    </a:moveTo>
                    <a:cubicBezTo>
                      <a:pt x="6" y="7"/>
                      <a:pt x="6" y="8"/>
                      <a:pt x="4" y="15"/>
                    </a:cubicBezTo>
                    <a:cubicBezTo>
                      <a:pt x="3" y="21"/>
                      <a:pt x="0" y="28"/>
                      <a:pt x="1" y="33"/>
                    </a:cubicBezTo>
                    <a:cubicBezTo>
                      <a:pt x="1" y="40"/>
                      <a:pt x="7" y="45"/>
                      <a:pt x="11" y="38"/>
                    </a:cubicBezTo>
                    <a:cubicBezTo>
                      <a:pt x="14" y="32"/>
                      <a:pt x="16" y="17"/>
                      <a:pt x="12" y="12"/>
                    </a:cubicBezTo>
                    <a:cubicBezTo>
                      <a:pt x="11" y="16"/>
                      <a:pt x="15" y="33"/>
                      <a:pt x="5" y="2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7" name="Freeform 195">
                <a:extLst>
                  <a:ext uri="{FF2B5EF4-FFF2-40B4-BE49-F238E27FC236}">
                    <a16:creationId xmlns:a16="http://schemas.microsoft.com/office/drawing/2014/main" id="{512D2486-1646-4A6A-B958-4E5BD1297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3506"/>
                <a:ext cx="81" cy="181"/>
              </a:xfrm>
              <a:custGeom>
                <a:avLst/>
                <a:gdLst>
                  <a:gd name="T0" fmla="*/ 422 w 24"/>
                  <a:gd name="T1" fmla="*/ 2371 h 50"/>
                  <a:gd name="T2" fmla="*/ 341 w 24"/>
                  <a:gd name="T3" fmla="*/ 615 h 50"/>
                  <a:gd name="T4" fmla="*/ 844 w 24"/>
                  <a:gd name="T5" fmla="*/ 2085 h 50"/>
                  <a:gd name="T6" fmla="*/ 503 w 24"/>
                  <a:gd name="T7" fmla="*/ 1231 h 50"/>
                  <a:gd name="T8" fmla="*/ 466 w 24"/>
                  <a:gd name="T9" fmla="*/ 156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50">
                    <a:moveTo>
                      <a:pt x="11" y="50"/>
                    </a:moveTo>
                    <a:cubicBezTo>
                      <a:pt x="5" y="42"/>
                      <a:pt x="0" y="21"/>
                      <a:pt x="9" y="13"/>
                    </a:cubicBezTo>
                    <a:cubicBezTo>
                      <a:pt x="23" y="0"/>
                      <a:pt x="21" y="38"/>
                      <a:pt x="22" y="44"/>
                    </a:cubicBezTo>
                    <a:cubicBezTo>
                      <a:pt x="24" y="39"/>
                      <a:pt x="19" y="27"/>
                      <a:pt x="13" y="26"/>
                    </a:cubicBezTo>
                    <a:cubicBezTo>
                      <a:pt x="11" y="28"/>
                      <a:pt x="10" y="31"/>
                      <a:pt x="12" y="33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8" name="Freeform 196">
                <a:extLst>
                  <a:ext uri="{FF2B5EF4-FFF2-40B4-BE49-F238E27FC236}">
                    <a16:creationId xmlns:a16="http://schemas.microsoft.com/office/drawing/2014/main" id="{C89FDD3D-3213-4D1E-BC14-4DE23B131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3593"/>
                <a:ext cx="81" cy="141"/>
              </a:xfrm>
              <a:custGeom>
                <a:avLst/>
                <a:gdLst>
                  <a:gd name="T0" fmla="*/ 0 w 24"/>
                  <a:gd name="T1" fmla="*/ 0 h 39"/>
                  <a:gd name="T2" fmla="*/ 503 w 24"/>
                  <a:gd name="T3" fmla="*/ 1464 h 39"/>
                  <a:gd name="T4" fmla="*/ 648 w 24"/>
                  <a:gd name="T5" fmla="*/ 705 h 39"/>
                  <a:gd name="T6" fmla="*/ 695 w 24"/>
                  <a:gd name="T7" fmla="*/ 994 h 39"/>
                  <a:gd name="T8" fmla="*/ 341 w 24"/>
                  <a:gd name="T9" fmla="*/ 94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9">
                    <a:moveTo>
                      <a:pt x="0" y="0"/>
                    </a:moveTo>
                    <a:cubicBezTo>
                      <a:pt x="5" y="8"/>
                      <a:pt x="5" y="25"/>
                      <a:pt x="13" y="31"/>
                    </a:cubicBezTo>
                    <a:cubicBezTo>
                      <a:pt x="24" y="39"/>
                      <a:pt x="22" y="20"/>
                      <a:pt x="17" y="15"/>
                    </a:cubicBezTo>
                    <a:cubicBezTo>
                      <a:pt x="17" y="17"/>
                      <a:pt x="18" y="19"/>
                      <a:pt x="18" y="21"/>
                    </a:cubicBezTo>
                    <a:cubicBezTo>
                      <a:pt x="15" y="22"/>
                      <a:pt x="12" y="20"/>
                      <a:pt x="9" y="2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39" name="Freeform 197">
                <a:extLst>
                  <a:ext uri="{FF2B5EF4-FFF2-40B4-BE49-F238E27FC236}">
                    <a16:creationId xmlns:a16="http://schemas.microsoft.com/office/drawing/2014/main" id="{E95FD7B1-EBE3-45E8-82EA-2C06DDF90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3380"/>
                <a:ext cx="105" cy="159"/>
              </a:xfrm>
              <a:custGeom>
                <a:avLst/>
                <a:gdLst>
                  <a:gd name="T0" fmla="*/ 664 w 31"/>
                  <a:gd name="T1" fmla="*/ 2024 h 44"/>
                  <a:gd name="T2" fmla="*/ 230 w 31"/>
                  <a:gd name="T3" fmla="*/ 614 h 44"/>
                  <a:gd name="T4" fmla="*/ 1206 w 31"/>
                  <a:gd name="T5" fmla="*/ 2078 h 44"/>
                  <a:gd name="T6" fmla="*/ 539 w 31"/>
                  <a:gd name="T7" fmla="*/ 1409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4">
                    <a:moveTo>
                      <a:pt x="17" y="43"/>
                    </a:moveTo>
                    <a:cubicBezTo>
                      <a:pt x="12" y="36"/>
                      <a:pt x="0" y="22"/>
                      <a:pt x="6" y="13"/>
                    </a:cubicBezTo>
                    <a:cubicBezTo>
                      <a:pt x="15" y="0"/>
                      <a:pt x="29" y="38"/>
                      <a:pt x="31" y="44"/>
                    </a:cubicBezTo>
                    <a:cubicBezTo>
                      <a:pt x="30" y="41"/>
                      <a:pt x="14" y="19"/>
                      <a:pt x="14" y="30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0" name="Freeform 198">
                <a:extLst>
                  <a:ext uri="{FF2B5EF4-FFF2-40B4-BE49-F238E27FC236}">
                    <a16:creationId xmlns:a16="http://schemas.microsoft.com/office/drawing/2014/main" id="{C44728EA-F473-4D3E-94CA-8739D11A4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431"/>
                <a:ext cx="51" cy="111"/>
              </a:xfrm>
              <a:custGeom>
                <a:avLst/>
                <a:gdLst>
                  <a:gd name="T0" fmla="*/ 588 w 15"/>
                  <a:gd name="T1" fmla="*/ 1422 h 31"/>
                  <a:gd name="T2" fmla="*/ 34 w 15"/>
                  <a:gd name="T3" fmla="*/ 372 h 31"/>
                  <a:gd name="T4" fmla="*/ 197 w 15"/>
                  <a:gd name="T5" fmla="*/ 50 h 31"/>
                  <a:gd name="T6" fmla="*/ 588 w 15"/>
                  <a:gd name="T7" fmla="*/ 730 h 31"/>
                  <a:gd name="T8" fmla="*/ 279 w 15"/>
                  <a:gd name="T9" fmla="*/ 551 h 31"/>
                  <a:gd name="T10" fmla="*/ 357 w 15"/>
                  <a:gd name="T11" fmla="*/ 641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1">
                    <a:moveTo>
                      <a:pt x="15" y="31"/>
                    </a:moveTo>
                    <a:cubicBezTo>
                      <a:pt x="12" y="23"/>
                      <a:pt x="2" y="17"/>
                      <a:pt x="1" y="8"/>
                    </a:cubicBezTo>
                    <a:cubicBezTo>
                      <a:pt x="0" y="4"/>
                      <a:pt x="1" y="0"/>
                      <a:pt x="5" y="1"/>
                    </a:cubicBezTo>
                    <a:cubicBezTo>
                      <a:pt x="10" y="1"/>
                      <a:pt x="12" y="12"/>
                      <a:pt x="15" y="16"/>
                    </a:cubicBezTo>
                    <a:cubicBezTo>
                      <a:pt x="14" y="12"/>
                      <a:pt x="10" y="10"/>
                      <a:pt x="7" y="12"/>
                    </a:cubicBezTo>
                    <a:cubicBezTo>
                      <a:pt x="8" y="13"/>
                      <a:pt x="8" y="14"/>
                      <a:pt x="9" y="1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1" name="Freeform 199">
                <a:extLst>
                  <a:ext uri="{FF2B5EF4-FFF2-40B4-BE49-F238E27FC236}">
                    <a16:creationId xmlns:a16="http://schemas.microsoft.com/office/drawing/2014/main" id="{35770985-A600-4E8D-9034-B4670E59D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3488"/>
                <a:ext cx="102" cy="109"/>
              </a:xfrm>
              <a:custGeom>
                <a:avLst/>
                <a:gdLst>
                  <a:gd name="T0" fmla="*/ 0 w 30"/>
                  <a:gd name="T1" fmla="*/ 0 h 30"/>
                  <a:gd name="T2" fmla="*/ 279 w 30"/>
                  <a:gd name="T3" fmla="*/ 912 h 30"/>
                  <a:gd name="T4" fmla="*/ 751 w 30"/>
                  <a:gd name="T5" fmla="*/ 1388 h 30"/>
                  <a:gd name="T6" fmla="*/ 473 w 30"/>
                  <a:gd name="T7" fmla="*/ 236 h 30"/>
                  <a:gd name="T8" fmla="*/ 704 w 30"/>
                  <a:gd name="T9" fmla="*/ 767 h 30"/>
                  <a:gd name="T10" fmla="*/ 394 w 30"/>
                  <a:gd name="T11" fmla="*/ 912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0">
                    <a:moveTo>
                      <a:pt x="0" y="0"/>
                    </a:moveTo>
                    <a:cubicBezTo>
                      <a:pt x="2" y="7"/>
                      <a:pt x="4" y="14"/>
                      <a:pt x="7" y="19"/>
                    </a:cubicBezTo>
                    <a:cubicBezTo>
                      <a:pt x="9" y="22"/>
                      <a:pt x="15" y="30"/>
                      <a:pt x="19" y="29"/>
                    </a:cubicBezTo>
                    <a:cubicBezTo>
                      <a:pt x="30" y="28"/>
                      <a:pt x="19" y="7"/>
                      <a:pt x="12" y="5"/>
                    </a:cubicBezTo>
                    <a:cubicBezTo>
                      <a:pt x="14" y="8"/>
                      <a:pt x="18" y="12"/>
                      <a:pt x="18" y="16"/>
                    </a:cubicBezTo>
                    <a:cubicBezTo>
                      <a:pt x="18" y="21"/>
                      <a:pt x="14" y="21"/>
                      <a:pt x="10" y="19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2" name="Freeform 200">
                <a:extLst>
                  <a:ext uri="{FF2B5EF4-FFF2-40B4-BE49-F238E27FC236}">
                    <a16:creationId xmlns:a16="http://schemas.microsoft.com/office/drawing/2014/main" id="{4EDBFEDE-AB59-4268-92C2-FD7041FB2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3366"/>
                <a:ext cx="77" cy="166"/>
              </a:xfrm>
              <a:custGeom>
                <a:avLst/>
                <a:gdLst>
                  <a:gd name="T0" fmla="*/ 750 w 23"/>
                  <a:gd name="T1" fmla="*/ 2162 h 46"/>
                  <a:gd name="T2" fmla="*/ 191 w 23"/>
                  <a:gd name="T3" fmla="*/ 325 h 46"/>
                  <a:gd name="T4" fmla="*/ 559 w 23"/>
                  <a:gd name="T5" fmla="*/ 379 h 46"/>
                  <a:gd name="T6" fmla="*/ 864 w 23"/>
                  <a:gd name="T7" fmla="*/ 1548 h 46"/>
                  <a:gd name="T8" fmla="*/ 368 w 23"/>
                  <a:gd name="T9" fmla="*/ 664 h 46"/>
                  <a:gd name="T10" fmla="*/ 368 w 23"/>
                  <a:gd name="T11" fmla="*/ 754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6">
                    <a:moveTo>
                      <a:pt x="20" y="46"/>
                    </a:moveTo>
                    <a:cubicBezTo>
                      <a:pt x="13" y="36"/>
                      <a:pt x="0" y="20"/>
                      <a:pt x="5" y="7"/>
                    </a:cubicBezTo>
                    <a:cubicBezTo>
                      <a:pt x="7" y="0"/>
                      <a:pt x="11" y="3"/>
                      <a:pt x="15" y="8"/>
                    </a:cubicBezTo>
                    <a:cubicBezTo>
                      <a:pt x="21" y="15"/>
                      <a:pt x="21" y="25"/>
                      <a:pt x="23" y="33"/>
                    </a:cubicBezTo>
                    <a:cubicBezTo>
                      <a:pt x="21" y="26"/>
                      <a:pt x="17" y="17"/>
                      <a:pt x="10" y="14"/>
                    </a:cubicBezTo>
                    <a:cubicBezTo>
                      <a:pt x="10" y="14"/>
                      <a:pt x="9" y="15"/>
                      <a:pt x="10" y="16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3" name="Freeform 201">
                <a:extLst>
                  <a:ext uri="{FF2B5EF4-FFF2-40B4-BE49-F238E27FC236}">
                    <a16:creationId xmlns:a16="http://schemas.microsoft.com/office/drawing/2014/main" id="{2AC2718A-0ACE-482D-9738-E286B0F85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434"/>
                <a:ext cx="149" cy="170"/>
              </a:xfrm>
              <a:custGeom>
                <a:avLst/>
                <a:gdLst>
                  <a:gd name="T0" fmla="*/ 34 w 44"/>
                  <a:gd name="T1" fmla="*/ 51 h 47"/>
                  <a:gd name="T2" fmla="*/ 0 w 44"/>
                  <a:gd name="T3" fmla="*/ 51 h 47"/>
                  <a:gd name="T4" fmla="*/ 1009 w 44"/>
                  <a:gd name="T5" fmla="*/ 2080 h 47"/>
                  <a:gd name="T6" fmla="*/ 471 w 44"/>
                  <a:gd name="T7" fmla="*/ 51 h 47"/>
                  <a:gd name="T8" fmla="*/ 735 w 44"/>
                  <a:gd name="T9" fmla="*/ 1280 h 47"/>
                  <a:gd name="T10" fmla="*/ 423 w 44"/>
                  <a:gd name="T11" fmla="*/ 1139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7">
                    <a:moveTo>
                      <a:pt x="1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7" y="13"/>
                      <a:pt x="8" y="40"/>
                      <a:pt x="26" y="44"/>
                    </a:cubicBezTo>
                    <a:cubicBezTo>
                      <a:pt x="44" y="47"/>
                      <a:pt x="17" y="6"/>
                      <a:pt x="12" y="1"/>
                    </a:cubicBezTo>
                    <a:cubicBezTo>
                      <a:pt x="16" y="7"/>
                      <a:pt x="23" y="19"/>
                      <a:pt x="19" y="27"/>
                    </a:cubicBezTo>
                    <a:cubicBezTo>
                      <a:pt x="17" y="26"/>
                      <a:pt x="14" y="25"/>
                      <a:pt x="11" y="2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4" name="Freeform 202">
                <a:extLst>
                  <a:ext uri="{FF2B5EF4-FFF2-40B4-BE49-F238E27FC236}">
                    <a16:creationId xmlns:a16="http://schemas.microsoft.com/office/drawing/2014/main" id="{76B1F485-A59A-4BE9-BB1D-0C6EF25FA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3225"/>
                <a:ext cx="81" cy="137"/>
              </a:xfrm>
              <a:custGeom>
                <a:avLst/>
                <a:gdLst>
                  <a:gd name="T0" fmla="*/ 810 w 24"/>
                  <a:gd name="T1" fmla="*/ 1781 h 38"/>
                  <a:gd name="T2" fmla="*/ 503 w 24"/>
                  <a:gd name="T3" fmla="*/ 0 h 38"/>
                  <a:gd name="T4" fmla="*/ 921 w 24"/>
                  <a:gd name="T5" fmla="*/ 1457 h 38"/>
                  <a:gd name="T6" fmla="*/ 614 w 24"/>
                  <a:gd name="T7" fmla="*/ 754 h 38"/>
                  <a:gd name="T8" fmla="*/ 581 w 24"/>
                  <a:gd name="T9" fmla="*/ 84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8">
                    <a:moveTo>
                      <a:pt x="21" y="38"/>
                    </a:moveTo>
                    <a:cubicBezTo>
                      <a:pt x="14" y="30"/>
                      <a:pt x="0" y="9"/>
                      <a:pt x="13" y="0"/>
                    </a:cubicBezTo>
                    <a:cubicBezTo>
                      <a:pt x="22" y="8"/>
                      <a:pt x="20" y="21"/>
                      <a:pt x="24" y="31"/>
                    </a:cubicBezTo>
                    <a:cubicBezTo>
                      <a:pt x="23" y="26"/>
                      <a:pt x="20" y="19"/>
                      <a:pt x="16" y="16"/>
                    </a:cubicBezTo>
                    <a:cubicBezTo>
                      <a:pt x="14" y="17"/>
                      <a:pt x="15" y="17"/>
                      <a:pt x="15" y="1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5" name="Freeform 203">
                <a:extLst>
                  <a:ext uri="{FF2B5EF4-FFF2-40B4-BE49-F238E27FC236}">
                    <a16:creationId xmlns:a16="http://schemas.microsoft.com/office/drawing/2014/main" id="{8A6C126A-B0B4-49D6-9E3B-FC0A9A4A9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293"/>
                <a:ext cx="129" cy="213"/>
              </a:xfrm>
              <a:custGeom>
                <a:avLst/>
                <a:gdLst>
                  <a:gd name="T0" fmla="*/ 0 w 38"/>
                  <a:gd name="T1" fmla="*/ 0 h 59"/>
                  <a:gd name="T2" fmla="*/ 506 w 38"/>
                  <a:gd name="T3" fmla="*/ 1787 h 59"/>
                  <a:gd name="T4" fmla="*/ 1015 w 38"/>
                  <a:gd name="T5" fmla="*/ 2776 h 59"/>
                  <a:gd name="T6" fmla="*/ 784 w 38"/>
                  <a:gd name="T7" fmla="*/ 1318 h 59"/>
                  <a:gd name="T8" fmla="*/ 703 w 38"/>
                  <a:gd name="T9" fmla="*/ 207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9">
                    <a:moveTo>
                      <a:pt x="0" y="0"/>
                    </a:moveTo>
                    <a:cubicBezTo>
                      <a:pt x="4" y="12"/>
                      <a:pt x="8" y="26"/>
                      <a:pt x="13" y="38"/>
                    </a:cubicBezTo>
                    <a:cubicBezTo>
                      <a:pt x="16" y="47"/>
                      <a:pt x="19" y="53"/>
                      <a:pt x="26" y="59"/>
                    </a:cubicBezTo>
                    <a:cubicBezTo>
                      <a:pt x="38" y="54"/>
                      <a:pt x="27" y="32"/>
                      <a:pt x="20" y="28"/>
                    </a:cubicBezTo>
                    <a:cubicBezTo>
                      <a:pt x="21" y="30"/>
                      <a:pt x="31" y="53"/>
                      <a:pt x="18" y="44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46" name="Freeform 204">
                <a:extLst>
                  <a:ext uri="{FF2B5EF4-FFF2-40B4-BE49-F238E27FC236}">
                    <a16:creationId xmlns:a16="http://schemas.microsoft.com/office/drawing/2014/main" id="{88D2C5AE-2C7D-4058-8718-DA2C90922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3304"/>
                <a:ext cx="81" cy="174"/>
              </a:xfrm>
              <a:custGeom>
                <a:avLst/>
                <a:gdLst>
                  <a:gd name="T0" fmla="*/ 810 w 24"/>
                  <a:gd name="T1" fmla="*/ 2287 h 48"/>
                  <a:gd name="T2" fmla="*/ 34 w 24"/>
                  <a:gd name="T3" fmla="*/ 816 h 48"/>
                  <a:gd name="T4" fmla="*/ 921 w 24"/>
                  <a:gd name="T5" fmla="*/ 1762 h 48"/>
                  <a:gd name="T6" fmla="*/ 503 w 24"/>
                  <a:gd name="T7" fmla="*/ 1196 h 48"/>
                  <a:gd name="T8" fmla="*/ 503 w 24"/>
                  <a:gd name="T9" fmla="*/ 134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8">
                    <a:moveTo>
                      <a:pt x="21" y="48"/>
                    </a:moveTo>
                    <a:cubicBezTo>
                      <a:pt x="13" y="42"/>
                      <a:pt x="0" y="27"/>
                      <a:pt x="1" y="17"/>
                    </a:cubicBezTo>
                    <a:cubicBezTo>
                      <a:pt x="4" y="0"/>
                      <a:pt x="23" y="31"/>
                      <a:pt x="24" y="37"/>
                    </a:cubicBezTo>
                    <a:cubicBezTo>
                      <a:pt x="22" y="33"/>
                      <a:pt x="18" y="27"/>
                      <a:pt x="13" y="25"/>
                    </a:cubicBezTo>
                    <a:cubicBezTo>
                      <a:pt x="12" y="27"/>
                      <a:pt x="13" y="27"/>
                      <a:pt x="13" y="28"/>
                    </a:cubicBezTo>
                  </a:path>
                </a:pathLst>
              </a:custGeom>
              <a:solidFill>
                <a:srgbClr val="F2A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2468" name="Freeform 205">
              <a:extLst>
                <a:ext uri="{FF2B5EF4-FFF2-40B4-BE49-F238E27FC236}">
                  <a16:creationId xmlns:a16="http://schemas.microsoft.com/office/drawing/2014/main" id="{6F601142-712F-49BA-A246-0ABC25D9C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3041"/>
              <a:ext cx="129" cy="209"/>
            </a:xfrm>
            <a:custGeom>
              <a:avLst/>
              <a:gdLst>
                <a:gd name="T0" fmla="*/ 1130 w 38"/>
                <a:gd name="T1" fmla="*/ 2713 h 58"/>
                <a:gd name="T2" fmla="*/ 163 w 38"/>
                <a:gd name="T3" fmla="*/ 883 h 58"/>
                <a:gd name="T4" fmla="*/ 1487 w 38"/>
                <a:gd name="T5" fmla="*/ 1780 h 58"/>
                <a:gd name="T6" fmla="*/ 553 w 38"/>
                <a:gd name="T7" fmla="*/ 1362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58">
                  <a:moveTo>
                    <a:pt x="29" y="58"/>
                  </a:moveTo>
                  <a:cubicBezTo>
                    <a:pt x="25" y="48"/>
                    <a:pt x="0" y="31"/>
                    <a:pt x="4" y="19"/>
                  </a:cubicBezTo>
                  <a:cubicBezTo>
                    <a:pt x="9" y="0"/>
                    <a:pt x="36" y="33"/>
                    <a:pt x="38" y="38"/>
                  </a:cubicBezTo>
                  <a:cubicBezTo>
                    <a:pt x="33" y="35"/>
                    <a:pt x="19" y="18"/>
                    <a:pt x="14" y="29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69" name="Freeform 206">
              <a:extLst>
                <a:ext uri="{FF2B5EF4-FFF2-40B4-BE49-F238E27FC236}">
                  <a16:creationId xmlns:a16="http://schemas.microsoft.com/office/drawing/2014/main" id="{5117A391-C406-4F07-88F3-D32EDF1F9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055"/>
              <a:ext cx="179" cy="206"/>
            </a:xfrm>
            <a:custGeom>
              <a:avLst/>
              <a:gdLst>
                <a:gd name="T0" fmla="*/ 0 w 53"/>
                <a:gd name="T1" fmla="*/ 0 h 57"/>
                <a:gd name="T2" fmla="*/ 925 w 53"/>
                <a:gd name="T3" fmla="*/ 1789 h 57"/>
                <a:gd name="T4" fmla="*/ 1655 w 53"/>
                <a:gd name="T5" fmla="*/ 2638 h 57"/>
                <a:gd name="T6" fmla="*/ 1574 w 53"/>
                <a:gd name="T7" fmla="*/ 1409 h 57"/>
                <a:gd name="T8" fmla="*/ 581 w 53"/>
                <a:gd name="T9" fmla="*/ 184 h 57"/>
                <a:gd name="T10" fmla="*/ 1152 w 53"/>
                <a:gd name="T11" fmla="*/ 1894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7">
                  <a:moveTo>
                    <a:pt x="0" y="0"/>
                  </a:moveTo>
                  <a:cubicBezTo>
                    <a:pt x="1" y="14"/>
                    <a:pt x="16" y="28"/>
                    <a:pt x="24" y="38"/>
                  </a:cubicBezTo>
                  <a:cubicBezTo>
                    <a:pt x="28" y="44"/>
                    <a:pt x="35" y="57"/>
                    <a:pt x="43" y="56"/>
                  </a:cubicBezTo>
                  <a:cubicBezTo>
                    <a:pt x="53" y="53"/>
                    <a:pt x="45" y="35"/>
                    <a:pt x="41" y="30"/>
                  </a:cubicBezTo>
                  <a:cubicBezTo>
                    <a:pt x="36" y="20"/>
                    <a:pt x="24" y="10"/>
                    <a:pt x="15" y="4"/>
                  </a:cubicBezTo>
                  <a:cubicBezTo>
                    <a:pt x="18" y="8"/>
                    <a:pt x="44" y="36"/>
                    <a:pt x="30" y="4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0" name="Freeform 207">
              <a:extLst>
                <a:ext uri="{FF2B5EF4-FFF2-40B4-BE49-F238E27FC236}">
                  <a16:creationId xmlns:a16="http://schemas.microsoft.com/office/drawing/2014/main" id="{8A9F2575-BD41-4EE6-969F-8A10E7EFB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055"/>
              <a:ext cx="84" cy="170"/>
            </a:xfrm>
            <a:custGeom>
              <a:avLst/>
              <a:gdLst>
                <a:gd name="T0" fmla="*/ 0 w 25"/>
                <a:gd name="T1" fmla="*/ 0 h 47"/>
                <a:gd name="T2" fmla="*/ 306 w 25"/>
                <a:gd name="T3" fmla="*/ 1230 h 47"/>
                <a:gd name="T4" fmla="*/ 417 w 25"/>
                <a:gd name="T5" fmla="*/ 1895 h 47"/>
                <a:gd name="T6" fmla="*/ 837 w 25"/>
                <a:gd name="T7" fmla="*/ 1519 h 47"/>
                <a:gd name="T8" fmla="*/ 497 w 25"/>
                <a:gd name="T9" fmla="*/ 90 h 47"/>
                <a:gd name="T10" fmla="*/ 450 w 25"/>
                <a:gd name="T11" fmla="*/ 128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47">
                  <a:moveTo>
                    <a:pt x="0" y="0"/>
                  </a:moveTo>
                  <a:cubicBezTo>
                    <a:pt x="2" y="9"/>
                    <a:pt x="7" y="17"/>
                    <a:pt x="8" y="26"/>
                  </a:cubicBezTo>
                  <a:cubicBezTo>
                    <a:pt x="9" y="31"/>
                    <a:pt x="7" y="37"/>
                    <a:pt x="11" y="40"/>
                  </a:cubicBezTo>
                  <a:cubicBezTo>
                    <a:pt x="18" y="47"/>
                    <a:pt x="21" y="38"/>
                    <a:pt x="22" y="32"/>
                  </a:cubicBezTo>
                  <a:cubicBezTo>
                    <a:pt x="23" y="20"/>
                    <a:pt x="21" y="10"/>
                    <a:pt x="13" y="2"/>
                  </a:cubicBezTo>
                  <a:cubicBezTo>
                    <a:pt x="16" y="8"/>
                    <a:pt x="25" y="24"/>
                    <a:pt x="12" y="27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1" name="Freeform 208">
              <a:extLst>
                <a:ext uri="{FF2B5EF4-FFF2-40B4-BE49-F238E27FC236}">
                  <a16:creationId xmlns:a16="http://schemas.microsoft.com/office/drawing/2014/main" id="{910CEB2A-D3CD-4D0C-9847-A929AEEDD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954"/>
              <a:ext cx="77" cy="87"/>
            </a:xfrm>
            <a:custGeom>
              <a:avLst/>
              <a:gdLst>
                <a:gd name="T0" fmla="*/ 0 w 23"/>
                <a:gd name="T1" fmla="*/ 54 h 24"/>
                <a:gd name="T2" fmla="*/ 526 w 23"/>
                <a:gd name="T3" fmla="*/ 1142 h 24"/>
                <a:gd name="T4" fmla="*/ 335 w 23"/>
                <a:gd name="T5" fmla="*/ 0 h 24"/>
                <a:gd name="T6" fmla="*/ 415 w 23"/>
                <a:gd name="T7" fmla="*/ 381 h 24"/>
                <a:gd name="T8" fmla="*/ 224 w 23"/>
                <a:gd name="T9" fmla="*/ 23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4">
                  <a:moveTo>
                    <a:pt x="0" y="1"/>
                  </a:moveTo>
                  <a:cubicBezTo>
                    <a:pt x="1" y="10"/>
                    <a:pt x="8" y="19"/>
                    <a:pt x="14" y="24"/>
                  </a:cubicBezTo>
                  <a:cubicBezTo>
                    <a:pt x="23" y="20"/>
                    <a:pt x="16" y="3"/>
                    <a:pt x="9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9" y="7"/>
                    <a:pt x="8" y="7"/>
                    <a:pt x="6" y="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2" name="Freeform 209">
              <a:extLst>
                <a:ext uri="{FF2B5EF4-FFF2-40B4-BE49-F238E27FC236}">
                  <a16:creationId xmlns:a16="http://schemas.microsoft.com/office/drawing/2014/main" id="{3C7D13FC-2A00-4355-837F-59B45816C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2922"/>
              <a:ext cx="54" cy="108"/>
            </a:xfrm>
            <a:custGeom>
              <a:avLst/>
              <a:gdLst>
                <a:gd name="T0" fmla="*/ 581 w 16"/>
                <a:gd name="T1" fmla="*/ 1400 h 30"/>
                <a:gd name="T2" fmla="*/ 34 w 16"/>
                <a:gd name="T3" fmla="*/ 0 h 30"/>
                <a:gd name="T4" fmla="*/ 614 w 16"/>
                <a:gd name="T5" fmla="*/ 986 h 30"/>
                <a:gd name="T6" fmla="*/ 273 w 16"/>
                <a:gd name="T7" fmla="*/ 608 h 30"/>
                <a:gd name="T8" fmla="*/ 273 w 16"/>
                <a:gd name="T9" fmla="*/ 69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0">
                  <a:moveTo>
                    <a:pt x="15" y="30"/>
                  </a:moveTo>
                  <a:cubicBezTo>
                    <a:pt x="7" y="22"/>
                    <a:pt x="0" y="12"/>
                    <a:pt x="1" y="0"/>
                  </a:cubicBezTo>
                  <a:cubicBezTo>
                    <a:pt x="11" y="1"/>
                    <a:pt x="13" y="13"/>
                    <a:pt x="16" y="21"/>
                  </a:cubicBezTo>
                  <a:cubicBezTo>
                    <a:pt x="15" y="17"/>
                    <a:pt x="11" y="12"/>
                    <a:pt x="7" y="13"/>
                  </a:cubicBezTo>
                  <a:cubicBezTo>
                    <a:pt x="7" y="14"/>
                    <a:pt x="7" y="14"/>
                    <a:pt x="7" y="15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3" name="Freeform 210">
              <a:extLst>
                <a:ext uri="{FF2B5EF4-FFF2-40B4-BE49-F238E27FC236}">
                  <a16:creationId xmlns:a16="http://schemas.microsoft.com/office/drawing/2014/main" id="{67F2EBA9-7DD8-40B5-8BFE-37BAB4A4A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828"/>
              <a:ext cx="34" cy="76"/>
            </a:xfrm>
            <a:custGeom>
              <a:avLst/>
              <a:gdLst>
                <a:gd name="T0" fmla="*/ 394 w 10"/>
                <a:gd name="T1" fmla="*/ 326 h 21"/>
                <a:gd name="T2" fmla="*/ 0 w 10"/>
                <a:gd name="T3" fmla="*/ 326 h 21"/>
                <a:gd name="T4" fmla="*/ 394 w 10"/>
                <a:gd name="T5" fmla="*/ 995 h 21"/>
                <a:gd name="T6" fmla="*/ 357 w 10"/>
                <a:gd name="T7" fmla="*/ 32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1">
                  <a:moveTo>
                    <a:pt x="10" y="7"/>
                  </a:moveTo>
                  <a:cubicBezTo>
                    <a:pt x="7" y="1"/>
                    <a:pt x="0" y="0"/>
                    <a:pt x="0" y="7"/>
                  </a:cubicBezTo>
                  <a:cubicBezTo>
                    <a:pt x="0" y="11"/>
                    <a:pt x="7" y="20"/>
                    <a:pt x="10" y="21"/>
                  </a:cubicBezTo>
                  <a:cubicBezTo>
                    <a:pt x="8" y="17"/>
                    <a:pt x="2" y="10"/>
                    <a:pt x="9" y="7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4" name="Freeform 211">
              <a:extLst>
                <a:ext uri="{FF2B5EF4-FFF2-40B4-BE49-F238E27FC236}">
                  <a16:creationId xmlns:a16="http://schemas.microsoft.com/office/drawing/2014/main" id="{C35934CE-1EB1-44FA-9F6F-7959B5D45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3275"/>
              <a:ext cx="54" cy="163"/>
            </a:xfrm>
            <a:custGeom>
              <a:avLst/>
              <a:gdLst>
                <a:gd name="T0" fmla="*/ 0 w 16"/>
                <a:gd name="T1" fmla="*/ 1141 h 45"/>
                <a:gd name="T2" fmla="*/ 537 w 16"/>
                <a:gd name="T3" fmla="*/ 1521 h 45"/>
                <a:gd name="T4" fmla="*/ 0 w 16"/>
                <a:gd name="T5" fmla="*/ 0 h 45"/>
                <a:gd name="T6" fmla="*/ 159 w 16"/>
                <a:gd name="T7" fmla="*/ 996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5">
                  <a:moveTo>
                    <a:pt x="0" y="24"/>
                  </a:moveTo>
                  <a:cubicBezTo>
                    <a:pt x="3" y="30"/>
                    <a:pt x="11" y="45"/>
                    <a:pt x="14" y="32"/>
                  </a:cubicBezTo>
                  <a:cubicBezTo>
                    <a:pt x="16" y="24"/>
                    <a:pt x="6" y="6"/>
                    <a:pt x="0" y="0"/>
                  </a:cubicBezTo>
                  <a:cubicBezTo>
                    <a:pt x="1" y="3"/>
                    <a:pt x="14" y="23"/>
                    <a:pt x="4" y="21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5" name="Freeform 212">
              <a:extLst>
                <a:ext uri="{FF2B5EF4-FFF2-40B4-BE49-F238E27FC236}">
                  <a16:creationId xmlns:a16="http://schemas.microsoft.com/office/drawing/2014/main" id="{DCC5D70C-8D4E-462F-8720-B42AD3F18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297"/>
              <a:ext cx="64" cy="83"/>
            </a:xfrm>
            <a:custGeom>
              <a:avLst/>
              <a:gdLst>
                <a:gd name="T0" fmla="*/ 579 w 19"/>
                <a:gd name="T1" fmla="*/ 1083 h 23"/>
                <a:gd name="T2" fmla="*/ 148 w 19"/>
                <a:gd name="T3" fmla="*/ 285 h 23"/>
                <a:gd name="T4" fmla="*/ 728 w 19"/>
                <a:gd name="T5" fmla="*/ 664 h 23"/>
                <a:gd name="T6" fmla="*/ 455 w 19"/>
                <a:gd name="T7" fmla="*/ 415 h 23"/>
                <a:gd name="T8" fmla="*/ 455 w 19"/>
                <a:gd name="T9" fmla="*/ 79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">
                  <a:moveTo>
                    <a:pt x="15" y="23"/>
                  </a:moveTo>
                  <a:cubicBezTo>
                    <a:pt x="11" y="22"/>
                    <a:pt x="0" y="11"/>
                    <a:pt x="4" y="6"/>
                  </a:cubicBezTo>
                  <a:cubicBezTo>
                    <a:pt x="9" y="0"/>
                    <a:pt x="18" y="9"/>
                    <a:pt x="19" y="14"/>
                  </a:cubicBezTo>
                  <a:cubicBezTo>
                    <a:pt x="17" y="13"/>
                    <a:pt x="15" y="9"/>
                    <a:pt x="12" y="9"/>
                  </a:cubicBezTo>
                  <a:cubicBezTo>
                    <a:pt x="9" y="10"/>
                    <a:pt x="10" y="15"/>
                    <a:pt x="12" y="17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6" name="Freeform 213">
              <a:extLst>
                <a:ext uri="{FF2B5EF4-FFF2-40B4-BE49-F238E27FC236}">
                  <a16:creationId xmlns:a16="http://schemas.microsoft.com/office/drawing/2014/main" id="{FEFA25C0-7690-47BD-BB67-E47FBDE4D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012"/>
              <a:ext cx="85" cy="141"/>
            </a:xfrm>
            <a:custGeom>
              <a:avLst/>
              <a:gdLst>
                <a:gd name="T0" fmla="*/ 554 w 25"/>
                <a:gd name="T1" fmla="*/ 1790 h 39"/>
                <a:gd name="T2" fmla="*/ 231 w 25"/>
                <a:gd name="T3" fmla="*/ 430 h 39"/>
                <a:gd name="T4" fmla="*/ 983 w 25"/>
                <a:gd name="T5" fmla="*/ 1844 h 39"/>
                <a:gd name="T6" fmla="*/ 473 w 25"/>
                <a:gd name="T7" fmla="*/ 1045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9">
                  <a:moveTo>
                    <a:pt x="14" y="38"/>
                  </a:moveTo>
                  <a:cubicBezTo>
                    <a:pt x="9" y="36"/>
                    <a:pt x="0" y="13"/>
                    <a:pt x="6" y="9"/>
                  </a:cubicBezTo>
                  <a:cubicBezTo>
                    <a:pt x="19" y="0"/>
                    <a:pt x="23" y="36"/>
                    <a:pt x="25" y="39"/>
                  </a:cubicBezTo>
                  <a:cubicBezTo>
                    <a:pt x="24" y="36"/>
                    <a:pt x="14" y="13"/>
                    <a:pt x="12" y="22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7" name="Freeform 214">
              <a:extLst>
                <a:ext uri="{FF2B5EF4-FFF2-40B4-BE49-F238E27FC236}">
                  <a16:creationId xmlns:a16="http://schemas.microsoft.com/office/drawing/2014/main" id="{5BEAD15E-342F-4A14-B2EF-1E6C582F4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236"/>
              <a:ext cx="68" cy="65"/>
            </a:xfrm>
            <a:custGeom>
              <a:avLst/>
              <a:gdLst>
                <a:gd name="T0" fmla="*/ 785 w 20"/>
                <a:gd name="T1" fmla="*/ 704 h 18"/>
                <a:gd name="T2" fmla="*/ 428 w 20"/>
                <a:gd name="T3" fmla="*/ 51 h 18"/>
                <a:gd name="T4" fmla="*/ 510 w 20"/>
                <a:gd name="T5" fmla="*/ 849 h 18"/>
                <a:gd name="T6" fmla="*/ 473 w 20"/>
                <a:gd name="T7" fmla="*/ 614 h 18"/>
                <a:gd name="T8" fmla="*/ 704 w 20"/>
                <a:gd name="T9" fmla="*/ 66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20" y="15"/>
                  </a:moveTo>
                  <a:cubicBezTo>
                    <a:pt x="19" y="11"/>
                    <a:pt x="16" y="0"/>
                    <a:pt x="11" y="1"/>
                  </a:cubicBezTo>
                  <a:cubicBezTo>
                    <a:pt x="0" y="3"/>
                    <a:pt x="12" y="15"/>
                    <a:pt x="13" y="18"/>
                  </a:cubicBezTo>
                  <a:cubicBezTo>
                    <a:pt x="12" y="16"/>
                    <a:pt x="12" y="15"/>
                    <a:pt x="12" y="13"/>
                  </a:cubicBezTo>
                  <a:cubicBezTo>
                    <a:pt x="14" y="12"/>
                    <a:pt x="16" y="13"/>
                    <a:pt x="18" y="14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8" name="Freeform 215">
              <a:extLst>
                <a:ext uri="{FF2B5EF4-FFF2-40B4-BE49-F238E27FC236}">
                  <a16:creationId xmlns:a16="http://schemas.microsoft.com/office/drawing/2014/main" id="{7BD1F9F7-4339-4970-87AC-4A31A796B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409"/>
              <a:ext cx="82" cy="119"/>
            </a:xfrm>
            <a:custGeom>
              <a:avLst/>
              <a:gdLst>
                <a:gd name="T0" fmla="*/ 875 w 24"/>
                <a:gd name="T1" fmla="*/ 1547 h 33"/>
                <a:gd name="T2" fmla="*/ 513 w 24"/>
                <a:gd name="T3" fmla="*/ 898 h 33"/>
                <a:gd name="T4" fmla="*/ 957 w 24"/>
                <a:gd name="T5" fmla="*/ 519 h 33"/>
                <a:gd name="T6" fmla="*/ 759 w 24"/>
                <a:gd name="T7" fmla="*/ 145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3">
                  <a:moveTo>
                    <a:pt x="22" y="33"/>
                  </a:moveTo>
                  <a:cubicBezTo>
                    <a:pt x="17" y="29"/>
                    <a:pt x="11" y="26"/>
                    <a:pt x="13" y="19"/>
                  </a:cubicBezTo>
                  <a:cubicBezTo>
                    <a:pt x="14" y="15"/>
                    <a:pt x="20" y="11"/>
                    <a:pt x="24" y="11"/>
                  </a:cubicBezTo>
                  <a:cubicBezTo>
                    <a:pt x="8" y="0"/>
                    <a:pt x="0" y="26"/>
                    <a:pt x="19" y="3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9" name="Freeform 216">
              <a:extLst>
                <a:ext uri="{FF2B5EF4-FFF2-40B4-BE49-F238E27FC236}">
                  <a16:creationId xmlns:a16="http://schemas.microsoft.com/office/drawing/2014/main" id="{444BF58A-5E35-43A6-8804-3D689D5A0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373"/>
              <a:ext cx="105" cy="127"/>
            </a:xfrm>
            <a:custGeom>
              <a:avLst/>
              <a:gdLst>
                <a:gd name="T0" fmla="*/ 345 w 31"/>
                <a:gd name="T1" fmla="*/ 581 h 35"/>
                <a:gd name="T2" fmla="*/ 1206 w 31"/>
                <a:gd name="T3" fmla="*/ 1673 h 35"/>
                <a:gd name="T4" fmla="*/ 664 w 31"/>
                <a:gd name="T5" fmla="*/ 671 h 35"/>
                <a:gd name="T6" fmla="*/ 0 w 31"/>
                <a:gd name="T7" fmla="*/ 5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5">
                  <a:moveTo>
                    <a:pt x="9" y="12"/>
                  </a:moveTo>
                  <a:cubicBezTo>
                    <a:pt x="21" y="14"/>
                    <a:pt x="24" y="28"/>
                    <a:pt x="31" y="35"/>
                  </a:cubicBezTo>
                  <a:cubicBezTo>
                    <a:pt x="30" y="26"/>
                    <a:pt x="23" y="19"/>
                    <a:pt x="17" y="14"/>
                  </a:cubicBezTo>
                  <a:cubicBezTo>
                    <a:pt x="12" y="9"/>
                    <a:pt x="7" y="0"/>
                    <a:pt x="0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0" name="Freeform 217">
              <a:extLst>
                <a:ext uri="{FF2B5EF4-FFF2-40B4-BE49-F238E27FC236}">
                  <a16:creationId xmlns:a16="http://schemas.microsoft.com/office/drawing/2014/main" id="{90FB7B4E-EC9B-4A31-92BA-A71196DC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225"/>
              <a:ext cx="75" cy="155"/>
            </a:xfrm>
            <a:custGeom>
              <a:avLst/>
              <a:gdLst>
                <a:gd name="T0" fmla="*/ 82 w 22"/>
                <a:gd name="T1" fmla="*/ 559 h 43"/>
                <a:gd name="T2" fmla="*/ 477 w 22"/>
                <a:gd name="T3" fmla="*/ 1222 h 43"/>
                <a:gd name="T4" fmla="*/ 835 w 22"/>
                <a:gd name="T5" fmla="*/ 2015 h 43"/>
                <a:gd name="T6" fmla="*/ 395 w 22"/>
                <a:gd name="T7" fmla="*/ 793 h 43"/>
                <a:gd name="T8" fmla="*/ 0 w 2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3">
                  <a:moveTo>
                    <a:pt x="2" y="12"/>
                  </a:moveTo>
                  <a:cubicBezTo>
                    <a:pt x="6" y="16"/>
                    <a:pt x="10" y="20"/>
                    <a:pt x="12" y="26"/>
                  </a:cubicBezTo>
                  <a:cubicBezTo>
                    <a:pt x="15" y="31"/>
                    <a:pt x="17" y="40"/>
                    <a:pt x="21" y="43"/>
                  </a:cubicBezTo>
                  <a:cubicBezTo>
                    <a:pt x="22" y="34"/>
                    <a:pt x="14" y="25"/>
                    <a:pt x="10" y="17"/>
                  </a:cubicBezTo>
                  <a:cubicBezTo>
                    <a:pt x="7" y="11"/>
                    <a:pt x="6" y="2"/>
                    <a:pt x="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1" name="Freeform 218">
              <a:extLst>
                <a:ext uri="{FF2B5EF4-FFF2-40B4-BE49-F238E27FC236}">
                  <a16:creationId xmlns:a16="http://schemas.microsoft.com/office/drawing/2014/main" id="{03836DCC-5404-440B-A71E-22064D840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052"/>
              <a:ext cx="115" cy="274"/>
            </a:xfrm>
            <a:custGeom>
              <a:avLst/>
              <a:gdLst>
                <a:gd name="T0" fmla="*/ 34 w 34"/>
                <a:gd name="T1" fmla="*/ 1222 h 76"/>
                <a:gd name="T2" fmla="*/ 778 w 34"/>
                <a:gd name="T3" fmla="*/ 2196 h 76"/>
                <a:gd name="T4" fmla="*/ 1316 w 34"/>
                <a:gd name="T5" fmla="*/ 3562 h 76"/>
                <a:gd name="T6" fmla="*/ 927 w 34"/>
                <a:gd name="T7" fmla="*/ 2196 h 76"/>
                <a:gd name="T8" fmla="*/ 731 w 34"/>
                <a:gd name="T9" fmla="*/ 1402 h 76"/>
                <a:gd name="T10" fmla="*/ 342 w 34"/>
                <a:gd name="T11" fmla="*/ 0 h 76"/>
                <a:gd name="T12" fmla="*/ 389 w 34"/>
                <a:gd name="T13" fmla="*/ 898 h 76"/>
                <a:gd name="T14" fmla="*/ 0 w 34"/>
                <a:gd name="T15" fmla="*/ 1222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76">
                  <a:moveTo>
                    <a:pt x="1" y="26"/>
                  </a:moveTo>
                  <a:cubicBezTo>
                    <a:pt x="13" y="30"/>
                    <a:pt x="16" y="36"/>
                    <a:pt x="20" y="47"/>
                  </a:cubicBezTo>
                  <a:cubicBezTo>
                    <a:pt x="24" y="57"/>
                    <a:pt x="29" y="66"/>
                    <a:pt x="34" y="76"/>
                  </a:cubicBezTo>
                  <a:cubicBezTo>
                    <a:pt x="33" y="66"/>
                    <a:pt x="27" y="57"/>
                    <a:pt x="24" y="47"/>
                  </a:cubicBezTo>
                  <a:cubicBezTo>
                    <a:pt x="23" y="42"/>
                    <a:pt x="22" y="35"/>
                    <a:pt x="19" y="30"/>
                  </a:cubicBezTo>
                  <a:cubicBezTo>
                    <a:pt x="14" y="20"/>
                    <a:pt x="10" y="11"/>
                    <a:pt x="9" y="0"/>
                  </a:cubicBezTo>
                  <a:cubicBezTo>
                    <a:pt x="6" y="7"/>
                    <a:pt x="10" y="12"/>
                    <a:pt x="10" y="19"/>
                  </a:cubicBezTo>
                  <a:cubicBezTo>
                    <a:pt x="10" y="25"/>
                    <a:pt x="5" y="24"/>
                    <a:pt x="0" y="26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2" name="Freeform 219">
              <a:extLst>
                <a:ext uri="{FF2B5EF4-FFF2-40B4-BE49-F238E27FC236}">
                  <a16:creationId xmlns:a16="http://schemas.microsoft.com/office/drawing/2014/main" id="{D6A619BC-A028-4A52-84D6-283D37D17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1991"/>
              <a:ext cx="81" cy="162"/>
            </a:xfrm>
            <a:custGeom>
              <a:avLst/>
              <a:gdLst>
                <a:gd name="T0" fmla="*/ 0 w 24"/>
                <a:gd name="T1" fmla="*/ 518 h 45"/>
                <a:gd name="T2" fmla="*/ 307 w 24"/>
                <a:gd name="T3" fmla="*/ 1116 h 45"/>
                <a:gd name="T4" fmla="*/ 810 w 24"/>
                <a:gd name="T5" fmla="*/ 2099 h 45"/>
                <a:gd name="T6" fmla="*/ 537 w 24"/>
                <a:gd name="T7" fmla="*/ 752 h 45"/>
                <a:gd name="T8" fmla="*/ 921 w 24"/>
                <a:gd name="T9" fmla="*/ 0 h 45"/>
                <a:gd name="T10" fmla="*/ 115 w 24"/>
                <a:gd name="T11" fmla="*/ 324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5">
                  <a:moveTo>
                    <a:pt x="0" y="11"/>
                  </a:moveTo>
                  <a:cubicBezTo>
                    <a:pt x="5" y="13"/>
                    <a:pt x="6" y="19"/>
                    <a:pt x="8" y="24"/>
                  </a:cubicBezTo>
                  <a:cubicBezTo>
                    <a:pt x="12" y="32"/>
                    <a:pt x="17" y="38"/>
                    <a:pt x="21" y="45"/>
                  </a:cubicBezTo>
                  <a:cubicBezTo>
                    <a:pt x="16" y="37"/>
                    <a:pt x="12" y="26"/>
                    <a:pt x="14" y="16"/>
                  </a:cubicBezTo>
                  <a:cubicBezTo>
                    <a:pt x="15" y="9"/>
                    <a:pt x="23" y="5"/>
                    <a:pt x="24" y="0"/>
                  </a:cubicBezTo>
                  <a:cubicBezTo>
                    <a:pt x="18" y="3"/>
                    <a:pt x="10" y="16"/>
                    <a:pt x="3" y="7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3" name="Freeform 220">
              <a:extLst>
                <a:ext uri="{FF2B5EF4-FFF2-40B4-BE49-F238E27FC236}">
                  <a16:creationId xmlns:a16="http://schemas.microsoft.com/office/drawing/2014/main" id="{0EA75071-9C0C-4FD6-AF45-77B462E16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879"/>
              <a:ext cx="44" cy="159"/>
            </a:xfrm>
            <a:custGeom>
              <a:avLst/>
              <a:gdLst>
                <a:gd name="T0" fmla="*/ 0 w 13"/>
                <a:gd name="T1" fmla="*/ 145 h 44"/>
                <a:gd name="T2" fmla="*/ 423 w 13"/>
                <a:gd name="T3" fmla="*/ 2078 h 44"/>
                <a:gd name="T4" fmla="*/ 504 w 13"/>
                <a:gd name="T5" fmla="*/ 0 h 44"/>
                <a:gd name="T6" fmla="*/ 196 w 13"/>
                <a:gd name="T7" fmla="*/ 9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4">
                  <a:moveTo>
                    <a:pt x="0" y="3"/>
                  </a:moveTo>
                  <a:cubicBezTo>
                    <a:pt x="9" y="17"/>
                    <a:pt x="1" y="31"/>
                    <a:pt x="11" y="44"/>
                  </a:cubicBezTo>
                  <a:cubicBezTo>
                    <a:pt x="12" y="31"/>
                    <a:pt x="6" y="13"/>
                    <a:pt x="13" y="0"/>
                  </a:cubicBezTo>
                  <a:cubicBezTo>
                    <a:pt x="11" y="3"/>
                    <a:pt x="7" y="6"/>
                    <a:pt x="5" y="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4" name="Freeform 221">
              <a:extLst>
                <a:ext uri="{FF2B5EF4-FFF2-40B4-BE49-F238E27FC236}">
                  <a16:creationId xmlns:a16="http://schemas.microsoft.com/office/drawing/2014/main" id="{1E8F8353-423D-4671-AF77-BB897F4D1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922"/>
              <a:ext cx="98" cy="220"/>
            </a:xfrm>
            <a:custGeom>
              <a:avLst/>
              <a:gdLst>
                <a:gd name="T0" fmla="*/ 341 w 29"/>
                <a:gd name="T1" fmla="*/ 0 h 61"/>
                <a:gd name="T2" fmla="*/ 34 w 29"/>
                <a:gd name="T3" fmla="*/ 1078 h 61"/>
                <a:gd name="T4" fmla="*/ 422 w 29"/>
                <a:gd name="T5" fmla="*/ 2860 h 61"/>
                <a:gd name="T6" fmla="*/ 1119 w 29"/>
                <a:gd name="T7" fmla="*/ 519 h 61"/>
                <a:gd name="T8" fmla="*/ 308 w 29"/>
                <a:gd name="T9" fmla="*/ 14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1">
                  <a:moveTo>
                    <a:pt x="9" y="0"/>
                  </a:moveTo>
                  <a:cubicBezTo>
                    <a:pt x="4" y="7"/>
                    <a:pt x="0" y="14"/>
                    <a:pt x="1" y="23"/>
                  </a:cubicBezTo>
                  <a:cubicBezTo>
                    <a:pt x="4" y="36"/>
                    <a:pt x="11" y="47"/>
                    <a:pt x="11" y="61"/>
                  </a:cubicBezTo>
                  <a:cubicBezTo>
                    <a:pt x="9" y="45"/>
                    <a:pt x="2" y="12"/>
                    <a:pt x="29" y="11"/>
                  </a:cubicBezTo>
                  <a:cubicBezTo>
                    <a:pt x="17" y="15"/>
                    <a:pt x="8" y="19"/>
                    <a:pt x="8" y="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5" name="Freeform 222">
              <a:extLst>
                <a:ext uri="{FF2B5EF4-FFF2-40B4-BE49-F238E27FC236}">
                  <a16:creationId xmlns:a16="http://schemas.microsoft.com/office/drawing/2014/main" id="{9C95B931-30FD-461A-AD75-058ED36A5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962"/>
              <a:ext cx="85" cy="79"/>
            </a:xfrm>
            <a:custGeom>
              <a:avLst/>
              <a:gdLst>
                <a:gd name="T0" fmla="*/ 0 w 25"/>
                <a:gd name="T1" fmla="*/ 180 h 22"/>
                <a:gd name="T2" fmla="*/ 163 w 25"/>
                <a:gd name="T3" fmla="*/ 1020 h 22"/>
                <a:gd name="T4" fmla="*/ 357 w 25"/>
                <a:gd name="T5" fmla="*/ 463 h 22"/>
                <a:gd name="T6" fmla="*/ 983 w 25"/>
                <a:gd name="T7" fmla="*/ 697 h 22"/>
                <a:gd name="T8" fmla="*/ 116 w 2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2">
                  <a:moveTo>
                    <a:pt x="0" y="4"/>
                  </a:moveTo>
                  <a:cubicBezTo>
                    <a:pt x="5" y="5"/>
                    <a:pt x="6" y="17"/>
                    <a:pt x="4" y="22"/>
                  </a:cubicBezTo>
                  <a:cubicBezTo>
                    <a:pt x="6" y="18"/>
                    <a:pt x="6" y="12"/>
                    <a:pt x="9" y="10"/>
                  </a:cubicBezTo>
                  <a:cubicBezTo>
                    <a:pt x="14" y="7"/>
                    <a:pt x="21" y="12"/>
                    <a:pt x="25" y="15"/>
                  </a:cubicBezTo>
                  <a:cubicBezTo>
                    <a:pt x="19" y="7"/>
                    <a:pt x="11" y="5"/>
                    <a:pt x="3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6" name="Freeform 223">
              <a:extLst>
                <a:ext uri="{FF2B5EF4-FFF2-40B4-BE49-F238E27FC236}">
                  <a16:creationId xmlns:a16="http://schemas.microsoft.com/office/drawing/2014/main" id="{1396CA2A-C4BF-4A02-BABF-34B5C02BC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554"/>
              <a:ext cx="132" cy="148"/>
            </a:xfrm>
            <a:custGeom>
              <a:avLst/>
              <a:gdLst>
                <a:gd name="T0" fmla="*/ 778 w 39"/>
                <a:gd name="T1" fmla="*/ 0 h 41"/>
                <a:gd name="T2" fmla="*/ 812 w 39"/>
                <a:gd name="T3" fmla="*/ 899 h 41"/>
                <a:gd name="T4" fmla="*/ 1513 w 39"/>
                <a:gd name="T5" fmla="*/ 1928 h 41"/>
                <a:gd name="T6" fmla="*/ 697 w 39"/>
                <a:gd name="T7" fmla="*/ 1083 h 41"/>
                <a:gd name="T8" fmla="*/ 0 w 39"/>
                <a:gd name="T9" fmla="*/ 899 h 41"/>
                <a:gd name="T10" fmla="*/ 663 w 39"/>
                <a:gd name="T11" fmla="*/ 184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1">
                  <a:moveTo>
                    <a:pt x="20" y="0"/>
                  </a:moveTo>
                  <a:cubicBezTo>
                    <a:pt x="19" y="7"/>
                    <a:pt x="18" y="13"/>
                    <a:pt x="21" y="19"/>
                  </a:cubicBezTo>
                  <a:cubicBezTo>
                    <a:pt x="26" y="27"/>
                    <a:pt x="34" y="34"/>
                    <a:pt x="39" y="41"/>
                  </a:cubicBezTo>
                  <a:cubicBezTo>
                    <a:pt x="34" y="35"/>
                    <a:pt x="25" y="28"/>
                    <a:pt x="18" y="23"/>
                  </a:cubicBezTo>
                  <a:cubicBezTo>
                    <a:pt x="14" y="20"/>
                    <a:pt x="6" y="15"/>
                    <a:pt x="0" y="19"/>
                  </a:cubicBezTo>
                  <a:cubicBezTo>
                    <a:pt x="8" y="22"/>
                    <a:pt x="17" y="11"/>
                    <a:pt x="17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7" name="Freeform 224">
              <a:extLst>
                <a:ext uri="{FF2B5EF4-FFF2-40B4-BE49-F238E27FC236}">
                  <a16:creationId xmlns:a16="http://schemas.microsoft.com/office/drawing/2014/main" id="{C527F908-4E09-4ACF-B786-CA972C313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698"/>
              <a:ext cx="60" cy="97"/>
            </a:xfrm>
            <a:custGeom>
              <a:avLst/>
              <a:gdLst>
                <a:gd name="T0" fmla="*/ 667 w 18"/>
                <a:gd name="T1" fmla="*/ 234 h 27"/>
                <a:gd name="T2" fmla="*/ 667 w 18"/>
                <a:gd name="T3" fmla="*/ 1250 h 27"/>
                <a:gd name="T4" fmla="*/ 33 w 18"/>
                <a:gd name="T5" fmla="*/ 1071 h 27"/>
                <a:gd name="T6" fmla="*/ 523 w 18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7">
                  <a:moveTo>
                    <a:pt x="18" y="5"/>
                  </a:moveTo>
                  <a:cubicBezTo>
                    <a:pt x="4" y="3"/>
                    <a:pt x="11" y="23"/>
                    <a:pt x="18" y="27"/>
                  </a:cubicBezTo>
                  <a:cubicBezTo>
                    <a:pt x="13" y="26"/>
                    <a:pt x="6" y="25"/>
                    <a:pt x="1" y="23"/>
                  </a:cubicBezTo>
                  <a:cubicBezTo>
                    <a:pt x="0" y="14"/>
                    <a:pt x="9" y="6"/>
                    <a:pt x="14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8" name="Freeform 225">
              <a:extLst>
                <a:ext uri="{FF2B5EF4-FFF2-40B4-BE49-F238E27FC236}">
                  <a16:creationId xmlns:a16="http://schemas.microsoft.com/office/drawing/2014/main" id="{965DC347-61F7-40C7-87D0-EBDBBD1E1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839"/>
              <a:ext cx="118" cy="61"/>
            </a:xfrm>
            <a:custGeom>
              <a:avLst/>
              <a:gdLst>
                <a:gd name="T0" fmla="*/ 1342 w 35"/>
                <a:gd name="T1" fmla="*/ 786 h 17"/>
                <a:gd name="T2" fmla="*/ 0 w 35"/>
                <a:gd name="T3" fmla="*/ 786 h 17"/>
                <a:gd name="T4" fmla="*/ 115 w 35"/>
                <a:gd name="T5" fmla="*/ 283 h 17"/>
                <a:gd name="T6" fmla="*/ 455 w 35"/>
                <a:gd name="T7" fmla="*/ 179 h 17"/>
                <a:gd name="T8" fmla="*/ 1193 w 35"/>
                <a:gd name="T9" fmla="*/ 55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7">
                  <a:moveTo>
                    <a:pt x="35" y="17"/>
                  </a:moveTo>
                  <a:cubicBezTo>
                    <a:pt x="28" y="10"/>
                    <a:pt x="4" y="0"/>
                    <a:pt x="0" y="17"/>
                  </a:cubicBezTo>
                  <a:cubicBezTo>
                    <a:pt x="2" y="14"/>
                    <a:pt x="1" y="9"/>
                    <a:pt x="3" y="6"/>
                  </a:cubicBezTo>
                  <a:cubicBezTo>
                    <a:pt x="6" y="1"/>
                    <a:pt x="8" y="3"/>
                    <a:pt x="12" y="4"/>
                  </a:cubicBezTo>
                  <a:cubicBezTo>
                    <a:pt x="21" y="4"/>
                    <a:pt x="23" y="9"/>
                    <a:pt x="31" y="12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9" name="Freeform 226">
              <a:extLst>
                <a:ext uri="{FF2B5EF4-FFF2-40B4-BE49-F238E27FC236}">
                  <a16:creationId xmlns:a16="http://schemas.microsoft.com/office/drawing/2014/main" id="{6860B165-DE44-4202-8A7D-50EA020FE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943"/>
              <a:ext cx="122" cy="109"/>
            </a:xfrm>
            <a:custGeom>
              <a:avLst/>
              <a:gdLst>
                <a:gd name="T0" fmla="*/ 702 w 36"/>
                <a:gd name="T1" fmla="*/ 0 h 30"/>
                <a:gd name="T2" fmla="*/ 1057 w 36"/>
                <a:gd name="T3" fmla="*/ 727 h 30"/>
                <a:gd name="T4" fmla="*/ 1400 w 36"/>
                <a:gd name="T5" fmla="*/ 1439 h 30"/>
                <a:gd name="T6" fmla="*/ 817 w 36"/>
                <a:gd name="T7" fmla="*/ 1003 h 30"/>
                <a:gd name="T8" fmla="*/ 0 w 36"/>
                <a:gd name="T9" fmla="*/ 1439 h 30"/>
                <a:gd name="T10" fmla="*/ 668 w 36"/>
                <a:gd name="T11" fmla="*/ 672 h 30"/>
                <a:gd name="T12" fmla="*/ 861 w 36"/>
                <a:gd name="T13" fmla="*/ 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0">
                  <a:moveTo>
                    <a:pt x="18" y="0"/>
                  </a:moveTo>
                  <a:cubicBezTo>
                    <a:pt x="27" y="3"/>
                    <a:pt x="24" y="9"/>
                    <a:pt x="27" y="15"/>
                  </a:cubicBezTo>
                  <a:cubicBezTo>
                    <a:pt x="31" y="24"/>
                    <a:pt x="32" y="20"/>
                    <a:pt x="36" y="30"/>
                  </a:cubicBezTo>
                  <a:cubicBezTo>
                    <a:pt x="25" y="27"/>
                    <a:pt x="32" y="25"/>
                    <a:pt x="21" y="21"/>
                  </a:cubicBezTo>
                  <a:cubicBezTo>
                    <a:pt x="9" y="18"/>
                    <a:pt x="7" y="23"/>
                    <a:pt x="0" y="30"/>
                  </a:cubicBezTo>
                  <a:cubicBezTo>
                    <a:pt x="2" y="22"/>
                    <a:pt x="9" y="16"/>
                    <a:pt x="17" y="14"/>
                  </a:cubicBezTo>
                  <a:cubicBezTo>
                    <a:pt x="27" y="12"/>
                    <a:pt x="21" y="10"/>
                    <a:pt x="22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0" name="Freeform 227">
              <a:extLst>
                <a:ext uri="{FF2B5EF4-FFF2-40B4-BE49-F238E27FC236}">
                  <a16:creationId xmlns:a16="http://schemas.microsoft.com/office/drawing/2014/main" id="{F1C7A7ED-A4DB-4613-99B8-DAFA6C065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3532"/>
              <a:ext cx="61" cy="86"/>
            </a:xfrm>
            <a:custGeom>
              <a:avLst/>
              <a:gdLst>
                <a:gd name="T0" fmla="*/ 34 w 18"/>
                <a:gd name="T1" fmla="*/ 1104 h 24"/>
                <a:gd name="T2" fmla="*/ 702 w 18"/>
                <a:gd name="T3" fmla="*/ 0 h 24"/>
                <a:gd name="T4" fmla="*/ 0 w 18"/>
                <a:gd name="T5" fmla="*/ 105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4">
                  <a:moveTo>
                    <a:pt x="1" y="24"/>
                  </a:moveTo>
                  <a:cubicBezTo>
                    <a:pt x="11" y="20"/>
                    <a:pt x="11" y="7"/>
                    <a:pt x="18" y="0"/>
                  </a:cubicBezTo>
                  <a:cubicBezTo>
                    <a:pt x="12" y="1"/>
                    <a:pt x="1" y="18"/>
                    <a:pt x="0" y="2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1" name="Freeform 228">
              <a:extLst>
                <a:ext uri="{FF2B5EF4-FFF2-40B4-BE49-F238E27FC236}">
                  <a16:creationId xmlns:a16="http://schemas.microsoft.com/office/drawing/2014/main" id="{E43CB01C-D1E4-41FF-A2C9-FF750054D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3561"/>
              <a:ext cx="61" cy="119"/>
            </a:xfrm>
            <a:custGeom>
              <a:avLst/>
              <a:gdLst>
                <a:gd name="T0" fmla="*/ 702 w 18"/>
                <a:gd name="T1" fmla="*/ 0 h 33"/>
                <a:gd name="T2" fmla="*/ 471 w 18"/>
                <a:gd name="T3" fmla="*/ 1497 h 33"/>
                <a:gd name="T4" fmla="*/ 81 w 18"/>
                <a:gd name="T5" fmla="*/ 1078 h 33"/>
                <a:gd name="T6" fmla="*/ 390 w 18"/>
                <a:gd name="T7" fmla="*/ 649 h 33"/>
                <a:gd name="T8" fmla="*/ 586 w 18"/>
                <a:gd name="T9" fmla="*/ 18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3">
                  <a:moveTo>
                    <a:pt x="18" y="0"/>
                  </a:moveTo>
                  <a:cubicBezTo>
                    <a:pt x="15" y="6"/>
                    <a:pt x="0" y="29"/>
                    <a:pt x="12" y="32"/>
                  </a:cubicBezTo>
                  <a:cubicBezTo>
                    <a:pt x="7" y="33"/>
                    <a:pt x="1" y="28"/>
                    <a:pt x="2" y="23"/>
                  </a:cubicBezTo>
                  <a:cubicBezTo>
                    <a:pt x="3" y="21"/>
                    <a:pt x="8" y="17"/>
                    <a:pt x="10" y="14"/>
                  </a:cubicBezTo>
                  <a:cubicBezTo>
                    <a:pt x="11" y="11"/>
                    <a:pt x="13" y="8"/>
                    <a:pt x="15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2" name="Freeform 229">
              <a:extLst>
                <a:ext uri="{FF2B5EF4-FFF2-40B4-BE49-F238E27FC236}">
                  <a16:creationId xmlns:a16="http://schemas.microsoft.com/office/drawing/2014/main" id="{AB3059F4-AEAD-4343-8505-728F2D081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510"/>
              <a:ext cx="64" cy="159"/>
            </a:xfrm>
            <a:custGeom>
              <a:avLst/>
              <a:gdLst>
                <a:gd name="T0" fmla="*/ 387 w 19"/>
                <a:gd name="T1" fmla="*/ 1843 h 44"/>
                <a:gd name="T2" fmla="*/ 340 w 19"/>
                <a:gd name="T3" fmla="*/ 665 h 44"/>
                <a:gd name="T4" fmla="*/ 728 w 19"/>
                <a:gd name="T5" fmla="*/ 90 h 44"/>
                <a:gd name="T6" fmla="*/ 307 w 19"/>
                <a:gd name="T7" fmla="*/ 289 h 44"/>
                <a:gd name="T8" fmla="*/ 192 w 19"/>
                <a:gd name="T9" fmla="*/ 0 h 44"/>
                <a:gd name="T10" fmla="*/ 148 w 19"/>
                <a:gd name="T11" fmla="*/ 235 h 44"/>
                <a:gd name="T12" fmla="*/ 81 w 19"/>
                <a:gd name="T13" fmla="*/ 759 h 44"/>
                <a:gd name="T14" fmla="*/ 421 w 19"/>
                <a:gd name="T15" fmla="*/ 2078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44">
                  <a:moveTo>
                    <a:pt x="10" y="39"/>
                  </a:moveTo>
                  <a:cubicBezTo>
                    <a:pt x="4" y="34"/>
                    <a:pt x="5" y="20"/>
                    <a:pt x="9" y="14"/>
                  </a:cubicBezTo>
                  <a:cubicBezTo>
                    <a:pt x="12" y="9"/>
                    <a:pt x="19" y="6"/>
                    <a:pt x="19" y="2"/>
                  </a:cubicBezTo>
                  <a:cubicBezTo>
                    <a:pt x="16" y="4"/>
                    <a:pt x="12" y="7"/>
                    <a:pt x="8" y="6"/>
                  </a:cubicBezTo>
                  <a:cubicBezTo>
                    <a:pt x="3" y="5"/>
                    <a:pt x="8" y="3"/>
                    <a:pt x="5" y="0"/>
                  </a:cubicBezTo>
                  <a:cubicBezTo>
                    <a:pt x="4" y="4"/>
                    <a:pt x="3" y="2"/>
                    <a:pt x="4" y="5"/>
                  </a:cubicBezTo>
                  <a:cubicBezTo>
                    <a:pt x="5" y="9"/>
                    <a:pt x="3" y="12"/>
                    <a:pt x="2" y="16"/>
                  </a:cubicBezTo>
                  <a:cubicBezTo>
                    <a:pt x="0" y="26"/>
                    <a:pt x="4" y="36"/>
                    <a:pt x="11" y="4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3" name="Freeform 230">
              <a:extLst>
                <a:ext uri="{FF2B5EF4-FFF2-40B4-BE49-F238E27FC236}">
                  <a16:creationId xmlns:a16="http://schemas.microsoft.com/office/drawing/2014/main" id="{279146FD-D7BA-4544-BD7D-47D478078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405"/>
              <a:ext cx="71" cy="145"/>
            </a:xfrm>
            <a:custGeom>
              <a:avLst/>
              <a:gdLst>
                <a:gd name="T0" fmla="*/ 696 w 21"/>
                <a:gd name="T1" fmla="*/ 1813 h 40"/>
                <a:gd name="T2" fmla="*/ 470 w 21"/>
                <a:gd name="T3" fmla="*/ 0 h 40"/>
                <a:gd name="T4" fmla="*/ 34 w 21"/>
                <a:gd name="T5" fmla="*/ 580 h 40"/>
                <a:gd name="T6" fmla="*/ 811 w 21"/>
                <a:gd name="T7" fmla="*/ 190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40">
                  <a:moveTo>
                    <a:pt x="18" y="38"/>
                  </a:moveTo>
                  <a:cubicBezTo>
                    <a:pt x="10" y="28"/>
                    <a:pt x="3" y="12"/>
                    <a:pt x="12" y="0"/>
                  </a:cubicBezTo>
                  <a:cubicBezTo>
                    <a:pt x="7" y="4"/>
                    <a:pt x="0" y="5"/>
                    <a:pt x="1" y="12"/>
                  </a:cubicBezTo>
                  <a:cubicBezTo>
                    <a:pt x="3" y="22"/>
                    <a:pt x="13" y="34"/>
                    <a:pt x="21" y="4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4" name="Freeform 231">
              <a:extLst>
                <a:ext uri="{FF2B5EF4-FFF2-40B4-BE49-F238E27FC236}">
                  <a16:creationId xmlns:a16="http://schemas.microsoft.com/office/drawing/2014/main" id="{E7E68336-14A4-44F3-AEDB-236F70448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3535"/>
              <a:ext cx="139" cy="188"/>
            </a:xfrm>
            <a:custGeom>
              <a:avLst/>
              <a:gdLst>
                <a:gd name="T0" fmla="*/ 356 w 41"/>
                <a:gd name="T1" fmla="*/ 1085 h 52"/>
                <a:gd name="T2" fmla="*/ 668 w 41"/>
                <a:gd name="T3" fmla="*/ 2458 h 52"/>
                <a:gd name="T4" fmla="*/ 0 w 4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52">
                  <a:moveTo>
                    <a:pt x="9" y="23"/>
                  </a:moveTo>
                  <a:cubicBezTo>
                    <a:pt x="15" y="29"/>
                    <a:pt x="24" y="45"/>
                    <a:pt x="17" y="52"/>
                  </a:cubicBezTo>
                  <a:cubicBezTo>
                    <a:pt x="41" y="38"/>
                    <a:pt x="4" y="17"/>
                    <a:pt x="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5" name="Freeform 232">
              <a:extLst>
                <a:ext uri="{FF2B5EF4-FFF2-40B4-BE49-F238E27FC236}">
                  <a16:creationId xmlns:a16="http://schemas.microsoft.com/office/drawing/2014/main" id="{02DBA77B-1220-4232-99BD-46CC5CA50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3366"/>
              <a:ext cx="33" cy="104"/>
            </a:xfrm>
            <a:custGeom>
              <a:avLst/>
              <a:gdLst>
                <a:gd name="T0" fmla="*/ 185 w 10"/>
                <a:gd name="T1" fmla="*/ 1338 h 29"/>
                <a:gd name="T2" fmla="*/ 360 w 10"/>
                <a:gd name="T3" fmla="*/ 502 h 29"/>
                <a:gd name="T4" fmla="*/ 76 w 10"/>
                <a:gd name="T5" fmla="*/ 115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9">
                  <a:moveTo>
                    <a:pt x="5" y="29"/>
                  </a:moveTo>
                  <a:cubicBezTo>
                    <a:pt x="4" y="23"/>
                    <a:pt x="0" y="12"/>
                    <a:pt x="10" y="11"/>
                  </a:cubicBezTo>
                  <a:cubicBezTo>
                    <a:pt x="0" y="0"/>
                    <a:pt x="1" y="19"/>
                    <a:pt x="2" y="2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6" name="Freeform 233">
              <a:extLst>
                <a:ext uri="{FF2B5EF4-FFF2-40B4-BE49-F238E27FC236}">
                  <a16:creationId xmlns:a16="http://schemas.microsoft.com/office/drawing/2014/main" id="{27268C5C-D4A7-4C56-800A-3AC5D0A74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355"/>
              <a:ext cx="91" cy="191"/>
            </a:xfrm>
            <a:custGeom>
              <a:avLst/>
              <a:gdLst>
                <a:gd name="T0" fmla="*/ 580 w 27"/>
                <a:gd name="T1" fmla="*/ 50 h 53"/>
                <a:gd name="T2" fmla="*/ 421 w 27"/>
                <a:gd name="T3" fmla="*/ 987 h 53"/>
                <a:gd name="T4" fmla="*/ 1035 w 27"/>
                <a:gd name="T5" fmla="*/ 2479 h 53"/>
                <a:gd name="T6" fmla="*/ 81 w 27"/>
                <a:gd name="T7" fmla="*/ 933 h 53"/>
                <a:gd name="T8" fmla="*/ 533 w 27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3">
                  <a:moveTo>
                    <a:pt x="15" y="1"/>
                  </a:moveTo>
                  <a:cubicBezTo>
                    <a:pt x="9" y="8"/>
                    <a:pt x="9" y="12"/>
                    <a:pt x="11" y="21"/>
                  </a:cubicBezTo>
                  <a:cubicBezTo>
                    <a:pt x="14" y="31"/>
                    <a:pt x="20" y="45"/>
                    <a:pt x="27" y="53"/>
                  </a:cubicBezTo>
                  <a:cubicBezTo>
                    <a:pt x="18" y="46"/>
                    <a:pt x="4" y="32"/>
                    <a:pt x="2" y="20"/>
                  </a:cubicBezTo>
                  <a:cubicBezTo>
                    <a:pt x="0" y="11"/>
                    <a:pt x="7" y="5"/>
                    <a:pt x="14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7" name="Freeform 234">
              <a:extLst>
                <a:ext uri="{FF2B5EF4-FFF2-40B4-BE49-F238E27FC236}">
                  <a16:creationId xmlns:a16="http://schemas.microsoft.com/office/drawing/2014/main" id="{16EF9B5B-7A00-4AD3-8EBD-B88EB96B8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3236"/>
              <a:ext cx="68" cy="151"/>
            </a:xfrm>
            <a:custGeom>
              <a:avLst/>
              <a:gdLst>
                <a:gd name="T0" fmla="*/ 394 w 20"/>
                <a:gd name="T1" fmla="*/ 90 h 42"/>
                <a:gd name="T2" fmla="*/ 279 w 20"/>
                <a:gd name="T3" fmla="*/ 877 h 42"/>
                <a:gd name="T4" fmla="*/ 554 w 20"/>
                <a:gd name="T5" fmla="*/ 1305 h 42"/>
                <a:gd name="T6" fmla="*/ 785 w 20"/>
                <a:gd name="T7" fmla="*/ 1952 h 42"/>
                <a:gd name="T8" fmla="*/ 116 w 20"/>
                <a:gd name="T9" fmla="*/ 787 h 42"/>
                <a:gd name="T10" fmla="*/ 34 w 20"/>
                <a:gd name="T11" fmla="*/ 464 h 42"/>
                <a:gd name="T12" fmla="*/ 394 w 20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42">
                  <a:moveTo>
                    <a:pt x="10" y="2"/>
                  </a:moveTo>
                  <a:cubicBezTo>
                    <a:pt x="7" y="7"/>
                    <a:pt x="4" y="13"/>
                    <a:pt x="7" y="19"/>
                  </a:cubicBezTo>
                  <a:cubicBezTo>
                    <a:pt x="9" y="22"/>
                    <a:pt x="12" y="25"/>
                    <a:pt x="14" y="28"/>
                  </a:cubicBezTo>
                  <a:cubicBezTo>
                    <a:pt x="16" y="33"/>
                    <a:pt x="17" y="37"/>
                    <a:pt x="20" y="42"/>
                  </a:cubicBezTo>
                  <a:cubicBezTo>
                    <a:pt x="6" y="39"/>
                    <a:pt x="7" y="27"/>
                    <a:pt x="3" y="17"/>
                  </a:cubicBezTo>
                  <a:cubicBezTo>
                    <a:pt x="2" y="12"/>
                    <a:pt x="0" y="14"/>
                    <a:pt x="1" y="10"/>
                  </a:cubicBezTo>
                  <a:cubicBezTo>
                    <a:pt x="2" y="6"/>
                    <a:pt x="8" y="3"/>
                    <a:pt x="1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8" name="Freeform 235">
              <a:extLst>
                <a:ext uri="{FF2B5EF4-FFF2-40B4-BE49-F238E27FC236}">
                  <a16:creationId xmlns:a16="http://schemas.microsoft.com/office/drawing/2014/main" id="{81825090-9EDD-4F45-A85A-6FFCD33C4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351"/>
              <a:ext cx="132" cy="206"/>
            </a:xfrm>
            <a:custGeom>
              <a:avLst/>
              <a:gdLst>
                <a:gd name="T0" fmla="*/ 115 w 39"/>
                <a:gd name="T1" fmla="*/ 0 h 57"/>
                <a:gd name="T2" fmla="*/ 586 w 39"/>
                <a:gd name="T3" fmla="*/ 1554 h 57"/>
                <a:gd name="T4" fmla="*/ 927 w 39"/>
                <a:gd name="T5" fmla="*/ 2078 h 57"/>
                <a:gd name="T6" fmla="*/ 1317 w 39"/>
                <a:gd name="T7" fmla="*/ 2313 h 57"/>
                <a:gd name="T8" fmla="*/ 812 w 39"/>
                <a:gd name="T9" fmla="*/ 2403 h 57"/>
                <a:gd name="T10" fmla="*/ 697 w 39"/>
                <a:gd name="T11" fmla="*/ 2024 h 57"/>
                <a:gd name="T12" fmla="*/ 423 w 39"/>
                <a:gd name="T13" fmla="*/ 1409 h 57"/>
                <a:gd name="T14" fmla="*/ 159 w 39"/>
                <a:gd name="T15" fmla="*/ 145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7">
                  <a:moveTo>
                    <a:pt x="3" y="0"/>
                  </a:moveTo>
                  <a:cubicBezTo>
                    <a:pt x="5" y="11"/>
                    <a:pt x="9" y="24"/>
                    <a:pt x="15" y="33"/>
                  </a:cubicBezTo>
                  <a:cubicBezTo>
                    <a:pt x="17" y="38"/>
                    <a:pt x="20" y="41"/>
                    <a:pt x="24" y="44"/>
                  </a:cubicBezTo>
                  <a:cubicBezTo>
                    <a:pt x="27" y="45"/>
                    <a:pt x="32" y="46"/>
                    <a:pt x="34" y="49"/>
                  </a:cubicBezTo>
                  <a:cubicBezTo>
                    <a:pt x="39" y="57"/>
                    <a:pt x="24" y="56"/>
                    <a:pt x="21" y="51"/>
                  </a:cubicBezTo>
                  <a:cubicBezTo>
                    <a:pt x="19" y="49"/>
                    <a:pt x="19" y="45"/>
                    <a:pt x="18" y="43"/>
                  </a:cubicBezTo>
                  <a:cubicBezTo>
                    <a:pt x="17" y="38"/>
                    <a:pt x="14" y="34"/>
                    <a:pt x="11" y="30"/>
                  </a:cubicBezTo>
                  <a:cubicBezTo>
                    <a:pt x="5" y="21"/>
                    <a:pt x="0" y="13"/>
                    <a:pt x="4" y="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9" name="Freeform 236">
              <a:extLst>
                <a:ext uri="{FF2B5EF4-FFF2-40B4-BE49-F238E27FC236}">
                  <a16:creationId xmlns:a16="http://schemas.microsoft.com/office/drawing/2014/main" id="{839A378B-F236-4C62-81B5-7D28DA470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3304"/>
              <a:ext cx="61" cy="141"/>
            </a:xfrm>
            <a:custGeom>
              <a:avLst/>
              <a:gdLst>
                <a:gd name="T0" fmla="*/ 702 w 18"/>
                <a:gd name="T1" fmla="*/ 1844 h 39"/>
                <a:gd name="T2" fmla="*/ 471 w 18"/>
                <a:gd name="T3" fmla="*/ 184 h 39"/>
                <a:gd name="T4" fmla="*/ 390 w 18"/>
                <a:gd name="T5" fmla="*/ 146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9">
                  <a:moveTo>
                    <a:pt x="18" y="39"/>
                  </a:moveTo>
                  <a:cubicBezTo>
                    <a:pt x="12" y="28"/>
                    <a:pt x="6" y="17"/>
                    <a:pt x="12" y="4"/>
                  </a:cubicBezTo>
                  <a:cubicBezTo>
                    <a:pt x="0" y="0"/>
                    <a:pt x="5" y="27"/>
                    <a:pt x="10" y="3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0" name="Freeform 237">
              <a:extLst>
                <a:ext uri="{FF2B5EF4-FFF2-40B4-BE49-F238E27FC236}">
                  <a16:creationId xmlns:a16="http://schemas.microsoft.com/office/drawing/2014/main" id="{34746AC6-9F82-4E03-AE30-294B1BED3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066"/>
              <a:ext cx="94" cy="253"/>
            </a:xfrm>
            <a:custGeom>
              <a:avLst/>
              <a:gdLst>
                <a:gd name="T0" fmla="*/ 225 w 28"/>
                <a:gd name="T1" fmla="*/ 1464 h 70"/>
                <a:gd name="T2" fmla="*/ 913 w 28"/>
                <a:gd name="T3" fmla="*/ 3303 h 70"/>
                <a:gd name="T4" fmla="*/ 947 w 28"/>
                <a:gd name="T5" fmla="*/ 2508 h 70"/>
                <a:gd name="T6" fmla="*/ 497 w 28"/>
                <a:gd name="T7" fmla="*/ 1554 h 70"/>
                <a:gd name="T8" fmla="*/ 530 w 28"/>
                <a:gd name="T9" fmla="*/ 0 h 70"/>
                <a:gd name="T10" fmla="*/ 81 w 28"/>
                <a:gd name="T11" fmla="*/ 325 h 70"/>
                <a:gd name="T12" fmla="*/ 191 w 28"/>
                <a:gd name="T13" fmla="*/ 1135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0">
                  <a:moveTo>
                    <a:pt x="6" y="31"/>
                  </a:moveTo>
                  <a:cubicBezTo>
                    <a:pt x="15" y="42"/>
                    <a:pt x="22" y="56"/>
                    <a:pt x="24" y="70"/>
                  </a:cubicBezTo>
                  <a:cubicBezTo>
                    <a:pt x="26" y="64"/>
                    <a:pt x="28" y="59"/>
                    <a:pt x="25" y="53"/>
                  </a:cubicBezTo>
                  <a:cubicBezTo>
                    <a:pt x="22" y="46"/>
                    <a:pt x="16" y="40"/>
                    <a:pt x="13" y="33"/>
                  </a:cubicBezTo>
                  <a:cubicBezTo>
                    <a:pt x="9" y="24"/>
                    <a:pt x="3" y="7"/>
                    <a:pt x="14" y="0"/>
                  </a:cubicBezTo>
                  <a:cubicBezTo>
                    <a:pt x="9" y="1"/>
                    <a:pt x="5" y="1"/>
                    <a:pt x="2" y="7"/>
                  </a:cubicBezTo>
                  <a:cubicBezTo>
                    <a:pt x="0" y="11"/>
                    <a:pt x="0" y="21"/>
                    <a:pt x="5" y="2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1" name="Freeform 238">
              <a:extLst>
                <a:ext uri="{FF2B5EF4-FFF2-40B4-BE49-F238E27FC236}">
                  <a16:creationId xmlns:a16="http://schemas.microsoft.com/office/drawing/2014/main" id="{E6C498C8-FE4C-45F1-BE05-94F792F25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821"/>
              <a:ext cx="44" cy="65"/>
            </a:xfrm>
            <a:custGeom>
              <a:avLst/>
              <a:gdLst>
                <a:gd name="T0" fmla="*/ 504 w 13"/>
                <a:gd name="T1" fmla="*/ 849 h 18"/>
                <a:gd name="T2" fmla="*/ 274 w 13"/>
                <a:gd name="T3" fmla="*/ 469 h 18"/>
                <a:gd name="T4" fmla="*/ 345 w 13"/>
                <a:gd name="T5" fmla="*/ 0 h 18"/>
                <a:gd name="T6" fmla="*/ 389 w 13"/>
                <a:gd name="T7" fmla="*/ 70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13" y="18"/>
                  </a:moveTo>
                  <a:cubicBezTo>
                    <a:pt x="11" y="16"/>
                    <a:pt x="8" y="13"/>
                    <a:pt x="7" y="10"/>
                  </a:cubicBezTo>
                  <a:cubicBezTo>
                    <a:pt x="6" y="6"/>
                    <a:pt x="9" y="3"/>
                    <a:pt x="9" y="0"/>
                  </a:cubicBezTo>
                  <a:cubicBezTo>
                    <a:pt x="0" y="2"/>
                    <a:pt x="1" y="13"/>
                    <a:pt x="10" y="15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2" name="Freeform 239">
              <a:extLst>
                <a:ext uri="{FF2B5EF4-FFF2-40B4-BE49-F238E27FC236}">
                  <a16:creationId xmlns:a16="http://schemas.microsoft.com/office/drawing/2014/main" id="{9D4623FF-65AB-4923-AC47-886150BD9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3019"/>
              <a:ext cx="135" cy="238"/>
            </a:xfrm>
            <a:custGeom>
              <a:avLst/>
              <a:gdLst>
                <a:gd name="T0" fmla="*/ 115 w 40"/>
                <a:gd name="T1" fmla="*/ 285 h 66"/>
                <a:gd name="T2" fmla="*/ 1539 w 40"/>
                <a:gd name="T3" fmla="*/ 3044 h 66"/>
                <a:gd name="T4" fmla="*/ 1151 w 40"/>
                <a:gd name="T5" fmla="*/ 2575 h 66"/>
                <a:gd name="T6" fmla="*/ 581 w 40"/>
                <a:gd name="T7" fmla="*/ 1731 h 66"/>
                <a:gd name="T8" fmla="*/ 0 w 40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6">
                  <a:moveTo>
                    <a:pt x="3" y="6"/>
                  </a:moveTo>
                  <a:cubicBezTo>
                    <a:pt x="17" y="24"/>
                    <a:pt x="28" y="45"/>
                    <a:pt x="40" y="65"/>
                  </a:cubicBezTo>
                  <a:cubicBezTo>
                    <a:pt x="36" y="66"/>
                    <a:pt x="32" y="58"/>
                    <a:pt x="30" y="55"/>
                  </a:cubicBezTo>
                  <a:cubicBezTo>
                    <a:pt x="26" y="49"/>
                    <a:pt x="19" y="44"/>
                    <a:pt x="15" y="37"/>
                  </a:cubicBezTo>
                  <a:cubicBezTo>
                    <a:pt x="8" y="26"/>
                    <a:pt x="9" y="10"/>
                    <a:pt x="0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3" name="Freeform 240">
              <a:extLst>
                <a:ext uri="{FF2B5EF4-FFF2-40B4-BE49-F238E27FC236}">
                  <a16:creationId xmlns:a16="http://schemas.microsoft.com/office/drawing/2014/main" id="{FD7BF49E-EF3B-4310-B194-C590878E0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860"/>
              <a:ext cx="48" cy="123"/>
            </a:xfrm>
            <a:custGeom>
              <a:avLst/>
              <a:gdLst>
                <a:gd name="T0" fmla="*/ 566 w 14"/>
                <a:gd name="T1" fmla="*/ 1610 h 34"/>
                <a:gd name="T2" fmla="*/ 528 w 14"/>
                <a:gd name="T3" fmla="*/ 289 h 34"/>
                <a:gd name="T4" fmla="*/ 281 w 14"/>
                <a:gd name="T5" fmla="*/ 12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4">
                  <a:moveTo>
                    <a:pt x="14" y="34"/>
                  </a:moveTo>
                  <a:cubicBezTo>
                    <a:pt x="5" y="25"/>
                    <a:pt x="7" y="15"/>
                    <a:pt x="13" y="6"/>
                  </a:cubicBezTo>
                  <a:cubicBezTo>
                    <a:pt x="0" y="0"/>
                    <a:pt x="0" y="20"/>
                    <a:pt x="7" y="26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4" name="Freeform 241">
              <a:extLst>
                <a:ext uri="{FF2B5EF4-FFF2-40B4-BE49-F238E27FC236}">
                  <a16:creationId xmlns:a16="http://schemas.microsoft.com/office/drawing/2014/main" id="{C9C6ACB7-393C-479F-8C33-60D7E4AB1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3019"/>
              <a:ext cx="98" cy="217"/>
            </a:xfrm>
            <a:custGeom>
              <a:avLst/>
              <a:gdLst>
                <a:gd name="T0" fmla="*/ 34 w 29"/>
                <a:gd name="T1" fmla="*/ 0 h 60"/>
                <a:gd name="T2" fmla="*/ 730 w 29"/>
                <a:gd name="T3" fmla="*/ 1989 h 60"/>
                <a:gd name="T4" fmla="*/ 1119 w 29"/>
                <a:gd name="T5" fmla="*/ 2839 h 60"/>
                <a:gd name="T6" fmla="*/ 504 w 29"/>
                <a:gd name="T7" fmla="*/ 1895 h 60"/>
                <a:gd name="T8" fmla="*/ 0 w 29"/>
                <a:gd name="T9" fmla="*/ 5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0">
                  <a:moveTo>
                    <a:pt x="1" y="0"/>
                  </a:moveTo>
                  <a:cubicBezTo>
                    <a:pt x="14" y="7"/>
                    <a:pt x="17" y="29"/>
                    <a:pt x="19" y="42"/>
                  </a:cubicBezTo>
                  <a:cubicBezTo>
                    <a:pt x="20" y="51"/>
                    <a:pt x="23" y="55"/>
                    <a:pt x="29" y="60"/>
                  </a:cubicBezTo>
                  <a:cubicBezTo>
                    <a:pt x="18" y="60"/>
                    <a:pt x="15" y="49"/>
                    <a:pt x="13" y="40"/>
                  </a:cubicBezTo>
                  <a:cubicBezTo>
                    <a:pt x="9" y="27"/>
                    <a:pt x="10" y="12"/>
                    <a:pt x="0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5" name="Freeform 242">
              <a:extLst>
                <a:ext uri="{FF2B5EF4-FFF2-40B4-BE49-F238E27FC236}">
                  <a16:creationId xmlns:a16="http://schemas.microsoft.com/office/drawing/2014/main" id="{A397A11B-8F84-432B-B0DC-C5AABBBC6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3651"/>
              <a:ext cx="57" cy="57"/>
            </a:xfrm>
            <a:custGeom>
              <a:avLst/>
              <a:gdLst>
                <a:gd name="T0" fmla="*/ 530 w 17"/>
                <a:gd name="T1" fmla="*/ 0 h 16"/>
                <a:gd name="T2" fmla="*/ 305 w 17"/>
                <a:gd name="T3" fmla="*/ 406 h 16"/>
                <a:gd name="T4" fmla="*/ 0 w 17"/>
                <a:gd name="T5" fmla="*/ 317 h 16"/>
                <a:gd name="T6" fmla="*/ 530 w 17"/>
                <a:gd name="T7" fmla="*/ 5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14" y="0"/>
                  </a:moveTo>
                  <a:cubicBezTo>
                    <a:pt x="13" y="3"/>
                    <a:pt x="11" y="7"/>
                    <a:pt x="8" y="9"/>
                  </a:cubicBezTo>
                  <a:cubicBezTo>
                    <a:pt x="5" y="11"/>
                    <a:pt x="3" y="9"/>
                    <a:pt x="0" y="7"/>
                  </a:cubicBezTo>
                  <a:cubicBezTo>
                    <a:pt x="5" y="16"/>
                    <a:pt x="17" y="10"/>
                    <a:pt x="14" y="1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6" name="Freeform 243">
              <a:extLst>
                <a:ext uri="{FF2B5EF4-FFF2-40B4-BE49-F238E27FC236}">
                  <a16:creationId xmlns:a16="http://schemas.microsoft.com/office/drawing/2014/main" id="{681C12B3-CE47-43EE-80D6-94A52E1DE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391"/>
              <a:ext cx="44" cy="112"/>
            </a:xfrm>
            <a:custGeom>
              <a:avLst/>
              <a:gdLst>
                <a:gd name="T0" fmla="*/ 0 w 13"/>
                <a:gd name="T1" fmla="*/ 51 h 31"/>
                <a:gd name="T2" fmla="*/ 308 w 13"/>
                <a:gd name="T3" fmla="*/ 1463 h 31"/>
                <a:gd name="T4" fmla="*/ 81 w 13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1">
                  <a:moveTo>
                    <a:pt x="0" y="1"/>
                  </a:moveTo>
                  <a:cubicBezTo>
                    <a:pt x="8" y="11"/>
                    <a:pt x="3" y="22"/>
                    <a:pt x="8" y="31"/>
                  </a:cubicBezTo>
                  <a:cubicBezTo>
                    <a:pt x="12" y="20"/>
                    <a:pt x="13" y="7"/>
                    <a:pt x="2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7" name="Freeform 244">
              <a:extLst>
                <a:ext uri="{FF2B5EF4-FFF2-40B4-BE49-F238E27FC236}">
                  <a16:creationId xmlns:a16="http://schemas.microsoft.com/office/drawing/2014/main" id="{198C9E40-5EC0-4948-B7B0-ED82B237A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915"/>
              <a:ext cx="111" cy="130"/>
            </a:xfrm>
            <a:custGeom>
              <a:avLst/>
              <a:gdLst>
                <a:gd name="T0" fmla="*/ 0 w 33"/>
                <a:gd name="T1" fmla="*/ 0 h 36"/>
                <a:gd name="T2" fmla="*/ 531 w 33"/>
                <a:gd name="T3" fmla="*/ 430 h 36"/>
                <a:gd name="T4" fmla="*/ 646 w 33"/>
                <a:gd name="T5" fmla="*/ 1224 h 36"/>
                <a:gd name="T6" fmla="*/ 1255 w 33"/>
                <a:gd name="T7" fmla="*/ 1694 h 36"/>
                <a:gd name="T8" fmla="*/ 915 w 33"/>
                <a:gd name="T9" fmla="*/ 614 h 36"/>
                <a:gd name="T10" fmla="*/ 871 w 33"/>
                <a:gd name="T11" fmla="*/ 144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6">
                  <a:moveTo>
                    <a:pt x="0" y="0"/>
                  </a:moveTo>
                  <a:cubicBezTo>
                    <a:pt x="7" y="3"/>
                    <a:pt x="11" y="3"/>
                    <a:pt x="14" y="9"/>
                  </a:cubicBezTo>
                  <a:cubicBezTo>
                    <a:pt x="16" y="15"/>
                    <a:pt x="14" y="22"/>
                    <a:pt x="17" y="26"/>
                  </a:cubicBezTo>
                  <a:cubicBezTo>
                    <a:pt x="25" y="15"/>
                    <a:pt x="30" y="27"/>
                    <a:pt x="33" y="36"/>
                  </a:cubicBezTo>
                  <a:cubicBezTo>
                    <a:pt x="30" y="28"/>
                    <a:pt x="25" y="21"/>
                    <a:pt x="24" y="13"/>
                  </a:cubicBezTo>
                  <a:cubicBezTo>
                    <a:pt x="24" y="10"/>
                    <a:pt x="25" y="5"/>
                    <a:pt x="23" y="3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8" name="Freeform 245">
              <a:extLst>
                <a:ext uri="{FF2B5EF4-FFF2-40B4-BE49-F238E27FC236}">
                  <a16:creationId xmlns:a16="http://schemas.microsoft.com/office/drawing/2014/main" id="{98FB009A-BBE2-429E-9C6D-FFA4AC465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929"/>
              <a:ext cx="697" cy="830"/>
            </a:xfrm>
            <a:custGeom>
              <a:avLst/>
              <a:gdLst>
                <a:gd name="T0" fmla="*/ 3559 w 206"/>
                <a:gd name="T1" fmla="*/ 3659 h 230"/>
                <a:gd name="T2" fmla="*/ 0 w 206"/>
                <a:gd name="T3" fmla="*/ 10808 h 230"/>
                <a:gd name="T4" fmla="*/ 3444 w 206"/>
                <a:gd name="T5" fmla="*/ 3295 h 230"/>
                <a:gd name="T6" fmla="*/ 7978 w 206"/>
                <a:gd name="T7" fmla="*/ 0 h 230"/>
                <a:gd name="T8" fmla="*/ 3559 w 206"/>
                <a:gd name="T9" fmla="*/ 3659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230">
                  <a:moveTo>
                    <a:pt x="92" y="78"/>
                  </a:moveTo>
                  <a:cubicBezTo>
                    <a:pt x="51" y="123"/>
                    <a:pt x="19" y="185"/>
                    <a:pt x="0" y="230"/>
                  </a:cubicBezTo>
                  <a:cubicBezTo>
                    <a:pt x="5" y="208"/>
                    <a:pt x="34" y="130"/>
                    <a:pt x="89" y="70"/>
                  </a:cubicBezTo>
                  <a:cubicBezTo>
                    <a:pt x="120" y="37"/>
                    <a:pt x="160" y="10"/>
                    <a:pt x="206" y="0"/>
                  </a:cubicBezTo>
                  <a:cubicBezTo>
                    <a:pt x="171" y="12"/>
                    <a:pt x="128" y="38"/>
                    <a:pt x="92" y="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9" name="Freeform 246">
              <a:extLst>
                <a:ext uri="{FF2B5EF4-FFF2-40B4-BE49-F238E27FC236}">
                  <a16:creationId xmlns:a16="http://schemas.microsoft.com/office/drawing/2014/main" id="{E063B6B7-B539-4FD6-89AF-3B684181F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290"/>
              <a:ext cx="461" cy="329"/>
            </a:xfrm>
            <a:custGeom>
              <a:avLst/>
              <a:gdLst>
                <a:gd name="T0" fmla="*/ 0 w 136"/>
                <a:gd name="T1" fmla="*/ 4299 h 91"/>
                <a:gd name="T2" fmla="*/ 1207 w 136"/>
                <a:gd name="T3" fmla="*/ 3868 h 91"/>
                <a:gd name="T4" fmla="*/ 1678 w 136"/>
                <a:gd name="T5" fmla="*/ 2979 h 91"/>
                <a:gd name="T6" fmla="*/ 2654 w 136"/>
                <a:gd name="T7" fmla="*/ 2404 h 91"/>
                <a:gd name="T8" fmla="*/ 3078 w 136"/>
                <a:gd name="T9" fmla="*/ 1175 h 91"/>
                <a:gd name="T10" fmla="*/ 4322 w 136"/>
                <a:gd name="T11" fmla="*/ 850 h 91"/>
                <a:gd name="T12" fmla="*/ 5298 w 136"/>
                <a:gd name="T13" fmla="*/ 0 h 91"/>
                <a:gd name="T14" fmla="*/ 4125 w 136"/>
                <a:gd name="T15" fmla="*/ 665 h 91"/>
                <a:gd name="T16" fmla="*/ 2688 w 136"/>
                <a:gd name="T17" fmla="*/ 1229 h 91"/>
                <a:gd name="T18" fmla="*/ 2264 w 136"/>
                <a:gd name="T19" fmla="*/ 2274 h 91"/>
                <a:gd name="T20" fmla="*/ 1437 w 136"/>
                <a:gd name="T21" fmla="*/ 2744 h 91"/>
                <a:gd name="T22" fmla="*/ 976 w 136"/>
                <a:gd name="T23" fmla="*/ 3633 h 91"/>
                <a:gd name="T24" fmla="*/ 0 w 136"/>
                <a:gd name="T25" fmla="*/ 4299 h 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6" h="91">
                  <a:moveTo>
                    <a:pt x="0" y="91"/>
                  </a:moveTo>
                  <a:cubicBezTo>
                    <a:pt x="9" y="82"/>
                    <a:pt x="25" y="87"/>
                    <a:pt x="31" y="82"/>
                  </a:cubicBezTo>
                  <a:cubicBezTo>
                    <a:pt x="38" y="76"/>
                    <a:pt x="35" y="69"/>
                    <a:pt x="43" y="63"/>
                  </a:cubicBezTo>
                  <a:cubicBezTo>
                    <a:pt x="51" y="57"/>
                    <a:pt x="63" y="55"/>
                    <a:pt x="68" y="51"/>
                  </a:cubicBezTo>
                  <a:cubicBezTo>
                    <a:pt x="72" y="46"/>
                    <a:pt x="63" y="34"/>
                    <a:pt x="79" y="25"/>
                  </a:cubicBezTo>
                  <a:cubicBezTo>
                    <a:pt x="95" y="15"/>
                    <a:pt x="101" y="25"/>
                    <a:pt x="111" y="18"/>
                  </a:cubicBezTo>
                  <a:cubicBezTo>
                    <a:pt x="122" y="11"/>
                    <a:pt x="129" y="2"/>
                    <a:pt x="136" y="0"/>
                  </a:cubicBezTo>
                  <a:cubicBezTo>
                    <a:pt x="126" y="4"/>
                    <a:pt x="114" y="10"/>
                    <a:pt x="106" y="14"/>
                  </a:cubicBezTo>
                  <a:cubicBezTo>
                    <a:pt x="98" y="19"/>
                    <a:pt x="79" y="16"/>
                    <a:pt x="69" y="26"/>
                  </a:cubicBezTo>
                  <a:cubicBezTo>
                    <a:pt x="59" y="36"/>
                    <a:pt x="67" y="43"/>
                    <a:pt x="58" y="48"/>
                  </a:cubicBezTo>
                  <a:cubicBezTo>
                    <a:pt x="49" y="54"/>
                    <a:pt x="43" y="50"/>
                    <a:pt x="37" y="58"/>
                  </a:cubicBezTo>
                  <a:cubicBezTo>
                    <a:pt x="31" y="66"/>
                    <a:pt x="30" y="74"/>
                    <a:pt x="25" y="77"/>
                  </a:cubicBezTo>
                  <a:cubicBezTo>
                    <a:pt x="19" y="81"/>
                    <a:pt x="5" y="84"/>
                    <a:pt x="0" y="91"/>
                  </a:cubicBezTo>
                  <a:close/>
                </a:path>
              </a:pathLst>
            </a:custGeom>
            <a:solidFill>
              <a:srgbClr val="EF8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0" name="Freeform 247">
              <a:extLst>
                <a:ext uri="{FF2B5EF4-FFF2-40B4-BE49-F238E27FC236}">
                  <a16:creationId xmlns:a16="http://schemas.microsoft.com/office/drawing/2014/main" id="{D59C4BB4-290F-460E-A7D1-559A1DC6F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3322"/>
              <a:ext cx="200" cy="54"/>
            </a:xfrm>
            <a:custGeom>
              <a:avLst/>
              <a:gdLst>
                <a:gd name="T0" fmla="*/ 620 w 59"/>
                <a:gd name="T1" fmla="*/ 558 h 15"/>
                <a:gd name="T2" fmla="*/ 1597 w 59"/>
                <a:gd name="T3" fmla="*/ 698 h 15"/>
                <a:gd name="T4" fmla="*/ 2298 w 59"/>
                <a:gd name="T5" fmla="*/ 0 h 15"/>
                <a:gd name="T6" fmla="*/ 1481 w 59"/>
                <a:gd name="T7" fmla="*/ 374 h 15"/>
                <a:gd name="T8" fmla="*/ 586 w 59"/>
                <a:gd name="T9" fmla="*/ 324 h 15"/>
                <a:gd name="T10" fmla="*/ 0 w 59"/>
                <a:gd name="T11" fmla="*/ 374 h 15"/>
                <a:gd name="T12" fmla="*/ 620 w 59"/>
                <a:gd name="T13" fmla="*/ 558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15">
                  <a:moveTo>
                    <a:pt x="16" y="12"/>
                  </a:moveTo>
                  <a:cubicBezTo>
                    <a:pt x="21" y="10"/>
                    <a:pt x="30" y="15"/>
                    <a:pt x="41" y="15"/>
                  </a:cubicBezTo>
                  <a:cubicBezTo>
                    <a:pt x="52" y="15"/>
                    <a:pt x="56" y="8"/>
                    <a:pt x="59" y="0"/>
                  </a:cubicBezTo>
                  <a:cubicBezTo>
                    <a:pt x="56" y="2"/>
                    <a:pt x="50" y="8"/>
                    <a:pt x="38" y="8"/>
                  </a:cubicBezTo>
                  <a:cubicBezTo>
                    <a:pt x="26" y="9"/>
                    <a:pt x="20" y="6"/>
                    <a:pt x="15" y="7"/>
                  </a:cubicBezTo>
                  <a:cubicBezTo>
                    <a:pt x="10" y="8"/>
                    <a:pt x="7" y="13"/>
                    <a:pt x="0" y="8"/>
                  </a:cubicBezTo>
                  <a:cubicBezTo>
                    <a:pt x="3" y="12"/>
                    <a:pt x="10" y="13"/>
                    <a:pt x="1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1" name="Freeform 248">
              <a:extLst>
                <a:ext uri="{FF2B5EF4-FFF2-40B4-BE49-F238E27FC236}">
                  <a16:creationId xmlns:a16="http://schemas.microsoft.com/office/drawing/2014/main" id="{55A881DE-EB9F-40C5-8939-E9EC793A2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806"/>
              <a:ext cx="260" cy="314"/>
            </a:xfrm>
            <a:custGeom>
              <a:avLst/>
              <a:gdLst>
                <a:gd name="T0" fmla="*/ 1459 w 77"/>
                <a:gd name="T1" fmla="*/ 1981 h 87"/>
                <a:gd name="T2" fmla="*/ 615 w 77"/>
                <a:gd name="T3" fmla="*/ 3010 h 87"/>
                <a:gd name="T4" fmla="*/ 0 w 77"/>
                <a:gd name="T5" fmla="*/ 4089 h 87"/>
                <a:gd name="T6" fmla="*/ 307 w 77"/>
                <a:gd name="T7" fmla="*/ 2956 h 87"/>
                <a:gd name="T8" fmla="*/ 1084 w 77"/>
                <a:gd name="T9" fmla="*/ 2252 h 87"/>
                <a:gd name="T10" fmla="*/ 1540 w 77"/>
                <a:gd name="T11" fmla="*/ 520 h 87"/>
                <a:gd name="T12" fmla="*/ 2965 w 77"/>
                <a:gd name="T13" fmla="*/ 51 h 87"/>
                <a:gd name="T14" fmla="*/ 1459 w 77"/>
                <a:gd name="T15" fmla="*/ 1981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87">
                  <a:moveTo>
                    <a:pt x="38" y="42"/>
                  </a:moveTo>
                  <a:cubicBezTo>
                    <a:pt x="33" y="51"/>
                    <a:pt x="25" y="58"/>
                    <a:pt x="16" y="64"/>
                  </a:cubicBezTo>
                  <a:cubicBezTo>
                    <a:pt x="7" y="70"/>
                    <a:pt x="8" y="74"/>
                    <a:pt x="0" y="87"/>
                  </a:cubicBezTo>
                  <a:cubicBezTo>
                    <a:pt x="3" y="83"/>
                    <a:pt x="5" y="69"/>
                    <a:pt x="8" y="63"/>
                  </a:cubicBezTo>
                  <a:cubicBezTo>
                    <a:pt x="11" y="56"/>
                    <a:pt x="21" y="56"/>
                    <a:pt x="28" y="48"/>
                  </a:cubicBezTo>
                  <a:cubicBezTo>
                    <a:pt x="35" y="40"/>
                    <a:pt x="33" y="22"/>
                    <a:pt x="40" y="11"/>
                  </a:cubicBezTo>
                  <a:cubicBezTo>
                    <a:pt x="47" y="1"/>
                    <a:pt x="57" y="0"/>
                    <a:pt x="77" y="1"/>
                  </a:cubicBezTo>
                  <a:cubicBezTo>
                    <a:pt x="58" y="4"/>
                    <a:pt x="46" y="9"/>
                    <a:pt x="38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2" name="Freeform 249">
              <a:extLst>
                <a:ext uri="{FF2B5EF4-FFF2-40B4-BE49-F238E27FC236}">
                  <a16:creationId xmlns:a16="http://schemas.microsoft.com/office/drawing/2014/main" id="{AE2C4C4A-BBFD-451B-9695-5A712C9C2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969"/>
              <a:ext cx="978" cy="754"/>
            </a:xfrm>
            <a:custGeom>
              <a:avLst/>
              <a:gdLst>
                <a:gd name="T0" fmla="*/ 9919 w 289"/>
                <a:gd name="T1" fmla="*/ 3528 h 209"/>
                <a:gd name="T2" fmla="*/ 10856 w 289"/>
                <a:gd name="T3" fmla="*/ 0 h 209"/>
                <a:gd name="T4" fmla="*/ 10535 w 289"/>
                <a:gd name="T5" fmla="*/ 2955 h 209"/>
                <a:gd name="T6" fmla="*/ 8680 w 289"/>
                <a:gd name="T7" fmla="*/ 5870 h 209"/>
                <a:gd name="T8" fmla="*/ 4420 w 289"/>
                <a:gd name="T9" fmla="*/ 8785 h 209"/>
                <a:gd name="T10" fmla="*/ 0 w 289"/>
                <a:gd name="T11" fmla="*/ 9813 h 209"/>
                <a:gd name="T12" fmla="*/ 4731 w 289"/>
                <a:gd name="T13" fmla="*/ 8355 h 209"/>
                <a:gd name="T14" fmla="*/ 8406 w 289"/>
                <a:gd name="T15" fmla="*/ 5725 h 2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9" h="209">
                  <a:moveTo>
                    <a:pt x="256" y="75"/>
                  </a:moveTo>
                  <a:cubicBezTo>
                    <a:pt x="284" y="33"/>
                    <a:pt x="286" y="12"/>
                    <a:pt x="280" y="0"/>
                  </a:cubicBezTo>
                  <a:cubicBezTo>
                    <a:pt x="287" y="11"/>
                    <a:pt x="289" y="39"/>
                    <a:pt x="272" y="63"/>
                  </a:cubicBezTo>
                  <a:cubicBezTo>
                    <a:pt x="260" y="82"/>
                    <a:pt x="235" y="113"/>
                    <a:pt x="224" y="125"/>
                  </a:cubicBezTo>
                  <a:cubicBezTo>
                    <a:pt x="213" y="137"/>
                    <a:pt x="181" y="168"/>
                    <a:pt x="114" y="187"/>
                  </a:cubicBezTo>
                  <a:cubicBezTo>
                    <a:pt x="47" y="206"/>
                    <a:pt x="0" y="209"/>
                    <a:pt x="0" y="209"/>
                  </a:cubicBezTo>
                  <a:cubicBezTo>
                    <a:pt x="31" y="204"/>
                    <a:pt x="92" y="190"/>
                    <a:pt x="122" y="178"/>
                  </a:cubicBezTo>
                  <a:cubicBezTo>
                    <a:pt x="152" y="167"/>
                    <a:pt x="189" y="153"/>
                    <a:pt x="217" y="122"/>
                  </a:cubicBezTo>
                </a:path>
              </a:pathLst>
            </a:custGeom>
            <a:solidFill>
              <a:srgbClr val="EF8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3" name="Freeform 250">
              <a:extLst>
                <a:ext uri="{FF2B5EF4-FFF2-40B4-BE49-F238E27FC236}">
                  <a16:creationId xmlns:a16="http://schemas.microsoft.com/office/drawing/2014/main" id="{9519626A-34C0-450C-A673-9144B839D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146"/>
              <a:ext cx="155" cy="274"/>
            </a:xfrm>
            <a:custGeom>
              <a:avLst/>
              <a:gdLst>
                <a:gd name="T0" fmla="*/ 1533 w 46"/>
                <a:gd name="T1" fmla="*/ 3562 h 76"/>
                <a:gd name="T2" fmla="*/ 1112 w 46"/>
                <a:gd name="T3" fmla="*/ 3003 h 76"/>
                <a:gd name="T4" fmla="*/ 340 w 46"/>
                <a:gd name="T5" fmla="*/ 1547 h 76"/>
                <a:gd name="T6" fmla="*/ 34 w 46"/>
                <a:gd name="T7" fmla="*/ 469 h 76"/>
                <a:gd name="T8" fmla="*/ 455 w 46"/>
                <a:gd name="T9" fmla="*/ 144 h 76"/>
                <a:gd name="T10" fmla="*/ 954 w 46"/>
                <a:gd name="T11" fmla="*/ 1262 h 76"/>
                <a:gd name="T12" fmla="*/ 1260 w 46"/>
                <a:gd name="T13" fmla="*/ 1925 h 76"/>
                <a:gd name="T14" fmla="*/ 1759 w 46"/>
                <a:gd name="T15" fmla="*/ 2718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76">
                  <a:moveTo>
                    <a:pt x="40" y="76"/>
                  </a:moveTo>
                  <a:cubicBezTo>
                    <a:pt x="37" y="71"/>
                    <a:pt x="33" y="68"/>
                    <a:pt x="29" y="64"/>
                  </a:cubicBezTo>
                  <a:cubicBezTo>
                    <a:pt x="22" y="54"/>
                    <a:pt x="16" y="43"/>
                    <a:pt x="9" y="33"/>
                  </a:cubicBezTo>
                  <a:cubicBezTo>
                    <a:pt x="5" y="27"/>
                    <a:pt x="0" y="18"/>
                    <a:pt x="1" y="10"/>
                  </a:cubicBezTo>
                  <a:cubicBezTo>
                    <a:pt x="3" y="4"/>
                    <a:pt x="6" y="0"/>
                    <a:pt x="12" y="3"/>
                  </a:cubicBezTo>
                  <a:cubicBezTo>
                    <a:pt x="18" y="6"/>
                    <a:pt x="23" y="20"/>
                    <a:pt x="25" y="27"/>
                  </a:cubicBezTo>
                  <a:cubicBezTo>
                    <a:pt x="27" y="33"/>
                    <a:pt x="29" y="36"/>
                    <a:pt x="33" y="41"/>
                  </a:cubicBezTo>
                  <a:cubicBezTo>
                    <a:pt x="38" y="47"/>
                    <a:pt x="40" y="54"/>
                    <a:pt x="46" y="58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4" name="Freeform 251">
              <a:extLst>
                <a:ext uri="{FF2B5EF4-FFF2-40B4-BE49-F238E27FC236}">
                  <a16:creationId xmlns:a16="http://schemas.microsoft.com/office/drawing/2014/main" id="{20846C3F-697E-46A8-B7A9-B42024A00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207"/>
              <a:ext cx="44" cy="105"/>
            </a:xfrm>
            <a:custGeom>
              <a:avLst/>
              <a:gdLst>
                <a:gd name="T0" fmla="*/ 389 w 13"/>
                <a:gd name="T1" fmla="*/ 1376 h 29"/>
                <a:gd name="T2" fmla="*/ 115 w 13"/>
                <a:gd name="T3" fmla="*/ 380 h 29"/>
                <a:gd name="T4" fmla="*/ 504 w 13"/>
                <a:gd name="T5" fmla="*/ 945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10" y="29"/>
                  </a:moveTo>
                  <a:cubicBezTo>
                    <a:pt x="8" y="25"/>
                    <a:pt x="0" y="12"/>
                    <a:pt x="3" y="8"/>
                  </a:cubicBezTo>
                  <a:cubicBezTo>
                    <a:pt x="10" y="0"/>
                    <a:pt x="12" y="17"/>
                    <a:pt x="13" y="2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5" name="Freeform 252">
              <a:extLst>
                <a:ext uri="{FF2B5EF4-FFF2-40B4-BE49-F238E27FC236}">
                  <a16:creationId xmlns:a16="http://schemas.microsoft.com/office/drawing/2014/main" id="{6C5282D6-882C-4F87-B97B-2FAD56F30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1926"/>
              <a:ext cx="142" cy="299"/>
            </a:xfrm>
            <a:custGeom>
              <a:avLst/>
              <a:gdLst>
                <a:gd name="T0" fmla="*/ 970 w 42"/>
                <a:gd name="T1" fmla="*/ 3880 h 83"/>
                <a:gd name="T2" fmla="*/ 470 w 42"/>
                <a:gd name="T3" fmla="*/ 2154 h 83"/>
                <a:gd name="T4" fmla="*/ 845 w 42"/>
                <a:gd name="T5" fmla="*/ 180 h 83"/>
                <a:gd name="T6" fmla="*/ 1041 w 42"/>
                <a:gd name="T7" fmla="*/ 1401 h 83"/>
                <a:gd name="T8" fmla="*/ 1349 w 42"/>
                <a:gd name="T9" fmla="*/ 3271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83">
                  <a:moveTo>
                    <a:pt x="25" y="83"/>
                  </a:moveTo>
                  <a:cubicBezTo>
                    <a:pt x="18" y="73"/>
                    <a:pt x="16" y="58"/>
                    <a:pt x="12" y="46"/>
                  </a:cubicBezTo>
                  <a:cubicBezTo>
                    <a:pt x="7" y="31"/>
                    <a:pt x="0" y="9"/>
                    <a:pt x="22" y="4"/>
                  </a:cubicBezTo>
                  <a:cubicBezTo>
                    <a:pt x="42" y="0"/>
                    <a:pt x="28" y="19"/>
                    <a:pt x="27" y="30"/>
                  </a:cubicBezTo>
                  <a:cubicBezTo>
                    <a:pt x="27" y="44"/>
                    <a:pt x="31" y="58"/>
                    <a:pt x="35" y="7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6" name="Freeform 253">
              <a:extLst>
                <a:ext uri="{FF2B5EF4-FFF2-40B4-BE49-F238E27FC236}">
                  <a16:creationId xmlns:a16="http://schemas.microsoft.com/office/drawing/2014/main" id="{51D4FD55-87C8-45C2-BD37-C10001216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034"/>
              <a:ext cx="28" cy="105"/>
            </a:xfrm>
            <a:custGeom>
              <a:avLst/>
              <a:gdLst>
                <a:gd name="T0" fmla="*/ 343 w 8"/>
                <a:gd name="T1" fmla="*/ 1376 h 29"/>
                <a:gd name="T2" fmla="*/ 88 w 8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9">
                  <a:moveTo>
                    <a:pt x="8" y="29"/>
                  </a:moveTo>
                  <a:cubicBezTo>
                    <a:pt x="2" y="21"/>
                    <a:pt x="0" y="10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7" name="Freeform 254">
              <a:extLst>
                <a:ext uri="{FF2B5EF4-FFF2-40B4-BE49-F238E27FC236}">
                  <a16:creationId xmlns:a16="http://schemas.microsoft.com/office/drawing/2014/main" id="{2D20BEF0-0B50-4F11-899C-70E27B9C6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027"/>
              <a:ext cx="102" cy="191"/>
            </a:xfrm>
            <a:custGeom>
              <a:avLst/>
              <a:gdLst>
                <a:gd name="T0" fmla="*/ 785 w 30"/>
                <a:gd name="T1" fmla="*/ 2479 h 53"/>
                <a:gd name="T2" fmla="*/ 670 w 30"/>
                <a:gd name="T3" fmla="*/ 50 h 53"/>
                <a:gd name="T4" fmla="*/ 1098 w 30"/>
                <a:gd name="T5" fmla="*/ 933 h 53"/>
                <a:gd name="T6" fmla="*/ 1180 w 30"/>
                <a:gd name="T7" fmla="*/ 238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3">
                  <a:moveTo>
                    <a:pt x="20" y="53"/>
                  </a:moveTo>
                  <a:cubicBezTo>
                    <a:pt x="19" y="45"/>
                    <a:pt x="0" y="0"/>
                    <a:pt x="17" y="1"/>
                  </a:cubicBezTo>
                  <a:cubicBezTo>
                    <a:pt x="24" y="2"/>
                    <a:pt x="28" y="14"/>
                    <a:pt x="28" y="20"/>
                  </a:cubicBezTo>
                  <a:cubicBezTo>
                    <a:pt x="29" y="29"/>
                    <a:pt x="24" y="43"/>
                    <a:pt x="30" y="51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8" name="Freeform 255">
              <a:extLst>
                <a:ext uri="{FF2B5EF4-FFF2-40B4-BE49-F238E27FC236}">
                  <a16:creationId xmlns:a16="http://schemas.microsoft.com/office/drawing/2014/main" id="{9DCC61C3-E497-434E-ADFD-C8693159F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983"/>
              <a:ext cx="98" cy="185"/>
            </a:xfrm>
            <a:custGeom>
              <a:avLst/>
              <a:gdLst>
                <a:gd name="T0" fmla="*/ 389 w 29"/>
                <a:gd name="T1" fmla="*/ 2434 h 51"/>
                <a:gd name="T2" fmla="*/ 422 w 29"/>
                <a:gd name="T3" fmla="*/ 330 h 51"/>
                <a:gd name="T4" fmla="*/ 892 w 29"/>
                <a:gd name="T5" fmla="*/ 196 h 51"/>
                <a:gd name="T6" fmla="*/ 730 w 29"/>
                <a:gd name="T7" fmla="*/ 1473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1">
                  <a:moveTo>
                    <a:pt x="10" y="51"/>
                  </a:moveTo>
                  <a:cubicBezTo>
                    <a:pt x="11" y="37"/>
                    <a:pt x="0" y="19"/>
                    <a:pt x="11" y="7"/>
                  </a:cubicBezTo>
                  <a:cubicBezTo>
                    <a:pt x="14" y="4"/>
                    <a:pt x="19" y="0"/>
                    <a:pt x="23" y="4"/>
                  </a:cubicBezTo>
                  <a:cubicBezTo>
                    <a:pt x="29" y="9"/>
                    <a:pt x="21" y="26"/>
                    <a:pt x="19" y="31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9" name="Freeform 256">
              <a:extLst>
                <a:ext uri="{FF2B5EF4-FFF2-40B4-BE49-F238E27FC236}">
                  <a16:creationId xmlns:a16="http://schemas.microsoft.com/office/drawing/2014/main" id="{5AB87FCC-D2CF-4D52-ADA0-1EEE2C761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005"/>
              <a:ext cx="88" cy="184"/>
            </a:xfrm>
            <a:custGeom>
              <a:avLst/>
              <a:gdLst>
                <a:gd name="T0" fmla="*/ 812 w 26"/>
                <a:gd name="T1" fmla="*/ 0 h 51"/>
                <a:gd name="T2" fmla="*/ 34 w 26"/>
                <a:gd name="T3" fmla="*/ 1977 h 51"/>
                <a:gd name="T4" fmla="*/ 470 w 26"/>
                <a:gd name="T5" fmla="*/ 2107 h 51"/>
                <a:gd name="T6" fmla="*/ 734 w 26"/>
                <a:gd name="T7" fmla="*/ 1223 h 51"/>
                <a:gd name="T8" fmla="*/ 1009 w 26"/>
                <a:gd name="T9" fmla="*/ 415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1">
                  <a:moveTo>
                    <a:pt x="21" y="0"/>
                  </a:moveTo>
                  <a:cubicBezTo>
                    <a:pt x="14" y="12"/>
                    <a:pt x="0" y="28"/>
                    <a:pt x="1" y="42"/>
                  </a:cubicBezTo>
                  <a:cubicBezTo>
                    <a:pt x="2" y="50"/>
                    <a:pt x="7" y="51"/>
                    <a:pt x="12" y="45"/>
                  </a:cubicBezTo>
                  <a:cubicBezTo>
                    <a:pt x="16" y="40"/>
                    <a:pt x="17" y="32"/>
                    <a:pt x="19" y="26"/>
                  </a:cubicBezTo>
                  <a:cubicBezTo>
                    <a:pt x="21" y="20"/>
                    <a:pt x="24" y="15"/>
                    <a:pt x="26" y="9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0" name="Freeform 257">
              <a:extLst>
                <a:ext uri="{FF2B5EF4-FFF2-40B4-BE49-F238E27FC236}">
                  <a16:creationId xmlns:a16="http://schemas.microsoft.com/office/drawing/2014/main" id="{4E128E5C-1E93-4F86-91DC-0E08D78EA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005"/>
              <a:ext cx="132" cy="191"/>
            </a:xfrm>
            <a:custGeom>
              <a:avLst/>
              <a:gdLst>
                <a:gd name="T0" fmla="*/ 115 w 39"/>
                <a:gd name="T1" fmla="*/ 1596 h 53"/>
                <a:gd name="T2" fmla="*/ 812 w 39"/>
                <a:gd name="T3" fmla="*/ 324 h 53"/>
                <a:gd name="T4" fmla="*/ 0 w 39"/>
                <a:gd name="T5" fmla="*/ 2479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3">
                  <a:moveTo>
                    <a:pt x="3" y="34"/>
                  </a:moveTo>
                  <a:cubicBezTo>
                    <a:pt x="9" y="29"/>
                    <a:pt x="6" y="0"/>
                    <a:pt x="21" y="7"/>
                  </a:cubicBezTo>
                  <a:cubicBezTo>
                    <a:pt x="39" y="13"/>
                    <a:pt x="5" y="46"/>
                    <a:pt x="0" y="53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1" name="Freeform 258">
              <a:extLst>
                <a:ext uri="{FF2B5EF4-FFF2-40B4-BE49-F238E27FC236}">
                  <a16:creationId xmlns:a16="http://schemas.microsoft.com/office/drawing/2014/main" id="{FF3E820D-9FD6-4456-8D8B-8CD104D70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6" y="2038"/>
              <a:ext cx="88" cy="111"/>
            </a:xfrm>
            <a:custGeom>
              <a:avLst/>
              <a:gdLst>
                <a:gd name="T0" fmla="*/ 1009 w 26"/>
                <a:gd name="T1" fmla="*/ 1422 h 31"/>
                <a:gd name="T2" fmla="*/ 619 w 26"/>
                <a:gd name="T3" fmla="*/ 229 h 31"/>
                <a:gd name="T4" fmla="*/ 230 w 26"/>
                <a:gd name="T5" fmla="*/ 179 h 31"/>
                <a:gd name="T6" fmla="*/ 389 w 26"/>
                <a:gd name="T7" fmla="*/ 119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1">
                  <a:moveTo>
                    <a:pt x="26" y="31"/>
                  </a:moveTo>
                  <a:cubicBezTo>
                    <a:pt x="21" y="23"/>
                    <a:pt x="24" y="11"/>
                    <a:pt x="16" y="5"/>
                  </a:cubicBezTo>
                  <a:cubicBezTo>
                    <a:pt x="13" y="2"/>
                    <a:pt x="10" y="0"/>
                    <a:pt x="6" y="4"/>
                  </a:cubicBezTo>
                  <a:cubicBezTo>
                    <a:pt x="0" y="9"/>
                    <a:pt x="6" y="21"/>
                    <a:pt x="10" y="26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2" name="Freeform 259">
              <a:extLst>
                <a:ext uri="{FF2B5EF4-FFF2-40B4-BE49-F238E27FC236}">
                  <a16:creationId xmlns:a16="http://schemas.microsoft.com/office/drawing/2014/main" id="{01552963-4F0B-4470-BE7C-67B573B73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882"/>
              <a:ext cx="65" cy="98"/>
            </a:xfrm>
            <a:custGeom>
              <a:avLst/>
              <a:gdLst>
                <a:gd name="T0" fmla="*/ 164 w 19"/>
                <a:gd name="T1" fmla="*/ 0 h 27"/>
                <a:gd name="T2" fmla="*/ 281 w 19"/>
                <a:gd name="T3" fmla="*/ 1053 h 27"/>
                <a:gd name="T4" fmla="*/ 759 w 19"/>
                <a:gd name="T5" fmla="*/ 196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7">
                  <a:moveTo>
                    <a:pt x="4" y="0"/>
                  </a:moveTo>
                  <a:cubicBezTo>
                    <a:pt x="2" y="6"/>
                    <a:pt x="0" y="18"/>
                    <a:pt x="7" y="22"/>
                  </a:cubicBezTo>
                  <a:cubicBezTo>
                    <a:pt x="17" y="27"/>
                    <a:pt x="15" y="8"/>
                    <a:pt x="19" y="4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3" name="Freeform 260">
              <a:extLst>
                <a:ext uri="{FF2B5EF4-FFF2-40B4-BE49-F238E27FC236}">
                  <a16:creationId xmlns:a16="http://schemas.microsoft.com/office/drawing/2014/main" id="{521B833E-8D54-4F02-AA9D-1AC0E6592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305"/>
              <a:ext cx="165" cy="220"/>
            </a:xfrm>
            <a:custGeom>
              <a:avLst/>
              <a:gdLst>
                <a:gd name="T0" fmla="*/ 1872 w 49"/>
                <a:gd name="T1" fmla="*/ 2016 h 61"/>
                <a:gd name="T2" fmla="*/ 1566 w 49"/>
                <a:gd name="T3" fmla="*/ 1782 h 61"/>
                <a:gd name="T4" fmla="*/ 805 w 49"/>
                <a:gd name="T5" fmla="*/ 898 h 61"/>
                <a:gd name="T6" fmla="*/ 273 w 49"/>
                <a:gd name="T7" fmla="*/ 50 h 61"/>
                <a:gd name="T8" fmla="*/ 34 w 49"/>
                <a:gd name="T9" fmla="*/ 519 h 61"/>
                <a:gd name="T10" fmla="*/ 838 w 49"/>
                <a:gd name="T11" fmla="*/ 1872 h 61"/>
                <a:gd name="T12" fmla="*/ 1451 w 49"/>
                <a:gd name="T13" fmla="*/ 286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61">
                  <a:moveTo>
                    <a:pt x="49" y="43"/>
                  </a:moveTo>
                  <a:cubicBezTo>
                    <a:pt x="46" y="43"/>
                    <a:pt x="43" y="40"/>
                    <a:pt x="41" y="38"/>
                  </a:cubicBezTo>
                  <a:cubicBezTo>
                    <a:pt x="34" y="32"/>
                    <a:pt x="27" y="26"/>
                    <a:pt x="21" y="19"/>
                  </a:cubicBezTo>
                  <a:cubicBezTo>
                    <a:pt x="17" y="15"/>
                    <a:pt x="13" y="2"/>
                    <a:pt x="7" y="1"/>
                  </a:cubicBezTo>
                  <a:cubicBezTo>
                    <a:pt x="1" y="0"/>
                    <a:pt x="0" y="7"/>
                    <a:pt x="1" y="11"/>
                  </a:cubicBezTo>
                  <a:cubicBezTo>
                    <a:pt x="1" y="22"/>
                    <a:pt x="15" y="34"/>
                    <a:pt x="22" y="40"/>
                  </a:cubicBezTo>
                  <a:cubicBezTo>
                    <a:pt x="29" y="47"/>
                    <a:pt x="33" y="53"/>
                    <a:pt x="38" y="61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4" name="Freeform 261">
              <a:extLst>
                <a:ext uri="{FF2B5EF4-FFF2-40B4-BE49-F238E27FC236}">
                  <a16:creationId xmlns:a16="http://schemas.microsoft.com/office/drawing/2014/main" id="{31F77CC4-3C91-41B8-9103-1C31C6B37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518"/>
              <a:ext cx="115" cy="111"/>
            </a:xfrm>
            <a:custGeom>
              <a:avLst/>
              <a:gdLst>
                <a:gd name="T0" fmla="*/ 1235 w 34"/>
                <a:gd name="T1" fmla="*/ 730 h 31"/>
                <a:gd name="T2" fmla="*/ 1282 w 34"/>
                <a:gd name="T3" fmla="*/ 1422 h 31"/>
                <a:gd name="T4" fmla="*/ 846 w 34"/>
                <a:gd name="T5" fmla="*/ 1053 h 31"/>
                <a:gd name="T6" fmla="*/ 0 w 34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1">
                  <a:moveTo>
                    <a:pt x="32" y="16"/>
                  </a:moveTo>
                  <a:cubicBezTo>
                    <a:pt x="33" y="22"/>
                    <a:pt x="34" y="26"/>
                    <a:pt x="33" y="31"/>
                  </a:cubicBezTo>
                  <a:cubicBezTo>
                    <a:pt x="29" y="31"/>
                    <a:pt x="25" y="25"/>
                    <a:pt x="22" y="23"/>
                  </a:cubicBezTo>
                  <a:cubicBezTo>
                    <a:pt x="14" y="16"/>
                    <a:pt x="10" y="4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5" name="Freeform 262">
              <a:extLst>
                <a:ext uri="{FF2B5EF4-FFF2-40B4-BE49-F238E27FC236}">
                  <a16:creationId xmlns:a16="http://schemas.microsoft.com/office/drawing/2014/main" id="{66F3EAFD-6C57-4FA1-B8F8-81A365E9A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427"/>
              <a:ext cx="172" cy="228"/>
            </a:xfrm>
            <a:custGeom>
              <a:avLst/>
              <a:gdLst>
                <a:gd name="T0" fmla="*/ 1956 w 51"/>
                <a:gd name="T1" fmla="*/ 2226 h 63"/>
                <a:gd name="T2" fmla="*/ 388 w 51"/>
                <a:gd name="T3" fmla="*/ 470 h 63"/>
                <a:gd name="T4" fmla="*/ 580 w 51"/>
                <a:gd name="T5" fmla="*/ 1230 h 63"/>
                <a:gd name="T6" fmla="*/ 1649 w 51"/>
                <a:gd name="T7" fmla="*/ 2986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63">
                  <a:moveTo>
                    <a:pt x="51" y="47"/>
                  </a:moveTo>
                  <a:cubicBezTo>
                    <a:pt x="46" y="35"/>
                    <a:pt x="26" y="0"/>
                    <a:pt x="10" y="10"/>
                  </a:cubicBezTo>
                  <a:cubicBezTo>
                    <a:pt x="0" y="15"/>
                    <a:pt x="10" y="23"/>
                    <a:pt x="15" y="26"/>
                  </a:cubicBezTo>
                  <a:cubicBezTo>
                    <a:pt x="28" y="35"/>
                    <a:pt x="35" y="50"/>
                    <a:pt x="43" y="63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6" name="Freeform 263">
              <a:extLst>
                <a:ext uri="{FF2B5EF4-FFF2-40B4-BE49-F238E27FC236}">
                  <a16:creationId xmlns:a16="http://schemas.microsoft.com/office/drawing/2014/main" id="{5BD9876D-4470-4A96-B37F-FBFCF0827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481"/>
              <a:ext cx="115" cy="242"/>
            </a:xfrm>
            <a:custGeom>
              <a:avLst/>
              <a:gdLst>
                <a:gd name="T0" fmla="*/ 1282 w 34"/>
                <a:gd name="T1" fmla="*/ 1983 h 67"/>
                <a:gd name="T2" fmla="*/ 0 w 34"/>
                <a:gd name="T3" fmla="*/ 1174 h 67"/>
                <a:gd name="T4" fmla="*/ 342 w 34"/>
                <a:gd name="T5" fmla="*/ 1932 h 67"/>
                <a:gd name="T6" fmla="*/ 1316 w 34"/>
                <a:gd name="T7" fmla="*/ 3157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67">
                  <a:moveTo>
                    <a:pt x="33" y="42"/>
                  </a:moveTo>
                  <a:cubicBezTo>
                    <a:pt x="28" y="36"/>
                    <a:pt x="1" y="0"/>
                    <a:pt x="0" y="25"/>
                  </a:cubicBezTo>
                  <a:cubicBezTo>
                    <a:pt x="0" y="33"/>
                    <a:pt x="3" y="37"/>
                    <a:pt x="9" y="41"/>
                  </a:cubicBezTo>
                  <a:cubicBezTo>
                    <a:pt x="19" y="47"/>
                    <a:pt x="29" y="56"/>
                    <a:pt x="34" y="67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7" name="Freeform 264">
              <a:extLst>
                <a:ext uri="{FF2B5EF4-FFF2-40B4-BE49-F238E27FC236}">
                  <a16:creationId xmlns:a16="http://schemas.microsoft.com/office/drawing/2014/main" id="{EFED919F-658C-4DCA-97B9-0E6790FB1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222"/>
              <a:ext cx="54" cy="133"/>
            </a:xfrm>
            <a:custGeom>
              <a:avLst/>
              <a:gdLst>
                <a:gd name="T0" fmla="*/ 0 w 16"/>
                <a:gd name="T1" fmla="*/ 0 h 37"/>
                <a:gd name="T2" fmla="*/ 581 w 16"/>
                <a:gd name="T3" fmla="*/ 971 h 37"/>
                <a:gd name="T4" fmla="*/ 230 w 16"/>
                <a:gd name="T5" fmla="*/ 148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7">
                  <a:moveTo>
                    <a:pt x="0" y="0"/>
                  </a:moveTo>
                  <a:cubicBezTo>
                    <a:pt x="5" y="5"/>
                    <a:pt x="13" y="15"/>
                    <a:pt x="15" y="21"/>
                  </a:cubicBezTo>
                  <a:cubicBezTo>
                    <a:pt x="16" y="26"/>
                    <a:pt x="13" y="37"/>
                    <a:pt x="6" y="32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8" name="Freeform 265">
              <a:extLst>
                <a:ext uri="{FF2B5EF4-FFF2-40B4-BE49-F238E27FC236}">
                  <a16:creationId xmlns:a16="http://schemas.microsoft.com/office/drawing/2014/main" id="{2B191209-A1C5-4274-AEA3-D2FA4C788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622"/>
              <a:ext cx="193" cy="137"/>
            </a:xfrm>
            <a:custGeom>
              <a:avLst/>
              <a:gdLst>
                <a:gd name="T0" fmla="*/ 2211 w 57"/>
                <a:gd name="T1" fmla="*/ 1781 h 38"/>
                <a:gd name="T2" fmla="*/ 1043 w 57"/>
                <a:gd name="T3" fmla="*/ 415 h 38"/>
                <a:gd name="T4" fmla="*/ 274 w 57"/>
                <a:gd name="T5" fmla="*/ 234 h 38"/>
                <a:gd name="T6" fmla="*/ 813 w 57"/>
                <a:gd name="T7" fmla="*/ 122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8">
                  <a:moveTo>
                    <a:pt x="57" y="38"/>
                  </a:moveTo>
                  <a:cubicBezTo>
                    <a:pt x="49" y="26"/>
                    <a:pt x="39" y="17"/>
                    <a:pt x="27" y="9"/>
                  </a:cubicBezTo>
                  <a:cubicBezTo>
                    <a:pt x="22" y="6"/>
                    <a:pt x="12" y="0"/>
                    <a:pt x="7" y="5"/>
                  </a:cubicBezTo>
                  <a:cubicBezTo>
                    <a:pt x="0" y="13"/>
                    <a:pt x="16" y="22"/>
                    <a:pt x="21" y="26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9" name="Freeform 266">
              <a:extLst>
                <a:ext uri="{FF2B5EF4-FFF2-40B4-BE49-F238E27FC236}">
                  <a16:creationId xmlns:a16="http://schemas.microsoft.com/office/drawing/2014/main" id="{519D65E6-882B-4C64-86BD-31638268A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723"/>
              <a:ext cx="112" cy="72"/>
            </a:xfrm>
            <a:custGeom>
              <a:avLst/>
              <a:gdLst>
                <a:gd name="T0" fmla="*/ 1290 w 33"/>
                <a:gd name="T1" fmla="*/ 792 h 20"/>
                <a:gd name="T2" fmla="*/ 472 w 33"/>
                <a:gd name="T3" fmla="*/ 144 h 20"/>
                <a:gd name="T4" fmla="*/ 163 w 33"/>
                <a:gd name="T5" fmla="*/ 180 h 20"/>
                <a:gd name="T6" fmla="*/ 669 w 33"/>
                <a:gd name="T7" fmla="*/ 93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0">
                  <a:moveTo>
                    <a:pt x="33" y="17"/>
                  </a:moveTo>
                  <a:cubicBezTo>
                    <a:pt x="26" y="12"/>
                    <a:pt x="21" y="6"/>
                    <a:pt x="12" y="3"/>
                  </a:cubicBezTo>
                  <a:cubicBezTo>
                    <a:pt x="8" y="2"/>
                    <a:pt x="7" y="0"/>
                    <a:pt x="4" y="4"/>
                  </a:cubicBezTo>
                  <a:cubicBezTo>
                    <a:pt x="0" y="12"/>
                    <a:pt x="12" y="18"/>
                    <a:pt x="17" y="2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0" name="Freeform 267">
              <a:extLst>
                <a:ext uri="{FF2B5EF4-FFF2-40B4-BE49-F238E27FC236}">
                  <a16:creationId xmlns:a16="http://schemas.microsoft.com/office/drawing/2014/main" id="{E71334D2-95D6-4616-BD76-0F5F7EA9E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878"/>
              <a:ext cx="169" cy="69"/>
            </a:xfrm>
            <a:custGeom>
              <a:avLst/>
              <a:gdLst>
                <a:gd name="T0" fmla="*/ 1930 w 50"/>
                <a:gd name="T1" fmla="*/ 766 h 19"/>
                <a:gd name="T2" fmla="*/ 811 w 50"/>
                <a:gd name="T3" fmla="*/ 196 h 19"/>
                <a:gd name="T4" fmla="*/ 193 w 50"/>
                <a:gd name="T5" fmla="*/ 381 h 19"/>
                <a:gd name="T6" fmla="*/ 811 w 50"/>
                <a:gd name="T7" fmla="*/ 766 h 19"/>
                <a:gd name="T8" fmla="*/ 1281 w 50"/>
                <a:gd name="T9" fmla="*/ 91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9">
                  <a:moveTo>
                    <a:pt x="50" y="16"/>
                  </a:moveTo>
                  <a:cubicBezTo>
                    <a:pt x="40" y="15"/>
                    <a:pt x="30" y="9"/>
                    <a:pt x="21" y="4"/>
                  </a:cubicBezTo>
                  <a:cubicBezTo>
                    <a:pt x="15" y="1"/>
                    <a:pt x="9" y="0"/>
                    <a:pt x="5" y="8"/>
                  </a:cubicBezTo>
                  <a:cubicBezTo>
                    <a:pt x="0" y="17"/>
                    <a:pt x="15" y="14"/>
                    <a:pt x="21" y="16"/>
                  </a:cubicBezTo>
                  <a:cubicBezTo>
                    <a:pt x="26" y="18"/>
                    <a:pt x="28" y="17"/>
                    <a:pt x="33" y="19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1" name="Freeform 268">
              <a:extLst>
                <a:ext uri="{FF2B5EF4-FFF2-40B4-BE49-F238E27FC236}">
                  <a16:creationId xmlns:a16="http://schemas.microsoft.com/office/drawing/2014/main" id="{5DB22C0A-EC99-41A8-9161-6B80E64A1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146"/>
              <a:ext cx="68" cy="119"/>
            </a:xfrm>
            <a:custGeom>
              <a:avLst/>
              <a:gdLst>
                <a:gd name="T0" fmla="*/ 0 w 20"/>
                <a:gd name="T1" fmla="*/ 609 h 33"/>
                <a:gd name="T2" fmla="*/ 473 w 20"/>
                <a:gd name="T3" fmla="*/ 1457 h 33"/>
                <a:gd name="T4" fmla="*/ 197 w 20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3">
                  <a:moveTo>
                    <a:pt x="0" y="13"/>
                  </a:moveTo>
                  <a:cubicBezTo>
                    <a:pt x="1" y="17"/>
                    <a:pt x="7" y="33"/>
                    <a:pt x="12" y="31"/>
                  </a:cubicBezTo>
                  <a:cubicBezTo>
                    <a:pt x="20" y="28"/>
                    <a:pt x="5" y="4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2" name="Freeform 269">
              <a:extLst>
                <a:ext uri="{FF2B5EF4-FFF2-40B4-BE49-F238E27FC236}">
                  <a16:creationId xmlns:a16="http://schemas.microsoft.com/office/drawing/2014/main" id="{B7E83022-804B-410D-AE51-6CCE66136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272"/>
              <a:ext cx="85" cy="130"/>
            </a:xfrm>
            <a:custGeom>
              <a:avLst/>
              <a:gdLst>
                <a:gd name="T0" fmla="*/ 0 w 25"/>
                <a:gd name="T1" fmla="*/ 0 h 36"/>
                <a:gd name="T2" fmla="*/ 554 w 25"/>
                <a:gd name="T3" fmla="*/ 1694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6">
                  <a:moveTo>
                    <a:pt x="0" y="0"/>
                  </a:moveTo>
                  <a:cubicBezTo>
                    <a:pt x="2" y="8"/>
                    <a:pt x="25" y="29"/>
                    <a:pt x="14" y="36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3" name="Freeform 270">
              <a:extLst>
                <a:ext uri="{FF2B5EF4-FFF2-40B4-BE49-F238E27FC236}">
                  <a16:creationId xmlns:a16="http://schemas.microsoft.com/office/drawing/2014/main" id="{62A82012-BA65-4DA6-BF7A-3B9EC5F0A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005"/>
              <a:ext cx="139" cy="130"/>
            </a:xfrm>
            <a:custGeom>
              <a:avLst/>
              <a:gdLst>
                <a:gd name="T0" fmla="*/ 1597 w 41"/>
                <a:gd name="T1" fmla="*/ 989 h 36"/>
                <a:gd name="T2" fmla="*/ 312 w 41"/>
                <a:gd name="T3" fmla="*/ 755 h 36"/>
                <a:gd name="T4" fmla="*/ 1010 w 41"/>
                <a:gd name="T5" fmla="*/ 1694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6">
                  <a:moveTo>
                    <a:pt x="41" y="21"/>
                  </a:moveTo>
                  <a:cubicBezTo>
                    <a:pt x="32" y="14"/>
                    <a:pt x="18" y="0"/>
                    <a:pt x="8" y="16"/>
                  </a:cubicBezTo>
                  <a:cubicBezTo>
                    <a:pt x="0" y="29"/>
                    <a:pt x="20" y="27"/>
                    <a:pt x="26" y="36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4" name="Freeform 271">
              <a:extLst>
                <a:ext uri="{FF2B5EF4-FFF2-40B4-BE49-F238E27FC236}">
                  <a16:creationId xmlns:a16="http://schemas.microsoft.com/office/drawing/2014/main" id="{486233D5-E8D7-4431-AF0B-B443BB366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3528"/>
              <a:ext cx="68" cy="134"/>
            </a:xfrm>
            <a:custGeom>
              <a:avLst/>
              <a:gdLst>
                <a:gd name="T0" fmla="*/ 704 w 20"/>
                <a:gd name="T1" fmla="*/ 0 h 37"/>
                <a:gd name="T2" fmla="*/ 34 w 20"/>
                <a:gd name="T3" fmla="*/ 1431 h 37"/>
                <a:gd name="T4" fmla="*/ 163 w 20"/>
                <a:gd name="T5" fmla="*/ 1706 h 37"/>
                <a:gd name="T6" fmla="*/ 473 w 20"/>
                <a:gd name="T7" fmla="*/ 1195 h 37"/>
                <a:gd name="T8" fmla="*/ 785 w 20"/>
                <a:gd name="T9" fmla="*/ 52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7">
                  <a:moveTo>
                    <a:pt x="18" y="0"/>
                  </a:moveTo>
                  <a:cubicBezTo>
                    <a:pt x="14" y="11"/>
                    <a:pt x="3" y="18"/>
                    <a:pt x="1" y="30"/>
                  </a:cubicBezTo>
                  <a:cubicBezTo>
                    <a:pt x="0" y="33"/>
                    <a:pt x="0" y="37"/>
                    <a:pt x="4" y="36"/>
                  </a:cubicBezTo>
                  <a:cubicBezTo>
                    <a:pt x="8" y="35"/>
                    <a:pt x="10" y="28"/>
                    <a:pt x="12" y="25"/>
                  </a:cubicBezTo>
                  <a:cubicBezTo>
                    <a:pt x="14" y="20"/>
                    <a:pt x="17" y="16"/>
                    <a:pt x="20" y="11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5" name="Freeform 272">
              <a:extLst>
                <a:ext uri="{FF2B5EF4-FFF2-40B4-BE49-F238E27FC236}">
                  <a16:creationId xmlns:a16="http://schemas.microsoft.com/office/drawing/2014/main" id="{B896CCD2-76DD-45BD-A483-BE4650D6E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3510"/>
              <a:ext cx="135" cy="159"/>
            </a:xfrm>
            <a:custGeom>
              <a:avLst/>
              <a:gdLst>
                <a:gd name="T0" fmla="*/ 0 w 40"/>
                <a:gd name="T1" fmla="*/ 2078 h 44"/>
                <a:gd name="T2" fmla="*/ 776 w 40"/>
                <a:gd name="T3" fmla="*/ 1135 h 44"/>
                <a:gd name="T4" fmla="*/ 1458 w 40"/>
                <a:gd name="T5" fmla="*/ 145 h 44"/>
                <a:gd name="T6" fmla="*/ 1083 w 40"/>
                <a:gd name="T7" fmla="*/ 1604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4">
                  <a:moveTo>
                    <a:pt x="0" y="44"/>
                  </a:moveTo>
                  <a:cubicBezTo>
                    <a:pt x="8" y="43"/>
                    <a:pt x="17" y="31"/>
                    <a:pt x="20" y="24"/>
                  </a:cubicBezTo>
                  <a:cubicBezTo>
                    <a:pt x="23" y="18"/>
                    <a:pt x="29" y="0"/>
                    <a:pt x="38" y="3"/>
                  </a:cubicBezTo>
                  <a:cubicBezTo>
                    <a:pt x="40" y="13"/>
                    <a:pt x="33" y="26"/>
                    <a:pt x="28" y="34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6" name="Freeform 273">
              <a:extLst>
                <a:ext uri="{FF2B5EF4-FFF2-40B4-BE49-F238E27FC236}">
                  <a16:creationId xmlns:a16="http://schemas.microsoft.com/office/drawing/2014/main" id="{5355B107-0F7A-4BDF-8DA6-06C384E3A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3517"/>
              <a:ext cx="81" cy="163"/>
            </a:xfrm>
            <a:custGeom>
              <a:avLst/>
              <a:gdLst>
                <a:gd name="T0" fmla="*/ 581 w 24"/>
                <a:gd name="T1" fmla="*/ 0 h 45"/>
                <a:gd name="T2" fmla="*/ 192 w 24"/>
                <a:gd name="T3" fmla="*/ 1902 h 45"/>
                <a:gd name="T4" fmla="*/ 581 w 24"/>
                <a:gd name="T5" fmla="*/ 2047 h 45"/>
                <a:gd name="T6" fmla="*/ 921 w 24"/>
                <a:gd name="T7" fmla="*/ 81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5">
                  <a:moveTo>
                    <a:pt x="15" y="0"/>
                  </a:moveTo>
                  <a:cubicBezTo>
                    <a:pt x="15" y="13"/>
                    <a:pt x="0" y="27"/>
                    <a:pt x="5" y="40"/>
                  </a:cubicBezTo>
                  <a:cubicBezTo>
                    <a:pt x="6" y="44"/>
                    <a:pt x="11" y="45"/>
                    <a:pt x="15" y="43"/>
                  </a:cubicBezTo>
                  <a:cubicBezTo>
                    <a:pt x="23" y="39"/>
                    <a:pt x="22" y="25"/>
                    <a:pt x="24" y="17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7" name="Freeform 274">
              <a:extLst>
                <a:ext uri="{FF2B5EF4-FFF2-40B4-BE49-F238E27FC236}">
                  <a16:creationId xmlns:a16="http://schemas.microsoft.com/office/drawing/2014/main" id="{41682088-7A5B-4C9E-99FE-5DE1BBC88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3539"/>
              <a:ext cx="61" cy="162"/>
            </a:xfrm>
            <a:custGeom>
              <a:avLst/>
              <a:gdLst>
                <a:gd name="T0" fmla="*/ 197 w 18"/>
                <a:gd name="T1" fmla="*/ 2099 h 45"/>
                <a:gd name="T2" fmla="*/ 505 w 18"/>
                <a:gd name="T3" fmla="*/ 0 h 45"/>
                <a:gd name="T4" fmla="*/ 668 w 18"/>
                <a:gd name="T5" fmla="*/ 84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5">
                  <a:moveTo>
                    <a:pt x="5" y="45"/>
                  </a:moveTo>
                  <a:cubicBezTo>
                    <a:pt x="7" y="29"/>
                    <a:pt x="0" y="12"/>
                    <a:pt x="13" y="0"/>
                  </a:cubicBezTo>
                  <a:cubicBezTo>
                    <a:pt x="18" y="5"/>
                    <a:pt x="18" y="11"/>
                    <a:pt x="17" y="18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8" name="Freeform 275">
              <a:extLst>
                <a:ext uri="{FF2B5EF4-FFF2-40B4-BE49-F238E27FC236}">
                  <a16:creationId xmlns:a16="http://schemas.microsoft.com/office/drawing/2014/main" id="{88F1F037-2839-416E-8240-0002ABBE7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542"/>
              <a:ext cx="54" cy="174"/>
            </a:xfrm>
            <a:custGeom>
              <a:avLst/>
              <a:gdLst>
                <a:gd name="T0" fmla="*/ 230 w 16"/>
                <a:gd name="T1" fmla="*/ 0 h 48"/>
                <a:gd name="T2" fmla="*/ 159 w 16"/>
                <a:gd name="T3" fmla="*/ 616 h 48"/>
                <a:gd name="T4" fmla="*/ 0 w 16"/>
                <a:gd name="T5" fmla="*/ 1722 h 48"/>
                <a:gd name="T6" fmla="*/ 307 w 16"/>
                <a:gd name="T7" fmla="*/ 2193 h 48"/>
                <a:gd name="T8" fmla="*/ 466 w 16"/>
                <a:gd name="T9" fmla="*/ 616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8">
                  <a:moveTo>
                    <a:pt x="6" y="0"/>
                  </a:moveTo>
                  <a:cubicBezTo>
                    <a:pt x="6" y="7"/>
                    <a:pt x="5" y="7"/>
                    <a:pt x="4" y="13"/>
                  </a:cubicBezTo>
                  <a:cubicBezTo>
                    <a:pt x="3" y="21"/>
                    <a:pt x="0" y="29"/>
                    <a:pt x="0" y="36"/>
                  </a:cubicBezTo>
                  <a:cubicBezTo>
                    <a:pt x="0" y="41"/>
                    <a:pt x="2" y="48"/>
                    <a:pt x="8" y="46"/>
                  </a:cubicBezTo>
                  <a:cubicBezTo>
                    <a:pt x="16" y="43"/>
                    <a:pt x="12" y="20"/>
                    <a:pt x="12" y="13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9" name="Freeform 276">
              <a:extLst>
                <a:ext uri="{FF2B5EF4-FFF2-40B4-BE49-F238E27FC236}">
                  <a16:creationId xmlns:a16="http://schemas.microsoft.com/office/drawing/2014/main" id="{5F40297F-EA75-48D6-8832-A14300363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524"/>
              <a:ext cx="85" cy="203"/>
            </a:xfrm>
            <a:custGeom>
              <a:avLst/>
              <a:gdLst>
                <a:gd name="T0" fmla="*/ 428 w 25"/>
                <a:gd name="T1" fmla="*/ 2668 h 56"/>
                <a:gd name="T2" fmla="*/ 116 w 25"/>
                <a:gd name="T3" fmla="*/ 1722 h 56"/>
                <a:gd name="T4" fmla="*/ 231 w 25"/>
                <a:gd name="T5" fmla="*/ 330 h 56"/>
                <a:gd name="T6" fmla="*/ 670 w 25"/>
                <a:gd name="T7" fmla="*/ 475 h 56"/>
                <a:gd name="T8" fmla="*/ 983 w 25"/>
                <a:gd name="T9" fmla="*/ 2577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6">
                  <a:moveTo>
                    <a:pt x="11" y="56"/>
                  </a:moveTo>
                  <a:cubicBezTo>
                    <a:pt x="13" y="46"/>
                    <a:pt x="5" y="44"/>
                    <a:pt x="3" y="36"/>
                  </a:cubicBezTo>
                  <a:cubicBezTo>
                    <a:pt x="1" y="26"/>
                    <a:pt x="0" y="15"/>
                    <a:pt x="6" y="7"/>
                  </a:cubicBezTo>
                  <a:cubicBezTo>
                    <a:pt x="13" y="0"/>
                    <a:pt x="16" y="1"/>
                    <a:pt x="17" y="10"/>
                  </a:cubicBezTo>
                  <a:cubicBezTo>
                    <a:pt x="17" y="27"/>
                    <a:pt x="16" y="39"/>
                    <a:pt x="25" y="54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0" name="Freeform 277">
              <a:extLst>
                <a:ext uri="{FF2B5EF4-FFF2-40B4-BE49-F238E27FC236}">
                  <a16:creationId xmlns:a16="http://schemas.microsoft.com/office/drawing/2014/main" id="{FC5187FD-6921-4403-A931-858979A3B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3467"/>
              <a:ext cx="139" cy="252"/>
            </a:xfrm>
            <a:custGeom>
              <a:avLst/>
              <a:gdLst>
                <a:gd name="T0" fmla="*/ 0 w 41"/>
                <a:gd name="T1" fmla="*/ 0 h 70"/>
                <a:gd name="T2" fmla="*/ 702 w 41"/>
                <a:gd name="T3" fmla="*/ 2383 h 70"/>
                <a:gd name="T4" fmla="*/ 1173 w 41"/>
                <a:gd name="T5" fmla="*/ 3175 h 70"/>
                <a:gd name="T6" fmla="*/ 1092 w 41"/>
                <a:gd name="T7" fmla="*/ 2153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70">
                  <a:moveTo>
                    <a:pt x="0" y="0"/>
                  </a:moveTo>
                  <a:cubicBezTo>
                    <a:pt x="12" y="13"/>
                    <a:pt x="12" y="35"/>
                    <a:pt x="18" y="51"/>
                  </a:cubicBezTo>
                  <a:cubicBezTo>
                    <a:pt x="19" y="56"/>
                    <a:pt x="21" y="70"/>
                    <a:pt x="30" y="68"/>
                  </a:cubicBezTo>
                  <a:cubicBezTo>
                    <a:pt x="41" y="66"/>
                    <a:pt x="30" y="51"/>
                    <a:pt x="28" y="46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1" name="Freeform 278">
              <a:extLst>
                <a:ext uri="{FF2B5EF4-FFF2-40B4-BE49-F238E27FC236}">
                  <a16:creationId xmlns:a16="http://schemas.microsoft.com/office/drawing/2014/main" id="{41978E6A-032D-4354-BFE0-669F32F3C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3387"/>
              <a:ext cx="119" cy="163"/>
            </a:xfrm>
            <a:custGeom>
              <a:avLst/>
              <a:gdLst>
                <a:gd name="T0" fmla="*/ 626 w 35"/>
                <a:gd name="T1" fmla="*/ 2086 h 45"/>
                <a:gd name="T2" fmla="*/ 313 w 35"/>
                <a:gd name="T3" fmla="*/ 380 h 45"/>
                <a:gd name="T4" fmla="*/ 1377 w 35"/>
                <a:gd name="T5" fmla="*/ 213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5">
                  <a:moveTo>
                    <a:pt x="16" y="44"/>
                  </a:moveTo>
                  <a:cubicBezTo>
                    <a:pt x="12" y="36"/>
                    <a:pt x="0" y="18"/>
                    <a:pt x="8" y="8"/>
                  </a:cubicBezTo>
                  <a:cubicBezTo>
                    <a:pt x="16" y="0"/>
                    <a:pt x="31" y="39"/>
                    <a:pt x="35" y="45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2" name="Freeform 279">
              <a:extLst>
                <a:ext uri="{FF2B5EF4-FFF2-40B4-BE49-F238E27FC236}">
                  <a16:creationId xmlns:a16="http://schemas.microsoft.com/office/drawing/2014/main" id="{6302366D-5E8E-4423-883C-982137C86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3427"/>
              <a:ext cx="82" cy="144"/>
            </a:xfrm>
            <a:custGeom>
              <a:avLst/>
              <a:gdLst>
                <a:gd name="T0" fmla="*/ 957 w 24"/>
                <a:gd name="T1" fmla="*/ 1865 h 40"/>
                <a:gd name="T2" fmla="*/ 246 w 24"/>
                <a:gd name="T3" fmla="*/ 0 h 40"/>
                <a:gd name="T4" fmla="*/ 841 w 24"/>
                <a:gd name="T5" fmla="*/ 88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0">
                  <a:moveTo>
                    <a:pt x="24" y="40"/>
                  </a:moveTo>
                  <a:cubicBezTo>
                    <a:pt x="20" y="31"/>
                    <a:pt x="0" y="9"/>
                    <a:pt x="6" y="0"/>
                  </a:cubicBezTo>
                  <a:cubicBezTo>
                    <a:pt x="14" y="1"/>
                    <a:pt x="17" y="13"/>
                    <a:pt x="21" y="19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3" name="Freeform 280">
              <a:extLst>
                <a:ext uri="{FF2B5EF4-FFF2-40B4-BE49-F238E27FC236}">
                  <a16:creationId xmlns:a16="http://schemas.microsoft.com/office/drawing/2014/main" id="{2823DE8F-6261-4B48-9BE9-86E38891A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3463"/>
              <a:ext cx="88" cy="137"/>
            </a:xfrm>
            <a:custGeom>
              <a:avLst/>
              <a:gdLst>
                <a:gd name="T0" fmla="*/ 0 w 26"/>
                <a:gd name="T1" fmla="*/ 0 h 38"/>
                <a:gd name="T2" fmla="*/ 230 w 26"/>
                <a:gd name="T3" fmla="*/ 703 h 38"/>
                <a:gd name="T4" fmla="*/ 812 w 26"/>
                <a:gd name="T5" fmla="*/ 1637 h 38"/>
                <a:gd name="T6" fmla="*/ 1009 w 26"/>
                <a:gd name="T7" fmla="*/ 1312 h 38"/>
                <a:gd name="T8" fmla="*/ 619 w 26"/>
                <a:gd name="T9" fmla="*/ 46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8">
                  <a:moveTo>
                    <a:pt x="0" y="0"/>
                  </a:moveTo>
                  <a:cubicBezTo>
                    <a:pt x="4" y="4"/>
                    <a:pt x="4" y="10"/>
                    <a:pt x="6" y="15"/>
                  </a:cubicBezTo>
                  <a:cubicBezTo>
                    <a:pt x="9" y="22"/>
                    <a:pt x="14" y="31"/>
                    <a:pt x="21" y="35"/>
                  </a:cubicBezTo>
                  <a:cubicBezTo>
                    <a:pt x="26" y="38"/>
                    <a:pt x="26" y="34"/>
                    <a:pt x="26" y="28"/>
                  </a:cubicBezTo>
                  <a:cubicBezTo>
                    <a:pt x="25" y="19"/>
                    <a:pt x="20" y="17"/>
                    <a:pt x="16" y="1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4" name="Freeform 281">
              <a:extLst>
                <a:ext uri="{FF2B5EF4-FFF2-40B4-BE49-F238E27FC236}">
                  <a16:creationId xmlns:a16="http://schemas.microsoft.com/office/drawing/2014/main" id="{BA897689-4288-4857-BD7D-C2AA62EE5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3063"/>
              <a:ext cx="149" cy="230"/>
            </a:xfrm>
            <a:custGeom>
              <a:avLst/>
              <a:gdLst>
                <a:gd name="T0" fmla="*/ 1710 w 44"/>
                <a:gd name="T1" fmla="*/ 2092 h 64"/>
                <a:gd name="T2" fmla="*/ 308 w 44"/>
                <a:gd name="T3" fmla="*/ 374 h 64"/>
                <a:gd name="T4" fmla="*/ 423 w 44"/>
                <a:gd name="T5" fmla="*/ 1200 h 64"/>
                <a:gd name="T6" fmla="*/ 1480 w 44"/>
                <a:gd name="T7" fmla="*/ 2972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64">
                  <a:moveTo>
                    <a:pt x="44" y="45"/>
                  </a:moveTo>
                  <a:cubicBezTo>
                    <a:pt x="39" y="37"/>
                    <a:pt x="21" y="0"/>
                    <a:pt x="8" y="8"/>
                  </a:cubicBezTo>
                  <a:cubicBezTo>
                    <a:pt x="0" y="12"/>
                    <a:pt x="8" y="21"/>
                    <a:pt x="11" y="26"/>
                  </a:cubicBezTo>
                  <a:cubicBezTo>
                    <a:pt x="20" y="38"/>
                    <a:pt x="28" y="52"/>
                    <a:pt x="38" y="64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5" name="Freeform 282">
              <a:extLst>
                <a:ext uri="{FF2B5EF4-FFF2-40B4-BE49-F238E27FC236}">
                  <a16:creationId xmlns:a16="http://schemas.microsoft.com/office/drawing/2014/main" id="{C8FA2F60-B13E-498E-843B-C91C0F473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799"/>
              <a:ext cx="88" cy="123"/>
            </a:xfrm>
            <a:custGeom>
              <a:avLst/>
              <a:gdLst>
                <a:gd name="T0" fmla="*/ 1009 w 26"/>
                <a:gd name="T1" fmla="*/ 1610 h 34"/>
                <a:gd name="T2" fmla="*/ 846 w 26"/>
                <a:gd name="T3" fmla="*/ 564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4">
                  <a:moveTo>
                    <a:pt x="26" y="34"/>
                  </a:moveTo>
                  <a:cubicBezTo>
                    <a:pt x="21" y="28"/>
                    <a:pt x="0" y="0"/>
                    <a:pt x="22" y="12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6" name="Freeform 283">
              <a:extLst>
                <a:ext uri="{FF2B5EF4-FFF2-40B4-BE49-F238E27FC236}">
                  <a16:creationId xmlns:a16="http://schemas.microsoft.com/office/drawing/2014/main" id="{9EA53E1E-CC9D-4CDF-B4F5-1C066E5DA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998"/>
              <a:ext cx="226" cy="263"/>
            </a:xfrm>
            <a:custGeom>
              <a:avLst/>
              <a:gdLst>
                <a:gd name="T0" fmla="*/ 0 w 67"/>
                <a:gd name="T1" fmla="*/ 180 h 73"/>
                <a:gd name="T2" fmla="*/ 921 w 67"/>
                <a:gd name="T3" fmla="*/ 1780 h 73"/>
                <a:gd name="T4" fmla="*/ 1501 w 67"/>
                <a:gd name="T5" fmla="*/ 2803 h 73"/>
                <a:gd name="T6" fmla="*/ 1990 w 67"/>
                <a:gd name="T7" fmla="*/ 3361 h 73"/>
                <a:gd name="T8" fmla="*/ 1808 w 67"/>
                <a:gd name="T9" fmla="*/ 1920 h 73"/>
                <a:gd name="T10" fmla="*/ 955 w 67"/>
                <a:gd name="T11" fmla="*/ 883 h 73"/>
                <a:gd name="T12" fmla="*/ 455 w 67"/>
                <a:gd name="T13" fmla="*/ 0 h 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73">
                  <a:moveTo>
                    <a:pt x="0" y="4"/>
                  </a:moveTo>
                  <a:cubicBezTo>
                    <a:pt x="9" y="15"/>
                    <a:pt x="16" y="26"/>
                    <a:pt x="24" y="38"/>
                  </a:cubicBezTo>
                  <a:cubicBezTo>
                    <a:pt x="28" y="46"/>
                    <a:pt x="34" y="53"/>
                    <a:pt x="39" y="60"/>
                  </a:cubicBezTo>
                  <a:cubicBezTo>
                    <a:pt x="41" y="64"/>
                    <a:pt x="47" y="73"/>
                    <a:pt x="52" y="72"/>
                  </a:cubicBezTo>
                  <a:cubicBezTo>
                    <a:pt x="67" y="71"/>
                    <a:pt x="51" y="46"/>
                    <a:pt x="47" y="41"/>
                  </a:cubicBezTo>
                  <a:cubicBezTo>
                    <a:pt x="41" y="33"/>
                    <a:pt x="31" y="27"/>
                    <a:pt x="25" y="19"/>
                  </a:cubicBezTo>
                  <a:cubicBezTo>
                    <a:pt x="20" y="13"/>
                    <a:pt x="17" y="6"/>
                    <a:pt x="12" y="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7" name="Freeform 284">
              <a:extLst>
                <a:ext uri="{FF2B5EF4-FFF2-40B4-BE49-F238E27FC236}">
                  <a16:creationId xmlns:a16="http://schemas.microsoft.com/office/drawing/2014/main" id="{15CA25F5-ECBB-4756-AE31-5CD7A0E60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893"/>
              <a:ext cx="91" cy="151"/>
            </a:xfrm>
            <a:custGeom>
              <a:avLst/>
              <a:gdLst>
                <a:gd name="T0" fmla="*/ 806 w 27"/>
                <a:gd name="T1" fmla="*/ 1952 h 42"/>
                <a:gd name="T2" fmla="*/ 273 w 27"/>
                <a:gd name="T3" fmla="*/ 324 h 42"/>
                <a:gd name="T4" fmla="*/ 1035 w 27"/>
                <a:gd name="T5" fmla="*/ 153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2">
                  <a:moveTo>
                    <a:pt x="21" y="42"/>
                  </a:moveTo>
                  <a:cubicBezTo>
                    <a:pt x="17" y="36"/>
                    <a:pt x="0" y="16"/>
                    <a:pt x="7" y="7"/>
                  </a:cubicBezTo>
                  <a:cubicBezTo>
                    <a:pt x="12" y="0"/>
                    <a:pt x="24" y="29"/>
                    <a:pt x="27" y="33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8" name="Freeform 285">
              <a:extLst>
                <a:ext uri="{FF2B5EF4-FFF2-40B4-BE49-F238E27FC236}">
                  <a16:creationId xmlns:a16="http://schemas.microsoft.com/office/drawing/2014/main" id="{17883808-7345-4774-BFC0-F0B8A0F98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987"/>
              <a:ext cx="119" cy="234"/>
            </a:xfrm>
            <a:custGeom>
              <a:avLst/>
              <a:gdLst>
                <a:gd name="T0" fmla="*/ 0 w 35"/>
                <a:gd name="T1" fmla="*/ 324 h 65"/>
                <a:gd name="T2" fmla="*/ 588 w 35"/>
                <a:gd name="T3" fmla="*/ 1541 h 65"/>
                <a:gd name="T4" fmla="*/ 901 w 35"/>
                <a:gd name="T5" fmla="*/ 2707 h 65"/>
                <a:gd name="T6" fmla="*/ 1261 w 35"/>
                <a:gd name="T7" fmla="*/ 1775 h 65"/>
                <a:gd name="T8" fmla="*/ 394 w 35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5">
                  <a:moveTo>
                    <a:pt x="0" y="7"/>
                  </a:moveTo>
                  <a:cubicBezTo>
                    <a:pt x="6" y="15"/>
                    <a:pt x="11" y="24"/>
                    <a:pt x="15" y="33"/>
                  </a:cubicBezTo>
                  <a:cubicBezTo>
                    <a:pt x="17" y="40"/>
                    <a:pt x="16" y="54"/>
                    <a:pt x="23" y="58"/>
                  </a:cubicBezTo>
                  <a:cubicBezTo>
                    <a:pt x="35" y="65"/>
                    <a:pt x="32" y="44"/>
                    <a:pt x="32" y="38"/>
                  </a:cubicBezTo>
                  <a:cubicBezTo>
                    <a:pt x="30" y="21"/>
                    <a:pt x="21" y="12"/>
                    <a:pt x="10" y="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9" name="Freeform 286">
              <a:extLst>
                <a:ext uri="{FF2B5EF4-FFF2-40B4-BE49-F238E27FC236}">
                  <a16:creationId xmlns:a16="http://schemas.microsoft.com/office/drawing/2014/main" id="{216C8AC3-8A41-40A5-8AA1-65693343C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922"/>
              <a:ext cx="112" cy="155"/>
            </a:xfrm>
            <a:custGeom>
              <a:avLst/>
              <a:gdLst>
                <a:gd name="T0" fmla="*/ 0 w 33"/>
                <a:gd name="T1" fmla="*/ 0 h 43"/>
                <a:gd name="T2" fmla="*/ 390 w 33"/>
                <a:gd name="T3" fmla="*/ 378 h 43"/>
                <a:gd name="T4" fmla="*/ 818 w 33"/>
                <a:gd name="T5" fmla="*/ 1222 h 43"/>
                <a:gd name="T6" fmla="*/ 933 w 33"/>
                <a:gd name="T7" fmla="*/ 609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3">
                  <a:moveTo>
                    <a:pt x="0" y="0"/>
                  </a:moveTo>
                  <a:cubicBezTo>
                    <a:pt x="3" y="3"/>
                    <a:pt x="7" y="5"/>
                    <a:pt x="10" y="8"/>
                  </a:cubicBezTo>
                  <a:cubicBezTo>
                    <a:pt x="14" y="14"/>
                    <a:pt x="16" y="21"/>
                    <a:pt x="21" y="26"/>
                  </a:cubicBezTo>
                  <a:cubicBezTo>
                    <a:pt x="33" y="43"/>
                    <a:pt x="33" y="20"/>
                    <a:pt x="24" y="13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0" name="Freeform 287">
              <a:extLst>
                <a:ext uri="{FF2B5EF4-FFF2-40B4-BE49-F238E27FC236}">
                  <a16:creationId xmlns:a16="http://schemas.microsoft.com/office/drawing/2014/main" id="{8282FE67-ACCB-428A-A1D0-5867A4B41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3369"/>
              <a:ext cx="122" cy="206"/>
            </a:xfrm>
            <a:custGeom>
              <a:avLst/>
              <a:gdLst>
                <a:gd name="T0" fmla="*/ 1366 w 36"/>
                <a:gd name="T1" fmla="*/ 2689 h 57"/>
                <a:gd name="T2" fmla="*/ 586 w 36"/>
                <a:gd name="T3" fmla="*/ 0 h 57"/>
                <a:gd name="T4" fmla="*/ 1400 w 36"/>
                <a:gd name="T5" fmla="*/ 1843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7">
                  <a:moveTo>
                    <a:pt x="35" y="57"/>
                  </a:moveTo>
                  <a:cubicBezTo>
                    <a:pt x="30" y="49"/>
                    <a:pt x="0" y="11"/>
                    <a:pt x="15" y="0"/>
                  </a:cubicBezTo>
                  <a:cubicBezTo>
                    <a:pt x="29" y="7"/>
                    <a:pt x="26" y="28"/>
                    <a:pt x="36" y="39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1" name="Freeform 288">
              <a:extLst>
                <a:ext uri="{FF2B5EF4-FFF2-40B4-BE49-F238E27FC236}">
                  <a16:creationId xmlns:a16="http://schemas.microsoft.com/office/drawing/2014/main" id="{FD0573F7-EB3E-49BA-B50D-FD87DF37E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373"/>
              <a:ext cx="142" cy="238"/>
            </a:xfrm>
            <a:custGeom>
              <a:avLst/>
              <a:gdLst>
                <a:gd name="T0" fmla="*/ 0 w 42"/>
                <a:gd name="T1" fmla="*/ 0 h 66"/>
                <a:gd name="T2" fmla="*/ 1041 w 42"/>
                <a:gd name="T3" fmla="*/ 2769 h 66"/>
                <a:gd name="T4" fmla="*/ 1542 w 42"/>
                <a:gd name="T5" fmla="*/ 2445 h 66"/>
                <a:gd name="T6" fmla="*/ 619 w 42"/>
                <a:gd name="T7" fmla="*/ 415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6">
                  <a:moveTo>
                    <a:pt x="0" y="0"/>
                  </a:moveTo>
                  <a:cubicBezTo>
                    <a:pt x="14" y="17"/>
                    <a:pt x="13" y="43"/>
                    <a:pt x="27" y="59"/>
                  </a:cubicBezTo>
                  <a:cubicBezTo>
                    <a:pt x="34" y="66"/>
                    <a:pt x="42" y="62"/>
                    <a:pt x="40" y="52"/>
                  </a:cubicBezTo>
                  <a:cubicBezTo>
                    <a:pt x="36" y="36"/>
                    <a:pt x="22" y="24"/>
                    <a:pt x="16" y="9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2" name="Freeform 289">
              <a:extLst>
                <a:ext uri="{FF2B5EF4-FFF2-40B4-BE49-F238E27FC236}">
                  <a16:creationId xmlns:a16="http://schemas.microsoft.com/office/drawing/2014/main" id="{0AA90403-6EDC-4652-A398-E97D6EB5E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3218"/>
              <a:ext cx="94" cy="184"/>
            </a:xfrm>
            <a:custGeom>
              <a:avLst/>
              <a:gdLst>
                <a:gd name="T0" fmla="*/ 870 w 28"/>
                <a:gd name="T1" fmla="*/ 2396 h 51"/>
                <a:gd name="T2" fmla="*/ 339 w 28"/>
                <a:gd name="T3" fmla="*/ 1313 h 51"/>
                <a:gd name="T4" fmla="*/ 148 w 28"/>
                <a:gd name="T5" fmla="*/ 285 h 51"/>
                <a:gd name="T6" fmla="*/ 497 w 28"/>
                <a:gd name="T7" fmla="*/ 520 h 51"/>
                <a:gd name="T8" fmla="*/ 1061 w 28"/>
                <a:gd name="T9" fmla="*/ 197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1">
                  <a:moveTo>
                    <a:pt x="23" y="51"/>
                  </a:moveTo>
                  <a:cubicBezTo>
                    <a:pt x="18" y="44"/>
                    <a:pt x="12" y="37"/>
                    <a:pt x="9" y="28"/>
                  </a:cubicBezTo>
                  <a:cubicBezTo>
                    <a:pt x="7" y="24"/>
                    <a:pt x="0" y="11"/>
                    <a:pt x="4" y="6"/>
                  </a:cubicBezTo>
                  <a:cubicBezTo>
                    <a:pt x="9" y="0"/>
                    <a:pt x="12" y="6"/>
                    <a:pt x="13" y="11"/>
                  </a:cubicBezTo>
                  <a:cubicBezTo>
                    <a:pt x="16" y="21"/>
                    <a:pt x="19" y="36"/>
                    <a:pt x="28" y="42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3" name="Freeform 290">
              <a:extLst>
                <a:ext uri="{FF2B5EF4-FFF2-40B4-BE49-F238E27FC236}">
                  <a16:creationId xmlns:a16="http://schemas.microsoft.com/office/drawing/2014/main" id="{FE362D89-8A2C-424B-AC56-275BA879D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225"/>
              <a:ext cx="156" cy="314"/>
            </a:xfrm>
            <a:custGeom>
              <a:avLst/>
              <a:gdLst>
                <a:gd name="T0" fmla="*/ 0 w 46"/>
                <a:gd name="T1" fmla="*/ 0 h 87"/>
                <a:gd name="T2" fmla="*/ 621 w 46"/>
                <a:gd name="T3" fmla="*/ 1368 h 87"/>
                <a:gd name="T4" fmla="*/ 1126 w 46"/>
                <a:gd name="T5" fmla="*/ 3151 h 87"/>
                <a:gd name="T6" fmla="*/ 1760 w 46"/>
                <a:gd name="T7" fmla="*/ 3479 h 87"/>
                <a:gd name="T8" fmla="*/ 1563 w 46"/>
                <a:gd name="T9" fmla="*/ 2775 h 87"/>
                <a:gd name="T10" fmla="*/ 1058 w 46"/>
                <a:gd name="T11" fmla="*/ 1642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87">
                  <a:moveTo>
                    <a:pt x="0" y="0"/>
                  </a:moveTo>
                  <a:cubicBezTo>
                    <a:pt x="6" y="9"/>
                    <a:pt x="13" y="19"/>
                    <a:pt x="16" y="29"/>
                  </a:cubicBezTo>
                  <a:cubicBezTo>
                    <a:pt x="21" y="42"/>
                    <a:pt x="23" y="55"/>
                    <a:pt x="29" y="67"/>
                  </a:cubicBezTo>
                  <a:cubicBezTo>
                    <a:pt x="32" y="73"/>
                    <a:pt x="43" y="87"/>
                    <a:pt x="45" y="74"/>
                  </a:cubicBezTo>
                  <a:cubicBezTo>
                    <a:pt x="46" y="70"/>
                    <a:pt x="41" y="62"/>
                    <a:pt x="40" y="59"/>
                  </a:cubicBezTo>
                  <a:cubicBezTo>
                    <a:pt x="36" y="51"/>
                    <a:pt x="31" y="43"/>
                    <a:pt x="27" y="35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4" name="Freeform 291">
              <a:extLst>
                <a:ext uri="{FF2B5EF4-FFF2-40B4-BE49-F238E27FC236}">
                  <a16:creationId xmlns:a16="http://schemas.microsoft.com/office/drawing/2014/main" id="{8ED34FC1-0476-4CC8-B54B-2DD7E3A4B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3315"/>
              <a:ext cx="108" cy="170"/>
            </a:xfrm>
            <a:custGeom>
              <a:avLst/>
              <a:gdLst>
                <a:gd name="T0" fmla="*/ 888 w 32"/>
                <a:gd name="T1" fmla="*/ 2224 h 47"/>
                <a:gd name="T2" fmla="*/ 388 w 32"/>
                <a:gd name="T3" fmla="*/ 1465 h 47"/>
                <a:gd name="T4" fmla="*/ 81 w 32"/>
                <a:gd name="T5" fmla="*/ 470 h 47"/>
                <a:gd name="T6" fmla="*/ 581 w 32"/>
                <a:gd name="T7" fmla="*/ 799 h 47"/>
                <a:gd name="T8" fmla="*/ 1232 w 32"/>
                <a:gd name="T9" fmla="*/ 208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7">
                  <a:moveTo>
                    <a:pt x="23" y="47"/>
                  </a:moveTo>
                  <a:cubicBezTo>
                    <a:pt x="17" y="43"/>
                    <a:pt x="13" y="38"/>
                    <a:pt x="10" y="31"/>
                  </a:cubicBezTo>
                  <a:cubicBezTo>
                    <a:pt x="7" y="27"/>
                    <a:pt x="0" y="15"/>
                    <a:pt x="2" y="10"/>
                  </a:cubicBezTo>
                  <a:cubicBezTo>
                    <a:pt x="4" y="0"/>
                    <a:pt x="12" y="13"/>
                    <a:pt x="15" y="17"/>
                  </a:cubicBezTo>
                  <a:cubicBezTo>
                    <a:pt x="21" y="26"/>
                    <a:pt x="24" y="36"/>
                    <a:pt x="32" y="44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5" name="Freeform 292">
              <a:extLst>
                <a:ext uri="{FF2B5EF4-FFF2-40B4-BE49-F238E27FC236}">
                  <a16:creationId xmlns:a16="http://schemas.microsoft.com/office/drawing/2014/main" id="{1DE89222-E858-4B26-8400-64FD2EEF8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192"/>
              <a:ext cx="92" cy="156"/>
            </a:xfrm>
            <a:custGeom>
              <a:avLst/>
              <a:gdLst>
                <a:gd name="T0" fmla="*/ 0 w 27"/>
                <a:gd name="T1" fmla="*/ 0 h 43"/>
                <a:gd name="T2" fmla="*/ 559 w 27"/>
                <a:gd name="T3" fmla="*/ 205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3">
                  <a:moveTo>
                    <a:pt x="0" y="0"/>
                  </a:moveTo>
                  <a:cubicBezTo>
                    <a:pt x="5" y="9"/>
                    <a:pt x="27" y="35"/>
                    <a:pt x="14" y="43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6" name="Freeform 293">
              <a:extLst>
                <a:ext uri="{FF2B5EF4-FFF2-40B4-BE49-F238E27FC236}">
                  <a16:creationId xmlns:a16="http://schemas.microsoft.com/office/drawing/2014/main" id="{4291AFC8-529C-4C6C-AD9A-6B240DA0F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3" y="3250"/>
              <a:ext cx="101" cy="159"/>
            </a:xfrm>
            <a:custGeom>
              <a:avLst/>
              <a:gdLst>
                <a:gd name="T0" fmla="*/ 0 w 30"/>
                <a:gd name="T1" fmla="*/ 0 h 44"/>
                <a:gd name="T2" fmla="*/ 455 w 30"/>
                <a:gd name="T3" fmla="*/ 202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4">
                  <a:moveTo>
                    <a:pt x="0" y="0"/>
                  </a:moveTo>
                  <a:cubicBezTo>
                    <a:pt x="3" y="5"/>
                    <a:pt x="30" y="44"/>
                    <a:pt x="12" y="43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7" name="Freeform 294">
              <a:extLst>
                <a:ext uri="{FF2B5EF4-FFF2-40B4-BE49-F238E27FC236}">
                  <a16:creationId xmlns:a16="http://schemas.microsoft.com/office/drawing/2014/main" id="{728FCDFB-248F-49E6-BD9B-949B260BA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287"/>
              <a:ext cx="61" cy="72"/>
            </a:xfrm>
            <a:custGeom>
              <a:avLst/>
              <a:gdLst>
                <a:gd name="T0" fmla="*/ 702 w 18"/>
                <a:gd name="T1" fmla="*/ 374 h 20"/>
                <a:gd name="T2" fmla="*/ 390 w 18"/>
                <a:gd name="T3" fmla="*/ 93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8" y="0"/>
                    <a:pt x="0" y="10"/>
                    <a:pt x="10" y="2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8" name="Freeform 295">
              <a:extLst>
                <a:ext uri="{FF2B5EF4-FFF2-40B4-BE49-F238E27FC236}">
                  <a16:creationId xmlns:a16="http://schemas.microsoft.com/office/drawing/2014/main" id="{2F75C9B0-DCA3-4CFC-B99F-AF3B0A500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387"/>
              <a:ext cx="50" cy="36"/>
            </a:xfrm>
            <a:custGeom>
              <a:avLst/>
              <a:gdLst>
                <a:gd name="T0" fmla="*/ 0 w 15"/>
                <a:gd name="T1" fmla="*/ 374 h 10"/>
                <a:gd name="T2" fmla="*/ 443 w 15"/>
                <a:gd name="T3" fmla="*/ 4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8"/>
                  </a:moveTo>
                  <a:cubicBezTo>
                    <a:pt x="3" y="2"/>
                    <a:pt x="15" y="0"/>
                    <a:pt x="12" y="1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9" name="Freeform 296">
              <a:extLst>
                <a:ext uri="{FF2B5EF4-FFF2-40B4-BE49-F238E27FC236}">
                  <a16:creationId xmlns:a16="http://schemas.microsoft.com/office/drawing/2014/main" id="{41EA072A-BC49-4668-A1FA-D262B4D01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3517"/>
              <a:ext cx="44" cy="58"/>
            </a:xfrm>
            <a:custGeom>
              <a:avLst/>
              <a:gdLst>
                <a:gd name="T0" fmla="*/ 308 w 13"/>
                <a:gd name="T1" fmla="*/ 0 h 16"/>
                <a:gd name="T2" fmla="*/ 504 w 13"/>
                <a:gd name="T3" fmla="*/ 67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cubicBezTo>
                    <a:pt x="0" y="5"/>
                    <a:pt x="3" y="16"/>
                    <a:pt x="13" y="14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0" name="Freeform 297">
              <a:extLst>
                <a:ext uri="{FF2B5EF4-FFF2-40B4-BE49-F238E27FC236}">
                  <a16:creationId xmlns:a16="http://schemas.microsoft.com/office/drawing/2014/main" id="{0CF8D0A1-79F4-4847-850D-93FD99B50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3579"/>
              <a:ext cx="51" cy="39"/>
            </a:xfrm>
            <a:custGeom>
              <a:avLst/>
              <a:gdLst>
                <a:gd name="T0" fmla="*/ 394 w 15"/>
                <a:gd name="T1" fmla="*/ 50 h 11"/>
                <a:gd name="T2" fmla="*/ 588 w 15"/>
                <a:gd name="T3" fmla="*/ 48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0" y="1"/>
                  </a:moveTo>
                  <a:cubicBezTo>
                    <a:pt x="0" y="0"/>
                    <a:pt x="8" y="11"/>
                    <a:pt x="15" y="11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1" name="Freeform 298">
              <a:extLst>
                <a:ext uri="{FF2B5EF4-FFF2-40B4-BE49-F238E27FC236}">
                  <a16:creationId xmlns:a16="http://schemas.microsoft.com/office/drawing/2014/main" id="{9676881E-E365-4CC7-8336-4C8A45844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911"/>
              <a:ext cx="125" cy="311"/>
            </a:xfrm>
            <a:custGeom>
              <a:avLst/>
              <a:gdLst>
                <a:gd name="T0" fmla="*/ 1199 w 37"/>
                <a:gd name="T1" fmla="*/ 4068 h 86"/>
                <a:gd name="T2" fmla="*/ 230 w 37"/>
                <a:gd name="T3" fmla="*/ 2130 h 86"/>
                <a:gd name="T4" fmla="*/ 422 w 37"/>
                <a:gd name="T5" fmla="*/ 430 h 86"/>
                <a:gd name="T6" fmla="*/ 777 w 37"/>
                <a:gd name="T7" fmla="*/ 1374 h 86"/>
                <a:gd name="T8" fmla="*/ 1426 w 37"/>
                <a:gd name="T9" fmla="*/ 3399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86">
                  <a:moveTo>
                    <a:pt x="31" y="86"/>
                  </a:moveTo>
                  <a:cubicBezTo>
                    <a:pt x="22" y="74"/>
                    <a:pt x="10" y="60"/>
                    <a:pt x="6" y="45"/>
                  </a:cubicBezTo>
                  <a:cubicBezTo>
                    <a:pt x="3" y="35"/>
                    <a:pt x="0" y="15"/>
                    <a:pt x="11" y="9"/>
                  </a:cubicBezTo>
                  <a:cubicBezTo>
                    <a:pt x="28" y="0"/>
                    <a:pt x="21" y="21"/>
                    <a:pt x="20" y="29"/>
                  </a:cubicBezTo>
                  <a:cubicBezTo>
                    <a:pt x="20" y="46"/>
                    <a:pt x="32" y="57"/>
                    <a:pt x="37" y="72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2" name="Freeform 299">
              <a:extLst>
                <a:ext uri="{FF2B5EF4-FFF2-40B4-BE49-F238E27FC236}">
                  <a16:creationId xmlns:a16="http://schemas.microsoft.com/office/drawing/2014/main" id="{EE4C0EEA-14E2-41FA-9A67-43CFAB4AA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038"/>
              <a:ext cx="128" cy="256"/>
            </a:xfrm>
            <a:custGeom>
              <a:avLst/>
              <a:gdLst>
                <a:gd name="T0" fmla="*/ 0 w 38"/>
                <a:gd name="T1" fmla="*/ 0 h 71"/>
                <a:gd name="T2" fmla="*/ 455 w 38"/>
                <a:gd name="T3" fmla="*/ 1262 h 71"/>
                <a:gd name="T4" fmla="*/ 728 w 38"/>
                <a:gd name="T5" fmla="*/ 2066 h 71"/>
                <a:gd name="T6" fmla="*/ 805 w 38"/>
                <a:gd name="T7" fmla="*/ 2913 h 71"/>
                <a:gd name="T8" fmla="*/ 1418 w 38"/>
                <a:gd name="T9" fmla="*/ 2574 h 71"/>
                <a:gd name="T10" fmla="*/ 761 w 38"/>
                <a:gd name="T11" fmla="*/ 1028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71">
                  <a:moveTo>
                    <a:pt x="0" y="0"/>
                  </a:moveTo>
                  <a:cubicBezTo>
                    <a:pt x="1" y="10"/>
                    <a:pt x="8" y="18"/>
                    <a:pt x="12" y="27"/>
                  </a:cubicBezTo>
                  <a:cubicBezTo>
                    <a:pt x="16" y="32"/>
                    <a:pt x="18" y="37"/>
                    <a:pt x="19" y="44"/>
                  </a:cubicBezTo>
                  <a:cubicBezTo>
                    <a:pt x="20" y="50"/>
                    <a:pt x="17" y="57"/>
                    <a:pt x="21" y="62"/>
                  </a:cubicBezTo>
                  <a:cubicBezTo>
                    <a:pt x="28" y="71"/>
                    <a:pt x="36" y="64"/>
                    <a:pt x="37" y="55"/>
                  </a:cubicBezTo>
                  <a:cubicBezTo>
                    <a:pt x="38" y="42"/>
                    <a:pt x="23" y="34"/>
                    <a:pt x="20" y="22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3" name="Freeform 300">
              <a:extLst>
                <a:ext uri="{FF2B5EF4-FFF2-40B4-BE49-F238E27FC236}">
                  <a16:creationId xmlns:a16="http://schemas.microsoft.com/office/drawing/2014/main" id="{1CEE881D-C954-423B-AB9E-EBBDCC66B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012"/>
              <a:ext cx="20" cy="69"/>
            </a:xfrm>
            <a:custGeom>
              <a:avLst/>
              <a:gdLst>
                <a:gd name="T0" fmla="*/ 223 w 6"/>
                <a:gd name="T1" fmla="*/ 912 h 19"/>
                <a:gd name="T2" fmla="*/ 223 w 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19"/>
                  </a:moveTo>
                  <a:cubicBezTo>
                    <a:pt x="4" y="13"/>
                    <a:pt x="0" y="5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4" name="Freeform 301">
              <a:extLst>
                <a:ext uri="{FF2B5EF4-FFF2-40B4-BE49-F238E27FC236}">
                  <a16:creationId xmlns:a16="http://schemas.microsoft.com/office/drawing/2014/main" id="{5A8717E9-D539-4217-A3EF-E04E0ABCA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3478"/>
              <a:ext cx="115" cy="158"/>
            </a:xfrm>
            <a:custGeom>
              <a:avLst/>
              <a:gdLst>
                <a:gd name="T0" fmla="*/ 159 w 34"/>
                <a:gd name="T1" fmla="*/ 1623 h 44"/>
                <a:gd name="T2" fmla="*/ 731 w 34"/>
                <a:gd name="T3" fmla="*/ 786 h 44"/>
                <a:gd name="T4" fmla="*/ 1157 w 34"/>
                <a:gd name="T5" fmla="*/ 284 h 44"/>
                <a:gd name="T6" fmla="*/ 927 w 34"/>
                <a:gd name="T7" fmla="*/ 1110 h 44"/>
                <a:gd name="T8" fmla="*/ 585 w 34"/>
                <a:gd name="T9" fmla="*/ 1433 h 44"/>
                <a:gd name="T10" fmla="*/ 0 w 34"/>
                <a:gd name="T11" fmla="*/ 203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4">
                  <a:moveTo>
                    <a:pt x="4" y="35"/>
                  </a:moveTo>
                  <a:cubicBezTo>
                    <a:pt x="9" y="29"/>
                    <a:pt x="15" y="24"/>
                    <a:pt x="19" y="17"/>
                  </a:cubicBezTo>
                  <a:cubicBezTo>
                    <a:pt x="20" y="13"/>
                    <a:pt x="25" y="0"/>
                    <a:pt x="30" y="6"/>
                  </a:cubicBezTo>
                  <a:cubicBezTo>
                    <a:pt x="34" y="11"/>
                    <a:pt x="27" y="20"/>
                    <a:pt x="24" y="24"/>
                  </a:cubicBezTo>
                  <a:cubicBezTo>
                    <a:pt x="21" y="27"/>
                    <a:pt x="18" y="29"/>
                    <a:pt x="15" y="31"/>
                  </a:cubicBezTo>
                  <a:cubicBezTo>
                    <a:pt x="9" y="35"/>
                    <a:pt x="6" y="40"/>
                    <a:pt x="0" y="44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5" name="Freeform 302">
              <a:extLst>
                <a:ext uri="{FF2B5EF4-FFF2-40B4-BE49-F238E27FC236}">
                  <a16:creationId xmlns:a16="http://schemas.microsoft.com/office/drawing/2014/main" id="{696168AE-3670-4835-87A5-D674D3FF1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3376"/>
              <a:ext cx="95" cy="231"/>
            </a:xfrm>
            <a:custGeom>
              <a:avLst/>
              <a:gdLst>
                <a:gd name="T0" fmla="*/ 587 w 28"/>
                <a:gd name="T1" fmla="*/ 3010 h 64"/>
                <a:gd name="T2" fmla="*/ 553 w 28"/>
                <a:gd name="T3" fmla="*/ 1317 h 64"/>
                <a:gd name="T4" fmla="*/ 472 w 28"/>
                <a:gd name="T5" fmla="*/ 51 h 64"/>
                <a:gd name="T6" fmla="*/ 933 w 28"/>
                <a:gd name="T7" fmla="*/ 285 h 64"/>
                <a:gd name="T8" fmla="*/ 1093 w 28"/>
                <a:gd name="T9" fmla="*/ 938 h 64"/>
                <a:gd name="T10" fmla="*/ 1059 w 28"/>
                <a:gd name="T11" fmla="*/ 2866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64">
                  <a:moveTo>
                    <a:pt x="15" y="64"/>
                  </a:moveTo>
                  <a:cubicBezTo>
                    <a:pt x="23" y="55"/>
                    <a:pt x="18" y="38"/>
                    <a:pt x="14" y="28"/>
                  </a:cubicBezTo>
                  <a:cubicBezTo>
                    <a:pt x="11" y="23"/>
                    <a:pt x="0" y="4"/>
                    <a:pt x="12" y="1"/>
                  </a:cubicBezTo>
                  <a:cubicBezTo>
                    <a:pt x="15" y="0"/>
                    <a:pt x="22" y="4"/>
                    <a:pt x="24" y="6"/>
                  </a:cubicBezTo>
                  <a:cubicBezTo>
                    <a:pt x="28" y="10"/>
                    <a:pt x="28" y="15"/>
                    <a:pt x="28" y="20"/>
                  </a:cubicBezTo>
                  <a:cubicBezTo>
                    <a:pt x="28" y="34"/>
                    <a:pt x="22" y="48"/>
                    <a:pt x="27" y="61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6" name="Freeform 303">
              <a:extLst>
                <a:ext uri="{FF2B5EF4-FFF2-40B4-BE49-F238E27FC236}">
                  <a16:creationId xmlns:a16="http://schemas.microsoft.com/office/drawing/2014/main" id="{7E9B27F3-7A10-4689-9B57-C6CB3A0BC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3546"/>
              <a:ext cx="34" cy="137"/>
            </a:xfrm>
            <a:custGeom>
              <a:avLst/>
              <a:gdLst>
                <a:gd name="T0" fmla="*/ 82 w 10"/>
                <a:gd name="T1" fmla="*/ 0 h 38"/>
                <a:gd name="T2" fmla="*/ 34 w 10"/>
                <a:gd name="T3" fmla="*/ 1262 h 38"/>
                <a:gd name="T4" fmla="*/ 231 w 10"/>
                <a:gd name="T5" fmla="*/ 1637 h 38"/>
                <a:gd name="T6" fmla="*/ 394 w 10"/>
                <a:gd name="T7" fmla="*/ 122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8">
                  <a:moveTo>
                    <a:pt x="2" y="0"/>
                  </a:moveTo>
                  <a:cubicBezTo>
                    <a:pt x="5" y="10"/>
                    <a:pt x="0" y="18"/>
                    <a:pt x="1" y="27"/>
                  </a:cubicBezTo>
                  <a:cubicBezTo>
                    <a:pt x="1" y="30"/>
                    <a:pt x="2" y="38"/>
                    <a:pt x="6" y="35"/>
                  </a:cubicBezTo>
                  <a:cubicBezTo>
                    <a:pt x="9" y="34"/>
                    <a:pt x="10" y="29"/>
                    <a:pt x="10" y="26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7" name="Freeform 304">
              <a:extLst>
                <a:ext uri="{FF2B5EF4-FFF2-40B4-BE49-F238E27FC236}">
                  <a16:creationId xmlns:a16="http://schemas.microsoft.com/office/drawing/2014/main" id="{A114107A-27D1-403A-A70F-BAB80DE52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3337"/>
              <a:ext cx="54" cy="108"/>
            </a:xfrm>
            <a:custGeom>
              <a:avLst/>
              <a:gdLst>
                <a:gd name="T0" fmla="*/ 81 w 16"/>
                <a:gd name="T1" fmla="*/ 1400 h 30"/>
                <a:gd name="T2" fmla="*/ 115 w 16"/>
                <a:gd name="T3" fmla="*/ 468 h 30"/>
                <a:gd name="T4" fmla="*/ 614 w 16"/>
                <a:gd name="T5" fmla="*/ 1022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0">
                  <a:moveTo>
                    <a:pt x="2" y="30"/>
                  </a:moveTo>
                  <a:cubicBezTo>
                    <a:pt x="1" y="25"/>
                    <a:pt x="0" y="14"/>
                    <a:pt x="3" y="10"/>
                  </a:cubicBezTo>
                  <a:cubicBezTo>
                    <a:pt x="12" y="0"/>
                    <a:pt x="14" y="17"/>
                    <a:pt x="16" y="22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8" name="Freeform 305">
              <a:extLst>
                <a:ext uri="{FF2B5EF4-FFF2-40B4-BE49-F238E27FC236}">
                  <a16:creationId xmlns:a16="http://schemas.microsoft.com/office/drawing/2014/main" id="{DE300CD8-9FDA-4C78-9BE2-5D49D034A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341"/>
              <a:ext cx="20" cy="3"/>
            </a:xfrm>
            <a:custGeom>
              <a:avLst/>
              <a:gdLst>
                <a:gd name="T0" fmla="*/ 0 w 6"/>
                <a:gd name="T1" fmla="*/ 0 h 1"/>
                <a:gd name="T2" fmla="*/ 223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0"/>
                    <a:pt x="6" y="1"/>
                  </a:cubicBezTo>
                </a:path>
              </a:pathLst>
            </a:custGeom>
            <a:noFill/>
            <a:ln w="22225" cap="flat">
              <a:solidFill>
                <a:srgbClr val="F3B2B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9" name="Freeform 306">
              <a:extLst>
                <a:ext uri="{FF2B5EF4-FFF2-40B4-BE49-F238E27FC236}">
                  <a16:creationId xmlns:a16="http://schemas.microsoft.com/office/drawing/2014/main" id="{B48C8008-0493-4B0A-9AC8-CE24CC292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247"/>
              <a:ext cx="50" cy="50"/>
            </a:xfrm>
            <a:custGeom>
              <a:avLst/>
              <a:gdLst>
                <a:gd name="T0" fmla="*/ 367 w 15"/>
                <a:gd name="T1" fmla="*/ 639 h 14"/>
                <a:gd name="T2" fmla="*/ 557 w 15"/>
                <a:gd name="T3" fmla="*/ 407 h 14"/>
                <a:gd name="T4" fmla="*/ 257 w 15"/>
                <a:gd name="T5" fmla="*/ 496 h 14"/>
                <a:gd name="T6" fmla="*/ 443 w 15"/>
                <a:gd name="T7" fmla="*/ 89 h 14"/>
                <a:gd name="T8" fmla="*/ 0 w 15"/>
                <a:gd name="T9" fmla="*/ 31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0" y="14"/>
                  </a:moveTo>
                  <a:cubicBezTo>
                    <a:pt x="12" y="13"/>
                    <a:pt x="14" y="11"/>
                    <a:pt x="15" y="9"/>
                  </a:cubicBezTo>
                  <a:cubicBezTo>
                    <a:pt x="12" y="8"/>
                    <a:pt x="9" y="10"/>
                    <a:pt x="7" y="11"/>
                  </a:cubicBezTo>
                  <a:cubicBezTo>
                    <a:pt x="9" y="8"/>
                    <a:pt x="12" y="5"/>
                    <a:pt x="12" y="2"/>
                  </a:cubicBezTo>
                  <a:cubicBezTo>
                    <a:pt x="7" y="0"/>
                    <a:pt x="3" y="4"/>
                    <a:pt x="0" y="7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0" name="Freeform 307">
              <a:extLst>
                <a:ext uri="{FF2B5EF4-FFF2-40B4-BE49-F238E27FC236}">
                  <a16:creationId xmlns:a16="http://schemas.microsoft.com/office/drawing/2014/main" id="{3F2874E2-C527-4E2C-BF70-918B8FEF8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3250"/>
              <a:ext cx="37" cy="43"/>
            </a:xfrm>
            <a:custGeom>
              <a:avLst/>
              <a:gdLst>
                <a:gd name="T0" fmla="*/ 192 w 11"/>
                <a:gd name="T1" fmla="*/ 0 h 12"/>
                <a:gd name="T2" fmla="*/ 0 w 11"/>
                <a:gd name="T3" fmla="*/ 323 h 12"/>
                <a:gd name="T4" fmla="*/ 417 w 11"/>
                <a:gd name="T5" fmla="*/ 17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5" y="0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2" y="12"/>
                    <a:pt x="9" y="5"/>
                    <a:pt x="11" y="4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1" name="Freeform 308">
              <a:extLst>
                <a:ext uri="{FF2B5EF4-FFF2-40B4-BE49-F238E27FC236}">
                  <a16:creationId xmlns:a16="http://schemas.microsoft.com/office/drawing/2014/main" id="{B87FEBEB-3136-4EF5-AAD3-C700CE085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3503"/>
              <a:ext cx="10" cy="18"/>
            </a:xfrm>
            <a:custGeom>
              <a:avLst/>
              <a:gdLst>
                <a:gd name="T0" fmla="*/ 110 w 3"/>
                <a:gd name="T1" fmla="*/ 0 h 5"/>
                <a:gd name="T2" fmla="*/ 0 w 3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0" y="3"/>
                    <a:pt x="0" y="5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2" name="Freeform 309">
              <a:extLst>
                <a:ext uri="{FF2B5EF4-FFF2-40B4-BE49-F238E27FC236}">
                  <a16:creationId xmlns:a16="http://schemas.microsoft.com/office/drawing/2014/main" id="{F3EB5908-759C-4E9B-9777-69AC2619C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535"/>
              <a:ext cx="51" cy="47"/>
            </a:xfrm>
            <a:custGeom>
              <a:avLst/>
              <a:gdLst>
                <a:gd name="T0" fmla="*/ 473 w 15"/>
                <a:gd name="T1" fmla="*/ 615 h 13"/>
                <a:gd name="T2" fmla="*/ 588 w 15"/>
                <a:gd name="T3" fmla="*/ 289 h 13"/>
                <a:gd name="T4" fmla="*/ 231 w 15"/>
                <a:gd name="T5" fmla="*/ 430 h 13"/>
                <a:gd name="T6" fmla="*/ 0 w 15"/>
                <a:gd name="T7" fmla="*/ 14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2" y="13"/>
                  </a:moveTo>
                  <a:cubicBezTo>
                    <a:pt x="10" y="11"/>
                    <a:pt x="14" y="9"/>
                    <a:pt x="15" y="6"/>
                  </a:cubicBezTo>
                  <a:cubicBezTo>
                    <a:pt x="12" y="4"/>
                    <a:pt x="8" y="7"/>
                    <a:pt x="6" y="9"/>
                  </a:cubicBezTo>
                  <a:cubicBezTo>
                    <a:pt x="13" y="0"/>
                    <a:pt x="8" y="0"/>
                    <a:pt x="0" y="3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3" name="Freeform 310">
              <a:extLst>
                <a:ext uri="{FF2B5EF4-FFF2-40B4-BE49-F238E27FC236}">
                  <a16:creationId xmlns:a16="http://schemas.microsoft.com/office/drawing/2014/main" id="{4B00250E-5712-40CE-A29C-CA454BF41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380"/>
              <a:ext cx="51" cy="65"/>
            </a:xfrm>
            <a:custGeom>
              <a:avLst/>
              <a:gdLst>
                <a:gd name="T0" fmla="*/ 34 w 15"/>
                <a:gd name="T1" fmla="*/ 285 h 18"/>
                <a:gd name="T2" fmla="*/ 0 w 15"/>
                <a:gd name="T3" fmla="*/ 235 h 18"/>
                <a:gd name="T4" fmla="*/ 313 w 15"/>
                <a:gd name="T5" fmla="*/ 0 h 18"/>
                <a:gd name="T6" fmla="*/ 197 w 15"/>
                <a:gd name="T7" fmla="*/ 430 h 18"/>
                <a:gd name="T8" fmla="*/ 510 w 15"/>
                <a:gd name="T9" fmla="*/ 430 h 18"/>
                <a:gd name="T10" fmla="*/ 197 w 15"/>
                <a:gd name="T11" fmla="*/ 849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8">
                  <a:moveTo>
                    <a:pt x="1" y="6"/>
                  </a:moveTo>
                  <a:cubicBezTo>
                    <a:pt x="0" y="6"/>
                    <a:pt x="0" y="6"/>
                    <a:pt x="0" y="5"/>
                  </a:cubicBezTo>
                  <a:cubicBezTo>
                    <a:pt x="2" y="3"/>
                    <a:pt x="5" y="1"/>
                    <a:pt x="8" y="0"/>
                  </a:cubicBezTo>
                  <a:cubicBezTo>
                    <a:pt x="8" y="3"/>
                    <a:pt x="6" y="7"/>
                    <a:pt x="5" y="9"/>
                  </a:cubicBezTo>
                  <a:cubicBezTo>
                    <a:pt x="7" y="9"/>
                    <a:pt x="11" y="7"/>
                    <a:pt x="13" y="9"/>
                  </a:cubicBezTo>
                  <a:cubicBezTo>
                    <a:pt x="15" y="12"/>
                    <a:pt x="7" y="17"/>
                    <a:pt x="5" y="18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4" name="Freeform 311">
              <a:extLst>
                <a:ext uri="{FF2B5EF4-FFF2-40B4-BE49-F238E27FC236}">
                  <a16:creationId xmlns:a16="http://schemas.microsoft.com/office/drawing/2014/main" id="{DC6A6978-D923-444A-B676-A5AF45533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3358"/>
              <a:ext cx="44" cy="47"/>
            </a:xfrm>
            <a:custGeom>
              <a:avLst/>
              <a:gdLst>
                <a:gd name="T0" fmla="*/ 230 w 13"/>
                <a:gd name="T1" fmla="*/ 615 h 13"/>
                <a:gd name="T2" fmla="*/ 389 w 13"/>
                <a:gd name="T3" fmla="*/ 145 h 13"/>
                <a:gd name="T4" fmla="*/ 0 w 13"/>
                <a:gd name="T5" fmla="*/ 43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6" y="13"/>
                  </a:moveTo>
                  <a:cubicBezTo>
                    <a:pt x="8" y="12"/>
                    <a:pt x="13" y="6"/>
                    <a:pt x="10" y="3"/>
                  </a:cubicBezTo>
                  <a:cubicBezTo>
                    <a:pt x="8" y="0"/>
                    <a:pt x="2" y="6"/>
                    <a:pt x="0" y="9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5" name="Freeform 312">
              <a:extLst>
                <a:ext uri="{FF2B5EF4-FFF2-40B4-BE49-F238E27FC236}">
                  <a16:creationId xmlns:a16="http://schemas.microsoft.com/office/drawing/2014/main" id="{F3B15AFC-1207-4A0C-9306-6092CD433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3189"/>
              <a:ext cx="24" cy="32"/>
            </a:xfrm>
            <a:custGeom>
              <a:avLst/>
              <a:gdLst>
                <a:gd name="T0" fmla="*/ 199 w 7"/>
                <a:gd name="T1" fmla="*/ 0 h 9"/>
                <a:gd name="T2" fmla="*/ 0 w 7"/>
                <a:gd name="T3" fmla="*/ 356 h 9"/>
                <a:gd name="T4" fmla="*/ 281 w 7"/>
                <a:gd name="T5" fmla="*/ 26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0"/>
                  </a:moveTo>
                  <a:cubicBezTo>
                    <a:pt x="3" y="3"/>
                    <a:pt x="0" y="5"/>
                    <a:pt x="0" y="8"/>
                  </a:cubicBezTo>
                  <a:cubicBezTo>
                    <a:pt x="3" y="9"/>
                    <a:pt x="5" y="8"/>
                    <a:pt x="7" y="6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6" name="Freeform 313">
              <a:extLst>
                <a:ext uri="{FF2B5EF4-FFF2-40B4-BE49-F238E27FC236}">
                  <a16:creationId xmlns:a16="http://schemas.microsoft.com/office/drawing/2014/main" id="{F7C9B1DE-48F2-4279-8EDE-B43929DE9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893"/>
              <a:ext cx="27" cy="29"/>
            </a:xfrm>
            <a:custGeom>
              <a:avLst/>
              <a:gdLst>
                <a:gd name="T0" fmla="*/ 115 w 8"/>
                <a:gd name="T1" fmla="*/ 381 h 8"/>
                <a:gd name="T2" fmla="*/ 307 w 8"/>
                <a:gd name="T3" fmla="*/ 54 h 8"/>
                <a:gd name="T4" fmla="*/ 0 w 8"/>
                <a:gd name="T5" fmla="*/ 23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8"/>
                  </a:moveTo>
                  <a:cubicBezTo>
                    <a:pt x="6" y="7"/>
                    <a:pt x="8" y="4"/>
                    <a:pt x="8" y="1"/>
                  </a:cubicBezTo>
                  <a:cubicBezTo>
                    <a:pt x="5" y="0"/>
                    <a:pt x="2" y="3"/>
                    <a:pt x="0" y="5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7" name="Freeform 314">
              <a:extLst>
                <a:ext uri="{FF2B5EF4-FFF2-40B4-BE49-F238E27FC236}">
                  <a16:creationId xmlns:a16="http://schemas.microsoft.com/office/drawing/2014/main" id="{5924BFC2-2834-442E-A0A4-D81A46C0C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016"/>
              <a:ext cx="37" cy="18"/>
            </a:xfrm>
            <a:custGeom>
              <a:avLst/>
              <a:gdLst>
                <a:gd name="T0" fmla="*/ 306 w 11"/>
                <a:gd name="T1" fmla="*/ 234 h 5"/>
                <a:gd name="T2" fmla="*/ 417 w 11"/>
                <a:gd name="T3" fmla="*/ 0 h 5"/>
                <a:gd name="T4" fmla="*/ 0 w 11"/>
                <a:gd name="T5" fmla="*/ 18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">
                  <a:moveTo>
                    <a:pt x="8" y="5"/>
                  </a:moveTo>
                  <a:cubicBezTo>
                    <a:pt x="10" y="4"/>
                    <a:pt x="11" y="2"/>
                    <a:pt x="11" y="0"/>
                  </a:cubicBezTo>
                  <a:cubicBezTo>
                    <a:pt x="7" y="0"/>
                    <a:pt x="3" y="2"/>
                    <a:pt x="0" y="4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8" name="Freeform 315">
              <a:extLst>
                <a:ext uri="{FF2B5EF4-FFF2-40B4-BE49-F238E27FC236}">
                  <a16:creationId xmlns:a16="http://schemas.microsoft.com/office/drawing/2014/main" id="{6F1281AC-C0A4-459F-AB71-8E69BDCF5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911"/>
              <a:ext cx="34" cy="36"/>
            </a:xfrm>
            <a:custGeom>
              <a:avLst/>
              <a:gdLst>
                <a:gd name="T0" fmla="*/ 0 w 10"/>
                <a:gd name="T1" fmla="*/ 284 h 10"/>
                <a:gd name="T2" fmla="*/ 357 w 10"/>
                <a:gd name="T3" fmla="*/ 144 h 10"/>
                <a:gd name="T4" fmla="*/ 116 w 10"/>
                <a:gd name="T5" fmla="*/ 4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6"/>
                  </a:moveTo>
                  <a:cubicBezTo>
                    <a:pt x="0" y="3"/>
                    <a:pt x="8" y="0"/>
                    <a:pt x="9" y="3"/>
                  </a:cubicBezTo>
                  <a:cubicBezTo>
                    <a:pt x="10" y="6"/>
                    <a:pt x="5" y="8"/>
                    <a:pt x="3" y="1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9" name="Freeform 316">
              <a:extLst>
                <a:ext uri="{FF2B5EF4-FFF2-40B4-BE49-F238E27FC236}">
                  <a16:creationId xmlns:a16="http://schemas.microsoft.com/office/drawing/2014/main" id="{21E12B11-D555-4133-8823-6EAD8AC4E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2" y="2983"/>
              <a:ext cx="34" cy="43"/>
            </a:xfrm>
            <a:custGeom>
              <a:avLst/>
              <a:gdLst>
                <a:gd name="T0" fmla="*/ 0 w 10"/>
                <a:gd name="T1" fmla="*/ 412 h 12"/>
                <a:gd name="T2" fmla="*/ 197 w 10"/>
                <a:gd name="T3" fmla="*/ 5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9"/>
                  </a:moveTo>
                  <a:cubicBezTo>
                    <a:pt x="6" y="0"/>
                    <a:pt x="10" y="9"/>
                    <a:pt x="5" y="12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0" name="Freeform 317">
              <a:extLst>
                <a:ext uri="{FF2B5EF4-FFF2-40B4-BE49-F238E27FC236}">
                  <a16:creationId xmlns:a16="http://schemas.microsoft.com/office/drawing/2014/main" id="{E4C4B828-D1AE-4F1D-8B3A-948B85ABD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3416"/>
              <a:ext cx="57" cy="54"/>
            </a:xfrm>
            <a:custGeom>
              <a:avLst/>
              <a:gdLst>
                <a:gd name="T0" fmla="*/ 382 w 17"/>
                <a:gd name="T1" fmla="*/ 698 h 15"/>
                <a:gd name="T2" fmla="*/ 563 w 17"/>
                <a:gd name="T3" fmla="*/ 414 h 15"/>
                <a:gd name="T4" fmla="*/ 225 w 17"/>
                <a:gd name="T5" fmla="*/ 468 h 15"/>
                <a:gd name="T6" fmla="*/ 382 w 17"/>
                <a:gd name="T7" fmla="*/ 180 h 15"/>
                <a:gd name="T8" fmla="*/ 0 w 17"/>
                <a:gd name="T9" fmla="*/ 32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10" y="15"/>
                  </a:moveTo>
                  <a:cubicBezTo>
                    <a:pt x="12" y="15"/>
                    <a:pt x="17" y="12"/>
                    <a:pt x="15" y="9"/>
                  </a:cubicBezTo>
                  <a:cubicBezTo>
                    <a:pt x="13" y="7"/>
                    <a:pt x="7" y="10"/>
                    <a:pt x="6" y="10"/>
                  </a:cubicBezTo>
                  <a:cubicBezTo>
                    <a:pt x="7" y="9"/>
                    <a:pt x="11" y="6"/>
                    <a:pt x="10" y="4"/>
                  </a:cubicBezTo>
                  <a:cubicBezTo>
                    <a:pt x="8" y="0"/>
                    <a:pt x="2" y="5"/>
                    <a:pt x="0" y="7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1" name="Freeform 318">
              <a:extLst>
                <a:ext uri="{FF2B5EF4-FFF2-40B4-BE49-F238E27FC236}">
                  <a16:creationId xmlns:a16="http://schemas.microsoft.com/office/drawing/2014/main" id="{78553B08-C1F1-44D5-AFE6-14CD2056D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3452"/>
              <a:ext cx="20" cy="7"/>
            </a:xfrm>
            <a:custGeom>
              <a:avLst/>
              <a:gdLst>
                <a:gd name="T0" fmla="*/ 0 w 6"/>
                <a:gd name="T1" fmla="*/ 88 h 2"/>
                <a:gd name="T2" fmla="*/ 223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2" name="Freeform 319">
              <a:extLst>
                <a:ext uri="{FF2B5EF4-FFF2-40B4-BE49-F238E27FC236}">
                  <a16:creationId xmlns:a16="http://schemas.microsoft.com/office/drawing/2014/main" id="{8E251DB3-F991-41F9-AD2E-CF9A508D8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3214"/>
              <a:ext cx="41" cy="43"/>
            </a:xfrm>
            <a:custGeom>
              <a:avLst/>
              <a:gdLst>
                <a:gd name="T0" fmla="*/ 0 w 12"/>
                <a:gd name="T1" fmla="*/ 373 h 12"/>
                <a:gd name="T2" fmla="*/ 82 w 12"/>
                <a:gd name="T3" fmla="*/ 5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8"/>
                  </a:moveTo>
                  <a:cubicBezTo>
                    <a:pt x="7" y="0"/>
                    <a:pt x="12" y="7"/>
                    <a:pt x="2" y="12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3" name="Freeform 320">
              <a:extLst>
                <a:ext uri="{FF2B5EF4-FFF2-40B4-BE49-F238E27FC236}">
                  <a16:creationId xmlns:a16="http://schemas.microsoft.com/office/drawing/2014/main" id="{C34EDCBF-6FED-43FF-BC5F-6B54072BC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3467"/>
              <a:ext cx="61" cy="57"/>
            </a:xfrm>
            <a:custGeom>
              <a:avLst/>
              <a:gdLst>
                <a:gd name="T0" fmla="*/ 0 w 18"/>
                <a:gd name="T1" fmla="*/ 139 h 16"/>
                <a:gd name="T2" fmla="*/ 356 w 18"/>
                <a:gd name="T3" fmla="*/ 0 h 16"/>
                <a:gd name="T4" fmla="*/ 197 w 18"/>
                <a:gd name="T5" fmla="*/ 367 h 16"/>
                <a:gd name="T6" fmla="*/ 702 w 18"/>
                <a:gd name="T7" fmla="*/ 267 h 16"/>
                <a:gd name="T8" fmla="*/ 275 w 18"/>
                <a:gd name="T9" fmla="*/ 72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0" y="3"/>
                  </a:moveTo>
                  <a:cubicBezTo>
                    <a:pt x="1" y="4"/>
                    <a:pt x="6" y="0"/>
                    <a:pt x="9" y="0"/>
                  </a:cubicBezTo>
                  <a:cubicBezTo>
                    <a:pt x="10" y="4"/>
                    <a:pt x="7" y="6"/>
                    <a:pt x="5" y="8"/>
                  </a:cubicBezTo>
                  <a:cubicBezTo>
                    <a:pt x="9" y="7"/>
                    <a:pt x="13" y="4"/>
                    <a:pt x="18" y="6"/>
                  </a:cubicBezTo>
                  <a:cubicBezTo>
                    <a:pt x="17" y="11"/>
                    <a:pt x="12" y="14"/>
                    <a:pt x="7" y="16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4" name="Freeform 321">
              <a:extLst>
                <a:ext uri="{FF2B5EF4-FFF2-40B4-BE49-F238E27FC236}">
                  <a16:creationId xmlns:a16="http://schemas.microsoft.com/office/drawing/2014/main" id="{7FB69D1A-A739-4074-BA27-8E4D7ECF3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3532"/>
              <a:ext cx="27" cy="14"/>
            </a:xfrm>
            <a:custGeom>
              <a:avLst/>
              <a:gdLst>
                <a:gd name="T0" fmla="*/ 0 w 8"/>
                <a:gd name="T1" fmla="*/ 172 h 4"/>
                <a:gd name="T2" fmla="*/ 307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4"/>
                    <a:pt x="5" y="2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5" name="Freeform 322">
              <a:extLst>
                <a:ext uri="{FF2B5EF4-FFF2-40B4-BE49-F238E27FC236}">
                  <a16:creationId xmlns:a16="http://schemas.microsoft.com/office/drawing/2014/main" id="{5A4B059B-5A61-4FC8-9DEA-E5F8DE44A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3539"/>
              <a:ext cx="40" cy="36"/>
            </a:xfrm>
            <a:custGeom>
              <a:avLst/>
              <a:gdLst>
                <a:gd name="T0" fmla="*/ 190 w 12"/>
                <a:gd name="T1" fmla="*/ 468 h 10"/>
                <a:gd name="T2" fmla="*/ 367 w 12"/>
                <a:gd name="T3" fmla="*/ 0 h 10"/>
                <a:gd name="T4" fmla="*/ 0 w 12"/>
                <a:gd name="T5" fmla="*/ 28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5" y="10"/>
                  </a:moveTo>
                  <a:cubicBezTo>
                    <a:pt x="8" y="8"/>
                    <a:pt x="12" y="4"/>
                    <a:pt x="10" y="0"/>
                  </a:cubicBezTo>
                  <a:cubicBezTo>
                    <a:pt x="6" y="1"/>
                    <a:pt x="3" y="4"/>
                    <a:pt x="0" y="6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6" name="Freeform 323">
              <a:extLst>
                <a:ext uri="{FF2B5EF4-FFF2-40B4-BE49-F238E27FC236}">
                  <a16:creationId xmlns:a16="http://schemas.microsoft.com/office/drawing/2014/main" id="{A1E2A81A-34F9-4770-AFF4-FD5EAF9C0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3690"/>
              <a:ext cx="31" cy="29"/>
            </a:xfrm>
            <a:custGeom>
              <a:avLst/>
              <a:gdLst>
                <a:gd name="T0" fmla="*/ 331 w 9"/>
                <a:gd name="T1" fmla="*/ 290 h 8"/>
                <a:gd name="T2" fmla="*/ 0 w 9"/>
                <a:gd name="T3" fmla="*/ 330 h 8"/>
                <a:gd name="T4" fmla="*/ 369 w 9"/>
                <a:gd name="T5" fmla="*/ 0 h 8"/>
                <a:gd name="T6" fmla="*/ 286 w 9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6" y="8"/>
                    <a:pt x="2" y="8"/>
                    <a:pt x="0" y="7"/>
                  </a:cubicBezTo>
                  <a:cubicBezTo>
                    <a:pt x="2" y="4"/>
                    <a:pt x="8" y="4"/>
                    <a:pt x="9" y="0"/>
                  </a:cubicBezTo>
                  <a:cubicBezTo>
                    <a:pt x="9" y="0"/>
                    <a:pt x="8" y="0"/>
                    <a:pt x="7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7" name="Freeform 324">
              <a:extLst>
                <a:ext uri="{FF2B5EF4-FFF2-40B4-BE49-F238E27FC236}">
                  <a16:creationId xmlns:a16="http://schemas.microsoft.com/office/drawing/2014/main" id="{5DEFFC0A-8732-40B7-9CF3-00BA0AE5D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3589"/>
              <a:ext cx="30" cy="22"/>
            </a:xfrm>
            <a:custGeom>
              <a:avLst/>
              <a:gdLst>
                <a:gd name="T0" fmla="*/ 333 w 9"/>
                <a:gd name="T1" fmla="*/ 202 h 6"/>
                <a:gd name="T2" fmla="*/ 33 w 9"/>
                <a:gd name="T3" fmla="*/ 242 h 6"/>
                <a:gd name="T4" fmla="*/ 257 w 9"/>
                <a:gd name="T5" fmla="*/ 24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cubicBezTo>
                    <a:pt x="7" y="3"/>
                    <a:pt x="0" y="0"/>
                    <a:pt x="1" y="5"/>
                  </a:cubicBezTo>
                  <a:cubicBezTo>
                    <a:pt x="3" y="6"/>
                    <a:pt x="5" y="6"/>
                    <a:pt x="7" y="5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8" name="Freeform 325">
              <a:extLst>
                <a:ext uri="{FF2B5EF4-FFF2-40B4-BE49-F238E27FC236}">
                  <a16:creationId xmlns:a16="http://schemas.microsoft.com/office/drawing/2014/main" id="{5C143CC9-6B21-4743-B22D-40109E51A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550"/>
              <a:ext cx="24" cy="18"/>
            </a:xfrm>
            <a:custGeom>
              <a:avLst/>
              <a:gdLst>
                <a:gd name="T0" fmla="*/ 0 w 7"/>
                <a:gd name="T1" fmla="*/ 50 h 5"/>
                <a:gd name="T2" fmla="*/ 0 w 7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1"/>
                  </a:moveTo>
                  <a:cubicBezTo>
                    <a:pt x="7" y="0"/>
                    <a:pt x="7" y="3"/>
                    <a:pt x="0" y="5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9" name="Freeform 326">
              <a:extLst>
                <a:ext uri="{FF2B5EF4-FFF2-40B4-BE49-F238E27FC236}">
                  <a16:creationId xmlns:a16="http://schemas.microsoft.com/office/drawing/2014/main" id="{4365CC7D-91FD-4E8E-9967-9CE103D6F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586"/>
              <a:ext cx="14" cy="3"/>
            </a:xfrm>
            <a:custGeom>
              <a:avLst/>
              <a:gdLst>
                <a:gd name="T0" fmla="*/ 0 w 4"/>
                <a:gd name="T1" fmla="*/ 27 h 1"/>
                <a:gd name="T2" fmla="*/ 172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0" name="Freeform 327">
              <a:extLst>
                <a:ext uri="{FF2B5EF4-FFF2-40B4-BE49-F238E27FC236}">
                  <a16:creationId xmlns:a16="http://schemas.microsoft.com/office/drawing/2014/main" id="{88E425CC-651A-4195-825C-F9FA35A1C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3672"/>
              <a:ext cx="30" cy="18"/>
            </a:xfrm>
            <a:custGeom>
              <a:avLst/>
              <a:gdLst>
                <a:gd name="T0" fmla="*/ 0 w 9"/>
                <a:gd name="T1" fmla="*/ 180 h 5"/>
                <a:gd name="T2" fmla="*/ 333 w 9"/>
                <a:gd name="T3" fmla="*/ 180 h 5"/>
                <a:gd name="T4" fmla="*/ 33 w 9"/>
                <a:gd name="T5" fmla="*/ 9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3" y="4"/>
                    <a:pt x="6" y="5"/>
                    <a:pt x="9" y="4"/>
                  </a:cubicBezTo>
                  <a:cubicBezTo>
                    <a:pt x="9" y="0"/>
                    <a:pt x="4" y="0"/>
                    <a:pt x="1" y="2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1" name="Freeform 328">
              <a:extLst>
                <a:ext uri="{FF2B5EF4-FFF2-40B4-BE49-F238E27FC236}">
                  <a16:creationId xmlns:a16="http://schemas.microsoft.com/office/drawing/2014/main" id="{5EC53670-BC4B-45C5-AD18-835E37128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3586"/>
              <a:ext cx="17" cy="3"/>
            </a:xfrm>
            <a:custGeom>
              <a:avLst/>
              <a:gdLst>
                <a:gd name="T0" fmla="*/ 197 w 5"/>
                <a:gd name="T1" fmla="*/ 27 h 1"/>
                <a:gd name="T2" fmla="*/ 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2" name="Freeform 329">
              <a:extLst>
                <a:ext uri="{FF2B5EF4-FFF2-40B4-BE49-F238E27FC236}">
                  <a16:creationId xmlns:a16="http://schemas.microsoft.com/office/drawing/2014/main" id="{E3F4A65C-3206-483A-B24D-D9F90FFFF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3517"/>
              <a:ext cx="30" cy="36"/>
            </a:xfrm>
            <a:custGeom>
              <a:avLst/>
              <a:gdLst>
                <a:gd name="T0" fmla="*/ 333 w 9"/>
                <a:gd name="T1" fmla="*/ 234 h 10"/>
                <a:gd name="T2" fmla="*/ 77 w 9"/>
                <a:gd name="T3" fmla="*/ 144 h 10"/>
                <a:gd name="T4" fmla="*/ 300 w 9"/>
                <a:gd name="T5" fmla="*/ 324 h 10"/>
                <a:gd name="T6" fmla="*/ 0 w 9"/>
                <a:gd name="T7" fmla="*/ 41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9" y="5"/>
                  </a:moveTo>
                  <a:cubicBezTo>
                    <a:pt x="7" y="3"/>
                    <a:pt x="4" y="0"/>
                    <a:pt x="2" y="3"/>
                  </a:cubicBezTo>
                  <a:cubicBezTo>
                    <a:pt x="3" y="5"/>
                    <a:pt x="6" y="5"/>
                    <a:pt x="8" y="7"/>
                  </a:cubicBezTo>
                  <a:cubicBezTo>
                    <a:pt x="7" y="10"/>
                    <a:pt x="2" y="10"/>
                    <a:pt x="0" y="9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3" name="Freeform 330">
              <a:extLst>
                <a:ext uri="{FF2B5EF4-FFF2-40B4-BE49-F238E27FC236}">
                  <a16:creationId xmlns:a16="http://schemas.microsoft.com/office/drawing/2014/main" id="{170FD1CF-89E2-4C5E-A111-C0F38069F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3611"/>
              <a:ext cx="30" cy="29"/>
            </a:xfrm>
            <a:custGeom>
              <a:avLst/>
              <a:gdLst>
                <a:gd name="T0" fmla="*/ 0 w 9"/>
                <a:gd name="T1" fmla="*/ 91 h 8"/>
                <a:gd name="T2" fmla="*/ 0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3" y="8"/>
                    <a:pt x="9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4" name="Freeform 331">
              <a:extLst>
                <a:ext uri="{FF2B5EF4-FFF2-40B4-BE49-F238E27FC236}">
                  <a16:creationId xmlns:a16="http://schemas.microsoft.com/office/drawing/2014/main" id="{31768685-168D-402B-9B92-F9435944B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3644"/>
              <a:ext cx="34" cy="43"/>
            </a:xfrm>
            <a:custGeom>
              <a:avLst/>
              <a:gdLst>
                <a:gd name="T0" fmla="*/ 0 w 10"/>
                <a:gd name="T1" fmla="*/ 179 h 12"/>
                <a:gd name="T2" fmla="*/ 116 w 1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4"/>
                  </a:moveTo>
                  <a:cubicBezTo>
                    <a:pt x="1" y="12"/>
                    <a:pt x="10" y="7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5" name="Freeform 332">
              <a:extLst>
                <a:ext uri="{FF2B5EF4-FFF2-40B4-BE49-F238E27FC236}">
                  <a16:creationId xmlns:a16="http://schemas.microsoft.com/office/drawing/2014/main" id="{46F1A78A-6047-4888-B7F9-4799368B2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3561"/>
              <a:ext cx="13" cy="21"/>
            </a:xfrm>
            <a:custGeom>
              <a:avLst/>
              <a:gdLst>
                <a:gd name="T0" fmla="*/ 75 w 4"/>
                <a:gd name="T1" fmla="*/ 0 h 6"/>
                <a:gd name="T2" fmla="*/ 137 w 4"/>
                <a:gd name="T3" fmla="*/ 25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0" y="2"/>
                    <a:pt x="2" y="5"/>
                    <a:pt x="4" y="6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6" name="Freeform 333">
              <a:extLst>
                <a:ext uri="{FF2B5EF4-FFF2-40B4-BE49-F238E27FC236}">
                  <a16:creationId xmlns:a16="http://schemas.microsoft.com/office/drawing/2014/main" id="{53EEE9B2-868D-4E58-92E0-D35501EFD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3528"/>
              <a:ext cx="27" cy="22"/>
            </a:xfrm>
            <a:custGeom>
              <a:avLst/>
              <a:gdLst>
                <a:gd name="T0" fmla="*/ 307 w 8"/>
                <a:gd name="T1" fmla="*/ 202 h 6"/>
                <a:gd name="T2" fmla="*/ 81 w 8"/>
                <a:gd name="T3" fmla="*/ 95 h 6"/>
                <a:gd name="T4" fmla="*/ 192 w 8"/>
                <a:gd name="T5" fmla="*/ 29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4"/>
                  </a:moveTo>
                  <a:cubicBezTo>
                    <a:pt x="6" y="3"/>
                    <a:pt x="4" y="0"/>
                    <a:pt x="2" y="2"/>
                  </a:cubicBezTo>
                  <a:cubicBezTo>
                    <a:pt x="0" y="3"/>
                    <a:pt x="3" y="6"/>
                    <a:pt x="5" y="6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7" name="Freeform 334">
              <a:extLst>
                <a:ext uri="{FF2B5EF4-FFF2-40B4-BE49-F238E27FC236}">
                  <a16:creationId xmlns:a16="http://schemas.microsoft.com/office/drawing/2014/main" id="{1B4ED6AD-3A05-46AB-8AC9-24DBAFDF5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3109"/>
              <a:ext cx="24" cy="33"/>
            </a:xfrm>
            <a:custGeom>
              <a:avLst/>
              <a:gdLst>
                <a:gd name="T0" fmla="*/ 117 w 7"/>
                <a:gd name="T1" fmla="*/ 444 h 9"/>
                <a:gd name="T2" fmla="*/ 281 w 7"/>
                <a:gd name="T3" fmla="*/ 55 h 9"/>
                <a:gd name="T4" fmla="*/ 0 w 7"/>
                <a:gd name="T5" fmla="*/ 29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9"/>
                  </a:moveTo>
                  <a:cubicBezTo>
                    <a:pt x="5" y="7"/>
                    <a:pt x="7" y="4"/>
                    <a:pt x="7" y="1"/>
                  </a:cubicBezTo>
                  <a:cubicBezTo>
                    <a:pt x="3" y="0"/>
                    <a:pt x="0" y="3"/>
                    <a:pt x="0" y="6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8" name="Freeform 335">
              <a:extLst>
                <a:ext uri="{FF2B5EF4-FFF2-40B4-BE49-F238E27FC236}">
                  <a16:creationId xmlns:a16="http://schemas.microsoft.com/office/drawing/2014/main" id="{C911FDD3-A281-4D1F-AC2F-1584D2F72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3593"/>
              <a:ext cx="17" cy="25"/>
            </a:xfrm>
            <a:custGeom>
              <a:avLst/>
              <a:gdLst>
                <a:gd name="T0" fmla="*/ 0 w 5"/>
                <a:gd name="T1" fmla="*/ 318 h 7"/>
                <a:gd name="T2" fmla="*/ 197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1" y="4"/>
                    <a:pt x="4" y="3"/>
                    <a:pt x="5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9" name="Freeform 336">
              <a:extLst>
                <a:ext uri="{FF2B5EF4-FFF2-40B4-BE49-F238E27FC236}">
                  <a16:creationId xmlns:a16="http://schemas.microsoft.com/office/drawing/2014/main" id="{D7E8D246-212F-4D2E-95EA-F6C63609A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759"/>
              <a:ext cx="27" cy="36"/>
            </a:xfrm>
            <a:custGeom>
              <a:avLst/>
              <a:gdLst>
                <a:gd name="T0" fmla="*/ 192 w 8"/>
                <a:gd name="T1" fmla="*/ 468 h 10"/>
                <a:gd name="T2" fmla="*/ 307 w 8"/>
                <a:gd name="T3" fmla="*/ 50 h 10"/>
                <a:gd name="T4" fmla="*/ 0 w 8"/>
                <a:gd name="T5" fmla="*/ 4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5" y="10"/>
                  </a:moveTo>
                  <a:cubicBezTo>
                    <a:pt x="7" y="7"/>
                    <a:pt x="8" y="4"/>
                    <a:pt x="8" y="1"/>
                  </a:cubicBezTo>
                  <a:cubicBezTo>
                    <a:pt x="5" y="0"/>
                    <a:pt x="1" y="6"/>
                    <a:pt x="0" y="1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0" name="Freeform 337">
              <a:extLst>
                <a:ext uri="{FF2B5EF4-FFF2-40B4-BE49-F238E27FC236}">
                  <a16:creationId xmlns:a16="http://schemas.microsoft.com/office/drawing/2014/main" id="{899B1B95-0A51-4F86-B905-7F488FD21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741"/>
              <a:ext cx="33" cy="22"/>
            </a:xfrm>
            <a:custGeom>
              <a:avLst/>
              <a:gdLst>
                <a:gd name="T0" fmla="*/ 185 w 10"/>
                <a:gd name="T1" fmla="*/ 297 h 6"/>
                <a:gd name="T2" fmla="*/ 327 w 10"/>
                <a:gd name="T3" fmla="*/ 0 h 6"/>
                <a:gd name="T4" fmla="*/ 0 w 10"/>
                <a:gd name="T5" fmla="*/ 20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5" y="6"/>
                  </a:moveTo>
                  <a:cubicBezTo>
                    <a:pt x="8" y="6"/>
                    <a:pt x="10" y="3"/>
                    <a:pt x="9" y="0"/>
                  </a:cubicBezTo>
                  <a:cubicBezTo>
                    <a:pt x="6" y="0"/>
                    <a:pt x="2" y="1"/>
                    <a:pt x="0" y="4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1" name="Freeform 338">
              <a:extLst>
                <a:ext uri="{FF2B5EF4-FFF2-40B4-BE49-F238E27FC236}">
                  <a16:creationId xmlns:a16="http://schemas.microsoft.com/office/drawing/2014/main" id="{3FEEFC92-7DBE-4282-9DE8-C85A95555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225"/>
              <a:ext cx="16" cy="22"/>
            </a:xfrm>
            <a:custGeom>
              <a:avLst/>
              <a:gdLst>
                <a:gd name="T0" fmla="*/ 163 w 5"/>
                <a:gd name="T1" fmla="*/ 0 h 6"/>
                <a:gd name="T2" fmla="*/ 0 w 5"/>
                <a:gd name="T3" fmla="*/ 29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2" y="4"/>
                    <a:pt x="0" y="6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2" name="Freeform 339">
              <a:extLst>
                <a:ext uri="{FF2B5EF4-FFF2-40B4-BE49-F238E27FC236}">
                  <a16:creationId xmlns:a16="http://schemas.microsoft.com/office/drawing/2014/main" id="{3C1BDCCE-57BF-4D1E-8D52-575F7496E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684"/>
              <a:ext cx="37" cy="36"/>
            </a:xfrm>
            <a:custGeom>
              <a:avLst/>
              <a:gdLst>
                <a:gd name="T0" fmla="*/ 148 w 11"/>
                <a:gd name="T1" fmla="*/ 468 h 10"/>
                <a:gd name="T2" fmla="*/ 340 w 11"/>
                <a:gd name="T3" fmla="*/ 90 h 10"/>
                <a:gd name="T4" fmla="*/ 0 w 11"/>
                <a:gd name="T5" fmla="*/ 28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4" y="10"/>
                  </a:moveTo>
                  <a:cubicBezTo>
                    <a:pt x="6" y="9"/>
                    <a:pt x="11" y="4"/>
                    <a:pt x="9" y="2"/>
                  </a:cubicBezTo>
                  <a:cubicBezTo>
                    <a:pt x="6" y="0"/>
                    <a:pt x="2" y="5"/>
                    <a:pt x="0" y="6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3" name="Freeform 340">
              <a:extLst>
                <a:ext uri="{FF2B5EF4-FFF2-40B4-BE49-F238E27FC236}">
                  <a16:creationId xmlns:a16="http://schemas.microsoft.com/office/drawing/2014/main" id="{2D41CB9E-0933-478E-8BF3-228AC1327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583"/>
              <a:ext cx="34" cy="39"/>
            </a:xfrm>
            <a:custGeom>
              <a:avLst/>
              <a:gdLst>
                <a:gd name="T0" fmla="*/ 116 w 10"/>
                <a:gd name="T1" fmla="*/ 489 h 11"/>
                <a:gd name="T2" fmla="*/ 0 w 10"/>
                <a:gd name="T3" fmla="*/ 35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3" y="11"/>
                  </a:moveTo>
                  <a:cubicBezTo>
                    <a:pt x="10" y="11"/>
                    <a:pt x="3" y="0"/>
                    <a:pt x="0" y="8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4" name="Freeform 341">
              <a:extLst>
                <a:ext uri="{FF2B5EF4-FFF2-40B4-BE49-F238E27FC236}">
                  <a16:creationId xmlns:a16="http://schemas.microsoft.com/office/drawing/2014/main" id="{6AB43149-0B80-451C-8816-D14B19B3E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611"/>
              <a:ext cx="44" cy="44"/>
            </a:xfrm>
            <a:custGeom>
              <a:avLst/>
              <a:gdLst>
                <a:gd name="T0" fmla="*/ 159 w 13"/>
                <a:gd name="T1" fmla="*/ 539 h 12"/>
                <a:gd name="T2" fmla="*/ 0 w 13"/>
                <a:gd name="T3" fmla="*/ 38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4" y="11"/>
                  </a:moveTo>
                  <a:cubicBezTo>
                    <a:pt x="13" y="12"/>
                    <a:pt x="9" y="0"/>
                    <a:pt x="0" y="8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5" name="Freeform 342">
              <a:extLst>
                <a:ext uri="{FF2B5EF4-FFF2-40B4-BE49-F238E27FC236}">
                  <a16:creationId xmlns:a16="http://schemas.microsoft.com/office/drawing/2014/main" id="{F0CD2F25-1C10-4230-AA46-3CFC960BC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507"/>
              <a:ext cx="44" cy="39"/>
            </a:xfrm>
            <a:custGeom>
              <a:avLst/>
              <a:gdLst>
                <a:gd name="T0" fmla="*/ 0 w 13"/>
                <a:gd name="T1" fmla="*/ 351 h 11"/>
                <a:gd name="T2" fmla="*/ 196 w 13"/>
                <a:gd name="T3" fmla="*/ 48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8"/>
                  </a:moveTo>
                  <a:cubicBezTo>
                    <a:pt x="6" y="0"/>
                    <a:pt x="13" y="5"/>
                    <a:pt x="5" y="11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6" name="Freeform 343">
              <a:extLst>
                <a:ext uri="{FF2B5EF4-FFF2-40B4-BE49-F238E27FC236}">
                  <a16:creationId xmlns:a16="http://schemas.microsoft.com/office/drawing/2014/main" id="{32521385-88AD-4CC1-A456-BC794939C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463"/>
              <a:ext cx="51" cy="62"/>
            </a:xfrm>
            <a:custGeom>
              <a:avLst/>
              <a:gdLst>
                <a:gd name="T0" fmla="*/ 357 w 15"/>
                <a:gd name="T1" fmla="*/ 824 h 17"/>
                <a:gd name="T2" fmla="*/ 588 w 15"/>
                <a:gd name="T3" fmla="*/ 478 h 17"/>
                <a:gd name="T4" fmla="*/ 357 w 15"/>
                <a:gd name="T5" fmla="*/ 584 h 17"/>
                <a:gd name="T6" fmla="*/ 473 w 15"/>
                <a:gd name="T7" fmla="*/ 201 h 17"/>
                <a:gd name="T8" fmla="*/ 0 w 15"/>
                <a:gd name="T9" fmla="*/ 34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9" y="17"/>
                  </a:moveTo>
                  <a:cubicBezTo>
                    <a:pt x="11" y="16"/>
                    <a:pt x="15" y="13"/>
                    <a:pt x="15" y="10"/>
                  </a:cubicBezTo>
                  <a:cubicBezTo>
                    <a:pt x="13" y="10"/>
                    <a:pt x="11" y="11"/>
                    <a:pt x="9" y="12"/>
                  </a:cubicBezTo>
                  <a:cubicBezTo>
                    <a:pt x="11" y="10"/>
                    <a:pt x="14" y="7"/>
                    <a:pt x="12" y="4"/>
                  </a:cubicBezTo>
                  <a:cubicBezTo>
                    <a:pt x="10" y="0"/>
                    <a:pt x="2" y="5"/>
                    <a:pt x="0" y="7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7" name="Freeform 344">
              <a:extLst>
                <a:ext uri="{FF2B5EF4-FFF2-40B4-BE49-F238E27FC236}">
                  <a16:creationId xmlns:a16="http://schemas.microsoft.com/office/drawing/2014/main" id="{1A5ECD1A-D5FF-4EA4-A164-90C100A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359"/>
              <a:ext cx="91" cy="65"/>
            </a:xfrm>
            <a:custGeom>
              <a:avLst/>
              <a:gdLst>
                <a:gd name="T0" fmla="*/ 728 w 27"/>
                <a:gd name="T1" fmla="*/ 849 h 18"/>
                <a:gd name="T2" fmla="*/ 499 w 27"/>
                <a:gd name="T3" fmla="*/ 614 h 18"/>
                <a:gd name="T4" fmla="*/ 647 w 27"/>
                <a:gd name="T5" fmla="*/ 379 h 18"/>
                <a:gd name="T6" fmla="*/ 340 w 27"/>
                <a:gd name="T7" fmla="*/ 325 h 18"/>
                <a:gd name="T8" fmla="*/ 0 w 27"/>
                <a:gd name="T9" fmla="*/ 9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8">
                  <a:moveTo>
                    <a:pt x="19" y="18"/>
                  </a:moveTo>
                  <a:cubicBezTo>
                    <a:pt x="27" y="13"/>
                    <a:pt x="18" y="11"/>
                    <a:pt x="13" y="13"/>
                  </a:cubicBezTo>
                  <a:cubicBezTo>
                    <a:pt x="15" y="12"/>
                    <a:pt x="17" y="11"/>
                    <a:pt x="17" y="8"/>
                  </a:cubicBezTo>
                  <a:cubicBezTo>
                    <a:pt x="15" y="7"/>
                    <a:pt x="11" y="8"/>
                    <a:pt x="9" y="7"/>
                  </a:cubicBezTo>
                  <a:cubicBezTo>
                    <a:pt x="13" y="0"/>
                    <a:pt x="4" y="1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8" name="Freeform 345">
              <a:extLst>
                <a:ext uri="{FF2B5EF4-FFF2-40B4-BE49-F238E27FC236}">
                  <a16:creationId xmlns:a16="http://schemas.microsoft.com/office/drawing/2014/main" id="{321B626A-F079-47CA-8D72-A592C7B4F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196"/>
              <a:ext cx="24" cy="18"/>
            </a:xfrm>
            <a:custGeom>
              <a:avLst/>
              <a:gdLst>
                <a:gd name="T0" fmla="*/ 199 w 7"/>
                <a:gd name="T1" fmla="*/ 0 h 5"/>
                <a:gd name="T2" fmla="*/ 34 w 7"/>
                <a:gd name="T3" fmla="*/ 234 h 5"/>
                <a:gd name="T4" fmla="*/ 281 w 7"/>
                <a:gd name="T5" fmla="*/ 14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3" y="1"/>
                    <a:pt x="0" y="3"/>
                    <a:pt x="1" y="5"/>
                  </a:cubicBezTo>
                  <a:cubicBezTo>
                    <a:pt x="3" y="5"/>
                    <a:pt x="5" y="4"/>
                    <a:pt x="7" y="3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9" name="Freeform 346">
              <a:extLst>
                <a:ext uri="{FF2B5EF4-FFF2-40B4-BE49-F238E27FC236}">
                  <a16:creationId xmlns:a16="http://schemas.microsoft.com/office/drawing/2014/main" id="{304B61C9-CA7E-458A-93B2-F1CF28A6B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287"/>
              <a:ext cx="34" cy="14"/>
            </a:xfrm>
            <a:custGeom>
              <a:avLst/>
              <a:gdLst>
                <a:gd name="T0" fmla="*/ 163 w 10"/>
                <a:gd name="T1" fmla="*/ 0 h 4"/>
                <a:gd name="T2" fmla="*/ 0 w 10"/>
                <a:gd name="T3" fmla="*/ 137 h 4"/>
                <a:gd name="T4" fmla="*/ 313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2" y="4"/>
                    <a:pt x="10" y="3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0" name="Freeform 347">
              <a:extLst>
                <a:ext uri="{FF2B5EF4-FFF2-40B4-BE49-F238E27FC236}">
                  <a16:creationId xmlns:a16="http://schemas.microsoft.com/office/drawing/2014/main" id="{82333778-3CE7-48E8-9467-105413F56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344"/>
              <a:ext cx="20" cy="22"/>
            </a:xfrm>
            <a:custGeom>
              <a:avLst/>
              <a:gdLst>
                <a:gd name="T0" fmla="*/ 223 w 6"/>
                <a:gd name="T1" fmla="*/ 0 h 6"/>
                <a:gd name="T2" fmla="*/ 0 w 6"/>
                <a:gd name="T3" fmla="*/ 29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1" name="Freeform 348">
              <a:extLst>
                <a:ext uri="{FF2B5EF4-FFF2-40B4-BE49-F238E27FC236}">
                  <a16:creationId xmlns:a16="http://schemas.microsoft.com/office/drawing/2014/main" id="{369B34FF-1250-4A90-BD4A-943A600CF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575"/>
              <a:ext cx="20" cy="18"/>
            </a:xfrm>
            <a:custGeom>
              <a:avLst/>
              <a:gdLst>
                <a:gd name="T0" fmla="*/ 0 w 6"/>
                <a:gd name="T1" fmla="*/ 234 h 5"/>
                <a:gd name="T2" fmla="*/ 223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2" name="Freeform 349">
              <a:extLst>
                <a:ext uri="{FF2B5EF4-FFF2-40B4-BE49-F238E27FC236}">
                  <a16:creationId xmlns:a16="http://schemas.microsoft.com/office/drawing/2014/main" id="{09B3DA4A-1C76-4CDF-8FE5-315B672A0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904"/>
              <a:ext cx="44" cy="39"/>
            </a:xfrm>
            <a:custGeom>
              <a:avLst/>
              <a:gdLst>
                <a:gd name="T0" fmla="*/ 470 w 13"/>
                <a:gd name="T1" fmla="*/ 489 h 11"/>
                <a:gd name="T2" fmla="*/ 389 w 13"/>
                <a:gd name="T3" fmla="*/ 177 h 11"/>
                <a:gd name="T4" fmla="*/ 230 w 13"/>
                <a:gd name="T5" fmla="*/ 440 h 11"/>
                <a:gd name="T6" fmla="*/ 0 w 13"/>
                <a:gd name="T7" fmla="*/ 31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12" y="11"/>
                  </a:moveTo>
                  <a:cubicBezTo>
                    <a:pt x="13" y="8"/>
                    <a:pt x="13" y="5"/>
                    <a:pt x="10" y="4"/>
                  </a:cubicBezTo>
                  <a:cubicBezTo>
                    <a:pt x="8" y="5"/>
                    <a:pt x="7" y="8"/>
                    <a:pt x="6" y="10"/>
                  </a:cubicBezTo>
                  <a:cubicBezTo>
                    <a:pt x="8" y="4"/>
                    <a:pt x="1" y="0"/>
                    <a:pt x="0" y="7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3" name="Freeform 350">
              <a:extLst>
                <a:ext uri="{FF2B5EF4-FFF2-40B4-BE49-F238E27FC236}">
                  <a16:creationId xmlns:a16="http://schemas.microsoft.com/office/drawing/2014/main" id="{BF04C013-8F09-4362-987E-F313C3F41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326"/>
              <a:ext cx="21" cy="33"/>
            </a:xfrm>
            <a:custGeom>
              <a:avLst/>
              <a:gdLst>
                <a:gd name="T0" fmla="*/ 0 w 6"/>
                <a:gd name="T1" fmla="*/ 444 h 9"/>
                <a:gd name="T2" fmla="*/ 259 w 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6"/>
                    <a:pt x="4" y="3"/>
                    <a:pt x="6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4" name="Freeform 351">
              <a:extLst>
                <a:ext uri="{FF2B5EF4-FFF2-40B4-BE49-F238E27FC236}">
                  <a16:creationId xmlns:a16="http://schemas.microsoft.com/office/drawing/2014/main" id="{C948F4D5-47F9-4938-AC1D-62E0C7B33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153"/>
              <a:ext cx="65" cy="65"/>
            </a:xfrm>
            <a:custGeom>
              <a:avLst/>
              <a:gdLst>
                <a:gd name="T0" fmla="*/ 445 w 19"/>
                <a:gd name="T1" fmla="*/ 849 h 18"/>
                <a:gd name="T2" fmla="*/ 759 w 19"/>
                <a:gd name="T3" fmla="*/ 560 h 18"/>
                <a:gd name="T4" fmla="*/ 397 w 19"/>
                <a:gd name="T5" fmla="*/ 520 h 18"/>
                <a:gd name="T6" fmla="*/ 595 w 19"/>
                <a:gd name="T7" fmla="*/ 144 h 18"/>
                <a:gd name="T8" fmla="*/ 0 w 19"/>
                <a:gd name="T9" fmla="*/ 18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1" y="18"/>
                  </a:moveTo>
                  <a:cubicBezTo>
                    <a:pt x="14" y="17"/>
                    <a:pt x="18" y="15"/>
                    <a:pt x="19" y="12"/>
                  </a:cubicBezTo>
                  <a:cubicBezTo>
                    <a:pt x="16" y="10"/>
                    <a:pt x="13" y="12"/>
                    <a:pt x="10" y="11"/>
                  </a:cubicBezTo>
                  <a:cubicBezTo>
                    <a:pt x="12" y="9"/>
                    <a:pt x="17" y="6"/>
                    <a:pt x="15" y="3"/>
                  </a:cubicBezTo>
                  <a:cubicBezTo>
                    <a:pt x="12" y="0"/>
                    <a:pt x="2" y="3"/>
                    <a:pt x="0" y="4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5" name="Freeform 352">
              <a:extLst>
                <a:ext uri="{FF2B5EF4-FFF2-40B4-BE49-F238E27FC236}">
                  <a16:creationId xmlns:a16="http://schemas.microsoft.com/office/drawing/2014/main" id="{F0FE83A5-89F1-49EF-87A0-DAC8B4D0A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095"/>
              <a:ext cx="44" cy="36"/>
            </a:xfrm>
            <a:custGeom>
              <a:avLst/>
              <a:gdLst>
                <a:gd name="T0" fmla="*/ 159 w 13"/>
                <a:gd name="T1" fmla="*/ 468 h 10"/>
                <a:gd name="T2" fmla="*/ 0 w 13"/>
                <a:gd name="T3" fmla="*/ 23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4" y="10"/>
                  </a:moveTo>
                  <a:cubicBezTo>
                    <a:pt x="13" y="5"/>
                    <a:pt x="6" y="0"/>
                    <a:pt x="0" y="5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6" name="Freeform 353">
              <a:extLst>
                <a:ext uri="{FF2B5EF4-FFF2-40B4-BE49-F238E27FC236}">
                  <a16:creationId xmlns:a16="http://schemas.microsoft.com/office/drawing/2014/main" id="{507CEE13-01C7-4A3F-8BFC-19C87EBB7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893"/>
              <a:ext cx="17" cy="1"/>
            </a:xfrm>
            <a:custGeom>
              <a:avLst/>
              <a:gdLst>
                <a:gd name="T0" fmla="*/ 197 w 5"/>
                <a:gd name="T1" fmla="*/ 0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7" name="Freeform 354">
              <a:extLst>
                <a:ext uri="{FF2B5EF4-FFF2-40B4-BE49-F238E27FC236}">
                  <a16:creationId xmlns:a16="http://schemas.microsoft.com/office/drawing/2014/main" id="{D805F3A0-04B8-410B-8E39-5A2C17405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193"/>
              <a:ext cx="27" cy="21"/>
            </a:xfrm>
            <a:custGeom>
              <a:avLst/>
              <a:gdLst>
                <a:gd name="T0" fmla="*/ 0 w 8"/>
                <a:gd name="T1" fmla="*/ 221 h 6"/>
                <a:gd name="T2" fmla="*/ 307 w 8"/>
                <a:gd name="T3" fmla="*/ 137 h 6"/>
                <a:gd name="T4" fmla="*/ 0 w 8"/>
                <a:gd name="T5" fmla="*/ 88 h 6"/>
                <a:gd name="T6" fmla="*/ 115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3" y="6"/>
                    <a:pt x="6" y="4"/>
                    <a:pt x="8" y="3"/>
                  </a:cubicBezTo>
                  <a:cubicBezTo>
                    <a:pt x="6" y="1"/>
                    <a:pt x="3" y="2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8" name="Freeform 355">
              <a:extLst>
                <a:ext uri="{FF2B5EF4-FFF2-40B4-BE49-F238E27FC236}">
                  <a16:creationId xmlns:a16="http://schemas.microsoft.com/office/drawing/2014/main" id="{26687472-3D42-4D92-85F1-DEF019855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063"/>
              <a:ext cx="37" cy="25"/>
            </a:xfrm>
            <a:custGeom>
              <a:avLst/>
              <a:gdLst>
                <a:gd name="T0" fmla="*/ 0 w 11"/>
                <a:gd name="T1" fmla="*/ 318 h 7"/>
                <a:gd name="T2" fmla="*/ 34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8" y="7"/>
                    <a:pt x="11" y="0"/>
                    <a:pt x="1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9" name="Freeform 356">
              <a:extLst>
                <a:ext uri="{FF2B5EF4-FFF2-40B4-BE49-F238E27FC236}">
                  <a16:creationId xmlns:a16="http://schemas.microsoft.com/office/drawing/2014/main" id="{4A07F6B5-5989-4FB4-80F4-D148E0DED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994"/>
              <a:ext cx="65" cy="36"/>
            </a:xfrm>
            <a:custGeom>
              <a:avLst/>
              <a:gdLst>
                <a:gd name="T0" fmla="*/ 759 w 19"/>
                <a:gd name="T1" fmla="*/ 374 h 10"/>
                <a:gd name="T2" fmla="*/ 677 w 19"/>
                <a:gd name="T3" fmla="*/ 46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9" y="8"/>
                  </a:moveTo>
                  <a:cubicBezTo>
                    <a:pt x="19" y="0"/>
                    <a:pt x="0" y="9"/>
                    <a:pt x="17" y="1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0" name="Freeform 357">
              <a:extLst>
                <a:ext uri="{FF2B5EF4-FFF2-40B4-BE49-F238E27FC236}">
                  <a16:creationId xmlns:a16="http://schemas.microsoft.com/office/drawing/2014/main" id="{43D085E9-B96D-4E11-91AC-8474B46FE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113"/>
              <a:ext cx="17" cy="18"/>
            </a:xfrm>
            <a:custGeom>
              <a:avLst/>
              <a:gdLst>
                <a:gd name="T0" fmla="*/ 0 w 5"/>
                <a:gd name="T1" fmla="*/ 0 h 5"/>
                <a:gd name="T2" fmla="*/ 197 w 5"/>
                <a:gd name="T3" fmla="*/ 2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3"/>
                    <a:pt x="3" y="4"/>
                    <a:pt x="5" y="5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1" name="Freeform 358">
              <a:extLst>
                <a:ext uri="{FF2B5EF4-FFF2-40B4-BE49-F238E27FC236}">
                  <a16:creationId xmlns:a16="http://schemas.microsoft.com/office/drawing/2014/main" id="{0D1C5A8D-6B96-428A-B19A-D7C9C7887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168"/>
              <a:ext cx="47" cy="50"/>
            </a:xfrm>
            <a:custGeom>
              <a:avLst/>
              <a:gdLst>
                <a:gd name="T0" fmla="*/ 0 w 14"/>
                <a:gd name="T1" fmla="*/ 229 h 14"/>
                <a:gd name="T2" fmla="*/ 114 w 1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0" y="5"/>
                  </a:moveTo>
                  <a:cubicBezTo>
                    <a:pt x="7" y="14"/>
                    <a:pt x="14" y="0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2" name="Freeform 359">
              <a:extLst>
                <a:ext uri="{FF2B5EF4-FFF2-40B4-BE49-F238E27FC236}">
                  <a16:creationId xmlns:a16="http://schemas.microsoft.com/office/drawing/2014/main" id="{8C42F829-3B55-4EAE-97B4-0BC9D58BA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153"/>
              <a:ext cx="34" cy="15"/>
            </a:xfrm>
            <a:custGeom>
              <a:avLst/>
              <a:gdLst>
                <a:gd name="T0" fmla="*/ 394 w 10"/>
                <a:gd name="T1" fmla="*/ 210 h 4"/>
                <a:gd name="T2" fmla="*/ 0 w 10"/>
                <a:gd name="T3" fmla="*/ 11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8" y="0"/>
                    <a:pt x="3" y="0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3" name="Freeform 360">
              <a:extLst>
                <a:ext uri="{FF2B5EF4-FFF2-40B4-BE49-F238E27FC236}">
                  <a16:creationId xmlns:a16="http://schemas.microsoft.com/office/drawing/2014/main" id="{3887A4FD-CA2A-44C3-8B26-DB8D893A3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131"/>
              <a:ext cx="27" cy="8"/>
            </a:xfrm>
            <a:custGeom>
              <a:avLst/>
              <a:gdLst>
                <a:gd name="T0" fmla="*/ 0 w 8"/>
                <a:gd name="T1" fmla="*/ 128 h 2"/>
                <a:gd name="T2" fmla="*/ 307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2"/>
                    <a:pt x="5" y="1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4" name="Freeform 361">
              <a:extLst>
                <a:ext uri="{FF2B5EF4-FFF2-40B4-BE49-F238E27FC236}">
                  <a16:creationId xmlns:a16="http://schemas.microsoft.com/office/drawing/2014/main" id="{941E46FD-6BE5-4BC9-BED2-EF6A83A67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146"/>
              <a:ext cx="27" cy="25"/>
            </a:xfrm>
            <a:custGeom>
              <a:avLst/>
              <a:gdLst>
                <a:gd name="T0" fmla="*/ 0 w 8"/>
                <a:gd name="T1" fmla="*/ 179 h 7"/>
                <a:gd name="T2" fmla="*/ 307 w 8"/>
                <a:gd name="T3" fmla="*/ 50 h 7"/>
                <a:gd name="T4" fmla="*/ 81 w 8"/>
                <a:gd name="T5" fmla="*/ 3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4"/>
                  </a:moveTo>
                  <a:cubicBezTo>
                    <a:pt x="1" y="1"/>
                    <a:pt x="5" y="0"/>
                    <a:pt x="8" y="1"/>
                  </a:cubicBezTo>
                  <a:cubicBezTo>
                    <a:pt x="7" y="4"/>
                    <a:pt x="5" y="6"/>
                    <a:pt x="2" y="7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5" name="Freeform 362">
              <a:extLst>
                <a:ext uri="{FF2B5EF4-FFF2-40B4-BE49-F238E27FC236}">
                  <a16:creationId xmlns:a16="http://schemas.microsoft.com/office/drawing/2014/main" id="{FB96ACC9-D8CB-4445-ADEB-A8DA4CAB1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048"/>
              <a:ext cx="31" cy="37"/>
            </a:xfrm>
            <a:custGeom>
              <a:avLst/>
              <a:gdLst>
                <a:gd name="T0" fmla="*/ 0 w 9"/>
                <a:gd name="T1" fmla="*/ 96 h 10"/>
                <a:gd name="T2" fmla="*/ 286 w 9"/>
                <a:gd name="T3" fmla="*/ 56 h 10"/>
                <a:gd name="T4" fmla="*/ 117 w 9"/>
                <a:gd name="T5" fmla="*/ 50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2"/>
                  </a:moveTo>
                  <a:cubicBezTo>
                    <a:pt x="2" y="1"/>
                    <a:pt x="5" y="0"/>
                    <a:pt x="7" y="1"/>
                  </a:cubicBezTo>
                  <a:cubicBezTo>
                    <a:pt x="9" y="4"/>
                    <a:pt x="6" y="8"/>
                    <a:pt x="3" y="1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6" name="Freeform 363">
              <a:extLst>
                <a:ext uri="{FF2B5EF4-FFF2-40B4-BE49-F238E27FC236}">
                  <a16:creationId xmlns:a16="http://schemas.microsoft.com/office/drawing/2014/main" id="{0A736A5E-5CEE-4DA4-8448-875CF106C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4" y="2048"/>
              <a:ext cx="27" cy="8"/>
            </a:xfrm>
            <a:custGeom>
              <a:avLst/>
              <a:gdLst>
                <a:gd name="T0" fmla="*/ 0 w 8"/>
                <a:gd name="T1" fmla="*/ 128 h 2"/>
                <a:gd name="T2" fmla="*/ 307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1"/>
                    <a:pt x="5" y="0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7" name="Freeform 364">
              <a:extLst>
                <a:ext uri="{FF2B5EF4-FFF2-40B4-BE49-F238E27FC236}">
                  <a16:creationId xmlns:a16="http://schemas.microsoft.com/office/drawing/2014/main" id="{FC8CDCAF-D367-42BB-B3B6-A2F4B213F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168"/>
              <a:ext cx="44" cy="57"/>
            </a:xfrm>
            <a:custGeom>
              <a:avLst/>
              <a:gdLst>
                <a:gd name="T0" fmla="*/ 504 w 13"/>
                <a:gd name="T1" fmla="*/ 406 h 16"/>
                <a:gd name="T2" fmla="*/ 274 w 13"/>
                <a:gd name="T3" fmla="*/ 673 h 16"/>
                <a:gd name="T4" fmla="*/ 274 w 13"/>
                <a:gd name="T5" fmla="*/ 317 h 16"/>
                <a:gd name="T6" fmla="*/ 274 w 13"/>
                <a:gd name="T7" fmla="*/ 50 h 16"/>
                <a:gd name="T8" fmla="*/ 0 w 13"/>
                <a:gd name="T9" fmla="*/ 22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13" y="9"/>
                  </a:moveTo>
                  <a:cubicBezTo>
                    <a:pt x="13" y="11"/>
                    <a:pt x="10" y="16"/>
                    <a:pt x="7" y="15"/>
                  </a:cubicBezTo>
                  <a:cubicBezTo>
                    <a:pt x="1" y="13"/>
                    <a:pt x="7" y="10"/>
                    <a:pt x="7" y="7"/>
                  </a:cubicBezTo>
                  <a:cubicBezTo>
                    <a:pt x="8" y="5"/>
                    <a:pt x="12" y="3"/>
                    <a:pt x="7" y="1"/>
                  </a:cubicBezTo>
                  <a:cubicBezTo>
                    <a:pt x="5" y="0"/>
                    <a:pt x="2" y="3"/>
                    <a:pt x="0" y="5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8" name="Freeform 365">
              <a:extLst>
                <a:ext uri="{FF2B5EF4-FFF2-40B4-BE49-F238E27FC236}">
                  <a16:creationId xmlns:a16="http://schemas.microsoft.com/office/drawing/2014/main" id="{4794A017-D0B0-4A7D-B0D2-C1D2E4082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3568"/>
              <a:ext cx="34" cy="36"/>
            </a:xfrm>
            <a:custGeom>
              <a:avLst/>
              <a:gdLst>
                <a:gd name="T0" fmla="*/ 34 w 10"/>
                <a:gd name="T1" fmla="*/ 468 h 10"/>
                <a:gd name="T2" fmla="*/ 0 w 10"/>
                <a:gd name="T3" fmla="*/ 284 h 10"/>
                <a:gd name="T4" fmla="*/ 163 w 10"/>
                <a:gd name="T5" fmla="*/ 324 h 10"/>
                <a:gd name="T6" fmla="*/ 163 w 10"/>
                <a:gd name="T7" fmla="*/ 0 h 10"/>
                <a:gd name="T8" fmla="*/ 394 w 10"/>
                <a:gd name="T9" fmla="*/ 9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1" y="10"/>
                  </a:moveTo>
                  <a:cubicBezTo>
                    <a:pt x="0" y="9"/>
                    <a:pt x="0" y="7"/>
                    <a:pt x="0" y="6"/>
                  </a:cubicBezTo>
                  <a:cubicBezTo>
                    <a:pt x="1" y="6"/>
                    <a:pt x="3" y="6"/>
                    <a:pt x="4" y="7"/>
                  </a:cubicBezTo>
                  <a:cubicBezTo>
                    <a:pt x="6" y="5"/>
                    <a:pt x="4" y="3"/>
                    <a:pt x="4" y="0"/>
                  </a:cubicBezTo>
                  <a:cubicBezTo>
                    <a:pt x="6" y="1"/>
                    <a:pt x="8" y="2"/>
                    <a:pt x="10" y="2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9" name="Freeform 366">
              <a:extLst>
                <a:ext uri="{FF2B5EF4-FFF2-40B4-BE49-F238E27FC236}">
                  <a16:creationId xmlns:a16="http://schemas.microsoft.com/office/drawing/2014/main" id="{38B0B73B-A70A-4D0A-B0BA-8910CCE47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3553"/>
              <a:ext cx="44" cy="47"/>
            </a:xfrm>
            <a:custGeom>
              <a:avLst/>
              <a:gdLst>
                <a:gd name="T0" fmla="*/ 274 w 13"/>
                <a:gd name="T1" fmla="*/ 615 h 13"/>
                <a:gd name="T2" fmla="*/ 504 w 13"/>
                <a:gd name="T3" fmla="*/ 524 h 13"/>
                <a:gd name="T4" fmla="*/ 230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0" y="7"/>
                    <a:pt x="9" y="9"/>
                    <a:pt x="13" y="11"/>
                  </a:cubicBezTo>
                  <a:cubicBezTo>
                    <a:pt x="13" y="6"/>
                    <a:pt x="11" y="0"/>
                    <a:pt x="6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0" name="Freeform 367">
              <a:extLst>
                <a:ext uri="{FF2B5EF4-FFF2-40B4-BE49-F238E27FC236}">
                  <a16:creationId xmlns:a16="http://schemas.microsoft.com/office/drawing/2014/main" id="{9F5C5D1D-4080-4C25-8D8B-4C97FB3B4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3398"/>
              <a:ext cx="6" cy="4"/>
            </a:xfrm>
            <a:custGeom>
              <a:avLst/>
              <a:gdLst>
                <a:gd name="T0" fmla="*/ 0 w 2"/>
                <a:gd name="T1" fmla="*/ 64 h 1"/>
                <a:gd name="T2" fmla="*/ 54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1" name="Freeform 368">
              <a:extLst>
                <a:ext uri="{FF2B5EF4-FFF2-40B4-BE49-F238E27FC236}">
                  <a16:creationId xmlns:a16="http://schemas.microsoft.com/office/drawing/2014/main" id="{FA4681B3-EC3C-46B2-B93E-AF5ABD560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3557"/>
              <a:ext cx="20" cy="14"/>
            </a:xfrm>
            <a:custGeom>
              <a:avLst/>
              <a:gdLst>
                <a:gd name="T0" fmla="*/ 110 w 6"/>
                <a:gd name="T1" fmla="*/ 49 h 4"/>
                <a:gd name="T2" fmla="*/ 0 w 6"/>
                <a:gd name="T3" fmla="*/ 137 h 4"/>
                <a:gd name="T4" fmla="*/ 223 w 6"/>
                <a:gd name="T5" fmla="*/ 8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3" y="1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1" y="4"/>
                    <a:pt x="4" y="3"/>
                    <a:pt x="6" y="2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2" name="Freeform 369">
              <a:extLst>
                <a:ext uri="{FF2B5EF4-FFF2-40B4-BE49-F238E27FC236}">
                  <a16:creationId xmlns:a16="http://schemas.microsoft.com/office/drawing/2014/main" id="{1AF5135F-EFCD-4521-84E7-2FF38E8F7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3182"/>
              <a:ext cx="61" cy="108"/>
            </a:xfrm>
            <a:custGeom>
              <a:avLst/>
              <a:gdLst>
                <a:gd name="T0" fmla="*/ 197 w 18"/>
                <a:gd name="T1" fmla="*/ 234 h 30"/>
                <a:gd name="T2" fmla="*/ 702 w 18"/>
                <a:gd name="T3" fmla="*/ 932 h 30"/>
                <a:gd name="T4" fmla="*/ 0 w 18"/>
                <a:gd name="T5" fmla="*/ 1022 h 30"/>
                <a:gd name="T6" fmla="*/ 197 w 18"/>
                <a:gd name="T7" fmla="*/ 608 h 30"/>
                <a:gd name="T8" fmla="*/ 34 w 18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0">
                  <a:moveTo>
                    <a:pt x="5" y="5"/>
                  </a:moveTo>
                  <a:cubicBezTo>
                    <a:pt x="9" y="8"/>
                    <a:pt x="18" y="13"/>
                    <a:pt x="18" y="20"/>
                  </a:cubicBezTo>
                  <a:cubicBezTo>
                    <a:pt x="17" y="30"/>
                    <a:pt x="4" y="20"/>
                    <a:pt x="0" y="22"/>
                  </a:cubicBezTo>
                  <a:cubicBezTo>
                    <a:pt x="4" y="19"/>
                    <a:pt x="6" y="19"/>
                    <a:pt x="5" y="13"/>
                  </a:cubicBezTo>
                  <a:cubicBezTo>
                    <a:pt x="5" y="9"/>
                    <a:pt x="1" y="5"/>
                    <a:pt x="1" y="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3" name="Freeform 370">
              <a:extLst>
                <a:ext uri="{FF2B5EF4-FFF2-40B4-BE49-F238E27FC236}">
                  <a16:creationId xmlns:a16="http://schemas.microsoft.com/office/drawing/2014/main" id="{35F415D3-9C9B-492F-8935-FE7028473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3308"/>
              <a:ext cx="95" cy="97"/>
            </a:xfrm>
            <a:custGeom>
              <a:avLst/>
              <a:gdLst>
                <a:gd name="T0" fmla="*/ 1093 w 28"/>
                <a:gd name="T1" fmla="*/ 323 h 27"/>
                <a:gd name="T2" fmla="*/ 231 w 28"/>
                <a:gd name="T3" fmla="*/ 234 h 27"/>
                <a:gd name="T4" fmla="*/ 621 w 28"/>
                <a:gd name="T5" fmla="*/ 1250 h 27"/>
                <a:gd name="T6" fmla="*/ 1014 w 28"/>
                <a:gd name="T7" fmla="*/ 46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7">
                  <a:moveTo>
                    <a:pt x="28" y="7"/>
                  </a:moveTo>
                  <a:cubicBezTo>
                    <a:pt x="21" y="6"/>
                    <a:pt x="12" y="0"/>
                    <a:pt x="6" y="5"/>
                  </a:cubicBezTo>
                  <a:cubicBezTo>
                    <a:pt x="0" y="12"/>
                    <a:pt x="9" y="25"/>
                    <a:pt x="16" y="27"/>
                  </a:cubicBezTo>
                  <a:cubicBezTo>
                    <a:pt x="6" y="18"/>
                    <a:pt x="15" y="11"/>
                    <a:pt x="26" y="1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4" name="Freeform 371">
              <a:extLst>
                <a:ext uri="{FF2B5EF4-FFF2-40B4-BE49-F238E27FC236}">
                  <a16:creationId xmlns:a16="http://schemas.microsoft.com/office/drawing/2014/main" id="{525DB917-2F4A-4F01-9077-93951FADD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185"/>
              <a:ext cx="119" cy="87"/>
            </a:xfrm>
            <a:custGeom>
              <a:avLst/>
              <a:gdLst>
                <a:gd name="T0" fmla="*/ 313 w 35"/>
                <a:gd name="T1" fmla="*/ 0 h 24"/>
                <a:gd name="T2" fmla="*/ 1214 w 35"/>
                <a:gd name="T3" fmla="*/ 580 h 24"/>
                <a:gd name="T4" fmla="*/ 1180 w 35"/>
                <a:gd name="T5" fmla="*/ 1091 h 24"/>
                <a:gd name="T6" fmla="*/ 751 w 35"/>
                <a:gd name="T7" fmla="*/ 1001 h 24"/>
                <a:gd name="T8" fmla="*/ 0 w 35"/>
                <a:gd name="T9" fmla="*/ 71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4">
                  <a:moveTo>
                    <a:pt x="8" y="0"/>
                  </a:moveTo>
                  <a:cubicBezTo>
                    <a:pt x="16" y="1"/>
                    <a:pt x="26" y="4"/>
                    <a:pt x="31" y="12"/>
                  </a:cubicBezTo>
                  <a:cubicBezTo>
                    <a:pt x="34" y="16"/>
                    <a:pt x="35" y="21"/>
                    <a:pt x="30" y="23"/>
                  </a:cubicBezTo>
                  <a:cubicBezTo>
                    <a:pt x="27" y="24"/>
                    <a:pt x="22" y="22"/>
                    <a:pt x="19" y="21"/>
                  </a:cubicBezTo>
                  <a:cubicBezTo>
                    <a:pt x="13" y="19"/>
                    <a:pt x="6" y="17"/>
                    <a:pt x="0" y="15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5" name="Freeform 372">
              <a:extLst>
                <a:ext uri="{FF2B5EF4-FFF2-40B4-BE49-F238E27FC236}">
                  <a16:creationId xmlns:a16="http://schemas.microsoft.com/office/drawing/2014/main" id="{71A7B272-9482-42F3-B108-1384F3ECB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3304"/>
              <a:ext cx="108" cy="112"/>
            </a:xfrm>
            <a:custGeom>
              <a:avLst/>
              <a:gdLst>
                <a:gd name="T0" fmla="*/ 1232 w 32"/>
                <a:gd name="T1" fmla="*/ 524 h 31"/>
                <a:gd name="T2" fmla="*/ 81 w 32"/>
                <a:gd name="T3" fmla="*/ 325 h 31"/>
                <a:gd name="T4" fmla="*/ 341 w 32"/>
                <a:gd name="T5" fmla="*/ 1084 h 31"/>
                <a:gd name="T6" fmla="*/ 1232 w 32"/>
                <a:gd name="T7" fmla="*/ 127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32" y="11"/>
                  </a:moveTo>
                  <a:cubicBezTo>
                    <a:pt x="28" y="7"/>
                    <a:pt x="7" y="0"/>
                    <a:pt x="2" y="7"/>
                  </a:cubicBezTo>
                  <a:cubicBezTo>
                    <a:pt x="0" y="12"/>
                    <a:pt x="7" y="20"/>
                    <a:pt x="9" y="23"/>
                  </a:cubicBezTo>
                  <a:cubicBezTo>
                    <a:pt x="16" y="31"/>
                    <a:pt x="23" y="28"/>
                    <a:pt x="32" y="27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6" name="Freeform 373">
              <a:extLst>
                <a:ext uri="{FF2B5EF4-FFF2-40B4-BE49-F238E27FC236}">
                  <a16:creationId xmlns:a16="http://schemas.microsoft.com/office/drawing/2014/main" id="{5D3BF659-1E14-4BC7-A13A-1E51A7F6D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3387"/>
              <a:ext cx="47" cy="33"/>
            </a:xfrm>
            <a:custGeom>
              <a:avLst/>
              <a:gdLst>
                <a:gd name="T0" fmla="*/ 530 w 14"/>
                <a:gd name="T1" fmla="*/ 55 h 9"/>
                <a:gd name="T2" fmla="*/ 416 w 14"/>
                <a:gd name="T3" fmla="*/ 389 h 9"/>
                <a:gd name="T4" fmla="*/ 272 w 14"/>
                <a:gd name="T5" fmla="*/ 0 h 9"/>
                <a:gd name="T6" fmla="*/ 81 w 14"/>
                <a:gd name="T7" fmla="*/ 389 h 9"/>
                <a:gd name="T8" fmla="*/ 0 w 14"/>
                <a:gd name="T9" fmla="*/ 9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1"/>
                  </a:moveTo>
                  <a:cubicBezTo>
                    <a:pt x="14" y="3"/>
                    <a:pt x="13" y="8"/>
                    <a:pt x="11" y="8"/>
                  </a:cubicBezTo>
                  <a:cubicBezTo>
                    <a:pt x="7" y="9"/>
                    <a:pt x="7" y="1"/>
                    <a:pt x="7" y="0"/>
                  </a:cubicBezTo>
                  <a:cubicBezTo>
                    <a:pt x="5" y="3"/>
                    <a:pt x="5" y="6"/>
                    <a:pt x="2" y="8"/>
                  </a:cubicBezTo>
                  <a:cubicBezTo>
                    <a:pt x="1" y="7"/>
                    <a:pt x="0" y="5"/>
                    <a:pt x="0" y="2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7" name="Freeform 374">
              <a:extLst>
                <a:ext uri="{FF2B5EF4-FFF2-40B4-BE49-F238E27FC236}">
                  <a16:creationId xmlns:a16="http://schemas.microsoft.com/office/drawing/2014/main" id="{BDCA6ABB-EF51-4D8E-8AEA-72C2CADF8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232"/>
              <a:ext cx="51" cy="40"/>
            </a:xfrm>
            <a:custGeom>
              <a:avLst/>
              <a:gdLst>
                <a:gd name="T0" fmla="*/ 82 w 15"/>
                <a:gd name="T1" fmla="*/ 55 h 11"/>
                <a:gd name="T2" fmla="*/ 34 w 15"/>
                <a:gd name="T3" fmla="*/ 331 h 11"/>
                <a:gd name="T4" fmla="*/ 231 w 15"/>
                <a:gd name="T5" fmla="*/ 55 h 11"/>
                <a:gd name="T6" fmla="*/ 313 w 15"/>
                <a:gd name="T7" fmla="*/ 527 h 11"/>
                <a:gd name="T8" fmla="*/ 554 w 15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1">
                  <a:moveTo>
                    <a:pt x="2" y="1"/>
                  </a:moveTo>
                  <a:cubicBezTo>
                    <a:pt x="1" y="3"/>
                    <a:pt x="0" y="5"/>
                    <a:pt x="1" y="7"/>
                  </a:cubicBezTo>
                  <a:cubicBezTo>
                    <a:pt x="4" y="6"/>
                    <a:pt x="5" y="3"/>
                    <a:pt x="6" y="1"/>
                  </a:cubicBezTo>
                  <a:cubicBezTo>
                    <a:pt x="7" y="4"/>
                    <a:pt x="6" y="8"/>
                    <a:pt x="8" y="11"/>
                  </a:cubicBezTo>
                  <a:cubicBezTo>
                    <a:pt x="11" y="10"/>
                    <a:pt x="15" y="3"/>
                    <a:pt x="14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8" name="Freeform 375">
              <a:extLst>
                <a:ext uri="{FF2B5EF4-FFF2-40B4-BE49-F238E27FC236}">
                  <a16:creationId xmlns:a16="http://schemas.microsoft.com/office/drawing/2014/main" id="{7FBD9BB5-ADEA-4F80-A191-3CD98B84C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3178"/>
              <a:ext cx="10" cy="18"/>
            </a:xfrm>
            <a:custGeom>
              <a:avLst/>
              <a:gdLst>
                <a:gd name="T0" fmla="*/ 0 w 3"/>
                <a:gd name="T1" fmla="*/ 234 h 5"/>
                <a:gd name="T2" fmla="*/ 11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9" name="Freeform 376">
              <a:extLst>
                <a:ext uri="{FF2B5EF4-FFF2-40B4-BE49-F238E27FC236}">
                  <a16:creationId xmlns:a16="http://schemas.microsoft.com/office/drawing/2014/main" id="{295C8432-5848-431E-853D-4FE66703D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3514"/>
              <a:ext cx="13" cy="18"/>
            </a:xfrm>
            <a:custGeom>
              <a:avLst/>
              <a:gdLst>
                <a:gd name="T0" fmla="*/ 137 w 4"/>
                <a:gd name="T1" fmla="*/ 234 h 5"/>
                <a:gd name="T2" fmla="*/ 0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0" name="Freeform 377">
              <a:extLst>
                <a:ext uri="{FF2B5EF4-FFF2-40B4-BE49-F238E27FC236}">
                  <a16:creationId xmlns:a16="http://schemas.microsoft.com/office/drawing/2014/main" id="{9BD42BFF-B0C6-4A2D-BA32-30DECA361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3405"/>
              <a:ext cx="88" cy="83"/>
            </a:xfrm>
            <a:custGeom>
              <a:avLst/>
              <a:gdLst>
                <a:gd name="T0" fmla="*/ 927 w 26"/>
                <a:gd name="T1" fmla="*/ 285 h 23"/>
                <a:gd name="T2" fmla="*/ 423 w 26"/>
                <a:gd name="T3" fmla="*/ 235 h 23"/>
                <a:gd name="T4" fmla="*/ 81 w 26"/>
                <a:gd name="T5" fmla="*/ 0 h 23"/>
                <a:gd name="T6" fmla="*/ 389 w 26"/>
                <a:gd name="T7" fmla="*/ 1083 h 23"/>
                <a:gd name="T8" fmla="*/ 1009 w 26"/>
                <a:gd name="T9" fmla="*/ 285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6"/>
                  </a:moveTo>
                  <a:cubicBezTo>
                    <a:pt x="21" y="8"/>
                    <a:pt x="14" y="6"/>
                    <a:pt x="11" y="5"/>
                  </a:cubicBezTo>
                  <a:cubicBezTo>
                    <a:pt x="7" y="4"/>
                    <a:pt x="6" y="0"/>
                    <a:pt x="2" y="0"/>
                  </a:cubicBezTo>
                  <a:cubicBezTo>
                    <a:pt x="0" y="5"/>
                    <a:pt x="6" y="19"/>
                    <a:pt x="10" y="23"/>
                  </a:cubicBezTo>
                  <a:cubicBezTo>
                    <a:pt x="5" y="10"/>
                    <a:pt x="22" y="14"/>
                    <a:pt x="26" y="6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1" name="Freeform 378">
              <a:extLst>
                <a:ext uri="{FF2B5EF4-FFF2-40B4-BE49-F238E27FC236}">
                  <a16:creationId xmlns:a16="http://schemas.microsoft.com/office/drawing/2014/main" id="{65E5403B-EB64-4CBC-B46C-ABC7374E7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3441"/>
              <a:ext cx="88" cy="109"/>
            </a:xfrm>
            <a:custGeom>
              <a:avLst/>
              <a:gdLst>
                <a:gd name="T0" fmla="*/ 894 w 26"/>
                <a:gd name="T1" fmla="*/ 436 h 30"/>
                <a:gd name="T2" fmla="*/ 0 w 26"/>
                <a:gd name="T3" fmla="*/ 1439 h 30"/>
                <a:gd name="T4" fmla="*/ 274 w 26"/>
                <a:gd name="T5" fmla="*/ 1108 h 30"/>
                <a:gd name="T6" fmla="*/ 470 w 26"/>
                <a:gd name="T7" fmla="*/ 527 h 30"/>
                <a:gd name="T8" fmla="*/ 812 w 26"/>
                <a:gd name="T9" fmla="*/ 291 h 30"/>
                <a:gd name="T10" fmla="*/ 1009 w 26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0">
                  <a:moveTo>
                    <a:pt x="23" y="9"/>
                  </a:moveTo>
                  <a:cubicBezTo>
                    <a:pt x="15" y="16"/>
                    <a:pt x="13" y="30"/>
                    <a:pt x="0" y="30"/>
                  </a:cubicBezTo>
                  <a:cubicBezTo>
                    <a:pt x="2" y="27"/>
                    <a:pt x="5" y="25"/>
                    <a:pt x="7" y="23"/>
                  </a:cubicBezTo>
                  <a:cubicBezTo>
                    <a:pt x="11" y="19"/>
                    <a:pt x="9" y="15"/>
                    <a:pt x="12" y="11"/>
                  </a:cubicBezTo>
                  <a:cubicBezTo>
                    <a:pt x="14" y="8"/>
                    <a:pt x="19" y="8"/>
                    <a:pt x="21" y="6"/>
                  </a:cubicBezTo>
                  <a:cubicBezTo>
                    <a:pt x="24" y="4"/>
                    <a:pt x="25" y="2"/>
                    <a:pt x="26" y="0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2" name="Freeform 379">
              <a:extLst>
                <a:ext uri="{FF2B5EF4-FFF2-40B4-BE49-F238E27FC236}">
                  <a16:creationId xmlns:a16="http://schemas.microsoft.com/office/drawing/2014/main" id="{D2CCDD3F-5ACB-4B77-AB4D-9B8ECB3B6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3275"/>
              <a:ext cx="98" cy="44"/>
            </a:xfrm>
            <a:custGeom>
              <a:avLst/>
              <a:gdLst>
                <a:gd name="T0" fmla="*/ 0 w 29"/>
                <a:gd name="T1" fmla="*/ 0 h 12"/>
                <a:gd name="T2" fmla="*/ 1119 w 29"/>
                <a:gd name="T3" fmla="*/ 0 h 12"/>
                <a:gd name="T4" fmla="*/ 811 w 29"/>
                <a:gd name="T5" fmla="*/ 499 h 12"/>
                <a:gd name="T6" fmla="*/ 470 w 29"/>
                <a:gd name="T7" fmla="*/ 20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2">
                  <a:moveTo>
                    <a:pt x="0" y="0"/>
                  </a:moveTo>
                  <a:cubicBezTo>
                    <a:pt x="7" y="6"/>
                    <a:pt x="21" y="6"/>
                    <a:pt x="29" y="0"/>
                  </a:cubicBezTo>
                  <a:cubicBezTo>
                    <a:pt x="26" y="2"/>
                    <a:pt x="24" y="9"/>
                    <a:pt x="21" y="10"/>
                  </a:cubicBezTo>
                  <a:cubicBezTo>
                    <a:pt x="15" y="12"/>
                    <a:pt x="15" y="6"/>
                    <a:pt x="12" y="4"/>
                  </a:cubicBezTo>
                </a:path>
              </a:pathLst>
            </a:custGeom>
            <a:solidFill>
              <a:srgbClr val="F6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3" name="Freeform 380">
              <a:extLst>
                <a:ext uri="{FF2B5EF4-FFF2-40B4-BE49-F238E27FC236}">
                  <a16:creationId xmlns:a16="http://schemas.microsoft.com/office/drawing/2014/main" id="{AB892D48-708A-47A8-8FA7-25BD3CBAC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3586"/>
              <a:ext cx="58" cy="90"/>
            </a:xfrm>
            <a:custGeom>
              <a:avLst/>
              <a:gdLst>
                <a:gd name="T0" fmla="*/ 444 w 17"/>
                <a:gd name="T1" fmla="*/ 0 h 25"/>
                <a:gd name="T2" fmla="*/ 34 w 17"/>
                <a:gd name="T3" fmla="*/ 842 h 25"/>
                <a:gd name="T4" fmla="*/ 676 w 17"/>
                <a:gd name="T5" fmla="*/ 932 h 25"/>
                <a:gd name="T6" fmla="*/ 512 w 17"/>
                <a:gd name="T7" fmla="*/ 46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5">
                  <a:moveTo>
                    <a:pt x="11" y="0"/>
                  </a:moveTo>
                  <a:cubicBezTo>
                    <a:pt x="10" y="6"/>
                    <a:pt x="0" y="13"/>
                    <a:pt x="1" y="18"/>
                  </a:cubicBezTo>
                  <a:cubicBezTo>
                    <a:pt x="3" y="25"/>
                    <a:pt x="13" y="23"/>
                    <a:pt x="17" y="20"/>
                  </a:cubicBezTo>
                  <a:cubicBezTo>
                    <a:pt x="14" y="18"/>
                    <a:pt x="10" y="13"/>
                    <a:pt x="13" y="10"/>
                  </a:cubicBezTo>
                </a:path>
              </a:pathLst>
            </a:custGeom>
            <a:solidFill>
              <a:srgbClr val="F2A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4" name="Freeform 381">
              <a:extLst>
                <a:ext uri="{FF2B5EF4-FFF2-40B4-BE49-F238E27FC236}">
                  <a16:creationId xmlns:a16="http://schemas.microsoft.com/office/drawing/2014/main" id="{9B13DD3C-7B38-429B-B6C5-CDA7851BF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3564"/>
              <a:ext cx="88" cy="108"/>
            </a:xfrm>
            <a:custGeom>
              <a:avLst/>
              <a:gdLst>
                <a:gd name="T0" fmla="*/ 663 w 26"/>
                <a:gd name="T1" fmla="*/ 0 h 30"/>
                <a:gd name="T2" fmla="*/ 308 w 26"/>
                <a:gd name="T3" fmla="*/ 1217 h 30"/>
                <a:gd name="T4" fmla="*/ 846 w 26"/>
                <a:gd name="T5" fmla="*/ 1256 h 30"/>
                <a:gd name="T6" fmla="*/ 1009 w 26"/>
                <a:gd name="T7" fmla="*/ 51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0">
                  <a:moveTo>
                    <a:pt x="17" y="0"/>
                  </a:moveTo>
                  <a:cubicBezTo>
                    <a:pt x="18" y="8"/>
                    <a:pt x="0" y="20"/>
                    <a:pt x="8" y="26"/>
                  </a:cubicBezTo>
                  <a:cubicBezTo>
                    <a:pt x="11" y="29"/>
                    <a:pt x="19" y="30"/>
                    <a:pt x="22" y="27"/>
                  </a:cubicBezTo>
                  <a:cubicBezTo>
                    <a:pt x="26" y="23"/>
                    <a:pt x="22" y="16"/>
                    <a:pt x="26" y="11"/>
                  </a:cubicBezTo>
                </a:path>
              </a:pathLst>
            </a:custGeom>
            <a:noFill/>
            <a:ln w="11113" cap="rnd">
              <a:solidFill>
                <a:srgbClr val="FADCD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5" name="Freeform 382">
              <a:extLst>
                <a:ext uri="{FF2B5EF4-FFF2-40B4-BE49-F238E27FC236}">
                  <a16:creationId xmlns:a16="http://schemas.microsoft.com/office/drawing/2014/main" id="{55C1C322-7EB7-41A1-9CDB-8656ECD6C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3575"/>
              <a:ext cx="20" cy="4"/>
            </a:xfrm>
            <a:custGeom>
              <a:avLst/>
              <a:gdLst>
                <a:gd name="T0" fmla="*/ 0 w 6"/>
                <a:gd name="T1" fmla="*/ 0 h 1"/>
                <a:gd name="T2" fmla="*/ 223 w 6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1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6" name="Freeform 383">
              <a:extLst>
                <a:ext uri="{FF2B5EF4-FFF2-40B4-BE49-F238E27FC236}">
                  <a16:creationId xmlns:a16="http://schemas.microsoft.com/office/drawing/2014/main" id="{D4BE1461-7CCC-4779-A892-589D278F6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3615"/>
              <a:ext cx="13" cy="7"/>
            </a:xfrm>
            <a:custGeom>
              <a:avLst/>
              <a:gdLst>
                <a:gd name="T0" fmla="*/ 137 w 4"/>
                <a:gd name="T1" fmla="*/ 88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F3B2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503F7361-8296-4ED6-98D1-812419D01B7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040313" y="1797050"/>
            <a:ext cx="6731000" cy="3167063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6000" b="0"/>
              <a:t>Heart - Pathophysiology</a:t>
            </a:r>
          </a:p>
        </p:txBody>
      </p:sp>
      <p:sp>
        <p:nvSpPr>
          <p:cNvPr id="2" name="Espace réservé pour une image  1">
            <a:extLst>
              <a:ext uri="{FF2B5EF4-FFF2-40B4-BE49-F238E27FC236}">
                <a16:creationId xmlns:a16="http://schemas.microsoft.com/office/drawing/2014/main" id="{A675C057-B8DB-4820-B21B-DE96E6F3E33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27050" y="665163"/>
            <a:ext cx="4127500" cy="5430837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16A30FF2-4A6F-4C0A-AC70-628D0243694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Ventricular hypertrophy</a:t>
            </a:r>
          </a:p>
        </p:txBody>
      </p:sp>
      <p:grpSp>
        <p:nvGrpSpPr>
          <p:cNvPr id="63490" name="Group 3">
            <a:extLst>
              <a:ext uri="{FF2B5EF4-FFF2-40B4-BE49-F238E27FC236}">
                <a16:creationId xmlns:a16="http://schemas.microsoft.com/office/drawing/2014/main" id="{06CB9255-CF0B-474E-BE09-98900843F75A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2379663"/>
            <a:ext cx="2144713" cy="2089150"/>
            <a:chOff x="212" y="1256"/>
            <a:chExt cx="2311" cy="2251"/>
          </a:xfrm>
        </p:grpSpPr>
        <p:sp>
          <p:nvSpPr>
            <p:cNvPr id="63516" name="Freeform 4">
              <a:extLst>
                <a:ext uri="{FF2B5EF4-FFF2-40B4-BE49-F238E27FC236}">
                  <a16:creationId xmlns:a16="http://schemas.microsoft.com/office/drawing/2014/main" id="{5635A69D-6210-48E4-A6AD-F59D98D35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" y="1659"/>
              <a:ext cx="2308" cy="1848"/>
            </a:xfrm>
            <a:custGeom>
              <a:avLst/>
              <a:gdLst>
                <a:gd name="T0" fmla="*/ 1970 w 923"/>
                <a:gd name="T1" fmla="*/ 0 h 693"/>
                <a:gd name="T2" fmla="*/ 12100 w 923"/>
                <a:gd name="T3" fmla="*/ 0 h 693"/>
                <a:gd name="T4" fmla="*/ 7022 w 923"/>
                <a:gd name="T5" fmla="*/ 13141 h 693"/>
                <a:gd name="T6" fmla="*/ 1970 w 923"/>
                <a:gd name="T7" fmla="*/ 0 h 6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3" h="693">
                  <a:moveTo>
                    <a:pt x="126" y="0"/>
                  </a:moveTo>
                  <a:cubicBezTo>
                    <a:pt x="774" y="0"/>
                    <a:pt x="774" y="0"/>
                    <a:pt x="774" y="0"/>
                  </a:cubicBezTo>
                  <a:cubicBezTo>
                    <a:pt x="774" y="0"/>
                    <a:pt x="923" y="693"/>
                    <a:pt x="449" y="693"/>
                  </a:cubicBezTo>
                  <a:cubicBezTo>
                    <a:pt x="0" y="693"/>
                    <a:pt x="126" y="0"/>
                    <a:pt x="126" y="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7" name="Freeform 5">
              <a:extLst>
                <a:ext uri="{FF2B5EF4-FFF2-40B4-BE49-F238E27FC236}">
                  <a16:creationId xmlns:a16="http://schemas.microsoft.com/office/drawing/2014/main" id="{A34393CA-7554-4F4A-AFFA-ED881EE30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" y="1653"/>
              <a:ext cx="2309" cy="1848"/>
            </a:xfrm>
            <a:custGeom>
              <a:avLst/>
              <a:gdLst>
                <a:gd name="T0" fmla="*/ 12135 w 923"/>
                <a:gd name="T1" fmla="*/ 0 h 693"/>
                <a:gd name="T2" fmla="*/ 7027 w 923"/>
                <a:gd name="T3" fmla="*/ 13141 h 693"/>
                <a:gd name="T4" fmla="*/ 1971 w 923"/>
                <a:gd name="T5" fmla="*/ 0 h 6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3" h="693">
                  <a:moveTo>
                    <a:pt x="775" y="0"/>
                  </a:moveTo>
                  <a:cubicBezTo>
                    <a:pt x="775" y="0"/>
                    <a:pt x="923" y="693"/>
                    <a:pt x="449" y="693"/>
                  </a:cubicBezTo>
                  <a:cubicBezTo>
                    <a:pt x="0" y="693"/>
                    <a:pt x="126" y="0"/>
                    <a:pt x="126" y="0"/>
                  </a:cubicBezTo>
                </a:path>
              </a:pathLst>
            </a:custGeom>
            <a:noFill/>
            <a:ln w="158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8" name="Oval 6">
              <a:extLst>
                <a:ext uri="{FF2B5EF4-FFF2-40B4-BE49-F238E27FC236}">
                  <a16:creationId xmlns:a16="http://schemas.microsoft.com/office/drawing/2014/main" id="{8EC275F2-1267-4BAE-A5DC-64F4BEFDE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" y="1256"/>
              <a:ext cx="1621" cy="805"/>
            </a:xfrm>
            <a:prstGeom prst="ellipse">
              <a:avLst/>
            </a:pr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519" name="Oval 7">
              <a:extLst>
                <a:ext uri="{FF2B5EF4-FFF2-40B4-BE49-F238E27FC236}">
                  <a16:creationId xmlns:a16="http://schemas.microsoft.com/office/drawing/2014/main" id="{8F02092E-C65D-444D-95D0-8FAB0334F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341"/>
              <a:ext cx="1125" cy="560"/>
            </a:xfrm>
            <a:prstGeom prst="ellipse">
              <a:avLst/>
            </a:prstGeom>
            <a:solidFill>
              <a:srgbClr val="A35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520" name="Freeform 8">
              <a:extLst>
                <a:ext uri="{FF2B5EF4-FFF2-40B4-BE49-F238E27FC236}">
                  <a16:creationId xmlns:a16="http://schemas.microsoft.com/office/drawing/2014/main" id="{59898B21-4B3D-4342-9117-5BA739CA9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341"/>
              <a:ext cx="1125" cy="368"/>
            </a:xfrm>
            <a:custGeom>
              <a:avLst/>
              <a:gdLst>
                <a:gd name="T0" fmla="*/ 6875 w 450"/>
                <a:gd name="T1" fmla="*/ 2581 h 138"/>
                <a:gd name="T2" fmla="*/ 7033 w 450"/>
                <a:gd name="T3" fmla="*/ 1992 h 138"/>
                <a:gd name="T4" fmla="*/ 3520 w 450"/>
                <a:gd name="T5" fmla="*/ 0 h 138"/>
                <a:gd name="T6" fmla="*/ 0 w 450"/>
                <a:gd name="T7" fmla="*/ 1992 h 138"/>
                <a:gd name="T8" fmla="*/ 175 w 450"/>
                <a:gd name="T9" fmla="*/ 2616 h 138"/>
                <a:gd name="T10" fmla="*/ 3470 w 450"/>
                <a:gd name="T11" fmla="*/ 1080 h 138"/>
                <a:gd name="T12" fmla="*/ 6875 w 450"/>
                <a:gd name="T13" fmla="*/ 2581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138">
                  <a:moveTo>
                    <a:pt x="440" y="136"/>
                  </a:moveTo>
                  <a:cubicBezTo>
                    <a:pt x="446" y="126"/>
                    <a:pt x="450" y="116"/>
                    <a:pt x="450" y="105"/>
                  </a:cubicBezTo>
                  <a:cubicBezTo>
                    <a:pt x="450" y="47"/>
                    <a:pt x="349" y="0"/>
                    <a:pt x="225" y="0"/>
                  </a:cubicBezTo>
                  <a:cubicBezTo>
                    <a:pt x="100" y="0"/>
                    <a:pt x="0" y="47"/>
                    <a:pt x="0" y="105"/>
                  </a:cubicBezTo>
                  <a:cubicBezTo>
                    <a:pt x="0" y="116"/>
                    <a:pt x="4" y="127"/>
                    <a:pt x="11" y="138"/>
                  </a:cubicBezTo>
                  <a:cubicBezTo>
                    <a:pt x="11" y="138"/>
                    <a:pt x="93" y="57"/>
                    <a:pt x="222" y="57"/>
                  </a:cubicBezTo>
                  <a:cubicBezTo>
                    <a:pt x="365" y="57"/>
                    <a:pt x="440" y="136"/>
                    <a:pt x="440" y="136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1" name="Freeform 9">
              <a:extLst>
                <a:ext uri="{FF2B5EF4-FFF2-40B4-BE49-F238E27FC236}">
                  <a16:creationId xmlns:a16="http://schemas.microsoft.com/office/drawing/2014/main" id="{6B29A091-82DE-4946-84BD-D5C032407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843"/>
              <a:ext cx="576" cy="578"/>
            </a:xfrm>
            <a:custGeom>
              <a:avLst/>
              <a:gdLst>
                <a:gd name="T0" fmla="*/ 0 w 230"/>
                <a:gd name="T1" fmla="*/ 4081 h 217"/>
                <a:gd name="T2" fmla="*/ 3614 w 230"/>
                <a:gd name="T3" fmla="*/ 0 h 217"/>
                <a:gd name="T4" fmla="*/ 0 w 230"/>
                <a:gd name="T5" fmla="*/ 4081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217">
                  <a:moveTo>
                    <a:pt x="0" y="216"/>
                  </a:moveTo>
                  <a:cubicBezTo>
                    <a:pt x="0" y="216"/>
                    <a:pt x="168" y="217"/>
                    <a:pt x="230" y="0"/>
                  </a:cubicBezTo>
                  <a:cubicBezTo>
                    <a:pt x="230" y="0"/>
                    <a:pt x="146" y="158"/>
                    <a:pt x="0" y="216"/>
                  </a:cubicBezTo>
                  <a:close/>
                </a:path>
              </a:pathLst>
            </a:custGeom>
            <a:solidFill>
              <a:srgbClr val="D18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2" name="Freeform 10">
              <a:extLst>
                <a:ext uri="{FF2B5EF4-FFF2-40B4-BE49-F238E27FC236}">
                  <a16:creationId xmlns:a16="http://schemas.microsoft.com/office/drawing/2014/main" id="{BCB8A6C4-6E27-4924-B9DA-EF31F623F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1867"/>
              <a:ext cx="93" cy="637"/>
            </a:xfrm>
            <a:custGeom>
              <a:avLst/>
              <a:gdLst>
                <a:gd name="T0" fmla="*/ 271 w 37"/>
                <a:gd name="T1" fmla="*/ 0 h 239"/>
                <a:gd name="T2" fmla="*/ 367 w 37"/>
                <a:gd name="T3" fmla="*/ 4526 h 239"/>
                <a:gd name="T4" fmla="*/ 588 w 37"/>
                <a:gd name="T5" fmla="*/ 341 h 239"/>
                <a:gd name="T6" fmla="*/ 271 w 3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39">
                  <a:moveTo>
                    <a:pt x="17" y="0"/>
                  </a:moveTo>
                  <a:cubicBezTo>
                    <a:pt x="17" y="0"/>
                    <a:pt x="0" y="150"/>
                    <a:pt x="23" y="239"/>
                  </a:cubicBezTo>
                  <a:cubicBezTo>
                    <a:pt x="23" y="239"/>
                    <a:pt x="26" y="40"/>
                    <a:pt x="37" y="18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3" name="Oval 11">
              <a:extLst>
                <a:ext uri="{FF2B5EF4-FFF2-40B4-BE49-F238E27FC236}">
                  <a16:creationId xmlns:a16="http://schemas.microsoft.com/office/drawing/2014/main" id="{A0918CB8-87E0-4008-9337-53D19F375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" y="1256"/>
              <a:ext cx="1621" cy="805"/>
            </a:xfrm>
            <a:prstGeom prst="ellipse">
              <a:avLst/>
            </a:prstGeom>
            <a:noFill/>
            <a:ln w="158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524" name="Oval 12">
              <a:extLst>
                <a:ext uri="{FF2B5EF4-FFF2-40B4-BE49-F238E27FC236}">
                  <a16:creationId xmlns:a16="http://schemas.microsoft.com/office/drawing/2014/main" id="{3635F188-435F-43CC-977C-8990E81FC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341"/>
              <a:ext cx="1125" cy="560"/>
            </a:xfrm>
            <a:prstGeom prst="ellipse">
              <a:avLst/>
            </a:prstGeom>
            <a:noFill/>
            <a:ln w="1270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63491" name="Group 13">
            <a:extLst>
              <a:ext uri="{FF2B5EF4-FFF2-40B4-BE49-F238E27FC236}">
                <a16:creationId xmlns:a16="http://schemas.microsoft.com/office/drawing/2014/main" id="{72C59524-CFDC-49A9-A567-6B92C38A564A}"/>
              </a:ext>
            </a:extLst>
          </p:cNvPr>
          <p:cNvGrpSpPr>
            <a:grpSpLocks/>
          </p:cNvGrpSpPr>
          <p:nvPr/>
        </p:nvGrpSpPr>
        <p:grpSpPr bwMode="auto">
          <a:xfrm>
            <a:off x="4800600" y="2455863"/>
            <a:ext cx="2133600" cy="2076450"/>
            <a:chOff x="2657" y="1685"/>
            <a:chExt cx="1899" cy="1848"/>
          </a:xfrm>
        </p:grpSpPr>
        <p:sp>
          <p:nvSpPr>
            <p:cNvPr id="63507" name="Freeform 14">
              <a:extLst>
                <a:ext uri="{FF2B5EF4-FFF2-40B4-BE49-F238E27FC236}">
                  <a16:creationId xmlns:a16="http://schemas.microsoft.com/office/drawing/2014/main" id="{D25DC631-C6AD-4CAD-9950-91FA6A538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016"/>
              <a:ext cx="1899" cy="1517"/>
            </a:xfrm>
            <a:custGeom>
              <a:avLst/>
              <a:gdLst>
                <a:gd name="T0" fmla="*/ 1629 w 759"/>
                <a:gd name="T1" fmla="*/ 0 h 569"/>
                <a:gd name="T2" fmla="*/ 9978 w 759"/>
                <a:gd name="T3" fmla="*/ 0 h 569"/>
                <a:gd name="T4" fmla="*/ 5777 w 759"/>
                <a:gd name="T5" fmla="*/ 10782 h 569"/>
                <a:gd name="T6" fmla="*/ 1629 w 759"/>
                <a:gd name="T7" fmla="*/ 0 h 5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9" h="569">
                  <a:moveTo>
                    <a:pt x="104" y="0"/>
                  </a:moveTo>
                  <a:cubicBezTo>
                    <a:pt x="637" y="0"/>
                    <a:pt x="637" y="0"/>
                    <a:pt x="637" y="0"/>
                  </a:cubicBezTo>
                  <a:cubicBezTo>
                    <a:pt x="637" y="0"/>
                    <a:pt x="759" y="569"/>
                    <a:pt x="369" y="569"/>
                  </a:cubicBezTo>
                  <a:cubicBezTo>
                    <a:pt x="0" y="569"/>
                    <a:pt x="104" y="0"/>
                    <a:pt x="104" y="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8" name="Freeform 15">
              <a:extLst>
                <a:ext uri="{FF2B5EF4-FFF2-40B4-BE49-F238E27FC236}">
                  <a16:creationId xmlns:a16="http://schemas.microsoft.com/office/drawing/2014/main" id="{0B6F17DD-E9F2-4903-BE96-FABA8A85C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011"/>
              <a:ext cx="1899" cy="1517"/>
            </a:xfrm>
            <a:custGeom>
              <a:avLst/>
              <a:gdLst>
                <a:gd name="T0" fmla="*/ 9960 w 759"/>
                <a:gd name="T1" fmla="*/ 0 h 569"/>
                <a:gd name="T2" fmla="*/ 5777 w 759"/>
                <a:gd name="T3" fmla="*/ 10782 h 569"/>
                <a:gd name="T4" fmla="*/ 1616 w 759"/>
                <a:gd name="T5" fmla="*/ 0 h 5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9" h="569">
                  <a:moveTo>
                    <a:pt x="636" y="0"/>
                  </a:moveTo>
                  <a:cubicBezTo>
                    <a:pt x="636" y="0"/>
                    <a:pt x="759" y="569"/>
                    <a:pt x="369" y="569"/>
                  </a:cubicBezTo>
                  <a:cubicBezTo>
                    <a:pt x="0" y="569"/>
                    <a:pt x="103" y="0"/>
                    <a:pt x="103" y="0"/>
                  </a:cubicBezTo>
                </a:path>
              </a:pathLst>
            </a:custGeom>
            <a:noFill/>
            <a:ln w="158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9" name="Oval 16">
              <a:extLst>
                <a:ext uri="{FF2B5EF4-FFF2-40B4-BE49-F238E27FC236}">
                  <a16:creationId xmlns:a16="http://schemas.microsoft.com/office/drawing/2014/main" id="{46D9BA11-8851-445C-8914-BFAA16A33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1685"/>
              <a:ext cx="1333" cy="662"/>
            </a:xfrm>
            <a:prstGeom prst="ellipse">
              <a:avLst/>
            </a:pr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510" name="Oval 17">
              <a:extLst>
                <a:ext uri="{FF2B5EF4-FFF2-40B4-BE49-F238E27FC236}">
                  <a16:creationId xmlns:a16="http://schemas.microsoft.com/office/drawing/2014/main" id="{56D4388C-63AB-41D9-9980-0CDDE54E1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1816"/>
              <a:ext cx="513" cy="256"/>
            </a:xfrm>
            <a:prstGeom prst="ellipse">
              <a:avLst/>
            </a:prstGeom>
            <a:solidFill>
              <a:srgbClr val="A35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511" name="Freeform 18">
              <a:extLst>
                <a:ext uri="{FF2B5EF4-FFF2-40B4-BE49-F238E27FC236}">
                  <a16:creationId xmlns:a16="http://schemas.microsoft.com/office/drawing/2014/main" id="{83760CB4-C457-4652-8C21-FBAEBF5EA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1816"/>
              <a:ext cx="513" cy="168"/>
            </a:xfrm>
            <a:custGeom>
              <a:avLst/>
              <a:gdLst>
                <a:gd name="T0" fmla="*/ 3151 w 205"/>
                <a:gd name="T1" fmla="*/ 1173 h 63"/>
                <a:gd name="T2" fmla="*/ 3213 w 205"/>
                <a:gd name="T3" fmla="*/ 909 h 63"/>
                <a:gd name="T4" fmla="*/ 1617 w 205"/>
                <a:gd name="T5" fmla="*/ 0 h 63"/>
                <a:gd name="T6" fmla="*/ 0 w 205"/>
                <a:gd name="T7" fmla="*/ 909 h 63"/>
                <a:gd name="T8" fmla="*/ 83 w 205"/>
                <a:gd name="T9" fmla="*/ 1195 h 63"/>
                <a:gd name="T10" fmla="*/ 1567 w 205"/>
                <a:gd name="T11" fmla="*/ 661 h 63"/>
                <a:gd name="T12" fmla="*/ 3151 w 205"/>
                <a:gd name="T13" fmla="*/ 1173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63">
                  <a:moveTo>
                    <a:pt x="201" y="62"/>
                  </a:moveTo>
                  <a:cubicBezTo>
                    <a:pt x="204" y="58"/>
                    <a:pt x="205" y="53"/>
                    <a:pt x="205" y="48"/>
                  </a:cubicBezTo>
                  <a:cubicBezTo>
                    <a:pt x="205" y="22"/>
                    <a:pt x="159" y="0"/>
                    <a:pt x="103" y="0"/>
                  </a:cubicBezTo>
                  <a:cubicBezTo>
                    <a:pt x="46" y="0"/>
                    <a:pt x="0" y="22"/>
                    <a:pt x="0" y="48"/>
                  </a:cubicBezTo>
                  <a:cubicBezTo>
                    <a:pt x="0" y="53"/>
                    <a:pt x="2" y="58"/>
                    <a:pt x="5" y="63"/>
                  </a:cubicBezTo>
                  <a:cubicBezTo>
                    <a:pt x="5" y="63"/>
                    <a:pt x="41" y="35"/>
                    <a:pt x="100" y="35"/>
                  </a:cubicBezTo>
                  <a:cubicBezTo>
                    <a:pt x="165" y="35"/>
                    <a:pt x="201" y="62"/>
                    <a:pt x="201" y="62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2" name="Freeform 19">
              <a:extLst>
                <a:ext uri="{FF2B5EF4-FFF2-40B4-BE49-F238E27FC236}">
                  <a16:creationId xmlns:a16="http://schemas.microsoft.com/office/drawing/2014/main" id="{D0D3EF48-9D67-4111-B290-022AA8183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987"/>
              <a:ext cx="473" cy="477"/>
            </a:xfrm>
            <a:custGeom>
              <a:avLst/>
              <a:gdLst>
                <a:gd name="T0" fmla="*/ 0 w 189"/>
                <a:gd name="T1" fmla="*/ 3366 h 179"/>
                <a:gd name="T2" fmla="*/ 2963 w 189"/>
                <a:gd name="T3" fmla="*/ 0 h 179"/>
                <a:gd name="T4" fmla="*/ 0 w 189"/>
                <a:gd name="T5" fmla="*/ 3366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9" h="179">
                  <a:moveTo>
                    <a:pt x="0" y="178"/>
                  </a:moveTo>
                  <a:cubicBezTo>
                    <a:pt x="0" y="178"/>
                    <a:pt x="138" y="179"/>
                    <a:pt x="189" y="0"/>
                  </a:cubicBezTo>
                  <a:cubicBezTo>
                    <a:pt x="189" y="0"/>
                    <a:pt x="120" y="130"/>
                    <a:pt x="0" y="178"/>
                  </a:cubicBezTo>
                  <a:close/>
                </a:path>
              </a:pathLst>
            </a:custGeom>
            <a:solidFill>
              <a:srgbClr val="D18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3" name="Freeform 20">
              <a:extLst>
                <a:ext uri="{FF2B5EF4-FFF2-40B4-BE49-F238E27FC236}">
                  <a16:creationId xmlns:a16="http://schemas.microsoft.com/office/drawing/2014/main" id="{8A2D7979-5BFC-492A-A71A-E47283059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187"/>
              <a:ext cx="78" cy="522"/>
            </a:xfrm>
            <a:custGeom>
              <a:avLst/>
              <a:gdLst>
                <a:gd name="T0" fmla="*/ 221 w 31"/>
                <a:gd name="T1" fmla="*/ 0 h 196"/>
                <a:gd name="T2" fmla="*/ 304 w 31"/>
                <a:gd name="T3" fmla="*/ 3702 h 196"/>
                <a:gd name="T4" fmla="*/ 493 w 31"/>
                <a:gd name="T5" fmla="*/ 264 h 196"/>
                <a:gd name="T6" fmla="*/ 221 w 31"/>
                <a:gd name="T7" fmla="*/ 0 h 19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6">
                  <a:moveTo>
                    <a:pt x="14" y="0"/>
                  </a:moveTo>
                  <a:cubicBezTo>
                    <a:pt x="14" y="0"/>
                    <a:pt x="0" y="123"/>
                    <a:pt x="19" y="196"/>
                  </a:cubicBezTo>
                  <a:cubicBezTo>
                    <a:pt x="19" y="196"/>
                    <a:pt x="22" y="32"/>
                    <a:pt x="31" y="14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4" name="Oval 21">
              <a:extLst>
                <a:ext uri="{FF2B5EF4-FFF2-40B4-BE49-F238E27FC236}">
                  <a16:creationId xmlns:a16="http://schemas.microsoft.com/office/drawing/2014/main" id="{FA23AA55-2218-42D6-A2DB-001B3265C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1685"/>
              <a:ext cx="1333" cy="662"/>
            </a:xfrm>
            <a:prstGeom prst="ellipse">
              <a:avLst/>
            </a:prstGeom>
            <a:noFill/>
            <a:ln w="158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515" name="Oval 22">
              <a:extLst>
                <a:ext uri="{FF2B5EF4-FFF2-40B4-BE49-F238E27FC236}">
                  <a16:creationId xmlns:a16="http://schemas.microsoft.com/office/drawing/2014/main" id="{E5EBA850-2B9F-49C3-87A7-9611BCC49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1816"/>
              <a:ext cx="513" cy="256"/>
            </a:xfrm>
            <a:prstGeom prst="ellipse">
              <a:avLst/>
            </a:prstGeom>
            <a:noFill/>
            <a:ln w="1270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grpSp>
        <p:nvGrpSpPr>
          <p:cNvPr id="63492" name="Group 23">
            <a:extLst>
              <a:ext uri="{FF2B5EF4-FFF2-40B4-BE49-F238E27FC236}">
                <a16:creationId xmlns:a16="http://schemas.microsoft.com/office/drawing/2014/main" id="{3CC65376-CD53-4C67-B1B7-129C133923C0}"/>
              </a:ext>
            </a:extLst>
          </p:cNvPr>
          <p:cNvGrpSpPr>
            <a:grpSpLocks/>
          </p:cNvGrpSpPr>
          <p:nvPr/>
        </p:nvGrpSpPr>
        <p:grpSpPr bwMode="auto">
          <a:xfrm>
            <a:off x="7227888" y="1874838"/>
            <a:ext cx="2754312" cy="2682875"/>
            <a:chOff x="212" y="1256"/>
            <a:chExt cx="2311" cy="2251"/>
          </a:xfrm>
        </p:grpSpPr>
        <p:sp>
          <p:nvSpPr>
            <p:cNvPr id="63498" name="Freeform 24">
              <a:extLst>
                <a:ext uri="{FF2B5EF4-FFF2-40B4-BE49-F238E27FC236}">
                  <a16:creationId xmlns:a16="http://schemas.microsoft.com/office/drawing/2014/main" id="{E8422519-979B-46CE-8543-22AD6C50A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" y="1659"/>
              <a:ext cx="2308" cy="1848"/>
            </a:xfrm>
            <a:custGeom>
              <a:avLst/>
              <a:gdLst>
                <a:gd name="T0" fmla="*/ 1970 w 923"/>
                <a:gd name="T1" fmla="*/ 0 h 693"/>
                <a:gd name="T2" fmla="*/ 12100 w 923"/>
                <a:gd name="T3" fmla="*/ 0 h 693"/>
                <a:gd name="T4" fmla="*/ 7022 w 923"/>
                <a:gd name="T5" fmla="*/ 13141 h 693"/>
                <a:gd name="T6" fmla="*/ 1970 w 923"/>
                <a:gd name="T7" fmla="*/ 0 h 6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3" h="693">
                  <a:moveTo>
                    <a:pt x="126" y="0"/>
                  </a:moveTo>
                  <a:cubicBezTo>
                    <a:pt x="774" y="0"/>
                    <a:pt x="774" y="0"/>
                    <a:pt x="774" y="0"/>
                  </a:cubicBezTo>
                  <a:cubicBezTo>
                    <a:pt x="774" y="0"/>
                    <a:pt x="923" y="693"/>
                    <a:pt x="449" y="693"/>
                  </a:cubicBezTo>
                  <a:cubicBezTo>
                    <a:pt x="0" y="693"/>
                    <a:pt x="126" y="0"/>
                    <a:pt x="126" y="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9" name="Freeform 25">
              <a:extLst>
                <a:ext uri="{FF2B5EF4-FFF2-40B4-BE49-F238E27FC236}">
                  <a16:creationId xmlns:a16="http://schemas.microsoft.com/office/drawing/2014/main" id="{D6356033-6F07-452C-9B64-BBED48D10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" y="1653"/>
              <a:ext cx="2309" cy="1848"/>
            </a:xfrm>
            <a:custGeom>
              <a:avLst/>
              <a:gdLst>
                <a:gd name="T0" fmla="*/ 12135 w 923"/>
                <a:gd name="T1" fmla="*/ 0 h 693"/>
                <a:gd name="T2" fmla="*/ 7027 w 923"/>
                <a:gd name="T3" fmla="*/ 13141 h 693"/>
                <a:gd name="T4" fmla="*/ 1971 w 923"/>
                <a:gd name="T5" fmla="*/ 0 h 6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3" h="693">
                  <a:moveTo>
                    <a:pt x="775" y="0"/>
                  </a:moveTo>
                  <a:cubicBezTo>
                    <a:pt x="775" y="0"/>
                    <a:pt x="923" y="693"/>
                    <a:pt x="449" y="693"/>
                  </a:cubicBezTo>
                  <a:cubicBezTo>
                    <a:pt x="0" y="693"/>
                    <a:pt x="126" y="0"/>
                    <a:pt x="126" y="0"/>
                  </a:cubicBezTo>
                </a:path>
              </a:pathLst>
            </a:custGeom>
            <a:noFill/>
            <a:ln w="15875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0" name="Oval 26">
              <a:extLst>
                <a:ext uri="{FF2B5EF4-FFF2-40B4-BE49-F238E27FC236}">
                  <a16:creationId xmlns:a16="http://schemas.microsoft.com/office/drawing/2014/main" id="{6400C4E9-E90E-41D3-A220-FBAA1BD23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" y="1256"/>
              <a:ext cx="1621" cy="805"/>
            </a:xfrm>
            <a:prstGeom prst="ellipse">
              <a:avLst/>
            </a:pr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501" name="Oval 27">
              <a:extLst>
                <a:ext uri="{FF2B5EF4-FFF2-40B4-BE49-F238E27FC236}">
                  <a16:creationId xmlns:a16="http://schemas.microsoft.com/office/drawing/2014/main" id="{0C76E816-6A64-4072-9645-84BD97333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341"/>
              <a:ext cx="1125" cy="560"/>
            </a:xfrm>
            <a:prstGeom prst="ellipse">
              <a:avLst/>
            </a:prstGeom>
            <a:solidFill>
              <a:srgbClr val="A35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502" name="Freeform 28">
              <a:extLst>
                <a:ext uri="{FF2B5EF4-FFF2-40B4-BE49-F238E27FC236}">
                  <a16:creationId xmlns:a16="http://schemas.microsoft.com/office/drawing/2014/main" id="{0324DFB0-9DBA-4606-82C0-A2475ADB4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341"/>
              <a:ext cx="1125" cy="368"/>
            </a:xfrm>
            <a:custGeom>
              <a:avLst/>
              <a:gdLst>
                <a:gd name="T0" fmla="*/ 6875 w 450"/>
                <a:gd name="T1" fmla="*/ 2581 h 138"/>
                <a:gd name="T2" fmla="*/ 7033 w 450"/>
                <a:gd name="T3" fmla="*/ 1992 h 138"/>
                <a:gd name="T4" fmla="*/ 3520 w 450"/>
                <a:gd name="T5" fmla="*/ 0 h 138"/>
                <a:gd name="T6" fmla="*/ 0 w 450"/>
                <a:gd name="T7" fmla="*/ 1992 h 138"/>
                <a:gd name="T8" fmla="*/ 175 w 450"/>
                <a:gd name="T9" fmla="*/ 2616 h 138"/>
                <a:gd name="T10" fmla="*/ 3470 w 450"/>
                <a:gd name="T11" fmla="*/ 1080 h 138"/>
                <a:gd name="T12" fmla="*/ 6875 w 450"/>
                <a:gd name="T13" fmla="*/ 2581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0" h="138">
                  <a:moveTo>
                    <a:pt x="440" y="136"/>
                  </a:moveTo>
                  <a:cubicBezTo>
                    <a:pt x="446" y="126"/>
                    <a:pt x="450" y="116"/>
                    <a:pt x="450" y="105"/>
                  </a:cubicBezTo>
                  <a:cubicBezTo>
                    <a:pt x="450" y="47"/>
                    <a:pt x="349" y="0"/>
                    <a:pt x="225" y="0"/>
                  </a:cubicBezTo>
                  <a:cubicBezTo>
                    <a:pt x="100" y="0"/>
                    <a:pt x="0" y="47"/>
                    <a:pt x="0" y="105"/>
                  </a:cubicBezTo>
                  <a:cubicBezTo>
                    <a:pt x="0" y="116"/>
                    <a:pt x="4" y="127"/>
                    <a:pt x="11" y="138"/>
                  </a:cubicBezTo>
                  <a:cubicBezTo>
                    <a:pt x="11" y="138"/>
                    <a:pt x="93" y="57"/>
                    <a:pt x="222" y="57"/>
                  </a:cubicBezTo>
                  <a:cubicBezTo>
                    <a:pt x="365" y="57"/>
                    <a:pt x="440" y="136"/>
                    <a:pt x="440" y="136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3" name="Freeform 29">
              <a:extLst>
                <a:ext uri="{FF2B5EF4-FFF2-40B4-BE49-F238E27FC236}">
                  <a16:creationId xmlns:a16="http://schemas.microsoft.com/office/drawing/2014/main" id="{75FEDC3B-C283-4F22-9083-BA65619E6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843"/>
              <a:ext cx="576" cy="578"/>
            </a:xfrm>
            <a:custGeom>
              <a:avLst/>
              <a:gdLst>
                <a:gd name="T0" fmla="*/ 0 w 230"/>
                <a:gd name="T1" fmla="*/ 4081 h 217"/>
                <a:gd name="T2" fmla="*/ 3614 w 230"/>
                <a:gd name="T3" fmla="*/ 0 h 217"/>
                <a:gd name="T4" fmla="*/ 0 w 230"/>
                <a:gd name="T5" fmla="*/ 4081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217">
                  <a:moveTo>
                    <a:pt x="0" y="216"/>
                  </a:moveTo>
                  <a:cubicBezTo>
                    <a:pt x="0" y="216"/>
                    <a:pt x="168" y="217"/>
                    <a:pt x="230" y="0"/>
                  </a:cubicBezTo>
                  <a:cubicBezTo>
                    <a:pt x="230" y="0"/>
                    <a:pt x="146" y="158"/>
                    <a:pt x="0" y="216"/>
                  </a:cubicBezTo>
                  <a:close/>
                </a:path>
              </a:pathLst>
            </a:custGeom>
            <a:solidFill>
              <a:srgbClr val="D18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4" name="Freeform 30">
              <a:extLst>
                <a:ext uri="{FF2B5EF4-FFF2-40B4-BE49-F238E27FC236}">
                  <a16:creationId xmlns:a16="http://schemas.microsoft.com/office/drawing/2014/main" id="{EDEE9EF5-05A5-4E20-B4A9-24557A00A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" y="1867"/>
              <a:ext cx="93" cy="637"/>
            </a:xfrm>
            <a:custGeom>
              <a:avLst/>
              <a:gdLst>
                <a:gd name="T0" fmla="*/ 271 w 37"/>
                <a:gd name="T1" fmla="*/ 0 h 239"/>
                <a:gd name="T2" fmla="*/ 367 w 37"/>
                <a:gd name="T3" fmla="*/ 4526 h 239"/>
                <a:gd name="T4" fmla="*/ 588 w 37"/>
                <a:gd name="T5" fmla="*/ 341 h 239"/>
                <a:gd name="T6" fmla="*/ 271 w 37"/>
                <a:gd name="T7" fmla="*/ 0 h 2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39">
                  <a:moveTo>
                    <a:pt x="17" y="0"/>
                  </a:moveTo>
                  <a:cubicBezTo>
                    <a:pt x="17" y="0"/>
                    <a:pt x="0" y="150"/>
                    <a:pt x="23" y="239"/>
                  </a:cubicBezTo>
                  <a:cubicBezTo>
                    <a:pt x="23" y="239"/>
                    <a:pt x="26" y="40"/>
                    <a:pt x="37" y="18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5" name="Oval 31">
              <a:extLst>
                <a:ext uri="{FF2B5EF4-FFF2-40B4-BE49-F238E27FC236}">
                  <a16:creationId xmlns:a16="http://schemas.microsoft.com/office/drawing/2014/main" id="{0C41656D-1EB1-465A-8A32-B19061DCB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" y="1256"/>
              <a:ext cx="1621" cy="805"/>
            </a:xfrm>
            <a:prstGeom prst="ellipse">
              <a:avLst/>
            </a:prstGeom>
            <a:noFill/>
            <a:ln w="15875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3506" name="Oval 32">
              <a:extLst>
                <a:ext uri="{FF2B5EF4-FFF2-40B4-BE49-F238E27FC236}">
                  <a16:creationId xmlns:a16="http://schemas.microsoft.com/office/drawing/2014/main" id="{5BA2BD9D-59F2-414D-AA62-61C5581C4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341"/>
              <a:ext cx="1125" cy="560"/>
            </a:xfrm>
            <a:prstGeom prst="ellipse">
              <a:avLst/>
            </a:prstGeom>
            <a:noFill/>
            <a:ln w="1270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</p:grpSp>
      <p:sp>
        <p:nvSpPr>
          <p:cNvPr id="29702" name="Text Box 33">
            <a:extLst>
              <a:ext uri="{FF2B5EF4-FFF2-40B4-BE49-F238E27FC236}">
                <a16:creationId xmlns:a16="http://schemas.microsoft.com/office/drawing/2014/main" id="{A24D398C-BB6F-46AA-A08F-1BDC54B824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1150" y="4657725"/>
            <a:ext cx="920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latin typeface="Arial Unicode MS" charset="0"/>
              </a:rPr>
              <a:t>Normal</a:t>
            </a:r>
          </a:p>
        </p:txBody>
      </p:sp>
      <p:sp>
        <p:nvSpPr>
          <p:cNvPr id="29703" name="Text Box 34">
            <a:extLst>
              <a:ext uri="{FF2B5EF4-FFF2-40B4-BE49-F238E27FC236}">
                <a16:creationId xmlns:a16="http://schemas.microsoft.com/office/drawing/2014/main" id="{AA243D5D-6B62-4CE2-B311-759B8AEDE2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4679950"/>
            <a:ext cx="20383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latin typeface="Arial Unicode MS" charset="0"/>
              </a:rPr>
              <a:t>Pressure overload</a:t>
            </a:r>
          </a:p>
        </p:txBody>
      </p:sp>
      <p:sp>
        <p:nvSpPr>
          <p:cNvPr id="29704" name="Text Box 35">
            <a:extLst>
              <a:ext uri="{FF2B5EF4-FFF2-40B4-BE49-F238E27FC236}">
                <a16:creationId xmlns:a16="http://schemas.microsoft.com/office/drawing/2014/main" id="{534AA338-A609-4A00-9114-BE35B21114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1738" y="4679950"/>
            <a:ext cx="18986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  <a:latin typeface="Arial Unicode MS" charset="0"/>
              </a:rPr>
              <a:t>Volume overload</a:t>
            </a:r>
          </a:p>
        </p:txBody>
      </p:sp>
      <p:sp>
        <p:nvSpPr>
          <p:cNvPr id="29705" name="Text Box 36">
            <a:extLst>
              <a:ext uri="{FF2B5EF4-FFF2-40B4-BE49-F238E27FC236}">
                <a16:creationId xmlns:a16="http://schemas.microsoft.com/office/drawing/2014/main" id="{A2D84FBF-4F07-4F7C-B30F-E388E6A869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53038" y="5070475"/>
            <a:ext cx="1266825" cy="590550"/>
          </a:xfrm>
          <a:prstGeom prst="rect">
            <a:avLst/>
          </a:prstGeom>
          <a:noFill/>
          <a:ln w="9525">
            <a:solidFill>
              <a:srgbClr val="FA6286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FA6286"/>
                </a:solidFill>
                <a:latin typeface="Arial Unicode MS" charset="0"/>
              </a:rPr>
              <a:t>Concentric</a:t>
            </a:r>
          </a:p>
          <a:p>
            <a:pPr algn="ctr" eaLnBrk="1" hangingPunct="1">
              <a:defRPr/>
            </a:pPr>
            <a:r>
              <a:rPr lang="fr-FR" altLang="x-none" sz="1600">
                <a:solidFill>
                  <a:srgbClr val="FA6286"/>
                </a:solidFill>
                <a:latin typeface="Arial Unicode MS" charset="0"/>
              </a:rPr>
              <a:t>hypertrophy</a:t>
            </a:r>
          </a:p>
        </p:txBody>
      </p:sp>
      <p:sp>
        <p:nvSpPr>
          <p:cNvPr id="29706" name="Text Box 37">
            <a:extLst>
              <a:ext uri="{FF2B5EF4-FFF2-40B4-BE49-F238E27FC236}">
                <a16:creationId xmlns:a16="http://schemas.microsoft.com/office/drawing/2014/main" id="{593C92A1-28E8-4EDF-9522-AB6B6B89BA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9875" y="5070475"/>
            <a:ext cx="1266825" cy="590550"/>
          </a:xfrm>
          <a:prstGeom prst="rect">
            <a:avLst/>
          </a:prstGeom>
          <a:noFill/>
          <a:ln w="9525">
            <a:solidFill>
              <a:srgbClr val="FA6286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FA6286"/>
                </a:solidFill>
                <a:latin typeface="Arial Unicode MS" charset="0"/>
              </a:rPr>
              <a:t>Eccentric</a:t>
            </a:r>
          </a:p>
          <a:p>
            <a:pPr algn="ctr" eaLnBrk="1" hangingPunct="1">
              <a:defRPr/>
            </a:pPr>
            <a:r>
              <a:rPr lang="fr-FR" altLang="x-none" sz="1600">
                <a:solidFill>
                  <a:srgbClr val="FA6286"/>
                </a:solidFill>
                <a:latin typeface="Arial Unicode MS" charset="0"/>
              </a:rPr>
              <a:t>hypertrophy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extLst>
              <a:ext uri="{FF2B5EF4-FFF2-40B4-BE49-F238E27FC236}">
                <a16:creationId xmlns:a16="http://schemas.microsoft.com/office/drawing/2014/main" id="{CC3ACD8F-EE4D-4EFB-8C48-A781FF6A08E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000"/>
              <a:t>Cardiac hypertrophy</a:t>
            </a:r>
          </a:p>
        </p:txBody>
      </p:sp>
      <p:grpSp>
        <p:nvGrpSpPr>
          <p:cNvPr id="64514" name="Group 3">
            <a:extLst>
              <a:ext uri="{FF2B5EF4-FFF2-40B4-BE49-F238E27FC236}">
                <a16:creationId xmlns:a16="http://schemas.microsoft.com/office/drawing/2014/main" id="{90E4D541-C4C8-4751-806D-D4021B681A50}"/>
              </a:ext>
            </a:extLst>
          </p:cNvPr>
          <p:cNvGrpSpPr>
            <a:grpSpLocks/>
          </p:cNvGrpSpPr>
          <p:nvPr/>
        </p:nvGrpSpPr>
        <p:grpSpPr bwMode="auto">
          <a:xfrm>
            <a:off x="2943225" y="1089025"/>
            <a:ext cx="2581275" cy="3279775"/>
            <a:chOff x="894" y="686"/>
            <a:chExt cx="1626" cy="2066"/>
          </a:xfrm>
        </p:grpSpPr>
        <p:sp>
          <p:nvSpPr>
            <p:cNvPr id="65355" name="Freeform 4">
              <a:extLst>
                <a:ext uri="{FF2B5EF4-FFF2-40B4-BE49-F238E27FC236}">
                  <a16:creationId xmlns:a16="http://schemas.microsoft.com/office/drawing/2014/main" id="{33B03004-2FB0-4C0B-9666-6F292D072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1421"/>
              <a:ext cx="31" cy="43"/>
            </a:xfrm>
            <a:custGeom>
              <a:avLst/>
              <a:gdLst>
                <a:gd name="T0" fmla="*/ 52 w 15"/>
                <a:gd name="T1" fmla="*/ 19 h 20"/>
                <a:gd name="T2" fmla="*/ 25 w 15"/>
                <a:gd name="T3" fmla="*/ 148 h 20"/>
                <a:gd name="T4" fmla="*/ 116 w 15"/>
                <a:gd name="T5" fmla="*/ 6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6" y="2"/>
                  </a:moveTo>
                  <a:cubicBezTo>
                    <a:pt x="0" y="0"/>
                    <a:pt x="1" y="12"/>
                    <a:pt x="3" y="15"/>
                  </a:cubicBezTo>
                  <a:cubicBezTo>
                    <a:pt x="8" y="20"/>
                    <a:pt x="15" y="13"/>
                    <a:pt x="13" y="7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6" name="Freeform 5">
              <a:extLst>
                <a:ext uri="{FF2B5EF4-FFF2-40B4-BE49-F238E27FC236}">
                  <a16:creationId xmlns:a16="http://schemas.microsoft.com/office/drawing/2014/main" id="{0D013678-6CC8-41D9-85AD-B4936A57D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287"/>
              <a:ext cx="269" cy="441"/>
            </a:xfrm>
            <a:custGeom>
              <a:avLst/>
              <a:gdLst>
                <a:gd name="T0" fmla="*/ 493 w 131"/>
                <a:gd name="T1" fmla="*/ 529 h 201"/>
                <a:gd name="T2" fmla="*/ 493 w 131"/>
                <a:gd name="T3" fmla="*/ 529 h 201"/>
                <a:gd name="T4" fmla="*/ 0 w 131"/>
                <a:gd name="T5" fmla="*/ 0 h 201"/>
                <a:gd name="T6" fmla="*/ 60 w 131"/>
                <a:gd name="T7" fmla="*/ 636 h 201"/>
                <a:gd name="T8" fmla="*/ 76 w 131"/>
                <a:gd name="T9" fmla="*/ 1975 h 201"/>
                <a:gd name="T10" fmla="*/ 88 w 131"/>
                <a:gd name="T11" fmla="*/ 1975 h 201"/>
                <a:gd name="T12" fmla="*/ 76 w 131"/>
                <a:gd name="T13" fmla="*/ 1983 h 201"/>
                <a:gd name="T14" fmla="*/ 608 w 131"/>
                <a:gd name="T15" fmla="*/ 2124 h 201"/>
                <a:gd name="T16" fmla="*/ 1133 w 131"/>
                <a:gd name="T17" fmla="*/ 1983 h 201"/>
                <a:gd name="T18" fmla="*/ 1133 w 131"/>
                <a:gd name="T19" fmla="*/ 1975 h 201"/>
                <a:gd name="T20" fmla="*/ 1133 w 131"/>
                <a:gd name="T21" fmla="*/ 1975 h 201"/>
                <a:gd name="T22" fmla="*/ 1133 w 131"/>
                <a:gd name="T23" fmla="*/ 1077 h 201"/>
                <a:gd name="T24" fmla="*/ 1037 w 131"/>
                <a:gd name="T25" fmla="*/ 1025 h 201"/>
                <a:gd name="T26" fmla="*/ 493 w 131"/>
                <a:gd name="T27" fmla="*/ 52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1" h="201">
                  <a:moveTo>
                    <a:pt x="57" y="50"/>
                  </a:moveTo>
                  <a:cubicBezTo>
                    <a:pt x="57" y="50"/>
                    <a:pt x="57" y="50"/>
                    <a:pt x="57" y="50"/>
                  </a:cubicBezTo>
                  <a:cubicBezTo>
                    <a:pt x="35" y="56"/>
                    <a:pt x="16" y="35"/>
                    <a:pt x="0" y="0"/>
                  </a:cubicBezTo>
                  <a:cubicBezTo>
                    <a:pt x="4" y="22"/>
                    <a:pt x="7" y="43"/>
                    <a:pt x="7" y="60"/>
                  </a:cubicBezTo>
                  <a:cubicBezTo>
                    <a:pt x="7" y="122"/>
                    <a:pt x="8" y="148"/>
                    <a:pt x="9" y="187"/>
                  </a:cubicBezTo>
                  <a:cubicBezTo>
                    <a:pt x="10" y="187"/>
                    <a:pt x="10" y="187"/>
                    <a:pt x="10" y="187"/>
                  </a:cubicBezTo>
                  <a:cubicBezTo>
                    <a:pt x="9" y="187"/>
                    <a:pt x="9" y="187"/>
                    <a:pt x="9" y="188"/>
                  </a:cubicBezTo>
                  <a:cubicBezTo>
                    <a:pt x="9" y="195"/>
                    <a:pt x="37" y="201"/>
                    <a:pt x="70" y="201"/>
                  </a:cubicBezTo>
                  <a:cubicBezTo>
                    <a:pt x="104" y="201"/>
                    <a:pt x="131" y="195"/>
                    <a:pt x="131" y="188"/>
                  </a:cubicBezTo>
                  <a:cubicBezTo>
                    <a:pt x="131" y="187"/>
                    <a:pt x="131" y="187"/>
                    <a:pt x="131" y="187"/>
                  </a:cubicBezTo>
                  <a:cubicBezTo>
                    <a:pt x="131" y="187"/>
                    <a:pt x="131" y="187"/>
                    <a:pt x="131" y="187"/>
                  </a:cubicBezTo>
                  <a:cubicBezTo>
                    <a:pt x="131" y="102"/>
                    <a:pt x="131" y="102"/>
                    <a:pt x="131" y="102"/>
                  </a:cubicBezTo>
                  <a:cubicBezTo>
                    <a:pt x="127" y="100"/>
                    <a:pt x="123" y="99"/>
                    <a:pt x="120" y="97"/>
                  </a:cubicBezTo>
                  <a:cubicBezTo>
                    <a:pt x="100" y="88"/>
                    <a:pt x="78" y="72"/>
                    <a:pt x="57" y="50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7" name="Freeform 6">
              <a:extLst>
                <a:ext uri="{FF2B5EF4-FFF2-40B4-BE49-F238E27FC236}">
                  <a16:creationId xmlns:a16="http://schemas.microsoft.com/office/drawing/2014/main" id="{512A48F0-8CC4-4D06-B1B3-81F53358F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311"/>
              <a:ext cx="258" cy="417"/>
            </a:xfrm>
            <a:custGeom>
              <a:avLst/>
              <a:gdLst>
                <a:gd name="T0" fmla="*/ 1057 w 125"/>
                <a:gd name="T1" fmla="*/ 983 h 190"/>
                <a:gd name="T2" fmla="*/ 1026 w 125"/>
                <a:gd name="T3" fmla="*/ 1859 h 190"/>
                <a:gd name="T4" fmla="*/ 361 w 125"/>
                <a:gd name="T5" fmla="*/ 1903 h 190"/>
                <a:gd name="T6" fmla="*/ 877 w 125"/>
                <a:gd name="T7" fmla="*/ 1593 h 190"/>
                <a:gd name="T8" fmla="*/ 768 w 125"/>
                <a:gd name="T9" fmla="*/ 1036 h 190"/>
                <a:gd name="T10" fmla="*/ 0 w 125"/>
                <a:gd name="T11" fmla="*/ 0 h 190"/>
                <a:gd name="T12" fmla="*/ 596 w 125"/>
                <a:gd name="T13" fmla="*/ 612 h 190"/>
                <a:gd name="T14" fmla="*/ 1057 w 125"/>
                <a:gd name="T15" fmla="*/ 983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190">
                  <a:moveTo>
                    <a:pt x="120" y="93"/>
                  </a:moveTo>
                  <a:cubicBezTo>
                    <a:pt x="119" y="111"/>
                    <a:pt x="125" y="164"/>
                    <a:pt x="117" y="176"/>
                  </a:cubicBezTo>
                  <a:cubicBezTo>
                    <a:pt x="108" y="190"/>
                    <a:pt x="56" y="185"/>
                    <a:pt x="41" y="180"/>
                  </a:cubicBezTo>
                  <a:cubicBezTo>
                    <a:pt x="59" y="183"/>
                    <a:pt x="91" y="167"/>
                    <a:pt x="100" y="151"/>
                  </a:cubicBezTo>
                  <a:cubicBezTo>
                    <a:pt x="111" y="131"/>
                    <a:pt x="100" y="112"/>
                    <a:pt x="87" y="98"/>
                  </a:cubicBezTo>
                  <a:cubicBezTo>
                    <a:pt x="66" y="74"/>
                    <a:pt x="7" y="36"/>
                    <a:pt x="0" y="0"/>
                  </a:cubicBezTo>
                  <a:cubicBezTo>
                    <a:pt x="13" y="17"/>
                    <a:pt x="53" y="43"/>
                    <a:pt x="68" y="58"/>
                  </a:cubicBezTo>
                  <a:cubicBezTo>
                    <a:pt x="81" y="70"/>
                    <a:pt x="101" y="94"/>
                    <a:pt x="120" y="93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8" name="Freeform 7">
              <a:extLst>
                <a:ext uri="{FF2B5EF4-FFF2-40B4-BE49-F238E27FC236}">
                  <a16:creationId xmlns:a16="http://schemas.microsoft.com/office/drawing/2014/main" id="{6F154036-9C2A-49A1-88B4-645F27F09F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0" y="1335"/>
              <a:ext cx="195" cy="290"/>
            </a:xfrm>
            <a:custGeom>
              <a:avLst/>
              <a:gdLst>
                <a:gd name="T0" fmla="*/ 632 w 95"/>
                <a:gd name="T1" fmla="*/ 497 h 132"/>
                <a:gd name="T2" fmla="*/ 328 w 95"/>
                <a:gd name="T3" fmla="*/ 584 h 132"/>
                <a:gd name="T4" fmla="*/ 433 w 95"/>
                <a:gd name="T5" fmla="*/ 868 h 132"/>
                <a:gd name="T6" fmla="*/ 528 w 95"/>
                <a:gd name="T7" fmla="*/ 1399 h 132"/>
                <a:gd name="T8" fmla="*/ 528 w 95"/>
                <a:gd name="T9" fmla="*/ 1399 h 132"/>
                <a:gd name="T10" fmla="*/ 708 w 95"/>
                <a:gd name="T11" fmla="*/ 868 h 132"/>
                <a:gd name="T12" fmla="*/ 632 w 95"/>
                <a:gd name="T13" fmla="*/ 497 h 132"/>
                <a:gd name="T14" fmla="*/ 484 w 95"/>
                <a:gd name="T15" fmla="*/ 0 h 132"/>
                <a:gd name="T16" fmla="*/ 0 w 95"/>
                <a:gd name="T17" fmla="*/ 149 h 132"/>
                <a:gd name="T18" fmla="*/ 304 w 95"/>
                <a:gd name="T19" fmla="*/ 521 h 132"/>
                <a:gd name="T20" fmla="*/ 552 w 95"/>
                <a:gd name="T21" fmla="*/ 338 h 132"/>
                <a:gd name="T22" fmla="*/ 484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7"/>
                  </a:moveTo>
                  <a:cubicBezTo>
                    <a:pt x="65" y="47"/>
                    <a:pt x="59" y="48"/>
                    <a:pt x="38" y="55"/>
                  </a:cubicBezTo>
                  <a:cubicBezTo>
                    <a:pt x="43" y="64"/>
                    <a:pt x="47" y="73"/>
                    <a:pt x="50" y="82"/>
                  </a:cubicBezTo>
                  <a:cubicBezTo>
                    <a:pt x="56" y="106"/>
                    <a:pt x="55" y="113"/>
                    <a:pt x="61" y="132"/>
                  </a:cubicBezTo>
                  <a:cubicBezTo>
                    <a:pt x="61" y="132"/>
                    <a:pt x="61" y="132"/>
                    <a:pt x="61" y="132"/>
                  </a:cubicBezTo>
                  <a:cubicBezTo>
                    <a:pt x="57" y="110"/>
                    <a:pt x="71" y="88"/>
                    <a:pt x="82" y="82"/>
                  </a:cubicBezTo>
                  <a:cubicBezTo>
                    <a:pt x="95" y="75"/>
                    <a:pt x="84" y="48"/>
                    <a:pt x="73" y="47"/>
                  </a:cubicBezTo>
                  <a:close/>
                  <a:moveTo>
                    <a:pt x="56" y="0"/>
                  </a:moveTo>
                  <a:cubicBezTo>
                    <a:pt x="56" y="0"/>
                    <a:pt x="20" y="1"/>
                    <a:pt x="0" y="14"/>
                  </a:cubicBezTo>
                  <a:cubicBezTo>
                    <a:pt x="9" y="20"/>
                    <a:pt x="23" y="33"/>
                    <a:pt x="35" y="49"/>
                  </a:cubicBezTo>
                  <a:cubicBezTo>
                    <a:pt x="39" y="44"/>
                    <a:pt x="48" y="39"/>
                    <a:pt x="64" y="32"/>
                  </a:cubicBezTo>
                  <a:cubicBezTo>
                    <a:pt x="70" y="26"/>
                    <a:pt x="70" y="5"/>
                    <a:pt x="56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9" name="Freeform 8">
              <a:extLst>
                <a:ext uri="{FF2B5EF4-FFF2-40B4-BE49-F238E27FC236}">
                  <a16:creationId xmlns:a16="http://schemas.microsoft.com/office/drawing/2014/main" id="{E09E35EC-21DC-473A-8EC9-FC58038AF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043"/>
              <a:ext cx="668" cy="709"/>
            </a:xfrm>
            <a:custGeom>
              <a:avLst/>
              <a:gdLst>
                <a:gd name="T0" fmla="*/ 1005 w 325"/>
                <a:gd name="T1" fmla="*/ 2463 h 323"/>
                <a:gd name="T2" fmla="*/ 1145 w 325"/>
                <a:gd name="T3" fmla="*/ 1903 h 323"/>
                <a:gd name="T4" fmla="*/ 2674 w 325"/>
                <a:gd name="T5" fmla="*/ 1008 h 323"/>
                <a:gd name="T6" fmla="*/ 2709 w 325"/>
                <a:gd name="T7" fmla="*/ 601 h 323"/>
                <a:gd name="T8" fmla="*/ 2257 w 325"/>
                <a:gd name="T9" fmla="*/ 560 h 323"/>
                <a:gd name="T10" fmla="*/ 2699 w 325"/>
                <a:gd name="T11" fmla="*/ 496 h 323"/>
                <a:gd name="T12" fmla="*/ 2717 w 325"/>
                <a:gd name="T13" fmla="*/ 53 h 323"/>
                <a:gd name="T14" fmla="*/ 1192 w 325"/>
                <a:gd name="T15" fmla="*/ 33 h 323"/>
                <a:gd name="T16" fmla="*/ 808 w 325"/>
                <a:gd name="T17" fmla="*/ 53 h 323"/>
                <a:gd name="T18" fmla="*/ 797 w 325"/>
                <a:gd name="T19" fmla="*/ 64 h 323"/>
                <a:gd name="T20" fmla="*/ 797 w 325"/>
                <a:gd name="T21" fmla="*/ 53 h 323"/>
                <a:gd name="T22" fmla="*/ 512 w 325"/>
                <a:gd name="T23" fmla="*/ 0 h 323"/>
                <a:gd name="T24" fmla="*/ 504 w 325"/>
                <a:gd name="T25" fmla="*/ 0 h 323"/>
                <a:gd name="T26" fmla="*/ 280 w 325"/>
                <a:gd name="T27" fmla="*/ 1045 h 323"/>
                <a:gd name="T28" fmla="*/ 296 w 325"/>
                <a:gd name="T29" fmla="*/ 1045 h 323"/>
                <a:gd name="T30" fmla="*/ 337 w 325"/>
                <a:gd name="T31" fmla="*/ 1291 h 323"/>
                <a:gd name="T32" fmla="*/ 337 w 325"/>
                <a:gd name="T33" fmla="*/ 1291 h 323"/>
                <a:gd name="T34" fmla="*/ 337 w 325"/>
                <a:gd name="T35" fmla="*/ 1291 h 323"/>
                <a:gd name="T36" fmla="*/ 216 w 325"/>
                <a:gd name="T37" fmla="*/ 1690 h 323"/>
                <a:gd name="T38" fmla="*/ 8 w 325"/>
                <a:gd name="T39" fmla="*/ 3016 h 323"/>
                <a:gd name="T40" fmla="*/ 0 w 325"/>
                <a:gd name="T41" fmla="*/ 3415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5" h="323">
                  <a:moveTo>
                    <a:pt x="116" y="233"/>
                  </a:moveTo>
                  <a:cubicBezTo>
                    <a:pt x="120" y="214"/>
                    <a:pt x="126" y="198"/>
                    <a:pt x="132" y="180"/>
                  </a:cubicBezTo>
                  <a:cubicBezTo>
                    <a:pt x="171" y="61"/>
                    <a:pt x="256" y="98"/>
                    <a:pt x="308" y="95"/>
                  </a:cubicBezTo>
                  <a:cubicBezTo>
                    <a:pt x="320" y="92"/>
                    <a:pt x="322" y="60"/>
                    <a:pt x="312" y="57"/>
                  </a:cubicBezTo>
                  <a:cubicBezTo>
                    <a:pt x="312" y="57"/>
                    <a:pt x="301" y="54"/>
                    <a:pt x="260" y="53"/>
                  </a:cubicBezTo>
                  <a:cubicBezTo>
                    <a:pt x="260" y="53"/>
                    <a:pt x="288" y="48"/>
                    <a:pt x="311" y="47"/>
                  </a:cubicBezTo>
                  <a:cubicBezTo>
                    <a:pt x="324" y="44"/>
                    <a:pt x="325" y="9"/>
                    <a:pt x="313" y="5"/>
                  </a:cubicBezTo>
                  <a:cubicBezTo>
                    <a:pt x="263" y="5"/>
                    <a:pt x="188" y="0"/>
                    <a:pt x="137" y="3"/>
                  </a:cubicBezTo>
                  <a:cubicBezTo>
                    <a:pt x="119" y="5"/>
                    <a:pt x="105" y="5"/>
                    <a:pt x="93" y="5"/>
                  </a:cubicBezTo>
                  <a:cubicBezTo>
                    <a:pt x="92" y="6"/>
                    <a:pt x="92" y="6"/>
                    <a:pt x="92" y="6"/>
                  </a:cubicBezTo>
                  <a:cubicBezTo>
                    <a:pt x="92" y="6"/>
                    <a:pt x="92" y="6"/>
                    <a:pt x="92" y="5"/>
                  </a:cubicBezTo>
                  <a:cubicBezTo>
                    <a:pt x="77" y="5"/>
                    <a:pt x="66" y="4"/>
                    <a:pt x="59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7"/>
                    <a:pt x="32" y="99"/>
                  </a:cubicBezTo>
                  <a:cubicBezTo>
                    <a:pt x="34" y="99"/>
                    <a:pt x="34" y="99"/>
                    <a:pt x="34" y="99"/>
                  </a:cubicBezTo>
                  <a:cubicBezTo>
                    <a:pt x="40" y="103"/>
                    <a:pt x="42" y="109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7" y="131"/>
                    <a:pt x="32" y="143"/>
                    <a:pt x="25" y="160"/>
                  </a:cubicBezTo>
                  <a:cubicBezTo>
                    <a:pt x="7" y="201"/>
                    <a:pt x="0" y="247"/>
                    <a:pt x="1" y="285"/>
                  </a:cubicBezTo>
                  <a:cubicBezTo>
                    <a:pt x="1" y="285"/>
                    <a:pt x="1" y="313"/>
                    <a:pt x="0" y="323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0" name="Freeform 9">
              <a:extLst>
                <a:ext uri="{FF2B5EF4-FFF2-40B4-BE49-F238E27FC236}">
                  <a16:creationId xmlns:a16="http://schemas.microsoft.com/office/drawing/2014/main" id="{B7961D1E-D7F8-4789-9927-3B1C48F75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1335"/>
              <a:ext cx="309" cy="373"/>
            </a:xfrm>
            <a:custGeom>
              <a:avLst/>
              <a:gdLst>
                <a:gd name="T0" fmla="*/ 369 w 150"/>
                <a:gd name="T1" fmla="*/ 726 h 170"/>
                <a:gd name="T2" fmla="*/ 752 w 150"/>
                <a:gd name="T3" fmla="*/ 770 h 170"/>
                <a:gd name="T4" fmla="*/ 892 w 150"/>
                <a:gd name="T5" fmla="*/ 886 h 170"/>
                <a:gd name="T6" fmla="*/ 1005 w 150"/>
                <a:gd name="T7" fmla="*/ 948 h 170"/>
                <a:gd name="T8" fmla="*/ 1049 w 150"/>
                <a:gd name="T9" fmla="*/ 726 h 170"/>
                <a:gd name="T10" fmla="*/ 1129 w 150"/>
                <a:gd name="T11" fmla="*/ 476 h 170"/>
                <a:gd name="T12" fmla="*/ 1312 w 150"/>
                <a:gd name="T13" fmla="*/ 0 h 170"/>
                <a:gd name="T14" fmla="*/ 840 w 150"/>
                <a:gd name="T15" fmla="*/ 529 h 170"/>
                <a:gd name="T16" fmla="*/ 229 w 150"/>
                <a:gd name="T17" fmla="*/ 698 h 170"/>
                <a:gd name="T18" fmla="*/ 52 w 150"/>
                <a:gd name="T19" fmla="*/ 1108 h 170"/>
                <a:gd name="T20" fmla="*/ 33 w 150"/>
                <a:gd name="T21" fmla="*/ 1435 h 170"/>
                <a:gd name="T22" fmla="*/ 33 w 150"/>
                <a:gd name="T23" fmla="*/ 1795 h 170"/>
                <a:gd name="T24" fmla="*/ 97 w 150"/>
                <a:gd name="T25" fmla="*/ 1448 h 170"/>
                <a:gd name="T26" fmla="*/ 124 w 150"/>
                <a:gd name="T27" fmla="*/ 1246 h 170"/>
                <a:gd name="T28" fmla="*/ 148 w 150"/>
                <a:gd name="T29" fmla="*/ 963 h 1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0">
                  <a:moveTo>
                    <a:pt x="42" y="69"/>
                  </a:moveTo>
                  <a:cubicBezTo>
                    <a:pt x="57" y="65"/>
                    <a:pt x="72" y="67"/>
                    <a:pt x="86" y="73"/>
                  </a:cubicBezTo>
                  <a:cubicBezTo>
                    <a:pt x="92" y="76"/>
                    <a:pt x="97" y="79"/>
                    <a:pt x="102" y="84"/>
                  </a:cubicBezTo>
                  <a:cubicBezTo>
                    <a:pt x="107" y="88"/>
                    <a:pt x="110" y="95"/>
                    <a:pt x="115" y="90"/>
                  </a:cubicBezTo>
                  <a:cubicBezTo>
                    <a:pt x="117" y="87"/>
                    <a:pt x="118" y="73"/>
                    <a:pt x="120" y="69"/>
                  </a:cubicBezTo>
                  <a:cubicBezTo>
                    <a:pt x="123" y="61"/>
                    <a:pt x="126" y="53"/>
                    <a:pt x="129" y="45"/>
                  </a:cubicBezTo>
                  <a:cubicBezTo>
                    <a:pt x="135" y="31"/>
                    <a:pt x="146" y="15"/>
                    <a:pt x="150" y="0"/>
                  </a:cubicBezTo>
                  <a:cubicBezTo>
                    <a:pt x="131" y="21"/>
                    <a:pt x="127" y="45"/>
                    <a:pt x="96" y="50"/>
                  </a:cubicBezTo>
                  <a:cubicBezTo>
                    <a:pt x="72" y="54"/>
                    <a:pt x="46" y="50"/>
                    <a:pt x="26" y="66"/>
                  </a:cubicBezTo>
                  <a:cubicBezTo>
                    <a:pt x="14" y="75"/>
                    <a:pt x="8" y="91"/>
                    <a:pt x="6" y="105"/>
                  </a:cubicBezTo>
                  <a:cubicBezTo>
                    <a:pt x="4" y="115"/>
                    <a:pt x="5" y="126"/>
                    <a:pt x="4" y="136"/>
                  </a:cubicBezTo>
                  <a:cubicBezTo>
                    <a:pt x="4" y="146"/>
                    <a:pt x="0" y="162"/>
                    <a:pt x="4" y="170"/>
                  </a:cubicBezTo>
                  <a:cubicBezTo>
                    <a:pt x="9" y="159"/>
                    <a:pt x="9" y="149"/>
                    <a:pt x="11" y="137"/>
                  </a:cubicBezTo>
                  <a:cubicBezTo>
                    <a:pt x="12" y="130"/>
                    <a:pt x="13" y="124"/>
                    <a:pt x="14" y="118"/>
                  </a:cubicBezTo>
                  <a:cubicBezTo>
                    <a:pt x="16" y="109"/>
                    <a:pt x="15" y="100"/>
                    <a:pt x="17" y="9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1" name="Freeform 10">
              <a:extLst>
                <a:ext uri="{FF2B5EF4-FFF2-40B4-BE49-F238E27FC236}">
                  <a16:creationId xmlns:a16="http://schemas.microsoft.com/office/drawing/2014/main" id="{02B744DE-0E2A-4F2F-8E0C-2E8CDE33D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931"/>
              <a:ext cx="311" cy="573"/>
            </a:xfrm>
            <a:custGeom>
              <a:avLst/>
              <a:gdLst>
                <a:gd name="T0" fmla="*/ 0 w 151"/>
                <a:gd name="T1" fmla="*/ 2762 h 261"/>
                <a:gd name="T2" fmla="*/ 237 w 151"/>
                <a:gd name="T3" fmla="*/ 2391 h 261"/>
                <a:gd name="T4" fmla="*/ 552 w 151"/>
                <a:gd name="T5" fmla="*/ 2189 h 261"/>
                <a:gd name="T6" fmla="*/ 892 w 151"/>
                <a:gd name="T7" fmla="*/ 2178 h 261"/>
                <a:gd name="T8" fmla="*/ 1145 w 151"/>
                <a:gd name="T9" fmla="*/ 2266 h 261"/>
                <a:gd name="T10" fmla="*/ 1188 w 151"/>
                <a:gd name="T11" fmla="*/ 2294 h 261"/>
                <a:gd name="T12" fmla="*/ 1197 w 151"/>
                <a:gd name="T13" fmla="*/ 2310 h 261"/>
                <a:gd name="T14" fmla="*/ 1221 w 151"/>
                <a:gd name="T15" fmla="*/ 2338 h 261"/>
                <a:gd name="T16" fmla="*/ 1238 w 151"/>
                <a:gd name="T17" fmla="*/ 2347 h 261"/>
                <a:gd name="T18" fmla="*/ 1260 w 151"/>
                <a:gd name="T19" fmla="*/ 2382 h 261"/>
                <a:gd name="T20" fmla="*/ 1277 w 151"/>
                <a:gd name="T21" fmla="*/ 2400 h 261"/>
                <a:gd name="T22" fmla="*/ 1302 w 151"/>
                <a:gd name="T23" fmla="*/ 2443 h 261"/>
                <a:gd name="T24" fmla="*/ 1320 w 151"/>
                <a:gd name="T25" fmla="*/ 2400 h 261"/>
                <a:gd name="T26" fmla="*/ 1230 w 151"/>
                <a:gd name="T27" fmla="*/ 371 h 261"/>
                <a:gd name="T28" fmla="*/ 1221 w 151"/>
                <a:gd name="T29" fmla="*/ 33 h 261"/>
                <a:gd name="T30" fmla="*/ 733 w 151"/>
                <a:gd name="T31" fmla="*/ 149 h 261"/>
                <a:gd name="T32" fmla="*/ 229 w 151"/>
                <a:gd name="T33" fmla="*/ 9 h 261"/>
                <a:gd name="T34" fmla="*/ 229 w 151"/>
                <a:gd name="T35" fmla="*/ 44 h 261"/>
                <a:gd name="T36" fmla="*/ 208 w 151"/>
                <a:gd name="T37" fmla="*/ 338 h 261"/>
                <a:gd name="T38" fmla="*/ 208 w 151"/>
                <a:gd name="T39" fmla="*/ 1662 h 261"/>
                <a:gd name="T40" fmla="*/ 0 w 151"/>
                <a:gd name="T41" fmla="*/ 2762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1">
                  <a:moveTo>
                    <a:pt x="0" y="261"/>
                  </a:moveTo>
                  <a:cubicBezTo>
                    <a:pt x="9" y="242"/>
                    <a:pt x="20" y="234"/>
                    <a:pt x="27" y="226"/>
                  </a:cubicBezTo>
                  <a:cubicBezTo>
                    <a:pt x="37" y="215"/>
                    <a:pt x="50" y="208"/>
                    <a:pt x="63" y="207"/>
                  </a:cubicBezTo>
                  <a:cubicBezTo>
                    <a:pt x="76" y="207"/>
                    <a:pt x="94" y="204"/>
                    <a:pt x="102" y="206"/>
                  </a:cubicBezTo>
                  <a:cubicBezTo>
                    <a:pt x="110" y="208"/>
                    <a:pt x="123" y="208"/>
                    <a:pt x="131" y="214"/>
                  </a:cubicBezTo>
                  <a:cubicBezTo>
                    <a:pt x="133" y="215"/>
                    <a:pt x="134" y="216"/>
                    <a:pt x="136" y="217"/>
                  </a:cubicBezTo>
                  <a:cubicBezTo>
                    <a:pt x="136" y="218"/>
                    <a:pt x="137" y="218"/>
                    <a:pt x="137" y="218"/>
                  </a:cubicBezTo>
                  <a:cubicBezTo>
                    <a:pt x="138" y="219"/>
                    <a:pt x="139" y="220"/>
                    <a:pt x="140" y="221"/>
                  </a:cubicBezTo>
                  <a:cubicBezTo>
                    <a:pt x="141" y="221"/>
                    <a:pt x="141" y="222"/>
                    <a:pt x="142" y="222"/>
                  </a:cubicBezTo>
                  <a:cubicBezTo>
                    <a:pt x="143" y="223"/>
                    <a:pt x="144" y="224"/>
                    <a:pt x="144" y="225"/>
                  </a:cubicBezTo>
                  <a:cubicBezTo>
                    <a:pt x="145" y="226"/>
                    <a:pt x="145" y="226"/>
                    <a:pt x="146" y="227"/>
                  </a:cubicBezTo>
                  <a:cubicBezTo>
                    <a:pt x="147" y="228"/>
                    <a:pt x="148" y="229"/>
                    <a:pt x="149" y="231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46" y="211"/>
                    <a:pt x="143" y="101"/>
                    <a:pt x="141" y="35"/>
                  </a:cubicBezTo>
                  <a:cubicBezTo>
                    <a:pt x="141" y="14"/>
                    <a:pt x="141" y="11"/>
                    <a:pt x="140" y="3"/>
                  </a:cubicBezTo>
                  <a:cubicBezTo>
                    <a:pt x="136" y="9"/>
                    <a:pt x="112" y="14"/>
                    <a:pt x="84" y="14"/>
                  </a:cubicBezTo>
                  <a:cubicBezTo>
                    <a:pt x="52" y="14"/>
                    <a:pt x="26" y="8"/>
                    <a:pt x="26" y="1"/>
                  </a:cubicBezTo>
                  <a:cubicBezTo>
                    <a:pt x="26" y="0"/>
                    <a:pt x="26" y="2"/>
                    <a:pt x="26" y="4"/>
                  </a:cubicBezTo>
                  <a:cubicBezTo>
                    <a:pt x="25" y="14"/>
                    <a:pt x="24" y="15"/>
                    <a:pt x="24" y="32"/>
                  </a:cubicBezTo>
                  <a:cubicBezTo>
                    <a:pt x="23" y="68"/>
                    <a:pt x="23" y="117"/>
                    <a:pt x="24" y="157"/>
                  </a:cubicBezTo>
                  <a:cubicBezTo>
                    <a:pt x="25" y="187"/>
                    <a:pt x="17" y="222"/>
                    <a:pt x="0" y="261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2" name="Freeform 11">
              <a:extLst>
                <a:ext uri="{FF2B5EF4-FFF2-40B4-BE49-F238E27FC236}">
                  <a16:creationId xmlns:a16="http://schemas.microsoft.com/office/drawing/2014/main" id="{0FFF2E41-DB8A-41C9-9331-2F60C0499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653"/>
              <a:ext cx="258" cy="99"/>
            </a:xfrm>
            <a:custGeom>
              <a:avLst/>
              <a:gdLst>
                <a:gd name="T0" fmla="*/ 361 w 125"/>
                <a:gd name="T1" fmla="*/ 97 h 45"/>
                <a:gd name="T2" fmla="*/ 0 w 125"/>
                <a:gd name="T3" fmla="*/ 0 h 45"/>
                <a:gd name="T4" fmla="*/ 0 w 125"/>
                <a:gd name="T5" fmla="*/ 319 h 45"/>
                <a:gd name="T6" fmla="*/ 8 w 125"/>
                <a:gd name="T7" fmla="*/ 363 h 45"/>
                <a:gd name="T8" fmla="*/ 553 w 125"/>
                <a:gd name="T9" fmla="*/ 480 h 45"/>
                <a:gd name="T10" fmla="*/ 1082 w 125"/>
                <a:gd name="T11" fmla="*/ 372 h 45"/>
                <a:gd name="T12" fmla="*/ 1100 w 125"/>
                <a:gd name="T13" fmla="*/ 354 h 45"/>
                <a:gd name="T14" fmla="*/ 1100 w 125"/>
                <a:gd name="T15" fmla="*/ 222 h 45"/>
                <a:gd name="T16" fmla="*/ 361 w 125"/>
                <a:gd name="T17" fmla="*/ 97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5">
                  <a:moveTo>
                    <a:pt x="41" y="9"/>
                  </a:moveTo>
                  <a:cubicBezTo>
                    <a:pt x="27" y="6"/>
                    <a:pt x="14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3"/>
                    <a:pt x="1" y="34"/>
                  </a:cubicBezTo>
                  <a:cubicBezTo>
                    <a:pt x="6" y="41"/>
                    <a:pt x="32" y="45"/>
                    <a:pt x="63" y="45"/>
                  </a:cubicBezTo>
                  <a:cubicBezTo>
                    <a:pt x="92" y="45"/>
                    <a:pt x="116" y="41"/>
                    <a:pt x="123" y="35"/>
                  </a:cubicBezTo>
                  <a:cubicBezTo>
                    <a:pt x="124" y="34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0"/>
                    <a:pt x="73" y="17"/>
                    <a:pt x="41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3" name="Freeform 12">
              <a:extLst>
                <a:ext uri="{FF2B5EF4-FFF2-40B4-BE49-F238E27FC236}">
                  <a16:creationId xmlns:a16="http://schemas.microsoft.com/office/drawing/2014/main" id="{D2BC31F8-E90C-4482-B90D-943DE8A16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425"/>
              <a:ext cx="152" cy="92"/>
            </a:xfrm>
            <a:custGeom>
              <a:avLst/>
              <a:gdLst>
                <a:gd name="T0" fmla="*/ 97 w 74"/>
                <a:gd name="T1" fmla="*/ 9 h 42"/>
                <a:gd name="T2" fmla="*/ 131 w 74"/>
                <a:gd name="T3" fmla="*/ 423 h 42"/>
                <a:gd name="T4" fmla="*/ 501 w 74"/>
                <a:gd name="T5" fmla="*/ 442 h 42"/>
                <a:gd name="T6" fmla="*/ 520 w 74"/>
                <a:gd name="T7" fmla="*/ 379 h 42"/>
                <a:gd name="T8" fmla="*/ 520 w 74"/>
                <a:gd name="T9" fmla="*/ 379 h 42"/>
                <a:gd name="T10" fmla="*/ 641 w 74"/>
                <a:gd name="T11" fmla="*/ 0 h 42"/>
                <a:gd name="T12" fmla="*/ 97 w 74"/>
                <a:gd name="T13" fmla="*/ 9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2">
                  <a:moveTo>
                    <a:pt x="11" y="1"/>
                  </a:moveTo>
                  <a:cubicBezTo>
                    <a:pt x="1" y="7"/>
                    <a:pt x="0" y="37"/>
                    <a:pt x="15" y="40"/>
                  </a:cubicBezTo>
                  <a:cubicBezTo>
                    <a:pt x="23" y="41"/>
                    <a:pt x="42" y="42"/>
                    <a:pt x="58" y="42"/>
                  </a:cubicBezTo>
                  <a:cubicBezTo>
                    <a:pt x="59" y="40"/>
                    <a:pt x="59" y="38"/>
                    <a:pt x="60" y="3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6" y="24"/>
                    <a:pt x="70" y="12"/>
                    <a:pt x="74" y="0"/>
                  </a:cubicBezTo>
                  <a:cubicBezTo>
                    <a:pt x="50" y="0"/>
                    <a:pt x="22" y="1"/>
                    <a:pt x="1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4" name="Freeform 13">
              <a:extLst>
                <a:ext uri="{FF2B5EF4-FFF2-40B4-BE49-F238E27FC236}">
                  <a16:creationId xmlns:a16="http://schemas.microsoft.com/office/drawing/2014/main" id="{D041A2F6-1D7C-449A-BAED-2F050ED76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953"/>
              <a:ext cx="66" cy="3"/>
            </a:xfrm>
            <a:custGeom>
              <a:avLst/>
              <a:gdLst>
                <a:gd name="T0" fmla="*/ 0 w 32"/>
                <a:gd name="T1" fmla="*/ 0 h 1"/>
                <a:gd name="T2" fmla="*/ 281 w 3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">
                  <a:moveTo>
                    <a:pt x="0" y="0"/>
                  </a:moveTo>
                  <a:cubicBezTo>
                    <a:pt x="5" y="1"/>
                    <a:pt x="26" y="1"/>
                    <a:pt x="32" y="0"/>
                  </a:cubicBezTo>
                </a:path>
              </a:pathLst>
            </a:custGeom>
            <a:solidFill>
              <a:srgbClr val="EE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5" name="Freeform 14">
              <a:extLst>
                <a:ext uri="{FF2B5EF4-FFF2-40B4-BE49-F238E27FC236}">
                  <a16:creationId xmlns:a16="http://schemas.microsoft.com/office/drawing/2014/main" id="{8A787E27-34FF-41F6-B4E2-14839A800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515"/>
              <a:ext cx="861" cy="961"/>
            </a:xfrm>
            <a:custGeom>
              <a:avLst/>
              <a:gdLst>
                <a:gd name="T0" fmla="*/ 2715 w 419"/>
                <a:gd name="T1" fmla="*/ 1628 h 438"/>
                <a:gd name="T2" fmla="*/ 2854 w 419"/>
                <a:gd name="T3" fmla="*/ 2628 h 438"/>
                <a:gd name="T4" fmla="*/ 3158 w 419"/>
                <a:gd name="T5" fmla="*/ 3475 h 438"/>
                <a:gd name="T6" fmla="*/ 3391 w 419"/>
                <a:gd name="T7" fmla="*/ 3980 h 438"/>
                <a:gd name="T8" fmla="*/ 3594 w 419"/>
                <a:gd name="T9" fmla="*/ 4318 h 438"/>
                <a:gd name="T10" fmla="*/ 3462 w 419"/>
                <a:gd name="T11" fmla="*/ 4540 h 438"/>
                <a:gd name="T12" fmla="*/ 2698 w 419"/>
                <a:gd name="T13" fmla="*/ 4265 h 438"/>
                <a:gd name="T14" fmla="*/ 2542 w 419"/>
                <a:gd name="T15" fmla="*/ 4068 h 438"/>
                <a:gd name="T16" fmla="*/ 2273 w 419"/>
                <a:gd name="T17" fmla="*/ 3952 h 438"/>
                <a:gd name="T18" fmla="*/ 2117 w 419"/>
                <a:gd name="T19" fmla="*/ 3600 h 438"/>
                <a:gd name="T20" fmla="*/ 1882 w 419"/>
                <a:gd name="T21" fmla="*/ 3451 h 438"/>
                <a:gd name="T22" fmla="*/ 1718 w 419"/>
                <a:gd name="T23" fmla="*/ 3379 h 438"/>
                <a:gd name="T24" fmla="*/ 1490 w 419"/>
                <a:gd name="T25" fmla="*/ 3157 h 438"/>
                <a:gd name="T26" fmla="*/ 1356 w 419"/>
                <a:gd name="T27" fmla="*/ 3008 h 438"/>
                <a:gd name="T28" fmla="*/ 1216 w 419"/>
                <a:gd name="T29" fmla="*/ 2690 h 438"/>
                <a:gd name="T30" fmla="*/ 1085 w 419"/>
                <a:gd name="T31" fmla="*/ 2407 h 438"/>
                <a:gd name="T32" fmla="*/ 1034 w 419"/>
                <a:gd name="T33" fmla="*/ 2124 h 438"/>
                <a:gd name="T34" fmla="*/ 1177 w 419"/>
                <a:gd name="T35" fmla="*/ 2060 h 438"/>
                <a:gd name="T36" fmla="*/ 536 w 419"/>
                <a:gd name="T37" fmla="*/ 2133 h 438"/>
                <a:gd name="T38" fmla="*/ 329 w 419"/>
                <a:gd name="T39" fmla="*/ 1911 h 438"/>
                <a:gd name="T40" fmla="*/ 164 w 419"/>
                <a:gd name="T41" fmla="*/ 1556 h 438"/>
                <a:gd name="T42" fmla="*/ 68 w 419"/>
                <a:gd name="T43" fmla="*/ 1290 h 438"/>
                <a:gd name="T44" fmla="*/ 33 w 419"/>
                <a:gd name="T45" fmla="*/ 983 h 438"/>
                <a:gd name="T46" fmla="*/ 199 w 419"/>
                <a:gd name="T47" fmla="*/ 549 h 438"/>
                <a:gd name="T48" fmla="*/ 684 w 419"/>
                <a:gd name="T49" fmla="*/ 399 h 438"/>
                <a:gd name="T50" fmla="*/ 1013 w 419"/>
                <a:gd name="T51" fmla="*/ 467 h 438"/>
                <a:gd name="T52" fmla="*/ 1406 w 419"/>
                <a:gd name="T53" fmla="*/ 1044 h 438"/>
                <a:gd name="T54" fmla="*/ 1646 w 419"/>
                <a:gd name="T55" fmla="*/ 1363 h 438"/>
                <a:gd name="T56" fmla="*/ 1866 w 419"/>
                <a:gd name="T57" fmla="*/ 2177 h 438"/>
                <a:gd name="T58" fmla="*/ 1874 w 419"/>
                <a:gd name="T59" fmla="*/ 1371 h 438"/>
                <a:gd name="T60" fmla="*/ 1893 w 419"/>
                <a:gd name="T61" fmla="*/ 1257 h 438"/>
                <a:gd name="T62" fmla="*/ 2049 w 419"/>
                <a:gd name="T63" fmla="*/ 948 h 438"/>
                <a:gd name="T64" fmla="*/ 2310 w 419"/>
                <a:gd name="T65" fmla="*/ 601 h 438"/>
                <a:gd name="T66" fmla="*/ 2106 w 419"/>
                <a:gd name="T67" fmla="*/ 645 h 438"/>
                <a:gd name="T68" fmla="*/ 2117 w 419"/>
                <a:gd name="T69" fmla="*/ 432 h 438"/>
                <a:gd name="T70" fmla="*/ 2482 w 419"/>
                <a:gd name="T71" fmla="*/ 33 h 438"/>
                <a:gd name="T72" fmla="*/ 2723 w 419"/>
                <a:gd name="T73" fmla="*/ 443 h 438"/>
                <a:gd name="T74" fmla="*/ 2723 w 419"/>
                <a:gd name="T75" fmla="*/ 726 h 438"/>
                <a:gd name="T76" fmla="*/ 2499 w 419"/>
                <a:gd name="T77" fmla="*/ 621 h 43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19" h="438">
                  <a:moveTo>
                    <a:pt x="312" y="87"/>
                  </a:moveTo>
                  <a:cubicBezTo>
                    <a:pt x="313" y="104"/>
                    <a:pt x="307" y="139"/>
                    <a:pt x="313" y="154"/>
                  </a:cubicBezTo>
                  <a:cubicBezTo>
                    <a:pt x="319" y="168"/>
                    <a:pt x="319" y="178"/>
                    <a:pt x="322" y="190"/>
                  </a:cubicBezTo>
                  <a:cubicBezTo>
                    <a:pt x="325" y="201"/>
                    <a:pt x="322" y="234"/>
                    <a:pt x="329" y="249"/>
                  </a:cubicBezTo>
                  <a:cubicBezTo>
                    <a:pt x="335" y="263"/>
                    <a:pt x="337" y="271"/>
                    <a:pt x="341" y="279"/>
                  </a:cubicBezTo>
                  <a:cubicBezTo>
                    <a:pt x="345" y="286"/>
                    <a:pt x="353" y="316"/>
                    <a:pt x="364" y="329"/>
                  </a:cubicBezTo>
                  <a:cubicBezTo>
                    <a:pt x="374" y="342"/>
                    <a:pt x="374" y="351"/>
                    <a:pt x="382" y="358"/>
                  </a:cubicBezTo>
                  <a:cubicBezTo>
                    <a:pt x="389" y="365"/>
                    <a:pt x="386" y="372"/>
                    <a:pt x="391" y="377"/>
                  </a:cubicBezTo>
                  <a:cubicBezTo>
                    <a:pt x="396" y="383"/>
                    <a:pt x="399" y="384"/>
                    <a:pt x="403" y="389"/>
                  </a:cubicBezTo>
                  <a:cubicBezTo>
                    <a:pt x="407" y="394"/>
                    <a:pt x="417" y="403"/>
                    <a:pt x="414" y="409"/>
                  </a:cubicBezTo>
                  <a:cubicBezTo>
                    <a:pt x="411" y="416"/>
                    <a:pt x="419" y="434"/>
                    <a:pt x="414" y="436"/>
                  </a:cubicBezTo>
                  <a:cubicBezTo>
                    <a:pt x="409" y="438"/>
                    <a:pt x="410" y="433"/>
                    <a:pt x="399" y="430"/>
                  </a:cubicBezTo>
                  <a:cubicBezTo>
                    <a:pt x="389" y="427"/>
                    <a:pt x="378" y="421"/>
                    <a:pt x="373" y="423"/>
                  </a:cubicBezTo>
                  <a:cubicBezTo>
                    <a:pt x="368" y="425"/>
                    <a:pt x="314" y="405"/>
                    <a:pt x="311" y="404"/>
                  </a:cubicBezTo>
                  <a:cubicBezTo>
                    <a:pt x="308" y="403"/>
                    <a:pt x="304" y="402"/>
                    <a:pt x="301" y="398"/>
                  </a:cubicBezTo>
                  <a:cubicBezTo>
                    <a:pt x="297" y="394"/>
                    <a:pt x="301" y="390"/>
                    <a:pt x="293" y="385"/>
                  </a:cubicBezTo>
                  <a:cubicBezTo>
                    <a:pt x="286" y="380"/>
                    <a:pt x="293" y="373"/>
                    <a:pt x="282" y="375"/>
                  </a:cubicBezTo>
                  <a:cubicBezTo>
                    <a:pt x="270" y="377"/>
                    <a:pt x="271" y="383"/>
                    <a:pt x="262" y="374"/>
                  </a:cubicBezTo>
                  <a:cubicBezTo>
                    <a:pt x="253" y="364"/>
                    <a:pt x="253" y="357"/>
                    <a:pt x="250" y="354"/>
                  </a:cubicBezTo>
                  <a:cubicBezTo>
                    <a:pt x="247" y="351"/>
                    <a:pt x="250" y="345"/>
                    <a:pt x="244" y="341"/>
                  </a:cubicBezTo>
                  <a:cubicBezTo>
                    <a:pt x="239" y="337"/>
                    <a:pt x="239" y="329"/>
                    <a:pt x="233" y="329"/>
                  </a:cubicBezTo>
                  <a:cubicBezTo>
                    <a:pt x="227" y="329"/>
                    <a:pt x="217" y="327"/>
                    <a:pt x="217" y="327"/>
                  </a:cubicBezTo>
                  <a:cubicBezTo>
                    <a:pt x="217" y="327"/>
                    <a:pt x="219" y="328"/>
                    <a:pt x="208" y="324"/>
                  </a:cubicBezTo>
                  <a:cubicBezTo>
                    <a:pt x="198" y="320"/>
                    <a:pt x="203" y="332"/>
                    <a:pt x="198" y="320"/>
                  </a:cubicBezTo>
                  <a:cubicBezTo>
                    <a:pt x="193" y="309"/>
                    <a:pt x="196" y="298"/>
                    <a:pt x="187" y="298"/>
                  </a:cubicBezTo>
                  <a:cubicBezTo>
                    <a:pt x="179" y="298"/>
                    <a:pt x="172" y="299"/>
                    <a:pt x="172" y="299"/>
                  </a:cubicBezTo>
                  <a:cubicBezTo>
                    <a:pt x="160" y="294"/>
                    <a:pt x="160" y="294"/>
                    <a:pt x="160" y="294"/>
                  </a:cubicBezTo>
                  <a:cubicBezTo>
                    <a:pt x="160" y="294"/>
                    <a:pt x="159" y="289"/>
                    <a:pt x="156" y="285"/>
                  </a:cubicBezTo>
                  <a:cubicBezTo>
                    <a:pt x="153" y="280"/>
                    <a:pt x="157" y="278"/>
                    <a:pt x="152" y="270"/>
                  </a:cubicBezTo>
                  <a:cubicBezTo>
                    <a:pt x="147" y="262"/>
                    <a:pt x="147" y="259"/>
                    <a:pt x="140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3"/>
                    <a:pt x="125" y="228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4"/>
                    <a:pt x="112" y="200"/>
                    <a:pt x="119" y="201"/>
                  </a:cubicBezTo>
                  <a:cubicBezTo>
                    <a:pt x="143" y="201"/>
                    <a:pt x="164" y="220"/>
                    <a:pt x="183" y="228"/>
                  </a:cubicBezTo>
                  <a:cubicBezTo>
                    <a:pt x="183" y="228"/>
                    <a:pt x="168" y="213"/>
                    <a:pt x="136" y="195"/>
                  </a:cubicBezTo>
                  <a:cubicBezTo>
                    <a:pt x="101" y="177"/>
                    <a:pt x="87" y="206"/>
                    <a:pt x="76" y="204"/>
                  </a:cubicBezTo>
                  <a:cubicBezTo>
                    <a:pt x="69" y="206"/>
                    <a:pt x="68" y="203"/>
                    <a:pt x="62" y="202"/>
                  </a:cubicBezTo>
                  <a:cubicBezTo>
                    <a:pt x="56" y="201"/>
                    <a:pt x="56" y="194"/>
                    <a:pt x="50" y="193"/>
                  </a:cubicBezTo>
                  <a:cubicBezTo>
                    <a:pt x="45" y="191"/>
                    <a:pt x="44" y="189"/>
                    <a:pt x="38" y="181"/>
                  </a:cubicBezTo>
                  <a:cubicBezTo>
                    <a:pt x="32" y="173"/>
                    <a:pt x="26" y="164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1"/>
                    <a:pt x="18" y="141"/>
                    <a:pt x="14" y="135"/>
                  </a:cubicBezTo>
                  <a:cubicBezTo>
                    <a:pt x="10" y="130"/>
                    <a:pt x="8" y="130"/>
                    <a:pt x="8" y="122"/>
                  </a:cubicBezTo>
                  <a:cubicBezTo>
                    <a:pt x="8" y="114"/>
                    <a:pt x="11" y="116"/>
                    <a:pt x="6" y="109"/>
                  </a:cubicBezTo>
                  <a:cubicBezTo>
                    <a:pt x="0" y="103"/>
                    <a:pt x="4" y="99"/>
                    <a:pt x="4" y="93"/>
                  </a:cubicBezTo>
                  <a:cubicBezTo>
                    <a:pt x="4" y="87"/>
                    <a:pt x="2" y="84"/>
                    <a:pt x="2" y="76"/>
                  </a:cubicBezTo>
                  <a:cubicBezTo>
                    <a:pt x="5" y="67"/>
                    <a:pt x="14" y="57"/>
                    <a:pt x="23" y="52"/>
                  </a:cubicBezTo>
                  <a:cubicBezTo>
                    <a:pt x="30" y="49"/>
                    <a:pt x="46" y="45"/>
                    <a:pt x="54" y="43"/>
                  </a:cubicBezTo>
                  <a:cubicBezTo>
                    <a:pt x="64" y="41"/>
                    <a:pt x="69" y="38"/>
                    <a:pt x="79" y="38"/>
                  </a:cubicBezTo>
                  <a:cubicBezTo>
                    <a:pt x="84" y="37"/>
                    <a:pt x="89" y="40"/>
                    <a:pt x="96" y="42"/>
                  </a:cubicBezTo>
                  <a:cubicBezTo>
                    <a:pt x="103" y="43"/>
                    <a:pt x="112" y="43"/>
                    <a:pt x="117" y="44"/>
                  </a:cubicBezTo>
                  <a:cubicBezTo>
                    <a:pt x="137" y="52"/>
                    <a:pt x="138" y="77"/>
                    <a:pt x="151" y="90"/>
                  </a:cubicBezTo>
                  <a:cubicBezTo>
                    <a:pt x="155" y="93"/>
                    <a:pt x="159" y="95"/>
                    <a:pt x="162" y="99"/>
                  </a:cubicBezTo>
                  <a:cubicBezTo>
                    <a:pt x="164" y="104"/>
                    <a:pt x="165" y="109"/>
                    <a:pt x="168" y="112"/>
                  </a:cubicBezTo>
                  <a:cubicBezTo>
                    <a:pt x="174" y="119"/>
                    <a:pt x="193" y="119"/>
                    <a:pt x="190" y="129"/>
                  </a:cubicBezTo>
                  <a:cubicBezTo>
                    <a:pt x="194" y="139"/>
                    <a:pt x="185" y="155"/>
                    <a:pt x="194" y="176"/>
                  </a:cubicBezTo>
                  <a:cubicBezTo>
                    <a:pt x="202" y="197"/>
                    <a:pt x="215" y="206"/>
                    <a:pt x="215" y="206"/>
                  </a:cubicBezTo>
                  <a:cubicBezTo>
                    <a:pt x="207" y="181"/>
                    <a:pt x="194" y="167"/>
                    <a:pt x="205" y="152"/>
                  </a:cubicBezTo>
                  <a:cubicBezTo>
                    <a:pt x="216" y="136"/>
                    <a:pt x="212" y="138"/>
                    <a:pt x="216" y="130"/>
                  </a:cubicBezTo>
                  <a:cubicBezTo>
                    <a:pt x="215" y="132"/>
                    <a:pt x="215" y="132"/>
                    <a:pt x="215" y="132"/>
                  </a:cubicBezTo>
                  <a:cubicBezTo>
                    <a:pt x="216" y="128"/>
                    <a:pt x="216" y="122"/>
                    <a:pt x="218" y="119"/>
                  </a:cubicBezTo>
                  <a:cubicBezTo>
                    <a:pt x="221" y="115"/>
                    <a:pt x="226" y="115"/>
                    <a:pt x="229" y="111"/>
                  </a:cubicBezTo>
                  <a:cubicBezTo>
                    <a:pt x="234" y="104"/>
                    <a:pt x="229" y="96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8" y="85"/>
                    <a:pt x="266" y="67"/>
                    <a:pt x="266" y="57"/>
                  </a:cubicBezTo>
                  <a:cubicBezTo>
                    <a:pt x="259" y="72"/>
                    <a:pt x="248" y="72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7" y="55"/>
                    <a:pt x="246" y="52"/>
                  </a:cubicBezTo>
                  <a:cubicBezTo>
                    <a:pt x="244" y="49"/>
                    <a:pt x="244" y="45"/>
                    <a:pt x="244" y="41"/>
                  </a:cubicBezTo>
                  <a:cubicBezTo>
                    <a:pt x="246" y="28"/>
                    <a:pt x="248" y="12"/>
                    <a:pt x="250" y="7"/>
                  </a:cubicBezTo>
                  <a:cubicBezTo>
                    <a:pt x="259" y="2"/>
                    <a:pt x="272" y="0"/>
                    <a:pt x="286" y="3"/>
                  </a:cubicBezTo>
                  <a:cubicBezTo>
                    <a:pt x="299" y="5"/>
                    <a:pt x="310" y="11"/>
                    <a:pt x="316" y="18"/>
                  </a:cubicBezTo>
                  <a:cubicBezTo>
                    <a:pt x="315" y="24"/>
                    <a:pt x="314" y="33"/>
                    <a:pt x="314" y="42"/>
                  </a:cubicBezTo>
                  <a:cubicBezTo>
                    <a:pt x="312" y="45"/>
                    <a:pt x="316" y="50"/>
                    <a:pt x="314" y="55"/>
                  </a:cubicBezTo>
                  <a:cubicBezTo>
                    <a:pt x="312" y="60"/>
                    <a:pt x="315" y="60"/>
                    <a:pt x="314" y="69"/>
                  </a:cubicBezTo>
                  <a:cubicBezTo>
                    <a:pt x="313" y="77"/>
                    <a:pt x="316" y="76"/>
                    <a:pt x="311" y="75"/>
                  </a:cubicBezTo>
                  <a:cubicBezTo>
                    <a:pt x="301" y="75"/>
                    <a:pt x="292" y="72"/>
                    <a:pt x="288" y="59"/>
                  </a:cubicBezTo>
                  <a:cubicBezTo>
                    <a:pt x="287" y="72"/>
                    <a:pt x="295" y="84"/>
                    <a:pt x="312" y="87"/>
                  </a:cubicBezTo>
                  <a:close/>
                </a:path>
              </a:pathLst>
            </a:custGeom>
            <a:solidFill>
              <a:srgbClr val="B10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6" name="Freeform 15">
              <a:extLst>
                <a:ext uri="{FF2B5EF4-FFF2-40B4-BE49-F238E27FC236}">
                  <a16:creationId xmlns:a16="http://schemas.microsoft.com/office/drawing/2014/main" id="{CC4D85DA-1BFA-46E3-9674-74C5589A3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649"/>
              <a:ext cx="650" cy="708"/>
            </a:xfrm>
            <a:custGeom>
              <a:avLst/>
              <a:gdLst>
                <a:gd name="T0" fmla="*/ 339 w 316"/>
                <a:gd name="T1" fmla="*/ 1306 h 323"/>
                <a:gd name="T2" fmla="*/ 105 w 316"/>
                <a:gd name="T3" fmla="*/ 811 h 323"/>
                <a:gd name="T4" fmla="*/ 68 w 316"/>
                <a:gd name="T5" fmla="*/ 423 h 323"/>
                <a:gd name="T6" fmla="*/ 617 w 316"/>
                <a:gd name="T7" fmla="*/ 359 h 323"/>
                <a:gd name="T8" fmla="*/ 689 w 316"/>
                <a:gd name="T9" fmla="*/ 528 h 323"/>
                <a:gd name="T10" fmla="*/ 864 w 316"/>
                <a:gd name="T11" fmla="*/ 644 h 323"/>
                <a:gd name="T12" fmla="*/ 1053 w 316"/>
                <a:gd name="T13" fmla="*/ 991 h 323"/>
                <a:gd name="T14" fmla="*/ 1341 w 316"/>
                <a:gd name="T15" fmla="*/ 1475 h 323"/>
                <a:gd name="T16" fmla="*/ 1409 w 316"/>
                <a:gd name="T17" fmla="*/ 866 h 323"/>
                <a:gd name="T18" fmla="*/ 1722 w 316"/>
                <a:gd name="T19" fmla="*/ 274 h 323"/>
                <a:gd name="T20" fmla="*/ 1829 w 316"/>
                <a:gd name="T21" fmla="*/ 85 h 323"/>
                <a:gd name="T22" fmla="*/ 1942 w 316"/>
                <a:gd name="T23" fmla="*/ 72 h 323"/>
                <a:gd name="T24" fmla="*/ 2061 w 316"/>
                <a:gd name="T25" fmla="*/ 682 h 323"/>
                <a:gd name="T26" fmla="*/ 2082 w 316"/>
                <a:gd name="T27" fmla="*/ 1412 h 323"/>
                <a:gd name="T28" fmla="*/ 2209 w 316"/>
                <a:gd name="T29" fmla="*/ 2104 h 323"/>
                <a:gd name="T30" fmla="*/ 2470 w 316"/>
                <a:gd name="T31" fmla="*/ 2845 h 323"/>
                <a:gd name="T32" fmla="*/ 2645 w 316"/>
                <a:gd name="T33" fmla="*/ 3137 h 323"/>
                <a:gd name="T34" fmla="*/ 2645 w 316"/>
                <a:gd name="T35" fmla="*/ 3349 h 323"/>
                <a:gd name="T36" fmla="*/ 2238 w 316"/>
                <a:gd name="T37" fmla="*/ 3181 h 323"/>
                <a:gd name="T38" fmla="*/ 1802 w 316"/>
                <a:gd name="T39" fmla="*/ 2887 h 323"/>
                <a:gd name="T40" fmla="*/ 1629 w 316"/>
                <a:gd name="T41" fmla="*/ 2613 h 323"/>
                <a:gd name="T42" fmla="*/ 1401 w 316"/>
                <a:gd name="T43" fmla="*/ 2475 h 323"/>
                <a:gd name="T44" fmla="*/ 1341 w 316"/>
                <a:gd name="T45" fmla="*/ 2359 h 323"/>
                <a:gd name="T46" fmla="*/ 1209 w 316"/>
                <a:gd name="T47" fmla="*/ 2273 h 323"/>
                <a:gd name="T48" fmla="*/ 1061 w 316"/>
                <a:gd name="T49" fmla="*/ 2181 h 323"/>
                <a:gd name="T50" fmla="*/ 913 w 316"/>
                <a:gd name="T51" fmla="*/ 2120 h 323"/>
                <a:gd name="T52" fmla="*/ 864 w 316"/>
                <a:gd name="T53" fmla="*/ 1863 h 323"/>
                <a:gd name="T54" fmla="*/ 1028 w 316"/>
                <a:gd name="T55" fmla="*/ 1758 h 323"/>
                <a:gd name="T56" fmla="*/ 461 w 316"/>
                <a:gd name="T57" fmla="*/ 1403 h 32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16" h="323">
                  <a:moveTo>
                    <a:pt x="39" y="124"/>
                  </a:moveTo>
                  <a:cubicBezTo>
                    <a:pt x="23" y="117"/>
                    <a:pt x="18" y="92"/>
                    <a:pt x="12" y="77"/>
                  </a:cubicBezTo>
                  <a:cubicBezTo>
                    <a:pt x="7" y="65"/>
                    <a:pt x="0" y="53"/>
                    <a:pt x="8" y="40"/>
                  </a:cubicBezTo>
                  <a:cubicBezTo>
                    <a:pt x="18" y="22"/>
                    <a:pt x="57" y="19"/>
                    <a:pt x="71" y="34"/>
                  </a:cubicBezTo>
                  <a:cubicBezTo>
                    <a:pt x="75" y="39"/>
                    <a:pt x="75" y="45"/>
                    <a:pt x="79" y="50"/>
                  </a:cubicBezTo>
                  <a:cubicBezTo>
                    <a:pt x="85" y="55"/>
                    <a:pt x="94" y="57"/>
                    <a:pt x="99" y="61"/>
                  </a:cubicBezTo>
                  <a:cubicBezTo>
                    <a:pt x="109" y="69"/>
                    <a:pt x="117" y="82"/>
                    <a:pt x="121" y="94"/>
                  </a:cubicBezTo>
                  <a:cubicBezTo>
                    <a:pt x="127" y="114"/>
                    <a:pt x="135" y="130"/>
                    <a:pt x="154" y="140"/>
                  </a:cubicBezTo>
                  <a:cubicBezTo>
                    <a:pt x="145" y="124"/>
                    <a:pt x="149" y="94"/>
                    <a:pt x="162" y="82"/>
                  </a:cubicBezTo>
                  <a:cubicBezTo>
                    <a:pt x="178" y="66"/>
                    <a:pt x="193" y="48"/>
                    <a:pt x="198" y="26"/>
                  </a:cubicBezTo>
                  <a:cubicBezTo>
                    <a:pt x="200" y="18"/>
                    <a:pt x="203" y="14"/>
                    <a:pt x="210" y="8"/>
                  </a:cubicBezTo>
                  <a:cubicBezTo>
                    <a:pt x="215" y="2"/>
                    <a:pt x="218" y="0"/>
                    <a:pt x="223" y="7"/>
                  </a:cubicBezTo>
                  <a:cubicBezTo>
                    <a:pt x="231" y="15"/>
                    <a:pt x="238" y="50"/>
                    <a:pt x="237" y="65"/>
                  </a:cubicBezTo>
                  <a:cubicBezTo>
                    <a:pt x="235" y="89"/>
                    <a:pt x="235" y="111"/>
                    <a:pt x="239" y="134"/>
                  </a:cubicBezTo>
                  <a:cubicBezTo>
                    <a:pt x="243" y="155"/>
                    <a:pt x="248" y="179"/>
                    <a:pt x="254" y="200"/>
                  </a:cubicBezTo>
                  <a:cubicBezTo>
                    <a:pt x="260" y="223"/>
                    <a:pt x="271" y="250"/>
                    <a:pt x="284" y="270"/>
                  </a:cubicBezTo>
                  <a:cubicBezTo>
                    <a:pt x="290" y="280"/>
                    <a:pt x="298" y="288"/>
                    <a:pt x="304" y="298"/>
                  </a:cubicBezTo>
                  <a:cubicBezTo>
                    <a:pt x="309" y="307"/>
                    <a:pt x="316" y="315"/>
                    <a:pt x="304" y="318"/>
                  </a:cubicBezTo>
                  <a:cubicBezTo>
                    <a:pt x="285" y="323"/>
                    <a:pt x="276" y="303"/>
                    <a:pt x="257" y="302"/>
                  </a:cubicBezTo>
                  <a:cubicBezTo>
                    <a:pt x="237" y="300"/>
                    <a:pt x="218" y="293"/>
                    <a:pt x="207" y="274"/>
                  </a:cubicBezTo>
                  <a:cubicBezTo>
                    <a:pt x="201" y="263"/>
                    <a:pt x="199" y="255"/>
                    <a:pt x="187" y="248"/>
                  </a:cubicBezTo>
                  <a:cubicBezTo>
                    <a:pt x="178" y="243"/>
                    <a:pt x="166" y="243"/>
                    <a:pt x="161" y="235"/>
                  </a:cubicBezTo>
                  <a:cubicBezTo>
                    <a:pt x="158" y="231"/>
                    <a:pt x="158" y="227"/>
                    <a:pt x="154" y="224"/>
                  </a:cubicBezTo>
                  <a:cubicBezTo>
                    <a:pt x="150" y="220"/>
                    <a:pt x="144" y="218"/>
                    <a:pt x="139" y="216"/>
                  </a:cubicBezTo>
                  <a:cubicBezTo>
                    <a:pt x="133" y="213"/>
                    <a:pt x="128" y="209"/>
                    <a:pt x="122" y="207"/>
                  </a:cubicBezTo>
                  <a:cubicBezTo>
                    <a:pt x="117" y="205"/>
                    <a:pt x="109" y="205"/>
                    <a:pt x="105" y="201"/>
                  </a:cubicBezTo>
                  <a:cubicBezTo>
                    <a:pt x="100" y="197"/>
                    <a:pt x="94" y="182"/>
                    <a:pt x="99" y="177"/>
                  </a:cubicBezTo>
                  <a:cubicBezTo>
                    <a:pt x="103" y="172"/>
                    <a:pt x="113" y="173"/>
                    <a:pt x="118" y="167"/>
                  </a:cubicBezTo>
                  <a:cubicBezTo>
                    <a:pt x="97" y="152"/>
                    <a:pt x="82" y="129"/>
                    <a:pt x="53" y="133"/>
                  </a:cubicBezTo>
                </a:path>
              </a:pathLst>
            </a:custGeom>
            <a:solidFill>
              <a:srgbClr val="BC31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7" name="Freeform 16">
              <a:extLst>
                <a:ext uri="{FF2B5EF4-FFF2-40B4-BE49-F238E27FC236}">
                  <a16:creationId xmlns:a16="http://schemas.microsoft.com/office/drawing/2014/main" id="{C240379F-B25B-4862-9DB3-81526C860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410"/>
              <a:ext cx="455" cy="956"/>
            </a:xfrm>
            <a:custGeom>
              <a:avLst/>
              <a:gdLst>
                <a:gd name="T0" fmla="*/ 191 w 221"/>
                <a:gd name="T1" fmla="*/ 86 h 436"/>
                <a:gd name="T2" fmla="*/ 356 w 221"/>
                <a:gd name="T3" fmla="*/ 44 h 436"/>
                <a:gd name="T4" fmla="*/ 544 w 221"/>
                <a:gd name="T5" fmla="*/ 9 h 436"/>
                <a:gd name="T6" fmla="*/ 708 w 221"/>
                <a:gd name="T7" fmla="*/ 20 h 436"/>
                <a:gd name="T8" fmla="*/ 801 w 221"/>
                <a:gd name="T9" fmla="*/ 53 h 436"/>
                <a:gd name="T10" fmla="*/ 908 w 221"/>
                <a:gd name="T11" fmla="*/ 96 h 436"/>
                <a:gd name="T12" fmla="*/ 1089 w 221"/>
                <a:gd name="T13" fmla="*/ 125 h 436"/>
                <a:gd name="T14" fmla="*/ 1237 w 221"/>
                <a:gd name="T15" fmla="*/ 178 h 436"/>
                <a:gd name="T16" fmla="*/ 1361 w 221"/>
                <a:gd name="T17" fmla="*/ 274 h 436"/>
                <a:gd name="T18" fmla="*/ 1466 w 221"/>
                <a:gd name="T19" fmla="*/ 399 h 436"/>
                <a:gd name="T20" fmla="*/ 1598 w 221"/>
                <a:gd name="T21" fmla="*/ 778 h 436"/>
                <a:gd name="T22" fmla="*/ 1614 w 221"/>
                <a:gd name="T23" fmla="*/ 947 h 436"/>
                <a:gd name="T24" fmla="*/ 1416 w 221"/>
                <a:gd name="T25" fmla="*/ 1362 h 436"/>
                <a:gd name="T26" fmla="*/ 1369 w 221"/>
                <a:gd name="T27" fmla="*/ 2193 h 436"/>
                <a:gd name="T28" fmla="*/ 1441 w 221"/>
                <a:gd name="T29" fmla="*/ 1572 h 436"/>
                <a:gd name="T30" fmla="*/ 1526 w 221"/>
                <a:gd name="T31" fmla="*/ 1528 h 436"/>
                <a:gd name="T32" fmla="*/ 1598 w 221"/>
                <a:gd name="T33" fmla="*/ 1581 h 436"/>
                <a:gd name="T34" fmla="*/ 1633 w 221"/>
                <a:gd name="T35" fmla="*/ 1717 h 436"/>
                <a:gd name="T36" fmla="*/ 1633 w 221"/>
                <a:gd name="T37" fmla="*/ 2096 h 436"/>
                <a:gd name="T38" fmla="*/ 1657 w 221"/>
                <a:gd name="T39" fmla="*/ 2289 h 436"/>
                <a:gd name="T40" fmla="*/ 1666 w 221"/>
                <a:gd name="T41" fmla="*/ 2423 h 436"/>
                <a:gd name="T42" fmla="*/ 1682 w 221"/>
                <a:gd name="T43" fmla="*/ 2563 h 436"/>
                <a:gd name="T44" fmla="*/ 1781 w 221"/>
                <a:gd name="T45" fmla="*/ 2741 h 436"/>
                <a:gd name="T46" fmla="*/ 1830 w 221"/>
                <a:gd name="T47" fmla="*/ 3100 h 436"/>
                <a:gd name="T48" fmla="*/ 1849 w 221"/>
                <a:gd name="T49" fmla="*/ 3269 h 436"/>
                <a:gd name="T50" fmla="*/ 1878 w 221"/>
                <a:gd name="T51" fmla="*/ 3519 h 436"/>
                <a:gd name="T52" fmla="*/ 1921 w 221"/>
                <a:gd name="T53" fmla="*/ 3701 h 436"/>
                <a:gd name="T54" fmla="*/ 1894 w 221"/>
                <a:gd name="T55" fmla="*/ 3923 h 436"/>
                <a:gd name="T56" fmla="*/ 1781 w 221"/>
                <a:gd name="T57" fmla="*/ 4357 h 436"/>
                <a:gd name="T58" fmla="*/ 1657 w 221"/>
                <a:gd name="T59" fmla="*/ 4523 h 436"/>
                <a:gd name="T60" fmla="*/ 1394 w 221"/>
                <a:gd name="T61" fmla="*/ 4499 h 436"/>
                <a:gd name="T62" fmla="*/ 1145 w 221"/>
                <a:gd name="T63" fmla="*/ 4374 h 436"/>
                <a:gd name="T64" fmla="*/ 1048 w 221"/>
                <a:gd name="T65" fmla="*/ 4208 h 436"/>
                <a:gd name="T66" fmla="*/ 916 w 221"/>
                <a:gd name="T67" fmla="*/ 3986 h 436"/>
                <a:gd name="T68" fmla="*/ 784 w 221"/>
                <a:gd name="T69" fmla="*/ 3587 h 436"/>
                <a:gd name="T70" fmla="*/ 692 w 221"/>
                <a:gd name="T71" fmla="*/ 3361 h 436"/>
                <a:gd name="T72" fmla="*/ 585 w 221"/>
                <a:gd name="T73" fmla="*/ 3048 h 436"/>
                <a:gd name="T74" fmla="*/ 513 w 221"/>
                <a:gd name="T75" fmla="*/ 2761 h 436"/>
                <a:gd name="T76" fmla="*/ 305 w 221"/>
                <a:gd name="T77" fmla="*/ 2245 h 436"/>
                <a:gd name="T78" fmla="*/ 200 w 221"/>
                <a:gd name="T79" fmla="*/ 1962 h 436"/>
                <a:gd name="T80" fmla="*/ 16 w 221"/>
                <a:gd name="T81" fmla="*/ 1423 h 436"/>
                <a:gd name="T82" fmla="*/ 200 w 221"/>
                <a:gd name="T83" fmla="*/ 1088 h 436"/>
                <a:gd name="T84" fmla="*/ 16 w 221"/>
                <a:gd name="T85" fmla="*/ 1289 h 436"/>
                <a:gd name="T86" fmla="*/ 16 w 221"/>
                <a:gd name="T87" fmla="*/ 1289 h 436"/>
                <a:gd name="T88" fmla="*/ 33 w 221"/>
                <a:gd name="T89" fmla="*/ 697 h 436"/>
                <a:gd name="T90" fmla="*/ 25 w 221"/>
                <a:gd name="T91" fmla="*/ 634 h 4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21" h="436">
                  <a:moveTo>
                    <a:pt x="22" y="8"/>
                  </a:moveTo>
                  <a:cubicBezTo>
                    <a:pt x="30" y="6"/>
                    <a:pt x="38" y="4"/>
                    <a:pt x="41" y="4"/>
                  </a:cubicBezTo>
                  <a:cubicBezTo>
                    <a:pt x="46" y="4"/>
                    <a:pt x="57" y="2"/>
                    <a:pt x="62" y="1"/>
                  </a:cubicBezTo>
                  <a:cubicBezTo>
                    <a:pt x="67" y="0"/>
                    <a:pt x="74" y="2"/>
                    <a:pt x="81" y="2"/>
                  </a:cubicBezTo>
                  <a:cubicBezTo>
                    <a:pt x="87" y="2"/>
                    <a:pt x="89" y="5"/>
                    <a:pt x="92" y="5"/>
                  </a:cubicBezTo>
                  <a:cubicBezTo>
                    <a:pt x="95" y="5"/>
                    <a:pt x="101" y="8"/>
                    <a:pt x="104" y="9"/>
                  </a:cubicBezTo>
                  <a:cubicBezTo>
                    <a:pt x="108" y="10"/>
                    <a:pt x="119" y="10"/>
                    <a:pt x="125" y="12"/>
                  </a:cubicBezTo>
                  <a:cubicBezTo>
                    <a:pt x="131" y="14"/>
                    <a:pt x="136" y="17"/>
                    <a:pt x="142" y="17"/>
                  </a:cubicBezTo>
                  <a:cubicBezTo>
                    <a:pt x="148" y="17"/>
                    <a:pt x="149" y="22"/>
                    <a:pt x="156" y="26"/>
                  </a:cubicBezTo>
                  <a:cubicBezTo>
                    <a:pt x="164" y="29"/>
                    <a:pt x="164" y="35"/>
                    <a:pt x="168" y="38"/>
                  </a:cubicBezTo>
                  <a:cubicBezTo>
                    <a:pt x="172" y="41"/>
                    <a:pt x="183" y="66"/>
                    <a:pt x="183" y="74"/>
                  </a:cubicBezTo>
                  <a:cubicBezTo>
                    <a:pt x="183" y="82"/>
                    <a:pt x="186" y="83"/>
                    <a:pt x="185" y="90"/>
                  </a:cubicBezTo>
                  <a:cubicBezTo>
                    <a:pt x="184" y="96"/>
                    <a:pt x="185" y="112"/>
                    <a:pt x="162" y="129"/>
                  </a:cubicBezTo>
                  <a:cubicBezTo>
                    <a:pt x="138" y="147"/>
                    <a:pt x="146" y="188"/>
                    <a:pt x="157" y="208"/>
                  </a:cubicBezTo>
                  <a:cubicBezTo>
                    <a:pt x="143" y="171"/>
                    <a:pt x="162" y="150"/>
                    <a:pt x="165" y="149"/>
                  </a:cubicBezTo>
                  <a:cubicBezTo>
                    <a:pt x="168" y="148"/>
                    <a:pt x="172" y="145"/>
                    <a:pt x="175" y="145"/>
                  </a:cubicBezTo>
                  <a:cubicBezTo>
                    <a:pt x="178" y="145"/>
                    <a:pt x="183" y="150"/>
                    <a:pt x="183" y="150"/>
                  </a:cubicBezTo>
                  <a:cubicBezTo>
                    <a:pt x="183" y="150"/>
                    <a:pt x="185" y="157"/>
                    <a:pt x="187" y="163"/>
                  </a:cubicBezTo>
                  <a:cubicBezTo>
                    <a:pt x="190" y="169"/>
                    <a:pt x="186" y="193"/>
                    <a:pt x="187" y="199"/>
                  </a:cubicBezTo>
                  <a:cubicBezTo>
                    <a:pt x="189" y="205"/>
                    <a:pt x="184" y="212"/>
                    <a:pt x="190" y="217"/>
                  </a:cubicBezTo>
                  <a:cubicBezTo>
                    <a:pt x="195" y="223"/>
                    <a:pt x="189" y="226"/>
                    <a:pt x="191" y="230"/>
                  </a:cubicBezTo>
                  <a:cubicBezTo>
                    <a:pt x="193" y="234"/>
                    <a:pt x="193" y="239"/>
                    <a:pt x="193" y="243"/>
                  </a:cubicBezTo>
                  <a:cubicBezTo>
                    <a:pt x="193" y="248"/>
                    <a:pt x="197" y="250"/>
                    <a:pt x="204" y="260"/>
                  </a:cubicBezTo>
                  <a:cubicBezTo>
                    <a:pt x="212" y="271"/>
                    <a:pt x="207" y="286"/>
                    <a:pt x="210" y="294"/>
                  </a:cubicBezTo>
                  <a:cubicBezTo>
                    <a:pt x="212" y="302"/>
                    <a:pt x="212" y="310"/>
                    <a:pt x="212" y="310"/>
                  </a:cubicBezTo>
                  <a:cubicBezTo>
                    <a:pt x="212" y="310"/>
                    <a:pt x="211" y="324"/>
                    <a:pt x="215" y="334"/>
                  </a:cubicBezTo>
                  <a:cubicBezTo>
                    <a:pt x="219" y="344"/>
                    <a:pt x="219" y="343"/>
                    <a:pt x="220" y="351"/>
                  </a:cubicBezTo>
                  <a:cubicBezTo>
                    <a:pt x="221" y="360"/>
                    <a:pt x="219" y="369"/>
                    <a:pt x="217" y="372"/>
                  </a:cubicBezTo>
                  <a:cubicBezTo>
                    <a:pt x="215" y="374"/>
                    <a:pt x="203" y="404"/>
                    <a:pt x="204" y="413"/>
                  </a:cubicBezTo>
                  <a:cubicBezTo>
                    <a:pt x="206" y="423"/>
                    <a:pt x="193" y="423"/>
                    <a:pt x="190" y="429"/>
                  </a:cubicBezTo>
                  <a:cubicBezTo>
                    <a:pt x="187" y="436"/>
                    <a:pt x="170" y="425"/>
                    <a:pt x="160" y="427"/>
                  </a:cubicBezTo>
                  <a:cubicBezTo>
                    <a:pt x="150" y="428"/>
                    <a:pt x="135" y="424"/>
                    <a:pt x="131" y="415"/>
                  </a:cubicBezTo>
                  <a:cubicBezTo>
                    <a:pt x="128" y="406"/>
                    <a:pt x="128" y="413"/>
                    <a:pt x="120" y="399"/>
                  </a:cubicBezTo>
                  <a:cubicBezTo>
                    <a:pt x="112" y="386"/>
                    <a:pt x="110" y="391"/>
                    <a:pt x="105" y="378"/>
                  </a:cubicBezTo>
                  <a:cubicBezTo>
                    <a:pt x="101" y="365"/>
                    <a:pt x="98" y="351"/>
                    <a:pt x="90" y="340"/>
                  </a:cubicBezTo>
                  <a:cubicBezTo>
                    <a:pt x="82" y="330"/>
                    <a:pt x="83" y="329"/>
                    <a:pt x="79" y="319"/>
                  </a:cubicBezTo>
                  <a:cubicBezTo>
                    <a:pt x="76" y="309"/>
                    <a:pt x="75" y="304"/>
                    <a:pt x="67" y="289"/>
                  </a:cubicBezTo>
                  <a:cubicBezTo>
                    <a:pt x="59" y="273"/>
                    <a:pt x="62" y="274"/>
                    <a:pt x="59" y="262"/>
                  </a:cubicBezTo>
                  <a:cubicBezTo>
                    <a:pt x="56" y="249"/>
                    <a:pt x="36" y="227"/>
                    <a:pt x="35" y="213"/>
                  </a:cubicBezTo>
                  <a:cubicBezTo>
                    <a:pt x="34" y="200"/>
                    <a:pt x="28" y="205"/>
                    <a:pt x="23" y="186"/>
                  </a:cubicBezTo>
                  <a:cubicBezTo>
                    <a:pt x="19" y="168"/>
                    <a:pt x="0" y="157"/>
                    <a:pt x="2" y="135"/>
                  </a:cubicBezTo>
                  <a:cubicBezTo>
                    <a:pt x="15" y="130"/>
                    <a:pt x="23" y="120"/>
                    <a:pt x="23" y="103"/>
                  </a:cubicBezTo>
                  <a:cubicBezTo>
                    <a:pt x="21" y="118"/>
                    <a:pt x="13" y="121"/>
                    <a:pt x="2" y="122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0" y="101"/>
                    <a:pt x="2" y="76"/>
                    <a:pt x="4" y="66"/>
                  </a:cubicBezTo>
                  <a:cubicBezTo>
                    <a:pt x="4" y="64"/>
                    <a:pt x="4" y="62"/>
                    <a:pt x="3" y="60"/>
                  </a:cubicBezTo>
                </a:path>
              </a:pathLst>
            </a:custGeom>
            <a:solidFill>
              <a:srgbClr val="B10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8" name="Freeform 17">
              <a:extLst>
                <a:ext uri="{FF2B5EF4-FFF2-40B4-BE49-F238E27FC236}">
                  <a16:creationId xmlns:a16="http://schemas.microsoft.com/office/drawing/2014/main" id="{797FCEED-00A0-4378-B969-55A06EF27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532"/>
              <a:ext cx="142" cy="99"/>
            </a:xfrm>
            <a:custGeom>
              <a:avLst/>
              <a:gdLst>
                <a:gd name="T0" fmla="*/ 512 w 69"/>
                <a:gd name="T1" fmla="*/ 469 h 45"/>
                <a:gd name="T2" fmla="*/ 601 w 69"/>
                <a:gd name="T3" fmla="*/ 0 h 45"/>
                <a:gd name="T4" fmla="*/ 123 w 69"/>
                <a:gd name="T5" fmla="*/ 20 h 45"/>
                <a:gd name="T6" fmla="*/ 156 w 69"/>
                <a:gd name="T7" fmla="*/ 444 h 45"/>
                <a:gd name="T8" fmla="*/ 512 w 69"/>
                <a:gd name="T9" fmla="*/ 4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59" y="44"/>
                  </a:moveTo>
                  <a:cubicBezTo>
                    <a:pt x="62" y="26"/>
                    <a:pt x="65" y="12"/>
                    <a:pt x="69" y="0"/>
                  </a:cubicBezTo>
                  <a:cubicBezTo>
                    <a:pt x="49" y="0"/>
                    <a:pt x="22" y="1"/>
                    <a:pt x="14" y="2"/>
                  </a:cubicBezTo>
                  <a:cubicBezTo>
                    <a:pt x="6" y="3"/>
                    <a:pt x="0" y="38"/>
                    <a:pt x="18" y="42"/>
                  </a:cubicBezTo>
                  <a:cubicBezTo>
                    <a:pt x="28" y="44"/>
                    <a:pt x="44" y="45"/>
                    <a:pt x="59" y="4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9" name="Freeform 18">
              <a:extLst>
                <a:ext uri="{FF2B5EF4-FFF2-40B4-BE49-F238E27FC236}">
                  <a16:creationId xmlns:a16="http://schemas.microsoft.com/office/drawing/2014/main" id="{ACA8A7C3-B8AD-433B-9B0E-262ED94D6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107"/>
              <a:ext cx="98" cy="53"/>
            </a:xfrm>
            <a:custGeom>
              <a:avLst/>
              <a:gdLst>
                <a:gd name="T0" fmla="*/ 408 w 48"/>
                <a:gd name="T1" fmla="*/ 0 h 24"/>
                <a:gd name="T2" fmla="*/ 84 w 48"/>
                <a:gd name="T3" fmla="*/ 44 h 24"/>
                <a:gd name="T4" fmla="*/ 0 w 48"/>
                <a:gd name="T5" fmla="*/ 2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">
                  <a:moveTo>
                    <a:pt x="48" y="0"/>
                  </a:moveTo>
                  <a:cubicBezTo>
                    <a:pt x="33" y="0"/>
                    <a:pt x="17" y="4"/>
                    <a:pt x="10" y="4"/>
                  </a:cubicBezTo>
                  <a:cubicBezTo>
                    <a:pt x="3" y="6"/>
                    <a:pt x="0" y="15"/>
                    <a:pt x="0" y="24"/>
                  </a:cubicBezTo>
                </a:path>
              </a:pathLst>
            </a:custGeom>
            <a:solidFill>
              <a:srgbClr val="EE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0" name="Freeform 19">
              <a:extLst>
                <a:ext uri="{FF2B5EF4-FFF2-40B4-BE49-F238E27FC236}">
                  <a16:creationId xmlns:a16="http://schemas.microsoft.com/office/drawing/2014/main" id="{DA448F02-51A9-4D29-A98D-571DEB642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015"/>
              <a:ext cx="127" cy="44"/>
            </a:xfrm>
            <a:custGeom>
              <a:avLst/>
              <a:gdLst>
                <a:gd name="T0" fmla="*/ 533 w 62"/>
                <a:gd name="T1" fmla="*/ 117 h 20"/>
                <a:gd name="T2" fmla="*/ 139 w 62"/>
                <a:gd name="T3" fmla="*/ 0 h 20"/>
                <a:gd name="T4" fmla="*/ 0 w 62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0">
                  <a:moveTo>
                    <a:pt x="62" y="11"/>
                  </a:moveTo>
                  <a:cubicBezTo>
                    <a:pt x="41" y="7"/>
                    <a:pt x="23" y="2"/>
                    <a:pt x="16" y="0"/>
                  </a:cubicBezTo>
                  <a:cubicBezTo>
                    <a:pt x="7" y="1"/>
                    <a:pt x="1" y="10"/>
                    <a:pt x="0" y="20"/>
                  </a:cubicBezTo>
                </a:path>
              </a:pathLst>
            </a:custGeom>
            <a:solidFill>
              <a:srgbClr val="EE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1" name="Freeform 20">
              <a:extLst>
                <a:ext uri="{FF2B5EF4-FFF2-40B4-BE49-F238E27FC236}">
                  <a16:creationId xmlns:a16="http://schemas.microsoft.com/office/drawing/2014/main" id="{FBF593C4-1A0D-417C-BA0C-ACDE1456B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004"/>
              <a:ext cx="152" cy="193"/>
            </a:xfrm>
            <a:custGeom>
              <a:avLst/>
              <a:gdLst>
                <a:gd name="T0" fmla="*/ 641 w 74"/>
                <a:gd name="T1" fmla="*/ 116 h 88"/>
                <a:gd name="T2" fmla="*/ 244 w 74"/>
                <a:gd name="T3" fmla="*/ 0 h 88"/>
                <a:gd name="T4" fmla="*/ 148 w 74"/>
                <a:gd name="T5" fmla="*/ 390 h 88"/>
                <a:gd name="T6" fmla="*/ 460 w 74"/>
                <a:gd name="T7" fmla="*/ 487 h 88"/>
                <a:gd name="T8" fmla="*/ 131 w 74"/>
                <a:gd name="T9" fmla="*/ 496 h 88"/>
                <a:gd name="T10" fmla="*/ 156 w 74"/>
                <a:gd name="T11" fmla="*/ 910 h 88"/>
                <a:gd name="T12" fmla="*/ 641 w 74"/>
                <a:gd name="T13" fmla="*/ 928 h 88"/>
                <a:gd name="T14" fmla="*/ 641 w 74"/>
                <a:gd name="T15" fmla="*/ 11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88">
                  <a:moveTo>
                    <a:pt x="74" y="11"/>
                  </a:moveTo>
                  <a:cubicBezTo>
                    <a:pt x="53" y="7"/>
                    <a:pt x="35" y="3"/>
                    <a:pt x="28" y="0"/>
                  </a:cubicBezTo>
                  <a:cubicBezTo>
                    <a:pt x="14" y="2"/>
                    <a:pt x="7" y="26"/>
                    <a:pt x="17" y="37"/>
                  </a:cubicBezTo>
                  <a:cubicBezTo>
                    <a:pt x="27" y="40"/>
                    <a:pt x="53" y="46"/>
                    <a:pt x="53" y="46"/>
                  </a:cubicBezTo>
                  <a:cubicBezTo>
                    <a:pt x="39" y="46"/>
                    <a:pt x="22" y="47"/>
                    <a:pt x="15" y="47"/>
                  </a:cubicBezTo>
                  <a:cubicBezTo>
                    <a:pt x="3" y="51"/>
                    <a:pt x="0" y="83"/>
                    <a:pt x="18" y="86"/>
                  </a:cubicBezTo>
                  <a:cubicBezTo>
                    <a:pt x="35" y="87"/>
                    <a:pt x="57" y="87"/>
                    <a:pt x="74" y="88"/>
                  </a:cubicBezTo>
                  <a:cubicBezTo>
                    <a:pt x="73" y="62"/>
                    <a:pt x="73" y="35"/>
                    <a:pt x="74" y="11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2" name="Freeform 21">
              <a:extLst>
                <a:ext uri="{FF2B5EF4-FFF2-40B4-BE49-F238E27FC236}">
                  <a16:creationId xmlns:a16="http://schemas.microsoft.com/office/drawing/2014/main" id="{7064F624-3D4E-4D0D-B7A4-FF47400AC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686"/>
              <a:ext cx="672" cy="1061"/>
            </a:xfrm>
            <a:custGeom>
              <a:avLst/>
              <a:gdLst>
                <a:gd name="T0" fmla="*/ 2230 w 327"/>
                <a:gd name="T1" fmla="*/ 734 h 484"/>
                <a:gd name="T2" fmla="*/ 2074 w 327"/>
                <a:gd name="T3" fmla="*/ 592 h 484"/>
                <a:gd name="T4" fmla="*/ 2098 w 327"/>
                <a:gd name="T5" fmla="*/ 370 h 484"/>
                <a:gd name="T6" fmla="*/ 1804 w 327"/>
                <a:gd name="T7" fmla="*/ 210 h 484"/>
                <a:gd name="T8" fmla="*/ 1702 w 327"/>
                <a:gd name="T9" fmla="*/ 399 h 484"/>
                <a:gd name="T10" fmla="*/ 1685 w 327"/>
                <a:gd name="T11" fmla="*/ 116 h 484"/>
                <a:gd name="T12" fmla="*/ 1397 w 327"/>
                <a:gd name="T13" fmla="*/ 96 h 484"/>
                <a:gd name="T14" fmla="*/ 1161 w 327"/>
                <a:gd name="T15" fmla="*/ 504 h 484"/>
                <a:gd name="T16" fmla="*/ 1077 w 327"/>
                <a:gd name="T17" fmla="*/ 265 h 484"/>
                <a:gd name="T18" fmla="*/ 764 w 327"/>
                <a:gd name="T19" fmla="*/ 360 h 484"/>
                <a:gd name="T20" fmla="*/ 713 w 327"/>
                <a:gd name="T21" fmla="*/ 697 h 484"/>
                <a:gd name="T22" fmla="*/ 649 w 327"/>
                <a:gd name="T23" fmla="*/ 789 h 484"/>
                <a:gd name="T24" fmla="*/ 25 w 327"/>
                <a:gd name="T25" fmla="*/ 2378 h 484"/>
                <a:gd name="T26" fmla="*/ 105 w 327"/>
                <a:gd name="T27" fmla="*/ 3667 h 484"/>
                <a:gd name="T28" fmla="*/ 105 w 327"/>
                <a:gd name="T29" fmla="*/ 3667 h 484"/>
                <a:gd name="T30" fmla="*/ 347 w 327"/>
                <a:gd name="T31" fmla="*/ 4119 h 484"/>
                <a:gd name="T32" fmla="*/ 380 w 327"/>
                <a:gd name="T33" fmla="*/ 4636 h 484"/>
                <a:gd name="T34" fmla="*/ 356 w 327"/>
                <a:gd name="T35" fmla="*/ 4595 h 484"/>
                <a:gd name="T36" fmla="*/ 929 w 327"/>
                <a:gd name="T37" fmla="*/ 5046 h 484"/>
                <a:gd name="T38" fmla="*/ 937 w 327"/>
                <a:gd name="T39" fmla="*/ 5035 h 484"/>
                <a:gd name="T40" fmla="*/ 937 w 327"/>
                <a:gd name="T41" fmla="*/ 4560 h 484"/>
                <a:gd name="T42" fmla="*/ 1145 w 327"/>
                <a:gd name="T43" fmla="*/ 3402 h 484"/>
                <a:gd name="T44" fmla="*/ 1268 w 327"/>
                <a:gd name="T45" fmla="*/ 3003 h 484"/>
                <a:gd name="T46" fmla="*/ 1268 w 327"/>
                <a:gd name="T47" fmla="*/ 3003 h 484"/>
                <a:gd name="T48" fmla="*/ 1268 w 327"/>
                <a:gd name="T49" fmla="*/ 3003 h 484"/>
                <a:gd name="T50" fmla="*/ 1225 w 327"/>
                <a:gd name="T51" fmla="*/ 2758 h 484"/>
                <a:gd name="T52" fmla="*/ 1208 w 327"/>
                <a:gd name="T53" fmla="*/ 2758 h 484"/>
                <a:gd name="T54" fmla="*/ 1432 w 327"/>
                <a:gd name="T55" fmla="*/ 1716 h 484"/>
                <a:gd name="T56" fmla="*/ 1441 w 327"/>
                <a:gd name="T57" fmla="*/ 1716 h 484"/>
                <a:gd name="T58" fmla="*/ 1728 w 327"/>
                <a:gd name="T59" fmla="*/ 1769 h 484"/>
                <a:gd name="T60" fmla="*/ 1728 w 327"/>
                <a:gd name="T61" fmla="*/ 1778 h 484"/>
                <a:gd name="T62" fmla="*/ 1737 w 327"/>
                <a:gd name="T63" fmla="*/ 1769 h 484"/>
                <a:gd name="T64" fmla="*/ 2117 w 327"/>
                <a:gd name="T65" fmla="*/ 1749 h 484"/>
                <a:gd name="T66" fmla="*/ 2838 w 327"/>
                <a:gd name="T67" fmla="*/ 1749 h 484"/>
                <a:gd name="T68" fmla="*/ 2230 w 327"/>
                <a:gd name="T69" fmla="*/ 734 h 48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4">
                  <a:moveTo>
                    <a:pt x="257" y="70"/>
                  </a:moveTo>
                  <a:cubicBezTo>
                    <a:pt x="254" y="68"/>
                    <a:pt x="241" y="58"/>
                    <a:pt x="239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8"/>
                    <a:pt x="220" y="2"/>
                    <a:pt x="208" y="20"/>
                  </a:cubicBezTo>
                  <a:cubicBezTo>
                    <a:pt x="205" y="25"/>
                    <a:pt x="203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4" y="0"/>
                    <a:pt x="166" y="3"/>
                    <a:pt x="161" y="9"/>
                  </a:cubicBezTo>
                  <a:cubicBezTo>
                    <a:pt x="155" y="16"/>
                    <a:pt x="159" y="46"/>
                    <a:pt x="134" y="48"/>
                  </a:cubicBezTo>
                  <a:cubicBezTo>
                    <a:pt x="122" y="47"/>
                    <a:pt x="124" y="34"/>
                    <a:pt x="124" y="25"/>
                  </a:cubicBezTo>
                  <a:cubicBezTo>
                    <a:pt x="125" y="16"/>
                    <a:pt x="91" y="15"/>
                    <a:pt x="88" y="34"/>
                  </a:cubicBezTo>
                  <a:cubicBezTo>
                    <a:pt x="87" y="45"/>
                    <a:pt x="85" y="55"/>
                    <a:pt x="82" y="66"/>
                  </a:cubicBezTo>
                  <a:cubicBezTo>
                    <a:pt x="81" y="68"/>
                    <a:pt x="77" y="74"/>
                    <a:pt x="75" y="75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2" y="348"/>
                  </a:cubicBezTo>
                  <a:cubicBezTo>
                    <a:pt x="12" y="348"/>
                    <a:pt x="12" y="348"/>
                    <a:pt x="12" y="348"/>
                  </a:cubicBezTo>
                  <a:cubicBezTo>
                    <a:pt x="21" y="361"/>
                    <a:pt x="28" y="376"/>
                    <a:pt x="40" y="391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8"/>
                    <a:pt x="42" y="437"/>
                    <a:pt x="41" y="436"/>
                  </a:cubicBezTo>
                  <a:cubicBezTo>
                    <a:pt x="62" y="462"/>
                    <a:pt x="95" y="484"/>
                    <a:pt x="107" y="479"/>
                  </a:cubicBezTo>
                  <a:cubicBezTo>
                    <a:pt x="107" y="478"/>
                    <a:pt x="108" y="478"/>
                    <a:pt x="108" y="478"/>
                  </a:cubicBezTo>
                  <a:cubicBezTo>
                    <a:pt x="108" y="433"/>
                    <a:pt x="108" y="433"/>
                    <a:pt x="108" y="433"/>
                  </a:cubicBezTo>
                  <a:cubicBezTo>
                    <a:pt x="109" y="398"/>
                    <a:pt x="116" y="359"/>
                    <a:pt x="132" y="323"/>
                  </a:cubicBezTo>
                  <a:cubicBezTo>
                    <a:pt x="139" y="306"/>
                    <a:pt x="144" y="294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9" y="272"/>
                    <a:pt x="147" y="266"/>
                    <a:pt x="141" y="262"/>
                  </a:cubicBezTo>
                  <a:cubicBezTo>
                    <a:pt x="139" y="262"/>
                    <a:pt x="139" y="262"/>
                    <a:pt x="139" y="262"/>
                  </a:cubicBezTo>
                  <a:cubicBezTo>
                    <a:pt x="126" y="200"/>
                    <a:pt x="145" y="172"/>
                    <a:pt x="165" y="163"/>
                  </a:cubicBezTo>
                  <a:cubicBezTo>
                    <a:pt x="166" y="163"/>
                    <a:pt x="166" y="163"/>
                    <a:pt x="166" y="163"/>
                  </a:cubicBezTo>
                  <a:cubicBezTo>
                    <a:pt x="173" y="167"/>
                    <a:pt x="184" y="168"/>
                    <a:pt x="199" y="168"/>
                  </a:cubicBezTo>
                  <a:cubicBezTo>
                    <a:pt x="199" y="169"/>
                    <a:pt x="199" y="169"/>
                    <a:pt x="199" y="169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2" y="168"/>
                    <a:pt x="226" y="168"/>
                    <a:pt x="244" y="166"/>
                  </a:cubicBezTo>
                  <a:cubicBezTo>
                    <a:pt x="268" y="165"/>
                    <a:pt x="297" y="165"/>
                    <a:pt x="327" y="166"/>
                  </a:cubicBezTo>
                  <a:cubicBezTo>
                    <a:pt x="315" y="126"/>
                    <a:pt x="293" y="91"/>
                    <a:pt x="257" y="7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3" name="Freeform 22">
              <a:extLst>
                <a:ext uri="{FF2B5EF4-FFF2-40B4-BE49-F238E27FC236}">
                  <a16:creationId xmlns:a16="http://schemas.microsoft.com/office/drawing/2014/main" id="{F0B6FE50-1BE2-4B81-838E-37D3D29BE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245"/>
              <a:ext cx="119" cy="66"/>
            </a:xfrm>
            <a:custGeom>
              <a:avLst/>
              <a:gdLst>
                <a:gd name="T0" fmla="*/ 43 w 58"/>
                <a:gd name="T1" fmla="*/ 246 h 30"/>
                <a:gd name="T2" fmla="*/ 476 w 58"/>
                <a:gd name="T3" fmla="*/ 319 h 30"/>
                <a:gd name="T4" fmla="*/ 501 w 58"/>
                <a:gd name="T5" fmla="*/ 0 h 30"/>
                <a:gd name="T6" fmla="*/ 0 w 58"/>
                <a:gd name="T7" fmla="*/ 246 h 30"/>
                <a:gd name="T8" fmla="*/ 43 w 58"/>
                <a:gd name="T9" fmla="*/ 24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5" y="23"/>
                  </a:moveTo>
                  <a:cubicBezTo>
                    <a:pt x="20" y="24"/>
                    <a:pt x="38" y="26"/>
                    <a:pt x="55" y="30"/>
                  </a:cubicBezTo>
                  <a:cubicBezTo>
                    <a:pt x="57" y="20"/>
                    <a:pt x="58" y="10"/>
                    <a:pt x="58" y="0"/>
                  </a:cubicBezTo>
                  <a:cubicBezTo>
                    <a:pt x="38" y="2"/>
                    <a:pt x="18" y="8"/>
                    <a:pt x="0" y="23"/>
                  </a:cubicBezTo>
                  <a:lnTo>
                    <a:pt x="5" y="23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4" name="Freeform 23">
              <a:extLst>
                <a:ext uri="{FF2B5EF4-FFF2-40B4-BE49-F238E27FC236}">
                  <a16:creationId xmlns:a16="http://schemas.microsoft.com/office/drawing/2014/main" id="{CCBFEAE2-8BBF-4E01-8A6F-5D90E18188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9" y="1348"/>
              <a:ext cx="1341" cy="1262"/>
            </a:xfrm>
            <a:custGeom>
              <a:avLst/>
              <a:gdLst>
                <a:gd name="T0" fmla="*/ 4848 w 652"/>
                <a:gd name="T1" fmla="*/ 1585 h 575"/>
                <a:gd name="T2" fmla="*/ 3315 w 652"/>
                <a:gd name="T3" fmla="*/ 44 h 575"/>
                <a:gd name="T4" fmla="*/ 3186 w 652"/>
                <a:gd name="T5" fmla="*/ 380 h 575"/>
                <a:gd name="T6" fmla="*/ 3698 w 652"/>
                <a:gd name="T7" fmla="*/ 318 h 575"/>
                <a:gd name="T8" fmla="*/ 4083 w 652"/>
                <a:gd name="T9" fmla="*/ 424 h 575"/>
                <a:gd name="T10" fmla="*/ 4455 w 652"/>
                <a:gd name="T11" fmla="*/ 698 h 575"/>
                <a:gd name="T12" fmla="*/ 4403 w 652"/>
                <a:gd name="T13" fmla="*/ 1661 h 575"/>
                <a:gd name="T14" fmla="*/ 4515 w 652"/>
                <a:gd name="T15" fmla="*/ 1830 h 575"/>
                <a:gd name="T16" fmla="*/ 4619 w 652"/>
                <a:gd name="T17" fmla="*/ 2399 h 575"/>
                <a:gd name="T18" fmla="*/ 4671 w 652"/>
                <a:gd name="T19" fmla="*/ 2866 h 575"/>
                <a:gd name="T20" fmla="*/ 4840 w 652"/>
                <a:gd name="T21" fmla="*/ 3575 h 575"/>
                <a:gd name="T22" fmla="*/ 4881 w 652"/>
                <a:gd name="T23" fmla="*/ 4229 h 575"/>
                <a:gd name="T24" fmla="*/ 4387 w 652"/>
                <a:gd name="T25" fmla="*/ 4813 h 575"/>
                <a:gd name="T26" fmla="*/ 3904 w 652"/>
                <a:gd name="T27" fmla="*/ 4293 h 575"/>
                <a:gd name="T28" fmla="*/ 3575 w 652"/>
                <a:gd name="T29" fmla="*/ 3354 h 575"/>
                <a:gd name="T30" fmla="*/ 3194 w 652"/>
                <a:gd name="T31" fmla="*/ 2265 h 575"/>
                <a:gd name="T32" fmla="*/ 3038 w 652"/>
                <a:gd name="T33" fmla="*/ 1576 h 575"/>
                <a:gd name="T34" fmla="*/ 3021 w 652"/>
                <a:gd name="T35" fmla="*/ 931 h 575"/>
                <a:gd name="T36" fmla="*/ 2201 w 652"/>
                <a:gd name="T37" fmla="*/ 781 h 575"/>
                <a:gd name="T38" fmla="*/ 1366 w 652"/>
                <a:gd name="T39" fmla="*/ 1291 h 575"/>
                <a:gd name="T40" fmla="*/ 25 w 652"/>
                <a:gd name="T41" fmla="*/ 1609 h 575"/>
                <a:gd name="T42" fmla="*/ 1045 w 652"/>
                <a:gd name="T43" fmla="*/ 3795 h 575"/>
                <a:gd name="T44" fmla="*/ 4949 w 652"/>
                <a:gd name="T45" fmla="*/ 5496 h 575"/>
                <a:gd name="T46" fmla="*/ 3383 w 652"/>
                <a:gd name="T47" fmla="*/ 5274 h 575"/>
                <a:gd name="T48" fmla="*/ 2314 w 652"/>
                <a:gd name="T49" fmla="*/ 4548 h 575"/>
                <a:gd name="T50" fmla="*/ 1769 w 652"/>
                <a:gd name="T51" fmla="*/ 3955 h 575"/>
                <a:gd name="T52" fmla="*/ 1269 w 652"/>
                <a:gd name="T53" fmla="*/ 3343 h 575"/>
                <a:gd name="T54" fmla="*/ 1176 w 652"/>
                <a:gd name="T55" fmla="*/ 2928 h 575"/>
                <a:gd name="T56" fmla="*/ 800 w 652"/>
                <a:gd name="T57" fmla="*/ 2963 h 575"/>
                <a:gd name="T58" fmla="*/ 469 w 652"/>
                <a:gd name="T59" fmla="*/ 2717 h 575"/>
                <a:gd name="T60" fmla="*/ 263 w 652"/>
                <a:gd name="T61" fmla="*/ 2230 h 575"/>
                <a:gd name="T62" fmla="*/ 173 w 652"/>
                <a:gd name="T63" fmla="*/ 1787 h 575"/>
                <a:gd name="T64" fmla="*/ 609 w 652"/>
                <a:gd name="T65" fmla="*/ 1258 h 575"/>
                <a:gd name="T66" fmla="*/ 1160 w 652"/>
                <a:gd name="T67" fmla="*/ 1266 h 575"/>
                <a:gd name="T68" fmla="*/ 1598 w 652"/>
                <a:gd name="T69" fmla="*/ 1988 h 575"/>
                <a:gd name="T70" fmla="*/ 2009 w 652"/>
                <a:gd name="T71" fmla="*/ 2983 h 575"/>
                <a:gd name="T72" fmla="*/ 2009 w 652"/>
                <a:gd name="T73" fmla="*/ 2201 h 575"/>
                <a:gd name="T74" fmla="*/ 2182 w 652"/>
                <a:gd name="T75" fmla="*/ 1767 h 575"/>
                <a:gd name="T76" fmla="*/ 2254 w 652"/>
                <a:gd name="T77" fmla="*/ 1451 h 575"/>
                <a:gd name="T78" fmla="*/ 2314 w 652"/>
                <a:gd name="T79" fmla="*/ 876 h 575"/>
                <a:gd name="T80" fmla="*/ 2873 w 652"/>
                <a:gd name="T81" fmla="*/ 1247 h 575"/>
                <a:gd name="T82" fmla="*/ 2643 w 652"/>
                <a:gd name="T83" fmla="*/ 1427 h 575"/>
                <a:gd name="T84" fmla="*/ 3003 w 652"/>
                <a:gd name="T85" fmla="*/ 3435 h 575"/>
                <a:gd name="T86" fmla="*/ 3464 w 652"/>
                <a:gd name="T87" fmla="*/ 4591 h 575"/>
                <a:gd name="T88" fmla="*/ 3655 w 652"/>
                <a:gd name="T89" fmla="*/ 5177 h 57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2" h="575">
                  <a:moveTo>
                    <a:pt x="620" y="313"/>
                  </a:moveTo>
                  <a:cubicBezTo>
                    <a:pt x="603" y="266"/>
                    <a:pt x="591" y="229"/>
                    <a:pt x="577" y="200"/>
                  </a:cubicBezTo>
                  <a:cubicBezTo>
                    <a:pt x="567" y="178"/>
                    <a:pt x="556" y="155"/>
                    <a:pt x="557" y="150"/>
                  </a:cubicBezTo>
                  <a:cubicBezTo>
                    <a:pt x="557" y="148"/>
                    <a:pt x="557" y="148"/>
                    <a:pt x="557" y="148"/>
                  </a:cubicBezTo>
                  <a:cubicBezTo>
                    <a:pt x="570" y="88"/>
                    <a:pt x="548" y="45"/>
                    <a:pt x="491" y="20"/>
                  </a:cubicBezTo>
                  <a:cubicBezTo>
                    <a:pt x="451" y="2"/>
                    <a:pt x="412" y="0"/>
                    <a:pt x="381" y="4"/>
                  </a:cubicBezTo>
                  <a:cubicBezTo>
                    <a:pt x="381" y="4"/>
                    <a:pt x="381" y="4"/>
                    <a:pt x="381" y="4"/>
                  </a:cubicBezTo>
                  <a:cubicBezTo>
                    <a:pt x="381" y="4"/>
                    <a:pt x="380" y="5"/>
                    <a:pt x="380" y="6"/>
                  </a:cubicBezTo>
                  <a:cubicBezTo>
                    <a:pt x="375" y="15"/>
                    <a:pt x="370" y="25"/>
                    <a:pt x="366" y="36"/>
                  </a:cubicBezTo>
                  <a:cubicBezTo>
                    <a:pt x="374" y="34"/>
                    <a:pt x="382" y="32"/>
                    <a:pt x="385" y="32"/>
                  </a:cubicBezTo>
                  <a:cubicBezTo>
                    <a:pt x="390" y="32"/>
                    <a:pt x="401" y="30"/>
                    <a:pt x="406" y="29"/>
                  </a:cubicBezTo>
                  <a:cubicBezTo>
                    <a:pt x="411" y="28"/>
                    <a:pt x="418" y="30"/>
                    <a:pt x="425" y="30"/>
                  </a:cubicBezTo>
                  <a:cubicBezTo>
                    <a:pt x="431" y="30"/>
                    <a:pt x="433" y="33"/>
                    <a:pt x="436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2" y="38"/>
                    <a:pt x="463" y="38"/>
                    <a:pt x="469" y="40"/>
                  </a:cubicBezTo>
                  <a:cubicBezTo>
                    <a:pt x="475" y="42"/>
                    <a:pt x="480" y="45"/>
                    <a:pt x="486" y="45"/>
                  </a:cubicBezTo>
                  <a:cubicBezTo>
                    <a:pt x="492" y="45"/>
                    <a:pt x="493" y="50"/>
                    <a:pt x="500" y="54"/>
                  </a:cubicBezTo>
                  <a:cubicBezTo>
                    <a:pt x="508" y="57"/>
                    <a:pt x="508" y="63"/>
                    <a:pt x="512" y="66"/>
                  </a:cubicBezTo>
                  <a:cubicBezTo>
                    <a:pt x="516" y="69"/>
                    <a:pt x="527" y="94"/>
                    <a:pt x="527" y="102"/>
                  </a:cubicBezTo>
                  <a:cubicBezTo>
                    <a:pt x="527" y="110"/>
                    <a:pt x="530" y="111"/>
                    <a:pt x="529" y="118"/>
                  </a:cubicBezTo>
                  <a:cubicBezTo>
                    <a:pt x="528" y="124"/>
                    <a:pt x="529" y="140"/>
                    <a:pt x="506" y="157"/>
                  </a:cubicBezTo>
                  <a:cubicBezTo>
                    <a:pt x="482" y="175"/>
                    <a:pt x="490" y="216"/>
                    <a:pt x="501" y="236"/>
                  </a:cubicBezTo>
                  <a:cubicBezTo>
                    <a:pt x="487" y="199"/>
                    <a:pt x="506" y="178"/>
                    <a:pt x="509" y="177"/>
                  </a:cubicBezTo>
                  <a:cubicBezTo>
                    <a:pt x="512" y="176"/>
                    <a:pt x="516" y="173"/>
                    <a:pt x="519" y="173"/>
                  </a:cubicBezTo>
                  <a:cubicBezTo>
                    <a:pt x="522" y="173"/>
                    <a:pt x="527" y="178"/>
                    <a:pt x="527" y="178"/>
                  </a:cubicBezTo>
                  <a:cubicBezTo>
                    <a:pt x="527" y="178"/>
                    <a:pt x="529" y="185"/>
                    <a:pt x="531" y="191"/>
                  </a:cubicBezTo>
                  <a:cubicBezTo>
                    <a:pt x="534" y="197"/>
                    <a:pt x="530" y="221"/>
                    <a:pt x="531" y="227"/>
                  </a:cubicBezTo>
                  <a:cubicBezTo>
                    <a:pt x="533" y="233"/>
                    <a:pt x="528" y="240"/>
                    <a:pt x="534" y="245"/>
                  </a:cubicBezTo>
                  <a:cubicBezTo>
                    <a:pt x="539" y="251"/>
                    <a:pt x="533" y="254"/>
                    <a:pt x="535" y="258"/>
                  </a:cubicBezTo>
                  <a:cubicBezTo>
                    <a:pt x="537" y="262"/>
                    <a:pt x="537" y="267"/>
                    <a:pt x="537" y="271"/>
                  </a:cubicBezTo>
                  <a:cubicBezTo>
                    <a:pt x="537" y="276"/>
                    <a:pt x="541" y="278"/>
                    <a:pt x="548" y="288"/>
                  </a:cubicBezTo>
                  <a:cubicBezTo>
                    <a:pt x="556" y="299"/>
                    <a:pt x="551" y="314"/>
                    <a:pt x="554" y="322"/>
                  </a:cubicBezTo>
                  <a:cubicBezTo>
                    <a:pt x="556" y="330"/>
                    <a:pt x="556" y="338"/>
                    <a:pt x="556" y="338"/>
                  </a:cubicBezTo>
                  <a:cubicBezTo>
                    <a:pt x="556" y="338"/>
                    <a:pt x="555" y="352"/>
                    <a:pt x="559" y="362"/>
                  </a:cubicBezTo>
                  <a:cubicBezTo>
                    <a:pt x="563" y="372"/>
                    <a:pt x="563" y="371"/>
                    <a:pt x="564" y="379"/>
                  </a:cubicBezTo>
                  <a:cubicBezTo>
                    <a:pt x="565" y="388"/>
                    <a:pt x="563" y="397"/>
                    <a:pt x="561" y="400"/>
                  </a:cubicBezTo>
                  <a:cubicBezTo>
                    <a:pt x="559" y="402"/>
                    <a:pt x="547" y="432"/>
                    <a:pt x="548" y="441"/>
                  </a:cubicBezTo>
                  <a:cubicBezTo>
                    <a:pt x="550" y="451"/>
                    <a:pt x="537" y="451"/>
                    <a:pt x="534" y="457"/>
                  </a:cubicBezTo>
                  <a:cubicBezTo>
                    <a:pt x="531" y="464"/>
                    <a:pt x="514" y="453"/>
                    <a:pt x="504" y="455"/>
                  </a:cubicBezTo>
                  <a:cubicBezTo>
                    <a:pt x="494" y="456"/>
                    <a:pt x="479" y="452"/>
                    <a:pt x="475" y="443"/>
                  </a:cubicBezTo>
                  <a:cubicBezTo>
                    <a:pt x="472" y="434"/>
                    <a:pt x="472" y="441"/>
                    <a:pt x="464" y="427"/>
                  </a:cubicBezTo>
                  <a:cubicBezTo>
                    <a:pt x="456" y="414"/>
                    <a:pt x="454" y="419"/>
                    <a:pt x="449" y="406"/>
                  </a:cubicBezTo>
                  <a:cubicBezTo>
                    <a:pt x="445" y="393"/>
                    <a:pt x="442" y="379"/>
                    <a:pt x="434" y="368"/>
                  </a:cubicBezTo>
                  <a:cubicBezTo>
                    <a:pt x="426" y="358"/>
                    <a:pt x="427" y="357"/>
                    <a:pt x="423" y="347"/>
                  </a:cubicBezTo>
                  <a:cubicBezTo>
                    <a:pt x="420" y="337"/>
                    <a:pt x="419" y="332"/>
                    <a:pt x="411" y="317"/>
                  </a:cubicBezTo>
                  <a:cubicBezTo>
                    <a:pt x="403" y="301"/>
                    <a:pt x="406" y="302"/>
                    <a:pt x="403" y="290"/>
                  </a:cubicBezTo>
                  <a:cubicBezTo>
                    <a:pt x="400" y="277"/>
                    <a:pt x="380" y="255"/>
                    <a:pt x="379" y="241"/>
                  </a:cubicBezTo>
                  <a:cubicBezTo>
                    <a:pt x="378" y="228"/>
                    <a:pt x="372" y="233"/>
                    <a:pt x="367" y="214"/>
                  </a:cubicBezTo>
                  <a:cubicBezTo>
                    <a:pt x="363" y="196"/>
                    <a:pt x="352" y="184"/>
                    <a:pt x="355" y="162"/>
                  </a:cubicBezTo>
                  <a:cubicBezTo>
                    <a:pt x="368" y="157"/>
                    <a:pt x="367" y="148"/>
                    <a:pt x="367" y="131"/>
                  </a:cubicBezTo>
                  <a:cubicBezTo>
                    <a:pt x="365" y="146"/>
                    <a:pt x="360" y="148"/>
                    <a:pt x="349" y="149"/>
                  </a:cubicBezTo>
                  <a:cubicBezTo>
                    <a:pt x="346" y="146"/>
                    <a:pt x="346" y="146"/>
                    <a:pt x="346" y="146"/>
                  </a:cubicBezTo>
                  <a:cubicBezTo>
                    <a:pt x="344" y="125"/>
                    <a:pt x="346" y="104"/>
                    <a:pt x="348" y="94"/>
                  </a:cubicBezTo>
                  <a:cubicBezTo>
                    <a:pt x="348" y="92"/>
                    <a:pt x="348" y="90"/>
                    <a:pt x="347" y="88"/>
                  </a:cubicBezTo>
                  <a:cubicBezTo>
                    <a:pt x="339" y="76"/>
                    <a:pt x="323" y="68"/>
                    <a:pt x="305" y="64"/>
                  </a:cubicBezTo>
                  <a:cubicBezTo>
                    <a:pt x="287" y="61"/>
                    <a:pt x="268" y="64"/>
                    <a:pt x="255" y="72"/>
                  </a:cubicBezTo>
                  <a:cubicBezTo>
                    <a:pt x="254" y="72"/>
                    <a:pt x="253" y="73"/>
                    <a:pt x="253" y="74"/>
                  </a:cubicBezTo>
                  <a:cubicBezTo>
                    <a:pt x="249" y="80"/>
                    <a:pt x="250" y="95"/>
                    <a:pt x="247" y="118"/>
                  </a:cubicBezTo>
                  <a:cubicBezTo>
                    <a:pt x="245" y="138"/>
                    <a:pt x="246" y="169"/>
                    <a:pt x="232" y="177"/>
                  </a:cubicBezTo>
                  <a:cubicBezTo>
                    <a:pt x="218" y="183"/>
                    <a:pt x="177" y="152"/>
                    <a:pt x="157" y="122"/>
                  </a:cubicBezTo>
                  <a:cubicBezTo>
                    <a:pt x="157" y="122"/>
                    <a:pt x="156" y="122"/>
                    <a:pt x="156" y="121"/>
                  </a:cubicBezTo>
                  <a:cubicBezTo>
                    <a:pt x="132" y="97"/>
                    <a:pt x="93" y="96"/>
                    <a:pt x="64" y="103"/>
                  </a:cubicBezTo>
                  <a:cubicBezTo>
                    <a:pt x="32" y="112"/>
                    <a:pt x="7" y="131"/>
                    <a:pt x="3" y="152"/>
                  </a:cubicBezTo>
                  <a:cubicBezTo>
                    <a:pt x="3" y="152"/>
                    <a:pt x="2" y="153"/>
                    <a:pt x="2" y="153"/>
                  </a:cubicBezTo>
                  <a:cubicBezTo>
                    <a:pt x="0" y="193"/>
                    <a:pt x="33" y="284"/>
                    <a:pt x="69" y="307"/>
                  </a:cubicBezTo>
                  <a:cubicBezTo>
                    <a:pt x="102" y="327"/>
                    <a:pt x="105" y="330"/>
                    <a:pt x="120" y="359"/>
                  </a:cubicBezTo>
                  <a:cubicBezTo>
                    <a:pt x="138" y="394"/>
                    <a:pt x="223" y="503"/>
                    <a:pt x="369" y="539"/>
                  </a:cubicBezTo>
                  <a:cubicBezTo>
                    <a:pt x="515" y="575"/>
                    <a:pt x="544" y="532"/>
                    <a:pt x="568" y="520"/>
                  </a:cubicBezTo>
                  <a:cubicBezTo>
                    <a:pt x="569" y="520"/>
                    <a:pt x="569" y="520"/>
                    <a:pt x="569" y="520"/>
                  </a:cubicBezTo>
                  <a:cubicBezTo>
                    <a:pt x="569" y="519"/>
                    <a:pt x="570" y="519"/>
                    <a:pt x="570" y="519"/>
                  </a:cubicBezTo>
                  <a:cubicBezTo>
                    <a:pt x="629" y="473"/>
                    <a:pt x="652" y="403"/>
                    <a:pt x="620" y="313"/>
                  </a:cubicBezTo>
                  <a:close/>
                  <a:moveTo>
                    <a:pt x="389" y="499"/>
                  </a:moveTo>
                  <a:cubicBezTo>
                    <a:pt x="384" y="501"/>
                    <a:pt x="317" y="466"/>
                    <a:pt x="309" y="461"/>
                  </a:cubicBezTo>
                  <a:cubicBezTo>
                    <a:pt x="302" y="456"/>
                    <a:pt x="309" y="449"/>
                    <a:pt x="298" y="451"/>
                  </a:cubicBezTo>
                  <a:cubicBezTo>
                    <a:pt x="286" y="453"/>
                    <a:pt x="269" y="433"/>
                    <a:pt x="266" y="430"/>
                  </a:cubicBezTo>
                  <a:cubicBezTo>
                    <a:pt x="263" y="427"/>
                    <a:pt x="266" y="421"/>
                    <a:pt x="260" y="417"/>
                  </a:cubicBezTo>
                  <a:cubicBezTo>
                    <a:pt x="255" y="413"/>
                    <a:pt x="255" y="405"/>
                    <a:pt x="249" y="405"/>
                  </a:cubicBezTo>
                  <a:cubicBezTo>
                    <a:pt x="243" y="405"/>
                    <a:pt x="212" y="374"/>
                    <a:pt x="203" y="374"/>
                  </a:cubicBezTo>
                  <a:cubicBezTo>
                    <a:pt x="195" y="374"/>
                    <a:pt x="173" y="354"/>
                    <a:pt x="168" y="346"/>
                  </a:cubicBezTo>
                  <a:cubicBezTo>
                    <a:pt x="163" y="338"/>
                    <a:pt x="163" y="335"/>
                    <a:pt x="156" y="331"/>
                  </a:cubicBezTo>
                  <a:cubicBezTo>
                    <a:pt x="148" y="326"/>
                    <a:pt x="149" y="319"/>
                    <a:pt x="146" y="316"/>
                  </a:cubicBezTo>
                  <a:cubicBezTo>
                    <a:pt x="143" y="313"/>
                    <a:pt x="144" y="309"/>
                    <a:pt x="141" y="304"/>
                  </a:cubicBezTo>
                  <a:cubicBezTo>
                    <a:pt x="139" y="302"/>
                    <a:pt x="127" y="293"/>
                    <a:pt x="124" y="286"/>
                  </a:cubicBezTo>
                  <a:cubicBezTo>
                    <a:pt x="122" y="280"/>
                    <a:pt x="128" y="276"/>
                    <a:pt x="135" y="277"/>
                  </a:cubicBezTo>
                  <a:cubicBezTo>
                    <a:pt x="159" y="277"/>
                    <a:pt x="180" y="296"/>
                    <a:pt x="199" y="304"/>
                  </a:cubicBezTo>
                  <a:cubicBezTo>
                    <a:pt x="199" y="304"/>
                    <a:pt x="184" y="289"/>
                    <a:pt x="152" y="271"/>
                  </a:cubicBezTo>
                  <a:cubicBezTo>
                    <a:pt x="117" y="253"/>
                    <a:pt x="103" y="282"/>
                    <a:pt x="92" y="280"/>
                  </a:cubicBezTo>
                  <a:cubicBezTo>
                    <a:pt x="85" y="282"/>
                    <a:pt x="84" y="279"/>
                    <a:pt x="78" y="278"/>
                  </a:cubicBezTo>
                  <a:cubicBezTo>
                    <a:pt x="72" y="277"/>
                    <a:pt x="72" y="270"/>
                    <a:pt x="66" y="269"/>
                  </a:cubicBezTo>
                  <a:cubicBezTo>
                    <a:pt x="61" y="267"/>
                    <a:pt x="60" y="265"/>
                    <a:pt x="54" y="257"/>
                  </a:cubicBezTo>
                  <a:cubicBezTo>
                    <a:pt x="48" y="249"/>
                    <a:pt x="42" y="240"/>
                    <a:pt x="38" y="234"/>
                  </a:cubicBezTo>
                  <a:cubicBezTo>
                    <a:pt x="34" y="227"/>
                    <a:pt x="37" y="229"/>
                    <a:pt x="35" y="223"/>
                  </a:cubicBezTo>
                  <a:cubicBezTo>
                    <a:pt x="33" y="217"/>
                    <a:pt x="34" y="217"/>
                    <a:pt x="30" y="211"/>
                  </a:cubicBezTo>
                  <a:cubicBezTo>
                    <a:pt x="26" y="206"/>
                    <a:pt x="24" y="206"/>
                    <a:pt x="24" y="198"/>
                  </a:cubicBezTo>
                  <a:cubicBezTo>
                    <a:pt x="24" y="190"/>
                    <a:pt x="27" y="192"/>
                    <a:pt x="22" y="185"/>
                  </a:cubicBezTo>
                  <a:cubicBezTo>
                    <a:pt x="16" y="179"/>
                    <a:pt x="20" y="175"/>
                    <a:pt x="20" y="169"/>
                  </a:cubicBezTo>
                  <a:cubicBezTo>
                    <a:pt x="20" y="163"/>
                    <a:pt x="18" y="160"/>
                    <a:pt x="18" y="152"/>
                  </a:cubicBezTo>
                  <a:cubicBezTo>
                    <a:pt x="21" y="143"/>
                    <a:pt x="30" y="133"/>
                    <a:pt x="39" y="128"/>
                  </a:cubicBezTo>
                  <a:cubicBezTo>
                    <a:pt x="46" y="125"/>
                    <a:pt x="62" y="121"/>
                    <a:pt x="70" y="119"/>
                  </a:cubicBezTo>
                  <a:cubicBezTo>
                    <a:pt x="80" y="117"/>
                    <a:pt x="85" y="114"/>
                    <a:pt x="95" y="114"/>
                  </a:cubicBezTo>
                  <a:cubicBezTo>
                    <a:pt x="100" y="113"/>
                    <a:pt x="105" y="116"/>
                    <a:pt x="112" y="118"/>
                  </a:cubicBezTo>
                  <a:cubicBezTo>
                    <a:pt x="119" y="119"/>
                    <a:pt x="128" y="119"/>
                    <a:pt x="133" y="120"/>
                  </a:cubicBezTo>
                  <a:cubicBezTo>
                    <a:pt x="153" y="128"/>
                    <a:pt x="154" y="153"/>
                    <a:pt x="167" y="166"/>
                  </a:cubicBezTo>
                  <a:cubicBezTo>
                    <a:pt x="171" y="169"/>
                    <a:pt x="175" y="171"/>
                    <a:pt x="178" y="175"/>
                  </a:cubicBezTo>
                  <a:cubicBezTo>
                    <a:pt x="180" y="180"/>
                    <a:pt x="181" y="185"/>
                    <a:pt x="184" y="188"/>
                  </a:cubicBezTo>
                  <a:cubicBezTo>
                    <a:pt x="190" y="195"/>
                    <a:pt x="209" y="195"/>
                    <a:pt x="206" y="205"/>
                  </a:cubicBezTo>
                  <a:cubicBezTo>
                    <a:pt x="210" y="215"/>
                    <a:pt x="201" y="231"/>
                    <a:pt x="210" y="252"/>
                  </a:cubicBezTo>
                  <a:cubicBezTo>
                    <a:pt x="218" y="273"/>
                    <a:pt x="231" y="282"/>
                    <a:pt x="231" y="282"/>
                  </a:cubicBezTo>
                  <a:cubicBezTo>
                    <a:pt x="223" y="257"/>
                    <a:pt x="210" y="243"/>
                    <a:pt x="221" y="228"/>
                  </a:cubicBezTo>
                  <a:cubicBezTo>
                    <a:pt x="232" y="212"/>
                    <a:pt x="228" y="214"/>
                    <a:pt x="232" y="206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2" y="204"/>
                    <a:pt x="232" y="198"/>
                    <a:pt x="234" y="195"/>
                  </a:cubicBezTo>
                  <a:cubicBezTo>
                    <a:pt x="237" y="191"/>
                    <a:pt x="242" y="191"/>
                    <a:pt x="245" y="187"/>
                  </a:cubicBezTo>
                  <a:cubicBezTo>
                    <a:pt x="250" y="180"/>
                    <a:pt x="245" y="173"/>
                    <a:pt x="251" y="167"/>
                  </a:cubicBezTo>
                  <a:cubicBezTo>
                    <a:pt x="264" y="161"/>
                    <a:pt x="282" y="143"/>
                    <a:pt x="282" y="133"/>
                  </a:cubicBezTo>
                  <a:cubicBezTo>
                    <a:pt x="275" y="148"/>
                    <a:pt x="264" y="148"/>
                    <a:pt x="258" y="144"/>
                  </a:cubicBezTo>
                  <a:cubicBezTo>
                    <a:pt x="255" y="143"/>
                    <a:pt x="259" y="137"/>
                    <a:pt x="259" y="137"/>
                  </a:cubicBezTo>
                  <a:cubicBezTo>
                    <a:pt x="257" y="134"/>
                    <a:pt x="263" y="131"/>
                    <a:pt x="262" y="128"/>
                  </a:cubicBezTo>
                  <a:cubicBezTo>
                    <a:pt x="260" y="125"/>
                    <a:pt x="260" y="121"/>
                    <a:pt x="260" y="117"/>
                  </a:cubicBezTo>
                  <a:cubicBezTo>
                    <a:pt x="262" y="104"/>
                    <a:pt x="264" y="88"/>
                    <a:pt x="266" y="83"/>
                  </a:cubicBezTo>
                  <a:cubicBezTo>
                    <a:pt x="275" y="78"/>
                    <a:pt x="288" y="76"/>
                    <a:pt x="302" y="79"/>
                  </a:cubicBezTo>
                  <a:cubicBezTo>
                    <a:pt x="315" y="81"/>
                    <a:pt x="326" y="87"/>
                    <a:pt x="332" y="94"/>
                  </a:cubicBezTo>
                  <a:cubicBezTo>
                    <a:pt x="331" y="100"/>
                    <a:pt x="330" y="109"/>
                    <a:pt x="330" y="118"/>
                  </a:cubicBezTo>
                  <a:cubicBezTo>
                    <a:pt x="328" y="121"/>
                    <a:pt x="330" y="129"/>
                    <a:pt x="328" y="134"/>
                  </a:cubicBezTo>
                  <a:cubicBezTo>
                    <a:pt x="326" y="139"/>
                    <a:pt x="326" y="152"/>
                    <a:pt x="321" y="151"/>
                  </a:cubicBezTo>
                  <a:cubicBezTo>
                    <a:pt x="311" y="151"/>
                    <a:pt x="308" y="148"/>
                    <a:pt x="304" y="135"/>
                  </a:cubicBezTo>
                  <a:cubicBezTo>
                    <a:pt x="303" y="148"/>
                    <a:pt x="305" y="159"/>
                    <a:pt x="322" y="163"/>
                  </a:cubicBezTo>
                  <a:cubicBezTo>
                    <a:pt x="323" y="180"/>
                    <a:pt x="312" y="194"/>
                    <a:pt x="327" y="268"/>
                  </a:cubicBezTo>
                  <a:cubicBezTo>
                    <a:pt x="330" y="279"/>
                    <a:pt x="338" y="310"/>
                    <a:pt x="345" y="325"/>
                  </a:cubicBezTo>
                  <a:cubicBezTo>
                    <a:pt x="351" y="339"/>
                    <a:pt x="353" y="347"/>
                    <a:pt x="357" y="355"/>
                  </a:cubicBezTo>
                  <a:cubicBezTo>
                    <a:pt x="361" y="362"/>
                    <a:pt x="369" y="392"/>
                    <a:pt x="380" y="405"/>
                  </a:cubicBezTo>
                  <a:cubicBezTo>
                    <a:pt x="390" y="418"/>
                    <a:pt x="390" y="427"/>
                    <a:pt x="398" y="434"/>
                  </a:cubicBezTo>
                  <a:cubicBezTo>
                    <a:pt x="405" y="441"/>
                    <a:pt x="402" y="448"/>
                    <a:pt x="407" y="453"/>
                  </a:cubicBezTo>
                  <a:cubicBezTo>
                    <a:pt x="412" y="459"/>
                    <a:pt x="415" y="460"/>
                    <a:pt x="419" y="465"/>
                  </a:cubicBezTo>
                  <a:cubicBezTo>
                    <a:pt x="423" y="470"/>
                    <a:pt x="423" y="483"/>
                    <a:pt x="420" y="490"/>
                  </a:cubicBezTo>
                  <a:cubicBezTo>
                    <a:pt x="417" y="497"/>
                    <a:pt x="394" y="497"/>
                    <a:pt x="389" y="499"/>
                  </a:cubicBezTo>
                  <a:close/>
                </a:path>
              </a:pathLst>
            </a:custGeom>
            <a:solidFill>
              <a:srgbClr val="F2C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5" name="Freeform 24">
              <a:extLst>
                <a:ext uri="{FF2B5EF4-FFF2-40B4-BE49-F238E27FC236}">
                  <a16:creationId xmlns:a16="http://schemas.microsoft.com/office/drawing/2014/main" id="{2197A97B-B1CC-4028-995F-0B363DACC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708"/>
              <a:ext cx="321" cy="649"/>
            </a:xfrm>
            <a:custGeom>
              <a:avLst/>
              <a:gdLst>
                <a:gd name="T0" fmla="*/ 43 w 156"/>
                <a:gd name="T1" fmla="*/ 346 h 296"/>
                <a:gd name="T2" fmla="*/ 105 w 156"/>
                <a:gd name="T3" fmla="*/ 528 h 296"/>
                <a:gd name="T4" fmla="*/ 173 w 156"/>
                <a:gd name="T5" fmla="*/ 706 h 296"/>
                <a:gd name="T6" fmla="*/ 208 w 156"/>
                <a:gd name="T7" fmla="*/ 813 h 296"/>
                <a:gd name="T8" fmla="*/ 321 w 156"/>
                <a:gd name="T9" fmla="*/ 1116 h 296"/>
                <a:gd name="T10" fmla="*/ 420 w 156"/>
                <a:gd name="T11" fmla="*/ 1327 h 296"/>
                <a:gd name="T12" fmla="*/ 428 w 156"/>
                <a:gd name="T13" fmla="*/ 1423 h 296"/>
                <a:gd name="T14" fmla="*/ 488 w 156"/>
                <a:gd name="T15" fmla="*/ 1625 h 296"/>
                <a:gd name="T16" fmla="*/ 593 w 156"/>
                <a:gd name="T17" fmla="*/ 1899 h 296"/>
                <a:gd name="T18" fmla="*/ 601 w 156"/>
                <a:gd name="T19" fmla="*/ 1927 h 296"/>
                <a:gd name="T20" fmla="*/ 609 w 156"/>
                <a:gd name="T21" fmla="*/ 1980 h 296"/>
                <a:gd name="T22" fmla="*/ 689 w 156"/>
                <a:gd name="T23" fmla="*/ 2157 h 296"/>
                <a:gd name="T24" fmla="*/ 800 w 156"/>
                <a:gd name="T25" fmla="*/ 2467 h 296"/>
                <a:gd name="T26" fmla="*/ 825 w 156"/>
                <a:gd name="T27" fmla="*/ 2552 h 296"/>
                <a:gd name="T28" fmla="*/ 889 w 156"/>
                <a:gd name="T29" fmla="*/ 2677 h 296"/>
                <a:gd name="T30" fmla="*/ 949 w 156"/>
                <a:gd name="T31" fmla="*/ 2782 h 296"/>
                <a:gd name="T32" fmla="*/ 1029 w 156"/>
                <a:gd name="T33" fmla="*/ 2899 h 296"/>
                <a:gd name="T34" fmla="*/ 1054 w 156"/>
                <a:gd name="T35" fmla="*/ 2942 h 296"/>
                <a:gd name="T36" fmla="*/ 1360 w 156"/>
                <a:gd name="T37" fmla="*/ 3111 h 296"/>
                <a:gd name="T38" fmla="*/ 1360 w 156"/>
                <a:gd name="T39" fmla="*/ 3111 h 296"/>
                <a:gd name="T40" fmla="*/ 1089 w 156"/>
                <a:gd name="T41" fmla="*/ 2931 h 296"/>
                <a:gd name="T42" fmla="*/ 1054 w 156"/>
                <a:gd name="T43" fmla="*/ 2855 h 296"/>
                <a:gd name="T44" fmla="*/ 996 w 156"/>
                <a:gd name="T45" fmla="*/ 2760 h 296"/>
                <a:gd name="T46" fmla="*/ 914 w 156"/>
                <a:gd name="T47" fmla="*/ 2644 h 296"/>
                <a:gd name="T48" fmla="*/ 864 w 156"/>
                <a:gd name="T49" fmla="*/ 2539 h 296"/>
                <a:gd name="T50" fmla="*/ 848 w 156"/>
                <a:gd name="T51" fmla="*/ 2456 h 296"/>
                <a:gd name="T52" fmla="*/ 724 w 156"/>
                <a:gd name="T53" fmla="*/ 2129 h 296"/>
                <a:gd name="T54" fmla="*/ 652 w 156"/>
                <a:gd name="T55" fmla="*/ 1971 h 296"/>
                <a:gd name="T56" fmla="*/ 636 w 156"/>
                <a:gd name="T57" fmla="*/ 1918 h 296"/>
                <a:gd name="T58" fmla="*/ 628 w 156"/>
                <a:gd name="T59" fmla="*/ 1875 h 296"/>
                <a:gd name="T60" fmla="*/ 533 w 156"/>
                <a:gd name="T61" fmla="*/ 1592 h 296"/>
                <a:gd name="T62" fmla="*/ 469 w 156"/>
                <a:gd name="T63" fmla="*/ 1414 h 296"/>
                <a:gd name="T64" fmla="*/ 461 w 156"/>
                <a:gd name="T65" fmla="*/ 1318 h 296"/>
                <a:gd name="T66" fmla="*/ 356 w 156"/>
                <a:gd name="T67" fmla="*/ 1088 h 296"/>
                <a:gd name="T68" fmla="*/ 253 w 156"/>
                <a:gd name="T69" fmla="*/ 813 h 296"/>
                <a:gd name="T70" fmla="*/ 208 w 156"/>
                <a:gd name="T71" fmla="*/ 673 h 296"/>
                <a:gd name="T72" fmla="*/ 148 w 156"/>
                <a:gd name="T73" fmla="*/ 515 h 296"/>
                <a:gd name="T74" fmla="*/ 80 w 156"/>
                <a:gd name="T75" fmla="*/ 318 h 296"/>
                <a:gd name="T76" fmla="*/ 43 w 156"/>
                <a:gd name="T77" fmla="*/ 0 h 296"/>
                <a:gd name="T78" fmla="*/ 43 w 156"/>
                <a:gd name="T79" fmla="*/ 0 h 296"/>
                <a:gd name="T80" fmla="*/ 43 w 156"/>
                <a:gd name="T81" fmla="*/ 346 h 29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6" h="296">
                  <a:moveTo>
                    <a:pt x="5" y="33"/>
                  </a:moveTo>
                  <a:cubicBezTo>
                    <a:pt x="8" y="38"/>
                    <a:pt x="11" y="44"/>
                    <a:pt x="12" y="50"/>
                  </a:cubicBezTo>
                  <a:cubicBezTo>
                    <a:pt x="15" y="60"/>
                    <a:pt x="18" y="64"/>
                    <a:pt x="20" y="67"/>
                  </a:cubicBezTo>
                  <a:cubicBezTo>
                    <a:pt x="22" y="70"/>
                    <a:pt x="23" y="71"/>
                    <a:pt x="24" y="77"/>
                  </a:cubicBezTo>
                  <a:cubicBezTo>
                    <a:pt x="24" y="85"/>
                    <a:pt x="31" y="96"/>
                    <a:pt x="37" y="106"/>
                  </a:cubicBezTo>
                  <a:cubicBezTo>
                    <a:pt x="42" y="114"/>
                    <a:pt x="47" y="121"/>
                    <a:pt x="48" y="126"/>
                  </a:cubicBezTo>
                  <a:cubicBezTo>
                    <a:pt x="49" y="135"/>
                    <a:pt x="49" y="135"/>
                    <a:pt x="49" y="135"/>
                  </a:cubicBezTo>
                  <a:cubicBezTo>
                    <a:pt x="50" y="140"/>
                    <a:pt x="50" y="143"/>
                    <a:pt x="56" y="154"/>
                  </a:cubicBezTo>
                  <a:cubicBezTo>
                    <a:pt x="63" y="167"/>
                    <a:pt x="65" y="172"/>
                    <a:pt x="68" y="180"/>
                  </a:cubicBezTo>
                  <a:cubicBezTo>
                    <a:pt x="69" y="183"/>
                    <a:pt x="69" y="183"/>
                    <a:pt x="69" y="183"/>
                  </a:cubicBezTo>
                  <a:cubicBezTo>
                    <a:pt x="70" y="188"/>
                    <a:pt x="70" y="188"/>
                    <a:pt x="70" y="188"/>
                  </a:cubicBezTo>
                  <a:cubicBezTo>
                    <a:pt x="72" y="194"/>
                    <a:pt x="72" y="197"/>
                    <a:pt x="79" y="205"/>
                  </a:cubicBezTo>
                  <a:cubicBezTo>
                    <a:pt x="86" y="214"/>
                    <a:pt x="89" y="224"/>
                    <a:pt x="92" y="234"/>
                  </a:cubicBezTo>
                  <a:cubicBezTo>
                    <a:pt x="95" y="242"/>
                    <a:pt x="95" y="242"/>
                    <a:pt x="95" y="242"/>
                  </a:cubicBezTo>
                  <a:cubicBezTo>
                    <a:pt x="97" y="250"/>
                    <a:pt x="99" y="252"/>
                    <a:pt x="102" y="254"/>
                  </a:cubicBezTo>
                  <a:cubicBezTo>
                    <a:pt x="103" y="256"/>
                    <a:pt x="106" y="258"/>
                    <a:pt x="109" y="264"/>
                  </a:cubicBezTo>
                  <a:cubicBezTo>
                    <a:pt x="114" y="272"/>
                    <a:pt x="116" y="273"/>
                    <a:pt x="118" y="275"/>
                  </a:cubicBezTo>
                  <a:cubicBezTo>
                    <a:pt x="119" y="275"/>
                    <a:pt x="119" y="276"/>
                    <a:pt x="121" y="279"/>
                  </a:cubicBezTo>
                  <a:cubicBezTo>
                    <a:pt x="124" y="289"/>
                    <a:pt x="145" y="296"/>
                    <a:pt x="156" y="295"/>
                  </a:cubicBezTo>
                  <a:cubicBezTo>
                    <a:pt x="156" y="295"/>
                    <a:pt x="156" y="295"/>
                    <a:pt x="156" y="295"/>
                  </a:cubicBezTo>
                  <a:cubicBezTo>
                    <a:pt x="146" y="296"/>
                    <a:pt x="128" y="285"/>
                    <a:pt x="125" y="278"/>
                  </a:cubicBezTo>
                  <a:cubicBezTo>
                    <a:pt x="124" y="273"/>
                    <a:pt x="123" y="272"/>
                    <a:pt x="121" y="271"/>
                  </a:cubicBezTo>
                  <a:cubicBezTo>
                    <a:pt x="120" y="270"/>
                    <a:pt x="118" y="268"/>
                    <a:pt x="114" y="262"/>
                  </a:cubicBezTo>
                  <a:cubicBezTo>
                    <a:pt x="110" y="255"/>
                    <a:pt x="107" y="253"/>
                    <a:pt x="105" y="251"/>
                  </a:cubicBezTo>
                  <a:cubicBezTo>
                    <a:pt x="103" y="249"/>
                    <a:pt x="101" y="247"/>
                    <a:pt x="99" y="241"/>
                  </a:cubicBezTo>
                  <a:cubicBezTo>
                    <a:pt x="97" y="233"/>
                    <a:pt x="97" y="233"/>
                    <a:pt x="97" y="233"/>
                  </a:cubicBezTo>
                  <a:cubicBezTo>
                    <a:pt x="94" y="222"/>
                    <a:pt x="90" y="211"/>
                    <a:pt x="83" y="202"/>
                  </a:cubicBezTo>
                  <a:cubicBezTo>
                    <a:pt x="77" y="194"/>
                    <a:pt x="76" y="192"/>
                    <a:pt x="75" y="187"/>
                  </a:cubicBezTo>
                  <a:cubicBezTo>
                    <a:pt x="73" y="182"/>
                    <a:pt x="73" y="182"/>
                    <a:pt x="73" y="182"/>
                  </a:cubicBezTo>
                  <a:cubicBezTo>
                    <a:pt x="72" y="178"/>
                    <a:pt x="72" y="178"/>
                    <a:pt x="72" y="178"/>
                  </a:cubicBezTo>
                  <a:cubicBezTo>
                    <a:pt x="70" y="171"/>
                    <a:pt x="68" y="165"/>
                    <a:pt x="61" y="151"/>
                  </a:cubicBezTo>
                  <a:cubicBezTo>
                    <a:pt x="55" y="141"/>
                    <a:pt x="55" y="139"/>
                    <a:pt x="54" y="134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1" y="119"/>
                    <a:pt x="46" y="111"/>
                    <a:pt x="41" y="103"/>
                  </a:cubicBezTo>
                  <a:cubicBezTo>
                    <a:pt x="36" y="94"/>
                    <a:pt x="29" y="84"/>
                    <a:pt x="29" y="77"/>
                  </a:cubicBezTo>
                  <a:cubicBezTo>
                    <a:pt x="28" y="69"/>
                    <a:pt x="26" y="67"/>
                    <a:pt x="24" y="64"/>
                  </a:cubicBezTo>
                  <a:cubicBezTo>
                    <a:pt x="22" y="61"/>
                    <a:pt x="19" y="58"/>
                    <a:pt x="17" y="49"/>
                  </a:cubicBezTo>
                  <a:cubicBezTo>
                    <a:pt x="16" y="42"/>
                    <a:pt x="12" y="36"/>
                    <a:pt x="9" y="30"/>
                  </a:cubicBezTo>
                  <a:cubicBezTo>
                    <a:pt x="5" y="22"/>
                    <a:pt x="4" y="1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4"/>
                    <a:pt x="0" y="24"/>
                    <a:pt x="5" y="33"/>
                  </a:cubicBezTo>
                  <a:close/>
                </a:path>
              </a:pathLst>
            </a:custGeom>
            <a:solidFill>
              <a:srgbClr val="E78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6" name="Freeform 25">
              <a:extLst>
                <a:ext uri="{FF2B5EF4-FFF2-40B4-BE49-F238E27FC236}">
                  <a16:creationId xmlns:a16="http://schemas.microsoft.com/office/drawing/2014/main" id="{FB88F72A-8F50-4955-997D-C6EB80D8C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353"/>
              <a:ext cx="444" cy="1105"/>
            </a:xfrm>
            <a:custGeom>
              <a:avLst/>
              <a:gdLst>
                <a:gd name="T0" fmla="*/ 0 w 216"/>
                <a:gd name="T1" fmla="*/ 44 h 504"/>
                <a:gd name="T2" fmla="*/ 493 w 216"/>
                <a:gd name="T3" fmla="*/ 241 h 504"/>
                <a:gd name="T4" fmla="*/ 1061 w 216"/>
                <a:gd name="T5" fmla="*/ 1557 h 504"/>
                <a:gd name="T6" fmla="*/ 1052 w 216"/>
                <a:gd name="T7" fmla="*/ 1581 h 504"/>
                <a:gd name="T8" fmla="*/ 1233 w 216"/>
                <a:gd name="T9" fmla="*/ 2120 h 504"/>
                <a:gd name="T10" fmla="*/ 1546 w 216"/>
                <a:gd name="T11" fmla="*/ 3087 h 504"/>
                <a:gd name="T12" fmla="*/ 1605 w 216"/>
                <a:gd name="T13" fmla="*/ 3306 h 504"/>
                <a:gd name="T14" fmla="*/ 1398 w 216"/>
                <a:gd name="T15" fmla="*/ 5312 h 504"/>
                <a:gd name="T16" fmla="*/ 1390 w 216"/>
                <a:gd name="T17" fmla="*/ 5312 h 504"/>
                <a:gd name="T18" fmla="*/ 1653 w 216"/>
                <a:gd name="T19" fmla="*/ 3289 h 504"/>
                <a:gd name="T20" fmla="*/ 1581 w 216"/>
                <a:gd name="T21" fmla="*/ 3067 h 504"/>
                <a:gd name="T22" fmla="*/ 1276 w 216"/>
                <a:gd name="T23" fmla="*/ 2096 h 504"/>
                <a:gd name="T24" fmla="*/ 1094 w 216"/>
                <a:gd name="T25" fmla="*/ 1592 h 504"/>
                <a:gd name="T26" fmla="*/ 1104 w 216"/>
                <a:gd name="T27" fmla="*/ 1572 h 504"/>
                <a:gd name="T28" fmla="*/ 512 w 216"/>
                <a:gd name="T29" fmla="*/ 189 h 504"/>
                <a:gd name="T30" fmla="*/ 0 w 216"/>
                <a:gd name="T31" fmla="*/ 0 h 504"/>
                <a:gd name="T32" fmla="*/ 0 w 216"/>
                <a:gd name="T33" fmla="*/ 44 h 50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6" h="504">
                  <a:moveTo>
                    <a:pt x="0" y="4"/>
                  </a:moveTo>
                  <a:cubicBezTo>
                    <a:pt x="20" y="7"/>
                    <a:pt x="39" y="14"/>
                    <a:pt x="57" y="23"/>
                  </a:cubicBezTo>
                  <a:cubicBezTo>
                    <a:pt x="113" y="47"/>
                    <a:pt x="134" y="89"/>
                    <a:pt x="122" y="148"/>
                  </a:cubicBezTo>
                  <a:cubicBezTo>
                    <a:pt x="121" y="150"/>
                    <a:pt x="121" y="150"/>
                    <a:pt x="121" y="150"/>
                  </a:cubicBezTo>
                  <a:cubicBezTo>
                    <a:pt x="120" y="155"/>
                    <a:pt x="128" y="173"/>
                    <a:pt x="142" y="201"/>
                  </a:cubicBezTo>
                  <a:cubicBezTo>
                    <a:pt x="154" y="226"/>
                    <a:pt x="164" y="255"/>
                    <a:pt x="178" y="293"/>
                  </a:cubicBezTo>
                  <a:cubicBezTo>
                    <a:pt x="185" y="314"/>
                    <a:pt x="185" y="314"/>
                    <a:pt x="185" y="314"/>
                  </a:cubicBezTo>
                  <a:cubicBezTo>
                    <a:pt x="211" y="387"/>
                    <a:pt x="205" y="453"/>
                    <a:pt x="161" y="504"/>
                  </a:cubicBezTo>
                  <a:cubicBezTo>
                    <a:pt x="160" y="504"/>
                    <a:pt x="160" y="504"/>
                    <a:pt x="160" y="504"/>
                  </a:cubicBezTo>
                  <a:cubicBezTo>
                    <a:pt x="206" y="452"/>
                    <a:pt x="216" y="387"/>
                    <a:pt x="190" y="312"/>
                  </a:cubicBezTo>
                  <a:cubicBezTo>
                    <a:pt x="182" y="291"/>
                    <a:pt x="182" y="291"/>
                    <a:pt x="182" y="291"/>
                  </a:cubicBezTo>
                  <a:cubicBezTo>
                    <a:pt x="169" y="253"/>
                    <a:pt x="159" y="224"/>
                    <a:pt x="147" y="199"/>
                  </a:cubicBezTo>
                  <a:cubicBezTo>
                    <a:pt x="138" y="180"/>
                    <a:pt x="125" y="155"/>
                    <a:pt x="126" y="151"/>
                  </a:cubicBezTo>
                  <a:cubicBezTo>
                    <a:pt x="127" y="149"/>
                    <a:pt x="127" y="149"/>
                    <a:pt x="127" y="149"/>
                  </a:cubicBezTo>
                  <a:cubicBezTo>
                    <a:pt x="140" y="88"/>
                    <a:pt x="117" y="44"/>
                    <a:pt x="59" y="18"/>
                  </a:cubicBezTo>
                  <a:cubicBezTo>
                    <a:pt x="40" y="10"/>
                    <a:pt x="21" y="2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7" name="Freeform 26">
              <a:extLst>
                <a:ext uri="{FF2B5EF4-FFF2-40B4-BE49-F238E27FC236}">
                  <a16:creationId xmlns:a16="http://schemas.microsoft.com/office/drawing/2014/main" id="{8E2C4C78-DEF7-459D-9713-740B14AD9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348"/>
              <a:ext cx="569" cy="1119"/>
            </a:xfrm>
            <a:custGeom>
              <a:avLst/>
              <a:gdLst>
                <a:gd name="T0" fmla="*/ 123 w 277"/>
                <a:gd name="T1" fmla="*/ 44 h 510"/>
                <a:gd name="T2" fmla="*/ 1037 w 277"/>
                <a:gd name="T3" fmla="*/ 202 h 510"/>
                <a:gd name="T4" fmla="*/ 1621 w 277"/>
                <a:gd name="T5" fmla="*/ 1573 h 510"/>
                <a:gd name="T6" fmla="*/ 1621 w 277"/>
                <a:gd name="T7" fmla="*/ 1608 h 510"/>
                <a:gd name="T8" fmla="*/ 1793 w 277"/>
                <a:gd name="T9" fmla="*/ 2113 h 510"/>
                <a:gd name="T10" fmla="*/ 2097 w 277"/>
                <a:gd name="T11" fmla="*/ 3085 h 510"/>
                <a:gd name="T12" fmla="*/ 2169 w 277"/>
                <a:gd name="T13" fmla="*/ 3307 h 510"/>
                <a:gd name="T14" fmla="*/ 1849 w 277"/>
                <a:gd name="T15" fmla="*/ 5387 h 510"/>
                <a:gd name="T16" fmla="*/ 1849 w 277"/>
                <a:gd name="T17" fmla="*/ 5387 h 510"/>
                <a:gd name="T18" fmla="*/ 2122 w 277"/>
                <a:gd name="T19" fmla="*/ 3326 h 510"/>
                <a:gd name="T20" fmla="*/ 2062 w 277"/>
                <a:gd name="T21" fmla="*/ 3105 h 510"/>
                <a:gd name="T22" fmla="*/ 1750 w 277"/>
                <a:gd name="T23" fmla="*/ 2133 h 510"/>
                <a:gd name="T24" fmla="*/ 1578 w 277"/>
                <a:gd name="T25" fmla="*/ 1593 h 510"/>
                <a:gd name="T26" fmla="*/ 1578 w 277"/>
                <a:gd name="T27" fmla="*/ 1564 h 510"/>
                <a:gd name="T28" fmla="*/ 1021 w 277"/>
                <a:gd name="T29" fmla="*/ 241 h 510"/>
                <a:gd name="T30" fmla="*/ 189 w 277"/>
                <a:gd name="T31" fmla="*/ 86 h 510"/>
                <a:gd name="T32" fmla="*/ 33 w 277"/>
                <a:gd name="T33" fmla="*/ 362 h 510"/>
                <a:gd name="T34" fmla="*/ 0 w 277"/>
                <a:gd name="T35" fmla="*/ 362 h 51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7" h="510">
                  <a:moveTo>
                    <a:pt x="14" y="4"/>
                  </a:moveTo>
                  <a:cubicBezTo>
                    <a:pt x="52" y="0"/>
                    <a:pt x="87" y="4"/>
                    <a:pt x="120" y="19"/>
                  </a:cubicBezTo>
                  <a:cubicBezTo>
                    <a:pt x="177" y="44"/>
                    <a:pt x="200" y="88"/>
                    <a:pt x="187" y="149"/>
                  </a:cubicBezTo>
                  <a:cubicBezTo>
                    <a:pt x="187" y="152"/>
                    <a:pt x="187" y="152"/>
                    <a:pt x="187" y="152"/>
                  </a:cubicBezTo>
                  <a:cubicBezTo>
                    <a:pt x="186" y="156"/>
                    <a:pt x="198" y="181"/>
                    <a:pt x="207" y="200"/>
                  </a:cubicBezTo>
                  <a:cubicBezTo>
                    <a:pt x="219" y="225"/>
                    <a:pt x="229" y="254"/>
                    <a:pt x="242" y="292"/>
                  </a:cubicBezTo>
                  <a:cubicBezTo>
                    <a:pt x="250" y="313"/>
                    <a:pt x="250" y="313"/>
                    <a:pt x="250" y="313"/>
                  </a:cubicBezTo>
                  <a:cubicBezTo>
                    <a:pt x="277" y="390"/>
                    <a:pt x="265" y="456"/>
                    <a:pt x="213" y="510"/>
                  </a:cubicBezTo>
                  <a:cubicBezTo>
                    <a:pt x="213" y="510"/>
                    <a:pt x="213" y="510"/>
                    <a:pt x="213" y="510"/>
                  </a:cubicBezTo>
                  <a:cubicBezTo>
                    <a:pt x="263" y="458"/>
                    <a:pt x="272" y="390"/>
                    <a:pt x="245" y="315"/>
                  </a:cubicBezTo>
                  <a:cubicBezTo>
                    <a:pt x="238" y="294"/>
                    <a:pt x="238" y="294"/>
                    <a:pt x="238" y="294"/>
                  </a:cubicBezTo>
                  <a:cubicBezTo>
                    <a:pt x="225" y="256"/>
                    <a:pt x="214" y="226"/>
                    <a:pt x="202" y="202"/>
                  </a:cubicBezTo>
                  <a:cubicBezTo>
                    <a:pt x="189" y="174"/>
                    <a:pt x="181" y="156"/>
                    <a:pt x="182" y="151"/>
                  </a:cubicBezTo>
                  <a:cubicBezTo>
                    <a:pt x="182" y="148"/>
                    <a:pt x="182" y="148"/>
                    <a:pt x="182" y="148"/>
                  </a:cubicBezTo>
                  <a:cubicBezTo>
                    <a:pt x="195" y="90"/>
                    <a:pt x="173" y="48"/>
                    <a:pt x="118" y="23"/>
                  </a:cubicBezTo>
                  <a:cubicBezTo>
                    <a:pt x="85" y="9"/>
                    <a:pt x="59" y="4"/>
                    <a:pt x="22" y="8"/>
                  </a:cubicBezTo>
                  <a:cubicBezTo>
                    <a:pt x="17" y="8"/>
                    <a:pt x="4" y="34"/>
                    <a:pt x="4" y="34"/>
                  </a:cubicBezTo>
                  <a:cubicBezTo>
                    <a:pt x="0" y="34"/>
                    <a:pt x="0" y="34"/>
                    <a:pt x="0" y="34"/>
                  </a:cubicBezTo>
                </a:path>
              </a:pathLst>
            </a:custGeom>
            <a:solidFill>
              <a:srgbClr val="E78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8" name="Freeform 27">
              <a:extLst>
                <a:ext uri="{FF2B5EF4-FFF2-40B4-BE49-F238E27FC236}">
                  <a16:creationId xmlns:a16="http://schemas.microsoft.com/office/drawing/2014/main" id="{7218B06B-A5F8-41D2-810F-3EBDD448B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320"/>
              <a:ext cx="84" cy="408"/>
            </a:xfrm>
            <a:custGeom>
              <a:avLst/>
              <a:gdLst>
                <a:gd name="T0" fmla="*/ 25 w 41"/>
                <a:gd name="T1" fmla="*/ 1963 h 186"/>
                <a:gd name="T2" fmla="*/ 0 w 41"/>
                <a:gd name="T3" fmla="*/ 1395 h 186"/>
                <a:gd name="T4" fmla="*/ 205 w 41"/>
                <a:gd name="T5" fmla="*/ 318 h 186"/>
                <a:gd name="T6" fmla="*/ 352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3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0"/>
                    <a:pt x="9" y="66"/>
                    <a:pt x="24" y="30"/>
                  </a:cubicBezTo>
                  <a:cubicBezTo>
                    <a:pt x="31" y="14"/>
                    <a:pt x="38" y="9"/>
                    <a:pt x="41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9" name="Freeform 28">
              <a:extLst>
                <a:ext uri="{FF2B5EF4-FFF2-40B4-BE49-F238E27FC236}">
                  <a16:creationId xmlns:a16="http://schemas.microsoft.com/office/drawing/2014/main" id="{57ACA896-7560-4CBB-BF48-66C73D286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052"/>
              <a:ext cx="80" cy="202"/>
            </a:xfrm>
            <a:custGeom>
              <a:avLst/>
              <a:gdLst>
                <a:gd name="T0" fmla="*/ 156 w 39"/>
                <a:gd name="T1" fmla="*/ 975 h 92"/>
                <a:gd name="T2" fmla="*/ 336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8" y="92"/>
                  </a:moveTo>
                  <a:cubicBezTo>
                    <a:pt x="0" y="28"/>
                    <a:pt x="19" y="9"/>
                    <a:pt x="39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80" name="Freeform 29">
              <a:extLst>
                <a:ext uri="{FF2B5EF4-FFF2-40B4-BE49-F238E27FC236}">
                  <a16:creationId xmlns:a16="http://schemas.microsoft.com/office/drawing/2014/main" id="{65FD9DD7-F63E-417D-BD05-44C5F658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050"/>
              <a:ext cx="74" cy="210"/>
            </a:xfrm>
            <a:custGeom>
              <a:avLst/>
              <a:gdLst>
                <a:gd name="T0" fmla="*/ 132 w 36"/>
                <a:gd name="T1" fmla="*/ 1004 h 96"/>
                <a:gd name="T2" fmla="*/ 113 w 36"/>
                <a:gd name="T3" fmla="*/ 995 h 96"/>
                <a:gd name="T4" fmla="*/ 312 w 3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6">
                  <a:moveTo>
                    <a:pt x="15" y="96"/>
                  </a:moveTo>
                  <a:cubicBezTo>
                    <a:pt x="13" y="95"/>
                    <a:pt x="13" y="95"/>
                    <a:pt x="13" y="95"/>
                  </a:cubicBezTo>
                  <a:cubicBezTo>
                    <a:pt x="0" y="34"/>
                    <a:pt x="16" y="9"/>
                    <a:pt x="36" y="0"/>
                  </a:cubicBezTo>
                </a:path>
              </a:pathLst>
            </a:custGeom>
            <a:noFill/>
            <a:ln w="12700" cap="flat">
              <a:solidFill>
                <a:srgbClr val="DE2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81" name="Freeform 30">
              <a:extLst>
                <a:ext uri="{FF2B5EF4-FFF2-40B4-BE49-F238E27FC236}">
                  <a16:creationId xmlns:a16="http://schemas.microsoft.com/office/drawing/2014/main" id="{084C9AE0-800F-4948-A6F1-8A4937AD9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1311"/>
              <a:ext cx="80" cy="425"/>
            </a:xfrm>
            <a:custGeom>
              <a:avLst/>
              <a:gdLst>
                <a:gd name="T0" fmla="*/ 0 w 39"/>
                <a:gd name="T1" fmla="*/ 2040 h 194"/>
                <a:gd name="T2" fmla="*/ 8 w 39"/>
                <a:gd name="T3" fmla="*/ 2020 h 194"/>
                <a:gd name="T4" fmla="*/ 8 w 39"/>
                <a:gd name="T5" fmla="*/ 1544 h 194"/>
                <a:gd name="T6" fmla="*/ 215 w 39"/>
                <a:gd name="T7" fmla="*/ 399 h 194"/>
                <a:gd name="T8" fmla="*/ 336 w 39"/>
                <a:gd name="T9" fmla="*/ 0 h 194"/>
                <a:gd name="T10" fmla="*/ 336 w 39"/>
                <a:gd name="T11" fmla="*/ 0 h 194"/>
                <a:gd name="T12" fmla="*/ 336 w 39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4">
                  <a:moveTo>
                    <a:pt x="0" y="194"/>
                  </a:moveTo>
                  <a:cubicBezTo>
                    <a:pt x="0" y="193"/>
                    <a:pt x="1" y="193"/>
                    <a:pt x="1" y="192"/>
                  </a:cubicBezTo>
                  <a:cubicBezTo>
                    <a:pt x="1" y="147"/>
                    <a:pt x="1" y="147"/>
                    <a:pt x="1" y="147"/>
                  </a:cubicBezTo>
                  <a:cubicBezTo>
                    <a:pt x="2" y="113"/>
                    <a:pt x="9" y="74"/>
                    <a:pt x="25" y="38"/>
                  </a:cubicBezTo>
                  <a:cubicBezTo>
                    <a:pt x="32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12700" cap="flat">
              <a:solidFill>
                <a:srgbClr val="DE2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82" name="Freeform 31">
              <a:extLst>
                <a:ext uri="{FF2B5EF4-FFF2-40B4-BE49-F238E27FC236}">
                  <a16:creationId xmlns:a16="http://schemas.microsoft.com/office/drawing/2014/main" id="{6CEDDD9C-CF70-4A49-AE8F-3FE65CAFF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1043"/>
              <a:ext cx="76" cy="224"/>
            </a:xfrm>
            <a:custGeom>
              <a:avLst/>
              <a:gdLst>
                <a:gd name="T0" fmla="*/ 320 w 37"/>
                <a:gd name="T1" fmla="*/ 0 h 102"/>
                <a:gd name="T2" fmla="*/ 123 w 37"/>
                <a:gd name="T3" fmla="*/ 1080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2">
                  <a:moveTo>
                    <a:pt x="37" y="0"/>
                  </a:moveTo>
                  <a:cubicBezTo>
                    <a:pt x="17" y="9"/>
                    <a:pt x="0" y="41"/>
                    <a:pt x="14" y="102"/>
                  </a:cubicBezTo>
                </a:path>
              </a:pathLst>
            </a:custGeom>
            <a:noFill/>
            <a:ln w="12700" cap="flat">
              <a:solidFill>
                <a:srgbClr val="2B9F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83" name="Freeform 32">
              <a:extLst>
                <a:ext uri="{FF2B5EF4-FFF2-40B4-BE49-F238E27FC236}">
                  <a16:creationId xmlns:a16="http://schemas.microsoft.com/office/drawing/2014/main" id="{7D2C1077-B5C0-4990-AE6D-7BF75E0DC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234"/>
              <a:ext cx="78" cy="158"/>
            </a:xfrm>
            <a:custGeom>
              <a:avLst/>
              <a:gdLst>
                <a:gd name="T0" fmla="*/ 224 w 38"/>
                <a:gd name="T1" fmla="*/ 0 h 72"/>
                <a:gd name="T2" fmla="*/ 277 w 38"/>
                <a:gd name="T3" fmla="*/ 415 h 72"/>
                <a:gd name="T4" fmla="*/ 0 w 38"/>
                <a:gd name="T5" fmla="*/ 76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2">
                  <a:moveTo>
                    <a:pt x="26" y="0"/>
                  </a:moveTo>
                  <a:cubicBezTo>
                    <a:pt x="32" y="6"/>
                    <a:pt x="38" y="25"/>
                    <a:pt x="32" y="39"/>
                  </a:cubicBezTo>
                  <a:cubicBezTo>
                    <a:pt x="25" y="53"/>
                    <a:pt x="19" y="67"/>
                    <a:pt x="0" y="72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84" name="Freeform 33">
              <a:extLst>
                <a:ext uri="{FF2B5EF4-FFF2-40B4-BE49-F238E27FC236}">
                  <a16:creationId xmlns:a16="http://schemas.microsoft.com/office/drawing/2014/main" id="{2FDA413A-B3B9-47B1-8A02-AC01230A0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241"/>
              <a:ext cx="85" cy="151"/>
            </a:xfrm>
            <a:custGeom>
              <a:avLst/>
              <a:gdLst>
                <a:gd name="T0" fmla="*/ 249 w 41"/>
                <a:gd name="T1" fmla="*/ 0 h 69"/>
                <a:gd name="T2" fmla="*/ 301 w 41"/>
                <a:gd name="T3" fmla="*/ 370 h 69"/>
                <a:gd name="T4" fmla="*/ 0 w 41"/>
                <a:gd name="T5" fmla="*/ 722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9">
                  <a:moveTo>
                    <a:pt x="28" y="0"/>
                  </a:moveTo>
                  <a:cubicBezTo>
                    <a:pt x="35" y="6"/>
                    <a:pt x="41" y="21"/>
                    <a:pt x="34" y="35"/>
                  </a:cubicBezTo>
                  <a:cubicBezTo>
                    <a:pt x="28" y="49"/>
                    <a:pt x="19" y="64"/>
                    <a:pt x="0" y="69"/>
                  </a:cubicBezTo>
                </a:path>
              </a:pathLst>
            </a:custGeom>
            <a:noFill/>
            <a:ln w="12700" cap="rnd">
              <a:solidFill>
                <a:srgbClr val="F3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85" name="Freeform 34">
              <a:extLst>
                <a:ext uri="{FF2B5EF4-FFF2-40B4-BE49-F238E27FC236}">
                  <a16:creationId xmlns:a16="http://schemas.microsoft.com/office/drawing/2014/main" id="{AF2A6616-177B-40B5-97B3-0636AB898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010"/>
              <a:ext cx="191" cy="301"/>
            </a:xfrm>
            <a:custGeom>
              <a:avLst/>
              <a:gdLst>
                <a:gd name="T0" fmla="*/ 337 w 93"/>
                <a:gd name="T1" fmla="*/ 1452 h 137"/>
                <a:gd name="T2" fmla="*/ 772 w 93"/>
                <a:gd name="T3" fmla="*/ 178 h 137"/>
                <a:gd name="T4" fmla="*/ 797 w 93"/>
                <a:gd name="T5" fmla="*/ 222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4" y="0"/>
                    <a:pt x="89" y="17"/>
                  </a:cubicBezTo>
                  <a:cubicBezTo>
                    <a:pt x="93" y="20"/>
                    <a:pt x="92" y="21"/>
                    <a:pt x="92" y="21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86" name="Oval 35">
              <a:extLst>
                <a:ext uri="{FF2B5EF4-FFF2-40B4-BE49-F238E27FC236}">
                  <a16:creationId xmlns:a16="http://schemas.microsoft.com/office/drawing/2014/main" id="{FF21DFEC-CB3B-4B24-8CA1-4A0CACA8F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9" y="903"/>
              <a:ext cx="237" cy="59"/>
            </a:xfrm>
            <a:prstGeom prst="ellipse">
              <a:avLst/>
            </a:prstGeom>
            <a:solidFill>
              <a:srgbClr val="DDE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5387" name="Oval 36">
              <a:extLst>
                <a:ext uri="{FF2B5EF4-FFF2-40B4-BE49-F238E27FC236}">
                  <a16:creationId xmlns:a16="http://schemas.microsoft.com/office/drawing/2014/main" id="{ECA50279-913D-46AD-AC2B-09A4054B8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918"/>
              <a:ext cx="154" cy="29"/>
            </a:xfrm>
            <a:prstGeom prst="ellipse">
              <a:avLst/>
            </a:prstGeom>
            <a:solidFill>
              <a:srgbClr val="3E9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5388" name="Freeform 37">
              <a:extLst>
                <a:ext uri="{FF2B5EF4-FFF2-40B4-BE49-F238E27FC236}">
                  <a16:creationId xmlns:a16="http://schemas.microsoft.com/office/drawing/2014/main" id="{98BF442D-FE1B-4076-9AAB-C2E28A51D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918"/>
              <a:ext cx="154" cy="22"/>
            </a:xfrm>
            <a:custGeom>
              <a:avLst/>
              <a:gdLst>
                <a:gd name="T0" fmla="*/ 51 w 75"/>
                <a:gd name="T1" fmla="*/ 106 h 10"/>
                <a:gd name="T2" fmla="*/ 329 w 75"/>
                <a:gd name="T3" fmla="*/ 73 h 10"/>
                <a:gd name="T4" fmla="*/ 608 w 75"/>
                <a:gd name="T5" fmla="*/ 106 h 10"/>
                <a:gd name="T6" fmla="*/ 649 w 75"/>
                <a:gd name="T7" fmla="*/ 73 h 10"/>
                <a:gd name="T8" fmla="*/ 329 w 75"/>
                <a:gd name="T9" fmla="*/ 0 h 10"/>
                <a:gd name="T10" fmla="*/ 0 w 75"/>
                <a:gd name="T11" fmla="*/ 73 h 10"/>
                <a:gd name="T12" fmla="*/ 51 w 75"/>
                <a:gd name="T13" fmla="*/ 106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6" y="10"/>
                  </a:moveTo>
                  <a:cubicBezTo>
                    <a:pt x="13" y="8"/>
                    <a:pt x="24" y="7"/>
                    <a:pt x="38" y="7"/>
                  </a:cubicBezTo>
                  <a:cubicBezTo>
                    <a:pt x="51" y="7"/>
                    <a:pt x="63" y="8"/>
                    <a:pt x="70" y="10"/>
                  </a:cubicBezTo>
                  <a:cubicBezTo>
                    <a:pt x="73" y="9"/>
                    <a:pt x="75" y="8"/>
                    <a:pt x="75" y="7"/>
                  </a:cubicBezTo>
                  <a:cubicBezTo>
                    <a:pt x="75" y="3"/>
                    <a:pt x="58" y="0"/>
                    <a:pt x="38" y="0"/>
                  </a:cubicBezTo>
                  <a:cubicBezTo>
                    <a:pt x="17" y="0"/>
                    <a:pt x="0" y="3"/>
                    <a:pt x="0" y="7"/>
                  </a:cubicBezTo>
                  <a:cubicBezTo>
                    <a:pt x="0" y="8"/>
                    <a:pt x="3" y="9"/>
                    <a:pt x="6" y="10"/>
                  </a:cubicBezTo>
                  <a:close/>
                </a:path>
              </a:pathLst>
            </a:custGeom>
            <a:solidFill>
              <a:srgbClr val="73B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89" name="Freeform 38">
              <a:extLst>
                <a:ext uri="{FF2B5EF4-FFF2-40B4-BE49-F238E27FC236}">
                  <a16:creationId xmlns:a16="http://schemas.microsoft.com/office/drawing/2014/main" id="{CF7C50DE-26EE-48A7-AF79-C9767FBEC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296"/>
              <a:ext cx="1318" cy="1432"/>
            </a:xfrm>
            <a:custGeom>
              <a:avLst/>
              <a:gdLst>
                <a:gd name="T0" fmla="*/ 5103 w 641"/>
                <a:gd name="T1" fmla="*/ 3366 h 653"/>
                <a:gd name="T2" fmla="*/ 4519 w 641"/>
                <a:gd name="T3" fmla="*/ 1664 h 653"/>
                <a:gd name="T4" fmla="*/ 4495 w 641"/>
                <a:gd name="T5" fmla="*/ 1581 h 653"/>
                <a:gd name="T6" fmla="*/ 4495 w 641"/>
                <a:gd name="T7" fmla="*/ 1581 h 653"/>
                <a:gd name="T8" fmla="*/ 4396 w 641"/>
                <a:gd name="T9" fmla="*/ 1053 h 653"/>
                <a:gd name="T10" fmla="*/ 4295 w 641"/>
                <a:gd name="T11" fmla="*/ 770 h 653"/>
                <a:gd name="T12" fmla="*/ 4271 w 641"/>
                <a:gd name="T13" fmla="*/ 706 h 653"/>
                <a:gd name="T14" fmla="*/ 3966 w 641"/>
                <a:gd name="T15" fmla="*/ 338 h 653"/>
                <a:gd name="T16" fmla="*/ 3027 w 641"/>
                <a:gd name="T17" fmla="*/ 0 h 653"/>
                <a:gd name="T18" fmla="*/ 2971 w 641"/>
                <a:gd name="T19" fmla="*/ 20 h 653"/>
                <a:gd name="T20" fmla="*/ 2790 w 641"/>
                <a:gd name="T21" fmla="*/ 283 h 653"/>
                <a:gd name="T22" fmla="*/ 2815 w 641"/>
                <a:gd name="T23" fmla="*/ 283 h 653"/>
                <a:gd name="T24" fmla="*/ 3746 w 641"/>
                <a:gd name="T25" fmla="*/ 463 h 653"/>
                <a:gd name="T26" fmla="*/ 4320 w 641"/>
                <a:gd name="T27" fmla="*/ 1814 h 653"/>
                <a:gd name="T28" fmla="*/ 4320 w 641"/>
                <a:gd name="T29" fmla="*/ 1838 h 653"/>
                <a:gd name="T30" fmla="*/ 4495 w 641"/>
                <a:gd name="T31" fmla="*/ 2362 h 653"/>
                <a:gd name="T32" fmla="*/ 4867 w 641"/>
                <a:gd name="T33" fmla="*/ 3555 h 653"/>
                <a:gd name="T34" fmla="*/ 4435 w 641"/>
                <a:gd name="T35" fmla="*/ 5728 h 653"/>
                <a:gd name="T36" fmla="*/ 4427 w 641"/>
                <a:gd name="T37" fmla="*/ 5737 h 653"/>
                <a:gd name="T38" fmla="*/ 4419 w 641"/>
                <a:gd name="T39" fmla="*/ 5737 h 653"/>
                <a:gd name="T40" fmla="*/ 2685 w 641"/>
                <a:gd name="T41" fmla="*/ 5939 h 653"/>
                <a:gd name="T42" fmla="*/ 520 w 641"/>
                <a:gd name="T43" fmla="*/ 4039 h 653"/>
                <a:gd name="T44" fmla="*/ 477 w 641"/>
                <a:gd name="T45" fmla="*/ 3954 h 653"/>
                <a:gd name="T46" fmla="*/ 477 w 641"/>
                <a:gd name="T47" fmla="*/ 3954 h 653"/>
                <a:gd name="T48" fmla="*/ 504 w 641"/>
                <a:gd name="T49" fmla="*/ 4197 h 653"/>
                <a:gd name="T50" fmla="*/ 496 w 641"/>
                <a:gd name="T51" fmla="*/ 4228 h 653"/>
                <a:gd name="T52" fmla="*/ 313 w 641"/>
                <a:gd name="T53" fmla="*/ 4651 h 653"/>
                <a:gd name="T54" fmla="*/ 313 w 641"/>
                <a:gd name="T55" fmla="*/ 4640 h 653"/>
                <a:gd name="T56" fmla="*/ 321 w 641"/>
                <a:gd name="T57" fmla="*/ 4967 h 653"/>
                <a:gd name="T58" fmla="*/ 304 w 641"/>
                <a:gd name="T59" fmla="*/ 5020 h 653"/>
                <a:gd name="T60" fmla="*/ 0 w 641"/>
                <a:gd name="T61" fmla="*/ 5294 h 653"/>
                <a:gd name="T62" fmla="*/ 549 w 641"/>
                <a:gd name="T63" fmla="*/ 5789 h 653"/>
                <a:gd name="T64" fmla="*/ 2850 w 641"/>
                <a:gd name="T65" fmla="*/ 6623 h 653"/>
                <a:gd name="T66" fmla="*/ 4676 w 641"/>
                <a:gd name="T67" fmla="*/ 6463 h 653"/>
                <a:gd name="T68" fmla="*/ 5103 w 641"/>
                <a:gd name="T69" fmla="*/ 3366 h 65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1" h="653">
                  <a:moveTo>
                    <a:pt x="587" y="319"/>
                  </a:moveTo>
                  <a:cubicBezTo>
                    <a:pt x="556" y="224"/>
                    <a:pt x="520" y="158"/>
                    <a:pt x="520" y="158"/>
                  </a:cubicBezTo>
                  <a:cubicBezTo>
                    <a:pt x="519" y="155"/>
                    <a:pt x="518" y="153"/>
                    <a:pt x="517" y="150"/>
                  </a:cubicBezTo>
                  <a:cubicBezTo>
                    <a:pt x="517" y="150"/>
                    <a:pt x="517" y="150"/>
                    <a:pt x="517" y="150"/>
                  </a:cubicBezTo>
                  <a:cubicBezTo>
                    <a:pt x="511" y="131"/>
                    <a:pt x="512" y="124"/>
                    <a:pt x="506" y="100"/>
                  </a:cubicBezTo>
                  <a:cubicBezTo>
                    <a:pt x="503" y="91"/>
                    <a:pt x="499" y="82"/>
                    <a:pt x="494" y="73"/>
                  </a:cubicBezTo>
                  <a:cubicBezTo>
                    <a:pt x="493" y="70"/>
                    <a:pt x="492" y="69"/>
                    <a:pt x="491" y="67"/>
                  </a:cubicBezTo>
                  <a:cubicBezTo>
                    <a:pt x="479" y="51"/>
                    <a:pt x="465" y="38"/>
                    <a:pt x="456" y="32"/>
                  </a:cubicBezTo>
                  <a:cubicBezTo>
                    <a:pt x="424" y="8"/>
                    <a:pt x="381" y="3"/>
                    <a:pt x="348" y="0"/>
                  </a:cubicBezTo>
                  <a:cubicBezTo>
                    <a:pt x="342" y="2"/>
                    <a:pt x="342" y="2"/>
                    <a:pt x="342" y="2"/>
                  </a:cubicBezTo>
                  <a:cubicBezTo>
                    <a:pt x="334" y="8"/>
                    <a:pt x="327" y="17"/>
                    <a:pt x="321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4" y="24"/>
                    <a:pt x="392" y="27"/>
                    <a:pt x="431" y="44"/>
                  </a:cubicBezTo>
                  <a:cubicBezTo>
                    <a:pt x="488" y="69"/>
                    <a:pt x="510" y="112"/>
                    <a:pt x="497" y="172"/>
                  </a:cubicBezTo>
                  <a:cubicBezTo>
                    <a:pt x="497" y="174"/>
                    <a:pt x="497" y="174"/>
                    <a:pt x="497" y="174"/>
                  </a:cubicBezTo>
                  <a:cubicBezTo>
                    <a:pt x="496" y="179"/>
                    <a:pt x="507" y="202"/>
                    <a:pt x="517" y="224"/>
                  </a:cubicBezTo>
                  <a:cubicBezTo>
                    <a:pt x="531" y="253"/>
                    <a:pt x="543" y="290"/>
                    <a:pt x="560" y="337"/>
                  </a:cubicBezTo>
                  <a:cubicBezTo>
                    <a:pt x="592" y="427"/>
                    <a:pt x="569" y="497"/>
                    <a:pt x="510" y="543"/>
                  </a:cubicBezTo>
                  <a:cubicBezTo>
                    <a:pt x="510" y="543"/>
                    <a:pt x="509" y="543"/>
                    <a:pt x="509" y="544"/>
                  </a:cubicBezTo>
                  <a:cubicBezTo>
                    <a:pt x="508" y="544"/>
                    <a:pt x="508" y="544"/>
                    <a:pt x="508" y="544"/>
                  </a:cubicBezTo>
                  <a:cubicBezTo>
                    <a:pt x="484" y="556"/>
                    <a:pt x="455" y="599"/>
                    <a:pt x="309" y="563"/>
                  </a:cubicBezTo>
                  <a:cubicBezTo>
                    <a:pt x="163" y="527"/>
                    <a:pt x="78" y="418"/>
                    <a:pt x="60" y="383"/>
                  </a:cubicBezTo>
                  <a:cubicBezTo>
                    <a:pt x="58" y="380"/>
                    <a:pt x="56" y="377"/>
                    <a:pt x="55" y="375"/>
                  </a:cubicBezTo>
                  <a:cubicBezTo>
                    <a:pt x="55" y="375"/>
                    <a:pt x="55" y="375"/>
                    <a:pt x="55" y="375"/>
                  </a:cubicBezTo>
                  <a:cubicBezTo>
                    <a:pt x="57" y="380"/>
                    <a:pt x="58" y="388"/>
                    <a:pt x="58" y="398"/>
                  </a:cubicBezTo>
                  <a:cubicBezTo>
                    <a:pt x="57" y="401"/>
                    <a:pt x="57" y="401"/>
                    <a:pt x="57" y="401"/>
                  </a:cubicBezTo>
                  <a:cubicBezTo>
                    <a:pt x="55" y="424"/>
                    <a:pt x="43" y="439"/>
                    <a:pt x="36" y="441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1" y="449"/>
                    <a:pt x="45" y="459"/>
                    <a:pt x="37" y="471"/>
                  </a:cubicBezTo>
                  <a:cubicBezTo>
                    <a:pt x="35" y="476"/>
                    <a:pt x="35" y="476"/>
                    <a:pt x="35" y="476"/>
                  </a:cubicBezTo>
                  <a:cubicBezTo>
                    <a:pt x="26" y="489"/>
                    <a:pt x="14" y="499"/>
                    <a:pt x="0" y="502"/>
                  </a:cubicBezTo>
                  <a:cubicBezTo>
                    <a:pt x="21" y="524"/>
                    <a:pt x="43" y="540"/>
                    <a:pt x="63" y="549"/>
                  </a:cubicBezTo>
                  <a:cubicBezTo>
                    <a:pt x="130" y="580"/>
                    <a:pt x="222" y="603"/>
                    <a:pt x="328" y="628"/>
                  </a:cubicBezTo>
                  <a:cubicBezTo>
                    <a:pt x="434" y="653"/>
                    <a:pt x="489" y="635"/>
                    <a:pt x="538" y="613"/>
                  </a:cubicBezTo>
                  <a:cubicBezTo>
                    <a:pt x="610" y="580"/>
                    <a:pt x="641" y="474"/>
                    <a:pt x="587" y="319"/>
                  </a:cubicBezTo>
                  <a:close/>
                </a:path>
              </a:pathLst>
            </a:custGeom>
            <a:solidFill>
              <a:srgbClr val="FA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0" name="Freeform 39">
              <a:extLst>
                <a:ext uri="{FF2B5EF4-FFF2-40B4-BE49-F238E27FC236}">
                  <a16:creationId xmlns:a16="http://schemas.microsoft.com/office/drawing/2014/main" id="{FD01B537-7952-4681-AD5D-A33BF0196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296"/>
              <a:ext cx="410" cy="394"/>
            </a:xfrm>
            <a:custGeom>
              <a:avLst/>
              <a:gdLst>
                <a:gd name="T0" fmla="*/ 1714 w 199"/>
                <a:gd name="T1" fmla="*/ 1572 h 180"/>
                <a:gd name="T2" fmla="*/ 1714 w 199"/>
                <a:gd name="T3" fmla="*/ 1572 h 180"/>
                <a:gd name="T4" fmla="*/ 1617 w 199"/>
                <a:gd name="T5" fmla="*/ 1048 h 180"/>
                <a:gd name="T6" fmla="*/ 1510 w 199"/>
                <a:gd name="T7" fmla="*/ 766 h 180"/>
                <a:gd name="T8" fmla="*/ 1485 w 199"/>
                <a:gd name="T9" fmla="*/ 705 h 180"/>
                <a:gd name="T10" fmla="*/ 1181 w 199"/>
                <a:gd name="T11" fmla="*/ 335 h 180"/>
                <a:gd name="T12" fmla="*/ 237 w 199"/>
                <a:gd name="T13" fmla="*/ 0 h 180"/>
                <a:gd name="T14" fmla="*/ 183 w 199"/>
                <a:gd name="T15" fmla="*/ 20 h 180"/>
                <a:gd name="T16" fmla="*/ 0 w 199"/>
                <a:gd name="T17" fmla="*/ 282 h 180"/>
                <a:gd name="T18" fmla="*/ 25 w 199"/>
                <a:gd name="T19" fmla="*/ 282 h 180"/>
                <a:gd name="T20" fmla="*/ 964 w 199"/>
                <a:gd name="T21" fmla="*/ 460 h 180"/>
                <a:gd name="T22" fmla="*/ 1541 w 199"/>
                <a:gd name="T23" fmla="*/ 1801 h 180"/>
                <a:gd name="T24" fmla="*/ 1541 w 199"/>
                <a:gd name="T25" fmla="*/ 1826 h 180"/>
                <a:gd name="T26" fmla="*/ 1549 w 199"/>
                <a:gd name="T27" fmla="*/ 1887 h 180"/>
                <a:gd name="T28" fmla="*/ 1714 w 199"/>
                <a:gd name="T29" fmla="*/ 1572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90" y="131"/>
                    <a:pt x="191" y="124"/>
                    <a:pt x="185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2" y="70"/>
                    <a:pt x="171" y="69"/>
                    <a:pt x="170" y="67"/>
                  </a:cubicBezTo>
                  <a:cubicBezTo>
                    <a:pt x="158" y="51"/>
                    <a:pt x="144" y="38"/>
                    <a:pt x="135" y="32"/>
                  </a:cubicBezTo>
                  <a:cubicBezTo>
                    <a:pt x="103" y="8"/>
                    <a:pt x="60" y="3"/>
                    <a:pt x="27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7" y="69"/>
                    <a:pt x="189" y="112"/>
                    <a:pt x="176" y="172"/>
                  </a:cubicBezTo>
                  <a:cubicBezTo>
                    <a:pt x="176" y="174"/>
                    <a:pt x="176" y="174"/>
                    <a:pt x="176" y="174"/>
                  </a:cubicBezTo>
                  <a:cubicBezTo>
                    <a:pt x="176" y="175"/>
                    <a:pt x="176" y="177"/>
                    <a:pt x="177" y="180"/>
                  </a:cubicBezTo>
                  <a:cubicBezTo>
                    <a:pt x="188" y="177"/>
                    <a:pt x="199" y="160"/>
                    <a:pt x="196" y="150"/>
                  </a:cubicBezTo>
                  <a:close/>
                </a:path>
              </a:pathLst>
            </a:custGeom>
            <a:solidFill>
              <a:srgbClr val="CCB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1" name="Freeform 40">
              <a:extLst>
                <a:ext uri="{FF2B5EF4-FFF2-40B4-BE49-F238E27FC236}">
                  <a16:creationId xmlns:a16="http://schemas.microsoft.com/office/drawing/2014/main" id="{3747F766-52AF-4762-A220-D1ECAE78A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296"/>
              <a:ext cx="410" cy="394"/>
            </a:xfrm>
            <a:custGeom>
              <a:avLst/>
              <a:gdLst>
                <a:gd name="T0" fmla="*/ 1714 w 199"/>
                <a:gd name="T1" fmla="*/ 1572 h 180"/>
                <a:gd name="T2" fmla="*/ 1714 w 199"/>
                <a:gd name="T3" fmla="*/ 1572 h 180"/>
                <a:gd name="T4" fmla="*/ 1617 w 199"/>
                <a:gd name="T5" fmla="*/ 1048 h 180"/>
                <a:gd name="T6" fmla="*/ 1510 w 199"/>
                <a:gd name="T7" fmla="*/ 766 h 180"/>
                <a:gd name="T8" fmla="*/ 1485 w 199"/>
                <a:gd name="T9" fmla="*/ 705 h 180"/>
                <a:gd name="T10" fmla="*/ 1181 w 199"/>
                <a:gd name="T11" fmla="*/ 335 h 180"/>
                <a:gd name="T12" fmla="*/ 237 w 199"/>
                <a:gd name="T13" fmla="*/ 0 h 180"/>
                <a:gd name="T14" fmla="*/ 183 w 199"/>
                <a:gd name="T15" fmla="*/ 20 h 180"/>
                <a:gd name="T16" fmla="*/ 0 w 199"/>
                <a:gd name="T17" fmla="*/ 282 h 180"/>
                <a:gd name="T18" fmla="*/ 25 w 199"/>
                <a:gd name="T19" fmla="*/ 282 h 180"/>
                <a:gd name="T20" fmla="*/ 964 w 199"/>
                <a:gd name="T21" fmla="*/ 460 h 180"/>
                <a:gd name="T22" fmla="*/ 1541 w 199"/>
                <a:gd name="T23" fmla="*/ 1801 h 180"/>
                <a:gd name="T24" fmla="*/ 1541 w 199"/>
                <a:gd name="T25" fmla="*/ 1826 h 180"/>
                <a:gd name="T26" fmla="*/ 1549 w 199"/>
                <a:gd name="T27" fmla="*/ 1887 h 180"/>
                <a:gd name="T28" fmla="*/ 1714 w 199"/>
                <a:gd name="T29" fmla="*/ 1572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90" y="131"/>
                    <a:pt x="191" y="124"/>
                    <a:pt x="185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2" y="70"/>
                    <a:pt x="171" y="69"/>
                    <a:pt x="170" y="67"/>
                  </a:cubicBezTo>
                  <a:cubicBezTo>
                    <a:pt x="158" y="51"/>
                    <a:pt x="144" y="38"/>
                    <a:pt x="135" y="32"/>
                  </a:cubicBezTo>
                  <a:cubicBezTo>
                    <a:pt x="103" y="8"/>
                    <a:pt x="60" y="3"/>
                    <a:pt x="27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7" y="69"/>
                    <a:pt x="189" y="112"/>
                    <a:pt x="176" y="172"/>
                  </a:cubicBezTo>
                  <a:cubicBezTo>
                    <a:pt x="176" y="174"/>
                    <a:pt x="176" y="174"/>
                    <a:pt x="176" y="174"/>
                  </a:cubicBezTo>
                  <a:cubicBezTo>
                    <a:pt x="176" y="175"/>
                    <a:pt x="176" y="177"/>
                    <a:pt x="177" y="180"/>
                  </a:cubicBezTo>
                  <a:cubicBezTo>
                    <a:pt x="188" y="177"/>
                    <a:pt x="199" y="160"/>
                    <a:pt x="196" y="150"/>
                  </a:cubicBezTo>
                  <a:close/>
                </a:path>
              </a:pathLst>
            </a:custGeom>
            <a:solidFill>
              <a:srgbClr val="CCB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2" name="Freeform 41">
              <a:extLst>
                <a:ext uri="{FF2B5EF4-FFF2-40B4-BE49-F238E27FC236}">
                  <a16:creationId xmlns:a16="http://schemas.microsoft.com/office/drawing/2014/main" id="{0D54B450-6F3F-4E58-8261-6296A242D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379"/>
              <a:ext cx="451" cy="1031"/>
            </a:xfrm>
            <a:custGeom>
              <a:avLst/>
              <a:gdLst>
                <a:gd name="T0" fmla="*/ 1238 w 219"/>
                <a:gd name="T1" fmla="*/ 4253 h 470"/>
                <a:gd name="T2" fmla="*/ 1425 w 219"/>
                <a:gd name="T3" fmla="*/ 3830 h 470"/>
                <a:gd name="T4" fmla="*/ 1433 w 219"/>
                <a:gd name="T5" fmla="*/ 3802 h 470"/>
                <a:gd name="T6" fmla="*/ 1409 w 219"/>
                <a:gd name="T7" fmla="*/ 3556 h 470"/>
                <a:gd name="T8" fmla="*/ 1409 w 219"/>
                <a:gd name="T9" fmla="*/ 3556 h 470"/>
                <a:gd name="T10" fmla="*/ 1005 w 219"/>
                <a:gd name="T11" fmla="*/ 3093 h 470"/>
                <a:gd name="T12" fmla="*/ 420 w 219"/>
                <a:gd name="T13" fmla="*/ 1468 h 470"/>
                <a:gd name="T14" fmla="*/ 428 w 219"/>
                <a:gd name="T15" fmla="*/ 1459 h 470"/>
                <a:gd name="T16" fmla="*/ 962 w 219"/>
                <a:gd name="T17" fmla="*/ 939 h 470"/>
                <a:gd name="T18" fmla="*/ 1765 w 219"/>
                <a:gd name="T19" fmla="*/ 1132 h 470"/>
                <a:gd name="T20" fmla="*/ 1773 w 219"/>
                <a:gd name="T21" fmla="*/ 1141 h 470"/>
                <a:gd name="T22" fmla="*/ 1878 w 219"/>
                <a:gd name="T23" fmla="*/ 1310 h 470"/>
                <a:gd name="T24" fmla="*/ 1845 w 219"/>
                <a:gd name="T25" fmla="*/ 794 h 470"/>
                <a:gd name="T26" fmla="*/ 1409 w 219"/>
                <a:gd name="T27" fmla="*/ 105 h 470"/>
                <a:gd name="T28" fmla="*/ 1153 w 219"/>
                <a:gd name="T29" fmla="*/ 20 h 470"/>
                <a:gd name="T30" fmla="*/ 813 w 219"/>
                <a:gd name="T31" fmla="*/ 33 h 470"/>
                <a:gd name="T32" fmla="*/ 496 w 219"/>
                <a:gd name="T33" fmla="*/ 230 h 470"/>
                <a:gd name="T34" fmla="*/ 132 w 219"/>
                <a:gd name="T35" fmla="*/ 1257 h 470"/>
                <a:gd name="T36" fmla="*/ 0 w 219"/>
                <a:gd name="T37" fmla="*/ 2334 h 470"/>
                <a:gd name="T38" fmla="*/ 428 w 219"/>
                <a:gd name="T39" fmla="*/ 4359 h 470"/>
                <a:gd name="T40" fmla="*/ 925 w 219"/>
                <a:gd name="T41" fmla="*/ 4898 h 470"/>
                <a:gd name="T42" fmla="*/ 1229 w 219"/>
                <a:gd name="T43" fmla="*/ 4624 h 470"/>
                <a:gd name="T44" fmla="*/ 1246 w 219"/>
                <a:gd name="T45" fmla="*/ 4571 h 470"/>
                <a:gd name="T46" fmla="*/ 1129 w 219"/>
                <a:gd name="T47" fmla="*/ 4104 h 4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9" h="470">
                  <a:moveTo>
                    <a:pt x="142" y="403"/>
                  </a:moveTo>
                  <a:cubicBezTo>
                    <a:pt x="149" y="401"/>
                    <a:pt x="161" y="386"/>
                    <a:pt x="163" y="363"/>
                  </a:cubicBezTo>
                  <a:cubicBezTo>
                    <a:pt x="164" y="360"/>
                    <a:pt x="164" y="360"/>
                    <a:pt x="164" y="360"/>
                  </a:cubicBezTo>
                  <a:cubicBezTo>
                    <a:pt x="164" y="350"/>
                    <a:pt x="163" y="342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50" y="315"/>
                    <a:pt x="145" y="310"/>
                    <a:pt x="115" y="293"/>
                  </a:cubicBezTo>
                  <a:cubicBezTo>
                    <a:pt x="79" y="270"/>
                    <a:pt x="46" y="179"/>
                    <a:pt x="48" y="139"/>
                  </a:cubicBezTo>
                  <a:cubicBezTo>
                    <a:pt x="48" y="139"/>
                    <a:pt x="49" y="138"/>
                    <a:pt x="49" y="138"/>
                  </a:cubicBezTo>
                  <a:cubicBezTo>
                    <a:pt x="53" y="117"/>
                    <a:pt x="78" y="98"/>
                    <a:pt x="110" y="89"/>
                  </a:cubicBezTo>
                  <a:cubicBezTo>
                    <a:pt x="139" y="82"/>
                    <a:pt x="178" y="83"/>
                    <a:pt x="202" y="107"/>
                  </a:cubicBezTo>
                  <a:cubicBezTo>
                    <a:pt x="202" y="108"/>
                    <a:pt x="203" y="108"/>
                    <a:pt x="203" y="108"/>
                  </a:cubicBezTo>
                  <a:cubicBezTo>
                    <a:pt x="206" y="113"/>
                    <a:pt x="210" y="119"/>
                    <a:pt x="215" y="124"/>
                  </a:cubicBezTo>
                  <a:cubicBezTo>
                    <a:pt x="219" y="103"/>
                    <a:pt x="219" y="85"/>
                    <a:pt x="211" y="75"/>
                  </a:cubicBezTo>
                  <a:cubicBezTo>
                    <a:pt x="190" y="50"/>
                    <a:pt x="185" y="25"/>
                    <a:pt x="161" y="10"/>
                  </a:cubicBezTo>
                  <a:cubicBezTo>
                    <a:pt x="153" y="4"/>
                    <a:pt x="140" y="4"/>
                    <a:pt x="132" y="2"/>
                  </a:cubicBezTo>
                  <a:cubicBezTo>
                    <a:pt x="124" y="0"/>
                    <a:pt x="106" y="3"/>
                    <a:pt x="93" y="3"/>
                  </a:cubicBezTo>
                  <a:cubicBezTo>
                    <a:pt x="80" y="4"/>
                    <a:pt x="67" y="11"/>
                    <a:pt x="57" y="22"/>
                  </a:cubicBezTo>
                  <a:cubicBezTo>
                    <a:pt x="44" y="36"/>
                    <a:pt x="23" y="49"/>
                    <a:pt x="15" y="119"/>
                  </a:cubicBezTo>
                  <a:cubicBezTo>
                    <a:pt x="12" y="144"/>
                    <a:pt x="0" y="180"/>
                    <a:pt x="0" y="221"/>
                  </a:cubicBezTo>
                  <a:cubicBezTo>
                    <a:pt x="0" y="338"/>
                    <a:pt x="27" y="362"/>
                    <a:pt x="49" y="413"/>
                  </a:cubicBezTo>
                  <a:cubicBezTo>
                    <a:pt x="64" y="448"/>
                    <a:pt x="83" y="470"/>
                    <a:pt x="106" y="464"/>
                  </a:cubicBezTo>
                  <a:cubicBezTo>
                    <a:pt x="120" y="461"/>
                    <a:pt x="132" y="451"/>
                    <a:pt x="141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6" y="414"/>
                    <a:pt x="139" y="396"/>
                    <a:pt x="129" y="389"/>
                  </a:cubicBezTo>
                </a:path>
              </a:pathLst>
            </a:custGeom>
            <a:solidFill>
              <a:srgbClr val="CCB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3" name="Freeform 42">
              <a:extLst>
                <a:ext uri="{FF2B5EF4-FFF2-40B4-BE49-F238E27FC236}">
                  <a16:creationId xmlns:a16="http://schemas.microsoft.com/office/drawing/2014/main" id="{81F55640-A649-4065-8E09-D214448D5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596"/>
              <a:ext cx="158" cy="103"/>
            </a:xfrm>
            <a:custGeom>
              <a:avLst/>
              <a:gdLst>
                <a:gd name="T0" fmla="*/ 597 w 77"/>
                <a:gd name="T1" fmla="*/ 178 h 47"/>
                <a:gd name="T2" fmla="*/ 665 w 77"/>
                <a:gd name="T3" fmla="*/ 53 h 47"/>
                <a:gd name="T4" fmla="*/ 640 w 77"/>
                <a:gd name="T5" fmla="*/ 53 h 47"/>
                <a:gd name="T6" fmla="*/ 492 w 77"/>
                <a:gd name="T7" fmla="*/ 9 h 47"/>
                <a:gd name="T8" fmla="*/ 277 w 77"/>
                <a:gd name="T9" fmla="*/ 61 h 47"/>
                <a:gd name="T10" fmla="*/ 16 w 77"/>
                <a:gd name="T11" fmla="*/ 158 h 47"/>
                <a:gd name="T12" fmla="*/ 8 w 77"/>
                <a:gd name="T13" fmla="*/ 169 h 47"/>
                <a:gd name="T14" fmla="*/ 0 w 77"/>
                <a:gd name="T15" fmla="*/ 210 h 47"/>
                <a:gd name="T16" fmla="*/ 597 w 77"/>
                <a:gd name="T17" fmla="*/ 178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7">
                  <a:moveTo>
                    <a:pt x="69" y="17"/>
                  </a:moveTo>
                  <a:cubicBezTo>
                    <a:pt x="72" y="13"/>
                    <a:pt x="76" y="8"/>
                    <a:pt x="77" y="5"/>
                  </a:cubicBezTo>
                  <a:cubicBezTo>
                    <a:pt x="76" y="5"/>
                    <a:pt x="75" y="5"/>
                    <a:pt x="74" y="5"/>
                  </a:cubicBezTo>
                  <a:cubicBezTo>
                    <a:pt x="67" y="3"/>
                    <a:pt x="62" y="0"/>
                    <a:pt x="57" y="1"/>
                  </a:cubicBezTo>
                  <a:cubicBezTo>
                    <a:pt x="47" y="1"/>
                    <a:pt x="42" y="4"/>
                    <a:pt x="32" y="6"/>
                  </a:cubicBezTo>
                  <a:cubicBezTo>
                    <a:pt x="24" y="8"/>
                    <a:pt x="9" y="11"/>
                    <a:pt x="2" y="15"/>
                  </a:cubicBezTo>
                  <a:cubicBezTo>
                    <a:pt x="1" y="15"/>
                    <a:pt x="1" y="15"/>
                    <a:pt x="1" y="1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3" y="47"/>
                    <a:pt x="55" y="35"/>
                    <a:pt x="69" y="17"/>
                  </a:cubicBezTo>
                  <a:close/>
                </a:path>
              </a:pathLst>
            </a:custGeom>
            <a:solidFill>
              <a:srgbClr val="9C0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4" name="Freeform 43">
              <a:extLst>
                <a:ext uri="{FF2B5EF4-FFF2-40B4-BE49-F238E27FC236}">
                  <a16:creationId xmlns:a16="http://schemas.microsoft.com/office/drawing/2014/main" id="{3E1D9364-2692-4CD6-96E9-A9EC61E93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1515"/>
              <a:ext cx="128" cy="53"/>
            </a:xfrm>
            <a:custGeom>
              <a:avLst/>
              <a:gdLst>
                <a:gd name="T0" fmla="*/ 537 w 62"/>
                <a:gd name="T1" fmla="*/ 205 h 24"/>
                <a:gd name="T2" fmla="*/ 545 w 62"/>
                <a:gd name="T3" fmla="*/ 194 h 24"/>
                <a:gd name="T4" fmla="*/ 289 w 62"/>
                <a:gd name="T5" fmla="*/ 33 h 24"/>
                <a:gd name="T6" fmla="*/ 0 w 62"/>
                <a:gd name="T7" fmla="*/ 53 h 24"/>
                <a:gd name="T8" fmla="*/ 256 w 62"/>
                <a:gd name="T9" fmla="*/ 214 h 24"/>
                <a:gd name="T10" fmla="*/ 537 w 62"/>
                <a:gd name="T11" fmla="*/ 20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24">
                  <a:moveTo>
                    <a:pt x="61" y="19"/>
                  </a:moveTo>
                  <a:cubicBezTo>
                    <a:pt x="61" y="19"/>
                    <a:pt x="62" y="18"/>
                    <a:pt x="62" y="18"/>
                  </a:cubicBezTo>
                  <a:cubicBezTo>
                    <a:pt x="56" y="10"/>
                    <a:pt x="46" y="5"/>
                    <a:pt x="33" y="3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1" y="13"/>
                    <a:pt x="23" y="18"/>
                    <a:pt x="29" y="20"/>
                  </a:cubicBezTo>
                  <a:cubicBezTo>
                    <a:pt x="38" y="23"/>
                    <a:pt x="52" y="24"/>
                    <a:pt x="61" y="19"/>
                  </a:cubicBezTo>
                  <a:close/>
                </a:path>
              </a:pathLst>
            </a:custGeom>
            <a:solidFill>
              <a:srgbClr val="9C0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5" name="Freeform 44">
              <a:extLst>
                <a:ext uri="{FF2B5EF4-FFF2-40B4-BE49-F238E27FC236}">
                  <a16:creationId xmlns:a16="http://schemas.microsoft.com/office/drawing/2014/main" id="{A15330A5-255B-4C6D-A5AC-0EBD76A17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1449"/>
              <a:ext cx="56" cy="77"/>
            </a:xfrm>
            <a:custGeom>
              <a:avLst/>
              <a:gdLst>
                <a:gd name="T0" fmla="*/ 81 w 27"/>
                <a:gd name="T1" fmla="*/ 64 h 35"/>
                <a:gd name="T2" fmla="*/ 44 w 27"/>
                <a:gd name="T3" fmla="*/ 178 h 35"/>
                <a:gd name="T4" fmla="*/ 168 w 27"/>
                <a:gd name="T5" fmla="*/ 372 h 35"/>
                <a:gd name="T6" fmla="*/ 216 w 27"/>
                <a:gd name="T7" fmla="*/ 222 h 35"/>
                <a:gd name="T8" fmla="*/ 81 w 27"/>
                <a:gd name="T9" fmla="*/ 7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5">
                  <a:moveTo>
                    <a:pt x="9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4"/>
                    <a:pt x="19" y="35"/>
                  </a:cubicBezTo>
                  <a:cubicBezTo>
                    <a:pt x="27" y="35"/>
                    <a:pt x="26" y="26"/>
                    <a:pt x="24" y="21"/>
                  </a:cubicBezTo>
                  <a:cubicBezTo>
                    <a:pt x="21" y="14"/>
                    <a:pt x="16" y="9"/>
                    <a:pt x="9" y="7"/>
                  </a:cubicBezTo>
                </a:path>
              </a:pathLst>
            </a:custGeom>
            <a:solidFill>
              <a:srgbClr val="9C0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6" name="Freeform 45">
              <a:extLst>
                <a:ext uri="{FF2B5EF4-FFF2-40B4-BE49-F238E27FC236}">
                  <a16:creationId xmlns:a16="http://schemas.microsoft.com/office/drawing/2014/main" id="{3595EFF0-B341-457C-9FBA-2E49BD745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1539"/>
              <a:ext cx="68" cy="66"/>
            </a:xfrm>
            <a:custGeom>
              <a:avLst/>
              <a:gdLst>
                <a:gd name="T0" fmla="*/ 148 w 33"/>
                <a:gd name="T1" fmla="*/ 64 h 30"/>
                <a:gd name="T2" fmla="*/ 200 w 33"/>
                <a:gd name="T3" fmla="*/ 310 h 30"/>
                <a:gd name="T4" fmla="*/ 272 w 33"/>
                <a:gd name="T5" fmla="*/ 202 h 30"/>
                <a:gd name="T6" fmla="*/ 165 w 33"/>
                <a:gd name="T7" fmla="*/ 4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0">
                  <a:moveTo>
                    <a:pt x="17" y="6"/>
                  </a:moveTo>
                  <a:cubicBezTo>
                    <a:pt x="0" y="0"/>
                    <a:pt x="14" y="26"/>
                    <a:pt x="23" y="29"/>
                  </a:cubicBezTo>
                  <a:cubicBezTo>
                    <a:pt x="31" y="30"/>
                    <a:pt x="33" y="25"/>
                    <a:pt x="31" y="19"/>
                  </a:cubicBezTo>
                  <a:cubicBezTo>
                    <a:pt x="29" y="12"/>
                    <a:pt x="25" y="7"/>
                    <a:pt x="19" y="4"/>
                  </a:cubicBezTo>
                </a:path>
              </a:pathLst>
            </a:custGeom>
            <a:solidFill>
              <a:srgbClr val="9C0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7" name="Freeform 46">
              <a:extLst>
                <a:ext uri="{FF2B5EF4-FFF2-40B4-BE49-F238E27FC236}">
                  <a16:creationId xmlns:a16="http://schemas.microsoft.com/office/drawing/2014/main" id="{10489004-D937-4088-B10D-CDB172470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464"/>
              <a:ext cx="364" cy="801"/>
            </a:xfrm>
            <a:custGeom>
              <a:avLst/>
              <a:gdLst>
                <a:gd name="T0" fmla="*/ 132 w 177"/>
                <a:gd name="T1" fmla="*/ 294 h 365"/>
                <a:gd name="T2" fmla="*/ 529 w 177"/>
                <a:gd name="T3" fmla="*/ 44 h 365"/>
                <a:gd name="T4" fmla="*/ 781 w 177"/>
                <a:gd name="T5" fmla="*/ 64 h 365"/>
                <a:gd name="T6" fmla="*/ 1069 w 177"/>
                <a:gd name="T7" fmla="*/ 443 h 365"/>
                <a:gd name="T8" fmla="*/ 1113 w 177"/>
                <a:gd name="T9" fmla="*/ 1266 h 365"/>
                <a:gd name="T10" fmla="*/ 1234 w 177"/>
                <a:gd name="T11" fmla="*/ 1839 h 365"/>
                <a:gd name="T12" fmla="*/ 1277 w 177"/>
                <a:gd name="T13" fmla="*/ 1670 h 365"/>
                <a:gd name="T14" fmla="*/ 1349 w 177"/>
                <a:gd name="T15" fmla="*/ 1670 h 365"/>
                <a:gd name="T16" fmla="*/ 1366 w 177"/>
                <a:gd name="T17" fmla="*/ 1734 h 365"/>
                <a:gd name="T18" fmla="*/ 1425 w 177"/>
                <a:gd name="T19" fmla="*/ 1975 h 365"/>
                <a:gd name="T20" fmla="*/ 1472 w 177"/>
                <a:gd name="T21" fmla="*/ 2249 h 365"/>
                <a:gd name="T22" fmla="*/ 1489 w 177"/>
                <a:gd name="T23" fmla="*/ 2557 h 365"/>
                <a:gd name="T24" fmla="*/ 1392 w 177"/>
                <a:gd name="T25" fmla="*/ 2980 h 365"/>
                <a:gd name="T26" fmla="*/ 1392 w 177"/>
                <a:gd name="T27" fmla="*/ 3318 h 365"/>
                <a:gd name="T28" fmla="*/ 1392 w 177"/>
                <a:gd name="T29" fmla="*/ 3564 h 365"/>
                <a:gd name="T30" fmla="*/ 1252 w 177"/>
                <a:gd name="T31" fmla="*/ 3709 h 365"/>
                <a:gd name="T32" fmla="*/ 1121 w 177"/>
                <a:gd name="T33" fmla="*/ 3847 h 365"/>
                <a:gd name="T34" fmla="*/ 1012 w 177"/>
                <a:gd name="T35" fmla="*/ 3531 h 365"/>
                <a:gd name="T36" fmla="*/ 757 w 177"/>
                <a:gd name="T37" fmla="*/ 3035 h 365"/>
                <a:gd name="T38" fmla="*/ 716 w 177"/>
                <a:gd name="T39" fmla="*/ 2682 h 365"/>
                <a:gd name="T40" fmla="*/ 576 w 177"/>
                <a:gd name="T41" fmla="*/ 2346 h 365"/>
                <a:gd name="T42" fmla="*/ 428 w 177"/>
                <a:gd name="T43" fmla="*/ 1892 h 365"/>
                <a:gd name="T44" fmla="*/ 304 w 177"/>
                <a:gd name="T45" fmla="*/ 1681 h 365"/>
                <a:gd name="T46" fmla="*/ 263 w 177"/>
                <a:gd name="T47" fmla="*/ 1512 h 365"/>
                <a:gd name="T48" fmla="*/ 88 w 177"/>
                <a:gd name="T49" fmla="*/ 1238 h 365"/>
                <a:gd name="T50" fmla="*/ 123 w 177"/>
                <a:gd name="T51" fmla="*/ 1025 h 365"/>
                <a:gd name="T52" fmla="*/ 132 w 177"/>
                <a:gd name="T53" fmla="*/ 823 h 365"/>
                <a:gd name="T54" fmla="*/ 236 w 177"/>
                <a:gd name="T55" fmla="*/ 911 h 365"/>
                <a:gd name="T56" fmla="*/ 372 w 177"/>
                <a:gd name="T57" fmla="*/ 887 h 365"/>
                <a:gd name="T58" fmla="*/ 329 w 177"/>
                <a:gd name="T59" fmla="*/ 718 h 365"/>
                <a:gd name="T60" fmla="*/ 115 w 177"/>
                <a:gd name="T61" fmla="*/ 467 h 365"/>
                <a:gd name="T62" fmla="*/ 132 w 177"/>
                <a:gd name="T63" fmla="*/ 274 h 36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77" h="365">
                  <a:moveTo>
                    <a:pt x="15" y="28"/>
                  </a:moveTo>
                  <a:cubicBezTo>
                    <a:pt x="17" y="0"/>
                    <a:pt x="40" y="6"/>
                    <a:pt x="61" y="4"/>
                  </a:cubicBezTo>
                  <a:cubicBezTo>
                    <a:pt x="72" y="3"/>
                    <a:pt x="80" y="1"/>
                    <a:pt x="90" y="6"/>
                  </a:cubicBezTo>
                  <a:cubicBezTo>
                    <a:pt x="103" y="14"/>
                    <a:pt x="118" y="28"/>
                    <a:pt x="123" y="42"/>
                  </a:cubicBezTo>
                  <a:cubicBezTo>
                    <a:pt x="132" y="66"/>
                    <a:pt x="128" y="95"/>
                    <a:pt x="128" y="120"/>
                  </a:cubicBezTo>
                  <a:cubicBezTo>
                    <a:pt x="128" y="140"/>
                    <a:pt x="136" y="156"/>
                    <a:pt x="142" y="174"/>
                  </a:cubicBezTo>
                  <a:cubicBezTo>
                    <a:pt x="143" y="170"/>
                    <a:pt x="143" y="161"/>
                    <a:pt x="147" y="158"/>
                  </a:cubicBezTo>
                  <a:cubicBezTo>
                    <a:pt x="149" y="157"/>
                    <a:pt x="153" y="156"/>
                    <a:pt x="155" y="158"/>
                  </a:cubicBezTo>
                  <a:cubicBezTo>
                    <a:pt x="159" y="160"/>
                    <a:pt x="156" y="161"/>
                    <a:pt x="157" y="164"/>
                  </a:cubicBezTo>
                  <a:cubicBezTo>
                    <a:pt x="158" y="172"/>
                    <a:pt x="163" y="179"/>
                    <a:pt x="164" y="187"/>
                  </a:cubicBezTo>
                  <a:cubicBezTo>
                    <a:pt x="166" y="195"/>
                    <a:pt x="167" y="204"/>
                    <a:pt x="169" y="213"/>
                  </a:cubicBezTo>
                  <a:cubicBezTo>
                    <a:pt x="171" y="222"/>
                    <a:pt x="177" y="233"/>
                    <a:pt x="171" y="242"/>
                  </a:cubicBezTo>
                  <a:cubicBezTo>
                    <a:pt x="166" y="250"/>
                    <a:pt x="157" y="276"/>
                    <a:pt x="160" y="282"/>
                  </a:cubicBezTo>
                  <a:cubicBezTo>
                    <a:pt x="162" y="289"/>
                    <a:pt x="160" y="307"/>
                    <a:pt x="160" y="314"/>
                  </a:cubicBezTo>
                  <a:cubicBezTo>
                    <a:pt x="160" y="320"/>
                    <a:pt x="159" y="330"/>
                    <a:pt x="160" y="337"/>
                  </a:cubicBezTo>
                  <a:cubicBezTo>
                    <a:pt x="160" y="343"/>
                    <a:pt x="146" y="345"/>
                    <a:pt x="144" y="351"/>
                  </a:cubicBezTo>
                  <a:cubicBezTo>
                    <a:pt x="142" y="356"/>
                    <a:pt x="135" y="365"/>
                    <a:pt x="129" y="364"/>
                  </a:cubicBezTo>
                  <a:cubicBezTo>
                    <a:pt x="122" y="363"/>
                    <a:pt x="119" y="339"/>
                    <a:pt x="116" y="334"/>
                  </a:cubicBezTo>
                  <a:cubicBezTo>
                    <a:pt x="107" y="317"/>
                    <a:pt x="95" y="305"/>
                    <a:pt x="87" y="287"/>
                  </a:cubicBezTo>
                  <a:cubicBezTo>
                    <a:pt x="82" y="277"/>
                    <a:pt x="84" y="265"/>
                    <a:pt x="82" y="254"/>
                  </a:cubicBezTo>
                  <a:cubicBezTo>
                    <a:pt x="79" y="242"/>
                    <a:pt x="71" y="233"/>
                    <a:pt x="66" y="222"/>
                  </a:cubicBezTo>
                  <a:cubicBezTo>
                    <a:pt x="59" y="208"/>
                    <a:pt x="57" y="193"/>
                    <a:pt x="49" y="179"/>
                  </a:cubicBezTo>
                  <a:cubicBezTo>
                    <a:pt x="45" y="172"/>
                    <a:pt x="38" y="167"/>
                    <a:pt x="35" y="159"/>
                  </a:cubicBezTo>
                  <a:cubicBezTo>
                    <a:pt x="33" y="154"/>
                    <a:pt x="33" y="148"/>
                    <a:pt x="30" y="143"/>
                  </a:cubicBezTo>
                  <a:cubicBezTo>
                    <a:pt x="26" y="134"/>
                    <a:pt x="17" y="125"/>
                    <a:pt x="10" y="117"/>
                  </a:cubicBezTo>
                  <a:cubicBezTo>
                    <a:pt x="0" y="105"/>
                    <a:pt x="9" y="109"/>
                    <a:pt x="14" y="97"/>
                  </a:cubicBezTo>
                  <a:cubicBezTo>
                    <a:pt x="16" y="94"/>
                    <a:pt x="10" y="79"/>
                    <a:pt x="15" y="78"/>
                  </a:cubicBezTo>
                  <a:cubicBezTo>
                    <a:pt x="20" y="76"/>
                    <a:pt x="24" y="84"/>
                    <a:pt x="27" y="86"/>
                  </a:cubicBezTo>
                  <a:cubicBezTo>
                    <a:pt x="31" y="89"/>
                    <a:pt x="40" y="89"/>
                    <a:pt x="43" y="84"/>
                  </a:cubicBezTo>
                  <a:cubicBezTo>
                    <a:pt x="46" y="79"/>
                    <a:pt x="41" y="72"/>
                    <a:pt x="38" y="68"/>
                  </a:cubicBezTo>
                  <a:cubicBezTo>
                    <a:pt x="31" y="59"/>
                    <a:pt x="17" y="55"/>
                    <a:pt x="13" y="44"/>
                  </a:cubicBezTo>
                  <a:cubicBezTo>
                    <a:pt x="12" y="39"/>
                    <a:pt x="14" y="31"/>
                    <a:pt x="15" y="26"/>
                  </a:cubicBezTo>
                </a:path>
              </a:pathLst>
            </a:custGeom>
            <a:solidFill>
              <a:srgbClr val="BC31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8" name="Freeform 47">
              <a:extLst>
                <a:ext uri="{FF2B5EF4-FFF2-40B4-BE49-F238E27FC236}">
                  <a16:creationId xmlns:a16="http://schemas.microsoft.com/office/drawing/2014/main" id="{4657C8F6-090C-405B-9E5B-2C6ABB46A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519"/>
              <a:ext cx="195" cy="347"/>
            </a:xfrm>
            <a:custGeom>
              <a:avLst/>
              <a:gdLst>
                <a:gd name="T0" fmla="*/ 753 w 95"/>
                <a:gd name="T1" fmla="*/ 1124 h 158"/>
                <a:gd name="T2" fmla="*/ 345 w 95"/>
                <a:gd name="T3" fmla="*/ 338 h 158"/>
                <a:gd name="T4" fmla="*/ 25 w 95"/>
                <a:gd name="T5" fmla="*/ 0 h 158"/>
                <a:gd name="T6" fmla="*/ 0 w 95"/>
                <a:gd name="T7" fmla="*/ 105 h 158"/>
                <a:gd name="T8" fmla="*/ 388 w 95"/>
                <a:gd name="T9" fmla="*/ 549 h 158"/>
                <a:gd name="T10" fmla="*/ 207 w 95"/>
                <a:gd name="T11" fmla="*/ 549 h 158"/>
                <a:gd name="T12" fmla="*/ 443 w 95"/>
                <a:gd name="T13" fmla="*/ 734 h 158"/>
                <a:gd name="T14" fmla="*/ 725 w 95"/>
                <a:gd name="T15" fmla="*/ 1186 h 158"/>
                <a:gd name="T16" fmla="*/ 805 w 95"/>
                <a:gd name="T17" fmla="*/ 1612 h 158"/>
                <a:gd name="T18" fmla="*/ 805 w 95"/>
                <a:gd name="T19" fmla="*/ 1577 h 158"/>
                <a:gd name="T20" fmla="*/ 753 w 95"/>
                <a:gd name="T21" fmla="*/ 1124 h 1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158">
                  <a:moveTo>
                    <a:pt x="87" y="106"/>
                  </a:moveTo>
                  <a:cubicBezTo>
                    <a:pt x="84" y="76"/>
                    <a:pt x="53" y="40"/>
                    <a:pt x="40" y="32"/>
                  </a:cubicBezTo>
                  <a:cubicBezTo>
                    <a:pt x="29" y="25"/>
                    <a:pt x="18" y="16"/>
                    <a:pt x="3" y="0"/>
                  </a:cubicBezTo>
                  <a:cubicBezTo>
                    <a:pt x="2" y="3"/>
                    <a:pt x="1" y="7"/>
                    <a:pt x="0" y="10"/>
                  </a:cubicBezTo>
                  <a:cubicBezTo>
                    <a:pt x="12" y="25"/>
                    <a:pt x="51" y="44"/>
                    <a:pt x="45" y="52"/>
                  </a:cubicBezTo>
                  <a:cubicBezTo>
                    <a:pt x="39" y="62"/>
                    <a:pt x="28" y="58"/>
                    <a:pt x="24" y="52"/>
                  </a:cubicBezTo>
                  <a:cubicBezTo>
                    <a:pt x="32" y="65"/>
                    <a:pt x="34" y="66"/>
                    <a:pt x="51" y="69"/>
                  </a:cubicBezTo>
                  <a:cubicBezTo>
                    <a:pt x="67" y="71"/>
                    <a:pt x="80" y="96"/>
                    <a:pt x="84" y="112"/>
                  </a:cubicBezTo>
                  <a:cubicBezTo>
                    <a:pt x="88" y="124"/>
                    <a:pt x="93" y="152"/>
                    <a:pt x="93" y="152"/>
                  </a:cubicBezTo>
                  <a:cubicBezTo>
                    <a:pt x="93" y="152"/>
                    <a:pt x="95" y="158"/>
                    <a:pt x="93" y="149"/>
                  </a:cubicBezTo>
                  <a:cubicBezTo>
                    <a:pt x="91" y="137"/>
                    <a:pt x="89" y="123"/>
                    <a:pt x="87" y="106"/>
                  </a:cubicBezTo>
                  <a:close/>
                </a:path>
              </a:pathLst>
            </a:custGeom>
            <a:solidFill>
              <a:srgbClr val="F2C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9" name="Freeform 48">
              <a:extLst>
                <a:ext uri="{FF2B5EF4-FFF2-40B4-BE49-F238E27FC236}">
                  <a16:creationId xmlns:a16="http://schemas.microsoft.com/office/drawing/2014/main" id="{70ECC18E-0368-4572-B1B0-1378BEA4A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225"/>
              <a:ext cx="86" cy="286"/>
            </a:xfrm>
            <a:custGeom>
              <a:avLst/>
              <a:gdLst>
                <a:gd name="T0" fmla="*/ 276 w 42"/>
                <a:gd name="T1" fmla="*/ 0 h 130"/>
                <a:gd name="T2" fmla="*/ 180 w 42"/>
                <a:gd name="T3" fmla="*/ 682 h 130"/>
                <a:gd name="T4" fmla="*/ 0 w 42"/>
                <a:gd name="T5" fmla="*/ 1384 h 130"/>
                <a:gd name="T6" fmla="*/ 293 w 42"/>
                <a:gd name="T7" fmla="*/ 499 h 130"/>
                <a:gd name="T8" fmla="*/ 276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32" y="0"/>
                  </a:moveTo>
                  <a:cubicBezTo>
                    <a:pt x="40" y="15"/>
                    <a:pt x="32" y="36"/>
                    <a:pt x="21" y="64"/>
                  </a:cubicBezTo>
                  <a:cubicBezTo>
                    <a:pt x="12" y="88"/>
                    <a:pt x="1" y="118"/>
                    <a:pt x="0" y="130"/>
                  </a:cubicBezTo>
                  <a:cubicBezTo>
                    <a:pt x="9" y="94"/>
                    <a:pt x="29" y="67"/>
                    <a:pt x="34" y="47"/>
                  </a:cubicBezTo>
                  <a:cubicBezTo>
                    <a:pt x="39" y="28"/>
                    <a:pt x="42" y="11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0" name="Line 49">
              <a:extLst>
                <a:ext uri="{FF2B5EF4-FFF2-40B4-BE49-F238E27FC236}">
                  <a16:creationId xmlns:a16="http://schemas.microsoft.com/office/drawing/2014/main" id="{AA66E13E-6964-497E-96F5-23204FF687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6" y="1256"/>
              <a:ext cx="10" cy="59"/>
            </a:xfrm>
            <a:prstGeom prst="line">
              <a:avLst/>
            </a:prstGeom>
            <a:noFill/>
            <a:ln w="12700">
              <a:solidFill>
                <a:srgbClr val="DE26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1" name="Freeform 50">
              <a:extLst>
                <a:ext uri="{FF2B5EF4-FFF2-40B4-BE49-F238E27FC236}">
                  <a16:creationId xmlns:a16="http://schemas.microsoft.com/office/drawing/2014/main" id="{A278C2A0-8DE0-49F2-97BE-8DDBE8764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1030"/>
              <a:ext cx="66" cy="29"/>
            </a:xfrm>
            <a:custGeom>
              <a:avLst/>
              <a:gdLst>
                <a:gd name="T0" fmla="*/ 0 w 32"/>
                <a:gd name="T1" fmla="*/ 65 h 13"/>
                <a:gd name="T2" fmla="*/ 281 w 32"/>
                <a:gd name="T3" fmla="*/ 125 h 13"/>
                <a:gd name="T4" fmla="*/ 8 w 32"/>
                <a:gd name="T5" fmla="*/ 6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">
                  <a:moveTo>
                    <a:pt x="0" y="6"/>
                  </a:moveTo>
                  <a:cubicBezTo>
                    <a:pt x="12" y="2"/>
                    <a:pt x="23" y="0"/>
                    <a:pt x="32" y="11"/>
                  </a:cubicBezTo>
                  <a:cubicBezTo>
                    <a:pt x="22" y="13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2" name="Freeform 51">
              <a:extLst>
                <a:ext uri="{FF2B5EF4-FFF2-40B4-BE49-F238E27FC236}">
                  <a16:creationId xmlns:a16="http://schemas.microsoft.com/office/drawing/2014/main" id="{C0490079-2D9F-4A94-8871-9DB9A0FF7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260"/>
              <a:ext cx="12" cy="44"/>
            </a:xfrm>
            <a:custGeom>
              <a:avLst/>
              <a:gdLst>
                <a:gd name="T0" fmla="*/ 0 w 6"/>
                <a:gd name="T1" fmla="*/ 9 h 20"/>
                <a:gd name="T2" fmla="*/ 8 w 6"/>
                <a:gd name="T3" fmla="*/ 73 h 20"/>
                <a:gd name="T4" fmla="*/ 16 w 6"/>
                <a:gd name="T5" fmla="*/ 125 h 20"/>
                <a:gd name="T6" fmla="*/ 32 w 6"/>
                <a:gd name="T7" fmla="*/ 213 h 20"/>
                <a:gd name="T8" fmla="*/ 40 w 6"/>
                <a:gd name="T9" fmla="*/ 150 h 20"/>
                <a:gd name="T10" fmla="*/ 40 w 6"/>
                <a:gd name="T11" fmla="*/ 88 h 20"/>
                <a:gd name="T12" fmla="*/ 0 w 6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0">
                  <a:moveTo>
                    <a:pt x="0" y="1"/>
                  </a:moveTo>
                  <a:cubicBezTo>
                    <a:pt x="1" y="3"/>
                    <a:pt x="0" y="6"/>
                    <a:pt x="1" y="7"/>
                  </a:cubicBezTo>
                  <a:cubicBezTo>
                    <a:pt x="1" y="9"/>
                    <a:pt x="2" y="11"/>
                    <a:pt x="2" y="12"/>
                  </a:cubicBezTo>
                  <a:cubicBezTo>
                    <a:pt x="3" y="14"/>
                    <a:pt x="3" y="18"/>
                    <a:pt x="4" y="20"/>
                  </a:cubicBezTo>
                  <a:cubicBezTo>
                    <a:pt x="5" y="18"/>
                    <a:pt x="5" y="16"/>
                    <a:pt x="5" y="14"/>
                  </a:cubicBezTo>
                  <a:cubicBezTo>
                    <a:pt x="6" y="12"/>
                    <a:pt x="6" y="10"/>
                    <a:pt x="5" y="8"/>
                  </a:cubicBezTo>
                  <a:cubicBezTo>
                    <a:pt x="5" y="5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3" name="Freeform 52">
              <a:extLst>
                <a:ext uri="{FF2B5EF4-FFF2-40B4-BE49-F238E27FC236}">
                  <a16:creationId xmlns:a16="http://schemas.microsoft.com/office/drawing/2014/main" id="{A43D19DD-62FB-4DD9-83B5-15A88B7D8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056"/>
              <a:ext cx="445" cy="27"/>
            </a:xfrm>
            <a:custGeom>
              <a:avLst/>
              <a:gdLst>
                <a:gd name="T0" fmla="*/ 89 w 216"/>
                <a:gd name="T1" fmla="*/ 56 h 12"/>
                <a:gd name="T2" fmla="*/ 892 w 216"/>
                <a:gd name="T3" fmla="*/ 36 h 12"/>
                <a:gd name="T4" fmla="*/ 1889 w 216"/>
                <a:gd name="T5" fmla="*/ 56 h 12"/>
                <a:gd name="T6" fmla="*/ 824 w 216"/>
                <a:gd name="T7" fmla="*/ 101 h 12"/>
                <a:gd name="T8" fmla="*/ 89 w 216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0" y="5"/>
                  </a:moveTo>
                  <a:cubicBezTo>
                    <a:pt x="0" y="2"/>
                    <a:pt x="57" y="5"/>
                    <a:pt x="102" y="3"/>
                  </a:cubicBezTo>
                  <a:cubicBezTo>
                    <a:pt x="147" y="0"/>
                    <a:pt x="184" y="5"/>
                    <a:pt x="216" y="5"/>
                  </a:cubicBezTo>
                  <a:cubicBezTo>
                    <a:pt x="193" y="8"/>
                    <a:pt x="122" y="7"/>
                    <a:pt x="94" y="9"/>
                  </a:cubicBezTo>
                  <a:cubicBezTo>
                    <a:pt x="66" y="12"/>
                    <a:pt x="17" y="7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4" name="Freeform 53">
              <a:extLst>
                <a:ext uri="{FF2B5EF4-FFF2-40B4-BE49-F238E27FC236}">
                  <a16:creationId xmlns:a16="http://schemas.microsoft.com/office/drawing/2014/main" id="{384D9AC3-7808-410E-BD7D-CD51EB2E7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824"/>
              <a:ext cx="186" cy="412"/>
            </a:xfrm>
            <a:custGeom>
              <a:avLst/>
              <a:gdLst>
                <a:gd name="T0" fmla="*/ 777 w 90"/>
                <a:gd name="T1" fmla="*/ 96 h 188"/>
                <a:gd name="T2" fmla="*/ 761 w 90"/>
                <a:gd name="T3" fmla="*/ 116 h 188"/>
                <a:gd name="T4" fmla="*/ 680 w 90"/>
                <a:gd name="T5" fmla="*/ 265 h 188"/>
                <a:gd name="T6" fmla="*/ 35 w 90"/>
                <a:gd name="T7" fmla="*/ 1979 h 188"/>
                <a:gd name="T8" fmla="*/ 72 w 90"/>
                <a:gd name="T9" fmla="*/ 1519 h 188"/>
                <a:gd name="T10" fmla="*/ 372 w 90"/>
                <a:gd name="T11" fmla="*/ 682 h 188"/>
                <a:gd name="T12" fmla="*/ 721 w 90"/>
                <a:gd name="T13" fmla="*/ 254 h 188"/>
                <a:gd name="T14" fmla="*/ 777 w 90"/>
                <a:gd name="T15" fmla="*/ 96 h 1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8">
                  <a:moveTo>
                    <a:pt x="88" y="9"/>
                  </a:moveTo>
                  <a:cubicBezTo>
                    <a:pt x="90" y="0"/>
                    <a:pt x="90" y="2"/>
                    <a:pt x="86" y="11"/>
                  </a:cubicBezTo>
                  <a:cubicBezTo>
                    <a:pt x="84" y="16"/>
                    <a:pt x="81" y="20"/>
                    <a:pt x="77" y="25"/>
                  </a:cubicBezTo>
                  <a:cubicBezTo>
                    <a:pt x="64" y="38"/>
                    <a:pt x="0" y="67"/>
                    <a:pt x="4" y="188"/>
                  </a:cubicBezTo>
                  <a:cubicBezTo>
                    <a:pt x="5" y="175"/>
                    <a:pt x="6" y="158"/>
                    <a:pt x="8" y="144"/>
                  </a:cubicBezTo>
                  <a:cubicBezTo>
                    <a:pt x="14" y="110"/>
                    <a:pt x="28" y="82"/>
                    <a:pt x="42" y="65"/>
                  </a:cubicBezTo>
                  <a:cubicBezTo>
                    <a:pt x="62" y="41"/>
                    <a:pt x="76" y="34"/>
                    <a:pt x="82" y="24"/>
                  </a:cubicBezTo>
                  <a:cubicBezTo>
                    <a:pt x="84" y="21"/>
                    <a:pt x="87" y="15"/>
                    <a:pt x="8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5" name="Freeform 54">
              <a:extLst>
                <a:ext uri="{FF2B5EF4-FFF2-40B4-BE49-F238E27FC236}">
                  <a16:creationId xmlns:a16="http://schemas.microsoft.com/office/drawing/2014/main" id="{4AF17338-B3B6-4513-95C8-EDB902B89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019"/>
              <a:ext cx="26" cy="377"/>
            </a:xfrm>
            <a:custGeom>
              <a:avLst/>
              <a:gdLst>
                <a:gd name="T0" fmla="*/ 56 w 13"/>
                <a:gd name="T1" fmla="*/ 0 h 172"/>
                <a:gd name="T2" fmla="*/ 56 w 13"/>
                <a:gd name="T3" fmla="*/ 1129 h 172"/>
                <a:gd name="T4" fmla="*/ 0 w 13"/>
                <a:gd name="T5" fmla="*/ 1810 h 172"/>
                <a:gd name="T6" fmla="*/ 104 w 13"/>
                <a:gd name="T7" fmla="*/ 1096 h 172"/>
                <a:gd name="T8" fmla="*/ 56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6" y="77"/>
                    <a:pt x="7" y="107"/>
                  </a:cubicBezTo>
                  <a:cubicBezTo>
                    <a:pt x="8" y="138"/>
                    <a:pt x="4" y="160"/>
                    <a:pt x="0" y="172"/>
                  </a:cubicBezTo>
                  <a:cubicBezTo>
                    <a:pt x="7" y="157"/>
                    <a:pt x="13" y="130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6" name="Freeform 55">
              <a:extLst>
                <a:ext uri="{FF2B5EF4-FFF2-40B4-BE49-F238E27FC236}">
                  <a16:creationId xmlns:a16="http://schemas.microsoft.com/office/drawing/2014/main" id="{C52B2564-CEFB-4C61-AB82-750DCD21D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346"/>
              <a:ext cx="82" cy="22"/>
            </a:xfrm>
            <a:custGeom>
              <a:avLst/>
              <a:gdLst>
                <a:gd name="T0" fmla="*/ 180 w 40"/>
                <a:gd name="T1" fmla="*/ 53 h 10"/>
                <a:gd name="T2" fmla="*/ 344 w 40"/>
                <a:gd name="T3" fmla="*/ 0 h 10"/>
                <a:gd name="T4" fmla="*/ 0 w 40"/>
                <a:gd name="T5" fmla="*/ 106 h 10"/>
                <a:gd name="T6" fmla="*/ 180 w 40"/>
                <a:gd name="T7" fmla="*/ 5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0">
                  <a:moveTo>
                    <a:pt x="21" y="5"/>
                  </a:moveTo>
                  <a:cubicBezTo>
                    <a:pt x="30" y="3"/>
                    <a:pt x="38" y="1"/>
                    <a:pt x="40" y="0"/>
                  </a:cubicBezTo>
                  <a:cubicBezTo>
                    <a:pt x="35" y="0"/>
                    <a:pt x="8" y="5"/>
                    <a:pt x="0" y="10"/>
                  </a:cubicBezTo>
                  <a:cubicBezTo>
                    <a:pt x="5" y="9"/>
                    <a:pt x="13" y="7"/>
                    <a:pt x="2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7" name="Freeform 56">
              <a:extLst>
                <a:ext uri="{FF2B5EF4-FFF2-40B4-BE49-F238E27FC236}">
                  <a16:creationId xmlns:a16="http://schemas.microsoft.com/office/drawing/2014/main" id="{039C1C49-4156-47C3-A853-6B2C03D1C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447"/>
              <a:ext cx="63" cy="13"/>
            </a:xfrm>
            <a:custGeom>
              <a:avLst/>
              <a:gdLst>
                <a:gd name="T0" fmla="*/ 0 w 31"/>
                <a:gd name="T1" fmla="*/ 61 h 6"/>
                <a:gd name="T2" fmla="*/ 219 w 31"/>
                <a:gd name="T3" fmla="*/ 20 h 6"/>
                <a:gd name="T4" fmla="*/ 260 w 31"/>
                <a:gd name="T5" fmla="*/ 61 h 6"/>
                <a:gd name="T6" fmla="*/ 152 w 31"/>
                <a:gd name="T7" fmla="*/ 33 h 6"/>
                <a:gd name="T8" fmla="*/ 0 w 31"/>
                <a:gd name="T9" fmla="*/ 6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">
                  <a:moveTo>
                    <a:pt x="0" y="6"/>
                  </a:moveTo>
                  <a:cubicBezTo>
                    <a:pt x="5" y="3"/>
                    <a:pt x="21" y="0"/>
                    <a:pt x="26" y="2"/>
                  </a:cubicBezTo>
                  <a:cubicBezTo>
                    <a:pt x="30" y="4"/>
                    <a:pt x="31" y="6"/>
                    <a:pt x="31" y="6"/>
                  </a:cubicBezTo>
                  <a:cubicBezTo>
                    <a:pt x="27" y="4"/>
                    <a:pt x="24" y="3"/>
                    <a:pt x="18" y="3"/>
                  </a:cubicBezTo>
                  <a:cubicBezTo>
                    <a:pt x="13" y="4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8" name="Freeform 57">
              <a:extLst>
                <a:ext uri="{FF2B5EF4-FFF2-40B4-BE49-F238E27FC236}">
                  <a16:creationId xmlns:a16="http://schemas.microsoft.com/office/drawing/2014/main" id="{8D3395C9-CA88-4566-852B-4D7D6B773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436"/>
              <a:ext cx="111" cy="33"/>
            </a:xfrm>
            <a:custGeom>
              <a:avLst/>
              <a:gdLst>
                <a:gd name="T0" fmla="*/ 51 w 54"/>
                <a:gd name="T1" fmla="*/ 64 h 15"/>
                <a:gd name="T2" fmla="*/ 469 w 54"/>
                <a:gd name="T3" fmla="*/ 9 h 15"/>
                <a:gd name="T4" fmla="*/ 80 w 54"/>
                <a:gd name="T5" fmla="*/ 9 h 15"/>
                <a:gd name="T6" fmla="*/ 0 w 54"/>
                <a:gd name="T7" fmla="*/ 161 h 15"/>
                <a:gd name="T8" fmla="*/ 51 w 5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5">
                  <a:moveTo>
                    <a:pt x="6" y="6"/>
                  </a:moveTo>
                  <a:cubicBezTo>
                    <a:pt x="9" y="3"/>
                    <a:pt x="46" y="1"/>
                    <a:pt x="54" y="1"/>
                  </a:cubicBezTo>
                  <a:cubicBezTo>
                    <a:pt x="54" y="1"/>
                    <a:pt x="17" y="0"/>
                    <a:pt x="9" y="1"/>
                  </a:cubicBezTo>
                  <a:cubicBezTo>
                    <a:pt x="1" y="1"/>
                    <a:pt x="1" y="9"/>
                    <a:pt x="0" y="15"/>
                  </a:cubicBezTo>
                  <a:cubicBezTo>
                    <a:pt x="1" y="11"/>
                    <a:pt x="4" y="7"/>
                    <a:pt x="6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9" name="Freeform 58">
              <a:extLst>
                <a:ext uri="{FF2B5EF4-FFF2-40B4-BE49-F238E27FC236}">
                  <a16:creationId xmlns:a16="http://schemas.microsoft.com/office/drawing/2014/main" id="{639EB113-4FBE-44DA-9212-D627C4CE3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015"/>
              <a:ext cx="66" cy="28"/>
            </a:xfrm>
            <a:custGeom>
              <a:avLst/>
              <a:gdLst>
                <a:gd name="T0" fmla="*/ 60 w 32"/>
                <a:gd name="T1" fmla="*/ 52 h 13"/>
                <a:gd name="T2" fmla="*/ 281 w 32"/>
                <a:gd name="T3" fmla="*/ 80 h 13"/>
                <a:gd name="T4" fmla="*/ 107 w 32"/>
                <a:gd name="T5" fmla="*/ 9 h 13"/>
                <a:gd name="T6" fmla="*/ 0 w 32"/>
                <a:gd name="T7" fmla="*/ 129 h 13"/>
                <a:gd name="T8" fmla="*/ 60 w 32"/>
                <a:gd name="T9" fmla="*/ 5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7" y="5"/>
                  </a:moveTo>
                  <a:cubicBezTo>
                    <a:pt x="11" y="3"/>
                    <a:pt x="25" y="6"/>
                    <a:pt x="32" y="8"/>
                  </a:cubicBezTo>
                  <a:cubicBezTo>
                    <a:pt x="32" y="8"/>
                    <a:pt x="19" y="3"/>
                    <a:pt x="12" y="1"/>
                  </a:cubicBezTo>
                  <a:cubicBezTo>
                    <a:pt x="4" y="0"/>
                    <a:pt x="2" y="7"/>
                    <a:pt x="0" y="13"/>
                  </a:cubicBezTo>
                  <a:cubicBezTo>
                    <a:pt x="2" y="10"/>
                    <a:pt x="6" y="6"/>
                    <a:pt x="7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0" name="Freeform 59">
              <a:extLst>
                <a:ext uri="{FF2B5EF4-FFF2-40B4-BE49-F238E27FC236}">
                  <a16:creationId xmlns:a16="http://schemas.microsoft.com/office/drawing/2014/main" id="{3C1F1687-BDCE-4F23-912B-11C5276B6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113"/>
              <a:ext cx="84" cy="31"/>
            </a:xfrm>
            <a:custGeom>
              <a:avLst/>
              <a:gdLst>
                <a:gd name="T0" fmla="*/ 51 w 41"/>
                <a:gd name="T1" fmla="*/ 53 h 14"/>
                <a:gd name="T2" fmla="*/ 352 w 41"/>
                <a:gd name="T3" fmla="*/ 9 h 14"/>
                <a:gd name="T4" fmla="*/ 76 w 41"/>
                <a:gd name="T5" fmla="*/ 0 h 14"/>
                <a:gd name="T6" fmla="*/ 0 w 41"/>
                <a:gd name="T7" fmla="*/ 153 h 14"/>
                <a:gd name="T8" fmla="*/ 51 w 41"/>
                <a:gd name="T9" fmla="*/ 5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4">
                  <a:moveTo>
                    <a:pt x="6" y="5"/>
                  </a:moveTo>
                  <a:cubicBezTo>
                    <a:pt x="9" y="2"/>
                    <a:pt x="33" y="1"/>
                    <a:pt x="41" y="1"/>
                  </a:cubicBezTo>
                  <a:cubicBezTo>
                    <a:pt x="41" y="1"/>
                    <a:pt x="17" y="0"/>
                    <a:pt x="9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1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1" name="Freeform 60">
              <a:extLst>
                <a:ext uri="{FF2B5EF4-FFF2-40B4-BE49-F238E27FC236}">
                  <a16:creationId xmlns:a16="http://schemas.microsoft.com/office/drawing/2014/main" id="{62334065-11E5-48D9-AE69-E2CB691F2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543"/>
              <a:ext cx="109" cy="31"/>
            </a:xfrm>
            <a:custGeom>
              <a:avLst/>
              <a:gdLst>
                <a:gd name="T0" fmla="*/ 43 w 53"/>
                <a:gd name="T1" fmla="*/ 53 h 14"/>
                <a:gd name="T2" fmla="*/ 461 w 53"/>
                <a:gd name="T3" fmla="*/ 0 h 14"/>
                <a:gd name="T4" fmla="*/ 68 w 53"/>
                <a:gd name="T5" fmla="*/ 0 h 14"/>
                <a:gd name="T6" fmla="*/ 0 w 53"/>
                <a:gd name="T7" fmla="*/ 153 h 14"/>
                <a:gd name="T8" fmla="*/ 43 w 53"/>
                <a:gd name="T9" fmla="*/ 5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9" y="2"/>
                    <a:pt x="46" y="0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0" y="0"/>
                    <a:pt x="0" y="8"/>
                    <a:pt x="0" y="14"/>
                  </a:cubicBezTo>
                  <a:cubicBezTo>
                    <a:pt x="1" y="10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2" name="Freeform 61">
              <a:extLst>
                <a:ext uri="{FF2B5EF4-FFF2-40B4-BE49-F238E27FC236}">
                  <a16:creationId xmlns:a16="http://schemas.microsoft.com/office/drawing/2014/main" id="{FA8F6D0A-E6FC-4519-81A1-B9F3E95E3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1414"/>
              <a:ext cx="140" cy="312"/>
            </a:xfrm>
            <a:custGeom>
              <a:avLst/>
              <a:gdLst>
                <a:gd name="T0" fmla="*/ 593 w 68"/>
                <a:gd name="T1" fmla="*/ 0 h 142"/>
                <a:gd name="T2" fmla="*/ 393 w 68"/>
                <a:gd name="T3" fmla="*/ 169 h 142"/>
                <a:gd name="T4" fmla="*/ 264 w 68"/>
                <a:gd name="T5" fmla="*/ 327 h 142"/>
                <a:gd name="T6" fmla="*/ 165 w 68"/>
                <a:gd name="T7" fmla="*/ 532 h 142"/>
                <a:gd name="T8" fmla="*/ 105 w 68"/>
                <a:gd name="T9" fmla="*/ 787 h 142"/>
                <a:gd name="T10" fmla="*/ 43 w 68"/>
                <a:gd name="T11" fmla="*/ 1154 h 142"/>
                <a:gd name="T12" fmla="*/ 0 w 68"/>
                <a:gd name="T13" fmla="*/ 1507 h 142"/>
                <a:gd name="T14" fmla="*/ 97 w 68"/>
                <a:gd name="T15" fmla="*/ 1028 h 142"/>
                <a:gd name="T16" fmla="*/ 165 w 68"/>
                <a:gd name="T17" fmla="*/ 701 h 142"/>
                <a:gd name="T18" fmla="*/ 280 w 68"/>
                <a:gd name="T19" fmla="*/ 382 h 142"/>
                <a:gd name="T20" fmla="*/ 420 w 68"/>
                <a:gd name="T21" fmla="*/ 202 h 142"/>
                <a:gd name="T22" fmla="*/ 593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1" y="12"/>
                    <a:pt x="45" y="16"/>
                  </a:cubicBezTo>
                  <a:cubicBezTo>
                    <a:pt x="40" y="21"/>
                    <a:pt x="35" y="26"/>
                    <a:pt x="30" y="31"/>
                  </a:cubicBezTo>
                  <a:cubicBezTo>
                    <a:pt x="26" y="35"/>
                    <a:pt x="20" y="44"/>
                    <a:pt x="19" y="50"/>
                  </a:cubicBezTo>
                  <a:cubicBezTo>
                    <a:pt x="17" y="56"/>
                    <a:pt x="14" y="63"/>
                    <a:pt x="12" y="74"/>
                  </a:cubicBezTo>
                  <a:cubicBezTo>
                    <a:pt x="10" y="84"/>
                    <a:pt x="6" y="99"/>
                    <a:pt x="5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9" y="108"/>
                    <a:pt x="11" y="97"/>
                  </a:cubicBezTo>
                  <a:cubicBezTo>
                    <a:pt x="13" y="87"/>
                    <a:pt x="16" y="78"/>
                    <a:pt x="19" y="66"/>
                  </a:cubicBezTo>
                  <a:cubicBezTo>
                    <a:pt x="21" y="54"/>
                    <a:pt x="28" y="42"/>
                    <a:pt x="32" y="36"/>
                  </a:cubicBezTo>
                  <a:cubicBezTo>
                    <a:pt x="37" y="30"/>
                    <a:pt x="40" y="25"/>
                    <a:pt x="48" y="19"/>
                  </a:cubicBezTo>
                  <a:cubicBezTo>
                    <a:pt x="56" y="13"/>
                    <a:pt x="62" y="1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3" name="Freeform 62">
              <a:extLst>
                <a:ext uri="{FF2B5EF4-FFF2-40B4-BE49-F238E27FC236}">
                  <a16:creationId xmlns:a16="http://schemas.microsoft.com/office/drawing/2014/main" id="{828A3B2C-F911-4F68-9B0C-1BBBE56FA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035"/>
              <a:ext cx="201" cy="263"/>
            </a:xfrm>
            <a:custGeom>
              <a:avLst/>
              <a:gdLst>
                <a:gd name="T0" fmla="*/ 0 w 98"/>
                <a:gd name="T1" fmla="*/ 0 h 120"/>
                <a:gd name="T2" fmla="*/ 277 w 98"/>
                <a:gd name="T3" fmla="*/ 399 h 120"/>
                <a:gd name="T4" fmla="*/ 845 w 98"/>
                <a:gd name="T5" fmla="*/ 1262 h 120"/>
                <a:gd name="T6" fmla="*/ 328 w 98"/>
                <a:gd name="T7" fmla="*/ 370 h 120"/>
                <a:gd name="T8" fmla="*/ 0 w 9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0">
                  <a:moveTo>
                    <a:pt x="0" y="0"/>
                  </a:moveTo>
                  <a:cubicBezTo>
                    <a:pt x="16" y="11"/>
                    <a:pt x="21" y="15"/>
                    <a:pt x="32" y="38"/>
                  </a:cubicBezTo>
                  <a:cubicBezTo>
                    <a:pt x="43" y="60"/>
                    <a:pt x="76" y="102"/>
                    <a:pt x="98" y="120"/>
                  </a:cubicBezTo>
                  <a:cubicBezTo>
                    <a:pt x="86" y="109"/>
                    <a:pt x="45" y="55"/>
                    <a:pt x="38" y="35"/>
                  </a:cubicBezTo>
                  <a:cubicBezTo>
                    <a:pt x="31" y="13"/>
                    <a:pt x="11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4" name="Freeform 63">
              <a:extLst>
                <a:ext uri="{FF2B5EF4-FFF2-40B4-BE49-F238E27FC236}">
                  <a16:creationId xmlns:a16="http://schemas.microsoft.com/office/drawing/2014/main" id="{E61E8023-5F89-46E2-A6F1-F053907E14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6" y="969"/>
              <a:ext cx="241" cy="469"/>
            </a:xfrm>
            <a:custGeom>
              <a:avLst/>
              <a:gdLst>
                <a:gd name="T0" fmla="*/ 16 w 117"/>
                <a:gd name="T1" fmla="*/ 2095 h 214"/>
                <a:gd name="T2" fmla="*/ 33 w 117"/>
                <a:gd name="T3" fmla="*/ 2075 h 214"/>
                <a:gd name="T4" fmla="*/ 25 w 117"/>
                <a:gd name="T5" fmla="*/ 2084 h 214"/>
                <a:gd name="T6" fmla="*/ 16 w 117"/>
                <a:gd name="T7" fmla="*/ 2095 h 214"/>
                <a:gd name="T8" fmla="*/ 8 w 117"/>
                <a:gd name="T9" fmla="*/ 2117 h 214"/>
                <a:gd name="T10" fmla="*/ 16 w 117"/>
                <a:gd name="T11" fmla="*/ 2095 h 214"/>
                <a:gd name="T12" fmla="*/ 0 w 117"/>
                <a:gd name="T13" fmla="*/ 2128 h 214"/>
                <a:gd name="T14" fmla="*/ 8 w 117"/>
                <a:gd name="T15" fmla="*/ 2117 h 214"/>
                <a:gd name="T16" fmla="*/ 954 w 117"/>
                <a:gd name="T17" fmla="*/ 822 h 214"/>
                <a:gd name="T18" fmla="*/ 941 w 117"/>
                <a:gd name="T19" fmla="*/ 787 h 214"/>
                <a:gd name="T20" fmla="*/ 882 w 117"/>
                <a:gd name="T21" fmla="*/ 370 h 214"/>
                <a:gd name="T22" fmla="*/ 840 w 117"/>
                <a:gd name="T23" fmla="*/ 0 h 214"/>
                <a:gd name="T24" fmla="*/ 824 w 117"/>
                <a:gd name="T25" fmla="*/ 241 h 214"/>
                <a:gd name="T26" fmla="*/ 824 w 117"/>
                <a:gd name="T27" fmla="*/ 600 h 214"/>
                <a:gd name="T28" fmla="*/ 684 w 117"/>
                <a:gd name="T29" fmla="*/ 1440 h 214"/>
                <a:gd name="T30" fmla="*/ 505 w 117"/>
                <a:gd name="T31" fmla="*/ 1738 h 214"/>
                <a:gd name="T32" fmla="*/ 313 w 117"/>
                <a:gd name="T33" fmla="*/ 1854 h 214"/>
                <a:gd name="T34" fmla="*/ 33 w 117"/>
                <a:gd name="T35" fmla="*/ 2075 h 214"/>
                <a:gd name="T36" fmla="*/ 124 w 117"/>
                <a:gd name="T37" fmla="*/ 2040 h 214"/>
                <a:gd name="T38" fmla="*/ 255 w 117"/>
                <a:gd name="T39" fmla="*/ 1999 h 214"/>
                <a:gd name="T40" fmla="*/ 593 w 117"/>
                <a:gd name="T41" fmla="*/ 1988 h 214"/>
                <a:gd name="T42" fmla="*/ 849 w 117"/>
                <a:gd name="T43" fmla="*/ 2075 h 214"/>
                <a:gd name="T44" fmla="*/ 892 w 117"/>
                <a:gd name="T45" fmla="*/ 2104 h 214"/>
                <a:gd name="T46" fmla="*/ 900 w 117"/>
                <a:gd name="T47" fmla="*/ 2117 h 214"/>
                <a:gd name="T48" fmla="*/ 925 w 117"/>
                <a:gd name="T49" fmla="*/ 2148 h 214"/>
                <a:gd name="T50" fmla="*/ 941 w 117"/>
                <a:gd name="T51" fmla="*/ 2157 h 214"/>
                <a:gd name="T52" fmla="*/ 964 w 117"/>
                <a:gd name="T53" fmla="*/ 2189 h 214"/>
                <a:gd name="T54" fmla="*/ 980 w 117"/>
                <a:gd name="T55" fmla="*/ 2209 h 214"/>
                <a:gd name="T56" fmla="*/ 1005 w 117"/>
                <a:gd name="T57" fmla="*/ 2253 h 214"/>
                <a:gd name="T58" fmla="*/ 1022 w 117"/>
                <a:gd name="T59" fmla="*/ 2209 h 214"/>
                <a:gd name="T60" fmla="*/ 954 w 117"/>
                <a:gd name="T61" fmla="*/ 822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14">
                  <a:moveTo>
                    <a:pt x="2" y="199"/>
                  </a:moveTo>
                  <a:cubicBezTo>
                    <a:pt x="3" y="198"/>
                    <a:pt x="3" y="198"/>
                    <a:pt x="4" y="197"/>
                  </a:cubicBezTo>
                  <a:cubicBezTo>
                    <a:pt x="4" y="197"/>
                    <a:pt x="3" y="197"/>
                    <a:pt x="3" y="198"/>
                  </a:cubicBezTo>
                  <a:lnTo>
                    <a:pt x="2" y="199"/>
                  </a:lnTo>
                  <a:close/>
                  <a:moveTo>
                    <a:pt x="1" y="201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2" y="200"/>
                    <a:pt x="1" y="201"/>
                    <a:pt x="0" y="202"/>
                  </a:cubicBezTo>
                  <a:cubicBezTo>
                    <a:pt x="0" y="202"/>
                    <a:pt x="1" y="202"/>
                    <a:pt x="1" y="201"/>
                  </a:cubicBezTo>
                  <a:close/>
                  <a:moveTo>
                    <a:pt x="109" y="78"/>
                  </a:moveTo>
                  <a:cubicBezTo>
                    <a:pt x="108" y="77"/>
                    <a:pt x="108" y="76"/>
                    <a:pt x="108" y="75"/>
                  </a:cubicBezTo>
                  <a:cubicBezTo>
                    <a:pt x="105" y="62"/>
                    <a:pt x="102" y="49"/>
                    <a:pt x="101" y="35"/>
                  </a:cubicBezTo>
                  <a:cubicBezTo>
                    <a:pt x="100" y="24"/>
                    <a:pt x="100" y="9"/>
                    <a:pt x="96" y="0"/>
                  </a:cubicBezTo>
                  <a:cubicBezTo>
                    <a:pt x="93" y="5"/>
                    <a:pt x="94" y="17"/>
                    <a:pt x="94" y="23"/>
                  </a:cubicBezTo>
                  <a:cubicBezTo>
                    <a:pt x="93" y="34"/>
                    <a:pt x="94" y="46"/>
                    <a:pt x="94" y="57"/>
                  </a:cubicBezTo>
                  <a:cubicBezTo>
                    <a:pt x="94" y="85"/>
                    <a:pt x="90" y="111"/>
                    <a:pt x="78" y="137"/>
                  </a:cubicBezTo>
                  <a:cubicBezTo>
                    <a:pt x="74" y="147"/>
                    <a:pt x="68" y="159"/>
                    <a:pt x="58" y="165"/>
                  </a:cubicBezTo>
                  <a:cubicBezTo>
                    <a:pt x="52" y="169"/>
                    <a:pt x="43" y="172"/>
                    <a:pt x="36" y="176"/>
                  </a:cubicBezTo>
                  <a:cubicBezTo>
                    <a:pt x="27" y="181"/>
                    <a:pt x="12" y="188"/>
                    <a:pt x="4" y="197"/>
                  </a:cubicBezTo>
                  <a:cubicBezTo>
                    <a:pt x="7" y="196"/>
                    <a:pt x="10" y="195"/>
                    <a:pt x="14" y="194"/>
                  </a:cubicBezTo>
                  <a:cubicBezTo>
                    <a:pt x="19" y="192"/>
                    <a:pt x="24" y="191"/>
                    <a:pt x="29" y="190"/>
                  </a:cubicBezTo>
                  <a:cubicBezTo>
                    <a:pt x="42" y="190"/>
                    <a:pt x="60" y="187"/>
                    <a:pt x="68" y="189"/>
                  </a:cubicBezTo>
                  <a:cubicBezTo>
                    <a:pt x="76" y="191"/>
                    <a:pt x="89" y="191"/>
                    <a:pt x="97" y="197"/>
                  </a:cubicBezTo>
                  <a:cubicBezTo>
                    <a:pt x="99" y="198"/>
                    <a:pt x="100" y="199"/>
                    <a:pt x="102" y="200"/>
                  </a:cubicBezTo>
                  <a:cubicBezTo>
                    <a:pt x="102" y="201"/>
                    <a:pt x="103" y="201"/>
                    <a:pt x="103" y="201"/>
                  </a:cubicBezTo>
                  <a:cubicBezTo>
                    <a:pt x="104" y="202"/>
                    <a:pt x="105" y="203"/>
                    <a:pt x="106" y="204"/>
                  </a:cubicBezTo>
                  <a:cubicBezTo>
                    <a:pt x="107" y="204"/>
                    <a:pt x="107" y="205"/>
                    <a:pt x="108" y="205"/>
                  </a:cubicBezTo>
                  <a:cubicBezTo>
                    <a:pt x="109" y="206"/>
                    <a:pt x="110" y="207"/>
                    <a:pt x="110" y="208"/>
                  </a:cubicBezTo>
                  <a:cubicBezTo>
                    <a:pt x="111" y="209"/>
                    <a:pt x="111" y="209"/>
                    <a:pt x="112" y="210"/>
                  </a:cubicBezTo>
                  <a:cubicBezTo>
                    <a:pt x="113" y="211"/>
                    <a:pt x="114" y="212"/>
                    <a:pt x="115" y="214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3" y="198"/>
                    <a:pt x="110" y="136"/>
                    <a:pt x="109" y="78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5" name="Freeform 64">
              <a:extLst>
                <a:ext uri="{FF2B5EF4-FFF2-40B4-BE49-F238E27FC236}">
                  <a16:creationId xmlns:a16="http://schemas.microsoft.com/office/drawing/2014/main" id="{80342513-879B-4D16-9B31-1D6F598F3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030"/>
              <a:ext cx="121" cy="178"/>
            </a:xfrm>
            <a:custGeom>
              <a:avLst/>
              <a:gdLst>
                <a:gd name="T0" fmla="*/ 388 w 59"/>
                <a:gd name="T1" fmla="*/ 0 h 81"/>
                <a:gd name="T2" fmla="*/ 336 w 59"/>
                <a:gd name="T3" fmla="*/ 479 h 81"/>
                <a:gd name="T4" fmla="*/ 0 w 59"/>
                <a:gd name="T5" fmla="*/ 734 h 81"/>
                <a:gd name="T6" fmla="*/ 484 w 59"/>
                <a:gd name="T7" fmla="*/ 734 h 81"/>
                <a:gd name="T8" fmla="*/ 484 w 59"/>
                <a:gd name="T9" fmla="*/ 299 h 81"/>
                <a:gd name="T10" fmla="*/ 459 w 59"/>
                <a:gd name="T11" fmla="*/ 33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3"/>
                    <a:pt x="46" y="34"/>
                    <a:pt x="39" y="45"/>
                  </a:cubicBezTo>
                  <a:cubicBezTo>
                    <a:pt x="30" y="59"/>
                    <a:pt x="12" y="62"/>
                    <a:pt x="0" y="69"/>
                  </a:cubicBezTo>
                  <a:cubicBezTo>
                    <a:pt x="10" y="73"/>
                    <a:pt x="53" y="81"/>
                    <a:pt x="56" y="69"/>
                  </a:cubicBezTo>
                  <a:cubicBezTo>
                    <a:pt x="59" y="61"/>
                    <a:pt x="56" y="37"/>
                    <a:pt x="56" y="28"/>
                  </a:cubicBezTo>
                  <a:cubicBezTo>
                    <a:pt x="56" y="21"/>
                    <a:pt x="56" y="7"/>
                    <a:pt x="53" y="3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6" name="Freeform 65">
              <a:extLst>
                <a:ext uri="{FF2B5EF4-FFF2-40B4-BE49-F238E27FC236}">
                  <a16:creationId xmlns:a16="http://schemas.microsoft.com/office/drawing/2014/main" id="{297BBBA2-6531-496A-95F0-C7DD4F37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388"/>
              <a:ext cx="352" cy="296"/>
            </a:xfrm>
            <a:custGeom>
              <a:avLst/>
              <a:gdLst>
                <a:gd name="T0" fmla="*/ 1153 w 171"/>
                <a:gd name="T1" fmla="*/ 927 h 135"/>
                <a:gd name="T2" fmla="*/ 1284 w 171"/>
                <a:gd name="T3" fmla="*/ 1000 h 135"/>
                <a:gd name="T4" fmla="*/ 1377 w 171"/>
                <a:gd name="T5" fmla="*/ 1088 h 135"/>
                <a:gd name="T6" fmla="*/ 1457 w 171"/>
                <a:gd name="T7" fmla="*/ 1202 h 135"/>
                <a:gd name="T8" fmla="*/ 1482 w 171"/>
                <a:gd name="T9" fmla="*/ 1063 h 135"/>
                <a:gd name="T10" fmla="*/ 1482 w 171"/>
                <a:gd name="T11" fmla="*/ 875 h 135"/>
                <a:gd name="T12" fmla="*/ 1352 w 171"/>
                <a:gd name="T13" fmla="*/ 621 h 135"/>
                <a:gd name="T14" fmla="*/ 1254 w 171"/>
                <a:gd name="T15" fmla="*/ 443 h 135"/>
                <a:gd name="T16" fmla="*/ 1161 w 171"/>
                <a:gd name="T17" fmla="*/ 241 h 135"/>
                <a:gd name="T18" fmla="*/ 1046 w 171"/>
                <a:gd name="T19" fmla="*/ 105 h 135"/>
                <a:gd name="T20" fmla="*/ 897 w 171"/>
                <a:gd name="T21" fmla="*/ 9 h 135"/>
                <a:gd name="T22" fmla="*/ 1037 w 171"/>
                <a:gd name="T23" fmla="*/ 189 h 135"/>
                <a:gd name="T24" fmla="*/ 1081 w 171"/>
                <a:gd name="T25" fmla="*/ 476 h 135"/>
                <a:gd name="T26" fmla="*/ 889 w 171"/>
                <a:gd name="T27" fmla="*/ 610 h 135"/>
                <a:gd name="T28" fmla="*/ 628 w 171"/>
                <a:gd name="T29" fmla="*/ 697 h 135"/>
                <a:gd name="T30" fmla="*/ 124 w 171"/>
                <a:gd name="T31" fmla="*/ 1009 h 135"/>
                <a:gd name="T32" fmla="*/ 8 w 171"/>
                <a:gd name="T33" fmla="*/ 1423 h 135"/>
                <a:gd name="T34" fmla="*/ 43 w 171"/>
                <a:gd name="T35" fmla="*/ 1307 h 135"/>
                <a:gd name="T36" fmla="*/ 165 w 171"/>
                <a:gd name="T37" fmla="*/ 1140 h 135"/>
                <a:gd name="T38" fmla="*/ 428 w 171"/>
                <a:gd name="T39" fmla="*/ 947 h 135"/>
                <a:gd name="T40" fmla="*/ 749 w 171"/>
                <a:gd name="T41" fmla="*/ 855 h 135"/>
                <a:gd name="T42" fmla="*/ 881 w 171"/>
                <a:gd name="T43" fmla="*/ 855 h 135"/>
                <a:gd name="T44" fmla="*/ 965 w 171"/>
                <a:gd name="T45" fmla="*/ 866 h 135"/>
                <a:gd name="T46" fmla="*/ 1064 w 171"/>
                <a:gd name="T47" fmla="*/ 884 h 1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1" h="135">
                  <a:moveTo>
                    <a:pt x="132" y="88"/>
                  </a:moveTo>
                  <a:cubicBezTo>
                    <a:pt x="135" y="89"/>
                    <a:pt x="144" y="92"/>
                    <a:pt x="147" y="95"/>
                  </a:cubicBezTo>
                  <a:cubicBezTo>
                    <a:pt x="150" y="99"/>
                    <a:pt x="155" y="100"/>
                    <a:pt x="158" y="103"/>
                  </a:cubicBezTo>
                  <a:cubicBezTo>
                    <a:pt x="161" y="106"/>
                    <a:pt x="163" y="111"/>
                    <a:pt x="167" y="114"/>
                  </a:cubicBezTo>
                  <a:cubicBezTo>
                    <a:pt x="171" y="113"/>
                    <a:pt x="170" y="104"/>
                    <a:pt x="170" y="101"/>
                  </a:cubicBezTo>
                  <a:cubicBezTo>
                    <a:pt x="171" y="95"/>
                    <a:pt x="171" y="89"/>
                    <a:pt x="170" y="83"/>
                  </a:cubicBezTo>
                  <a:cubicBezTo>
                    <a:pt x="168" y="73"/>
                    <a:pt x="160" y="68"/>
                    <a:pt x="155" y="59"/>
                  </a:cubicBezTo>
                  <a:cubicBezTo>
                    <a:pt x="152" y="53"/>
                    <a:pt x="148" y="48"/>
                    <a:pt x="144" y="42"/>
                  </a:cubicBezTo>
                  <a:cubicBezTo>
                    <a:pt x="141" y="36"/>
                    <a:pt x="138" y="29"/>
                    <a:pt x="133" y="23"/>
                  </a:cubicBezTo>
                  <a:cubicBezTo>
                    <a:pt x="129" y="18"/>
                    <a:pt x="125" y="14"/>
                    <a:pt x="120" y="10"/>
                  </a:cubicBezTo>
                  <a:cubicBezTo>
                    <a:pt x="116" y="6"/>
                    <a:pt x="109" y="0"/>
                    <a:pt x="103" y="1"/>
                  </a:cubicBezTo>
                  <a:cubicBezTo>
                    <a:pt x="110" y="5"/>
                    <a:pt x="115" y="13"/>
                    <a:pt x="119" y="18"/>
                  </a:cubicBezTo>
                  <a:cubicBezTo>
                    <a:pt x="124" y="25"/>
                    <a:pt x="127" y="37"/>
                    <a:pt x="124" y="45"/>
                  </a:cubicBezTo>
                  <a:cubicBezTo>
                    <a:pt x="121" y="53"/>
                    <a:pt x="109" y="55"/>
                    <a:pt x="102" y="58"/>
                  </a:cubicBezTo>
                  <a:cubicBezTo>
                    <a:pt x="92" y="62"/>
                    <a:pt x="82" y="63"/>
                    <a:pt x="72" y="66"/>
                  </a:cubicBezTo>
                  <a:cubicBezTo>
                    <a:pt x="52" y="72"/>
                    <a:pt x="28" y="79"/>
                    <a:pt x="14" y="96"/>
                  </a:cubicBezTo>
                  <a:cubicBezTo>
                    <a:pt x="5" y="107"/>
                    <a:pt x="0" y="121"/>
                    <a:pt x="1" y="135"/>
                  </a:cubicBezTo>
                  <a:cubicBezTo>
                    <a:pt x="0" y="131"/>
                    <a:pt x="3" y="128"/>
                    <a:pt x="5" y="124"/>
                  </a:cubicBezTo>
                  <a:cubicBezTo>
                    <a:pt x="9" y="118"/>
                    <a:pt x="13" y="113"/>
                    <a:pt x="19" y="108"/>
                  </a:cubicBezTo>
                  <a:cubicBezTo>
                    <a:pt x="27" y="100"/>
                    <a:pt x="39" y="95"/>
                    <a:pt x="49" y="90"/>
                  </a:cubicBezTo>
                  <a:cubicBezTo>
                    <a:pt x="60" y="85"/>
                    <a:pt x="74" y="82"/>
                    <a:pt x="86" y="81"/>
                  </a:cubicBezTo>
                  <a:cubicBezTo>
                    <a:pt x="92" y="81"/>
                    <a:pt x="96" y="80"/>
                    <a:pt x="101" y="81"/>
                  </a:cubicBezTo>
                  <a:cubicBezTo>
                    <a:pt x="105" y="81"/>
                    <a:pt x="108" y="81"/>
                    <a:pt x="111" y="82"/>
                  </a:cubicBezTo>
                  <a:cubicBezTo>
                    <a:pt x="114" y="82"/>
                    <a:pt x="118" y="84"/>
                    <a:pt x="122" y="84"/>
                  </a:cubicBezTo>
                </a:path>
              </a:pathLst>
            </a:custGeom>
            <a:solidFill>
              <a:srgbClr val="B9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7" name="Freeform 66">
              <a:extLst>
                <a:ext uri="{FF2B5EF4-FFF2-40B4-BE49-F238E27FC236}">
                  <a16:creationId xmlns:a16="http://schemas.microsoft.com/office/drawing/2014/main" id="{1153E009-3FB2-4ADC-ACA7-67AC0E9E5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897"/>
              <a:ext cx="204" cy="509"/>
            </a:xfrm>
            <a:custGeom>
              <a:avLst/>
              <a:gdLst>
                <a:gd name="T0" fmla="*/ 857 w 99"/>
                <a:gd name="T1" fmla="*/ 1343 h 232"/>
                <a:gd name="T2" fmla="*/ 865 w 99"/>
                <a:gd name="T3" fmla="*/ 1310 h 232"/>
                <a:gd name="T4" fmla="*/ 857 w 99"/>
                <a:gd name="T5" fmla="*/ 1194 h 232"/>
                <a:gd name="T6" fmla="*/ 841 w 99"/>
                <a:gd name="T7" fmla="*/ 1053 h 232"/>
                <a:gd name="T8" fmla="*/ 628 w 99"/>
                <a:gd name="T9" fmla="*/ 742 h 232"/>
                <a:gd name="T10" fmla="*/ 517 w 99"/>
                <a:gd name="T11" fmla="*/ 665 h 232"/>
                <a:gd name="T12" fmla="*/ 332 w 99"/>
                <a:gd name="T13" fmla="*/ 529 h 232"/>
                <a:gd name="T14" fmla="*/ 348 w 99"/>
                <a:gd name="T15" fmla="*/ 505 h 232"/>
                <a:gd name="T16" fmla="*/ 68 w 99"/>
                <a:gd name="T17" fmla="*/ 0 h 232"/>
                <a:gd name="T18" fmla="*/ 183 w 99"/>
                <a:gd name="T19" fmla="*/ 338 h 232"/>
                <a:gd name="T20" fmla="*/ 445 w 99"/>
                <a:gd name="T21" fmla="*/ 803 h 232"/>
                <a:gd name="T22" fmla="*/ 509 w 99"/>
                <a:gd name="T23" fmla="*/ 1468 h 232"/>
                <a:gd name="T24" fmla="*/ 396 w 99"/>
                <a:gd name="T25" fmla="*/ 1681 h 232"/>
                <a:gd name="T26" fmla="*/ 429 w 99"/>
                <a:gd name="T27" fmla="*/ 1983 h 232"/>
                <a:gd name="T28" fmla="*/ 0 w 99"/>
                <a:gd name="T29" fmla="*/ 2185 h 232"/>
                <a:gd name="T30" fmla="*/ 356 w 99"/>
                <a:gd name="T31" fmla="*/ 2407 h 232"/>
                <a:gd name="T32" fmla="*/ 668 w 99"/>
                <a:gd name="T33" fmla="*/ 2133 h 232"/>
                <a:gd name="T34" fmla="*/ 684 w 99"/>
                <a:gd name="T35" fmla="*/ 2080 h 232"/>
                <a:gd name="T36" fmla="*/ 676 w 99"/>
                <a:gd name="T37" fmla="*/ 1753 h 232"/>
                <a:gd name="T38" fmla="*/ 676 w 99"/>
                <a:gd name="T39" fmla="*/ 1762 h 232"/>
                <a:gd name="T40" fmla="*/ 857 w 99"/>
                <a:gd name="T41" fmla="*/ 1343 h 23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9" h="232">
                  <a:moveTo>
                    <a:pt x="98" y="127"/>
                  </a:moveTo>
                  <a:cubicBezTo>
                    <a:pt x="99" y="124"/>
                    <a:pt x="99" y="124"/>
                    <a:pt x="99" y="124"/>
                  </a:cubicBezTo>
                  <a:cubicBezTo>
                    <a:pt x="99" y="120"/>
                    <a:pt x="99" y="117"/>
                    <a:pt x="98" y="113"/>
                  </a:cubicBezTo>
                  <a:cubicBezTo>
                    <a:pt x="98" y="109"/>
                    <a:pt x="97" y="104"/>
                    <a:pt x="96" y="100"/>
                  </a:cubicBezTo>
                  <a:cubicBezTo>
                    <a:pt x="88" y="86"/>
                    <a:pt x="83" y="79"/>
                    <a:pt x="72" y="70"/>
                  </a:cubicBezTo>
                  <a:cubicBezTo>
                    <a:pt x="67" y="68"/>
                    <a:pt x="63" y="66"/>
                    <a:pt x="59" y="63"/>
                  </a:cubicBezTo>
                  <a:cubicBezTo>
                    <a:pt x="52" y="60"/>
                    <a:pt x="43" y="56"/>
                    <a:pt x="38" y="50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28" y="37"/>
                    <a:pt x="17" y="19"/>
                    <a:pt x="8" y="0"/>
                  </a:cubicBezTo>
                  <a:cubicBezTo>
                    <a:pt x="12" y="11"/>
                    <a:pt x="16" y="21"/>
                    <a:pt x="21" y="32"/>
                  </a:cubicBezTo>
                  <a:cubicBezTo>
                    <a:pt x="30" y="47"/>
                    <a:pt x="39" y="63"/>
                    <a:pt x="51" y="76"/>
                  </a:cubicBezTo>
                  <a:cubicBezTo>
                    <a:pt x="65" y="93"/>
                    <a:pt x="69" y="120"/>
                    <a:pt x="58" y="139"/>
                  </a:cubicBezTo>
                  <a:cubicBezTo>
                    <a:pt x="54" y="146"/>
                    <a:pt x="44" y="151"/>
                    <a:pt x="45" y="159"/>
                  </a:cubicBezTo>
                  <a:cubicBezTo>
                    <a:pt x="46" y="169"/>
                    <a:pt x="52" y="178"/>
                    <a:pt x="49" y="188"/>
                  </a:cubicBezTo>
                  <a:cubicBezTo>
                    <a:pt x="46" y="205"/>
                    <a:pt x="14" y="217"/>
                    <a:pt x="0" y="207"/>
                  </a:cubicBezTo>
                  <a:cubicBezTo>
                    <a:pt x="12" y="224"/>
                    <a:pt x="26" y="232"/>
                    <a:pt x="41" y="228"/>
                  </a:cubicBezTo>
                  <a:cubicBezTo>
                    <a:pt x="55" y="225"/>
                    <a:pt x="67" y="215"/>
                    <a:pt x="76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6" y="185"/>
                    <a:pt x="82" y="175"/>
                    <a:pt x="77" y="166"/>
                  </a:cubicBezTo>
                  <a:cubicBezTo>
                    <a:pt x="77" y="167"/>
                    <a:pt x="77" y="167"/>
                    <a:pt x="77" y="167"/>
                  </a:cubicBezTo>
                  <a:cubicBezTo>
                    <a:pt x="84" y="165"/>
                    <a:pt x="96" y="150"/>
                    <a:pt x="98" y="127"/>
                  </a:cubicBezTo>
                  <a:close/>
                </a:path>
              </a:pathLst>
            </a:custGeom>
            <a:solidFill>
              <a:srgbClr val="C1A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8" name="Freeform 67">
              <a:extLst>
                <a:ext uri="{FF2B5EF4-FFF2-40B4-BE49-F238E27FC236}">
                  <a16:creationId xmlns:a16="http://schemas.microsoft.com/office/drawing/2014/main" id="{4098BA7E-57E5-4CBA-B1E3-F3AFEBB788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9" y="2050"/>
              <a:ext cx="187" cy="327"/>
            </a:xfrm>
            <a:custGeom>
              <a:avLst/>
              <a:gdLst>
                <a:gd name="T0" fmla="*/ 536 w 91"/>
                <a:gd name="T1" fmla="*/ 1266 h 149"/>
                <a:gd name="T2" fmla="*/ 444 w 91"/>
                <a:gd name="T3" fmla="*/ 1001 h 149"/>
                <a:gd name="T4" fmla="*/ 321 w 91"/>
                <a:gd name="T5" fmla="*/ 770 h 149"/>
                <a:gd name="T6" fmla="*/ 113 w 91"/>
                <a:gd name="T7" fmla="*/ 380 h 149"/>
                <a:gd name="T8" fmla="*/ 33 w 91"/>
                <a:gd name="T9" fmla="*/ 169 h 149"/>
                <a:gd name="T10" fmla="*/ 364 w 91"/>
                <a:gd name="T11" fmla="*/ 1132 h 149"/>
                <a:gd name="T12" fmla="*/ 584 w 91"/>
                <a:gd name="T13" fmla="*/ 1556 h 149"/>
                <a:gd name="T14" fmla="*/ 789 w 91"/>
                <a:gd name="T15" fmla="*/ 1479 h 149"/>
                <a:gd name="T16" fmla="*/ 536 w 91"/>
                <a:gd name="T17" fmla="*/ 1266 h 149"/>
                <a:gd name="T18" fmla="*/ 0 w 91"/>
                <a:gd name="T19" fmla="*/ 9 h 149"/>
                <a:gd name="T20" fmla="*/ 0 w 91"/>
                <a:gd name="T21" fmla="*/ 0 h 149"/>
                <a:gd name="T22" fmla="*/ 0 w 91"/>
                <a:gd name="T23" fmla="*/ 0 h 149"/>
                <a:gd name="T24" fmla="*/ 0 w 91"/>
                <a:gd name="T25" fmla="*/ 9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9">
                  <a:moveTo>
                    <a:pt x="62" y="120"/>
                  </a:moveTo>
                  <a:cubicBezTo>
                    <a:pt x="57" y="112"/>
                    <a:pt x="55" y="103"/>
                    <a:pt x="51" y="95"/>
                  </a:cubicBezTo>
                  <a:cubicBezTo>
                    <a:pt x="47" y="87"/>
                    <a:pt x="42" y="80"/>
                    <a:pt x="37" y="73"/>
                  </a:cubicBezTo>
                  <a:cubicBezTo>
                    <a:pt x="29" y="61"/>
                    <a:pt x="20" y="49"/>
                    <a:pt x="13" y="36"/>
                  </a:cubicBezTo>
                  <a:cubicBezTo>
                    <a:pt x="11" y="31"/>
                    <a:pt x="7" y="24"/>
                    <a:pt x="4" y="16"/>
                  </a:cubicBezTo>
                  <a:cubicBezTo>
                    <a:pt x="13" y="55"/>
                    <a:pt x="28" y="75"/>
                    <a:pt x="42" y="107"/>
                  </a:cubicBezTo>
                  <a:cubicBezTo>
                    <a:pt x="49" y="124"/>
                    <a:pt x="57" y="138"/>
                    <a:pt x="67" y="147"/>
                  </a:cubicBezTo>
                  <a:cubicBezTo>
                    <a:pt x="76" y="149"/>
                    <a:pt x="87" y="148"/>
                    <a:pt x="91" y="140"/>
                  </a:cubicBezTo>
                  <a:cubicBezTo>
                    <a:pt x="78" y="139"/>
                    <a:pt x="69" y="131"/>
                    <a:pt x="62" y="120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1A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9" name="Freeform 68">
              <a:extLst>
                <a:ext uri="{FF2B5EF4-FFF2-40B4-BE49-F238E27FC236}">
                  <a16:creationId xmlns:a16="http://schemas.microsoft.com/office/drawing/2014/main" id="{BDC2213D-3635-45ED-8894-8B2DA2EB3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296"/>
              <a:ext cx="103" cy="59"/>
            </a:xfrm>
            <a:custGeom>
              <a:avLst/>
              <a:gdLst>
                <a:gd name="T0" fmla="*/ 437 w 50"/>
                <a:gd name="T1" fmla="*/ 33 h 27"/>
                <a:gd name="T2" fmla="*/ 237 w 50"/>
                <a:gd name="T3" fmla="*/ 0 h 27"/>
                <a:gd name="T4" fmla="*/ 183 w 50"/>
                <a:gd name="T5" fmla="*/ 20 h 27"/>
                <a:gd name="T6" fmla="*/ 0 w 50"/>
                <a:gd name="T7" fmla="*/ 282 h 27"/>
                <a:gd name="T8" fmla="*/ 25 w 50"/>
                <a:gd name="T9" fmla="*/ 282 h 27"/>
                <a:gd name="T10" fmla="*/ 80 w 50"/>
                <a:gd name="T11" fmla="*/ 282 h 27"/>
                <a:gd name="T12" fmla="*/ 115 w 50"/>
                <a:gd name="T13" fmla="*/ 177 h 27"/>
                <a:gd name="T14" fmla="*/ 369 w 50"/>
                <a:gd name="T15" fmla="*/ 33 h 27"/>
                <a:gd name="T16" fmla="*/ 437 w 50"/>
                <a:gd name="T17" fmla="*/ 33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27">
                  <a:moveTo>
                    <a:pt x="50" y="3"/>
                  </a:moveTo>
                  <a:cubicBezTo>
                    <a:pt x="42" y="2"/>
                    <a:pt x="34" y="1"/>
                    <a:pt x="27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5" y="27"/>
                    <a:pt x="7" y="27"/>
                    <a:pt x="9" y="27"/>
                  </a:cubicBezTo>
                  <a:cubicBezTo>
                    <a:pt x="10" y="24"/>
                    <a:pt x="11" y="20"/>
                    <a:pt x="13" y="17"/>
                  </a:cubicBezTo>
                  <a:cubicBezTo>
                    <a:pt x="20" y="9"/>
                    <a:pt x="32" y="5"/>
                    <a:pt x="42" y="3"/>
                  </a:cubicBezTo>
                  <a:cubicBezTo>
                    <a:pt x="44" y="3"/>
                    <a:pt x="47" y="3"/>
                    <a:pt x="50" y="3"/>
                  </a:cubicBezTo>
                  <a:close/>
                </a:path>
              </a:pathLst>
            </a:custGeom>
            <a:solidFill>
              <a:srgbClr val="B9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0" name="Freeform 69">
              <a:extLst>
                <a:ext uri="{FF2B5EF4-FFF2-40B4-BE49-F238E27FC236}">
                  <a16:creationId xmlns:a16="http://schemas.microsoft.com/office/drawing/2014/main" id="{FD547F5C-B2B1-48CC-B173-4697FF1F1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1335"/>
              <a:ext cx="183" cy="355"/>
            </a:xfrm>
            <a:custGeom>
              <a:avLst/>
              <a:gdLst>
                <a:gd name="T0" fmla="*/ 748 w 89"/>
                <a:gd name="T1" fmla="*/ 1387 h 162"/>
                <a:gd name="T2" fmla="*/ 652 w 89"/>
                <a:gd name="T3" fmla="*/ 863 h 162"/>
                <a:gd name="T4" fmla="*/ 549 w 89"/>
                <a:gd name="T5" fmla="*/ 581 h 162"/>
                <a:gd name="T6" fmla="*/ 520 w 89"/>
                <a:gd name="T7" fmla="*/ 513 h 162"/>
                <a:gd name="T8" fmla="*/ 216 w 89"/>
                <a:gd name="T9" fmla="*/ 149 h 162"/>
                <a:gd name="T10" fmla="*/ 0 w 89"/>
                <a:gd name="T11" fmla="*/ 0 h 162"/>
                <a:gd name="T12" fmla="*/ 132 w 89"/>
                <a:gd name="T13" fmla="*/ 158 h 162"/>
                <a:gd name="T14" fmla="*/ 280 w 89"/>
                <a:gd name="T15" fmla="*/ 460 h 162"/>
                <a:gd name="T16" fmla="*/ 576 w 89"/>
                <a:gd name="T17" fmla="*/ 1617 h 162"/>
                <a:gd name="T18" fmla="*/ 576 w 89"/>
                <a:gd name="T19" fmla="*/ 1641 h 162"/>
                <a:gd name="T20" fmla="*/ 584 w 89"/>
                <a:gd name="T21" fmla="*/ 1705 h 162"/>
                <a:gd name="T22" fmla="*/ 748 w 89"/>
                <a:gd name="T23" fmla="*/ 1387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162">
                  <a:moveTo>
                    <a:pt x="86" y="132"/>
                  </a:moveTo>
                  <a:cubicBezTo>
                    <a:pt x="80" y="113"/>
                    <a:pt x="81" y="106"/>
                    <a:pt x="75" y="82"/>
                  </a:cubicBezTo>
                  <a:cubicBezTo>
                    <a:pt x="72" y="73"/>
                    <a:pt x="68" y="64"/>
                    <a:pt x="63" y="55"/>
                  </a:cubicBezTo>
                  <a:cubicBezTo>
                    <a:pt x="62" y="52"/>
                    <a:pt x="61" y="51"/>
                    <a:pt x="60" y="49"/>
                  </a:cubicBezTo>
                  <a:cubicBezTo>
                    <a:pt x="48" y="33"/>
                    <a:pt x="34" y="20"/>
                    <a:pt x="25" y="14"/>
                  </a:cubicBezTo>
                  <a:cubicBezTo>
                    <a:pt x="17" y="8"/>
                    <a:pt x="9" y="4"/>
                    <a:pt x="0" y="0"/>
                  </a:cubicBezTo>
                  <a:cubicBezTo>
                    <a:pt x="6" y="5"/>
                    <a:pt x="11" y="9"/>
                    <a:pt x="15" y="15"/>
                  </a:cubicBezTo>
                  <a:cubicBezTo>
                    <a:pt x="21" y="23"/>
                    <a:pt x="28" y="33"/>
                    <a:pt x="32" y="44"/>
                  </a:cubicBezTo>
                  <a:cubicBezTo>
                    <a:pt x="64" y="70"/>
                    <a:pt x="76" y="107"/>
                    <a:pt x="66" y="154"/>
                  </a:cubicBezTo>
                  <a:cubicBezTo>
                    <a:pt x="66" y="156"/>
                    <a:pt x="66" y="156"/>
                    <a:pt x="66" y="156"/>
                  </a:cubicBezTo>
                  <a:cubicBezTo>
                    <a:pt x="66" y="157"/>
                    <a:pt x="66" y="159"/>
                    <a:pt x="67" y="162"/>
                  </a:cubicBezTo>
                  <a:cubicBezTo>
                    <a:pt x="78" y="159"/>
                    <a:pt x="89" y="142"/>
                    <a:pt x="86" y="132"/>
                  </a:cubicBezTo>
                  <a:close/>
                </a:path>
              </a:pathLst>
            </a:custGeom>
            <a:solidFill>
              <a:srgbClr val="B9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1" name="Freeform 70">
              <a:extLst>
                <a:ext uri="{FF2B5EF4-FFF2-40B4-BE49-F238E27FC236}">
                  <a16:creationId xmlns:a16="http://schemas.microsoft.com/office/drawing/2014/main" id="{A729CE79-18BD-4DEF-B921-BE3F52F67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434"/>
              <a:ext cx="130" cy="79"/>
            </a:xfrm>
            <a:custGeom>
              <a:avLst/>
              <a:gdLst>
                <a:gd name="T0" fmla="*/ 80 w 63"/>
                <a:gd name="T1" fmla="*/ 371 h 36"/>
                <a:gd name="T2" fmla="*/ 264 w 63"/>
                <a:gd name="T3" fmla="*/ 371 h 36"/>
                <a:gd name="T4" fmla="*/ 413 w 63"/>
                <a:gd name="T5" fmla="*/ 371 h 36"/>
                <a:gd name="T6" fmla="*/ 553 w 63"/>
                <a:gd name="T7" fmla="*/ 0 h 36"/>
                <a:gd name="T8" fmla="*/ 448 w 63"/>
                <a:gd name="T9" fmla="*/ 169 h 36"/>
                <a:gd name="T10" fmla="*/ 281 w 63"/>
                <a:gd name="T11" fmla="*/ 283 h 36"/>
                <a:gd name="T12" fmla="*/ 0 w 63"/>
                <a:gd name="T13" fmla="*/ 29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5"/>
                  </a:moveTo>
                  <a:cubicBezTo>
                    <a:pt x="16" y="36"/>
                    <a:pt x="23" y="34"/>
                    <a:pt x="30" y="35"/>
                  </a:cubicBezTo>
                  <a:cubicBezTo>
                    <a:pt x="35" y="35"/>
                    <a:pt x="42" y="36"/>
                    <a:pt x="47" y="35"/>
                  </a:cubicBezTo>
                  <a:cubicBezTo>
                    <a:pt x="56" y="33"/>
                    <a:pt x="62" y="9"/>
                    <a:pt x="63" y="0"/>
                  </a:cubicBezTo>
                  <a:cubicBezTo>
                    <a:pt x="58" y="1"/>
                    <a:pt x="54" y="12"/>
                    <a:pt x="51" y="16"/>
                  </a:cubicBezTo>
                  <a:cubicBezTo>
                    <a:pt x="45" y="23"/>
                    <a:pt x="41" y="26"/>
                    <a:pt x="32" y="27"/>
                  </a:cubicBezTo>
                  <a:cubicBezTo>
                    <a:pt x="22" y="29"/>
                    <a:pt x="9" y="34"/>
                    <a:pt x="0" y="28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2" name="Freeform 71">
              <a:extLst>
                <a:ext uri="{FF2B5EF4-FFF2-40B4-BE49-F238E27FC236}">
                  <a16:creationId xmlns:a16="http://schemas.microsoft.com/office/drawing/2014/main" id="{C0D2DB75-3D91-4976-BA0D-1EFDCF0DD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1548"/>
              <a:ext cx="118" cy="83"/>
            </a:xfrm>
            <a:custGeom>
              <a:avLst/>
              <a:gdLst>
                <a:gd name="T0" fmla="*/ 17 w 57"/>
                <a:gd name="T1" fmla="*/ 325 h 38"/>
                <a:gd name="T2" fmla="*/ 197 w 57"/>
                <a:gd name="T3" fmla="*/ 378 h 38"/>
                <a:gd name="T4" fmla="*/ 381 w 57"/>
                <a:gd name="T5" fmla="*/ 378 h 38"/>
                <a:gd name="T6" fmla="*/ 453 w 57"/>
                <a:gd name="T7" fmla="*/ 229 h 38"/>
                <a:gd name="T8" fmla="*/ 497 w 57"/>
                <a:gd name="T9" fmla="*/ 0 h 38"/>
                <a:gd name="T10" fmla="*/ 284 w 57"/>
                <a:gd name="T11" fmla="*/ 262 h 38"/>
                <a:gd name="T12" fmla="*/ 0 w 57"/>
                <a:gd name="T13" fmla="*/ 23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2" y="31"/>
                  </a:moveTo>
                  <a:cubicBezTo>
                    <a:pt x="4" y="36"/>
                    <a:pt x="18" y="36"/>
                    <a:pt x="22" y="36"/>
                  </a:cubicBezTo>
                  <a:cubicBezTo>
                    <a:pt x="29" y="37"/>
                    <a:pt x="37" y="38"/>
                    <a:pt x="43" y="36"/>
                  </a:cubicBezTo>
                  <a:cubicBezTo>
                    <a:pt x="51" y="35"/>
                    <a:pt x="49" y="29"/>
                    <a:pt x="51" y="22"/>
                  </a:cubicBezTo>
                  <a:cubicBezTo>
                    <a:pt x="53" y="15"/>
                    <a:pt x="57" y="6"/>
                    <a:pt x="56" y="0"/>
                  </a:cubicBezTo>
                  <a:cubicBezTo>
                    <a:pt x="46" y="6"/>
                    <a:pt x="47" y="22"/>
                    <a:pt x="32" y="25"/>
                  </a:cubicBezTo>
                  <a:cubicBezTo>
                    <a:pt x="26" y="27"/>
                    <a:pt x="2" y="32"/>
                    <a:pt x="0" y="23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3" name="Freeform 72">
              <a:extLst>
                <a:ext uri="{FF2B5EF4-FFF2-40B4-BE49-F238E27FC236}">
                  <a16:creationId xmlns:a16="http://schemas.microsoft.com/office/drawing/2014/main" id="{627BEB2B-60B7-48F6-8463-74519B3FF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1596"/>
              <a:ext cx="131" cy="143"/>
            </a:xfrm>
            <a:custGeom>
              <a:avLst/>
              <a:gdLst>
                <a:gd name="T0" fmla="*/ 8 w 64"/>
                <a:gd name="T1" fmla="*/ 0 h 65"/>
                <a:gd name="T2" fmla="*/ 256 w 64"/>
                <a:gd name="T3" fmla="*/ 392 h 65"/>
                <a:gd name="T4" fmla="*/ 420 w 64"/>
                <a:gd name="T5" fmla="*/ 444 h 65"/>
                <a:gd name="T6" fmla="*/ 508 w 64"/>
                <a:gd name="T7" fmla="*/ 339 h 65"/>
                <a:gd name="T8" fmla="*/ 524 w 64"/>
                <a:gd name="T9" fmla="*/ 682 h 65"/>
                <a:gd name="T10" fmla="*/ 428 w 64"/>
                <a:gd name="T11" fmla="*/ 673 h 65"/>
                <a:gd name="T12" fmla="*/ 319 w 64"/>
                <a:gd name="T13" fmla="*/ 605 h 65"/>
                <a:gd name="T14" fmla="*/ 0 w 64"/>
                <a:gd name="T15" fmla="*/ 257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5">
                  <a:moveTo>
                    <a:pt x="1" y="0"/>
                  </a:moveTo>
                  <a:cubicBezTo>
                    <a:pt x="0" y="15"/>
                    <a:pt x="18" y="32"/>
                    <a:pt x="30" y="37"/>
                  </a:cubicBezTo>
                  <a:cubicBezTo>
                    <a:pt x="35" y="39"/>
                    <a:pt x="44" y="43"/>
                    <a:pt x="49" y="42"/>
                  </a:cubicBezTo>
                  <a:cubicBezTo>
                    <a:pt x="54" y="40"/>
                    <a:pt x="56" y="35"/>
                    <a:pt x="59" y="32"/>
                  </a:cubicBezTo>
                  <a:cubicBezTo>
                    <a:pt x="61" y="36"/>
                    <a:pt x="64" y="60"/>
                    <a:pt x="61" y="64"/>
                  </a:cubicBezTo>
                  <a:cubicBezTo>
                    <a:pt x="59" y="65"/>
                    <a:pt x="52" y="63"/>
                    <a:pt x="50" y="63"/>
                  </a:cubicBezTo>
                  <a:cubicBezTo>
                    <a:pt x="45" y="63"/>
                    <a:pt x="41" y="60"/>
                    <a:pt x="37" y="57"/>
                  </a:cubicBezTo>
                  <a:cubicBezTo>
                    <a:pt x="23" y="49"/>
                    <a:pt x="9" y="38"/>
                    <a:pt x="0" y="24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4" name="Freeform 73">
              <a:extLst>
                <a:ext uri="{FF2B5EF4-FFF2-40B4-BE49-F238E27FC236}">
                  <a16:creationId xmlns:a16="http://schemas.microsoft.com/office/drawing/2014/main" id="{A5147272-00FB-438C-8C52-42EBF0AC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346"/>
              <a:ext cx="109" cy="305"/>
            </a:xfrm>
            <a:custGeom>
              <a:avLst/>
              <a:gdLst>
                <a:gd name="T0" fmla="*/ 8 w 53"/>
                <a:gd name="T1" fmla="*/ 0 h 139"/>
                <a:gd name="T2" fmla="*/ 123 w 53"/>
                <a:gd name="T3" fmla="*/ 399 h 139"/>
                <a:gd name="T4" fmla="*/ 253 w 53"/>
                <a:gd name="T5" fmla="*/ 698 h 139"/>
                <a:gd name="T6" fmla="*/ 444 w 53"/>
                <a:gd name="T7" fmla="*/ 1097 h 139"/>
                <a:gd name="T8" fmla="*/ 428 w 53"/>
                <a:gd name="T9" fmla="*/ 1468 h 139"/>
                <a:gd name="T10" fmla="*/ 348 w 53"/>
                <a:gd name="T11" fmla="*/ 1354 h 139"/>
                <a:gd name="T12" fmla="*/ 339 w 53"/>
                <a:gd name="T13" fmla="*/ 1141 h 139"/>
                <a:gd name="T14" fmla="*/ 253 w 53"/>
                <a:gd name="T15" fmla="*/ 900 h 139"/>
                <a:gd name="T16" fmla="*/ 115 w 53"/>
                <a:gd name="T17" fmla="*/ 636 h 139"/>
                <a:gd name="T18" fmla="*/ 51 w 53"/>
                <a:gd name="T19" fmla="*/ 505 h 139"/>
                <a:gd name="T20" fmla="*/ 8 w 53"/>
                <a:gd name="T21" fmla="*/ 222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1" y="0"/>
                  </a:moveTo>
                  <a:cubicBezTo>
                    <a:pt x="0" y="14"/>
                    <a:pt x="8" y="26"/>
                    <a:pt x="14" y="38"/>
                  </a:cubicBezTo>
                  <a:cubicBezTo>
                    <a:pt x="18" y="48"/>
                    <a:pt x="21" y="58"/>
                    <a:pt x="29" y="66"/>
                  </a:cubicBezTo>
                  <a:cubicBezTo>
                    <a:pt x="40" y="77"/>
                    <a:pt x="48" y="88"/>
                    <a:pt x="51" y="104"/>
                  </a:cubicBezTo>
                  <a:cubicBezTo>
                    <a:pt x="53" y="113"/>
                    <a:pt x="53" y="131"/>
                    <a:pt x="49" y="139"/>
                  </a:cubicBezTo>
                  <a:cubicBezTo>
                    <a:pt x="43" y="137"/>
                    <a:pt x="41" y="135"/>
                    <a:pt x="40" y="128"/>
                  </a:cubicBezTo>
                  <a:cubicBezTo>
                    <a:pt x="38" y="122"/>
                    <a:pt x="40" y="114"/>
                    <a:pt x="39" y="108"/>
                  </a:cubicBezTo>
                  <a:cubicBezTo>
                    <a:pt x="38" y="98"/>
                    <a:pt x="35" y="93"/>
                    <a:pt x="29" y="85"/>
                  </a:cubicBezTo>
                  <a:cubicBezTo>
                    <a:pt x="22" y="77"/>
                    <a:pt x="18" y="69"/>
                    <a:pt x="13" y="60"/>
                  </a:cubicBezTo>
                  <a:cubicBezTo>
                    <a:pt x="10" y="56"/>
                    <a:pt x="7" y="52"/>
                    <a:pt x="6" y="48"/>
                  </a:cubicBezTo>
                  <a:cubicBezTo>
                    <a:pt x="3" y="39"/>
                    <a:pt x="5" y="30"/>
                    <a:pt x="1" y="2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5" name="Freeform 74">
              <a:extLst>
                <a:ext uri="{FF2B5EF4-FFF2-40B4-BE49-F238E27FC236}">
                  <a16:creationId xmlns:a16="http://schemas.microsoft.com/office/drawing/2014/main" id="{F05A885A-7F08-4AA1-A199-61E85EE2D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241"/>
              <a:ext cx="119" cy="55"/>
            </a:xfrm>
            <a:custGeom>
              <a:avLst/>
              <a:gdLst>
                <a:gd name="T0" fmla="*/ 140 w 58"/>
                <a:gd name="T1" fmla="*/ 266 h 25"/>
                <a:gd name="T2" fmla="*/ 361 w 58"/>
                <a:gd name="T3" fmla="*/ 161 h 25"/>
                <a:gd name="T4" fmla="*/ 396 w 58"/>
                <a:gd name="T5" fmla="*/ 33 h 25"/>
                <a:gd name="T6" fmla="*/ 0 w 58"/>
                <a:gd name="T7" fmla="*/ 2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5">
                  <a:moveTo>
                    <a:pt x="16" y="25"/>
                  </a:moveTo>
                  <a:cubicBezTo>
                    <a:pt x="22" y="24"/>
                    <a:pt x="34" y="17"/>
                    <a:pt x="42" y="15"/>
                  </a:cubicBezTo>
                  <a:cubicBezTo>
                    <a:pt x="48" y="13"/>
                    <a:pt x="58" y="6"/>
                    <a:pt x="46" y="3"/>
                  </a:cubicBezTo>
                  <a:cubicBezTo>
                    <a:pt x="35" y="0"/>
                    <a:pt x="5" y="11"/>
                    <a:pt x="0" y="2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6" name="Freeform 75">
              <a:extLst>
                <a:ext uri="{FF2B5EF4-FFF2-40B4-BE49-F238E27FC236}">
                  <a16:creationId xmlns:a16="http://schemas.microsoft.com/office/drawing/2014/main" id="{FAD262E6-179A-4010-AAB6-66DFAB6DA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274"/>
              <a:ext cx="37" cy="28"/>
            </a:xfrm>
            <a:custGeom>
              <a:avLst/>
              <a:gdLst>
                <a:gd name="T0" fmla="*/ 123 w 18"/>
                <a:gd name="T1" fmla="*/ 0 h 13"/>
                <a:gd name="T2" fmla="*/ 156 w 18"/>
                <a:gd name="T3" fmla="*/ 112 h 13"/>
                <a:gd name="T4" fmla="*/ 0 w 18"/>
                <a:gd name="T5" fmla="*/ 8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3">
                  <a:moveTo>
                    <a:pt x="14" y="0"/>
                  </a:moveTo>
                  <a:cubicBezTo>
                    <a:pt x="10" y="5"/>
                    <a:pt x="17" y="6"/>
                    <a:pt x="18" y="11"/>
                  </a:cubicBezTo>
                  <a:cubicBezTo>
                    <a:pt x="14" y="13"/>
                    <a:pt x="6" y="8"/>
                    <a:pt x="0" y="9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7" name="Freeform 76">
              <a:extLst>
                <a:ext uri="{FF2B5EF4-FFF2-40B4-BE49-F238E27FC236}">
                  <a16:creationId xmlns:a16="http://schemas.microsoft.com/office/drawing/2014/main" id="{68149C06-A0C5-42CE-BA4A-E6F1AB035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1359"/>
              <a:ext cx="111" cy="75"/>
            </a:xfrm>
            <a:custGeom>
              <a:avLst/>
              <a:gdLst>
                <a:gd name="T0" fmla="*/ 0 w 54"/>
                <a:gd name="T1" fmla="*/ 141 h 34"/>
                <a:gd name="T2" fmla="*/ 105 w 54"/>
                <a:gd name="T3" fmla="*/ 194 h 34"/>
                <a:gd name="T4" fmla="*/ 261 w 54"/>
                <a:gd name="T5" fmla="*/ 185 h 34"/>
                <a:gd name="T6" fmla="*/ 428 w 54"/>
                <a:gd name="T7" fmla="*/ 0 h 34"/>
                <a:gd name="T8" fmla="*/ 189 w 54"/>
                <a:gd name="T9" fmla="*/ 364 h 34"/>
                <a:gd name="T10" fmla="*/ 97 w 54"/>
                <a:gd name="T11" fmla="*/ 21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0" y="13"/>
                  </a:moveTo>
                  <a:cubicBezTo>
                    <a:pt x="5" y="12"/>
                    <a:pt x="7" y="16"/>
                    <a:pt x="12" y="18"/>
                  </a:cubicBezTo>
                  <a:cubicBezTo>
                    <a:pt x="19" y="20"/>
                    <a:pt x="23" y="19"/>
                    <a:pt x="30" y="17"/>
                  </a:cubicBezTo>
                  <a:cubicBezTo>
                    <a:pt x="42" y="14"/>
                    <a:pt x="45" y="11"/>
                    <a:pt x="49" y="0"/>
                  </a:cubicBezTo>
                  <a:cubicBezTo>
                    <a:pt x="54" y="19"/>
                    <a:pt x="34" y="23"/>
                    <a:pt x="22" y="34"/>
                  </a:cubicBezTo>
                  <a:cubicBezTo>
                    <a:pt x="18" y="31"/>
                    <a:pt x="14" y="24"/>
                    <a:pt x="11" y="2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8" name="Freeform 77">
              <a:extLst>
                <a:ext uri="{FF2B5EF4-FFF2-40B4-BE49-F238E27FC236}">
                  <a16:creationId xmlns:a16="http://schemas.microsoft.com/office/drawing/2014/main" id="{64686EFD-A8BC-44F6-81C7-DF7C02F72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467"/>
              <a:ext cx="84" cy="122"/>
            </a:xfrm>
            <a:custGeom>
              <a:avLst/>
              <a:gdLst>
                <a:gd name="T0" fmla="*/ 41 w 41"/>
                <a:gd name="T1" fmla="*/ 185 h 56"/>
                <a:gd name="T2" fmla="*/ 96 w 41"/>
                <a:gd name="T3" fmla="*/ 580 h 56"/>
                <a:gd name="T4" fmla="*/ 213 w 41"/>
                <a:gd name="T5" fmla="*/ 246 h 56"/>
                <a:gd name="T6" fmla="*/ 303 w 41"/>
                <a:gd name="T7" fmla="*/ 0 h 56"/>
                <a:gd name="T8" fmla="*/ 180 w 41"/>
                <a:gd name="T9" fmla="*/ 157 h 56"/>
                <a:gd name="T10" fmla="*/ 0 w 41"/>
                <a:gd name="T11" fmla="*/ 52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56">
                  <a:moveTo>
                    <a:pt x="5" y="18"/>
                  </a:moveTo>
                  <a:cubicBezTo>
                    <a:pt x="6" y="31"/>
                    <a:pt x="10" y="43"/>
                    <a:pt x="11" y="56"/>
                  </a:cubicBezTo>
                  <a:cubicBezTo>
                    <a:pt x="14" y="44"/>
                    <a:pt x="18" y="33"/>
                    <a:pt x="25" y="24"/>
                  </a:cubicBezTo>
                  <a:cubicBezTo>
                    <a:pt x="32" y="16"/>
                    <a:pt x="41" y="12"/>
                    <a:pt x="35" y="0"/>
                  </a:cubicBezTo>
                  <a:cubicBezTo>
                    <a:pt x="37" y="10"/>
                    <a:pt x="29" y="14"/>
                    <a:pt x="21" y="15"/>
                  </a:cubicBezTo>
                  <a:cubicBezTo>
                    <a:pt x="10" y="16"/>
                    <a:pt x="9" y="6"/>
                    <a:pt x="0" y="5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9" name="Freeform 78">
              <a:extLst>
                <a:ext uri="{FF2B5EF4-FFF2-40B4-BE49-F238E27FC236}">
                  <a16:creationId xmlns:a16="http://schemas.microsoft.com/office/drawing/2014/main" id="{34975A62-193B-4E5D-8E3B-3DCFD86E7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905"/>
              <a:ext cx="366" cy="156"/>
            </a:xfrm>
            <a:custGeom>
              <a:avLst/>
              <a:gdLst>
                <a:gd name="T0" fmla="*/ 271 w 178"/>
                <a:gd name="T1" fmla="*/ 584 h 71"/>
                <a:gd name="T2" fmla="*/ 461 w 178"/>
                <a:gd name="T3" fmla="*/ 681 h 71"/>
                <a:gd name="T4" fmla="*/ 705 w 178"/>
                <a:gd name="T5" fmla="*/ 690 h 71"/>
                <a:gd name="T6" fmla="*/ 1201 w 178"/>
                <a:gd name="T7" fmla="*/ 681 h 71"/>
                <a:gd name="T8" fmla="*/ 1450 w 178"/>
                <a:gd name="T9" fmla="*/ 681 h 71"/>
                <a:gd name="T10" fmla="*/ 1505 w 178"/>
                <a:gd name="T11" fmla="*/ 508 h 71"/>
                <a:gd name="T12" fmla="*/ 1244 w 178"/>
                <a:gd name="T13" fmla="*/ 0 h 71"/>
                <a:gd name="T14" fmla="*/ 1252 w 178"/>
                <a:gd name="T15" fmla="*/ 488 h 71"/>
                <a:gd name="T16" fmla="*/ 781 w 178"/>
                <a:gd name="T17" fmla="*/ 479 h 71"/>
                <a:gd name="T18" fmla="*/ 304 w 178"/>
                <a:gd name="T19" fmla="*/ 444 h 71"/>
                <a:gd name="T20" fmla="*/ 0 w 178"/>
                <a:gd name="T21" fmla="*/ 754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1" y="55"/>
                  </a:moveTo>
                  <a:cubicBezTo>
                    <a:pt x="43" y="55"/>
                    <a:pt x="44" y="59"/>
                    <a:pt x="53" y="64"/>
                  </a:cubicBezTo>
                  <a:cubicBezTo>
                    <a:pt x="62" y="68"/>
                    <a:pt x="72" y="66"/>
                    <a:pt x="81" y="65"/>
                  </a:cubicBezTo>
                  <a:cubicBezTo>
                    <a:pt x="100" y="64"/>
                    <a:pt x="119" y="64"/>
                    <a:pt x="138" y="64"/>
                  </a:cubicBezTo>
                  <a:cubicBezTo>
                    <a:pt x="148" y="64"/>
                    <a:pt x="157" y="65"/>
                    <a:pt x="167" y="64"/>
                  </a:cubicBezTo>
                  <a:cubicBezTo>
                    <a:pt x="178" y="64"/>
                    <a:pt x="176" y="57"/>
                    <a:pt x="173" y="48"/>
                  </a:cubicBezTo>
                  <a:cubicBezTo>
                    <a:pt x="167" y="33"/>
                    <a:pt x="155" y="10"/>
                    <a:pt x="143" y="0"/>
                  </a:cubicBezTo>
                  <a:cubicBezTo>
                    <a:pt x="144" y="15"/>
                    <a:pt x="167" y="32"/>
                    <a:pt x="144" y="46"/>
                  </a:cubicBezTo>
                  <a:cubicBezTo>
                    <a:pt x="128" y="55"/>
                    <a:pt x="108" y="48"/>
                    <a:pt x="90" y="45"/>
                  </a:cubicBezTo>
                  <a:cubicBezTo>
                    <a:pt x="73" y="41"/>
                    <a:pt x="52" y="35"/>
                    <a:pt x="35" y="42"/>
                  </a:cubicBezTo>
                  <a:cubicBezTo>
                    <a:pt x="23" y="46"/>
                    <a:pt x="2" y="57"/>
                    <a:pt x="0" y="7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0" name="Freeform 79">
              <a:extLst>
                <a:ext uri="{FF2B5EF4-FFF2-40B4-BE49-F238E27FC236}">
                  <a16:creationId xmlns:a16="http://schemas.microsoft.com/office/drawing/2014/main" id="{ABE113F1-5A07-4530-AFDB-08E7A70B8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721"/>
              <a:ext cx="72" cy="81"/>
            </a:xfrm>
            <a:custGeom>
              <a:avLst/>
              <a:gdLst>
                <a:gd name="T0" fmla="*/ 224 w 35"/>
                <a:gd name="T1" fmla="*/ 20 h 37"/>
                <a:gd name="T2" fmla="*/ 253 w 35"/>
                <a:gd name="T3" fmla="*/ 302 h 37"/>
                <a:gd name="T4" fmla="*/ 165 w 35"/>
                <a:gd name="T5" fmla="*/ 346 h 37"/>
                <a:gd name="T6" fmla="*/ 0 w 35"/>
                <a:gd name="T7" fmla="*/ 335 h 37"/>
                <a:gd name="T8" fmla="*/ 191 w 35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26" y="2"/>
                  </a:moveTo>
                  <a:cubicBezTo>
                    <a:pt x="35" y="8"/>
                    <a:pt x="33" y="21"/>
                    <a:pt x="29" y="29"/>
                  </a:cubicBezTo>
                  <a:cubicBezTo>
                    <a:pt x="26" y="37"/>
                    <a:pt x="27" y="34"/>
                    <a:pt x="19" y="33"/>
                  </a:cubicBezTo>
                  <a:cubicBezTo>
                    <a:pt x="12" y="31"/>
                    <a:pt x="7" y="33"/>
                    <a:pt x="0" y="32"/>
                  </a:cubicBezTo>
                  <a:cubicBezTo>
                    <a:pt x="11" y="24"/>
                    <a:pt x="29" y="18"/>
                    <a:pt x="22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1" name="Freeform 80">
              <a:extLst>
                <a:ext uri="{FF2B5EF4-FFF2-40B4-BE49-F238E27FC236}">
                  <a16:creationId xmlns:a16="http://schemas.microsoft.com/office/drawing/2014/main" id="{270F5400-98CB-4CD1-8161-F3A027987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699"/>
              <a:ext cx="41" cy="85"/>
            </a:xfrm>
            <a:custGeom>
              <a:avLst/>
              <a:gdLst>
                <a:gd name="T0" fmla="*/ 0 w 20"/>
                <a:gd name="T1" fmla="*/ 33 h 39"/>
                <a:gd name="T2" fmla="*/ 0 w 20"/>
                <a:gd name="T3" fmla="*/ 403 h 39"/>
                <a:gd name="T4" fmla="*/ 8 w 20"/>
                <a:gd name="T5" fmla="*/ 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9">
                  <a:moveTo>
                    <a:pt x="0" y="3"/>
                  </a:moveTo>
                  <a:cubicBezTo>
                    <a:pt x="20" y="0"/>
                    <a:pt x="19" y="36"/>
                    <a:pt x="0" y="39"/>
                  </a:cubicBezTo>
                  <a:cubicBezTo>
                    <a:pt x="10" y="23"/>
                    <a:pt x="4" y="17"/>
                    <a:pt x="1" y="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2" name="Freeform 81">
              <a:extLst>
                <a:ext uri="{FF2B5EF4-FFF2-40B4-BE49-F238E27FC236}">
                  <a16:creationId xmlns:a16="http://schemas.microsoft.com/office/drawing/2014/main" id="{2AED9A30-7F69-4DCB-B6DA-5C8BC2919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730"/>
              <a:ext cx="55" cy="72"/>
            </a:xfrm>
            <a:custGeom>
              <a:avLst/>
              <a:gdLst>
                <a:gd name="T0" fmla="*/ 33 w 27"/>
                <a:gd name="T1" fmla="*/ 52 h 33"/>
                <a:gd name="T2" fmla="*/ 228 w 27"/>
                <a:gd name="T3" fmla="*/ 323 h 33"/>
                <a:gd name="T4" fmla="*/ 92 w 27"/>
                <a:gd name="T5" fmla="*/ 310 h 33"/>
                <a:gd name="T6" fmla="*/ 0 w 27"/>
                <a:gd name="T7" fmla="*/ 44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3">
                  <a:moveTo>
                    <a:pt x="4" y="5"/>
                  </a:moveTo>
                  <a:cubicBezTo>
                    <a:pt x="18" y="0"/>
                    <a:pt x="15" y="26"/>
                    <a:pt x="27" y="31"/>
                  </a:cubicBezTo>
                  <a:cubicBezTo>
                    <a:pt x="22" y="33"/>
                    <a:pt x="15" y="30"/>
                    <a:pt x="11" y="30"/>
                  </a:cubicBezTo>
                  <a:cubicBezTo>
                    <a:pt x="9" y="17"/>
                    <a:pt x="12" y="12"/>
                    <a:pt x="0" y="4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3" name="Freeform 82">
              <a:extLst>
                <a:ext uri="{FF2B5EF4-FFF2-40B4-BE49-F238E27FC236}">
                  <a16:creationId xmlns:a16="http://schemas.microsoft.com/office/drawing/2014/main" id="{837854B6-AC14-408E-AD60-1E29AB452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673"/>
              <a:ext cx="202" cy="70"/>
            </a:xfrm>
            <a:custGeom>
              <a:avLst/>
              <a:gdLst>
                <a:gd name="T0" fmla="*/ 60 w 98"/>
                <a:gd name="T1" fmla="*/ 44 h 32"/>
                <a:gd name="T2" fmla="*/ 289 w 98"/>
                <a:gd name="T3" fmla="*/ 201 h 32"/>
                <a:gd name="T4" fmla="*/ 361 w 98"/>
                <a:gd name="T5" fmla="*/ 291 h 32"/>
                <a:gd name="T6" fmla="*/ 480 w 98"/>
                <a:gd name="T7" fmla="*/ 302 h 32"/>
                <a:gd name="T8" fmla="*/ 849 w 98"/>
                <a:gd name="T9" fmla="*/ 158 h 32"/>
                <a:gd name="T10" fmla="*/ 472 w 98"/>
                <a:gd name="T11" fmla="*/ 105 h 32"/>
                <a:gd name="T12" fmla="*/ 0 w 98"/>
                <a:gd name="T13" fmla="*/ 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32">
                  <a:moveTo>
                    <a:pt x="7" y="4"/>
                  </a:moveTo>
                  <a:cubicBezTo>
                    <a:pt x="17" y="6"/>
                    <a:pt x="27" y="12"/>
                    <a:pt x="33" y="19"/>
                  </a:cubicBezTo>
                  <a:cubicBezTo>
                    <a:pt x="36" y="22"/>
                    <a:pt x="38" y="27"/>
                    <a:pt x="41" y="28"/>
                  </a:cubicBezTo>
                  <a:cubicBezTo>
                    <a:pt x="44" y="30"/>
                    <a:pt x="52" y="29"/>
                    <a:pt x="55" y="29"/>
                  </a:cubicBezTo>
                  <a:cubicBezTo>
                    <a:pt x="67" y="29"/>
                    <a:pt x="98" y="32"/>
                    <a:pt x="97" y="15"/>
                  </a:cubicBezTo>
                  <a:cubicBezTo>
                    <a:pt x="83" y="15"/>
                    <a:pt x="68" y="13"/>
                    <a:pt x="54" y="10"/>
                  </a:cubicBezTo>
                  <a:cubicBezTo>
                    <a:pt x="37" y="7"/>
                    <a:pt x="17" y="0"/>
                    <a:pt x="0" y="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4" name="Freeform 83">
              <a:extLst>
                <a:ext uri="{FF2B5EF4-FFF2-40B4-BE49-F238E27FC236}">
                  <a16:creationId xmlns:a16="http://schemas.microsoft.com/office/drawing/2014/main" id="{DE4A4C03-1784-4D67-9142-F4C7FEE4E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649"/>
              <a:ext cx="64" cy="180"/>
            </a:xfrm>
            <a:custGeom>
              <a:avLst/>
              <a:gdLst>
                <a:gd name="T0" fmla="*/ 132 w 31"/>
                <a:gd name="T1" fmla="*/ 105 h 82"/>
                <a:gd name="T2" fmla="*/ 89 w 31"/>
                <a:gd name="T3" fmla="*/ 443 h 82"/>
                <a:gd name="T4" fmla="*/ 256 w 31"/>
                <a:gd name="T5" fmla="*/ 867 h 82"/>
                <a:gd name="T6" fmla="*/ 184 w 31"/>
                <a:gd name="T7" fmla="*/ 318 h 82"/>
                <a:gd name="T8" fmla="*/ 149 w 31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82">
                  <a:moveTo>
                    <a:pt x="15" y="10"/>
                  </a:moveTo>
                  <a:cubicBezTo>
                    <a:pt x="0" y="24"/>
                    <a:pt x="0" y="26"/>
                    <a:pt x="10" y="42"/>
                  </a:cubicBezTo>
                  <a:cubicBezTo>
                    <a:pt x="17" y="54"/>
                    <a:pt x="25" y="69"/>
                    <a:pt x="29" y="82"/>
                  </a:cubicBezTo>
                  <a:cubicBezTo>
                    <a:pt x="31" y="65"/>
                    <a:pt x="21" y="47"/>
                    <a:pt x="21" y="30"/>
                  </a:cubicBezTo>
                  <a:cubicBezTo>
                    <a:pt x="21" y="19"/>
                    <a:pt x="23" y="10"/>
                    <a:pt x="17" y="0"/>
                  </a:cubicBezTo>
                </a:path>
              </a:pathLst>
            </a:custGeom>
            <a:solidFill>
              <a:srgbClr val="F4C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5" name="Freeform 84">
              <a:extLst>
                <a:ext uri="{FF2B5EF4-FFF2-40B4-BE49-F238E27FC236}">
                  <a16:creationId xmlns:a16="http://schemas.microsoft.com/office/drawing/2014/main" id="{DC5BF536-FE30-4CB5-AC67-D0DFA41B3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155"/>
              <a:ext cx="183" cy="316"/>
            </a:xfrm>
            <a:custGeom>
              <a:avLst/>
              <a:gdLst>
                <a:gd name="T0" fmla="*/ 409 w 89"/>
                <a:gd name="T1" fmla="*/ 53 h 144"/>
                <a:gd name="T2" fmla="*/ 288 w 89"/>
                <a:gd name="T3" fmla="*/ 452 h 144"/>
                <a:gd name="T4" fmla="*/ 236 w 89"/>
                <a:gd name="T5" fmla="*/ 823 h 144"/>
                <a:gd name="T6" fmla="*/ 132 w 89"/>
                <a:gd name="T7" fmla="*/ 1036 h 144"/>
                <a:gd name="T8" fmla="*/ 0 w 89"/>
                <a:gd name="T9" fmla="*/ 1194 h 144"/>
                <a:gd name="T10" fmla="*/ 401 w 89"/>
                <a:gd name="T11" fmla="*/ 1521 h 144"/>
                <a:gd name="T12" fmla="*/ 372 w 89"/>
                <a:gd name="T13" fmla="*/ 876 h 144"/>
                <a:gd name="T14" fmla="*/ 485 w 89"/>
                <a:gd name="T15" fmla="*/ 593 h 144"/>
                <a:gd name="T16" fmla="*/ 773 w 89"/>
                <a:gd name="T17" fmla="*/ 654 h 144"/>
                <a:gd name="T18" fmla="*/ 409 w 89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44">
                  <a:moveTo>
                    <a:pt x="47" y="5"/>
                  </a:moveTo>
                  <a:cubicBezTo>
                    <a:pt x="48" y="20"/>
                    <a:pt x="37" y="31"/>
                    <a:pt x="33" y="43"/>
                  </a:cubicBezTo>
                  <a:cubicBezTo>
                    <a:pt x="30" y="53"/>
                    <a:pt x="32" y="66"/>
                    <a:pt x="27" y="78"/>
                  </a:cubicBezTo>
                  <a:cubicBezTo>
                    <a:pt x="24" y="86"/>
                    <a:pt x="21" y="93"/>
                    <a:pt x="15" y="98"/>
                  </a:cubicBezTo>
                  <a:cubicBezTo>
                    <a:pt x="9" y="104"/>
                    <a:pt x="0" y="105"/>
                    <a:pt x="0" y="113"/>
                  </a:cubicBezTo>
                  <a:cubicBezTo>
                    <a:pt x="1" y="127"/>
                    <a:pt x="36" y="141"/>
                    <a:pt x="46" y="144"/>
                  </a:cubicBezTo>
                  <a:cubicBezTo>
                    <a:pt x="23" y="121"/>
                    <a:pt x="29" y="107"/>
                    <a:pt x="43" y="83"/>
                  </a:cubicBezTo>
                  <a:cubicBezTo>
                    <a:pt x="46" y="77"/>
                    <a:pt x="50" y="59"/>
                    <a:pt x="56" y="56"/>
                  </a:cubicBezTo>
                  <a:cubicBezTo>
                    <a:pt x="63" y="52"/>
                    <a:pt x="82" y="60"/>
                    <a:pt x="89" y="62"/>
                  </a:cubicBezTo>
                  <a:cubicBezTo>
                    <a:pt x="88" y="39"/>
                    <a:pt x="47" y="22"/>
                    <a:pt x="47" y="0"/>
                  </a:cubicBezTo>
                </a:path>
              </a:pathLst>
            </a:custGeom>
            <a:solidFill>
              <a:srgbClr val="F4C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6" name="Freeform 85">
              <a:extLst>
                <a:ext uri="{FF2B5EF4-FFF2-40B4-BE49-F238E27FC236}">
                  <a16:creationId xmlns:a16="http://schemas.microsoft.com/office/drawing/2014/main" id="{038C6C4F-4C4C-4682-9F7E-9952DE381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107"/>
              <a:ext cx="440" cy="588"/>
            </a:xfrm>
            <a:custGeom>
              <a:avLst/>
              <a:gdLst>
                <a:gd name="T0" fmla="*/ 808 w 214"/>
                <a:gd name="T1" fmla="*/ 2705 h 268"/>
                <a:gd name="T2" fmla="*/ 1365 w 214"/>
                <a:gd name="T3" fmla="*/ 2363 h 268"/>
                <a:gd name="T4" fmla="*/ 1721 w 214"/>
                <a:gd name="T5" fmla="*/ 1698 h 268"/>
                <a:gd name="T6" fmla="*/ 1678 w 214"/>
                <a:gd name="T7" fmla="*/ 0 h 268"/>
                <a:gd name="T8" fmla="*/ 1746 w 214"/>
                <a:gd name="T9" fmla="*/ 1016 h 268"/>
                <a:gd name="T10" fmla="*/ 1505 w 214"/>
                <a:gd name="T11" fmla="*/ 1830 h 268"/>
                <a:gd name="T12" fmla="*/ 781 w 214"/>
                <a:gd name="T13" fmla="*/ 2609 h 268"/>
                <a:gd name="T14" fmla="*/ 321 w 214"/>
                <a:gd name="T15" fmla="*/ 2714 h 268"/>
                <a:gd name="T16" fmla="*/ 0 w 214"/>
                <a:gd name="T17" fmla="*/ 2786 h 268"/>
                <a:gd name="T18" fmla="*/ 660 w 214"/>
                <a:gd name="T19" fmla="*/ 2734 h 2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4" h="268">
                  <a:moveTo>
                    <a:pt x="93" y="256"/>
                  </a:moveTo>
                  <a:cubicBezTo>
                    <a:pt x="117" y="247"/>
                    <a:pt x="138" y="241"/>
                    <a:pt x="157" y="224"/>
                  </a:cubicBezTo>
                  <a:cubicBezTo>
                    <a:pt x="175" y="208"/>
                    <a:pt x="190" y="184"/>
                    <a:pt x="198" y="161"/>
                  </a:cubicBezTo>
                  <a:cubicBezTo>
                    <a:pt x="213" y="118"/>
                    <a:pt x="214" y="52"/>
                    <a:pt x="193" y="0"/>
                  </a:cubicBezTo>
                  <a:cubicBezTo>
                    <a:pt x="199" y="24"/>
                    <a:pt x="203" y="74"/>
                    <a:pt x="201" y="96"/>
                  </a:cubicBezTo>
                  <a:cubicBezTo>
                    <a:pt x="197" y="128"/>
                    <a:pt x="186" y="144"/>
                    <a:pt x="173" y="173"/>
                  </a:cubicBezTo>
                  <a:cubicBezTo>
                    <a:pt x="157" y="207"/>
                    <a:pt x="126" y="233"/>
                    <a:pt x="90" y="247"/>
                  </a:cubicBezTo>
                  <a:cubicBezTo>
                    <a:pt x="70" y="256"/>
                    <a:pt x="58" y="257"/>
                    <a:pt x="37" y="257"/>
                  </a:cubicBezTo>
                  <a:cubicBezTo>
                    <a:pt x="28" y="257"/>
                    <a:pt x="11" y="264"/>
                    <a:pt x="0" y="264"/>
                  </a:cubicBezTo>
                  <a:cubicBezTo>
                    <a:pt x="18" y="266"/>
                    <a:pt x="59" y="268"/>
                    <a:pt x="76" y="259"/>
                  </a:cubicBezTo>
                </a:path>
              </a:pathLst>
            </a:custGeom>
            <a:solidFill>
              <a:srgbClr val="F6D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7" name="Freeform 86">
              <a:extLst>
                <a:ext uri="{FF2B5EF4-FFF2-40B4-BE49-F238E27FC236}">
                  <a16:creationId xmlns:a16="http://schemas.microsoft.com/office/drawing/2014/main" id="{B08169E7-76B4-49A2-979B-EA400ABA2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410"/>
              <a:ext cx="571" cy="206"/>
            </a:xfrm>
            <a:custGeom>
              <a:avLst/>
              <a:gdLst>
                <a:gd name="T0" fmla="*/ 0 w 278"/>
                <a:gd name="T1" fmla="*/ 0 h 94"/>
                <a:gd name="T2" fmla="*/ 2409 w 278"/>
                <a:gd name="T3" fmla="*/ 734 h 94"/>
                <a:gd name="T4" fmla="*/ 0 w 278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94">
                  <a:moveTo>
                    <a:pt x="0" y="0"/>
                  </a:moveTo>
                  <a:cubicBezTo>
                    <a:pt x="30" y="21"/>
                    <a:pt x="153" y="94"/>
                    <a:pt x="278" y="70"/>
                  </a:cubicBezTo>
                  <a:cubicBezTo>
                    <a:pt x="237" y="83"/>
                    <a:pt x="105" y="94"/>
                    <a:pt x="0" y="0"/>
                  </a:cubicBezTo>
                  <a:close/>
                </a:path>
              </a:pathLst>
            </a:custGeom>
            <a:solidFill>
              <a:srgbClr val="FE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8" name="Freeform 87">
              <a:extLst>
                <a:ext uri="{FF2B5EF4-FFF2-40B4-BE49-F238E27FC236}">
                  <a16:creationId xmlns:a16="http://schemas.microsoft.com/office/drawing/2014/main" id="{AADED685-7E1A-49FC-A0D7-EB9540374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171"/>
              <a:ext cx="362" cy="256"/>
            </a:xfrm>
            <a:custGeom>
              <a:avLst/>
              <a:gdLst>
                <a:gd name="T0" fmla="*/ 0 w 176"/>
                <a:gd name="T1" fmla="*/ 1225 h 117"/>
                <a:gd name="T2" fmla="*/ 1532 w 176"/>
                <a:gd name="T3" fmla="*/ 407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6" h="117">
                  <a:moveTo>
                    <a:pt x="0" y="117"/>
                  </a:moveTo>
                  <a:cubicBezTo>
                    <a:pt x="30" y="0"/>
                    <a:pt x="113" y="38"/>
                    <a:pt x="176" y="39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9" name="Freeform 88">
              <a:extLst>
                <a:ext uri="{FF2B5EF4-FFF2-40B4-BE49-F238E27FC236}">
                  <a16:creationId xmlns:a16="http://schemas.microsoft.com/office/drawing/2014/main" id="{C642179E-861D-4654-8F5D-CAD8CF19B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166"/>
              <a:ext cx="394" cy="371"/>
            </a:xfrm>
            <a:custGeom>
              <a:avLst/>
              <a:gdLst>
                <a:gd name="T0" fmla="*/ 0 w 192"/>
                <a:gd name="T1" fmla="*/ 1787 h 169"/>
                <a:gd name="T2" fmla="*/ 113 w 192"/>
                <a:gd name="T3" fmla="*/ 1238 h 169"/>
                <a:gd name="T4" fmla="*/ 1660 w 192"/>
                <a:gd name="T5" fmla="*/ 415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69">
                  <a:moveTo>
                    <a:pt x="0" y="169"/>
                  </a:moveTo>
                  <a:cubicBezTo>
                    <a:pt x="4" y="150"/>
                    <a:pt x="7" y="135"/>
                    <a:pt x="13" y="117"/>
                  </a:cubicBezTo>
                  <a:cubicBezTo>
                    <a:pt x="54" y="0"/>
                    <a:pt x="140" y="42"/>
                    <a:pt x="192" y="39"/>
                  </a:cubicBezTo>
                </a:path>
              </a:pathLst>
            </a:custGeom>
            <a:noFill/>
            <a:ln w="12700" cap="flat">
              <a:solidFill>
                <a:srgbClr val="2B9F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0" name="Freeform 89">
              <a:extLst>
                <a:ext uri="{FF2B5EF4-FFF2-40B4-BE49-F238E27FC236}">
                  <a16:creationId xmlns:a16="http://schemas.microsoft.com/office/drawing/2014/main" id="{34796CA6-F0B1-49E6-979F-D8EE5A0EB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1543"/>
              <a:ext cx="43" cy="55"/>
            </a:xfrm>
            <a:custGeom>
              <a:avLst/>
              <a:gdLst>
                <a:gd name="T0" fmla="*/ 0 w 21"/>
                <a:gd name="T1" fmla="*/ 33 h 25"/>
                <a:gd name="T2" fmla="*/ 0 w 21"/>
                <a:gd name="T3" fmla="*/ 33 h 25"/>
                <a:gd name="T4" fmla="*/ 156 w 21"/>
                <a:gd name="T5" fmla="*/ 194 h 25"/>
                <a:gd name="T6" fmla="*/ 172 w 21"/>
                <a:gd name="T7" fmla="*/ 266 h 25"/>
                <a:gd name="T8" fmla="*/ 172 w 21"/>
                <a:gd name="T9" fmla="*/ 266 h 25"/>
                <a:gd name="T10" fmla="*/ 164 w 21"/>
                <a:gd name="T11" fmla="*/ 161 h 25"/>
                <a:gd name="T12" fmla="*/ 0 w 21"/>
                <a:gd name="T13" fmla="*/ 33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5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7" y="1"/>
                    <a:pt x="15" y="7"/>
                    <a:pt x="18" y="18"/>
                  </a:cubicBezTo>
                  <a:cubicBezTo>
                    <a:pt x="19" y="20"/>
                    <a:pt x="20" y="22"/>
                    <a:pt x="20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2"/>
                    <a:pt x="21" y="20"/>
                    <a:pt x="19" y="15"/>
                  </a:cubicBezTo>
                  <a:cubicBezTo>
                    <a:pt x="15" y="3"/>
                    <a:pt x="8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1" name="Freeform 90">
              <a:extLst>
                <a:ext uri="{FF2B5EF4-FFF2-40B4-BE49-F238E27FC236}">
                  <a16:creationId xmlns:a16="http://schemas.microsoft.com/office/drawing/2014/main" id="{FEF24A7F-62A4-47A2-9B0E-305B84C00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1460"/>
              <a:ext cx="37" cy="51"/>
            </a:xfrm>
            <a:custGeom>
              <a:avLst/>
              <a:gdLst>
                <a:gd name="T0" fmla="*/ 0 w 18"/>
                <a:gd name="T1" fmla="*/ 0 h 23"/>
                <a:gd name="T2" fmla="*/ 88 w 18"/>
                <a:gd name="T3" fmla="*/ 89 h 23"/>
                <a:gd name="T4" fmla="*/ 156 w 18"/>
                <a:gd name="T5" fmla="*/ 251 h 23"/>
                <a:gd name="T6" fmla="*/ 156 w 18"/>
                <a:gd name="T7" fmla="*/ 251 h 23"/>
                <a:gd name="T8" fmla="*/ 105 w 18"/>
                <a:gd name="T9" fmla="*/ 64 h 23"/>
                <a:gd name="T10" fmla="*/ 0 w 18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4" y="2"/>
                    <a:pt x="7" y="5"/>
                    <a:pt x="10" y="8"/>
                  </a:cubicBezTo>
                  <a:cubicBezTo>
                    <a:pt x="15" y="12"/>
                    <a:pt x="18" y="18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18"/>
                    <a:pt x="17" y="11"/>
                    <a:pt x="12" y="6"/>
                  </a:cubicBezTo>
                  <a:cubicBezTo>
                    <a:pt x="8" y="3"/>
                    <a:pt x="4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2" name="Freeform 91">
              <a:extLst>
                <a:ext uri="{FF2B5EF4-FFF2-40B4-BE49-F238E27FC236}">
                  <a16:creationId xmlns:a16="http://schemas.microsoft.com/office/drawing/2014/main" id="{AE7CF354-A9ED-4D9B-8EB5-C0A06D3F3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636"/>
              <a:ext cx="121" cy="70"/>
            </a:xfrm>
            <a:custGeom>
              <a:avLst/>
              <a:gdLst>
                <a:gd name="T0" fmla="*/ 0 w 59"/>
                <a:gd name="T1" fmla="*/ 133 h 32"/>
                <a:gd name="T2" fmla="*/ 509 w 59"/>
                <a:gd name="T3" fmla="*/ 0 h 32"/>
                <a:gd name="T4" fmla="*/ 0 w 59"/>
                <a:gd name="T5" fmla="*/ 13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2">
                  <a:moveTo>
                    <a:pt x="0" y="13"/>
                  </a:moveTo>
                  <a:cubicBezTo>
                    <a:pt x="8" y="20"/>
                    <a:pt x="41" y="20"/>
                    <a:pt x="59" y="0"/>
                  </a:cubicBezTo>
                  <a:cubicBezTo>
                    <a:pt x="53" y="8"/>
                    <a:pt x="26" y="32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3" name="Freeform 92">
              <a:extLst>
                <a:ext uri="{FF2B5EF4-FFF2-40B4-BE49-F238E27FC236}">
                  <a16:creationId xmlns:a16="http://schemas.microsoft.com/office/drawing/2014/main" id="{A38ED523-182D-4059-A53D-6948F4C92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1541"/>
              <a:ext cx="96" cy="29"/>
            </a:xfrm>
            <a:custGeom>
              <a:avLst/>
              <a:gdLst>
                <a:gd name="T0" fmla="*/ 0 w 47"/>
                <a:gd name="T1" fmla="*/ 0 h 13"/>
                <a:gd name="T2" fmla="*/ 400 w 47"/>
                <a:gd name="T3" fmla="*/ 109 h 13"/>
                <a:gd name="T4" fmla="*/ 0 w 4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3">
                  <a:moveTo>
                    <a:pt x="0" y="0"/>
                  </a:moveTo>
                  <a:cubicBezTo>
                    <a:pt x="5" y="5"/>
                    <a:pt x="27" y="13"/>
                    <a:pt x="47" y="10"/>
                  </a:cubicBezTo>
                  <a:cubicBezTo>
                    <a:pt x="34" y="13"/>
                    <a:pt x="12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4" name="Freeform 93">
              <a:extLst>
                <a:ext uri="{FF2B5EF4-FFF2-40B4-BE49-F238E27FC236}">
                  <a16:creationId xmlns:a16="http://schemas.microsoft.com/office/drawing/2014/main" id="{0F00E2C4-5C1E-4243-9616-ABE421681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1743"/>
              <a:ext cx="222" cy="636"/>
            </a:xfrm>
            <a:custGeom>
              <a:avLst/>
              <a:gdLst>
                <a:gd name="T0" fmla="*/ 261 w 108"/>
                <a:gd name="T1" fmla="*/ 1476 h 290"/>
                <a:gd name="T2" fmla="*/ 312 w 108"/>
                <a:gd name="T3" fmla="*/ 1645 h 290"/>
                <a:gd name="T4" fmla="*/ 372 w 108"/>
                <a:gd name="T5" fmla="*/ 1794 h 290"/>
                <a:gd name="T6" fmla="*/ 417 w 108"/>
                <a:gd name="T7" fmla="*/ 1943 h 290"/>
                <a:gd name="T8" fmla="*/ 565 w 108"/>
                <a:gd name="T9" fmla="*/ 2318 h 290"/>
                <a:gd name="T10" fmla="*/ 660 w 108"/>
                <a:gd name="T11" fmla="*/ 2511 h 290"/>
                <a:gd name="T12" fmla="*/ 721 w 108"/>
                <a:gd name="T13" fmla="*/ 2625 h 290"/>
                <a:gd name="T14" fmla="*/ 773 w 108"/>
                <a:gd name="T15" fmla="*/ 2750 h 290"/>
                <a:gd name="T16" fmla="*/ 798 w 108"/>
                <a:gd name="T17" fmla="*/ 2838 h 290"/>
                <a:gd name="T18" fmla="*/ 857 w 108"/>
                <a:gd name="T19" fmla="*/ 2899 h 290"/>
                <a:gd name="T20" fmla="*/ 904 w 108"/>
                <a:gd name="T21" fmla="*/ 3007 h 290"/>
                <a:gd name="T22" fmla="*/ 888 w 108"/>
                <a:gd name="T23" fmla="*/ 2987 h 290"/>
                <a:gd name="T24" fmla="*/ 773 w 108"/>
                <a:gd name="T25" fmla="*/ 2858 h 290"/>
                <a:gd name="T26" fmla="*/ 740 w 108"/>
                <a:gd name="T27" fmla="*/ 2766 h 290"/>
                <a:gd name="T28" fmla="*/ 693 w 108"/>
                <a:gd name="T29" fmla="*/ 2660 h 290"/>
                <a:gd name="T30" fmla="*/ 625 w 108"/>
                <a:gd name="T31" fmla="*/ 2520 h 290"/>
                <a:gd name="T32" fmla="*/ 537 w 108"/>
                <a:gd name="T33" fmla="*/ 2351 h 290"/>
                <a:gd name="T34" fmla="*/ 380 w 108"/>
                <a:gd name="T35" fmla="*/ 1952 h 290"/>
                <a:gd name="T36" fmla="*/ 337 w 108"/>
                <a:gd name="T37" fmla="*/ 1814 h 290"/>
                <a:gd name="T38" fmla="*/ 288 w 108"/>
                <a:gd name="T39" fmla="*/ 1654 h 290"/>
                <a:gd name="T40" fmla="*/ 232 w 108"/>
                <a:gd name="T41" fmla="*/ 1496 h 290"/>
                <a:gd name="T42" fmla="*/ 60 w 108"/>
                <a:gd name="T43" fmla="*/ 750 h 290"/>
                <a:gd name="T44" fmla="*/ 33 w 108"/>
                <a:gd name="T45" fmla="*/ 0 h 290"/>
                <a:gd name="T46" fmla="*/ 113 w 108"/>
                <a:gd name="T47" fmla="*/ 875 h 290"/>
                <a:gd name="T48" fmla="*/ 261 w 108"/>
                <a:gd name="T49" fmla="*/ 1476 h 29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8" h="290">
                  <a:moveTo>
                    <a:pt x="30" y="140"/>
                  </a:moveTo>
                  <a:cubicBezTo>
                    <a:pt x="36" y="156"/>
                    <a:pt x="36" y="156"/>
                    <a:pt x="36" y="156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48" y="184"/>
                    <a:pt x="48" y="184"/>
                    <a:pt x="48" y="184"/>
                  </a:cubicBezTo>
                  <a:cubicBezTo>
                    <a:pt x="52" y="196"/>
                    <a:pt x="58" y="212"/>
                    <a:pt x="65" y="220"/>
                  </a:cubicBezTo>
                  <a:cubicBezTo>
                    <a:pt x="71" y="227"/>
                    <a:pt x="73" y="233"/>
                    <a:pt x="76" y="238"/>
                  </a:cubicBezTo>
                  <a:cubicBezTo>
                    <a:pt x="78" y="243"/>
                    <a:pt x="79" y="246"/>
                    <a:pt x="83" y="249"/>
                  </a:cubicBezTo>
                  <a:cubicBezTo>
                    <a:pt x="87" y="253"/>
                    <a:pt x="88" y="258"/>
                    <a:pt x="89" y="261"/>
                  </a:cubicBezTo>
                  <a:cubicBezTo>
                    <a:pt x="90" y="264"/>
                    <a:pt x="90" y="266"/>
                    <a:pt x="92" y="269"/>
                  </a:cubicBezTo>
                  <a:cubicBezTo>
                    <a:pt x="99" y="275"/>
                    <a:pt x="99" y="275"/>
                    <a:pt x="99" y="275"/>
                  </a:cubicBezTo>
                  <a:cubicBezTo>
                    <a:pt x="99" y="275"/>
                    <a:pt x="108" y="290"/>
                    <a:pt x="104" y="285"/>
                  </a:cubicBezTo>
                  <a:cubicBezTo>
                    <a:pt x="102" y="283"/>
                    <a:pt x="102" y="283"/>
                    <a:pt x="102" y="283"/>
                  </a:cubicBezTo>
                  <a:cubicBezTo>
                    <a:pt x="89" y="271"/>
                    <a:pt x="89" y="271"/>
                    <a:pt x="89" y="271"/>
                  </a:cubicBezTo>
                  <a:cubicBezTo>
                    <a:pt x="87" y="268"/>
                    <a:pt x="86" y="265"/>
                    <a:pt x="85" y="262"/>
                  </a:cubicBezTo>
                  <a:cubicBezTo>
                    <a:pt x="84" y="259"/>
                    <a:pt x="84" y="255"/>
                    <a:pt x="80" y="252"/>
                  </a:cubicBezTo>
                  <a:cubicBezTo>
                    <a:pt x="76" y="248"/>
                    <a:pt x="74" y="244"/>
                    <a:pt x="72" y="239"/>
                  </a:cubicBezTo>
                  <a:cubicBezTo>
                    <a:pt x="70" y="235"/>
                    <a:pt x="67" y="229"/>
                    <a:pt x="62" y="223"/>
                  </a:cubicBezTo>
                  <a:cubicBezTo>
                    <a:pt x="55" y="214"/>
                    <a:pt x="49" y="197"/>
                    <a:pt x="44" y="185"/>
                  </a:cubicBezTo>
                  <a:cubicBezTo>
                    <a:pt x="39" y="172"/>
                    <a:pt x="39" y="172"/>
                    <a:pt x="39" y="172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19" y="123"/>
                    <a:pt x="11" y="96"/>
                    <a:pt x="7" y="71"/>
                  </a:cubicBezTo>
                  <a:cubicBezTo>
                    <a:pt x="2" y="45"/>
                    <a:pt x="0" y="19"/>
                    <a:pt x="4" y="0"/>
                  </a:cubicBezTo>
                  <a:cubicBezTo>
                    <a:pt x="3" y="18"/>
                    <a:pt x="4" y="48"/>
                    <a:pt x="13" y="83"/>
                  </a:cubicBezTo>
                  <a:cubicBezTo>
                    <a:pt x="22" y="117"/>
                    <a:pt x="30" y="140"/>
                    <a:pt x="30" y="1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5" name="Freeform 94">
              <a:extLst>
                <a:ext uri="{FF2B5EF4-FFF2-40B4-BE49-F238E27FC236}">
                  <a16:creationId xmlns:a16="http://schemas.microsoft.com/office/drawing/2014/main" id="{8CE80B43-7E6F-4621-87D5-D2C480337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894"/>
              <a:ext cx="68" cy="51"/>
            </a:xfrm>
            <a:custGeom>
              <a:avLst/>
              <a:gdLst>
                <a:gd name="T0" fmla="*/ 16 w 33"/>
                <a:gd name="T1" fmla="*/ 162 h 23"/>
                <a:gd name="T2" fmla="*/ 288 w 33"/>
                <a:gd name="T3" fmla="*/ 98 h 23"/>
                <a:gd name="T4" fmla="*/ 0 w 33"/>
                <a:gd name="T5" fmla="*/ 2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2" y="15"/>
                  </a:moveTo>
                  <a:cubicBezTo>
                    <a:pt x="8" y="12"/>
                    <a:pt x="28" y="0"/>
                    <a:pt x="33" y="9"/>
                  </a:cubicBezTo>
                  <a:cubicBezTo>
                    <a:pt x="23" y="16"/>
                    <a:pt x="10" y="16"/>
                    <a:pt x="0" y="2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6" name="Freeform 95">
              <a:extLst>
                <a:ext uri="{FF2B5EF4-FFF2-40B4-BE49-F238E27FC236}">
                  <a16:creationId xmlns:a16="http://schemas.microsoft.com/office/drawing/2014/main" id="{D4B0C09F-B053-4907-B518-B74AB3446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932"/>
              <a:ext cx="53" cy="46"/>
            </a:xfrm>
            <a:custGeom>
              <a:avLst/>
              <a:gdLst>
                <a:gd name="T0" fmla="*/ 0 w 26"/>
                <a:gd name="T1" fmla="*/ 125 h 21"/>
                <a:gd name="T2" fmla="*/ 220 w 26"/>
                <a:gd name="T3" fmla="*/ 96 h 21"/>
                <a:gd name="T4" fmla="*/ 8 w 26"/>
                <a:gd name="T5" fmla="*/ 22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1">
                  <a:moveTo>
                    <a:pt x="0" y="12"/>
                  </a:moveTo>
                  <a:cubicBezTo>
                    <a:pt x="8" y="12"/>
                    <a:pt x="19" y="0"/>
                    <a:pt x="26" y="9"/>
                  </a:cubicBezTo>
                  <a:cubicBezTo>
                    <a:pt x="18" y="14"/>
                    <a:pt x="8" y="15"/>
                    <a:pt x="1" y="2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7" name="Freeform 96">
              <a:extLst>
                <a:ext uri="{FF2B5EF4-FFF2-40B4-BE49-F238E27FC236}">
                  <a16:creationId xmlns:a16="http://schemas.microsoft.com/office/drawing/2014/main" id="{A6268B86-2E14-47DF-95ED-0E80A9029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987"/>
              <a:ext cx="64" cy="24"/>
            </a:xfrm>
            <a:custGeom>
              <a:avLst/>
              <a:gdLst>
                <a:gd name="T0" fmla="*/ 0 w 31"/>
                <a:gd name="T1" fmla="*/ 113 h 11"/>
                <a:gd name="T2" fmla="*/ 273 w 31"/>
                <a:gd name="T3" fmla="*/ 0 h 11"/>
                <a:gd name="T4" fmla="*/ 273 w 31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1">
                  <a:moveTo>
                    <a:pt x="0" y="11"/>
                  </a:moveTo>
                  <a:cubicBezTo>
                    <a:pt x="9" y="5"/>
                    <a:pt x="20" y="2"/>
                    <a:pt x="31" y="0"/>
                  </a:cubicBezTo>
                  <a:cubicBezTo>
                    <a:pt x="31" y="1"/>
                    <a:pt x="31" y="2"/>
                    <a:pt x="31" y="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8" name="Freeform 97">
              <a:extLst>
                <a:ext uri="{FF2B5EF4-FFF2-40B4-BE49-F238E27FC236}">
                  <a16:creationId xmlns:a16="http://schemas.microsoft.com/office/drawing/2014/main" id="{AD28F676-BDD3-443C-88F2-C7EE0B544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2017"/>
              <a:ext cx="72" cy="40"/>
            </a:xfrm>
            <a:custGeom>
              <a:avLst/>
              <a:gdLst>
                <a:gd name="T0" fmla="*/ 0 w 35"/>
                <a:gd name="T1" fmla="*/ 198 h 18"/>
                <a:gd name="T2" fmla="*/ 304 w 35"/>
                <a:gd name="T3" fmla="*/ 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8">
                  <a:moveTo>
                    <a:pt x="0" y="18"/>
                  </a:moveTo>
                  <a:cubicBezTo>
                    <a:pt x="8" y="14"/>
                    <a:pt x="25" y="0"/>
                    <a:pt x="35" y="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9" name="Freeform 98">
              <a:extLst>
                <a:ext uri="{FF2B5EF4-FFF2-40B4-BE49-F238E27FC236}">
                  <a16:creationId xmlns:a16="http://schemas.microsoft.com/office/drawing/2014/main" id="{234A0AED-63AB-428F-B18A-FC24C9C1F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041"/>
              <a:ext cx="51" cy="18"/>
            </a:xfrm>
            <a:custGeom>
              <a:avLst/>
              <a:gdLst>
                <a:gd name="T0" fmla="*/ 0 w 25"/>
                <a:gd name="T1" fmla="*/ 92 h 8"/>
                <a:gd name="T2" fmla="*/ 212 w 2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8"/>
                  </a:moveTo>
                  <a:cubicBezTo>
                    <a:pt x="8" y="7"/>
                    <a:pt x="16" y="1"/>
                    <a:pt x="25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0" name="Freeform 99">
              <a:extLst>
                <a:ext uri="{FF2B5EF4-FFF2-40B4-BE49-F238E27FC236}">
                  <a16:creationId xmlns:a16="http://schemas.microsoft.com/office/drawing/2014/main" id="{93BE2C17-435A-4487-ADFB-DC3E8C745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079"/>
              <a:ext cx="70" cy="33"/>
            </a:xfrm>
            <a:custGeom>
              <a:avLst/>
              <a:gdLst>
                <a:gd name="T0" fmla="*/ 0 w 34"/>
                <a:gd name="T1" fmla="*/ 161 h 15"/>
                <a:gd name="T2" fmla="*/ 296 w 34"/>
                <a:gd name="T3" fmla="*/ 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5">
                  <a:moveTo>
                    <a:pt x="0" y="15"/>
                  </a:moveTo>
                  <a:cubicBezTo>
                    <a:pt x="7" y="7"/>
                    <a:pt x="22" y="0"/>
                    <a:pt x="34" y="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1" name="Freeform 100">
              <a:extLst>
                <a:ext uri="{FF2B5EF4-FFF2-40B4-BE49-F238E27FC236}">
                  <a16:creationId xmlns:a16="http://schemas.microsoft.com/office/drawing/2014/main" id="{C3607659-1D94-4EB2-83C7-95C343B6F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094"/>
              <a:ext cx="57" cy="18"/>
            </a:xfrm>
            <a:custGeom>
              <a:avLst/>
              <a:gdLst>
                <a:gd name="T0" fmla="*/ 0 w 28"/>
                <a:gd name="T1" fmla="*/ 92 h 8"/>
                <a:gd name="T2" fmla="*/ 236 w 28"/>
                <a:gd name="T3" fmla="*/ 8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8">
                  <a:moveTo>
                    <a:pt x="0" y="8"/>
                  </a:moveTo>
                  <a:cubicBezTo>
                    <a:pt x="9" y="7"/>
                    <a:pt x="19" y="0"/>
                    <a:pt x="28" y="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2" name="Freeform 101">
              <a:extLst>
                <a:ext uri="{FF2B5EF4-FFF2-40B4-BE49-F238E27FC236}">
                  <a16:creationId xmlns:a16="http://schemas.microsoft.com/office/drawing/2014/main" id="{E103CFEC-0CD9-4BB1-9B1D-0B90E2118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127"/>
              <a:ext cx="84" cy="13"/>
            </a:xfrm>
            <a:custGeom>
              <a:avLst/>
              <a:gdLst>
                <a:gd name="T0" fmla="*/ 0 w 41"/>
                <a:gd name="T1" fmla="*/ 61 h 6"/>
                <a:gd name="T2" fmla="*/ 352 w 41"/>
                <a:gd name="T3" fmla="*/ 52 h 6"/>
                <a:gd name="T4" fmla="*/ 268 w 41"/>
                <a:gd name="T5" fmla="*/ 5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">
                  <a:moveTo>
                    <a:pt x="0" y="6"/>
                  </a:moveTo>
                  <a:cubicBezTo>
                    <a:pt x="15" y="3"/>
                    <a:pt x="26" y="0"/>
                    <a:pt x="41" y="5"/>
                  </a:cubicBezTo>
                  <a:cubicBezTo>
                    <a:pt x="38" y="5"/>
                    <a:pt x="34" y="5"/>
                    <a:pt x="31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3" name="Freeform 102">
              <a:extLst>
                <a:ext uri="{FF2B5EF4-FFF2-40B4-BE49-F238E27FC236}">
                  <a16:creationId xmlns:a16="http://schemas.microsoft.com/office/drawing/2014/main" id="{5A0658D0-4196-49D8-A455-0B6E219D4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160"/>
              <a:ext cx="74" cy="20"/>
            </a:xfrm>
            <a:custGeom>
              <a:avLst/>
              <a:gdLst>
                <a:gd name="T0" fmla="*/ 0 w 36"/>
                <a:gd name="T1" fmla="*/ 89 h 9"/>
                <a:gd name="T2" fmla="*/ 312 w 36"/>
                <a:gd name="T3" fmla="*/ 64 h 9"/>
                <a:gd name="T4" fmla="*/ 232 w 36"/>
                <a:gd name="T5" fmla="*/ 8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">
                  <a:moveTo>
                    <a:pt x="0" y="8"/>
                  </a:moveTo>
                  <a:cubicBezTo>
                    <a:pt x="9" y="3"/>
                    <a:pt x="27" y="0"/>
                    <a:pt x="36" y="6"/>
                  </a:cubicBezTo>
                  <a:cubicBezTo>
                    <a:pt x="34" y="8"/>
                    <a:pt x="30" y="9"/>
                    <a:pt x="27" y="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4" name="Freeform 103">
              <a:extLst>
                <a:ext uri="{FF2B5EF4-FFF2-40B4-BE49-F238E27FC236}">
                  <a16:creationId xmlns:a16="http://schemas.microsoft.com/office/drawing/2014/main" id="{D8A997D6-AF02-4CF3-8253-A93D3FBFB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195"/>
              <a:ext cx="78" cy="13"/>
            </a:xfrm>
            <a:custGeom>
              <a:avLst/>
              <a:gdLst>
                <a:gd name="T0" fmla="*/ 0 w 38"/>
                <a:gd name="T1" fmla="*/ 61 h 6"/>
                <a:gd name="T2" fmla="*/ 328 w 38"/>
                <a:gd name="T3" fmla="*/ 5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6">
                  <a:moveTo>
                    <a:pt x="0" y="6"/>
                  </a:moveTo>
                  <a:cubicBezTo>
                    <a:pt x="11" y="4"/>
                    <a:pt x="27" y="0"/>
                    <a:pt x="38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5" name="Freeform 104">
              <a:extLst>
                <a:ext uri="{FF2B5EF4-FFF2-40B4-BE49-F238E27FC236}">
                  <a16:creationId xmlns:a16="http://schemas.microsoft.com/office/drawing/2014/main" id="{4A82A247-CC48-4AAF-A51C-54A6003EB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228"/>
              <a:ext cx="53" cy="4"/>
            </a:xfrm>
            <a:custGeom>
              <a:avLst/>
              <a:gdLst>
                <a:gd name="T0" fmla="*/ 0 w 26"/>
                <a:gd name="T1" fmla="*/ 8 h 2"/>
                <a:gd name="T2" fmla="*/ 220 w 26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">
                  <a:moveTo>
                    <a:pt x="0" y="1"/>
                  </a:moveTo>
                  <a:cubicBezTo>
                    <a:pt x="8" y="0"/>
                    <a:pt x="17" y="0"/>
                    <a:pt x="26" y="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6" name="Freeform 105">
              <a:extLst>
                <a:ext uri="{FF2B5EF4-FFF2-40B4-BE49-F238E27FC236}">
                  <a16:creationId xmlns:a16="http://schemas.microsoft.com/office/drawing/2014/main" id="{015E2D9D-8277-454D-AA08-2B55A3227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232"/>
              <a:ext cx="62" cy="31"/>
            </a:xfrm>
            <a:custGeom>
              <a:avLst/>
              <a:gdLst>
                <a:gd name="T0" fmla="*/ 0 w 30"/>
                <a:gd name="T1" fmla="*/ 153 h 14"/>
                <a:gd name="T2" fmla="*/ 265 w 30"/>
                <a:gd name="T3" fmla="*/ 7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4">
                  <a:moveTo>
                    <a:pt x="0" y="14"/>
                  </a:moveTo>
                  <a:cubicBezTo>
                    <a:pt x="7" y="10"/>
                    <a:pt x="22" y="0"/>
                    <a:pt x="30" y="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7" name="Freeform 106">
              <a:extLst>
                <a:ext uri="{FF2B5EF4-FFF2-40B4-BE49-F238E27FC236}">
                  <a16:creationId xmlns:a16="http://schemas.microsoft.com/office/drawing/2014/main" id="{5C869125-0751-4D7C-8615-FDD0ECCA4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67"/>
              <a:ext cx="33" cy="13"/>
            </a:xfrm>
            <a:custGeom>
              <a:avLst/>
              <a:gdLst>
                <a:gd name="T0" fmla="*/ 0 w 16"/>
                <a:gd name="T1" fmla="*/ 61 h 6"/>
                <a:gd name="T2" fmla="*/ 140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4"/>
                    <a:pt x="10" y="2"/>
                    <a:pt x="16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8" name="Freeform 107">
              <a:extLst>
                <a:ext uri="{FF2B5EF4-FFF2-40B4-BE49-F238E27FC236}">
                  <a16:creationId xmlns:a16="http://schemas.microsoft.com/office/drawing/2014/main" id="{7C579257-7414-4576-99B1-8C2F511BB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276"/>
              <a:ext cx="50" cy="31"/>
            </a:xfrm>
            <a:custGeom>
              <a:avLst/>
              <a:gdLst>
                <a:gd name="T0" fmla="*/ 0 w 24"/>
                <a:gd name="T1" fmla="*/ 153 h 14"/>
                <a:gd name="T2" fmla="*/ 217 w 2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0" y="14"/>
                  </a:moveTo>
                  <a:cubicBezTo>
                    <a:pt x="7" y="8"/>
                    <a:pt x="14" y="3"/>
                    <a:pt x="24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9" name="Freeform 108">
              <a:extLst>
                <a:ext uri="{FF2B5EF4-FFF2-40B4-BE49-F238E27FC236}">
                  <a16:creationId xmlns:a16="http://schemas.microsoft.com/office/drawing/2014/main" id="{D1156EF0-F087-40B8-AB43-8D1C1C55D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296"/>
              <a:ext cx="47" cy="35"/>
            </a:xfrm>
            <a:custGeom>
              <a:avLst/>
              <a:gdLst>
                <a:gd name="T0" fmla="*/ 0 w 23"/>
                <a:gd name="T1" fmla="*/ 168 h 16"/>
                <a:gd name="T2" fmla="*/ 196 w 2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6">
                  <a:moveTo>
                    <a:pt x="0" y="16"/>
                  </a:moveTo>
                  <a:cubicBezTo>
                    <a:pt x="6" y="9"/>
                    <a:pt x="13" y="3"/>
                    <a:pt x="23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0" name="Freeform 109">
              <a:extLst>
                <a:ext uri="{FF2B5EF4-FFF2-40B4-BE49-F238E27FC236}">
                  <a16:creationId xmlns:a16="http://schemas.microsoft.com/office/drawing/2014/main" id="{78EFC530-084A-4FBD-8032-AB955E98B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465"/>
              <a:ext cx="13" cy="55"/>
            </a:xfrm>
            <a:custGeom>
              <a:avLst/>
              <a:gdLst>
                <a:gd name="T0" fmla="*/ 61 w 6"/>
                <a:gd name="T1" fmla="*/ 0 h 25"/>
                <a:gd name="T2" fmla="*/ 9 w 6"/>
                <a:gd name="T3" fmla="*/ 26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6" y="0"/>
                  </a:moveTo>
                  <a:cubicBezTo>
                    <a:pt x="2" y="7"/>
                    <a:pt x="0" y="17"/>
                    <a:pt x="1" y="2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1" name="Freeform 110">
              <a:extLst>
                <a:ext uri="{FF2B5EF4-FFF2-40B4-BE49-F238E27FC236}">
                  <a16:creationId xmlns:a16="http://schemas.microsoft.com/office/drawing/2014/main" id="{944DC6E0-52E0-48A6-9974-4F522699F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460"/>
              <a:ext cx="10" cy="44"/>
            </a:xfrm>
            <a:custGeom>
              <a:avLst/>
              <a:gdLst>
                <a:gd name="T0" fmla="*/ 40 w 5"/>
                <a:gd name="T1" fmla="*/ 0 h 20"/>
                <a:gd name="T2" fmla="*/ 8 w 5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0" y="13"/>
                    <a:pt x="1" y="2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2" name="Freeform 111">
              <a:extLst>
                <a:ext uri="{FF2B5EF4-FFF2-40B4-BE49-F238E27FC236}">
                  <a16:creationId xmlns:a16="http://schemas.microsoft.com/office/drawing/2014/main" id="{D16E4551-4435-420A-A880-A6480A564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447"/>
              <a:ext cx="23" cy="59"/>
            </a:xfrm>
            <a:custGeom>
              <a:avLst/>
              <a:gdLst>
                <a:gd name="T0" fmla="*/ 100 w 11"/>
                <a:gd name="T1" fmla="*/ 0 h 27"/>
                <a:gd name="T2" fmla="*/ 0 w 11"/>
                <a:gd name="T3" fmla="*/ 28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11" y="0"/>
                  </a:moveTo>
                  <a:cubicBezTo>
                    <a:pt x="5" y="7"/>
                    <a:pt x="1" y="18"/>
                    <a:pt x="0" y="2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3" name="Freeform 112">
              <a:extLst>
                <a:ext uri="{FF2B5EF4-FFF2-40B4-BE49-F238E27FC236}">
                  <a16:creationId xmlns:a16="http://schemas.microsoft.com/office/drawing/2014/main" id="{026CE476-CE0D-42E2-A8CA-179D064AD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449"/>
              <a:ext cx="18" cy="38"/>
            </a:xfrm>
            <a:custGeom>
              <a:avLst/>
              <a:gdLst>
                <a:gd name="T0" fmla="*/ 72 w 9"/>
                <a:gd name="T1" fmla="*/ 0 h 17"/>
                <a:gd name="T2" fmla="*/ 8 w 9"/>
                <a:gd name="T3" fmla="*/ 1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9" y="0"/>
                  </a:moveTo>
                  <a:cubicBezTo>
                    <a:pt x="4" y="5"/>
                    <a:pt x="0" y="11"/>
                    <a:pt x="1" y="1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4" name="Freeform 113">
              <a:extLst>
                <a:ext uri="{FF2B5EF4-FFF2-40B4-BE49-F238E27FC236}">
                  <a16:creationId xmlns:a16="http://schemas.microsoft.com/office/drawing/2014/main" id="{51A8D7CE-AD33-4321-89BF-8F207B968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425"/>
              <a:ext cx="24" cy="57"/>
            </a:xfrm>
            <a:custGeom>
              <a:avLst/>
              <a:gdLst>
                <a:gd name="T0" fmla="*/ 96 w 12"/>
                <a:gd name="T1" fmla="*/ 0 h 26"/>
                <a:gd name="T2" fmla="*/ 8 w 12"/>
                <a:gd name="T3" fmla="*/ 27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6">
                  <a:moveTo>
                    <a:pt x="12" y="0"/>
                  </a:moveTo>
                  <a:cubicBezTo>
                    <a:pt x="6" y="7"/>
                    <a:pt x="0" y="18"/>
                    <a:pt x="1" y="2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5" name="Freeform 114">
              <a:extLst>
                <a:ext uri="{FF2B5EF4-FFF2-40B4-BE49-F238E27FC236}">
                  <a16:creationId xmlns:a16="http://schemas.microsoft.com/office/drawing/2014/main" id="{ED15E389-86EF-4F50-8DF7-417232BBD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408"/>
              <a:ext cx="31" cy="57"/>
            </a:xfrm>
            <a:custGeom>
              <a:avLst/>
              <a:gdLst>
                <a:gd name="T0" fmla="*/ 0 w 15"/>
                <a:gd name="T1" fmla="*/ 274 h 26"/>
                <a:gd name="T2" fmla="*/ 124 w 15"/>
                <a:gd name="T3" fmla="*/ 0 h 26"/>
                <a:gd name="T4" fmla="*/ 124 w 15"/>
                <a:gd name="T5" fmla="*/ 5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6">
                  <a:moveTo>
                    <a:pt x="0" y="26"/>
                  </a:moveTo>
                  <a:cubicBezTo>
                    <a:pt x="2" y="18"/>
                    <a:pt x="7" y="3"/>
                    <a:pt x="14" y="0"/>
                  </a:cubicBezTo>
                  <a:cubicBezTo>
                    <a:pt x="15" y="2"/>
                    <a:pt x="14" y="3"/>
                    <a:pt x="14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6" name="Freeform 115">
              <a:extLst>
                <a:ext uri="{FF2B5EF4-FFF2-40B4-BE49-F238E27FC236}">
                  <a16:creationId xmlns:a16="http://schemas.microsoft.com/office/drawing/2014/main" id="{E828AD1D-14A4-4D02-92BC-C17F45CD0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399"/>
              <a:ext cx="25" cy="42"/>
            </a:xfrm>
            <a:custGeom>
              <a:avLst/>
              <a:gdLst>
                <a:gd name="T0" fmla="*/ 0 w 12"/>
                <a:gd name="T1" fmla="*/ 206 h 19"/>
                <a:gd name="T2" fmla="*/ 108 w 12"/>
                <a:gd name="T3" fmla="*/ 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0" y="19"/>
                  </a:moveTo>
                  <a:cubicBezTo>
                    <a:pt x="2" y="14"/>
                    <a:pt x="4" y="0"/>
                    <a:pt x="12" y="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7" name="Freeform 116">
              <a:extLst>
                <a:ext uri="{FF2B5EF4-FFF2-40B4-BE49-F238E27FC236}">
                  <a16:creationId xmlns:a16="http://schemas.microsoft.com/office/drawing/2014/main" id="{BEACC1FD-5DC9-4E3A-B940-8CE720BC8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392"/>
              <a:ext cx="24" cy="49"/>
            </a:xfrm>
            <a:custGeom>
              <a:avLst/>
              <a:gdLst>
                <a:gd name="T0" fmla="*/ 96 w 12"/>
                <a:gd name="T1" fmla="*/ 0 h 22"/>
                <a:gd name="T2" fmla="*/ 0 w 12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12" y="0"/>
                  </a:moveTo>
                  <a:cubicBezTo>
                    <a:pt x="5" y="5"/>
                    <a:pt x="1" y="14"/>
                    <a:pt x="0" y="2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8" name="Freeform 117">
              <a:extLst>
                <a:ext uri="{FF2B5EF4-FFF2-40B4-BE49-F238E27FC236}">
                  <a16:creationId xmlns:a16="http://schemas.microsoft.com/office/drawing/2014/main" id="{6C36AE62-E599-4F4B-970E-F07911C5C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340"/>
              <a:ext cx="33" cy="63"/>
            </a:xfrm>
            <a:custGeom>
              <a:avLst/>
              <a:gdLst>
                <a:gd name="T0" fmla="*/ 140 w 16"/>
                <a:gd name="T1" fmla="*/ 0 h 29"/>
                <a:gd name="T2" fmla="*/ 0 w 16"/>
                <a:gd name="T3" fmla="*/ 29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9">
                  <a:moveTo>
                    <a:pt x="16" y="0"/>
                  </a:moveTo>
                  <a:cubicBezTo>
                    <a:pt x="9" y="8"/>
                    <a:pt x="1" y="18"/>
                    <a:pt x="0" y="2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9" name="Freeform 118">
              <a:extLst>
                <a:ext uri="{FF2B5EF4-FFF2-40B4-BE49-F238E27FC236}">
                  <a16:creationId xmlns:a16="http://schemas.microsoft.com/office/drawing/2014/main" id="{6AF37C9F-F484-431B-BF63-A31D3B7DD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349"/>
              <a:ext cx="18" cy="35"/>
            </a:xfrm>
            <a:custGeom>
              <a:avLst/>
              <a:gdLst>
                <a:gd name="T0" fmla="*/ 72 w 9"/>
                <a:gd name="T1" fmla="*/ 0 h 16"/>
                <a:gd name="T2" fmla="*/ 0 w 9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4" y="5"/>
                    <a:pt x="2" y="10"/>
                    <a:pt x="0" y="1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0" name="Freeform 119">
              <a:extLst>
                <a:ext uri="{FF2B5EF4-FFF2-40B4-BE49-F238E27FC236}">
                  <a16:creationId xmlns:a16="http://schemas.microsoft.com/office/drawing/2014/main" id="{5C98081A-F6E8-4753-8352-9B4213CB0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368"/>
              <a:ext cx="27" cy="46"/>
            </a:xfrm>
            <a:custGeom>
              <a:avLst/>
              <a:gdLst>
                <a:gd name="T0" fmla="*/ 116 w 13"/>
                <a:gd name="T1" fmla="*/ 0 h 21"/>
                <a:gd name="T2" fmla="*/ 0 w 13"/>
                <a:gd name="T3" fmla="*/ 22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7" y="6"/>
                    <a:pt x="2" y="13"/>
                    <a:pt x="0" y="2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1" name="Freeform 120">
              <a:extLst>
                <a:ext uri="{FF2B5EF4-FFF2-40B4-BE49-F238E27FC236}">
                  <a16:creationId xmlns:a16="http://schemas.microsoft.com/office/drawing/2014/main" id="{6B17E13E-5E02-4143-B419-01DC4B69B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265"/>
              <a:ext cx="41" cy="59"/>
            </a:xfrm>
            <a:custGeom>
              <a:avLst/>
              <a:gdLst>
                <a:gd name="T0" fmla="*/ 172 w 20"/>
                <a:gd name="T1" fmla="*/ 0 h 27"/>
                <a:gd name="T2" fmla="*/ 16 w 20"/>
                <a:gd name="T3" fmla="*/ 28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7">
                  <a:moveTo>
                    <a:pt x="20" y="0"/>
                  </a:moveTo>
                  <a:cubicBezTo>
                    <a:pt x="12" y="5"/>
                    <a:pt x="0" y="18"/>
                    <a:pt x="2" y="2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2" name="Freeform 121">
              <a:extLst>
                <a:ext uri="{FF2B5EF4-FFF2-40B4-BE49-F238E27FC236}">
                  <a16:creationId xmlns:a16="http://schemas.microsoft.com/office/drawing/2014/main" id="{FEB85D98-8B91-48B5-96D7-81BF32FC5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259"/>
              <a:ext cx="31" cy="46"/>
            </a:xfrm>
            <a:custGeom>
              <a:avLst/>
              <a:gdLst>
                <a:gd name="T0" fmla="*/ 132 w 15"/>
                <a:gd name="T1" fmla="*/ 0 h 21"/>
                <a:gd name="T2" fmla="*/ 0 w 15"/>
                <a:gd name="T3" fmla="*/ 22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15" y="0"/>
                  </a:moveTo>
                  <a:cubicBezTo>
                    <a:pt x="9" y="7"/>
                    <a:pt x="4" y="13"/>
                    <a:pt x="0" y="2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3" name="Freeform 122">
              <a:extLst>
                <a:ext uri="{FF2B5EF4-FFF2-40B4-BE49-F238E27FC236}">
                  <a16:creationId xmlns:a16="http://schemas.microsoft.com/office/drawing/2014/main" id="{3B0041D3-F373-4AF4-81D4-DE06DA5A8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294"/>
              <a:ext cx="31" cy="65"/>
            </a:xfrm>
            <a:custGeom>
              <a:avLst/>
              <a:gdLst>
                <a:gd name="T0" fmla="*/ 0 w 15"/>
                <a:gd name="T1" fmla="*/ 306 h 30"/>
                <a:gd name="T2" fmla="*/ 132 w 15"/>
                <a:gd name="T3" fmla="*/ 0 h 30"/>
                <a:gd name="T4" fmla="*/ 60 w 15"/>
                <a:gd name="T5" fmla="*/ 234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0" y="30"/>
                  </a:moveTo>
                  <a:cubicBezTo>
                    <a:pt x="5" y="21"/>
                    <a:pt x="7" y="6"/>
                    <a:pt x="15" y="0"/>
                  </a:cubicBezTo>
                  <a:cubicBezTo>
                    <a:pt x="14" y="8"/>
                    <a:pt x="6" y="14"/>
                    <a:pt x="7" y="2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4" name="Freeform 123">
              <a:extLst>
                <a:ext uri="{FF2B5EF4-FFF2-40B4-BE49-F238E27FC236}">
                  <a16:creationId xmlns:a16="http://schemas.microsoft.com/office/drawing/2014/main" id="{696984AA-4993-4B27-8C26-9675BA76D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324"/>
              <a:ext cx="24" cy="44"/>
            </a:xfrm>
            <a:custGeom>
              <a:avLst/>
              <a:gdLst>
                <a:gd name="T0" fmla="*/ 0 w 12"/>
                <a:gd name="T1" fmla="*/ 213 h 20"/>
                <a:gd name="T2" fmla="*/ 96 w 12"/>
                <a:gd name="T3" fmla="*/ 0 h 20"/>
                <a:gd name="T4" fmla="*/ 88 w 12"/>
                <a:gd name="T5" fmla="*/ 7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2" y="13"/>
                    <a:pt x="5" y="3"/>
                    <a:pt x="12" y="0"/>
                  </a:cubicBezTo>
                  <a:cubicBezTo>
                    <a:pt x="12" y="3"/>
                    <a:pt x="12" y="5"/>
                    <a:pt x="11" y="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5" name="Freeform 124">
              <a:extLst>
                <a:ext uri="{FF2B5EF4-FFF2-40B4-BE49-F238E27FC236}">
                  <a16:creationId xmlns:a16="http://schemas.microsoft.com/office/drawing/2014/main" id="{A5AD01FE-78F1-46F4-9A90-D88B00466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329"/>
              <a:ext cx="21" cy="35"/>
            </a:xfrm>
            <a:custGeom>
              <a:avLst/>
              <a:gdLst>
                <a:gd name="T0" fmla="*/ 17 w 10"/>
                <a:gd name="T1" fmla="*/ 168 h 16"/>
                <a:gd name="T2" fmla="*/ 92 w 1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2" y="16"/>
                  </a:moveTo>
                  <a:cubicBezTo>
                    <a:pt x="0" y="9"/>
                    <a:pt x="4" y="4"/>
                    <a:pt x="10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6" name="Freeform 125">
              <a:extLst>
                <a:ext uri="{FF2B5EF4-FFF2-40B4-BE49-F238E27FC236}">
                  <a16:creationId xmlns:a16="http://schemas.microsoft.com/office/drawing/2014/main" id="{CF8C94BD-5D8F-4AA0-AC5A-92A157680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2147"/>
              <a:ext cx="31" cy="50"/>
            </a:xfrm>
            <a:custGeom>
              <a:avLst/>
              <a:gdLst>
                <a:gd name="T0" fmla="*/ 0 w 15"/>
                <a:gd name="T1" fmla="*/ 237 h 23"/>
                <a:gd name="T2" fmla="*/ 132 w 1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0" y="23"/>
                  </a:moveTo>
                  <a:cubicBezTo>
                    <a:pt x="2" y="15"/>
                    <a:pt x="6" y="4"/>
                    <a:pt x="15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7" name="Freeform 126">
              <a:extLst>
                <a:ext uri="{FF2B5EF4-FFF2-40B4-BE49-F238E27FC236}">
                  <a16:creationId xmlns:a16="http://schemas.microsoft.com/office/drawing/2014/main" id="{68E4BAA4-01EA-4CB3-8564-0BA5361E2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180"/>
              <a:ext cx="29" cy="43"/>
            </a:xfrm>
            <a:custGeom>
              <a:avLst/>
              <a:gdLst>
                <a:gd name="T0" fmla="*/ 0 w 14"/>
                <a:gd name="T1" fmla="*/ 198 h 20"/>
                <a:gd name="T2" fmla="*/ 124 w 1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cubicBezTo>
                    <a:pt x="2" y="12"/>
                    <a:pt x="6" y="4"/>
                    <a:pt x="14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8" name="Freeform 127">
              <a:extLst>
                <a:ext uri="{FF2B5EF4-FFF2-40B4-BE49-F238E27FC236}">
                  <a16:creationId xmlns:a16="http://schemas.microsoft.com/office/drawing/2014/main" id="{34CDC8A7-D5E3-4A9B-8990-F76B85199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195"/>
              <a:ext cx="33" cy="44"/>
            </a:xfrm>
            <a:custGeom>
              <a:avLst/>
              <a:gdLst>
                <a:gd name="T0" fmla="*/ 0 w 16"/>
                <a:gd name="T1" fmla="*/ 213 h 20"/>
                <a:gd name="T2" fmla="*/ 140 w 16"/>
                <a:gd name="T3" fmla="*/ 0 h 20"/>
                <a:gd name="T4" fmla="*/ 107 w 16"/>
                <a:gd name="T5" fmla="*/ 10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0">
                  <a:moveTo>
                    <a:pt x="0" y="20"/>
                  </a:moveTo>
                  <a:cubicBezTo>
                    <a:pt x="2" y="14"/>
                    <a:pt x="8" y="1"/>
                    <a:pt x="16" y="0"/>
                  </a:cubicBezTo>
                  <a:cubicBezTo>
                    <a:pt x="16" y="3"/>
                    <a:pt x="14" y="7"/>
                    <a:pt x="12" y="1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9" name="Freeform 128">
              <a:extLst>
                <a:ext uri="{FF2B5EF4-FFF2-40B4-BE49-F238E27FC236}">
                  <a16:creationId xmlns:a16="http://schemas.microsoft.com/office/drawing/2014/main" id="{E895AFD7-F2C0-49AB-A5FE-F4908858A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204"/>
              <a:ext cx="47" cy="72"/>
            </a:xfrm>
            <a:custGeom>
              <a:avLst/>
              <a:gdLst>
                <a:gd name="T0" fmla="*/ 0 w 23"/>
                <a:gd name="T1" fmla="*/ 343 h 33"/>
                <a:gd name="T2" fmla="*/ 188 w 23"/>
                <a:gd name="T3" fmla="*/ 0 h 33"/>
                <a:gd name="T4" fmla="*/ 137 w 23"/>
                <a:gd name="T5" fmla="*/ 13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3">
                  <a:moveTo>
                    <a:pt x="0" y="33"/>
                  </a:moveTo>
                  <a:cubicBezTo>
                    <a:pt x="3" y="22"/>
                    <a:pt x="10" y="4"/>
                    <a:pt x="22" y="0"/>
                  </a:cubicBezTo>
                  <a:cubicBezTo>
                    <a:pt x="23" y="5"/>
                    <a:pt x="19" y="10"/>
                    <a:pt x="16" y="1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0" name="Freeform 129">
              <a:extLst>
                <a:ext uri="{FF2B5EF4-FFF2-40B4-BE49-F238E27FC236}">
                  <a16:creationId xmlns:a16="http://schemas.microsoft.com/office/drawing/2014/main" id="{5992697D-D19C-47C2-AAF6-C999D87E4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252"/>
              <a:ext cx="35" cy="59"/>
            </a:xfrm>
            <a:custGeom>
              <a:avLst/>
              <a:gdLst>
                <a:gd name="T0" fmla="*/ 0 w 17"/>
                <a:gd name="T1" fmla="*/ 282 h 27"/>
                <a:gd name="T2" fmla="*/ 148 w 1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0" y="27"/>
                  </a:moveTo>
                  <a:cubicBezTo>
                    <a:pt x="4" y="18"/>
                    <a:pt x="9" y="7"/>
                    <a:pt x="17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1" name="Freeform 130">
              <a:extLst>
                <a:ext uri="{FF2B5EF4-FFF2-40B4-BE49-F238E27FC236}">
                  <a16:creationId xmlns:a16="http://schemas.microsoft.com/office/drawing/2014/main" id="{E3202E8B-6DCE-4A0D-9031-DB455349F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223"/>
              <a:ext cx="24" cy="44"/>
            </a:xfrm>
            <a:custGeom>
              <a:avLst/>
              <a:gdLst>
                <a:gd name="T0" fmla="*/ 0 w 12"/>
                <a:gd name="T1" fmla="*/ 213 h 20"/>
                <a:gd name="T2" fmla="*/ 96 w 12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cubicBezTo>
                    <a:pt x="1" y="13"/>
                    <a:pt x="6" y="5"/>
                    <a:pt x="12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2" name="Freeform 131">
              <a:extLst>
                <a:ext uri="{FF2B5EF4-FFF2-40B4-BE49-F238E27FC236}">
                  <a16:creationId xmlns:a16="http://schemas.microsoft.com/office/drawing/2014/main" id="{D79D0239-5DE9-4B47-8D28-7EC67E5B6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2291"/>
              <a:ext cx="14" cy="25"/>
            </a:xfrm>
            <a:custGeom>
              <a:avLst/>
              <a:gdLst>
                <a:gd name="T0" fmla="*/ 0 w 7"/>
                <a:gd name="T1" fmla="*/ 130 h 11"/>
                <a:gd name="T2" fmla="*/ 56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0" y="7"/>
                    <a:pt x="3" y="3"/>
                    <a:pt x="7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3" name="Freeform 132">
              <a:extLst>
                <a:ext uri="{FF2B5EF4-FFF2-40B4-BE49-F238E27FC236}">
                  <a16:creationId xmlns:a16="http://schemas.microsoft.com/office/drawing/2014/main" id="{F1AD6010-0B43-40DB-BC55-6906BB38F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458"/>
              <a:ext cx="6" cy="62"/>
            </a:xfrm>
            <a:custGeom>
              <a:avLst/>
              <a:gdLst>
                <a:gd name="T0" fmla="*/ 24 w 3"/>
                <a:gd name="T1" fmla="*/ 0 h 28"/>
                <a:gd name="T2" fmla="*/ 8 w 3"/>
                <a:gd name="T3" fmla="*/ 303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8">
                  <a:moveTo>
                    <a:pt x="3" y="0"/>
                  </a:moveTo>
                  <a:cubicBezTo>
                    <a:pt x="1" y="9"/>
                    <a:pt x="0" y="19"/>
                    <a:pt x="1" y="2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4" name="Freeform 133">
              <a:extLst>
                <a:ext uri="{FF2B5EF4-FFF2-40B4-BE49-F238E27FC236}">
                  <a16:creationId xmlns:a16="http://schemas.microsoft.com/office/drawing/2014/main" id="{CD5E5DC1-DB20-4DF6-BF52-6AD39B49E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423"/>
              <a:ext cx="8" cy="94"/>
            </a:xfrm>
            <a:custGeom>
              <a:avLst/>
              <a:gdLst>
                <a:gd name="T0" fmla="*/ 32 w 4"/>
                <a:gd name="T1" fmla="*/ 0 h 43"/>
                <a:gd name="T2" fmla="*/ 0 w 4"/>
                <a:gd name="T3" fmla="*/ 44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3">
                  <a:moveTo>
                    <a:pt x="4" y="0"/>
                  </a:moveTo>
                  <a:cubicBezTo>
                    <a:pt x="4" y="15"/>
                    <a:pt x="3" y="29"/>
                    <a:pt x="0" y="4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5" name="Freeform 134">
              <a:extLst>
                <a:ext uri="{FF2B5EF4-FFF2-40B4-BE49-F238E27FC236}">
                  <a16:creationId xmlns:a16="http://schemas.microsoft.com/office/drawing/2014/main" id="{3F1AF49D-71D4-492A-9AE5-D12E15909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388"/>
              <a:ext cx="39" cy="125"/>
            </a:xfrm>
            <a:custGeom>
              <a:avLst/>
              <a:gdLst>
                <a:gd name="T0" fmla="*/ 0 w 19"/>
                <a:gd name="T1" fmla="*/ 0 h 57"/>
                <a:gd name="T2" fmla="*/ 96 w 19"/>
                <a:gd name="T3" fmla="*/ 601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7">
                  <a:moveTo>
                    <a:pt x="0" y="0"/>
                  </a:moveTo>
                  <a:cubicBezTo>
                    <a:pt x="3" y="9"/>
                    <a:pt x="19" y="55"/>
                    <a:pt x="11" y="5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6" name="Freeform 135">
              <a:extLst>
                <a:ext uri="{FF2B5EF4-FFF2-40B4-BE49-F238E27FC236}">
                  <a16:creationId xmlns:a16="http://schemas.microsoft.com/office/drawing/2014/main" id="{FA22291F-1AC3-4E14-B05F-CDDCA540F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432"/>
              <a:ext cx="21" cy="92"/>
            </a:xfrm>
            <a:custGeom>
              <a:avLst/>
              <a:gdLst>
                <a:gd name="T0" fmla="*/ 0 w 10"/>
                <a:gd name="T1" fmla="*/ 0 h 42"/>
                <a:gd name="T2" fmla="*/ 57 w 10"/>
                <a:gd name="T3" fmla="*/ 44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2">
                  <a:moveTo>
                    <a:pt x="0" y="0"/>
                  </a:moveTo>
                  <a:cubicBezTo>
                    <a:pt x="5" y="13"/>
                    <a:pt x="10" y="28"/>
                    <a:pt x="6" y="4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7" name="Freeform 136">
              <a:extLst>
                <a:ext uri="{FF2B5EF4-FFF2-40B4-BE49-F238E27FC236}">
                  <a16:creationId xmlns:a16="http://schemas.microsoft.com/office/drawing/2014/main" id="{86461CA9-B575-4B94-A156-B95C1FFB7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419"/>
              <a:ext cx="60" cy="112"/>
            </a:xfrm>
            <a:custGeom>
              <a:avLst/>
              <a:gdLst>
                <a:gd name="T0" fmla="*/ 0 w 29"/>
                <a:gd name="T1" fmla="*/ 0 h 51"/>
                <a:gd name="T2" fmla="*/ 257 w 29"/>
                <a:gd name="T3" fmla="*/ 54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1">
                  <a:moveTo>
                    <a:pt x="0" y="0"/>
                  </a:moveTo>
                  <a:cubicBezTo>
                    <a:pt x="7" y="12"/>
                    <a:pt x="13" y="50"/>
                    <a:pt x="29" y="5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8" name="Freeform 137">
              <a:extLst>
                <a:ext uri="{FF2B5EF4-FFF2-40B4-BE49-F238E27FC236}">
                  <a16:creationId xmlns:a16="http://schemas.microsoft.com/office/drawing/2014/main" id="{B247B05F-FDAE-4FAE-BB37-2D719728F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2322"/>
              <a:ext cx="21" cy="51"/>
            </a:xfrm>
            <a:custGeom>
              <a:avLst/>
              <a:gdLst>
                <a:gd name="T0" fmla="*/ 92 w 10"/>
                <a:gd name="T1" fmla="*/ 0 h 23"/>
                <a:gd name="T2" fmla="*/ 0 w 10"/>
                <a:gd name="T3" fmla="*/ 25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10" y="0"/>
                  </a:moveTo>
                  <a:cubicBezTo>
                    <a:pt x="5" y="7"/>
                    <a:pt x="1" y="15"/>
                    <a:pt x="0" y="2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9" name="Freeform 138">
              <a:extLst>
                <a:ext uri="{FF2B5EF4-FFF2-40B4-BE49-F238E27FC236}">
                  <a16:creationId xmlns:a16="http://schemas.microsoft.com/office/drawing/2014/main" id="{127754AA-370A-460B-A4AF-D6852D9E9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318"/>
              <a:ext cx="16" cy="92"/>
            </a:xfrm>
            <a:custGeom>
              <a:avLst/>
              <a:gdLst>
                <a:gd name="T0" fmla="*/ 64 w 8"/>
                <a:gd name="T1" fmla="*/ 0 h 42"/>
                <a:gd name="T2" fmla="*/ 16 w 8"/>
                <a:gd name="T3" fmla="*/ 44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2">
                  <a:moveTo>
                    <a:pt x="8" y="0"/>
                  </a:moveTo>
                  <a:cubicBezTo>
                    <a:pt x="3" y="14"/>
                    <a:pt x="0" y="28"/>
                    <a:pt x="2" y="4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0" name="Freeform 139">
              <a:extLst>
                <a:ext uri="{FF2B5EF4-FFF2-40B4-BE49-F238E27FC236}">
                  <a16:creationId xmlns:a16="http://schemas.microsoft.com/office/drawing/2014/main" id="{C4A59153-6E18-4C7D-A6E3-CF89E1EA7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333"/>
              <a:ext cx="12" cy="103"/>
            </a:xfrm>
            <a:custGeom>
              <a:avLst/>
              <a:gdLst>
                <a:gd name="T0" fmla="*/ 16 w 6"/>
                <a:gd name="T1" fmla="*/ 0 h 47"/>
                <a:gd name="T2" fmla="*/ 48 w 6"/>
                <a:gd name="T3" fmla="*/ 495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2" y="0"/>
                  </a:moveTo>
                  <a:cubicBezTo>
                    <a:pt x="0" y="16"/>
                    <a:pt x="3" y="31"/>
                    <a:pt x="6" y="4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1" name="Freeform 140">
              <a:extLst>
                <a:ext uri="{FF2B5EF4-FFF2-40B4-BE49-F238E27FC236}">
                  <a16:creationId xmlns:a16="http://schemas.microsoft.com/office/drawing/2014/main" id="{EB965082-9FCC-4B2C-94F7-BFA64D2E3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349"/>
              <a:ext cx="79" cy="162"/>
            </a:xfrm>
            <a:custGeom>
              <a:avLst/>
              <a:gdLst>
                <a:gd name="T0" fmla="*/ 0 w 38"/>
                <a:gd name="T1" fmla="*/ 0 h 74"/>
                <a:gd name="T2" fmla="*/ 341 w 38"/>
                <a:gd name="T3" fmla="*/ 777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74">
                  <a:moveTo>
                    <a:pt x="0" y="0"/>
                  </a:moveTo>
                  <a:cubicBezTo>
                    <a:pt x="4" y="27"/>
                    <a:pt x="24" y="51"/>
                    <a:pt x="38" y="74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2" name="Freeform 141">
              <a:extLst>
                <a:ext uri="{FF2B5EF4-FFF2-40B4-BE49-F238E27FC236}">
                  <a16:creationId xmlns:a16="http://schemas.microsoft.com/office/drawing/2014/main" id="{783AAF91-BF22-426F-A1AB-384507A14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406"/>
              <a:ext cx="59" cy="107"/>
            </a:xfrm>
            <a:custGeom>
              <a:avLst/>
              <a:gdLst>
                <a:gd name="T0" fmla="*/ 0 w 29"/>
                <a:gd name="T1" fmla="*/ 0 h 49"/>
                <a:gd name="T2" fmla="*/ 244 w 29"/>
                <a:gd name="T3" fmla="*/ 51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9">
                  <a:moveTo>
                    <a:pt x="0" y="0"/>
                  </a:moveTo>
                  <a:cubicBezTo>
                    <a:pt x="9" y="15"/>
                    <a:pt x="17" y="36"/>
                    <a:pt x="29" y="4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3" name="Freeform 142">
              <a:extLst>
                <a:ext uri="{FF2B5EF4-FFF2-40B4-BE49-F238E27FC236}">
                  <a16:creationId xmlns:a16="http://schemas.microsoft.com/office/drawing/2014/main" id="{1A661098-9C8C-4A68-B2AF-E6604D4F9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401"/>
              <a:ext cx="70" cy="88"/>
            </a:xfrm>
            <a:custGeom>
              <a:avLst/>
              <a:gdLst>
                <a:gd name="T0" fmla="*/ 0 w 34"/>
                <a:gd name="T1" fmla="*/ 0 h 40"/>
                <a:gd name="T2" fmla="*/ 296 w 34"/>
                <a:gd name="T3" fmla="*/ 427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0">
                  <a:moveTo>
                    <a:pt x="0" y="0"/>
                  </a:moveTo>
                  <a:cubicBezTo>
                    <a:pt x="6" y="13"/>
                    <a:pt x="18" y="36"/>
                    <a:pt x="34" y="4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4" name="Freeform 143">
              <a:extLst>
                <a:ext uri="{FF2B5EF4-FFF2-40B4-BE49-F238E27FC236}">
                  <a16:creationId xmlns:a16="http://schemas.microsoft.com/office/drawing/2014/main" id="{D8D372AA-EA56-4CAD-B5BA-CE8D1337F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364"/>
              <a:ext cx="75" cy="57"/>
            </a:xfrm>
            <a:custGeom>
              <a:avLst/>
              <a:gdLst>
                <a:gd name="T0" fmla="*/ 0 w 36"/>
                <a:gd name="T1" fmla="*/ 0 h 26"/>
                <a:gd name="T2" fmla="*/ 325 w 36"/>
                <a:gd name="T3" fmla="*/ 27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6">
                  <a:moveTo>
                    <a:pt x="0" y="0"/>
                  </a:moveTo>
                  <a:cubicBezTo>
                    <a:pt x="14" y="4"/>
                    <a:pt x="27" y="15"/>
                    <a:pt x="36" y="2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5" name="Freeform 144">
              <a:extLst>
                <a:ext uri="{FF2B5EF4-FFF2-40B4-BE49-F238E27FC236}">
                  <a16:creationId xmlns:a16="http://schemas.microsoft.com/office/drawing/2014/main" id="{77409E5C-9AE1-44AB-8D23-6D61A2E92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340"/>
              <a:ext cx="95" cy="28"/>
            </a:xfrm>
            <a:custGeom>
              <a:avLst/>
              <a:gdLst>
                <a:gd name="T0" fmla="*/ 0 w 46"/>
                <a:gd name="T1" fmla="*/ 0 h 13"/>
                <a:gd name="T2" fmla="*/ 405 w 46"/>
                <a:gd name="T3" fmla="*/ 1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3">
                  <a:moveTo>
                    <a:pt x="0" y="0"/>
                  </a:moveTo>
                  <a:cubicBezTo>
                    <a:pt x="13" y="8"/>
                    <a:pt x="30" y="12"/>
                    <a:pt x="46" y="1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6" name="Freeform 145">
              <a:extLst>
                <a:ext uri="{FF2B5EF4-FFF2-40B4-BE49-F238E27FC236}">
                  <a16:creationId xmlns:a16="http://schemas.microsoft.com/office/drawing/2014/main" id="{6C81E5E8-37D7-4B02-B50D-0E69A9D79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313"/>
              <a:ext cx="65" cy="18"/>
            </a:xfrm>
            <a:custGeom>
              <a:avLst/>
              <a:gdLst>
                <a:gd name="T0" fmla="*/ 0 w 32"/>
                <a:gd name="T1" fmla="*/ 0 h 8"/>
                <a:gd name="T2" fmla="*/ 268 w 32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8">
                  <a:moveTo>
                    <a:pt x="0" y="0"/>
                  </a:moveTo>
                  <a:cubicBezTo>
                    <a:pt x="8" y="7"/>
                    <a:pt x="21" y="8"/>
                    <a:pt x="32" y="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7" name="Freeform 146">
              <a:extLst>
                <a:ext uri="{FF2B5EF4-FFF2-40B4-BE49-F238E27FC236}">
                  <a16:creationId xmlns:a16="http://schemas.microsoft.com/office/drawing/2014/main" id="{AD40BA40-2DC6-4AC4-9A18-0C8084D74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866"/>
              <a:ext cx="51" cy="15"/>
            </a:xfrm>
            <a:custGeom>
              <a:avLst/>
              <a:gdLst>
                <a:gd name="T0" fmla="*/ 0 w 25"/>
                <a:gd name="T1" fmla="*/ 69 h 7"/>
                <a:gd name="T2" fmla="*/ 212 w 2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7">
                  <a:moveTo>
                    <a:pt x="0" y="7"/>
                  </a:moveTo>
                  <a:cubicBezTo>
                    <a:pt x="7" y="3"/>
                    <a:pt x="16" y="0"/>
                    <a:pt x="25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8" name="Freeform 147">
              <a:extLst>
                <a:ext uri="{FF2B5EF4-FFF2-40B4-BE49-F238E27FC236}">
                  <a16:creationId xmlns:a16="http://schemas.microsoft.com/office/drawing/2014/main" id="{1A9D2F0F-882D-4731-AC60-B66117777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881"/>
              <a:ext cx="58" cy="29"/>
            </a:xfrm>
            <a:custGeom>
              <a:avLst/>
              <a:gdLst>
                <a:gd name="T0" fmla="*/ 0 w 28"/>
                <a:gd name="T1" fmla="*/ 145 h 13"/>
                <a:gd name="T2" fmla="*/ 249 w 2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13"/>
                  </a:moveTo>
                  <a:cubicBezTo>
                    <a:pt x="8" y="7"/>
                    <a:pt x="17" y="2"/>
                    <a:pt x="28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9" name="Freeform 148">
              <a:extLst>
                <a:ext uri="{FF2B5EF4-FFF2-40B4-BE49-F238E27FC236}">
                  <a16:creationId xmlns:a16="http://schemas.microsoft.com/office/drawing/2014/main" id="{F0F5BE70-72D3-4A72-B79E-ACAFA9812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923"/>
              <a:ext cx="25" cy="28"/>
            </a:xfrm>
            <a:custGeom>
              <a:avLst/>
              <a:gdLst>
                <a:gd name="T0" fmla="*/ 108 w 12"/>
                <a:gd name="T1" fmla="*/ 0 h 13"/>
                <a:gd name="T2" fmla="*/ 0 w 12"/>
                <a:gd name="T3" fmla="*/ 129 h 13"/>
                <a:gd name="T4" fmla="*/ 92 w 12"/>
                <a:gd name="T5" fmla="*/ 8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0"/>
                  </a:moveTo>
                  <a:cubicBezTo>
                    <a:pt x="6" y="1"/>
                    <a:pt x="1" y="8"/>
                    <a:pt x="0" y="13"/>
                  </a:cubicBezTo>
                  <a:cubicBezTo>
                    <a:pt x="4" y="13"/>
                    <a:pt x="7" y="12"/>
                    <a:pt x="10" y="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0" name="Freeform 149">
              <a:extLst>
                <a:ext uri="{FF2B5EF4-FFF2-40B4-BE49-F238E27FC236}">
                  <a16:creationId xmlns:a16="http://schemas.microsoft.com/office/drawing/2014/main" id="{999D7C01-6C0A-4B6B-BC6D-E7A0B9B3A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967"/>
              <a:ext cx="66" cy="41"/>
            </a:xfrm>
            <a:custGeom>
              <a:avLst/>
              <a:gdLst>
                <a:gd name="T0" fmla="*/ 0 w 32"/>
                <a:gd name="T1" fmla="*/ 190 h 19"/>
                <a:gd name="T2" fmla="*/ 281 w 32"/>
                <a:gd name="T3" fmla="*/ 4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9">
                  <a:moveTo>
                    <a:pt x="0" y="19"/>
                  </a:moveTo>
                  <a:cubicBezTo>
                    <a:pt x="9" y="14"/>
                    <a:pt x="20" y="0"/>
                    <a:pt x="32" y="4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1" name="Freeform 150">
              <a:extLst>
                <a:ext uri="{FF2B5EF4-FFF2-40B4-BE49-F238E27FC236}">
                  <a16:creationId xmlns:a16="http://schemas.microsoft.com/office/drawing/2014/main" id="{96E9DD7C-DD2E-4EB5-A824-F9AA8DF83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000"/>
              <a:ext cx="55" cy="24"/>
            </a:xfrm>
            <a:custGeom>
              <a:avLst/>
              <a:gdLst>
                <a:gd name="T0" fmla="*/ 0 w 27"/>
                <a:gd name="T1" fmla="*/ 113 h 11"/>
                <a:gd name="T2" fmla="*/ 228 w 2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">
                  <a:moveTo>
                    <a:pt x="0" y="11"/>
                  </a:moveTo>
                  <a:cubicBezTo>
                    <a:pt x="7" y="6"/>
                    <a:pt x="17" y="1"/>
                    <a:pt x="27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2" name="Freeform 151">
              <a:extLst>
                <a:ext uri="{FF2B5EF4-FFF2-40B4-BE49-F238E27FC236}">
                  <a16:creationId xmlns:a16="http://schemas.microsoft.com/office/drawing/2014/main" id="{8C0F5E7E-2817-46C0-BCE9-32CB508D3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949"/>
              <a:ext cx="21" cy="9"/>
            </a:xfrm>
            <a:custGeom>
              <a:avLst/>
              <a:gdLst>
                <a:gd name="T0" fmla="*/ 0 w 10"/>
                <a:gd name="T1" fmla="*/ 45 h 4"/>
                <a:gd name="T2" fmla="*/ 92 w 10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2" y="1"/>
                    <a:pt x="6" y="0"/>
                    <a:pt x="10" y="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3" name="Freeform 152">
              <a:extLst>
                <a:ext uri="{FF2B5EF4-FFF2-40B4-BE49-F238E27FC236}">
                  <a16:creationId xmlns:a16="http://schemas.microsoft.com/office/drawing/2014/main" id="{290EED41-05A8-4BF2-9352-87AE2654D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017"/>
              <a:ext cx="62" cy="46"/>
            </a:xfrm>
            <a:custGeom>
              <a:avLst/>
              <a:gdLst>
                <a:gd name="T0" fmla="*/ 0 w 30"/>
                <a:gd name="T1" fmla="*/ 221 h 21"/>
                <a:gd name="T2" fmla="*/ 231 w 30"/>
                <a:gd name="T3" fmla="*/ 85 h 21"/>
                <a:gd name="T4" fmla="*/ 192 w 30"/>
                <a:gd name="T5" fmla="*/ 12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1">
                  <a:moveTo>
                    <a:pt x="0" y="21"/>
                  </a:moveTo>
                  <a:cubicBezTo>
                    <a:pt x="4" y="17"/>
                    <a:pt x="19" y="0"/>
                    <a:pt x="26" y="8"/>
                  </a:cubicBezTo>
                  <a:cubicBezTo>
                    <a:pt x="30" y="14"/>
                    <a:pt x="21" y="12"/>
                    <a:pt x="22" y="1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4" name="Freeform 153">
              <a:extLst>
                <a:ext uri="{FF2B5EF4-FFF2-40B4-BE49-F238E27FC236}">
                  <a16:creationId xmlns:a16="http://schemas.microsoft.com/office/drawing/2014/main" id="{3BAC61CB-62E0-43C8-8C20-EC4ED37F3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081"/>
              <a:ext cx="64" cy="28"/>
            </a:xfrm>
            <a:custGeom>
              <a:avLst/>
              <a:gdLst>
                <a:gd name="T0" fmla="*/ 0 w 31"/>
                <a:gd name="T1" fmla="*/ 129 h 13"/>
                <a:gd name="T2" fmla="*/ 273 w 3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13"/>
                  </a:moveTo>
                  <a:cubicBezTo>
                    <a:pt x="7" y="5"/>
                    <a:pt x="20" y="3"/>
                    <a:pt x="31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5" name="Freeform 154">
              <a:extLst>
                <a:ext uri="{FF2B5EF4-FFF2-40B4-BE49-F238E27FC236}">
                  <a16:creationId xmlns:a16="http://schemas.microsoft.com/office/drawing/2014/main" id="{E37A88CD-F1CC-475A-A59B-FCB1649C9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2109"/>
              <a:ext cx="55" cy="22"/>
            </a:xfrm>
            <a:custGeom>
              <a:avLst/>
              <a:gdLst>
                <a:gd name="T0" fmla="*/ 0 w 27"/>
                <a:gd name="T1" fmla="*/ 106 h 10"/>
                <a:gd name="T2" fmla="*/ 228 w 27"/>
                <a:gd name="T3" fmla="*/ 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0">
                  <a:moveTo>
                    <a:pt x="0" y="10"/>
                  </a:moveTo>
                  <a:cubicBezTo>
                    <a:pt x="8" y="6"/>
                    <a:pt x="16" y="0"/>
                    <a:pt x="27" y="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6" name="Freeform 155">
              <a:extLst>
                <a:ext uri="{FF2B5EF4-FFF2-40B4-BE49-F238E27FC236}">
                  <a16:creationId xmlns:a16="http://schemas.microsoft.com/office/drawing/2014/main" id="{C5931B51-201A-4700-9ED8-A3B1292EA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138"/>
              <a:ext cx="47" cy="11"/>
            </a:xfrm>
            <a:custGeom>
              <a:avLst/>
              <a:gdLst>
                <a:gd name="T0" fmla="*/ 0 w 23"/>
                <a:gd name="T1" fmla="*/ 53 h 5"/>
                <a:gd name="T2" fmla="*/ 196 w 2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0" y="5"/>
                  </a:moveTo>
                  <a:cubicBezTo>
                    <a:pt x="6" y="0"/>
                    <a:pt x="15" y="0"/>
                    <a:pt x="23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7" name="Freeform 156">
              <a:extLst>
                <a:ext uri="{FF2B5EF4-FFF2-40B4-BE49-F238E27FC236}">
                  <a16:creationId xmlns:a16="http://schemas.microsoft.com/office/drawing/2014/main" id="{CD0EC66D-97AB-4CA4-AA38-4EC6BA3BF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169"/>
              <a:ext cx="65" cy="30"/>
            </a:xfrm>
            <a:custGeom>
              <a:avLst/>
              <a:gdLst>
                <a:gd name="T0" fmla="*/ 268 w 32"/>
                <a:gd name="T1" fmla="*/ 0 h 14"/>
                <a:gd name="T2" fmla="*/ 144 w 32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4">
                  <a:moveTo>
                    <a:pt x="32" y="0"/>
                  </a:moveTo>
                  <a:cubicBezTo>
                    <a:pt x="26" y="1"/>
                    <a:pt x="0" y="14"/>
                    <a:pt x="17" y="14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8" name="Freeform 157">
              <a:extLst>
                <a:ext uri="{FF2B5EF4-FFF2-40B4-BE49-F238E27FC236}">
                  <a16:creationId xmlns:a16="http://schemas.microsoft.com/office/drawing/2014/main" id="{12ABD3F5-07A8-4AD2-8F2B-BBFF75853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2202"/>
              <a:ext cx="85" cy="26"/>
            </a:xfrm>
            <a:custGeom>
              <a:avLst/>
              <a:gdLst>
                <a:gd name="T0" fmla="*/ 0 w 41"/>
                <a:gd name="T1" fmla="*/ 121 h 12"/>
                <a:gd name="T2" fmla="*/ 348 w 41"/>
                <a:gd name="T3" fmla="*/ 72 h 12"/>
                <a:gd name="T4" fmla="*/ 348 w 41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2">
                  <a:moveTo>
                    <a:pt x="0" y="12"/>
                  </a:moveTo>
                  <a:cubicBezTo>
                    <a:pt x="13" y="11"/>
                    <a:pt x="26" y="0"/>
                    <a:pt x="39" y="7"/>
                  </a:cubicBezTo>
                  <a:cubicBezTo>
                    <a:pt x="41" y="9"/>
                    <a:pt x="39" y="8"/>
                    <a:pt x="39" y="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9" name="Freeform 158">
              <a:extLst>
                <a:ext uri="{FF2B5EF4-FFF2-40B4-BE49-F238E27FC236}">
                  <a16:creationId xmlns:a16="http://schemas.microsoft.com/office/drawing/2014/main" id="{F7DC75FD-2C45-4D80-8F60-2DB6EBFBE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239"/>
              <a:ext cx="35" cy="6"/>
            </a:xfrm>
            <a:custGeom>
              <a:avLst/>
              <a:gdLst>
                <a:gd name="T0" fmla="*/ 0 w 17"/>
                <a:gd name="T1" fmla="*/ 8 h 3"/>
                <a:gd name="T2" fmla="*/ 148 w 17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1"/>
                  </a:moveTo>
                  <a:cubicBezTo>
                    <a:pt x="5" y="0"/>
                    <a:pt x="11" y="0"/>
                    <a:pt x="17" y="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0" name="Freeform 159">
              <a:extLst>
                <a:ext uri="{FF2B5EF4-FFF2-40B4-BE49-F238E27FC236}">
                  <a16:creationId xmlns:a16="http://schemas.microsoft.com/office/drawing/2014/main" id="{C7D7568D-5DDC-424A-A843-FF8ABB35F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248"/>
              <a:ext cx="58" cy="26"/>
            </a:xfrm>
            <a:custGeom>
              <a:avLst/>
              <a:gdLst>
                <a:gd name="T0" fmla="*/ 249 w 28"/>
                <a:gd name="T1" fmla="*/ 121 h 12"/>
                <a:gd name="T2" fmla="*/ 0 w 28"/>
                <a:gd name="T3" fmla="*/ 7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28" y="12"/>
                  </a:moveTo>
                  <a:cubicBezTo>
                    <a:pt x="19" y="5"/>
                    <a:pt x="9" y="0"/>
                    <a:pt x="0" y="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1" name="Freeform 160">
              <a:extLst>
                <a:ext uri="{FF2B5EF4-FFF2-40B4-BE49-F238E27FC236}">
                  <a16:creationId xmlns:a16="http://schemas.microsoft.com/office/drawing/2014/main" id="{CF51EC2B-D57F-429E-B67A-B10FD11BF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287"/>
              <a:ext cx="49" cy="26"/>
            </a:xfrm>
            <a:custGeom>
              <a:avLst/>
              <a:gdLst>
                <a:gd name="T0" fmla="*/ 0 w 24"/>
                <a:gd name="T1" fmla="*/ 0 h 12"/>
                <a:gd name="T2" fmla="*/ 204 w 24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0"/>
                  </a:moveTo>
                  <a:cubicBezTo>
                    <a:pt x="8" y="3"/>
                    <a:pt x="18" y="4"/>
                    <a:pt x="24" y="1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2" name="Freeform 161">
              <a:extLst>
                <a:ext uri="{FF2B5EF4-FFF2-40B4-BE49-F238E27FC236}">
                  <a16:creationId xmlns:a16="http://schemas.microsoft.com/office/drawing/2014/main" id="{DAC71453-1F23-4D92-87C0-C3E594E4C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822"/>
              <a:ext cx="39" cy="22"/>
            </a:xfrm>
            <a:custGeom>
              <a:avLst/>
              <a:gdLst>
                <a:gd name="T0" fmla="*/ 0 w 19"/>
                <a:gd name="T1" fmla="*/ 106 h 10"/>
                <a:gd name="T2" fmla="*/ 164 w 1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10"/>
                  </a:moveTo>
                  <a:cubicBezTo>
                    <a:pt x="6" y="7"/>
                    <a:pt x="12" y="2"/>
                    <a:pt x="19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3" name="Freeform 162">
              <a:extLst>
                <a:ext uri="{FF2B5EF4-FFF2-40B4-BE49-F238E27FC236}">
                  <a16:creationId xmlns:a16="http://schemas.microsoft.com/office/drawing/2014/main" id="{60BCB6F6-E701-4A89-A8BD-42871AEFD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794"/>
              <a:ext cx="28" cy="13"/>
            </a:xfrm>
            <a:custGeom>
              <a:avLst/>
              <a:gdLst>
                <a:gd name="T0" fmla="*/ 0 w 14"/>
                <a:gd name="T1" fmla="*/ 61 h 6"/>
                <a:gd name="T2" fmla="*/ 112 w 14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3" y="1"/>
                    <a:pt x="8" y="0"/>
                    <a:pt x="14" y="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4" name="Freeform 163">
              <a:extLst>
                <a:ext uri="{FF2B5EF4-FFF2-40B4-BE49-F238E27FC236}">
                  <a16:creationId xmlns:a16="http://schemas.microsoft.com/office/drawing/2014/main" id="{C52DB66E-B41A-4845-A1FB-F94592784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767"/>
              <a:ext cx="10" cy="7"/>
            </a:xfrm>
            <a:custGeom>
              <a:avLst/>
              <a:gdLst>
                <a:gd name="T0" fmla="*/ 0 w 5"/>
                <a:gd name="T1" fmla="*/ 37 h 3"/>
                <a:gd name="T2" fmla="*/ 4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5" name="Freeform 164">
              <a:extLst>
                <a:ext uri="{FF2B5EF4-FFF2-40B4-BE49-F238E27FC236}">
                  <a16:creationId xmlns:a16="http://schemas.microsoft.com/office/drawing/2014/main" id="{5FF2D792-CE66-49F5-8840-84E36D653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811"/>
              <a:ext cx="24" cy="11"/>
            </a:xfrm>
            <a:custGeom>
              <a:avLst/>
              <a:gdLst>
                <a:gd name="T0" fmla="*/ 96 w 12"/>
                <a:gd name="T1" fmla="*/ 0 h 5"/>
                <a:gd name="T2" fmla="*/ 0 w 1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12" y="0"/>
                  </a:moveTo>
                  <a:cubicBezTo>
                    <a:pt x="8" y="2"/>
                    <a:pt x="4" y="4"/>
                    <a:pt x="0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6" name="Freeform 165">
              <a:extLst>
                <a:ext uri="{FF2B5EF4-FFF2-40B4-BE49-F238E27FC236}">
                  <a16:creationId xmlns:a16="http://schemas.microsoft.com/office/drawing/2014/main" id="{7CBFFD72-D55B-4800-8FF2-DC2436FEE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833"/>
              <a:ext cx="33" cy="18"/>
            </a:xfrm>
            <a:custGeom>
              <a:avLst/>
              <a:gdLst>
                <a:gd name="T0" fmla="*/ 140 w 16"/>
                <a:gd name="T1" fmla="*/ 0 h 8"/>
                <a:gd name="T2" fmla="*/ 0 w 16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16" y="0"/>
                  </a:moveTo>
                  <a:cubicBezTo>
                    <a:pt x="10" y="0"/>
                    <a:pt x="4" y="4"/>
                    <a:pt x="0" y="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7" name="Freeform 166">
              <a:extLst>
                <a:ext uri="{FF2B5EF4-FFF2-40B4-BE49-F238E27FC236}">
                  <a16:creationId xmlns:a16="http://schemas.microsoft.com/office/drawing/2014/main" id="{5CA3325B-AA54-4FE7-ABB9-BB4C9D2D8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855"/>
              <a:ext cx="39" cy="26"/>
            </a:xfrm>
            <a:custGeom>
              <a:avLst/>
              <a:gdLst>
                <a:gd name="T0" fmla="*/ 0 w 19"/>
                <a:gd name="T1" fmla="*/ 121 h 12"/>
                <a:gd name="T2" fmla="*/ 164 w 1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12"/>
                  </a:moveTo>
                  <a:cubicBezTo>
                    <a:pt x="4" y="6"/>
                    <a:pt x="12" y="2"/>
                    <a:pt x="19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8" name="Freeform 167">
              <a:extLst>
                <a:ext uri="{FF2B5EF4-FFF2-40B4-BE49-F238E27FC236}">
                  <a16:creationId xmlns:a16="http://schemas.microsoft.com/office/drawing/2014/main" id="{B328ACDD-BE13-4B89-8F11-E2BD13695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879"/>
              <a:ext cx="24" cy="13"/>
            </a:xfrm>
            <a:custGeom>
              <a:avLst/>
              <a:gdLst>
                <a:gd name="T0" fmla="*/ 0 w 12"/>
                <a:gd name="T1" fmla="*/ 61 h 6"/>
                <a:gd name="T2" fmla="*/ 96 w 12"/>
                <a:gd name="T3" fmla="*/ 9 h 6"/>
                <a:gd name="T4" fmla="*/ 80 w 12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3" y="2"/>
                    <a:pt x="7" y="0"/>
                    <a:pt x="12" y="1"/>
                  </a:cubicBezTo>
                  <a:cubicBezTo>
                    <a:pt x="12" y="3"/>
                    <a:pt x="10" y="2"/>
                    <a:pt x="10" y="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9" name="Freeform 168">
              <a:extLst>
                <a:ext uri="{FF2B5EF4-FFF2-40B4-BE49-F238E27FC236}">
                  <a16:creationId xmlns:a16="http://schemas.microsoft.com/office/drawing/2014/main" id="{9CE51277-75B4-48B3-9016-E0D33A1C6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1785"/>
              <a:ext cx="20" cy="4"/>
            </a:xfrm>
            <a:custGeom>
              <a:avLst/>
              <a:gdLst>
                <a:gd name="T0" fmla="*/ 0 w 10"/>
                <a:gd name="T1" fmla="*/ 16 h 2"/>
                <a:gd name="T2" fmla="*/ 80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3" y="1"/>
                    <a:pt x="6" y="0"/>
                    <a:pt x="10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0" name="Freeform 169">
              <a:extLst>
                <a:ext uri="{FF2B5EF4-FFF2-40B4-BE49-F238E27FC236}">
                  <a16:creationId xmlns:a16="http://schemas.microsoft.com/office/drawing/2014/main" id="{CF7902F4-6631-4402-B40B-C297DAB7F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741"/>
              <a:ext cx="12" cy="9"/>
            </a:xfrm>
            <a:custGeom>
              <a:avLst/>
              <a:gdLst>
                <a:gd name="T0" fmla="*/ 48 w 6"/>
                <a:gd name="T1" fmla="*/ 0 h 4"/>
                <a:gd name="T2" fmla="*/ 0 w 6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3" y="0"/>
                    <a:pt x="0" y="1"/>
                    <a:pt x="0" y="4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1" name="Freeform 170">
              <a:extLst>
                <a:ext uri="{FF2B5EF4-FFF2-40B4-BE49-F238E27FC236}">
                  <a16:creationId xmlns:a16="http://schemas.microsoft.com/office/drawing/2014/main" id="{808943A3-6E94-432B-8468-290511494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2048"/>
              <a:ext cx="15" cy="24"/>
            </a:xfrm>
            <a:custGeom>
              <a:avLst/>
              <a:gdLst>
                <a:gd name="T0" fmla="*/ 69 w 7"/>
                <a:gd name="T1" fmla="*/ 0 h 11"/>
                <a:gd name="T2" fmla="*/ 9 w 7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cubicBezTo>
                    <a:pt x="3" y="3"/>
                    <a:pt x="0" y="7"/>
                    <a:pt x="1" y="1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2" name="Freeform 171">
              <a:extLst>
                <a:ext uri="{FF2B5EF4-FFF2-40B4-BE49-F238E27FC236}">
                  <a16:creationId xmlns:a16="http://schemas.microsoft.com/office/drawing/2014/main" id="{99C54EA9-F2FC-457B-B333-A1EE2AAA0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068"/>
              <a:ext cx="20" cy="39"/>
            </a:xfrm>
            <a:custGeom>
              <a:avLst/>
              <a:gdLst>
                <a:gd name="T0" fmla="*/ 80 w 10"/>
                <a:gd name="T1" fmla="*/ 0 h 18"/>
                <a:gd name="T2" fmla="*/ 0 w 10"/>
                <a:gd name="T3" fmla="*/ 18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4" y="4"/>
                    <a:pt x="0" y="11"/>
                    <a:pt x="0" y="1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3" name="Freeform 172">
              <a:extLst>
                <a:ext uri="{FF2B5EF4-FFF2-40B4-BE49-F238E27FC236}">
                  <a16:creationId xmlns:a16="http://schemas.microsoft.com/office/drawing/2014/main" id="{599C129A-3A10-4FDD-AD3E-C26BC3653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092"/>
              <a:ext cx="29" cy="39"/>
            </a:xfrm>
            <a:custGeom>
              <a:avLst/>
              <a:gdLst>
                <a:gd name="T0" fmla="*/ 0 w 14"/>
                <a:gd name="T1" fmla="*/ 184 h 18"/>
                <a:gd name="T2" fmla="*/ 44 w 14"/>
                <a:gd name="T3" fmla="*/ 1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0" y="18"/>
                  </a:moveTo>
                  <a:cubicBezTo>
                    <a:pt x="4" y="0"/>
                    <a:pt x="14" y="8"/>
                    <a:pt x="5" y="1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4" name="Freeform 173">
              <a:extLst>
                <a:ext uri="{FF2B5EF4-FFF2-40B4-BE49-F238E27FC236}">
                  <a16:creationId xmlns:a16="http://schemas.microsoft.com/office/drawing/2014/main" id="{E617067B-A8EE-4EA1-B2AD-C313A7C1F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123"/>
              <a:ext cx="25" cy="41"/>
            </a:xfrm>
            <a:custGeom>
              <a:avLst/>
              <a:gdLst>
                <a:gd name="T0" fmla="*/ 0 w 12"/>
                <a:gd name="T1" fmla="*/ 190 h 19"/>
                <a:gd name="T2" fmla="*/ 108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0" y="19"/>
                  </a:moveTo>
                  <a:cubicBezTo>
                    <a:pt x="1" y="12"/>
                    <a:pt x="5" y="4"/>
                    <a:pt x="12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5" name="Freeform 174">
              <a:extLst>
                <a:ext uri="{FF2B5EF4-FFF2-40B4-BE49-F238E27FC236}">
                  <a16:creationId xmlns:a16="http://schemas.microsoft.com/office/drawing/2014/main" id="{7E43A5C4-9798-47AE-9992-79447BF49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134"/>
              <a:ext cx="14" cy="21"/>
            </a:xfrm>
            <a:custGeom>
              <a:avLst/>
              <a:gdLst>
                <a:gd name="T0" fmla="*/ 0 w 7"/>
                <a:gd name="T1" fmla="*/ 92 h 10"/>
                <a:gd name="T2" fmla="*/ 56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1" y="6"/>
                    <a:pt x="3" y="3"/>
                    <a:pt x="7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6" name="Freeform 175">
              <a:extLst>
                <a:ext uri="{FF2B5EF4-FFF2-40B4-BE49-F238E27FC236}">
                  <a16:creationId xmlns:a16="http://schemas.microsoft.com/office/drawing/2014/main" id="{284ACC09-CBC2-4FF1-97DC-CD7F40E28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392"/>
              <a:ext cx="55" cy="64"/>
            </a:xfrm>
            <a:custGeom>
              <a:avLst/>
              <a:gdLst>
                <a:gd name="T0" fmla="*/ 0 w 27"/>
                <a:gd name="T1" fmla="*/ 0 h 29"/>
                <a:gd name="T2" fmla="*/ 228 w 27"/>
                <a:gd name="T3" fmla="*/ 31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9">
                  <a:moveTo>
                    <a:pt x="0" y="0"/>
                  </a:moveTo>
                  <a:cubicBezTo>
                    <a:pt x="9" y="8"/>
                    <a:pt x="13" y="28"/>
                    <a:pt x="27" y="2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7" name="Freeform 176">
              <a:extLst>
                <a:ext uri="{FF2B5EF4-FFF2-40B4-BE49-F238E27FC236}">
                  <a16:creationId xmlns:a16="http://schemas.microsoft.com/office/drawing/2014/main" id="{BCD38AEC-6DE3-4CD2-AF1C-CD66C58A8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375"/>
              <a:ext cx="16" cy="26"/>
            </a:xfrm>
            <a:custGeom>
              <a:avLst/>
              <a:gdLst>
                <a:gd name="T0" fmla="*/ 0 w 8"/>
                <a:gd name="T1" fmla="*/ 0 h 12"/>
                <a:gd name="T2" fmla="*/ 64 w 8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2" y="4"/>
                    <a:pt x="5" y="8"/>
                    <a:pt x="8" y="1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8" name="Freeform 177">
              <a:extLst>
                <a:ext uri="{FF2B5EF4-FFF2-40B4-BE49-F238E27FC236}">
                  <a16:creationId xmlns:a16="http://schemas.microsoft.com/office/drawing/2014/main" id="{86C850DA-522C-4A73-A4D2-3D1B57D11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423"/>
              <a:ext cx="23" cy="29"/>
            </a:xfrm>
            <a:custGeom>
              <a:avLst/>
              <a:gdLst>
                <a:gd name="T0" fmla="*/ 0 w 11"/>
                <a:gd name="T1" fmla="*/ 0 h 13"/>
                <a:gd name="T2" fmla="*/ 100 w 11"/>
                <a:gd name="T3" fmla="*/ 145 h 13"/>
                <a:gd name="T4" fmla="*/ 100 w 11"/>
                <a:gd name="T5" fmla="*/ 6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2" y="5"/>
                    <a:pt x="6" y="11"/>
                    <a:pt x="11" y="13"/>
                  </a:cubicBezTo>
                  <a:cubicBezTo>
                    <a:pt x="11" y="11"/>
                    <a:pt x="11" y="8"/>
                    <a:pt x="11" y="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9" name="Freeform 178">
              <a:extLst>
                <a:ext uri="{FF2B5EF4-FFF2-40B4-BE49-F238E27FC236}">
                  <a16:creationId xmlns:a16="http://schemas.microsoft.com/office/drawing/2014/main" id="{6F4C220A-2131-4868-830F-E9D6CD80D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388"/>
              <a:ext cx="22" cy="26"/>
            </a:xfrm>
            <a:custGeom>
              <a:avLst/>
              <a:gdLst>
                <a:gd name="T0" fmla="*/ 0 w 11"/>
                <a:gd name="T1" fmla="*/ 0 h 12"/>
                <a:gd name="T2" fmla="*/ 88 w 11"/>
                <a:gd name="T3" fmla="*/ 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2" y="4"/>
                    <a:pt x="8" y="12"/>
                    <a:pt x="11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0" name="Freeform 179">
              <a:extLst>
                <a:ext uri="{FF2B5EF4-FFF2-40B4-BE49-F238E27FC236}">
                  <a16:creationId xmlns:a16="http://schemas.microsoft.com/office/drawing/2014/main" id="{D835CCDA-550A-46CC-9128-0480C7E45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370"/>
              <a:ext cx="14" cy="29"/>
            </a:xfrm>
            <a:custGeom>
              <a:avLst/>
              <a:gdLst>
                <a:gd name="T0" fmla="*/ 8 w 7"/>
                <a:gd name="T1" fmla="*/ 0 h 13"/>
                <a:gd name="T2" fmla="*/ 56 w 7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1" y="0"/>
                  </a:moveTo>
                  <a:cubicBezTo>
                    <a:pt x="0" y="5"/>
                    <a:pt x="2" y="10"/>
                    <a:pt x="7" y="1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1" name="Freeform 180">
              <a:extLst>
                <a:ext uri="{FF2B5EF4-FFF2-40B4-BE49-F238E27FC236}">
                  <a16:creationId xmlns:a16="http://schemas.microsoft.com/office/drawing/2014/main" id="{C70CC317-2E10-4F2F-84D0-24C282ACB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028"/>
              <a:ext cx="32" cy="20"/>
            </a:xfrm>
            <a:custGeom>
              <a:avLst/>
              <a:gdLst>
                <a:gd name="T0" fmla="*/ 0 w 16"/>
                <a:gd name="T1" fmla="*/ 98 h 9"/>
                <a:gd name="T2" fmla="*/ 128 w 16"/>
                <a:gd name="T3" fmla="*/ 2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0" y="9"/>
                  </a:moveTo>
                  <a:cubicBezTo>
                    <a:pt x="3" y="5"/>
                    <a:pt x="10" y="0"/>
                    <a:pt x="16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2" name="Freeform 181">
              <a:extLst>
                <a:ext uri="{FF2B5EF4-FFF2-40B4-BE49-F238E27FC236}">
                  <a16:creationId xmlns:a16="http://schemas.microsoft.com/office/drawing/2014/main" id="{213BEF64-AF3B-49B7-A141-F71E7890F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184"/>
              <a:ext cx="19" cy="15"/>
            </a:xfrm>
            <a:custGeom>
              <a:avLst/>
              <a:gdLst>
                <a:gd name="T0" fmla="*/ 68 w 9"/>
                <a:gd name="T1" fmla="*/ 0 h 7"/>
                <a:gd name="T2" fmla="*/ 0 w 9"/>
                <a:gd name="T3" fmla="*/ 69 h 7"/>
                <a:gd name="T4" fmla="*/ 68 w 9"/>
                <a:gd name="T5" fmla="*/ 28 h 7"/>
                <a:gd name="T6" fmla="*/ 68 w 9"/>
                <a:gd name="T7" fmla="*/ 28 h 7"/>
                <a:gd name="T8" fmla="*/ 84 w 9"/>
                <a:gd name="T9" fmla="*/ 1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7" y="0"/>
                  </a:moveTo>
                  <a:cubicBezTo>
                    <a:pt x="4" y="1"/>
                    <a:pt x="1" y="3"/>
                    <a:pt x="0" y="7"/>
                  </a:cubicBezTo>
                  <a:cubicBezTo>
                    <a:pt x="3" y="7"/>
                    <a:pt x="5" y="5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8" y="2"/>
                    <a:pt x="9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3" name="Freeform 182">
              <a:extLst>
                <a:ext uri="{FF2B5EF4-FFF2-40B4-BE49-F238E27FC236}">
                  <a16:creationId xmlns:a16="http://schemas.microsoft.com/office/drawing/2014/main" id="{B9883D89-5588-49F7-8A53-92D530FD2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2208"/>
              <a:ext cx="39" cy="13"/>
            </a:xfrm>
            <a:custGeom>
              <a:avLst/>
              <a:gdLst>
                <a:gd name="T0" fmla="*/ 0 w 19"/>
                <a:gd name="T1" fmla="*/ 61 h 6"/>
                <a:gd name="T2" fmla="*/ 164 w 19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3" y="4"/>
                    <a:pt x="17" y="0"/>
                    <a:pt x="19" y="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4" name="Freeform 183">
              <a:extLst>
                <a:ext uri="{FF2B5EF4-FFF2-40B4-BE49-F238E27FC236}">
                  <a16:creationId xmlns:a16="http://schemas.microsoft.com/office/drawing/2014/main" id="{277193D0-4EB9-40FD-A6FE-4D8F78AD4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252"/>
              <a:ext cx="39" cy="20"/>
            </a:xfrm>
            <a:custGeom>
              <a:avLst/>
              <a:gdLst>
                <a:gd name="T0" fmla="*/ 164 w 19"/>
                <a:gd name="T1" fmla="*/ 53 h 9"/>
                <a:gd name="T2" fmla="*/ 25 w 19"/>
                <a:gd name="T3" fmla="*/ 89 h 9"/>
                <a:gd name="T4" fmla="*/ 76 w 19"/>
                <a:gd name="T5" fmla="*/ 98 h 9"/>
                <a:gd name="T6" fmla="*/ 140 w 19"/>
                <a:gd name="T7" fmla="*/ 4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19" y="5"/>
                  </a:moveTo>
                  <a:cubicBezTo>
                    <a:pt x="16" y="4"/>
                    <a:pt x="0" y="0"/>
                    <a:pt x="3" y="8"/>
                  </a:cubicBezTo>
                  <a:cubicBezTo>
                    <a:pt x="5" y="7"/>
                    <a:pt x="7" y="8"/>
                    <a:pt x="9" y="9"/>
                  </a:cubicBezTo>
                  <a:cubicBezTo>
                    <a:pt x="5" y="4"/>
                    <a:pt x="13" y="4"/>
                    <a:pt x="16" y="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5" name="Freeform 184">
              <a:extLst>
                <a:ext uri="{FF2B5EF4-FFF2-40B4-BE49-F238E27FC236}">
                  <a16:creationId xmlns:a16="http://schemas.microsoft.com/office/drawing/2014/main" id="{FACFE589-B28A-41FB-9C67-B8DD3364C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322"/>
              <a:ext cx="31" cy="13"/>
            </a:xfrm>
            <a:custGeom>
              <a:avLst/>
              <a:gdLst>
                <a:gd name="T0" fmla="*/ 0 w 15"/>
                <a:gd name="T1" fmla="*/ 0 h 6"/>
                <a:gd name="T2" fmla="*/ 132 w 15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cubicBezTo>
                    <a:pt x="5" y="2"/>
                    <a:pt x="9" y="6"/>
                    <a:pt x="15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24" name="Freeform 185">
              <a:extLst>
                <a:ext uri="{FF2B5EF4-FFF2-40B4-BE49-F238E27FC236}">
                  <a16:creationId xmlns:a16="http://schemas.microsoft.com/office/drawing/2014/main" id="{6D075096-883D-45E0-9515-E2415337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349"/>
              <a:ext cx="37" cy="15"/>
            </a:xfrm>
            <a:custGeom>
              <a:avLst/>
              <a:gdLst>
                <a:gd name="T0" fmla="*/ 0 w 18"/>
                <a:gd name="T1" fmla="*/ 0 h 7"/>
                <a:gd name="T2" fmla="*/ 156 w 1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0"/>
                  </a:moveTo>
                  <a:cubicBezTo>
                    <a:pt x="3" y="4"/>
                    <a:pt x="13" y="7"/>
                    <a:pt x="18" y="7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25" name="Freeform 186">
              <a:extLst>
                <a:ext uri="{FF2B5EF4-FFF2-40B4-BE49-F238E27FC236}">
                  <a16:creationId xmlns:a16="http://schemas.microsoft.com/office/drawing/2014/main" id="{15B797B9-3BA2-4835-9AD6-D42CC3DE9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375"/>
              <a:ext cx="33" cy="26"/>
            </a:xfrm>
            <a:custGeom>
              <a:avLst/>
              <a:gdLst>
                <a:gd name="T0" fmla="*/ 0 w 16"/>
                <a:gd name="T1" fmla="*/ 0 h 12"/>
                <a:gd name="T2" fmla="*/ 140 w 16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7" y="3"/>
                    <a:pt x="12" y="4"/>
                    <a:pt x="16" y="1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26" name="Freeform 187">
              <a:extLst>
                <a:ext uri="{FF2B5EF4-FFF2-40B4-BE49-F238E27FC236}">
                  <a16:creationId xmlns:a16="http://schemas.microsoft.com/office/drawing/2014/main" id="{71F3B043-8AD9-41CD-B9A4-581D1CA53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421"/>
              <a:ext cx="23" cy="31"/>
            </a:xfrm>
            <a:custGeom>
              <a:avLst/>
              <a:gdLst>
                <a:gd name="T0" fmla="*/ 0 w 11"/>
                <a:gd name="T1" fmla="*/ 0 h 14"/>
                <a:gd name="T2" fmla="*/ 100 w 11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2" y="4"/>
                    <a:pt x="4" y="14"/>
                    <a:pt x="11" y="1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27" name="Freeform 188">
              <a:extLst>
                <a:ext uri="{FF2B5EF4-FFF2-40B4-BE49-F238E27FC236}">
                  <a16:creationId xmlns:a16="http://schemas.microsoft.com/office/drawing/2014/main" id="{4CFBB4E0-BB80-4FA8-872B-BAC1F3986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32"/>
              <a:ext cx="14" cy="15"/>
            </a:xfrm>
            <a:custGeom>
              <a:avLst/>
              <a:gdLst>
                <a:gd name="T0" fmla="*/ 0 w 7"/>
                <a:gd name="T1" fmla="*/ 0 h 7"/>
                <a:gd name="T2" fmla="*/ 40 w 7"/>
                <a:gd name="T3" fmla="*/ 69 h 7"/>
                <a:gd name="T4" fmla="*/ 32 w 7"/>
                <a:gd name="T5" fmla="*/ 6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3" y="0"/>
                    <a:pt x="7" y="3"/>
                    <a:pt x="5" y="7"/>
                  </a:cubicBezTo>
                  <a:cubicBezTo>
                    <a:pt x="4" y="7"/>
                    <a:pt x="4" y="6"/>
                    <a:pt x="4" y="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28" name="Freeform 189">
              <a:extLst>
                <a:ext uri="{FF2B5EF4-FFF2-40B4-BE49-F238E27FC236}">
                  <a16:creationId xmlns:a16="http://schemas.microsoft.com/office/drawing/2014/main" id="{F73FDE2F-50BE-4A3A-AF69-ADA6809A2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419"/>
              <a:ext cx="29" cy="50"/>
            </a:xfrm>
            <a:custGeom>
              <a:avLst/>
              <a:gdLst>
                <a:gd name="T0" fmla="*/ 0 w 14"/>
                <a:gd name="T1" fmla="*/ 0 h 23"/>
                <a:gd name="T2" fmla="*/ 124 w 14"/>
                <a:gd name="T3" fmla="*/ 23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0" y="0"/>
                  </a:moveTo>
                  <a:cubicBezTo>
                    <a:pt x="0" y="8"/>
                    <a:pt x="8" y="17"/>
                    <a:pt x="14" y="2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29" name="Freeform 190">
              <a:extLst>
                <a:ext uri="{FF2B5EF4-FFF2-40B4-BE49-F238E27FC236}">
                  <a16:creationId xmlns:a16="http://schemas.microsoft.com/office/drawing/2014/main" id="{84E72E87-4CDB-4357-A03F-2E4B2BEEF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373"/>
              <a:ext cx="35" cy="79"/>
            </a:xfrm>
            <a:custGeom>
              <a:avLst/>
              <a:gdLst>
                <a:gd name="T0" fmla="*/ 0 w 17"/>
                <a:gd name="T1" fmla="*/ 0 h 36"/>
                <a:gd name="T2" fmla="*/ 148 w 17"/>
                <a:gd name="T3" fmla="*/ 38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0" y="0"/>
                  </a:moveTo>
                  <a:cubicBezTo>
                    <a:pt x="1" y="12"/>
                    <a:pt x="9" y="25"/>
                    <a:pt x="17" y="3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0" name="Freeform 191">
              <a:extLst>
                <a:ext uri="{FF2B5EF4-FFF2-40B4-BE49-F238E27FC236}">
                  <a16:creationId xmlns:a16="http://schemas.microsoft.com/office/drawing/2014/main" id="{4BAF69FC-0551-4EE1-9CDD-565CCAAE3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467"/>
              <a:ext cx="31" cy="57"/>
            </a:xfrm>
            <a:custGeom>
              <a:avLst/>
              <a:gdLst>
                <a:gd name="T0" fmla="*/ 0 w 15"/>
                <a:gd name="T1" fmla="*/ 0 h 26"/>
                <a:gd name="T2" fmla="*/ 132 w 15"/>
                <a:gd name="T3" fmla="*/ 26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0" y="0"/>
                  </a:moveTo>
                  <a:cubicBezTo>
                    <a:pt x="2" y="5"/>
                    <a:pt x="8" y="26"/>
                    <a:pt x="15" y="2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1" name="Freeform 192">
              <a:extLst>
                <a:ext uri="{FF2B5EF4-FFF2-40B4-BE49-F238E27FC236}">
                  <a16:creationId xmlns:a16="http://schemas.microsoft.com/office/drawing/2014/main" id="{90209F7C-9352-4125-A7FC-67229DABE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432"/>
              <a:ext cx="14" cy="59"/>
            </a:xfrm>
            <a:custGeom>
              <a:avLst/>
              <a:gdLst>
                <a:gd name="T0" fmla="*/ 0 w 7"/>
                <a:gd name="T1" fmla="*/ 0 h 27"/>
                <a:gd name="T2" fmla="*/ 24 w 7"/>
                <a:gd name="T3" fmla="*/ 61 h 27"/>
                <a:gd name="T4" fmla="*/ 56 w 7"/>
                <a:gd name="T5" fmla="*/ 28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7">
                  <a:moveTo>
                    <a:pt x="0" y="0"/>
                  </a:moveTo>
                  <a:cubicBezTo>
                    <a:pt x="0" y="3"/>
                    <a:pt x="2" y="4"/>
                    <a:pt x="3" y="6"/>
                  </a:cubicBezTo>
                  <a:cubicBezTo>
                    <a:pt x="5" y="13"/>
                    <a:pt x="6" y="20"/>
                    <a:pt x="7" y="27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2" name="Freeform 193">
              <a:extLst>
                <a:ext uri="{FF2B5EF4-FFF2-40B4-BE49-F238E27FC236}">
                  <a16:creationId xmlns:a16="http://schemas.microsoft.com/office/drawing/2014/main" id="{5C9A711E-FB44-4AE6-8917-FEF7C2FBA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452"/>
              <a:ext cx="8" cy="57"/>
            </a:xfrm>
            <a:custGeom>
              <a:avLst/>
              <a:gdLst>
                <a:gd name="T0" fmla="*/ 0 w 4"/>
                <a:gd name="T1" fmla="*/ 0 h 26"/>
                <a:gd name="T2" fmla="*/ 16 w 4"/>
                <a:gd name="T3" fmla="*/ 27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0" y="0"/>
                  </a:moveTo>
                  <a:cubicBezTo>
                    <a:pt x="3" y="7"/>
                    <a:pt x="4" y="18"/>
                    <a:pt x="2" y="2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3" name="Freeform 194">
              <a:extLst>
                <a:ext uri="{FF2B5EF4-FFF2-40B4-BE49-F238E27FC236}">
                  <a16:creationId xmlns:a16="http://schemas.microsoft.com/office/drawing/2014/main" id="{64E2E11D-EC0F-4FC7-BD99-7AC749CC7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166"/>
              <a:ext cx="48" cy="9"/>
            </a:xfrm>
            <a:custGeom>
              <a:avLst/>
              <a:gdLst>
                <a:gd name="T0" fmla="*/ 0 w 23"/>
                <a:gd name="T1" fmla="*/ 45 h 4"/>
                <a:gd name="T2" fmla="*/ 209 w 23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8" y="0"/>
                    <a:pt x="15" y="1"/>
                    <a:pt x="23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4" name="Freeform 195">
              <a:extLst>
                <a:ext uri="{FF2B5EF4-FFF2-40B4-BE49-F238E27FC236}">
                  <a16:creationId xmlns:a16="http://schemas.microsoft.com/office/drawing/2014/main" id="{7C399722-9957-43A6-A24E-E5596A0BA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076"/>
              <a:ext cx="41" cy="22"/>
            </a:xfrm>
            <a:custGeom>
              <a:avLst/>
              <a:gdLst>
                <a:gd name="T0" fmla="*/ 0 w 20"/>
                <a:gd name="T1" fmla="*/ 106 h 10"/>
                <a:gd name="T2" fmla="*/ 172 w 20"/>
                <a:gd name="T3" fmla="*/ 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4" y="5"/>
                    <a:pt x="14" y="0"/>
                    <a:pt x="20" y="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5" name="Freeform 196">
              <a:extLst>
                <a:ext uri="{FF2B5EF4-FFF2-40B4-BE49-F238E27FC236}">
                  <a16:creationId xmlns:a16="http://schemas.microsoft.com/office/drawing/2014/main" id="{68782F86-B2BD-4704-81D3-5C16E083C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1989"/>
              <a:ext cx="33" cy="11"/>
            </a:xfrm>
            <a:custGeom>
              <a:avLst/>
              <a:gdLst>
                <a:gd name="T0" fmla="*/ 0 w 16"/>
                <a:gd name="T1" fmla="*/ 53 h 5"/>
                <a:gd name="T2" fmla="*/ 140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5" y="5"/>
                    <a:pt x="11" y="3"/>
                    <a:pt x="16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6" name="Freeform 197">
              <a:extLst>
                <a:ext uri="{FF2B5EF4-FFF2-40B4-BE49-F238E27FC236}">
                  <a16:creationId xmlns:a16="http://schemas.microsoft.com/office/drawing/2014/main" id="{A82DB5DA-3B14-49E4-BDF6-AF656B048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1932"/>
              <a:ext cx="27" cy="33"/>
            </a:xfrm>
            <a:custGeom>
              <a:avLst/>
              <a:gdLst>
                <a:gd name="T0" fmla="*/ 0 w 13"/>
                <a:gd name="T1" fmla="*/ 73 h 15"/>
                <a:gd name="T2" fmla="*/ 8 w 13"/>
                <a:gd name="T3" fmla="*/ 161 h 15"/>
                <a:gd name="T4" fmla="*/ 52 w 13"/>
                <a:gd name="T5" fmla="*/ 7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7"/>
                  </a:moveTo>
                  <a:cubicBezTo>
                    <a:pt x="12" y="0"/>
                    <a:pt x="13" y="13"/>
                    <a:pt x="1" y="15"/>
                  </a:cubicBezTo>
                  <a:cubicBezTo>
                    <a:pt x="3" y="12"/>
                    <a:pt x="8" y="9"/>
                    <a:pt x="6" y="7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7" name="Freeform 198">
              <a:extLst>
                <a:ext uri="{FF2B5EF4-FFF2-40B4-BE49-F238E27FC236}">
                  <a16:creationId xmlns:a16="http://schemas.microsoft.com/office/drawing/2014/main" id="{ED3F4919-4135-4080-A222-481F7162B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912"/>
              <a:ext cx="45" cy="31"/>
            </a:xfrm>
            <a:custGeom>
              <a:avLst/>
              <a:gdLst>
                <a:gd name="T0" fmla="*/ 84 w 22"/>
                <a:gd name="T1" fmla="*/ 133 h 14"/>
                <a:gd name="T2" fmla="*/ 16 w 22"/>
                <a:gd name="T3" fmla="*/ 89 h 14"/>
                <a:gd name="T4" fmla="*/ 188 w 22"/>
                <a:gd name="T5" fmla="*/ 0 h 14"/>
                <a:gd name="T6" fmla="*/ 33 w 22"/>
                <a:gd name="T7" fmla="*/ 10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10" y="12"/>
                  </a:moveTo>
                  <a:cubicBezTo>
                    <a:pt x="7" y="14"/>
                    <a:pt x="0" y="14"/>
                    <a:pt x="2" y="8"/>
                  </a:cubicBezTo>
                  <a:cubicBezTo>
                    <a:pt x="4" y="2"/>
                    <a:pt x="17" y="2"/>
                    <a:pt x="22" y="0"/>
                  </a:cubicBezTo>
                  <a:cubicBezTo>
                    <a:pt x="17" y="2"/>
                    <a:pt x="6" y="4"/>
                    <a:pt x="4" y="1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8" name="Freeform 199">
              <a:extLst>
                <a:ext uri="{FF2B5EF4-FFF2-40B4-BE49-F238E27FC236}">
                  <a16:creationId xmlns:a16="http://schemas.microsoft.com/office/drawing/2014/main" id="{605A3ADF-7D00-42C7-BEA2-779A02412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835"/>
              <a:ext cx="16" cy="20"/>
            </a:xfrm>
            <a:custGeom>
              <a:avLst/>
              <a:gdLst>
                <a:gd name="T0" fmla="*/ 64 w 8"/>
                <a:gd name="T1" fmla="*/ 0 h 9"/>
                <a:gd name="T2" fmla="*/ 8 w 8"/>
                <a:gd name="T3" fmla="*/ 64 h 9"/>
                <a:gd name="T4" fmla="*/ 32 w 8"/>
                <a:gd name="T5" fmla="*/ 89 h 9"/>
                <a:gd name="T6" fmla="*/ 56 w 8"/>
                <a:gd name="T7" fmla="*/ 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6" y="1"/>
                    <a:pt x="1" y="4"/>
                    <a:pt x="1" y="6"/>
                  </a:cubicBezTo>
                  <a:cubicBezTo>
                    <a:pt x="0" y="9"/>
                    <a:pt x="2" y="8"/>
                    <a:pt x="4" y="8"/>
                  </a:cubicBezTo>
                  <a:cubicBezTo>
                    <a:pt x="3" y="5"/>
                    <a:pt x="5" y="4"/>
                    <a:pt x="7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9" name="Freeform 200">
              <a:extLst>
                <a:ext uri="{FF2B5EF4-FFF2-40B4-BE49-F238E27FC236}">
                  <a16:creationId xmlns:a16="http://schemas.microsoft.com/office/drawing/2014/main" id="{A7DA4309-6F7C-43E2-9609-A73430388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787"/>
              <a:ext cx="25" cy="24"/>
            </a:xfrm>
            <a:custGeom>
              <a:avLst/>
              <a:gdLst>
                <a:gd name="T0" fmla="*/ 0 w 12"/>
                <a:gd name="T1" fmla="*/ 113 h 11"/>
                <a:gd name="T2" fmla="*/ 108 w 12"/>
                <a:gd name="T3" fmla="*/ 4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2" y="8"/>
                    <a:pt x="8" y="0"/>
                    <a:pt x="12" y="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0" name="Freeform 201">
              <a:extLst>
                <a:ext uri="{FF2B5EF4-FFF2-40B4-BE49-F238E27FC236}">
                  <a16:creationId xmlns:a16="http://schemas.microsoft.com/office/drawing/2014/main" id="{F371F819-D575-49B4-BD4A-39D39905E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916"/>
              <a:ext cx="39" cy="35"/>
            </a:xfrm>
            <a:custGeom>
              <a:avLst/>
              <a:gdLst>
                <a:gd name="T0" fmla="*/ 164 w 19"/>
                <a:gd name="T1" fmla="*/ 0 h 16"/>
                <a:gd name="T2" fmla="*/ 16 w 19"/>
                <a:gd name="T3" fmla="*/ 158 h 16"/>
                <a:gd name="T4" fmla="*/ 60 w 19"/>
                <a:gd name="T5" fmla="*/ 149 h 16"/>
                <a:gd name="T6" fmla="*/ 68 w 19"/>
                <a:gd name="T7" fmla="*/ 7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6">
                  <a:moveTo>
                    <a:pt x="19" y="0"/>
                  </a:moveTo>
                  <a:cubicBezTo>
                    <a:pt x="12" y="0"/>
                    <a:pt x="0" y="6"/>
                    <a:pt x="2" y="15"/>
                  </a:cubicBezTo>
                  <a:cubicBezTo>
                    <a:pt x="4" y="16"/>
                    <a:pt x="6" y="15"/>
                    <a:pt x="7" y="14"/>
                  </a:cubicBezTo>
                  <a:cubicBezTo>
                    <a:pt x="2" y="13"/>
                    <a:pt x="6" y="9"/>
                    <a:pt x="8" y="7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1" name="Freeform 202">
              <a:extLst>
                <a:ext uri="{FF2B5EF4-FFF2-40B4-BE49-F238E27FC236}">
                  <a16:creationId xmlns:a16="http://schemas.microsoft.com/office/drawing/2014/main" id="{1939493E-F327-485C-A38D-B83C08C9F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971"/>
              <a:ext cx="35" cy="18"/>
            </a:xfrm>
            <a:custGeom>
              <a:avLst/>
              <a:gdLst>
                <a:gd name="T0" fmla="*/ 0 w 17"/>
                <a:gd name="T1" fmla="*/ 92 h 8"/>
                <a:gd name="T2" fmla="*/ 148 w 17"/>
                <a:gd name="T3" fmla="*/ 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4" y="4"/>
                    <a:pt x="11" y="0"/>
                    <a:pt x="17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2" name="Freeform 203">
              <a:extLst>
                <a:ext uri="{FF2B5EF4-FFF2-40B4-BE49-F238E27FC236}">
                  <a16:creationId xmlns:a16="http://schemas.microsoft.com/office/drawing/2014/main" id="{75981249-C1CC-4023-88C5-115709140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026"/>
              <a:ext cx="35" cy="15"/>
            </a:xfrm>
            <a:custGeom>
              <a:avLst/>
              <a:gdLst>
                <a:gd name="T0" fmla="*/ 0 w 17"/>
                <a:gd name="T1" fmla="*/ 51 h 7"/>
                <a:gd name="T2" fmla="*/ 148 w 17"/>
                <a:gd name="T3" fmla="*/ 28 h 7"/>
                <a:gd name="T4" fmla="*/ 115 w 17"/>
                <a:gd name="T5" fmla="*/ 69 h 7"/>
                <a:gd name="T6" fmla="*/ 97 w 17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7">
                  <a:moveTo>
                    <a:pt x="0" y="5"/>
                  </a:moveTo>
                  <a:cubicBezTo>
                    <a:pt x="2" y="0"/>
                    <a:pt x="12" y="0"/>
                    <a:pt x="17" y="3"/>
                  </a:cubicBezTo>
                  <a:cubicBezTo>
                    <a:pt x="16" y="5"/>
                    <a:pt x="14" y="6"/>
                    <a:pt x="13" y="7"/>
                  </a:cubicBezTo>
                  <a:cubicBezTo>
                    <a:pt x="13" y="5"/>
                    <a:pt x="14" y="2"/>
                    <a:pt x="11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3" name="Freeform 204">
              <a:extLst>
                <a:ext uri="{FF2B5EF4-FFF2-40B4-BE49-F238E27FC236}">
                  <a16:creationId xmlns:a16="http://schemas.microsoft.com/office/drawing/2014/main" id="{5D3A979D-B3B6-4745-8927-39D03ECDB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239"/>
              <a:ext cx="33" cy="22"/>
            </a:xfrm>
            <a:custGeom>
              <a:avLst/>
              <a:gdLst>
                <a:gd name="T0" fmla="*/ 0 w 16"/>
                <a:gd name="T1" fmla="*/ 64 h 10"/>
                <a:gd name="T2" fmla="*/ 124 w 16"/>
                <a:gd name="T3" fmla="*/ 44 h 10"/>
                <a:gd name="T4" fmla="*/ 107 w 16"/>
                <a:gd name="T5" fmla="*/ 106 h 10"/>
                <a:gd name="T6" fmla="*/ 107 w 16"/>
                <a:gd name="T7" fmla="*/ 3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0" y="6"/>
                  </a:moveTo>
                  <a:cubicBezTo>
                    <a:pt x="3" y="5"/>
                    <a:pt x="11" y="0"/>
                    <a:pt x="14" y="4"/>
                  </a:cubicBezTo>
                  <a:cubicBezTo>
                    <a:pt x="16" y="6"/>
                    <a:pt x="14" y="9"/>
                    <a:pt x="12" y="10"/>
                  </a:cubicBezTo>
                  <a:cubicBezTo>
                    <a:pt x="13" y="8"/>
                    <a:pt x="14" y="5"/>
                    <a:pt x="12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4" name="Freeform 205">
              <a:extLst>
                <a:ext uri="{FF2B5EF4-FFF2-40B4-BE49-F238E27FC236}">
                  <a16:creationId xmlns:a16="http://schemas.microsoft.com/office/drawing/2014/main" id="{3121EDA5-5A61-402A-B665-F1688BA0D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296"/>
              <a:ext cx="26" cy="13"/>
            </a:xfrm>
            <a:custGeom>
              <a:avLst/>
              <a:gdLst>
                <a:gd name="T0" fmla="*/ 0 w 13"/>
                <a:gd name="T1" fmla="*/ 61 h 6"/>
                <a:gd name="T2" fmla="*/ 56 w 13"/>
                <a:gd name="T3" fmla="*/ 61 h 6"/>
                <a:gd name="T4" fmla="*/ 48 w 13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3" y="0"/>
                    <a:pt x="13" y="2"/>
                    <a:pt x="7" y="6"/>
                  </a:cubicBezTo>
                  <a:cubicBezTo>
                    <a:pt x="7" y="4"/>
                    <a:pt x="6" y="4"/>
                    <a:pt x="6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5" name="Freeform 206">
              <a:extLst>
                <a:ext uri="{FF2B5EF4-FFF2-40B4-BE49-F238E27FC236}">
                  <a16:creationId xmlns:a16="http://schemas.microsoft.com/office/drawing/2014/main" id="{45A84165-023F-4FE7-9E39-C03402EE9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329"/>
              <a:ext cx="14" cy="50"/>
            </a:xfrm>
            <a:custGeom>
              <a:avLst/>
              <a:gdLst>
                <a:gd name="T0" fmla="*/ 8 w 7"/>
                <a:gd name="T1" fmla="*/ 237 h 23"/>
                <a:gd name="T2" fmla="*/ 56 w 7"/>
                <a:gd name="T3" fmla="*/ 0 h 23"/>
                <a:gd name="T4" fmla="*/ 56 w 7"/>
                <a:gd name="T5" fmla="*/ 80 h 23"/>
                <a:gd name="T6" fmla="*/ 48 w 7"/>
                <a:gd name="T7" fmla="*/ 43 h 23"/>
                <a:gd name="T8" fmla="*/ 48 w 7"/>
                <a:gd name="T9" fmla="*/ 5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3">
                  <a:moveTo>
                    <a:pt x="1" y="23"/>
                  </a:moveTo>
                  <a:cubicBezTo>
                    <a:pt x="2" y="16"/>
                    <a:pt x="0" y="3"/>
                    <a:pt x="7" y="0"/>
                  </a:cubicBezTo>
                  <a:cubicBezTo>
                    <a:pt x="7" y="3"/>
                    <a:pt x="7" y="5"/>
                    <a:pt x="7" y="8"/>
                  </a:cubicBezTo>
                  <a:cubicBezTo>
                    <a:pt x="7" y="7"/>
                    <a:pt x="7" y="5"/>
                    <a:pt x="6" y="4"/>
                  </a:cubicBezTo>
                  <a:cubicBezTo>
                    <a:pt x="5" y="3"/>
                    <a:pt x="6" y="4"/>
                    <a:pt x="6" y="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6" name="Freeform 207">
              <a:extLst>
                <a:ext uri="{FF2B5EF4-FFF2-40B4-BE49-F238E27FC236}">
                  <a16:creationId xmlns:a16="http://schemas.microsoft.com/office/drawing/2014/main" id="{88E1C187-D45E-49D2-94A9-B3D64BC4D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195"/>
              <a:ext cx="33" cy="24"/>
            </a:xfrm>
            <a:custGeom>
              <a:avLst/>
              <a:gdLst>
                <a:gd name="T0" fmla="*/ 0 w 16"/>
                <a:gd name="T1" fmla="*/ 113 h 11"/>
                <a:gd name="T2" fmla="*/ 89 w 16"/>
                <a:gd name="T3" fmla="*/ 9 h 11"/>
                <a:gd name="T4" fmla="*/ 116 w 16"/>
                <a:gd name="T5" fmla="*/ 61 h 11"/>
                <a:gd name="T6" fmla="*/ 116 w 16"/>
                <a:gd name="T7" fmla="*/ 20 h 11"/>
                <a:gd name="T8" fmla="*/ 107 w 16"/>
                <a:gd name="T9" fmla="*/ 3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3" y="9"/>
                    <a:pt x="6" y="1"/>
                    <a:pt x="10" y="1"/>
                  </a:cubicBezTo>
                  <a:cubicBezTo>
                    <a:pt x="14" y="0"/>
                    <a:pt x="16" y="2"/>
                    <a:pt x="13" y="6"/>
                  </a:cubicBezTo>
                  <a:cubicBezTo>
                    <a:pt x="14" y="4"/>
                    <a:pt x="13" y="3"/>
                    <a:pt x="13" y="2"/>
                  </a:cubicBezTo>
                  <a:cubicBezTo>
                    <a:pt x="12" y="2"/>
                    <a:pt x="12" y="2"/>
                    <a:pt x="12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7" name="Freeform 208">
              <a:extLst>
                <a:ext uri="{FF2B5EF4-FFF2-40B4-BE49-F238E27FC236}">
                  <a16:creationId xmlns:a16="http://schemas.microsoft.com/office/drawing/2014/main" id="{C40B8125-BFB7-4696-88BB-AC5B6E728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206"/>
              <a:ext cx="39" cy="48"/>
            </a:xfrm>
            <a:custGeom>
              <a:avLst/>
              <a:gdLst>
                <a:gd name="T0" fmla="*/ 0 w 19"/>
                <a:gd name="T1" fmla="*/ 229 h 22"/>
                <a:gd name="T2" fmla="*/ 164 w 19"/>
                <a:gd name="T3" fmla="*/ 0 h 22"/>
                <a:gd name="T4" fmla="*/ 148 w 19"/>
                <a:gd name="T5" fmla="*/ 81 h 22"/>
                <a:gd name="T6" fmla="*/ 131 w 19"/>
                <a:gd name="T7" fmla="*/ 2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0" y="22"/>
                  </a:moveTo>
                  <a:cubicBezTo>
                    <a:pt x="0" y="14"/>
                    <a:pt x="10" y="0"/>
                    <a:pt x="19" y="0"/>
                  </a:cubicBezTo>
                  <a:cubicBezTo>
                    <a:pt x="19" y="3"/>
                    <a:pt x="18" y="5"/>
                    <a:pt x="17" y="8"/>
                  </a:cubicBezTo>
                  <a:cubicBezTo>
                    <a:pt x="17" y="6"/>
                    <a:pt x="16" y="4"/>
                    <a:pt x="15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8" name="Freeform 209">
              <a:extLst>
                <a:ext uri="{FF2B5EF4-FFF2-40B4-BE49-F238E27FC236}">
                  <a16:creationId xmlns:a16="http://schemas.microsoft.com/office/drawing/2014/main" id="{08A2DD72-6AEB-411B-96AD-6395BEC39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285"/>
              <a:ext cx="17" cy="35"/>
            </a:xfrm>
            <a:custGeom>
              <a:avLst/>
              <a:gdLst>
                <a:gd name="T0" fmla="*/ 77 w 8"/>
                <a:gd name="T1" fmla="*/ 0 h 16"/>
                <a:gd name="T2" fmla="*/ 0 w 8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3" y="2"/>
                    <a:pt x="0" y="10"/>
                    <a:pt x="0" y="1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9" name="Freeform 210">
              <a:extLst>
                <a:ext uri="{FF2B5EF4-FFF2-40B4-BE49-F238E27FC236}">
                  <a16:creationId xmlns:a16="http://schemas.microsoft.com/office/drawing/2014/main" id="{81FFDFB6-8407-4CAD-8DEB-B72A8E8D6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313"/>
              <a:ext cx="18" cy="49"/>
            </a:xfrm>
            <a:custGeom>
              <a:avLst/>
              <a:gdLst>
                <a:gd name="T0" fmla="*/ 72 w 9"/>
                <a:gd name="T1" fmla="*/ 0 h 22"/>
                <a:gd name="T2" fmla="*/ 24 w 9"/>
                <a:gd name="T3" fmla="*/ 243 h 22"/>
                <a:gd name="T4" fmla="*/ 48 w 9"/>
                <a:gd name="T5" fmla="*/ 11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2">
                  <a:moveTo>
                    <a:pt x="9" y="0"/>
                  </a:moveTo>
                  <a:cubicBezTo>
                    <a:pt x="7" y="7"/>
                    <a:pt x="0" y="14"/>
                    <a:pt x="3" y="22"/>
                  </a:cubicBezTo>
                  <a:cubicBezTo>
                    <a:pt x="7" y="20"/>
                    <a:pt x="4" y="14"/>
                    <a:pt x="6" y="1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0" name="Freeform 211">
              <a:extLst>
                <a:ext uri="{FF2B5EF4-FFF2-40B4-BE49-F238E27FC236}">
                  <a16:creationId xmlns:a16="http://schemas.microsoft.com/office/drawing/2014/main" id="{87E5B09D-EE1C-42C7-8DE3-3F386DE26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333"/>
              <a:ext cx="14" cy="18"/>
            </a:xfrm>
            <a:custGeom>
              <a:avLst/>
              <a:gdLst>
                <a:gd name="T0" fmla="*/ 56 w 7"/>
                <a:gd name="T1" fmla="*/ 0 h 8"/>
                <a:gd name="T2" fmla="*/ 0 w 7"/>
                <a:gd name="T3" fmla="*/ 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4" y="1"/>
                    <a:pt x="1" y="4"/>
                    <a:pt x="0" y="8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1" name="Freeform 212">
              <a:extLst>
                <a:ext uri="{FF2B5EF4-FFF2-40B4-BE49-F238E27FC236}">
                  <a16:creationId xmlns:a16="http://schemas.microsoft.com/office/drawing/2014/main" id="{03CB45C5-91F2-4F35-8B1A-DCA46CE0F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322"/>
              <a:ext cx="16" cy="24"/>
            </a:xfrm>
            <a:custGeom>
              <a:avLst/>
              <a:gdLst>
                <a:gd name="T0" fmla="*/ 64 w 8"/>
                <a:gd name="T1" fmla="*/ 0 h 11"/>
                <a:gd name="T2" fmla="*/ 0 w 8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3" y="2"/>
                    <a:pt x="1" y="6"/>
                    <a:pt x="0" y="1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2" name="Freeform 213">
              <a:extLst>
                <a:ext uri="{FF2B5EF4-FFF2-40B4-BE49-F238E27FC236}">
                  <a16:creationId xmlns:a16="http://schemas.microsoft.com/office/drawing/2014/main" id="{D1E7687C-9D1C-4BCC-8C97-7C7A0F67E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362"/>
              <a:ext cx="14" cy="41"/>
            </a:xfrm>
            <a:custGeom>
              <a:avLst/>
              <a:gdLst>
                <a:gd name="T0" fmla="*/ 56 w 7"/>
                <a:gd name="T1" fmla="*/ 0 h 19"/>
                <a:gd name="T2" fmla="*/ 8 w 7"/>
                <a:gd name="T3" fmla="*/ 1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4" y="5"/>
                    <a:pt x="0" y="12"/>
                    <a:pt x="1" y="19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3" name="Freeform 214">
              <a:extLst>
                <a:ext uri="{FF2B5EF4-FFF2-40B4-BE49-F238E27FC236}">
                  <a16:creationId xmlns:a16="http://schemas.microsoft.com/office/drawing/2014/main" id="{C18ECDED-C76C-4768-8238-6BE360F98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384"/>
              <a:ext cx="16" cy="39"/>
            </a:xfrm>
            <a:custGeom>
              <a:avLst/>
              <a:gdLst>
                <a:gd name="T0" fmla="*/ 64 w 8"/>
                <a:gd name="T1" fmla="*/ 0 h 18"/>
                <a:gd name="T2" fmla="*/ 24 w 8"/>
                <a:gd name="T3" fmla="*/ 18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3" y="4"/>
                    <a:pt x="0" y="12"/>
                    <a:pt x="3" y="18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4" name="Freeform 215">
              <a:extLst>
                <a:ext uri="{FF2B5EF4-FFF2-40B4-BE49-F238E27FC236}">
                  <a16:creationId xmlns:a16="http://schemas.microsoft.com/office/drawing/2014/main" id="{A05A3BC2-C2CB-459C-B532-11EDC796A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406"/>
              <a:ext cx="11" cy="17"/>
            </a:xfrm>
            <a:custGeom>
              <a:avLst/>
              <a:gdLst>
                <a:gd name="T0" fmla="*/ 53 w 5"/>
                <a:gd name="T1" fmla="*/ 0 h 8"/>
                <a:gd name="T2" fmla="*/ 0 w 5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2"/>
                    <a:pt x="0" y="5"/>
                    <a:pt x="0" y="8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5" name="Freeform 216">
              <a:extLst>
                <a:ext uri="{FF2B5EF4-FFF2-40B4-BE49-F238E27FC236}">
                  <a16:creationId xmlns:a16="http://schemas.microsoft.com/office/drawing/2014/main" id="{A83D1F18-7BDF-4B6F-887E-E6856AD06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408"/>
              <a:ext cx="19" cy="26"/>
            </a:xfrm>
            <a:custGeom>
              <a:avLst/>
              <a:gdLst>
                <a:gd name="T0" fmla="*/ 0 w 9"/>
                <a:gd name="T1" fmla="*/ 121 h 12"/>
                <a:gd name="T2" fmla="*/ 84 w 9"/>
                <a:gd name="T3" fmla="*/ 0 h 12"/>
                <a:gd name="T4" fmla="*/ 76 w 9"/>
                <a:gd name="T5" fmla="*/ 72 h 12"/>
                <a:gd name="T6" fmla="*/ 68 w 9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1" y="7"/>
                    <a:pt x="3" y="0"/>
                    <a:pt x="9" y="0"/>
                  </a:cubicBezTo>
                  <a:cubicBezTo>
                    <a:pt x="9" y="2"/>
                    <a:pt x="8" y="4"/>
                    <a:pt x="8" y="7"/>
                  </a:cubicBezTo>
                  <a:cubicBezTo>
                    <a:pt x="9" y="5"/>
                    <a:pt x="7" y="5"/>
                    <a:pt x="7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6" name="Freeform 217">
              <a:extLst>
                <a:ext uri="{FF2B5EF4-FFF2-40B4-BE49-F238E27FC236}">
                  <a16:creationId xmlns:a16="http://schemas.microsoft.com/office/drawing/2014/main" id="{45A9F8B6-ABD1-403A-B1F7-F34C00126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447"/>
              <a:ext cx="10" cy="35"/>
            </a:xfrm>
            <a:custGeom>
              <a:avLst/>
              <a:gdLst>
                <a:gd name="T0" fmla="*/ 40 w 5"/>
                <a:gd name="T1" fmla="*/ 0 h 16"/>
                <a:gd name="T2" fmla="*/ 24 w 5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5"/>
                    <a:pt x="0" y="10"/>
                    <a:pt x="3" y="1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7" name="Freeform 218">
              <a:extLst>
                <a:ext uri="{FF2B5EF4-FFF2-40B4-BE49-F238E27FC236}">
                  <a16:creationId xmlns:a16="http://schemas.microsoft.com/office/drawing/2014/main" id="{64E1A6C6-C72C-459F-9F33-17619B28B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460"/>
              <a:ext cx="12" cy="31"/>
            </a:xfrm>
            <a:custGeom>
              <a:avLst/>
              <a:gdLst>
                <a:gd name="T0" fmla="*/ 48 w 6"/>
                <a:gd name="T1" fmla="*/ 0 h 14"/>
                <a:gd name="T2" fmla="*/ 16 w 6"/>
                <a:gd name="T3" fmla="*/ 153 h 14"/>
                <a:gd name="T4" fmla="*/ 32 w 6"/>
                <a:gd name="T5" fmla="*/ 142 h 14"/>
                <a:gd name="T6" fmla="*/ 32 w 6"/>
                <a:gd name="T7" fmla="*/ 13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3" y="3"/>
                    <a:pt x="0" y="10"/>
                    <a:pt x="2" y="14"/>
                  </a:cubicBezTo>
                  <a:cubicBezTo>
                    <a:pt x="3" y="14"/>
                    <a:pt x="4" y="14"/>
                    <a:pt x="4" y="13"/>
                  </a:cubicBezTo>
                  <a:cubicBezTo>
                    <a:pt x="5" y="12"/>
                    <a:pt x="4" y="12"/>
                    <a:pt x="4" y="1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8" name="Freeform 219">
              <a:extLst>
                <a:ext uri="{FF2B5EF4-FFF2-40B4-BE49-F238E27FC236}">
                  <a16:creationId xmlns:a16="http://schemas.microsoft.com/office/drawing/2014/main" id="{E6FD95F1-6D41-4623-9C75-6E8CCE5DC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474"/>
              <a:ext cx="8" cy="32"/>
            </a:xfrm>
            <a:custGeom>
              <a:avLst/>
              <a:gdLst>
                <a:gd name="T0" fmla="*/ 32 w 4"/>
                <a:gd name="T1" fmla="*/ 0 h 15"/>
                <a:gd name="T2" fmla="*/ 32 w 4"/>
                <a:gd name="T3" fmla="*/ 14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2" y="3"/>
                    <a:pt x="0" y="12"/>
                    <a:pt x="4" y="1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9" name="Freeform 220">
              <a:extLst>
                <a:ext uri="{FF2B5EF4-FFF2-40B4-BE49-F238E27FC236}">
                  <a16:creationId xmlns:a16="http://schemas.microsoft.com/office/drawing/2014/main" id="{68032FC8-50F7-46FD-A6D3-9594FB723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134"/>
              <a:ext cx="13" cy="26"/>
            </a:xfrm>
            <a:custGeom>
              <a:avLst/>
              <a:gdLst>
                <a:gd name="T0" fmla="*/ 61 w 6"/>
                <a:gd name="T1" fmla="*/ 0 h 12"/>
                <a:gd name="T2" fmla="*/ 9 w 6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3" y="2"/>
                    <a:pt x="0" y="8"/>
                    <a:pt x="1" y="1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0" name="Freeform 221">
              <a:extLst>
                <a:ext uri="{FF2B5EF4-FFF2-40B4-BE49-F238E27FC236}">
                  <a16:creationId xmlns:a16="http://schemas.microsoft.com/office/drawing/2014/main" id="{EEFC8503-562E-415A-BFCA-65AD01E39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151"/>
              <a:ext cx="13" cy="9"/>
            </a:xfrm>
            <a:custGeom>
              <a:avLst/>
              <a:gdLst>
                <a:gd name="T0" fmla="*/ 0 w 6"/>
                <a:gd name="T1" fmla="*/ 45 h 4"/>
                <a:gd name="T2" fmla="*/ 61 w 6"/>
                <a:gd name="T3" fmla="*/ 0 h 4"/>
                <a:gd name="T4" fmla="*/ 52 w 6"/>
                <a:gd name="T5" fmla="*/ 3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4" y="0"/>
                    <a:pt x="6" y="0"/>
                  </a:cubicBezTo>
                  <a:cubicBezTo>
                    <a:pt x="6" y="1"/>
                    <a:pt x="6" y="2"/>
                    <a:pt x="5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1" name="Freeform 222">
              <a:extLst>
                <a:ext uri="{FF2B5EF4-FFF2-40B4-BE49-F238E27FC236}">
                  <a16:creationId xmlns:a16="http://schemas.microsoft.com/office/drawing/2014/main" id="{EF2A85E0-010A-4293-AF3B-D070601E4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2105"/>
              <a:ext cx="10" cy="11"/>
            </a:xfrm>
            <a:custGeom>
              <a:avLst/>
              <a:gdLst>
                <a:gd name="T0" fmla="*/ 0 w 5"/>
                <a:gd name="T1" fmla="*/ 53 h 5"/>
                <a:gd name="T2" fmla="*/ 40 w 5"/>
                <a:gd name="T3" fmla="*/ 0 h 5"/>
                <a:gd name="T4" fmla="*/ 40 w 5"/>
                <a:gd name="T5" fmla="*/ 4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5" y="1"/>
                    <a:pt x="5" y="3"/>
                    <a:pt x="5" y="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2" name="Freeform 223">
              <a:extLst>
                <a:ext uri="{FF2B5EF4-FFF2-40B4-BE49-F238E27FC236}">
                  <a16:creationId xmlns:a16="http://schemas.microsoft.com/office/drawing/2014/main" id="{9D842377-A430-4371-9AE6-B1AED3C69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072"/>
              <a:ext cx="10" cy="11"/>
            </a:xfrm>
            <a:custGeom>
              <a:avLst/>
              <a:gdLst>
                <a:gd name="T0" fmla="*/ 0 w 5"/>
                <a:gd name="T1" fmla="*/ 53 h 5"/>
                <a:gd name="T2" fmla="*/ 4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3"/>
                    <a:pt x="2" y="1"/>
                    <a:pt x="5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3" name="Freeform 224">
              <a:extLst>
                <a:ext uri="{FF2B5EF4-FFF2-40B4-BE49-F238E27FC236}">
                  <a16:creationId xmlns:a16="http://schemas.microsoft.com/office/drawing/2014/main" id="{3BAE9FC9-FDF5-42D2-AFD6-C53CE23DD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485"/>
              <a:ext cx="5" cy="13"/>
            </a:xfrm>
            <a:custGeom>
              <a:avLst/>
              <a:gdLst>
                <a:gd name="T0" fmla="*/ 0 w 2"/>
                <a:gd name="T1" fmla="*/ 61 h 6"/>
                <a:gd name="T2" fmla="*/ 33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4" name="Freeform 225">
              <a:extLst>
                <a:ext uri="{FF2B5EF4-FFF2-40B4-BE49-F238E27FC236}">
                  <a16:creationId xmlns:a16="http://schemas.microsoft.com/office/drawing/2014/main" id="{E85F5BF0-DECE-45F0-9BC9-9AF5B62C3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125"/>
              <a:ext cx="29" cy="13"/>
            </a:xfrm>
            <a:custGeom>
              <a:avLst/>
              <a:gdLst>
                <a:gd name="T0" fmla="*/ 0 w 14"/>
                <a:gd name="T1" fmla="*/ 61 h 6"/>
                <a:gd name="T2" fmla="*/ 124 w 14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3" y="4"/>
                    <a:pt x="14" y="0"/>
                    <a:pt x="14" y="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5" name="Freeform 226">
              <a:extLst>
                <a:ext uri="{FF2B5EF4-FFF2-40B4-BE49-F238E27FC236}">
                  <a16:creationId xmlns:a16="http://schemas.microsoft.com/office/drawing/2014/main" id="{ED3C4417-128F-4650-9CE6-12D66F07A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103"/>
              <a:ext cx="22" cy="13"/>
            </a:xfrm>
            <a:custGeom>
              <a:avLst/>
              <a:gdLst>
                <a:gd name="T0" fmla="*/ 0 w 11"/>
                <a:gd name="T1" fmla="*/ 9 h 6"/>
                <a:gd name="T2" fmla="*/ 40 w 1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1"/>
                  </a:moveTo>
                  <a:cubicBezTo>
                    <a:pt x="3" y="0"/>
                    <a:pt x="11" y="2"/>
                    <a:pt x="5" y="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6" name="Freeform 227">
              <a:extLst>
                <a:ext uri="{FF2B5EF4-FFF2-40B4-BE49-F238E27FC236}">
                  <a16:creationId xmlns:a16="http://schemas.microsoft.com/office/drawing/2014/main" id="{A163F7D4-DF39-42C2-A04E-35600DD87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912"/>
              <a:ext cx="21" cy="13"/>
            </a:xfrm>
            <a:custGeom>
              <a:avLst/>
              <a:gdLst>
                <a:gd name="T0" fmla="*/ 0 w 10"/>
                <a:gd name="T1" fmla="*/ 61 h 6"/>
                <a:gd name="T2" fmla="*/ 92 w 10"/>
                <a:gd name="T3" fmla="*/ 9 h 6"/>
                <a:gd name="T4" fmla="*/ 76 w 10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4"/>
                    <a:pt x="7" y="4"/>
                    <a:pt x="10" y="1"/>
                  </a:cubicBezTo>
                  <a:cubicBezTo>
                    <a:pt x="9" y="0"/>
                    <a:pt x="9" y="0"/>
                    <a:pt x="8" y="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7" name="Freeform 228">
              <a:extLst>
                <a:ext uri="{FF2B5EF4-FFF2-40B4-BE49-F238E27FC236}">
                  <a16:creationId xmlns:a16="http://schemas.microsoft.com/office/drawing/2014/main" id="{11BBF001-C3E8-4197-84F6-D352230AA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1868"/>
              <a:ext cx="24" cy="13"/>
            </a:xfrm>
            <a:custGeom>
              <a:avLst/>
              <a:gdLst>
                <a:gd name="T0" fmla="*/ 0 w 12"/>
                <a:gd name="T1" fmla="*/ 61 h 6"/>
                <a:gd name="T2" fmla="*/ 96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2" y="1"/>
                    <a:pt x="8" y="0"/>
                    <a:pt x="12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8" name="Freeform 229">
              <a:extLst>
                <a:ext uri="{FF2B5EF4-FFF2-40B4-BE49-F238E27FC236}">
                  <a16:creationId xmlns:a16="http://schemas.microsoft.com/office/drawing/2014/main" id="{25725E96-7F2E-44E8-84AA-476A9D492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094"/>
              <a:ext cx="18" cy="20"/>
            </a:xfrm>
            <a:custGeom>
              <a:avLst/>
              <a:gdLst>
                <a:gd name="T0" fmla="*/ 72 w 9"/>
                <a:gd name="T1" fmla="*/ 0 h 9"/>
                <a:gd name="T2" fmla="*/ 16 w 9"/>
                <a:gd name="T3" fmla="*/ 98 h 9"/>
                <a:gd name="T4" fmla="*/ 48 w 9"/>
                <a:gd name="T5" fmla="*/ 89 h 9"/>
                <a:gd name="T6" fmla="*/ 72 w 9"/>
                <a:gd name="T7" fmla="*/ 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2"/>
                    <a:pt x="0" y="5"/>
                    <a:pt x="2" y="9"/>
                  </a:cubicBezTo>
                  <a:cubicBezTo>
                    <a:pt x="3" y="9"/>
                    <a:pt x="5" y="9"/>
                    <a:pt x="6" y="8"/>
                  </a:cubicBezTo>
                  <a:cubicBezTo>
                    <a:pt x="5" y="5"/>
                    <a:pt x="7" y="3"/>
                    <a:pt x="9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9" name="Freeform 230">
              <a:extLst>
                <a:ext uri="{FF2B5EF4-FFF2-40B4-BE49-F238E27FC236}">
                  <a16:creationId xmlns:a16="http://schemas.microsoft.com/office/drawing/2014/main" id="{A7EEF6DE-F04B-4D4E-9792-8964C09D1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131"/>
              <a:ext cx="22" cy="24"/>
            </a:xfrm>
            <a:custGeom>
              <a:avLst/>
              <a:gdLst>
                <a:gd name="T0" fmla="*/ 0 w 11"/>
                <a:gd name="T1" fmla="*/ 44 h 11"/>
                <a:gd name="T2" fmla="*/ 64 w 11"/>
                <a:gd name="T3" fmla="*/ 113 h 11"/>
                <a:gd name="T4" fmla="*/ 64 w 11"/>
                <a:gd name="T5" fmla="*/ 5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0" y="4"/>
                  </a:moveTo>
                  <a:cubicBezTo>
                    <a:pt x="5" y="0"/>
                    <a:pt x="11" y="5"/>
                    <a:pt x="8" y="11"/>
                  </a:cubicBezTo>
                  <a:cubicBezTo>
                    <a:pt x="8" y="9"/>
                    <a:pt x="8" y="7"/>
                    <a:pt x="8" y="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0" name="Freeform 231">
              <a:extLst>
                <a:ext uri="{FF2B5EF4-FFF2-40B4-BE49-F238E27FC236}">
                  <a16:creationId xmlns:a16="http://schemas.microsoft.com/office/drawing/2014/main" id="{578EAAA0-D919-4DBE-9125-8BCD5B62F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114"/>
              <a:ext cx="39" cy="20"/>
            </a:xfrm>
            <a:custGeom>
              <a:avLst/>
              <a:gdLst>
                <a:gd name="T0" fmla="*/ 0 w 19"/>
                <a:gd name="T1" fmla="*/ 80 h 9"/>
                <a:gd name="T2" fmla="*/ 164 w 19"/>
                <a:gd name="T3" fmla="*/ 9 h 9"/>
                <a:gd name="T4" fmla="*/ 164 w 19"/>
                <a:gd name="T5" fmla="*/ 98 h 9"/>
                <a:gd name="T6" fmla="*/ 113 w 19"/>
                <a:gd name="T7" fmla="*/ 4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0" y="7"/>
                  </a:moveTo>
                  <a:cubicBezTo>
                    <a:pt x="5" y="3"/>
                    <a:pt x="13" y="0"/>
                    <a:pt x="19" y="1"/>
                  </a:cubicBezTo>
                  <a:cubicBezTo>
                    <a:pt x="19" y="3"/>
                    <a:pt x="19" y="6"/>
                    <a:pt x="19" y="9"/>
                  </a:cubicBezTo>
                  <a:cubicBezTo>
                    <a:pt x="19" y="5"/>
                    <a:pt x="16" y="3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1" name="Freeform 232">
              <a:extLst>
                <a:ext uri="{FF2B5EF4-FFF2-40B4-BE49-F238E27FC236}">
                  <a16:creationId xmlns:a16="http://schemas.microsoft.com/office/drawing/2014/main" id="{E64D707F-41D6-40C9-A6BE-65EBE8BC5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037"/>
              <a:ext cx="60" cy="37"/>
            </a:xfrm>
            <a:custGeom>
              <a:avLst/>
              <a:gdLst>
                <a:gd name="T0" fmla="*/ 0 w 29"/>
                <a:gd name="T1" fmla="*/ 124 h 17"/>
                <a:gd name="T2" fmla="*/ 197 w 29"/>
                <a:gd name="T3" fmla="*/ 0 h 17"/>
                <a:gd name="T4" fmla="*/ 197 w 29"/>
                <a:gd name="T5" fmla="*/ 176 h 17"/>
                <a:gd name="T6" fmla="*/ 149 w 29"/>
                <a:gd name="T7" fmla="*/ 9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7">
                  <a:moveTo>
                    <a:pt x="0" y="12"/>
                  </a:moveTo>
                  <a:cubicBezTo>
                    <a:pt x="7" y="10"/>
                    <a:pt x="24" y="9"/>
                    <a:pt x="22" y="0"/>
                  </a:cubicBezTo>
                  <a:cubicBezTo>
                    <a:pt x="29" y="8"/>
                    <a:pt x="19" y="9"/>
                    <a:pt x="22" y="17"/>
                  </a:cubicBezTo>
                  <a:cubicBezTo>
                    <a:pt x="22" y="13"/>
                    <a:pt x="21" y="8"/>
                    <a:pt x="1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2" name="Freeform 233">
              <a:extLst>
                <a:ext uri="{FF2B5EF4-FFF2-40B4-BE49-F238E27FC236}">
                  <a16:creationId xmlns:a16="http://schemas.microsoft.com/office/drawing/2014/main" id="{441D03F4-FB42-4C9C-BB72-06A0E82D9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1980"/>
              <a:ext cx="24" cy="20"/>
            </a:xfrm>
            <a:custGeom>
              <a:avLst/>
              <a:gdLst>
                <a:gd name="T0" fmla="*/ 80 w 12"/>
                <a:gd name="T1" fmla="*/ 0 h 9"/>
                <a:gd name="T2" fmla="*/ 96 w 12"/>
                <a:gd name="T3" fmla="*/ 64 h 9"/>
                <a:gd name="T4" fmla="*/ 0 w 12"/>
                <a:gd name="T5" fmla="*/ 98 h 9"/>
                <a:gd name="T6" fmla="*/ 88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0" y="0"/>
                  </a:moveTo>
                  <a:cubicBezTo>
                    <a:pt x="11" y="2"/>
                    <a:pt x="12" y="4"/>
                    <a:pt x="12" y="6"/>
                  </a:cubicBezTo>
                  <a:cubicBezTo>
                    <a:pt x="8" y="8"/>
                    <a:pt x="2" y="4"/>
                    <a:pt x="0" y="9"/>
                  </a:cubicBezTo>
                  <a:cubicBezTo>
                    <a:pt x="4" y="8"/>
                    <a:pt x="11" y="5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3" name="Freeform 234">
              <a:extLst>
                <a:ext uri="{FF2B5EF4-FFF2-40B4-BE49-F238E27FC236}">
                  <a16:creationId xmlns:a16="http://schemas.microsoft.com/office/drawing/2014/main" id="{981127C8-2830-4996-96F1-4FD6CD65F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910"/>
              <a:ext cx="21" cy="35"/>
            </a:xfrm>
            <a:custGeom>
              <a:avLst/>
              <a:gdLst>
                <a:gd name="T0" fmla="*/ 48 w 10"/>
                <a:gd name="T1" fmla="*/ 0 h 16"/>
                <a:gd name="T2" fmla="*/ 0 w 10"/>
                <a:gd name="T3" fmla="*/ 168 h 16"/>
                <a:gd name="T4" fmla="*/ 57 w 10"/>
                <a:gd name="T5" fmla="*/ 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5" y="0"/>
                  </a:moveTo>
                  <a:cubicBezTo>
                    <a:pt x="9" y="12"/>
                    <a:pt x="10" y="8"/>
                    <a:pt x="0" y="16"/>
                  </a:cubicBezTo>
                  <a:cubicBezTo>
                    <a:pt x="3" y="10"/>
                    <a:pt x="8" y="9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4" name="Freeform 235">
              <a:extLst>
                <a:ext uri="{FF2B5EF4-FFF2-40B4-BE49-F238E27FC236}">
                  <a16:creationId xmlns:a16="http://schemas.microsoft.com/office/drawing/2014/main" id="{A2DF644D-7C92-42CA-8544-AFEA4A60C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859"/>
              <a:ext cx="39" cy="33"/>
            </a:xfrm>
            <a:custGeom>
              <a:avLst/>
              <a:gdLst>
                <a:gd name="T0" fmla="*/ 131 w 19"/>
                <a:gd name="T1" fmla="*/ 0 h 15"/>
                <a:gd name="T2" fmla="*/ 0 w 19"/>
                <a:gd name="T3" fmla="*/ 161 h 15"/>
                <a:gd name="T4" fmla="*/ 131 w 19"/>
                <a:gd name="T5" fmla="*/ 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15" y="0"/>
                  </a:moveTo>
                  <a:cubicBezTo>
                    <a:pt x="19" y="11"/>
                    <a:pt x="6" y="11"/>
                    <a:pt x="0" y="15"/>
                  </a:cubicBezTo>
                  <a:cubicBezTo>
                    <a:pt x="4" y="10"/>
                    <a:pt x="13" y="9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5" name="Freeform 236">
              <a:extLst>
                <a:ext uri="{FF2B5EF4-FFF2-40B4-BE49-F238E27FC236}">
                  <a16:creationId xmlns:a16="http://schemas.microsoft.com/office/drawing/2014/main" id="{2996E29E-DA66-4F63-A1E1-F6A1FF3D8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824"/>
              <a:ext cx="27" cy="22"/>
            </a:xfrm>
            <a:custGeom>
              <a:avLst/>
              <a:gdLst>
                <a:gd name="T0" fmla="*/ 116 w 13"/>
                <a:gd name="T1" fmla="*/ 0 h 10"/>
                <a:gd name="T2" fmla="*/ 0 w 13"/>
                <a:gd name="T3" fmla="*/ 106 h 10"/>
                <a:gd name="T4" fmla="*/ 108 w 13"/>
                <a:gd name="T5" fmla="*/ 5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11" y="6"/>
                    <a:pt x="5" y="10"/>
                    <a:pt x="0" y="10"/>
                  </a:cubicBezTo>
                  <a:cubicBezTo>
                    <a:pt x="4" y="10"/>
                    <a:pt x="10" y="9"/>
                    <a:pt x="1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6" name="Freeform 237">
              <a:extLst>
                <a:ext uri="{FF2B5EF4-FFF2-40B4-BE49-F238E27FC236}">
                  <a16:creationId xmlns:a16="http://schemas.microsoft.com/office/drawing/2014/main" id="{54C061D4-6F09-4DD0-8528-B5A8DFB2F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195"/>
              <a:ext cx="64" cy="28"/>
            </a:xfrm>
            <a:custGeom>
              <a:avLst/>
              <a:gdLst>
                <a:gd name="T0" fmla="*/ 0 w 31"/>
                <a:gd name="T1" fmla="*/ 69 h 13"/>
                <a:gd name="T2" fmla="*/ 175 w 31"/>
                <a:gd name="T3" fmla="*/ 41 h 13"/>
                <a:gd name="T4" fmla="*/ 248 w 31"/>
                <a:gd name="T5" fmla="*/ 129 h 13"/>
                <a:gd name="T6" fmla="*/ 116 w 31"/>
                <a:gd name="T7" fmla="*/ 4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3">
                  <a:moveTo>
                    <a:pt x="0" y="7"/>
                  </a:moveTo>
                  <a:cubicBezTo>
                    <a:pt x="6" y="5"/>
                    <a:pt x="14" y="3"/>
                    <a:pt x="20" y="4"/>
                  </a:cubicBezTo>
                  <a:cubicBezTo>
                    <a:pt x="26" y="6"/>
                    <a:pt x="25" y="8"/>
                    <a:pt x="28" y="13"/>
                  </a:cubicBezTo>
                  <a:cubicBezTo>
                    <a:pt x="31" y="0"/>
                    <a:pt x="22" y="3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7" name="Freeform 238">
              <a:extLst>
                <a:ext uri="{FF2B5EF4-FFF2-40B4-BE49-F238E27FC236}">
                  <a16:creationId xmlns:a16="http://schemas.microsoft.com/office/drawing/2014/main" id="{E5C82A33-392F-463F-BB70-5077745BC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252"/>
              <a:ext cx="31" cy="35"/>
            </a:xfrm>
            <a:custGeom>
              <a:avLst/>
              <a:gdLst>
                <a:gd name="T0" fmla="*/ 17 w 15"/>
                <a:gd name="T1" fmla="*/ 20 h 16"/>
                <a:gd name="T2" fmla="*/ 25 w 15"/>
                <a:gd name="T3" fmla="*/ 149 h 16"/>
                <a:gd name="T4" fmla="*/ 0 w 1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2" y="2"/>
                  </a:moveTo>
                  <a:cubicBezTo>
                    <a:pt x="6" y="5"/>
                    <a:pt x="11" y="16"/>
                    <a:pt x="3" y="14"/>
                  </a:cubicBezTo>
                  <a:cubicBezTo>
                    <a:pt x="15" y="7"/>
                    <a:pt x="8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8" name="Freeform 239">
              <a:extLst>
                <a:ext uri="{FF2B5EF4-FFF2-40B4-BE49-F238E27FC236}">
                  <a16:creationId xmlns:a16="http://schemas.microsoft.com/office/drawing/2014/main" id="{5A1FB636-AC47-4A11-87FF-7DEB3F22A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296"/>
              <a:ext cx="37" cy="31"/>
            </a:xfrm>
            <a:custGeom>
              <a:avLst/>
              <a:gdLst>
                <a:gd name="T0" fmla="*/ 0 w 18"/>
                <a:gd name="T1" fmla="*/ 64 h 14"/>
                <a:gd name="T2" fmla="*/ 51 w 18"/>
                <a:gd name="T3" fmla="*/ 0 h 14"/>
                <a:gd name="T4" fmla="*/ 140 w 18"/>
                <a:gd name="T5" fmla="*/ 64 h 14"/>
                <a:gd name="T6" fmla="*/ 88 w 18"/>
                <a:gd name="T7" fmla="*/ 13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4">
                  <a:moveTo>
                    <a:pt x="0" y="6"/>
                  </a:moveTo>
                  <a:cubicBezTo>
                    <a:pt x="10" y="12"/>
                    <a:pt x="18" y="9"/>
                    <a:pt x="6" y="0"/>
                  </a:cubicBezTo>
                  <a:cubicBezTo>
                    <a:pt x="8" y="1"/>
                    <a:pt x="14" y="4"/>
                    <a:pt x="16" y="6"/>
                  </a:cubicBezTo>
                  <a:cubicBezTo>
                    <a:pt x="18" y="10"/>
                    <a:pt x="15" y="14"/>
                    <a:pt x="1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9" name="Freeform 240">
              <a:extLst>
                <a:ext uri="{FF2B5EF4-FFF2-40B4-BE49-F238E27FC236}">
                  <a16:creationId xmlns:a16="http://schemas.microsoft.com/office/drawing/2014/main" id="{6A58629D-5635-4593-86CE-9BDBA6270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322"/>
              <a:ext cx="39" cy="22"/>
            </a:xfrm>
            <a:custGeom>
              <a:avLst/>
              <a:gdLst>
                <a:gd name="T0" fmla="*/ 0 w 19"/>
                <a:gd name="T1" fmla="*/ 73 h 10"/>
                <a:gd name="T2" fmla="*/ 105 w 19"/>
                <a:gd name="T3" fmla="*/ 73 h 10"/>
                <a:gd name="T4" fmla="*/ 105 w 19"/>
                <a:gd name="T5" fmla="*/ 0 h 10"/>
                <a:gd name="T6" fmla="*/ 164 w 19"/>
                <a:gd name="T7" fmla="*/ 73 h 10"/>
                <a:gd name="T8" fmla="*/ 68 w 19"/>
                <a:gd name="T9" fmla="*/ 8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0" y="7"/>
                  </a:moveTo>
                  <a:cubicBezTo>
                    <a:pt x="4" y="7"/>
                    <a:pt x="9" y="9"/>
                    <a:pt x="12" y="7"/>
                  </a:cubicBezTo>
                  <a:cubicBezTo>
                    <a:pt x="14" y="5"/>
                    <a:pt x="15" y="2"/>
                    <a:pt x="12" y="0"/>
                  </a:cubicBezTo>
                  <a:cubicBezTo>
                    <a:pt x="14" y="3"/>
                    <a:pt x="18" y="4"/>
                    <a:pt x="19" y="7"/>
                  </a:cubicBezTo>
                  <a:cubicBezTo>
                    <a:pt x="15" y="10"/>
                    <a:pt x="11" y="9"/>
                    <a:pt x="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0" name="Freeform 241">
              <a:extLst>
                <a:ext uri="{FF2B5EF4-FFF2-40B4-BE49-F238E27FC236}">
                  <a16:creationId xmlns:a16="http://schemas.microsoft.com/office/drawing/2014/main" id="{A24E9A43-AFB1-4F5C-8293-B903C9D68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368"/>
              <a:ext cx="27" cy="16"/>
            </a:xfrm>
            <a:custGeom>
              <a:avLst/>
              <a:gdLst>
                <a:gd name="T0" fmla="*/ 35 w 13"/>
                <a:gd name="T1" fmla="*/ 25 h 7"/>
                <a:gd name="T2" fmla="*/ 116 w 13"/>
                <a:gd name="T3" fmla="*/ 48 h 7"/>
                <a:gd name="T4" fmla="*/ 91 w 13"/>
                <a:gd name="T5" fmla="*/ 85 h 7"/>
                <a:gd name="T6" fmla="*/ 0 w 1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">
                  <a:moveTo>
                    <a:pt x="4" y="2"/>
                  </a:moveTo>
                  <a:cubicBezTo>
                    <a:pt x="7" y="2"/>
                    <a:pt x="10" y="3"/>
                    <a:pt x="13" y="4"/>
                  </a:cubicBezTo>
                  <a:cubicBezTo>
                    <a:pt x="12" y="5"/>
                    <a:pt x="12" y="6"/>
                    <a:pt x="10" y="7"/>
                  </a:cubicBezTo>
                  <a:cubicBezTo>
                    <a:pt x="10" y="0"/>
                    <a:pt x="2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1" name="Freeform 242">
              <a:extLst>
                <a:ext uri="{FF2B5EF4-FFF2-40B4-BE49-F238E27FC236}">
                  <a16:creationId xmlns:a16="http://schemas.microsoft.com/office/drawing/2014/main" id="{BCDB8ECA-485D-48D1-9300-450F82A3F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406"/>
              <a:ext cx="45" cy="43"/>
            </a:xfrm>
            <a:custGeom>
              <a:avLst/>
              <a:gdLst>
                <a:gd name="T0" fmla="*/ 0 w 22"/>
                <a:gd name="T1" fmla="*/ 0 h 20"/>
                <a:gd name="T2" fmla="*/ 84 w 22"/>
                <a:gd name="T3" fmla="*/ 101 h 20"/>
                <a:gd name="T4" fmla="*/ 113 w 22"/>
                <a:gd name="T5" fmla="*/ 28 h 20"/>
                <a:gd name="T6" fmla="*/ 41 w 22"/>
                <a:gd name="T7" fmla="*/ 8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0" y="0"/>
                  </a:moveTo>
                  <a:cubicBezTo>
                    <a:pt x="1" y="3"/>
                    <a:pt x="7" y="9"/>
                    <a:pt x="10" y="10"/>
                  </a:cubicBezTo>
                  <a:cubicBezTo>
                    <a:pt x="15" y="11"/>
                    <a:pt x="16" y="7"/>
                    <a:pt x="13" y="3"/>
                  </a:cubicBezTo>
                  <a:cubicBezTo>
                    <a:pt x="22" y="16"/>
                    <a:pt x="6" y="20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2" name="Freeform 243">
              <a:extLst>
                <a:ext uri="{FF2B5EF4-FFF2-40B4-BE49-F238E27FC236}">
                  <a16:creationId xmlns:a16="http://schemas.microsoft.com/office/drawing/2014/main" id="{1427B83E-31DB-4D0A-BD1E-48EA613BD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441"/>
              <a:ext cx="52" cy="41"/>
            </a:xfrm>
            <a:custGeom>
              <a:avLst/>
              <a:gdLst>
                <a:gd name="T0" fmla="*/ 73 w 25"/>
                <a:gd name="T1" fmla="*/ 0 h 19"/>
                <a:gd name="T2" fmla="*/ 100 w 25"/>
                <a:gd name="T3" fmla="*/ 112 h 19"/>
                <a:gd name="T4" fmla="*/ 0 w 25"/>
                <a:gd name="T5" fmla="*/ 60 h 19"/>
                <a:gd name="T6" fmla="*/ 125 w 25"/>
                <a:gd name="T7" fmla="*/ 2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9">
                  <a:moveTo>
                    <a:pt x="8" y="0"/>
                  </a:moveTo>
                  <a:cubicBezTo>
                    <a:pt x="11" y="2"/>
                    <a:pt x="16" y="9"/>
                    <a:pt x="11" y="11"/>
                  </a:cubicBezTo>
                  <a:cubicBezTo>
                    <a:pt x="9" y="12"/>
                    <a:pt x="2" y="7"/>
                    <a:pt x="0" y="6"/>
                  </a:cubicBezTo>
                  <a:cubicBezTo>
                    <a:pt x="6" y="9"/>
                    <a:pt x="25" y="19"/>
                    <a:pt x="1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3" name="Freeform 244">
              <a:extLst>
                <a:ext uri="{FF2B5EF4-FFF2-40B4-BE49-F238E27FC236}">
                  <a16:creationId xmlns:a16="http://schemas.microsoft.com/office/drawing/2014/main" id="{45B06976-37D7-467E-8F03-5D7BD63A1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445"/>
              <a:ext cx="16" cy="20"/>
            </a:xfrm>
            <a:custGeom>
              <a:avLst/>
              <a:gdLst>
                <a:gd name="T0" fmla="*/ 0 w 8"/>
                <a:gd name="T1" fmla="*/ 44 h 9"/>
                <a:gd name="T2" fmla="*/ 56 w 8"/>
                <a:gd name="T3" fmla="*/ 0 h 9"/>
                <a:gd name="T4" fmla="*/ 16 w 8"/>
                <a:gd name="T5" fmla="*/ 6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4"/>
                  </a:moveTo>
                  <a:cubicBezTo>
                    <a:pt x="4" y="7"/>
                    <a:pt x="7" y="5"/>
                    <a:pt x="7" y="0"/>
                  </a:cubicBezTo>
                  <a:cubicBezTo>
                    <a:pt x="8" y="4"/>
                    <a:pt x="8" y="9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4" name="Freeform 245">
              <a:extLst>
                <a:ext uri="{FF2B5EF4-FFF2-40B4-BE49-F238E27FC236}">
                  <a16:creationId xmlns:a16="http://schemas.microsoft.com/office/drawing/2014/main" id="{04D36C55-4F5D-4A2D-992F-A4B57A198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463"/>
              <a:ext cx="51" cy="54"/>
            </a:xfrm>
            <a:custGeom>
              <a:avLst/>
              <a:gdLst>
                <a:gd name="T0" fmla="*/ 0 w 25"/>
                <a:gd name="T1" fmla="*/ 0 h 25"/>
                <a:gd name="T2" fmla="*/ 212 w 25"/>
                <a:gd name="T3" fmla="*/ 130 h 25"/>
                <a:gd name="T4" fmla="*/ 24 w 25"/>
                <a:gd name="T5" fmla="*/ 5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0" y="0"/>
                  </a:moveTo>
                  <a:cubicBezTo>
                    <a:pt x="8" y="8"/>
                    <a:pt x="12" y="16"/>
                    <a:pt x="25" y="13"/>
                  </a:cubicBezTo>
                  <a:cubicBezTo>
                    <a:pt x="19" y="25"/>
                    <a:pt x="7" y="11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5" name="Freeform 246">
              <a:extLst>
                <a:ext uri="{FF2B5EF4-FFF2-40B4-BE49-F238E27FC236}">
                  <a16:creationId xmlns:a16="http://schemas.microsoft.com/office/drawing/2014/main" id="{64AE19B8-017B-4AE1-87F9-0CAF6E184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2489"/>
              <a:ext cx="31" cy="44"/>
            </a:xfrm>
            <a:custGeom>
              <a:avLst/>
              <a:gdLst>
                <a:gd name="T0" fmla="*/ 8 w 15"/>
                <a:gd name="T1" fmla="*/ 0 h 20"/>
                <a:gd name="T2" fmla="*/ 132 w 15"/>
                <a:gd name="T3" fmla="*/ 213 h 20"/>
                <a:gd name="T4" fmla="*/ 17 w 15"/>
                <a:gd name="T5" fmla="*/ 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9"/>
                    <a:pt x="7" y="18"/>
                    <a:pt x="15" y="20"/>
                  </a:cubicBezTo>
                  <a:cubicBezTo>
                    <a:pt x="2" y="20"/>
                    <a:pt x="1" y="12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6" name="Freeform 247">
              <a:extLst>
                <a:ext uri="{FF2B5EF4-FFF2-40B4-BE49-F238E27FC236}">
                  <a16:creationId xmlns:a16="http://schemas.microsoft.com/office/drawing/2014/main" id="{0500C1E4-83FE-45D6-968E-4EB89896F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368"/>
              <a:ext cx="27" cy="70"/>
            </a:xfrm>
            <a:custGeom>
              <a:avLst/>
              <a:gdLst>
                <a:gd name="T0" fmla="*/ 8 w 13"/>
                <a:gd name="T1" fmla="*/ 0 h 32"/>
                <a:gd name="T2" fmla="*/ 116 w 13"/>
                <a:gd name="T3" fmla="*/ 335 h 32"/>
                <a:gd name="T4" fmla="*/ 0 w 13"/>
                <a:gd name="T5" fmla="*/ 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2">
                  <a:moveTo>
                    <a:pt x="1" y="0"/>
                  </a:moveTo>
                  <a:cubicBezTo>
                    <a:pt x="0" y="11"/>
                    <a:pt x="8" y="22"/>
                    <a:pt x="13" y="32"/>
                  </a:cubicBezTo>
                  <a:cubicBezTo>
                    <a:pt x="4" y="25"/>
                    <a:pt x="0" y="1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7" name="Freeform 248">
              <a:extLst>
                <a:ext uri="{FF2B5EF4-FFF2-40B4-BE49-F238E27FC236}">
                  <a16:creationId xmlns:a16="http://schemas.microsoft.com/office/drawing/2014/main" id="{CF35E1ED-902F-460A-8F0D-0C0DE6E23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373"/>
              <a:ext cx="19" cy="33"/>
            </a:xfrm>
            <a:custGeom>
              <a:avLst/>
              <a:gdLst>
                <a:gd name="T0" fmla="*/ 36 w 9"/>
                <a:gd name="T1" fmla="*/ 0 h 15"/>
                <a:gd name="T2" fmla="*/ 84 w 9"/>
                <a:gd name="T3" fmla="*/ 161 h 15"/>
                <a:gd name="T4" fmla="*/ 27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4" y="0"/>
                  </a:moveTo>
                  <a:cubicBezTo>
                    <a:pt x="3" y="6"/>
                    <a:pt x="6" y="10"/>
                    <a:pt x="9" y="15"/>
                  </a:cubicBezTo>
                  <a:cubicBezTo>
                    <a:pt x="4" y="12"/>
                    <a:pt x="0" y="6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8" name="Freeform 249">
              <a:extLst>
                <a:ext uri="{FF2B5EF4-FFF2-40B4-BE49-F238E27FC236}">
                  <a16:creationId xmlns:a16="http://schemas.microsoft.com/office/drawing/2014/main" id="{4651A7F9-B9F6-48F5-B453-32AF78704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482"/>
              <a:ext cx="12" cy="46"/>
            </a:xfrm>
            <a:custGeom>
              <a:avLst/>
              <a:gdLst>
                <a:gd name="T0" fmla="*/ 16 w 6"/>
                <a:gd name="T1" fmla="*/ 0 h 21"/>
                <a:gd name="T2" fmla="*/ 0 w 6"/>
                <a:gd name="T3" fmla="*/ 221 h 21"/>
                <a:gd name="T4" fmla="*/ 24 w 6"/>
                <a:gd name="T5" fmla="*/ 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1">
                  <a:moveTo>
                    <a:pt x="2" y="0"/>
                  </a:moveTo>
                  <a:cubicBezTo>
                    <a:pt x="5" y="7"/>
                    <a:pt x="0" y="14"/>
                    <a:pt x="0" y="21"/>
                  </a:cubicBezTo>
                  <a:cubicBezTo>
                    <a:pt x="5" y="15"/>
                    <a:pt x="6" y="9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9" name="Freeform 250">
              <a:extLst>
                <a:ext uri="{FF2B5EF4-FFF2-40B4-BE49-F238E27FC236}">
                  <a16:creationId xmlns:a16="http://schemas.microsoft.com/office/drawing/2014/main" id="{D307B752-6163-43FB-A97E-3A0C3AD89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419"/>
              <a:ext cx="14" cy="48"/>
            </a:xfrm>
            <a:custGeom>
              <a:avLst/>
              <a:gdLst>
                <a:gd name="T0" fmla="*/ 0 w 7"/>
                <a:gd name="T1" fmla="*/ 0 h 22"/>
                <a:gd name="T2" fmla="*/ 56 w 7"/>
                <a:gd name="T3" fmla="*/ 22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0" y="0"/>
                  </a:moveTo>
                  <a:cubicBezTo>
                    <a:pt x="5" y="6"/>
                    <a:pt x="6" y="14"/>
                    <a:pt x="7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0" name="Freeform 251">
              <a:extLst>
                <a:ext uri="{FF2B5EF4-FFF2-40B4-BE49-F238E27FC236}">
                  <a16:creationId xmlns:a16="http://schemas.microsoft.com/office/drawing/2014/main" id="{2377A395-EC45-49F4-B34E-04B976DB9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487"/>
              <a:ext cx="12" cy="33"/>
            </a:xfrm>
            <a:custGeom>
              <a:avLst/>
              <a:gdLst>
                <a:gd name="T0" fmla="*/ 40 w 6"/>
                <a:gd name="T1" fmla="*/ 0 h 15"/>
                <a:gd name="T2" fmla="*/ 0 w 6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5" y="0"/>
                  </a:moveTo>
                  <a:cubicBezTo>
                    <a:pt x="6" y="5"/>
                    <a:pt x="3" y="11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1" name="Freeform 252">
              <a:extLst>
                <a:ext uri="{FF2B5EF4-FFF2-40B4-BE49-F238E27FC236}">
                  <a16:creationId xmlns:a16="http://schemas.microsoft.com/office/drawing/2014/main" id="{54CB5838-7D83-45F2-99A4-367F36245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489"/>
              <a:ext cx="6" cy="39"/>
            </a:xfrm>
            <a:custGeom>
              <a:avLst/>
              <a:gdLst>
                <a:gd name="T0" fmla="*/ 16 w 3"/>
                <a:gd name="T1" fmla="*/ 0 h 18"/>
                <a:gd name="T2" fmla="*/ 0 w 3"/>
                <a:gd name="T3" fmla="*/ 18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2" y="0"/>
                  </a:moveTo>
                  <a:cubicBezTo>
                    <a:pt x="3" y="6"/>
                    <a:pt x="2" y="13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2" name="Freeform 253">
              <a:extLst>
                <a:ext uri="{FF2B5EF4-FFF2-40B4-BE49-F238E27FC236}">
                  <a16:creationId xmlns:a16="http://schemas.microsoft.com/office/drawing/2014/main" id="{FC7B121C-E83D-4965-8E85-F6B5521D3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502"/>
              <a:ext cx="4" cy="22"/>
            </a:xfrm>
            <a:custGeom>
              <a:avLst/>
              <a:gdLst>
                <a:gd name="T0" fmla="*/ 16 w 2"/>
                <a:gd name="T1" fmla="*/ 0 h 10"/>
                <a:gd name="T2" fmla="*/ 0 w 2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2" y="4"/>
                    <a:pt x="2" y="7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3" name="Freeform 254">
              <a:extLst>
                <a:ext uri="{FF2B5EF4-FFF2-40B4-BE49-F238E27FC236}">
                  <a16:creationId xmlns:a16="http://schemas.microsoft.com/office/drawing/2014/main" id="{CD774B74-70C3-4D25-9B58-575CB6195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469"/>
              <a:ext cx="15" cy="31"/>
            </a:xfrm>
            <a:custGeom>
              <a:avLst/>
              <a:gdLst>
                <a:gd name="T0" fmla="*/ 69 w 7"/>
                <a:gd name="T1" fmla="*/ 0 h 14"/>
                <a:gd name="T2" fmla="*/ 0 w 7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7" y="5"/>
                    <a:pt x="3" y="10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4" name="Freeform 255">
              <a:extLst>
                <a:ext uri="{FF2B5EF4-FFF2-40B4-BE49-F238E27FC236}">
                  <a16:creationId xmlns:a16="http://schemas.microsoft.com/office/drawing/2014/main" id="{44C34C56-6CD7-47AC-AFE6-1DFF87033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465"/>
              <a:ext cx="14" cy="26"/>
            </a:xfrm>
            <a:custGeom>
              <a:avLst/>
              <a:gdLst>
                <a:gd name="T0" fmla="*/ 56 w 7"/>
                <a:gd name="T1" fmla="*/ 0 h 12"/>
                <a:gd name="T2" fmla="*/ 0 w 7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7" y="0"/>
                  </a:moveTo>
                  <a:cubicBezTo>
                    <a:pt x="5" y="4"/>
                    <a:pt x="2" y="8"/>
                    <a:pt x="0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5" name="Freeform 256">
              <a:extLst>
                <a:ext uri="{FF2B5EF4-FFF2-40B4-BE49-F238E27FC236}">
                  <a16:creationId xmlns:a16="http://schemas.microsoft.com/office/drawing/2014/main" id="{B61DF33E-4D08-4BA0-A557-543E10B86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441"/>
              <a:ext cx="16" cy="35"/>
            </a:xfrm>
            <a:custGeom>
              <a:avLst/>
              <a:gdLst>
                <a:gd name="T0" fmla="*/ 64 w 8"/>
                <a:gd name="T1" fmla="*/ 0 h 16"/>
                <a:gd name="T2" fmla="*/ 0 w 8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7" y="5"/>
                    <a:pt x="6" y="13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6" name="Freeform 257">
              <a:extLst>
                <a:ext uri="{FF2B5EF4-FFF2-40B4-BE49-F238E27FC236}">
                  <a16:creationId xmlns:a16="http://schemas.microsoft.com/office/drawing/2014/main" id="{5DB48A4F-B037-4FF5-B1AC-5A0DAC004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2430"/>
              <a:ext cx="23" cy="41"/>
            </a:xfrm>
            <a:custGeom>
              <a:avLst/>
              <a:gdLst>
                <a:gd name="T0" fmla="*/ 100 w 11"/>
                <a:gd name="T1" fmla="*/ 0 h 19"/>
                <a:gd name="T2" fmla="*/ 0 w 11"/>
                <a:gd name="T3" fmla="*/ 1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0"/>
                  </a:moveTo>
                  <a:cubicBezTo>
                    <a:pt x="9" y="7"/>
                    <a:pt x="5" y="14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7" name="Freeform 258">
              <a:extLst>
                <a:ext uri="{FF2B5EF4-FFF2-40B4-BE49-F238E27FC236}">
                  <a16:creationId xmlns:a16="http://schemas.microsoft.com/office/drawing/2014/main" id="{1CC51E60-A1AE-4070-8A8D-F83C67BAF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432"/>
              <a:ext cx="13" cy="17"/>
            </a:xfrm>
            <a:custGeom>
              <a:avLst/>
              <a:gdLst>
                <a:gd name="T0" fmla="*/ 61 w 6"/>
                <a:gd name="T1" fmla="*/ 0 h 8"/>
                <a:gd name="T2" fmla="*/ 0 w 6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4" y="3"/>
                    <a:pt x="2" y="6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8" name="Freeform 259">
              <a:extLst>
                <a:ext uri="{FF2B5EF4-FFF2-40B4-BE49-F238E27FC236}">
                  <a16:creationId xmlns:a16="http://schemas.microsoft.com/office/drawing/2014/main" id="{CE930E29-F94A-498F-A373-8117BB661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412"/>
              <a:ext cx="18" cy="31"/>
            </a:xfrm>
            <a:custGeom>
              <a:avLst/>
              <a:gdLst>
                <a:gd name="T0" fmla="*/ 72 w 9"/>
                <a:gd name="T1" fmla="*/ 0 h 14"/>
                <a:gd name="T2" fmla="*/ 0 w 9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7" y="6"/>
                    <a:pt x="3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9" name="Freeform 260">
              <a:extLst>
                <a:ext uri="{FF2B5EF4-FFF2-40B4-BE49-F238E27FC236}">
                  <a16:creationId xmlns:a16="http://schemas.microsoft.com/office/drawing/2014/main" id="{3561E2EE-C90F-4C04-BBC8-196F6D8F2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390"/>
              <a:ext cx="18" cy="29"/>
            </a:xfrm>
            <a:custGeom>
              <a:avLst/>
              <a:gdLst>
                <a:gd name="T0" fmla="*/ 72 w 9"/>
                <a:gd name="T1" fmla="*/ 0 h 13"/>
                <a:gd name="T2" fmla="*/ 0 w 9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9" y="0"/>
                  </a:moveTo>
                  <a:cubicBezTo>
                    <a:pt x="8" y="6"/>
                    <a:pt x="4" y="10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0" name="Freeform 261">
              <a:extLst>
                <a:ext uri="{FF2B5EF4-FFF2-40B4-BE49-F238E27FC236}">
                  <a16:creationId xmlns:a16="http://schemas.microsoft.com/office/drawing/2014/main" id="{B60645AF-E417-4D5B-8764-EA174FD66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384"/>
              <a:ext cx="16" cy="35"/>
            </a:xfrm>
            <a:custGeom>
              <a:avLst/>
              <a:gdLst>
                <a:gd name="T0" fmla="*/ 64 w 8"/>
                <a:gd name="T1" fmla="*/ 0 h 16"/>
                <a:gd name="T2" fmla="*/ 0 w 8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7" y="6"/>
                    <a:pt x="3" y="11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1" name="Freeform 262">
              <a:extLst>
                <a:ext uri="{FF2B5EF4-FFF2-40B4-BE49-F238E27FC236}">
                  <a16:creationId xmlns:a16="http://schemas.microsoft.com/office/drawing/2014/main" id="{DDC81D3E-E405-423C-A453-39696E062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349"/>
              <a:ext cx="10" cy="54"/>
            </a:xfrm>
            <a:custGeom>
              <a:avLst/>
              <a:gdLst>
                <a:gd name="T0" fmla="*/ 0 w 5"/>
                <a:gd name="T1" fmla="*/ 0 h 25"/>
                <a:gd name="T2" fmla="*/ 24 w 5"/>
                <a:gd name="T3" fmla="*/ 253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5">
                  <a:moveTo>
                    <a:pt x="0" y="0"/>
                  </a:moveTo>
                  <a:cubicBezTo>
                    <a:pt x="0" y="9"/>
                    <a:pt x="5" y="15"/>
                    <a:pt x="3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2" name="Freeform 263">
              <a:extLst>
                <a:ext uri="{FF2B5EF4-FFF2-40B4-BE49-F238E27FC236}">
                  <a16:creationId xmlns:a16="http://schemas.microsoft.com/office/drawing/2014/main" id="{D0A32108-C2EE-4906-B11B-E2B9E0D05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375"/>
              <a:ext cx="23" cy="26"/>
            </a:xfrm>
            <a:custGeom>
              <a:avLst/>
              <a:gdLst>
                <a:gd name="T0" fmla="*/ 0 w 11"/>
                <a:gd name="T1" fmla="*/ 0 h 12"/>
                <a:gd name="T2" fmla="*/ 100 w 11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5" y="2"/>
                    <a:pt x="7" y="9"/>
                    <a:pt x="1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3" name="Freeform 264">
              <a:extLst>
                <a:ext uri="{FF2B5EF4-FFF2-40B4-BE49-F238E27FC236}">
                  <a16:creationId xmlns:a16="http://schemas.microsoft.com/office/drawing/2014/main" id="{4DC48C4E-A86B-4317-91F8-37A1108EF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162"/>
              <a:ext cx="31" cy="35"/>
            </a:xfrm>
            <a:custGeom>
              <a:avLst/>
              <a:gdLst>
                <a:gd name="T0" fmla="*/ 0 w 15"/>
                <a:gd name="T1" fmla="*/ 168 h 16"/>
                <a:gd name="T2" fmla="*/ 99 w 15"/>
                <a:gd name="T3" fmla="*/ 0 h 16"/>
                <a:gd name="T4" fmla="*/ 52 w 15"/>
                <a:gd name="T5" fmla="*/ 13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0" y="16"/>
                  </a:moveTo>
                  <a:cubicBezTo>
                    <a:pt x="3" y="12"/>
                    <a:pt x="12" y="5"/>
                    <a:pt x="11" y="0"/>
                  </a:cubicBezTo>
                  <a:cubicBezTo>
                    <a:pt x="13" y="6"/>
                    <a:pt x="15" y="11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4" name="Freeform 265">
              <a:extLst>
                <a:ext uri="{FF2B5EF4-FFF2-40B4-BE49-F238E27FC236}">
                  <a16:creationId xmlns:a16="http://schemas.microsoft.com/office/drawing/2014/main" id="{D64FE8AA-2F01-4DA7-800F-E5121B5EE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886"/>
              <a:ext cx="33" cy="13"/>
            </a:xfrm>
            <a:custGeom>
              <a:avLst/>
              <a:gdLst>
                <a:gd name="T0" fmla="*/ 0 w 16"/>
                <a:gd name="T1" fmla="*/ 52 h 6"/>
                <a:gd name="T2" fmla="*/ 140 w 16"/>
                <a:gd name="T3" fmla="*/ 0 h 6"/>
                <a:gd name="T4" fmla="*/ 35 w 16"/>
                <a:gd name="T5" fmla="*/ 5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">
                  <a:moveTo>
                    <a:pt x="0" y="5"/>
                  </a:moveTo>
                  <a:cubicBezTo>
                    <a:pt x="4" y="3"/>
                    <a:pt x="11" y="1"/>
                    <a:pt x="16" y="0"/>
                  </a:cubicBezTo>
                  <a:cubicBezTo>
                    <a:pt x="14" y="5"/>
                    <a:pt x="8" y="6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5" name="Freeform 266">
              <a:extLst>
                <a:ext uri="{FF2B5EF4-FFF2-40B4-BE49-F238E27FC236}">
                  <a16:creationId xmlns:a16="http://schemas.microsoft.com/office/drawing/2014/main" id="{67A3F48B-9338-47C0-A44C-081CF8508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921"/>
              <a:ext cx="45" cy="19"/>
            </a:xfrm>
            <a:custGeom>
              <a:avLst/>
              <a:gdLst>
                <a:gd name="T0" fmla="*/ 0 w 22"/>
                <a:gd name="T1" fmla="*/ 84 h 9"/>
                <a:gd name="T2" fmla="*/ 172 w 22"/>
                <a:gd name="T3" fmla="*/ 0 h 9"/>
                <a:gd name="T4" fmla="*/ 76 w 22"/>
                <a:gd name="T5" fmla="*/ 6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">
                  <a:moveTo>
                    <a:pt x="0" y="9"/>
                  </a:moveTo>
                  <a:cubicBezTo>
                    <a:pt x="7" y="5"/>
                    <a:pt x="16" y="7"/>
                    <a:pt x="20" y="0"/>
                  </a:cubicBezTo>
                  <a:cubicBezTo>
                    <a:pt x="22" y="5"/>
                    <a:pt x="13" y="8"/>
                    <a:pt x="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6" name="Freeform 267">
              <a:extLst>
                <a:ext uri="{FF2B5EF4-FFF2-40B4-BE49-F238E27FC236}">
                  <a16:creationId xmlns:a16="http://schemas.microsoft.com/office/drawing/2014/main" id="{B94BEB25-0958-4EF4-A756-08177689B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1956"/>
              <a:ext cx="33" cy="20"/>
            </a:xfrm>
            <a:custGeom>
              <a:avLst/>
              <a:gdLst>
                <a:gd name="T0" fmla="*/ 0 w 16"/>
                <a:gd name="T1" fmla="*/ 98 h 9"/>
                <a:gd name="T2" fmla="*/ 140 w 16"/>
                <a:gd name="T3" fmla="*/ 0 h 9"/>
                <a:gd name="T4" fmla="*/ 43 w 16"/>
                <a:gd name="T5" fmla="*/ 8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9"/>
                  </a:moveTo>
                  <a:cubicBezTo>
                    <a:pt x="5" y="4"/>
                    <a:pt x="13" y="8"/>
                    <a:pt x="16" y="0"/>
                  </a:cubicBezTo>
                  <a:cubicBezTo>
                    <a:pt x="16" y="6"/>
                    <a:pt x="10" y="8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7" name="Freeform 268">
              <a:extLst>
                <a:ext uri="{FF2B5EF4-FFF2-40B4-BE49-F238E27FC236}">
                  <a16:creationId xmlns:a16="http://schemas.microsoft.com/office/drawing/2014/main" id="{E943B744-0AF1-49B3-83D8-4D08E1E63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004"/>
              <a:ext cx="44" cy="11"/>
            </a:xfrm>
            <a:custGeom>
              <a:avLst/>
              <a:gdLst>
                <a:gd name="T0" fmla="*/ 0 w 21"/>
                <a:gd name="T1" fmla="*/ 53 h 5"/>
                <a:gd name="T2" fmla="*/ 193 w 21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5"/>
                  </a:moveTo>
                  <a:cubicBezTo>
                    <a:pt x="6" y="2"/>
                    <a:pt x="14" y="0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8" name="Freeform 269">
              <a:extLst>
                <a:ext uri="{FF2B5EF4-FFF2-40B4-BE49-F238E27FC236}">
                  <a16:creationId xmlns:a16="http://schemas.microsoft.com/office/drawing/2014/main" id="{4DDFD49B-D58E-4775-96B9-3AA096C44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048"/>
              <a:ext cx="41" cy="18"/>
            </a:xfrm>
            <a:custGeom>
              <a:avLst/>
              <a:gdLst>
                <a:gd name="T0" fmla="*/ 0 w 20"/>
                <a:gd name="T1" fmla="*/ 92 h 8"/>
                <a:gd name="T2" fmla="*/ 172 w 2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0" y="8"/>
                  </a:moveTo>
                  <a:cubicBezTo>
                    <a:pt x="6" y="4"/>
                    <a:pt x="14" y="4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9" name="Freeform 270">
              <a:extLst>
                <a:ext uri="{FF2B5EF4-FFF2-40B4-BE49-F238E27FC236}">
                  <a16:creationId xmlns:a16="http://schemas.microsoft.com/office/drawing/2014/main" id="{B2C8513B-D4D6-4FCD-B54E-9E6826CBA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" y="2087"/>
              <a:ext cx="45" cy="29"/>
            </a:xfrm>
            <a:custGeom>
              <a:avLst/>
              <a:gdLst>
                <a:gd name="T0" fmla="*/ 0 w 22"/>
                <a:gd name="T1" fmla="*/ 145 h 13"/>
                <a:gd name="T2" fmla="*/ 121 w 22"/>
                <a:gd name="T3" fmla="*/ 45 h 13"/>
                <a:gd name="T4" fmla="*/ 180 w 22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3">
                  <a:moveTo>
                    <a:pt x="0" y="13"/>
                  </a:moveTo>
                  <a:cubicBezTo>
                    <a:pt x="4" y="9"/>
                    <a:pt x="9" y="6"/>
                    <a:pt x="14" y="4"/>
                  </a:cubicBezTo>
                  <a:cubicBezTo>
                    <a:pt x="16" y="3"/>
                    <a:pt x="22" y="0"/>
                    <a:pt x="2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0" name="Freeform 271">
              <a:extLst>
                <a:ext uri="{FF2B5EF4-FFF2-40B4-BE49-F238E27FC236}">
                  <a16:creationId xmlns:a16="http://schemas.microsoft.com/office/drawing/2014/main" id="{C24D7390-13F5-4D0D-A5AA-3F56B94F7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177"/>
              <a:ext cx="52" cy="14"/>
            </a:xfrm>
            <a:custGeom>
              <a:avLst/>
              <a:gdLst>
                <a:gd name="T0" fmla="*/ 0 w 25"/>
                <a:gd name="T1" fmla="*/ 28 h 6"/>
                <a:gd name="T2" fmla="*/ 73 w 25"/>
                <a:gd name="T3" fmla="*/ 28 h 6"/>
                <a:gd name="T4" fmla="*/ 225 w 25"/>
                <a:gd name="T5" fmla="*/ 0 h 6"/>
                <a:gd name="T6" fmla="*/ 52 w 25"/>
                <a:gd name="T7" fmla="*/ 3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">
                  <a:moveTo>
                    <a:pt x="0" y="2"/>
                  </a:moveTo>
                  <a:cubicBezTo>
                    <a:pt x="3" y="2"/>
                    <a:pt x="5" y="2"/>
                    <a:pt x="8" y="2"/>
                  </a:cubicBezTo>
                  <a:cubicBezTo>
                    <a:pt x="15" y="3"/>
                    <a:pt x="19" y="2"/>
                    <a:pt x="25" y="0"/>
                  </a:cubicBezTo>
                  <a:cubicBezTo>
                    <a:pt x="19" y="6"/>
                    <a:pt x="12" y="5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1" name="Freeform 272">
              <a:extLst>
                <a:ext uri="{FF2B5EF4-FFF2-40B4-BE49-F238E27FC236}">
                  <a16:creationId xmlns:a16="http://schemas.microsoft.com/office/drawing/2014/main" id="{0DCD888A-C83D-4824-A897-28FAF8132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212"/>
              <a:ext cx="43" cy="5"/>
            </a:xfrm>
            <a:custGeom>
              <a:avLst/>
              <a:gdLst>
                <a:gd name="T0" fmla="*/ 0 w 21"/>
                <a:gd name="T1" fmla="*/ 33 h 2"/>
                <a:gd name="T2" fmla="*/ 180 w 2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">
                  <a:moveTo>
                    <a:pt x="0" y="2"/>
                  </a:moveTo>
                  <a:cubicBezTo>
                    <a:pt x="7" y="1"/>
                    <a:pt x="14" y="0"/>
                    <a:pt x="2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2" name="Freeform 273">
              <a:extLst>
                <a:ext uri="{FF2B5EF4-FFF2-40B4-BE49-F238E27FC236}">
                  <a16:creationId xmlns:a16="http://schemas.microsoft.com/office/drawing/2014/main" id="{9CB4EC0F-E762-43E6-91A7-0E46EFD11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241"/>
              <a:ext cx="21" cy="31"/>
            </a:xfrm>
            <a:custGeom>
              <a:avLst/>
              <a:gdLst>
                <a:gd name="T0" fmla="*/ 17 w 10"/>
                <a:gd name="T1" fmla="*/ 0 h 14"/>
                <a:gd name="T2" fmla="*/ 0 w 10"/>
                <a:gd name="T3" fmla="*/ 153 h 14"/>
                <a:gd name="T4" fmla="*/ 36 w 10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2" y="0"/>
                  </a:moveTo>
                  <a:cubicBezTo>
                    <a:pt x="7" y="5"/>
                    <a:pt x="3" y="10"/>
                    <a:pt x="0" y="14"/>
                  </a:cubicBezTo>
                  <a:cubicBezTo>
                    <a:pt x="4" y="12"/>
                    <a:pt x="10" y="6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3" name="Freeform 274">
              <a:extLst>
                <a:ext uri="{FF2B5EF4-FFF2-40B4-BE49-F238E27FC236}">
                  <a16:creationId xmlns:a16="http://schemas.microsoft.com/office/drawing/2014/main" id="{C71BF6B2-56F4-4DB2-ADFB-0DF06A096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340"/>
              <a:ext cx="15" cy="52"/>
            </a:xfrm>
            <a:custGeom>
              <a:avLst/>
              <a:gdLst>
                <a:gd name="T0" fmla="*/ 51 w 7"/>
                <a:gd name="T1" fmla="*/ 0 h 24"/>
                <a:gd name="T2" fmla="*/ 51 w 7"/>
                <a:gd name="T3" fmla="*/ 245 h 24"/>
                <a:gd name="T4" fmla="*/ 69 w 7"/>
                <a:gd name="T5" fmla="*/ 5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4">
                  <a:moveTo>
                    <a:pt x="5" y="0"/>
                  </a:moveTo>
                  <a:cubicBezTo>
                    <a:pt x="3" y="8"/>
                    <a:pt x="0" y="17"/>
                    <a:pt x="5" y="24"/>
                  </a:cubicBezTo>
                  <a:cubicBezTo>
                    <a:pt x="5" y="18"/>
                    <a:pt x="4" y="11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4" name="Freeform 275">
              <a:extLst>
                <a:ext uri="{FF2B5EF4-FFF2-40B4-BE49-F238E27FC236}">
                  <a16:creationId xmlns:a16="http://schemas.microsoft.com/office/drawing/2014/main" id="{B65C89B7-4EBA-4E3B-9F89-F53BB5FFA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287"/>
              <a:ext cx="31" cy="22"/>
            </a:xfrm>
            <a:custGeom>
              <a:avLst/>
              <a:gdLst>
                <a:gd name="T0" fmla="*/ 0 w 15"/>
                <a:gd name="T1" fmla="*/ 106 h 10"/>
                <a:gd name="T2" fmla="*/ 132 w 1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5" y="6"/>
                    <a:pt x="8" y="0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5" name="Freeform 276">
              <a:extLst>
                <a:ext uri="{FF2B5EF4-FFF2-40B4-BE49-F238E27FC236}">
                  <a16:creationId xmlns:a16="http://schemas.microsoft.com/office/drawing/2014/main" id="{CF51AC34-E1B0-4BDE-8626-0DD6BEF9B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1840"/>
              <a:ext cx="25" cy="17"/>
            </a:xfrm>
            <a:custGeom>
              <a:avLst/>
              <a:gdLst>
                <a:gd name="T0" fmla="*/ 0 w 12"/>
                <a:gd name="T1" fmla="*/ 77 h 8"/>
                <a:gd name="T2" fmla="*/ 108 w 12"/>
                <a:gd name="T3" fmla="*/ 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4"/>
                    <a:pt x="7" y="0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6" name="Freeform 277">
              <a:extLst>
                <a:ext uri="{FF2B5EF4-FFF2-40B4-BE49-F238E27FC236}">
                  <a16:creationId xmlns:a16="http://schemas.microsoft.com/office/drawing/2014/main" id="{54BEF17F-9C84-47AB-94A7-CD85D7BCD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131"/>
              <a:ext cx="12" cy="29"/>
            </a:xfrm>
            <a:custGeom>
              <a:avLst/>
              <a:gdLst>
                <a:gd name="T0" fmla="*/ 0 w 6"/>
                <a:gd name="T1" fmla="*/ 145 h 13"/>
                <a:gd name="T2" fmla="*/ 48 w 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13"/>
                  </a:moveTo>
                  <a:cubicBezTo>
                    <a:pt x="1" y="8"/>
                    <a:pt x="2" y="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7" name="Freeform 278">
              <a:extLst>
                <a:ext uri="{FF2B5EF4-FFF2-40B4-BE49-F238E27FC236}">
                  <a16:creationId xmlns:a16="http://schemas.microsoft.com/office/drawing/2014/main" id="{FC4A21DD-8135-4007-888C-2014E6B87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155"/>
              <a:ext cx="19" cy="31"/>
            </a:xfrm>
            <a:custGeom>
              <a:avLst/>
              <a:gdLst>
                <a:gd name="T0" fmla="*/ 0 w 9"/>
                <a:gd name="T1" fmla="*/ 153 h 14"/>
                <a:gd name="T2" fmla="*/ 84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14"/>
                  </a:moveTo>
                  <a:cubicBezTo>
                    <a:pt x="1" y="9"/>
                    <a:pt x="4" y="2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8" name="Freeform 279">
              <a:extLst>
                <a:ext uri="{FF2B5EF4-FFF2-40B4-BE49-F238E27FC236}">
                  <a16:creationId xmlns:a16="http://schemas.microsoft.com/office/drawing/2014/main" id="{AA77EB5B-8C79-4E39-9A58-627D843CB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2184"/>
              <a:ext cx="20" cy="24"/>
            </a:xfrm>
            <a:custGeom>
              <a:avLst/>
              <a:gdLst>
                <a:gd name="T0" fmla="*/ 0 w 10"/>
                <a:gd name="T1" fmla="*/ 113 h 11"/>
                <a:gd name="T2" fmla="*/ 80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1" y="6"/>
                    <a:pt x="5" y="2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9" name="Freeform 280">
              <a:extLst>
                <a:ext uri="{FF2B5EF4-FFF2-40B4-BE49-F238E27FC236}">
                  <a16:creationId xmlns:a16="http://schemas.microsoft.com/office/drawing/2014/main" id="{DC53D809-D2A6-41C3-8125-3C09350E5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188"/>
              <a:ext cx="22" cy="42"/>
            </a:xfrm>
            <a:custGeom>
              <a:avLst/>
              <a:gdLst>
                <a:gd name="T0" fmla="*/ 0 w 11"/>
                <a:gd name="T1" fmla="*/ 206 h 19"/>
                <a:gd name="T2" fmla="*/ 0 w 11"/>
                <a:gd name="T3" fmla="*/ 9 h 19"/>
                <a:gd name="T4" fmla="*/ 48 w 11"/>
                <a:gd name="T5" fmla="*/ 10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0" y="19"/>
                  </a:moveTo>
                  <a:cubicBezTo>
                    <a:pt x="2" y="13"/>
                    <a:pt x="11" y="4"/>
                    <a:pt x="0" y="1"/>
                  </a:cubicBezTo>
                  <a:cubicBezTo>
                    <a:pt x="6" y="0"/>
                    <a:pt x="9" y="6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0" name="Freeform 281">
              <a:extLst>
                <a:ext uri="{FF2B5EF4-FFF2-40B4-BE49-F238E27FC236}">
                  <a16:creationId xmlns:a16="http://schemas.microsoft.com/office/drawing/2014/main" id="{5C5CD4BB-94B9-47D5-8EC1-5406529A1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199"/>
              <a:ext cx="19" cy="29"/>
            </a:xfrm>
            <a:custGeom>
              <a:avLst/>
              <a:gdLst>
                <a:gd name="T0" fmla="*/ 8 w 9"/>
                <a:gd name="T1" fmla="*/ 9 h 13"/>
                <a:gd name="T2" fmla="*/ 0 w 9"/>
                <a:gd name="T3" fmla="*/ 145 h 13"/>
                <a:gd name="T4" fmla="*/ 8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6" y="3"/>
                    <a:pt x="2" y="9"/>
                    <a:pt x="0" y="13"/>
                  </a:cubicBezTo>
                  <a:cubicBezTo>
                    <a:pt x="4" y="10"/>
                    <a:pt x="9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1" name="Freeform 282">
              <a:extLst>
                <a:ext uri="{FF2B5EF4-FFF2-40B4-BE49-F238E27FC236}">
                  <a16:creationId xmlns:a16="http://schemas.microsoft.com/office/drawing/2014/main" id="{C1DCB1BB-08F8-4E6A-9EB5-8DE4DC283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263"/>
              <a:ext cx="18" cy="31"/>
            </a:xfrm>
            <a:custGeom>
              <a:avLst/>
              <a:gdLst>
                <a:gd name="T0" fmla="*/ 72 w 9"/>
                <a:gd name="T1" fmla="*/ 0 h 14"/>
                <a:gd name="T2" fmla="*/ 0 w 9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6" y="4"/>
                    <a:pt x="2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2" name="Freeform 283">
              <a:extLst>
                <a:ext uri="{FF2B5EF4-FFF2-40B4-BE49-F238E27FC236}">
                  <a16:creationId xmlns:a16="http://schemas.microsoft.com/office/drawing/2014/main" id="{9508905D-A3DC-454F-B16C-29115589D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263"/>
              <a:ext cx="25" cy="28"/>
            </a:xfrm>
            <a:custGeom>
              <a:avLst/>
              <a:gdLst>
                <a:gd name="T0" fmla="*/ 0 w 12"/>
                <a:gd name="T1" fmla="*/ 129 h 13"/>
                <a:gd name="T2" fmla="*/ 83 w 12"/>
                <a:gd name="T3" fmla="*/ 0 h 13"/>
                <a:gd name="T4" fmla="*/ 65 w 12"/>
                <a:gd name="T5" fmla="*/ 8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13"/>
                  </a:moveTo>
                  <a:cubicBezTo>
                    <a:pt x="3" y="8"/>
                    <a:pt x="10" y="5"/>
                    <a:pt x="9" y="0"/>
                  </a:cubicBezTo>
                  <a:cubicBezTo>
                    <a:pt x="12" y="3"/>
                    <a:pt x="10" y="6"/>
                    <a:pt x="7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3" name="Freeform 284">
              <a:extLst>
                <a:ext uri="{FF2B5EF4-FFF2-40B4-BE49-F238E27FC236}">
                  <a16:creationId xmlns:a16="http://schemas.microsoft.com/office/drawing/2014/main" id="{16B01C2B-D657-4019-86E6-2EDA409FF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327"/>
              <a:ext cx="13" cy="43"/>
            </a:xfrm>
            <a:custGeom>
              <a:avLst/>
              <a:gdLst>
                <a:gd name="T0" fmla="*/ 61 w 6"/>
                <a:gd name="T1" fmla="*/ 0 h 20"/>
                <a:gd name="T2" fmla="*/ 9 w 6"/>
                <a:gd name="T3" fmla="*/ 198 h 20"/>
                <a:gd name="T4" fmla="*/ 43 w 6"/>
                <a:gd name="T5" fmla="*/ 181 h 20"/>
                <a:gd name="T6" fmla="*/ 61 w 6"/>
                <a:gd name="T7" fmla="*/ 2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cubicBezTo>
                    <a:pt x="2" y="5"/>
                    <a:pt x="0" y="14"/>
                    <a:pt x="1" y="20"/>
                  </a:cubicBezTo>
                  <a:cubicBezTo>
                    <a:pt x="2" y="20"/>
                    <a:pt x="4" y="19"/>
                    <a:pt x="4" y="18"/>
                  </a:cubicBezTo>
                  <a:cubicBezTo>
                    <a:pt x="3" y="13"/>
                    <a:pt x="3" y="8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4" name="Freeform 285">
              <a:extLst>
                <a:ext uri="{FF2B5EF4-FFF2-40B4-BE49-F238E27FC236}">
                  <a16:creationId xmlns:a16="http://schemas.microsoft.com/office/drawing/2014/main" id="{E29AA3FD-3340-4BE1-856A-EB0B7F480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349"/>
              <a:ext cx="22" cy="28"/>
            </a:xfrm>
            <a:custGeom>
              <a:avLst/>
              <a:gdLst>
                <a:gd name="T0" fmla="*/ 0 w 11"/>
                <a:gd name="T1" fmla="*/ 88 h 13"/>
                <a:gd name="T2" fmla="*/ 88 w 11"/>
                <a:gd name="T3" fmla="*/ 0 h 13"/>
                <a:gd name="T4" fmla="*/ 48 w 11"/>
                <a:gd name="T5" fmla="*/ 10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9"/>
                  </a:moveTo>
                  <a:cubicBezTo>
                    <a:pt x="4" y="13"/>
                    <a:pt x="9" y="3"/>
                    <a:pt x="11" y="0"/>
                  </a:cubicBezTo>
                  <a:cubicBezTo>
                    <a:pt x="11" y="4"/>
                    <a:pt x="9" y="8"/>
                    <a:pt x="6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5" name="Freeform 286">
              <a:extLst>
                <a:ext uri="{FF2B5EF4-FFF2-40B4-BE49-F238E27FC236}">
                  <a16:creationId xmlns:a16="http://schemas.microsoft.com/office/drawing/2014/main" id="{51D9D02D-69EB-43CE-9B70-312C5701D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340"/>
              <a:ext cx="10" cy="35"/>
            </a:xfrm>
            <a:custGeom>
              <a:avLst/>
              <a:gdLst>
                <a:gd name="T0" fmla="*/ 40 w 5"/>
                <a:gd name="T1" fmla="*/ 0 h 16"/>
                <a:gd name="T2" fmla="*/ 0 w 5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1" y="5"/>
                    <a:pt x="0" y="11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6" name="Freeform 287">
              <a:extLst>
                <a:ext uri="{FF2B5EF4-FFF2-40B4-BE49-F238E27FC236}">
                  <a16:creationId xmlns:a16="http://schemas.microsoft.com/office/drawing/2014/main" id="{BFF43673-4A97-4667-B9B6-892ED2953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081"/>
              <a:ext cx="12" cy="26"/>
            </a:xfrm>
            <a:custGeom>
              <a:avLst/>
              <a:gdLst>
                <a:gd name="T0" fmla="*/ 0 w 6"/>
                <a:gd name="T1" fmla="*/ 121 h 12"/>
                <a:gd name="T2" fmla="*/ 48 w 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0" y="12"/>
                  </a:moveTo>
                  <a:cubicBezTo>
                    <a:pt x="0" y="7"/>
                    <a:pt x="2" y="1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7" name="Freeform 288">
              <a:extLst>
                <a:ext uri="{FF2B5EF4-FFF2-40B4-BE49-F238E27FC236}">
                  <a16:creationId xmlns:a16="http://schemas.microsoft.com/office/drawing/2014/main" id="{AE349C79-9CD0-4B56-8EA9-EC8F6EA1D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103"/>
              <a:ext cx="17" cy="26"/>
            </a:xfrm>
            <a:custGeom>
              <a:avLst/>
              <a:gdLst>
                <a:gd name="T0" fmla="*/ 0 w 8"/>
                <a:gd name="T1" fmla="*/ 121 h 12"/>
                <a:gd name="T2" fmla="*/ 28 w 8"/>
                <a:gd name="T3" fmla="*/ 0 h 12"/>
                <a:gd name="T4" fmla="*/ 40 w 8"/>
                <a:gd name="T5" fmla="*/ 9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0" y="12"/>
                  </a:moveTo>
                  <a:cubicBezTo>
                    <a:pt x="3" y="10"/>
                    <a:pt x="6" y="4"/>
                    <a:pt x="3" y="0"/>
                  </a:cubicBezTo>
                  <a:cubicBezTo>
                    <a:pt x="6" y="2"/>
                    <a:pt x="8" y="7"/>
                    <a:pt x="4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8" name="Freeform 289">
              <a:extLst>
                <a:ext uri="{FF2B5EF4-FFF2-40B4-BE49-F238E27FC236}">
                  <a16:creationId xmlns:a16="http://schemas.microsoft.com/office/drawing/2014/main" id="{F147D914-7239-4304-BC34-593BA1949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105"/>
              <a:ext cx="31" cy="26"/>
            </a:xfrm>
            <a:custGeom>
              <a:avLst/>
              <a:gdLst>
                <a:gd name="T0" fmla="*/ 89 w 15"/>
                <a:gd name="T1" fmla="*/ 0 h 12"/>
                <a:gd name="T2" fmla="*/ 8 w 15"/>
                <a:gd name="T3" fmla="*/ 61 h 12"/>
                <a:gd name="T4" fmla="*/ 72 w 15"/>
                <a:gd name="T5" fmla="*/ 121 h 12"/>
                <a:gd name="T6" fmla="*/ 116 w 15"/>
                <a:gd name="T7" fmla="*/ 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10" y="0"/>
                  </a:moveTo>
                  <a:cubicBezTo>
                    <a:pt x="10" y="5"/>
                    <a:pt x="6" y="12"/>
                    <a:pt x="1" y="6"/>
                  </a:cubicBezTo>
                  <a:cubicBezTo>
                    <a:pt x="0" y="8"/>
                    <a:pt x="4" y="12"/>
                    <a:pt x="8" y="12"/>
                  </a:cubicBezTo>
                  <a:cubicBezTo>
                    <a:pt x="15" y="11"/>
                    <a:pt x="10" y="4"/>
                    <a:pt x="13" y="1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9" name="Freeform 290">
              <a:extLst>
                <a:ext uri="{FF2B5EF4-FFF2-40B4-BE49-F238E27FC236}">
                  <a16:creationId xmlns:a16="http://schemas.microsoft.com/office/drawing/2014/main" id="{77D6A2A6-7CF2-4A0B-BCE8-7EE3D26F1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204"/>
              <a:ext cx="21" cy="17"/>
            </a:xfrm>
            <a:custGeom>
              <a:avLst/>
              <a:gdLst>
                <a:gd name="T0" fmla="*/ 92 w 10"/>
                <a:gd name="T1" fmla="*/ 0 h 8"/>
                <a:gd name="T2" fmla="*/ 8 w 10"/>
                <a:gd name="T3" fmla="*/ 9 h 8"/>
                <a:gd name="T4" fmla="*/ 92 w 10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7" y="3"/>
                    <a:pt x="2" y="6"/>
                    <a:pt x="1" y="1"/>
                  </a:cubicBezTo>
                  <a:cubicBezTo>
                    <a:pt x="0" y="8"/>
                    <a:pt x="7" y="7"/>
                    <a:pt x="10" y="3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0" name="Freeform 291">
              <a:extLst>
                <a:ext uri="{FF2B5EF4-FFF2-40B4-BE49-F238E27FC236}">
                  <a16:creationId xmlns:a16="http://schemas.microsoft.com/office/drawing/2014/main" id="{16AC9B1D-85ED-4D92-9791-772AE8903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272"/>
              <a:ext cx="31" cy="15"/>
            </a:xfrm>
            <a:custGeom>
              <a:avLst/>
              <a:gdLst>
                <a:gd name="T0" fmla="*/ 81 w 15"/>
                <a:gd name="T1" fmla="*/ 19 h 7"/>
                <a:gd name="T2" fmla="*/ 0 w 15"/>
                <a:gd name="T3" fmla="*/ 9 h 7"/>
                <a:gd name="T4" fmla="*/ 116 w 15"/>
                <a:gd name="T5" fmla="*/ 69 h 7"/>
                <a:gd name="T6" fmla="*/ 99 w 15"/>
                <a:gd name="T7" fmla="*/ 19 h 7"/>
                <a:gd name="T8" fmla="*/ 132 w 1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7">
                  <a:moveTo>
                    <a:pt x="9" y="2"/>
                  </a:moveTo>
                  <a:cubicBezTo>
                    <a:pt x="6" y="1"/>
                    <a:pt x="3" y="0"/>
                    <a:pt x="0" y="1"/>
                  </a:cubicBezTo>
                  <a:cubicBezTo>
                    <a:pt x="3" y="6"/>
                    <a:pt x="11" y="3"/>
                    <a:pt x="13" y="7"/>
                  </a:cubicBezTo>
                  <a:cubicBezTo>
                    <a:pt x="12" y="5"/>
                    <a:pt x="12" y="4"/>
                    <a:pt x="11" y="2"/>
                  </a:cubicBezTo>
                  <a:cubicBezTo>
                    <a:pt x="12" y="1"/>
                    <a:pt x="14" y="0"/>
                    <a:pt x="15" y="0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1" name="Freeform 292">
              <a:extLst>
                <a:ext uri="{FF2B5EF4-FFF2-40B4-BE49-F238E27FC236}">
                  <a16:creationId xmlns:a16="http://schemas.microsoft.com/office/drawing/2014/main" id="{626230A5-1814-49CE-B1A1-BBE3D27E1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294"/>
              <a:ext cx="40" cy="22"/>
            </a:xfrm>
            <a:custGeom>
              <a:avLst/>
              <a:gdLst>
                <a:gd name="T0" fmla="*/ 160 w 19"/>
                <a:gd name="T1" fmla="*/ 73 h 10"/>
                <a:gd name="T2" fmla="*/ 8 w 19"/>
                <a:gd name="T3" fmla="*/ 88 h 10"/>
                <a:gd name="T4" fmla="*/ 177 w 19"/>
                <a:gd name="T5" fmla="*/ 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0">
                  <a:moveTo>
                    <a:pt x="17" y="7"/>
                  </a:moveTo>
                  <a:cubicBezTo>
                    <a:pt x="13" y="5"/>
                    <a:pt x="0" y="0"/>
                    <a:pt x="1" y="8"/>
                  </a:cubicBezTo>
                  <a:cubicBezTo>
                    <a:pt x="7" y="1"/>
                    <a:pt x="12" y="10"/>
                    <a:pt x="19" y="9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2" name="Freeform 293">
              <a:extLst>
                <a:ext uri="{FF2B5EF4-FFF2-40B4-BE49-F238E27FC236}">
                  <a16:creationId xmlns:a16="http://schemas.microsoft.com/office/drawing/2014/main" id="{2655898B-20A8-4220-AB60-94EF7B82B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316"/>
              <a:ext cx="37" cy="41"/>
            </a:xfrm>
            <a:custGeom>
              <a:avLst/>
              <a:gdLst>
                <a:gd name="T0" fmla="*/ 156 w 18"/>
                <a:gd name="T1" fmla="*/ 69 h 19"/>
                <a:gd name="T2" fmla="*/ 132 w 18"/>
                <a:gd name="T3" fmla="*/ 190 h 19"/>
                <a:gd name="T4" fmla="*/ 148 w 18"/>
                <a:gd name="T5" fmla="*/ 69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9">
                  <a:moveTo>
                    <a:pt x="18" y="7"/>
                  </a:moveTo>
                  <a:cubicBezTo>
                    <a:pt x="6" y="6"/>
                    <a:pt x="9" y="14"/>
                    <a:pt x="15" y="19"/>
                  </a:cubicBezTo>
                  <a:cubicBezTo>
                    <a:pt x="0" y="19"/>
                    <a:pt x="9" y="0"/>
                    <a:pt x="17" y="7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3" name="Freeform 294">
              <a:extLst>
                <a:ext uri="{FF2B5EF4-FFF2-40B4-BE49-F238E27FC236}">
                  <a16:creationId xmlns:a16="http://schemas.microsoft.com/office/drawing/2014/main" id="{B455C312-F1AF-4B58-B825-BFC977A53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384"/>
              <a:ext cx="44" cy="52"/>
            </a:xfrm>
            <a:custGeom>
              <a:avLst/>
              <a:gdLst>
                <a:gd name="T0" fmla="*/ 136 w 21"/>
                <a:gd name="T1" fmla="*/ 173 h 24"/>
                <a:gd name="T2" fmla="*/ 0 w 21"/>
                <a:gd name="T3" fmla="*/ 61 h 24"/>
                <a:gd name="T4" fmla="*/ 193 w 21"/>
                <a:gd name="T5" fmla="*/ 24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15" y="17"/>
                  </a:moveTo>
                  <a:cubicBezTo>
                    <a:pt x="9" y="13"/>
                    <a:pt x="8" y="7"/>
                    <a:pt x="0" y="6"/>
                  </a:cubicBezTo>
                  <a:cubicBezTo>
                    <a:pt x="12" y="0"/>
                    <a:pt x="16" y="17"/>
                    <a:pt x="21" y="24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4" name="Freeform 295">
              <a:extLst>
                <a:ext uri="{FF2B5EF4-FFF2-40B4-BE49-F238E27FC236}">
                  <a16:creationId xmlns:a16="http://schemas.microsoft.com/office/drawing/2014/main" id="{8F1A8118-0CAB-47E4-91A4-317DBC132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142"/>
              <a:ext cx="37" cy="16"/>
            </a:xfrm>
            <a:custGeom>
              <a:avLst/>
              <a:gdLst>
                <a:gd name="T0" fmla="*/ 0 w 18"/>
                <a:gd name="T1" fmla="*/ 11 h 7"/>
                <a:gd name="T2" fmla="*/ 156 w 18"/>
                <a:gd name="T3" fmla="*/ 11 h 7"/>
                <a:gd name="T4" fmla="*/ 0 w 18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">
                  <a:moveTo>
                    <a:pt x="0" y="1"/>
                  </a:moveTo>
                  <a:cubicBezTo>
                    <a:pt x="5" y="3"/>
                    <a:pt x="12" y="0"/>
                    <a:pt x="18" y="1"/>
                  </a:cubicBezTo>
                  <a:cubicBezTo>
                    <a:pt x="11" y="7"/>
                    <a:pt x="7" y="3"/>
                    <a:pt x="0" y="1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5" name="Freeform 296">
              <a:extLst>
                <a:ext uri="{FF2B5EF4-FFF2-40B4-BE49-F238E27FC236}">
                  <a16:creationId xmlns:a16="http://schemas.microsoft.com/office/drawing/2014/main" id="{9EC9142E-10D7-449A-8215-66A5A260E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2234"/>
              <a:ext cx="27" cy="25"/>
            </a:xfrm>
            <a:custGeom>
              <a:avLst/>
              <a:gdLst>
                <a:gd name="T0" fmla="*/ 0 w 13"/>
                <a:gd name="T1" fmla="*/ 0 h 11"/>
                <a:gd name="T2" fmla="*/ 116 w 13"/>
                <a:gd name="T3" fmla="*/ 0 h 11"/>
                <a:gd name="T4" fmla="*/ 35 w 13"/>
                <a:gd name="T5" fmla="*/ 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2" y="10"/>
                    <a:pt x="9" y="4"/>
                    <a:pt x="13" y="0"/>
                  </a:cubicBezTo>
                  <a:cubicBezTo>
                    <a:pt x="12" y="5"/>
                    <a:pt x="9" y="11"/>
                    <a:pt x="4" y="7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6" name="Freeform 297">
              <a:extLst>
                <a:ext uri="{FF2B5EF4-FFF2-40B4-BE49-F238E27FC236}">
                  <a16:creationId xmlns:a16="http://schemas.microsoft.com/office/drawing/2014/main" id="{AEE8B37A-005B-4706-9AB8-59421E6B3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261"/>
              <a:ext cx="26" cy="35"/>
            </a:xfrm>
            <a:custGeom>
              <a:avLst/>
              <a:gdLst>
                <a:gd name="T0" fmla="*/ 0 w 13"/>
                <a:gd name="T1" fmla="*/ 53 h 16"/>
                <a:gd name="T2" fmla="*/ 104 w 13"/>
                <a:gd name="T3" fmla="*/ 0 h 16"/>
                <a:gd name="T4" fmla="*/ 16 w 13"/>
                <a:gd name="T5" fmla="*/ 13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5"/>
                  </a:moveTo>
                  <a:cubicBezTo>
                    <a:pt x="2" y="16"/>
                    <a:pt x="10" y="3"/>
                    <a:pt x="13" y="0"/>
                  </a:cubicBezTo>
                  <a:cubicBezTo>
                    <a:pt x="11" y="5"/>
                    <a:pt x="9" y="14"/>
                    <a:pt x="2" y="13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7" name="Freeform 298">
              <a:extLst>
                <a:ext uri="{FF2B5EF4-FFF2-40B4-BE49-F238E27FC236}">
                  <a16:creationId xmlns:a16="http://schemas.microsoft.com/office/drawing/2014/main" id="{09B68551-8FBB-4CE5-AD64-E1CF6CA49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305"/>
              <a:ext cx="25" cy="50"/>
            </a:xfrm>
            <a:custGeom>
              <a:avLst/>
              <a:gdLst>
                <a:gd name="T0" fmla="*/ 0 w 12"/>
                <a:gd name="T1" fmla="*/ 133 h 23"/>
                <a:gd name="T2" fmla="*/ 108 w 12"/>
                <a:gd name="T3" fmla="*/ 0 h 23"/>
                <a:gd name="T4" fmla="*/ 8 w 12"/>
                <a:gd name="T5" fmla="*/ 16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0" y="13"/>
                  </a:moveTo>
                  <a:cubicBezTo>
                    <a:pt x="5" y="12"/>
                    <a:pt x="11" y="6"/>
                    <a:pt x="12" y="0"/>
                  </a:cubicBezTo>
                  <a:cubicBezTo>
                    <a:pt x="12" y="6"/>
                    <a:pt x="12" y="23"/>
                    <a:pt x="1" y="16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8" name="Freeform 299">
              <a:extLst>
                <a:ext uri="{FF2B5EF4-FFF2-40B4-BE49-F238E27FC236}">
                  <a16:creationId xmlns:a16="http://schemas.microsoft.com/office/drawing/2014/main" id="{4CF2AD3E-85EA-45F5-8C41-86B9232EE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351"/>
              <a:ext cx="31" cy="33"/>
            </a:xfrm>
            <a:custGeom>
              <a:avLst/>
              <a:gdLst>
                <a:gd name="T0" fmla="*/ 0 w 15"/>
                <a:gd name="T1" fmla="*/ 150 h 15"/>
                <a:gd name="T2" fmla="*/ 72 w 15"/>
                <a:gd name="T3" fmla="*/ 64 h 15"/>
                <a:gd name="T4" fmla="*/ 89 w 15"/>
                <a:gd name="T5" fmla="*/ 161 h 15"/>
                <a:gd name="T6" fmla="*/ 124 w 15"/>
                <a:gd name="T7" fmla="*/ 53 h 15"/>
                <a:gd name="T8" fmla="*/ 52 w 15"/>
                <a:gd name="T9" fmla="*/ 7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0" y="14"/>
                  </a:moveTo>
                  <a:cubicBezTo>
                    <a:pt x="1" y="12"/>
                    <a:pt x="5" y="6"/>
                    <a:pt x="8" y="6"/>
                  </a:cubicBezTo>
                  <a:cubicBezTo>
                    <a:pt x="13" y="7"/>
                    <a:pt x="12" y="12"/>
                    <a:pt x="10" y="15"/>
                  </a:cubicBezTo>
                  <a:cubicBezTo>
                    <a:pt x="11" y="13"/>
                    <a:pt x="15" y="8"/>
                    <a:pt x="14" y="5"/>
                  </a:cubicBezTo>
                  <a:cubicBezTo>
                    <a:pt x="11" y="0"/>
                    <a:pt x="7" y="2"/>
                    <a:pt x="6" y="7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9" name="Freeform 300">
              <a:extLst>
                <a:ext uri="{FF2B5EF4-FFF2-40B4-BE49-F238E27FC236}">
                  <a16:creationId xmlns:a16="http://schemas.microsoft.com/office/drawing/2014/main" id="{1B0C06C3-1030-4369-9A57-90183A101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379"/>
              <a:ext cx="19" cy="22"/>
            </a:xfrm>
            <a:custGeom>
              <a:avLst/>
              <a:gdLst>
                <a:gd name="T0" fmla="*/ 0 w 9"/>
                <a:gd name="T1" fmla="*/ 9 h 10"/>
                <a:gd name="T2" fmla="*/ 36 w 9"/>
                <a:gd name="T3" fmla="*/ 106 h 10"/>
                <a:gd name="T4" fmla="*/ 8 w 9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"/>
                  </a:moveTo>
                  <a:cubicBezTo>
                    <a:pt x="6" y="0"/>
                    <a:pt x="7" y="5"/>
                    <a:pt x="4" y="10"/>
                  </a:cubicBezTo>
                  <a:cubicBezTo>
                    <a:pt x="9" y="4"/>
                    <a:pt x="8" y="0"/>
                    <a:pt x="1" y="1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0" name="Freeform 301">
              <a:extLst>
                <a:ext uri="{FF2B5EF4-FFF2-40B4-BE49-F238E27FC236}">
                  <a16:creationId xmlns:a16="http://schemas.microsoft.com/office/drawing/2014/main" id="{EB22248C-F11F-4BBF-A946-64328B4F0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381"/>
              <a:ext cx="18" cy="31"/>
            </a:xfrm>
            <a:custGeom>
              <a:avLst/>
              <a:gdLst>
                <a:gd name="T0" fmla="*/ 0 w 9"/>
                <a:gd name="T1" fmla="*/ 64 h 14"/>
                <a:gd name="T2" fmla="*/ 32 w 9"/>
                <a:gd name="T3" fmla="*/ 53 h 14"/>
                <a:gd name="T4" fmla="*/ 24 w 9"/>
                <a:gd name="T5" fmla="*/ 153 h 14"/>
                <a:gd name="T6" fmla="*/ 0 w 9"/>
                <a:gd name="T7" fmla="*/ 5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0" y="6"/>
                  </a:moveTo>
                  <a:cubicBezTo>
                    <a:pt x="1" y="5"/>
                    <a:pt x="3" y="5"/>
                    <a:pt x="4" y="5"/>
                  </a:cubicBezTo>
                  <a:cubicBezTo>
                    <a:pt x="4" y="8"/>
                    <a:pt x="3" y="11"/>
                    <a:pt x="3" y="14"/>
                  </a:cubicBezTo>
                  <a:cubicBezTo>
                    <a:pt x="9" y="12"/>
                    <a:pt x="7" y="0"/>
                    <a:pt x="0" y="5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1" name="Freeform 302">
              <a:extLst>
                <a:ext uri="{FF2B5EF4-FFF2-40B4-BE49-F238E27FC236}">
                  <a16:creationId xmlns:a16="http://schemas.microsoft.com/office/drawing/2014/main" id="{F946E841-39C1-436E-A4A9-02D2C9948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421"/>
              <a:ext cx="25" cy="31"/>
            </a:xfrm>
            <a:custGeom>
              <a:avLst/>
              <a:gdLst>
                <a:gd name="T0" fmla="*/ 0 w 12"/>
                <a:gd name="T1" fmla="*/ 97 h 14"/>
                <a:gd name="T2" fmla="*/ 108 w 12"/>
                <a:gd name="T3" fmla="*/ 153 h 14"/>
                <a:gd name="T4" fmla="*/ 17 w 12"/>
                <a:gd name="T5" fmla="*/ 7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9"/>
                  </a:moveTo>
                  <a:cubicBezTo>
                    <a:pt x="6" y="4"/>
                    <a:pt x="11" y="7"/>
                    <a:pt x="12" y="14"/>
                  </a:cubicBezTo>
                  <a:cubicBezTo>
                    <a:pt x="11" y="10"/>
                    <a:pt x="7" y="0"/>
                    <a:pt x="2" y="7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2" name="Freeform 303">
              <a:extLst>
                <a:ext uri="{FF2B5EF4-FFF2-40B4-BE49-F238E27FC236}">
                  <a16:creationId xmlns:a16="http://schemas.microsoft.com/office/drawing/2014/main" id="{8E30BA7C-E68F-4FA9-A74C-82D42667D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456"/>
              <a:ext cx="27" cy="48"/>
            </a:xfrm>
            <a:custGeom>
              <a:avLst/>
              <a:gdLst>
                <a:gd name="T0" fmla="*/ 116 w 13"/>
                <a:gd name="T1" fmla="*/ 9 h 22"/>
                <a:gd name="T2" fmla="*/ 73 w 13"/>
                <a:gd name="T3" fmla="*/ 229 h 22"/>
                <a:gd name="T4" fmla="*/ 116 w 1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2">
                  <a:moveTo>
                    <a:pt x="13" y="1"/>
                  </a:moveTo>
                  <a:cubicBezTo>
                    <a:pt x="8" y="7"/>
                    <a:pt x="8" y="16"/>
                    <a:pt x="8" y="22"/>
                  </a:cubicBezTo>
                  <a:cubicBezTo>
                    <a:pt x="0" y="14"/>
                    <a:pt x="7" y="7"/>
                    <a:pt x="13" y="0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3" name="Freeform 304">
              <a:extLst>
                <a:ext uri="{FF2B5EF4-FFF2-40B4-BE49-F238E27FC236}">
                  <a16:creationId xmlns:a16="http://schemas.microsoft.com/office/drawing/2014/main" id="{574A35A5-A16B-4CCE-B1C2-EE7A65E8D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436"/>
              <a:ext cx="25" cy="64"/>
            </a:xfrm>
            <a:custGeom>
              <a:avLst/>
              <a:gdLst>
                <a:gd name="T0" fmla="*/ 108 w 12"/>
                <a:gd name="T1" fmla="*/ 0 h 29"/>
                <a:gd name="T2" fmla="*/ 100 w 12"/>
                <a:gd name="T3" fmla="*/ 311 h 29"/>
                <a:gd name="T4" fmla="*/ 100 w 12"/>
                <a:gd name="T5" fmla="*/ 2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12" y="0"/>
                  </a:moveTo>
                  <a:cubicBezTo>
                    <a:pt x="8" y="9"/>
                    <a:pt x="12" y="20"/>
                    <a:pt x="11" y="29"/>
                  </a:cubicBezTo>
                  <a:cubicBezTo>
                    <a:pt x="0" y="24"/>
                    <a:pt x="7" y="9"/>
                    <a:pt x="11" y="2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4" name="Freeform 305">
              <a:extLst>
                <a:ext uri="{FF2B5EF4-FFF2-40B4-BE49-F238E27FC236}">
                  <a16:creationId xmlns:a16="http://schemas.microsoft.com/office/drawing/2014/main" id="{C6AA649F-1CB0-4DD7-A272-BF3714CFE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2469"/>
              <a:ext cx="14" cy="64"/>
            </a:xfrm>
            <a:custGeom>
              <a:avLst/>
              <a:gdLst>
                <a:gd name="T0" fmla="*/ 0 w 7"/>
                <a:gd name="T1" fmla="*/ 0 h 29"/>
                <a:gd name="T2" fmla="*/ 24 w 7"/>
                <a:gd name="T3" fmla="*/ 31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0" y="0"/>
                  </a:moveTo>
                  <a:cubicBezTo>
                    <a:pt x="4" y="8"/>
                    <a:pt x="7" y="21"/>
                    <a:pt x="3" y="29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5" name="Freeform 306">
              <a:extLst>
                <a:ext uri="{FF2B5EF4-FFF2-40B4-BE49-F238E27FC236}">
                  <a16:creationId xmlns:a16="http://schemas.microsoft.com/office/drawing/2014/main" id="{04805427-973F-4E1A-83D8-12280E855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954"/>
              <a:ext cx="23" cy="28"/>
            </a:xfrm>
            <a:custGeom>
              <a:avLst/>
              <a:gdLst>
                <a:gd name="T0" fmla="*/ 65 w 11"/>
                <a:gd name="T1" fmla="*/ 129 h 13"/>
                <a:gd name="T2" fmla="*/ 100 w 11"/>
                <a:gd name="T3" fmla="*/ 0 h 13"/>
                <a:gd name="T4" fmla="*/ 65 w 11"/>
                <a:gd name="T5" fmla="*/ 12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7" y="13"/>
                  </a:moveTo>
                  <a:cubicBezTo>
                    <a:pt x="3" y="7"/>
                    <a:pt x="6" y="2"/>
                    <a:pt x="11" y="0"/>
                  </a:cubicBezTo>
                  <a:cubicBezTo>
                    <a:pt x="3" y="0"/>
                    <a:pt x="0" y="8"/>
                    <a:pt x="7" y="13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6" name="Freeform 307">
              <a:extLst>
                <a:ext uri="{FF2B5EF4-FFF2-40B4-BE49-F238E27FC236}">
                  <a16:creationId xmlns:a16="http://schemas.microsoft.com/office/drawing/2014/main" id="{E5EE854E-ED69-46DF-A334-65D6BAA60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022"/>
              <a:ext cx="20" cy="28"/>
            </a:xfrm>
            <a:custGeom>
              <a:avLst/>
              <a:gdLst>
                <a:gd name="T0" fmla="*/ 64 w 10"/>
                <a:gd name="T1" fmla="*/ 41 h 13"/>
                <a:gd name="T2" fmla="*/ 40 w 10"/>
                <a:gd name="T3" fmla="*/ 129 h 13"/>
                <a:gd name="T4" fmla="*/ 80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8" y="4"/>
                  </a:moveTo>
                  <a:cubicBezTo>
                    <a:pt x="3" y="3"/>
                    <a:pt x="1" y="10"/>
                    <a:pt x="5" y="13"/>
                  </a:cubicBezTo>
                  <a:cubicBezTo>
                    <a:pt x="0" y="3"/>
                    <a:pt x="1" y="3"/>
                    <a:pt x="10" y="0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7" name="Freeform 308">
              <a:extLst>
                <a:ext uri="{FF2B5EF4-FFF2-40B4-BE49-F238E27FC236}">
                  <a16:creationId xmlns:a16="http://schemas.microsoft.com/office/drawing/2014/main" id="{85EECEA9-051B-4AE8-9EA2-DE87D60D1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796"/>
              <a:ext cx="26" cy="19"/>
            </a:xfrm>
            <a:custGeom>
              <a:avLst/>
              <a:gdLst>
                <a:gd name="T0" fmla="*/ 0 w 13"/>
                <a:gd name="T1" fmla="*/ 84 h 9"/>
                <a:gd name="T2" fmla="*/ 104 w 1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cubicBezTo>
                    <a:pt x="4" y="5"/>
                    <a:pt x="7" y="0"/>
                    <a:pt x="13" y="0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8" name="Line 309">
              <a:extLst>
                <a:ext uri="{FF2B5EF4-FFF2-40B4-BE49-F238E27FC236}">
                  <a16:creationId xmlns:a16="http://schemas.microsoft.com/office/drawing/2014/main" id="{3E39DC03-7BCF-4D6E-80BC-B9F96CCC77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5" y="1677"/>
              <a:ext cx="29" cy="9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9" name="Line 310">
              <a:extLst>
                <a:ext uri="{FF2B5EF4-FFF2-40B4-BE49-F238E27FC236}">
                  <a16:creationId xmlns:a16="http://schemas.microsoft.com/office/drawing/2014/main" id="{4F047031-5ACE-49C9-B342-BC02160AD6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71" y="1603"/>
              <a:ext cx="14" cy="24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50" name="Freeform 311">
              <a:extLst>
                <a:ext uri="{FF2B5EF4-FFF2-40B4-BE49-F238E27FC236}">
                  <a16:creationId xmlns:a16="http://schemas.microsoft.com/office/drawing/2014/main" id="{16144EAA-AE4E-4B30-B8AC-0CC6DADB9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519"/>
              <a:ext cx="195" cy="347"/>
            </a:xfrm>
            <a:custGeom>
              <a:avLst/>
              <a:gdLst>
                <a:gd name="T0" fmla="*/ 753 w 95"/>
                <a:gd name="T1" fmla="*/ 1124 h 158"/>
                <a:gd name="T2" fmla="*/ 345 w 95"/>
                <a:gd name="T3" fmla="*/ 338 h 158"/>
                <a:gd name="T4" fmla="*/ 25 w 95"/>
                <a:gd name="T5" fmla="*/ 0 h 158"/>
                <a:gd name="T6" fmla="*/ 0 w 95"/>
                <a:gd name="T7" fmla="*/ 105 h 158"/>
                <a:gd name="T8" fmla="*/ 388 w 95"/>
                <a:gd name="T9" fmla="*/ 549 h 158"/>
                <a:gd name="T10" fmla="*/ 207 w 95"/>
                <a:gd name="T11" fmla="*/ 549 h 158"/>
                <a:gd name="T12" fmla="*/ 443 w 95"/>
                <a:gd name="T13" fmla="*/ 734 h 158"/>
                <a:gd name="T14" fmla="*/ 725 w 95"/>
                <a:gd name="T15" fmla="*/ 1186 h 158"/>
                <a:gd name="T16" fmla="*/ 805 w 95"/>
                <a:gd name="T17" fmla="*/ 1612 h 158"/>
                <a:gd name="T18" fmla="*/ 805 w 95"/>
                <a:gd name="T19" fmla="*/ 1577 h 158"/>
                <a:gd name="T20" fmla="*/ 753 w 95"/>
                <a:gd name="T21" fmla="*/ 1124 h 1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158">
                  <a:moveTo>
                    <a:pt x="87" y="106"/>
                  </a:moveTo>
                  <a:cubicBezTo>
                    <a:pt x="84" y="76"/>
                    <a:pt x="53" y="40"/>
                    <a:pt x="40" y="32"/>
                  </a:cubicBezTo>
                  <a:cubicBezTo>
                    <a:pt x="29" y="25"/>
                    <a:pt x="18" y="16"/>
                    <a:pt x="3" y="0"/>
                  </a:cubicBezTo>
                  <a:cubicBezTo>
                    <a:pt x="2" y="3"/>
                    <a:pt x="1" y="7"/>
                    <a:pt x="0" y="10"/>
                  </a:cubicBezTo>
                  <a:cubicBezTo>
                    <a:pt x="12" y="25"/>
                    <a:pt x="51" y="44"/>
                    <a:pt x="45" y="52"/>
                  </a:cubicBezTo>
                  <a:cubicBezTo>
                    <a:pt x="39" y="62"/>
                    <a:pt x="28" y="58"/>
                    <a:pt x="24" y="52"/>
                  </a:cubicBezTo>
                  <a:cubicBezTo>
                    <a:pt x="32" y="65"/>
                    <a:pt x="34" y="66"/>
                    <a:pt x="51" y="69"/>
                  </a:cubicBezTo>
                  <a:cubicBezTo>
                    <a:pt x="67" y="71"/>
                    <a:pt x="80" y="96"/>
                    <a:pt x="84" y="112"/>
                  </a:cubicBezTo>
                  <a:cubicBezTo>
                    <a:pt x="88" y="124"/>
                    <a:pt x="93" y="152"/>
                    <a:pt x="93" y="152"/>
                  </a:cubicBezTo>
                  <a:cubicBezTo>
                    <a:pt x="93" y="152"/>
                    <a:pt x="95" y="158"/>
                    <a:pt x="93" y="149"/>
                  </a:cubicBezTo>
                  <a:cubicBezTo>
                    <a:pt x="91" y="137"/>
                    <a:pt x="89" y="123"/>
                    <a:pt x="87" y="10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51" name="Freeform 312">
              <a:extLst>
                <a:ext uri="{FF2B5EF4-FFF2-40B4-BE49-F238E27FC236}">
                  <a16:creationId xmlns:a16="http://schemas.microsoft.com/office/drawing/2014/main" id="{3DF02E8B-2E89-4948-8AAE-EF6804146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532"/>
              <a:ext cx="142" cy="99"/>
            </a:xfrm>
            <a:custGeom>
              <a:avLst/>
              <a:gdLst>
                <a:gd name="T0" fmla="*/ 512 w 69"/>
                <a:gd name="T1" fmla="*/ 469 h 45"/>
                <a:gd name="T2" fmla="*/ 601 w 69"/>
                <a:gd name="T3" fmla="*/ 0 h 45"/>
                <a:gd name="T4" fmla="*/ 123 w 69"/>
                <a:gd name="T5" fmla="*/ 20 h 45"/>
                <a:gd name="T6" fmla="*/ 156 w 69"/>
                <a:gd name="T7" fmla="*/ 444 h 45"/>
                <a:gd name="T8" fmla="*/ 512 w 69"/>
                <a:gd name="T9" fmla="*/ 4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59" y="44"/>
                  </a:moveTo>
                  <a:cubicBezTo>
                    <a:pt x="62" y="26"/>
                    <a:pt x="65" y="12"/>
                    <a:pt x="69" y="0"/>
                  </a:cubicBezTo>
                  <a:cubicBezTo>
                    <a:pt x="49" y="0"/>
                    <a:pt x="22" y="1"/>
                    <a:pt x="14" y="2"/>
                  </a:cubicBezTo>
                  <a:cubicBezTo>
                    <a:pt x="6" y="3"/>
                    <a:pt x="0" y="38"/>
                    <a:pt x="18" y="42"/>
                  </a:cubicBezTo>
                  <a:cubicBezTo>
                    <a:pt x="28" y="44"/>
                    <a:pt x="44" y="45"/>
                    <a:pt x="59" y="4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52" name="Freeform 313">
              <a:extLst>
                <a:ext uri="{FF2B5EF4-FFF2-40B4-BE49-F238E27FC236}">
                  <a16:creationId xmlns:a16="http://schemas.microsoft.com/office/drawing/2014/main" id="{FF40DA0B-D426-43DD-9F04-3645062EC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1004"/>
              <a:ext cx="152" cy="193"/>
            </a:xfrm>
            <a:custGeom>
              <a:avLst/>
              <a:gdLst>
                <a:gd name="T0" fmla="*/ 641 w 74"/>
                <a:gd name="T1" fmla="*/ 116 h 88"/>
                <a:gd name="T2" fmla="*/ 244 w 74"/>
                <a:gd name="T3" fmla="*/ 0 h 88"/>
                <a:gd name="T4" fmla="*/ 148 w 74"/>
                <a:gd name="T5" fmla="*/ 390 h 88"/>
                <a:gd name="T6" fmla="*/ 460 w 74"/>
                <a:gd name="T7" fmla="*/ 487 h 88"/>
                <a:gd name="T8" fmla="*/ 131 w 74"/>
                <a:gd name="T9" fmla="*/ 496 h 88"/>
                <a:gd name="T10" fmla="*/ 156 w 74"/>
                <a:gd name="T11" fmla="*/ 910 h 88"/>
                <a:gd name="T12" fmla="*/ 641 w 74"/>
                <a:gd name="T13" fmla="*/ 928 h 88"/>
                <a:gd name="T14" fmla="*/ 641 w 74"/>
                <a:gd name="T15" fmla="*/ 11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4" h="88">
                  <a:moveTo>
                    <a:pt x="74" y="11"/>
                  </a:moveTo>
                  <a:cubicBezTo>
                    <a:pt x="53" y="7"/>
                    <a:pt x="35" y="3"/>
                    <a:pt x="28" y="0"/>
                  </a:cubicBezTo>
                  <a:cubicBezTo>
                    <a:pt x="14" y="2"/>
                    <a:pt x="7" y="26"/>
                    <a:pt x="17" y="37"/>
                  </a:cubicBezTo>
                  <a:cubicBezTo>
                    <a:pt x="27" y="40"/>
                    <a:pt x="53" y="46"/>
                    <a:pt x="53" y="46"/>
                  </a:cubicBezTo>
                  <a:cubicBezTo>
                    <a:pt x="39" y="46"/>
                    <a:pt x="22" y="47"/>
                    <a:pt x="15" y="47"/>
                  </a:cubicBezTo>
                  <a:cubicBezTo>
                    <a:pt x="3" y="51"/>
                    <a:pt x="0" y="83"/>
                    <a:pt x="18" y="86"/>
                  </a:cubicBezTo>
                  <a:cubicBezTo>
                    <a:pt x="35" y="87"/>
                    <a:pt x="57" y="87"/>
                    <a:pt x="74" y="88"/>
                  </a:cubicBezTo>
                  <a:cubicBezTo>
                    <a:pt x="73" y="62"/>
                    <a:pt x="73" y="35"/>
                    <a:pt x="74" y="1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53" name="Oval 314">
              <a:extLst>
                <a:ext uri="{FF2B5EF4-FFF2-40B4-BE49-F238E27FC236}">
                  <a16:creationId xmlns:a16="http://schemas.microsoft.com/office/drawing/2014/main" id="{7A1E94A5-679F-45B3-A376-F05FC1D84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9" y="903"/>
              <a:ext cx="237" cy="59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9154" name="Freeform 315">
              <a:extLst>
                <a:ext uri="{FF2B5EF4-FFF2-40B4-BE49-F238E27FC236}">
                  <a16:creationId xmlns:a16="http://schemas.microsoft.com/office/drawing/2014/main" id="{65C061D8-396C-4CD2-B9A0-9D2708EC6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769"/>
              <a:ext cx="18" cy="13"/>
            </a:xfrm>
            <a:custGeom>
              <a:avLst/>
              <a:gdLst>
                <a:gd name="T0" fmla="*/ 0 w 9"/>
                <a:gd name="T1" fmla="*/ 61 h 6"/>
                <a:gd name="T2" fmla="*/ 7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5" y="3"/>
                    <a:pt x="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55" name="Freeform 316">
              <a:extLst>
                <a:ext uri="{FF2B5EF4-FFF2-40B4-BE49-F238E27FC236}">
                  <a16:creationId xmlns:a16="http://schemas.microsoft.com/office/drawing/2014/main" id="{2F27F772-D173-4462-A6C6-07A4D96CA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043"/>
              <a:ext cx="668" cy="625"/>
            </a:xfrm>
            <a:custGeom>
              <a:avLst/>
              <a:gdLst>
                <a:gd name="T0" fmla="*/ 8 w 325"/>
                <a:gd name="T1" fmla="*/ 3007 h 285"/>
                <a:gd name="T2" fmla="*/ 216 w 325"/>
                <a:gd name="T3" fmla="*/ 1689 h 285"/>
                <a:gd name="T4" fmla="*/ 337 w 325"/>
                <a:gd name="T5" fmla="*/ 1289 h 285"/>
                <a:gd name="T6" fmla="*/ 337 w 325"/>
                <a:gd name="T7" fmla="*/ 1289 h 285"/>
                <a:gd name="T8" fmla="*/ 337 w 325"/>
                <a:gd name="T9" fmla="*/ 1289 h 285"/>
                <a:gd name="T10" fmla="*/ 296 w 325"/>
                <a:gd name="T11" fmla="*/ 1044 h 285"/>
                <a:gd name="T12" fmla="*/ 280 w 325"/>
                <a:gd name="T13" fmla="*/ 1044 h 285"/>
                <a:gd name="T14" fmla="*/ 504 w 325"/>
                <a:gd name="T15" fmla="*/ 0 h 285"/>
                <a:gd name="T16" fmla="*/ 512 w 325"/>
                <a:gd name="T17" fmla="*/ 0 h 285"/>
                <a:gd name="T18" fmla="*/ 797 w 325"/>
                <a:gd name="T19" fmla="*/ 53 h 285"/>
                <a:gd name="T20" fmla="*/ 808 w 325"/>
                <a:gd name="T21" fmla="*/ 53 h 285"/>
                <a:gd name="T22" fmla="*/ 1192 w 325"/>
                <a:gd name="T23" fmla="*/ 33 h 285"/>
                <a:gd name="T24" fmla="*/ 2717 w 325"/>
                <a:gd name="T25" fmla="*/ 53 h 285"/>
                <a:gd name="T26" fmla="*/ 2699 w 325"/>
                <a:gd name="T27" fmla="*/ 496 h 285"/>
                <a:gd name="T28" fmla="*/ 2257 w 325"/>
                <a:gd name="T29" fmla="*/ 557 h 285"/>
                <a:gd name="T30" fmla="*/ 2709 w 325"/>
                <a:gd name="T31" fmla="*/ 601 h 285"/>
                <a:gd name="T32" fmla="*/ 2674 w 325"/>
                <a:gd name="T33" fmla="*/ 1000 h 285"/>
                <a:gd name="T34" fmla="*/ 1145 w 325"/>
                <a:gd name="T35" fmla="*/ 1899 h 285"/>
                <a:gd name="T36" fmla="*/ 1005 w 325"/>
                <a:gd name="T37" fmla="*/ 2458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5" h="285">
                  <a:moveTo>
                    <a:pt x="1" y="285"/>
                  </a:moveTo>
                  <a:cubicBezTo>
                    <a:pt x="0" y="247"/>
                    <a:pt x="7" y="201"/>
                    <a:pt x="25" y="160"/>
                  </a:cubicBezTo>
                  <a:cubicBezTo>
                    <a:pt x="32" y="143"/>
                    <a:pt x="37" y="131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42" y="109"/>
                    <a:pt x="40" y="103"/>
                    <a:pt x="34" y="99"/>
                  </a:cubicBezTo>
                  <a:cubicBezTo>
                    <a:pt x="32" y="99"/>
                    <a:pt x="32" y="99"/>
                    <a:pt x="32" y="99"/>
                  </a:cubicBezTo>
                  <a:cubicBezTo>
                    <a:pt x="19" y="37"/>
                    <a:pt x="38" y="9"/>
                    <a:pt x="58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6" y="4"/>
                    <a:pt x="77" y="5"/>
                    <a:pt x="92" y="5"/>
                  </a:cubicBezTo>
                  <a:cubicBezTo>
                    <a:pt x="92" y="6"/>
                    <a:pt x="93" y="5"/>
                    <a:pt x="93" y="5"/>
                  </a:cubicBezTo>
                  <a:cubicBezTo>
                    <a:pt x="105" y="5"/>
                    <a:pt x="119" y="5"/>
                    <a:pt x="137" y="3"/>
                  </a:cubicBezTo>
                  <a:cubicBezTo>
                    <a:pt x="188" y="0"/>
                    <a:pt x="263" y="5"/>
                    <a:pt x="313" y="5"/>
                  </a:cubicBezTo>
                  <a:cubicBezTo>
                    <a:pt x="325" y="9"/>
                    <a:pt x="324" y="44"/>
                    <a:pt x="311" y="47"/>
                  </a:cubicBezTo>
                  <a:cubicBezTo>
                    <a:pt x="288" y="48"/>
                    <a:pt x="260" y="53"/>
                    <a:pt x="260" y="53"/>
                  </a:cubicBezTo>
                  <a:cubicBezTo>
                    <a:pt x="301" y="54"/>
                    <a:pt x="312" y="57"/>
                    <a:pt x="312" y="57"/>
                  </a:cubicBezTo>
                  <a:cubicBezTo>
                    <a:pt x="322" y="60"/>
                    <a:pt x="320" y="92"/>
                    <a:pt x="308" y="95"/>
                  </a:cubicBezTo>
                  <a:cubicBezTo>
                    <a:pt x="256" y="98"/>
                    <a:pt x="171" y="61"/>
                    <a:pt x="132" y="180"/>
                  </a:cubicBezTo>
                  <a:cubicBezTo>
                    <a:pt x="126" y="198"/>
                    <a:pt x="120" y="214"/>
                    <a:pt x="116" y="2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56" name="Freeform 317">
              <a:extLst>
                <a:ext uri="{FF2B5EF4-FFF2-40B4-BE49-F238E27FC236}">
                  <a16:creationId xmlns:a16="http://schemas.microsoft.com/office/drawing/2014/main" id="{CCC7737A-880A-4D68-BF14-8A2893A5D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1030"/>
              <a:ext cx="70" cy="24"/>
            </a:xfrm>
            <a:custGeom>
              <a:avLst/>
              <a:gdLst>
                <a:gd name="T0" fmla="*/ 8 w 34"/>
                <a:gd name="T1" fmla="*/ 61 h 11"/>
                <a:gd name="T2" fmla="*/ 296 w 34"/>
                <a:gd name="T3" fmla="*/ 113 h 11"/>
                <a:gd name="T4" fmla="*/ 272 w 34"/>
                <a:gd name="T5" fmla="*/ 81 h 11"/>
                <a:gd name="T6" fmla="*/ 0 w 34"/>
                <a:gd name="T7" fmla="*/ 61 h 11"/>
                <a:gd name="T8" fmla="*/ 8 w 34"/>
                <a:gd name="T9" fmla="*/ 6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1">
                  <a:moveTo>
                    <a:pt x="1" y="6"/>
                  </a:moveTo>
                  <a:cubicBezTo>
                    <a:pt x="8" y="10"/>
                    <a:pt x="19" y="11"/>
                    <a:pt x="34" y="11"/>
                  </a:cubicBezTo>
                  <a:cubicBezTo>
                    <a:pt x="34" y="11"/>
                    <a:pt x="34" y="10"/>
                    <a:pt x="31" y="8"/>
                  </a:cubicBezTo>
                  <a:cubicBezTo>
                    <a:pt x="25" y="2"/>
                    <a:pt x="12" y="0"/>
                    <a:pt x="0" y="6"/>
                  </a:cubicBezTo>
                  <a:lnTo>
                    <a:pt x="1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57" name="Freeform 318">
              <a:extLst>
                <a:ext uri="{FF2B5EF4-FFF2-40B4-BE49-F238E27FC236}">
                  <a16:creationId xmlns:a16="http://schemas.microsoft.com/office/drawing/2014/main" id="{3648E58E-FA17-4081-9C14-DB9C3E95F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245"/>
              <a:ext cx="119" cy="66"/>
            </a:xfrm>
            <a:custGeom>
              <a:avLst/>
              <a:gdLst>
                <a:gd name="T0" fmla="*/ 43 w 58"/>
                <a:gd name="T1" fmla="*/ 246 h 30"/>
                <a:gd name="T2" fmla="*/ 476 w 58"/>
                <a:gd name="T3" fmla="*/ 319 h 30"/>
                <a:gd name="T4" fmla="*/ 501 w 58"/>
                <a:gd name="T5" fmla="*/ 0 h 30"/>
                <a:gd name="T6" fmla="*/ 0 w 58"/>
                <a:gd name="T7" fmla="*/ 246 h 30"/>
                <a:gd name="T8" fmla="*/ 43 w 58"/>
                <a:gd name="T9" fmla="*/ 24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5" y="23"/>
                  </a:moveTo>
                  <a:cubicBezTo>
                    <a:pt x="20" y="24"/>
                    <a:pt x="38" y="26"/>
                    <a:pt x="55" y="30"/>
                  </a:cubicBezTo>
                  <a:cubicBezTo>
                    <a:pt x="57" y="20"/>
                    <a:pt x="58" y="10"/>
                    <a:pt x="58" y="0"/>
                  </a:cubicBezTo>
                  <a:cubicBezTo>
                    <a:pt x="38" y="2"/>
                    <a:pt x="18" y="8"/>
                    <a:pt x="0" y="23"/>
                  </a:cubicBezTo>
                  <a:lnTo>
                    <a:pt x="5" y="23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58" name="Freeform 319">
              <a:extLst>
                <a:ext uri="{FF2B5EF4-FFF2-40B4-BE49-F238E27FC236}">
                  <a16:creationId xmlns:a16="http://schemas.microsoft.com/office/drawing/2014/main" id="{8E4C2399-CC81-4EBD-AB48-57B47CD48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379"/>
              <a:ext cx="451" cy="1031"/>
            </a:xfrm>
            <a:custGeom>
              <a:avLst/>
              <a:gdLst>
                <a:gd name="T0" fmla="*/ 1238 w 219"/>
                <a:gd name="T1" fmla="*/ 4253 h 470"/>
                <a:gd name="T2" fmla="*/ 1425 w 219"/>
                <a:gd name="T3" fmla="*/ 3830 h 470"/>
                <a:gd name="T4" fmla="*/ 1433 w 219"/>
                <a:gd name="T5" fmla="*/ 3802 h 470"/>
                <a:gd name="T6" fmla="*/ 1409 w 219"/>
                <a:gd name="T7" fmla="*/ 3556 h 470"/>
                <a:gd name="T8" fmla="*/ 1409 w 219"/>
                <a:gd name="T9" fmla="*/ 3556 h 470"/>
                <a:gd name="T10" fmla="*/ 1005 w 219"/>
                <a:gd name="T11" fmla="*/ 3093 h 470"/>
                <a:gd name="T12" fmla="*/ 420 w 219"/>
                <a:gd name="T13" fmla="*/ 1468 h 470"/>
                <a:gd name="T14" fmla="*/ 428 w 219"/>
                <a:gd name="T15" fmla="*/ 1459 h 470"/>
                <a:gd name="T16" fmla="*/ 962 w 219"/>
                <a:gd name="T17" fmla="*/ 939 h 470"/>
                <a:gd name="T18" fmla="*/ 1765 w 219"/>
                <a:gd name="T19" fmla="*/ 1132 h 470"/>
                <a:gd name="T20" fmla="*/ 1773 w 219"/>
                <a:gd name="T21" fmla="*/ 1141 h 470"/>
                <a:gd name="T22" fmla="*/ 1878 w 219"/>
                <a:gd name="T23" fmla="*/ 1310 h 470"/>
                <a:gd name="T24" fmla="*/ 1845 w 219"/>
                <a:gd name="T25" fmla="*/ 794 h 470"/>
                <a:gd name="T26" fmla="*/ 1409 w 219"/>
                <a:gd name="T27" fmla="*/ 105 h 470"/>
                <a:gd name="T28" fmla="*/ 1153 w 219"/>
                <a:gd name="T29" fmla="*/ 20 h 470"/>
                <a:gd name="T30" fmla="*/ 813 w 219"/>
                <a:gd name="T31" fmla="*/ 33 h 470"/>
                <a:gd name="T32" fmla="*/ 496 w 219"/>
                <a:gd name="T33" fmla="*/ 230 h 470"/>
                <a:gd name="T34" fmla="*/ 132 w 219"/>
                <a:gd name="T35" fmla="*/ 1257 h 470"/>
                <a:gd name="T36" fmla="*/ 0 w 219"/>
                <a:gd name="T37" fmla="*/ 2334 h 470"/>
                <a:gd name="T38" fmla="*/ 428 w 219"/>
                <a:gd name="T39" fmla="*/ 4359 h 470"/>
                <a:gd name="T40" fmla="*/ 925 w 219"/>
                <a:gd name="T41" fmla="*/ 4898 h 470"/>
                <a:gd name="T42" fmla="*/ 1229 w 219"/>
                <a:gd name="T43" fmla="*/ 4624 h 470"/>
                <a:gd name="T44" fmla="*/ 1246 w 219"/>
                <a:gd name="T45" fmla="*/ 4571 h 470"/>
                <a:gd name="T46" fmla="*/ 1129 w 219"/>
                <a:gd name="T47" fmla="*/ 4104 h 4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9" h="470">
                  <a:moveTo>
                    <a:pt x="142" y="403"/>
                  </a:moveTo>
                  <a:cubicBezTo>
                    <a:pt x="149" y="401"/>
                    <a:pt x="161" y="386"/>
                    <a:pt x="163" y="363"/>
                  </a:cubicBezTo>
                  <a:cubicBezTo>
                    <a:pt x="164" y="360"/>
                    <a:pt x="164" y="360"/>
                    <a:pt x="164" y="360"/>
                  </a:cubicBezTo>
                  <a:cubicBezTo>
                    <a:pt x="164" y="350"/>
                    <a:pt x="163" y="342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50" y="315"/>
                    <a:pt x="145" y="310"/>
                    <a:pt x="115" y="293"/>
                  </a:cubicBezTo>
                  <a:cubicBezTo>
                    <a:pt x="79" y="270"/>
                    <a:pt x="46" y="179"/>
                    <a:pt x="48" y="139"/>
                  </a:cubicBezTo>
                  <a:cubicBezTo>
                    <a:pt x="48" y="139"/>
                    <a:pt x="49" y="138"/>
                    <a:pt x="49" y="138"/>
                  </a:cubicBezTo>
                  <a:cubicBezTo>
                    <a:pt x="53" y="117"/>
                    <a:pt x="78" y="98"/>
                    <a:pt x="110" y="89"/>
                  </a:cubicBezTo>
                  <a:cubicBezTo>
                    <a:pt x="139" y="82"/>
                    <a:pt x="178" y="83"/>
                    <a:pt x="202" y="107"/>
                  </a:cubicBezTo>
                  <a:cubicBezTo>
                    <a:pt x="202" y="108"/>
                    <a:pt x="203" y="108"/>
                    <a:pt x="203" y="108"/>
                  </a:cubicBezTo>
                  <a:cubicBezTo>
                    <a:pt x="206" y="113"/>
                    <a:pt x="210" y="119"/>
                    <a:pt x="215" y="124"/>
                  </a:cubicBezTo>
                  <a:cubicBezTo>
                    <a:pt x="219" y="103"/>
                    <a:pt x="219" y="85"/>
                    <a:pt x="211" y="75"/>
                  </a:cubicBezTo>
                  <a:cubicBezTo>
                    <a:pt x="190" y="50"/>
                    <a:pt x="185" y="25"/>
                    <a:pt x="161" y="10"/>
                  </a:cubicBezTo>
                  <a:cubicBezTo>
                    <a:pt x="153" y="4"/>
                    <a:pt x="140" y="4"/>
                    <a:pt x="132" y="2"/>
                  </a:cubicBezTo>
                  <a:cubicBezTo>
                    <a:pt x="124" y="0"/>
                    <a:pt x="106" y="3"/>
                    <a:pt x="93" y="3"/>
                  </a:cubicBezTo>
                  <a:cubicBezTo>
                    <a:pt x="80" y="4"/>
                    <a:pt x="67" y="11"/>
                    <a:pt x="57" y="22"/>
                  </a:cubicBezTo>
                  <a:cubicBezTo>
                    <a:pt x="44" y="36"/>
                    <a:pt x="23" y="49"/>
                    <a:pt x="15" y="119"/>
                  </a:cubicBezTo>
                  <a:cubicBezTo>
                    <a:pt x="12" y="144"/>
                    <a:pt x="0" y="180"/>
                    <a:pt x="0" y="221"/>
                  </a:cubicBezTo>
                  <a:cubicBezTo>
                    <a:pt x="0" y="338"/>
                    <a:pt x="27" y="362"/>
                    <a:pt x="49" y="413"/>
                  </a:cubicBezTo>
                  <a:cubicBezTo>
                    <a:pt x="64" y="448"/>
                    <a:pt x="83" y="470"/>
                    <a:pt x="106" y="464"/>
                  </a:cubicBezTo>
                  <a:cubicBezTo>
                    <a:pt x="120" y="461"/>
                    <a:pt x="132" y="451"/>
                    <a:pt x="141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6" y="414"/>
                    <a:pt x="139" y="396"/>
                    <a:pt x="129" y="38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59" name="Freeform 320">
              <a:extLst>
                <a:ext uri="{FF2B5EF4-FFF2-40B4-BE49-F238E27FC236}">
                  <a16:creationId xmlns:a16="http://schemas.microsoft.com/office/drawing/2014/main" id="{3C956004-E37A-4A33-9D4D-3D2F1272C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2287"/>
              <a:ext cx="269" cy="441"/>
            </a:xfrm>
            <a:custGeom>
              <a:avLst/>
              <a:gdLst>
                <a:gd name="T0" fmla="*/ 493 w 131"/>
                <a:gd name="T1" fmla="*/ 529 h 201"/>
                <a:gd name="T2" fmla="*/ 493 w 131"/>
                <a:gd name="T3" fmla="*/ 529 h 201"/>
                <a:gd name="T4" fmla="*/ 0 w 131"/>
                <a:gd name="T5" fmla="*/ 0 h 201"/>
                <a:gd name="T6" fmla="*/ 60 w 131"/>
                <a:gd name="T7" fmla="*/ 636 h 201"/>
                <a:gd name="T8" fmla="*/ 76 w 131"/>
                <a:gd name="T9" fmla="*/ 1975 h 201"/>
                <a:gd name="T10" fmla="*/ 88 w 131"/>
                <a:gd name="T11" fmla="*/ 1975 h 201"/>
                <a:gd name="T12" fmla="*/ 76 w 131"/>
                <a:gd name="T13" fmla="*/ 1983 h 201"/>
                <a:gd name="T14" fmla="*/ 608 w 131"/>
                <a:gd name="T15" fmla="*/ 2124 h 201"/>
                <a:gd name="T16" fmla="*/ 1133 w 131"/>
                <a:gd name="T17" fmla="*/ 1983 h 201"/>
                <a:gd name="T18" fmla="*/ 1133 w 131"/>
                <a:gd name="T19" fmla="*/ 1975 h 201"/>
                <a:gd name="T20" fmla="*/ 1133 w 131"/>
                <a:gd name="T21" fmla="*/ 1975 h 201"/>
                <a:gd name="T22" fmla="*/ 1133 w 131"/>
                <a:gd name="T23" fmla="*/ 1077 h 201"/>
                <a:gd name="T24" fmla="*/ 1037 w 131"/>
                <a:gd name="T25" fmla="*/ 1025 h 201"/>
                <a:gd name="T26" fmla="*/ 493 w 131"/>
                <a:gd name="T27" fmla="*/ 52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1" h="201">
                  <a:moveTo>
                    <a:pt x="57" y="50"/>
                  </a:moveTo>
                  <a:cubicBezTo>
                    <a:pt x="57" y="50"/>
                    <a:pt x="57" y="50"/>
                    <a:pt x="57" y="50"/>
                  </a:cubicBezTo>
                  <a:cubicBezTo>
                    <a:pt x="35" y="56"/>
                    <a:pt x="16" y="35"/>
                    <a:pt x="0" y="0"/>
                  </a:cubicBezTo>
                  <a:cubicBezTo>
                    <a:pt x="4" y="22"/>
                    <a:pt x="7" y="43"/>
                    <a:pt x="7" y="60"/>
                  </a:cubicBezTo>
                  <a:cubicBezTo>
                    <a:pt x="7" y="122"/>
                    <a:pt x="8" y="148"/>
                    <a:pt x="9" y="187"/>
                  </a:cubicBezTo>
                  <a:cubicBezTo>
                    <a:pt x="10" y="187"/>
                    <a:pt x="10" y="187"/>
                    <a:pt x="10" y="187"/>
                  </a:cubicBezTo>
                  <a:cubicBezTo>
                    <a:pt x="9" y="187"/>
                    <a:pt x="9" y="187"/>
                    <a:pt x="9" y="188"/>
                  </a:cubicBezTo>
                  <a:cubicBezTo>
                    <a:pt x="9" y="195"/>
                    <a:pt x="37" y="201"/>
                    <a:pt x="70" y="201"/>
                  </a:cubicBezTo>
                  <a:cubicBezTo>
                    <a:pt x="104" y="201"/>
                    <a:pt x="131" y="195"/>
                    <a:pt x="131" y="188"/>
                  </a:cubicBezTo>
                  <a:cubicBezTo>
                    <a:pt x="131" y="187"/>
                    <a:pt x="131" y="187"/>
                    <a:pt x="131" y="187"/>
                  </a:cubicBezTo>
                  <a:cubicBezTo>
                    <a:pt x="131" y="187"/>
                    <a:pt x="131" y="187"/>
                    <a:pt x="131" y="187"/>
                  </a:cubicBezTo>
                  <a:cubicBezTo>
                    <a:pt x="131" y="102"/>
                    <a:pt x="131" y="102"/>
                    <a:pt x="131" y="102"/>
                  </a:cubicBezTo>
                  <a:cubicBezTo>
                    <a:pt x="127" y="100"/>
                    <a:pt x="123" y="99"/>
                    <a:pt x="120" y="97"/>
                  </a:cubicBezTo>
                  <a:cubicBezTo>
                    <a:pt x="100" y="88"/>
                    <a:pt x="78" y="72"/>
                    <a:pt x="57" y="5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0" name="Freeform 321">
              <a:extLst>
                <a:ext uri="{FF2B5EF4-FFF2-40B4-BE49-F238E27FC236}">
                  <a16:creationId xmlns:a16="http://schemas.microsoft.com/office/drawing/2014/main" id="{51214EFF-B372-40BA-8150-2ACABD1B0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686"/>
              <a:ext cx="672" cy="1061"/>
            </a:xfrm>
            <a:custGeom>
              <a:avLst/>
              <a:gdLst>
                <a:gd name="T0" fmla="*/ 2230 w 327"/>
                <a:gd name="T1" fmla="*/ 734 h 484"/>
                <a:gd name="T2" fmla="*/ 2074 w 327"/>
                <a:gd name="T3" fmla="*/ 592 h 484"/>
                <a:gd name="T4" fmla="*/ 2098 w 327"/>
                <a:gd name="T5" fmla="*/ 370 h 484"/>
                <a:gd name="T6" fmla="*/ 1804 w 327"/>
                <a:gd name="T7" fmla="*/ 210 h 484"/>
                <a:gd name="T8" fmla="*/ 1702 w 327"/>
                <a:gd name="T9" fmla="*/ 399 h 484"/>
                <a:gd name="T10" fmla="*/ 1685 w 327"/>
                <a:gd name="T11" fmla="*/ 116 h 484"/>
                <a:gd name="T12" fmla="*/ 1397 w 327"/>
                <a:gd name="T13" fmla="*/ 96 h 484"/>
                <a:gd name="T14" fmla="*/ 1161 w 327"/>
                <a:gd name="T15" fmla="*/ 504 h 484"/>
                <a:gd name="T16" fmla="*/ 1077 w 327"/>
                <a:gd name="T17" fmla="*/ 265 h 484"/>
                <a:gd name="T18" fmla="*/ 764 w 327"/>
                <a:gd name="T19" fmla="*/ 360 h 484"/>
                <a:gd name="T20" fmla="*/ 713 w 327"/>
                <a:gd name="T21" fmla="*/ 697 h 484"/>
                <a:gd name="T22" fmla="*/ 649 w 327"/>
                <a:gd name="T23" fmla="*/ 789 h 484"/>
                <a:gd name="T24" fmla="*/ 25 w 327"/>
                <a:gd name="T25" fmla="*/ 2378 h 484"/>
                <a:gd name="T26" fmla="*/ 105 w 327"/>
                <a:gd name="T27" fmla="*/ 3667 h 484"/>
                <a:gd name="T28" fmla="*/ 105 w 327"/>
                <a:gd name="T29" fmla="*/ 3667 h 484"/>
                <a:gd name="T30" fmla="*/ 347 w 327"/>
                <a:gd name="T31" fmla="*/ 4119 h 484"/>
                <a:gd name="T32" fmla="*/ 380 w 327"/>
                <a:gd name="T33" fmla="*/ 4636 h 484"/>
                <a:gd name="T34" fmla="*/ 356 w 327"/>
                <a:gd name="T35" fmla="*/ 4595 h 484"/>
                <a:gd name="T36" fmla="*/ 929 w 327"/>
                <a:gd name="T37" fmla="*/ 5046 h 484"/>
                <a:gd name="T38" fmla="*/ 937 w 327"/>
                <a:gd name="T39" fmla="*/ 5035 h 484"/>
                <a:gd name="T40" fmla="*/ 937 w 327"/>
                <a:gd name="T41" fmla="*/ 4560 h 484"/>
                <a:gd name="T42" fmla="*/ 1145 w 327"/>
                <a:gd name="T43" fmla="*/ 3402 h 484"/>
                <a:gd name="T44" fmla="*/ 1268 w 327"/>
                <a:gd name="T45" fmla="*/ 3003 h 484"/>
                <a:gd name="T46" fmla="*/ 1268 w 327"/>
                <a:gd name="T47" fmla="*/ 3003 h 484"/>
                <a:gd name="T48" fmla="*/ 1268 w 327"/>
                <a:gd name="T49" fmla="*/ 3003 h 484"/>
                <a:gd name="T50" fmla="*/ 1225 w 327"/>
                <a:gd name="T51" fmla="*/ 2758 h 484"/>
                <a:gd name="T52" fmla="*/ 1208 w 327"/>
                <a:gd name="T53" fmla="*/ 2758 h 484"/>
                <a:gd name="T54" fmla="*/ 1432 w 327"/>
                <a:gd name="T55" fmla="*/ 1716 h 484"/>
                <a:gd name="T56" fmla="*/ 1441 w 327"/>
                <a:gd name="T57" fmla="*/ 1716 h 484"/>
                <a:gd name="T58" fmla="*/ 1728 w 327"/>
                <a:gd name="T59" fmla="*/ 1769 h 484"/>
                <a:gd name="T60" fmla="*/ 1737 w 327"/>
                <a:gd name="T61" fmla="*/ 1769 h 484"/>
                <a:gd name="T62" fmla="*/ 2117 w 327"/>
                <a:gd name="T63" fmla="*/ 1749 h 484"/>
                <a:gd name="T64" fmla="*/ 2838 w 327"/>
                <a:gd name="T65" fmla="*/ 1749 h 484"/>
                <a:gd name="T66" fmla="*/ 2230 w 327"/>
                <a:gd name="T67" fmla="*/ 734 h 4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4">
                  <a:moveTo>
                    <a:pt x="257" y="70"/>
                  </a:moveTo>
                  <a:cubicBezTo>
                    <a:pt x="254" y="68"/>
                    <a:pt x="241" y="58"/>
                    <a:pt x="239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8"/>
                    <a:pt x="220" y="2"/>
                    <a:pt x="208" y="20"/>
                  </a:cubicBezTo>
                  <a:cubicBezTo>
                    <a:pt x="205" y="25"/>
                    <a:pt x="203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4" y="0"/>
                    <a:pt x="166" y="3"/>
                    <a:pt x="161" y="9"/>
                  </a:cubicBezTo>
                  <a:cubicBezTo>
                    <a:pt x="155" y="16"/>
                    <a:pt x="159" y="46"/>
                    <a:pt x="134" y="48"/>
                  </a:cubicBezTo>
                  <a:cubicBezTo>
                    <a:pt x="122" y="47"/>
                    <a:pt x="124" y="34"/>
                    <a:pt x="124" y="25"/>
                  </a:cubicBezTo>
                  <a:cubicBezTo>
                    <a:pt x="125" y="16"/>
                    <a:pt x="91" y="15"/>
                    <a:pt x="88" y="34"/>
                  </a:cubicBezTo>
                  <a:cubicBezTo>
                    <a:pt x="87" y="45"/>
                    <a:pt x="85" y="55"/>
                    <a:pt x="82" y="66"/>
                  </a:cubicBezTo>
                  <a:cubicBezTo>
                    <a:pt x="81" y="68"/>
                    <a:pt x="77" y="74"/>
                    <a:pt x="75" y="75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2" y="348"/>
                  </a:cubicBezTo>
                  <a:cubicBezTo>
                    <a:pt x="12" y="348"/>
                    <a:pt x="12" y="348"/>
                    <a:pt x="12" y="348"/>
                  </a:cubicBezTo>
                  <a:cubicBezTo>
                    <a:pt x="21" y="361"/>
                    <a:pt x="28" y="376"/>
                    <a:pt x="40" y="391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8"/>
                    <a:pt x="42" y="437"/>
                    <a:pt x="41" y="436"/>
                  </a:cubicBezTo>
                  <a:cubicBezTo>
                    <a:pt x="62" y="462"/>
                    <a:pt x="95" y="484"/>
                    <a:pt x="107" y="479"/>
                  </a:cubicBezTo>
                  <a:cubicBezTo>
                    <a:pt x="107" y="478"/>
                    <a:pt x="108" y="478"/>
                    <a:pt x="108" y="478"/>
                  </a:cubicBezTo>
                  <a:cubicBezTo>
                    <a:pt x="108" y="433"/>
                    <a:pt x="108" y="433"/>
                    <a:pt x="108" y="433"/>
                  </a:cubicBezTo>
                  <a:cubicBezTo>
                    <a:pt x="109" y="398"/>
                    <a:pt x="116" y="359"/>
                    <a:pt x="132" y="323"/>
                  </a:cubicBezTo>
                  <a:cubicBezTo>
                    <a:pt x="139" y="306"/>
                    <a:pt x="144" y="294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9" y="272"/>
                    <a:pt x="147" y="266"/>
                    <a:pt x="141" y="262"/>
                  </a:cubicBezTo>
                  <a:cubicBezTo>
                    <a:pt x="139" y="262"/>
                    <a:pt x="139" y="262"/>
                    <a:pt x="139" y="262"/>
                  </a:cubicBezTo>
                  <a:cubicBezTo>
                    <a:pt x="126" y="200"/>
                    <a:pt x="145" y="172"/>
                    <a:pt x="165" y="163"/>
                  </a:cubicBezTo>
                  <a:cubicBezTo>
                    <a:pt x="166" y="163"/>
                    <a:pt x="166" y="163"/>
                    <a:pt x="166" y="163"/>
                  </a:cubicBezTo>
                  <a:cubicBezTo>
                    <a:pt x="173" y="167"/>
                    <a:pt x="184" y="168"/>
                    <a:pt x="199" y="16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2" y="168"/>
                    <a:pt x="226" y="168"/>
                    <a:pt x="244" y="166"/>
                  </a:cubicBezTo>
                  <a:cubicBezTo>
                    <a:pt x="268" y="165"/>
                    <a:pt x="297" y="165"/>
                    <a:pt x="327" y="166"/>
                  </a:cubicBezTo>
                  <a:cubicBezTo>
                    <a:pt x="315" y="126"/>
                    <a:pt x="293" y="91"/>
                    <a:pt x="257" y="7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1" name="Freeform 322">
              <a:extLst>
                <a:ext uri="{FF2B5EF4-FFF2-40B4-BE49-F238E27FC236}">
                  <a16:creationId xmlns:a16="http://schemas.microsoft.com/office/drawing/2014/main" id="{06128F51-AD4F-4385-A7F9-782869BF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931"/>
              <a:ext cx="311" cy="573"/>
            </a:xfrm>
            <a:custGeom>
              <a:avLst/>
              <a:gdLst>
                <a:gd name="T0" fmla="*/ 0 w 151"/>
                <a:gd name="T1" fmla="*/ 2762 h 261"/>
                <a:gd name="T2" fmla="*/ 237 w 151"/>
                <a:gd name="T3" fmla="*/ 2391 h 261"/>
                <a:gd name="T4" fmla="*/ 552 w 151"/>
                <a:gd name="T5" fmla="*/ 2189 h 261"/>
                <a:gd name="T6" fmla="*/ 892 w 151"/>
                <a:gd name="T7" fmla="*/ 2178 h 261"/>
                <a:gd name="T8" fmla="*/ 1145 w 151"/>
                <a:gd name="T9" fmla="*/ 2266 h 261"/>
                <a:gd name="T10" fmla="*/ 1188 w 151"/>
                <a:gd name="T11" fmla="*/ 2294 h 261"/>
                <a:gd name="T12" fmla="*/ 1197 w 151"/>
                <a:gd name="T13" fmla="*/ 2310 h 261"/>
                <a:gd name="T14" fmla="*/ 1221 w 151"/>
                <a:gd name="T15" fmla="*/ 2338 h 261"/>
                <a:gd name="T16" fmla="*/ 1238 w 151"/>
                <a:gd name="T17" fmla="*/ 2347 h 261"/>
                <a:gd name="T18" fmla="*/ 1260 w 151"/>
                <a:gd name="T19" fmla="*/ 2382 h 261"/>
                <a:gd name="T20" fmla="*/ 1277 w 151"/>
                <a:gd name="T21" fmla="*/ 2400 h 261"/>
                <a:gd name="T22" fmla="*/ 1302 w 151"/>
                <a:gd name="T23" fmla="*/ 2443 h 261"/>
                <a:gd name="T24" fmla="*/ 1320 w 151"/>
                <a:gd name="T25" fmla="*/ 2400 h 261"/>
                <a:gd name="T26" fmla="*/ 1230 w 151"/>
                <a:gd name="T27" fmla="*/ 371 h 261"/>
                <a:gd name="T28" fmla="*/ 1221 w 151"/>
                <a:gd name="T29" fmla="*/ 33 h 261"/>
                <a:gd name="T30" fmla="*/ 733 w 151"/>
                <a:gd name="T31" fmla="*/ 149 h 261"/>
                <a:gd name="T32" fmla="*/ 229 w 151"/>
                <a:gd name="T33" fmla="*/ 9 h 261"/>
                <a:gd name="T34" fmla="*/ 229 w 151"/>
                <a:gd name="T35" fmla="*/ 44 h 261"/>
                <a:gd name="T36" fmla="*/ 208 w 151"/>
                <a:gd name="T37" fmla="*/ 338 h 261"/>
                <a:gd name="T38" fmla="*/ 208 w 151"/>
                <a:gd name="T39" fmla="*/ 1662 h 261"/>
                <a:gd name="T40" fmla="*/ 0 w 151"/>
                <a:gd name="T41" fmla="*/ 2762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1">
                  <a:moveTo>
                    <a:pt x="0" y="261"/>
                  </a:moveTo>
                  <a:cubicBezTo>
                    <a:pt x="9" y="242"/>
                    <a:pt x="20" y="234"/>
                    <a:pt x="27" y="226"/>
                  </a:cubicBezTo>
                  <a:cubicBezTo>
                    <a:pt x="37" y="215"/>
                    <a:pt x="50" y="208"/>
                    <a:pt x="63" y="207"/>
                  </a:cubicBezTo>
                  <a:cubicBezTo>
                    <a:pt x="76" y="207"/>
                    <a:pt x="94" y="204"/>
                    <a:pt x="102" y="206"/>
                  </a:cubicBezTo>
                  <a:cubicBezTo>
                    <a:pt x="110" y="208"/>
                    <a:pt x="123" y="208"/>
                    <a:pt x="131" y="214"/>
                  </a:cubicBezTo>
                  <a:cubicBezTo>
                    <a:pt x="133" y="215"/>
                    <a:pt x="134" y="216"/>
                    <a:pt x="136" y="217"/>
                  </a:cubicBezTo>
                  <a:cubicBezTo>
                    <a:pt x="136" y="218"/>
                    <a:pt x="137" y="218"/>
                    <a:pt x="137" y="218"/>
                  </a:cubicBezTo>
                  <a:cubicBezTo>
                    <a:pt x="138" y="219"/>
                    <a:pt x="139" y="220"/>
                    <a:pt x="140" y="221"/>
                  </a:cubicBezTo>
                  <a:cubicBezTo>
                    <a:pt x="141" y="221"/>
                    <a:pt x="141" y="222"/>
                    <a:pt x="142" y="222"/>
                  </a:cubicBezTo>
                  <a:cubicBezTo>
                    <a:pt x="143" y="223"/>
                    <a:pt x="144" y="224"/>
                    <a:pt x="144" y="225"/>
                  </a:cubicBezTo>
                  <a:cubicBezTo>
                    <a:pt x="145" y="226"/>
                    <a:pt x="145" y="226"/>
                    <a:pt x="146" y="227"/>
                  </a:cubicBezTo>
                  <a:cubicBezTo>
                    <a:pt x="147" y="228"/>
                    <a:pt x="148" y="229"/>
                    <a:pt x="149" y="231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46" y="211"/>
                    <a:pt x="143" y="101"/>
                    <a:pt x="141" y="35"/>
                  </a:cubicBezTo>
                  <a:cubicBezTo>
                    <a:pt x="141" y="14"/>
                    <a:pt x="141" y="11"/>
                    <a:pt x="140" y="3"/>
                  </a:cubicBezTo>
                  <a:cubicBezTo>
                    <a:pt x="136" y="9"/>
                    <a:pt x="112" y="14"/>
                    <a:pt x="84" y="14"/>
                  </a:cubicBezTo>
                  <a:cubicBezTo>
                    <a:pt x="52" y="14"/>
                    <a:pt x="26" y="8"/>
                    <a:pt x="26" y="1"/>
                  </a:cubicBezTo>
                  <a:cubicBezTo>
                    <a:pt x="26" y="0"/>
                    <a:pt x="26" y="2"/>
                    <a:pt x="26" y="4"/>
                  </a:cubicBezTo>
                  <a:cubicBezTo>
                    <a:pt x="25" y="14"/>
                    <a:pt x="24" y="15"/>
                    <a:pt x="24" y="32"/>
                  </a:cubicBezTo>
                  <a:cubicBezTo>
                    <a:pt x="23" y="68"/>
                    <a:pt x="23" y="117"/>
                    <a:pt x="24" y="157"/>
                  </a:cubicBezTo>
                  <a:cubicBezTo>
                    <a:pt x="25" y="187"/>
                    <a:pt x="17" y="222"/>
                    <a:pt x="0" y="26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2" name="Freeform 323">
              <a:extLst>
                <a:ext uri="{FF2B5EF4-FFF2-40B4-BE49-F238E27FC236}">
                  <a16:creationId xmlns:a16="http://schemas.microsoft.com/office/drawing/2014/main" id="{95475107-49AB-4A43-8AB7-DADE042DB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515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3" name="Freeform 324">
              <a:extLst>
                <a:ext uri="{FF2B5EF4-FFF2-40B4-BE49-F238E27FC236}">
                  <a16:creationId xmlns:a16="http://schemas.microsoft.com/office/drawing/2014/main" id="{BDA3BEAF-FBB9-4535-B67F-E243B0A54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653"/>
              <a:ext cx="258" cy="99"/>
            </a:xfrm>
            <a:custGeom>
              <a:avLst/>
              <a:gdLst>
                <a:gd name="T0" fmla="*/ 361 w 125"/>
                <a:gd name="T1" fmla="*/ 97 h 45"/>
                <a:gd name="T2" fmla="*/ 0 w 125"/>
                <a:gd name="T3" fmla="*/ 0 h 45"/>
                <a:gd name="T4" fmla="*/ 0 w 125"/>
                <a:gd name="T5" fmla="*/ 319 h 45"/>
                <a:gd name="T6" fmla="*/ 8 w 125"/>
                <a:gd name="T7" fmla="*/ 363 h 45"/>
                <a:gd name="T8" fmla="*/ 553 w 125"/>
                <a:gd name="T9" fmla="*/ 480 h 45"/>
                <a:gd name="T10" fmla="*/ 1082 w 125"/>
                <a:gd name="T11" fmla="*/ 372 h 45"/>
                <a:gd name="T12" fmla="*/ 1100 w 125"/>
                <a:gd name="T13" fmla="*/ 354 h 45"/>
                <a:gd name="T14" fmla="*/ 1100 w 125"/>
                <a:gd name="T15" fmla="*/ 222 h 45"/>
                <a:gd name="T16" fmla="*/ 361 w 125"/>
                <a:gd name="T17" fmla="*/ 97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5">
                  <a:moveTo>
                    <a:pt x="41" y="9"/>
                  </a:moveTo>
                  <a:cubicBezTo>
                    <a:pt x="27" y="6"/>
                    <a:pt x="14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3"/>
                    <a:pt x="1" y="34"/>
                  </a:cubicBezTo>
                  <a:cubicBezTo>
                    <a:pt x="6" y="41"/>
                    <a:pt x="32" y="45"/>
                    <a:pt x="63" y="45"/>
                  </a:cubicBezTo>
                  <a:cubicBezTo>
                    <a:pt x="92" y="45"/>
                    <a:pt x="116" y="41"/>
                    <a:pt x="123" y="35"/>
                  </a:cubicBezTo>
                  <a:cubicBezTo>
                    <a:pt x="124" y="34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0"/>
                    <a:pt x="73" y="17"/>
                    <a:pt x="41" y="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4" name="Freeform 325">
              <a:extLst>
                <a:ext uri="{FF2B5EF4-FFF2-40B4-BE49-F238E27FC236}">
                  <a16:creationId xmlns:a16="http://schemas.microsoft.com/office/drawing/2014/main" id="{8232DB81-7212-4742-954B-4B28F9E7B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252"/>
              <a:ext cx="20" cy="59"/>
            </a:xfrm>
            <a:custGeom>
              <a:avLst/>
              <a:gdLst>
                <a:gd name="T0" fmla="*/ 56 w 10"/>
                <a:gd name="T1" fmla="*/ 282 h 27"/>
                <a:gd name="T2" fmla="*/ 56 w 10"/>
                <a:gd name="T3" fmla="*/ 282 h 27"/>
                <a:gd name="T4" fmla="*/ 16 w 10"/>
                <a:gd name="T5" fmla="*/ 44 h 27"/>
                <a:gd name="T6" fmla="*/ 0 w 10"/>
                <a:gd name="T7" fmla="*/ 44 h 27"/>
                <a:gd name="T8" fmla="*/ 56 w 10"/>
                <a:gd name="T9" fmla="*/ 28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7">
                  <a:moveTo>
                    <a:pt x="7" y="27"/>
                  </a:moveTo>
                  <a:cubicBezTo>
                    <a:pt x="7" y="27"/>
                    <a:pt x="7" y="27"/>
                    <a:pt x="7" y="27"/>
                  </a:cubicBezTo>
                  <a:cubicBezTo>
                    <a:pt x="10" y="14"/>
                    <a:pt x="8" y="8"/>
                    <a:pt x="2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3" y="15"/>
                    <a:pt x="7" y="2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5" name="Freeform 326">
              <a:extLst>
                <a:ext uri="{FF2B5EF4-FFF2-40B4-BE49-F238E27FC236}">
                  <a16:creationId xmlns:a16="http://schemas.microsoft.com/office/drawing/2014/main" id="{31A1A716-0753-41EE-90EC-D34F4F476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1243"/>
              <a:ext cx="8" cy="64"/>
            </a:xfrm>
            <a:custGeom>
              <a:avLst/>
              <a:gdLst>
                <a:gd name="T0" fmla="*/ 0 w 4"/>
                <a:gd name="T1" fmla="*/ 0 h 29"/>
                <a:gd name="T2" fmla="*/ 8 w 4"/>
                <a:gd name="T3" fmla="*/ 31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4" y="4"/>
                    <a:pt x="4" y="19"/>
                    <a:pt x="1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6" name="Freeform 327">
              <a:extLst>
                <a:ext uri="{FF2B5EF4-FFF2-40B4-BE49-F238E27FC236}">
                  <a16:creationId xmlns:a16="http://schemas.microsoft.com/office/drawing/2014/main" id="{54D96553-2FE8-4A61-B93E-03EDDE014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1425"/>
              <a:ext cx="152" cy="92"/>
            </a:xfrm>
            <a:custGeom>
              <a:avLst/>
              <a:gdLst>
                <a:gd name="T0" fmla="*/ 97 w 74"/>
                <a:gd name="T1" fmla="*/ 9 h 42"/>
                <a:gd name="T2" fmla="*/ 131 w 74"/>
                <a:gd name="T3" fmla="*/ 423 h 42"/>
                <a:gd name="T4" fmla="*/ 501 w 74"/>
                <a:gd name="T5" fmla="*/ 442 h 42"/>
                <a:gd name="T6" fmla="*/ 520 w 74"/>
                <a:gd name="T7" fmla="*/ 379 h 42"/>
                <a:gd name="T8" fmla="*/ 520 w 74"/>
                <a:gd name="T9" fmla="*/ 379 h 42"/>
                <a:gd name="T10" fmla="*/ 641 w 74"/>
                <a:gd name="T11" fmla="*/ 0 h 42"/>
                <a:gd name="T12" fmla="*/ 97 w 74"/>
                <a:gd name="T13" fmla="*/ 9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2">
                  <a:moveTo>
                    <a:pt x="11" y="1"/>
                  </a:moveTo>
                  <a:cubicBezTo>
                    <a:pt x="1" y="7"/>
                    <a:pt x="0" y="37"/>
                    <a:pt x="15" y="40"/>
                  </a:cubicBezTo>
                  <a:cubicBezTo>
                    <a:pt x="23" y="41"/>
                    <a:pt x="42" y="42"/>
                    <a:pt x="58" y="42"/>
                  </a:cubicBezTo>
                  <a:cubicBezTo>
                    <a:pt x="59" y="40"/>
                    <a:pt x="59" y="38"/>
                    <a:pt x="60" y="3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6" y="24"/>
                    <a:pt x="70" y="12"/>
                    <a:pt x="74" y="0"/>
                  </a:cubicBezTo>
                  <a:cubicBezTo>
                    <a:pt x="50" y="0"/>
                    <a:pt x="22" y="1"/>
                    <a:pt x="11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7" name="Freeform 328">
              <a:extLst>
                <a:ext uri="{FF2B5EF4-FFF2-40B4-BE49-F238E27FC236}">
                  <a16:creationId xmlns:a16="http://schemas.microsoft.com/office/drawing/2014/main" id="{7A3E1EFE-7DA1-45AB-889B-F64A0C18CF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0" y="1335"/>
              <a:ext cx="195" cy="290"/>
            </a:xfrm>
            <a:custGeom>
              <a:avLst/>
              <a:gdLst>
                <a:gd name="T0" fmla="*/ 632 w 95"/>
                <a:gd name="T1" fmla="*/ 497 h 132"/>
                <a:gd name="T2" fmla="*/ 328 w 95"/>
                <a:gd name="T3" fmla="*/ 584 h 132"/>
                <a:gd name="T4" fmla="*/ 433 w 95"/>
                <a:gd name="T5" fmla="*/ 868 h 132"/>
                <a:gd name="T6" fmla="*/ 528 w 95"/>
                <a:gd name="T7" fmla="*/ 1399 h 132"/>
                <a:gd name="T8" fmla="*/ 528 w 95"/>
                <a:gd name="T9" fmla="*/ 1399 h 132"/>
                <a:gd name="T10" fmla="*/ 708 w 95"/>
                <a:gd name="T11" fmla="*/ 868 h 132"/>
                <a:gd name="T12" fmla="*/ 632 w 95"/>
                <a:gd name="T13" fmla="*/ 497 h 132"/>
                <a:gd name="T14" fmla="*/ 484 w 95"/>
                <a:gd name="T15" fmla="*/ 0 h 132"/>
                <a:gd name="T16" fmla="*/ 0 w 95"/>
                <a:gd name="T17" fmla="*/ 149 h 132"/>
                <a:gd name="T18" fmla="*/ 304 w 95"/>
                <a:gd name="T19" fmla="*/ 521 h 132"/>
                <a:gd name="T20" fmla="*/ 552 w 95"/>
                <a:gd name="T21" fmla="*/ 338 h 132"/>
                <a:gd name="T22" fmla="*/ 484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7"/>
                  </a:moveTo>
                  <a:cubicBezTo>
                    <a:pt x="65" y="47"/>
                    <a:pt x="59" y="48"/>
                    <a:pt x="38" y="55"/>
                  </a:cubicBezTo>
                  <a:cubicBezTo>
                    <a:pt x="43" y="64"/>
                    <a:pt x="47" y="73"/>
                    <a:pt x="50" y="82"/>
                  </a:cubicBezTo>
                  <a:cubicBezTo>
                    <a:pt x="56" y="106"/>
                    <a:pt x="55" y="113"/>
                    <a:pt x="61" y="132"/>
                  </a:cubicBezTo>
                  <a:cubicBezTo>
                    <a:pt x="61" y="132"/>
                    <a:pt x="61" y="132"/>
                    <a:pt x="61" y="132"/>
                  </a:cubicBezTo>
                  <a:cubicBezTo>
                    <a:pt x="57" y="110"/>
                    <a:pt x="71" y="88"/>
                    <a:pt x="82" y="82"/>
                  </a:cubicBezTo>
                  <a:cubicBezTo>
                    <a:pt x="95" y="75"/>
                    <a:pt x="84" y="48"/>
                    <a:pt x="73" y="47"/>
                  </a:cubicBezTo>
                  <a:close/>
                  <a:moveTo>
                    <a:pt x="56" y="0"/>
                  </a:moveTo>
                  <a:cubicBezTo>
                    <a:pt x="56" y="0"/>
                    <a:pt x="20" y="1"/>
                    <a:pt x="0" y="14"/>
                  </a:cubicBezTo>
                  <a:cubicBezTo>
                    <a:pt x="9" y="20"/>
                    <a:pt x="23" y="33"/>
                    <a:pt x="35" y="49"/>
                  </a:cubicBezTo>
                  <a:cubicBezTo>
                    <a:pt x="39" y="44"/>
                    <a:pt x="48" y="39"/>
                    <a:pt x="64" y="32"/>
                  </a:cubicBezTo>
                  <a:cubicBezTo>
                    <a:pt x="70" y="26"/>
                    <a:pt x="70" y="5"/>
                    <a:pt x="56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8" name="Freeform 329">
              <a:extLst>
                <a:ext uri="{FF2B5EF4-FFF2-40B4-BE49-F238E27FC236}">
                  <a16:creationId xmlns:a16="http://schemas.microsoft.com/office/drawing/2014/main" id="{F080DAB1-69EA-404F-90F5-1A6905F51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296"/>
              <a:ext cx="1318" cy="1432"/>
            </a:xfrm>
            <a:custGeom>
              <a:avLst/>
              <a:gdLst>
                <a:gd name="T0" fmla="*/ 5103 w 641"/>
                <a:gd name="T1" fmla="*/ 3366 h 653"/>
                <a:gd name="T2" fmla="*/ 4519 w 641"/>
                <a:gd name="T3" fmla="*/ 1664 h 653"/>
                <a:gd name="T4" fmla="*/ 4495 w 641"/>
                <a:gd name="T5" fmla="*/ 1581 h 653"/>
                <a:gd name="T6" fmla="*/ 4495 w 641"/>
                <a:gd name="T7" fmla="*/ 1581 h 653"/>
                <a:gd name="T8" fmla="*/ 4396 w 641"/>
                <a:gd name="T9" fmla="*/ 1053 h 653"/>
                <a:gd name="T10" fmla="*/ 4295 w 641"/>
                <a:gd name="T11" fmla="*/ 770 h 653"/>
                <a:gd name="T12" fmla="*/ 4271 w 641"/>
                <a:gd name="T13" fmla="*/ 706 h 653"/>
                <a:gd name="T14" fmla="*/ 3966 w 641"/>
                <a:gd name="T15" fmla="*/ 338 h 653"/>
                <a:gd name="T16" fmla="*/ 3027 w 641"/>
                <a:gd name="T17" fmla="*/ 0 h 653"/>
                <a:gd name="T18" fmla="*/ 2971 w 641"/>
                <a:gd name="T19" fmla="*/ 20 h 653"/>
                <a:gd name="T20" fmla="*/ 2790 w 641"/>
                <a:gd name="T21" fmla="*/ 283 h 653"/>
                <a:gd name="T22" fmla="*/ 2815 w 641"/>
                <a:gd name="T23" fmla="*/ 283 h 653"/>
                <a:gd name="T24" fmla="*/ 3746 w 641"/>
                <a:gd name="T25" fmla="*/ 463 h 653"/>
                <a:gd name="T26" fmla="*/ 4320 w 641"/>
                <a:gd name="T27" fmla="*/ 1814 h 653"/>
                <a:gd name="T28" fmla="*/ 4320 w 641"/>
                <a:gd name="T29" fmla="*/ 1838 h 653"/>
                <a:gd name="T30" fmla="*/ 4495 w 641"/>
                <a:gd name="T31" fmla="*/ 2362 h 653"/>
                <a:gd name="T32" fmla="*/ 4867 w 641"/>
                <a:gd name="T33" fmla="*/ 3555 h 653"/>
                <a:gd name="T34" fmla="*/ 4435 w 641"/>
                <a:gd name="T35" fmla="*/ 5728 h 653"/>
                <a:gd name="T36" fmla="*/ 4427 w 641"/>
                <a:gd name="T37" fmla="*/ 5737 h 653"/>
                <a:gd name="T38" fmla="*/ 4419 w 641"/>
                <a:gd name="T39" fmla="*/ 5737 h 653"/>
                <a:gd name="T40" fmla="*/ 2685 w 641"/>
                <a:gd name="T41" fmla="*/ 5939 h 653"/>
                <a:gd name="T42" fmla="*/ 520 w 641"/>
                <a:gd name="T43" fmla="*/ 4039 h 653"/>
                <a:gd name="T44" fmla="*/ 477 w 641"/>
                <a:gd name="T45" fmla="*/ 3954 h 653"/>
                <a:gd name="T46" fmla="*/ 477 w 641"/>
                <a:gd name="T47" fmla="*/ 3954 h 653"/>
                <a:gd name="T48" fmla="*/ 504 w 641"/>
                <a:gd name="T49" fmla="*/ 4197 h 653"/>
                <a:gd name="T50" fmla="*/ 496 w 641"/>
                <a:gd name="T51" fmla="*/ 4228 h 653"/>
                <a:gd name="T52" fmla="*/ 313 w 641"/>
                <a:gd name="T53" fmla="*/ 4651 h 653"/>
                <a:gd name="T54" fmla="*/ 313 w 641"/>
                <a:gd name="T55" fmla="*/ 4640 h 653"/>
                <a:gd name="T56" fmla="*/ 321 w 641"/>
                <a:gd name="T57" fmla="*/ 4967 h 653"/>
                <a:gd name="T58" fmla="*/ 304 w 641"/>
                <a:gd name="T59" fmla="*/ 5020 h 653"/>
                <a:gd name="T60" fmla="*/ 0 w 641"/>
                <a:gd name="T61" fmla="*/ 5294 h 653"/>
                <a:gd name="T62" fmla="*/ 549 w 641"/>
                <a:gd name="T63" fmla="*/ 5789 h 653"/>
                <a:gd name="T64" fmla="*/ 2850 w 641"/>
                <a:gd name="T65" fmla="*/ 6623 h 653"/>
                <a:gd name="T66" fmla="*/ 4676 w 641"/>
                <a:gd name="T67" fmla="*/ 6463 h 653"/>
                <a:gd name="T68" fmla="*/ 5103 w 641"/>
                <a:gd name="T69" fmla="*/ 3366 h 65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1" h="653">
                  <a:moveTo>
                    <a:pt x="587" y="319"/>
                  </a:moveTo>
                  <a:cubicBezTo>
                    <a:pt x="556" y="224"/>
                    <a:pt x="520" y="158"/>
                    <a:pt x="520" y="158"/>
                  </a:cubicBezTo>
                  <a:cubicBezTo>
                    <a:pt x="519" y="155"/>
                    <a:pt x="518" y="153"/>
                    <a:pt x="517" y="150"/>
                  </a:cubicBezTo>
                  <a:cubicBezTo>
                    <a:pt x="517" y="150"/>
                    <a:pt x="517" y="150"/>
                    <a:pt x="517" y="150"/>
                  </a:cubicBezTo>
                  <a:cubicBezTo>
                    <a:pt x="511" y="131"/>
                    <a:pt x="512" y="124"/>
                    <a:pt x="506" y="100"/>
                  </a:cubicBezTo>
                  <a:cubicBezTo>
                    <a:pt x="503" y="91"/>
                    <a:pt x="499" y="82"/>
                    <a:pt x="494" y="73"/>
                  </a:cubicBezTo>
                  <a:cubicBezTo>
                    <a:pt x="493" y="70"/>
                    <a:pt x="492" y="69"/>
                    <a:pt x="491" y="67"/>
                  </a:cubicBezTo>
                  <a:cubicBezTo>
                    <a:pt x="479" y="51"/>
                    <a:pt x="465" y="38"/>
                    <a:pt x="456" y="32"/>
                  </a:cubicBezTo>
                  <a:cubicBezTo>
                    <a:pt x="424" y="8"/>
                    <a:pt x="381" y="3"/>
                    <a:pt x="348" y="0"/>
                  </a:cubicBezTo>
                  <a:cubicBezTo>
                    <a:pt x="342" y="2"/>
                    <a:pt x="342" y="2"/>
                    <a:pt x="342" y="2"/>
                  </a:cubicBezTo>
                  <a:cubicBezTo>
                    <a:pt x="334" y="8"/>
                    <a:pt x="327" y="17"/>
                    <a:pt x="321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4" y="24"/>
                    <a:pt x="392" y="27"/>
                    <a:pt x="431" y="44"/>
                  </a:cubicBezTo>
                  <a:cubicBezTo>
                    <a:pt x="488" y="69"/>
                    <a:pt x="510" y="112"/>
                    <a:pt x="497" y="172"/>
                  </a:cubicBezTo>
                  <a:cubicBezTo>
                    <a:pt x="497" y="174"/>
                    <a:pt x="497" y="174"/>
                    <a:pt x="497" y="174"/>
                  </a:cubicBezTo>
                  <a:cubicBezTo>
                    <a:pt x="496" y="179"/>
                    <a:pt x="507" y="202"/>
                    <a:pt x="517" y="224"/>
                  </a:cubicBezTo>
                  <a:cubicBezTo>
                    <a:pt x="531" y="253"/>
                    <a:pt x="543" y="290"/>
                    <a:pt x="560" y="337"/>
                  </a:cubicBezTo>
                  <a:cubicBezTo>
                    <a:pt x="592" y="427"/>
                    <a:pt x="569" y="497"/>
                    <a:pt x="510" y="543"/>
                  </a:cubicBezTo>
                  <a:cubicBezTo>
                    <a:pt x="510" y="543"/>
                    <a:pt x="509" y="543"/>
                    <a:pt x="509" y="544"/>
                  </a:cubicBezTo>
                  <a:cubicBezTo>
                    <a:pt x="508" y="544"/>
                    <a:pt x="508" y="544"/>
                    <a:pt x="508" y="544"/>
                  </a:cubicBezTo>
                  <a:cubicBezTo>
                    <a:pt x="484" y="556"/>
                    <a:pt x="455" y="599"/>
                    <a:pt x="309" y="563"/>
                  </a:cubicBezTo>
                  <a:cubicBezTo>
                    <a:pt x="163" y="527"/>
                    <a:pt x="78" y="418"/>
                    <a:pt x="60" y="383"/>
                  </a:cubicBezTo>
                  <a:cubicBezTo>
                    <a:pt x="58" y="380"/>
                    <a:pt x="56" y="377"/>
                    <a:pt x="55" y="375"/>
                  </a:cubicBezTo>
                  <a:cubicBezTo>
                    <a:pt x="55" y="375"/>
                    <a:pt x="55" y="375"/>
                    <a:pt x="55" y="375"/>
                  </a:cubicBezTo>
                  <a:cubicBezTo>
                    <a:pt x="57" y="380"/>
                    <a:pt x="58" y="388"/>
                    <a:pt x="58" y="398"/>
                  </a:cubicBezTo>
                  <a:cubicBezTo>
                    <a:pt x="57" y="401"/>
                    <a:pt x="57" y="401"/>
                    <a:pt x="57" y="401"/>
                  </a:cubicBezTo>
                  <a:cubicBezTo>
                    <a:pt x="55" y="424"/>
                    <a:pt x="43" y="439"/>
                    <a:pt x="36" y="441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1" y="449"/>
                    <a:pt x="45" y="459"/>
                    <a:pt x="37" y="471"/>
                  </a:cubicBezTo>
                  <a:cubicBezTo>
                    <a:pt x="35" y="476"/>
                    <a:pt x="35" y="476"/>
                    <a:pt x="35" y="476"/>
                  </a:cubicBezTo>
                  <a:cubicBezTo>
                    <a:pt x="26" y="489"/>
                    <a:pt x="14" y="499"/>
                    <a:pt x="0" y="502"/>
                  </a:cubicBezTo>
                  <a:cubicBezTo>
                    <a:pt x="21" y="524"/>
                    <a:pt x="43" y="540"/>
                    <a:pt x="63" y="549"/>
                  </a:cubicBezTo>
                  <a:cubicBezTo>
                    <a:pt x="130" y="580"/>
                    <a:pt x="222" y="603"/>
                    <a:pt x="328" y="628"/>
                  </a:cubicBezTo>
                  <a:cubicBezTo>
                    <a:pt x="434" y="653"/>
                    <a:pt x="489" y="635"/>
                    <a:pt x="538" y="613"/>
                  </a:cubicBezTo>
                  <a:cubicBezTo>
                    <a:pt x="610" y="580"/>
                    <a:pt x="641" y="474"/>
                    <a:pt x="587" y="31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9" name="Freeform 330">
              <a:extLst>
                <a:ext uri="{FF2B5EF4-FFF2-40B4-BE49-F238E27FC236}">
                  <a16:creationId xmlns:a16="http://schemas.microsoft.com/office/drawing/2014/main" id="{C372D9E0-E6E2-4B9C-BF42-AD0160E8B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1296"/>
              <a:ext cx="410" cy="394"/>
            </a:xfrm>
            <a:custGeom>
              <a:avLst/>
              <a:gdLst>
                <a:gd name="T0" fmla="*/ 1714 w 199"/>
                <a:gd name="T1" fmla="*/ 1572 h 180"/>
                <a:gd name="T2" fmla="*/ 1714 w 199"/>
                <a:gd name="T3" fmla="*/ 1572 h 180"/>
                <a:gd name="T4" fmla="*/ 1617 w 199"/>
                <a:gd name="T5" fmla="*/ 1048 h 180"/>
                <a:gd name="T6" fmla="*/ 1510 w 199"/>
                <a:gd name="T7" fmla="*/ 766 h 180"/>
                <a:gd name="T8" fmla="*/ 1485 w 199"/>
                <a:gd name="T9" fmla="*/ 705 h 180"/>
                <a:gd name="T10" fmla="*/ 1181 w 199"/>
                <a:gd name="T11" fmla="*/ 335 h 180"/>
                <a:gd name="T12" fmla="*/ 237 w 199"/>
                <a:gd name="T13" fmla="*/ 0 h 180"/>
                <a:gd name="T14" fmla="*/ 183 w 199"/>
                <a:gd name="T15" fmla="*/ 20 h 180"/>
                <a:gd name="T16" fmla="*/ 0 w 199"/>
                <a:gd name="T17" fmla="*/ 282 h 180"/>
                <a:gd name="T18" fmla="*/ 25 w 199"/>
                <a:gd name="T19" fmla="*/ 282 h 180"/>
                <a:gd name="T20" fmla="*/ 964 w 199"/>
                <a:gd name="T21" fmla="*/ 460 h 180"/>
                <a:gd name="T22" fmla="*/ 1541 w 199"/>
                <a:gd name="T23" fmla="*/ 1801 h 180"/>
                <a:gd name="T24" fmla="*/ 1541 w 199"/>
                <a:gd name="T25" fmla="*/ 1826 h 180"/>
                <a:gd name="T26" fmla="*/ 1549 w 199"/>
                <a:gd name="T27" fmla="*/ 1887 h 180"/>
                <a:gd name="T28" fmla="*/ 1714 w 199"/>
                <a:gd name="T29" fmla="*/ 1572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90" y="131"/>
                    <a:pt x="191" y="124"/>
                    <a:pt x="185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2" y="70"/>
                    <a:pt x="171" y="69"/>
                    <a:pt x="170" y="67"/>
                  </a:cubicBezTo>
                  <a:cubicBezTo>
                    <a:pt x="158" y="51"/>
                    <a:pt x="144" y="38"/>
                    <a:pt x="135" y="32"/>
                  </a:cubicBezTo>
                  <a:cubicBezTo>
                    <a:pt x="103" y="8"/>
                    <a:pt x="60" y="3"/>
                    <a:pt x="27" y="0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7" y="69"/>
                    <a:pt x="189" y="112"/>
                    <a:pt x="176" y="172"/>
                  </a:cubicBezTo>
                  <a:cubicBezTo>
                    <a:pt x="176" y="174"/>
                    <a:pt x="176" y="174"/>
                    <a:pt x="176" y="174"/>
                  </a:cubicBezTo>
                  <a:cubicBezTo>
                    <a:pt x="176" y="175"/>
                    <a:pt x="176" y="177"/>
                    <a:pt x="177" y="180"/>
                  </a:cubicBezTo>
                  <a:cubicBezTo>
                    <a:pt x="188" y="177"/>
                    <a:pt x="199" y="160"/>
                    <a:pt x="196" y="15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70" name="Oval 331">
              <a:extLst>
                <a:ext uri="{FF2B5EF4-FFF2-40B4-BE49-F238E27FC236}">
                  <a16:creationId xmlns:a16="http://schemas.microsoft.com/office/drawing/2014/main" id="{6549E7E3-9426-42D2-9839-A2849DFE0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918"/>
              <a:ext cx="154" cy="29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29171" name="Freeform 332">
              <a:extLst>
                <a:ext uri="{FF2B5EF4-FFF2-40B4-BE49-F238E27FC236}">
                  <a16:creationId xmlns:a16="http://schemas.microsoft.com/office/drawing/2014/main" id="{E38ABE98-A0F6-4C06-B678-47A382ADD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515"/>
              <a:ext cx="837" cy="932"/>
            </a:xfrm>
            <a:custGeom>
              <a:avLst/>
              <a:gdLst>
                <a:gd name="T0" fmla="*/ 2626 w 407"/>
                <a:gd name="T1" fmla="*/ 908 h 425"/>
                <a:gd name="T2" fmla="*/ 2661 w 407"/>
                <a:gd name="T3" fmla="*/ 963 h 425"/>
                <a:gd name="T4" fmla="*/ 2706 w 407"/>
                <a:gd name="T5" fmla="*/ 2024 h 425"/>
                <a:gd name="T6" fmla="*/ 2863 w 407"/>
                <a:gd name="T7" fmla="*/ 2625 h 425"/>
                <a:gd name="T8" fmla="*/ 2965 w 407"/>
                <a:gd name="T9" fmla="*/ 2943 h 425"/>
                <a:gd name="T10" fmla="*/ 3167 w 407"/>
                <a:gd name="T11" fmla="*/ 3467 h 425"/>
                <a:gd name="T12" fmla="*/ 3323 w 407"/>
                <a:gd name="T13" fmla="*/ 3774 h 425"/>
                <a:gd name="T14" fmla="*/ 3399 w 407"/>
                <a:gd name="T15" fmla="*/ 3978 h 425"/>
                <a:gd name="T16" fmla="*/ 3506 w 407"/>
                <a:gd name="T17" fmla="*/ 4103 h 425"/>
                <a:gd name="T18" fmla="*/ 3515 w 407"/>
                <a:gd name="T19" fmla="*/ 4366 h 425"/>
                <a:gd name="T20" fmla="*/ 3243 w 407"/>
                <a:gd name="T21" fmla="*/ 4463 h 425"/>
                <a:gd name="T22" fmla="*/ 2550 w 407"/>
                <a:gd name="T23" fmla="*/ 4059 h 425"/>
                <a:gd name="T24" fmla="*/ 2453 w 407"/>
                <a:gd name="T25" fmla="*/ 3954 h 425"/>
                <a:gd name="T26" fmla="*/ 2174 w 407"/>
                <a:gd name="T27" fmla="*/ 3732 h 425"/>
                <a:gd name="T28" fmla="*/ 2122 w 407"/>
                <a:gd name="T29" fmla="*/ 3596 h 425"/>
                <a:gd name="T30" fmla="*/ 2026 w 407"/>
                <a:gd name="T31" fmla="*/ 3467 h 425"/>
                <a:gd name="T32" fmla="*/ 1629 w 407"/>
                <a:gd name="T33" fmla="*/ 3140 h 425"/>
                <a:gd name="T34" fmla="*/ 1324 w 407"/>
                <a:gd name="T35" fmla="*/ 2846 h 425"/>
                <a:gd name="T36" fmla="*/ 1217 w 407"/>
                <a:gd name="T37" fmla="*/ 2689 h 425"/>
                <a:gd name="T38" fmla="*/ 1129 w 407"/>
                <a:gd name="T39" fmla="*/ 2528 h 425"/>
                <a:gd name="T40" fmla="*/ 1088 w 407"/>
                <a:gd name="T41" fmla="*/ 2403 h 425"/>
                <a:gd name="T42" fmla="*/ 940 w 407"/>
                <a:gd name="T43" fmla="*/ 2217 h 425"/>
                <a:gd name="T44" fmla="*/ 1036 w 407"/>
                <a:gd name="T45" fmla="*/ 2121 h 425"/>
                <a:gd name="T46" fmla="*/ 1590 w 407"/>
                <a:gd name="T47" fmla="*/ 2403 h 425"/>
                <a:gd name="T48" fmla="*/ 1185 w 407"/>
                <a:gd name="T49" fmla="*/ 2059 h 425"/>
                <a:gd name="T50" fmla="*/ 660 w 407"/>
                <a:gd name="T51" fmla="*/ 2149 h 425"/>
                <a:gd name="T52" fmla="*/ 541 w 407"/>
                <a:gd name="T53" fmla="*/ 2129 h 425"/>
                <a:gd name="T54" fmla="*/ 436 w 407"/>
                <a:gd name="T55" fmla="*/ 2035 h 425"/>
                <a:gd name="T56" fmla="*/ 329 w 407"/>
                <a:gd name="T57" fmla="*/ 1910 h 425"/>
                <a:gd name="T58" fmla="*/ 191 w 407"/>
                <a:gd name="T59" fmla="*/ 1664 h 425"/>
                <a:gd name="T60" fmla="*/ 165 w 407"/>
                <a:gd name="T61" fmla="*/ 1548 h 425"/>
                <a:gd name="T62" fmla="*/ 123 w 407"/>
                <a:gd name="T63" fmla="*/ 1423 h 425"/>
                <a:gd name="T64" fmla="*/ 68 w 407"/>
                <a:gd name="T65" fmla="*/ 1289 h 425"/>
                <a:gd name="T66" fmla="*/ 51 w 407"/>
                <a:gd name="T67" fmla="*/ 1149 h 425"/>
                <a:gd name="T68" fmla="*/ 33 w 407"/>
                <a:gd name="T69" fmla="*/ 980 h 425"/>
                <a:gd name="T70" fmla="*/ 16 w 407"/>
                <a:gd name="T71" fmla="*/ 803 h 425"/>
                <a:gd name="T72" fmla="*/ 199 w 407"/>
                <a:gd name="T73" fmla="*/ 548 h 425"/>
                <a:gd name="T74" fmla="*/ 469 w 407"/>
                <a:gd name="T75" fmla="*/ 452 h 425"/>
                <a:gd name="T76" fmla="*/ 685 w 407"/>
                <a:gd name="T77" fmla="*/ 399 h 425"/>
                <a:gd name="T78" fmla="*/ 833 w 407"/>
                <a:gd name="T79" fmla="*/ 443 h 425"/>
                <a:gd name="T80" fmla="*/ 1020 w 407"/>
                <a:gd name="T81" fmla="*/ 463 h 425"/>
                <a:gd name="T82" fmla="*/ 1316 w 407"/>
                <a:gd name="T83" fmla="*/ 947 h 425"/>
                <a:gd name="T84" fmla="*/ 1409 w 407"/>
                <a:gd name="T85" fmla="*/ 1044 h 425"/>
                <a:gd name="T86" fmla="*/ 1458 w 407"/>
                <a:gd name="T87" fmla="*/ 1182 h 425"/>
                <a:gd name="T88" fmla="*/ 1653 w 407"/>
                <a:gd name="T89" fmla="*/ 1362 h 425"/>
                <a:gd name="T90" fmla="*/ 1688 w 407"/>
                <a:gd name="T91" fmla="*/ 1855 h 425"/>
                <a:gd name="T92" fmla="*/ 1869 w 407"/>
                <a:gd name="T93" fmla="*/ 2173 h 425"/>
                <a:gd name="T94" fmla="*/ 1785 w 407"/>
                <a:gd name="T95" fmla="*/ 1601 h 425"/>
                <a:gd name="T96" fmla="*/ 1869 w 407"/>
                <a:gd name="T97" fmla="*/ 1390 h 425"/>
                <a:gd name="T98" fmla="*/ 1894 w 407"/>
                <a:gd name="T99" fmla="*/ 1254 h 425"/>
                <a:gd name="T100" fmla="*/ 1993 w 407"/>
                <a:gd name="T101" fmla="*/ 1169 h 425"/>
                <a:gd name="T102" fmla="*/ 2050 w 407"/>
                <a:gd name="T103" fmla="*/ 947 h 425"/>
                <a:gd name="T104" fmla="*/ 2042 w 407"/>
                <a:gd name="T105" fmla="*/ 963 h 425"/>
                <a:gd name="T106" fmla="*/ 2314 w 407"/>
                <a:gd name="T107" fmla="*/ 601 h 425"/>
                <a:gd name="T108" fmla="*/ 2106 w 407"/>
                <a:gd name="T109" fmla="*/ 717 h 425"/>
                <a:gd name="T110" fmla="*/ 2141 w 407"/>
                <a:gd name="T111" fmla="*/ 548 h 425"/>
                <a:gd name="T112" fmla="*/ 2122 w 407"/>
                <a:gd name="T113" fmla="*/ 432 h 425"/>
                <a:gd name="T114" fmla="*/ 2174 w 407"/>
                <a:gd name="T115" fmla="*/ 72 h 425"/>
                <a:gd name="T116" fmla="*/ 2486 w 407"/>
                <a:gd name="T117" fmla="*/ 33 h 425"/>
                <a:gd name="T118" fmla="*/ 2750 w 407"/>
                <a:gd name="T119" fmla="*/ 189 h 425"/>
                <a:gd name="T120" fmla="*/ 2651 w 407"/>
                <a:gd name="T121" fmla="*/ 789 h 425"/>
                <a:gd name="T122" fmla="*/ 2503 w 407"/>
                <a:gd name="T123" fmla="*/ 621 h 425"/>
                <a:gd name="T124" fmla="*/ 2626 w 407"/>
                <a:gd name="T125" fmla="*/ 908 h 42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07" h="425">
                  <a:moveTo>
                    <a:pt x="302" y="86"/>
                  </a:moveTo>
                  <a:cubicBezTo>
                    <a:pt x="305" y="87"/>
                    <a:pt x="306" y="90"/>
                    <a:pt x="306" y="91"/>
                  </a:cubicBezTo>
                  <a:cubicBezTo>
                    <a:pt x="307" y="109"/>
                    <a:pt x="296" y="116"/>
                    <a:pt x="311" y="192"/>
                  </a:cubicBezTo>
                  <a:cubicBezTo>
                    <a:pt x="314" y="203"/>
                    <a:pt x="322" y="234"/>
                    <a:pt x="329" y="249"/>
                  </a:cubicBezTo>
                  <a:cubicBezTo>
                    <a:pt x="335" y="263"/>
                    <a:pt x="337" y="271"/>
                    <a:pt x="341" y="279"/>
                  </a:cubicBezTo>
                  <a:cubicBezTo>
                    <a:pt x="345" y="286"/>
                    <a:pt x="353" y="316"/>
                    <a:pt x="364" y="329"/>
                  </a:cubicBezTo>
                  <a:cubicBezTo>
                    <a:pt x="374" y="342"/>
                    <a:pt x="374" y="351"/>
                    <a:pt x="382" y="358"/>
                  </a:cubicBezTo>
                  <a:cubicBezTo>
                    <a:pt x="389" y="365"/>
                    <a:pt x="386" y="372"/>
                    <a:pt x="391" y="377"/>
                  </a:cubicBezTo>
                  <a:cubicBezTo>
                    <a:pt x="396" y="383"/>
                    <a:pt x="399" y="384"/>
                    <a:pt x="403" y="389"/>
                  </a:cubicBezTo>
                  <a:cubicBezTo>
                    <a:pt x="407" y="394"/>
                    <a:pt x="407" y="407"/>
                    <a:pt x="404" y="414"/>
                  </a:cubicBezTo>
                  <a:cubicBezTo>
                    <a:pt x="401" y="421"/>
                    <a:pt x="378" y="421"/>
                    <a:pt x="373" y="423"/>
                  </a:cubicBezTo>
                  <a:cubicBezTo>
                    <a:pt x="368" y="425"/>
                    <a:pt x="301" y="390"/>
                    <a:pt x="293" y="385"/>
                  </a:cubicBezTo>
                  <a:cubicBezTo>
                    <a:pt x="286" y="380"/>
                    <a:pt x="293" y="373"/>
                    <a:pt x="282" y="375"/>
                  </a:cubicBezTo>
                  <a:cubicBezTo>
                    <a:pt x="270" y="377"/>
                    <a:pt x="253" y="357"/>
                    <a:pt x="250" y="354"/>
                  </a:cubicBezTo>
                  <a:cubicBezTo>
                    <a:pt x="247" y="351"/>
                    <a:pt x="250" y="345"/>
                    <a:pt x="244" y="341"/>
                  </a:cubicBezTo>
                  <a:cubicBezTo>
                    <a:pt x="239" y="337"/>
                    <a:pt x="239" y="329"/>
                    <a:pt x="233" y="329"/>
                  </a:cubicBezTo>
                  <a:cubicBezTo>
                    <a:pt x="227" y="329"/>
                    <a:pt x="196" y="298"/>
                    <a:pt x="187" y="298"/>
                  </a:cubicBezTo>
                  <a:cubicBezTo>
                    <a:pt x="179" y="298"/>
                    <a:pt x="157" y="278"/>
                    <a:pt x="152" y="270"/>
                  </a:cubicBezTo>
                  <a:cubicBezTo>
                    <a:pt x="147" y="262"/>
                    <a:pt x="147" y="259"/>
                    <a:pt x="140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3"/>
                    <a:pt x="125" y="228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4"/>
                    <a:pt x="112" y="200"/>
                    <a:pt x="119" y="201"/>
                  </a:cubicBezTo>
                  <a:cubicBezTo>
                    <a:pt x="143" y="201"/>
                    <a:pt x="164" y="220"/>
                    <a:pt x="183" y="228"/>
                  </a:cubicBezTo>
                  <a:cubicBezTo>
                    <a:pt x="183" y="228"/>
                    <a:pt x="168" y="213"/>
                    <a:pt x="136" y="195"/>
                  </a:cubicBezTo>
                  <a:cubicBezTo>
                    <a:pt x="101" y="177"/>
                    <a:pt x="87" y="206"/>
                    <a:pt x="76" y="204"/>
                  </a:cubicBezTo>
                  <a:cubicBezTo>
                    <a:pt x="69" y="206"/>
                    <a:pt x="68" y="203"/>
                    <a:pt x="62" y="202"/>
                  </a:cubicBezTo>
                  <a:cubicBezTo>
                    <a:pt x="56" y="201"/>
                    <a:pt x="56" y="194"/>
                    <a:pt x="50" y="193"/>
                  </a:cubicBezTo>
                  <a:cubicBezTo>
                    <a:pt x="45" y="191"/>
                    <a:pt x="44" y="189"/>
                    <a:pt x="38" y="181"/>
                  </a:cubicBezTo>
                  <a:cubicBezTo>
                    <a:pt x="32" y="173"/>
                    <a:pt x="26" y="164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1"/>
                    <a:pt x="18" y="141"/>
                    <a:pt x="14" y="135"/>
                  </a:cubicBezTo>
                  <a:cubicBezTo>
                    <a:pt x="10" y="130"/>
                    <a:pt x="8" y="130"/>
                    <a:pt x="8" y="122"/>
                  </a:cubicBezTo>
                  <a:cubicBezTo>
                    <a:pt x="8" y="114"/>
                    <a:pt x="11" y="116"/>
                    <a:pt x="6" y="109"/>
                  </a:cubicBezTo>
                  <a:cubicBezTo>
                    <a:pt x="0" y="103"/>
                    <a:pt x="4" y="99"/>
                    <a:pt x="4" y="93"/>
                  </a:cubicBezTo>
                  <a:cubicBezTo>
                    <a:pt x="4" y="87"/>
                    <a:pt x="2" y="84"/>
                    <a:pt x="2" y="76"/>
                  </a:cubicBezTo>
                  <a:cubicBezTo>
                    <a:pt x="5" y="67"/>
                    <a:pt x="14" y="57"/>
                    <a:pt x="23" y="52"/>
                  </a:cubicBezTo>
                  <a:cubicBezTo>
                    <a:pt x="30" y="49"/>
                    <a:pt x="46" y="45"/>
                    <a:pt x="54" y="43"/>
                  </a:cubicBezTo>
                  <a:cubicBezTo>
                    <a:pt x="64" y="41"/>
                    <a:pt x="69" y="38"/>
                    <a:pt x="79" y="38"/>
                  </a:cubicBezTo>
                  <a:cubicBezTo>
                    <a:pt x="84" y="37"/>
                    <a:pt x="89" y="40"/>
                    <a:pt x="96" y="42"/>
                  </a:cubicBezTo>
                  <a:cubicBezTo>
                    <a:pt x="103" y="43"/>
                    <a:pt x="112" y="43"/>
                    <a:pt x="117" y="44"/>
                  </a:cubicBezTo>
                  <a:cubicBezTo>
                    <a:pt x="137" y="52"/>
                    <a:pt x="138" y="77"/>
                    <a:pt x="151" y="90"/>
                  </a:cubicBezTo>
                  <a:cubicBezTo>
                    <a:pt x="155" y="93"/>
                    <a:pt x="159" y="95"/>
                    <a:pt x="162" y="99"/>
                  </a:cubicBezTo>
                  <a:cubicBezTo>
                    <a:pt x="164" y="104"/>
                    <a:pt x="165" y="109"/>
                    <a:pt x="168" y="112"/>
                  </a:cubicBezTo>
                  <a:cubicBezTo>
                    <a:pt x="174" y="119"/>
                    <a:pt x="193" y="119"/>
                    <a:pt x="190" y="129"/>
                  </a:cubicBezTo>
                  <a:cubicBezTo>
                    <a:pt x="194" y="139"/>
                    <a:pt x="185" y="155"/>
                    <a:pt x="194" y="176"/>
                  </a:cubicBezTo>
                  <a:cubicBezTo>
                    <a:pt x="202" y="197"/>
                    <a:pt x="215" y="206"/>
                    <a:pt x="215" y="206"/>
                  </a:cubicBezTo>
                  <a:cubicBezTo>
                    <a:pt x="207" y="181"/>
                    <a:pt x="194" y="167"/>
                    <a:pt x="205" y="152"/>
                  </a:cubicBezTo>
                  <a:cubicBezTo>
                    <a:pt x="216" y="136"/>
                    <a:pt x="215" y="132"/>
                    <a:pt x="215" y="132"/>
                  </a:cubicBezTo>
                  <a:cubicBezTo>
                    <a:pt x="216" y="128"/>
                    <a:pt x="216" y="122"/>
                    <a:pt x="218" y="119"/>
                  </a:cubicBezTo>
                  <a:cubicBezTo>
                    <a:pt x="221" y="115"/>
                    <a:pt x="226" y="115"/>
                    <a:pt x="229" y="111"/>
                  </a:cubicBezTo>
                  <a:cubicBezTo>
                    <a:pt x="234" y="104"/>
                    <a:pt x="229" y="96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8" y="85"/>
                    <a:pt x="266" y="67"/>
                    <a:pt x="266" y="57"/>
                  </a:cubicBezTo>
                  <a:cubicBezTo>
                    <a:pt x="259" y="72"/>
                    <a:pt x="248" y="72"/>
                    <a:pt x="242" y="68"/>
                  </a:cubicBezTo>
                  <a:cubicBezTo>
                    <a:pt x="239" y="67"/>
                    <a:pt x="247" y="55"/>
                    <a:pt x="246" y="52"/>
                  </a:cubicBezTo>
                  <a:cubicBezTo>
                    <a:pt x="244" y="49"/>
                    <a:pt x="244" y="45"/>
                    <a:pt x="244" y="41"/>
                  </a:cubicBezTo>
                  <a:cubicBezTo>
                    <a:pt x="246" y="28"/>
                    <a:pt x="248" y="12"/>
                    <a:pt x="250" y="7"/>
                  </a:cubicBezTo>
                  <a:cubicBezTo>
                    <a:pt x="259" y="2"/>
                    <a:pt x="272" y="0"/>
                    <a:pt x="286" y="3"/>
                  </a:cubicBezTo>
                  <a:cubicBezTo>
                    <a:pt x="299" y="5"/>
                    <a:pt x="310" y="11"/>
                    <a:pt x="316" y="18"/>
                  </a:cubicBezTo>
                  <a:cubicBezTo>
                    <a:pt x="315" y="24"/>
                    <a:pt x="313" y="75"/>
                    <a:pt x="305" y="75"/>
                  </a:cubicBezTo>
                  <a:cubicBezTo>
                    <a:pt x="297" y="74"/>
                    <a:pt x="291" y="70"/>
                    <a:pt x="288" y="59"/>
                  </a:cubicBezTo>
                  <a:cubicBezTo>
                    <a:pt x="287" y="71"/>
                    <a:pt x="289" y="82"/>
                    <a:pt x="302" y="8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72" name="Freeform 333">
              <a:extLst>
                <a:ext uri="{FF2B5EF4-FFF2-40B4-BE49-F238E27FC236}">
                  <a16:creationId xmlns:a16="http://schemas.microsoft.com/office/drawing/2014/main" id="{92BF438A-DB9F-485A-AC11-805BF89F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348"/>
              <a:ext cx="1341" cy="1262"/>
            </a:xfrm>
            <a:custGeom>
              <a:avLst/>
              <a:gdLst>
                <a:gd name="T0" fmla="*/ 5021 w 652"/>
                <a:gd name="T1" fmla="*/ 2116 h 575"/>
                <a:gd name="T2" fmla="*/ 4848 w 652"/>
                <a:gd name="T3" fmla="*/ 1565 h 575"/>
                <a:gd name="T4" fmla="*/ 3315 w 652"/>
                <a:gd name="T5" fmla="*/ 44 h 575"/>
                <a:gd name="T6" fmla="*/ 3186 w 652"/>
                <a:gd name="T7" fmla="*/ 380 h 575"/>
                <a:gd name="T8" fmla="*/ 3531 w 652"/>
                <a:gd name="T9" fmla="*/ 307 h 575"/>
                <a:gd name="T10" fmla="*/ 3795 w 652"/>
                <a:gd name="T11" fmla="*/ 347 h 575"/>
                <a:gd name="T12" fmla="*/ 4083 w 652"/>
                <a:gd name="T13" fmla="*/ 424 h 575"/>
                <a:gd name="T14" fmla="*/ 4348 w 652"/>
                <a:gd name="T15" fmla="*/ 573 h 575"/>
                <a:gd name="T16" fmla="*/ 4587 w 652"/>
                <a:gd name="T17" fmla="*/ 1080 h 575"/>
                <a:gd name="T18" fmla="*/ 4403 w 652"/>
                <a:gd name="T19" fmla="*/ 1661 h 575"/>
                <a:gd name="T20" fmla="*/ 4428 w 652"/>
                <a:gd name="T21" fmla="*/ 1870 h 575"/>
                <a:gd name="T22" fmla="*/ 4587 w 652"/>
                <a:gd name="T23" fmla="*/ 1883 h 575"/>
                <a:gd name="T24" fmla="*/ 4619 w 652"/>
                <a:gd name="T25" fmla="*/ 2399 h 575"/>
                <a:gd name="T26" fmla="*/ 4652 w 652"/>
                <a:gd name="T27" fmla="*/ 2726 h 575"/>
                <a:gd name="T28" fmla="*/ 4768 w 652"/>
                <a:gd name="T29" fmla="*/ 3044 h 575"/>
                <a:gd name="T30" fmla="*/ 4840 w 652"/>
                <a:gd name="T31" fmla="*/ 3575 h 575"/>
                <a:gd name="T32" fmla="*/ 4907 w 652"/>
                <a:gd name="T33" fmla="*/ 4008 h 575"/>
                <a:gd name="T34" fmla="*/ 4768 w 652"/>
                <a:gd name="T35" fmla="*/ 4664 h 575"/>
                <a:gd name="T36" fmla="*/ 4387 w 652"/>
                <a:gd name="T37" fmla="*/ 4813 h 575"/>
                <a:gd name="T38" fmla="*/ 4035 w 652"/>
                <a:gd name="T39" fmla="*/ 4515 h 575"/>
                <a:gd name="T40" fmla="*/ 3778 w 652"/>
                <a:gd name="T41" fmla="*/ 3891 h 575"/>
                <a:gd name="T42" fmla="*/ 3575 w 652"/>
                <a:gd name="T43" fmla="*/ 3354 h 575"/>
                <a:gd name="T44" fmla="*/ 3299 w 652"/>
                <a:gd name="T45" fmla="*/ 2548 h 575"/>
                <a:gd name="T46" fmla="*/ 3087 w 652"/>
                <a:gd name="T47" fmla="*/ 1714 h 575"/>
                <a:gd name="T48" fmla="*/ 3062 w 652"/>
                <a:gd name="T49" fmla="*/ 1576 h 575"/>
                <a:gd name="T50" fmla="*/ 3030 w 652"/>
                <a:gd name="T51" fmla="*/ 992 h 575"/>
                <a:gd name="T52" fmla="*/ 2653 w 652"/>
                <a:gd name="T53" fmla="*/ 674 h 575"/>
                <a:gd name="T54" fmla="*/ 2201 w 652"/>
                <a:gd name="T55" fmla="*/ 781 h 575"/>
                <a:gd name="T56" fmla="*/ 2018 w 652"/>
                <a:gd name="T57" fmla="*/ 1870 h 575"/>
                <a:gd name="T58" fmla="*/ 1357 w 652"/>
                <a:gd name="T59" fmla="*/ 1282 h 575"/>
                <a:gd name="T60" fmla="*/ 25 w 652"/>
                <a:gd name="T61" fmla="*/ 1609 h 575"/>
                <a:gd name="T62" fmla="*/ 601 w 652"/>
                <a:gd name="T63" fmla="*/ 3246 h 575"/>
                <a:gd name="T64" fmla="*/ 3211 w 652"/>
                <a:gd name="T65" fmla="*/ 5698 h 575"/>
                <a:gd name="T66" fmla="*/ 4949 w 652"/>
                <a:gd name="T67" fmla="*/ 5496 h 575"/>
                <a:gd name="T68" fmla="*/ 5393 w 652"/>
                <a:gd name="T69" fmla="*/ 3310 h 57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52" h="575">
                  <a:moveTo>
                    <a:pt x="620" y="313"/>
                  </a:moveTo>
                  <a:cubicBezTo>
                    <a:pt x="603" y="266"/>
                    <a:pt x="591" y="229"/>
                    <a:pt x="577" y="200"/>
                  </a:cubicBezTo>
                  <a:cubicBezTo>
                    <a:pt x="567" y="178"/>
                    <a:pt x="556" y="155"/>
                    <a:pt x="557" y="150"/>
                  </a:cubicBezTo>
                  <a:cubicBezTo>
                    <a:pt x="557" y="148"/>
                    <a:pt x="557" y="148"/>
                    <a:pt x="557" y="148"/>
                  </a:cubicBezTo>
                  <a:cubicBezTo>
                    <a:pt x="570" y="88"/>
                    <a:pt x="548" y="45"/>
                    <a:pt x="491" y="20"/>
                  </a:cubicBezTo>
                  <a:cubicBezTo>
                    <a:pt x="451" y="2"/>
                    <a:pt x="412" y="0"/>
                    <a:pt x="381" y="4"/>
                  </a:cubicBezTo>
                  <a:cubicBezTo>
                    <a:pt x="381" y="4"/>
                    <a:pt x="381" y="4"/>
                    <a:pt x="381" y="4"/>
                  </a:cubicBezTo>
                  <a:cubicBezTo>
                    <a:pt x="376" y="13"/>
                    <a:pt x="371" y="23"/>
                    <a:pt x="366" y="36"/>
                  </a:cubicBezTo>
                  <a:cubicBezTo>
                    <a:pt x="374" y="34"/>
                    <a:pt x="382" y="32"/>
                    <a:pt x="385" y="32"/>
                  </a:cubicBezTo>
                  <a:cubicBezTo>
                    <a:pt x="390" y="32"/>
                    <a:pt x="401" y="30"/>
                    <a:pt x="406" y="29"/>
                  </a:cubicBezTo>
                  <a:cubicBezTo>
                    <a:pt x="411" y="28"/>
                    <a:pt x="418" y="30"/>
                    <a:pt x="425" y="30"/>
                  </a:cubicBezTo>
                  <a:cubicBezTo>
                    <a:pt x="431" y="30"/>
                    <a:pt x="433" y="33"/>
                    <a:pt x="436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2" y="38"/>
                    <a:pt x="463" y="38"/>
                    <a:pt x="469" y="40"/>
                  </a:cubicBezTo>
                  <a:cubicBezTo>
                    <a:pt x="475" y="42"/>
                    <a:pt x="480" y="45"/>
                    <a:pt x="486" y="45"/>
                  </a:cubicBezTo>
                  <a:cubicBezTo>
                    <a:pt x="492" y="45"/>
                    <a:pt x="493" y="50"/>
                    <a:pt x="500" y="54"/>
                  </a:cubicBezTo>
                  <a:cubicBezTo>
                    <a:pt x="508" y="57"/>
                    <a:pt x="508" y="63"/>
                    <a:pt x="512" y="66"/>
                  </a:cubicBezTo>
                  <a:cubicBezTo>
                    <a:pt x="516" y="69"/>
                    <a:pt x="527" y="94"/>
                    <a:pt x="527" y="102"/>
                  </a:cubicBezTo>
                  <a:cubicBezTo>
                    <a:pt x="527" y="110"/>
                    <a:pt x="530" y="111"/>
                    <a:pt x="529" y="118"/>
                  </a:cubicBezTo>
                  <a:cubicBezTo>
                    <a:pt x="528" y="124"/>
                    <a:pt x="529" y="140"/>
                    <a:pt x="506" y="157"/>
                  </a:cubicBezTo>
                  <a:cubicBezTo>
                    <a:pt x="482" y="175"/>
                    <a:pt x="490" y="216"/>
                    <a:pt x="501" y="236"/>
                  </a:cubicBezTo>
                  <a:cubicBezTo>
                    <a:pt x="487" y="199"/>
                    <a:pt x="506" y="178"/>
                    <a:pt x="509" y="177"/>
                  </a:cubicBezTo>
                  <a:cubicBezTo>
                    <a:pt x="512" y="176"/>
                    <a:pt x="516" y="173"/>
                    <a:pt x="519" y="173"/>
                  </a:cubicBezTo>
                  <a:cubicBezTo>
                    <a:pt x="522" y="173"/>
                    <a:pt x="527" y="178"/>
                    <a:pt x="527" y="178"/>
                  </a:cubicBezTo>
                  <a:cubicBezTo>
                    <a:pt x="527" y="178"/>
                    <a:pt x="529" y="185"/>
                    <a:pt x="531" y="191"/>
                  </a:cubicBezTo>
                  <a:cubicBezTo>
                    <a:pt x="534" y="197"/>
                    <a:pt x="530" y="221"/>
                    <a:pt x="531" y="227"/>
                  </a:cubicBezTo>
                  <a:cubicBezTo>
                    <a:pt x="533" y="233"/>
                    <a:pt x="528" y="240"/>
                    <a:pt x="534" y="245"/>
                  </a:cubicBezTo>
                  <a:cubicBezTo>
                    <a:pt x="539" y="251"/>
                    <a:pt x="533" y="254"/>
                    <a:pt x="535" y="258"/>
                  </a:cubicBezTo>
                  <a:cubicBezTo>
                    <a:pt x="537" y="262"/>
                    <a:pt x="537" y="267"/>
                    <a:pt x="537" y="271"/>
                  </a:cubicBezTo>
                  <a:cubicBezTo>
                    <a:pt x="537" y="276"/>
                    <a:pt x="541" y="278"/>
                    <a:pt x="548" y="288"/>
                  </a:cubicBezTo>
                  <a:cubicBezTo>
                    <a:pt x="556" y="299"/>
                    <a:pt x="551" y="314"/>
                    <a:pt x="554" y="322"/>
                  </a:cubicBezTo>
                  <a:cubicBezTo>
                    <a:pt x="556" y="330"/>
                    <a:pt x="556" y="338"/>
                    <a:pt x="556" y="338"/>
                  </a:cubicBezTo>
                  <a:cubicBezTo>
                    <a:pt x="556" y="338"/>
                    <a:pt x="555" y="352"/>
                    <a:pt x="559" y="362"/>
                  </a:cubicBezTo>
                  <a:cubicBezTo>
                    <a:pt x="563" y="372"/>
                    <a:pt x="563" y="371"/>
                    <a:pt x="564" y="379"/>
                  </a:cubicBezTo>
                  <a:cubicBezTo>
                    <a:pt x="565" y="388"/>
                    <a:pt x="563" y="397"/>
                    <a:pt x="561" y="400"/>
                  </a:cubicBezTo>
                  <a:cubicBezTo>
                    <a:pt x="559" y="402"/>
                    <a:pt x="547" y="432"/>
                    <a:pt x="548" y="441"/>
                  </a:cubicBezTo>
                  <a:cubicBezTo>
                    <a:pt x="550" y="451"/>
                    <a:pt x="537" y="451"/>
                    <a:pt x="534" y="457"/>
                  </a:cubicBezTo>
                  <a:cubicBezTo>
                    <a:pt x="531" y="464"/>
                    <a:pt x="514" y="453"/>
                    <a:pt x="504" y="455"/>
                  </a:cubicBezTo>
                  <a:cubicBezTo>
                    <a:pt x="494" y="456"/>
                    <a:pt x="479" y="452"/>
                    <a:pt x="475" y="443"/>
                  </a:cubicBezTo>
                  <a:cubicBezTo>
                    <a:pt x="472" y="434"/>
                    <a:pt x="472" y="441"/>
                    <a:pt x="464" y="427"/>
                  </a:cubicBezTo>
                  <a:cubicBezTo>
                    <a:pt x="456" y="414"/>
                    <a:pt x="454" y="419"/>
                    <a:pt x="449" y="406"/>
                  </a:cubicBezTo>
                  <a:cubicBezTo>
                    <a:pt x="445" y="393"/>
                    <a:pt x="442" y="379"/>
                    <a:pt x="434" y="368"/>
                  </a:cubicBezTo>
                  <a:cubicBezTo>
                    <a:pt x="426" y="358"/>
                    <a:pt x="427" y="357"/>
                    <a:pt x="423" y="347"/>
                  </a:cubicBezTo>
                  <a:cubicBezTo>
                    <a:pt x="420" y="337"/>
                    <a:pt x="419" y="332"/>
                    <a:pt x="411" y="317"/>
                  </a:cubicBezTo>
                  <a:cubicBezTo>
                    <a:pt x="403" y="301"/>
                    <a:pt x="406" y="302"/>
                    <a:pt x="403" y="290"/>
                  </a:cubicBezTo>
                  <a:cubicBezTo>
                    <a:pt x="400" y="277"/>
                    <a:pt x="380" y="255"/>
                    <a:pt x="379" y="241"/>
                  </a:cubicBezTo>
                  <a:cubicBezTo>
                    <a:pt x="378" y="228"/>
                    <a:pt x="372" y="233"/>
                    <a:pt x="367" y="214"/>
                  </a:cubicBezTo>
                  <a:cubicBezTo>
                    <a:pt x="363" y="196"/>
                    <a:pt x="352" y="184"/>
                    <a:pt x="355" y="162"/>
                  </a:cubicBezTo>
                  <a:cubicBezTo>
                    <a:pt x="368" y="157"/>
                    <a:pt x="367" y="148"/>
                    <a:pt x="367" y="131"/>
                  </a:cubicBezTo>
                  <a:cubicBezTo>
                    <a:pt x="366" y="143"/>
                    <a:pt x="360" y="147"/>
                    <a:pt x="352" y="149"/>
                  </a:cubicBezTo>
                  <a:cubicBezTo>
                    <a:pt x="347" y="150"/>
                    <a:pt x="345" y="144"/>
                    <a:pt x="345" y="141"/>
                  </a:cubicBezTo>
                  <a:cubicBezTo>
                    <a:pt x="345" y="122"/>
                    <a:pt x="346" y="102"/>
                    <a:pt x="348" y="94"/>
                  </a:cubicBezTo>
                  <a:cubicBezTo>
                    <a:pt x="348" y="92"/>
                    <a:pt x="348" y="90"/>
                    <a:pt x="347" y="88"/>
                  </a:cubicBezTo>
                  <a:cubicBezTo>
                    <a:pt x="339" y="76"/>
                    <a:pt x="323" y="68"/>
                    <a:pt x="305" y="64"/>
                  </a:cubicBezTo>
                  <a:cubicBezTo>
                    <a:pt x="287" y="61"/>
                    <a:pt x="268" y="64"/>
                    <a:pt x="255" y="72"/>
                  </a:cubicBezTo>
                  <a:cubicBezTo>
                    <a:pt x="254" y="72"/>
                    <a:pt x="253" y="73"/>
                    <a:pt x="253" y="74"/>
                  </a:cubicBezTo>
                  <a:cubicBezTo>
                    <a:pt x="249" y="80"/>
                    <a:pt x="250" y="95"/>
                    <a:pt x="247" y="118"/>
                  </a:cubicBezTo>
                  <a:cubicBezTo>
                    <a:pt x="245" y="138"/>
                    <a:pt x="246" y="169"/>
                    <a:pt x="232" y="177"/>
                  </a:cubicBezTo>
                  <a:cubicBezTo>
                    <a:pt x="218" y="183"/>
                    <a:pt x="177" y="152"/>
                    <a:pt x="157" y="122"/>
                  </a:cubicBezTo>
                  <a:cubicBezTo>
                    <a:pt x="157" y="122"/>
                    <a:pt x="156" y="122"/>
                    <a:pt x="156" y="121"/>
                  </a:cubicBezTo>
                  <a:cubicBezTo>
                    <a:pt x="132" y="97"/>
                    <a:pt x="93" y="96"/>
                    <a:pt x="64" y="103"/>
                  </a:cubicBezTo>
                  <a:cubicBezTo>
                    <a:pt x="32" y="112"/>
                    <a:pt x="7" y="131"/>
                    <a:pt x="3" y="152"/>
                  </a:cubicBezTo>
                  <a:cubicBezTo>
                    <a:pt x="3" y="152"/>
                    <a:pt x="2" y="153"/>
                    <a:pt x="2" y="153"/>
                  </a:cubicBezTo>
                  <a:cubicBezTo>
                    <a:pt x="0" y="193"/>
                    <a:pt x="33" y="284"/>
                    <a:pt x="69" y="307"/>
                  </a:cubicBezTo>
                  <a:cubicBezTo>
                    <a:pt x="102" y="327"/>
                    <a:pt x="105" y="330"/>
                    <a:pt x="120" y="359"/>
                  </a:cubicBezTo>
                  <a:cubicBezTo>
                    <a:pt x="138" y="394"/>
                    <a:pt x="223" y="503"/>
                    <a:pt x="369" y="539"/>
                  </a:cubicBezTo>
                  <a:cubicBezTo>
                    <a:pt x="515" y="575"/>
                    <a:pt x="544" y="532"/>
                    <a:pt x="568" y="520"/>
                  </a:cubicBezTo>
                  <a:cubicBezTo>
                    <a:pt x="569" y="520"/>
                    <a:pt x="569" y="520"/>
                    <a:pt x="569" y="520"/>
                  </a:cubicBezTo>
                  <a:cubicBezTo>
                    <a:pt x="569" y="519"/>
                    <a:pt x="570" y="519"/>
                    <a:pt x="570" y="519"/>
                  </a:cubicBezTo>
                  <a:cubicBezTo>
                    <a:pt x="629" y="473"/>
                    <a:pt x="652" y="403"/>
                    <a:pt x="620" y="31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73" name="Freeform 334">
              <a:extLst>
                <a:ext uri="{FF2B5EF4-FFF2-40B4-BE49-F238E27FC236}">
                  <a16:creationId xmlns:a16="http://schemas.microsoft.com/office/drawing/2014/main" id="{0EBC748F-4750-474B-B31C-25FA69071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482"/>
              <a:ext cx="236" cy="254"/>
            </a:xfrm>
            <a:custGeom>
              <a:avLst/>
              <a:gdLst>
                <a:gd name="T0" fmla="*/ 993 w 115"/>
                <a:gd name="T1" fmla="*/ 282 h 116"/>
                <a:gd name="T2" fmla="*/ 632 w 115"/>
                <a:gd name="T3" fmla="*/ 33 h 116"/>
                <a:gd name="T4" fmla="*/ 197 w 115"/>
                <a:gd name="T5" fmla="*/ 116 h 116"/>
                <a:gd name="T6" fmla="*/ 181 w 115"/>
                <a:gd name="T7" fmla="*/ 134 h 116"/>
                <a:gd name="T8" fmla="*/ 131 w 115"/>
                <a:gd name="T9" fmla="*/ 600 h 116"/>
                <a:gd name="T10" fmla="*/ 0 w 115"/>
                <a:gd name="T11" fmla="*/ 121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16">
                  <a:moveTo>
                    <a:pt x="115" y="27"/>
                  </a:moveTo>
                  <a:cubicBezTo>
                    <a:pt x="107" y="15"/>
                    <a:pt x="91" y="7"/>
                    <a:pt x="73" y="3"/>
                  </a:cubicBezTo>
                  <a:cubicBezTo>
                    <a:pt x="55" y="0"/>
                    <a:pt x="36" y="3"/>
                    <a:pt x="23" y="11"/>
                  </a:cubicBezTo>
                  <a:cubicBezTo>
                    <a:pt x="22" y="11"/>
                    <a:pt x="21" y="12"/>
                    <a:pt x="21" y="13"/>
                  </a:cubicBezTo>
                  <a:cubicBezTo>
                    <a:pt x="17" y="19"/>
                    <a:pt x="18" y="34"/>
                    <a:pt x="15" y="57"/>
                  </a:cubicBezTo>
                  <a:cubicBezTo>
                    <a:pt x="13" y="77"/>
                    <a:pt x="14" y="108"/>
                    <a:pt x="0" y="1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74" name="Freeform 335">
              <a:extLst>
                <a:ext uri="{FF2B5EF4-FFF2-40B4-BE49-F238E27FC236}">
                  <a16:creationId xmlns:a16="http://schemas.microsoft.com/office/drawing/2014/main" id="{A68F3EC0-8C60-4508-9C34-AD968AC52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217"/>
              <a:ext cx="24" cy="37"/>
            </a:xfrm>
            <a:custGeom>
              <a:avLst/>
              <a:gdLst>
                <a:gd name="T0" fmla="*/ 0 w 12"/>
                <a:gd name="T1" fmla="*/ 176 h 17"/>
                <a:gd name="T2" fmla="*/ 96 w 1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17"/>
                  </a:moveTo>
                  <a:cubicBezTo>
                    <a:pt x="5" y="12"/>
                    <a:pt x="8" y="5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C1A0B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15" name="Group 336">
            <a:extLst>
              <a:ext uri="{FF2B5EF4-FFF2-40B4-BE49-F238E27FC236}">
                <a16:creationId xmlns:a16="http://schemas.microsoft.com/office/drawing/2014/main" id="{65F5B7D2-E4F0-419D-8992-2BF92D3E5838}"/>
              </a:ext>
            </a:extLst>
          </p:cNvPr>
          <p:cNvGrpSpPr>
            <a:grpSpLocks/>
          </p:cNvGrpSpPr>
          <p:nvPr/>
        </p:nvGrpSpPr>
        <p:grpSpPr bwMode="auto">
          <a:xfrm>
            <a:off x="3438525" y="4403725"/>
            <a:ext cx="2024063" cy="2159000"/>
            <a:chOff x="1206" y="2774"/>
            <a:chExt cx="1275" cy="1360"/>
          </a:xfrm>
        </p:grpSpPr>
        <p:sp>
          <p:nvSpPr>
            <p:cNvPr id="65121" name="Freeform 337">
              <a:extLst>
                <a:ext uri="{FF2B5EF4-FFF2-40B4-BE49-F238E27FC236}">
                  <a16:creationId xmlns:a16="http://schemas.microsoft.com/office/drawing/2014/main" id="{182FE276-48A8-4310-A990-787FCCF42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774"/>
              <a:ext cx="1275" cy="1360"/>
            </a:xfrm>
            <a:custGeom>
              <a:avLst/>
              <a:gdLst>
                <a:gd name="T0" fmla="*/ 380 w 620"/>
                <a:gd name="T1" fmla="*/ 2415 h 620"/>
                <a:gd name="T2" fmla="*/ 3391 w 620"/>
                <a:gd name="T3" fmla="*/ 467 h 620"/>
                <a:gd name="T4" fmla="*/ 4999 w 620"/>
                <a:gd name="T5" fmla="*/ 4113 h 620"/>
                <a:gd name="T6" fmla="*/ 2001 w 620"/>
                <a:gd name="T7" fmla="*/ 6067 h 620"/>
                <a:gd name="T8" fmla="*/ 380 w 620"/>
                <a:gd name="T9" fmla="*/ 2415 h 6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0" h="620">
                  <a:moveTo>
                    <a:pt x="44" y="229"/>
                  </a:moveTo>
                  <a:cubicBezTo>
                    <a:pt x="88" y="83"/>
                    <a:pt x="243" y="0"/>
                    <a:pt x="390" y="44"/>
                  </a:cubicBezTo>
                  <a:cubicBezTo>
                    <a:pt x="537" y="88"/>
                    <a:pt x="620" y="243"/>
                    <a:pt x="575" y="390"/>
                  </a:cubicBezTo>
                  <a:cubicBezTo>
                    <a:pt x="531" y="537"/>
                    <a:pt x="376" y="620"/>
                    <a:pt x="230" y="575"/>
                  </a:cubicBezTo>
                  <a:cubicBezTo>
                    <a:pt x="83" y="531"/>
                    <a:pt x="0" y="376"/>
                    <a:pt x="44" y="229"/>
                  </a:cubicBezTo>
                  <a:close/>
                </a:path>
              </a:pathLst>
            </a:custGeom>
            <a:solidFill>
              <a:srgbClr val="F2C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2" name="Freeform 338">
              <a:extLst>
                <a:ext uri="{FF2B5EF4-FFF2-40B4-BE49-F238E27FC236}">
                  <a16:creationId xmlns:a16="http://schemas.microsoft.com/office/drawing/2014/main" id="{AE2BF3B9-7A64-490B-83A9-E3F07BD47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3763"/>
              <a:ext cx="468" cy="299"/>
            </a:xfrm>
            <a:custGeom>
              <a:avLst/>
              <a:gdLst>
                <a:gd name="T0" fmla="*/ 961 w 228"/>
                <a:gd name="T1" fmla="*/ 649 h 136"/>
                <a:gd name="T2" fmla="*/ 0 w 228"/>
                <a:gd name="T3" fmla="*/ 1436 h 136"/>
                <a:gd name="T4" fmla="*/ 207 w 228"/>
                <a:gd name="T5" fmla="*/ 1444 h 136"/>
                <a:gd name="T6" fmla="*/ 961 w 228"/>
                <a:gd name="T7" fmla="*/ 818 h 136"/>
                <a:gd name="T8" fmla="*/ 1973 w 228"/>
                <a:gd name="T9" fmla="*/ 0 h 136"/>
                <a:gd name="T10" fmla="*/ 1488 w 228"/>
                <a:gd name="T11" fmla="*/ 310 h 136"/>
                <a:gd name="T12" fmla="*/ 961 w 228"/>
                <a:gd name="T13" fmla="*/ 649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8" h="136">
                  <a:moveTo>
                    <a:pt x="111" y="61"/>
                  </a:moveTo>
                  <a:cubicBezTo>
                    <a:pt x="72" y="83"/>
                    <a:pt x="32" y="104"/>
                    <a:pt x="0" y="135"/>
                  </a:cubicBezTo>
                  <a:cubicBezTo>
                    <a:pt x="8" y="136"/>
                    <a:pt x="16" y="136"/>
                    <a:pt x="24" y="136"/>
                  </a:cubicBezTo>
                  <a:cubicBezTo>
                    <a:pt x="53" y="116"/>
                    <a:pt x="81" y="95"/>
                    <a:pt x="111" y="77"/>
                  </a:cubicBezTo>
                  <a:cubicBezTo>
                    <a:pt x="152" y="52"/>
                    <a:pt x="195" y="36"/>
                    <a:pt x="228" y="0"/>
                  </a:cubicBezTo>
                  <a:cubicBezTo>
                    <a:pt x="211" y="0"/>
                    <a:pt x="187" y="20"/>
                    <a:pt x="172" y="29"/>
                  </a:cubicBezTo>
                  <a:cubicBezTo>
                    <a:pt x="152" y="40"/>
                    <a:pt x="131" y="49"/>
                    <a:pt x="111" y="61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3" name="Freeform 339">
              <a:extLst>
                <a:ext uri="{FF2B5EF4-FFF2-40B4-BE49-F238E27FC236}">
                  <a16:creationId xmlns:a16="http://schemas.microsoft.com/office/drawing/2014/main" id="{1422C211-79AC-432B-BA6F-4C9542A1F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3048"/>
              <a:ext cx="379" cy="231"/>
            </a:xfrm>
            <a:custGeom>
              <a:avLst/>
              <a:gdLst>
                <a:gd name="T0" fmla="*/ 0 w 184"/>
                <a:gd name="T1" fmla="*/ 1118 h 105"/>
                <a:gd name="T2" fmla="*/ 313 w 184"/>
                <a:gd name="T3" fmla="*/ 799 h 105"/>
                <a:gd name="T4" fmla="*/ 805 w 184"/>
                <a:gd name="T5" fmla="*/ 392 h 105"/>
                <a:gd name="T6" fmla="*/ 1302 w 184"/>
                <a:gd name="T7" fmla="*/ 117 h 105"/>
                <a:gd name="T8" fmla="*/ 1609 w 184"/>
                <a:gd name="T9" fmla="*/ 0 h 105"/>
                <a:gd name="T10" fmla="*/ 989 w 184"/>
                <a:gd name="T11" fmla="*/ 596 h 105"/>
                <a:gd name="T12" fmla="*/ 264 w 184"/>
                <a:gd name="T13" fmla="*/ 1032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4" h="105">
                  <a:moveTo>
                    <a:pt x="0" y="105"/>
                  </a:moveTo>
                  <a:cubicBezTo>
                    <a:pt x="14" y="99"/>
                    <a:pt x="25" y="84"/>
                    <a:pt x="36" y="75"/>
                  </a:cubicBezTo>
                  <a:cubicBezTo>
                    <a:pt x="54" y="60"/>
                    <a:pt x="73" y="50"/>
                    <a:pt x="92" y="37"/>
                  </a:cubicBezTo>
                  <a:cubicBezTo>
                    <a:pt x="110" y="25"/>
                    <a:pt x="128" y="16"/>
                    <a:pt x="149" y="11"/>
                  </a:cubicBezTo>
                  <a:cubicBezTo>
                    <a:pt x="160" y="8"/>
                    <a:pt x="174" y="6"/>
                    <a:pt x="184" y="0"/>
                  </a:cubicBezTo>
                  <a:cubicBezTo>
                    <a:pt x="158" y="15"/>
                    <a:pt x="137" y="38"/>
                    <a:pt x="113" y="56"/>
                  </a:cubicBezTo>
                  <a:cubicBezTo>
                    <a:pt x="89" y="74"/>
                    <a:pt x="57" y="86"/>
                    <a:pt x="30" y="97"/>
                  </a:cubicBezTo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4" name="Freeform 340">
              <a:extLst>
                <a:ext uri="{FF2B5EF4-FFF2-40B4-BE49-F238E27FC236}">
                  <a16:creationId xmlns:a16="http://schemas.microsoft.com/office/drawing/2014/main" id="{DBCCEEEB-ED06-4903-AB2C-E701A7FFB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2844"/>
              <a:ext cx="603" cy="334"/>
            </a:xfrm>
            <a:custGeom>
              <a:avLst/>
              <a:gdLst>
                <a:gd name="T0" fmla="*/ 2554 w 293"/>
                <a:gd name="T1" fmla="*/ 53 h 152"/>
                <a:gd name="T2" fmla="*/ 2511 w 293"/>
                <a:gd name="T3" fmla="*/ 44 h 152"/>
                <a:gd name="T4" fmla="*/ 2494 w 293"/>
                <a:gd name="T5" fmla="*/ 44 h 152"/>
                <a:gd name="T6" fmla="*/ 2169 w 293"/>
                <a:gd name="T7" fmla="*/ 0 h 152"/>
                <a:gd name="T8" fmla="*/ 1169 w 293"/>
                <a:gd name="T9" fmla="*/ 424 h 152"/>
                <a:gd name="T10" fmla="*/ 749 w 293"/>
                <a:gd name="T11" fmla="*/ 826 h 152"/>
                <a:gd name="T12" fmla="*/ 305 w 293"/>
                <a:gd name="T13" fmla="*/ 1391 h 152"/>
                <a:gd name="T14" fmla="*/ 0 w 293"/>
                <a:gd name="T15" fmla="*/ 1613 h 152"/>
                <a:gd name="T16" fmla="*/ 916 w 293"/>
                <a:gd name="T17" fmla="*/ 1028 h 152"/>
                <a:gd name="T18" fmla="*/ 1745 w 293"/>
                <a:gd name="T19" fmla="*/ 508 h 152"/>
                <a:gd name="T20" fmla="*/ 2214 w 293"/>
                <a:gd name="T21" fmla="*/ 231 h 152"/>
                <a:gd name="T22" fmla="*/ 2554 w 293"/>
                <a:gd name="T23" fmla="*/ 53 h 1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3" h="152">
                  <a:moveTo>
                    <a:pt x="293" y="5"/>
                  </a:moveTo>
                  <a:cubicBezTo>
                    <a:pt x="288" y="4"/>
                    <a:pt x="288" y="4"/>
                    <a:pt x="288" y="4"/>
                  </a:cubicBezTo>
                  <a:cubicBezTo>
                    <a:pt x="286" y="4"/>
                    <a:pt x="286" y="4"/>
                    <a:pt x="286" y="4"/>
                  </a:cubicBezTo>
                  <a:cubicBezTo>
                    <a:pt x="273" y="2"/>
                    <a:pt x="261" y="1"/>
                    <a:pt x="249" y="0"/>
                  </a:cubicBezTo>
                  <a:cubicBezTo>
                    <a:pt x="215" y="10"/>
                    <a:pt x="164" y="22"/>
                    <a:pt x="134" y="40"/>
                  </a:cubicBezTo>
                  <a:cubicBezTo>
                    <a:pt x="121" y="49"/>
                    <a:pt x="93" y="72"/>
                    <a:pt x="86" y="78"/>
                  </a:cubicBezTo>
                  <a:cubicBezTo>
                    <a:pt x="62" y="100"/>
                    <a:pt x="63" y="113"/>
                    <a:pt x="35" y="131"/>
                  </a:cubicBezTo>
                  <a:cubicBezTo>
                    <a:pt x="24" y="138"/>
                    <a:pt x="11" y="144"/>
                    <a:pt x="0" y="152"/>
                  </a:cubicBezTo>
                  <a:cubicBezTo>
                    <a:pt x="105" y="97"/>
                    <a:pt x="105" y="97"/>
                    <a:pt x="105" y="97"/>
                  </a:cubicBezTo>
                  <a:cubicBezTo>
                    <a:pt x="136" y="78"/>
                    <a:pt x="169" y="65"/>
                    <a:pt x="200" y="48"/>
                  </a:cubicBezTo>
                  <a:cubicBezTo>
                    <a:pt x="217" y="38"/>
                    <a:pt x="235" y="29"/>
                    <a:pt x="254" y="22"/>
                  </a:cubicBezTo>
                  <a:cubicBezTo>
                    <a:pt x="267" y="16"/>
                    <a:pt x="280" y="11"/>
                    <a:pt x="293" y="5"/>
                  </a:cubicBezTo>
                  <a:close/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5" name="Freeform 341">
              <a:extLst>
                <a:ext uri="{FF2B5EF4-FFF2-40B4-BE49-F238E27FC236}">
                  <a16:creationId xmlns:a16="http://schemas.microsoft.com/office/drawing/2014/main" id="{8A2CA7ED-CA59-43C3-8B9B-D635DC6F8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3785"/>
              <a:ext cx="413" cy="277"/>
            </a:xfrm>
            <a:custGeom>
              <a:avLst/>
              <a:gdLst>
                <a:gd name="T0" fmla="*/ 1432 w 201"/>
                <a:gd name="T1" fmla="*/ 319 h 126"/>
                <a:gd name="T2" fmla="*/ 1744 w 201"/>
                <a:gd name="T3" fmla="*/ 0 h 126"/>
                <a:gd name="T4" fmla="*/ 1562 w 201"/>
                <a:gd name="T5" fmla="*/ 125 h 126"/>
                <a:gd name="T6" fmla="*/ 1225 w 201"/>
                <a:gd name="T7" fmla="*/ 339 h 126"/>
                <a:gd name="T8" fmla="*/ 0 w 201"/>
                <a:gd name="T9" fmla="*/ 1339 h 126"/>
                <a:gd name="T10" fmla="*/ 271 w 201"/>
                <a:gd name="T11" fmla="*/ 1306 h 126"/>
                <a:gd name="T12" fmla="*/ 997 w 201"/>
                <a:gd name="T13" fmla="*/ 710 h 126"/>
                <a:gd name="T14" fmla="*/ 1432 w 201"/>
                <a:gd name="T15" fmla="*/ 319 h 1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1" h="126">
                  <a:moveTo>
                    <a:pt x="165" y="30"/>
                  </a:moveTo>
                  <a:cubicBezTo>
                    <a:pt x="179" y="22"/>
                    <a:pt x="196" y="16"/>
                    <a:pt x="201" y="0"/>
                  </a:cubicBezTo>
                  <a:cubicBezTo>
                    <a:pt x="195" y="0"/>
                    <a:pt x="186" y="8"/>
                    <a:pt x="180" y="12"/>
                  </a:cubicBezTo>
                  <a:cubicBezTo>
                    <a:pt x="168" y="20"/>
                    <a:pt x="154" y="25"/>
                    <a:pt x="141" y="32"/>
                  </a:cubicBezTo>
                  <a:cubicBezTo>
                    <a:pt x="124" y="41"/>
                    <a:pt x="48" y="94"/>
                    <a:pt x="0" y="126"/>
                  </a:cubicBezTo>
                  <a:cubicBezTo>
                    <a:pt x="11" y="125"/>
                    <a:pt x="21" y="124"/>
                    <a:pt x="31" y="123"/>
                  </a:cubicBezTo>
                  <a:cubicBezTo>
                    <a:pt x="60" y="104"/>
                    <a:pt x="92" y="82"/>
                    <a:pt x="115" y="67"/>
                  </a:cubicBezTo>
                  <a:cubicBezTo>
                    <a:pt x="133" y="55"/>
                    <a:pt x="146" y="41"/>
                    <a:pt x="165" y="30"/>
                  </a:cubicBezTo>
                  <a:close/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6" name="Freeform 342">
              <a:extLst>
                <a:ext uri="{FF2B5EF4-FFF2-40B4-BE49-F238E27FC236}">
                  <a16:creationId xmlns:a16="http://schemas.microsoft.com/office/drawing/2014/main" id="{D451D985-D3E0-4667-BC4B-582723C34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3921"/>
              <a:ext cx="269" cy="128"/>
            </a:xfrm>
            <a:custGeom>
              <a:avLst/>
              <a:gdLst>
                <a:gd name="T0" fmla="*/ 1125 w 131"/>
                <a:gd name="T1" fmla="*/ 9 h 58"/>
                <a:gd name="T2" fmla="*/ 832 w 131"/>
                <a:gd name="T3" fmla="*/ 97 h 58"/>
                <a:gd name="T4" fmla="*/ 468 w 131"/>
                <a:gd name="T5" fmla="*/ 267 h 58"/>
                <a:gd name="T6" fmla="*/ 0 w 131"/>
                <a:gd name="T7" fmla="*/ 536 h 58"/>
                <a:gd name="T8" fmla="*/ 60 w 131"/>
                <a:gd name="T9" fmla="*/ 561 h 58"/>
                <a:gd name="T10" fmla="*/ 253 w 131"/>
                <a:gd name="T11" fmla="*/ 622 h 58"/>
                <a:gd name="T12" fmla="*/ 632 w 131"/>
                <a:gd name="T13" fmla="*/ 384 h 58"/>
                <a:gd name="T14" fmla="*/ 928 w 131"/>
                <a:gd name="T15" fmla="*/ 170 h 58"/>
                <a:gd name="T16" fmla="*/ 1125 w 131"/>
                <a:gd name="T17" fmla="*/ 9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1" h="58">
                  <a:moveTo>
                    <a:pt x="130" y="1"/>
                  </a:moveTo>
                  <a:cubicBezTo>
                    <a:pt x="120" y="0"/>
                    <a:pt x="106" y="7"/>
                    <a:pt x="96" y="9"/>
                  </a:cubicBezTo>
                  <a:cubicBezTo>
                    <a:pt x="79" y="13"/>
                    <a:pt x="71" y="21"/>
                    <a:pt x="54" y="25"/>
                  </a:cubicBezTo>
                  <a:cubicBezTo>
                    <a:pt x="37" y="29"/>
                    <a:pt x="18" y="43"/>
                    <a:pt x="0" y="50"/>
                  </a:cubicBezTo>
                  <a:cubicBezTo>
                    <a:pt x="3" y="51"/>
                    <a:pt x="4" y="52"/>
                    <a:pt x="7" y="52"/>
                  </a:cubicBezTo>
                  <a:cubicBezTo>
                    <a:pt x="14" y="55"/>
                    <a:pt x="22" y="56"/>
                    <a:pt x="29" y="58"/>
                  </a:cubicBezTo>
                  <a:cubicBezTo>
                    <a:pt x="44" y="51"/>
                    <a:pt x="59" y="44"/>
                    <a:pt x="73" y="36"/>
                  </a:cubicBezTo>
                  <a:cubicBezTo>
                    <a:pt x="84" y="29"/>
                    <a:pt x="94" y="21"/>
                    <a:pt x="107" y="16"/>
                  </a:cubicBezTo>
                  <a:cubicBezTo>
                    <a:pt x="113" y="13"/>
                    <a:pt x="131" y="11"/>
                    <a:pt x="130" y="1"/>
                  </a:cubicBezTo>
                  <a:close/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7" name="Freeform 343">
              <a:extLst>
                <a:ext uri="{FF2B5EF4-FFF2-40B4-BE49-F238E27FC236}">
                  <a16:creationId xmlns:a16="http://schemas.microsoft.com/office/drawing/2014/main" id="{7EACB38B-97CA-4728-9FE7-7195860C2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3489"/>
              <a:ext cx="282" cy="305"/>
            </a:xfrm>
            <a:custGeom>
              <a:avLst/>
              <a:gdLst>
                <a:gd name="T0" fmla="*/ 725 w 137"/>
                <a:gd name="T1" fmla="*/ 476 h 139"/>
                <a:gd name="T2" fmla="*/ 0 w 137"/>
                <a:gd name="T3" fmla="*/ 1468 h 139"/>
                <a:gd name="T4" fmla="*/ 776 w 137"/>
                <a:gd name="T5" fmla="*/ 674 h 139"/>
                <a:gd name="T6" fmla="*/ 1177 w 137"/>
                <a:gd name="T7" fmla="*/ 230 h 139"/>
                <a:gd name="T8" fmla="*/ 1194 w 137"/>
                <a:gd name="T9" fmla="*/ 0 h 139"/>
                <a:gd name="T10" fmla="*/ 725 w 137"/>
                <a:gd name="T11" fmla="*/ 476 h 1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" h="139">
                  <a:moveTo>
                    <a:pt x="83" y="45"/>
                  </a:moveTo>
                  <a:cubicBezTo>
                    <a:pt x="53" y="74"/>
                    <a:pt x="31" y="109"/>
                    <a:pt x="0" y="139"/>
                  </a:cubicBezTo>
                  <a:cubicBezTo>
                    <a:pt x="33" y="117"/>
                    <a:pt x="63" y="92"/>
                    <a:pt x="89" y="64"/>
                  </a:cubicBezTo>
                  <a:cubicBezTo>
                    <a:pt x="103" y="49"/>
                    <a:pt x="119" y="35"/>
                    <a:pt x="135" y="22"/>
                  </a:cubicBezTo>
                  <a:cubicBezTo>
                    <a:pt x="136" y="15"/>
                    <a:pt x="136" y="7"/>
                    <a:pt x="137" y="0"/>
                  </a:cubicBezTo>
                  <a:cubicBezTo>
                    <a:pt x="121" y="15"/>
                    <a:pt x="95" y="33"/>
                    <a:pt x="83" y="45"/>
                  </a:cubicBezTo>
                  <a:close/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8" name="Freeform 344">
              <a:extLst>
                <a:ext uri="{FF2B5EF4-FFF2-40B4-BE49-F238E27FC236}">
                  <a16:creationId xmlns:a16="http://schemas.microsoft.com/office/drawing/2014/main" id="{E4864D10-E2AA-44BD-9274-0C4C7A10C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3325"/>
              <a:ext cx="213" cy="241"/>
            </a:xfrm>
            <a:custGeom>
              <a:avLst/>
              <a:gdLst>
                <a:gd name="T0" fmla="*/ 16 w 104"/>
                <a:gd name="T1" fmla="*/ 936 h 110"/>
                <a:gd name="T2" fmla="*/ 0 w 104"/>
                <a:gd name="T3" fmla="*/ 1157 h 110"/>
                <a:gd name="T4" fmla="*/ 516 w 104"/>
                <a:gd name="T5" fmla="*/ 548 h 110"/>
                <a:gd name="T6" fmla="*/ 893 w 104"/>
                <a:gd name="T7" fmla="*/ 307 h 110"/>
                <a:gd name="T8" fmla="*/ 860 w 104"/>
                <a:gd name="T9" fmla="*/ 0 h 110"/>
                <a:gd name="T10" fmla="*/ 16 w 104"/>
                <a:gd name="T11" fmla="*/ 936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110">
                  <a:moveTo>
                    <a:pt x="2" y="89"/>
                  </a:moveTo>
                  <a:cubicBezTo>
                    <a:pt x="0" y="110"/>
                    <a:pt x="0" y="110"/>
                    <a:pt x="0" y="110"/>
                  </a:cubicBezTo>
                  <a:cubicBezTo>
                    <a:pt x="60" y="52"/>
                    <a:pt x="60" y="52"/>
                    <a:pt x="60" y="52"/>
                  </a:cubicBezTo>
                  <a:cubicBezTo>
                    <a:pt x="75" y="47"/>
                    <a:pt x="90" y="38"/>
                    <a:pt x="104" y="29"/>
                  </a:cubicBezTo>
                  <a:cubicBezTo>
                    <a:pt x="103" y="23"/>
                    <a:pt x="101" y="6"/>
                    <a:pt x="100" y="0"/>
                  </a:cubicBezTo>
                  <a:cubicBezTo>
                    <a:pt x="62" y="34"/>
                    <a:pt x="9" y="83"/>
                    <a:pt x="2" y="89"/>
                  </a:cubicBezTo>
                  <a:close/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9" name="Freeform 345">
              <a:extLst>
                <a:ext uri="{FF2B5EF4-FFF2-40B4-BE49-F238E27FC236}">
                  <a16:creationId xmlns:a16="http://schemas.microsoft.com/office/drawing/2014/main" id="{E03ED2FA-CE53-4646-A896-EB7E919F2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3270"/>
              <a:ext cx="991" cy="627"/>
            </a:xfrm>
            <a:custGeom>
              <a:avLst/>
              <a:gdLst>
                <a:gd name="T0" fmla="*/ 208 w 482"/>
                <a:gd name="T1" fmla="*/ 3014 h 286"/>
                <a:gd name="T2" fmla="*/ 469 w 482"/>
                <a:gd name="T3" fmla="*/ 2802 h 286"/>
                <a:gd name="T4" fmla="*/ 790 w 482"/>
                <a:gd name="T5" fmla="*/ 2604 h 286"/>
                <a:gd name="T6" fmla="*/ 1417 w 482"/>
                <a:gd name="T7" fmla="*/ 2298 h 286"/>
                <a:gd name="T8" fmla="*/ 1998 w 482"/>
                <a:gd name="T9" fmla="*/ 1927 h 286"/>
                <a:gd name="T10" fmla="*/ 2815 w 482"/>
                <a:gd name="T11" fmla="*/ 1326 h 286"/>
                <a:gd name="T12" fmla="*/ 3415 w 482"/>
                <a:gd name="T13" fmla="*/ 734 h 286"/>
                <a:gd name="T14" fmla="*/ 3738 w 482"/>
                <a:gd name="T15" fmla="*/ 414 h 286"/>
                <a:gd name="T16" fmla="*/ 4075 w 482"/>
                <a:gd name="T17" fmla="*/ 169 h 286"/>
                <a:gd name="T18" fmla="*/ 4190 w 482"/>
                <a:gd name="T19" fmla="*/ 96 h 286"/>
                <a:gd name="T20" fmla="*/ 4163 w 482"/>
                <a:gd name="T21" fmla="*/ 0 h 286"/>
                <a:gd name="T22" fmla="*/ 3209 w 482"/>
                <a:gd name="T23" fmla="*/ 476 h 286"/>
                <a:gd name="T24" fmla="*/ 1069 w 482"/>
                <a:gd name="T25" fmla="*/ 2157 h 286"/>
                <a:gd name="T26" fmla="*/ 148 w 482"/>
                <a:gd name="T27" fmla="*/ 2668 h 286"/>
                <a:gd name="T28" fmla="*/ 140 w 482"/>
                <a:gd name="T29" fmla="*/ 2644 h 286"/>
                <a:gd name="T30" fmla="*/ 0 w 482"/>
                <a:gd name="T31" fmla="*/ 2740 h 286"/>
                <a:gd name="T32" fmla="*/ 208 w 482"/>
                <a:gd name="T33" fmla="*/ 3014 h 28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82" h="286">
                  <a:moveTo>
                    <a:pt x="24" y="286"/>
                  </a:moveTo>
                  <a:cubicBezTo>
                    <a:pt x="35" y="279"/>
                    <a:pt x="45" y="271"/>
                    <a:pt x="54" y="266"/>
                  </a:cubicBezTo>
                  <a:cubicBezTo>
                    <a:pt x="66" y="260"/>
                    <a:pt x="79" y="253"/>
                    <a:pt x="91" y="247"/>
                  </a:cubicBezTo>
                  <a:cubicBezTo>
                    <a:pt x="115" y="237"/>
                    <a:pt x="138" y="226"/>
                    <a:pt x="163" y="218"/>
                  </a:cubicBezTo>
                  <a:cubicBezTo>
                    <a:pt x="189" y="209"/>
                    <a:pt x="207" y="198"/>
                    <a:pt x="230" y="183"/>
                  </a:cubicBezTo>
                  <a:cubicBezTo>
                    <a:pt x="260" y="163"/>
                    <a:pt x="292" y="144"/>
                    <a:pt x="324" y="126"/>
                  </a:cubicBezTo>
                  <a:cubicBezTo>
                    <a:pt x="349" y="111"/>
                    <a:pt x="369" y="87"/>
                    <a:pt x="393" y="70"/>
                  </a:cubicBezTo>
                  <a:cubicBezTo>
                    <a:pt x="406" y="61"/>
                    <a:pt x="418" y="50"/>
                    <a:pt x="430" y="39"/>
                  </a:cubicBezTo>
                  <a:cubicBezTo>
                    <a:pt x="442" y="30"/>
                    <a:pt x="456" y="23"/>
                    <a:pt x="469" y="16"/>
                  </a:cubicBezTo>
                  <a:cubicBezTo>
                    <a:pt x="473" y="13"/>
                    <a:pt x="477" y="11"/>
                    <a:pt x="482" y="9"/>
                  </a:cubicBezTo>
                  <a:cubicBezTo>
                    <a:pt x="481" y="6"/>
                    <a:pt x="480" y="3"/>
                    <a:pt x="479" y="0"/>
                  </a:cubicBezTo>
                  <a:cubicBezTo>
                    <a:pt x="424" y="27"/>
                    <a:pt x="389" y="32"/>
                    <a:pt x="369" y="45"/>
                  </a:cubicBezTo>
                  <a:cubicBezTo>
                    <a:pt x="339" y="66"/>
                    <a:pt x="150" y="181"/>
                    <a:pt x="123" y="205"/>
                  </a:cubicBezTo>
                  <a:cubicBezTo>
                    <a:pt x="17" y="253"/>
                    <a:pt x="17" y="253"/>
                    <a:pt x="17" y="253"/>
                  </a:cubicBezTo>
                  <a:cubicBezTo>
                    <a:pt x="16" y="252"/>
                    <a:pt x="18" y="251"/>
                    <a:pt x="16" y="251"/>
                  </a:cubicBezTo>
                  <a:cubicBezTo>
                    <a:pt x="11" y="255"/>
                    <a:pt x="6" y="257"/>
                    <a:pt x="0" y="260"/>
                  </a:cubicBezTo>
                  <a:cubicBezTo>
                    <a:pt x="8" y="269"/>
                    <a:pt x="16" y="277"/>
                    <a:pt x="24" y="286"/>
                  </a:cubicBezTo>
                  <a:close/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0" name="Freeform 346">
              <a:extLst>
                <a:ext uri="{FF2B5EF4-FFF2-40B4-BE49-F238E27FC236}">
                  <a16:creationId xmlns:a16="http://schemas.microsoft.com/office/drawing/2014/main" id="{FBE3B977-397F-4778-96DE-D4CC9FCF2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893"/>
              <a:ext cx="531" cy="309"/>
            </a:xfrm>
            <a:custGeom>
              <a:avLst/>
              <a:gdLst>
                <a:gd name="T0" fmla="*/ 0 w 258"/>
                <a:gd name="T1" fmla="*/ 1484 h 141"/>
                <a:gd name="T2" fmla="*/ 848 w 258"/>
                <a:gd name="T3" fmla="*/ 903 h 141"/>
                <a:gd name="T4" fmla="*/ 1657 w 258"/>
                <a:gd name="T5" fmla="*/ 629 h 141"/>
                <a:gd name="T6" fmla="*/ 2250 w 258"/>
                <a:gd name="T7" fmla="*/ 294 h 141"/>
                <a:gd name="T8" fmla="*/ 1805 w 258"/>
                <a:gd name="T9" fmla="*/ 0 h 141"/>
                <a:gd name="T10" fmla="*/ 897 w 258"/>
                <a:gd name="T11" fmla="*/ 787 h 141"/>
                <a:gd name="T12" fmla="*/ 0 w 258"/>
                <a:gd name="T13" fmla="*/ 1484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8" h="141">
                  <a:moveTo>
                    <a:pt x="0" y="141"/>
                  </a:moveTo>
                  <a:cubicBezTo>
                    <a:pt x="97" y="86"/>
                    <a:pt x="97" y="86"/>
                    <a:pt x="97" y="86"/>
                  </a:cubicBezTo>
                  <a:cubicBezTo>
                    <a:pt x="127" y="70"/>
                    <a:pt x="158" y="71"/>
                    <a:pt x="190" y="60"/>
                  </a:cubicBezTo>
                  <a:cubicBezTo>
                    <a:pt x="213" y="52"/>
                    <a:pt x="235" y="40"/>
                    <a:pt x="258" y="28"/>
                  </a:cubicBezTo>
                  <a:cubicBezTo>
                    <a:pt x="246" y="20"/>
                    <a:pt x="220" y="7"/>
                    <a:pt x="207" y="0"/>
                  </a:cubicBezTo>
                  <a:cubicBezTo>
                    <a:pt x="171" y="30"/>
                    <a:pt x="145" y="56"/>
                    <a:pt x="103" y="75"/>
                  </a:cubicBezTo>
                  <a:cubicBezTo>
                    <a:pt x="85" y="84"/>
                    <a:pt x="10" y="123"/>
                    <a:pt x="0" y="141"/>
                  </a:cubicBezTo>
                  <a:close/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1" name="Freeform 347">
              <a:extLst>
                <a:ext uri="{FF2B5EF4-FFF2-40B4-BE49-F238E27FC236}">
                  <a16:creationId xmlns:a16="http://schemas.microsoft.com/office/drawing/2014/main" id="{9F75B788-F994-41C4-A89A-9EA1C1882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3083"/>
              <a:ext cx="1026" cy="509"/>
            </a:xfrm>
            <a:custGeom>
              <a:avLst/>
              <a:gdLst>
                <a:gd name="T0" fmla="*/ 1341 w 499"/>
                <a:gd name="T1" fmla="*/ 1931 h 232"/>
                <a:gd name="T2" fmla="*/ 2009 w 499"/>
                <a:gd name="T3" fmla="*/ 1681 h 232"/>
                <a:gd name="T4" fmla="*/ 2434 w 499"/>
                <a:gd name="T5" fmla="*/ 1290 h 232"/>
                <a:gd name="T6" fmla="*/ 3275 w 499"/>
                <a:gd name="T7" fmla="*/ 698 h 232"/>
                <a:gd name="T8" fmla="*/ 3754 w 499"/>
                <a:gd name="T9" fmla="*/ 540 h 232"/>
                <a:gd name="T10" fmla="*/ 4139 w 499"/>
                <a:gd name="T11" fmla="*/ 241 h 232"/>
                <a:gd name="T12" fmla="*/ 4338 w 499"/>
                <a:gd name="T13" fmla="*/ 116 h 232"/>
                <a:gd name="T14" fmla="*/ 4271 w 499"/>
                <a:gd name="T15" fmla="*/ 0 h 232"/>
                <a:gd name="T16" fmla="*/ 3991 w 499"/>
                <a:gd name="T17" fmla="*/ 189 h 232"/>
                <a:gd name="T18" fmla="*/ 1785 w 499"/>
                <a:gd name="T19" fmla="*/ 1275 h 232"/>
                <a:gd name="T20" fmla="*/ 1252 w 499"/>
                <a:gd name="T21" fmla="*/ 1584 h 232"/>
                <a:gd name="T22" fmla="*/ 0 w 499"/>
                <a:gd name="T23" fmla="*/ 2416 h 232"/>
                <a:gd name="T24" fmla="*/ 8 w 499"/>
                <a:gd name="T25" fmla="*/ 2451 h 232"/>
                <a:gd name="T26" fmla="*/ 973 w 499"/>
                <a:gd name="T27" fmla="*/ 1902 h 232"/>
                <a:gd name="T28" fmla="*/ 1341 w 499"/>
                <a:gd name="T29" fmla="*/ 1931 h 2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9" h="232">
                  <a:moveTo>
                    <a:pt x="154" y="183"/>
                  </a:moveTo>
                  <a:cubicBezTo>
                    <a:pt x="178" y="183"/>
                    <a:pt x="209" y="169"/>
                    <a:pt x="231" y="159"/>
                  </a:cubicBezTo>
                  <a:cubicBezTo>
                    <a:pt x="252" y="150"/>
                    <a:pt x="265" y="139"/>
                    <a:pt x="280" y="122"/>
                  </a:cubicBezTo>
                  <a:cubicBezTo>
                    <a:pt x="306" y="93"/>
                    <a:pt x="338" y="75"/>
                    <a:pt x="377" y="66"/>
                  </a:cubicBezTo>
                  <a:cubicBezTo>
                    <a:pt x="394" y="62"/>
                    <a:pt x="416" y="60"/>
                    <a:pt x="432" y="51"/>
                  </a:cubicBezTo>
                  <a:cubicBezTo>
                    <a:pt x="447" y="43"/>
                    <a:pt x="462" y="32"/>
                    <a:pt x="476" y="23"/>
                  </a:cubicBezTo>
                  <a:cubicBezTo>
                    <a:pt x="481" y="20"/>
                    <a:pt x="489" y="16"/>
                    <a:pt x="499" y="11"/>
                  </a:cubicBezTo>
                  <a:cubicBezTo>
                    <a:pt x="496" y="7"/>
                    <a:pt x="494" y="3"/>
                    <a:pt x="491" y="0"/>
                  </a:cubicBezTo>
                  <a:cubicBezTo>
                    <a:pt x="481" y="8"/>
                    <a:pt x="470" y="13"/>
                    <a:pt x="459" y="18"/>
                  </a:cubicBezTo>
                  <a:cubicBezTo>
                    <a:pt x="442" y="26"/>
                    <a:pt x="290" y="83"/>
                    <a:pt x="205" y="121"/>
                  </a:cubicBezTo>
                  <a:cubicBezTo>
                    <a:pt x="177" y="134"/>
                    <a:pt x="153" y="147"/>
                    <a:pt x="144" y="150"/>
                  </a:cubicBezTo>
                  <a:cubicBezTo>
                    <a:pt x="89" y="171"/>
                    <a:pt x="49" y="200"/>
                    <a:pt x="0" y="229"/>
                  </a:cubicBezTo>
                  <a:cubicBezTo>
                    <a:pt x="0" y="230"/>
                    <a:pt x="0" y="231"/>
                    <a:pt x="1" y="232"/>
                  </a:cubicBezTo>
                  <a:cubicBezTo>
                    <a:pt x="112" y="180"/>
                    <a:pt x="112" y="180"/>
                    <a:pt x="112" y="180"/>
                  </a:cubicBezTo>
                  <a:lnTo>
                    <a:pt x="154" y="183"/>
                  </a:lnTo>
                  <a:close/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2" name="Freeform 348">
              <a:extLst>
                <a:ext uri="{FF2B5EF4-FFF2-40B4-BE49-F238E27FC236}">
                  <a16:creationId xmlns:a16="http://schemas.microsoft.com/office/drawing/2014/main" id="{5B7BB3FA-926E-4189-803A-6FFBAA6BA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3728"/>
              <a:ext cx="445" cy="246"/>
            </a:xfrm>
            <a:custGeom>
              <a:avLst/>
              <a:gdLst>
                <a:gd name="T0" fmla="*/ 1741 w 216"/>
                <a:gd name="T1" fmla="*/ 20 h 112"/>
                <a:gd name="T2" fmla="*/ 1362 w 216"/>
                <a:gd name="T3" fmla="*/ 362 h 112"/>
                <a:gd name="T4" fmla="*/ 884 w 216"/>
                <a:gd name="T5" fmla="*/ 646 h 112"/>
                <a:gd name="T6" fmla="*/ 0 w 216"/>
                <a:gd name="T7" fmla="*/ 1008 h 112"/>
                <a:gd name="T8" fmla="*/ 229 w 216"/>
                <a:gd name="T9" fmla="*/ 1186 h 112"/>
                <a:gd name="T10" fmla="*/ 480 w 216"/>
                <a:gd name="T11" fmla="*/ 993 h 112"/>
                <a:gd name="T12" fmla="*/ 1121 w 216"/>
                <a:gd name="T13" fmla="*/ 657 h 112"/>
                <a:gd name="T14" fmla="*/ 1601 w 216"/>
                <a:gd name="T15" fmla="*/ 415 h 112"/>
                <a:gd name="T16" fmla="*/ 1741 w 216"/>
                <a:gd name="T17" fmla="*/ 20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6" h="112">
                  <a:moveTo>
                    <a:pt x="199" y="2"/>
                  </a:moveTo>
                  <a:cubicBezTo>
                    <a:pt x="187" y="0"/>
                    <a:pt x="165" y="28"/>
                    <a:pt x="156" y="34"/>
                  </a:cubicBezTo>
                  <a:cubicBezTo>
                    <a:pt x="139" y="45"/>
                    <a:pt x="120" y="53"/>
                    <a:pt x="101" y="61"/>
                  </a:cubicBezTo>
                  <a:cubicBezTo>
                    <a:pt x="69" y="75"/>
                    <a:pt x="33" y="82"/>
                    <a:pt x="0" y="95"/>
                  </a:cubicBezTo>
                  <a:cubicBezTo>
                    <a:pt x="8" y="101"/>
                    <a:pt x="17" y="107"/>
                    <a:pt x="26" y="112"/>
                  </a:cubicBezTo>
                  <a:cubicBezTo>
                    <a:pt x="35" y="106"/>
                    <a:pt x="45" y="99"/>
                    <a:pt x="55" y="94"/>
                  </a:cubicBezTo>
                  <a:cubicBezTo>
                    <a:pt x="78" y="82"/>
                    <a:pt x="103" y="70"/>
                    <a:pt x="128" y="62"/>
                  </a:cubicBezTo>
                  <a:cubicBezTo>
                    <a:pt x="147" y="55"/>
                    <a:pt x="167" y="52"/>
                    <a:pt x="183" y="39"/>
                  </a:cubicBezTo>
                  <a:cubicBezTo>
                    <a:pt x="190" y="34"/>
                    <a:pt x="216" y="6"/>
                    <a:pt x="199" y="2"/>
                  </a:cubicBezTo>
                  <a:close/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3" name="Freeform 349">
              <a:extLst>
                <a:ext uri="{FF2B5EF4-FFF2-40B4-BE49-F238E27FC236}">
                  <a16:creationId xmlns:a16="http://schemas.microsoft.com/office/drawing/2014/main" id="{361DB801-24D7-4512-A595-B855EDDBB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3434"/>
              <a:ext cx="650" cy="490"/>
            </a:xfrm>
            <a:custGeom>
              <a:avLst/>
              <a:gdLst>
                <a:gd name="T0" fmla="*/ 0 w 316"/>
                <a:gd name="T1" fmla="*/ 2367 h 223"/>
                <a:gd name="T2" fmla="*/ 541 w 316"/>
                <a:gd name="T3" fmla="*/ 1868 h 223"/>
                <a:gd name="T4" fmla="*/ 889 w 316"/>
                <a:gd name="T5" fmla="*/ 1380 h 223"/>
                <a:gd name="T6" fmla="*/ 1794 w 316"/>
                <a:gd name="T7" fmla="*/ 690 h 223"/>
                <a:gd name="T8" fmla="*/ 2750 w 316"/>
                <a:gd name="T9" fmla="*/ 0 h 223"/>
                <a:gd name="T10" fmla="*/ 2018 w 316"/>
                <a:gd name="T11" fmla="*/ 773 h 223"/>
                <a:gd name="T12" fmla="*/ 1722 w 316"/>
                <a:gd name="T13" fmla="*/ 1061 h 223"/>
                <a:gd name="T14" fmla="*/ 741 w 316"/>
                <a:gd name="T15" fmla="*/ 1859 h 2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6" h="223">
                  <a:moveTo>
                    <a:pt x="0" y="223"/>
                  </a:moveTo>
                  <a:cubicBezTo>
                    <a:pt x="23" y="211"/>
                    <a:pt x="43" y="191"/>
                    <a:pt x="62" y="176"/>
                  </a:cubicBezTo>
                  <a:cubicBezTo>
                    <a:pt x="83" y="158"/>
                    <a:pt x="80" y="147"/>
                    <a:pt x="102" y="130"/>
                  </a:cubicBezTo>
                  <a:cubicBezTo>
                    <a:pt x="126" y="113"/>
                    <a:pt x="180" y="80"/>
                    <a:pt x="206" y="65"/>
                  </a:cubicBezTo>
                  <a:cubicBezTo>
                    <a:pt x="230" y="52"/>
                    <a:pt x="292" y="12"/>
                    <a:pt x="316" y="0"/>
                  </a:cubicBezTo>
                  <a:cubicBezTo>
                    <a:pt x="313" y="13"/>
                    <a:pt x="242" y="65"/>
                    <a:pt x="232" y="73"/>
                  </a:cubicBezTo>
                  <a:cubicBezTo>
                    <a:pt x="221" y="83"/>
                    <a:pt x="209" y="90"/>
                    <a:pt x="198" y="100"/>
                  </a:cubicBezTo>
                  <a:cubicBezTo>
                    <a:pt x="167" y="130"/>
                    <a:pt x="123" y="157"/>
                    <a:pt x="85" y="175"/>
                  </a:cubicBezTo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4" name="Freeform 350">
              <a:extLst>
                <a:ext uri="{FF2B5EF4-FFF2-40B4-BE49-F238E27FC236}">
                  <a16:creationId xmlns:a16="http://schemas.microsoft.com/office/drawing/2014/main" id="{E1CC26A3-7913-4A50-94B2-FC0F5E98B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3233"/>
              <a:ext cx="965" cy="539"/>
            </a:xfrm>
            <a:custGeom>
              <a:avLst/>
              <a:gdLst>
                <a:gd name="T0" fmla="*/ 0 w 469"/>
                <a:gd name="T1" fmla="*/ 2588 h 246"/>
                <a:gd name="T2" fmla="*/ 593 w 469"/>
                <a:gd name="T3" fmla="*/ 2092 h 246"/>
                <a:gd name="T4" fmla="*/ 1185 w 469"/>
                <a:gd name="T5" fmla="*/ 1748 h 246"/>
                <a:gd name="T6" fmla="*/ 2142 w 469"/>
                <a:gd name="T7" fmla="*/ 1177 h 246"/>
                <a:gd name="T8" fmla="*/ 3286 w 469"/>
                <a:gd name="T9" fmla="*/ 432 h 246"/>
                <a:gd name="T10" fmla="*/ 4086 w 469"/>
                <a:gd name="T11" fmla="*/ 0 h 246"/>
                <a:gd name="T12" fmla="*/ 3650 w 469"/>
                <a:gd name="T13" fmla="*/ 370 h 246"/>
                <a:gd name="T14" fmla="*/ 3311 w 469"/>
                <a:gd name="T15" fmla="*/ 592 h 246"/>
                <a:gd name="T16" fmla="*/ 3058 w 469"/>
                <a:gd name="T17" fmla="*/ 863 h 246"/>
                <a:gd name="T18" fmla="*/ 1854 w 469"/>
                <a:gd name="T19" fmla="*/ 1670 h 246"/>
                <a:gd name="T20" fmla="*/ 1270 w 469"/>
                <a:gd name="T21" fmla="*/ 1838 h 246"/>
                <a:gd name="T22" fmla="*/ 784 w 469"/>
                <a:gd name="T23" fmla="*/ 2075 h 2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9" h="246">
                  <a:moveTo>
                    <a:pt x="0" y="246"/>
                  </a:moveTo>
                  <a:cubicBezTo>
                    <a:pt x="20" y="228"/>
                    <a:pt x="45" y="213"/>
                    <a:pt x="68" y="199"/>
                  </a:cubicBezTo>
                  <a:cubicBezTo>
                    <a:pt x="86" y="186"/>
                    <a:pt x="116" y="176"/>
                    <a:pt x="136" y="166"/>
                  </a:cubicBezTo>
                  <a:cubicBezTo>
                    <a:pt x="175" y="146"/>
                    <a:pt x="207" y="132"/>
                    <a:pt x="246" y="112"/>
                  </a:cubicBezTo>
                  <a:cubicBezTo>
                    <a:pt x="289" y="91"/>
                    <a:pt x="332" y="57"/>
                    <a:pt x="377" y="41"/>
                  </a:cubicBezTo>
                  <a:cubicBezTo>
                    <a:pt x="411" y="28"/>
                    <a:pt x="435" y="14"/>
                    <a:pt x="469" y="0"/>
                  </a:cubicBezTo>
                  <a:cubicBezTo>
                    <a:pt x="451" y="10"/>
                    <a:pt x="437" y="26"/>
                    <a:pt x="419" y="35"/>
                  </a:cubicBezTo>
                  <a:cubicBezTo>
                    <a:pt x="406" y="42"/>
                    <a:pt x="391" y="46"/>
                    <a:pt x="380" y="56"/>
                  </a:cubicBezTo>
                  <a:cubicBezTo>
                    <a:pt x="370" y="64"/>
                    <a:pt x="361" y="74"/>
                    <a:pt x="351" y="82"/>
                  </a:cubicBezTo>
                  <a:cubicBezTo>
                    <a:pt x="312" y="116"/>
                    <a:pt x="261" y="141"/>
                    <a:pt x="213" y="159"/>
                  </a:cubicBezTo>
                  <a:cubicBezTo>
                    <a:pt x="191" y="167"/>
                    <a:pt x="168" y="166"/>
                    <a:pt x="146" y="175"/>
                  </a:cubicBezTo>
                  <a:cubicBezTo>
                    <a:pt x="127" y="182"/>
                    <a:pt x="109" y="192"/>
                    <a:pt x="90" y="197"/>
                  </a:cubicBezTo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5" name="Freeform 351">
              <a:extLst>
                <a:ext uri="{FF2B5EF4-FFF2-40B4-BE49-F238E27FC236}">
                  <a16:creationId xmlns:a16="http://schemas.microsoft.com/office/drawing/2014/main" id="{4FBD10E1-05A4-4286-8A72-AEF85E628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3108"/>
              <a:ext cx="1028" cy="487"/>
            </a:xfrm>
            <a:custGeom>
              <a:avLst/>
              <a:gdLst>
                <a:gd name="T0" fmla="*/ 2582 w 500"/>
                <a:gd name="T1" fmla="*/ 1299 h 222"/>
                <a:gd name="T2" fmla="*/ 3191 w 500"/>
                <a:gd name="T3" fmla="*/ 875 h 222"/>
                <a:gd name="T4" fmla="*/ 3779 w 500"/>
                <a:gd name="T5" fmla="*/ 452 h 222"/>
                <a:gd name="T6" fmla="*/ 4346 w 500"/>
                <a:gd name="T7" fmla="*/ 9 h 222"/>
                <a:gd name="T8" fmla="*/ 4336 w 500"/>
                <a:gd name="T9" fmla="*/ 0 h 222"/>
                <a:gd name="T10" fmla="*/ 4059 w 500"/>
                <a:gd name="T11" fmla="*/ 158 h 222"/>
                <a:gd name="T12" fmla="*/ 3458 w 500"/>
                <a:gd name="T13" fmla="*/ 423 h 222"/>
                <a:gd name="T14" fmla="*/ 2730 w 500"/>
                <a:gd name="T15" fmla="*/ 823 h 222"/>
                <a:gd name="T16" fmla="*/ 2033 w 500"/>
                <a:gd name="T17" fmla="*/ 1141 h 222"/>
                <a:gd name="T18" fmla="*/ 956 w 500"/>
                <a:gd name="T19" fmla="*/ 1636 h 222"/>
                <a:gd name="T20" fmla="*/ 0 w 500"/>
                <a:gd name="T21" fmla="*/ 2310 h 222"/>
                <a:gd name="T22" fmla="*/ 8 w 500"/>
                <a:gd name="T23" fmla="*/ 2343 h 222"/>
                <a:gd name="T24" fmla="*/ 972 w 500"/>
                <a:gd name="T25" fmla="*/ 1891 h 222"/>
                <a:gd name="T26" fmla="*/ 2582 w 500"/>
                <a:gd name="T27" fmla="*/ 1299 h 2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0" h="222">
                  <a:moveTo>
                    <a:pt x="297" y="123"/>
                  </a:moveTo>
                  <a:cubicBezTo>
                    <a:pt x="318" y="105"/>
                    <a:pt x="343" y="97"/>
                    <a:pt x="367" y="83"/>
                  </a:cubicBezTo>
                  <a:cubicBezTo>
                    <a:pt x="391" y="70"/>
                    <a:pt x="411" y="54"/>
                    <a:pt x="435" y="43"/>
                  </a:cubicBezTo>
                  <a:cubicBezTo>
                    <a:pt x="456" y="33"/>
                    <a:pt x="479" y="16"/>
                    <a:pt x="500" y="1"/>
                  </a:cubicBezTo>
                  <a:cubicBezTo>
                    <a:pt x="499" y="0"/>
                    <a:pt x="499" y="0"/>
                    <a:pt x="499" y="0"/>
                  </a:cubicBezTo>
                  <a:cubicBezTo>
                    <a:pt x="489" y="6"/>
                    <a:pt x="478" y="11"/>
                    <a:pt x="467" y="15"/>
                  </a:cubicBezTo>
                  <a:cubicBezTo>
                    <a:pt x="445" y="23"/>
                    <a:pt x="419" y="32"/>
                    <a:pt x="398" y="40"/>
                  </a:cubicBezTo>
                  <a:cubicBezTo>
                    <a:pt x="373" y="50"/>
                    <a:pt x="336" y="62"/>
                    <a:pt x="314" y="78"/>
                  </a:cubicBezTo>
                  <a:cubicBezTo>
                    <a:pt x="294" y="93"/>
                    <a:pt x="258" y="99"/>
                    <a:pt x="234" y="108"/>
                  </a:cubicBezTo>
                  <a:cubicBezTo>
                    <a:pt x="177" y="131"/>
                    <a:pt x="161" y="151"/>
                    <a:pt x="110" y="155"/>
                  </a:cubicBezTo>
                  <a:cubicBezTo>
                    <a:pt x="81" y="158"/>
                    <a:pt x="41" y="193"/>
                    <a:pt x="0" y="219"/>
                  </a:cubicBezTo>
                  <a:cubicBezTo>
                    <a:pt x="0" y="220"/>
                    <a:pt x="1" y="221"/>
                    <a:pt x="1" y="222"/>
                  </a:cubicBezTo>
                  <a:cubicBezTo>
                    <a:pt x="19" y="211"/>
                    <a:pt x="54" y="193"/>
                    <a:pt x="112" y="179"/>
                  </a:cubicBezTo>
                  <a:cubicBezTo>
                    <a:pt x="181" y="162"/>
                    <a:pt x="238" y="176"/>
                    <a:pt x="297" y="123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6" name="Freeform 352">
              <a:extLst>
                <a:ext uri="{FF2B5EF4-FFF2-40B4-BE49-F238E27FC236}">
                  <a16:creationId xmlns:a16="http://schemas.microsoft.com/office/drawing/2014/main" id="{1D697EAB-2DD5-4890-B877-17F567A00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3208"/>
              <a:ext cx="1014" cy="575"/>
            </a:xfrm>
            <a:custGeom>
              <a:avLst/>
              <a:gdLst>
                <a:gd name="T0" fmla="*/ 1680 w 493"/>
                <a:gd name="T1" fmla="*/ 1975 h 262"/>
                <a:gd name="T2" fmla="*/ 2826 w 493"/>
                <a:gd name="T3" fmla="*/ 1238 h 262"/>
                <a:gd name="T4" fmla="*/ 4290 w 493"/>
                <a:gd name="T5" fmla="*/ 33 h 262"/>
                <a:gd name="T6" fmla="*/ 4272 w 493"/>
                <a:gd name="T7" fmla="*/ 0 h 262"/>
                <a:gd name="T8" fmla="*/ 2061 w 493"/>
                <a:gd name="T9" fmla="*/ 1407 h 262"/>
                <a:gd name="T10" fmla="*/ 677 w 493"/>
                <a:gd name="T11" fmla="*/ 2210 h 262"/>
                <a:gd name="T12" fmla="*/ 0 w 493"/>
                <a:gd name="T13" fmla="*/ 2697 h 262"/>
                <a:gd name="T14" fmla="*/ 43 w 493"/>
                <a:gd name="T15" fmla="*/ 2770 h 262"/>
                <a:gd name="T16" fmla="*/ 652 w 493"/>
                <a:gd name="T17" fmla="*/ 2432 h 262"/>
                <a:gd name="T18" fmla="*/ 1680 w 493"/>
                <a:gd name="T19" fmla="*/ 1975 h 2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3" h="262">
                  <a:moveTo>
                    <a:pt x="193" y="187"/>
                  </a:moveTo>
                  <a:cubicBezTo>
                    <a:pt x="239" y="170"/>
                    <a:pt x="287" y="149"/>
                    <a:pt x="325" y="117"/>
                  </a:cubicBezTo>
                  <a:cubicBezTo>
                    <a:pt x="377" y="73"/>
                    <a:pt x="432" y="32"/>
                    <a:pt x="493" y="3"/>
                  </a:cubicBezTo>
                  <a:cubicBezTo>
                    <a:pt x="493" y="2"/>
                    <a:pt x="492" y="1"/>
                    <a:pt x="491" y="0"/>
                  </a:cubicBezTo>
                  <a:cubicBezTo>
                    <a:pt x="394" y="31"/>
                    <a:pt x="326" y="90"/>
                    <a:pt x="237" y="133"/>
                  </a:cubicBezTo>
                  <a:cubicBezTo>
                    <a:pt x="212" y="146"/>
                    <a:pt x="140" y="178"/>
                    <a:pt x="78" y="209"/>
                  </a:cubicBezTo>
                  <a:cubicBezTo>
                    <a:pt x="49" y="224"/>
                    <a:pt x="23" y="240"/>
                    <a:pt x="0" y="255"/>
                  </a:cubicBezTo>
                  <a:cubicBezTo>
                    <a:pt x="1" y="257"/>
                    <a:pt x="3" y="260"/>
                    <a:pt x="5" y="262"/>
                  </a:cubicBezTo>
                  <a:cubicBezTo>
                    <a:pt x="30" y="249"/>
                    <a:pt x="47" y="243"/>
                    <a:pt x="75" y="230"/>
                  </a:cubicBezTo>
                  <a:cubicBezTo>
                    <a:pt x="126" y="208"/>
                    <a:pt x="180" y="192"/>
                    <a:pt x="193" y="187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7" name="Freeform 353">
              <a:extLst>
                <a:ext uri="{FF2B5EF4-FFF2-40B4-BE49-F238E27FC236}">
                  <a16:creationId xmlns:a16="http://schemas.microsoft.com/office/drawing/2014/main" id="{2208E7BD-BDAB-435A-97D8-C318B6CC3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3040"/>
              <a:ext cx="913" cy="440"/>
            </a:xfrm>
            <a:custGeom>
              <a:avLst/>
              <a:gdLst>
                <a:gd name="T0" fmla="*/ 0 w 444"/>
                <a:gd name="T1" fmla="*/ 2108 h 201"/>
                <a:gd name="T2" fmla="*/ 1826 w 444"/>
                <a:gd name="T3" fmla="*/ 1261 h 201"/>
                <a:gd name="T4" fmla="*/ 2677 w 444"/>
                <a:gd name="T5" fmla="*/ 617 h 201"/>
                <a:gd name="T6" fmla="*/ 3860 w 444"/>
                <a:gd name="T7" fmla="*/ 0 h 201"/>
                <a:gd name="T8" fmla="*/ 3459 w 444"/>
                <a:gd name="T9" fmla="*/ 177 h 201"/>
                <a:gd name="T10" fmla="*/ 1762 w 444"/>
                <a:gd name="T11" fmla="*/ 810 h 201"/>
                <a:gd name="T12" fmla="*/ 773 w 444"/>
                <a:gd name="T13" fmla="*/ 1633 h 201"/>
                <a:gd name="T14" fmla="*/ 8 w 444"/>
                <a:gd name="T15" fmla="*/ 2088 h 2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4" h="201">
                  <a:moveTo>
                    <a:pt x="0" y="201"/>
                  </a:moveTo>
                  <a:cubicBezTo>
                    <a:pt x="61" y="181"/>
                    <a:pt x="145" y="161"/>
                    <a:pt x="210" y="120"/>
                  </a:cubicBezTo>
                  <a:cubicBezTo>
                    <a:pt x="242" y="100"/>
                    <a:pt x="271" y="70"/>
                    <a:pt x="308" y="59"/>
                  </a:cubicBezTo>
                  <a:cubicBezTo>
                    <a:pt x="354" y="44"/>
                    <a:pt x="408" y="33"/>
                    <a:pt x="444" y="0"/>
                  </a:cubicBezTo>
                  <a:cubicBezTo>
                    <a:pt x="429" y="6"/>
                    <a:pt x="413" y="12"/>
                    <a:pt x="398" y="17"/>
                  </a:cubicBezTo>
                  <a:cubicBezTo>
                    <a:pt x="374" y="25"/>
                    <a:pt x="288" y="28"/>
                    <a:pt x="203" y="77"/>
                  </a:cubicBezTo>
                  <a:cubicBezTo>
                    <a:pt x="166" y="102"/>
                    <a:pt x="129" y="139"/>
                    <a:pt x="89" y="156"/>
                  </a:cubicBezTo>
                  <a:cubicBezTo>
                    <a:pt x="59" y="169"/>
                    <a:pt x="30" y="190"/>
                    <a:pt x="1" y="199"/>
                  </a:cubicBezTo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8" name="Freeform 354">
              <a:extLst>
                <a:ext uri="{FF2B5EF4-FFF2-40B4-BE49-F238E27FC236}">
                  <a16:creationId xmlns:a16="http://schemas.microsoft.com/office/drawing/2014/main" id="{0E4C2521-CFED-458C-B0CF-19002F7AF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7" y="3241"/>
              <a:ext cx="12" cy="9"/>
            </a:xfrm>
            <a:custGeom>
              <a:avLst/>
              <a:gdLst>
                <a:gd name="T0" fmla="*/ 40 w 6"/>
                <a:gd name="T1" fmla="*/ 25 h 4"/>
                <a:gd name="T2" fmla="*/ 48 w 6"/>
                <a:gd name="T3" fmla="*/ 0 h 4"/>
                <a:gd name="T4" fmla="*/ 40 w 6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5" y="2"/>
                  </a:moveTo>
                  <a:cubicBezTo>
                    <a:pt x="5" y="1"/>
                    <a:pt x="5" y="1"/>
                    <a:pt x="6" y="0"/>
                  </a:cubicBezTo>
                  <a:cubicBezTo>
                    <a:pt x="0" y="4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9" name="Freeform 355">
              <a:extLst>
                <a:ext uri="{FF2B5EF4-FFF2-40B4-BE49-F238E27FC236}">
                  <a16:creationId xmlns:a16="http://schemas.microsoft.com/office/drawing/2014/main" id="{FC91922B-8CF1-4C70-96B8-F627063BA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912"/>
              <a:ext cx="576" cy="329"/>
            </a:xfrm>
            <a:custGeom>
              <a:avLst/>
              <a:gdLst>
                <a:gd name="T0" fmla="*/ 0 w 280"/>
                <a:gd name="T1" fmla="*/ 1584 h 150"/>
                <a:gd name="T2" fmla="*/ 68 w 280"/>
                <a:gd name="T3" fmla="*/ 1529 h 150"/>
                <a:gd name="T4" fmla="*/ 1862 w 280"/>
                <a:gd name="T5" fmla="*/ 601 h 150"/>
                <a:gd name="T6" fmla="*/ 2438 w 280"/>
                <a:gd name="T7" fmla="*/ 265 h 150"/>
                <a:gd name="T8" fmla="*/ 2125 w 280"/>
                <a:gd name="T9" fmla="*/ 0 h 150"/>
                <a:gd name="T10" fmla="*/ 1286 w 280"/>
                <a:gd name="T11" fmla="*/ 645 h 150"/>
                <a:gd name="T12" fmla="*/ 0 w 280"/>
                <a:gd name="T13" fmla="*/ 1584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0" h="150">
                  <a:moveTo>
                    <a:pt x="0" y="150"/>
                  </a:moveTo>
                  <a:cubicBezTo>
                    <a:pt x="1" y="149"/>
                    <a:pt x="4" y="147"/>
                    <a:pt x="8" y="145"/>
                  </a:cubicBezTo>
                  <a:cubicBezTo>
                    <a:pt x="67" y="103"/>
                    <a:pt x="145" y="77"/>
                    <a:pt x="214" y="57"/>
                  </a:cubicBezTo>
                  <a:cubicBezTo>
                    <a:pt x="239" y="50"/>
                    <a:pt x="259" y="37"/>
                    <a:pt x="280" y="25"/>
                  </a:cubicBezTo>
                  <a:cubicBezTo>
                    <a:pt x="271" y="18"/>
                    <a:pt x="254" y="6"/>
                    <a:pt x="244" y="0"/>
                  </a:cubicBezTo>
                  <a:cubicBezTo>
                    <a:pt x="213" y="22"/>
                    <a:pt x="181" y="52"/>
                    <a:pt x="148" y="61"/>
                  </a:cubicBezTo>
                  <a:cubicBezTo>
                    <a:pt x="98" y="76"/>
                    <a:pt x="30" y="107"/>
                    <a:pt x="0" y="150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0" name="Freeform 356">
              <a:extLst>
                <a:ext uri="{FF2B5EF4-FFF2-40B4-BE49-F238E27FC236}">
                  <a16:creationId xmlns:a16="http://schemas.microsoft.com/office/drawing/2014/main" id="{0F833B44-6661-4DCD-B350-D068EC31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956"/>
              <a:ext cx="704" cy="410"/>
            </a:xfrm>
            <a:custGeom>
              <a:avLst/>
              <a:gdLst>
                <a:gd name="T0" fmla="*/ 1649 w 342"/>
                <a:gd name="T1" fmla="*/ 664 h 187"/>
                <a:gd name="T2" fmla="*/ 280 w 342"/>
                <a:gd name="T3" fmla="*/ 1592 h 187"/>
                <a:gd name="T4" fmla="*/ 33 w 342"/>
                <a:gd name="T5" fmla="*/ 1730 h 187"/>
                <a:gd name="T6" fmla="*/ 0 w 342"/>
                <a:gd name="T7" fmla="*/ 1971 h 187"/>
                <a:gd name="T8" fmla="*/ 1542 w 342"/>
                <a:gd name="T9" fmla="*/ 919 h 187"/>
                <a:gd name="T10" fmla="*/ 2983 w 342"/>
                <a:gd name="T11" fmla="*/ 44 h 187"/>
                <a:gd name="T12" fmla="*/ 1649 w 342"/>
                <a:gd name="T13" fmla="*/ 664 h 1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2" h="187">
                  <a:moveTo>
                    <a:pt x="189" y="63"/>
                  </a:moveTo>
                  <a:cubicBezTo>
                    <a:pt x="119" y="106"/>
                    <a:pt x="89" y="122"/>
                    <a:pt x="32" y="151"/>
                  </a:cubicBezTo>
                  <a:cubicBezTo>
                    <a:pt x="23" y="155"/>
                    <a:pt x="14" y="160"/>
                    <a:pt x="4" y="164"/>
                  </a:cubicBezTo>
                  <a:cubicBezTo>
                    <a:pt x="3" y="172"/>
                    <a:pt x="1" y="179"/>
                    <a:pt x="0" y="187"/>
                  </a:cubicBezTo>
                  <a:cubicBezTo>
                    <a:pt x="52" y="160"/>
                    <a:pt x="138" y="120"/>
                    <a:pt x="177" y="87"/>
                  </a:cubicBezTo>
                  <a:cubicBezTo>
                    <a:pt x="226" y="47"/>
                    <a:pt x="272" y="24"/>
                    <a:pt x="342" y="4"/>
                  </a:cubicBezTo>
                  <a:cubicBezTo>
                    <a:pt x="313" y="0"/>
                    <a:pt x="259" y="20"/>
                    <a:pt x="189" y="63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1" name="Freeform 357">
              <a:extLst>
                <a:ext uri="{FF2B5EF4-FFF2-40B4-BE49-F238E27FC236}">
                  <a16:creationId xmlns:a16="http://schemas.microsoft.com/office/drawing/2014/main" id="{E1521429-2EA9-4925-9FC1-EC8589710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3285"/>
              <a:ext cx="964" cy="632"/>
            </a:xfrm>
            <a:custGeom>
              <a:avLst/>
              <a:gdLst>
                <a:gd name="T0" fmla="*/ 164 w 469"/>
                <a:gd name="T1" fmla="*/ 3044 h 288"/>
                <a:gd name="T2" fmla="*/ 816 w 469"/>
                <a:gd name="T3" fmla="*/ 2620 h 288"/>
                <a:gd name="T4" fmla="*/ 2518 w 469"/>
                <a:gd name="T5" fmla="*/ 1532 h 288"/>
                <a:gd name="T6" fmla="*/ 3655 w 469"/>
                <a:gd name="T7" fmla="*/ 529 h 288"/>
                <a:gd name="T8" fmla="*/ 4072 w 469"/>
                <a:gd name="T9" fmla="*/ 140 h 288"/>
                <a:gd name="T10" fmla="*/ 4039 w 469"/>
                <a:gd name="T11" fmla="*/ 0 h 288"/>
                <a:gd name="T12" fmla="*/ 2822 w 469"/>
                <a:gd name="T13" fmla="*/ 698 h 288"/>
                <a:gd name="T14" fmla="*/ 1209 w 469"/>
                <a:gd name="T15" fmla="*/ 1936 h 288"/>
                <a:gd name="T16" fmla="*/ 401 w 469"/>
                <a:gd name="T17" fmla="*/ 2451 h 288"/>
                <a:gd name="T18" fmla="*/ 0 w 469"/>
                <a:gd name="T19" fmla="*/ 2855 h 288"/>
                <a:gd name="T20" fmla="*/ 164 w 469"/>
                <a:gd name="T21" fmla="*/ 3044 h 2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9" h="288">
                  <a:moveTo>
                    <a:pt x="19" y="288"/>
                  </a:moveTo>
                  <a:cubicBezTo>
                    <a:pt x="37" y="277"/>
                    <a:pt x="63" y="263"/>
                    <a:pt x="94" y="248"/>
                  </a:cubicBezTo>
                  <a:cubicBezTo>
                    <a:pt x="156" y="219"/>
                    <a:pt x="236" y="181"/>
                    <a:pt x="290" y="145"/>
                  </a:cubicBezTo>
                  <a:cubicBezTo>
                    <a:pt x="344" y="109"/>
                    <a:pt x="375" y="91"/>
                    <a:pt x="421" y="50"/>
                  </a:cubicBezTo>
                  <a:cubicBezTo>
                    <a:pt x="439" y="35"/>
                    <a:pt x="455" y="23"/>
                    <a:pt x="469" y="13"/>
                  </a:cubicBezTo>
                  <a:cubicBezTo>
                    <a:pt x="468" y="9"/>
                    <a:pt x="467" y="4"/>
                    <a:pt x="465" y="0"/>
                  </a:cubicBezTo>
                  <a:cubicBezTo>
                    <a:pt x="413" y="25"/>
                    <a:pt x="353" y="44"/>
                    <a:pt x="325" y="66"/>
                  </a:cubicBezTo>
                  <a:cubicBezTo>
                    <a:pt x="286" y="98"/>
                    <a:pt x="187" y="159"/>
                    <a:pt x="139" y="183"/>
                  </a:cubicBezTo>
                  <a:cubicBezTo>
                    <a:pt x="91" y="208"/>
                    <a:pt x="88" y="215"/>
                    <a:pt x="46" y="232"/>
                  </a:cubicBezTo>
                  <a:cubicBezTo>
                    <a:pt x="23" y="242"/>
                    <a:pt x="21" y="257"/>
                    <a:pt x="0" y="270"/>
                  </a:cubicBezTo>
                  <a:cubicBezTo>
                    <a:pt x="6" y="277"/>
                    <a:pt x="12" y="282"/>
                    <a:pt x="19" y="288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2" name="Freeform 358">
              <a:extLst>
                <a:ext uri="{FF2B5EF4-FFF2-40B4-BE49-F238E27FC236}">
                  <a16:creationId xmlns:a16="http://schemas.microsoft.com/office/drawing/2014/main" id="{58255C23-56C9-49C8-81BD-FD27DD859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2851"/>
              <a:ext cx="654" cy="403"/>
            </a:xfrm>
            <a:custGeom>
              <a:avLst/>
              <a:gdLst>
                <a:gd name="T0" fmla="*/ 825 w 318"/>
                <a:gd name="T1" fmla="*/ 1334 h 184"/>
                <a:gd name="T2" fmla="*/ 2157 w 318"/>
                <a:gd name="T3" fmla="*/ 451 h 184"/>
                <a:gd name="T4" fmla="*/ 2766 w 318"/>
                <a:gd name="T5" fmla="*/ 33 h 184"/>
                <a:gd name="T6" fmla="*/ 2686 w 318"/>
                <a:gd name="T7" fmla="*/ 9 h 184"/>
                <a:gd name="T8" fmla="*/ 2669 w 318"/>
                <a:gd name="T9" fmla="*/ 9 h 184"/>
                <a:gd name="T10" fmla="*/ 2651 w 318"/>
                <a:gd name="T11" fmla="*/ 0 h 184"/>
                <a:gd name="T12" fmla="*/ 1193 w 318"/>
                <a:gd name="T13" fmla="*/ 609 h 184"/>
                <a:gd name="T14" fmla="*/ 115 w 318"/>
                <a:gd name="T15" fmla="*/ 1616 h 184"/>
                <a:gd name="T16" fmla="*/ 0 w 318"/>
                <a:gd name="T17" fmla="*/ 1934 h 184"/>
                <a:gd name="T18" fmla="*/ 825 w 318"/>
                <a:gd name="T19" fmla="*/ 1334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8" h="184">
                  <a:moveTo>
                    <a:pt x="95" y="127"/>
                  </a:moveTo>
                  <a:cubicBezTo>
                    <a:pt x="142" y="100"/>
                    <a:pt x="185" y="70"/>
                    <a:pt x="248" y="43"/>
                  </a:cubicBezTo>
                  <a:cubicBezTo>
                    <a:pt x="283" y="28"/>
                    <a:pt x="300" y="15"/>
                    <a:pt x="318" y="3"/>
                  </a:cubicBezTo>
                  <a:cubicBezTo>
                    <a:pt x="309" y="1"/>
                    <a:pt x="309" y="1"/>
                    <a:pt x="309" y="1"/>
                  </a:cubicBezTo>
                  <a:cubicBezTo>
                    <a:pt x="307" y="1"/>
                    <a:pt x="307" y="1"/>
                    <a:pt x="307" y="1"/>
                  </a:cubicBezTo>
                  <a:cubicBezTo>
                    <a:pt x="306" y="1"/>
                    <a:pt x="306" y="1"/>
                    <a:pt x="305" y="0"/>
                  </a:cubicBezTo>
                  <a:cubicBezTo>
                    <a:pt x="290" y="6"/>
                    <a:pt x="188" y="26"/>
                    <a:pt x="137" y="58"/>
                  </a:cubicBezTo>
                  <a:cubicBezTo>
                    <a:pt x="103" y="80"/>
                    <a:pt x="50" y="130"/>
                    <a:pt x="13" y="154"/>
                  </a:cubicBezTo>
                  <a:cubicBezTo>
                    <a:pt x="8" y="164"/>
                    <a:pt x="4" y="174"/>
                    <a:pt x="0" y="184"/>
                  </a:cubicBezTo>
                  <a:cubicBezTo>
                    <a:pt x="31" y="168"/>
                    <a:pt x="64" y="145"/>
                    <a:pt x="95" y="127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3" name="Freeform 359">
              <a:extLst>
                <a:ext uri="{FF2B5EF4-FFF2-40B4-BE49-F238E27FC236}">
                  <a16:creationId xmlns:a16="http://schemas.microsoft.com/office/drawing/2014/main" id="{0ED51A8B-1D8A-4B7D-AC92-1501ECA92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943"/>
              <a:ext cx="251" cy="180"/>
            </a:xfrm>
            <a:custGeom>
              <a:avLst/>
              <a:gdLst>
                <a:gd name="T0" fmla="*/ 0 w 122"/>
                <a:gd name="T1" fmla="*/ 867 h 82"/>
                <a:gd name="T2" fmla="*/ 224 w 122"/>
                <a:gd name="T3" fmla="*/ 656 h 82"/>
                <a:gd name="T4" fmla="*/ 1062 w 122"/>
                <a:gd name="T5" fmla="*/ 0 h 82"/>
                <a:gd name="T6" fmla="*/ 488 w 122"/>
                <a:gd name="T7" fmla="*/ 202 h 82"/>
                <a:gd name="T8" fmla="*/ 0 w 122"/>
                <a:gd name="T9" fmla="*/ 867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82">
                  <a:moveTo>
                    <a:pt x="0" y="82"/>
                  </a:moveTo>
                  <a:cubicBezTo>
                    <a:pt x="9" y="75"/>
                    <a:pt x="18" y="69"/>
                    <a:pt x="26" y="62"/>
                  </a:cubicBezTo>
                  <a:cubicBezTo>
                    <a:pt x="56" y="37"/>
                    <a:pt x="87" y="19"/>
                    <a:pt x="122" y="0"/>
                  </a:cubicBezTo>
                  <a:cubicBezTo>
                    <a:pt x="95" y="3"/>
                    <a:pt x="77" y="9"/>
                    <a:pt x="56" y="19"/>
                  </a:cubicBezTo>
                  <a:cubicBezTo>
                    <a:pt x="34" y="37"/>
                    <a:pt x="15" y="58"/>
                    <a:pt x="0" y="82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4" name="Freeform 360">
              <a:extLst>
                <a:ext uri="{FF2B5EF4-FFF2-40B4-BE49-F238E27FC236}">
                  <a16:creationId xmlns:a16="http://schemas.microsoft.com/office/drawing/2014/main" id="{4FB80F3D-D936-4C31-9633-D62F9771A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717"/>
              <a:ext cx="419" cy="275"/>
            </a:xfrm>
            <a:custGeom>
              <a:avLst/>
              <a:gdLst>
                <a:gd name="T0" fmla="*/ 1768 w 204"/>
                <a:gd name="T1" fmla="*/ 0 h 125"/>
                <a:gd name="T2" fmla="*/ 780 w 204"/>
                <a:gd name="T3" fmla="*/ 799 h 125"/>
                <a:gd name="T4" fmla="*/ 0 w 204"/>
                <a:gd name="T5" fmla="*/ 1118 h 125"/>
                <a:gd name="T6" fmla="*/ 261 w 204"/>
                <a:gd name="T7" fmla="*/ 1331 h 125"/>
                <a:gd name="T8" fmla="*/ 1093 w 204"/>
                <a:gd name="T9" fmla="*/ 871 h 125"/>
                <a:gd name="T10" fmla="*/ 1768 w 204"/>
                <a:gd name="T11" fmla="*/ 0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4" h="125">
                  <a:moveTo>
                    <a:pt x="204" y="0"/>
                  </a:moveTo>
                  <a:cubicBezTo>
                    <a:pt x="166" y="29"/>
                    <a:pt x="134" y="57"/>
                    <a:pt x="90" y="75"/>
                  </a:cubicBezTo>
                  <a:cubicBezTo>
                    <a:pt x="64" y="87"/>
                    <a:pt x="25" y="90"/>
                    <a:pt x="0" y="105"/>
                  </a:cubicBezTo>
                  <a:cubicBezTo>
                    <a:pt x="6" y="108"/>
                    <a:pt x="24" y="121"/>
                    <a:pt x="30" y="125"/>
                  </a:cubicBezTo>
                  <a:cubicBezTo>
                    <a:pt x="56" y="108"/>
                    <a:pt x="98" y="95"/>
                    <a:pt x="126" y="82"/>
                  </a:cubicBezTo>
                  <a:cubicBezTo>
                    <a:pt x="167" y="63"/>
                    <a:pt x="190" y="30"/>
                    <a:pt x="204" y="0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5" name="Freeform 361">
              <a:extLst>
                <a:ext uri="{FF2B5EF4-FFF2-40B4-BE49-F238E27FC236}">
                  <a16:creationId xmlns:a16="http://schemas.microsoft.com/office/drawing/2014/main" id="{2085EA89-8F0D-4B0E-B3C6-3B60B9286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3351"/>
              <a:ext cx="207" cy="206"/>
            </a:xfrm>
            <a:custGeom>
              <a:avLst/>
              <a:gdLst>
                <a:gd name="T0" fmla="*/ 0 w 101"/>
                <a:gd name="T1" fmla="*/ 988 h 94"/>
                <a:gd name="T2" fmla="*/ 41 w 101"/>
                <a:gd name="T3" fmla="*/ 988 h 94"/>
                <a:gd name="T4" fmla="*/ 723 w 101"/>
                <a:gd name="T5" fmla="*/ 370 h 94"/>
                <a:gd name="T6" fmla="*/ 869 w 101"/>
                <a:gd name="T7" fmla="*/ 254 h 94"/>
                <a:gd name="T8" fmla="*/ 844 w 101"/>
                <a:gd name="T9" fmla="*/ 0 h 94"/>
                <a:gd name="T10" fmla="*/ 484 w 101"/>
                <a:gd name="T11" fmla="*/ 307 h 94"/>
                <a:gd name="T12" fmla="*/ 0 w 101"/>
                <a:gd name="T13" fmla="*/ 988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1" h="94">
                  <a:moveTo>
                    <a:pt x="0" y="94"/>
                  </a:moveTo>
                  <a:cubicBezTo>
                    <a:pt x="5" y="94"/>
                    <a:pt x="5" y="94"/>
                    <a:pt x="5" y="94"/>
                  </a:cubicBezTo>
                  <a:cubicBezTo>
                    <a:pt x="25" y="71"/>
                    <a:pt x="58" y="51"/>
                    <a:pt x="84" y="35"/>
                  </a:cubicBezTo>
                  <a:cubicBezTo>
                    <a:pt x="90" y="32"/>
                    <a:pt x="96" y="28"/>
                    <a:pt x="101" y="24"/>
                  </a:cubicBezTo>
                  <a:cubicBezTo>
                    <a:pt x="101" y="20"/>
                    <a:pt x="98" y="4"/>
                    <a:pt x="98" y="0"/>
                  </a:cubicBezTo>
                  <a:cubicBezTo>
                    <a:pt x="81" y="10"/>
                    <a:pt x="71" y="19"/>
                    <a:pt x="56" y="29"/>
                  </a:cubicBezTo>
                  <a:cubicBezTo>
                    <a:pt x="36" y="44"/>
                    <a:pt x="17" y="76"/>
                    <a:pt x="0" y="94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6" name="Freeform 362">
              <a:extLst>
                <a:ext uri="{FF2B5EF4-FFF2-40B4-BE49-F238E27FC236}">
                  <a16:creationId xmlns:a16="http://schemas.microsoft.com/office/drawing/2014/main" id="{2754F313-4220-4735-A572-743EDD39E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3485"/>
              <a:ext cx="678" cy="482"/>
            </a:xfrm>
            <a:custGeom>
              <a:avLst/>
              <a:gdLst>
                <a:gd name="T0" fmla="*/ 2862 w 330"/>
                <a:gd name="T1" fmla="*/ 0 h 220"/>
                <a:gd name="T2" fmla="*/ 1153 w 330"/>
                <a:gd name="T3" fmla="*/ 1439 h 220"/>
                <a:gd name="T4" fmla="*/ 0 w 330"/>
                <a:gd name="T5" fmla="*/ 2314 h 220"/>
                <a:gd name="T6" fmla="*/ 1866 w 330"/>
                <a:gd name="T7" fmla="*/ 1124 h 220"/>
                <a:gd name="T8" fmla="*/ 2862 w 330"/>
                <a:gd name="T9" fmla="*/ 0 h 2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0" h="220">
                  <a:moveTo>
                    <a:pt x="330" y="0"/>
                  </a:moveTo>
                  <a:cubicBezTo>
                    <a:pt x="274" y="54"/>
                    <a:pt x="190" y="97"/>
                    <a:pt x="133" y="137"/>
                  </a:cubicBezTo>
                  <a:cubicBezTo>
                    <a:pt x="75" y="177"/>
                    <a:pt x="43" y="199"/>
                    <a:pt x="0" y="220"/>
                  </a:cubicBezTo>
                  <a:cubicBezTo>
                    <a:pt x="58" y="202"/>
                    <a:pt x="160" y="145"/>
                    <a:pt x="215" y="107"/>
                  </a:cubicBezTo>
                  <a:cubicBezTo>
                    <a:pt x="270" y="69"/>
                    <a:pt x="330" y="0"/>
                    <a:pt x="330" y="0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7" name="Freeform 363">
              <a:extLst>
                <a:ext uri="{FF2B5EF4-FFF2-40B4-BE49-F238E27FC236}">
                  <a16:creationId xmlns:a16="http://schemas.microsoft.com/office/drawing/2014/main" id="{30FC797E-D714-48BC-8184-480E6525E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3513"/>
              <a:ext cx="411" cy="364"/>
            </a:xfrm>
            <a:custGeom>
              <a:avLst/>
              <a:gdLst>
                <a:gd name="T0" fmla="*/ 721 w 200"/>
                <a:gd name="T1" fmla="*/ 1169 h 166"/>
                <a:gd name="T2" fmla="*/ 0 w 200"/>
                <a:gd name="T3" fmla="*/ 1750 h 166"/>
                <a:gd name="T4" fmla="*/ 1233 w 200"/>
                <a:gd name="T5" fmla="*/ 855 h 166"/>
                <a:gd name="T6" fmla="*/ 1693 w 200"/>
                <a:gd name="T7" fmla="*/ 335 h 166"/>
                <a:gd name="T8" fmla="*/ 1736 w 200"/>
                <a:gd name="T9" fmla="*/ 0 h 166"/>
                <a:gd name="T10" fmla="*/ 721 w 200"/>
                <a:gd name="T11" fmla="*/ 1169 h 1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0" h="166">
                  <a:moveTo>
                    <a:pt x="83" y="111"/>
                  </a:moveTo>
                  <a:cubicBezTo>
                    <a:pt x="35" y="150"/>
                    <a:pt x="0" y="166"/>
                    <a:pt x="0" y="166"/>
                  </a:cubicBezTo>
                  <a:cubicBezTo>
                    <a:pt x="0" y="166"/>
                    <a:pt x="88" y="138"/>
                    <a:pt x="142" y="81"/>
                  </a:cubicBezTo>
                  <a:cubicBezTo>
                    <a:pt x="159" y="64"/>
                    <a:pt x="177" y="47"/>
                    <a:pt x="195" y="32"/>
                  </a:cubicBezTo>
                  <a:cubicBezTo>
                    <a:pt x="197" y="21"/>
                    <a:pt x="199" y="11"/>
                    <a:pt x="200" y="0"/>
                  </a:cubicBezTo>
                  <a:cubicBezTo>
                    <a:pt x="160" y="22"/>
                    <a:pt x="118" y="84"/>
                    <a:pt x="83" y="111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8" name="Freeform 364">
              <a:extLst>
                <a:ext uri="{FF2B5EF4-FFF2-40B4-BE49-F238E27FC236}">
                  <a16:creationId xmlns:a16="http://schemas.microsoft.com/office/drawing/2014/main" id="{ABEA020E-8DC4-41A0-A573-9E6F43DC5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3915"/>
              <a:ext cx="267" cy="142"/>
            </a:xfrm>
            <a:custGeom>
              <a:avLst/>
              <a:gdLst>
                <a:gd name="T0" fmla="*/ 953 w 130"/>
                <a:gd name="T1" fmla="*/ 52 h 65"/>
                <a:gd name="T2" fmla="*/ 0 w 130"/>
                <a:gd name="T3" fmla="*/ 616 h 65"/>
                <a:gd name="T4" fmla="*/ 296 w 130"/>
                <a:gd name="T5" fmla="*/ 677 h 65"/>
                <a:gd name="T6" fmla="*/ 1126 w 130"/>
                <a:gd name="T7" fmla="*/ 0 h 65"/>
                <a:gd name="T8" fmla="*/ 953 w 130"/>
                <a:gd name="T9" fmla="*/ 52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5">
                  <a:moveTo>
                    <a:pt x="110" y="5"/>
                  </a:moveTo>
                  <a:cubicBezTo>
                    <a:pt x="88" y="17"/>
                    <a:pt x="34" y="32"/>
                    <a:pt x="0" y="59"/>
                  </a:cubicBezTo>
                  <a:cubicBezTo>
                    <a:pt x="11" y="61"/>
                    <a:pt x="22" y="64"/>
                    <a:pt x="34" y="65"/>
                  </a:cubicBezTo>
                  <a:cubicBezTo>
                    <a:pt x="72" y="38"/>
                    <a:pt x="122" y="4"/>
                    <a:pt x="130" y="0"/>
                  </a:cubicBezTo>
                  <a:lnTo>
                    <a:pt x="110" y="5"/>
                  </a:ln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9" name="Freeform 365">
              <a:extLst>
                <a:ext uri="{FF2B5EF4-FFF2-40B4-BE49-F238E27FC236}">
                  <a16:creationId xmlns:a16="http://schemas.microsoft.com/office/drawing/2014/main" id="{07AD1077-8709-4B5A-853C-02493AFAF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3702"/>
              <a:ext cx="469" cy="358"/>
            </a:xfrm>
            <a:custGeom>
              <a:avLst/>
              <a:gdLst>
                <a:gd name="T0" fmla="*/ 1761 w 228"/>
                <a:gd name="T1" fmla="*/ 477 h 163"/>
                <a:gd name="T2" fmla="*/ 1985 w 228"/>
                <a:gd name="T3" fmla="*/ 0 h 163"/>
                <a:gd name="T4" fmla="*/ 697 w 228"/>
                <a:gd name="T5" fmla="*/ 1081 h 163"/>
                <a:gd name="T6" fmla="*/ 0 w 228"/>
                <a:gd name="T7" fmla="*/ 1726 h 163"/>
                <a:gd name="T8" fmla="*/ 488 w 228"/>
                <a:gd name="T9" fmla="*/ 1612 h 163"/>
                <a:gd name="T10" fmla="*/ 1012 w 228"/>
                <a:gd name="T11" fmla="*/ 1283 h 163"/>
                <a:gd name="T12" fmla="*/ 1761 w 228"/>
                <a:gd name="T13" fmla="*/ 477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8" h="163">
                  <a:moveTo>
                    <a:pt x="202" y="45"/>
                  </a:moveTo>
                  <a:cubicBezTo>
                    <a:pt x="212" y="31"/>
                    <a:pt x="221" y="16"/>
                    <a:pt x="228" y="0"/>
                  </a:cubicBezTo>
                  <a:cubicBezTo>
                    <a:pt x="181" y="45"/>
                    <a:pt x="121" y="82"/>
                    <a:pt x="80" y="102"/>
                  </a:cubicBezTo>
                  <a:cubicBezTo>
                    <a:pt x="49" y="118"/>
                    <a:pt x="23" y="147"/>
                    <a:pt x="0" y="163"/>
                  </a:cubicBezTo>
                  <a:cubicBezTo>
                    <a:pt x="19" y="161"/>
                    <a:pt x="38" y="158"/>
                    <a:pt x="56" y="152"/>
                  </a:cubicBezTo>
                  <a:cubicBezTo>
                    <a:pt x="71" y="142"/>
                    <a:pt x="101" y="132"/>
                    <a:pt x="116" y="121"/>
                  </a:cubicBezTo>
                  <a:cubicBezTo>
                    <a:pt x="156" y="95"/>
                    <a:pt x="173" y="71"/>
                    <a:pt x="202" y="45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0" name="Freeform 366">
              <a:extLst>
                <a:ext uri="{FF2B5EF4-FFF2-40B4-BE49-F238E27FC236}">
                  <a16:creationId xmlns:a16="http://schemas.microsoft.com/office/drawing/2014/main" id="{A4938289-DBBA-4265-8F6E-1D256AFEC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687"/>
              <a:ext cx="378" cy="155"/>
            </a:xfrm>
            <a:custGeom>
              <a:avLst/>
              <a:gdLst>
                <a:gd name="T0" fmla="*/ 207 w 184"/>
                <a:gd name="T1" fmla="*/ 624 h 71"/>
                <a:gd name="T2" fmla="*/ 573 w 184"/>
                <a:gd name="T3" fmla="*/ 467 h 71"/>
                <a:gd name="T4" fmla="*/ 1060 w 184"/>
                <a:gd name="T5" fmla="*/ 290 h 71"/>
                <a:gd name="T6" fmla="*/ 1596 w 184"/>
                <a:gd name="T7" fmla="*/ 61 h 71"/>
                <a:gd name="T8" fmla="*/ 1052 w 184"/>
                <a:gd name="T9" fmla="*/ 157 h 71"/>
                <a:gd name="T10" fmla="*/ 520 w 184"/>
                <a:gd name="T11" fmla="*/ 386 h 71"/>
                <a:gd name="T12" fmla="*/ 0 w 184"/>
                <a:gd name="T13" fmla="*/ 705 h 71"/>
                <a:gd name="T14" fmla="*/ 16 w 184"/>
                <a:gd name="T15" fmla="*/ 738 h 71"/>
                <a:gd name="T16" fmla="*/ 207 w 184"/>
                <a:gd name="T17" fmla="*/ 624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4" h="71">
                  <a:moveTo>
                    <a:pt x="24" y="60"/>
                  </a:moveTo>
                  <a:cubicBezTo>
                    <a:pt x="38" y="52"/>
                    <a:pt x="51" y="48"/>
                    <a:pt x="66" y="45"/>
                  </a:cubicBezTo>
                  <a:cubicBezTo>
                    <a:pt x="86" y="41"/>
                    <a:pt x="104" y="36"/>
                    <a:pt x="122" y="28"/>
                  </a:cubicBezTo>
                  <a:cubicBezTo>
                    <a:pt x="140" y="20"/>
                    <a:pt x="172" y="23"/>
                    <a:pt x="184" y="6"/>
                  </a:cubicBezTo>
                  <a:cubicBezTo>
                    <a:pt x="169" y="0"/>
                    <a:pt x="137" y="10"/>
                    <a:pt x="121" y="15"/>
                  </a:cubicBezTo>
                  <a:cubicBezTo>
                    <a:pt x="100" y="20"/>
                    <a:pt x="81" y="31"/>
                    <a:pt x="60" y="37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" y="69"/>
                    <a:pt x="1" y="70"/>
                    <a:pt x="2" y="71"/>
                  </a:cubicBezTo>
                  <a:cubicBezTo>
                    <a:pt x="9" y="67"/>
                    <a:pt x="17" y="63"/>
                    <a:pt x="24" y="60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1" name="Freeform 367">
              <a:extLst>
                <a:ext uri="{FF2B5EF4-FFF2-40B4-BE49-F238E27FC236}">
                  <a16:creationId xmlns:a16="http://schemas.microsoft.com/office/drawing/2014/main" id="{95F88EA5-C7BF-4CF0-99C7-160000EBA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441"/>
              <a:ext cx="159" cy="61"/>
            </a:xfrm>
            <a:custGeom>
              <a:avLst/>
              <a:gdLst>
                <a:gd name="T0" fmla="*/ 677 w 77"/>
                <a:gd name="T1" fmla="*/ 113 h 28"/>
                <a:gd name="T2" fmla="*/ 396 w 77"/>
                <a:gd name="T3" fmla="*/ 0 h 28"/>
                <a:gd name="T4" fmla="*/ 221 w 77"/>
                <a:gd name="T5" fmla="*/ 96 h 28"/>
                <a:gd name="T6" fmla="*/ 0 w 77"/>
                <a:gd name="T7" fmla="*/ 270 h 28"/>
                <a:gd name="T8" fmla="*/ 0 w 77"/>
                <a:gd name="T9" fmla="*/ 290 h 28"/>
                <a:gd name="T10" fmla="*/ 289 w 77"/>
                <a:gd name="T11" fmla="*/ 185 h 28"/>
                <a:gd name="T12" fmla="*/ 677 w 77"/>
                <a:gd name="T13" fmla="*/ 113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28">
                  <a:moveTo>
                    <a:pt x="77" y="11"/>
                  </a:moveTo>
                  <a:cubicBezTo>
                    <a:pt x="69" y="8"/>
                    <a:pt x="54" y="0"/>
                    <a:pt x="45" y="0"/>
                  </a:cubicBezTo>
                  <a:cubicBezTo>
                    <a:pt x="37" y="1"/>
                    <a:pt x="34" y="7"/>
                    <a:pt x="25" y="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0" y="28"/>
                    <a:pt x="0" y="28"/>
                  </a:cubicBezTo>
                  <a:cubicBezTo>
                    <a:pt x="11" y="24"/>
                    <a:pt x="24" y="21"/>
                    <a:pt x="33" y="18"/>
                  </a:cubicBezTo>
                  <a:cubicBezTo>
                    <a:pt x="47" y="12"/>
                    <a:pt x="62" y="14"/>
                    <a:pt x="77" y="11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2" name="Freeform 368">
              <a:extLst>
                <a:ext uri="{FF2B5EF4-FFF2-40B4-BE49-F238E27FC236}">
                  <a16:creationId xmlns:a16="http://schemas.microsoft.com/office/drawing/2014/main" id="{813F5ECB-7B0E-4B82-984C-83F3903CD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298"/>
              <a:ext cx="208" cy="150"/>
            </a:xfrm>
            <a:custGeom>
              <a:avLst/>
              <a:gdLst>
                <a:gd name="T0" fmla="*/ 25 w 101"/>
                <a:gd name="T1" fmla="*/ 730 h 68"/>
                <a:gd name="T2" fmla="*/ 229 w 101"/>
                <a:gd name="T3" fmla="*/ 463 h 68"/>
                <a:gd name="T4" fmla="*/ 356 w 101"/>
                <a:gd name="T5" fmla="*/ 258 h 68"/>
                <a:gd name="T6" fmla="*/ 517 w 101"/>
                <a:gd name="T7" fmla="*/ 161 h 68"/>
                <a:gd name="T8" fmla="*/ 881 w 101"/>
                <a:gd name="T9" fmla="*/ 20 h 68"/>
                <a:gd name="T10" fmla="*/ 601 w 101"/>
                <a:gd name="T11" fmla="*/ 53 h 68"/>
                <a:gd name="T12" fmla="*/ 377 w 101"/>
                <a:gd name="T13" fmla="*/ 126 h 68"/>
                <a:gd name="T14" fmla="*/ 200 w 101"/>
                <a:gd name="T15" fmla="*/ 399 h 68"/>
                <a:gd name="T16" fmla="*/ 0 w 101"/>
                <a:gd name="T17" fmla="*/ 719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68">
                  <a:moveTo>
                    <a:pt x="3" y="68"/>
                  </a:moveTo>
                  <a:cubicBezTo>
                    <a:pt x="13" y="68"/>
                    <a:pt x="22" y="50"/>
                    <a:pt x="26" y="43"/>
                  </a:cubicBezTo>
                  <a:cubicBezTo>
                    <a:pt x="31" y="36"/>
                    <a:pt x="36" y="30"/>
                    <a:pt x="41" y="24"/>
                  </a:cubicBezTo>
                  <a:cubicBezTo>
                    <a:pt x="46" y="19"/>
                    <a:pt x="52" y="17"/>
                    <a:pt x="59" y="15"/>
                  </a:cubicBezTo>
                  <a:cubicBezTo>
                    <a:pt x="70" y="12"/>
                    <a:pt x="95" y="11"/>
                    <a:pt x="101" y="2"/>
                  </a:cubicBezTo>
                  <a:cubicBezTo>
                    <a:pt x="93" y="0"/>
                    <a:pt x="78" y="4"/>
                    <a:pt x="69" y="5"/>
                  </a:cubicBezTo>
                  <a:cubicBezTo>
                    <a:pt x="61" y="6"/>
                    <a:pt x="50" y="8"/>
                    <a:pt x="43" y="12"/>
                  </a:cubicBezTo>
                  <a:cubicBezTo>
                    <a:pt x="34" y="17"/>
                    <a:pt x="28" y="29"/>
                    <a:pt x="23" y="37"/>
                  </a:cubicBezTo>
                  <a:cubicBezTo>
                    <a:pt x="16" y="48"/>
                    <a:pt x="7" y="56"/>
                    <a:pt x="0" y="67"/>
                  </a:cubicBezTo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3" name="Freeform 369">
              <a:extLst>
                <a:ext uri="{FF2B5EF4-FFF2-40B4-BE49-F238E27FC236}">
                  <a16:creationId xmlns:a16="http://schemas.microsoft.com/office/drawing/2014/main" id="{C5A5F602-37CE-4CEF-BED8-5BA5DF4A8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3419"/>
              <a:ext cx="210" cy="61"/>
            </a:xfrm>
            <a:custGeom>
              <a:avLst/>
              <a:gdLst>
                <a:gd name="T0" fmla="*/ 0 w 102"/>
                <a:gd name="T1" fmla="*/ 209 h 28"/>
                <a:gd name="T2" fmla="*/ 237 w 102"/>
                <a:gd name="T3" fmla="*/ 281 h 28"/>
                <a:gd name="T4" fmla="*/ 445 w 102"/>
                <a:gd name="T5" fmla="*/ 209 h 28"/>
                <a:gd name="T6" fmla="*/ 636 w 102"/>
                <a:gd name="T7" fmla="*/ 105 h 28"/>
                <a:gd name="T8" fmla="*/ 889 w 102"/>
                <a:gd name="T9" fmla="*/ 96 h 28"/>
                <a:gd name="T10" fmla="*/ 653 w 102"/>
                <a:gd name="T11" fmla="*/ 9 h 28"/>
                <a:gd name="T12" fmla="*/ 504 w 102"/>
                <a:gd name="T13" fmla="*/ 96 h 28"/>
                <a:gd name="T14" fmla="*/ 313 w 102"/>
                <a:gd name="T15" fmla="*/ 218 h 28"/>
                <a:gd name="T16" fmla="*/ 60 w 102"/>
                <a:gd name="T17" fmla="*/ 209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28">
                  <a:moveTo>
                    <a:pt x="0" y="20"/>
                  </a:moveTo>
                  <a:cubicBezTo>
                    <a:pt x="1" y="23"/>
                    <a:pt x="21" y="27"/>
                    <a:pt x="27" y="27"/>
                  </a:cubicBezTo>
                  <a:cubicBezTo>
                    <a:pt x="35" y="28"/>
                    <a:pt x="44" y="25"/>
                    <a:pt x="51" y="20"/>
                  </a:cubicBezTo>
                  <a:cubicBezTo>
                    <a:pt x="59" y="15"/>
                    <a:pt x="63" y="12"/>
                    <a:pt x="73" y="10"/>
                  </a:cubicBezTo>
                  <a:cubicBezTo>
                    <a:pt x="82" y="9"/>
                    <a:pt x="94" y="13"/>
                    <a:pt x="102" y="9"/>
                  </a:cubicBezTo>
                  <a:cubicBezTo>
                    <a:pt x="93" y="8"/>
                    <a:pt x="84" y="2"/>
                    <a:pt x="75" y="1"/>
                  </a:cubicBezTo>
                  <a:cubicBezTo>
                    <a:pt x="68" y="0"/>
                    <a:pt x="64" y="4"/>
                    <a:pt x="58" y="9"/>
                  </a:cubicBezTo>
                  <a:cubicBezTo>
                    <a:pt x="52" y="13"/>
                    <a:pt x="43" y="20"/>
                    <a:pt x="36" y="21"/>
                  </a:cubicBezTo>
                  <a:cubicBezTo>
                    <a:pt x="28" y="21"/>
                    <a:pt x="14" y="22"/>
                    <a:pt x="7" y="20"/>
                  </a:cubicBezTo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4" name="Freeform 370">
              <a:extLst>
                <a:ext uri="{FF2B5EF4-FFF2-40B4-BE49-F238E27FC236}">
                  <a16:creationId xmlns:a16="http://schemas.microsoft.com/office/drawing/2014/main" id="{A0C146E2-D119-40FD-BE45-7BA43595E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3004"/>
              <a:ext cx="57" cy="46"/>
            </a:xfrm>
            <a:custGeom>
              <a:avLst/>
              <a:gdLst>
                <a:gd name="T0" fmla="*/ 83 w 28"/>
                <a:gd name="T1" fmla="*/ 44 h 21"/>
                <a:gd name="T2" fmla="*/ 8 w 28"/>
                <a:gd name="T3" fmla="*/ 221 h 21"/>
                <a:gd name="T4" fmla="*/ 236 w 28"/>
                <a:gd name="T5" fmla="*/ 134 h 21"/>
                <a:gd name="T6" fmla="*/ 120 w 28"/>
                <a:gd name="T7" fmla="*/ 0 h 21"/>
                <a:gd name="T8" fmla="*/ 83 w 28"/>
                <a:gd name="T9" fmla="*/ 4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1">
                  <a:moveTo>
                    <a:pt x="10" y="4"/>
                  </a:moveTo>
                  <a:cubicBezTo>
                    <a:pt x="7" y="7"/>
                    <a:pt x="0" y="16"/>
                    <a:pt x="1" y="21"/>
                  </a:cubicBezTo>
                  <a:cubicBezTo>
                    <a:pt x="10" y="20"/>
                    <a:pt x="19" y="17"/>
                    <a:pt x="28" y="13"/>
                  </a:cubicBezTo>
                  <a:cubicBezTo>
                    <a:pt x="23" y="9"/>
                    <a:pt x="19" y="4"/>
                    <a:pt x="14" y="0"/>
                  </a:cubicBezTo>
                  <a:cubicBezTo>
                    <a:pt x="13" y="1"/>
                    <a:pt x="11" y="2"/>
                    <a:pt x="10" y="4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5" name="Freeform 371">
              <a:extLst>
                <a:ext uri="{FF2B5EF4-FFF2-40B4-BE49-F238E27FC236}">
                  <a16:creationId xmlns:a16="http://schemas.microsoft.com/office/drawing/2014/main" id="{9EA4A9D7-3D5E-4223-9CB7-8C459FFBC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3584"/>
              <a:ext cx="232" cy="127"/>
            </a:xfrm>
            <a:custGeom>
              <a:avLst/>
              <a:gdLst>
                <a:gd name="T0" fmla="*/ 0 w 113"/>
                <a:gd name="T1" fmla="*/ 346 h 58"/>
                <a:gd name="T2" fmla="*/ 88 w 113"/>
                <a:gd name="T3" fmla="*/ 609 h 58"/>
                <a:gd name="T4" fmla="*/ 977 w 113"/>
                <a:gd name="T5" fmla="*/ 0 h 58"/>
                <a:gd name="T6" fmla="*/ 0 w 113"/>
                <a:gd name="T7" fmla="*/ 346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58">
                  <a:moveTo>
                    <a:pt x="0" y="33"/>
                  </a:moveTo>
                  <a:cubicBezTo>
                    <a:pt x="3" y="42"/>
                    <a:pt x="7" y="50"/>
                    <a:pt x="10" y="58"/>
                  </a:cubicBezTo>
                  <a:cubicBezTo>
                    <a:pt x="42" y="35"/>
                    <a:pt x="82" y="22"/>
                    <a:pt x="113" y="0"/>
                  </a:cubicBezTo>
                  <a:cubicBezTo>
                    <a:pt x="74" y="5"/>
                    <a:pt x="36" y="16"/>
                    <a:pt x="0" y="33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6" name="Freeform 372">
              <a:extLst>
                <a:ext uri="{FF2B5EF4-FFF2-40B4-BE49-F238E27FC236}">
                  <a16:creationId xmlns:a16="http://schemas.microsoft.com/office/drawing/2014/main" id="{D8A5EEDE-BF98-4E67-921C-5E7F7B4BB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3614"/>
              <a:ext cx="142" cy="79"/>
            </a:xfrm>
            <a:custGeom>
              <a:avLst/>
              <a:gdLst>
                <a:gd name="T0" fmla="*/ 237 w 69"/>
                <a:gd name="T1" fmla="*/ 125 h 36"/>
                <a:gd name="T2" fmla="*/ 0 w 69"/>
                <a:gd name="T3" fmla="*/ 255 h 36"/>
                <a:gd name="T4" fmla="*/ 43 w 69"/>
                <a:gd name="T5" fmla="*/ 380 h 36"/>
                <a:gd name="T6" fmla="*/ 601 w 69"/>
                <a:gd name="T7" fmla="*/ 0 h 36"/>
                <a:gd name="T8" fmla="*/ 237 w 69"/>
                <a:gd name="T9" fmla="*/ 12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36">
                  <a:moveTo>
                    <a:pt x="27" y="12"/>
                  </a:moveTo>
                  <a:cubicBezTo>
                    <a:pt x="18" y="17"/>
                    <a:pt x="9" y="20"/>
                    <a:pt x="0" y="24"/>
                  </a:cubicBezTo>
                  <a:cubicBezTo>
                    <a:pt x="1" y="28"/>
                    <a:pt x="3" y="32"/>
                    <a:pt x="5" y="36"/>
                  </a:cubicBezTo>
                  <a:cubicBezTo>
                    <a:pt x="24" y="22"/>
                    <a:pt x="51" y="13"/>
                    <a:pt x="69" y="0"/>
                  </a:cubicBezTo>
                  <a:cubicBezTo>
                    <a:pt x="54" y="3"/>
                    <a:pt x="42" y="6"/>
                    <a:pt x="27" y="12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7" name="Freeform 373">
              <a:extLst>
                <a:ext uri="{FF2B5EF4-FFF2-40B4-BE49-F238E27FC236}">
                  <a16:creationId xmlns:a16="http://schemas.microsoft.com/office/drawing/2014/main" id="{847A449B-E8F7-464E-B190-E9E93EC25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3230"/>
              <a:ext cx="165" cy="88"/>
            </a:xfrm>
            <a:custGeom>
              <a:avLst/>
              <a:gdLst>
                <a:gd name="T0" fmla="*/ 0 w 80"/>
                <a:gd name="T1" fmla="*/ 427 h 40"/>
                <a:gd name="T2" fmla="*/ 701 w 80"/>
                <a:gd name="T3" fmla="*/ 88 h 40"/>
                <a:gd name="T4" fmla="*/ 677 w 80"/>
                <a:gd name="T5" fmla="*/ 0 h 40"/>
                <a:gd name="T6" fmla="*/ 456 w 80"/>
                <a:gd name="T7" fmla="*/ 117 h 40"/>
                <a:gd name="T8" fmla="*/ 0 w 80"/>
                <a:gd name="T9" fmla="*/ 42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40">
                  <a:moveTo>
                    <a:pt x="0" y="40"/>
                  </a:moveTo>
                  <a:cubicBezTo>
                    <a:pt x="26" y="31"/>
                    <a:pt x="53" y="18"/>
                    <a:pt x="80" y="8"/>
                  </a:cubicBezTo>
                  <a:cubicBezTo>
                    <a:pt x="79" y="6"/>
                    <a:pt x="78" y="3"/>
                    <a:pt x="77" y="0"/>
                  </a:cubicBezTo>
                  <a:cubicBezTo>
                    <a:pt x="69" y="4"/>
                    <a:pt x="60" y="7"/>
                    <a:pt x="52" y="11"/>
                  </a:cubicBezTo>
                  <a:cubicBezTo>
                    <a:pt x="37" y="19"/>
                    <a:pt x="11" y="27"/>
                    <a:pt x="0" y="40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8" name="Freeform 374">
              <a:extLst>
                <a:ext uri="{FF2B5EF4-FFF2-40B4-BE49-F238E27FC236}">
                  <a16:creationId xmlns:a16="http://schemas.microsoft.com/office/drawing/2014/main" id="{6598D819-DEC8-47E3-A8CC-E31D4CBE5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862"/>
              <a:ext cx="420" cy="191"/>
            </a:xfrm>
            <a:custGeom>
              <a:avLst/>
              <a:gdLst>
                <a:gd name="T0" fmla="*/ 1781 w 204"/>
                <a:gd name="T1" fmla="*/ 141 h 87"/>
                <a:gd name="T2" fmla="*/ 1565 w 204"/>
                <a:gd name="T3" fmla="*/ 44 h 87"/>
                <a:gd name="T4" fmla="*/ 1425 w 204"/>
                <a:gd name="T5" fmla="*/ 0 h 87"/>
                <a:gd name="T6" fmla="*/ 348 w 204"/>
                <a:gd name="T7" fmla="*/ 698 h 87"/>
                <a:gd name="T8" fmla="*/ 0 w 204"/>
                <a:gd name="T9" fmla="*/ 920 h 87"/>
                <a:gd name="T10" fmla="*/ 898 w 204"/>
                <a:gd name="T11" fmla="*/ 560 h 87"/>
                <a:gd name="T12" fmla="*/ 1781 w 204"/>
                <a:gd name="T13" fmla="*/ 141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4" h="87">
                  <a:moveTo>
                    <a:pt x="204" y="13"/>
                  </a:moveTo>
                  <a:cubicBezTo>
                    <a:pt x="196" y="10"/>
                    <a:pt x="188" y="7"/>
                    <a:pt x="179" y="4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22" y="22"/>
                    <a:pt x="85" y="56"/>
                    <a:pt x="40" y="66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33" y="73"/>
                    <a:pt x="71" y="67"/>
                    <a:pt x="103" y="53"/>
                  </a:cubicBezTo>
                  <a:cubicBezTo>
                    <a:pt x="136" y="38"/>
                    <a:pt x="172" y="29"/>
                    <a:pt x="204" y="13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9" name="Freeform 375">
              <a:extLst>
                <a:ext uri="{FF2B5EF4-FFF2-40B4-BE49-F238E27FC236}">
                  <a16:creationId xmlns:a16="http://schemas.microsoft.com/office/drawing/2014/main" id="{50DE895A-6FFD-4154-8232-904D790C4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053"/>
              <a:ext cx="37" cy="22"/>
            </a:xfrm>
            <a:custGeom>
              <a:avLst/>
              <a:gdLst>
                <a:gd name="T0" fmla="*/ 156 w 18"/>
                <a:gd name="T1" fmla="*/ 0 h 10"/>
                <a:gd name="T2" fmla="*/ 0 w 18"/>
                <a:gd name="T3" fmla="*/ 106 h 10"/>
                <a:gd name="T4" fmla="*/ 156 w 1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0">
                  <a:moveTo>
                    <a:pt x="18" y="0"/>
                  </a:moveTo>
                  <a:cubicBezTo>
                    <a:pt x="12" y="3"/>
                    <a:pt x="6" y="6"/>
                    <a:pt x="0" y="10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0" name="Freeform 376">
              <a:extLst>
                <a:ext uri="{FF2B5EF4-FFF2-40B4-BE49-F238E27FC236}">
                  <a16:creationId xmlns:a16="http://schemas.microsoft.com/office/drawing/2014/main" id="{B771A2B5-F5C7-443A-8835-680A1D202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877"/>
              <a:ext cx="325" cy="241"/>
            </a:xfrm>
            <a:custGeom>
              <a:avLst/>
              <a:gdLst>
                <a:gd name="T0" fmla="*/ 864 w 158"/>
                <a:gd name="T1" fmla="*/ 556 h 110"/>
                <a:gd name="T2" fmla="*/ 1185 w 158"/>
                <a:gd name="T3" fmla="*/ 318 h 110"/>
                <a:gd name="T4" fmla="*/ 1376 w 158"/>
                <a:gd name="T5" fmla="*/ 20 h 110"/>
                <a:gd name="T6" fmla="*/ 1316 w 158"/>
                <a:gd name="T7" fmla="*/ 0 h 110"/>
                <a:gd name="T8" fmla="*/ 1028 w 158"/>
                <a:gd name="T9" fmla="*/ 85 h 110"/>
                <a:gd name="T10" fmla="*/ 0 w 158"/>
                <a:gd name="T11" fmla="*/ 1157 h 110"/>
                <a:gd name="T12" fmla="*/ 864 w 158"/>
                <a:gd name="T13" fmla="*/ 556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" h="110">
                  <a:moveTo>
                    <a:pt x="99" y="53"/>
                  </a:moveTo>
                  <a:cubicBezTo>
                    <a:pt x="114" y="47"/>
                    <a:pt x="125" y="42"/>
                    <a:pt x="136" y="30"/>
                  </a:cubicBezTo>
                  <a:cubicBezTo>
                    <a:pt x="144" y="22"/>
                    <a:pt x="150" y="10"/>
                    <a:pt x="158" y="2"/>
                  </a:cubicBezTo>
                  <a:cubicBezTo>
                    <a:pt x="156" y="1"/>
                    <a:pt x="153" y="0"/>
                    <a:pt x="151" y="0"/>
                  </a:cubicBezTo>
                  <a:cubicBezTo>
                    <a:pt x="118" y="8"/>
                    <a:pt x="118" y="8"/>
                    <a:pt x="118" y="8"/>
                  </a:cubicBezTo>
                  <a:cubicBezTo>
                    <a:pt x="93" y="53"/>
                    <a:pt x="36" y="73"/>
                    <a:pt x="0" y="110"/>
                  </a:cubicBezTo>
                  <a:cubicBezTo>
                    <a:pt x="26" y="85"/>
                    <a:pt x="67" y="67"/>
                    <a:pt x="99" y="53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1" name="Freeform 377">
              <a:extLst>
                <a:ext uri="{FF2B5EF4-FFF2-40B4-BE49-F238E27FC236}">
                  <a16:creationId xmlns:a16="http://schemas.microsoft.com/office/drawing/2014/main" id="{3B3A23F2-F9CE-49D6-BF56-602E494B1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3537"/>
              <a:ext cx="278" cy="218"/>
            </a:xfrm>
            <a:custGeom>
              <a:avLst/>
              <a:gdLst>
                <a:gd name="T0" fmla="*/ 1005 w 135"/>
                <a:gd name="T1" fmla="*/ 310 h 99"/>
                <a:gd name="T2" fmla="*/ 1137 w 135"/>
                <a:gd name="T3" fmla="*/ 141 h 99"/>
                <a:gd name="T4" fmla="*/ 941 w 135"/>
                <a:gd name="T5" fmla="*/ 20 h 99"/>
                <a:gd name="T6" fmla="*/ 612 w 135"/>
                <a:gd name="T7" fmla="*/ 471 h 99"/>
                <a:gd name="T8" fmla="*/ 0 w 135"/>
                <a:gd name="T9" fmla="*/ 993 h 99"/>
                <a:gd name="T10" fmla="*/ 33 w 135"/>
                <a:gd name="T11" fmla="*/ 1057 h 99"/>
                <a:gd name="T12" fmla="*/ 395 w 135"/>
                <a:gd name="T13" fmla="*/ 694 h 99"/>
                <a:gd name="T14" fmla="*/ 1005 w 135"/>
                <a:gd name="T15" fmla="*/ 310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5" h="99">
                  <a:moveTo>
                    <a:pt x="115" y="29"/>
                  </a:moveTo>
                  <a:cubicBezTo>
                    <a:pt x="128" y="24"/>
                    <a:pt x="135" y="25"/>
                    <a:pt x="130" y="13"/>
                  </a:cubicBezTo>
                  <a:cubicBezTo>
                    <a:pt x="127" y="8"/>
                    <a:pt x="114" y="0"/>
                    <a:pt x="108" y="2"/>
                  </a:cubicBezTo>
                  <a:cubicBezTo>
                    <a:pt x="114" y="26"/>
                    <a:pt x="89" y="33"/>
                    <a:pt x="70" y="44"/>
                  </a:cubicBezTo>
                  <a:cubicBezTo>
                    <a:pt x="44" y="58"/>
                    <a:pt x="22" y="75"/>
                    <a:pt x="0" y="93"/>
                  </a:cubicBezTo>
                  <a:cubicBezTo>
                    <a:pt x="1" y="95"/>
                    <a:pt x="3" y="97"/>
                    <a:pt x="4" y="99"/>
                  </a:cubicBezTo>
                  <a:cubicBezTo>
                    <a:pt x="17" y="87"/>
                    <a:pt x="31" y="73"/>
                    <a:pt x="45" y="65"/>
                  </a:cubicBezTo>
                  <a:cubicBezTo>
                    <a:pt x="67" y="51"/>
                    <a:pt x="92" y="40"/>
                    <a:pt x="115" y="29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2" name="Freeform 378">
              <a:extLst>
                <a:ext uri="{FF2B5EF4-FFF2-40B4-BE49-F238E27FC236}">
                  <a16:creationId xmlns:a16="http://schemas.microsoft.com/office/drawing/2014/main" id="{8A969875-EEF9-41E5-81A2-CF2D6C5E9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684"/>
              <a:ext cx="265" cy="141"/>
            </a:xfrm>
            <a:custGeom>
              <a:avLst/>
              <a:gdLst>
                <a:gd name="T0" fmla="*/ 88 w 129"/>
                <a:gd name="T1" fmla="*/ 674 h 64"/>
                <a:gd name="T2" fmla="*/ 493 w 129"/>
                <a:gd name="T3" fmla="*/ 344 h 64"/>
                <a:gd name="T4" fmla="*/ 1118 w 129"/>
                <a:gd name="T5" fmla="*/ 0 h 64"/>
                <a:gd name="T6" fmla="*/ 0 w 129"/>
                <a:gd name="T7" fmla="*/ 577 h 64"/>
                <a:gd name="T8" fmla="*/ 68 w 129"/>
                <a:gd name="T9" fmla="*/ 685 h 64"/>
                <a:gd name="T10" fmla="*/ 88 w 129"/>
                <a:gd name="T11" fmla="*/ 674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64">
                  <a:moveTo>
                    <a:pt x="10" y="63"/>
                  </a:moveTo>
                  <a:cubicBezTo>
                    <a:pt x="24" y="52"/>
                    <a:pt x="41" y="41"/>
                    <a:pt x="57" y="32"/>
                  </a:cubicBezTo>
                  <a:cubicBezTo>
                    <a:pt x="76" y="22"/>
                    <a:pt x="117" y="19"/>
                    <a:pt x="129" y="0"/>
                  </a:cubicBezTo>
                  <a:cubicBezTo>
                    <a:pt x="86" y="3"/>
                    <a:pt x="39" y="28"/>
                    <a:pt x="0" y="54"/>
                  </a:cubicBezTo>
                  <a:cubicBezTo>
                    <a:pt x="3" y="57"/>
                    <a:pt x="6" y="61"/>
                    <a:pt x="8" y="64"/>
                  </a:cubicBezTo>
                  <a:cubicBezTo>
                    <a:pt x="9" y="64"/>
                    <a:pt x="9" y="63"/>
                    <a:pt x="10" y="63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3" name="Freeform 379">
              <a:extLst>
                <a:ext uri="{FF2B5EF4-FFF2-40B4-BE49-F238E27FC236}">
                  <a16:creationId xmlns:a16="http://schemas.microsoft.com/office/drawing/2014/main" id="{373114A1-5903-493B-8849-C29B4367F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972"/>
              <a:ext cx="60" cy="41"/>
            </a:xfrm>
            <a:custGeom>
              <a:avLst/>
              <a:gdLst>
                <a:gd name="T0" fmla="*/ 248 w 29"/>
                <a:gd name="T1" fmla="*/ 0 h 19"/>
                <a:gd name="T2" fmla="*/ 0 w 29"/>
                <a:gd name="T3" fmla="*/ 121 h 19"/>
                <a:gd name="T4" fmla="*/ 141 w 29"/>
                <a:gd name="T5" fmla="*/ 190 h 19"/>
                <a:gd name="T6" fmla="*/ 248 w 29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9">
                  <a:moveTo>
                    <a:pt x="28" y="0"/>
                  </a:moveTo>
                  <a:cubicBezTo>
                    <a:pt x="18" y="2"/>
                    <a:pt x="9" y="7"/>
                    <a:pt x="0" y="12"/>
                  </a:cubicBezTo>
                  <a:cubicBezTo>
                    <a:pt x="5" y="15"/>
                    <a:pt x="10" y="17"/>
                    <a:pt x="16" y="19"/>
                  </a:cubicBezTo>
                  <a:cubicBezTo>
                    <a:pt x="23" y="13"/>
                    <a:pt x="29" y="7"/>
                    <a:pt x="28" y="0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4" name="Freeform 380">
              <a:extLst>
                <a:ext uri="{FF2B5EF4-FFF2-40B4-BE49-F238E27FC236}">
                  <a16:creationId xmlns:a16="http://schemas.microsoft.com/office/drawing/2014/main" id="{13E35B58-5108-4B46-AE5B-00A3D5EA7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581"/>
              <a:ext cx="56" cy="75"/>
            </a:xfrm>
            <a:custGeom>
              <a:avLst/>
              <a:gdLst>
                <a:gd name="T0" fmla="*/ 91 w 27"/>
                <a:gd name="T1" fmla="*/ 364 h 34"/>
                <a:gd name="T2" fmla="*/ 241 w 27"/>
                <a:gd name="T3" fmla="*/ 0 h 34"/>
                <a:gd name="T4" fmla="*/ 0 w 27"/>
                <a:gd name="T5" fmla="*/ 331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4">
                  <a:moveTo>
                    <a:pt x="10" y="34"/>
                  </a:moveTo>
                  <a:cubicBezTo>
                    <a:pt x="17" y="20"/>
                    <a:pt x="27" y="17"/>
                    <a:pt x="27" y="0"/>
                  </a:cubicBezTo>
                  <a:cubicBezTo>
                    <a:pt x="19" y="8"/>
                    <a:pt x="4" y="20"/>
                    <a:pt x="0" y="31"/>
                  </a:cubicBezTo>
                </a:path>
              </a:pathLst>
            </a:custGeom>
            <a:solidFill>
              <a:srgbClr val="EAA5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5" name="Freeform 381">
              <a:extLst>
                <a:ext uri="{FF2B5EF4-FFF2-40B4-BE49-F238E27FC236}">
                  <a16:creationId xmlns:a16="http://schemas.microsoft.com/office/drawing/2014/main" id="{4F5F4E5E-FF91-4CBB-9A08-074F254C3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7" y="3555"/>
              <a:ext cx="245" cy="110"/>
            </a:xfrm>
            <a:custGeom>
              <a:avLst/>
              <a:gdLst>
                <a:gd name="T0" fmla="*/ 552 w 119"/>
                <a:gd name="T1" fmla="*/ 275 h 50"/>
                <a:gd name="T2" fmla="*/ 1038 w 119"/>
                <a:gd name="T3" fmla="*/ 117 h 50"/>
                <a:gd name="T4" fmla="*/ 725 w 119"/>
                <a:gd name="T5" fmla="*/ 64 h 50"/>
                <a:gd name="T6" fmla="*/ 0 w 119"/>
                <a:gd name="T7" fmla="*/ 363 h 50"/>
                <a:gd name="T8" fmla="*/ 51 w 119"/>
                <a:gd name="T9" fmla="*/ 532 h 50"/>
                <a:gd name="T10" fmla="*/ 183 w 119"/>
                <a:gd name="T11" fmla="*/ 480 h 50"/>
                <a:gd name="T12" fmla="*/ 552 w 119"/>
                <a:gd name="T13" fmla="*/ 275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50">
                  <a:moveTo>
                    <a:pt x="63" y="26"/>
                  </a:moveTo>
                  <a:cubicBezTo>
                    <a:pt x="81" y="22"/>
                    <a:pt x="106" y="28"/>
                    <a:pt x="119" y="11"/>
                  </a:cubicBezTo>
                  <a:cubicBezTo>
                    <a:pt x="114" y="0"/>
                    <a:pt x="92" y="5"/>
                    <a:pt x="83" y="6"/>
                  </a:cubicBezTo>
                  <a:cubicBezTo>
                    <a:pt x="53" y="10"/>
                    <a:pt x="26" y="20"/>
                    <a:pt x="0" y="34"/>
                  </a:cubicBezTo>
                  <a:cubicBezTo>
                    <a:pt x="2" y="40"/>
                    <a:pt x="4" y="45"/>
                    <a:pt x="6" y="50"/>
                  </a:cubicBezTo>
                  <a:cubicBezTo>
                    <a:pt x="11" y="48"/>
                    <a:pt x="16" y="46"/>
                    <a:pt x="21" y="45"/>
                  </a:cubicBezTo>
                  <a:cubicBezTo>
                    <a:pt x="35" y="39"/>
                    <a:pt x="48" y="30"/>
                    <a:pt x="63" y="26"/>
                  </a:cubicBezTo>
                  <a:close/>
                </a:path>
              </a:pathLst>
            </a:custGeom>
            <a:solidFill>
              <a:srgbClr val="D3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6" name="Freeform 382">
              <a:extLst>
                <a:ext uri="{FF2B5EF4-FFF2-40B4-BE49-F238E27FC236}">
                  <a16:creationId xmlns:a16="http://schemas.microsoft.com/office/drawing/2014/main" id="{829E194F-ED2D-45AE-890B-74134EB39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4007"/>
              <a:ext cx="26" cy="13"/>
            </a:xfrm>
            <a:custGeom>
              <a:avLst/>
              <a:gdLst>
                <a:gd name="T0" fmla="*/ 0 w 13"/>
                <a:gd name="T1" fmla="*/ 61 h 6"/>
                <a:gd name="T2" fmla="*/ 104 w 13"/>
                <a:gd name="T3" fmla="*/ 0 h 6"/>
                <a:gd name="T4" fmla="*/ 0 w 13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4" y="4"/>
                    <a:pt x="9" y="2"/>
                    <a:pt x="13" y="0"/>
                  </a:cubicBezTo>
                  <a:cubicBezTo>
                    <a:pt x="9" y="0"/>
                    <a:pt x="5" y="3"/>
                    <a:pt x="0" y="6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7" name="Freeform 383">
              <a:extLst>
                <a:ext uri="{FF2B5EF4-FFF2-40B4-BE49-F238E27FC236}">
                  <a16:creationId xmlns:a16="http://schemas.microsoft.com/office/drawing/2014/main" id="{D33BE097-2130-407A-BA7B-A795AA926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259"/>
              <a:ext cx="695" cy="397"/>
            </a:xfrm>
            <a:custGeom>
              <a:avLst/>
              <a:gdLst>
                <a:gd name="T0" fmla="*/ 0 w 338"/>
                <a:gd name="T1" fmla="*/ 1910 h 181"/>
                <a:gd name="T2" fmla="*/ 948 w 338"/>
                <a:gd name="T3" fmla="*/ 1327 h 181"/>
                <a:gd name="T4" fmla="*/ 1746 w 338"/>
                <a:gd name="T5" fmla="*/ 770 h 181"/>
                <a:gd name="T6" fmla="*/ 2305 w 338"/>
                <a:gd name="T7" fmla="*/ 476 h 181"/>
                <a:gd name="T8" fmla="*/ 2938 w 338"/>
                <a:gd name="T9" fmla="*/ 0 h 181"/>
                <a:gd name="T10" fmla="*/ 2058 w 338"/>
                <a:gd name="T11" fmla="*/ 779 h 181"/>
                <a:gd name="T12" fmla="*/ 1277 w 338"/>
                <a:gd name="T13" fmla="*/ 1423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8" h="181">
                  <a:moveTo>
                    <a:pt x="0" y="181"/>
                  </a:moveTo>
                  <a:cubicBezTo>
                    <a:pt x="54" y="156"/>
                    <a:pt x="79" y="140"/>
                    <a:pt x="109" y="126"/>
                  </a:cubicBezTo>
                  <a:cubicBezTo>
                    <a:pt x="139" y="113"/>
                    <a:pt x="177" y="92"/>
                    <a:pt x="201" y="73"/>
                  </a:cubicBezTo>
                  <a:cubicBezTo>
                    <a:pt x="225" y="55"/>
                    <a:pt x="244" y="60"/>
                    <a:pt x="265" y="45"/>
                  </a:cubicBezTo>
                  <a:cubicBezTo>
                    <a:pt x="287" y="30"/>
                    <a:pt x="338" y="0"/>
                    <a:pt x="338" y="0"/>
                  </a:cubicBezTo>
                  <a:cubicBezTo>
                    <a:pt x="304" y="17"/>
                    <a:pt x="262" y="55"/>
                    <a:pt x="237" y="74"/>
                  </a:cubicBezTo>
                  <a:cubicBezTo>
                    <a:pt x="211" y="94"/>
                    <a:pt x="176" y="124"/>
                    <a:pt x="147" y="135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8" name="Freeform 384">
              <a:extLst>
                <a:ext uri="{FF2B5EF4-FFF2-40B4-BE49-F238E27FC236}">
                  <a16:creationId xmlns:a16="http://schemas.microsoft.com/office/drawing/2014/main" id="{9AD86EF1-361D-4D02-825E-815F00EB7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3294"/>
              <a:ext cx="915" cy="616"/>
            </a:xfrm>
            <a:custGeom>
              <a:avLst/>
              <a:gdLst>
                <a:gd name="T0" fmla="*/ 1433 w 445"/>
                <a:gd name="T1" fmla="*/ 1793 h 281"/>
                <a:gd name="T2" fmla="*/ 0 w 445"/>
                <a:gd name="T3" fmla="*/ 2959 h 281"/>
                <a:gd name="T4" fmla="*/ 1861 w 445"/>
                <a:gd name="T5" fmla="*/ 1830 h 281"/>
                <a:gd name="T6" fmla="*/ 2833 w 445"/>
                <a:gd name="T7" fmla="*/ 1076 h 281"/>
                <a:gd name="T8" fmla="*/ 3506 w 445"/>
                <a:gd name="T9" fmla="*/ 443 h 281"/>
                <a:gd name="T10" fmla="*/ 3868 w 445"/>
                <a:gd name="T11" fmla="*/ 53 h 281"/>
                <a:gd name="T12" fmla="*/ 3851 w 445"/>
                <a:gd name="T13" fmla="*/ 0 h 281"/>
                <a:gd name="T14" fmla="*/ 2494 w 445"/>
                <a:gd name="T15" fmla="*/ 875 h 281"/>
                <a:gd name="T16" fmla="*/ 1433 w 445"/>
                <a:gd name="T17" fmla="*/ 1793 h 2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5" h="281">
                  <a:moveTo>
                    <a:pt x="165" y="170"/>
                  </a:moveTo>
                  <a:cubicBezTo>
                    <a:pt x="125" y="192"/>
                    <a:pt x="10" y="249"/>
                    <a:pt x="0" y="281"/>
                  </a:cubicBezTo>
                  <a:cubicBezTo>
                    <a:pt x="66" y="248"/>
                    <a:pt x="172" y="198"/>
                    <a:pt x="214" y="174"/>
                  </a:cubicBezTo>
                  <a:cubicBezTo>
                    <a:pt x="257" y="151"/>
                    <a:pt x="288" y="138"/>
                    <a:pt x="326" y="102"/>
                  </a:cubicBezTo>
                  <a:cubicBezTo>
                    <a:pt x="364" y="67"/>
                    <a:pt x="368" y="67"/>
                    <a:pt x="403" y="42"/>
                  </a:cubicBezTo>
                  <a:cubicBezTo>
                    <a:pt x="421" y="30"/>
                    <a:pt x="439" y="11"/>
                    <a:pt x="445" y="5"/>
                  </a:cubicBezTo>
                  <a:cubicBezTo>
                    <a:pt x="444" y="3"/>
                    <a:pt x="444" y="1"/>
                    <a:pt x="443" y="0"/>
                  </a:cubicBezTo>
                  <a:cubicBezTo>
                    <a:pt x="413" y="13"/>
                    <a:pt x="319" y="55"/>
                    <a:pt x="287" y="83"/>
                  </a:cubicBezTo>
                  <a:cubicBezTo>
                    <a:pt x="251" y="115"/>
                    <a:pt x="203" y="150"/>
                    <a:pt x="165" y="170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9" name="Freeform 385">
              <a:extLst>
                <a:ext uri="{FF2B5EF4-FFF2-40B4-BE49-F238E27FC236}">
                  <a16:creationId xmlns:a16="http://schemas.microsoft.com/office/drawing/2014/main" id="{01B485E1-6EBC-4DD2-A7CD-5066CD531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101"/>
              <a:ext cx="553" cy="283"/>
            </a:xfrm>
            <a:custGeom>
              <a:avLst/>
              <a:gdLst>
                <a:gd name="T0" fmla="*/ 1538 w 269"/>
                <a:gd name="T1" fmla="*/ 149 h 129"/>
                <a:gd name="T2" fmla="*/ 2337 w 269"/>
                <a:gd name="T3" fmla="*/ 0 h 129"/>
                <a:gd name="T4" fmla="*/ 1982 w 269"/>
                <a:gd name="T5" fmla="*/ 158 h 129"/>
                <a:gd name="T6" fmla="*/ 477 w 269"/>
                <a:gd name="T7" fmla="*/ 1088 h 129"/>
                <a:gd name="T8" fmla="*/ 0 w 269"/>
                <a:gd name="T9" fmla="*/ 1362 h 129"/>
                <a:gd name="T10" fmla="*/ 304 w 269"/>
                <a:gd name="T11" fmla="*/ 963 h 129"/>
                <a:gd name="T12" fmla="*/ 773 w 269"/>
                <a:gd name="T13" fmla="*/ 548 h 129"/>
                <a:gd name="T14" fmla="*/ 1538 w 269"/>
                <a:gd name="T15" fmla="*/ 149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9" h="129">
                  <a:moveTo>
                    <a:pt x="177" y="14"/>
                  </a:moveTo>
                  <a:cubicBezTo>
                    <a:pt x="225" y="1"/>
                    <a:pt x="269" y="0"/>
                    <a:pt x="269" y="0"/>
                  </a:cubicBezTo>
                  <a:cubicBezTo>
                    <a:pt x="269" y="0"/>
                    <a:pt x="260" y="4"/>
                    <a:pt x="228" y="15"/>
                  </a:cubicBezTo>
                  <a:cubicBezTo>
                    <a:pt x="195" y="27"/>
                    <a:pt x="89" y="77"/>
                    <a:pt x="55" y="103"/>
                  </a:cubicBezTo>
                  <a:cubicBezTo>
                    <a:pt x="30" y="123"/>
                    <a:pt x="55" y="108"/>
                    <a:pt x="0" y="129"/>
                  </a:cubicBezTo>
                  <a:cubicBezTo>
                    <a:pt x="19" y="119"/>
                    <a:pt x="19" y="108"/>
                    <a:pt x="35" y="91"/>
                  </a:cubicBezTo>
                  <a:cubicBezTo>
                    <a:pt x="48" y="78"/>
                    <a:pt x="79" y="60"/>
                    <a:pt x="89" y="52"/>
                  </a:cubicBezTo>
                  <a:cubicBezTo>
                    <a:pt x="98" y="45"/>
                    <a:pt x="141" y="24"/>
                    <a:pt x="177" y="14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0" name="Freeform 386">
              <a:extLst>
                <a:ext uri="{FF2B5EF4-FFF2-40B4-BE49-F238E27FC236}">
                  <a16:creationId xmlns:a16="http://schemas.microsoft.com/office/drawing/2014/main" id="{7C2B7654-A5D2-4D88-9E62-A3FADA81B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3616"/>
              <a:ext cx="323" cy="233"/>
            </a:xfrm>
            <a:custGeom>
              <a:avLst/>
              <a:gdLst>
                <a:gd name="T0" fmla="*/ 1368 w 157"/>
                <a:gd name="T1" fmla="*/ 0 h 106"/>
                <a:gd name="T2" fmla="*/ 697 w 157"/>
                <a:gd name="T3" fmla="*/ 648 h 106"/>
                <a:gd name="T4" fmla="*/ 0 w 157"/>
                <a:gd name="T5" fmla="*/ 1125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106">
                  <a:moveTo>
                    <a:pt x="157" y="0"/>
                  </a:moveTo>
                  <a:cubicBezTo>
                    <a:pt x="143" y="26"/>
                    <a:pt x="104" y="45"/>
                    <a:pt x="80" y="61"/>
                  </a:cubicBezTo>
                  <a:cubicBezTo>
                    <a:pt x="54" y="78"/>
                    <a:pt x="27" y="91"/>
                    <a:pt x="0" y="106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1" name="Freeform 387">
              <a:extLst>
                <a:ext uri="{FF2B5EF4-FFF2-40B4-BE49-F238E27FC236}">
                  <a16:creationId xmlns:a16="http://schemas.microsoft.com/office/drawing/2014/main" id="{1B49B5D6-0BDE-44DE-B5E1-47B79091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3941"/>
              <a:ext cx="80" cy="46"/>
            </a:xfrm>
            <a:custGeom>
              <a:avLst/>
              <a:gdLst>
                <a:gd name="T0" fmla="*/ 0 w 39"/>
                <a:gd name="T1" fmla="*/ 186 h 21"/>
                <a:gd name="T2" fmla="*/ 43 w 39"/>
                <a:gd name="T3" fmla="*/ 221 h 21"/>
                <a:gd name="T4" fmla="*/ 336 w 39"/>
                <a:gd name="T5" fmla="*/ 0 h 21"/>
                <a:gd name="T6" fmla="*/ 33 w 39"/>
                <a:gd name="T7" fmla="*/ 169 h 21"/>
                <a:gd name="T8" fmla="*/ 0 w 39"/>
                <a:gd name="T9" fmla="*/ 18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1">
                  <a:moveTo>
                    <a:pt x="0" y="18"/>
                  </a:moveTo>
                  <a:cubicBezTo>
                    <a:pt x="2" y="19"/>
                    <a:pt x="3" y="20"/>
                    <a:pt x="5" y="21"/>
                  </a:cubicBezTo>
                  <a:cubicBezTo>
                    <a:pt x="16" y="14"/>
                    <a:pt x="27" y="7"/>
                    <a:pt x="39" y="0"/>
                  </a:cubicBezTo>
                  <a:cubicBezTo>
                    <a:pt x="27" y="6"/>
                    <a:pt x="15" y="11"/>
                    <a:pt x="4" y="16"/>
                  </a:cubicBezTo>
                  <a:cubicBezTo>
                    <a:pt x="3" y="17"/>
                    <a:pt x="1" y="18"/>
                    <a:pt x="0" y="18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2" name="Freeform 388">
              <a:extLst>
                <a:ext uri="{FF2B5EF4-FFF2-40B4-BE49-F238E27FC236}">
                  <a16:creationId xmlns:a16="http://schemas.microsoft.com/office/drawing/2014/main" id="{353FFE0F-F42F-4E4B-B3CD-76957D989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3910"/>
              <a:ext cx="33" cy="22"/>
            </a:xfrm>
            <a:custGeom>
              <a:avLst/>
              <a:gdLst>
                <a:gd name="T0" fmla="*/ 140 w 16"/>
                <a:gd name="T1" fmla="*/ 0 h 10"/>
                <a:gd name="T2" fmla="*/ 0 w 16"/>
                <a:gd name="T3" fmla="*/ 106 h 10"/>
                <a:gd name="T4" fmla="*/ 140 w 1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1" y="4"/>
                    <a:pt x="6" y="7"/>
                    <a:pt x="0" y="10"/>
                  </a:cubicBezTo>
                  <a:cubicBezTo>
                    <a:pt x="6" y="7"/>
                    <a:pt x="11" y="4"/>
                    <a:pt x="16" y="0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3" name="Freeform 389">
              <a:extLst>
                <a:ext uri="{FF2B5EF4-FFF2-40B4-BE49-F238E27FC236}">
                  <a16:creationId xmlns:a16="http://schemas.microsoft.com/office/drawing/2014/main" id="{BDB55F65-19F8-4ADF-8B5C-1C79D6AB1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932"/>
              <a:ext cx="17" cy="9"/>
            </a:xfrm>
            <a:custGeom>
              <a:avLst/>
              <a:gdLst>
                <a:gd name="T0" fmla="*/ 0 w 8"/>
                <a:gd name="T1" fmla="*/ 45 h 4"/>
                <a:gd name="T2" fmla="*/ 77 w 8"/>
                <a:gd name="T3" fmla="*/ 0 h 4"/>
                <a:gd name="T4" fmla="*/ 0 w 8"/>
                <a:gd name="T5" fmla="*/ 45 h 4"/>
                <a:gd name="T6" fmla="*/ 0 w 8"/>
                <a:gd name="T7" fmla="*/ 4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3"/>
                    <a:pt x="5" y="1"/>
                    <a:pt x="8" y="0"/>
                  </a:cubicBezTo>
                  <a:cubicBezTo>
                    <a:pt x="6" y="1"/>
                    <a:pt x="3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4" name="Freeform 390">
              <a:extLst>
                <a:ext uri="{FF2B5EF4-FFF2-40B4-BE49-F238E27FC236}">
                  <a16:creationId xmlns:a16="http://schemas.microsoft.com/office/drawing/2014/main" id="{7F717C62-B9AC-4C52-8C7A-BF9F3E543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081"/>
              <a:ext cx="447" cy="294"/>
            </a:xfrm>
            <a:custGeom>
              <a:avLst/>
              <a:gdLst>
                <a:gd name="T0" fmla="*/ 16 w 217"/>
                <a:gd name="T1" fmla="*/ 1226 h 134"/>
                <a:gd name="T2" fmla="*/ 0 w 217"/>
                <a:gd name="T3" fmla="*/ 1415 h 134"/>
                <a:gd name="T4" fmla="*/ 972 w 217"/>
                <a:gd name="T5" fmla="*/ 886 h 134"/>
                <a:gd name="T6" fmla="*/ 1897 w 217"/>
                <a:gd name="T7" fmla="*/ 0 h 134"/>
                <a:gd name="T8" fmla="*/ 908 w 217"/>
                <a:gd name="T9" fmla="*/ 698 h 134"/>
                <a:gd name="T10" fmla="*/ 16 w 217"/>
                <a:gd name="T11" fmla="*/ 1226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7" h="134">
                  <a:moveTo>
                    <a:pt x="2" y="116"/>
                  </a:moveTo>
                  <a:cubicBezTo>
                    <a:pt x="1" y="122"/>
                    <a:pt x="0" y="128"/>
                    <a:pt x="0" y="134"/>
                  </a:cubicBezTo>
                  <a:cubicBezTo>
                    <a:pt x="44" y="114"/>
                    <a:pt x="83" y="101"/>
                    <a:pt x="111" y="84"/>
                  </a:cubicBezTo>
                  <a:cubicBezTo>
                    <a:pt x="158" y="55"/>
                    <a:pt x="206" y="7"/>
                    <a:pt x="217" y="0"/>
                  </a:cubicBezTo>
                  <a:cubicBezTo>
                    <a:pt x="178" y="22"/>
                    <a:pt x="163" y="37"/>
                    <a:pt x="104" y="66"/>
                  </a:cubicBezTo>
                  <a:cubicBezTo>
                    <a:pt x="75" y="81"/>
                    <a:pt x="36" y="100"/>
                    <a:pt x="2" y="116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5" name="Freeform 391">
              <a:extLst>
                <a:ext uri="{FF2B5EF4-FFF2-40B4-BE49-F238E27FC236}">
                  <a16:creationId xmlns:a16="http://schemas.microsoft.com/office/drawing/2014/main" id="{9AB06A2B-9973-4192-8AE9-5C97C9F7E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934"/>
              <a:ext cx="391" cy="184"/>
            </a:xfrm>
            <a:custGeom>
              <a:avLst/>
              <a:gdLst>
                <a:gd name="T0" fmla="*/ 0 w 190"/>
                <a:gd name="T1" fmla="*/ 883 h 84"/>
                <a:gd name="T2" fmla="*/ 1393 w 190"/>
                <a:gd name="T3" fmla="*/ 355 h 84"/>
                <a:gd name="T4" fmla="*/ 1657 w 190"/>
                <a:gd name="T5" fmla="*/ 210 h 84"/>
                <a:gd name="T6" fmla="*/ 1393 w 190"/>
                <a:gd name="T7" fmla="*/ 0 h 84"/>
                <a:gd name="T8" fmla="*/ 1220 w 190"/>
                <a:gd name="T9" fmla="*/ 134 h 84"/>
                <a:gd name="T10" fmla="*/ 0 w 190"/>
                <a:gd name="T11" fmla="*/ 883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0" h="84">
                  <a:moveTo>
                    <a:pt x="0" y="84"/>
                  </a:moveTo>
                  <a:cubicBezTo>
                    <a:pt x="47" y="69"/>
                    <a:pt x="111" y="54"/>
                    <a:pt x="160" y="34"/>
                  </a:cubicBezTo>
                  <a:cubicBezTo>
                    <a:pt x="171" y="29"/>
                    <a:pt x="181" y="25"/>
                    <a:pt x="190" y="20"/>
                  </a:cubicBezTo>
                  <a:cubicBezTo>
                    <a:pt x="184" y="15"/>
                    <a:pt x="166" y="4"/>
                    <a:pt x="160" y="0"/>
                  </a:cubicBezTo>
                  <a:cubicBezTo>
                    <a:pt x="154" y="5"/>
                    <a:pt x="147" y="10"/>
                    <a:pt x="140" y="13"/>
                  </a:cubicBezTo>
                  <a:lnTo>
                    <a:pt x="0" y="84"/>
                  </a:ln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6" name="Freeform 392">
              <a:extLst>
                <a:ext uri="{FF2B5EF4-FFF2-40B4-BE49-F238E27FC236}">
                  <a16:creationId xmlns:a16="http://schemas.microsoft.com/office/drawing/2014/main" id="{FEDCD934-CA96-402F-8F40-A68066937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989"/>
              <a:ext cx="160" cy="123"/>
            </a:xfrm>
            <a:custGeom>
              <a:avLst/>
              <a:gdLst>
                <a:gd name="T0" fmla="*/ 0 w 78"/>
                <a:gd name="T1" fmla="*/ 593 h 56"/>
                <a:gd name="T2" fmla="*/ 172 w 78"/>
                <a:gd name="T3" fmla="*/ 444 h 56"/>
                <a:gd name="T4" fmla="*/ 673 w 78"/>
                <a:gd name="T5" fmla="*/ 0 h 56"/>
                <a:gd name="T6" fmla="*/ 172 w 78"/>
                <a:gd name="T7" fmla="*/ 318 h 56"/>
                <a:gd name="T8" fmla="*/ 0 w 78"/>
                <a:gd name="T9" fmla="*/ 59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56">
                  <a:moveTo>
                    <a:pt x="0" y="56"/>
                  </a:moveTo>
                  <a:cubicBezTo>
                    <a:pt x="6" y="52"/>
                    <a:pt x="12" y="47"/>
                    <a:pt x="20" y="42"/>
                  </a:cubicBezTo>
                  <a:cubicBezTo>
                    <a:pt x="47" y="22"/>
                    <a:pt x="69" y="5"/>
                    <a:pt x="78" y="0"/>
                  </a:cubicBezTo>
                  <a:cubicBezTo>
                    <a:pt x="54" y="10"/>
                    <a:pt x="35" y="20"/>
                    <a:pt x="20" y="30"/>
                  </a:cubicBezTo>
                  <a:cubicBezTo>
                    <a:pt x="13" y="38"/>
                    <a:pt x="6" y="47"/>
                    <a:pt x="0" y="56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7" name="Freeform 393">
              <a:extLst>
                <a:ext uri="{FF2B5EF4-FFF2-40B4-BE49-F238E27FC236}">
                  <a16:creationId xmlns:a16="http://schemas.microsoft.com/office/drawing/2014/main" id="{492CC1E6-68EE-4B9D-A849-0DF36C5CA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888"/>
              <a:ext cx="605" cy="362"/>
            </a:xfrm>
            <a:custGeom>
              <a:avLst/>
              <a:gdLst>
                <a:gd name="T0" fmla="*/ 0 w 294"/>
                <a:gd name="T1" fmla="*/ 1742 h 165"/>
                <a:gd name="T2" fmla="*/ 1385 w 294"/>
                <a:gd name="T3" fmla="*/ 742 h 165"/>
                <a:gd name="T4" fmla="*/ 2562 w 294"/>
                <a:gd name="T5" fmla="*/ 0 h 165"/>
                <a:gd name="T6" fmla="*/ 1385 w 294"/>
                <a:gd name="T7" fmla="*/ 415 h 165"/>
                <a:gd name="T8" fmla="*/ 661 w 294"/>
                <a:gd name="T9" fmla="*/ 1174 h 165"/>
                <a:gd name="T10" fmla="*/ 0 w 294"/>
                <a:gd name="T11" fmla="*/ 1742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4" h="165">
                  <a:moveTo>
                    <a:pt x="0" y="165"/>
                  </a:moveTo>
                  <a:cubicBezTo>
                    <a:pt x="60" y="133"/>
                    <a:pt x="99" y="101"/>
                    <a:pt x="159" y="70"/>
                  </a:cubicBezTo>
                  <a:cubicBezTo>
                    <a:pt x="218" y="40"/>
                    <a:pt x="282" y="9"/>
                    <a:pt x="294" y="0"/>
                  </a:cubicBezTo>
                  <a:cubicBezTo>
                    <a:pt x="252" y="16"/>
                    <a:pt x="196" y="22"/>
                    <a:pt x="159" y="39"/>
                  </a:cubicBezTo>
                  <a:cubicBezTo>
                    <a:pt x="122" y="57"/>
                    <a:pt x="113" y="81"/>
                    <a:pt x="76" y="111"/>
                  </a:cubicBezTo>
                  <a:cubicBezTo>
                    <a:pt x="40" y="141"/>
                    <a:pt x="0" y="165"/>
                    <a:pt x="0" y="165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8" name="Freeform 394">
              <a:extLst>
                <a:ext uri="{FF2B5EF4-FFF2-40B4-BE49-F238E27FC236}">
                  <a16:creationId xmlns:a16="http://schemas.microsoft.com/office/drawing/2014/main" id="{7B7DF791-A71F-43B1-A652-88BC126D3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3956"/>
              <a:ext cx="165" cy="101"/>
            </a:xfrm>
            <a:custGeom>
              <a:avLst/>
              <a:gdLst>
                <a:gd name="T0" fmla="*/ 17 w 80"/>
                <a:gd name="T1" fmla="*/ 468 h 46"/>
                <a:gd name="T2" fmla="*/ 132 w 80"/>
                <a:gd name="T3" fmla="*/ 487 h 46"/>
                <a:gd name="T4" fmla="*/ 701 w 80"/>
                <a:gd name="T5" fmla="*/ 0 h 46"/>
                <a:gd name="T6" fmla="*/ 17 w 80"/>
                <a:gd name="T7" fmla="*/ 468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6">
                  <a:moveTo>
                    <a:pt x="2" y="44"/>
                  </a:moveTo>
                  <a:cubicBezTo>
                    <a:pt x="7" y="45"/>
                    <a:pt x="11" y="46"/>
                    <a:pt x="15" y="46"/>
                  </a:cubicBezTo>
                  <a:cubicBezTo>
                    <a:pt x="35" y="33"/>
                    <a:pt x="72" y="7"/>
                    <a:pt x="80" y="0"/>
                  </a:cubicBezTo>
                  <a:cubicBezTo>
                    <a:pt x="60" y="11"/>
                    <a:pt x="0" y="21"/>
                    <a:pt x="2" y="44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9" name="Freeform 395">
              <a:extLst>
                <a:ext uri="{FF2B5EF4-FFF2-40B4-BE49-F238E27FC236}">
                  <a16:creationId xmlns:a16="http://schemas.microsoft.com/office/drawing/2014/main" id="{75317F30-0A03-4FF4-B5D4-3E1FB753F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3520"/>
              <a:ext cx="285" cy="298"/>
            </a:xfrm>
            <a:custGeom>
              <a:avLst/>
              <a:gdLst>
                <a:gd name="T0" fmla="*/ 785 w 139"/>
                <a:gd name="T1" fmla="*/ 443 h 136"/>
                <a:gd name="T2" fmla="*/ 0 w 139"/>
                <a:gd name="T3" fmla="*/ 1431 h 136"/>
                <a:gd name="T4" fmla="*/ 853 w 139"/>
                <a:gd name="T5" fmla="*/ 620 h 136"/>
                <a:gd name="T6" fmla="*/ 1165 w 139"/>
                <a:gd name="T7" fmla="*/ 274 h 136"/>
                <a:gd name="T8" fmla="*/ 1197 w 139"/>
                <a:gd name="T9" fmla="*/ 0 h 136"/>
                <a:gd name="T10" fmla="*/ 785 w 139"/>
                <a:gd name="T11" fmla="*/ 443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36">
                  <a:moveTo>
                    <a:pt x="91" y="42"/>
                  </a:moveTo>
                  <a:cubicBezTo>
                    <a:pt x="66" y="69"/>
                    <a:pt x="42" y="107"/>
                    <a:pt x="0" y="136"/>
                  </a:cubicBezTo>
                  <a:cubicBezTo>
                    <a:pt x="30" y="124"/>
                    <a:pt x="82" y="83"/>
                    <a:pt x="99" y="59"/>
                  </a:cubicBezTo>
                  <a:cubicBezTo>
                    <a:pt x="108" y="47"/>
                    <a:pt x="121" y="36"/>
                    <a:pt x="135" y="26"/>
                  </a:cubicBezTo>
                  <a:cubicBezTo>
                    <a:pt x="136" y="21"/>
                    <a:pt x="138" y="5"/>
                    <a:pt x="139" y="0"/>
                  </a:cubicBezTo>
                  <a:cubicBezTo>
                    <a:pt x="122" y="18"/>
                    <a:pt x="102" y="31"/>
                    <a:pt x="91" y="42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0" name="Freeform 396">
              <a:extLst>
                <a:ext uri="{FF2B5EF4-FFF2-40B4-BE49-F238E27FC236}">
                  <a16:creationId xmlns:a16="http://schemas.microsoft.com/office/drawing/2014/main" id="{423D3886-8954-426E-A7F2-44B4B3ED1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3781"/>
              <a:ext cx="347" cy="263"/>
            </a:xfrm>
            <a:custGeom>
              <a:avLst/>
              <a:gdLst>
                <a:gd name="T0" fmla="*/ 1429 w 169"/>
                <a:gd name="T1" fmla="*/ 61 h 120"/>
                <a:gd name="T2" fmla="*/ 1462 w 169"/>
                <a:gd name="T3" fmla="*/ 0 h 120"/>
                <a:gd name="T4" fmla="*/ 0 w 169"/>
                <a:gd name="T5" fmla="*/ 1262 h 120"/>
                <a:gd name="T6" fmla="*/ 43 w 169"/>
                <a:gd name="T7" fmla="*/ 1254 h 120"/>
                <a:gd name="T8" fmla="*/ 1429 w 169"/>
                <a:gd name="T9" fmla="*/ 61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120">
                  <a:moveTo>
                    <a:pt x="165" y="6"/>
                  </a:moveTo>
                  <a:cubicBezTo>
                    <a:pt x="166" y="4"/>
                    <a:pt x="167" y="2"/>
                    <a:pt x="169" y="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20"/>
                    <a:pt x="3" y="120"/>
                    <a:pt x="5" y="119"/>
                  </a:cubicBezTo>
                  <a:cubicBezTo>
                    <a:pt x="52" y="89"/>
                    <a:pt x="122" y="40"/>
                    <a:pt x="165" y="6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1" name="Freeform 397">
              <a:extLst>
                <a:ext uri="{FF2B5EF4-FFF2-40B4-BE49-F238E27FC236}">
                  <a16:creationId xmlns:a16="http://schemas.microsoft.com/office/drawing/2014/main" id="{C2A8B3C5-2059-4BCC-B55F-5FEF6FE0D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3401"/>
              <a:ext cx="98" cy="57"/>
            </a:xfrm>
            <a:custGeom>
              <a:avLst/>
              <a:gdLst>
                <a:gd name="T0" fmla="*/ 408 w 48"/>
                <a:gd name="T1" fmla="*/ 33 h 26"/>
                <a:gd name="T2" fmla="*/ 408 w 48"/>
                <a:gd name="T3" fmla="*/ 0 h 26"/>
                <a:gd name="T4" fmla="*/ 0 w 48"/>
                <a:gd name="T5" fmla="*/ 274 h 26"/>
                <a:gd name="T6" fmla="*/ 408 w 48"/>
                <a:gd name="T7" fmla="*/ 3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6">
                  <a:moveTo>
                    <a:pt x="48" y="3"/>
                  </a:moveTo>
                  <a:cubicBezTo>
                    <a:pt x="48" y="2"/>
                    <a:pt x="48" y="1"/>
                    <a:pt x="48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5" y="22"/>
                    <a:pt x="34" y="13"/>
                    <a:pt x="48" y="3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2" name="Freeform 398">
              <a:extLst>
                <a:ext uri="{FF2B5EF4-FFF2-40B4-BE49-F238E27FC236}">
                  <a16:creationId xmlns:a16="http://schemas.microsoft.com/office/drawing/2014/main" id="{79281BFB-2FFF-4643-B75E-1529FC4CC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3623"/>
              <a:ext cx="58" cy="35"/>
            </a:xfrm>
            <a:custGeom>
              <a:avLst/>
              <a:gdLst>
                <a:gd name="T0" fmla="*/ 0 w 28"/>
                <a:gd name="T1" fmla="*/ 168 h 16"/>
                <a:gd name="T2" fmla="*/ 249 w 2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6">
                  <a:moveTo>
                    <a:pt x="0" y="16"/>
                  </a:moveTo>
                  <a:cubicBezTo>
                    <a:pt x="10" y="12"/>
                    <a:pt x="20" y="6"/>
                    <a:pt x="28" y="0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3" name="Freeform 399">
              <a:extLst>
                <a:ext uri="{FF2B5EF4-FFF2-40B4-BE49-F238E27FC236}">
                  <a16:creationId xmlns:a16="http://schemas.microsoft.com/office/drawing/2014/main" id="{8B50E2D1-8A16-4AE1-B8D3-73EE7E730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3505"/>
              <a:ext cx="109" cy="94"/>
            </a:xfrm>
            <a:custGeom>
              <a:avLst/>
              <a:gdLst>
                <a:gd name="T0" fmla="*/ 0 w 53"/>
                <a:gd name="T1" fmla="*/ 448 h 43"/>
                <a:gd name="T2" fmla="*/ 461 w 53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43">
                  <a:moveTo>
                    <a:pt x="0" y="43"/>
                  </a:moveTo>
                  <a:cubicBezTo>
                    <a:pt x="20" y="34"/>
                    <a:pt x="39" y="18"/>
                    <a:pt x="53" y="0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4" name="Freeform 400">
              <a:extLst>
                <a:ext uri="{FF2B5EF4-FFF2-40B4-BE49-F238E27FC236}">
                  <a16:creationId xmlns:a16="http://schemas.microsoft.com/office/drawing/2014/main" id="{1EFBDF05-8D43-4BB8-B619-8B8DCF740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3623"/>
              <a:ext cx="8" cy="7"/>
            </a:xfrm>
            <a:custGeom>
              <a:avLst/>
              <a:gdLst>
                <a:gd name="T0" fmla="*/ 32 w 4"/>
                <a:gd name="T1" fmla="*/ 0 h 3"/>
                <a:gd name="T2" fmla="*/ 0 w 4"/>
                <a:gd name="T3" fmla="*/ 37 h 3"/>
                <a:gd name="T4" fmla="*/ 32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1"/>
                    <a:pt x="2" y="2"/>
                    <a:pt x="0" y="3"/>
                  </a:cubicBezTo>
                  <a:cubicBezTo>
                    <a:pt x="2" y="2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5" name="Freeform 401">
              <a:extLst>
                <a:ext uri="{FF2B5EF4-FFF2-40B4-BE49-F238E27FC236}">
                  <a16:creationId xmlns:a16="http://schemas.microsoft.com/office/drawing/2014/main" id="{FF45C986-5B14-4CF8-84A8-B0AFA36CF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3559"/>
              <a:ext cx="55" cy="64"/>
            </a:xfrm>
            <a:custGeom>
              <a:avLst/>
              <a:gdLst>
                <a:gd name="T0" fmla="*/ 0 w 27"/>
                <a:gd name="T1" fmla="*/ 311 h 29"/>
                <a:gd name="T2" fmla="*/ 220 w 27"/>
                <a:gd name="T3" fmla="*/ 53 h 29"/>
                <a:gd name="T4" fmla="*/ 228 w 27"/>
                <a:gd name="T5" fmla="*/ 0 h 29"/>
                <a:gd name="T6" fmla="*/ 0 w 27"/>
                <a:gd name="T7" fmla="*/ 31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9">
                  <a:moveTo>
                    <a:pt x="0" y="29"/>
                  </a:moveTo>
                  <a:cubicBezTo>
                    <a:pt x="9" y="21"/>
                    <a:pt x="17" y="12"/>
                    <a:pt x="26" y="5"/>
                  </a:cubicBezTo>
                  <a:cubicBezTo>
                    <a:pt x="26" y="3"/>
                    <a:pt x="27" y="1"/>
                    <a:pt x="27" y="0"/>
                  </a:cubicBezTo>
                  <a:cubicBezTo>
                    <a:pt x="17" y="9"/>
                    <a:pt x="10" y="20"/>
                    <a:pt x="0" y="29"/>
                  </a:cubicBezTo>
                  <a:close/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6" name="Freeform 402">
              <a:extLst>
                <a:ext uri="{FF2B5EF4-FFF2-40B4-BE49-F238E27FC236}">
                  <a16:creationId xmlns:a16="http://schemas.microsoft.com/office/drawing/2014/main" id="{5BA9C05A-7C60-4EFA-B741-6CD38F5FB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3061"/>
              <a:ext cx="131" cy="82"/>
            </a:xfrm>
            <a:custGeom>
              <a:avLst/>
              <a:gdLst>
                <a:gd name="T0" fmla="*/ 0 w 64"/>
                <a:gd name="T1" fmla="*/ 403 h 37"/>
                <a:gd name="T2" fmla="*/ 549 w 64"/>
                <a:gd name="T3" fmla="*/ 0 h 37"/>
                <a:gd name="T4" fmla="*/ 360 w 64"/>
                <a:gd name="T5" fmla="*/ 78 h 37"/>
                <a:gd name="T6" fmla="*/ 51 w 64"/>
                <a:gd name="T7" fmla="*/ 339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37">
                  <a:moveTo>
                    <a:pt x="0" y="37"/>
                  </a:moveTo>
                  <a:cubicBezTo>
                    <a:pt x="21" y="24"/>
                    <a:pt x="46" y="16"/>
                    <a:pt x="64" y="0"/>
                  </a:cubicBezTo>
                  <a:cubicBezTo>
                    <a:pt x="57" y="4"/>
                    <a:pt x="49" y="4"/>
                    <a:pt x="42" y="7"/>
                  </a:cubicBezTo>
                  <a:cubicBezTo>
                    <a:pt x="29" y="12"/>
                    <a:pt x="18" y="23"/>
                    <a:pt x="6" y="31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7" name="Freeform 403">
              <a:extLst>
                <a:ext uri="{FF2B5EF4-FFF2-40B4-BE49-F238E27FC236}">
                  <a16:creationId xmlns:a16="http://schemas.microsoft.com/office/drawing/2014/main" id="{BFA8E655-11CB-40F9-80B0-77A14FA94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3165"/>
              <a:ext cx="175" cy="116"/>
            </a:xfrm>
            <a:custGeom>
              <a:avLst/>
              <a:gdLst>
                <a:gd name="T0" fmla="*/ 216 w 85"/>
                <a:gd name="T1" fmla="*/ 355 h 53"/>
                <a:gd name="T2" fmla="*/ 480 w 85"/>
                <a:gd name="T3" fmla="*/ 210 h 53"/>
                <a:gd name="T4" fmla="*/ 741 w 85"/>
                <a:gd name="T5" fmla="*/ 9 h 53"/>
                <a:gd name="T6" fmla="*/ 609 w 85"/>
                <a:gd name="T7" fmla="*/ 61 h 53"/>
                <a:gd name="T8" fmla="*/ 0 w 85"/>
                <a:gd name="T9" fmla="*/ 55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53">
                  <a:moveTo>
                    <a:pt x="25" y="34"/>
                  </a:moveTo>
                  <a:cubicBezTo>
                    <a:pt x="33" y="29"/>
                    <a:pt x="46" y="25"/>
                    <a:pt x="55" y="20"/>
                  </a:cubicBezTo>
                  <a:cubicBezTo>
                    <a:pt x="67" y="13"/>
                    <a:pt x="73" y="7"/>
                    <a:pt x="85" y="1"/>
                  </a:cubicBezTo>
                  <a:cubicBezTo>
                    <a:pt x="80" y="0"/>
                    <a:pt x="75" y="5"/>
                    <a:pt x="70" y="6"/>
                  </a:cubicBezTo>
                  <a:cubicBezTo>
                    <a:pt x="58" y="10"/>
                    <a:pt x="8" y="43"/>
                    <a:pt x="0" y="53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8" name="Freeform 404">
              <a:extLst>
                <a:ext uri="{FF2B5EF4-FFF2-40B4-BE49-F238E27FC236}">
                  <a16:creationId xmlns:a16="http://schemas.microsoft.com/office/drawing/2014/main" id="{EFE7E0B4-CE66-4B5E-A584-C0A25CF44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3678"/>
              <a:ext cx="164" cy="94"/>
            </a:xfrm>
            <a:custGeom>
              <a:avLst/>
              <a:gdLst>
                <a:gd name="T0" fmla="*/ 0 w 80"/>
                <a:gd name="T1" fmla="*/ 448 h 43"/>
                <a:gd name="T2" fmla="*/ 369 w 80"/>
                <a:gd name="T3" fmla="*/ 238 h 43"/>
                <a:gd name="T4" fmla="*/ 689 w 80"/>
                <a:gd name="T5" fmla="*/ 0 h 43"/>
                <a:gd name="T6" fmla="*/ 105 w 80"/>
                <a:gd name="T7" fmla="*/ 35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0" h="43">
                  <a:moveTo>
                    <a:pt x="0" y="43"/>
                  </a:moveTo>
                  <a:cubicBezTo>
                    <a:pt x="12" y="33"/>
                    <a:pt x="29" y="29"/>
                    <a:pt x="43" y="23"/>
                  </a:cubicBezTo>
                  <a:cubicBezTo>
                    <a:pt x="57" y="16"/>
                    <a:pt x="68" y="7"/>
                    <a:pt x="80" y="0"/>
                  </a:cubicBezTo>
                  <a:cubicBezTo>
                    <a:pt x="57" y="7"/>
                    <a:pt x="32" y="21"/>
                    <a:pt x="12" y="34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9" name="Freeform 405">
              <a:extLst>
                <a:ext uri="{FF2B5EF4-FFF2-40B4-BE49-F238E27FC236}">
                  <a16:creationId xmlns:a16="http://schemas.microsoft.com/office/drawing/2014/main" id="{5148E233-6A89-4606-ADA2-9BF709EDF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3687"/>
              <a:ext cx="144" cy="94"/>
            </a:xfrm>
            <a:custGeom>
              <a:avLst/>
              <a:gdLst>
                <a:gd name="T0" fmla="*/ 0 w 70"/>
                <a:gd name="T1" fmla="*/ 448 h 43"/>
                <a:gd name="T2" fmla="*/ 609 w 70"/>
                <a:gd name="T3" fmla="*/ 0 h 43"/>
                <a:gd name="T4" fmla="*/ 156 w 70"/>
                <a:gd name="T5" fmla="*/ 28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43">
                  <a:moveTo>
                    <a:pt x="0" y="43"/>
                  </a:moveTo>
                  <a:cubicBezTo>
                    <a:pt x="24" y="34"/>
                    <a:pt x="47" y="14"/>
                    <a:pt x="70" y="0"/>
                  </a:cubicBezTo>
                  <a:cubicBezTo>
                    <a:pt x="54" y="4"/>
                    <a:pt x="30" y="16"/>
                    <a:pt x="18" y="27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0" name="Freeform 406">
              <a:extLst>
                <a:ext uri="{FF2B5EF4-FFF2-40B4-BE49-F238E27FC236}">
                  <a16:creationId xmlns:a16="http://schemas.microsoft.com/office/drawing/2014/main" id="{9B4D1660-DE3C-44BA-ABEF-C0162461D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3897"/>
              <a:ext cx="29" cy="18"/>
            </a:xfrm>
            <a:custGeom>
              <a:avLst/>
              <a:gdLst>
                <a:gd name="T0" fmla="*/ 124 w 14"/>
                <a:gd name="T1" fmla="*/ 0 h 8"/>
                <a:gd name="T2" fmla="*/ 0 w 14"/>
                <a:gd name="T3" fmla="*/ 92 h 8"/>
                <a:gd name="T4" fmla="*/ 124 w 1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14" y="0"/>
                  </a:moveTo>
                  <a:cubicBezTo>
                    <a:pt x="9" y="1"/>
                    <a:pt x="5" y="4"/>
                    <a:pt x="0" y="8"/>
                  </a:cubicBezTo>
                  <a:cubicBezTo>
                    <a:pt x="5" y="5"/>
                    <a:pt x="10" y="3"/>
                    <a:pt x="14" y="0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1" name="Freeform 407">
              <a:extLst>
                <a:ext uri="{FF2B5EF4-FFF2-40B4-BE49-F238E27FC236}">
                  <a16:creationId xmlns:a16="http://schemas.microsoft.com/office/drawing/2014/main" id="{28FEDEDD-03F0-4700-83B4-F60DA81A4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915"/>
              <a:ext cx="158" cy="70"/>
            </a:xfrm>
            <a:custGeom>
              <a:avLst/>
              <a:gdLst>
                <a:gd name="T0" fmla="*/ 0 w 77"/>
                <a:gd name="T1" fmla="*/ 201 h 32"/>
                <a:gd name="T2" fmla="*/ 207 w 77"/>
                <a:gd name="T3" fmla="*/ 335 h 32"/>
                <a:gd name="T4" fmla="*/ 252 w 77"/>
                <a:gd name="T5" fmla="*/ 326 h 32"/>
                <a:gd name="T6" fmla="*/ 577 w 77"/>
                <a:gd name="T7" fmla="*/ 72 h 32"/>
                <a:gd name="T8" fmla="*/ 665 w 77"/>
                <a:gd name="T9" fmla="*/ 0 h 32"/>
                <a:gd name="T10" fmla="*/ 312 w 77"/>
                <a:gd name="T11" fmla="*/ 96 h 32"/>
                <a:gd name="T12" fmla="*/ 0 w 77"/>
                <a:gd name="T13" fmla="*/ 20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32">
                  <a:moveTo>
                    <a:pt x="0" y="19"/>
                  </a:moveTo>
                  <a:cubicBezTo>
                    <a:pt x="4" y="22"/>
                    <a:pt x="20" y="30"/>
                    <a:pt x="24" y="32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41" y="22"/>
                    <a:pt x="54" y="15"/>
                    <a:pt x="67" y="7"/>
                  </a:cubicBezTo>
                  <a:cubicBezTo>
                    <a:pt x="70" y="5"/>
                    <a:pt x="74" y="2"/>
                    <a:pt x="77" y="0"/>
                  </a:cubicBezTo>
                  <a:cubicBezTo>
                    <a:pt x="64" y="5"/>
                    <a:pt x="48" y="3"/>
                    <a:pt x="36" y="9"/>
                  </a:cubicBezTo>
                  <a:cubicBezTo>
                    <a:pt x="29" y="13"/>
                    <a:pt x="8" y="15"/>
                    <a:pt x="0" y="19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2" name="Freeform 408">
              <a:extLst>
                <a:ext uri="{FF2B5EF4-FFF2-40B4-BE49-F238E27FC236}">
                  <a16:creationId xmlns:a16="http://schemas.microsoft.com/office/drawing/2014/main" id="{69D705DB-4D85-4676-811D-6805BE2D5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616"/>
              <a:ext cx="377" cy="261"/>
            </a:xfrm>
            <a:custGeom>
              <a:avLst/>
              <a:gdLst>
                <a:gd name="T0" fmla="*/ 1452 w 183"/>
                <a:gd name="T1" fmla="*/ 116 h 119"/>
                <a:gd name="T2" fmla="*/ 1049 w 183"/>
                <a:gd name="T3" fmla="*/ 390 h 119"/>
                <a:gd name="T4" fmla="*/ 676 w 183"/>
                <a:gd name="T5" fmla="*/ 654 h 119"/>
                <a:gd name="T6" fmla="*/ 297 w 183"/>
                <a:gd name="T7" fmla="*/ 939 h 119"/>
                <a:gd name="T8" fmla="*/ 8 w 183"/>
                <a:gd name="T9" fmla="*/ 1255 h 119"/>
                <a:gd name="T10" fmla="*/ 396 w 183"/>
                <a:gd name="T11" fmla="*/ 1000 h 119"/>
                <a:gd name="T12" fmla="*/ 909 w 183"/>
                <a:gd name="T13" fmla="*/ 621 h 119"/>
                <a:gd name="T14" fmla="*/ 1601 w 183"/>
                <a:gd name="T15" fmla="*/ 0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3" h="119">
                  <a:moveTo>
                    <a:pt x="166" y="11"/>
                  </a:moveTo>
                  <a:cubicBezTo>
                    <a:pt x="155" y="22"/>
                    <a:pt x="133" y="29"/>
                    <a:pt x="120" y="37"/>
                  </a:cubicBezTo>
                  <a:cubicBezTo>
                    <a:pt x="105" y="45"/>
                    <a:pt x="91" y="53"/>
                    <a:pt x="77" y="62"/>
                  </a:cubicBezTo>
                  <a:cubicBezTo>
                    <a:pt x="62" y="71"/>
                    <a:pt x="48" y="80"/>
                    <a:pt x="34" y="89"/>
                  </a:cubicBezTo>
                  <a:cubicBezTo>
                    <a:pt x="26" y="95"/>
                    <a:pt x="0" y="108"/>
                    <a:pt x="1" y="119"/>
                  </a:cubicBezTo>
                  <a:cubicBezTo>
                    <a:pt x="17" y="114"/>
                    <a:pt x="31" y="102"/>
                    <a:pt x="45" y="95"/>
                  </a:cubicBezTo>
                  <a:cubicBezTo>
                    <a:pt x="66" y="85"/>
                    <a:pt x="86" y="72"/>
                    <a:pt x="104" y="59"/>
                  </a:cubicBezTo>
                  <a:cubicBezTo>
                    <a:pt x="131" y="40"/>
                    <a:pt x="158" y="21"/>
                    <a:pt x="183" y="0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3" name="Freeform 409">
              <a:extLst>
                <a:ext uri="{FF2B5EF4-FFF2-40B4-BE49-F238E27FC236}">
                  <a16:creationId xmlns:a16="http://schemas.microsoft.com/office/drawing/2014/main" id="{C30B5881-3C42-4BDB-B791-1E7E9B6EB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3967"/>
              <a:ext cx="159" cy="88"/>
            </a:xfrm>
            <a:custGeom>
              <a:avLst/>
              <a:gdLst>
                <a:gd name="T0" fmla="*/ 149 w 77"/>
                <a:gd name="T1" fmla="*/ 299 h 40"/>
                <a:gd name="T2" fmla="*/ 0 w 77"/>
                <a:gd name="T3" fmla="*/ 427 h 40"/>
                <a:gd name="T4" fmla="*/ 345 w 77"/>
                <a:gd name="T5" fmla="*/ 330 h 40"/>
                <a:gd name="T6" fmla="*/ 677 w 77"/>
                <a:gd name="T7" fmla="*/ 0 h 40"/>
                <a:gd name="T8" fmla="*/ 149 w 77"/>
                <a:gd name="T9" fmla="*/ 299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40">
                  <a:moveTo>
                    <a:pt x="17" y="28"/>
                  </a:moveTo>
                  <a:cubicBezTo>
                    <a:pt x="11" y="32"/>
                    <a:pt x="5" y="36"/>
                    <a:pt x="0" y="40"/>
                  </a:cubicBezTo>
                  <a:cubicBezTo>
                    <a:pt x="14" y="38"/>
                    <a:pt x="27" y="35"/>
                    <a:pt x="39" y="31"/>
                  </a:cubicBezTo>
                  <a:cubicBezTo>
                    <a:pt x="52" y="20"/>
                    <a:pt x="65" y="11"/>
                    <a:pt x="77" y="0"/>
                  </a:cubicBezTo>
                  <a:cubicBezTo>
                    <a:pt x="57" y="10"/>
                    <a:pt x="37" y="18"/>
                    <a:pt x="17" y="28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4" name="Freeform 410">
              <a:extLst>
                <a:ext uri="{FF2B5EF4-FFF2-40B4-BE49-F238E27FC236}">
                  <a16:creationId xmlns:a16="http://schemas.microsoft.com/office/drawing/2014/main" id="{9704A4EB-0E08-4A36-BC52-E5F475006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581"/>
              <a:ext cx="179" cy="97"/>
            </a:xfrm>
            <a:custGeom>
              <a:avLst/>
              <a:gdLst>
                <a:gd name="T0" fmla="*/ 757 w 87"/>
                <a:gd name="T1" fmla="*/ 0 h 44"/>
                <a:gd name="T2" fmla="*/ 339 w 87"/>
                <a:gd name="T3" fmla="*/ 214 h 44"/>
                <a:gd name="T4" fmla="*/ 0 w 87"/>
                <a:gd name="T5" fmla="*/ 419 h 44"/>
                <a:gd name="T6" fmla="*/ 356 w 87"/>
                <a:gd name="T7" fmla="*/ 258 h 44"/>
                <a:gd name="T8" fmla="*/ 669 w 87"/>
                <a:gd name="T9" fmla="*/ 141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44">
                  <a:moveTo>
                    <a:pt x="87" y="0"/>
                  </a:moveTo>
                  <a:cubicBezTo>
                    <a:pt x="73" y="10"/>
                    <a:pt x="54" y="14"/>
                    <a:pt x="39" y="20"/>
                  </a:cubicBezTo>
                  <a:cubicBezTo>
                    <a:pt x="26" y="25"/>
                    <a:pt x="8" y="27"/>
                    <a:pt x="0" y="39"/>
                  </a:cubicBezTo>
                  <a:cubicBezTo>
                    <a:pt x="9" y="44"/>
                    <a:pt x="31" y="27"/>
                    <a:pt x="41" y="24"/>
                  </a:cubicBezTo>
                  <a:cubicBezTo>
                    <a:pt x="53" y="21"/>
                    <a:pt x="66" y="17"/>
                    <a:pt x="77" y="13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5" name="Freeform 411">
              <a:extLst>
                <a:ext uri="{FF2B5EF4-FFF2-40B4-BE49-F238E27FC236}">
                  <a16:creationId xmlns:a16="http://schemas.microsoft.com/office/drawing/2014/main" id="{E2ABDC98-D1B6-43F7-8876-DAFD30D81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3178"/>
              <a:ext cx="103" cy="44"/>
            </a:xfrm>
            <a:custGeom>
              <a:avLst/>
              <a:gdLst>
                <a:gd name="T0" fmla="*/ 0 w 50"/>
                <a:gd name="T1" fmla="*/ 213 h 20"/>
                <a:gd name="T2" fmla="*/ 437 w 50"/>
                <a:gd name="T3" fmla="*/ 20 h 20"/>
                <a:gd name="T4" fmla="*/ 340 w 50"/>
                <a:gd name="T5" fmla="*/ 10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0">
                  <a:moveTo>
                    <a:pt x="0" y="20"/>
                  </a:moveTo>
                  <a:cubicBezTo>
                    <a:pt x="15" y="15"/>
                    <a:pt x="34" y="0"/>
                    <a:pt x="50" y="2"/>
                  </a:cubicBezTo>
                  <a:cubicBezTo>
                    <a:pt x="50" y="7"/>
                    <a:pt x="43" y="10"/>
                    <a:pt x="39" y="10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6" name="Freeform 412">
              <a:extLst>
                <a:ext uri="{FF2B5EF4-FFF2-40B4-BE49-F238E27FC236}">
                  <a16:creationId xmlns:a16="http://schemas.microsoft.com/office/drawing/2014/main" id="{B2E90032-FBCF-41D6-B7F6-A96E4F1AF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3094"/>
              <a:ext cx="35" cy="29"/>
            </a:xfrm>
            <a:custGeom>
              <a:avLst/>
              <a:gdLst>
                <a:gd name="T0" fmla="*/ 0 w 17"/>
                <a:gd name="T1" fmla="*/ 109 h 13"/>
                <a:gd name="T2" fmla="*/ 148 w 17"/>
                <a:gd name="T3" fmla="*/ 89 h 13"/>
                <a:gd name="T4" fmla="*/ 97 w 17"/>
                <a:gd name="T5" fmla="*/ 0 h 13"/>
                <a:gd name="T6" fmla="*/ 0 w 17"/>
                <a:gd name="T7" fmla="*/ 10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3">
                  <a:moveTo>
                    <a:pt x="0" y="10"/>
                  </a:moveTo>
                  <a:cubicBezTo>
                    <a:pt x="4" y="13"/>
                    <a:pt x="10" y="11"/>
                    <a:pt x="17" y="8"/>
                  </a:cubicBezTo>
                  <a:cubicBezTo>
                    <a:pt x="15" y="6"/>
                    <a:pt x="13" y="3"/>
                    <a:pt x="11" y="0"/>
                  </a:cubicBezTo>
                  <a:cubicBezTo>
                    <a:pt x="7" y="3"/>
                    <a:pt x="3" y="6"/>
                    <a:pt x="0" y="10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7" name="Freeform 413">
              <a:extLst>
                <a:ext uri="{FF2B5EF4-FFF2-40B4-BE49-F238E27FC236}">
                  <a16:creationId xmlns:a16="http://schemas.microsoft.com/office/drawing/2014/main" id="{C7F43577-E4C6-47EC-9D8F-C7FD9E3AC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068"/>
              <a:ext cx="177" cy="79"/>
            </a:xfrm>
            <a:custGeom>
              <a:avLst/>
              <a:gdLst>
                <a:gd name="T0" fmla="*/ 488 w 86"/>
                <a:gd name="T1" fmla="*/ 213 h 36"/>
                <a:gd name="T2" fmla="*/ 749 w 86"/>
                <a:gd name="T3" fmla="*/ 20 h 36"/>
                <a:gd name="T4" fmla="*/ 496 w 86"/>
                <a:gd name="T5" fmla="*/ 125 h 36"/>
                <a:gd name="T6" fmla="*/ 0 w 86"/>
                <a:gd name="T7" fmla="*/ 38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36">
                  <a:moveTo>
                    <a:pt x="56" y="20"/>
                  </a:moveTo>
                  <a:cubicBezTo>
                    <a:pt x="65" y="17"/>
                    <a:pt x="82" y="10"/>
                    <a:pt x="86" y="2"/>
                  </a:cubicBezTo>
                  <a:cubicBezTo>
                    <a:pt x="76" y="0"/>
                    <a:pt x="66" y="9"/>
                    <a:pt x="57" y="12"/>
                  </a:cubicBezTo>
                  <a:cubicBezTo>
                    <a:pt x="39" y="18"/>
                    <a:pt x="18" y="31"/>
                    <a:pt x="0" y="36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8" name="Freeform 414">
              <a:extLst>
                <a:ext uri="{FF2B5EF4-FFF2-40B4-BE49-F238E27FC236}">
                  <a16:creationId xmlns:a16="http://schemas.microsoft.com/office/drawing/2014/main" id="{004B728F-AE8C-46DE-A4F5-72291D1EA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3015"/>
              <a:ext cx="14" cy="9"/>
            </a:xfrm>
            <a:custGeom>
              <a:avLst/>
              <a:gdLst>
                <a:gd name="T0" fmla="*/ 0 w 7"/>
                <a:gd name="T1" fmla="*/ 36 h 4"/>
                <a:gd name="T2" fmla="*/ 56 w 7"/>
                <a:gd name="T3" fmla="*/ 36 h 4"/>
                <a:gd name="T4" fmla="*/ 24 w 7"/>
                <a:gd name="T5" fmla="*/ 0 h 4"/>
                <a:gd name="T6" fmla="*/ 0 w 7"/>
                <a:gd name="T7" fmla="*/ 3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0" y="3"/>
                  </a:moveTo>
                  <a:cubicBezTo>
                    <a:pt x="2" y="4"/>
                    <a:pt x="4" y="3"/>
                    <a:pt x="7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9" name="Freeform 415">
              <a:extLst>
                <a:ext uri="{FF2B5EF4-FFF2-40B4-BE49-F238E27FC236}">
                  <a16:creationId xmlns:a16="http://schemas.microsoft.com/office/drawing/2014/main" id="{A4574DC5-8D7F-4520-A540-5491E3699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3759"/>
              <a:ext cx="109" cy="94"/>
            </a:xfrm>
            <a:custGeom>
              <a:avLst/>
              <a:gdLst>
                <a:gd name="T0" fmla="*/ 393 w 53"/>
                <a:gd name="T1" fmla="*/ 44 h 43"/>
                <a:gd name="T2" fmla="*/ 199 w 53"/>
                <a:gd name="T3" fmla="*/ 230 h 43"/>
                <a:gd name="T4" fmla="*/ 0 w 53"/>
                <a:gd name="T5" fmla="*/ 448 h 43"/>
                <a:gd name="T6" fmla="*/ 321 w 53"/>
                <a:gd name="T7" fmla="*/ 230 h 43"/>
                <a:gd name="T8" fmla="*/ 461 w 53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43">
                  <a:moveTo>
                    <a:pt x="45" y="4"/>
                  </a:moveTo>
                  <a:cubicBezTo>
                    <a:pt x="37" y="8"/>
                    <a:pt x="31" y="16"/>
                    <a:pt x="23" y="22"/>
                  </a:cubicBezTo>
                  <a:cubicBezTo>
                    <a:pt x="15" y="29"/>
                    <a:pt x="7" y="36"/>
                    <a:pt x="0" y="43"/>
                  </a:cubicBezTo>
                  <a:cubicBezTo>
                    <a:pt x="12" y="36"/>
                    <a:pt x="27" y="33"/>
                    <a:pt x="37" y="22"/>
                  </a:cubicBezTo>
                  <a:cubicBezTo>
                    <a:pt x="43" y="16"/>
                    <a:pt x="48" y="8"/>
                    <a:pt x="53" y="0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0" name="Freeform 416">
              <a:extLst>
                <a:ext uri="{FF2B5EF4-FFF2-40B4-BE49-F238E27FC236}">
                  <a16:creationId xmlns:a16="http://schemas.microsoft.com/office/drawing/2014/main" id="{227686F9-9B41-48B1-96EA-CE1EAFDD0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3893"/>
              <a:ext cx="189" cy="127"/>
            </a:xfrm>
            <a:custGeom>
              <a:avLst/>
              <a:gdLst>
                <a:gd name="T0" fmla="*/ 0 w 92"/>
                <a:gd name="T1" fmla="*/ 547 h 58"/>
                <a:gd name="T2" fmla="*/ 388 w 92"/>
                <a:gd name="T3" fmla="*/ 230 h 58"/>
                <a:gd name="T4" fmla="*/ 600 w 92"/>
                <a:gd name="T5" fmla="*/ 116 h 58"/>
                <a:gd name="T6" fmla="*/ 772 w 92"/>
                <a:gd name="T7" fmla="*/ 0 h 58"/>
                <a:gd name="T8" fmla="*/ 657 w 92"/>
                <a:gd name="T9" fmla="*/ 177 h 58"/>
                <a:gd name="T10" fmla="*/ 113 w 92"/>
                <a:gd name="T11" fmla="*/ 609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58">
                  <a:moveTo>
                    <a:pt x="0" y="52"/>
                  </a:moveTo>
                  <a:cubicBezTo>
                    <a:pt x="13" y="40"/>
                    <a:pt x="29" y="30"/>
                    <a:pt x="45" y="22"/>
                  </a:cubicBezTo>
                  <a:cubicBezTo>
                    <a:pt x="52" y="18"/>
                    <a:pt x="61" y="16"/>
                    <a:pt x="69" y="11"/>
                  </a:cubicBezTo>
                  <a:cubicBezTo>
                    <a:pt x="75" y="8"/>
                    <a:pt x="81" y="3"/>
                    <a:pt x="89" y="0"/>
                  </a:cubicBezTo>
                  <a:cubicBezTo>
                    <a:pt x="92" y="7"/>
                    <a:pt x="80" y="14"/>
                    <a:pt x="76" y="17"/>
                  </a:cubicBezTo>
                  <a:cubicBezTo>
                    <a:pt x="55" y="31"/>
                    <a:pt x="33" y="43"/>
                    <a:pt x="13" y="58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1" name="Freeform 417">
              <a:extLst>
                <a:ext uri="{FF2B5EF4-FFF2-40B4-BE49-F238E27FC236}">
                  <a16:creationId xmlns:a16="http://schemas.microsoft.com/office/drawing/2014/main" id="{4653F65D-CCF2-4E85-8A7D-894FFF076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3364"/>
              <a:ext cx="129" cy="130"/>
            </a:xfrm>
            <a:custGeom>
              <a:avLst/>
              <a:gdLst>
                <a:gd name="T0" fmla="*/ 0 w 63"/>
                <a:gd name="T1" fmla="*/ 630 h 59"/>
                <a:gd name="T2" fmla="*/ 541 w 63"/>
                <a:gd name="T3" fmla="*/ 181 h 59"/>
                <a:gd name="T4" fmla="*/ 541 w 63"/>
                <a:gd name="T5" fmla="*/ 181 h 59"/>
                <a:gd name="T6" fmla="*/ 516 w 63"/>
                <a:gd name="T7" fmla="*/ 0 h 59"/>
                <a:gd name="T8" fmla="*/ 428 w 63"/>
                <a:gd name="T9" fmla="*/ 33 h 59"/>
                <a:gd name="T10" fmla="*/ 0 w 63"/>
                <a:gd name="T11" fmla="*/ 63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59">
                  <a:moveTo>
                    <a:pt x="0" y="59"/>
                  </a:moveTo>
                  <a:cubicBezTo>
                    <a:pt x="12" y="56"/>
                    <a:pt x="53" y="24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4"/>
                    <a:pt x="60" y="3"/>
                    <a:pt x="60" y="0"/>
                  </a:cubicBezTo>
                  <a:cubicBezTo>
                    <a:pt x="58" y="2"/>
                    <a:pt x="52" y="2"/>
                    <a:pt x="50" y="3"/>
                  </a:cubicBezTo>
                  <a:cubicBezTo>
                    <a:pt x="41" y="10"/>
                    <a:pt x="8" y="52"/>
                    <a:pt x="0" y="59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2" name="Freeform 418">
              <a:extLst>
                <a:ext uri="{FF2B5EF4-FFF2-40B4-BE49-F238E27FC236}">
                  <a16:creationId xmlns:a16="http://schemas.microsoft.com/office/drawing/2014/main" id="{7E971AC1-9E28-47F4-8551-7D27E01AC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934"/>
              <a:ext cx="272" cy="141"/>
            </a:xfrm>
            <a:custGeom>
              <a:avLst/>
              <a:gdLst>
                <a:gd name="T0" fmla="*/ 752 w 132"/>
                <a:gd name="T1" fmla="*/ 194 h 64"/>
                <a:gd name="T2" fmla="*/ 0 w 132"/>
                <a:gd name="T3" fmla="*/ 685 h 64"/>
                <a:gd name="T4" fmla="*/ 734 w 132"/>
                <a:gd name="T5" fmla="*/ 436 h 64"/>
                <a:gd name="T6" fmla="*/ 1057 w 132"/>
                <a:gd name="T7" fmla="*/ 278 h 64"/>
                <a:gd name="T8" fmla="*/ 1154 w 132"/>
                <a:gd name="T9" fmla="*/ 205 h 64"/>
                <a:gd name="T10" fmla="*/ 933 w 132"/>
                <a:gd name="T11" fmla="*/ 0 h 64"/>
                <a:gd name="T12" fmla="*/ 909 w 132"/>
                <a:gd name="T13" fmla="*/ 33 h 64"/>
                <a:gd name="T14" fmla="*/ 752 w 132"/>
                <a:gd name="T15" fmla="*/ 194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2" h="64">
                  <a:moveTo>
                    <a:pt x="86" y="18"/>
                  </a:moveTo>
                  <a:cubicBezTo>
                    <a:pt x="73" y="26"/>
                    <a:pt x="15" y="62"/>
                    <a:pt x="0" y="64"/>
                  </a:cubicBezTo>
                  <a:cubicBezTo>
                    <a:pt x="7" y="63"/>
                    <a:pt x="76" y="43"/>
                    <a:pt x="84" y="41"/>
                  </a:cubicBezTo>
                  <a:cubicBezTo>
                    <a:pt x="96" y="39"/>
                    <a:pt x="110" y="32"/>
                    <a:pt x="121" y="26"/>
                  </a:cubicBezTo>
                  <a:cubicBezTo>
                    <a:pt x="125" y="24"/>
                    <a:pt x="129" y="21"/>
                    <a:pt x="132" y="19"/>
                  </a:cubicBezTo>
                  <a:cubicBezTo>
                    <a:pt x="130" y="17"/>
                    <a:pt x="110" y="2"/>
                    <a:pt x="107" y="0"/>
                  </a:cubicBezTo>
                  <a:cubicBezTo>
                    <a:pt x="107" y="1"/>
                    <a:pt x="104" y="3"/>
                    <a:pt x="104" y="3"/>
                  </a:cubicBezTo>
                  <a:cubicBezTo>
                    <a:pt x="97" y="8"/>
                    <a:pt x="93" y="14"/>
                    <a:pt x="86" y="18"/>
                  </a:cubicBezTo>
                  <a:close/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3" name="Freeform 419">
              <a:extLst>
                <a:ext uri="{FF2B5EF4-FFF2-40B4-BE49-F238E27FC236}">
                  <a16:creationId xmlns:a16="http://schemas.microsoft.com/office/drawing/2014/main" id="{7AEC0F75-9638-40C5-B6B3-A69882EDE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939"/>
              <a:ext cx="290" cy="164"/>
            </a:xfrm>
            <a:custGeom>
              <a:avLst/>
              <a:gdLst>
                <a:gd name="T0" fmla="*/ 0 w 141"/>
                <a:gd name="T1" fmla="*/ 785 h 75"/>
                <a:gd name="T2" fmla="*/ 1226 w 141"/>
                <a:gd name="T3" fmla="*/ 0 h 75"/>
                <a:gd name="T4" fmla="*/ 216 w 141"/>
                <a:gd name="T5" fmla="*/ 660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1" h="75">
                  <a:moveTo>
                    <a:pt x="0" y="75"/>
                  </a:moveTo>
                  <a:cubicBezTo>
                    <a:pt x="36" y="15"/>
                    <a:pt x="105" y="16"/>
                    <a:pt x="141" y="0"/>
                  </a:cubicBezTo>
                  <a:cubicBezTo>
                    <a:pt x="119" y="19"/>
                    <a:pt x="49" y="48"/>
                    <a:pt x="25" y="63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4" name="Freeform 420">
              <a:extLst>
                <a:ext uri="{FF2B5EF4-FFF2-40B4-BE49-F238E27FC236}">
                  <a16:creationId xmlns:a16="http://schemas.microsoft.com/office/drawing/2014/main" id="{FDE84EE4-44BF-4C24-92C6-DB323CEC6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140"/>
              <a:ext cx="368" cy="231"/>
            </a:xfrm>
            <a:custGeom>
              <a:avLst/>
              <a:gdLst>
                <a:gd name="T0" fmla="*/ 0 w 179"/>
                <a:gd name="T1" fmla="*/ 1118 h 105"/>
                <a:gd name="T2" fmla="*/ 633 w 179"/>
                <a:gd name="T3" fmla="*/ 807 h 105"/>
                <a:gd name="T4" fmla="*/ 1556 w 179"/>
                <a:gd name="T5" fmla="*/ 0 h 105"/>
                <a:gd name="T6" fmla="*/ 824 w 179"/>
                <a:gd name="T7" fmla="*/ 541 h 105"/>
                <a:gd name="T8" fmla="*/ 123 w 179"/>
                <a:gd name="T9" fmla="*/ 924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05">
                  <a:moveTo>
                    <a:pt x="0" y="105"/>
                  </a:moveTo>
                  <a:cubicBezTo>
                    <a:pt x="20" y="98"/>
                    <a:pt x="45" y="89"/>
                    <a:pt x="73" y="76"/>
                  </a:cubicBezTo>
                  <a:cubicBezTo>
                    <a:pt x="91" y="68"/>
                    <a:pt x="173" y="22"/>
                    <a:pt x="179" y="0"/>
                  </a:cubicBezTo>
                  <a:cubicBezTo>
                    <a:pt x="166" y="12"/>
                    <a:pt x="111" y="44"/>
                    <a:pt x="95" y="51"/>
                  </a:cubicBezTo>
                  <a:cubicBezTo>
                    <a:pt x="74" y="60"/>
                    <a:pt x="37" y="84"/>
                    <a:pt x="14" y="87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5" name="Freeform 421">
              <a:extLst>
                <a:ext uri="{FF2B5EF4-FFF2-40B4-BE49-F238E27FC236}">
                  <a16:creationId xmlns:a16="http://schemas.microsoft.com/office/drawing/2014/main" id="{FC0E2A6E-561C-49C4-8E94-1439216A5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083"/>
              <a:ext cx="27" cy="22"/>
            </a:xfrm>
            <a:custGeom>
              <a:avLst/>
              <a:gdLst>
                <a:gd name="T0" fmla="*/ 116 w 13"/>
                <a:gd name="T1" fmla="*/ 0 h 10"/>
                <a:gd name="T2" fmla="*/ 44 w 13"/>
                <a:gd name="T3" fmla="*/ 44 h 10"/>
                <a:gd name="T4" fmla="*/ 0 w 13"/>
                <a:gd name="T5" fmla="*/ 106 h 10"/>
                <a:gd name="T6" fmla="*/ 116 w 1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13" y="0"/>
                  </a:moveTo>
                  <a:cubicBezTo>
                    <a:pt x="11" y="1"/>
                    <a:pt x="8" y="2"/>
                    <a:pt x="5" y="4"/>
                  </a:cubicBezTo>
                  <a:cubicBezTo>
                    <a:pt x="3" y="6"/>
                    <a:pt x="1" y="8"/>
                    <a:pt x="0" y="10"/>
                  </a:cubicBezTo>
                  <a:cubicBezTo>
                    <a:pt x="5" y="7"/>
                    <a:pt x="11" y="5"/>
                    <a:pt x="13" y="0"/>
                  </a:cubicBezTo>
                  <a:close/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6" name="Freeform 422">
              <a:extLst>
                <a:ext uri="{FF2B5EF4-FFF2-40B4-BE49-F238E27FC236}">
                  <a16:creationId xmlns:a16="http://schemas.microsoft.com/office/drawing/2014/main" id="{00666C4F-E4D3-43B7-BBD8-FC2CD2C16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3432"/>
              <a:ext cx="228" cy="141"/>
            </a:xfrm>
            <a:custGeom>
              <a:avLst/>
              <a:gdLst>
                <a:gd name="T0" fmla="*/ 0 w 111"/>
                <a:gd name="T1" fmla="*/ 685 h 64"/>
                <a:gd name="T2" fmla="*/ 581 w 111"/>
                <a:gd name="T3" fmla="*/ 408 h 64"/>
                <a:gd name="T4" fmla="*/ 961 w 111"/>
                <a:gd name="T5" fmla="*/ 0 h 64"/>
                <a:gd name="T6" fmla="*/ 608 w 111"/>
                <a:gd name="T7" fmla="*/ 311 h 64"/>
                <a:gd name="T8" fmla="*/ 148 w 111"/>
                <a:gd name="T9" fmla="*/ 588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64">
                  <a:moveTo>
                    <a:pt x="0" y="64"/>
                  </a:moveTo>
                  <a:cubicBezTo>
                    <a:pt x="22" y="56"/>
                    <a:pt x="47" y="51"/>
                    <a:pt x="67" y="38"/>
                  </a:cubicBezTo>
                  <a:cubicBezTo>
                    <a:pt x="82" y="27"/>
                    <a:pt x="99" y="14"/>
                    <a:pt x="111" y="0"/>
                  </a:cubicBezTo>
                  <a:cubicBezTo>
                    <a:pt x="96" y="8"/>
                    <a:pt x="84" y="20"/>
                    <a:pt x="70" y="29"/>
                  </a:cubicBezTo>
                  <a:cubicBezTo>
                    <a:pt x="53" y="39"/>
                    <a:pt x="35" y="48"/>
                    <a:pt x="17" y="55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7" name="Freeform 423">
              <a:extLst>
                <a:ext uri="{FF2B5EF4-FFF2-40B4-BE49-F238E27FC236}">
                  <a16:creationId xmlns:a16="http://schemas.microsoft.com/office/drawing/2014/main" id="{519DD632-2E77-48EE-80D4-AB280B471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3329"/>
              <a:ext cx="458" cy="347"/>
            </a:xfrm>
            <a:custGeom>
              <a:avLst/>
              <a:gdLst>
                <a:gd name="T0" fmla="*/ 0 w 223"/>
                <a:gd name="T1" fmla="*/ 1674 h 158"/>
                <a:gd name="T2" fmla="*/ 961 w 223"/>
                <a:gd name="T3" fmla="*/ 911 h 158"/>
                <a:gd name="T4" fmla="*/ 1241 w 223"/>
                <a:gd name="T5" fmla="*/ 734 h 158"/>
                <a:gd name="T6" fmla="*/ 1933 w 223"/>
                <a:gd name="T7" fmla="*/ 0 h 158"/>
                <a:gd name="T8" fmla="*/ 945 w 223"/>
                <a:gd name="T9" fmla="*/ 681 h 158"/>
                <a:gd name="T10" fmla="*/ 380 w 223"/>
                <a:gd name="T11" fmla="*/ 1186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3" h="158">
                  <a:moveTo>
                    <a:pt x="0" y="158"/>
                  </a:moveTo>
                  <a:cubicBezTo>
                    <a:pt x="20" y="155"/>
                    <a:pt x="97" y="100"/>
                    <a:pt x="111" y="86"/>
                  </a:cubicBezTo>
                  <a:cubicBezTo>
                    <a:pt x="115" y="83"/>
                    <a:pt x="127" y="80"/>
                    <a:pt x="143" y="69"/>
                  </a:cubicBezTo>
                  <a:cubicBezTo>
                    <a:pt x="174" y="47"/>
                    <a:pt x="219" y="11"/>
                    <a:pt x="223" y="0"/>
                  </a:cubicBezTo>
                  <a:cubicBezTo>
                    <a:pt x="215" y="12"/>
                    <a:pt x="120" y="56"/>
                    <a:pt x="109" y="64"/>
                  </a:cubicBezTo>
                  <a:cubicBezTo>
                    <a:pt x="95" y="75"/>
                    <a:pt x="57" y="100"/>
                    <a:pt x="44" y="112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8" name="Freeform 424">
              <a:extLst>
                <a:ext uri="{FF2B5EF4-FFF2-40B4-BE49-F238E27FC236}">
                  <a16:creationId xmlns:a16="http://schemas.microsoft.com/office/drawing/2014/main" id="{D4F0AEBA-27B0-424F-91DF-5E5DECE1B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3401"/>
              <a:ext cx="315" cy="169"/>
            </a:xfrm>
            <a:custGeom>
              <a:avLst/>
              <a:gdLst>
                <a:gd name="T0" fmla="*/ 313 w 153"/>
                <a:gd name="T1" fmla="*/ 762 h 77"/>
                <a:gd name="T2" fmla="*/ 43 w 153"/>
                <a:gd name="T3" fmla="*/ 805 h 77"/>
                <a:gd name="T4" fmla="*/ 43 w 153"/>
                <a:gd name="T5" fmla="*/ 781 h 77"/>
                <a:gd name="T6" fmla="*/ 229 w 153"/>
                <a:gd name="T7" fmla="*/ 654 h 77"/>
                <a:gd name="T8" fmla="*/ 377 w 153"/>
                <a:gd name="T9" fmla="*/ 505 h 77"/>
                <a:gd name="T10" fmla="*/ 1161 w 153"/>
                <a:gd name="T11" fmla="*/ 20 h 77"/>
                <a:gd name="T12" fmla="*/ 725 w 153"/>
                <a:gd name="T13" fmla="*/ 52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77">
                  <a:moveTo>
                    <a:pt x="36" y="72"/>
                  </a:moveTo>
                  <a:cubicBezTo>
                    <a:pt x="29" y="77"/>
                    <a:pt x="13" y="73"/>
                    <a:pt x="5" y="76"/>
                  </a:cubicBezTo>
                  <a:cubicBezTo>
                    <a:pt x="4" y="71"/>
                    <a:pt x="0" y="76"/>
                    <a:pt x="5" y="74"/>
                  </a:cubicBezTo>
                  <a:cubicBezTo>
                    <a:pt x="8" y="73"/>
                    <a:pt x="23" y="63"/>
                    <a:pt x="26" y="62"/>
                  </a:cubicBezTo>
                  <a:cubicBezTo>
                    <a:pt x="31" y="61"/>
                    <a:pt x="39" y="51"/>
                    <a:pt x="43" y="48"/>
                  </a:cubicBezTo>
                  <a:cubicBezTo>
                    <a:pt x="59" y="40"/>
                    <a:pt x="126" y="0"/>
                    <a:pt x="133" y="2"/>
                  </a:cubicBezTo>
                  <a:cubicBezTo>
                    <a:pt x="153" y="7"/>
                    <a:pt x="86" y="47"/>
                    <a:pt x="83" y="49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9" name="Freeform 425">
              <a:extLst>
                <a:ext uri="{FF2B5EF4-FFF2-40B4-BE49-F238E27FC236}">
                  <a16:creationId xmlns:a16="http://schemas.microsoft.com/office/drawing/2014/main" id="{80496EA6-95A7-4D62-8234-2E4F2E0BB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3134"/>
              <a:ext cx="798" cy="368"/>
            </a:xfrm>
            <a:custGeom>
              <a:avLst/>
              <a:gdLst>
                <a:gd name="T0" fmla="*/ 0 w 388"/>
                <a:gd name="T1" fmla="*/ 1766 h 168"/>
                <a:gd name="T2" fmla="*/ 1621 w 388"/>
                <a:gd name="T3" fmla="*/ 1306 h 168"/>
                <a:gd name="T4" fmla="*/ 2410 w 388"/>
                <a:gd name="T5" fmla="*/ 863 h 168"/>
                <a:gd name="T6" fmla="*/ 3375 w 388"/>
                <a:gd name="T7" fmla="*/ 0 h 168"/>
                <a:gd name="T8" fmla="*/ 0 w 388"/>
                <a:gd name="T9" fmla="*/ 1766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8" h="168">
                  <a:moveTo>
                    <a:pt x="0" y="168"/>
                  </a:moveTo>
                  <a:cubicBezTo>
                    <a:pt x="48" y="162"/>
                    <a:pt x="165" y="142"/>
                    <a:pt x="186" y="124"/>
                  </a:cubicBezTo>
                  <a:cubicBezTo>
                    <a:pt x="195" y="116"/>
                    <a:pt x="248" y="99"/>
                    <a:pt x="277" y="82"/>
                  </a:cubicBezTo>
                  <a:cubicBezTo>
                    <a:pt x="315" y="59"/>
                    <a:pt x="375" y="6"/>
                    <a:pt x="388" y="0"/>
                  </a:cubicBezTo>
                  <a:cubicBezTo>
                    <a:pt x="357" y="7"/>
                    <a:pt x="17" y="166"/>
                    <a:pt x="0" y="168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0" name="Freeform 426">
              <a:extLst>
                <a:ext uri="{FF2B5EF4-FFF2-40B4-BE49-F238E27FC236}">
                  <a16:creationId xmlns:a16="http://schemas.microsoft.com/office/drawing/2014/main" id="{F4B52DF8-F7C6-4601-BDB0-1EB904409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3592"/>
              <a:ext cx="171" cy="99"/>
            </a:xfrm>
            <a:custGeom>
              <a:avLst/>
              <a:gdLst>
                <a:gd name="T0" fmla="*/ 725 w 83"/>
                <a:gd name="T1" fmla="*/ 20 h 45"/>
                <a:gd name="T2" fmla="*/ 0 w 83"/>
                <a:gd name="T3" fmla="*/ 257 h 45"/>
                <a:gd name="T4" fmla="*/ 52 w 83"/>
                <a:gd name="T5" fmla="*/ 480 h 45"/>
                <a:gd name="T6" fmla="*/ 725 w 83"/>
                <a:gd name="T7" fmla="*/ 2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5">
                  <a:moveTo>
                    <a:pt x="83" y="2"/>
                  </a:moveTo>
                  <a:cubicBezTo>
                    <a:pt x="75" y="0"/>
                    <a:pt x="10" y="20"/>
                    <a:pt x="0" y="24"/>
                  </a:cubicBezTo>
                  <a:cubicBezTo>
                    <a:pt x="1" y="28"/>
                    <a:pt x="5" y="41"/>
                    <a:pt x="6" y="45"/>
                  </a:cubicBezTo>
                  <a:cubicBezTo>
                    <a:pt x="14" y="40"/>
                    <a:pt x="77" y="9"/>
                    <a:pt x="83" y="2"/>
                  </a:cubicBezTo>
                  <a:close/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1" name="Freeform 427">
              <a:extLst>
                <a:ext uri="{FF2B5EF4-FFF2-40B4-BE49-F238E27FC236}">
                  <a16:creationId xmlns:a16="http://schemas.microsoft.com/office/drawing/2014/main" id="{0443D6A2-2F2A-4620-8E89-20FCC9F24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3182"/>
              <a:ext cx="561" cy="283"/>
            </a:xfrm>
            <a:custGeom>
              <a:avLst/>
              <a:gdLst>
                <a:gd name="T0" fmla="*/ 409 w 273"/>
                <a:gd name="T1" fmla="*/ 1318 h 129"/>
                <a:gd name="T2" fmla="*/ 1884 w 273"/>
                <a:gd name="T3" fmla="*/ 505 h 129"/>
                <a:gd name="T4" fmla="*/ 2369 w 273"/>
                <a:gd name="T5" fmla="*/ 0 h 129"/>
                <a:gd name="T6" fmla="*/ 1958 w 273"/>
                <a:gd name="T7" fmla="*/ 213 h 129"/>
                <a:gd name="T8" fmla="*/ 1258 w 273"/>
                <a:gd name="T9" fmla="*/ 654 h 129"/>
                <a:gd name="T10" fmla="*/ 0 w 273"/>
                <a:gd name="T11" fmla="*/ 1362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3" h="129">
                  <a:moveTo>
                    <a:pt x="47" y="125"/>
                  </a:moveTo>
                  <a:cubicBezTo>
                    <a:pt x="94" y="108"/>
                    <a:pt x="173" y="74"/>
                    <a:pt x="217" y="48"/>
                  </a:cubicBezTo>
                  <a:cubicBezTo>
                    <a:pt x="235" y="37"/>
                    <a:pt x="266" y="21"/>
                    <a:pt x="273" y="0"/>
                  </a:cubicBezTo>
                  <a:cubicBezTo>
                    <a:pt x="254" y="10"/>
                    <a:pt x="247" y="14"/>
                    <a:pt x="226" y="20"/>
                  </a:cubicBezTo>
                  <a:cubicBezTo>
                    <a:pt x="210" y="26"/>
                    <a:pt x="160" y="55"/>
                    <a:pt x="145" y="62"/>
                  </a:cubicBezTo>
                  <a:cubicBezTo>
                    <a:pt x="111" y="80"/>
                    <a:pt x="32" y="110"/>
                    <a:pt x="0" y="129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2" name="Freeform 428">
              <a:extLst>
                <a:ext uri="{FF2B5EF4-FFF2-40B4-BE49-F238E27FC236}">
                  <a16:creationId xmlns:a16="http://schemas.microsoft.com/office/drawing/2014/main" id="{04E43DA2-1C15-4A6E-A8EB-CEA325FA8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127"/>
              <a:ext cx="401" cy="226"/>
            </a:xfrm>
            <a:custGeom>
              <a:avLst/>
              <a:gdLst>
                <a:gd name="T0" fmla="*/ 757 w 195"/>
                <a:gd name="T1" fmla="*/ 568 h 103"/>
                <a:gd name="T2" fmla="*/ 1285 w 195"/>
                <a:gd name="T3" fmla="*/ 241 h 103"/>
                <a:gd name="T4" fmla="*/ 1697 w 195"/>
                <a:gd name="T5" fmla="*/ 0 h 103"/>
                <a:gd name="T6" fmla="*/ 557 w 195"/>
                <a:gd name="T7" fmla="*/ 540 h 103"/>
                <a:gd name="T8" fmla="*/ 0 w 195"/>
                <a:gd name="T9" fmla="*/ 1088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103">
                  <a:moveTo>
                    <a:pt x="87" y="54"/>
                  </a:moveTo>
                  <a:cubicBezTo>
                    <a:pt x="105" y="41"/>
                    <a:pt x="128" y="34"/>
                    <a:pt x="148" y="23"/>
                  </a:cubicBezTo>
                  <a:cubicBezTo>
                    <a:pt x="163" y="14"/>
                    <a:pt x="179" y="8"/>
                    <a:pt x="195" y="0"/>
                  </a:cubicBezTo>
                  <a:cubicBezTo>
                    <a:pt x="159" y="7"/>
                    <a:pt x="92" y="30"/>
                    <a:pt x="64" y="51"/>
                  </a:cubicBezTo>
                  <a:cubicBezTo>
                    <a:pt x="38" y="60"/>
                    <a:pt x="0" y="103"/>
                    <a:pt x="0" y="103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3" name="Freeform 429">
              <a:extLst>
                <a:ext uri="{FF2B5EF4-FFF2-40B4-BE49-F238E27FC236}">
                  <a16:creationId xmlns:a16="http://schemas.microsoft.com/office/drawing/2014/main" id="{0951EFBD-B6D5-4337-9E32-F1F4D8562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3996"/>
              <a:ext cx="83" cy="59"/>
            </a:xfrm>
            <a:custGeom>
              <a:avLst/>
              <a:gdLst>
                <a:gd name="T0" fmla="*/ 151 w 40"/>
                <a:gd name="T1" fmla="*/ 229 h 27"/>
                <a:gd name="T2" fmla="*/ 357 w 40"/>
                <a:gd name="T3" fmla="*/ 61 h 27"/>
                <a:gd name="T4" fmla="*/ 208 w 40"/>
                <a:gd name="T5" fmla="*/ 72 h 27"/>
                <a:gd name="T6" fmla="*/ 0 w 40"/>
                <a:gd name="T7" fmla="*/ 282 h 27"/>
                <a:gd name="T8" fmla="*/ 133 w 40"/>
                <a:gd name="T9" fmla="*/ 249 h 27"/>
                <a:gd name="T10" fmla="*/ 151 w 40"/>
                <a:gd name="T11" fmla="*/ 229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7">
                  <a:moveTo>
                    <a:pt x="17" y="22"/>
                  </a:moveTo>
                  <a:cubicBezTo>
                    <a:pt x="24" y="16"/>
                    <a:pt x="34" y="12"/>
                    <a:pt x="40" y="6"/>
                  </a:cubicBezTo>
                  <a:cubicBezTo>
                    <a:pt x="37" y="0"/>
                    <a:pt x="27" y="5"/>
                    <a:pt x="23" y="7"/>
                  </a:cubicBezTo>
                  <a:cubicBezTo>
                    <a:pt x="15" y="11"/>
                    <a:pt x="6" y="18"/>
                    <a:pt x="0" y="27"/>
                  </a:cubicBezTo>
                  <a:cubicBezTo>
                    <a:pt x="5" y="26"/>
                    <a:pt x="10" y="25"/>
                    <a:pt x="15" y="24"/>
                  </a:cubicBezTo>
                  <a:cubicBezTo>
                    <a:pt x="16" y="23"/>
                    <a:pt x="16" y="23"/>
                    <a:pt x="17" y="22"/>
                  </a:cubicBezTo>
                  <a:close/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4" name="Freeform 430">
              <a:extLst>
                <a:ext uri="{FF2B5EF4-FFF2-40B4-BE49-F238E27FC236}">
                  <a16:creationId xmlns:a16="http://schemas.microsoft.com/office/drawing/2014/main" id="{004D562B-99A3-40F2-9031-0FF2A2183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555"/>
              <a:ext cx="279" cy="191"/>
            </a:xfrm>
            <a:custGeom>
              <a:avLst/>
              <a:gdLst>
                <a:gd name="T0" fmla="*/ 16 w 136"/>
                <a:gd name="T1" fmla="*/ 902 h 87"/>
                <a:gd name="T2" fmla="*/ 68 w 136"/>
                <a:gd name="T3" fmla="*/ 847 h 87"/>
                <a:gd name="T4" fmla="*/ 656 w 136"/>
                <a:gd name="T5" fmla="*/ 380 h 87"/>
                <a:gd name="T6" fmla="*/ 960 w 136"/>
                <a:gd name="T7" fmla="*/ 116 h 87"/>
                <a:gd name="T8" fmla="*/ 1173 w 136"/>
                <a:gd name="T9" fmla="*/ 0 h 87"/>
                <a:gd name="T10" fmla="*/ 1116 w 136"/>
                <a:gd name="T11" fmla="*/ 274 h 87"/>
                <a:gd name="T12" fmla="*/ 896 w 136"/>
                <a:gd name="T13" fmla="*/ 443 h 87"/>
                <a:gd name="T14" fmla="*/ 33 w 136"/>
                <a:gd name="T15" fmla="*/ 878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87">
                  <a:moveTo>
                    <a:pt x="2" y="85"/>
                  </a:moveTo>
                  <a:cubicBezTo>
                    <a:pt x="13" y="84"/>
                    <a:pt x="0" y="87"/>
                    <a:pt x="8" y="80"/>
                  </a:cubicBezTo>
                  <a:cubicBezTo>
                    <a:pt x="23" y="69"/>
                    <a:pt x="61" y="47"/>
                    <a:pt x="76" y="36"/>
                  </a:cubicBezTo>
                  <a:cubicBezTo>
                    <a:pt x="88" y="28"/>
                    <a:pt x="98" y="19"/>
                    <a:pt x="111" y="11"/>
                  </a:cubicBezTo>
                  <a:cubicBezTo>
                    <a:pt x="119" y="6"/>
                    <a:pt x="127" y="4"/>
                    <a:pt x="136" y="0"/>
                  </a:cubicBezTo>
                  <a:cubicBezTo>
                    <a:pt x="132" y="7"/>
                    <a:pt x="134" y="19"/>
                    <a:pt x="129" y="26"/>
                  </a:cubicBezTo>
                  <a:cubicBezTo>
                    <a:pt x="125" y="31"/>
                    <a:pt x="110" y="40"/>
                    <a:pt x="104" y="42"/>
                  </a:cubicBezTo>
                  <a:cubicBezTo>
                    <a:pt x="80" y="51"/>
                    <a:pt x="30" y="80"/>
                    <a:pt x="4" y="83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5" name="Freeform 431">
              <a:extLst>
                <a:ext uri="{FF2B5EF4-FFF2-40B4-BE49-F238E27FC236}">
                  <a16:creationId xmlns:a16="http://schemas.microsoft.com/office/drawing/2014/main" id="{9BA96ADF-3E9A-40D4-BA9B-6EBE649E5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632"/>
              <a:ext cx="111" cy="59"/>
            </a:xfrm>
            <a:custGeom>
              <a:avLst/>
              <a:gdLst>
                <a:gd name="T0" fmla="*/ 0 w 54"/>
                <a:gd name="T1" fmla="*/ 125 h 27"/>
                <a:gd name="T2" fmla="*/ 469 w 54"/>
                <a:gd name="T3" fmla="*/ 0 h 27"/>
                <a:gd name="T4" fmla="*/ 68 w 54"/>
                <a:gd name="T5" fmla="*/ 28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7">
                  <a:moveTo>
                    <a:pt x="0" y="12"/>
                  </a:moveTo>
                  <a:cubicBezTo>
                    <a:pt x="18" y="10"/>
                    <a:pt x="36" y="4"/>
                    <a:pt x="54" y="0"/>
                  </a:cubicBezTo>
                  <a:cubicBezTo>
                    <a:pt x="37" y="9"/>
                    <a:pt x="23" y="19"/>
                    <a:pt x="8" y="27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6" name="Freeform 432">
              <a:extLst>
                <a:ext uri="{FF2B5EF4-FFF2-40B4-BE49-F238E27FC236}">
                  <a16:creationId xmlns:a16="http://schemas.microsoft.com/office/drawing/2014/main" id="{60F13900-812E-4115-BBDD-6BAD16236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3987"/>
              <a:ext cx="119" cy="62"/>
            </a:xfrm>
            <a:custGeom>
              <a:avLst/>
              <a:gdLst>
                <a:gd name="T0" fmla="*/ 0 w 58"/>
                <a:gd name="T1" fmla="*/ 283 h 28"/>
                <a:gd name="T2" fmla="*/ 252 w 58"/>
                <a:gd name="T3" fmla="*/ 133 h 28"/>
                <a:gd name="T4" fmla="*/ 501 w 58"/>
                <a:gd name="T5" fmla="*/ 0 h 28"/>
                <a:gd name="T6" fmla="*/ 156 w 58"/>
                <a:gd name="T7" fmla="*/ 30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8">
                  <a:moveTo>
                    <a:pt x="0" y="26"/>
                  </a:moveTo>
                  <a:cubicBezTo>
                    <a:pt x="8" y="28"/>
                    <a:pt x="22" y="16"/>
                    <a:pt x="29" y="12"/>
                  </a:cubicBezTo>
                  <a:cubicBezTo>
                    <a:pt x="38" y="8"/>
                    <a:pt x="50" y="6"/>
                    <a:pt x="58" y="0"/>
                  </a:cubicBezTo>
                  <a:cubicBezTo>
                    <a:pt x="47" y="5"/>
                    <a:pt x="24" y="18"/>
                    <a:pt x="18" y="28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7" name="Freeform 433">
              <a:extLst>
                <a:ext uri="{FF2B5EF4-FFF2-40B4-BE49-F238E27FC236}">
                  <a16:creationId xmlns:a16="http://schemas.microsoft.com/office/drawing/2014/main" id="{A1B8CEE0-2B47-4840-85E6-62308D0C8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3630"/>
              <a:ext cx="307" cy="201"/>
            </a:xfrm>
            <a:custGeom>
              <a:avLst/>
              <a:gdLst>
                <a:gd name="T0" fmla="*/ 1189 w 149"/>
                <a:gd name="T1" fmla="*/ 133 h 92"/>
                <a:gd name="T2" fmla="*/ 925 w 149"/>
                <a:gd name="T3" fmla="*/ 326 h 92"/>
                <a:gd name="T4" fmla="*/ 676 w 149"/>
                <a:gd name="T5" fmla="*/ 500 h 92"/>
                <a:gd name="T6" fmla="*/ 0 w 149"/>
                <a:gd name="T7" fmla="*/ 959 h 92"/>
                <a:gd name="T8" fmla="*/ 404 w 149"/>
                <a:gd name="T9" fmla="*/ 616 h 92"/>
                <a:gd name="T10" fmla="*/ 734 w 149"/>
                <a:gd name="T11" fmla="*/ 354 h 92"/>
                <a:gd name="T12" fmla="*/ 1065 w 149"/>
                <a:gd name="T13" fmla="*/ 105 h 92"/>
                <a:gd name="T14" fmla="*/ 1304 w 149"/>
                <a:gd name="T15" fmla="*/ 0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9" h="92">
                  <a:moveTo>
                    <a:pt x="136" y="13"/>
                  </a:moveTo>
                  <a:cubicBezTo>
                    <a:pt x="125" y="16"/>
                    <a:pt x="116" y="26"/>
                    <a:pt x="106" y="31"/>
                  </a:cubicBezTo>
                  <a:cubicBezTo>
                    <a:pt x="96" y="37"/>
                    <a:pt x="86" y="42"/>
                    <a:pt x="77" y="48"/>
                  </a:cubicBezTo>
                  <a:cubicBezTo>
                    <a:pt x="54" y="62"/>
                    <a:pt x="27" y="86"/>
                    <a:pt x="0" y="92"/>
                  </a:cubicBezTo>
                  <a:cubicBezTo>
                    <a:pt x="6" y="78"/>
                    <a:pt x="33" y="67"/>
                    <a:pt x="46" y="59"/>
                  </a:cubicBezTo>
                  <a:cubicBezTo>
                    <a:pt x="59" y="50"/>
                    <a:pt x="70" y="41"/>
                    <a:pt x="84" y="34"/>
                  </a:cubicBezTo>
                  <a:cubicBezTo>
                    <a:pt x="98" y="27"/>
                    <a:pt x="109" y="18"/>
                    <a:pt x="122" y="10"/>
                  </a:cubicBezTo>
                  <a:cubicBezTo>
                    <a:pt x="130" y="6"/>
                    <a:pt x="140" y="4"/>
                    <a:pt x="149" y="0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8" name="Freeform 434">
              <a:extLst>
                <a:ext uri="{FF2B5EF4-FFF2-40B4-BE49-F238E27FC236}">
                  <a16:creationId xmlns:a16="http://schemas.microsoft.com/office/drawing/2014/main" id="{FE08ACAE-30EB-48D9-9A97-68CB5E945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3524"/>
              <a:ext cx="243" cy="248"/>
            </a:xfrm>
            <a:custGeom>
              <a:avLst/>
              <a:gdLst>
                <a:gd name="T0" fmla="*/ 988 w 118"/>
                <a:gd name="T1" fmla="*/ 9 h 113"/>
                <a:gd name="T2" fmla="*/ 752 w 118"/>
                <a:gd name="T3" fmla="*/ 266 h 113"/>
                <a:gd name="T4" fmla="*/ 544 w 118"/>
                <a:gd name="T5" fmla="*/ 560 h 113"/>
                <a:gd name="T6" fmla="*/ 305 w 118"/>
                <a:gd name="T7" fmla="*/ 867 h 113"/>
                <a:gd name="T8" fmla="*/ 0 w 118"/>
                <a:gd name="T9" fmla="*/ 1194 h 113"/>
                <a:gd name="T10" fmla="*/ 453 w 118"/>
                <a:gd name="T11" fmla="*/ 858 h 113"/>
                <a:gd name="T12" fmla="*/ 801 w 118"/>
                <a:gd name="T13" fmla="*/ 443 h 113"/>
                <a:gd name="T14" fmla="*/ 1013 w 118"/>
                <a:gd name="T15" fmla="*/ 0 h 1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8" h="113">
                  <a:moveTo>
                    <a:pt x="113" y="1"/>
                  </a:moveTo>
                  <a:cubicBezTo>
                    <a:pt x="107" y="11"/>
                    <a:pt x="95" y="18"/>
                    <a:pt x="86" y="25"/>
                  </a:cubicBezTo>
                  <a:cubicBezTo>
                    <a:pt x="77" y="34"/>
                    <a:pt x="70" y="43"/>
                    <a:pt x="62" y="53"/>
                  </a:cubicBezTo>
                  <a:cubicBezTo>
                    <a:pt x="54" y="64"/>
                    <a:pt x="45" y="73"/>
                    <a:pt x="35" y="82"/>
                  </a:cubicBezTo>
                  <a:cubicBezTo>
                    <a:pt x="27" y="88"/>
                    <a:pt x="2" y="104"/>
                    <a:pt x="0" y="113"/>
                  </a:cubicBezTo>
                  <a:cubicBezTo>
                    <a:pt x="19" y="108"/>
                    <a:pt x="37" y="93"/>
                    <a:pt x="52" y="81"/>
                  </a:cubicBezTo>
                  <a:cubicBezTo>
                    <a:pt x="66" y="69"/>
                    <a:pt x="81" y="57"/>
                    <a:pt x="92" y="42"/>
                  </a:cubicBezTo>
                  <a:cubicBezTo>
                    <a:pt x="102" y="29"/>
                    <a:pt x="118" y="20"/>
                    <a:pt x="116" y="0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9" name="Freeform 435">
              <a:extLst>
                <a:ext uri="{FF2B5EF4-FFF2-40B4-BE49-F238E27FC236}">
                  <a16:creationId xmlns:a16="http://schemas.microsoft.com/office/drawing/2014/main" id="{689EFE44-AD20-4A47-857F-F08AEA70F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355"/>
              <a:ext cx="92" cy="108"/>
            </a:xfrm>
            <a:custGeom>
              <a:avLst/>
              <a:gdLst>
                <a:gd name="T0" fmla="*/ 376 w 45"/>
                <a:gd name="T1" fmla="*/ 0 h 49"/>
                <a:gd name="T2" fmla="*/ 8 w 45"/>
                <a:gd name="T3" fmla="*/ 525 h 49"/>
                <a:gd name="T4" fmla="*/ 247 w 45"/>
                <a:gd name="T5" fmla="*/ 364 h 49"/>
                <a:gd name="T6" fmla="*/ 384 w 45"/>
                <a:gd name="T7" fmla="*/ 25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9">
                  <a:moveTo>
                    <a:pt x="44" y="0"/>
                  </a:moveTo>
                  <a:cubicBezTo>
                    <a:pt x="34" y="11"/>
                    <a:pt x="0" y="35"/>
                    <a:pt x="1" y="49"/>
                  </a:cubicBezTo>
                  <a:cubicBezTo>
                    <a:pt x="11" y="46"/>
                    <a:pt x="20" y="38"/>
                    <a:pt x="29" y="34"/>
                  </a:cubicBezTo>
                  <a:cubicBezTo>
                    <a:pt x="35" y="31"/>
                    <a:pt x="40" y="29"/>
                    <a:pt x="45" y="24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0" name="Freeform 436">
              <a:extLst>
                <a:ext uri="{FF2B5EF4-FFF2-40B4-BE49-F238E27FC236}">
                  <a16:creationId xmlns:a16="http://schemas.microsoft.com/office/drawing/2014/main" id="{6098A8CC-CA6A-4EB1-B0C2-4528AF608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3698"/>
              <a:ext cx="312" cy="177"/>
            </a:xfrm>
            <a:custGeom>
              <a:avLst/>
              <a:gdLst>
                <a:gd name="T0" fmla="*/ 88 w 152"/>
                <a:gd name="T1" fmla="*/ 774 h 81"/>
                <a:gd name="T2" fmla="*/ 460 w 152"/>
                <a:gd name="T3" fmla="*/ 564 h 81"/>
                <a:gd name="T4" fmla="*/ 780 w 152"/>
                <a:gd name="T5" fmla="*/ 406 h 81"/>
                <a:gd name="T6" fmla="*/ 1037 w 152"/>
                <a:gd name="T7" fmla="*/ 249 h 81"/>
                <a:gd name="T8" fmla="*/ 1314 w 152"/>
                <a:gd name="T9" fmla="*/ 9 h 81"/>
                <a:gd name="T10" fmla="*/ 1158 w 152"/>
                <a:gd name="T11" fmla="*/ 61 h 81"/>
                <a:gd name="T12" fmla="*/ 977 w 152"/>
                <a:gd name="T13" fmla="*/ 114 h 81"/>
                <a:gd name="T14" fmla="*/ 700 w 152"/>
                <a:gd name="T15" fmla="*/ 262 h 81"/>
                <a:gd name="T16" fmla="*/ 0 w 152"/>
                <a:gd name="T17" fmla="*/ 846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2" h="81">
                  <a:moveTo>
                    <a:pt x="10" y="74"/>
                  </a:moveTo>
                  <a:cubicBezTo>
                    <a:pt x="25" y="70"/>
                    <a:pt x="39" y="61"/>
                    <a:pt x="53" y="54"/>
                  </a:cubicBezTo>
                  <a:cubicBezTo>
                    <a:pt x="65" y="48"/>
                    <a:pt x="78" y="44"/>
                    <a:pt x="90" y="39"/>
                  </a:cubicBezTo>
                  <a:cubicBezTo>
                    <a:pt x="101" y="34"/>
                    <a:pt x="110" y="30"/>
                    <a:pt x="120" y="24"/>
                  </a:cubicBezTo>
                  <a:cubicBezTo>
                    <a:pt x="130" y="19"/>
                    <a:pt x="148" y="12"/>
                    <a:pt x="152" y="1"/>
                  </a:cubicBezTo>
                  <a:cubicBezTo>
                    <a:pt x="145" y="0"/>
                    <a:pt x="140" y="4"/>
                    <a:pt x="134" y="6"/>
                  </a:cubicBezTo>
                  <a:cubicBezTo>
                    <a:pt x="127" y="8"/>
                    <a:pt x="120" y="8"/>
                    <a:pt x="113" y="11"/>
                  </a:cubicBezTo>
                  <a:cubicBezTo>
                    <a:pt x="102" y="15"/>
                    <a:pt x="91" y="21"/>
                    <a:pt x="81" y="25"/>
                  </a:cubicBezTo>
                  <a:cubicBezTo>
                    <a:pt x="51" y="39"/>
                    <a:pt x="26" y="61"/>
                    <a:pt x="0" y="81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1" name="Freeform 437">
              <a:extLst>
                <a:ext uri="{FF2B5EF4-FFF2-40B4-BE49-F238E27FC236}">
                  <a16:creationId xmlns:a16="http://schemas.microsoft.com/office/drawing/2014/main" id="{42AC83FD-6036-48E8-A746-CBDCB7362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3937"/>
              <a:ext cx="92" cy="57"/>
            </a:xfrm>
            <a:custGeom>
              <a:avLst/>
              <a:gdLst>
                <a:gd name="T0" fmla="*/ 0 w 45"/>
                <a:gd name="T1" fmla="*/ 125 h 26"/>
                <a:gd name="T2" fmla="*/ 384 w 45"/>
                <a:gd name="T3" fmla="*/ 0 h 26"/>
                <a:gd name="T4" fmla="*/ 51 w 45"/>
                <a:gd name="T5" fmla="*/ 17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6">
                  <a:moveTo>
                    <a:pt x="0" y="12"/>
                  </a:moveTo>
                  <a:cubicBezTo>
                    <a:pt x="15" y="12"/>
                    <a:pt x="30" y="0"/>
                    <a:pt x="45" y="0"/>
                  </a:cubicBezTo>
                  <a:cubicBezTo>
                    <a:pt x="40" y="4"/>
                    <a:pt x="10" y="26"/>
                    <a:pt x="6" y="17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2" name="Freeform 438">
              <a:extLst>
                <a:ext uri="{FF2B5EF4-FFF2-40B4-BE49-F238E27FC236}">
                  <a16:creationId xmlns:a16="http://schemas.microsoft.com/office/drawing/2014/main" id="{1EF7BA3F-DB39-4C08-A554-16C61C3E4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3891"/>
              <a:ext cx="234" cy="147"/>
            </a:xfrm>
            <a:custGeom>
              <a:avLst/>
              <a:gdLst>
                <a:gd name="T0" fmla="*/ 189 w 114"/>
                <a:gd name="T1" fmla="*/ 709 h 67"/>
                <a:gd name="T2" fmla="*/ 345 w 114"/>
                <a:gd name="T3" fmla="*/ 568 h 67"/>
                <a:gd name="T4" fmla="*/ 597 w 114"/>
                <a:gd name="T5" fmla="*/ 391 h 67"/>
                <a:gd name="T6" fmla="*/ 985 w 114"/>
                <a:gd name="T7" fmla="*/ 0 h 67"/>
                <a:gd name="T8" fmla="*/ 425 w 114"/>
                <a:gd name="T9" fmla="*/ 371 h 67"/>
                <a:gd name="T10" fmla="*/ 0 w 114"/>
                <a:gd name="T11" fmla="*/ 709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4" h="67">
                  <a:moveTo>
                    <a:pt x="22" y="67"/>
                  </a:moveTo>
                  <a:cubicBezTo>
                    <a:pt x="29" y="62"/>
                    <a:pt x="33" y="59"/>
                    <a:pt x="40" y="54"/>
                  </a:cubicBezTo>
                  <a:cubicBezTo>
                    <a:pt x="49" y="49"/>
                    <a:pt x="60" y="42"/>
                    <a:pt x="69" y="37"/>
                  </a:cubicBezTo>
                  <a:cubicBezTo>
                    <a:pt x="86" y="29"/>
                    <a:pt x="106" y="17"/>
                    <a:pt x="114" y="0"/>
                  </a:cubicBezTo>
                  <a:cubicBezTo>
                    <a:pt x="91" y="7"/>
                    <a:pt x="72" y="25"/>
                    <a:pt x="49" y="35"/>
                  </a:cubicBezTo>
                  <a:cubicBezTo>
                    <a:pt x="31" y="43"/>
                    <a:pt x="11" y="50"/>
                    <a:pt x="0" y="67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3" name="Freeform 439">
              <a:extLst>
                <a:ext uri="{FF2B5EF4-FFF2-40B4-BE49-F238E27FC236}">
                  <a16:creationId xmlns:a16="http://schemas.microsoft.com/office/drawing/2014/main" id="{88544F8A-73FB-40CC-9D12-BDDC09278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3998"/>
              <a:ext cx="115" cy="59"/>
            </a:xfrm>
            <a:custGeom>
              <a:avLst/>
              <a:gdLst>
                <a:gd name="T0" fmla="*/ 0 w 56"/>
                <a:gd name="T1" fmla="*/ 221 h 27"/>
                <a:gd name="T2" fmla="*/ 485 w 56"/>
                <a:gd name="T3" fmla="*/ 0 h 27"/>
                <a:gd name="T4" fmla="*/ 329 w 56"/>
                <a:gd name="T5" fmla="*/ 157 h 27"/>
                <a:gd name="T6" fmla="*/ 216 w 56"/>
                <a:gd name="T7" fmla="*/ 282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7">
                  <a:moveTo>
                    <a:pt x="0" y="21"/>
                  </a:moveTo>
                  <a:cubicBezTo>
                    <a:pt x="17" y="8"/>
                    <a:pt x="37" y="6"/>
                    <a:pt x="56" y="0"/>
                  </a:cubicBezTo>
                  <a:cubicBezTo>
                    <a:pt x="53" y="6"/>
                    <a:pt x="43" y="10"/>
                    <a:pt x="38" y="15"/>
                  </a:cubicBezTo>
                  <a:cubicBezTo>
                    <a:pt x="34" y="19"/>
                    <a:pt x="29" y="23"/>
                    <a:pt x="25" y="27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4" name="Freeform 440">
              <a:extLst>
                <a:ext uri="{FF2B5EF4-FFF2-40B4-BE49-F238E27FC236}">
                  <a16:creationId xmlns:a16="http://schemas.microsoft.com/office/drawing/2014/main" id="{E114CD4D-1B8F-4300-8EDF-C6D91AFFB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3785"/>
              <a:ext cx="158" cy="106"/>
            </a:xfrm>
            <a:custGeom>
              <a:avLst/>
              <a:gdLst>
                <a:gd name="T0" fmla="*/ 0 w 77"/>
                <a:gd name="T1" fmla="*/ 517 h 48"/>
                <a:gd name="T2" fmla="*/ 361 w 77"/>
                <a:gd name="T3" fmla="*/ 331 h 48"/>
                <a:gd name="T4" fmla="*/ 665 w 77"/>
                <a:gd name="T5" fmla="*/ 0 h 48"/>
                <a:gd name="T6" fmla="*/ 451 w 77"/>
                <a:gd name="T7" fmla="*/ 186 h 48"/>
                <a:gd name="T8" fmla="*/ 113 w 77"/>
                <a:gd name="T9" fmla="*/ 47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48">
                  <a:moveTo>
                    <a:pt x="0" y="48"/>
                  </a:moveTo>
                  <a:cubicBezTo>
                    <a:pt x="14" y="42"/>
                    <a:pt x="28" y="38"/>
                    <a:pt x="42" y="31"/>
                  </a:cubicBezTo>
                  <a:cubicBezTo>
                    <a:pt x="53" y="24"/>
                    <a:pt x="69" y="11"/>
                    <a:pt x="77" y="0"/>
                  </a:cubicBezTo>
                  <a:cubicBezTo>
                    <a:pt x="68" y="2"/>
                    <a:pt x="60" y="11"/>
                    <a:pt x="52" y="17"/>
                  </a:cubicBezTo>
                  <a:cubicBezTo>
                    <a:pt x="39" y="26"/>
                    <a:pt x="25" y="33"/>
                    <a:pt x="13" y="44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5" name="Freeform 441">
              <a:extLst>
                <a:ext uri="{FF2B5EF4-FFF2-40B4-BE49-F238E27FC236}">
                  <a16:creationId xmlns:a16="http://schemas.microsoft.com/office/drawing/2014/main" id="{27E5E096-B76F-483A-87D9-7D0026870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3202"/>
              <a:ext cx="173" cy="105"/>
            </a:xfrm>
            <a:custGeom>
              <a:avLst/>
              <a:gdLst>
                <a:gd name="T0" fmla="*/ 0 w 84"/>
                <a:gd name="T1" fmla="*/ 503 h 48"/>
                <a:gd name="T2" fmla="*/ 395 w 84"/>
                <a:gd name="T3" fmla="*/ 149 h 48"/>
                <a:gd name="T4" fmla="*/ 733 w 84"/>
                <a:gd name="T5" fmla="*/ 0 h 48"/>
                <a:gd name="T6" fmla="*/ 552 w 84"/>
                <a:gd name="T7" fmla="*/ 125 h 48"/>
                <a:gd name="T8" fmla="*/ 385 w 84"/>
                <a:gd name="T9" fmla="*/ 238 h 48"/>
                <a:gd name="T10" fmla="*/ 200 w 84"/>
                <a:gd name="T11" fmla="*/ 346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48">
                  <a:moveTo>
                    <a:pt x="0" y="48"/>
                  </a:moveTo>
                  <a:cubicBezTo>
                    <a:pt x="8" y="32"/>
                    <a:pt x="30" y="22"/>
                    <a:pt x="45" y="14"/>
                  </a:cubicBezTo>
                  <a:cubicBezTo>
                    <a:pt x="58" y="7"/>
                    <a:pt x="70" y="3"/>
                    <a:pt x="84" y="0"/>
                  </a:cubicBezTo>
                  <a:cubicBezTo>
                    <a:pt x="79" y="6"/>
                    <a:pt x="70" y="9"/>
                    <a:pt x="63" y="12"/>
                  </a:cubicBezTo>
                  <a:cubicBezTo>
                    <a:pt x="57" y="15"/>
                    <a:pt x="51" y="19"/>
                    <a:pt x="44" y="23"/>
                  </a:cubicBezTo>
                  <a:cubicBezTo>
                    <a:pt x="38" y="27"/>
                    <a:pt x="28" y="28"/>
                    <a:pt x="23" y="33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6" name="Freeform 442">
              <a:extLst>
                <a:ext uri="{FF2B5EF4-FFF2-40B4-BE49-F238E27FC236}">
                  <a16:creationId xmlns:a16="http://schemas.microsoft.com/office/drawing/2014/main" id="{66A8E363-0042-4D2E-A564-F69E2A492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270"/>
              <a:ext cx="353" cy="175"/>
            </a:xfrm>
            <a:custGeom>
              <a:avLst/>
              <a:gdLst>
                <a:gd name="T0" fmla="*/ 0 w 172"/>
                <a:gd name="T1" fmla="*/ 838 h 80"/>
                <a:gd name="T2" fmla="*/ 452 w 172"/>
                <a:gd name="T3" fmla="*/ 661 h 80"/>
                <a:gd name="T4" fmla="*/ 848 w 172"/>
                <a:gd name="T5" fmla="*/ 451 h 80"/>
                <a:gd name="T6" fmla="*/ 1141 w 172"/>
                <a:gd name="T7" fmla="*/ 263 h 80"/>
                <a:gd name="T8" fmla="*/ 1486 w 172"/>
                <a:gd name="T9" fmla="*/ 0 h 80"/>
                <a:gd name="T10" fmla="*/ 1176 w 172"/>
                <a:gd name="T11" fmla="*/ 116 h 80"/>
                <a:gd name="T12" fmla="*/ 837 w 172"/>
                <a:gd name="T13" fmla="*/ 315 h 80"/>
                <a:gd name="T14" fmla="*/ 527 w 172"/>
                <a:gd name="T15" fmla="*/ 503 h 80"/>
                <a:gd name="T16" fmla="*/ 328 w 172"/>
                <a:gd name="T17" fmla="*/ 652 h 80"/>
                <a:gd name="T18" fmla="*/ 207 w 172"/>
                <a:gd name="T19" fmla="*/ 733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2" h="80">
                  <a:moveTo>
                    <a:pt x="0" y="80"/>
                  </a:moveTo>
                  <a:cubicBezTo>
                    <a:pt x="18" y="76"/>
                    <a:pt x="36" y="71"/>
                    <a:pt x="52" y="63"/>
                  </a:cubicBezTo>
                  <a:cubicBezTo>
                    <a:pt x="66" y="56"/>
                    <a:pt x="82" y="49"/>
                    <a:pt x="98" y="43"/>
                  </a:cubicBezTo>
                  <a:cubicBezTo>
                    <a:pt x="110" y="39"/>
                    <a:pt x="120" y="31"/>
                    <a:pt x="132" y="25"/>
                  </a:cubicBezTo>
                  <a:cubicBezTo>
                    <a:pt x="146" y="18"/>
                    <a:pt x="156" y="5"/>
                    <a:pt x="172" y="0"/>
                  </a:cubicBezTo>
                  <a:cubicBezTo>
                    <a:pt x="161" y="1"/>
                    <a:pt x="146" y="7"/>
                    <a:pt x="136" y="11"/>
                  </a:cubicBezTo>
                  <a:cubicBezTo>
                    <a:pt x="122" y="15"/>
                    <a:pt x="110" y="24"/>
                    <a:pt x="97" y="30"/>
                  </a:cubicBezTo>
                  <a:cubicBezTo>
                    <a:pt x="85" y="36"/>
                    <a:pt x="73" y="42"/>
                    <a:pt x="61" y="48"/>
                  </a:cubicBezTo>
                  <a:cubicBezTo>
                    <a:pt x="53" y="52"/>
                    <a:pt x="45" y="56"/>
                    <a:pt x="38" y="62"/>
                  </a:cubicBezTo>
                  <a:cubicBezTo>
                    <a:pt x="34" y="66"/>
                    <a:pt x="30" y="70"/>
                    <a:pt x="24" y="70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7" name="Freeform 443">
              <a:extLst>
                <a:ext uri="{FF2B5EF4-FFF2-40B4-BE49-F238E27FC236}">
                  <a16:creationId xmlns:a16="http://schemas.microsoft.com/office/drawing/2014/main" id="{F15FC3EF-A469-4991-90D1-1850E13B0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3476"/>
              <a:ext cx="459" cy="294"/>
            </a:xfrm>
            <a:custGeom>
              <a:avLst/>
              <a:gdLst>
                <a:gd name="T0" fmla="*/ 208 w 223"/>
                <a:gd name="T1" fmla="*/ 1330 h 134"/>
                <a:gd name="T2" fmla="*/ 848 w 223"/>
                <a:gd name="T3" fmla="*/ 911 h 134"/>
                <a:gd name="T4" fmla="*/ 1245 w 223"/>
                <a:gd name="T5" fmla="*/ 654 h 134"/>
                <a:gd name="T6" fmla="*/ 1558 w 223"/>
                <a:gd name="T7" fmla="*/ 391 h 134"/>
                <a:gd name="T8" fmla="*/ 1945 w 223"/>
                <a:gd name="T9" fmla="*/ 0 h 134"/>
                <a:gd name="T10" fmla="*/ 1492 w 223"/>
                <a:gd name="T11" fmla="*/ 327 h 134"/>
                <a:gd name="T12" fmla="*/ 906 w 223"/>
                <a:gd name="T13" fmla="*/ 698 h 134"/>
                <a:gd name="T14" fmla="*/ 669 w 223"/>
                <a:gd name="T15" fmla="*/ 911 h 134"/>
                <a:gd name="T16" fmla="*/ 412 w 223"/>
                <a:gd name="T17" fmla="*/ 1068 h 134"/>
                <a:gd name="T18" fmla="*/ 216 w 223"/>
                <a:gd name="T19" fmla="*/ 1237 h 134"/>
                <a:gd name="T20" fmla="*/ 0 w 223"/>
                <a:gd name="T21" fmla="*/ 1415 h 1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3" h="134">
                  <a:moveTo>
                    <a:pt x="24" y="126"/>
                  </a:moveTo>
                  <a:cubicBezTo>
                    <a:pt x="45" y="119"/>
                    <a:pt x="78" y="97"/>
                    <a:pt x="97" y="86"/>
                  </a:cubicBezTo>
                  <a:cubicBezTo>
                    <a:pt x="113" y="77"/>
                    <a:pt x="126" y="71"/>
                    <a:pt x="143" y="62"/>
                  </a:cubicBezTo>
                  <a:cubicBezTo>
                    <a:pt x="156" y="54"/>
                    <a:pt x="166" y="46"/>
                    <a:pt x="179" y="37"/>
                  </a:cubicBezTo>
                  <a:cubicBezTo>
                    <a:pt x="192" y="28"/>
                    <a:pt x="215" y="14"/>
                    <a:pt x="223" y="0"/>
                  </a:cubicBezTo>
                  <a:cubicBezTo>
                    <a:pt x="203" y="4"/>
                    <a:pt x="189" y="23"/>
                    <a:pt x="171" y="31"/>
                  </a:cubicBezTo>
                  <a:cubicBezTo>
                    <a:pt x="148" y="42"/>
                    <a:pt x="126" y="54"/>
                    <a:pt x="104" y="66"/>
                  </a:cubicBezTo>
                  <a:cubicBezTo>
                    <a:pt x="94" y="71"/>
                    <a:pt x="85" y="79"/>
                    <a:pt x="77" y="86"/>
                  </a:cubicBezTo>
                  <a:cubicBezTo>
                    <a:pt x="68" y="94"/>
                    <a:pt x="58" y="97"/>
                    <a:pt x="47" y="101"/>
                  </a:cubicBezTo>
                  <a:cubicBezTo>
                    <a:pt x="38" y="105"/>
                    <a:pt x="33" y="112"/>
                    <a:pt x="25" y="117"/>
                  </a:cubicBezTo>
                  <a:cubicBezTo>
                    <a:pt x="18" y="122"/>
                    <a:pt x="8" y="130"/>
                    <a:pt x="0" y="134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8" name="Freeform 444">
              <a:extLst>
                <a:ext uri="{FF2B5EF4-FFF2-40B4-BE49-F238E27FC236}">
                  <a16:creationId xmlns:a16="http://schemas.microsoft.com/office/drawing/2014/main" id="{358F9D20-2C3D-426D-9E91-F531F19C0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3693"/>
              <a:ext cx="164" cy="101"/>
            </a:xfrm>
            <a:custGeom>
              <a:avLst/>
              <a:gdLst>
                <a:gd name="T0" fmla="*/ 0 w 80"/>
                <a:gd name="T1" fmla="*/ 487 h 46"/>
                <a:gd name="T2" fmla="*/ 369 w 80"/>
                <a:gd name="T3" fmla="*/ 294 h 46"/>
                <a:gd name="T4" fmla="*/ 689 w 80"/>
                <a:gd name="T5" fmla="*/ 0 h 46"/>
                <a:gd name="T6" fmla="*/ 377 w 80"/>
                <a:gd name="T7" fmla="*/ 213 h 46"/>
                <a:gd name="T8" fmla="*/ 121 w 80"/>
                <a:gd name="T9" fmla="*/ 400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46">
                  <a:moveTo>
                    <a:pt x="0" y="46"/>
                  </a:moveTo>
                  <a:cubicBezTo>
                    <a:pt x="15" y="39"/>
                    <a:pt x="29" y="37"/>
                    <a:pt x="43" y="28"/>
                  </a:cubicBezTo>
                  <a:cubicBezTo>
                    <a:pt x="56" y="19"/>
                    <a:pt x="68" y="10"/>
                    <a:pt x="80" y="0"/>
                  </a:cubicBezTo>
                  <a:cubicBezTo>
                    <a:pt x="67" y="5"/>
                    <a:pt x="56" y="14"/>
                    <a:pt x="44" y="20"/>
                  </a:cubicBezTo>
                  <a:cubicBezTo>
                    <a:pt x="34" y="25"/>
                    <a:pt x="26" y="35"/>
                    <a:pt x="14" y="38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9" name="Freeform 445">
              <a:extLst>
                <a:ext uri="{FF2B5EF4-FFF2-40B4-BE49-F238E27FC236}">
                  <a16:creationId xmlns:a16="http://schemas.microsoft.com/office/drawing/2014/main" id="{3A805935-1B23-4536-A2BE-C1A90907F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3551"/>
              <a:ext cx="121" cy="144"/>
            </a:xfrm>
            <a:custGeom>
              <a:avLst/>
              <a:gdLst>
                <a:gd name="T0" fmla="*/ 0 w 59"/>
                <a:gd name="T1" fmla="*/ 685 h 66"/>
                <a:gd name="T2" fmla="*/ 189 w 59"/>
                <a:gd name="T3" fmla="*/ 447 h 66"/>
                <a:gd name="T4" fmla="*/ 388 w 59"/>
                <a:gd name="T5" fmla="*/ 247 h 66"/>
                <a:gd name="T6" fmla="*/ 509 w 59"/>
                <a:gd name="T7" fmla="*/ 0 h 66"/>
                <a:gd name="T8" fmla="*/ 172 w 59"/>
                <a:gd name="T9" fmla="*/ 47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6">
                  <a:moveTo>
                    <a:pt x="0" y="66"/>
                  </a:moveTo>
                  <a:cubicBezTo>
                    <a:pt x="8" y="59"/>
                    <a:pt x="14" y="50"/>
                    <a:pt x="22" y="43"/>
                  </a:cubicBezTo>
                  <a:cubicBezTo>
                    <a:pt x="30" y="37"/>
                    <a:pt x="38" y="31"/>
                    <a:pt x="45" y="24"/>
                  </a:cubicBezTo>
                  <a:cubicBezTo>
                    <a:pt x="54" y="15"/>
                    <a:pt x="56" y="11"/>
                    <a:pt x="59" y="0"/>
                  </a:cubicBezTo>
                  <a:cubicBezTo>
                    <a:pt x="43" y="14"/>
                    <a:pt x="34" y="31"/>
                    <a:pt x="20" y="46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0" name="Freeform 446">
              <a:extLst>
                <a:ext uri="{FF2B5EF4-FFF2-40B4-BE49-F238E27FC236}">
                  <a16:creationId xmlns:a16="http://schemas.microsoft.com/office/drawing/2014/main" id="{29013AE0-DCBF-4904-9BC1-508D2F849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3386"/>
              <a:ext cx="54" cy="48"/>
            </a:xfrm>
            <a:custGeom>
              <a:avLst/>
              <a:gdLst>
                <a:gd name="T0" fmla="*/ 0 w 26"/>
                <a:gd name="T1" fmla="*/ 229 h 22"/>
                <a:gd name="T2" fmla="*/ 208 w 26"/>
                <a:gd name="T3" fmla="*/ 0 h 22"/>
                <a:gd name="T4" fmla="*/ 44 w 26"/>
                <a:gd name="T5" fmla="*/ 157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2">
                  <a:moveTo>
                    <a:pt x="0" y="22"/>
                  </a:moveTo>
                  <a:cubicBezTo>
                    <a:pt x="11" y="19"/>
                    <a:pt x="26" y="15"/>
                    <a:pt x="23" y="0"/>
                  </a:cubicBezTo>
                  <a:cubicBezTo>
                    <a:pt x="18" y="7"/>
                    <a:pt x="12" y="9"/>
                    <a:pt x="5" y="15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1" name="Freeform 447">
              <a:extLst>
                <a:ext uri="{FF2B5EF4-FFF2-40B4-BE49-F238E27FC236}">
                  <a16:creationId xmlns:a16="http://schemas.microsoft.com/office/drawing/2014/main" id="{5D952E3D-C5D0-4523-BFF7-4000686AB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3252"/>
              <a:ext cx="206" cy="103"/>
            </a:xfrm>
            <a:custGeom>
              <a:avLst/>
              <a:gdLst>
                <a:gd name="T0" fmla="*/ 25 w 100"/>
                <a:gd name="T1" fmla="*/ 495 h 47"/>
                <a:gd name="T2" fmla="*/ 237 w 100"/>
                <a:gd name="T3" fmla="*/ 423 h 47"/>
                <a:gd name="T4" fmla="*/ 496 w 100"/>
                <a:gd name="T5" fmla="*/ 274 h 47"/>
                <a:gd name="T6" fmla="*/ 873 w 100"/>
                <a:gd name="T7" fmla="*/ 0 h 47"/>
                <a:gd name="T8" fmla="*/ 525 w 100"/>
                <a:gd name="T9" fmla="*/ 202 h 47"/>
                <a:gd name="T10" fmla="*/ 220 w 100"/>
                <a:gd name="T11" fmla="*/ 370 h 47"/>
                <a:gd name="T12" fmla="*/ 0 w 100"/>
                <a:gd name="T13" fmla="*/ 495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47">
                  <a:moveTo>
                    <a:pt x="3" y="47"/>
                  </a:moveTo>
                  <a:cubicBezTo>
                    <a:pt x="11" y="44"/>
                    <a:pt x="20" y="43"/>
                    <a:pt x="27" y="40"/>
                  </a:cubicBezTo>
                  <a:cubicBezTo>
                    <a:pt x="38" y="37"/>
                    <a:pt x="47" y="31"/>
                    <a:pt x="57" y="26"/>
                  </a:cubicBezTo>
                  <a:cubicBezTo>
                    <a:pt x="71" y="20"/>
                    <a:pt x="89" y="11"/>
                    <a:pt x="100" y="0"/>
                  </a:cubicBezTo>
                  <a:cubicBezTo>
                    <a:pt x="87" y="10"/>
                    <a:pt x="75" y="14"/>
                    <a:pt x="60" y="19"/>
                  </a:cubicBezTo>
                  <a:cubicBezTo>
                    <a:pt x="47" y="24"/>
                    <a:pt x="37" y="29"/>
                    <a:pt x="25" y="35"/>
                  </a:cubicBezTo>
                  <a:cubicBezTo>
                    <a:pt x="20" y="38"/>
                    <a:pt x="6" y="46"/>
                    <a:pt x="0" y="47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2" name="Freeform 448">
              <a:extLst>
                <a:ext uri="{FF2B5EF4-FFF2-40B4-BE49-F238E27FC236}">
                  <a16:creationId xmlns:a16="http://schemas.microsoft.com/office/drawing/2014/main" id="{19911AC4-146C-48C0-AD42-3AB1F58D6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963"/>
              <a:ext cx="211" cy="112"/>
            </a:xfrm>
            <a:custGeom>
              <a:avLst/>
              <a:gdLst>
                <a:gd name="T0" fmla="*/ 0 w 103"/>
                <a:gd name="T1" fmla="*/ 540 h 51"/>
                <a:gd name="T2" fmla="*/ 311 w 103"/>
                <a:gd name="T3" fmla="*/ 338 h 51"/>
                <a:gd name="T4" fmla="*/ 885 w 103"/>
                <a:gd name="T5" fmla="*/ 0 h 51"/>
                <a:gd name="T6" fmla="*/ 395 w 103"/>
                <a:gd name="T7" fmla="*/ 178 h 51"/>
                <a:gd name="T8" fmla="*/ 59 w 103"/>
                <a:gd name="T9" fmla="*/ 48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51">
                  <a:moveTo>
                    <a:pt x="0" y="51"/>
                  </a:moveTo>
                  <a:cubicBezTo>
                    <a:pt x="10" y="49"/>
                    <a:pt x="26" y="37"/>
                    <a:pt x="36" y="32"/>
                  </a:cubicBezTo>
                  <a:cubicBezTo>
                    <a:pt x="46" y="27"/>
                    <a:pt x="94" y="6"/>
                    <a:pt x="103" y="0"/>
                  </a:cubicBezTo>
                  <a:cubicBezTo>
                    <a:pt x="92" y="1"/>
                    <a:pt x="66" y="7"/>
                    <a:pt x="46" y="17"/>
                  </a:cubicBezTo>
                  <a:cubicBezTo>
                    <a:pt x="27" y="26"/>
                    <a:pt x="13" y="39"/>
                    <a:pt x="7" y="46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3" name="Freeform 449">
              <a:extLst>
                <a:ext uri="{FF2B5EF4-FFF2-40B4-BE49-F238E27FC236}">
                  <a16:creationId xmlns:a16="http://schemas.microsoft.com/office/drawing/2014/main" id="{5FAB0C2E-9DB1-44F9-ABA6-88F09D5D9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961"/>
              <a:ext cx="130" cy="72"/>
            </a:xfrm>
            <a:custGeom>
              <a:avLst/>
              <a:gdLst>
                <a:gd name="T0" fmla="*/ 448 w 63"/>
                <a:gd name="T1" fmla="*/ 0 h 33"/>
                <a:gd name="T2" fmla="*/ 229 w 63"/>
                <a:gd name="T3" fmla="*/ 209 h 33"/>
                <a:gd name="T4" fmla="*/ 17 w 63"/>
                <a:gd name="T5" fmla="*/ 299 h 33"/>
                <a:gd name="T6" fmla="*/ 0 w 63"/>
                <a:gd name="T7" fmla="*/ 343 h 33"/>
                <a:gd name="T8" fmla="*/ 165 w 63"/>
                <a:gd name="T9" fmla="*/ 281 h 33"/>
                <a:gd name="T10" fmla="*/ 324 w 63"/>
                <a:gd name="T11" fmla="*/ 209 h 33"/>
                <a:gd name="T12" fmla="*/ 553 w 63"/>
                <a:gd name="T13" fmla="*/ 81 h 33"/>
                <a:gd name="T14" fmla="*/ 512 w 63"/>
                <a:gd name="T15" fmla="*/ 2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33">
                  <a:moveTo>
                    <a:pt x="51" y="0"/>
                  </a:moveTo>
                  <a:cubicBezTo>
                    <a:pt x="45" y="8"/>
                    <a:pt x="34" y="15"/>
                    <a:pt x="26" y="20"/>
                  </a:cubicBezTo>
                  <a:cubicBezTo>
                    <a:pt x="18" y="25"/>
                    <a:pt x="10" y="28"/>
                    <a:pt x="2" y="29"/>
                  </a:cubicBezTo>
                  <a:cubicBezTo>
                    <a:pt x="1" y="30"/>
                    <a:pt x="0" y="32"/>
                    <a:pt x="0" y="33"/>
                  </a:cubicBezTo>
                  <a:cubicBezTo>
                    <a:pt x="5" y="29"/>
                    <a:pt x="13" y="29"/>
                    <a:pt x="19" y="27"/>
                  </a:cubicBezTo>
                  <a:cubicBezTo>
                    <a:pt x="25" y="24"/>
                    <a:pt x="31" y="22"/>
                    <a:pt x="37" y="20"/>
                  </a:cubicBezTo>
                  <a:cubicBezTo>
                    <a:pt x="46" y="17"/>
                    <a:pt x="55" y="13"/>
                    <a:pt x="63" y="8"/>
                  </a:cubicBezTo>
                  <a:cubicBezTo>
                    <a:pt x="62" y="5"/>
                    <a:pt x="60" y="3"/>
                    <a:pt x="58" y="2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4" name="Freeform 450">
              <a:extLst>
                <a:ext uri="{FF2B5EF4-FFF2-40B4-BE49-F238E27FC236}">
                  <a16:creationId xmlns:a16="http://schemas.microsoft.com/office/drawing/2014/main" id="{820C1015-578C-4001-B26E-6379534AE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3663"/>
              <a:ext cx="41" cy="28"/>
            </a:xfrm>
            <a:custGeom>
              <a:avLst/>
              <a:gdLst>
                <a:gd name="T0" fmla="*/ 25 w 20"/>
                <a:gd name="T1" fmla="*/ 129 h 13"/>
                <a:gd name="T2" fmla="*/ 172 w 20"/>
                <a:gd name="T3" fmla="*/ 0 h 13"/>
                <a:gd name="T4" fmla="*/ 0 w 20"/>
                <a:gd name="T5" fmla="*/ 6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">
                  <a:moveTo>
                    <a:pt x="3" y="13"/>
                  </a:moveTo>
                  <a:cubicBezTo>
                    <a:pt x="8" y="9"/>
                    <a:pt x="15" y="5"/>
                    <a:pt x="20" y="0"/>
                  </a:cubicBezTo>
                  <a:cubicBezTo>
                    <a:pt x="13" y="1"/>
                    <a:pt x="6" y="4"/>
                    <a:pt x="0" y="6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5" name="Freeform 451">
              <a:extLst>
                <a:ext uri="{FF2B5EF4-FFF2-40B4-BE49-F238E27FC236}">
                  <a16:creationId xmlns:a16="http://schemas.microsoft.com/office/drawing/2014/main" id="{4A07C907-BA41-45A4-A591-23C1332B3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4016"/>
              <a:ext cx="56" cy="37"/>
            </a:xfrm>
            <a:custGeom>
              <a:avLst/>
              <a:gdLst>
                <a:gd name="T0" fmla="*/ 0 w 27"/>
                <a:gd name="T1" fmla="*/ 157 h 17"/>
                <a:gd name="T2" fmla="*/ 241 w 27"/>
                <a:gd name="T3" fmla="*/ 0 h 17"/>
                <a:gd name="T4" fmla="*/ 81 w 27"/>
                <a:gd name="T5" fmla="*/ 1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7">
                  <a:moveTo>
                    <a:pt x="0" y="15"/>
                  </a:moveTo>
                  <a:cubicBezTo>
                    <a:pt x="9" y="10"/>
                    <a:pt x="18" y="4"/>
                    <a:pt x="27" y="0"/>
                  </a:cubicBezTo>
                  <a:cubicBezTo>
                    <a:pt x="21" y="5"/>
                    <a:pt x="13" y="12"/>
                    <a:pt x="9" y="17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6" name="Freeform 452">
              <a:extLst>
                <a:ext uri="{FF2B5EF4-FFF2-40B4-BE49-F238E27FC236}">
                  <a16:creationId xmlns:a16="http://schemas.microsoft.com/office/drawing/2014/main" id="{53550908-9A3E-4E20-B599-E100D9519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3992"/>
              <a:ext cx="82" cy="57"/>
            </a:xfrm>
            <a:custGeom>
              <a:avLst/>
              <a:gdLst>
                <a:gd name="T0" fmla="*/ 0 w 40"/>
                <a:gd name="T1" fmla="*/ 274 h 26"/>
                <a:gd name="T2" fmla="*/ 148 w 40"/>
                <a:gd name="T3" fmla="*/ 105 h 26"/>
                <a:gd name="T4" fmla="*/ 344 w 40"/>
                <a:gd name="T5" fmla="*/ 0 h 26"/>
                <a:gd name="T6" fmla="*/ 113 w 40"/>
                <a:gd name="T7" fmla="*/ 22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6">
                  <a:moveTo>
                    <a:pt x="0" y="26"/>
                  </a:moveTo>
                  <a:cubicBezTo>
                    <a:pt x="6" y="21"/>
                    <a:pt x="10" y="14"/>
                    <a:pt x="17" y="10"/>
                  </a:cubicBezTo>
                  <a:cubicBezTo>
                    <a:pt x="24" y="6"/>
                    <a:pt x="33" y="3"/>
                    <a:pt x="40" y="0"/>
                  </a:cubicBezTo>
                  <a:cubicBezTo>
                    <a:pt x="31" y="2"/>
                    <a:pt x="20" y="14"/>
                    <a:pt x="13" y="21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7" name="Freeform 453">
              <a:extLst>
                <a:ext uri="{FF2B5EF4-FFF2-40B4-BE49-F238E27FC236}">
                  <a16:creationId xmlns:a16="http://schemas.microsoft.com/office/drawing/2014/main" id="{2A2D58ED-8024-4A6C-AB01-A34F19F58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3461"/>
              <a:ext cx="168" cy="98"/>
            </a:xfrm>
            <a:custGeom>
              <a:avLst/>
              <a:gdLst>
                <a:gd name="T0" fmla="*/ 0 w 82"/>
                <a:gd name="T1" fmla="*/ 464 h 45"/>
                <a:gd name="T2" fmla="*/ 377 w 82"/>
                <a:gd name="T3" fmla="*/ 279 h 45"/>
                <a:gd name="T4" fmla="*/ 705 w 82"/>
                <a:gd name="T5" fmla="*/ 0 h 45"/>
                <a:gd name="T6" fmla="*/ 404 w 82"/>
                <a:gd name="T7" fmla="*/ 218 h 45"/>
                <a:gd name="T8" fmla="*/ 240 w 82"/>
                <a:gd name="T9" fmla="*/ 322 h 45"/>
                <a:gd name="T10" fmla="*/ 68 w 82"/>
                <a:gd name="T11" fmla="*/ 412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45">
                  <a:moveTo>
                    <a:pt x="0" y="45"/>
                  </a:moveTo>
                  <a:cubicBezTo>
                    <a:pt x="15" y="45"/>
                    <a:pt x="32" y="35"/>
                    <a:pt x="44" y="27"/>
                  </a:cubicBezTo>
                  <a:cubicBezTo>
                    <a:pt x="56" y="19"/>
                    <a:pt x="72" y="11"/>
                    <a:pt x="82" y="0"/>
                  </a:cubicBezTo>
                  <a:cubicBezTo>
                    <a:pt x="70" y="5"/>
                    <a:pt x="58" y="14"/>
                    <a:pt x="47" y="21"/>
                  </a:cubicBezTo>
                  <a:cubicBezTo>
                    <a:pt x="41" y="25"/>
                    <a:pt x="35" y="28"/>
                    <a:pt x="28" y="31"/>
                  </a:cubicBezTo>
                  <a:cubicBezTo>
                    <a:pt x="22" y="33"/>
                    <a:pt x="14" y="39"/>
                    <a:pt x="8" y="40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8" name="Freeform 454">
              <a:extLst>
                <a:ext uri="{FF2B5EF4-FFF2-40B4-BE49-F238E27FC236}">
                  <a16:creationId xmlns:a16="http://schemas.microsoft.com/office/drawing/2014/main" id="{8827D50C-47E9-481E-B894-41245EA61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3766"/>
              <a:ext cx="306" cy="199"/>
            </a:xfrm>
            <a:custGeom>
              <a:avLst/>
              <a:gdLst>
                <a:gd name="T0" fmla="*/ 16 w 149"/>
                <a:gd name="T1" fmla="*/ 899 h 91"/>
                <a:gd name="T2" fmla="*/ 207 w 149"/>
                <a:gd name="T3" fmla="*/ 803 h 91"/>
                <a:gd name="T4" fmla="*/ 460 w 149"/>
                <a:gd name="T5" fmla="*/ 689 h 91"/>
                <a:gd name="T6" fmla="*/ 848 w 149"/>
                <a:gd name="T7" fmla="*/ 512 h 91"/>
                <a:gd name="T8" fmla="*/ 1290 w 149"/>
                <a:gd name="T9" fmla="*/ 0 h 91"/>
                <a:gd name="T10" fmla="*/ 1068 w 149"/>
                <a:gd name="T11" fmla="*/ 186 h 91"/>
                <a:gd name="T12" fmla="*/ 676 w 149"/>
                <a:gd name="T13" fmla="*/ 520 h 91"/>
                <a:gd name="T14" fmla="*/ 279 w 149"/>
                <a:gd name="T15" fmla="*/ 741 h 91"/>
                <a:gd name="T16" fmla="*/ 123 w 149"/>
                <a:gd name="T17" fmla="*/ 838 h 91"/>
                <a:gd name="T18" fmla="*/ 0 w 149"/>
                <a:gd name="T19" fmla="*/ 951 h 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91">
                  <a:moveTo>
                    <a:pt x="2" y="86"/>
                  </a:moveTo>
                  <a:cubicBezTo>
                    <a:pt x="8" y="82"/>
                    <a:pt x="17" y="81"/>
                    <a:pt x="24" y="77"/>
                  </a:cubicBezTo>
                  <a:cubicBezTo>
                    <a:pt x="33" y="73"/>
                    <a:pt x="43" y="69"/>
                    <a:pt x="53" y="66"/>
                  </a:cubicBezTo>
                  <a:cubicBezTo>
                    <a:pt x="68" y="61"/>
                    <a:pt x="83" y="55"/>
                    <a:pt x="98" y="49"/>
                  </a:cubicBezTo>
                  <a:cubicBezTo>
                    <a:pt x="120" y="41"/>
                    <a:pt x="140" y="22"/>
                    <a:pt x="149" y="0"/>
                  </a:cubicBezTo>
                  <a:cubicBezTo>
                    <a:pt x="139" y="4"/>
                    <a:pt x="132" y="13"/>
                    <a:pt x="123" y="18"/>
                  </a:cubicBezTo>
                  <a:cubicBezTo>
                    <a:pt x="107" y="28"/>
                    <a:pt x="94" y="41"/>
                    <a:pt x="78" y="50"/>
                  </a:cubicBezTo>
                  <a:cubicBezTo>
                    <a:pt x="64" y="59"/>
                    <a:pt x="47" y="63"/>
                    <a:pt x="32" y="71"/>
                  </a:cubicBezTo>
                  <a:cubicBezTo>
                    <a:pt x="26" y="74"/>
                    <a:pt x="19" y="76"/>
                    <a:pt x="14" y="80"/>
                  </a:cubicBezTo>
                  <a:cubicBezTo>
                    <a:pt x="9" y="83"/>
                    <a:pt x="2" y="90"/>
                    <a:pt x="0" y="91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9" name="Freeform 455">
              <a:extLst>
                <a:ext uri="{FF2B5EF4-FFF2-40B4-BE49-F238E27FC236}">
                  <a16:creationId xmlns:a16="http://schemas.microsoft.com/office/drawing/2014/main" id="{391BB2A0-F74A-4D05-A15B-DBAAA43B3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781"/>
              <a:ext cx="127" cy="99"/>
            </a:xfrm>
            <a:custGeom>
              <a:avLst/>
              <a:gdLst>
                <a:gd name="T0" fmla="*/ 205 w 62"/>
                <a:gd name="T1" fmla="*/ 372 h 45"/>
                <a:gd name="T2" fmla="*/ 533 w 62"/>
                <a:gd name="T3" fmla="*/ 0 h 45"/>
                <a:gd name="T4" fmla="*/ 311 w 62"/>
                <a:gd name="T5" fmla="*/ 233 h 45"/>
                <a:gd name="T6" fmla="*/ 139 w 62"/>
                <a:gd name="T7" fmla="*/ 383 h 45"/>
                <a:gd name="T8" fmla="*/ 0 w 62"/>
                <a:gd name="T9" fmla="*/ 48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45">
                  <a:moveTo>
                    <a:pt x="24" y="35"/>
                  </a:moveTo>
                  <a:cubicBezTo>
                    <a:pt x="38" y="31"/>
                    <a:pt x="58" y="14"/>
                    <a:pt x="62" y="0"/>
                  </a:cubicBezTo>
                  <a:cubicBezTo>
                    <a:pt x="53" y="2"/>
                    <a:pt x="43" y="15"/>
                    <a:pt x="36" y="22"/>
                  </a:cubicBezTo>
                  <a:cubicBezTo>
                    <a:pt x="30" y="28"/>
                    <a:pt x="24" y="32"/>
                    <a:pt x="16" y="36"/>
                  </a:cubicBezTo>
                  <a:cubicBezTo>
                    <a:pt x="11" y="38"/>
                    <a:pt x="5" y="44"/>
                    <a:pt x="0" y="45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0" name="Freeform 456">
              <a:extLst>
                <a:ext uri="{FF2B5EF4-FFF2-40B4-BE49-F238E27FC236}">
                  <a16:creationId xmlns:a16="http://schemas.microsoft.com/office/drawing/2014/main" id="{99B5AFBF-0574-4765-9DCC-4FBDD8E41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441"/>
              <a:ext cx="234" cy="46"/>
            </a:xfrm>
            <a:custGeom>
              <a:avLst/>
              <a:gdLst>
                <a:gd name="T0" fmla="*/ 657 w 114"/>
                <a:gd name="T1" fmla="*/ 0 h 21"/>
                <a:gd name="T2" fmla="*/ 296 w 114"/>
                <a:gd name="T3" fmla="*/ 105 h 21"/>
                <a:gd name="T4" fmla="*/ 0 w 114"/>
                <a:gd name="T5" fmla="*/ 221 h 21"/>
                <a:gd name="T6" fmla="*/ 616 w 114"/>
                <a:gd name="T7" fmla="*/ 169 h 21"/>
                <a:gd name="T8" fmla="*/ 985 w 114"/>
                <a:gd name="T9" fmla="*/ 2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21">
                  <a:moveTo>
                    <a:pt x="76" y="0"/>
                  </a:moveTo>
                  <a:cubicBezTo>
                    <a:pt x="62" y="4"/>
                    <a:pt x="48" y="7"/>
                    <a:pt x="34" y="10"/>
                  </a:cubicBezTo>
                  <a:cubicBezTo>
                    <a:pt x="23" y="13"/>
                    <a:pt x="10" y="16"/>
                    <a:pt x="0" y="21"/>
                  </a:cubicBezTo>
                  <a:cubicBezTo>
                    <a:pt x="23" y="17"/>
                    <a:pt x="48" y="18"/>
                    <a:pt x="71" y="16"/>
                  </a:cubicBezTo>
                  <a:cubicBezTo>
                    <a:pt x="87" y="15"/>
                    <a:pt x="99" y="8"/>
                    <a:pt x="114" y="2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1" name="Freeform 457">
              <a:extLst>
                <a:ext uri="{FF2B5EF4-FFF2-40B4-BE49-F238E27FC236}">
                  <a16:creationId xmlns:a16="http://schemas.microsoft.com/office/drawing/2014/main" id="{33FBB379-A817-4F05-90FE-FE8B4E19A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3276"/>
              <a:ext cx="270" cy="150"/>
            </a:xfrm>
            <a:custGeom>
              <a:avLst/>
              <a:gdLst>
                <a:gd name="T0" fmla="*/ 0 w 131"/>
                <a:gd name="T1" fmla="*/ 730 h 68"/>
                <a:gd name="T2" fmla="*/ 221 w 131"/>
                <a:gd name="T3" fmla="*/ 604 h 68"/>
                <a:gd name="T4" fmla="*/ 472 w 131"/>
                <a:gd name="T5" fmla="*/ 439 h 68"/>
                <a:gd name="T6" fmla="*/ 676 w 131"/>
                <a:gd name="T7" fmla="*/ 267 h 68"/>
                <a:gd name="T8" fmla="*/ 1146 w 131"/>
                <a:gd name="T9" fmla="*/ 0 h 68"/>
                <a:gd name="T10" fmla="*/ 938 w 131"/>
                <a:gd name="T11" fmla="*/ 302 h 68"/>
                <a:gd name="T12" fmla="*/ 769 w 131"/>
                <a:gd name="T13" fmla="*/ 399 h 68"/>
                <a:gd name="T14" fmla="*/ 701 w 131"/>
                <a:gd name="T15" fmla="*/ 419 h 68"/>
                <a:gd name="T16" fmla="*/ 561 w 131"/>
                <a:gd name="T17" fmla="*/ 481 h 68"/>
                <a:gd name="T18" fmla="*/ 387 w 131"/>
                <a:gd name="T19" fmla="*/ 613 h 68"/>
                <a:gd name="T20" fmla="*/ 52 w 131"/>
                <a:gd name="T21" fmla="*/ 710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1" h="68">
                  <a:moveTo>
                    <a:pt x="0" y="68"/>
                  </a:moveTo>
                  <a:cubicBezTo>
                    <a:pt x="8" y="67"/>
                    <a:pt x="19" y="60"/>
                    <a:pt x="25" y="56"/>
                  </a:cubicBezTo>
                  <a:cubicBezTo>
                    <a:pt x="35" y="50"/>
                    <a:pt x="45" y="46"/>
                    <a:pt x="54" y="41"/>
                  </a:cubicBezTo>
                  <a:cubicBezTo>
                    <a:pt x="62" y="36"/>
                    <a:pt x="69" y="31"/>
                    <a:pt x="77" y="25"/>
                  </a:cubicBezTo>
                  <a:cubicBezTo>
                    <a:pt x="83" y="21"/>
                    <a:pt x="123" y="3"/>
                    <a:pt x="131" y="0"/>
                  </a:cubicBezTo>
                  <a:cubicBezTo>
                    <a:pt x="129" y="6"/>
                    <a:pt x="109" y="22"/>
                    <a:pt x="107" y="28"/>
                  </a:cubicBezTo>
                  <a:cubicBezTo>
                    <a:pt x="107" y="30"/>
                    <a:pt x="90" y="36"/>
                    <a:pt x="88" y="37"/>
                  </a:cubicBezTo>
                  <a:cubicBezTo>
                    <a:pt x="86" y="39"/>
                    <a:pt x="82" y="39"/>
                    <a:pt x="80" y="39"/>
                  </a:cubicBezTo>
                  <a:cubicBezTo>
                    <a:pt x="74" y="40"/>
                    <a:pt x="69" y="43"/>
                    <a:pt x="64" y="45"/>
                  </a:cubicBezTo>
                  <a:cubicBezTo>
                    <a:pt x="55" y="48"/>
                    <a:pt x="52" y="53"/>
                    <a:pt x="44" y="57"/>
                  </a:cubicBezTo>
                  <a:cubicBezTo>
                    <a:pt x="33" y="60"/>
                    <a:pt x="17" y="67"/>
                    <a:pt x="6" y="66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2" name="Freeform 458">
              <a:extLst>
                <a:ext uri="{FF2B5EF4-FFF2-40B4-BE49-F238E27FC236}">
                  <a16:creationId xmlns:a16="http://schemas.microsoft.com/office/drawing/2014/main" id="{05A88478-9BB6-45BA-975F-90D742FA7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3285"/>
              <a:ext cx="144" cy="99"/>
            </a:xfrm>
            <a:custGeom>
              <a:avLst/>
              <a:gdLst>
                <a:gd name="T0" fmla="*/ 0 w 70"/>
                <a:gd name="T1" fmla="*/ 480 h 45"/>
                <a:gd name="T2" fmla="*/ 296 w 70"/>
                <a:gd name="T3" fmla="*/ 194 h 45"/>
                <a:gd name="T4" fmla="*/ 609 w 70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45">
                  <a:moveTo>
                    <a:pt x="0" y="45"/>
                  </a:moveTo>
                  <a:cubicBezTo>
                    <a:pt x="10" y="34"/>
                    <a:pt x="22" y="25"/>
                    <a:pt x="34" y="18"/>
                  </a:cubicBezTo>
                  <a:cubicBezTo>
                    <a:pt x="45" y="12"/>
                    <a:pt x="58" y="3"/>
                    <a:pt x="70" y="0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3" name="Freeform 459">
              <a:extLst>
                <a:ext uri="{FF2B5EF4-FFF2-40B4-BE49-F238E27FC236}">
                  <a16:creationId xmlns:a16="http://schemas.microsoft.com/office/drawing/2014/main" id="{F0843385-7CDE-4CEF-B0C6-4176D5008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061"/>
              <a:ext cx="274" cy="156"/>
            </a:xfrm>
            <a:custGeom>
              <a:avLst/>
              <a:gdLst>
                <a:gd name="T0" fmla="*/ 157 w 133"/>
                <a:gd name="T1" fmla="*/ 613 h 71"/>
                <a:gd name="T2" fmla="*/ 420 w 133"/>
                <a:gd name="T3" fmla="*/ 435 h 71"/>
                <a:gd name="T4" fmla="*/ 665 w 133"/>
                <a:gd name="T5" fmla="*/ 310 h 71"/>
                <a:gd name="T6" fmla="*/ 941 w 133"/>
                <a:gd name="T7" fmla="*/ 169 h 71"/>
                <a:gd name="T8" fmla="*/ 1049 w 133"/>
                <a:gd name="T9" fmla="*/ 141 h 71"/>
                <a:gd name="T10" fmla="*/ 1162 w 133"/>
                <a:gd name="T11" fmla="*/ 105 h 71"/>
                <a:gd name="T12" fmla="*/ 1162 w 133"/>
                <a:gd name="T13" fmla="*/ 0 h 71"/>
                <a:gd name="T14" fmla="*/ 1082 w 133"/>
                <a:gd name="T15" fmla="*/ 33 h 71"/>
                <a:gd name="T16" fmla="*/ 933 w 133"/>
                <a:gd name="T17" fmla="*/ 88 h 71"/>
                <a:gd name="T18" fmla="*/ 612 w 133"/>
                <a:gd name="T19" fmla="*/ 213 h 71"/>
                <a:gd name="T20" fmla="*/ 165 w 133"/>
                <a:gd name="T21" fmla="*/ 573 h 71"/>
                <a:gd name="T22" fmla="*/ 0 w 133"/>
                <a:gd name="T23" fmla="*/ 754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3" h="71">
                  <a:moveTo>
                    <a:pt x="18" y="58"/>
                  </a:moveTo>
                  <a:cubicBezTo>
                    <a:pt x="29" y="53"/>
                    <a:pt x="38" y="46"/>
                    <a:pt x="48" y="41"/>
                  </a:cubicBezTo>
                  <a:cubicBezTo>
                    <a:pt x="58" y="37"/>
                    <a:pt x="67" y="34"/>
                    <a:pt x="76" y="29"/>
                  </a:cubicBezTo>
                  <a:cubicBezTo>
                    <a:pt x="86" y="24"/>
                    <a:pt x="97" y="20"/>
                    <a:pt x="108" y="16"/>
                  </a:cubicBezTo>
                  <a:cubicBezTo>
                    <a:pt x="112" y="15"/>
                    <a:pt x="116" y="13"/>
                    <a:pt x="120" y="13"/>
                  </a:cubicBezTo>
                  <a:cubicBezTo>
                    <a:pt x="124" y="12"/>
                    <a:pt x="130" y="14"/>
                    <a:pt x="133" y="10"/>
                  </a:cubicBezTo>
                  <a:cubicBezTo>
                    <a:pt x="128" y="7"/>
                    <a:pt x="131" y="4"/>
                    <a:pt x="133" y="0"/>
                  </a:cubicBezTo>
                  <a:cubicBezTo>
                    <a:pt x="129" y="0"/>
                    <a:pt x="127" y="2"/>
                    <a:pt x="124" y="3"/>
                  </a:cubicBezTo>
                  <a:cubicBezTo>
                    <a:pt x="118" y="6"/>
                    <a:pt x="113" y="7"/>
                    <a:pt x="107" y="8"/>
                  </a:cubicBezTo>
                  <a:cubicBezTo>
                    <a:pt x="94" y="11"/>
                    <a:pt x="82" y="14"/>
                    <a:pt x="70" y="20"/>
                  </a:cubicBezTo>
                  <a:cubicBezTo>
                    <a:pt x="50" y="29"/>
                    <a:pt x="35" y="40"/>
                    <a:pt x="19" y="54"/>
                  </a:cubicBezTo>
                  <a:cubicBezTo>
                    <a:pt x="11" y="61"/>
                    <a:pt x="4" y="64"/>
                    <a:pt x="0" y="71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4" name="Freeform 460">
              <a:extLst>
                <a:ext uri="{FF2B5EF4-FFF2-40B4-BE49-F238E27FC236}">
                  <a16:creationId xmlns:a16="http://schemas.microsoft.com/office/drawing/2014/main" id="{B5199F2C-5F03-4748-866A-4E7084171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007"/>
              <a:ext cx="366" cy="175"/>
            </a:xfrm>
            <a:custGeom>
              <a:avLst/>
              <a:gdLst>
                <a:gd name="T0" fmla="*/ 148 w 178"/>
                <a:gd name="T1" fmla="*/ 722 h 80"/>
                <a:gd name="T2" fmla="*/ 576 w 178"/>
                <a:gd name="T3" fmla="*/ 512 h 80"/>
                <a:gd name="T4" fmla="*/ 929 w 178"/>
                <a:gd name="T5" fmla="*/ 378 h 80"/>
                <a:gd name="T6" fmla="*/ 1269 w 178"/>
                <a:gd name="T7" fmla="*/ 238 h 80"/>
                <a:gd name="T8" fmla="*/ 1548 w 178"/>
                <a:gd name="T9" fmla="*/ 96 h 80"/>
                <a:gd name="T10" fmla="*/ 1252 w 178"/>
                <a:gd name="T11" fmla="*/ 168 h 80"/>
                <a:gd name="T12" fmla="*/ 841 w 178"/>
                <a:gd name="T13" fmla="*/ 315 h 80"/>
                <a:gd name="T14" fmla="*/ 372 w 178"/>
                <a:gd name="T15" fmla="*/ 503 h 80"/>
                <a:gd name="T16" fmla="*/ 88 w 178"/>
                <a:gd name="T17" fmla="*/ 766 h 80"/>
                <a:gd name="T18" fmla="*/ 0 w 178"/>
                <a:gd name="T19" fmla="*/ 838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8" h="80">
                  <a:moveTo>
                    <a:pt x="17" y="69"/>
                  </a:moveTo>
                  <a:cubicBezTo>
                    <a:pt x="34" y="63"/>
                    <a:pt x="49" y="55"/>
                    <a:pt x="66" y="49"/>
                  </a:cubicBezTo>
                  <a:cubicBezTo>
                    <a:pt x="79" y="44"/>
                    <a:pt x="93" y="40"/>
                    <a:pt x="107" y="36"/>
                  </a:cubicBezTo>
                  <a:cubicBezTo>
                    <a:pt x="120" y="31"/>
                    <a:pt x="133" y="28"/>
                    <a:pt x="146" y="23"/>
                  </a:cubicBezTo>
                  <a:cubicBezTo>
                    <a:pt x="156" y="19"/>
                    <a:pt x="170" y="16"/>
                    <a:pt x="178" y="9"/>
                  </a:cubicBezTo>
                  <a:cubicBezTo>
                    <a:pt x="174" y="0"/>
                    <a:pt x="151" y="14"/>
                    <a:pt x="144" y="16"/>
                  </a:cubicBezTo>
                  <a:cubicBezTo>
                    <a:pt x="129" y="21"/>
                    <a:pt x="113" y="26"/>
                    <a:pt x="97" y="30"/>
                  </a:cubicBezTo>
                  <a:cubicBezTo>
                    <a:pt x="78" y="35"/>
                    <a:pt x="59" y="38"/>
                    <a:pt x="43" y="48"/>
                  </a:cubicBezTo>
                  <a:cubicBezTo>
                    <a:pt x="30" y="55"/>
                    <a:pt x="20" y="63"/>
                    <a:pt x="10" y="73"/>
                  </a:cubicBezTo>
                  <a:cubicBezTo>
                    <a:pt x="7" y="75"/>
                    <a:pt x="4" y="78"/>
                    <a:pt x="0" y="80"/>
                  </a:cubicBezTo>
                </a:path>
              </a:pathLst>
            </a:custGeom>
            <a:solidFill>
              <a:srgbClr val="9D4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5" name="Freeform 461">
              <a:extLst>
                <a:ext uri="{FF2B5EF4-FFF2-40B4-BE49-F238E27FC236}">
                  <a16:creationId xmlns:a16="http://schemas.microsoft.com/office/drawing/2014/main" id="{DB2C5AE1-E928-4E55-95EB-BCC810E8E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3075"/>
              <a:ext cx="183" cy="72"/>
            </a:xfrm>
            <a:custGeom>
              <a:avLst/>
              <a:gdLst>
                <a:gd name="T0" fmla="*/ 8 w 89"/>
                <a:gd name="T1" fmla="*/ 343 h 33"/>
                <a:gd name="T2" fmla="*/ 393 w 89"/>
                <a:gd name="T3" fmla="*/ 177 h 33"/>
                <a:gd name="T4" fmla="*/ 512 w 89"/>
                <a:gd name="T5" fmla="*/ 113 h 33"/>
                <a:gd name="T6" fmla="*/ 773 w 89"/>
                <a:gd name="T7" fmla="*/ 33 h 33"/>
                <a:gd name="T8" fmla="*/ 584 w 89"/>
                <a:gd name="T9" fmla="*/ 52 h 33"/>
                <a:gd name="T10" fmla="*/ 347 w 89"/>
                <a:gd name="T11" fmla="*/ 113 h 33"/>
                <a:gd name="T12" fmla="*/ 148 w 89"/>
                <a:gd name="T13" fmla="*/ 218 h 33"/>
                <a:gd name="T14" fmla="*/ 0 w 89"/>
                <a:gd name="T15" fmla="*/ 334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33">
                  <a:moveTo>
                    <a:pt x="1" y="33"/>
                  </a:moveTo>
                  <a:cubicBezTo>
                    <a:pt x="16" y="28"/>
                    <a:pt x="30" y="21"/>
                    <a:pt x="45" y="17"/>
                  </a:cubicBezTo>
                  <a:cubicBezTo>
                    <a:pt x="53" y="15"/>
                    <a:pt x="52" y="13"/>
                    <a:pt x="59" y="11"/>
                  </a:cubicBezTo>
                  <a:cubicBezTo>
                    <a:pt x="66" y="8"/>
                    <a:pt x="83" y="4"/>
                    <a:pt x="89" y="3"/>
                  </a:cubicBezTo>
                  <a:cubicBezTo>
                    <a:pt x="84" y="0"/>
                    <a:pt x="72" y="4"/>
                    <a:pt x="67" y="5"/>
                  </a:cubicBezTo>
                  <a:cubicBezTo>
                    <a:pt x="58" y="6"/>
                    <a:pt x="49" y="8"/>
                    <a:pt x="40" y="11"/>
                  </a:cubicBezTo>
                  <a:cubicBezTo>
                    <a:pt x="32" y="14"/>
                    <a:pt x="24" y="16"/>
                    <a:pt x="17" y="21"/>
                  </a:cubicBezTo>
                  <a:cubicBezTo>
                    <a:pt x="11" y="24"/>
                    <a:pt x="5" y="28"/>
                    <a:pt x="0" y="32"/>
                  </a:cubicBezTo>
                </a:path>
              </a:pathLst>
            </a:custGeom>
            <a:solidFill>
              <a:srgbClr val="61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6" name="Freeform 462">
              <a:extLst>
                <a:ext uri="{FF2B5EF4-FFF2-40B4-BE49-F238E27FC236}">
                  <a16:creationId xmlns:a16="http://schemas.microsoft.com/office/drawing/2014/main" id="{69116164-0E64-457B-9282-E2BD66C1E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3469"/>
              <a:ext cx="155" cy="82"/>
            </a:xfrm>
            <a:custGeom>
              <a:avLst/>
              <a:gdLst>
                <a:gd name="T0" fmla="*/ 205 w 75"/>
                <a:gd name="T1" fmla="*/ 162 h 37"/>
                <a:gd name="T2" fmla="*/ 0 w 75"/>
                <a:gd name="T3" fmla="*/ 230 h 37"/>
                <a:gd name="T4" fmla="*/ 17 w 75"/>
                <a:gd name="T5" fmla="*/ 403 h 37"/>
                <a:gd name="T6" fmla="*/ 661 w 75"/>
                <a:gd name="T7" fmla="*/ 20 h 37"/>
                <a:gd name="T8" fmla="*/ 205 w 75"/>
                <a:gd name="T9" fmla="*/ 16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7">
                  <a:moveTo>
                    <a:pt x="23" y="15"/>
                  </a:moveTo>
                  <a:cubicBezTo>
                    <a:pt x="15" y="17"/>
                    <a:pt x="8" y="19"/>
                    <a:pt x="0" y="21"/>
                  </a:cubicBezTo>
                  <a:cubicBezTo>
                    <a:pt x="0" y="27"/>
                    <a:pt x="1" y="32"/>
                    <a:pt x="2" y="37"/>
                  </a:cubicBezTo>
                  <a:cubicBezTo>
                    <a:pt x="25" y="24"/>
                    <a:pt x="49" y="13"/>
                    <a:pt x="75" y="2"/>
                  </a:cubicBezTo>
                  <a:cubicBezTo>
                    <a:pt x="60" y="0"/>
                    <a:pt x="38" y="11"/>
                    <a:pt x="23" y="15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7" name="Freeform 463">
              <a:extLst>
                <a:ext uri="{FF2B5EF4-FFF2-40B4-BE49-F238E27FC236}">
                  <a16:creationId xmlns:a16="http://schemas.microsoft.com/office/drawing/2014/main" id="{D7354D3A-5497-4F52-9949-62627D6D7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3007"/>
              <a:ext cx="193" cy="171"/>
            </a:xfrm>
            <a:custGeom>
              <a:avLst/>
              <a:gdLst>
                <a:gd name="T0" fmla="*/ 304 w 94"/>
                <a:gd name="T1" fmla="*/ 620 h 78"/>
                <a:gd name="T2" fmla="*/ 813 w 94"/>
                <a:gd name="T3" fmla="*/ 0 h 78"/>
                <a:gd name="T4" fmla="*/ 60 w 94"/>
                <a:gd name="T5" fmla="*/ 688 h 78"/>
                <a:gd name="T6" fmla="*/ 0 w 94"/>
                <a:gd name="T7" fmla="*/ 822 h 78"/>
                <a:gd name="T8" fmla="*/ 304 w 94"/>
                <a:gd name="T9" fmla="*/ 62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78">
                  <a:moveTo>
                    <a:pt x="35" y="59"/>
                  </a:moveTo>
                  <a:cubicBezTo>
                    <a:pt x="59" y="44"/>
                    <a:pt x="81" y="25"/>
                    <a:pt x="94" y="0"/>
                  </a:cubicBezTo>
                  <a:cubicBezTo>
                    <a:pt x="69" y="25"/>
                    <a:pt x="39" y="48"/>
                    <a:pt x="7" y="65"/>
                  </a:cubicBezTo>
                  <a:cubicBezTo>
                    <a:pt x="5" y="70"/>
                    <a:pt x="2" y="74"/>
                    <a:pt x="0" y="78"/>
                  </a:cubicBezTo>
                  <a:cubicBezTo>
                    <a:pt x="12" y="72"/>
                    <a:pt x="24" y="65"/>
                    <a:pt x="35" y="59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8" name="Freeform 464">
              <a:extLst>
                <a:ext uri="{FF2B5EF4-FFF2-40B4-BE49-F238E27FC236}">
                  <a16:creationId xmlns:a16="http://schemas.microsoft.com/office/drawing/2014/main" id="{767DE5DE-28DE-458E-8A9E-C106B612C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731"/>
              <a:ext cx="210" cy="100"/>
            </a:xfrm>
            <a:custGeom>
              <a:avLst/>
              <a:gdLst>
                <a:gd name="T0" fmla="*/ 0 w 102"/>
                <a:gd name="T1" fmla="*/ 472 h 46"/>
                <a:gd name="T2" fmla="*/ 496 w 102"/>
                <a:gd name="T3" fmla="*/ 270 h 46"/>
                <a:gd name="T4" fmla="*/ 889 w 10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46">
                  <a:moveTo>
                    <a:pt x="0" y="46"/>
                  </a:moveTo>
                  <a:cubicBezTo>
                    <a:pt x="20" y="44"/>
                    <a:pt x="39" y="34"/>
                    <a:pt x="57" y="26"/>
                  </a:cubicBezTo>
                  <a:cubicBezTo>
                    <a:pt x="71" y="19"/>
                    <a:pt x="87" y="3"/>
                    <a:pt x="10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9" name="Freeform 465">
              <a:extLst>
                <a:ext uri="{FF2B5EF4-FFF2-40B4-BE49-F238E27FC236}">
                  <a16:creationId xmlns:a16="http://schemas.microsoft.com/office/drawing/2014/main" id="{AC9CC4B9-6A51-41B6-8CD7-8F43608A5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3715"/>
              <a:ext cx="275" cy="191"/>
            </a:xfrm>
            <a:custGeom>
              <a:avLst/>
              <a:gdLst>
                <a:gd name="T0" fmla="*/ 0 w 134"/>
                <a:gd name="T1" fmla="*/ 920 h 87"/>
                <a:gd name="T2" fmla="*/ 345 w 134"/>
                <a:gd name="T3" fmla="*/ 762 h 87"/>
                <a:gd name="T4" fmla="*/ 741 w 134"/>
                <a:gd name="T5" fmla="*/ 507 h 87"/>
                <a:gd name="T6" fmla="*/ 1157 w 134"/>
                <a:gd name="T7" fmla="*/ 0 h 87"/>
                <a:gd name="T8" fmla="*/ 880 w 134"/>
                <a:gd name="T9" fmla="*/ 241 h 87"/>
                <a:gd name="T10" fmla="*/ 296 w 134"/>
                <a:gd name="T11" fmla="*/ 681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87">
                  <a:moveTo>
                    <a:pt x="0" y="87"/>
                  </a:moveTo>
                  <a:cubicBezTo>
                    <a:pt x="12" y="79"/>
                    <a:pt x="27" y="78"/>
                    <a:pt x="40" y="72"/>
                  </a:cubicBezTo>
                  <a:cubicBezTo>
                    <a:pt x="56" y="66"/>
                    <a:pt x="72" y="56"/>
                    <a:pt x="86" y="48"/>
                  </a:cubicBezTo>
                  <a:cubicBezTo>
                    <a:pt x="109" y="35"/>
                    <a:pt x="117" y="16"/>
                    <a:pt x="134" y="0"/>
                  </a:cubicBezTo>
                  <a:cubicBezTo>
                    <a:pt x="122" y="4"/>
                    <a:pt x="112" y="16"/>
                    <a:pt x="102" y="23"/>
                  </a:cubicBezTo>
                  <a:cubicBezTo>
                    <a:pt x="80" y="38"/>
                    <a:pt x="57" y="52"/>
                    <a:pt x="34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0" name="Freeform 466">
              <a:extLst>
                <a:ext uri="{FF2B5EF4-FFF2-40B4-BE49-F238E27FC236}">
                  <a16:creationId xmlns:a16="http://schemas.microsoft.com/office/drawing/2014/main" id="{1126D1BC-5A56-47CC-AAC6-BEA56805A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3621"/>
              <a:ext cx="253" cy="217"/>
            </a:xfrm>
            <a:custGeom>
              <a:avLst/>
              <a:gdLst>
                <a:gd name="T0" fmla="*/ 1070 w 123"/>
                <a:gd name="T1" fmla="*/ 0 h 99"/>
                <a:gd name="T2" fmla="*/ 660 w 123"/>
                <a:gd name="T3" fmla="*/ 528 h 99"/>
                <a:gd name="T4" fmla="*/ 0 w 123"/>
                <a:gd name="T5" fmla="*/ 1043 h 99"/>
                <a:gd name="T6" fmla="*/ 245 w 123"/>
                <a:gd name="T7" fmla="*/ 947 h 99"/>
                <a:gd name="T8" fmla="*/ 625 w 123"/>
                <a:gd name="T9" fmla="*/ 717 h 99"/>
                <a:gd name="T10" fmla="*/ 1037 w 123"/>
                <a:gd name="T11" fmla="*/ 85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99">
                  <a:moveTo>
                    <a:pt x="123" y="0"/>
                  </a:moveTo>
                  <a:cubicBezTo>
                    <a:pt x="107" y="15"/>
                    <a:pt x="92" y="33"/>
                    <a:pt x="76" y="50"/>
                  </a:cubicBezTo>
                  <a:cubicBezTo>
                    <a:pt x="54" y="72"/>
                    <a:pt x="25" y="82"/>
                    <a:pt x="0" y="99"/>
                  </a:cubicBezTo>
                  <a:cubicBezTo>
                    <a:pt x="9" y="92"/>
                    <a:pt x="18" y="92"/>
                    <a:pt x="28" y="90"/>
                  </a:cubicBezTo>
                  <a:cubicBezTo>
                    <a:pt x="45" y="86"/>
                    <a:pt x="58" y="78"/>
                    <a:pt x="72" y="68"/>
                  </a:cubicBezTo>
                  <a:cubicBezTo>
                    <a:pt x="93" y="53"/>
                    <a:pt x="106" y="29"/>
                    <a:pt x="119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1" name="Freeform 467">
              <a:extLst>
                <a:ext uri="{FF2B5EF4-FFF2-40B4-BE49-F238E27FC236}">
                  <a16:creationId xmlns:a16="http://schemas.microsoft.com/office/drawing/2014/main" id="{B968E341-3F80-4DF2-96D1-413051697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4007"/>
              <a:ext cx="82" cy="55"/>
            </a:xfrm>
            <a:custGeom>
              <a:avLst/>
              <a:gdLst>
                <a:gd name="T0" fmla="*/ 0 w 40"/>
                <a:gd name="T1" fmla="*/ 257 h 25"/>
                <a:gd name="T2" fmla="*/ 96 w 40"/>
                <a:gd name="T3" fmla="*/ 266 h 25"/>
                <a:gd name="T4" fmla="*/ 344 w 40"/>
                <a:gd name="T5" fmla="*/ 0 h 25"/>
                <a:gd name="T6" fmla="*/ 0 w 40"/>
                <a:gd name="T7" fmla="*/ 25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5">
                  <a:moveTo>
                    <a:pt x="0" y="24"/>
                  </a:moveTo>
                  <a:cubicBezTo>
                    <a:pt x="4" y="25"/>
                    <a:pt x="7" y="25"/>
                    <a:pt x="11" y="25"/>
                  </a:cubicBezTo>
                  <a:cubicBezTo>
                    <a:pt x="20" y="16"/>
                    <a:pt x="30" y="8"/>
                    <a:pt x="40" y="0"/>
                  </a:cubicBezTo>
                  <a:cubicBezTo>
                    <a:pt x="28" y="10"/>
                    <a:pt x="14" y="17"/>
                    <a:pt x="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2" name="Freeform 468">
              <a:extLst>
                <a:ext uri="{FF2B5EF4-FFF2-40B4-BE49-F238E27FC236}">
                  <a16:creationId xmlns:a16="http://schemas.microsoft.com/office/drawing/2014/main" id="{B6D1470C-0D63-4854-9CBF-F24503987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" y="3509"/>
              <a:ext cx="43" cy="24"/>
            </a:xfrm>
            <a:custGeom>
              <a:avLst/>
              <a:gdLst>
                <a:gd name="T0" fmla="*/ 0 w 21"/>
                <a:gd name="T1" fmla="*/ 52 h 11"/>
                <a:gd name="T2" fmla="*/ 8 w 21"/>
                <a:gd name="T3" fmla="*/ 113 h 11"/>
                <a:gd name="T4" fmla="*/ 180 w 21"/>
                <a:gd name="T5" fmla="*/ 0 h 11"/>
                <a:gd name="T6" fmla="*/ 0 w 21"/>
                <a:gd name="T7" fmla="*/ 5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1">
                  <a:moveTo>
                    <a:pt x="0" y="5"/>
                  </a:moveTo>
                  <a:cubicBezTo>
                    <a:pt x="0" y="7"/>
                    <a:pt x="0" y="9"/>
                    <a:pt x="1" y="11"/>
                  </a:cubicBezTo>
                  <a:cubicBezTo>
                    <a:pt x="8" y="8"/>
                    <a:pt x="15" y="4"/>
                    <a:pt x="21" y="0"/>
                  </a:cubicBezTo>
                  <a:cubicBezTo>
                    <a:pt x="14" y="2"/>
                    <a:pt x="7" y="4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3" name="Freeform 469">
              <a:extLst>
                <a:ext uri="{FF2B5EF4-FFF2-40B4-BE49-F238E27FC236}">
                  <a16:creationId xmlns:a16="http://schemas.microsoft.com/office/drawing/2014/main" id="{789D6FC9-72CF-4891-9CB6-A6CB61902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2932"/>
              <a:ext cx="362" cy="200"/>
            </a:xfrm>
            <a:custGeom>
              <a:avLst/>
              <a:gdLst>
                <a:gd name="T0" fmla="*/ 0 w 176"/>
                <a:gd name="T1" fmla="*/ 967 h 91"/>
                <a:gd name="T2" fmla="*/ 808 w 176"/>
                <a:gd name="T3" fmla="*/ 352 h 91"/>
                <a:gd name="T4" fmla="*/ 1193 w 176"/>
                <a:gd name="T5" fmla="*/ 178 h 91"/>
                <a:gd name="T6" fmla="*/ 1532 w 176"/>
                <a:gd name="T7" fmla="*/ 0 h 91"/>
                <a:gd name="T8" fmla="*/ 1002 w 176"/>
                <a:gd name="T9" fmla="*/ 382 h 91"/>
                <a:gd name="T10" fmla="*/ 411 w 176"/>
                <a:gd name="T11" fmla="*/ 71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6" h="91">
                  <a:moveTo>
                    <a:pt x="0" y="91"/>
                  </a:moveTo>
                  <a:cubicBezTo>
                    <a:pt x="32" y="73"/>
                    <a:pt x="59" y="47"/>
                    <a:pt x="93" y="33"/>
                  </a:cubicBezTo>
                  <a:cubicBezTo>
                    <a:pt x="107" y="27"/>
                    <a:pt x="122" y="22"/>
                    <a:pt x="137" y="17"/>
                  </a:cubicBezTo>
                  <a:cubicBezTo>
                    <a:pt x="150" y="12"/>
                    <a:pt x="164" y="2"/>
                    <a:pt x="176" y="0"/>
                  </a:cubicBezTo>
                  <a:cubicBezTo>
                    <a:pt x="156" y="13"/>
                    <a:pt x="137" y="25"/>
                    <a:pt x="115" y="36"/>
                  </a:cubicBezTo>
                  <a:cubicBezTo>
                    <a:pt x="92" y="47"/>
                    <a:pt x="68" y="52"/>
                    <a:pt x="47" y="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4" name="Freeform 470">
              <a:extLst>
                <a:ext uri="{FF2B5EF4-FFF2-40B4-BE49-F238E27FC236}">
                  <a16:creationId xmlns:a16="http://schemas.microsoft.com/office/drawing/2014/main" id="{9EAEB0A3-D938-41C6-98AE-566F73BDC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360"/>
              <a:ext cx="93" cy="63"/>
            </a:xfrm>
            <a:custGeom>
              <a:avLst/>
              <a:gdLst>
                <a:gd name="T0" fmla="*/ 397 w 45"/>
                <a:gd name="T1" fmla="*/ 0 h 29"/>
                <a:gd name="T2" fmla="*/ 0 w 45"/>
                <a:gd name="T3" fmla="*/ 202 h 29"/>
                <a:gd name="T4" fmla="*/ 0 w 45"/>
                <a:gd name="T5" fmla="*/ 298 h 29"/>
                <a:gd name="T6" fmla="*/ 0 w 45"/>
                <a:gd name="T7" fmla="*/ 298 h 29"/>
                <a:gd name="T8" fmla="*/ 397 w 45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9">
                  <a:moveTo>
                    <a:pt x="45" y="0"/>
                  </a:moveTo>
                  <a:cubicBezTo>
                    <a:pt x="30" y="7"/>
                    <a:pt x="15" y="14"/>
                    <a:pt x="0" y="20"/>
                  </a:cubicBezTo>
                  <a:cubicBezTo>
                    <a:pt x="0" y="23"/>
                    <a:pt x="0" y="26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3" y="21"/>
                    <a:pt x="36" y="13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5" name="Freeform 471">
              <a:extLst>
                <a:ext uri="{FF2B5EF4-FFF2-40B4-BE49-F238E27FC236}">
                  <a16:creationId xmlns:a16="http://schemas.microsoft.com/office/drawing/2014/main" id="{95610D4F-A2D7-403D-BAC2-3A46B28BB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3386"/>
              <a:ext cx="82" cy="24"/>
            </a:xfrm>
            <a:custGeom>
              <a:avLst/>
              <a:gdLst>
                <a:gd name="T0" fmla="*/ 0 w 40"/>
                <a:gd name="T1" fmla="*/ 105 h 11"/>
                <a:gd name="T2" fmla="*/ 121 w 40"/>
                <a:gd name="T3" fmla="*/ 81 h 11"/>
                <a:gd name="T4" fmla="*/ 215 w 40"/>
                <a:gd name="T5" fmla="*/ 96 h 11"/>
                <a:gd name="T6" fmla="*/ 240 w 40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1">
                  <a:moveTo>
                    <a:pt x="0" y="10"/>
                  </a:moveTo>
                  <a:cubicBezTo>
                    <a:pt x="4" y="11"/>
                    <a:pt x="9" y="9"/>
                    <a:pt x="14" y="8"/>
                  </a:cubicBezTo>
                  <a:cubicBezTo>
                    <a:pt x="18" y="8"/>
                    <a:pt x="21" y="10"/>
                    <a:pt x="25" y="9"/>
                  </a:cubicBezTo>
                  <a:cubicBezTo>
                    <a:pt x="33" y="9"/>
                    <a:pt x="40" y="0"/>
                    <a:pt x="28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6" name="Freeform 472">
              <a:extLst>
                <a:ext uri="{FF2B5EF4-FFF2-40B4-BE49-F238E27FC236}">
                  <a16:creationId xmlns:a16="http://schemas.microsoft.com/office/drawing/2014/main" id="{BA23A395-06D5-4C94-A9EB-C736FF7FC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3366"/>
              <a:ext cx="72" cy="88"/>
            </a:xfrm>
            <a:custGeom>
              <a:avLst/>
              <a:gdLst>
                <a:gd name="T0" fmla="*/ 140 w 35"/>
                <a:gd name="T1" fmla="*/ 427 h 40"/>
                <a:gd name="T2" fmla="*/ 304 w 35"/>
                <a:gd name="T3" fmla="*/ 0 h 40"/>
                <a:gd name="T4" fmla="*/ 181 w 35"/>
                <a:gd name="T5" fmla="*/ 161 h 40"/>
                <a:gd name="T6" fmla="*/ 0 w 35"/>
                <a:gd name="T7" fmla="*/ 383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0">
                  <a:moveTo>
                    <a:pt x="16" y="40"/>
                  </a:moveTo>
                  <a:cubicBezTo>
                    <a:pt x="13" y="35"/>
                    <a:pt x="33" y="8"/>
                    <a:pt x="35" y="0"/>
                  </a:cubicBezTo>
                  <a:cubicBezTo>
                    <a:pt x="29" y="2"/>
                    <a:pt x="25" y="10"/>
                    <a:pt x="21" y="15"/>
                  </a:cubicBezTo>
                  <a:cubicBezTo>
                    <a:pt x="15" y="22"/>
                    <a:pt x="8" y="32"/>
                    <a:pt x="0" y="3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7" name="Freeform 473">
              <a:extLst>
                <a:ext uri="{FF2B5EF4-FFF2-40B4-BE49-F238E27FC236}">
                  <a16:creationId xmlns:a16="http://schemas.microsoft.com/office/drawing/2014/main" id="{3FA4F21B-3733-40B3-82DC-84CC6B1D2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342"/>
              <a:ext cx="107" cy="79"/>
            </a:xfrm>
            <a:custGeom>
              <a:avLst/>
              <a:gdLst>
                <a:gd name="T0" fmla="*/ 68 w 52"/>
                <a:gd name="T1" fmla="*/ 380 h 36"/>
                <a:gd name="T2" fmla="*/ 224 w 52"/>
                <a:gd name="T3" fmla="*/ 213 h 36"/>
                <a:gd name="T4" fmla="*/ 453 w 52"/>
                <a:gd name="T5" fmla="*/ 72 h 36"/>
                <a:gd name="T6" fmla="*/ 0 w 52"/>
                <a:gd name="T7" fmla="*/ 362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6">
                  <a:moveTo>
                    <a:pt x="8" y="36"/>
                  </a:moveTo>
                  <a:cubicBezTo>
                    <a:pt x="16" y="34"/>
                    <a:pt x="20" y="24"/>
                    <a:pt x="26" y="20"/>
                  </a:cubicBezTo>
                  <a:cubicBezTo>
                    <a:pt x="31" y="16"/>
                    <a:pt x="52" y="14"/>
                    <a:pt x="52" y="7"/>
                  </a:cubicBezTo>
                  <a:cubicBezTo>
                    <a:pt x="27" y="0"/>
                    <a:pt x="19" y="31"/>
                    <a:pt x="0" y="3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8" name="Freeform 474">
              <a:extLst>
                <a:ext uri="{FF2B5EF4-FFF2-40B4-BE49-F238E27FC236}">
                  <a16:creationId xmlns:a16="http://schemas.microsoft.com/office/drawing/2014/main" id="{6B3FDB21-DD12-4BC4-B477-074F2A782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3145"/>
              <a:ext cx="49" cy="59"/>
            </a:xfrm>
            <a:custGeom>
              <a:avLst/>
              <a:gdLst>
                <a:gd name="T0" fmla="*/ 204 w 24"/>
                <a:gd name="T1" fmla="*/ 0 h 27"/>
                <a:gd name="T2" fmla="*/ 0 w 24"/>
                <a:gd name="T3" fmla="*/ 262 h 27"/>
                <a:gd name="T4" fmla="*/ 129 w 24"/>
                <a:gd name="T5" fmla="*/ 33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7">
                  <a:moveTo>
                    <a:pt x="24" y="0"/>
                  </a:moveTo>
                  <a:cubicBezTo>
                    <a:pt x="15" y="6"/>
                    <a:pt x="14" y="27"/>
                    <a:pt x="0" y="25"/>
                  </a:cubicBezTo>
                  <a:cubicBezTo>
                    <a:pt x="4" y="16"/>
                    <a:pt x="15" y="13"/>
                    <a:pt x="15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9" name="Freeform 475">
              <a:extLst>
                <a:ext uri="{FF2B5EF4-FFF2-40B4-BE49-F238E27FC236}">
                  <a16:creationId xmlns:a16="http://schemas.microsoft.com/office/drawing/2014/main" id="{25741BC7-85DA-42BD-9984-E0A82114A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3472"/>
              <a:ext cx="45" cy="37"/>
            </a:xfrm>
            <a:custGeom>
              <a:avLst/>
              <a:gdLst>
                <a:gd name="T0" fmla="*/ 188 w 22"/>
                <a:gd name="T1" fmla="*/ 20 h 17"/>
                <a:gd name="T2" fmla="*/ 96 w 22"/>
                <a:gd name="T3" fmla="*/ 141 h 17"/>
                <a:gd name="T4" fmla="*/ 0 w 22"/>
                <a:gd name="T5" fmla="*/ 176 h 17"/>
                <a:gd name="T6" fmla="*/ 139 w 22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7">
                  <a:moveTo>
                    <a:pt x="22" y="2"/>
                  </a:moveTo>
                  <a:cubicBezTo>
                    <a:pt x="18" y="5"/>
                    <a:pt x="16" y="11"/>
                    <a:pt x="11" y="14"/>
                  </a:cubicBezTo>
                  <a:cubicBezTo>
                    <a:pt x="7" y="16"/>
                    <a:pt x="4" y="16"/>
                    <a:pt x="0" y="17"/>
                  </a:cubicBezTo>
                  <a:cubicBezTo>
                    <a:pt x="8" y="12"/>
                    <a:pt x="12" y="8"/>
                    <a:pt x="16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0" name="Freeform 476">
              <a:extLst>
                <a:ext uri="{FF2B5EF4-FFF2-40B4-BE49-F238E27FC236}">
                  <a16:creationId xmlns:a16="http://schemas.microsoft.com/office/drawing/2014/main" id="{90102C60-BCA8-4D77-AC6A-8E60B1CE8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3421"/>
              <a:ext cx="210" cy="88"/>
            </a:xfrm>
            <a:custGeom>
              <a:avLst/>
              <a:gdLst>
                <a:gd name="T0" fmla="*/ 0 w 102"/>
                <a:gd name="T1" fmla="*/ 427 h 40"/>
                <a:gd name="T2" fmla="*/ 183 w 102"/>
                <a:gd name="T3" fmla="*/ 372 h 40"/>
                <a:gd name="T4" fmla="*/ 377 w 102"/>
                <a:gd name="T5" fmla="*/ 233 h 40"/>
                <a:gd name="T6" fmla="*/ 585 w 102"/>
                <a:gd name="T7" fmla="*/ 178 h 40"/>
                <a:gd name="T8" fmla="*/ 889 w 102"/>
                <a:gd name="T9" fmla="*/ 141 h 40"/>
                <a:gd name="T10" fmla="*/ 700 w 102"/>
                <a:gd name="T11" fmla="*/ 106 h 40"/>
                <a:gd name="T12" fmla="*/ 533 w 102"/>
                <a:gd name="T13" fmla="*/ 9 h 40"/>
                <a:gd name="T14" fmla="*/ 348 w 102"/>
                <a:gd name="T15" fmla="*/ 150 h 40"/>
                <a:gd name="T16" fmla="*/ 148 w 102"/>
                <a:gd name="T17" fmla="*/ 266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40">
                  <a:moveTo>
                    <a:pt x="0" y="40"/>
                  </a:moveTo>
                  <a:cubicBezTo>
                    <a:pt x="7" y="39"/>
                    <a:pt x="14" y="38"/>
                    <a:pt x="21" y="35"/>
                  </a:cubicBezTo>
                  <a:cubicBezTo>
                    <a:pt x="29" y="31"/>
                    <a:pt x="35" y="25"/>
                    <a:pt x="43" y="22"/>
                  </a:cubicBezTo>
                  <a:cubicBezTo>
                    <a:pt x="51" y="19"/>
                    <a:pt x="59" y="16"/>
                    <a:pt x="67" y="17"/>
                  </a:cubicBezTo>
                  <a:cubicBezTo>
                    <a:pt x="77" y="18"/>
                    <a:pt x="94" y="21"/>
                    <a:pt x="102" y="13"/>
                  </a:cubicBezTo>
                  <a:cubicBezTo>
                    <a:pt x="94" y="12"/>
                    <a:pt x="87" y="13"/>
                    <a:pt x="80" y="10"/>
                  </a:cubicBezTo>
                  <a:cubicBezTo>
                    <a:pt x="75" y="8"/>
                    <a:pt x="68" y="0"/>
                    <a:pt x="61" y="1"/>
                  </a:cubicBezTo>
                  <a:cubicBezTo>
                    <a:pt x="54" y="2"/>
                    <a:pt x="46" y="10"/>
                    <a:pt x="40" y="14"/>
                  </a:cubicBezTo>
                  <a:cubicBezTo>
                    <a:pt x="33" y="19"/>
                    <a:pt x="24" y="20"/>
                    <a:pt x="17" y="25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1" name="Freeform 477">
              <a:extLst>
                <a:ext uri="{FF2B5EF4-FFF2-40B4-BE49-F238E27FC236}">
                  <a16:creationId xmlns:a16="http://schemas.microsoft.com/office/drawing/2014/main" id="{00622644-788B-44E0-AE5E-626CE9814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3351"/>
              <a:ext cx="109" cy="22"/>
            </a:xfrm>
            <a:custGeom>
              <a:avLst/>
              <a:gdLst>
                <a:gd name="T0" fmla="*/ 0 w 53"/>
                <a:gd name="T1" fmla="*/ 97 h 10"/>
                <a:gd name="T2" fmla="*/ 191 w 53"/>
                <a:gd name="T3" fmla="*/ 53 h 10"/>
                <a:gd name="T4" fmla="*/ 329 w 53"/>
                <a:gd name="T5" fmla="*/ 97 h 10"/>
                <a:gd name="T6" fmla="*/ 461 w 53"/>
                <a:gd name="T7" fmla="*/ 53 h 10"/>
                <a:gd name="T8" fmla="*/ 296 w 5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0">
                  <a:moveTo>
                    <a:pt x="0" y="9"/>
                  </a:moveTo>
                  <a:cubicBezTo>
                    <a:pt x="8" y="10"/>
                    <a:pt x="14" y="5"/>
                    <a:pt x="22" y="5"/>
                  </a:cubicBezTo>
                  <a:cubicBezTo>
                    <a:pt x="28" y="6"/>
                    <a:pt x="33" y="9"/>
                    <a:pt x="38" y="9"/>
                  </a:cubicBezTo>
                  <a:cubicBezTo>
                    <a:pt x="44" y="10"/>
                    <a:pt x="49" y="8"/>
                    <a:pt x="53" y="5"/>
                  </a:cubicBezTo>
                  <a:cubicBezTo>
                    <a:pt x="50" y="0"/>
                    <a:pt x="39" y="1"/>
                    <a:pt x="34" y="0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2" name="Freeform 478">
              <a:extLst>
                <a:ext uri="{FF2B5EF4-FFF2-40B4-BE49-F238E27FC236}">
                  <a16:creationId xmlns:a16="http://schemas.microsoft.com/office/drawing/2014/main" id="{620270D2-F09F-48BF-8CB3-CA31ACBF7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906"/>
              <a:ext cx="142" cy="103"/>
            </a:xfrm>
            <a:custGeom>
              <a:avLst/>
              <a:gdLst>
                <a:gd name="T0" fmla="*/ 0 w 69"/>
                <a:gd name="T1" fmla="*/ 495 h 47"/>
                <a:gd name="T2" fmla="*/ 428 w 69"/>
                <a:gd name="T3" fmla="*/ 265 h 47"/>
                <a:gd name="T4" fmla="*/ 601 w 69"/>
                <a:gd name="T5" fmla="*/ 0 h 47"/>
                <a:gd name="T6" fmla="*/ 191 w 69"/>
                <a:gd name="T7" fmla="*/ 307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47">
                  <a:moveTo>
                    <a:pt x="0" y="47"/>
                  </a:moveTo>
                  <a:cubicBezTo>
                    <a:pt x="13" y="35"/>
                    <a:pt x="35" y="35"/>
                    <a:pt x="49" y="25"/>
                  </a:cubicBezTo>
                  <a:cubicBezTo>
                    <a:pt x="55" y="20"/>
                    <a:pt x="68" y="8"/>
                    <a:pt x="69" y="0"/>
                  </a:cubicBezTo>
                  <a:cubicBezTo>
                    <a:pt x="55" y="11"/>
                    <a:pt x="37" y="22"/>
                    <a:pt x="22" y="29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3" name="Freeform 479">
              <a:extLst>
                <a:ext uri="{FF2B5EF4-FFF2-40B4-BE49-F238E27FC236}">
                  <a16:creationId xmlns:a16="http://schemas.microsoft.com/office/drawing/2014/main" id="{6BDE82A0-F8DF-44FF-851F-40FD44BCE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3042"/>
              <a:ext cx="135" cy="166"/>
            </a:xfrm>
            <a:custGeom>
              <a:avLst/>
              <a:gdLst>
                <a:gd name="T0" fmla="*/ 76 w 66"/>
                <a:gd name="T1" fmla="*/ 793 h 76"/>
                <a:gd name="T2" fmla="*/ 284 w 66"/>
                <a:gd name="T3" fmla="*/ 343 h 76"/>
                <a:gd name="T4" fmla="*/ 565 w 66"/>
                <a:gd name="T5" fmla="*/ 0 h 76"/>
                <a:gd name="T6" fmla="*/ 248 w 66"/>
                <a:gd name="T7" fmla="*/ 238 h 76"/>
                <a:gd name="T8" fmla="*/ 172 w 66"/>
                <a:gd name="T9" fmla="*/ 448 h 76"/>
                <a:gd name="T10" fmla="*/ 0 w 66"/>
                <a:gd name="T11" fmla="*/ 793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76">
                  <a:moveTo>
                    <a:pt x="9" y="76"/>
                  </a:moveTo>
                  <a:cubicBezTo>
                    <a:pt x="26" y="72"/>
                    <a:pt x="27" y="46"/>
                    <a:pt x="33" y="33"/>
                  </a:cubicBezTo>
                  <a:cubicBezTo>
                    <a:pt x="39" y="20"/>
                    <a:pt x="65" y="14"/>
                    <a:pt x="66" y="0"/>
                  </a:cubicBezTo>
                  <a:cubicBezTo>
                    <a:pt x="54" y="7"/>
                    <a:pt x="39" y="12"/>
                    <a:pt x="29" y="23"/>
                  </a:cubicBezTo>
                  <a:cubicBezTo>
                    <a:pt x="23" y="28"/>
                    <a:pt x="23" y="36"/>
                    <a:pt x="20" y="43"/>
                  </a:cubicBezTo>
                  <a:cubicBezTo>
                    <a:pt x="15" y="55"/>
                    <a:pt x="7" y="65"/>
                    <a:pt x="0" y="76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4" name="Freeform 480">
              <a:extLst>
                <a:ext uri="{FF2B5EF4-FFF2-40B4-BE49-F238E27FC236}">
                  <a16:creationId xmlns:a16="http://schemas.microsoft.com/office/drawing/2014/main" id="{8565C9E6-BA77-4756-BFE0-E86F1270B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3448"/>
              <a:ext cx="401" cy="151"/>
            </a:xfrm>
            <a:custGeom>
              <a:avLst/>
              <a:gdLst>
                <a:gd name="T0" fmla="*/ 0 w 195"/>
                <a:gd name="T1" fmla="*/ 440 h 69"/>
                <a:gd name="T2" fmla="*/ 905 w 195"/>
                <a:gd name="T3" fmla="*/ 263 h 69"/>
                <a:gd name="T4" fmla="*/ 1697 w 195"/>
                <a:gd name="T5" fmla="*/ 0 h 69"/>
                <a:gd name="T6" fmla="*/ 1104 w 195"/>
                <a:gd name="T7" fmla="*/ 326 h 69"/>
                <a:gd name="T8" fmla="*/ 716 w 195"/>
                <a:gd name="T9" fmla="*/ 556 h 69"/>
                <a:gd name="T10" fmla="*/ 436 w 195"/>
                <a:gd name="T11" fmla="*/ 722 h 69"/>
                <a:gd name="T12" fmla="*/ 401 w 195"/>
                <a:gd name="T13" fmla="*/ 492 h 69"/>
                <a:gd name="T14" fmla="*/ 181 w 195"/>
                <a:gd name="T15" fmla="*/ 440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5" h="69">
                  <a:moveTo>
                    <a:pt x="0" y="42"/>
                  </a:moveTo>
                  <a:cubicBezTo>
                    <a:pt x="33" y="29"/>
                    <a:pt x="70" y="29"/>
                    <a:pt x="104" y="25"/>
                  </a:cubicBezTo>
                  <a:cubicBezTo>
                    <a:pt x="136" y="20"/>
                    <a:pt x="165" y="9"/>
                    <a:pt x="195" y="0"/>
                  </a:cubicBezTo>
                  <a:cubicBezTo>
                    <a:pt x="174" y="13"/>
                    <a:pt x="150" y="22"/>
                    <a:pt x="127" y="31"/>
                  </a:cubicBezTo>
                  <a:cubicBezTo>
                    <a:pt x="112" y="38"/>
                    <a:pt x="97" y="45"/>
                    <a:pt x="82" y="53"/>
                  </a:cubicBezTo>
                  <a:cubicBezTo>
                    <a:pt x="73" y="59"/>
                    <a:pt x="62" y="69"/>
                    <a:pt x="50" y="69"/>
                  </a:cubicBezTo>
                  <a:cubicBezTo>
                    <a:pt x="60" y="51"/>
                    <a:pt x="70" y="52"/>
                    <a:pt x="46" y="47"/>
                  </a:cubicBezTo>
                  <a:cubicBezTo>
                    <a:pt x="37" y="44"/>
                    <a:pt x="30" y="39"/>
                    <a:pt x="21" y="42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5" name="Freeform 481">
              <a:extLst>
                <a:ext uri="{FF2B5EF4-FFF2-40B4-BE49-F238E27FC236}">
                  <a16:creationId xmlns:a16="http://schemas.microsoft.com/office/drawing/2014/main" id="{22D0EE4C-8E7A-4A67-83C6-638A486D3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3145"/>
              <a:ext cx="233" cy="147"/>
            </a:xfrm>
            <a:custGeom>
              <a:avLst/>
              <a:gdLst>
                <a:gd name="T0" fmla="*/ 0 w 113"/>
                <a:gd name="T1" fmla="*/ 709 h 67"/>
                <a:gd name="T2" fmla="*/ 369 w 113"/>
                <a:gd name="T3" fmla="*/ 549 h 67"/>
                <a:gd name="T4" fmla="*/ 990 w 113"/>
                <a:gd name="T5" fmla="*/ 149 h 67"/>
                <a:gd name="T6" fmla="*/ 922 w 113"/>
                <a:gd name="T7" fmla="*/ 0 h 67"/>
                <a:gd name="T8" fmla="*/ 621 w 113"/>
                <a:gd name="T9" fmla="*/ 213 h 67"/>
                <a:gd name="T10" fmla="*/ 0 w 113"/>
                <a:gd name="T11" fmla="*/ 709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67">
                  <a:moveTo>
                    <a:pt x="0" y="67"/>
                  </a:moveTo>
                  <a:cubicBezTo>
                    <a:pt x="42" y="52"/>
                    <a:pt x="42" y="52"/>
                    <a:pt x="42" y="52"/>
                  </a:cubicBezTo>
                  <a:cubicBezTo>
                    <a:pt x="66" y="41"/>
                    <a:pt x="90" y="28"/>
                    <a:pt x="113" y="14"/>
                  </a:cubicBezTo>
                  <a:cubicBezTo>
                    <a:pt x="110" y="9"/>
                    <a:pt x="108" y="5"/>
                    <a:pt x="105" y="0"/>
                  </a:cubicBezTo>
                  <a:cubicBezTo>
                    <a:pt x="93" y="7"/>
                    <a:pt x="81" y="15"/>
                    <a:pt x="71" y="20"/>
                  </a:cubicBezTo>
                  <a:cubicBezTo>
                    <a:pt x="47" y="34"/>
                    <a:pt x="25" y="56"/>
                    <a:pt x="0" y="67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6" name="Freeform 482">
              <a:extLst>
                <a:ext uri="{FF2B5EF4-FFF2-40B4-BE49-F238E27FC236}">
                  <a16:creationId xmlns:a16="http://schemas.microsoft.com/office/drawing/2014/main" id="{A274958C-AD2B-499B-80E8-FF1E36213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3050"/>
              <a:ext cx="527" cy="272"/>
            </a:xfrm>
            <a:custGeom>
              <a:avLst/>
              <a:gdLst>
                <a:gd name="T0" fmla="*/ 1204 w 256"/>
                <a:gd name="T1" fmla="*/ 706 h 124"/>
                <a:gd name="T2" fmla="*/ 1830 w 256"/>
                <a:gd name="T3" fmla="*/ 294 h 124"/>
                <a:gd name="T4" fmla="*/ 2234 w 256"/>
                <a:gd name="T5" fmla="*/ 44 h 124"/>
                <a:gd name="T6" fmla="*/ 2209 w 256"/>
                <a:gd name="T7" fmla="*/ 0 h 124"/>
                <a:gd name="T8" fmla="*/ 1293 w 256"/>
                <a:gd name="T9" fmla="*/ 432 h 124"/>
                <a:gd name="T10" fmla="*/ 716 w 256"/>
                <a:gd name="T11" fmla="*/ 741 h 124"/>
                <a:gd name="T12" fmla="*/ 0 w 256"/>
                <a:gd name="T13" fmla="*/ 1274 h 124"/>
                <a:gd name="T14" fmla="*/ 33 w 256"/>
                <a:gd name="T15" fmla="*/ 1310 h 124"/>
                <a:gd name="T16" fmla="*/ 480 w 256"/>
                <a:gd name="T17" fmla="*/ 1108 h 124"/>
                <a:gd name="T18" fmla="*/ 1204 w 256"/>
                <a:gd name="T19" fmla="*/ 706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6" h="124">
                  <a:moveTo>
                    <a:pt x="138" y="67"/>
                  </a:moveTo>
                  <a:cubicBezTo>
                    <a:pt x="162" y="55"/>
                    <a:pt x="185" y="39"/>
                    <a:pt x="210" y="28"/>
                  </a:cubicBezTo>
                  <a:cubicBezTo>
                    <a:pt x="226" y="21"/>
                    <a:pt x="241" y="13"/>
                    <a:pt x="256" y="4"/>
                  </a:cubicBezTo>
                  <a:cubicBezTo>
                    <a:pt x="255" y="3"/>
                    <a:pt x="254" y="1"/>
                    <a:pt x="253" y="0"/>
                  </a:cubicBezTo>
                  <a:cubicBezTo>
                    <a:pt x="218" y="14"/>
                    <a:pt x="183" y="28"/>
                    <a:pt x="148" y="41"/>
                  </a:cubicBezTo>
                  <a:cubicBezTo>
                    <a:pt x="126" y="50"/>
                    <a:pt x="104" y="61"/>
                    <a:pt x="82" y="70"/>
                  </a:cubicBezTo>
                  <a:cubicBezTo>
                    <a:pt x="51" y="83"/>
                    <a:pt x="27" y="103"/>
                    <a:pt x="0" y="121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20" y="115"/>
                    <a:pt x="38" y="113"/>
                    <a:pt x="55" y="105"/>
                  </a:cubicBezTo>
                  <a:cubicBezTo>
                    <a:pt x="82" y="94"/>
                    <a:pt x="112" y="81"/>
                    <a:pt x="138" y="67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7" name="Freeform 483">
              <a:extLst>
                <a:ext uri="{FF2B5EF4-FFF2-40B4-BE49-F238E27FC236}">
                  <a16:creationId xmlns:a16="http://schemas.microsoft.com/office/drawing/2014/main" id="{27A73018-031B-469E-9A0B-FBBF7810E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3507"/>
              <a:ext cx="269" cy="204"/>
            </a:xfrm>
            <a:custGeom>
              <a:avLst/>
              <a:gdLst>
                <a:gd name="T0" fmla="*/ 0 w 131"/>
                <a:gd name="T1" fmla="*/ 919 h 93"/>
                <a:gd name="T2" fmla="*/ 552 w 131"/>
                <a:gd name="T3" fmla="*/ 505 h 93"/>
                <a:gd name="T4" fmla="*/ 1133 w 131"/>
                <a:gd name="T5" fmla="*/ 0 h 93"/>
                <a:gd name="T6" fmla="*/ 700 w 131"/>
                <a:gd name="T7" fmla="*/ 645 h 93"/>
                <a:gd name="T8" fmla="*/ 372 w 131"/>
                <a:gd name="T9" fmla="*/ 886 h 93"/>
                <a:gd name="T10" fmla="*/ 16 w 131"/>
                <a:gd name="T11" fmla="*/ 98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93">
                  <a:moveTo>
                    <a:pt x="0" y="87"/>
                  </a:moveTo>
                  <a:cubicBezTo>
                    <a:pt x="23" y="81"/>
                    <a:pt x="44" y="60"/>
                    <a:pt x="64" y="48"/>
                  </a:cubicBezTo>
                  <a:cubicBezTo>
                    <a:pt x="87" y="34"/>
                    <a:pt x="112" y="20"/>
                    <a:pt x="131" y="0"/>
                  </a:cubicBezTo>
                  <a:cubicBezTo>
                    <a:pt x="121" y="21"/>
                    <a:pt x="98" y="45"/>
                    <a:pt x="81" y="61"/>
                  </a:cubicBezTo>
                  <a:cubicBezTo>
                    <a:pt x="70" y="71"/>
                    <a:pt x="57" y="79"/>
                    <a:pt x="43" y="84"/>
                  </a:cubicBezTo>
                  <a:cubicBezTo>
                    <a:pt x="32" y="88"/>
                    <a:pt x="11" y="84"/>
                    <a:pt x="2" y="93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8" name="Freeform 484">
              <a:extLst>
                <a:ext uri="{FF2B5EF4-FFF2-40B4-BE49-F238E27FC236}">
                  <a16:creationId xmlns:a16="http://schemas.microsoft.com/office/drawing/2014/main" id="{AFE735AB-D843-41CF-B675-BCF87A2B4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654"/>
              <a:ext cx="479" cy="213"/>
            </a:xfrm>
            <a:custGeom>
              <a:avLst/>
              <a:gdLst>
                <a:gd name="T0" fmla="*/ 0 w 233"/>
                <a:gd name="T1" fmla="*/ 1028 h 97"/>
                <a:gd name="T2" fmla="*/ 512 w 233"/>
                <a:gd name="T3" fmla="*/ 867 h 97"/>
                <a:gd name="T4" fmla="*/ 981 w 233"/>
                <a:gd name="T5" fmla="*/ 549 h 97"/>
                <a:gd name="T6" fmla="*/ 2025 w 233"/>
                <a:gd name="T7" fmla="*/ 33 h 97"/>
                <a:gd name="T8" fmla="*/ 1260 w 233"/>
                <a:gd name="T9" fmla="*/ 294 h 97"/>
                <a:gd name="T10" fmla="*/ 271 w 233"/>
                <a:gd name="T11" fmla="*/ 964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3" h="97">
                  <a:moveTo>
                    <a:pt x="0" y="97"/>
                  </a:moveTo>
                  <a:cubicBezTo>
                    <a:pt x="19" y="97"/>
                    <a:pt x="42" y="88"/>
                    <a:pt x="59" y="82"/>
                  </a:cubicBezTo>
                  <a:cubicBezTo>
                    <a:pt x="78" y="74"/>
                    <a:pt x="96" y="62"/>
                    <a:pt x="113" y="52"/>
                  </a:cubicBezTo>
                  <a:cubicBezTo>
                    <a:pt x="151" y="29"/>
                    <a:pt x="196" y="28"/>
                    <a:pt x="233" y="3"/>
                  </a:cubicBezTo>
                  <a:cubicBezTo>
                    <a:pt x="208" y="0"/>
                    <a:pt x="169" y="19"/>
                    <a:pt x="145" y="28"/>
                  </a:cubicBezTo>
                  <a:cubicBezTo>
                    <a:pt x="104" y="43"/>
                    <a:pt x="71" y="75"/>
                    <a:pt x="31" y="91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9" name="Freeform 485">
              <a:extLst>
                <a:ext uri="{FF2B5EF4-FFF2-40B4-BE49-F238E27FC236}">
                  <a16:creationId xmlns:a16="http://schemas.microsoft.com/office/drawing/2014/main" id="{F6F0F644-1467-4F17-AA1B-A6E301057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3169"/>
              <a:ext cx="187" cy="81"/>
            </a:xfrm>
            <a:custGeom>
              <a:avLst/>
              <a:gdLst>
                <a:gd name="T0" fmla="*/ 0 w 91"/>
                <a:gd name="T1" fmla="*/ 387 h 37"/>
                <a:gd name="T2" fmla="*/ 789 w 91"/>
                <a:gd name="T3" fmla="*/ 0 h 37"/>
                <a:gd name="T4" fmla="*/ 97 w 91"/>
                <a:gd name="T5" fmla="*/ 33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37">
                  <a:moveTo>
                    <a:pt x="0" y="37"/>
                  </a:moveTo>
                  <a:cubicBezTo>
                    <a:pt x="31" y="34"/>
                    <a:pt x="65" y="15"/>
                    <a:pt x="91" y="0"/>
                  </a:cubicBezTo>
                  <a:cubicBezTo>
                    <a:pt x="62" y="7"/>
                    <a:pt x="35" y="15"/>
                    <a:pt x="11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0" name="Freeform 486">
              <a:extLst>
                <a:ext uri="{FF2B5EF4-FFF2-40B4-BE49-F238E27FC236}">
                  <a16:creationId xmlns:a16="http://schemas.microsoft.com/office/drawing/2014/main" id="{FDDECF19-67CB-48E4-B50C-5A939091E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518"/>
              <a:ext cx="117" cy="68"/>
            </a:xfrm>
            <a:custGeom>
              <a:avLst/>
              <a:gdLst>
                <a:gd name="T0" fmla="*/ 0 w 57"/>
                <a:gd name="T1" fmla="*/ 64 h 31"/>
                <a:gd name="T2" fmla="*/ 76 w 57"/>
                <a:gd name="T3" fmla="*/ 327 h 31"/>
                <a:gd name="T4" fmla="*/ 224 w 57"/>
                <a:gd name="T5" fmla="*/ 158 h 31"/>
                <a:gd name="T6" fmla="*/ 493 w 57"/>
                <a:gd name="T7" fmla="*/ 0 h 31"/>
                <a:gd name="T8" fmla="*/ 16 w 57"/>
                <a:gd name="T9" fmla="*/ 9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1">
                  <a:moveTo>
                    <a:pt x="0" y="6"/>
                  </a:moveTo>
                  <a:cubicBezTo>
                    <a:pt x="16" y="8"/>
                    <a:pt x="14" y="19"/>
                    <a:pt x="9" y="31"/>
                  </a:cubicBezTo>
                  <a:cubicBezTo>
                    <a:pt x="18" y="28"/>
                    <a:pt x="20" y="20"/>
                    <a:pt x="26" y="15"/>
                  </a:cubicBezTo>
                  <a:cubicBezTo>
                    <a:pt x="35" y="7"/>
                    <a:pt x="46" y="6"/>
                    <a:pt x="57" y="0"/>
                  </a:cubicBezTo>
                  <a:cubicBezTo>
                    <a:pt x="42" y="5"/>
                    <a:pt x="17" y="9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1" name="Freeform 487">
              <a:extLst>
                <a:ext uri="{FF2B5EF4-FFF2-40B4-BE49-F238E27FC236}">
                  <a16:creationId xmlns:a16="http://schemas.microsoft.com/office/drawing/2014/main" id="{76C4E602-B285-4FE1-B78F-8F161C6EE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570"/>
              <a:ext cx="158" cy="110"/>
            </a:xfrm>
            <a:custGeom>
              <a:avLst/>
              <a:gdLst>
                <a:gd name="T0" fmla="*/ 0 w 77"/>
                <a:gd name="T1" fmla="*/ 524 h 50"/>
                <a:gd name="T2" fmla="*/ 665 w 77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50">
                  <a:moveTo>
                    <a:pt x="0" y="49"/>
                  </a:moveTo>
                  <a:cubicBezTo>
                    <a:pt x="31" y="50"/>
                    <a:pt x="63" y="23"/>
                    <a:pt x="7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2" name="Freeform 488">
              <a:extLst>
                <a:ext uri="{FF2B5EF4-FFF2-40B4-BE49-F238E27FC236}">
                  <a16:creationId xmlns:a16="http://schemas.microsoft.com/office/drawing/2014/main" id="{E0F62DE6-D436-44B2-9BFB-077EAC031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3182"/>
              <a:ext cx="783" cy="770"/>
            </a:xfrm>
            <a:custGeom>
              <a:avLst/>
              <a:gdLst>
                <a:gd name="T0" fmla="*/ 0 w 381"/>
                <a:gd name="T1" fmla="*/ 0 h 351"/>
                <a:gd name="T2" fmla="*/ 676 w 381"/>
                <a:gd name="T3" fmla="*/ 568 h 351"/>
                <a:gd name="T4" fmla="*/ 1638 w 381"/>
                <a:gd name="T5" fmla="*/ 1944 h 351"/>
                <a:gd name="T6" fmla="*/ 2787 w 381"/>
                <a:gd name="T7" fmla="*/ 3016 h 351"/>
                <a:gd name="T8" fmla="*/ 3307 w 381"/>
                <a:gd name="T9" fmla="*/ 3705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1" h="351">
                  <a:moveTo>
                    <a:pt x="0" y="0"/>
                  </a:moveTo>
                  <a:cubicBezTo>
                    <a:pt x="21" y="27"/>
                    <a:pt x="50" y="36"/>
                    <a:pt x="78" y="54"/>
                  </a:cubicBezTo>
                  <a:cubicBezTo>
                    <a:pt x="131" y="85"/>
                    <a:pt x="150" y="140"/>
                    <a:pt x="189" y="184"/>
                  </a:cubicBezTo>
                  <a:cubicBezTo>
                    <a:pt x="228" y="226"/>
                    <a:pt x="287" y="238"/>
                    <a:pt x="321" y="286"/>
                  </a:cubicBezTo>
                  <a:cubicBezTo>
                    <a:pt x="339" y="311"/>
                    <a:pt x="360" y="329"/>
                    <a:pt x="381" y="351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3" name="Freeform 489">
              <a:extLst>
                <a:ext uri="{FF2B5EF4-FFF2-40B4-BE49-F238E27FC236}">
                  <a16:creationId xmlns:a16="http://schemas.microsoft.com/office/drawing/2014/main" id="{AB7340EA-293F-4140-97F5-DCF1AF57F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138"/>
              <a:ext cx="547" cy="797"/>
            </a:xfrm>
            <a:custGeom>
              <a:avLst/>
              <a:gdLst>
                <a:gd name="T0" fmla="*/ 2313 w 266"/>
                <a:gd name="T1" fmla="*/ 3842 h 363"/>
                <a:gd name="T2" fmla="*/ 1721 w 266"/>
                <a:gd name="T3" fmla="*/ 3124 h 363"/>
                <a:gd name="T4" fmla="*/ 1113 w 266"/>
                <a:gd name="T5" fmla="*/ 2202 h 363"/>
                <a:gd name="T6" fmla="*/ 461 w 266"/>
                <a:gd name="T7" fmla="*/ 1186 h 363"/>
                <a:gd name="T8" fmla="*/ 0 w 266"/>
                <a:gd name="T9" fmla="*/ 0 h 3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6" h="363">
                  <a:moveTo>
                    <a:pt x="266" y="363"/>
                  </a:moveTo>
                  <a:cubicBezTo>
                    <a:pt x="243" y="339"/>
                    <a:pt x="218" y="323"/>
                    <a:pt x="198" y="295"/>
                  </a:cubicBezTo>
                  <a:cubicBezTo>
                    <a:pt x="175" y="265"/>
                    <a:pt x="154" y="234"/>
                    <a:pt x="128" y="208"/>
                  </a:cubicBezTo>
                  <a:cubicBezTo>
                    <a:pt x="99" y="178"/>
                    <a:pt x="74" y="147"/>
                    <a:pt x="53" y="112"/>
                  </a:cubicBezTo>
                  <a:cubicBezTo>
                    <a:pt x="32" y="76"/>
                    <a:pt x="23" y="3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4" name="Freeform 490">
              <a:extLst>
                <a:ext uri="{FF2B5EF4-FFF2-40B4-BE49-F238E27FC236}">
                  <a16:creationId xmlns:a16="http://schemas.microsoft.com/office/drawing/2014/main" id="{BBDBF3DE-FF9A-43B2-9FB5-0DC90F37A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3149"/>
              <a:ext cx="543" cy="665"/>
            </a:xfrm>
            <a:custGeom>
              <a:avLst/>
              <a:gdLst>
                <a:gd name="T0" fmla="*/ 0 w 264"/>
                <a:gd name="T1" fmla="*/ 0 h 303"/>
                <a:gd name="T2" fmla="*/ 263 w 264"/>
                <a:gd name="T3" fmla="*/ 520 h 303"/>
                <a:gd name="T4" fmla="*/ 625 w 264"/>
                <a:gd name="T5" fmla="*/ 972 h 303"/>
                <a:gd name="T6" fmla="*/ 872 w 264"/>
                <a:gd name="T7" fmla="*/ 1372 h 303"/>
                <a:gd name="T8" fmla="*/ 1286 w 264"/>
                <a:gd name="T9" fmla="*/ 1725 h 303"/>
                <a:gd name="T10" fmla="*/ 1878 w 264"/>
                <a:gd name="T11" fmla="*/ 2682 h 303"/>
                <a:gd name="T12" fmla="*/ 2297 w 264"/>
                <a:gd name="T13" fmla="*/ 3202 h 3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303">
                  <a:moveTo>
                    <a:pt x="0" y="0"/>
                  </a:moveTo>
                  <a:cubicBezTo>
                    <a:pt x="9" y="18"/>
                    <a:pt x="17" y="34"/>
                    <a:pt x="30" y="49"/>
                  </a:cubicBezTo>
                  <a:cubicBezTo>
                    <a:pt x="44" y="64"/>
                    <a:pt x="59" y="77"/>
                    <a:pt x="72" y="92"/>
                  </a:cubicBezTo>
                  <a:cubicBezTo>
                    <a:pt x="82" y="104"/>
                    <a:pt x="90" y="118"/>
                    <a:pt x="100" y="130"/>
                  </a:cubicBezTo>
                  <a:cubicBezTo>
                    <a:pt x="113" y="145"/>
                    <a:pt x="132" y="152"/>
                    <a:pt x="148" y="163"/>
                  </a:cubicBezTo>
                  <a:cubicBezTo>
                    <a:pt x="181" y="186"/>
                    <a:pt x="193" y="223"/>
                    <a:pt x="216" y="254"/>
                  </a:cubicBezTo>
                  <a:cubicBezTo>
                    <a:pt x="229" y="273"/>
                    <a:pt x="252" y="283"/>
                    <a:pt x="264" y="303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5" name="Freeform 491">
              <a:extLst>
                <a:ext uri="{FF2B5EF4-FFF2-40B4-BE49-F238E27FC236}">
                  <a16:creationId xmlns:a16="http://schemas.microsoft.com/office/drawing/2014/main" id="{24CB6DB3-174F-41DF-8918-C2D9B41B4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989"/>
              <a:ext cx="525" cy="726"/>
            </a:xfrm>
            <a:custGeom>
              <a:avLst/>
              <a:gdLst>
                <a:gd name="T0" fmla="*/ 2226 w 255"/>
                <a:gd name="T1" fmla="*/ 3492 h 331"/>
                <a:gd name="T2" fmla="*/ 1666 w 255"/>
                <a:gd name="T3" fmla="*/ 2882 h 331"/>
                <a:gd name="T4" fmla="*/ 1246 w 255"/>
                <a:gd name="T5" fmla="*/ 1794 h 331"/>
                <a:gd name="T6" fmla="*/ 636 w 255"/>
                <a:gd name="T7" fmla="*/ 697 h 331"/>
                <a:gd name="T8" fmla="*/ 0 w 255"/>
                <a:gd name="T9" fmla="*/ 0 h 3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5" h="331">
                  <a:moveTo>
                    <a:pt x="255" y="331"/>
                  </a:moveTo>
                  <a:cubicBezTo>
                    <a:pt x="232" y="314"/>
                    <a:pt x="208" y="296"/>
                    <a:pt x="191" y="273"/>
                  </a:cubicBezTo>
                  <a:cubicBezTo>
                    <a:pt x="167" y="242"/>
                    <a:pt x="156" y="206"/>
                    <a:pt x="143" y="170"/>
                  </a:cubicBezTo>
                  <a:cubicBezTo>
                    <a:pt x="128" y="128"/>
                    <a:pt x="103" y="98"/>
                    <a:pt x="73" y="66"/>
                  </a:cubicBezTo>
                  <a:cubicBezTo>
                    <a:pt x="54" y="45"/>
                    <a:pt x="28" y="1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6" name="Freeform 492">
              <a:extLst>
                <a:ext uri="{FF2B5EF4-FFF2-40B4-BE49-F238E27FC236}">
                  <a16:creationId xmlns:a16="http://schemas.microsoft.com/office/drawing/2014/main" id="{681DFB12-D22D-48EB-BD45-A2EF53C1A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3088"/>
              <a:ext cx="224" cy="351"/>
            </a:xfrm>
            <a:custGeom>
              <a:avLst/>
              <a:gdLst>
                <a:gd name="T0" fmla="*/ 0 w 109"/>
                <a:gd name="T1" fmla="*/ 0 h 160"/>
                <a:gd name="T2" fmla="*/ 503 w 109"/>
                <a:gd name="T3" fmla="*/ 779 h 160"/>
                <a:gd name="T4" fmla="*/ 945 w 109"/>
                <a:gd name="T5" fmla="*/ 1689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160">
                  <a:moveTo>
                    <a:pt x="0" y="0"/>
                  </a:moveTo>
                  <a:cubicBezTo>
                    <a:pt x="30" y="18"/>
                    <a:pt x="41" y="45"/>
                    <a:pt x="58" y="74"/>
                  </a:cubicBezTo>
                  <a:cubicBezTo>
                    <a:pt x="74" y="103"/>
                    <a:pt x="95" y="130"/>
                    <a:pt x="109" y="16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7" name="Freeform 493">
              <a:extLst>
                <a:ext uri="{FF2B5EF4-FFF2-40B4-BE49-F238E27FC236}">
                  <a16:creationId xmlns:a16="http://schemas.microsoft.com/office/drawing/2014/main" id="{84DB8E2B-EF47-4F46-8FA0-ADD9263CF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849"/>
              <a:ext cx="449" cy="623"/>
            </a:xfrm>
            <a:custGeom>
              <a:avLst/>
              <a:gdLst>
                <a:gd name="T0" fmla="*/ 0 w 218"/>
                <a:gd name="T1" fmla="*/ 0 h 284"/>
                <a:gd name="T2" fmla="*/ 356 w 218"/>
                <a:gd name="T3" fmla="*/ 505 h 284"/>
                <a:gd name="T4" fmla="*/ 525 w 218"/>
                <a:gd name="T5" fmla="*/ 856 h 284"/>
                <a:gd name="T6" fmla="*/ 865 w 218"/>
                <a:gd name="T7" fmla="*/ 1160 h 284"/>
                <a:gd name="T8" fmla="*/ 1137 w 218"/>
                <a:gd name="T9" fmla="*/ 1487 h 284"/>
                <a:gd name="T10" fmla="*/ 1361 w 218"/>
                <a:gd name="T11" fmla="*/ 2112 h 284"/>
                <a:gd name="T12" fmla="*/ 1905 w 218"/>
                <a:gd name="T13" fmla="*/ 2999 h 2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284">
                  <a:moveTo>
                    <a:pt x="0" y="0"/>
                  </a:moveTo>
                  <a:cubicBezTo>
                    <a:pt x="14" y="16"/>
                    <a:pt x="29" y="30"/>
                    <a:pt x="41" y="48"/>
                  </a:cubicBezTo>
                  <a:cubicBezTo>
                    <a:pt x="48" y="59"/>
                    <a:pt x="51" y="72"/>
                    <a:pt x="60" y="81"/>
                  </a:cubicBezTo>
                  <a:cubicBezTo>
                    <a:pt x="70" y="93"/>
                    <a:pt x="87" y="101"/>
                    <a:pt x="99" y="110"/>
                  </a:cubicBezTo>
                  <a:cubicBezTo>
                    <a:pt x="112" y="119"/>
                    <a:pt x="123" y="127"/>
                    <a:pt x="130" y="141"/>
                  </a:cubicBezTo>
                  <a:cubicBezTo>
                    <a:pt x="140" y="161"/>
                    <a:pt x="141" y="182"/>
                    <a:pt x="156" y="200"/>
                  </a:cubicBezTo>
                  <a:cubicBezTo>
                    <a:pt x="179" y="229"/>
                    <a:pt x="211" y="244"/>
                    <a:pt x="218" y="284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8" name="Freeform 494">
              <a:extLst>
                <a:ext uri="{FF2B5EF4-FFF2-40B4-BE49-F238E27FC236}">
                  <a16:creationId xmlns:a16="http://schemas.microsoft.com/office/drawing/2014/main" id="{D32EA20E-4A1A-4D36-8543-C1EE02026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3018"/>
              <a:ext cx="160" cy="276"/>
            </a:xfrm>
            <a:custGeom>
              <a:avLst/>
              <a:gdLst>
                <a:gd name="T0" fmla="*/ 0 w 78"/>
                <a:gd name="T1" fmla="*/ 0 h 126"/>
                <a:gd name="T2" fmla="*/ 388 w 78"/>
                <a:gd name="T3" fmla="*/ 537 h 126"/>
                <a:gd name="T4" fmla="*/ 673 w 78"/>
                <a:gd name="T5" fmla="*/ 1325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26">
                  <a:moveTo>
                    <a:pt x="0" y="0"/>
                  </a:moveTo>
                  <a:cubicBezTo>
                    <a:pt x="16" y="17"/>
                    <a:pt x="32" y="32"/>
                    <a:pt x="45" y="51"/>
                  </a:cubicBezTo>
                  <a:cubicBezTo>
                    <a:pt x="60" y="75"/>
                    <a:pt x="63" y="103"/>
                    <a:pt x="78" y="126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9" name="Freeform 495">
              <a:extLst>
                <a:ext uri="{FF2B5EF4-FFF2-40B4-BE49-F238E27FC236}">
                  <a16:creationId xmlns:a16="http://schemas.microsoft.com/office/drawing/2014/main" id="{915AA4C4-0AF5-4981-A924-9220DA5FE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3024"/>
              <a:ext cx="319" cy="630"/>
            </a:xfrm>
            <a:custGeom>
              <a:avLst/>
              <a:gdLst>
                <a:gd name="T0" fmla="*/ 0 w 155"/>
                <a:gd name="T1" fmla="*/ 0 h 287"/>
                <a:gd name="T2" fmla="*/ 1352 w 155"/>
                <a:gd name="T3" fmla="*/ 3036 h 2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5" h="287">
                  <a:moveTo>
                    <a:pt x="0" y="0"/>
                  </a:moveTo>
                  <a:cubicBezTo>
                    <a:pt x="71" y="82"/>
                    <a:pt x="109" y="190"/>
                    <a:pt x="155" y="287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0" name="Freeform 496">
              <a:extLst>
                <a:ext uri="{FF2B5EF4-FFF2-40B4-BE49-F238E27FC236}">
                  <a16:creationId xmlns:a16="http://schemas.microsoft.com/office/drawing/2014/main" id="{CB401E53-0ABD-45D3-8AB5-76D6C7B88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3285"/>
              <a:ext cx="257" cy="496"/>
            </a:xfrm>
            <a:custGeom>
              <a:avLst/>
              <a:gdLst>
                <a:gd name="T0" fmla="*/ 0 w 125"/>
                <a:gd name="T1" fmla="*/ 0 h 226"/>
                <a:gd name="T2" fmla="*/ 504 w 125"/>
                <a:gd name="T3" fmla="*/ 1045 h 226"/>
                <a:gd name="T4" fmla="*/ 1086 w 125"/>
                <a:gd name="T5" fmla="*/ 2390 h 2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26">
                  <a:moveTo>
                    <a:pt x="0" y="0"/>
                  </a:moveTo>
                  <a:cubicBezTo>
                    <a:pt x="18" y="33"/>
                    <a:pt x="41" y="64"/>
                    <a:pt x="58" y="99"/>
                  </a:cubicBezTo>
                  <a:cubicBezTo>
                    <a:pt x="79" y="143"/>
                    <a:pt x="93" y="188"/>
                    <a:pt x="125" y="226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1" name="Freeform 497">
              <a:extLst>
                <a:ext uri="{FF2B5EF4-FFF2-40B4-BE49-F238E27FC236}">
                  <a16:creationId xmlns:a16="http://schemas.microsoft.com/office/drawing/2014/main" id="{A8E615FE-9787-415C-95B4-E7A38EDD2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3250"/>
              <a:ext cx="249" cy="509"/>
            </a:xfrm>
            <a:custGeom>
              <a:avLst/>
              <a:gdLst>
                <a:gd name="T0" fmla="*/ 0 w 121"/>
                <a:gd name="T1" fmla="*/ 0 h 232"/>
                <a:gd name="T2" fmla="*/ 1054 w 121"/>
                <a:gd name="T3" fmla="*/ 2451 h 2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1" h="232">
                  <a:moveTo>
                    <a:pt x="0" y="0"/>
                  </a:moveTo>
                  <a:cubicBezTo>
                    <a:pt x="44" y="74"/>
                    <a:pt x="67" y="164"/>
                    <a:pt x="121" y="232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2" name="Freeform 498">
              <a:extLst>
                <a:ext uri="{FF2B5EF4-FFF2-40B4-BE49-F238E27FC236}">
                  <a16:creationId xmlns:a16="http://schemas.microsoft.com/office/drawing/2014/main" id="{46A47944-59A8-402A-8BBC-4D873219F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3347"/>
              <a:ext cx="535" cy="653"/>
            </a:xfrm>
            <a:custGeom>
              <a:avLst/>
              <a:gdLst>
                <a:gd name="T0" fmla="*/ 0 w 260"/>
                <a:gd name="T1" fmla="*/ 0 h 298"/>
                <a:gd name="T2" fmla="*/ 2266 w 260"/>
                <a:gd name="T3" fmla="*/ 3136 h 2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0" h="298">
                  <a:moveTo>
                    <a:pt x="0" y="0"/>
                  </a:moveTo>
                  <a:cubicBezTo>
                    <a:pt x="62" y="123"/>
                    <a:pt x="145" y="222"/>
                    <a:pt x="260" y="298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3" name="Freeform 499">
              <a:extLst>
                <a:ext uri="{FF2B5EF4-FFF2-40B4-BE49-F238E27FC236}">
                  <a16:creationId xmlns:a16="http://schemas.microsoft.com/office/drawing/2014/main" id="{37C911BB-CF02-4DEB-AEE2-95C48ED91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428"/>
              <a:ext cx="451" cy="515"/>
            </a:xfrm>
            <a:custGeom>
              <a:avLst/>
              <a:gdLst>
                <a:gd name="T0" fmla="*/ 0 w 219"/>
                <a:gd name="T1" fmla="*/ 0 h 235"/>
                <a:gd name="T2" fmla="*/ 612 w 219"/>
                <a:gd name="T3" fmla="*/ 1137 h 235"/>
                <a:gd name="T4" fmla="*/ 1913 w 219"/>
                <a:gd name="T5" fmla="*/ 2474 h 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9" h="235">
                  <a:moveTo>
                    <a:pt x="0" y="0"/>
                  </a:moveTo>
                  <a:cubicBezTo>
                    <a:pt x="23" y="38"/>
                    <a:pt x="39" y="75"/>
                    <a:pt x="70" y="108"/>
                  </a:cubicBezTo>
                  <a:cubicBezTo>
                    <a:pt x="114" y="156"/>
                    <a:pt x="165" y="198"/>
                    <a:pt x="219" y="235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4" name="Freeform 500">
              <a:extLst>
                <a:ext uri="{FF2B5EF4-FFF2-40B4-BE49-F238E27FC236}">
                  <a16:creationId xmlns:a16="http://schemas.microsoft.com/office/drawing/2014/main" id="{767F7E4E-8BF4-4D23-A45D-0C640AF15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3369"/>
              <a:ext cx="510" cy="642"/>
            </a:xfrm>
            <a:custGeom>
              <a:avLst/>
              <a:gdLst>
                <a:gd name="T0" fmla="*/ 0 w 248"/>
                <a:gd name="T1" fmla="*/ 0 h 293"/>
                <a:gd name="T2" fmla="*/ 296 w 248"/>
                <a:gd name="T3" fmla="*/ 568 h 293"/>
                <a:gd name="T4" fmla="*/ 716 w 248"/>
                <a:gd name="T5" fmla="*/ 1367 h 293"/>
                <a:gd name="T6" fmla="*/ 1226 w 248"/>
                <a:gd name="T7" fmla="*/ 2051 h 293"/>
                <a:gd name="T8" fmla="*/ 2157 w 248"/>
                <a:gd name="T9" fmla="*/ 3083 h 2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8" h="293">
                  <a:moveTo>
                    <a:pt x="0" y="0"/>
                  </a:moveTo>
                  <a:cubicBezTo>
                    <a:pt x="7" y="21"/>
                    <a:pt x="20" y="37"/>
                    <a:pt x="34" y="54"/>
                  </a:cubicBezTo>
                  <a:cubicBezTo>
                    <a:pt x="54" y="79"/>
                    <a:pt x="69" y="101"/>
                    <a:pt x="82" y="130"/>
                  </a:cubicBezTo>
                  <a:cubicBezTo>
                    <a:pt x="95" y="160"/>
                    <a:pt x="116" y="175"/>
                    <a:pt x="141" y="195"/>
                  </a:cubicBezTo>
                  <a:cubicBezTo>
                    <a:pt x="175" y="223"/>
                    <a:pt x="209" y="272"/>
                    <a:pt x="248" y="293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5" name="Freeform 501">
              <a:extLst>
                <a:ext uri="{FF2B5EF4-FFF2-40B4-BE49-F238E27FC236}">
                  <a16:creationId xmlns:a16="http://schemas.microsoft.com/office/drawing/2014/main" id="{24FB80F2-D746-4D04-9DDA-8965F052C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603"/>
              <a:ext cx="477" cy="459"/>
            </a:xfrm>
            <a:custGeom>
              <a:avLst/>
              <a:gdLst>
                <a:gd name="T0" fmla="*/ 0 w 232"/>
                <a:gd name="T1" fmla="*/ 0 h 209"/>
                <a:gd name="T2" fmla="*/ 557 w 232"/>
                <a:gd name="T3" fmla="*/ 795 h 209"/>
                <a:gd name="T4" fmla="*/ 1365 w 232"/>
                <a:gd name="T5" fmla="*/ 1471 h 209"/>
                <a:gd name="T6" fmla="*/ 2017 w 232"/>
                <a:gd name="T7" fmla="*/ 2214 h 2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2" h="209">
                  <a:moveTo>
                    <a:pt x="0" y="0"/>
                  </a:moveTo>
                  <a:cubicBezTo>
                    <a:pt x="20" y="26"/>
                    <a:pt x="40" y="53"/>
                    <a:pt x="64" y="75"/>
                  </a:cubicBezTo>
                  <a:cubicBezTo>
                    <a:pt x="92" y="101"/>
                    <a:pt x="129" y="112"/>
                    <a:pt x="157" y="139"/>
                  </a:cubicBezTo>
                  <a:cubicBezTo>
                    <a:pt x="176" y="158"/>
                    <a:pt x="208" y="195"/>
                    <a:pt x="232" y="209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6" name="Freeform 502">
              <a:extLst>
                <a:ext uri="{FF2B5EF4-FFF2-40B4-BE49-F238E27FC236}">
                  <a16:creationId xmlns:a16="http://schemas.microsoft.com/office/drawing/2014/main" id="{BEA5646A-C8B8-4BBC-9B62-E7D237EA8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3755"/>
              <a:ext cx="295" cy="258"/>
            </a:xfrm>
            <a:custGeom>
              <a:avLst/>
              <a:gdLst>
                <a:gd name="T0" fmla="*/ 0 w 143"/>
                <a:gd name="T1" fmla="*/ 0 h 118"/>
                <a:gd name="T2" fmla="*/ 561 w 143"/>
                <a:gd name="T3" fmla="*/ 544 h 118"/>
                <a:gd name="T4" fmla="*/ 1256 w 143"/>
                <a:gd name="T5" fmla="*/ 1233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118">
                  <a:moveTo>
                    <a:pt x="0" y="0"/>
                  </a:moveTo>
                  <a:cubicBezTo>
                    <a:pt x="24" y="12"/>
                    <a:pt x="44" y="36"/>
                    <a:pt x="64" y="52"/>
                  </a:cubicBezTo>
                  <a:cubicBezTo>
                    <a:pt x="90" y="74"/>
                    <a:pt x="113" y="102"/>
                    <a:pt x="143" y="118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7" name="Freeform 503">
              <a:extLst>
                <a:ext uri="{FF2B5EF4-FFF2-40B4-BE49-F238E27FC236}">
                  <a16:creationId xmlns:a16="http://schemas.microsoft.com/office/drawing/2014/main" id="{5BC0C641-6880-4605-A6B1-11E75F10A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3312"/>
              <a:ext cx="257" cy="272"/>
            </a:xfrm>
            <a:custGeom>
              <a:avLst/>
              <a:gdLst>
                <a:gd name="T0" fmla="*/ 0 w 125"/>
                <a:gd name="T1" fmla="*/ 0 h 124"/>
                <a:gd name="T2" fmla="*/ 495 w 125"/>
                <a:gd name="T3" fmla="*/ 592 h 124"/>
                <a:gd name="T4" fmla="*/ 1086 w 125"/>
                <a:gd name="T5" fmla="*/ 1310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124">
                  <a:moveTo>
                    <a:pt x="0" y="0"/>
                  </a:moveTo>
                  <a:cubicBezTo>
                    <a:pt x="17" y="20"/>
                    <a:pt x="36" y="40"/>
                    <a:pt x="57" y="56"/>
                  </a:cubicBezTo>
                  <a:cubicBezTo>
                    <a:pt x="84" y="76"/>
                    <a:pt x="104" y="99"/>
                    <a:pt x="125" y="124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8" name="Freeform 504">
              <a:extLst>
                <a:ext uri="{FF2B5EF4-FFF2-40B4-BE49-F238E27FC236}">
                  <a16:creationId xmlns:a16="http://schemas.microsoft.com/office/drawing/2014/main" id="{36EC38B0-A6D7-4F99-83C0-26B5D5B51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3537"/>
              <a:ext cx="253" cy="305"/>
            </a:xfrm>
            <a:custGeom>
              <a:avLst/>
              <a:gdLst>
                <a:gd name="T0" fmla="*/ 0 w 123"/>
                <a:gd name="T1" fmla="*/ 0 h 139"/>
                <a:gd name="T2" fmla="*/ 428 w 123"/>
                <a:gd name="T3" fmla="*/ 592 h 139"/>
                <a:gd name="T4" fmla="*/ 1070 w 123"/>
                <a:gd name="T5" fmla="*/ 1468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139">
                  <a:moveTo>
                    <a:pt x="0" y="0"/>
                  </a:moveTo>
                  <a:cubicBezTo>
                    <a:pt x="20" y="15"/>
                    <a:pt x="36" y="35"/>
                    <a:pt x="49" y="56"/>
                  </a:cubicBezTo>
                  <a:cubicBezTo>
                    <a:pt x="70" y="88"/>
                    <a:pt x="95" y="114"/>
                    <a:pt x="123" y="139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9" name="Freeform 505">
              <a:extLst>
                <a:ext uri="{FF2B5EF4-FFF2-40B4-BE49-F238E27FC236}">
                  <a16:creationId xmlns:a16="http://schemas.microsoft.com/office/drawing/2014/main" id="{8F1AE562-3C75-4E7F-AC1E-127C22EF3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3744"/>
              <a:ext cx="134" cy="149"/>
            </a:xfrm>
            <a:custGeom>
              <a:avLst/>
              <a:gdLst>
                <a:gd name="T0" fmla="*/ 0 w 65"/>
                <a:gd name="T1" fmla="*/ 0 h 68"/>
                <a:gd name="T2" fmla="*/ 569 w 65"/>
                <a:gd name="T3" fmla="*/ 71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cubicBezTo>
                    <a:pt x="20" y="24"/>
                    <a:pt x="43" y="46"/>
                    <a:pt x="65" y="68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0" name="Freeform 506">
              <a:extLst>
                <a:ext uri="{FF2B5EF4-FFF2-40B4-BE49-F238E27FC236}">
                  <a16:creationId xmlns:a16="http://schemas.microsoft.com/office/drawing/2014/main" id="{822E5E04-6040-4842-A4E2-ABA2B22F6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3687"/>
              <a:ext cx="113" cy="158"/>
            </a:xfrm>
            <a:custGeom>
              <a:avLst/>
              <a:gdLst>
                <a:gd name="T0" fmla="*/ 0 w 55"/>
                <a:gd name="T1" fmla="*/ 0 h 72"/>
                <a:gd name="T2" fmla="*/ 232 w 55"/>
                <a:gd name="T3" fmla="*/ 338 h 72"/>
                <a:gd name="T4" fmla="*/ 417 w 55"/>
                <a:gd name="T5" fmla="*/ 612 h 72"/>
                <a:gd name="T6" fmla="*/ 477 w 55"/>
                <a:gd name="T7" fmla="*/ 76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72">
                  <a:moveTo>
                    <a:pt x="0" y="0"/>
                  </a:moveTo>
                  <a:cubicBezTo>
                    <a:pt x="10" y="8"/>
                    <a:pt x="18" y="21"/>
                    <a:pt x="27" y="32"/>
                  </a:cubicBezTo>
                  <a:cubicBezTo>
                    <a:pt x="34" y="40"/>
                    <a:pt x="42" y="49"/>
                    <a:pt x="48" y="58"/>
                  </a:cubicBezTo>
                  <a:cubicBezTo>
                    <a:pt x="50" y="62"/>
                    <a:pt x="54" y="68"/>
                    <a:pt x="55" y="72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1" name="Freeform 507">
              <a:extLst>
                <a:ext uri="{FF2B5EF4-FFF2-40B4-BE49-F238E27FC236}">
                  <a16:creationId xmlns:a16="http://schemas.microsoft.com/office/drawing/2014/main" id="{88C739F9-B3E9-4450-B0DA-F5A0BB601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3728"/>
              <a:ext cx="53" cy="79"/>
            </a:xfrm>
            <a:custGeom>
              <a:avLst/>
              <a:gdLst>
                <a:gd name="T0" fmla="*/ 0 w 26"/>
                <a:gd name="T1" fmla="*/ 0 h 36"/>
                <a:gd name="T2" fmla="*/ 220 w 26"/>
                <a:gd name="T3" fmla="*/ 38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6">
                  <a:moveTo>
                    <a:pt x="0" y="0"/>
                  </a:moveTo>
                  <a:cubicBezTo>
                    <a:pt x="7" y="7"/>
                    <a:pt x="26" y="27"/>
                    <a:pt x="26" y="36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2" name="Freeform 508">
              <a:extLst>
                <a:ext uri="{FF2B5EF4-FFF2-40B4-BE49-F238E27FC236}">
                  <a16:creationId xmlns:a16="http://schemas.microsoft.com/office/drawing/2014/main" id="{397EABD9-0A46-4617-B947-F3251E6C4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3579"/>
              <a:ext cx="55" cy="121"/>
            </a:xfrm>
            <a:custGeom>
              <a:avLst/>
              <a:gdLst>
                <a:gd name="T0" fmla="*/ 0 w 27"/>
                <a:gd name="T1" fmla="*/ 0 h 55"/>
                <a:gd name="T2" fmla="*/ 228 w 27"/>
                <a:gd name="T3" fmla="*/ 585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5">
                  <a:moveTo>
                    <a:pt x="0" y="0"/>
                  </a:moveTo>
                  <a:cubicBezTo>
                    <a:pt x="8" y="19"/>
                    <a:pt x="22" y="36"/>
                    <a:pt x="27" y="55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3" name="Freeform 509">
              <a:extLst>
                <a:ext uri="{FF2B5EF4-FFF2-40B4-BE49-F238E27FC236}">
                  <a16:creationId xmlns:a16="http://schemas.microsoft.com/office/drawing/2014/main" id="{9068AF73-D66D-4916-9858-904BE54F4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3044"/>
              <a:ext cx="196" cy="386"/>
            </a:xfrm>
            <a:custGeom>
              <a:avLst/>
              <a:gdLst>
                <a:gd name="T0" fmla="*/ 0 w 95"/>
                <a:gd name="T1" fmla="*/ 0 h 176"/>
                <a:gd name="T2" fmla="*/ 413 w 95"/>
                <a:gd name="T3" fmla="*/ 875 h 176"/>
                <a:gd name="T4" fmla="*/ 569 w 95"/>
                <a:gd name="T5" fmla="*/ 1290 h 176"/>
                <a:gd name="T6" fmla="*/ 677 w 95"/>
                <a:gd name="T7" fmla="*/ 1583 h 176"/>
                <a:gd name="T8" fmla="*/ 834 w 95"/>
                <a:gd name="T9" fmla="*/ 1858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76">
                  <a:moveTo>
                    <a:pt x="0" y="0"/>
                  </a:moveTo>
                  <a:cubicBezTo>
                    <a:pt x="17" y="27"/>
                    <a:pt x="33" y="54"/>
                    <a:pt x="47" y="83"/>
                  </a:cubicBezTo>
                  <a:cubicBezTo>
                    <a:pt x="53" y="96"/>
                    <a:pt x="60" y="109"/>
                    <a:pt x="65" y="122"/>
                  </a:cubicBezTo>
                  <a:cubicBezTo>
                    <a:pt x="69" y="131"/>
                    <a:pt x="72" y="141"/>
                    <a:pt x="77" y="150"/>
                  </a:cubicBezTo>
                  <a:cubicBezTo>
                    <a:pt x="82" y="158"/>
                    <a:pt x="93" y="167"/>
                    <a:pt x="95" y="176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4" name="Freeform 510">
              <a:extLst>
                <a:ext uri="{FF2B5EF4-FFF2-40B4-BE49-F238E27FC236}">
                  <a16:creationId xmlns:a16="http://schemas.microsoft.com/office/drawing/2014/main" id="{9482561E-C496-4D08-8498-767147F1E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294"/>
              <a:ext cx="97" cy="219"/>
            </a:xfrm>
            <a:custGeom>
              <a:avLst/>
              <a:gdLst>
                <a:gd name="T0" fmla="*/ 0 w 47"/>
                <a:gd name="T1" fmla="*/ 0 h 100"/>
                <a:gd name="T2" fmla="*/ 239 w 47"/>
                <a:gd name="T3" fmla="*/ 565 h 100"/>
                <a:gd name="T4" fmla="*/ 361 w 47"/>
                <a:gd name="T5" fmla="*/ 874 h 100"/>
                <a:gd name="T6" fmla="*/ 413 w 47"/>
                <a:gd name="T7" fmla="*/ 1051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00">
                  <a:moveTo>
                    <a:pt x="0" y="0"/>
                  </a:moveTo>
                  <a:cubicBezTo>
                    <a:pt x="10" y="18"/>
                    <a:pt x="18" y="36"/>
                    <a:pt x="27" y="54"/>
                  </a:cubicBezTo>
                  <a:cubicBezTo>
                    <a:pt x="33" y="63"/>
                    <a:pt x="38" y="73"/>
                    <a:pt x="41" y="83"/>
                  </a:cubicBezTo>
                  <a:cubicBezTo>
                    <a:pt x="43" y="89"/>
                    <a:pt x="46" y="95"/>
                    <a:pt x="47" y="10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5" name="Freeform 511">
              <a:extLst>
                <a:ext uri="{FF2B5EF4-FFF2-40B4-BE49-F238E27FC236}">
                  <a16:creationId xmlns:a16="http://schemas.microsoft.com/office/drawing/2014/main" id="{26DD9D41-E6CA-4ADD-996C-70F920E90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895"/>
              <a:ext cx="191" cy="208"/>
            </a:xfrm>
            <a:custGeom>
              <a:avLst/>
              <a:gdLst>
                <a:gd name="T0" fmla="*/ 805 w 93"/>
                <a:gd name="T1" fmla="*/ 996 h 95"/>
                <a:gd name="T2" fmla="*/ 692 w 93"/>
                <a:gd name="T3" fmla="*/ 863 h 95"/>
                <a:gd name="T4" fmla="*/ 476 w 93"/>
                <a:gd name="T5" fmla="*/ 600 h 95"/>
                <a:gd name="T6" fmla="*/ 131 w 93"/>
                <a:gd name="T7" fmla="*/ 221 h 95"/>
                <a:gd name="T8" fmla="*/ 0 w 93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5">
                  <a:moveTo>
                    <a:pt x="93" y="95"/>
                  </a:moveTo>
                  <a:cubicBezTo>
                    <a:pt x="87" y="93"/>
                    <a:pt x="83" y="87"/>
                    <a:pt x="80" y="82"/>
                  </a:cubicBezTo>
                  <a:cubicBezTo>
                    <a:pt x="72" y="73"/>
                    <a:pt x="64" y="65"/>
                    <a:pt x="55" y="57"/>
                  </a:cubicBezTo>
                  <a:cubicBezTo>
                    <a:pt x="41" y="45"/>
                    <a:pt x="27" y="34"/>
                    <a:pt x="15" y="21"/>
                  </a:cubicBezTo>
                  <a:cubicBezTo>
                    <a:pt x="9" y="14"/>
                    <a:pt x="5" y="7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6" name="Freeform 512">
              <a:extLst>
                <a:ext uri="{FF2B5EF4-FFF2-40B4-BE49-F238E27FC236}">
                  <a16:creationId xmlns:a16="http://schemas.microsoft.com/office/drawing/2014/main" id="{89CD35E4-9589-42E4-A19D-8822C3A9E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868"/>
              <a:ext cx="132" cy="163"/>
            </a:xfrm>
            <a:custGeom>
              <a:avLst/>
              <a:gdLst>
                <a:gd name="T0" fmla="*/ 561 w 64"/>
                <a:gd name="T1" fmla="*/ 791 h 74"/>
                <a:gd name="T2" fmla="*/ 192 w 64"/>
                <a:gd name="T3" fmla="*/ 339 h 74"/>
                <a:gd name="T4" fmla="*/ 72 w 64"/>
                <a:gd name="T5" fmla="*/ 97 h 74"/>
                <a:gd name="T6" fmla="*/ 0 w 64"/>
                <a:gd name="T7" fmla="*/ 0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74">
                  <a:moveTo>
                    <a:pt x="64" y="74"/>
                  </a:moveTo>
                  <a:cubicBezTo>
                    <a:pt x="45" y="63"/>
                    <a:pt x="34" y="51"/>
                    <a:pt x="22" y="32"/>
                  </a:cubicBezTo>
                  <a:cubicBezTo>
                    <a:pt x="17" y="25"/>
                    <a:pt x="13" y="17"/>
                    <a:pt x="8" y="9"/>
                  </a:cubicBezTo>
                  <a:cubicBezTo>
                    <a:pt x="6" y="7"/>
                    <a:pt x="3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7" name="Freeform 513">
              <a:extLst>
                <a:ext uri="{FF2B5EF4-FFF2-40B4-BE49-F238E27FC236}">
                  <a16:creationId xmlns:a16="http://schemas.microsoft.com/office/drawing/2014/main" id="{99A60683-28A6-423C-8408-F439BC6A3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853"/>
              <a:ext cx="218" cy="257"/>
            </a:xfrm>
            <a:custGeom>
              <a:avLst/>
              <a:gdLst>
                <a:gd name="T0" fmla="*/ 921 w 106"/>
                <a:gd name="T1" fmla="*/ 1241 h 117"/>
                <a:gd name="T2" fmla="*/ 549 w 106"/>
                <a:gd name="T3" fmla="*/ 879 h 117"/>
                <a:gd name="T4" fmla="*/ 224 w 106"/>
                <a:gd name="T5" fmla="*/ 338 h 117"/>
                <a:gd name="T6" fmla="*/ 0 w 106"/>
                <a:gd name="T7" fmla="*/ 0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117">
                  <a:moveTo>
                    <a:pt x="106" y="117"/>
                  </a:moveTo>
                  <a:cubicBezTo>
                    <a:pt x="91" y="107"/>
                    <a:pt x="75" y="97"/>
                    <a:pt x="63" y="83"/>
                  </a:cubicBezTo>
                  <a:cubicBezTo>
                    <a:pt x="49" y="68"/>
                    <a:pt x="40" y="48"/>
                    <a:pt x="26" y="32"/>
                  </a:cubicBezTo>
                  <a:cubicBezTo>
                    <a:pt x="17" y="22"/>
                    <a:pt x="9" y="1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8" name="Freeform 514">
              <a:extLst>
                <a:ext uri="{FF2B5EF4-FFF2-40B4-BE49-F238E27FC236}">
                  <a16:creationId xmlns:a16="http://schemas.microsoft.com/office/drawing/2014/main" id="{DD018C9F-5F92-4BBF-8845-6883B27F8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3004"/>
              <a:ext cx="279" cy="448"/>
            </a:xfrm>
            <a:custGeom>
              <a:avLst/>
              <a:gdLst>
                <a:gd name="T0" fmla="*/ 0 w 136"/>
                <a:gd name="T1" fmla="*/ 0 h 204"/>
                <a:gd name="T2" fmla="*/ 215 w 136"/>
                <a:gd name="T3" fmla="*/ 310 h 204"/>
                <a:gd name="T4" fmla="*/ 468 w 136"/>
                <a:gd name="T5" fmla="*/ 911 h 204"/>
                <a:gd name="T6" fmla="*/ 1173 w 136"/>
                <a:gd name="T7" fmla="*/ 2161 h 2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204">
                  <a:moveTo>
                    <a:pt x="0" y="0"/>
                  </a:moveTo>
                  <a:cubicBezTo>
                    <a:pt x="6" y="11"/>
                    <a:pt x="17" y="19"/>
                    <a:pt x="25" y="29"/>
                  </a:cubicBezTo>
                  <a:cubicBezTo>
                    <a:pt x="38" y="46"/>
                    <a:pt x="44" y="68"/>
                    <a:pt x="54" y="86"/>
                  </a:cubicBezTo>
                  <a:cubicBezTo>
                    <a:pt x="77" y="129"/>
                    <a:pt x="101" y="171"/>
                    <a:pt x="136" y="204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9" name="Freeform 515">
              <a:extLst>
                <a:ext uri="{FF2B5EF4-FFF2-40B4-BE49-F238E27FC236}">
                  <a16:creationId xmlns:a16="http://schemas.microsoft.com/office/drawing/2014/main" id="{60EAF369-3F20-4962-AB18-D1E77C4DF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3167"/>
              <a:ext cx="208" cy="298"/>
            </a:xfrm>
            <a:custGeom>
              <a:avLst/>
              <a:gdLst>
                <a:gd name="T0" fmla="*/ 0 w 101"/>
                <a:gd name="T1" fmla="*/ 0 h 136"/>
                <a:gd name="T2" fmla="*/ 332 w 101"/>
                <a:gd name="T3" fmla="*/ 620 h 136"/>
                <a:gd name="T4" fmla="*/ 881 w 101"/>
                <a:gd name="T5" fmla="*/ 1431 h 1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136">
                  <a:moveTo>
                    <a:pt x="0" y="0"/>
                  </a:moveTo>
                  <a:cubicBezTo>
                    <a:pt x="13" y="20"/>
                    <a:pt x="24" y="40"/>
                    <a:pt x="38" y="59"/>
                  </a:cubicBezTo>
                  <a:cubicBezTo>
                    <a:pt x="58" y="85"/>
                    <a:pt x="79" y="113"/>
                    <a:pt x="101" y="136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0" name="Freeform 516">
              <a:extLst>
                <a:ext uri="{FF2B5EF4-FFF2-40B4-BE49-F238E27FC236}">
                  <a16:creationId xmlns:a16="http://schemas.microsoft.com/office/drawing/2014/main" id="{65F43872-39BD-47F4-B52C-F30B124B5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3489"/>
              <a:ext cx="174" cy="191"/>
            </a:xfrm>
            <a:custGeom>
              <a:avLst/>
              <a:gdLst>
                <a:gd name="T0" fmla="*/ 0 w 85"/>
                <a:gd name="T1" fmla="*/ 0 h 87"/>
                <a:gd name="T2" fmla="*/ 729 w 85"/>
                <a:gd name="T3" fmla="*/ 92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87">
                  <a:moveTo>
                    <a:pt x="0" y="0"/>
                  </a:moveTo>
                  <a:cubicBezTo>
                    <a:pt x="19" y="39"/>
                    <a:pt x="57" y="56"/>
                    <a:pt x="85" y="87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1" name="Freeform 517">
              <a:extLst>
                <a:ext uri="{FF2B5EF4-FFF2-40B4-BE49-F238E27FC236}">
                  <a16:creationId xmlns:a16="http://schemas.microsoft.com/office/drawing/2014/main" id="{6E844B65-3497-49B3-97C1-6EE166B03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581"/>
              <a:ext cx="129" cy="112"/>
            </a:xfrm>
            <a:custGeom>
              <a:avLst/>
              <a:gdLst>
                <a:gd name="T0" fmla="*/ 0 w 63"/>
                <a:gd name="T1" fmla="*/ 0 h 51"/>
                <a:gd name="T2" fmla="*/ 541 w 63"/>
                <a:gd name="T3" fmla="*/ 54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51">
                  <a:moveTo>
                    <a:pt x="0" y="0"/>
                  </a:moveTo>
                  <a:cubicBezTo>
                    <a:pt x="18" y="21"/>
                    <a:pt x="48" y="29"/>
                    <a:pt x="63" y="51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2" name="Freeform 518">
              <a:extLst>
                <a:ext uri="{FF2B5EF4-FFF2-40B4-BE49-F238E27FC236}">
                  <a16:creationId xmlns:a16="http://schemas.microsoft.com/office/drawing/2014/main" id="{B0D28619-EA81-4E13-B2EC-6E92D0D9E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3290"/>
              <a:ext cx="222" cy="342"/>
            </a:xfrm>
            <a:custGeom>
              <a:avLst/>
              <a:gdLst>
                <a:gd name="T0" fmla="*/ 0 w 108"/>
                <a:gd name="T1" fmla="*/ 0 h 156"/>
                <a:gd name="T2" fmla="*/ 261 w 108"/>
                <a:gd name="T3" fmla="*/ 504 h 156"/>
                <a:gd name="T4" fmla="*/ 537 w 108"/>
                <a:gd name="T5" fmla="*/ 1052 h 156"/>
                <a:gd name="T6" fmla="*/ 937 w 108"/>
                <a:gd name="T7" fmla="*/ 1644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156">
                  <a:moveTo>
                    <a:pt x="0" y="0"/>
                  </a:moveTo>
                  <a:cubicBezTo>
                    <a:pt x="12" y="15"/>
                    <a:pt x="21" y="32"/>
                    <a:pt x="30" y="48"/>
                  </a:cubicBezTo>
                  <a:cubicBezTo>
                    <a:pt x="40" y="65"/>
                    <a:pt x="50" y="84"/>
                    <a:pt x="62" y="100"/>
                  </a:cubicBezTo>
                  <a:cubicBezTo>
                    <a:pt x="76" y="119"/>
                    <a:pt x="93" y="137"/>
                    <a:pt x="108" y="156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3" name="Freeform 519">
              <a:extLst>
                <a:ext uri="{FF2B5EF4-FFF2-40B4-BE49-F238E27FC236}">
                  <a16:creationId xmlns:a16="http://schemas.microsoft.com/office/drawing/2014/main" id="{5314650C-CCC7-4FA5-82AF-A7AB779A2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408"/>
              <a:ext cx="103" cy="171"/>
            </a:xfrm>
            <a:custGeom>
              <a:avLst/>
              <a:gdLst>
                <a:gd name="T0" fmla="*/ 0 w 50"/>
                <a:gd name="T1" fmla="*/ 0 h 78"/>
                <a:gd name="T2" fmla="*/ 97 w 50"/>
                <a:gd name="T3" fmla="*/ 202 h 78"/>
                <a:gd name="T4" fmla="*/ 437 w 50"/>
                <a:gd name="T5" fmla="*/ 822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78">
                  <a:moveTo>
                    <a:pt x="0" y="0"/>
                  </a:moveTo>
                  <a:cubicBezTo>
                    <a:pt x="5" y="6"/>
                    <a:pt x="7" y="13"/>
                    <a:pt x="11" y="19"/>
                  </a:cubicBezTo>
                  <a:cubicBezTo>
                    <a:pt x="23" y="39"/>
                    <a:pt x="36" y="59"/>
                    <a:pt x="50" y="78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4" name="Freeform 520">
              <a:extLst>
                <a:ext uri="{FF2B5EF4-FFF2-40B4-BE49-F238E27FC236}">
                  <a16:creationId xmlns:a16="http://schemas.microsoft.com/office/drawing/2014/main" id="{84206E55-4534-408C-AB21-CEB2914D6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456"/>
              <a:ext cx="41" cy="64"/>
            </a:xfrm>
            <a:custGeom>
              <a:avLst/>
              <a:gdLst>
                <a:gd name="T0" fmla="*/ 0 w 20"/>
                <a:gd name="T1" fmla="*/ 0 h 29"/>
                <a:gd name="T2" fmla="*/ 172 w 20"/>
                <a:gd name="T3" fmla="*/ 31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9">
                  <a:moveTo>
                    <a:pt x="0" y="0"/>
                  </a:moveTo>
                  <a:cubicBezTo>
                    <a:pt x="6" y="10"/>
                    <a:pt x="12" y="21"/>
                    <a:pt x="20" y="29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5" name="Freeform 521">
              <a:extLst>
                <a:ext uri="{FF2B5EF4-FFF2-40B4-BE49-F238E27FC236}">
                  <a16:creationId xmlns:a16="http://schemas.microsoft.com/office/drawing/2014/main" id="{C820E6BA-735C-4F78-A6D9-83788A015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851"/>
              <a:ext cx="226" cy="204"/>
            </a:xfrm>
            <a:custGeom>
              <a:avLst/>
              <a:gdLst>
                <a:gd name="T0" fmla="*/ 0 w 110"/>
                <a:gd name="T1" fmla="*/ 0 h 93"/>
                <a:gd name="T2" fmla="*/ 512 w 110"/>
                <a:gd name="T3" fmla="*/ 515 h 93"/>
                <a:gd name="T4" fmla="*/ 773 w 110"/>
                <a:gd name="T5" fmla="*/ 831 h 93"/>
                <a:gd name="T6" fmla="*/ 953 w 110"/>
                <a:gd name="T7" fmla="*/ 981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93">
                  <a:moveTo>
                    <a:pt x="0" y="0"/>
                  </a:moveTo>
                  <a:cubicBezTo>
                    <a:pt x="19" y="17"/>
                    <a:pt x="41" y="30"/>
                    <a:pt x="59" y="49"/>
                  </a:cubicBezTo>
                  <a:cubicBezTo>
                    <a:pt x="69" y="59"/>
                    <a:pt x="79" y="70"/>
                    <a:pt x="89" y="79"/>
                  </a:cubicBezTo>
                  <a:cubicBezTo>
                    <a:pt x="95" y="85"/>
                    <a:pt x="103" y="90"/>
                    <a:pt x="110" y="93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6" name="Freeform 522">
              <a:extLst>
                <a:ext uri="{FF2B5EF4-FFF2-40B4-BE49-F238E27FC236}">
                  <a16:creationId xmlns:a16="http://schemas.microsoft.com/office/drawing/2014/main" id="{B1131353-C681-45C9-8C06-A6AAFC0E4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3829"/>
              <a:ext cx="232" cy="231"/>
            </a:xfrm>
            <a:custGeom>
              <a:avLst/>
              <a:gdLst>
                <a:gd name="T0" fmla="*/ 0 w 113"/>
                <a:gd name="T1" fmla="*/ 0 h 105"/>
                <a:gd name="T2" fmla="*/ 476 w 113"/>
                <a:gd name="T3" fmla="*/ 605 h 105"/>
                <a:gd name="T4" fmla="*/ 813 w 113"/>
                <a:gd name="T5" fmla="*/ 968 h 105"/>
                <a:gd name="T6" fmla="*/ 977 w 113"/>
                <a:gd name="T7" fmla="*/ 1118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105">
                  <a:moveTo>
                    <a:pt x="0" y="0"/>
                  </a:moveTo>
                  <a:cubicBezTo>
                    <a:pt x="12" y="23"/>
                    <a:pt x="37" y="41"/>
                    <a:pt x="55" y="57"/>
                  </a:cubicBezTo>
                  <a:cubicBezTo>
                    <a:pt x="68" y="69"/>
                    <a:pt x="81" y="80"/>
                    <a:pt x="94" y="91"/>
                  </a:cubicBezTo>
                  <a:cubicBezTo>
                    <a:pt x="99" y="96"/>
                    <a:pt x="106" y="104"/>
                    <a:pt x="113" y="105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7" name="Freeform 523">
              <a:extLst>
                <a:ext uri="{FF2B5EF4-FFF2-40B4-BE49-F238E27FC236}">
                  <a16:creationId xmlns:a16="http://schemas.microsoft.com/office/drawing/2014/main" id="{9B87166F-5978-4208-BF07-A6BF81871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3961"/>
              <a:ext cx="117" cy="94"/>
            </a:xfrm>
            <a:custGeom>
              <a:avLst/>
              <a:gdLst>
                <a:gd name="T0" fmla="*/ 0 w 57"/>
                <a:gd name="T1" fmla="*/ 0 h 43"/>
                <a:gd name="T2" fmla="*/ 396 w 57"/>
                <a:gd name="T3" fmla="*/ 387 h 43"/>
                <a:gd name="T4" fmla="*/ 493 w 57"/>
                <a:gd name="T5" fmla="*/ 44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3">
                  <a:moveTo>
                    <a:pt x="0" y="0"/>
                  </a:moveTo>
                  <a:cubicBezTo>
                    <a:pt x="15" y="13"/>
                    <a:pt x="31" y="25"/>
                    <a:pt x="46" y="37"/>
                  </a:cubicBezTo>
                  <a:cubicBezTo>
                    <a:pt x="49" y="39"/>
                    <a:pt x="53" y="42"/>
                    <a:pt x="57" y="43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8" name="Freeform 524">
              <a:extLst>
                <a:ext uri="{FF2B5EF4-FFF2-40B4-BE49-F238E27FC236}">
                  <a16:creationId xmlns:a16="http://schemas.microsoft.com/office/drawing/2014/main" id="{A54782DB-11AC-4A11-A5E4-193D36398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689"/>
              <a:ext cx="232" cy="261"/>
            </a:xfrm>
            <a:custGeom>
              <a:avLst/>
              <a:gdLst>
                <a:gd name="T0" fmla="*/ 0 w 113"/>
                <a:gd name="T1" fmla="*/ 0 h 119"/>
                <a:gd name="T2" fmla="*/ 140 w 113"/>
                <a:gd name="T3" fmla="*/ 149 h 119"/>
                <a:gd name="T4" fmla="*/ 396 w 113"/>
                <a:gd name="T5" fmla="*/ 467 h 119"/>
                <a:gd name="T6" fmla="*/ 708 w 113"/>
                <a:gd name="T7" fmla="*/ 842 h 119"/>
                <a:gd name="T8" fmla="*/ 977 w 113"/>
                <a:gd name="T9" fmla="*/ 1255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19">
                  <a:moveTo>
                    <a:pt x="0" y="0"/>
                  </a:moveTo>
                  <a:cubicBezTo>
                    <a:pt x="6" y="3"/>
                    <a:pt x="11" y="9"/>
                    <a:pt x="16" y="14"/>
                  </a:cubicBezTo>
                  <a:cubicBezTo>
                    <a:pt x="26" y="24"/>
                    <a:pt x="35" y="35"/>
                    <a:pt x="46" y="44"/>
                  </a:cubicBezTo>
                  <a:cubicBezTo>
                    <a:pt x="58" y="56"/>
                    <a:pt x="71" y="67"/>
                    <a:pt x="82" y="80"/>
                  </a:cubicBezTo>
                  <a:cubicBezTo>
                    <a:pt x="92" y="92"/>
                    <a:pt x="101" y="107"/>
                    <a:pt x="113" y="119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9" name="Freeform 525">
              <a:extLst>
                <a:ext uri="{FF2B5EF4-FFF2-40B4-BE49-F238E27FC236}">
                  <a16:creationId xmlns:a16="http://schemas.microsoft.com/office/drawing/2014/main" id="{42B5166E-E35E-4452-9D7E-53206A295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768"/>
              <a:ext cx="134" cy="160"/>
            </a:xfrm>
            <a:custGeom>
              <a:avLst/>
              <a:gdLst>
                <a:gd name="T0" fmla="*/ 0 w 65"/>
                <a:gd name="T1" fmla="*/ 0 h 73"/>
                <a:gd name="T2" fmla="*/ 569 w 65"/>
                <a:gd name="T3" fmla="*/ 769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73">
                  <a:moveTo>
                    <a:pt x="0" y="0"/>
                  </a:moveTo>
                  <a:cubicBezTo>
                    <a:pt x="20" y="27"/>
                    <a:pt x="49" y="43"/>
                    <a:pt x="65" y="73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0" name="Freeform 526">
              <a:extLst>
                <a:ext uri="{FF2B5EF4-FFF2-40B4-BE49-F238E27FC236}">
                  <a16:creationId xmlns:a16="http://schemas.microsoft.com/office/drawing/2014/main" id="{2F3EEAEC-75B2-43A1-BA26-20090E8F9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930"/>
              <a:ext cx="90" cy="270"/>
            </a:xfrm>
            <a:custGeom>
              <a:avLst/>
              <a:gdLst>
                <a:gd name="T0" fmla="*/ 68 w 44"/>
                <a:gd name="T1" fmla="*/ 0 h 123"/>
                <a:gd name="T2" fmla="*/ 104 w 44"/>
                <a:gd name="T3" fmla="*/ 380 h 123"/>
                <a:gd name="T4" fmla="*/ 368 w 44"/>
                <a:gd name="T5" fmla="*/ 1302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23">
                  <a:moveTo>
                    <a:pt x="8" y="0"/>
                  </a:moveTo>
                  <a:cubicBezTo>
                    <a:pt x="0" y="13"/>
                    <a:pt x="4" y="25"/>
                    <a:pt x="12" y="36"/>
                  </a:cubicBezTo>
                  <a:cubicBezTo>
                    <a:pt x="30" y="62"/>
                    <a:pt x="44" y="90"/>
                    <a:pt x="43" y="123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1" name="Freeform 527">
              <a:extLst>
                <a:ext uri="{FF2B5EF4-FFF2-40B4-BE49-F238E27FC236}">
                  <a16:creationId xmlns:a16="http://schemas.microsoft.com/office/drawing/2014/main" id="{41EBFCF3-54A6-4A88-8F5D-92CCB5A9F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211"/>
              <a:ext cx="652" cy="390"/>
            </a:xfrm>
            <a:custGeom>
              <a:avLst/>
              <a:gdLst>
                <a:gd name="T0" fmla="*/ 0 w 317"/>
                <a:gd name="T1" fmla="*/ 1829 h 178"/>
                <a:gd name="T2" fmla="*/ 191 w 317"/>
                <a:gd name="T3" fmla="*/ 1737 h 178"/>
                <a:gd name="T4" fmla="*/ 784 w 317"/>
                <a:gd name="T5" fmla="*/ 1177 h 178"/>
                <a:gd name="T6" fmla="*/ 1680 w 317"/>
                <a:gd name="T7" fmla="*/ 811 h 178"/>
                <a:gd name="T8" fmla="*/ 2758 w 317"/>
                <a:gd name="T9" fmla="*/ 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7" h="178">
                  <a:moveTo>
                    <a:pt x="0" y="174"/>
                  </a:moveTo>
                  <a:cubicBezTo>
                    <a:pt x="9" y="178"/>
                    <a:pt x="16" y="170"/>
                    <a:pt x="22" y="165"/>
                  </a:cubicBezTo>
                  <a:cubicBezTo>
                    <a:pt x="45" y="147"/>
                    <a:pt x="64" y="126"/>
                    <a:pt x="90" y="112"/>
                  </a:cubicBezTo>
                  <a:cubicBezTo>
                    <a:pt x="122" y="94"/>
                    <a:pt x="160" y="95"/>
                    <a:pt x="193" y="77"/>
                  </a:cubicBezTo>
                  <a:cubicBezTo>
                    <a:pt x="226" y="58"/>
                    <a:pt x="289" y="25"/>
                    <a:pt x="317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2" name="Freeform 528">
              <a:extLst>
                <a:ext uri="{FF2B5EF4-FFF2-40B4-BE49-F238E27FC236}">
                  <a16:creationId xmlns:a16="http://schemas.microsoft.com/office/drawing/2014/main" id="{6CA647DD-EAB6-485F-B746-29FA83D7E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3375"/>
              <a:ext cx="376" cy="252"/>
            </a:xfrm>
            <a:custGeom>
              <a:avLst/>
              <a:gdLst>
                <a:gd name="T0" fmla="*/ 0 w 183"/>
                <a:gd name="T1" fmla="*/ 1210 h 115"/>
                <a:gd name="T2" fmla="*/ 668 w 183"/>
                <a:gd name="T3" fmla="*/ 706 h 115"/>
                <a:gd name="T4" fmla="*/ 1588 w 183"/>
                <a:gd name="T5" fmla="*/ 0 h 1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3" h="115">
                  <a:moveTo>
                    <a:pt x="0" y="115"/>
                  </a:moveTo>
                  <a:cubicBezTo>
                    <a:pt x="26" y="98"/>
                    <a:pt x="49" y="81"/>
                    <a:pt x="77" y="67"/>
                  </a:cubicBezTo>
                  <a:cubicBezTo>
                    <a:pt x="115" y="48"/>
                    <a:pt x="151" y="29"/>
                    <a:pt x="183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3" name="Freeform 529">
              <a:extLst>
                <a:ext uri="{FF2B5EF4-FFF2-40B4-BE49-F238E27FC236}">
                  <a16:creationId xmlns:a16="http://schemas.microsoft.com/office/drawing/2014/main" id="{4B143898-9664-4B9C-B99F-7D5205B1A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3303"/>
              <a:ext cx="269" cy="267"/>
            </a:xfrm>
            <a:custGeom>
              <a:avLst/>
              <a:gdLst>
                <a:gd name="T0" fmla="*/ 0 w 131"/>
                <a:gd name="T1" fmla="*/ 1278 h 122"/>
                <a:gd name="T2" fmla="*/ 435 w 131"/>
                <a:gd name="T3" fmla="*/ 556 h 122"/>
                <a:gd name="T4" fmla="*/ 1133 w 131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122">
                  <a:moveTo>
                    <a:pt x="0" y="122"/>
                  </a:moveTo>
                  <a:cubicBezTo>
                    <a:pt x="11" y="95"/>
                    <a:pt x="28" y="73"/>
                    <a:pt x="50" y="53"/>
                  </a:cubicBezTo>
                  <a:cubicBezTo>
                    <a:pt x="71" y="34"/>
                    <a:pt x="104" y="11"/>
                    <a:pt x="131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4" name="Freeform 530">
              <a:extLst>
                <a:ext uri="{FF2B5EF4-FFF2-40B4-BE49-F238E27FC236}">
                  <a16:creationId xmlns:a16="http://schemas.microsoft.com/office/drawing/2014/main" id="{A0D94113-C313-427E-B051-96E4B1FA2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3110"/>
              <a:ext cx="320" cy="228"/>
            </a:xfrm>
            <a:custGeom>
              <a:avLst/>
              <a:gdLst>
                <a:gd name="T0" fmla="*/ 0 w 156"/>
                <a:gd name="T1" fmla="*/ 1096 h 104"/>
                <a:gd name="T2" fmla="*/ 509 w 156"/>
                <a:gd name="T3" fmla="*/ 485 h 104"/>
                <a:gd name="T4" fmla="*/ 1346 w 156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104">
                  <a:moveTo>
                    <a:pt x="0" y="104"/>
                  </a:moveTo>
                  <a:cubicBezTo>
                    <a:pt x="16" y="79"/>
                    <a:pt x="33" y="61"/>
                    <a:pt x="59" y="46"/>
                  </a:cubicBezTo>
                  <a:cubicBezTo>
                    <a:pt x="90" y="30"/>
                    <a:pt x="124" y="13"/>
                    <a:pt x="156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5" name="Freeform 531">
              <a:extLst>
                <a:ext uri="{FF2B5EF4-FFF2-40B4-BE49-F238E27FC236}">
                  <a16:creationId xmlns:a16="http://schemas.microsoft.com/office/drawing/2014/main" id="{5B3DAB0B-7589-4D98-9157-C191C3263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972"/>
              <a:ext cx="600" cy="357"/>
            </a:xfrm>
            <a:custGeom>
              <a:avLst/>
              <a:gdLst>
                <a:gd name="T0" fmla="*/ 0 w 292"/>
                <a:gd name="T1" fmla="*/ 1713 h 163"/>
                <a:gd name="T2" fmla="*/ 600 w 292"/>
                <a:gd name="T3" fmla="*/ 1305 h 163"/>
                <a:gd name="T4" fmla="*/ 1136 w 292"/>
                <a:gd name="T5" fmla="*/ 1051 h 163"/>
                <a:gd name="T6" fmla="*/ 1529 w 292"/>
                <a:gd name="T7" fmla="*/ 629 h 163"/>
                <a:gd name="T8" fmla="*/ 2030 w 292"/>
                <a:gd name="T9" fmla="*/ 283 h 163"/>
                <a:gd name="T10" fmla="*/ 2534 w 292"/>
                <a:gd name="T11" fmla="*/ 0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2" h="163">
                  <a:moveTo>
                    <a:pt x="0" y="163"/>
                  </a:moveTo>
                  <a:cubicBezTo>
                    <a:pt x="25" y="152"/>
                    <a:pt x="43" y="132"/>
                    <a:pt x="69" y="124"/>
                  </a:cubicBezTo>
                  <a:cubicBezTo>
                    <a:pt x="91" y="117"/>
                    <a:pt x="111" y="113"/>
                    <a:pt x="131" y="100"/>
                  </a:cubicBezTo>
                  <a:cubicBezTo>
                    <a:pt x="148" y="89"/>
                    <a:pt x="161" y="73"/>
                    <a:pt x="176" y="60"/>
                  </a:cubicBezTo>
                  <a:cubicBezTo>
                    <a:pt x="193" y="47"/>
                    <a:pt x="213" y="34"/>
                    <a:pt x="234" y="27"/>
                  </a:cubicBezTo>
                  <a:cubicBezTo>
                    <a:pt x="255" y="20"/>
                    <a:pt x="272" y="8"/>
                    <a:pt x="292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6" name="Freeform 532">
              <a:extLst>
                <a:ext uri="{FF2B5EF4-FFF2-40B4-BE49-F238E27FC236}">
                  <a16:creationId xmlns:a16="http://schemas.microsoft.com/office/drawing/2014/main" id="{280BAA6A-8454-4B9E-9AFE-C1C2BF929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934"/>
              <a:ext cx="354" cy="198"/>
            </a:xfrm>
            <a:custGeom>
              <a:avLst/>
              <a:gdLst>
                <a:gd name="T0" fmla="*/ 0 w 172"/>
                <a:gd name="T1" fmla="*/ 959 h 90"/>
                <a:gd name="T2" fmla="*/ 741 w 172"/>
                <a:gd name="T3" fmla="*/ 427 h 90"/>
                <a:gd name="T4" fmla="*/ 1185 w 172"/>
                <a:gd name="T5" fmla="*/ 202 h 90"/>
                <a:gd name="T6" fmla="*/ 1500 w 172"/>
                <a:gd name="T7" fmla="*/ 0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2" h="90">
                  <a:moveTo>
                    <a:pt x="0" y="90"/>
                  </a:moveTo>
                  <a:cubicBezTo>
                    <a:pt x="29" y="72"/>
                    <a:pt x="52" y="51"/>
                    <a:pt x="85" y="40"/>
                  </a:cubicBezTo>
                  <a:cubicBezTo>
                    <a:pt x="103" y="34"/>
                    <a:pt x="120" y="28"/>
                    <a:pt x="136" y="19"/>
                  </a:cubicBezTo>
                  <a:cubicBezTo>
                    <a:pt x="148" y="13"/>
                    <a:pt x="160" y="4"/>
                    <a:pt x="172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7" name="Freeform 533">
              <a:extLst>
                <a:ext uri="{FF2B5EF4-FFF2-40B4-BE49-F238E27FC236}">
                  <a16:creationId xmlns:a16="http://schemas.microsoft.com/office/drawing/2014/main" id="{E5381EF3-E092-4CA0-AD82-B760D1688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3829"/>
              <a:ext cx="391" cy="180"/>
            </a:xfrm>
            <a:custGeom>
              <a:avLst/>
              <a:gdLst>
                <a:gd name="T0" fmla="*/ 0 w 190"/>
                <a:gd name="T1" fmla="*/ 867 h 82"/>
                <a:gd name="T2" fmla="*/ 669 w 190"/>
                <a:gd name="T3" fmla="*/ 549 h 82"/>
                <a:gd name="T4" fmla="*/ 1161 w 190"/>
                <a:gd name="T5" fmla="*/ 338 h 82"/>
                <a:gd name="T6" fmla="*/ 1657 w 190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0" h="82">
                  <a:moveTo>
                    <a:pt x="0" y="82"/>
                  </a:moveTo>
                  <a:cubicBezTo>
                    <a:pt x="18" y="67"/>
                    <a:pt x="55" y="60"/>
                    <a:pt x="77" y="52"/>
                  </a:cubicBezTo>
                  <a:cubicBezTo>
                    <a:pt x="96" y="45"/>
                    <a:pt x="115" y="40"/>
                    <a:pt x="133" y="32"/>
                  </a:cubicBezTo>
                  <a:cubicBezTo>
                    <a:pt x="153" y="24"/>
                    <a:pt x="170" y="10"/>
                    <a:pt x="190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8" name="Freeform 534">
              <a:extLst>
                <a:ext uri="{FF2B5EF4-FFF2-40B4-BE49-F238E27FC236}">
                  <a16:creationId xmlns:a16="http://schemas.microsoft.com/office/drawing/2014/main" id="{C32CC98F-AB44-4D5C-8E50-57102FC50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3838"/>
              <a:ext cx="263" cy="158"/>
            </a:xfrm>
            <a:custGeom>
              <a:avLst/>
              <a:gdLst>
                <a:gd name="T0" fmla="*/ 0 w 128"/>
                <a:gd name="T1" fmla="*/ 761 h 72"/>
                <a:gd name="T2" fmla="*/ 1110 w 128"/>
                <a:gd name="T3" fmla="*/ 0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8" h="72">
                  <a:moveTo>
                    <a:pt x="0" y="72"/>
                  </a:moveTo>
                  <a:cubicBezTo>
                    <a:pt x="45" y="52"/>
                    <a:pt x="87" y="27"/>
                    <a:pt x="128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9" name="Freeform 535">
              <a:extLst>
                <a:ext uri="{FF2B5EF4-FFF2-40B4-BE49-F238E27FC236}">
                  <a16:creationId xmlns:a16="http://schemas.microsoft.com/office/drawing/2014/main" id="{DA6588CF-4A78-4983-A181-59519BD08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3750"/>
              <a:ext cx="362" cy="220"/>
            </a:xfrm>
            <a:custGeom>
              <a:avLst/>
              <a:gdLst>
                <a:gd name="T0" fmla="*/ 0 w 176"/>
                <a:gd name="T1" fmla="*/ 1065 h 100"/>
                <a:gd name="T2" fmla="*/ 625 w 176"/>
                <a:gd name="T3" fmla="*/ 693 h 100"/>
                <a:gd name="T4" fmla="*/ 1532 w 176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00">
                  <a:moveTo>
                    <a:pt x="0" y="100"/>
                  </a:moveTo>
                  <a:cubicBezTo>
                    <a:pt x="19" y="84"/>
                    <a:pt x="49" y="76"/>
                    <a:pt x="72" y="65"/>
                  </a:cubicBezTo>
                  <a:cubicBezTo>
                    <a:pt x="110" y="47"/>
                    <a:pt x="141" y="23"/>
                    <a:pt x="176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0" name="Freeform 536">
              <a:extLst>
                <a:ext uri="{FF2B5EF4-FFF2-40B4-BE49-F238E27FC236}">
                  <a16:creationId xmlns:a16="http://schemas.microsoft.com/office/drawing/2014/main" id="{FA7BAA96-1051-45C1-958A-90C09DE62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3820"/>
              <a:ext cx="259" cy="143"/>
            </a:xfrm>
            <a:custGeom>
              <a:avLst/>
              <a:gdLst>
                <a:gd name="T0" fmla="*/ 0 w 126"/>
                <a:gd name="T1" fmla="*/ 693 h 65"/>
                <a:gd name="T2" fmla="*/ 1094 w 126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6" h="65">
                  <a:moveTo>
                    <a:pt x="0" y="65"/>
                  </a:moveTo>
                  <a:cubicBezTo>
                    <a:pt x="33" y="30"/>
                    <a:pt x="84" y="21"/>
                    <a:pt x="126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1" name="Freeform 537">
              <a:extLst>
                <a:ext uri="{FF2B5EF4-FFF2-40B4-BE49-F238E27FC236}">
                  <a16:creationId xmlns:a16="http://schemas.microsoft.com/office/drawing/2014/main" id="{BCD2E053-3BF4-4135-A60E-F980B9262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3752"/>
              <a:ext cx="236" cy="143"/>
            </a:xfrm>
            <a:custGeom>
              <a:avLst/>
              <a:gdLst>
                <a:gd name="T0" fmla="*/ 0 w 115"/>
                <a:gd name="T1" fmla="*/ 693 h 65"/>
                <a:gd name="T2" fmla="*/ 269 w 115"/>
                <a:gd name="T3" fmla="*/ 488 h 65"/>
                <a:gd name="T4" fmla="*/ 993 w 115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65">
                  <a:moveTo>
                    <a:pt x="0" y="65"/>
                  </a:moveTo>
                  <a:cubicBezTo>
                    <a:pt x="10" y="58"/>
                    <a:pt x="20" y="52"/>
                    <a:pt x="31" y="46"/>
                  </a:cubicBezTo>
                  <a:cubicBezTo>
                    <a:pt x="61" y="32"/>
                    <a:pt x="87" y="19"/>
                    <a:pt x="115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2" name="Freeform 538">
              <a:extLst>
                <a:ext uri="{FF2B5EF4-FFF2-40B4-BE49-F238E27FC236}">
                  <a16:creationId xmlns:a16="http://schemas.microsoft.com/office/drawing/2014/main" id="{25B20292-A7E7-4C0A-A64A-FFB16BF0A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3777"/>
              <a:ext cx="113" cy="74"/>
            </a:xfrm>
            <a:custGeom>
              <a:avLst/>
              <a:gdLst>
                <a:gd name="T0" fmla="*/ 0 w 55"/>
                <a:gd name="T1" fmla="*/ 350 h 34"/>
                <a:gd name="T2" fmla="*/ 477 w 5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34">
                  <a:moveTo>
                    <a:pt x="0" y="34"/>
                  </a:moveTo>
                  <a:cubicBezTo>
                    <a:pt x="17" y="21"/>
                    <a:pt x="36" y="11"/>
                    <a:pt x="55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3" name="Freeform 539">
              <a:extLst>
                <a:ext uri="{FF2B5EF4-FFF2-40B4-BE49-F238E27FC236}">
                  <a16:creationId xmlns:a16="http://schemas.microsoft.com/office/drawing/2014/main" id="{AC3848AA-1651-4D68-9ED0-59E89C94F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3553"/>
              <a:ext cx="269" cy="199"/>
            </a:xfrm>
            <a:custGeom>
              <a:avLst/>
              <a:gdLst>
                <a:gd name="T0" fmla="*/ 0 w 131"/>
                <a:gd name="T1" fmla="*/ 951 h 91"/>
                <a:gd name="T2" fmla="*/ 1133 w 131"/>
                <a:gd name="T3" fmla="*/ 0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1" h="91">
                  <a:moveTo>
                    <a:pt x="0" y="91"/>
                  </a:moveTo>
                  <a:cubicBezTo>
                    <a:pt x="40" y="56"/>
                    <a:pt x="86" y="28"/>
                    <a:pt x="131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4" name="Freeform 540">
              <a:extLst>
                <a:ext uri="{FF2B5EF4-FFF2-40B4-BE49-F238E27FC236}">
                  <a16:creationId xmlns:a16="http://schemas.microsoft.com/office/drawing/2014/main" id="{CA0DAA7D-0EBF-4FC7-B738-4AE8D5708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3544"/>
              <a:ext cx="214" cy="171"/>
            </a:xfrm>
            <a:custGeom>
              <a:avLst/>
              <a:gdLst>
                <a:gd name="T0" fmla="*/ 0 w 104"/>
                <a:gd name="T1" fmla="*/ 822 h 78"/>
                <a:gd name="T2" fmla="*/ 905 w 104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78">
                  <a:moveTo>
                    <a:pt x="0" y="78"/>
                  </a:moveTo>
                  <a:cubicBezTo>
                    <a:pt x="29" y="46"/>
                    <a:pt x="68" y="24"/>
                    <a:pt x="104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5" name="Freeform 541">
              <a:extLst>
                <a:ext uri="{FF2B5EF4-FFF2-40B4-BE49-F238E27FC236}">
                  <a16:creationId xmlns:a16="http://schemas.microsoft.com/office/drawing/2014/main" id="{1068726D-2219-459A-82AB-3EEB4525C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3448"/>
              <a:ext cx="183" cy="118"/>
            </a:xfrm>
            <a:custGeom>
              <a:avLst/>
              <a:gdLst>
                <a:gd name="T0" fmla="*/ 0 w 89"/>
                <a:gd name="T1" fmla="*/ 564 h 54"/>
                <a:gd name="T2" fmla="*/ 773 w 89"/>
                <a:gd name="T3" fmla="*/ 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54">
                  <a:moveTo>
                    <a:pt x="0" y="54"/>
                  </a:moveTo>
                  <a:cubicBezTo>
                    <a:pt x="30" y="37"/>
                    <a:pt x="54" y="11"/>
                    <a:pt x="89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6" name="Freeform 542">
              <a:extLst>
                <a:ext uri="{FF2B5EF4-FFF2-40B4-BE49-F238E27FC236}">
                  <a16:creationId xmlns:a16="http://schemas.microsoft.com/office/drawing/2014/main" id="{894A9009-038F-4546-A04F-6EB168AE1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3463"/>
              <a:ext cx="114" cy="85"/>
            </a:xfrm>
            <a:custGeom>
              <a:avLst/>
              <a:gdLst>
                <a:gd name="T0" fmla="*/ 0 w 55"/>
                <a:gd name="T1" fmla="*/ 403 h 39"/>
                <a:gd name="T2" fmla="*/ 489 w 55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39">
                  <a:moveTo>
                    <a:pt x="0" y="39"/>
                  </a:moveTo>
                  <a:cubicBezTo>
                    <a:pt x="18" y="25"/>
                    <a:pt x="34" y="11"/>
                    <a:pt x="55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7" name="Freeform 543">
              <a:extLst>
                <a:ext uri="{FF2B5EF4-FFF2-40B4-BE49-F238E27FC236}">
                  <a16:creationId xmlns:a16="http://schemas.microsoft.com/office/drawing/2014/main" id="{FE868D36-99DF-4C13-9345-7A565FB82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3061"/>
              <a:ext cx="257" cy="207"/>
            </a:xfrm>
            <a:custGeom>
              <a:avLst/>
              <a:gdLst>
                <a:gd name="T0" fmla="*/ 0 w 125"/>
                <a:gd name="T1" fmla="*/ 1004 h 94"/>
                <a:gd name="T2" fmla="*/ 872 w 125"/>
                <a:gd name="T3" fmla="*/ 161 h 94"/>
                <a:gd name="T4" fmla="*/ 1086 w 125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94">
                  <a:moveTo>
                    <a:pt x="0" y="94"/>
                  </a:moveTo>
                  <a:cubicBezTo>
                    <a:pt x="33" y="65"/>
                    <a:pt x="62" y="37"/>
                    <a:pt x="100" y="15"/>
                  </a:cubicBezTo>
                  <a:cubicBezTo>
                    <a:pt x="108" y="10"/>
                    <a:pt x="118" y="6"/>
                    <a:pt x="125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8" name="Freeform 544">
              <a:extLst>
                <a:ext uri="{FF2B5EF4-FFF2-40B4-BE49-F238E27FC236}">
                  <a16:creationId xmlns:a16="http://schemas.microsoft.com/office/drawing/2014/main" id="{F2A3D178-F76C-4C59-85F3-E71692FDE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3094"/>
              <a:ext cx="131" cy="117"/>
            </a:xfrm>
            <a:custGeom>
              <a:avLst/>
              <a:gdLst>
                <a:gd name="T0" fmla="*/ 0 w 64"/>
                <a:gd name="T1" fmla="*/ 570 h 53"/>
                <a:gd name="T2" fmla="*/ 549 w 64"/>
                <a:gd name="T3" fmla="*/ 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53">
                  <a:moveTo>
                    <a:pt x="0" y="53"/>
                  </a:moveTo>
                  <a:cubicBezTo>
                    <a:pt x="20" y="34"/>
                    <a:pt x="39" y="16"/>
                    <a:pt x="64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9" name="Freeform 545">
              <a:extLst>
                <a:ext uri="{FF2B5EF4-FFF2-40B4-BE49-F238E27FC236}">
                  <a16:creationId xmlns:a16="http://schemas.microsoft.com/office/drawing/2014/main" id="{04A814DD-C028-4BFB-B034-4F2F953BC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110"/>
              <a:ext cx="222" cy="153"/>
            </a:xfrm>
            <a:custGeom>
              <a:avLst/>
              <a:gdLst>
                <a:gd name="T0" fmla="*/ 0 w 108"/>
                <a:gd name="T1" fmla="*/ 730 h 70"/>
                <a:gd name="T2" fmla="*/ 253 w 108"/>
                <a:gd name="T3" fmla="*/ 520 h 70"/>
                <a:gd name="T4" fmla="*/ 937 w 108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70">
                  <a:moveTo>
                    <a:pt x="0" y="70"/>
                  </a:moveTo>
                  <a:cubicBezTo>
                    <a:pt x="11" y="66"/>
                    <a:pt x="19" y="57"/>
                    <a:pt x="29" y="50"/>
                  </a:cubicBezTo>
                  <a:cubicBezTo>
                    <a:pt x="54" y="32"/>
                    <a:pt x="82" y="16"/>
                    <a:pt x="108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0" name="Freeform 546">
              <a:extLst>
                <a:ext uri="{FF2B5EF4-FFF2-40B4-BE49-F238E27FC236}">
                  <a16:creationId xmlns:a16="http://schemas.microsoft.com/office/drawing/2014/main" id="{C1C844F3-944B-442D-A677-998FAC44B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3294"/>
              <a:ext cx="156" cy="127"/>
            </a:xfrm>
            <a:custGeom>
              <a:avLst/>
              <a:gdLst>
                <a:gd name="T0" fmla="*/ 0 w 76"/>
                <a:gd name="T1" fmla="*/ 609 h 58"/>
                <a:gd name="T2" fmla="*/ 476 w 76"/>
                <a:gd name="T3" fmla="*/ 149 h 58"/>
                <a:gd name="T4" fmla="*/ 657 w 76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58">
                  <a:moveTo>
                    <a:pt x="0" y="58"/>
                  </a:moveTo>
                  <a:cubicBezTo>
                    <a:pt x="19" y="50"/>
                    <a:pt x="35" y="26"/>
                    <a:pt x="55" y="14"/>
                  </a:cubicBezTo>
                  <a:cubicBezTo>
                    <a:pt x="62" y="10"/>
                    <a:pt x="69" y="5"/>
                    <a:pt x="76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1" name="Freeform 547">
              <a:extLst>
                <a:ext uri="{FF2B5EF4-FFF2-40B4-BE49-F238E27FC236}">
                  <a16:creationId xmlns:a16="http://schemas.microsoft.com/office/drawing/2014/main" id="{3014FF0F-F3A9-430E-A2E3-FF79BA0BF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3369"/>
              <a:ext cx="140" cy="122"/>
            </a:xfrm>
            <a:custGeom>
              <a:avLst/>
              <a:gdLst>
                <a:gd name="T0" fmla="*/ 0 w 68"/>
                <a:gd name="T1" fmla="*/ 580 h 56"/>
                <a:gd name="T2" fmla="*/ 593 w 68"/>
                <a:gd name="T3" fmla="*/ 0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56">
                  <a:moveTo>
                    <a:pt x="0" y="56"/>
                  </a:moveTo>
                  <a:cubicBezTo>
                    <a:pt x="21" y="35"/>
                    <a:pt x="49" y="23"/>
                    <a:pt x="68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2" name="Freeform 548">
              <a:extLst>
                <a:ext uri="{FF2B5EF4-FFF2-40B4-BE49-F238E27FC236}">
                  <a16:creationId xmlns:a16="http://schemas.microsoft.com/office/drawing/2014/main" id="{EC4A95EE-9425-440C-A745-CEA3D113C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3448"/>
              <a:ext cx="123" cy="149"/>
            </a:xfrm>
            <a:custGeom>
              <a:avLst/>
              <a:gdLst>
                <a:gd name="T0" fmla="*/ 0 w 60"/>
                <a:gd name="T1" fmla="*/ 714 h 68"/>
                <a:gd name="T2" fmla="*/ 517 w 60"/>
                <a:gd name="T3" fmla="*/ 0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68">
                  <a:moveTo>
                    <a:pt x="0" y="68"/>
                  </a:moveTo>
                  <a:cubicBezTo>
                    <a:pt x="16" y="45"/>
                    <a:pt x="49" y="27"/>
                    <a:pt x="60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3" name="Freeform 549">
              <a:extLst>
                <a:ext uri="{FF2B5EF4-FFF2-40B4-BE49-F238E27FC236}">
                  <a16:creationId xmlns:a16="http://schemas.microsoft.com/office/drawing/2014/main" id="{5828F1D1-48F9-4AF9-8456-E5D715AEF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3513"/>
              <a:ext cx="126" cy="169"/>
            </a:xfrm>
            <a:custGeom>
              <a:avLst/>
              <a:gdLst>
                <a:gd name="T0" fmla="*/ 0 w 61"/>
                <a:gd name="T1" fmla="*/ 814 h 77"/>
                <a:gd name="T2" fmla="*/ 537 w 61"/>
                <a:gd name="T3" fmla="*/ 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77">
                  <a:moveTo>
                    <a:pt x="0" y="77"/>
                  </a:moveTo>
                  <a:cubicBezTo>
                    <a:pt x="22" y="53"/>
                    <a:pt x="38" y="23"/>
                    <a:pt x="61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4" name="Freeform 550">
              <a:extLst>
                <a:ext uri="{FF2B5EF4-FFF2-40B4-BE49-F238E27FC236}">
                  <a16:creationId xmlns:a16="http://schemas.microsoft.com/office/drawing/2014/main" id="{6DE0B64D-E88F-47FB-BBBE-DFF67601A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2945"/>
              <a:ext cx="306" cy="244"/>
            </a:xfrm>
            <a:custGeom>
              <a:avLst/>
              <a:gdLst>
                <a:gd name="T0" fmla="*/ 0 w 149"/>
                <a:gd name="T1" fmla="*/ 1178 h 111"/>
                <a:gd name="T2" fmla="*/ 388 w 149"/>
                <a:gd name="T3" fmla="*/ 690 h 111"/>
                <a:gd name="T4" fmla="*/ 1290 w 149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" h="111">
                  <a:moveTo>
                    <a:pt x="0" y="111"/>
                  </a:moveTo>
                  <a:cubicBezTo>
                    <a:pt x="16" y="101"/>
                    <a:pt x="30" y="78"/>
                    <a:pt x="45" y="65"/>
                  </a:cubicBezTo>
                  <a:cubicBezTo>
                    <a:pt x="77" y="39"/>
                    <a:pt x="113" y="20"/>
                    <a:pt x="149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5" name="Freeform 551">
              <a:extLst>
                <a:ext uri="{FF2B5EF4-FFF2-40B4-BE49-F238E27FC236}">
                  <a16:creationId xmlns:a16="http://schemas.microsoft.com/office/drawing/2014/main" id="{46477BF4-53CA-4F8B-A2AE-6944C67B9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890"/>
              <a:ext cx="319" cy="204"/>
            </a:xfrm>
            <a:custGeom>
              <a:avLst/>
              <a:gdLst>
                <a:gd name="T0" fmla="*/ 0 w 155"/>
                <a:gd name="T1" fmla="*/ 981 h 93"/>
                <a:gd name="T2" fmla="*/ 700 w 155"/>
                <a:gd name="T3" fmla="*/ 423 h 93"/>
                <a:gd name="T4" fmla="*/ 1352 w 155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93">
                  <a:moveTo>
                    <a:pt x="0" y="93"/>
                  </a:moveTo>
                  <a:cubicBezTo>
                    <a:pt x="28" y="79"/>
                    <a:pt x="52" y="55"/>
                    <a:pt x="80" y="40"/>
                  </a:cubicBezTo>
                  <a:cubicBezTo>
                    <a:pt x="105" y="26"/>
                    <a:pt x="130" y="12"/>
                    <a:pt x="155" y="0"/>
                  </a:cubicBezTo>
                </a:path>
              </a:pathLst>
            </a:custGeom>
            <a:noFill/>
            <a:ln w="3175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6" name="Freeform 552">
              <a:extLst>
                <a:ext uri="{FF2B5EF4-FFF2-40B4-BE49-F238E27FC236}">
                  <a16:creationId xmlns:a16="http://schemas.microsoft.com/office/drawing/2014/main" id="{F6D9FF30-8811-434A-9A2C-CF7EE8D32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" y="3197"/>
              <a:ext cx="170" cy="97"/>
            </a:xfrm>
            <a:custGeom>
              <a:avLst/>
              <a:gdLst>
                <a:gd name="T0" fmla="*/ 0 w 83"/>
                <a:gd name="T1" fmla="*/ 472 h 44"/>
                <a:gd name="T2" fmla="*/ 328 w 83"/>
                <a:gd name="T3" fmla="*/ 205 h 44"/>
                <a:gd name="T4" fmla="*/ 713 w 83"/>
                <a:gd name="T5" fmla="*/ 0 h 44"/>
                <a:gd name="T6" fmla="*/ 369 w 83"/>
                <a:gd name="T7" fmla="*/ 53 h 44"/>
                <a:gd name="T8" fmla="*/ 25 w 83"/>
                <a:gd name="T9" fmla="*/ 355 h 44"/>
                <a:gd name="T10" fmla="*/ 16 w 83"/>
                <a:gd name="T11" fmla="*/ 384 h 44"/>
                <a:gd name="T12" fmla="*/ 0 w 83"/>
                <a:gd name="T13" fmla="*/ 47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" h="44">
                  <a:moveTo>
                    <a:pt x="0" y="44"/>
                  </a:moveTo>
                  <a:cubicBezTo>
                    <a:pt x="14" y="41"/>
                    <a:pt x="26" y="26"/>
                    <a:pt x="38" y="19"/>
                  </a:cubicBezTo>
                  <a:cubicBezTo>
                    <a:pt x="52" y="10"/>
                    <a:pt x="70" y="10"/>
                    <a:pt x="83" y="0"/>
                  </a:cubicBezTo>
                  <a:cubicBezTo>
                    <a:pt x="70" y="5"/>
                    <a:pt x="56" y="0"/>
                    <a:pt x="43" y="5"/>
                  </a:cubicBezTo>
                  <a:cubicBezTo>
                    <a:pt x="27" y="10"/>
                    <a:pt x="15" y="22"/>
                    <a:pt x="3" y="33"/>
                  </a:cubicBezTo>
                  <a:cubicBezTo>
                    <a:pt x="3" y="34"/>
                    <a:pt x="2" y="35"/>
                    <a:pt x="2" y="36"/>
                  </a:cubicBezTo>
                  <a:cubicBezTo>
                    <a:pt x="1" y="39"/>
                    <a:pt x="1" y="42"/>
                    <a:pt x="0" y="44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7" name="Freeform 553">
              <a:extLst>
                <a:ext uri="{FF2B5EF4-FFF2-40B4-BE49-F238E27FC236}">
                  <a16:creationId xmlns:a16="http://schemas.microsoft.com/office/drawing/2014/main" id="{E5C48B29-08E3-4A82-97F3-51CF110CA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068"/>
              <a:ext cx="981" cy="759"/>
            </a:xfrm>
            <a:custGeom>
              <a:avLst/>
              <a:gdLst>
                <a:gd name="T0" fmla="*/ 3498 w 477"/>
                <a:gd name="T1" fmla="*/ 505 h 346"/>
                <a:gd name="T2" fmla="*/ 3854 w 477"/>
                <a:gd name="T3" fmla="*/ 0 h 346"/>
                <a:gd name="T4" fmla="*/ 3451 w 477"/>
                <a:gd name="T5" fmla="*/ 505 h 346"/>
                <a:gd name="T6" fmla="*/ 3270 w 477"/>
                <a:gd name="T7" fmla="*/ 1097 h 346"/>
                <a:gd name="T8" fmla="*/ 2881 w 477"/>
                <a:gd name="T9" fmla="*/ 1531 h 346"/>
                <a:gd name="T10" fmla="*/ 2462 w 477"/>
                <a:gd name="T11" fmla="*/ 2395 h 346"/>
                <a:gd name="T12" fmla="*/ 1349 w 477"/>
                <a:gd name="T13" fmla="*/ 3051 h 346"/>
                <a:gd name="T14" fmla="*/ 1244 w 477"/>
                <a:gd name="T15" fmla="*/ 2935 h 346"/>
                <a:gd name="T16" fmla="*/ 1765 w 477"/>
                <a:gd name="T17" fmla="*/ 2165 h 346"/>
                <a:gd name="T18" fmla="*/ 1966 w 477"/>
                <a:gd name="T19" fmla="*/ 1584 h 346"/>
                <a:gd name="T20" fmla="*/ 2246 w 477"/>
                <a:gd name="T21" fmla="*/ 928 h 346"/>
                <a:gd name="T22" fmla="*/ 2330 w 477"/>
                <a:gd name="T23" fmla="*/ 548 h 346"/>
                <a:gd name="T24" fmla="*/ 2106 w 477"/>
                <a:gd name="T25" fmla="*/ 1327 h 346"/>
                <a:gd name="T26" fmla="*/ 1730 w 477"/>
                <a:gd name="T27" fmla="*/ 2060 h 346"/>
                <a:gd name="T28" fmla="*/ 1540 w 477"/>
                <a:gd name="T29" fmla="*/ 2531 h 346"/>
                <a:gd name="T30" fmla="*/ 965 w 477"/>
                <a:gd name="T31" fmla="*/ 3157 h 346"/>
                <a:gd name="T32" fmla="*/ 348 w 477"/>
                <a:gd name="T33" fmla="*/ 3398 h 346"/>
                <a:gd name="T34" fmla="*/ 80 w 477"/>
                <a:gd name="T35" fmla="*/ 3652 h 346"/>
                <a:gd name="T36" fmla="*/ 880 w 477"/>
                <a:gd name="T37" fmla="*/ 3358 h 346"/>
                <a:gd name="T38" fmla="*/ 1505 w 477"/>
                <a:gd name="T39" fmla="*/ 3157 h 346"/>
                <a:gd name="T40" fmla="*/ 2166 w 477"/>
                <a:gd name="T41" fmla="*/ 2766 h 346"/>
                <a:gd name="T42" fmla="*/ 2651 w 477"/>
                <a:gd name="T43" fmla="*/ 2839 h 346"/>
                <a:gd name="T44" fmla="*/ 3202 w 477"/>
                <a:gd name="T45" fmla="*/ 2926 h 346"/>
                <a:gd name="T46" fmla="*/ 3539 w 477"/>
                <a:gd name="T47" fmla="*/ 3185 h 346"/>
                <a:gd name="T48" fmla="*/ 4082 w 477"/>
                <a:gd name="T49" fmla="*/ 3220 h 346"/>
                <a:gd name="T50" fmla="*/ 3663 w 477"/>
                <a:gd name="T51" fmla="*/ 3124 h 346"/>
                <a:gd name="T52" fmla="*/ 3367 w 477"/>
                <a:gd name="T53" fmla="*/ 2999 h 346"/>
                <a:gd name="T54" fmla="*/ 3194 w 477"/>
                <a:gd name="T55" fmla="*/ 2874 h 346"/>
                <a:gd name="T56" fmla="*/ 3426 w 477"/>
                <a:gd name="T57" fmla="*/ 2637 h 346"/>
                <a:gd name="T58" fmla="*/ 3630 w 477"/>
                <a:gd name="T59" fmla="*/ 2439 h 346"/>
                <a:gd name="T60" fmla="*/ 3827 w 477"/>
                <a:gd name="T61" fmla="*/ 2218 h 346"/>
                <a:gd name="T62" fmla="*/ 4082 w 477"/>
                <a:gd name="T63" fmla="*/ 2007 h 346"/>
                <a:gd name="T64" fmla="*/ 3926 w 477"/>
                <a:gd name="T65" fmla="*/ 2112 h 346"/>
                <a:gd name="T66" fmla="*/ 3706 w 477"/>
                <a:gd name="T67" fmla="*/ 2290 h 346"/>
                <a:gd name="T68" fmla="*/ 3539 w 477"/>
                <a:gd name="T69" fmla="*/ 2450 h 346"/>
                <a:gd name="T70" fmla="*/ 3358 w 477"/>
                <a:gd name="T71" fmla="*/ 2661 h 346"/>
                <a:gd name="T72" fmla="*/ 2931 w 477"/>
                <a:gd name="T73" fmla="*/ 2839 h 346"/>
                <a:gd name="T74" fmla="*/ 2626 w 477"/>
                <a:gd name="T75" fmla="*/ 2766 h 346"/>
                <a:gd name="T76" fmla="*/ 2513 w 477"/>
                <a:gd name="T77" fmla="*/ 2459 h 346"/>
                <a:gd name="T78" fmla="*/ 2906 w 477"/>
                <a:gd name="T79" fmla="*/ 1564 h 346"/>
                <a:gd name="T80" fmla="*/ 3307 w 477"/>
                <a:gd name="T81" fmla="*/ 1132 h 346"/>
                <a:gd name="T82" fmla="*/ 3591 w 477"/>
                <a:gd name="T83" fmla="*/ 928 h 346"/>
                <a:gd name="T84" fmla="*/ 3951 w 477"/>
                <a:gd name="T85" fmla="*/ 750 h 346"/>
                <a:gd name="T86" fmla="*/ 4150 w 477"/>
                <a:gd name="T87" fmla="*/ 568 h 346"/>
                <a:gd name="T88" fmla="*/ 3786 w 477"/>
                <a:gd name="T89" fmla="*/ 814 h 346"/>
                <a:gd name="T90" fmla="*/ 3342 w 477"/>
                <a:gd name="T91" fmla="*/ 1000 h 346"/>
                <a:gd name="T92" fmla="*/ 3482 w 477"/>
                <a:gd name="T93" fmla="*/ 540 h 34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77" h="346">
                  <a:moveTo>
                    <a:pt x="400" y="51"/>
                  </a:moveTo>
                  <a:cubicBezTo>
                    <a:pt x="402" y="48"/>
                    <a:pt x="402" y="48"/>
                    <a:pt x="402" y="48"/>
                  </a:cubicBezTo>
                  <a:cubicBezTo>
                    <a:pt x="413" y="37"/>
                    <a:pt x="429" y="14"/>
                    <a:pt x="443" y="1"/>
                  </a:cubicBezTo>
                  <a:cubicBezTo>
                    <a:pt x="443" y="1"/>
                    <a:pt x="443" y="0"/>
                    <a:pt x="443" y="0"/>
                  </a:cubicBezTo>
                  <a:cubicBezTo>
                    <a:pt x="428" y="13"/>
                    <a:pt x="410" y="33"/>
                    <a:pt x="399" y="45"/>
                  </a:cubicBezTo>
                  <a:cubicBezTo>
                    <a:pt x="397" y="48"/>
                    <a:pt x="397" y="48"/>
                    <a:pt x="397" y="48"/>
                  </a:cubicBezTo>
                  <a:cubicBezTo>
                    <a:pt x="387" y="58"/>
                    <a:pt x="385" y="70"/>
                    <a:pt x="382" y="82"/>
                  </a:cubicBezTo>
                  <a:cubicBezTo>
                    <a:pt x="381" y="89"/>
                    <a:pt x="379" y="97"/>
                    <a:pt x="376" y="104"/>
                  </a:cubicBezTo>
                  <a:cubicBezTo>
                    <a:pt x="370" y="119"/>
                    <a:pt x="361" y="124"/>
                    <a:pt x="351" y="130"/>
                  </a:cubicBezTo>
                  <a:cubicBezTo>
                    <a:pt x="344" y="134"/>
                    <a:pt x="338" y="138"/>
                    <a:pt x="331" y="145"/>
                  </a:cubicBezTo>
                  <a:cubicBezTo>
                    <a:pt x="318" y="157"/>
                    <a:pt x="314" y="171"/>
                    <a:pt x="310" y="185"/>
                  </a:cubicBezTo>
                  <a:cubicBezTo>
                    <a:pt x="305" y="201"/>
                    <a:pt x="301" y="215"/>
                    <a:pt x="283" y="227"/>
                  </a:cubicBezTo>
                  <a:cubicBezTo>
                    <a:pt x="261" y="243"/>
                    <a:pt x="234" y="259"/>
                    <a:pt x="205" y="275"/>
                  </a:cubicBezTo>
                  <a:cubicBezTo>
                    <a:pt x="188" y="284"/>
                    <a:pt x="172" y="286"/>
                    <a:pt x="155" y="289"/>
                  </a:cubicBezTo>
                  <a:cubicBezTo>
                    <a:pt x="147" y="290"/>
                    <a:pt x="138" y="291"/>
                    <a:pt x="129" y="294"/>
                  </a:cubicBezTo>
                  <a:cubicBezTo>
                    <a:pt x="134" y="288"/>
                    <a:pt x="139" y="283"/>
                    <a:pt x="143" y="278"/>
                  </a:cubicBezTo>
                  <a:cubicBezTo>
                    <a:pt x="154" y="265"/>
                    <a:pt x="164" y="253"/>
                    <a:pt x="179" y="244"/>
                  </a:cubicBezTo>
                  <a:cubicBezTo>
                    <a:pt x="203" y="229"/>
                    <a:pt x="203" y="227"/>
                    <a:pt x="203" y="205"/>
                  </a:cubicBezTo>
                  <a:cubicBezTo>
                    <a:pt x="204" y="195"/>
                    <a:pt x="204" y="195"/>
                    <a:pt x="204" y="195"/>
                  </a:cubicBezTo>
                  <a:cubicBezTo>
                    <a:pt x="204" y="170"/>
                    <a:pt x="214" y="161"/>
                    <a:pt x="226" y="150"/>
                  </a:cubicBezTo>
                  <a:cubicBezTo>
                    <a:pt x="232" y="144"/>
                    <a:pt x="239" y="138"/>
                    <a:pt x="246" y="128"/>
                  </a:cubicBezTo>
                  <a:cubicBezTo>
                    <a:pt x="255" y="116"/>
                    <a:pt x="257" y="101"/>
                    <a:pt x="258" y="88"/>
                  </a:cubicBezTo>
                  <a:cubicBezTo>
                    <a:pt x="260" y="75"/>
                    <a:pt x="261" y="63"/>
                    <a:pt x="268" y="53"/>
                  </a:cubicBezTo>
                  <a:cubicBezTo>
                    <a:pt x="268" y="52"/>
                    <a:pt x="268" y="52"/>
                    <a:pt x="268" y="52"/>
                  </a:cubicBezTo>
                  <a:cubicBezTo>
                    <a:pt x="260" y="64"/>
                    <a:pt x="255" y="75"/>
                    <a:pt x="254" y="87"/>
                  </a:cubicBezTo>
                  <a:cubicBezTo>
                    <a:pt x="252" y="100"/>
                    <a:pt x="251" y="114"/>
                    <a:pt x="242" y="126"/>
                  </a:cubicBezTo>
                  <a:cubicBezTo>
                    <a:pt x="236" y="135"/>
                    <a:pt x="229" y="141"/>
                    <a:pt x="223" y="147"/>
                  </a:cubicBezTo>
                  <a:cubicBezTo>
                    <a:pt x="210" y="158"/>
                    <a:pt x="200" y="168"/>
                    <a:pt x="199" y="195"/>
                  </a:cubicBezTo>
                  <a:cubicBezTo>
                    <a:pt x="199" y="205"/>
                    <a:pt x="199" y="205"/>
                    <a:pt x="199" y="205"/>
                  </a:cubicBezTo>
                  <a:cubicBezTo>
                    <a:pt x="199" y="225"/>
                    <a:pt x="199" y="226"/>
                    <a:pt x="177" y="240"/>
                  </a:cubicBezTo>
                  <a:cubicBezTo>
                    <a:pt x="161" y="250"/>
                    <a:pt x="151" y="262"/>
                    <a:pt x="140" y="275"/>
                  </a:cubicBezTo>
                  <a:cubicBezTo>
                    <a:pt x="134" y="281"/>
                    <a:pt x="122" y="293"/>
                    <a:pt x="111" y="299"/>
                  </a:cubicBezTo>
                  <a:cubicBezTo>
                    <a:pt x="104" y="301"/>
                    <a:pt x="97" y="304"/>
                    <a:pt x="91" y="307"/>
                  </a:cubicBezTo>
                  <a:cubicBezTo>
                    <a:pt x="75" y="313"/>
                    <a:pt x="59" y="320"/>
                    <a:pt x="40" y="322"/>
                  </a:cubicBezTo>
                  <a:cubicBezTo>
                    <a:pt x="26" y="323"/>
                    <a:pt x="13" y="327"/>
                    <a:pt x="0" y="334"/>
                  </a:cubicBezTo>
                  <a:cubicBezTo>
                    <a:pt x="3" y="338"/>
                    <a:pt x="6" y="342"/>
                    <a:pt x="9" y="346"/>
                  </a:cubicBezTo>
                  <a:cubicBezTo>
                    <a:pt x="20" y="340"/>
                    <a:pt x="32" y="336"/>
                    <a:pt x="44" y="335"/>
                  </a:cubicBezTo>
                  <a:cubicBezTo>
                    <a:pt x="64" y="333"/>
                    <a:pt x="85" y="324"/>
                    <a:pt x="101" y="318"/>
                  </a:cubicBezTo>
                  <a:cubicBezTo>
                    <a:pt x="112" y="314"/>
                    <a:pt x="124" y="311"/>
                    <a:pt x="136" y="308"/>
                  </a:cubicBezTo>
                  <a:cubicBezTo>
                    <a:pt x="146" y="305"/>
                    <a:pt x="164" y="301"/>
                    <a:pt x="173" y="299"/>
                  </a:cubicBezTo>
                  <a:cubicBezTo>
                    <a:pt x="190" y="297"/>
                    <a:pt x="200" y="292"/>
                    <a:pt x="217" y="282"/>
                  </a:cubicBezTo>
                  <a:cubicBezTo>
                    <a:pt x="229" y="276"/>
                    <a:pt x="240" y="269"/>
                    <a:pt x="249" y="262"/>
                  </a:cubicBezTo>
                  <a:cubicBezTo>
                    <a:pt x="265" y="257"/>
                    <a:pt x="280" y="256"/>
                    <a:pt x="300" y="266"/>
                  </a:cubicBezTo>
                  <a:cubicBezTo>
                    <a:pt x="305" y="269"/>
                    <a:pt x="305" y="269"/>
                    <a:pt x="305" y="269"/>
                  </a:cubicBezTo>
                  <a:cubicBezTo>
                    <a:pt x="318" y="275"/>
                    <a:pt x="319" y="276"/>
                    <a:pt x="337" y="273"/>
                  </a:cubicBezTo>
                  <a:cubicBezTo>
                    <a:pt x="353" y="271"/>
                    <a:pt x="355" y="272"/>
                    <a:pt x="368" y="277"/>
                  </a:cubicBezTo>
                  <a:cubicBezTo>
                    <a:pt x="372" y="279"/>
                    <a:pt x="378" y="283"/>
                    <a:pt x="384" y="288"/>
                  </a:cubicBezTo>
                  <a:cubicBezTo>
                    <a:pt x="393" y="295"/>
                    <a:pt x="401" y="301"/>
                    <a:pt x="407" y="302"/>
                  </a:cubicBezTo>
                  <a:cubicBezTo>
                    <a:pt x="411" y="302"/>
                    <a:pt x="416" y="301"/>
                    <a:pt x="422" y="300"/>
                  </a:cubicBezTo>
                  <a:cubicBezTo>
                    <a:pt x="436" y="297"/>
                    <a:pt x="455" y="290"/>
                    <a:pt x="469" y="305"/>
                  </a:cubicBezTo>
                  <a:cubicBezTo>
                    <a:pt x="470" y="305"/>
                    <a:pt x="470" y="305"/>
                    <a:pt x="470" y="305"/>
                  </a:cubicBezTo>
                  <a:cubicBezTo>
                    <a:pt x="454" y="288"/>
                    <a:pt x="435" y="292"/>
                    <a:pt x="421" y="296"/>
                  </a:cubicBezTo>
                  <a:cubicBezTo>
                    <a:pt x="416" y="297"/>
                    <a:pt x="411" y="298"/>
                    <a:pt x="408" y="297"/>
                  </a:cubicBezTo>
                  <a:cubicBezTo>
                    <a:pt x="403" y="297"/>
                    <a:pt x="394" y="290"/>
                    <a:pt x="387" y="284"/>
                  </a:cubicBezTo>
                  <a:cubicBezTo>
                    <a:pt x="380" y="280"/>
                    <a:pt x="374" y="275"/>
                    <a:pt x="369" y="273"/>
                  </a:cubicBezTo>
                  <a:cubicBezTo>
                    <a:pt x="369" y="273"/>
                    <a:pt x="368" y="272"/>
                    <a:pt x="367" y="272"/>
                  </a:cubicBezTo>
                  <a:cubicBezTo>
                    <a:pt x="377" y="269"/>
                    <a:pt x="383" y="262"/>
                    <a:pt x="389" y="255"/>
                  </a:cubicBezTo>
                  <a:cubicBezTo>
                    <a:pt x="394" y="250"/>
                    <a:pt x="394" y="250"/>
                    <a:pt x="394" y="250"/>
                  </a:cubicBezTo>
                  <a:cubicBezTo>
                    <a:pt x="400" y="242"/>
                    <a:pt x="404" y="240"/>
                    <a:pt x="410" y="236"/>
                  </a:cubicBezTo>
                  <a:cubicBezTo>
                    <a:pt x="417" y="231"/>
                    <a:pt x="417" y="231"/>
                    <a:pt x="417" y="231"/>
                  </a:cubicBezTo>
                  <a:cubicBezTo>
                    <a:pt x="422" y="228"/>
                    <a:pt x="426" y="224"/>
                    <a:pt x="430" y="220"/>
                  </a:cubicBezTo>
                  <a:cubicBezTo>
                    <a:pt x="433" y="217"/>
                    <a:pt x="436" y="213"/>
                    <a:pt x="440" y="210"/>
                  </a:cubicBezTo>
                  <a:cubicBezTo>
                    <a:pt x="444" y="208"/>
                    <a:pt x="448" y="206"/>
                    <a:pt x="452" y="205"/>
                  </a:cubicBezTo>
                  <a:cubicBezTo>
                    <a:pt x="459" y="202"/>
                    <a:pt x="463" y="197"/>
                    <a:pt x="469" y="190"/>
                  </a:cubicBezTo>
                  <a:cubicBezTo>
                    <a:pt x="468" y="189"/>
                    <a:pt x="468" y="189"/>
                    <a:pt x="468" y="189"/>
                  </a:cubicBezTo>
                  <a:cubicBezTo>
                    <a:pt x="462" y="196"/>
                    <a:pt x="457" y="198"/>
                    <a:pt x="451" y="200"/>
                  </a:cubicBezTo>
                  <a:cubicBezTo>
                    <a:pt x="447" y="202"/>
                    <a:pt x="442" y="204"/>
                    <a:pt x="437" y="207"/>
                  </a:cubicBezTo>
                  <a:cubicBezTo>
                    <a:pt x="433" y="210"/>
                    <a:pt x="430" y="213"/>
                    <a:pt x="426" y="217"/>
                  </a:cubicBezTo>
                  <a:cubicBezTo>
                    <a:pt x="423" y="221"/>
                    <a:pt x="419" y="224"/>
                    <a:pt x="415" y="227"/>
                  </a:cubicBezTo>
                  <a:cubicBezTo>
                    <a:pt x="407" y="232"/>
                    <a:pt x="407" y="232"/>
                    <a:pt x="407" y="232"/>
                  </a:cubicBezTo>
                  <a:cubicBezTo>
                    <a:pt x="401" y="236"/>
                    <a:pt x="397" y="239"/>
                    <a:pt x="390" y="247"/>
                  </a:cubicBezTo>
                  <a:cubicBezTo>
                    <a:pt x="386" y="252"/>
                    <a:pt x="386" y="252"/>
                    <a:pt x="386" y="252"/>
                  </a:cubicBezTo>
                  <a:cubicBezTo>
                    <a:pt x="378" y="261"/>
                    <a:pt x="372" y="268"/>
                    <a:pt x="359" y="269"/>
                  </a:cubicBezTo>
                  <a:cubicBezTo>
                    <a:pt x="353" y="267"/>
                    <a:pt x="348" y="268"/>
                    <a:pt x="337" y="269"/>
                  </a:cubicBezTo>
                  <a:cubicBezTo>
                    <a:pt x="320" y="271"/>
                    <a:pt x="319" y="271"/>
                    <a:pt x="307" y="265"/>
                  </a:cubicBezTo>
                  <a:cubicBezTo>
                    <a:pt x="302" y="262"/>
                    <a:pt x="302" y="262"/>
                    <a:pt x="302" y="262"/>
                  </a:cubicBezTo>
                  <a:cubicBezTo>
                    <a:pt x="286" y="254"/>
                    <a:pt x="273" y="252"/>
                    <a:pt x="261" y="253"/>
                  </a:cubicBezTo>
                  <a:cubicBezTo>
                    <a:pt x="270" y="246"/>
                    <a:pt x="279" y="239"/>
                    <a:pt x="289" y="233"/>
                  </a:cubicBezTo>
                  <a:cubicBezTo>
                    <a:pt x="308" y="220"/>
                    <a:pt x="312" y="203"/>
                    <a:pt x="316" y="187"/>
                  </a:cubicBezTo>
                  <a:cubicBezTo>
                    <a:pt x="320" y="174"/>
                    <a:pt x="322" y="160"/>
                    <a:pt x="334" y="148"/>
                  </a:cubicBezTo>
                  <a:cubicBezTo>
                    <a:pt x="340" y="142"/>
                    <a:pt x="347" y="138"/>
                    <a:pt x="353" y="134"/>
                  </a:cubicBezTo>
                  <a:cubicBezTo>
                    <a:pt x="363" y="128"/>
                    <a:pt x="373" y="122"/>
                    <a:pt x="380" y="107"/>
                  </a:cubicBezTo>
                  <a:cubicBezTo>
                    <a:pt x="380" y="107"/>
                    <a:pt x="380" y="107"/>
                    <a:pt x="380" y="107"/>
                  </a:cubicBezTo>
                  <a:cubicBezTo>
                    <a:pt x="388" y="93"/>
                    <a:pt x="399" y="90"/>
                    <a:pt x="413" y="88"/>
                  </a:cubicBezTo>
                  <a:cubicBezTo>
                    <a:pt x="420" y="87"/>
                    <a:pt x="429" y="85"/>
                    <a:pt x="437" y="81"/>
                  </a:cubicBezTo>
                  <a:cubicBezTo>
                    <a:pt x="443" y="78"/>
                    <a:pt x="448" y="74"/>
                    <a:pt x="454" y="71"/>
                  </a:cubicBezTo>
                  <a:cubicBezTo>
                    <a:pt x="461" y="66"/>
                    <a:pt x="469" y="59"/>
                    <a:pt x="477" y="55"/>
                  </a:cubicBezTo>
                  <a:cubicBezTo>
                    <a:pt x="477" y="54"/>
                    <a:pt x="477" y="54"/>
                    <a:pt x="477" y="54"/>
                  </a:cubicBezTo>
                  <a:cubicBezTo>
                    <a:pt x="467" y="57"/>
                    <a:pt x="459" y="62"/>
                    <a:pt x="451" y="67"/>
                  </a:cubicBezTo>
                  <a:cubicBezTo>
                    <a:pt x="446" y="71"/>
                    <a:pt x="441" y="74"/>
                    <a:pt x="435" y="77"/>
                  </a:cubicBezTo>
                  <a:cubicBezTo>
                    <a:pt x="427" y="81"/>
                    <a:pt x="419" y="82"/>
                    <a:pt x="412" y="84"/>
                  </a:cubicBezTo>
                  <a:cubicBezTo>
                    <a:pt x="402" y="86"/>
                    <a:pt x="392" y="87"/>
                    <a:pt x="384" y="95"/>
                  </a:cubicBezTo>
                  <a:cubicBezTo>
                    <a:pt x="385" y="91"/>
                    <a:pt x="386" y="87"/>
                    <a:pt x="387" y="83"/>
                  </a:cubicBezTo>
                  <a:cubicBezTo>
                    <a:pt x="389" y="71"/>
                    <a:pt x="391" y="60"/>
                    <a:pt x="400" y="51"/>
                  </a:cubicBezTo>
                  <a:close/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8" name="Freeform 554">
              <a:extLst>
                <a:ext uri="{FF2B5EF4-FFF2-40B4-BE49-F238E27FC236}">
                  <a16:creationId xmlns:a16="http://schemas.microsoft.com/office/drawing/2014/main" id="{8441FCC9-200F-4903-A00D-24CC945E8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3070"/>
              <a:ext cx="915" cy="435"/>
            </a:xfrm>
            <a:custGeom>
              <a:avLst/>
              <a:gdLst>
                <a:gd name="T0" fmla="*/ 485 w 445"/>
                <a:gd name="T1" fmla="*/ 1951 h 198"/>
                <a:gd name="T2" fmla="*/ 913 w 445"/>
                <a:gd name="T3" fmla="*/ 1887 h 198"/>
                <a:gd name="T4" fmla="*/ 1260 w 445"/>
                <a:gd name="T5" fmla="*/ 1823 h 198"/>
                <a:gd name="T6" fmla="*/ 1705 w 445"/>
                <a:gd name="T7" fmla="*/ 1823 h 198"/>
                <a:gd name="T8" fmla="*/ 1842 w 445"/>
                <a:gd name="T9" fmla="*/ 1791 h 198"/>
                <a:gd name="T10" fmla="*/ 2042 w 445"/>
                <a:gd name="T11" fmla="*/ 1729 h 198"/>
                <a:gd name="T12" fmla="*/ 2206 w 445"/>
                <a:gd name="T13" fmla="*/ 1674 h 198"/>
                <a:gd name="T14" fmla="*/ 2313 w 445"/>
                <a:gd name="T15" fmla="*/ 1665 h 198"/>
                <a:gd name="T16" fmla="*/ 2659 w 445"/>
                <a:gd name="T17" fmla="*/ 1613 h 198"/>
                <a:gd name="T18" fmla="*/ 3111 w 445"/>
                <a:gd name="T19" fmla="*/ 1391 h 198"/>
                <a:gd name="T20" fmla="*/ 3598 w 445"/>
                <a:gd name="T21" fmla="*/ 1380 h 198"/>
                <a:gd name="T22" fmla="*/ 3868 w 445"/>
                <a:gd name="T23" fmla="*/ 1114 h 198"/>
                <a:gd name="T24" fmla="*/ 3687 w 445"/>
                <a:gd name="T25" fmla="*/ 1241 h 198"/>
                <a:gd name="T26" fmla="*/ 3319 w 445"/>
                <a:gd name="T27" fmla="*/ 1356 h 198"/>
                <a:gd name="T28" fmla="*/ 2905 w 445"/>
                <a:gd name="T29" fmla="*/ 1452 h 198"/>
                <a:gd name="T30" fmla="*/ 2609 w 445"/>
                <a:gd name="T31" fmla="*/ 1560 h 198"/>
                <a:gd name="T32" fmla="*/ 2313 w 445"/>
                <a:gd name="T33" fmla="*/ 1602 h 198"/>
                <a:gd name="T34" fmla="*/ 2149 w 445"/>
                <a:gd name="T35" fmla="*/ 1621 h 198"/>
                <a:gd name="T36" fmla="*/ 1949 w 445"/>
                <a:gd name="T37" fmla="*/ 1718 h 198"/>
                <a:gd name="T38" fmla="*/ 1754 w 445"/>
                <a:gd name="T39" fmla="*/ 1762 h 198"/>
                <a:gd name="T40" fmla="*/ 1357 w 445"/>
                <a:gd name="T41" fmla="*/ 1771 h 198"/>
                <a:gd name="T42" fmla="*/ 1154 w 445"/>
                <a:gd name="T43" fmla="*/ 1718 h 198"/>
                <a:gd name="T44" fmla="*/ 1324 w 445"/>
                <a:gd name="T45" fmla="*/ 1549 h 198"/>
                <a:gd name="T46" fmla="*/ 1538 w 445"/>
                <a:gd name="T47" fmla="*/ 1419 h 198"/>
                <a:gd name="T48" fmla="*/ 1793 w 445"/>
                <a:gd name="T49" fmla="*/ 1283 h 198"/>
                <a:gd name="T50" fmla="*/ 1957 w 445"/>
                <a:gd name="T51" fmla="*/ 1153 h 198"/>
                <a:gd name="T52" fmla="*/ 2138 w 445"/>
                <a:gd name="T53" fmla="*/ 1019 h 198"/>
                <a:gd name="T54" fmla="*/ 2254 w 445"/>
                <a:gd name="T55" fmla="*/ 892 h 198"/>
                <a:gd name="T56" fmla="*/ 2330 w 445"/>
                <a:gd name="T57" fmla="*/ 815 h 198"/>
                <a:gd name="T58" fmla="*/ 2225 w 445"/>
                <a:gd name="T59" fmla="*/ 879 h 198"/>
                <a:gd name="T60" fmla="*/ 2106 w 445"/>
                <a:gd name="T61" fmla="*/ 975 h 198"/>
                <a:gd name="T62" fmla="*/ 1941 w 445"/>
                <a:gd name="T63" fmla="*/ 1114 h 198"/>
                <a:gd name="T64" fmla="*/ 1762 w 445"/>
                <a:gd name="T65" fmla="*/ 1241 h 198"/>
                <a:gd name="T66" fmla="*/ 1530 w 445"/>
                <a:gd name="T67" fmla="*/ 1367 h 198"/>
                <a:gd name="T68" fmla="*/ 1293 w 445"/>
                <a:gd name="T69" fmla="*/ 1505 h 198"/>
                <a:gd name="T70" fmla="*/ 1077 w 445"/>
                <a:gd name="T71" fmla="*/ 1685 h 198"/>
                <a:gd name="T72" fmla="*/ 1020 w 445"/>
                <a:gd name="T73" fmla="*/ 1729 h 198"/>
                <a:gd name="T74" fmla="*/ 732 w 445"/>
                <a:gd name="T75" fmla="*/ 1896 h 198"/>
                <a:gd name="T76" fmla="*/ 419 w 445"/>
                <a:gd name="T77" fmla="*/ 1854 h 198"/>
                <a:gd name="T78" fmla="*/ 668 w 445"/>
                <a:gd name="T79" fmla="*/ 1505 h 198"/>
                <a:gd name="T80" fmla="*/ 1209 w 445"/>
                <a:gd name="T81" fmla="*/ 1153 h 198"/>
                <a:gd name="T82" fmla="*/ 1705 w 445"/>
                <a:gd name="T83" fmla="*/ 850 h 198"/>
                <a:gd name="T84" fmla="*/ 2097 w 445"/>
                <a:gd name="T85" fmla="*/ 628 h 198"/>
                <a:gd name="T86" fmla="*/ 2566 w 445"/>
                <a:gd name="T87" fmla="*/ 391 h 198"/>
                <a:gd name="T88" fmla="*/ 3506 w 445"/>
                <a:gd name="T89" fmla="*/ 9 h 198"/>
                <a:gd name="T90" fmla="*/ 2537 w 445"/>
                <a:gd name="T91" fmla="*/ 352 h 198"/>
                <a:gd name="T92" fmla="*/ 2085 w 445"/>
                <a:gd name="T93" fmla="*/ 573 h 198"/>
                <a:gd name="T94" fmla="*/ 1670 w 445"/>
                <a:gd name="T95" fmla="*/ 815 h 198"/>
                <a:gd name="T96" fmla="*/ 1184 w 445"/>
                <a:gd name="T97" fmla="*/ 1072 h 198"/>
                <a:gd name="T98" fmla="*/ 609 w 445"/>
                <a:gd name="T99" fmla="*/ 1452 h 198"/>
                <a:gd name="T100" fmla="*/ 0 w 445"/>
                <a:gd name="T101" fmla="*/ 1960 h 198"/>
                <a:gd name="T102" fmla="*/ 60 w 445"/>
                <a:gd name="T103" fmla="*/ 2089 h 1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45" h="198">
                  <a:moveTo>
                    <a:pt x="37" y="184"/>
                  </a:moveTo>
                  <a:cubicBezTo>
                    <a:pt x="43" y="183"/>
                    <a:pt x="49" y="183"/>
                    <a:pt x="56" y="184"/>
                  </a:cubicBezTo>
                  <a:cubicBezTo>
                    <a:pt x="64" y="186"/>
                    <a:pt x="73" y="187"/>
                    <a:pt x="83" y="187"/>
                  </a:cubicBezTo>
                  <a:cubicBezTo>
                    <a:pt x="92" y="186"/>
                    <a:pt x="99" y="182"/>
                    <a:pt x="105" y="178"/>
                  </a:cubicBezTo>
                  <a:cubicBezTo>
                    <a:pt x="110" y="175"/>
                    <a:pt x="114" y="172"/>
                    <a:pt x="119" y="171"/>
                  </a:cubicBezTo>
                  <a:cubicBezTo>
                    <a:pt x="128" y="167"/>
                    <a:pt x="136" y="169"/>
                    <a:pt x="145" y="172"/>
                  </a:cubicBezTo>
                  <a:cubicBezTo>
                    <a:pt x="154" y="174"/>
                    <a:pt x="154" y="174"/>
                    <a:pt x="154" y="174"/>
                  </a:cubicBezTo>
                  <a:cubicBezTo>
                    <a:pt x="169" y="177"/>
                    <a:pt x="182" y="175"/>
                    <a:pt x="196" y="172"/>
                  </a:cubicBezTo>
                  <a:cubicBezTo>
                    <a:pt x="203" y="170"/>
                    <a:pt x="203" y="170"/>
                    <a:pt x="203" y="170"/>
                  </a:cubicBezTo>
                  <a:cubicBezTo>
                    <a:pt x="212" y="169"/>
                    <a:pt x="212" y="169"/>
                    <a:pt x="212" y="169"/>
                  </a:cubicBezTo>
                  <a:cubicBezTo>
                    <a:pt x="217" y="169"/>
                    <a:pt x="221" y="169"/>
                    <a:pt x="226" y="167"/>
                  </a:cubicBezTo>
                  <a:cubicBezTo>
                    <a:pt x="235" y="163"/>
                    <a:pt x="235" y="163"/>
                    <a:pt x="235" y="163"/>
                  </a:cubicBezTo>
                  <a:cubicBezTo>
                    <a:pt x="239" y="161"/>
                    <a:pt x="242" y="159"/>
                    <a:pt x="248" y="158"/>
                  </a:cubicBezTo>
                  <a:cubicBezTo>
                    <a:pt x="254" y="158"/>
                    <a:pt x="254" y="158"/>
                    <a:pt x="254" y="158"/>
                  </a:cubicBezTo>
                  <a:cubicBezTo>
                    <a:pt x="258" y="158"/>
                    <a:pt x="261" y="158"/>
                    <a:pt x="264" y="157"/>
                  </a:cubicBezTo>
                  <a:cubicBezTo>
                    <a:pt x="265" y="157"/>
                    <a:pt x="265" y="157"/>
                    <a:pt x="266" y="157"/>
                  </a:cubicBezTo>
                  <a:cubicBezTo>
                    <a:pt x="277" y="152"/>
                    <a:pt x="288" y="152"/>
                    <a:pt x="300" y="152"/>
                  </a:cubicBezTo>
                  <a:cubicBezTo>
                    <a:pt x="306" y="152"/>
                    <a:pt x="306" y="152"/>
                    <a:pt x="306" y="152"/>
                  </a:cubicBezTo>
                  <a:cubicBezTo>
                    <a:pt x="318" y="151"/>
                    <a:pt x="327" y="146"/>
                    <a:pt x="336" y="141"/>
                  </a:cubicBezTo>
                  <a:cubicBezTo>
                    <a:pt x="343" y="137"/>
                    <a:pt x="350" y="133"/>
                    <a:pt x="358" y="131"/>
                  </a:cubicBezTo>
                  <a:cubicBezTo>
                    <a:pt x="366" y="130"/>
                    <a:pt x="374" y="131"/>
                    <a:pt x="381" y="133"/>
                  </a:cubicBezTo>
                  <a:cubicBezTo>
                    <a:pt x="392" y="134"/>
                    <a:pt x="403" y="136"/>
                    <a:pt x="414" y="130"/>
                  </a:cubicBezTo>
                  <a:cubicBezTo>
                    <a:pt x="420" y="128"/>
                    <a:pt x="424" y="124"/>
                    <a:pt x="428" y="121"/>
                  </a:cubicBezTo>
                  <a:cubicBezTo>
                    <a:pt x="433" y="116"/>
                    <a:pt x="438" y="107"/>
                    <a:pt x="445" y="105"/>
                  </a:cubicBezTo>
                  <a:cubicBezTo>
                    <a:pt x="445" y="105"/>
                    <a:pt x="445" y="105"/>
                    <a:pt x="445" y="105"/>
                  </a:cubicBezTo>
                  <a:cubicBezTo>
                    <a:pt x="436" y="107"/>
                    <a:pt x="430" y="112"/>
                    <a:pt x="424" y="117"/>
                  </a:cubicBezTo>
                  <a:cubicBezTo>
                    <a:pt x="420" y="120"/>
                    <a:pt x="417" y="124"/>
                    <a:pt x="412" y="126"/>
                  </a:cubicBezTo>
                  <a:cubicBezTo>
                    <a:pt x="402" y="131"/>
                    <a:pt x="392" y="130"/>
                    <a:pt x="382" y="128"/>
                  </a:cubicBezTo>
                  <a:cubicBezTo>
                    <a:pt x="374" y="126"/>
                    <a:pt x="366" y="125"/>
                    <a:pt x="357" y="127"/>
                  </a:cubicBezTo>
                  <a:cubicBezTo>
                    <a:pt x="348" y="128"/>
                    <a:pt x="341" y="133"/>
                    <a:pt x="334" y="137"/>
                  </a:cubicBezTo>
                  <a:cubicBezTo>
                    <a:pt x="325" y="142"/>
                    <a:pt x="317" y="146"/>
                    <a:pt x="306" y="147"/>
                  </a:cubicBezTo>
                  <a:cubicBezTo>
                    <a:pt x="300" y="147"/>
                    <a:pt x="300" y="147"/>
                    <a:pt x="300" y="147"/>
                  </a:cubicBezTo>
                  <a:cubicBezTo>
                    <a:pt x="289" y="147"/>
                    <a:pt x="279" y="148"/>
                    <a:pt x="267" y="151"/>
                  </a:cubicBezTo>
                  <a:cubicBezTo>
                    <a:pt x="267" y="151"/>
                    <a:pt x="266" y="151"/>
                    <a:pt x="266" y="151"/>
                  </a:cubicBezTo>
                  <a:cubicBezTo>
                    <a:pt x="262" y="153"/>
                    <a:pt x="259" y="153"/>
                    <a:pt x="254" y="153"/>
                  </a:cubicBezTo>
                  <a:cubicBezTo>
                    <a:pt x="247" y="153"/>
                    <a:pt x="247" y="153"/>
                    <a:pt x="247" y="153"/>
                  </a:cubicBezTo>
                  <a:cubicBezTo>
                    <a:pt x="241" y="154"/>
                    <a:pt x="237" y="156"/>
                    <a:pt x="233" y="159"/>
                  </a:cubicBezTo>
                  <a:cubicBezTo>
                    <a:pt x="224" y="162"/>
                    <a:pt x="224" y="162"/>
                    <a:pt x="224" y="162"/>
                  </a:cubicBezTo>
                  <a:cubicBezTo>
                    <a:pt x="220" y="164"/>
                    <a:pt x="216" y="164"/>
                    <a:pt x="212" y="164"/>
                  </a:cubicBezTo>
                  <a:cubicBezTo>
                    <a:pt x="202" y="166"/>
                    <a:pt x="202" y="166"/>
                    <a:pt x="202" y="166"/>
                  </a:cubicBezTo>
                  <a:cubicBezTo>
                    <a:pt x="195" y="167"/>
                    <a:pt x="195" y="167"/>
                    <a:pt x="195" y="167"/>
                  </a:cubicBezTo>
                  <a:cubicBezTo>
                    <a:pt x="182" y="170"/>
                    <a:pt x="171" y="170"/>
                    <a:pt x="156" y="167"/>
                  </a:cubicBezTo>
                  <a:cubicBezTo>
                    <a:pt x="148" y="165"/>
                    <a:pt x="148" y="165"/>
                    <a:pt x="148" y="165"/>
                  </a:cubicBezTo>
                  <a:cubicBezTo>
                    <a:pt x="143" y="164"/>
                    <a:pt x="138" y="162"/>
                    <a:pt x="133" y="162"/>
                  </a:cubicBezTo>
                  <a:cubicBezTo>
                    <a:pt x="135" y="160"/>
                    <a:pt x="137" y="159"/>
                    <a:pt x="140" y="158"/>
                  </a:cubicBezTo>
                  <a:cubicBezTo>
                    <a:pt x="146" y="155"/>
                    <a:pt x="148" y="150"/>
                    <a:pt x="152" y="146"/>
                  </a:cubicBezTo>
                  <a:cubicBezTo>
                    <a:pt x="156" y="143"/>
                    <a:pt x="159" y="140"/>
                    <a:pt x="163" y="138"/>
                  </a:cubicBezTo>
                  <a:cubicBezTo>
                    <a:pt x="167" y="135"/>
                    <a:pt x="172" y="135"/>
                    <a:pt x="177" y="134"/>
                  </a:cubicBezTo>
                  <a:cubicBezTo>
                    <a:pt x="181" y="133"/>
                    <a:pt x="185" y="132"/>
                    <a:pt x="189" y="131"/>
                  </a:cubicBezTo>
                  <a:cubicBezTo>
                    <a:pt x="195" y="128"/>
                    <a:pt x="200" y="125"/>
                    <a:pt x="206" y="121"/>
                  </a:cubicBezTo>
                  <a:cubicBezTo>
                    <a:pt x="210" y="118"/>
                    <a:pt x="210" y="118"/>
                    <a:pt x="210" y="118"/>
                  </a:cubicBezTo>
                  <a:cubicBezTo>
                    <a:pt x="215" y="115"/>
                    <a:pt x="220" y="112"/>
                    <a:pt x="225" y="109"/>
                  </a:cubicBezTo>
                  <a:cubicBezTo>
                    <a:pt x="239" y="102"/>
                    <a:pt x="239" y="102"/>
                    <a:pt x="239" y="102"/>
                  </a:cubicBezTo>
                  <a:cubicBezTo>
                    <a:pt x="246" y="96"/>
                    <a:pt x="246" y="96"/>
                    <a:pt x="246" y="96"/>
                  </a:cubicBezTo>
                  <a:cubicBezTo>
                    <a:pt x="250" y="90"/>
                    <a:pt x="250" y="90"/>
                    <a:pt x="250" y="90"/>
                  </a:cubicBezTo>
                  <a:cubicBezTo>
                    <a:pt x="259" y="84"/>
                    <a:pt x="259" y="84"/>
                    <a:pt x="259" y="84"/>
                  </a:cubicBezTo>
                  <a:cubicBezTo>
                    <a:pt x="263" y="83"/>
                    <a:pt x="263" y="80"/>
                    <a:pt x="267" y="78"/>
                  </a:cubicBezTo>
                  <a:cubicBezTo>
                    <a:pt x="268" y="77"/>
                    <a:pt x="269" y="78"/>
                    <a:pt x="268" y="77"/>
                  </a:cubicBezTo>
                  <a:cubicBezTo>
                    <a:pt x="267" y="76"/>
                    <a:pt x="266" y="76"/>
                    <a:pt x="265" y="77"/>
                  </a:cubicBezTo>
                  <a:cubicBezTo>
                    <a:pt x="263" y="80"/>
                    <a:pt x="259" y="81"/>
                    <a:pt x="256" y="83"/>
                  </a:cubicBezTo>
                  <a:cubicBezTo>
                    <a:pt x="248" y="87"/>
                    <a:pt x="248" y="87"/>
                    <a:pt x="248" y="87"/>
                  </a:cubicBezTo>
                  <a:cubicBezTo>
                    <a:pt x="242" y="92"/>
                    <a:pt x="242" y="92"/>
                    <a:pt x="242" y="92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23" y="105"/>
                    <a:pt x="223" y="105"/>
                    <a:pt x="223" y="105"/>
                  </a:cubicBezTo>
                  <a:cubicBezTo>
                    <a:pt x="218" y="108"/>
                    <a:pt x="212" y="111"/>
                    <a:pt x="207" y="114"/>
                  </a:cubicBezTo>
                  <a:cubicBezTo>
                    <a:pt x="203" y="117"/>
                    <a:pt x="203" y="117"/>
                    <a:pt x="203" y="117"/>
                  </a:cubicBezTo>
                  <a:cubicBezTo>
                    <a:pt x="198" y="121"/>
                    <a:pt x="193" y="124"/>
                    <a:pt x="187" y="126"/>
                  </a:cubicBezTo>
                  <a:cubicBezTo>
                    <a:pt x="184" y="128"/>
                    <a:pt x="180" y="128"/>
                    <a:pt x="176" y="129"/>
                  </a:cubicBezTo>
                  <a:cubicBezTo>
                    <a:pt x="171" y="130"/>
                    <a:pt x="165" y="131"/>
                    <a:pt x="161" y="134"/>
                  </a:cubicBezTo>
                  <a:cubicBezTo>
                    <a:pt x="156" y="136"/>
                    <a:pt x="153" y="139"/>
                    <a:pt x="149" y="142"/>
                  </a:cubicBezTo>
                  <a:cubicBezTo>
                    <a:pt x="145" y="146"/>
                    <a:pt x="140" y="150"/>
                    <a:pt x="135" y="153"/>
                  </a:cubicBezTo>
                  <a:cubicBezTo>
                    <a:pt x="131" y="154"/>
                    <a:pt x="127" y="157"/>
                    <a:pt x="124" y="159"/>
                  </a:cubicBezTo>
                  <a:cubicBezTo>
                    <a:pt x="122" y="161"/>
                    <a:pt x="121" y="162"/>
                    <a:pt x="120" y="163"/>
                  </a:cubicBezTo>
                  <a:cubicBezTo>
                    <a:pt x="119" y="163"/>
                    <a:pt x="118" y="163"/>
                    <a:pt x="117" y="163"/>
                  </a:cubicBezTo>
                  <a:cubicBezTo>
                    <a:pt x="112" y="165"/>
                    <a:pt x="107" y="168"/>
                    <a:pt x="103" y="171"/>
                  </a:cubicBezTo>
                  <a:cubicBezTo>
                    <a:pt x="96" y="175"/>
                    <a:pt x="92" y="178"/>
                    <a:pt x="84" y="179"/>
                  </a:cubicBezTo>
                  <a:cubicBezTo>
                    <a:pt x="75" y="179"/>
                    <a:pt x="66" y="178"/>
                    <a:pt x="58" y="176"/>
                  </a:cubicBezTo>
                  <a:cubicBezTo>
                    <a:pt x="55" y="176"/>
                    <a:pt x="51" y="175"/>
                    <a:pt x="48" y="175"/>
                  </a:cubicBezTo>
                  <a:cubicBezTo>
                    <a:pt x="54" y="170"/>
                    <a:pt x="60" y="164"/>
                    <a:pt x="66" y="157"/>
                  </a:cubicBezTo>
                  <a:cubicBezTo>
                    <a:pt x="77" y="142"/>
                    <a:pt x="77" y="142"/>
                    <a:pt x="77" y="142"/>
                  </a:cubicBezTo>
                  <a:cubicBezTo>
                    <a:pt x="86" y="129"/>
                    <a:pt x="93" y="119"/>
                    <a:pt x="110" y="114"/>
                  </a:cubicBezTo>
                  <a:cubicBezTo>
                    <a:pt x="120" y="111"/>
                    <a:pt x="129" y="110"/>
                    <a:pt x="139" y="109"/>
                  </a:cubicBezTo>
                  <a:cubicBezTo>
                    <a:pt x="154" y="109"/>
                    <a:pt x="167" y="104"/>
                    <a:pt x="182" y="93"/>
                  </a:cubicBezTo>
                  <a:cubicBezTo>
                    <a:pt x="187" y="90"/>
                    <a:pt x="192" y="85"/>
                    <a:pt x="196" y="80"/>
                  </a:cubicBezTo>
                  <a:cubicBezTo>
                    <a:pt x="202" y="74"/>
                    <a:pt x="207" y="67"/>
                    <a:pt x="216" y="64"/>
                  </a:cubicBezTo>
                  <a:cubicBezTo>
                    <a:pt x="224" y="60"/>
                    <a:pt x="232" y="60"/>
                    <a:pt x="241" y="59"/>
                  </a:cubicBezTo>
                  <a:cubicBezTo>
                    <a:pt x="250" y="58"/>
                    <a:pt x="260" y="56"/>
                    <a:pt x="269" y="53"/>
                  </a:cubicBezTo>
                  <a:cubicBezTo>
                    <a:pt x="279" y="49"/>
                    <a:pt x="287" y="43"/>
                    <a:pt x="295" y="37"/>
                  </a:cubicBezTo>
                  <a:cubicBezTo>
                    <a:pt x="302" y="32"/>
                    <a:pt x="309" y="27"/>
                    <a:pt x="318" y="23"/>
                  </a:cubicBezTo>
                  <a:cubicBezTo>
                    <a:pt x="345" y="11"/>
                    <a:pt x="376" y="4"/>
                    <a:pt x="403" y="1"/>
                  </a:cubicBezTo>
                  <a:cubicBezTo>
                    <a:pt x="403" y="0"/>
                    <a:pt x="343" y="6"/>
                    <a:pt x="316" y="18"/>
                  </a:cubicBezTo>
                  <a:cubicBezTo>
                    <a:pt x="307" y="22"/>
                    <a:pt x="299" y="28"/>
                    <a:pt x="292" y="33"/>
                  </a:cubicBezTo>
                  <a:cubicBezTo>
                    <a:pt x="284" y="39"/>
                    <a:pt x="276" y="44"/>
                    <a:pt x="267" y="48"/>
                  </a:cubicBezTo>
                  <a:cubicBezTo>
                    <a:pt x="258" y="52"/>
                    <a:pt x="249" y="53"/>
                    <a:pt x="240" y="54"/>
                  </a:cubicBezTo>
                  <a:cubicBezTo>
                    <a:pt x="232" y="55"/>
                    <a:pt x="223" y="56"/>
                    <a:pt x="214" y="59"/>
                  </a:cubicBezTo>
                  <a:cubicBezTo>
                    <a:pt x="204" y="63"/>
                    <a:pt x="198" y="70"/>
                    <a:pt x="192" y="77"/>
                  </a:cubicBezTo>
                  <a:cubicBezTo>
                    <a:pt x="188" y="82"/>
                    <a:pt x="184" y="86"/>
                    <a:pt x="179" y="89"/>
                  </a:cubicBezTo>
                  <a:cubicBezTo>
                    <a:pt x="165" y="100"/>
                    <a:pt x="151" y="100"/>
                    <a:pt x="136" y="101"/>
                  </a:cubicBezTo>
                  <a:cubicBezTo>
                    <a:pt x="127" y="102"/>
                    <a:pt x="117" y="103"/>
                    <a:pt x="106" y="106"/>
                  </a:cubicBezTo>
                  <a:cubicBezTo>
                    <a:pt x="87" y="112"/>
                    <a:pt x="79" y="124"/>
                    <a:pt x="70" y="137"/>
                  </a:cubicBezTo>
                  <a:cubicBezTo>
                    <a:pt x="59" y="151"/>
                    <a:pt x="59" y="151"/>
                    <a:pt x="59" y="151"/>
                  </a:cubicBezTo>
                  <a:cubicBezTo>
                    <a:pt x="42" y="172"/>
                    <a:pt x="23" y="178"/>
                    <a:pt x="0" y="185"/>
                  </a:cubicBezTo>
                  <a:cubicBezTo>
                    <a:pt x="1" y="190"/>
                    <a:pt x="1" y="194"/>
                    <a:pt x="1" y="198"/>
                  </a:cubicBezTo>
                  <a:cubicBezTo>
                    <a:pt x="7" y="197"/>
                    <a:pt x="7" y="197"/>
                    <a:pt x="7" y="197"/>
                  </a:cubicBezTo>
                  <a:cubicBezTo>
                    <a:pt x="18" y="194"/>
                    <a:pt x="28" y="189"/>
                    <a:pt x="37" y="184"/>
                  </a:cubicBezTo>
                  <a:close/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9" name="Freeform 555">
              <a:extLst>
                <a:ext uri="{FF2B5EF4-FFF2-40B4-BE49-F238E27FC236}">
                  <a16:creationId xmlns:a16="http://schemas.microsoft.com/office/drawing/2014/main" id="{3A0410DF-7844-47B6-8C2D-C5B8A658C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941"/>
              <a:ext cx="569" cy="346"/>
            </a:xfrm>
            <a:custGeom>
              <a:avLst/>
              <a:gdLst>
                <a:gd name="T0" fmla="*/ 269 w 277"/>
                <a:gd name="T1" fmla="*/ 1458 h 158"/>
                <a:gd name="T2" fmla="*/ 848 w 277"/>
                <a:gd name="T3" fmla="*/ 1145 h 158"/>
                <a:gd name="T4" fmla="*/ 1013 w 277"/>
                <a:gd name="T5" fmla="*/ 1060 h 158"/>
                <a:gd name="T6" fmla="*/ 1265 w 277"/>
                <a:gd name="T7" fmla="*/ 850 h 158"/>
                <a:gd name="T8" fmla="*/ 1594 w 277"/>
                <a:gd name="T9" fmla="*/ 642 h 158"/>
                <a:gd name="T10" fmla="*/ 1693 w 277"/>
                <a:gd name="T11" fmla="*/ 600 h 158"/>
                <a:gd name="T12" fmla="*/ 2030 w 277"/>
                <a:gd name="T13" fmla="*/ 495 h 158"/>
                <a:gd name="T14" fmla="*/ 2401 w 277"/>
                <a:gd name="T15" fmla="*/ 379 h 158"/>
                <a:gd name="T16" fmla="*/ 2013 w 277"/>
                <a:gd name="T17" fmla="*/ 451 h 158"/>
                <a:gd name="T18" fmla="*/ 2038 w 277"/>
                <a:gd name="T19" fmla="*/ 431 h 158"/>
                <a:gd name="T20" fmla="*/ 2202 w 277"/>
                <a:gd name="T21" fmla="*/ 307 h 158"/>
                <a:gd name="T22" fmla="*/ 2270 w 277"/>
                <a:gd name="T23" fmla="*/ 116 h 158"/>
                <a:gd name="T24" fmla="*/ 2253 w 277"/>
                <a:gd name="T25" fmla="*/ 105 h 158"/>
                <a:gd name="T26" fmla="*/ 2177 w 277"/>
                <a:gd name="T27" fmla="*/ 282 h 158"/>
                <a:gd name="T28" fmla="*/ 2021 w 277"/>
                <a:gd name="T29" fmla="*/ 399 h 158"/>
                <a:gd name="T30" fmla="*/ 1898 w 277"/>
                <a:gd name="T31" fmla="*/ 504 h 158"/>
                <a:gd name="T32" fmla="*/ 1693 w 277"/>
                <a:gd name="T33" fmla="*/ 565 h 158"/>
                <a:gd name="T34" fmla="*/ 1578 w 277"/>
                <a:gd name="T35" fmla="*/ 600 h 158"/>
                <a:gd name="T36" fmla="*/ 1249 w 277"/>
                <a:gd name="T37" fmla="*/ 830 h 158"/>
                <a:gd name="T38" fmla="*/ 996 w 277"/>
                <a:gd name="T39" fmla="*/ 1016 h 158"/>
                <a:gd name="T40" fmla="*/ 832 w 277"/>
                <a:gd name="T41" fmla="*/ 1093 h 158"/>
                <a:gd name="T42" fmla="*/ 729 w 277"/>
                <a:gd name="T43" fmla="*/ 926 h 158"/>
                <a:gd name="T44" fmla="*/ 824 w 277"/>
                <a:gd name="T45" fmla="*/ 705 h 158"/>
                <a:gd name="T46" fmla="*/ 1037 w 277"/>
                <a:gd name="T47" fmla="*/ 537 h 158"/>
                <a:gd name="T48" fmla="*/ 1152 w 277"/>
                <a:gd name="T49" fmla="*/ 326 h 158"/>
                <a:gd name="T50" fmla="*/ 1350 w 277"/>
                <a:gd name="T51" fmla="*/ 230 h 158"/>
                <a:gd name="T52" fmla="*/ 1594 w 277"/>
                <a:gd name="T53" fmla="*/ 85 h 158"/>
                <a:gd name="T54" fmla="*/ 1569 w 277"/>
                <a:gd name="T55" fmla="*/ 61 h 158"/>
                <a:gd name="T56" fmla="*/ 1350 w 277"/>
                <a:gd name="T57" fmla="*/ 201 h 158"/>
                <a:gd name="T58" fmla="*/ 1136 w 277"/>
                <a:gd name="T59" fmla="*/ 307 h 158"/>
                <a:gd name="T60" fmla="*/ 1013 w 277"/>
                <a:gd name="T61" fmla="*/ 512 h 158"/>
                <a:gd name="T62" fmla="*/ 797 w 277"/>
                <a:gd name="T63" fmla="*/ 661 h 158"/>
                <a:gd name="T64" fmla="*/ 692 w 277"/>
                <a:gd name="T65" fmla="*/ 891 h 158"/>
                <a:gd name="T66" fmla="*/ 244 w 277"/>
                <a:gd name="T67" fmla="*/ 1375 h 158"/>
                <a:gd name="T68" fmla="*/ 8 w 277"/>
                <a:gd name="T69" fmla="*/ 1607 h 15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77" h="158">
                  <a:moveTo>
                    <a:pt x="0" y="158"/>
                  </a:moveTo>
                  <a:cubicBezTo>
                    <a:pt x="11" y="155"/>
                    <a:pt x="25" y="144"/>
                    <a:pt x="31" y="139"/>
                  </a:cubicBezTo>
                  <a:cubicBezTo>
                    <a:pt x="43" y="130"/>
                    <a:pt x="50" y="122"/>
                    <a:pt x="63" y="121"/>
                  </a:cubicBezTo>
                  <a:cubicBezTo>
                    <a:pt x="77" y="120"/>
                    <a:pt x="86" y="115"/>
                    <a:pt x="98" y="109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7" y="104"/>
                    <a:pt x="112" y="103"/>
                    <a:pt x="117" y="101"/>
                  </a:cubicBezTo>
                  <a:cubicBezTo>
                    <a:pt x="124" y="99"/>
                    <a:pt x="131" y="96"/>
                    <a:pt x="137" y="91"/>
                  </a:cubicBezTo>
                  <a:cubicBezTo>
                    <a:pt x="141" y="87"/>
                    <a:pt x="144" y="84"/>
                    <a:pt x="146" y="81"/>
                  </a:cubicBezTo>
                  <a:cubicBezTo>
                    <a:pt x="152" y="74"/>
                    <a:pt x="157" y="69"/>
                    <a:pt x="168" y="67"/>
                  </a:cubicBezTo>
                  <a:cubicBezTo>
                    <a:pt x="174" y="66"/>
                    <a:pt x="179" y="63"/>
                    <a:pt x="184" y="61"/>
                  </a:cubicBezTo>
                  <a:cubicBezTo>
                    <a:pt x="186" y="60"/>
                    <a:pt x="186" y="60"/>
                    <a:pt x="186" y="60"/>
                  </a:cubicBezTo>
                  <a:cubicBezTo>
                    <a:pt x="189" y="58"/>
                    <a:pt x="192" y="58"/>
                    <a:pt x="195" y="57"/>
                  </a:cubicBezTo>
                  <a:cubicBezTo>
                    <a:pt x="202" y="56"/>
                    <a:pt x="202" y="56"/>
                    <a:pt x="202" y="56"/>
                  </a:cubicBezTo>
                  <a:cubicBezTo>
                    <a:pt x="212" y="54"/>
                    <a:pt x="222" y="51"/>
                    <a:pt x="234" y="47"/>
                  </a:cubicBezTo>
                  <a:cubicBezTo>
                    <a:pt x="237" y="45"/>
                    <a:pt x="237" y="45"/>
                    <a:pt x="237" y="45"/>
                  </a:cubicBezTo>
                  <a:cubicBezTo>
                    <a:pt x="249" y="41"/>
                    <a:pt x="264" y="34"/>
                    <a:pt x="277" y="36"/>
                  </a:cubicBezTo>
                  <a:cubicBezTo>
                    <a:pt x="264" y="33"/>
                    <a:pt x="249" y="38"/>
                    <a:pt x="236" y="42"/>
                  </a:cubicBezTo>
                  <a:cubicBezTo>
                    <a:pt x="232" y="43"/>
                    <a:pt x="232" y="43"/>
                    <a:pt x="232" y="43"/>
                  </a:cubicBezTo>
                  <a:cubicBezTo>
                    <a:pt x="232" y="44"/>
                    <a:pt x="231" y="44"/>
                    <a:pt x="231" y="44"/>
                  </a:cubicBezTo>
                  <a:cubicBezTo>
                    <a:pt x="235" y="41"/>
                    <a:pt x="235" y="41"/>
                    <a:pt x="235" y="41"/>
                  </a:cubicBezTo>
                  <a:cubicBezTo>
                    <a:pt x="241" y="38"/>
                    <a:pt x="241" y="38"/>
                    <a:pt x="241" y="38"/>
                  </a:cubicBezTo>
                  <a:cubicBezTo>
                    <a:pt x="246" y="36"/>
                    <a:pt x="251" y="33"/>
                    <a:pt x="254" y="29"/>
                  </a:cubicBezTo>
                  <a:cubicBezTo>
                    <a:pt x="256" y="26"/>
                    <a:pt x="255" y="23"/>
                    <a:pt x="256" y="21"/>
                  </a:cubicBezTo>
                  <a:cubicBezTo>
                    <a:pt x="256" y="18"/>
                    <a:pt x="258" y="14"/>
                    <a:pt x="262" y="11"/>
                  </a:cubicBezTo>
                  <a:cubicBezTo>
                    <a:pt x="264" y="10"/>
                    <a:pt x="270" y="7"/>
                    <a:pt x="272" y="6"/>
                  </a:cubicBezTo>
                  <a:cubicBezTo>
                    <a:pt x="269" y="7"/>
                    <a:pt x="262" y="8"/>
                    <a:pt x="260" y="10"/>
                  </a:cubicBezTo>
                  <a:cubicBezTo>
                    <a:pt x="255" y="14"/>
                    <a:pt x="254" y="17"/>
                    <a:pt x="253" y="20"/>
                  </a:cubicBezTo>
                  <a:cubicBezTo>
                    <a:pt x="253" y="22"/>
                    <a:pt x="252" y="24"/>
                    <a:pt x="251" y="27"/>
                  </a:cubicBezTo>
                  <a:cubicBezTo>
                    <a:pt x="249" y="31"/>
                    <a:pt x="244" y="33"/>
                    <a:pt x="239" y="35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27" y="43"/>
                    <a:pt x="227" y="43"/>
                    <a:pt x="227" y="43"/>
                  </a:cubicBezTo>
                  <a:cubicBezTo>
                    <a:pt x="224" y="45"/>
                    <a:pt x="222" y="47"/>
                    <a:pt x="219" y="48"/>
                  </a:cubicBezTo>
                  <a:cubicBezTo>
                    <a:pt x="213" y="50"/>
                    <a:pt x="207" y="52"/>
                    <a:pt x="201" y="53"/>
                  </a:cubicBezTo>
                  <a:cubicBezTo>
                    <a:pt x="195" y="54"/>
                    <a:pt x="195" y="54"/>
                    <a:pt x="195" y="54"/>
                  </a:cubicBezTo>
                  <a:cubicBezTo>
                    <a:pt x="192" y="54"/>
                    <a:pt x="188" y="55"/>
                    <a:pt x="184" y="56"/>
                  </a:cubicBezTo>
                  <a:cubicBezTo>
                    <a:pt x="182" y="57"/>
                    <a:pt x="182" y="57"/>
                    <a:pt x="182" y="57"/>
                  </a:cubicBezTo>
                  <a:cubicBezTo>
                    <a:pt x="177" y="60"/>
                    <a:pt x="173" y="62"/>
                    <a:pt x="167" y="63"/>
                  </a:cubicBezTo>
                  <a:cubicBezTo>
                    <a:pt x="155" y="65"/>
                    <a:pt x="150" y="72"/>
                    <a:pt x="144" y="79"/>
                  </a:cubicBezTo>
                  <a:cubicBezTo>
                    <a:pt x="141" y="82"/>
                    <a:pt x="138" y="85"/>
                    <a:pt x="135" y="88"/>
                  </a:cubicBezTo>
                  <a:cubicBezTo>
                    <a:pt x="129" y="93"/>
                    <a:pt x="123" y="95"/>
                    <a:pt x="115" y="97"/>
                  </a:cubicBezTo>
                  <a:cubicBezTo>
                    <a:pt x="111" y="98"/>
                    <a:pt x="106" y="99"/>
                    <a:pt x="101" y="102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87" y="109"/>
                    <a:pt x="78" y="114"/>
                    <a:pt x="68" y="115"/>
                  </a:cubicBezTo>
                  <a:cubicBezTo>
                    <a:pt x="75" y="108"/>
                    <a:pt x="79" y="98"/>
                    <a:pt x="84" y="88"/>
                  </a:cubicBezTo>
                  <a:cubicBezTo>
                    <a:pt x="86" y="82"/>
                    <a:pt x="86" y="82"/>
                    <a:pt x="86" y="82"/>
                  </a:cubicBezTo>
                  <a:cubicBezTo>
                    <a:pt x="88" y="76"/>
                    <a:pt x="90" y="71"/>
                    <a:pt x="95" y="67"/>
                  </a:cubicBezTo>
                  <a:cubicBezTo>
                    <a:pt x="98" y="65"/>
                    <a:pt x="102" y="63"/>
                    <a:pt x="106" y="61"/>
                  </a:cubicBezTo>
                  <a:cubicBezTo>
                    <a:pt x="111" y="59"/>
                    <a:pt x="116" y="55"/>
                    <a:pt x="120" y="51"/>
                  </a:cubicBezTo>
                  <a:cubicBezTo>
                    <a:pt x="123" y="48"/>
                    <a:pt x="125" y="44"/>
                    <a:pt x="128" y="40"/>
                  </a:cubicBezTo>
                  <a:cubicBezTo>
                    <a:pt x="129" y="37"/>
                    <a:pt x="131" y="34"/>
                    <a:pt x="133" y="31"/>
                  </a:cubicBezTo>
                  <a:cubicBezTo>
                    <a:pt x="138" y="25"/>
                    <a:pt x="145" y="24"/>
                    <a:pt x="153" y="23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66" y="20"/>
                    <a:pt x="174" y="18"/>
                    <a:pt x="181" y="11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86" y="5"/>
                    <a:pt x="187" y="1"/>
                    <a:pt x="194" y="0"/>
                  </a:cubicBezTo>
                  <a:cubicBezTo>
                    <a:pt x="186" y="1"/>
                    <a:pt x="183" y="2"/>
                    <a:pt x="181" y="6"/>
                  </a:cubicBezTo>
                  <a:cubicBezTo>
                    <a:pt x="178" y="9"/>
                    <a:pt x="178" y="9"/>
                    <a:pt x="178" y="9"/>
                  </a:cubicBezTo>
                  <a:cubicBezTo>
                    <a:pt x="172" y="15"/>
                    <a:pt x="165" y="17"/>
                    <a:pt x="156" y="19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45" y="21"/>
                    <a:pt x="137" y="22"/>
                    <a:pt x="131" y="29"/>
                  </a:cubicBezTo>
                  <a:cubicBezTo>
                    <a:pt x="128" y="32"/>
                    <a:pt x="126" y="35"/>
                    <a:pt x="125" y="38"/>
                  </a:cubicBezTo>
                  <a:cubicBezTo>
                    <a:pt x="122" y="42"/>
                    <a:pt x="120" y="46"/>
                    <a:pt x="117" y="49"/>
                  </a:cubicBezTo>
                  <a:cubicBezTo>
                    <a:pt x="114" y="52"/>
                    <a:pt x="109" y="55"/>
                    <a:pt x="104" y="57"/>
                  </a:cubicBezTo>
                  <a:cubicBezTo>
                    <a:pt x="100" y="59"/>
                    <a:pt x="96" y="60"/>
                    <a:pt x="92" y="63"/>
                  </a:cubicBezTo>
                  <a:cubicBezTo>
                    <a:pt x="86" y="68"/>
                    <a:pt x="84" y="73"/>
                    <a:pt x="82" y="79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74" y="98"/>
                    <a:pt x="67" y="111"/>
                    <a:pt x="56" y="117"/>
                  </a:cubicBezTo>
                  <a:cubicBezTo>
                    <a:pt x="44" y="119"/>
                    <a:pt x="36" y="124"/>
                    <a:pt x="28" y="131"/>
                  </a:cubicBezTo>
                  <a:cubicBezTo>
                    <a:pt x="21" y="136"/>
                    <a:pt x="13" y="143"/>
                    <a:pt x="4" y="145"/>
                  </a:cubicBezTo>
                  <a:cubicBezTo>
                    <a:pt x="3" y="147"/>
                    <a:pt x="2" y="150"/>
                    <a:pt x="1" y="153"/>
                  </a:cubicBezTo>
                  <a:cubicBezTo>
                    <a:pt x="1" y="155"/>
                    <a:pt x="0" y="156"/>
                    <a:pt x="0" y="158"/>
                  </a:cubicBezTo>
                  <a:close/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0" name="Freeform 556">
              <a:extLst>
                <a:ext uri="{FF2B5EF4-FFF2-40B4-BE49-F238E27FC236}">
                  <a16:creationId xmlns:a16="http://schemas.microsoft.com/office/drawing/2014/main" id="{346F0F52-A994-4C57-B1C0-791C2A5D5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3020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1" name="Freeform 557">
              <a:extLst>
                <a:ext uri="{FF2B5EF4-FFF2-40B4-BE49-F238E27FC236}">
                  <a16:creationId xmlns:a16="http://schemas.microsoft.com/office/drawing/2014/main" id="{2592B409-F1BA-4427-9D95-08A51E7D9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3875"/>
              <a:ext cx="294" cy="185"/>
            </a:xfrm>
            <a:custGeom>
              <a:avLst/>
              <a:gdLst>
                <a:gd name="T0" fmla="*/ 97 w 143"/>
                <a:gd name="T1" fmla="*/ 888 h 84"/>
                <a:gd name="T2" fmla="*/ 132 w 143"/>
                <a:gd name="T3" fmla="*/ 835 h 84"/>
                <a:gd name="T4" fmla="*/ 436 w 143"/>
                <a:gd name="T5" fmla="*/ 586 h 84"/>
                <a:gd name="T6" fmla="*/ 528 w 143"/>
                <a:gd name="T7" fmla="*/ 544 h 84"/>
                <a:gd name="T8" fmla="*/ 913 w 143"/>
                <a:gd name="T9" fmla="*/ 319 h 84"/>
                <a:gd name="T10" fmla="*/ 1005 w 143"/>
                <a:gd name="T11" fmla="*/ 233 h 84"/>
                <a:gd name="T12" fmla="*/ 1234 w 143"/>
                <a:gd name="T13" fmla="*/ 0 h 84"/>
                <a:gd name="T14" fmla="*/ 1234 w 143"/>
                <a:gd name="T15" fmla="*/ 0 h 84"/>
                <a:gd name="T16" fmla="*/ 989 w 143"/>
                <a:gd name="T17" fmla="*/ 194 h 84"/>
                <a:gd name="T18" fmla="*/ 896 w 143"/>
                <a:gd name="T19" fmla="*/ 278 h 84"/>
                <a:gd name="T20" fmla="*/ 512 w 143"/>
                <a:gd name="T21" fmla="*/ 504 h 84"/>
                <a:gd name="T22" fmla="*/ 428 w 143"/>
                <a:gd name="T23" fmla="*/ 544 h 84"/>
                <a:gd name="T24" fmla="*/ 68 w 143"/>
                <a:gd name="T25" fmla="*/ 782 h 84"/>
                <a:gd name="T26" fmla="*/ 0 w 143"/>
                <a:gd name="T27" fmla="*/ 896 h 84"/>
                <a:gd name="T28" fmla="*/ 97 w 143"/>
                <a:gd name="T29" fmla="*/ 888 h 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3" h="84">
                  <a:moveTo>
                    <a:pt x="11" y="83"/>
                  </a:moveTo>
                  <a:cubicBezTo>
                    <a:pt x="15" y="78"/>
                    <a:pt x="15" y="78"/>
                    <a:pt x="15" y="78"/>
                  </a:cubicBezTo>
                  <a:cubicBezTo>
                    <a:pt x="26" y="66"/>
                    <a:pt x="35" y="60"/>
                    <a:pt x="50" y="55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78" y="45"/>
                    <a:pt x="92" y="38"/>
                    <a:pt x="105" y="30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25" y="15"/>
                    <a:pt x="135" y="1"/>
                    <a:pt x="142" y="0"/>
                  </a:cubicBezTo>
                  <a:cubicBezTo>
                    <a:pt x="142" y="0"/>
                    <a:pt x="143" y="0"/>
                    <a:pt x="142" y="0"/>
                  </a:cubicBezTo>
                  <a:cubicBezTo>
                    <a:pt x="134" y="1"/>
                    <a:pt x="122" y="11"/>
                    <a:pt x="114" y="18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90" y="34"/>
                    <a:pt x="76" y="41"/>
                    <a:pt x="59" y="47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34" y="56"/>
                    <a:pt x="20" y="60"/>
                    <a:pt x="8" y="73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7" y="83"/>
                    <a:pt x="11" y="83"/>
                  </a:cubicBezTo>
                  <a:close/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2" name="Freeform 558">
              <a:extLst>
                <a:ext uri="{FF2B5EF4-FFF2-40B4-BE49-F238E27FC236}">
                  <a16:creationId xmlns:a16="http://schemas.microsoft.com/office/drawing/2014/main" id="{9DD5A2AC-896B-463D-92BB-3C5DD2340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430"/>
              <a:ext cx="146" cy="235"/>
            </a:xfrm>
            <a:custGeom>
              <a:avLst/>
              <a:gdLst>
                <a:gd name="T0" fmla="*/ 181 w 71"/>
                <a:gd name="T1" fmla="*/ 868 h 107"/>
                <a:gd name="T2" fmla="*/ 348 w 71"/>
                <a:gd name="T3" fmla="*/ 549 h 107"/>
                <a:gd name="T4" fmla="*/ 485 w 71"/>
                <a:gd name="T5" fmla="*/ 338 h 107"/>
                <a:gd name="T6" fmla="*/ 504 w 71"/>
                <a:gd name="T7" fmla="*/ 327 h 107"/>
                <a:gd name="T8" fmla="*/ 609 w 71"/>
                <a:gd name="T9" fmla="*/ 116 h 107"/>
                <a:gd name="T10" fmla="*/ 617 w 71"/>
                <a:gd name="T11" fmla="*/ 0 h 107"/>
                <a:gd name="T12" fmla="*/ 584 w 71"/>
                <a:gd name="T13" fmla="*/ 141 h 107"/>
                <a:gd name="T14" fmla="*/ 485 w 71"/>
                <a:gd name="T15" fmla="*/ 286 h 107"/>
                <a:gd name="T16" fmla="*/ 469 w 71"/>
                <a:gd name="T17" fmla="*/ 294 h 107"/>
                <a:gd name="T18" fmla="*/ 313 w 71"/>
                <a:gd name="T19" fmla="*/ 540 h 107"/>
                <a:gd name="T20" fmla="*/ 156 w 71"/>
                <a:gd name="T21" fmla="*/ 839 h 107"/>
                <a:gd name="T22" fmla="*/ 0 w 71"/>
                <a:gd name="T23" fmla="*/ 1072 h 107"/>
                <a:gd name="T24" fmla="*/ 16 w 71"/>
                <a:gd name="T25" fmla="*/ 1133 h 107"/>
                <a:gd name="T26" fmla="*/ 181 w 71"/>
                <a:gd name="T27" fmla="*/ 868 h 10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1" h="107">
                  <a:moveTo>
                    <a:pt x="21" y="82"/>
                  </a:moveTo>
                  <a:cubicBezTo>
                    <a:pt x="34" y="72"/>
                    <a:pt x="37" y="67"/>
                    <a:pt x="40" y="52"/>
                  </a:cubicBezTo>
                  <a:cubicBezTo>
                    <a:pt x="43" y="39"/>
                    <a:pt x="46" y="37"/>
                    <a:pt x="56" y="32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68" y="25"/>
                    <a:pt x="69" y="19"/>
                    <a:pt x="70" y="11"/>
                  </a:cubicBezTo>
                  <a:cubicBezTo>
                    <a:pt x="71" y="8"/>
                    <a:pt x="69" y="4"/>
                    <a:pt x="71" y="0"/>
                  </a:cubicBezTo>
                  <a:cubicBezTo>
                    <a:pt x="69" y="4"/>
                    <a:pt x="68" y="9"/>
                    <a:pt x="67" y="13"/>
                  </a:cubicBezTo>
                  <a:cubicBezTo>
                    <a:pt x="66" y="20"/>
                    <a:pt x="64" y="22"/>
                    <a:pt x="56" y="27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44" y="34"/>
                    <a:pt x="39" y="37"/>
                    <a:pt x="36" y="51"/>
                  </a:cubicBezTo>
                  <a:cubicBezTo>
                    <a:pt x="33" y="66"/>
                    <a:pt x="30" y="70"/>
                    <a:pt x="18" y="79"/>
                  </a:cubicBezTo>
                  <a:cubicBezTo>
                    <a:pt x="10" y="85"/>
                    <a:pt x="4" y="93"/>
                    <a:pt x="0" y="101"/>
                  </a:cubicBezTo>
                  <a:cubicBezTo>
                    <a:pt x="1" y="103"/>
                    <a:pt x="2" y="105"/>
                    <a:pt x="2" y="107"/>
                  </a:cubicBezTo>
                  <a:cubicBezTo>
                    <a:pt x="6" y="97"/>
                    <a:pt x="12" y="89"/>
                    <a:pt x="21" y="82"/>
                  </a:cubicBezTo>
                  <a:close/>
                </a:path>
              </a:pathLst>
            </a:custGeom>
            <a:noFill/>
            <a:ln w="952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3" name="Freeform 559">
              <a:extLst>
                <a:ext uri="{FF2B5EF4-FFF2-40B4-BE49-F238E27FC236}">
                  <a16:creationId xmlns:a16="http://schemas.microsoft.com/office/drawing/2014/main" id="{5A138C7A-1B78-44EB-AC9D-A656877A3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068"/>
              <a:ext cx="981" cy="759"/>
            </a:xfrm>
            <a:custGeom>
              <a:avLst/>
              <a:gdLst>
                <a:gd name="T0" fmla="*/ 3498 w 477"/>
                <a:gd name="T1" fmla="*/ 505 h 346"/>
                <a:gd name="T2" fmla="*/ 3854 w 477"/>
                <a:gd name="T3" fmla="*/ 0 h 346"/>
                <a:gd name="T4" fmla="*/ 3451 w 477"/>
                <a:gd name="T5" fmla="*/ 505 h 346"/>
                <a:gd name="T6" fmla="*/ 3270 w 477"/>
                <a:gd name="T7" fmla="*/ 1097 h 346"/>
                <a:gd name="T8" fmla="*/ 2881 w 477"/>
                <a:gd name="T9" fmla="*/ 1531 h 346"/>
                <a:gd name="T10" fmla="*/ 2462 w 477"/>
                <a:gd name="T11" fmla="*/ 2395 h 346"/>
                <a:gd name="T12" fmla="*/ 1349 w 477"/>
                <a:gd name="T13" fmla="*/ 3051 h 346"/>
                <a:gd name="T14" fmla="*/ 1244 w 477"/>
                <a:gd name="T15" fmla="*/ 2935 h 346"/>
                <a:gd name="T16" fmla="*/ 1765 w 477"/>
                <a:gd name="T17" fmla="*/ 2165 h 346"/>
                <a:gd name="T18" fmla="*/ 1966 w 477"/>
                <a:gd name="T19" fmla="*/ 1584 h 346"/>
                <a:gd name="T20" fmla="*/ 2246 w 477"/>
                <a:gd name="T21" fmla="*/ 928 h 346"/>
                <a:gd name="T22" fmla="*/ 2330 w 477"/>
                <a:gd name="T23" fmla="*/ 548 h 346"/>
                <a:gd name="T24" fmla="*/ 2106 w 477"/>
                <a:gd name="T25" fmla="*/ 1327 h 346"/>
                <a:gd name="T26" fmla="*/ 1730 w 477"/>
                <a:gd name="T27" fmla="*/ 2060 h 346"/>
                <a:gd name="T28" fmla="*/ 1540 w 477"/>
                <a:gd name="T29" fmla="*/ 2531 h 346"/>
                <a:gd name="T30" fmla="*/ 965 w 477"/>
                <a:gd name="T31" fmla="*/ 3157 h 346"/>
                <a:gd name="T32" fmla="*/ 348 w 477"/>
                <a:gd name="T33" fmla="*/ 3398 h 346"/>
                <a:gd name="T34" fmla="*/ 80 w 477"/>
                <a:gd name="T35" fmla="*/ 3652 h 346"/>
                <a:gd name="T36" fmla="*/ 880 w 477"/>
                <a:gd name="T37" fmla="*/ 3358 h 346"/>
                <a:gd name="T38" fmla="*/ 1505 w 477"/>
                <a:gd name="T39" fmla="*/ 3157 h 346"/>
                <a:gd name="T40" fmla="*/ 2166 w 477"/>
                <a:gd name="T41" fmla="*/ 2766 h 346"/>
                <a:gd name="T42" fmla="*/ 2651 w 477"/>
                <a:gd name="T43" fmla="*/ 2839 h 346"/>
                <a:gd name="T44" fmla="*/ 3202 w 477"/>
                <a:gd name="T45" fmla="*/ 2926 h 346"/>
                <a:gd name="T46" fmla="*/ 3539 w 477"/>
                <a:gd name="T47" fmla="*/ 3185 h 346"/>
                <a:gd name="T48" fmla="*/ 4082 w 477"/>
                <a:gd name="T49" fmla="*/ 3220 h 346"/>
                <a:gd name="T50" fmla="*/ 3663 w 477"/>
                <a:gd name="T51" fmla="*/ 3124 h 346"/>
                <a:gd name="T52" fmla="*/ 3367 w 477"/>
                <a:gd name="T53" fmla="*/ 2999 h 346"/>
                <a:gd name="T54" fmla="*/ 3194 w 477"/>
                <a:gd name="T55" fmla="*/ 2874 h 346"/>
                <a:gd name="T56" fmla="*/ 3426 w 477"/>
                <a:gd name="T57" fmla="*/ 2637 h 346"/>
                <a:gd name="T58" fmla="*/ 3630 w 477"/>
                <a:gd name="T59" fmla="*/ 2439 h 346"/>
                <a:gd name="T60" fmla="*/ 3827 w 477"/>
                <a:gd name="T61" fmla="*/ 2218 h 346"/>
                <a:gd name="T62" fmla="*/ 4082 w 477"/>
                <a:gd name="T63" fmla="*/ 2007 h 346"/>
                <a:gd name="T64" fmla="*/ 3926 w 477"/>
                <a:gd name="T65" fmla="*/ 2112 h 346"/>
                <a:gd name="T66" fmla="*/ 3706 w 477"/>
                <a:gd name="T67" fmla="*/ 2290 h 346"/>
                <a:gd name="T68" fmla="*/ 3539 w 477"/>
                <a:gd name="T69" fmla="*/ 2450 h 346"/>
                <a:gd name="T70" fmla="*/ 3358 w 477"/>
                <a:gd name="T71" fmla="*/ 2661 h 346"/>
                <a:gd name="T72" fmla="*/ 2931 w 477"/>
                <a:gd name="T73" fmla="*/ 2839 h 346"/>
                <a:gd name="T74" fmla="*/ 2626 w 477"/>
                <a:gd name="T75" fmla="*/ 2766 h 346"/>
                <a:gd name="T76" fmla="*/ 2513 w 477"/>
                <a:gd name="T77" fmla="*/ 2459 h 346"/>
                <a:gd name="T78" fmla="*/ 2906 w 477"/>
                <a:gd name="T79" fmla="*/ 1564 h 346"/>
                <a:gd name="T80" fmla="*/ 3307 w 477"/>
                <a:gd name="T81" fmla="*/ 1132 h 346"/>
                <a:gd name="T82" fmla="*/ 3591 w 477"/>
                <a:gd name="T83" fmla="*/ 928 h 346"/>
                <a:gd name="T84" fmla="*/ 3951 w 477"/>
                <a:gd name="T85" fmla="*/ 750 h 346"/>
                <a:gd name="T86" fmla="*/ 4150 w 477"/>
                <a:gd name="T87" fmla="*/ 568 h 346"/>
                <a:gd name="T88" fmla="*/ 3786 w 477"/>
                <a:gd name="T89" fmla="*/ 814 h 346"/>
                <a:gd name="T90" fmla="*/ 3342 w 477"/>
                <a:gd name="T91" fmla="*/ 1000 h 346"/>
                <a:gd name="T92" fmla="*/ 3482 w 477"/>
                <a:gd name="T93" fmla="*/ 540 h 34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77" h="346">
                  <a:moveTo>
                    <a:pt x="400" y="51"/>
                  </a:moveTo>
                  <a:cubicBezTo>
                    <a:pt x="402" y="48"/>
                    <a:pt x="402" y="48"/>
                    <a:pt x="402" y="48"/>
                  </a:cubicBezTo>
                  <a:cubicBezTo>
                    <a:pt x="413" y="37"/>
                    <a:pt x="429" y="14"/>
                    <a:pt x="443" y="1"/>
                  </a:cubicBezTo>
                  <a:cubicBezTo>
                    <a:pt x="443" y="1"/>
                    <a:pt x="443" y="0"/>
                    <a:pt x="443" y="0"/>
                  </a:cubicBezTo>
                  <a:cubicBezTo>
                    <a:pt x="428" y="13"/>
                    <a:pt x="410" y="33"/>
                    <a:pt x="399" y="45"/>
                  </a:cubicBezTo>
                  <a:cubicBezTo>
                    <a:pt x="397" y="48"/>
                    <a:pt x="397" y="48"/>
                    <a:pt x="397" y="48"/>
                  </a:cubicBezTo>
                  <a:cubicBezTo>
                    <a:pt x="387" y="58"/>
                    <a:pt x="385" y="70"/>
                    <a:pt x="382" y="82"/>
                  </a:cubicBezTo>
                  <a:cubicBezTo>
                    <a:pt x="381" y="89"/>
                    <a:pt x="379" y="97"/>
                    <a:pt x="376" y="104"/>
                  </a:cubicBezTo>
                  <a:cubicBezTo>
                    <a:pt x="370" y="119"/>
                    <a:pt x="361" y="124"/>
                    <a:pt x="351" y="130"/>
                  </a:cubicBezTo>
                  <a:cubicBezTo>
                    <a:pt x="344" y="134"/>
                    <a:pt x="338" y="138"/>
                    <a:pt x="331" y="145"/>
                  </a:cubicBezTo>
                  <a:cubicBezTo>
                    <a:pt x="318" y="157"/>
                    <a:pt x="314" y="171"/>
                    <a:pt x="310" y="185"/>
                  </a:cubicBezTo>
                  <a:cubicBezTo>
                    <a:pt x="305" y="201"/>
                    <a:pt x="301" y="215"/>
                    <a:pt x="283" y="227"/>
                  </a:cubicBezTo>
                  <a:cubicBezTo>
                    <a:pt x="261" y="243"/>
                    <a:pt x="234" y="259"/>
                    <a:pt x="205" y="275"/>
                  </a:cubicBezTo>
                  <a:cubicBezTo>
                    <a:pt x="188" y="284"/>
                    <a:pt x="172" y="286"/>
                    <a:pt x="155" y="289"/>
                  </a:cubicBezTo>
                  <a:cubicBezTo>
                    <a:pt x="147" y="290"/>
                    <a:pt x="138" y="291"/>
                    <a:pt x="129" y="294"/>
                  </a:cubicBezTo>
                  <a:cubicBezTo>
                    <a:pt x="134" y="288"/>
                    <a:pt x="139" y="283"/>
                    <a:pt x="143" y="278"/>
                  </a:cubicBezTo>
                  <a:cubicBezTo>
                    <a:pt x="154" y="265"/>
                    <a:pt x="164" y="253"/>
                    <a:pt x="179" y="244"/>
                  </a:cubicBezTo>
                  <a:cubicBezTo>
                    <a:pt x="203" y="229"/>
                    <a:pt x="203" y="227"/>
                    <a:pt x="203" y="205"/>
                  </a:cubicBezTo>
                  <a:cubicBezTo>
                    <a:pt x="204" y="195"/>
                    <a:pt x="204" y="195"/>
                    <a:pt x="204" y="195"/>
                  </a:cubicBezTo>
                  <a:cubicBezTo>
                    <a:pt x="204" y="170"/>
                    <a:pt x="214" y="161"/>
                    <a:pt x="226" y="150"/>
                  </a:cubicBezTo>
                  <a:cubicBezTo>
                    <a:pt x="232" y="144"/>
                    <a:pt x="239" y="138"/>
                    <a:pt x="246" y="128"/>
                  </a:cubicBezTo>
                  <a:cubicBezTo>
                    <a:pt x="255" y="116"/>
                    <a:pt x="257" y="101"/>
                    <a:pt x="258" y="88"/>
                  </a:cubicBezTo>
                  <a:cubicBezTo>
                    <a:pt x="260" y="75"/>
                    <a:pt x="261" y="63"/>
                    <a:pt x="268" y="53"/>
                  </a:cubicBezTo>
                  <a:cubicBezTo>
                    <a:pt x="268" y="52"/>
                    <a:pt x="268" y="52"/>
                    <a:pt x="268" y="52"/>
                  </a:cubicBezTo>
                  <a:cubicBezTo>
                    <a:pt x="260" y="64"/>
                    <a:pt x="255" y="75"/>
                    <a:pt x="254" y="87"/>
                  </a:cubicBezTo>
                  <a:cubicBezTo>
                    <a:pt x="252" y="100"/>
                    <a:pt x="251" y="114"/>
                    <a:pt x="242" y="126"/>
                  </a:cubicBezTo>
                  <a:cubicBezTo>
                    <a:pt x="236" y="135"/>
                    <a:pt x="229" y="141"/>
                    <a:pt x="223" y="147"/>
                  </a:cubicBezTo>
                  <a:cubicBezTo>
                    <a:pt x="210" y="158"/>
                    <a:pt x="200" y="168"/>
                    <a:pt x="199" y="195"/>
                  </a:cubicBezTo>
                  <a:cubicBezTo>
                    <a:pt x="199" y="205"/>
                    <a:pt x="199" y="205"/>
                    <a:pt x="199" y="205"/>
                  </a:cubicBezTo>
                  <a:cubicBezTo>
                    <a:pt x="199" y="225"/>
                    <a:pt x="199" y="226"/>
                    <a:pt x="177" y="240"/>
                  </a:cubicBezTo>
                  <a:cubicBezTo>
                    <a:pt x="161" y="250"/>
                    <a:pt x="151" y="262"/>
                    <a:pt x="140" y="275"/>
                  </a:cubicBezTo>
                  <a:cubicBezTo>
                    <a:pt x="134" y="281"/>
                    <a:pt x="122" y="293"/>
                    <a:pt x="111" y="299"/>
                  </a:cubicBezTo>
                  <a:cubicBezTo>
                    <a:pt x="104" y="301"/>
                    <a:pt x="97" y="304"/>
                    <a:pt x="91" y="307"/>
                  </a:cubicBezTo>
                  <a:cubicBezTo>
                    <a:pt x="75" y="313"/>
                    <a:pt x="59" y="320"/>
                    <a:pt x="40" y="322"/>
                  </a:cubicBezTo>
                  <a:cubicBezTo>
                    <a:pt x="26" y="323"/>
                    <a:pt x="13" y="327"/>
                    <a:pt x="0" y="334"/>
                  </a:cubicBezTo>
                  <a:cubicBezTo>
                    <a:pt x="3" y="338"/>
                    <a:pt x="6" y="342"/>
                    <a:pt x="9" y="346"/>
                  </a:cubicBezTo>
                  <a:cubicBezTo>
                    <a:pt x="20" y="340"/>
                    <a:pt x="32" y="336"/>
                    <a:pt x="44" y="335"/>
                  </a:cubicBezTo>
                  <a:cubicBezTo>
                    <a:pt x="64" y="333"/>
                    <a:pt x="85" y="324"/>
                    <a:pt x="101" y="318"/>
                  </a:cubicBezTo>
                  <a:cubicBezTo>
                    <a:pt x="112" y="314"/>
                    <a:pt x="124" y="311"/>
                    <a:pt x="136" y="308"/>
                  </a:cubicBezTo>
                  <a:cubicBezTo>
                    <a:pt x="146" y="305"/>
                    <a:pt x="164" y="301"/>
                    <a:pt x="173" y="299"/>
                  </a:cubicBezTo>
                  <a:cubicBezTo>
                    <a:pt x="190" y="297"/>
                    <a:pt x="200" y="292"/>
                    <a:pt x="217" y="282"/>
                  </a:cubicBezTo>
                  <a:cubicBezTo>
                    <a:pt x="229" y="276"/>
                    <a:pt x="240" y="269"/>
                    <a:pt x="249" y="262"/>
                  </a:cubicBezTo>
                  <a:cubicBezTo>
                    <a:pt x="265" y="257"/>
                    <a:pt x="280" y="256"/>
                    <a:pt x="300" y="266"/>
                  </a:cubicBezTo>
                  <a:cubicBezTo>
                    <a:pt x="305" y="269"/>
                    <a:pt x="305" y="269"/>
                    <a:pt x="305" y="269"/>
                  </a:cubicBezTo>
                  <a:cubicBezTo>
                    <a:pt x="318" y="275"/>
                    <a:pt x="319" y="276"/>
                    <a:pt x="337" y="273"/>
                  </a:cubicBezTo>
                  <a:cubicBezTo>
                    <a:pt x="353" y="271"/>
                    <a:pt x="355" y="272"/>
                    <a:pt x="368" y="277"/>
                  </a:cubicBezTo>
                  <a:cubicBezTo>
                    <a:pt x="372" y="279"/>
                    <a:pt x="378" y="283"/>
                    <a:pt x="384" y="288"/>
                  </a:cubicBezTo>
                  <a:cubicBezTo>
                    <a:pt x="393" y="295"/>
                    <a:pt x="401" y="301"/>
                    <a:pt x="407" y="302"/>
                  </a:cubicBezTo>
                  <a:cubicBezTo>
                    <a:pt x="411" y="302"/>
                    <a:pt x="416" y="301"/>
                    <a:pt x="422" y="300"/>
                  </a:cubicBezTo>
                  <a:cubicBezTo>
                    <a:pt x="436" y="297"/>
                    <a:pt x="455" y="290"/>
                    <a:pt x="469" y="305"/>
                  </a:cubicBezTo>
                  <a:cubicBezTo>
                    <a:pt x="470" y="305"/>
                    <a:pt x="470" y="305"/>
                    <a:pt x="470" y="305"/>
                  </a:cubicBezTo>
                  <a:cubicBezTo>
                    <a:pt x="454" y="288"/>
                    <a:pt x="435" y="292"/>
                    <a:pt x="421" y="296"/>
                  </a:cubicBezTo>
                  <a:cubicBezTo>
                    <a:pt x="416" y="297"/>
                    <a:pt x="411" y="298"/>
                    <a:pt x="408" y="297"/>
                  </a:cubicBezTo>
                  <a:cubicBezTo>
                    <a:pt x="403" y="297"/>
                    <a:pt x="394" y="290"/>
                    <a:pt x="387" y="284"/>
                  </a:cubicBezTo>
                  <a:cubicBezTo>
                    <a:pt x="380" y="280"/>
                    <a:pt x="374" y="275"/>
                    <a:pt x="369" y="273"/>
                  </a:cubicBezTo>
                  <a:cubicBezTo>
                    <a:pt x="369" y="273"/>
                    <a:pt x="368" y="272"/>
                    <a:pt x="367" y="272"/>
                  </a:cubicBezTo>
                  <a:cubicBezTo>
                    <a:pt x="377" y="269"/>
                    <a:pt x="383" y="262"/>
                    <a:pt x="389" y="255"/>
                  </a:cubicBezTo>
                  <a:cubicBezTo>
                    <a:pt x="394" y="250"/>
                    <a:pt x="394" y="250"/>
                    <a:pt x="394" y="250"/>
                  </a:cubicBezTo>
                  <a:cubicBezTo>
                    <a:pt x="400" y="242"/>
                    <a:pt x="404" y="240"/>
                    <a:pt x="410" y="236"/>
                  </a:cubicBezTo>
                  <a:cubicBezTo>
                    <a:pt x="417" y="231"/>
                    <a:pt x="417" y="231"/>
                    <a:pt x="417" y="231"/>
                  </a:cubicBezTo>
                  <a:cubicBezTo>
                    <a:pt x="422" y="228"/>
                    <a:pt x="426" y="224"/>
                    <a:pt x="430" y="220"/>
                  </a:cubicBezTo>
                  <a:cubicBezTo>
                    <a:pt x="433" y="217"/>
                    <a:pt x="436" y="213"/>
                    <a:pt x="440" y="210"/>
                  </a:cubicBezTo>
                  <a:cubicBezTo>
                    <a:pt x="444" y="208"/>
                    <a:pt x="448" y="206"/>
                    <a:pt x="452" y="205"/>
                  </a:cubicBezTo>
                  <a:cubicBezTo>
                    <a:pt x="459" y="202"/>
                    <a:pt x="463" y="197"/>
                    <a:pt x="469" y="190"/>
                  </a:cubicBezTo>
                  <a:cubicBezTo>
                    <a:pt x="468" y="189"/>
                    <a:pt x="468" y="189"/>
                    <a:pt x="468" y="189"/>
                  </a:cubicBezTo>
                  <a:cubicBezTo>
                    <a:pt x="462" y="196"/>
                    <a:pt x="457" y="198"/>
                    <a:pt x="451" y="200"/>
                  </a:cubicBezTo>
                  <a:cubicBezTo>
                    <a:pt x="447" y="202"/>
                    <a:pt x="442" y="204"/>
                    <a:pt x="437" y="207"/>
                  </a:cubicBezTo>
                  <a:cubicBezTo>
                    <a:pt x="433" y="210"/>
                    <a:pt x="430" y="213"/>
                    <a:pt x="426" y="217"/>
                  </a:cubicBezTo>
                  <a:cubicBezTo>
                    <a:pt x="423" y="221"/>
                    <a:pt x="419" y="224"/>
                    <a:pt x="415" y="227"/>
                  </a:cubicBezTo>
                  <a:cubicBezTo>
                    <a:pt x="407" y="232"/>
                    <a:pt x="407" y="232"/>
                    <a:pt x="407" y="232"/>
                  </a:cubicBezTo>
                  <a:cubicBezTo>
                    <a:pt x="401" y="236"/>
                    <a:pt x="397" y="239"/>
                    <a:pt x="390" y="247"/>
                  </a:cubicBezTo>
                  <a:cubicBezTo>
                    <a:pt x="386" y="252"/>
                    <a:pt x="386" y="252"/>
                    <a:pt x="386" y="252"/>
                  </a:cubicBezTo>
                  <a:cubicBezTo>
                    <a:pt x="378" y="261"/>
                    <a:pt x="372" y="268"/>
                    <a:pt x="359" y="269"/>
                  </a:cubicBezTo>
                  <a:cubicBezTo>
                    <a:pt x="353" y="267"/>
                    <a:pt x="348" y="268"/>
                    <a:pt x="337" y="269"/>
                  </a:cubicBezTo>
                  <a:cubicBezTo>
                    <a:pt x="320" y="271"/>
                    <a:pt x="319" y="271"/>
                    <a:pt x="307" y="265"/>
                  </a:cubicBezTo>
                  <a:cubicBezTo>
                    <a:pt x="302" y="262"/>
                    <a:pt x="302" y="262"/>
                    <a:pt x="302" y="262"/>
                  </a:cubicBezTo>
                  <a:cubicBezTo>
                    <a:pt x="286" y="254"/>
                    <a:pt x="273" y="252"/>
                    <a:pt x="261" y="253"/>
                  </a:cubicBezTo>
                  <a:cubicBezTo>
                    <a:pt x="270" y="246"/>
                    <a:pt x="279" y="239"/>
                    <a:pt x="289" y="233"/>
                  </a:cubicBezTo>
                  <a:cubicBezTo>
                    <a:pt x="308" y="220"/>
                    <a:pt x="312" y="203"/>
                    <a:pt x="316" y="187"/>
                  </a:cubicBezTo>
                  <a:cubicBezTo>
                    <a:pt x="320" y="174"/>
                    <a:pt x="322" y="160"/>
                    <a:pt x="334" y="148"/>
                  </a:cubicBezTo>
                  <a:cubicBezTo>
                    <a:pt x="340" y="142"/>
                    <a:pt x="347" y="138"/>
                    <a:pt x="353" y="134"/>
                  </a:cubicBezTo>
                  <a:cubicBezTo>
                    <a:pt x="363" y="128"/>
                    <a:pt x="373" y="122"/>
                    <a:pt x="380" y="107"/>
                  </a:cubicBezTo>
                  <a:cubicBezTo>
                    <a:pt x="380" y="107"/>
                    <a:pt x="380" y="107"/>
                    <a:pt x="380" y="107"/>
                  </a:cubicBezTo>
                  <a:cubicBezTo>
                    <a:pt x="388" y="93"/>
                    <a:pt x="399" y="90"/>
                    <a:pt x="413" y="88"/>
                  </a:cubicBezTo>
                  <a:cubicBezTo>
                    <a:pt x="420" y="87"/>
                    <a:pt x="429" y="85"/>
                    <a:pt x="437" y="81"/>
                  </a:cubicBezTo>
                  <a:cubicBezTo>
                    <a:pt x="443" y="78"/>
                    <a:pt x="448" y="74"/>
                    <a:pt x="454" y="71"/>
                  </a:cubicBezTo>
                  <a:cubicBezTo>
                    <a:pt x="461" y="66"/>
                    <a:pt x="469" y="59"/>
                    <a:pt x="477" y="55"/>
                  </a:cubicBezTo>
                  <a:cubicBezTo>
                    <a:pt x="477" y="54"/>
                    <a:pt x="477" y="54"/>
                    <a:pt x="477" y="54"/>
                  </a:cubicBezTo>
                  <a:cubicBezTo>
                    <a:pt x="467" y="57"/>
                    <a:pt x="459" y="62"/>
                    <a:pt x="451" y="67"/>
                  </a:cubicBezTo>
                  <a:cubicBezTo>
                    <a:pt x="446" y="71"/>
                    <a:pt x="441" y="74"/>
                    <a:pt x="435" y="77"/>
                  </a:cubicBezTo>
                  <a:cubicBezTo>
                    <a:pt x="427" y="81"/>
                    <a:pt x="419" y="82"/>
                    <a:pt x="412" y="84"/>
                  </a:cubicBezTo>
                  <a:cubicBezTo>
                    <a:pt x="402" y="86"/>
                    <a:pt x="392" y="87"/>
                    <a:pt x="384" y="95"/>
                  </a:cubicBezTo>
                  <a:cubicBezTo>
                    <a:pt x="385" y="91"/>
                    <a:pt x="386" y="87"/>
                    <a:pt x="387" y="83"/>
                  </a:cubicBezTo>
                  <a:cubicBezTo>
                    <a:pt x="389" y="71"/>
                    <a:pt x="391" y="60"/>
                    <a:pt x="400" y="51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4" name="Freeform 560">
              <a:extLst>
                <a:ext uri="{FF2B5EF4-FFF2-40B4-BE49-F238E27FC236}">
                  <a16:creationId xmlns:a16="http://schemas.microsoft.com/office/drawing/2014/main" id="{25550A09-9FC2-4827-8256-4A5931F2F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3070"/>
              <a:ext cx="915" cy="435"/>
            </a:xfrm>
            <a:custGeom>
              <a:avLst/>
              <a:gdLst>
                <a:gd name="T0" fmla="*/ 485 w 445"/>
                <a:gd name="T1" fmla="*/ 1951 h 198"/>
                <a:gd name="T2" fmla="*/ 913 w 445"/>
                <a:gd name="T3" fmla="*/ 1887 h 198"/>
                <a:gd name="T4" fmla="*/ 1260 w 445"/>
                <a:gd name="T5" fmla="*/ 1823 h 198"/>
                <a:gd name="T6" fmla="*/ 1705 w 445"/>
                <a:gd name="T7" fmla="*/ 1823 h 198"/>
                <a:gd name="T8" fmla="*/ 1842 w 445"/>
                <a:gd name="T9" fmla="*/ 1791 h 198"/>
                <a:gd name="T10" fmla="*/ 2042 w 445"/>
                <a:gd name="T11" fmla="*/ 1729 h 198"/>
                <a:gd name="T12" fmla="*/ 2206 w 445"/>
                <a:gd name="T13" fmla="*/ 1674 h 198"/>
                <a:gd name="T14" fmla="*/ 2313 w 445"/>
                <a:gd name="T15" fmla="*/ 1665 h 198"/>
                <a:gd name="T16" fmla="*/ 2659 w 445"/>
                <a:gd name="T17" fmla="*/ 1613 h 198"/>
                <a:gd name="T18" fmla="*/ 3111 w 445"/>
                <a:gd name="T19" fmla="*/ 1391 h 198"/>
                <a:gd name="T20" fmla="*/ 3598 w 445"/>
                <a:gd name="T21" fmla="*/ 1380 h 198"/>
                <a:gd name="T22" fmla="*/ 3868 w 445"/>
                <a:gd name="T23" fmla="*/ 1114 h 198"/>
                <a:gd name="T24" fmla="*/ 3687 w 445"/>
                <a:gd name="T25" fmla="*/ 1241 h 198"/>
                <a:gd name="T26" fmla="*/ 3319 w 445"/>
                <a:gd name="T27" fmla="*/ 1356 h 198"/>
                <a:gd name="T28" fmla="*/ 2905 w 445"/>
                <a:gd name="T29" fmla="*/ 1452 h 198"/>
                <a:gd name="T30" fmla="*/ 2609 w 445"/>
                <a:gd name="T31" fmla="*/ 1560 h 198"/>
                <a:gd name="T32" fmla="*/ 2313 w 445"/>
                <a:gd name="T33" fmla="*/ 1602 h 198"/>
                <a:gd name="T34" fmla="*/ 2149 w 445"/>
                <a:gd name="T35" fmla="*/ 1621 h 198"/>
                <a:gd name="T36" fmla="*/ 1949 w 445"/>
                <a:gd name="T37" fmla="*/ 1718 h 198"/>
                <a:gd name="T38" fmla="*/ 1754 w 445"/>
                <a:gd name="T39" fmla="*/ 1762 h 198"/>
                <a:gd name="T40" fmla="*/ 1357 w 445"/>
                <a:gd name="T41" fmla="*/ 1771 h 198"/>
                <a:gd name="T42" fmla="*/ 1154 w 445"/>
                <a:gd name="T43" fmla="*/ 1718 h 198"/>
                <a:gd name="T44" fmla="*/ 1324 w 445"/>
                <a:gd name="T45" fmla="*/ 1549 h 198"/>
                <a:gd name="T46" fmla="*/ 1538 w 445"/>
                <a:gd name="T47" fmla="*/ 1419 h 198"/>
                <a:gd name="T48" fmla="*/ 1793 w 445"/>
                <a:gd name="T49" fmla="*/ 1283 h 198"/>
                <a:gd name="T50" fmla="*/ 1957 w 445"/>
                <a:gd name="T51" fmla="*/ 1153 h 198"/>
                <a:gd name="T52" fmla="*/ 2138 w 445"/>
                <a:gd name="T53" fmla="*/ 1019 h 198"/>
                <a:gd name="T54" fmla="*/ 2254 w 445"/>
                <a:gd name="T55" fmla="*/ 892 h 198"/>
                <a:gd name="T56" fmla="*/ 2330 w 445"/>
                <a:gd name="T57" fmla="*/ 815 h 198"/>
                <a:gd name="T58" fmla="*/ 2225 w 445"/>
                <a:gd name="T59" fmla="*/ 879 h 198"/>
                <a:gd name="T60" fmla="*/ 2106 w 445"/>
                <a:gd name="T61" fmla="*/ 975 h 198"/>
                <a:gd name="T62" fmla="*/ 1941 w 445"/>
                <a:gd name="T63" fmla="*/ 1114 h 198"/>
                <a:gd name="T64" fmla="*/ 1762 w 445"/>
                <a:gd name="T65" fmla="*/ 1241 h 198"/>
                <a:gd name="T66" fmla="*/ 1530 w 445"/>
                <a:gd name="T67" fmla="*/ 1367 h 198"/>
                <a:gd name="T68" fmla="*/ 1293 w 445"/>
                <a:gd name="T69" fmla="*/ 1505 h 198"/>
                <a:gd name="T70" fmla="*/ 1077 w 445"/>
                <a:gd name="T71" fmla="*/ 1685 h 198"/>
                <a:gd name="T72" fmla="*/ 1020 w 445"/>
                <a:gd name="T73" fmla="*/ 1729 h 198"/>
                <a:gd name="T74" fmla="*/ 732 w 445"/>
                <a:gd name="T75" fmla="*/ 1896 h 198"/>
                <a:gd name="T76" fmla="*/ 419 w 445"/>
                <a:gd name="T77" fmla="*/ 1854 h 198"/>
                <a:gd name="T78" fmla="*/ 668 w 445"/>
                <a:gd name="T79" fmla="*/ 1505 h 198"/>
                <a:gd name="T80" fmla="*/ 1209 w 445"/>
                <a:gd name="T81" fmla="*/ 1153 h 198"/>
                <a:gd name="T82" fmla="*/ 1705 w 445"/>
                <a:gd name="T83" fmla="*/ 850 h 198"/>
                <a:gd name="T84" fmla="*/ 2097 w 445"/>
                <a:gd name="T85" fmla="*/ 628 h 198"/>
                <a:gd name="T86" fmla="*/ 2566 w 445"/>
                <a:gd name="T87" fmla="*/ 391 h 198"/>
                <a:gd name="T88" fmla="*/ 3506 w 445"/>
                <a:gd name="T89" fmla="*/ 9 h 198"/>
                <a:gd name="T90" fmla="*/ 2537 w 445"/>
                <a:gd name="T91" fmla="*/ 352 h 198"/>
                <a:gd name="T92" fmla="*/ 2085 w 445"/>
                <a:gd name="T93" fmla="*/ 573 h 198"/>
                <a:gd name="T94" fmla="*/ 1670 w 445"/>
                <a:gd name="T95" fmla="*/ 815 h 198"/>
                <a:gd name="T96" fmla="*/ 1184 w 445"/>
                <a:gd name="T97" fmla="*/ 1072 h 198"/>
                <a:gd name="T98" fmla="*/ 609 w 445"/>
                <a:gd name="T99" fmla="*/ 1452 h 198"/>
                <a:gd name="T100" fmla="*/ 0 w 445"/>
                <a:gd name="T101" fmla="*/ 1960 h 198"/>
                <a:gd name="T102" fmla="*/ 60 w 445"/>
                <a:gd name="T103" fmla="*/ 2089 h 1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45" h="198">
                  <a:moveTo>
                    <a:pt x="37" y="184"/>
                  </a:moveTo>
                  <a:cubicBezTo>
                    <a:pt x="43" y="183"/>
                    <a:pt x="49" y="183"/>
                    <a:pt x="56" y="184"/>
                  </a:cubicBezTo>
                  <a:cubicBezTo>
                    <a:pt x="64" y="186"/>
                    <a:pt x="73" y="187"/>
                    <a:pt x="83" y="187"/>
                  </a:cubicBezTo>
                  <a:cubicBezTo>
                    <a:pt x="92" y="186"/>
                    <a:pt x="99" y="182"/>
                    <a:pt x="105" y="178"/>
                  </a:cubicBezTo>
                  <a:cubicBezTo>
                    <a:pt x="110" y="175"/>
                    <a:pt x="114" y="172"/>
                    <a:pt x="119" y="171"/>
                  </a:cubicBezTo>
                  <a:cubicBezTo>
                    <a:pt x="128" y="167"/>
                    <a:pt x="136" y="169"/>
                    <a:pt x="145" y="172"/>
                  </a:cubicBezTo>
                  <a:cubicBezTo>
                    <a:pt x="154" y="174"/>
                    <a:pt x="154" y="174"/>
                    <a:pt x="154" y="174"/>
                  </a:cubicBezTo>
                  <a:cubicBezTo>
                    <a:pt x="169" y="177"/>
                    <a:pt x="182" y="175"/>
                    <a:pt x="196" y="172"/>
                  </a:cubicBezTo>
                  <a:cubicBezTo>
                    <a:pt x="203" y="170"/>
                    <a:pt x="203" y="170"/>
                    <a:pt x="203" y="170"/>
                  </a:cubicBezTo>
                  <a:cubicBezTo>
                    <a:pt x="212" y="169"/>
                    <a:pt x="212" y="169"/>
                    <a:pt x="212" y="169"/>
                  </a:cubicBezTo>
                  <a:cubicBezTo>
                    <a:pt x="217" y="169"/>
                    <a:pt x="221" y="169"/>
                    <a:pt x="226" y="167"/>
                  </a:cubicBezTo>
                  <a:cubicBezTo>
                    <a:pt x="235" y="163"/>
                    <a:pt x="235" y="163"/>
                    <a:pt x="235" y="163"/>
                  </a:cubicBezTo>
                  <a:cubicBezTo>
                    <a:pt x="239" y="161"/>
                    <a:pt x="242" y="159"/>
                    <a:pt x="248" y="158"/>
                  </a:cubicBezTo>
                  <a:cubicBezTo>
                    <a:pt x="254" y="158"/>
                    <a:pt x="254" y="158"/>
                    <a:pt x="254" y="158"/>
                  </a:cubicBezTo>
                  <a:cubicBezTo>
                    <a:pt x="258" y="158"/>
                    <a:pt x="261" y="158"/>
                    <a:pt x="264" y="157"/>
                  </a:cubicBezTo>
                  <a:cubicBezTo>
                    <a:pt x="265" y="157"/>
                    <a:pt x="265" y="157"/>
                    <a:pt x="266" y="157"/>
                  </a:cubicBezTo>
                  <a:cubicBezTo>
                    <a:pt x="277" y="152"/>
                    <a:pt x="288" y="152"/>
                    <a:pt x="300" y="152"/>
                  </a:cubicBezTo>
                  <a:cubicBezTo>
                    <a:pt x="306" y="152"/>
                    <a:pt x="306" y="152"/>
                    <a:pt x="306" y="152"/>
                  </a:cubicBezTo>
                  <a:cubicBezTo>
                    <a:pt x="318" y="151"/>
                    <a:pt x="327" y="146"/>
                    <a:pt x="336" y="141"/>
                  </a:cubicBezTo>
                  <a:cubicBezTo>
                    <a:pt x="343" y="137"/>
                    <a:pt x="350" y="133"/>
                    <a:pt x="358" y="131"/>
                  </a:cubicBezTo>
                  <a:cubicBezTo>
                    <a:pt x="366" y="130"/>
                    <a:pt x="374" y="131"/>
                    <a:pt x="381" y="133"/>
                  </a:cubicBezTo>
                  <a:cubicBezTo>
                    <a:pt x="392" y="134"/>
                    <a:pt x="403" y="136"/>
                    <a:pt x="414" y="130"/>
                  </a:cubicBezTo>
                  <a:cubicBezTo>
                    <a:pt x="420" y="128"/>
                    <a:pt x="424" y="124"/>
                    <a:pt x="428" y="121"/>
                  </a:cubicBezTo>
                  <a:cubicBezTo>
                    <a:pt x="433" y="116"/>
                    <a:pt x="438" y="107"/>
                    <a:pt x="445" y="105"/>
                  </a:cubicBezTo>
                  <a:cubicBezTo>
                    <a:pt x="445" y="105"/>
                    <a:pt x="445" y="105"/>
                    <a:pt x="445" y="105"/>
                  </a:cubicBezTo>
                  <a:cubicBezTo>
                    <a:pt x="436" y="107"/>
                    <a:pt x="430" y="112"/>
                    <a:pt x="424" y="117"/>
                  </a:cubicBezTo>
                  <a:cubicBezTo>
                    <a:pt x="420" y="120"/>
                    <a:pt x="417" y="124"/>
                    <a:pt x="412" y="126"/>
                  </a:cubicBezTo>
                  <a:cubicBezTo>
                    <a:pt x="402" y="131"/>
                    <a:pt x="392" y="130"/>
                    <a:pt x="382" y="128"/>
                  </a:cubicBezTo>
                  <a:cubicBezTo>
                    <a:pt x="374" y="126"/>
                    <a:pt x="366" y="125"/>
                    <a:pt x="357" y="127"/>
                  </a:cubicBezTo>
                  <a:cubicBezTo>
                    <a:pt x="348" y="128"/>
                    <a:pt x="341" y="133"/>
                    <a:pt x="334" y="137"/>
                  </a:cubicBezTo>
                  <a:cubicBezTo>
                    <a:pt x="325" y="142"/>
                    <a:pt x="317" y="146"/>
                    <a:pt x="306" y="147"/>
                  </a:cubicBezTo>
                  <a:cubicBezTo>
                    <a:pt x="300" y="147"/>
                    <a:pt x="300" y="147"/>
                    <a:pt x="300" y="147"/>
                  </a:cubicBezTo>
                  <a:cubicBezTo>
                    <a:pt x="289" y="147"/>
                    <a:pt x="279" y="148"/>
                    <a:pt x="267" y="151"/>
                  </a:cubicBezTo>
                  <a:cubicBezTo>
                    <a:pt x="267" y="151"/>
                    <a:pt x="266" y="151"/>
                    <a:pt x="266" y="151"/>
                  </a:cubicBezTo>
                  <a:cubicBezTo>
                    <a:pt x="262" y="153"/>
                    <a:pt x="259" y="153"/>
                    <a:pt x="254" y="153"/>
                  </a:cubicBezTo>
                  <a:cubicBezTo>
                    <a:pt x="247" y="153"/>
                    <a:pt x="247" y="153"/>
                    <a:pt x="247" y="153"/>
                  </a:cubicBezTo>
                  <a:cubicBezTo>
                    <a:pt x="241" y="154"/>
                    <a:pt x="237" y="156"/>
                    <a:pt x="233" y="159"/>
                  </a:cubicBezTo>
                  <a:cubicBezTo>
                    <a:pt x="224" y="162"/>
                    <a:pt x="224" y="162"/>
                    <a:pt x="224" y="162"/>
                  </a:cubicBezTo>
                  <a:cubicBezTo>
                    <a:pt x="220" y="164"/>
                    <a:pt x="216" y="164"/>
                    <a:pt x="212" y="164"/>
                  </a:cubicBezTo>
                  <a:cubicBezTo>
                    <a:pt x="202" y="166"/>
                    <a:pt x="202" y="166"/>
                    <a:pt x="202" y="166"/>
                  </a:cubicBezTo>
                  <a:cubicBezTo>
                    <a:pt x="195" y="167"/>
                    <a:pt x="195" y="167"/>
                    <a:pt x="195" y="167"/>
                  </a:cubicBezTo>
                  <a:cubicBezTo>
                    <a:pt x="182" y="170"/>
                    <a:pt x="171" y="170"/>
                    <a:pt x="156" y="167"/>
                  </a:cubicBezTo>
                  <a:cubicBezTo>
                    <a:pt x="148" y="165"/>
                    <a:pt x="148" y="165"/>
                    <a:pt x="148" y="165"/>
                  </a:cubicBezTo>
                  <a:cubicBezTo>
                    <a:pt x="143" y="164"/>
                    <a:pt x="138" y="162"/>
                    <a:pt x="133" y="162"/>
                  </a:cubicBezTo>
                  <a:cubicBezTo>
                    <a:pt x="135" y="160"/>
                    <a:pt x="137" y="159"/>
                    <a:pt x="140" y="158"/>
                  </a:cubicBezTo>
                  <a:cubicBezTo>
                    <a:pt x="146" y="155"/>
                    <a:pt x="148" y="150"/>
                    <a:pt x="152" y="146"/>
                  </a:cubicBezTo>
                  <a:cubicBezTo>
                    <a:pt x="156" y="143"/>
                    <a:pt x="159" y="140"/>
                    <a:pt x="163" y="138"/>
                  </a:cubicBezTo>
                  <a:cubicBezTo>
                    <a:pt x="167" y="135"/>
                    <a:pt x="172" y="135"/>
                    <a:pt x="177" y="134"/>
                  </a:cubicBezTo>
                  <a:cubicBezTo>
                    <a:pt x="181" y="133"/>
                    <a:pt x="185" y="132"/>
                    <a:pt x="189" y="131"/>
                  </a:cubicBezTo>
                  <a:cubicBezTo>
                    <a:pt x="195" y="128"/>
                    <a:pt x="200" y="125"/>
                    <a:pt x="206" y="121"/>
                  </a:cubicBezTo>
                  <a:cubicBezTo>
                    <a:pt x="210" y="118"/>
                    <a:pt x="210" y="118"/>
                    <a:pt x="210" y="118"/>
                  </a:cubicBezTo>
                  <a:cubicBezTo>
                    <a:pt x="215" y="115"/>
                    <a:pt x="220" y="112"/>
                    <a:pt x="225" y="109"/>
                  </a:cubicBezTo>
                  <a:cubicBezTo>
                    <a:pt x="239" y="102"/>
                    <a:pt x="239" y="102"/>
                    <a:pt x="239" y="102"/>
                  </a:cubicBezTo>
                  <a:cubicBezTo>
                    <a:pt x="246" y="96"/>
                    <a:pt x="246" y="96"/>
                    <a:pt x="246" y="96"/>
                  </a:cubicBezTo>
                  <a:cubicBezTo>
                    <a:pt x="250" y="90"/>
                    <a:pt x="250" y="90"/>
                    <a:pt x="250" y="90"/>
                  </a:cubicBezTo>
                  <a:cubicBezTo>
                    <a:pt x="259" y="84"/>
                    <a:pt x="259" y="84"/>
                    <a:pt x="259" y="84"/>
                  </a:cubicBezTo>
                  <a:cubicBezTo>
                    <a:pt x="263" y="83"/>
                    <a:pt x="263" y="80"/>
                    <a:pt x="267" y="78"/>
                  </a:cubicBezTo>
                  <a:cubicBezTo>
                    <a:pt x="268" y="77"/>
                    <a:pt x="269" y="78"/>
                    <a:pt x="268" y="77"/>
                  </a:cubicBezTo>
                  <a:cubicBezTo>
                    <a:pt x="267" y="76"/>
                    <a:pt x="266" y="76"/>
                    <a:pt x="265" y="77"/>
                  </a:cubicBezTo>
                  <a:cubicBezTo>
                    <a:pt x="263" y="80"/>
                    <a:pt x="259" y="81"/>
                    <a:pt x="256" y="83"/>
                  </a:cubicBezTo>
                  <a:cubicBezTo>
                    <a:pt x="248" y="87"/>
                    <a:pt x="248" y="87"/>
                    <a:pt x="248" y="87"/>
                  </a:cubicBezTo>
                  <a:cubicBezTo>
                    <a:pt x="242" y="92"/>
                    <a:pt x="242" y="92"/>
                    <a:pt x="242" y="92"/>
                  </a:cubicBezTo>
                  <a:cubicBezTo>
                    <a:pt x="236" y="97"/>
                    <a:pt x="236" y="97"/>
                    <a:pt x="236" y="97"/>
                  </a:cubicBezTo>
                  <a:cubicBezTo>
                    <a:pt x="223" y="105"/>
                    <a:pt x="223" y="105"/>
                    <a:pt x="223" y="105"/>
                  </a:cubicBezTo>
                  <a:cubicBezTo>
                    <a:pt x="218" y="108"/>
                    <a:pt x="212" y="111"/>
                    <a:pt x="207" y="114"/>
                  </a:cubicBezTo>
                  <a:cubicBezTo>
                    <a:pt x="203" y="117"/>
                    <a:pt x="203" y="117"/>
                    <a:pt x="203" y="117"/>
                  </a:cubicBezTo>
                  <a:cubicBezTo>
                    <a:pt x="198" y="121"/>
                    <a:pt x="193" y="124"/>
                    <a:pt x="187" y="126"/>
                  </a:cubicBezTo>
                  <a:cubicBezTo>
                    <a:pt x="184" y="128"/>
                    <a:pt x="180" y="128"/>
                    <a:pt x="176" y="129"/>
                  </a:cubicBezTo>
                  <a:cubicBezTo>
                    <a:pt x="171" y="130"/>
                    <a:pt x="165" y="131"/>
                    <a:pt x="161" y="134"/>
                  </a:cubicBezTo>
                  <a:cubicBezTo>
                    <a:pt x="156" y="136"/>
                    <a:pt x="153" y="139"/>
                    <a:pt x="149" y="142"/>
                  </a:cubicBezTo>
                  <a:cubicBezTo>
                    <a:pt x="145" y="146"/>
                    <a:pt x="140" y="150"/>
                    <a:pt x="135" y="153"/>
                  </a:cubicBezTo>
                  <a:cubicBezTo>
                    <a:pt x="131" y="154"/>
                    <a:pt x="127" y="157"/>
                    <a:pt x="124" y="159"/>
                  </a:cubicBezTo>
                  <a:cubicBezTo>
                    <a:pt x="122" y="161"/>
                    <a:pt x="121" y="162"/>
                    <a:pt x="120" y="163"/>
                  </a:cubicBezTo>
                  <a:cubicBezTo>
                    <a:pt x="119" y="163"/>
                    <a:pt x="118" y="163"/>
                    <a:pt x="117" y="163"/>
                  </a:cubicBezTo>
                  <a:cubicBezTo>
                    <a:pt x="112" y="165"/>
                    <a:pt x="107" y="168"/>
                    <a:pt x="103" y="171"/>
                  </a:cubicBezTo>
                  <a:cubicBezTo>
                    <a:pt x="96" y="175"/>
                    <a:pt x="92" y="178"/>
                    <a:pt x="84" y="179"/>
                  </a:cubicBezTo>
                  <a:cubicBezTo>
                    <a:pt x="75" y="179"/>
                    <a:pt x="66" y="178"/>
                    <a:pt x="58" y="176"/>
                  </a:cubicBezTo>
                  <a:cubicBezTo>
                    <a:pt x="55" y="176"/>
                    <a:pt x="51" y="175"/>
                    <a:pt x="48" y="175"/>
                  </a:cubicBezTo>
                  <a:cubicBezTo>
                    <a:pt x="54" y="170"/>
                    <a:pt x="60" y="164"/>
                    <a:pt x="66" y="157"/>
                  </a:cubicBezTo>
                  <a:cubicBezTo>
                    <a:pt x="77" y="142"/>
                    <a:pt x="77" y="142"/>
                    <a:pt x="77" y="142"/>
                  </a:cubicBezTo>
                  <a:cubicBezTo>
                    <a:pt x="86" y="129"/>
                    <a:pt x="93" y="119"/>
                    <a:pt x="110" y="114"/>
                  </a:cubicBezTo>
                  <a:cubicBezTo>
                    <a:pt x="120" y="111"/>
                    <a:pt x="129" y="110"/>
                    <a:pt x="139" y="109"/>
                  </a:cubicBezTo>
                  <a:cubicBezTo>
                    <a:pt x="154" y="109"/>
                    <a:pt x="167" y="104"/>
                    <a:pt x="182" y="93"/>
                  </a:cubicBezTo>
                  <a:cubicBezTo>
                    <a:pt x="187" y="90"/>
                    <a:pt x="192" y="85"/>
                    <a:pt x="196" y="80"/>
                  </a:cubicBezTo>
                  <a:cubicBezTo>
                    <a:pt x="202" y="74"/>
                    <a:pt x="207" y="67"/>
                    <a:pt x="216" y="64"/>
                  </a:cubicBezTo>
                  <a:cubicBezTo>
                    <a:pt x="224" y="60"/>
                    <a:pt x="232" y="60"/>
                    <a:pt x="241" y="59"/>
                  </a:cubicBezTo>
                  <a:cubicBezTo>
                    <a:pt x="250" y="58"/>
                    <a:pt x="260" y="56"/>
                    <a:pt x="269" y="53"/>
                  </a:cubicBezTo>
                  <a:cubicBezTo>
                    <a:pt x="279" y="49"/>
                    <a:pt x="287" y="43"/>
                    <a:pt x="295" y="37"/>
                  </a:cubicBezTo>
                  <a:cubicBezTo>
                    <a:pt x="302" y="32"/>
                    <a:pt x="309" y="27"/>
                    <a:pt x="318" y="23"/>
                  </a:cubicBezTo>
                  <a:cubicBezTo>
                    <a:pt x="345" y="11"/>
                    <a:pt x="376" y="4"/>
                    <a:pt x="403" y="1"/>
                  </a:cubicBezTo>
                  <a:cubicBezTo>
                    <a:pt x="403" y="0"/>
                    <a:pt x="343" y="6"/>
                    <a:pt x="316" y="18"/>
                  </a:cubicBezTo>
                  <a:cubicBezTo>
                    <a:pt x="307" y="22"/>
                    <a:pt x="299" y="28"/>
                    <a:pt x="292" y="33"/>
                  </a:cubicBezTo>
                  <a:cubicBezTo>
                    <a:pt x="284" y="39"/>
                    <a:pt x="276" y="44"/>
                    <a:pt x="267" y="48"/>
                  </a:cubicBezTo>
                  <a:cubicBezTo>
                    <a:pt x="258" y="52"/>
                    <a:pt x="249" y="53"/>
                    <a:pt x="240" y="54"/>
                  </a:cubicBezTo>
                  <a:cubicBezTo>
                    <a:pt x="232" y="55"/>
                    <a:pt x="223" y="56"/>
                    <a:pt x="214" y="59"/>
                  </a:cubicBezTo>
                  <a:cubicBezTo>
                    <a:pt x="204" y="63"/>
                    <a:pt x="198" y="70"/>
                    <a:pt x="192" y="77"/>
                  </a:cubicBezTo>
                  <a:cubicBezTo>
                    <a:pt x="188" y="82"/>
                    <a:pt x="184" y="86"/>
                    <a:pt x="179" y="89"/>
                  </a:cubicBezTo>
                  <a:cubicBezTo>
                    <a:pt x="165" y="100"/>
                    <a:pt x="151" y="100"/>
                    <a:pt x="136" y="101"/>
                  </a:cubicBezTo>
                  <a:cubicBezTo>
                    <a:pt x="127" y="102"/>
                    <a:pt x="117" y="103"/>
                    <a:pt x="106" y="106"/>
                  </a:cubicBezTo>
                  <a:cubicBezTo>
                    <a:pt x="87" y="112"/>
                    <a:pt x="79" y="124"/>
                    <a:pt x="70" y="137"/>
                  </a:cubicBezTo>
                  <a:cubicBezTo>
                    <a:pt x="59" y="151"/>
                    <a:pt x="59" y="151"/>
                    <a:pt x="59" y="151"/>
                  </a:cubicBezTo>
                  <a:cubicBezTo>
                    <a:pt x="42" y="172"/>
                    <a:pt x="23" y="178"/>
                    <a:pt x="0" y="185"/>
                  </a:cubicBezTo>
                  <a:cubicBezTo>
                    <a:pt x="1" y="190"/>
                    <a:pt x="1" y="194"/>
                    <a:pt x="1" y="198"/>
                  </a:cubicBezTo>
                  <a:cubicBezTo>
                    <a:pt x="7" y="197"/>
                    <a:pt x="7" y="197"/>
                    <a:pt x="7" y="197"/>
                  </a:cubicBezTo>
                  <a:cubicBezTo>
                    <a:pt x="18" y="194"/>
                    <a:pt x="28" y="189"/>
                    <a:pt x="37" y="184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5" name="Freeform 561">
              <a:extLst>
                <a:ext uri="{FF2B5EF4-FFF2-40B4-BE49-F238E27FC236}">
                  <a16:creationId xmlns:a16="http://schemas.microsoft.com/office/drawing/2014/main" id="{2D003E05-C3F3-4DFA-9B7D-D68DAE2D9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720"/>
              <a:ext cx="251" cy="87"/>
            </a:xfrm>
            <a:custGeom>
              <a:avLst/>
              <a:gdLst>
                <a:gd name="T0" fmla="*/ 576 w 122"/>
                <a:gd name="T1" fmla="*/ 254 h 40"/>
                <a:gd name="T2" fmla="*/ 1062 w 122"/>
                <a:gd name="T3" fmla="*/ 0 h 40"/>
                <a:gd name="T4" fmla="*/ 864 w 122"/>
                <a:gd name="T5" fmla="*/ 96 h 40"/>
                <a:gd name="T6" fmla="*/ 356 w 122"/>
                <a:gd name="T7" fmla="*/ 270 h 40"/>
                <a:gd name="T8" fmla="*/ 0 w 122"/>
                <a:gd name="T9" fmla="*/ 378 h 40"/>
                <a:gd name="T10" fmla="*/ 16 w 122"/>
                <a:gd name="T11" fmla="*/ 411 h 40"/>
                <a:gd name="T12" fmla="*/ 173 w 122"/>
                <a:gd name="T13" fmla="*/ 341 h 40"/>
                <a:gd name="T14" fmla="*/ 576 w 122"/>
                <a:gd name="T15" fmla="*/ 254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40">
                  <a:moveTo>
                    <a:pt x="66" y="25"/>
                  </a:moveTo>
                  <a:cubicBezTo>
                    <a:pt x="91" y="17"/>
                    <a:pt x="122" y="0"/>
                    <a:pt x="122" y="0"/>
                  </a:cubicBezTo>
                  <a:cubicBezTo>
                    <a:pt x="108" y="4"/>
                    <a:pt x="111" y="4"/>
                    <a:pt x="99" y="9"/>
                  </a:cubicBezTo>
                  <a:cubicBezTo>
                    <a:pt x="80" y="17"/>
                    <a:pt x="63" y="24"/>
                    <a:pt x="41" y="26"/>
                  </a:cubicBezTo>
                  <a:cubicBezTo>
                    <a:pt x="27" y="28"/>
                    <a:pt x="13" y="31"/>
                    <a:pt x="0" y="37"/>
                  </a:cubicBezTo>
                  <a:cubicBezTo>
                    <a:pt x="1" y="38"/>
                    <a:pt x="1" y="39"/>
                    <a:pt x="2" y="40"/>
                  </a:cubicBezTo>
                  <a:cubicBezTo>
                    <a:pt x="8" y="37"/>
                    <a:pt x="14" y="35"/>
                    <a:pt x="20" y="33"/>
                  </a:cubicBezTo>
                  <a:cubicBezTo>
                    <a:pt x="42" y="28"/>
                    <a:pt x="41" y="33"/>
                    <a:pt x="66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6" name="Freeform 562">
              <a:extLst>
                <a:ext uri="{FF2B5EF4-FFF2-40B4-BE49-F238E27FC236}">
                  <a16:creationId xmlns:a16="http://schemas.microsoft.com/office/drawing/2014/main" id="{E5898026-4D80-47B3-9372-FB0DB5C8F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3020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7" name="Freeform 563">
              <a:extLst>
                <a:ext uri="{FF2B5EF4-FFF2-40B4-BE49-F238E27FC236}">
                  <a16:creationId xmlns:a16="http://schemas.microsoft.com/office/drawing/2014/main" id="{1C82F6A6-FC02-4B6C-80C3-7518127C3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941"/>
              <a:ext cx="569" cy="346"/>
            </a:xfrm>
            <a:custGeom>
              <a:avLst/>
              <a:gdLst>
                <a:gd name="T0" fmla="*/ 269 w 277"/>
                <a:gd name="T1" fmla="*/ 1458 h 158"/>
                <a:gd name="T2" fmla="*/ 848 w 277"/>
                <a:gd name="T3" fmla="*/ 1145 h 158"/>
                <a:gd name="T4" fmla="*/ 1013 w 277"/>
                <a:gd name="T5" fmla="*/ 1060 h 158"/>
                <a:gd name="T6" fmla="*/ 1265 w 277"/>
                <a:gd name="T7" fmla="*/ 850 h 158"/>
                <a:gd name="T8" fmla="*/ 1594 w 277"/>
                <a:gd name="T9" fmla="*/ 642 h 158"/>
                <a:gd name="T10" fmla="*/ 1693 w 277"/>
                <a:gd name="T11" fmla="*/ 600 h 158"/>
                <a:gd name="T12" fmla="*/ 2030 w 277"/>
                <a:gd name="T13" fmla="*/ 495 h 158"/>
                <a:gd name="T14" fmla="*/ 2401 w 277"/>
                <a:gd name="T15" fmla="*/ 379 h 158"/>
                <a:gd name="T16" fmla="*/ 2013 w 277"/>
                <a:gd name="T17" fmla="*/ 451 h 158"/>
                <a:gd name="T18" fmla="*/ 2038 w 277"/>
                <a:gd name="T19" fmla="*/ 431 h 158"/>
                <a:gd name="T20" fmla="*/ 2202 w 277"/>
                <a:gd name="T21" fmla="*/ 307 h 158"/>
                <a:gd name="T22" fmla="*/ 2270 w 277"/>
                <a:gd name="T23" fmla="*/ 116 h 158"/>
                <a:gd name="T24" fmla="*/ 2253 w 277"/>
                <a:gd name="T25" fmla="*/ 105 h 158"/>
                <a:gd name="T26" fmla="*/ 2177 w 277"/>
                <a:gd name="T27" fmla="*/ 282 h 158"/>
                <a:gd name="T28" fmla="*/ 2021 w 277"/>
                <a:gd name="T29" fmla="*/ 399 h 158"/>
                <a:gd name="T30" fmla="*/ 1898 w 277"/>
                <a:gd name="T31" fmla="*/ 504 h 158"/>
                <a:gd name="T32" fmla="*/ 1693 w 277"/>
                <a:gd name="T33" fmla="*/ 565 h 158"/>
                <a:gd name="T34" fmla="*/ 1578 w 277"/>
                <a:gd name="T35" fmla="*/ 600 h 158"/>
                <a:gd name="T36" fmla="*/ 1249 w 277"/>
                <a:gd name="T37" fmla="*/ 830 h 158"/>
                <a:gd name="T38" fmla="*/ 996 w 277"/>
                <a:gd name="T39" fmla="*/ 1016 h 158"/>
                <a:gd name="T40" fmla="*/ 832 w 277"/>
                <a:gd name="T41" fmla="*/ 1093 h 158"/>
                <a:gd name="T42" fmla="*/ 729 w 277"/>
                <a:gd name="T43" fmla="*/ 926 h 158"/>
                <a:gd name="T44" fmla="*/ 824 w 277"/>
                <a:gd name="T45" fmla="*/ 705 h 158"/>
                <a:gd name="T46" fmla="*/ 1037 w 277"/>
                <a:gd name="T47" fmla="*/ 537 h 158"/>
                <a:gd name="T48" fmla="*/ 1152 w 277"/>
                <a:gd name="T49" fmla="*/ 326 h 158"/>
                <a:gd name="T50" fmla="*/ 1350 w 277"/>
                <a:gd name="T51" fmla="*/ 230 h 158"/>
                <a:gd name="T52" fmla="*/ 1594 w 277"/>
                <a:gd name="T53" fmla="*/ 85 h 158"/>
                <a:gd name="T54" fmla="*/ 1569 w 277"/>
                <a:gd name="T55" fmla="*/ 61 h 158"/>
                <a:gd name="T56" fmla="*/ 1350 w 277"/>
                <a:gd name="T57" fmla="*/ 201 h 158"/>
                <a:gd name="T58" fmla="*/ 1136 w 277"/>
                <a:gd name="T59" fmla="*/ 307 h 158"/>
                <a:gd name="T60" fmla="*/ 1013 w 277"/>
                <a:gd name="T61" fmla="*/ 512 h 158"/>
                <a:gd name="T62" fmla="*/ 797 w 277"/>
                <a:gd name="T63" fmla="*/ 661 h 158"/>
                <a:gd name="T64" fmla="*/ 692 w 277"/>
                <a:gd name="T65" fmla="*/ 891 h 158"/>
                <a:gd name="T66" fmla="*/ 244 w 277"/>
                <a:gd name="T67" fmla="*/ 1375 h 158"/>
                <a:gd name="T68" fmla="*/ 8 w 277"/>
                <a:gd name="T69" fmla="*/ 1607 h 15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77" h="158">
                  <a:moveTo>
                    <a:pt x="0" y="158"/>
                  </a:moveTo>
                  <a:cubicBezTo>
                    <a:pt x="11" y="155"/>
                    <a:pt x="25" y="144"/>
                    <a:pt x="31" y="139"/>
                  </a:cubicBezTo>
                  <a:cubicBezTo>
                    <a:pt x="43" y="130"/>
                    <a:pt x="50" y="122"/>
                    <a:pt x="63" y="121"/>
                  </a:cubicBezTo>
                  <a:cubicBezTo>
                    <a:pt x="77" y="120"/>
                    <a:pt x="86" y="115"/>
                    <a:pt x="98" y="109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7" y="104"/>
                    <a:pt x="112" y="103"/>
                    <a:pt x="117" y="101"/>
                  </a:cubicBezTo>
                  <a:cubicBezTo>
                    <a:pt x="124" y="99"/>
                    <a:pt x="131" y="96"/>
                    <a:pt x="137" y="91"/>
                  </a:cubicBezTo>
                  <a:cubicBezTo>
                    <a:pt x="141" y="87"/>
                    <a:pt x="144" y="84"/>
                    <a:pt x="146" y="81"/>
                  </a:cubicBezTo>
                  <a:cubicBezTo>
                    <a:pt x="152" y="74"/>
                    <a:pt x="157" y="69"/>
                    <a:pt x="168" y="67"/>
                  </a:cubicBezTo>
                  <a:cubicBezTo>
                    <a:pt x="174" y="66"/>
                    <a:pt x="179" y="63"/>
                    <a:pt x="184" y="61"/>
                  </a:cubicBezTo>
                  <a:cubicBezTo>
                    <a:pt x="186" y="60"/>
                    <a:pt x="186" y="60"/>
                    <a:pt x="186" y="60"/>
                  </a:cubicBezTo>
                  <a:cubicBezTo>
                    <a:pt x="189" y="58"/>
                    <a:pt x="192" y="58"/>
                    <a:pt x="195" y="57"/>
                  </a:cubicBezTo>
                  <a:cubicBezTo>
                    <a:pt x="202" y="56"/>
                    <a:pt x="202" y="56"/>
                    <a:pt x="202" y="56"/>
                  </a:cubicBezTo>
                  <a:cubicBezTo>
                    <a:pt x="212" y="54"/>
                    <a:pt x="222" y="51"/>
                    <a:pt x="234" y="47"/>
                  </a:cubicBezTo>
                  <a:cubicBezTo>
                    <a:pt x="237" y="45"/>
                    <a:pt x="237" y="45"/>
                    <a:pt x="237" y="45"/>
                  </a:cubicBezTo>
                  <a:cubicBezTo>
                    <a:pt x="249" y="41"/>
                    <a:pt x="264" y="34"/>
                    <a:pt x="277" y="36"/>
                  </a:cubicBezTo>
                  <a:cubicBezTo>
                    <a:pt x="264" y="33"/>
                    <a:pt x="249" y="38"/>
                    <a:pt x="236" y="42"/>
                  </a:cubicBezTo>
                  <a:cubicBezTo>
                    <a:pt x="232" y="43"/>
                    <a:pt x="232" y="43"/>
                    <a:pt x="232" y="43"/>
                  </a:cubicBezTo>
                  <a:cubicBezTo>
                    <a:pt x="232" y="44"/>
                    <a:pt x="231" y="44"/>
                    <a:pt x="231" y="44"/>
                  </a:cubicBezTo>
                  <a:cubicBezTo>
                    <a:pt x="235" y="41"/>
                    <a:pt x="235" y="41"/>
                    <a:pt x="235" y="41"/>
                  </a:cubicBezTo>
                  <a:cubicBezTo>
                    <a:pt x="241" y="38"/>
                    <a:pt x="241" y="38"/>
                    <a:pt x="241" y="38"/>
                  </a:cubicBezTo>
                  <a:cubicBezTo>
                    <a:pt x="246" y="36"/>
                    <a:pt x="251" y="33"/>
                    <a:pt x="254" y="29"/>
                  </a:cubicBezTo>
                  <a:cubicBezTo>
                    <a:pt x="256" y="26"/>
                    <a:pt x="255" y="23"/>
                    <a:pt x="256" y="21"/>
                  </a:cubicBezTo>
                  <a:cubicBezTo>
                    <a:pt x="256" y="18"/>
                    <a:pt x="258" y="14"/>
                    <a:pt x="262" y="11"/>
                  </a:cubicBezTo>
                  <a:cubicBezTo>
                    <a:pt x="264" y="10"/>
                    <a:pt x="270" y="7"/>
                    <a:pt x="272" y="6"/>
                  </a:cubicBezTo>
                  <a:cubicBezTo>
                    <a:pt x="269" y="7"/>
                    <a:pt x="262" y="8"/>
                    <a:pt x="260" y="10"/>
                  </a:cubicBezTo>
                  <a:cubicBezTo>
                    <a:pt x="255" y="14"/>
                    <a:pt x="254" y="17"/>
                    <a:pt x="253" y="20"/>
                  </a:cubicBezTo>
                  <a:cubicBezTo>
                    <a:pt x="253" y="22"/>
                    <a:pt x="252" y="24"/>
                    <a:pt x="251" y="27"/>
                  </a:cubicBezTo>
                  <a:cubicBezTo>
                    <a:pt x="249" y="31"/>
                    <a:pt x="244" y="33"/>
                    <a:pt x="239" y="35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27" y="43"/>
                    <a:pt x="227" y="43"/>
                    <a:pt x="227" y="43"/>
                  </a:cubicBezTo>
                  <a:cubicBezTo>
                    <a:pt x="224" y="45"/>
                    <a:pt x="222" y="47"/>
                    <a:pt x="219" y="48"/>
                  </a:cubicBezTo>
                  <a:cubicBezTo>
                    <a:pt x="213" y="50"/>
                    <a:pt x="207" y="52"/>
                    <a:pt x="201" y="53"/>
                  </a:cubicBezTo>
                  <a:cubicBezTo>
                    <a:pt x="195" y="54"/>
                    <a:pt x="195" y="54"/>
                    <a:pt x="195" y="54"/>
                  </a:cubicBezTo>
                  <a:cubicBezTo>
                    <a:pt x="192" y="54"/>
                    <a:pt x="188" y="55"/>
                    <a:pt x="184" y="56"/>
                  </a:cubicBezTo>
                  <a:cubicBezTo>
                    <a:pt x="182" y="57"/>
                    <a:pt x="182" y="57"/>
                    <a:pt x="182" y="57"/>
                  </a:cubicBezTo>
                  <a:cubicBezTo>
                    <a:pt x="177" y="60"/>
                    <a:pt x="173" y="62"/>
                    <a:pt x="167" y="63"/>
                  </a:cubicBezTo>
                  <a:cubicBezTo>
                    <a:pt x="155" y="65"/>
                    <a:pt x="150" y="72"/>
                    <a:pt x="144" y="79"/>
                  </a:cubicBezTo>
                  <a:cubicBezTo>
                    <a:pt x="141" y="82"/>
                    <a:pt x="138" y="85"/>
                    <a:pt x="135" y="88"/>
                  </a:cubicBezTo>
                  <a:cubicBezTo>
                    <a:pt x="129" y="93"/>
                    <a:pt x="123" y="95"/>
                    <a:pt x="115" y="97"/>
                  </a:cubicBezTo>
                  <a:cubicBezTo>
                    <a:pt x="111" y="98"/>
                    <a:pt x="106" y="99"/>
                    <a:pt x="101" y="102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87" y="109"/>
                    <a:pt x="78" y="114"/>
                    <a:pt x="68" y="115"/>
                  </a:cubicBezTo>
                  <a:cubicBezTo>
                    <a:pt x="75" y="108"/>
                    <a:pt x="79" y="98"/>
                    <a:pt x="84" y="88"/>
                  </a:cubicBezTo>
                  <a:cubicBezTo>
                    <a:pt x="86" y="82"/>
                    <a:pt x="86" y="82"/>
                    <a:pt x="86" y="82"/>
                  </a:cubicBezTo>
                  <a:cubicBezTo>
                    <a:pt x="88" y="76"/>
                    <a:pt x="90" y="71"/>
                    <a:pt x="95" y="67"/>
                  </a:cubicBezTo>
                  <a:cubicBezTo>
                    <a:pt x="98" y="65"/>
                    <a:pt x="102" y="63"/>
                    <a:pt x="106" y="61"/>
                  </a:cubicBezTo>
                  <a:cubicBezTo>
                    <a:pt x="111" y="59"/>
                    <a:pt x="116" y="55"/>
                    <a:pt x="120" y="51"/>
                  </a:cubicBezTo>
                  <a:cubicBezTo>
                    <a:pt x="123" y="48"/>
                    <a:pt x="125" y="44"/>
                    <a:pt x="128" y="40"/>
                  </a:cubicBezTo>
                  <a:cubicBezTo>
                    <a:pt x="129" y="37"/>
                    <a:pt x="131" y="34"/>
                    <a:pt x="133" y="31"/>
                  </a:cubicBezTo>
                  <a:cubicBezTo>
                    <a:pt x="138" y="25"/>
                    <a:pt x="145" y="24"/>
                    <a:pt x="153" y="23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66" y="20"/>
                    <a:pt x="174" y="18"/>
                    <a:pt x="181" y="11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86" y="5"/>
                    <a:pt x="187" y="1"/>
                    <a:pt x="194" y="0"/>
                  </a:cubicBezTo>
                  <a:cubicBezTo>
                    <a:pt x="186" y="1"/>
                    <a:pt x="183" y="2"/>
                    <a:pt x="181" y="6"/>
                  </a:cubicBezTo>
                  <a:cubicBezTo>
                    <a:pt x="178" y="9"/>
                    <a:pt x="178" y="9"/>
                    <a:pt x="178" y="9"/>
                  </a:cubicBezTo>
                  <a:cubicBezTo>
                    <a:pt x="172" y="15"/>
                    <a:pt x="165" y="17"/>
                    <a:pt x="156" y="19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45" y="21"/>
                    <a:pt x="137" y="22"/>
                    <a:pt x="131" y="29"/>
                  </a:cubicBezTo>
                  <a:cubicBezTo>
                    <a:pt x="128" y="32"/>
                    <a:pt x="126" y="35"/>
                    <a:pt x="125" y="38"/>
                  </a:cubicBezTo>
                  <a:cubicBezTo>
                    <a:pt x="122" y="42"/>
                    <a:pt x="120" y="46"/>
                    <a:pt x="117" y="49"/>
                  </a:cubicBezTo>
                  <a:cubicBezTo>
                    <a:pt x="114" y="52"/>
                    <a:pt x="109" y="55"/>
                    <a:pt x="104" y="57"/>
                  </a:cubicBezTo>
                  <a:cubicBezTo>
                    <a:pt x="100" y="59"/>
                    <a:pt x="96" y="60"/>
                    <a:pt x="92" y="63"/>
                  </a:cubicBezTo>
                  <a:cubicBezTo>
                    <a:pt x="86" y="68"/>
                    <a:pt x="84" y="73"/>
                    <a:pt x="82" y="79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74" y="98"/>
                    <a:pt x="67" y="111"/>
                    <a:pt x="56" y="117"/>
                  </a:cubicBezTo>
                  <a:cubicBezTo>
                    <a:pt x="44" y="119"/>
                    <a:pt x="36" y="124"/>
                    <a:pt x="28" y="131"/>
                  </a:cubicBezTo>
                  <a:cubicBezTo>
                    <a:pt x="21" y="136"/>
                    <a:pt x="13" y="143"/>
                    <a:pt x="4" y="145"/>
                  </a:cubicBezTo>
                  <a:cubicBezTo>
                    <a:pt x="3" y="147"/>
                    <a:pt x="2" y="150"/>
                    <a:pt x="1" y="153"/>
                  </a:cubicBezTo>
                  <a:cubicBezTo>
                    <a:pt x="1" y="155"/>
                    <a:pt x="0" y="156"/>
                    <a:pt x="0" y="158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8" name="Freeform 564">
              <a:extLst>
                <a:ext uri="{FF2B5EF4-FFF2-40B4-BE49-F238E27FC236}">
                  <a16:creationId xmlns:a16="http://schemas.microsoft.com/office/drawing/2014/main" id="{5C460FAF-851C-4EDE-B5AC-D8E68D4BB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3875"/>
              <a:ext cx="294" cy="185"/>
            </a:xfrm>
            <a:custGeom>
              <a:avLst/>
              <a:gdLst>
                <a:gd name="T0" fmla="*/ 97 w 143"/>
                <a:gd name="T1" fmla="*/ 888 h 84"/>
                <a:gd name="T2" fmla="*/ 132 w 143"/>
                <a:gd name="T3" fmla="*/ 835 h 84"/>
                <a:gd name="T4" fmla="*/ 436 w 143"/>
                <a:gd name="T5" fmla="*/ 586 h 84"/>
                <a:gd name="T6" fmla="*/ 528 w 143"/>
                <a:gd name="T7" fmla="*/ 544 h 84"/>
                <a:gd name="T8" fmla="*/ 913 w 143"/>
                <a:gd name="T9" fmla="*/ 319 h 84"/>
                <a:gd name="T10" fmla="*/ 1005 w 143"/>
                <a:gd name="T11" fmla="*/ 233 h 84"/>
                <a:gd name="T12" fmla="*/ 1234 w 143"/>
                <a:gd name="T13" fmla="*/ 0 h 84"/>
                <a:gd name="T14" fmla="*/ 1234 w 143"/>
                <a:gd name="T15" fmla="*/ 0 h 84"/>
                <a:gd name="T16" fmla="*/ 989 w 143"/>
                <a:gd name="T17" fmla="*/ 194 h 84"/>
                <a:gd name="T18" fmla="*/ 896 w 143"/>
                <a:gd name="T19" fmla="*/ 278 h 84"/>
                <a:gd name="T20" fmla="*/ 512 w 143"/>
                <a:gd name="T21" fmla="*/ 504 h 84"/>
                <a:gd name="T22" fmla="*/ 428 w 143"/>
                <a:gd name="T23" fmla="*/ 544 h 84"/>
                <a:gd name="T24" fmla="*/ 68 w 143"/>
                <a:gd name="T25" fmla="*/ 782 h 84"/>
                <a:gd name="T26" fmla="*/ 0 w 143"/>
                <a:gd name="T27" fmla="*/ 896 h 84"/>
                <a:gd name="T28" fmla="*/ 97 w 143"/>
                <a:gd name="T29" fmla="*/ 888 h 8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3" h="84">
                  <a:moveTo>
                    <a:pt x="11" y="83"/>
                  </a:moveTo>
                  <a:cubicBezTo>
                    <a:pt x="15" y="78"/>
                    <a:pt x="15" y="78"/>
                    <a:pt x="15" y="78"/>
                  </a:cubicBezTo>
                  <a:cubicBezTo>
                    <a:pt x="26" y="66"/>
                    <a:pt x="35" y="60"/>
                    <a:pt x="50" y="55"/>
                  </a:cubicBezTo>
                  <a:cubicBezTo>
                    <a:pt x="61" y="51"/>
                    <a:pt x="61" y="51"/>
                    <a:pt x="61" y="51"/>
                  </a:cubicBezTo>
                  <a:cubicBezTo>
                    <a:pt x="78" y="45"/>
                    <a:pt x="92" y="38"/>
                    <a:pt x="105" y="30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25" y="15"/>
                    <a:pt x="135" y="1"/>
                    <a:pt x="142" y="0"/>
                  </a:cubicBezTo>
                  <a:cubicBezTo>
                    <a:pt x="142" y="0"/>
                    <a:pt x="143" y="0"/>
                    <a:pt x="142" y="0"/>
                  </a:cubicBezTo>
                  <a:cubicBezTo>
                    <a:pt x="134" y="1"/>
                    <a:pt x="122" y="11"/>
                    <a:pt x="114" y="18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90" y="34"/>
                    <a:pt x="76" y="41"/>
                    <a:pt x="59" y="47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34" y="56"/>
                    <a:pt x="20" y="60"/>
                    <a:pt x="8" y="73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4" y="84"/>
                    <a:pt x="7" y="83"/>
                    <a:pt x="11" y="83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9" name="Freeform 565">
              <a:extLst>
                <a:ext uri="{FF2B5EF4-FFF2-40B4-BE49-F238E27FC236}">
                  <a16:creationId xmlns:a16="http://schemas.microsoft.com/office/drawing/2014/main" id="{AEAFB546-B031-41C2-A77D-9F4F29615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430"/>
              <a:ext cx="146" cy="235"/>
            </a:xfrm>
            <a:custGeom>
              <a:avLst/>
              <a:gdLst>
                <a:gd name="T0" fmla="*/ 181 w 71"/>
                <a:gd name="T1" fmla="*/ 868 h 107"/>
                <a:gd name="T2" fmla="*/ 348 w 71"/>
                <a:gd name="T3" fmla="*/ 549 h 107"/>
                <a:gd name="T4" fmla="*/ 485 w 71"/>
                <a:gd name="T5" fmla="*/ 338 h 107"/>
                <a:gd name="T6" fmla="*/ 504 w 71"/>
                <a:gd name="T7" fmla="*/ 327 h 107"/>
                <a:gd name="T8" fmla="*/ 609 w 71"/>
                <a:gd name="T9" fmla="*/ 116 h 107"/>
                <a:gd name="T10" fmla="*/ 617 w 71"/>
                <a:gd name="T11" fmla="*/ 0 h 107"/>
                <a:gd name="T12" fmla="*/ 584 w 71"/>
                <a:gd name="T13" fmla="*/ 141 h 107"/>
                <a:gd name="T14" fmla="*/ 485 w 71"/>
                <a:gd name="T15" fmla="*/ 286 h 107"/>
                <a:gd name="T16" fmla="*/ 469 w 71"/>
                <a:gd name="T17" fmla="*/ 294 h 107"/>
                <a:gd name="T18" fmla="*/ 313 w 71"/>
                <a:gd name="T19" fmla="*/ 540 h 107"/>
                <a:gd name="T20" fmla="*/ 156 w 71"/>
                <a:gd name="T21" fmla="*/ 839 h 107"/>
                <a:gd name="T22" fmla="*/ 0 w 71"/>
                <a:gd name="T23" fmla="*/ 1072 h 107"/>
                <a:gd name="T24" fmla="*/ 16 w 71"/>
                <a:gd name="T25" fmla="*/ 1133 h 107"/>
                <a:gd name="T26" fmla="*/ 181 w 71"/>
                <a:gd name="T27" fmla="*/ 868 h 10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1" h="107">
                  <a:moveTo>
                    <a:pt x="21" y="82"/>
                  </a:moveTo>
                  <a:cubicBezTo>
                    <a:pt x="34" y="72"/>
                    <a:pt x="37" y="67"/>
                    <a:pt x="40" y="52"/>
                  </a:cubicBezTo>
                  <a:cubicBezTo>
                    <a:pt x="43" y="39"/>
                    <a:pt x="46" y="37"/>
                    <a:pt x="56" y="32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68" y="25"/>
                    <a:pt x="69" y="19"/>
                    <a:pt x="70" y="11"/>
                  </a:cubicBezTo>
                  <a:cubicBezTo>
                    <a:pt x="71" y="8"/>
                    <a:pt x="69" y="4"/>
                    <a:pt x="71" y="0"/>
                  </a:cubicBezTo>
                  <a:cubicBezTo>
                    <a:pt x="69" y="4"/>
                    <a:pt x="68" y="9"/>
                    <a:pt x="67" y="13"/>
                  </a:cubicBezTo>
                  <a:cubicBezTo>
                    <a:pt x="66" y="20"/>
                    <a:pt x="64" y="22"/>
                    <a:pt x="56" y="27"/>
                  </a:cubicBezTo>
                  <a:cubicBezTo>
                    <a:pt x="54" y="28"/>
                    <a:pt x="54" y="28"/>
                    <a:pt x="54" y="28"/>
                  </a:cubicBezTo>
                  <a:cubicBezTo>
                    <a:pt x="44" y="34"/>
                    <a:pt x="39" y="37"/>
                    <a:pt x="36" y="51"/>
                  </a:cubicBezTo>
                  <a:cubicBezTo>
                    <a:pt x="33" y="66"/>
                    <a:pt x="30" y="70"/>
                    <a:pt x="18" y="79"/>
                  </a:cubicBezTo>
                  <a:cubicBezTo>
                    <a:pt x="10" y="85"/>
                    <a:pt x="4" y="93"/>
                    <a:pt x="0" y="101"/>
                  </a:cubicBezTo>
                  <a:cubicBezTo>
                    <a:pt x="1" y="103"/>
                    <a:pt x="2" y="105"/>
                    <a:pt x="2" y="107"/>
                  </a:cubicBezTo>
                  <a:cubicBezTo>
                    <a:pt x="6" y="97"/>
                    <a:pt x="12" y="89"/>
                    <a:pt x="21" y="82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0" name="Freeform 566">
              <a:extLst>
                <a:ext uri="{FF2B5EF4-FFF2-40B4-BE49-F238E27FC236}">
                  <a16:creationId xmlns:a16="http://schemas.microsoft.com/office/drawing/2014/main" id="{634E41A2-87A1-411E-8BE7-C8CA9F2CE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3638"/>
              <a:ext cx="103" cy="60"/>
            </a:xfrm>
            <a:custGeom>
              <a:avLst/>
              <a:gdLst>
                <a:gd name="T0" fmla="*/ 0 w 50"/>
                <a:gd name="T1" fmla="*/ 296 h 27"/>
                <a:gd name="T2" fmla="*/ 437 w 5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7">
                  <a:moveTo>
                    <a:pt x="0" y="27"/>
                  </a:moveTo>
                  <a:cubicBezTo>
                    <a:pt x="18" y="21"/>
                    <a:pt x="38" y="11"/>
                    <a:pt x="5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1" name="Freeform 567">
              <a:extLst>
                <a:ext uri="{FF2B5EF4-FFF2-40B4-BE49-F238E27FC236}">
                  <a16:creationId xmlns:a16="http://schemas.microsoft.com/office/drawing/2014/main" id="{D6BD110A-5E16-4B7D-B389-8854636E3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454"/>
              <a:ext cx="76" cy="33"/>
            </a:xfrm>
            <a:custGeom>
              <a:avLst/>
              <a:gdLst>
                <a:gd name="T0" fmla="*/ 0 w 37"/>
                <a:gd name="T1" fmla="*/ 150 h 15"/>
                <a:gd name="T2" fmla="*/ 0 w 37"/>
                <a:gd name="T3" fmla="*/ 161 h 15"/>
                <a:gd name="T4" fmla="*/ 320 w 37"/>
                <a:gd name="T5" fmla="*/ 0 h 15"/>
                <a:gd name="T6" fmla="*/ 0 w 37"/>
                <a:gd name="T7" fmla="*/ 15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5">
                  <a:moveTo>
                    <a:pt x="0" y="14"/>
                  </a:moveTo>
                  <a:cubicBezTo>
                    <a:pt x="0" y="14"/>
                    <a:pt x="0" y="15"/>
                    <a:pt x="0" y="15"/>
                  </a:cubicBezTo>
                  <a:cubicBezTo>
                    <a:pt x="16" y="11"/>
                    <a:pt x="30" y="5"/>
                    <a:pt x="37" y="0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2" name="Freeform 568">
              <a:extLst>
                <a:ext uri="{FF2B5EF4-FFF2-40B4-BE49-F238E27FC236}">
                  <a16:creationId xmlns:a16="http://schemas.microsoft.com/office/drawing/2014/main" id="{1E76C676-CBEE-474A-A10E-561BEC418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3228"/>
              <a:ext cx="56" cy="44"/>
            </a:xfrm>
            <a:custGeom>
              <a:avLst/>
              <a:gdLst>
                <a:gd name="T0" fmla="*/ 0 w 27"/>
                <a:gd name="T1" fmla="*/ 213 h 20"/>
                <a:gd name="T2" fmla="*/ 241 w 27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0" y="20"/>
                  </a:moveTo>
                  <a:cubicBezTo>
                    <a:pt x="14" y="15"/>
                    <a:pt x="23" y="5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3" name="Freeform 569">
              <a:extLst>
                <a:ext uri="{FF2B5EF4-FFF2-40B4-BE49-F238E27FC236}">
                  <a16:creationId xmlns:a16="http://schemas.microsoft.com/office/drawing/2014/main" id="{6B7BE71F-7C69-4738-AD81-E39ED08F1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3292"/>
              <a:ext cx="133" cy="59"/>
            </a:xfrm>
            <a:custGeom>
              <a:avLst/>
              <a:gdLst>
                <a:gd name="T0" fmla="*/ 0 w 65"/>
                <a:gd name="T1" fmla="*/ 282 h 27"/>
                <a:gd name="T2" fmla="*/ 319 w 65"/>
                <a:gd name="T3" fmla="*/ 44 h 27"/>
                <a:gd name="T4" fmla="*/ 557 w 65"/>
                <a:gd name="T5" fmla="*/ 0 h 27"/>
                <a:gd name="T6" fmla="*/ 139 w 65"/>
                <a:gd name="T7" fmla="*/ 149 h 27"/>
                <a:gd name="T8" fmla="*/ 0 w 65"/>
                <a:gd name="T9" fmla="*/ 28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27">
                  <a:moveTo>
                    <a:pt x="0" y="27"/>
                  </a:moveTo>
                  <a:cubicBezTo>
                    <a:pt x="9" y="13"/>
                    <a:pt x="18" y="8"/>
                    <a:pt x="37" y="4"/>
                  </a:cubicBezTo>
                  <a:cubicBezTo>
                    <a:pt x="52" y="0"/>
                    <a:pt x="65" y="0"/>
                    <a:pt x="65" y="0"/>
                  </a:cubicBezTo>
                  <a:cubicBezTo>
                    <a:pt x="50" y="1"/>
                    <a:pt x="26" y="6"/>
                    <a:pt x="16" y="14"/>
                  </a:cubicBezTo>
                  <a:cubicBezTo>
                    <a:pt x="6" y="23"/>
                    <a:pt x="0" y="27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4" name="Freeform 570">
              <a:extLst>
                <a:ext uri="{FF2B5EF4-FFF2-40B4-BE49-F238E27FC236}">
                  <a16:creationId xmlns:a16="http://schemas.microsoft.com/office/drawing/2014/main" id="{B76D53C3-6F23-4289-9E44-5A0066DD3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774"/>
              <a:ext cx="1275" cy="1360"/>
            </a:xfrm>
            <a:custGeom>
              <a:avLst/>
              <a:gdLst>
                <a:gd name="T0" fmla="*/ 380 w 620"/>
                <a:gd name="T1" fmla="*/ 2415 h 620"/>
                <a:gd name="T2" fmla="*/ 3391 w 620"/>
                <a:gd name="T3" fmla="*/ 467 h 620"/>
                <a:gd name="T4" fmla="*/ 4999 w 620"/>
                <a:gd name="T5" fmla="*/ 4113 h 620"/>
                <a:gd name="T6" fmla="*/ 2001 w 620"/>
                <a:gd name="T7" fmla="*/ 6067 h 620"/>
                <a:gd name="T8" fmla="*/ 380 w 620"/>
                <a:gd name="T9" fmla="*/ 2415 h 6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0" h="620">
                  <a:moveTo>
                    <a:pt x="44" y="229"/>
                  </a:moveTo>
                  <a:cubicBezTo>
                    <a:pt x="88" y="83"/>
                    <a:pt x="243" y="0"/>
                    <a:pt x="390" y="44"/>
                  </a:cubicBezTo>
                  <a:cubicBezTo>
                    <a:pt x="537" y="88"/>
                    <a:pt x="620" y="243"/>
                    <a:pt x="575" y="390"/>
                  </a:cubicBezTo>
                  <a:cubicBezTo>
                    <a:pt x="531" y="537"/>
                    <a:pt x="376" y="620"/>
                    <a:pt x="230" y="575"/>
                  </a:cubicBezTo>
                  <a:cubicBezTo>
                    <a:pt x="83" y="531"/>
                    <a:pt x="0" y="376"/>
                    <a:pt x="44" y="22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4516" name="Line 571">
            <a:extLst>
              <a:ext uri="{FF2B5EF4-FFF2-40B4-BE49-F238E27FC236}">
                <a16:creationId xmlns:a16="http://schemas.microsoft.com/office/drawing/2014/main" id="{51AC52C7-AAFD-41BE-ADA0-CABA42894C45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5125" y="3686175"/>
            <a:ext cx="1588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4517" name="Line 572">
            <a:extLst>
              <a:ext uri="{FF2B5EF4-FFF2-40B4-BE49-F238E27FC236}">
                <a16:creationId xmlns:a16="http://schemas.microsoft.com/office/drawing/2014/main" id="{48E97FFC-C4DA-4A4E-B890-0465CA7EFE69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5125" y="3686175"/>
            <a:ext cx="1588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4518" name="Group 573">
            <a:extLst>
              <a:ext uri="{FF2B5EF4-FFF2-40B4-BE49-F238E27FC236}">
                <a16:creationId xmlns:a16="http://schemas.microsoft.com/office/drawing/2014/main" id="{2086022A-C1F3-43F0-92F2-5C4D98307804}"/>
              </a:ext>
            </a:extLst>
          </p:cNvPr>
          <p:cNvGrpSpPr>
            <a:grpSpLocks/>
          </p:cNvGrpSpPr>
          <p:nvPr/>
        </p:nvGrpSpPr>
        <p:grpSpPr bwMode="auto">
          <a:xfrm>
            <a:off x="6562725" y="1101725"/>
            <a:ext cx="2584450" cy="3281363"/>
            <a:chOff x="3174" y="694"/>
            <a:chExt cx="1628" cy="2067"/>
          </a:xfrm>
        </p:grpSpPr>
        <p:sp>
          <p:nvSpPr>
            <p:cNvPr id="64743" name="Freeform 574">
              <a:extLst>
                <a:ext uri="{FF2B5EF4-FFF2-40B4-BE49-F238E27FC236}">
                  <a16:creationId xmlns:a16="http://schemas.microsoft.com/office/drawing/2014/main" id="{AD79F4FB-98E3-4841-9B0A-FFF5809F3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1429"/>
              <a:ext cx="29" cy="44"/>
            </a:xfrm>
            <a:custGeom>
              <a:avLst/>
              <a:gdLst>
                <a:gd name="T0" fmla="*/ 52 w 14"/>
                <a:gd name="T1" fmla="*/ 20 h 20"/>
                <a:gd name="T2" fmla="*/ 25 w 14"/>
                <a:gd name="T3" fmla="*/ 161 h 20"/>
                <a:gd name="T4" fmla="*/ 108 w 14"/>
                <a:gd name="T5" fmla="*/ 7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6" y="2"/>
                  </a:moveTo>
                  <a:cubicBezTo>
                    <a:pt x="0" y="0"/>
                    <a:pt x="0" y="12"/>
                    <a:pt x="3" y="15"/>
                  </a:cubicBezTo>
                  <a:cubicBezTo>
                    <a:pt x="8" y="20"/>
                    <a:pt x="14" y="13"/>
                    <a:pt x="12" y="7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4" name="Freeform 575">
              <a:extLst>
                <a:ext uri="{FF2B5EF4-FFF2-40B4-BE49-F238E27FC236}">
                  <a16:creationId xmlns:a16="http://schemas.microsoft.com/office/drawing/2014/main" id="{E825DBBD-2DA3-4EB7-B131-93CD3E584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296"/>
              <a:ext cx="267" cy="441"/>
            </a:xfrm>
            <a:custGeom>
              <a:avLst/>
              <a:gdLst>
                <a:gd name="T0" fmla="*/ 493 w 130"/>
                <a:gd name="T1" fmla="*/ 529 h 201"/>
                <a:gd name="T2" fmla="*/ 493 w 130"/>
                <a:gd name="T3" fmla="*/ 529 h 201"/>
                <a:gd name="T4" fmla="*/ 0 w 130"/>
                <a:gd name="T5" fmla="*/ 0 h 201"/>
                <a:gd name="T6" fmla="*/ 60 w 130"/>
                <a:gd name="T7" fmla="*/ 636 h 201"/>
                <a:gd name="T8" fmla="*/ 76 w 130"/>
                <a:gd name="T9" fmla="*/ 1975 h 201"/>
                <a:gd name="T10" fmla="*/ 76 w 130"/>
                <a:gd name="T11" fmla="*/ 1975 h 201"/>
                <a:gd name="T12" fmla="*/ 76 w 130"/>
                <a:gd name="T13" fmla="*/ 1983 h 201"/>
                <a:gd name="T14" fmla="*/ 608 w 130"/>
                <a:gd name="T15" fmla="*/ 2124 h 201"/>
                <a:gd name="T16" fmla="*/ 1126 w 130"/>
                <a:gd name="T17" fmla="*/ 1983 h 201"/>
                <a:gd name="T18" fmla="*/ 1126 w 130"/>
                <a:gd name="T19" fmla="*/ 1975 h 201"/>
                <a:gd name="T20" fmla="*/ 1126 w 130"/>
                <a:gd name="T21" fmla="*/ 1975 h 201"/>
                <a:gd name="T22" fmla="*/ 1126 w 130"/>
                <a:gd name="T23" fmla="*/ 1077 h 201"/>
                <a:gd name="T24" fmla="*/ 1037 w 130"/>
                <a:gd name="T25" fmla="*/ 1025 h 201"/>
                <a:gd name="T26" fmla="*/ 493 w 130"/>
                <a:gd name="T27" fmla="*/ 52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7" y="50"/>
                  </a:cubicBezTo>
                  <a:cubicBezTo>
                    <a:pt x="35" y="56"/>
                    <a:pt x="15" y="35"/>
                    <a:pt x="0" y="0"/>
                  </a:cubicBezTo>
                  <a:cubicBezTo>
                    <a:pt x="4" y="22"/>
                    <a:pt x="7" y="43"/>
                    <a:pt x="7" y="60"/>
                  </a:cubicBezTo>
                  <a:cubicBezTo>
                    <a:pt x="7" y="122"/>
                    <a:pt x="8" y="148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8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8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27" y="100"/>
                    <a:pt x="123" y="99"/>
                    <a:pt x="120" y="97"/>
                  </a:cubicBezTo>
                  <a:cubicBezTo>
                    <a:pt x="99" y="88"/>
                    <a:pt x="78" y="72"/>
                    <a:pt x="57" y="50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5" name="Freeform 576">
              <a:extLst>
                <a:ext uri="{FF2B5EF4-FFF2-40B4-BE49-F238E27FC236}">
                  <a16:creationId xmlns:a16="http://schemas.microsoft.com/office/drawing/2014/main" id="{F79ADB79-BD7D-4B70-B571-F9ECA8104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320"/>
              <a:ext cx="255" cy="417"/>
            </a:xfrm>
            <a:custGeom>
              <a:avLst/>
              <a:gdLst>
                <a:gd name="T0" fmla="*/ 1045 w 124"/>
                <a:gd name="T1" fmla="*/ 983 h 190"/>
                <a:gd name="T2" fmla="*/ 1020 w 124"/>
                <a:gd name="T3" fmla="*/ 1859 h 190"/>
                <a:gd name="T4" fmla="*/ 356 w 124"/>
                <a:gd name="T5" fmla="*/ 1903 h 190"/>
                <a:gd name="T6" fmla="*/ 872 w 124"/>
                <a:gd name="T7" fmla="*/ 1593 h 190"/>
                <a:gd name="T8" fmla="*/ 757 w 124"/>
                <a:gd name="T9" fmla="*/ 1036 h 190"/>
                <a:gd name="T10" fmla="*/ 0 w 124"/>
                <a:gd name="T11" fmla="*/ 0 h 190"/>
                <a:gd name="T12" fmla="*/ 592 w 124"/>
                <a:gd name="T13" fmla="*/ 612 h 190"/>
                <a:gd name="T14" fmla="*/ 1045 w 124"/>
                <a:gd name="T15" fmla="*/ 983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0">
                  <a:moveTo>
                    <a:pt x="120" y="93"/>
                  </a:moveTo>
                  <a:cubicBezTo>
                    <a:pt x="119" y="111"/>
                    <a:pt x="124" y="164"/>
                    <a:pt x="117" y="176"/>
                  </a:cubicBezTo>
                  <a:cubicBezTo>
                    <a:pt x="108" y="190"/>
                    <a:pt x="56" y="185"/>
                    <a:pt x="41" y="180"/>
                  </a:cubicBezTo>
                  <a:cubicBezTo>
                    <a:pt x="59" y="183"/>
                    <a:pt x="91" y="167"/>
                    <a:pt x="100" y="151"/>
                  </a:cubicBezTo>
                  <a:cubicBezTo>
                    <a:pt x="111" y="131"/>
                    <a:pt x="99" y="112"/>
                    <a:pt x="87" y="98"/>
                  </a:cubicBezTo>
                  <a:cubicBezTo>
                    <a:pt x="66" y="74"/>
                    <a:pt x="6" y="36"/>
                    <a:pt x="0" y="0"/>
                  </a:cubicBezTo>
                  <a:cubicBezTo>
                    <a:pt x="12" y="17"/>
                    <a:pt x="53" y="43"/>
                    <a:pt x="68" y="58"/>
                  </a:cubicBezTo>
                  <a:cubicBezTo>
                    <a:pt x="81" y="70"/>
                    <a:pt x="100" y="94"/>
                    <a:pt x="120" y="93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6" name="Freeform 577">
              <a:extLst>
                <a:ext uri="{FF2B5EF4-FFF2-40B4-BE49-F238E27FC236}">
                  <a16:creationId xmlns:a16="http://schemas.microsoft.com/office/drawing/2014/main" id="{1DA70DC4-1E30-494B-8CD0-1831989C1D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2" y="1344"/>
              <a:ext cx="195" cy="289"/>
            </a:xfrm>
            <a:custGeom>
              <a:avLst/>
              <a:gdLst>
                <a:gd name="T0" fmla="*/ 624 w 95"/>
                <a:gd name="T1" fmla="*/ 495 h 132"/>
                <a:gd name="T2" fmla="*/ 328 w 95"/>
                <a:gd name="T3" fmla="*/ 576 h 132"/>
                <a:gd name="T4" fmla="*/ 425 w 95"/>
                <a:gd name="T5" fmla="*/ 863 h 132"/>
                <a:gd name="T6" fmla="*/ 528 w 95"/>
                <a:gd name="T7" fmla="*/ 1386 h 132"/>
                <a:gd name="T8" fmla="*/ 528 w 95"/>
                <a:gd name="T9" fmla="*/ 1386 h 132"/>
                <a:gd name="T10" fmla="*/ 708 w 95"/>
                <a:gd name="T11" fmla="*/ 863 h 132"/>
                <a:gd name="T12" fmla="*/ 624 w 95"/>
                <a:gd name="T13" fmla="*/ 495 h 132"/>
                <a:gd name="T14" fmla="*/ 484 w 95"/>
                <a:gd name="T15" fmla="*/ 0 h 132"/>
                <a:gd name="T16" fmla="*/ 0 w 95"/>
                <a:gd name="T17" fmla="*/ 149 h 132"/>
                <a:gd name="T18" fmla="*/ 296 w 95"/>
                <a:gd name="T19" fmla="*/ 512 h 132"/>
                <a:gd name="T20" fmla="*/ 544 w 95"/>
                <a:gd name="T21" fmla="*/ 335 h 132"/>
                <a:gd name="T22" fmla="*/ 484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2" y="47"/>
                  </a:moveTo>
                  <a:cubicBezTo>
                    <a:pt x="65" y="47"/>
                    <a:pt x="59" y="48"/>
                    <a:pt x="38" y="55"/>
                  </a:cubicBezTo>
                  <a:cubicBezTo>
                    <a:pt x="43" y="64"/>
                    <a:pt x="47" y="73"/>
                    <a:pt x="49" y="82"/>
                  </a:cubicBezTo>
                  <a:cubicBezTo>
                    <a:pt x="56" y="106"/>
                    <a:pt x="54" y="113"/>
                    <a:pt x="61" y="132"/>
                  </a:cubicBezTo>
                  <a:cubicBezTo>
                    <a:pt x="61" y="132"/>
                    <a:pt x="61" y="132"/>
                    <a:pt x="61" y="132"/>
                  </a:cubicBezTo>
                  <a:cubicBezTo>
                    <a:pt x="56" y="110"/>
                    <a:pt x="71" y="88"/>
                    <a:pt x="82" y="82"/>
                  </a:cubicBezTo>
                  <a:cubicBezTo>
                    <a:pt x="95" y="75"/>
                    <a:pt x="84" y="48"/>
                    <a:pt x="72" y="47"/>
                  </a:cubicBezTo>
                  <a:close/>
                  <a:moveTo>
                    <a:pt x="56" y="0"/>
                  </a:moveTo>
                  <a:cubicBezTo>
                    <a:pt x="56" y="0"/>
                    <a:pt x="20" y="1"/>
                    <a:pt x="0" y="14"/>
                  </a:cubicBezTo>
                  <a:cubicBezTo>
                    <a:pt x="9" y="20"/>
                    <a:pt x="23" y="33"/>
                    <a:pt x="34" y="49"/>
                  </a:cubicBezTo>
                  <a:cubicBezTo>
                    <a:pt x="39" y="44"/>
                    <a:pt x="48" y="39"/>
                    <a:pt x="63" y="32"/>
                  </a:cubicBezTo>
                  <a:cubicBezTo>
                    <a:pt x="70" y="26"/>
                    <a:pt x="70" y="5"/>
                    <a:pt x="56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7" name="Freeform 578">
              <a:extLst>
                <a:ext uri="{FF2B5EF4-FFF2-40B4-BE49-F238E27FC236}">
                  <a16:creationId xmlns:a16="http://schemas.microsoft.com/office/drawing/2014/main" id="{E50B4B14-594D-4940-9A8C-5BE99C3AF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1052"/>
              <a:ext cx="670" cy="709"/>
            </a:xfrm>
            <a:custGeom>
              <a:avLst/>
              <a:gdLst>
                <a:gd name="T0" fmla="*/ 1013 w 326"/>
                <a:gd name="T1" fmla="*/ 2463 h 323"/>
                <a:gd name="T2" fmla="*/ 1153 w 326"/>
                <a:gd name="T3" fmla="*/ 1903 h 323"/>
                <a:gd name="T4" fmla="*/ 2674 w 326"/>
                <a:gd name="T5" fmla="*/ 1008 h 323"/>
                <a:gd name="T6" fmla="*/ 2717 w 326"/>
                <a:gd name="T7" fmla="*/ 601 h 323"/>
                <a:gd name="T8" fmla="*/ 2265 w 326"/>
                <a:gd name="T9" fmla="*/ 560 h 323"/>
                <a:gd name="T10" fmla="*/ 2707 w 326"/>
                <a:gd name="T11" fmla="*/ 496 h 323"/>
                <a:gd name="T12" fmla="*/ 2725 w 326"/>
                <a:gd name="T13" fmla="*/ 53 h 323"/>
                <a:gd name="T14" fmla="*/ 1200 w 326"/>
                <a:gd name="T15" fmla="*/ 33 h 323"/>
                <a:gd name="T16" fmla="*/ 816 w 326"/>
                <a:gd name="T17" fmla="*/ 53 h 323"/>
                <a:gd name="T18" fmla="*/ 808 w 326"/>
                <a:gd name="T19" fmla="*/ 64 h 323"/>
                <a:gd name="T20" fmla="*/ 808 w 326"/>
                <a:gd name="T21" fmla="*/ 53 h 323"/>
                <a:gd name="T22" fmla="*/ 512 w 326"/>
                <a:gd name="T23" fmla="*/ 0 h 323"/>
                <a:gd name="T24" fmla="*/ 504 w 326"/>
                <a:gd name="T25" fmla="*/ 0 h 323"/>
                <a:gd name="T26" fmla="*/ 288 w 326"/>
                <a:gd name="T27" fmla="*/ 1045 h 323"/>
                <a:gd name="T28" fmla="*/ 304 w 326"/>
                <a:gd name="T29" fmla="*/ 1045 h 323"/>
                <a:gd name="T30" fmla="*/ 337 w 326"/>
                <a:gd name="T31" fmla="*/ 1291 h 323"/>
                <a:gd name="T32" fmla="*/ 347 w 326"/>
                <a:gd name="T33" fmla="*/ 1291 h 323"/>
                <a:gd name="T34" fmla="*/ 337 w 326"/>
                <a:gd name="T35" fmla="*/ 1291 h 323"/>
                <a:gd name="T36" fmla="*/ 224 w 326"/>
                <a:gd name="T37" fmla="*/ 1690 h 323"/>
                <a:gd name="T38" fmla="*/ 16 w 326"/>
                <a:gd name="T39" fmla="*/ 3016 h 323"/>
                <a:gd name="T40" fmla="*/ 0 w 326"/>
                <a:gd name="T41" fmla="*/ 3415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7" y="233"/>
                  </a:moveTo>
                  <a:cubicBezTo>
                    <a:pt x="120" y="214"/>
                    <a:pt x="127" y="198"/>
                    <a:pt x="133" y="180"/>
                  </a:cubicBezTo>
                  <a:cubicBezTo>
                    <a:pt x="172" y="61"/>
                    <a:pt x="257" y="98"/>
                    <a:pt x="308" y="95"/>
                  </a:cubicBezTo>
                  <a:cubicBezTo>
                    <a:pt x="321" y="92"/>
                    <a:pt x="323" y="60"/>
                    <a:pt x="313" y="57"/>
                  </a:cubicBezTo>
                  <a:cubicBezTo>
                    <a:pt x="313" y="57"/>
                    <a:pt x="301" y="54"/>
                    <a:pt x="261" y="53"/>
                  </a:cubicBezTo>
                  <a:cubicBezTo>
                    <a:pt x="261" y="53"/>
                    <a:pt x="289" y="48"/>
                    <a:pt x="312" y="47"/>
                  </a:cubicBezTo>
                  <a:cubicBezTo>
                    <a:pt x="325" y="44"/>
                    <a:pt x="326" y="9"/>
                    <a:pt x="314" y="5"/>
                  </a:cubicBezTo>
                  <a:cubicBezTo>
                    <a:pt x="264" y="5"/>
                    <a:pt x="189" y="0"/>
                    <a:pt x="138" y="3"/>
                  </a:cubicBezTo>
                  <a:cubicBezTo>
                    <a:pt x="120" y="5"/>
                    <a:pt x="105" y="5"/>
                    <a:pt x="94" y="5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5"/>
                  </a:cubicBezTo>
                  <a:cubicBezTo>
                    <a:pt x="78" y="5"/>
                    <a:pt x="67" y="4"/>
                    <a:pt x="59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7"/>
                    <a:pt x="33" y="99"/>
                  </a:cubicBezTo>
                  <a:cubicBezTo>
                    <a:pt x="35" y="99"/>
                    <a:pt x="35" y="99"/>
                    <a:pt x="35" y="99"/>
                  </a:cubicBezTo>
                  <a:cubicBezTo>
                    <a:pt x="41" y="103"/>
                    <a:pt x="43" y="109"/>
                    <a:pt x="39" y="122"/>
                  </a:cubicBezTo>
                  <a:cubicBezTo>
                    <a:pt x="39" y="122"/>
                    <a:pt x="40" y="122"/>
                    <a:pt x="40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7" y="131"/>
                    <a:pt x="33" y="143"/>
                    <a:pt x="26" y="160"/>
                  </a:cubicBezTo>
                  <a:cubicBezTo>
                    <a:pt x="8" y="201"/>
                    <a:pt x="1" y="247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8" name="Freeform 579">
              <a:extLst>
                <a:ext uri="{FF2B5EF4-FFF2-40B4-BE49-F238E27FC236}">
                  <a16:creationId xmlns:a16="http://schemas.microsoft.com/office/drawing/2014/main" id="{61C2C61C-7ECE-47E2-843E-5D657011D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344"/>
              <a:ext cx="308" cy="373"/>
            </a:xfrm>
            <a:custGeom>
              <a:avLst/>
              <a:gdLst>
                <a:gd name="T0" fmla="*/ 363 w 150"/>
                <a:gd name="T1" fmla="*/ 726 h 170"/>
                <a:gd name="T2" fmla="*/ 756 w 150"/>
                <a:gd name="T3" fmla="*/ 770 h 170"/>
                <a:gd name="T4" fmla="*/ 889 w 150"/>
                <a:gd name="T5" fmla="*/ 886 h 170"/>
                <a:gd name="T6" fmla="*/ 996 w 150"/>
                <a:gd name="T7" fmla="*/ 948 h 170"/>
                <a:gd name="T8" fmla="*/ 1045 w 150"/>
                <a:gd name="T9" fmla="*/ 726 h 170"/>
                <a:gd name="T10" fmla="*/ 1125 w 150"/>
                <a:gd name="T11" fmla="*/ 476 h 170"/>
                <a:gd name="T12" fmla="*/ 1298 w 150"/>
                <a:gd name="T13" fmla="*/ 0 h 170"/>
                <a:gd name="T14" fmla="*/ 832 w 150"/>
                <a:gd name="T15" fmla="*/ 529 h 170"/>
                <a:gd name="T16" fmla="*/ 232 w 150"/>
                <a:gd name="T17" fmla="*/ 698 h 170"/>
                <a:gd name="T18" fmla="*/ 60 w 150"/>
                <a:gd name="T19" fmla="*/ 1108 h 170"/>
                <a:gd name="T20" fmla="*/ 43 w 150"/>
                <a:gd name="T21" fmla="*/ 1435 h 170"/>
                <a:gd name="T22" fmla="*/ 43 w 150"/>
                <a:gd name="T23" fmla="*/ 1795 h 170"/>
                <a:gd name="T24" fmla="*/ 105 w 150"/>
                <a:gd name="T25" fmla="*/ 1448 h 170"/>
                <a:gd name="T26" fmla="*/ 131 w 150"/>
                <a:gd name="T27" fmla="*/ 1246 h 170"/>
                <a:gd name="T28" fmla="*/ 148 w 150"/>
                <a:gd name="T29" fmla="*/ 963 h 1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0">
                  <a:moveTo>
                    <a:pt x="42" y="69"/>
                  </a:moveTo>
                  <a:cubicBezTo>
                    <a:pt x="58" y="65"/>
                    <a:pt x="73" y="67"/>
                    <a:pt x="87" y="73"/>
                  </a:cubicBezTo>
                  <a:cubicBezTo>
                    <a:pt x="93" y="76"/>
                    <a:pt x="98" y="79"/>
                    <a:pt x="103" y="84"/>
                  </a:cubicBezTo>
                  <a:cubicBezTo>
                    <a:pt x="107" y="88"/>
                    <a:pt x="111" y="95"/>
                    <a:pt x="115" y="90"/>
                  </a:cubicBezTo>
                  <a:cubicBezTo>
                    <a:pt x="118" y="87"/>
                    <a:pt x="119" y="73"/>
                    <a:pt x="121" y="69"/>
                  </a:cubicBezTo>
                  <a:cubicBezTo>
                    <a:pt x="123" y="61"/>
                    <a:pt x="127" y="53"/>
                    <a:pt x="130" y="45"/>
                  </a:cubicBezTo>
                  <a:cubicBezTo>
                    <a:pt x="136" y="31"/>
                    <a:pt x="147" y="15"/>
                    <a:pt x="150" y="0"/>
                  </a:cubicBezTo>
                  <a:cubicBezTo>
                    <a:pt x="132" y="21"/>
                    <a:pt x="128" y="45"/>
                    <a:pt x="96" y="50"/>
                  </a:cubicBezTo>
                  <a:cubicBezTo>
                    <a:pt x="73" y="54"/>
                    <a:pt x="47" y="50"/>
                    <a:pt x="27" y="66"/>
                  </a:cubicBezTo>
                  <a:cubicBezTo>
                    <a:pt x="15" y="75"/>
                    <a:pt x="9" y="91"/>
                    <a:pt x="7" y="105"/>
                  </a:cubicBezTo>
                  <a:cubicBezTo>
                    <a:pt x="5" y="115"/>
                    <a:pt x="6" y="126"/>
                    <a:pt x="5" y="136"/>
                  </a:cubicBezTo>
                  <a:cubicBezTo>
                    <a:pt x="4" y="146"/>
                    <a:pt x="0" y="162"/>
                    <a:pt x="5" y="170"/>
                  </a:cubicBezTo>
                  <a:cubicBezTo>
                    <a:pt x="10" y="159"/>
                    <a:pt x="10" y="149"/>
                    <a:pt x="12" y="137"/>
                  </a:cubicBezTo>
                  <a:cubicBezTo>
                    <a:pt x="12" y="130"/>
                    <a:pt x="14" y="124"/>
                    <a:pt x="15" y="118"/>
                  </a:cubicBezTo>
                  <a:cubicBezTo>
                    <a:pt x="17" y="109"/>
                    <a:pt x="15" y="100"/>
                    <a:pt x="17" y="91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9" name="Freeform 580">
              <a:extLst>
                <a:ext uri="{FF2B5EF4-FFF2-40B4-BE49-F238E27FC236}">
                  <a16:creationId xmlns:a16="http://schemas.microsoft.com/office/drawing/2014/main" id="{D0B9D279-33E5-42B5-AE8F-B197B6977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940"/>
              <a:ext cx="310" cy="573"/>
            </a:xfrm>
            <a:custGeom>
              <a:avLst/>
              <a:gdLst>
                <a:gd name="T0" fmla="*/ 0 w 151"/>
                <a:gd name="T1" fmla="*/ 2762 h 261"/>
                <a:gd name="T2" fmla="*/ 232 w 151"/>
                <a:gd name="T3" fmla="*/ 2391 h 261"/>
                <a:gd name="T4" fmla="*/ 544 w 151"/>
                <a:gd name="T5" fmla="*/ 2189 h 261"/>
                <a:gd name="T6" fmla="*/ 881 w 151"/>
                <a:gd name="T7" fmla="*/ 2178 h 261"/>
                <a:gd name="T8" fmla="*/ 1133 w 151"/>
                <a:gd name="T9" fmla="*/ 2266 h 261"/>
                <a:gd name="T10" fmla="*/ 1176 w 151"/>
                <a:gd name="T11" fmla="*/ 2294 h 261"/>
                <a:gd name="T12" fmla="*/ 1185 w 151"/>
                <a:gd name="T13" fmla="*/ 2310 h 261"/>
                <a:gd name="T14" fmla="*/ 1209 w 151"/>
                <a:gd name="T15" fmla="*/ 2338 h 261"/>
                <a:gd name="T16" fmla="*/ 1217 w 151"/>
                <a:gd name="T17" fmla="*/ 2347 h 261"/>
                <a:gd name="T18" fmla="*/ 1248 w 151"/>
                <a:gd name="T19" fmla="*/ 2382 h 261"/>
                <a:gd name="T20" fmla="*/ 1256 w 151"/>
                <a:gd name="T21" fmla="*/ 2400 h 261"/>
                <a:gd name="T22" fmla="*/ 1289 w 151"/>
                <a:gd name="T23" fmla="*/ 2443 h 261"/>
                <a:gd name="T24" fmla="*/ 1306 w 151"/>
                <a:gd name="T25" fmla="*/ 2400 h 261"/>
                <a:gd name="T26" fmla="*/ 1217 w 151"/>
                <a:gd name="T27" fmla="*/ 371 h 261"/>
                <a:gd name="T28" fmla="*/ 1209 w 151"/>
                <a:gd name="T29" fmla="*/ 33 h 261"/>
                <a:gd name="T30" fmla="*/ 716 w 151"/>
                <a:gd name="T31" fmla="*/ 149 h 261"/>
                <a:gd name="T32" fmla="*/ 224 w 151"/>
                <a:gd name="T33" fmla="*/ 9 h 261"/>
                <a:gd name="T34" fmla="*/ 224 w 151"/>
                <a:gd name="T35" fmla="*/ 44 h 261"/>
                <a:gd name="T36" fmla="*/ 197 w 151"/>
                <a:gd name="T37" fmla="*/ 338 h 261"/>
                <a:gd name="T38" fmla="*/ 207 w 151"/>
                <a:gd name="T39" fmla="*/ 1662 h 261"/>
                <a:gd name="T40" fmla="*/ 0 w 151"/>
                <a:gd name="T41" fmla="*/ 2762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1">
                  <a:moveTo>
                    <a:pt x="0" y="261"/>
                  </a:moveTo>
                  <a:cubicBezTo>
                    <a:pt x="9" y="242"/>
                    <a:pt x="19" y="234"/>
                    <a:pt x="27" y="226"/>
                  </a:cubicBezTo>
                  <a:cubicBezTo>
                    <a:pt x="37" y="215"/>
                    <a:pt x="50" y="208"/>
                    <a:pt x="63" y="207"/>
                  </a:cubicBezTo>
                  <a:cubicBezTo>
                    <a:pt x="75" y="207"/>
                    <a:pt x="94" y="204"/>
                    <a:pt x="102" y="206"/>
                  </a:cubicBezTo>
                  <a:cubicBezTo>
                    <a:pt x="110" y="208"/>
                    <a:pt x="123" y="208"/>
                    <a:pt x="131" y="214"/>
                  </a:cubicBezTo>
                  <a:cubicBezTo>
                    <a:pt x="132" y="215"/>
                    <a:pt x="134" y="216"/>
                    <a:pt x="136" y="217"/>
                  </a:cubicBezTo>
                  <a:cubicBezTo>
                    <a:pt x="136" y="218"/>
                    <a:pt x="137" y="218"/>
                    <a:pt x="137" y="218"/>
                  </a:cubicBezTo>
                  <a:cubicBezTo>
                    <a:pt x="138" y="219"/>
                    <a:pt x="139" y="220"/>
                    <a:pt x="140" y="221"/>
                  </a:cubicBezTo>
                  <a:cubicBezTo>
                    <a:pt x="140" y="221"/>
                    <a:pt x="141" y="222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6"/>
                    <a:pt x="145" y="226"/>
                    <a:pt x="145" y="227"/>
                  </a:cubicBezTo>
                  <a:cubicBezTo>
                    <a:pt x="146" y="228"/>
                    <a:pt x="148" y="229"/>
                    <a:pt x="149" y="231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45" y="211"/>
                    <a:pt x="142" y="101"/>
                    <a:pt x="141" y="35"/>
                  </a:cubicBezTo>
                  <a:cubicBezTo>
                    <a:pt x="140" y="14"/>
                    <a:pt x="140" y="11"/>
                    <a:pt x="140" y="3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1"/>
                  </a:cubicBezTo>
                  <a:cubicBezTo>
                    <a:pt x="26" y="0"/>
                    <a:pt x="26" y="2"/>
                    <a:pt x="26" y="4"/>
                  </a:cubicBezTo>
                  <a:cubicBezTo>
                    <a:pt x="25" y="14"/>
                    <a:pt x="24" y="15"/>
                    <a:pt x="23" y="32"/>
                  </a:cubicBezTo>
                  <a:cubicBezTo>
                    <a:pt x="23" y="68"/>
                    <a:pt x="23" y="117"/>
                    <a:pt x="24" y="157"/>
                  </a:cubicBezTo>
                  <a:cubicBezTo>
                    <a:pt x="25" y="187"/>
                    <a:pt x="17" y="222"/>
                    <a:pt x="0" y="261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0" name="Freeform 581">
              <a:extLst>
                <a:ext uri="{FF2B5EF4-FFF2-40B4-BE49-F238E27FC236}">
                  <a16:creationId xmlns:a16="http://schemas.microsoft.com/office/drawing/2014/main" id="{1133D95E-7FEE-41B5-B2F1-77B471716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662"/>
              <a:ext cx="258" cy="99"/>
            </a:xfrm>
            <a:custGeom>
              <a:avLst/>
              <a:gdLst>
                <a:gd name="T0" fmla="*/ 353 w 125"/>
                <a:gd name="T1" fmla="*/ 97 h 45"/>
                <a:gd name="T2" fmla="*/ 0 w 125"/>
                <a:gd name="T3" fmla="*/ 0 h 45"/>
                <a:gd name="T4" fmla="*/ 0 w 125"/>
                <a:gd name="T5" fmla="*/ 319 h 45"/>
                <a:gd name="T6" fmla="*/ 0 w 125"/>
                <a:gd name="T7" fmla="*/ 363 h 45"/>
                <a:gd name="T8" fmla="*/ 545 w 125"/>
                <a:gd name="T9" fmla="*/ 480 h 45"/>
                <a:gd name="T10" fmla="*/ 1082 w 125"/>
                <a:gd name="T11" fmla="*/ 372 h 45"/>
                <a:gd name="T12" fmla="*/ 1100 w 125"/>
                <a:gd name="T13" fmla="*/ 354 h 45"/>
                <a:gd name="T14" fmla="*/ 1100 w 125"/>
                <a:gd name="T15" fmla="*/ 222 h 45"/>
                <a:gd name="T16" fmla="*/ 353 w 125"/>
                <a:gd name="T17" fmla="*/ 97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5">
                  <a:moveTo>
                    <a:pt x="40" y="9"/>
                  </a:moveTo>
                  <a:cubicBezTo>
                    <a:pt x="27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3"/>
                    <a:pt x="0" y="34"/>
                  </a:cubicBezTo>
                  <a:cubicBezTo>
                    <a:pt x="6" y="41"/>
                    <a:pt x="31" y="45"/>
                    <a:pt x="62" y="45"/>
                  </a:cubicBezTo>
                  <a:cubicBezTo>
                    <a:pt x="91" y="45"/>
                    <a:pt x="116" y="41"/>
                    <a:pt x="123" y="35"/>
                  </a:cubicBezTo>
                  <a:cubicBezTo>
                    <a:pt x="124" y="34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0"/>
                    <a:pt x="73" y="17"/>
                    <a:pt x="40" y="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1" name="Freeform 582">
              <a:extLst>
                <a:ext uri="{FF2B5EF4-FFF2-40B4-BE49-F238E27FC236}">
                  <a16:creationId xmlns:a16="http://schemas.microsoft.com/office/drawing/2014/main" id="{50626991-8843-4780-A07D-FA9E739B7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434"/>
              <a:ext cx="150" cy="92"/>
            </a:xfrm>
            <a:custGeom>
              <a:avLst/>
              <a:gdLst>
                <a:gd name="T0" fmla="*/ 97 w 73"/>
                <a:gd name="T1" fmla="*/ 9 h 42"/>
                <a:gd name="T2" fmla="*/ 123 w 73"/>
                <a:gd name="T3" fmla="*/ 423 h 42"/>
                <a:gd name="T4" fmla="*/ 493 w 73"/>
                <a:gd name="T5" fmla="*/ 442 h 42"/>
                <a:gd name="T6" fmla="*/ 520 w 73"/>
                <a:gd name="T7" fmla="*/ 379 h 42"/>
                <a:gd name="T8" fmla="*/ 520 w 73"/>
                <a:gd name="T9" fmla="*/ 379 h 42"/>
                <a:gd name="T10" fmla="*/ 633 w 73"/>
                <a:gd name="T11" fmla="*/ 0 h 42"/>
                <a:gd name="T12" fmla="*/ 97 w 73"/>
                <a:gd name="T13" fmla="*/ 9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2">
                  <a:moveTo>
                    <a:pt x="11" y="1"/>
                  </a:moveTo>
                  <a:cubicBezTo>
                    <a:pt x="1" y="7"/>
                    <a:pt x="0" y="37"/>
                    <a:pt x="14" y="40"/>
                  </a:cubicBezTo>
                  <a:cubicBezTo>
                    <a:pt x="22" y="41"/>
                    <a:pt x="41" y="42"/>
                    <a:pt x="57" y="42"/>
                  </a:cubicBezTo>
                  <a:cubicBezTo>
                    <a:pt x="58" y="40"/>
                    <a:pt x="59" y="38"/>
                    <a:pt x="60" y="3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24"/>
                    <a:pt x="70" y="12"/>
                    <a:pt x="73" y="0"/>
                  </a:cubicBezTo>
                  <a:cubicBezTo>
                    <a:pt x="50" y="0"/>
                    <a:pt x="22" y="1"/>
                    <a:pt x="1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2" name="Freeform 583">
              <a:extLst>
                <a:ext uri="{FF2B5EF4-FFF2-40B4-BE49-F238E27FC236}">
                  <a16:creationId xmlns:a16="http://schemas.microsoft.com/office/drawing/2014/main" id="{0FBFAFAB-5D3E-422F-A7B9-CEBA8A736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962"/>
              <a:ext cx="64" cy="2"/>
            </a:xfrm>
            <a:custGeom>
              <a:avLst/>
              <a:gdLst>
                <a:gd name="T0" fmla="*/ 0 w 31"/>
                <a:gd name="T1" fmla="*/ 0 h 1"/>
                <a:gd name="T2" fmla="*/ 273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0"/>
                  </a:moveTo>
                  <a:cubicBezTo>
                    <a:pt x="5" y="1"/>
                    <a:pt x="26" y="1"/>
                    <a:pt x="31" y="0"/>
                  </a:cubicBezTo>
                </a:path>
              </a:pathLst>
            </a:custGeom>
            <a:solidFill>
              <a:srgbClr val="EE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3" name="Freeform 584">
              <a:extLst>
                <a:ext uri="{FF2B5EF4-FFF2-40B4-BE49-F238E27FC236}">
                  <a16:creationId xmlns:a16="http://schemas.microsoft.com/office/drawing/2014/main" id="{4A04A124-4336-489A-9ED2-74035F9BB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524"/>
              <a:ext cx="861" cy="960"/>
            </a:xfrm>
            <a:custGeom>
              <a:avLst/>
              <a:gdLst>
                <a:gd name="T0" fmla="*/ 2715 w 419"/>
                <a:gd name="T1" fmla="*/ 1624 h 438"/>
                <a:gd name="T2" fmla="*/ 2846 w 419"/>
                <a:gd name="T3" fmla="*/ 2624 h 438"/>
                <a:gd name="T4" fmla="*/ 3158 w 419"/>
                <a:gd name="T5" fmla="*/ 3463 h 438"/>
                <a:gd name="T6" fmla="*/ 3391 w 419"/>
                <a:gd name="T7" fmla="*/ 3967 h 438"/>
                <a:gd name="T8" fmla="*/ 3586 w 419"/>
                <a:gd name="T9" fmla="*/ 4305 h 438"/>
                <a:gd name="T10" fmla="*/ 3462 w 419"/>
                <a:gd name="T11" fmla="*/ 4526 h 438"/>
                <a:gd name="T12" fmla="*/ 2698 w 419"/>
                <a:gd name="T13" fmla="*/ 4252 h 438"/>
                <a:gd name="T14" fmla="*/ 2542 w 419"/>
                <a:gd name="T15" fmla="*/ 4055 h 438"/>
                <a:gd name="T16" fmla="*/ 2273 w 419"/>
                <a:gd name="T17" fmla="*/ 3939 h 438"/>
                <a:gd name="T18" fmla="*/ 2117 w 419"/>
                <a:gd name="T19" fmla="*/ 3588 h 438"/>
                <a:gd name="T20" fmla="*/ 1882 w 419"/>
                <a:gd name="T21" fmla="*/ 3445 h 438"/>
                <a:gd name="T22" fmla="*/ 1710 w 419"/>
                <a:gd name="T23" fmla="*/ 3367 h 438"/>
                <a:gd name="T24" fmla="*/ 1482 w 419"/>
                <a:gd name="T25" fmla="*/ 3147 h 438"/>
                <a:gd name="T26" fmla="*/ 1356 w 419"/>
                <a:gd name="T27" fmla="*/ 3003 h 438"/>
                <a:gd name="T28" fmla="*/ 1208 w 419"/>
                <a:gd name="T29" fmla="*/ 2685 h 438"/>
                <a:gd name="T30" fmla="*/ 1085 w 419"/>
                <a:gd name="T31" fmla="*/ 2402 h 438"/>
                <a:gd name="T32" fmla="*/ 1034 w 419"/>
                <a:gd name="T33" fmla="*/ 2119 h 438"/>
                <a:gd name="T34" fmla="*/ 1177 w 419"/>
                <a:gd name="T35" fmla="*/ 2052 h 438"/>
                <a:gd name="T36" fmla="*/ 528 w 419"/>
                <a:gd name="T37" fmla="*/ 2128 h 438"/>
                <a:gd name="T38" fmla="*/ 329 w 419"/>
                <a:gd name="T39" fmla="*/ 1907 h 438"/>
                <a:gd name="T40" fmla="*/ 164 w 419"/>
                <a:gd name="T41" fmla="*/ 1547 h 438"/>
                <a:gd name="T42" fmla="*/ 60 w 419"/>
                <a:gd name="T43" fmla="*/ 1282 h 438"/>
                <a:gd name="T44" fmla="*/ 25 w 419"/>
                <a:gd name="T45" fmla="*/ 980 h 438"/>
                <a:gd name="T46" fmla="*/ 199 w 419"/>
                <a:gd name="T47" fmla="*/ 548 h 438"/>
                <a:gd name="T48" fmla="*/ 684 w 419"/>
                <a:gd name="T49" fmla="*/ 399 h 438"/>
                <a:gd name="T50" fmla="*/ 1013 w 419"/>
                <a:gd name="T51" fmla="*/ 460 h 438"/>
                <a:gd name="T52" fmla="*/ 1397 w 419"/>
                <a:gd name="T53" fmla="*/ 1043 h 438"/>
                <a:gd name="T54" fmla="*/ 1646 w 419"/>
                <a:gd name="T55" fmla="*/ 1359 h 438"/>
                <a:gd name="T56" fmla="*/ 1866 w 419"/>
                <a:gd name="T57" fmla="*/ 2172 h 438"/>
                <a:gd name="T58" fmla="*/ 1874 w 419"/>
                <a:gd name="T59" fmla="*/ 1370 h 438"/>
                <a:gd name="T60" fmla="*/ 1893 w 419"/>
                <a:gd name="T61" fmla="*/ 1254 h 438"/>
                <a:gd name="T62" fmla="*/ 2049 w 419"/>
                <a:gd name="T63" fmla="*/ 947 h 438"/>
                <a:gd name="T64" fmla="*/ 2310 w 419"/>
                <a:gd name="T65" fmla="*/ 601 h 438"/>
                <a:gd name="T66" fmla="*/ 2106 w 419"/>
                <a:gd name="T67" fmla="*/ 644 h 438"/>
                <a:gd name="T68" fmla="*/ 2117 w 419"/>
                <a:gd name="T69" fmla="*/ 432 h 438"/>
                <a:gd name="T70" fmla="*/ 2482 w 419"/>
                <a:gd name="T71" fmla="*/ 33 h 438"/>
                <a:gd name="T72" fmla="*/ 2723 w 419"/>
                <a:gd name="T73" fmla="*/ 443 h 438"/>
                <a:gd name="T74" fmla="*/ 2723 w 419"/>
                <a:gd name="T75" fmla="*/ 725 h 438"/>
                <a:gd name="T76" fmla="*/ 2499 w 419"/>
                <a:gd name="T77" fmla="*/ 620 h 43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19" h="438">
                  <a:moveTo>
                    <a:pt x="311" y="87"/>
                  </a:moveTo>
                  <a:cubicBezTo>
                    <a:pt x="312" y="104"/>
                    <a:pt x="306" y="139"/>
                    <a:pt x="313" y="154"/>
                  </a:cubicBezTo>
                  <a:cubicBezTo>
                    <a:pt x="319" y="168"/>
                    <a:pt x="319" y="178"/>
                    <a:pt x="322" y="190"/>
                  </a:cubicBezTo>
                  <a:cubicBezTo>
                    <a:pt x="325" y="201"/>
                    <a:pt x="322" y="234"/>
                    <a:pt x="328" y="249"/>
                  </a:cubicBezTo>
                  <a:cubicBezTo>
                    <a:pt x="334" y="263"/>
                    <a:pt x="337" y="271"/>
                    <a:pt x="341" y="279"/>
                  </a:cubicBezTo>
                  <a:cubicBezTo>
                    <a:pt x="345" y="286"/>
                    <a:pt x="353" y="316"/>
                    <a:pt x="364" y="329"/>
                  </a:cubicBezTo>
                  <a:cubicBezTo>
                    <a:pt x="374" y="342"/>
                    <a:pt x="374" y="351"/>
                    <a:pt x="381" y="358"/>
                  </a:cubicBezTo>
                  <a:cubicBezTo>
                    <a:pt x="388" y="365"/>
                    <a:pt x="385" y="372"/>
                    <a:pt x="391" y="377"/>
                  </a:cubicBezTo>
                  <a:cubicBezTo>
                    <a:pt x="396" y="383"/>
                    <a:pt x="399" y="384"/>
                    <a:pt x="403" y="389"/>
                  </a:cubicBezTo>
                  <a:cubicBezTo>
                    <a:pt x="407" y="394"/>
                    <a:pt x="416" y="403"/>
                    <a:pt x="413" y="409"/>
                  </a:cubicBezTo>
                  <a:cubicBezTo>
                    <a:pt x="410" y="416"/>
                    <a:pt x="419" y="434"/>
                    <a:pt x="413" y="436"/>
                  </a:cubicBezTo>
                  <a:cubicBezTo>
                    <a:pt x="408" y="438"/>
                    <a:pt x="409" y="433"/>
                    <a:pt x="399" y="430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8" y="425"/>
                    <a:pt x="314" y="405"/>
                    <a:pt x="311" y="404"/>
                  </a:cubicBezTo>
                  <a:cubicBezTo>
                    <a:pt x="307" y="403"/>
                    <a:pt x="303" y="402"/>
                    <a:pt x="300" y="398"/>
                  </a:cubicBezTo>
                  <a:cubicBezTo>
                    <a:pt x="297" y="394"/>
                    <a:pt x="300" y="390"/>
                    <a:pt x="293" y="385"/>
                  </a:cubicBezTo>
                  <a:cubicBezTo>
                    <a:pt x="286" y="380"/>
                    <a:pt x="293" y="373"/>
                    <a:pt x="282" y="375"/>
                  </a:cubicBezTo>
                  <a:cubicBezTo>
                    <a:pt x="270" y="377"/>
                    <a:pt x="271" y="383"/>
                    <a:pt x="262" y="374"/>
                  </a:cubicBezTo>
                  <a:cubicBezTo>
                    <a:pt x="252" y="364"/>
                    <a:pt x="252" y="357"/>
                    <a:pt x="249" y="354"/>
                  </a:cubicBezTo>
                  <a:cubicBezTo>
                    <a:pt x="246" y="351"/>
                    <a:pt x="249" y="345"/>
                    <a:pt x="244" y="341"/>
                  </a:cubicBezTo>
                  <a:cubicBezTo>
                    <a:pt x="239" y="337"/>
                    <a:pt x="239" y="329"/>
                    <a:pt x="233" y="329"/>
                  </a:cubicBezTo>
                  <a:cubicBezTo>
                    <a:pt x="226" y="329"/>
                    <a:pt x="217" y="327"/>
                    <a:pt x="217" y="327"/>
                  </a:cubicBezTo>
                  <a:cubicBezTo>
                    <a:pt x="217" y="327"/>
                    <a:pt x="218" y="328"/>
                    <a:pt x="208" y="324"/>
                  </a:cubicBezTo>
                  <a:cubicBezTo>
                    <a:pt x="197" y="320"/>
                    <a:pt x="203" y="332"/>
                    <a:pt x="197" y="320"/>
                  </a:cubicBezTo>
                  <a:cubicBezTo>
                    <a:pt x="192" y="309"/>
                    <a:pt x="195" y="298"/>
                    <a:pt x="187" y="298"/>
                  </a:cubicBezTo>
                  <a:cubicBezTo>
                    <a:pt x="179" y="298"/>
                    <a:pt x="171" y="299"/>
                    <a:pt x="171" y="299"/>
                  </a:cubicBezTo>
                  <a:cubicBezTo>
                    <a:pt x="160" y="294"/>
                    <a:pt x="160" y="294"/>
                    <a:pt x="160" y="294"/>
                  </a:cubicBezTo>
                  <a:cubicBezTo>
                    <a:pt x="160" y="294"/>
                    <a:pt x="159" y="289"/>
                    <a:pt x="156" y="285"/>
                  </a:cubicBezTo>
                  <a:cubicBezTo>
                    <a:pt x="153" y="280"/>
                    <a:pt x="157" y="278"/>
                    <a:pt x="152" y="270"/>
                  </a:cubicBezTo>
                  <a:cubicBezTo>
                    <a:pt x="147" y="262"/>
                    <a:pt x="147" y="259"/>
                    <a:pt x="139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3"/>
                    <a:pt x="125" y="228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4"/>
                    <a:pt x="112" y="200"/>
                    <a:pt x="119" y="201"/>
                  </a:cubicBezTo>
                  <a:cubicBezTo>
                    <a:pt x="142" y="201"/>
                    <a:pt x="164" y="220"/>
                    <a:pt x="183" y="228"/>
                  </a:cubicBezTo>
                  <a:cubicBezTo>
                    <a:pt x="183" y="228"/>
                    <a:pt x="167" y="213"/>
                    <a:pt x="136" y="195"/>
                  </a:cubicBezTo>
                  <a:cubicBezTo>
                    <a:pt x="101" y="177"/>
                    <a:pt x="86" y="206"/>
                    <a:pt x="76" y="204"/>
                  </a:cubicBezTo>
                  <a:cubicBezTo>
                    <a:pt x="69" y="206"/>
                    <a:pt x="68" y="203"/>
                    <a:pt x="61" y="202"/>
                  </a:cubicBezTo>
                  <a:cubicBezTo>
                    <a:pt x="55" y="201"/>
                    <a:pt x="55" y="194"/>
                    <a:pt x="50" y="193"/>
                  </a:cubicBezTo>
                  <a:cubicBezTo>
                    <a:pt x="45" y="191"/>
                    <a:pt x="44" y="189"/>
                    <a:pt x="38" y="181"/>
                  </a:cubicBezTo>
                  <a:cubicBezTo>
                    <a:pt x="31" y="173"/>
                    <a:pt x="26" y="164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1"/>
                    <a:pt x="18" y="141"/>
                    <a:pt x="14" y="135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1" y="116"/>
                    <a:pt x="5" y="109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2" y="84"/>
                    <a:pt x="1" y="76"/>
                  </a:cubicBezTo>
                  <a:cubicBezTo>
                    <a:pt x="5" y="67"/>
                    <a:pt x="13" y="57"/>
                    <a:pt x="23" y="52"/>
                  </a:cubicBezTo>
                  <a:cubicBezTo>
                    <a:pt x="30" y="49"/>
                    <a:pt x="46" y="45"/>
                    <a:pt x="54" y="43"/>
                  </a:cubicBezTo>
                  <a:cubicBezTo>
                    <a:pt x="64" y="41"/>
                    <a:pt x="69" y="38"/>
                    <a:pt x="79" y="38"/>
                  </a:cubicBezTo>
                  <a:cubicBezTo>
                    <a:pt x="84" y="37"/>
                    <a:pt x="89" y="40"/>
                    <a:pt x="96" y="42"/>
                  </a:cubicBezTo>
                  <a:cubicBezTo>
                    <a:pt x="103" y="43"/>
                    <a:pt x="112" y="43"/>
                    <a:pt x="117" y="44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3"/>
                    <a:pt x="159" y="95"/>
                    <a:pt x="161" y="99"/>
                  </a:cubicBezTo>
                  <a:cubicBezTo>
                    <a:pt x="164" y="104"/>
                    <a:pt x="164" y="109"/>
                    <a:pt x="168" y="112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93" y="139"/>
                    <a:pt x="185" y="155"/>
                    <a:pt x="193" y="176"/>
                  </a:cubicBezTo>
                  <a:cubicBezTo>
                    <a:pt x="202" y="197"/>
                    <a:pt x="215" y="206"/>
                    <a:pt x="215" y="206"/>
                  </a:cubicBezTo>
                  <a:cubicBezTo>
                    <a:pt x="207" y="181"/>
                    <a:pt x="193" y="167"/>
                    <a:pt x="205" y="152"/>
                  </a:cubicBezTo>
                  <a:cubicBezTo>
                    <a:pt x="216" y="136"/>
                    <a:pt x="212" y="138"/>
                    <a:pt x="216" y="130"/>
                  </a:cubicBezTo>
                  <a:cubicBezTo>
                    <a:pt x="215" y="132"/>
                    <a:pt x="215" y="132"/>
                    <a:pt x="215" y="132"/>
                  </a:cubicBezTo>
                  <a:cubicBezTo>
                    <a:pt x="216" y="128"/>
                    <a:pt x="216" y="122"/>
                    <a:pt x="218" y="119"/>
                  </a:cubicBezTo>
                  <a:cubicBezTo>
                    <a:pt x="220" y="115"/>
                    <a:pt x="226" y="115"/>
                    <a:pt x="229" y="111"/>
                  </a:cubicBezTo>
                  <a:cubicBezTo>
                    <a:pt x="234" y="104"/>
                    <a:pt x="229" y="96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7" y="85"/>
                    <a:pt x="266" y="67"/>
                    <a:pt x="266" y="57"/>
                  </a:cubicBezTo>
                  <a:cubicBezTo>
                    <a:pt x="259" y="72"/>
                    <a:pt x="247" y="72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2"/>
                  </a:cubicBezTo>
                  <a:cubicBezTo>
                    <a:pt x="244" y="49"/>
                    <a:pt x="244" y="45"/>
                    <a:pt x="244" y="41"/>
                  </a:cubicBezTo>
                  <a:cubicBezTo>
                    <a:pt x="245" y="28"/>
                    <a:pt x="247" y="12"/>
                    <a:pt x="249" y="7"/>
                  </a:cubicBezTo>
                  <a:cubicBezTo>
                    <a:pt x="259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8"/>
                  </a:cubicBezTo>
                  <a:cubicBezTo>
                    <a:pt x="315" y="24"/>
                    <a:pt x="314" y="33"/>
                    <a:pt x="314" y="42"/>
                  </a:cubicBezTo>
                  <a:cubicBezTo>
                    <a:pt x="311" y="45"/>
                    <a:pt x="316" y="50"/>
                    <a:pt x="314" y="55"/>
                  </a:cubicBezTo>
                  <a:cubicBezTo>
                    <a:pt x="312" y="60"/>
                    <a:pt x="315" y="60"/>
                    <a:pt x="314" y="69"/>
                  </a:cubicBezTo>
                  <a:cubicBezTo>
                    <a:pt x="313" y="77"/>
                    <a:pt x="316" y="76"/>
                    <a:pt x="311" y="75"/>
                  </a:cubicBezTo>
                  <a:cubicBezTo>
                    <a:pt x="300" y="75"/>
                    <a:pt x="292" y="72"/>
                    <a:pt x="288" y="59"/>
                  </a:cubicBezTo>
                  <a:cubicBezTo>
                    <a:pt x="287" y="72"/>
                    <a:pt x="295" y="84"/>
                    <a:pt x="311" y="87"/>
                  </a:cubicBezTo>
                  <a:close/>
                </a:path>
              </a:pathLst>
            </a:custGeom>
            <a:solidFill>
              <a:srgbClr val="B10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4" name="Freeform 585">
              <a:extLst>
                <a:ext uri="{FF2B5EF4-FFF2-40B4-BE49-F238E27FC236}">
                  <a16:creationId xmlns:a16="http://schemas.microsoft.com/office/drawing/2014/main" id="{E821EB84-302D-4BDD-B28E-9F0B2A244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657"/>
              <a:ext cx="543" cy="641"/>
            </a:xfrm>
            <a:custGeom>
              <a:avLst/>
              <a:gdLst>
                <a:gd name="T0" fmla="*/ 329 w 264"/>
                <a:gd name="T1" fmla="*/ 1311 h 292"/>
                <a:gd name="T2" fmla="*/ 105 w 264"/>
                <a:gd name="T3" fmla="*/ 814 h 292"/>
                <a:gd name="T4" fmla="*/ 68 w 264"/>
                <a:gd name="T5" fmla="*/ 424 h 292"/>
                <a:gd name="T6" fmla="*/ 617 w 264"/>
                <a:gd name="T7" fmla="*/ 362 h 292"/>
                <a:gd name="T8" fmla="*/ 685 w 264"/>
                <a:gd name="T9" fmla="*/ 529 h 292"/>
                <a:gd name="T10" fmla="*/ 864 w 264"/>
                <a:gd name="T11" fmla="*/ 645 h 292"/>
                <a:gd name="T12" fmla="*/ 1045 w 264"/>
                <a:gd name="T13" fmla="*/ 992 h 292"/>
                <a:gd name="T14" fmla="*/ 1333 w 264"/>
                <a:gd name="T15" fmla="*/ 1480 h 292"/>
                <a:gd name="T16" fmla="*/ 1409 w 264"/>
                <a:gd name="T17" fmla="*/ 867 h 292"/>
                <a:gd name="T18" fmla="*/ 1722 w 264"/>
                <a:gd name="T19" fmla="*/ 274 h 292"/>
                <a:gd name="T20" fmla="*/ 1818 w 264"/>
                <a:gd name="T21" fmla="*/ 88 h 292"/>
                <a:gd name="T22" fmla="*/ 1942 w 264"/>
                <a:gd name="T23" fmla="*/ 72 h 292"/>
                <a:gd name="T24" fmla="*/ 1905 w 264"/>
                <a:gd name="T25" fmla="*/ 751 h 292"/>
                <a:gd name="T26" fmla="*/ 1861 w 264"/>
                <a:gd name="T27" fmla="*/ 1416 h 292"/>
                <a:gd name="T28" fmla="*/ 2090 w 264"/>
                <a:gd name="T29" fmla="*/ 2265 h 292"/>
                <a:gd name="T30" fmla="*/ 2254 w 264"/>
                <a:gd name="T31" fmla="*/ 2911 h 292"/>
                <a:gd name="T32" fmla="*/ 2263 w 264"/>
                <a:gd name="T33" fmla="*/ 3069 h 292"/>
                <a:gd name="T34" fmla="*/ 2106 w 264"/>
                <a:gd name="T35" fmla="*/ 3016 h 292"/>
                <a:gd name="T36" fmla="*/ 1913 w 264"/>
                <a:gd name="T37" fmla="*/ 2781 h 292"/>
                <a:gd name="T38" fmla="*/ 1662 w 264"/>
                <a:gd name="T39" fmla="*/ 2487 h 292"/>
                <a:gd name="T40" fmla="*/ 1392 w 264"/>
                <a:gd name="T41" fmla="*/ 2294 h 292"/>
                <a:gd name="T42" fmla="*/ 1137 w 264"/>
                <a:gd name="T43" fmla="*/ 2096 h 292"/>
                <a:gd name="T44" fmla="*/ 940 w 264"/>
                <a:gd name="T45" fmla="*/ 1851 h 292"/>
                <a:gd name="T46" fmla="*/ 1028 w 264"/>
                <a:gd name="T47" fmla="*/ 1769 h 292"/>
                <a:gd name="T48" fmla="*/ 452 w 264"/>
                <a:gd name="T49" fmla="*/ 1407 h 29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4" h="292">
                  <a:moveTo>
                    <a:pt x="38" y="124"/>
                  </a:moveTo>
                  <a:cubicBezTo>
                    <a:pt x="22" y="117"/>
                    <a:pt x="17" y="92"/>
                    <a:pt x="12" y="77"/>
                  </a:cubicBezTo>
                  <a:cubicBezTo>
                    <a:pt x="7" y="65"/>
                    <a:pt x="0" y="53"/>
                    <a:pt x="8" y="40"/>
                  </a:cubicBezTo>
                  <a:cubicBezTo>
                    <a:pt x="18" y="22"/>
                    <a:pt x="57" y="19"/>
                    <a:pt x="71" y="34"/>
                  </a:cubicBezTo>
                  <a:cubicBezTo>
                    <a:pt x="74" y="39"/>
                    <a:pt x="75" y="45"/>
                    <a:pt x="79" y="50"/>
                  </a:cubicBezTo>
                  <a:cubicBezTo>
                    <a:pt x="84" y="55"/>
                    <a:pt x="93" y="57"/>
                    <a:pt x="99" y="61"/>
                  </a:cubicBezTo>
                  <a:cubicBezTo>
                    <a:pt x="109" y="69"/>
                    <a:pt x="117" y="82"/>
                    <a:pt x="120" y="94"/>
                  </a:cubicBezTo>
                  <a:cubicBezTo>
                    <a:pt x="127" y="114"/>
                    <a:pt x="135" y="130"/>
                    <a:pt x="153" y="140"/>
                  </a:cubicBezTo>
                  <a:cubicBezTo>
                    <a:pt x="145" y="124"/>
                    <a:pt x="148" y="94"/>
                    <a:pt x="162" y="82"/>
                  </a:cubicBezTo>
                  <a:cubicBezTo>
                    <a:pt x="178" y="66"/>
                    <a:pt x="192" y="48"/>
                    <a:pt x="198" y="26"/>
                  </a:cubicBezTo>
                  <a:cubicBezTo>
                    <a:pt x="200" y="18"/>
                    <a:pt x="202" y="14"/>
                    <a:pt x="209" y="8"/>
                  </a:cubicBezTo>
                  <a:cubicBezTo>
                    <a:pt x="215" y="2"/>
                    <a:pt x="217" y="0"/>
                    <a:pt x="223" y="7"/>
                  </a:cubicBezTo>
                  <a:cubicBezTo>
                    <a:pt x="230" y="15"/>
                    <a:pt x="220" y="55"/>
                    <a:pt x="219" y="71"/>
                  </a:cubicBezTo>
                  <a:cubicBezTo>
                    <a:pt x="217" y="94"/>
                    <a:pt x="210" y="111"/>
                    <a:pt x="214" y="134"/>
                  </a:cubicBezTo>
                  <a:cubicBezTo>
                    <a:pt x="217" y="155"/>
                    <a:pt x="234" y="193"/>
                    <a:pt x="240" y="214"/>
                  </a:cubicBezTo>
                  <a:cubicBezTo>
                    <a:pt x="247" y="237"/>
                    <a:pt x="246" y="255"/>
                    <a:pt x="259" y="275"/>
                  </a:cubicBezTo>
                  <a:cubicBezTo>
                    <a:pt x="262" y="280"/>
                    <a:pt x="264" y="289"/>
                    <a:pt x="260" y="290"/>
                  </a:cubicBezTo>
                  <a:cubicBezTo>
                    <a:pt x="256" y="292"/>
                    <a:pt x="244" y="285"/>
                    <a:pt x="242" y="285"/>
                  </a:cubicBezTo>
                  <a:cubicBezTo>
                    <a:pt x="232" y="282"/>
                    <a:pt x="228" y="278"/>
                    <a:pt x="220" y="263"/>
                  </a:cubicBezTo>
                  <a:cubicBezTo>
                    <a:pt x="214" y="252"/>
                    <a:pt x="202" y="241"/>
                    <a:pt x="191" y="235"/>
                  </a:cubicBezTo>
                  <a:cubicBezTo>
                    <a:pt x="182" y="230"/>
                    <a:pt x="164" y="220"/>
                    <a:pt x="160" y="217"/>
                  </a:cubicBezTo>
                  <a:cubicBezTo>
                    <a:pt x="156" y="213"/>
                    <a:pt x="137" y="200"/>
                    <a:pt x="131" y="198"/>
                  </a:cubicBezTo>
                  <a:cubicBezTo>
                    <a:pt x="125" y="196"/>
                    <a:pt x="104" y="180"/>
                    <a:pt x="108" y="175"/>
                  </a:cubicBezTo>
                  <a:cubicBezTo>
                    <a:pt x="113" y="170"/>
                    <a:pt x="113" y="173"/>
                    <a:pt x="118" y="167"/>
                  </a:cubicBezTo>
                  <a:cubicBezTo>
                    <a:pt x="97" y="152"/>
                    <a:pt x="82" y="129"/>
                    <a:pt x="52" y="133"/>
                  </a:cubicBezTo>
                </a:path>
              </a:pathLst>
            </a:custGeom>
            <a:solidFill>
              <a:srgbClr val="BC31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5" name="Freeform 586">
              <a:extLst>
                <a:ext uri="{FF2B5EF4-FFF2-40B4-BE49-F238E27FC236}">
                  <a16:creationId xmlns:a16="http://schemas.microsoft.com/office/drawing/2014/main" id="{1CE94725-18B2-415A-BE14-979E6ACED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418"/>
              <a:ext cx="457" cy="957"/>
            </a:xfrm>
            <a:custGeom>
              <a:avLst/>
              <a:gdLst>
                <a:gd name="T0" fmla="*/ 200 w 222"/>
                <a:gd name="T1" fmla="*/ 88 h 436"/>
                <a:gd name="T2" fmla="*/ 364 w 222"/>
                <a:gd name="T3" fmla="*/ 44 h 436"/>
                <a:gd name="T4" fmla="*/ 541 w 222"/>
                <a:gd name="T5" fmla="*/ 9 h 436"/>
                <a:gd name="T6" fmla="*/ 708 w 222"/>
                <a:gd name="T7" fmla="*/ 20 h 436"/>
                <a:gd name="T8" fmla="*/ 809 w 222"/>
                <a:gd name="T9" fmla="*/ 53 h 436"/>
                <a:gd name="T10" fmla="*/ 916 w 222"/>
                <a:gd name="T11" fmla="*/ 97 h 436"/>
                <a:gd name="T12" fmla="*/ 1097 w 222"/>
                <a:gd name="T13" fmla="*/ 125 h 436"/>
                <a:gd name="T14" fmla="*/ 1237 w 222"/>
                <a:gd name="T15" fmla="*/ 178 h 436"/>
                <a:gd name="T16" fmla="*/ 1369 w 222"/>
                <a:gd name="T17" fmla="*/ 274 h 436"/>
                <a:gd name="T18" fmla="*/ 1466 w 222"/>
                <a:gd name="T19" fmla="*/ 399 h 436"/>
                <a:gd name="T20" fmla="*/ 1606 w 222"/>
                <a:gd name="T21" fmla="*/ 781 h 436"/>
                <a:gd name="T22" fmla="*/ 1622 w 222"/>
                <a:gd name="T23" fmla="*/ 955 h 436"/>
                <a:gd name="T24" fmla="*/ 1412 w 222"/>
                <a:gd name="T25" fmla="*/ 1363 h 436"/>
                <a:gd name="T26" fmla="*/ 1377 w 222"/>
                <a:gd name="T27" fmla="*/ 2202 h 436"/>
                <a:gd name="T28" fmla="*/ 1441 w 222"/>
                <a:gd name="T29" fmla="*/ 1576 h 436"/>
                <a:gd name="T30" fmla="*/ 1534 w 222"/>
                <a:gd name="T31" fmla="*/ 1532 h 436"/>
                <a:gd name="T32" fmla="*/ 1606 w 222"/>
                <a:gd name="T33" fmla="*/ 1585 h 436"/>
                <a:gd name="T34" fmla="*/ 1641 w 222"/>
                <a:gd name="T35" fmla="*/ 1725 h 436"/>
                <a:gd name="T36" fmla="*/ 1641 w 222"/>
                <a:gd name="T37" fmla="*/ 2105 h 436"/>
                <a:gd name="T38" fmla="*/ 1657 w 222"/>
                <a:gd name="T39" fmla="*/ 2294 h 436"/>
                <a:gd name="T40" fmla="*/ 1665 w 222"/>
                <a:gd name="T41" fmla="*/ 2432 h 436"/>
                <a:gd name="T42" fmla="*/ 1682 w 222"/>
                <a:gd name="T43" fmla="*/ 2568 h 436"/>
                <a:gd name="T44" fmla="*/ 1789 w 222"/>
                <a:gd name="T45" fmla="*/ 2750 h 436"/>
                <a:gd name="T46" fmla="*/ 1830 w 222"/>
                <a:gd name="T47" fmla="*/ 3108 h 436"/>
                <a:gd name="T48" fmla="*/ 1849 w 222"/>
                <a:gd name="T49" fmla="*/ 3277 h 436"/>
                <a:gd name="T50" fmla="*/ 1886 w 222"/>
                <a:gd name="T51" fmla="*/ 3532 h 436"/>
                <a:gd name="T52" fmla="*/ 1929 w 222"/>
                <a:gd name="T53" fmla="*/ 3709 h 436"/>
                <a:gd name="T54" fmla="*/ 1902 w 222"/>
                <a:gd name="T55" fmla="*/ 3936 h 436"/>
                <a:gd name="T56" fmla="*/ 1789 w 222"/>
                <a:gd name="T57" fmla="*/ 4370 h 436"/>
                <a:gd name="T58" fmla="*/ 1657 w 222"/>
                <a:gd name="T59" fmla="*/ 4539 h 436"/>
                <a:gd name="T60" fmla="*/ 1402 w 222"/>
                <a:gd name="T61" fmla="*/ 4515 h 436"/>
                <a:gd name="T62" fmla="*/ 1153 w 222"/>
                <a:gd name="T63" fmla="*/ 4390 h 436"/>
                <a:gd name="T64" fmla="*/ 1056 w 222"/>
                <a:gd name="T65" fmla="*/ 4221 h 436"/>
                <a:gd name="T66" fmla="*/ 924 w 222"/>
                <a:gd name="T67" fmla="*/ 3999 h 436"/>
                <a:gd name="T68" fmla="*/ 793 w 222"/>
                <a:gd name="T69" fmla="*/ 3593 h 436"/>
                <a:gd name="T70" fmla="*/ 700 w 222"/>
                <a:gd name="T71" fmla="*/ 3371 h 436"/>
                <a:gd name="T72" fmla="*/ 593 w 222"/>
                <a:gd name="T73" fmla="*/ 3055 h 436"/>
                <a:gd name="T74" fmla="*/ 513 w 222"/>
                <a:gd name="T75" fmla="*/ 2770 h 436"/>
                <a:gd name="T76" fmla="*/ 313 w 222"/>
                <a:gd name="T77" fmla="*/ 2254 h 436"/>
                <a:gd name="T78" fmla="*/ 208 w 222"/>
                <a:gd name="T79" fmla="*/ 1967 h 436"/>
                <a:gd name="T80" fmla="*/ 16 w 222"/>
                <a:gd name="T81" fmla="*/ 1427 h 436"/>
                <a:gd name="T82" fmla="*/ 208 w 222"/>
                <a:gd name="T83" fmla="*/ 1089 h 436"/>
                <a:gd name="T84" fmla="*/ 16 w 222"/>
                <a:gd name="T85" fmla="*/ 1291 h 436"/>
                <a:gd name="T86" fmla="*/ 25 w 222"/>
                <a:gd name="T87" fmla="*/ 1291 h 436"/>
                <a:gd name="T88" fmla="*/ 43 w 222"/>
                <a:gd name="T89" fmla="*/ 698 h 436"/>
                <a:gd name="T90" fmla="*/ 33 w 222"/>
                <a:gd name="T91" fmla="*/ 637 h 4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22" h="436">
                  <a:moveTo>
                    <a:pt x="23" y="8"/>
                  </a:moveTo>
                  <a:cubicBezTo>
                    <a:pt x="31" y="6"/>
                    <a:pt x="39" y="4"/>
                    <a:pt x="42" y="4"/>
                  </a:cubicBezTo>
                  <a:cubicBezTo>
                    <a:pt x="47" y="4"/>
                    <a:pt x="57" y="2"/>
                    <a:pt x="62" y="1"/>
                  </a:cubicBezTo>
                  <a:cubicBezTo>
                    <a:pt x="68" y="0"/>
                    <a:pt x="75" y="2"/>
                    <a:pt x="81" y="2"/>
                  </a:cubicBezTo>
                  <a:cubicBezTo>
                    <a:pt x="87" y="2"/>
                    <a:pt x="89" y="5"/>
                    <a:pt x="93" y="5"/>
                  </a:cubicBezTo>
                  <a:cubicBezTo>
                    <a:pt x="96" y="5"/>
                    <a:pt x="102" y="8"/>
                    <a:pt x="105" y="9"/>
                  </a:cubicBezTo>
                  <a:cubicBezTo>
                    <a:pt x="108" y="10"/>
                    <a:pt x="120" y="10"/>
                    <a:pt x="126" y="12"/>
                  </a:cubicBezTo>
                  <a:cubicBezTo>
                    <a:pt x="132" y="14"/>
                    <a:pt x="136" y="17"/>
                    <a:pt x="142" y="17"/>
                  </a:cubicBezTo>
                  <a:cubicBezTo>
                    <a:pt x="149" y="17"/>
                    <a:pt x="150" y="22"/>
                    <a:pt x="157" y="26"/>
                  </a:cubicBezTo>
                  <a:cubicBezTo>
                    <a:pt x="164" y="29"/>
                    <a:pt x="164" y="35"/>
                    <a:pt x="168" y="38"/>
                  </a:cubicBezTo>
                  <a:cubicBezTo>
                    <a:pt x="173" y="41"/>
                    <a:pt x="184" y="66"/>
                    <a:pt x="184" y="74"/>
                  </a:cubicBezTo>
                  <a:cubicBezTo>
                    <a:pt x="184" y="82"/>
                    <a:pt x="187" y="83"/>
                    <a:pt x="186" y="90"/>
                  </a:cubicBezTo>
                  <a:cubicBezTo>
                    <a:pt x="185" y="96"/>
                    <a:pt x="186" y="112"/>
                    <a:pt x="162" y="129"/>
                  </a:cubicBezTo>
                  <a:cubicBezTo>
                    <a:pt x="138" y="147"/>
                    <a:pt x="147" y="188"/>
                    <a:pt x="158" y="208"/>
                  </a:cubicBezTo>
                  <a:cubicBezTo>
                    <a:pt x="143" y="171"/>
                    <a:pt x="162" y="150"/>
                    <a:pt x="165" y="149"/>
                  </a:cubicBezTo>
                  <a:cubicBezTo>
                    <a:pt x="168" y="148"/>
                    <a:pt x="173" y="145"/>
                    <a:pt x="176" y="145"/>
                  </a:cubicBezTo>
                  <a:cubicBezTo>
                    <a:pt x="179" y="145"/>
                    <a:pt x="184" y="150"/>
                    <a:pt x="184" y="150"/>
                  </a:cubicBezTo>
                  <a:cubicBezTo>
                    <a:pt x="184" y="150"/>
                    <a:pt x="186" y="157"/>
                    <a:pt x="188" y="163"/>
                  </a:cubicBezTo>
                  <a:cubicBezTo>
                    <a:pt x="190" y="169"/>
                    <a:pt x="187" y="193"/>
                    <a:pt x="188" y="199"/>
                  </a:cubicBezTo>
                  <a:cubicBezTo>
                    <a:pt x="189" y="205"/>
                    <a:pt x="185" y="212"/>
                    <a:pt x="190" y="217"/>
                  </a:cubicBezTo>
                  <a:cubicBezTo>
                    <a:pt x="195" y="223"/>
                    <a:pt x="189" y="226"/>
                    <a:pt x="191" y="230"/>
                  </a:cubicBezTo>
                  <a:cubicBezTo>
                    <a:pt x="193" y="234"/>
                    <a:pt x="193" y="239"/>
                    <a:pt x="193" y="243"/>
                  </a:cubicBezTo>
                  <a:cubicBezTo>
                    <a:pt x="193" y="248"/>
                    <a:pt x="198" y="250"/>
                    <a:pt x="205" y="260"/>
                  </a:cubicBezTo>
                  <a:cubicBezTo>
                    <a:pt x="212" y="271"/>
                    <a:pt x="208" y="286"/>
                    <a:pt x="210" y="294"/>
                  </a:cubicBezTo>
                  <a:cubicBezTo>
                    <a:pt x="212" y="302"/>
                    <a:pt x="212" y="310"/>
                    <a:pt x="212" y="310"/>
                  </a:cubicBezTo>
                  <a:cubicBezTo>
                    <a:pt x="212" y="310"/>
                    <a:pt x="211" y="324"/>
                    <a:pt x="216" y="334"/>
                  </a:cubicBezTo>
                  <a:cubicBezTo>
                    <a:pt x="220" y="344"/>
                    <a:pt x="220" y="343"/>
                    <a:pt x="221" y="351"/>
                  </a:cubicBezTo>
                  <a:cubicBezTo>
                    <a:pt x="222" y="360"/>
                    <a:pt x="220" y="369"/>
                    <a:pt x="218" y="372"/>
                  </a:cubicBezTo>
                  <a:cubicBezTo>
                    <a:pt x="216" y="374"/>
                    <a:pt x="204" y="404"/>
                    <a:pt x="205" y="413"/>
                  </a:cubicBezTo>
                  <a:cubicBezTo>
                    <a:pt x="206" y="423"/>
                    <a:pt x="194" y="423"/>
                    <a:pt x="190" y="429"/>
                  </a:cubicBezTo>
                  <a:cubicBezTo>
                    <a:pt x="187" y="436"/>
                    <a:pt x="170" y="425"/>
                    <a:pt x="161" y="427"/>
                  </a:cubicBezTo>
                  <a:cubicBezTo>
                    <a:pt x="151" y="428"/>
                    <a:pt x="135" y="424"/>
                    <a:pt x="132" y="415"/>
                  </a:cubicBezTo>
                  <a:cubicBezTo>
                    <a:pt x="129" y="406"/>
                    <a:pt x="129" y="413"/>
                    <a:pt x="121" y="399"/>
                  </a:cubicBezTo>
                  <a:cubicBezTo>
                    <a:pt x="112" y="386"/>
                    <a:pt x="110" y="391"/>
                    <a:pt x="106" y="378"/>
                  </a:cubicBezTo>
                  <a:cubicBezTo>
                    <a:pt x="102" y="365"/>
                    <a:pt x="99" y="351"/>
                    <a:pt x="91" y="340"/>
                  </a:cubicBezTo>
                  <a:cubicBezTo>
                    <a:pt x="82" y="330"/>
                    <a:pt x="83" y="329"/>
                    <a:pt x="80" y="319"/>
                  </a:cubicBezTo>
                  <a:cubicBezTo>
                    <a:pt x="77" y="309"/>
                    <a:pt x="76" y="304"/>
                    <a:pt x="68" y="289"/>
                  </a:cubicBezTo>
                  <a:cubicBezTo>
                    <a:pt x="59" y="273"/>
                    <a:pt x="62" y="274"/>
                    <a:pt x="59" y="262"/>
                  </a:cubicBezTo>
                  <a:cubicBezTo>
                    <a:pt x="56" y="249"/>
                    <a:pt x="37" y="227"/>
                    <a:pt x="36" y="213"/>
                  </a:cubicBezTo>
                  <a:cubicBezTo>
                    <a:pt x="34" y="200"/>
                    <a:pt x="28" y="205"/>
                    <a:pt x="24" y="186"/>
                  </a:cubicBezTo>
                  <a:cubicBezTo>
                    <a:pt x="20" y="168"/>
                    <a:pt x="0" y="157"/>
                    <a:pt x="2" y="135"/>
                  </a:cubicBezTo>
                  <a:cubicBezTo>
                    <a:pt x="16" y="130"/>
                    <a:pt x="24" y="120"/>
                    <a:pt x="24" y="103"/>
                  </a:cubicBezTo>
                  <a:cubicBezTo>
                    <a:pt x="22" y="118"/>
                    <a:pt x="14" y="121"/>
                    <a:pt x="2" y="122"/>
                  </a:cubicBezTo>
                  <a:cubicBezTo>
                    <a:pt x="3" y="122"/>
                    <a:pt x="3" y="122"/>
                    <a:pt x="3" y="122"/>
                  </a:cubicBezTo>
                  <a:cubicBezTo>
                    <a:pt x="1" y="101"/>
                    <a:pt x="3" y="76"/>
                    <a:pt x="5" y="66"/>
                  </a:cubicBezTo>
                  <a:cubicBezTo>
                    <a:pt x="5" y="64"/>
                    <a:pt x="5" y="62"/>
                    <a:pt x="4" y="60"/>
                  </a:cubicBezTo>
                </a:path>
              </a:pathLst>
            </a:custGeom>
            <a:solidFill>
              <a:srgbClr val="B10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6" name="Freeform 587">
              <a:extLst>
                <a:ext uri="{FF2B5EF4-FFF2-40B4-BE49-F238E27FC236}">
                  <a16:creationId xmlns:a16="http://schemas.microsoft.com/office/drawing/2014/main" id="{1BD57972-1424-41B7-8CF1-16DDF5EAE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541"/>
              <a:ext cx="142" cy="99"/>
            </a:xfrm>
            <a:custGeom>
              <a:avLst/>
              <a:gdLst>
                <a:gd name="T0" fmla="*/ 521 w 69"/>
                <a:gd name="T1" fmla="*/ 469 h 45"/>
                <a:gd name="T2" fmla="*/ 601 w 69"/>
                <a:gd name="T3" fmla="*/ 0 h 45"/>
                <a:gd name="T4" fmla="*/ 132 w 69"/>
                <a:gd name="T5" fmla="*/ 20 h 45"/>
                <a:gd name="T6" fmla="*/ 165 w 69"/>
                <a:gd name="T7" fmla="*/ 444 h 45"/>
                <a:gd name="T8" fmla="*/ 521 w 69"/>
                <a:gd name="T9" fmla="*/ 4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4"/>
                  </a:moveTo>
                  <a:cubicBezTo>
                    <a:pt x="62" y="26"/>
                    <a:pt x="66" y="12"/>
                    <a:pt x="69" y="0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8"/>
                    <a:pt x="19" y="42"/>
                  </a:cubicBezTo>
                  <a:cubicBezTo>
                    <a:pt x="29" y="44"/>
                    <a:pt x="44" y="45"/>
                    <a:pt x="60" y="4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7" name="Freeform 588">
              <a:extLst>
                <a:ext uri="{FF2B5EF4-FFF2-40B4-BE49-F238E27FC236}">
                  <a16:creationId xmlns:a16="http://schemas.microsoft.com/office/drawing/2014/main" id="{918D7084-9373-4DB0-AA46-202BC009F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116"/>
              <a:ext cx="99" cy="52"/>
            </a:xfrm>
            <a:custGeom>
              <a:avLst/>
              <a:gdLst>
                <a:gd name="T0" fmla="*/ 421 w 48"/>
                <a:gd name="T1" fmla="*/ 0 h 24"/>
                <a:gd name="T2" fmla="*/ 89 w 48"/>
                <a:gd name="T3" fmla="*/ 43 h 24"/>
                <a:gd name="T4" fmla="*/ 8 w 48"/>
                <a:gd name="T5" fmla="*/ 24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">
                  <a:moveTo>
                    <a:pt x="48" y="0"/>
                  </a:moveTo>
                  <a:cubicBezTo>
                    <a:pt x="34" y="0"/>
                    <a:pt x="18" y="4"/>
                    <a:pt x="10" y="4"/>
                  </a:cubicBezTo>
                  <a:cubicBezTo>
                    <a:pt x="4" y="6"/>
                    <a:pt x="0" y="15"/>
                    <a:pt x="1" y="24"/>
                  </a:cubicBezTo>
                </a:path>
              </a:pathLst>
            </a:custGeom>
            <a:solidFill>
              <a:srgbClr val="EE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8" name="Freeform 589">
              <a:extLst>
                <a:ext uri="{FF2B5EF4-FFF2-40B4-BE49-F238E27FC236}">
                  <a16:creationId xmlns:a16="http://schemas.microsoft.com/office/drawing/2014/main" id="{E7BFB77E-AAB2-4B29-B9DB-F00C48472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1023"/>
              <a:ext cx="125" cy="44"/>
            </a:xfrm>
            <a:custGeom>
              <a:avLst/>
              <a:gdLst>
                <a:gd name="T0" fmla="*/ 525 w 61"/>
                <a:gd name="T1" fmla="*/ 117 h 20"/>
                <a:gd name="T2" fmla="*/ 139 w 61"/>
                <a:gd name="T3" fmla="*/ 0 h 20"/>
                <a:gd name="T4" fmla="*/ 0 w 61"/>
                <a:gd name="T5" fmla="*/ 2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0">
                  <a:moveTo>
                    <a:pt x="61" y="11"/>
                  </a:moveTo>
                  <a:cubicBezTo>
                    <a:pt x="41" y="7"/>
                    <a:pt x="23" y="2"/>
                    <a:pt x="16" y="0"/>
                  </a:cubicBezTo>
                  <a:cubicBezTo>
                    <a:pt x="7" y="1"/>
                    <a:pt x="1" y="10"/>
                    <a:pt x="0" y="20"/>
                  </a:cubicBezTo>
                </a:path>
              </a:pathLst>
            </a:custGeom>
            <a:solidFill>
              <a:srgbClr val="EEC6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9" name="Freeform 590">
              <a:extLst>
                <a:ext uri="{FF2B5EF4-FFF2-40B4-BE49-F238E27FC236}">
                  <a16:creationId xmlns:a16="http://schemas.microsoft.com/office/drawing/2014/main" id="{074D3882-3F22-4A62-9F8E-4A36FD861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013"/>
              <a:ext cx="150" cy="193"/>
            </a:xfrm>
            <a:custGeom>
              <a:avLst/>
              <a:gdLst>
                <a:gd name="T0" fmla="*/ 633 w 73"/>
                <a:gd name="T1" fmla="*/ 116 h 88"/>
                <a:gd name="T2" fmla="*/ 245 w 73"/>
                <a:gd name="T3" fmla="*/ 0 h 88"/>
                <a:gd name="T4" fmla="*/ 148 w 73"/>
                <a:gd name="T5" fmla="*/ 390 h 88"/>
                <a:gd name="T6" fmla="*/ 460 w 73"/>
                <a:gd name="T7" fmla="*/ 487 h 88"/>
                <a:gd name="T8" fmla="*/ 132 w 73"/>
                <a:gd name="T9" fmla="*/ 496 h 88"/>
                <a:gd name="T10" fmla="*/ 156 w 73"/>
                <a:gd name="T11" fmla="*/ 910 h 88"/>
                <a:gd name="T12" fmla="*/ 633 w 73"/>
                <a:gd name="T13" fmla="*/ 928 h 88"/>
                <a:gd name="T14" fmla="*/ 633 w 73"/>
                <a:gd name="T15" fmla="*/ 11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8">
                  <a:moveTo>
                    <a:pt x="73" y="11"/>
                  </a:moveTo>
                  <a:cubicBezTo>
                    <a:pt x="53" y="7"/>
                    <a:pt x="35" y="3"/>
                    <a:pt x="28" y="0"/>
                  </a:cubicBezTo>
                  <a:cubicBezTo>
                    <a:pt x="14" y="2"/>
                    <a:pt x="6" y="26"/>
                    <a:pt x="17" y="37"/>
                  </a:cubicBezTo>
                  <a:cubicBezTo>
                    <a:pt x="27" y="40"/>
                    <a:pt x="53" y="46"/>
                    <a:pt x="53" y="46"/>
                  </a:cubicBezTo>
                  <a:cubicBezTo>
                    <a:pt x="39" y="46"/>
                    <a:pt x="22" y="47"/>
                    <a:pt x="15" y="47"/>
                  </a:cubicBezTo>
                  <a:cubicBezTo>
                    <a:pt x="2" y="51"/>
                    <a:pt x="0" y="83"/>
                    <a:pt x="18" y="86"/>
                  </a:cubicBezTo>
                  <a:cubicBezTo>
                    <a:pt x="34" y="87"/>
                    <a:pt x="56" y="87"/>
                    <a:pt x="73" y="88"/>
                  </a:cubicBezTo>
                  <a:cubicBezTo>
                    <a:pt x="73" y="62"/>
                    <a:pt x="73" y="35"/>
                    <a:pt x="73" y="11"/>
                  </a:cubicBezTo>
                  <a:close/>
                </a:path>
              </a:pathLst>
            </a:custGeom>
            <a:solidFill>
              <a:srgbClr val="B0D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0" name="Freeform 591">
              <a:extLst>
                <a:ext uri="{FF2B5EF4-FFF2-40B4-BE49-F238E27FC236}">
                  <a16:creationId xmlns:a16="http://schemas.microsoft.com/office/drawing/2014/main" id="{D3A6C2FB-6916-4275-ABAE-533A08C47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694"/>
              <a:ext cx="672" cy="1062"/>
            </a:xfrm>
            <a:custGeom>
              <a:avLst/>
              <a:gdLst>
                <a:gd name="T0" fmla="*/ 2238 w 327"/>
                <a:gd name="T1" fmla="*/ 742 h 484"/>
                <a:gd name="T2" fmla="*/ 2082 w 327"/>
                <a:gd name="T3" fmla="*/ 592 h 484"/>
                <a:gd name="T4" fmla="*/ 2098 w 327"/>
                <a:gd name="T5" fmla="*/ 371 h 484"/>
                <a:gd name="T6" fmla="*/ 1817 w 327"/>
                <a:gd name="T7" fmla="*/ 213 h 484"/>
                <a:gd name="T8" fmla="*/ 1702 w 327"/>
                <a:gd name="T9" fmla="*/ 399 h 484"/>
                <a:gd name="T10" fmla="*/ 1685 w 327"/>
                <a:gd name="T11" fmla="*/ 116 h 484"/>
                <a:gd name="T12" fmla="*/ 1397 w 327"/>
                <a:gd name="T13" fmla="*/ 97 h 484"/>
                <a:gd name="T14" fmla="*/ 1169 w 327"/>
                <a:gd name="T15" fmla="*/ 505 h 484"/>
                <a:gd name="T16" fmla="*/ 1085 w 327"/>
                <a:gd name="T17" fmla="*/ 266 h 484"/>
                <a:gd name="T18" fmla="*/ 764 w 327"/>
                <a:gd name="T19" fmla="*/ 362 h 484"/>
                <a:gd name="T20" fmla="*/ 713 w 327"/>
                <a:gd name="T21" fmla="*/ 698 h 484"/>
                <a:gd name="T22" fmla="*/ 660 w 327"/>
                <a:gd name="T23" fmla="*/ 794 h 484"/>
                <a:gd name="T24" fmla="*/ 25 w 327"/>
                <a:gd name="T25" fmla="*/ 2387 h 484"/>
                <a:gd name="T26" fmla="*/ 113 w 327"/>
                <a:gd name="T27" fmla="*/ 3678 h 484"/>
                <a:gd name="T28" fmla="*/ 113 w 327"/>
                <a:gd name="T29" fmla="*/ 3678 h 484"/>
                <a:gd name="T30" fmla="*/ 356 w 327"/>
                <a:gd name="T31" fmla="*/ 4132 h 484"/>
                <a:gd name="T32" fmla="*/ 388 w 327"/>
                <a:gd name="T33" fmla="*/ 4645 h 484"/>
                <a:gd name="T34" fmla="*/ 364 w 327"/>
                <a:gd name="T35" fmla="*/ 4608 h 484"/>
                <a:gd name="T36" fmla="*/ 929 w 327"/>
                <a:gd name="T37" fmla="*/ 5060 h 484"/>
                <a:gd name="T38" fmla="*/ 945 w 327"/>
                <a:gd name="T39" fmla="*/ 5051 h 484"/>
                <a:gd name="T40" fmla="*/ 945 w 327"/>
                <a:gd name="T41" fmla="*/ 4575 h 484"/>
                <a:gd name="T42" fmla="*/ 1153 w 327"/>
                <a:gd name="T43" fmla="*/ 3414 h 484"/>
                <a:gd name="T44" fmla="*/ 1268 w 327"/>
                <a:gd name="T45" fmla="*/ 3008 h 484"/>
                <a:gd name="T46" fmla="*/ 1276 w 327"/>
                <a:gd name="T47" fmla="*/ 3008 h 484"/>
                <a:gd name="T48" fmla="*/ 1268 w 327"/>
                <a:gd name="T49" fmla="*/ 3008 h 484"/>
                <a:gd name="T50" fmla="*/ 1233 w 327"/>
                <a:gd name="T51" fmla="*/ 2769 h 484"/>
                <a:gd name="T52" fmla="*/ 1217 w 327"/>
                <a:gd name="T53" fmla="*/ 2769 h 484"/>
                <a:gd name="T54" fmla="*/ 1432 w 327"/>
                <a:gd name="T55" fmla="*/ 1725 h 484"/>
                <a:gd name="T56" fmla="*/ 1441 w 327"/>
                <a:gd name="T57" fmla="*/ 1725 h 484"/>
                <a:gd name="T58" fmla="*/ 1737 w 327"/>
                <a:gd name="T59" fmla="*/ 1777 h 484"/>
                <a:gd name="T60" fmla="*/ 1737 w 327"/>
                <a:gd name="T61" fmla="*/ 1786 h 484"/>
                <a:gd name="T62" fmla="*/ 1745 w 327"/>
                <a:gd name="T63" fmla="*/ 1777 h 484"/>
                <a:gd name="T64" fmla="*/ 2125 w 327"/>
                <a:gd name="T65" fmla="*/ 1753 h 484"/>
                <a:gd name="T66" fmla="*/ 2838 w 327"/>
                <a:gd name="T67" fmla="*/ 1753 h 484"/>
                <a:gd name="T68" fmla="*/ 2238 w 327"/>
                <a:gd name="T69" fmla="*/ 742 h 48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4">
                  <a:moveTo>
                    <a:pt x="258" y="70"/>
                  </a:moveTo>
                  <a:cubicBezTo>
                    <a:pt x="254" y="68"/>
                    <a:pt x="241" y="58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8" y="18"/>
                    <a:pt x="220" y="2"/>
                    <a:pt x="209" y="20"/>
                  </a:cubicBezTo>
                  <a:cubicBezTo>
                    <a:pt x="206" y="25"/>
                    <a:pt x="204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5" y="0"/>
                    <a:pt x="167" y="3"/>
                    <a:pt x="161" y="9"/>
                  </a:cubicBezTo>
                  <a:cubicBezTo>
                    <a:pt x="156" y="16"/>
                    <a:pt x="160" y="46"/>
                    <a:pt x="135" y="48"/>
                  </a:cubicBezTo>
                  <a:cubicBezTo>
                    <a:pt x="123" y="47"/>
                    <a:pt x="124" y="34"/>
                    <a:pt x="125" y="25"/>
                  </a:cubicBezTo>
                  <a:cubicBezTo>
                    <a:pt x="125" y="16"/>
                    <a:pt x="91" y="15"/>
                    <a:pt x="88" y="34"/>
                  </a:cubicBezTo>
                  <a:cubicBezTo>
                    <a:pt x="87" y="45"/>
                    <a:pt x="86" y="55"/>
                    <a:pt x="82" y="66"/>
                  </a:cubicBezTo>
                  <a:cubicBezTo>
                    <a:pt x="82" y="68"/>
                    <a:pt x="77" y="74"/>
                    <a:pt x="76" y="75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3" y="348"/>
                  </a:cubicBezTo>
                  <a:cubicBezTo>
                    <a:pt x="13" y="348"/>
                    <a:pt x="13" y="348"/>
                    <a:pt x="13" y="348"/>
                  </a:cubicBezTo>
                  <a:cubicBezTo>
                    <a:pt x="21" y="361"/>
                    <a:pt x="28" y="376"/>
                    <a:pt x="41" y="391"/>
                  </a:cubicBezTo>
                  <a:cubicBezTo>
                    <a:pt x="48" y="401"/>
                    <a:pt x="48" y="419"/>
                    <a:pt x="45" y="440"/>
                  </a:cubicBezTo>
                  <a:cubicBezTo>
                    <a:pt x="44" y="438"/>
                    <a:pt x="43" y="437"/>
                    <a:pt x="42" y="436"/>
                  </a:cubicBezTo>
                  <a:cubicBezTo>
                    <a:pt x="63" y="462"/>
                    <a:pt x="95" y="484"/>
                    <a:pt x="107" y="479"/>
                  </a:cubicBezTo>
                  <a:cubicBezTo>
                    <a:pt x="108" y="478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10" y="398"/>
                    <a:pt x="117" y="359"/>
                    <a:pt x="133" y="323"/>
                  </a:cubicBezTo>
                  <a:cubicBezTo>
                    <a:pt x="140" y="306"/>
                    <a:pt x="144" y="294"/>
                    <a:pt x="146" y="285"/>
                  </a:cubicBezTo>
                  <a:cubicBezTo>
                    <a:pt x="147" y="285"/>
                    <a:pt x="147" y="285"/>
                    <a:pt x="147" y="285"/>
                  </a:cubicBezTo>
                  <a:cubicBezTo>
                    <a:pt x="147" y="285"/>
                    <a:pt x="146" y="285"/>
                    <a:pt x="146" y="285"/>
                  </a:cubicBezTo>
                  <a:cubicBezTo>
                    <a:pt x="150" y="272"/>
                    <a:pt x="148" y="266"/>
                    <a:pt x="142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0"/>
                    <a:pt x="145" y="172"/>
                    <a:pt x="165" y="163"/>
                  </a:cubicBezTo>
                  <a:cubicBezTo>
                    <a:pt x="166" y="163"/>
                    <a:pt x="166" y="163"/>
                    <a:pt x="166" y="163"/>
                  </a:cubicBezTo>
                  <a:cubicBezTo>
                    <a:pt x="174" y="167"/>
                    <a:pt x="185" y="168"/>
                    <a:pt x="200" y="168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01" y="168"/>
                    <a:pt x="201" y="168"/>
                    <a:pt x="201" y="168"/>
                  </a:cubicBezTo>
                  <a:cubicBezTo>
                    <a:pt x="212" y="168"/>
                    <a:pt x="227" y="168"/>
                    <a:pt x="245" y="166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4" y="91"/>
                    <a:pt x="258" y="7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1" name="Freeform 592">
              <a:extLst>
                <a:ext uri="{FF2B5EF4-FFF2-40B4-BE49-F238E27FC236}">
                  <a16:creationId xmlns:a16="http://schemas.microsoft.com/office/drawing/2014/main" id="{B07AC1E8-2498-44AC-9CF8-7E3A04385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1254"/>
              <a:ext cx="119" cy="66"/>
            </a:xfrm>
            <a:custGeom>
              <a:avLst/>
              <a:gdLst>
                <a:gd name="T0" fmla="*/ 43 w 58"/>
                <a:gd name="T1" fmla="*/ 246 h 30"/>
                <a:gd name="T2" fmla="*/ 476 w 58"/>
                <a:gd name="T3" fmla="*/ 319 h 30"/>
                <a:gd name="T4" fmla="*/ 501 w 58"/>
                <a:gd name="T5" fmla="*/ 0 h 30"/>
                <a:gd name="T6" fmla="*/ 0 w 58"/>
                <a:gd name="T7" fmla="*/ 246 h 30"/>
                <a:gd name="T8" fmla="*/ 43 w 58"/>
                <a:gd name="T9" fmla="*/ 24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5" y="23"/>
                  </a:moveTo>
                  <a:cubicBezTo>
                    <a:pt x="20" y="24"/>
                    <a:pt x="37" y="26"/>
                    <a:pt x="55" y="30"/>
                  </a:cubicBezTo>
                  <a:cubicBezTo>
                    <a:pt x="56" y="20"/>
                    <a:pt x="57" y="10"/>
                    <a:pt x="58" y="0"/>
                  </a:cubicBezTo>
                  <a:cubicBezTo>
                    <a:pt x="38" y="2"/>
                    <a:pt x="17" y="8"/>
                    <a:pt x="0" y="23"/>
                  </a:cubicBezTo>
                  <a:lnTo>
                    <a:pt x="5" y="23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2" name="Freeform 593">
              <a:extLst>
                <a:ext uri="{FF2B5EF4-FFF2-40B4-BE49-F238E27FC236}">
                  <a16:creationId xmlns:a16="http://schemas.microsoft.com/office/drawing/2014/main" id="{E05955C5-A2B1-4DEB-9418-BEB05F417F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61" y="1357"/>
              <a:ext cx="1341" cy="1261"/>
            </a:xfrm>
            <a:custGeom>
              <a:avLst/>
              <a:gdLst>
                <a:gd name="T0" fmla="*/ 4840 w 652"/>
                <a:gd name="T1" fmla="*/ 1583 h 575"/>
                <a:gd name="T2" fmla="*/ 3315 w 652"/>
                <a:gd name="T3" fmla="*/ 44 h 575"/>
                <a:gd name="T4" fmla="*/ 3186 w 652"/>
                <a:gd name="T5" fmla="*/ 379 h 575"/>
                <a:gd name="T6" fmla="*/ 3688 w 652"/>
                <a:gd name="T7" fmla="*/ 318 h 575"/>
                <a:gd name="T8" fmla="*/ 4083 w 652"/>
                <a:gd name="T9" fmla="*/ 423 h 575"/>
                <a:gd name="T10" fmla="*/ 4447 w 652"/>
                <a:gd name="T11" fmla="*/ 697 h 575"/>
                <a:gd name="T12" fmla="*/ 4395 w 652"/>
                <a:gd name="T13" fmla="*/ 1654 h 575"/>
                <a:gd name="T14" fmla="*/ 4515 w 652"/>
                <a:gd name="T15" fmla="*/ 1822 h 575"/>
                <a:gd name="T16" fmla="*/ 4619 w 652"/>
                <a:gd name="T17" fmla="*/ 2395 h 575"/>
                <a:gd name="T18" fmla="*/ 4663 w 652"/>
                <a:gd name="T19" fmla="*/ 2858 h 575"/>
                <a:gd name="T20" fmla="*/ 4827 w 652"/>
                <a:gd name="T21" fmla="*/ 3564 h 575"/>
                <a:gd name="T22" fmla="*/ 4881 w 652"/>
                <a:gd name="T23" fmla="*/ 4217 h 575"/>
                <a:gd name="T24" fmla="*/ 4387 w 652"/>
                <a:gd name="T25" fmla="*/ 4801 h 575"/>
                <a:gd name="T26" fmla="*/ 3904 w 652"/>
                <a:gd name="T27" fmla="*/ 4281 h 575"/>
                <a:gd name="T28" fmla="*/ 3575 w 652"/>
                <a:gd name="T29" fmla="*/ 3342 h 575"/>
                <a:gd name="T30" fmla="*/ 3194 w 652"/>
                <a:gd name="T31" fmla="*/ 2257 h 575"/>
                <a:gd name="T32" fmla="*/ 3030 w 652"/>
                <a:gd name="T33" fmla="*/ 1572 h 575"/>
                <a:gd name="T34" fmla="*/ 3021 w 652"/>
                <a:gd name="T35" fmla="*/ 928 h 575"/>
                <a:gd name="T36" fmla="*/ 2190 w 652"/>
                <a:gd name="T37" fmla="*/ 779 h 575"/>
                <a:gd name="T38" fmla="*/ 1366 w 652"/>
                <a:gd name="T39" fmla="*/ 1290 h 575"/>
                <a:gd name="T40" fmla="*/ 16 w 652"/>
                <a:gd name="T41" fmla="*/ 1601 h 575"/>
                <a:gd name="T42" fmla="*/ 1037 w 652"/>
                <a:gd name="T43" fmla="*/ 3785 h 575"/>
                <a:gd name="T44" fmla="*/ 4949 w 652"/>
                <a:gd name="T45" fmla="*/ 5483 h 575"/>
                <a:gd name="T46" fmla="*/ 3383 w 652"/>
                <a:gd name="T47" fmla="*/ 5261 h 575"/>
                <a:gd name="T48" fmla="*/ 2306 w 652"/>
                <a:gd name="T49" fmla="*/ 4535 h 575"/>
                <a:gd name="T50" fmla="*/ 1769 w 652"/>
                <a:gd name="T51" fmla="*/ 3943 h 575"/>
                <a:gd name="T52" fmla="*/ 1269 w 652"/>
                <a:gd name="T53" fmla="*/ 3333 h 575"/>
                <a:gd name="T54" fmla="*/ 1176 w 652"/>
                <a:gd name="T55" fmla="*/ 2919 h 575"/>
                <a:gd name="T56" fmla="*/ 800 w 652"/>
                <a:gd name="T57" fmla="*/ 2954 h 575"/>
                <a:gd name="T58" fmla="*/ 469 w 652"/>
                <a:gd name="T59" fmla="*/ 2713 h 575"/>
                <a:gd name="T60" fmla="*/ 263 w 652"/>
                <a:gd name="T61" fmla="*/ 2226 h 575"/>
                <a:gd name="T62" fmla="*/ 165 w 652"/>
                <a:gd name="T63" fmla="*/ 1785 h 575"/>
                <a:gd name="T64" fmla="*/ 609 w 652"/>
                <a:gd name="T65" fmla="*/ 1254 h 575"/>
                <a:gd name="T66" fmla="*/ 1160 w 652"/>
                <a:gd name="T67" fmla="*/ 1265 h 575"/>
                <a:gd name="T68" fmla="*/ 1598 w 652"/>
                <a:gd name="T69" fmla="*/ 1983 h 575"/>
                <a:gd name="T70" fmla="*/ 2009 w 652"/>
                <a:gd name="T71" fmla="*/ 2972 h 575"/>
                <a:gd name="T72" fmla="*/ 2009 w 652"/>
                <a:gd name="T73" fmla="*/ 2193 h 575"/>
                <a:gd name="T74" fmla="*/ 2182 w 652"/>
                <a:gd name="T75" fmla="*/ 1761 h 575"/>
                <a:gd name="T76" fmla="*/ 2254 w 652"/>
                <a:gd name="T77" fmla="*/ 1443 h 575"/>
                <a:gd name="T78" fmla="*/ 2306 w 652"/>
                <a:gd name="T79" fmla="*/ 875 h 575"/>
                <a:gd name="T80" fmla="*/ 2873 w 652"/>
                <a:gd name="T81" fmla="*/ 1246 h 575"/>
                <a:gd name="T82" fmla="*/ 2643 w 652"/>
                <a:gd name="T83" fmla="*/ 1423 h 575"/>
                <a:gd name="T84" fmla="*/ 2995 w 652"/>
                <a:gd name="T85" fmla="*/ 3430 h 575"/>
                <a:gd name="T86" fmla="*/ 3455 w 652"/>
                <a:gd name="T87" fmla="*/ 4579 h 575"/>
                <a:gd name="T88" fmla="*/ 3655 w 652"/>
                <a:gd name="T89" fmla="*/ 5171 h 57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2" h="575">
                  <a:moveTo>
                    <a:pt x="620" y="313"/>
                  </a:moveTo>
                  <a:cubicBezTo>
                    <a:pt x="603" y="266"/>
                    <a:pt x="591" y="229"/>
                    <a:pt x="577" y="200"/>
                  </a:cubicBezTo>
                  <a:cubicBezTo>
                    <a:pt x="566" y="178"/>
                    <a:pt x="555" y="155"/>
                    <a:pt x="556" y="150"/>
                  </a:cubicBezTo>
                  <a:cubicBezTo>
                    <a:pt x="557" y="148"/>
                    <a:pt x="557" y="148"/>
                    <a:pt x="557" y="148"/>
                  </a:cubicBezTo>
                  <a:cubicBezTo>
                    <a:pt x="570" y="88"/>
                    <a:pt x="547" y="45"/>
                    <a:pt x="491" y="20"/>
                  </a:cubicBezTo>
                  <a:cubicBezTo>
                    <a:pt x="451" y="2"/>
                    <a:pt x="411" y="0"/>
                    <a:pt x="381" y="4"/>
                  </a:cubicBezTo>
                  <a:cubicBezTo>
                    <a:pt x="381" y="4"/>
                    <a:pt x="381" y="4"/>
                    <a:pt x="381" y="4"/>
                  </a:cubicBezTo>
                  <a:cubicBezTo>
                    <a:pt x="380" y="4"/>
                    <a:pt x="380" y="5"/>
                    <a:pt x="379" y="6"/>
                  </a:cubicBezTo>
                  <a:cubicBezTo>
                    <a:pt x="374" y="15"/>
                    <a:pt x="370" y="25"/>
                    <a:pt x="366" y="36"/>
                  </a:cubicBezTo>
                  <a:cubicBezTo>
                    <a:pt x="374" y="34"/>
                    <a:pt x="382" y="32"/>
                    <a:pt x="385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1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6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1" y="38"/>
                    <a:pt x="463" y="38"/>
                    <a:pt x="469" y="40"/>
                  </a:cubicBezTo>
                  <a:cubicBezTo>
                    <a:pt x="475" y="42"/>
                    <a:pt x="479" y="45"/>
                    <a:pt x="485" y="45"/>
                  </a:cubicBezTo>
                  <a:cubicBezTo>
                    <a:pt x="492" y="45"/>
                    <a:pt x="493" y="50"/>
                    <a:pt x="500" y="54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6" y="69"/>
                    <a:pt x="527" y="94"/>
                    <a:pt x="527" y="102"/>
                  </a:cubicBezTo>
                  <a:cubicBezTo>
                    <a:pt x="527" y="110"/>
                    <a:pt x="530" y="111"/>
                    <a:pt x="529" y="118"/>
                  </a:cubicBezTo>
                  <a:cubicBezTo>
                    <a:pt x="528" y="124"/>
                    <a:pt x="529" y="140"/>
                    <a:pt x="505" y="157"/>
                  </a:cubicBezTo>
                  <a:cubicBezTo>
                    <a:pt x="481" y="175"/>
                    <a:pt x="490" y="216"/>
                    <a:pt x="501" y="236"/>
                  </a:cubicBezTo>
                  <a:cubicBezTo>
                    <a:pt x="486" y="199"/>
                    <a:pt x="505" y="178"/>
                    <a:pt x="508" y="177"/>
                  </a:cubicBezTo>
                  <a:cubicBezTo>
                    <a:pt x="511" y="176"/>
                    <a:pt x="516" y="173"/>
                    <a:pt x="519" y="173"/>
                  </a:cubicBezTo>
                  <a:cubicBezTo>
                    <a:pt x="522" y="173"/>
                    <a:pt x="527" y="178"/>
                    <a:pt x="527" y="178"/>
                  </a:cubicBezTo>
                  <a:cubicBezTo>
                    <a:pt x="527" y="178"/>
                    <a:pt x="529" y="185"/>
                    <a:pt x="531" y="191"/>
                  </a:cubicBezTo>
                  <a:cubicBezTo>
                    <a:pt x="533" y="197"/>
                    <a:pt x="530" y="221"/>
                    <a:pt x="531" y="227"/>
                  </a:cubicBezTo>
                  <a:cubicBezTo>
                    <a:pt x="532" y="233"/>
                    <a:pt x="528" y="240"/>
                    <a:pt x="533" y="245"/>
                  </a:cubicBezTo>
                  <a:cubicBezTo>
                    <a:pt x="538" y="251"/>
                    <a:pt x="532" y="254"/>
                    <a:pt x="534" y="258"/>
                  </a:cubicBezTo>
                  <a:cubicBezTo>
                    <a:pt x="536" y="262"/>
                    <a:pt x="536" y="267"/>
                    <a:pt x="536" y="271"/>
                  </a:cubicBezTo>
                  <a:cubicBezTo>
                    <a:pt x="536" y="276"/>
                    <a:pt x="541" y="278"/>
                    <a:pt x="548" y="288"/>
                  </a:cubicBezTo>
                  <a:cubicBezTo>
                    <a:pt x="555" y="299"/>
                    <a:pt x="551" y="314"/>
                    <a:pt x="553" y="322"/>
                  </a:cubicBezTo>
                  <a:cubicBezTo>
                    <a:pt x="555" y="330"/>
                    <a:pt x="555" y="338"/>
                    <a:pt x="555" y="338"/>
                  </a:cubicBezTo>
                  <a:cubicBezTo>
                    <a:pt x="555" y="338"/>
                    <a:pt x="554" y="352"/>
                    <a:pt x="559" y="362"/>
                  </a:cubicBezTo>
                  <a:cubicBezTo>
                    <a:pt x="563" y="372"/>
                    <a:pt x="563" y="371"/>
                    <a:pt x="564" y="379"/>
                  </a:cubicBezTo>
                  <a:cubicBezTo>
                    <a:pt x="565" y="388"/>
                    <a:pt x="563" y="397"/>
                    <a:pt x="561" y="400"/>
                  </a:cubicBezTo>
                  <a:cubicBezTo>
                    <a:pt x="559" y="402"/>
                    <a:pt x="547" y="432"/>
                    <a:pt x="548" y="441"/>
                  </a:cubicBezTo>
                  <a:cubicBezTo>
                    <a:pt x="549" y="451"/>
                    <a:pt x="537" y="451"/>
                    <a:pt x="533" y="457"/>
                  </a:cubicBezTo>
                  <a:cubicBezTo>
                    <a:pt x="530" y="464"/>
                    <a:pt x="513" y="453"/>
                    <a:pt x="504" y="455"/>
                  </a:cubicBezTo>
                  <a:cubicBezTo>
                    <a:pt x="494" y="456"/>
                    <a:pt x="478" y="452"/>
                    <a:pt x="475" y="443"/>
                  </a:cubicBezTo>
                  <a:cubicBezTo>
                    <a:pt x="472" y="434"/>
                    <a:pt x="472" y="441"/>
                    <a:pt x="464" y="427"/>
                  </a:cubicBezTo>
                  <a:cubicBezTo>
                    <a:pt x="455" y="414"/>
                    <a:pt x="453" y="419"/>
                    <a:pt x="449" y="406"/>
                  </a:cubicBezTo>
                  <a:cubicBezTo>
                    <a:pt x="445" y="393"/>
                    <a:pt x="442" y="379"/>
                    <a:pt x="434" y="368"/>
                  </a:cubicBezTo>
                  <a:cubicBezTo>
                    <a:pt x="425" y="358"/>
                    <a:pt x="426" y="357"/>
                    <a:pt x="423" y="347"/>
                  </a:cubicBezTo>
                  <a:cubicBezTo>
                    <a:pt x="420" y="337"/>
                    <a:pt x="419" y="332"/>
                    <a:pt x="411" y="317"/>
                  </a:cubicBezTo>
                  <a:cubicBezTo>
                    <a:pt x="402" y="301"/>
                    <a:pt x="405" y="302"/>
                    <a:pt x="402" y="290"/>
                  </a:cubicBezTo>
                  <a:cubicBezTo>
                    <a:pt x="399" y="277"/>
                    <a:pt x="380" y="255"/>
                    <a:pt x="379" y="241"/>
                  </a:cubicBezTo>
                  <a:cubicBezTo>
                    <a:pt x="377" y="228"/>
                    <a:pt x="371" y="233"/>
                    <a:pt x="367" y="214"/>
                  </a:cubicBezTo>
                  <a:cubicBezTo>
                    <a:pt x="363" y="196"/>
                    <a:pt x="352" y="184"/>
                    <a:pt x="354" y="162"/>
                  </a:cubicBezTo>
                  <a:cubicBezTo>
                    <a:pt x="368" y="157"/>
                    <a:pt x="367" y="148"/>
                    <a:pt x="367" y="131"/>
                  </a:cubicBezTo>
                  <a:cubicBezTo>
                    <a:pt x="365" y="146"/>
                    <a:pt x="360" y="148"/>
                    <a:pt x="348" y="149"/>
                  </a:cubicBezTo>
                  <a:cubicBezTo>
                    <a:pt x="346" y="146"/>
                    <a:pt x="346" y="146"/>
                    <a:pt x="346" y="146"/>
                  </a:cubicBezTo>
                  <a:cubicBezTo>
                    <a:pt x="344" y="125"/>
                    <a:pt x="346" y="104"/>
                    <a:pt x="348" y="94"/>
                  </a:cubicBezTo>
                  <a:cubicBezTo>
                    <a:pt x="348" y="92"/>
                    <a:pt x="348" y="90"/>
                    <a:pt x="347" y="88"/>
                  </a:cubicBezTo>
                  <a:cubicBezTo>
                    <a:pt x="338" y="76"/>
                    <a:pt x="323" y="68"/>
                    <a:pt x="305" y="64"/>
                  </a:cubicBezTo>
                  <a:cubicBezTo>
                    <a:pt x="286" y="61"/>
                    <a:pt x="268" y="64"/>
                    <a:pt x="255" y="72"/>
                  </a:cubicBezTo>
                  <a:cubicBezTo>
                    <a:pt x="254" y="72"/>
                    <a:pt x="253" y="73"/>
                    <a:pt x="252" y="74"/>
                  </a:cubicBezTo>
                  <a:cubicBezTo>
                    <a:pt x="249" y="80"/>
                    <a:pt x="250" y="95"/>
                    <a:pt x="247" y="118"/>
                  </a:cubicBezTo>
                  <a:cubicBezTo>
                    <a:pt x="244" y="138"/>
                    <a:pt x="246" y="169"/>
                    <a:pt x="231" y="177"/>
                  </a:cubicBezTo>
                  <a:cubicBezTo>
                    <a:pt x="218" y="183"/>
                    <a:pt x="176" y="152"/>
                    <a:pt x="157" y="122"/>
                  </a:cubicBezTo>
                  <a:cubicBezTo>
                    <a:pt x="156" y="122"/>
                    <a:pt x="156" y="122"/>
                    <a:pt x="156" y="121"/>
                  </a:cubicBezTo>
                  <a:cubicBezTo>
                    <a:pt x="132" y="97"/>
                    <a:pt x="92" y="96"/>
                    <a:pt x="64" y="103"/>
                  </a:cubicBezTo>
                  <a:cubicBezTo>
                    <a:pt x="31" y="112"/>
                    <a:pt x="7" y="131"/>
                    <a:pt x="2" y="152"/>
                  </a:cubicBezTo>
                  <a:cubicBezTo>
                    <a:pt x="2" y="152"/>
                    <a:pt x="2" y="153"/>
                    <a:pt x="2" y="153"/>
                  </a:cubicBezTo>
                  <a:cubicBezTo>
                    <a:pt x="0" y="193"/>
                    <a:pt x="32" y="284"/>
                    <a:pt x="69" y="307"/>
                  </a:cubicBezTo>
                  <a:cubicBezTo>
                    <a:pt x="102" y="327"/>
                    <a:pt x="104" y="330"/>
                    <a:pt x="119" y="359"/>
                  </a:cubicBezTo>
                  <a:cubicBezTo>
                    <a:pt x="138" y="394"/>
                    <a:pt x="223" y="503"/>
                    <a:pt x="368" y="539"/>
                  </a:cubicBezTo>
                  <a:cubicBezTo>
                    <a:pt x="515" y="575"/>
                    <a:pt x="544" y="532"/>
                    <a:pt x="568" y="520"/>
                  </a:cubicBezTo>
                  <a:cubicBezTo>
                    <a:pt x="569" y="520"/>
                    <a:pt x="569" y="520"/>
                    <a:pt x="569" y="520"/>
                  </a:cubicBezTo>
                  <a:cubicBezTo>
                    <a:pt x="569" y="519"/>
                    <a:pt x="569" y="519"/>
                    <a:pt x="570" y="519"/>
                  </a:cubicBezTo>
                  <a:cubicBezTo>
                    <a:pt x="628" y="473"/>
                    <a:pt x="652" y="403"/>
                    <a:pt x="620" y="313"/>
                  </a:cubicBezTo>
                  <a:close/>
                  <a:moveTo>
                    <a:pt x="389" y="499"/>
                  </a:moveTo>
                  <a:cubicBezTo>
                    <a:pt x="384" y="501"/>
                    <a:pt x="316" y="466"/>
                    <a:pt x="309" y="461"/>
                  </a:cubicBezTo>
                  <a:cubicBezTo>
                    <a:pt x="302" y="456"/>
                    <a:pt x="309" y="449"/>
                    <a:pt x="298" y="451"/>
                  </a:cubicBezTo>
                  <a:cubicBezTo>
                    <a:pt x="286" y="453"/>
                    <a:pt x="268" y="433"/>
                    <a:pt x="265" y="430"/>
                  </a:cubicBezTo>
                  <a:cubicBezTo>
                    <a:pt x="262" y="427"/>
                    <a:pt x="265" y="421"/>
                    <a:pt x="260" y="417"/>
                  </a:cubicBezTo>
                  <a:cubicBezTo>
                    <a:pt x="255" y="413"/>
                    <a:pt x="255" y="405"/>
                    <a:pt x="249" y="405"/>
                  </a:cubicBezTo>
                  <a:cubicBezTo>
                    <a:pt x="242" y="405"/>
                    <a:pt x="211" y="374"/>
                    <a:pt x="203" y="374"/>
                  </a:cubicBezTo>
                  <a:cubicBezTo>
                    <a:pt x="195" y="374"/>
                    <a:pt x="173" y="354"/>
                    <a:pt x="168" y="346"/>
                  </a:cubicBezTo>
                  <a:cubicBezTo>
                    <a:pt x="163" y="338"/>
                    <a:pt x="163" y="335"/>
                    <a:pt x="155" y="331"/>
                  </a:cubicBezTo>
                  <a:cubicBezTo>
                    <a:pt x="148" y="326"/>
                    <a:pt x="149" y="319"/>
                    <a:pt x="146" y="316"/>
                  </a:cubicBezTo>
                  <a:cubicBezTo>
                    <a:pt x="143" y="313"/>
                    <a:pt x="144" y="309"/>
                    <a:pt x="141" y="304"/>
                  </a:cubicBezTo>
                  <a:cubicBezTo>
                    <a:pt x="139" y="302"/>
                    <a:pt x="127" y="293"/>
                    <a:pt x="124" y="286"/>
                  </a:cubicBezTo>
                  <a:cubicBezTo>
                    <a:pt x="122" y="280"/>
                    <a:pt x="128" y="276"/>
                    <a:pt x="135" y="277"/>
                  </a:cubicBezTo>
                  <a:cubicBezTo>
                    <a:pt x="158" y="277"/>
                    <a:pt x="180" y="296"/>
                    <a:pt x="199" y="304"/>
                  </a:cubicBezTo>
                  <a:cubicBezTo>
                    <a:pt x="199" y="304"/>
                    <a:pt x="183" y="289"/>
                    <a:pt x="152" y="271"/>
                  </a:cubicBezTo>
                  <a:cubicBezTo>
                    <a:pt x="117" y="253"/>
                    <a:pt x="102" y="282"/>
                    <a:pt x="92" y="280"/>
                  </a:cubicBezTo>
                  <a:cubicBezTo>
                    <a:pt x="85" y="282"/>
                    <a:pt x="84" y="279"/>
                    <a:pt x="77" y="278"/>
                  </a:cubicBezTo>
                  <a:cubicBezTo>
                    <a:pt x="71" y="277"/>
                    <a:pt x="71" y="270"/>
                    <a:pt x="66" y="269"/>
                  </a:cubicBezTo>
                  <a:cubicBezTo>
                    <a:pt x="61" y="267"/>
                    <a:pt x="60" y="265"/>
                    <a:pt x="54" y="257"/>
                  </a:cubicBezTo>
                  <a:cubicBezTo>
                    <a:pt x="47" y="249"/>
                    <a:pt x="42" y="240"/>
                    <a:pt x="38" y="234"/>
                  </a:cubicBezTo>
                  <a:cubicBezTo>
                    <a:pt x="34" y="227"/>
                    <a:pt x="37" y="229"/>
                    <a:pt x="35" y="223"/>
                  </a:cubicBezTo>
                  <a:cubicBezTo>
                    <a:pt x="33" y="217"/>
                    <a:pt x="34" y="217"/>
                    <a:pt x="30" y="211"/>
                  </a:cubicBezTo>
                  <a:cubicBezTo>
                    <a:pt x="25" y="206"/>
                    <a:pt x="23" y="206"/>
                    <a:pt x="23" y="198"/>
                  </a:cubicBezTo>
                  <a:cubicBezTo>
                    <a:pt x="23" y="190"/>
                    <a:pt x="27" y="192"/>
                    <a:pt x="21" y="185"/>
                  </a:cubicBezTo>
                  <a:cubicBezTo>
                    <a:pt x="16" y="179"/>
                    <a:pt x="19" y="175"/>
                    <a:pt x="19" y="169"/>
                  </a:cubicBezTo>
                  <a:cubicBezTo>
                    <a:pt x="19" y="163"/>
                    <a:pt x="18" y="160"/>
                    <a:pt x="17" y="152"/>
                  </a:cubicBezTo>
                  <a:cubicBezTo>
                    <a:pt x="21" y="143"/>
                    <a:pt x="29" y="133"/>
                    <a:pt x="39" y="128"/>
                  </a:cubicBezTo>
                  <a:cubicBezTo>
                    <a:pt x="46" y="125"/>
                    <a:pt x="62" y="121"/>
                    <a:pt x="70" y="119"/>
                  </a:cubicBezTo>
                  <a:cubicBezTo>
                    <a:pt x="80" y="117"/>
                    <a:pt x="85" y="114"/>
                    <a:pt x="95" y="114"/>
                  </a:cubicBezTo>
                  <a:cubicBezTo>
                    <a:pt x="100" y="113"/>
                    <a:pt x="105" y="116"/>
                    <a:pt x="112" y="118"/>
                  </a:cubicBezTo>
                  <a:cubicBezTo>
                    <a:pt x="119" y="119"/>
                    <a:pt x="128" y="119"/>
                    <a:pt x="133" y="120"/>
                  </a:cubicBezTo>
                  <a:cubicBezTo>
                    <a:pt x="152" y="128"/>
                    <a:pt x="154" y="153"/>
                    <a:pt x="167" y="166"/>
                  </a:cubicBezTo>
                  <a:cubicBezTo>
                    <a:pt x="170" y="169"/>
                    <a:pt x="175" y="171"/>
                    <a:pt x="177" y="175"/>
                  </a:cubicBezTo>
                  <a:cubicBezTo>
                    <a:pt x="180" y="180"/>
                    <a:pt x="180" y="185"/>
                    <a:pt x="184" y="188"/>
                  </a:cubicBezTo>
                  <a:cubicBezTo>
                    <a:pt x="189" y="195"/>
                    <a:pt x="208" y="195"/>
                    <a:pt x="206" y="205"/>
                  </a:cubicBezTo>
                  <a:cubicBezTo>
                    <a:pt x="209" y="215"/>
                    <a:pt x="201" y="231"/>
                    <a:pt x="209" y="252"/>
                  </a:cubicBezTo>
                  <a:cubicBezTo>
                    <a:pt x="218" y="273"/>
                    <a:pt x="231" y="282"/>
                    <a:pt x="231" y="282"/>
                  </a:cubicBezTo>
                  <a:cubicBezTo>
                    <a:pt x="223" y="257"/>
                    <a:pt x="209" y="243"/>
                    <a:pt x="221" y="228"/>
                  </a:cubicBezTo>
                  <a:cubicBezTo>
                    <a:pt x="232" y="212"/>
                    <a:pt x="228" y="214"/>
                    <a:pt x="232" y="206"/>
                  </a:cubicBezTo>
                  <a:cubicBezTo>
                    <a:pt x="231" y="208"/>
                    <a:pt x="231" y="208"/>
                    <a:pt x="231" y="208"/>
                  </a:cubicBezTo>
                  <a:cubicBezTo>
                    <a:pt x="232" y="204"/>
                    <a:pt x="232" y="198"/>
                    <a:pt x="234" y="195"/>
                  </a:cubicBezTo>
                  <a:cubicBezTo>
                    <a:pt x="236" y="191"/>
                    <a:pt x="242" y="191"/>
                    <a:pt x="245" y="187"/>
                  </a:cubicBezTo>
                  <a:cubicBezTo>
                    <a:pt x="249" y="180"/>
                    <a:pt x="245" y="173"/>
                    <a:pt x="251" y="167"/>
                  </a:cubicBezTo>
                  <a:cubicBezTo>
                    <a:pt x="264" y="161"/>
                    <a:pt x="282" y="143"/>
                    <a:pt x="282" y="133"/>
                  </a:cubicBezTo>
                  <a:cubicBezTo>
                    <a:pt x="275" y="148"/>
                    <a:pt x="263" y="148"/>
                    <a:pt x="258" y="144"/>
                  </a:cubicBezTo>
                  <a:cubicBezTo>
                    <a:pt x="255" y="143"/>
                    <a:pt x="259" y="137"/>
                    <a:pt x="259" y="137"/>
                  </a:cubicBezTo>
                  <a:cubicBezTo>
                    <a:pt x="257" y="134"/>
                    <a:pt x="262" y="131"/>
                    <a:pt x="261" y="128"/>
                  </a:cubicBezTo>
                  <a:cubicBezTo>
                    <a:pt x="260" y="125"/>
                    <a:pt x="260" y="121"/>
                    <a:pt x="260" y="117"/>
                  </a:cubicBezTo>
                  <a:cubicBezTo>
                    <a:pt x="261" y="104"/>
                    <a:pt x="263" y="88"/>
                    <a:pt x="265" y="83"/>
                  </a:cubicBezTo>
                  <a:cubicBezTo>
                    <a:pt x="275" y="78"/>
                    <a:pt x="288" y="76"/>
                    <a:pt x="302" y="79"/>
                  </a:cubicBezTo>
                  <a:cubicBezTo>
                    <a:pt x="315" y="81"/>
                    <a:pt x="325" y="87"/>
                    <a:pt x="332" y="94"/>
                  </a:cubicBezTo>
                  <a:cubicBezTo>
                    <a:pt x="331" y="100"/>
                    <a:pt x="330" y="109"/>
                    <a:pt x="330" y="118"/>
                  </a:cubicBezTo>
                  <a:cubicBezTo>
                    <a:pt x="327" y="121"/>
                    <a:pt x="330" y="129"/>
                    <a:pt x="328" y="134"/>
                  </a:cubicBezTo>
                  <a:cubicBezTo>
                    <a:pt x="326" y="139"/>
                    <a:pt x="326" y="152"/>
                    <a:pt x="321" y="151"/>
                  </a:cubicBezTo>
                  <a:cubicBezTo>
                    <a:pt x="310" y="151"/>
                    <a:pt x="308" y="148"/>
                    <a:pt x="304" y="135"/>
                  </a:cubicBezTo>
                  <a:cubicBezTo>
                    <a:pt x="303" y="148"/>
                    <a:pt x="305" y="159"/>
                    <a:pt x="321" y="163"/>
                  </a:cubicBezTo>
                  <a:cubicBezTo>
                    <a:pt x="322" y="180"/>
                    <a:pt x="312" y="194"/>
                    <a:pt x="326" y="268"/>
                  </a:cubicBezTo>
                  <a:cubicBezTo>
                    <a:pt x="329" y="279"/>
                    <a:pt x="338" y="310"/>
                    <a:pt x="344" y="325"/>
                  </a:cubicBezTo>
                  <a:cubicBezTo>
                    <a:pt x="350" y="339"/>
                    <a:pt x="353" y="347"/>
                    <a:pt x="357" y="355"/>
                  </a:cubicBezTo>
                  <a:cubicBezTo>
                    <a:pt x="361" y="362"/>
                    <a:pt x="369" y="392"/>
                    <a:pt x="380" y="405"/>
                  </a:cubicBezTo>
                  <a:cubicBezTo>
                    <a:pt x="390" y="418"/>
                    <a:pt x="390" y="427"/>
                    <a:pt x="397" y="434"/>
                  </a:cubicBezTo>
                  <a:cubicBezTo>
                    <a:pt x="404" y="441"/>
                    <a:pt x="401" y="448"/>
                    <a:pt x="407" y="453"/>
                  </a:cubicBezTo>
                  <a:cubicBezTo>
                    <a:pt x="412" y="459"/>
                    <a:pt x="415" y="460"/>
                    <a:pt x="419" y="465"/>
                  </a:cubicBezTo>
                  <a:cubicBezTo>
                    <a:pt x="423" y="470"/>
                    <a:pt x="423" y="483"/>
                    <a:pt x="420" y="490"/>
                  </a:cubicBezTo>
                  <a:cubicBezTo>
                    <a:pt x="416" y="497"/>
                    <a:pt x="394" y="497"/>
                    <a:pt x="389" y="499"/>
                  </a:cubicBezTo>
                  <a:close/>
                </a:path>
              </a:pathLst>
            </a:custGeom>
            <a:solidFill>
              <a:srgbClr val="F2C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3" name="Freeform 594">
              <a:extLst>
                <a:ext uri="{FF2B5EF4-FFF2-40B4-BE49-F238E27FC236}">
                  <a16:creationId xmlns:a16="http://schemas.microsoft.com/office/drawing/2014/main" id="{8182617D-A5C3-4A1F-8789-1BCAF2548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644"/>
              <a:ext cx="1007" cy="884"/>
            </a:xfrm>
            <a:custGeom>
              <a:avLst/>
              <a:gdLst>
                <a:gd name="T0" fmla="*/ 1866 w 490"/>
                <a:gd name="T1" fmla="*/ 213 h 403"/>
                <a:gd name="T2" fmla="*/ 1728 w 490"/>
                <a:gd name="T3" fmla="*/ 44 h 403"/>
                <a:gd name="T4" fmla="*/ 1850 w 490"/>
                <a:gd name="T5" fmla="*/ 327 h 403"/>
                <a:gd name="T6" fmla="*/ 1874 w 490"/>
                <a:gd name="T7" fmla="*/ 379 h 403"/>
                <a:gd name="T8" fmla="*/ 1693 w 490"/>
                <a:gd name="T9" fmla="*/ 1496 h 403"/>
                <a:gd name="T10" fmla="*/ 1866 w 490"/>
                <a:gd name="T11" fmla="*/ 2174 h 403"/>
                <a:gd name="T12" fmla="*/ 1950 w 490"/>
                <a:gd name="T13" fmla="*/ 2617 h 403"/>
                <a:gd name="T14" fmla="*/ 2082 w 490"/>
                <a:gd name="T15" fmla="*/ 2979 h 403"/>
                <a:gd name="T16" fmla="*/ 1901 w 490"/>
                <a:gd name="T17" fmla="*/ 3124 h 403"/>
                <a:gd name="T18" fmla="*/ 1669 w 490"/>
                <a:gd name="T19" fmla="*/ 3016 h 403"/>
                <a:gd name="T20" fmla="*/ 1529 w 490"/>
                <a:gd name="T21" fmla="*/ 2849 h 403"/>
                <a:gd name="T22" fmla="*/ 980 w 490"/>
                <a:gd name="T23" fmla="*/ 2362 h 403"/>
                <a:gd name="T24" fmla="*/ 740 w 490"/>
                <a:gd name="T25" fmla="*/ 2132 h 403"/>
                <a:gd name="T26" fmla="*/ 512 w 490"/>
                <a:gd name="T27" fmla="*/ 1930 h 403"/>
                <a:gd name="T28" fmla="*/ 271 w 490"/>
                <a:gd name="T29" fmla="*/ 1680 h 403"/>
                <a:gd name="T30" fmla="*/ 261 w 490"/>
                <a:gd name="T31" fmla="*/ 1540 h 403"/>
                <a:gd name="T32" fmla="*/ 816 w 490"/>
                <a:gd name="T33" fmla="*/ 1823 h 403"/>
                <a:gd name="T34" fmla="*/ 409 w 490"/>
                <a:gd name="T35" fmla="*/ 1476 h 403"/>
                <a:gd name="T36" fmla="*/ 0 w 490"/>
                <a:gd name="T37" fmla="*/ 1511 h 403"/>
                <a:gd name="T38" fmla="*/ 388 w 490"/>
                <a:gd name="T39" fmla="*/ 2415 h 403"/>
                <a:gd name="T40" fmla="*/ 1718 w 490"/>
                <a:gd name="T41" fmla="*/ 3786 h 403"/>
                <a:gd name="T42" fmla="*/ 2770 w 490"/>
                <a:gd name="T43" fmla="*/ 4253 h 403"/>
                <a:gd name="T44" fmla="*/ 3726 w 490"/>
                <a:gd name="T45" fmla="*/ 3935 h 403"/>
                <a:gd name="T46" fmla="*/ 4114 w 490"/>
                <a:gd name="T47" fmla="*/ 3358 h 403"/>
                <a:gd name="T48" fmla="*/ 4244 w 490"/>
                <a:gd name="T49" fmla="*/ 2608 h 403"/>
                <a:gd name="T50" fmla="*/ 3864 w 490"/>
                <a:gd name="T51" fmla="*/ 665 h 403"/>
                <a:gd name="T52" fmla="*/ 3619 w 490"/>
                <a:gd name="T53" fmla="*/ 222 h 403"/>
                <a:gd name="T54" fmla="*/ 3559 w 490"/>
                <a:gd name="T55" fmla="*/ 452 h 403"/>
                <a:gd name="T56" fmla="*/ 3594 w 490"/>
                <a:gd name="T57" fmla="*/ 443 h 403"/>
                <a:gd name="T58" fmla="*/ 3570 w 490"/>
                <a:gd name="T59" fmla="*/ 673 h 403"/>
                <a:gd name="T60" fmla="*/ 3551 w 490"/>
                <a:gd name="T61" fmla="*/ 991 h 403"/>
                <a:gd name="T62" fmla="*/ 3551 w 490"/>
                <a:gd name="T63" fmla="*/ 1327 h 403"/>
                <a:gd name="T64" fmla="*/ 3603 w 490"/>
                <a:gd name="T65" fmla="*/ 1680 h 403"/>
                <a:gd name="T66" fmla="*/ 3707 w 490"/>
                <a:gd name="T67" fmla="*/ 2079 h 403"/>
                <a:gd name="T68" fmla="*/ 3603 w 490"/>
                <a:gd name="T69" fmla="*/ 2830 h 403"/>
                <a:gd name="T70" fmla="*/ 3395 w 490"/>
                <a:gd name="T71" fmla="*/ 2882 h 403"/>
                <a:gd name="T72" fmla="*/ 3218 w 490"/>
                <a:gd name="T73" fmla="*/ 2617 h 403"/>
                <a:gd name="T74" fmla="*/ 3046 w 490"/>
                <a:gd name="T75" fmla="*/ 2257 h 403"/>
                <a:gd name="T76" fmla="*/ 2935 w 490"/>
                <a:gd name="T77" fmla="*/ 1943 h 403"/>
                <a:gd name="T78" fmla="*/ 2787 w 490"/>
                <a:gd name="T79" fmla="*/ 1415 h 403"/>
                <a:gd name="T80" fmla="*/ 2649 w 490"/>
                <a:gd name="T81" fmla="*/ 1000 h 403"/>
                <a:gd name="T82" fmla="*/ 2526 w 490"/>
                <a:gd name="T83" fmla="*/ 621 h 403"/>
                <a:gd name="T84" fmla="*/ 2254 w 490"/>
                <a:gd name="T85" fmla="*/ 338 h 403"/>
                <a:gd name="T86" fmla="*/ 2246 w 490"/>
                <a:gd name="T87" fmla="*/ 254 h 403"/>
                <a:gd name="T88" fmla="*/ 2273 w 490"/>
                <a:gd name="T89" fmla="*/ 0 h 403"/>
                <a:gd name="T90" fmla="*/ 2146 w 490"/>
                <a:gd name="T91" fmla="*/ 189 h 403"/>
                <a:gd name="T92" fmla="*/ 2098 w 490"/>
                <a:gd name="T93" fmla="*/ 169 h 403"/>
                <a:gd name="T94" fmla="*/ 1866 w 490"/>
                <a:gd name="T95" fmla="*/ 213 h 40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90" h="403">
                  <a:moveTo>
                    <a:pt x="215" y="20"/>
                  </a:moveTo>
                  <a:cubicBezTo>
                    <a:pt x="208" y="19"/>
                    <a:pt x="202" y="15"/>
                    <a:pt x="199" y="4"/>
                  </a:cubicBezTo>
                  <a:cubicBezTo>
                    <a:pt x="198" y="16"/>
                    <a:pt x="200" y="27"/>
                    <a:pt x="213" y="31"/>
                  </a:cubicBezTo>
                  <a:cubicBezTo>
                    <a:pt x="216" y="32"/>
                    <a:pt x="216" y="35"/>
                    <a:pt x="216" y="36"/>
                  </a:cubicBezTo>
                  <a:cubicBezTo>
                    <a:pt x="217" y="54"/>
                    <a:pt x="180" y="66"/>
                    <a:pt x="195" y="142"/>
                  </a:cubicBezTo>
                  <a:cubicBezTo>
                    <a:pt x="198" y="154"/>
                    <a:pt x="209" y="192"/>
                    <a:pt x="215" y="206"/>
                  </a:cubicBezTo>
                  <a:cubicBezTo>
                    <a:pt x="222" y="221"/>
                    <a:pt x="221" y="240"/>
                    <a:pt x="225" y="248"/>
                  </a:cubicBezTo>
                  <a:cubicBezTo>
                    <a:pt x="229" y="256"/>
                    <a:pt x="230" y="269"/>
                    <a:pt x="240" y="282"/>
                  </a:cubicBezTo>
                  <a:cubicBezTo>
                    <a:pt x="245" y="288"/>
                    <a:pt x="222" y="298"/>
                    <a:pt x="219" y="296"/>
                  </a:cubicBezTo>
                  <a:cubicBezTo>
                    <a:pt x="214" y="293"/>
                    <a:pt x="203" y="294"/>
                    <a:pt x="192" y="286"/>
                  </a:cubicBezTo>
                  <a:cubicBezTo>
                    <a:pt x="184" y="280"/>
                    <a:pt x="177" y="271"/>
                    <a:pt x="176" y="270"/>
                  </a:cubicBezTo>
                  <a:cubicBezTo>
                    <a:pt x="173" y="267"/>
                    <a:pt x="121" y="224"/>
                    <a:pt x="113" y="224"/>
                  </a:cubicBezTo>
                  <a:cubicBezTo>
                    <a:pt x="104" y="224"/>
                    <a:pt x="90" y="210"/>
                    <a:pt x="85" y="202"/>
                  </a:cubicBezTo>
                  <a:cubicBezTo>
                    <a:pt x="79" y="195"/>
                    <a:pt x="67" y="188"/>
                    <a:pt x="59" y="183"/>
                  </a:cubicBezTo>
                  <a:cubicBezTo>
                    <a:pt x="52" y="178"/>
                    <a:pt x="34" y="164"/>
                    <a:pt x="31" y="159"/>
                  </a:cubicBezTo>
                  <a:cubicBezTo>
                    <a:pt x="29" y="156"/>
                    <a:pt x="23" y="145"/>
                    <a:pt x="30" y="146"/>
                  </a:cubicBezTo>
                  <a:cubicBezTo>
                    <a:pt x="53" y="146"/>
                    <a:pt x="75" y="165"/>
                    <a:pt x="94" y="173"/>
                  </a:cubicBezTo>
                  <a:cubicBezTo>
                    <a:pt x="94" y="173"/>
                    <a:pt x="78" y="158"/>
                    <a:pt x="47" y="140"/>
                  </a:cubicBezTo>
                  <a:cubicBezTo>
                    <a:pt x="24" y="128"/>
                    <a:pt x="10" y="137"/>
                    <a:pt x="0" y="143"/>
                  </a:cubicBezTo>
                  <a:cubicBezTo>
                    <a:pt x="45" y="229"/>
                    <a:pt x="45" y="229"/>
                    <a:pt x="45" y="229"/>
                  </a:cubicBezTo>
                  <a:cubicBezTo>
                    <a:pt x="198" y="359"/>
                    <a:pt x="198" y="359"/>
                    <a:pt x="198" y="359"/>
                  </a:cubicBezTo>
                  <a:cubicBezTo>
                    <a:pt x="319" y="403"/>
                    <a:pt x="319" y="403"/>
                    <a:pt x="319" y="403"/>
                  </a:cubicBezTo>
                  <a:cubicBezTo>
                    <a:pt x="429" y="373"/>
                    <a:pt x="429" y="373"/>
                    <a:pt x="429" y="373"/>
                  </a:cubicBezTo>
                  <a:cubicBezTo>
                    <a:pt x="474" y="318"/>
                    <a:pt x="474" y="318"/>
                    <a:pt x="474" y="318"/>
                  </a:cubicBezTo>
                  <a:cubicBezTo>
                    <a:pt x="474" y="318"/>
                    <a:pt x="490" y="250"/>
                    <a:pt x="489" y="247"/>
                  </a:cubicBezTo>
                  <a:cubicBezTo>
                    <a:pt x="489" y="243"/>
                    <a:pt x="445" y="63"/>
                    <a:pt x="445" y="63"/>
                  </a:cubicBezTo>
                  <a:cubicBezTo>
                    <a:pt x="417" y="21"/>
                    <a:pt x="417" y="21"/>
                    <a:pt x="417" y="21"/>
                  </a:cubicBezTo>
                  <a:cubicBezTo>
                    <a:pt x="410" y="43"/>
                    <a:pt x="410" y="43"/>
                    <a:pt x="410" y="43"/>
                  </a:cubicBezTo>
                  <a:cubicBezTo>
                    <a:pt x="411" y="42"/>
                    <a:pt x="413" y="42"/>
                    <a:pt x="414" y="42"/>
                  </a:cubicBezTo>
                  <a:cubicBezTo>
                    <a:pt x="417" y="42"/>
                    <a:pt x="409" y="59"/>
                    <a:pt x="411" y="64"/>
                  </a:cubicBezTo>
                  <a:cubicBezTo>
                    <a:pt x="413" y="70"/>
                    <a:pt x="408" y="88"/>
                    <a:pt x="409" y="94"/>
                  </a:cubicBezTo>
                  <a:cubicBezTo>
                    <a:pt x="410" y="100"/>
                    <a:pt x="407" y="123"/>
                    <a:pt x="409" y="126"/>
                  </a:cubicBezTo>
                  <a:cubicBezTo>
                    <a:pt x="411" y="130"/>
                    <a:pt x="408" y="148"/>
                    <a:pt x="415" y="159"/>
                  </a:cubicBezTo>
                  <a:cubicBezTo>
                    <a:pt x="423" y="170"/>
                    <a:pt x="425" y="189"/>
                    <a:pt x="427" y="197"/>
                  </a:cubicBezTo>
                  <a:cubicBezTo>
                    <a:pt x="438" y="266"/>
                    <a:pt x="418" y="261"/>
                    <a:pt x="415" y="268"/>
                  </a:cubicBezTo>
                  <a:cubicBezTo>
                    <a:pt x="412" y="275"/>
                    <a:pt x="394" y="282"/>
                    <a:pt x="391" y="273"/>
                  </a:cubicBezTo>
                  <a:cubicBezTo>
                    <a:pt x="388" y="264"/>
                    <a:pt x="375" y="261"/>
                    <a:pt x="371" y="248"/>
                  </a:cubicBezTo>
                  <a:cubicBezTo>
                    <a:pt x="367" y="236"/>
                    <a:pt x="360" y="224"/>
                    <a:pt x="351" y="214"/>
                  </a:cubicBezTo>
                  <a:cubicBezTo>
                    <a:pt x="343" y="203"/>
                    <a:pt x="341" y="193"/>
                    <a:pt x="338" y="184"/>
                  </a:cubicBezTo>
                  <a:cubicBezTo>
                    <a:pt x="335" y="174"/>
                    <a:pt x="324" y="146"/>
                    <a:pt x="321" y="134"/>
                  </a:cubicBezTo>
                  <a:cubicBezTo>
                    <a:pt x="318" y="121"/>
                    <a:pt x="306" y="109"/>
                    <a:pt x="305" y="95"/>
                  </a:cubicBezTo>
                  <a:cubicBezTo>
                    <a:pt x="304" y="82"/>
                    <a:pt x="295" y="78"/>
                    <a:pt x="291" y="59"/>
                  </a:cubicBezTo>
                  <a:cubicBezTo>
                    <a:pt x="288" y="46"/>
                    <a:pt x="267" y="38"/>
                    <a:pt x="260" y="32"/>
                  </a:cubicBezTo>
                  <a:cubicBezTo>
                    <a:pt x="257" y="30"/>
                    <a:pt x="258" y="26"/>
                    <a:pt x="259" y="24"/>
                  </a:cubicBezTo>
                  <a:cubicBezTo>
                    <a:pt x="262" y="19"/>
                    <a:pt x="262" y="11"/>
                    <a:pt x="262" y="0"/>
                  </a:cubicBezTo>
                  <a:cubicBezTo>
                    <a:pt x="260" y="12"/>
                    <a:pt x="255" y="16"/>
                    <a:pt x="247" y="18"/>
                  </a:cubicBezTo>
                  <a:cubicBezTo>
                    <a:pt x="244" y="19"/>
                    <a:pt x="243" y="18"/>
                    <a:pt x="242" y="16"/>
                  </a:cubicBezTo>
                  <a:lnTo>
                    <a:pt x="215" y="20"/>
                  </a:lnTo>
                  <a:close/>
                </a:path>
              </a:pathLst>
            </a:custGeom>
            <a:solidFill>
              <a:srgbClr val="F2C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4" name="Freeform 595">
              <a:extLst>
                <a:ext uri="{FF2B5EF4-FFF2-40B4-BE49-F238E27FC236}">
                  <a16:creationId xmlns:a16="http://schemas.microsoft.com/office/drawing/2014/main" id="{943E8BD3-CCAE-4781-AEED-8C8CF4C87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787"/>
              <a:ext cx="129" cy="513"/>
            </a:xfrm>
            <a:custGeom>
              <a:avLst/>
              <a:gdLst>
                <a:gd name="T0" fmla="*/ 541 w 63"/>
                <a:gd name="T1" fmla="*/ 2350 h 234"/>
                <a:gd name="T2" fmla="*/ 457 w 63"/>
                <a:gd name="T3" fmla="*/ 2105 h 234"/>
                <a:gd name="T4" fmla="*/ 377 w 63"/>
                <a:gd name="T5" fmla="*/ 1717 h 234"/>
                <a:gd name="T6" fmla="*/ 147 w 63"/>
                <a:gd name="T7" fmla="*/ 789 h 234"/>
                <a:gd name="T8" fmla="*/ 139 w 63"/>
                <a:gd name="T9" fmla="*/ 0 h 234"/>
                <a:gd name="T10" fmla="*/ 84 w 63"/>
                <a:gd name="T11" fmla="*/ 813 h 234"/>
                <a:gd name="T12" fmla="*/ 256 w 63"/>
                <a:gd name="T13" fmla="*/ 1484 h 234"/>
                <a:gd name="T14" fmla="*/ 352 w 63"/>
                <a:gd name="T15" fmla="*/ 1874 h 234"/>
                <a:gd name="T16" fmla="*/ 473 w 63"/>
                <a:gd name="T17" fmla="*/ 2278 h 234"/>
                <a:gd name="T18" fmla="*/ 369 w 63"/>
                <a:gd name="T19" fmla="*/ 2447 h 234"/>
                <a:gd name="T20" fmla="*/ 541 w 63"/>
                <a:gd name="T21" fmla="*/ 2350 h 2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234">
                  <a:moveTo>
                    <a:pt x="63" y="223"/>
                  </a:moveTo>
                  <a:cubicBezTo>
                    <a:pt x="61" y="211"/>
                    <a:pt x="57" y="209"/>
                    <a:pt x="53" y="200"/>
                  </a:cubicBezTo>
                  <a:cubicBezTo>
                    <a:pt x="49" y="191"/>
                    <a:pt x="50" y="182"/>
                    <a:pt x="44" y="163"/>
                  </a:cubicBezTo>
                  <a:cubicBezTo>
                    <a:pt x="38" y="145"/>
                    <a:pt x="27" y="109"/>
                    <a:pt x="17" y="75"/>
                  </a:cubicBezTo>
                  <a:cubicBezTo>
                    <a:pt x="7" y="41"/>
                    <a:pt x="10" y="20"/>
                    <a:pt x="16" y="0"/>
                  </a:cubicBezTo>
                  <a:cubicBezTo>
                    <a:pt x="9" y="14"/>
                    <a:pt x="0" y="24"/>
                    <a:pt x="10" y="77"/>
                  </a:cubicBezTo>
                  <a:cubicBezTo>
                    <a:pt x="13" y="89"/>
                    <a:pt x="24" y="127"/>
                    <a:pt x="30" y="141"/>
                  </a:cubicBezTo>
                  <a:cubicBezTo>
                    <a:pt x="36" y="156"/>
                    <a:pt x="37" y="170"/>
                    <a:pt x="41" y="178"/>
                  </a:cubicBezTo>
                  <a:cubicBezTo>
                    <a:pt x="46" y="185"/>
                    <a:pt x="45" y="203"/>
                    <a:pt x="55" y="216"/>
                  </a:cubicBezTo>
                  <a:cubicBezTo>
                    <a:pt x="58" y="221"/>
                    <a:pt x="53" y="232"/>
                    <a:pt x="43" y="232"/>
                  </a:cubicBezTo>
                  <a:cubicBezTo>
                    <a:pt x="56" y="234"/>
                    <a:pt x="61" y="229"/>
                    <a:pt x="63" y="2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5" name="Freeform 596">
              <a:extLst>
                <a:ext uri="{FF2B5EF4-FFF2-40B4-BE49-F238E27FC236}">
                  <a16:creationId xmlns:a16="http://schemas.microsoft.com/office/drawing/2014/main" id="{60467788-2C80-46EB-91F2-994EA87DB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1747"/>
              <a:ext cx="247" cy="527"/>
            </a:xfrm>
            <a:custGeom>
              <a:avLst/>
              <a:gdLst>
                <a:gd name="T0" fmla="*/ 1046 w 120"/>
                <a:gd name="T1" fmla="*/ 2541 h 240"/>
                <a:gd name="T2" fmla="*/ 941 w 120"/>
                <a:gd name="T3" fmla="*/ 2426 h 240"/>
                <a:gd name="T4" fmla="*/ 768 w 120"/>
                <a:gd name="T5" fmla="*/ 2222 h 240"/>
                <a:gd name="T6" fmla="*/ 609 w 120"/>
                <a:gd name="T7" fmla="*/ 1831 h 240"/>
                <a:gd name="T8" fmla="*/ 469 w 120"/>
                <a:gd name="T9" fmla="*/ 1533 h 240"/>
                <a:gd name="T10" fmla="*/ 331 w 120"/>
                <a:gd name="T11" fmla="*/ 955 h 240"/>
                <a:gd name="T12" fmla="*/ 183 w 120"/>
                <a:gd name="T13" fmla="*/ 560 h 240"/>
                <a:gd name="T14" fmla="*/ 89 w 120"/>
                <a:gd name="T15" fmla="*/ 178 h 240"/>
                <a:gd name="T16" fmla="*/ 0 w 120"/>
                <a:gd name="T17" fmla="*/ 0 h 240"/>
                <a:gd name="T18" fmla="*/ 97 w 120"/>
                <a:gd name="T19" fmla="*/ 468 h 240"/>
                <a:gd name="T20" fmla="*/ 191 w 120"/>
                <a:gd name="T21" fmla="*/ 815 h 240"/>
                <a:gd name="T22" fmla="*/ 364 w 120"/>
                <a:gd name="T23" fmla="*/ 1291 h 240"/>
                <a:gd name="T24" fmla="*/ 461 w 120"/>
                <a:gd name="T25" fmla="*/ 1664 h 240"/>
                <a:gd name="T26" fmla="*/ 652 w 120"/>
                <a:gd name="T27" fmla="*/ 2073 h 240"/>
                <a:gd name="T28" fmla="*/ 784 w 120"/>
                <a:gd name="T29" fmla="*/ 2347 h 240"/>
                <a:gd name="T30" fmla="*/ 1046 w 120"/>
                <a:gd name="T31" fmla="*/ 2541 h 2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0" h="240">
                  <a:moveTo>
                    <a:pt x="120" y="240"/>
                  </a:moveTo>
                  <a:cubicBezTo>
                    <a:pt x="114" y="238"/>
                    <a:pt x="109" y="232"/>
                    <a:pt x="108" y="229"/>
                  </a:cubicBezTo>
                  <a:cubicBezTo>
                    <a:pt x="105" y="220"/>
                    <a:pt x="92" y="223"/>
                    <a:pt x="88" y="210"/>
                  </a:cubicBezTo>
                  <a:cubicBezTo>
                    <a:pt x="83" y="197"/>
                    <a:pt x="78" y="183"/>
                    <a:pt x="70" y="173"/>
                  </a:cubicBezTo>
                  <a:cubicBezTo>
                    <a:pt x="61" y="162"/>
                    <a:pt x="57" y="154"/>
                    <a:pt x="54" y="145"/>
                  </a:cubicBezTo>
                  <a:cubicBezTo>
                    <a:pt x="51" y="135"/>
                    <a:pt x="41" y="103"/>
                    <a:pt x="38" y="90"/>
                  </a:cubicBezTo>
                  <a:cubicBezTo>
                    <a:pt x="35" y="77"/>
                    <a:pt x="22" y="66"/>
                    <a:pt x="21" y="53"/>
                  </a:cubicBezTo>
                  <a:cubicBezTo>
                    <a:pt x="20" y="39"/>
                    <a:pt x="14" y="35"/>
                    <a:pt x="10" y="17"/>
                  </a:cubicBezTo>
                  <a:cubicBezTo>
                    <a:pt x="8" y="10"/>
                    <a:pt x="4" y="5"/>
                    <a:pt x="0" y="0"/>
                  </a:cubicBezTo>
                  <a:cubicBezTo>
                    <a:pt x="5" y="12"/>
                    <a:pt x="8" y="28"/>
                    <a:pt x="11" y="44"/>
                  </a:cubicBezTo>
                  <a:cubicBezTo>
                    <a:pt x="15" y="60"/>
                    <a:pt x="15" y="64"/>
                    <a:pt x="22" y="77"/>
                  </a:cubicBezTo>
                  <a:cubicBezTo>
                    <a:pt x="29" y="90"/>
                    <a:pt x="37" y="106"/>
                    <a:pt x="42" y="122"/>
                  </a:cubicBezTo>
                  <a:cubicBezTo>
                    <a:pt x="46" y="138"/>
                    <a:pt x="44" y="141"/>
                    <a:pt x="53" y="157"/>
                  </a:cubicBezTo>
                  <a:cubicBezTo>
                    <a:pt x="62" y="174"/>
                    <a:pt x="65" y="181"/>
                    <a:pt x="75" y="196"/>
                  </a:cubicBezTo>
                  <a:cubicBezTo>
                    <a:pt x="85" y="212"/>
                    <a:pt x="81" y="209"/>
                    <a:pt x="90" y="222"/>
                  </a:cubicBezTo>
                  <a:cubicBezTo>
                    <a:pt x="99" y="236"/>
                    <a:pt x="100" y="231"/>
                    <a:pt x="120" y="240"/>
                  </a:cubicBezTo>
                  <a:close/>
                </a:path>
              </a:pathLst>
            </a:custGeom>
            <a:solidFill>
              <a:srgbClr val="E78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6" name="Freeform 597">
              <a:extLst>
                <a:ext uri="{FF2B5EF4-FFF2-40B4-BE49-F238E27FC236}">
                  <a16:creationId xmlns:a16="http://schemas.microsoft.com/office/drawing/2014/main" id="{0948F6E2-743B-4821-B6F6-772DC3228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361"/>
              <a:ext cx="444" cy="1106"/>
            </a:xfrm>
            <a:custGeom>
              <a:avLst/>
              <a:gdLst>
                <a:gd name="T0" fmla="*/ 0 w 216"/>
                <a:gd name="T1" fmla="*/ 44 h 504"/>
                <a:gd name="T2" fmla="*/ 493 w 216"/>
                <a:gd name="T3" fmla="*/ 241 h 504"/>
                <a:gd name="T4" fmla="*/ 1061 w 216"/>
                <a:gd name="T5" fmla="*/ 1565 h 504"/>
                <a:gd name="T6" fmla="*/ 1052 w 216"/>
                <a:gd name="T7" fmla="*/ 1584 h 504"/>
                <a:gd name="T8" fmla="*/ 1233 w 216"/>
                <a:gd name="T9" fmla="*/ 2124 h 504"/>
                <a:gd name="T10" fmla="*/ 1538 w 216"/>
                <a:gd name="T11" fmla="*/ 3096 h 504"/>
                <a:gd name="T12" fmla="*/ 1605 w 216"/>
                <a:gd name="T13" fmla="*/ 3318 h 504"/>
                <a:gd name="T14" fmla="*/ 1390 w 216"/>
                <a:gd name="T15" fmla="*/ 5326 h 504"/>
                <a:gd name="T16" fmla="*/ 1390 w 216"/>
                <a:gd name="T17" fmla="*/ 5326 h 504"/>
                <a:gd name="T18" fmla="*/ 1640 w 216"/>
                <a:gd name="T19" fmla="*/ 3298 h 504"/>
                <a:gd name="T20" fmla="*/ 1581 w 216"/>
                <a:gd name="T21" fmla="*/ 3077 h 504"/>
                <a:gd name="T22" fmla="*/ 1268 w 216"/>
                <a:gd name="T23" fmla="*/ 2104 h 504"/>
                <a:gd name="T24" fmla="*/ 1094 w 216"/>
                <a:gd name="T25" fmla="*/ 1593 h 504"/>
                <a:gd name="T26" fmla="*/ 1094 w 216"/>
                <a:gd name="T27" fmla="*/ 1576 h 504"/>
                <a:gd name="T28" fmla="*/ 512 w 216"/>
                <a:gd name="T29" fmla="*/ 193 h 504"/>
                <a:gd name="T30" fmla="*/ 0 w 216"/>
                <a:gd name="T31" fmla="*/ 0 h 504"/>
                <a:gd name="T32" fmla="*/ 0 w 216"/>
                <a:gd name="T33" fmla="*/ 44 h 50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6" h="504">
                  <a:moveTo>
                    <a:pt x="0" y="4"/>
                  </a:moveTo>
                  <a:cubicBezTo>
                    <a:pt x="20" y="7"/>
                    <a:pt x="38" y="14"/>
                    <a:pt x="57" y="23"/>
                  </a:cubicBezTo>
                  <a:cubicBezTo>
                    <a:pt x="112" y="47"/>
                    <a:pt x="134" y="89"/>
                    <a:pt x="122" y="148"/>
                  </a:cubicBezTo>
                  <a:cubicBezTo>
                    <a:pt x="121" y="150"/>
                    <a:pt x="121" y="150"/>
                    <a:pt x="121" y="150"/>
                  </a:cubicBezTo>
                  <a:cubicBezTo>
                    <a:pt x="120" y="155"/>
                    <a:pt x="128" y="173"/>
                    <a:pt x="142" y="201"/>
                  </a:cubicBezTo>
                  <a:cubicBezTo>
                    <a:pt x="154" y="226"/>
                    <a:pt x="164" y="255"/>
                    <a:pt x="177" y="293"/>
                  </a:cubicBezTo>
                  <a:cubicBezTo>
                    <a:pt x="185" y="314"/>
                    <a:pt x="185" y="314"/>
                    <a:pt x="185" y="314"/>
                  </a:cubicBezTo>
                  <a:cubicBezTo>
                    <a:pt x="210" y="387"/>
                    <a:pt x="205" y="453"/>
                    <a:pt x="160" y="504"/>
                  </a:cubicBezTo>
                  <a:cubicBezTo>
                    <a:pt x="160" y="504"/>
                    <a:pt x="160" y="504"/>
                    <a:pt x="160" y="504"/>
                  </a:cubicBezTo>
                  <a:cubicBezTo>
                    <a:pt x="206" y="452"/>
                    <a:pt x="216" y="387"/>
                    <a:pt x="189" y="312"/>
                  </a:cubicBezTo>
                  <a:cubicBezTo>
                    <a:pt x="182" y="291"/>
                    <a:pt x="182" y="291"/>
                    <a:pt x="182" y="291"/>
                  </a:cubicBezTo>
                  <a:cubicBezTo>
                    <a:pt x="169" y="253"/>
                    <a:pt x="158" y="224"/>
                    <a:pt x="146" y="199"/>
                  </a:cubicBezTo>
                  <a:cubicBezTo>
                    <a:pt x="137" y="180"/>
                    <a:pt x="125" y="155"/>
                    <a:pt x="126" y="151"/>
                  </a:cubicBezTo>
                  <a:cubicBezTo>
                    <a:pt x="126" y="149"/>
                    <a:pt x="126" y="149"/>
                    <a:pt x="126" y="149"/>
                  </a:cubicBezTo>
                  <a:cubicBezTo>
                    <a:pt x="139" y="88"/>
                    <a:pt x="117" y="44"/>
                    <a:pt x="59" y="18"/>
                  </a:cubicBezTo>
                  <a:cubicBezTo>
                    <a:pt x="40" y="10"/>
                    <a:pt x="21" y="2"/>
                    <a:pt x="0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7" name="Freeform 598">
              <a:extLst>
                <a:ext uri="{FF2B5EF4-FFF2-40B4-BE49-F238E27FC236}">
                  <a16:creationId xmlns:a16="http://schemas.microsoft.com/office/drawing/2014/main" id="{F711CF54-88EA-4AB2-A196-B3777AAC4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357"/>
              <a:ext cx="569" cy="1119"/>
            </a:xfrm>
            <a:custGeom>
              <a:avLst/>
              <a:gdLst>
                <a:gd name="T0" fmla="*/ 123 w 277"/>
                <a:gd name="T1" fmla="*/ 44 h 510"/>
                <a:gd name="T2" fmla="*/ 1029 w 277"/>
                <a:gd name="T3" fmla="*/ 202 h 510"/>
                <a:gd name="T4" fmla="*/ 1621 w 277"/>
                <a:gd name="T5" fmla="*/ 1573 h 510"/>
                <a:gd name="T6" fmla="*/ 1613 w 277"/>
                <a:gd name="T7" fmla="*/ 1608 h 510"/>
                <a:gd name="T8" fmla="*/ 1785 w 277"/>
                <a:gd name="T9" fmla="*/ 2113 h 510"/>
                <a:gd name="T10" fmla="*/ 2097 w 277"/>
                <a:gd name="T11" fmla="*/ 3085 h 510"/>
                <a:gd name="T12" fmla="*/ 2169 w 277"/>
                <a:gd name="T13" fmla="*/ 3307 h 510"/>
                <a:gd name="T14" fmla="*/ 1849 w 277"/>
                <a:gd name="T15" fmla="*/ 5387 h 510"/>
                <a:gd name="T16" fmla="*/ 1836 w 277"/>
                <a:gd name="T17" fmla="*/ 5387 h 510"/>
                <a:gd name="T18" fmla="*/ 2122 w 277"/>
                <a:gd name="T19" fmla="*/ 3326 h 510"/>
                <a:gd name="T20" fmla="*/ 2054 w 277"/>
                <a:gd name="T21" fmla="*/ 3105 h 510"/>
                <a:gd name="T22" fmla="*/ 1750 w 277"/>
                <a:gd name="T23" fmla="*/ 2133 h 510"/>
                <a:gd name="T24" fmla="*/ 1569 w 277"/>
                <a:gd name="T25" fmla="*/ 1593 h 510"/>
                <a:gd name="T26" fmla="*/ 1578 w 277"/>
                <a:gd name="T27" fmla="*/ 1564 h 510"/>
                <a:gd name="T28" fmla="*/ 1013 w 277"/>
                <a:gd name="T29" fmla="*/ 241 h 510"/>
                <a:gd name="T30" fmla="*/ 181 w 277"/>
                <a:gd name="T31" fmla="*/ 86 h 510"/>
                <a:gd name="T32" fmla="*/ 33 w 277"/>
                <a:gd name="T33" fmla="*/ 362 h 510"/>
                <a:gd name="T34" fmla="*/ 0 w 277"/>
                <a:gd name="T35" fmla="*/ 362 h 51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7" h="510">
                  <a:moveTo>
                    <a:pt x="14" y="4"/>
                  </a:moveTo>
                  <a:cubicBezTo>
                    <a:pt x="52" y="0"/>
                    <a:pt x="86" y="4"/>
                    <a:pt x="119" y="19"/>
                  </a:cubicBezTo>
                  <a:cubicBezTo>
                    <a:pt x="177" y="44"/>
                    <a:pt x="200" y="88"/>
                    <a:pt x="187" y="149"/>
                  </a:cubicBezTo>
                  <a:cubicBezTo>
                    <a:pt x="186" y="152"/>
                    <a:pt x="186" y="152"/>
                    <a:pt x="186" y="152"/>
                  </a:cubicBezTo>
                  <a:cubicBezTo>
                    <a:pt x="185" y="156"/>
                    <a:pt x="198" y="181"/>
                    <a:pt x="206" y="200"/>
                  </a:cubicBezTo>
                  <a:cubicBezTo>
                    <a:pt x="218" y="225"/>
                    <a:pt x="229" y="254"/>
                    <a:pt x="242" y="292"/>
                  </a:cubicBezTo>
                  <a:cubicBezTo>
                    <a:pt x="250" y="313"/>
                    <a:pt x="250" y="313"/>
                    <a:pt x="250" y="313"/>
                  </a:cubicBezTo>
                  <a:cubicBezTo>
                    <a:pt x="277" y="390"/>
                    <a:pt x="264" y="456"/>
                    <a:pt x="213" y="510"/>
                  </a:cubicBezTo>
                  <a:cubicBezTo>
                    <a:pt x="212" y="510"/>
                    <a:pt x="212" y="510"/>
                    <a:pt x="212" y="510"/>
                  </a:cubicBezTo>
                  <a:cubicBezTo>
                    <a:pt x="262" y="458"/>
                    <a:pt x="271" y="390"/>
                    <a:pt x="245" y="315"/>
                  </a:cubicBezTo>
                  <a:cubicBezTo>
                    <a:pt x="237" y="294"/>
                    <a:pt x="237" y="294"/>
                    <a:pt x="237" y="294"/>
                  </a:cubicBezTo>
                  <a:cubicBezTo>
                    <a:pt x="224" y="256"/>
                    <a:pt x="214" y="226"/>
                    <a:pt x="202" y="202"/>
                  </a:cubicBezTo>
                  <a:cubicBezTo>
                    <a:pt x="188" y="174"/>
                    <a:pt x="180" y="156"/>
                    <a:pt x="181" y="151"/>
                  </a:cubicBezTo>
                  <a:cubicBezTo>
                    <a:pt x="182" y="148"/>
                    <a:pt x="182" y="148"/>
                    <a:pt x="182" y="148"/>
                  </a:cubicBezTo>
                  <a:cubicBezTo>
                    <a:pt x="194" y="90"/>
                    <a:pt x="172" y="48"/>
                    <a:pt x="117" y="23"/>
                  </a:cubicBezTo>
                  <a:cubicBezTo>
                    <a:pt x="85" y="9"/>
                    <a:pt x="59" y="4"/>
                    <a:pt x="21" y="8"/>
                  </a:cubicBezTo>
                  <a:cubicBezTo>
                    <a:pt x="17" y="8"/>
                    <a:pt x="4" y="34"/>
                    <a:pt x="4" y="34"/>
                  </a:cubicBezTo>
                  <a:cubicBezTo>
                    <a:pt x="0" y="34"/>
                    <a:pt x="0" y="34"/>
                    <a:pt x="0" y="34"/>
                  </a:cubicBezTo>
                </a:path>
              </a:pathLst>
            </a:custGeom>
            <a:solidFill>
              <a:srgbClr val="E78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8" name="Freeform 599">
              <a:extLst>
                <a:ext uri="{FF2B5EF4-FFF2-40B4-BE49-F238E27FC236}">
                  <a16:creationId xmlns:a16="http://schemas.microsoft.com/office/drawing/2014/main" id="{54006717-C066-4088-A451-B850A088A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328"/>
              <a:ext cx="82" cy="408"/>
            </a:xfrm>
            <a:custGeom>
              <a:avLst/>
              <a:gdLst>
                <a:gd name="T0" fmla="*/ 25 w 40"/>
                <a:gd name="T1" fmla="*/ 1963 h 186"/>
                <a:gd name="T2" fmla="*/ 0 w 40"/>
                <a:gd name="T3" fmla="*/ 1395 h 186"/>
                <a:gd name="T4" fmla="*/ 205 w 40"/>
                <a:gd name="T5" fmla="*/ 318 h 186"/>
                <a:gd name="T6" fmla="*/ 344 w 40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86">
                  <a:moveTo>
                    <a:pt x="3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1" y="90"/>
                    <a:pt x="8" y="66"/>
                    <a:pt x="24" y="30"/>
                  </a:cubicBezTo>
                  <a:cubicBezTo>
                    <a:pt x="31" y="14"/>
                    <a:pt x="38" y="9"/>
                    <a:pt x="40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9" name="Freeform 600">
              <a:extLst>
                <a:ext uri="{FF2B5EF4-FFF2-40B4-BE49-F238E27FC236}">
                  <a16:creationId xmlns:a16="http://schemas.microsoft.com/office/drawing/2014/main" id="{8D485FDD-76AE-4D58-806D-2CAB0CD3F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061"/>
              <a:ext cx="80" cy="202"/>
            </a:xfrm>
            <a:custGeom>
              <a:avLst/>
              <a:gdLst>
                <a:gd name="T0" fmla="*/ 148 w 39"/>
                <a:gd name="T1" fmla="*/ 975 h 92"/>
                <a:gd name="T2" fmla="*/ 336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7" y="92"/>
                  </a:moveTo>
                  <a:cubicBezTo>
                    <a:pt x="0" y="28"/>
                    <a:pt x="19" y="9"/>
                    <a:pt x="39" y="0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0" name="Freeform 601">
              <a:extLst>
                <a:ext uri="{FF2B5EF4-FFF2-40B4-BE49-F238E27FC236}">
                  <a16:creationId xmlns:a16="http://schemas.microsoft.com/office/drawing/2014/main" id="{589C3975-E5DF-42F9-92BA-98C2A4BC5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059"/>
              <a:ext cx="76" cy="210"/>
            </a:xfrm>
            <a:custGeom>
              <a:avLst/>
              <a:gdLst>
                <a:gd name="T0" fmla="*/ 140 w 37"/>
                <a:gd name="T1" fmla="*/ 1004 h 96"/>
                <a:gd name="T2" fmla="*/ 123 w 37"/>
                <a:gd name="T3" fmla="*/ 995 h 96"/>
                <a:gd name="T4" fmla="*/ 320 w 37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6">
                  <a:moveTo>
                    <a:pt x="16" y="96"/>
                  </a:moveTo>
                  <a:cubicBezTo>
                    <a:pt x="14" y="95"/>
                    <a:pt x="14" y="95"/>
                    <a:pt x="14" y="95"/>
                  </a:cubicBezTo>
                  <a:cubicBezTo>
                    <a:pt x="0" y="34"/>
                    <a:pt x="17" y="9"/>
                    <a:pt x="37" y="0"/>
                  </a:cubicBezTo>
                </a:path>
              </a:pathLst>
            </a:custGeom>
            <a:noFill/>
            <a:ln w="12700" cap="flat">
              <a:solidFill>
                <a:srgbClr val="DE2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1" name="Freeform 602">
              <a:extLst>
                <a:ext uri="{FF2B5EF4-FFF2-40B4-BE49-F238E27FC236}">
                  <a16:creationId xmlns:a16="http://schemas.microsoft.com/office/drawing/2014/main" id="{79AC9D68-BF4A-4499-A3E2-F739304A9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320"/>
              <a:ext cx="82" cy="425"/>
            </a:xfrm>
            <a:custGeom>
              <a:avLst/>
              <a:gdLst>
                <a:gd name="T0" fmla="*/ 0 w 40"/>
                <a:gd name="T1" fmla="*/ 2040 h 194"/>
                <a:gd name="T2" fmla="*/ 16 w 40"/>
                <a:gd name="T3" fmla="*/ 2020 h 194"/>
                <a:gd name="T4" fmla="*/ 16 w 40"/>
                <a:gd name="T5" fmla="*/ 1544 h 194"/>
                <a:gd name="T6" fmla="*/ 223 w 40"/>
                <a:gd name="T7" fmla="*/ 399 h 194"/>
                <a:gd name="T8" fmla="*/ 336 w 40"/>
                <a:gd name="T9" fmla="*/ 0 h 194"/>
                <a:gd name="T10" fmla="*/ 344 w 40"/>
                <a:gd name="T11" fmla="*/ 0 h 194"/>
                <a:gd name="T12" fmla="*/ 344 w 40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194">
                  <a:moveTo>
                    <a:pt x="0" y="194"/>
                  </a:moveTo>
                  <a:cubicBezTo>
                    <a:pt x="1" y="193"/>
                    <a:pt x="2" y="193"/>
                    <a:pt x="2" y="192"/>
                  </a:cubicBezTo>
                  <a:cubicBezTo>
                    <a:pt x="2" y="147"/>
                    <a:pt x="2" y="147"/>
                    <a:pt x="2" y="147"/>
                  </a:cubicBezTo>
                  <a:cubicBezTo>
                    <a:pt x="3" y="113"/>
                    <a:pt x="10" y="74"/>
                    <a:pt x="26" y="38"/>
                  </a:cubicBezTo>
                  <a:cubicBezTo>
                    <a:pt x="33" y="21"/>
                    <a:pt x="37" y="9"/>
                    <a:pt x="39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noFill/>
            <a:ln w="12700" cap="flat">
              <a:solidFill>
                <a:srgbClr val="DE262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2" name="Freeform 603">
              <a:extLst>
                <a:ext uri="{FF2B5EF4-FFF2-40B4-BE49-F238E27FC236}">
                  <a16:creationId xmlns:a16="http://schemas.microsoft.com/office/drawing/2014/main" id="{0CFE14DB-EEAA-4B22-96BF-520A7542F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052"/>
              <a:ext cx="74" cy="224"/>
            </a:xfrm>
            <a:custGeom>
              <a:avLst/>
              <a:gdLst>
                <a:gd name="T0" fmla="*/ 312 w 36"/>
                <a:gd name="T1" fmla="*/ 0 h 102"/>
                <a:gd name="T2" fmla="*/ 123 w 36"/>
                <a:gd name="T3" fmla="*/ 1080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4" y="102"/>
                  </a:cubicBezTo>
                </a:path>
              </a:pathLst>
            </a:custGeom>
            <a:noFill/>
            <a:ln w="12700" cap="flat">
              <a:solidFill>
                <a:srgbClr val="2B9F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3" name="Freeform 604">
              <a:extLst>
                <a:ext uri="{FF2B5EF4-FFF2-40B4-BE49-F238E27FC236}">
                  <a16:creationId xmlns:a16="http://schemas.microsoft.com/office/drawing/2014/main" id="{7EBF5AB4-34B1-4B5F-B079-13D9B9B05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2243"/>
              <a:ext cx="78" cy="158"/>
            </a:xfrm>
            <a:custGeom>
              <a:avLst/>
              <a:gdLst>
                <a:gd name="T0" fmla="*/ 216 w 38"/>
                <a:gd name="T1" fmla="*/ 0 h 72"/>
                <a:gd name="T2" fmla="*/ 269 w 38"/>
                <a:gd name="T3" fmla="*/ 415 h 72"/>
                <a:gd name="T4" fmla="*/ 0 w 38"/>
                <a:gd name="T5" fmla="*/ 76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2">
                  <a:moveTo>
                    <a:pt x="25" y="0"/>
                  </a:moveTo>
                  <a:cubicBezTo>
                    <a:pt x="32" y="6"/>
                    <a:pt x="38" y="25"/>
                    <a:pt x="31" y="39"/>
                  </a:cubicBezTo>
                  <a:cubicBezTo>
                    <a:pt x="25" y="53"/>
                    <a:pt x="19" y="67"/>
                    <a:pt x="0" y="72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4" name="Freeform 605">
              <a:extLst>
                <a:ext uri="{FF2B5EF4-FFF2-40B4-BE49-F238E27FC236}">
                  <a16:creationId xmlns:a16="http://schemas.microsoft.com/office/drawing/2014/main" id="{DF7293E6-61AF-474D-B7D7-5711AF52E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2250"/>
              <a:ext cx="82" cy="151"/>
            </a:xfrm>
            <a:custGeom>
              <a:avLst/>
              <a:gdLst>
                <a:gd name="T0" fmla="*/ 240 w 40"/>
                <a:gd name="T1" fmla="*/ 0 h 69"/>
                <a:gd name="T2" fmla="*/ 295 w 40"/>
                <a:gd name="T3" fmla="*/ 370 h 69"/>
                <a:gd name="T4" fmla="*/ 0 w 40"/>
                <a:gd name="T5" fmla="*/ 722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9">
                  <a:moveTo>
                    <a:pt x="28" y="0"/>
                  </a:moveTo>
                  <a:cubicBezTo>
                    <a:pt x="34" y="6"/>
                    <a:pt x="40" y="21"/>
                    <a:pt x="34" y="35"/>
                  </a:cubicBezTo>
                  <a:cubicBezTo>
                    <a:pt x="27" y="49"/>
                    <a:pt x="19" y="64"/>
                    <a:pt x="0" y="69"/>
                  </a:cubicBezTo>
                </a:path>
              </a:pathLst>
            </a:custGeom>
            <a:noFill/>
            <a:ln w="12700" cap="rnd">
              <a:solidFill>
                <a:srgbClr val="F3B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5" name="Freeform 606">
              <a:extLst>
                <a:ext uri="{FF2B5EF4-FFF2-40B4-BE49-F238E27FC236}">
                  <a16:creationId xmlns:a16="http://schemas.microsoft.com/office/drawing/2014/main" id="{A06B6DD1-D4DC-43FC-A72D-BC1874161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019"/>
              <a:ext cx="189" cy="301"/>
            </a:xfrm>
            <a:custGeom>
              <a:avLst/>
              <a:gdLst>
                <a:gd name="T0" fmla="*/ 337 w 92"/>
                <a:gd name="T1" fmla="*/ 1452 h 137"/>
                <a:gd name="T2" fmla="*/ 764 w 92"/>
                <a:gd name="T3" fmla="*/ 178 h 137"/>
                <a:gd name="T4" fmla="*/ 797 w 92"/>
                <a:gd name="T5" fmla="*/ 222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37">
                  <a:moveTo>
                    <a:pt x="39" y="137"/>
                  </a:moveTo>
                  <a:cubicBezTo>
                    <a:pt x="0" y="15"/>
                    <a:pt x="74" y="0"/>
                    <a:pt x="88" y="17"/>
                  </a:cubicBezTo>
                  <a:cubicBezTo>
                    <a:pt x="92" y="20"/>
                    <a:pt x="92" y="21"/>
                    <a:pt x="92" y="21"/>
                  </a:cubicBezTo>
                </a:path>
              </a:pathLst>
            </a:custGeom>
            <a:noFill/>
            <a:ln w="6350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6" name="Oval 607">
              <a:extLst>
                <a:ext uri="{FF2B5EF4-FFF2-40B4-BE49-F238E27FC236}">
                  <a16:creationId xmlns:a16="http://schemas.microsoft.com/office/drawing/2014/main" id="{5DAFA444-BA1E-413A-911E-B13EA42C6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912"/>
              <a:ext cx="237" cy="59"/>
            </a:xfrm>
            <a:prstGeom prst="ellipse">
              <a:avLst/>
            </a:prstGeom>
            <a:solidFill>
              <a:srgbClr val="DDE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777" name="Oval 608">
              <a:extLst>
                <a:ext uri="{FF2B5EF4-FFF2-40B4-BE49-F238E27FC236}">
                  <a16:creationId xmlns:a16="http://schemas.microsoft.com/office/drawing/2014/main" id="{3AB3A86B-86E6-44C2-83AE-90C3ABC62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927"/>
              <a:ext cx="154" cy="28"/>
            </a:xfrm>
            <a:prstGeom prst="ellipse">
              <a:avLst/>
            </a:prstGeom>
            <a:solidFill>
              <a:srgbClr val="3E94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4778" name="Freeform 609">
              <a:extLst>
                <a:ext uri="{FF2B5EF4-FFF2-40B4-BE49-F238E27FC236}">
                  <a16:creationId xmlns:a16="http://schemas.microsoft.com/office/drawing/2014/main" id="{E626F275-2576-48E9-A0C2-631CBC60D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927"/>
              <a:ext cx="154" cy="22"/>
            </a:xfrm>
            <a:custGeom>
              <a:avLst/>
              <a:gdLst>
                <a:gd name="T0" fmla="*/ 51 w 75"/>
                <a:gd name="T1" fmla="*/ 106 h 10"/>
                <a:gd name="T2" fmla="*/ 320 w 75"/>
                <a:gd name="T3" fmla="*/ 73 h 10"/>
                <a:gd name="T4" fmla="*/ 600 w 75"/>
                <a:gd name="T5" fmla="*/ 106 h 10"/>
                <a:gd name="T6" fmla="*/ 649 w 75"/>
                <a:gd name="T7" fmla="*/ 73 h 10"/>
                <a:gd name="T8" fmla="*/ 320 w 75"/>
                <a:gd name="T9" fmla="*/ 0 h 10"/>
                <a:gd name="T10" fmla="*/ 0 w 75"/>
                <a:gd name="T11" fmla="*/ 73 h 10"/>
                <a:gd name="T12" fmla="*/ 51 w 75"/>
                <a:gd name="T13" fmla="*/ 106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6" y="10"/>
                  </a:moveTo>
                  <a:cubicBezTo>
                    <a:pt x="12" y="8"/>
                    <a:pt x="24" y="7"/>
                    <a:pt x="37" y="7"/>
                  </a:cubicBezTo>
                  <a:cubicBezTo>
                    <a:pt x="51" y="7"/>
                    <a:pt x="63" y="8"/>
                    <a:pt x="69" y="10"/>
                  </a:cubicBezTo>
                  <a:cubicBezTo>
                    <a:pt x="73" y="9"/>
                    <a:pt x="75" y="8"/>
                    <a:pt x="75" y="7"/>
                  </a:cubicBezTo>
                  <a:cubicBezTo>
                    <a:pt x="75" y="3"/>
                    <a:pt x="58" y="0"/>
                    <a:pt x="37" y="0"/>
                  </a:cubicBezTo>
                  <a:cubicBezTo>
                    <a:pt x="17" y="0"/>
                    <a:pt x="0" y="3"/>
                    <a:pt x="0" y="7"/>
                  </a:cubicBezTo>
                  <a:cubicBezTo>
                    <a:pt x="0" y="8"/>
                    <a:pt x="2" y="9"/>
                    <a:pt x="6" y="10"/>
                  </a:cubicBezTo>
                  <a:close/>
                </a:path>
              </a:pathLst>
            </a:custGeom>
            <a:solidFill>
              <a:srgbClr val="73B4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9" name="Freeform 610">
              <a:extLst>
                <a:ext uri="{FF2B5EF4-FFF2-40B4-BE49-F238E27FC236}">
                  <a16:creationId xmlns:a16="http://schemas.microsoft.com/office/drawing/2014/main" id="{40633158-110C-4ADF-99D4-E30BFE960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304"/>
              <a:ext cx="1318" cy="1433"/>
            </a:xfrm>
            <a:custGeom>
              <a:avLst/>
              <a:gdLst>
                <a:gd name="T0" fmla="*/ 5095 w 641"/>
                <a:gd name="T1" fmla="*/ 3371 h 653"/>
                <a:gd name="T2" fmla="*/ 4519 w 641"/>
                <a:gd name="T3" fmla="*/ 1670 h 653"/>
                <a:gd name="T4" fmla="*/ 4495 w 641"/>
                <a:gd name="T5" fmla="*/ 1584 h 653"/>
                <a:gd name="T6" fmla="*/ 4495 w 641"/>
                <a:gd name="T7" fmla="*/ 1584 h 653"/>
                <a:gd name="T8" fmla="*/ 4388 w 641"/>
                <a:gd name="T9" fmla="*/ 1056 h 653"/>
                <a:gd name="T10" fmla="*/ 4295 w 641"/>
                <a:gd name="T11" fmla="*/ 770 h 653"/>
                <a:gd name="T12" fmla="*/ 4262 w 641"/>
                <a:gd name="T13" fmla="*/ 709 h 653"/>
                <a:gd name="T14" fmla="*/ 3966 w 641"/>
                <a:gd name="T15" fmla="*/ 338 h 653"/>
                <a:gd name="T16" fmla="*/ 3027 w 641"/>
                <a:gd name="T17" fmla="*/ 0 h 653"/>
                <a:gd name="T18" fmla="*/ 2963 w 641"/>
                <a:gd name="T19" fmla="*/ 20 h 653"/>
                <a:gd name="T20" fmla="*/ 2790 w 641"/>
                <a:gd name="T21" fmla="*/ 283 h 653"/>
                <a:gd name="T22" fmla="*/ 2815 w 641"/>
                <a:gd name="T23" fmla="*/ 283 h 653"/>
                <a:gd name="T24" fmla="*/ 3746 w 641"/>
                <a:gd name="T25" fmla="*/ 467 h 653"/>
                <a:gd name="T26" fmla="*/ 4320 w 641"/>
                <a:gd name="T27" fmla="*/ 1815 h 653"/>
                <a:gd name="T28" fmla="*/ 4312 w 641"/>
                <a:gd name="T29" fmla="*/ 1839 h 653"/>
                <a:gd name="T30" fmla="*/ 4495 w 641"/>
                <a:gd name="T31" fmla="*/ 2370 h 653"/>
                <a:gd name="T32" fmla="*/ 4867 w 641"/>
                <a:gd name="T33" fmla="*/ 3564 h 653"/>
                <a:gd name="T34" fmla="*/ 4435 w 641"/>
                <a:gd name="T35" fmla="*/ 5741 h 653"/>
                <a:gd name="T36" fmla="*/ 4427 w 641"/>
                <a:gd name="T37" fmla="*/ 5750 h 653"/>
                <a:gd name="T38" fmla="*/ 4419 w 641"/>
                <a:gd name="T39" fmla="*/ 5750 h 653"/>
                <a:gd name="T40" fmla="*/ 2677 w 641"/>
                <a:gd name="T41" fmla="*/ 5947 h 653"/>
                <a:gd name="T42" fmla="*/ 512 w 641"/>
                <a:gd name="T43" fmla="*/ 4044 h 653"/>
                <a:gd name="T44" fmla="*/ 477 w 641"/>
                <a:gd name="T45" fmla="*/ 3963 h 653"/>
                <a:gd name="T46" fmla="*/ 477 w 641"/>
                <a:gd name="T47" fmla="*/ 3963 h 653"/>
                <a:gd name="T48" fmla="*/ 496 w 641"/>
                <a:gd name="T49" fmla="*/ 4205 h 653"/>
                <a:gd name="T50" fmla="*/ 496 w 641"/>
                <a:gd name="T51" fmla="*/ 4238 h 653"/>
                <a:gd name="T52" fmla="*/ 313 w 641"/>
                <a:gd name="T53" fmla="*/ 4661 h 653"/>
                <a:gd name="T54" fmla="*/ 304 w 641"/>
                <a:gd name="T55" fmla="*/ 4652 h 653"/>
                <a:gd name="T56" fmla="*/ 321 w 641"/>
                <a:gd name="T57" fmla="*/ 4979 h 653"/>
                <a:gd name="T58" fmla="*/ 296 w 641"/>
                <a:gd name="T59" fmla="*/ 5032 h 653"/>
                <a:gd name="T60" fmla="*/ 0 w 641"/>
                <a:gd name="T61" fmla="*/ 5306 h 653"/>
                <a:gd name="T62" fmla="*/ 549 w 641"/>
                <a:gd name="T63" fmla="*/ 5802 h 653"/>
                <a:gd name="T64" fmla="*/ 2842 w 641"/>
                <a:gd name="T65" fmla="*/ 6636 h 653"/>
                <a:gd name="T66" fmla="*/ 4667 w 641"/>
                <a:gd name="T67" fmla="*/ 6478 h 653"/>
                <a:gd name="T68" fmla="*/ 5095 w 641"/>
                <a:gd name="T69" fmla="*/ 3371 h 65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1" h="653">
                  <a:moveTo>
                    <a:pt x="586" y="319"/>
                  </a:moveTo>
                  <a:cubicBezTo>
                    <a:pt x="555" y="224"/>
                    <a:pt x="520" y="158"/>
                    <a:pt x="520" y="158"/>
                  </a:cubicBezTo>
                  <a:cubicBezTo>
                    <a:pt x="519" y="155"/>
                    <a:pt x="518" y="153"/>
                    <a:pt x="517" y="150"/>
                  </a:cubicBezTo>
                  <a:cubicBezTo>
                    <a:pt x="517" y="150"/>
                    <a:pt x="517" y="150"/>
                    <a:pt x="517" y="150"/>
                  </a:cubicBezTo>
                  <a:cubicBezTo>
                    <a:pt x="510" y="131"/>
                    <a:pt x="512" y="124"/>
                    <a:pt x="505" y="100"/>
                  </a:cubicBezTo>
                  <a:cubicBezTo>
                    <a:pt x="503" y="91"/>
                    <a:pt x="499" y="82"/>
                    <a:pt x="494" y="73"/>
                  </a:cubicBezTo>
                  <a:cubicBezTo>
                    <a:pt x="492" y="70"/>
                    <a:pt x="491" y="69"/>
                    <a:pt x="490" y="67"/>
                  </a:cubicBezTo>
                  <a:cubicBezTo>
                    <a:pt x="479" y="51"/>
                    <a:pt x="465" y="38"/>
                    <a:pt x="456" y="32"/>
                  </a:cubicBezTo>
                  <a:cubicBezTo>
                    <a:pt x="423" y="8"/>
                    <a:pt x="380" y="3"/>
                    <a:pt x="348" y="0"/>
                  </a:cubicBezTo>
                  <a:cubicBezTo>
                    <a:pt x="341" y="2"/>
                    <a:pt x="341" y="2"/>
                    <a:pt x="341" y="2"/>
                  </a:cubicBezTo>
                  <a:cubicBezTo>
                    <a:pt x="334" y="8"/>
                    <a:pt x="327" y="17"/>
                    <a:pt x="321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4" y="24"/>
                    <a:pt x="392" y="27"/>
                    <a:pt x="431" y="44"/>
                  </a:cubicBezTo>
                  <a:cubicBezTo>
                    <a:pt x="487" y="69"/>
                    <a:pt x="510" y="112"/>
                    <a:pt x="497" y="172"/>
                  </a:cubicBezTo>
                  <a:cubicBezTo>
                    <a:pt x="496" y="174"/>
                    <a:pt x="496" y="174"/>
                    <a:pt x="496" y="174"/>
                  </a:cubicBezTo>
                  <a:cubicBezTo>
                    <a:pt x="495" y="179"/>
                    <a:pt x="506" y="202"/>
                    <a:pt x="517" y="224"/>
                  </a:cubicBezTo>
                  <a:cubicBezTo>
                    <a:pt x="531" y="253"/>
                    <a:pt x="543" y="290"/>
                    <a:pt x="560" y="337"/>
                  </a:cubicBezTo>
                  <a:cubicBezTo>
                    <a:pt x="592" y="427"/>
                    <a:pt x="568" y="497"/>
                    <a:pt x="510" y="543"/>
                  </a:cubicBezTo>
                  <a:cubicBezTo>
                    <a:pt x="509" y="543"/>
                    <a:pt x="509" y="543"/>
                    <a:pt x="509" y="544"/>
                  </a:cubicBezTo>
                  <a:cubicBezTo>
                    <a:pt x="508" y="544"/>
                    <a:pt x="508" y="544"/>
                    <a:pt x="508" y="544"/>
                  </a:cubicBezTo>
                  <a:cubicBezTo>
                    <a:pt x="484" y="556"/>
                    <a:pt x="455" y="599"/>
                    <a:pt x="308" y="563"/>
                  </a:cubicBezTo>
                  <a:cubicBezTo>
                    <a:pt x="163" y="527"/>
                    <a:pt x="78" y="418"/>
                    <a:pt x="59" y="383"/>
                  </a:cubicBezTo>
                  <a:cubicBezTo>
                    <a:pt x="58" y="380"/>
                    <a:pt x="56" y="377"/>
                    <a:pt x="55" y="375"/>
                  </a:cubicBezTo>
                  <a:cubicBezTo>
                    <a:pt x="55" y="375"/>
                    <a:pt x="55" y="375"/>
                    <a:pt x="55" y="375"/>
                  </a:cubicBezTo>
                  <a:cubicBezTo>
                    <a:pt x="57" y="380"/>
                    <a:pt x="57" y="388"/>
                    <a:pt x="57" y="398"/>
                  </a:cubicBezTo>
                  <a:cubicBezTo>
                    <a:pt x="57" y="401"/>
                    <a:pt x="57" y="401"/>
                    <a:pt x="57" y="401"/>
                  </a:cubicBezTo>
                  <a:cubicBezTo>
                    <a:pt x="55" y="424"/>
                    <a:pt x="42" y="439"/>
                    <a:pt x="36" y="441"/>
                  </a:cubicBezTo>
                  <a:cubicBezTo>
                    <a:pt x="35" y="440"/>
                    <a:pt x="35" y="440"/>
                    <a:pt x="35" y="440"/>
                  </a:cubicBezTo>
                  <a:cubicBezTo>
                    <a:pt x="41" y="449"/>
                    <a:pt x="44" y="459"/>
                    <a:pt x="37" y="471"/>
                  </a:cubicBezTo>
                  <a:cubicBezTo>
                    <a:pt x="34" y="476"/>
                    <a:pt x="34" y="476"/>
                    <a:pt x="34" y="476"/>
                  </a:cubicBezTo>
                  <a:cubicBezTo>
                    <a:pt x="25" y="489"/>
                    <a:pt x="14" y="499"/>
                    <a:pt x="0" y="502"/>
                  </a:cubicBezTo>
                  <a:cubicBezTo>
                    <a:pt x="21" y="524"/>
                    <a:pt x="42" y="540"/>
                    <a:pt x="63" y="549"/>
                  </a:cubicBezTo>
                  <a:cubicBezTo>
                    <a:pt x="130" y="580"/>
                    <a:pt x="221" y="603"/>
                    <a:pt x="327" y="628"/>
                  </a:cubicBezTo>
                  <a:cubicBezTo>
                    <a:pt x="433" y="653"/>
                    <a:pt x="489" y="635"/>
                    <a:pt x="537" y="613"/>
                  </a:cubicBezTo>
                  <a:cubicBezTo>
                    <a:pt x="610" y="580"/>
                    <a:pt x="641" y="474"/>
                    <a:pt x="586" y="319"/>
                  </a:cubicBezTo>
                  <a:close/>
                </a:path>
              </a:pathLst>
            </a:custGeom>
            <a:solidFill>
              <a:srgbClr val="FA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0" name="Freeform 611">
              <a:extLst>
                <a:ext uri="{FF2B5EF4-FFF2-40B4-BE49-F238E27FC236}">
                  <a16:creationId xmlns:a16="http://schemas.microsoft.com/office/drawing/2014/main" id="{DB1FA598-89AA-4C0E-811D-BE03D568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304"/>
              <a:ext cx="410" cy="395"/>
            </a:xfrm>
            <a:custGeom>
              <a:avLst/>
              <a:gdLst>
                <a:gd name="T0" fmla="*/ 1714 w 199"/>
                <a:gd name="T1" fmla="*/ 1584 h 180"/>
                <a:gd name="T2" fmla="*/ 1714 w 199"/>
                <a:gd name="T3" fmla="*/ 1584 h 180"/>
                <a:gd name="T4" fmla="*/ 1609 w 199"/>
                <a:gd name="T5" fmla="*/ 1056 h 180"/>
                <a:gd name="T6" fmla="*/ 1510 w 199"/>
                <a:gd name="T7" fmla="*/ 770 h 180"/>
                <a:gd name="T8" fmla="*/ 1477 w 199"/>
                <a:gd name="T9" fmla="*/ 709 h 180"/>
                <a:gd name="T10" fmla="*/ 1181 w 199"/>
                <a:gd name="T11" fmla="*/ 338 h 180"/>
                <a:gd name="T12" fmla="*/ 237 w 199"/>
                <a:gd name="T13" fmla="*/ 0 h 180"/>
                <a:gd name="T14" fmla="*/ 173 w 199"/>
                <a:gd name="T15" fmla="*/ 20 h 180"/>
                <a:gd name="T16" fmla="*/ 0 w 199"/>
                <a:gd name="T17" fmla="*/ 283 h 180"/>
                <a:gd name="T18" fmla="*/ 25 w 199"/>
                <a:gd name="T19" fmla="*/ 283 h 180"/>
                <a:gd name="T20" fmla="*/ 964 w 199"/>
                <a:gd name="T21" fmla="*/ 467 h 180"/>
                <a:gd name="T22" fmla="*/ 1541 w 199"/>
                <a:gd name="T23" fmla="*/ 1815 h 180"/>
                <a:gd name="T24" fmla="*/ 1533 w 199"/>
                <a:gd name="T25" fmla="*/ 1839 h 180"/>
                <a:gd name="T26" fmla="*/ 1549 w 199"/>
                <a:gd name="T27" fmla="*/ 1903 h 180"/>
                <a:gd name="T28" fmla="*/ 1714 w 199"/>
                <a:gd name="T29" fmla="*/ 1584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1" y="124"/>
                    <a:pt x="184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1" y="70"/>
                    <a:pt x="170" y="69"/>
                    <a:pt x="169" y="67"/>
                  </a:cubicBezTo>
                  <a:cubicBezTo>
                    <a:pt x="158" y="51"/>
                    <a:pt x="144" y="38"/>
                    <a:pt x="135" y="32"/>
                  </a:cubicBezTo>
                  <a:cubicBezTo>
                    <a:pt x="102" y="8"/>
                    <a:pt x="59" y="3"/>
                    <a:pt x="27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6" y="69"/>
                    <a:pt x="189" y="112"/>
                    <a:pt x="176" y="172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6" y="177"/>
                    <a:pt x="177" y="180"/>
                  </a:cubicBezTo>
                  <a:cubicBezTo>
                    <a:pt x="188" y="177"/>
                    <a:pt x="199" y="160"/>
                    <a:pt x="196" y="150"/>
                  </a:cubicBezTo>
                  <a:close/>
                </a:path>
              </a:pathLst>
            </a:custGeom>
            <a:solidFill>
              <a:srgbClr val="CCB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1" name="Freeform 612">
              <a:extLst>
                <a:ext uri="{FF2B5EF4-FFF2-40B4-BE49-F238E27FC236}">
                  <a16:creationId xmlns:a16="http://schemas.microsoft.com/office/drawing/2014/main" id="{CF88AD2B-E7F5-4D37-A94D-38568A86E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304"/>
              <a:ext cx="410" cy="395"/>
            </a:xfrm>
            <a:custGeom>
              <a:avLst/>
              <a:gdLst>
                <a:gd name="T0" fmla="*/ 1714 w 199"/>
                <a:gd name="T1" fmla="*/ 1584 h 180"/>
                <a:gd name="T2" fmla="*/ 1714 w 199"/>
                <a:gd name="T3" fmla="*/ 1584 h 180"/>
                <a:gd name="T4" fmla="*/ 1609 w 199"/>
                <a:gd name="T5" fmla="*/ 1056 h 180"/>
                <a:gd name="T6" fmla="*/ 1510 w 199"/>
                <a:gd name="T7" fmla="*/ 770 h 180"/>
                <a:gd name="T8" fmla="*/ 1477 w 199"/>
                <a:gd name="T9" fmla="*/ 709 h 180"/>
                <a:gd name="T10" fmla="*/ 1181 w 199"/>
                <a:gd name="T11" fmla="*/ 338 h 180"/>
                <a:gd name="T12" fmla="*/ 237 w 199"/>
                <a:gd name="T13" fmla="*/ 0 h 180"/>
                <a:gd name="T14" fmla="*/ 173 w 199"/>
                <a:gd name="T15" fmla="*/ 20 h 180"/>
                <a:gd name="T16" fmla="*/ 0 w 199"/>
                <a:gd name="T17" fmla="*/ 283 h 180"/>
                <a:gd name="T18" fmla="*/ 25 w 199"/>
                <a:gd name="T19" fmla="*/ 283 h 180"/>
                <a:gd name="T20" fmla="*/ 964 w 199"/>
                <a:gd name="T21" fmla="*/ 467 h 180"/>
                <a:gd name="T22" fmla="*/ 1541 w 199"/>
                <a:gd name="T23" fmla="*/ 1815 h 180"/>
                <a:gd name="T24" fmla="*/ 1533 w 199"/>
                <a:gd name="T25" fmla="*/ 1839 h 180"/>
                <a:gd name="T26" fmla="*/ 1549 w 199"/>
                <a:gd name="T27" fmla="*/ 1903 h 180"/>
                <a:gd name="T28" fmla="*/ 1714 w 199"/>
                <a:gd name="T29" fmla="*/ 1584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1" y="124"/>
                    <a:pt x="184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1" y="70"/>
                    <a:pt x="170" y="69"/>
                    <a:pt x="169" y="67"/>
                  </a:cubicBezTo>
                  <a:cubicBezTo>
                    <a:pt x="158" y="51"/>
                    <a:pt x="144" y="38"/>
                    <a:pt x="135" y="32"/>
                  </a:cubicBezTo>
                  <a:cubicBezTo>
                    <a:pt x="102" y="8"/>
                    <a:pt x="59" y="3"/>
                    <a:pt x="27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6" y="69"/>
                    <a:pt x="189" y="112"/>
                    <a:pt x="176" y="172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6" y="177"/>
                    <a:pt x="177" y="180"/>
                  </a:cubicBezTo>
                  <a:cubicBezTo>
                    <a:pt x="188" y="177"/>
                    <a:pt x="199" y="160"/>
                    <a:pt x="196" y="150"/>
                  </a:cubicBezTo>
                  <a:close/>
                </a:path>
              </a:pathLst>
            </a:custGeom>
            <a:solidFill>
              <a:srgbClr val="CCB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2" name="Freeform 613">
              <a:extLst>
                <a:ext uri="{FF2B5EF4-FFF2-40B4-BE49-F238E27FC236}">
                  <a16:creationId xmlns:a16="http://schemas.microsoft.com/office/drawing/2014/main" id="{312AE306-8BB1-4261-AFFF-D98F31741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388"/>
              <a:ext cx="449" cy="1031"/>
            </a:xfrm>
            <a:custGeom>
              <a:avLst/>
              <a:gdLst>
                <a:gd name="T0" fmla="*/ 1238 w 218"/>
                <a:gd name="T1" fmla="*/ 4253 h 470"/>
                <a:gd name="T2" fmla="*/ 1425 w 218"/>
                <a:gd name="T3" fmla="*/ 3830 h 470"/>
                <a:gd name="T4" fmla="*/ 1425 w 218"/>
                <a:gd name="T5" fmla="*/ 3802 h 470"/>
                <a:gd name="T6" fmla="*/ 1409 w 218"/>
                <a:gd name="T7" fmla="*/ 3556 h 470"/>
                <a:gd name="T8" fmla="*/ 1409 w 218"/>
                <a:gd name="T9" fmla="*/ 3556 h 470"/>
                <a:gd name="T10" fmla="*/ 1005 w 218"/>
                <a:gd name="T11" fmla="*/ 3093 h 470"/>
                <a:gd name="T12" fmla="*/ 420 w 218"/>
                <a:gd name="T13" fmla="*/ 1468 h 470"/>
                <a:gd name="T14" fmla="*/ 420 w 218"/>
                <a:gd name="T15" fmla="*/ 1459 h 470"/>
                <a:gd name="T16" fmla="*/ 964 w 218"/>
                <a:gd name="T17" fmla="*/ 939 h 470"/>
                <a:gd name="T18" fmla="*/ 1765 w 218"/>
                <a:gd name="T19" fmla="*/ 1132 h 470"/>
                <a:gd name="T20" fmla="*/ 1773 w 218"/>
                <a:gd name="T21" fmla="*/ 1141 h 470"/>
                <a:gd name="T22" fmla="*/ 1878 w 218"/>
                <a:gd name="T23" fmla="*/ 1310 h 470"/>
                <a:gd name="T24" fmla="*/ 1845 w 218"/>
                <a:gd name="T25" fmla="*/ 794 h 470"/>
                <a:gd name="T26" fmla="*/ 1409 w 218"/>
                <a:gd name="T27" fmla="*/ 105 h 470"/>
                <a:gd name="T28" fmla="*/ 1153 w 218"/>
                <a:gd name="T29" fmla="*/ 20 h 470"/>
                <a:gd name="T30" fmla="*/ 814 w 218"/>
                <a:gd name="T31" fmla="*/ 33 h 470"/>
                <a:gd name="T32" fmla="*/ 496 w 218"/>
                <a:gd name="T33" fmla="*/ 230 h 470"/>
                <a:gd name="T34" fmla="*/ 124 w 218"/>
                <a:gd name="T35" fmla="*/ 1257 h 470"/>
                <a:gd name="T36" fmla="*/ 0 w 218"/>
                <a:gd name="T37" fmla="*/ 2334 h 470"/>
                <a:gd name="T38" fmla="*/ 420 w 218"/>
                <a:gd name="T39" fmla="*/ 4359 h 470"/>
                <a:gd name="T40" fmla="*/ 925 w 218"/>
                <a:gd name="T41" fmla="*/ 4898 h 470"/>
                <a:gd name="T42" fmla="*/ 1221 w 218"/>
                <a:gd name="T43" fmla="*/ 4624 h 470"/>
                <a:gd name="T44" fmla="*/ 1252 w 218"/>
                <a:gd name="T45" fmla="*/ 4571 h 470"/>
                <a:gd name="T46" fmla="*/ 1129 w 218"/>
                <a:gd name="T47" fmla="*/ 4104 h 4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0">
                  <a:moveTo>
                    <a:pt x="142" y="403"/>
                  </a:moveTo>
                  <a:cubicBezTo>
                    <a:pt x="148" y="401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0"/>
                    <a:pt x="163" y="342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50" y="315"/>
                    <a:pt x="144" y="310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8"/>
                    <a:pt x="48" y="138"/>
                  </a:cubicBezTo>
                  <a:cubicBezTo>
                    <a:pt x="53" y="117"/>
                    <a:pt x="77" y="98"/>
                    <a:pt x="110" y="89"/>
                  </a:cubicBezTo>
                  <a:cubicBezTo>
                    <a:pt x="138" y="82"/>
                    <a:pt x="178" y="83"/>
                    <a:pt x="202" y="107"/>
                  </a:cubicBezTo>
                  <a:cubicBezTo>
                    <a:pt x="202" y="108"/>
                    <a:pt x="202" y="108"/>
                    <a:pt x="203" y="108"/>
                  </a:cubicBezTo>
                  <a:cubicBezTo>
                    <a:pt x="206" y="113"/>
                    <a:pt x="210" y="119"/>
                    <a:pt x="215" y="124"/>
                  </a:cubicBezTo>
                  <a:cubicBezTo>
                    <a:pt x="218" y="103"/>
                    <a:pt x="218" y="85"/>
                    <a:pt x="211" y="75"/>
                  </a:cubicBezTo>
                  <a:cubicBezTo>
                    <a:pt x="190" y="50"/>
                    <a:pt x="185" y="25"/>
                    <a:pt x="161" y="10"/>
                  </a:cubicBezTo>
                  <a:cubicBezTo>
                    <a:pt x="153" y="4"/>
                    <a:pt x="140" y="4"/>
                    <a:pt x="132" y="2"/>
                  </a:cubicBezTo>
                  <a:cubicBezTo>
                    <a:pt x="124" y="0"/>
                    <a:pt x="105" y="3"/>
                    <a:pt x="93" y="3"/>
                  </a:cubicBezTo>
                  <a:cubicBezTo>
                    <a:pt x="80" y="4"/>
                    <a:pt x="67" y="11"/>
                    <a:pt x="57" y="22"/>
                  </a:cubicBezTo>
                  <a:cubicBezTo>
                    <a:pt x="44" y="36"/>
                    <a:pt x="23" y="49"/>
                    <a:pt x="14" y="119"/>
                  </a:cubicBezTo>
                  <a:cubicBezTo>
                    <a:pt x="11" y="144"/>
                    <a:pt x="0" y="180"/>
                    <a:pt x="0" y="221"/>
                  </a:cubicBezTo>
                  <a:cubicBezTo>
                    <a:pt x="0" y="338"/>
                    <a:pt x="27" y="362"/>
                    <a:pt x="48" y="413"/>
                  </a:cubicBezTo>
                  <a:cubicBezTo>
                    <a:pt x="64" y="448"/>
                    <a:pt x="83" y="470"/>
                    <a:pt x="106" y="464"/>
                  </a:cubicBezTo>
                  <a:cubicBezTo>
                    <a:pt x="120" y="461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6"/>
                    <a:pt x="129" y="389"/>
                  </a:cubicBezTo>
                </a:path>
              </a:pathLst>
            </a:custGeom>
            <a:solidFill>
              <a:srgbClr val="CCB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3" name="Freeform 614">
              <a:extLst>
                <a:ext uri="{FF2B5EF4-FFF2-40B4-BE49-F238E27FC236}">
                  <a16:creationId xmlns:a16="http://schemas.microsoft.com/office/drawing/2014/main" id="{C9A9E3AB-26A8-48E2-9421-4B921485A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605"/>
              <a:ext cx="156" cy="103"/>
            </a:xfrm>
            <a:custGeom>
              <a:avLst/>
              <a:gdLst>
                <a:gd name="T0" fmla="*/ 597 w 76"/>
                <a:gd name="T1" fmla="*/ 178 h 47"/>
                <a:gd name="T2" fmla="*/ 657 w 76"/>
                <a:gd name="T3" fmla="*/ 53 h 47"/>
                <a:gd name="T4" fmla="*/ 640 w 76"/>
                <a:gd name="T5" fmla="*/ 53 h 47"/>
                <a:gd name="T6" fmla="*/ 493 w 76"/>
                <a:gd name="T7" fmla="*/ 9 h 47"/>
                <a:gd name="T8" fmla="*/ 277 w 76"/>
                <a:gd name="T9" fmla="*/ 61 h 47"/>
                <a:gd name="T10" fmla="*/ 8 w 76"/>
                <a:gd name="T11" fmla="*/ 158 h 47"/>
                <a:gd name="T12" fmla="*/ 0 w 76"/>
                <a:gd name="T13" fmla="*/ 169 h 47"/>
                <a:gd name="T14" fmla="*/ 0 w 76"/>
                <a:gd name="T15" fmla="*/ 210 h 47"/>
                <a:gd name="T16" fmla="*/ 597 w 76"/>
                <a:gd name="T17" fmla="*/ 178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47">
                  <a:moveTo>
                    <a:pt x="69" y="17"/>
                  </a:moveTo>
                  <a:cubicBezTo>
                    <a:pt x="72" y="13"/>
                    <a:pt x="76" y="8"/>
                    <a:pt x="76" y="5"/>
                  </a:cubicBezTo>
                  <a:cubicBezTo>
                    <a:pt x="75" y="5"/>
                    <a:pt x="75" y="5"/>
                    <a:pt x="74" y="5"/>
                  </a:cubicBezTo>
                  <a:cubicBezTo>
                    <a:pt x="67" y="3"/>
                    <a:pt x="62" y="0"/>
                    <a:pt x="57" y="1"/>
                  </a:cubicBezTo>
                  <a:cubicBezTo>
                    <a:pt x="47" y="1"/>
                    <a:pt x="42" y="4"/>
                    <a:pt x="32" y="6"/>
                  </a:cubicBezTo>
                  <a:cubicBezTo>
                    <a:pt x="24" y="8"/>
                    <a:pt x="8" y="11"/>
                    <a:pt x="1" y="15"/>
                  </a:cubicBezTo>
                  <a:cubicBezTo>
                    <a:pt x="1" y="15"/>
                    <a:pt x="1" y="15"/>
                    <a:pt x="0" y="1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2" y="47"/>
                    <a:pt x="54" y="35"/>
                    <a:pt x="69" y="17"/>
                  </a:cubicBezTo>
                  <a:close/>
                </a:path>
              </a:pathLst>
            </a:custGeom>
            <a:solidFill>
              <a:srgbClr val="9C0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4" name="Freeform 615">
              <a:extLst>
                <a:ext uri="{FF2B5EF4-FFF2-40B4-BE49-F238E27FC236}">
                  <a16:creationId xmlns:a16="http://schemas.microsoft.com/office/drawing/2014/main" id="{A8B5F11E-7F63-4C8B-95BE-B0DD0112F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524"/>
              <a:ext cx="130" cy="52"/>
            </a:xfrm>
            <a:custGeom>
              <a:avLst/>
              <a:gdLst>
                <a:gd name="T0" fmla="*/ 537 w 63"/>
                <a:gd name="T1" fmla="*/ 193 h 24"/>
                <a:gd name="T2" fmla="*/ 553 w 63"/>
                <a:gd name="T3" fmla="*/ 184 h 24"/>
                <a:gd name="T4" fmla="*/ 297 w 63"/>
                <a:gd name="T5" fmla="*/ 33 h 24"/>
                <a:gd name="T6" fmla="*/ 0 w 63"/>
                <a:gd name="T7" fmla="*/ 52 h 24"/>
                <a:gd name="T8" fmla="*/ 264 w 63"/>
                <a:gd name="T9" fmla="*/ 202 h 24"/>
                <a:gd name="T10" fmla="*/ 537 w 63"/>
                <a:gd name="T11" fmla="*/ 19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9"/>
                  </a:moveTo>
                  <a:cubicBezTo>
                    <a:pt x="62" y="19"/>
                    <a:pt x="63" y="18"/>
                    <a:pt x="63" y="18"/>
                  </a:cubicBezTo>
                  <a:cubicBezTo>
                    <a:pt x="57" y="10"/>
                    <a:pt x="46" y="5"/>
                    <a:pt x="34" y="3"/>
                  </a:cubicBezTo>
                  <a:cubicBezTo>
                    <a:pt x="22" y="0"/>
                    <a:pt x="10" y="1"/>
                    <a:pt x="0" y="5"/>
                  </a:cubicBezTo>
                  <a:cubicBezTo>
                    <a:pt x="2" y="13"/>
                    <a:pt x="23" y="18"/>
                    <a:pt x="30" y="20"/>
                  </a:cubicBezTo>
                  <a:cubicBezTo>
                    <a:pt x="39" y="23"/>
                    <a:pt x="52" y="24"/>
                    <a:pt x="61" y="19"/>
                  </a:cubicBezTo>
                  <a:close/>
                </a:path>
              </a:pathLst>
            </a:custGeom>
            <a:solidFill>
              <a:srgbClr val="9C0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5" name="Freeform 616">
              <a:extLst>
                <a:ext uri="{FF2B5EF4-FFF2-40B4-BE49-F238E27FC236}">
                  <a16:creationId xmlns:a16="http://schemas.microsoft.com/office/drawing/2014/main" id="{6FB55154-A00F-4D92-94EC-F0250B117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458"/>
              <a:ext cx="56" cy="77"/>
            </a:xfrm>
            <a:custGeom>
              <a:avLst/>
              <a:gdLst>
                <a:gd name="T0" fmla="*/ 91 w 27"/>
                <a:gd name="T1" fmla="*/ 64 h 35"/>
                <a:gd name="T2" fmla="*/ 44 w 27"/>
                <a:gd name="T3" fmla="*/ 178 h 35"/>
                <a:gd name="T4" fmla="*/ 176 w 27"/>
                <a:gd name="T5" fmla="*/ 372 h 35"/>
                <a:gd name="T6" fmla="*/ 224 w 27"/>
                <a:gd name="T7" fmla="*/ 222 h 35"/>
                <a:gd name="T8" fmla="*/ 91 w 27"/>
                <a:gd name="T9" fmla="*/ 7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5">
                  <a:moveTo>
                    <a:pt x="10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4"/>
                    <a:pt x="20" y="35"/>
                  </a:cubicBezTo>
                  <a:cubicBezTo>
                    <a:pt x="27" y="35"/>
                    <a:pt x="26" y="26"/>
                    <a:pt x="25" y="21"/>
                  </a:cubicBezTo>
                  <a:cubicBezTo>
                    <a:pt x="22" y="14"/>
                    <a:pt x="17" y="9"/>
                    <a:pt x="10" y="7"/>
                  </a:cubicBezTo>
                </a:path>
              </a:pathLst>
            </a:custGeom>
            <a:solidFill>
              <a:srgbClr val="9C0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6" name="Freeform 617">
              <a:extLst>
                <a:ext uri="{FF2B5EF4-FFF2-40B4-BE49-F238E27FC236}">
                  <a16:creationId xmlns:a16="http://schemas.microsoft.com/office/drawing/2014/main" id="{742DE5B3-8459-4675-9FD4-ACDB72D3E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548"/>
              <a:ext cx="68" cy="66"/>
            </a:xfrm>
            <a:custGeom>
              <a:avLst/>
              <a:gdLst>
                <a:gd name="T0" fmla="*/ 148 w 33"/>
                <a:gd name="T1" fmla="*/ 64 h 30"/>
                <a:gd name="T2" fmla="*/ 200 w 33"/>
                <a:gd name="T3" fmla="*/ 310 h 30"/>
                <a:gd name="T4" fmla="*/ 272 w 33"/>
                <a:gd name="T5" fmla="*/ 202 h 30"/>
                <a:gd name="T6" fmla="*/ 157 w 33"/>
                <a:gd name="T7" fmla="*/ 4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0">
                  <a:moveTo>
                    <a:pt x="17" y="6"/>
                  </a:moveTo>
                  <a:cubicBezTo>
                    <a:pt x="0" y="0"/>
                    <a:pt x="14" y="26"/>
                    <a:pt x="23" y="29"/>
                  </a:cubicBezTo>
                  <a:cubicBezTo>
                    <a:pt x="31" y="30"/>
                    <a:pt x="33" y="25"/>
                    <a:pt x="31" y="19"/>
                  </a:cubicBezTo>
                  <a:cubicBezTo>
                    <a:pt x="29" y="12"/>
                    <a:pt x="24" y="7"/>
                    <a:pt x="18" y="4"/>
                  </a:cubicBezTo>
                </a:path>
              </a:pathLst>
            </a:custGeom>
            <a:solidFill>
              <a:srgbClr val="9C0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7" name="Freeform 618">
              <a:extLst>
                <a:ext uri="{FF2B5EF4-FFF2-40B4-BE49-F238E27FC236}">
                  <a16:creationId xmlns:a16="http://schemas.microsoft.com/office/drawing/2014/main" id="{010329CF-B75A-40F6-A13B-70D4EBC14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473"/>
              <a:ext cx="321" cy="748"/>
            </a:xfrm>
            <a:custGeom>
              <a:avLst/>
              <a:gdLst>
                <a:gd name="T0" fmla="*/ 51 w 156"/>
                <a:gd name="T1" fmla="*/ 294 h 341"/>
                <a:gd name="T2" fmla="*/ 461 w 156"/>
                <a:gd name="T3" fmla="*/ 44 h 341"/>
                <a:gd name="T4" fmla="*/ 716 w 156"/>
                <a:gd name="T5" fmla="*/ 64 h 341"/>
                <a:gd name="T6" fmla="*/ 1004 w 156"/>
                <a:gd name="T7" fmla="*/ 443 h 341"/>
                <a:gd name="T8" fmla="*/ 1037 w 156"/>
                <a:gd name="T9" fmla="*/ 1266 h 341"/>
                <a:gd name="T10" fmla="*/ 1161 w 156"/>
                <a:gd name="T11" fmla="*/ 1838 h 341"/>
                <a:gd name="T12" fmla="*/ 1202 w 156"/>
                <a:gd name="T13" fmla="*/ 1669 h 341"/>
                <a:gd name="T14" fmla="*/ 1278 w 156"/>
                <a:gd name="T15" fmla="*/ 1669 h 341"/>
                <a:gd name="T16" fmla="*/ 1300 w 156"/>
                <a:gd name="T17" fmla="*/ 1733 h 341"/>
                <a:gd name="T18" fmla="*/ 1261 w 156"/>
                <a:gd name="T19" fmla="*/ 1996 h 341"/>
                <a:gd name="T20" fmla="*/ 1245 w 156"/>
                <a:gd name="T21" fmla="*/ 2387 h 341"/>
                <a:gd name="T22" fmla="*/ 1317 w 156"/>
                <a:gd name="T23" fmla="*/ 2979 h 341"/>
                <a:gd name="T24" fmla="*/ 1325 w 156"/>
                <a:gd name="T25" fmla="*/ 3314 h 341"/>
                <a:gd name="T26" fmla="*/ 1278 w 156"/>
                <a:gd name="T27" fmla="*/ 3512 h 341"/>
                <a:gd name="T28" fmla="*/ 1072 w 156"/>
                <a:gd name="T29" fmla="*/ 3411 h 341"/>
                <a:gd name="T30" fmla="*/ 932 w 156"/>
                <a:gd name="T31" fmla="*/ 2999 h 341"/>
                <a:gd name="T32" fmla="*/ 776 w 156"/>
                <a:gd name="T33" fmla="*/ 2661 h 341"/>
                <a:gd name="T34" fmla="*/ 652 w 156"/>
                <a:gd name="T35" fmla="*/ 2301 h 341"/>
                <a:gd name="T36" fmla="*/ 512 w 156"/>
                <a:gd name="T37" fmla="*/ 1919 h 341"/>
                <a:gd name="T38" fmla="*/ 428 w 156"/>
                <a:gd name="T39" fmla="*/ 1636 h 341"/>
                <a:gd name="T40" fmla="*/ 364 w 156"/>
                <a:gd name="T41" fmla="*/ 1520 h 341"/>
                <a:gd name="T42" fmla="*/ 296 w 156"/>
                <a:gd name="T43" fmla="*/ 1342 h 341"/>
                <a:gd name="T44" fmla="*/ 51 w 156"/>
                <a:gd name="T45" fmla="*/ 1024 h 341"/>
                <a:gd name="T46" fmla="*/ 60 w 156"/>
                <a:gd name="T47" fmla="*/ 823 h 341"/>
                <a:gd name="T48" fmla="*/ 165 w 156"/>
                <a:gd name="T49" fmla="*/ 910 h 341"/>
                <a:gd name="T50" fmla="*/ 296 w 156"/>
                <a:gd name="T51" fmla="*/ 886 h 341"/>
                <a:gd name="T52" fmla="*/ 253 w 156"/>
                <a:gd name="T53" fmla="*/ 717 h 341"/>
                <a:gd name="T54" fmla="*/ 43 w 156"/>
                <a:gd name="T55" fmla="*/ 467 h 341"/>
                <a:gd name="T56" fmla="*/ 51 w 156"/>
                <a:gd name="T57" fmla="*/ 274 h 34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56" h="341">
                  <a:moveTo>
                    <a:pt x="6" y="28"/>
                  </a:moveTo>
                  <a:cubicBezTo>
                    <a:pt x="9" y="0"/>
                    <a:pt x="32" y="6"/>
                    <a:pt x="53" y="4"/>
                  </a:cubicBezTo>
                  <a:cubicBezTo>
                    <a:pt x="64" y="3"/>
                    <a:pt x="72" y="1"/>
                    <a:pt x="82" y="6"/>
                  </a:cubicBezTo>
                  <a:cubicBezTo>
                    <a:pt x="95" y="14"/>
                    <a:pt x="110" y="28"/>
                    <a:pt x="115" y="42"/>
                  </a:cubicBezTo>
                  <a:cubicBezTo>
                    <a:pt x="124" y="66"/>
                    <a:pt x="119" y="95"/>
                    <a:pt x="119" y="120"/>
                  </a:cubicBezTo>
                  <a:cubicBezTo>
                    <a:pt x="119" y="140"/>
                    <a:pt x="128" y="156"/>
                    <a:pt x="133" y="174"/>
                  </a:cubicBezTo>
                  <a:cubicBezTo>
                    <a:pt x="135" y="170"/>
                    <a:pt x="134" y="161"/>
                    <a:pt x="138" y="158"/>
                  </a:cubicBezTo>
                  <a:cubicBezTo>
                    <a:pt x="140" y="157"/>
                    <a:pt x="145" y="156"/>
                    <a:pt x="147" y="158"/>
                  </a:cubicBezTo>
                  <a:cubicBezTo>
                    <a:pt x="150" y="160"/>
                    <a:pt x="148" y="161"/>
                    <a:pt x="149" y="164"/>
                  </a:cubicBezTo>
                  <a:cubicBezTo>
                    <a:pt x="150" y="172"/>
                    <a:pt x="143" y="182"/>
                    <a:pt x="145" y="189"/>
                  </a:cubicBezTo>
                  <a:cubicBezTo>
                    <a:pt x="147" y="198"/>
                    <a:pt x="141" y="217"/>
                    <a:pt x="143" y="226"/>
                  </a:cubicBezTo>
                  <a:cubicBezTo>
                    <a:pt x="146" y="234"/>
                    <a:pt x="149" y="276"/>
                    <a:pt x="151" y="282"/>
                  </a:cubicBezTo>
                  <a:cubicBezTo>
                    <a:pt x="154" y="289"/>
                    <a:pt x="151" y="307"/>
                    <a:pt x="152" y="314"/>
                  </a:cubicBezTo>
                  <a:cubicBezTo>
                    <a:pt x="152" y="320"/>
                    <a:pt x="156" y="326"/>
                    <a:pt x="147" y="333"/>
                  </a:cubicBezTo>
                  <a:cubicBezTo>
                    <a:pt x="138" y="341"/>
                    <a:pt x="126" y="329"/>
                    <a:pt x="123" y="323"/>
                  </a:cubicBezTo>
                  <a:cubicBezTo>
                    <a:pt x="113" y="307"/>
                    <a:pt x="115" y="301"/>
                    <a:pt x="107" y="284"/>
                  </a:cubicBezTo>
                  <a:cubicBezTo>
                    <a:pt x="103" y="273"/>
                    <a:pt x="91" y="264"/>
                    <a:pt x="89" y="252"/>
                  </a:cubicBezTo>
                  <a:cubicBezTo>
                    <a:pt x="86" y="240"/>
                    <a:pt x="80" y="229"/>
                    <a:pt x="75" y="218"/>
                  </a:cubicBezTo>
                  <a:cubicBezTo>
                    <a:pt x="68" y="204"/>
                    <a:pt x="67" y="195"/>
                    <a:pt x="59" y="182"/>
                  </a:cubicBezTo>
                  <a:cubicBezTo>
                    <a:pt x="54" y="175"/>
                    <a:pt x="52" y="163"/>
                    <a:pt x="49" y="155"/>
                  </a:cubicBezTo>
                  <a:cubicBezTo>
                    <a:pt x="47" y="150"/>
                    <a:pt x="44" y="149"/>
                    <a:pt x="42" y="144"/>
                  </a:cubicBezTo>
                  <a:cubicBezTo>
                    <a:pt x="38" y="134"/>
                    <a:pt x="41" y="136"/>
                    <a:pt x="34" y="127"/>
                  </a:cubicBezTo>
                  <a:cubicBezTo>
                    <a:pt x="24" y="115"/>
                    <a:pt x="0" y="109"/>
                    <a:pt x="6" y="97"/>
                  </a:cubicBezTo>
                  <a:cubicBezTo>
                    <a:pt x="7" y="94"/>
                    <a:pt x="2" y="79"/>
                    <a:pt x="7" y="78"/>
                  </a:cubicBezTo>
                  <a:cubicBezTo>
                    <a:pt x="12" y="76"/>
                    <a:pt x="15" y="84"/>
                    <a:pt x="19" y="86"/>
                  </a:cubicBezTo>
                  <a:cubicBezTo>
                    <a:pt x="23" y="89"/>
                    <a:pt x="31" y="89"/>
                    <a:pt x="34" y="84"/>
                  </a:cubicBezTo>
                  <a:cubicBezTo>
                    <a:pt x="38" y="79"/>
                    <a:pt x="32" y="72"/>
                    <a:pt x="29" y="68"/>
                  </a:cubicBezTo>
                  <a:cubicBezTo>
                    <a:pt x="23" y="59"/>
                    <a:pt x="8" y="55"/>
                    <a:pt x="5" y="44"/>
                  </a:cubicBezTo>
                  <a:cubicBezTo>
                    <a:pt x="4" y="39"/>
                    <a:pt x="5" y="31"/>
                    <a:pt x="6" y="26"/>
                  </a:cubicBezTo>
                </a:path>
              </a:pathLst>
            </a:custGeom>
            <a:solidFill>
              <a:srgbClr val="BC31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8" name="Freeform 619">
              <a:extLst>
                <a:ext uri="{FF2B5EF4-FFF2-40B4-BE49-F238E27FC236}">
                  <a16:creationId xmlns:a16="http://schemas.microsoft.com/office/drawing/2014/main" id="{378A550F-050D-4761-B141-7CD301AA3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1528"/>
              <a:ext cx="193" cy="347"/>
            </a:xfrm>
            <a:custGeom>
              <a:avLst/>
              <a:gdLst>
                <a:gd name="T0" fmla="*/ 756 w 94"/>
                <a:gd name="T1" fmla="*/ 1124 h 158"/>
                <a:gd name="T2" fmla="*/ 345 w 94"/>
                <a:gd name="T3" fmla="*/ 338 h 158"/>
                <a:gd name="T4" fmla="*/ 25 w 94"/>
                <a:gd name="T5" fmla="*/ 0 h 158"/>
                <a:gd name="T6" fmla="*/ 0 w 94"/>
                <a:gd name="T7" fmla="*/ 105 h 158"/>
                <a:gd name="T8" fmla="*/ 388 w 94"/>
                <a:gd name="T9" fmla="*/ 549 h 158"/>
                <a:gd name="T10" fmla="*/ 199 w 94"/>
                <a:gd name="T11" fmla="*/ 549 h 158"/>
                <a:gd name="T12" fmla="*/ 433 w 94"/>
                <a:gd name="T13" fmla="*/ 734 h 158"/>
                <a:gd name="T14" fmla="*/ 717 w 94"/>
                <a:gd name="T15" fmla="*/ 1186 h 158"/>
                <a:gd name="T16" fmla="*/ 797 w 94"/>
                <a:gd name="T17" fmla="*/ 1612 h 158"/>
                <a:gd name="T18" fmla="*/ 805 w 94"/>
                <a:gd name="T19" fmla="*/ 1577 h 158"/>
                <a:gd name="T20" fmla="*/ 756 w 94"/>
                <a:gd name="T21" fmla="*/ 1124 h 1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8">
                  <a:moveTo>
                    <a:pt x="87" y="106"/>
                  </a:moveTo>
                  <a:cubicBezTo>
                    <a:pt x="83" y="76"/>
                    <a:pt x="52" y="40"/>
                    <a:pt x="40" y="32"/>
                  </a:cubicBezTo>
                  <a:cubicBezTo>
                    <a:pt x="28" y="25"/>
                    <a:pt x="17" y="16"/>
                    <a:pt x="3" y="0"/>
                  </a:cubicBezTo>
                  <a:cubicBezTo>
                    <a:pt x="2" y="3"/>
                    <a:pt x="1" y="7"/>
                    <a:pt x="0" y="10"/>
                  </a:cubicBezTo>
                  <a:cubicBezTo>
                    <a:pt x="12" y="25"/>
                    <a:pt x="50" y="44"/>
                    <a:pt x="45" y="52"/>
                  </a:cubicBezTo>
                  <a:cubicBezTo>
                    <a:pt x="39" y="62"/>
                    <a:pt x="27" y="58"/>
                    <a:pt x="23" y="52"/>
                  </a:cubicBezTo>
                  <a:cubicBezTo>
                    <a:pt x="32" y="65"/>
                    <a:pt x="34" y="66"/>
                    <a:pt x="50" y="69"/>
                  </a:cubicBezTo>
                  <a:cubicBezTo>
                    <a:pt x="67" y="71"/>
                    <a:pt x="79" y="96"/>
                    <a:pt x="83" y="112"/>
                  </a:cubicBezTo>
                  <a:cubicBezTo>
                    <a:pt x="88" y="124"/>
                    <a:pt x="92" y="152"/>
                    <a:pt x="92" y="152"/>
                  </a:cubicBezTo>
                  <a:cubicBezTo>
                    <a:pt x="92" y="152"/>
                    <a:pt x="94" y="158"/>
                    <a:pt x="93" y="149"/>
                  </a:cubicBezTo>
                  <a:cubicBezTo>
                    <a:pt x="91" y="137"/>
                    <a:pt x="88" y="123"/>
                    <a:pt x="87" y="106"/>
                  </a:cubicBezTo>
                  <a:close/>
                </a:path>
              </a:pathLst>
            </a:custGeom>
            <a:solidFill>
              <a:srgbClr val="F2C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9" name="Freeform 620">
              <a:extLst>
                <a:ext uri="{FF2B5EF4-FFF2-40B4-BE49-F238E27FC236}">
                  <a16:creationId xmlns:a16="http://schemas.microsoft.com/office/drawing/2014/main" id="{7A0178E5-C4B4-4AB1-A73D-70521E212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234"/>
              <a:ext cx="88" cy="285"/>
            </a:xfrm>
            <a:custGeom>
              <a:avLst/>
              <a:gdLst>
                <a:gd name="T0" fmla="*/ 284 w 43"/>
                <a:gd name="T1" fmla="*/ 0 h 130"/>
                <a:gd name="T2" fmla="*/ 188 w 43"/>
                <a:gd name="T3" fmla="*/ 673 h 130"/>
                <a:gd name="T4" fmla="*/ 0 w 43"/>
                <a:gd name="T5" fmla="*/ 1370 h 130"/>
                <a:gd name="T6" fmla="*/ 293 w 43"/>
                <a:gd name="T7" fmla="*/ 495 h 130"/>
                <a:gd name="T8" fmla="*/ 284 w 43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30">
                  <a:moveTo>
                    <a:pt x="33" y="0"/>
                  </a:moveTo>
                  <a:cubicBezTo>
                    <a:pt x="40" y="15"/>
                    <a:pt x="33" y="36"/>
                    <a:pt x="22" y="64"/>
                  </a:cubicBezTo>
                  <a:cubicBezTo>
                    <a:pt x="13" y="88"/>
                    <a:pt x="1" y="118"/>
                    <a:pt x="0" y="130"/>
                  </a:cubicBezTo>
                  <a:cubicBezTo>
                    <a:pt x="10" y="94"/>
                    <a:pt x="30" y="67"/>
                    <a:pt x="34" y="47"/>
                  </a:cubicBezTo>
                  <a:cubicBezTo>
                    <a:pt x="39" y="28"/>
                    <a:pt x="43" y="11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0" name="Line 621">
              <a:extLst>
                <a:ext uri="{FF2B5EF4-FFF2-40B4-BE49-F238E27FC236}">
                  <a16:creationId xmlns:a16="http://schemas.microsoft.com/office/drawing/2014/main" id="{979C734E-3054-4BE6-BDD7-D372E242C2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8" y="1265"/>
              <a:ext cx="10" cy="59"/>
            </a:xfrm>
            <a:prstGeom prst="line">
              <a:avLst/>
            </a:prstGeom>
            <a:noFill/>
            <a:ln w="12700">
              <a:solidFill>
                <a:srgbClr val="DE262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1" name="Freeform 622">
              <a:extLst>
                <a:ext uri="{FF2B5EF4-FFF2-40B4-BE49-F238E27FC236}">
                  <a16:creationId xmlns:a16="http://schemas.microsoft.com/office/drawing/2014/main" id="{657A5387-91D1-403C-97E5-B3E7C4018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039"/>
              <a:ext cx="68" cy="28"/>
            </a:xfrm>
            <a:custGeom>
              <a:avLst/>
              <a:gdLst>
                <a:gd name="T0" fmla="*/ 0 w 33"/>
                <a:gd name="T1" fmla="*/ 60 h 13"/>
                <a:gd name="T2" fmla="*/ 288 w 33"/>
                <a:gd name="T3" fmla="*/ 112 h 13"/>
                <a:gd name="T4" fmla="*/ 8 w 33"/>
                <a:gd name="T5" fmla="*/ 6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3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2" name="Freeform 623">
              <a:extLst>
                <a:ext uri="{FF2B5EF4-FFF2-40B4-BE49-F238E27FC236}">
                  <a16:creationId xmlns:a16="http://schemas.microsoft.com/office/drawing/2014/main" id="{176B831F-8C48-42BD-B621-D5C57B46C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269"/>
              <a:ext cx="14" cy="44"/>
            </a:xfrm>
            <a:custGeom>
              <a:avLst/>
              <a:gdLst>
                <a:gd name="T0" fmla="*/ 0 w 7"/>
                <a:gd name="T1" fmla="*/ 9 h 20"/>
                <a:gd name="T2" fmla="*/ 16 w 7"/>
                <a:gd name="T3" fmla="*/ 73 h 20"/>
                <a:gd name="T4" fmla="*/ 24 w 7"/>
                <a:gd name="T5" fmla="*/ 125 h 20"/>
                <a:gd name="T6" fmla="*/ 40 w 7"/>
                <a:gd name="T7" fmla="*/ 213 h 20"/>
                <a:gd name="T8" fmla="*/ 48 w 7"/>
                <a:gd name="T9" fmla="*/ 150 h 20"/>
                <a:gd name="T10" fmla="*/ 48 w 7"/>
                <a:gd name="T11" fmla="*/ 88 h 20"/>
                <a:gd name="T12" fmla="*/ 0 w 7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20">
                  <a:moveTo>
                    <a:pt x="0" y="1"/>
                  </a:moveTo>
                  <a:cubicBezTo>
                    <a:pt x="1" y="3"/>
                    <a:pt x="1" y="6"/>
                    <a:pt x="2" y="7"/>
                  </a:cubicBezTo>
                  <a:cubicBezTo>
                    <a:pt x="2" y="9"/>
                    <a:pt x="2" y="11"/>
                    <a:pt x="3" y="12"/>
                  </a:cubicBezTo>
                  <a:cubicBezTo>
                    <a:pt x="4" y="14"/>
                    <a:pt x="4" y="18"/>
                    <a:pt x="5" y="20"/>
                  </a:cubicBezTo>
                  <a:cubicBezTo>
                    <a:pt x="6" y="18"/>
                    <a:pt x="6" y="16"/>
                    <a:pt x="6" y="14"/>
                  </a:cubicBezTo>
                  <a:cubicBezTo>
                    <a:pt x="6" y="12"/>
                    <a:pt x="7" y="10"/>
                    <a:pt x="6" y="8"/>
                  </a:cubicBezTo>
                  <a:cubicBezTo>
                    <a:pt x="5" y="5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3" name="Freeform 624">
              <a:extLst>
                <a:ext uri="{FF2B5EF4-FFF2-40B4-BE49-F238E27FC236}">
                  <a16:creationId xmlns:a16="http://schemas.microsoft.com/office/drawing/2014/main" id="{B5C62EDA-70AB-4A4B-98AE-D40E308FC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1065"/>
              <a:ext cx="445" cy="26"/>
            </a:xfrm>
            <a:custGeom>
              <a:avLst/>
              <a:gdLst>
                <a:gd name="T0" fmla="*/ 89 w 216"/>
                <a:gd name="T1" fmla="*/ 52 h 12"/>
                <a:gd name="T2" fmla="*/ 892 w 216"/>
                <a:gd name="T3" fmla="*/ 33 h 12"/>
                <a:gd name="T4" fmla="*/ 1889 w 216"/>
                <a:gd name="T5" fmla="*/ 52 h 12"/>
                <a:gd name="T6" fmla="*/ 824 w 216"/>
                <a:gd name="T7" fmla="*/ 93 h 12"/>
                <a:gd name="T8" fmla="*/ 89 w 216"/>
                <a:gd name="T9" fmla="*/ 5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0" y="5"/>
                  </a:moveTo>
                  <a:cubicBezTo>
                    <a:pt x="0" y="2"/>
                    <a:pt x="57" y="5"/>
                    <a:pt x="102" y="3"/>
                  </a:cubicBezTo>
                  <a:cubicBezTo>
                    <a:pt x="147" y="0"/>
                    <a:pt x="183" y="5"/>
                    <a:pt x="216" y="5"/>
                  </a:cubicBezTo>
                  <a:cubicBezTo>
                    <a:pt x="192" y="8"/>
                    <a:pt x="122" y="7"/>
                    <a:pt x="94" y="9"/>
                  </a:cubicBezTo>
                  <a:cubicBezTo>
                    <a:pt x="66" y="12"/>
                    <a:pt x="17" y="7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4" name="Freeform 625">
              <a:extLst>
                <a:ext uri="{FF2B5EF4-FFF2-40B4-BE49-F238E27FC236}">
                  <a16:creationId xmlns:a16="http://schemas.microsoft.com/office/drawing/2014/main" id="{B13F30AB-6F9E-4C78-BC25-C5083451C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833"/>
              <a:ext cx="186" cy="412"/>
            </a:xfrm>
            <a:custGeom>
              <a:avLst/>
              <a:gdLst>
                <a:gd name="T0" fmla="*/ 777 w 90"/>
                <a:gd name="T1" fmla="*/ 96 h 188"/>
                <a:gd name="T2" fmla="*/ 761 w 90"/>
                <a:gd name="T3" fmla="*/ 116 h 188"/>
                <a:gd name="T4" fmla="*/ 670 w 90"/>
                <a:gd name="T5" fmla="*/ 265 h 188"/>
                <a:gd name="T6" fmla="*/ 35 w 90"/>
                <a:gd name="T7" fmla="*/ 1979 h 188"/>
                <a:gd name="T8" fmla="*/ 72 w 90"/>
                <a:gd name="T9" fmla="*/ 1519 h 188"/>
                <a:gd name="T10" fmla="*/ 372 w 90"/>
                <a:gd name="T11" fmla="*/ 682 h 188"/>
                <a:gd name="T12" fmla="*/ 713 w 90"/>
                <a:gd name="T13" fmla="*/ 254 h 188"/>
                <a:gd name="T14" fmla="*/ 777 w 90"/>
                <a:gd name="T15" fmla="*/ 96 h 1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8">
                  <a:moveTo>
                    <a:pt x="88" y="9"/>
                  </a:moveTo>
                  <a:cubicBezTo>
                    <a:pt x="90" y="0"/>
                    <a:pt x="89" y="2"/>
                    <a:pt x="86" y="11"/>
                  </a:cubicBezTo>
                  <a:cubicBezTo>
                    <a:pt x="84" y="16"/>
                    <a:pt x="81" y="20"/>
                    <a:pt x="76" y="25"/>
                  </a:cubicBezTo>
                  <a:cubicBezTo>
                    <a:pt x="64" y="38"/>
                    <a:pt x="0" y="67"/>
                    <a:pt x="4" y="188"/>
                  </a:cubicBezTo>
                  <a:cubicBezTo>
                    <a:pt x="4" y="175"/>
                    <a:pt x="5" y="158"/>
                    <a:pt x="8" y="144"/>
                  </a:cubicBezTo>
                  <a:cubicBezTo>
                    <a:pt x="14" y="110"/>
                    <a:pt x="27" y="82"/>
                    <a:pt x="42" y="65"/>
                  </a:cubicBezTo>
                  <a:cubicBezTo>
                    <a:pt x="62" y="41"/>
                    <a:pt x="75" y="34"/>
                    <a:pt x="81" y="24"/>
                  </a:cubicBezTo>
                  <a:cubicBezTo>
                    <a:pt x="83" y="21"/>
                    <a:pt x="87" y="15"/>
                    <a:pt x="8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5" name="Freeform 626">
              <a:extLst>
                <a:ext uri="{FF2B5EF4-FFF2-40B4-BE49-F238E27FC236}">
                  <a16:creationId xmlns:a16="http://schemas.microsoft.com/office/drawing/2014/main" id="{9D7A76A3-567A-4B05-98C2-7E1C7041D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028"/>
              <a:ext cx="27" cy="377"/>
            </a:xfrm>
            <a:custGeom>
              <a:avLst/>
              <a:gdLst>
                <a:gd name="T0" fmla="*/ 64 w 13"/>
                <a:gd name="T1" fmla="*/ 0 h 172"/>
                <a:gd name="T2" fmla="*/ 73 w 13"/>
                <a:gd name="T3" fmla="*/ 1129 h 172"/>
                <a:gd name="T4" fmla="*/ 0 w 13"/>
                <a:gd name="T5" fmla="*/ 1810 h 172"/>
                <a:gd name="T6" fmla="*/ 116 w 13"/>
                <a:gd name="T7" fmla="*/ 1096 h 172"/>
                <a:gd name="T8" fmla="*/ 64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7" y="77"/>
                    <a:pt x="8" y="107"/>
                  </a:cubicBezTo>
                  <a:cubicBezTo>
                    <a:pt x="9" y="138"/>
                    <a:pt x="5" y="160"/>
                    <a:pt x="0" y="172"/>
                  </a:cubicBezTo>
                  <a:cubicBezTo>
                    <a:pt x="7" y="157"/>
                    <a:pt x="13" y="130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6" name="Freeform 627">
              <a:extLst>
                <a:ext uri="{FF2B5EF4-FFF2-40B4-BE49-F238E27FC236}">
                  <a16:creationId xmlns:a16="http://schemas.microsoft.com/office/drawing/2014/main" id="{F426AE49-3B0B-4293-97AE-389170A7B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355"/>
              <a:ext cx="80" cy="22"/>
            </a:xfrm>
            <a:custGeom>
              <a:avLst/>
              <a:gdLst>
                <a:gd name="T0" fmla="*/ 181 w 39"/>
                <a:gd name="T1" fmla="*/ 53 h 10"/>
                <a:gd name="T2" fmla="*/ 336 w 39"/>
                <a:gd name="T3" fmla="*/ 0 h 10"/>
                <a:gd name="T4" fmla="*/ 0 w 39"/>
                <a:gd name="T5" fmla="*/ 106 h 10"/>
                <a:gd name="T6" fmla="*/ 181 w 39"/>
                <a:gd name="T7" fmla="*/ 5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0">
                  <a:moveTo>
                    <a:pt x="21" y="5"/>
                  </a:moveTo>
                  <a:cubicBezTo>
                    <a:pt x="29" y="3"/>
                    <a:pt x="38" y="1"/>
                    <a:pt x="39" y="0"/>
                  </a:cubicBezTo>
                  <a:cubicBezTo>
                    <a:pt x="34" y="0"/>
                    <a:pt x="8" y="5"/>
                    <a:pt x="0" y="10"/>
                  </a:cubicBezTo>
                  <a:cubicBezTo>
                    <a:pt x="4" y="9"/>
                    <a:pt x="13" y="7"/>
                    <a:pt x="2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7" name="Freeform 628">
              <a:extLst>
                <a:ext uri="{FF2B5EF4-FFF2-40B4-BE49-F238E27FC236}">
                  <a16:creationId xmlns:a16="http://schemas.microsoft.com/office/drawing/2014/main" id="{3AC67F23-3FB2-4FF2-9DE1-E5B4C51DC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456"/>
              <a:ext cx="61" cy="13"/>
            </a:xfrm>
            <a:custGeom>
              <a:avLst/>
              <a:gdLst>
                <a:gd name="T0" fmla="*/ 0 w 30"/>
                <a:gd name="T1" fmla="*/ 61 h 6"/>
                <a:gd name="T2" fmla="*/ 211 w 30"/>
                <a:gd name="T3" fmla="*/ 20 h 6"/>
                <a:gd name="T4" fmla="*/ 252 w 30"/>
                <a:gd name="T5" fmla="*/ 61 h 6"/>
                <a:gd name="T6" fmla="*/ 153 w 30"/>
                <a:gd name="T7" fmla="*/ 33 h 6"/>
                <a:gd name="T8" fmla="*/ 0 w 30"/>
                <a:gd name="T9" fmla="*/ 6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cubicBezTo>
                    <a:pt x="5" y="3"/>
                    <a:pt x="21" y="0"/>
                    <a:pt x="25" y="2"/>
                  </a:cubicBezTo>
                  <a:cubicBezTo>
                    <a:pt x="30" y="4"/>
                    <a:pt x="30" y="6"/>
                    <a:pt x="30" y="6"/>
                  </a:cubicBezTo>
                  <a:cubicBezTo>
                    <a:pt x="27" y="4"/>
                    <a:pt x="24" y="3"/>
                    <a:pt x="18" y="3"/>
                  </a:cubicBezTo>
                  <a:cubicBezTo>
                    <a:pt x="13" y="4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8" name="Freeform 629">
              <a:extLst>
                <a:ext uri="{FF2B5EF4-FFF2-40B4-BE49-F238E27FC236}">
                  <a16:creationId xmlns:a16="http://schemas.microsoft.com/office/drawing/2014/main" id="{F2141A9F-9B63-473E-A49C-6A86D0F71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445"/>
              <a:ext cx="109" cy="33"/>
            </a:xfrm>
            <a:custGeom>
              <a:avLst/>
              <a:gdLst>
                <a:gd name="T0" fmla="*/ 43 w 53"/>
                <a:gd name="T1" fmla="*/ 64 h 15"/>
                <a:gd name="T2" fmla="*/ 461 w 53"/>
                <a:gd name="T3" fmla="*/ 9 h 15"/>
                <a:gd name="T4" fmla="*/ 68 w 53"/>
                <a:gd name="T5" fmla="*/ 9 h 15"/>
                <a:gd name="T6" fmla="*/ 0 w 53"/>
                <a:gd name="T7" fmla="*/ 161 h 15"/>
                <a:gd name="T8" fmla="*/ 43 w 53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5">
                  <a:moveTo>
                    <a:pt x="5" y="6"/>
                  </a:moveTo>
                  <a:cubicBezTo>
                    <a:pt x="9" y="3"/>
                    <a:pt x="46" y="1"/>
                    <a:pt x="53" y="1"/>
                  </a:cubicBezTo>
                  <a:cubicBezTo>
                    <a:pt x="53" y="1"/>
                    <a:pt x="16" y="0"/>
                    <a:pt x="8" y="1"/>
                  </a:cubicBezTo>
                  <a:cubicBezTo>
                    <a:pt x="1" y="1"/>
                    <a:pt x="1" y="9"/>
                    <a:pt x="0" y="15"/>
                  </a:cubicBezTo>
                  <a:cubicBezTo>
                    <a:pt x="1" y="11"/>
                    <a:pt x="4" y="7"/>
                    <a:pt x="5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9" name="Freeform 630">
              <a:extLst>
                <a:ext uri="{FF2B5EF4-FFF2-40B4-BE49-F238E27FC236}">
                  <a16:creationId xmlns:a16="http://schemas.microsoft.com/office/drawing/2014/main" id="{DA6A5D5B-8D93-4188-9CD9-ACC55C62A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023"/>
              <a:ext cx="66" cy="29"/>
            </a:xfrm>
            <a:custGeom>
              <a:avLst/>
              <a:gdLst>
                <a:gd name="T0" fmla="*/ 60 w 32"/>
                <a:gd name="T1" fmla="*/ 56 h 13"/>
                <a:gd name="T2" fmla="*/ 281 w 32"/>
                <a:gd name="T3" fmla="*/ 89 h 13"/>
                <a:gd name="T4" fmla="*/ 97 w 32"/>
                <a:gd name="T5" fmla="*/ 9 h 13"/>
                <a:gd name="T6" fmla="*/ 0 w 32"/>
                <a:gd name="T7" fmla="*/ 145 h 13"/>
                <a:gd name="T8" fmla="*/ 60 w 32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7" y="5"/>
                  </a:moveTo>
                  <a:cubicBezTo>
                    <a:pt x="11" y="3"/>
                    <a:pt x="25" y="6"/>
                    <a:pt x="32" y="8"/>
                  </a:cubicBezTo>
                  <a:cubicBezTo>
                    <a:pt x="32" y="8"/>
                    <a:pt x="19" y="3"/>
                    <a:pt x="11" y="1"/>
                  </a:cubicBezTo>
                  <a:cubicBezTo>
                    <a:pt x="4" y="0"/>
                    <a:pt x="2" y="7"/>
                    <a:pt x="0" y="13"/>
                  </a:cubicBezTo>
                  <a:cubicBezTo>
                    <a:pt x="1" y="10"/>
                    <a:pt x="5" y="6"/>
                    <a:pt x="7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0" name="Freeform 631">
              <a:extLst>
                <a:ext uri="{FF2B5EF4-FFF2-40B4-BE49-F238E27FC236}">
                  <a16:creationId xmlns:a16="http://schemas.microsoft.com/office/drawing/2014/main" id="{9A127EAE-94CE-4CB7-B97A-DEBDD3C57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122"/>
              <a:ext cx="82" cy="31"/>
            </a:xfrm>
            <a:custGeom>
              <a:avLst/>
              <a:gdLst>
                <a:gd name="T0" fmla="*/ 43 w 40"/>
                <a:gd name="T1" fmla="*/ 53 h 14"/>
                <a:gd name="T2" fmla="*/ 344 w 40"/>
                <a:gd name="T3" fmla="*/ 9 h 14"/>
                <a:gd name="T4" fmla="*/ 68 w 40"/>
                <a:gd name="T5" fmla="*/ 0 h 14"/>
                <a:gd name="T6" fmla="*/ 0 w 40"/>
                <a:gd name="T7" fmla="*/ 153 h 14"/>
                <a:gd name="T8" fmla="*/ 43 w 40"/>
                <a:gd name="T9" fmla="*/ 5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9" y="2"/>
                    <a:pt x="33" y="1"/>
                    <a:pt x="40" y="1"/>
                  </a:cubicBezTo>
                  <a:cubicBezTo>
                    <a:pt x="40" y="1"/>
                    <a:pt x="16" y="0"/>
                    <a:pt x="8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1" name="Freeform 632">
              <a:extLst>
                <a:ext uri="{FF2B5EF4-FFF2-40B4-BE49-F238E27FC236}">
                  <a16:creationId xmlns:a16="http://schemas.microsoft.com/office/drawing/2014/main" id="{FB52FB7F-85C4-4DE0-B18E-13FCC3B2A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552"/>
              <a:ext cx="109" cy="31"/>
            </a:xfrm>
            <a:custGeom>
              <a:avLst/>
              <a:gdLst>
                <a:gd name="T0" fmla="*/ 43 w 53"/>
                <a:gd name="T1" fmla="*/ 53 h 14"/>
                <a:gd name="T2" fmla="*/ 461 w 53"/>
                <a:gd name="T3" fmla="*/ 0 h 14"/>
                <a:gd name="T4" fmla="*/ 68 w 53"/>
                <a:gd name="T5" fmla="*/ 0 h 14"/>
                <a:gd name="T6" fmla="*/ 0 w 53"/>
                <a:gd name="T7" fmla="*/ 153 h 14"/>
                <a:gd name="T8" fmla="*/ 43 w 53"/>
                <a:gd name="T9" fmla="*/ 5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8" y="2"/>
                    <a:pt x="46" y="0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0" y="0"/>
                    <a:pt x="0" y="8"/>
                    <a:pt x="0" y="14"/>
                  </a:cubicBezTo>
                  <a:cubicBezTo>
                    <a:pt x="0" y="10"/>
                    <a:pt x="3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2" name="Freeform 633">
              <a:extLst>
                <a:ext uri="{FF2B5EF4-FFF2-40B4-BE49-F238E27FC236}">
                  <a16:creationId xmlns:a16="http://schemas.microsoft.com/office/drawing/2014/main" id="{646584DD-2766-4AFF-B878-D7B8A6939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423"/>
              <a:ext cx="140" cy="311"/>
            </a:xfrm>
            <a:custGeom>
              <a:avLst/>
              <a:gdLst>
                <a:gd name="T0" fmla="*/ 593 w 68"/>
                <a:gd name="T1" fmla="*/ 0 h 142"/>
                <a:gd name="T2" fmla="*/ 404 w 68"/>
                <a:gd name="T3" fmla="*/ 169 h 142"/>
                <a:gd name="T4" fmla="*/ 272 w 68"/>
                <a:gd name="T5" fmla="*/ 326 h 142"/>
                <a:gd name="T6" fmla="*/ 165 w 68"/>
                <a:gd name="T7" fmla="*/ 528 h 142"/>
                <a:gd name="T8" fmla="*/ 105 w 68"/>
                <a:gd name="T9" fmla="*/ 778 h 142"/>
                <a:gd name="T10" fmla="*/ 51 w 68"/>
                <a:gd name="T11" fmla="*/ 1145 h 142"/>
                <a:gd name="T12" fmla="*/ 0 w 68"/>
                <a:gd name="T13" fmla="*/ 1491 h 142"/>
                <a:gd name="T14" fmla="*/ 105 w 68"/>
                <a:gd name="T15" fmla="*/ 1016 h 142"/>
                <a:gd name="T16" fmla="*/ 165 w 68"/>
                <a:gd name="T17" fmla="*/ 696 h 142"/>
                <a:gd name="T18" fmla="*/ 288 w 68"/>
                <a:gd name="T19" fmla="*/ 379 h 142"/>
                <a:gd name="T20" fmla="*/ 428 w 68"/>
                <a:gd name="T21" fmla="*/ 201 h 142"/>
                <a:gd name="T22" fmla="*/ 593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2" y="12"/>
                    <a:pt x="46" y="16"/>
                  </a:cubicBezTo>
                  <a:cubicBezTo>
                    <a:pt x="40" y="21"/>
                    <a:pt x="35" y="26"/>
                    <a:pt x="31" y="31"/>
                  </a:cubicBezTo>
                  <a:cubicBezTo>
                    <a:pt x="27" y="35"/>
                    <a:pt x="20" y="44"/>
                    <a:pt x="19" y="50"/>
                  </a:cubicBezTo>
                  <a:cubicBezTo>
                    <a:pt x="18" y="56"/>
                    <a:pt x="14" y="63"/>
                    <a:pt x="12" y="74"/>
                  </a:cubicBezTo>
                  <a:cubicBezTo>
                    <a:pt x="10" y="84"/>
                    <a:pt x="7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10" y="108"/>
                    <a:pt x="12" y="97"/>
                  </a:cubicBezTo>
                  <a:cubicBezTo>
                    <a:pt x="14" y="87"/>
                    <a:pt x="17" y="78"/>
                    <a:pt x="19" y="66"/>
                  </a:cubicBezTo>
                  <a:cubicBezTo>
                    <a:pt x="22" y="54"/>
                    <a:pt x="29" y="42"/>
                    <a:pt x="33" y="36"/>
                  </a:cubicBezTo>
                  <a:cubicBezTo>
                    <a:pt x="37" y="30"/>
                    <a:pt x="40" y="25"/>
                    <a:pt x="49" y="19"/>
                  </a:cubicBezTo>
                  <a:cubicBezTo>
                    <a:pt x="57" y="13"/>
                    <a:pt x="62" y="1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3" name="Freeform 634">
              <a:extLst>
                <a:ext uri="{FF2B5EF4-FFF2-40B4-BE49-F238E27FC236}">
                  <a16:creationId xmlns:a16="http://schemas.microsoft.com/office/drawing/2014/main" id="{30BD86FA-AEE2-4FE3-89C6-94B24F6EE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044"/>
              <a:ext cx="201" cy="263"/>
            </a:xfrm>
            <a:custGeom>
              <a:avLst/>
              <a:gdLst>
                <a:gd name="T0" fmla="*/ 0 w 98"/>
                <a:gd name="T1" fmla="*/ 0 h 120"/>
                <a:gd name="T2" fmla="*/ 269 w 98"/>
                <a:gd name="T3" fmla="*/ 399 h 120"/>
                <a:gd name="T4" fmla="*/ 845 w 98"/>
                <a:gd name="T5" fmla="*/ 1262 h 120"/>
                <a:gd name="T6" fmla="*/ 328 w 98"/>
                <a:gd name="T7" fmla="*/ 370 h 120"/>
                <a:gd name="T8" fmla="*/ 0 w 9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0">
                  <a:moveTo>
                    <a:pt x="0" y="0"/>
                  </a:moveTo>
                  <a:cubicBezTo>
                    <a:pt x="16" y="11"/>
                    <a:pt x="20" y="15"/>
                    <a:pt x="31" y="38"/>
                  </a:cubicBezTo>
                  <a:cubicBezTo>
                    <a:pt x="42" y="60"/>
                    <a:pt x="75" y="102"/>
                    <a:pt x="98" y="120"/>
                  </a:cubicBezTo>
                  <a:cubicBezTo>
                    <a:pt x="85" y="109"/>
                    <a:pt x="44" y="55"/>
                    <a:pt x="38" y="35"/>
                  </a:cubicBezTo>
                  <a:cubicBezTo>
                    <a:pt x="30" y="13"/>
                    <a:pt x="10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4" name="Freeform 635">
              <a:extLst>
                <a:ext uri="{FF2B5EF4-FFF2-40B4-BE49-F238E27FC236}">
                  <a16:creationId xmlns:a16="http://schemas.microsoft.com/office/drawing/2014/main" id="{2E749534-C657-4575-96F9-FC821C89AF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8" y="977"/>
              <a:ext cx="240" cy="470"/>
            </a:xfrm>
            <a:custGeom>
              <a:avLst/>
              <a:gdLst>
                <a:gd name="T0" fmla="*/ 16 w 117"/>
                <a:gd name="T1" fmla="*/ 2108 h 214"/>
                <a:gd name="T2" fmla="*/ 25 w 117"/>
                <a:gd name="T3" fmla="*/ 2089 h 214"/>
                <a:gd name="T4" fmla="*/ 25 w 117"/>
                <a:gd name="T5" fmla="*/ 2097 h 214"/>
                <a:gd name="T6" fmla="*/ 16 w 117"/>
                <a:gd name="T7" fmla="*/ 2108 h 214"/>
                <a:gd name="T8" fmla="*/ 8 w 117"/>
                <a:gd name="T9" fmla="*/ 2128 h 214"/>
                <a:gd name="T10" fmla="*/ 16 w 117"/>
                <a:gd name="T11" fmla="*/ 2108 h 214"/>
                <a:gd name="T12" fmla="*/ 0 w 117"/>
                <a:gd name="T13" fmla="*/ 2141 h 214"/>
                <a:gd name="T14" fmla="*/ 8 w 117"/>
                <a:gd name="T15" fmla="*/ 2128 h 214"/>
                <a:gd name="T16" fmla="*/ 933 w 117"/>
                <a:gd name="T17" fmla="*/ 826 h 214"/>
                <a:gd name="T18" fmla="*/ 933 w 117"/>
                <a:gd name="T19" fmla="*/ 795 h 214"/>
                <a:gd name="T20" fmla="*/ 872 w 117"/>
                <a:gd name="T21" fmla="*/ 371 h 214"/>
                <a:gd name="T22" fmla="*/ 829 w 117"/>
                <a:gd name="T23" fmla="*/ 0 h 214"/>
                <a:gd name="T24" fmla="*/ 804 w 117"/>
                <a:gd name="T25" fmla="*/ 246 h 214"/>
                <a:gd name="T26" fmla="*/ 804 w 117"/>
                <a:gd name="T27" fmla="*/ 604 h 214"/>
                <a:gd name="T28" fmla="*/ 673 w 117"/>
                <a:gd name="T29" fmla="*/ 1452 h 214"/>
                <a:gd name="T30" fmla="*/ 501 w 117"/>
                <a:gd name="T31" fmla="*/ 1746 h 214"/>
                <a:gd name="T32" fmla="*/ 312 w 117"/>
                <a:gd name="T33" fmla="*/ 1867 h 214"/>
                <a:gd name="T34" fmla="*/ 25 w 117"/>
                <a:gd name="T35" fmla="*/ 2089 h 214"/>
                <a:gd name="T36" fmla="*/ 113 w 117"/>
                <a:gd name="T37" fmla="*/ 2056 h 214"/>
                <a:gd name="T38" fmla="*/ 248 w 117"/>
                <a:gd name="T39" fmla="*/ 2012 h 214"/>
                <a:gd name="T40" fmla="*/ 585 w 117"/>
                <a:gd name="T41" fmla="*/ 2001 h 214"/>
                <a:gd name="T42" fmla="*/ 837 w 117"/>
                <a:gd name="T43" fmla="*/ 2089 h 214"/>
                <a:gd name="T44" fmla="*/ 880 w 117"/>
                <a:gd name="T45" fmla="*/ 2117 h 214"/>
                <a:gd name="T46" fmla="*/ 888 w 117"/>
                <a:gd name="T47" fmla="*/ 2128 h 214"/>
                <a:gd name="T48" fmla="*/ 913 w 117"/>
                <a:gd name="T49" fmla="*/ 2161 h 214"/>
                <a:gd name="T50" fmla="*/ 921 w 117"/>
                <a:gd name="T51" fmla="*/ 2170 h 214"/>
                <a:gd name="T52" fmla="*/ 952 w 117"/>
                <a:gd name="T53" fmla="*/ 2205 h 214"/>
                <a:gd name="T54" fmla="*/ 960 w 117"/>
                <a:gd name="T55" fmla="*/ 2223 h 214"/>
                <a:gd name="T56" fmla="*/ 993 w 117"/>
                <a:gd name="T57" fmla="*/ 2267 h 214"/>
                <a:gd name="T58" fmla="*/ 1009 w 117"/>
                <a:gd name="T59" fmla="*/ 2223 h 214"/>
                <a:gd name="T60" fmla="*/ 933 w 117"/>
                <a:gd name="T61" fmla="*/ 826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14">
                  <a:moveTo>
                    <a:pt x="2" y="199"/>
                  </a:moveTo>
                  <a:cubicBezTo>
                    <a:pt x="2" y="198"/>
                    <a:pt x="3" y="198"/>
                    <a:pt x="3" y="197"/>
                  </a:cubicBezTo>
                  <a:cubicBezTo>
                    <a:pt x="3" y="197"/>
                    <a:pt x="3" y="197"/>
                    <a:pt x="3" y="198"/>
                  </a:cubicBezTo>
                  <a:lnTo>
                    <a:pt x="2" y="199"/>
                  </a:lnTo>
                  <a:close/>
                  <a:moveTo>
                    <a:pt x="1" y="201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1" y="200"/>
                    <a:pt x="0" y="201"/>
                    <a:pt x="0" y="202"/>
                  </a:cubicBezTo>
                  <a:cubicBezTo>
                    <a:pt x="0" y="202"/>
                    <a:pt x="0" y="202"/>
                    <a:pt x="1" y="201"/>
                  </a:cubicBezTo>
                  <a:close/>
                  <a:moveTo>
                    <a:pt x="108" y="78"/>
                  </a:moveTo>
                  <a:cubicBezTo>
                    <a:pt x="108" y="77"/>
                    <a:pt x="108" y="76"/>
                    <a:pt x="108" y="75"/>
                  </a:cubicBezTo>
                  <a:cubicBezTo>
                    <a:pt x="104" y="62"/>
                    <a:pt x="102" y="49"/>
                    <a:pt x="101" y="35"/>
                  </a:cubicBezTo>
                  <a:cubicBezTo>
                    <a:pt x="100" y="24"/>
                    <a:pt x="100" y="9"/>
                    <a:pt x="96" y="0"/>
                  </a:cubicBezTo>
                  <a:cubicBezTo>
                    <a:pt x="92" y="5"/>
                    <a:pt x="94" y="17"/>
                    <a:pt x="93" y="23"/>
                  </a:cubicBezTo>
                  <a:cubicBezTo>
                    <a:pt x="93" y="34"/>
                    <a:pt x="93" y="46"/>
                    <a:pt x="93" y="57"/>
                  </a:cubicBezTo>
                  <a:cubicBezTo>
                    <a:pt x="93" y="85"/>
                    <a:pt x="89" y="111"/>
                    <a:pt x="78" y="137"/>
                  </a:cubicBezTo>
                  <a:cubicBezTo>
                    <a:pt x="73" y="147"/>
                    <a:pt x="68" y="159"/>
                    <a:pt x="58" y="165"/>
                  </a:cubicBezTo>
                  <a:cubicBezTo>
                    <a:pt x="51" y="169"/>
                    <a:pt x="43" y="172"/>
                    <a:pt x="36" y="176"/>
                  </a:cubicBezTo>
                  <a:cubicBezTo>
                    <a:pt x="26" y="181"/>
                    <a:pt x="12" y="188"/>
                    <a:pt x="3" y="197"/>
                  </a:cubicBezTo>
                  <a:cubicBezTo>
                    <a:pt x="7" y="196"/>
                    <a:pt x="10" y="195"/>
                    <a:pt x="13" y="194"/>
                  </a:cubicBezTo>
                  <a:cubicBezTo>
                    <a:pt x="18" y="192"/>
                    <a:pt x="24" y="191"/>
                    <a:pt x="29" y="190"/>
                  </a:cubicBezTo>
                  <a:cubicBezTo>
                    <a:pt x="41" y="190"/>
                    <a:pt x="60" y="187"/>
                    <a:pt x="68" y="189"/>
                  </a:cubicBezTo>
                  <a:cubicBezTo>
                    <a:pt x="76" y="191"/>
                    <a:pt x="89" y="191"/>
                    <a:pt x="97" y="197"/>
                  </a:cubicBezTo>
                  <a:cubicBezTo>
                    <a:pt x="98" y="198"/>
                    <a:pt x="100" y="199"/>
                    <a:pt x="102" y="200"/>
                  </a:cubicBezTo>
                  <a:cubicBezTo>
                    <a:pt x="102" y="201"/>
                    <a:pt x="103" y="201"/>
                    <a:pt x="103" y="201"/>
                  </a:cubicBezTo>
                  <a:cubicBezTo>
                    <a:pt x="104" y="202"/>
                    <a:pt x="105" y="203"/>
                    <a:pt x="106" y="204"/>
                  </a:cubicBezTo>
                  <a:cubicBezTo>
                    <a:pt x="106" y="204"/>
                    <a:pt x="107" y="205"/>
                    <a:pt x="107" y="205"/>
                  </a:cubicBezTo>
                  <a:cubicBezTo>
                    <a:pt x="108" y="206"/>
                    <a:pt x="109" y="207"/>
                    <a:pt x="110" y="208"/>
                  </a:cubicBezTo>
                  <a:cubicBezTo>
                    <a:pt x="110" y="209"/>
                    <a:pt x="111" y="209"/>
                    <a:pt x="111" y="210"/>
                  </a:cubicBezTo>
                  <a:cubicBezTo>
                    <a:pt x="112" y="211"/>
                    <a:pt x="114" y="212"/>
                    <a:pt x="115" y="214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3" y="198"/>
                    <a:pt x="110" y="136"/>
                    <a:pt x="108" y="78"/>
                  </a:cubicBezTo>
                  <a:close/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5" name="Freeform 636">
              <a:extLst>
                <a:ext uri="{FF2B5EF4-FFF2-40B4-BE49-F238E27FC236}">
                  <a16:creationId xmlns:a16="http://schemas.microsoft.com/office/drawing/2014/main" id="{9A61C25C-D73B-4D98-9819-C053C5D8A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039"/>
              <a:ext cx="121" cy="178"/>
            </a:xfrm>
            <a:custGeom>
              <a:avLst/>
              <a:gdLst>
                <a:gd name="T0" fmla="*/ 396 w 59"/>
                <a:gd name="T1" fmla="*/ 0 h 81"/>
                <a:gd name="T2" fmla="*/ 345 w 59"/>
                <a:gd name="T3" fmla="*/ 479 h 81"/>
                <a:gd name="T4" fmla="*/ 0 w 59"/>
                <a:gd name="T5" fmla="*/ 734 h 81"/>
                <a:gd name="T6" fmla="*/ 492 w 59"/>
                <a:gd name="T7" fmla="*/ 734 h 81"/>
                <a:gd name="T8" fmla="*/ 492 w 59"/>
                <a:gd name="T9" fmla="*/ 299 h 81"/>
                <a:gd name="T10" fmla="*/ 468 w 59"/>
                <a:gd name="T11" fmla="*/ 33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6" y="0"/>
                  </a:moveTo>
                  <a:cubicBezTo>
                    <a:pt x="49" y="13"/>
                    <a:pt x="47" y="34"/>
                    <a:pt x="40" y="45"/>
                  </a:cubicBezTo>
                  <a:cubicBezTo>
                    <a:pt x="31" y="59"/>
                    <a:pt x="12" y="62"/>
                    <a:pt x="0" y="69"/>
                  </a:cubicBezTo>
                  <a:cubicBezTo>
                    <a:pt x="11" y="73"/>
                    <a:pt x="53" y="81"/>
                    <a:pt x="57" y="69"/>
                  </a:cubicBezTo>
                  <a:cubicBezTo>
                    <a:pt x="59" y="61"/>
                    <a:pt x="57" y="37"/>
                    <a:pt x="57" y="28"/>
                  </a:cubicBezTo>
                  <a:cubicBezTo>
                    <a:pt x="56" y="21"/>
                    <a:pt x="57" y="7"/>
                    <a:pt x="54" y="3"/>
                  </a:cubicBezTo>
                </a:path>
              </a:pathLst>
            </a:custGeom>
            <a:solidFill>
              <a:srgbClr val="8AB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6" name="Freeform 637">
              <a:extLst>
                <a:ext uri="{FF2B5EF4-FFF2-40B4-BE49-F238E27FC236}">
                  <a16:creationId xmlns:a16="http://schemas.microsoft.com/office/drawing/2014/main" id="{F3C33D2C-0D72-469A-A98E-CDA41F2C2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1396"/>
              <a:ext cx="354" cy="297"/>
            </a:xfrm>
            <a:custGeom>
              <a:avLst/>
              <a:gdLst>
                <a:gd name="T0" fmla="*/ 1153 w 172"/>
                <a:gd name="T1" fmla="*/ 939 h 135"/>
                <a:gd name="T2" fmla="*/ 1284 w 172"/>
                <a:gd name="T3" fmla="*/ 1012 h 135"/>
                <a:gd name="T4" fmla="*/ 1377 w 172"/>
                <a:gd name="T5" fmla="*/ 1098 h 135"/>
                <a:gd name="T6" fmla="*/ 1457 w 172"/>
                <a:gd name="T7" fmla="*/ 1214 h 135"/>
                <a:gd name="T8" fmla="*/ 1490 w 172"/>
                <a:gd name="T9" fmla="*/ 1074 h 135"/>
                <a:gd name="T10" fmla="*/ 1490 w 172"/>
                <a:gd name="T11" fmla="*/ 887 h 135"/>
                <a:gd name="T12" fmla="*/ 1360 w 172"/>
                <a:gd name="T13" fmla="*/ 629 h 135"/>
                <a:gd name="T14" fmla="*/ 1262 w 172"/>
                <a:gd name="T15" fmla="*/ 444 h 135"/>
                <a:gd name="T16" fmla="*/ 1169 w 172"/>
                <a:gd name="T17" fmla="*/ 246 h 135"/>
                <a:gd name="T18" fmla="*/ 1054 w 172"/>
                <a:gd name="T19" fmla="*/ 106 h 135"/>
                <a:gd name="T20" fmla="*/ 906 w 172"/>
                <a:gd name="T21" fmla="*/ 9 h 135"/>
                <a:gd name="T22" fmla="*/ 1046 w 172"/>
                <a:gd name="T23" fmla="*/ 194 h 135"/>
                <a:gd name="T24" fmla="*/ 1089 w 172"/>
                <a:gd name="T25" fmla="*/ 480 h 135"/>
                <a:gd name="T26" fmla="*/ 889 w 172"/>
                <a:gd name="T27" fmla="*/ 620 h 135"/>
                <a:gd name="T28" fmla="*/ 636 w 172"/>
                <a:gd name="T29" fmla="*/ 702 h 135"/>
                <a:gd name="T30" fmla="*/ 132 w 172"/>
                <a:gd name="T31" fmla="*/ 1021 h 135"/>
                <a:gd name="T32" fmla="*/ 8 w 172"/>
                <a:gd name="T33" fmla="*/ 1437 h 135"/>
                <a:gd name="T34" fmla="*/ 51 w 172"/>
                <a:gd name="T35" fmla="*/ 1322 h 135"/>
                <a:gd name="T36" fmla="*/ 173 w 172"/>
                <a:gd name="T37" fmla="*/ 1153 h 135"/>
                <a:gd name="T38" fmla="*/ 436 w 172"/>
                <a:gd name="T39" fmla="*/ 959 h 135"/>
                <a:gd name="T40" fmla="*/ 757 w 172"/>
                <a:gd name="T41" fmla="*/ 862 h 135"/>
                <a:gd name="T42" fmla="*/ 889 w 172"/>
                <a:gd name="T43" fmla="*/ 862 h 135"/>
                <a:gd name="T44" fmla="*/ 965 w 172"/>
                <a:gd name="T45" fmla="*/ 871 h 135"/>
                <a:gd name="T46" fmla="*/ 1064 w 172"/>
                <a:gd name="T47" fmla="*/ 895 h 1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2" h="135">
                  <a:moveTo>
                    <a:pt x="132" y="88"/>
                  </a:moveTo>
                  <a:cubicBezTo>
                    <a:pt x="136" y="89"/>
                    <a:pt x="145" y="92"/>
                    <a:pt x="147" y="95"/>
                  </a:cubicBezTo>
                  <a:cubicBezTo>
                    <a:pt x="151" y="99"/>
                    <a:pt x="155" y="100"/>
                    <a:pt x="158" y="103"/>
                  </a:cubicBezTo>
                  <a:cubicBezTo>
                    <a:pt x="162" y="106"/>
                    <a:pt x="164" y="111"/>
                    <a:pt x="167" y="114"/>
                  </a:cubicBezTo>
                  <a:cubicBezTo>
                    <a:pt x="171" y="113"/>
                    <a:pt x="170" y="104"/>
                    <a:pt x="171" y="101"/>
                  </a:cubicBezTo>
                  <a:cubicBezTo>
                    <a:pt x="171" y="95"/>
                    <a:pt x="172" y="89"/>
                    <a:pt x="171" y="83"/>
                  </a:cubicBezTo>
                  <a:cubicBezTo>
                    <a:pt x="168" y="73"/>
                    <a:pt x="160" y="68"/>
                    <a:pt x="156" y="59"/>
                  </a:cubicBezTo>
                  <a:cubicBezTo>
                    <a:pt x="153" y="53"/>
                    <a:pt x="148" y="48"/>
                    <a:pt x="145" y="42"/>
                  </a:cubicBezTo>
                  <a:cubicBezTo>
                    <a:pt x="141" y="36"/>
                    <a:pt x="139" y="29"/>
                    <a:pt x="134" y="23"/>
                  </a:cubicBezTo>
                  <a:cubicBezTo>
                    <a:pt x="130" y="18"/>
                    <a:pt x="125" y="14"/>
                    <a:pt x="121" y="10"/>
                  </a:cubicBezTo>
                  <a:cubicBezTo>
                    <a:pt x="117" y="6"/>
                    <a:pt x="110" y="0"/>
                    <a:pt x="104" y="1"/>
                  </a:cubicBezTo>
                  <a:cubicBezTo>
                    <a:pt x="111" y="5"/>
                    <a:pt x="116" y="13"/>
                    <a:pt x="120" y="18"/>
                  </a:cubicBezTo>
                  <a:cubicBezTo>
                    <a:pt x="125" y="25"/>
                    <a:pt x="128" y="37"/>
                    <a:pt x="125" y="45"/>
                  </a:cubicBezTo>
                  <a:cubicBezTo>
                    <a:pt x="122" y="53"/>
                    <a:pt x="109" y="55"/>
                    <a:pt x="102" y="58"/>
                  </a:cubicBezTo>
                  <a:cubicBezTo>
                    <a:pt x="93" y="62"/>
                    <a:pt x="82" y="63"/>
                    <a:pt x="73" y="66"/>
                  </a:cubicBezTo>
                  <a:cubicBezTo>
                    <a:pt x="52" y="72"/>
                    <a:pt x="29" y="79"/>
                    <a:pt x="15" y="96"/>
                  </a:cubicBezTo>
                  <a:cubicBezTo>
                    <a:pt x="6" y="107"/>
                    <a:pt x="0" y="121"/>
                    <a:pt x="1" y="135"/>
                  </a:cubicBezTo>
                  <a:cubicBezTo>
                    <a:pt x="1" y="131"/>
                    <a:pt x="4" y="128"/>
                    <a:pt x="6" y="124"/>
                  </a:cubicBezTo>
                  <a:cubicBezTo>
                    <a:pt x="10" y="118"/>
                    <a:pt x="14" y="113"/>
                    <a:pt x="20" y="108"/>
                  </a:cubicBezTo>
                  <a:cubicBezTo>
                    <a:pt x="28" y="100"/>
                    <a:pt x="39" y="95"/>
                    <a:pt x="50" y="90"/>
                  </a:cubicBezTo>
                  <a:cubicBezTo>
                    <a:pt x="60" y="85"/>
                    <a:pt x="75" y="82"/>
                    <a:pt x="87" y="81"/>
                  </a:cubicBezTo>
                  <a:cubicBezTo>
                    <a:pt x="93" y="81"/>
                    <a:pt x="96" y="80"/>
                    <a:pt x="102" y="81"/>
                  </a:cubicBezTo>
                  <a:cubicBezTo>
                    <a:pt x="105" y="81"/>
                    <a:pt x="108" y="81"/>
                    <a:pt x="111" y="82"/>
                  </a:cubicBezTo>
                  <a:cubicBezTo>
                    <a:pt x="115" y="82"/>
                    <a:pt x="119" y="84"/>
                    <a:pt x="122" y="84"/>
                  </a:cubicBezTo>
                </a:path>
              </a:pathLst>
            </a:custGeom>
            <a:solidFill>
              <a:srgbClr val="B9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7" name="Freeform 638">
              <a:extLst>
                <a:ext uri="{FF2B5EF4-FFF2-40B4-BE49-F238E27FC236}">
                  <a16:creationId xmlns:a16="http://schemas.microsoft.com/office/drawing/2014/main" id="{DC3FD39C-FBB4-4022-A9B6-986EAC507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1905"/>
              <a:ext cx="201" cy="509"/>
            </a:xfrm>
            <a:custGeom>
              <a:avLst/>
              <a:gdLst>
                <a:gd name="T0" fmla="*/ 845 w 98"/>
                <a:gd name="T1" fmla="*/ 1343 h 232"/>
                <a:gd name="T2" fmla="*/ 845 w 98"/>
                <a:gd name="T3" fmla="*/ 1310 h 232"/>
                <a:gd name="T4" fmla="*/ 845 w 98"/>
                <a:gd name="T5" fmla="*/ 1194 h 232"/>
                <a:gd name="T6" fmla="*/ 829 w 98"/>
                <a:gd name="T7" fmla="*/ 1053 h 232"/>
                <a:gd name="T8" fmla="*/ 613 w 98"/>
                <a:gd name="T9" fmla="*/ 742 h 232"/>
                <a:gd name="T10" fmla="*/ 509 w 98"/>
                <a:gd name="T11" fmla="*/ 665 h 232"/>
                <a:gd name="T12" fmla="*/ 328 w 98"/>
                <a:gd name="T13" fmla="*/ 529 h 232"/>
                <a:gd name="T14" fmla="*/ 336 w 98"/>
                <a:gd name="T15" fmla="*/ 505 h 232"/>
                <a:gd name="T16" fmla="*/ 68 w 98"/>
                <a:gd name="T17" fmla="*/ 0 h 232"/>
                <a:gd name="T18" fmla="*/ 180 w 98"/>
                <a:gd name="T19" fmla="*/ 338 h 232"/>
                <a:gd name="T20" fmla="*/ 433 w 98"/>
                <a:gd name="T21" fmla="*/ 803 h 232"/>
                <a:gd name="T22" fmla="*/ 500 w 98"/>
                <a:gd name="T23" fmla="*/ 1468 h 232"/>
                <a:gd name="T24" fmla="*/ 388 w 98"/>
                <a:gd name="T25" fmla="*/ 1681 h 232"/>
                <a:gd name="T26" fmla="*/ 425 w 98"/>
                <a:gd name="T27" fmla="*/ 1983 h 232"/>
                <a:gd name="T28" fmla="*/ 0 w 98"/>
                <a:gd name="T29" fmla="*/ 2185 h 232"/>
                <a:gd name="T30" fmla="*/ 353 w 98"/>
                <a:gd name="T31" fmla="*/ 2407 h 232"/>
                <a:gd name="T32" fmla="*/ 648 w 98"/>
                <a:gd name="T33" fmla="*/ 2133 h 232"/>
                <a:gd name="T34" fmla="*/ 673 w 98"/>
                <a:gd name="T35" fmla="*/ 2080 h 232"/>
                <a:gd name="T36" fmla="*/ 656 w 98"/>
                <a:gd name="T37" fmla="*/ 1753 h 232"/>
                <a:gd name="T38" fmla="*/ 665 w 98"/>
                <a:gd name="T39" fmla="*/ 1762 h 232"/>
                <a:gd name="T40" fmla="*/ 845 w 98"/>
                <a:gd name="T41" fmla="*/ 1343 h 23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8" h="232">
                  <a:moveTo>
                    <a:pt x="98" y="127"/>
                  </a:moveTo>
                  <a:cubicBezTo>
                    <a:pt x="98" y="124"/>
                    <a:pt x="98" y="124"/>
                    <a:pt x="98" y="124"/>
                  </a:cubicBezTo>
                  <a:cubicBezTo>
                    <a:pt x="98" y="120"/>
                    <a:pt x="98" y="117"/>
                    <a:pt x="98" y="113"/>
                  </a:cubicBezTo>
                  <a:cubicBezTo>
                    <a:pt x="98" y="109"/>
                    <a:pt x="97" y="104"/>
                    <a:pt x="96" y="100"/>
                  </a:cubicBezTo>
                  <a:cubicBezTo>
                    <a:pt x="88" y="86"/>
                    <a:pt x="83" y="79"/>
                    <a:pt x="71" y="70"/>
                  </a:cubicBezTo>
                  <a:cubicBezTo>
                    <a:pt x="67" y="68"/>
                    <a:pt x="63" y="66"/>
                    <a:pt x="59" y="63"/>
                  </a:cubicBezTo>
                  <a:cubicBezTo>
                    <a:pt x="52" y="60"/>
                    <a:pt x="43" y="56"/>
                    <a:pt x="38" y="50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28" y="37"/>
                    <a:pt x="17" y="19"/>
                    <a:pt x="8" y="0"/>
                  </a:cubicBezTo>
                  <a:cubicBezTo>
                    <a:pt x="11" y="11"/>
                    <a:pt x="15" y="21"/>
                    <a:pt x="21" y="32"/>
                  </a:cubicBezTo>
                  <a:cubicBezTo>
                    <a:pt x="30" y="47"/>
                    <a:pt x="39" y="63"/>
                    <a:pt x="50" y="76"/>
                  </a:cubicBezTo>
                  <a:cubicBezTo>
                    <a:pt x="65" y="93"/>
                    <a:pt x="69" y="120"/>
                    <a:pt x="58" y="139"/>
                  </a:cubicBezTo>
                  <a:cubicBezTo>
                    <a:pt x="54" y="146"/>
                    <a:pt x="44" y="151"/>
                    <a:pt x="45" y="159"/>
                  </a:cubicBezTo>
                  <a:cubicBezTo>
                    <a:pt x="46" y="169"/>
                    <a:pt x="51" y="178"/>
                    <a:pt x="49" y="188"/>
                  </a:cubicBezTo>
                  <a:cubicBezTo>
                    <a:pt x="46" y="205"/>
                    <a:pt x="14" y="217"/>
                    <a:pt x="0" y="207"/>
                  </a:cubicBezTo>
                  <a:cubicBezTo>
                    <a:pt x="12" y="224"/>
                    <a:pt x="26" y="232"/>
                    <a:pt x="41" y="228"/>
                  </a:cubicBezTo>
                  <a:cubicBezTo>
                    <a:pt x="55" y="225"/>
                    <a:pt x="66" y="215"/>
                    <a:pt x="75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5" y="185"/>
                    <a:pt x="82" y="175"/>
                    <a:pt x="76" y="166"/>
                  </a:cubicBezTo>
                  <a:cubicBezTo>
                    <a:pt x="77" y="167"/>
                    <a:pt x="77" y="167"/>
                    <a:pt x="77" y="167"/>
                  </a:cubicBezTo>
                  <a:cubicBezTo>
                    <a:pt x="83" y="165"/>
                    <a:pt x="96" y="150"/>
                    <a:pt x="98" y="127"/>
                  </a:cubicBezTo>
                  <a:close/>
                </a:path>
              </a:pathLst>
            </a:custGeom>
            <a:solidFill>
              <a:srgbClr val="C1A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8" name="Freeform 639">
              <a:extLst>
                <a:ext uri="{FF2B5EF4-FFF2-40B4-BE49-F238E27FC236}">
                  <a16:creationId xmlns:a16="http://schemas.microsoft.com/office/drawing/2014/main" id="{B1113EF6-A45D-4EEE-9BC1-9277C8B33F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1" y="2059"/>
              <a:ext cx="187" cy="327"/>
            </a:xfrm>
            <a:custGeom>
              <a:avLst/>
              <a:gdLst>
                <a:gd name="T0" fmla="*/ 536 w 91"/>
                <a:gd name="T1" fmla="*/ 1266 h 149"/>
                <a:gd name="T2" fmla="*/ 444 w 91"/>
                <a:gd name="T3" fmla="*/ 1001 h 149"/>
                <a:gd name="T4" fmla="*/ 321 w 91"/>
                <a:gd name="T5" fmla="*/ 770 h 149"/>
                <a:gd name="T6" fmla="*/ 113 w 91"/>
                <a:gd name="T7" fmla="*/ 380 h 149"/>
                <a:gd name="T8" fmla="*/ 25 w 91"/>
                <a:gd name="T9" fmla="*/ 169 h 149"/>
                <a:gd name="T10" fmla="*/ 356 w 91"/>
                <a:gd name="T11" fmla="*/ 1132 h 149"/>
                <a:gd name="T12" fmla="*/ 573 w 91"/>
                <a:gd name="T13" fmla="*/ 1556 h 149"/>
                <a:gd name="T14" fmla="*/ 789 w 91"/>
                <a:gd name="T15" fmla="*/ 1479 h 149"/>
                <a:gd name="T16" fmla="*/ 536 w 91"/>
                <a:gd name="T17" fmla="*/ 1266 h 149"/>
                <a:gd name="T18" fmla="*/ 0 w 91"/>
                <a:gd name="T19" fmla="*/ 9 h 149"/>
                <a:gd name="T20" fmla="*/ 0 w 91"/>
                <a:gd name="T21" fmla="*/ 0 h 149"/>
                <a:gd name="T22" fmla="*/ 0 w 91"/>
                <a:gd name="T23" fmla="*/ 0 h 149"/>
                <a:gd name="T24" fmla="*/ 0 w 91"/>
                <a:gd name="T25" fmla="*/ 9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9">
                  <a:moveTo>
                    <a:pt x="62" y="120"/>
                  </a:moveTo>
                  <a:cubicBezTo>
                    <a:pt x="57" y="112"/>
                    <a:pt x="55" y="103"/>
                    <a:pt x="51" y="95"/>
                  </a:cubicBezTo>
                  <a:cubicBezTo>
                    <a:pt x="47" y="87"/>
                    <a:pt x="42" y="80"/>
                    <a:pt x="37" y="73"/>
                  </a:cubicBezTo>
                  <a:cubicBezTo>
                    <a:pt x="28" y="61"/>
                    <a:pt x="20" y="49"/>
                    <a:pt x="13" y="36"/>
                  </a:cubicBezTo>
                  <a:cubicBezTo>
                    <a:pt x="10" y="31"/>
                    <a:pt x="6" y="24"/>
                    <a:pt x="3" y="16"/>
                  </a:cubicBezTo>
                  <a:cubicBezTo>
                    <a:pt x="13" y="55"/>
                    <a:pt x="28" y="75"/>
                    <a:pt x="41" y="107"/>
                  </a:cubicBezTo>
                  <a:cubicBezTo>
                    <a:pt x="49" y="124"/>
                    <a:pt x="57" y="138"/>
                    <a:pt x="66" y="147"/>
                  </a:cubicBezTo>
                  <a:cubicBezTo>
                    <a:pt x="76" y="149"/>
                    <a:pt x="86" y="148"/>
                    <a:pt x="91" y="140"/>
                  </a:cubicBezTo>
                  <a:cubicBezTo>
                    <a:pt x="77" y="139"/>
                    <a:pt x="69" y="131"/>
                    <a:pt x="62" y="120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1A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9" name="Freeform 640">
              <a:extLst>
                <a:ext uri="{FF2B5EF4-FFF2-40B4-BE49-F238E27FC236}">
                  <a16:creationId xmlns:a16="http://schemas.microsoft.com/office/drawing/2014/main" id="{1CE31199-8B48-4890-A98A-CF4FBFE8B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304"/>
              <a:ext cx="101" cy="59"/>
            </a:xfrm>
            <a:custGeom>
              <a:avLst/>
              <a:gdLst>
                <a:gd name="T0" fmla="*/ 429 w 49"/>
                <a:gd name="T1" fmla="*/ 33 h 27"/>
                <a:gd name="T2" fmla="*/ 237 w 49"/>
                <a:gd name="T3" fmla="*/ 0 h 27"/>
                <a:gd name="T4" fmla="*/ 175 w 49"/>
                <a:gd name="T5" fmla="*/ 20 h 27"/>
                <a:gd name="T6" fmla="*/ 0 w 49"/>
                <a:gd name="T7" fmla="*/ 282 h 27"/>
                <a:gd name="T8" fmla="*/ 25 w 49"/>
                <a:gd name="T9" fmla="*/ 282 h 27"/>
                <a:gd name="T10" fmla="*/ 80 w 49"/>
                <a:gd name="T11" fmla="*/ 282 h 27"/>
                <a:gd name="T12" fmla="*/ 115 w 49"/>
                <a:gd name="T13" fmla="*/ 177 h 27"/>
                <a:gd name="T14" fmla="*/ 369 w 49"/>
                <a:gd name="T15" fmla="*/ 33 h 27"/>
                <a:gd name="T16" fmla="*/ 429 w 49"/>
                <a:gd name="T17" fmla="*/ 33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7">
                  <a:moveTo>
                    <a:pt x="49" y="3"/>
                  </a:moveTo>
                  <a:cubicBezTo>
                    <a:pt x="41" y="2"/>
                    <a:pt x="34" y="1"/>
                    <a:pt x="27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5" y="27"/>
                    <a:pt x="7" y="27"/>
                    <a:pt x="9" y="27"/>
                  </a:cubicBezTo>
                  <a:cubicBezTo>
                    <a:pt x="10" y="24"/>
                    <a:pt x="11" y="20"/>
                    <a:pt x="13" y="17"/>
                  </a:cubicBezTo>
                  <a:cubicBezTo>
                    <a:pt x="20" y="9"/>
                    <a:pt x="31" y="5"/>
                    <a:pt x="42" y="3"/>
                  </a:cubicBezTo>
                  <a:cubicBezTo>
                    <a:pt x="44" y="3"/>
                    <a:pt x="47" y="3"/>
                    <a:pt x="49" y="3"/>
                  </a:cubicBezTo>
                  <a:close/>
                </a:path>
              </a:pathLst>
            </a:custGeom>
            <a:solidFill>
              <a:srgbClr val="B9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0" name="Freeform 641">
              <a:extLst>
                <a:ext uri="{FF2B5EF4-FFF2-40B4-BE49-F238E27FC236}">
                  <a16:creationId xmlns:a16="http://schemas.microsoft.com/office/drawing/2014/main" id="{C96EBD4F-A109-4593-818C-52DB45236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344"/>
              <a:ext cx="183" cy="355"/>
            </a:xfrm>
            <a:custGeom>
              <a:avLst/>
              <a:gdLst>
                <a:gd name="T0" fmla="*/ 748 w 89"/>
                <a:gd name="T1" fmla="*/ 1387 h 162"/>
                <a:gd name="T2" fmla="*/ 644 w 89"/>
                <a:gd name="T3" fmla="*/ 863 h 162"/>
                <a:gd name="T4" fmla="*/ 549 w 89"/>
                <a:gd name="T5" fmla="*/ 581 h 162"/>
                <a:gd name="T6" fmla="*/ 512 w 89"/>
                <a:gd name="T7" fmla="*/ 513 h 162"/>
                <a:gd name="T8" fmla="*/ 216 w 89"/>
                <a:gd name="T9" fmla="*/ 149 h 162"/>
                <a:gd name="T10" fmla="*/ 0 w 89"/>
                <a:gd name="T11" fmla="*/ 0 h 162"/>
                <a:gd name="T12" fmla="*/ 132 w 89"/>
                <a:gd name="T13" fmla="*/ 158 h 162"/>
                <a:gd name="T14" fmla="*/ 271 w 89"/>
                <a:gd name="T15" fmla="*/ 460 h 162"/>
                <a:gd name="T16" fmla="*/ 576 w 89"/>
                <a:gd name="T17" fmla="*/ 1617 h 162"/>
                <a:gd name="T18" fmla="*/ 568 w 89"/>
                <a:gd name="T19" fmla="*/ 1641 h 162"/>
                <a:gd name="T20" fmla="*/ 584 w 89"/>
                <a:gd name="T21" fmla="*/ 1705 h 162"/>
                <a:gd name="T22" fmla="*/ 748 w 89"/>
                <a:gd name="T23" fmla="*/ 1387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162">
                  <a:moveTo>
                    <a:pt x="86" y="132"/>
                  </a:moveTo>
                  <a:cubicBezTo>
                    <a:pt x="79" y="113"/>
                    <a:pt x="81" y="106"/>
                    <a:pt x="74" y="82"/>
                  </a:cubicBezTo>
                  <a:cubicBezTo>
                    <a:pt x="72" y="73"/>
                    <a:pt x="68" y="64"/>
                    <a:pt x="63" y="55"/>
                  </a:cubicBezTo>
                  <a:cubicBezTo>
                    <a:pt x="61" y="52"/>
                    <a:pt x="60" y="51"/>
                    <a:pt x="59" y="49"/>
                  </a:cubicBezTo>
                  <a:cubicBezTo>
                    <a:pt x="48" y="33"/>
                    <a:pt x="34" y="20"/>
                    <a:pt x="25" y="14"/>
                  </a:cubicBezTo>
                  <a:cubicBezTo>
                    <a:pt x="17" y="8"/>
                    <a:pt x="9" y="4"/>
                    <a:pt x="0" y="0"/>
                  </a:cubicBezTo>
                  <a:cubicBezTo>
                    <a:pt x="5" y="5"/>
                    <a:pt x="11" y="9"/>
                    <a:pt x="15" y="15"/>
                  </a:cubicBezTo>
                  <a:cubicBezTo>
                    <a:pt x="21" y="23"/>
                    <a:pt x="28" y="33"/>
                    <a:pt x="31" y="44"/>
                  </a:cubicBezTo>
                  <a:cubicBezTo>
                    <a:pt x="64" y="70"/>
                    <a:pt x="76" y="107"/>
                    <a:pt x="66" y="154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5" y="157"/>
                    <a:pt x="66" y="159"/>
                    <a:pt x="67" y="162"/>
                  </a:cubicBezTo>
                  <a:cubicBezTo>
                    <a:pt x="78" y="159"/>
                    <a:pt x="89" y="142"/>
                    <a:pt x="86" y="132"/>
                  </a:cubicBezTo>
                  <a:close/>
                </a:path>
              </a:pathLst>
            </a:custGeom>
            <a:solidFill>
              <a:srgbClr val="B9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1" name="Freeform 642">
              <a:extLst>
                <a:ext uri="{FF2B5EF4-FFF2-40B4-BE49-F238E27FC236}">
                  <a16:creationId xmlns:a16="http://schemas.microsoft.com/office/drawing/2014/main" id="{48C89DC6-BFC6-4A93-9E6F-5795A6A2E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1442"/>
              <a:ext cx="129" cy="79"/>
            </a:xfrm>
            <a:custGeom>
              <a:avLst/>
              <a:gdLst>
                <a:gd name="T0" fmla="*/ 68 w 63"/>
                <a:gd name="T1" fmla="*/ 371 h 36"/>
                <a:gd name="T2" fmla="*/ 256 w 63"/>
                <a:gd name="T3" fmla="*/ 371 h 36"/>
                <a:gd name="T4" fmla="*/ 403 w 63"/>
                <a:gd name="T5" fmla="*/ 371 h 36"/>
                <a:gd name="T6" fmla="*/ 541 w 63"/>
                <a:gd name="T7" fmla="*/ 0 h 36"/>
                <a:gd name="T8" fmla="*/ 436 w 63"/>
                <a:gd name="T9" fmla="*/ 169 h 36"/>
                <a:gd name="T10" fmla="*/ 276 w 63"/>
                <a:gd name="T11" fmla="*/ 283 h 36"/>
                <a:gd name="T12" fmla="*/ 0 w 63"/>
                <a:gd name="T13" fmla="*/ 294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8" y="35"/>
                  </a:moveTo>
                  <a:cubicBezTo>
                    <a:pt x="15" y="36"/>
                    <a:pt x="23" y="34"/>
                    <a:pt x="30" y="35"/>
                  </a:cubicBezTo>
                  <a:cubicBezTo>
                    <a:pt x="35" y="35"/>
                    <a:pt x="42" y="36"/>
                    <a:pt x="47" y="35"/>
                  </a:cubicBezTo>
                  <a:cubicBezTo>
                    <a:pt x="56" y="33"/>
                    <a:pt x="62" y="9"/>
                    <a:pt x="63" y="0"/>
                  </a:cubicBezTo>
                  <a:cubicBezTo>
                    <a:pt x="58" y="1"/>
                    <a:pt x="53" y="12"/>
                    <a:pt x="51" y="16"/>
                  </a:cubicBezTo>
                  <a:cubicBezTo>
                    <a:pt x="45" y="23"/>
                    <a:pt x="41" y="26"/>
                    <a:pt x="32" y="27"/>
                  </a:cubicBezTo>
                  <a:cubicBezTo>
                    <a:pt x="22" y="29"/>
                    <a:pt x="9" y="34"/>
                    <a:pt x="0" y="28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2" name="Freeform 643">
              <a:extLst>
                <a:ext uri="{FF2B5EF4-FFF2-40B4-BE49-F238E27FC236}">
                  <a16:creationId xmlns:a16="http://schemas.microsoft.com/office/drawing/2014/main" id="{BD801597-DE11-4DD4-B474-9149D4CB0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557"/>
              <a:ext cx="117" cy="83"/>
            </a:xfrm>
            <a:custGeom>
              <a:avLst/>
              <a:gdLst>
                <a:gd name="T0" fmla="*/ 16 w 57"/>
                <a:gd name="T1" fmla="*/ 325 h 38"/>
                <a:gd name="T2" fmla="*/ 189 w 57"/>
                <a:gd name="T3" fmla="*/ 378 h 38"/>
                <a:gd name="T4" fmla="*/ 372 w 57"/>
                <a:gd name="T5" fmla="*/ 378 h 38"/>
                <a:gd name="T6" fmla="*/ 443 w 57"/>
                <a:gd name="T7" fmla="*/ 229 h 38"/>
                <a:gd name="T8" fmla="*/ 484 w 57"/>
                <a:gd name="T9" fmla="*/ 0 h 38"/>
                <a:gd name="T10" fmla="*/ 277 w 57"/>
                <a:gd name="T11" fmla="*/ 262 h 38"/>
                <a:gd name="T12" fmla="*/ 0 w 57"/>
                <a:gd name="T13" fmla="*/ 238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2" y="31"/>
                  </a:moveTo>
                  <a:cubicBezTo>
                    <a:pt x="4" y="36"/>
                    <a:pt x="17" y="36"/>
                    <a:pt x="22" y="36"/>
                  </a:cubicBezTo>
                  <a:cubicBezTo>
                    <a:pt x="28" y="37"/>
                    <a:pt x="36" y="38"/>
                    <a:pt x="43" y="36"/>
                  </a:cubicBezTo>
                  <a:cubicBezTo>
                    <a:pt x="50" y="35"/>
                    <a:pt x="49" y="29"/>
                    <a:pt x="51" y="22"/>
                  </a:cubicBezTo>
                  <a:cubicBezTo>
                    <a:pt x="52" y="15"/>
                    <a:pt x="57" y="6"/>
                    <a:pt x="56" y="0"/>
                  </a:cubicBezTo>
                  <a:cubicBezTo>
                    <a:pt x="45" y="6"/>
                    <a:pt x="47" y="22"/>
                    <a:pt x="32" y="25"/>
                  </a:cubicBezTo>
                  <a:cubicBezTo>
                    <a:pt x="26" y="27"/>
                    <a:pt x="2" y="32"/>
                    <a:pt x="0" y="23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3" name="Freeform 644">
              <a:extLst>
                <a:ext uri="{FF2B5EF4-FFF2-40B4-BE49-F238E27FC236}">
                  <a16:creationId xmlns:a16="http://schemas.microsoft.com/office/drawing/2014/main" id="{DD75B5B4-440E-46C8-85B8-C1FB3AD6D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1605"/>
              <a:ext cx="134" cy="142"/>
            </a:xfrm>
            <a:custGeom>
              <a:avLst/>
              <a:gdLst>
                <a:gd name="T0" fmla="*/ 16 w 65"/>
                <a:gd name="T1" fmla="*/ 0 h 65"/>
                <a:gd name="T2" fmla="*/ 272 w 65"/>
                <a:gd name="T3" fmla="*/ 387 h 65"/>
                <a:gd name="T4" fmla="*/ 437 w 65"/>
                <a:gd name="T5" fmla="*/ 439 h 65"/>
                <a:gd name="T6" fmla="*/ 520 w 65"/>
                <a:gd name="T7" fmla="*/ 334 h 65"/>
                <a:gd name="T8" fmla="*/ 536 w 65"/>
                <a:gd name="T9" fmla="*/ 668 h 65"/>
                <a:gd name="T10" fmla="*/ 437 w 65"/>
                <a:gd name="T11" fmla="*/ 658 h 65"/>
                <a:gd name="T12" fmla="*/ 332 w 65"/>
                <a:gd name="T13" fmla="*/ 596 h 65"/>
                <a:gd name="T14" fmla="*/ 0 w 65"/>
                <a:gd name="T15" fmla="*/ 249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5">
                  <a:moveTo>
                    <a:pt x="2" y="0"/>
                  </a:moveTo>
                  <a:cubicBezTo>
                    <a:pt x="1" y="15"/>
                    <a:pt x="19" y="32"/>
                    <a:pt x="31" y="37"/>
                  </a:cubicBezTo>
                  <a:cubicBezTo>
                    <a:pt x="36" y="39"/>
                    <a:pt x="44" y="43"/>
                    <a:pt x="50" y="42"/>
                  </a:cubicBezTo>
                  <a:cubicBezTo>
                    <a:pt x="55" y="40"/>
                    <a:pt x="57" y="35"/>
                    <a:pt x="59" y="32"/>
                  </a:cubicBezTo>
                  <a:cubicBezTo>
                    <a:pt x="61" y="36"/>
                    <a:pt x="65" y="60"/>
                    <a:pt x="61" y="64"/>
                  </a:cubicBezTo>
                  <a:cubicBezTo>
                    <a:pt x="60" y="65"/>
                    <a:pt x="52" y="63"/>
                    <a:pt x="50" y="63"/>
                  </a:cubicBezTo>
                  <a:cubicBezTo>
                    <a:pt x="45" y="63"/>
                    <a:pt x="42" y="60"/>
                    <a:pt x="38" y="57"/>
                  </a:cubicBezTo>
                  <a:cubicBezTo>
                    <a:pt x="24" y="49"/>
                    <a:pt x="9" y="38"/>
                    <a:pt x="0" y="24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4" name="Freeform 645">
              <a:extLst>
                <a:ext uri="{FF2B5EF4-FFF2-40B4-BE49-F238E27FC236}">
                  <a16:creationId xmlns:a16="http://schemas.microsoft.com/office/drawing/2014/main" id="{24276431-496C-4D71-A6F6-92E3FECF1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1355"/>
              <a:ext cx="109" cy="305"/>
            </a:xfrm>
            <a:custGeom>
              <a:avLst/>
              <a:gdLst>
                <a:gd name="T0" fmla="*/ 0 w 53"/>
                <a:gd name="T1" fmla="*/ 0 h 139"/>
                <a:gd name="T2" fmla="*/ 115 w 53"/>
                <a:gd name="T3" fmla="*/ 399 h 139"/>
                <a:gd name="T4" fmla="*/ 253 w 53"/>
                <a:gd name="T5" fmla="*/ 698 h 139"/>
                <a:gd name="T6" fmla="*/ 436 w 53"/>
                <a:gd name="T7" fmla="*/ 1097 h 139"/>
                <a:gd name="T8" fmla="*/ 420 w 53"/>
                <a:gd name="T9" fmla="*/ 1468 h 139"/>
                <a:gd name="T10" fmla="*/ 339 w 53"/>
                <a:gd name="T11" fmla="*/ 1354 h 139"/>
                <a:gd name="T12" fmla="*/ 339 w 53"/>
                <a:gd name="T13" fmla="*/ 1141 h 139"/>
                <a:gd name="T14" fmla="*/ 253 w 53"/>
                <a:gd name="T15" fmla="*/ 900 h 139"/>
                <a:gd name="T16" fmla="*/ 105 w 53"/>
                <a:gd name="T17" fmla="*/ 636 h 139"/>
                <a:gd name="T18" fmla="*/ 51 w 53"/>
                <a:gd name="T19" fmla="*/ 505 h 139"/>
                <a:gd name="T20" fmla="*/ 8 w 53"/>
                <a:gd name="T21" fmla="*/ 222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0" y="0"/>
                  </a:moveTo>
                  <a:cubicBezTo>
                    <a:pt x="0" y="14"/>
                    <a:pt x="8" y="26"/>
                    <a:pt x="13" y="38"/>
                  </a:cubicBezTo>
                  <a:cubicBezTo>
                    <a:pt x="18" y="48"/>
                    <a:pt x="21" y="58"/>
                    <a:pt x="29" y="66"/>
                  </a:cubicBezTo>
                  <a:cubicBezTo>
                    <a:pt x="40" y="77"/>
                    <a:pt x="47" y="88"/>
                    <a:pt x="50" y="104"/>
                  </a:cubicBezTo>
                  <a:cubicBezTo>
                    <a:pt x="52" y="113"/>
                    <a:pt x="53" y="131"/>
                    <a:pt x="48" y="139"/>
                  </a:cubicBezTo>
                  <a:cubicBezTo>
                    <a:pt x="43" y="137"/>
                    <a:pt x="41" y="135"/>
                    <a:pt x="39" y="128"/>
                  </a:cubicBezTo>
                  <a:cubicBezTo>
                    <a:pt x="38" y="122"/>
                    <a:pt x="39" y="114"/>
                    <a:pt x="39" y="108"/>
                  </a:cubicBezTo>
                  <a:cubicBezTo>
                    <a:pt x="38" y="98"/>
                    <a:pt x="35" y="93"/>
                    <a:pt x="29" y="85"/>
                  </a:cubicBezTo>
                  <a:cubicBezTo>
                    <a:pt x="22" y="77"/>
                    <a:pt x="18" y="69"/>
                    <a:pt x="12" y="60"/>
                  </a:cubicBezTo>
                  <a:cubicBezTo>
                    <a:pt x="10" y="56"/>
                    <a:pt x="7" y="52"/>
                    <a:pt x="6" y="48"/>
                  </a:cubicBezTo>
                  <a:cubicBezTo>
                    <a:pt x="3" y="39"/>
                    <a:pt x="4" y="30"/>
                    <a:pt x="1" y="2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5" name="Freeform 646">
              <a:extLst>
                <a:ext uri="{FF2B5EF4-FFF2-40B4-BE49-F238E27FC236}">
                  <a16:creationId xmlns:a16="http://schemas.microsoft.com/office/drawing/2014/main" id="{FB21743F-CD65-406C-A2E9-25AD14E7F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249"/>
              <a:ext cx="119" cy="55"/>
            </a:xfrm>
            <a:custGeom>
              <a:avLst/>
              <a:gdLst>
                <a:gd name="T0" fmla="*/ 140 w 58"/>
                <a:gd name="T1" fmla="*/ 266 h 25"/>
                <a:gd name="T2" fmla="*/ 361 w 58"/>
                <a:gd name="T3" fmla="*/ 161 h 25"/>
                <a:gd name="T4" fmla="*/ 396 w 58"/>
                <a:gd name="T5" fmla="*/ 33 h 25"/>
                <a:gd name="T6" fmla="*/ 0 w 58"/>
                <a:gd name="T7" fmla="*/ 22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5">
                  <a:moveTo>
                    <a:pt x="16" y="25"/>
                  </a:moveTo>
                  <a:cubicBezTo>
                    <a:pt x="23" y="24"/>
                    <a:pt x="35" y="17"/>
                    <a:pt x="42" y="15"/>
                  </a:cubicBezTo>
                  <a:cubicBezTo>
                    <a:pt x="49" y="13"/>
                    <a:pt x="58" y="6"/>
                    <a:pt x="46" y="3"/>
                  </a:cubicBezTo>
                  <a:cubicBezTo>
                    <a:pt x="35" y="0"/>
                    <a:pt x="6" y="11"/>
                    <a:pt x="0" y="2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6" name="Freeform 647">
              <a:extLst>
                <a:ext uri="{FF2B5EF4-FFF2-40B4-BE49-F238E27FC236}">
                  <a16:creationId xmlns:a16="http://schemas.microsoft.com/office/drawing/2014/main" id="{C04797D1-C2DA-49E9-B7B5-1D96D3E3F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1282"/>
              <a:ext cx="35" cy="29"/>
            </a:xfrm>
            <a:custGeom>
              <a:avLst/>
              <a:gdLst>
                <a:gd name="T0" fmla="*/ 115 w 17"/>
                <a:gd name="T1" fmla="*/ 0 h 13"/>
                <a:gd name="T2" fmla="*/ 148 w 17"/>
                <a:gd name="T3" fmla="*/ 125 h 13"/>
                <a:gd name="T4" fmla="*/ 0 w 17"/>
                <a:gd name="T5" fmla="*/ 10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9" y="5"/>
                    <a:pt x="16" y="6"/>
                    <a:pt x="17" y="11"/>
                  </a:cubicBezTo>
                  <a:cubicBezTo>
                    <a:pt x="13" y="13"/>
                    <a:pt x="5" y="8"/>
                    <a:pt x="0" y="9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7" name="Freeform 648">
              <a:extLst>
                <a:ext uri="{FF2B5EF4-FFF2-40B4-BE49-F238E27FC236}">
                  <a16:creationId xmlns:a16="http://schemas.microsoft.com/office/drawing/2014/main" id="{75ABB0A0-EAD3-4A5C-A48A-151D23C00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1368"/>
              <a:ext cx="111" cy="74"/>
            </a:xfrm>
            <a:custGeom>
              <a:avLst/>
              <a:gdLst>
                <a:gd name="T0" fmla="*/ 0 w 54"/>
                <a:gd name="T1" fmla="*/ 133 h 34"/>
                <a:gd name="T2" fmla="*/ 113 w 54"/>
                <a:gd name="T3" fmla="*/ 185 h 34"/>
                <a:gd name="T4" fmla="*/ 261 w 54"/>
                <a:gd name="T5" fmla="*/ 176 h 34"/>
                <a:gd name="T6" fmla="*/ 436 w 54"/>
                <a:gd name="T7" fmla="*/ 0 h 34"/>
                <a:gd name="T8" fmla="*/ 199 w 54"/>
                <a:gd name="T9" fmla="*/ 350 h 34"/>
                <a:gd name="T10" fmla="*/ 97 w 54"/>
                <a:gd name="T11" fmla="*/ 20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0" y="13"/>
                  </a:moveTo>
                  <a:cubicBezTo>
                    <a:pt x="6" y="12"/>
                    <a:pt x="8" y="16"/>
                    <a:pt x="13" y="18"/>
                  </a:cubicBezTo>
                  <a:cubicBezTo>
                    <a:pt x="19" y="20"/>
                    <a:pt x="24" y="19"/>
                    <a:pt x="30" y="17"/>
                  </a:cubicBezTo>
                  <a:cubicBezTo>
                    <a:pt x="43" y="14"/>
                    <a:pt x="45" y="11"/>
                    <a:pt x="50" y="0"/>
                  </a:cubicBezTo>
                  <a:cubicBezTo>
                    <a:pt x="54" y="19"/>
                    <a:pt x="34" y="23"/>
                    <a:pt x="23" y="34"/>
                  </a:cubicBezTo>
                  <a:cubicBezTo>
                    <a:pt x="19" y="31"/>
                    <a:pt x="15" y="24"/>
                    <a:pt x="11" y="2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8" name="Freeform 649">
              <a:extLst>
                <a:ext uri="{FF2B5EF4-FFF2-40B4-BE49-F238E27FC236}">
                  <a16:creationId xmlns:a16="http://schemas.microsoft.com/office/drawing/2014/main" id="{26C0BB44-071C-468C-8E53-F653500E5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1475"/>
              <a:ext cx="86" cy="123"/>
            </a:xfrm>
            <a:custGeom>
              <a:avLst/>
              <a:gdLst>
                <a:gd name="T0" fmla="*/ 51 w 42"/>
                <a:gd name="T1" fmla="*/ 193 h 56"/>
                <a:gd name="T2" fmla="*/ 96 w 42"/>
                <a:gd name="T3" fmla="*/ 593 h 56"/>
                <a:gd name="T4" fmla="*/ 223 w 42"/>
                <a:gd name="T5" fmla="*/ 255 h 56"/>
                <a:gd name="T6" fmla="*/ 301 w 42"/>
                <a:gd name="T7" fmla="*/ 0 h 56"/>
                <a:gd name="T8" fmla="*/ 180 w 42"/>
                <a:gd name="T9" fmla="*/ 158 h 56"/>
                <a:gd name="T10" fmla="*/ 0 w 42"/>
                <a:gd name="T11" fmla="*/ 53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6">
                  <a:moveTo>
                    <a:pt x="6" y="18"/>
                  </a:moveTo>
                  <a:cubicBezTo>
                    <a:pt x="7" y="31"/>
                    <a:pt x="11" y="43"/>
                    <a:pt x="11" y="56"/>
                  </a:cubicBezTo>
                  <a:cubicBezTo>
                    <a:pt x="15" y="44"/>
                    <a:pt x="18" y="33"/>
                    <a:pt x="26" y="24"/>
                  </a:cubicBezTo>
                  <a:cubicBezTo>
                    <a:pt x="33" y="16"/>
                    <a:pt x="42" y="12"/>
                    <a:pt x="35" y="0"/>
                  </a:cubicBezTo>
                  <a:cubicBezTo>
                    <a:pt x="38" y="10"/>
                    <a:pt x="30" y="14"/>
                    <a:pt x="21" y="15"/>
                  </a:cubicBezTo>
                  <a:cubicBezTo>
                    <a:pt x="10" y="16"/>
                    <a:pt x="10" y="6"/>
                    <a:pt x="0" y="5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9" name="Freeform 650">
              <a:extLst>
                <a:ext uri="{FF2B5EF4-FFF2-40B4-BE49-F238E27FC236}">
                  <a16:creationId xmlns:a16="http://schemas.microsoft.com/office/drawing/2014/main" id="{EB6BB4F6-6C08-444F-8ECA-E7F616AFA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914"/>
              <a:ext cx="366" cy="156"/>
            </a:xfrm>
            <a:custGeom>
              <a:avLst/>
              <a:gdLst>
                <a:gd name="T0" fmla="*/ 271 w 178"/>
                <a:gd name="T1" fmla="*/ 584 h 71"/>
                <a:gd name="T2" fmla="*/ 461 w 178"/>
                <a:gd name="T3" fmla="*/ 681 h 71"/>
                <a:gd name="T4" fmla="*/ 705 w 178"/>
                <a:gd name="T5" fmla="*/ 690 h 71"/>
                <a:gd name="T6" fmla="*/ 1201 w 178"/>
                <a:gd name="T7" fmla="*/ 681 h 71"/>
                <a:gd name="T8" fmla="*/ 1441 w 178"/>
                <a:gd name="T9" fmla="*/ 681 h 71"/>
                <a:gd name="T10" fmla="*/ 1497 w 178"/>
                <a:gd name="T11" fmla="*/ 508 h 71"/>
                <a:gd name="T12" fmla="*/ 1234 w 178"/>
                <a:gd name="T13" fmla="*/ 0 h 71"/>
                <a:gd name="T14" fmla="*/ 1252 w 178"/>
                <a:gd name="T15" fmla="*/ 488 h 71"/>
                <a:gd name="T16" fmla="*/ 781 w 178"/>
                <a:gd name="T17" fmla="*/ 479 h 71"/>
                <a:gd name="T18" fmla="*/ 296 w 178"/>
                <a:gd name="T19" fmla="*/ 444 h 71"/>
                <a:gd name="T20" fmla="*/ 0 w 178"/>
                <a:gd name="T21" fmla="*/ 754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1" y="55"/>
                  </a:moveTo>
                  <a:cubicBezTo>
                    <a:pt x="42" y="55"/>
                    <a:pt x="43" y="59"/>
                    <a:pt x="53" y="64"/>
                  </a:cubicBezTo>
                  <a:cubicBezTo>
                    <a:pt x="61" y="68"/>
                    <a:pt x="71" y="66"/>
                    <a:pt x="81" y="65"/>
                  </a:cubicBezTo>
                  <a:cubicBezTo>
                    <a:pt x="100" y="64"/>
                    <a:pt x="119" y="64"/>
                    <a:pt x="138" y="64"/>
                  </a:cubicBezTo>
                  <a:cubicBezTo>
                    <a:pt x="148" y="64"/>
                    <a:pt x="157" y="65"/>
                    <a:pt x="166" y="64"/>
                  </a:cubicBezTo>
                  <a:cubicBezTo>
                    <a:pt x="178" y="64"/>
                    <a:pt x="176" y="57"/>
                    <a:pt x="172" y="48"/>
                  </a:cubicBezTo>
                  <a:cubicBezTo>
                    <a:pt x="166" y="33"/>
                    <a:pt x="155" y="10"/>
                    <a:pt x="142" y="0"/>
                  </a:cubicBezTo>
                  <a:cubicBezTo>
                    <a:pt x="143" y="15"/>
                    <a:pt x="167" y="32"/>
                    <a:pt x="144" y="46"/>
                  </a:cubicBezTo>
                  <a:cubicBezTo>
                    <a:pt x="128" y="55"/>
                    <a:pt x="107" y="48"/>
                    <a:pt x="90" y="45"/>
                  </a:cubicBezTo>
                  <a:cubicBezTo>
                    <a:pt x="72" y="41"/>
                    <a:pt x="52" y="35"/>
                    <a:pt x="34" y="42"/>
                  </a:cubicBezTo>
                  <a:cubicBezTo>
                    <a:pt x="22" y="46"/>
                    <a:pt x="1" y="57"/>
                    <a:pt x="0" y="7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0" name="Freeform 651">
              <a:extLst>
                <a:ext uri="{FF2B5EF4-FFF2-40B4-BE49-F238E27FC236}">
                  <a16:creationId xmlns:a16="http://schemas.microsoft.com/office/drawing/2014/main" id="{56621BE3-E093-484E-9152-44C141D57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730"/>
              <a:ext cx="72" cy="81"/>
            </a:xfrm>
            <a:custGeom>
              <a:avLst/>
              <a:gdLst>
                <a:gd name="T0" fmla="*/ 216 w 35"/>
                <a:gd name="T1" fmla="*/ 20 h 37"/>
                <a:gd name="T2" fmla="*/ 253 w 35"/>
                <a:gd name="T3" fmla="*/ 302 h 37"/>
                <a:gd name="T4" fmla="*/ 165 w 35"/>
                <a:gd name="T5" fmla="*/ 346 h 37"/>
                <a:gd name="T6" fmla="*/ 0 w 35"/>
                <a:gd name="T7" fmla="*/ 335 h 37"/>
                <a:gd name="T8" fmla="*/ 181 w 35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7">
                  <a:moveTo>
                    <a:pt x="25" y="2"/>
                  </a:moveTo>
                  <a:cubicBezTo>
                    <a:pt x="35" y="8"/>
                    <a:pt x="33" y="21"/>
                    <a:pt x="29" y="29"/>
                  </a:cubicBezTo>
                  <a:cubicBezTo>
                    <a:pt x="26" y="37"/>
                    <a:pt x="26" y="34"/>
                    <a:pt x="19" y="33"/>
                  </a:cubicBezTo>
                  <a:cubicBezTo>
                    <a:pt x="12" y="31"/>
                    <a:pt x="6" y="33"/>
                    <a:pt x="0" y="32"/>
                  </a:cubicBezTo>
                  <a:cubicBezTo>
                    <a:pt x="11" y="24"/>
                    <a:pt x="29" y="18"/>
                    <a:pt x="21" y="0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1" name="Freeform 652">
              <a:extLst>
                <a:ext uri="{FF2B5EF4-FFF2-40B4-BE49-F238E27FC236}">
                  <a16:creationId xmlns:a16="http://schemas.microsoft.com/office/drawing/2014/main" id="{9B160F94-DA0A-4232-A549-AE4AEFAD2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708"/>
              <a:ext cx="41" cy="85"/>
            </a:xfrm>
            <a:custGeom>
              <a:avLst/>
              <a:gdLst>
                <a:gd name="T0" fmla="*/ 0 w 20"/>
                <a:gd name="T1" fmla="*/ 33 h 39"/>
                <a:gd name="T2" fmla="*/ 0 w 20"/>
                <a:gd name="T3" fmla="*/ 403 h 39"/>
                <a:gd name="T4" fmla="*/ 8 w 20"/>
                <a:gd name="T5" fmla="*/ 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9">
                  <a:moveTo>
                    <a:pt x="0" y="3"/>
                  </a:moveTo>
                  <a:cubicBezTo>
                    <a:pt x="20" y="0"/>
                    <a:pt x="18" y="36"/>
                    <a:pt x="0" y="39"/>
                  </a:cubicBezTo>
                  <a:cubicBezTo>
                    <a:pt x="10" y="23"/>
                    <a:pt x="3" y="17"/>
                    <a:pt x="1" y="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2" name="Freeform 653">
              <a:extLst>
                <a:ext uri="{FF2B5EF4-FFF2-40B4-BE49-F238E27FC236}">
                  <a16:creationId xmlns:a16="http://schemas.microsoft.com/office/drawing/2014/main" id="{76D62FE8-7A8C-4A57-BAEE-BD0506A30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738"/>
              <a:ext cx="53" cy="73"/>
            </a:xfrm>
            <a:custGeom>
              <a:avLst/>
              <a:gdLst>
                <a:gd name="T0" fmla="*/ 33 w 26"/>
                <a:gd name="T1" fmla="*/ 53 h 33"/>
                <a:gd name="T2" fmla="*/ 220 w 26"/>
                <a:gd name="T3" fmla="*/ 338 h 33"/>
                <a:gd name="T4" fmla="*/ 84 w 26"/>
                <a:gd name="T5" fmla="*/ 323 h 33"/>
                <a:gd name="T6" fmla="*/ 0 w 26"/>
                <a:gd name="T7" fmla="*/ 44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3">
                  <a:moveTo>
                    <a:pt x="4" y="5"/>
                  </a:moveTo>
                  <a:cubicBezTo>
                    <a:pt x="17" y="0"/>
                    <a:pt x="14" y="26"/>
                    <a:pt x="26" y="31"/>
                  </a:cubicBezTo>
                  <a:cubicBezTo>
                    <a:pt x="22" y="33"/>
                    <a:pt x="15" y="30"/>
                    <a:pt x="10" y="30"/>
                  </a:cubicBezTo>
                  <a:cubicBezTo>
                    <a:pt x="9" y="17"/>
                    <a:pt x="11" y="12"/>
                    <a:pt x="0" y="4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3" name="Freeform 654">
              <a:extLst>
                <a:ext uri="{FF2B5EF4-FFF2-40B4-BE49-F238E27FC236}">
                  <a16:creationId xmlns:a16="http://schemas.microsoft.com/office/drawing/2014/main" id="{A2801D8B-A17E-495E-AADC-0CCB786F1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682"/>
              <a:ext cx="200" cy="70"/>
            </a:xfrm>
            <a:custGeom>
              <a:avLst/>
              <a:gdLst>
                <a:gd name="T0" fmla="*/ 60 w 97"/>
                <a:gd name="T1" fmla="*/ 44 h 32"/>
                <a:gd name="T2" fmla="*/ 289 w 97"/>
                <a:gd name="T3" fmla="*/ 201 h 32"/>
                <a:gd name="T4" fmla="*/ 361 w 97"/>
                <a:gd name="T5" fmla="*/ 291 h 32"/>
                <a:gd name="T6" fmla="*/ 480 w 97"/>
                <a:gd name="T7" fmla="*/ 302 h 32"/>
                <a:gd name="T8" fmla="*/ 841 w 97"/>
                <a:gd name="T9" fmla="*/ 158 h 32"/>
                <a:gd name="T10" fmla="*/ 472 w 97"/>
                <a:gd name="T11" fmla="*/ 105 h 32"/>
                <a:gd name="T12" fmla="*/ 0 w 97"/>
                <a:gd name="T13" fmla="*/ 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32">
                  <a:moveTo>
                    <a:pt x="7" y="4"/>
                  </a:moveTo>
                  <a:cubicBezTo>
                    <a:pt x="16" y="6"/>
                    <a:pt x="26" y="12"/>
                    <a:pt x="33" y="19"/>
                  </a:cubicBezTo>
                  <a:cubicBezTo>
                    <a:pt x="36" y="22"/>
                    <a:pt x="37" y="27"/>
                    <a:pt x="41" y="28"/>
                  </a:cubicBezTo>
                  <a:cubicBezTo>
                    <a:pt x="44" y="30"/>
                    <a:pt x="52" y="29"/>
                    <a:pt x="55" y="29"/>
                  </a:cubicBezTo>
                  <a:cubicBezTo>
                    <a:pt x="67" y="29"/>
                    <a:pt x="97" y="32"/>
                    <a:pt x="96" y="15"/>
                  </a:cubicBezTo>
                  <a:cubicBezTo>
                    <a:pt x="82" y="15"/>
                    <a:pt x="68" y="13"/>
                    <a:pt x="54" y="10"/>
                  </a:cubicBezTo>
                  <a:cubicBezTo>
                    <a:pt x="37" y="7"/>
                    <a:pt x="17" y="0"/>
                    <a:pt x="0" y="1"/>
                  </a:cubicBezTo>
                </a:path>
              </a:pathLst>
            </a:custGeom>
            <a:solidFill>
              <a:srgbClr val="D8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4" name="Freeform 655">
              <a:extLst>
                <a:ext uri="{FF2B5EF4-FFF2-40B4-BE49-F238E27FC236}">
                  <a16:creationId xmlns:a16="http://schemas.microsoft.com/office/drawing/2014/main" id="{745A00D5-94D8-4FEB-9F5C-7868A34B7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657"/>
              <a:ext cx="62" cy="180"/>
            </a:xfrm>
            <a:custGeom>
              <a:avLst/>
              <a:gdLst>
                <a:gd name="T0" fmla="*/ 124 w 30"/>
                <a:gd name="T1" fmla="*/ 105 h 82"/>
                <a:gd name="T2" fmla="*/ 81 w 30"/>
                <a:gd name="T3" fmla="*/ 443 h 82"/>
                <a:gd name="T4" fmla="*/ 256 w 30"/>
                <a:gd name="T5" fmla="*/ 867 h 82"/>
                <a:gd name="T6" fmla="*/ 184 w 30"/>
                <a:gd name="T7" fmla="*/ 318 h 82"/>
                <a:gd name="T8" fmla="*/ 149 w 30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2">
                  <a:moveTo>
                    <a:pt x="14" y="10"/>
                  </a:moveTo>
                  <a:cubicBezTo>
                    <a:pt x="0" y="24"/>
                    <a:pt x="0" y="26"/>
                    <a:pt x="9" y="42"/>
                  </a:cubicBezTo>
                  <a:cubicBezTo>
                    <a:pt x="16" y="54"/>
                    <a:pt x="25" y="69"/>
                    <a:pt x="29" y="82"/>
                  </a:cubicBezTo>
                  <a:cubicBezTo>
                    <a:pt x="30" y="65"/>
                    <a:pt x="20" y="47"/>
                    <a:pt x="21" y="30"/>
                  </a:cubicBezTo>
                  <a:cubicBezTo>
                    <a:pt x="21" y="19"/>
                    <a:pt x="23" y="10"/>
                    <a:pt x="17" y="0"/>
                  </a:cubicBezTo>
                </a:path>
              </a:pathLst>
            </a:custGeom>
            <a:solidFill>
              <a:srgbClr val="F4C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5" name="Freeform 656">
              <a:extLst>
                <a:ext uri="{FF2B5EF4-FFF2-40B4-BE49-F238E27FC236}">
                  <a16:creationId xmlns:a16="http://schemas.microsoft.com/office/drawing/2014/main" id="{1575A490-70C2-466F-98C4-FEBFE7F86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164"/>
              <a:ext cx="183" cy="316"/>
            </a:xfrm>
            <a:custGeom>
              <a:avLst/>
              <a:gdLst>
                <a:gd name="T0" fmla="*/ 401 w 89"/>
                <a:gd name="T1" fmla="*/ 53 h 144"/>
                <a:gd name="T2" fmla="*/ 288 w 89"/>
                <a:gd name="T3" fmla="*/ 452 h 144"/>
                <a:gd name="T4" fmla="*/ 236 w 89"/>
                <a:gd name="T5" fmla="*/ 823 h 144"/>
                <a:gd name="T6" fmla="*/ 132 w 89"/>
                <a:gd name="T7" fmla="*/ 1036 h 144"/>
                <a:gd name="T8" fmla="*/ 0 w 89"/>
                <a:gd name="T9" fmla="*/ 1194 h 144"/>
                <a:gd name="T10" fmla="*/ 401 w 89"/>
                <a:gd name="T11" fmla="*/ 1521 h 144"/>
                <a:gd name="T12" fmla="*/ 364 w 89"/>
                <a:gd name="T13" fmla="*/ 876 h 144"/>
                <a:gd name="T14" fmla="*/ 477 w 89"/>
                <a:gd name="T15" fmla="*/ 593 h 144"/>
                <a:gd name="T16" fmla="*/ 773 w 89"/>
                <a:gd name="T17" fmla="*/ 654 h 144"/>
                <a:gd name="T18" fmla="*/ 401 w 89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44">
                  <a:moveTo>
                    <a:pt x="46" y="5"/>
                  </a:moveTo>
                  <a:cubicBezTo>
                    <a:pt x="48" y="20"/>
                    <a:pt x="37" y="31"/>
                    <a:pt x="33" y="43"/>
                  </a:cubicBezTo>
                  <a:cubicBezTo>
                    <a:pt x="30" y="53"/>
                    <a:pt x="32" y="66"/>
                    <a:pt x="27" y="78"/>
                  </a:cubicBezTo>
                  <a:cubicBezTo>
                    <a:pt x="24" y="86"/>
                    <a:pt x="21" y="93"/>
                    <a:pt x="15" y="98"/>
                  </a:cubicBezTo>
                  <a:cubicBezTo>
                    <a:pt x="9" y="104"/>
                    <a:pt x="0" y="105"/>
                    <a:pt x="0" y="113"/>
                  </a:cubicBezTo>
                  <a:cubicBezTo>
                    <a:pt x="1" y="127"/>
                    <a:pt x="36" y="141"/>
                    <a:pt x="46" y="144"/>
                  </a:cubicBezTo>
                  <a:cubicBezTo>
                    <a:pt x="22" y="121"/>
                    <a:pt x="28" y="107"/>
                    <a:pt x="42" y="83"/>
                  </a:cubicBezTo>
                  <a:cubicBezTo>
                    <a:pt x="46" y="77"/>
                    <a:pt x="49" y="59"/>
                    <a:pt x="55" y="56"/>
                  </a:cubicBezTo>
                  <a:cubicBezTo>
                    <a:pt x="62" y="52"/>
                    <a:pt x="82" y="60"/>
                    <a:pt x="89" y="62"/>
                  </a:cubicBezTo>
                  <a:cubicBezTo>
                    <a:pt x="87" y="39"/>
                    <a:pt x="46" y="22"/>
                    <a:pt x="46" y="0"/>
                  </a:cubicBezTo>
                </a:path>
              </a:pathLst>
            </a:custGeom>
            <a:solidFill>
              <a:srgbClr val="F4C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6" name="Freeform 657">
              <a:extLst>
                <a:ext uri="{FF2B5EF4-FFF2-40B4-BE49-F238E27FC236}">
                  <a16:creationId xmlns:a16="http://schemas.microsoft.com/office/drawing/2014/main" id="{3F83A133-6772-40E5-A21B-5126AB17F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116"/>
              <a:ext cx="442" cy="588"/>
            </a:xfrm>
            <a:custGeom>
              <a:avLst/>
              <a:gdLst>
                <a:gd name="T0" fmla="*/ 816 w 215"/>
                <a:gd name="T1" fmla="*/ 2705 h 268"/>
                <a:gd name="T2" fmla="*/ 1373 w 215"/>
                <a:gd name="T3" fmla="*/ 2363 h 268"/>
                <a:gd name="T4" fmla="*/ 1729 w 215"/>
                <a:gd name="T5" fmla="*/ 1698 h 268"/>
                <a:gd name="T6" fmla="*/ 1686 w 215"/>
                <a:gd name="T7" fmla="*/ 0 h 268"/>
                <a:gd name="T8" fmla="*/ 1745 w 215"/>
                <a:gd name="T9" fmla="*/ 1016 h 268"/>
                <a:gd name="T10" fmla="*/ 1513 w 215"/>
                <a:gd name="T11" fmla="*/ 1830 h 268"/>
                <a:gd name="T12" fmla="*/ 789 w 215"/>
                <a:gd name="T13" fmla="*/ 2609 h 268"/>
                <a:gd name="T14" fmla="*/ 329 w 215"/>
                <a:gd name="T15" fmla="*/ 2714 h 268"/>
                <a:gd name="T16" fmla="*/ 0 w 215"/>
                <a:gd name="T17" fmla="*/ 2786 h 268"/>
                <a:gd name="T18" fmla="*/ 660 w 215"/>
                <a:gd name="T19" fmla="*/ 2734 h 2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5" h="268">
                  <a:moveTo>
                    <a:pt x="94" y="256"/>
                  </a:moveTo>
                  <a:cubicBezTo>
                    <a:pt x="117" y="247"/>
                    <a:pt x="139" y="241"/>
                    <a:pt x="158" y="224"/>
                  </a:cubicBezTo>
                  <a:cubicBezTo>
                    <a:pt x="176" y="208"/>
                    <a:pt x="191" y="184"/>
                    <a:pt x="199" y="161"/>
                  </a:cubicBezTo>
                  <a:cubicBezTo>
                    <a:pt x="214" y="118"/>
                    <a:pt x="215" y="52"/>
                    <a:pt x="194" y="0"/>
                  </a:cubicBezTo>
                  <a:cubicBezTo>
                    <a:pt x="200" y="24"/>
                    <a:pt x="203" y="74"/>
                    <a:pt x="201" y="96"/>
                  </a:cubicBezTo>
                  <a:cubicBezTo>
                    <a:pt x="198" y="128"/>
                    <a:pt x="187" y="144"/>
                    <a:pt x="174" y="173"/>
                  </a:cubicBezTo>
                  <a:cubicBezTo>
                    <a:pt x="158" y="207"/>
                    <a:pt x="127" y="233"/>
                    <a:pt x="91" y="247"/>
                  </a:cubicBezTo>
                  <a:cubicBezTo>
                    <a:pt x="70" y="256"/>
                    <a:pt x="59" y="257"/>
                    <a:pt x="38" y="257"/>
                  </a:cubicBezTo>
                  <a:cubicBezTo>
                    <a:pt x="29" y="257"/>
                    <a:pt x="11" y="264"/>
                    <a:pt x="0" y="264"/>
                  </a:cubicBezTo>
                  <a:cubicBezTo>
                    <a:pt x="19" y="266"/>
                    <a:pt x="60" y="268"/>
                    <a:pt x="76" y="259"/>
                  </a:cubicBezTo>
                </a:path>
              </a:pathLst>
            </a:custGeom>
            <a:solidFill>
              <a:srgbClr val="F6D6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7" name="Freeform 658">
              <a:extLst>
                <a:ext uri="{FF2B5EF4-FFF2-40B4-BE49-F238E27FC236}">
                  <a16:creationId xmlns:a16="http://schemas.microsoft.com/office/drawing/2014/main" id="{F95743FD-1FEB-40B7-BB60-B18FAEE6E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419"/>
              <a:ext cx="571" cy="206"/>
            </a:xfrm>
            <a:custGeom>
              <a:avLst/>
              <a:gdLst>
                <a:gd name="T0" fmla="*/ 0 w 278"/>
                <a:gd name="T1" fmla="*/ 0 h 94"/>
                <a:gd name="T2" fmla="*/ 2409 w 278"/>
                <a:gd name="T3" fmla="*/ 734 h 94"/>
                <a:gd name="T4" fmla="*/ 0 w 278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94">
                  <a:moveTo>
                    <a:pt x="0" y="0"/>
                  </a:moveTo>
                  <a:cubicBezTo>
                    <a:pt x="30" y="21"/>
                    <a:pt x="152" y="94"/>
                    <a:pt x="278" y="70"/>
                  </a:cubicBezTo>
                  <a:cubicBezTo>
                    <a:pt x="236" y="83"/>
                    <a:pt x="105" y="94"/>
                    <a:pt x="0" y="0"/>
                  </a:cubicBezTo>
                  <a:close/>
                </a:path>
              </a:pathLst>
            </a:custGeom>
            <a:solidFill>
              <a:srgbClr val="FE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8" name="Freeform 659">
              <a:extLst>
                <a:ext uri="{FF2B5EF4-FFF2-40B4-BE49-F238E27FC236}">
                  <a16:creationId xmlns:a16="http://schemas.microsoft.com/office/drawing/2014/main" id="{51E22FF5-A6CE-4571-B578-177391F5A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179"/>
              <a:ext cx="360" cy="257"/>
            </a:xfrm>
            <a:custGeom>
              <a:avLst/>
              <a:gdLst>
                <a:gd name="T0" fmla="*/ 0 w 175"/>
                <a:gd name="T1" fmla="*/ 1241 h 117"/>
                <a:gd name="T2" fmla="*/ 1524 w 175"/>
                <a:gd name="T3" fmla="*/ 415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5" h="117">
                  <a:moveTo>
                    <a:pt x="0" y="117"/>
                  </a:moveTo>
                  <a:cubicBezTo>
                    <a:pt x="30" y="0"/>
                    <a:pt x="113" y="38"/>
                    <a:pt x="175" y="39"/>
                  </a:cubicBezTo>
                </a:path>
              </a:pathLst>
            </a:custGeom>
            <a:noFill/>
            <a:ln w="1270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9" name="Freeform 660">
              <a:extLst>
                <a:ext uri="{FF2B5EF4-FFF2-40B4-BE49-F238E27FC236}">
                  <a16:creationId xmlns:a16="http://schemas.microsoft.com/office/drawing/2014/main" id="{0A246E45-29F1-4625-89EB-122AEB247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175"/>
              <a:ext cx="392" cy="371"/>
            </a:xfrm>
            <a:custGeom>
              <a:avLst/>
              <a:gdLst>
                <a:gd name="T0" fmla="*/ 0 w 191"/>
                <a:gd name="T1" fmla="*/ 1787 h 169"/>
                <a:gd name="T2" fmla="*/ 113 w 191"/>
                <a:gd name="T3" fmla="*/ 1238 h 169"/>
                <a:gd name="T4" fmla="*/ 1652 w 191"/>
                <a:gd name="T5" fmla="*/ 415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1" h="169">
                  <a:moveTo>
                    <a:pt x="0" y="169"/>
                  </a:moveTo>
                  <a:cubicBezTo>
                    <a:pt x="3" y="150"/>
                    <a:pt x="7" y="135"/>
                    <a:pt x="13" y="117"/>
                  </a:cubicBezTo>
                  <a:cubicBezTo>
                    <a:pt x="53" y="0"/>
                    <a:pt x="140" y="42"/>
                    <a:pt x="191" y="39"/>
                  </a:cubicBezTo>
                </a:path>
              </a:pathLst>
            </a:custGeom>
            <a:noFill/>
            <a:ln w="12700" cap="flat">
              <a:solidFill>
                <a:srgbClr val="2B9F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0" name="Freeform 661">
              <a:extLst>
                <a:ext uri="{FF2B5EF4-FFF2-40B4-BE49-F238E27FC236}">
                  <a16:creationId xmlns:a16="http://schemas.microsoft.com/office/drawing/2014/main" id="{A9820046-BC2D-4C67-AFAF-D40AF09D8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1552"/>
              <a:ext cx="43" cy="55"/>
            </a:xfrm>
            <a:custGeom>
              <a:avLst/>
              <a:gdLst>
                <a:gd name="T0" fmla="*/ 0 w 21"/>
                <a:gd name="T1" fmla="*/ 33 h 25"/>
                <a:gd name="T2" fmla="*/ 0 w 21"/>
                <a:gd name="T3" fmla="*/ 33 h 25"/>
                <a:gd name="T4" fmla="*/ 156 w 21"/>
                <a:gd name="T5" fmla="*/ 194 h 25"/>
                <a:gd name="T6" fmla="*/ 172 w 21"/>
                <a:gd name="T7" fmla="*/ 266 h 25"/>
                <a:gd name="T8" fmla="*/ 172 w 21"/>
                <a:gd name="T9" fmla="*/ 266 h 25"/>
                <a:gd name="T10" fmla="*/ 164 w 21"/>
                <a:gd name="T11" fmla="*/ 161 h 25"/>
                <a:gd name="T12" fmla="*/ 0 w 21"/>
                <a:gd name="T13" fmla="*/ 33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5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6" y="1"/>
                    <a:pt x="14" y="7"/>
                    <a:pt x="18" y="18"/>
                  </a:cubicBezTo>
                  <a:cubicBezTo>
                    <a:pt x="19" y="20"/>
                    <a:pt x="19" y="22"/>
                    <a:pt x="20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9" y="22"/>
                    <a:pt x="21" y="20"/>
                    <a:pt x="19" y="15"/>
                  </a:cubicBezTo>
                  <a:cubicBezTo>
                    <a:pt x="15" y="3"/>
                    <a:pt x="7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1" name="Freeform 662">
              <a:extLst>
                <a:ext uri="{FF2B5EF4-FFF2-40B4-BE49-F238E27FC236}">
                  <a16:creationId xmlns:a16="http://schemas.microsoft.com/office/drawing/2014/main" id="{9A43F1D8-F315-4A2A-A626-928AC9534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469"/>
              <a:ext cx="37" cy="50"/>
            </a:xfrm>
            <a:custGeom>
              <a:avLst/>
              <a:gdLst>
                <a:gd name="T0" fmla="*/ 0 w 18"/>
                <a:gd name="T1" fmla="*/ 0 h 23"/>
                <a:gd name="T2" fmla="*/ 88 w 18"/>
                <a:gd name="T3" fmla="*/ 80 h 23"/>
                <a:gd name="T4" fmla="*/ 156 w 18"/>
                <a:gd name="T5" fmla="*/ 237 h 23"/>
                <a:gd name="T6" fmla="*/ 156 w 18"/>
                <a:gd name="T7" fmla="*/ 237 h 23"/>
                <a:gd name="T8" fmla="*/ 97 w 18"/>
                <a:gd name="T9" fmla="*/ 61 h 23"/>
                <a:gd name="T10" fmla="*/ 0 w 18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3" y="2"/>
                    <a:pt x="7" y="5"/>
                    <a:pt x="10" y="8"/>
                  </a:cubicBezTo>
                  <a:cubicBezTo>
                    <a:pt x="14" y="12"/>
                    <a:pt x="18" y="18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18"/>
                    <a:pt x="17" y="11"/>
                    <a:pt x="11" y="6"/>
                  </a:cubicBezTo>
                  <a:cubicBezTo>
                    <a:pt x="8" y="3"/>
                    <a:pt x="4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2" name="Freeform 663">
              <a:extLst>
                <a:ext uri="{FF2B5EF4-FFF2-40B4-BE49-F238E27FC236}">
                  <a16:creationId xmlns:a16="http://schemas.microsoft.com/office/drawing/2014/main" id="{5F39C2B1-E327-4C35-97F9-F709C854D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644"/>
              <a:ext cx="123" cy="70"/>
            </a:xfrm>
            <a:custGeom>
              <a:avLst/>
              <a:gdLst>
                <a:gd name="T0" fmla="*/ 0 w 60"/>
                <a:gd name="T1" fmla="*/ 133 h 32"/>
                <a:gd name="T2" fmla="*/ 517 w 60"/>
                <a:gd name="T3" fmla="*/ 0 h 32"/>
                <a:gd name="T4" fmla="*/ 0 w 60"/>
                <a:gd name="T5" fmla="*/ 13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2">
                  <a:moveTo>
                    <a:pt x="0" y="13"/>
                  </a:moveTo>
                  <a:cubicBezTo>
                    <a:pt x="9" y="20"/>
                    <a:pt x="42" y="20"/>
                    <a:pt x="60" y="0"/>
                  </a:cubicBezTo>
                  <a:cubicBezTo>
                    <a:pt x="54" y="8"/>
                    <a:pt x="27" y="32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3" name="Freeform 664">
              <a:extLst>
                <a:ext uri="{FF2B5EF4-FFF2-40B4-BE49-F238E27FC236}">
                  <a16:creationId xmlns:a16="http://schemas.microsoft.com/office/drawing/2014/main" id="{7FC4B462-7E6E-4EF3-B718-31BB71843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550"/>
              <a:ext cx="97" cy="28"/>
            </a:xfrm>
            <a:custGeom>
              <a:avLst/>
              <a:gdLst>
                <a:gd name="T0" fmla="*/ 0 w 47"/>
                <a:gd name="T1" fmla="*/ 0 h 13"/>
                <a:gd name="T2" fmla="*/ 413 w 47"/>
                <a:gd name="T3" fmla="*/ 101 h 13"/>
                <a:gd name="T4" fmla="*/ 0 w 4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3">
                  <a:moveTo>
                    <a:pt x="0" y="0"/>
                  </a:moveTo>
                  <a:cubicBezTo>
                    <a:pt x="6" y="5"/>
                    <a:pt x="28" y="13"/>
                    <a:pt x="47" y="10"/>
                  </a:cubicBezTo>
                  <a:cubicBezTo>
                    <a:pt x="35" y="13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4" name="Freeform 665">
              <a:extLst>
                <a:ext uri="{FF2B5EF4-FFF2-40B4-BE49-F238E27FC236}">
                  <a16:creationId xmlns:a16="http://schemas.microsoft.com/office/drawing/2014/main" id="{B93B1F5C-45F7-4A86-AF58-51607867B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940"/>
              <a:ext cx="55" cy="47"/>
            </a:xfrm>
            <a:custGeom>
              <a:avLst/>
              <a:gdLst>
                <a:gd name="T0" fmla="*/ 0 w 27"/>
                <a:gd name="T1" fmla="*/ 134 h 21"/>
                <a:gd name="T2" fmla="*/ 228 w 27"/>
                <a:gd name="T3" fmla="*/ 101 h 21"/>
                <a:gd name="T4" fmla="*/ 8 w 27"/>
                <a:gd name="T5" fmla="*/ 2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1">
                  <a:moveTo>
                    <a:pt x="0" y="12"/>
                  </a:moveTo>
                  <a:cubicBezTo>
                    <a:pt x="9" y="12"/>
                    <a:pt x="20" y="0"/>
                    <a:pt x="27" y="9"/>
                  </a:cubicBezTo>
                  <a:cubicBezTo>
                    <a:pt x="19" y="14"/>
                    <a:pt x="9" y="15"/>
                    <a:pt x="1" y="2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5" name="Freeform 666">
              <a:extLst>
                <a:ext uri="{FF2B5EF4-FFF2-40B4-BE49-F238E27FC236}">
                  <a16:creationId xmlns:a16="http://schemas.microsoft.com/office/drawing/2014/main" id="{8644E742-B3A2-4DBD-86D5-4AE2D18B7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995"/>
              <a:ext cx="65" cy="24"/>
            </a:xfrm>
            <a:custGeom>
              <a:avLst/>
              <a:gdLst>
                <a:gd name="T0" fmla="*/ 0 w 32"/>
                <a:gd name="T1" fmla="*/ 113 h 11"/>
                <a:gd name="T2" fmla="*/ 268 w 32"/>
                <a:gd name="T3" fmla="*/ 0 h 11"/>
                <a:gd name="T4" fmla="*/ 260 w 32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1">
                  <a:moveTo>
                    <a:pt x="0" y="11"/>
                  </a:moveTo>
                  <a:cubicBezTo>
                    <a:pt x="10" y="5"/>
                    <a:pt x="21" y="2"/>
                    <a:pt x="32" y="0"/>
                  </a:cubicBezTo>
                  <a:cubicBezTo>
                    <a:pt x="32" y="1"/>
                    <a:pt x="32" y="2"/>
                    <a:pt x="31" y="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6" name="Freeform 667">
              <a:extLst>
                <a:ext uri="{FF2B5EF4-FFF2-40B4-BE49-F238E27FC236}">
                  <a16:creationId xmlns:a16="http://schemas.microsoft.com/office/drawing/2014/main" id="{E0469492-E2DE-495D-9A3F-74CFA1180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026"/>
              <a:ext cx="72" cy="39"/>
            </a:xfrm>
            <a:custGeom>
              <a:avLst/>
              <a:gdLst>
                <a:gd name="T0" fmla="*/ 0 w 35"/>
                <a:gd name="T1" fmla="*/ 184 h 18"/>
                <a:gd name="T2" fmla="*/ 304 w 35"/>
                <a:gd name="T3" fmla="*/ 6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8">
                  <a:moveTo>
                    <a:pt x="0" y="18"/>
                  </a:moveTo>
                  <a:cubicBezTo>
                    <a:pt x="9" y="14"/>
                    <a:pt x="26" y="0"/>
                    <a:pt x="35" y="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7" name="Freeform 668">
              <a:extLst>
                <a:ext uri="{FF2B5EF4-FFF2-40B4-BE49-F238E27FC236}">
                  <a16:creationId xmlns:a16="http://schemas.microsoft.com/office/drawing/2014/main" id="{F0FC8C0C-0C50-407A-9770-191641CEE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050"/>
              <a:ext cx="52" cy="18"/>
            </a:xfrm>
            <a:custGeom>
              <a:avLst/>
              <a:gdLst>
                <a:gd name="T0" fmla="*/ 0 w 25"/>
                <a:gd name="T1" fmla="*/ 92 h 8"/>
                <a:gd name="T2" fmla="*/ 225 w 2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8"/>
                  </a:moveTo>
                  <a:cubicBezTo>
                    <a:pt x="9" y="7"/>
                    <a:pt x="17" y="1"/>
                    <a:pt x="25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8" name="Freeform 669">
              <a:extLst>
                <a:ext uri="{FF2B5EF4-FFF2-40B4-BE49-F238E27FC236}">
                  <a16:creationId xmlns:a16="http://schemas.microsoft.com/office/drawing/2014/main" id="{7D20FF20-678B-4749-897D-F35EEA41F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087"/>
              <a:ext cx="70" cy="33"/>
            </a:xfrm>
            <a:custGeom>
              <a:avLst/>
              <a:gdLst>
                <a:gd name="T0" fmla="*/ 0 w 34"/>
                <a:gd name="T1" fmla="*/ 161 h 15"/>
                <a:gd name="T2" fmla="*/ 296 w 34"/>
                <a:gd name="T3" fmla="*/ 9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5">
                  <a:moveTo>
                    <a:pt x="0" y="15"/>
                  </a:moveTo>
                  <a:cubicBezTo>
                    <a:pt x="8" y="7"/>
                    <a:pt x="23" y="0"/>
                    <a:pt x="34" y="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9" name="Freeform 670">
              <a:extLst>
                <a:ext uri="{FF2B5EF4-FFF2-40B4-BE49-F238E27FC236}">
                  <a16:creationId xmlns:a16="http://schemas.microsoft.com/office/drawing/2014/main" id="{0CA87020-B86A-4E93-9CF4-A4F104114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103"/>
              <a:ext cx="58" cy="17"/>
            </a:xfrm>
            <a:custGeom>
              <a:avLst/>
              <a:gdLst>
                <a:gd name="T0" fmla="*/ 0 w 28"/>
                <a:gd name="T1" fmla="*/ 77 h 8"/>
                <a:gd name="T2" fmla="*/ 249 w 28"/>
                <a:gd name="T3" fmla="*/ 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8">
                  <a:moveTo>
                    <a:pt x="0" y="8"/>
                  </a:moveTo>
                  <a:cubicBezTo>
                    <a:pt x="10" y="7"/>
                    <a:pt x="20" y="0"/>
                    <a:pt x="28" y="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0" name="Freeform 671">
              <a:extLst>
                <a:ext uri="{FF2B5EF4-FFF2-40B4-BE49-F238E27FC236}">
                  <a16:creationId xmlns:a16="http://schemas.microsoft.com/office/drawing/2014/main" id="{7E1EE16D-F9A9-4B26-918B-790CB200B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136"/>
              <a:ext cx="86" cy="13"/>
            </a:xfrm>
            <a:custGeom>
              <a:avLst/>
              <a:gdLst>
                <a:gd name="T0" fmla="*/ 0 w 42"/>
                <a:gd name="T1" fmla="*/ 61 h 6"/>
                <a:gd name="T2" fmla="*/ 360 w 42"/>
                <a:gd name="T3" fmla="*/ 52 h 6"/>
                <a:gd name="T4" fmla="*/ 264 w 42"/>
                <a:gd name="T5" fmla="*/ 5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">
                  <a:moveTo>
                    <a:pt x="0" y="6"/>
                  </a:moveTo>
                  <a:cubicBezTo>
                    <a:pt x="16" y="3"/>
                    <a:pt x="27" y="0"/>
                    <a:pt x="42" y="5"/>
                  </a:cubicBezTo>
                  <a:cubicBezTo>
                    <a:pt x="39" y="5"/>
                    <a:pt x="35" y="5"/>
                    <a:pt x="31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1" name="Freeform 672">
              <a:extLst>
                <a:ext uri="{FF2B5EF4-FFF2-40B4-BE49-F238E27FC236}">
                  <a16:creationId xmlns:a16="http://schemas.microsoft.com/office/drawing/2014/main" id="{A2B85488-0454-42DD-A498-AAC96CA96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2169"/>
              <a:ext cx="111" cy="26"/>
            </a:xfrm>
            <a:custGeom>
              <a:avLst/>
              <a:gdLst>
                <a:gd name="T0" fmla="*/ 0 w 54"/>
                <a:gd name="T1" fmla="*/ 121 h 12"/>
                <a:gd name="T2" fmla="*/ 469 w 54"/>
                <a:gd name="T3" fmla="*/ 61 h 12"/>
                <a:gd name="T4" fmla="*/ 380 w 54"/>
                <a:gd name="T5" fmla="*/ 8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2">
                  <a:moveTo>
                    <a:pt x="0" y="12"/>
                  </a:moveTo>
                  <a:cubicBezTo>
                    <a:pt x="10" y="7"/>
                    <a:pt x="45" y="0"/>
                    <a:pt x="54" y="6"/>
                  </a:cubicBezTo>
                  <a:cubicBezTo>
                    <a:pt x="52" y="8"/>
                    <a:pt x="48" y="9"/>
                    <a:pt x="44" y="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2" name="Freeform 673">
              <a:extLst>
                <a:ext uri="{FF2B5EF4-FFF2-40B4-BE49-F238E27FC236}">
                  <a16:creationId xmlns:a16="http://schemas.microsoft.com/office/drawing/2014/main" id="{2B392F4D-3DDD-4075-B24A-64B7EA1E4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204"/>
              <a:ext cx="109" cy="22"/>
            </a:xfrm>
            <a:custGeom>
              <a:avLst/>
              <a:gdLst>
                <a:gd name="T0" fmla="*/ 0 w 53"/>
                <a:gd name="T1" fmla="*/ 106 h 10"/>
                <a:gd name="T2" fmla="*/ 461 w 53"/>
                <a:gd name="T3" fmla="*/ 5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0">
                  <a:moveTo>
                    <a:pt x="0" y="10"/>
                  </a:moveTo>
                  <a:cubicBezTo>
                    <a:pt x="11" y="8"/>
                    <a:pt x="43" y="0"/>
                    <a:pt x="53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3" name="Freeform 674">
              <a:extLst>
                <a:ext uri="{FF2B5EF4-FFF2-40B4-BE49-F238E27FC236}">
                  <a16:creationId xmlns:a16="http://schemas.microsoft.com/office/drawing/2014/main" id="{51FBB078-52B2-47BB-A8D3-58E5DC014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223"/>
              <a:ext cx="62" cy="31"/>
            </a:xfrm>
            <a:custGeom>
              <a:avLst/>
              <a:gdLst>
                <a:gd name="T0" fmla="*/ 0 w 30"/>
                <a:gd name="T1" fmla="*/ 153 h 14"/>
                <a:gd name="T2" fmla="*/ 265 w 30"/>
                <a:gd name="T3" fmla="*/ 7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4">
                  <a:moveTo>
                    <a:pt x="0" y="14"/>
                  </a:moveTo>
                  <a:cubicBezTo>
                    <a:pt x="7" y="10"/>
                    <a:pt x="23" y="0"/>
                    <a:pt x="30" y="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4" name="Freeform 675">
              <a:extLst>
                <a:ext uri="{FF2B5EF4-FFF2-40B4-BE49-F238E27FC236}">
                  <a16:creationId xmlns:a16="http://schemas.microsoft.com/office/drawing/2014/main" id="{CDF8E70F-8192-48AA-8819-1133A75EE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2438"/>
              <a:ext cx="24" cy="53"/>
            </a:xfrm>
            <a:custGeom>
              <a:avLst/>
              <a:gdLst>
                <a:gd name="T0" fmla="*/ 96 w 12"/>
                <a:gd name="T1" fmla="*/ 0 h 24"/>
                <a:gd name="T2" fmla="*/ 8 w 12"/>
                <a:gd name="T3" fmla="*/ 2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5" y="7"/>
                    <a:pt x="0" y="15"/>
                    <a:pt x="1" y="24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5" name="Freeform 676">
              <a:extLst>
                <a:ext uri="{FF2B5EF4-FFF2-40B4-BE49-F238E27FC236}">
                  <a16:creationId xmlns:a16="http://schemas.microsoft.com/office/drawing/2014/main" id="{297F81EE-F3C6-45C0-9DB4-179E08035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419"/>
              <a:ext cx="31" cy="76"/>
            </a:xfrm>
            <a:custGeom>
              <a:avLst/>
              <a:gdLst>
                <a:gd name="T0" fmla="*/ 132 w 15"/>
                <a:gd name="T1" fmla="*/ 0 h 35"/>
                <a:gd name="T2" fmla="*/ 0 w 15"/>
                <a:gd name="T3" fmla="*/ 3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5">
                  <a:moveTo>
                    <a:pt x="15" y="0"/>
                  </a:moveTo>
                  <a:cubicBezTo>
                    <a:pt x="8" y="9"/>
                    <a:pt x="0" y="24"/>
                    <a:pt x="0" y="3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6" name="Freeform 677">
              <a:extLst>
                <a:ext uri="{FF2B5EF4-FFF2-40B4-BE49-F238E27FC236}">
                  <a16:creationId xmlns:a16="http://schemas.microsoft.com/office/drawing/2014/main" id="{1627AFF4-196B-46AE-BC99-942CF5E94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2397"/>
              <a:ext cx="42" cy="79"/>
            </a:xfrm>
            <a:custGeom>
              <a:avLst/>
              <a:gdLst>
                <a:gd name="T0" fmla="*/ 0 w 20"/>
                <a:gd name="T1" fmla="*/ 380 h 36"/>
                <a:gd name="T2" fmla="*/ 176 w 20"/>
                <a:gd name="T3" fmla="*/ 0 h 36"/>
                <a:gd name="T4" fmla="*/ 168 w 20"/>
                <a:gd name="T5" fmla="*/ 5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6">
                  <a:moveTo>
                    <a:pt x="0" y="36"/>
                  </a:moveTo>
                  <a:cubicBezTo>
                    <a:pt x="2" y="28"/>
                    <a:pt x="12" y="3"/>
                    <a:pt x="19" y="0"/>
                  </a:cubicBezTo>
                  <a:cubicBezTo>
                    <a:pt x="20" y="2"/>
                    <a:pt x="19" y="3"/>
                    <a:pt x="18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7" name="Freeform 678">
              <a:extLst>
                <a:ext uri="{FF2B5EF4-FFF2-40B4-BE49-F238E27FC236}">
                  <a16:creationId xmlns:a16="http://schemas.microsoft.com/office/drawing/2014/main" id="{825F9C3E-34FF-48B4-B21E-75E75298B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384"/>
              <a:ext cx="41" cy="65"/>
            </a:xfrm>
            <a:custGeom>
              <a:avLst/>
              <a:gdLst>
                <a:gd name="T0" fmla="*/ 0 w 20"/>
                <a:gd name="T1" fmla="*/ 306 h 30"/>
                <a:gd name="T2" fmla="*/ 172 w 20"/>
                <a:gd name="T3" fmla="*/ 2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0">
                  <a:moveTo>
                    <a:pt x="0" y="30"/>
                  </a:moveTo>
                  <a:cubicBezTo>
                    <a:pt x="3" y="25"/>
                    <a:pt x="12" y="0"/>
                    <a:pt x="20" y="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8" name="Freeform 679">
              <a:extLst>
                <a:ext uri="{FF2B5EF4-FFF2-40B4-BE49-F238E27FC236}">
                  <a16:creationId xmlns:a16="http://schemas.microsoft.com/office/drawing/2014/main" id="{244B3047-E23E-4175-BB7B-DC9C997C4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2388"/>
              <a:ext cx="33" cy="64"/>
            </a:xfrm>
            <a:custGeom>
              <a:avLst/>
              <a:gdLst>
                <a:gd name="T0" fmla="*/ 140 w 16"/>
                <a:gd name="T1" fmla="*/ 0 h 29"/>
                <a:gd name="T2" fmla="*/ 0 w 16"/>
                <a:gd name="T3" fmla="*/ 31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9">
                  <a:moveTo>
                    <a:pt x="16" y="0"/>
                  </a:moveTo>
                  <a:cubicBezTo>
                    <a:pt x="7" y="7"/>
                    <a:pt x="2" y="19"/>
                    <a:pt x="0" y="2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9" name="Freeform 680">
              <a:extLst>
                <a:ext uri="{FF2B5EF4-FFF2-40B4-BE49-F238E27FC236}">
                  <a16:creationId xmlns:a16="http://schemas.microsoft.com/office/drawing/2014/main" id="{1032AB73-10D8-48D0-86FD-E5A8EEAA5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344"/>
              <a:ext cx="39" cy="79"/>
            </a:xfrm>
            <a:custGeom>
              <a:avLst/>
              <a:gdLst>
                <a:gd name="T0" fmla="*/ 164 w 19"/>
                <a:gd name="T1" fmla="*/ 0 h 36"/>
                <a:gd name="T2" fmla="*/ 0 w 19"/>
                <a:gd name="T3" fmla="*/ 38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6">
                  <a:moveTo>
                    <a:pt x="19" y="0"/>
                  </a:moveTo>
                  <a:cubicBezTo>
                    <a:pt x="11" y="10"/>
                    <a:pt x="1" y="22"/>
                    <a:pt x="0" y="3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0" name="Freeform 681">
              <a:extLst>
                <a:ext uri="{FF2B5EF4-FFF2-40B4-BE49-F238E27FC236}">
                  <a16:creationId xmlns:a16="http://schemas.microsoft.com/office/drawing/2014/main" id="{7D86E2AF-8375-4D6A-86A8-C584A2E39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351"/>
              <a:ext cx="23" cy="44"/>
            </a:xfrm>
            <a:custGeom>
              <a:avLst/>
              <a:gdLst>
                <a:gd name="T0" fmla="*/ 100 w 11"/>
                <a:gd name="T1" fmla="*/ 0 h 20"/>
                <a:gd name="T2" fmla="*/ 0 w 11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6" y="6"/>
                    <a:pt x="3" y="12"/>
                    <a:pt x="0" y="2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1" name="Freeform 682">
              <a:extLst>
                <a:ext uri="{FF2B5EF4-FFF2-40B4-BE49-F238E27FC236}">
                  <a16:creationId xmlns:a16="http://schemas.microsoft.com/office/drawing/2014/main" id="{1C2E1DB9-412B-4E87-88E5-09055C0CB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377"/>
              <a:ext cx="37" cy="59"/>
            </a:xfrm>
            <a:custGeom>
              <a:avLst/>
              <a:gdLst>
                <a:gd name="T0" fmla="*/ 156 w 18"/>
                <a:gd name="T1" fmla="*/ 0 h 27"/>
                <a:gd name="T2" fmla="*/ 0 w 18"/>
                <a:gd name="T3" fmla="*/ 28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7">
                  <a:moveTo>
                    <a:pt x="18" y="0"/>
                  </a:moveTo>
                  <a:cubicBezTo>
                    <a:pt x="10" y="7"/>
                    <a:pt x="3" y="17"/>
                    <a:pt x="0" y="2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2" name="Freeform 683">
              <a:extLst>
                <a:ext uri="{FF2B5EF4-FFF2-40B4-BE49-F238E27FC236}">
                  <a16:creationId xmlns:a16="http://schemas.microsoft.com/office/drawing/2014/main" id="{87A7537A-5144-48CD-A607-FF777F0EE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263"/>
              <a:ext cx="52" cy="77"/>
            </a:xfrm>
            <a:custGeom>
              <a:avLst/>
              <a:gdLst>
                <a:gd name="T0" fmla="*/ 225 w 25"/>
                <a:gd name="T1" fmla="*/ 0 h 35"/>
                <a:gd name="T2" fmla="*/ 17 w 25"/>
                <a:gd name="T3" fmla="*/ 37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5">
                  <a:moveTo>
                    <a:pt x="25" y="0"/>
                  </a:moveTo>
                  <a:cubicBezTo>
                    <a:pt x="16" y="7"/>
                    <a:pt x="0" y="23"/>
                    <a:pt x="2" y="3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3" name="Freeform 684">
              <a:extLst>
                <a:ext uri="{FF2B5EF4-FFF2-40B4-BE49-F238E27FC236}">
                  <a16:creationId xmlns:a16="http://schemas.microsoft.com/office/drawing/2014/main" id="{EDFDC0A3-18AD-4591-9D6C-58B112E39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56"/>
              <a:ext cx="46" cy="68"/>
            </a:xfrm>
            <a:custGeom>
              <a:avLst/>
              <a:gdLst>
                <a:gd name="T0" fmla="*/ 201 w 22"/>
                <a:gd name="T1" fmla="*/ 0 h 31"/>
                <a:gd name="T2" fmla="*/ 0 w 22"/>
                <a:gd name="T3" fmla="*/ 32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1">
                  <a:moveTo>
                    <a:pt x="22" y="0"/>
                  </a:moveTo>
                  <a:cubicBezTo>
                    <a:pt x="13" y="10"/>
                    <a:pt x="6" y="20"/>
                    <a:pt x="0" y="3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4" name="Freeform 685">
              <a:extLst>
                <a:ext uri="{FF2B5EF4-FFF2-40B4-BE49-F238E27FC236}">
                  <a16:creationId xmlns:a16="http://schemas.microsoft.com/office/drawing/2014/main" id="{EC1AF935-1C08-4DFC-BDEE-39701244A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294"/>
              <a:ext cx="41" cy="81"/>
            </a:xfrm>
            <a:custGeom>
              <a:avLst/>
              <a:gdLst>
                <a:gd name="T0" fmla="*/ 0 w 20"/>
                <a:gd name="T1" fmla="*/ 387 h 37"/>
                <a:gd name="T2" fmla="*/ 172 w 20"/>
                <a:gd name="T3" fmla="*/ 0 h 37"/>
                <a:gd name="T4" fmla="*/ 76 w 20"/>
                <a:gd name="T5" fmla="*/ 302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7">
                  <a:moveTo>
                    <a:pt x="0" y="37"/>
                  </a:moveTo>
                  <a:cubicBezTo>
                    <a:pt x="7" y="26"/>
                    <a:pt x="10" y="7"/>
                    <a:pt x="20" y="0"/>
                  </a:cubicBezTo>
                  <a:cubicBezTo>
                    <a:pt x="19" y="10"/>
                    <a:pt x="9" y="18"/>
                    <a:pt x="9" y="2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5" name="Freeform 686">
              <a:extLst>
                <a:ext uri="{FF2B5EF4-FFF2-40B4-BE49-F238E27FC236}">
                  <a16:creationId xmlns:a16="http://schemas.microsoft.com/office/drawing/2014/main" id="{076D834E-55C4-4D3B-90E6-71B7D6C6A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329"/>
              <a:ext cx="27" cy="52"/>
            </a:xfrm>
            <a:custGeom>
              <a:avLst/>
              <a:gdLst>
                <a:gd name="T0" fmla="*/ 0 w 13"/>
                <a:gd name="T1" fmla="*/ 245 h 24"/>
                <a:gd name="T2" fmla="*/ 116 w 13"/>
                <a:gd name="T3" fmla="*/ 0 h 24"/>
                <a:gd name="T4" fmla="*/ 100 w 13"/>
                <a:gd name="T5" fmla="*/ 8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0" y="24"/>
                  </a:moveTo>
                  <a:cubicBezTo>
                    <a:pt x="3" y="15"/>
                    <a:pt x="6" y="4"/>
                    <a:pt x="13" y="0"/>
                  </a:cubicBezTo>
                  <a:cubicBezTo>
                    <a:pt x="13" y="3"/>
                    <a:pt x="12" y="6"/>
                    <a:pt x="11" y="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6" name="Freeform 687">
              <a:extLst>
                <a:ext uri="{FF2B5EF4-FFF2-40B4-BE49-F238E27FC236}">
                  <a16:creationId xmlns:a16="http://schemas.microsoft.com/office/drawing/2014/main" id="{2CAB4D27-502D-47E6-91E2-C72E93517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2324"/>
              <a:ext cx="27" cy="53"/>
            </a:xfrm>
            <a:custGeom>
              <a:avLst/>
              <a:gdLst>
                <a:gd name="T0" fmla="*/ 8 w 13"/>
                <a:gd name="T1" fmla="*/ 258 h 24"/>
                <a:gd name="T2" fmla="*/ 116 w 13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4">
                  <a:moveTo>
                    <a:pt x="1" y="24"/>
                  </a:moveTo>
                  <a:cubicBezTo>
                    <a:pt x="0" y="14"/>
                    <a:pt x="5" y="5"/>
                    <a:pt x="13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7" name="Freeform 688">
              <a:extLst>
                <a:ext uri="{FF2B5EF4-FFF2-40B4-BE49-F238E27FC236}">
                  <a16:creationId xmlns:a16="http://schemas.microsoft.com/office/drawing/2014/main" id="{16040A0A-3AE2-4209-8E14-4C6DCB55B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155"/>
              <a:ext cx="45" cy="71"/>
            </a:xfrm>
            <a:custGeom>
              <a:avLst/>
              <a:gdLst>
                <a:gd name="T0" fmla="*/ 0 w 22"/>
                <a:gd name="T1" fmla="*/ 351 h 32"/>
                <a:gd name="T2" fmla="*/ 188 w 22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2">
                  <a:moveTo>
                    <a:pt x="0" y="32"/>
                  </a:moveTo>
                  <a:cubicBezTo>
                    <a:pt x="3" y="24"/>
                    <a:pt x="14" y="4"/>
                    <a:pt x="22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8" name="Freeform 689">
              <a:extLst>
                <a:ext uri="{FF2B5EF4-FFF2-40B4-BE49-F238E27FC236}">
                  <a16:creationId xmlns:a16="http://schemas.microsoft.com/office/drawing/2014/main" id="{C0C62732-7B38-4CF5-BC99-3DB3B96F1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177"/>
              <a:ext cx="43" cy="66"/>
            </a:xfrm>
            <a:custGeom>
              <a:avLst/>
              <a:gdLst>
                <a:gd name="T0" fmla="*/ 0 w 21"/>
                <a:gd name="T1" fmla="*/ 319 h 30"/>
                <a:gd name="T2" fmla="*/ 180 w 21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0">
                  <a:moveTo>
                    <a:pt x="0" y="30"/>
                  </a:moveTo>
                  <a:cubicBezTo>
                    <a:pt x="4" y="18"/>
                    <a:pt x="10" y="7"/>
                    <a:pt x="21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9" name="Freeform 690">
              <a:extLst>
                <a:ext uri="{FF2B5EF4-FFF2-40B4-BE49-F238E27FC236}">
                  <a16:creationId xmlns:a16="http://schemas.microsoft.com/office/drawing/2014/main" id="{EC099AB2-B763-462D-AAD2-97065A6B3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197"/>
              <a:ext cx="44" cy="57"/>
            </a:xfrm>
            <a:custGeom>
              <a:avLst/>
              <a:gdLst>
                <a:gd name="T0" fmla="*/ 0 w 21"/>
                <a:gd name="T1" fmla="*/ 274 h 26"/>
                <a:gd name="T2" fmla="*/ 193 w 21"/>
                <a:gd name="T3" fmla="*/ 0 h 26"/>
                <a:gd name="T4" fmla="*/ 128 w 21"/>
                <a:gd name="T5" fmla="*/ 11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6">
                  <a:moveTo>
                    <a:pt x="0" y="26"/>
                  </a:moveTo>
                  <a:cubicBezTo>
                    <a:pt x="3" y="17"/>
                    <a:pt x="11" y="1"/>
                    <a:pt x="21" y="0"/>
                  </a:cubicBezTo>
                  <a:cubicBezTo>
                    <a:pt x="21" y="4"/>
                    <a:pt x="17" y="7"/>
                    <a:pt x="14" y="1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0" name="Freeform 691">
              <a:extLst>
                <a:ext uri="{FF2B5EF4-FFF2-40B4-BE49-F238E27FC236}">
                  <a16:creationId xmlns:a16="http://schemas.microsoft.com/office/drawing/2014/main" id="{031B0B33-A3FB-4AAE-8ECD-2AC28CE8B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204"/>
              <a:ext cx="62" cy="103"/>
            </a:xfrm>
            <a:custGeom>
              <a:avLst/>
              <a:gdLst>
                <a:gd name="T0" fmla="*/ 0 w 30"/>
                <a:gd name="T1" fmla="*/ 495 h 47"/>
                <a:gd name="T2" fmla="*/ 265 w 30"/>
                <a:gd name="T3" fmla="*/ 0 h 47"/>
                <a:gd name="T4" fmla="*/ 176 w 30"/>
                <a:gd name="T5" fmla="*/ 17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7">
                  <a:moveTo>
                    <a:pt x="0" y="47"/>
                  </a:moveTo>
                  <a:cubicBezTo>
                    <a:pt x="4" y="35"/>
                    <a:pt x="17" y="3"/>
                    <a:pt x="30" y="0"/>
                  </a:cubicBezTo>
                  <a:cubicBezTo>
                    <a:pt x="30" y="5"/>
                    <a:pt x="24" y="14"/>
                    <a:pt x="20" y="1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1" name="Freeform 692">
              <a:extLst>
                <a:ext uri="{FF2B5EF4-FFF2-40B4-BE49-F238E27FC236}">
                  <a16:creationId xmlns:a16="http://schemas.microsoft.com/office/drawing/2014/main" id="{38D58F73-455B-4134-B8C4-E35318A58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248"/>
              <a:ext cx="47" cy="81"/>
            </a:xfrm>
            <a:custGeom>
              <a:avLst/>
              <a:gdLst>
                <a:gd name="T0" fmla="*/ 0 w 23"/>
                <a:gd name="T1" fmla="*/ 387 h 37"/>
                <a:gd name="T2" fmla="*/ 196 w 23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7">
                  <a:moveTo>
                    <a:pt x="0" y="37"/>
                  </a:moveTo>
                  <a:cubicBezTo>
                    <a:pt x="7" y="24"/>
                    <a:pt x="13" y="10"/>
                    <a:pt x="23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2" name="Freeform 693">
              <a:extLst>
                <a:ext uri="{FF2B5EF4-FFF2-40B4-BE49-F238E27FC236}">
                  <a16:creationId xmlns:a16="http://schemas.microsoft.com/office/drawing/2014/main" id="{41E4C5B5-1B6D-434C-AC93-CC8251AB2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221"/>
              <a:ext cx="39" cy="64"/>
            </a:xfrm>
            <a:custGeom>
              <a:avLst/>
              <a:gdLst>
                <a:gd name="T0" fmla="*/ 0 w 19"/>
                <a:gd name="T1" fmla="*/ 311 h 29"/>
                <a:gd name="T2" fmla="*/ 164 w 19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9">
                  <a:moveTo>
                    <a:pt x="0" y="29"/>
                  </a:moveTo>
                  <a:cubicBezTo>
                    <a:pt x="1" y="22"/>
                    <a:pt x="13" y="5"/>
                    <a:pt x="19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3" name="Freeform 694">
              <a:extLst>
                <a:ext uri="{FF2B5EF4-FFF2-40B4-BE49-F238E27FC236}">
                  <a16:creationId xmlns:a16="http://schemas.microsoft.com/office/drawing/2014/main" id="{D1A57CD0-6B40-4C14-A35D-24CFCD919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294"/>
              <a:ext cx="25" cy="37"/>
            </a:xfrm>
            <a:custGeom>
              <a:avLst/>
              <a:gdLst>
                <a:gd name="T0" fmla="*/ 0 w 12"/>
                <a:gd name="T1" fmla="*/ 176 h 17"/>
                <a:gd name="T2" fmla="*/ 108 w 1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17"/>
                  </a:moveTo>
                  <a:cubicBezTo>
                    <a:pt x="2" y="10"/>
                    <a:pt x="6" y="4"/>
                    <a:pt x="12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4" name="Freeform 695">
              <a:extLst>
                <a:ext uri="{FF2B5EF4-FFF2-40B4-BE49-F238E27FC236}">
                  <a16:creationId xmlns:a16="http://schemas.microsoft.com/office/drawing/2014/main" id="{7F92F63B-6239-444B-98E5-CE8A64CC9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456"/>
              <a:ext cx="4" cy="81"/>
            </a:xfrm>
            <a:custGeom>
              <a:avLst/>
              <a:gdLst>
                <a:gd name="T0" fmla="*/ 16 w 2"/>
                <a:gd name="T1" fmla="*/ 0 h 37"/>
                <a:gd name="T2" fmla="*/ 0 w 2"/>
                <a:gd name="T3" fmla="*/ 387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7">
                  <a:moveTo>
                    <a:pt x="2" y="0"/>
                  </a:moveTo>
                  <a:cubicBezTo>
                    <a:pt x="1" y="12"/>
                    <a:pt x="0" y="25"/>
                    <a:pt x="0" y="3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5" name="Freeform 696">
              <a:extLst>
                <a:ext uri="{FF2B5EF4-FFF2-40B4-BE49-F238E27FC236}">
                  <a16:creationId xmlns:a16="http://schemas.microsoft.com/office/drawing/2014/main" id="{F05EF739-F922-413C-B96C-9664DFF62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432"/>
              <a:ext cx="8" cy="94"/>
            </a:xfrm>
            <a:custGeom>
              <a:avLst/>
              <a:gdLst>
                <a:gd name="T0" fmla="*/ 32 w 4"/>
                <a:gd name="T1" fmla="*/ 0 h 43"/>
                <a:gd name="T2" fmla="*/ 0 w 4"/>
                <a:gd name="T3" fmla="*/ 448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3">
                  <a:moveTo>
                    <a:pt x="4" y="0"/>
                  </a:moveTo>
                  <a:cubicBezTo>
                    <a:pt x="4" y="15"/>
                    <a:pt x="4" y="29"/>
                    <a:pt x="0" y="4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6" name="Freeform 697">
              <a:extLst>
                <a:ext uri="{FF2B5EF4-FFF2-40B4-BE49-F238E27FC236}">
                  <a16:creationId xmlns:a16="http://schemas.microsoft.com/office/drawing/2014/main" id="{3D3F3701-6143-4DE2-AE16-81CA23B46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441"/>
              <a:ext cx="23" cy="92"/>
            </a:xfrm>
            <a:custGeom>
              <a:avLst/>
              <a:gdLst>
                <a:gd name="T0" fmla="*/ 0 w 11"/>
                <a:gd name="T1" fmla="*/ 0 h 42"/>
                <a:gd name="T2" fmla="*/ 56 w 11"/>
                <a:gd name="T3" fmla="*/ 44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2">
                  <a:moveTo>
                    <a:pt x="0" y="0"/>
                  </a:moveTo>
                  <a:cubicBezTo>
                    <a:pt x="6" y="13"/>
                    <a:pt x="11" y="28"/>
                    <a:pt x="6" y="4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7" name="Freeform 698">
              <a:extLst>
                <a:ext uri="{FF2B5EF4-FFF2-40B4-BE49-F238E27FC236}">
                  <a16:creationId xmlns:a16="http://schemas.microsoft.com/office/drawing/2014/main" id="{65DEB871-BFB3-46BC-8BB7-5ACEDEDA5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427"/>
              <a:ext cx="60" cy="112"/>
            </a:xfrm>
            <a:custGeom>
              <a:avLst/>
              <a:gdLst>
                <a:gd name="T0" fmla="*/ 0 w 29"/>
                <a:gd name="T1" fmla="*/ 0 h 51"/>
                <a:gd name="T2" fmla="*/ 257 w 29"/>
                <a:gd name="T3" fmla="*/ 54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1">
                  <a:moveTo>
                    <a:pt x="0" y="0"/>
                  </a:moveTo>
                  <a:cubicBezTo>
                    <a:pt x="8" y="12"/>
                    <a:pt x="14" y="50"/>
                    <a:pt x="29" y="5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8" name="Freeform 699">
              <a:extLst>
                <a:ext uri="{FF2B5EF4-FFF2-40B4-BE49-F238E27FC236}">
                  <a16:creationId xmlns:a16="http://schemas.microsoft.com/office/drawing/2014/main" id="{62A3C691-A8DB-4CA2-A8A8-69E5D37C3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2320"/>
              <a:ext cx="78" cy="162"/>
            </a:xfrm>
            <a:custGeom>
              <a:avLst/>
              <a:gdLst>
                <a:gd name="T0" fmla="*/ 0 w 38"/>
                <a:gd name="T1" fmla="*/ 0 h 74"/>
                <a:gd name="T2" fmla="*/ 328 w 38"/>
                <a:gd name="T3" fmla="*/ 777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74">
                  <a:moveTo>
                    <a:pt x="0" y="0"/>
                  </a:moveTo>
                  <a:cubicBezTo>
                    <a:pt x="5" y="27"/>
                    <a:pt x="25" y="50"/>
                    <a:pt x="38" y="74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9" name="Freeform 700">
              <a:extLst>
                <a:ext uri="{FF2B5EF4-FFF2-40B4-BE49-F238E27FC236}">
                  <a16:creationId xmlns:a16="http://schemas.microsoft.com/office/drawing/2014/main" id="{D13F7480-0684-4B92-A720-8F9009FFF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2419"/>
              <a:ext cx="70" cy="87"/>
            </a:xfrm>
            <a:custGeom>
              <a:avLst/>
              <a:gdLst>
                <a:gd name="T0" fmla="*/ 0 w 34"/>
                <a:gd name="T1" fmla="*/ 0 h 40"/>
                <a:gd name="T2" fmla="*/ 296 w 34"/>
                <a:gd name="T3" fmla="*/ 411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40">
                  <a:moveTo>
                    <a:pt x="0" y="0"/>
                  </a:moveTo>
                  <a:cubicBezTo>
                    <a:pt x="6" y="13"/>
                    <a:pt x="18" y="35"/>
                    <a:pt x="34" y="4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0" name="Freeform 701">
              <a:extLst>
                <a:ext uri="{FF2B5EF4-FFF2-40B4-BE49-F238E27FC236}">
                  <a16:creationId xmlns:a16="http://schemas.microsoft.com/office/drawing/2014/main" id="{2CE2F033-80A9-4159-BBDB-6A3FF7180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259"/>
              <a:ext cx="74" cy="57"/>
            </a:xfrm>
            <a:custGeom>
              <a:avLst/>
              <a:gdLst>
                <a:gd name="T0" fmla="*/ 0 w 36"/>
                <a:gd name="T1" fmla="*/ 0 h 26"/>
                <a:gd name="T2" fmla="*/ 312 w 36"/>
                <a:gd name="T3" fmla="*/ 27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6">
                  <a:moveTo>
                    <a:pt x="0" y="0"/>
                  </a:moveTo>
                  <a:cubicBezTo>
                    <a:pt x="14" y="3"/>
                    <a:pt x="27" y="14"/>
                    <a:pt x="36" y="2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1" name="Freeform 702">
              <a:extLst>
                <a:ext uri="{FF2B5EF4-FFF2-40B4-BE49-F238E27FC236}">
                  <a16:creationId xmlns:a16="http://schemas.microsoft.com/office/drawing/2014/main" id="{36DEE131-935E-412A-8E38-6A560AA8A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217"/>
              <a:ext cx="97" cy="9"/>
            </a:xfrm>
            <a:custGeom>
              <a:avLst/>
              <a:gdLst>
                <a:gd name="T0" fmla="*/ 0 w 47"/>
                <a:gd name="T1" fmla="*/ 0 h 4"/>
                <a:gd name="T2" fmla="*/ 413 w 47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4">
                  <a:moveTo>
                    <a:pt x="0" y="0"/>
                  </a:moveTo>
                  <a:cubicBezTo>
                    <a:pt x="15" y="4"/>
                    <a:pt x="32" y="4"/>
                    <a:pt x="47" y="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2" name="Freeform 703">
              <a:extLst>
                <a:ext uri="{FF2B5EF4-FFF2-40B4-BE49-F238E27FC236}">
                  <a16:creationId xmlns:a16="http://schemas.microsoft.com/office/drawing/2014/main" id="{98930C53-54AB-40CB-9888-BF28ACA67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796"/>
              <a:ext cx="51" cy="15"/>
            </a:xfrm>
            <a:custGeom>
              <a:avLst/>
              <a:gdLst>
                <a:gd name="T0" fmla="*/ 0 w 25"/>
                <a:gd name="T1" fmla="*/ 69 h 7"/>
                <a:gd name="T2" fmla="*/ 212 w 2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7">
                  <a:moveTo>
                    <a:pt x="0" y="7"/>
                  </a:moveTo>
                  <a:cubicBezTo>
                    <a:pt x="8" y="3"/>
                    <a:pt x="17" y="0"/>
                    <a:pt x="25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3" name="Freeform 704">
              <a:extLst>
                <a:ext uri="{FF2B5EF4-FFF2-40B4-BE49-F238E27FC236}">
                  <a16:creationId xmlns:a16="http://schemas.microsoft.com/office/drawing/2014/main" id="{A3D79E5F-DD4A-48AB-AC5C-585F84696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811"/>
              <a:ext cx="58" cy="29"/>
            </a:xfrm>
            <a:custGeom>
              <a:avLst/>
              <a:gdLst>
                <a:gd name="T0" fmla="*/ 0 w 28"/>
                <a:gd name="T1" fmla="*/ 145 h 13"/>
                <a:gd name="T2" fmla="*/ 249 w 2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13"/>
                  </a:moveTo>
                  <a:cubicBezTo>
                    <a:pt x="9" y="7"/>
                    <a:pt x="18" y="2"/>
                    <a:pt x="28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4" name="Freeform 705">
              <a:extLst>
                <a:ext uri="{FF2B5EF4-FFF2-40B4-BE49-F238E27FC236}">
                  <a16:creationId xmlns:a16="http://schemas.microsoft.com/office/drawing/2014/main" id="{9C006440-6361-4BED-803A-1225AA2B8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850"/>
              <a:ext cx="51" cy="44"/>
            </a:xfrm>
            <a:custGeom>
              <a:avLst/>
              <a:gdLst>
                <a:gd name="T0" fmla="*/ 212 w 25"/>
                <a:gd name="T1" fmla="*/ 0 h 20"/>
                <a:gd name="T2" fmla="*/ 0 w 25"/>
                <a:gd name="T3" fmla="*/ 213 h 20"/>
                <a:gd name="T4" fmla="*/ 75 w 25"/>
                <a:gd name="T5" fmla="*/ 16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0">
                  <a:moveTo>
                    <a:pt x="25" y="0"/>
                  </a:moveTo>
                  <a:cubicBezTo>
                    <a:pt x="20" y="1"/>
                    <a:pt x="1" y="15"/>
                    <a:pt x="0" y="20"/>
                  </a:cubicBezTo>
                  <a:cubicBezTo>
                    <a:pt x="3" y="20"/>
                    <a:pt x="7" y="19"/>
                    <a:pt x="9" y="1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5" name="Freeform 706">
              <a:extLst>
                <a:ext uri="{FF2B5EF4-FFF2-40B4-BE49-F238E27FC236}">
                  <a16:creationId xmlns:a16="http://schemas.microsoft.com/office/drawing/2014/main" id="{8FD37B7F-3361-4A53-A0ED-DA21E74C6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894"/>
              <a:ext cx="83" cy="53"/>
            </a:xfrm>
            <a:custGeom>
              <a:avLst/>
              <a:gdLst>
                <a:gd name="T0" fmla="*/ 0 w 40"/>
                <a:gd name="T1" fmla="*/ 258 h 24"/>
                <a:gd name="T2" fmla="*/ 357 w 40"/>
                <a:gd name="T3" fmla="*/ 5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4">
                  <a:moveTo>
                    <a:pt x="0" y="24"/>
                  </a:moveTo>
                  <a:cubicBezTo>
                    <a:pt x="12" y="18"/>
                    <a:pt x="26" y="0"/>
                    <a:pt x="40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6" name="Freeform 707">
              <a:extLst>
                <a:ext uri="{FF2B5EF4-FFF2-40B4-BE49-F238E27FC236}">
                  <a16:creationId xmlns:a16="http://schemas.microsoft.com/office/drawing/2014/main" id="{E986AE70-B231-4F1F-A195-D1E0E5DE2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1925"/>
              <a:ext cx="68" cy="31"/>
            </a:xfrm>
            <a:custGeom>
              <a:avLst/>
              <a:gdLst>
                <a:gd name="T0" fmla="*/ 0 w 33"/>
                <a:gd name="T1" fmla="*/ 153 h 14"/>
                <a:gd name="T2" fmla="*/ 288 w 3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4">
                  <a:moveTo>
                    <a:pt x="0" y="14"/>
                  </a:moveTo>
                  <a:cubicBezTo>
                    <a:pt x="9" y="7"/>
                    <a:pt x="22" y="1"/>
                    <a:pt x="33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7" name="Freeform 708">
              <a:extLst>
                <a:ext uri="{FF2B5EF4-FFF2-40B4-BE49-F238E27FC236}">
                  <a16:creationId xmlns:a16="http://schemas.microsoft.com/office/drawing/2014/main" id="{21380067-079A-4F02-9A11-DC090169A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899"/>
              <a:ext cx="37" cy="13"/>
            </a:xfrm>
            <a:custGeom>
              <a:avLst/>
              <a:gdLst>
                <a:gd name="T0" fmla="*/ 0 w 18"/>
                <a:gd name="T1" fmla="*/ 61 h 6"/>
                <a:gd name="T2" fmla="*/ 156 w 18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5" y="2"/>
                    <a:pt x="12" y="0"/>
                    <a:pt x="18" y="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8" name="Freeform 709">
              <a:extLst>
                <a:ext uri="{FF2B5EF4-FFF2-40B4-BE49-F238E27FC236}">
                  <a16:creationId xmlns:a16="http://schemas.microsoft.com/office/drawing/2014/main" id="{0CE3A848-5EA0-43AC-B964-49D1CC473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943"/>
              <a:ext cx="61" cy="46"/>
            </a:xfrm>
            <a:custGeom>
              <a:avLst/>
              <a:gdLst>
                <a:gd name="T0" fmla="*/ 0 w 30"/>
                <a:gd name="T1" fmla="*/ 221 h 21"/>
                <a:gd name="T2" fmla="*/ 220 w 30"/>
                <a:gd name="T3" fmla="*/ 85 h 21"/>
                <a:gd name="T4" fmla="*/ 187 w 30"/>
                <a:gd name="T5" fmla="*/ 12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1">
                  <a:moveTo>
                    <a:pt x="0" y="21"/>
                  </a:moveTo>
                  <a:cubicBezTo>
                    <a:pt x="5" y="17"/>
                    <a:pt x="20" y="0"/>
                    <a:pt x="26" y="8"/>
                  </a:cubicBezTo>
                  <a:cubicBezTo>
                    <a:pt x="30" y="14"/>
                    <a:pt x="21" y="12"/>
                    <a:pt x="22" y="1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9" name="Freeform 710">
              <a:extLst>
                <a:ext uri="{FF2B5EF4-FFF2-40B4-BE49-F238E27FC236}">
                  <a16:creationId xmlns:a16="http://schemas.microsoft.com/office/drawing/2014/main" id="{6FE066F6-331F-4761-AFFD-68192D163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006"/>
              <a:ext cx="64" cy="29"/>
            </a:xfrm>
            <a:custGeom>
              <a:avLst/>
              <a:gdLst>
                <a:gd name="T0" fmla="*/ 0 w 31"/>
                <a:gd name="T1" fmla="*/ 145 h 13"/>
                <a:gd name="T2" fmla="*/ 273 w 3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13"/>
                  </a:moveTo>
                  <a:cubicBezTo>
                    <a:pt x="8" y="5"/>
                    <a:pt x="20" y="3"/>
                    <a:pt x="31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0" name="Freeform 711">
              <a:extLst>
                <a:ext uri="{FF2B5EF4-FFF2-40B4-BE49-F238E27FC236}">
                  <a16:creationId xmlns:a16="http://schemas.microsoft.com/office/drawing/2014/main" id="{28D23F77-ED54-4526-B547-97B8679AC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035"/>
              <a:ext cx="55" cy="22"/>
            </a:xfrm>
            <a:custGeom>
              <a:avLst/>
              <a:gdLst>
                <a:gd name="T0" fmla="*/ 0 w 27"/>
                <a:gd name="T1" fmla="*/ 106 h 10"/>
                <a:gd name="T2" fmla="*/ 228 w 27"/>
                <a:gd name="T3" fmla="*/ 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0">
                  <a:moveTo>
                    <a:pt x="0" y="10"/>
                  </a:moveTo>
                  <a:cubicBezTo>
                    <a:pt x="9" y="6"/>
                    <a:pt x="17" y="0"/>
                    <a:pt x="27" y="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1" name="Freeform 712">
              <a:extLst>
                <a:ext uri="{FF2B5EF4-FFF2-40B4-BE49-F238E27FC236}">
                  <a16:creationId xmlns:a16="http://schemas.microsoft.com/office/drawing/2014/main" id="{B55C0703-44D8-49AF-A0C3-BDA69B3AE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024"/>
              <a:ext cx="48" cy="11"/>
            </a:xfrm>
            <a:custGeom>
              <a:avLst/>
              <a:gdLst>
                <a:gd name="T0" fmla="*/ 0 w 23"/>
                <a:gd name="T1" fmla="*/ 53 h 5"/>
                <a:gd name="T2" fmla="*/ 209 w 2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0" y="5"/>
                  </a:moveTo>
                  <a:cubicBezTo>
                    <a:pt x="7" y="0"/>
                    <a:pt x="16" y="0"/>
                    <a:pt x="23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2" name="Freeform 713">
              <a:extLst>
                <a:ext uri="{FF2B5EF4-FFF2-40B4-BE49-F238E27FC236}">
                  <a16:creationId xmlns:a16="http://schemas.microsoft.com/office/drawing/2014/main" id="{365B548A-D555-4A67-9ECC-2E0058086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065"/>
              <a:ext cx="64" cy="31"/>
            </a:xfrm>
            <a:custGeom>
              <a:avLst/>
              <a:gdLst>
                <a:gd name="T0" fmla="*/ 273 w 31"/>
                <a:gd name="T1" fmla="*/ 0 h 14"/>
                <a:gd name="T2" fmla="*/ 140 w 31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4">
                  <a:moveTo>
                    <a:pt x="31" y="0"/>
                  </a:moveTo>
                  <a:cubicBezTo>
                    <a:pt x="25" y="1"/>
                    <a:pt x="0" y="14"/>
                    <a:pt x="16" y="14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3" name="Freeform 714">
              <a:extLst>
                <a:ext uri="{FF2B5EF4-FFF2-40B4-BE49-F238E27FC236}">
                  <a16:creationId xmlns:a16="http://schemas.microsoft.com/office/drawing/2014/main" id="{844B5930-1630-4159-9980-F951E7F8D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098"/>
              <a:ext cx="84" cy="27"/>
            </a:xfrm>
            <a:custGeom>
              <a:avLst/>
              <a:gdLst>
                <a:gd name="T0" fmla="*/ 0 w 41"/>
                <a:gd name="T1" fmla="*/ 137 h 12"/>
                <a:gd name="T2" fmla="*/ 344 w 41"/>
                <a:gd name="T3" fmla="*/ 81 h 12"/>
                <a:gd name="T4" fmla="*/ 336 w 41"/>
                <a:gd name="T5" fmla="*/ 10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2">
                  <a:moveTo>
                    <a:pt x="0" y="12"/>
                  </a:moveTo>
                  <a:cubicBezTo>
                    <a:pt x="13" y="11"/>
                    <a:pt x="27" y="0"/>
                    <a:pt x="40" y="7"/>
                  </a:cubicBezTo>
                  <a:cubicBezTo>
                    <a:pt x="41" y="9"/>
                    <a:pt x="39" y="8"/>
                    <a:pt x="39" y="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4" name="Freeform 715">
              <a:extLst>
                <a:ext uri="{FF2B5EF4-FFF2-40B4-BE49-F238E27FC236}">
                  <a16:creationId xmlns:a16="http://schemas.microsoft.com/office/drawing/2014/main" id="{63060E1A-41C9-4641-820B-CAB1230FF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123"/>
              <a:ext cx="35" cy="6"/>
            </a:xfrm>
            <a:custGeom>
              <a:avLst/>
              <a:gdLst>
                <a:gd name="T0" fmla="*/ 0 w 17"/>
                <a:gd name="T1" fmla="*/ 8 h 3"/>
                <a:gd name="T2" fmla="*/ 148 w 17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1"/>
                  </a:moveTo>
                  <a:cubicBezTo>
                    <a:pt x="6" y="0"/>
                    <a:pt x="12" y="0"/>
                    <a:pt x="17" y="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5" name="Freeform 716">
              <a:extLst>
                <a:ext uri="{FF2B5EF4-FFF2-40B4-BE49-F238E27FC236}">
                  <a16:creationId xmlns:a16="http://schemas.microsoft.com/office/drawing/2014/main" id="{189FF306-49D1-4A74-A6D3-D04FFF934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037"/>
              <a:ext cx="17" cy="31"/>
            </a:xfrm>
            <a:custGeom>
              <a:avLst/>
              <a:gdLst>
                <a:gd name="T0" fmla="*/ 77 w 8"/>
                <a:gd name="T1" fmla="*/ 0 h 14"/>
                <a:gd name="T2" fmla="*/ 0 w 8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4" y="3"/>
                    <a:pt x="0" y="8"/>
                    <a:pt x="0" y="14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6" name="Freeform 717">
              <a:extLst>
                <a:ext uri="{FF2B5EF4-FFF2-40B4-BE49-F238E27FC236}">
                  <a16:creationId xmlns:a16="http://schemas.microsoft.com/office/drawing/2014/main" id="{31C39393-2790-4641-9843-020A83BB4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063"/>
              <a:ext cx="29" cy="51"/>
            </a:xfrm>
            <a:custGeom>
              <a:avLst/>
              <a:gdLst>
                <a:gd name="T0" fmla="*/ 124 w 14"/>
                <a:gd name="T1" fmla="*/ 0 h 23"/>
                <a:gd name="T2" fmla="*/ 0 w 14"/>
                <a:gd name="T3" fmla="*/ 25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14" y="0"/>
                  </a:moveTo>
                  <a:cubicBezTo>
                    <a:pt x="7" y="5"/>
                    <a:pt x="1" y="14"/>
                    <a:pt x="0" y="2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7" name="Freeform 718">
              <a:extLst>
                <a:ext uri="{FF2B5EF4-FFF2-40B4-BE49-F238E27FC236}">
                  <a16:creationId xmlns:a16="http://schemas.microsoft.com/office/drawing/2014/main" id="{6101EA3B-EAA0-4645-BD8A-B87A8DBC8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096"/>
              <a:ext cx="41" cy="51"/>
            </a:xfrm>
            <a:custGeom>
              <a:avLst/>
              <a:gdLst>
                <a:gd name="T0" fmla="*/ 0 w 20"/>
                <a:gd name="T1" fmla="*/ 251 h 23"/>
                <a:gd name="T2" fmla="*/ 59 w 20"/>
                <a:gd name="T3" fmla="*/ 16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3">
                  <a:moveTo>
                    <a:pt x="0" y="23"/>
                  </a:moveTo>
                  <a:cubicBezTo>
                    <a:pt x="6" y="0"/>
                    <a:pt x="20" y="10"/>
                    <a:pt x="7" y="1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8" name="Freeform 719">
              <a:extLst>
                <a:ext uri="{FF2B5EF4-FFF2-40B4-BE49-F238E27FC236}">
                  <a16:creationId xmlns:a16="http://schemas.microsoft.com/office/drawing/2014/main" id="{3676F62B-24B9-42CB-979B-3B030F06B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118"/>
              <a:ext cx="45" cy="70"/>
            </a:xfrm>
            <a:custGeom>
              <a:avLst/>
              <a:gdLst>
                <a:gd name="T0" fmla="*/ 0 w 22"/>
                <a:gd name="T1" fmla="*/ 335 h 32"/>
                <a:gd name="T2" fmla="*/ 188 w 22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2">
                  <a:moveTo>
                    <a:pt x="0" y="32"/>
                  </a:moveTo>
                  <a:cubicBezTo>
                    <a:pt x="3" y="23"/>
                    <a:pt x="14" y="5"/>
                    <a:pt x="22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9" name="Freeform 720">
              <a:extLst>
                <a:ext uri="{FF2B5EF4-FFF2-40B4-BE49-F238E27FC236}">
                  <a16:creationId xmlns:a16="http://schemas.microsoft.com/office/drawing/2014/main" id="{62EBB40C-C24B-4B84-A0D3-DB9B70FF4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133"/>
              <a:ext cx="30" cy="44"/>
            </a:xfrm>
            <a:custGeom>
              <a:avLst/>
              <a:gdLst>
                <a:gd name="T0" fmla="*/ 0 w 15"/>
                <a:gd name="T1" fmla="*/ 213 h 20"/>
                <a:gd name="T2" fmla="*/ 120 w 1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0" y="20"/>
                  </a:moveTo>
                  <a:cubicBezTo>
                    <a:pt x="2" y="15"/>
                    <a:pt x="11" y="3"/>
                    <a:pt x="15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0" name="Freeform 721">
              <a:extLst>
                <a:ext uri="{FF2B5EF4-FFF2-40B4-BE49-F238E27FC236}">
                  <a16:creationId xmlns:a16="http://schemas.microsoft.com/office/drawing/2014/main" id="{5A7BB8D0-E5B0-409B-813D-771A25C70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410"/>
              <a:ext cx="55" cy="63"/>
            </a:xfrm>
            <a:custGeom>
              <a:avLst/>
              <a:gdLst>
                <a:gd name="T0" fmla="*/ 0 w 27"/>
                <a:gd name="T1" fmla="*/ 0 h 29"/>
                <a:gd name="T2" fmla="*/ 228 w 27"/>
                <a:gd name="T3" fmla="*/ 29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9">
                  <a:moveTo>
                    <a:pt x="0" y="0"/>
                  </a:moveTo>
                  <a:cubicBezTo>
                    <a:pt x="9" y="7"/>
                    <a:pt x="13" y="27"/>
                    <a:pt x="27" y="2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1" name="Freeform 722">
              <a:extLst>
                <a:ext uri="{FF2B5EF4-FFF2-40B4-BE49-F238E27FC236}">
                  <a16:creationId xmlns:a16="http://schemas.microsoft.com/office/drawing/2014/main" id="{809FE1A8-D5B9-4D87-B5AB-26226BBF1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169"/>
              <a:ext cx="37" cy="15"/>
            </a:xfrm>
            <a:custGeom>
              <a:avLst/>
              <a:gdLst>
                <a:gd name="T0" fmla="*/ 0 w 18"/>
                <a:gd name="T1" fmla="*/ 41 h 7"/>
                <a:gd name="T2" fmla="*/ 156 w 18"/>
                <a:gd name="T3" fmla="*/ 51 h 7"/>
                <a:gd name="T4" fmla="*/ 105 w 1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">
                  <a:moveTo>
                    <a:pt x="0" y="4"/>
                  </a:moveTo>
                  <a:cubicBezTo>
                    <a:pt x="6" y="5"/>
                    <a:pt x="13" y="7"/>
                    <a:pt x="18" y="5"/>
                  </a:cubicBezTo>
                  <a:cubicBezTo>
                    <a:pt x="16" y="3"/>
                    <a:pt x="14" y="1"/>
                    <a:pt x="12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2" name="Freeform 723">
              <a:extLst>
                <a:ext uri="{FF2B5EF4-FFF2-40B4-BE49-F238E27FC236}">
                  <a16:creationId xmlns:a16="http://schemas.microsoft.com/office/drawing/2014/main" id="{FFC23230-A02C-4FB6-9A06-D86E5C843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2276"/>
              <a:ext cx="23" cy="26"/>
            </a:xfrm>
            <a:custGeom>
              <a:avLst/>
              <a:gdLst>
                <a:gd name="T0" fmla="*/ 0 w 11"/>
                <a:gd name="T1" fmla="*/ 0 h 12"/>
                <a:gd name="T2" fmla="*/ 100 w 11"/>
                <a:gd name="T3" fmla="*/ 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3" y="4"/>
                    <a:pt x="9" y="12"/>
                    <a:pt x="11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3" name="Freeform 724">
              <a:extLst>
                <a:ext uri="{FF2B5EF4-FFF2-40B4-BE49-F238E27FC236}">
                  <a16:creationId xmlns:a16="http://schemas.microsoft.com/office/drawing/2014/main" id="{60CF6B9A-B1B0-4964-8144-D04CFF082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324"/>
              <a:ext cx="52" cy="193"/>
            </a:xfrm>
            <a:custGeom>
              <a:avLst/>
              <a:gdLst>
                <a:gd name="T0" fmla="*/ 225 w 25"/>
                <a:gd name="T1" fmla="*/ 0 h 88"/>
                <a:gd name="T2" fmla="*/ 0 w 25"/>
                <a:gd name="T3" fmla="*/ 928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8">
                  <a:moveTo>
                    <a:pt x="25" y="0"/>
                  </a:moveTo>
                  <a:cubicBezTo>
                    <a:pt x="16" y="29"/>
                    <a:pt x="13" y="60"/>
                    <a:pt x="0" y="8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4" name="Freeform 725">
              <a:extLst>
                <a:ext uri="{FF2B5EF4-FFF2-40B4-BE49-F238E27FC236}">
                  <a16:creationId xmlns:a16="http://schemas.microsoft.com/office/drawing/2014/main" id="{121DE3EF-FC9C-4ECC-A3A0-6E0BB9F4A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397"/>
              <a:ext cx="31" cy="123"/>
            </a:xfrm>
            <a:custGeom>
              <a:avLst/>
              <a:gdLst>
                <a:gd name="T0" fmla="*/ 124 w 15"/>
                <a:gd name="T1" fmla="*/ 0 h 56"/>
                <a:gd name="T2" fmla="*/ 0 w 15"/>
                <a:gd name="T3" fmla="*/ 593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6">
                  <a:moveTo>
                    <a:pt x="14" y="0"/>
                  </a:moveTo>
                  <a:cubicBezTo>
                    <a:pt x="15" y="18"/>
                    <a:pt x="8" y="39"/>
                    <a:pt x="0" y="5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5" name="Freeform 726">
              <a:extLst>
                <a:ext uri="{FF2B5EF4-FFF2-40B4-BE49-F238E27FC236}">
                  <a16:creationId xmlns:a16="http://schemas.microsoft.com/office/drawing/2014/main" id="{85B1F180-BA87-4B6D-B564-AB521076F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467"/>
              <a:ext cx="21" cy="72"/>
            </a:xfrm>
            <a:custGeom>
              <a:avLst/>
              <a:gdLst>
                <a:gd name="T0" fmla="*/ 92 w 10"/>
                <a:gd name="T1" fmla="*/ 0 h 33"/>
                <a:gd name="T2" fmla="*/ 36 w 10"/>
                <a:gd name="T3" fmla="*/ 34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10" y="0"/>
                  </a:moveTo>
                  <a:cubicBezTo>
                    <a:pt x="10" y="10"/>
                    <a:pt x="0" y="22"/>
                    <a:pt x="4" y="3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6" name="Freeform 727">
              <a:extLst>
                <a:ext uri="{FF2B5EF4-FFF2-40B4-BE49-F238E27FC236}">
                  <a16:creationId xmlns:a16="http://schemas.microsoft.com/office/drawing/2014/main" id="{F3F4801A-6409-4C62-8EDA-BC7582C6F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353"/>
              <a:ext cx="21" cy="153"/>
            </a:xfrm>
            <a:custGeom>
              <a:avLst/>
              <a:gdLst>
                <a:gd name="T0" fmla="*/ 92 w 10"/>
                <a:gd name="T1" fmla="*/ 0 h 70"/>
                <a:gd name="T2" fmla="*/ 57 w 10"/>
                <a:gd name="T3" fmla="*/ 210 h 70"/>
                <a:gd name="T4" fmla="*/ 8 w 10"/>
                <a:gd name="T5" fmla="*/ 73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0">
                  <a:moveTo>
                    <a:pt x="10" y="0"/>
                  </a:moveTo>
                  <a:cubicBezTo>
                    <a:pt x="10" y="6"/>
                    <a:pt x="7" y="14"/>
                    <a:pt x="6" y="20"/>
                  </a:cubicBezTo>
                  <a:cubicBezTo>
                    <a:pt x="2" y="36"/>
                    <a:pt x="0" y="53"/>
                    <a:pt x="1" y="7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7" name="Freeform 728">
              <a:extLst>
                <a:ext uri="{FF2B5EF4-FFF2-40B4-BE49-F238E27FC236}">
                  <a16:creationId xmlns:a16="http://schemas.microsoft.com/office/drawing/2014/main" id="{12BD25D5-9AA5-4F7D-8DA7-C9BA02FAB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324"/>
              <a:ext cx="10" cy="108"/>
            </a:xfrm>
            <a:custGeom>
              <a:avLst/>
              <a:gdLst>
                <a:gd name="T0" fmla="*/ 24 w 5"/>
                <a:gd name="T1" fmla="*/ 0 h 49"/>
                <a:gd name="T2" fmla="*/ 40 w 5"/>
                <a:gd name="T3" fmla="*/ 181 h 49"/>
                <a:gd name="T4" fmla="*/ 8 w 5"/>
                <a:gd name="T5" fmla="*/ 525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9">
                  <a:moveTo>
                    <a:pt x="3" y="0"/>
                  </a:moveTo>
                  <a:cubicBezTo>
                    <a:pt x="4" y="5"/>
                    <a:pt x="5" y="11"/>
                    <a:pt x="5" y="17"/>
                  </a:cubicBezTo>
                  <a:cubicBezTo>
                    <a:pt x="4" y="28"/>
                    <a:pt x="0" y="38"/>
                    <a:pt x="1" y="4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8" name="Freeform 729">
              <a:extLst>
                <a:ext uri="{FF2B5EF4-FFF2-40B4-BE49-F238E27FC236}">
                  <a16:creationId xmlns:a16="http://schemas.microsoft.com/office/drawing/2014/main" id="{E7EE5525-7FDE-474B-B919-BA5B64581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324"/>
              <a:ext cx="18" cy="117"/>
            </a:xfrm>
            <a:custGeom>
              <a:avLst/>
              <a:gdLst>
                <a:gd name="T0" fmla="*/ 8 w 9"/>
                <a:gd name="T1" fmla="*/ 0 h 53"/>
                <a:gd name="T2" fmla="*/ 24 w 9"/>
                <a:gd name="T3" fmla="*/ 57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3">
                  <a:moveTo>
                    <a:pt x="1" y="0"/>
                  </a:moveTo>
                  <a:cubicBezTo>
                    <a:pt x="0" y="17"/>
                    <a:pt x="9" y="37"/>
                    <a:pt x="3" y="5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9" name="Freeform 730">
              <a:extLst>
                <a:ext uri="{FF2B5EF4-FFF2-40B4-BE49-F238E27FC236}">
                  <a16:creationId xmlns:a16="http://schemas.microsoft.com/office/drawing/2014/main" id="{AB794B9C-F3C1-4CAE-B32D-6A206E77F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368"/>
              <a:ext cx="15" cy="134"/>
            </a:xfrm>
            <a:custGeom>
              <a:avLst/>
              <a:gdLst>
                <a:gd name="T0" fmla="*/ 0 w 7"/>
                <a:gd name="T1" fmla="*/ 0 h 61"/>
                <a:gd name="T2" fmla="*/ 69 w 7"/>
                <a:gd name="T3" fmla="*/ 646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1">
                  <a:moveTo>
                    <a:pt x="0" y="0"/>
                  </a:moveTo>
                  <a:cubicBezTo>
                    <a:pt x="7" y="20"/>
                    <a:pt x="3" y="40"/>
                    <a:pt x="7" y="6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0" name="Freeform 731">
              <a:extLst>
                <a:ext uri="{FF2B5EF4-FFF2-40B4-BE49-F238E27FC236}">
                  <a16:creationId xmlns:a16="http://schemas.microsoft.com/office/drawing/2014/main" id="{A81A3DA8-1ABC-4655-B012-ABE818DB2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2311"/>
              <a:ext cx="31" cy="116"/>
            </a:xfrm>
            <a:custGeom>
              <a:avLst/>
              <a:gdLst>
                <a:gd name="T0" fmla="*/ 0 w 15"/>
                <a:gd name="T1" fmla="*/ 0 h 53"/>
                <a:gd name="T2" fmla="*/ 132 w 15"/>
                <a:gd name="T3" fmla="*/ 556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3">
                  <a:moveTo>
                    <a:pt x="0" y="0"/>
                  </a:moveTo>
                  <a:cubicBezTo>
                    <a:pt x="4" y="17"/>
                    <a:pt x="6" y="37"/>
                    <a:pt x="15" y="5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1" name="Freeform 732">
              <a:extLst>
                <a:ext uri="{FF2B5EF4-FFF2-40B4-BE49-F238E27FC236}">
                  <a16:creationId xmlns:a16="http://schemas.microsoft.com/office/drawing/2014/main" id="{308C3516-9567-483C-8FFB-DBF8FB16D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355"/>
              <a:ext cx="57" cy="94"/>
            </a:xfrm>
            <a:custGeom>
              <a:avLst/>
              <a:gdLst>
                <a:gd name="T0" fmla="*/ 0 w 28"/>
                <a:gd name="T1" fmla="*/ 448 h 43"/>
                <a:gd name="T2" fmla="*/ 236 w 28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3">
                  <a:moveTo>
                    <a:pt x="0" y="43"/>
                  </a:moveTo>
                  <a:cubicBezTo>
                    <a:pt x="8" y="27"/>
                    <a:pt x="15" y="12"/>
                    <a:pt x="28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2" name="Freeform 733">
              <a:extLst>
                <a:ext uri="{FF2B5EF4-FFF2-40B4-BE49-F238E27FC236}">
                  <a16:creationId xmlns:a16="http://schemas.microsoft.com/office/drawing/2014/main" id="{58845A60-20DD-4FCB-9EF7-C7148973E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370"/>
              <a:ext cx="41" cy="110"/>
            </a:xfrm>
            <a:custGeom>
              <a:avLst/>
              <a:gdLst>
                <a:gd name="T0" fmla="*/ 0 w 20"/>
                <a:gd name="T1" fmla="*/ 532 h 50"/>
                <a:gd name="T2" fmla="*/ 172 w 20"/>
                <a:gd name="T3" fmla="*/ 0 h 50"/>
                <a:gd name="T4" fmla="*/ 8 w 20"/>
                <a:gd name="T5" fmla="*/ 46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0">
                  <a:moveTo>
                    <a:pt x="0" y="50"/>
                  </a:moveTo>
                  <a:cubicBezTo>
                    <a:pt x="11" y="36"/>
                    <a:pt x="17" y="18"/>
                    <a:pt x="20" y="0"/>
                  </a:cubicBezTo>
                  <a:cubicBezTo>
                    <a:pt x="18" y="17"/>
                    <a:pt x="10" y="29"/>
                    <a:pt x="1" y="4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3" name="Freeform 734">
              <a:extLst>
                <a:ext uri="{FF2B5EF4-FFF2-40B4-BE49-F238E27FC236}">
                  <a16:creationId xmlns:a16="http://schemas.microsoft.com/office/drawing/2014/main" id="{5497DAA8-273C-416A-9962-A9F07D53C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243"/>
              <a:ext cx="93" cy="37"/>
            </a:xfrm>
            <a:custGeom>
              <a:avLst/>
              <a:gdLst>
                <a:gd name="T0" fmla="*/ 0 w 45"/>
                <a:gd name="T1" fmla="*/ 176 h 17"/>
                <a:gd name="T2" fmla="*/ 192 w 45"/>
                <a:gd name="T3" fmla="*/ 104 h 17"/>
                <a:gd name="T4" fmla="*/ 397 w 4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7">
                  <a:moveTo>
                    <a:pt x="0" y="17"/>
                  </a:moveTo>
                  <a:cubicBezTo>
                    <a:pt x="7" y="16"/>
                    <a:pt x="14" y="12"/>
                    <a:pt x="22" y="10"/>
                  </a:cubicBezTo>
                  <a:cubicBezTo>
                    <a:pt x="30" y="8"/>
                    <a:pt x="38" y="5"/>
                    <a:pt x="45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4" name="Freeform 735">
              <a:extLst>
                <a:ext uri="{FF2B5EF4-FFF2-40B4-BE49-F238E27FC236}">
                  <a16:creationId xmlns:a16="http://schemas.microsoft.com/office/drawing/2014/main" id="{5F72652C-628C-4FAE-A249-6B82416D9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274"/>
              <a:ext cx="57" cy="66"/>
            </a:xfrm>
            <a:custGeom>
              <a:avLst/>
              <a:gdLst>
                <a:gd name="T0" fmla="*/ 0 w 28"/>
                <a:gd name="T1" fmla="*/ 319 h 30"/>
                <a:gd name="T2" fmla="*/ 236 w 28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0">
                  <a:moveTo>
                    <a:pt x="0" y="30"/>
                  </a:moveTo>
                  <a:cubicBezTo>
                    <a:pt x="3" y="16"/>
                    <a:pt x="15" y="4"/>
                    <a:pt x="28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5" name="Freeform 736">
              <a:extLst>
                <a:ext uri="{FF2B5EF4-FFF2-40B4-BE49-F238E27FC236}">
                  <a16:creationId xmlns:a16="http://schemas.microsoft.com/office/drawing/2014/main" id="{CA69C252-9FFA-4C7C-9319-FB2D54826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283"/>
              <a:ext cx="41" cy="109"/>
            </a:xfrm>
            <a:custGeom>
              <a:avLst/>
              <a:gdLst>
                <a:gd name="T0" fmla="*/ 172 w 20"/>
                <a:gd name="T1" fmla="*/ 0 h 50"/>
                <a:gd name="T2" fmla="*/ 0 w 20"/>
                <a:gd name="T3" fmla="*/ 519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0">
                  <a:moveTo>
                    <a:pt x="20" y="0"/>
                  </a:moveTo>
                  <a:cubicBezTo>
                    <a:pt x="7" y="12"/>
                    <a:pt x="3" y="34"/>
                    <a:pt x="0" y="5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6" name="Freeform 737">
              <a:extLst>
                <a:ext uri="{FF2B5EF4-FFF2-40B4-BE49-F238E27FC236}">
                  <a16:creationId xmlns:a16="http://schemas.microsoft.com/office/drawing/2014/main" id="{8A9A61D1-4077-4AA3-B3A3-13269D6BC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337"/>
              <a:ext cx="60" cy="90"/>
            </a:xfrm>
            <a:custGeom>
              <a:avLst/>
              <a:gdLst>
                <a:gd name="T0" fmla="*/ 0 w 29"/>
                <a:gd name="T1" fmla="*/ 0 h 41"/>
                <a:gd name="T2" fmla="*/ 99 w 29"/>
                <a:gd name="T3" fmla="*/ 202 h 41"/>
                <a:gd name="T4" fmla="*/ 257 w 29"/>
                <a:gd name="T5" fmla="*/ 43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1">
                  <a:moveTo>
                    <a:pt x="0" y="0"/>
                  </a:moveTo>
                  <a:cubicBezTo>
                    <a:pt x="2" y="6"/>
                    <a:pt x="7" y="13"/>
                    <a:pt x="11" y="19"/>
                  </a:cubicBezTo>
                  <a:cubicBezTo>
                    <a:pt x="15" y="27"/>
                    <a:pt x="20" y="37"/>
                    <a:pt x="29" y="4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7" name="Freeform 738">
              <a:extLst>
                <a:ext uri="{FF2B5EF4-FFF2-40B4-BE49-F238E27FC236}">
                  <a16:creationId xmlns:a16="http://schemas.microsoft.com/office/drawing/2014/main" id="{6503A496-DAF3-4680-ACF2-C154C5FDC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285"/>
              <a:ext cx="111" cy="107"/>
            </a:xfrm>
            <a:custGeom>
              <a:avLst/>
              <a:gdLst>
                <a:gd name="T0" fmla="*/ 0 w 54"/>
                <a:gd name="T1" fmla="*/ 0 h 49"/>
                <a:gd name="T2" fmla="*/ 224 w 54"/>
                <a:gd name="T3" fmla="*/ 186 h 49"/>
                <a:gd name="T4" fmla="*/ 452 w 54"/>
                <a:gd name="T5" fmla="*/ 51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9">
                  <a:moveTo>
                    <a:pt x="0" y="0"/>
                  </a:moveTo>
                  <a:cubicBezTo>
                    <a:pt x="7" y="8"/>
                    <a:pt x="18" y="12"/>
                    <a:pt x="26" y="18"/>
                  </a:cubicBezTo>
                  <a:cubicBezTo>
                    <a:pt x="33" y="23"/>
                    <a:pt x="54" y="38"/>
                    <a:pt x="52" y="4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8" name="Freeform 739">
              <a:extLst>
                <a:ext uri="{FF2B5EF4-FFF2-40B4-BE49-F238E27FC236}">
                  <a16:creationId xmlns:a16="http://schemas.microsoft.com/office/drawing/2014/main" id="{BE16255D-771C-4E91-8218-E714DF0B7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351"/>
              <a:ext cx="45" cy="63"/>
            </a:xfrm>
            <a:custGeom>
              <a:avLst/>
              <a:gdLst>
                <a:gd name="T0" fmla="*/ 0 w 22"/>
                <a:gd name="T1" fmla="*/ 0 h 29"/>
                <a:gd name="T2" fmla="*/ 188 w 22"/>
                <a:gd name="T3" fmla="*/ 29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9">
                  <a:moveTo>
                    <a:pt x="0" y="0"/>
                  </a:moveTo>
                  <a:cubicBezTo>
                    <a:pt x="7" y="7"/>
                    <a:pt x="22" y="19"/>
                    <a:pt x="22" y="2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9" name="Freeform 740">
              <a:extLst>
                <a:ext uri="{FF2B5EF4-FFF2-40B4-BE49-F238E27FC236}">
                  <a16:creationId xmlns:a16="http://schemas.microsoft.com/office/drawing/2014/main" id="{AC5691F4-B0EB-4E9A-BF6A-8C3CB8A8D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346"/>
              <a:ext cx="66" cy="92"/>
            </a:xfrm>
            <a:custGeom>
              <a:avLst/>
              <a:gdLst>
                <a:gd name="T0" fmla="*/ 0 w 32"/>
                <a:gd name="T1" fmla="*/ 0 h 42"/>
                <a:gd name="T2" fmla="*/ 60 w 32"/>
                <a:gd name="T3" fmla="*/ 210 h 42"/>
                <a:gd name="T4" fmla="*/ 281 w 32"/>
                <a:gd name="T5" fmla="*/ 442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2">
                  <a:moveTo>
                    <a:pt x="0" y="0"/>
                  </a:moveTo>
                  <a:cubicBezTo>
                    <a:pt x="2" y="6"/>
                    <a:pt x="3" y="13"/>
                    <a:pt x="7" y="20"/>
                  </a:cubicBezTo>
                  <a:cubicBezTo>
                    <a:pt x="13" y="30"/>
                    <a:pt x="22" y="36"/>
                    <a:pt x="32" y="4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0" name="Freeform 741">
              <a:extLst>
                <a:ext uri="{FF2B5EF4-FFF2-40B4-BE49-F238E27FC236}">
                  <a16:creationId xmlns:a16="http://schemas.microsoft.com/office/drawing/2014/main" id="{632ED6BD-8CBB-44EA-B80A-3B9E5D2BB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410"/>
              <a:ext cx="18" cy="26"/>
            </a:xfrm>
            <a:custGeom>
              <a:avLst/>
              <a:gdLst>
                <a:gd name="T0" fmla="*/ 0 w 9"/>
                <a:gd name="T1" fmla="*/ 0 h 12"/>
                <a:gd name="T2" fmla="*/ 64 w 9"/>
                <a:gd name="T3" fmla="*/ 6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0" y="4"/>
                    <a:pt x="9" y="12"/>
                    <a:pt x="8" y="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1" name="Freeform 742">
              <a:extLst>
                <a:ext uri="{FF2B5EF4-FFF2-40B4-BE49-F238E27FC236}">
                  <a16:creationId xmlns:a16="http://schemas.microsoft.com/office/drawing/2014/main" id="{39060AAD-A1FF-4E8A-9E13-1A8D3A700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2327"/>
              <a:ext cx="27" cy="61"/>
            </a:xfrm>
            <a:custGeom>
              <a:avLst/>
              <a:gdLst>
                <a:gd name="T0" fmla="*/ 116 w 13"/>
                <a:gd name="T1" fmla="*/ 290 h 28"/>
                <a:gd name="T2" fmla="*/ 8 w 13"/>
                <a:gd name="T3" fmla="*/ 0 h 28"/>
                <a:gd name="T4" fmla="*/ 81 w 13"/>
                <a:gd name="T5" fmla="*/ 12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8">
                  <a:moveTo>
                    <a:pt x="13" y="28"/>
                  </a:moveTo>
                  <a:cubicBezTo>
                    <a:pt x="7" y="24"/>
                    <a:pt x="0" y="7"/>
                    <a:pt x="1" y="0"/>
                  </a:cubicBezTo>
                  <a:cubicBezTo>
                    <a:pt x="4" y="3"/>
                    <a:pt x="5" y="8"/>
                    <a:pt x="9" y="1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2" name="Freeform 743">
              <a:extLst>
                <a:ext uri="{FF2B5EF4-FFF2-40B4-BE49-F238E27FC236}">
                  <a16:creationId xmlns:a16="http://schemas.microsoft.com/office/drawing/2014/main" id="{DF64CD8E-8F80-4E9F-A759-C6896B0EB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291"/>
              <a:ext cx="37" cy="51"/>
            </a:xfrm>
            <a:custGeom>
              <a:avLst/>
              <a:gdLst>
                <a:gd name="T0" fmla="*/ 0 w 18"/>
                <a:gd name="T1" fmla="*/ 0 h 23"/>
                <a:gd name="T2" fmla="*/ 156 w 18"/>
                <a:gd name="T3" fmla="*/ 25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2" y="8"/>
                    <a:pt x="9" y="20"/>
                    <a:pt x="18" y="2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3" name="Freeform 744">
              <a:extLst>
                <a:ext uri="{FF2B5EF4-FFF2-40B4-BE49-F238E27FC236}">
                  <a16:creationId xmlns:a16="http://schemas.microsoft.com/office/drawing/2014/main" id="{3C94F905-5A3B-4585-BE84-E4C1BDD5E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252"/>
              <a:ext cx="70" cy="53"/>
            </a:xfrm>
            <a:custGeom>
              <a:avLst/>
              <a:gdLst>
                <a:gd name="T0" fmla="*/ 0 w 34"/>
                <a:gd name="T1" fmla="*/ 0 h 24"/>
                <a:gd name="T2" fmla="*/ 140 w 34"/>
                <a:gd name="T3" fmla="*/ 170 h 24"/>
                <a:gd name="T4" fmla="*/ 296 w 34"/>
                <a:gd name="T5" fmla="*/ 258 h 24"/>
                <a:gd name="T6" fmla="*/ 237 w 34"/>
                <a:gd name="T7" fmla="*/ 17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4">
                  <a:moveTo>
                    <a:pt x="0" y="0"/>
                  </a:moveTo>
                  <a:cubicBezTo>
                    <a:pt x="6" y="4"/>
                    <a:pt x="10" y="11"/>
                    <a:pt x="16" y="16"/>
                  </a:cubicBezTo>
                  <a:cubicBezTo>
                    <a:pt x="22" y="19"/>
                    <a:pt x="28" y="21"/>
                    <a:pt x="34" y="24"/>
                  </a:cubicBezTo>
                  <a:cubicBezTo>
                    <a:pt x="32" y="21"/>
                    <a:pt x="30" y="18"/>
                    <a:pt x="27" y="1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4" name="Freeform 745">
              <a:extLst>
                <a:ext uri="{FF2B5EF4-FFF2-40B4-BE49-F238E27FC236}">
                  <a16:creationId xmlns:a16="http://schemas.microsoft.com/office/drawing/2014/main" id="{0BEEE29A-4A15-4FDC-8685-25D9094DF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136"/>
              <a:ext cx="66" cy="24"/>
            </a:xfrm>
            <a:custGeom>
              <a:avLst/>
              <a:gdLst>
                <a:gd name="T0" fmla="*/ 281 w 32"/>
                <a:gd name="T1" fmla="*/ 9 h 11"/>
                <a:gd name="T2" fmla="*/ 35 w 32"/>
                <a:gd name="T3" fmla="*/ 33 h 11"/>
                <a:gd name="T4" fmla="*/ 0 w 32"/>
                <a:gd name="T5" fmla="*/ 61 h 11"/>
                <a:gd name="T6" fmla="*/ 107 w 32"/>
                <a:gd name="T7" fmla="*/ 7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1">
                  <a:moveTo>
                    <a:pt x="32" y="1"/>
                  </a:moveTo>
                  <a:cubicBezTo>
                    <a:pt x="23" y="0"/>
                    <a:pt x="13" y="0"/>
                    <a:pt x="4" y="3"/>
                  </a:cubicBezTo>
                  <a:cubicBezTo>
                    <a:pt x="3" y="3"/>
                    <a:pt x="0" y="3"/>
                    <a:pt x="0" y="6"/>
                  </a:cubicBezTo>
                  <a:cubicBezTo>
                    <a:pt x="1" y="11"/>
                    <a:pt x="9" y="7"/>
                    <a:pt x="12" y="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5" name="Freeform 746">
              <a:extLst>
                <a:ext uri="{FF2B5EF4-FFF2-40B4-BE49-F238E27FC236}">
                  <a16:creationId xmlns:a16="http://schemas.microsoft.com/office/drawing/2014/main" id="{FA573DEF-6267-46ED-BD0F-512D2D867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177"/>
              <a:ext cx="52" cy="16"/>
            </a:xfrm>
            <a:custGeom>
              <a:avLst/>
              <a:gdLst>
                <a:gd name="T0" fmla="*/ 225 w 25"/>
                <a:gd name="T1" fmla="*/ 48 h 7"/>
                <a:gd name="T2" fmla="*/ 0 w 25"/>
                <a:gd name="T3" fmla="*/ 48 h 7"/>
                <a:gd name="T4" fmla="*/ 144 w 25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7">
                  <a:moveTo>
                    <a:pt x="25" y="4"/>
                  </a:moveTo>
                  <a:cubicBezTo>
                    <a:pt x="19" y="0"/>
                    <a:pt x="6" y="0"/>
                    <a:pt x="0" y="4"/>
                  </a:cubicBezTo>
                  <a:cubicBezTo>
                    <a:pt x="3" y="7"/>
                    <a:pt x="12" y="7"/>
                    <a:pt x="16" y="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6" name="Freeform 747">
              <a:extLst>
                <a:ext uri="{FF2B5EF4-FFF2-40B4-BE49-F238E27FC236}">
                  <a16:creationId xmlns:a16="http://schemas.microsoft.com/office/drawing/2014/main" id="{8096BF8C-054B-442F-A3DD-D9EB51185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151"/>
              <a:ext cx="47" cy="13"/>
            </a:xfrm>
            <a:custGeom>
              <a:avLst/>
              <a:gdLst>
                <a:gd name="T0" fmla="*/ 0 w 23"/>
                <a:gd name="T1" fmla="*/ 43 h 6"/>
                <a:gd name="T2" fmla="*/ 196 w 2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4"/>
                  </a:moveTo>
                  <a:cubicBezTo>
                    <a:pt x="9" y="6"/>
                    <a:pt x="15" y="2"/>
                    <a:pt x="23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7" name="Freeform 748">
              <a:extLst>
                <a:ext uri="{FF2B5EF4-FFF2-40B4-BE49-F238E27FC236}">
                  <a16:creationId xmlns:a16="http://schemas.microsoft.com/office/drawing/2014/main" id="{10E8AAB3-044A-4AD9-BD7C-6DD482975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212"/>
              <a:ext cx="45" cy="33"/>
            </a:xfrm>
            <a:custGeom>
              <a:avLst/>
              <a:gdLst>
                <a:gd name="T0" fmla="*/ 147 w 22"/>
                <a:gd name="T1" fmla="*/ 73 h 15"/>
                <a:gd name="T2" fmla="*/ 25 w 22"/>
                <a:gd name="T3" fmla="*/ 53 h 15"/>
                <a:gd name="T4" fmla="*/ 188 w 22"/>
                <a:gd name="T5" fmla="*/ 1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17" y="7"/>
                  </a:moveTo>
                  <a:cubicBezTo>
                    <a:pt x="14" y="5"/>
                    <a:pt x="5" y="0"/>
                    <a:pt x="3" y="5"/>
                  </a:cubicBezTo>
                  <a:cubicBezTo>
                    <a:pt x="0" y="12"/>
                    <a:pt x="19" y="14"/>
                    <a:pt x="22" y="1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8" name="Freeform 749">
              <a:extLst>
                <a:ext uri="{FF2B5EF4-FFF2-40B4-BE49-F238E27FC236}">
                  <a16:creationId xmlns:a16="http://schemas.microsoft.com/office/drawing/2014/main" id="{DEC5DCAC-0D99-4068-B226-C3F345453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081"/>
              <a:ext cx="18" cy="17"/>
            </a:xfrm>
            <a:custGeom>
              <a:avLst/>
              <a:gdLst>
                <a:gd name="T0" fmla="*/ 72 w 9"/>
                <a:gd name="T1" fmla="*/ 0 h 8"/>
                <a:gd name="T2" fmla="*/ 40 w 9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4" y="0"/>
                    <a:pt x="0" y="5"/>
                    <a:pt x="5" y="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9" name="Freeform 750">
              <a:extLst>
                <a:ext uri="{FF2B5EF4-FFF2-40B4-BE49-F238E27FC236}">
                  <a16:creationId xmlns:a16="http://schemas.microsoft.com/office/drawing/2014/main" id="{EC834493-874D-4AC0-868E-70AB233D0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967"/>
              <a:ext cx="74" cy="24"/>
            </a:xfrm>
            <a:custGeom>
              <a:avLst/>
              <a:gdLst>
                <a:gd name="T0" fmla="*/ 0 w 36"/>
                <a:gd name="T1" fmla="*/ 113 h 11"/>
                <a:gd name="T2" fmla="*/ 199 w 36"/>
                <a:gd name="T3" fmla="*/ 33 h 11"/>
                <a:gd name="T4" fmla="*/ 296 w 36"/>
                <a:gd name="T5" fmla="*/ 0 h 11"/>
                <a:gd name="T6" fmla="*/ 271 w 36"/>
                <a:gd name="T7" fmla="*/ 81 h 11"/>
                <a:gd name="T8" fmla="*/ 199 w 36"/>
                <a:gd name="T9" fmla="*/ 61 h 11"/>
                <a:gd name="T10" fmla="*/ 132 w 36"/>
                <a:gd name="T11" fmla="*/ 8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1">
                  <a:moveTo>
                    <a:pt x="0" y="11"/>
                  </a:moveTo>
                  <a:cubicBezTo>
                    <a:pt x="7" y="11"/>
                    <a:pt x="16" y="5"/>
                    <a:pt x="23" y="3"/>
                  </a:cubicBezTo>
                  <a:cubicBezTo>
                    <a:pt x="26" y="2"/>
                    <a:pt x="30" y="1"/>
                    <a:pt x="34" y="0"/>
                  </a:cubicBezTo>
                  <a:cubicBezTo>
                    <a:pt x="36" y="4"/>
                    <a:pt x="35" y="7"/>
                    <a:pt x="31" y="8"/>
                  </a:cubicBezTo>
                  <a:cubicBezTo>
                    <a:pt x="29" y="8"/>
                    <a:pt x="26" y="6"/>
                    <a:pt x="23" y="6"/>
                  </a:cubicBezTo>
                  <a:cubicBezTo>
                    <a:pt x="20" y="7"/>
                    <a:pt x="18" y="9"/>
                    <a:pt x="15" y="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0" name="Freeform 751">
              <a:extLst>
                <a:ext uri="{FF2B5EF4-FFF2-40B4-BE49-F238E27FC236}">
                  <a16:creationId xmlns:a16="http://schemas.microsoft.com/office/drawing/2014/main" id="{34009B0C-E212-4344-A6F9-443693FD8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013"/>
              <a:ext cx="66" cy="44"/>
            </a:xfrm>
            <a:custGeom>
              <a:avLst/>
              <a:gdLst>
                <a:gd name="T0" fmla="*/ 60 w 32"/>
                <a:gd name="T1" fmla="*/ 202 h 20"/>
                <a:gd name="T2" fmla="*/ 0 w 32"/>
                <a:gd name="T3" fmla="*/ 194 h 20"/>
                <a:gd name="T4" fmla="*/ 80 w 32"/>
                <a:gd name="T5" fmla="*/ 117 h 20"/>
                <a:gd name="T6" fmla="*/ 281 w 3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0">
                  <a:moveTo>
                    <a:pt x="7" y="19"/>
                  </a:moveTo>
                  <a:cubicBezTo>
                    <a:pt x="5" y="20"/>
                    <a:pt x="1" y="20"/>
                    <a:pt x="0" y="18"/>
                  </a:cubicBezTo>
                  <a:cubicBezTo>
                    <a:pt x="0" y="15"/>
                    <a:pt x="8" y="12"/>
                    <a:pt x="9" y="11"/>
                  </a:cubicBezTo>
                  <a:cubicBezTo>
                    <a:pt x="16" y="7"/>
                    <a:pt x="24" y="3"/>
                    <a:pt x="32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1" name="Freeform 752">
              <a:extLst>
                <a:ext uri="{FF2B5EF4-FFF2-40B4-BE49-F238E27FC236}">
                  <a16:creationId xmlns:a16="http://schemas.microsoft.com/office/drawing/2014/main" id="{77784E0D-E715-4A43-91F5-663BAFE15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052"/>
              <a:ext cx="46" cy="27"/>
            </a:xfrm>
            <a:custGeom>
              <a:avLst/>
              <a:gdLst>
                <a:gd name="T0" fmla="*/ 201 w 22"/>
                <a:gd name="T1" fmla="*/ 0 h 12"/>
                <a:gd name="T2" fmla="*/ 44 w 22"/>
                <a:gd name="T3" fmla="*/ 13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cubicBezTo>
                    <a:pt x="19" y="0"/>
                    <a:pt x="0" y="7"/>
                    <a:pt x="5" y="1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2" name="Freeform 753">
              <a:extLst>
                <a:ext uri="{FF2B5EF4-FFF2-40B4-BE49-F238E27FC236}">
                  <a16:creationId xmlns:a16="http://schemas.microsoft.com/office/drawing/2014/main" id="{495250E3-ADFE-4820-B575-8E1D6C0F9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2090"/>
              <a:ext cx="51" cy="35"/>
            </a:xfrm>
            <a:custGeom>
              <a:avLst/>
              <a:gdLst>
                <a:gd name="T0" fmla="*/ 212 w 25"/>
                <a:gd name="T1" fmla="*/ 0 h 16"/>
                <a:gd name="T2" fmla="*/ 0 w 25"/>
                <a:gd name="T3" fmla="*/ 168 h 16"/>
                <a:gd name="T4" fmla="*/ 41 w 25"/>
                <a:gd name="T5" fmla="*/ 15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6">
                  <a:moveTo>
                    <a:pt x="25" y="0"/>
                  </a:moveTo>
                  <a:cubicBezTo>
                    <a:pt x="18" y="2"/>
                    <a:pt x="1" y="6"/>
                    <a:pt x="0" y="16"/>
                  </a:cubicBezTo>
                  <a:cubicBezTo>
                    <a:pt x="2" y="15"/>
                    <a:pt x="3" y="15"/>
                    <a:pt x="5" y="1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3" name="Freeform 754">
              <a:extLst>
                <a:ext uri="{FF2B5EF4-FFF2-40B4-BE49-F238E27FC236}">
                  <a16:creationId xmlns:a16="http://schemas.microsoft.com/office/drawing/2014/main" id="{F17E1803-D635-4D57-83A1-CB833C35C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136"/>
              <a:ext cx="46" cy="17"/>
            </a:xfrm>
            <a:custGeom>
              <a:avLst/>
              <a:gdLst>
                <a:gd name="T0" fmla="*/ 201 w 22"/>
                <a:gd name="T1" fmla="*/ 0 h 8"/>
                <a:gd name="T2" fmla="*/ 0 w 22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">
                  <a:moveTo>
                    <a:pt x="22" y="0"/>
                  </a:moveTo>
                  <a:cubicBezTo>
                    <a:pt x="14" y="1"/>
                    <a:pt x="6" y="2"/>
                    <a:pt x="0" y="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4" name="Freeform 755">
              <a:extLst>
                <a:ext uri="{FF2B5EF4-FFF2-40B4-BE49-F238E27FC236}">
                  <a16:creationId xmlns:a16="http://schemas.microsoft.com/office/drawing/2014/main" id="{93113F7A-C22B-45CB-9BF8-D54BAB2ED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2164"/>
              <a:ext cx="52" cy="20"/>
            </a:xfrm>
            <a:custGeom>
              <a:avLst/>
              <a:gdLst>
                <a:gd name="T0" fmla="*/ 225 w 25"/>
                <a:gd name="T1" fmla="*/ 0 h 9"/>
                <a:gd name="T2" fmla="*/ 25 w 25"/>
                <a:gd name="T3" fmla="*/ 89 h 9"/>
                <a:gd name="T4" fmla="*/ 35 w 25"/>
                <a:gd name="T5" fmla="*/ 8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9">
                  <a:moveTo>
                    <a:pt x="25" y="0"/>
                  </a:moveTo>
                  <a:cubicBezTo>
                    <a:pt x="21" y="1"/>
                    <a:pt x="0" y="1"/>
                    <a:pt x="3" y="8"/>
                  </a:cubicBezTo>
                  <a:cubicBezTo>
                    <a:pt x="3" y="9"/>
                    <a:pt x="3" y="8"/>
                    <a:pt x="4" y="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5" name="Freeform 756">
              <a:extLst>
                <a:ext uri="{FF2B5EF4-FFF2-40B4-BE49-F238E27FC236}">
                  <a16:creationId xmlns:a16="http://schemas.microsoft.com/office/drawing/2014/main" id="{77DFB93B-FF33-403C-AB6F-E649C3EB6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2204"/>
              <a:ext cx="78" cy="28"/>
            </a:xfrm>
            <a:custGeom>
              <a:avLst/>
              <a:gdLst>
                <a:gd name="T0" fmla="*/ 60 w 38"/>
                <a:gd name="T1" fmla="*/ 129 h 13"/>
                <a:gd name="T2" fmla="*/ 68 w 38"/>
                <a:gd name="T3" fmla="*/ 69 h 13"/>
                <a:gd name="T4" fmla="*/ 328 w 3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3">
                  <a:moveTo>
                    <a:pt x="7" y="13"/>
                  </a:moveTo>
                  <a:cubicBezTo>
                    <a:pt x="0" y="11"/>
                    <a:pt x="6" y="8"/>
                    <a:pt x="8" y="7"/>
                  </a:cubicBezTo>
                  <a:cubicBezTo>
                    <a:pt x="17" y="3"/>
                    <a:pt x="29" y="1"/>
                    <a:pt x="38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6" name="Freeform 757">
              <a:extLst>
                <a:ext uri="{FF2B5EF4-FFF2-40B4-BE49-F238E27FC236}">
                  <a16:creationId xmlns:a16="http://schemas.microsoft.com/office/drawing/2014/main" id="{A904DE49-0E3E-4E7A-8996-45CCDCE90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241"/>
              <a:ext cx="37" cy="15"/>
            </a:xfrm>
            <a:custGeom>
              <a:avLst/>
              <a:gdLst>
                <a:gd name="T0" fmla="*/ 156 w 18"/>
                <a:gd name="T1" fmla="*/ 9 h 7"/>
                <a:gd name="T2" fmla="*/ 0 w 18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18" y="1"/>
                  </a:moveTo>
                  <a:cubicBezTo>
                    <a:pt x="11" y="0"/>
                    <a:pt x="6" y="4"/>
                    <a:pt x="0" y="7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7" name="Freeform 758">
              <a:extLst>
                <a:ext uri="{FF2B5EF4-FFF2-40B4-BE49-F238E27FC236}">
                  <a16:creationId xmlns:a16="http://schemas.microsoft.com/office/drawing/2014/main" id="{72F9813D-55FD-4AC1-BECB-FFEE9651C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274"/>
              <a:ext cx="39" cy="90"/>
            </a:xfrm>
            <a:custGeom>
              <a:avLst/>
              <a:gdLst>
                <a:gd name="T0" fmla="*/ 33 w 19"/>
                <a:gd name="T1" fmla="*/ 97 h 41"/>
                <a:gd name="T2" fmla="*/ 51 w 19"/>
                <a:gd name="T3" fmla="*/ 0 h 41"/>
                <a:gd name="T4" fmla="*/ 113 w 19"/>
                <a:gd name="T5" fmla="*/ 169 h 41"/>
                <a:gd name="T6" fmla="*/ 164 w 19"/>
                <a:gd name="T7" fmla="*/ 435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1">
                  <a:moveTo>
                    <a:pt x="4" y="9"/>
                  </a:moveTo>
                  <a:cubicBezTo>
                    <a:pt x="0" y="6"/>
                    <a:pt x="2" y="2"/>
                    <a:pt x="6" y="0"/>
                  </a:cubicBezTo>
                  <a:cubicBezTo>
                    <a:pt x="9" y="4"/>
                    <a:pt x="11" y="11"/>
                    <a:pt x="13" y="16"/>
                  </a:cubicBezTo>
                  <a:cubicBezTo>
                    <a:pt x="16" y="24"/>
                    <a:pt x="18" y="32"/>
                    <a:pt x="19" y="4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8" name="Freeform 759">
              <a:extLst>
                <a:ext uri="{FF2B5EF4-FFF2-40B4-BE49-F238E27FC236}">
                  <a16:creationId xmlns:a16="http://schemas.microsoft.com/office/drawing/2014/main" id="{568AA73E-74BF-42F5-8E96-D4A0EF4AA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287"/>
              <a:ext cx="33" cy="59"/>
            </a:xfrm>
            <a:custGeom>
              <a:avLst/>
              <a:gdLst>
                <a:gd name="T0" fmla="*/ 107 w 16"/>
                <a:gd name="T1" fmla="*/ 282 h 27"/>
                <a:gd name="T2" fmla="*/ 124 w 16"/>
                <a:gd name="T3" fmla="*/ 0 h 27"/>
                <a:gd name="T4" fmla="*/ 140 w 16"/>
                <a:gd name="T5" fmla="*/ 201 h 27"/>
                <a:gd name="T6" fmla="*/ 97 w 16"/>
                <a:gd name="T7" fmla="*/ 11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7">
                  <a:moveTo>
                    <a:pt x="12" y="27"/>
                  </a:moveTo>
                  <a:cubicBezTo>
                    <a:pt x="9" y="19"/>
                    <a:pt x="0" y="0"/>
                    <a:pt x="14" y="0"/>
                  </a:cubicBezTo>
                  <a:cubicBezTo>
                    <a:pt x="16" y="6"/>
                    <a:pt x="14" y="13"/>
                    <a:pt x="16" y="19"/>
                  </a:cubicBezTo>
                  <a:cubicBezTo>
                    <a:pt x="15" y="16"/>
                    <a:pt x="13" y="11"/>
                    <a:pt x="11" y="1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9" name="Freeform 760">
              <a:extLst>
                <a:ext uri="{FF2B5EF4-FFF2-40B4-BE49-F238E27FC236}">
                  <a16:creationId xmlns:a16="http://schemas.microsoft.com/office/drawing/2014/main" id="{0A7378CF-6F3A-4146-BC99-2B49BABF6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2327"/>
              <a:ext cx="31" cy="32"/>
            </a:xfrm>
            <a:custGeom>
              <a:avLst/>
              <a:gdLst>
                <a:gd name="T0" fmla="*/ 132 w 15"/>
                <a:gd name="T1" fmla="*/ 137 h 15"/>
                <a:gd name="T2" fmla="*/ 17 w 15"/>
                <a:gd name="T3" fmla="*/ 0 h 15"/>
                <a:gd name="T4" fmla="*/ 60 w 15"/>
                <a:gd name="T5" fmla="*/ 145 h 15"/>
                <a:gd name="T6" fmla="*/ 60 w 15"/>
                <a:gd name="T7" fmla="*/ 77 h 15"/>
                <a:gd name="T8" fmla="*/ 124 w 15"/>
                <a:gd name="T9" fmla="*/ 10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14"/>
                  </a:moveTo>
                  <a:cubicBezTo>
                    <a:pt x="10" y="10"/>
                    <a:pt x="9" y="1"/>
                    <a:pt x="2" y="0"/>
                  </a:cubicBezTo>
                  <a:cubicBezTo>
                    <a:pt x="0" y="5"/>
                    <a:pt x="5" y="10"/>
                    <a:pt x="7" y="15"/>
                  </a:cubicBezTo>
                  <a:cubicBezTo>
                    <a:pt x="6" y="14"/>
                    <a:pt x="5" y="9"/>
                    <a:pt x="7" y="8"/>
                  </a:cubicBezTo>
                  <a:cubicBezTo>
                    <a:pt x="9" y="7"/>
                    <a:pt x="11" y="12"/>
                    <a:pt x="14" y="1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0" name="Freeform 761">
              <a:extLst>
                <a:ext uri="{FF2B5EF4-FFF2-40B4-BE49-F238E27FC236}">
                  <a16:creationId xmlns:a16="http://schemas.microsoft.com/office/drawing/2014/main" id="{F7816095-FB1E-47FB-9351-98956A069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934"/>
              <a:ext cx="80" cy="28"/>
            </a:xfrm>
            <a:custGeom>
              <a:avLst/>
              <a:gdLst>
                <a:gd name="T0" fmla="*/ 336 w 39"/>
                <a:gd name="T1" fmla="*/ 0 h 13"/>
                <a:gd name="T2" fmla="*/ 0 w 39"/>
                <a:gd name="T3" fmla="*/ 60 h 13"/>
                <a:gd name="T4" fmla="*/ 43 w 39"/>
                <a:gd name="T5" fmla="*/ 2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3">
                  <a:moveTo>
                    <a:pt x="39" y="0"/>
                  </a:moveTo>
                  <a:cubicBezTo>
                    <a:pt x="33" y="5"/>
                    <a:pt x="6" y="13"/>
                    <a:pt x="0" y="6"/>
                  </a:cubicBezTo>
                  <a:cubicBezTo>
                    <a:pt x="1" y="4"/>
                    <a:pt x="2" y="3"/>
                    <a:pt x="5" y="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1" name="Freeform 762">
              <a:extLst>
                <a:ext uri="{FF2B5EF4-FFF2-40B4-BE49-F238E27FC236}">
                  <a16:creationId xmlns:a16="http://schemas.microsoft.com/office/drawing/2014/main" id="{8A774BFD-75AB-4C69-9D76-9A44861D0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1776"/>
              <a:ext cx="72" cy="22"/>
            </a:xfrm>
            <a:custGeom>
              <a:avLst/>
              <a:gdLst>
                <a:gd name="T0" fmla="*/ 0 w 35"/>
                <a:gd name="T1" fmla="*/ 106 h 10"/>
                <a:gd name="T2" fmla="*/ 97 w 35"/>
                <a:gd name="T3" fmla="*/ 44 h 10"/>
                <a:gd name="T4" fmla="*/ 304 w 35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0">
                  <a:moveTo>
                    <a:pt x="0" y="10"/>
                  </a:moveTo>
                  <a:cubicBezTo>
                    <a:pt x="4" y="8"/>
                    <a:pt x="7" y="6"/>
                    <a:pt x="11" y="4"/>
                  </a:cubicBezTo>
                  <a:cubicBezTo>
                    <a:pt x="19" y="1"/>
                    <a:pt x="26" y="0"/>
                    <a:pt x="35" y="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2" name="Freeform 763">
              <a:extLst>
                <a:ext uri="{FF2B5EF4-FFF2-40B4-BE49-F238E27FC236}">
                  <a16:creationId xmlns:a16="http://schemas.microsoft.com/office/drawing/2014/main" id="{6C1E3AC8-FBBC-4006-B183-6A028E75F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734"/>
              <a:ext cx="61" cy="27"/>
            </a:xfrm>
            <a:custGeom>
              <a:avLst/>
              <a:gdLst>
                <a:gd name="T0" fmla="*/ 0 w 30"/>
                <a:gd name="T1" fmla="*/ 137 h 12"/>
                <a:gd name="T2" fmla="*/ 252 w 30"/>
                <a:gd name="T3" fmla="*/ 101 h 12"/>
                <a:gd name="T4" fmla="*/ 187 w 30"/>
                <a:gd name="T5" fmla="*/ 11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2">
                  <a:moveTo>
                    <a:pt x="0" y="12"/>
                  </a:moveTo>
                  <a:cubicBezTo>
                    <a:pt x="5" y="9"/>
                    <a:pt x="26" y="0"/>
                    <a:pt x="30" y="9"/>
                  </a:cubicBezTo>
                  <a:cubicBezTo>
                    <a:pt x="27" y="10"/>
                    <a:pt x="24" y="10"/>
                    <a:pt x="22" y="1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3" name="Freeform 764">
              <a:extLst>
                <a:ext uri="{FF2B5EF4-FFF2-40B4-BE49-F238E27FC236}">
                  <a16:creationId xmlns:a16="http://schemas.microsoft.com/office/drawing/2014/main" id="{8C69E272-D05A-4067-8A93-1F8D86EE9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802"/>
              <a:ext cx="80" cy="29"/>
            </a:xfrm>
            <a:custGeom>
              <a:avLst/>
              <a:gdLst>
                <a:gd name="T0" fmla="*/ 336 w 39"/>
                <a:gd name="T1" fmla="*/ 0 h 13"/>
                <a:gd name="T2" fmla="*/ 0 w 39"/>
                <a:gd name="T3" fmla="*/ 100 h 13"/>
                <a:gd name="T4" fmla="*/ 96 w 39"/>
                <a:gd name="T5" fmla="*/ 10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3">
                  <a:moveTo>
                    <a:pt x="39" y="0"/>
                  </a:moveTo>
                  <a:cubicBezTo>
                    <a:pt x="27" y="3"/>
                    <a:pt x="9" y="0"/>
                    <a:pt x="0" y="9"/>
                  </a:cubicBezTo>
                  <a:cubicBezTo>
                    <a:pt x="1" y="13"/>
                    <a:pt x="8" y="11"/>
                    <a:pt x="11" y="1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4" name="Freeform 765">
              <a:extLst>
                <a:ext uri="{FF2B5EF4-FFF2-40B4-BE49-F238E27FC236}">
                  <a16:creationId xmlns:a16="http://schemas.microsoft.com/office/drawing/2014/main" id="{A0B517A4-9EE7-4367-81A6-B615E981D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1811"/>
              <a:ext cx="62" cy="26"/>
            </a:xfrm>
            <a:custGeom>
              <a:avLst/>
              <a:gdLst>
                <a:gd name="T0" fmla="*/ 0 w 30"/>
                <a:gd name="T1" fmla="*/ 121 h 12"/>
                <a:gd name="T2" fmla="*/ 265 w 30"/>
                <a:gd name="T3" fmla="*/ 72 h 12"/>
                <a:gd name="T4" fmla="*/ 205 w 30"/>
                <a:gd name="T5" fmla="*/ 1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2">
                  <a:moveTo>
                    <a:pt x="0" y="12"/>
                  </a:moveTo>
                  <a:cubicBezTo>
                    <a:pt x="6" y="11"/>
                    <a:pt x="27" y="0"/>
                    <a:pt x="30" y="7"/>
                  </a:cubicBezTo>
                  <a:cubicBezTo>
                    <a:pt x="28" y="9"/>
                    <a:pt x="25" y="11"/>
                    <a:pt x="23" y="1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5" name="Freeform 766">
              <a:extLst>
                <a:ext uri="{FF2B5EF4-FFF2-40B4-BE49-F238E27FC236}">
                  <a16:creationId xmlns:a16="http://schemas.microsoft.com/office/drawing/2014/main" id="{C4BF5D59-94E7-4DD2-80A9-78F972A1A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1850"/>
              <a:ext cx="53" cy="25"/>
            </a:xfrm>
            <a:custGeom>
              <a:avLst/>
              <a:gdLst>
                <a:gd name="T0" fmla="*/ 220 w 26"/>
                <a:gd name="T1" fmla="*/ 11 h 11"/>
                <a:gd name="T2" fmla="*/ 0 w 26"/>
                <a:gd name="T3" fmla="*/ 118 h 11"/>
                <a:gd name="T4" fmla="*/ 16 w 26"/>
                <a:gd name="T5" fmla="*/ 13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26" y="1"/>
                  </a:moveTo>
                  <a:cubicBezTo>
                    <a:pt x="18" y="0"/>
                    <a:pt x="5" y="3"/>
                    <a:pt x="0" y="10"/>
                  </a:cubicBezTo>
                  <a:cubicBezTo>
                    <a:pt x="0" y="11"/>
                    <a:pt x="1" y="11"/>
                    <a:pt x="2" y="11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6" name="Freeform 767">
              <a:extLst>
                <a:ext uri="{FF2B5EF4-FFF2-40B4-BE49-F238E27FC236}">
                  <a16:creationId xmlns:a16="http://schemas.microsoft.com/office/drawing/2014/main" id="{E0C3412B-E8BD-4ACC-B76B-8C8A4D24D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1864"/>
              <a:ext cx="97" cy="22"/>
            </a:xfrm>
            <a:custGeom>
              <a:avLst/>
              <a:gdLst>
                <a:gd name="T0" fmla="*/ 0 w 47"/>
                <a:gd name="T1" fmla="*/ 106 h 10"/>
                <a:gd name="T2" fmla="*/ 239 w 47"/>
                <a:gd name="T3" fmla="*/ 20 h 10"/>
                <a:gd name="T4" fmla="*/ 413 w 47"/>
                <a:gd name="T5" fmla="*/ 3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0">
                  <a:moveTo>
                    <a:pt x="0" y="10"/>
                  </a:moveTo>
                  <a:cubicBezTo>
                    <a:pt x="8" y="5"/>
                    <a:pt x="19" y="4"/>
                    <a:pt x="27" y="2"/>
                  </a:cubicBezTo>
                  <a:cubicBezTo>
                    <a:pt x="33" y="1"/>
                    <a:pt x="41" y="0"/>
                    <a:pt x="47" y="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7" name="Freeform 768">
              <a:extLst>
                <a:ext uri="{FF2B5EF4-FFF2-40B4-BE49-F238E27FC236}">
                  <a16:creationId xmlns:a16="http://schemas.microsoft.com/office/drawing/2014/main" id="{54F46CD4-4854-4B0A-9297-82EDD282E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1886"/>
              <a:ext cx="92" cy="17"/>
            </a:xfrm>
            <a:custGeom>
              <a:avLst/>
              <a:gdLst>
                <a:gd name="T0" fmla="*/ 0 w 45"/>
                <a:gd name="T1" fmla="*/ 77 h 8"/>
                <a:gd name="T2" fmla="*/ 384 w 45"/>
                <a:gd name="T3" fmla="*/ 6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">
                  <a:moveTo>
                    <a:pt x="0" y="8"/>
                  </a:moveTo>
                  <a:cubicBezTo>
                    <a:pt x="15" y="7"/>
                    <a:pt x="31" y="0"/>
                    <a:pt x="45" y="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8" name="Freeform 769">
              <a:extLst>
                <a:ext uri="{FF2B5EF4-FFF2-40B4-BE49-F238E27FC236}">
                  <a16:creationId xmlns:a16="http://schemas.microsoft.com/office/drawing/2014/main" id="{3F4632BB-50A8-4EB8-BB3E-9550523ED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1901"/>
              <a:ext cx="44" cy="11"/>
            </a:xfrm>
            <a:custGeom>
              <a:avLst/>
              <a:gdLst>
                <a:gd name="T0" fmla="*/ 0 w 21"/>
                <a:gd name="T1" fmla="*/ 44 h 5"/>
                <a:gd name="T2" fmla="*/ 193 w 2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4"/>
                  </a:moveTo>
                  <a:cubicBezTo>
                    <a:pt x="6" y="3"/>
                    <a:pt x="15" y="0"/>
                    <a:pt x="21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9" name="Freeform 770">
              <a:extLst>
                <a:ext uri="{FF2B5EF4-FFF2-40B4-BE49-F238E27FC236}">
                  <a16:creationId xmlns:a16="http://schemas.microsoft.com/office/drawing/2014/main" id="{F285049D-96C3-4A7D-BBE7-655D3BA35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954"/>
              <a:ext cx="33" cy="19"/>
            </a:xfrm>
            <a:custGeom>
              <a:avLst/>
              <a:gdLst>
                <a:gd name="T0" fmla="*/ 0 w 16"/>
                <a:gd name="T1" fmla="*/ 84 h 9"/>
                <a:gd name="T2" fmla="*/ 140 w 16"/>
                <a:gd name="T3" fmla="*/ 1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0" y="9"/>
                  </a:moveTo>
                  <a:cubicBezTo>
                    <a:pt x="3" y="5"/>
                    <a:pt x="11" y="0"/>
                    <a:pt x="16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0" name="Freeform 771">
              <a:extLst>
                <a:ext uri="{FF2B5EF4-FFF2-40B4-BE49-F238E27FC236}">
                  <a16:creationId xmlns:a16="http://schemas.microsoft.com/office/drawing/2014/main" id="{8767AB42-0852-4A0B-BDDB-48C46958F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081"/>
              <a:ext cx="19" cy="13"/>
            </a:xfrm>
            <a:custGeom>
              <a:avLst/>
              <a:gdLst>
                <a:gd name="T0" fmla="*/ 68 w 9"/>
                <a:gd name="T1" fmla="*/ 0 h 6"/>
                <a:gd name="T2" fmla="*/ 0 w 9"/>
                <a:gd name="T3" fmla="*/ 61 h 6"/>
                <a:gd name="T4" fmla="*/ 68 w 9"/>
                <a:gd name="T5" fmla="*/ 33 h 6"/>
                <a:gd name="T6" fmla="*/ 68 w 9"/>
                <a:gd name="T7" fmla="*/ 20 h 6"/>
                <a:gd name="T8" fmla="*/ 84 w 9"/>
                <a:gd name="T9" fmla="*/ 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7" y="0"/>
                  </a:moveTo>
                  <a:cubicBezTo>
                    <a:pt x="4" y="1"/>
                    <a:pt x="1" y="3"/>
                    <a:pt x="0" y="6"/>
                  </a:cubicBezTo>
                  <a:cubicBezTo>
                    <a:pt x="3" y="6"/>
                    <a:pt x="6" y="5"/>
                    <a:pt x="7" y="3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7" y="1"/>
                    <a:pt x="8" y="2"/>
                    <a:pt x="9" y="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1" name="Freeform 772">
              <a:extLst>
                <a:ext uri="{FF2B5EF4-FFF2-40B4-BE49-F238E27FC236}">
                  <a16:creationId xmlns:a16="http://schemas.microsoft.com/office/drawing/2014/main" id="{EBA8E410-4738-49FD-AEA9-865CE1483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103"/>
              <a:ext cx="39" cy="15"/>
            </a:xfrm>
            <a:custGeom>
              <a:avLst/>
              <a:gdLst>
                <a:gd name="T0" fmla="*/ 0 w 19"/>
                <a:gd name="T1" fmla="*/ 69 h 7"/>
                <a:gd name="T2" fmla="*/ 164 w 19"/>
                <a:gd name="T3" fmla="*/ 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4" y="5"/>
                    <a:pt x="17" y="0"/>
                    <a:pt x="19" y="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2" name="Freeform 773">
              <a:extLst>
                <a:ext uri="{FF2B5EF4-FFF2-40B4-BE49-F238E27FC236}">
                  <a16:creationId xmlns:a16="http://schemas.microsoft.com/office/drawing/2014/main" id="{AC1F399C-A549-4832-AB5D-9AF85C523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221"/>
              <a:ext cx="39" cy="9"/>
            </a:xfrm>
            <a:custGeom>
              <a:avLst/>
              <a:gdLst>
                <a:gd name="T0" fmla="*/ 0 w 19"/>
                <a:gd name="T1" fmla="*/ 0 h 4"/>
                <a:gd name="T2" fmla="*/ 164 w 19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">
                  <a:moveTo>
                    <a:pt x="0" y="0"/>
                  </a:moveTo>
                  <a:cubicBezTo>
                    <a:pt x="4" y="3"/>
                    <a:pt x="14" y="4"/>
                    <a:pt x="19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3" name="Freeform 774">
              <a:extLst>
                <a:ext uri="{FF2B5EF4-FFF2-40B4-BE49-F238E27FC236}">
                  <a16:creationId xmlns:a16="http://schemas.microsoft.com/office/drawing/2014/main" id="{182A476D-1D05-4404-AC5C-EF56B5B36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269"/>
              <a:ext cx="33" cy="25"/>
            </a:xfrm>
            <a:custGeom>
              <a:avLst/>
              <a:gdLst>
                <a:gd name="T0" fmla="*/ 0 w 16"/>
                <a:gd name="T1" fmla="*/ 0 h 11"/>
                <a:gd name="T2" fmla="*/ 140 w 16"/>
                <a:gd name="T3" fmla="*/ 13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0" y="0"/>
                  </a:moveTo>
                  <a:cubicBezTo>
                    <a:pt x="7" y="3"/>
                    <a:pt x="13" y="4"/>
                    <a:pt x="16" y="1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4" name="Freeform 775">
              <a:extLst>
                <a:ext uri="{FF2B5EF4-FFF2-40B4-BE49-F238E27FC236}">
                  <a16:creationId xmlns:a16="http://schemas.microsoft.com/office/drawing/2014/main" id="{FFD44C18-05C0-4949-87E9-167C1B91E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438"/>
              <a:ext cx="23" cy="31"/>
            </a:xfrm>
            <a:custGeom>
              <a:avLst/>
              <a:gdLst>
                <a:gd name="T0" fmla="*/ 0 w 11"/>
                <a:gd name="T1" fmla="*/ 0 h 14"/>
                <a:gd name="T2" fmla="*/ 100 w 11"/>
                <a:gd name="T3" fmla="*/ 14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2" y="4"/>
                    <a:pt x="5" y="14"/>
                    <a:pt x="11" y="1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5" name="Freeform 776">
              <a:extLst>
                <a:ext uri="{FF2B5EF4-FFF2-40B4-BE49-F238E27FC236}">
                  <a16:creationId xmlns:a16="http://schemas.microsoft.com/office/drawing/2014/main" id="{8DD5334A-3472-48A8-AA7C-65BC34B1A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169"/>
              <a:ext cx="18" cy="11"/>
            </a:xfrm>
            <a:custGeom>
              <a:avLst/>
              <a:gdLst>
                <a:gd name="T0" fmla="*/ 0 w 9"/>
                <a:gd name="T1" fmla="*/ 33 h 5"/>
                <a:gd name="T2" fmla="*/ 72 w 9"/>
                <a:gd name="T3" fmla="*/ 44 h 5"/>
                <a:gd name="T4" fmla="*/ 64 w 9"/>
                <a:gd name="T5" fmla="*/ 4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3"/>
                  </a:moveTo>
                  <a:cubicBezTo>
                    <a:pt x="3" y="0"/>
                    <a:pt x="8" y="0"/>
                    <a:pt x="9" y="4"/>
                  </a:cubicBezTo>
                  <a:cubicBezTo>
                    <a:pt x="9" y="5"/>
                    <a:pt x="9" y="4"/>
                    <a:pt x="8" y="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6" name="Freeform 777">
              <a:extLst>
                <a:ext uri="{FF2B5EF4-FFF2-40B4-BE49-F238E27FC236}">
                  <a16:creationId xmlns:a16="http://schemas.microsoft.com/office/drawing/2014/main" id="{9A33EB26-5473-4D29-8457-6752B9919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434"/>
              <a:ext cx="29" cy="50"/>
            </a:xfrm>
            <a:custGeom>
              <a:avLst/>
              <a:gdLst>
                <a:gd name="T0" fmla="*/ 0 w 14"/>
                <a:gd name="T1" fmla="*/ 0 h 23"/>
                <a:gd name="T2" fmla="*/ 124 w 14"/>
                <a:gd name="T3" fmla="*/ 23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0" y="0"/>
                  </a:moveTo>
                  <a:cubicBezTo>
                    <a:pt x="1" y="8"/>
                    <a:pt x="8" y="18"/>
                    <a:pt x="14" y="2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7" name="Freeform 778">
              <a:extLst>
                <a:ext uri="{FF2B5EF4-FFF2-40B4-BE49-F238E27FC236}">
                  <a16:creationId xmlns:a16="http://schemas.microsoft.com/office/drawing/2014/main" id="{4C3F6AC1-8B62-49B9-BE68-517D4AA19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342"/>
              <a:ext cx="35" cy="79"/>
            </a:xfrm>
            <a:custGeom>
              <a:avLst/>
              <a:gdLst>
                <a:gd name="T0" fmla="*/ 0 w 17"/>
                <a:gd name="T1" fmla="*/ 0 h 36"/>
                <a:gd name="T2" fmla="*/ 148 w 17"/>
                <a:gd name="T3" fmla="*/ 38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0" y="0"/>
                  </a:moveTo>
                  <a:cubicBezTo>
                    <a:pt x="1" y="13"/>
                    <a:pt x="10" y="26"/>
                    <a:pt x="17" y="3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8" name="Freeform 779">
              <a:extLst>
                <a:ext uri="{FF2B5EF4-FFF2-40B4-BE49-F238E27FC236}">
                  <a16:creationId xmlns:a16="http://schemas.microsoft.com/office/drawing/2014/main" id="{48102B0C-B1FA-430B-95E1-4F13D72E6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476"/>
              <a:ext cx="29" cy="57"/>
            </a:xfrm>
            <a:custGeom>
              <a:avLst/>
              <a:gdLst>
                <a:gd name="T0" fmla="*/ 0 w 14"/>
                <a:gd name="T1" fmla="*/ 0 h 26"/>
                <a:gd name="T2" fmla="*/ 124 w 14"/>
                <a:gd name="T3" fmla="*/ 26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6">
                  <a:moveTo>
                    <a:pt x="0" y="0"/>
                  </a:moveTo>
                  <a:cubicBezTo>
                    <a:pt x="2" y="5"/>
                    <a:pt x="8" y="26"/>
                    <a:pt x="14" y="2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9" name="Freeform 780">
              <a:extLst>
                <a:ext uri="{FF2B5EF4-FFF2-40B4-BE49-F238E27FC236}">
                  <a16:creationId xmlns:a16="http://schemas.microsoft.com/office/drawing/2014/main" id="{701B3DF4-C0AB-402F-8321-325E5D87E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460"/>
              <a:ext cx="10" cy="57"/>
            </a:xfrm>
            <a:custGeom>
              <a:avLst/>
              <a:gdLst>
                <a:gd name="T0" fmla="*/ 0 w 5"/>
                <a:gd name="T1" fmla="*/ 0 h 26"/>
                <a:gd name="T2" fmla="*/ 24 w 5"/>
                <a:gd name="T3" fmla="*/ 27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0" y="0"/>
                  </a:moveTo>
                  <a:cubicBezTo>
                    <a:pt x="4" y="7"/>
                    <a:pt x="5" y="18"/>
                    <a:pt x="3" y="2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0" name="Freeform 781">
              <a:extLst>
                <a:ext uri="{FF2B5EF4-FFF2-40B4-BE49-F238E27FC236}">
                  <a16:creationId xmlns:a16="http://schemas.microsoft.com/office/drawing/2014/main" id="{AB8848AD-B0B3-4761-A866-83E499C36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175"/>
              <a:ext cx="45" cy="9"/>
            </a:xfrm>
            <a:custGeom>
              <a:avLst/>
              <a:gdLst>
                <a:gd name="T0" fmla="*/ 0 w 22"/>
                <a:gd name="T1" fmla="*/ 45 h 4"/>
                <a:gd name="T2" fmla="*/ 188 w 22"/>
                <a:gd name="T3" fmla="*/ 3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8" y="0"/>
                    <a:pt x="14" y="1"/>
                    <a:pt x="22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1" name="Freeform 782">
              <a:extLst>
                <a:ext uri="{FF2B5EF4-FFF2-40B4-BE49-F238E27FC236}">
                  <a16:creationId xmlns:a16="http://schemas.microsoft.com/office/drawing/2014/main" id="{BEB6988C-EB02-4B3C-A802-ED1473980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085"/>
              <a:ext cx="41" cy="22"/>
            </a:xfrm>
            <a:custGeom>
              <a:avLst/>
              <a:gdLst>
                <a:gd name="T0" fmla="*/ 0 w 20"/>
                <a:gd name="T1" fmla="*/ 106 h 10"/>
                <a:gd name="T2" fmla="*/ 172 w 20"/>
                <a:gd name="T3" fmla="*/ 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0">
                  <a:moveTo>
                    <a:pt x="0" y="10"/>
                  </a:moveTo>
                  <a:cubicBezTo>
                    <a:pt x="4" y="5"/>
                    <a:pt x="14" y="0"/>
                    <a:pt x="20" y="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2" name="Freeform 783">
              <a:extLst>
                <a:ext uri="{FF2B5EF4-FFF2-40B4-BE49-F238E27FC236}">
                  <a16:creationId xmlns:a16="http://schemas.microsoft.com/office/drawing/2014/main" id="{C2F2B87A-CF68-45AF-9FFE-1D0B00192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997"/>
              <a:ext cx="33" cy="11"/>
            </a:xfrm>
            <a:custGeom>
              <a:avLst/>
              <a:gdLst>
                <a:gd name="T0" fmla="*/ 0 w 16"/>
                <a:gd name="T1" fmla="*/ 53 h 5"/>
                <a:gd name="T2" fmla="*/ 140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5" y="5"/>
                    <a:pt x="11" y="3"/>
                    <a:pt x="16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3" name="Freeform 784">
              <a:extLst>
                <a:ext uri="{FF2B5EF4-FFF2-40B4-BE49-F238E27FC236}">
                  <a16:creationId xmlns:a16="http://schemas.microsoft.com/office/drawing/2014/main" id="{9D22EF31-78FC-4027-968B-F3C2D76DD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940"/>
              <a:ext cx="27" cy="33"/>
            </a:xfrm>
            <a:custGeom>
              <a:avLst/>
              <a:gdLst>
                <a:gd name="T0" fmla="*/ 0 w 13"/>
                <a:gd name="T1" fmla="*/ 73 h 15"/>
                <a:gd name="T2" fmla="*/ 8 w 13"/>
                <a:gd name="T3" fmla="*/ 161 h 15"/>
                <a:gd name="T4" fmla="*/ 44 w 13"/>
                <a:gd name="T5" fmla="*/ 7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7"/>
                  </a:moveTo>
                  <a:cubicBezTo>
                    <a:pt x="12" y="0"/>
                    <a:pt x="13" y="13"/>
                    <a:pt x="1" y="15"/>
                  </a:cubicBezTo>
                  <a:cubicBezTo>
                    <a:pt x="3" y="12"/>
                    <a:pt x="8" y="9"/>
                    <a:pt x="5" y="7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4" name="Freeform 785">
              <a:extLst>
                <a:ext uri="{FF2B5EF4-FFF2-40B4-BE49-F238E27FC236}">
                  <a16:creationId xmlns:a16="http://schemas.microsoft.com/office/drawing/2014/main" id="{40513F7A-F022-45EA-BB21-C3093E203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848"/>
              <a:ext cx="60" cy="46"/>
            </a:xfrm>
            <a:custGeom>
              <a:avLst/>
              <a:gdLst>
                <a:gd name="T0" fmla="*/ 257 w 29"/>
                <a:gd name="T1" fmla="*/ 0 h 21"/>
                <a:gd name="T2" fmla="*/ 25 w 29"/>
                <a:gd name="T3" fmla="*/ 210 h 21"/>
                <a:gd name="T4" fmla="*/ 72 w 29"/>
                <a:gd name="T5" fmla="*/ 202 h 21"/>
                <a:gd name="T6" fmla="*/ 72 w 29"/>
                <a:gd name="T7" fmla="*/ 12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2" y="0"/>
                    <a:pt x="0" y="11"/>
                    <a:pt x="3" y="20"/>
                  </a:cubicBezTo>
                  <a:cubicBezTo>
                    <a:pt x="4" y="21"/>
                    <a:pt x="6" y="20"/>
                    <a:pt x="8" y="19"/>
                  </a:cubicBezTo>
                  <a:cubicBezTo>
                    <a:pt x="3" y="18"/>
                    <a:pt x="6" y="14"/>
                    <a:pt x="8" y="1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5" name="Freeform 786">
              <a:extLst>
                <a:ext uri="{FF2B5EF4-FFF2-40B4-BE49-F238E27FC236}">
                  <a16:creationId xmlns:a16="http://schemas.microsoft.com/office/drawing/2014/main" id="{3DD816FC-A3DD-4735-AD13-D1A14B022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1899"/>
              <a:ext cx="45" cy="24"/>
            </a:xfrm>
            <a:custGeom>
              <a:avLst/>
              <a:gdLst>
                <a:gd name="T0" fmla="*/ 0 w 22"/>
                <a:gd name="T1" fmla="*/ 113 h 11"/>
                <a:gd name="T2" fmla="*/ 188 w 22"/>
                <a:gd name="T3" fmla="*/ 2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1">
                  <a:moveTo>
                    <a:pt x="0" y="11"/>
                  </a:moveTo>
                  <a:cubicBezTo>
                    <a:pt x="5" y="5"/>
                    <a:pt x="14" y="0"/>
                    <a:pt x="22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6" name="Freeform 787">
              <a:extLst>
                <a:ext uri="{FF2B5EF4-FFF2-40B4-BE49-F238E27FC236}">
                  <a16:creationId xmlns:a16="http://schemas.microsoft.com/office/drawing/2014/main" id="{E6CD8749-76E8-4391-93E0-EFCE0C3E2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035"/>
              <a:ext cx="37" cy="15"/>
            </a:xfrm>
            <a:custGeom>
              <a:avLst/>
              <a:gdLst>
                <a:gd name="T0" fmla="*/ 0 w 18"/>
                <a:gd name="T1" fmla="*/ 51 h 7"/>
                <a:gd name="T2" fmla="*/ 156 w 18"/>
                <a:gd name="T3" fmla="*/ 28 h 7"/>
                <a:gd name="T4" fmla="*/ 123 w 18"/>
                <a:gd name="T5" fmla="*/ 69 h 7"/>
                <a:gd name="T6" fmla="*/ 105 w 18"/>
                <a:gd name="T7" fmla="*/ 19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">
                  <a:moveTo>
                    <a:pt x="0" y="5"/>
                  </a:moveTo>
                  <a:cubicBezTo>
                    <a:pt x="3" y="0"/>
                    <a:pt x="13" y="0"/>
                    <a:pt x="18" y="3"/>
                  </a:cubicBezTo>
                  <a:cubicBezTo>
                    <a:pt x="17" y="5"/>
                    <a:pt x="15" y="6"/>
                    <a:pt x="14" y="7"/>
                  </a:cubicBezTo>
                  <a:cubicBezTo>
                    <a:pt x="14" y="5"/>
                    <a:pt x="15" y="2"/>
                    <a:pt x="12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7" name="Freeform 788">
              <a:extLst>
                <a:ext uri="{FF2B5EF4-FFF2-40B4-BE49-F238E27FC236}">
                  <a16:creationId xmlns:a16="http://schemas.microsoft.com/office/drawing/2014/main" id="{06C64F31-5C2C-4FC7-8A57-3A604AC7B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230"/>
              <a:ext cx="35" cy="22"/>
            </a:xfrm>
            <a:custGeom>
              <a:avLst/>
              <a:gdLst>
                <a:gd name="T0" fmla="*/ 0 w 17"/>
                <a:gd name="T1" fmla="*/ 64 h 10"/>
                <a:gd name="T2" fmla="*/ 132 w 17"/>
                <a:gd name="T3" fmla="*/ 44 h 10"/>
                <a:gd name="T4" fmla="*/ 105 w 17"/>
                <a:gd name="T5" fmla="*/ 106 h 10"/>
                <a:gd name="T6" fmla="*/ 105 w 17"/>
                <a:gd name="T7" fmla="*/ 3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">
                  <a:moveTo>
                    <a:pt x="0" y="6"/>
                  </a:moveTo>
                  <a:cubicBezTo>
                    <a:pt x="3" y="5"/>
                    <a:pt x="12" y="0"/>
                    <a:pt x="15" y="4"/>
                  </a:cubicBezTo>
                  <a:cubicBezTo>
                    <a:pt x="17" y="6"/>
                    <a:pt x="15" y="9"/>
                    <a:pt x="12" y="10"/>
                  </a:cubicBezTo>
                  <a:cubicBezTo>
                    <a:pt x="14" y="8"/>
                    <a:pt x="14" y="5"/>
                    <a:pt x="12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8" name="Freeform 789">
              <a:extLst>
                <a:ext uri="{FF2B5EF4-FFF2-40B4-BE49-F238E27FC236}">
                  <a16:creationId xmlns:a16="http://schemas.microsoft.com/office/drawing/2014/main" id="{8021E184-B98D-4735-B36E-5A45AF241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195"/>
              <a:ext cx="43" cy="33"/>
            </a:xfrm>
            <a:custGeom>
              <a:avLst/>
              <a:gdLst>
                <a:gd name="T0" fmla="*/ 0 w 21"/>
                <a:gd name="T1" fmla="*/ 161 h 15"/>
                <a:gd name="T2" fmla="*/ 121 w 21"/>
                <a:gd name="T3" fmla="*/ 9 h 15"/>
                <a:gd name="T4" fmla="*/ 156 w 21"/>
                <a:gd name="T5" fmla="*/ 88 h 15"/>
                <a:gd name="T6" fmla="*/ 156 w 21"/>
                <a:gd name="T7" fmla="*/ 33 h 15"/>
                <a:gd name="T8" fmla="*/ 129 w 21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5" y="12"/>
                    <a:pt x="8" y="2"/>
                    <a:pt x="14" y="1"/>
                  </a:cubicBezTo>
                  <a:cubicBezTo>
                    <a:pt x="19" y="0"/>
                    <a:pt x="21" y="3"/>
                    <a:pt x="18" y="8"/>
                  </a:cubicBezTo>
                  <a:cubicBezTo>
                    <a:pt x="18" y="6"/>
                    <a:pt x="18" y="4"/>
                    <a:pt x="18" y="3"/>
                  </a:cubicBezTo>
                  <a:cubicBezTo>
                    <a:pt x="16" y="3"/>
                    <a:pt x="16" y="3"/>
                    <a:pt x="15" y="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9" name="Freeform 790">
              <a:extLst>
                <a:ext uri="{FF2B5EF4-FFF2-40B4-BE49-F238E27FC236}">
                  <a16:creationId xmlns:a16="http://schemas.microsoft.com/office/drawing/2014/main" id="{FE31D884-5A24-4C51-86AA-387837F92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204"/>
              <a:ext cx="43" cy="59"/>
            </a:xfrm>
            <a:custGeom>
              <a:avLst/>
              <a:gdLst>
                <a:gd name="T0" fmla="*/ 0 w 21"/>
                <a:gd name="T1" fmla="*/ 282 h 27"/>
                <a:gd name="T2" fmla="*/ 180 w 21"/>
                <a:gd name="T3" fmla="*/ 0 h 27"/>
                <a:gd name="T4" fmla="*/ 172 w 21"/>
                <a:gd name="T5" fmla="*/ 96 h 27"/>
                <a:gd name="T6" fmla="*/ 147 w 21"/>
                <a:gd name="T7" fmla="*/ 3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7">
                  <a:moveTo>
                    <a:pt x="0" y="27"/>
                  </a:moveTo>
                  <a:cubicBezTo>
                    <a:pt x="0" y="19"/>
                    <a:pt x="12" y="0"/>
                    <a:pt x="21" y="0"/>
                  </a:cubicBezTo>
                  <a:cubicBezTo>
                    <a:pt x="21" y="3"/>
                    <a:pt x="21" y="6"/>
                    <a:pt x="20" y="9"/>
                  </a:cubicBezTo>
                  <a:cubicBezTo>
                    <a:pt x="19" y="7"/>
                    <a:pt x="18" y="4"/>
                    <a:pt x="17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0" name="Freeform 791">
              <a:extLst>
                <a:ext uri="{FF2B5EF4-FFF2-40B4-BE49-F238E27FC236}">
                  <a16:creationId xmlns:a16="http://schemas.microsoft.com/office/drawing/2014/main" id="{F48D90C0-C82C-41AC-AB04-9020EDD4E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287"/>
              <a:ext cx="20" cy="44"/>
            </a:xfrm>
            <a:custGeom>
              <a:avLst/>
              <a:gdLst>
                <a:gd name="T0" fmla="*/ 80 w 10"/>
                <a:gd name="T1" fmla="*/ 0 h 20"/>
                <a:gd name="T2" fmla="*/ 0 w 10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0">
                  <a:moveTo>
                    <a:pt x="10" y="0"/>
                  </a:moveTo>
                  <a:cubicBezTo>
                    <a:pt x="4" y="4"/>
                    <a:pt x="0" y="14"/>
                    <a:pt x="0" y="2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1" name="Freeform 792">
              <a:extLst>
                <a:ext uri="{FF2B5EF4-FFF2-40B4-BE49-F238E27FC236}">
                  <a16:creationId xmlns:a16="http://schemas.microsoft.com/office/drawing/2014/main" id="{81AA024F-EA1A-4ACF-8DA9-A3D2F4AAA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316"/>
              <a:ext cx="21" cy="61"/>
            </a:xfrm>
            <a:custGeom>
              <a:avLst/>
              <a:gdLst>
                <a:gd name="T0" fmla="*/ 92 w 10"/>
                <a:gd name="T1" fmla="*/ 0 h 28"/>
                <a:gd name="T2" fmla="*/ 27 w 10"/>
                <a:gd name="T3" fmla="*/ 290 h 28"/>
                <a:gd name="T4" fmla="*/ 67 w 10"/>
                <a:gd name="T5" fmla="*/ 14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8">
                  <a:moveTo>
                    <a:pt x="10" y="0"/>
                  </a:moveTo>
                  <a:cubicBezTo>
                    <a:pt x="8" y="9"/>
                    <a:pt x="0" y="19"/>
                    <a:pt x="3" y="28"/>
                  </a:cubicBezTo>
                  <a:cubicBezTo>
                    <a:pt x="8" y="26"/>
                    <a:pt x="4" y="18"/>
                    <a:pt x="7" y="1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2" name="Freeform 793">
              <a:extLst>
                <a:ext uri="{FF2B5EF4-FFF2-40B4-BE49-F238E27FC236}">
                  <a16:creationId xmlns:a16="http://schemas.microsoft.com/office/drawing/2014/main" id="{8B9E7F66-C205-4499-AF11-7968FA1D2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337"/>
              <a:ext cx="15" cy="22"/>
            </a:xfrm>
            <a:custGeom>
              <a:avLst/>
              <a:gdLst>
                <a:gd name="T0" fmla="*/ 69 w 7"/>
                <a:gd name="T1" fmla="*/ 0 h 10"/>
                <a:gd name="T2" fmla="*/ 0 w 7"/>
                <a:gd name="T3" fmla="*/ 10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4" y="2"/>
                    <a:pt x="1" y="5"/>
                    <a:pt x="0" y="1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3" name="Freeform 794">
              <a:extLst>
                <a:ext uri="{FF2B5EF4-FFF2-40B4-BE49-F238E27FC236}">
                  <a16:creationId xmlns:a16="http://schemas.microsoft.com/office/drawing/2014/main" id="{7B88938C-606C-4C7A-A1D6-DDCCD2E4D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313"/>
              <a:ext cx="25" cy="38"/>
            </a:xfrm>
            <a:custGeom>
              <a:avLst/>
              <a:gdLst>
                <a:gd name="T0" fmla="*/ 108 w 12"/>
                <a:gd name="T1" fmla="*/ 0 h 17"/>
                <a:gd name="T2" fmla="*/ 0 w 12"/>
                <a:gd name="T3" fmla="*/ 19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5" y="3"/>
                    <a:pt x="1" y="10"/>
                    <a:pt x="0" y="17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4" name="Freeform 795">
              <a:extLst>
                <a:ext uri="{FF2B5EF4-FFF2-40B4-BE49-F238E27FC236}">
                  <a16:creationId xmlns:a16="http://schemas.microsoft.com/office/drawing/2014/main" id="{75087EAF-BA53-4834-8E2E-E21509413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370"/>
              <a:ext cx="19" cy="53"/>
            </a:xfrm>
            <a:custGeom>
              <a:avLst/>
              <a:gdLst>
                <a:gd name="T0" fmla="*/ 84 w 9"/>
                <a:gd name="T1" fmla="*/ 0 h 24"/>
                <a:gd name="T2" fmla="*/ 8 w 9"/>
                <a:gd name="T3" fmla="*/ 2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9" y="0"/>
                  </a:moveTo>
                  <a:cubicBezTo>
                    <a:pt x="5" y="7"/>
                    <a:pt x="0" y="15"/>
                    <a:pt x="1" y="2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5" name="Freeform 796">
              <a:extLst>
                <a:ext uri="{FF2B5EF4-FFF2-40B4-BE49-F238E27FC236}">
                  <a16:creationId xmlns:a16="http://schemas.microsoft.com/office/drawing/2014/main" id="{4AB60B48-DA2B-470B-92BE-F0293EA3F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395"/>
              <a:ext cx="21" cy="52"/>
            </a:xfrm>
            <a:custGeom>
              <a:avLst/>
              <a:gdLst>
                <a:gd name="T0" fmla="*/ 92 w 10"/>
                <a:gd name="T1" fmla="*/ 0 h 24"/>
                <a:gd name="T2" fmla="*/ 36 w 10"/>
                <a:gd name="T3" fmla="*/ 24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10" y="0"/>
                  </a:moveTo>
                  <a:cubicBezTo>
                    <a:pt x="5" y="6"/>
                    <a:pt x="0" y="16"/>
                    <a:pt x="4" y="2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6" name="Freeform 797">
              <a:extLst>
                <a:ext uri="{FF2B5EF4-FFF2-40B4-BE49-F238E27FC236}">
                  <a16:creationId xmlns:a16="http://schemas.microsoft.com/office/drawing/2014/main" id="{C5DA74A3-D858-4066-80C4-01FF2497D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2408"/>
              <a:ext cx="16" cy="30"/>
            </a:xfrm>
            <a:custGeom>
              <a:avLst/>
              <a:gdLst>
                <a:gd name="T0" fmla="*/ 64 w 8"/>
                <a:gd name="T1" fmla="*/ 0 h 14"/>
                <a:gd name="T2" fmla="*/ 0 w 8"/>
                <a:gd name="T3" fmla="*/ 137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3" y="3"/>
                    <a:pt x="0" y="9"/>
                    <a:pt x="0" y="1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7" name="Freeform 798">
              <a:extLst>
                <a:ext uri="{FF2B5EF4-FFF2-40B4-BE49-F238E27FC236}">
                  <a16:creationId xmlns:a16="http://schemas.microsoft.com/office/drawing/2014/main" id="{79AB3898-C426-4F8A-90FD-CDC79C246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395"/>
              <a:ext cx="21" cy="26"/>
            </a:xfrm>
            <a:custGeom>
              <a:avLst/>
              <a:gdLst>
                <a:gd name="T0" fmla="*/ 0 w 10"/>
                <a:gd name="T1" fmla="*/ 121 h 12"/>
                <a:gd name="T2" fmla="*/ 84 w 10"/>
                <a:gd name="T3" fmla="*/ 0 h 12"/>
                <a:gd name="T4" fmla="*/ 76 w 10"/>
                <a:gd name="T5" fmla="*/ 80 h 12"/>
                <a:gd name="T6" fmla="*/ 76 w 10"/>
                <a:gd name="T7" fmla="*/ 4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12"/>
                  </a:moveTo>
                  <a:cubicBezTo>
                    <a:pt x="2" y="8"/>
                    <a:pt x="4" y="1"/>
                    <a:pt x="9" y="0"/>
                  </a:cubicBezTo>
                  <a:cubicBezTo>
                    <a:pt x="10" y="3"/>
                    <a:pt x="9" y="5"/>
                    <a:pt x="8" y="8"/>
                  </a:cubicBezTo>
                  <a:cubicBezTo>
                    <a:pt x="9" y="6"/>
                    <a:pt x="8" y="6"/>
                    <a:pt x="8" y="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8" name="Freeform 799">
              <a:extLst>
                <a:ext uri="{FF2B5EF4-FFF2-40B4-BE49-F238E27FC236}">
                  <a16:creationId xmlns:a16="http://schemas.microsoft.com/office/drawing/2014/main" id="{B3911836-6D4A-4D08-AF1C-480FFB931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445"/>
              <a:ext cx="13" cy="48"/>
            </a:xfrm>
            <a:custGeom>
              <a:avLst/>
              <a:gdLst>
                <a:gd name="T0" fmla="*/ 61 w 6"/>
                <a:gd name="T1" fmla="*/ 0 h 22"/>
                <a:gd name="T2" fmla="*/ 43 w 6"/>
                <a:gd name="T3" fmla="*/ 22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6" y="0"/>
                  </a:moveTo>
                  <a:cubicBezTo>
                    <a:pt x="6" y="7"/>
                    <a:pt x="0" y="15"/>
                    <a:pt x="4" y="2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9" name="Freeform 800">
              <a:extLst>
                <a:ext uri="{FF2B5EF4-FFF2-40B4-BE49-F238E27FC236}">
                  <a16:creationId xmlns:a16="http://schemas.microsoft.com/office/drawing/2014/main" id="{B0DACFC0-FF09-4F32-A05C-6B28C8E95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2454"/>
              <a:ext cx="15" cy="41"/>
            </a:xfrm>
            <a:custGeom>
              <a:avLst/>
              <a:gdLst>
                <a:gd name="T0" fmla="*/ 69 w 7"/>
                <a:gd name="T1" fmla="*/ 0 h 19"/>
                <a:gd name="T2" fmla="*/ 28 w 7"/>
                <a:gd name="T3" fmla="*/ 190 h 19"/>
                <a:gd name="T4" fmla="*/ 60 w 7"/>
                <a:gd name="T5" fmla="*/ 181 h 19"/>
                <a:gd name="T6" fmla="*/ 51 w 7"/>
                <a:gd name="T7" fmla="*/ 17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4" y="4"/>
                    <a:pt x="0" y="13"/>
                    <a:pt x="3" y="19"/>
                  </a:cubicBezTo>
                  <a:cubicBezTo>
                    <a:pt x="4" y="19"/>
                    <a:pt x="5" y="19"/>
                    <a:pt x="6" y="18"/>
                  </a:cubicBezTo>
                  <a:cubicBezTo>
                    <a:pt x="6" y="17"/>
                    <a:pt x="5" y="17"/>
                    <a:pt x="5" y="17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0" name="Freeform 801">
              <a:extLst>
                <a:ext uri="{FF2B5EF4-FFF2-40B4-BE49-F238E27FC236}">
                  <a16:creationId xmlns:a16="http://schemas.microsoft.com/office/drawing/2014/main" id="{F2717E71-378A-4D2B-8DC6-189BE377D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473"/>
              <a:ext cx="8" cy="44"/>
            </a:xfrm>
            <a:custGeom>
              <a:avLst/>
              <a:gdLst>
                <a:gd name="T0" fmla="*/ 32 w 4"/>
                <a:gd name="T1" fmla="*/ 0 h 20"/>
                <a:gd name="T2" fmla="*/ 32 w 4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4" y="0"/>
                  </a:moveTo>
                  <a:cubicBezTo>
                    <a:pt x="2" y="5"/>
                    <a:pt x="0" y="17"/>
                    <a:pt x="4" y="2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1" name="Freeform 802">
              <a:extLst>
                <a:ext uri="{FF2B5EF4-FFF2-40B4-BE49-F238E27FC236}">
                  <a16:creationId xmlns:a16="http://schemas.microsoft.com/office/drawing/2014/main" id="{8F0A9C36-A6FD-4FDE-AEE9-18AD1E3D9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136"/>
              <a:ext cx="26" cy="46"/>
            </a:xfrm>
            <a:custGeom>
              <a:avLst/>
              <a:gdLst>
                <a:gd name="T0" fmla="*/ 104 w 13"/>
                <a:gd name="T1" fmla="*/ 0 h 21"/>
                <a:gd name="T2" fmla="*/ 8 w 13"/>
                <a:gd name="T3" fmla="*/ 22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8" y="3"/>
                    <a:pt x="0" y="16"/>
                    <a:pt x="1" y="2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2" name="Freeform 803">
              <a:extLst>
                <a:ext uri="{FF2B5EF4-FFF2-40B4-BE49-F238E27FC236}">
                  <a16:creationId xmlns:a16="http://schemas.microsoft.com/office/drawing/2014/main" id="{E0F4BE9E-6A0D-44FB-93DE-5DA349044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160"/>
              <a:ext cx="12" cy="9"/>
            </a:xfrm>
            <a:custGeom>
              <a:avLst/>
              <a:gdLst>
                <a:gd name="T0" fmla="*/ 0 w 6"/>
                <a:gd name="T1" fmla="*/ 45 h 4"/>
                <a:gd name="T2" fmla="*/ 48 w 6"/>
                <a:gd name="T3" fmla="*/ 0 h 4"/>
                <a:gd name="T4" fmla="*/ 40 w 6"/>
                <a:gd name="T5" fmla="*/ 3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4" y="0"/>
                    <a:pt x="6" y="0"/>
                  </a:cubicBezTo>
                  <a:cubicBezTo>
                    <a:pt x="6" y="1"/>
                    <a:pt x="5" y="2"/>
                    <a:pt x="5" y="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3" name="Freeform 804">
              <a:extLst>
                <a:ext uri="{FF2B5EF4-FFF2-40B4-BE49-F238E27FC236}">
                  <a16:creationId xmlns:a16="http://schemas.microsoft.com/office/drawing/2014/main" id="{24C0E0E3-5C96-43C6-B755-9B18013BF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109"/>
              <a:ext cx="15" cy="16"/>
            </a:xfrm>
            <a:custGeom>
              <a:avLst/>
              <a:gdLst>
                <a:gd name="T0" fmla="*/ 0 w 7"/>
                <a:gd name="T1" fmla="*/ 85 h 7"/>
                <a:gd name="T2" fmla="*/ 60 w 7"/>
                <a:gd name="T3" fmla="*/ 11 h 7"/>
                <a:gd name="T4" fmla="*/ 60 w 7"/>
                <a:gd name="T5" fmla="*/ 7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1" y="4"/>
                    <a:pt x="3" y="0"/>
                    <a:pt x="6" y="1"/>
                  </a:cubicBezTo>
                  <a:cubicBezTo>
                    <a:pt x="6" y="3"/>
                    <a:pt x="7" y="5"/>
                    <a:pt x="6" y="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4" name="Freeform 805">
              <a:extLst>
                <a:ext uri="{FF2B5EF4-FFF2-40B4-BE49-F238E27FC236}">
                  <a16:creationId xmlns:a16="http://schemas.microsoft.com/office/drawing/2014/main" id="{13C3A554-69DB-453F-A69D-67941DFB4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2068"/>
              <a:ext cx="14" cy="15"/>
            </a:xfrm>
            <a:custGeom>
              <a:avLst/>
              <a:gdLst>
                <a:gd name="T0" fmla="*/ 0 w 7"/>
                <a:gd name="T1" fmla="*/ 69 h 7"/>
                <a:gd name="T2" fmla="*/ 56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4"/>
                    <a:pt x="4" y="2"/>
                    <a:pt x="7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5" name="Freeform 806">
              <a:extLst>
                <a:ext uri="{FF2B5EF4-FFF2-40B4-BE49-F238E27FC236}">
                  <a16:creationId xmlns:a16="http://schemas.microsoft.com/office/drawing/2014/main" id="{7D944109-AA90-4AFB-9C44-49255AFE3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133"/>
              <a:ext cx="29" cy="14"/>
            </a:xfrm>
            <a:custGeom>
              <a:avLst/>
              <a:gdLst>
                <a:gd name="T0" fmla="*/ 0 w 14"/>
                <a:gd name="T1" fmla="*/ 77 h 6"/>
                <a:gd name="T2" fmla="*/ 116 w 14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3" y="4"/>
                    <a:pt x="14" y="0"/>
                    <a:pt x="13" y="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6" name="Freeform 807">
              <a:extLst>
                <a:ext uri="{FF2B5EF4-FFF2-40B4-BE49-F238E27FC236}">
                  <a16:creationId xmlns:a16="http://schemas.microsoft.com/office/drawing/2014/main" id="{57FF256B-7C4D-4A62-AD56-3017CFE73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2112"/>
              <a:ext cx="25" cy="13"/>
            </a:xfrm>
            <a:custGeom>
              <a:avLst/>
              <a:gdLst>
                <a:gd name="T0" fmla="*/ 0 w 12"/>
                <a:gd name="T1" fmla="*/ 9 h 6"/>
                <a:gd name="T2" fmla="*/ 56 w 1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1"/>
                  </a:moveTo>
                  <a:cubicBezTo>
                    <a:pt x="4" y="0"/>
                    <a:pt x="12" y="2"/>
                    <a:pt x="6" y="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7" name="Freeform 808">
              <a:extLst>
                <a:ext uri="{FF2B5EF4-FFF2-40B4-BE49-F238E27FC236}">
                  <a16:creationId xmlns:a16="http://schemas.microsoft.com/office/drawing/2014/main" id="{D9C12CDF-820F-4F78-8C6C-664C233A7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798"/>
              <a:ext cx="25" cy="13"/>
            </a:xfrm>
            <a:custGeom>
              <a:avLst/>
              <a:gdLst>
                <a:gd name="T0" fmla="*/ 0 w 12"/>
                <a:gd name="T1" fmla="*/ 61 h 6"/>
                <a:gd name="T2" fmla="*/ 108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2" y="1"/>
                    <a:pt x="8" y="0"/>
                    <a:pt x="12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8" name="Freeform 809">
              <a:extLst>
                <a:ext uri="{FF2B5EF4-FFF2-40B4-BE49-F238E27FC236}">
                  <a16:creationId xmlns:a16="http://schemas.microsoft.com/office/drawing/2014/main" id="{67A3F48B-A487-4F08-92B2-3ADF408CF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019"/>
              <a:ext cx="18" cy="20"/>
            </a:xfrm>
            <a:custGeom>
              <a:avLst/>
              <a:gdLst>
                <a:gd name="T0" fmla="*/ 72 w 9"/>
                <a:gd name="T1" fmla="*/ 0 h 9"/>
                <a:gd name="T2" fmla="*/ 16 w 9"/>
                <a:gd name="T3" fmla="*/ 98 h 9"/>
                <a:gd name="T4" fmla="*/ 56 w 9"/>
                <a:gd name="T5" fmla="*/ 89 h 9"/>
                <a:gd name="T6" fmla="*/ 72 w 9"/>
                <a:gd name="T7" fmla="*/ 2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6" y="2"/>
                    <a:pt x="0" y="5"/>
                    <a:pt x="2" y="9"/>
                  </a:cubicBezTo>
                  <a:cubicBezTo>
                    <a:pt x="4" y="9"/>
                    <a:pt x="5" y="9"/>
                    <a:pt x="7" y="8"/>
                  </a:cubicBezTo>
                  <a:cubicBezTo>
                    <a:pt x="6" y="5"/>
                    <a:pt x="7" y="3"/>
                    <a:pt x="9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9" name="Freeform 810">
              <a:extLst>
                <a:ext uri="{FF2B5EF4-FFF2-40B4-BE49-F238E27FC236}">
                  <a16:creationId xmlns:a16="http://schemas.microsoft.com/office/drawing/2014/main" id="{0AD7EA09-BD8E-4280-BED2-D89F2DD0F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017"/>
              <a:ext cx="25" cy="24"/>
            </a:xfrm>
            <a:custGeom>
              <a:avLst/>
              <a:gdLst>
                <a:gd name="T0" fmla="*/ 0 w 12"/>
                <a:gd name="T1" fmla="*/ 44 h 11"/>
                <a:gd name="T2" fmla="*/ 83 w 12"/>
                <a:gd name="T3" fmla="*/ 113 h 11"/>
                <a:gd name="T4" fmla="*/ 73 w 12"/>
                <a:gd name="T5" fmla="*/ 5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0" y="4"/>
                  </a:moveTo>
                  <a:cubicBezTo>
                    <a:pt x="6" y="0"/>
                    <a:pt x="12" y="5"/>
                    <a:pt x="9" y="11"/>
                  </a:cubicBezTo>
                  <a:cubicBezTo>
                    <a:pt x="9" y="9"/>
                    <a:pt x="9" y="7"/>
                    <a:pt x="8" y="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0" name="Freeform 811">
              <a:extLst>
                <a:ext uri="{FF2B5EF4-FFF2-40B4-BE49-F238E27FC236}">
                  <a16:creationId xmlns:a16="http://schemas.microsoft.com/office/drawing/2014/main" id="{38109F44-7C8D-4C5F-BF40-3E2BDCE9A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000"/>
              <a:ext cx="40" cy="19"/>
            </a:xfrm>
            <a:custGeom>
              <a:avLst/>
              <a:gdLst>
                <a:gd name="T0" fmla="*/ 0 w 19"/>
                <a:gd name="T1" fmla="*/ 68 h 9"/>
                <a:gd name="T2" fmla="*/ 177 w 19"/>
                <a:gd name="T3" fmla="*/ 8 h 9"/>
                <a:gd name="T4" fmla="*/ 177 w 19"/>
                <a:gd name="T5" fmla="*/ 84 h 9"/>
                <a:gd name="T6" fmla="*/ 112 w 19"/>
                <a:gd name="T7" fmla="*/ 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0" y="7"/>
                  </a:moveTo>
                  <a:cubicBezTo>
                    <a:pt x="5" y="3"/>
                    <a:pt x="13" y="0"/>
                    <a:pt x="19" y="1"/>
                  </a:cubicBezTo>
                  <a:cubicBezTo>
                    <a:pt x="19" y="3"/>
                    <a:pt x="19" y="6"/>
                    <a:pt x="19" y="9"/>
                  </a:cubicBezTo>
                  <a:cubicBezTo>
                    <a:pt x="19" y="5"/>
                    <a:pt x="16" y="3"/>
                    <a:pt x="1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1" name="Freeform 812">
              <a:extLst>
                <a:ext uri="{FF2B5EF4-FFF2-40B4-BE49-F238E27FC236}">
                  <a16:creationId xmlns:a16="http://schemas.microsoft.com/office/drawing/2014/main" id="{6D96A50B-09CC-4AD8-9274-FB3F1A70D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1962"/>
              <a:ext cx="60" cy="38"/>
            </a:xfrm>
            <a:custGeom>
              <a:avLst/>
              <a:gdLst>
                <a:gd name="T0" fmla="*/ 0 w 29"/>
                <a:gd name="T1" fmla="*/ 134 h 17"/>
                <a:gd name="T2" fmla="*/ 197 w 29"/>
                <a:gd name="T3" fmla="*/ 0 h 17"/>
                <a:gd name="T4" fmla="*/ 197 w 29"/>
                <a:gd name="T5" fmla="*/ 190 h 17"/>
                <a:gd name="T6" fmla="*/ 149 w 29"/>
                <a:gd name="T7" fmla="*/ 10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7">
                  <a:moveTo>
                    <a:pt x="0" y="12"/>
                  </a:moveTo>
                  <a:cubicBezTo>
                    <a:pt x="7" y="10"/>
                    <a:pt x="24" y="9"/>
                    <a:pt x="22" y="0"/>
                  </a:cubicBezTo>
                  <a:cubicBezTo>
                    <a:pt x="29" y="8"/>
                    <a:pt x="19" y="9"/>
                    <a:pt x="22" y="17"/>
                  </a:cubicBezTo>
                  <a:cubicBezTo>
                    <a:pt x="23" y="13"/>
                    <a:pt x="22" y="8"/>
                    <a:pt x="17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2" name="Freeform 813">
              <a:extLst>
                <a:ext uri="{FF2B5EF4-FFF2-40B4-BE49-F238E27FC236}">
                  <a16:creationId xmlns:a16="http://schemas.microsoft.com/office/drawing/2014/main" id="{D0704896-C58A-4179-91C8-4C1B73502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899"/>
              <a:ext cx="31" cy="26"/>
            </a:xfrm>
            <a:custGeom>
              <a:avLst/>
              <a:gdLst>
                <a:gd name="T0" fmla="*/ 107 w 15"/>
                <a:gd name="T1" fmla="*/ 0 h 12"/>
                <a:gd name="T2" fmla="*/ 132 w 15"/>
                <a:gd name="T3" fmla="*/ 93 h 12"/>
                <a:gd name="T4" fmla="*/ 0 w 15"/>
                <a:gd name="T5" fmla="*/ 121 h 12"/>
                <a:gd name="T6" fmla="*/ 116 w 15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12" y="0"/>
                  </a:moveTo>
                  <a:cubicBezTo>
                    <a:pt x="14" y="3"/>
                    <a:pt x="15" y="6"/>
                    <a:pt x="15" y="9"/>
                  </a:cubicBezTo>
                  <a:cubicBezTo>
                    <a:pt x="10" y="11"/>
                    <a:pt x="3" y="6"/>
                    <a:pt x="0" y="12"/>
                  </a:cubicBezTo>
                  <a:cubicBezTo>
                    <a:pt x="5" y="11"/>
                    <a:pt x="14" y="7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3" name="Freeform 814">
              <a:extLst>
                <a:ext uri="{FF2B5EF4-FFF2-40B4-BE49-F238E27FC236}">
                  <a16:creationId xmlns:a16="http://schemas.microsoft.com/office/drawing/2014/main" id="{5776A5FB-9C52-4CAC-8288-6EE83C02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840"/>
              <a:ext cx="20" cy="35"/>
            </a:xfrm>
            <a:custGeom>
              <a:avLst/>
              <a:gdLst>
                <a:gd name="T0" fmla="*/ 40 w 10"/>
                <a:gd name="T1" fmla="*/ 0 h 16"/>
                <a:gd name="T2" fmla="*/ 0 w 10"/>
                <a:gd name="T3" fmla="*/ 168 h 16"/>
                <a:gd name="T4" fmla="*/ 40 w 10"/>
                <a:gd name="T5" fmla="*/ 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5" y="0"/>
                  </a:moveTo>
                  <a:cubicBezTo>
                    <a:pt x="8" y="12"/>
                    <a:pt x="10" y="8"/>
                    <a:pt x="0" y="16"/>
                  </a:cubicBezTo>
                  <a:cubicBezTo>
                    <a:pt x="3" y="10"/>
                    <a:pt x="7" y="9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4" name="Freeform 815">
              <a:extLst>
                <a:ext uri="{FF2B5EF4-FFF2-40B4-BE49-F238E27FC236}">
                  <a16:creationId xmlns:a16="http://schemas.microsoft.com/office/drawing/2014/main" id="{C732C81A-4B34-40EA-AF8B-819DF772B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789"/>
              <a:ext cx="39" cy="33"/>
            </a:xfrm>
            <a:custGeom>
              <a:avLst/>
              <a:gdLst>
                <a:gd name="T0" fmla="*/ 131 w 19"/>
                <a:gd name="T1" fmla="*/ 0 h 15"/>
                <a:gd name="T2" fmla="*/ 0 w 19"/>
                <a:gd name="T3" fmla="*/ 161 h 15"/>
                <a:gd name="T4" fmla="*/ 131 w 19"/>
                <a:gd name="T5" fmla="*/ 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15" y="0"/>
                  </a:moveTo>
                  <a:cubicBezTo>
                    <a:pt x="19" y="11"/>
                    <a:pt x="6" y="11"/>
                    <a:pt x="0" y="15"/>
                  </a:cubicBezTo>
                  <a:cubicBezTo>
                    <a:pt x="4" y="10"/>
                    <a:pt x="13" y="9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5" name="Freeform 816">
              <a:extLst>
                <a:ext uri="{FF2B5EF4-FFF2-40B4-BE49-F238E27FC236}">
                  <a16:creationId xmlns:a16="http://schemas.microsoft.com/office/drawing/2014/main" id="{41AB543C-0EE3-4A5E-8940-AF5DCCAD2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092"/>
              <a:ext cx="64" cy="26"/>
            </a:xfrm>
            <a:custGeom>
              <a:avLst/>
              <a:gdLst>
                <a:gd name="T0" fmla="*/ 0 w 31"/>
                <a:gd name="T1" fmla="*/ 72 h 12"/>
                <a:gd name="T2" fmla="*/ 184 w 31"/>
                <a:gd name="T3" fmla="*/ 43 h 12"/>
                <a:gd name="T4" fmla="*/ 248 w 31"/>
                <a:gd name="T5" fmla="*/ 121 h 12"/>
                <a:gd name="T6" fmla="*/ 116 w 31"/>
                <a:gd name="T7" fmla="*/ 4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2">
                  <a:moveTo>
                    <a:pt x="0" y="7"/>
                  </a:moveTo>
                  <a:cubicBezTo>
                    <a:pt x="7" y="5"/>
                    <a:pt x="14" y="2"/>
                    <a:pt x="21" y="4"/>
                  </a:cubicBezTo>
                  <a:cubicBezTo>
                    <a:pt x="26" y="6"/>
                    <a:pt x="25" y="7"/>
                    <a:pt x="28" y="12"/>
                  </a:cubicBezTo>
                  <a:cubicBezTo>
                    <a:pt x="31" y="0"/>
                    <a:pt x="22" y="2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6" name="Freeform 817">
              <a:extLst>
                <a:ext uri="{FF2B5EF4-FFF2-40B4-BE49-F238E27FC236}">
                  <a16:creationId xmlns:a16="http://schemas.microsoft.com/office/drawing/2014/main" id="{E81D1953-ED3D-410A-B88F-6DC642DD9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226"/>
              <a:ext cx="26" cy="19"/>
            </a:xfrm>
            <a:custGeom>
              <a:avLst/>
              <a:gdLst>
                <a:gd name="T0" fmla="*/ 24 w 13"/>
                <a:gd name="T1" fmla="*/ 27 h 9"/>
                <a:gd name="T2" fmla="*/ 104 w 13"/>
                <a:gd name="T3" fmla="*/ 27 h 9"/>
                <a:gd name="T4" fmla="*/ 88 w 13"/>
                <a:gd name="T5" fmla="*/ 68 h 9"/>
                <a:gd name="T6" fmla="*/ 0 w 13"/>
                <a:gd name="T7" fmla="*/ 1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3" y="3"/>
                  </a:moveTo>
                  <a:cubicBezTo>
                    <a:pt x="6" y="3"/>
                    <a:pt x="10" y="3"/>
                    <a:pt x="13" y="3"/>
                  </a:cubicBezTo>
                  <a:cubicBezTo>
                    <a:pt x="13" y="5"/>
                    <a:pt x="13" y="5"/>
                    <a:pt x="11" y="7"/>
                  </a:cubicBezTo>
                  <a:cubicBezTo>
                    <a:pt x="9" y="0"/>
                    <a:pt x="3" y="9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7" name="Freeform 818">
              <a:extLst>
                <a:ext uri="{FF2B5EF4-FFF2-40B4-BE49-F238E27FC236}">
                  <a16:creationId xmlns:a16="http://schemas.microsoft.com/office/drawing/2014/main" id="{71B4A7D5-758E-4021-9630-05BC7EF3F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298"/>
              <a:ext cx="45" cy="46"/>
            </a:xfrm>
            <a:custGeom>
              <a:avLst/>
              <a:gdLst>
                <a:gd name="T0" fmla="*/ 0 w 22"/>
                <a:gd name="T1" fmla="*/ 0 h 21"/>
                <a:gd name="T2" fmla="*/ 96 w 22"/>
                <a:gd name="T3" fmla="*/ 105 h 21"/>
                <a:gd name="T4" fmla="*/ 113 w 22"/>
                <a:gd name="T5" fmla="*/ 33 h 21"/>
                <a:gd name="T6" fmla="*/ 41 w 22"/>
                <a:gd name="T7" fmla="*/ 8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1">
                  <a:moveTo>
                    <a:pt x="0" y="0"/>
                  </a:moveTo>
                  <a:cubicBezTo>
                    <a:pt x="2" y="3"/>
                    <a:pt x="7" y="10"/>
                    <a:pt x="11" y="10"/>
                  </a:cubicBezTo>
                  <a:cubicBezTo>
                    <a:pt x="16" y="11"/>
                    <a:pt x="16" y="8"/>
                    <a:pt x="13" y="3"/>
                  </a:cubicBezTo>
                  <a:cubicBezTo>
                    <a:pt x="22" y="16"/>
                    <a:pt x="6" y="21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8" name="Freeform 819">
              <a:extLst>
                <a:ext uri="{FF2B5EF4-FFF2-40B4-BE49-F238E27FC236}">
                  <a16:creationId xmlns:a16="http://schemas.microsoft.com/office/drawing/2014/main" id="{9B151685-1204-491C-9C94-6A1A419D1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456"/>
              <a:ext cx="49" cy="44"/>
            </a:xfrm>
            <a:custGeom>
              <a:avLst/>
              <a:gdLst>
                <a:gd name="T0" fmla="*/ 67 w 24"/>
                <a:gd name="T1" fmla="*/ 0 h 20"/>
                <a:gd name="T2" fmla="*/ 92 w 24"/>
                <a:gd name="T3" fmla="*/ 125 h 20"/>
                <a:gd name="T4" fmla="*/ 0 w 24"/>
                <a:gd name="T5" fmla="*/ 64 h 20"/>
                <a:gd name="T6" fmla="*/ 112 w 24"/>
                <a:gd name="T7" fmla="*/ 4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0">
                  <a:moveTo>
                    <a:pt x="8" y="0"/>
                  </a:moveTo>
                  <a:cubicBezTo>
                    <a:pt x="11" y="3"/>
                    <a:pt x="16" y="10"/>
                    <a:pt x="11" y="12"/>
                  </a:cubicBezTo>
                  <a:cubicBezTo>
                    <a:pt x="9" y="12"/>
                    <a:pt x="2" y="7"/>
                    <a:pt x="0" y="6"/>
                  </a:cubicBezTo>
                  <a:cubicBezTo>
                    <a:pt x="5" y="10"/>
                    <a:pt x="24" y="20"/>
                    <a:pt x="1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9" name="Freeform 820">
              <a:extLst>
                <a:ext uri="{FF2B5EF4-FFF2-40B4-BE49-F238E27FC236}">
                  <a16:creationId xmlns:a16="http://schemas.microsoft.com/office/drawing/2014/main" id="{3746947C-543D-4A6B-812D-7FB9EB154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2169"/>
              <a:ext cx="19" cy="19"/>
            </a:xfrm>
            <a:custGeom>
              <a:avLst/>
              <a:gdLst>
                <a:gd name="T0" fmla="*/ 0 w 9"/>
                <a:gd name="T1" fmla="*/ 84 h 9"/>
                <a:gd name="T2" fmla="*/ 8 w 9"/>
                <a:gd name="T3" fmla="*/ 0 h 9"/>
                <a:gd name="T4" fmla="*/ 27 w 9"/>
                <a:gd name="T5" fmla="*/ 7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4" y="8"/>
                    <a:pt x="5" y="3"/>
                    <a:pt x="1" y="0"/>
                  </a:cubicBezTo>
                  <a:cubicBezTo>
                    <a:pt x="5" y="2"/>
                    <a:pt x="9" y="6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0" name="Freeform 821">
              <a:extLst>
                <a:ext uri="{FF2B5EF4-FFF2-40B4-BE49-F238E27FC236}">
                  <a16:creationId xmlns:a16="http://schemas.microsoft.com/office/drawing/2014/main" id="{77553F7D-9176-4164-82F4-A0108FB39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480"/>
              <a:ext cx="49" cy="55"/>
            </a:xfrm>
            <a:custGeom>
              <a:avLst/>
              <a:gdLst>
                <a:gd name="T0" fmla="*/ 0 w 24"/>
                <a:gd name="T1" fmla="*/ 0 h 25"/>
                <a:gd name="T2" fmla="*/ 204 w 24"/>
                <a:gd name="T3" fmla="*/ 141 h 25"/>
                <a:gd name="T4" fmla="*/ 16 w 24"/>
                <a:gd name="T5" fmla="*/ 5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5">
                  <a:moveTo>
                    <a:pt x="0" y="0"/>
                  </a:moveTo>
                  <a:cubicBezTo>
                    <a:pt x="8" y="8"/>
                    <a:pt x="12" y="16"/>
                    <a:pt x="24" y="13"/>
                  </a:cubicBezTo>
                  <a:cubicBezTo>
                    <a:pt x="18" y="25"/>
                    <a:pt x="6" y="10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1" name="Freeform 822">
              <a:extLst>
                <a:ext uri="{FF2B5EF4-FFF2-40B4-BE49-F238E27FC236}">
                  <a16:creationId xmlns:a16="http://schemas.microsoft.com/office/drawing/2014/main" id="{62CC0294-455E-4068-8F91-512CD448F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498"/>
              <a:ext cx="31" cy="43"/>
            </a:xfrm>
            <a:custGeom>
              <a:avLst/>
              <a:gdLst>
                <a:gd name="T0" fmla="*/ 8 w 15"/>
                <a:gd name="T1" fmla="*/ 0 h 20"/>
                <a:gd name="T2" fmla="*/ 132 w 15"/>
                <a:gd name="T3" fmla="*/ 198 h 20"/>
                <a:gd name="T4" fmla="*/ 17 w 15"/>
                <a:gd name="T5" fmla="*/ 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1" y="0"/>
                  </a:moveTo>
                  <a:cubicBezTo>
                    <a:pt x="0" y="9"/>
                    <a:pt x="7" y="18"/>
                    <a:pt x="15" y="20"/>
                  </a:cubicBezTo>
                  <a:cubicBezTo>
                    <a:pt x="2" y="20"/>
                    <a:pt x="1" y="12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2" name="Freeform 823">
              <a:extLst>
                <a:ext uri="{FF2B5EF4-FFF2-40B4-BE49-F238E27FC236}">
                  <a16:creationId xmlns:a16="http://schemas.microsoft.com/office/drawing/2014/main" id="{61770E9B-61DB-40B9-8D49-D6D3A898C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340"/>
              <a:ext cx="26" cy="70"/>
            </a:xfrm>
            <a:custGeom>
              <a:avLst/>
              <a:gdLst>
                <a:gd name="T0" fmla="*/ 8 w 13"/>
                <a:gd name="T1" fmla="*/ 0 h 32"/>
                <a:gd name="T2" fmla="*/ 104 w 13"/>
                <a:gd name="T3" fmla="*/ 335 h 32"/>
                <a:gd name="T4" fmla="*/ 0 w 1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2">
                  <a:moveTo>
                    <a:pt x="1" y="0"/>
                  </a:moveTo>
                  <a:cubicBezTo>
                    <a:pt x="0" y="11"/>
                    <a:pt x="8" y="22"/>
                    <a:pt x="13" y="32"/>
                  </a:cubicBezTo>
                  <a:cubicBezTo>
                    <a:pt x="4" y="25"/>
                    <a:pt x="0" y="1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3" name="Freeform 824">
              <a:extLst>
                <a:ext uri="{FF2B5EF4-FFF2-40B4-BE49-F238E27FC236}">
                  <a16:creationId xmlns:a16="http://schemas.microsoft.com/office/drawing/2014/main" id="{451EB8E0-6B22-4EAC-B157-00CCF1089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491"/>
              <a:ext cx="13" cy="46"/>
            </a:xfrm>
            <a:custGeom>
              <a:avLst/>
              <a:gdLst>
                <a:gd name="T0" fmla="*/ 9 w 6"/>
                <a:gd name="T1" fmla="*/ 0 h 21"/>
                <a:gd name="T2" fmla="*/ 0 w 6"/>
                <a:gd name="T3" fmla="*/ 221 h 21"/>
                <a:gd name="T4" fmla="*/ 33 w 6"/>
                <a:gd name="T5" fmla="*/ 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1">
                  <a:moveTo>
                    <a:pt x="1" y="0"/>
                  </a:moveTo>
                  <a:cubicBezTo>
                    <a:pt x="5" y="7"/>
                    <a:pt x="0" y="14"/>
                    <a:pt x="0" y="21"/>
                  </a:cubicBezTo>
                  <a:cubicBezTo>
                    <a:pt x="4" y="15"/>
                    <a:pt x="6" y="9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4" name="Freeform 825">
              <a:extLst>
                <a:ext uri="{FF2B5EF4-FFF2-40B4-BE49-F238E27FC236}">
                  <a16:creationId xmlns:a16="http://schemas.microsoft.com/office/drawing/2014/main" id="{C43047BC-A8F8-4874-A7B6-FD682CCCD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495"/>
              <a:ext cx="12" cy="33"/>
            </a:xfrm>
            <a:custGeom>
              <a:avLst/>
              <a:gdLst>
                <a:gd name="T0" fmla="*/ 40 w 6"/>
                <a:gd name="T1" fmla="*/ 0 h 15"/>
                <a:gd name="T2" fmla="*/ 0 w 6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5" y="0"/>
                  </a:moveTo>
                  <a:cubicBezTo>
                    <a:pt x="6" y="5"/>
                    <a:pt x="3" y="11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5" name="Freeform 826">
              <a:extLst>
                <a:ext uri="{FF2B5EF4-FFF2-40B4-BE49-F238E27FC236}">
                  <a16:creationId xmlns:a16="http://schemas.microsoft.com/office/drawing/2014/main" id="{84631078-BFD5-46E6-9111-EE4EA98BB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498"/>
              <a:ext cx="8" cy="52"/>
            </a:xfrm>
            <a:custGeom>
              <a:avLst/>
              <a:gdLst>
                <a:gd name="T0" fmla="*/ 24 w 4"/>
                <a:gd name="T1" fmla="*/ 0 h 24"/>
                <a:gd name="T2" fmla="*/ 0 w 4"/>
                <a:gd name="T3" fmla="*/ 245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3" y="0"/>
                  </a:moveTo>
                  <a:cubicBezTo>
                    <a:pt x="4" y="7"/>
                    <a:pt x="3" y="17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6" name="Freeform 827">
              <a:extLst>
                <a:ext uri="{FF2B5EF4-FFF2-40B4-BE49-F238E27FC236}">
                  <a16:creationId xmlns:a16="http://schemas.microsoft.com/office/drawing/2014/main" id="{5E65764A-B97B-4808-BA31-EEDE218C3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2460"/>
              <a:ext cx="20" cy="35"/>
            </a:xfrm>
            <a:custGeom>
              <a:avLst/>
              <a:gdLst>
                <a:gd name="T0" fmla="*/ 80 w 10"/>
                <a:gd name="T1" fmla="*/ 0 h 16"/>
                <a:gd name="T2" fmla="*/ 0 w 10"/>
                <a:gd name="T3" fmla="*/ 16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7" y="6"/>
                    <a:pt x="3" y="11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7" name="Freeform 828">
              <a:extLst>
                <a:ext uri="{FF2B5EF4-FFF2-40B4-BE49-F238E27FC236}">
                  <a16:creationId xmlns:a16="http://schemas.microsoft.com/office/drawing/2014/main" id="{DFD0D339-8DC8-406E-8FE2-C8666F4AA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436"/>
              <a:ext cx="21" cy="46"/>
            </a:xfrm>
            <a:custGeom>
              <a:avLst/>
              <a:gdLst>
                <a:gd name="T0" fmla="*/ 92 w 10"/>
                <a:gd name="T1" fmla="*/ 0 h 21"/>
                <a:gd name="T2" fmla="*/ 0 w 10"/>
                <a:gd name="T3" fmla="*/ 22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9" y="7"/>
                    <a:pt x="7" y="17"/>
                    <a:pt x="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8" name="Freeform 829">
              <a:extLst>
                <a:ext uri="{FF2B5EF4-FFF2-40B4-BE49-F238E27FC236}">
                  <a16:creationId xmlns:a16="http://schemas.microsoft.com/office/drawing/2014/main" id="{C484A03F-06ED-4B1B-B4E1-219B6555F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419"/>
              <a:ext cx="23" cy="41"/>
            </a:xfrm>
            <a:custGeom>
              <a:avLst/>
              <a:gdLst>
                <a:gd name="T0" fmla="*/ 100 w 11"/>
                <a:gd name="T1" fmla="*/ 0 h 19"/>
                <a:gd name="T2" fmla="*/ 0 w 11"/>
                <a:gd name="T3" fmla="*/ 19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0"/>
                  </a:moveTo>
                  <a:cubicBezTo>
                    <a:pt x="9" y="7"/>
                    <a:pt x="5" y="14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9" name="Freeform 830">
              <a:extLst>
                <a:ext uri="{FF2B5EF4-FFF2-40B4-BE49-F238E27FC236}">
                  <a16:creationId xmlns:a16="http://schemas.microsoft.com/office/drawing/2014/main" id="{1080921C-22B5-4E98-83DC-4E7B1916A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441"/>
              <a:ext cx="12" cy="17"/>
            </a:xfrm>
            <a:custGeom>
              <a:avLst/>
              <a:gdLst>
                <a:gd name="T0" fmla="*/ 48 w 6"/>
                <a:gd name="T1" fmla="*/ 0 h 8"/>
                <a:gd name="T2" fmla="*/ 0 w 6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4" y="3"/>
                    <a:pt x="2" y="6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0" name="Freeform 831">
              <a:extLst>
                <a:ext uri="{FF2B5EF4-FFF2-40B4-BE49-F238E27FC236}">
                  <a16:creationId xmlns:a16="http://schemas.microsoft.com/office/drawing/2014/main" id="{9E37BE6C-A2FF-467C-8717-821954A6C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432"/>
              <a:ext cx="18" cy="31"/>
            </a:xfrm>
            <a:custGeom>
              <a:avLst/>
              <a:gdLst>
                <a:gd name="T0" fmla="*/ 72 w 9"/>
                <a:gd name="T1" fmla="*/ 0 h 14"/>
                <a:gd name="T2" fmla="*/ 0 w 9"/>
                <a:gd name="T3" fmla="*/ 15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7" y="6"/>
                    <a:pt x="3" y="9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1" name="Freeform 832">
              <a:extLst>
                <a:ext uri="{FF2B5EF4-FFF2-40B4-BE49-F238E27FC236}">
                  <a16:creationId xmlns:a16="http://schemas.microsoft.com/office/drawing/2014/main" id="{A32FFD48-AFDF-417F-8638-7051B748E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397"/>
              <a:ext cx="22" cy="37"/>
            </a:xfrm>
            <a:custGeom>
              <a:avLst/>
              <a:gdLst>
                <a:gd name="T0" fmla="*/ 88 w 11"/>
                <a:gd name="T1" fmla="*/ 0 h 17"/>
                <a:gd name="T2" fmla="*/ 0 w 11"/>
                <a:gd name="T3" fmla="*/ 1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7">
                  <a:moveTo>
                    <a:pt x="11" y="0"/>
                  </a:moveTo>
                  <a:cubicBezTo>
                    <a:pt x="9" y="7"/>
                    <a:pt x="5" y="12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2" name="Freeform 833">
              <a:extLst>
                <a:ext uri="{FF2B5EF4-FFF2-40B4-BE49-F238E27FC236}">
                  <a16:creationId xmlns:a16="http://schemas.microsoft.com/office/drawing/2014/main" id="{C6734660-0A75-4DF6-B95A-4D3E032E5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392"/>
              <a:ext cx="23" cy="44"/>
            </a:xfrm>
            <a:custGeom>
              <a:avLst/>
              <a:gdLst>
                <a:gd name="T0" fmla="*/ 100 w 11"/>
                <a:gd name="T1" fmla="*/ 0 h 20"/>
                <a:gd name="T2" fmla="*/ 0 w 11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10" y="8"/>
                    <a:pt x="5" y="14"/>
                    <a:pt x="0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3" name="Freeform 834">
              <a:extLst>
                <a:ext uri="{FF2B5EF4-FFF2-40B4-BE49-F238E27FC236}">
                  <a16:creationId xmlns:a16="http://schemas.microsoft.com/office/drawing/2014/main" id="{9BE45F59-BAD4-4337-8588-36C141394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059"/>
              <a:ext cx="30" cy="35"/>
            </a:xfrm>
            <a:custGeom>
              <a:avLst/>
              <a:gdLst>
                <a:gd name="T0" fmla="*/ 0 w 15"/>
                <a:gd name="T1" fmla="*/ 168 h 16"/>
                <a:gd name="T2" fmla="*/ 88 w 15"/>
                <a:gd name="T3" fmla="*/ 0 h 16"/>
                <a:gd name="T4" fmla="*/ 48 w 15"/>
                <a:gd name="T5" fmla="*/ 13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0" y="16"/>
                  </a:moveTo>
                  <a:cubicBezTo>
                    <a:pt x="3" y="11"/>
                    <a:pt x="12" y="5"/>
                    <a:pt x="11" y="0"/>
                  </a:cubicBezTo>
                  <a:cubicBezTo>
                    <a:pt x="13" y="6"/>
                    <a:pt x="15" y="11"/>
                    <a:pt x="6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4" name="Freeform 835">
              <a:extLst>
                <a:ext uri="{FF2B5EF4-FFF2-40B4-BE49-F238E27FC236}">
                  <a16:creationId xmlns:a16="http://schemas.microsoft.com/office/drawing/2014/main" id="{C610B4E0-D7C5-4A8A-9162-C13DE6B28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1965"/>
              <a:ext cx="33" cy="19"/>
            </a:xfrm>
            <a:custGeom>
              <a:avLst/>
              <a:gdLst>
                <a:gd name="T0" fmla="*/ 0 w 16"/>
                <a:gd name="T1" fmla="*/ 84 h 9"/>
                <a:gd name="T2" fmla="*/ 140 w 16"/>
                <a:gd name="T3" fmla="*/ 0 h 9"/>
                <a:gd name="T4" fmla="*/ 43 w 16"/>
                <a:gd name="T5" fmla="*/ 7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9"/>
                  </a:moveTo>
                  <a:cubicBezTo>
                    <a:pt x="5" y="4"/>
                    <a:pt x="12" y="8"/>
                    <a:pt x="16" y="0"/>
                  </a:cubicBezTo>
                  <a:cubicBezTo>
                    <a:pt x="16" y="6"/>
                    <a:pt x="10" y="8"/>
                    <a:pt x="5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5" name="Freeform 836">
              <a:extLst>
                <a:ext uri="{FF2B5EF4-FFF2-40B4-BE49-F238E27FC236}">
                  <a16:creationId xmlns:a16="http://schemas.microsoft.com/office/drawing/2014/main" id="{2B66DDFF-2EC1-47CA-9DBC-20F0AFF1F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013"/>
              <a:ext cx="43" cy="11"/>
            </a:xfrm>
            <a:custGeom>
              <a:avLst/>
              <a:gdLst>
                <a:gd name="T0" fmla="*/ 0 w 21"/>
                <a:gd name="T1" fmla="*/ 53 h 5"/>
                <a:gd name="T2" fmla="*/ 180 w 21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0" y="5"/>
                  </a:moveTo>
                  <a:cubicBezTo>
                    <a:pt x="6" y="2"/>
                    <a:pt x="14" y="0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6" name="Freeform 837">
              <a:extLst>
                <a:ext uri="{FF2B5EF4-FFF2-40B4-BE49-F238E27FC236}">
                  <a16:creationId xmlns:a16="http://schemas.microsoft.com/office/drawing/2014/main" id="{19F2DC39-C876-4752-980A-23EA9FEA3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057"/>
              <a:ext cx="41" cy="17"/>
            </a:xfrm>
            <a:custGeom>
              <a:avLst/>
              <a:gdLst>
                <a:gd name="T0" fmla="*/ 0 w 20"/>
                <a:gd name="T1" fmla="*/ 77 h 8"/>
                <a:gd name="T2" fmla="*/ 172 w 2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0" y="8"/>
                  </a:moveTo>
                  <a:cubicBezTo>
                    <a:pt x="6" y="4"/>
                    <a:pt x="14" y="4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7" name="Freeform 838">
              <a:extLst>
                <a:ext uri="{FF2B5EF4-FFF2-40B4-BE49-F238E27FC236}">
                  <a16:creationId xmlns:a16="http://schemas.microsoft.com/office/drawing/2014/main" id="{AA8C24B5-4ED4-40D1-B8F9-68F1036C8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096"/>
              <a:ext cx="45" cy="29"/>
            </a:xfrm>
            <a:custGeom>
              <a:avLst/>
              <a:gdLst>
                <a:gd name="T0" fmla="*/ 0 w 22"/>
                <a:gd name="T1" fmla="*/ 145 h 13"/>
                <a:gd name="T2" fmla="*/ 121 w 22"/>
                <a:gd name="T3" fmla="*/ 45 h 13"/>
                <a:gd name="T4" fmla="*/ 180 w 22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3">
                  <a:moveTo>
                    <a:pt x="0" y="13"/>
                  </a:moveTo>
                  <a:cubicBezTo>
                    <a:pt x="4" y="9"/>
                    <a:pt x="9" y="6"/>
                    <a:pt x="14" y="4"/>
                  </a:cubicBezTo>
                  <a:cubicBezTo>
                    <a:pt x="16" y="3"/>
                    <a:pt x="22" y="0"/>
                    <a:pt x="2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8" name="Freeform 839">
              <a:extLst>
                <a:ext uri="{FF2B5EF4-FFF2-40B4-BE49-F238E27FC236}">
                  <a16:creationId xmlns:a16="http://schemas.microsoft.com/office/drawing/2014/main" id="{4D737E17-C150-4893-808E-AC4EDCF4E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180"/>
              <a:ext cx="74" cy="17"/>
            </a:xfrm>
            <a:custGeom>
              <a:avLst/>
              <a:gdLst>
                <a:gd name="T0" fmla="*/ 0 w 36"/>
                <a:gd name="T1" fmla="*/ 49 h 8"/>
                <a:gd name="T2" fmla="*/ 80 w 36"/>
                <a:gd name="T3" fmla="*/ 49 h 8"/>
                <a:gd name="T4" fmla="*/ 312 w 36"/>
                <a:gd name="T5" fmla="*/ 0 h 8"/>
                <a:gd name="T6" fmla="*/ 51 w 36"/>
                <a:gd name="T7" fmla="*/ 6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8">
                  <a:moveTo>
                    <a:pt x="0" y="5"/>
                  </a:moveTo>
                  <a:cubicBezTo>
                    <a:pt x="4" y="5"/>
                    <a:pt x="6" y="5"/>
                    <a:pt x="9" y="5"/>
                  </a:cubicBezTo>
                  <a:cubicBezTo>
                    <a:pt x="15" y="6"/>
                    <a:pt x="30" y="1"/>
                    <a:pt x="36" y="0"/>
                  </a:cubicBezTo>
                  <a:cubicBezTo>
                    <a:pt x="31" y="5"/>
                    <a:pt x="13" y="8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9" name="Freeform 840">
              <a:extLst>
                <a:ext uri="{FF2B5EF4-FFF2-40B4-BE49-F238E27FC236}">
                  <a16:creationId xmlns:a16="http://schemas.microsoft.com/office/drawing/2014/main" id="{30F4017A-6BF5-4407-BBBD-F767C27F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221"/>
              <a:ext cx="70" cy="7"/>
            </a:xfrm>
            <a:custGeom>
              <a:avLst/>
              <a:gdLst>
                <a:gd name="T0" fmla="*/ 0 w 34"/>
                <a:gd name="T1" fmla="*/ 37 h 3"/>
                <a:gd name="T2" fmla="*/ 296 w 34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">
                  <a:moveTo>
                    <a:pt x="0" y="3"/>
                  </a:moveTo>
                  <a:cubicBezTo>
                    <a:pt x="7" y="2"/>
                    <a:pt x="27" y="0"/>
                    <a:pt x="3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0" name="Freeform 841">
              <a:extLst>
                <a:ext uri="{FF2B5EF4-FFF2-40B4-BE49-F238E27FC236}">
                  <a16:creationId xmlns:a16="http://schemas.microsoft.com/office/drawing/2014/main" id="{880E4D6C-C427-4391-A1E6-F31E22AE4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232"/>
              <a:ext cx="21" cy="31"/>
            </a:xfrm>
            <a:custGeom>
              <a:avLst/>
              <a:gdLst>
                <a:gd name="T0" fmla="*/ 27 w 10"/>
                <a:gd name="T1" fmla="*/ 0 h 14"/>
                <a:gd name="T2" fmla="*/ 0 w 10"/>
                <a:gd name="T3" fmla="*/ 153 h 14"/>
                <a:gd name="T4" fmla="*/ 48 w 10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3" y="0"/>
                  </a:moveTo>
                  <a:cubicBezTo>
                    <a:pt x="7" y="5"/>
                    <a:pt x="3" y="10"/>
                    <a:pt x="0" y="14"/>
                  </a:cubicBezTo>
                  <a:cubicBezTo>
                    <a:pt x="4" y="12"/>
                    <a:pt x="10" y="6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1" name="Freeform 842">
              <a:extLst>
                <a:ext uri="{FF2B5EF4-FFF2-40B4-BE49-F238E27FC236}">
                  <a16:creationId xmlns:a16="http://schemas.microsoft.com/office/drawing/2014/main" id="{543D4479-A452-4A7F-A0A9-33769CC36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2147"/>
              <a:ext cx="17" cy="35"/>
            </a:xfrm>
            <a:custGeom>
              <a:avLst/>
              <a:gdLst>
                <a:gd name="T0" fmla="*/ 0 w 8"/>
                <a:gd name="T1" fmla="*/ 168 h 16"/>
                <a:gd name="T2" fmla="*/ 77 w 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16"/>
                  </a:moveTo>
                  <a:cubicBezTo>
                    <a:pt x="2" y="10"/>
                    <a:pt x="4" y="4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2" name="Freeform 843">
              <a:extLst>
                <a:ext uri="{FF2B5EF4-FFF2-40B4-BE49-F238E27FC236}">
                  <a16:creationId xmlns:a16="http://schemas.microsoft.com/office/drawing/2014/main" id="{050ADD1C-FD57-4253-9850-C32C0BC3F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164"/>
              <a:ext cx="29" cy="44"/>
            </a:xfrm>
            <a:custGeom>
              <a:avLst/>
              <a:gdLst>
                <a:gd name="T0" fmla="*/ 0 w 14"/>
                <a:gd name="T1" fmla="*/ 213 h 20"/>
                <a:gd name="T2" fmla="*/ 124 w 1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cubicBezTo>
                    <a:pt x="1" y="16"/>
                    <a:pt x="9" y="2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3" name="Freeform 844">
              <a:extLst>
                <a:ext uri="{FF2B5EF4-FFF2-40B4-BE49-F238E27FC236}">
                  <a16:creationId xmlns:a16="http://schemas.microsoft.com/office/drawing/2014/main" id="{493C3B0B-C74E-465D-AFAC-E5A77D3B5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193"/>
              <a:ext cx="21" cy="24"/>
            </a:xfrm>
            <a:custGeom>
              <a:avLst/>
              <a:gdLst>
                <a:gd name="T0" fmla="*/ 0 w 10"/>
                <a:gd name="T1" fmla="*/ 113 h 11"/>
                <a:gd name="T2" fmla="*/ 92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2" y="6"/>
                    <a:pt x="5" y="2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4" name="Freeform 845">
              <a:extLst>
                <a:ext uri="{FF2B5EF4-FFF2-40B4-BE49-F238E27FC236}">
                  <a16:creationId xmlns:a16="http://schemas.microsoft.com/office/drawing/2014/main" id="{4C2478C1-74BF-484E-8C19-8376A2549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186"/>
              <a:ext cx="31" cy="55"/>
            </a:xfrm>
            <a:custGeom>
              <a:avLst/>
              <a:gdLst>
                <a:gd name="T0" fmla="*/ 0 w 15"/>
                <a:gd name="T1" fmla="*/ 266 h 25"/>
                <a:gd name="T2" fmla="*/ 8 w 15"/>
                <a:gd name="T3" fmla="*/ 9 h 25"/>
                <a:gd name="T4" fmla="*/ 72 w 15"/>
                <a:gd name="T5" fmla="*/ 15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0" y="25"/>
                  </a:moveTo>
                  <a:cubicBezTo>
                    <a:pt x="3" y="18"/>
                    <a:pt x="15" y="5"/>
                    <a:pt x="1" y="1"/>
                  </a:cubicBezTo>
                  <a:cubicBezTo>
                    <a:pt x="9" y="0"/>
                    <a:pt x="12" y="8"/>
                    <a:pt x="8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5" name="Freeform 846">
              <a:extLst>
                <a:ext uri="{FF2B5EF4-FFF2-40B4-BE49-F238E27FC236}">
                  <a16:creationId xmlns:a16="http://schemas.microsoft.com/office/drawing/2014/main" id="{0E994E57-D4B2-43D8-A7D0-1C9F83627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199"/>
              <a:ext cx="18" cy="29"/>
            </a:xfrm>
            <a:custGeom>
              <a:avLst/>
              <a:gdLst>
                <a:gd name="T0" fmla="*/ 8 w 9"/>
                <a:gd name="T1" fmla="*/ 9 h 13"/>
                <a:gd name="T2" fmla="*/ 0 w 9"/>
                <a:gd name="T3" fmla="*/ 145 h 13"/>
                <a:gd name="T4" fmla="*/ 8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1"/>
                  </a:moveTo>
                  <a:cubicBezTo>
                    <a:pt x="6" y="3"/>
                    <a:pt x="2" y="9"/>
                    <a:pt x="0" y="13"/>
                  </a:cubicBezTo>
                  <a:cubicBezTo>
                    <a:pt x="4" y="10"/>
                    <a:pt x="9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6" name="Freeform 847">
              <a:extLst>
                <a:ext uri="{FF2B5EF4-FFF2-40B4-BE49-F238E27FC236}">
                  <a16:creationId xmlns:a16="http://schemas.microsoft.com/office/drawing/2014/main" id="{BA3A2A56-1A1E-40D0-9312-20ADD62C0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263"/>
              <a:ext cx="24" cy="42"/>
            </a:xfrm>
            <a:custGeom>
              <a:avLst/>
              <a:gdLst>
                <a:gd name="T0" fmla="*/ 96 w 12"/>
                <a:gd name="T1" fmla="*/ 0 h 19"/>
                <a:gd name="T2" fmla="*/ 0 w 12"/>
                <a:gd name="T3" fmla="*/ 20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12" y="0"/>
                  </a:moveTo>
                  <a:cubicBezTo>
                    <a:pt x="7" y="6"/>
                    <a:pt x="2" y="12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7" name="Freeform 848">
              <a:extLst>
                <a:ext uri="{FF2B5EF4-FFF2-40B4-BE49-F238E27FC236}">
                  <a16:creationId xmlns:a16="http://schemas.microsoft.com/office/drawing/2014/main" id="{637AE933-7400-4A04-A467-7F2DB71C4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272"/>
              <a:ext cx="25" cy="28"/>
            </a:xfrm>
            <a:custGeom>
              <a:avLst/>
              <a:gdLst>
                <a:gd name="T0" fmla="*/ 0 w 12"/>
                <a:gd name="T1" fmla="*/ 129 h 13"/>
                <a:gd name="T2" fmla="*/ 83 w 12"/>
                <a:gd name="T3" fmla="*/ 0 h 13"/>
                <a:gd name="T4" fmla="*/ 65 w 12"/>
                <a:gd name="T5" fmla="*/ 8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0" y="13"/>
                  </a:moveTo>
                  <a:cubicBezTo>
                    <a:pt x="2" y="8"/>
                    <a:pt x="10" y="5"/>
                    <a:pt x="9" y="0"/>
                  </a:cubicBezTo>
                  <a:cubicBezTo>
                    <a:pt x="12" y="3"/>
                    <a:pt x="10" y="6"/>
                    <a:pt x="7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8" name="Freeform 849">
              <a:extLst>
                <a:ext uri="{FF2B5EF4-FFF2-40B4-BE49-F238E27FC236}">
                  <a16:creationId xmlns:a16="http://schemas.microsoft.com/office/drawing/2014/main" id="{63E3ACFF-C0DD-4CDD-9517-7AD0402FF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335"/>
              <a:ext cx="14" cy="53"/>
            </a:xfrm>
            <a:custGeom>
              <a:avLst/>
              <a:gdLst>
                <a:gd name="T0" fmla="*/ 56 w 7"/>
                <a:gd name="T1" fmla="*/ 0 h 24"/>
                <a:gd name="T2" fmla="*/ 8 w 7"/>
                <a:gd name="T3" fmla="*/ 258 h 24"/>
                <a:gd name="T4" fmla="*/ 40 w 7"/>
                <a:gd name="T5" fmla="*/ 239 h 24"/>
                <a:gd name="T6" fmla="*/ 56 w 7"/>
                <a:gd name="T7" fmla="*/ 3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2" y="6"/>
                    <a:pt x="0" y="17"/>
                    <a:pt x="1" y="24"/>
                  </a:cubicBezTo>
                  <a:cubicBezTo>
                    <a:pt x="1" y="24"/>
                    <a:pt x="4" y="23"/>
                    <a:pt x="5" y="22"/>
                  </a:cubicBezTo>
                  <a:cubicBezTo>
                    <a:pt x="3" y="15"/>
                    <a:pt x="3" y="10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9" name="Freeform 850">
              <a:extLst>
                <a:ext uri="{FF2B5EF4-FFF2-40B4-BE49-F238E27FC236}">
                  <a16:creationId xmlns:a16="http://schemas.microsoft.com/office/drawing/2014/main" id="{DC76FAC5-2E40-47AA-94BB-E3C14CF81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357"/>
              <a:ext cx="25" cy="35"/>
            </a:xfrm>
            <a:custGeom>
              <a:avLst/>
              <a:gdLst>
                <a:gd name="T0" fmla="*/ 0 w 12"/>
                <a:gd name="T1" fmla="*/ 116 h 16"/>
                <a:gd name="T2" fmla="*/ 108 w 12"/>
                <a:gd name="T3" fmla="*/ 0 h 16"/>
                <a:gd name="T4" fmla="*/ 56 w 12"/>
                <a:gd name="T5" fmla="*/ 12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0" y="11"/>
                  </a:moveTo>
                  <a:cubicBezTo>
                    <a:pt x="5" y="16"/>
                    <a:pt x="10" y="4"/>
                    <a:pt x="12" y="0"/>
                  </a:cubicBezTo>
                  <a:cubicBezTo>
                    <a:pt x="12" y="5"/>
                    <a:pt x="10" y="10"/>
                    <a:pt x="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0" name="Freeform 851">
              <a:extLst>
                <a:ext uri="{FF2B5EF4-FFF2-40B4-BE49-F238E27FC236}">
                  <a16:creationId xmlns:a16="http://schemas.microsoft.com/office/drawing/2014/main" id="{389ED1E0-69DA-4642-836A-E5586A903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340"/>
              <a:ext cx="15" cy="55"/>
            </a:xfrm>
            <a:custGeom>
              <a:avLst/>
              <a:gdLst>
                <a:gd name="T0" fmla="*/ 69 w 7"/>
                <a:gd name="T1" fmla="*/ 0 h 25"/>
                <a:gd name="T2" fmla="*/ 0 w 7"/>
                <a:gd name="T3" fmla="*/ 26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7" y="0"/>
                  </a:moveTo>
                  <a:cubicBezTo>
                    <a:pt x="3" y="7"/>
                    <a:pt x="1" y="16"/>
                    <a:pt x="0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1" name="Freeform 852">
              <a:extLst>
                <a:ext uri="{FF2B5EF4-FFF2-40B4-BE49-F238E27FC236}">
                  <a16:creationId xmlns:a16="http://schemas.microsoft.com/office/drawing/2014/main" id="{75FCCD19-79C4-48A5-ABCD-05D8D20B8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079"/>
              <a:ext cx="22" cy="41"/>
            </a:xfrm>
            <a:custGeom>
              <a:avLst/>
              <a:gdLst>
                <a:gd name="T0" fmla="*/ 0 w 11"/>
                <a:gd name="T1" fmla="*/ 190 h 19"/>
                <a:gd name="T2" fmla="*/ 88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0" y="19"/>
                  </a:moveTo>
                  <a:cubicBezTo>
                    <a:pt x="0" y="14"/>
                    <a:pt x="6" y="2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2" name="Freeform 853">
              <a:extLst>
                <a:ext uri="{FF2B5EF4-FFF2-40B4-BE49-F238E27FC236}">
                  <a16:creationId xmlns:a16="http://schemas.microsoft.com/office/drawing/2014/main" id="{D4C9D045-FD4E-483D-8543-70342A499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107"/>
              <a:ext cx="23" cy="37"/>
            </a:xfrm>
            <a:custGeom>
              <a:avLst/>
              <a:gdLst>
                <a:gd name="T0" fmla="*/ 0 w 11"/>
                <a:gd name="T1" fmla="*/ 176 h 17"/>
                <a:gd name="T2" fmla="*/ 36 w 11"/>
                <a:gd name="T3" fmla="*/ 0 h 17"/>
                <a:gd name="T4" fmla="*/ 56 w 11"/>
                <a:gd name="T5" fmla="*/ 12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17"/>
                  </a:moveTo>
                  <a:cubicBezTo>
                    <a:pt x="5" y="13"/>
                    <a:pt x="9" y="6"/>
                    <a:pt x="4" y="0"/>
                  </a:cubicBezTo>
                  <a:cubicBezTo>
                    <a:pt x="8" y="3"/>
                    <a:pt x="11" y="9"/>
                    <a:pt x="6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3" name="Freeform 854">
              <a:extLst>
                <a:ext uri="{FF2B5EF4-FFF2-40B4-BE49-F238E27FC236}">
                  <a16:creationId xmlns:a16="http://schemas.microsoft.com/office/drawing/2014/main" id="{15F4269F-4E67-499D-9C34-85417CC45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030"/>
              <a:ext cx="29" cy="27"/>
            </a:xfrm>
            <a:custGeom>
              <a:avLst/>
              <a:gdLst>
                <a:gd name="T0" fmla="*/ 81 w 14"/>
                <a:gd name="T1" fmla="*/ 0 h 12"/>
                <a:gd name="T2" fmla="*/ 0 w 14"/>
                <a:gd name="T3" fmla="*/ 72 h 12"/>
                <a:gd name="T4" fmla="*/ 64 w 14"/>
                <a:gd name="T5" fmla="*/ 137 h 12"/>
                <a:gd name="T6" fmla="*/ 108 w 14"/>
                <a:gd name="T7" fmla="*/ 1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9" y="0"/>
                  </a:moveTo>
                  <a:cubicBezTo>
                    <a:pt x="9" y="5"/>
                    <a:pt x="6" y="12"/>
                    <a:pt x="0" y="6"/>
                  </a:cubicBezTo>
                  <a:cubicBezTo>
                    <a:pt x="0" y="8"/>
                    <a:pt x="3" y="12"/>
                    <a:pt x="7" y="12"/>
                  </a:cubicBezTo>
                  <a:cubicBezTo>
                    <a:pt x="14" y="11"/>
                    <a:pt x="9" y="4"/>
                    <a:pt x="12" y="1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4" name="Freeform 855">
              <a:extLst>
                <a:ext uri="{FF2B5EF4-FFF2-40B4-BE49-F238E27FC236}">
                  <a16:creationId xmlns:a16="http://schemas.microsoft.com/office/drawing/2014/main" id="{08C1C545-A563-4E15-BCC0-A296DB317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2101"/>
              <a:ext cx="23" cy="17"/>
            </a:xfrm>
            <a:custGeom>
              <a:avLst/>
              <a:gdLst>
                <a:gd name="T0" fmla="*/ 92 w 11"/>
                <a:gd name="T1" fmla="*/ 0 h 8"/>
                <a:gd name="T2" fmla="*/ 8 w 11"/>
                <a:gd name="T3" fmla="*/ 9 h 8"/>
                <a:gd name="T4" fmla="*/ 100 w 11"/>
                <a:gd name="T5" fmla="*/ 2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0" y="0"/>
                  </a:moveTo>
                  <a:cubicBezTo>
                    <a:pt x="8" y="3"/>
                    <a:pt x="2" y="6"/>
                    <a:pt x="1" y="1"/>
                  </a:cubicBezTo>
                  <a:cubicBezTo>
                    <a:pt x="0" y="8"/>
                    <a:pt x="7" y="7"/>
                    <a:pt x="11" y="3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5" name="Freeform 856">
              <a:extLst>
                <a:ext uri="{FF2B5EF4-FFF2-40B4-BE49-F238E27FC236}">
                  <a16:creationId xmlns:a16="http://schemas.microsoft.com/office/drawing/2014/main" id="{824183EC-1183-471A-822C-FAA8E11DB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151"/>
              <a:ext cx="37" cy="15"/>
            </a:xfrm>
            <a:custGeom>
              <a:avLst/>
              <a:gdLst>
                <a:gd name="T0" fmla="*/ 0 w 18"/>
                <a:gd name="T1" fmla="*/ 9 h 7"/>
                <a:gd name="T2" fmla="*/ 156 w 18"/>
                <a:gd name="T3" fmla="*/ 9 h 7"/>
                <a:gd name="T4" fmla="*/ 0 w 18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">
                  <a:moveTo>
                    <a:pt x="0" y="1"/>
                  </a:moveTo>
                  <a:cubicBezTo>
                    <a:pt x="5" y="3"/>
                    <a:pt x="12" y="0"/>
                    <a:pt x="18" y="1"/>
                  </a:cubicBezTo>
                  <a:cubicBezTo>
                    <a:pt x="11" y="7"/>
                    <a:pt x="7" y="3"/>
                    <a:pt x="0" y="1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6" name="Freeform 857">
              <a:extLst>
                <a:ext uri="{FF2B5EF4-FFF2-40B4-BE49-F238E27FC236}">
                  <a16:creationId xmlns:a16="http://schemas.microsoft.com/office/drawing/2014/main" id="{24B300AC-552E-4FD9-9E3E-7D91636C2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2248"/>
              <a:ext cx="33" cy="30"/>
            </a:xfrm>
            <a:custGeom>
              <a:avLst/>
              <a:gdLst>
                <a:gd name="T0" fmla="*/ 0 w 16"/>
                <a:gd name="T1" fmla="*/ 0 h 14"/>
                <a:gd name="T2" fmla="*/ 140 w 16"/>
                <a:gd name="T3" fmla="*/ 9 h 14"/>
                <a:gd name="T4" fmla="*/ 35 w 16"/>
                <a:gd name="T5" fmla="*/ 8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1" y="13"/>
                    <a:pt x="10" y="6"/>
                    <a:pt x="16" y="1"/>
                  </a:cubicBezTo>
                  <a:cubicBezTo>
                    <a:pt x="15" y="7"/>
                    <a:pt x="11" y="14"/>
                    <a:pt x="4" y="9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7" name="Freeform 858">
              <a:extLst>
                <a:ext uri="{FF2B5EF4-FFF2-40B4-BE49-F238E27FC236}">
                  <a16:creationId xmlns:a16="http://schemas.microsoft.com/office/drawing/2014/main" id="{5831A7D1-B2B8-444B-A46B-0B8C681BD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280"/>
              <a:ext cx="25" cy="38"/>
            </a:xfrm>
            <a:custGeom>
              <a:avLst/>
              <a:gdLst>
                <a:gd name="T0" fmla="*/ 0 w 12"/>
                <a:gd name="T1" fmla="*/ 56 h 17"/>
                <a:gd name="T2" fmla="*/ 108 w 12"/>
                <a:gd name="T3" fmla="*/ 0 h 17"/>
                <a:gd name="T4" fmla="*/ 17 w 12"/>
                <a:gd name="T5" fmla="*/ 14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5"/>
                  </a:moveTo>
                  <a:cubicBezTo>
                    <a:pt x="2" y="17"/>
                    <a:pt x="10" y="4"/>
                    <a:pt x="12" y="0"/>
                  </a:cubicBezTo>
                  <a:cubicBezTo>
                    <a:pt x="11" y="5"/>
                    <a:pt x="9" y="15"/>
                    <a:pt x="2" y="13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8" name="Freeform 859">
              <a:extLst>
                <a:ext uri="{FF2B5EF4-FFF2-40B4-BE49-F238E27FC236}">
                  <a16:creationId xmlns:a16="http://schemas.microsoft.com/office/drawing/2014/main" id="{83904512-8F60-4365-AE3C-D35B43C2F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313"/>
              <a:ext cx="39" cy="57"/>
            </a:xfrm>
            <a:custGeom>
              <a:avLst/>
              <a:gdLst>
                <a:gd name="T0" fmla="*/ 33 w 19"/>
                <a:gd name="T1" fmla="*/ 178 h 26"/>
                <a:gd name="T2" fmla="*/ 164 w 19"/>
                <a:gd name="T3" fmla="*/ 0 h 26"/>
                <a:gd name="T4" fmla="*/ 0 w 19"/>
                <a:gd name="T5" fmla="*/ 17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4" y="17"/>
                  </a:moveTo>
                  <a:cubicBezTo>
                    <a:pt x="11" y="15"/>
                    <a:pt x="18" y="7"/>
                    <a:pt x="19" y="0"/>
                  </a:cubicBezTo>
                  <a:cubicBezTo>
                    <a:pt x="19" y="7"/>
                    <a:pt x="14" y="26"/>
                    <a:pt x="0" y="17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9" name="Freeform 860">
              <a:extLst>
                <a:ext uri="{FF2B5EF4-FFF2-40B4-BE49-F238E27FC236}">
                  <a16:creationId xmlns:a16="http://schemas.microsoft.com/office/drawing/2014/main" id="{FA9D0507-1870-46C4-BAE2-818418C8B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353"/>
              <a:ext cx="43" cy="44"/>
            </a:xfrm>
            <a:custGeom>
              <a:avLst/>
              <a:gdLst>
                <a:gd name="T0" fmla="*/ 0 w 21"/>
                <a:gd name="T1" fmla="*/ 194 h 20"/>
                <a:gd name="T2" fmla="*/ 96 w 21"/>
                <a:gd name="T3" fmla="*/ 88 h 20"/>
                <a:gd name="T4" fmla="*/ 121 w 21"/>
                <a:gd name="T5" fmla="*/ 213 h 20"/>
                <a:gd name="T6" fmla="*/ 164 w 21"/>
                <a:gd name="T7" fmla="*/ 64 h 20"/>
                <a:gd name="T8" fmla="*/ 68 w 21"/>
                <a:gd name="T9" fmla="*/ 9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0">
                  <a:moveTo>
                    <a:pt x="0" y="18"/>
                  </a:moveTo>
                  <a:cubicBezTo>
                    <a:pt x="2" y="15"/>
                    <a:pt x="7" y="7"/>
                    <a:pt x="11" y="8"/>
                  </a:cubicBezTo>
                  <a:cubicBezTo>
                    <a:pt x="18" y="9"/>
                    <a:pt x="17" y="16"/>
                    <a:pt x="14" y="20"/>
                  </a:cubicBezTo>
                  <a:cubicBezTo>
                    <a:pt x="16" y="17"/>
                    <a:pt x="21" y="10"/>
                    <a:pt x="19" y="6"/>
                  </a:cubicBezTo>
                  <a:cubicBezTo>
                    <a:pt x="16" y="0"/>
                    <a:pt x="10" y="3"/>
                    <a:pt x="8" y="9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0" name="Freeform 861">
              <a:extLst>
                <a:ext uri="{FF2B5EF4-FFF2-40B4-BE49-F238E27FC236}">
                  <a16:creationId xmlns:a16="http://schemas.microsoft.com/office/drawing/2014/main" id="{FD596A44-C631-4E56-BD54-508704251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377"/>
              <a:ext cx="20" cy="22"/>
            </a:xfrm>
            <a:custGeom>
              <a:avLst/>
              <a:gdLst>
                <a:gd name="T0" fmla="*/ 0 w 10"/>
                <a:gd name="T1" fmla="*/ 9 h 10"/>
                <a:gd name="T2" fmla="*/ 40 w 10"/>
                <a:gd name="T3" fmla="*/ 106 h 10"/>
                <a:gd name="T4" fmla="*/ 16 w 10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1"/>
                  </a:moveTo>
                  <a:cubicBezTo>
                    <a:pt x="6" y="0"/>
                    <a:pt x="8" y="6"/>
                    <a:pt x="5" y="10"/>
                  </a:cubicBezTo>
                  <a:cubicBezTo>
                    <a:pt x="10" y="4"/>
                    <a:pt x="9" y="0"/>
                    <a:pt x="2" y="1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1" name="Freeform 862">
              <a:extLst>
                <a:ext uri="{FF2B5EF4-FFF2-40B4-BE49-F238E27FC236}">
                  <a16:creationId xmlns:a16="http://schemas.microsoft.com/office/drawing/2014/main" id="{2F3B3706-0D18-4874-8BD8-48E370D85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373"/>
              <a:ext cx="16" cy="30"/>
            </a:xfrm>
            <a:custGeom>
              <a:avLst/>
              <a:gdLst>
                <a:gd name="T0" fmla="*/ 0 w 8"/>
                <a:gd name="T1" fmla="*/ 60 h 14"/>
                <a:gd name="T2" fmla="*/ 32 w 8"/>
                <a:gd name="T3" fmla="*/ 51 h 14"/>
                <a:gd name="T4" fmla="*/ 24 w 8"/>
                <a:gd name="T5" fmla="*/ 137 h 14"/>
                <a:gd name="T6" fmla="*/ 0 w 8"/>
                <a:gd name="T7" fmla="*/ 5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4">
                  <a:moveTo>
                    <a:pt x="0" y="6"/>
                  </a:moveTo>
                  <a:cubicBezTo>
                    <a:pt x="1" y="5"/>
                    <a:pt x="2" y="5"/>
                    <a:pt x="4" y="5"/>
                  </a:cubicBezTo>
                  <a:cubicBezTo>
                    <a:pt x="4" y="8"/>
                    <a:pt x="3" y="11"/>
                    <a:pt x="3" y="14"/>
                  </a:cubicBezTo>
                  <a:cubicBezTo>
                    <a:pt x="8" y="12"/>
                    <a:pt x="6" y="0"/>
                    <a:pt x="0" y="5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2" name="Freeform 863">
              <a:extLst>
                <a:ext uri="{FF2B5EF4-FFF2-40B4-BE49-F238E27FC236}">
                  <a16:creationId xmlns:a16="http://schemas.microsoft.com/office/drawing/2014/main" id="{7A60E28D-AF65-43F1-AEAB-967F4C792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445"/>
              <a:ext cx="25" cy="64"/>
            </a:xfrm>
            <a:custGeom>
              <a:avLst/>
              <a:gdLst>
                <a:gd name="T0" fmla="*/ 108 w 12"/>
                <a:gd name="T1" fmla="*/ 0 h 29"/>
                <a:gd name="T2" fmla="*/ 100 w 12"/>
                <a:gd name="T3" fmla="*/ 311 h 29"/>
                <a:gd name="T4" fmla="*/ 100 w 12"/>
                <a:gd name="T5" fmla="*/ 2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9">
                  <a:moveTo>
                    <a:pt x="12" y="0"/>
                  </a:moveTo>
                  <a:cubicBezTo>
                    <a:pt x="8" y="9"/>
                    <a:pt x="12" y="20"/>
                    <a:pt x="11" y="29"/>
                  </a:cubicBezTo>
                  <a:cubicBezTo>
                    <a:pt x="0" y="24"/>
                    <a:pt x="7" y="9"/>
                    <a:pt x="11" y="2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3" name="Freeform 864">
              <a:extLst>
                <a:ext uri="{FF2B5EF4-FFF2-40B4-BE49-F238E27FC236}">
                  <a16:creationId xmlns:a16="http://schemas.microsoft.com/office/drawing/2014/main" id="{A19F8BF1-48F0-4D05-9502-4AE202F8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932"/>
              <a:ext cx="45" cy="22"/>
            </a:xfrm>
            <a:custGeom>
              <a:avLst/>
              <a:gdLst>
                <a:gd name="T0" fmla="*/ 188 w 22"/>
                <a:gd name="T1" fmla="*/ 44 h 10"/>
                <a:gd name="T2" fmla="*/ 33 w 22"/>
                <a:gd name="T3" fmla="*/ 44 h 10"/>
                <a:gd name="T4" fmla="*/ 96 w 22"/>
                <a:gd name="T5" fmla="*/ 106 h 10"/>
                <a:gd name="T6" fmla="*/ 84 w 22"/>
                <a:gd name="T7" fmla="*/ 6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0">
                  <a:moveTo>
                    <a:pt x="22" y="4"/>
                  </a:moveTo>
                  <a:cubicBezTo>
                    <a:pt x="18" y="3"/>
                    <a:pt x="8" y="0"/>
                    <a:pt x="4" y="4"/>
                  </a:cubicBezTo>
                  <a:cubicBezTo>
                    <a:pt x="0" y="8"/>
                    <a:pt x="7" y="10"/>
                    <a:pt x="11" y="10"/>
                  </a:cubicBezTo>
                  <a:cubicBezTo>
                    <a:pt x="10" y="8"/>
                    <a:pt x="10" y="7"/>
                    <a:pt x="10" y="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4" name="Freeform 865">
              <a:extLst>
                <a:ext uri="{FF2B5EF4-FFF2-40B4-BE49-F238E27FC236}">
                  <a16:creationId xmlns:a16="http://schemas.microsoft.com/office/drawing/2014/main" id="{64AF3A1B-3ECF-45EE-9C4C-F980F10C5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857"/>
              <a:ext cx="25" cy="13"/>
            </a:xfrm>
            <a:custGeom>
              <a:avLst/>
              <a:gdLst>
                <a:gd name="T0" fmla="*/ 0 w 12"/>
                <a:gd name="T1" fmla="*/ 61 h 6"/>
                <a:gd name="T2" fmla="*/ 108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3" y="2"/>
                    <a:pt x="8" y="0"/>
                    <a:pt x="12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5" name="Freeform 866">
              <a:extLst>
                <a:ext uri="{FF2B5EF4-FFF2-40B4-BE49-F238E27FC236}">
                  <a16:creationId xmlns:a16="http://schemas.microsoft.com/office/drawing/2014/main" id="{C14C4206-4A01-4EE5-B8EA-5763BFD25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1815"/>
              <a:ext cx="17" cy="16"/>
            </a:xfrm>
            <a:custGeom>
              <a:avLst/>
              <a:gdLst>
                <a:gd name="T0" fmla="*/ 77 w 8"/>
                <a:gd name="T1" fmla="*/ 48 h 7"/>
                <a:gd name="T2" fmla="*/ 0 w 8"/>
                <a:gd name="T3" fmla="*/ 73 h 7"/>
                <a:gd name="T4" fmla="*/ 68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6" y="6"/>
                    <a:pt x="2" y="7"/>
                    <a:pt x="0" y="6"/>
                  </a:cubicBezTo>
                  <a:cubicBezTo>
                    <a:pt x="1" y="3"/>
                    <a:pt x="4" y="1"/>
                    <a:pt x="7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6" name="Freeform 867">
              <a:extLst>
                <a:ext uri="{FF2B5EF4-FFF2-40B4-BE49-F238E27FC236}">
                  <a16:creationId xmlns:a16="http://schemas.microsoft.com/office/drawing/2014/main" id="{6B780906-FFE5-4DC2-B716-BB388FF7A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776"/>
              <a:ext cx="39" cy="15"/>
            </a:xfrm>
            <a:custGeom>
              <a:avLst/>
              <a:gdLst>
                <a:gd name="T0" fmla="*/ 0 w 19"/>
                <a:gd name="T1" fmla="*/ 69 h 7"/>
                <a:gd name="T2" fmla="*/ 164 w 1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5" y="2"/>
                    <a:pt x="12" y="1"/>
                    <a:pt x="19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7" name="Freeform 868">
              <a:extLst>
                <a:ext uri="{FF2B5EF4-FFF2-40B4-BE49-F238E27FC236}">
                  <a16:creationId xmlns:a16="http://schemas.microsoft.com/office/drawing/2014/main" id="{53BAFD8C-2058-4E1F-9E13-389D85757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741"/>
              <a:ext cx="47" cy="20"/>
            </a:xfrm>
            <a:custGeom>
              <a:avLst/>
              <a:gdLst>
                <a:gd name="T0" fmla="*/ 0 w 23"/>
                <a:gd name="T1" fmla="*/ 98 h 9"/>
                <a:gd name="T2" fmla="*/ 196 w 23"/>
                <a:gd name="T3" fmla="*/ 4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0" y="9"/>
                  </a:moveTo>
                  <a:cubicBezTo>
                    <a:pt x="6" y="7"/>
                    <a:pt x="16" y="0"/>
                    <a:pt x="23" y="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8" name="Freeform 869">
              <a:extLst>
                <a:ext uri="{FF2B5EF4-FFF2-40B4-BE49-F238E27FC236}">
                  <a16:creationId xmlns:a16="http://schemas.microsoft.com/office/drawing/2014/main" id="{BD601842-2072-4D95-8D22-F6367810F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818"/>
              <a:ext cx="37" cy="13"/>
            </a:xfrm>
            <a:custGeom>
              <a:avLst/>
              <a:gdLst>
                <a:gd name="T0" fmla="*/ 0 w 18"/>
                <a:gd name="T1" fmla="*/ 61 h 6"/>
                <a:gd name="T2" fmla="*/ 156 w 18"/>
                <a:gd name="T3" fmla="*/ 2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4" y="3"/>
                    <a:pt x="12" y="0"/>
                    <a:pt x="18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9" name="Freeform 870">
              <a:extLst>
                <a:ext uri="{FF2B5EF4-FFF2-40B4-BE49-F238E27FC236}">
                  <a16:creationId xmlns:a16="http://schemas.microsoft.com/office/drawing/2014/main" id="{DDE831C5-5AFF-4820-AB0B-E15520DA9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866"/>
              <a:ext cx="56" cy="13"/>
            </a:xfrm>
            <a:custGeom>
              <a:avLst/>
              <a:gdLst>
                <a:gd name="T0" fmla="*/ 0 w 27"/>
                <a:gd name="T1" fmla="*/ 61 h 6"/>
                <a:gd name="T2" fmla="*/ 241 w 2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">
                  <a:moveTo>
                    <a:pt x="0" y="6"/>
                  </a:moveTo>
                  <a:cubicBezTo>
                    <a:pt x="9" y="1"/>
                    <a:pt x="17" y="1"/>
                    <a:pt x="27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0" name="Freeform 871">
              <a:extLst>
                <a:ext uri="{FF2B5EF4-FFF2-40B4-BE49-F238E27FC236}">
                  <a16:creationId xmlns:a16="http://schemas.microsoft.com/office/drawing/2014/main" id="{ACE34AB0-1F07-414A-9792-FFFB2FA02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1888"/>
              <a:ext cx="37" cy="6"/>
            </a:xfrm>
            <a:custGeom>
              <a:avLst/>
              <a:gdLst>
                <a:gd name="T0" fmla="*/ 0 w 18"/>
                <a:gd name="T1" fmla="*/ 24 h 3"/>
                <a:gd name="T2" fmla="*/ 156 w 18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0" y="3"/>
                  </a:moveTo>
                  <a:cubicBezTo>
                    <a:pt x="5" y="1"/>
                    <a:pt x="12" y="0"/>
                    <a:pt x="18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1" name="Freeform 872">
              <a:extLst>
                <a:ext uri="{FF2B5EF4-FFF2-40B4-BE49-F238E27FC236}">
                  <a16:creationId xmlns:a16="http://schemas.microsoft.com/office/drawing/2014/main" id="{19507890-7F1C-40B0-8FF1-D34E83A1A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030"/>
              <a:ext cx="31" cy="29"/>
            </a:xfrm>
            <a:custGeom>
              <a:avLst/>
              <a:gdLst>
                <a:gd name="T0" fmla="*/ 81 w 15"/>
                <a:gd name="T1" fmla="*/ 109 h 13"/>
                <a:gd name="T2" fmla="*/ 8 w 15"/>
                <a:gd name="T3" fmla="*/ 109 h 13"/>
                <a:gd name="T4" fmla="*/ 132 w 15"/>
                <a:gd name="T5" fmla="*/ 0 h 13"/>
                <a:gd name="T6" fmla="*/ 52 w 15"/>
                <a:gd name="T7" fmla="*/ 8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9" y="10"/>
                  </a:moveTo>
                  <a:cubicBezTo>
                    <a:pt x="7" y="11"/>
                    <a:pt x="2" y="13"/>
                    <a:pt x="1" y="10"/>
                  </a:cubicBezTo>
                  <a:cubicBezTo>
                    <a:pt x="0" y="5"/>
                    <a:pt x="13" y="1"/>
                    <a:pt x="15" y="0"/>
                  </a:cubicBezTo>
                  <a:cubicBezTo>
                    <a:pt x="12" y="2"/>
                    <a:pt x="7" y="3"/>
                    <a:pt x="6" y="8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2" name="Freeform 873">
              <a:extLst>
                <a:ext uri="{FF2B5EF4-FFF2-40B4-BE49-F238E27FC236}">
                  <a16:creationId xmlns:a16="http://schemas.microsoft.com/office/drawing/2014/main" id="{278FADAE-567C-47AB-9408-28504472C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059"/>
              <a:ext cx="20" cy="15"/>
            </a:xfrm>
            <a:custGeom>
              <a:avLst/>
              <a:gdLst>
                <a:gd name="T0" fmla="*/ 0 w 10"/>
                <a:gd name="T1" fmla="*/ 69 h 7"/>
                <a:gd name="T2" fmla="*/ 80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3" y="3"/>
                    <a:pt x="6" y="1"/>
                    <a:pt x="10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3" name="Freeform 874">
              <a:extLst>
                <a:ext uri="{FF2B5EF4-FFF2-40B4-BE49-F238E27FC236}">
                  <a16:creationId xmlns:a16="http://schemas.microsoft.com/office/drawing/2014/main" id="{AA11ECE2-836B-4311-B258-2949FB176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098"/>
              <a:ext cx="31" cy="25"/>
            </a:xfrm>
            <a:custGeom>
              <a:avLst/>
              <a:gdLst>
                <a:gd name="T0" fmla="*/ 132 w 15"/>
                <a:gd name="T1" fmla="*/ 0 h 11"/>
                <a:gd name="T2" fmla="*/ 43 w 15"/>
                <a:gd name="T3" fmla="*/ 130 h 11"/>
                <a:gd name="T4" fmla="*/ 99 w 15"/>
                <a:gd name="T5" fmla="*/ 93 h 11"/>
                <a:gd name="T6" fmla="*/ 132 w 15"/>
                <a:gd name="T7" fmla="*/ 2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0"/>
                  </a:moveTo>
                  <a:cubicBezTo>
                    <a:pt x="14" y="1"/>
                    <a:pt x="0" y="8"/>
                    <a:pt x="5" y="11"/>
                  </a:cubicBezTo>
                  <a:cubicBezTo>
                    <a:pt x="7" y="11"/>
                    <a:pt x="9" y="8"/>
                    <a:pt x="11" y="8"/>
                  </a:cubicBezTo>
                  <a:cubicBezTo>
                    <a:pt x="10" y="5"/>
                    <a:pt x="12" y="3"/>
                    <a:pt x="15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4" name="Freeform 875">
              <a:extLst>
                <a:ext uri="{FF2B5EF4-FFF2-40B4-BE49-F238E27FC236}">
                  <a16:creationId xmlns:a16="http://schemas.microsoft.com/office/drawing/2014/main" id="{D58C90A6-71F2-452A-B56F-0A2EAB666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2169"/>
              <a:ext cx="14" cy="13"/>
            </a:xfrm>
            <a:custGeom>
              <a:avLst/>
              <a:gdLst>
                <a:gd name="T0" fmla="*/ 8 w 7"/>
                <a:gd name="T1" fmla="*/ 61 h 6"/>
                <a:gd name="T2" fmla="*/ 56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1" y="6"/>
                  </a:moveTo>
                  <a:cubicBezTo>
                    <a:pt x="0" y="2"/>
                    <a:pt x="4" y="0"/>
                    <a:pt x="7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5" name="Freeform 876">
              <a:extLst>
                <a:ext uri="{FF2B5EF4-FFF2-40B4-BE49-F238E27FC236}">
                  <a16:creationId xmlns:a16="http://schemas.microsoft.com/office/drawing/2014/main" id="{7964CFEA-FEBA-449C-B3C8-CB86A2391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212"/>
              <a:ext cx="35" cy="20"/>
            </a:xfrm>
            <a:custGeom>
              <a:avLst/>
              <a:gdLst>
                <a:gd name="T0" fmla="*/ 16 w 17"/>
                <a:gd name="T1" fmla="*/ 89 h 9"/>
                <a:gd name="T2" fmla="*/ 8 w 17"/>
                <a:gd name="T3" fmla="*/ 98 h 9"/>
                <a:gd name="T4" fmla="*/ 148 w 1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">
                  <a:moveTo>
                    <a:pt x="2" y="8"/>
                  </a:moveTo>
                  <a:cubicBezTo>
                    <a:pt x="2" y="9"/>
                    <a:pt x="1" y="9"/>
                    <a:pt x="1" y="9"/>
                  </a:cubicBezTo>
                  <a:cubicBezTo>
                    <a:pt x="0" y="1"/>
                    <a:pt x="11" y="0"/>
                    <a:pt x="17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6" name="Freeform 877">
              <a:extLst>
                <a:ext uri="{FF2B5EF4-FFF2-40B4-BE49-F238E27FC236}">
                  <a16:creationId xmlns:a16="http://schemas.microsoft.com/office/drawing/2014/main" id="{9328B2CA-6D8B-4BFB-93B3-4B938B323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280"/>
              <a:ext cx="47" cy="44"/>
            </a:xfrm>
            <a:custGeom>
              <a:avLst/>
              <a:gdLst>
                <a:gd name="T0" fmla="*/ 0 w 23"/>
                <a:gd name="T1" fmla="*/ 213 h 20"/>
                <a:gd name="T2" fmla="*/ 196 w 23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0">
                  <a:moveTo>
                    <a:pt x="0" y="20"/>
                  </a:moveTo>
                  <a:cubicBezTo>
                    <a:pt x="7" y="11"/>
                    <a:pt x="10" y="2"/>
                    <a:pt x="23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7" name="Freeform 878">
              <a:extLst>
                <a:ext uri="{FF2B5EF4-FFF2-40B4-BE49-F238E27FC236}">
                  <a16:creationId xmlns:a16="http://schemas.microsoft.com/office/drawing/2014/main" id="{0E665509-FFED-4662-8C41-A63CA1337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305"/>
              <a:ext cx="10" cy="26"/>
            </a:xfrm>
            <a:custGeom>
              <a:avLst/>
              <a:gdLst>
                <a:gd name="T0" fmla="*/ 40 w 5"/>
                <a:gd name="T1" fmla="*/ 0 h 12"/>
                <a:gd name="T2" fmla="*/ 0 w 5"/>
                <a:gd name="T3" fmla="*/ 1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2" y="3"/>
                    <a:pt x="0" y="7"/>
                    <a:pt x="0" y="1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8" name="Freeform 879">
              <a:extLst>
                <a:ext uri="{FF2B5EF4-FFF2-40B4-BE49-F238E27FC236}">
                  <a16:creationId xmlns:a16="http://schemas.microsoft.com/office/drawing/2014/main" id="{96F55350-BEB5-4A7F-81A6-22C2F725D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278"/>
              <a:ext cx="23" cy="29"/>
            </a:xfrm>
            <a:custGeom>
              <a:avLst/>
              <a:gdLst>
                <a:gd name="T0" fmla="*/ 100 w 11"/>
                <a:gd name="T1" fmla="*/ 89 h 13"/>
                <a:gd name="T2" fmla="*/ 44 w 11"/>
                <a:gd name="T3" fmla="*/ 0 h 13"/>
                <a:gd name="T4" fmla="*/ 56 w 11"/>
                <a:gd name="T5" fmla="*/ 145 h 13"/>
                <a:gd name="T6" fmla="*/ 56 w 11"/>
                <a:gd name="T7" fmla="*/ 80 h 13"/>
                <a:gd name="T8" fmla="*/ 100 w 11"/>
                <a:gd name="T9" fmla="*/ 10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0" y="6"/>
                    <a:pt x="8" y="0"/>
                    <a:pt x="5" y="0"/>
                  </a:cubicBezTo>
                  <a:cubicBezTo>
                    <a:pt x="0" y="1"/>
                    <a:pt x="5" y="11"/>
                    <a:pt x="6" y="13"/>
                  </a:cubicBezTo>
                  <a:cubicBezTo>
                    <a:pt x="6" y="11"/>
                    <a:pt x="6" y="9"/>
                    <a:pt x="6" y="7"/>
                  </a:cubicBezTo>
                  <a:cubicBezTo>
                    <a:pt x="7" y="7"/>
                    <a:pt x="9" y="8"/>
                    <a:pt x="11" y="9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9" name="Freeform 880">
              <a:extLst>
                <a:ext uri="{FF2B5EF4-FFF2-40B4-BE49-F238E27FC236}">
                  <a16:creationId xmlns:a16="http://schemas.microsoft.com/office/drawing/2014/main" id="{DD1C1E92-F1BF-4D00-A1FA-0D4B3C2FF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274"/>
              <a:ext cx="22" cy="44"/>
            </a:xfrm>
            <a:custGeom>
              <a:avLst/>
              <a:gdLst>
                <a:gd name="T0" fmla="*/ 80 w 11"/>
                <a:gd name="T1" fmla="*/ 150 h 20"/>
                <a:gd name="T2" fmla="*/ 32 w 11"/>
                <a:gd name="T3" fmla="*/ 213 h 20"/>
                <a:gd name="T4" fmla="*/ 64 w 11"/>
                <a:gd name="T5" fmla="*/ 11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10" y="14"/>
                  </a:moveTo>
                  <a:cubicBezTo>
                    <a:pt x="11" y="0"/>
                    <a:pt x="0" y="11"/>
                    <a:pt x="4" y="20"/>
                  </a:cubicBezTo>
                  <a:cubicBezTo>
                    <a:pt x="2" y="15"/>
                    <a:pt x="4" y="13"/>
                    <a:pt x="8" y="1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0" name="Freeform 881">
              <a:extLst>
                <a:ext uri="{FF2B5EF4-FFF2-40B4-BE49-F238E27FC236}">
                  <a16:creationId xmlns:a16="http://schemas.microsoft.com/office/drawing/2014/main" id="{66F0DFCB-9D60-43BF-B4A6-B8C11CD51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329"/>
              <a:ext cx="20" cy="19"/>
            </a:xfrm>
            <a:custGeom>
              <a:avLst/>
              <a:gdLst>
                <a:gd name="T0" fmla="*/ 32 w 10"/>
                <a:gd name="T1" fmla="*/ 84 h 9"/>
                <a:gd name="T2" fmla="*/ 24 w 10"/>
                <a:gd name="T3" fmla="*/ 8 h 9"/>
                <a:gd name="T4" fmla="*/ 80 w 10"/>
                <a:gd name="T5" fmla="*/ 68 h 9"/>
                <a:gd name="T6" fmla="*/ 40 w 10"/>
                <a:gd name="T7" fmla="*/ 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9">
                  <a:moveTo>
                    <a:pt x="4" y="9"/>
                  </a:moveTo>
                  <a:cubicBezTo>
                    <a:pt x="1" y="7"/>
                    <a:pt x="0" y="2"/>
                    <a:pt x="3" y="1"/>
                  </a:cubicBezTo>
                  <a:cubicBezTo>
                    <a:pt x="6" y="0"/>
                    <a:pt x="8" y="5"/>
                    <a:pt x="10" y="7"/>
                  </a:cubicBezTo>
                  <a:cubicBezTo>
                    <a:pt x="8" y="6"/>
                    <a:pt x="7" y="5"/>
                    <a:pt x="5" y="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1" name="Freeform 882">
              <a:extLst>
                <a:ext uri="{FF2B5EF4-FFF2-40B4-BE49-F238E27FC236}">
                  <a16:creationId xmlns:a16="http://schemas.microsoft.com/office/drawing/2014/main" id="{0642398A-417F-4404-AA77-115EC8973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2333"/>
              <a:ext cx="16" cy="24"/>
            </a:xfrm>
            <a:custGeom>
              <a:avLst/>
              <a:gdLst>
                <a:gd name="T0" fmla="*/ 64 w 8"/>
                <a:gd name="T1" fmla="*/ 105 h 11"/>
                <a:gd name="T2" fmla="*/ 8 w 8"/>
                <a:gd name="T3" fmla="*/ 0 h 11"/>
                <a:gd name="T4" fmla="*/ 24 w 8"/>
                <a:gd name="T5" fmla="*/ 96 h 11"/>
                <a:gd name="T6" fmla="*/ 16 w 8"/>
                <a:gd name="T7" fmla="*/ 61 h 11"/>
                <a:gd name="T8" fmla="*/ 56 w 8"/>
                <a:gd name="T9" fmla="*/ 11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8" y="10"/>
                  </a:moveTo>
                  <a:cubicBezTo>
                    <a:pt x="6" y="6"/>
                    <a:pt x="4" y="1"/>
                    <a:pt x="1" y="0"/>
                  </a:cubicBezTo>
                  <a:cubicBezTo>
                    <a:pt x="0" y="3"/>
                    <a:pt x="2" y="6"/>
                    <a:pt x="3" y="9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4" y="7"/>
                    <a:pt x="5" y="9"/>
                    <a:pt x="7" y="1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2" name="Freeform 883">
              <a:extLst>
                <a:ext uri="{FF2B5EF4-FFF2-40B4-BE49-F238E27FC236}">
                  <a16:creationId xmlns:a16="http://schemas.microsoft.com/office/drawing/2014/main" id="{DACEB2B8-D5C1-4FE8-9FE8-5AF2FA50C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348"/>
              <a:ext cx="24" cy="51"/>
            </a:xfrm>
            <a:custGeom>
              <a:avLst/>
              <a:gdLst>
                <a:gd name="T0" fmla="*/ 96 w 12"/>
                <a:gd name="T1" fmla="*/ 142 h 23"/>
                <a:gd name="T2" fmla="*/ 24 w 12"/>
                <a:gd name="T3" fmla="*/ 0 h 23"/>
                <a:gd name="T4" fmla="*/ 96 w 12"/>
                <a:gd name="T5" fmla="*/ 251 h 23"/>
                <a:gd name="T6" fmla="*/ 64 w 12"/>
                <a:gd name="T7" fmla="*/ 64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3">
                  <a:moveTo>
                    <a:pt x="12" y="13"/>
                  </a:moveTo>
                  <a:cubicBezTo>
                    <a:pt x="10" y="9"/>
                    <a:pt x="7" y="2"/>
                    <a:pt x="3" y="0"/>
                  </a:cubicBezTo>
                  <a:cubicBezTo>
                    <a:pt x="0" y="7"/>
                    <a:pt x="9" y="18"/>
                    <a:pt x="12" y="23"/>
                  </a:cubicBezTo>
                  <a:cubicBezTo>
                    <a:pt x="10" y="20"/>
                    <a:pt x="3" y="9"/>
                    <a:pt x="8" y="6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3" name="Freeform 884">
              <a:extLst>
                <a:ext uri="{FF2B5EF4-FFF2-40B4-BE49-F238E27FC236}">
                  <a16:creationId xmlns:a16="http://schemas.microsoft.com/office/drawing/2014/main" id="{AB411B0A-5577-443A-A927-04C9842ED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289"/>
              <a:ext cx="15" cy="33"/>
            </a:xfrm>
            <a:custGeom>
              <a:avLst/>
              <a:gdLst>
                <a:gd name="T0" fmla="*/ 0 w 7"/>
                <a:gd name="T1" fmla="*/ 0 h 15"/>
                <a:gd name="T2" fmla="*/ 69 w 7"/>
                <a:gd name="T3" fmla="*/ 16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0" y="5"/>
                    <a:pt x="1" y="12"/>
                    <a:pt x="7" y="1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4" name="Freeform 885">
              <a:extLst>
                <a:ext uri="{FF2B5EF4-FFF2-40B4-BE49-F238E27FC236}">
                  <a16:creationId xmlns:a16="http://schemas.microsoft.com/office/drawing/2014/main" id="{F566BFC0-BB80-47AC-AB47-8FE033B2A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259"/>
              <a:ext cx="27" cy="26"/>
            </a:xfrm>
            <a:custGeom>
              <a:avLst/>
              <a:gdLst>
                <a:gd name="T0" fmla="*/ 116 w 13"/>
                <a:gd name="T1" fmla="*/ 93 h 12"/>
                <a:gd name="T2" fmla="*/ 0 w 13"/>
                <a:gd name="T3" fmla="*/ 9 h 12"/>
                <a:gd name="T4" fmla="*/ 81 w 13"/>
                <a:gd name="T5" fmla="*/ 121 h 12"/>
                <a:gd name="T6" fmla="*/ 44 w 13"/>
                <a:gd name="T7" fmla="*/ 61 h 12"/>
                <a:gd name="T8" fmla="*/ 81 w 13"/>
                <a:gd name="T9" fmla="*/ 5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13" y="9"/>
                  </a:moveTo>
                  <a:cubicBezTo>
                    <a:pt x="11" y="6"/>
                    <a:pt x="3" y="0"/>
                    <a:pt x="0" y="1"/>
                  </a:cubicBezTo>
                  <a:cubicBezTo>
                    <a:pt x="1" y="6"/>
                    <a:pt x="6" y="9"/>
                    <a:pt x="9" y="12"/>
                  </a:cubicBezTo>
                  <a:cubicBezTo>
                    <a:pt x="7" y="10"/>
                    <a:pt x="5" y="8"/>
                    <a:pt x="5" y="6"/>
                  </a:cubicBezTo>
                  <a:cubicBezTo>
                    <a:pt x="6" y="5"/>
                    <a:pt x="8" y="5"/>
                    <a:pt x="9" y="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5" name="Freeform 886">
              <a:extLst>
                <a:ext uri="{FF2B5EF4-FFF2-40B4-BE49-F238E27FC236}">
                  <a16:creationId xmlns:a16="http://schemas.microsoft.com/office/drawing/2014/main" id="{0761CF45-C4F8-4EDE-B146-559760EDB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324"/>
              <a:ext cx="50" cy="53"/>
            </a:xfrm>
            <a:custGeom>
              <a:avLst/>
              <a:gdLst>
                <a:gd name="T0" fmla="*/ 0 w 24"/>
                <a:gd name="T1" fmla="*/ 0 h 24"/>
                <a:gd name="T2" fmla="*/ 100 w 24"/>
                <a:gd name="T3" fmla="*/ 64 h 24"/>
                <a:gd name="T4" fmla="*/ 217 w 24"/>
                <a:gd name="T5" fmla="*/ 2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4">
                  <a:moveTo>
                    <a:pt x="0" y="0"/>
                  </a:moveTo>
                  <a:cubicBezTo>
                    <a:pt x="2" y="3"/>
                    <a:pt x="7" y="4"/>
                    <a:pt x="11" y="6"/>
                  </a:cubicBezTo>
                  <a:cubicBezTo>
                    <a:pt x="17" y="11"/>
                    <a:pt x="20" y="17"/>
                    <a:pt x="24" y="2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6" name="Freeform 887">
              <a:extLst>
                <a:ext uri="{FF2B5EF4-FFF2-40B4-BE49-F238E27FC236}">
                  <a16:creationId xmlns:a16="http://schemas.microsoft.com/office/drawing/2014/main" id="{930C3BC4-2E3C-49DD-8B90-F800A177E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175"/>
              <a:ext cx="23" cy="18"/>
            </a:xfrm>
            <a:custGeom>
              <a:avLst/>
              <a:gdLst>
                <a:gd name="T0" fmla="*/ 100 w 11"/>
                <a:gd name="T1" fmla="*/ 25 h 8"/>
                <a:gd name="T2" fmla="*/ 8 w 11"/>
                <a:gd name="T3" fmla="*/ 45 h 8"/>
                <a:gd name="T4" fmla="*/ 75 w 11"/>
                <a:gd name="T5" fmla="*/ 92 h 8"/>
                <a:gd name="T6" fmla="*/ 44 w 11"/>
                <a:gd name="T7" fmla="*/ 72 h 8"/>
                <a:gd name="T8" fmla="*/ 92 w 11"/>
                <a:gd name="T9" fmla="*/ 4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2"/>
                  </a:moveTo>
                  <a:cubicBezTo>
                    <a:pt x="8" y="2"/>
                    <a:pt x="2" y="0"/>
                    <a:pt x="1" y="4"/>
                  </a:cubicBezTo>
                  <a:cubicBezTo>
                    <a:pt x="0" y="7"/>
                    <a:pt x="6" y="8"/>
                    <a:pt x="8" y="8"/>
                  </a:cubicBezTo>
                  <a:cubicBezTo>
                    <a:pt x="7" y="8"/>
                    <a:pt x="6" y="7"/>
                    <a:pt x="5" y="6"/>
                  </a:cubicBezTo>
                  <a:cubicBezTo>
                    <a:pt x="6" y="5"/>
                    <a:pt x="8" y="4"/>
                    <a:pt x="10" y="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7" name="Freeform 888">
              <a:extLst>
                <a:ext uri="{FF2B5EF4-FFF2-40B4-BE49-F238E27FC236}">
                  <a16:creationId xmlns:a16="http://schemas.microsoft.com/office/drawing/2014/main" id="{84EBB809-1226-4112-B951-F1DDC76FF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133"/>
              <a:ext cx="43" cy="25"/>
            </a:xfrm>
            <a:custGeom>
              <a:avLst/>
              <a:gdLst>
                <a:gd name="T0" fmla="*/ 180 w 21"/>
                <a:gd name="T1" fmla="*/ 25 h 11"/>
                <a:gd name="T2" fmla="*/ 33 w 21"/>
                <a:gd name="T3" fmla="*/ 57 h 11"/>
                <a:gd name="T4" fmla="*/ 96 w 21"/>
                <a:gd name="T5" fmla="*/ 102 h 11"/>
                <a:gd name="T6" fmla="*/ 121 w 21"/>
                <a:gd name="T7" fmla="*/ 4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1">
                  <a:moveTo>
                    <a:pt x="21" y="2"/>
                  </a:moveTo>
                  <a:cubicBezTo>
                    <a:pt x="17" y="0"/>
                    <a:pt x="6" y="2"/>
                    <a:pt x="4" y="5"/>
                  </a:cubicBezTo>
                  <a:cubicBezTo>
                    <a:pt x="0" y="11"/>
                    <a:pt x="8" y="9"/>
                    <a:pt x="11" y="9"/>
                  </a:cubicBezTo>
                  <a:cubicBezTo>
                    <a:pt x="5" y="7"/>
                    <a:pt x="11" y="4"/>
                    <a:pt x="14" y="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8" name="Freeform 889">
              <a:extLst>
                <a:ext uri="{FF2B5EF4-FFF2-40B4-BE49-F238E27FC236}">
                  <a16:creationId xmlns:a16="http://schemas.microsoft.com/office/drawing/2014/main" id="{7B15D832-4D0C-43C6-B106-7FDC65101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083"/>
              <a:ext cx="6" cy="11"/>
            </a:xfrm>
            <a:custGeom>
              <a:avLst/>
              <a:gdLst>
                <a:gd name="T0" fmla="*/ 24 w 3"/>
                <a:gd name="T1" fmla="*/ 0 h 5"/>
                <a:gd name="T2" fmla="*/ 8 w 3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3"/>
                    <a:pt x="1" y="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9" name="Freeform 890">
              <a:extLst>
                <a:ext uri="{FF2B5EF4-FFF2-40B4-BE49-F238E27FC236}">
                  <a16:creationId xmlns:a16="http://schemas.microsoft.com/office/drawing/2014/main" id="{1E015227-026F-47C7-8780-275AD6965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210"/>
              <a:ext cx="35" cy="24"/>
            </a:xfrm>
            <a:custGeom>
              <a:avLst/>
              <a:gdLst>
                <a:gd name="T0" fmla="*/ 148 w 17"/>
                <a:gd name="T1" fmla="*/ 105 h 11"/>
                <a:gd name="T2" fmla="*/ 16 w 17"/>
                <a:gd name="T3" fmla="*/ 113 h 11"/>
                <a:gd name="T4" fmla="*/ 97 w 17"/>
                <a:gd name="T5" fmla="*/ 7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17" y="10"/>
                  </a:moveTo>
                  <a:cubicBezTo>
                    <a:pt x="13" y="5"/>
                    <a:pt x="0" y="0"/>
                    <a:pt x="2" y="11"/>
                  </a:cubicBezTo>
                  <a:cubicBezTo>
                    <a:pt x="3" y="7"/>
                    <a:pt x="7" y="7"/>
                    <a:pt x="11" y="7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0" name="Freeform 891">
              <a:extLst>
                <a:ext uri="{FF2B5EF4-FFF2-40B4-BE49-F238E27FC236}">
                  <a16:creationId xmlns:a16="http://schemas.microsoft.com/office/drawing/2014/main" id="{0E751422-9E83-4DFC-A432-EE6DE5966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408"/>
              <a:ext cx="16" cy="63"/>
            </a:xfrm>
            <a:custGeom>
              <a:avLst/>
              <a:gdLst>
                <a:gd name="T0" fmla="*/ 64 w 8"/>
                <a:gd name="T1" fmla="*/ 93 h 29"/>
                <a:gd name="T2" fmla="*/ 48 w 8"/>
                <a:gd name="T3" fmla="*/ 0 h 29"/>
                <a:gd name="T4" fmla="*/ 32 w 8"/>
                <a:gd name="T5" fmla="*/ 104 h 29"/>
                <a:gd name="T6" fmla="*/ 0 w 8"/>
                <a:gd name="T7" fmla="*/ 298 h 29"/>
                <a:gd name="T8" fmla="*/ 56 w 8"/>
                <a:gd name="T9" fmla="*/ 7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9">
                  <a:moveTo>
                    <a:pt x="8" y="9"/>
                  </a:moveTo>
                  <a:cubicBezTo>
                    <a:pt x="8" y="6"/>
                    <a:pt x="7" y="3"/>
                    <a:pt x="6" y="0"/>
                  </a:cubicBezTo>
                  <a:cubicBezTo>
                    <a:pt x="3" y="2"/>
                    <a:pt x="4" y="7"/>
                    <a:pt x="4" y="10"/>
                  </a:cubicBezTo>
                  <a:cubicBezTo>
                    <a:pt x="4" y="16"/>
                    <a:pt x="0" y="24"/>
                    <a:pt x="0" y="29"/>
                  </a:cubicBezTo>
                  <a:cubicBezTo>
                    <a:pt x="4" y="23"/>
                    <a:pt x="1" y="12"/>
                    <a:pt x="7" y="7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1" name="Freeform 892">
              <a:extLst>
                <a:ext uri="{FF2B5EF4-FFF2-40B4-BE49-F238E27FC236}">
                  <a16:creationId xmlns:a16="http://schemas.microsoft.com/office/drawing/2014/main" id="{856E307B-3D1B-46DF-A3EE-4346E70DE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408"/>
              <a:ext cx="18" cy="65"/>
            </a:xfrm>
            <a:custGeom>
              <a:avLst/>
              <a:gdLst>
                <a:gd name="T0" fmla="*/ 72 w 9"/>
                <a:gd name="T1" fmla="*/ 0 h 30"/>
                <a:gd name="T2" fmla="*/ 48 w 9"/>
                <a:gd name="T3" fmla="*/ 30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0">
                  <a:moveTo>
                    <a:pt x="9" y="0"/>
                  </a:moveTo>
                  <a:cubicBezTo>
                    <a:pt x="5" y="8"/>
                    <a:pt x="0" y="21"/>
                    <a:pt x="6" y="3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2" name="Freeform 893">
              <a:extLst>
                <a:ext uri="{FF2B5EF4-FFF2-40B4-BE49-F238E27FC236}">
                  <a16:creationId xmlns:a16="http://schemas.microsoft.com/office/drawing/2014/main" id="{EEADEC85-ECC3-4BA4-81DC-762070D73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861"/>
              <a:ext cx="29" cy="18"/>
            </a:xfrm>
            <a:custGeom>
              <a:avLst/>
              <a:gdLst>
                <a:gd name="T0" fmla="*/ 0 w 14"/>
                <a:gd name="T1" fmla="*/ 92 h 8"/>
                <a:gd name="T2" fmla="*/ 73 w 14"/>
                <a:gd name="T3" fmla="*/ 0 h 8"/>
                <a:gd name="T4" fmla="*/ 81 w 14"/>
                <a:gd name="T5" fmla="*/ 7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cubicBezTo>
                    <a:pt x="4" y="8"/>
                    <a:pt x="11" y="5"/>
                    <a:pt x="8" y="0"/>
                  </a:cubicBezTo>
                  <a:cubicBezTo>
                    <a:pt x="11" y="1"/>
                    <a:pt x="14" y="5"/>
                    <a:pt x="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3" name="Freeform 894">
              <a:extLst>
                <a:ext uri="{FF2B5EF4-FFF2-40B4-BE49-F238E27FC236}">
                  <a16:creationId xmlns:a16="http://schemas.microsoft.com/office/drawing/2014/main" id="{E592261B-4C53-4912-A892-7328AD2DD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824"/>
              <a:ext cx="27" cy="20"/>
            </a:xfrm>
            <a:custGeom>
              <a:avLst/>
              <a:gdLst>
                <a:gd name="T0" fmla="*/ 0 w 13"/>
                <a:gd name="T1" fmla="*/ 80 h 9"/>
                <a:gd name="T2" fmla="*/ 100 w 13"/>
                <a:gd name="T3" fmla="*/ 0 h 9"/>
                <a:gd name="T4" fmla="*/ 52 w 13"/>
                <a:gd name="T5" fmla="*/ 8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7"/>
                  </a:moveTo>
                  <a:cubicBezTo>
                    <a:pt x="4" y="9"/>
                    <a:pt x="10" y="4"/>
                    <a:pt x="11" y="0"/>
                  </a:cubicBezTo>
                  <a:cubicBezTo>
                    <a:pt x="13" y="4"/>
                    <a:pt x="11" y="8"/>
                    <a:pt x="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4" name="Freeform 895">
              <a:extLst>
                <a:ext uri="{FF2B5EF4-FFF2-40B4-BE49-F238E27FC236}">
                  <a16:creationId xmlns:a16="http://schemas.microsoft.com/office/drawing/2014/main" id="{BEC05227-BE76-4A98-A5D7-72CBF93DB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815"/>
              <a:ext cx="35" cy="18"/>
            </a:xfrm>
            <a:custGeom>
              <a:avLst/>
              <a:gdLst>
                <a:gd name="T0" fmla="*/ 0 w 17"/>
                <a:gd name="T1" fmla="*/ 92 h 8"/>
                <a:gd name="T2" fmla="*/ 148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6" y="8"/>
                    <a:pt x="13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5" name="Freeform 896">
              <a:extLst>
                <a:ext uri="{FF2B5EF4-FFF2-40B4-BE49-F238E27FC236}">
                  <a16:creationId xmlns:a16="http://schemas.microsoft.com/office/drawing/2014/main" id="{0AB26EEB-9947-4AD6-BBF6-6325BABF9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1785"/>
              <a:ext cx="41" cy="8"/>
            </a:xfrm>
            <a:custGeom>
              <a:avLst/>
              <a:gdLst>
                <a:gd name="T0" fmla="*/ 0 w 20"/>
                <a:gd name="T1" fmla="*/ 32 h 4"/>
                <a:gd name="T2" fmla="*/ 172 w 2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">
                  <a:moveTo>
                    <a:pt x="0" y="4"/>
                  </a:moveTo>
                  <a:cubicBezTo>
                    <a:pt x="7" y="2"/>
                    <a:pt x="13" y="0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6" name="Freeform 897">
              <a:extLst>
                <a:ext uri="{FF2B5EF4-FFF2-40B4-BE49-F238E27FC236}">
                  <a16:creationId xmlns:a16="http://schemas.microsoft.com/office/drawing/2014/main" id="{9CDF8480-F2D9-4FA6-BE13-DA5A03A6E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949"/>
              <a:ext cx="43" cy="13"/>
            </a:xfrm>
            <a:custGeom>
              <a:avLst/>
              <a:gdLst>
                <a:gd name="T0" fmla="*/ 0 w 21"/>
                <a:gd name="T1" fmla="*/ 43 h 6"/>
                <a:gd name="T2" fmla="*/ 180 w 21"/>
                <a:gd name="T3" fmla="*/ 0 h 6"/>
                <a:gd name="T4" fmla="*/ 41 w 21"/>
                <a:gd name="T5" fmla="*/ 5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">
                  <a:moveTo>
                    <a:pt x="0" y="4"/>
                  </a:moveTo>
                  <a:cubicBezTo>
                    <a:pt x="7" y="4"/>
                    <a:pt x="14" y="2"/>
                    <a:pt x="21" y="0"/>
                  </a:cubicBezTo>
                  <a:cubicBezTo>
                    <a:pt x="16" y="3"/>
                    <a:pt x="10" y="6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7" name="Freeform 898">
              <a:extLst>
                <a:ext uri="{FF2B5EF4-FFF2-40B4-BE49-F238E27FC236}">
                  <a16:creationId xmlns:a16="http://schemas.microsoft.com/office/drawing/2014/main" id="{2B3A3502-C8DB-49F4-802B-196AA754E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101"/>
              <a:ext cx="25" cy="22"/>
            </a:xfrm>
            <a:custGeom>
              <a:avLst/>
              <a:gdLst>
                <a:gd name="T0" fmla="*/ 0 w 12"/>
                <a:gd name="T1" fmla="*/ 106 h 10"/>
                <a:gd name="T2" fmla="*/ 108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10"/>
                  </a:moveTo>
                  <a:cubicBezTo>
                    <a:pt x="4" y="7"/>
                    <a:pt x="10" y="5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8" name="Freeform 899">
              <a:extLst>
                <a:ext uri="{FF2B5EF4-FFF2-40B4-BE49-F238E27FC236}">
                  <a16:creationId xmlns:a16="http://schemas.microsoft.com/office/drawing/2014/main" id="{4E73AADB-09C0-47F9-BCE5-EE0074D96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228"/>
              <a:ext cx="29" cy="17"/>
            </a:xfrm>
            <a:custGeom>
              <a:avLst/>
              <a:gdLst>
                <a:gd name="T0" fmla="*/ 0 w 14"/>
                <a:gd name="T1" fmla="*/ 28 h 8"/>
                <a:gd name="T2" fmla="*/ 124 w 14"/>
                <a:gd name="T3" fmla="*/ 0 h 8"/>
                <a:gd name="T4" fmla="*/ 52 w 14"/>
                <a:gd name="T5" fmla="*/ 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0" y="3"/>
                  </a:moveTo>
                  <a:cubicBezTo>
                    <a:pt x="3" y="8"/>
                    <a:pt x="11" y="3"/>
                    <a:pt x="14" y="0"/>
                  </a:cubicBezTo>
                  <a:cubicBezTo>
                    <a:pt x="13" y="4"/>
                    <a:pt x="11" y="7"/>
                    <a:pt x="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9" name="Freeform 900">
              <a:extLst>
                <a:ext uri="{FF2B5EF4-FFF2-40B4-BE49-F238E27FC236}">
                  <a16:creationId xmlns:a16="http://schemas.microsoft.com/office/drawing/2014/main" id="{97B6C99A-EDDA-4F12-8723-808D7C637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254"/>
              <a:ext cx="22" cy="46"/>
            </a:xfrm>
            <a:custGeom>
              <a:avLst/>
              <a:gdLst>
                <a:gd name="T0" fmla="*/ 8 w 11"/>
                <a:gd name="T1" fmla="*/ 96 h 21"/>
                <a:gd name="T2" fmla="*/ 80 w 11"/>
                <a:gd name="T3" fmla="*/ 221 h 21"/>
                <a:gd name="T4" fmla="*/ 0 w 11"/>
                <a:gd name="T5" fmla="*/ 9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">
                  <a:moveTo>
                    <a:pt x="1" y="9"/>
                  </a:moveTo>
                  <a:cubicBezTo>
                    <a:pt x="7" y="8"/>
                    <a:pt x="8" y="18"/>
                    <a:pt x="10" y="21"/>
                  </a:cubicBezTo>
                  <a:cubicBezTo>
                    <a:pt x="11" y="18"/>
                    <a:pt x="4" y="0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0" name="Freeform 901">
              <a:extLst>
                <a:ext uri="{FF2B5EF4-FFF2-40B4-BE49-F238E27FC236}">
                  <a16:creationId xmlns:a16="http://schemas.microsoft.com/office/drawing/2014/main" id="{3A8564FA-79BD-4C09-94CC-60CBEF6D2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2287"/>
              <a:ext cx="14" cy="48"/>
            </a:xfrm>
            <a:custGeom>
              <a:avLst/>
              <a:gdLst>
                <a:gd name="T0" fmla="*/ 16 w 7"/>
                <a:gd name="T1" fmla="*/ 0 h 22"/>
                <a:gd name="T2" fmla="*/ 16 w 7"/>
                <a:gd name="T3" fmla="*/ 157 h 22"/>
                <a:gd name="T4" fmla="*/ 8 w 7"/>
                <a:gd name="T5" fmla="*/ 229 h 22"/>
                <a:gd name="T6" fmla="*/ 40 w 7"/>
                <a:gd name="T7" fmla="*/ 157 h 22"/>
                <a:gd name="T8" fmla="*/ 32 w 7"/>
                <a:gd name="T9" fmla="*/ 2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2">
                  <a:moveTo>
                    <a:pt x="2" y="0"/>
                  </a:moveTo>
                  <a:cubicBezTo>
                    <a:pt x="3" y="7"/>
                    <a:pt x="3" y="9"/>
                    <a:pt x="2" y="15"/>
                  </a:cubicBezTo>
                  <a:cubicBezTo>
                    <a:pt x="1" y="18"/>
                    <a:pt x="0" y="19"/>
                    <a:pt x="1" y="22"/>
                  </a:cubicBezTo>
                  <a:cubicBezTo>
                    <a:pt x="0" y="18"/>
                    <a:pt x="4" y="17"/>
                    <a:pt x="5" y="15"/>
                  </a:cubicBezTo>
                  <a:cubicBezTo>
                    <a:pt x="7" y="11"/>
                    <a:pt x="6" y="6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1" name="Freeform 902">
              <a:extLst>
                <a:ext uri="{FF2B5EF4-FFF2-40B4-BE49-F238E27FC236}">
                  <a16:creationId xmlns:a16="http://schemas.microsoft.com/office/drawing/2014/main" id="{FC0D52EF-6837-4FD4-B3CF-5F9C1591B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331"/>
              <a:ext cx="29" cy="39"/>
            </a:xfrm>
            <a:custGeom>
              <a:avLst/>
              <a:gdLst>
                <a:gd name="T0" fmla="*/ 0 w 14"/>
                <a:gd name="T1" fmla="*/ 0 h 18"/>
                <a:gd name="T2" fmla="*/ 124 w 14"/>
                <a:gd name="T3" fmla="*/ 18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cubicBezTo>
                    <a:pt x="6" y="4"/>
                    <a:pt x="9" y="11"/>
                    <a:pt x="14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2" name="Freeform 903">
              <a:extLst>
                <a:ext uri="{FF2B5EF4-FFF2-40B4-BE49-F238E27FC236}">
                  <a16:creationId xmlns:a16="http://schemas.microsoft.com/office/drawing/2014/main" id="{ACC41753-7630-4B40-A52A-608C41447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324"/>
              <a:ext cx="16" cy="38"/>
            </a:xfrm>
            <a:custGeom>
              <a:avLst/>
              <a:gdLst>
                <a:gd name="T0" fmla="*/ 8 w 8"/>
                <a:gd name="T1" fmla="*/ 36 h 17"/>
                <a:gd name="T2" fmla="*/ 64 w 8"/>
                <a:gd name="T3" fmla="*/ 190 h 17"/>
                <a:gd name="T4" fmla="*/ 0 w 8"/>
                <a:gd name="T5" fmla="*/ 2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1" y="3"/>
                  </a:moveTo>
                  <a:cubicBezTo>
                    <a:pt x="4" y="7"/>
                    <a:pt x="6" y="12"/>
                    <a:pt x="8" y="17"/>
                  </a:cubicBezTo>
                  <a:cubicBezTo>
                    <a:pt x="7" y="13"/>
                    <a:pt x="6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3" name="Freeform 904">
              <a:extLst>
                <a:ext uri="{FF2B5EF4-FFF2-40B4-BE49-F238E27FC236}">
                  <a16:creationId xmlns:a16="http://schemas.microsoft.com/office/drawing/2014/main" id="{B004AC72-A8EC-4249-BEA2-AEADBFDDE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373"/>
              <a:ext cx="24" cy="41"/>
            </a:xfrm>
            <a:custGeom>
              <a:avLst/>
              <a:gdLst>
                <a:gd name="T0" fmla="*/ 0 w 12"/>
                <a:gd name="T1" fmla="*/ 9 h 19"/>
                <a:gd name="T2" fmla="*/ 96 w 12"/>
                <a:gd name="T3" fmla="*/ 190 h 19"/>
                <a:gd name="T4" fmla="*/ 0 w 12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9">
                  <a:moveTo>
                    <a:pt x="0" y="1"/>
                  </a:moveTo>
                  <a:cubicBezTo>
                    <a:pt x="0" y="7"/>
                    <a:pt x="8" y="15"/>
                    <a:pt x="12" y="19"/>
                  </a:cubicBezTo>
                  <a:cubicBezTo>
                    <a:pt x="7" y="14"/>
                    <a:pt x="3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4" name="Freeform 905">
              <a:extLst>
                <a:ext uri="{FF2B5EF4-FFF2-40B4-BE49-F238E27FC236}">
                  <a16:creationId xmlns:a16="http://schemas.microsoft.com/office/drawing/2014/main" id="{ABCD43CC-13A6-4C03-B228-4F97C90AB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370"/>
              <a:ext cx="16" cy="29"/>
            </a:xfrm>
            <a:custGeom>
              <a:avLst/>
              <a:gdLst>
                <a:gd name="T0" fmla="*/ 0 w 8"/>
                <a:gd name="T1" fmla="*/ 0 h 13"/>
                <a:gd name="T2" fmla="*/ 64 w 8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3" y="3"/>
                    <a:pt x="8" y="8"/>
                    <a:pt x="8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5" name="Freeform 906">
              <a:extLst>
                <a:ext uri="{FF2B5EF4-FFF2-40B4-BE49-F238E27FC236}">
                  <a16:creationId xmlns:a16="http://schemas.microsoft.com/office/drawing/2014/main" id="{DD4007F8-AFCC-4890-98E0-63C1D3132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241"/>
              <a:ext cx="29" cy="22"/>
            </a:xfrm>
            <a:custGeom>
              <a:avLst/>
              <a:gdLst>
                <a:gd name="T0" fmla="*/ 0 w 14"/>
                <a:gd name="T1" fmla="*/ 0 h 10"/>
                <a:gd name="T2" fmla="*/ 124 w 14"/>
                <a:gd name="T3" fmla="*/ 53 h 10"/>
                <a:gd name="T4" fmla="*/ 0 w 1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4" y="3"/>
                    <a:pt x="9" y="4"/>
                    <a:pt x="14" y="5"/>
                  </a:cubicBezTo>
                  <a:cubicBezTo>
                    <a:pt x="10" y="10"/>
                    <a:pt x="2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6" name="Freeform 907">
              <a:extLst>
                <a:ext uri="{FF2B5EF4-FFF2-40B4-BE49-F238E27FC236}">
                  <a16:creationId xmlns:a16="http://schemas.microsoft.com/office/drawing/2014/main" id="{F045812E-8ED8-4CEF-9032-06E3E4243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193"/>
              <a:ext cx="27" cy="11"/>
            </a:xfrm>
            <a:custGeom>
              <a:avLst/>
              <a:gdLst>
                <a:gd name="T0" fmla="*/ 0 w 13"/>
                <a:gd name="T1" fmla="*/ 33 h 5"/>
                <a:gd name="T2" fmla="*/ 116 w 13"/>
                <a:gd name="T3" fmla="*/ 0 h 5"/>
                <a:gd name="T4" fmla="*/ 25 w 13"/>
                <a:gd name="T5" fmla="*/ 3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">
                  <a:moveTo>
                    <a:pt x="0" y="3"/>
                  </a:moveTo>
                  <a:cubicBezTo>
                    <a:pt x="5" y="3"/>
                    <a:pt x="9" y="1"/>
                    <a:pt x="13" y="0"/>
                  </a:cubicBezTo>
                  <a:cubicBezTo>
                    <a:pt x="11" y="4"/>
                    <a:pt x="7" y="5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7" name="Freeform 908">
              <a:extLst>
                <a:ext uri="{FF2B5EF4-FFF2-40B4-BE49-F238E27FC236}">
                  <a16:creationId xmlns:a16="http://schemas.microsoft.com/office/drawing/2014/main" id="{4129B33D-4468-4E76-B658-22D20DD6B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2147"/>
              <a:ext cx="25" cy="13"/>
            </a:xfrm>
            <a:custGeom>
              <a:avLst/>
              <a:gdLst>
                <a:gd name="T0" fmla="*/ 0 w 12"/>
                <a:gd name="T1" fmla="*/ 33 h 6"/>
                <a:gd name="T2" fmla="*/ 108 w 12"/>
                <a:gd name="T3" fmla="*/ 0 h 6"/>
                <a:gd name="T4" fmla="*/ 8 w 12"/>
                <a:gd name="T5" fmla="*/ 4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3" y="4"/>
                    <a:pt x="8" y="1"/>
                    <a:pt x="12" y="0"/>
                  </a:cubicBezTo>
                  <a:cubicBezTo>
                    <a:pt x="9" y="2"/>
                    <a:pt x="4" y="6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8" name="Freeform 909">
              <a:extLst>
                <a:ext uri="{FF2B5EF4-FFF2-40B4-BE49-F238E27FC236}">
                  <a16:creationId xmlns:a16="http://schemas.microsoft.com/office/drawing/2014/main" id="{F8B14E17-442E-4A3E-AE70-1A5F33645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886"/>
              <a:ext cx="33" cy="19"/>
            </a:xfrm>
            <a:custGeom>
              <a:avLst/>
              <a:gdLst>
                <a:gd name="T0" fmla="*/ 0 w 16"/>
                <a:gd name="T1" fmla="*/ 49 h 9"/>
                <a:gd name="T2" fmla="*/ 140 w 16"/>
                <a:gd name="T3" fmla="*/ 0 h 9"/>
                <a:gd name="T4" fmla="*/ 60 w 16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0" y="5"/>
                  </a:moveTo>
                  <a:cubicBezTo>
                    <a:pt x="5" y="9"/>
                    <a:pt x="12" y="2"/>
                    <a:pt x="16" y="0"/>
                  </a:cubicBezTo>
                  <a:cubicBezTo>
                    <a:pt x="14" y="4"/>
                    <a:pt x="11" y="5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9" name="Freeform 910">
              <a:extLst>
                <a:ext uri="{FF2B5EF4-FFF2-40B4-BE49-F238E27FC236}">
                  <a16:creationId xmlns:a16="http://schemas.microsoft.com/office/drawing/2014/main" id="{40709E7B-8F21-412D-9F9B-7152E8401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294"/>
              <a:ext cx="31" cy="30"/>
            </a:xfrm>
            <a:custGeom>
              <a:avLst/>
              <a:gdLst>
                <a:gd name="T0" fmla="*/ 0 w 15"/>
                <a:gd name="T1" fmla="*/ 137 h 14"/>
                <a:gd name="T2" fmla="*/ 132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14"/>
                  </a:moveTo>
                  <a:cubicBezTo>
                    <a:pt x="6" y="10"/>
                    <a:pt x="11" y="5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0" name="Freeform 911">
              <a:extLst>
                <a:ext uri="{FF2B5EF4-FFF2-40B4-BE49-F238E27FC236}">
                  <a16:creationId xmlns:a16="http://schemas.microsoft.com/office/drawing/2014/main" id="{8164F57A-292B-41A4-BB5C-92938A0E2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2"/>
              <a:ext cx="10" cy="44"/>
            </a:xfrm>
            <a:custGeom>
              <a:avLst/>
              <a:gdLst>
                <a:gd name="T0" fmla="*/ 40 w 5"/>
                <a:gd name="T1" fmla="*/ 0 h 20"/>
                <a:gd name="T2" fmla="*/ 0 w 5"/>
                <a:gd name="T3" fmla="*/ 21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5" y="6"/>
                    <a:pt x="2" y="14"/>
                    <a:pt x="0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1" name="Freeform 912">
              <a:extLst>
                <a:ext uri="{FF2B5EF4-FFF2-40B4-BE49-F238E27FC236}">
                  <a16:creationId xmlns:a16="http://schemas.microsoft.com/office/drawing/2014/main" id="{6F1E5C84-1178-41A4-9E96-FABE03D82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430"/>
              <a:ext cx="11" cy="46"/>
            </a:xfrm>
            <a:custGeom>
              <a:avLst/>
              <a:gdLst>
                <a:gd name="T0" fmla="*/ 44 w 5"/>
                <a:gd name="T1" fmla="*/ 0 h 21"/>
                <a:gd name="T2" fmla="*/ 0 w 5"/>
                <a:gd name="T3" fmla="*/ 22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4" y="0"/>
                  </a:moveTo>
                  <a:cubicBezTo>
                    <a:pt x="5" y="7"/>
                    <a:pt x="2" y="15"/>
                    <a:pt x="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2" name="Freeform 913">
              <a:extLst>
                <a:ext uri="{FF2B5EF4-FFF2-40B4-BE49-F238E27FC236}">
                  <a16:creationId xmlns:a16="http://schemas.microsoft.com/office/drawing/2014/main" id="{E2491C63-3978-4909-B75E-A2A4D61A8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414"/>
              <a:ext cx="11" cy="57"/>
            </a:xfrm>
            <a:custGeom>
              <a:avLst/>
              <a:gdLst>
                <a:gd name="T0" fmla="*/ 53 w 5"/>
                <a:gd name="T1" fmla="*/ 0 h 26"/>
                <a:gd name="T2" fmla="*/ 0 w 5"/>
                <a:gd name="T3" fmla="*/ 27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5" y="0"/>
                  </a:moveTo>
                  <a:cubicBezTo>
                    <a:pt x="4" y="9"/>
                    <a:pt x="3" y="16"/>
                    <a:pt x="0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3" name="Freeform 914">
              <a:extLst>
                <a:ext uri="{FF2B5EF4-FFF2-40B4-BE49-F238E27FC236}">
                  <a16:creationId xmlns:a16="http://schemas.microsoft.com/office/drawing/2014/main" id="{232DAEDE-BBEA-407B-97C3-B695FCC49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346"/>
              <a:ext cx="9" cy="49"/>
            </a:xfrm>
            <a:custGeom>
              <a:avLst/>
              <a:gdLst>
                <a:gd name="T0" fmla="*/ 0 w 4"/>
                <a:gd name="T1" fmla="*/ 0 h 22"/>
                <a:gd name="T2" fmla="*/ 11 w 4"/>
                <a:gd name="T3" fmla="*/ 24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0" y="0"/>
                  </a:moveTo>
                  <a:cubicBezTo>
                    <a:pt x="4" y="7"/>
                    <a:pt x="2" y="14"/>
                    <a:pt x="1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4" name="Freeform 915">
              <a:extLst>
                <a:ext uri="{FF2B5EF4-FFF2-40B4-BE49-F238E27FC236}">
                  <a16:creationId xmlns:a16="http://schemas.microsoft.com/office/drawing/2014/main" id="{55ECA975-B512-4D96-9443-6D47AE80A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925"/>
              <a:ext cx="28" cy="35"/>
            </a:xfrm>
            <a:custGeom>
              <a:avLst/>
              <a:gdLst>
                <a:gd name="T0" fmla="*/ 88 w 14"/>
                <a:gd name="T1" fmla="*/ 44 h 16"/>
                <a:gd name="T2" fmla="*/ 64 w 14"/>
                <a:gd name="T3" fmla="*/ 168 h 16"/>
                <a:gd name="T4" fmla="*/ 8 w 14"/>
                <a:gd name="T5" fmla="*/ 61 h 16"/>
                <a:gd name="T6" fmla="*/ 112 w 14"/>
                <a:gd name="T7" fmla="*/ 2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1" y="4"/>
                  </a:moveTo>
                  <a:cubicBezTo>
                    <a:pt x="4" y="4"/>
                    <a:pt x="4" y="12"/>
                    <a:pt x="8" y="16"/>
                  </a:cubicBezTo>
                  <a:cubicBezTo>
                    <a:pt x="5" y="14"/>
                    <a:pt x="0" y="10"/>
                    <a:pt x="1" y="6"/>
                  </a:cubicBezTo>
                  <a:cubicBezTo>
                    <a:pt x="2" y="0"/>
                    <a:pt x="10" y="3"/>
                    <a:pt x="14" y="2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5" name="Freeform 916">
              <a:extLst>
                <a:ext uri="{FF2B5EF4-FFF2-40B4-BE49-F238E27FC236}">
                  <a16:creationId xmlns:a16="http://schemas.microsoft.com/office/drawing/2014/main" id="{69368309-EADD-41AD-9681-72D7E2508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1844"/>
              <a:ext cx="25" cy="13"/>
            </a:xfrm>
            <a:custGeom>
              <a:avLst/>
              <a:gdLst>
                <a:gd name="T0" fmla="*/ 100 w 12"/>
                <a:gd name="T1" fmla="*/ 9 h 6"/>
                <a:gd name="T2" fmla="*/ 0 w 12"/>
                <a:gd name="T3" fmla="*/ 61 h 6"/>
                <a:gd name="T4" fmla="*/ 108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1" y="1"/>
                  </a:moveTo>
                  <a:cubicBezTo>
                    <a:pt x="7" y="2"/>
                    <a:pt x="3" y="5"/>
                    <a:pt x="0" y="6"/>
                  </a:cubicBezTo>
                  <a:cubicBezTo>
                    <a:pt x="0" y="0"/>
                    <a:pt x="7" y="0"/>
                    <a:pt x="12" y="0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6" name="Freeform 917">
              <a:extLst>
                <a:ext uri="{FF2B5EF4-FFF2-40B4-BE49-F238E27FC236}">
                  <a16:creationId xmlns:a16="http://schemas.microsoft.com/office/drawing/2014/main" id="{113B69E9-DEE9-43C2-BC9C-BFE4443E9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019"/>
              <a:ext cx="33" cy="25"/>
            </a:xfrm>
            <a:custGeom>
              <a:avLst/>
              <a:gdLst>
                <a:gd name="T0" fmla="*/ 124 w 16"/>
                <a:gd name="T1" fmla="*/ 11 h 11"/>
                <a:gd name="T2" fmla="*/ 8 w 16"/>
                <a:gd name="T3" fmla="*/ 130 h 11"/>
                <a:gd name="T4" fmla="*/ 140 w 1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14" y="1"/>
                  </a:moveTo>
                  <a:cubicBezTo>
                    <a:pt x="9" y="4"/>
                    <a:pt x="3" y="6"/>
                    <a:pt x="1" y="11"/>
                  </a:cubicBezTo>
                  <a:cubicBezTo>
                    <a:pt x="0" y="0"/>
                    <a:pt x="8" y="2"/>
                    <a:pt x="16" y="0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7" name="Freeform 918">
              <a:extLst>
                <a:ext uri="{FF2B5EF4-FFF2-40B4-BE49-F238E27FC236}">
                  <a16:creationId xmlns:a16="http://schemas.microsoft.com/office/drawing/2014/main" id="{8417CD8F-1EBB-4278-9F18-E9155A508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2090"/>
              <a:ext cx="27" cy="24"/>
            </a:xfrm>
            <a:custGeom>
              <a:avLst/>
              <a:gdLst>
                <a:gd name="T0" fmla="*/ 100 w 13"/>
                <a:gd name="T1" fmla="*/ 9 h 11"/>
                <a:gd name="T2" fmla="*/ 0 w 13"/>
                <a:gd name="T3" fmla="*/ 113 h 11"/>
                <a:gd name="T4" fmla="*/ 116 w 1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1"/>
                  </a:moveTo>
                  <a:cubicBezTo>
                    <a:pt x="7" y="3"/>
                    <a:pt x="1" y="5"/>
                    <a:pt x="0" y="11"/>
                  </a:cubicBezTo>
                  <a:cubicBezTo>
                    <a:pt x="0" y="3"/>
                    <a:pt x="3" y="0"/>
                    <a:pt x="13" y="0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8" name="Freeform 919">
              <a:extLst>
                <a:ext uri="{FF2B5EF4-FFF2-40B4-BE49-F238E27FC236}">
                  <a16:creationId xmlns:a16="http://schemas.microsoft.com/office/drawing/2014/main" id="{A26FC4A8-C1BE-40D1-8803-750EAC262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197"/>
              <a:ext cx="33" cy="29"/>
            </a:xfrm>
            <a:custGeom>
              <a:avLst/>
              <a:gdLst>
                <a:gd name="T0" fmla="*/ 140 w 16"/>
                <a:gd name="T1" fmla="*/ 65 h 13"/>
                <a:gd name="T2" fmla="*/ 35 w 16"/>
                <a:gd name="T3" fmla="*/ 145 h 13"/>
                <a:gd name="T4" fmla="*/ 8 w 16"/>
                <a:gd name="T5" fmla="*/ 0 h 13"/>
                <a:gd name="T6" fmla="*/ 107 w 16"/>
                <a:gd name="T7" fmla="*/ 5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16" y="6"/>
                  </a:moveTo>
                  <a:cubicBezTo>
                    <a:pt x="11" y="4"/>
                    <a:pt x="4" y="8"/>
                    <a:pt x="4" y="13"/>
                  </a:cubicBezTo>
                  <a:cubicBezTo>
                    <a:pt x="0" y="10"/>
                    <a:pt x="0" y="4"/>
                    <a:pt x="1" y="0"/>
                  </a:cubicBezTo>
                  <a:cubicBezTo>
                    <a:pt x="3" y="3"/>
                    <a:pt x="6" y="7"/>
                    <a:pt x="12" y="5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9" name="Freeform 920">
              <a:extLst>
                <a:ext uri="{FF2B5EF4-FFF2-40B4-BE49-F238E27FC236}">
                  <a16:creationId xmlns:a16="http://schemas.microsoft.com/office/drawing/2014/main" id="{E869DA8D-8660-4D94-9CD5-165122D84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289"/>
              <a:ext cx="22" cy="31"/>
            </a:xfrm>
            <a:custGeom>
              <a:avLst/>
              <a:gdLst>
                <a:gd name="T0" fmla="*/ 88 w 11"/>
                <a:gd name="T1" fmla="*/ 0 h 14"/>
                <a:gd name="T2" fmla="*/ 8 w 11"/>
                <a:gd name="T3" fmla="*/ 153 h 14"/>
                <a:gd name="T4" fmla="*/ 0 w 11"/>
                <a:gd name="T5" fmla="*/ 9 h 14"/>
                <a:gd name="T6" fmla="*/ 72 w 11"/>
                <a:gd name="T7" fmla="*/ 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5" y="4"/>
                    <a:pt x="3" y="8"/>
                    <a:pt x="1" y="14"/>
                  </a:cubicBezTo>
                  <a:cubicBezTo>
                    <a:pt x="1" y="10"/>
                    <a:pt x="3" y="4"/>
                    <a:pt x="0" y="1"/>
                  </a:cubicBezTo>
                  <a:cubicBezTo>
                    <a:pt x="2" y="2"/>
                    <a:pt x="6" y="1"/>
                    <a:pt x="9" y="1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0" name="Freeform 921">
              <a:extLst>
                <a:ext uri="{FF2B5EF4-FFF2-40B4-BE49-F238E27FC236}">
                  <a16:creationId xmlns:a16="http://schemas.microsoft.com/office/drawing/2014/main" id="{EEE3D876-A1FD-4C7C-9E4F-953A05D01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2195"/>
              <a:ext cx="28" cy="31"/>
            </a:xfrm>
            <a:custGeom>
              <a:avLst/>
              <a:gdLst>
                <a:gd name="T0" fmla="*/ 104 w 14"/>
                <a:gd name="T1" fmla="*/ 78 h 14"/>
                <a:gd name="T2" fmla="*/ 8 w 14"/>
                <a:gd name="T3" fmla="*/ 153 h 14"/>
                <a:gd name="T4" fmla="*/ 32 w 14"/>
                <a:gd name="T5" fmla="*/ 53 h 14"/>
                <a:gd name="T6" fmla="*/ 48 w 14"/>
                <a:gd name="T7" fmla="*/ 0 h 14"/>
                <a:gd name="T8" fmla="*/ 112 w 14"/>
                <a:gd name="T9" fmla="*/ 5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7"/>
                  </a:moveTo>
                  <a:cubicBezTo>
                    <a:pt x="9" y="7"/>
                    <a:pt x="0" y="10"/>
                    <a:pt x="1" y="14"/>
                  </a:cubicBezTo>
                  <a:cubicBezTo>
                    <a:pt x="3" y="12"/>
                    <a:pt x="3" y="8"/>
                    <a:pt x="4" y="5"/>
                  </a:cubicBezTo>
                  <a:cubicBezTo>
                    <a:pt x="4" y="3"/>
                    <a:pt x="6" y="3"/>
                    <a:pt x="6" y="0"/>
                  </a:cubicBezTo>
                  <a:cubicBezTo>
                    <a:pt x="7" y="4"/>
                    <a:pt x="9" y="6"/>
                    <a:pt x="14" y="5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1" name="Freeform 922">
              <a:extLst>
                <a:ext uri="{FF2B5EF4-FFF2-40B4-BE49-F238E27FC236}">
                  <a16:creationId xmlns:a16="http://schemas.microsoft.com/office/drawing/2014/main" id="{DB778C4D-40A3-477F-B096-0CC794D38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116"/>
              <a:ext cx="37" cy="20"/>
            </a:xfrm>
            <a:custGeom>
              <a:avLst/>
              <a:gdLst>
                <a:gd name="T0" fmla="*/ 80 w 18"/>
                <a:gd name="T1" fmla="*/ 53 h 9"/>
                <a:gd name="T2" fmla="*/ 0 w 18"/>
                <a:gd name="T3" fmla="*/ 98 h 9"/>
                <a:gd name="T4" fmla="*/ 60 w 18"/>
                <a:gd name="T5" fmla="*/ 0 h 9"/>
                <a:gd name="T6" fmla="*/ 156 w 18"/>
                <a:gd name="T7" fmla="*/ 3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9">
                  <a:moveTo>
                    <a:pt x="9" y="5"/>
                  </a:moveTo>
                  <a:cubicBezTo>
                    <a:pt x="5" y="5"/>
                    <a:pt x="2" y="7"/>
                    <a:pt x="0" y="9"/>
                  </a:cubicBezTo>
                  <a:cubicBezTo>
                    <a:pt x="2" y="4"/>
                    <a:pt x="1" y="1"/>
                    <a:pt x="7" y="0"/>
                  </a:cubicBezTo>
                  <a:cubicBezTo>
                    <a:pt x="12" y="0"/>
                    <a:pt x="15" y="3"/>
                    <a:pt x="18" y="3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2" name="Freeform 923">
              <a:extLst>
                <a:ext uri="{FF2B5EF4-FFF2-40B4-BE49-F238E27FC236}">
                  <a16:creationId xmlns:a16="http://schemas.microsoft.com/office/drawing/2014/main" id="{47F8CBCB-7A8E-4839-84B1-799F07825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853"/>
              <a:ext cx="39" cy="26"/>
            </a:xfrm>
            <a:custGeom>
              <a:avLst/>
              <a:gdLst>
                <a:gd name="T0" fmla="*/ 96 w 19"/>
                <a:gd name="T1" fmla="*/ 43 h 12"/>
                <a:gd name="T2" fmla="*/ 16 w 19"/>
                <a:gd name="T3" fmla="*/ 121 h 12"/>
                <a:gd name="T4" fmla="*/ 164 w 1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11" y="4"/>
                  </a:moveTo>
                  <a:cubicBezTo>
                    <a:pt x="7" y="5"/>
                    <a:pt x="4" y="9"/>
                    <a:pt x="2" y="12"/>
                  </a:cubicBezTo>
                  <a:cubicBezTo>
                    <a:pt x="0" y="3"/>
                    <a:pt x="10" y="0"/>
                    <a:pt x="19" y="0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3" name="Freeform 924">
              <a:extLst>
                <a:ext uri="{FF2B5EF4-FFF2-40B4-BE49-F238E27FC236}">
                  <a16:creationId xmlns:a16="http://schemas.microsoft.com/office/drawing/2014/main" id="{05DF9775-0376-4D2B-8AC7-84092608A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960"/>
              <a:ext cx="30" cy="24"/>
            </a:xfrm>
            <a:custGeom>
              <a:avLst/>
              <a:gdLst>
                <a:gd name="T0" fmla="*/ 104 w 15"/>
                <a:gd name="T1" fmla="*/ 20 h 11"/>
                <a:gd name="T2" fmla="*/ 32 w 15"/>
                <a:gd name="T3" fmla="*/ 113 h 11"/>
                <a:gd name="T4" fmla="*/ 120 w 1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3" y="2"/>
                  </a:moveTo>
                  <a:cubicBezTo>
                    <a:pt x="9" y="4"/>
                    <a:pt x="5" y="8"/>
                    <a:pt x="4" y="11"/>
                  </a:cubicBezTo>
                  <a:cubicBezTo>
                    <a:pt x="0" y="5"/>
                    <a:pt x="10" y="2"/>
                    <a:pt x="15" y="0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4" name="Line 925">
              <a:extLst>
                <a:ext uri="{FF2B5EF4-FFF2-40B4-BE49-F238E27FC236}">
                  <a16:creationId xmlns:a16="http://schemas.microsoft.com/office/drawing/2014/main" id="{1BA8B918-06DD-4EE9-9A12-A8F3431050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7" y="1686"/>
              <a:ext cx="29" cy="9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5" name="Line 926">
              <a:extLst>
                <a:ext uri="{FF2B5EF4-FFF2-40B4-BE49-F238E27FC236}">
                  <a16:creationId xmlns:a16="http://schemas.microsoft.com/office/drawing/2014/main" id="{BC3A21C6-BCD2-42E0-9320-DD1373014C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53" y="1611"/>
              <a:ext cx="14" cy="25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6" name="Freeform 927">
              <a:extLst>
                <a:ext uri="{FF2B5EF4-FFF2-40B4-BE49-F238E27FC236}">
                  <a16:creationId xmlns:a16="http://schemas.microsoft.com/office/drawing/2014/main" id="{2F3453C3-FEF3-4A03-B618-55B6B1A71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1528"/>
              <a:ext cx="193" cy="347"/>
            </a:xfrm>
            <a:custGeom>
              <a:avLst/>
              <a:gdLst>
                <a:gd name="T0" fmla="*/ 756 w 94"/>
                <a:gd name="T1" fmla="*/ 1124 h 158"/>
                <a:gd name="T2" fmla="*/ 345 w 94"/>
                <a:gd name="T3" fmla="*/ 338 h 158"/>
                <a:gd name="T4" fmla="*/ 25 w 94"/>
                <a:gd name="T5" fmla="*/ 0 h 158"/>
                <a:gd name="T6" fmla="*/ 0 w 94"/>
                <a:gd name="T7" fmla="*/ 105 h 158"/>
                <a:gd name="T8" fmla="*/ 388 w 94"/>
                <a:gd name="T9" fmla="*/ 549 h 158"/>
                <a:gd name="T10" fmla="*/ 199 w 94"/>
                <a:gd name="T11" fmla="*/ 549 h 158"/>
                <a:gd name="T12" fmla="*/ 433 w 94"/>
                <a:gd name="T13" fmla="*/ 734 h 158"/>
                <a:gd name="T14" fmla="*/ 717 w 94"/>
                <a:gd name="T15" fmla="*/ 1186 h 158"/>
                <a:gd name="T16" fmla="*/ 797 w 94"/>
                <a:gd name="T17" fmla="*/ 1612 h 158"/>
                <a:gd name="T18" fmla="*/ 805 w 94"/>
                <a:gd name="T19" fmla="*/ 1577 h 158"/>
                <a:gd name="T20" fmla="*/ 756 w 94"/>
                <a:gd name="T21" fmla="*/ 1124 h 1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8">
                  <a:moveTo>
                    <a:pt x="87" y="106"/>
                  </a:moveTo>
                  <a:cubicBezTo>
                    <a:pt x="83" y="76"/>
                    <a:pt x="52" y="40"/>
                    <a:pt x="40" y="32"/>
                  </a:cubicBezTo>
                  <a:cubicBezTo>
                    <a:pt x="28" y="25"/>
                    <a:pt x="17" y="16"/>
                    <a:pt x="3" y="0"/>
                  </a:cubicBezTo>
                  <a:cubicBezTo>
                    <a:pt x="2" y="3"/>
                    <a:pt x="1" y="7"/>
                    <a:pt x="0" y="10"/>
                  </a:cubicBezTo>
                  <a:cubicBezTo>
                    <a:pt x="12" y="25"/>
                    <a:pt x="50" y="44"/>
                    <a:pt x="45" y="52"/>
                  </a:cubicBezTo>
                  <a:cubicBezTo>
                    <a:pt x="39" y="62"/>
                    <a:pt x="27" y="58"/>
                    <a:pt x="23" y="52"/>
                  </a:cubicBezTo>
                  <a:cubicBezTo>
                    <a:pt x="32" y="65"/>
                    <a:pt x="34" y="66"/>
                    <a:pt x="50" y="69"/>
                  </a:cubicBezTo>
                  <a:cubicBezTo>
                    <a:pt x="67" y="71"/>
                    <a:pt x="79" y="96"/>
                    <a:pt x="83" y="112"/>
                  </a:cubicBezTo>
                  <a:cubicBezTo>
                    <a:pt x="88" y="124"/>
                    <a:pt x="92" y="152"/>
                    <a:pt x="92" y="152"/>
                  </a:cubicBezTo>
                  <a:cubicBezTo>
                    <a:pt x="92" y="152"/>
                    <a:pt x="94" y="158"/>
                    <a:pt x="93" y="149"/>
                  </a:cubicBezTo>
                  <a:cubicBezTo>
                    <a:pt x="91" y="137"/>
                    <a:pt x="88" y="123"/>
                    <a:pt x="87" y="10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7" name="Freeform 928">
              <a:extLst>
                <a:ext uri="{FF2B5EF4-FFF2-40B4-BE49-F238E27FC236}">
                  <a16:creationId xmlns:a16="http://schemas.microsoft.com/office/drawing/2014/main" id="{08C7AAD9-C530-4CB3-A909-A66BC0794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541"/>
              <a:ext cx="142" cy="99"/>
            </a:xfrm>
            <a:custGeom>
              <a:avLst/>
              <a:gdLst>
                <a:gd name="T0" fmla="*/ 521 w 69"/>
                <a:gd name="T1" fmla="*/ 469 h 45"/>
                <a:gd name="T2" fmla="*/ 601 w 69"/>
                <a:gd name="T3" fmla="*/ 0 h 45"/>
                <a:gd name="T4" fmla="*/ 132 w 69"/>
                <a:gd name="T5" fmla="*/ 20 h 45"/>
                <a:gd name="T6" fmla="*/ 165 w 69"/>
                <a:gd name="T7" fmla="*/ 444 h 45"/>
                <a:gd name="T8" fmla="*/ 521 w 69"/>
                <a:gd name="T9" fmla="*/ 46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4"/>
                  </a:moveTo>
                  <a:cubicBezTo>
                    <a:pt x="62" y="26"/>
                    <a:pt x="66" y="12"/>
                    <a:pt x="69" y="0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8"/>
                    <a:pt x="19" y="42"/>
                  </a:cubicBezTo>
                  <a:cubicBezTo>
                    <a:pt x="29" y="44"/>
                    <a:pt x="44" y="45"/>
                    <a:pt x="60" y="4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8" name="Freeform 929">
              <a:extLst>
                <a:ext uri="{FF2B5EF4-FFF2-40B4-BE49-F238E27FC236}">
                  <a16:creationId xmlns:a16="http://schemas.microsoft.com/office/drawing/2014/main" id="{2B509091-FF97-474A-B63F-1AC5D4E82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1013"/>
              <a:ext cx="150" cy="193"/>
            </a:xfrm>
            <a:custGeom>
              <a:avLst/>
              <a:gdLst>
                <a:gd name="T0" fmla="*/ 633 w 73"/>
                <a:gd name="T1" fmla="*/ 116 h 88"/>
                <a:gd name="T2" fmla="*/ 245 w 73"/>
                <a:gd name="T3" fmla="*/ 0 h 88"/>
                <a:gd name="T4" fmla="*/ 148 w 73"/>
                <a:gd name="T5" fmla="*/ 390 h 88"/>
                <a:gd name="T6" fmla="*/ 460 w 73"/>
                <a:gd name="T7" fmla="*/ 487 h 88"/>
                <a:gd name="T8" fmla="*/ 132 w 73"/>
                <a:gd name="T9" fmla="*/ 496 h 88"/>
                <a:gd name="T10" fmla="*/ 156 w 73"/>
                <a:gd name="T11" fmla="*/ 910 h 88"/>
                <a:gd name="T12" fmla="*/ 633 w 73"/>
                <a:gd name="T13" fmla="*/ 928 h 88"/>
                <a:gd name="T14" fmla="*/ 633 w 73"/>
                <a:gd name="T15" fmla="*/ 11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8">
                  <a:moveTo>
                    <a:pt x="73" y="11"/>
                  </a:moveTo>
                  <a:cubicBezTo>
                    <a:pt x="53" y="7"/>
                    <a:pt x="35" y="3"/>
                    <a:pt x="28" y="0"/>
                  </a:cubicBezTo>
                  <a:cubicBezTo>
                    <a:pt x="14" y="2"/>
                    <a:pt x="6" y="26"/>
                    <a:pt x="17" y="37"/>
                  </a:cubicBezTo>
                  <a:cubicBezTo>
                    <a:pt x="27" y="40"/>
                    <a:pt x="53" y="46"/>
                    <a:pt x="53" y="46"/>
                  </a:cubicBezTo>
                  <a:cubicBezTo>
                    <a:pt x="39" y="46"/>
                    <a:pt x="22" y="47"/>
                    <a:pt x="15" y="47"/>
                  </a:cubicBezTo>
                  <a:cubicBezTo>
                    <a:pt x="2" y="51"/>
                    <a:pt x="0" y="83"/>
                    <a:pt x="18" y="86"/>
                  </a:cubicBezTo>
                  <a:cubicBezTo>
                    <a:pt x="34" y="87"/>
                    <a:pt x="56" y="87"/>
                    <a:pt x="73" y="88"/>
                  </a:cubicBezTo>
                  <a:cubicBezTo>
                    <a:pt x="73" y="62"/>
                    <a:pt x="73" y="35"/>
                    <a:pt x="73" y="1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9" name="Oval 930">
              <a:extLst>
                <a:ext uri="{FF2B5EF4-FFF2-40B4-BE49-F238E27FC236}">
                  <a16:creationId xmlns:a16="http://schemas.microsoft.com/office/drawing/2014/main" id="{B90C387D-BEE5-49B0-AFF7-7AF3187E0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912"/>
              <a:ext cx="237" cy="59"/>
            </a:xfrm>
            <a:prstGeom prst="ellips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5100" name="Freeform 931">
              <a:extLst>
                <a:ext uri="{FF2B5EF4-FFF2-40B4-BE49-F238E27FC236}">
                  <a16:creationId xmlns:a16="http://schemas.microsoft.com/office/drawing/2014/main" id="{D9F96EC3-03BC-4A18-BF1A-BE78ED2CF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778"/>
              <a:ext cx="21" cy="13"/>
            </a:xfrm>
            <a:custGeom>
              <a:avLst/>
              <a:gdLst>
                <a:gd name="T0" fmla="*/ 0 w 10"/>
                <a:gd name="T1" fmla="*/ 61 h 6"/>
                <a:gd name="T2" fmla="*/ 92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6"/>
                    <a:pt x="6" y="3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1" name="Freeform 932">
              <a:extLst>
                <a:ext uri="{FF2B5EF4-FFF2-40B4-BE49-F238E27FC236}">
                  <a16:creationId xmlns:a16="http://schemas.microsoft.com/office/drawing/2014/main" id="{8966DED7-7272-4CFE-93C7-97487D07C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052"/>
              <a:ext cx="668" cy="625"/>
            </a:xfrm>
            <a:custGeom>
              <a:avLst/>
              <a:gdLst>
                <a:gd name="T0" fmla="*/ 8 w 325"/>
                <a:gd name="T1" fmla="*/ 3007 h 285"/>
                <a:gd name="T2" fmla="*/ 216 w 325"/>
                <a:gd name="T3" fmla="*/ 1689 h 285"/>
                <a:gd name="T4" fmla="*/ 329 w 325"/>
                <a:gd name="T5" fmla="*/ 1289 h 285"/>
                <a:gd name="T6" fmla="*/ 337 w 325"/>
                <a:gd name="T7" fmla="*/ 1289 h 285"/>
                <a:gd name="T8" fmla="*/ 329 w 325"/>
                <a:gd name="T9" fmla="*/ 1289 h 285"/>
                <a:gd name="T10" fmla="*/ 296 w 325"/>
                <a:gd name="T11" fmla="*/ 1044 h 285"/>
                <a:gd name="T12" fmla="*/ 280 w 325"/>
                <a:gd name="T13" fmla="*/ 1044 h 285"/>
                <a:gd name="T14" fmla="*/ 493 w 325"/>
                <a:gd name="T15" fmla="*/ 0 h 285"/>
                <a:gd name="T16" fmla="*/ 504 w 325"/>
                <a:gd name="T17" fmla="*/ 0 h 285"/>
                <a:gd name="T18" fmla="*/ 797 w 325"/>
                <a:gd name="T19" fmla="*/ 53 h 285"/>
                <a:gd name="T20" fmla="*/ 808 w 325"/>
                <a:gd name="T21" fmla="*/ 53 h 285"/>
                <a:gd name="T22" fmla="*/ 1192 w 325"/>
                <a:gd name="T23" fmla="*/ 33 h 285"/>
                <a:gd name="T24" fmla="*/ 2717 w 325"/>
                <a:gd name="T25" fmla="*/ 53 h 285"/>
                <a:gd name="T26" fmla="*/ 2699 w 325"/>
                <a:gd name="T27" fmla="*/ 496 h 285"/>
                <a:gd name="T28" fmla="*/ 2257 w 325"/>
                <a:gd name="T29" fmla="*/ 557 h 285"/>
                <a:gd name="T30" fmla="*/ 2709 w 325"/>
                <a:gd name="T31" fmla="*/ 601 h 285"/>
                <a:gd name="T32" fmla="*/ 2666 w 325"/>
                <a:gd name="T33" fmla="*/ 1000 h 285"/>
                <a:gd name="T34" fmla="*/ 1145 w 325"/>
                <a:gd name="T35" fmla="*/ 1899 h 285"/>
                <a:gd name="T36" fmla="*/ 1005 w 325"/>
                <a:gd name="T37" fmla="*/ 2458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5" h="285">
                  <a:moveTo>
                    <a:pt x="1" y="285"/>
                  </a:moveTo>
                  <a:cubicBezTo>
                    <a:pt x="0" y="247"/>
                    <a:pt x="7" y="201"/>
                    <a:pt x="25" y="160"/>
                  </a:cubicBezTo>
                  <a:cubicBezTo>
                    <a:pt x="32" y="143"/>
                    <a:pt x="36" y="131"/>
                    <a:pt x="38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9" y="122"/>
                    <a:pt x="38" y="122"/>
                    <a:pt x="38" y="122"/>
                  </a:cubicBezTo>
                  <a:cubicBezTo>
                    <a:pt x="42" y="109"/>
                    <a:pt x="40" y="103"/>
                    <a:pt x="34" y="99"/>
                  </a:cubicBezTo>
                  <a:cubicBezTo>
                    <a:pt x="32" y="99"/>
                    <a:pt x="32" y="99"/>
                    <a:pt x="32" y="99"/>
                  </a:cubicBezTo>
                  <a:cubicBezTo>
                    <a:pt x="18" y="37"/>
                    <a:pt x="37" y="9"/>
                    <a:pt x="57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66" y="4"/>
                    <a:pt x="77" y="5"/>
                    <a:pt x="92" y="5"/>
                  </a:cubicBezTo>
                  <a:cubicBezTo>
                    <a:pt x="92" y="6"/>
                    <a:pt x="93" y="5"/>
                    <a:pt x="93" y="5"/>
                  </a:cubicBezTo>
                  <a:cubicBezTo>
                    <a:pt x="104" y="5"/>
                    <a:pt x="119" y="5"/>
                    <a:pt x="137" y="3"/>
                  </a:cubicBezTo>
                  <a:cubicBezTo>
                    <a:pt x="188" y="0"/>
                    <a:pt x="263" y="5"/>
                    <a:pt x="313" y="5"/>
                  </a:cubicBezTo>
                  <a:cubicBezTo>
                    <a:pt x="325" y="9"/>
                    <a:pt x="324" y="44"/>
                    <a:pt x="311" y="47"/>
                  </a:cubicBezTo>
                  <a:cubicBezTo>
                    <a:pt x="288" y="48"/>
                    <a:pt x="260" y="53"/>
                    <a:pt x="260" y="53"/>
                  </a:cubicBezTo>
                  <a:cubicBezTo>
                    <a:pt x="300" y="54"/>
                    <a:pt x="312" y="57"/>
                    <a:pt x="312" y="57"/>
                  </a:cubicBezTo>
                  <a:cubicBezTo>
                    <a:pt x="322" y="60"/>
                    <a:pt x="320" y="92"/>
                    <a:pt x="307" y="95"/>
                  </a:cubicBezTo>
                  <a:cubicBezTo>
                    <a:pt x="256" y="98"/>
                    <a:pt x="171" y="61"/>
                    <a:pt x="132" y="180"/>
                  </a:cubicBezTo>
                  <a:cubicBezTo>
                    <a:pt x="126" y="198"/>
                    <a:pt x="119" y="214"/>
                    <a:pt x="116" y="2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2" name="Freeform 933">
              <a:extLst>
                <a:ext uri="{FF2B5EF4-FFF2-40B4-BE49-F238E27FC236}">
                  <a16:creationId xmlns:a16="http://schemas.microsoft.com/office/drawing/2014/main" id="{0EFCF029-E52D-4DA9-B859-E380A90F3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039"/>
              <a:ext cx="72" cy="24"/>
            </a:xfrm>
            <a:custGeom>
              <a:avLst/>
              <a:gdLst>
                <a:gd name="T0" fmla="*/ 8 w 35"/>
                <a:gd name="T1" fmla="*/ 61 h 11"/>
                <a:gd name="T2" fmla="*/ 304 w 35"/>
                <a:gd name="T3" fmla="*/ 113 h 11"/>
                <a:gd name="T4" fmla="*/ 272 w 35"/>
                <a:gd name="T5" fmla="*/ 81 h 11"/>
                <a:gd name="T6" fmla="*/ 0 w 35"/>
                <a:gd name="T7" fmla="*/ 61 h 11"/>
                <a:gd name="T8" fmla="*/ 8 w 35"/>
                <a:gd name="T9" fmla="*/ 6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1">
                  <a:moveTo>
                    <a:pt x="1" y="6"/>
                  </a:moveTo>
                  <a:cubicBezTo>
                    <a:pt x="9" y="10"/>
                    <a:pt x="20" y="11"/>
                    <a:pt x="35" y="11"/>
                  </a:cubicBezTo>
                  <a:cubicBezTo>
                    <a:pt x="35" y="11"/>
                    <a:pt x="35" y="10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6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3" name="Freeform 934">
              <a:extLst>
                <a:ext uri="{FF2B5EF4-FFF2-40B4-BE49-F238E27FC236}">
                  <a16:creationId xmlns:a16="http://schemas.microsoft.com/office/drawing/2014/main" id="{F9E46C84-3DF6-4A8E-A4F5-BC292CD50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1254"/>
              <a:ext cx="119" cy="66"/>
            </a:xfrm>
            <a:custGeom>
              <a:avLst/>
              <a:gdLst>
                <a:gd name="T0" fmla="*/ 43 w 58"/>
                <a:gd name="T1" fmla="*/ 246 h 30"/>
                <a:gd name="T2" fmla="*/ 476 w 58"/>
                <a:gd name="T3" fmla="*/ 319 h 30"/>
                <a:gd name="T4" fmla="*/ 501 w 58"/>
                <a:gd name="T5" fmla="*/ 0 h 30"/>
                <a:gd name="T6" fmla="*/ 0 w 58"/>
                <a:gd name="T7" fmla="*/ 246 h 30"/>
                <a:gd name="T8" fmla="*/ 43 w 58"/>
                <a:gd name="T9" fmla="*/ 24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5" y="23"/>
                  </a:moveTo>
                  <a:cubicBezTo>
                    <a:pt x="20" y="24"/>
                    <a:pt x="37" y="26"/>
                    <a:pt x="55" y="30"/>
                  </a:cubicBezTo>
                  <a:cubicBezTo>
                    <a:pt x="56" y="20"/>
                    <a:pt x="57" y="10"/>
                    <a:pt x="58" y="0"/>
                  </a:cubicBezTo>
                  <a:cubicBezTo>
                    <a:pt x="38" y="2"/>
                    <a:pt x="17" y="8"/>
                    <a:pt x="0" y="23"/>
                  </a:cubicBezTo>
                  <a:lnTo>
                    <a:pt x="5" y="23"/>
                  </a:ln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4" name="Freeform 935">
              <a:extLst>
                <a:ext uri="{FF2B5EF4-FFF2-40B4-BE49-F238E27FC236}">
                  <a16:creationId xmlns:a16="http://schemas.microsoft.com/office/drawing/2014/main" id="{A6E278B3-B9EC-4432-8F76-92DC330EB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388"/>
              <a:ext cx="449" cy="1031"/>
            </a:xfrm>
            <a:custGeom>
              <a:avLst/>
              <a:gdLst>
                <a:gd name="T0" fmla="*/ 1238 w 218"/>
                <a:gd name="T1" fmla="*/ 4253 h 470"/>
                <a:gd name="T2" fmla="*/ 1425 w 218"/>
                <a:gd name="T3" fmla="*/ 3830 h 470"/>
                <a:gd name="T4" fmla="*/ 1425 w 218"/>
                <a:gd name="T5" fmla="*/ 3802 h 470"/>
                <a:gd name="T6" fmla="*/ 1409 w 218"/>
                <a:gd name="T7" fmla="*/ 3556 h 470"/>
                <a:gd name="T8" fmla="*/ 1409 w 218"/>
                <a:gd name="T9" fmla="*/ 3556 h 470"/>
                <a:gd name="T10" fmla="*/ 1005 w 218"/>
                <a:gd name="T11" fmla="*/ 3093 h 470"/>
                <a:gd name="T12" fmla="*/ 420 w 218"/>
                <a:gd name="T13" fmla="*/ 1468 h 470"/>
                <a:gd name="T14" fmla="*/ 420 w 218"/>
                <a:gd name="T15" fmla="*/ 1459 h 470"/>
                <a:gd name="T16" fmla="*/ 964 w 218"/>
                <a:gd name="T17" fmla="*/ 939 h 470"/>
                <a:gd name="T18" fmla="*/ 1765 w 218"/>
                <a:gd name="T19" fmla="*/ 1132 h 470"/>
                <a:gd name="T20" fmla="*/ 1773 w 218"/>
                <a:gd name="T21" fmla="*/ 1141 h 470"/>
                <a:gd name="T22" fmla="*/ 1878 w 218"/>
                <a:gd name="T23" fmla="*/ 1310 h 470"/>
                <a:gd name="T24" fmla="*/ 1845 w 218"/>
                <a:gd name="T25" fmla="*/ 794 h 470"/>
                <a:gd name="T26" fmla="*/ 1409 w 218"/>
                <a:gd name="T27" fmla="*/ 105 h 470"/>
                <a:gd name="T28" fmla="*/ 1153 w 218"/>
                <a:gd name="T29" fmla="*/ 20 h 470"/>
                <a:gd name="T30" fmla="*/ 814 w 218"/>
                <a:gd name="T31" fmla="*/ 33 h 470"/>
                <a:gd name="T32" fmla="*/ 496 w 218"/>
                <a:gd name="T33" fmla="*/ 230 h 470"/>
                <a:gd name="T34" fmla="*/ 124 w 218"/>
                <a:gd name="T35" fmla="*/ 1257 h 470"/>
                <a:gd name="T36" fmla="*/ 0 w 218"/>
                <a:gd name="T37" fmla="*/ 2334 h 470"/>
                <a:gd name="T38" fmla="*/ 420 w 218"/>
                <a:gd name="T39" fmla="*/ 4359 h 470"/>
                <a:gd name="T40" fmla="*/ 925 w 218"/>
                <a:gd name="T41" fmla="*/ 4898 h 470"/>
                <a:gd name="T42" fmla="*/ 1221 w 218"/>
                <a:gd name="T43" fmla="*/ 4624 h 470"/>
                <a:gd name="T44" fmla="*/ 1252 w 218"/>
                <a:gd name="T45" fmla="*/ 4571 h 470"/>
                <a:gd name="T46" fmla="*/ 1129 w 218"/>
                <a:gd name="T47" fmla="*/ 4104 h 4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0">
                  <a:moveTo>
                    <a:pt x="142" y="403"/>
                  </a:moveTo>
                  <a:cubicBezTo>
                    <a:pt x="148" y="401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0"/>
                    <a:pt x="163" y="342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50" y="315"/>
                    <a:pt x="144" y="310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8"/>
                    <a:pt x="48" y="138"/>
                  </a:cubicBezTo>
                  <a:cubicBezTo>
                    <a:pt x="53" y="117"/>
                    <a:pt x="77" y="98"/>
                    <a:pt x="110" y="89"/>
                  </a:cubicBezTo>
                  <a:cubicBezTo>
                    <a:pt x="138" y="82"/>
                    <a:pt x="178" y="83"/>
                    <a:pt x="202" y="107"/>
                  </a:cubicBezTo>
                  <a:cubicBezTo>
                    <a:pt x="202" y="108"/>
                    <a:pt x="202" y="108"/>
                    <a:pt x="203" y="108"/>
                  </a:cubicBezTo>
                  <a:cubicBezTo>
                    <a:pt x="206" y="113"/>
                    <a:pt x="210" y="119"/>
                    <a:pt x="215" y="124"/>
                  </a:cubicBezTo>
                  <a:cubicBezTo>
                    <a:pt x="218" y="103"/>
                    <a:pt x="218" y="85"/>
                    <a:pt x="211" y="75"/>
                  </a:cubicBezTo>
                  <a:cubicBezTo>
                    <a:pt x="190" y="50"/>
                    <a:pt x="185" y="25"/>
                    <a:pt x="161" y="10"/>
                  </a:cubicBezTo>
                  <a:cubicBezTo>
                    <a:pt x="153" y="4"/>
                    <a:pt x="140" y="4"/>
                    <a:pt x="132" y="2"/>
                  </a:cubicBezTo>
                  <a:cubicBezTo>
                    <a:pt x="124" y="0"/>
                    <a:pt x="105" y="3"/>
                    <a:pt x="93" y="3"/>
                  </a:cubicBezTo>
                  <a:cubicBezTo>
                    <a:pt x="80" y="4"/>
                    <a:pt x="67" y="11"/>
                    <a:pt x="57" y="22"/>
                  </a:cubicBezTo>
                  <a:cubicBezTo>
                    <a:pt x="44" y="36"/>
                    <a:pt x="23" y="49"/>
                    <a:pt x="14" y="119"/>
                  </a:cubicBezTo>
                  <a:cubicBezTo>
                    <a:pt x="11" y="144"/>
                    <a:pt x="0" y="180"/>
                    <a:pt x="0" y="221"/>
                  </a:cubicBezTo>
                  <a:cubicBezTo>
                    <a:pt x="0" y="338"/>
                    <a:pt x="27" y="362"/>
                    <a:pt x="48" y="413"/>
                  </a:cubicBezTo>
                  <a:cubicBezTo>
                    <a:pt x="64" y="448"/>
                    <a:pt x="83" y="470"/>
                    <a:pt x="106" y="464"/>
                  </a:cubicBezTo>
                  <a:cubicBezTo>
                    <a:pt x="120" y="461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6"/>
                    <a:pt x="129" y="38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5" name="Freeform 936">
              <a:extLst>
                <a:ext uri="{FF2B5EF4-FFF2-40B4-BE49-F238E27FC236}">
                  <a16:creationId xmlns:a16="http://schemas.microsoft.com/office/drawing/2014/main" id="{666DD69E-ADE1-4564-AA73-6111E728F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296"/>
              <a:ext cx="267" cy="441"/>
            </a:xfrm>
            <a:custGeom>
              <a:avLst/>
              <a:gdLst>
                <a:gd name="T0" fmla="*/ 493 w 130"/>
                <a:gd name="T1" fmla="*/ 529 h 201"/>
                <a:gd name="T2" fmla="*/ 493 w 130"/>
                <a:gd name="T3" fmla="*/ 529 h 201"/>
                <a:gd name="T4" fmla="*/ 0 w 130"/>
                <a:gd name="T5" fmla="*/ 0 h 201"/>
                <a:gd name="T6" fmla="*/ 60 w 130"/>
                <a:gd name="T7" fmla="*/ 636 h 201"/>
                <a:gd name="T8" fmla="*/ 76 w 130"/>
                <a:gd name="T9" fmla="*/ 1975 h 201"/>
                <a:gd name="T10" fmla="*/ 76 w 130"/>
                <a:gd name="T11" fmla="*/ 1975 h 201"/>
                <a:gd name="T12" fmla="*/ 76 w 130"/>
                <a:gd name="T13" fmla="*/ 1983 h 201"/>
                <a:gd name="T14" fmla="*/ 608 w 130"/>
                <a:gd name="T15" fmla="*/ 2124 h 201"/>
                <a:gd name="T16" fmla="*/ 1126 w 130"/>
                <a:gd name="T17" fmla="*/ 1983 h 201"/>
                <a:gd name="T18" fmla="*/ 1126 w 130"/>
                <a:gd name="T19" fmla="*/ 1975 h 201"/>
                <a:gd name="T20" fmla="*/ 1126 w 130"/>
                <a:gd name="T21" fmla="*/ 1975 h 201"/>
                <a:gd name="T22" fmla="*/ 1126 w 130"/>
                <a:gd name="T23" fmla="*/ 1077 h 201"/>
                <a:gd name="T24" fmla="*/ 1037 w 130"/>
                <a:gd name="T25" fmla="*/ 1025 h 201"/>
                <a:gd name="T26" fmla="*/ 493 w 130"/>
                <a:gd name="T27" fmla="*/ 52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7" y="50"/>
                  </a:cubicBezTo>
                  <a:cubicBezTo>
                    <a:pt x="35" y="56"/>
                    <a:pt x="15" y="35"/>
                    <a:pt x="0" y="0"/>
                  </a:cubicBezTo>
                  <a:cubicBezTo>
                    <a:pt x="4" y="22"/>
                    <a:pt x="7" y="43"/>
                    <a:pt x="7" y="60"/>
                  </a:cubicBezTo>
                  <a:cubicBezTo>
                    <a:pt x="7" y="122"/>
                    <a:pt x="8" y="148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8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8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27" y="100"/>
                    <a:pt x="123" y="99"/>
                    <a:pt x="120" y="97"/>
                  </a:cubicBezTo>
                  <a:cubicBezTo>
                    <a:pt x="99" y="88"/>
                    <a:pt x="78" y="72"/>
                    <a:pt x="57" y="5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6" name="Freeform 937">
              <a:extLst>
                <a:ext uri="{FF2B5EF4-FFF2-40B4-BE49-F238E27FC236}">
                  <a16:creationId xmlns:a16="http://schemas.microsoft.com/office/drawing/2014/main" id="{1545D8C2-E85D-4789-B9A7-756AE64A3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694"/>
              <a:ext cx="672" cy="1062"/>
            </a:xfrm>
            <a:custGeom>
              <a:avLst/>
              <a:gdLst>
                <a:gd name="T0" fmla="*/ 2238 w 327"/>
                <a:gd name="T1" fmla="*/ 742 h 484"/>
                <a:gd name="T2" fmla="*/ 2082 w 327"/>
                <a:gd name="T3" fmla="*/ 592 h 484"/>
                <a:gd name="T4" fmla="*/ 2098 w 327"/>
                <a:gd name="T5" fmla="*/ 371 h 484"/>
                <a:gd name="T6" fmla="*/ 1817 w 327"/>
                <a:gd name="T7" fmla="*/ 213 h 484"/>
                <a:gd name="T8" fmla="*/ 1702 w 327"/>
                <a:gd name="T9" fmla="*/ 399 h 484"/>
                <a:gd name="T10" fmla="*/ 1685 w 327"/>
                <a:gd name="T11" fmla="*/ 116 h 484"/>
                <a:gd name="T12" fmla="*/ 1397 w 327"/>
                <a:gd name="T13" fmla="*/ 97 h 484"/>
                <a:gd name="T14" fmla="*/ 1169 w 327"/>
                <a:gd name="T15" fmla="*/ 505 h 484"/>
                <a:gd name="T16" fmla="*/ 1085 w 327"/>
                <a:gd name="T17" fmla="*/ 266 h 484"/>
                <a:gd name="T18" fmla="*/ 764 w 327"/>
                <a:gd name="T19" fmla="*/ 362 h 484"/>
                <a:gd name="T20" fmla="*/ 713 w 327"/>
                <a:gd name="T21" fmla="*/ 698 h 484"/>
                <a:gd name="T22" fmla="*/ 660 w 327"/>
                <a:gd name="T23" fmla="*/ 794 h 484"/>
                <a:gd name="T24" fmla="*/ 25 w 327"/>
                <a:gd name="T25" fmla="*/ 2387 h 484"/>
                <a:gd name="T26" fmla="*/ 113 w 327"/>
                <a:gd name="T27" fmla="*/ 3678 h 484"/>
                <a:gd name="T28" fmla="*/ 113 w 327"/>
                <a:gd name="T29" fmla="*/ 3678 h 484"/>
                <a:gd name="T30" fmla="*/ 356 w 327"/>
                <a:gd name="T31" fmla="*/ 4132 h 484"/>
                <a:gd name="T32" fmla="*/ 388 w 327"/>
                <a:gd name="T33" fmla="*/ 4645 h 484"/>
                <a:gd name="T34" fmla="*/ 364 w 327"/>
                <a:gd name="T35" fmla="*/ 4608 h 484"/>
                <a:gd name="T36" fmla="*/ 929 w 327"/>
                <a:gd name="T37" fmla="*/ 5060 h 484"/>
                <a:gd name="T38" fmla="*/ 945 w 327"/>
                <a:gd name="T39" fmla="*/ 5051 h 484"/>
                <a:gd name="T40" fmla="*/ 945 w 327"/>
                <a:gd name="T41" fmla="*/ 4575 h 484"/>
                <a:gd name="T42" fmla="*/ 1153 w 327"/>
                <a:gd name="T43" fmla="*/ 3414 h 484"/>
                <a:gd name="T44" fmla="*/ 1268 w 327"/>
                <a:gd name="T45" fmla="*/ 3008 h 484"/>
                <a:gd name="T46" fmla="*/ 1276 w 327"/>
                <a:gd name="T47" fmla="*/ 3008 h 484"/>
                <a:gd name="T48" fmla="*/ 1268 w 327"/>
                <a:gd name="T49" fmla="*/ 3008 h 484"/>
                <a:gd name="T50" fmla="*/ 1233 w 327"/>
                <a:gd name="T51" fmla="*/ 2769 h 484"/>
                <a:gd name="T52" fmla="*/ 1217 w 327"/>
                <a:gd name="T53" fmla="*/ 2769 h 484"/>
                <a:gd name="T54" fmla="*/ 1432 w 327"/>
                <a:gd name="T55" fmla="*/ 1725 h 484"/>
                <a:gd name="T56" fmla="*/ 1441 w 327"/>
                <a:gd name="T57" fmla="*/ 1725 h 484"/>
                <a:gd name="T58" fmla="*/ 1737 w 327"/>
                <a:gd name="T59" fmla="*/ 1777 h 484"/>
                <a:gd name="T60" fmla="*/ 1745 w 327"/>
                <a:gd name="T61" fmla="*/ 1777 h 484"/>
                <a:gd name="T62" fmla="*/ 2125 w 327"/>
                <a:gd name="T63" fmla="*/ 1753 h 484"/>
                <a:gd name="T64" fmla="*/ 2838 w 327"/>
                <a:gd name="T65" fmla="*/ 1753 h 484"/>
                <a:gd name="T66" fmla="*/ 2238 w 327"/>
                <a:gd name="T67" fmla="*/ 742 h 4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4">
                  <a:moveTo>
                    <a:pt x="258" y="70"/>
                  </a:moveTo>
                  <a:cubicBezTo>
                    <a:pt x="254" y="68"/>
                    <a:pt x="241" y="58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8" y="18"/>
                    <a:pt x="220" y="2"/>
                    <a:pt x="209" y="20"/>
                  </a:cubicBezTo>
                  <a:cubicBezTo>
                    <a:pt x="206" y="25"/>
                    <a:pt x="204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5" y="0"/>
                    <a:pt x="167" y="3"/>
                    <a:pt x="161" y="9"/>
                  </a:cubicBezTo>
                  <a:cubicBezTo>
                    <a:pt x="156" y="16"/>
                    <a:pt x="160" y="46"/>
                    <a:pt x="135" y="48"/>
                  </a:cubicBezTo>
                  <a:cubicBezTo>
                    <a:pt x="123" y="47"/>
                    <a:pt x="124" y="34"/>
                    <a:pt x="125" y="25"/>
                  </a:cubicBezTo>
                  <a:cubicBezTo>
                    <a:pt x="125" y="16"/>
                    <a:pt x="91" y="15"/>
                    <a:pt x="88" y="34"/>
                  </a:cubicBezTo>
                  <a:cubicBezTo>
                    <a:pt x="87" y="45"/>
                    <a:pt x="86" y="55"/>
                    <a:pt x="82" y="66"/>
                  </a:cubicBezTo>
                  <a:cubicBezTo>
                    <a:pt x="82" y="68"/>
                    <a:pt x="77" y="74"/>
                    <a:pt x="76" y="75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3" y="348"/>
                  </a:cubicBezTo>
                  <a:cubicBezTo>
                    <a:pt x="13" y="348"/>
                    <a:pt x="13" y="348"/>
                    <a:pt x="13" y="348"/>
                  </a:cubicBezTo>
                  <a:cubicBezTo>
                    <a:pt x="21" y="361"/>
                    <a:pt x="28" y="376"/>
                    <a:pt x="41" y="391"/>
                  </a:cubicBezTo>
                  <a:cubicBezTo>
                    <a:pt x="48" y="401"/>
                    <a:pt x="48" y="419"/>
                    <a:pt x="45" y="440"/>
                  </a:cubicBezTo>
                  <a:cubicBezTo>
                    <a:pt x="44" y="438"/>
                    <a:pt x="43" y="437"/>
                    <a:pt x="42" y="436"/>
                  </a:cubicBezTo>
                  <a:cubicBezTo>
                    <a:pt x="63" y="462"/>
                    <a:pt x="95" y="484"/>
                    <a:pt x="107" y="479"/>
                  </a:cubicBezTo>
                  <a:cubicBezTo>
                    <a:pt x="108" y="478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10" y="398"/>
                    <a:pt x="117" y="359"/>
                    <a:pt x="133" y="323"/>
                  </a:cubicBezTo>
                  <a:cubicBezTo>
                    <a:pt x="140" y="306"/>
                    <a:pt x="144" y="294"/>
                    <a:pt x="146" y="285"/>
                  </a:cubicBezTo>
                  <a:cubicBezTo>
                    <a:pt x="147" y="285"/>
                    <a:pt x="147" y="285"/>
                    <a:pt x="147" y="285"/>
                  </a:cubicBezTo>
                  <a:cubicBezTo>
                    <a:pt x="147" y="285"/>
                    <a:pt x="146" y="285"/>
                    <a:pt x="146" y="285"/>
                  </a:cubicBezTo>
                  <a:cubicBezTo>
                    <a:pt x="150" y="272"/>
                    <a:pt x="148" y="266"/>
                    <a:pt x="142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0"/>
                    <a:pt x="145" y="172"/>
                    <a:pt x="165" y="163"/>
                  </a:cubicBezTo>
                  <a:cubicBezTo>
                    <a:pt x="166" y="163"/>
                    <a:pt x="166" y="163"/>
                    <a:pt x="166" y="163"/>
                  </a:cubicBezTo>
                  <a:cubicBezTo>
                    <a:pt x="174" y="167"/>
                    <a:pt x="185" y="168"/>
                    <a:pt x="200" y="168"/>
                  </a:cubicBezTo>
                  <a:cubicBezTo>
                    <a:pt x="201" y="168"/>
                    <a:pt x="201" y="168"/>
                    <a:pt x="201" y="168"/>
                  </a:cubicBezTo>
                  <a:cubicBezTo>
                    <a:pt x="212" y="168"/>
                    <a:pt x="227" y="168"/>
                    <a:pt x="245" y="166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4" y="91"/>
                    <a:pt x="258" y="7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7" name="Freeform 938">
              <a:extLst>
                <a:ext uri="{FF2B5EF4-FFF2-40B4-BE49-F238E27FC236}">
                  <a16:creationId xmlns:a16="http://schemas.microsoft.com/office/drawing/2014/main" id="{6D63EACC-EB9E-453F-B381-7E397E7B1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940"/>
              <a:ext cx="310" cy="573"/>
            </a:xfrm>
            <a:custGeom>
              <a:avLst/>
              <a:gdLst>
                <a:gd name="T0" fmla="*/ 0 w 151"/>
                <a:gd name="T1" fmla="*/ 2762 h 261"/>
                <a:gd name="T2" fmla="*/ 232 w 151"/>
                <a:gd name="T3" fmla="*/ 2391 h 261"/>
                <a:gd name="T4" fmla="*/ 544 w 151"/>
                <a:gd name="T5" fmla="*/ 2189 h 261"/>
                <a:gd name="T6" fmla="*/ 881 w 151"/>
                <a:gd name="T7" fmla="*/ 2178 h 261"/>
                <a:gd name="T8" fmla="*/ 1133 w 151"/>
                <a:gd name="T9" fmla="*/ 2266 h 261"/>
                <a:gd name="T10" fmla="*/ 1176 w 151"/>
                <a:gd name="T11" fmla="*/ 2294 h 261"/>
                <a:gd name="T12" fmla="*/ 1185 w 151"/>
                <a:gd name="T13" fmla="*/ 2310 h 261"/>
                <a:gd name="T14" fmla="*/ 1209 w 151"/>
                <a:gd name="T15" fmla="*/ 2338 h 261"/>
                <a:gd name="T16" fmla="*/ 1217 w 151"/>
                <a:gd name="T17" fmla="*/ 2347 h 261"/>
                <a:gd name="T18" fmla="*/ 1248 w 151"/>
                <a:gd name="T19" fmla="*/ 2382 h 261"/>
                <a:gd name="T20" fmla="*/ 1256 w 151"/>
                <a:gd name="T21" fmla="*/ 2400 h 261"/>
                <a:gd name="T22" fmla="*/ 1289 w 151"/>
                <a:gd name="T23" fmla="*/ 2443 h 261"/>
                <a:gd name="T24" fmla="*/ 1306 w 151"/>
                <a:gd name="T25" fmla="*/ 2400 h 261"/>
                <a:gd name="T26" fmla="*/ 1217 w 151"/>
                <a:gd name="T27" fmla="*/ 371 h 261"/>
                <a:gd name="T28" fmla="*/ 1209 w 151"/>
                <a:gd name="T29" fmla="*/ 33 h 261"/>
                <a:gd name="T30" fmla="*/ 716 w 151"/>
                <a:gd name="T31" fmla="*/ 149 h 261"/>
                <a:gd name="T32" fmla="*/ 224 w 151"/>
                <a:gd name="T33" fmla="*/ 9 h 261"/>
                <a:gd name="T34" fmla="*/ 224 w 151"/>
                <a:gd name="T35" fmla="*/ 44 h 261"/>
                <a:gd name="T36" fmla="*/ 197 w 151"/>
                <a:gd name="T37" fmla="*/ 338 h 261"/>
                <a:gd name="T38" fmla="*/ 207 w 151"/>
                <a:gd name="T39" fmla="*/ 1662 h 261"/>
                <a:gd name="T40" fmla="*/ 0 w 151"/>
                <a:gd name="T41" fmla="*/ 2762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1">
                  <a:moveTo>
                    <a:pt x="0" y="261"/>
                  </a:moveTo>
                  <a:cubicBezTo>
                    <a:pt x="9" y="242"/>
                    <a:pt x="19" y="234"/>
                    <a:pt x="27" y="226"/>
                  </a:cubicBezTo>
                  <a:cubicBezTo>
                    <a:pt x="37" y="215"/>
                    <a:pt x="50" y="208"/>
                    <a:pt x="63" y="207"/>
                  </a:cubicBezTo>
                  <a:cubicBezTo>
                    <a:pt x="75" y="207"/>
                    <a:pt x="94" y="204"/>
                    <a:pt x="102" y="206"/>
                  </a:cubicBezTo>
                  <a:cubicBezTo>
                    <a:pt x="110" y="208"/>
                    <a:pt x="123" y="208"/>
                    <a:pt x="131" y="214"/>
                  </a:cubicBezTo>
                  <a:cubicBezTo>
                    <a:pt x="132" y="215"/>
                    <a:pt x="134" y="216"/>
                    <a:pt x="136" y="217"/>
                  </a:cubicBezTo>
                  <a:cubicBezTo>
                    <a:pt x="136" y="218"/>
                    <a:pt x="137" y="218"/>
                    <a:pt x="137" y="218"/>
                  </a:cubicBezTo>
                  <a:cubicBezTo>
                    <a:pt x="138" y="219"/>
                    <a:pt x="139" y="220"/>
                    <a:pt x="140" y="221"/>
                  </a:cubicBezTo>
                  <a:cubicBezTo>
                    <a:pt x="140" y="221"/>
                    <a:pt x="141" y="222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6"/>
                    <a:pt x="145" y="226"/>
                    <a:pt x="145" y="227"/>
                  </a:cubicBezTo>
                  <a:cubicBezTo>
                    <a:pt x="146" y="228"/>
                    <a:pt x="148" y="229"/>
                    <a:pt x="149" y="231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45" y="211"/>
                    <a:pt x="142" y="101"/>
                    <a:pt x="141" y="35"/>
                  </a:cubicBezTo>
                  <a:cubicBezTo>
                    <a:pt x="140" y="14"/>
                    <a:pt x="140" y="11"/>
                    <a:pt x="140" y="3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1"/>
                  </a:cubicBezTo>
                  <a:cubicBezTo>
                    <a:pt x="26" y="0"/>
                    <a:pt x="26" y="2"/>
                    <a:pt x="26" y="4"/>
                  </a:cubicBezTo>
                  <a:cubicBezTo>
                    <a:pt x="25" y="14"/>
                    <a:pt x="24" y="15"/>
                    <a:pt x="23" y="32"/>
                  </a:cubicBezTo>
                  <a:cubicBezTo>
                    <a:pt x="23" y="68"/>
                    <a:pt x="23" y="117"/>
                    <a:pt x="24" y="157"/>
                  </a:cubicBezTo>
                  <a:cubicBezTo>
                    <a:pt x="25" y="187"/>
                    <a:pt x="17" y="222"/>
                    <a:pt x="0" y="26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8" name="Freeform 939">
              <a:extLst>
                <a:ext uri="{FF2B5EF4-FFF2-40B4-BE49-F238E27FC236}">
                  <a16:creationId xmlns:a16="http://schemas.microsoft.com/office/drawing/2014/main" id="{8C43EC4A-CD0E-4DD0-BD6D-B44B6A94B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524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9" name="Freeform 940">
              <a:extLst>
                <a:ext uri="{FF2B5EF4-FFF2-40B4-BE49-F238E27FC236}">
                  <a16:creationId xmlns:a16="http://schemas.microsoft.com/office/drawing/2014/main" id="{82668C26-8841-4A53-9EFE-7647C99F1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662"/>
              <a:ext cx="258" cy="99"/>
            </a:xfrm>
            <a:custGeom>
              <a:avLst/>
              <a:gdLst>
                <a:gd name="T0" fmla="*/ 353 w 125"/>
                <a:gd name="T1" fmla="*/ 97 h 45"/>
                <a:gd name="T2" fmla="*/ 0 w 125"/>
                <a:gd name="T3" fmla="*/ 0 h 45"/>
                <a:gd name="T4" fmla="*/ 0 w 125"/>
                <a:gd name="T5" fmla="*/ 319 h 45"/>
                <a:gd name="T6" fmla="*/ 0 w 125"/>
                <a:gd name="T7" fmla="*/ 363 h 45"/>
                <a:gd name="T8" fmla="*/ 545 w 125"/>
                <a:gd name="T9" fmla="*/ 480 h 45"/>
                <a:gd name="T10" fmla="*/ 1082 w 125"/>
                <a:gd name="T11" fmla="*/ 372 h 45"/>
                <a:gd name="T12" fmla="*/ 1100 w 125"/>
                <a:gd name="T13" fmla="*/ 354 h 45"/>
                <a:gd name="T14" fmla="*/ 1100 w 125"/>
                <a:gd name="T15" fmla="*/ 222 h 45"/>
                <a:gd name="T16" fmla="*/ 353 w 125"/>
                <a:gd name="T17" fmla="*/ 97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5">
                  <a:moveTo>
                    <a:pt x="40" y="9"/>
                  </a:moveTo>
                  <a:cubicBezTo>
                    <a:pt x="27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3"/>
                    <a:pt x="0" y="34"/>
                  </a:cubicBezTo>
                  <a:cubicBezTo>
                    <a:pt x="6" y="41"/>
                    <a:pt x="31" y="45"/>
                    <a:pt x="62" y="45"/>
                  </a:cubicBezTo>
                  <a:cubicBezTo>
                    <a:pt x="91" y="45"/>
                    <a:pt x="116" y="41"/>
                    <a:pt x="123" y="35"/>
                  </a:cubicBezTo>
                  <a:cubicBezTo>
                    <a:pt x="124" y="34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0"/>
                    <a:pt x="73" y="17"/>
                    <a:pt x="40" y="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0" name="Freeform 941">
              <a:extLst>
                <a:ext uri="{FF2B5EF4-FFF2-40B4-BE49-F238E27FC236}">
                  <a16:creationId xmlns:a16="http://schemas.microsoft.com/office/drawing/2014/main" id="{8C080DC8-A2AF-4F7E-9610-25B811060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1260"/>
              <a:ext cx="22" cy="60"/>
            </a:xfrm>
            <a:custGeom>
              <a:avLst/>
              <a:gdLst>
                <a:gd name="T0" fmla="*/ 64 w 11"/>
                <a:gd name="T1" fmla="*/ 296 h 27"/>
                <a:gd name="T2" fmla="*/ 56 w 11"/>
                <a:gd name="T3" fmla="*/ 296 h 27"/>
                <a:gd name="T4" fmla="*/ 24 w 11"/>
                <a:gd name="T5" fmla="*/ 44 h 27"/>
                <a:gd name="T6" fmla="*/ 8 w 11"/>
                <a:gd name="T7" fmla="*/ 44 h 27"/>
                <a:gd name="T8" fmla="*/ 64 w 11"/>
                <a:gd name="T9" fmla="*/ 29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7">
                  <a:moveTo>
                    <a:pt x="8" y="27"/>
                  </a:moveTo>
                  <a:cubicBezTo>
                    <a:pt x="8" y="27"/>
                    <a:pt x="7" y="27"/>
                    <a:pt x="7" y="27"/>
                  </a:cubicBezTo>
                  <a:cubicBezTo>
                    <a:pt x="11" y="14"/>
                    <a:pt x="9" y="8"/>
                    <a:pt x="3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4" y="15"/>
                    <a:pt x="8" y="27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1" name="Freeform 942">
              <a:extLst>
                <a:ext uri="{FF2B5EF4-FFF2-40B4-BE49-F238E27FC236}">
                  <a16:creationId xmlns:a16="http://schemas.microsoft.com/office/drawing/2014/main" id="{7C9879EF-4D3C-4903-8520-3B9EC79B0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252"/>
              <a:ext cx="8" cy="63"/>
            </a:xfrm>
            <a:custGeom>
              <a:avLst/>
              <a:gdLst>
                <a:gd name="T0" fmla="*/ 0 w 4"/>
                <a:gd name="T1" fmla="*/ 0 h 29"/>
                <a:gd name="T2" fmla="*/ 8 w 4"/>
                <a:gd name="T3" fmla="*/ 29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3" y="4"/>
                    <a:pt x="4" y="19"/>
                    <a:pt x="1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2" name="Freeform 943">
              <a:extLst>
                <a:ext uri="{FF2B5EF4-FFF2-40B4-BE49-F238E27FC236}">
                  <a16:creationId xmlns:a16="http://schemas.microsoft.com/office/drawing/2014/main" id="{741DF5ED-674C-475B-B515-2E4CB8E1C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1434"/>
              <a:ext cx="150" cy="92"/>
            </a:xfrm>
            <a:custGeom>
              <a:avLst/>
              <a:gdLst>
                <a:gd name="T0" fmla="*/ 97 w 73"/>
                <a:gd name="T1" fmla="*/ 9 h 42"/>
                <a:gd name="T2" fmla="*/ 123 w 73"/>
                <a:gd name="T3" fmla="*/ 423 h 42"/>
                <a:gd name="T4" fmla="*/ 493 w 73"/>
                <a:gd name="T5" fmla="*/ 442 h 42"/>
                <a:gd name="T6" fmla="*/ 520 w 73"/>
                <a:gd name="T7" fmla="*/ 379 h 42"/>
                <a:gd name="T8" fmla="*/ 520 w 73"/>
                <a:gd name="T9" fmla="*/ 379 h 42"/>
                <a:gd name="T10" fmla="*/ 633 w 73"/>
                <a:gd name="T11" fmla="*/ 0 h 42"/>
                <a:gd name="T12" fmla="*/ 97 w 73"/>
                <a:gd name="T13" fmla="*/ 9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2">
                  <a:moveTo>
                    <a:pt x="11" y="1"/>
                  </a:moveTo>
                  <a:cubicBezTo>
                    <a:pt x="1" y="7"/>
                    <a:pt x="0" y="37"/>
                    <a:pt x="14" y="40"/>
                  </a:cubicBezTo>
                  <a:cubicBezTo>
                    <a:pt x="22" y="41"/>
                    <a:pt x="41" y="42"/>
                    <a:pt x="57" y="42"/>
                  </a:cubicBezTo>
                  <a:cubicBezTo>
                    <a:pt x="58" y="40"/>
                    <a:pt x="59" y="38"/>
                    <a:pt x="60" y="3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24"/>
                    <a:pt x="70" y="12"/>
                    <a:pt x="73" y="0"/>
                  </a:cubicBezTo>
                  <a:cubicBezTo>
                    <a:pt x="50" y="0"/>
                    <a:pt x="22" y="1"/>
                    <a:pt x="11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3" name="Freeform 944">
              <a:extLst>
                <a:ext uri="{FF2B5EF4-FFF2-40B4-BE49-F238E27FC236}">
                  <a16:creationId xmlns:a16="http://schemas.microsoft.com/office/drawing/2014/main" id="{4FB5082D-1297-4763-AF54-45D7B94614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2" y="1344"/>
              <a:ext cx="195" cy="289"/>
            </a:xfrm>
            <a:custGeom>
              <a:avLst/>
              <a:gdLst>
                <a:gd name="T0" fmla="*/ 624 w 95"/>
                <a:gd name="T1" fmla="*/ 495 h 132"/>
                <a:gd name="T2" fmla="*/ 328 w 95"/>
                <a:gd name="T3" fmla="*/ 576 h 132"/>
                <a:gd name="T4" fmla="*/ 425 w 95"/>
                <a:gd name="T5" fmla="*/ 863 h 132"/>
                <a:gd name="T6" fmla="*/ 528 w 95"/>
                <a:gd name="T7" fmla="*/ 1386 h 132"/>
                <a:gd name="T8" fmla="*/ 528 w 95"/>
                <a:gd name="T9" fmla="*/ 1386 h 132"/>
                <a:gd name="T10" fmla="*/ 708 w 95"/>
                <a:gd name="T11" fmla="*/ 863 h 132"/>
                <a:gd name="T12" fmla="*/ 624 w 95"/>
                <a:gd name="T13" fmla="*/ 495 h 132"/>
                <a:gd name="T14" fmla="*/ 484 w 95"/>
                <a:gd name="T15" fmla="*/ 0 h 132"/>
                <a:gd name="T16" fmla="*/ 0 w 95"/>
                <a:gd name="T17" fmla="*/ 149 h 132"/>
                <a:gd name="T18" fmla="*/ 296 w 95"/>
                <a:gd name="T19" fmla="*/ 512 h 132"/>
                <a:gd name="T20" fmla="*/ 544 w 95"/>
                <a:gd name="T21" fmla="*/ 335 h 132"/>
                <a:gd name="T22" fmla="*/ 484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2" y="47"/>
                  </a:moveTo>
                  <a:cubicBezTo>
                    <a:pt x="65" y="47"/>
                    <a:pt x="59" y="48"/>
                    <a:pt x="38" y="55"/>
                  </a:cubicBezTo>
                  <a:cubicBezTo>
                    <a:pt x="43" y="64"/>
                    <a:pt x="47" y="73"/>
                    <a:pt x="49" y="82"/>
                  </a:cubicBezTo>
                  <a:cubicBezTo>
                    <a:pt x="56" y="106"/>
                    <a:pt x="54" y="113"/>
                    <a:pt x="61" y="132"/>
                  </a:cubicBezTo>
                  <a:cubicBezTo>
                    <a:pt x="61" y="132"/>
                    <a:pt x="61" y="132"/>
                    <a:pt x="61" y="132"/>
                  </a:cubicBezTo>
                  <a:cubicBezTo>
                    <a:pt x="56" y="110"/>
                    <a:pt x="71" y="88"/>
                    <a:pt x="82" y="82"/>
                  </a:cubicBezTo>
                  <a:cubicBezTo>
                    <a:pt x="95" y="75"/>
                    <a:pt x="84" y="48"/>
                    <a:pt x="72" y="47"/>
                  </a:cubicBezTo>
                  <a:close/>
                  <a:moveTo>
                    <a:pt x="56" y="0"/>
                  </a:moveTo>
                  <a:cubicBezTo>
                    <a:pt x="56" y="0"/>
                    <a:pt x="20" y="1"/>
                    <a:pt x="0" y="14"/>
                  </a:cubicBezTo>
                  <a:cubicBezTo>
                    <a:pt x="9" y="20"/>
                    <a:pt x="23" y="33"/>
                    <a:pt x="34" y="49"/>
                  </a:cubicBezTo>
                  <a:cubicBezTo>
                    <a:pt x="39" y="44"/>
                    <a:pt x="48" y="39"/>
                    <a:pt x="63" y="32"/>
                  </a:cubicBezTo>
                  <a:cubicBezTo>
                    <a:pt x="70" y="26"/>
                    <a:pt x="70" y="5"/>
                    <a:pt x="56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4" name="Freeform 945">
              <a:extLst>
                <a:ext uri="{FF2B5EF4-FFF2-40B4-BE49-F238E27FC236}">
                  <a16:creationId xmlns:a16="http://schemas.microsoft.com/office/drawing/2014/main" id="{EE8741CB-36A4-43EF-A38A-D31DD87B3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304"/>
              <a:ext cx="1318" cy="1433"/>
            </a:xfrm>
            <a:custGeom>
              <a:avLst/>
              <a:gdLst>
                <a:gd name="T0" fmla="*/ 5095 w 641"/>
                <a:gd name="T1" fmla="*/ 3371 h 653"/>
                <a:gd name="T2" fmla="*/ 4519 w 641"/>
                <a:gd name="T3" fmla="*/ 1670 h 653"/>
                <a:gd name="T4" fmla="*/ 4495 w 641"/>
                <a:gd name="T5" fmla="*/ 1584 h 653"/>
                <a:gd name="T6" fmla="*/ 4495 w 641"/>
                <a:gd name="T7" fmla="*/ 1584 h 653"/>
                <a:gd name="T8" fmla="*/ 4388 w 641"/>
                <a:gd name="T9" fmla="*/ 1056 h 653"/>
                <a:gd name="T10" fmla="*/ 4295 w 641"/>
                <a:gd name="T11" fmla="*/ 770 h 653"/>
                <a:gd name="T12" fmla="*/ 4262 w 641"/>
                <a:gd name="T13" fmla="*/ 709 h 653"/>
                <a:gd name="T14" fmla="*/ 3966 w 641"/>
                <a:gd name="T15" fmla="*/ 338 h 653"/>
                <a:gd name="T16" fmla="*/ 3027 w 641"/>
                <a:gd name="T17" fmla="*/ 0 h 653"/>
                <a:gd name="T18" fmla="*/ 2963 w 641"/>
                <a:gd name="T19" fmla="*/ 20 h 653"/>
                <a:gd name="T20" fmla="*/ 2790 w 641"/>
                <a:gd name="T21" fmla="*/ 283 h 653"/>
                <a:gd name="T22" fmla="*/ 2815 w 641"/>
                <a:gd name="T23" fmla="*/ 283 h 653"/>
                <a:gd name="T24" fmla="*/ 3746 w 641"/>
                <a:gd name="T25" fmla="*/ 467 h 653"/>
                <a:gd name="T26" fmla="*/ 4320 w 641"/>
                <a:gd name="T27" fmla="*/ 1815 h 653"/>
                <a:gd name="T28" fmla="*/ 4312 w 641"/>
                <a:gd name="T29" fmla="*/ 1839 h 653"/>
                <a:gd name="T30" fmla="*/ 4495 w 641"/>
                <a:gd name="T31" fmla="*/ 2370 h 653"/>
                <a:gd name="T32" fmla="*/ 4867 w 641"/>
                <a:gd name="T33" fmla="*/ 3564 h 653"/>
                <a:gd name="T34" fmla="*/ 4435 w 641"/>
                <a:gd name="T35" fmla="*/ 5741 h 653"/>
                <a:gd name="T36" fmla="*/ 4427 w 641"/>
                <a:gd name="T37" fmla="*/ 5750 h 653"/>
                <a:gd name="T38" fmla="*/ 4419 w 641"/>
                <a:gd name="T39" fmla="*/ 5750 h 653"/>
                <a:gd name="T40" fmla="*/ 2677 w 641"/>
                <a:gd name="T41" fmla="*/ 5947 h 653"/>
                <a:gd name="T42" fmla="*/ 512 w 641"/>
                <a:gd name="T43" fmla="*/ 4044 h 653"/>
                <a:gd name="T44" fmla="*/ 477 w 641"/>
                <a:gd name="T45" fmla="*/ 3963 h 653"/>
                <a:gd name="T46" fmla="*/ 477 w 641"/>
                <a:gd name="T47" fmla="*/ 3963 h 653"/>
                <a:gd name="T48" fmla="*/ 496 w 641"/>
                <a:gd name="T49" fmla="*/ 4205 h 653"/>
                <a:gd name="T50" fmla="*/ 496 w 641"/>
                <a:gd name="T51" fmla="*/ 4238 h 653"/>
                <a:gd name="T52" fmla="*/ 313 w 641"/>
                <a:gd name="T53" fmla="*/ 4661 h 653"/>
                <a:gd name="T54" fmla="*/ 304 w 641"/>
                <a:gd name="T55" fmla="*/ 4652 h 653"/>
                <a:gd name="T56" fmla="*/ 321 w 641"/>
                <a:gd name="T57" fmla="*/ 4979 h 653"/>
                <a:gd name="T58" fmla="*/ 296 w 641"/>
                <a:gd name="T59" fmla="*/ 5032 h 653"/>
                <a:gd name="T60" fmla="*/ 0 w 641"/>
                <a:gd name="T61" fmla="*/ 5306 h 653"/>
                <a:gd name="T62" fmla="*/ 549 w 641"/>
                <a:gd name="T63" fmla="*/ 5802 h 653"/>
                <a:gd name="T64" fmla="*/ 2842 w 641"/>
                <a:gd name="T65" fmla="*/ 6636 h 653"/>
                <a:gd name="T66" fmla="*/ 4667 w 641"/>
                <a:gd name="T67" fmla="*/ 6478 h 653"/>
                <a:gd name="T68" fmla="*/ 5095 w 641"/>
                <a:gd name="T69" fmla="*/ 3371 h 65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1" h="653">
                  <a:moveTo>
                    <a:pt x="586" y="319"/>
                  </a:moveTo>
                  <a:cubicBezTo>
                    <a:pt x="555" y="224"/>
                    <a:pt x="520" y="158"/>
                    <a:pt x="520" y="158"/>
                  </a:cubicBezTo>
                  <a:cubicBezTo>
                    <a:pt x="519" y="155"/>
                    <a:pt x="518" y="153"/>
                    <a:pt x="517" y="150"/>
                  </a:cubicBezTo>
                  <a:cubicBezTo>
                    <a:pt x="517" y="150"/>
                    <a:pt x="517" y="150"/>
                    <a:pt x="517" y="150"/>
                  </a:cubicBezTo>
                  <a:cubicBezTo>
                    <a:pt x="510" y="131"/>
                    <a:pt x="512" y="124"/>
                    <a:pt x="505" y="100"/>
                  </a:cubicBezTo>
                  <a:cubicBezTo>
                    <a:pt x="503" y="91"/>
                    <a:pt x="499" y="82"/>
                    <a:pt x="494" y="73"/>
                  </a:cubicBezTo>
                  <a:cubicBezTo>
                    <a:pt x="492" y="70"/>
                    <a:pt x="491" y="69"/>
                    <a:pt x="490" y="67"/>
                  </a:cubicBezTo>
                  <a:cubicBezTo>
                    <a:pt x="479" y="51"/>
                    <a:pt x="465" y="38"/>
                    <a:pt x="456" y="32"/>
                  </a:cubicBezTo>
                  <a:cubicBezTo>
                    <a:pt x="423" y="8"/>
                    <a:pt x="380" y="3"/>
                    <a:pt x="348" y="0"/>
                  </a:cubicBezTo>
                  <a:cubicBezTo>
                    <a:pt x="341" y="2"/>
                    <a:pt x="341" y="2"/>
                    <a:pt x="341" y="2"/>
                  </a:cubicBezTo>
                  <a:cubicBezTo>
                    <a:pt x="334" y="8"/>
                    <a:pt x="327" y="17"/>
                    <a:pt x="321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4" y="24"/>
                    <a:pt x="392" y="27"/>
                    <a:pt x="431" y="44"/>
                  </a:cubicBezTo>
                  <a:cubicBezTo>
                    <a:pt x="487" y="69"/>
                    <a:pt x="510" y="112"/>
                    <a:pt x="497" y="172"/>
                  </a:cubicBezTo>
                  <a:cubicBezTo>
                    <a:pt x="496" y="174"/>
                    <a:pt x="496" y="174"/>
                    <a:pt x="496" y="174"/>
                  </a:cubicBezTo>
                  <a:cubicBezTo>
                    <a:pt x="495" y="179"/>
                    <a:pt x="506" y="202"/>
                    <a:pt x="517" y="224"/>
                  </a:cubicBezTo>
                  <a:cubicBezTo>
                    <a:pt x="531" y="253"/>
                    <a:pt x="543" y="290"/>
                    <a:pt x="560" y="337"/>
                  </a:cubicBezTo>
                  <a:cubicBezTo>
                    <a:pt x="592" y="427"/>
                    <a:pt x="568" y="497"/>
                    <a:pt x="510" y="543"/>
                  </a:cubicBezTo>
                  <a:cubicBezTo>
                    <a:pt x="509" y="543"/>
                    <a:pt x="509" y="543"/>
                    <a:pt x="509" y="544"/>
                  </a:cubicBezTo>
                  <a:cubicBezTo>
                    <a:pt x="508" y="544"/>
                    <a:pt x="508" y="544"/>
                    <a:pt x="508" y="544"/>
                  </a:cubicBezTo>
                  <a:cubicBezTo>
                    <a:pt x="484" y="556"/>
                    <a:pt x="455" y="599"/>
                    <a:pt x="308" y="563"/>
                  </a:cubicBezTo>
                  <a:cubicBezTo>
                    <a:pt x="163" y="527"/>
                    <a:pt x="78" y="418"/>
                    <a:pt x="59" y="383"/>
                  </a:cubicBezTo>
                  <a:cubicBezTo>
                    <a:pt x="58" y="380"/>
                    <a:pt x="56" y="377"/>
                    <a:pt x="55" y="375"/>
                  </a:cubicBezTo>
                  <a:cubicBezTo>
                    <a:pt x="55" y="375"/>
                    <a:pt x="55" y="375"/>
                    <a:pt x="55" y="375"/>
                  </a:cubicBezTo>
                  <a:cubicBezTo>
                    <a:pt x="57" y="380"/>
                    <a:pt x="57" y="388"/>
                    <a:pt x="57" y="398"/>
                  </a:cubicBezTo>
                  <a:cubicBezTo>
                    <a:pt x="57" y="401"/>
                    <a:pt x="57" y="401"/>
                    <a:pt x="57" y="401"/>
                  </a:cubicBezTo>
                  <a:cubicBezTo>
                    <a:pt x="55" y="424"/>
                    <a:pt x="42" y="439"/>
                    <a:pt x="36" y="441"/>
                  </a:cubicBezTo>
                  <a:cubicBezTo>
                    <a:pt x="35" y="440"/>
                    <a:pt x="35" y="440"/>
                    <a:pt x="35" y="440"/>
                  </a:cubicBezTo>
                  <a:cubicBezTo>
                    <a:pt x="41" y="449"/>
                    <a:pt x="44" y="459"/>
                    <a:pt x="37" y="471"/>
                  </a:cubicBezTo>
                  <a:cubicBezTo>
                    <a:pt x="34" y="476"/>
                    <a:pt x="34" y="476"/>
                    <a:pt x="34" y="476"/>
                  </a:cubicBezTo>
                  <a:cubicBezTo>
                    <a:pt x="25" y="489"/>
                    <a:pt x="14" y="499"/>
                    <a:pt x="0" y="502"/>
                  </a:cubicBezTo>
                  <a:cubicBezTo>
                    <a:pt x="21" y="524"/>
                    <a:pt x="42" y="540"/>
                    <a:pt x="63" y="549"/>
                  </a:cubicBezTo>
                  <a:cubicBezTo>
                    <a:pt x="130" y="580"/>
                    <a:pt x="221" y="603"/>
                    <a:pt x="327" y="628"/>
                  </a:cubicBezTo>
                  <a:cubicBezTo>
                    <a:pt x="433" y="653"/>
                    <a:pt x="489" y="635"/>
                    <a:pt x="537" y="613"/>
                  </a:cubicBezTo>
                  <a:cubicBezTo>
                    <a:pt x="610" y="580"/>
                    <a:pt x="641" y="474"/>
                    <a:pt x="586" y="31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5" name="Freeform 946">
              <a:extLst>
                <a:ext uri="{FF2B5EF4-FFF2-40B4-BE49-F238E27FC236}">
                  <a16:creationId xmlns:a16="http://schemas.microsoft.com/office/drawing/2014/main" id="{CFF6417E-DE1D-4211-8A74-3C50EAD02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304"/>
              <a:ext cx="410" cy="395"/>
            </a:xfrm>
            <a:custGeom>
              <a:avLst/>
              <a:gdLst>
                <a:gd name="T0" fmla="*/ 1714 w 199"/>
                <a:gd name="T1" fmla="*/ 1584 h 180"/>
                <a:gd name="T2" fmla="*/ 1714 w 199"/>
                <a:gd name="T3" fmla="*/ 1584 h 180"/>
                <a:gd name="T4" fmla="*/ 1609 w 199"/>
                <a:gd name="T5" fmla="*/ 1056 h 180"/>
                <a:gd name="T6" fmla="*/ 1510 w 199"/>
                <a:gd name="T7" fmla="*/ 770 h 180"/>
                <a:gd name="T8" fmla="*/ 1477 w 199"/>
                <a:gd name="T9" fmla="*/ 709 h 180"/>
                <a:gd name="T10" fmla="*/ 1181 w 199"/>
                <a:gd name="T11" fmla="*/ 338 h 180"/>
                <a:gd name="T12" fmla="*/ 237 w 199"/>
                <a:gd name="T13" fmla="*/ 0 h 180"/>
                <a:gd name="T14" fmla="*/ 173 w 199"/>
                <a:gd name="T15" fmla="*/ 20 h 180"/>
                <a:gd name="T16" fmla="*/ 0 w 199"/>
                <a:gd name="T17" fmla="*/ 283 h 180"/>
                <a:gd name="T18" fmla="*/ 25 w 199"/>
                <a:gd name="T19" fmla="*/ 283 h 180"/>
                <a:gd name="T20" fmla="*/ 964 w 199"/>
                <a:gd name="T21" fmla="*/ 467 h 180"/>
                <a:gd name="T22" fmla="*/ 1541 w 199"/>
                <a:gd name="T23" fmla="*/ 1815 h 180"/>
                <a:gd name="T24" fmla="*/ 1533 w 199"/>
                <a:gd name="T25" fmla="*/ 1839 h 180"/>
                <a:gd name="T26" fmla="*/ 1549 w 199"/>
                <a:gd name="T27" fmla="*/ 1903 h 180"/>
                <a:gd name="T28" fmla="*/ 1714 w 199"/>
                <a:gd name="T29" fmla="*/ 1584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9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1" y="124"/>
                    <a:pt x="184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1" y="70"/>
                    <a:pt x="170" y="69"/>
                    <a:pt x="169" y="67"/>
                  </a:cubicBezTo>
                  <a:cubicBezTo>
                    <a:pt x="158" y="51"/>
                    <a:pt x="144" y="38"/>
                    <a:pt x="135" y="32"/>
                  </a:cubicBezTo>
                  <a:cubicBezTo>
                    <a:pt x="102" y="8"/>
                    <a:pt x="59" y="3"/>
                    <a:pt x="27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6" y="69"/>
                    <a:pt x="189" y="112"/>
                    <a:pt x="176" y="172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6" y="177"/>
                    <a:pt x="177" y="180"/>
                  </a:cubicBezTo>
                  <a:cubicBezTo>
                    <a:pt x="188" y="177"/>
                    <a:pt x="199" y="160"/>
                    <a:pt x="196" y="15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6" name="Oval 947">
              <a:extLst>
                <a:ext uri="{FF2B5EF4-FFF2-40B4-BE49-F238E27FC236}">
                  <a16:creationId xmlns:a16="http://schemas.microsoft.com/office/drawing/2014/main" id="{E528371F-7079-4523-8762-AFBD43137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927"/>
              <a:ext cx="154" cy="28"/>
            </a:xfrm>
            <a:prstGeom prst="ellipse">
              <a:avLst/>
            </a:prstGeom>
            <a:noFill/>
            <a:ln w="6350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5117" name="Freeform 948">
              <a:extLst>
                <a:ext uri="{FF2B5EF4-FFF2-40B4-BE49-F238E27FC236}">
                  <a16:creationId xmlns:a16="http://schemas.microsoft.com/office/drawing/2014/main" id="{5D730A0A-EC55-4847-81A5-020CC3EA9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1524"/>
              <a:ext cx="687" cy="774"/>
            </a:xfrm>
            <a:custGeom>
              <a:avLst/>
              <a:gdLst>
                <a:gd name="T0" fmla="*/ 2627 w 334"/>
                <a:gd name="T1" fmla="*/ 908 h 353"/>
                <a:gd name="T2" fmla="*/ 2653 w 334"/>
                <a:gd name="T3" fmla="*/ 963 h 353"/>
                <a:gd name="T4" fmla="*/ 2470 w 334"/>
                <a:gd name="T5" fmla="*/ 2076 h 353"/>
                <a:gd name="T6" fmla="*/ 2645 w 334"/>
                <a:gd name="T7" fmla="*/ 2750 h 353"/>
                <a:gd name="T8" fmla="*/ 2734 w 334"/>
                <a:gd name="T9" fmla="*/ 3192 h 353"/>
                <a:gd name="T10" fmla="*/ 2865 w 334"/>
                <a:gd name="T11" fmla="*/ 3552 h 353"/>
                <a:gd name="T12" fmla="*/ 2682 w 334"/>
                <a:gd name="T13" fmla="*/ 3701 h 353"/>
                <a:gd name="T14" fmla="*/ 2454 w 334"/>
                <a:gd name="T15" fmla="*/ 3596 h 353"/>
                <a:gd name="T16" fmla="*/ 2306 w 334"/>
                <a:gd name="T17" fmla="*/ 3427 h 353"/>
                <a:gd name="T18" fmla="*/ 1757 w 334"/>
                <a:gd name="T19" fmla="*/ 2943 h 353"/>
                <a:gd name="T20" fmla="*/ 1514 w 334"/>
                <a:gd name="T21" fmla="*/ 2712 h 353"/>
                <a:gd name="T22" fmla="*/ 1286 w 334"/>
                <a:gd name="T23" fmla="*/ 2511 h 353"/>
                <a:gd name="T24" fmla="*/ 1045 w 334"/>
                <a:gd name="T25" fmla="*/ 2254 h 353"/>
                <a:gd name="T26" fmla="*/ 1037 w 334"/>
                <a:gd name="T27" fmla="*/ 2120 h 353"/>
                <a:gd name="T28" fmla="*/ 1590 w 334"/>
                <a:gd name="T29" fmla="*/ 2403 h 353"/>
                <a:gd name="T30" fmla="*/ 1185 w 334"/>
                <a:gd name="T31" fmla="*/ 2057 h 353"/>
                <a:gd name="T32" fmla="*/ 660 w 334"/>
                <a:gd name="T33" fmla="*/ 2149 h 353"/>
                <a:gd name="T34" fmla="*/ 529 w 334"/>
                <a:gd name="T35" fmla="*/ 2129 h 353"/>
                <a:gd name="T36" fmla="*/ 436 w 334"/>
                <a:gd name="T37" fmla="*/ 2033 h 353"/>
                <a:gd name="T38" fmla="*/ 329 w 334"/>
                <a:gd name="T39" fmla="*/ 1908 h 353"/>
                <a:gd name="T40" fmla="*/ 191 w 334"/>
                <a:gd name="T41" fmla="*/ 1664 h 353"/>
                <a:gd name="T42" fmla="*/ 165 w 334"/>
                <a:gd name="T43" fmla="*/ 1548 h 353"/>
                <a:gd name="T44" fmla="*/ 123 w 334"/>
                <a:gd name="T45" fmla="*/ 1423 h 353"/>
                <a:gd name="T46" fmla="*/ 60 w 334"/>
                <a:gd name="T47" fmla="*/ 1289 h 353"/>
                <a:gd name="T48" fmla="*/ 43 w 334"/>
                <a:gd name="T49" fmla="*/ 1149 h 353"/>
                <a:gd name="T50" fmla="*/ 25 w 334"/>
                <a:gd name="T51" fmla="*/ 980 h 353"/>
                <a:gd name="T52" fmla="*/ 8 w 334"/>
                <a:gd name="T53" fmla="*/ 803 h 353"/>
                <a:gd name="T54" fmla="*/ 200 w 334"/>
                <a:gd name="T55" fmla="*/ 548 h 353"/>
                <a:gd name="T56" fmla="*/ 469 w 334"/>
                <a:gd name="T57" fmla="*/ 452 h 353"/>
                <a:gd name="T58" fmla="*/ 685 w 334"/>
                <a:gd name="T59" fmla="*/ 399 h 353"/>
                <a:gd name="T60" fmla="*/ 833 w 334"/>
                <a:gd name="T61" fmla="*/ 443 h 353"/>
                <a:gd name="T62" fmla="*/ 1020 w 334"/>
                <a:gd name="T63" fmla="*/ 460 h 353"/>
                <a:gd name="T64" fmla="*/ 1316 w 334"/>
                <a:gd name="T65" fmla="*/ 947 h 353"/>
                <a:gd name="T66" fmla="*/ 1401 w 334"/>
                <a:gd name="T67" fmla="*/ 1044 h 353"/>
                <a:gd name="T68" fmla="*/ 1465 w 334"/>
                <a:gd name="T69" fmla="*/ 1182 h 353"/>
                <a:gd name="T70" fmla="*/ 1654 w 334"/>
                <a:gd name="T71" fmla="*/ 1362 h 353"/>
                <a:gd name="T72" fmla="*/ 1680 w 334"/>
                <a:gd name="T73" fmla="*/ 1855 h 353"/>
                <a:gd name="T74" fmla="*/ 1870 w 334"/>
                <a:gd name="T75" fmla="*/ 2173 h 353"/>
                <a:gd name="T76" fmla="*/ 1785 w 334"/>
                <a:gd name="T77" fmla="*/ 1601 h 353"/>
                <a:gd name="T78" fmla="*/ 1870 w 334"/>
                <a:gd name="T79" fmla="*/ 1390 h 353"/>
                <a:gd name="T80" fmla="*/ 1894 w 334"/>
                <a:gd name="T81" fmla="*/ 1254 h 353"/>
                <a:gd name="T82" fmla="*/ 1993 w 334"/>
                <a:gd name="T83" fmla="*/ 1169 h 353"/>
                <a:gd name="T84" fmla="*/ 2053 w 334"/>
                <a:gd name="T85" fmla="*/ 947 h 353"/>
                <a:gd name="T86" fmla="*/ 2042 w 334"/>
                <a:gd name="T87" fmla="*/ 963 h 353"/>
                <a:gd name="T88" fmla="*/ 2314 w 334"/>
                <a:gd name="T89" fmla="*/ 601 h 353"/>
                <a:gd name="T90" fmla="*/ 2106 w 334"/>
                <a:gd name="T91" fmla="*/ 717 h 353"/>
                <a:gd name="T92" fmla="*/ 2133 w 334"/>
                <a:gd name="T93" fmla="*/ 548 h 353"/>
                <a:gd name="T94" fmla="*/ 2125 w 334"/>
                <a:gd name="T95" fmla="*/ 432 h 353"/>
                <a:gd name="T96" fmla="*/ 2166 w 334"/>
                <a:gd name="T97" fmla="*/ 72 h 353"/>
                <a:gd name="T98" fmla="*/ 2487 w 334"/>
                <a:gd name="T99" fmla="*/ 33 h 353"/>
                <a:gd name="T100" fmla="*/ 2750 w 334"/>
                <a:gd name="T101" fmla="*/ 189 h 353"/>
                <a:gd name="T102" fmla="*/ 2645 w 334"/>
                <a:gd name="T103" fmla="*/ 789 h 353"/>
                <a:gd name="T104" fmla="*/ 2505 w 334"/>
                <a:gd name="T105" fmla="*/ 621 h 353"/>
                <a:gd name="T106" fmla="*/ 2627 w 334"/>
                <a:gd name="T107" fmla="*/ 908 h 35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34" h="353">
                  <a:moveTo>
                    <a:pt x="302" y="86"/>
                  </a:moveTo>
                  <a:cubicBezTo>
                    <a:pt x="305" y="87"/>
                    <a:pt x="305" y="90"/>
                    <a:pt x="305" y="91"/>
                  </a:cubicBezTo>
                  <a:cubicBezTo>
                    <a:pt x="306" y="109"/>
                    <a:pt x="269" y="121"/>
                    <a:pt x="284" y="197"/>
                  </a:cubicBezTo>
                  <a:cubicBezTo>
                    <a:pt x="287" y="209"/>
                    <a:pt x="298" y="247"/>
                    <a:pt x="304" y="261"/>
                  </a:cubicBezTo>
                  <a:cubicBezTo>
                    <a:pt x="311" y="276"/>
                    <a:pt x="310" y="295"/>
                    <a:pt x="314" y="303"/>
                  </a:cubicBezTo>
                  <a:cubicBezTo>
                    <a:pt x="318" y="311"/>
                    <a:pt x="319" y="324"/>
                    <a:pt x="329" y="337"/>
                  </a:cubicBezTo>
                  <a:cubicBezTo>
                    <a:pt x="334" y="343"/>
                    <a:pt x="311" y="353"/>
                    <a:pt x="308" y="351"/>
                  </a:cubicBezTo>
                  <a:cubicBezTo>
                    <a:pt x="303" y="348"/>
                    <a:pt x="293" y="350"/>
                    <a:pt x="282" y="341"/>
                  </a:cubicBezTo>
                  <a:cubicBezTo>
                    <a:pt x="274" y="335"/>
                    <a:pt x="266" y="326"/>
                    <a:pt x="265" y="325"/>
                  </a:cubicBezTo>
                  <a:cubicBezTo>
                    <a:pt x="262" y="322"/>
                    <a:pt x="210" y="279"/>
                    <a:pt x="202" y="279"/>
                  </a:cubicBezTo>
                  <a:cubicBezTo>
                    <a:pt x="193" y="279"/>
                    <a:pt x="179" y="265"/>
                    <a:pt x="174" y="257"/>
                  </a:cubicBezTo>
                  <a:cubicBezTo>
                    <a:pt x="168" y="250"/>
                    <a:pt x="156" y="243"/>
                    <a:pt x="148" y="238"/>
                  </a:cubicBezTo>
                  <a:cubicBezTo>
                    <a:pt x="141" y="233"/>
                    <a:pt x="123" y="219"/>
                    <a:pt x="120" y="214"/>
                  </a:cubicBezTo>
                  <a:cubicBezTo>
                    <a:pt x="118" y="211"/>
                    <a:pt x="112" y="200"/>
                    <a:pt x="119" y="201"/>
                  </a:cubicBezTo>
                  <a:cubicBezTo>
                    <a:pt x="142" y="201"/>
                    <a:pt x="164" y="220"/>
                    <a:pt x="183" y="228"/>
                  </a:cubicBezTo>
                  <a:cubicBezTo>
                    <a:pt x="183" y="228"/>
                    <a:pt x="167" y="213"/>
                    <a:pt x="136" y="195"/>
                  </a:cubicBezTo>
                  <a:cubicBezTo>
                    <a:pt x="101" y="177"/>
                    <a:pt x="86" y="206"/>
                    <a:pt x="76" y="204"/>
                  </a:cubicBezTo>
                  <a:cubicBezTo>
                    <a:pt x="69" y="206"/>
                    <a:pt x="68" y="203"/>
                    <a:pt x="61" y="202"/>
                  </a:cubicBezTo>
                  <a:cubicBezTo>
                    <a:pt x="55" y="201"/>
                    <a:pt x="55" y="194"/>
                    <a:pt x="50" y="193"/>
                  </a:cubicBezTo>
                  <a:cubicBezTo>
                    <a:pt x="45" y="191"/>
                    <a:pt x="44" y="189"/>
                    <a:pt x="38" y="181"/>
                  </a:cubicBezTo>
                  <a:cubicBezTo>
                    <a:pt x="31" y="173"/>
                    <a:pt x="26" y="164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1"/>
                    <a:pt x="18" y="141"/>
                    <a:pt x="14" y="135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1" y="116"/>
                    <a:pt x="5" y="109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2" y="84"/>
                    <a:pt x="1" y="76"/>
                  </a:cubicBezTo>
                  <a:cubicBezTo>
                    <a:pt x="5" y="67"/>
                    <a:pt x="13" y="57"/>
                    <a:pt x="23" y="52"/>
                  </a:cubicBezTo>
                  <a:cubicBezTo>
                    <a:pt x="30" y="49"/>
                    <a:pt x="46" y="45"/>
                    <a:pt x="54" y="43"/>
                  </a:cubicBezTo>
                  <a:cubicBezTo>
                    <a:pt x="64" y="41"/>
                    <a:pt x="69" y="38"/>
                    <a:pt x="79" y="38"/>
                  </a:cubicBezTo>
                  <a:cubicBezTo>
                    <a:pt x="84" y="37"/>
                    <a:pt x="89" y="40"/>
                    <a:pt x="96" y="42"/>
                  </a:cubicBezTo>
                  <a:cubicBezTo>
                    <a:pt x="103" y="43"/>
                    <a:pt x="112" y="43"/>
                    <a:pt x="117" y="44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3"/>
                    <a:pt x="159" y="95"/>
                    <a:pt x="161" y="99"/>
                  </a:cubicBezTo>
                  <a:cubicBezTo>
                    <a:pt x="164" y="104"/>
                    <a:pt x="164" y="109"/>
                    <a:pt x="168" y="112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93" y="139"/>
                    <a:pt x="185" y="155"/>
                    <a:pt x="193" y="176"/>
                  </a:cubicBezTo>
                  <a:cubicBezTo>
                    <a:pt x="202" y="197"/>
                    <a:pt x="215" y="206"/>
                    <a:pt x="215" y="206"/>
                  </a:cubicBezTo>
                  <a:cubicBezTo>
                    <a:pt x="207" y="181"/>
                    <a:pt x="193" y="167"/>
                    <a:pt x="205" y="152"/>
                  </a:cubicBezTo>
                  <a:cubicBezTo>
                    <a:pt x="216" y="136"/>
                    <a:pt x="215" y="132"/>
                    <a:pt x="215" y="132"/>
                  </a:cubicBezTo>
                  <a:cubicBezTo>
                    <a:pt x="216" y="128"/>
                    <a:pt x="216" y="122"/>
                    <a:pt x="218" y="119"/>
                  </a:cubicBezTo>
                  <a:cubicBezTo>
                    <a:pt x="220" y="115"/>
                    <a:pt x="226" y="115"/>
                    <a:pt x="229" y="111"/>
                  </a:cubicBezTo>
                  <a:cubicBezTo>
                    <a:pt x="234" y="104"/>
                    <a:pt x="229" y="96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7" y="85"/>
                    <a:pt x="266" y="67"/>
                    <a:pt x="266" y="57"/>
                  </a:cubicBezTo>
                  <a:cubicBezTo>
                    <a:pt x="259" y="72"/>
                    <a:pt x="247" y="72"/>
                    <a:pt x="242" y="68"/>
                  </a:cubicBezTo>
                  <a:cubicBezTo>
                    <a:pt x="239" y="67"/>
                    <a:pt x="246" y="55"/>
                    <a:pt x="245" y="52"/>
                  </a:cubicBezTo>
                  <a:cubicBezTo>
                    <a:pt x="244" y="49"/>
                    <a:pt x="244" y="45"/>
                    <a:pt x="244" y="41"/>
                  </a:cubicBezTo>
                  <a:cubicBezTo>
                    <a:pt x="245" y="28"/>
                    <a:pt x="247" y="12"/>
                    <a:pt x="249" y="7"/>
                  </a:cubicBezTo>
                  <a:cubicBezTo>
                    <a:pt x="259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8"/>
                  </a:cubicBezTo>
                  <a:cubicBezTo>
                    <a:pt x="315" y="24"/>
                    <a:pt x="313" y="75"/>
                    <a:pt x="304" y="75"/>
                  </a:cubicBezTo>
                  <a:cubicBezTo>
                    <a:pt x="297" y="74"/>
                    <a:pt x="291" y="70"/>
                    <a:pt x="288" y="59"/>
                  </a:cubicBezTo>
                  <a:cubicBezTo>
                    <a:pt x="287" y="71"/>
                    <a:pt x="289" y="82"/>
                    <a:pt x="302" y="86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8" name="Freeform 949">
              <a:extLst>
                <a:ext uri="{FF2B5EF4-FFF2-40B4-BE49-F238E27FC236}">
                  <a16:creationId xmlns:a16="http://schemas.microsoft.com/office/drawing/2014/main" id="{A7319CAC-535B-4E43-A40E-9734BB4D1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1357"/>
              <a:ext cx="1341" cy="1261"/>
            </a:xfrm>
            <a:custGeom>
              <a:avLst/>
              <a:gdLst>
                <a:gd name="T0" fmla="*/ 5393 w 652"/>
                <a:gd name="T1" fmla="*/ 3298 h 575"/>
                <a:gd name="T2" fmla="*/ 5021 w 652"/>
                <a:gd name="T3" fmla="*/ 2112 h 575"/>
                <a:gd name="T4" fmla="*/ 4840 w 652"/>
                <a:gd name="T5" fmla="*/ 1583 h 575"/>
                <a:gd name="T6" fmla="*/ 4848 w 652"/>
                <a:gd name="T7" fmla="*/ 1564 h 575"/>
                <a:gd name="T8" fmla="*/ 4272 w 652"/>
                <a:gd name="T9" fmla="*/ 211 h 575"/>
                <a:gd name="T10" fmla="*/ 3315 w 652"/>
                <a:gd name="T11" fmla="*/ 44 h 575"/>
                <a:gd name="T12" fmla="*/ 3315 w 652"/>
                <a:gd name="T13" fmla="*/ 44 h 575"/>
                <a:gd name="T14" fmla="*/ 3186 w 652"/>
                <a:gd name="T15" fmla="*/ 379 h 575"/>
                <a:gd name="T16" fmla="*/ 3350 w 652"/>
                <a:gd name="T17" fmla="*/ 338 h 575"/>
                <a:gd name="T18" fmla="*/ 3523 w 652"/>
                <a:gd name="T19" fmla="*/ 307 h 575"/>
                <a:gd name="T20" fmla="*/ 3688 w 652"/>
                <a:gd name="T21" fmla="*/ 318 h 575"/>
                <a:gd name="T22" fmla="*/ 3795 w 652"/>
                <a:gd name="T23" fmla="*/ 347 h 575"/>
                <a:gd name="T24" fmla="*/ 3895 w 652"/>
                <a:gd name="T25" fmla="*/ 390 h 575"/>
                <a:gd name="T26" fmla="*/ 4083 w 652"/>
                <a:gd name="T27" fmla="*/ 423 h 575"/>
                <a:gd name="T28" fmla="*/ 4223 w 652"/>
                <a:gd name="T29" fmla="*/ 476 h 575"/>
                <a:gd name="T30" fmla="*/ 4348 w 652"/>
                <a:gd name="T31" fmla="*/ 568 h 575"/>
                <a:gd name="T32" fmla="*/ 4447 w 652"/>
                <a:gd name="T33" fmla="*/ 697 h 575"/>
                <a:gd name="T34" fmla="*/ 4587 w 652"/>
                <a:gd name="T35" fmla="*/ 1077 h 575"/>
                <a:gd name="T36" fmla="*/ 4603 w 652"/>
                <a:gd name="T37" fmla="*/ 1246 h 575"/>
                <a:gd name="T38" fmla="*/ 4395 w 652"/>
                <a:gd name="T39" fmla="*/ 1654 h 575"/>
                <a:gd name="T40" fmla="*/ 4356 w 652"/>
                <a:gd name="T41" fmla="*/ 2491 h 575"/>
                <a:gd name="T42" fmla="*/ 4420 w 652"/>
                <a:gd name="T43" fmla="*/ 1866 h 575"/>
                <a:gd name="T44" fmla="*/ 4515 w 652"/>
                <a:gd name="T45" fmla="*/ 1822 h 575"/>
                <a:gd name="T46" fmla="*/ 4488 w 652"/>
                <a:gd name="T47" fmla="*/ 2059 h 575"/>
                <a:gd name="T48" fmla="*/ 4471 w 652"/>
                <a:gd name="T49" fmla="*/ 2371 h 575"/>
                <a:gd name="T50" fmla="*/ 4471 w 652"/>
                <a:gd name="T51" fmla="*/ 2713 h 575"/>
                <a:gd name="T52" fmla="*/ 4527 w 652"/>
                <a:gd name="T53" fmla="*/ 3059 h 575"/>
                <a:gd name="T54" fmla="*/ 4628 w 652"/>
                <a:gd name="T55" fmla="*/ 3458 h 575"/>
                <a:gd name="T56" fmla="*/ 4527 w 652"/>
                <a:gd name="T57" fmla="*/ 4208 h 575"/>
                <a:gd name="T58" fmla="*/ 4315 w 652"/>
                <a:gd name="T59" fmla="*/ 4261 h 575"/>
                <a:gd name="T60" fmla="*/ 4142 w 652"/>
                <a:gd name="T61" fmla="*/ 3996 h 575"/>
                <a:gd name="T62" fmla="*/ 3967 w 652"/>
                <a:gd name="T63" fmla="*/ 3640 h 575"/>
                <a:gd name="T64" fmla="*/ 3854 w 652"/>
                <a:gd name="T65" fmla="*/ 3322 h 575"/>
                <a:gd name="T66" fmla="*/ 3706 w 652"/>
                <a:gd name="T67" fmla="*/ 2794 h 575"/>
                <a:gd name="T68" fmla="*/ 3566 w 652"/>
                <a:gd name="T69" fmla="*/ 2386 h 575"/>
                <a:gd name="T70" fmla="*/ 3443 w 652"/>
                <a:gd name="T71" fmla="*/ 2004 h 575"/>
                <a:gd name="T72" fmla="*/ 3178 w 652"/>
                <a:gd name="T73" fmla="*/ 1717 h 575"/>
                <a:gd name="T74" fmla="*/ 3169 w 652"/>
                <a:gd name="T75" fmla="*/ 1636 h 575"/>
                <a:gd name="T76" fmla="*/ 3194 w 652"/>
                <a:gd name="T77" fmla="*/ 1379 h 575"/>
                <a:gd name="T78" fmla="*/ 3062 w 652"/>
                <a:gd name="T79" fmla="*/ 1572 h 575"/>
                <a:gd name="T80" fmla="*/ 3003 w 652"/>
                <a:gd name="T81" fmla="*/ 1487 h 575"/>
                <a:gd name="T82" fmla="*/ 3030 w 652"/>
                <a:gd name="T83" fmla="*/ 991 h 575"/>
                <a:gd name="T84" fmla="*/ 3021 w 652"/>
                <a:gd name="T85" fmla="*/ 928 h 575"/>
                <a:gd name="T86" fmla="*/ 2653 w 652"/>
                <a:gd name="T87" fmla="*/ 673 h 575"/>
                <a:gd name="T88" fmla="*/ 2217 w 652"/>
                <a:gd name="T89" fmla="*/ 761 h 575"/>
                <a:gd name="T90" fmla="*/ 2190 w 652"/>
                <a:gd name="T91" fmla="*/ 779 h 575"/>
                <a:gd name="T92" fmla="*/ 2149 w 652"/>
                <a:gd name="T93" fmla="*/ 1246 h 575"/>
                <a:gd name="T94" fmla="*/ 2009 w 652"/>
                <a:gd name="T95" fmla="*/ 1866 h 575"/>
                <a:gd name="T96" fmla="*/ 1366 w 652"/>
                <a:gd name="T97" fmla="*/ 1290 h 575"/>
                <a:gd name="T98" fmla="*/ 1357 w 652"/>
                <a:gd name="T99" fmla="*/ 1274 h 575"/>
                <a:gd name="T100" fmla="*/ 557 w 652"/>
                <a:gd name="T101" fmla="*/ 1088 h 575"/>
                <a:gd name="T102" fmla="*/ 16 w 652"/>
                <a:gd name="T103" fmla="*/ 1601 h 575"/>
                <a:gd name="T104" fmla="*/ 16 w 652"/>
                <a:gd name="T105" fmla="*/ 1616 h 575"/>
                <a:gd name="T106" fmla="*/ 601 w 652"/>
                <a:gd name="T107" fmla="*/ 3237 h 575"/>
                <a:gd name="T108" fmla="*/ 1037 w 652"/>
                <a:gd name="T109" fmla="*/ 3785 h 575"/>
                <a:gd name="T110" fmla="*/ 3202 w 652"/>
                <a:gd name="T111" fmla="*/ 5684 h 575"/>
                <a:gd name="T112" fmla="*/ 4940 w 652"/>
                <a:gd name="T113" fmla="*/ 5483 h 575"/>
                <a:gd name="T114" fmla="*/ 4949 w 652"/>
                <a:gd name="T115" fmla="*/ 5483 h 575"/>
                <a:gd name="T116" fmla="*/ 4959 w 652"/>
                <a:gd name="T117" fmla="*/ 5474 h 575"/>
                <a:gd name="T118" fmla="*/ 5393 w 652"/>
                <a:gd name="T119" fmla="*/ 3298 h 57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52" h="575">
                  <a:moveTo>
                    <a:pt x="620" y="313"/>
                  </a:moveTo>
                  <a:cubicBezTo>
                    <a:pt x="603" y="266"/>
                    <a:pt x="591" y="229"/>
                    <a:pt x="577" y="200"/>
                  </a:cubicBezTo>
                  <a:cubicBezTo>
                    <a:pt x="566" y="178"/>
                    <a:pt x="555" y="155"/>
                    <a:pt x="556" y="150"/>
                  </a:cubicBezTo>
                  <a:cubicBezTo>
                    <a:pt x="557" y="148"/>
                    <a:pt x="557" y="148"/>
                    <a:pt x="557" y="148"/>
                  </a:cubicBezTo>
                  <a:cubicBezTo>
                    <a:pt x="570" y="88"/>
                    <a:pt x="547" y="45"/>
                    <a:pt x="491" y="20"/>
                  </a:cubicBezTo>
                  <a:cubicBezTo>
                    <a:pt x="451" y="2"/>
                    <a:pt x="411" y="0"/>
                    <a:pt x="381" y="4"/>
                  </a:cubicBezTo>
                  <a:cubicBezTo>
                    <a:pt x="381" y="4"/>
                    <a:pt x="381" y="4"/>
                    <a:pt x="381" y="4"/>
                  </a:cubicBezTo>
                  <a:cubicBezTo>
                    <a:pt x="375" y="13"/>
                    <a:pt x="370" y="23"/>
                    <a:pt x="366" y="36"/>
                  </a:cubicBezTo>
                  <a:cubicBezTo>
                    <a:pt x="374" y="34"/>
                    <a:pt x="382" y="32"/>
                    <a:pt x="385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1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6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1" y="38"/>
                    <a:pt x="463" y="38"/>
                    <a:pt x="469" y="40"/>
                  </a:cubicBezTo>
                  <a:cubicBezTo>
                    <a:pt x="475" y="42"/>
                    <a:pt x="479" y="45"/>
                    <a:pt x="485" y="45"/>
                  </a:cubicBezTo>
                  <a:cubicBezTo>
                    <a:pt x="492" y="45"/>
                    <a:pt x="493" y="50"/>
                    <a:pt x="500" y="54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6" y="69"/>
                    <a:pt x="527" y="94"/>
                    <a:pt x="527" y="102"/>
                  </a:cubicBezTo>
                  <a:cubicBezTo>
                    <a:pt x="527" y="110"/>
                    <a:pt x="530" y="111"/>
                    <a:pt x="529" y="118"/>
                  </a:cubicBezTo>
                  <a:cubicBezTo>
                    <a:pt x="528" y="124"/>
                    <a:pt x="529" y="140"/>
                    <a:pt x="505" y="157"/>
                  </a:cubicBezTo>
                  <a:cubicBezTo>
                    <a:pt x="481" y="175"/>
                    <a:pt x="490" y="216"/>
                    <a:pt x="501" y="236"/>
                  </a:cubicBezTo>
                  <a:cubicBezTo>
                    <a:pt x="486" y="199"/>
                    <a:pt x="505" y="178"/>
                    <a:pt x="508" y="177"/>
                  </a:cubicBezTo>
                  <a:cubicBezTo>
                    <a:pt x="511" y="176"/>
                    <a:pt x="516" y="173"/>
                    <a:pt x="519" y="173"/>
                  </a:cubicBezTo>
                  <a:cubicBezTo>
                    <a:pt x="522" y="173"/>
                    <a:pt x="514" y="190"/>
                    <a:pt x="516" y="195"/>
                  </a:cubicBezTo>
                  <a:cubicBezTo>
                    <a:pt x="518" y="201"/>
                    <a:pt x="513" y="219"/>
                    <a:pt x="514" y="225"/>
                  </a:cubicBezTo>
                  <a:cubicBezTo>
                    <a:pt x="515" y="231"/>
                    <a:pt x="512" y="254"/>
                    <a:pt x="514" y="257"/>
                  </a:cubicBezTo>
                  <a:cubicBezTo>
                    <a:pt x="516" y="261"/>
                    <a:pt x="513" y="279"/>
                    <a:pt x="520" y="290"/>
                  </a:cubicBezTo>
                  <a:cubicBezTo>
                    <a:pt x="528" y="301"/>
                    <a:pt x="530" y="320"/>
                    <a:pt x="532" y="328"/>
                  </a:cubicBezTo>
                  <a:cubicBezTo>
                    <a:pt x="540" y="405"/>
                    <a:pt x="523" y="392"/>
                    <a:pt x="520" y="399"/>
                  </a:cubicBezTo>
                  <a:cubicBezTo>
                    <a:pt x="517" y="406"/>
                    <a:pt x="499" y="413"/>
                    <a:pt x="496" y="404"/>
                  </a:cubicBezTo>
                  <a:cubicBezTo>
                    <a:pt x="493" y="395"/>
                    <a:pt x="480" y="392"/>
                    <a:pt x="476" y="379"/>
                  </a:cubicBezTo>
                  <a:cubicBezTo>
                    <a:pt x="472" y="367"/>
                    <a:pt x="465" y="355"/>
                    <a:pt x="456" y="345"/>
                  </a:cubicBezTo>
                  <a:cubicBezTo>
                    <a:pt x="448" y="334"/>
                    <a:pt x="446" y="324"/>
                    <a:pt x="443" y="315"/>
                  </a:cubicBezTo>
                  <a:cubicBezTo>
                    <a:pt x="440" y="305"/>
                    <a:pt x="429" y="277"/>
                    <a:pt x="426" y="265"/>
                  </a:cubicBezTo>
                  <a:cubicBezTo>
                    <a:pt x="423" y="252"/>
                    <a:pt x="411" y="240"/>
                    <a:pt x="410" y="226"/>
                  </a:cubicBezTo>
                  <a:cubicBezTo>
                    <a:pt x="409" y="213"/>
                    <a:pt x="400" y="209"/>
                    <a:pt x="396" y="190"/>
                  </a:cubicBezTo>
                  <a:cubicBezTo>
                    <a:pt x="393" y="177"/>
                    <a:pt x="372" y="169"/>
                    <a:pt x="365" y="163"/>
                  </a:cubicBezTo>
                  <a:cubicBezTo>
                    <a:pt x="362" y="161"/>
                    <a:pt x="363" y="157"/>
                    <a:pt x="364" y="155"/>
                  </a:cubicBezTo>
                  <a:cubicBezTo>
                    <a:pt x="367" y="150"/>
                    <a:pt x="367" y="142"/>
                    <a:pt x="367" y="131"/>
                  </a:cubicBezTo>
                  <a:cubicBezTo>
                    <a:pt x="365" y="143"/>
                    <a:pt x="360" y="147"/>
                    <a:pt x="352" y="149"/>
                  </a:cubicBezTo>
                  <a:cubicBezTo>
                    <a:pt x="347" y="150"/>
                    <a:pt x="345" y="144"/>
                    <a:pt x="345" y="141"/>
                  </a:cubicBezTo>
                  <a:cubicBezTo>
                    <a:pt x="344" y="122"/>
                    <a:pt x="346" y="102"/>
                    <a:pt x="348" y="94"/>
                  </a:cubicBezTo>
                  <a:cubicBezTo>
                    <a:pt x="348" y="92"/>
                    <a:pt x="348" y="90"/>
                    <a:pt x="347" y="88"/>
                  </a:cubicBezTo>
                  <a:cubicBezTo>
                    <a:pt x="338" y="76"/>
                    <a:pt x="323" y="68"/>
                    <a:pt x="305" y="64"/>
                  </a:cubicBezTo>
                  <a:cubicBezTo>
                    <a:pt x="286" y="61"/>
                    <a:pt x="268" y="64"/>
                    <a:pt x="255" y="72"/>
                  </a:cubicBezTo>
                  <a:cubicBezTo>
                    <a:pt x="254" y="72"/>
                    <a:pt x="253" y="73"/>
                    <a:pt x="252" y="74"/>
                  </a:cubicBezTo>
                  <a:cubicBezTo>
                    <a:pt x="249" y="80"/>
                    <a:pt x="250" y="95"/>
                    <a:pt x="247" y="118"/>
                  </a:cubicBezTo>
                  <a:cubicBezTo>
                    <a:pt x="244" y="138"/>
                    <a:pt x="246" y="169"/>
                    <a:pt x="231" y="177"/>
                  </a:cubicBezTo>
                  <a:cubicBezTo>
                    <a:pt x="218" y="183"/>
                    <a:pt x="176" y="152"/>
                    <a:pt x="157" y="122"/>
                  </a:cubicBezTo>
                  <a:cubicBezTo>
                    <a:pt x="156" y="122"/>
                    <a:pt x="156" y="122"/>
                    <a:pt x="156" y="121"/>
                  </a:cubicBezTo>
                  <a:cubicBezTo>
                    <a:pt x="132" y="97"/>
                    <a:pt x="92" y="96"/>
                    <a:pt x="64" y="103"/>
                  </a:cubicBezTo>
                  <a:cubicBezTo>
                    <a:pt x="31" y="112"/>
                    <a:pt x="7" y="131"/>
                    <a:pt x="2" y="152"/>
                  </a:cubicBezTo>
                  <a:cubicBezTo>
                    <a:pt x="2" y="152"/>
                    <a:pt x="2" y="153"/>
                    <a:pt x="2" y="153"/>
                  </a:cubicBezTo>
                  <a:cubicBezTo>
                    <a:pt x="0" y="193"/>
                    <a:pt x="32" y="284"/>
                    <a:pt x="69" y="307"/>
                  </a:cubicBezTo>
                  <a:cubicBezTo>
                    <a:pt x="102" y="327"/>
                    <a:pt x="104" y="330"/>
                    <a:pt x="119" y="359"/>
                  </a:cubicBezTo>
                  <a:cubicBezTo>
                    <a:pt x="138" y="394"/>
                    <a:pt x="223" y="503"/>
                    <a:pt x="368" y="539"/>
                  </a:cubicBezTo>
                  <a:cubicBezTo>
                    <a:pt x="515" y="575"/>
                    <a:pt x="544" y="532"/>
                    <a:pt x="568" y="520"/>
                  </a:cubicBezTo>
                  <a:cubicBezTo>
                    <a:pt x="569" y="520"/>
                    <a:pt x="569" y="520"/>
                    <a:pt x="569" y="520"/>
                  </a:cubicBezTo>
                  <a:cubicBezTo>
                    <a:pt x="569" y="519"/>
                    <a:pt x="569" y="519"/>
                    <a:pt x="570" y="519"/>
                  </a:cubicBezTo>
                  <a:cubicBezTo>
                    <a:pt x="628" y="473"/>
                    <a:pt x="652" y="403"/>
                    <a:pt x="620" y="31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9" name="Freeform 950">
              <a:extLst>
                <a:ext uri="{FF2B5EF4-FFF2-40B4-BE49-F238E27FC236}">
                  <a16:creationId xmlns:a16="http://schemas.microsoft.com/office/drawing/2014/main" id="{AEA54CA9-DFAE-414C-997C-975B82DBF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1491"/>
              <a:ext cx="238" cy="254"/>
            </a:xfrm>
            <a:custGeom>
              <a:avLst/>
              <a:gdLst>
                <a:gd name="T0" fmla="*/ 1001 w 116"/>
                <a:gd name="T1" fmla="*/ 282 h 116"/>
                <a:gd name="T2" fmla="*/ 640 w 116"/>
                <a:gd name="T3" fmla="*/ 33 h 116"/>
                <a:gd name="T4" fmla="*/ 207 w 116"/>
                <a:gd name="T5" fmla="*/ 116 h 116"/>
                <a:gd name="T6" fmla="*/ 181 w 116"/>
                <a:gd name="T7" fmla="*/ 134 h 116"/>
                <a:gd name="T8" fmla="*/ 140 w 116"/>
                <a:gd name="T9" fmla="*/ 600 h 116"/>
                <a:gd name="T10" fmla="*/ 0 w 116"/>
                <a:gd name="T11" fmla="*/ 1217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116">
                  <a:moveTo>
                    <a:pt x="116" y="27"/>
                  </a:moveTo>
                  <a:cubicBezTo>
                    <a:pt x="107" y="15"/>
                    <a:pt x="92" y="7"/>
                    <a:pt x="74" y="3"/>
                  </a:cubicBezTo>
                  <a:cubicBezTo>
                    <a:pt x="55" y="0"/>
                    <a:pt x="37" y="3"/>
                    <a:pt x="24" y="11"/>
                  </a:cubicBezTo>
                  <a:cubicBezTo>
                    <a:pt x="23" y="11"/>
                    <a:pt x="22" y="12"/>
                    <a:pt x="21" y="13"/>
                  </a:cubicBezTo>
                  <a:cubicBezTo>
                    <a:pt x="18" y="19"/>
                    <a:pt x="19" y="34"/>
                    <a:pt x="16" y="57"/>
                  </a:cubicBezTo>
                  <a:cubicBezTo>
                    <a:pt x="13" y="77"/>
                    <a:pt x="15" y="108"/>
                    <a:pt x="0" y="1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0" name="Freeform 951">
              <a:extLst>
                <a:ext uri="{FF2B5EF4-FFF2-40B4-BE49-F238E27FC236}">
                  <a16:creationId xmlns:a16="http://schemas.microsoft.com/office/drawing/2014/main" id="{80A18D87-5977-4666-BE9D-E317DAC49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228"/>
              <a:ext cx="25" cy="35"/>
            </a:xfrm>
            <a:custGeom>
              <a:avLst/>
              <a:gdLst>
                <a:gd name="T0" fmla="*/ 0 w 12"/>
                <a:gd name="T1" fmla="*/ 168 h 16"/>
                <a:gd name="T2" fmla="*/ 108 w 1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2" y="10"/>
                    <a:pt x="7" y="5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C1A0B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4519" name="Group 952">
            <a:extLst>
              <a:ext uri="{FF2B5EF4-FFF2-40B4-BE49-F238E27FC236}">
                <a16:creationId xmlns:a16="http://schemas.microsoft.com/office/drawing/2014/main" id="{425419BE-46A4-4BEE-9A79-ED6D012E6A11}"/>
              </a:ext>
            </a:extLst>
          </p:cNvPr>
          <p:cNvGrpSpPr>
            <a:grpSpLocks/>
          </p:cNvGrpSpPr>
          <p:nvPr/>
        </p:nvGrpSpPr>
        <p:grpSpPr bwMode="auto">
          <a:xfrm>
            <a:off x="7067550" y="4418013"/>
            <a:ext cx="2025650" cy="2159000"/>
            <a:chOff x="3492" y="2783"/>
            <a:chExt cx="1276" cy="1360"/>
          </a:xfrm>
        </p:grpSpPr>
        <p:sp>
          <p:nvSpPr>
            <p:cNvPr id="64528" name="Freeform 953">
              <a:extLst>
                <a:ext uri="{FF2B5EF4-FFF2-40B4-BE49-F238E27FC236}">
                  <a16:creationId xmlns:a16="http://schemas.microsoft.com/office/drawing/2014/main" id="{D2291B0A-62D6-4A38-8E09-A00D39487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783"/>
              <a:ext cx="1276" cy="1360"/>
            </a:xfrm>
            <a:custGeom>
              <a:avLst/>
              <a:gdLst>
                <a:gd name="T0" fmla="*/ 385 w 620"/>
                <a:gd name="T1" fmla="*/ 2415 h 620"/>
                <a:gd name="T2" fmla="*/ 3402 w 620"/>
                <a:gd name="T3" fmla="*/ 467 h 620"/>
                <a:gd name="T4" fmla="*/ 5020 w 620"/>
                <a:gd name="T5" fmla="*/ 4113 h 620"/>
                <a:gd name="T6" fmla="*/ 2002 w 620"/>
                <a:gd name="T7" fmla="*/ 6067 h 620"/>
                <a:gd name="T8" fmla="*/ 385 w 620"/>
                <a:gd name="T9" fmla="*/ 2415 h 6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0" h="620">
                  <a:moveTo>
                    <a:pt x="44" y="229"/>
                  </a:moveTo>
                  <a:cubicBezTo>
                    <a:pt x="89" y="83"/>
                    <a:pt x="244" y="0"/>
                    <a:pt x="390" y="44"/>
                  </a:cubicBezTo>
                  <a:cubicBezTo>
                    <a:pt x="537" y="88"/>
                    <a:pt x="620" y="243"/>
                    <a:pt x="576" y="390"/>
                  </a:cubicBezTo>
                  <a:cubicBezTo>
                    <a:pt x="531" y="537"/>
                    <a:pt x="377" y="620"/>
                    <a:pt x="230" y="575"/>
                  </a:cubicBezTo>
                  <a:cubicBezTo>
                    <a:pt x="83" y="531"/>
                    <a:pt x="0" y="376"/>
                    <a:pt x="44" y="229"/>
                  </a:cubicBezTo>
                  <a:close/>
                </a:path>
              </a:pathLst>
            </a:custGeom>
            <a:solidFill>
              <a:srgbClr val="F2C6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29" name="Freeform 954">
              <a:extLst>
                <a:ext uri="{FF2B5EF4-FFF2-40B4-BE49-F238E27FC236}">
                  <a16:creationId xmlns:a16="http://schemas.microsoft.com/office/drawing/2014/main" id="{64234DCF-BE1A-46CE-9F93-D7741CA69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123"/>
              <a:ext cx="1004" cy="504"/>
            </a:xfrm>
            <a:custGeom>
              <a:avLst/>
              <a:gdLst>
                <a:gd name="T0" fmla="*/ 16 w 488"/>
                <a:gd name="T1" fmla="*/ 2325 h 230"/>
                <a:gd name="T2" fmla="*/ 1286 w 488"/>
                <a:gd name="T3" fmla="*/ 1633 h 230"/>
                <a:gd name="T4" fmla="*/ 2290 w 488"/>
                <a:gd name="T5" fmla="*/ 1229 h 230"/>
                <a:gd name="T6" fmla="*/ 2751 w 488"/>
                <a:gd name="T7" fmla="*/ 706 h 230"/>
                <a:gd name="T8" fmla="*/ 3319 w 488"/>
                <a:gd name="T9" fmla="*/ 495 h 230"/>
                <a:gd name="T10" fmla="*/ 3864 w 488"/>
                <a:gd name="T11" fmla="*/ 254 h 230"/>
                <a:gd name="T12" fmla="*/ 4251 w 488"/>
                <a:gd name="T13" fmla="*/ 0 h 230"/>
                <a:gd name="T14" fmla="*/ 3615 w 488"/>
                <a:gd name="T15" fmla="*/ 513 h 230"/>
                <a:gd name="T16" fmla="*/ 3014 w 488"/>
                <a:gd name="T17" fmla="*/ 802 h 230"/>
                <a:gd name="T18" fmla="*/ 2518 w 488"/>
                <a:gd name="T19" fmla="*/ 1297 h 230"/>
                <a:gd name="T20" fmla="*/ 1037 w 488"/>
                <a:gd name="T21" fmla="*/ 1830 h 230"/>
                <a:gd name="T22" fmla="*/ 16 w 488"/>
                <a:gd name="T23" fmla="*/ 2349 h 2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8" h="230">
                  <a:moveTo>
                    <a:pt x="2" y="221"/>
                  </a:moveTo>
                  <a:cubicBezTo>
                    <a:pt x="32" y="196"/>
                    <a:pt x="117" y="157"/>
                    <a:pt x="148" y="155"/>
                  </a:cubicBezTo>
                  <a:cubicBezTo>
                    <a:pt x="194" y="151"/>
                    <a:pt x="227" y="147"/>
                    <a:pt x="263" y="117"/>
                  </a:cubicBezTo>
                  <a:cubicBezTo>
                    <a:pt x="282" y="102"/>
                    <a:pt x="297" y="81"/>
                    <a:pt x="316" y="67"/>
                  </a:cubicBezTo>
                  <a:cubicBezTo>
                    <a:pt x="336" y="52"/>
                    <a:pt x="358" y="56"/>
                    <a:pt x="381" y="47"/>
                  </a:cubicBezTo>
                  <a:cubicBezTo>
                    <a:pt x="401" y="39"/>
                    <a:pt x="424" y="31"/>
                    <a:pt x="444" y="24"/>
                  </a:cubicBezTo>
                  <a:cubicBezTo>
                    <a:pt x="460" y="18"/>
                    <a:pt x="474" y="10"/>
                    <a:pt x="488" y="0"/>
                  </a:cubicBezTo>
                  <a:cubicBezTo>
                    <a:pt x="467" y="17"/>
                    <a:pt x="439" y="38"/>
                    <a:pt x="415" y="49"/>
                  </a:cubicBezTo>
                  <a:cubicBezTo>
                    <a:pt x="392" y="60"/>
                    <a:pt x="368" y="64"/>
                    <a:pt x="346" y="76"/>
                  </a:cubicBezTo>
                  <a:cubicBezTo>
                    <a:pt x="324" y="88"/>
                    <a:pt x="308" y="106"/>
                    <a:pt x="289" y="123"/>
                  </a:cubicBezTo>
                  <a:cubicBezTo>
                    <a:pt x="234" y="171"/>
                    <a:pt x="183" y="158"/>
                    <a:pt x="119" y="174"/>
                  </a:cubicBezTo>
                  <a:cubicBezTo>
                    <a:pt x="26" y="197"/>
                    <a:pt x="0" y="230"/>
                    <a:pt x="2" y="22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0" name="Freeform 955">
              <a:extLst>
                <a:ext uri="{FF2B5EF4-FFF2-40B4-BE49-F238E27FC236}">
                  <a16:creationId xmlns:a16="http://schemas.microsoft.com/office/drawing/2014/main" id="{9D2CA6E2-D7AD-4C2E-BA37-E02221620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3555"/>
              <a:ext cx="246" cy="173"/>
            </a:xfrm>
            <a:custGeom>
              <a:avLst/>
              <a:gdLst>
                <a:gd name="T0" fmla="*/ 0 w 120"/>
                <a:gd name="T1" fmla="*/ 705 h 79"/>
                <a:gd name="T2" fmla="*/ 1033 w 120"/>
                <a:gd name="T3" fmla="*/ 9 h 79"/>
                <a:gd name="T4" fmla="*/ 492 w 120"/>
                <a:gd name="T5" fmla="*/ 370 h 79"/>
                <a:gd name="T6" fmla="*/ 96 w 120"/>
                <a:gd name="T7" fmla="*/ 83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79">
                  <a:moveTo>
                    <a:pt x="0" y="67"/>
                  </a:moveTo>
                  <a:cubicBezTo>
                    <a:pt x="29" y="37"/>
                    <a:pt x="77" y="0"/>
                    <a:pt x="120" y="1"/>
                  </a:cubicBezTo>
                  <a:cubicBezTo>
                    <a:pt x="103" y="16"/>
                    <a:pt x="76" y="19"/>
                    <a:pt x="57" y="35"/>
                  </a:cubicBezTo>
                  <a:cubicBezTo>
                    <a:pt x="41" y="48"/>
                    <a:pt x="30" y="71"/>
                    <a:pt x="11" y="79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1" name="Freeform 956">
              <a:extLst>
                <a:ext uri="{FF2B5EF4-FFF2-40B4-BE49-F238E27FC236}">
                  <a16:creationId xmlns:a16="http://schemas.microsoft.com/office/drawing/2014/main" id="{D1034A03-0387-4BE0-BDED-137C9A32D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222"/>
              <a:ext cx="1013" cy="566"/>
            </a:xfrm>
            <a:custGeom>
              <a:avLst/>
              <a:gdLst>
                <a:gd name="T0" fmla="*/ 797 w 493"/>
                <a:gd name="T1" fmla="*/ 2088 h 258"/>
                <a:gd name="T2" fmla="*/ 0 w 493"/>
                <a:gd name="T3" fmla="*/ 2672 h 258"/>
                <a:gd name="T4" fmla="*/ 33 w 493"/>
                <a:gd name="T5" fmla="*/ 2725 h 258"/>
                <a:gd name="T6" fmla="*/ 849 w 493"/>
                <a:gd name="T7" fmla="*/ 2229 h 258"/>
                <a:gd name="T8" fmla="*/ 1761 w 493"/>
                <a:gd name="T9" fmla="*/ 1838 h 258"/>
                <a:gd name="T10" fmla="*/ 2757 w 493"/>
                <a:gd name="T11" fmla="*/ 1202 h 258"/>
                <a:gd name="T12" fmla="*/ 4276 w 493"/>
                <a:gd name="T13" fmla="*/ 9 h 258"/>
                <a:gd name="T14" fmla="*/ 4276 w 493"/>
                <a:gd name="T15" fmla="*/ 0 h 258"/>
                <a:gd name="T16" fmla="*/ 4079 w 493"/>
                <a:gd name="T17" fmla="*/ 72 h 258"/>
                <a:gd name="T18" fmla="*/ 2065 w 493"/>
                <a:gd name="T19" fmla="*/ 1459 h 258"/>
                <a:gd name="T20" fmla="*/ 797 w 493"/>
                <a:gd name="T21" fmla="*/ 2088 h 2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3" h="258">
                  <a:moveTo>
                    <a:pt x="92" y="198"/>
                  </a:moveTo>
                  <a:cubicBezTo>
                    <a:pt x="57" y="216"/>
                    <a:pt x="25" y="237"/>
                    <a:pt x="0" y="253"/>
                  </a:cubicBezTo>
                  <a:cubicBezTo>
                    <a:pt x="1" y="254"/>
                    <a:pt x="3" y="256"/>
                    <a:pt x="4" y="258"/>
                  </a:cubicBezTo>
                  <a:cubicBezTo>
                    <a:pt x="31" y="244"/>
                    <a:pt x="65" y="226"/>
                    <a:pt x="98" y="211"/>
                  </a:cubicBezTo>
                  <a:cubicBezTo>
                    <a:pt x="145" y="190"/>
                    <a:pt x="191" y="178"/>
                    <a:pt x="203" y="174"/>
                  </a:cubicBezTo>
                  <a:cubicBezTo>
                    <a:pt x="245" y="158"/>
                    <a:pt x="283" y="144"/>
                    <a:pt x="318" y="114"/>
                  </a:cubicBezTo>
                  <a:cubicBezTo>
                    <a:pt x="371" y="69"/>
                    <a:pt x="429" y="26"/>
                    <a:pt x="493" y="1"/>
                  </a:cubicBezTo>
                  <a:cubicBezTo>
                    <a:pt x="493" y="1"/>
                    <a:pt x="493" y="0"/>
                    <a:pt x="493" y="0"/>
                  </a:cubicBezTo>
                  <a:cubicBezTo>
                    <a:pt x="470" y="7"/>
                    <a:pt x="470" y="7"/>
                    <a:pt x="470" y="7"/>
                  </a:cubicBezTo>
                  <a:cubicBezTo>
                    <a:pt x="380" y="35"/>
                    <a:pt x="320" y="98"/>
                    <a:pt x="238" y="138"/>
                  </a:cubicBezTo>
                  <a:cubicBezTo>
                    <a:pt x="215" y="149"/>
                    <a:pt x="148" y="170"/>
                    <a:pt x="92" y="198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2" name="Freeform 957">
              <a:extLst>
                <a:ext uri="{FF2B5EF4-FFF2-40B4-BE49-F238E27FC236}">
                  <a16:creationId xmlns:a16="http://schemas.microsoft.com/office/drawing/2014/main" id="{C6F87FAC-5961-470E-BA34-769EA954E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083"/>
              <a:ext cx="834" cy="404"/>
            </a:xfrm>
            <a:custGeom>
              <a:avLst/>
              <a:gdLst>
                <a:gd name="T0" fmla="*/ 0 w 406"/>
                <a:gd name="T1" fmla="*/ 1948 h 184"/>
                <a:gd name="T2" fmla="*/ 1662 w 406"/>
                <a:gd name="T3" fmla="*/ 1166 h 184"/>
                <a:gd name="T4" fmla="*/ 2442 w 406"/>
                <a:gd name="T5" fmla="*/ 560 h 184"/>
                <a:gd name="T6" fmla="*/ 3519 w 406"/>
                <a:gd name="T7" fmla="*/ 0 h 184"/>
                <a:gd name="T8" fmla="*/ 3157 w 406"/>
                <a:gd name="T9" fmla="*/ 169 h 184"/>
                <a:gd name="T10" fmla="*/ 2566 w 406"/>
                <a:gd name="T11" fmla="*/ 338 h 184"/>
                <a:gd name="T12" fmla="*/ 2106 w 406"/>
                <a:gd name="T13" fmla="*/ 549 h 184"/>
                <a:gd name="T14" fmla="*/ 1693 w 406"/>
                <a:gd name="T15" fmla="*/ 931 h 184"/>
                <a:gd name="T16" fmla="*/ 700 w 406"/>
                <a:gd name="T17" fmla="*/ 1513 h 184"/>
                <a:gd name="T18" fmla="*/ 8 w 406"/>
                <a:gd name="T19" fmla="*/ 1928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6" h="184">
                  <a:moveTo>
                    <a:pt x="0" y="184"/>
                  </a:moveTo>
                  <a:cubicBezTo>
                    <a:pt x="56" y="165"/>
                    <a:pt x="133" y="147"/>
                    <a:pt x="192" y="110"/>
                  </a:cubicBezTo>
                  <a:cubicBezTo>
                    <a:pt x="221" y="92"/>
                    <a:pt x="247" y="64"/>
                    <a:pt x="282" y="53"/>
                  </a:cubicBezTo>
                  <a:cubicBezTo>
                    <a:pt x="324" y="40"/>
                    <a:pt x="373" y="30"/>
                    <a:pt x="406" y="0"/>
                  </a:cubicBezTo>
                  <a:cubicBezTo>
                    <a:pt x="392" y="5"/>
                    <a:pt x="378" y="11"/>
                    <a:pt x="364" y="16"/>
                  </a:cubicBezTo>
                  <a:cubicBezTo>
                    <a:pt x="342" y="23"/>
                    <a:pt x="319" y="25"/>
                    <a:pt x="296" y="32"/>
                  </a:cubicBezTo>
                  <a:cubicBezTo>
                    <a:pt x="279" y="38"/>
                    <a:pt x="260" y="44"/>
                    <a:pt x="243" y="52"/>
                  </a:cubicBezTo>
                  <a:cubicBezTo>
                    <a:pt x="224" y="61"/>
                    <a:pt x="211" y="77"/>
                    <a:pt x="195" y="88"/>
                  </a:cubicBezTo>
                  <a:cubicBezTo>
                    <a:pt x="161" y="111"/>
                    <a:pt x="118" y="127"/>
                    <a:pt x="81" y="143"/>
                  </a:cubicBezTo>
                  <a:cubicBezTo>
                    <a:pt x="54" y="154"/>
                    <a:pt x="28" y="173"/>
                    <a:pt x="1" y="18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3" name="Freeform 958">
              <a:extLst>
                <a:ext uri="{FF2B5EF4-FFF2-40B4-BE49-F238E27FC236}">
                  <a16:creationId xmlns:a16="http://schemas.microsoft.com/office/drawing/2014/main" id="{F148BE03-8A7C-4BCF-882B-8DCF217DA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954"/>
              <a:ext cx="576" cy="316"/>
            </a:xfrm>
            <a:custGeom>
              <a:avLst/>
              <a:gdLst>
                <a:gd name="T0" fmla="*/ 1689 w 280"/>
                <a:gd name="T1" fmla="*/ 584 h 144"/>
                <a:gd name="T2" fmla="*/ 2438 w 280"/>
                <a:gd name="T3" fmla="*/ 158 h 144"/>
                <a:gd name="T4" fmla="*/ 2255 w 280"/>
                <a:gd name="T5" fmla="*/ 0 h 144"/>
                <a:gd name="T6" fmla="*/ 1080 w 280"/>
                <a:gd name="T7" fmla="*/ 621 h 144"/>
                <a:gd name="T8" fmla="*/ 0 w 280"/>
                <a:gd name="T9" fmla="*/ 1521 h 144"/>
                <a:gd name="T10" fmla="*/ 313 w 280"/>
                <a:gd name="T11" fmla="*/ 1229 h 144"/>
                <a:gd name="T12" fmla="*/ 1689 w 280"/>
                <a:gd name="T13" fmla="*/ 584 h 1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0" h="144">
                  <a:moveTo>
                    <a:pt x="194" y="55"/>
                  </a:moveTo>
                  <a:cubicBezTo>
                    <a:pt x="225" y="46"/>
                    <a:pt x="251" y="29"/>
                    <a:pt x="280" y="15"/>
                  </a:cubicBezTo>
                  <a:cubicBezTo>
                    <a:pt x="273" y="10"/>
                    <a:pt x="266" y="5"/>
                    <a:pt x="259" y="0"/>
                  </a:cubicBezTo>
                  <a:cubicBezTo>
                    <a:pt x="231" y="37"/>
                    <a:pt x="164" y="47"/>
                    <a:pt x="124" y="59"/>
                  </a:cubicBezTo>
                  <a:cubicBezTo>
                    <a:pt x="78" y="72"/>
                    <a:pt x="27" y="104"/>
                    <a:pt x="0" y="144"/>
                  </a:cubicBezTo>
                  <a:cubicBezTo>
                    <a:pt x="0" y="144"/>
                    <a:pt x="20" y="126"/>
                    <a:pt x="36" y="116"/>
                  </a:cubicBezTo>
                  <a:cubicBezTo>
                    <a:pt x="90" y="77"/>
                    <a:pt x="131" y="73"/>
                    <a:pt x="194" y="55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4" name="Freeform 959">
              <a:extLst>
                <a:ext uri="{FF2B5EF4-FFF2-40B4-BE49-F238E27FC236}">
                  <a16:creationId xmlns:a16="http://schemas.microsoft.com/office/drawing/2014/main" id="{B4DE7BD8-01D8-4ECB-AF62-82B75F70A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3007"/>
              <a:ext cx="693" cy="405"/>
            </a:xfrm>
            <a:custGeom>
              <a:avLst/>
              <a:gdLst>
                <a:gd name="T0" fmla="*/ 469 w 337"/>
                <a:gd name="T1" fmla="*/ 1447 h 185"/>
                <a:gd name="T2" fmla="*/ 25 w 337"/>
                <a:gd name="T3" fmla="*/ 1688 h 185"/>
                <a:gd name="T4" fmla="*/ 0 w 337"/>
                <a:gd name="T5" fmla="*/ 1942 h 185"/>
                <a:gd name="T6" fmla="*/ 1629 w 337"/>
                <a:gd name="T7" fmla="*/ 838 h 185"/>
                <a:gd name="T8" fmla="*/ 2930 w 337"/>
                <a:gd name="T9" fmla="*/ 44 h 185"/>
                <a:gd name="T10" fmla="*/ 1713 w 337"/>
                <a:gd name="T11" fmla="*/ 609 h 185"/>
                <a:gd name="T12" fmla="*/ 469 w 337"/>
                <a:gd name="T13" fmla="*/ 1447 h 1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7" h="185">
                  <a:moveTo>
                    <a:pt x="54" y="138"/>
                  </a:moveTo>
                  <a:cubicBezTo>
                    <a:pt x="36" y="147"/>
                    <a:pt x="18" y="155"/>
                    <a:pt x="3" y="161"/>
                  </a:cubicBezTo>
                  <a:cubicBezTo>
                    <a:pt x="1" y="169"/>
                    <a:pt x="0" y="177"/>
                    <a:pt x="0" y="185"/>
                  </a:cubicBezTo>
                  <a:cubicBezTo>
                    <a:pt x="37" y="162"/>
                    <a:pt x="143" y="116"/>
                    <a:pt x="187" y="80"/>
                  </a:cubicBezTo>
                  <a:cubicBezTo>
                    <a:pt x="231" y="43"/>
                    <a:pt x="273" y="22"/>
                    <a:pt x="337" y="4"/>
                  </a:cubicBezTo>
                  <a:cubicBezTo>
                    <a:pt x="311" y="0"/>
                    <a:pt x="261" y="19"/>
                    <a:pt x="197" y="58"/>
                  </a:cubicBezTo>
                  <a:cubicBezTo>
                    <a:pt x="133" y="97"/>
                    <a:pt x="106" y="112"/>
                    <a:pt x="54" y="138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5" name="Freeform 960">
              <a:extLst>
                <a:ext uri="{FF2B5EF4-FFF2-40B4-BE49-F238E27FC236}">
                  <a16:creationId xmlns:a16="http://schemas.microsoft.com/office/drawing/2014/main" id="{857934B9-4D61-453A-8DA5-A36F46510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283"/>
              <a:ext cx="966" cy="630"/>
            </a:xfrm>
            <a:custGeom>
              <a:avLst/>
              <a:gdLst>
                <a:gd name="T0" fmla="*/ 4055 w 470"/>
                <a:gd name="T1" fmla="*/ 0 h 287"/>
                <a:gd name="T2" fmla="*/ 2935 w 470"/>
                <a:gd name="T3" fmla="*/ 823 h 287"/>
                <a:gd name="T4" fmla="*/ 1926 w 470"/>
                <a:gd name="T5" fmla="*/ 1673 h 287"/>
                <a:gd name="T6" fmla="*/ 701 w 470"/>
                <a:gd name="T7" fmla="*/ 2390 h 287"/>
                <a:gd name="T8" fmla="*/ 0 w 470"/>
                <a:gd name="T9" fmla="*/ 2876 h 287"/>
                <a:gd name="T10" fmla="*/ 132 w 470"/>
                <a:gd name="T11" fmla="*/ 3036 h 287"/>
                <a:gd name="T12" fmla="*/ 921 w 470"/>
                <a:gd name="T13" fmla="*/ 2516 h 287"/>
                <a:gd name="T14" fmla="*/ 2475 w 470"/>
                <a:gd name="T15" fmla="*/ 1523 h 287"/>
                <a:gd name="T16" fmla="*/ 3387 w 470"/>
                <a:gd name="T17" fmla="*/ 612 h 287"/>
                <a:gd name="T18" fmla="*/ 4080 w 470"/>
                <a:gd name="T19" fmla="*/ 88 h 287"/>
                <a:gd name="T20" fmla="*/ 4055 w 470"/>
                <a:gd name="T21" fmla="*/ 0 h 2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0" h="287">
                  <a:moveTo>
                    <a:pt x="467" y="0"/>
                  </a:moveTo>
                  <a:cubicBezTo>
                    <a:pt x="408" y="27"/>
                    <a:pt x="367" y="55"/>
                    <a:pt x="338" y="78"/>
                  </a:cubicBezTo>
                  <a:cubicBezTo>
                    <a:pt x="302" y="107"/>
                    <a:pt x="267" y="136"/>
                    <a:pt x="222" y="158"/>
                  </a:cubicBezTo>
                  <a:cubicBezTo>
                    <a:pt x="178" y="180"/>
                    <a:pt x="119" y="210"/>
                    <a:pt x="81" y="226"/>
                  </a:cubicBezTo>
                  <a:cubicBezTo>
                    <a:pt x="52" y="238"/>
                    <a:pt x="24" y="256"/>
                    <a:pt x="0" y="272"/>
                  </a:cubicBezTo>
                  <a:cubicBezTo>
                    <a:pt x="5" y="277"/>
                    <a:pt x="10" y="282"/>
                    <a:pt x="15" y="287"/>
                  </a:cubicBezTo>
                  <a:cubicBezTo>
                    <a:pt x="31" y="278"/>
                    <a:pt x="61" y="259"/>
                    <a:pt x="106" y="238"/>
                  </a:cubicBezTo>
                  <a:cubicBezTo>
                    <a:pt x="162" y="211"/>
                    <a:pt x="235" y="177"/>
                    <a:pt x="285" y="144"/>
                  </a:cubicBezTo>
                  <a:cubicBezTo>
                    <a:pt x="335" y="111"/>
                    <a:pt x="348" y="96"/>
                    <a:pt x="390" y="58"/>
                  </a:cubicBezTo>
                  <a:cubicBezTo>
                    <a:pt x="418" y="34"/>
                    <a:pt x="447" y="18"/>
                    <a:pt x="470" y="8"/>
                  </a:cubicBezTo>
                  <a:cubicBezTo>
                    <a:pt x="469" y="5"/>
                    <a:pt x="468" y="3"/>
                    <a:pt x="467" y="0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6" name="Freeform 961">
              <a:extLst>
                <a:ext uri="{FF2B5EF4-FFF2-40B4-BE49-F238E27FC236}">
                  <a16:creationId xmlns:a16="http://schemas.microsoft.com/office/drawing/2014/main" id="{6714EC69-1B46-4BA9-9B11-A2164A589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879"/>
              <a:ext cx="720" cy="428"/>
            </a:xfrm>
            <a:custGeom>
              <a:avLst/>
              <a:gdLst>
                <a:gd name="T0" fmla="*/ 994 w 350"/>
                <a:gd name="T1" fmla="*/ 1387 h 195"/>
                <a:gd name="T2" fmla="*/ 2213 w 350"/>
                <a:gd name="T3" fmla="*/ 573 h 195"/>
                <a:gd name="T4" fmla="*/ 3047 w 350"/>
                <a:gd name="T5" fmla="*/ 0 h 195"/>
                <a:gd name="T6" fmla="*/ 3030 w 350"/>
                <a:gd name="T7" fmla="*/ 0 h 195"/>
                <a:gd name="T8" fmla="*/ 3030 w 350"/>
                <a:gd name="T9" fmla="*/ 0 h 195"/>
                <a:gd name="T10" fmla="*/ 2306 w 350"/>
                <a:gd name="T11" fmla="*/ 338 h 195"/>
                <a:gd name="T12" fmla="*/ 1185 w 350"/>
                <a:gd name="T13" fmla="*/ 1056 h 195"/>
                <a:gd name="T14" fmla="*/ 43 w 350"/>
                <a:gd name="T15" fmla="*/ 1870 h 195"/>
                <a:gd name="T16" fmla="*/ 16 w 350"/>
                <a:gd name="T17" fmla="*/ 1956 h 195"/>
                <a:gd name="T18" fmla="*/ 0 w 350"/>
                <a:gd name="T19" fmla="*/ 2061 h 195"/>
                <a:gd name="T20" fmla="*/ 994 w 350"/>
                <a:gd name="T21" fmla="*/ 1387 h 1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0" h="195">
                  <a:moveTo>
                    <a:pt x="114" y="131"/>
                  </a:moveTo>
                  <a:cubicBezTo>
                    <a:pt x="157" y="106"/>
                    <a:pt x="197" y="78"/>
                    <a:pt x="254" y="54"/>
                  </a:cubicBezTo>
                  <a:cubicBezTo>
                    <a:pt x="303" y="33"/>
                    <a:pt x="313" y="16"/>
                    <a:pt x="350" y="0"/>
                  </a:cubicBezTo>
                  <a:cubicBezTo>
                    <a:pt x="349" y="0"/>
                    <a:pt x="349" y="0"/>
                    <a:pt x="348" y="0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27" y="7"/>
                    <a:pt x="293" y="19"/>
                    <a:pt x="265" y="32"/>
                  </a:cubicBezTo>
                  <a:cubicBezTo>
                    <a:pt x="219" y="54"/>
                    <a:pt x="182" y="70"/>
                    <a:pt x="136" y="100"/>
                  </a:cubicBezTo>
                  <a:cubicBezTo>
                    <a:pt x="92" y="128"/>
                    <a:pt x="33" y="161"/>
                    <a:pt x="5" y="177"/>
                  </a:cubicBezTo>
                  <a:cubicBezTo>
                    <a:pt x="4" y="180"/>
                    <a:pt x="3" y="183"/>
                    <a:pt x="2" y="185"/>
                  </a:cubicBezTo>
                  <a:cubicBezTo>
                    <a:pt x="2" y="189"/>
                    <a:pt x="1" y="192"/>
                    <a:pt x="0" y="195"/>
                  </a:cubicBezTo>
                  <a:cubicBezTo>
                    <a:pt x="35" y="183"/>
                    <a:pt x="76" y="152"/>
                    <a:pt x="114" y="131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7" name="Freeform 962">
              <a:extLst>
                <a:ext uri="{FF2B5EF4-FFF2-40B4-BE49-F238E27FC236}">
                  <a16:creationId xmlns:a16="http://schemas.microsoft.com/office/drawing/2014/main" id="{3932A2A3-94DD-4DFB-A2D1-7EC15649D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996"/>
              <a:ext cx="312" cy="217"/>
            </a:xfrm>
            <a:custGeom>
              <a:avLst/>
              <a:gdLst>
                <a:gd name="T0" fmla="*/ 113 w 152"/>
                <a:gd name="T1" fmla="*/ 778 h 99"/>
                <a:gd name="T2" fmla="*/ 0 w 152"/>
                <a:gd name="T3" fmla="*/ 1043 h 99"/>
                <a:gd name="T4" fmla="*/ 544 w 152"/>
                <a:gd name="T5" fmla="*/ 592 h 99"/>
                <a:gd name="T6" fmla="*/ 1314 w 152"/>
                <a:gd name="T7" fmla="*/ 0 h 99"/>
                <a:gd name="T8" fmla="*/ 569 w 152"/>
                <a:gd name="T9" fmla="*/ 318 h 99"/>
                <a:gd name="T10" fmla="*/ 113 w 152"/>
                <a:gd name="T11" fmla="*/ 778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99">
                  <a:moveTo>
                    <a:pt x="13" y="74"/>
                  </a:moveTo>
                  <a:cubicBezTo>
                    <a:pt x="8" y="82"/>
                    <a:pt x="4" y="90"/>
                    <a:pt x="0" y="99"/>
                  </a:cubicBezTo>
                  <a:cubicBezTo>
                    <a:pt x="23" y="87"/>
                    <a:pt x="45" y="71"/>
                    <a:pt x="63" y="56"/>
                  </a:cubicBezTo>
                  <a:cubicBezTo>
                    <a:pt x="91" y="34"/>
                    <a:pt x="120" y="17"/>
                    <a:pt x="152" y="0"/>
                  </a:cubicBezTo>
                  <a:cubicBezTo>
                    <a:pt x="117" y="4"/>
                    <a:pt x="97" y="12"/>
                    <a:pt x="66" y="30"/>
                  </a:cubicBezTo>
                  <a:cubicBezTo>
                    <a:pt x="46" y="41"/>
                    <a:pt x="31" y="60"/>
                    <a:pt x="13" y="74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8" name="Freeform 963">
              <a:extLst>
                <a:ext uri="{FF2B5EF4-FFF2-40B4-BE49-F238E27FC236}">
                  <a16:creationId xmlns:a16="http://schemas.microsoft.com/office/drawing/2014/main" id="{5EF17241-1D99-4563-A983-E5B537545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864"/>
              <a:ext cx="241" cy="114"/>
            </a:xfrm>
            <a:custGeom>
              <a:avLst/>
              <a:gdLst>
                <a:gd name="T0" fmla="*/ 1022 w 117"/>
                <a:gd name="T1" fmla="*/ 0 h 52"/>
                <a:gd name="T2" fmla="*/ 0 w 117"/>
                <a:gd name="T3" fmla="*/ 548 h 52"/>
                <a:gd name="T4" fmla="*/ 752 w 117"/>
                <a:gd name="T5" fmla="*/ 178 h 52"/>
                <a:gd name="T6" fmla="*/ 1022 w 117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52">
                  <a:moveTo>
                    <a:pt x="117" y="0"/>
                  </a:moveTo>
                  <a:cubicBezTo>
                    <a:pt x="74" y="8"/>
                    <a:pt x="34" y="26"/>
                    <a:pt x="0" y="52"/>
                  </a:cubicBezTo>
                  <a:cubicBezTo>
                    <a:pt x="29" y="47"/>
                    <a:pt x="61" y="30"/>
                    <a:pt x="86" y="17"/>
                  </a:cubicBezTo>
                  <a:cubicBezTo>
                    <a:pt x="98" y="10"/>
                    <a:pt x="108" y="5"/>
                    <a:pt x="117" y="0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9" name="Freeform 964">
              <a:extLst>
                <a:ext uri="{FF2B5EF4-FFF2-40B4-BE49-F238E27FC236}">
                  <a16:creationId xmlns:a16="http://schemas.microsoft.com/office/drawing/2014/main" id="{A8624402-1E68-4757-A4BF-1CFDCC470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704"/>
              <a:ext cx="409" cy="281"/>
            </a:xfrm>
            <a:custGeom>
              <a:avLst/>
              <a:gdLst>
                <a:gd name="T0" fmla="*/ 1728 w 199"/>
                <a:gd name="T1" fmla="*/ 0 h 128"/>
                <a:gd name="T2" fmla="*/ 816 w 199"/>
                <a:gd name="T3" fmla="*/ 718 h 128"/>
                <a:gd name="T4" fmla="*/ 0 w 199"/>
                <a:gd name="T5" fmla="*/ 1238 h 128"/>
                <a:gd name="T6" fmla="*/ 148 w 199"/>
                <a:gd name="T7" fmla="*/ 1355 h 128"/>
                <a:gd name="T8" fmla="*/ 972 w 199"/>
                <a:gd name="T9" fmla="*/ 751 h 128"/>
                <a:gd name="T10" fmla="*/ 1728 w 199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9" h="128">
                  <a:moveTo>
                    <a:pt x="199" y="0"/>
                  </a:moveTo>
                  <a:cubicBezTo>
                    <a:pt x="164" y="26"/>
                    <a:pt x="135" y="51"/>
                    <a:pt x="94" y="68"/>
                  </a:cubicBezTo>
                  <a:cubicBezTo>
                    <a:pt x="62" y="82"/>
                    <a:pt x="30" y="99"/>
                    <a:pt x="0" y="117"/>
                  </a:cubicBezTo>
                  <a:cubicBezTo>
                    <a:pt x="6" y="121"/>
                    <a:pt x="11" y="125"/>
                    <a:pt x="17" y="128"/>
                  </a:cubicBezTo>
                  <a:cubicBezTo>
                    <a:pt x="48" y="107"/>
                    <a:pt x="78" y="87"/>
                    <a:pt x="112" y="71"/>
                  </a:cubicBezTo>
                  <a:cubicBezTo>
                    <a:pt x="150" y="53"/>
                    <a:pt x="171" y="29"/>
                    <a:pt x="199" y="0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0" name="Freeform 965">
              <a:extLst>
                <a:ext uri="{FF2B5EF4-FFF2-40B4-BE49-F238E27FC236}">
                  <a16:creationId xmlns:a16="http://schemas.microsoft.com/office/drawing/2014/main" id="{7FF2501D-AAFE-4FA9-B7FD-9C640B0F0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3362"/>
              <a:ext cx="237" cy="195"/>
            </a:xfrm>
            <a:custGeom>
              <a:avLst/>
              <a:gdLst>
                <a:gd name="T0" fmla="*/ 964 w 115"/>
                <a:gd name="T1" fmla="*/ 149 h 89"/>
                <a:gd name="T2" fmla="*/ 1006 w 115"/>
                <a:gd name="T3" fmla="*/ 116 h 89"/>
                <a:gd name="T4" fmla="*/ 997 w 115"/>
                <a:gd name="T5" fmla="*/ 0 h 89"/>
                <a:gd name="T6" fmla="*/ 412 w 115"/>
                <a:gd name="T7" fmla="*/ 443 h 89"/>
                <a:gd name="T8" fmla="*/ 0 w 115"/>
                <a:gd name="T9" fmla="*/ 936 h 89"/>
                <a:gd name="T10" fmla="*/ 33 w 115"/>
                <a:gd name="T11" fmla="*/ 927 h 89"/>
                <a:gd name="T12" fmla="*/ 676 w 115"/>
                <a:gd name="T13" fmla="*/ 370 h 89"/>
                <a:gd name="T14" fmla="*/ 964 w 115"/>
                <a:gd name="T15" fmla="*/ 14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5" h="89">
                  <a:moveTo>
                    <a:pt x="110" y="14"/>
                  </a:moveTo>
                  <a:cubicBezTo>
                    <a:pt x="112" y="13"/>
                    <a:pt x="114" y="12"/>
                    <a:pt x="115" y="11"/>
                  </a:cubicBezTo>
                  <a:cubicBezTo>
                    <a:pt x="115" y="7"/>
                    <a:pt x="114" y="4"/>
                    <a:pt x="114" y="0"/>
                  </a:cubicBezTo>
                  <a:cubicBezTo>
                    <a:pt x="93" y="16"/>
                    <a:pt x="67" y="27"/>
                    <a:pt x="47" y="42"/>
                  </a:cubicBezTo>
                  <a:cubicBezTo>
                    <a:pt x="29" y="56"/>
                    <a:pt x="15" y="73"/>
                    <a:pt x="0" y="89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23" y="67"/>
                    <a:pt x="53" y="49"/>
                    <a:pt x="77" y="35"/>
                  </a:cubicBezTo>
                  <a:cubicBezTo>
                    <a:pt x="88" y="28"/>
                    <a:pt x="98" y="19"/>
                    <a:pt x="110" y="14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1" name="Freeform 966">
              <a:extLst>
                <a:ext uri="{FF2B5EF4-FFF2-40B4-BE49-F238E27FC236}">
                  <a16:creationId xmlns:a16="http://schemas.microsoft.com/office/drawing/2014/main" id="{49EA7DFE-DACB-4781-86D2-AB9BA8DCE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489"/>
              <a:ext cx="619" cy="443"/>
            </a:xfrm>
            <a:custGeom>
              <a:avLst/>
              <a:gdLst>
                <a:gd name="T0" fmla="*/ 2618 w 301"/>
                <a:gd name="T1" fmla="*/ 0 h 202"/>
                <a:gd name="T2" fmla="*/ 1053 w 301"/>
                <a:gd name="T3" fmla="*/ 1327 h 202"/>
                <a:gd name="T4" fmla="*/ 0 w 301"/>
                <a:gd name="T5" fmla="*/ 2132 h 202"/>
                <a:gd name="T6" fmla="*/ 1705 w 301"/>
                <a:gd name="T7" fmla="*/ 1035 h 202"/>
                <a:gd name="T8" fmla="*/ 2618 w 301"/>
                <a:gd name="T9" fmla="*/ 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1" h="202">
                  <a:moveTo>
                    <a:pt x="301" y="0"/>
                  </a:moveTo>
                  <a:cubicBezTo>
                    <a:pt x="250" y="50"/>
                    <a:pt x="173" y="89"/>
                    <a:pt x="121" y="126"/>
                  </a:cubicBezTo>
                  <a:cubicBezTo>
                    <a:pt x="68" y="162"/>
                    <a:pt x="39" y="183"/>
                    <a:pt x="0" y="202"/>
                  </a:cubicBezTo>
                  <a:cubicBezTo>
                    <a:pt x="53" y="185"/>
                    <a:pt x="146" y="133"/>
                    <a:pt x="196" y="98"/>
                  </a:cubicBezTo>
                  <a:cubicBezTo>
                    <a:pt x="246" y="63"/>
                    <a:pt x="301" y="0"/>
                    <a:pt x="301" y="0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2" name="Freeform 967">
              <a:extLst>
                <a:ext uri="{FF2B5EF4-FFF2-40B4-BE49-F238E27FC236}">
                  <a16:creationId xmlns:a16="http://schemas.microsoft.com/office/drawing/2014/main" id="{BCAAE332-778F-436D-88E4-37FE629CD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3452"/>
              <a:ext cx="430" cy="397"/>
            </a:xfrm>
            <a:custGeom>
              <a:avLst/>
              <a:gdLst>
                <a:gd name="T0" fmla="*/ 1821 w 209"/>
                <a:gd name="T1" fmla="*/ 0 h 181"/>
                <a:gd name="T2" fmla="*/ 660 w 209"/>
                <a:gd name="T3" fmla="*/ 1380 h 181"/>
                <a:gd name="T4" fmla="*/ 0 w 209"/>
                <a:gd name="T5" fmla="*/ 1910 h 181"/>
                <a:gd name="T6" fmla="*/ 1130 w 209"/>
                <a:gd name="T7" fmla="*/ 1097 h 181"/>
                <a:gd name="T8" fmla="*/ 1802 w 209"/>
                <a:gd name="T9" fmla="*/ 379 h 181"/>
                <a:gd name="T10" fmla="*/ 1821 w 209"/>
                <a:gd name="T11" fmla="*/ 0 h 1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9" h="181">
                  <a:moveTo>
                    <a:pt x="209" y="0"/>
                  </a:moveTo>
                  <a:cubicBezTo>
                    <a:pt x="163" y="54"/>
                    <a:pt x="116" y="100"/>
                    <a:pt x="76" y="131"/>
                  </a:cubicBezTo>
                  <a:cubicBezTo>
                    <a:pt x="32" y="166"/>
                    <a:pt x="0" y="181"/>
                    <a:pt x="0" y="181"/>
                  </a:cubicBezTo>
                  <a:cubicBezTo>
                    <a:pt x="0" y="181"/>
                    <a:pt x="81" y="156"/>
                    <a:pt x="130" y="104"/>
                  </a:cubicBezTo>
                  <a:cubicBezTo>
                    <a:pt x="155" y="78"/>
                    <a:pt x="183" y="54"/>
                    <a:pt x="207" y="36"/>
                  </a:cubicBezTo>
                  <a:cubicBezTo>
                    <a:pt x="208" y="24"/>
                    <a:pt x="209" y="12"/>
                    <a:pt x="209" y="0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3" name="Freeform 968">
              <a:extLst>
                <a:ext uri="{FF2B5EF4-FFF2-40B4-BE49-F238E27FC236}">
                  <a16:creationId xmlns:a16="http://schemas.microsoft.com/office/drawing/2014/main" id="{B7A49D95-F7CE-45C9-BFE9-81C02A216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3882"/>
              <a:ext cx="310" cy="173"/>
            </a:xfrm>
            <a:custGeom>
              <a:avLst/>
              <a:gdLst>
                <a:gd name="T0" fmla="*/ 131 w 151"/>
                <a:gd name="T1" fmla="*/ 777 h 79"/>
                <a:gd name="T2" fmla="*/ 304 w 151"/>
                <a:gd name="T3" fmla="*/ 830 h 79"/>
                <a:gd name="T4" fmla="*/ 1306 w 151"/>
                <a:gd name="T5" fmla="*/ 0 h 79"/>
                <a:gd name="T6" fmla="*/ 1150 w 151"/>
                <a:gd name="T7" fmla="*/ 53 h 79"/>
                <a:gd name="T8" fmla="*/ 0 w 151"/>
                <a:gd name="T9" fmla="*/ 725 h 79"/>
                <a:gd name="T10" fmla="*/ 131 w 151"/>
                <a:gd name="T11" fmla="*/ 777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1" h="79">
                  <a:moveTo>
                    <a:pt x="15" y="74"/>
                  </a:moveTo>
                  <a:cubicBezTo>
                    <a:pt x="22" y="76"/>
                    <a:pt x="28" y="78"/>
                    <a:pt x="35" y="79"/>
                  </a:cubicBezTo>
                  <a:cubicBezTo>
                    <a:pt x="68" y="57"/>
                    <a:pt x="142" y="6"/>
                    <a:pt x="151" y="0"/>
                  </a:cubicBezTo>
                  <a:cubicBezTo>
                    <a:pt x="133" y="5"/>
                    <a:pt x="133" y="5"/>
                    <a:pt x="133" y="5"/>
                  </a:cubicBezTo>
                  <a:cubicBezTo>
                    <a:pt x="108" y="19"/>
                    <a:pt x="44" y="48"/>
                    <a:pt x="0" y="69"/>
                  </a:cubicBezTo>
                  <a:cubicBezTo>
                    <a:pt x="5" y="71"/>
                    <a:pt x="10" y="73"/>
                    <a:pt x="15" y="74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4" name="Freeform 969">
              <a:extLst>
                <a:ext uri="{FF2B5EF4-FFF2-40B4-BE49-F238E27FC236}">
                  <a16:creationId xmlns:a16="http://schemas.microsoft.com/office/drawing/2014/main" id="{754A6135-42DD-4C3A-AAB4-D6BBBC264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3601"/>
              <a:ext cx="584" cy="469"/>
            </a:xfrm>
            <a:custGeom>
              <a:avLst/>
              <a:gdLst>
                <a:gd name="T0" fmla="*/ 2470 w 284"/>
                <a:gd name="T1" fmla="*/ 0 h 214"/>
                <a:gd name="T2" fmla="*/ 964 w 284"/>
                <a:gd name="T3" fmla="*/ 1528 h 214"/>
                <a:gd name="T4" fmla="*/ 0 w 284"/>
                <a:gd name="T5" fmla="*/ 2253 h 214"/>
                <a:gd name="T6" fmla="*/ 288 w 284"/>
                <a:gd name="T7" fmla="*/ 2242 h 214"/>
                <a:gd name="T8" fmla="*/ 1137 w 284"/>
                <a:gd name="T9" fmla="*/ 1589 h 214"/>
                <a:gd name="T10" fmla="*/ 2141 w 284"/>
                <a:gd name="T11" fmla="*/ 629 h 214"/>
                <a:gd name="T12" fmla="*/ 2402 w 284"/>
                <a:gd name="T13" fmla="*/ 307 h 214"/>
                <a:gd name="T14" fmla="*/ 2435 w 284"/>
                <a:gd name="T15" fmla="*/ 178 h 214"/>
                <a:gd name="T16" fmla="*/ 2470 w 284"/>
                <a:gd name="T17" fmla="*/ 0 h 2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4" h="214">
                  <a:moveTo>
                    <a:pt x="284" y="0"/>
                  </a:moveTo>
                  <a:cubicBezTo>
                    <a:pt x="240" y="47"/>
                    <a:pt x="162" y="120"/>
                    <a:pt x="111" y="145"/>
                  </a:cubicBezTo>
                  <a:cubicBezTo>
                    <a:pt x="65" y="168"/>
                    <a:pt x="29" y="193"/>
                    <a:pt x="0" y="214"/>
                  </a:cubicBezTo>
                  <a:cubicBezTo>
                    <a:pt x="11" y="214"/>
                    <a:pt x="22" y="214"/>
                    <a:pt x="33" y="213"/>
                  </a:cubicBezTo>
                  <a:cubicBezTo>
                    <a:pt x="53" y="201"/>
                    <a:pt x="96" y="174"/>
                    <a:pt x="131" y="151"/>
                  </a:cubicBezTo>
                  <a:cubicBezTo>
                    <a:pt x="178" y="119"/>
                    <a:pt x="211" y="91"/>
                    <a:pt x="246" y="60"/>
                  </a:cubicBezTo>
                  <a:cubicBezTo>
                    <a:pt x="256" y="51"/>
                    <a:pt x="266" y="40"/>
                    <a:pt x="276" y="29"/>
                  </a:cubicBezTo>
                  <a:cubicBezTo>
                    <a:pt x="277" y="25"/>
                    <a:pt x="278" y="21"/>
                    <a:pt x="280" y="17"/>
                  </a:cubicBezTo>
                  <a:cubicBezTo>
                    <a:pt x="281" y="11"/>
                    <a:pt x="283" y="6"/>
                    <a:pt x="284" y="0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5" name="Freeform 970">
              <a:extLst>
                <a:ext uri="{FF2B5EF4-FFF2-40B4-BE49-F238E27FC236}">
                  <a16:creationId xmlns:a16="http://schemas.microsoft.com/office/drawing/2014/main" id="{40D6FBB3-0E28-40D6-B1FB-A76CA6257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3788"/>
              <a:ext cx="294" cy="247"/>
            </a:xfrm>
            <a:custGeom>
              <a:avLst/>
              <a:gdLst>
                <a:gd name="T0" fmla="*/ 1242 w 143"/>
                <a:gd name="T1" fmla="*/ 0 h 113"/>
                <a:gd name="T2" fmla="*/ 0 w 143"/>
                <a:gd name="T3" fmla="*/ 1180 h 113"/>
                <a:gd name="T4" fmla="*/ 1242 w 143"/>
                <a:gd name="T5" fmla="*/ 0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113">
                  <a:moveTo>
                    <a:pt x="143" y="0"/>
                  </a:moveTo>
                  <a:cubicBezTo>
                    <a:pt x="87" y="43"/>
                    <a:pt x="42" y="75"/>
                    <a:pt x="0" y="113"/>
                  </a:cubicBezTo>
                  <a:cubicBezTo>
                    <a:pt x="58" y="93"/>
                    <a:pt x="109" y="53"/>
                    <a:pt x="143" y="0"/>
                  </a:cubicBezTo>
                  <a:close/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6" name="Freeform 971">
              <a:extLst>
                <a:ext uri="{FF2B5EF4-FFF2-40B4-BE49-F238E27FC236}">
                  <a16:creationId xmlns:a16="http://schemas.microsoft.com/office/drawing/2014/main" id="{CECFEC27-1E88-4951-9616-0633BE6CD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3673"/>
              <a:ext cx="388" cy="180"/>
            </a:xfrm>
            <a:custGeom>
              <a:avLst/>
              <a:gdLst>
                <a:gd name="T0" fmla="*/ 0 w 189"/>
                <a:gd name="T1" fmla="*/ 770 h 82"/>
                <a:gd name="T2" fmla="*/ 51 w 189"/>
                <a:gd name="T3" fmla="*/ 867 h 82"/>
                <a:gd name="T4" fmla="*/ 148 w 189"/>
                <a:gd name="T5" fmla="*/ 727 h 82"/>
                <a:gd name="T6" fmla="*/ 363 w 189"/>
                <a:gd name="T7" fmla="*/ 584 h 82"/>
                <a:gd name="T8" fmla="*/ 700 w 189"/>
                <a:gd name="T9" fmla="*/ 443 h 82"/>
                <a:gd name="T10" fmla="*/ 1141 w 189"/>
                <a:gd name="T11" fmla="*/ 274 h 82"/>
                <a:gd name="T12" fmla="*/ 1636 w 189"/>
                <a:gd name="T13" fmla="*/ 64 h 82"/>
                <a:gd name="T14" fmla="*/ 1133 w 189"/>
                <a:gd name="T15" fmla="*/ 149 h 82"/>
                <a:gd name="T16" fmla="*/ 649 w 189"/>
                <a:gd name="T17" fmla="*/ 362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9" h="82">
                  <a:moveTo>
                    <a:pt x="0" y="73"/>
                  </a:moveTo>
                  <a:cubicBezTo>
                    <a:pt x="1" y="77"/>
                    <a:pt x="3" y="80"/>
                    <a:pt x="6" y="82"/>
                  </a:cubicBezTo>
                  <a:cubicBezTo>
                    <a:pt x="10" y="80"/>
                    <a:pt x="12" y="73"/>
                    <a:pt x="17" y="69"/>
                  </a:cubicBezTo>
                  <a:cubicBezTo>
                    <a:pt x="24" y="63"/>
                    <a:pt x="34" y="60"/>
                    <a:pt x="42" y="55"/>
                  </a:cubicBezTo>
                  <a:cubicBezTo>
                    <a:pt x="55" y="48"/>
                    <a:pt x="67" y="45"/>
                    <a:pt x="81" y="42"/>
                  </a:cubicBezTo>
                  <a:cubicBezTo>
                    <a:pt x="99" y="38"/>
                    <a:pt x="115" y="33"/>
                    <a:pt x="132" y="26"/>
                  </a:cubicBezTo>
                  <a:cubicBezTo>
                    <a:pt x="148" y="19"/>
                    <a:pt x="178" y="21"/>
                    <a:pt x="189" y="6"/>
                  </a:cubicBezTo>
                  <a:cubicBezTo>
                    <a:pt x="175" y="0"/>
                    <a:pt x="146" y="10"/>
                    <a:pt x="131" y="14"/>
                  </a:cubicBezTo>
                  <a:cubicBezTo>
                    <a:pt x="111" y="19"/>
                    <a:pt x="95" y="29"/>
                    <a:pt x="75" y="34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7" name="Freeform 972">
              <a:extLst>
                <a:ext uri="{FF2B5EF4-FFF2-40B4-BE49-F238E27FC236}">
                  <a16:creationId xmlns:a16="http://schemas.microsoft.com/office/drawing/2014/main" id="{1E96CE40-CFA5-4110-8CCC-B86B3F090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3450"/>
              <a:ext cx="188" cy="83"/>
            </a:xfrm>
            <a:custGeom>
              <a:avLst/>
              <a:gdLst>
                <a:gd name="T0" fmla="*/ 0 w 91"/>
                <a:gd name="T1" fmla="*/ 395 h 38"/>
                <a:gd name="T2" fmla="*/ 448 w 91"/>
                <a:gd name="T3" fmla="*/ 166 h 38"/>
                <a:gd name="T4" fmla="*/ 802 w 91"/>
                <a:gd name="T5" fmla="*/ 105 h 38"/>
                <a:gd name="T6" fmla="*/ 545 w 91"/>
                <a:gd name="T7" fmla="*/ 0 h 38"/>
                <a:gd name="T8" fmla="*/ 388 w 91"/>
                <a:gd name="T9" fmla="*/ 8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38">
                  <a:moveTo>
                    <a:pt x="0" y="38"/>
                  </a:moveTo>
                  <a:cubicBezTo>
                    <a:pt x="12" y="26"/>
                    <a:pt x="35" y="22"/>
                    <a:pt x="51" y="16"/>
                  </a:cubicBezTo>
                  <a:cubicBezTo>
                    <a:pt x="64" y="11"/>
                    <a:pt x="77" y="13"/>
                    <a:pt x="91" y="10"/>
                  </a:cubicBezTo>
                  <a:cubicBezTo>
                    <a:pt x="84" y="7"/>
                    <a:pt x="70" y="0"/>
                    <a:pt x="62" y="0"/>
                  </a:cubicBezTo>
                  <a:cubicBezTo>
                    <a:pt x="54" y="1"/>
                    <a:pt x="51" y="6"/>
                    <a:pt x="44" y="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8" name="Freeform 973">
              <a:extLst>
                <a:ext uri="{FF2B5EF4-FFF2-40B4-BE49-F238E27FC236}">
                  <a16:creationId xmlns:a16="http://schemas.microsoft.com/office/drawing/2014/main" id="{FEB0D968-8037-415E-9F52-15C821081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318"/>
              <a:ext cx="190" cy="138"/>
            </a:xfrm>
            <a:custGeom>
              <a:avLst/>
              <a:gdLst>
                <a:gd name="T0" fmla="*/ 17 w 92"/>
                <a:gd name="T1" fmla="*/ 662 h 63"/>
                <a:gd name="T2" fmla="*/ 204 w 92"/>
                <a:gd name="T3" fmla="*/ 423 h 63"/>
                <a:gd name="T4" fmla="*/ 324 w 92"/>
                <a:gd name="T5" fmla="*/ 241 h 63"/>
                <a:gd name="T6" fmla="*/ 465 w 92"/>
                <a:gd name="T7" fmla="*/ 149 h 63"/>
                <a:gd name="T8" fmla="*/ 810 w 92"/>
                <a:gd name="T9" fmla="*/ 20 h 63"/>
                <a:gd name="T10" fmla="*/ 545 w 92"/>
                <a:gd name="T11" fmla="*/ 61 h 63"/>
                <a:gd name="T12" fmla="*/ 333 w 92"/>
                <a:gd name="T13" fmla="*/ 125 h 63"/>
                <a:gd name="T14" fmla="*/ 176 w 92"/>
                <a:gd name="T15" fmla="*/ 355 h 63"/>
                <a:gd name="T16" fmla="*/ 0 w 92"/>
                <a:gd name="T17" fmla="*/ 653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63">
                  <a:moveTo>
                    <a:pt x="2" y="63"/>
                  </a:moveTo>
                  <a:cubicBezTo>
                    <a:pt x="11" y="63"/>
                    <a:pt x="19" y="46"/>
                    <a:pt x="23" y="40"/>
                  </a:cubicBezTo>
                  <a:cubicBezTo>
                    <a:pt x="27" y="34"/>
                    <a:pt x="32" y="28"/>
                    <a:pt x="37" y="23"/>
                  </a:cubicBezTo>
                  <a:cubicBezTo>
                    <a:pt x="41" y="18"/>
                    <a:pt x="47" y="16"/>
                    <a:pt x="53" y="14"/>
                  </a:cubicBezTo>
                  <a:cubicBezTo>
                    <a:pt x="63" y="12"/>
                    <a:pt x="86" y="11"/>
                    <a:pt x="92" y="2"/>
                  </a:cubicBezTo>
                  <a:cubicBezTo>
                    <a:pt x="84" y="0"/>
                    <a:pt x="70" y="5"/>
                    <a:pt x="62" y="6"/>
                  </a:cubicBezTo>
                  <a:cubicBezTo>
                    <a:pt x="55" y="7"/>
                    <a:pt x="45" y="8"/>
                    <a:pt x="38" y="12"/>
                  </a:cubicBezTo>
                  <a:cubicBezTo>
                    <a:pt x="31" y="16"/>
                    <a:pt x="25" y="27"/>
                    <a:pt x="20" y="34"/>
                  </a:cubicBezTo>
                  <a:cubicBezTo>
                    <a:pt x="14" y="44"/>
                    <a:pt x="6" y="52"/>
                    <a:pt x="0" y="6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9" name="Freeform 974">
              <a:extLst>
                <a:ext uri="{FF2B5EF4-FFF2-40B4-BE49-F238E27FC236}">
                  <a16:creationId xmlns:a16="http://schemas.microsoft.com/office/drawing/2014/main" id="{66C43851-4B95-4A53-9EBE-D2151A019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430"/>
              <a:ext cx="191" cy="55"/>
            </a:xfrm>
            <a:custGeom>
              <a:avLst/>
              <a:gdLst>
                <a:gd name="T0" fmla="*/ 0 w 93"/>
                <a:gd name="T1" fmla="*/ 194 h 25"/>
                <a:gd name="T2" fmla="*/ 216 w 93"/>
                <a:gd name="T3" fmla="*/ 266 h 25"/>
                <a:gd name="T4" fmla="*/ 409 w 93"/>
                <a:gd name="T5" fmla="*/ 202 h 25"/>
                <a:gd name="T6" fmla="*/ 581 w 93"/>
                <a:gd name="T7" fmla="*/ 97 h 25"/>
                <a:gd name="T8" fmla="*/ 805 w 93"/>
                <a:gd name="T9" fmla="*/ 88 h 25"/>
                <a:gd name="T10" fmla="*/ 600 w 93"/>
                <a:gd name="T11" fmla="*/ 9 h 25"/>
                <a:gd name="T12" fmla="*/ 460 w 93"/>
                <a:gd name="T13" fmla="*/ 88 h 25"/>
                <a:gd name="T14" fmla="*/ 296 w 93"/>
                <a:gd name="T15" fmla="*/ 202 h 25"/>
                <a:gd name="T16" fmla="*/ 60 w 93"/>
                <a:gd name="T17" fmla="*/ 194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3" h="25">
                  <a:moveTo>
                    <a:pt x="0" y="18"/>
                  </a:moveTo>
                  <a:cubicBezTo>
                    <a:pt x="1" y="21"/>
                    <a:pt x="20" y="24"/>
                    <a:pt x="25" y="25"/>
                  </a:cubicBezTo>
                  <a:cubicBezTo>
                    <a:pt x="33" y="25"/>
                    <a:pt x="41" y="23"/>
                    <a:pt x="47" y="19"/>
                  </a:cubicBezTo>
                  <a:cubicBezTo>
                    <a:pt x="54" y="14"/>
                    <a:pt x="58" y="11"/>
                    <a:pt x="67" y="9"/>
                  </a:cubicBezTo>
                  <a:cubicBezTo>
                    <a:pt x="76" y="8"/>
                    <a:pt x="86" y="12"/>
                    <a:pt x="93" y="8"/>
                  </a:cubicBezTo>
                  <a:cubicBezTo>
                    <a:pt x="85" y="7"/>
                    <a:pt x="77" y="2"/>
                    <a:pt x="69" y="1"/>
                  </a:cubicBezTo>
                  <a:cubicBezTo>
                    <a:pt x="62" y="0"/>
                    <a:pt x="59" y="4"/>
                    <a:pt x="53" y="8"/>
                  </a:cubicBezTo>
                  <a:cubicBezTo>
                    <a:pt x="48" y="12"/>
                    <a:pt x="40" y="18"/>
                    <a:pt x="34" y="19"/>
                  </a:cubicBezTo>
                  <a:cubicBezTo>
                    <a:pt x="27" y="20"/>
                    <a:pt x="14" y="20"/>
                    <a:pt x="7" y="18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0" name="Freeform 975">
              <a:extLst>
                <a:ext uri="{FF2B5EF4-FFF2-40B4-BE49-F238E27FC236}">
                  <a16:creationId xmlns:a16="http://schemas.microsoft.com/office/drawing/2014/main" id="{A5E40781-61A1-4457-BD3E-B8EC438C7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3283"/>
              <a:ext cx="636" cy="364"/>
            </a:xfrm>
            <a:custGeom>
              <a:avLst/>
              <a:gdLst>
                <a:gd name="T0" fmla="*/ 0 w 309"/>
                <a:gd name="T1" fmla="*/ 1750 h 166"/>
                <a:gd name="T2" fmla="*/ 941 w 309"/>
                <a:gd name="T3" fmla="*/ 1289 h 166"/>
                <a:gd name="T4" fmla="*/ 1581 w 309"/>
                <a:gd name="T5" fmla="*/ 814 h 166"/>
                <a:gd name="T6" fmla="*/ 2110 w 309"/>
                <a:gd name="T7" fmla="*/ 432 h 166"/>
                <a:gd name="T8" fmla="*/ 2694 w 309"/>
                <a:gd name="T9" fmla="*/ 0 h 166"/>
                <a:gd name="T10" fmla="*/ 1885 w 309"/>
                <a:gd name="T11" fmla="*/ 717 h 166"/>
                <a:gd name="T12" fmla="*/ 1064 w 309"/>
                <a:gd name="T13" fmla="*/ 1307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9" h="166">
                  <a:moveTo>
                    <a:pt x="0" y="166"/>
                  </a:moveTo>
                  <a:cubicBezTo>
                    <a:pt x="48" y="143"/>
                    <a:pt x="80" y="135"/>
                    <a:pt x="108" y="122"/>
                  </a:cubicBezTo>
                  <a:cubicBezTo>
                    <a:pt x="135" y="109"/>
                    <a:pt x="159" y="94"/>
                    <a:pt x="181" y="77"/>
                  </a:cubicBezTo>
                  <a:cubicBezTo>
                    <a:pt x="203" y="60"/>
                    <a:pt x="222" y="55"/>
                    <a:pt x="242" y="41"/>
                  </a:cubicBezTo>
                  <a:cubicBezTo>
                    <a:pt x="261" y="28"/>
                    <a:pt x="309" y="0"/>
                    <a:pt x="309" y="0"/>
                  </a:cubicBezTo>
                  <a:cubicBezTo>
                    <a:pt x="277" y="16"/>
                    <a:pt x="239" y="50"/>
                    <a:pt x="216" y="68"/>
                  </a:cubicBezTo>
                  <a:cubicBezTo>
                    <a:pt x="192" y="86"/>
                    <a:pt x="149" y="114"/>
                    <a:pt x="122" y="12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1" name="Freeform 976">
              <a:extLst>
                <a:ext uri="{FF2B5EF4-FFF2-40B4-BE49-F238E27FC236}">
                  <a16:creationId xmlns:a16="http://schemas.microsoft.com/office/drawing/2014/main" id="{8682FDA8-2EFB-4345-86E5-49E694A11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309"/>
              <a:ext cx="787" cy="527"/>
            </a:xfrm>
            <a:custGeom>
              <a:avLst/>
              <a:gdLst>
                <a:gd name="T0" fmla="*/ 3323 w 383"/>
                <a:gd name="T1" fmla="*/ 0 h 240"/>
                <a:gd name="T2" fmla="*/ 2906 w 383"/>
                <a:gd name="T3" fmla="*/ 318 h 240"/>
                <a:gd name="T4" fmla="*/ 2281 w 383"/>
                <a:gd name="T5" fmla="*/ 1008 h 240"/>
                <a:gd name="T6" fmla="*/ 1440 w 383"/>
                <a:gd name="T7" fmla="*/ 1717 h 240"/>
                <a:gd name="T8" fmla="*/ 0 w 383"/>
                <a:gd name="T9" fmla="*/ 2541 h 240"/>
                <a:gd name="T10" fmla="*/ 1317 w 383"/>
                <a:gd name="T11" fmla="*/ 1673 h 240"/>
                <a:gd name="T12" fmla="*/ 2246 w 383"/>
                <a:gd name="T13" fmla="*/ 920 h 240"/>
                <a:gd name="T14" fmla="*/ 3323 w 383"/>
                <a:gd name="T15" fmla="*/ 0 h 2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3" h="240">
                  <a:moveTo>
                    <a:pt x="383" y="0"/>
                  </a:moveTo>
                  <a:cubicBezTo>
                    <a:pt x="383" y="0"/>
                    <a:pt x="367" y="7"/>
                    <a:pt x="335" y="30"/>
                  </a:cubicBezTo>
                  <a:cubicBezTo>
                    <a:pt x="304" y="52"/>
                    <a:pt x="298" y="63"/>
                    <a:pt x="263" y="95"/>
                  </a:cubicBezTo>
                  <a:cubicBezTo>
                    <a:pt x="228" y="128"/>
                    <a:pt x="204" y="140"/>
                    <a:pt x="166" y="162"/>
                  </a:cubicBezTo>
                  <a:cubicBezTo>
                    <a:pt x="127" y="184"/>
                    <a:pt x="61" y="210"/>
                    <a:pt x="0" y="240"/>
                  </a:cubicBezTo>
                  <a:cubicBezTo>
                    <a:pt x="39" y="212"/>
                    <a:pt x="117" y="177"/>
                    <a:pt x="152" y="158"/>
                  </a:cubicBezTo>
                  <a:cubicBezTo>
                    <a:pt x="187" y="139"/>
                    <a:pt x="227" y="117"/>
                    <a:pt x="259" y="87"/>
                  </a:cubicBezTo>
                  <a:cubicBezTo>
                    <a:pt x="292" y="58"/>
                    <a:pt x="364" y="5"/>
                    <a:pt x="383" y="0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2" name="Freeform 977">
              <a:extLst>
                <a:ext uri="{FF2B5EF4-FFF2-40B4-BE49-F238E27FC236}">
                  <a16:creationId xmlns:a16="http://schemas.microsoft.com/office/drawing/2014/main" id="{531DCD2B-51FC-4716-B4C7-C0E8CC7D5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228"/>
              <a:ext cx="481" cy="252"/>
            </a:xfrm>
            <a:custGeom>
              <a:avLst/>
              <a:gdLst>
                <a:gd name="T0" fmla="*/ 0 w 234"/>
                <a:gd name="T1" fmla="*/ 1210 h 115"/>
                <a:gd name="T2" fmla="*/ 773 w 234"/>
                <a:gd name="T3" fmla="*/ 903 h 115"/>
                <a:gd name="T4" fmla="*/ 1326 w 234"/>
                <a:gd name="T5" fmla="*/ 335 h 115"/>
                <a:gd name="T6" fmla="*/ 2033 w 234"/>
                <a:gd name="T7" fmla="*/ 0 h 115"/>
                <a:gd name="T8" fmla="*/ 1340 w 234"/>
                <a:gd name="T9" fmla="*/ 202 h 115"/>
                <a:gd name="T10" fmla="*/ 841 w 234"/>
                <a:gd name="T11" fmla="*/ 706 h 115"/>
                <a:gd name="T12" fmla="*/ 0 w 234"/>
                <a:gd name="T13" fmla="*/ 1210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4" h="115">
                  <a:moveTo>
                    <a:pt x="0" y="115"/>
                  </a:moveTo>
                  <a:cubicBezTo>
                    <a:pt x="44" y="108"/>
                    <a:pt x="71" y="103"/>
                    <a:pt x="89" y="86"/>
                  </a:cubicBezTo>
                  <a:cubicBezTo>
                    <a:pt x="108" y="70"/>
                    <a:pt x="128" y="46"/>
                    <a:pt x="153" y="32"/>
                  </a:cubicBezTo>
                  <a:cubicBezTo>
                    <a:pt x="179" y="17"/>
                    <a:pt x="213" y="10"/>
                    <a:pt x="234" y="0"/>
                  </a:cubicBezTo>
                  <a:cubicBezTo>
                    <a:pt x="205" y="7"/>
                    <a:pt x="176" y="8"/>
                    <a:pt x="154" y="19"/>
                  </a:cubicBezTo>
                  <a:cubicBezTo>
                    <a:pt x="133" y="31"/>
                    <a:pt x="117" y="41"/>
                    <a:pt x="97" y="67"/>
                  </a:cubicBezTo>
                  <a:cubicBezTo>
                    <a:pt x="76" y="93"/>
                    <a:pt x="16" y="113"/>
                    <a:pt x="0" y="115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3" name="Freeform 978">
              <a:extLst>
                <a:ext uri="{FF2B5EF4-FFF2-40B4-BE49-F238E27FC236}">
                  <a16:creationId xmlns:a16="http://schemas.microsoft.com/office/drawing/2014/main" id="{0B0208C4-F6B0-4A6D-AADA-1835573A5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3140"/>
              <a:ext cx="506" cy="259"/>
            </a:xfrm>
            <a:custGeom>
              <a:avLst/>
              <a:gdLst>
                <a:gd name="T0" fmla="*/ 2141 w 246"/>
                <a:gd name="T1" fmla="*/ 0 h 118"/>
                <a:gd name="T2" fmla="*/ 1810 w 246"/>
                <a:gd name="T3" fmla="*/ 140 h 118"/>
                <a:gd name="T4" fmla="*/ 1020 w 246"/>
                <a:gd name="T5" fmla="*/ 540 h 118"/>
                <a:gd name="T6" fmla="*/ 0 w 246"/>
                <a:gd name="T7" fmla="*/ 1247 h 118"/>
                <a:gd name="T8" fmla="*/ 932 w 246"/>
                <a:gd name="T9" fmla="*/ 529 h 118"/>
                <a:gd name="T10" fmla="*/ 1497 w 246"/>
                <a:gd name="T11" fmla="*/ 169 h 118"/>
                <a:gd name="T12" fmla="*/ 2141 w 246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6" h="118">
                  <a:moveTo>
                    <a:pt x="246" y="0"/>
                  </a:moveTo>
                  <a:cubicBezTo>
                    <a:pt x="246" y="0"/>
                    <a:pt x="238" y="3"/>
                    <a:pt x="208" y="13"/>
                  </a:cubicBezTo>
                  <a:cubicBezTo>
                    <a:pt x="178" y="24"/>
                    <a:pt x="148" y="27"/>
                    <a:pt x="117" y="51"/>
                  </a:cubicBezTo>
                  <a:cubicBezTo>
                    <a:pt x="94" y="70"/>
                    <a:pt x="50" y="98"/>
                    <a:pt x="0" y="118"/>
                  </a:cubicBezTo>
                  <a:cubicBezTo>
                    <a:pt x="33" y="101"/>
                    <a:pt x="86" y="66"/>
                    <a:pt x="107" y="50"/>
                  </a:cubicBezTo>
                  <a:cubicBezTo>
                    <a:pt x="127" y="33"/>
                    <a:pt x="148" y="24"/>
                    <a:pt x="172" y="16"/>
                  </a:cubicBezTo>
                  <a:cubicBezTo>
                    <a:pt x="197" y="9"/>
                    <a:pt x="246" y="0"/>
                    <a:pt x="246" y="0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4" name="Freeform 979">
              <a:extLst>
                <a:ext uri="{FF2B5EF4-FFF2-40B4-BE49-F238E27FC236}">
                  <a16:creationId xmlns:a16="http://schemas.microsoft.com/office/drawing/2014/main" id="{3683BD57-A0BF-4B7C-BE0C-1D403F867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3610"/>
              <a:ext cx="296" cy="213"/>
            </a:xfrm>
            <a:custGeom>
              <a:avLst/>
              <a:gdLst>
                <a:gd name="T0" fmla="*/ 1250 w 144"/>
                <a:gd name="T1" fmla="*/ 0 h 97"/>
                <a:gd name="T2" fmla="*/ 633 w 144"/>
                <a:gd name="T3" fmla="*/ 593 h 97"/>
                <a:gd name="T4" fmla="*/ 0 w 144"/>
                <a:gd name="T5" fmla="*/ 1028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97">
                  <a:moveTo>
                    <a:pt x="144" y="0"/>
                  </a:moveTo>
                  <a:cubicBezTo>
                    <a:pt x="130" y="24"/>
                    <a:pt x="95" y="41"/>
                    <a:pt x="73" y="56"/>
                  </a:cubicBezTo>
                  <a:cubicBezTo>
                    <a:pt x="49" y="71"/>
                    <a:pt x="24" y="83"/>
                    <a:pt x="0" y="97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5" name="Freeform 980">
              <a:extLst>
                <a:ext uri="{FF2B5EF4-FFF2-40B4-BE49-F238E27FC236}">
                  <a16:creationId xmlns:a16="http://schemas.microsoft.com/office/drawing/2014/main" id="{9242534A-D8D6-425E-B52B-7C2AF1E0F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3899"/>
              <a:ext cx="16" cy="9"/>
            </a:xfrm>
            <a:custGeom>
              <a:avLst/>
              <a:gdLst>
                <a:gd name="T0" fmla="*/ 0 w 8"/>
                <a:gd name="T1" fmla="*/ 45 h 4"/>
                <a:gd name="T2" fmla="*/ 64 w 8"/>
                <a:gd name="T3" fmla="*/ 0 h 4"/>
                <a:gd name="T4" fmla="*/ 8 w 8"/>
                <a:gd name="T5" fmla="*/ 36 h 4"/>
                <a:gd name="T6" fmla="*/ 0 w 8"/>
                <a:gd name="T7" fmla="*/ 4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5" y="1"/>
                    <a:pt x="8" y="0"/>
                  </a:cubicBezTo>
                  <a:cubicBezTo>
                    <a:pt x="5" y="1"/>
                    <a:pt x="3" y="2"/>
                    <a:pt x="1" y="3"/>
                  </a:cubicBezTo>
                  <a:cubicBezTo>
                    <a:pt x="0" y="3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6" name="Freeform 981">
              <a:extLst>
                <a:ext uri="{FF2B5EF4-FFF2-40B4-BE49-F238E27FC236}">
                  <a16:creationId xmlns:a16="http://schemas.microsoft.com/office/drawing/2014/main" id="{F6912DA2-6A65-4244-907F-2FC055E5D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3880"/>
              <a:ext cx="31" cy="19"/>
            </a:xfrm>
            <a:custGeom>
              <a:avLst/>
              <a:gdLst>
                <a:gd name="T0" fmla="*/ 132 w 15"/>
                <a:gd name="T1" fmla="*/ 0 h 9"/>
                <a:gd name="T2" fmla="*/ 0 w 15"/>
                <a:gd name="T3" fmla="*/ 84 h 9"/>
                <a:gd name="T4" fmla="*/ 132 w 1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cubicBezTo>
                    <a:pt x="10" y="3"/>
                    <a:pt x="5" y="6"/>
                    <a:pt x="0" y="9"/>
                  </a:cubicBezTo>
                  <a:cubicBezTo>
                    <a:pt x="5" y="6"/>
                    <a:pt x="10" y="4"/>
                    <a:pt x="15" y="0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7" name="Freeform 982">
              <a:extLst>
                <a:ext uri="{FF2B5EF4-FFF2-40B4-BE49-F238E27FC236}">
                  <a16:creationId xmlns:a16="http://schemas.microsoft.com/office/drawing/2014/main" id="{ED14C5AB-E5C4-4A63-9D9C-267714F97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3908"/>
              <a:ext cx="119" cy="77"/>
            </a:xfrm>
            <a:custGeom>
              <a:avLst/>
              <a:gdLst>
                <a:gd name="T0" fmla="*/ 0 w 58"/>
                <a:gd name="T1" fmla="*/ 319 h 35"/>
                <a:gd name="T2" fmla="*/ 60 w 58"/>
                <a:gd name="T3" fmla="*/ 372 h 35"/>
                <a:gd name="T4" fmla="*/ 501 w 58"/>
                <a:gd name="T5" fmla="*/ 0 h 35"/>
                <a:gd name="T6" fmla="*/ 224 w 58"/>
                <a:gd name="T7" fmla="*/ 150 h 35"/>
                <a:gd name="T8" fmla="*/ 0 w 58"/>
                <a:gd name="T9" fmla="*/ 31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5">
                  <a:moveTo>
                    <a:pt x="0" y="30"/>
                  </a:moveTo>
                  <a:cubicBezTo>
                    <a:pt x="2" y="32"/>
                    <a:pt x="4" y="33"/>
                    <a:pt x="7" y="35"/>
                  </a:cubicBezTo>
                  <a:cubicBezTo>
                    <a:pt x="23" y="22"/>
                    <a:pt x="40" y="10"/>
                    <a:pt x="58" y="0"/>
                  </a:cubicBezTo>
                  <a:cubicBezTo>
                    <a:pt x="47" y="5"/>
                    <a:pt x="36" y="10"/>
                    <a:pt x="26" y="14"/>
                  </a:cubicBezTo>
                  <a:cubicBezTo>
                    <a:pt x="17" y="19"/>
                    <a:pt x="8" y="24"/>
                    <a:pt x="0" y="30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8" name="Freeform 983">
              <a:extLst>
                <a:ext uri="{FF2B5EF4-FFF2-40B4-BE49-F238E27FC236}">
                  <a16:creationId xmlns:a16="http://schemas.microsoft.com/office/drawing/2014/main" id="{94DD12EE-EFD4-45B1-A07B-1720225B8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599"/>
              <a:ext cx="154" cy="140"/>
            </a:xfrm>
            <a:custGeom>
              <a:avLst/>
              <a:gdLst>
                <a:gd name="T0" fmla="*/ 649 w 75"/>
                <a:gd name="T1" fmla="*/ 0 h 64"/>
                <a:gd name="T2" fmla="*/ 224 w 75"/>
                <a:gd name="T3" fmla="*/ 346 h 64"/>
                <a:gd name="T4" fmla="*/ 0 w 75"/>
                <a:gd name="T5" fmla="*/ 575 h 64"/>
                <a:gd name="T6" fmla="*/ 33 w 75"/>
                <a:gd name="T7" fmla="*/ 669 h 64"/>
                <a:gd name="T8" fmla="*/ 279 w 75"/>
                <a:gd name="T9" fmla="*/ 387 h 64"/>
                <a:gd name="T10" fmla="*/ 649 w 75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64">
                  <a:moveTo>
                    <a:pt x="75" y="0"/>
                  </a:moveTo>
                  <a:cubicBezTo>
                    <a:pt x="55" y="7"/>
                    <a:pt x="39" y="18"/>
                    <a:pt x="26" y="33"/>
                  </a:cubicBezTo>
                  <a:cubicBezTo>
                    <a:pt x="17" y="42"/>
                    <a:pt x="9" y="49"/>
                    <a:pt x="0" y="55"/>
                  </a:cubicBezTo>
                  <a:cubicBezTo>
                    <a:pt x="1" y="58"/>
                    <a:pt x="3" y="61"/>
                    <a:pt x="4" y="64"/>
                  </a:cubicBezTo>
                  <a:cubicBezTo>
                    <a:pt x="15" y="58"/>
                    <a:pt x="26" y="45"/>
                    <a:pt x="32" y="37"/>
                  </a:cubicBezTo>
                  <a:cubicBezTo>
                    <a:pt x="44" y="22"/>
                    <a:pt x="55" y="7"/>
                    <a:pt x="75" y="0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9" name="Freeform 984">
              <a:extLst>
                <a:ext uri="{FF2B5EF4-FFF2-40B4-BE49-F238E27FC236}">
                  <a16:creationId xmlns:a16="http://schemas.microsoft.com/office/drawing/2014/main" id="{78B34949-947D-4725-A660-2AC3FD749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121"/>
              <a:ext cx="461" cy="296"/>
            </a:xfrm>
            <a:custGeom>
              <a:avLst/>
              <a:gdLst>
                <a:gd name="T0" fmla="*/ 16 w 224"/>
                <a:gd name="T1" fmla="*/ 1254 h 135"/>
                <a:gd name="T2" fmla="*/ 0 w 224"/>
                <a:gd name="T3" fmla="*/ 1423 h 135"/>
                <a:gd name="T4" fmla="*/ 1245 w 224"/>
                <a:gd name="T5" fmla="*/ 645 h 135"/>
                <a:gd name="T6" fmla="*/ 1953 w 224"/>
                <a:gd name="T7" fmla="*/ 0 h 135"/>
                <a:gd name="T8" fmla="*/ 1045 w 224"/>
                <a:gd name="T9" fmla="*/ 645 h 135"/>
                <a:gd name="T10" fmla="*/ 16 w 224"/>
                <a:gd name="T11" fmla="*/ 1254 h 1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4" h="135">
                  <a:moveTo>
                    <a:pt x="2" y="119"/>
                  </a:moveTo>
                  <a:cubicBezTo>
                    <a:pt x="1" y="124"/>
                    <a:pt x="1" y="129"/>
                    <a:pt x="0" y="135"/>
                  </a:cubicBezTo>
                  <a:cubicBezTo>
                    <a:pt x="53" y="105"/>
                    <a:pt x="110" y="75"/>
                    <a:pt x="143" y="61"/>
                  </a:cubicBezTo>
                  <a:cubicBezTo>
                    <a:pt x="178" y="45"/>
                    <a:pt x="213" y="7"/>
                    <a:pt x="224" y="0"/>
                  </a:cubicBezTo>
                  <a:cubicBezTo>
                    <a:pt x="188" y="20"/>
                    <a:pt x="175" y="34"/>
                    <a:pt x="120" y="61"/>
                  </a:cubicBezTo>
                  <a:cubicBezTo>
                    <a:pt x="86" y="78"/>
                    <a:pt x="35" y="103"/>
                    <a:pt x="2" y="119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0" name="Freeform 985">
              <a:extLst>
                <a:ext uri="{FF2B5EF4-FFF2-40B4-BE49-F238E27FC236}">
                  <a16:creationId xmlns:a16="http://schemas.microsoft.com/office/drawing/2014/main" id="{726E1E5F-9048-43F0-BC5E-CD505A8EC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969"/>
              <a:ext cx="387" cy="165"/>
            </a:xfrm>
            <a:custGeom>
              <a:avLst/>
              <a:gdLst>
                <a:gd name="T0" fmla="*/ 1145 w 188"/>
                <a:gd name="T1" fmla="*/ 416 h 75"/>
                <a:gd name="T2" fmla="*/ 1641 w 188"/>
                <a:gd name="T3" fmla="*/ 73 h 75"/>
                <a:gd name="T4" fmla="*/ 1560 w 188"/>
                <a:gd name="T5" fmla="*/ 0 h 75"/>
                <a:gd name="T6" fmla="*/ 1221 w 188"/>
                <a:gd name="T7" fmla="*/ 286 h 75"/>
                <a:gd name="T8" fmla="*/ 0 w 188"/>
                <a:gd name="T9" fmla="*/ 799 h 75"/>
                <a:gd name="T10" fmla="*/ 1145 w 188"/>
                <a:gd name="T11" fmla="*/ 416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75">
                  <a:moveTo>
                    <a:pt x="131" y="39"/>
                  </a:moveTo>
                  <a:cubicBezTo>
                    <a:pt x="155" y="29"/>
                    <a:pt x="174" y="16"/>
                    <a:pt x="188" y="7"/>
                  </a:cubicBezTo>
                  <a:cubicBezTo>
                    <a:pt x="185" y="5"/>
                    <a:pt x="182" y="2"/>
                    <a:pt x="179" y="0"/>
                  </a:cubicBezTo>
                  <a:cubicBezTo>
                    <a:pt x="171" y="8"/>
                    <a:pt x="157" y="19"/>
                    <a:pt x="140" y="27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43" y="61"/>
                    <a:pt x="86" y="58"/>
                    <a:pt x="131" y="39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1" name="Freeform 986">
              <a:extLst>
                <a:ext uri="{FF2B5EF4-FFF2-40B4-BE49-F238E27FC236}">
                  <a16:creationId xmlns:a16="http://schemas.microsoft.com/office/drawing/2014/main" id="{B7C77FE1-7731-4F55-AC80-E76A98BF9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037"/>
              <a:ext cx="230" cy="167"/>
            </a:xfrm>
            <a:custGeom>
              <a:avLst/>
              <a:gdLst>
                <a:gd name="T0" fmla="*/ 509 w 112"/>
                <a:gd name="T1" fmla="*/ 407 h 76"/>
                <a:gd name="T2" fmla="*/ 969 w 112"/>
                <a:gd name="T3" fmla="*/ 0 h 76"/>
                <a:gd name="T4" fmla="*/ 345 w 112"/>
                <a:gd name="T5" fmla="*/ 435 h 76"/>
                <a:gd name="T6" fmla="*/ 60 w 112"/>
                <a:gd name="T7" fmla="*/ 657 h 76"/>
                <a:gd name="T8" fmla="*/ 0 w 112"/>
                <a:gd name="T9" fmla="*/ 806 h 76"/>
                <a:gd name="T10" fmla="*/ 509 w 112"/>
                <a:gd name="T11" fmla="*/ 407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76">
                  <a:moveTo>
                    <a:pt x="59" y="38"/>
                  </a:moveTo>
                  <a:cubicBezTo>
                    <a:pt x="83" y="20"/>
                    <a:pt x="104" y="4"/>
                    <a:pt x="112" y="0"/>
                  </a:cubicBezTo>
                  <a:cubicBezTo>
                    <a:pt x="79" y="13"/>
                    <a:pt x="54" y="30"/>
                    <a:pt x="40" y="41"/>
                  </a:cubicBezTo>
                  <a:cubicBezTo>
                    <a:pt x="32" y="46"/>
                    <a:pt x="18" y="55"/>
                    <a:pt x="7" y="62"/>
                  </a:cubicBezTo>
                  <a:cubicBezTo>
                    <a:pt x="4" y="67"/>
                    <a:pt x="2" y="71"/>
                    <a:pt x="0" y="76"/>
                  </a:cubicBezTo>
                  <a:cubicBezTo>
                    <a:pt x="29" y="61"/>
                    <a:pt x="37" y="53"/>
                    <a:pt x="59" y="38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2" name="Freeform 987">
              <a:extLst>
                <a:ext uri="{FF2B5EF4-FFF2-40B4-BE49-F238E27FC236}">
                  <a16:creationId xmlns:a16="http://schemas.microsoft.com/office/drawing/2014/main" id="{FF541A00-1169-4B9A-9C9A-1D41742CA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945"/>
              <a:ext cx="566" cy="334"/>
            </a:xfrm>
            <a:custGeom>
              <a:avLst/>
              <a:gdLst>
                <a:gd name="T0" fmla="*/ 0 w 275"/>
                <a:gd name="T1" fmla="*/ 1613 h 152"/>
                <a:gd name="T2" fmla="*/ 1317 w 275"/>
                <a:gd name="T3" fmla="*/ 681 h 152"/>
                <a:gd name="T4" fmla="*/ 2398 w 275"/>
                <a:gd name="T5" fmla="*/ 0 h 152"/>
                <a:gd name="T6" fmla="*/ 1490 w 275"/>
                <a:gd name="T7" fmla="*/ 479 h 152"/>
                <a:gd name="T8" fmla="*/ 661 w 275"/>
                <a:gd name="T9" fmla="*/ 1072 h 152"/>
                <a:gd name="T10" fmla="*/ 0 w 275"/>
                <a:gd name="T11" fmla="*/ 1613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5" h="152">
                  <a:moveTo>
                    <a:pt x="0" y="152"/>
                  </a:moveTo>
                  <a:cubicBezTo>
                    <a:pt x="55" y="123"/>
                    <a:pt x="97" y="92"/>
                    <a:pt x="151" y="64"/>
                  </a:cubicBezTo>
                  <a:cubicBezTo>
                    <a:pt x="206" y="36"/>
                    <a:pt x="264" y="8"/>
                    <a:pt x="275" y="0"/>
                  </a:cubicBezTo>
                  <a:cubicBezTo>
                    <a:pt x="237" y="15"/>
                    <a:pt x="205" y="29"/>
                    <a:pt x="171" y="45"/>
                  </a:cubicBezTo>
                  <a:cubicBezTo>
                    <a:pt x="137" y="61"/>
                    <a:pt x="109" y="74"/>
                    <a:pt x="76" y="101"/>
                  </a:cubicBezTo>
                  <a:cubicBezTo>
                    <a:pt x="42" y="129"/>
                    <a:pt x="0" y="152"/>
                    <a:pt x="0" y="152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3" name="Freeform 988">
              <a:extLst>
                <a:ext uri="{FF2B5EF4-FFF2-40B4-BE49-F238E27FC236}">
                  <a16:creationId xmlns:a16="http://schemas.microsoft.com/office/drawing/2014/main" id="{DFA47EC6-6D18-4A41-9E8B-6FBF11CF1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3948"/>
              <a:ext cx="175" cy="107"/>
            </a:xfrm>
            <a:custGeom>
              <a:avLst/>
              <a:gdLst>
                <a:gd name="T0" fmla="*/ 0 w 85"/>
                <a:gd name="T1" fmla="*/ 476 h 49"/>
                <a:gd name="T2" fmla="*/ 105 w 85"/>
                <a:gd name="T3" fmla="*/ 511 h 49"/>
                <a:gd name="T4" fmla="*/ 741 w 85"/>
                <a:gd name="T5" fmla="*/ 0 h 49"/>
                <a:gd name="T6" fmla="*/ 0 w 85"/>
                <a:gd name="T7" fmla="*/ 476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49">
                  <a:moveTo>
                    <a:pt x="0" y="46"/>
                  </a:moveTo>
                  <a:cubicBezTo>
                    <a:pt x="4" y="47"/>
                    <a:pt x="8" y="48"/>
                    <a:pt x="12" y="49"/>
                  </a:cubicBezTo>
                  <a:cubicBezTo>
                    <a:pt x="41" y="34"/>
                    <a:pt x="74" y="10"/>
                    <a:pt x="85" y="0"/>
                  </a:cubicBezTo>
                  <a:cubicBezTo>
                    <a:pt x="52" y="17"/>
                    <a:pt x="19" y="36"/>
                    <a:pt x="0" y="46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4" name="Freeform 989">
              <a:extLst>
                <a:ext uri="{FF2B5EF4-FFF2-40B4-BE49-F238E27FC236}">
                  <a16:creationId xmlns:a16="http://schemas.microsoft.com/office/drawing/2014/main" id="{006F9DBA-AE16-40CA-A57D-92D5EDBDB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487"/>
              <a:ext cx="315" cy="307"/>
            </a:xfrm>
            <a:custGeom>
              <a:avLst/>
              <a:gdLst>
                <a:gd name="T0" fmla="*/ 725 w 153"/>
                <a:gd name="T1" fmla="*/ 741 h 140"/>
                <a:gd name="T2" fmla="*/ 0 w 153"/>
                <a:gd name="T3" fmla="*/ 1476 h 140"/>
                <a:gd name="T4" fmla="*/ 793 w 153"/>
                <a:gd name="T5" fmla="*/ 741 h 140"/>
                <a:gd name="T6" fmla="*/ 1326 w 153"/>
                <a:gd name="T7" fmla="*/ 221 h 140"/>
                <a:gd name="T8" fmla="*/ 1336 w 153"/>
                <a:gd name="T9" fmla="*/ 0 h 140"/>
                <a:gd name="T10" fmla="*/ 725 w 153"/>
                <a:gd name="T11" fmla="*/ 741 h 1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3" h="140">
                  <a:moveTo>
                    <a:pt x="83" y="70"/>
                  </a:moveTo>
                  <a:cubicBezTo>
                    <a:pt x="60" y="94"/>
                    <a:pt x="39" y="114"/>
                    <a:pt x="0" y="140"/>
                  </a:cubicBezTo>
                  <a:cubicBezTo>
                    <a:pt x="27" y="129"/>
                    <a:pt x="75" y="92"/>
                    <a:pt x="91" y="70"/>
                  </a:cubicBezTo>
                  <a:cubicBezTo>
                    <a:pt x="105" y="52"/>
                    <a:pt x="129" y="35"/>
                    <a:pt x="152" y="21"/>
                  </a:cubicBezTo>
                  <a:cubicBezTo>
                    <a:pt x="153" y="14"/>
                    <a:pt x="153" y="7"/>
                    <a:pt x="153" y="0"/>
                  </a:cubicBezTo>
                  <a:cubicBezTo>
                    <a:pt x="137" y="16"/>
                    <a:pt x="100" y="52"/>
                    <a:pt x="83" y="70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5" name="Freeform 990">
              <a:extLst>
                <a:ext uri="{FF2B5EF4-FFF2-40B4-BE49-F238E27FC236}">
                  <a16:creationId xmlns:a16="http://schemas.microsoft.com/office/drawing/2014/main" id="{53AADDE2-75E9-4239-8A51-D412567A2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3730"/>
              <a:ext cx="384" cy="294"/>
            </a:xfrm>
            <a:custGeom>
              <a:avLst/>
              <a:gdLst>
                <a:gd name="T0" fmla="*/ 1620 w 187"/>
                <a:gd name="T1" fmla="*/ 0 h 134"/>
                <a:gd name="T2" fmla="*/ 0 w 187"/>
                <a:gd name="T3" fmla="*/ 1415 h 1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7" h="134">
                  <a:moveTo>
                    <a:pt x="187" y="0"/>
                  </a:moveTo>
                  <a:cubicBezTo>
                    <a:pt x="152" y="33"/>
                    <a:pt x="51" y="104"/>
                    <a:pt x="0" y="134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6" name="Freeform 991">
              <a:extLst>
                <a:ext uri="{FF2B5EF4-FFF2-40B4-BE49-F238E27FC236}">
                  <a16:creationId xmlns:a16="http://schemas.microsoft.com/office/drawing/2014/main" id="{F39DAE5A-F01D-462A-AC6B-6BE6D8F85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3827"/>
              <a:ext cx="185" cy="175"/>
            </a:xfrm>
            <a:custGeom>
              <a:avLst/>
              <a:gdLst>
                <a:gd name="T0" fmla="*/ 781 w 90"/>
                <a:gd name="T1" fmla="*/ 0 h 80"/>
                <a:gd name="T2" fmla="*/ 0 w 90"/>
                <a:gd name="T3" fmla="*/ 838 h 80"/>
                <a:gd name="T4" fmla="*/ 452 w 90"/>
                <a:gd name="T5" fmla="*/ 483 h 80"/>
                <a:gd name="T6" fmla="*/ 781 w 90"/>
                <a:gd name="T7" fmla="*/ 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80">
                  <a:moveTo>
                    <a:pt x="90" y="0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18" y="71"/>
                    <a:pt x="36" y="59"/>
                    <a:pt x="52" y="46"/>
                  </a:cubicBezTo>
                  <a:cubicBezTo>
                    <a:pt x="68" y="30"/>
                    <a:pt x="81" y="14"/>
                    <a:pt x="90" y="0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7" name="Freeform 992">
              <a:extLst>
                <a:ext uri="{FF2B5EF4-FFF2-40B4-BE49-F238E27FC236}">
                  <a16:creationId xmlns:a16="http://schemas.microsoft.com/office/drawing/2014/main" id="{6A4540F2-9731-4188-B3A9-462503CB4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3404"/>
              <a:ext cx="109" cy="61"/>
            </a:xfrm>
            <a:custGeom>
              <a:avLst/>
              <a:gdLst>
                <a:gd name="T0" fmla="*/ 0 w 53"/>
                <a:gd name="T1" fmla="*/ 290 h 28"/>
                <a:gd name="T2" fmla="*/ 461 w 5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8">
                  <a:moveTo>
                    <a:pt x="0" y="28"/>
                  </a:moveTo>
                  <a:cubicBezTo>
                    <a:pt x="17" y="24"/>
                    <a:pt x="40" y="12"/>
                    <a:pt x="53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8" name="Freeform 993">
              <a:extLst>
                <a:ext uri="{FF2B5EF4-FFF2-40B4-BE49-F238E27FC236}">
                  <a16:creationId xmlns:a16="http://schemas.microsoft.com/office/drawing/2014/main" id="{06BDD339-9AC5-494B-84F3-E81AC0C1B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890"/>
              <a:ext cx="206" cy="95"/>
            </a:xfrm>
            <a:custGeom>
              <a:avLst/>
              <a:gdLst>
                <a:gd name="T0" fmla="*/ 873 w 100"/>
                <a:gd name="T1" fmla="*/ 0 h 43"/>
                <a:gd name="T2" fmla="*/ 89 w 100"/>
                <a:gd name="T3" fmla="*/ 376 h 43"/>
                <a:gd name="T4" fmla="*/ 0 w 100"/>
                <a:gd name="T5" fmla="*/ 464 h 43"/>
                <a:gd name="T6" fmla="*/ 873 w 100"/>
                <a:gd name="T7" fmla="*/ 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43">
                  <a:moveTo>
                    <a:pt x="100" y="0"/>
                  </a:moveTo>
                  <a:cubicBezTo>
                    <a:pt x="72" y="16"/>
                    <a:pt x="40" y="22"/>
                    <a:pt x="10" y="35"/>
                  </a:cubicBezTo>
                  <a:cubicBezTo>
                    <a:pt x="7" y="38"/>
                    <a:pt x="4" y="40"/>
                    <a:pt x="0" y="43"/>
                  </a:cubicBezTo>
                  <a:cubicBezTo>
                    <a:pt x="36" y="42"/>
                    <a:pt x="73" y="21"/>
                    <a:pt x="100" y="0"/>
                  </a:cubicBezTo>
                  <a:close/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9" name="Freeform 994">
              <a:extLst>
                <a:ext uri="{FF2B5EF4-FFF2-40B4-BE49-F238E27FC236}">
                  <a16:creationId xmlns:a16="http://schemas.microsoft.com/office/drawing/2014/main" id="{84978BCF-7729-4A8E-B7D9-1E07A8ED6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423"/>
              <a:ext cx="115" cy="75"/>
            </a:xfrm>
            <a:custGeom>
              <a:avLst/>
              <a:gdLst>
                <a:gd name="T0" fmla="*/ 0 w 56"/>
                <a:gd name="T1" fmla="*/ 364 h 34"/>
                <a:gd name="T2" fmla="*/ 485 w 56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34">
                  <a:moveTo>
                    <a:pt x="0" y="34"/>
                  </a:moveTo>
                  <a:cubicBezTo>
                    <a:pt x="16" y="20"/>
                    <a:pt x="36" y="8"/>
                    <a:pt x="56" y="0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0" name="Freeform 995">
              <a:extLst>
                <a:ext uri="{FF2B5EF4-FFF2-40B4-BE49-F238E27FC236}">
                  <a16:creationId xmlns:a16="http://schemas.microsoft.com/office/drawing/2014/main" id="{7C9137E2-A7D1-4BAD-82B3-D506B1330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616"/>
              <a:ext cx="54" cy="31"/>
            </a:xfrm>
            <a:custGeom>
              <a:avLst/>
              <a:gdLst>
                <a:gd name="T0" fmla="*/ 0 w 26"/>
                <a:gd name="T1" fmla="*/ 153 h 14"/>
                <a:gd name="T2" fmla="*/ 233 w 2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4">
                  <a:moveTo>
                    <a:pt x="0" y="14"/>
                  </a:moveTo>
                  <a:cubicBezTo>
                    <a:pt x="9" y="11"/>
                    <a:pt x="18" y="6"/>
                    <a:pt x="26" y="0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1" name="Freeform 996">
              <a:extLst>
                <a:ext uri="{FF2B5EF4-FFF2-40B4-BE49-F238E27FC236}">
                  <a16:creationId xmlns:a16="http://schemas.microsoft.com/office/drawing/2014/main" id="{53F3FFF8-9A95-4A69-B163-BEC5CB02D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509"/>
              <a:ext cx="98" cy="85"/>
            </a:xfrm>
            <a:custGeom>
              <a:avLst/>
              <a:gdLst>
                <a:gd name="T0" fmla="*/ 0 w 48"/>
                <a:gd name="T1" fmla="*/ 403 h 39"/>
                <a:gd name="T2" fmla="*/ 408 w 48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39">
                  <a:moveTo>
                    <a:pt x="0" y="39"/>
                  </a:moveTo>
                  <a:cubicBezTo>
                    <a:pt x="18" y="31"/>
                    <a:pt x="36" y="16"/>
                    <a:pt x="48" y="0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2" name="Freeform 997">
              <a:extLst>
                <a:ext uri="{FF2B5EF4-FFF2-40B4-BE49-F238E27FC236}">
                  <a16:creationId xmlns:a16="http://schemas.microsoft.com/office/drawing/2014/main" id="{12146C7C-7E49-4ACA-B3D1-7122B09DF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3529"/>
              <a:ext cx="101" cy="94"/>
            </a:xfrm>
            <a:custGeom>
              <a:avLst/>
              <a:gdLst>
                <a:gd name="T0" fmla="*/ 340 w 49"/>
                <a:gd name="T1" fmla="*/ 114 h 43"/>
                <a:gd name="T2" fmla="*/ 0 w 49"/>
                <a:gd name="T3" fmla="*/ 448 h 43"/>
                <a:gd name="T4" fmla="*/ 429 w 49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3">
                  <a:moveTo>
                    <a:pt x="39" y="11"/>
                  </a:moveTo>
                  <a:cubicBezTo>
                    <a:pt x="23" y="18"/>
                    <a:pt x="13" y="33"/>
                    <a:pt x="0" y="43"/>
                  </a:cubicBezTo>
                  <a:cubicBezTo>
                    <a:pt x="17" y="29"/>
                    <a:pt x="27" y="7"/>
                    <a:pt x="49" y="0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3" name="Freeform 998">
              <a:extLst>
                <a:ext uri="{FF2B5EF4-FFF2-40B4-BE49-F238E27FC236}">
                  <a16:creationId xmlns:a16="http://schemas.microsoft.com/office/drawing/2014/main" id="{E944656E-E5FC-4C5C-AFE2-D939A1C52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243"/>
              <a:ext cx="212" cy="132"/>
            </a:xfrm>
            <a:custGeom>
              <a:avLst/>
              <a:gdLst>
                <a:gd name="T0" fmla="*/ 0 w 103"/>
                <a:gd name="T1" fmla="*/ 638 h 60"/>
                <a:gd name="T2" fmla="*/ 165 w 103"/>
                <a:gd name="T3" fmla="*/ 513 h 60"/>
                <a:gd name="T4" fmla="*/ 488 w 103"/>
                <a:gd name="T5" fmla="*/ 286 h 60"/>
                <a:gd name="T6" fmla="*/ 741 w 103"/>
                <a:gd name="T7" fmla="*/ 125 h 60"/>
                <a:gd name="T8" fmla="*/ 897 w 103"/>
                <a:gd name="T9" fmla="*/ 0 h 60"/>
                <a:gd name="T10" fmla="*/ 636 w 103"/>
                <a:gd name="T11" fmla="*/ 161 h 60"/>
                <a:gd name="T12" fmla="*/ 496 w 103"/>
                <a:gd name="T13" fmla="*/ 257 h 60"/>
                <a:gd name="T14" fmla="*/ 183 w 103"/>
                <a:gd name="T15" fmla="*/ 488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60">
                  <a:moveTo>
                    <a:pt x="0" y="60"/>
                  </a:moveTo>
                  <a:cubicBezTo>
                    <a:pt x="4" y="55"/>
                    <a:pt x="13" y="52"/>
                    <a:pt x="19" y="48"/>
                  </a:cubicBezTo>
                  <a:cubicBezTo>
                    <a:pt x="32" y="42"/>
                    <a:pt x="43" y="34"/>
                    <a:pt x="56" y="27"/>
                  </a:cubicBezTo>
                  <a:cubicBezTo>
                    <a:pt x="66" y="22"/>
                    <a:pt x="76" y="18"/>
                    <a:pt x="85" y="12"/>
                  </a:cubicBezTo>
                  <a:cubicBezTo>
                    <a:pt x="90" y="9"/>
                    <a:pt x="100" y="5"/>
                    <a:pt x="103" y="0"/>
                  </a:cubicBezTo>
                  <a:cubicBezTo>
                    <a:pt x="94" y="4"/>
                    <a:pt x="83" y="10"/>
                    <a:pt x="73" y="15"/>
                  </a:cubicBezTo>
                  <a:cubicBezTo>
                    <a:pt x="68" y="18"/>
                    <a:pt x="62" y="21"/>
                    <a:pt x="57" y="24"/>
                  </a:cubicBezTo>
                  <a:cubicBezTo>
                    <a:pt x="44" y="30"/>
                    <a:pt x="33" y="39"/>
                    <a:pt x="21" y="46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4" name="Freeform 999">
              <a:extLst>
                <a:ext uri="{FF2B5EF4-FFF2-40B4-BE49-F238E27FC236}">
                  <a16:creationId xmlns:a16="http://schemas.microsoft.com/office/drawing/2014/main" id="{E721F418-5612-4627-A81B-66B7F048D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103"/>
              <a:ext cx="119" cy="75"/>
            </a:xfrm>
            <a:custGeom>
              <a:avLst/>
              <a:gdLst>
                <a:gd name="T0" fmla="*/ 0 w 58"/>
                <a:gd name="T1" fmla="*/ 364 h 34"/>
                <a:gd name="T2" fmla="*/ 501 w 58"/>
                <a:gd name="T3" fmla="*/ 0 h 34"/>
                <a:gd name="T4" fmla="*/ 328 w 58"/>
                <a:gd name="T5" fmla="*/ 64 h 34"/>
                <a:gd name="T6" fmla="*/ 43 w 58"/>
                <a:gd name="T7" fmla="*/ 30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34">
                  <a:moveTo>
                    <a:pt x="0" y="34"/>
                  </a:moveTo>
                  <a:cubicBezTo>
                    <a:pt x="18" y="22"/>
                    <a:pt x="42" y="14"/>
                    <a:pt x="58" y="0"/>
                  </a:cubicBezTo>
                  <a:cubicBezTo>
                    <a:pt x="52" y="3"/>
                    <a:pt x="44" y="4"/>
                    <a:pt x="38" y="6"/>
                  </a:cubicBezTo>
                  <a:cubicBezTo>
                    <a:pt x="26" y="11"/>
                    <a:pt x="16" y="21"/>
                    <a:pt x="5" y="28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5" name="Freeform 1000">
              <a:extLst>
                <a:ext uri="{FF2B5EF4-FFF2-40B4-BE49-F238E27FC236}">
                  <a16:creationId xmlns:a16="http://schemas.microsoft.com/office/drawing/2014/main" id="{F6FDF2E0-EADD-457B-AC7C-A0C59220A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3197"/>
              <a:ext cx="111" cy="68"/>
            </a:xfrm>
            <a:custGeom>
              <a:avLst/>
              <a:gdLst>
                <a:gd name="T0" fmla="*/ 0 w 54"/>
                <a:gd name="T1" fmla="*/ 327 h 31"/>
                <a:gd name="T2" fmla="*/ 181 w 54"/>
                <a:gd name="T3" fmla="*/ 169 h 31"/>
                <a:gd name="T4" fmla="*/ 469 w 54"/>
                <a:gd name="T5" fmla="*/ 9 h 31"/>
                <a:gd name="T6" fmla="*/ 296 w 54"/>
                <a:gd name="T7" fmla="*/ 53 h 31"/>
                <a:gd name="T8" fmla="*/ 51 w 54"/>
                <a:gd name="T9" fmla="*/ 24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1">
                  <a:moveTo>
                    <a:pt x="0" y="31"/>
                  </a:moveTo>
                  <a:cubicBezTo>
                    <a:pt x="7" y="26"/>
                    <a:pt x="13" y="20"/>
                    <a:pt x="21" y="16"/>
                  </a:cubicBezTo>
                  <a:cubicBezTo>
                    <a:pt x="31" y="10"/>
                    <a:pt x="43" y="7"/>
                    <a:pt x="54" y="1"/>
                  </a:cubicBezTo>
                  <a:cubicBezTo>
                    <a:pt x="50" y="0"/>
                    <a:pt x="39" y="4"/>
                    <a:pt x="34" y="5"/>
                  </a:cubicBezTo>
                  <a:cubicBezTo>
                    <a:pt x="24" y="9"/>
                    <a:pt x="13" y="15"/>
                    <a:pt x="6" y="23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6" name="Freeform 1001">
              <a:extLst>
                <a:ext uri="{FF2B5EF4-FFF2-40B4-BE49-F238E27FC236}">
                  <a16:creationId xmlns:a16="http://schemas.microsoft.com/office/drawing/2014/main" id="{38261180-0636-4013-9E2D-4D4C1FFD8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274"/>
              <a:ext cx="82" cy="57"/>
            </a:xfrm>
            <a:custGeom>
              <a:avLst/>
              <a:gdLst>
                <a:gd name="T0" fmla="*/ 0 w 40"/>
                <a:gd name="T1" fmla="*/ 274 h 26"/>
                <a:gd name="T2" fmla="*/ 344 w 40"/>
                <a:gd name="T3" fmla="*/ 9 h 26"/>
                <a:gd name="T4" fmla="*/ 33 w 40"/>
                <a:gd name="T5" fmla="*/ 21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6">
                  <a:moveTo>
                    <a:pt x="0" y="26"/>
                  </a:moveTo>
                  <a:cubicBezTo>
                    <a:pt x="13" y="15"/>
                    <a:pt x="25" y="8"/>
                    <a:pt x="40" y="1"/>
                  </a:cubicBezTo>
                  <a:cubicBezTo>
                    <a:pt x="27" y="0"/>
                    <a:pt x="12" y="12"/>
                    <a:pt x="4" y="20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7" name="Freeform 1002">
              <a:extLst>
                <a:ext uri="{FF2B5EF4-FFF2-40B4-BE49-F238E27FC236}">
                  <a16:creationId xmlns:a16="http://schemas.microsoft.com/office/drawing/2014/main" id="{C3E7EB80-76A4-4E7F-AC37-68624BB6A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4013"/>
              <a:ext cx="58" cy="40"/>
            </a:xfrm>
            <a:custGeom>
              <a:avLst/>
              <a:gdLst>
                <a:gd name="T0" fmla="*/ 35 w 28"/>
                <a:gd name="T1" fmla="*/ 198 h 18"/>
                <a:gd name="T2" fmla="*/ 249 w 28"/>
                <a:gd name="T3" fmla="*/ 0 h 18"/>
                <a:gd name="T4" fmla="*/ 0 w 28"/>
                <a:gd name="T5" fmla="*/ 17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4" y="18"/>
                  </a:moveTo>
                  <a:cubicBezTo>
                    <a:pt x="11" y="11"/>
                    <a:pt x="20" y="6"/>
                    <a:pt x="28" y="0"/>
                  </a:cubicBezTo>
                  <a:cubicBezTo>
                    <a:pt x="18" y="3"/>
                    <a:pt x="10" y="15"/>
                    <a:pt x="0" y="16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8" name="Freeform 1003">
              <a:extLst>
                <a:ext uri="{FF2B5EF4-FFF2-40B4-BE49-F238E27FC236}">
                  <a16:creationId xmlns:a16="http://schemas.microsoft.com/office/drawing/2014/main" id="{C7C0A307-435C-48E8-8F73-73D6760BD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3667"/>
              <a:ext cx="150" cy="85"/>
            </a:xfrm>
            <a:custGeom>
              <a:avLst/>
              <a:gdLst>
                <a:gd name="T0" fmla="*/ 0 w 73"/>
                <a:gd name="T1" fmla="*/ 403 h 39"/>
                <a:gd name="T2" fmla="*/ 345 w 73"/>
                <a:gd name="T3" fmla="*/ 218 h 39"/>
                <a:gd name="T4" fmla="*/ 633 w 73"/>
                <a:gd name="T5" fmla="*/ 0 h 39"/>
                <a:gd name="T6" fmla="*/ 97 w 73"/>
                <a:gd name="T7" fmla="*/ 32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39">
                  <a:moveTo>
                    <a:pt x="0" y="39"/>
                  </a:moveTo>
                  <a:cubicBezTo>
                    <a:pt x="11" y="30"/>
                    <a:pt x="27" y="27"/>
                    <a:pt x="40" y="21"/>
                  </a:cubicBezTo>
                  <a:cubicBezTo>
                    <a:pt x="52" y="15"/>
                    <a:pt x="62" y="6"/>
                    <a:pt x="73" y="0"/>
                  </a:cubicBezTo>
                  <a:cubicBezTo>
                    <a:pt x="52" y="6"/>
                    <a:pt x="30" y="19"/>
                    <a:pt x="11" y="31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9" name="Freeform 1004">
              <a:extLst>
                <a:ext uri="{FF2B5EF4-FFF2-40B4-BE49-F238E27FC236}">
                  <a16:creationId xmlns:a16="http://schemas.microsoft.com/office/drawing/2014/main" id="{CA8461DE-154C-46FB-8FAF-AEBA4E33D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673"/>
              <a:ext cx="129" cy="88"/>
            </a:xfrm>
            <a:custGeom>
              <a:avLst/>
              <a:gdLst>
                <a:gd name="T0" fmla="*/ 0 w 63"/>
                <a:gd name="T1" fmla="*/ 427 h 40"/>
                <a:gd name="T2" fmla="*/ 541 w 63"/>
                <a:gd name="T3" fmla="*/ 0 h 40"/>
                <a:gd name="T4" fmla="*/ 139 w 63"/>
                <a:gd name="T5" fmla="*/ 266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40">
                  <a:moveTo>
                    <a:pt x="0" y="40"/>
                  </a:moveTo>
                  <a:cubicBezTo>
                    <a:pt x="22" y="31"/>
                    <a:pt x="43" y="13"/>
                    <a:pt x="63" y="0"/>
                  </a:cubicBezTo>
                  <a:cubicBezTo>
                    <a:pt x="49" y="4"/>
                    <a:pt x="27" y="15"/>
                    <a:pt x="16" y="25"/>
                  </a:cubicBezTo>
                </a:path>
              </a:pathLst>
            </a:custGeom>
            <a:solidFill>
              <a:srgbClr val="BC5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0" name="Freeform 1005">
              <a:extLst>
                <a:ext uri="{FF2B5EF4-FFF2-40B4-BE49-F238E27FC236}">
                  <a16:creationId xmlns:a16="http://schemas.microsoft.com/office/drawing/2014/main" id="{F22451E5-AA19-47B2-A126-1632BC74D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136"/>
              <a:ext cx="1061" cy="511"/>
            </a:xfrm>
            <a:custGeom>
              <a:avLst/>
              <a:gdLst>
                <a:gd name="T0" fmla="*/ 2338 w 516"/>
                <a:gd name="T1" fmla="*/ 1511 h 233"/>
                <a:gd name="T2" fmla="*/ 1737 w 516"/>
                <a:gd name="T3" fmla="*/ 1689 h 233"/>
                <a:gd name="T4" fmla="*/ 337 w 516"/>
                <a:gd name="T5" fmla="*/ 2184 h 233"/>
                <a:gd name="T6" fmla="*/ 0 w 516"/>
                <a:gd name="T7" fmla="*/ 2371 h 233"/>
                <a:gd name="T8" fmla="*/ 25 w 516"/>
                <a:gd name="T9" fmla="*/ 2459 h 233"/>
                <a:gd name="T10" fmla="*/ 364 w 516"/>
                <a:gd name="T11" fmla="*/ 2246 h 233"/>
                <a:gd name="T12" fmla="*/ 1145 w 516"/>
                <a:gd name="T13" fmla="*/ 1972 h 233"/>
                <a:gd name="T14" fmla="*/ 1844 w 516"/>
                <a:gd name="T15" fmla="*/ 1890 h 233"/>
                <a:gd name="T16" fmla="*/ 2478 w 516"/>
                <a:gd name="T17" fmla="*/ 1520 h 233"/>
                <a:gd name="T18" fmla="*/ 3738 w 516"/>
                <a:gd name="T19" fmla="*/ 673 h 233"/>
                <a:gd name="T20" fmla="*/ 4427 w 516"/>
                <a:gd name="T21" fmla="*/ 294 h 233"/>
                <a:gd name="T22" fmla="*/ 4487 w 516"/>
                <a:gd name="T23" fmla="*/ 274 h 233"/>
                <a:gd name="T24" fmla="*/ 4355 w 516"/>
                <a:gd name="T25" fmla="*/ 0 h 233"/>
                <a:gd name="T26" fmla="*/ 3720 w 516"/>
                <a:gd name="T27" fmla="*/ 452 h 233"/>
                <a:gd name="T28" fmla="*/ 2766 w 516"/>
                <a:gd name="T29" fmla="*/ 963 h 233"/>
                <a:gd name="T30" fmla="*/ 2338 w 516"/>
                <a:gd name="T31" fmla="*/ 1511 h 23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16" h="233">
                  <a:moveTo>
                    <a:pt x="269" y="143"/>
                  </a:moveTo>
                  <a:cubicBezTo>
                    <a:pt x="249" y="155"/>
                    <a:pt x="222" y="156"/>
                    <a:pt x="200" y="160"/>
                  </a:cubicBezTo>
                  <a:cubicBezTo>
                    <a:pt x="145" y="171"/>
                    <a:pt x="88" y="177"/>
                    <a:pt x="39" y="207"/>
                  </a:cubicBezTo>
                  <a:cubicBezTo>
                    <a:pt x="0" y="225"/>
                    <a:pt x="0" y="225"/>
                    <a:pt x="0" y="225"/>
                  </a:cubicBezTo>
                  <a:cubicBezTo>
                    <a:pt x="1" y="228"/>
                    <a:pt x="2" y="230"/>
                    <a:pt x="3" y="233"/>
                  </a:cubicBezTo>
                  <a:cubicBezTo>
                    <a:pt x="16" y="226"/>
                    <a:pt x="28" y="219"/>
                    <a:pt x="42" y="213"/>
                  </a:cubicBezTo>
                  <a:cubicBezTo>
                    <a:pt x="73" y="198"/>
                    <a:pt x="98" y="191"/>
                    <a:pt x="132" y="187"/>
                  </a:cubicBezTo>
                  <a:cubicBezTo>
                    <a:pt x="158" y="184"/>
                    <a:pt x="186" y="185"/>
                    <a:pt x="212" y="179"/>
                  </a:cubicBezTo>
                  <a:cubicBezTo>
                    <a:pt x="238" y="172"/>
                    <a:pt x="262" y="159"/>
                    <a:pt x="285" y="144"/>
                  </a:cubicBezTo>
                  <a:cubicBezTo>
                    <a:pt x="331" y="114"/>
                    <a:pt x="380" y="88"/>
                    <a:pt x="430" y="64"/>
                  </a:cubicBezTo>
                  <a:cubicBezTo>
                    <a:pt x="456" y="51"/>
                    <a:pt x="481" y="37"/>
                    <a:pt x="509" y="28"/>
                  </a:cubicBezTo>
                  <a:cubicBezTo>
                    <a:pt x="511" y="27"/>
                    <a:pt x="514" y="26"/>
                    <a:pt x="516" y="26"/>
                  </a:cubicBezTo>
                  <a:cubicBezTo>
                    <a:pt x="511" y="17"/>
                    <a:pt x="507" y="8"/>
                    <a:pt x="501" y="0"/>
                  </a:cubicBezTo>
                  <a:cubicBezTo>
                    <a:pt x="478" y="16"/>
                    <a:pt x="455" y="31"/>
                    <a:pt x="428" y="43"/>
                  </a:cubicBezTo>
                  <a:cubicBezTo>
                    <a:pt x="392" y="60"/>
                    <a:pt x="347" y="61"/>
                    <a:pt x="318" y="91"/>
                  </a:cubicBezTo>
                  <a:cubicBezTo>
                    <a:pt x="302" y="108"/>
                    <a:pt x="289" y="132"/>
                    <a:pt x="269" y="143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1" name="Freeform 1006">
              <a:extLst>
                <a:ext uri="{FF2B5EF4-FFF2-40B4-BE49-F238E27FC236}">
                  <a16:creationId xmlns:a16="http://schemas.microsoft.com/office/drawing/2014/main" id="{6A694291-CFFE-4201-9C63-166A9911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3134"/>
              <a:ext cx="650" cy="303"/>
            </a:xfrm>
            <a:custGeom>
              <a:avLst/>
              <a:gdLst>
                <a:gd name="T0" fmla="*/ 393 w 316"/>
                <a:gd name="T1" fmla="*/ 1335 h 138"/>
                <a:gd name="T2" fmla="*/ 1080 w 316"/>
                <a:gd name="T3" fmla="*/ 902 h 138"/>
                <a:gd name="T4" fmla="*/ 1574 w 316"/>
                <a:gd name="T5" fmla="*/ 476 h 138"/>
                <a:gd name="T6" fmla="*/ 2174 w 316"/>
                <a:gd name="T7" fmla="*/ 222 h 138"/>
                <a:gd name="T8" fmla="*/ 2750 w 316"/>
                <a:gd name="T9" fmla="*/ 0 h 138"/>
                <a:gd name="T10" fmla="*/ 2010 w 316"/>
                <a:gd name="T11" fmla="*/ 400 h 138"/>
                <a:gd name="T12" fmla="*/ 1277 w 316"/>
                <a:gd name="T13" fmla="*/ 975 h 138"/>
                <a:gd name="T14" fmla="*/ 0 w 316"/>
                <a:gd name="T15" fmla="*/ 1460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6" h="138">
                  <a:moveTo>
                    <a:pt x="45" y="126"/>
                  </a:moveTo>
                  <a:cubicBezTo>
                    <a:pt x="70" y="110"/>
                    <a:pt x="99" y="102"/>
                    <a:pt x="124" y="85"/>
                  </a:cubicBezTo>
                  <a:cubicBezTo>
                    <a:pt x="143" y="72"/>
                    <a:pt x="161" y="57"/>
                    <a:pt x="181" y="45"/>
                  </a:cubicBezTo>
                  <a:cubicBezTo>
                    <a:pt x="202" y="33"/>
                    <a:pt x="227" y="27"/>
                    <a:pt x="250" y="21"/>
                  </a:cubicBezTo>
                  <a:cubicBezTo>
                    <a:pt x="270" y="16"/>
                    <a:pt x="301" y="13"/>
                    <a:pt x="316" y="0"/>
                  </a:cubicBezTo>
                  <a:cubicBezTo>
                    <a:pt x="291" y="18"/>
                    <a:pt x="259" y="26"/>
                    <a:pt x="231" y="38"/>
                  </a:cubicBezTo>
                  <a:cubicBezTo>
                    <a:pt x="198" y="51"/>
                    <a:pt x="176" y="73"/>
                    <a:pt x="147" y="92"/>
                  </a:cubicBezTo>
                  <a:cubicBezTo>
                    <a:pt x="102" y="121"/>
                    <a:pt x="50" y="129"/>
                    <a:pt x="0" y="138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2" name="Freeform 1007">
              <a:extLst>
                <a:ext uri="{FF2B5EF4-FFF2-40B4-BE49-F238E27FC236}">
                  <a16:creationId xmlns:a16="http://schemas.microsoft.com/office/drawing/2014/main" id="{995A6A7D-822F-4905-914E-E30DFC90D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991"/>
              <a:ext cx="605" cy="288"/>
            </a:xfrm>
            <a:custGeom>
              <a:avLst/>
              <a:gdLst>
                <a:gd name="T0" fmla="*/ 0 w 294"/>
                <a:gd name="T1" fmla="*/ 1392 h 131"/>
                <a:gd name="T2" fmla="*/ 560 w 294"/>
                <a:gd name="T3" fmla="*/ 1020 h 131"/>
                <a:gd name="T4" fmla="*/ 1342 w 294"/>
                <a:gd name="T5" fmla="*/ 682 h 131"/>
                <a:gd name="T6" fmla="*/ 2066 w 294"/>
                <a:gd name="T7" fmla="*/ 363 h 131"/>
                <a:gd name="T8" fmla="*/ 2422 w 294"/>
                <a:gd name="T9" fmla="*/ 246 h 131"/>
                <a:gd name="T10" fmla="*/ 2562 w 294"/>
                <a:gd name="T11" fmla="*/ 169 h 131"/>
                <a:gd name="T12" fmla="*/ 2406 w 294"/>
                <a:gd name="T13" fmla="*/ 0 h 131"/>
                <a:gd name="T14" fmla="*/ 1566 w 294"/>
                <a:gd name="T15" fmla="*/ 488 h 131"/>
                <a:gd name="T16" fmla="*/ 245 w 294"/>
                <a:gd name="T17" fmla="*/ 1137 h 131"/>
                <a:gd name="T18" fmla="*/ 0 w 294"/>
                <a:gd name="T19" fmla="*/ 1392 h 1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4" h="131">
                  <a:moveTo>
                    <a:pt x="0" y="131"/>
                  </a:moveTo>
                  <a:cubicBezTo>
                    <a:pt x="23" y="120"/>
                    <a:pt x="40" y="105"/>
                    <a:pt x="64" y="96"/>
                  </a:cubicBezTo>
                  <a:cubicBezTo>
                    <a:pt x="94" y="85"/>
                    <a:pt x="124" y="74"/>
                    <a:pt x="154" y="64"/>
                  </a:cubicBezTo>
                  <a:cubicBezTo>
                    <a:pt x="182" y="55"/>
                    <a:pt x="209" y="43"/>
                    <a:pt x="237" y="34"/>
                  </a:cubicBezTo>
                  <a:cubicBezTo>
                    <a:pt x="250" y="30"/>
                    <a:pt x="264" y="27"/>
                    <a:pt x="278" y="23"/>
                  </a:cubicBezTo>
                  <a:cubicBezTo>
                    <a:pt x="284" y="22"/>
                    <a:pt x="289" y="19"/>
                    <a:pt x="294" y="16"/>
                  </a:cubicBezTo>
                  <a:cubicBezTo>
                    <a:pt x="288" y="10"/>
                    <a:pt x="282" y="5"/>
                    <a:pt x="276" y="0"/>
                  </a:cubicBezTo>
                  <a:cubicBezTo>
                    <a:pt x="246" y="19"/>
                    <a:pt x="216" y="36"/>
                    <a:pt x="180" y="46"/>
                  </a:cubicBezTo>
                  <a:cubicBezTo>
                    <a:pt x="127" y="61"/>
                    <a:pt x="73" y="72"/>
                    <a:pt x="28" y="107"/>
                  </a:cubicBezTo>
                  <a:lnTo>
                    <a:pt x="0" y="131"/>
                  </a:ln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3" name="Freeform 1008">
              <a:extLst>
                <a:ext uri="{FF2B5EF4-FFF2-40B4-BE49-F238E27FC236}">
                  <a16:creationId xmlns:a16="http://schemas.microsoft.com/office/drawing/2014/main" id="{B8F28FA0-2FFE-4230-8AAF-07F6FE767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235"/>
              <a:ext cx="352" cy="261"/>
            </a:xfrm>
            <a:custGeom>
              <a:avLst/>
              <a:gdLst>
                <a:gd name="T0" fmla="*/ 1492 w 171"/>
                <a:gd name="T1" fmla="*/ 0 h 119"/>
                <a:gd name="T2" fmla="*/ 8 w 171"/>
                <a:gd name="T3" fmla="*/ 963 h 119"/>
                <a:gd name="T4" fmla="*/ 8 w 171"/>
                <a:gd name="T5" fmla="*/ 1255 h 119"/>
                <a:gd name="T6" fmla="*/ 793 w 171"/>
                <a:gd name="T7" fmla="*/ 612 h 119"/>
                <a:gd name="T8" fmla="*/ 1492 w 171"/>
                <a:gd name="T9" fmla="*/ 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119">
                  <a:moveTo>
                    <a:pt x="171" y="0"/>
                  </a:moveTo>
                  <a:cubicBezTo>
                    <a:pt x="119" y="35"/>
                    <a:pt x="61" y="69"/>
                    <a:pt x="1" y="91"/>
                  </a:cubicBezTo>
                  <a:cubicBezTo>
                    <a:pt x="0" y="101"/>
                    <a:pt x="0" y="110"/>
                    <a:pt x="1" y="119"/>
                  </a:cubicBezTo>
                  <a:cubicBezTo>
                    <a:pt x="32" y="101"/>
                    <a:pt x="59" y="74"/>
                    <a:pt x="91" y="58"/>
                  </a:cubicBezTo>
                  <a:cubicBezTo>
                    <a:pt x="114" y="46"/>
                    <a:pt x="164" y="27"/>
                    <a:pt x="171" y="0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4" name="Freeform 1009">
              <a:extLst>
                <a:ext uri="{FF2B5EF4-FFF2-40B4-BE49-F238E27FC236}">
                  <a16:creationId xmlns:a16="http://schemas.microsoft.com/office/drawing/2014/main" id="{A957B304-DD28-4949-A8EE-7B82DE16B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476"/>
              <a:ext cx="188" cy="103"/>
            </a:xfrm>
            <a:custGeom>
              <a:avLst/>
              <a:gdLst>
                <a:gd name="T0" fmla="*/ 388 w 91"/>
                <a:gd name="T1" fmla="*/ 134 h 47"/>
                <a:gd name="T2" fmla="*/ 0 w 91"/>
                <a:gd name="T3" fmla="*/ 294 h 47"/>
                <a:gd name="T4" fmla="*/ 25 w 91"/>
                <a:gd name="T5" fmla="*/ 495 h 47"/>
                <a:gd name="T6" fmla="*/ 802 w 91"/>
                <a:gd name="T7" fmla="*/ 20 h 47"/>
                <a:gd name="T8" fmla="*/ 388 w 91"/>
                <a:gd name="T9" fmla="*/ 134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47">
                  <a:moveTo>
                    <a:pt x="44" y="13"/>
                  </a:moveTo>
                  <a:cubicBezTo>
                    <a:pt x="29" y="17"/>
                    <a:pt x="14" y="22"/>
                    <a:pt x="0" y="28"/>
                  </a:cubicBezTo>
                  <a:cubicBezTo>
                    <a:pt x="1" y="34"/>
                    <a:pt x="2" y="41"/>
                    <a:pt x="3" y="47"/>
                  </a:cubicBezTo>
                  <a:cubicBezTo>
                    <a:pt x="30" y="29"/>
                    <a:pt x="59" y="15"/>
                    <a:pt x="91" y="2"/>
                  </a:cubicBezTo>
                  <a:cubicBezTo>
                    <a:pt x="78" y="0"/>
                    <a:pt x="57" y="10"/>
                    <a:pt x="44" y="13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5" name="Freeform 1010">
              <a:extLst>
                <a:ext uri="{FF2B5EF4-FFF2-40B4-BE49-F238E27FC236}">
                  <a16:creationId xmlns:a16="http://schemas.microsoft.com/office/drawing/2014/main" id="{D4ABF697-306B-46F9-B510-AA388FB9A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3053"/>
              <a:ext cx="241" cy="188"/>
            </a:xfrm>
            <a:custGeom>
              <a:avLst/>
              <a:gdLst>
                <a:gd name="T0" fmla="*/ 25 w 117"/>
                <a:gd name="T1" fmla="*/ 802 h 86"/>
                <a:gd name="T2" fmla="*/ 0 w 117"/>
                <a:gd name="T3" fmla="*/ 898 h 86"/>
                <a:gd name="T4" fmla="*/ 80 w 117"/>
                <a:gd name="T5" fmla="*/ 855 h 86"/>
                <a:gd name="T6" fmla="*/ 552 w 117"/>
                <a:gd name="T7" fmla="*/ 564 h 86"/>
                <a:gd name="T8" fmla="*/ 1022 w 117"/>
                <a:gd name="T9" fmla="*/ 0 h 86"/>
                <a:gd name="T10" fmla="*/ 25 w 117"/>
                <a:gd name="T11" fmla="*/ 802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7" h="86">
                  <a:moveTo>
                    <a:pt x="3" y="77"/>
                  </a:moveTo>
                  <a:cubicBezTo>
                    <a:pt x="2" y="80"/>
                    <a:pt x="1" y="83"/>
                    <a:pt x="0" y="86"/>
                  </a:cubicBezTo>
                  <a:cubicBezTo>
                    <a:pt x="3" y="85"/>
                    <a:pt x="6" y="83"/>
                    <a:pt x="9" y="82"/>
                  </a:cubicBezTo>
                  <a:cubicBezTo>
                    <a:pt x="27" y="75"/>
                    <a:pt x="46" y="64"/>
                    <a:pt x="63" y="54"/>
                  </a:cubicBezTo>
                  <a:cubicBezTo>
                    <a:pt x="85" y="41"/>
                    <a:pt x="105" y="23"/>
                    <a:pt x="117" y="0"/>
                  </a:cubicBezTo>
                  <a:cubicBezTo>
                    <a:pt x="85" y="31"/>
                    <a:pt x="45" y="59"/>
                    <a:pt x="3" y="77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6" name="Freeform 1011">
              <a:extLst>
                <a:ext uri="{FF2B5EF4-FFF2-40B4-BE49-F238E27FC236}">
                  <a16:creationId xmlns:a16="http://schemas.microsoft.com/office/drawing/2014/main" id="{685ECA1F-6ADE-4879-BBF0-A957241EE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884"/>
              <a:ext cx="661" cy="340"/>
            </a:xfrm>
            <a:custGeom>
              <a:avLst/>
              <a:gdLst>
                <a:gd name="T0" fmla="*/ 768 w 321"/>
                <a:gd name="T1" fmla="*/ 1035 h 155"/>
                <a:gd name="T2" fmla="*/ 0 w 321"/>
                <a:gd name="T3" fmla="*/ 1636 h 155"/>
                <a:gd name="T4" fmla="*/ 297 w 321"/>
                <a:gd name="T5" fmla="*/ 1520 h 155"/>
                <a:gd name="T6" fmla="*/ 692 w 321"/>
                <a:gd name="T7" fmla="*/ 1274 h 155"/>
                <a:gd name="T8" fmla="*/ 1417 w 321"/>
                <a:gd name="T9" fmla="*/ 823 h 155"/>
                <a:gd name="T10" fmla="*/ 2803 w 321"/>
                <a:gd name="T11" fmla="*/ 230 h 155"/>
                <a:gd name="T12" fmla="*/ 2803 w 321"/>
                <a:gd name="T13" fmla="*/ 222 h 155"/>
                <a:gd name="T14" fmla="*/ 2382 w 321"/>
                <a:gd name="T15" fmla="*/ 0 h 155"/>
                <a:gd name="T16" fmla="*/ 2261 w 321"/>
                <a:gd name="T17" fmla="*/ 105 h 155"/>
                <a:gd name="T18" fmla="*/ 1534 w 321"/>
                <a:gd name="T19" fmla="*/ 568 h 155"/>
                <a:gd name="T20" fmla="*/ 768 w 321"/>
                <a:gd name="T21" fmla="*/ 1035 h 1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1" h="155">
                  <a:moveTo>
                    <a:pt x="88" y="98"/>
                  </a:moveTo>
                  <a:cubicBezTo>
                    <a:pt x="57" y="115"/>
                    <a:pt x="29" y="136"/>
                    <a:pt x="0" y="155"/>
                  </a:cubicBezTo>
                  <a:cubicBezTo>
                    <a:pt x="10" y="151"/>
                    <a:pt x="23" y="149"/>
                    <a:pt x="34" y="144"/>
                  </a:cubicBezTo>
                  <a:cubicBezTo>
                    <a:pt x="49" y="137"/>
                    <a:pt x="65" y="129"/>
                    <a:pt x="79" y="121"/>
                  </a:cubicBezTo>
                  <a:cubicBezTo>
                    <a:pt x="106" y="106"/>
                    <a:pt x="133" y="91"/>
                    <a:pt x="162" y="78"/>
                  </a:cubicBezTo>
                  <a:cubicBezTo>
                    <a:pt x="214" y="54"/>
                    <a:pt x="264" y="23"/>
                    <a:pt x="321" y="22"/>
                  </a:cubicBezTo>
                  <a:cubicBezTo>
                    <a:pt x="321" y="22"/>
                    <a:pt x="321" y="21"/>
                    <a:pt x="321" y="21"/>
                  </a:cubicBezTo>
                  <a:cubicBezTo>
                    <a:pt x="306" y="13"/>
                    <a:pt x="290" y="6"/>
                    <a:pt x="273" y="0"/>
                  </a:cubicBezTo>
                  <a:cubicBezTo>
                    <a:pt x="268" y="4"/>
                    <a:pt x="262" y="8"/>
                    <a:pt x="259" y="10"/>
                  </a:cubicBezTo>
                  <a:cubicBezTo>
                    <a:pt x="231" y="26"/>
                    <a:pt x="205" y="41"/>
                    <a:pt x="176" y="54"/>
                  </a:cubicBezTo>
                  <a:cubicBezTo>
                    <a:pt x="146" y="68"/>
                    <a:pt x="117" y="81"/>
                    <a:pt x="88" y="98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7" name="Freeform 1012">
              <a:extLst>
                <a:ext uri="{FF2B5EF4-FFF2-40B4-BE49-F238E27FC236}">
                  <a16:creationId xmlns:a16="http://schemas.microsoft.com/office/drawing/2014/main" id="{AF3D33E6-18CB-44DA-AB38-759B3E3AD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3224"/>
              <a:ext cx="45" cy="30"/>
            </a:xfrm>
            <a:custGeom>
              <a:avLst/>
              <a:gdLst>
                <a:gd name="T0" fmla="*/ 0 w 22"/>
                <a:gd name="T1" fmla="*/ 137 h 14"/>
                <a:gd name="T2" fmla="*/ 188 w 22"/>
                <a:gd name="T3" fmla="*/ 0 h 14"/>
                <a:gd name="T4" fmla="*/ 139 w 22"/>
                <a:gd name="T5" fmla="*/ 28 h 14"/>
                <a:gd name="T6" fmla="*/ 0 w 22"/>
                <a:gd name="T7" fmla="*/ 13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cubicBezTo>
                    <a:pt x="7" y="10"/>
                    <a:pt x="14" y="5"/>
                    <a:pt x="22" y="0"/>
                  </a:cubicBezTo>
                  <a:cubicBezTo>
                    <a:pt x="20" y="1"/>
                    <a:pt x="18" y="2"/>
                    <a:pt x="16" y="3"/>
                  </a:cubicBezTo>
                  <a:lnTo>
                    <a:pt x="0" y="14"/>
                  </a:ln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8" name="Freeform 1013">
              <a:extLst>
                <a:ext uri="{FF2B5EF4-FFF2-40B4-BE49-F238E27FC236}">
                  <a16:creationId xmlns:a16="http://schemas.microsoft.com/office/drawing/2014/main" id="{506B47CE-49AF-4A4D-BB77-27A064B9C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2851"/>
              <a:ext cx="442" cy="184"/>
            </a:xfrm>
            <a:custGeom>
              <a:avLst/>
              <a:gdLst>
                <a:gd name="T0" fmla="*/ 1869 w 215"/>
                <a:gd name="T1" fmla="*/ 20 h 84"/>
                <a:gd name="T2" fmla="*/ 1373 w 215"/>
                <a:gd name="T3" fmla="*/ 44 h 84"/>
                <a:gd name="T4" fmla="*/ 740 w 215"/>
                <a:gd name="T5" fmla="*/ 504 h 84"/>
                <a:gd name="T6" fmla="*/ 181 w 215"/>
                <a:gd name="T7" fmla="*/ 681 h 84"/>
                <a:gd name="T8" fmla="*/ 0 w 215"/>
                <a:gd name="T9" fmla="*/ 883 h 84"/>
                <a:gd name="T10" fmla="*/ 419 w 215"/>
                <a:gd name="T11" fmla="*/ 734 h 84"/>
                <a:gd name="T12" fmla="*/ 896 w 215"/>
                <a:gd name="T13" fmla="*/ 576 h 84"/>
                <a:gd name="T14" fmla="*/ 1669 w 215"/>
                <a:gd name="T15" fmla="*/ 105 h 84"/>
                <a:gd name="T16" fmla="*/ 1869 w 215"/>
                <a:gd name="T17" fmla="*/ 20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84">
                  <a:moveTo>
                    <a:pt x="215" y="2"/>
                  </a:moveTo>
                  <a:cubicBezTo>
                    <a:pt x="196" y="0"/>
                    <a:pt x="177" y="1"/>
                    <a:pt x="158" y="4"/>
                  </a:cubicBezTo>
                  <a:cubicBezTo>
                    <a:pt x="135" y="20"/>
                    <a:pt x="111" y="36"/>
                    <a:pt x="85" y="48"/>
                  </a:cubicBezTo>
                  <a:cubicBezTo>
                    <a:pt x="68" y="55"/>
                    <a:pt x="42" y="66"/>
                    <a:pt x="21" y="65"/>
                  </a:cubicBezTo>
                  <a:cubicBezTo>
                    <a:pt x="14" y="71"/>
                    <a:pt x="7" y="77"/>
                    <a:pt x="0" y="84"/>
                  </a:cubicBezTo>
                  <a:cubicBezTo>
                    <a:pt x="16" y="79"/>
                    <a:pt x="31" y="73"/>
                    <a:pt x="48" y="70"/>
                  </a:cubicBezTo>
                  <a:cubicBezTo>
                    <a:pt x="67" y="67"/>
                    <a:pt x="85" y="64"/>
                    <a:pt x="103" y="55"/>
                  </a:cubicBezTo>
                  <a:cubicBezTo>
                    <a:pt x="134" y="40"/>
                    <a:pt x="157" y="18"/>
                    <a:pt x="192" y="10"/>
                  </a:cubicBezTo>
                  <a:cubicBezTo>
                    <a:pt x="199" y="8"/>
                    <a:pt x="212" y="7"/>
                    <a:pt x="215" y="2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9" name="Freeform 1014">
              <a:extLst>
                <a:ext uri="{FF2B5EF4-FFF2-40B4-BE49-F238E27FC236}">
                  <a16:creationId xmlns:a16="http://schemas.microsoft.com/office/drawing/2014/main" id="{51911C43-3C67-4DD5-A7F1-AAD391972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520"/>
              <a:ext cx="381" cy="243"/>
            </a:xfrm>
            <a:custGeom>
              <a:avLst/>
              <a:gdLst>
                <a:gd name="T0" fmla="*/ 873 w 185"/>
                <a:gd name="T1" fmla="*/ 475 h 111"/>
                <a:gd name="T2" fmla="*/ 1252 w 185"/>
                <a:gd name="T3" fmla="*/ 210 h 111"/>
                <a:gd name="T4" fmla="*/ 1617 w 185"/>
                <a:gd name="T5" fmla="*/ 44 h 111"/>
                <a:gd name="T6" fmla="*/ 1120 w 185"/>
                <a:gd name="T7" fmla="*/ 61 h 111"/>
                <a:gd name="T8" fmla="*/ 890 w 185"/>
                <a:gd name="T9" fmla="*/ 315 h 111"/>
                <a:gd name="T10" fmla="*/ 428 w 185"/>
                <a:gd name="T11" fmla="*/ 565 h 111"/>
                <a:gd name="T12" fmla="*/ 0 w 185"/>
                <a:gd name="T13" fmla="*/ 1121 h 111"/>
                <a:gd name="T14" fmla="*/ 16 w 185"/>
                <a:gd name="T15" fmla="*/ 1165 h 111"/>
                <a:gd name="T16" fmla="*/ 445 w 185"/>
                <a:gd name="T17" fmla="*/ 830 h 111"/>
                <a:gd name="T18" fmla="*/ 873 w 185"/>
                <a:gd name="T19" fmla="*/ 475 h 1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5" h="111">
                  <a:moveTo>
                    <a:pt x="100" y="45"/>
                  </a:moveTo>
                  <a:cubicBezTo>
                    <a:pt x="114" y="36"/>
                    <a:pt x="128" y="27"/>
                    <a:pt x="143" y="20"/>
                  </a:cubicBezTo>
                  <a:cubicBezTo>
                    <a:pt x="156" y="13"/>
                    <a:pt x="172" y="11"/>
                    <a:pt x="185" y="4"/>
                  </a:cubicBezTo>
                  <a:cubicBezTo>
                    <a:pt x="171" y="0"/>
                    <a:pt x="142" y="1"/>
                    <a:pt x="128" y="6"/>
                  </a:cubicBezTo>
                  <a:cubicBezTo>
                    <a:pt x="113" y="10"/>
                    <a:pt x="114" y="21"/>
                    <a:pt x="102" y="30"/>
                  </a:cubicBezTo>
                  <a:cubicBezTo>
                    <a:pt x="91" y="38"/>
                    <a:pt x="60" y="46"/>
                    <a:pt x="49" y="54"/>
                  </a:cubicBezTo>
                  <a:cubicBezTo>
                    <a:pt x="29" y="70"/>
                    <a:pt x="17" y="90"/>
                    <a:pt x="0" y="107"/>
                  </a:cubicBezTo>
                  <a:cubicBezTo>
                    <a:pt x="1" y="108"/>
                    <a:pt x="1" y="110"/>
                    <a:pt x="2" y="111"/>
                  </a:cubicBezTo>
                  <a:cubicBezTo>
                    <a:pt x="19" y="100"/>
                    <a:pt x="34" y="89"/>
                    <a:pt x="51" y="79"/>
                  </a:cubicBezTo>
                  <a:cubicBezTo>
                    <a:pt x="68" y="68"/>
                    <a:pt x="84" y="56"/>
                    <a:pt x="100" y="45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0" name="Freeform 1015">
              <a:extLst>
                <a:ext uri="{FF2B5EF4-FFF2-40B4-BE49-F238E27FC236}">
                  <a16:creationId xmlns:a16="http://schemas.microsoft.com/office/drawing/2014/main" id="{E589856C-51CA-4BE3-9C0F-5264CB090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3311"/>
              <a:ext cx="45" cy="36"/>
            </a:xfrm>
            <a:custGeom>
              <a:avLst/>
              <a:gdLst>
                <a:gd name="T0" fmla="*/ 188 w 22"/>
                <a:gd name="T1" fmla="*/ 0 h 16"/>
                <a:gd name="T2" fmla="*/ 0 w 22"/>
                <a:gd name="T3" fmla="*/ 182 h 16"/>
                <a:gd name="T4" fmla="*/ 188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22" y="0"/>
                  </a:moveTo>
                  <a:cubicBezTo>
                    <a:pt x="15" y="4"/>
                    <a:pt x="7" y="10"/>
                    <a:pt x="0" y="16"/>
                  </a:cubicBezTo>
                  <a:cubicBezTo>
                    <a:pt x="9" y="11"/>
                    <a:pt x="17" y="6"/>
                    <a:pt x="22" y="0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1" name="Freeform 1016">
              <a:extLst>
                <a:ext uri="{FF2B5EF4-FFF2-40B4-BE49-F238E27FC236}">
                  <a16:creationId xmlns:a16="http://schemas.microsoft.com/office/drawing/2014/main" id="{418EDF4F-BB33-4E35-B2E1-187CA90CD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3347"/>
              <a:ext cx="802" cy="462"/>
            </a:xfrm>
            <a:custGeom>
              <a:avLst/>
              <a:gdLst>
                <a:gd name="T0" fmla="*/ 2009 w 390"/>
                <a:gd name="T1" fmla="*/ 1270 h 211"/>
                <a:gd name="T2" fmla="*/ 2889 w 390"/>
                <a:gd name="T3" fmla="*/ 600 h 211"/>
                <a:gd name="T4" fmla="*/ 3391 w 390"/>
                <a:gd name="T5" fmla="*/ 0 h 211"/>
                <a:gd name="T6" fmla="*/ 3103 w 390"/>
                <a:gd name="T7" fmla="*/ 201 h 211"/>
                <a:gd name="T8" fmla="*/ 2799 w 390"/>
                <a:gd name="T9" fmla="*/ 504 h 211"/>
                <a:gd name="T10" fmla="*/ 2069 w 390"/>
                <a:gd name="T11" fmla="*/ 1093 h 211"/>
                <a:gd name="T12" fmla="*/ 0 w 390"/>
                <a:gd name="T13" fmla="*/ 2172 h 211"/>
                <a:gd name="T14" fmla="*/ 16 w 390"/>
                <a:gd name="T15" fmla="*/ 2216 h 211"/>
                <a:gd name="T16" fmla="*/ 997 w 390"/>
                <a:gd name="T17" fmla="*/ 1649 h 211"/>
                <a:gd name="T18" fmla="*/ 2009 w 390"/>
                <a:gd name="T19" fmla="*/ 1270 h 2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0" h="211">
                  <a:moveTo>
                    <a:pt x="231" y="121"/>
                  </a:moveTo>
                  <a:cubicBezTo>
                    <a:pt x="270" y="109"/>
                    <a:pt x="305" y="89"/>
                    <a:pt x="332" y="57"/>
                  </a:cubicBezTo>
                  <a:cubicBezTo>
                    <a:pt x="347" y="39"/>
                    <a:pt x="368" y="17"/>
                    <a:pt x="390" y="0"/>
                  </a:cubicBezTo>
                  <a:cubicBezTo>
                    <a:pt x="378" y="6"/>
                    <a:pt x="365" y="12"/>
                    <a:pt x="357" y="19"/>
                  </a:cubicBezTo>
                  <a:cubicBezTo>
                    <a:pt x="344" y="31"/>
                    <a:pt x="335" y="36"/>
                    <a:pt x="322" y="48"/>
                  </a:cubicBezTo>
                  <a:cubicBezTo>
                    <a:pt x="298" y="71"/>
                    <a:pt x="269" y="93"/>
                    <a:pt x="238" y="104"/>
                  </a:cubicBezTo>
                  <a:cubicBezTo>
                    <a:pt x="160" y="132"/>
                    <a:pt x="66" y="155"/>
                    <a:pt x="0" y="207"/>
                  </a:cubicBezTo>
                  <a:cubicBezTo>
                    <a:pt x="1" y="209"/>
                    <a:pt x="2" y="210"/>
                    <a:pt x="2" y="211"/>
                  </a:cubicBezTo>
                  <a:cubicBezTo>
                    <a:pt x="40" y="194"/>
                    <a:pt x="77" y="173"/>
                    <a:pt x="115" y="157"/>
                  </a:cubicBezTo>
                  <a:cubicBezTo>
                    <a:pt x="153" y="142"/>
                    <a:pt x="192" y="134"/>
                    <a:pt x="231" y="121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2" name="Freeform 1017">
              <a:extLst>
                <a:ext uri="{FF2B5EF4-FFF2-40B4-BE49-F238E27FC236}">
                  <a16:creationId xmlns:a16="http://schemas.microsoft.com/office/drawing/2014/main" id="{A234DD7D-C06B-4937-899D-E859F7F79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3322"/>
              <a:ext cx="889" cy="597"/>
            </a:xfrm>
            <a:custGeom>
              <a:avLst/>
              <a:gdLst>
                <a:gd name="T0" fmla="*/ 0 w 432"/>
                <a:gd name="T1" fmla="*/ 2834 h 272"/>
                <a:gd name="T2" fmla="*/ 33 w 432"/>
                <a:gd name="T3" fmla="*/ 2875 h 272"/>
                <a:gd name="T4" fmla="*/ 733 w 432"/>
                <a:gd name="T5" fmla="*/ 2548 h 272"/>
                <a:gd name="T6" fmla="*/ 1428 w 432"/>
                <a:gd name="T7" fmla="*/ 2230 h 272"/>
                <a:gd name="T8" fmla="*/ 1918 w 432"/>
                <a:gd name="T9" fmla="*/ 1806 h 272"/>
                <a:gd name="T10" fmla="*/ 1622 w 432"/>
                <a:gd name="T11" fmla="*/ 2379 h 272"/>
                <a:gd name="T12" fmla="*/ 2109 w 432"/>
                <a:gd name="T13" fmla="*/ 1947 h 272"/>
                <a:gd name="T14" fmla="*/ 2613 w 432"/>
                <a:gd name="T15" fmla="*/ 1556 h 272"/>
                <a:gd name="T16" fmla="*/ 3391 w 432"/>
                <a:gd name="T17" fmla="*/ 911 h 272"/>
                <a:gd name="T18" fmla="*/ 2965 w 432"/>
                <a:gd name="T19" fmla="*/ 1152 h 272"/>
                <a:gd name="T20" fmla="*/ 3122 w 432"/>
                <a:gd name="T21" fmla="*/ 770 h 272"/>
                <a:gd name="T22" fmla="*/ 3391 w 432"/>
                <a:gd name="T23" fmla="*/ 399 h 272"/>
                <a:gd name="T24" fmla="*/ 3764 w 432"/>
                <a:gd name="T25" fmla="*/ 0 h 272"/>
                <a:gd name="T26" fmla="*/ 3171 w 432"/>
                <a:gd name="T27" fmla="*/ 520 h 272"/>
                <a:gd name="T28" fmla="*/ 2702 w 432"/>
                <a:gd name="T29" fmla="*/ 1036 h 272"/>
                <a:gd name="T30" fmla="*/ 1360 w 432"/>
                <a:gd name="T31" fmla="*/ 2000 h 272"/>
                <a:gd name="T32" fmla="*/ 0 w 432"/>
                <a:gd name="T33" fmla="*/ 2834 h 2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32" h="272">
                  <a:moveTo>
                    <a:pt x="0" y="268"/>
                  </a:moveTo>
                  <a:cubicBezTo>
                    <a:pt x="1" y="270"/>
                    <a:pt x="2" y="271"/>
                    <a:pt x="4" y="272"/>
                  </a:cubicBezTo>
                  <a:cubicBezTo>
                    <a:pt x="31" y="261"/>
                    <a:pt x="58" y="251"/>
                    <a:pt x="84" y="241"/>
                  </a:cubicBezTo>
                  <a:cubicBezTo>
                    <a:pt x="110" y="232"/>
                    <a:pt x="140" y="225"/>
                    <a:pt x="164" y="211"/>
                  </a:cubicBezTo>
                  <a:cubicBezTo>
                    <a:pt x="176" y="204"/>
                    <a:pt x="205" y="168"/>
                    <a:pt x="220" y="171"/>
                  </a:cubicBezTo>
                  <a:cubicBezTo>
                    <a:pt x="247" y="176"/>
                    <a:pt x="193" y="218"/>
                    <a:pt x="186" y="225"/>
                  </a:cubicBezTo>
                  <a:cubicBezTo>
                    <a:pt x="206" y="214"/>
                    <a:pt x="224" y="198"/>
                    <a:pt x="242" y="184"/>
                  </a:cubicBezTo>
                  <a:cubicBezTo>
                    <a:pt x="261" y="170"/>
                    <a:pt x="280" y="159"/>
                    <a:pt x="300" y="147"/>
                  </a:cubicBezTo>
                  <a:cubicBezTo>
                    <a:pt x="329" y="130"/>
                    <a:pt x="369" y="113"/>
                    <a:pt x="389" y="86"/>
                  </a:cubicBezTo>
                  <a:cubicBezTo>
                    <a:pt x="377" y="88"/>
                    <a:pt x="345" y="116"/>
                    <a:pt x="340" y="109"/>
                  </a:cubicBezTo>
                  <a:cubicBezTo>
                    <a:pt x="333" y="98"/>
                    <a:pt x="353" y="80"/>
                    <a:pt x="358" y="73"/>
                  </a:cubicBezTo>
                  <a:cubicBezTo>
                    <a:pt x="368" y="61"/>
                    <a:pt x="378" y="49"/>
                    <a:pt x="389" y="38"/>
                  </a:cubicBezTo>
                  <a:cubicBezTo>
                    <a:pt x="399" y="27"/>
                    <a:pt x="430" y="14"/>
                    <a:pt x="432" y="0"/>
                  </a:cubicBezTo>
                  <a:cubicBezTo>
                    <a:pt x="409" y="17"/>
                    <a:pt x="385" y="29"/>
                    <a:pt x="364" y="49"/>
                  </a:cubicBezTo>
                  <a:cubicBezTo>
                    <a:pt x="346" y="65"/>
                    <a:pt x="329" y="82"/>
                    <a:pt x="310" y="98"/>
                  </a:cubicBezTo>
                  <a:cubicBezTo>
                    <a:pt x="265" y="137"/>
                    <a:pt x="208" y="161"/>
                    <a:pt x="156" y="189"/>
                  </a:cubicBezTo>
                  <a:lnTo>
                    <a:pt x="0" y="268"/>
                  </a:ln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3" name="Freeform 1018">
              <a:extLst>
                <a:ext uri="{FF2B5EF4-FFF2-40B4-BE49-F238E27FC236}">
                  <a16:creationId xmlns:a16="http://schemas.microsoft.com/office/drawing/2014/main" id="{B102AAEC-0132-47E6-A640-3B9486E65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809"/>
              <a:ext cx="286" cy="202"/>
            </a:xfrm>
            <a:custGeom>
              <a:avLst/>
              <a:gdLst>
                <a:gd name="T0" fmla="*/ 165 w 139"/>
                <a:gd name="T1" fmla="*/ 975 h 92"/>
                <a:gd name="T2" fmla="*/ 237 w 139"/>
                <a:gd name="T3" fmla="*/ 878 h 92"/>
                <a:gd name="T4" fmla="*/ 636 w 139"/>
                <a:gd name="T5" fmla="*/ 520 h 92"/>
                <a:gd name="T6" fmla="*/ 1210 w 139"/>
                <a:gd name="T7" fmla="*/ 0 h 92"/>
                <a:gd name="T8" fmla="*/ 0 w 139"/>
                <a:gd name="T9" fmla="*/ 878 h 92"/>
                <a:gd name="T10" fmla="*/ 165 w 139"/>
                <a:gd name="T11" fmla="*/ 975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92">
                  <a:moveTo>
                    <a:pt x="19" y="92"/>
                  </a:moveTo>
                  <a:cubicBezTo>
                    <a:pt x="21" y="89"/>
                    <a:pt x="24" y="86"/>
                    <a:pt x="27" y="83"/>
                  </a:cubicBezTo>
                  <a:cubicBezTo>
                    <a:pt x="40" y="70"/>
                    <a:pt x="57" y="60"/>
                    <a:pt x="73" y="49"/>
                  </a:cubicBezTo>
                  <a:cubicBezTo>
                    <a:pt x="93" y="35"/>
                    <a:pt x="126" y="22"/>
                    <a:pt x="139" y="0"/>
                  </a:cubicBezTo>
                  <a:cubicBezTo>
                    <a:pt x="91" y="26"/>
                    <a:pt x="45" y="51"/>
                    <a:pt x="0" y="83"/>
                  </a:cubicBezTo>
                  <a:cubicBezTo>
                    <a:pt x="6" y="86"/>
                    <a:pt x="12" y="89"/>
                    <a:pt x="19" y="92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4" name="Freeform 1019">
              <a:extLst>
                <a:ext uri="{FF2B5EF4-FFF2-40B4-BE49-F238E27FC236}">
                  <a16:creationId xmlns:a16="http://schemas.microsoft.com/office/drawing/2014/main" id="{D9472311-638B-4A9E-A434-E380EEFB3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3570"/>
              <a:ext cx="465" cy="332"/>
            </a:xfrm>
            <a:custGeom>
              <a:avLst/>
              <a:gdLst>
                <a:gd name="T0" fmla="*/ 0 w 226"/>
                <a:gd name="T1" fmla="*/ 1596 h 151"/>
                <a:gd name="T2" fmla="*/ 1193 w 226"/>
                <a:gd name="T3" fmla="*/ 807 h 151"/>
                <a:gd name="T4" fmla="*/ 1969 w 226"/>
                <a:gd name="T5" fmla="*/ 0 h 151"/>
                <a:gd name="T6" fmla="*/ 25 w 226"/>
                <a:gd name="T7" fmla="*/ 1605 h 1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6" h="151">
                  <a:moveTo>
                    <a:pt x="0" y="150"/>
                  </a:moveTo>
                  <a:cubicBezTo>
                    <a:pt x="49" y="130"/>
                    <a:pt x="94" y="105"/>
                    <a:pt x="137" y="76"/>
                  </a:cubicBezTo>
                  <a:cubicBezTo>
                    <a:pt x="167" y="55"/>
                    <a:pt x="204" y="29"/>
                    <a:pt x="226" y="0"/>
                  </a:cubicBezTo>
                  <a:cubicBezTo>
                    <a:pt x="169" y="70"/>
                    <a:pt x="101" y="144"/>
                    <a:pt x="3" y="151"/>
                  </a:cubicBezTo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5" name="Freeform 1020">
              <a:extLst>
                <a:ext uri="{FF2B5EF4-FFF2-40B4-BE49-F238E27FC236}">
                  <a16:creationId xmlns:a16="http://schemas.microsoft.com/office/drawing/2014/main" id="{1C230BCB-1C2E-468D-98F7-BF2C6C378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3546"/>
              <a:ext cx="677" cy="522"/>
            </a:xfrm>
            <a:custGeom>
              <a:avLst/>
              <a:gdLst>
                <a:gd name="T0" fmla="*/ 2545 w 329"/>
                <a:gd name="T1" fmla="*/ 294 h 238"/>
                <a:gd name="T2" fmla="*/ 2231 w 329"/>
                <a:gd name="T3" fmla="*/ 673 h 238"/>
                <a:gd name="T4" fmla="*/ 1482 w 329"/>
                <a:gd name="T5" fmla="*/ 1298 h 238"/>
                <a:gd name="T6" fmla="*/ 809 w 329"/>
                <a:gd name="T7" fmla="*/ 1794 h 238"/>
                <a:gd name="T8" fmla="*/ 313 w 329"/>
                <a:gd name="T9" fmla="*/ 2226 h 238"/>
                <a:gd name="T10" fmla="*/ 0 w 329"/>
                <a:gd name="T11" fmla="*/ 2467 h 238"/>
                <a:gd name="T12" fmla="*/ 216 w 329"/>
                <a:gd name="T13" fmla="*/ 2511 h 238"/>
                <a:gd name="T14" fmla="*/ 521 w 329"/>
                <a:gd name="T15" fmla="*/ 2257 h 238"/>
                <a:gd name="T16" fmla="*/ 1418 w 329"/>
                <a:gd name="T17" fmla="*/ 1540 h 238"/>
                <a:gd name="T18" fmla="*/ 2206 w 329"/>
                <a:gd name="T19" fmla="*/ 972 h 238"/>
                <a:gd name="T20" fmla="*/ 2815 w 329"/>
                <a:gd name="T21" fmla="*/ 327 h 238"/>
                <a:gd name="T22" fmla="*/ 2866 w 329"/>
                <a:gd name="T23" fmla="*/ 0 h 238"/>
                <a:gd name="T24" fmla="*/ 2545 w 329"/>
                <a:gd name="T25" fmla="*/ 294 h 2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9" h="238">
                  <a:moveTo>
                    <a:pt x="292" y="28"/>
                  </a:moveTo>
                  <a:cubicBezTo>
                    <a:pt x="279" y="39"/>
                    <a:pt x="268" y="52"/>
                    <a:pt x="256" y="64"/>
                  </a:cubicBezTo>
                  <a:cubicBezTo>
                    <a:pt x="230" y="89"/>
                    <a:pt x="203" y="108"/>
                    <a:pt x="170" y="123"/>
                  </a:cubicBezTo>
                  <a:cubicBezTo>
                    <a:pt x="142" y="137"/>
                    <a:pt x="118" y="150"/>
                    <a:pt x="93" y="170"/>
                  </a:cubicBezTo>
                  <a:cubicBezTo>
                    <a:pt x="74" y="184"/>
                    <a:pt x="55" y="198"/>
                    <a:pt x="36" y="211"/>
                  </a:cubicBezTo>
                  <a:cubicBezTo>
                    <a:pt x="25" y="219"/>
                    <a:pt x="11" y="225"/>
                    <a:pt x="0" y="234"/>
                  </a:cubicBezTo>
                  <a:cubicBezTo>
                    <a:pt x="8" y="235"/>
                    <a:pt x="17" y="237"/>
                    <a:pt x="25" y="238"/>
                  </a:cubicBezTo>
                  <a:cubicBezTo>
                    <a:pt x="36" y="229"/>
                    <a:pt x="48" y="221"/>
                    <a:pt x="60" y="214"/>
                  </a:cubicBezTo>
                  <a:cubicBezTo>
                    <a:pt x="96" y="193"/>
                    <a:pt x="126" y="165"/>
                    <a:pt x="163" y="146"/>
                  </a:cubicBezTo>
                  <a:cubicBezTo>
                    <a:pt x="196" y="130"/>
                    <a:pt x="224" y="115"/>
                    <a:pt x="253" y="92"/>
                  </a:cubicBezTo>
                  <a:cubicBezTo>
                    <a:pt x="277" y="72"/>
                    <a:pt x="300" y="52"/>
                    <a:pt x="323" y="31"/>
                  </a:cubicBezTo>
                  <a:cubicBezTo>
                    <a:pt x="325" y="21"/>
                    <a:pt x="328" y="10"/>
                    <a:pt x="329" y="0"/>
                  </a:cubicBezTo>
                  <a:cubicBezTo>
                    <a:pt x="316" y="8"/>
                    <a:pt x="303" y="17"/>
                    <a:pt x="292" y="28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6" name="Freeform 1021">
              <a:extLst>
                <a:ext uri="{FF2B5EF4-FFF2-40B4-BE49-F238E27FC236}">
                  <a16:creationId xmlns:a16="http://schemas.microsoft.com/office/drawing/2014/main" id="{1DB03272-9AEE-4D31-B93D-9CB806DE1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3871"/>
              <a:ext cx="276" cy="197"/>
            </a:xfrm>
            <a:custGeom>
              <a:avLst/>
              <a:gdLst>
                <a:gd name="T0" fmla="*/ 428 w 134"/>
                <a:gd name="T1" fmla="*/ 847 h 90"/>
                <a:gd name="T2" fmla="*/ 692 w 134"/>
                <a:gd name="T3" fmla="*/ 547 h 90"/>
                <a:gd name="T4" fmla="*/ 1170 w 134"/>
                <a:gd name="T5" fmla="*/ 0 h 90"/>
                <a:gd name="T6" fmla="*/ 525 w 134"/>
                <a:gd name="T7" fmla="*/ 536 h 90"/>
                <a:gd name="T8" fmla="*/ 0 w 134"/>
                <a:gd name="T9" fmla="*/ 943 h 90"/>
                <a:gd name="T10" fmla="*/ 428 w 134"/>
                <a:gd name="T11" fmla="*/ 847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90">
                  <a:moveTo>
                    <a:pt x="49" y="81"/>
                  </a:moveTo>
                  <a:cubicBezTo>
                    <a:pt x="59" y="71"/>
                    <a:pt x="68" y="62"/>
                    <a:pt x="79" y="52"/>
                  </a:cubicBezTo>
                  <a:cubicBezTo>
                    <a:pt x="98" y="36"/>
                    <a:pt x="115" y="17"/>
                    <a:pt x="134" y="0"/>
                  </a:cubicBezTo>
                  <a:cubicBezTo>
                    <a:pt x="107" y="13"/>
                    <a:pt x="86" y="37"/>
                    <a:pt x="60" y="51"/>
                  </a:cubicBezTo>
                  <a:cubicBezTo>
                    <a:pt x="39" y="63"/>
                    <a:pt x="19" y="75"/>
                    <a:pt x="0" y="90"/>
                  </a:cubicBezTo>
                  <a:cubicBezTo>
                    <a:pt x="17" y="88"/>
                    <a:pt x="33" y="85"/>
                    <a:pt x="49" y="81"/>
                  </a:cubicBezTo>
                  <a:close/>
                </a:path>
              </a:pathLst>
            </a:custGeom>
            <a:solidFill>
              <a:srgbClr val="FA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7" name="Freeform 1022">
              <a:extLst>
                <a:ext uri="{FF2B5EF4-FFF2-40B4-BE49-F238E27FC236}">
                  <a16:creationId xmlns:a16="http://schemas.microsoft.com/office/drawing/2014/main" id="{6DA34578-3ABE-4F33-B5F4-EAA808958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3219"/>
              <a:ext cx="246" cy="152"/>
            </a:xfrm>
            <a:custGeom>
              <a:avLst/>
              <a:gdLst>
                <a:gd name="T0" fmla="*/ 0 w 120"/>
                <a:gd name="T1" fmla="*/ 738 h 69"/>
                <a:gd name="T2" fmla="*/ 551 w 120"/>
                <a:gd name="T3" fmla="*/ 436 h 69"/>
                <a:gd name="T4" fmla="*/ 1033 w 120"/>
                <a:gd name="T5" fmla="*/ 0 h 69"/>
                <a:gd name="T6" fmla="*/ 131 w 120"/>
                <a:gd name="T7" fmla="*/ 665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69">
                  <a:moveTo>
                    <a:pt x="0" y="69"/>
                  </a:moveTo>
                  <a:cubicBezTo>
                    <a:pt x="22" y="67"/>
                    <a:pt x="47" y="54"/>
                    <a:pt x="64" y="41"/>
                  </a:cubicBezTo>
                  <a:cubicBezTo>
                    <a:pt x="81" y="28"/>
                    <a:pt x="99" y="3"/>
                    <a:pt x="120" y="0"/>
                  </a:cubicBezTo>
                  <a:cubicBezTo>
                    <a:pt x="80" y="0"/>
                    <a:pt x="52" y="52"/>
                    <a:pt x="15" y="6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8" name="Freeform 1023">
              <a:extLst>
                <a:ext uri="{FF2B5EF4-FFF2-40B4-BE49-F238E27FC236}">
                  <a16:creationId xmlns:a16="http://schemas.microsoft.com/office/drawing/2014/main" id="{E5707115-9B00-415A-8244-8408A8D1C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3274"/>
              <a:ext cx="375" cy="211"/>
            </a:xfrm>
            <a:custGeom>
              <a:avLst/>
              <a:gdLst>
                <a:gd name="T0" fmla="*/ 0 w 182"/>
                <a:gd name="T1" fmla="*/ 1020 h 96"/>
                <a:gd name="T2" fmla="*/ 785 w 182"/>
                <a:gd name="T3" fmla="*/ 479 h 96"/>
                <a:gd name="T4" fmla="*/ 1172 w 182"/>
                <a:gd name="T5" fmla="*/ 88 h 96"/>
                <a:gd name="T6" fmla="*/ 1593 w 182"/>
                <a:gd name="T7" fmla="*/ 20 h 96"/>
                <a:gd name="T8" fmla="*/ 340 w 182"/>
                <a:gd name="T9" fmla="*/ 923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2" h="96">
                  <a:moveTo>
                    <a:pt x="0" y="96"/>
                  </a:moveTo>
                  <a:cubicBezTo>
                    <a:pt x="37" y="85"/>
                    <a:pt x="63" y="74"/>
                    <a:pt x="90" y="45"/>
                  </a:cubicBezTo>
                  <a:cubicBezTo>
                    <a:pt x="102" y="31"/>
                    <a:pt x="117" y="17"/>
                    <a:pt x="134" y="8"/>
                  </a:cubicBezTo>
                  <a:cubicBezTo>
                    <a:pt x="149" y="0"/>
                    <a:pt x="166" y="3"/>
                    <a:pt x="182" y="2"/>
                  </a:cubicBezTo>
                  <a:cubicBezTo>
                    <a:pt x="128" y="14"/>
                    <a:pt x="84" y="57"/>
                    <a:pt x="39" y="8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9" name="Freeform 1024">
              <a:extLst>
                <a:ext uri="{FF2B5EF4-FFF2-40B4-BE49-F238E27FC236}">
                  <a16:creationId xmlns:a16="http://schemas.microsoft.com/office/drawing/2014/main" id="{F02A3754-EF1F-4CC1-9560-640C1F0F2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3715"/>
              <a:ext cx="191" cy="92"/>
            </a:xfrm>
            <a:custGeom>
              <a:avLst/>
              <a:gdLst>
                <a:gd name="T0" fmla="*/ 0 w 93"/>
                <a:gd name="T1" fmla="*/ 442 h 42"/>
                <a:gd name="T2" fmla="*/ 444 w 93"/>
                <a:gd name="T3" fmla="*/ 254 h 42"/>
                <a:gd name="T4" fmla="*/ 805 w 9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42">
                  <a:moveTo>
                    <a:pt x="0" y="42"/>
                  </a:moveTo>
                  <a:cubicBezTo>
                    <a:pt x="18" y="40"/>
                    <a:pt x="35" y="31"/>
                    <a:pt x="51" y="24"/>
                  </a:cubicBezTo>
                  <a:cubicBezTo>
                    <a:pt x="64" y="17"/>
                    <a:pt x="79" y="3"/>
                    <a:pt x="9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0" name="Freeform 1025">
              <a:extLst>
                <a:ext uri="{FF2B5EF4-FFF2-40B4-BE49-F238E27FC236}">
                  <a16:creationId xmlns:a16="http://schemas.microsoft.com/office/drawing/2014/main" id="{16E072D7-2333-4733-BCAF-44A2560B0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3412"/>
              <a:ext cx="276" cy="235"/>
            </a:xfrm>
            <a:custGeom>
              <a:avLst/>
              <a:gdLst>
                <a:gd name="T0" fmla="*/ 0 w 134"/>
                <a:gd name="T1" fmla="*/ 1133 h 107"/>
                <a:gd name="T2" fmla="*/ 437 w 134"/>
                <a:gd name="T3" fmla="*/ 815 h 107"/>
                <a:gd name="T4" fmla="*/ 725 w 134"/>
                <a:gd name="T5" fmla="*/ 604 h 107"/>
                <a:gd name="T6" fmla="*/ 1170 w 134"/>
                <a:gd name="T7" fmla="*/ 0 h 107"/>
                <a:gd name="T8" fmla="*/ 725 w 134"/>
                <a:gd name="T9" fmla="*/ 452 h 107"/>
                <a:gd name="T10" fmla="*/ 97 w 134"/>
                <a:gd name="T11" fmla="*/ 1061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4" h="107">
                  <a:moveTo>
                    <a:pt x="0" y="107"/>
                  </a:moveTo>
                  <a:cubicBezTo>
                    <a:pt x="19" y="100"/>
                    <a:pt x="34" y="88"/>
                    <a:pt x="50" y="77"/>
                  </a:cubicBezTo>
                  <a:cubicBezTo>
                    <a:pt x="61" y="70"/>
                    <a:pt x="73" y="65"/>
                    <a:pt x="83" y="57"/>
                  </a:cubicBezTo>
                  <a:cubicBezTo>
                    <a:pt x="102" y="40"/>
                    <a:pt x="115" y="17"/>
                    <a:pt x="134" y="0"/>
                  </a:cubicBezTo>
                  <a:cubicBezTo>
                    <a:pt x="112" y="9"/>
                    <a:pt x="100" y="28"/>
                    <a:pt x="83" y="43"/>
                  </a:cubicBezTo>
                  <a:cubicBezTo>
                    <a:pt x="62" y="61"/>
                    <a:pt x="33" y="83"/>
                    <a:pt x="11" y="1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1" name="Freeform 1026">
              <a:extLst>
                <a:ext uri="{FF2B5EF4-FFF2-40B4-BE49-F238E27FC236}">
                  <a16:creationId xmlns:a16="http://schemas.microsoft.com/office/drawing/2014/main" id="{7857FD05-46F9-4346-8439-5F1DEC365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3474"/>
              <a:ext cx="239" cy="134"/>
            </a:xfrm>
            <a:custGeom>
              <a:avLst/>
              <a:gdLst>
                <a:gd name="T0" fmla="*/ 0 w 116"/>
                <a:gd name="T1" fmla="*/ 646 h 61"/>
                <a:gd name="T2" fmla="*/ 620 w 116"/>
                <a:gd name="T3" fmla="*/ 453 h 61"/>
                <a:gd name="T4" fmla="*/ 1014 w 116"/>
                <a:gd name="T5" fmla="*/ 0 h 61"/>
                <a:gd name="T6" fmla="*/ 313 w 116"/>
                <a:gd name="T7" fmla="*/ 604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6" h="61">
                  <a:moveTo>
                    <a:pt x="0" y="61"/>
                  </a:moveTo>
                  <a:cubicBezTo>
                    <a:pt x="26" y="55"/>
                    <a:pt x="48" y="57"/>
                    <a:pt x="71" y="43"/>
                  </a:cubicBezTo>
                  <a:cubicBezTo>
                    <a:pt x="89" y="32"/>
                    <a:pt x="104" y="17"/>
                    <a:pt x="116" y="0"/>
                  </a:cubicBezTo>
                  <a:cubicBezTo>
                    <a:pt x="92" y="23"/>
                    <a:pt x="63" y="37"/>
                    <a:pt x="36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2" name="Freeform 1027">
              <a:extLst>
                <a:ext uri="{FF2B5EF4-FFF2-40B4-BE49-F238E27FC236}">
                  <a16:creationId xmlns:a16="http://schemas.microsoft.com/office/drawing/2014/main" id="{70C2D834-95E3-4FA0-AA8F-6A4F35B97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3700"/>
              <a:ext cx="253" cy="175"/>
            </a:xfrm>
            <a:custGeom>
              <a:avLst/>
              <a:gdLst>
                <a:gd name="T0" fmla="*/ 0 w 123"/>
                <a:gd name="T1" fmla="*/ 838 h 80"/>
                <a:gd name="T2" fmla="*/ 329 w 123"/>
                <a:gd name="T3" fmla="*/ 704 h 80"/>
                <a:gd name="T4" fmla="*/ 697 w 123"/>
                <a:gd name="T5" fmla="*/ 459 h 80"/>
                <a:gd name="T6" fmla="*/ 1070 w 123"/>
                <a:gd name="T7" fmla="*/ 0 h 80"/>
                <a:gd name="T8" fmla="*/ 817 w 123"/>
                <a:gd name="T9" fmla="*/ 230 h 80"/>
                <a:gd name="T10" fmla="*/ 280 w 123"/>
                <a:gd name="T11" fmla="*/ 617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80">
                  <a:moveTo>
                    <a:pt x="0" y="80"/>
                  </a:moveTo>
                  <a:cubicBezTo>
                    <a:pt x="12" y="73"/>
                    <a:pt x="25" y="71"/>
                    <a:pt x="38" y="67"/>
                  </a:cubicBezTo>
                  <a:cubicBezTo>
                    <a:pt x="52" y="61"/>
                    <a:pt x="66" y="52"/>
                    <a:pt x="80" y="44"/>
                  </a:cubicBezTo>
                  <a:cubicBezTo>
                    <a:pt x="100" y="33"/>
                    <a:pt x="108" y="15"/>
                    <a:pt x="123" y="0"/>
                  </a:cubicBezTo>
                  <a:cubicBezTo>
                    <a:pt x="113" y="4"/>
                    <a:pt x="103" y="15"/>
                    <a:pt x="94" y="22"/>
                  </a:cubicBezTo>
                  <a:cubicBezTo>
                    <a:pt x="74" y="36"/>
                    <a:pt x="53" y="48"/>
                    <a:pt x="32" y="5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3" name="Freeform 1028">
              <a:extLst>
                <a:ext uri="{FF2B5EF4-FFF2-40B4-BE49-F238E27FC236}">
                  <a16:creationId xmlns:a16="http://schemas.microsoft.com/office/drawing/2014/main" id="{49CA8CC7-18A6-4080-BD0C-67DEABA9B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3614"/>
              <a:ext cx="232" cy="200"/>
            </a:xfrm>
            <a:custGeom>
              <a:avLst/>
              <a:gdLst>
                <a:gd name="T0" fmla="*/ 977 w 113"/>
                <a:gd name="T1" fmla="*/ 0 h 91"/>
                <a:gd name="T2" fmla="*/ 608 w 113"/>
                <a:gd name="T3" fmla="*/ 479 h 91"/>
                <a:gd name="T4" fmla="*/ 0 w 113"/>
                <a:gd name="T5" fmla="*/ 967 h 91"/>
                <a:gd name="T6" fmla="*/ 224 w 113"/>
                <a:gd name="T7" fmla="*/ 870 h 91"/>
                <a:gd name="T8" fmla="*/ 573 w 113"/>
                <a:gd name="T9" fmla="*/ 657 h 91"/>
                <a:gd name="T10" fmla="*/ 953 w 113"/>
                <a:gd name="T11" fmla="*/ 73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91">
                  <a:moveTo>
                    <a:pt x="113" y="0"/>
                  </a:moveTo>
                  <a:cubicBezTo>
                    <a:pt x="98" y="14"/>
                    <a:pt x="85" y="30"/>
                    <a:pt x="70" y="45"/>
                  </a:cubicBezTo>
                  <a:cubicBezTo>
                    <a:pt x="50" y="66"/>
                    <a:pt x="24" y="75"/>
                    <a:pt x="0" y="91"/>
                  </a:cubicBezTo>
                  <a:cubicBezTo>
                    <a:pt x="8" y="85"/>
                    <a:pt x="16" y="85"/>
                    <a:pt x="26" y="82"/>
                  </a:cubicBezTo>
                  <a:cubicBezTo>
                    <a:pt x="41" y="78"/>
                    <a:pt x="53" y="71"/>
                    <a:pt x="66" y="62"/>
                  </a:cubicBezTo>
                  <a:cubicBezTo>
                    <a:pt x="85" y="48"/>
                    <a:pt x="97" y="27"/>
                    <a:pt x="11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4" name="Freeform 1029">
              <a:extLst>
                <a:ext uri="{FF2B5EF4-FFF2-40B4-BE49-F238E27FC236}">
                  <a16:creationId xmlns:a16="http://schemas.microsoft.com/office/drawing/2014/main" id="{6AFD9C20-C1D4-40F8-930D-8F5D08F47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3967"/>
              <a:ext cx="134" cy="101"/>
            </a:xfrm>
            <a:custGeom>
              <a:avLst/>
              <a:gdLst>
                <a:gd name="T0" fmla="*/ 0 w 65"/>
                <a:gd name="T1" fmla="*/ 435 h 46"/>
                <a:gd name="T2" fmla="*/ 0 w 65"/>
                <a:gd name="T3" fmla="*/ 452 h 46"/>
                <a:gd name="T4" fmla="*/ 148 w 65"/>
                <a:gd name="T5" fmla="*/ 487 h 46"/>
                <a:gd name="T6" fmla="*/ 280 w 65"/>
                <a:gd name="T7" fmla="*/ 310 h 46"/>
                <a:gd name="T8" fmla="*/ 569 w 65"/>
                <a:gd name="T9" fmla="*/ 0 h 46"/>
                <a:gd name="T10" fmla="*/ 0 w 65"/>
                <a:gd name="T11" fmla="*/ 43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46">
                  <a:moveTo>
                    <a:pt x="0" y="41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6" y="44"/>
                    <a:pt x="11" y="45"/>
                    <a:pt x="17" y="46"/>
                  </a:cubicBezTo>
                  <a:cubicBezTo>
                    <a:pt x="22" y="40"/>
                    <a:pt x="27" y="34"/>
                    <a:pt x="32" y="29"/>
                  </a:cubicBezTo>
                  <a:cubicBezTo>
                    <a:pt x="43" y="19"/>
                    <a:pt x="54" y="10"/>
                    <a:pt x="65" y="0"/>
                  </a:cubicBezTo>
                  <a:cubicBezTo>
                    <a:pt x="45" y="16"/>
                    <a:pt x="20" y="24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5" name="Freeform 1030">
              <a:extLst>
                <a:ext uri="{FF2B5EF4-FFF2-40B4-BE49-F238E27FC236}">
                  <a16:creationId xmlns:a16="http://schemas.microsoft.com/office/drawing/2014/main" id="{55BFAA54-B43C-4D88-A6F7-6348BEEB3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513"/>
              <a:ext cx="85" cy="44"/>
            </a:xfrm>
            <a:custGeom>
              <a:avLst/>
              <a:gdLst>
                <a:gd name="T0" fmla="*/ 0 w 41"/>
                <a:gd name="T1" fmla="*/ 117 h 20"/>
                <a:gd name="T2" fmla="*/ 8 w 41"/>
                <a:gd name="T3" fmla="*/ 213 h 20"/>
                <a:gd name="T4" fmla="*/ 365 w 41"/>
                <a:gd name="T5" fmla="*/ 0 h 20"/>
                <a:gd name="T6" fmla="*/ 0 w 41"/>
                <a:gd name="T7" fmla="*/ 11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0">
                  <a:moveTo>
                    <a:pt x="0" y="11"/>
                  </a:moveTo>
                  <a:cubicBezTo>
                    <a:pt x="0" y="14"/>
                    <a:pt x="1" y="17"/>
                    <a:pt x="1" y="20"/>
                  </a:cubicBezTo>
                  <a:cubicBezTo>
                    <a:pt x="15" y="13"/>
                    <a:pt x="30" y="7"/>
                    <a:pt x="41" y="0"/>
                  </a:cubicBezTo>
                  <a:cubicBezTo>
                    <a:pt x="28" y="3"/>
                    <a:pt x="13" y="6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6" name="Freeform 1031">
              <a:extLst>
                <a:ext uri="{FF2B5EF4-FFF2-40B4-BE49-F238E27FC236}">
                  <a16:creationId xmlns:a16="http://schemas.microsoft.com/office/drawing/2014/main" id="{26774AE9-7C64-4B03-A005-53EE5E108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985"/>
              <a:ext cx="331" cy="184"/>
            </a:xfrm>
            <a:custGeom>
              <a:avLst/>
              <a:gdLst>
                <a:gd name="T0" fmla="*/ 0 w 161"/>
                <a:gd name="T1" fmla="*/ 883 h 84"/>
                <a:gd name="T2" fmla="*/ 732 w 161"/>
                <a:gd name="T3" fmla="*/ 326 h 84"/>
                <a:gd name="T4" fmla="*/ 1086 w 161"/>
                <a:gd name="T5" fmla="*/ 158 h 84"/>
                <a:gd name="T6" fmla="*/ 1400 w 161"/>
                <a:gd name="T7" fmla="*/ 0 h 84"/>
                <a:gd name="T8" fmla="*/ 913 w 161"/>
                <a:gd name="T9" fmla="*/ 346 h 84"/>
                <a:gd name="T10" fmla="*/ 372 w 161"/>
                <a:gd name="T11" fmla="*/ 653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1" h="84">
                  <a:moveTo>
                    <a:pt x="0" y="84"/>
                  </a:moveTo>
                  <a:cubicBezTo>
                    <a:pt x="29" y="67"/>
                    <a:pt x="54" y="43"/>
                    <a:pt x="84" y="31"/>
                  </a:cubicBezTo>
                  <a:cubicBezTo>
                    <a:pt x="98" y="25"/>
                    <a:pt x="112" y="20"/>
                    <a:pt x="125" y="15"/>
                  </a:cubicBezTo>
                  <a:cubicBezTo>
                    <a:pt x="137" y="11"/>
                    <a:pt x="149" y="2"/>
                    <a:pt x="161" y="0"/>
                  </a:cubicBezTo>
                  <a:cubicBezTo>
                    <a:pt x="143" y="12"/>
                    <a:pt x="125" y="23"/>
                    <a:pt x="105" y="33"/>
                  </a:cubicBezTo>
                  <a:cubicBezTo>
                    <a:pt x="84" y="43"/>
                    <a:pt x="62" y="48"/>
                    <a:pt x="43" y="6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7" name="Freeform 1032">
              <a:extLst>
                <a:ext uri="{FF2B5EF4-FFF2-40B4-BE49-F238E27FC236}">
                  <a16:creationId xmlns:a16="http://schemas.microsoft.com/office/drawing/2014/main" id="{701140EC-E348-4618-AE6E-77F1D8067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377"/>
              <a:ext cx="134" cy="90"/>
            </a:xfrm>
            <a:custGeom>
              <a:avLst/>
              <a:gdLst>
                <a:gd name="T0" fmla="*/ 569 w 65"/>
                <a:gd name="T1" fmla="*/ 0 h 41"/>
                <a:gd name="T2" fmla="*/ 0 w 65"/>
                <a:gd name="T3" fmla="*/ 266 h 41"/>
                <a:gd name="T4" fmla="*/ 0 w 65"/>
                <a:gd name="T5" fmla="*/ 435 h 41"/>
                <a:gd name="T6" fmla="*/ 208 w 65"/>
                <a:gd name="T7" fmla="*/ 274 h 41"/>
                <a:gd name="T8" fmla="*/ 569 w 65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41">
                  <a:moveTo>
                    <a:pt x="65" y="0"/>
                  </a:moveTo>
                  <a:cubicBezTo>
                    <a:pt x="44" y="9"/>
                    <a:pt x="22" y="20"/>
                    <a:pt x="0" y="25"/>
                  </a:cubicBezTo>
                  <a:cubicBezTo>
                    <a:pt x="0" y="30"/>
                    <a:pt x="0" y="36"/>
                    <a:pt x="0" y="41"/>
                  </a:cubicBezTo>
                  <a:cubicBezTo>
                    <a:pt x="8" y="36"/>
                    <a:pt x="16" y="31"/>
                    <a:pt x="24" y="26"/>
                  </a:cubicBezTo>
                  <a:cubicBezTo>
                    <a:pt x="36" y="19"/>
                    <a:pt x="56" y="11"/>
                    <a:pt x="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8" name="Freeform 1033">
              <a:extLst>
                <a:ext uri="{FF2B5EF4-FFF2-40B4-BE49-F238E27FC236}">
                  <a16:creationId xmlns:a16="http://schemas.microsoft.com/office/drawing/2014/main" id="{D3BC7DBD-FCF8-4825-B08A-1F67E281F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594"/>
              <a:ext cx="181" cy="132"/>
            </a:xfrm>
            <a:custGeom>
              <a:avLst/>
              <a:gdLst>
                <a:gd name="T0" fmla="*/ 0 w 88"/>
                <a:gd name="T1" fmla="*/ 638 h 60"/>
                <a:gd name="T2" fmla="*/ 339 w 88"/>
                <a:gd name="T3" fmla="*/ 202 h 60"/>
                <a:gd name="T4" fmla="*/ 765 w 88"/>
                <a:gd name="T5" fmla="*/ 0 h 60"/>
                <a:gd name="T6" fmla="*/ 496 w 88"/>
                <a:gd name="T7" fmla="*/ 246 h 60"/>
                <a:gd name="T8" fmla="*/ 140 w 88"/>
                <a:gd name="T9" fmla="*/ 488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60">
                  <a:moveTo>
                    <a:pt x="0" y="60"/>
                  </a:moveTo>
                  <a:cubicBezTo>
                    <a:pt x="10" y="45"/>
                    <a:pt x="21" y="27"/>
                    <a:pt x="39" y="19"/>
                  </a:cubicBezTo>
                  <a:cubicBezTo>
                    <a:pt x="55" y="12"/>
                    <a:pt x="72" y="9"/>
                    <a:pt x="88" y="0"/>
                  </a:cubicBezTo>
                  <a:cubicBezTo>
                    <a:pt x="78" y="8"/>
                    <a:pt x="68" y="17"/>
                    <a:pt x="57" y="23"/>
                  </a:cubicBezTo>
                  <a:cubicBezTo>
                    <a:pt x="44" y="30"/>
                    <a:pt x="27" y="35"/>
                    <a:pt x="16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9" name="Freeform 1034">
              <a:extLst>
                <a:ext uri="{FF2B5EF4-FFF2-40B4-BE49-F238E27FC236}">
                  <a16:creationId xmlns:a16="http://schemas.microsoft.com/office/drawing/2014/main" id="{D49FC290-0002-4732-83FC-954B13F75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945"/>
              <a:ext cx="199" cy="125"/>
            </a:xfrm>
            <a:custGeom>
              <a:avLst/>
              <a:gdLst>
                <a:gd name="T0" fmla="*/ 732 w 97"/>
                <a:gd name="T1" fmla="*/ 86 h 57"/>
                <a:gd name="T2" fmla="*/ 0 w 97"/>
                <a:gd name="T3" fmla="*/ 601 h 57"/>
                <a:gd name="T4" fmla="*/ 269 w 97"/>
                <a:gd name="T5" fmla="*/ 557 h 57"/>
                <a:gd name="T6" fmla="*/ 837 w 97"/>
                <a:gd name="T7" fmla="*/ 0 h 57"/>
                <a:gd name="T8" fmla="*/ 732 w 97"/>
                <a:gd name="T9" fmla="*/ 8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57">
                  <a:moveTo>
                    <a:pt x="85" y="8"/>
                  </a:moveTo>
                  <a:cubicBezTo>
                    <a:pt x="58" y="25"/>
                    <a:pt x="26" y="37"/>
                    <a:pt x="0" y="57"/>
                  </a:cubicBezTo>
                  <a:cubicBezTo>
                    <a:pt x="11" y="56"/>
                    <a:pt x="21" y="55"/>
                    <a:pt x="31" y="53"/>
                  </a:cubicBezTo>
                  <a:cubicBezTo>
                    <a:pt x="55" y="38"/>
                    <a:pt x="78" y="15"/>
                    <a:pt x="97" y="0"/>
                  </a:cubicBezTo>
                  <a:lnTo>
                    <a:pt x="85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0" name="Freeform 1035">
              <a:extLst>
                <a:ext uri="{FF2B5EF4-FFF2-40B4-BE49-F238E27FC236}">
                  <a16:creationId xmlns:a16="http://schemas.microsoft.com/office/drawing/2014/main" id="{8AFB31B7-2FBC-43CF-989E-0D2E9F751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886"/>
              <a:ext cx="166" cy="96"/>
            </a:xfrm>
            <a:custGeom>
              <a:avLst/>
              <a:gdLst>
                <a:gd name="T0" fmla="*/ 0 w 81"/>
                <a:gd name="T1" fmla="*/ 456 h 44"/>
                <a:gd name="T2" fmla="*/ 697 w 81"/>
                <a:gd name="T3" fmla="*/ 0 h 44"/>
                <a:gd name="T4" fmla="*/ 0 w 81"/>
                <a:gd name="T5" fmla="*/ 42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44">
                  <a:moveTo>
                    <a:pt x="0" y="44"/>
                  </a:moveTo>
                  <a:cubicBezTo>
                    <a:pt x="32" y="41"/>
                    <a:pt x="55" y="13"/>
                    <a:pt x="81" y="0"/>
                  </a:cubicBezTo>
                  <a:cubicBezTo>
                    <a:pt x="70" y="32"/>
                    <a:pt x="27" y="36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1" name="Freeform 1036">
              <a:extLst>
                <a:ext uri="{FF2B5EF4-FFF2-40B4-BE49-F238E27FC236}">
                  <a16:creationId xmlns:a16="http://schemas.microsoft.com/office/drawing/2014/main" id="{6D8EE42C-64E7-4CDF-AA96-C1EFCE5DA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3421"/>
              <a:ext cx="41" cy="123"/>
            </a:xfrm>
            <a:custGeom>
              <a:avLst/>
              <a:gdLst>
                <a:gd name="T0" fmla="*/ 172 w 20"/>
                <a:gd name="T1" fmla="*/ 0 h 56"/>
                <a:gd name="T2" fmla="*/ 51 w 20"/>
                <a:gd name="T3" fmla="*/ 593 h 56"/>
                <a:gd name="T4" fmla="*/ 51 w 20"/>
                <a:gd name="T5" fmla="*/ 299 h 56"/>
                <a:gd name="T6" fmla="*/ 96 w 20"/>
                <a:gd name="T7" fmla="*/ 5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6">
                  <a:moveTo>
                    <a:pt x="20" y="0"/>
                  </a:moveTo>
                  <a:cubicBezTo>
                    <a:pt x="8" y="18"/>
                    <a:pt x="11" y="35"/>
                    <a:pt x="6" y="56"/>
                  </a:cubicBezTo>
                  <a:cubicBezTo>
                    <a:pt x="0" y="55"/>
                    <a:pt x="5" y="33"/>
                    <a:pt x="6" y="28"/>
                  </a:cubicBezTo>
                  <a:cubicBezTo>
                    <a:pt x="7" y="22"/>
                    <a:pt x="4" y="9"/>
                    <a:pt x="11" y="5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2" name="Freeform 1037">
              <a:extLst>
                <a:ext uri="{FF2B5EF4-FFF2-40B4-BE49-F238E27FC236}">
                  <a16:creationId xmlns:a16="http://schemas.microsoft.com/office/drawing/2014/main" id="{AB775121-8DE2-4484-B844-1E581CCAE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3616"/>
              <a:ext cx="101" cy="31"/>
            </a:xfrm>
            <a:custGeom>
              <a:avLst/>
              <a:gdLst>
                <a:gd name="T0" fmla="*/ 0 w 49"/>
                <a:gd name="T1" fmla="*/ 0 h 14"/>
                <a:gd name="T2" fmla="*/ 208 w 49"/>
                <a:gd name="T3" fmla="*/ 153 h 14"/>
                <a:gd name="T4" fmla="*/ 429 w 49"/>
                <a:gd name="T5" fmla="*/ 133 h 14"/>
                <a:gd name="T6" fmla="*/ 237 w 49"/>
                <a:gd name="T7" fmla="*/ 117 h 14"/>
                <a:gd name="T8" fmla="*/ 97 w 49"/>
                <a:gd name="T9" fmla="*/ 4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4">
                  <a:moveTo>
                    <a:pt x="0" y="0"/>
                  </a:moveTo>
                  <a:cubicBezTo>
                    <a:pt x="8" y="6"/>
                    <a:pt x="13" y="13"/>
                    <a:pt x="24" y="14"/>
                  </a:cubicBezTo>
                  <a:cubicBezTo>
                    <a:pt x="32" y="14"/>
                    <a:pt x="42" y="14"/>
                    <a:pt x="49" y="12"/>
                  </a:cubicBezTo>
                  <a:cubicBezTo>
                    <a:pt x="42" y="11"/>
                    <a:pt x="35" y="12"/>
                    <a:pt x="27" y="11"/>
                  </a:cubicBezTo>
                  <a:cubicBezTo>
                    <a:pt x="22" y="10"/>
                    <a:pt x="17" y="3"/>
                    <a:pt x="11" y="4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3" name="Freeform 1038">
              <a:extLst>
                <a:ext uri="{FF2B5EF4-FFF2-40B4-BE49-F238E27FC236}">
                  <a16:creationId xmlns:a16="http://schemas.microsoft.com/office/drawing/2014/main" id="{A0EB8C27-7270-49C5-B96A-4BA5966FA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3665"/>
              <a:ext cx="55" cy="44"/>
            </a:xfrm>
            <a:custGeom>
              <a:avLst/>
              <a:gdLst>
                <a:gd name="T0" fmla="*/ 0 w 27"/>
                <a:gd name="T1" fmla="*/ 0 h 20"/>
                <a:gd name="T2" fmla="*/ 228 w 27"/>
                <a:gd name="T3" fmla="*/ 169 h 20"/>
                <a:gd name="T4" fmla="*/ 24 w 27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0">
                  <a:moveTo>
                    <a:pt x="0" y="0"/>
                  </a:moveTo>
                  <a:cubicBezTo>
                    <a:pt x="1" y="12"/>
                    <a:pt x="16" y="20"/>
                    <a:pt x="27" y="16"/>
                  </a:cubicBezTo>
                  <a:cubicBezTo>
                    <a:pt x="21" y="14"/>
                    <a:pt x="5" y="8"/>
                    <a:pt x="3" y="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4" name="Freeform 1039">
              <a:extLst>
                <a:ext uri="{FF2B5EF4-FFF2-40B4-BE49-F238E27FC236}">
                  <a16:creationId xmlns:a16="http://schemas.microsoft.com/office/drawing/2014/main" id="{4B8B77DF-21B0-4F64-9E55-C6E1E3012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4016"/>
              <a:ext cx="43" cy="52"/>
            </a:xfrm>
            <a:custGeom>
              <a:avLst/>
              <a:gdLst>
                <a:gd name="T0" fmla="*/ 68 w 21"/>
                <a:gd name="T1" fmla="*/ 245 h 24"/>
                <a:gd name="T2" fmla="*/ 180 w 21"/>
                <a:gd name="T3" fmla="*/ 0 h 24"/>
                <a:gd name="T4" fmla="*/ 0 w 21"/>
                <a:gd name="T5" fmla="*/ 22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4">
                  <a:moveTo>
                    <a:pt x="8" y="24"/>
                  </a:moveTo>
                  <a:cubicBezTo>
                    <a:pt x="14" y="21"/>
                    <a:pt x="19" y="7"/>
                    <a:pt x="21" y="0"/>
                  </a:cubicBezTo>
                  <a:cubicBezTo>
                    <a:pt x="10" y="2"/>
                    <a:pt x="6" y="14"/>
                    <a:pt x="0" y="22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5" name="Freeform 1040">
              <a:extLst>
                <a:ext uri="{FF2B5EF4-FFF2-40B4-BE49-F238E27FC236}">
                  <a16:creationId xmlns:a16="http://schemas.microsoft.com/office/drawing/2014/main" id="{22677450-FD48-49D1-BC6B-4E9036D8F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399"/>
              <a:ext cx="76" cy="24"/>
            </a:xfrm>
            <a:custGeom>
              <a:avLst/>
              <a:gdLst>
                <a:gd name="T0" fmla="*/ 0 w 37"/>
                <a:gd name="T1" fmla="*/ 96 h 11"/>
                <a:gd name="T2" fmla="*/ 113 w 37"/>
                <a:gd name="T3" fmla="*/ 81 h 11"/>
                <a:gd name="T4" fmla="*/ 207 w 37"/>
                <a:gd name="T5" fmla="*/ 96 h 11"/>
                <a:gd name="T6" fmla="*/ 224 w 37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1">
                  <a:moveTo>
                    <a:pt x="0" y="9"/>
                  </a:moveTo>
                  <a:cubicBezTo>
                    <a:pt x="4" y="11"/>
                    <a:pt x="9" y="8"/>
                    <a:pt x="13" y="8"/>
                  </a:cubicBezTo>
                  <a:cubicBezTo>
                    <a:pt x="17" y="8"/>
                    <a:pt x="20" y="9"/>
                    <a:pt x="24" y="9"/>
                  </a:cubicBezTo>
                  <a:cubicBezTo>
                    <a:pt x="30" y="9"/>
                    <a:pt x="37" y="0"/>
                    <a:pt x="26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6" name="Freeform 1041">
              <a:extLst>
                <a:ext uri="{FF2B5EF4-FFF2-40B4-BE49-F238E27FC236}">
                  <a16:creationId xmlns:a16="http://schemas.microsoft.com/office/drawing/2014/main" id="{29D641F1-8EDB-402C-A940-22330DBFD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382"/>
              <a:ext cx="66" cy="81"/>
            </a:xfrm>
            <a:custGeom>
              <a:avLst/>
              <a:gdLst>
                <a:gd name="T0" fmla="*/ 132 w 32"/>
                <a:gd name="T1" fmla="*/ 387 h 37"/>
                <a:gd name="T2" fmla="*/ 281 w 32"/>
                <a:gd name="T3" fmla="*/ 0 h 37"/>
                <a:gd name="T4" fmla="*/ 165 w 32"/>
                <a:gd name="T5" fmla="*/ 149 h 37"/>
                <a:gd name="T6" fmla="*/ 0 w 32"/>
                <a:gd name="T7" fmla="*/ 34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7">
                  <a:moveTo>
                    <a:pt x="15" y="37"/>
                  </a:moveTo>
                  <a:cubicBezTo>
                    <a:pt x="12" y="32"/>
                    <a:pt x="30" y="7"/>
                    <a:pt x="32" y="0"/>
                  </a:cubicBezTo>
                  <a:cubicBezTo>
                    <a:pt x="26" y="2"/>
                    <a:pt x="23" y="10"/>
                    <a:pt x="19" y="14"/>
                  </a:cubicBezTo>
                  <a:cubicBezTo>
                    <a:pt x="14" y="20"/>
                    <a:pt x="7" y="29"/>
                    <a:pt x="0" y="3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7" name="Freeform 1042">
              <a:extLst>
                <a:ext uri="{FF2B5EF4-FFF2-40B4-BE49-F238E27FC236}">
                  <a16:creationId xmlns:a16="http://schemas.microsoft.com/office/drawing/2014/main" id="{9911BCD0-757B-418A-9BF3-9F14A9C2D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360"/>
              <a:ext cx="99" cy="72"/>
            </a:xfrm>
            <a:custGeom>
              <a:avLst/>
              <a:gdLst>
                <a:gd name="T0" fmla="*/ 72 w 48"/>
                <a:gd name="T1" fmla="*/ 343 h 33"/>
                <a:gd name="T2" fmla="*/ 212 w 48"/>
                <a:gd name="T3" fmla="*/ 185 h 33"/>
                <a:gd name="T4" fmla="*/ 421 w 48"/>
                <a:gd name="T5" fmla="*/ 61 h 33"/>
                <a:gd name="T6" fmla="*/ 0 w 48"/>
                <a:gd name="T7" fmla="*/ 32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33">
                  <a:moveTo>
                    <a:pt x="8" y="33"/>
                  </a:moveTo>
                  <a:cubicBezTo>
                    <a:pt x="15" y="31"/>
                    <a:pt x="19" y="22"/>
                    <a:pt x="24" y="18"/>
                  </a:cubicBezTo>
                  <a:cubicBezTo>
                    <a:pt x="29" y="14"/>
                    <a:pt x="48" y="13"/>
                    <a:pt x="48" y="6"/>
                  </a:cubicBezTo>
                  <a:cubicBezTo>
                    <a:pt x="25" y="0"/>
                    <a:pt x="18" y="29"/>
                    <a:pt x="0" y="31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8" name="Freeform 1043">
              <a:extLst>
                <a:ext uri="{FF2B5EF4-FFF2-40B4-BE49-F238E27FC236}">
                  <a16:creationId xmlns:a16="http://schemas.microsoft.com/office/drawing/2014/main" id="{E5C6CDA6-7A57-4A96-9F5A-697565506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180"/>
              <a:ext cx="45" cy="55"/>
            </a:xfrm>
            <a:custGeom>
              <a:avLst/>
              <a:gdLst>
                <a:gd name="T0" fmla="*/ 188 w 22"/>
                <a:gd name="T1" fmla="*/ 0 h 25"/>
                <a:gd name="T2" fmla="*/ 0 w 22"/>
                <a:gd name="T3" fmla="*/ 233 h 25"/>
                <a:gd name="T4" fmla="*/ 121 w 22"/>
                <a:gd name="T5" fmla="*/ 2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22" y="0"/>
                  </a:moveTo>
                  <a:cubicBezTo>
                    <a:pt x="14" y="5"/>
                    <a:pt x="13" y="25"/>
                    <a:pt x="0" y="22"/>
                  </a:cubicBezTo>
                  <a:cubicBezTo>
                    <a:pt x="4" y="15"/>
                    <a:pt x="14" y="12"/>
                    <a:pt x="14" y="2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9" name="Freeform 1044">
              <a:extLst>
                <a:ext uri="{FF2B5EF4-FFF2-40B4-BE49-F238E27FC236}">
                  <a16:creationId xmlns:a16="http://schemas.microsoft.com/office/drawing/2014/main" id="{BCE758F3-8681-4CE1-AACA-963B2868C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3226"/>
              <a:ext cx="166" cy="92"/>
            </a:xfrm>
            <a:custGeom>
              <a:avLst/>
              <a:gdLst>
                <a:gd name="T0" fmla="*/ 0 w 81"/>
                <a:gd name="T1" fmla="*/ 442 h 42"/>
                <a:gd name="T2" fmla="*/ 344 w 81"/>
                <a:gd name="T3" fmla="*/ 186 h 42"/>
                <a:gd name="T4" fmla="*/ 697 w 81"/>
                <a:gd name="T5" fmla="*/ 0 h 42"/>
                <a:gd name="T6" fmla="*/ 377 w 81"/>
                <a:gd name="T7" fmla="*/ 53 h 42"/>
                <a:gd name="T8" fmla="*/ 51 w 81"/>
                <a:gd name="T9" fmla="*/ 346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42">
                  <a:moveTo>
                    <a:pt x="0" y="42"/>
                  </a:moveTo>
                  <a:cubicBezTo>
                    <a:pt x="15" y="41"/>
                    <a:pt x="28" y="25"/>
                    <a:pt x="40" y="18"/>
                  </a:cubicBezTo>
                  <a:cubicBezTo>
                    <a:pt x="52" y="10"/>
                    <a:pt x="69" y="10"/>
                    <a:pt x="81" y="0"/>
                  </a:cubicBezTo>
                  <a:cubicBezTo>
                    <a:pt x="68" y="6"/>
                    <a:pt x="56" y="1"/>
                    <a:pt x="44" y="5"/>
                  </a:cubicBezTo>
                  <a:cubicBezTo>
                    <a:pt x="29" y="10"/>
                    <a:pt x="17" y="22"/>
                    <a:pt x="6" y="33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0" name="Freeform 1045">
              <a:extLst>
                <a:ext uri="{FF2B5EF4-FFF2-40B4-BE49-F238E27FC236}">
                  <a16:creationId xmlns:a16="http://schemas.microsoft.com/office/drawing/2014/main" id="{B09D25E7-67AE-49FC-9575-92A81F41E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7" y="3616"/>
              <a:ext cx="62" cy="84"/>
            </a:xfrm>
            <a:custGeom>
              <a:avLst/>
              <a:gdLst>
                <a:gd name="T0" fmla="*/ 81 w 30"/>
                <a:gd name="T1" fmla="*/ 411 h 38"/>
                <a:gd name="T2" fmla="*/ 265 w 30"/>
                <a:gd name="T3" fmla="*/ 0 h 38"/>
                <a:gd name="T4" fmla="*/ 43 w 30"/>
                <a:gd name="T5" fmla="*/ 39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8">
                  <a:moveTo>
                    <a:pt x="9" y="38"/>
                  </a:moveTo>
                  <a:cubicBezTo>
                    <a:pt x="8" y="25"/>
                    <a:pt x="22" y="10"/>
                    <a:pt x="30" y="0"/>
                  </a:cubicBezTo>
                  <a:cubicBezTo>
                    <a:pt x="20" y="4"/>
                    <a:pt x="0" y="25"/>
                    <a:pt x="5" y="36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1" name="Freeform 1046">
              <a:extLst>
                <a:ext uri="{FF2B5EF4-FFF2-40B4-BE49-F238E27FC236}">
                  <a16:creationId xmlns:a16="http://schemas.microsoft.com/office/drawing/2014/main" id="{7C5FE559-FFFD-45C4-A2DA-8478B30F6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478"/>
              <a:ext cx="43" cy="35"/>
            </a:xfrm>
            <a:custGeom>
              <a:avLst/>
              <a:gdLst>
                <a:gd name="T0" fmla="*/ 180 w 21"/>
                <a:gd name="T1" fmla="*/ 9 h 16"/>
                <a:gd name="T2" fmla="*/ 96 w 21"/>
                <a:gd name="T3" fmla="*/ 133 h 16"/>
                <a:gd name="T4" fmla="*/ 0 w 21"/>
                <a:gd name="T5" fmla="*/ 168 h 16"/>
                <a:gd name="T6" fmla="*/ 139 w 21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6">
                  <a:moveTo>
                    <a:pt x="21" y="1"/>
                  </a:moveTo>
                  <a:cubicBezTo>
                    <a:pt x="17" y="4"/>
                    <a:pt x="15" y="10"/>
                    <a:pt x="11" y="13"/>
                  </a:cubicBezTo>
                  <a:cubicBezTo>
                    <a:pt x="7" y="15"/>
                    <a:pt x="4" y="14"/>
                    <a:pt x="0" y="16"/>
                  </a:cubicBezTo>
                  <a:cubicBezTo>
                    <a:pt x="7" y="11"/>
                    <a:pt x="12" y="7"/>
                    <a:pt x="16" y="0"/>
                  </a:cubicBezTo>
                </a:path>
              </a:pathLst>
            </a:custGeom>
            <a:solidFill>
              <a:srgbClr val="EAA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2" name="Freeform 1047">
              <a:extLst>
                <a:ext uri="{FF2B5EF4-FFF2-40B4-BE49-F238E27FC236}">
                  <a16:creationId xmlns:a16="http://schemas.microsoft.com/office/drawing/2014/main" id="{E9B0B75C-3CC3-4BB2-AA96-8A3CE5933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3945"/>
              <a:ext cx="104" cy="62"/>
            </a:xfrm>
            <a:custGeom>
              <a:avLst/>
              <a:gdLst>
                <a:gd name="T0" fmla="*/ 0 w 51"/>
                <a:gd name="T1" fmla="*/ 303 h 28"/>
                <a:gd name="T2" fmla="*/ 432 w 51"/>
                <a:gd name="T3" fmla="*/ 9 h 28"/>
                <a:gd name="T4" fmla="*/ 237 w 51"/>
                <a:gd name="T5" fmla="*/ 5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8">
                  <a:moveTo>
                    <a:pt x="0" y="28"/>
                  </a:moveTo>
                  <a:cubicBezTo>
                    <a:pt x="15" y="15"/>
                    <a:pt x="38" y="16"/>
                    <a:pt x="51" y="1"/>
                  </a:cubicBezTo>
                  <a:cubicBezTo>
                    <a:pt x="44" y="0"/>
                    <a:pt x="35" y="5"/>
                    <a:pt x="28" y="5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3" name="Freeform 1048">
              <a:extLst>
                <a:ext uri="{FF2B5EF4-FFF2-40B4-BE49-F238E27FC236}">
                  <a16:creationId xmlns:a16="http://schemas.microsoft.com/office/drawing/2014/main" id="{E6D89243-A25A-426C-B264-8D33D17B3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3654"/>
              <a:ext cx="45" cy="30"/>
            </a:xfrm>
            <a:custGeom>
              <a:avLst/>
              <a:gdLst>
                <a:gd name="T0" fmla="*/ 0 w 22"/>
                <a:gd name="T1" fmla="*/ 88 h 14"/>
                <a:gd name="T2" fmla="*/ 188 w 22"/>
                <a:gd name="T3" fmla="*/ 109 h 14"/>
                <a:gd name="T4" fmla="*/ 59 w 22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4">
                  <a:moveTo>
                    <a:pt x="0" y="9"/>
                  </a:moveTo>
                  <a:cubicBezTo>
                    <a:pt x="8" y="6"/>
                    <a:pt x="15" y="14"/>
                    <a:pt x="22" y="11"/>
                  </a:cubicBezTo>
                  <a:cubicBezTo>
                    <a:pt x="17" y="8"/>
                    <a:pt x="9" y="6"/>
                    <a:pt x="7" y="0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4" name="Freeform 1049">
              <a:extLst>
                <a:ext uri="{FF2B5EF4-FFF2-40B4-BE49-F238E27FC236}">
                  <a16:creationId xmlns:a16="http://schemas.microsoft.com/office/drawing/2014/main" id="{27EAA350-3F4B-416C-88D3-531229748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601"/>
              <a:ext cx="196" cy="90"/>
            </a:xfrm>
            <a:custGeom>
              <a:avLst/>
              <a:gdLst>
                <a:gd name="T0" fmla="*/ 0 w 95"/>
                <a:gd name="T1" fmla="*/ 435 h 41"/>
                <a:gd name="T2" fmla="*/ 264 w 95"/>
                <a:gd name="T3" fmla="*/ 371 h 41"/>
                <a:gd name="T4" fmla="*/ 464 w 95"/>
                <a:gd name="T5" fmla="*/ 241 h 41"/>
                <a:gd name="T6" fmla="*/ 596 w 95"/>
                <a:gd name="T7" fmla="*/ 116 h 41"/>
                <a:gd name="T8" fmla="*/ 834 w 95"/>
                <a:gd name="T9" fmla="*/ 72 h 41"/>
                <a:gd name="T10" fmla="*/ 605 w 95"/>
                <a:gd name="T11" fmla="*/ 44 h 41"/>
                <a:gd name="T12" fmla="*/ 213 w 95"/>
                <a:gd name="T13" fmla="*/ 24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" h="41">
                  <a:moveTo>
                    <a:pt x="0" y="41"/>
                  </a:moveTo>
                  <a:cubicBezTo>
                    <a:pt x="10" y="39"/>
                    <a:pt x="20" y="39"/>
                    <a:pt x="30" y="35"/>
                  </a:cubicBezTo>
                  <a:cubicBezTo>
                    <a:pt x="38" y="32"/>
                    <a:pt x="45" y="28"/>
                    <a:pt x="53" y="23"/>
                  </a:cubicBezTo>
                  <a:cubicBezTo>
                    <a:pt x="58" y="19"/>
                    <a:pt x="62" y="13"/>
                    <a:pt x="68" y="11"/>
                  </a:cubicBezTo>
                  <a:cubicBezTo>
                    <a:pt x="75" y="7"/>
                    <a:pt x="87" y="8"/>
                    <a:pt x="95" y="7"/>
                  </a:cubicBezTo>
                  <a:cubicBezTo>
                    <a:pt x="95" y="0"/>
                    <a:pt x="74" y="4"/>
                    <a:pt x="69" y="4"/>
                  </a:cubicBezTo>
                  <a:cubicBezTo>
                    <a:pt x="53" y="5"/>
                    <a:pt x="39" y="18"/>
                    <a:pt x="24" y="23"/>
                  </a:cubicBezTo>
                </a:path>
              </a:pathLst>
            </a:custGeom>
            <a:solidFill>
              <a:srgbClr val="CF6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5" name="Freeform 1050">
              <a:extLst>
                <a:ext uri="{FF2B5EF4-FFF2-40B4-BE49-F238E27FC236}">
                  <a16:creationId xmlns:a16="http://schemas.microsoft.com/office/drawing/2014/main" id="{0B1E9F61-F940-4511-B039-766722328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3191"/>
              <a:ext cx="785" cy="770"/>
            </a:xfrm>
            <a:custGeom>
              <a:avLst/>
              <a:gdLst>
                <a:gd name="T0" fmla="*/ 0 w 382"/>
                <a:gd name="T1" fmla="*/ 0 h 351"/>
                <a:gd name="T2" fmla="*/ 684 w 382"/>
                <a:gd name="T3" fmla="*/ 568 h 351"/>
                <a:gd name="T4" fmla="*/ 1646 w 382"/>
                <a:gd name="T5" fmla="*/ 1944 h 351"/>
                <a:gd name="T6" fmla="*/ 2795 w 382"/>
                <a:gd name="T7" fmla="*/ 3016 h 351"/>
                <a:gd name="T8" fmla="*/ 3315 w 382"/>
                <a:gd name="T9" fmla="*/ 3705 h 3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2" h="351">
                  <a:moveTo>
                    <a:pt x="0" y="0"/>
                  </a:moveTo>
                  <a:cubicBezTo>
                    <a:pt x="22" y="27"/>
                    <a:pt x="50" y="36"/>
                    <a:pt x="79" y="54"/>
                  </a:cubicBezTo>
                  <a:cubicBezTo>
                    <a:pt x="132" y="85"/>
                    <a:pt x="151" y="140"/>
                    <a:pt x="190" y="184"/>
                  </a:cubicBezTo>
                  <a:cubicBezTo>
                    <a:pt x="228" y="226"/>
                    <a:pt x="288" y="238"/>
                    <a:pt x="322" y="286"/>
                  </a:cubicBezTo>
                  <a:cubicBezTo>
                    <a:pt x="339" y="311"/>
                    <a:pt x="361" y="329"/>
                    <a:pt x="382" y="351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6" name="Freeform 1051">
              <a:extLst>
                <a:ext uri="{FF2B5EF4-FFF2-40B4-BE49-F238E27FC236}">
                  <a16:creationId xmlns:a16="http://schemas.microsoft.com/office/drawing/2014/main" id="{15BEBA7B-BDB2-4A4E-AB0C-58ECF7F75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3147"/>
              <a:ext cx="549" cy="796"/>
            </a:xfrm>
            <a:custGeom>
              <a:avLst/>
              <a:gdLst>
                <a:gd name="T0" fmla="*/ 2321 w 267"/>
                <a:gd name="T1" fmla="*/ 3827 h 363"/>
                <a:gd name="T2" fmla="*/ 1721 w 267"/>
                <a:gd name="T3" fmla="*/ 3112 h 363"/>
                <a:gd name="T4" fmla="*/ 1121 w 267"/>
                <a:gd name="T5" fmla="*/ 2193 h 363"/>
                <a:gd name="T6" fmla="*/ 461 w 267"/>
                <a:gd name="T7" fmla="*/ 1182 h 363"/>
                <a:gd name="T8" fmla="*/ 0 w 267"/>
                <a:gd name="T9" fmla="*/ 0 h 3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7" h="363">
                  <a:moveTo>
                    <a:pt x="267" y="363"/>
                  </a:moveTo>
                  <a:cubicBezTo>
                    <a:pt x="243" y="339"/>
                    <a:pt x="218" y="323"/>
                    <a:pt x="198" y="295"/>
                  </a:cubicBezTo>
                  <a:cubicBezTo>
                    <a:pt x="176" y="265"/>
                    <a:pt x="155" y="234"/>
                    <a:pt x="129" y="208"/>
                  </a:cubicBezTo>
                  <a:cubicBezTo>
                    <a:pt x="99" y="178"/>
                    <a:pt x="75" y="147"/>
                    <a:pt x="53" y="112"/>
                  </a:cubicBezTo>
                  <a:cubicBezTo>
                    <a:pt x="32" y="76"/>
                    <a:pt x="23" y="3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7" name="Freeform 1052">
              <a:extLst>
                <a:ext uri="{FF2B5EF4-FFF2-40B4-BE49-F238E27FC236}">
                  <a16:creationId xmlns:a16="http://schemas.microsoft.com/office/drawing/2014/main" id="{3B8B3273-0F40-4167-BE55-2BD42FB47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3158"/>
              <a:ext cx="543" cy="665"/>
            </a:xfrm>
            <a:custGeom>
              <a:avLst/>
              <a:gdLst>
                <a:gd name="T0" fmla="*/ 0 w 264"/>
                <a:gd name="T1" fmla="*/ 0 h 303"/>
                <a:gd name="T2" fmla="*/ 272 w 264"/>
                <a:gd name="T3" fmla="*/ 520 h 303"/>
                <a:gd name="T4" fmla="*/ 636 w 264"/>
                <a:gd name="T5" fmla="*/ 972 h 303"/>
                <a:gd name="T6" fmla="*/ 872 w 264"/>
                <a:gd name="T7" fmla="*/ 1372 h 303"/>
                <a:gd name="T8" fmla="*/ 1294 w 264"/>
                <a:gd name="T9" fmla="*/ 1725 h 303"/>
                <a:gd name="T10" fmla="*/ 1878 w 264"/>
                <a:gd name="T11" fmla="*/ 2682 h 303"/>
                <a:gd name="T12" fmla="*/ 2297 w 264"/>
                <a:gd name="T13" fmla="*/ 3202 h 3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4" h="303">
                  <a:moveTo>
                    <a:pt x="0" y="0"/>
                  </a:moveTo>
                  <a:cubicBezTo>
                    <a:pt x="10" y="18"/>
                    <a:pt x="17" y="34"/>
                    <a:pt x="31" y="49"/>
                  </a:cubicBezTo>
                  <a:cubicBezTo>
                    <a:pt x="44" y="64"/>
                    <a:pt x="60" y="77"/>
                    <a:pt x="73" y="92"/>
                  </a:cubicBezTo>
                  <a:cubicBezTo>
                    <a:pt x="83" y="104"/>
                    <a:pt x="90" y="118"/>
                    <a:pt x="100" y="130"/>
                  </a:cubicBezTo>
                  <a:cubicBezTo>
                    <a:pt x="114" y="145"/>
                    <a:pt x="132" y="152"/>
                    <a:pt x="149" y="163"/>
                  </a:cubicBezTo>
                  <a:cubicBezTo>
                    <a:pt x="182" y="186"/>
                    <a:pt x="193" y="223"/>
                    <a:pt x="216" y="254"/>
                  </a:cubicBezTo>
                  <a:cubicBezTo>
                    <a:pt x="230" y="273"/>
                    <a:pt x="252" y="283"/>
                    <a:pt x="264" y="303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8" name="Freeform 1053">
              <a:extLst>
                <a:ext uri="{FF2B5EF4-FFF2-40B4-BE49-F238E27FC236}">
                  <a16:creationId xmlns:a16="http://schemas.microsoft.com/office/drawing/2014/main" id="{1B93E3AA-C1B3-4E0E-8DD9-B9DA3EA07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998"/>
              <a:ext cx="523" cy="726"/>
            </a:xfrm>
            <a:custGeom>
              <a:avLst/>
              <a:gdLst>
                <a:gd name="T0" fmla="*/ 2218 w 254"/>
                <a:gd name="T1" fmla="*/ 3492 h 331"/>
                <a:gd name="T2" fmla="*/ 1658 w 254"/>
                <a:gd name="T3" fmla="*/ 2882 h 331"/>
                <a:gd name="T4" fmla="*/ 1246 w 254"/>
                <a:gd name="T5" fmla="*/ 1794 h 331"/>
                <a:gd name="T6" fmla="*/ 636 w 254"/>
                <a:gd name="T7" fmla="*/ 697 h 331"/>
                <a:gd name="T8" fmla="*/ 0 w 254"/>
                <a:gd name="T9" fmla="*/ 0 h 3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4" h="331">
                  <a:moveTo>
                    <a:pt x="254" y="331"/>
                  </a:moveTo>
                  <a:cubicBezTo>
                    <a:pt x="232" y="314"/>
                    <a:pt x="207" y="296"/>
                    <a:pt x="190" y="273"/>
                  </a:cubicBezTo>
                  <a:cubicBezTo>
                    <a:pt x="166" y="242"/>
                    <a:pt x="156" y="206"/>
                    <a:pt x="143" y="170"/>
                  </a:cubicBezTo>
                  <a:cubicBezTo>
                    <a:pt x="128" y="128"/>
                    <a:pt x="103" y="98"/>
                    <a:pt x="73" y="66"/>
                  </a:cubicBezTo>
                  <a:cubicBezTo>
                    <a:pt x="54" y="45"/>
                    <a:pt x="28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9" name="Freeform 1054">
              <a:extLst>
                <a:ext uri="{FF2B5EF4-FFF2-40B4-BE49-F238E27FC236}">
                  <a16:creationId xmlns:a16="http://schemas.microsoft.com/office/drawing/2014/main" id="{7DFAD786-700F-4868-857F-EFA81289C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3096"/>
              <a:ext cx="226" cy="351"/>
            </a:xfrm>
            <a:custGeom>
              <a:avLst/>
              <a:gdLst>
                <a:gd name="T0" fmla="*/ 0 w 110"/>
                <a:gd name="T1" fmla="*/ 0 h 160"/>
                <a:gd name="T2" fmla="*/ 501 w 110"/>
                <a:gd name="T3" fmla="*/ 779 h 160"/>
                <a:gd name="T4" fmla="*/ 953 w 110"/>
                <a:gd name="T5" fmla="*/ 1689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160">
                  <a:moveTo>
                    <a:pt x="0" y="0"/>
                  </a:moveTo>
                  <a:cubicBezTo>
                    <a:pt x="31" y="18"/>
                    <a:pt x="41" y="45"/>
                    <a:pt x="58" y="74"/>
                  </a:cubicBezTo>
                  <a:cubicBezTo>
                    <a:pt x="75" y="103"/>
                    <a:pt x="95" y="130"/>
                    <a:pt x="110" y="16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0" name="Freeform 1055">
              <a:extLst>
                <a:ext uri="{FF2B5EF4-FFF2-40B4-BE49-F238E27FC236}">
                  <a16:creationId xmlns:a16="http://schemas.microsoft.com/office/drawing/2014/main" id="{CBC97C77-FC0A-43B0-AF85-B459CD1D0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857"/>
              <a:ext cx="451" cy="623"/>
            </a:xfrm>
            <a:custGeom>
              <a:avLst/>
              <a:gdLst>
                <a:gd name="T0" fmla="*/ 0 w 219"/>
                <a:gd name="T1" fmla="*/ 0 h 284"/>
                <a:gd name="T2" fmla="*/ 356 w 219"/>
                <a:gd name="T3" fmla="*/ 505 h 284"/>
                <a:gd name="T4" fmla="*/ 525 w 219"/>
                <a:gd name="T5" fmla="*/ 856 h 284"/>
                <a:gd name="T6" fmla="*/ 873 w 219"/>
                <a:gd name="T7" fmla="*/ 1160 h 284"/>
                <a:gd name="T8" fmla="*/ 1137 w 219"/>
                <a:gd name="T9" fmla="*/ 1487 h 284"/>
                <a:gd name="T10" fmla="*/ 1369 w 219"/>
                <a:gd name="T11" fmla="*/ 2112 h 284"/>
                <a:gd name="T12" fmla="*/ 1913 w 219"/>
                <a:gd name="T13" fmla="*/ 2999 h 2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9" h="284">
                  <a:moveTo>
                    <a:pt x="0" y="0"/>
                  </a:moveTo>
                  <a:cubicBezTo>
                    <a:pt x="14" y="16"/>
                    <a:pt x="30" y="30"/>
                    <a:pt x="41" y="48"/>
                  </a:cubicBezTo>
                  <a:cubicBezTo>
                    <a:pt x="48" y="59"/>
                    <a:pt x="52" y="72"/>
                    <a:pt x="60" y="81"/>
                  </a:cubicBezTo>
                  <a:cubicBezTo>
                    <a:pt x="71" y="93"/>
                    <a:pt x="87" y="101"/>
                    <a:pt x="100" y="110"/>
                  </a:cubicBezTo>
                  <a:cubicBezTo>
                    <a:pt x="113" y="119"/>
                    <a:pt x="123" y="127"/>
                    <a:pt x="130" y="141"/>
                  </a:cubicBezTo>
                  <a:cubicBezTo>
                    <a:pt x="141" y="161"/>
                    <a:pt x="142" y="182"/>
                    <a:pt x="157" y="200"/>
                  </a:cubicBezTo>
                  <a:cubicBezTo>
                    <a:pt x="180" y="229"/>
                    <a:pt x="212" y="244"/>
                    <a:pt x="219" y="284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1" name="Freeform 1056">
              <a:extLst>
                <a:ext uri="{FF2B5EF4-FFF2-40B4-BE49-F238E27FC236}">
                  <a16:creationId xmlns:a16="http://schemas.microsoft.com/office/drawing/2014/main" id="{BD1480E1-C061-4003-84D8-A5B8BA528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3026"/>
              <a:ext cx="163" cy="277"/>
            </a:xfrm>
            <a:custGeom>
              <a:avLst/>
              <a:gdLst>
                <a:gd name="T0" fmla="*/ 0 w 79"/>
                <a:gd name="T1" fmla="*/ 0 h 126"/>
                <a:gd name="T2" fmla="*/ 404 w 79"/>
                <a:gd name="T3" fmla="*/ 541 h 126"/>
                <a:gd name="T4" fmla="*/ 693 w 79"/>
                <a:gd name="T5" fmla="*/ 1339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26">
                  <a:moveTo>
                    <a:pt x="0" y="0"/>
                  </a:moveTo>
                  <a:cubicBezTo>
                    <a:pt x="16" y="17"/>
                    <a:pt x="33" y="32"/>
                    <a:pt x="46" y="51"/>
                  </a:cubicBezTo>
                  <a:cubicBezTo>
                    <a:pt x="61" y="75"/>
                    <a:pt x="64" y="103"/>
                    <a:pt x="79" y="126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2" name="Freeform 1057">
              <a:extLst>
                <a:ext uri="{FF2B5EF4-FFF2-40B4-BE49-F238E27FC236}">
                  <a16:creationId xmlns:a16="http://schemas.microsoft.com/office/drawing/2014/main" id="{48CB5796-6AE8-4A33-B1C0-EA51C1D31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3033"/>
              <a:ext cx="319" cy="629"/>
            </a:xfrm>
            <a:custGeom>
              <a:avLst/>
              <a:gdLst>
                <a:gd name="T0" fmla="*/ 0 w 155"/>
                <a:gd name="T1" fmla="*/ 0 h 287"/>
                <a:gd name="T2" fmla="*/ 1352 w 155"/>
                <a:gd name="T3" fmla="*/ 3022 h 2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5" h="287">
                  <a:moveTo>
                    <a:pt x="0" y="0"/>
                  </a:moveTo>
                  <a:cubicBezTo>
                    <a:pt x="72" y="82"/>
                    <a:pt x="110" y="190"/>
                    <a:pt x="155" y="287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3" name="Freeform 1058">
              <a:extLst>
                <a:ext uri="{FF2B5EF4-FFF2-40B4-BE49-F238E27FC236}">
                  <a16:creationId xmlns:a16="http://schemas.microsoft.com/office/drawing/2014/main" id="{6D6C7A17-5291-4D51-B50B-C7A5514E2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3294"/>
              <a:ext cx="257" cy="496"/>
            </a:xfrm>
            <a:custGeom>
              <a:avLst/>
              <a:gdLst>
                <a:gd name="T0" fmla="*/ 0 w 125"/>
                <a:gd name="T1" fmla="*/ 0 h 226"/>
                <a:gd name="T2" fmla="*/ 512 w 125"/>
                <a:gd name="T3" fmla="*/ 1045 h 226"/>
                <a:gd name="T4" fmla="*/ 1086 w 125"/>
                <a:gd name="T5" fmla="*/ 2390 h 2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226">
                  <a:moveTo>
                    <a:pt x="0" y="0"/>
                  </a:moveTo>
                  <a:cubicBezTo>
                    <a:pt x="19" y="33"/>
                    <a:pt x="42" y="64"/>
                    <a:pt x="59" y="99"/>
                  </a:cubicBezTo>
                  <a:cubicBezTo>
                    <a:pt x="80" y="143"/>
                    <a:pt x="93" y="188"/>
                    <a:pt x="125" y="226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4" name="Freeform 1059">
              <a:extLst>
                <a:ext uri="{FF2B5EF4-FFF2-40B4-BE49-F238E27FC236}">
                  <a16:creationId xmlns:a16="http://schemas.microsoft.com/office/drawing/2014/main" id="{625446AB-0431-4470-A52B-423909F1B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3259"/>
              <a:ext cx="249" cy="509"/>
            </a:xfrm>
            <a:custGeom>
              <a:avLst/>
              <a:gdLst>
                <a:gd name="T0" fmla="*/ 0 w 121"/>
                <a:gd name="T1" fmla="*/ 0 h 232"/>
                <a:gd name="T2" fmla="*/ 1054 w 121"/>
                <a:gd name="T3" fmla="*/ 2451 h 2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1" h="232">
                  <a:moveTo>
                    <a:pt x="0" y="0"/>
                  </a:moveTo>
                  <a:cubicBezTo>
                    <a:pt x="44" y="74"/>
                    <a:pt x="67" y="164"/>
                    <a:pt x="121" y="232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5" name="Freeform 1060">
              <a:extLst>
                <a:ext uri="{FF2B5EF4-FFF2-40B4-BE49-F238E27FC236}">
                  <a16:creationId xmlns:a16="http://schemas.microsoft.com/office/drawing/2014/main" id="{89982A4A-FDAD-4140-867A-BE345AD8C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3355"/>
              <a:ext cx="535" cy="654"/>
            </a:xfrm>
            <a:custGeom>
              <a:avLst/>
              <a:gdLst>
                <a:gd name="T0" fmla="*/ 0 w 260"/>
                <a:gd name="T1" fmla="*/ 0 h 298"/>
                <a:gd name="T2" fmla="*/ 2266 w 260"/>
                <a:gd name="T3" fmla="*/ 3149 h 2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0" h="298">
                  <a:moveTo>
                    <a:pt x="0" y="0"/>
                  </a:moveTo>
                  <a:cubicBezTo>
                    <a:pt x="62" y="123"/>
                    <a:pt x="145" y="222"/>
                    <a:pt x="260" y="298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6" name="Freeform 1061">
              <a:extLst>
                <a:ext uri="{FF2B5EF4-FFF2-40B4-BE49-F238E27FC236}">
                  <a16:creationId xmlns:a16="http://schemas.microsoft.com/office/drawing/2014/main" id="{78F9BB0D-C531-42FB-A506-AF1D91950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3437"/>
              <a:ext cx="451" cy="515"/>
            </a:xfrm>
            <a:custGeom>
              <a:avLst/>
              <a:gdLst>
                <a:gd name="T0" fmla="*/ 0 w 219"/>
                <a:gd name="T1" fmla="*/ 0 h 235"/>
                <a:gd name="T2" fmla="*/ 612 w 219"/>
                <a:gd name="T3" fmla="*/ 1137 h 235"/>
                <a:gd name="T4" fmla="*/ 1913 w 219"/>
                <a:gd name="T5" fmla="*/ 2474 h 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9" h="235">
                  <a:moveTo>
                    <a:pt x="0" y="0"/>
                  </a:moveTo>
                  <a:cubicBezTo>
                    <a:pt x="24" y="38"/>
                    <a:pt x="40" y="75"/>
                    <a:pt x="70" y="108"/>
                  </a:cubicBezTo>
                  <a:cubicBezTo>
                    <a:pt x="114" y="156"/>
                    <a:pt x="166" y="198"/>
                    <a:pt x="219" y="235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7" name="Freeform 1062">
              <a:extLst>
                <a:ext uri="{FF2B5EF4-FFF2-40B4-BE49-F238E27FC236}">
                  <a16:creationId xmlns:a16="http://schemas.microsoft.com/office/drawing/2014/main" id="{3D659F28-ABE1-43DE-BC1F-59BAB7996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377"/>
              <a:ext cx="510" cy="643"/>
            </a:xfrm>
            <a:custGeom>
              <a:avLst/>
              <a:gdLst>
                <a:gd name="T0" fmla="*/ 0 w 248"/>
                <a:gd name="T1" fmla="*/ 0 h 293"/>
                <a:gd name="T2" fmla="*/ 288 w 248"/>
                <a:gd name="T3" fmla="*/ 573 h 293"/>
                <a:gd name="T4" fmla="*/ 705 w 248"/>
                <a:gd name="T5" fmla="*/ 1372 h 293"/>
                <a:gd name="T6" fmla="*/ 1217 w 248"/>
                <a:gd name="T7" fmla="*/ 2061 h 293"/>
                <a:gd name="T8" fmla="*/ 2157 w 248"/>
                <a:gd name="T9" fmla="*/ 3096 h 2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8" h="293">
                  <a:moveTo>
                    <a:pt x="0" y="0"/>
                  </a:moveTo>
                  <a:cubicBezTo>
                    <a:pt x="7" y="21"/>
                    <a:pt x="20" y="37"/>
                    <a:pt x="33" y="54"/>
                  </a:cubicBezTo>
                  <a:cubicBezTo>
                    <a:pt x="53" y="79"/>
                    <a:pt x="69" y="101"/>
                    <a:pt x="81" y="130"/>
                  </a:cubicBezTo>
                  <a:cubicBezTo>
                    <a:pt x="94" y="160"/>
                    <a:pt x="115" y="175"/>
                    <a:pt x="140" y="195"/>
                  </a:cubicBezTo>
                  <a:cubicBezTo>
                    <a:pt x="174" y="223"/>
                    <a:pt x="208" y="272"/>
                    <a:pt x="248" y="293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8" name="Freeform 1063">
              <a:extLst>
                <a:ext uri="{FF2B5EF4-FFF2-40B4-BE49-F238E27FC236}">
                  <a16:creationId xmlns:a16="http://schemas.microsoft.com/office/drawing/2014/main" id="{207E07AE-634A-428A-AD44-0FBBA0AF4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612"/>
              <a:ext cx="475" cy="458"/>
            </a:xfrm>
            <a:custGeom>
              <a:avLst/>
              <a:gdLst>
                <a:gd name="T0" fmla="*/ 0 w 231"/>
                <a:gd name="T1" fmla="*/ 0 h 209"/>
                <a:gd name="T2" fmla="*/ 549 w 231"/>
                <a:gd name="T3" fmla="*/ 787 h 209"/>
                <a:gd name="T4" fmla="*/ 1357 w 231"/>
                <a:gd name="T5" fmla="*/ 1464 h 209"/>
                <a:gd name="T6" fmla="*/ 2009 w 231"/>
                <a:gd name="T7" fmla="*/ 2200 h 2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1" h="209">
                  <a:moveTo>
                    <a:pt x="0" y="0"/>
                  </a:moveTo>
                  <a:cubicBezTo>
                    <a:pt x="19" y="26"/>
                    <a:pt x="39" y="53"/>
                    <a:pt x="63" y="75"/>
                  </a:cubicBezTo>
                  <a:cubicBezTo>
                    <a:pt x="91" y="101"/>
                    <a:pt x="129" y="112"/>
                    <a:pt x="156" y="139"/>
                  </a:cubicBezTo>
                  <a:cubicBezTo>
                    <a:pt x="175" y="158"/>
                    <a:pt x="207" y="195"/>
                    <a:pt x="231" y="209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9" name="Freeform 1064">
              <a:extLst>
                <a:ext uri="{FF2B5EF4-FFF2-40B4-BE49-F238E27FC236}">
                  <a16:creationId xmlns:a16="http://schemas.microsoft.com/office/drawing/2014/main" id="{3B1DB13A-3AE4-49DF-A4BA-21E0EF9FE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3763"/>
              <a:ext cx="292" cy="259"/>
            </a:xfrm>
            <a:custGeom>
              <a:avLst/>
              <a:gdLst>
                <a:gd name="T0" fmla="*/ 0 w 142"/>
                <a:gd name="T1" fmla="*/ 0 h 118"/>
                <a:gd name="T2" fmla="*/ 557 w 142"/>
                <a:gd name="T3" fmla="*/ 549 h 118"/>
                <a:gd name="T4" fmla="*/ 1234 w 142"/>
                <a:gd name="T5" fmla="*/ 1247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2" h="118">
                  <a:moveTo>
                    <a:pt x="0" y="0"/>
                  </a:moveTo>
                  <a:cubicBezTo>
                    <a:pt x="23" y="12"/>
                    <a:pt x="44" y="36"/>
                    <a:pt x="64" y="52"/>
                  </a:cubicBezTo>
                  <a:cubicBezTo>
                    <a:pt x="90" y="74"/>
                    <a:pt x="112" y="102"/>
                    <a:pt x="142" y="118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0" name="Freeform 1065">
              <a:extLst>
                <a:ext uri="{FF2B5EF4-FFF2-40B4-BE49-F238E27FC236}">
                  <a16:creationId xmlns:a16="http://schemas.microsoft.com/office/drawing/2014/main" id="{AFBA31C1-D24F-405A-94CC-2A9F27DBD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3320"/>
              <a:ext cx="259" cy="272"/>
            </a:xfrm>
            <a:custGeom>
              <a:avLst/>
              <a:gdLst>
                <a:gd name="T0" fmla="*/ 0 w 126"/>
                <a:gd name="T1" fmla="*/ 0 h 124"/>
                <a:gd name="T2" fmla="*/ 504 w 126"/>
                <a:gd name="T3" fmla="*/ 592 h 124"/>
                <a:gd name="T4" fmla="*/ 1094 w 126"/>
                <a:gd name="T5" fmla="*/ 1310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24">
                  <a:moveTo>
                    <a:pt x="0" y="0"/>
                  </a:moveTo>
                  <a:cubicBezTo>
                    <a:pt x="18" y="20"/>
                    <a:pt x="37" y="40"/>
                    <a:pt x="58" y="56"/>
                  </a:cubicBezTo>
                  <a:cubicBezTo>
                    <a:pt x="84" y="76"/>
                    <a:pt x="105" y="99"/>
                    <a:pt x="126" y="124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1" name="Freeform 1066">
              <a:extLst>
                <a:ext uri="{FF2B5EF4-FFF2-40B4-BE49-F238E27FC236}">
                  <a16:creationId xmlns:a16="http://schemas.microsoft.com/office/drawing/2014/main" id="{29163CC4-3D2A-46B5-A025-ADEE70ABF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3546"/>
              <a:ext cx="255" cy="305"/>
            </a:xfrm>
            <a:custGeom>
              <a:avLst/>
              <a:gdLst>
                <a:gd name="T0" fmla="*/ 0 w 124"/>
                <a:gd name="T1" fmla="*/ 0 h 139"/>
                <a:gd name="T2" fmla="*/ 436 w 124"/>
                <a:gd name="T3" fmla="*/ 592 h 139"/>
                <a:gd name="T4" fmla="*/ 1078 w 124"/>
                <a:gd name="T5" fmla="*/ 1468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4" h="139">
                  <a:moveTo>
                    <a:pt x="0" y="0"/>
                  </a:moveTo>
                  <a:cubicBezTo>
                    <a:pt x="21" y="15"/>
                    <a:pt x="36" y="35"/>
                    <a:pt x="50" y="56"/>
                  </a:cubicBezTo>
                  <a:cubicBezTo>
                    <a:pt x="70" y="88"/>
                    <a:pt x="95" y="114"/>
                    <a:pt x="124" y="139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2" name="Freeform 1067">
              <a:extLst>
                <a:ext uri="{FF2B5EF4-FFF2-40B4-BE49-F238E27FC236}">
                  <a16:creationId xmlns:a16="http://schemas.microsoft.com/office/drawing/2014/main" id="{721FF9EA-0452-4D62-91EE-22371C333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3752"/>
              <a:ext cx="134" cy="150"/>
            </a:xfrm>
            <a:custGeom>
              <a:avLst/>
              <a:gdLst>
                <a:gd name="T0" fmla="*/ 0 w 65"/>
                <a:gd name="T1" fmla="*/ 0 h 68"/>
                <a:gd name="T2" fmla="*/ 569 w 65"/>
                <a:gd name="T3" fmla="*/ 730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cubicBezTo>
                    <a:pt x="20" y="24"/>
                    <a:pt x="44" y="46"/>
                    <a:pt x="65" y="68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3" name="Freeform 1068">
              <a:extLst>
                <a:ext uri="{FF2B5EF4-FFF2-40B4-BE49-F238E27FC236}">
                  <a16:creationId xmlns:a16="http://schemas.microsoft.com/office/drawing/2014/main" id="{1F102981-756F-4475-A8A0-BDEE5AD12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3695"/>
              <a:ext cx="113" cy="158"/>
            </a:xfrm>
            <a:custGeom>
              <a:avLst/>
              <a:gdLst>
                <a:gd name="T0" fmla="*/ 0 w 55"/>
                <a:gd name="T1" fmla="*/ 0 h 72"/>
                <a:gd name="T2" fmla="*/ 244 w 55"/>
                <a:gd name="T3" fmla="*/ 338 h 72"/>
                <a:gd name="T4" fmla="*/ 417 w 55"/>
                <a:gd name="T5" fmla="*/ 612 h 72"/>
                <a:gd name="T6" fmla="*/ 477 w 55"/>
                <a:gd name="T7" fmla="*/ 76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72">
                  <a:moveTo>
                    <a:pt x="0" y="0"/>
                  </a:moveTo>
                  <a:cubicBezTo>
                    <a:pt x="10" y="8"/>
                    <a:pt x="19" y="21"/>
                    <a:pt x="28" y="32"/>
                  </a:cubicBezTo>
                  <a:cubicBezTo>
                    <a:pt x="35" y="40"/>
                    <a:pt x="43" y="49"/>
                    <a:pt x="48" y="58"/>
                  </a:cubicBezTo>
                  <a:cubicBezTo>
                    <a:pt x="51" y="62"/>
                    <a:pt x="55" y="68"/>
                    <a:pt x="55" y="72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4" name="Freeform 1069">
              <a:extLst>
                <a:ext uri="{FF2B5EF4-FFF2-40B4-BE49-F238E27FC236}">
                  <a16:creationId xmlns:a16="http://schemas.microsoft.com/office/drawing/2014/main" id="{BDCD6604-B0DA-49DD-92BB-10D37B621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737"/>
              <a:ext cx="54" cy="79"/>
            </a:xfrm>
            <a:custGeom>
              <a:avLst/>
              <a:gdLst>
                <a:gd name="T0" fmla="*/ 0 w 26"/>
                <a:gd name="T1" fmla="*/ 0 h 36"/>
                <a:gd name="T2" fmla="*/ 233 w 26"/>
                <a:gd name="T3" fmla="*/ 38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6">
                  <a:moveTo>
                    <a:pt x="0" y="0"/>
                  </a:moveTo>
                  <a:cubicBezTo>
                    <a:pt x="6" y="7"/>
                    <a:pt x="26" y="27"/>
                    <a:pt x="26" y="36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5" name="Freeform 1070">
              <a:extLst>
                <a:ext uri="{FF2B5EF4-FFF2-40B4-BE49-F238E27FC236}">
                  <a16:creationId xmlns:a16="http://schemas.microsoft.com/office/drawing/2014/main" id="{2AF50588-798C-40A8-9543-569013CB7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588"/>
              <a:ext cx="57" cy="121"/>
            </a:xfrm>
            <a:custGeom>
              <a:avLst/>
              <a:gdLst>
                <a:gd name="T0" fmla="*/ 0 w 28"/>
                <a:gd name="T1" fmla="*/ 0 h 55"/>
                <a:gd name="T2" fmla="*/ 236 w 28"/>
                <a:gd name="T3" fmla="*/ 585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5">
                  <a:moveTo>
                    <a:pt x="0" y="0"/>
                  </a:moveTo>
                  <a:cubicBezTo>
                    <a:pt x="8" y="19"/>
                    <a:pt x="22" y="36"/>
                    <a:pt x="28" y="55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6" name="Freeform 1071">
              <a:extLst>
                <a:ext uri="{FF2B5EF4-FFF2-40B4-BE49-F238E27FC236}">
                  <a16:creationId xmlns:a16="http://schemas.microsoft.com/office/drawing/2014/main" id="{BC64A2AA-5633-41B6-806E-A9FEE4590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3053"/>
              <a:ext cx="194" cy="386"/>
            </a:xfrm>
            <a:custGeom>
              <a:avLst/>
              <a:gdLst>
                <a:gd name="T0" fmla="*/ 0 w 94"/>
                <a:gd name="T1" fmla="*/ 0 h 176"/>
                <a:gd name="T2" fmla="*/ 405 w 94"/>
                <a:gd name="T3" fmla="*/ 875 h 176"/>
                <a:gd name="T4" fmla="*/ 561 w 94"/>
                <a:gd name="T5" fmla="*/ 1290 h 176"/>
                <a:gd name="T6" fmla="*/ 677 w 94"/>
                <a:gd name="T7" fmla="*/ 1583 h 176"/>
                <a:gd name="T8" fmla="*/ 826 w 94"/>
                <a:gd name="T9" fmla="*/ 1858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76">
                  <a:moveTo>
                    <a:pt x="0" y="0"/>
                  </a:moveTo>
                  <a:cubicBezTo>
                    <a:pt x="16" y="27"/>
                    <a:pt x="33" y="54"/>
                    <a:pt x="46" y="83"/>
                  </a:cubicBezTo>
                  <a:cubicBezTo>
                    <a:pt x="52" y="96"/>
                    <a:pt x="59" y="109"/>
                    <a:pt x="64" y="122"/>
                  </a:cubicBezTo>
                  <a:cubicBezTo>
                    <a:pt x="68" y="131"/>
                    <a:pt x="71" y="141"/>
                    <a:pt x="77" y="150"/>
                  </a:cubicBezTo>
                  <a:cubicBezTo>
                    <a:pt x="82" y="158"/>
                    <a:pt x="92" y="167"/>
                    <a:pt x="94" y="176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7" name="Freeform 1072">
              <a:extLst>
                <a:ext uri="{FF2B5EF4-FFF2-40B4-BE49-F238E27FC236}">
                  <a16:creationId xmlns:a16="http://schemas.microsoft.com/office/drawing/2014/main" id="{1CA38CC7-8F7E-436B-82AF-D8FF09AAE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303"/>
              <a:ext cx="99" cy="219"/>
            </a:xfrm>
            <a:custGeom>
              <a:avLst/>
              <a:gdLst>
                <a:gd name="T0" fmla="*/ 0 w 48"/>
                <a:gd name="T1" fmla="*/ 0 h 100"/>
                <a:gd name="T2" fmla="*/ 248 w 48"/>
                <a:gd name="T3" fmla="*/ 565 h 100"/>
                <a:gd name="T4" fmla="*/ 369 w 48"/>
                <a:gd name="T5" fmla="*/ 874 h 100"/>
                <a:gd name="T6" fmla="*/ 421 w 48"/>
                <a:gd name="T7" fmla="*/ 1051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00">
                  <a:moveTo>
                    <a:pt x="0" y="0"/>
                  </a:moveTo>
                  <a:cubicBezTo>
                    <a:pt x="11" y="18"/>
                    <a:pt x="19" y="36"/>
                    <a:pt x="28" y="54"/>
                  </a:cubicBezTo>
                  <a:cubicBezTo>
                    <a:pt x="33" y="63"/>
                    <a:pt x="38" y="73"/>
                    <a:pt x="42" y="83"/>
                  </a:cubicBezTo>
                  <a:cubicBezTo>
                    <a:pt x="44" y="89"/>
                    <a:pt x="47" y="95"/>
                    <a:pt x="48" y="10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8" name="Freeform 1073">
              <a:extLst>
                <a:ext uri="{FF2B5EF4-FFF2-40B4-BE49-F238E27FC236}">
                  <a16:creationId xmlns:a16="http://schemas.microsoft.com/office/drawing/2014/main" id="{87857EED-9F84-49B4-B195-30BA1E489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903"/>
              <a:ext cx="191" cy="209"/>
            </a:xfrm>
            <a:custGeom>
              <a:avLst/>
              <a:gdLst>
                <a:gd name="T0" fmla="*/ 805 w 93"/>
                <a:gd name="T1" fmla="*/ 1012 h 95"/>
                <a:gd name="T2" fmla="*/ 692 w 93"/>
                <a:gd name="T3" fmla="*/ 871 h 95"/>
                <a:gd name="T4" fmla="*/ 476 w 93"/>
                <a:gd name="T5" fmla="*/ 605 h 95"/>
                <a:gd name="T6" fmla="*/ 131 w 93"/>
                <a:gd name="T7" fmla="*/ 222 h 95"/>
                <a:gd name="T8" fmla="*/ 0 w 93"/>
                <a:gd name="T9" fmla="*/ 0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95">
                  <a:moveTo>
                    <a:pt x="93" y="95"/>
                  </a:moveTo>
                  <a:cubicBezTo>
                    <a:pt x="88" y="93"/>
                    <a:pt x="84" y="87"/>
                    <a:pt x="80" y="82"/>
                  </a:cubicBezTo>
                  <a:cubicBezTo>
                    <a:pt x="73" y="73"/>
                    <a:pt x="64" y="65"/>
                    <a:pt x="55" y="57"/>
                  </a:cubicBezTo>
                  <a:cubicBezTo>
                    <a:pt x="41" y="45"/>
                    <a:pt x="28" y="34"/>
                    <a:pt x="15" y="21"/>
                  </a:cubicBezTo>
                  <a:cubicBezTo>
                    <a:pt x="9" y="14"/>
                    <a:pt x="5" y="7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9" name="Freeform 1074">
              <a:extLst>
                <a:ext uri="{FF2B5EF4-FFF2-40B4-BE49-F238E27FC236}">
                  <a16:creationId xmlns:a16="http://schemas.microsoft.com/office/drawing/2014/main" id="{ED196495-9D7F-4BAA-9D3C-80156F976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" y="2877"/>
              <a:ext cx="132" cy="162"/>
            </a:xfrm>
            <a:custGeom>
              <a:avLst/>
              <a:gdLst>
                <a:gd name="T0" fmla="*/ 561 w 64"/>
                <a:gd name="T1" fmla="*/ 777 h 74"/>
                <a:gd name="T2" fmla="*/ 192 w 64"/>
                <a:gd name="T3" fmla="*/ 335 h 74"/>
                <a:gd name="T4" fmla="*/ 60 w 64"/>
                <a:gd name="T5" fmla="*/ 96 h 74"/>
                <a:gd name="T6" fmla="*/ 0 w 64"/>
                <a:gd name="T7" fmla="*/ 0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74">
                  <a:moveTo>
                    <a:pt x="64" y="74"/>
                  </a:moveTo>
                  <a:cubicBezTo>
                    <a:pt x="45" y="63"/>
                    <a:pt x="34" y="51"/>
                    <a:pt x="22" y="32"/>
                  </a:cubicBezTo>
                  <a:cubicBezTo>
                    <a:pt x="17" y="25"/>
                    <a:pt x="13" y="17"/>
                    <a:pt x="7" y="9"/>
                  </a:cubicBezTo>
                  <a:cubicBezTo>
                    <a:pt x="5" y="7"/>
                    <a:pt x="2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0" name="Freeform 1075">
              <a:extLst>
                <a:ext uri="{FF2B5EF4-FFF2-40B4-BE49-F238E27FC236}">
                  <a16:creationId xmlns:a16="http://schemas.microsoft.com/office/drawing/2014/main" id="{69DA21C1-CE13-48E9-93A6-011DAD052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2862"/>
              <a:ext cx="218" cy="256"/>
            </a:xfrm>
            <a:custGeom>
              <a:avLst/>
              <a:gdLst>
                <a:gd name="T0" fmla="*/ 921 w 106"/>
                <a:gd name="T1" fmla="*/ 1225 h 117"/>
                <a:gd name="T2" fmla="*/ 557 w 106"/>
                <a:gd name="T3" fmla="*/ 871 h 117"/>
                <a:gd name="T4" fmla="*/ 237 w 106"/>
                <a:gd name="T5" fmla="*/ 335 h 117"/>
                <a:gd name="T6" fmla="*/ 0 w 106"/>
                <a:gd name="T7" fmla="*/ 0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6" h="117">
                  <a:moveTo>
                    <a:pt x="106" y="117"/>
                  </a:moveTo>
                  <a:cubicBezTo>
                    <a:pt x="91" y="107"/>
                    <a:pt x="76" y="97"/>
                    <a:pt x="64" y="83"/>
                  </a:cubicBezTo>
                  <a:cubicBezTo>
                    <a:pt x="49" y="68"/>
                    <a:pt x="41" y="48"/>
                    <a:pt x="27" y="32"/>
                  </a:cubicBezTo>
                  <a:cubicBezTo>
                    <a:pt x="17" y="22"/>
                    <a:pt x="9" y="1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1" name="Freeform 1076">
              <a:extLst>
                <a:ext uri="{FF2B5EF4-FFF2-40B4-BE49-F238E27FC236}">
                  <a16:creationId xmlns:a16="http://schemas.microsoft.com/office/drawing/2014/main" id="{EC1DC012-7725-4872-AA15-8906DC973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013"/>
              <a:ext cx="281" cy="448"/>
            </a:xfrm>
            <a:custGeom>
              <a:avLst/>
              <a:gdLst>
                <a:gd name="T0" fmla="*/ 0 w 137"/>
                <a:gd name="T1" fmla="*/ 0 h 204"/>
                <a:gd name="T2" fmla="*/ 215 w 137"/>
                <a:gd name="T3" fmla="*/ 310 h 204"/>
                <a:gd name="T4" fmla="*/ 476 w 137"/>
                <a:gd name="T5" fmla="*/ 911 h 204"/>
                <a:gd name="T6" fmla="*/ 1181 w 137"/>
                <a:gd name="T7" fmla="*/ 2161 h 2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204">
                  <a:moveTo>
                    <a:pt x="0" y="0"/>
                  </a:moveTo>
                  <a:cubicBezTo>
                    <a:pt x="7" y="11"/>
                    <a:pt x="18" y="19"/>
                    <a:pt x="25" y="29"/>
                  </a:cubicBezTo>
                  <a:cubicBezTo>
                    <a:pt x="38" y="46"/>
                    <a:pt x="45" y="68"/>
                    <a:pt x="55" y="86"/>
                  </a:cubicBezTo>
                  <a:cubicBezTo>
                    <a:pt x="77" y="129"/>
                    <a:pt x="101" y="171"/>
                    <a:pt x="137" y="204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2" name="Freeform 1077">
              <a:extLst>
                <a:ext uri="{FF2B5EF4-FFF2-40B4-BE49-F238E27FC236}">
                  <a16:creationId xmlns:a16="http://schemas.microsoft.com/office/drawing/2014/main" id="{92D8F765-6D01-40A5-841E-F6DF0E964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175"/>
              <a:ext cx="206" cy="299"/>
            </a:xfrm>
            <a:custGeom>
              <a:avLst/>
              <a:gdLst>
                <a:gd name="T0" fmla="*/ 0 w 100"/>
                <a:gd name="T1" fmla="*/ 0 h 136"/>
                <a:gd name="T2" fmla="*/ 332 w 100"/>
                <a:gd name="T3" fmla="*/ 629 h 136"/>
                <a:gd name="T4" fmla="*/ 873 w 100"/>
                <a:gd name="T5" fmla="*/ 1444 h 1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136">
                  <a:moveTo>
                    <a:pt x="0" y="0"/>
                  </a:moveTo>
                  <a:cubicBezTo>
                    <a:pt x="13" y="20"/>
                    <a:pt x="23" y="40"/>
                    <a:pt x="38" y="59"/>
                  </a:cubicBezTo>
                  <a:cubicBezTo>
                    <a:pt x="58" y="85"/>
                    <a:pt x="78" y="113"/>
                    <a:pt x="100" y="136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3" name="Freeform 1078">
              <a:extLst>
                <a:ext uri="{FF2B5EF4-FFF2-40B4-BE49-F238E27FC236}">
                  <a16:creationId xmlns:a16="http://schemas.microsoft.com/office/drawing/2014/main" id="{333EAFD2-1005-4663-8CDC-F63C3A5E5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498"/>
              <a:ext cx="172" cy="191"/>
            </a:xfrm>
            <a:custGeom>
              <a:avLst/>
              <a:gdLst>
                <a:gd name="T0" fmla="*/ 0 w 84"/>
                <a:gd name="T1" fmla="*/ 0 h 87"/>
                <a:gd name="T2" fmla="*/ 721 w 84"/>
                <a:gd name="T3" fmla="*/ 92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87">
                  <a:moveTo>
                    <a:pt x="0" y="0"/>
                  </a:moveTo>
                  <a:cubicBezTo>
                    <a:pt x="18" y="39"/>
                    <a:pt x="57" y="56"/>
                    <a:pt x="84" y="87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4" name="Freeform 1079">
              <a:extLst>
                <a:ext uri="{FF2B5EF4-FFF2-40B4-BE49-F238E27FC236}">
                  <a16:creationId xmlns:a16="http://schemas.microsoft.com/office/drawing/2014/main" id="{24619DDA-B1F2-4EA7-A250-154D8AD24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3590"/>
              <a:ext cx="131" cy="112"/>
            </a:xfrm>
            <a:custGeom>
              <a:avLst/>
              <a:gdLst>
                <a:gd name="T0" fmla="*/ 0 w 64"/>
                <a:gd name="T1" fmla="*/ 0 h 51"/>
                <a:gd name="T2" fmla="*/ 549 w 64"/>
                <a:gd name="T3" fmla="*/ 54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51">
                  <a:moveTo>
                    <a:pt x="0" y="0"/>
                  </a:moveTo>
                  <a:cubicBezTo>
                    <a:pt x="18" y="21"/>
                    <a:pt x="48" y="29"/>
                    <a:pt x="64" y="51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5" name="Freeform 1080">
              <a:extLst>
                <a:ext uri="{FF2B5EF4-FFF2-40B4-BE49-F238E27FC236}">
                  <a16:creationId xmlns:a16="http://schemas.microsoft.com/office/drawing/2014/main" id="{A4117341-408A-4305-B6C6-B135EE8B6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3298"/>
              <a:ext cx="222" cy="343"/>
            </a:xfrm>
            <a:custGeom>
              <a:avLst/>
              <a:gdLst>
                <a:gd name="T0" fmla="*/ 0 w 108"/>
                <a:gd name="T1" fmla="*/ 0 h 156"/>
                <a:gd name="T2" fmla="*/ 261 w 108"/>
                <a:gd name="T3" fmla="*/ 512 h 156"/>
                <a:gd name="T4" fmla="*/ 528 w 108"/>
                <a:gd name="T5" fmla="*/ 1064 h 156"/>
                <a:gd name="T6" fmla="*/ 937 w 108"/>
                <a:gd name="T7" fmla="*/ 1658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8" h="156">
                  <a:moveTo>
                    <a:pt x="0" y="0"/>
                  </a:moveTo>
                  <a:cubicBezTo>
                    <a:pt x="11" y="15"/>
                    <a:pt x="20" y="32"/>
                    <a:pt x="30" y="48"/>
                  </a:cubicBezTo>
                  <a:cubicBezTo>
                    <a:pt x="40" y="65"/>
                    <a:pt x="49" y="84"/>
                    <a:pt x="61" y="100"/>
                  </a:cubicBezTo>
                  <a:cubicBezTo>
                    <a:pt x="76" y="119"/>
                    <a:pt x="93" y="137"/>
                    <a:pt x="108" y="156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6" name="Freeform 1081">
              <a:extLst>
                <a:ext uri="{FF2B5EF4-FFF2-40B4-BE49-F238E27FC236}">
                  <a16:creationId xmlns:a16="http://schemas.microsoft.com/office/drawing/2014/main" id="{21641C11-CB2F-4048-BA51-E315F4A62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417"/>
              <a:ext cx="103" cy="171"/>
            </a:xfrm>
            <a:custGeom>
              <a:avLst/>
              <a:gdLst>
                <a:gd name="T0" fmla="*/ 0 w 50"/>
                <a:gd name="T1" fmla="*/ 0 h 78"/>
                <a:gd name="T2" fmla="*/ 97 w 50"/>
                <a:gd name="T3" fmla="*/ 202 h 78"/>
                <a:gd name="T4" fmla="*/ 437 w 50"/>
                <a:gd name="T5" fmla="*/ 822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78">
                  <a:moveTo>
                    <a:pt x="0" y="0"/>
                  </a:moveTo>
                  <a:cubicBezTo>
                    <a:pt x="4" y="6"/>
                    <a:pt x="7" y="13"/>
                    <a:pt x="11" y="19"/>
                  </a:cubicBezTo>
                  <a:cubicBezTo>
                    <a:pt x="23" y="39"/>
                    <a:pt x="35" y="59"/>
                    <a:pt x="50" y="78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7" name="Freeform 1082">
              <a:extLst>
                <a:ext uri="{FF2B5EF4-FFF2-40B4-BE49-F238E27FC236}">
                  <a16:creationId xmlns:a16="http://schemas.microsoft.com/office/drawing/2014/main" id="{B7476792-7FC6-4FCF-B395-0DC649CE3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3465"/>
              <a:ext cx="43" cy="64"/>
            </a:xfrm>
            <a:custGeom>
              <a:avLst/>
              <a:gdLst>
                <a:gd name="T0" fmla="*/ 0 w 21"/>
                <a:gd name="T1" fmla="*/ 0 h 29"/>
                <a:gd name="T2" fmla="*/ 180 w 21"/>
                <a:gd name="T3" fmla="*/ 31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9">
                  <a:moveTo>
                    <a:pt x="0" y="0"/>
                  </a:moveTo>
                  <a:cubicBezTo>
                    <a:pt x="6" y="10"/>
                    <a:pt x="12" y="21"/>
                    <a:pt x="21" y="29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8" name="Freeform 1083">
              <a:extLst>
                <a:ext uri="{FF2B5EF4-FFF2-40B4-BE49-F238E27FC236}">
                  <a16:creationId xmlns:a16="http://schemas.microsoft.com/office/drawing/2014/main" id="{ADB62036-E8D8-4C7A-9BB2-E3143B951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3860"/>
              <a:ext cx="226" cy="204"/>
            </a:xfrm>
            <a:custGeom>
              <a:avLst/>
              <a:gdLst>
                <a:gd name="T0" fmla="*/ 0 w 110"/>
                <a:gd name="T1" fmla="*/ 0 h 93"/>
                <a:gd name="T2" fmla="*/ 520 w 110"/>
                <a:gd name="T3" fmla="*/ 515 h 93"/>
                <a:gd name="T4" fmla="*/ 773 w 110"/>
                <a:gd name="T5" fmla="*/ 831 h 93"/>
                <a:gd name="T6" fmla="*/ 953 w 110"/>
                <a:gd name="T7" fmla="*/ 981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93">
                  <a:moveTo>
                    <a:pt x="0" y="0"/>
                  </a:moveTo>
                  <a:cubicBezTo>
                    <a:pt x="20" y="17"/>
                    <a:pt x="42" y="30"/>
                    <a:pt x="60" y="49"/>
                  </a:cubicBezTo>
                  <a:cubicBezTo>
                    <a:pt x="69" y="59"/>
                    <a:pt x="79" y="70"/>
                    <a:pt x="89" y="79"/>
                  </a:cubicBezTo>
                  <a:cubicBezTo>
                    <a:pt x="95" y="85"/>
                    <a:pt x="103" y="90"/>
                    <a:pt x="110" y="93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9" name="Freeform 1084">
              <a:extLst>
                <a:ext uri="{FF2B5EF4-FFF2-40B4-BE49-F238E27FC236}">
                  <a16:creationId xmlns:a16="http://schemas.microsoft.com/office/drawing/2014/main" id="{B2D243AC-6DC1-4DDA-AB3A-D934D88D7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3838"/>
              <a:ext cx="230" cy="230"/>
            </a:xfrm>
            <a:custGeom>
              <a:avLst/>
              <a:gdLst>
                <a:gd name="T0" fmla="*/ 0 w 112"/>
                <a:gd name="T1" fmla="*/ 0 h 105"/>
                <a:gd name="T2" fmla="*/ 476 w 112"/>
                <a:gd name="T3" fmla="*/ 600 h 105"/>
                <a:gd name="T4" fmla="*/ 805 w 112"/>
                <a:gd name="T5" fmla="*/ 955 h 105"/>
                <a:gd name="T6" fmla="*/ 969 w 112"/>
                <a:gd name="T7" fmla="*/ 1104 h 10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105">
                  <a:moveTo>
                    <a:pt x="0" y="0"/>
                  </a:moveTo>
                  <a:cubicBezTo>
                    <a:pt x="12" y="23"/>
                    <a:pt x="36" y="41"/>
                    <a:pt x="55" y="57"/>
                  </a:cubicBezTo>
                  <a:cubicBezTo>
                    <a:pt x="67" y="69"/>
                    <a:pt x="80" y="80"/>
                    <a:pt x="93" y="91"/>
                  </a:cubicBezTo>
                  <a:cubicBezTo>
                    <a:pt x="98" y="96"/>
                    <a:pt x="106" y="104"/>
                    <a:pt x="112" y="105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0" name="Freeform 1085">
              <a:extLst>
                <a:ext uri="{FF2B5EF4-FFF2-40B4-BE49-F238E27FC236}">
                  <a16:creationId xmlns:a16="http://schemas.microsoft.com/office/drawing/2014/main" id="{7BE6E105-0A1B-49E9-BFF3-0A68F096B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3970"/>
              <a:ext cx="117" cy="94"/>
            </a:xfrm>
            <a:custGeom>
              <a:avLst/>
              <a:gdLst>
                <a:gd name="T0" fmla="*/ 0 w 57"/>
                <a:gd name="T1" fmla="*/ 0 h 43"/>
                <a:gd name="T2" fmla="*/ 396 w 57"/>
                <a:gd name="T3" fmla="*/ 387 h 43"/>
                <a:gd name="T4" fmla="*/ 493 w 57"/>
                <a:gd name="T5" fmla="*/ 448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43">
                  <a:moveTo>
                    <a:pt x="0" y="0"/>
                  </a:moveTo>
                  <a:cubicBezTo>
                    <a:pt x="15" y="13"/>
                    <a:pt x="31" y="25"/>
                    <a:pt x="46" y="37"/>
                  </a:cubicBezTo>
                  <a:cubicBezTo>
                    <a:pt x="49" y="39"/>
                    <a:pt x="53" y="42"/>
                    <a:pt x="57" y="43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1" name="Freeform 1086">
              <a:extLst>
                <a:ext uri="{FF2B5EF4-FFF2-40B4-BE49-F238E27FC236}">
                  <a16:creationId xmlns:a16="http://schemas.microsoft.com/office/drawing/2014/main" id="{DCB2661E-02FA-4E29-86CA-C7D05D7DD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3698"/>
              <a:ext cx="232" cy="261"/>
            </a:xfrm>
            <a:custGeom>
              <a:avLst/>
              <a:gdLst>
                <a:gd name="T0" fmla="*/ 0 w 113"/>
                <a:gd name="T1" fmla="*/ 0 h 119"/>
                <a:gd name="T2" fmla="*/ 140 w 113"/>
                <a:gd name="T3" fmla="*/ 149 h 119"/>
                <a:gd name="T4" fmla="*/ 396 w 113"/>
                <a:gd name="T5" fmla="*/ 467 h 119"/>
                <a:gd name="T6" fmla="*/ 708 w 113"/>
                <a:gd name="T7" fmla="*/ 842 h 119"/>
                <a:gd name="T8" fmla="*/ 977 w 113"/>
                <a:gd name="T9" fmla="*/ 1255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3" h="119">
                  <a:moveTo>
                    <a:pt x="0" y="0"/>
                  </a:moveTo>
                  <a:cubicBezTo>
                    <a:pt x="7" y="3"/>
                    <a:pt x="11" y="9"/>
                    <a:pt x="16" y="14"/>
                  </a:cubicBezTo>
                  <a:cubicBezTo>
                    <a:pt x="26" y="24"/>
                    <a:pt x="36" y="35"/>
                    <a:pt x="46" y="44"/>
                  </a:cubicBezTo>
                  <a:cubicBezTo>
                    <a:pt x="59" y="56"/>
                    <a:pt x="71" y="67"/>
                    <a:pt x="82" y="80"/>
                  </a:cubicBezTo>
                  <a:cubicBezTo>
                    <a:pt x="93" y="92"/>
                    <a:pt x="101" y="107"/>
                    <a:pt x="113" y="119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2" name="Freeform 1087">
              <a:extLst>
                <a:ext uri="{FF2B5EF4-FFF2-40B4-BE49-F238E27FC236}">
                  <a16:creationId xmlns:a16="http://schemas.microsoft.com/office/drawing/2014/main" id="{571C7E3B-53FE-4E8A-BEB8-DC92C42CB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3777"/>
              <a:ext cx="132" cy="160"/>
            </a:xfrm>
            <a:custGeom>
              <a:avLst/>
              <a:gdLst>
                <a:gd name="T0" fmla="*/ 0 w 64"/>
                <a:gd name="T1" fmla="*/ 0 h 73"/>
                <a:gd name="T2" fmla="*/ 561 w 64"/>
                <a:gd name="T3" fmla="*/ 769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73">
                  <a:moveTo>
                    <a:pt x="0" y="0"/>
                  </a:moveTo>
                  <a:cubicBezTo>
                    <a:pt x="19" y="27"/>
                    <a:pt x="49" y="43"/>
                    <a:pt x="64" y="73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3" name="Freeform 1088">
              <a:extLst>
                <a:ext uri="{FF2B5EF4-FFF2-40B4-BE49-F238E27FC236}">
                  <a16:creationId xmlns:a16="http://schemas.microsoft.com/office/drawing/2014/main" id="{CCFDBFF4-1CC3-4702-91EB-240A0A274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362"/>
              <a:ext cx="269" cy="292"/>
            </a:xfrm>
            <a:custGeom>
              <a:avLst/>
              <a:gdLst>
                <a:gd name="T0" fmla="*/ 0 w 131"/>
                <a:gd name="T1" fmla="*/ 0 h 133"/>
                <a:gd name="T2" fmla="*/ 140 w 131"/>
                <a:gd name="T3" fmla="*/ 105 h 133"/>
                <a:gd name="T4" fmla="*/ 435 w 131"/>
                <a:gd name="T5" fmla="*/ 415 h 133"/>
                <a:gd name="T6" fmla="*/ 756 w 131"/>
                <a:gd name="T7" fmla="*/ 806 h 133"/>
                <a:gd name="T8" fmla="*/ 1133 w 131"/>
                <a:gd name="T9" fmla="*/ 1407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133">
                  <a:moveTo>
                    <a:pt x="0" y="0"/>
                  </a:moveTo>
                  <a:cubicBezTo>
                    <a:pt x="6" y="2"/>
                    <a:pt x="11" y="5"/>
                    <a:pt x="16" y="10"/>
                  </a:cubicBezTo>
                  <a:cubicBezTo>
                    <a:pt x="27" y="19"/>
                    <a:pt x="40" y="28"/>
                    <a:pt x="50" y="39"/>
                  </a:cubicBezTo>
                  <a:cubicBezTo>
                    <a:pt x="63" y="51"/>
                    <a:pt x="76" y="62"/>
                    <a:pt x="87" y="76"/>
                  </a:cubicBezTo>
                  <a:cubicBezTo>
                    <a:pt x="102" y="95"/>
                    <a:pt x="114" y="116"/>
                    <a:pt x="131" y="133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4" name="Freeform 1089">
              <a:extLst>
                <a:ext uri="{FF2B5EF4-FFF2-40B4-BE49-F238E27FC236}">
                  <a16:creationId xmlns:a16="http://schemas.microsoft.com/office/drawing/2014/main" id="{97436A9A-616E-40EB-8379-3B5AC1B9F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3520"/>
              <a:ext cx="251" cy="261"/>
            </a:xfrm>
            <a:custGeom>
              <a:avLst/>
              <a:gdLst>
                <a:gd name="T0" fmla="*/ 0 w 122"/>
                <a:gd name="T1" fmla="*/ 0 h 119"/>
                <a:gd name="T2" fmla="*/ 132 w 122"/>
                <a:gd name="T3" fmla="*/ 169 h 119"/>
                <a:gd name="T4" fmla="*/ 385 w 122"/>
                <a:gd name="T5" fmla="*/ 529 h 119"/>
                <a:gd name="T6" fmla="*/ 1062 w 122"/>
                <a:gd name="T7" fmla="*/ 1255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119">
                  <a:moveTo>
                    <a:pt x="0" y="0"/>
                  </a:moveTo>
                  <a:cubicBezTo>
                    <a:pt x="4" y="6"/>
                    <a:pt x="10" y="11"/>
                    <a:pt x="15" y="16"/>
                  </a:cubicBezTo>
                  <a:cubicBezTo>
                    <a:pt x="26" y="26"/>
                    <a:pt x="35" y="38"/>
                    <a:pt x="44" y="50"/>
                  </a:cubicBezTo>
                  <a:cubicBezTo>
                    <a:pt x="65" y="78"/>
                    <a:pt x="93" y="99"/>
                    <a:pt x="122" y="119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5" name="Freeform 1090">
              <a:extLst>
                <a:ext uri="{FF2B5EF4-FFF2-40B4-BE49-F238E27FC236}">
                  <a16:creationId xmlns:a16="http://schemas.microsoft.com/office/drawing/2014/main" id="{1691DEE6-29DD-4EE6-A839-00D2E7129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777"/>
              <a:ext cx="240" cy="223"/>
            </a:xfrm>
            <a:custGeom>
              <a:avLst/>
              <a:gdLst>
                <a:gd name="T0" fmla="*/ 0 w 117"/>
                <a:gd name="T1" fmla="*/ 0 h 102"/>
                <a:gd name="T2" fmla="*/ 96 w 117"/>
                <a:gd name="T3" fmla="*/ 133 h 102"/>
                <a:gd name="T4" fmla="*/ 320 w 117"/>
                <a:gd name="T5" fmla="*/ 343 h 102"/>
                <a:gd name="T6" fmla="*/ 821 w 117"/>
                <a:gd name="T7" fmla="*/ 866 h 102"/>
                <a:gd name="T8" fmla="*/ 1009 w 117"/>
                <a:gd name="T9" fmla="*/ 1067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102">
                  <a:moveTo>
                    <a:pt x="0" y="0"/>
                  </a:moveTo>
                  <a:cubicBezTo>
                    <a:pt x="5" y="3"/>
                    <a:pt x="7" y="9"/>
                    <a:pt x="11" y="13"/>
                  </a:cubicBezTo>
                  <a:cubicBezTo>
                    <a:pt x="19" y="21"/>
                    <a:pt x="29" y="27"/>
                    <a:pt x="37" y="33"/>
                  </a:cubicBezTo>
                  <a:cubicBezTo>
                    <a:pt x="58" y="48"/>
                    <a:pt x="76" y="66"/>
                    <a:pt x="95" y="83"/>
                  </a:cubicBezTo>
                  <a:cubicBezTo>
                    <a:pt x="102" y="89"/>
                    <a:pt x="111" y="98"/>
                    <a:pt x="117" y="102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6" name="Freeform 1091">
              <a:extLst>
                <a:ext uri="{FF2B5EF4-FFF2-40B4-BE49-F238E27FC236}">
                  <a16:creationId xmlns:a16="http://schemas.microsoft.com/office/drawing/2014/main" id="{0904B056-123C-404E-8D9F-123B7F4F9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3836"/>
              <a:ext cx="210" cy="204"/>
            </a:xfrm>
            <a:custGeom>
              <a:avLst/>
              <a:gdLst>
                <a:gd name="T0" fmla="*/ 0 w 102"/>
                <a:gd name="T1" fmla="*/ 0 h 93"/>
                <a:gd name="T2" fmla="*/ 749 w 102"/>
                <a:gd name="T3" fmla="*/ 814 h 93"/>
                <a:gd name="T4" fmla="*/ 889 w 102"/>
                <a:gd name="T5" fmla="*/ 981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93">
                  <a:moveTo>
                    <a:pt x="0" y="0"/>
                  </a:moveTo>
                  <a:cubicBezTo>
                    <a:pt x="27" y="28"/>
                    <a:pt x="59" y="49"/>
                    <a:pt x="86" y="77"/>
                  </a:cubicBezTo>
                  <a:cubicBezTo>
                    <a:pt x="92" y="83"/>
                    <a:pt x="96" y="88"/>
                    <a:pt x="102" y="93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7" name="Freeform 1092">
              <a:extLst>
                <a:ext uri="{FF2B5EF4-FFF2-40B4-BE49-F238E27FC236}">
                  <a16:creationId xmlns:a16="http://schemas.microsoft.com/office/drawing/2014/main" id="{5A03EACD-943B-479B-854C-191BD91CB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924"/>
              <a:ext cx="136" cy="127"/>
            </a:xfrm>
            <a:custGeom>
              <a:avLst/>
              <a:gdLst>
                <a:gd name="T0" fmla="*/ 0 w 66"/>
                <a:gd name="T1" fmla="*/ 0 h 58"/>
                <a:gd name="T2" fmla="*/ 480 w 66"/>
                <a:gd name="T3" fmla="*/ 495 h 58"/>
                <a:gd name="T4" fmla="*/ 577 w 66"/>
                <a:gd name="T5" fmla="*/ 609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58">
                  <a:moveTo>
                    <a:pt x="0" y="0"/>
                  </a:moveTo>
                  <a:cubicBezTo>
                    <a:pt x="19" y="15"/>
                    <a:pt x="38" y="30"/>
                    <a:pt x="55" y="47"/>
                  </a:cubicBezTo>
                  <a:cubicBezTo>
                    <a:pt x="58" y="51"/>
                    <a:pt x="63" y="57"/>
                    <a:pt x="66" y="58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8" name="Freeform 1093">
              <a:extLst>
                <a:ext uri="{FF2B5EF4-FFF2-40B4-BE49-F238E27FC236}">
                  <a16:creationId xmlns:a16="http://schemas.microsoft.com/office/drawing/2014/main" id="{38841631-3E72-418F-B729-359AA592F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665"/>
              <a:ext cx="229" cy="283"/>
            </a:xfrm>
            <a:custGeom>
              <a:avLst/>
              <a:gdLst>
                <a:gd name="T0" fmla="*/ 0 w 111"/>
                <a:gd name="T1" fmla="*/ 0 h 129"/>
                <a:gd name="T2" fmla="*/ 528 w 111"/>
                <a:gd name="T3" fmla="*/ 557 h 129"/>
                <a:gd name="T4" fmla="*/ 833 w 111"/>
                <a:gd name="T5" fmla="*/ 1077 h 129"/>
                <a:gd name="T6" fmla="*/ 941 w 111"/>
                <a:gd name="T7" fmla="*/ 1266 h 129"/>
                <a:gd name="T8" fmla="*/ 974 w 111"/>
                <a:gd name="T9" fmla="*/ 1351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129">
                  <a:moveTo>
                    <a:pt x="0" y="0"/>
                  </a:moveTo>
                  <a:cubicBezTo>
                    <a:pt x="18" y="21"/>
                    <a:pt x="42" y="33"/>
                    <a:pt x="60" y="53"/>
                  </a:cubicBezTo>
                  <a:cubicBezTo>
                    <a:pt x="73" y="68"/>
                    <a:pt x="84" y="85"/>
                    <a:pt x="95" y="102"/>
                  </a:cubicBezTo>
                  <a:cubicBezTo>
                    <a:pt x="99" y="108"/>
                    <a:pt x="103" y="114"/>
                    <a:pt x="107" y="120"/>
                  </a:cubicBezTo>
                  <a:cubicBezTo>
                    <a:pt x="108" y="123"/>
                    <a:pt x="110" y="129"/>
                    <a:pt x="111" y="128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9" name="Freeform 1094">
              <a:extLst>
                <a:ext uri="{FF2B5EF4-FFF2-40B4-BE49-F238E27FC236}">
                  <a16:creationId xmlns:a16="http://schemas.microsoft.com/office/drawing/2014/main" id="{3664FFFC-F2ED-4BF1-823B-C49F5A654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3895"/>
              <a:ext cx="87" cy="99"/>
            </a:xfrm>
            <a:custGeom>
              <a:avLst/>
              <a:gdLst>
                <a:gd name="T0" fmla="*/ 0 w 42"/>
                <a:gd name="T1" fmla="*/ 0 h 45"/>
                <a:gd name="T2" fmla="*/ 373 w 42"/>
                <a:gd name="T3" fmla="*/ 48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5">
                  <a:moveTo>
                    <a:pt x="0" y="0"/>
                  </a:moveTo>
                  <a:cubicBezTo>
                    <a:pt x="13" y="15"/>
                    <a:pt x="30" y="31"/>
                    <a:pt x="42" y="45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0" name="Freeform 1095">
              <a:extLst>
                <a:ext uri="{FF2B5EF4-FFF2-40B4-BE49-F238E27FC236}">
                  <a16:creationId xmlns:a16="http://schemas.microsoft.com/office/drawing/2014/main" id="{BAAB3585-F125-4E81-B0E4-0308B634C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3836"/>
              <a:ext cx="88" cy="125"/>
            </a:xfrm>
            <a:custGeom>
              <a:avLst/>
              <a:gdLst>
                <a:gd name="T0" fmla="*/ 0 w 43"/>
                <a:gd name="T1" fmla="*/ 0 h 57"/>
                <a:gd name="T2" fmla="*/ 368 w 43"/>
                <a:gd name="T3" fmla="*/ 601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57">
                  <a:moveTo>
                    <a:pt x="0" y="0"/>
                  </a:moveTo>
                  <a:cubicBezTo>
                    <a:pt x="15" y="15"/>
                    <a:pt x="36" y="36"/>
                    <a:pt x="43" y="57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1" name="Freeform 1096">
              <a:extLst>
                <a:ext uri="{FF2B5EF4-FFF2-40B4-BE49-F238E27FC236}">
                  <a16:creationId xmlns:a16="http://schemas.microsoft.com/office/drawing/2014/main" id="{B12BF6E2-3DB3-4C43-8A82-DD6D1262D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3415"/>
              <a:ext cx="109" cy="226"/>
            </a:xfrm>
            <a:custGeom>
              <a:avLst/>
              <a:gdLst>
                <a:gd name="T0" fmla="*/ 0 w 53"/>
                <a:gd name="T1" fmla="*/ 0 h 103"/>
                <a:gd name="T2" fmla="*/ 148 w 53"/>
                <a:gd name="T3" fmla="*/ 399 h 103"/>
                <a:gd name="T4" fmla="*/ 380 w 53"/>
                <a:gd name="T5" fmla="*/ 858 h 103"/>
                <a:gd name="T6" fmla="*/ 461 w 53"/>
                <a:gd name="T7" fmla="*/ 1088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03">
                  <a:moveTo>
                    <a:pt x="0" y="0"/>
                  </a:moveTo>
                  <a:cubicBezTo>
                    <a:pt x="6" y="12"/>
                    <a:pt x="9" y="25"/>
                    <a:pt x="17" y="38"/>
                  </a:cubicBezTo>
                  <a:cubicBezTo>
                    <a:pt x="26" y="52"/>
                    <a:pt x="36" y="66"/>
                    <a:pt x="44" y="81"/>
                  </a:cubicBezTo>
                  <a:cubicBezTo>
                    <a:pt x="47" y="87"/>
                    <a:pt x="50" y="100"/>
                    <a:pt x="53" y="103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2" name="Freeform 1097">
              <a:extLst>
                <a:ext uri="{FF2B5EF4-FFF2-40B4-BE49-F238E27FC236}">
                  <a16:creationId xmlns:a16="http://schemas.microsoft.com/office/drawing/2014/main" id="{24D199A5-0B6A-4226-8244-3FB33E25C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3511"/>
              <a:ext cx="35" cy="92"/>
            </a:xfrm>
            <a:custGeom>
              <a:avLst/>
              <a:gdLst>
                <a:gd name="T0" fmla="*/ 0 w 17"/>
                <a:gd name="T1" fmla="*/ 0 h 42"/>
                <a:gd name="T2" fmla="*/ 148 w 17"/>
                <a:gd name="T3" fmla="*/ 44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2">
                  <a:moveTo>
                    <a:pt x="0" y="0"/>
                  </a:moveTo>
                  <a:cubicBezTo>
                    <a:pt x="5" y="13"/>
                    <a:pt x="16" y="31"/>
                    <a:pt x="17" y="42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3" name="Freeform 1098">
              <a:extLst>
                <a:ext uri="{FF2B5EF4-FFF2-40B4-BE49-F238E27FC236}">
                  <a16:creationId xmlns:a16="http://schemas.microsoft.com/office/drawing/2014/main" id="{4E70CE8C-5BCB-4027-8650-2BCE7DB5A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3419"/>
              <a:ext cx="61" cy="167"/>
            </a:xfrm>
            <a:custGeom>
              <a:avLst/>
              <a:gdLst>
                <a:gd name="T0" fmla="*/ 0 w 30"/>
                <a:gd name="T1" fmla="*/ 0 h 76"/>
                <a:gd name="T2" fmla="*/ 100 w 30"/>
                <a:gd name="T3" fmla="*/ 275 h 76"/>
                <a:gd name="T4" fmla="*/ 195 w 30"/>
                <a:gd name="T5" fmla="*/ 613 h 76"/>
                <a:gd name="T6" fmla="*/ 252 w 30"/>
                <a:gd name="T7" fmla="*/ 806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76">
                  <a:moveTo>
                    <a:pt x="0" y="0"/>
                  </a:moveTo>
                  <a:cubicBezTo>
                    <a:pt x="1" y="10"/>
                    <a:pt x="8" y="17"/>
                    <a:pt x="12" y="26"/>
                  </a:cubicBezTo>
                  <a:cubicBezTo>
                    <a:pt x="17" y="36"/>
                    <a:pt x="19" y="48"/>
                    <a:pt x="23" y="58"/>
                  </a:cubicBezTo>
                  <a:cubicBezTo>
                    <a:pt x="26" y="64"/>
                    <a:pt x="28" y="71"/>
                    <a:pt x="30" y="76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4" name="Freeform 1099">
              <a:extLst>
                <a:ext uri="{FF2B5EF4-FFF2-40B4-BE49-F238E27FC236}">
                  <a16:creationId xmlns:a16="http://schemas.microsoft.com/office/drawing/2014/main" id="{AD407C78-05EF-4071-BEAD-5E1AA8A5C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096"/>
              <a:ext cx="89" cy="202"/>
            </a:xfrm>
            <a:custGeom>
              <a:avLst/>
              <a:gdLst>
                <a:gd name="T0" fmla="*/ 0 w 43"/>
                <a:gd name="T1" fmla="*/ 0 h 92"/>
                <a:gd name="T2" fmla="*/ 224 w 43"/>
                <a:gd name="T3" fmla="*/ 626 h 92"/>
                <a:gd name="T4" fmla="*/ 381 w 43"/>
                <a:gd name="T5" fmla="*/ 975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92">
                  <a:moveTo>
                    <a:pt x="0" y="0"/>
                  </a:moveTo>
                  <a:cubicBezTo>
                    <a:pt x="9" y="20"/>
                    <a:pt x="17" y="39"/>
                    <a:pt x="25" y="59"/>
                  </a:cubicBezTo>
                  <a:cubicBezTo>
                    <a:pt x="30" y="70"/>
                    <a:pt x="39" y="80"/>
                    <a:pt x="43" y="92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5" name="Freeform 1100">
              <a:extLst>
                <a:ext uri="{FF2B5EF4-FFF2-40B4-BE49-F238E27FC236}">
                  <a16:creationId xmlns:a16="http://schemas.microsoft.com/office/drawing/2014/main" id="{D064DE4B-B7DE-4B70-8AA4-B3886C0A3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158"/>
              <a:ext cx="60" cy="114"/>
            </a:xfrm>
            <a:custGeom>
              <a:avLst/>
              <a:gdLst>
                <a:gd name="T0" fmla="*/ 0 w 29"/>
                <a:gd name="T1" fmla="*/ 0 h 52"/>
                <a:gd name="T2" fmla="*/ 257 w 29"/>
                <a:gd name="T3" fmla="*/ 548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2">
                  <a:moveTo>
                    <a:pt x="0" y="0"/>
                  </a:moveTo>
                  <a:cubicBezTo>
                    <a:pt x="10" y="16"/>
                    <a:pt x="15" y="39"/>
                    <a:pt x="29" y="52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6" name="Freeform 1101">
              <a:extLst>
                <a:ext uri="{FF2B5EF4-FFF2-40B4-BE49-F238E27FC236}">
                  <a16:creationId xmlns:a16="http://schemas.microsoft.com/office/drawing/2014/main" id="{0A573E53-521A-4740-ADDE-D120F51E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871"/>
              <a:ext cx="156" cy="195"/>
            </a:xfrm>
            <a:custGeom>
              <a:avLst/>
              <a:gdLst>
                <a:gd name="T0" fmla="*/ 0 w 76"/>
                <a:gd name="T1" fmla="*/ 0 h 89"/>
                <a:gd name="T2" fmla="*/ 657 w 76"/>
                <a:gd name="T3" fmla="*/ 936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6" h="89">
                  <a:moveTo>
                    <a:pt x="0" y="0"/>
                  </a:moveTo>
                  <a:cubicBezTo>
                    <a:pt x="24" y="32"/>
                    <a:pt x="40" y="69"/>
                    <a:pt x="76" y="89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7" name="Freeform 1102">
              <a:extLst>
                <a:ext uri="{FF2B5EF4-FFF2-40B4-BE49-F238E27FC236}">
                  <a16:creationId xmlns:a16="http://schemas.microsoft.com/office/drawing/2014/main" id="{30F7ED18-ABAC-4094-84C8-AF08E3B35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2873"/>
              <a:ext cx="60" cy="96"/>
            </a:xfrm>
            <a:custGeom>
              <a:avLst/>
              <a:gdLst>
                <a:gd name="T0" fmla="*/ 257 w 29"/>
                <a:gd name="T1" fmla="*/ 456 h 44"/>
                <a:gd name="T2" fmla="*/ 0 w 29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4">
                  <a:moveTo>
                    <a:pt x="29" y="44"/>
                  </a:moveTo>
                  <a:cubicBezTo>
                    <a:pt x="17" y="37"/>
                    <a:pt x="4" y="1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8" name="Freeform 1103">
              <a:extLst>
                <a:ext uri="{FF2B5EF4-FFF2-40B4-BE49-F238E27FC236}">
                  <a16:creationId xmlns:a16="http://schemas.microsoft.com/office/drawing/2014/main" id="{18E0BFDF-8948-436A-88EB-48A412AB6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908"/>
              <a:ext cx="120" cy="199"/>
            </a:xfrm>
            <a:custGeom>
              <a:avLst/>
              <a:gdLst>
                <a:gd name="T0" fmla="*/ 0 w 58"/>
                <a:gd name="T1" fmla="*/ 0 h 91"/>
                <a:gd name="T2" fmla="*/ 205 w 58"/>
                <a:gd name="T3" fmla="*/ 335 h 91"/>
                <a:gd name="T4" fmla="*/ 513 w 58"/>
                <a:gd name="T5" fmla="*/ 951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91">
                  <a:moveTo>
                    <a:pt x="0" y="0"/>
                  </a:moveTo>
                  <a:cubicBezTo>
                    <a:pt x="11" y="8"/>
                    <a:pt x="16" y="21"/>
                    <a:pt x="23" y="32"/>
                  </a:cubicBezTo>
                  <a:cubicBezTo>
                    <a:pt x="35" y="52"/>
                    <a:pt x="51" y="67"/>
                    <a:pt x="58" y="91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9" name="Freeform 1104">
              <a:extLst>
                <a:ext uri="{FF2B5EF4-FFF2-40B4-BE49-F238E27FC236}">
                  <a16:creationId xmlns:a16="http://schemas.microsoft.com/office/drawing/2014/main" id="{F0948563-D8E5-4438-A94D-340128D46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939"/>
              <a:ext cx="70" cy="116"/>
            </a:xfrm>
            <a:custGeom>
              <a:avLst/>
              <a:gdLst>
                <a:gd name="T0" fmla="*/ 296 w 34"/>
                <a:gd name="T1" fmla="*/ 556 h 53"/>
                <a:gd name="T2" fmla="*/ 0 w 34"/>
                <a:gd name="T3" fmla="*/ 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3">
                  <a:moveTo>
                    <a:pt x="34" y="53"/>
                  </a:moveTo>
                  <a:cubicBezTo>
                    <a:pt x="25" y="34"/>
                    <a:pt x="12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0" name="Freeform 1105">
              <a:extLst>
                <a:ext uri="{FF2B5EF4-FFF2-40B4-BE49-F238E27FC236}">
                  <a16:creationId xmlns:a16="http://schemas.microsoft.com/office/drawing/2014/main" id="{AA450713-0182-4938-8314-ECA2EC620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2851"/>
              <a:ext cx="249" cy="368"/>
            </a:xfrm>
            <a:custGeom>
              <a:avLst/>
              <a:gdLst>
                <a:gd name="T0" fmla="*/ 0 w 121"/>
                <a:gd name="T1" fmla="*/ 0 h 168"/>
                <a:gd name="T2" fmla="*/ 123 w 121"/>
                <a:gd name="T3" fmla="*/ 263 h 168"/>
                <a:gd name="T4" fmla="*/ 461 w 121"/>
                <a:gd name="T5" fmla="*/ 758 h 168"/>
                <a:gd name="T6" fmla="*/ 1054 w 121"/>
                <a:gd name="T7" fmla="*/ 1766 h 1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68">
                  <a:moveTo>
                    <a:pt x="0" y="0"/>
                  </a:moveTo>
                  <a:cubicBezTo>
                    <a:pt x="6" y="6"/>
                    <a:pt x="9" y="17"/>
                    <a:pt x="14" y="25"/>
                  </a:cubicBezTo>
                  <a:cubicBezTo>
                    <a:pt x="24" y="43"/>
                    <a:pt x="39" y="57"/>
                    <a:pt x="53" y="72"/>
                  </a:cubicBezTo>
                  <a:cubicBezTo>
                    <a:pt x="80" y="101"/>
                    <a:pt x="100" y="134"/>
                    <a:pt x="121" y="168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1" name="Freeform 1106">
              <a:extLst>
                <a:ext uri="{FF2B5EF4-FFF2-40B4-BE49-F238E27FC236}">
                  <a16:creationId xmlns:a16="http://schemas.microsoft.com/office/drawing/2014/main" id="{7C37CB4A-F60C-441F-9515-B6F069586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857"/>
              <a:ext cx="142" cy="202"/>
            </a:xfrm>
            <a:custGeom>
              <a:avLst/>
              <a:gdLst>
                <a:gd name="T0" fmla="*/ 601 w 69"/>
                <a:gd name="T1" fmla="*/ 975 h 92"/>
                <a:gd name="T2" fmla="*/ 165 w 69"/>
                <a:gd name="T3" fmla="*/ 310 h 92"/>
                <a:gd name="T4" fmla="*/ 0 w 69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92">
                  <a:moveTo>
                    <a:pt x="69" y="92"/>
                  </a:moveTo>
                  <a:cubicBezTo>
                    <a:pt x="58" y="65"/>
                    <a:pt x="34" y="52"/>
                    <a:pt x="19" y="29"/>
                  </a:cubicBezTo>
                  <a:cubicBezTo>
                    <a:pt x="14" y="21"/>
                    <a:pt x="2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2" name="Freeform 1107">
              <a:extLst>
                <a:ext uri="{FF2B5EF4-FFF2-40B4-BE49-F238E27FC236}">
                  <a16:creationId xmlns:a16="http://schemas.microsoft.com/office/drawing/2014/main" id="{83ED99AA-B018-4AE5-BF4C-4048002E8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971"/>
              <a:ext cx="187" cy="272"/>
            </a:xfrm>
            <a:custGeom>
              <a:avLst/>
              <a:gdLst>
                <a:gd name="T0" fmla="*/ 0 w 91"/>
                <a:gd name="T1" fmla="*/ 0 h 124"/>
                <a:gd name="T2" fmla="*/ 380 w 91"/>
                <a:gd name="T3" fmla="*/ 741 h 124"/>
                <a:gd name="T4" fmla="*/ 789 w 91"/>
                <a:gd name="T5" fmla="*/ 1310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24">
                  <a:moveTo>
                    <a:pt x="0" y="0"/>
                  </a:moveTo>
                  <a:cubicBezTo>
                    <a:pt x="17" y="21"/>
                    <a:pt x="25" y="49"/>
                    <a:pt x="44" y="70"/>
                  </a:cubicBezTo>
                  <a:cubicBezTo>
                    <a:pt x="61" y="88"/>
                    <a:pt x="79" y="101"/>
                    <a:pt x="91" y="124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3" name="Freeform 1108">
              <a:extLst>
                <a:ext uri="{FF2B5EF4-FFF2-40B4-BE49-F238E27FC236}">
                  <a16:creationId xmlns:a16="http://schemas.microsoft.com/office/drawing/2014/main" id="{20983FC3-C8E3-4FA6-9418-954AE89EE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923"/>
              <a:ext cx="242" cy="312"/>
            </a:xfrm>
            <a:custGeom>
              <a:avLst/>
              <a:gdLst>
                <a:gd name="T0" fmla="*/ 0 w 118"/>
                <a:gd name="T1" fmla="*/ 0 h 142"/>
                <a:gd name="T2" fmla="*/ 345 w 118"/>
                <a:gd name="T3" fmla="*/ 573 h 142"/>
                <a:gd name="T4" fmla="*/ 1017 w 118"/>
                <a:gd name="T5" fmla="*/ 1507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42">
                  <a:moveTo>
                    <a:pt x="0" y="0"/>
                  </a:moveTo>
                  <a:cubicBezTo>
                    <a:pt x="11" y="20"/>
                    <a:pt x="24" y="38"/>
                    <a:pt x="40" y="54"/>
                  </a:cubicBezTo>
                  <a:cubicBezTo>
                    <a:pt x="67" y="81"/>
                    <a:pt x="101" y="107"/>
                    <a:pt x="118" y="142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4" name="Freeform 1109">
              <a:extLst>
                <a:ext uri="{FF2B5EF4-FFF2-40B4-BE49-F238E27FC236}">
                  <a16:creationId xmlns:a16="http://schemas.microsoft.com/office/drawing/2014/main" id="{FB28ACFF-EA88-4010-9BD0-EB48B32FF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3127"/>
              <a:ext cx="169" cy="233"/>
            </a:xfrm>
            <a:custGeom>
              <a:avLst/>
              <a:gdLst>
                <a:gd name="T0" fmla="*/ 0 w 82"/>
                <a:gd name="T1" fmla="*/ 0 h 106"/>
                <a:gd name="T2" fmla="*/ 717 w 82"/>
                <a:gd name="T3" fmla="*/ 1125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106">
                  <a:moveTo>
                    <a:pt x="0" y="0"/>
                  </a:moveTo>
                  <a:cubicBezTo>
                    <a:pt x="32" y="32"/>
                    <a:pt x="55" y="71"/>
                    <a:pt x="82" y="106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5" name="Freeform 1110">
              <a:extLst>
                <a:ext uri="{FF2B5EF4-FFF2-40B4-BE49-F238E27FC236}">
                  <a16:creationId xmlns:a16="http://schemas.microsoft.com/office/drawing/2014/main" id="{1DF106EE-CBF6-483C-8645-1F1956D50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3175"/>
              <a:ext cx="185" cy="312"/>
            </a:xfrm>
            <a:custGeom>
              <a:avLst/>
              <a:gdLst>
                <a:gd name="T0" fmla="*/ 0 w 90"/>
                <a:gd name="T1" fmla="*/ 0 h 142"/>
                <a:gd name="T2" fmla="*/ 364 w 90"/>
                <a:gd name="T3" fmla="*/ 701 h 142"/>
                <a:gd name="T4" fmla="*/ 781 w 90"/>
                <a:gd name="T5" fmla="*/ 1507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142">
                  <a:moveTo>
                    <a:pt x="0" y="0"/>
                  </a:moveTo>
                  <a:cubicBezTo>
                    <a:pt x="13" y="22"/>
                    <a:pt x="29" y="43"/>
                    <a:pt x="42" y="66"/>
                  </a:cubicBezTo>
                  <a:cubicBezTo>
                    <a:pt x="56" y="93"/>
                    <a:pt x="72" y="118"/>
                    <a:pt x="90" y="142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6" name="Freeform 1111">
              <a:extLst>
                <a:ext uri="{FF2B5EF4-FFF2-40B4-BE49-F238E27FC236}">
                  <a16:creationId xmlns:a16="http://schemas.microsoft.com/office/drawing/2014/main" id="{A99E458D-1E3A-41DC-A23B-0E7937A0F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3246"/>
              <a:ext cx="76" cy="153"/>
            </a:xfrm>
            <a:custGeom>
              <a:avLst/>
              <a:gdLst>
                <a:gd name="T0" fmla="*/ 0 w 37"/>
                <a:gd name="T1" fmla="*/ 0 h 70"/>
                <a:gd name="T2" fmla="*/ 131 w 37"/>
                <a:gd name="T3" fmla="*/ 273 h 70"/>
                <a:gd name="T4" fmla="*/ 320 w 37"/>
                <a:gd name="T5" fmla="*/ 73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0">
                  <a:moveTo>
                    <a:pt x="0" y="0"/>
                  </a:moveTo>
                  <a:cubicBezTo>
                    <a:pt x="4" y="10"/>
                    <a:pt x="10" y="18"/>
                    <a:pt x="15" y="26"/>
                  </a:cubicBezTo>
                  <a:cubicBezTo>
                    <a:pt x="24" y="40"/>
                    <a:pt x="30" y="55"/>
                    <a:pt x="37" y="7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7" name="Freeform 1112">
              <a:extLst>
                <a:ext uri="{FF2B5EF4-FFF2-40B4-BE49-F238E27FC236}">
                  <a16:creationId xmlns:a16="http://schemas.microsoft.com/office/drawing/2014/main" id="{3B3E7012-F76D-4038-A9F8-B6F688C36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3386"/>
              <a:ext cx="103" cy="261"/>
            </a:xfrm>
            <a:custGeom>
              <a:avLst/>
              <a:gdLst>
                <a:gd name="T0" fmla="*/ 8 w 50"/>
                <a:gd name="T1" fmla="*/ 0 h 119"/>
                <a:gd name="T2" fmla="*/ 132 w 50"/>
                <a:gd name="T3" fmla="*/ 496 h 119"/>
                <a:gd name="T4" fmla="*/ 437 w 50"/>
                <a:gd name="T5" fmla="*/ 1255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19">
                  <a:moveTo>
                    <a:pt x="1" y="0"/>
                  </a:moveTo>
                  <a:cubicBezTo>
                    <a:pt x="0" y="14"/>
                    <a:pt x="8" y="34"/>
                    <a:pt x="15" y="47"/>
                  </a:cubicBezTo>
                  <a:cubicBezTo>
                    <a:pt x="26" y="71"/>
                    <a:pt x="36" y="96"/>
                    <a:pt x="50" y="119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8" name="Freeform 1113">
              <a:extLst>
                <a:ext uri="{FF2B5EF4-FFF2-40B4-BE49-F238E27FC236}">
                  <a16:creationId xmlns:a16="http://schemas.microsoft.com/office/drawing/2014/main" id="{AC4E10BF-A670-4802-A293-43B4467DE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3447"/>
              <a:ext cx="72" cy="174"/>
            </a:xfrm>
            <a:custGeom>
              <a:avLst/>
              <a:gdLst>
                <a:gd name="T0" fmla="*/ 0 w 35"/>
                <a:gd name="T1" fmla="*/ 0 h 79"/>
                <a:gd name="T2" fmla="*/ 132 w 35"/>
                <a:gd name="T3" fmla="*/ 278 h 79"/>
                <a:gd name="T4" fmla="*/ 304 w 35"/>
                <a:gd name="T5" fmla="*/ 844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79">
                  <a:moveTo>
                    <a:pt x="0" y="0"/>
                  </a:moveTo>
                  <a:cubicBezTo>
                    <a:pt x="2" y="9"/>
                    <a:pt x="11" y="18"/>
                    <a:pt x="15" y="26"/>
                  </a:cubicBezTo>
                  <a:cubicBezTo>
                    <a:pt x="25" y="43"/>
                    <a:pt x="32" y="60"/>
                    <a:pt x="35" y="79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9" name="Freeform 1114">
              <a:extLst>
                <a:ext uri="{FF2B5EF4-FFF2-40B4-BE49-F238E27FC236}">
                  <a16:creationId xmlns:a16="http://schemas.microsoft.com/office/drawing/2014/main" id="{50E68516-613C-43BB-B34C-A98658F81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507"/>
              <a:ext cx="117" cy="175"/>
            </a:xfrm>
            <a:custGeom>
              <a:avLst/>
              <a:gdLst>
                <a:gd name="T0" fmla="*/ 0 w 57"/>
                <a:gd name="T1" fmla="*/ 0 h 80"/>
                <a:gd name="T2" fmla="*/ 493 w 57"/>
                <a:gd name="T3" fmla="*/ 83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80">
                  <a:moveTo>
                    <a:pt x="0" y="0"/>
                  </a:moveTo>
                  <a:cubicBezTo>
                    <a:pt x="19" y="27"/>
                    <a:pt x="34" y="57"/>
                    <a:pt x="57" y="8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0" name="Freeform 1115">
              <a:extLst>
                <a:ext uri="{FF2B5EF4-FFF2-40B4-BE49-F238E27FC236}">
                  <a16:creationId xmlns:a16="http://schemas.microsoft.com/office/drawing/2014/main" id="{F8117F65-ABB8-4341-ADE6-792ED3FE1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478"/>
              <a:ext cx="117" cy="193"/>
            </a:xfrm>
            <a:custGeom>
              <a:avLst/>
              <a:gdLst>
                <a:gd name="T0" fmla="*/ 0 w 57"/>
                <a:gd name="T1" fmla="*/ 0 h 88"/>
                <a:gd name="T2" fmla="*/ 493 w 57"/>
                <a:gd name="T3" fmla="*/ 928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88">
                  <a:moveTo>
                    <a:pt x="0" y="0"/>
                  </a:moveTo>
                  <a:cubicBezTo>
                    <a:pt x="15" y="32"/>
                    <a:pt x="38" y="59"/>
                    <a:pt x="57" y="88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1" name="Freeform 1116">
              <a:extLst>
                <a:ext uri="{FF2B5EF4-FFF2-40B4-BE49-F238E27FC236}">
                  <a16:creationId xmlns:a16="http://schemas.microsoft.com/office/drawing/2014/main" id="{11CD2350-2976-429A-A0FF-E044D163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215"/>
              <a:ext cx="146" cy="217"/>
            </a:xfrm>
            <a:custGeom>
              <a:avLst/>
              <a:gdLst>
                <a:gd name="T0" fmla="*/ 0 w 71"/>
                <a:gd name="T1" fmla="*/ 0 h 99"/>
                <a:gd name="T2" fmla="*/ 115 w 71"/>
                <a:gd name="T3" fmla="*/ 169 h 99"/>
                <a:gd name="T4" fmla="*/ 313 w 71"/>
                <a:gd name="T5" fmla="*/ 443 h 99"/>
                <a:gd name="T6" fmla="*/ 617 w 71"/>
                <a:gd name="T7" fmla="*/ 1043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99">
                  <a:moveTo>
                    <a:pt x="0" y="0"/>
                  </a:moveTo>
                  <a:cubicBezTo>
                    <a:pt x="5" y="5"/>
                    <a:pt x="9" y="11"/>
                    <a:pt x="13" y="16"/>
                  </a:cubicBezTo>
                  <a:cubicBezTo>
                    <a:pt x="20" y="26"/>
                    <a:pt x="28" y="33"/>
                    <a:pt x="36" y="42"/>
                  </a:cubicBezTo>
                  <a:cubicBezTo>
                    <a:pt x="51" y="57"/>
                    <a:pt x="64" y="79"/>
                    <a:pt x="71" y="99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2" name="Freeform 1117">
              <a:extLst>
                <a:ext uri="{FF2B5EF4-FFF2-40B4-BE49-F238E27FC236}">
                  <a16:creationId xmlns:a16="http://schemas.microsoft.com/office/drawing/2014/main" id="{52082E86-9432-4E1E-9B44-38B5E69D1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9" y="3233"/>
              <a:ext cx="118" cy="153"/>
            </a:xfrm>
            <a:custGeom>
              <a:avLst/>
              <a:gdLst>
                <a:gd name="T0" fmla="*/ 0 w 57"/>
                <a:gd name="T1" fmla="*/ 0 h 70"/>
                <a:gd name="T2" fmla="*/ 176 w 57"/>
                <a:gd name="T3" fmla="*/ 315 h 70"/>
                <a:gd name="T4" fmla="*/ 505 w 57"/>
                <a:gd name="T5" fmla="*/ 73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70">
                  <a:moveTo>
                    <a:pt x="0" y="0"/>
                  </a:moveTo>
                  <a:cubicBezTo>
                    <a:pt x="7" y="10"/>
                    <a:pt x="12" y="21"/>
                    <a:pt x="20" y="30"/>
                  </a:cubicBezTo>
                  <a:cubicBezTo>
                    <a:pt x="32" y="44"/>
                    <a:pt x="48" y="54"/>
                    <a:pt x="57" y="7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3" name="Freeform 1118">
              <a:extLst>
                <a:ext uri="{FF2B5EF4-FFF2-40B4-BE49-F238E27FC236}">
                  <a16:creationId xmlns:a16="http://schemas.microsoft.com/office/drawing/2014/main" id="{CD284A9B-299E-48C3-9D01-1CD477808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057"/>
              <a:ext cx="198" cy="283"/>
            </a:xfrm>
            <a:custGeom>
              <a:avLst/>
              <a:gdLst>
                <a:gd name="T0" fmla="*/ 0 w 96"/>
                <a:gd name="T1" fmla="*/ 0 h 129"/>
                <a:gd name="T2" fmla="*/ 842 w 96"/>
                <a:gd name="T3" fmla="*/ 1362 h 1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29">
                  <a:moveTo>
                    <a:pt x="0" y="0"/>
                  </a:moveTo>
                  <a:cubicBezTo>
                    <a:pt x="17" y="52"/>
                    <a:pt x="67" y="86"/>
                    <a:pt x="96" y="129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4" name="Freeform 1119">
              <a:extLst>
                <a:ext uri="{FF2B5EF4-FFF2-40B4-BE49-F238E27FC236}">
                  <a16:creationId xmlns:a16="http://schemas.microsoft.com/office/drawing/2014/main" id="{527B348F-83F9-4DC4-AF1B-6CF1A5B03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075"/>
              <a:ext cx="148" cy="212"/>
            </a:xfrm>
            <a:custGeom>
              <a:avLst/>
              <a:gdLst>
                <a:gd name="T0" fmla="*/ 0 w 72"/>
                <a:gd name="T1" fmla="*/ 0 h 97"/>
                <a:gd name="T2" fmla="*/ 199 w 72"/>
                <a:gd name="T3" fmla="*/ 439 h 97"/>
                <a:gd name="T4" fmla="*/ 625 w 72"/>
                <a:gd name="T5" fmla="*/ 1012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97">
                  <a:moveTo>
                    <a:pt x="0" y="0"/>
                  </a:moveTo>
                  <a:cubicBezTo>
                    <a:pt x="3" y="15"/>
                    <a:pt x="15" y="29"/>
                    <a:pt x="23" y="42"/>
                  </a:cubicBezTo>
                  <a:cubicBezTo>
                    <a:pt x="37" y="63"/>
                    <a:pt x="53" y="82"/>
                    <a:pt x="72" y="97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5" name="Freeform 1120">
              <a:extLst>
                <a:ext uri="{FF2B5EF4-FFF2-40B4-BE49-F238E27FC236}">
                  <a16:creationId xmlns:a16="http://schemas.microsoft.com/office/drawing/2014/main" id="{C8111516-98F9-4B37-B4D4-F155950FC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3125"/>
              <a:ext cx="136" cy="147"/>
            </a:xfrm>
            <a:custGeom>
              <a:avLst/>
              <a:gdLst>
                <a:gd name="T0" fmla="*/ 0 w 66"/>
                <a:gd name="T1" fmla="*/ 0 h 67"/>
                <a:gd name="T2" fmla="*/ 208 w 66"/>
                <a:gd name="T3" fmla="*/ 283 h 67"/>
                <a:gd name="T4" fmla="*/ 313 w 66"/>
                <a:gd name="T5" fmla="*/ 487 h 67"/>
                <a:gd name="T6" fmla="*/ 577 w 66"/>
                <a:gd name="T7" fmla="*/ 709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67">
                  <a:moveTo>
                    <a:pt x="0" y="0"/>
                  </a:moveTo>
                  <a:cubicBezTo>
                    <a:pt x="8" y="9"/>
                    <a:pt x="17" y="18"/>
                    <a:pt x="24" y="27"/>
                  </a:cubicBezTo>
                  <a:cubicBezTo>
                    <a:pt x="28" y="33"/>
                    <a:pt x="31" y="40"/>
                    <a:pt x="36" y="46"/>
                  </a:cubicBezTo>
                  <a:cubicBezTo>
                    <a:pt x="44" y="55"/>
                    <a:pt x="56" y="61"/>
                    <a:pt x="66" y="67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6" name="Freeform 1121">
              <a:extLst>
                <a:ext uri="{FF2B5EF4-FFF2-40B4-BE49-F238E27FC236}">
                  <a16:creationId xmlns:a16="http://schemas.microsoft.com/office/drawing/2014/main" id="{2C1A2D7F-6ACA-4E8A-AD5A-58FF9CFE8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3393"/>
              <a:ext cx="128" cy="190"/>
            </a:xfrm>
            <a:custGeom>
              <a:avLst/>
              <a:gdLst>
                <a:gd name="T0" fmla="*/ 0 w 62"/>
                <a:gd name="T1" fmla="*/ 0 h 87"/>
                <a:gd name="T2" fmla="*/ 545 w 62"/>
                <a:gd name="T3" fmla="*/ 906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87">
                  <a:moveTo>
                    <a:pt x="0" y="0"/>
                  </a:moveTo>
                  <a:cubicBezTo>
                    <a:pt x="26" y="25"/>
                    <a:pt x="42" y="58"/>
                    <a:pt x="62" y="87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7" name="Freeform 1122">
              <a:extLst>
                <a:ext uri="{FF2B5EF4-FFF2-40B4-BE49-F238E27FC236}">
                  <a16:creationId xmlns:a16="http://schemas.microsoft.com/office/drawing/2014/main" id="{5BC8D84C-3A2D-4E78-88CC-C77D507C2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3768"/>
              <a:ext cx="100" cy="103"/>
            </a:xfrm>
            <a:custGeom>
              <a:avLst/>
              <a:gdLst>
                <a:gd name="T0" fmla="*/ 0 w 49"/>
                <a:gd name="T1" fmla="*/ 0 h 47"/>
                <a:gd name="T2" fmla="*/ 416 w 49"/>
                <a:gd name="T3" fmla="*/ 495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47">
                  <a:moveTo>
                    <a:pt x="0" y="0"/>
                  </a:moveTo>
                  <a:cubicBezTo>
                    <a:pt x="16" y="16"/>
                    <a:pt x="33" y="31"/>
                    <a:pt x="49" y="47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8" name="Freeform 1123">
              <a:extLst>
                <a:ext uri="{FF2B5EF4-FFF2-40B4-BE49-F238E27FC236}">
                  <a16:creationId xmlns:a16="http://schemas.microsoft.com/office/drawing/2014/main" id="{99BA64A0-6B13-4D7D-9D78-9F335F6F5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3794"/>
              <a:ext cx="101" cy="90"/>
            </a:xfrm>
            <a:custGeom>
              <a:avLst/>
              <a:gdLst>
                <a:gd name="T0" fmla="*/ 0 w 49"/>
                <a:gd name="T1" fmla="*/ 0 h 41"/>
                <a:gd name="T2" fmla="*/ 115 w 49"/>
                <a:gd name="T3" fmla="*/ 140 h 41"/>
                <a:gd name="T4" fmla="*/ 429 w 49"/>
                <a:gd name="T5" fmla="*/ 43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41">
                  <a:moveTo>
                    <a:pt x="0" y="0"/>
                  </a:moveTo>
                  <a:cubicBezTo>
                    <a:pt x="5" y="3"/>
                    <a:pt x="9" y="9"/>
                    <a:pt x="13" y="13"/>
                  </a:cubicBezTo>
                  <a:cubicBezTo>
                    <a:pt x="24" y="24"/>
                    <a:pt x="36" y="33"/>
                    <a:pt x="49" y="41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9" name="Freeform 1124">
              <a:extLst>
                <a:ext uri="{FF2B5EF4-FFF2-40B4-BE49-F238E27FC236}">
                  <a16:creationId xmlns:a16="http://schemas.microsoft.com/office/drawing/2014/main" id="{5CEBE69B-F9D1-4AE5-9F3E-D375BB6D8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320"/>
              <a:ext cx="457" cy="356"/>
            </a:xfrm>
            <a:custGeom>
              <a:avLst/>
              <a:gdLst>
                <a:gd name="T0" fmla="*/ 0 w 222"/>
                <a:gd name="T1" fmla="*/ 1718 h 162"/>
                <a:gd name="T2" fmla="*/ 620 w 222"/>
                <a:gd name="T3" fmla="*/ 1222 h 162"/>
                <a:gd name="T4" fmla="*/ 1229 w 222"/>
                <a:gd name="T5" fmla="*/ 628 h 162"/>
                <a:gd name="T6" fmla="*/ 1937 w 222"/>
                <a:gd name="T7" fmla="*/ 0 h 1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2" h="162">
                  <a:moveTo>
                    <a:pt x="0" y="162"/>
                  </a:moveTo>
                  <a:cubicBezTo>
                    <a:pt x="22" y="144"/>
                    <a:pt x="46" y="130"/>
                    <a:pt x="71" y="115"/>
                  </a:cubicBezTo>
                  <a:cubicBezTo>
                    <a:pt x="98" y="100"/>
                    <a:pt x="118" y="79"/>
                    <a:pt x="141" y="59"/>
                  </a:cubicBezTo>
                  <a:cubicBezTo>
                    <a:pt x="167" y="36"/>
                    <a:pt x="194" y="18"/>
                    <a:pt x="222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0" name="Freeform 1125">
              <a:extLst>
                <a:ext uri="{FF2B5EF4-FFF2-40B4-BE49-F238E27FC236}">
                  <a16:creationId xmlns:a16="http://schemas.microsoft.com/office/drawing/2014/main" id="{37DDAECA-72EB-4230-BD1C-D5999AAA6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296"/>
              <a:ext cx="504" cy="358"/>
            </a:xfrm>
            <a:custGeom>
              <a:avLst/>
              <a:gdLst>
                <a:gd name="T0" fmla="*/ 0 w 245"/>
                <a:gd name="T1" fmla="*/ 1726 h 163"/>
                <a:gd name="T2" fmla="*/ 864 w 245"/>
                <a:gd name="T3" fmla="*/ 1061 h 163"/>
                <a:gd name="T4" fmla="*/ 2133 w 245"/>
                <a:gd name="T5" fmla="*/ 0 h 1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5" h="163">
                  <a:moveTo>
                    <a:pt x="0" y="163"/>
                  </a:moveTo>
                  <a:cubicBezTo>
                    <a:pt x="33" y="141"/>
                    <a:pt x="63" y="119"/>
                    <a:pt x="99" y="100"/>
                  </a:cubicBezTo>
                  <a:cubicBezTo>
                    <a:pt x="151" y="72"/>
                    <a:pt x="193" y="28"/>
                    <a:pt x="245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1" name="Freeform 1126">
              <a:extLst>
                <a:ext uri="{FF2B5EF4-FFF2-40B4-BE49-F238E27FC236}">
                  <a16:creationId xmlns:a16="http://schemas.microsoft.com/office/drawing/2014/main" id="{268D7079-2ADB-4E85-8D3E-F8888ACED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3325"/>
              <a:ext cx="323" cy="226"/>
            </a:xfrm>
            <a:custGeom>
              <a:avLst/>
              <a:gdLst>
                <a:gd name="T0" fmla="*/ 0 w 157"/>
                <a:gd name="T1" fmla="*/ 1088 h 103"/>
                <a:gd name="T2" fmla="*/ 593 w 157"/>
                <a:gd name="T3" fmla="*/ 742 h 103"/>
                <a:gd name="T4" fmla="*/ 1045 w 157"/>
                <a:gd name="T5" fmla="*/ 415 h 103"/>
                <a:gd name="T6" fmla="*/ 1368 w 157"/>
                <a:gd name="T7" fmla="*/ 0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7" h="103">
                  <a:moveTo>
                    <a:pt x="0" y="103"/>
                  </a:moveTo>
                  <a:cubicBezTo>
                    <a:pt x="24" y="96"/>
                    <a:pt x="46" y="80"/>
                    <a:pt x="68" y="70"/>
                  </a:cubicBezTo>
                  <a:cubicBezTo>
                    <a:pt x="87" y="61"/>
                    <a:pt x="105" y="52"/>
                    <a:pt x="120" y="39"/>
                  </a:cubicBezTo>
                  <a:cubicBezTo>
                    <a:pt x="134" y="28"/>
                    <a:pt x="143" y="10"/>
                    <a:pt x="157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2" name="Freeform 1127">
              <a:extLst>
                <a:ext uri="{FF2B5EF4-FFF2-40B4-BE49-F238E27FC236}">
                  <a16:creationId xmlns:a16="http://schemas.microsoft.com/office/drawing/2014/main" id="{58147C8F-31E3-4090-A2A6-B109DE2D6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3307"/>
              <a:ext cx="266" cy="176"/>
            </a:xfrm>
            <a:custGeom>
              <a:avLst/>
              <a:gdLst>
                <a:gd name="T0" fmla="*/ 0 w 129"/>
                <a:gd name="T1" fmla="*/ 851 h 80"/>
                <a:gd name="T2" fmla="*/ 447 w 129"/>
                <a:gd name="T3" fmla="*/ 372 h 80"/>
                <a:gd name="T4" fmla="*/ 1130 w 129"/>
                <a:gd name="T5" fmla="*/ 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80">
                  <a:moveTo>
                    <a:pt x="0" y="80"/>
                  </a:moveTo>
                  <a:cubicBezTo>
                    <a:pt x="19" y="70"/>
                    <a:pt x="33" y="48"/>
                    <a:pt x="51" y="35"/>
                  </a:cubicBezTo>
                  <a:cubicBezTo>
                    <a:pt x="74" y="20"/>
                    <a:pt x="103" y="7"/>
                    <a:pt x="129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3" name="Freeform 1128">
              <a:extLst>
                <a:ext uri="{FF2B5EF4-FFF2-40B4-BE49-F238E27FC236}">
                  <a16:creationId xmlns:a16="http://schemas.microsoft.com/office/drawing/2014/main" id="{36719504-FA4E-4D1D-9AB2-3ECAB7634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3452"/>
              <a:ext cx="199" cy="186"/>
            </a:xfrm>
            <a:custGeom>
              <a:avLst/>
              <a:gdLst>
                <a:gd name="T0" fmla="*/ 837 w 97"/>
                <a:gd name="T1" fmla="*/ 0 h 85"/>
                <a:gd name="T2" fmla="*/ 0 w 97"/>
                <a:gd name="T3" fmla="*/ 891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85">
                  <a:moveTo>
                    <a:pt x="97" y="0"/>
                  </a:moveTo>
                  <a:cubicBezTo>
                    <a:pt x="63" y="27"/>
                    <a:pt x="33" y="58"/>
                    <a:pt x="0" y="85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4" name="Freeform 1129">
              <a:extLst>
                <a:ext uri="{FF2B5EF4-FFF2-40B4-BE49-F238E27FC236}">
                  <a16:creationId xmlns:a16="http://schemas.microsoft.com/office/drawing/2014/main" id="{85977237-9AF0-49EE-8074-B642AFFCD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700"/>
              <a:ext cx="420" cy="263"/>
            </a:xfrm>
            <a:custGeom>
              <a:avLst/>
              <a:gdLst>
                <a:gd name="T0" fmla="*/ 0 w 204"/>
                <a:gd name="T1" fmla="*/ 1262 h 120"/>
                <a:gd name="T2" fmla="*/ 708 w 204"/>
                <a:gd name="T3" fmla="*/ 947 h 120"/>
                <a:gd name="T4" fmla="*/ 1781 w 204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120">
                  <a:moveTo>
                    <a:pt x="0" y="120"/>
                  </a:moveTo>
                  <a:cubicBezTo>
                    <a:pt x="28" y="110"/>
                    <a:pt x="54" y="107"/>
                    <a:pt x="81" y="90"/>
                  </a:cubicBezTo>
                  <a:cubicBezTo>
                    <a:pt x="125" y="64"/>
                    <a:pt x="161" y="28"/>
                    <a:pt x="204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5" name="Freeform 1130">
              <a:extLst>
                <a:ext uri="{FF2B5EF4-FFF2-40B4-BE49-F238E27FC236}">
                  <a16:creationId xmlns:a16="http://schemas.microsoft.com/office/drawing/2014/main" id="{654176AC-4306-4665-BDD9-C0DD6A521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3719"/>
              <a:ext cx="263" cy="224"/>
            </a:xfrm>
            <a:custGeom>
              <a:avLst/>
              <a:gdLst>
                <a:gd name="T0" fmla="*/ 0 w 128"/>
                <a:gd name="T1" fmla="*/ 1080 h 102"/>
                <a:gd name="T2" fmla="*/ 625 w 128"/>
                <a:gd name="T3" fmla="*/ 452 h 102"/>
                <a:gd name="T4" fmla="*/ 1110 w 128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102">
                  <a:moveTo>
                    <a:pt x="0" y="102"/>
                  </a:moveTo>
                  <a:cubicBezTo>
                    <a:pt x="24" y="83"/>
                    <a:pt x="47" y="61"/>
                    <a:pt x="72" y="43"/>
                  </a:cubicBezTo>
                  <a:cubicBezTo>
                    <a:pt x="93" y="29"/>
                    <a:pt x="113" y="22"/>
                    <a:pt x="128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6" name="Freeform 1131">
              <a:extLst>
                <a:ext uri="{FF2B5EF4-FFF2-40B4-BE49-F238E27FC236}">
                  <a16:creationId xmlns:a16="http://schemas.microsoft.com/office/drawing/2014/main" id="{E142B86C-6FAE-4BD3-A176-4F89970A2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763"/>
              <a:ext cx="179" cy="185"/>
            </a:xfrm>
            <a:custGeom>
              <a:avLst/>
              <a:gdLst>
                <a:gd name="T0" fmla="*/ 0 w 87"/>
                <a:gd name="T1" fmla="*/ 896 h 84"/>
                <a:gd name="T2" fmla="*/ 305 w 87"/>
                <a:gd name="T3" fmla="*/ 630 h 84"/>
                <a:gd name="T4" fmla="*/ 757 w 87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84">
                  <a:moveTo>
                    <a:pt x="0" y="84"/>
                  </a:moveTo>
                  <a:cubicBezTo>
                    <a:pt x="8" y="72"/>
                    <a:pt x="23" y="67"/>
                    <a:pt x="35" y="59"/>
                  </a:cubicBezTo>
                  <a:cubicBezTo>
                    <a:pt x="57" y="44"/>
                    <a:pt x="73" y="23"/>
                    <a:pt x="87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7" name="Freeform 1132">
              <a:extLst>
                <a:ext uri="{FF2B5EF4-FFF2-40B4-BE49-F238E27FC236}">
                  <a16:creationId xmlns:a16="http://schemas.microsoft.com/office/drawing/2014/main" id="{19C8D557-96BE-4229-8256-F11253DF8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3013"/>
              <a:ext cx="276" cy="228"/>
            </a:xfrm>
            <a:custGeom>
              <a:avLst/>
              <a:gdLst>
                <a:gd name="T0" fmla="*/ 0 w 134"/>
                <a:gd name="T1" fmla="*/ 1096 h 104"/>
                <a:gd name="T2" fmla="*/ 536 w 134"/>
                <a:gd name="T3" fmla="*/ 539 h 104"/>
                <a:gd name="T4" fmla="*/ 1170 w 134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4" h="104">
                  <a:moveTo>
                    <a:pt x="0" y="104"/>
                  </a:moveTo>
                  <a:cubicBezTo>
                    <a:pt x="21" y="87"/>
                    <a:pt x="38" y="66"/>
                    <a:pt x="61" y="51"/>
                  </a:cubicBezTo>
                  <a:cubicBezTo>
                    <a:pt x="84" y="36"/>
                    <a:pt x="108" y="8"/>
                    <a:pt x="134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8" name="Freeform 1133">
              <a:extLst>
                <a:ext uri="{FF2B5EF4-FFF2-40B4-BE49-F238E27FC236}">
                  <a16:creationId xmlns:a16="http://schemas.microsoft.com/office/drawing/2014/main" id="{413D1F5F-842B-440F-82AB-D63E7D05F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989"/>
              <a:ext cx="263" cy="191"/>
            </a:xfrm>
            <a:custGeom>
              <a:avLst/>
              <a:gdLst>
                <a:gd name="T0" fmla="*/ 0 w 128"/>
                <a:gd name="T1" fmla="*/ 920 h 87"/>
                <a:gd name="T2" fmla="*/ 417 w 128"/>
                <a:gd name="T3" fmla="*/ 452 h 87"/>
                <a:gd name="T4" fmla="*/ 1110 w 128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87">
                  <a:moveTo>
                    <a:pt x="0" y="87"/>
                  </a:moveTo>
                  <a:cubicBezTo>
                    <a:pt x="19" y="79"/>
                    <a:pt x="30" y="54"/>
                    <a:pt x="48" y="43"/>
                  </a:cubicBezTo>
                  <a:cubicBezTo>
                    <a:pt x="75" y="27"/>
                    <a:pt x="103" y="21"/>
                    <a:pt x="128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9" name="Freeform 1134">
              <a:extLst>
                <a:ext uri="{FF2B5EF4-FFF2-40B4-BE49-F238E27FC236}">
                  <a16:creationId xmlns:a16="http://schemas.microsoft.com/office/drawing/2014/main" id="{DC54FE1A-32E2-429C-B9D7-4E1934C03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925"/>
              <a:ext cx="197" cy="167"/>
            </a:xfrm>
            <a:custGeom>
              <a:avLst/>
              <a:gdLst>
                <a:gd name="T0" fmla="*/ 0 w 96"/>
                <a:gd name="T1" fmla="*/ 806 h 76"/>
                <a:gd name="T2" fmla="*/ 296 w 96"/>
                <a:gd name="T3" fmla="*/ 352 h 76"/>
                <a:gd name="T4" fmla="*/ 829 w 96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76">
                  <a:moveTo>
                    <a:pt x="0" y="76"/>
                  </a:moveTo>
                  <a:cubicBezTo>
                    <a:pt x="10" y="60"/>
                    <a:pt x="18" y="45"/>
                    <a:pt x="34" y="33"/>
                  </a:cubicBezTo>
                  <a:cubicBezTo>
                    <a:pt x="53" y="19"/>
                    <a:pt x="76" y="13"/>
                    <a:pt x="96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0" name="Freeform 1135">
              <a:extLst>
                <a:ext uri="{FF2B5EF4-FFF2-40B4-BE49-F238E27FC236}">
                  <a16:creationId xmlns:a16="http://schemas.microsoft.com/office/drawing/2014/main" id="{409ED2FD-94F6-43C9-876C-CDAA0ABF9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965"/>
              <a:ext cx="99" cy="68"/>
            </a:xfrm>
            <a:custGeom>
              <a:avLst/>
              <a:gdLst>
                <a:gd name="T0" fmla="*/ 0 w 48"/>
                <a:gd name="T1" fmla="*/ 327 h 31"/>
                <a:gd name="T2" fmla="*/ 421 w 48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31">
                  <a:moveTo>
                    <a:pt x="0" y="31"/>
                  </a:moveTo>
                  <a:cubicBezTo>
                    <a:pt x="17" y="23"/>
                    <a:pt x="31" y="10"/>
                    <a:pt x="48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1" name="Freeform 1136">
              <a:extLst>
                <a:ext uri="{FF2B5EF4-FFF2-40B4-BE49-F238E27FC236}">
                  <a16:creationId xmlns:a16="http://schemas.microsoft.com/office/drawing/2014/main" id="{74F3A595-F2DE-4995-A24E-93F39312C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890"/>
              <a:ext cx="132" cy="163"/>
            </a:xfrm>
            <a:custGeom>
              <a:avLst/>
              <a:gdLst>
                <a:gd name="T0" fmla="*/ 0 w 64"/>
                <a:gd name="T1" fmla="*/ 791 h 74"/>
                <a:gd name="T2" fmla="*/ 561 w 64"/>
                <a:gd name="T3" fmla="*/ 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74">
                  <a:moveTo>
                    <a:pt x="0" y="74"/>
                  </a:moveTo>
                  <a:cubicBezTo>
                    <a:pt x="11" y="41"/>
                    <a:pt x="29" y="13"/>
                    <a:pt x="64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2" name="Freeform 1137">
              <a:extLst>
                <a:ext uri="{FF2B5EF4-FFF2-40B4-BE49-F238E27FC236}">
                  <a16:creationId xmlns:a16="http://schemas.microsoft.com/office/drawing/2014/main" id="{DD96D0B9-61FB-407F-9DA1-3071A1BA1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886"/>
              <a:ext cx="233" cy="158"/>
            </a:xfrm>
            <a:custGeom>
              <a:avLst/>
              <a:gdLst>
                <a:gd name="T0" fmla="*/ 0 w 113"/>
                <a:gd name="T1" fmla="*/ 761 h 72"/>
                <a:gd name="T2" fmla="*/ 990 w 113"/>
                <a:gd name="T3" fmla="*/ 0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72">
                  <a:moveTo>
                    <a:pt x="0" y="72"/>
                  </a:moveTo>
                  <a:cubicBezTo>
                    <a:pt x="37" y="51"/>
                    <a:pt x="89" y="37"/>
                    <a:pt x="113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3" name="Freeform 1138">
              <a:extLst>
                <a:ext uri="{FF2B5EF4-FFF2-40B4-BE49-F238E27FC236}">
                  <a16:creationId xmlns:a16="http://schemas.microsoft.com/office/drawing/2014/main" id="{5E31582C-B1CD-4E15-9BC6-6A978EEFA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3184"/>
              <a:ext cx="172" cy="136"/>
            </a:xfrm>
            <a:custGeom>
              <a:avLst/>
              <a:gdLst>
                <a:gd name="T0" fmla="*/ 0 w 84"/>
                <a:gd name="T1" fmla="*/ 654 h 62"/>
                <a:gd name="T2" fmla="*/ 721 w 84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62">
                  <a:moveTo>
                    <a:pt x="0" y="62"/>
                  </a:moveTo>
                  <a:cubicBezTo>
                    <a:pt x="29" y="41"/>
                    <a:pt x="51" y="17"/>
                    <a:pt x="84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4" name="Freeform 1139">
              <a:extLst>
                <a:ext uri="{FF2B5EF4-FFF2-40B4-BE49-F238E27FC236}">
                  <a16:creationId xmlns:a16="http://schemas.microsoft.com/office/drawing/2014/main" id="{0A03EC9A-CA38-4985-9165-17AF82E87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509"/>
              <a:ext cx="313" cy="140"/>
            </a:xfrm>
            <a:custGeom>
              <a:avLst/>
              <a:gdLst>
                <a:gd name="T0" fmla="*/ 0 w 152"/>
                <a:gd name="T1" fmla="*/ 669 h 64"/>
                <a:gd name="T2" fmla="*/ 420 w 152"/>
                <a:gd name="T3" fmla="*/ 326 h 64"/>
                <a:gd name="T4" fmla="*/ 1328 w 152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2" h="64">
                  <a:moveTo>
                    <a:pt x="0" y="64"/>
                  </a:moveTo>
                  <a:cubicBezTo>
                    <a:pt x="18" y="60"/>
                    <a:pt x="31" y="39"/>
                    <a:pt x="48" y="31"/>
                  </a:cubicBezTo>
                  <a:cubicBezTo>
                    <a:pt x="80" y="15"/>
                    <a:pt x="118" y="8"/>
                    <a:pt x="152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5" name="Freeform 1140">
              <a:extLst>
                <a:ext uri="{FF2B5EF4-FFF2-40B4-BE49-F238E27FC236}">
                  <a16:creationId xmlns:a16="http://schemas.microsoft.com/office/drawing/2014/main" id="{4DAA2647-C884-460F-B541-BF19D2656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709"/>
              <a:ext cx="397" cy="52"/>
            </a:xfrm>
            <a:custGeom>
              <a:avLst/>
              <a:gdLst>
                <a:gd name="T0" fmla="*/ 0 w 193"/>
                <a:gd name="T1" fmla="*/ 245 h 24"/>
                <a:gd name="T2" fmla="*/ 800 w 193"/>
                <a:gd name="T3" fmla="*/ 156 h 24"/>
                <a:gd name="T4" fmla="*/ 1681 w 193"/>
                <a:gd name="T5" fmla="*/ 43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3" h="24">
                  <a:moveTo>
                    <a:pt x="0" y="24"/>
                  </a:moveTo>
                  <a:cubicBezTo>
                    <a:pt x="31" y="18"/>
                    <a:pt x="60" y="19"/>
                    <a:pt x="92" y="15"/>
                  </a:cubicBezTo>
                  <a:cubicBezTo>
                    <a:pt x="125" y="10"/>
                    <a:pt x="159" y="0"/>
                    <a:pt x="193" y="4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6" name="Freeform 1141">
              <a:extLst>
                <a:ext uri="{FF2B5EF4-FFF2-40B4-BE49-F238E27FC236}">
                  <a16:creationId xmlns:a16="http://schemas.microsoft.com/office/drawing/2014/main" id="{F10804DE-BB94-4659-8834-645E9672C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434"/>
              <a:ext cx="200" cy="145"/>
            </a:xfrm>
            <a:custGeom>
              <a:avLst/>
              <a:gdLst>
                <a:gd name="T0" fmla="*/ 0 w 97"/>
                <a:gd name="T1" fmla="*/ 701 h 66"/>
                <a:gd name="T2" fmla="*/ 849 w 97"/>
                <a:gd name="T3" fmla="*/ 0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66">
                  <a:moveTo>
                    <a:pt x="0" y="66"/>
                  </a:moveTo>
                  <a:cubicBezTo>
                    <a:pt x="39" y="56"/>
                    <a:pt x="59" y="13"/>
                    <a:pt x="97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7" name="Freeform 1142">
              <a:extLst>
                <a:ext uri="{FF2B5EF4-FFF2-40B4-BE49-F238E27FC236}">
                  <a16:creationId xmlns:a16="http://schemas.microsoft.com/office/drawing/2014/main" id="{C1722EFD-AD5D-4DD5-8C5C-77C851C7F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3469"/>
              <a:ext cx="224" cy="141"/>
            </a:xfrm>
            <a:custGeom>
              <a:avLst/>
              <a:gdLst>
                <a:gd name="T0" fmla="*/ 0 w 109"/>
                <a:gd name="T1" fmla="*/ 685 h 64"/>
                <a:gd name="T2" fmla="*/ 469 w 109"/>
                <a:gd name="T3" fmla="*/ 471 h 64"/>
                <a:gd name="T4" fmla="*/ 945 w 109"/>
                <a:gd name="T5" fmla="*/ 0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64">
                  <a:moveTo>
                    <a:pt x="0" y="64"/>
                  </a:moveTo>
                  <a:cubicBezTo>
                    <a:pt x="17" y="56"/>
                    <a:pt x="36" y="52"/>
                    <a:pt x="54" y="44"/>
                  </a:cubicBezTo>
                  <a:cubicBezTo>
                    <a:pt x="77" y="33"/>
                    <a:pt x="90" y="15"/>
                    <a:pt x="109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8" name="Freeform 1143">
              <a:extLst>
                <a:ext uri="{FF2B5EF4-FFF2-40B4-BE49-F238E27FC236}">
                  <a16:creationId xmlns:a16="http://schemas.microsoft.com/office/drawing/2014/main" id="{631AA19A-D5A8-4FC1-B170-D92F8DFCD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610"/>
              <a:ext cx="166" cy="90"/>
            </a:xfrm>
            <a:custGeom>
              <a:avLst/>
              <a:gdLst>
                <a:gd name="T0" fmla="*/ 0 w 81"/>
                <a:gd name="T1" fmla="*/ 424 h 41"/>
                <a:gd name="T2" fmla="*/ 697 w 81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41">
                  <a:moveTo>
                    <a:pt x="0" y="40"/>
                  </a:moveTo>
                  <a:cubicBezTo>
                    <a:pt x="28" y="41"/>
                    <a:pt x="61" y="17"/>
                    <a:pt x="81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9" name="Freeform 1144">
              <a:extLst>
                <a:ext uri="{FF2B5EF4-FFF2-40B4-BE49-F238E27FC236}">
                  <a16:creationId xmlns:a16="http://schemas.microsoft.com/office/drawing/2014/main" id="{7A9D97DC-6E30-4894-A708-6AB2941E1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3763"/>
              <a:ext cx="245" cy="209"/>
            </a:xfrm>
            <a:custGeom>
              <a:avLst/>
              <a:gdLst>
                <a:gd name="T0" fmla="*/ 0 w 119"/>
                <a:gd name="T1" fmla="*/ 1012 h 95"/>
                <a:gd name="T2" fmla="*/ 471 w 119"/>
                <a:gd name="T3" fmla="*/ 576 h 95"/>
                <a:gd name="T4" fmla="*/ 1038 w 119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95">
                  <a:moveTo>
                    <a:pt x="0" y="95"/>
                  </a:moveTo>
                  <a:cubicBezTo>
                    <a:pt x="13" y="76"/>
                    <a:pt x="36" y="66"/>
                    <a:pt x="54" y="54"/>
                  </a:cubicBezTo>
                  <a:cubicBezTo>
                    <a:pt x="79" y="39"/>
                    <a:pt x="96" y="17"/>
                    <a:pt x="119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0" name="Freeform 1145">
              <a:extLst>
                <a:ext uri="{FF2B5EF4-FFF2-40B4-BE49-F238E27FC236}">
                  <a16:creationId xmlns:a16="http://schemas.microsoft.com/office/drawing/2014/main" id="{916B2026-4CF5-4614-93B4-19020433B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059"/>
              <a:ext cx="30" cy="222"/>
            </a:xfrm>
            <a:custGeom>
              <a:avLst/>
              <a:gdLst>
                <a:gd name="T0" fmla="*/ 120 w 15"/>
                <a:gd name="T1" fmla="*/ 0 h 101"/>
                <a:gd name="T2" fmla="*/ 104 w 15"/>
                <a:gd name="T3" fmla="*/ 415 h 101"/>
                <a:gd name="T4" fmla="*/ 0 w 15"/>
                <a:gd name="T5" fmla="*/ 1073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1">
                  <a:moveTo>
                    <a:pt x="15" y="0"/>
                  </a:moveTo>
                  <a:cubicBezTo>
                    <a:pt x="11" y="13"/>
                    <a:pt x="15" y="26"/>
                    <a:pt x="13" y="39"/>
                  </a:cubicBezTo>
                  <a:cubicBezTo>
                    <a:pt x="11" y="60"/>
                    <a:pt x="1" y="79"/>
                    <a:pt x="0" y="101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1" name="Freeform 1146">
              <a:extLst>
                <a:ext uri="{FF2B5EF4-FFF2-40B4-BE49-F238E27FC236}">
                  <a16:creationId xmlns:a16="http://schemas.microsoft.com/office/drawing/2014/main" id="{A5CA2C40-0372-4409-BEB3-1370AACF5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3191"/>
              <a:ext cx="78" cy="85"/>
            </a:xfrm>
            <a:custGeom>
              <a:avLst/>
              <a:gdLst>
                <a:gd name="T0" fmla="*/ 0 w 38"/>
                <a:gd name="T1" fmla="*/ 403 h 39"/>
                <a:gd name="T2" fmla="*/ 328 w 38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9">
                  <a:moveTo>
                    <a:pt x="0" y="39"/>
                  </a:moveTo>
                  <a:cubicBezTo>
                    <a:pt x="13" y="37"/>
                    <a:pt x="32" y="11"/>
                    <a:pt x="38" y="0"/>
                  </a:cubicBezTo>
                </a:path>
              </a:pathLst>
            </a:custGeom>
            <a:noFill/>
            <a:ln w="6350" cap="rnd">
              <a:solidFill>
                <a:srgbClr val="E9EAF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2" name="Freeform 1147">
              <a:extLst>
                <a:ext uri="{FF2B5EF4-FFF2-40B4-BE49-F238E27FC236}">
                  <a16:creationId xmlns:a16="http://schemas.microsoft.com/office/drawing/2014/main" id="{759A507E-411D-4690-AA4B-FADC71330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3092"/>
              <a:ext cx="977" cy="753"/>
            </a:xfrm>
            <a:custGeom>
              <a:avLst/>
              <a:gdLst>
                <a:gd name="T0" fmla="*/ 2061 w 475"/>
                <a:gd name="T1" fmla="*/ 1440 h 343"/>
                <a:gd name="T2" fmla="*/ 1870 w 475"/>
                <a:gd name="T3" fmla="*/ 2000 h 343"/>
                <a:gd name="T4" fmla="*/ 1409 w 475"/>
                <a:gd name="T5" fmla="*/ 2665 h 343"/>
                <a:gd name="T6" fmla="*/ 1028 w 475"/>
                <a:gd name="T7" fmla="*/ 2975 h 343"/>
                <a:gd name="T8" fmla="*/ 0 w 475"/>
                <a:gd name="T9" fmla="*/ 3504 h 343"/>
                <a:gd name="T10" fmla="*/ 652 w 475"/>
                <a:gd name="T11" fmla="*/ 3238 h 343"/>
                <a:gd name="T12" fmla="*/ 1384 w 475"/>
                <a:gd name="T13" fmla="*/ 2975 h 343"/>
                <a:gd name="T14" fmla="*/ 2018 w 475"/>
                <a:gd name="T15" fmla="*/ 2742 h 343"/>
                <a:gd name="T16" fmla="*/ 2670 w 475"/>
                <a:gd name="T17" fmla="*/ 2584 h 343"/>
                <a:gd name="T18" fmla="*/ 2958 w 475"/>
                <a:gd name="T19" fmla="*/ 2656 h 343"/>
                <a:gd name="T20" fmla="*/ 3334 w 475"/>
                <a:gd name="T21" fmla="*/ 2795 h 343"/>
                <a:gd name="T22" fmla="*/ 3630 w 475"/>
                <a:gd name="T23" fmla="*/ 2902 h 343"/>
                <a:gd name="T24" fmla="*/ 4003 w 475"/>
                <a:gd name="T25" fmla="*/ 2951 h 343"/>
                <a:gd name="T26" fmla="*/ 3515 w 475"/>
                <a:gd name="T27" fmla="*/ 2878 h 343"/>
                <a:gd name="T28" fmla="*/ 3211 w 475"/>
                <a:gd name="T29" fmla="*/ 2645 h 343"/>
                <a:gd name="T30" fmla="*/ 3367 w 475"/>
                <a:gd name="T31" fmla="*/ 2476 h 343"/>
                <a:gd name="T32" fmla="*/ 3532 w 475"/>
                <a:gd name="T33" fmla="*/ 2294 h 343"/>
                <a:gd name="T34" fmla="*/ 3690 w 475"/>
                <a:gd name="T35" fmla="*/ 2136 h 343"/>
                <a:gd name="T36" fmla="*/ 3863 w 475"/>
                <a:gd name="T37" fmla="*/ 1991 h 343"/>
                <a:gd name="T38" fmla="*/ 3986 w 475"/>
                <a:gd name="T39" fmla="*/ 1851 h 343"/>
                <a:gd name="T40" fmla="*/ 3748 w 475"/>
                <a:gd name="T41" fmla="*/ 2009 h 343"/>
                <a:gd name="T42" fmla="*/ 3567 w 475"/>
                <a:gd name="T43" fmla="*/ 2213 h 343"/>
                <a:gd name="T44" fmla="*/ 3375 w 475"/>
                <a:gd name="T45" fmla="*/ 2400 h 343"/>
                <a:gd name="T46" fmla="*/ 3131 w 475"/>
                <a:gd name="T47" fmla="*/ 2612 h 343"/>
                <a:gd name="T48" fmla="*/ 2725 w 475"/>
                <a:gd name="T49" fmla="*/ 2569 h 343"/>
                <a:gd name="T50" fmla="*/ 2357 w 475"/>
                <a:gd name="T51" fmla="*/ 2452 h 343"/>
                <a:gd name="T52" fmla="*/ 2793 w 475"/>
                <a:gd name="T53" fmla="*/ 1831 h 343"/>
                <a:gd name="T54" fmla="*/ 3087 w 475"/>
                <a:gd name="T55" fmla="*/ 1322 h 343"/>
                <a:gd name="T56" fmla="*/ 3299 w 475"/>
                <a:gd name="T57" fmla="*/ 1069 h 343"/>
                <a:gd name="T58" fmla="*/ 3739 w 475"/>
                <a:gd name="T59" fmla="*/ 814 h 343"/>
                <a:gd name="T60" fmla="*/ 4134 w 475"/>
                <a:gd name="T61" fmla="*/ 540 h 343"/>
                <a:gd name="T62" fmla="*/ 3731 w 475"/>
                <a:gd name="T63" fmla="*/ 771 h 343"/>
                <a:gd name="T64" fmla="*/ 3326 w 475"/>
                <a:gd name="T65" fmla="*/ 940 h 343"/>
                <a:gd name="T66" fmla="*/ 3455 w 475"/>
                <a:gd name="T67" fmla="*/ 520 h 343"/>
                <a:gd name="T68" fmla="*/ 3828 w 475"/>
                <a:gd name="T69" fmla="*/ 0 h 343"/>
                <a:gd name="T70" fmla="*/ 3427 w 475"/>
                <a:gd name="T71" fmla="*/ 496 h 343"/>
                <a:gd name="T72" fmla="*/ 3270 w 475"/>
                <a:gd name="T73" fmla="*/ 1027 h 343"/>
                <a:gd name="T74" fmla="*/ 2915 w 475"/>
                <a:gd name="T75" fmla="*/ 1427 h 343"/>
                <a:gd name="T76" fmla="*/ 2534 w 475"/>
                <a:gd name="T77" fmla="*/ 2213 h 343"/>
                <a:gd name="T78" fmla="*/ 1532 w 475"/>
                <a:gd name="T79" fmla="*/ 2806 h 343"/>
                <a:gd name="T80" fmla="*/ 1434 w 475"/>
                <a:gd name="T81" fmla="*/ 2698 h 343"/>
                <a:gd name="T82" fmla="*/ 1905 w 475"/>
                <a:gd name="T83" fmla="*/ 2000 h 343"/>
                <a:gd name="T84" fmla="*/ 2090 w 475"/>
                <a:gd name="T85" fmla="*/ 1471 h 343"/>
                <a:gd name="T86" fmla="*/ 2339 w 475"/>
                <a:gd name="T87" fmla="*/ 878 h 343"/>
                <a:gd name="T88" fmla="*/ 2411 w 475"/>
                <a:gd name="T89" fmla="*/ 540 h 343"/>
                <a:gd name="T90" fmla="*/ 2209 w 475"/>
                <a:gd name="T91" fmla="*/ 1238 h 34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75" h="343">
                  <a:moveTo>
                    <a:pt x="254" y="117"/>
                  </a:moveTo>
                  <a:cubicBezTo>
                    <a:pt x="249" y="125"/>
                    <a:pt x="243" y="131"/>
                    <a:pt x="237" y="136"/>
                  </a:cubicBezTo>
                  <a:cubicBezTo>
                    <a:pt x="226" y="147"/>
                    <a:pt x="216" y="156"/>
                    <a:pt x="215" y="180"/>
                  </a:cubicBezTo>
                  <a:cubicBezTo>
                    <a:pt x="215" y="189"/>
                    <a:pt x="215" y="189"/>
                    <a:pt x="215" y="189"/>
                  </a:cubicBezTo>
                  <a:cubicBezTo>
                    <a:pt x="215" y="207"/>
                    <a:pt x="215" y="208"/>
                    <a:pt x="195" y="221"/>
                  </a:cubicBezTo>
                  <a:cubicBezTo>
                    <a:pt x="181" y="229"/>
                    <a:pt x="172" y="240"/>
                    <a:pt x="162" y="252"/>
                  </a:cubicBezTo>
                  <a:cubicBezTo>
                    <a:pt x="157" y="258"/>
                    <a:pt x="145" y="268"/>
                    <a:pt x="136" y="274"/>
                  </a:cubicBezTo>
                  <a:cubicBezTo>
                    <a:pt x="130" y="276"/>
                    <a:pt x="124" y="278"/>
                    <a:pt x="118" y="281"/>
                  </a:cubicBezTo>
                  <a:cubicBezTo>
                    <a:pt x="103" y="287"/>
                    <a:pt x="89" y="292"/>
                    <a:pt x="72" y="294"/>
                  </a:cubicBezTo>
                  <a:cubicBezTo>
                    <a:pt x="46" y="297"/>
                    <a:pt x="23" y="309"/>
                    <a:pt x="0" y="331"/>
                  </a:cubicBezTo>
                  <a:cubicBezTo>
                    <a:pt x="3" y="335"/>
                    <a:pt x="6" y="339"/>
                    <a:pt x="10" y="343"/>
                  </a:cubicBezTo>
                  <a:cubicBezTo>
                    <a:pt x="31" y="323"/>
                    <a:pt x="52" y="308"/>
                    <a:pt x="75" y="306"/>
                  </a:cubicBezTo>
                  <a:cubicBezTo>
                    <a:pt x="93" y="304"/>
                    <a:pt x="113" y="297"/>
                    <a:pt x="127" y="291"/>
                  </a:cubicBezTo>
                  <a:cubicBezTo>
                    <a:pt x="137" y="287"/>
                    <a:pt x="148" y="284"/>
                    <a:pt x="159" y="281"/>
                  </a:cubicBezTo>
                  <a:cubicBezTo>
                    <a:pt x="168" y="279"/>
                    <a:pt x="183" y="275"/>
                    <a:pt x="192" y="274"/>
                  </a:cubicBezTo>
                  <a:cubicBezTo>
                    <a:pt x="208" y="272"/>
                    <a:pt x="216" y="267"/>
                    <a:pt x="232" y="259"/>
                  </a:cubicBezTo>
                  <a:cubicBezTo>
                    <a:pt x="243" y="253"/>
                    <a:pt x="252" y="246"/>
                    <a:pt x="261" y="240"/>
                  </a:cubicBezTo>
                  <a:cubicBezTo>
                    <a:pt x="275" y="235"/>
                    <a:pt x="289" y="235"/>
                    <a:pt x="307" y="244"/>
                  </a:cubicBezTo>
                  <a:cubicBezTo>
                    <a:pt x="311" y="246"/>
                    <a:pt x="311" y="246"/>
                    <a:pt x="311" y="246"/>
                  </a:cubicBezTo>
                  <a:cubicBezTo>
                    <a:pt x="322" y="252"/>
                    <a:pt x="324" y="253"/>
                    <a:pt x="340" y="251"/>
                  </a:cubicBezTo>
                  <a:cubicBezTo>
                    <a:pt x="354" y="249"/>
                    <a:pt x="356" y="249"/>
                    <a:pt x="368" y="254"/>
                  </a:cubicBezTo>
                  <a:cubicBezTo>
                    <a:pt x="372" y="255"/>
                    <a:pt x="377" y="260"/>
                    <a:pt x="383" y="264"/>
                  </a:cubicBezTo>
                  <a:cubicBezTo>
                    <a:pt x="391" y="270"/>
                    <a:pt x="398" y="275"/>
                    <a:pt x="404" y="276"/>
                  </a:cubicBezTo>
                  <a:cubicBezTo>
                    <a:pt x="407" y="277"/>
                    <a:pt x="412" y="276"/>
                    <a:pt x="417" y="274"/>
                  </a:cubicBezTo>
                  <a:cubicBezTo>
                    <a:pt x="429" y="272"/>
                    <a:pt x="446" y="266"/>
                    <a:pt x="459" y="279"/>
                  </a:cubicBezTo>
                  <a:cubicBezTo>
                    <a:pt x="460" y="279"/>
                    <a:pt x="460" y="279"/>
                    <a:pt x="460" y="279"/>
                  </a:cubicBezTo>
                  <a:cubicBezTo>
                    <a:pt x="446" y="264"/>
                    <a:pt x="428" y="268"/>
                    <a:pt x="416" y="271"/>
                  </a:cubicBezTo>
                  <a:cubicBezTo>
                    <a:pt x="411" y="272"/>
                    <a:pt x="407" y="273"/>
                    <a:pt x="404" y="272"/>
                  </a:cubicBezTo>
                  <a:cubicBezTo>
                    <a:pt x="400" y="271"/>
                    <a:pt x="392" y="266"/>
                    <a:pt x="385" y="260"/>
                  </a:cubicBezTo>
                  <a:cubicBezTo>
                    <a:pt x="379" y="256"/>
                    <a:pt x="374" y="252"/>
                    <a:pt x="369" y="250"/>
                  </a:cubicBezTo>
                  <a:cubicBezTo>
                    <a:pt x="369" y="250"/>
                    <a:pt x="368" y="250"/>
                    <a:pt x="367" y="249"/>
                  </a:cubicBezTo>
                  <a:cubicBezTo>
                    <a:pt x="376" y="247"/>
                    <a:pt x="381" y="241"/>
                    <a:pt x="387" y="234"/>
                  </a:cubicBezTo>
                  <a:cubicBezTo>
                    <a:pt x="391" y="229"/>
                    <a:pt x="391" y="229"/>
                    <a:pt x="391" y="229"/>
                  </a:cubicBezTo>
                  <a:cubicBezTo>
                    <a:pt x="397" y="222"/>
                    <a:pt x="400" y="220"/>
                    <a:pt x="406" y="217"/>
                  </a:cubicBezTo>
                  <a:cubicBezTo>
                    <a:pt x="413" y="212"/>
                    <a:pt x="413" y="212"/>
                    <a:pt x="413" y="212"/>
                  </a:cubicBezTo>
                  <a:cubicBezTo>
                    <a:pt x="417" y="209"/>
                    <a:pt x="420" y="206"/>
                    <a:pt x="424" y="202"/>
                  </a:cubicBezTo>
                  <a:cubicBezTo>
                    <a:pt x="427" y="199"/>
                    <a:pt x="430" y="196"/>
                    <a:pt x="433" y="194"/>
                  </a:cubicBezTo>
                  <a:cubicBezTo>
                    <a:pt x="437" y="191"/>
                    <a:pt x="441" y="190"/>
                    <a:pt x="444" y="188"/>
                  </a:cubicBezTo>
                  <a:cubicBezTo>
                    <a:pt x="450" y="186"/>
                    <a:pt x="453" y="182"/>
                    <a:pt x="459" y="175"/>
                  </a:cubicBezTo>
                  <a:cubicBezTo>
                    <a:pt x="458" y="175"/>
                    <a:pt x="458" y="175"/>
                    <a:pt x="458" y="175"/>
                  </a:cubicBezTo>
                  <a:cubicBezTo>
                    <a:pt x="453" y="181"/>
                    <a:pt x="448" y="183"/>
                    <a:pt x="443" y="185"/>
                  </a:cubicBezTo>
                  <a:cubicBezTo>
                    <a:pt x="439" y="186"/>
                    <a:pt x="435" y="187"/>
                    <a:pt x="431" y="190"/>
                  </a:cubicBezTo>
                  <a:cubicBezTo>
                    <a:pt x="427" y="193"/>
                    <a:pt x="424" y="196"/>
                    <a:pt x="421" y="200"/>
                  </a:cubicBezTo>
                  <a:cubicBezTo>
                    <a:pt x="418" y="203"/>
                    <a:pt x="414" y="206"/>
                    <a:pt x="410" y="209"/>
                  </a:cubicBezTo>
                  <a:cubicBezTo>
                    <a:pt x="404" y="214"/>
                    <a:pt x="404" y="214"/>
                    <a:pt x="404" y="214"/>
                  </a:cubicBezTo>
                  <a:cubicBezTo>
                    <a:pt x="398" y="217"/>
                    <a:pt x="395" y="219"/>
                    <a:pt x="388" y="227"/>
                  </a:cubicBezTo>
                  <a:cubicBezTo>
                    <a:pt x="384" y="231"/>
                    <a:pt x="384" y="231"/>
                    <a:pt x="384" y="231"/>
                  </a:cubicBezTo>
                  <a:cubicBezTo>
                    <a:pt x="377" y="240"/>
                    <a:pt x="372" y="246"/>
                    <a:pt x="360" y="247"/>
                  </a:cubicBezTo>
                  <a:cubicBezTo>
                    <a:pt x="354" y="245"/>
                    <a:pt x="350" y="245"/>
                    <a:pt x="340" y="247"/>
                  </a:cubicBezTo>
                  <a:cubicBezTo>
                    <a:pt x="324" y="249"/>
                    <a:pt x="324" y="248"/>
                    <a:pt x="313" y="243"/>
                  </a:cubicBezTo>
                  <a:cubicBezTo>
                    <a:pt x="308" y="240"/>
                    <a:pt x="308" y="240"/>
                    <a:pt x="308" y="240"/>
                  </a:cubicBezTo>
                  <a:cubicBezTo>
                    <a:pt x="294" y="233"/>
                    <a:pt x="282" y="231"/>
                    <a:pt x="271" y="232"/>
                  </a:cubicBezTo>
                  <a:cubicBezTo>
                    <a:pt x="280" y="226"/>
                    <a:pt x="288" y="220"/>
                    <a:pt x="297" y="214"/>
                  </a:cubicBezTo>
                  <a:cubicBezTo>
                    <a:pt x="314" y="202"/>
                    <a:pt x="317" y="187"/>
                    <a:pt x="321" y="173"/>
                  </a:cubicBezTo>
                  <a:cubicBezTo>
                    <a:pt x="325" y="161"/>
                    <a:pt x="326" y="148"/>
                    <a:pt x="337" y="137"/>
                  </a:cubicBezTo>
                  <a:cubicBezTo>
                    <a:pt x="343" y="132"/>
                    <a:pt x="349" y="128"/>
                    <a:pt x="355" y="125"/>
                  </a:cubicBezTo>
                  <a:cubicBezTo>
                    <a:pt x="364" y="119"/>
                    <a:pt x="373" y="114"/>
                    <a:pt x="379" y="100"/>
                  </a:cubicBezTo>
                  <a:cubicBezTo>
                    <a:pt x="379" y="101"/>
                    <a:pt x="379" y="101"/>
                    <a:pt x="379" y="101"/>
                  </a:cubicBezTo>
                  <a:cubicBezTo>
                    <a:pt x="386" y="87"/>
                    <a:pt x="396" y="85"/>
                    <a:pt x="408" y="83"/>
                  </a:cubicBezTo>
                  <a:cubicBezTo>
                    <a:pt x="415" y="82"/>
                    <a:pt x="423" y="81"/>
                    <a:pt x="430" y="77"/>
                  </a:cubicBezTo>
                  <a:cubicBezTo>
                    <a:pt x="436" y="74"/>
                    <a:pt x="441" y="71"/>
                    <a:pt x="445" y="68"/>
                  </a:cubicBezTo>
                  <a:cubicBezTo>
                    <a:pt x="455" y="62"/>
                    <a:pt x="463" y="52"/>
                    <a:pt x="475" y="51"/>
                  </a:cubicBezTo>
                  <a:cubicBezTo>
                    <a:pt x="462" y="52"/>
                    <a:pt x="453" y="58"/>
                    <a:pt x="443" y="64"/>
                  </a:cubicBezTo>
                  <a:cubicBezTo>
                    <a:pt x="439" y="67"/>
                    <a:pt x="434" y="71"/>
                    <a:pt x="429" y="73"/>
                  </a:cubicBezTo>
                  <a:cubicBezTo>
                    <a:pt x="421" y="77"/>
                    <a:pt x="414" y="78"/>
                    <a:pt x="408" y="79"/>
                  </a:cubicBezTo>
                  <a:cubicBezTo>
                    <a:pt x="398" y="81"/>
                    <a:pt x="390" y="83"/>
                    <a:pt x="382" y="89"/>
                  </a:cubicBezTo>
                  <a:cubicBezTo>
                    <a:pt x="383" y="86"/>
                    <a:pt x="384" y="82"/>
                    <a:pt x="385" y="79"/>
                  </a:cubicBezTo>
                  <a:cubicBezTo>
                    <a:pt x="387" y="68"/>
                    <a:pt x="389" y="58"/>
                    <a:pt x="397" y="49"/>
                  </a:cubicBezTo>
                  <a:cubicBezTo>
                    <a:pt x="399" y="47"/>
                    <a:pt x="399" y="47"/>
                    <a:pt x="399" y="47"/>
                  </a:cubicBezTo>
                  <a:cubicBezTo>
                    <a:pt x="410" y="35"/>
                    <a:pt x="427" y="12"/>
                    <a:pt x="440" y="0"/>
                  </a:cubicBezTo>
                  <a:cubicBezTo>
                    <a:pt x="426" y="11"/>
                    <a:pt x="407" y="33"/>
                    <a:pt x="396" y="45"/>
                  </a:cubicBezTo>
                  <a:cubicBezTo>
                    <a:pt x="394" y="47"/>
                    <a:pt x="394" y="47"/>
                    <a:pt x="394" y="47"/>
                  </a:cubicBezTo>
                  <a:cubicBezTo>
                    <a:pt x="386" y="56"/>
                    <a:pt x="383" y="66"/>
                    <a:pt x="381" y="78"/>
                  </a:cubicBezTo>
                  <a:cubicBezTo>
                    <a:pt x="380" y="84"/>
                    <a:pt x="378" y="91"/>
                    <a:pt x="376" y="97"/>
                  </a:cubicBezTo>
                  <a:cubicBezTo>
                    <a:pt x="370" y="111"/>
                    <a:pt x="362" y="116"/>
                    <a:pt x="353" y="121"/>
                  </a:cubicBezTo>
                  <a:cubicBezTo>
                    <a:pt x="347" y="125"/>
                    <a:pt x="341" y="129"/>
                    <a:pt x="335" y="135"/>
                  </a:cubicBezTo>
                  <a:cubicBezTo>
                    <a:pt x="323" y="146"/>
                    <a:pt x="319" y="159"/>
                    <a:pt x="315" y="171"/>
                  </a:cubicBezTo>
                  <a:cubicBezTo>
                    <a:pt x="311" y="185"/>
                    <a:pt x="307" y="198"/>
                    <a:pt x="291" y="209"/>
                  </a:cubicBezTo>
                  <a:cubicBezTo>
                    <a:pt x="271" y="223"/>
                    <a:pt x="247" y="238"/>
                    <a:pt x="221" y="252"/>
                  </a:cubicBezTo>
                  <a:cubicBezTo>
                    <a:pt x="206" y="260"/>
                    <a:pt x="191" y="262"/>
                    <a:pt x="176" y="265"/>
                  </a:cubicBezTo>
                  <a:cubicBezTo>
                    <a:pt x="168" y="266"/>
                    <a:pt x="160" y="267"/>
                    <a:pt x="152" y="269"/>
                  </a:cubicBezTo>
                  <a:cubicBezTo>
                    <a:pt x="157" y="264"/>
                    <a:pt x="161" y="259"/>
                    <a:pt x="165" y="255"/>
                  </a:cubicBezTo>
                  <a:cubicBezTo>
                    <a:pt x="175" y="243"/>
                    <a:pt x="184" y="233"/>
                    <a:pt x="197" y="224"/>
                  </a:cubicBezTo>
                  <a:cubicBezTo>
                    <a:pt x="219" y="211"/>
                    <a:pt x="219" y="208"/>
                    <a:pt x="219" y="189"/>
                  </a:cubicBezTo>
                  <a:cubicBezTo>
                    <a:pt x="219" y="180"/>
                    <a:pt x="219" y="180"/>
                    <a:pt x="219" y="180"/>
                  </a:cubicBezTo>
                  <a:cubicBezTo>
                    <a:pt x="220" y="157"/>
                    <a:pt x="229" y="149"/>
                    <a:pt x="240" y="139"/>
                  </a:cubicBezTo>
                  <a:cubicBezTo>
                    <a:pt x="245" y="134"/>
                    <a:pt x="252" y="128"/>
                    <a:pt x="258" y="120"/>
                  </a:cubicBezTo>
                  <a:cubicBezTo>
                    <a:pt x="266" y="108"/>
                    <a:pt x="267" y="95"/>
                    <a:pt x="269" y="83"/>
                  </a:cubicBezTo>
                  <a:cubicBezTo>
                    <a:pt x="270" y="71"/>
                    <a:pt x="271" y="61"/>
                    <a:pt x="278" y="51"/>
                  </a:cubicBezTo>
                  <a:cubicBezTo>
                    <a:pt x="277" y="51"/>
                    <a:pt x="277" y="51"/>
                    <a:pt x="277" y="51"/>
                  </a:cubicBezTo>
                  <a:cubicBezTo>
                    <a:pt x="271" y="61"/>
                    <a:pt x="266" y="71"/>
                    <a:pt x="265" y="82"/>
                  </a:cubicBezTo>
                  <a:cubicBezTo>
                    <a:pt x="263" y="94"/>
                    <a:pt x="262" y="106"/>
                    <a:pt x="254" y="117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3" name="Freeform 1148">
              <a:extLst>
                <a:ext uri="{FF2B5EF4-FFF2-40B4-BE49-F238E27FC236}">
                  <a16:creationId xmlns:a16="http://schemas.microsoft.com/office/drawing/2014/main" id="{B82232E1-2642-40DE-BCA4-F72C9BBBA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138"/>
              <a:ext cx="813" cy="391"/>
            </a:xfrm>
            <a:custGeom>
              <a:avLst/>
              <a:gdLst>
                <a:gd name="T0" fmla="*/ 521 w 395"/>
                <a:gd name="T1" fmla="*/ 1601 h 178"/>
                <a:gd name="T2" fmla="*/ 856 w 395"/>
                <a:gd name="T3" fmla="*/ 1621 h 178"/>
                <a:gd name="T4" fmla="*/ 1105 w 395"/>
                <a:gd name="T5" fmla="*/ 1487 h 178"/>
                <a:gd name="T6" fmla="*/ 1360 w 395"/>
                <a:gd name="T7" fmla="*/ 1516 h 178"/>
                <a:gd name="T8" fmla="*/ 1706 w 395"/>
                <a:gd name="T9" fmla="*/ 1487 h 178"/>
                <a:gd name="T10" fmla="*/ 1877 w 395"/>
                <a:gd name="T11" fmla="*/ 1452 h 178"/>
                <a:gd name="T12" fmla="*/ 2034 w 395"/>
                <a:gd name="T13" fmla="*/ 1379 h 178"/>
                <a:gd name="T14" fmla="*/ 2143 w 395"/>
                <a:gd name="T15" fmla="*/ 1366 h 178"/>
                <a:gd name="T16" fmla="*/ 2406 w 395"/>
                <a:gd name="T17" fmla="*/ 1327 h 178"/>
                <a:gd name="T18" fmla="*/ 2661 w 395"/>
                <a:gd name="T19" fmla="*/ 1230 h 178"/>
                <a:gd name="T20" fmla="*/ 2982 w 395"/>
                <a:gd name="T21" fmla="*/ 1153 h 178"/>
                <a:gd name="T22" fmla="*/ 3314 w 395"/>
                <a:gd name="T23" fmla="*/ 1048 h 178"/>
                <a:gd name="T24" fmla="*/ 3435 w 395"/>
                <a:gd name="T25" fmla="*/ 912 h 178"/>
                <a:gd name="T26" fmla="*/ 3207 w 395"/>
                <a:gd name="T27" fmla="*/ 1090 h 178"/>
                <a:gd name="T28" fmla="*/ 2818 w 395"/>
                <a:gd name="T29" fmla="*/ 1101 h 178"/>
                <a:gd name="T30" fmla="*/ 2449 w 395"/>
                <a:gd name="T31" fmla="*/ 1274 h 178"/>
                <a:gd name="T32" fmla="*/ 2169 w 395"/>
                <a:gd name="T33" fmla="*/ 1311 h 178"/>
                <a:gd name="T34" fmla="*/ 2077 w 395"/>
                <a:gd name="T35" fmla="*/ 1336 h 178"/>
                <a:gd name="T36" fmla="*/ 1927 w 395"/>
                <a:gd name="T37" fmla="*/ 1379 h 178"/>
                <a:gd name="T38" fmla="*/ 1778 w 395"/>
                <a:gd name="T39" fmla="*/ 1432 h 178"/>
                <a:gd name="T40" fmla="*/ 1649 w 395"/>
                <a:gd name="T41" fmla="*/ 1452 h 178"/>
                <a:gd name="T42" fmla="*/ 1317 w 395"/>
                <a:gd name="T43" fmla="*/ 1432 h 178"/>
                <a:gd name="T44" fmla="*/ 1262 w 395"/>
                <a:gd name="T45" fmla="*/ 1366 h 178"/>
                <a:gd name="T46" fmla="*/ 1433 w 395"/>
                <a:gd name="T47" fmla="*/ 1197 h 178"/>
                <a:gd name="T48" fmla="*/ 1614 w 395"/>
                <a:gd name="T49" fmla="*/ 1133 h 178"/>
                <a:gd name="T50" fmla="*/ 1762 w 395"/>
                <a:gd name="T51" fmla="*/ 1028 h 178"/>
                <a:gd name="T52" fmla="*/ 1970 w 395"/>
                <a:gd name="T53" fmla="*/ 879 h 178"/>
                <a:gd name="T54" fmla="*/ 2050 w 395"/>
                <a:gd name="T55" fmla="*/ 786 h 178"/>
                <a:gd name="T56" fmla="*/ 2169 w 395"/>
                <a:gd name="T57" fmla="*/ 681 h 178"/>
                <a:gd name="T58" fmla="*/ 2153 w 395"/>
                <a:gd name="T59" fmla="*/ 666 h 178"/>
                <a:gd name="T60" fmla="*/ 2034 w 395"/>
                <a:gd name="T61" fmla="*/ 762 h 178"/>
                <a:gd name="T62" fmla="*/ 1953 w 395"/>
                <a:gd name="T63" fmla="*/ 850 h 178"/>
                <a:gd name="T64" fmla="*/ 1745 w 395"/>
                <a:gd name="T65" fmla="*/ 995 h 178"/>
                <a:gd name="T66" fmla="*/ 1605 w 395"/>
                <a:gd name="T67" fmla="*/ 1101 h 178"/>
                <a:gd name="T68" fmla="*/ 1410 w 395"/>
                <a:gd name="T69" fmla="*/ 1169 h 178"/>
                <a:gd name="T70" fmla="*/ 1221 w 395"/>
                <a:gd name="T71" fmla="*/ 1327 h 178"/>
                <a:gd name="T72" fmla="*/ 1114 w 395"/>
                <a:gd name="T73" fmla="*/ 1408 h 178"/>
                <a:gd name="T74" fmla="*/ 996 w 395"/>
                <a:gd name="T75" fmla="*/ 1487 h 178"/>
                <a:gd name="T76" fmla="*/ 669 w 395"/>
                <a:gd name="T77" fmla="*/ 1540 h 178"/>
                <a:gd name="T78" fmla="*/ 733 w 395"/>
                <a:gd name="T79" fmla="*/ 1366 h 178"/>
                <a:gd name="T80" fmla="*/ 1046 w 395"/>
                <a:gd name="T81" fmla="*/ 984 h 178"/>
                <a:gd name="T82" fmla="*/ 1558 w 395"/>
                <a:gd name="T83" fmla="*/ 815 h 178"/>
                <a:gd name="T84" fmla="*/ 1805 w 395"/>
                <a:gd name="T85" fmla="*/ 549 h 178"/>
                <a:gd name="T86" fmla="*/ 2182 w 395"/>
                <a:gd name="T87" fmla="*/ 453 h 178"/>
                <a:gd name="T88" fmla="*/ 2538 w 395"/>
                <a:gd name="T89" fmla="*/ 202 h 178"/>
                <a:gd name="T90" fmla="*/ 2521 w 395"/>
                <a:gd name="T91" fmla="*/ 158 h 178"/>
                <a:gd name="T92" fmla="*/ 2169 w 395"/>
                <a:gd name="T93" fmla="*/ 424 h 178"/>
                <a:gd name="T94" fmla="*/ 1797 w 395"/>
                <a:gd name="T95" fmla="*/ 521 h 178"/>
                <a:gd name="T96" fmla="*/ 1542 w 395"/>
                <a:gd name="T97" fmla="*/ 771 h 178"/>
                <a:gd name="T98" fmla="*/ 1021 w 395"/>
                <a:gd name="T99" fmla="*/ 923 h 178"/>
                <a:gd name="T100" fmla="*/ 690 w 395"/>
                <a:gd name="T101" fmla="*/ 1311 h 178"/>
                <a:gd name="T102" fmla="*/ 156 w 395"/>
                <a:gd name="T103" fmla="*/ 1654 h 178"/>
                <a:gd name="T104" fmla="*/ 8 w 395"/>
                <a:gd name="T105" fmla="*/ 1887 h 178"/>
                <a:gd name="T106" fmla="*/ 313 w 395"/>
                <a:gd name="T107" fmla="*/ 1718 h 17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95" h="178">
                  <a:moveTo>
                    <a:pt x="36" y="162"/>
                  </a:moveTo>
                  <a:cubicBezTo>
                    <a:pt x="45" y="159"/>
                    <a:pt x="53" y="155"/>
                    <a:pt x="60" y="151"/>
                  </a:cubicBezTo>
                  <a:cubicBezTo>
                    <a:pt x="65" y="150"/>
                    <a:pt x="70" y="150"/>
                    <a:pt x="76" y="151"/>
                  </a:cubicBezTo>
                  <a:cubicBezTo>
                    <a:pt x="83" y="152"/>
                    <a:pt x="90" y="154"/>
                    <a:pt x="98" y="153"/>
                  </a:cubicBezTo>
                  <a:cubicBezTo>
                    <a:pt x="106" y="153"/>
                    <a:pt x="111" y="149"/>
                    <a:pt x="116" y="146"/>
                  </a:cubicBezTo>
                  <a:cubicBezTo>
                    <a:pt x="120" y="144"/>
                    <a:pt x="123" y="141"/>
                    <a:pt x="127" y="140"/>
                  </a:cubicBezTo>
                  <a:cubicBezTo>
                    <a:pt x="135" y="137"/>
                    <a:pt x="142" y="139"/>
                    <a:pt x="149" y="141"/>
                  </a:cubicBezTo>
                  <a:cubicBezTo>
                    <a:pt x="156" y="143"/>
                    <a:pt x="156" y="143"/>
                    <a:pt x="156" y="143"/>
                  </a:cubicBezTo>
                  <a:cubicBezTo>
                    <a:pt x="169" y="145"/>
                    <a:pt x="179" y="143"/>
                    <a:pt x="190" y="141"/>
                  </a:cubicBezTo>
                  <a:cubicBezTo>
                    <a:pt x="196" y="140"/>
                    <a:pt x="196" y="140"/>
                    <a:pt x="196" y="140"/>
                  </a:cubicBezTo>
                  <a:cubicBezTo>
                    <a:pt x="204" y="139"/>
                    <a:pt x="204" y="139"/>
                    <a:pt x="204" y="139"/>
                  </a:cubicBezTo>
                  <a:cubicBezTo>
                    <a:pt x="208" y="139"/>
                    <a:pt x="211" y="138"/>
                    <a:pt x="215" y="137"/>
                  </a:cubicBezTo>
                  <a:cubicBezTo>
                    <a:pt x="223" y="134"/>
                    <a:pt x="223" y="134"/>
                    <a:pt x="223" y="134"/>
                  </a:cubicBezTo>
                  <a:cubicBezTo>
                    <a:pt x="226" y="132"/>
                    <a:pt x="229" y="130"/>
                    <a:pt x="233" y="130"/>
                  </a:cubicBezTo>
                  <a:cubicBezTo>
                    <a:pt x="239" y="130"/>
                    <a:pt x="239" y="130"/>
                    <a:pt x="239" y="130"/>
                  </a:cubicBezTo>
                  <a:cubicBezTo>
                    <a:pt x="241" y="130"/>
                    <a:pt x="244" y="130"/>
                    <a:pt x="246" y="129"/>
                  </a:cubicBezTo>
                  <a:cubicBezTo>
                    <a:pt x="247" y="129"/>
                    <a:pt x="247" y="129"/>
                    <a:pt x="248" y="129"/>
                  </a:cubicBezTo>
                  <a:cubicBezTo>
                    <a:pt x="257" y="125"/>
                    <a:pt x="266" y="125"/>
                    <a:pt x="276" y="125"/>
                  </a:cubicBezTo>
                  <a:cubicBezTo>
                    <a:pt x="281" y="124"/>
                    <a:pt x="281" y="124"/>
                    <a:pt x="281" y="124"/>
                  </a:cubicBezTo>
                  <a:cubicBezTo>
                    <a:pt x="291" y="124"/>
                    <a:pt x="298" y="120"/>
                    <a:pt x="305" y="116"/>
                  </a:cubicBezTo>
                  <a:cubicBezTo>
                    <a:pt x="311" y="112"/>
                    <a:pt x="317" y="109"/>
                    <a:pt x="324" y="108"/>
                  </a:cubicBezTo>
                  <a:cubicBezTo>
                    <a:pt x="330" y="107"/>
                    <a:pt x="336" y="108"/>
                    <a:pt x="342" y="109"/>
                  </a:cubicBezTo>
                  <a:cubicBezTo>
                    <a:pt x="351" y="110"/>
                    <a:pt x="360" y="112"/>
                    <a:pt x="370" y="107"/>
                  </a:cubicBezTo>
                  <a:cubicBezTo>
                    <a:pt x="374" y="105"/>
                    <a:pt x="377" y="102"/>
                    <a:pt x="380" y="99"/>
                  </a:cubicBezTo>
                  <a:cubicBezTo>
                    <a:pt x="385" y="95"/>
                    <a:pt x="389" y="88"/>
                    <a:pt x="395" y="86"/>
                  </a:cubicBezTo>
                  <a:cubicBezTo>
                    <a:pt x="394" y="86"/>
                    <a:pt x="394" y="86"/>
                    <a:pt x="394" y="86"/>
                  </a:cubicBezTo>
                  <a:cubicBezTo>
                    <a:pt x="387" y="88"/>
                    <a:pt x="383" y="92"/>
                    <a:pt x="378" y="96"/>
                  </a:cubicBezTo>
                  <a:cubicBezTo>
                    <a:pt x="375" y="99"/>
                    <a:pt x="372" y="101"/>
                    <a:pt x="368" y="103"/>
                  </a:cubicBezTo>
                  <a:cubicBezTo>
                    <a:pt x="359" y="108"/>
                    <a:pt x="351" y="106"/>
                    <a:pt x="343" y="105"/>
                  </a:cubicBezTo>
                  <a:cubicBezTo>
                    <a:pt x="337" y="104"/>
                    <a:pt x="330" y="103"/>
                    <a:pt x="323" y="104"/>
                  </a:cubicBezTo>
                  <a:cubicBezTo>
                    <a:pt x="315" y="105"/>
                    <a:pt x="309" y="109"/>
                    <a:pt x="303" y="112"/>
                  </a:cubicBezTo>
                  <a:cubicBezTo>
                    <a:pt x="296" y="116"/>
                    <a:pt x="290" y="120"/>
                    <a:pt x="281" y="120"/>
                  </a:cubicBezTo>
                  <a:cubicBezTo>
                    <a:pt x="276" y="121"/>
                    <a:pt x="276" y="121"/>
                    <a:pt x="276" y="121"/>
                  </a:cubicBezTo>
                  <a:cubicBezTo>
                    <a:pt x="267" y="121"/>
                    <a:pt x="258" y="121"/>
                    <a:pt x="249" y="124"/>
                  </a:cubicBezTo>
                  <a:cubicBezTo>
                    <a:pt x="249" y="124"/>
                    <a:pt x="248" y="124"/>
                    <a:pt x="248" y="124"/>
                  </a:cubicBezTo>
                  <a:cubicBezTo>
                    <a:pt x="245" y="126"/>
                    <a:pt x="242" y="126"/>
                    <a:pt x="238" y="126"/>
                  </a:cubicBezTo>
                  <a:cubicBezTo>
                    <a:pt x="233" y="126"/>
                    <a:pt x="233" y="126"/>
                    <a:pt x="233" y="126"/>
                  </a:cubicBezTo>
                  <a:cubicBezTo>
                    <a:pt x="228" y="127"/>
                    <a:pt x="224" y="128"/>
                    <a:pt x="221" y="130"/>
                  </a:cubicBezTo>
                  <a:cubicBezTo>
                    <a:pt x="214" y="133"/>
                    <a:pt x="214" y="133"/>
                    <a:pt x="214" y="133"/>
                  </a:cubicBezTo>
                  <a:cubicBezTo>
                    <a:pt x="211" y="134"/>
                    <a:pt x="207" y="135"/>
                    <a:pt x="204" y="135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89" y="137"/>
                    <a:pt x="189" y="137"/>
                    <a:pt x="189" y="137"/>
                  </a:cubicBezTo>
                  <a:cubicBezTo>
                    <a:pt x="179" y="139"/>
                    <a:pt x="170" y="139"/>
                    <a:pt x="158" y="137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47" y="134"/>
                    <a:pt x="143" y="133"/>
                    <a:pt x="139" y="133"/>
                  </a:cubicBezTo>
                  <a:cubicBezTo>
                    <a:pt x="141" y="132"/>
                    <a:pt x="143" y="130"/>
                    <a:pt x="145" y="129"/>
                  </a:cubicBezTo>
                  <a:cubicBezTo>
                    <a:pt x="150" y="127"/>
                    <a:pt x="151" y="123"/>
                    <a:pt x="155" y="120"/>
                  </a:cubicBezTo>
                  <a:cubicBezTo>
                    <a:pt x="158" y="117"/>
                    <a:pt x="160" y="115"/>
                    <a:pt x="164" y="113"/>
                  </a:cubicBezTo>
                  <a:cubicBezTo>
                    <a:pt x="167" y="111"/>
                    <a:pt x="171" y="111"/>
                    <a:pt x="175" y="110"/>
                  </a:cubicBezTo>
                  <a:cubicBezTo>
                    <a:pt x="178" y="109"/>
                    <a:pt x="182" y="109"/>
                    <a:pt x="185" y="107"/>
                  </a:cubicBezTo>
                  <a:cubicBezTo>
                    <a:pt x="190" y="105"/>
                    <a:pt x="194" y="102"/>
                    <a:pt x="198" y="99"/>
                  </a:cubicBezTo>
                  <a:cubicBezTo>
                    <a:pt x="202" y="97"/>
                    <a:pt x="202" y="97"/>
                    <a:pt x="202" y="97"/>
                  </a:cubicBezTo>
                  <a:cubicBezTo>
                    <a:pt x="206" y="94"/>
                    <a:pt x="210" y="92"/>
                    <a:pt x="215" y="90"/>
                  </a:cubicBezTo>
                  <a:cubicBezTo>
                    <a:pt x="226" y="83"/>
                    <a:pt x="226" y="83"/>
                    <a:pt x="226" y="83"/>
                  </a:cubicBezTo>
                  <a:cubicBezTo>
                    <a:pt x="231" y="79"/>
                    <a:pt x="231" y="79"/>
                    <a:pt x="231" y="79"/>
                  </a:cubicBezTo>
                  <a:cubicBezTo>
                    <a:pt x="235" y="74"/>
                    <a:pt x="235" y="74"/>
                    <a:pt x="235" y="74"/>
                  </a:cubicBezTo>
                  <a:cubicBezTo>
                    <a:pt x="242" y="69"/>
                    <a:pt x="242" y="69"/>
                    <a:pt x="242" y="69"/>
                  </a:cubicBezTo>
                  <a:cubicBezTo>
                    <a:pt x="246" y="69"/>
                    <a:pt x="246" y="65"/>
                    <a:pt x="249" y="64"/>
                  </a:cubicBezTo>
                  <a:cubicBezTo>
                    <a:pt x="250" y="64"/>
                    <a:pt x="251" y="64"/>
                    <a:pt x="250" y="63"/>
                  </a:cubicBezTo>
                  <a:cubicBezTo>
                    <a:pt x="249" y="63"/>
                    <a:pt x="248" y="63"/>
                    <a:pt x="247" y="63"/>
                  </a:cubicBezTo>
                  <a:cubicBezTo>
                    <a:pt x="245" y="65"/>
                    <a:pt x="243" y="67"/>
                    <a:pt x="240" y="68"/>
                  </a:cubicBezTo>
                  <a:cubicBezTo>
                    <a:pt x="233" y="72"/>
                    <a:pt x="233" y="72"/>
                    <a:pt x="233" y="72"/>
                  </a:cubicBezTo>
                  <a:cubicBezTo>
                    <a:pt x="229" y="76"/>
                    <a:pt x="229" y="76"/>
                    <a:pt x="229" y="76"/>
                  </a:cubicBezTo>
                  <a:cubicBezTo>
                    <a:pt x="224" y="80"/>
                    <a:pt x="224" y="80"/>
                    <a:pt x="224" y="80"/>
                  </a:cubicBezTo>
                  <a:cubicBezTo>
                    <a:pt x="213" y="86"/>
                    <a:pt x="213" y="86"/>
                    <a:pt x="213" y="86"/>
                  </a:cubicBezTo>
                  <a:cubicBezTo>
                    <a:pt x="208" y="89"/>
                    <a:pt x="204" y="91"/>
                    <a:pt x="200" y="94"/>
                  </a:cubicBezTo>
                  <a:cubicBezTo>
                    <a:pt x="196" y="96"/>
                    <a:pt x="196" y="96"/>
                    <a:pt x="196" y="96"/>
                  </a:cubicBezTo>
                  <a:cubicBezTo>
                    <a:pt x="192" y="99"/>
                    <a:pt x="188" y="102"/>
                    <a:pt x="184" y="104"/>
                  </a:cubicBezTo>
                  <a:cubicBezTo>
                    <a:pt x="181" y="105"/>
                    <a:pt x="178" y="105"/>
                    <a:pt x="174" y="106"/>
                  </a:cubicBezTo>
                  <a:cubicBezTo>
                    <a:pt x="170" y="107"/>
                    <a:pt x="166" y="107"/>
                    <a:pt x="162" y="110"/>
                  </a:cubicBezTo>
                  <a:cubicBezTo>
                    <a:pt x="158" y="112"/>
                    <a:pt x="155" y="114"/>
                    <a:pt x="152" y="117"/>
                  </a:cubicBezTo>
                  <a:cubicBezTo>
                    <a:pt x="149" y="120"/>
                    <a:pt x="145" y="123"/>
                    <a:pt x="140" y="125"/>
                  </a:cubicBezTo>
                  <a:cubicBezTo>
                    <a:pt x="137" y="127"/>
                    <a:pt x="134" y="129"/>
                    <a:pt x="132" y="131"/>
                  </a:cubicBezTo>
                  <a:cubicBezTo>
                    <a:pt x="130" y="132"/>
                    <a:pt x="129" y="133"/>
                    <a:pt x="128" y="133"/>
                  </a:cubicBezTo>
                  <a:cubicBezTo>
                    <a:pt x="127" y="134"/>
                    <a:pt x="127" y="134"/>
                    <a:pt x="126" y="134"/>
                  </a:cubicBezTo>
                  <a:cubicBezTo>
                    <a:pt x="122" y="135"/>
                    <a:pt x="118" y="138"/>
                    <a:pt x="114" y="140"/>
                  </a:cubicBezTo>
                  <a:cubicBezTo>
                    <a:pt x="109" y="144"/>
                    <a:pt x="105" y="146"/>
                    <a:pt x="99" y="147"/>
                  </a:cubicBezTo>
                  <a:cubicBezTo>
                    <a:pt x="91" y="147"/>
                    <a:pt x="84" y="146"/>
                    <a:pt x="77" y="145"/>
                  </a:cubicBezTo>
                  <a:cubicBezTo>
                    <a:pt x="75" y="144"/>
                    <a:pt x="72" y="144"/>
                    <a:pt x="69" y="144"/>
                  </a:cubicBezTo>
                  <a:cubicBezTo>
                    <a:pt x="74" y="140"/>
                    <a:pt x="79" y="135"/>
                    <a:pt x="84" y="129"/>
                  </a:cubicBezTo>
                  <a:cubicBezTo>
                    <a:pt x="93" y="116"/>
                    <a:pt x="93" y="116"/>
                    <a:pt x="93" y="116"/>
                  </a:cubicBezTo>
                  <a:cubicBezTo>
                    <a:pt x="101" y="106"/>
                    <a:pt x="106" y="98"/>
                    <a:pt x="120" y="93"/>
                  </a:cubicBezTo>
                  <a:cubicBezTo>
                    <a:pt x="128" y="91"/>
                    <a:pt x="136" y="90"/>
                    <a:pt x="144" y="90"/>
                  </a:cubicBezTo>
                  <a:cubicBezTo>
                    <a:pt x="156" y="89"/>
                    <a:pt x="167" y="86"/>
                    <a:pt x="179" y="77"/>
                  </a:cubicBezTo>
                  <a:cubicBezTo>
                    <a:pt x="184" y="74"/>
                    <a:pt x="187" y="70"/>
                    <a:pt x="190" y="66"/>
                  </a:cubicBezTo>
                  <a:cubicBezTo>
                    <a:pt x="195" y="60"/>
                    <a:pt x="200" y="55"/>
                    <a:pt x="207" y="52"/>
                  </a:cubicBezTo>
                  <a:cubicBezTo>
                    <a:pt x="213" y="50"/>
                    <a:pt x="220" y="49"/>
                    <a:pt x="228" y="48"/>
                  </a:cubicBezTo>
                  <a:cubicBezTo>
                    <a:pt x="235" y="47"/>
                    <a:pt x="243" y="46"/>
                    <a:pt x="250" y="43"/>
                  </a:cubicBezTo>
                  <a:cubicBezTo>
                    <a:pt x="258" y="40"/>
                    <a:pt x="265" y="35"/>
                    <a:pt x="271" y="31"/>
                  </a:cubicBezTo>
                  <a:cubicBezTo>
                    <a:pt x="277" y="26"/>
                    <a:pt x="283" y="22"/>
                    <a:pt x="291" y="19"/>
                  </a:cubicBezTo>
                  <a:cubicBezTo>
                    <a:pt x="313" y="9"/>
                    <a:pt x="338" y="4"/>
                    <a:pt x="361" y="1"/>
                  </a:cubicBezTo>
                  <a:cubicBezTo>
                    <a:pt x="360" y="0"/>
                    <a:pt x="311" y="5"/>
                    <a:pt x="289" y="15"/>
                  </a:cubicBezTo>
                  <a:cubicBezTo>
                    <a:pt x="281" y="19"/>
                    <a:pt x="275" y="23"/>
                    <a:pt x="269" y="27"/>
                  </a:cubicBezTo>
                  <a:cubicBezTo>
                    <a:pt x="263" y="32"/>
                    <a:pt x="256" y="37"/>
                    <a:pt x="249" y="40"/>
                  </a:cubicBezTo>
                  <a:cubicBezTo>
                    <a:pt x="242" y="43"/>
                    <a:pt x="234" y="43"/>
                    <a:pt x="227" y="44"/>
                  </a:cubicBezTo>
                  <a:cubicBezTo>
                    <a:pt x="220" y="45"/>
                    <a:pt x="212" y="46"/>
                    <a:pt x="206" y="49"/>
                  </a:cubicBezTo>
                  <a:cubicBezTo>
                    <a:pt x="197" y="52"/>
                    <a:pt x="192" y="58"/>
                    <a:pt x="187" y="63"/>
                  </a:cubicBezTo>
                  <a:cubicBezTo>
                    <a:pt x="184" y="67"/>
                    <a:pt x="181" y="71"/>
                    <a:pt x="177" y="73"/>
                  </a:cubicBezTo>
                  <a:cubicBezTo>
                    <a:pt x="165" y="82"/>
                    <a:pt x="154" y="82"/>
                    <a:pt x="142" y="83"/>
                  </a:cubicBezTo>
                  <a:cubicBezTo>
                    <a:pt x="134" y="84"/>
                    <a:pt x="126" y="84"/>
                    <a:pt x="117" y="87"/>
                  </a:cubicBezTo>
                  <a:cubicBezTo>
                    <a:pt x="102" y="92"/>
                    <a:pt x="95" y="102"/>
                    <a:pt x="87" y="112"/>
                  </a:cubicBezTo>
                  <a:cubicBezTo>
                    <a:pt x="79" y="124"/>
                    <a:pt x="79" y="124"/>
                    <a:pt x="79" y="124"/>
                  </a:cubicBezTo>
                  <a:cubicBezTo>
                    <a:pt x="64" y="142"/>
                    <a:pt x="48" y="147"/>
                    <a:pt x="27" y="153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1" y="158"/>
                    <a:pt x="5" y="160"/>
                    <a:pt x="0" y="163"/>
                  </a:cubicBezTo>
                  <a:cubicBezTo>
                    <a:pt x="0" y="168"/>
                    <a:pt x="1" y="173"/>
                    <a:pt x="1" y="178"/>
                  </a:cubicBezTo>
                  <a:cubicBezTo>
                    <a:pt x="9" y="173"/>
                    <a:pt x="18" y="167"/>
                    <a:pt x="26" y="164"/>
                  </a:cubicBezTo>
                  <a:lnTo>
                    <a:pt x="36" y="162"/>
                  </a:ln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4" name="Freeform 1149">
              <a:extLst>
                <a:ext uri="{FF2B5EF4-FFF2-40B4-BE49-F238E27FC236}">
                  <a16:creationId xmlns:a16="http://schemas.microsoft.com/office/drawing/2014/main" id="{E1C30FFE-89FA-4550-9159-05B7AA9E6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932"/>
              <a:ext cx="678" cy="406"/>
            </a:xfrm>
            <a:custGeom>
              <a:avLst/>
              <a:gdLst>
                <a:gd name="T0" fmla="*/ 2591 w 330"/>
                <a:gd name="T1" fmla="*/ 362 h 185"/>
                <a:gd name="T2" fmla="*/ 2673 w 330"/>
                <a:gd name="T3" fmla="*/ 149 h 185"/>
                <a:gd name="T4" fmla="*/ 2654 w 330"/>
                <a:gd name="T5" fmla="*/ 125 h 185"/>
                <a:gd name="T6" fmla="*/ 2566 w 330"/>
                <a:gd name="T7" fmla="*/ 338 h 185"/>
                <a:gd name="T8" fmla="*/ 2385 w 330"/>
                <a:gd name="T9" fmla="*/ 476 h 185"/>
                <a:gd name="T10" fmla="*/ 2246 w 330"/>
                <a:gd name="T11" fmla="*/ 601 h 185"/>
                <a:gd name="T12" fmla="*/ 2005 w 330"/>
                <a:gd name="T13" fmla="*/ 674 h 185"/>
                <a:gd name="T14" fmla="*/ 1874 w 330"/>
                <a:gd name="T15" fmla="*/ 718 h 185"/>
                <a:gd name="T16" fmla="*/ 1481 w 330"/>
                <a:gd name="T17" fmla="*/ 983 h 185"/>
                <a:gd name="T18" fmla="*/ 1198 w 330"/>
                <a:gd name="T19" fmla="*/ 1205 h 185"/>
                <a:gd name="T20" fmla="*/ 996 w 330"/>
                <a:gd name="T21" fmla="*/ 1301 h 185"/>
                <a:gd name="T22" fmla="*/ 877 w 330"/>
                <a:gd name="T23" fmla="*/ 1089 h 185"/>
                <a:gd name="T24" fmla="*/ 988 w 330"/>
                <a:gd name="T25" fmla="*/ 834 h 185"/>
                <a:gd name="T26" fmla="*/ 1241 w 330"/>
                <a:gd name="T27" fmla="*/ 645 h 185"/>
                <a:gd name="T28" fmla="*/ 1372 w 330"/>
                <a:gd name="T29" fmla="*/ 391 h 185"/>
                <a:gd name="T30" fmla="*/ 1613 w 330"/>
                <a:gd name="T31" fmla="*/ 274 h 185"/>
                <a:gd name="T32" fmla="*/ 1882 w 330"/>
                <a:gd name="T33" fmla="*/ 105 h 185"/>
                <a:gd name="T34" fmla="*/ 1857 w 330"/>
                <a:gd name="T35" fmla="*/ 72 h 185"/>
                <a:gd name="T36" fmla="*/ 1605 w 330"/>
                <a:gd name="T37" fmla="*/ 230 h 185"/>
                <a:gd name="T38" fmla="*/ 1342 w 330"/>
                <a:gd name="T39" fmla="*/ 362 h 185"/>
                <a:gd name="T40" fmla="*/ 1216 w 330"/>
                <a:gd name="T41" fmla="*/ 612 h 185"/>
                <a:gd name="T42" fmla="*/ 962 w 330"/>
                <a:gd name="T43" fmla="*/ 781 h 185"/>
                <a:gd name="T44" fmla="*/ 832 w 330"/>
                <a:gd name="T45" fmla="*/ 1056 h 185"/>
                <a:gd name="T46" fmla="*/ 304 w 330"/>
                <a:gd name="T47" fmla="*/ 1617 h 185"/>
                <a:gd name="T48" fmla="*/ 0 w 330"/>
                <a:gd name="T49" fmla="*/ 1955 h 185"/>
                <a:gd name="T50" fmla="*/ 668 w 330"/>
                <a:gd name="T51" fmla="*/ 1503 h 185"/>
                <a:gd name="T52" fmla="*/ 1068 w 330"/>
                <a:gd name="T53" fmla="*/ 1319 h 185"/>
                <a:gd name="T54" fmla="*/ 1414 w 330"/>
                <a:gd name="T55" fmla="*/ 1121 h 185"/>
                <a:gd name="T56" fmla="*/ 1726 w 330"/>
                <a:gd name="T57" fmla="*/ 834 h 185"/>
                <a:gd name="T58" fmla="*/ 1909 w 330"/>
                <a:gd name="T59" fmla="*/ 742 h 185"/>
                <a:gd name="T60" fmla="*/ 2073 w 330"/>
                <a:gd name="T61" fmla="*/ 698 h 185"/>
                <a:gd name="T62" fmla="*/ 2426 w 330"/>
                <a:gd name="T63" fmla="*/ 573 h 185"/>
                <a:gd name="T64" fmla="*/ 2410 w 330"/>
                <a:gd name="T65" fmla="*/ 529 h 185"/>
                <a:gd name="T66" fmla="*/ 2359 w 330"/>
                <a:gd name="T67" fmla="*/ 549 h 185"/>
                <a:gd name="T68" fmla="*/ 2461 w 330"/>
                <a:gd name="T69" fmla="*/ 476 h 1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30" h="185">
                  <a:moveTo>
                    <a:pt x="284" y="45"/>
                  </a:moveTo>
                  <a:cubicBezTo>
                    <a:pt x="290" y="42"/>
                    <a:pt x="296" y="40"/>
                    <a:pt x="299" y="34"/>
                  </a:cubicBezTo>
                  <a:cubicBezTo>
                    <a:pt x="301" y="31"/>
                    <a:pt x="301" y="27"/>
                    <a:pt x="301" y="25"/>
                  </a:cubicBezTo>
                  <a:cubicBezTo>
                    <a:pt x="302" y="21"/>
                    <a:pt x="304" y="17"/>
                    <a:pt x="308" y="14"/>
                  </a:cubicBezTo>
                  <a:cubicBezTo>
                    <a:pt x="311" y="12"/>
                    <a:pt x="318" y="9"/>
                    <a:pt x="320" y="7"/>
                  </a:cubicBezTo>
                  <a:cubicBezTo>
                    <a:pt x="317" y="9"/>
                    <a:pt x="309" y="10"/>
                    <a:pt x="306" y="12"/>
                  </a:cubicBezTo>
                  <a:cubicBezTo>
                    <a:pt x="301" y="17"/>
                    <a:pt x="300" y="20"/>
                    <a:pt x="299" y="24"/>
                  </a:cubicBezTo>
                  <a:cubicBezTo>
                    <a:pt x="298" y="27"/>
                    <a:pt x="298" y="29"/>
                    <a:pt x="296" y="32"/>
                  </a:cubicBezTo>
                  <a:cubicBezTo>
                    <a:pt x="293" y="37"/>
                    <a:pt x="288" y="39"/>
                    <a:pt x="282" y="41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5" y="53"/>
                    <a:pt x="262" y="55"/>
                    <a:pt x="259" y="57"/>
                  </a:cubicBezTo>
                  <a:cubicBezTo>
                    <a:pt x="252" y="59"/>
                    <a:pt x="245" y="61"/>
                    <a:pt x="238" y="62"/>
                  </a:cubicBezTo>
                  <a:cubicBezTo>
                    <a:pt x="231" y="64"/>
                    <a:pt x="231" y="64"/>
                    <a:pt x="231" y="64"/>
                  </a:cubicBezTo>
                  <a:cubicBezTo>
                    <a:pt x="227" y="64"/>
                    <a:pt x="223" y="64"/>
                    <a:pt x="218" y="67"/>
                  </a:cubicBezTo>
                  <a:cubicBezTo>
                    <a:pt x="216" y="68"/>
                    <a:pt x="216" y="68"/>
                    <a:pt x="216" y="68"/>
                  </a:cubicBezTo>
                  <a:cubicBezTo>
                    <a:pt x="210" y="71"/>
                    <a:pt x="205" y="73"/>
                    <a:pt x="198" y="75"/>
                  </a:cubicBezTo>
                  <a:cubicBezTo>
                    <a:pt x="184" y="77"/>
                    <a:pt x="178" y="85"/>
                    <a:pt x="171" y="93"/>
                  </a:cubicBezTo>
                  <a:cubicBezTo>
                    <a:pt x="168" y="96"/>
                    <a:pt x="164" y="100"/>
                    <a:pt x="160" y="103"/>
                  </a:cubicBezTo>
                  <a:cubicBezTo>
                    <a:pt x="154" y="109"/>
                    <a:pt x="146" y="111"/>
                    <a:pt x="138" y="114"/>
                  </a:cubicBezTo>
                  <a:cubicBezTo>
                    <a:pt x="132" y="115"/>
                    <a:pt x="126" y="117"/>
                    <a:pt x="121" y="119"/>
                  </a:cubicBezTo>
                  <a:cubicBezTo>
                    <a:pt x="115" y="123"/>
                    <a:pt x="115" y="123"/>
                    <a:pt x="115" y="123"/>
                  </a:cubicBezTo>
                  <a:cubicBezTo>
                    <a:pt x="104" y="128"/>
                    <a:pt x="94" y="133"/>
                    <a:pt x="82" y="135"/>
                  </a:cubicBezTo>
                  <a:cubicBezTo>
                    <a:pt x="91" y="127"/>
                    <a:pt x="95" y="116"/>
                    <a:pt x="101" y="103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06" y="89"/>
                    <a:pt x="108" y="84"/>
                    <a:pt x="114" y="79"/>
                  </a:cubicBezTo>
                  <a:cubicBezTo>
                    <a:pt x="118" y="76"/>
                    <a:pt x="122" y="74"/>
                    <a:pt x="127" y="72"/>
                  </a:cubicBezTo>
                  <a:cubicBezTo>
                    <a:pt x="133" y="69"/>
                    <a:pt x="138" y="65"/>
                    <a:pt x="143" y="61"/>
                  </a:cubicBezTo>
                  <a:cubicBezTo>
                    <a:pt x="147" y="57"/>
                    <a:pt x="149" y="52"/>
                    <a:pt x="152" y="47"/>
                  </a:cubicBezTo>
                  <a:cubicBezTo>
                    <a:pt x="154" y="43"/>
                    <a:pt x="156" y="40"/>
                    <a:pt x="158" y="37"/>
                  </a:cubicBezTo>
                  <a:cubicBezTo>
                    <a:pt x="165" y="30"/>
                    <a:pt x="173" y="29"/>
                    <a:pt x="182" y="27"/>
                  </a:cubicBezTo>
                  <a:cubicBezTo>
                    <a:pt x="186" y="26"/>
                    <a:pt x="186" y="26"/>
                    <a:pt x="186" y="26"/>
                  </a:cubicBezTo>
                  <a:cubicBezTo>
                    <a:pt x="197" y="24"/>
                    <a:pt x="206" y="22"/>
                    <a:pt x="214" y="14"/>
                  </a:cubicBezTo>
                  <a:cubicBezTo>
                    <a:pt x="217" y="10"/>
                    <a:pt x="217" y="10"/>
                    <a:pt x="217" y="10"/>
                  </a:cubicBezTo>
                  <a:cubicBezTo>
                    <a:pt x="220" y="6"/>
                    <a:pt x="221" y="2"/>
                    <a:pt x="229" y="0"/>
                  </a:cubicBezTo>
                  <a:cubicBezTo>
                    <a:pt x="220" y="2"/>
                    <a:pt x="217" y="3"/>
                    <a:pt x="214" y="7"/>
                  </a:cubicBezTo>
                  <a:cubicBezTo>
                    <a:pt x="211" y="11"/>
                    <a:pt x="211" y="11"/>
                    <a:pt x="211" y="11"/>
                  </a:cubicBezTo>
                  <a:cubicBezTo>
                    <a:pt x="204" y="18"/>
                    <a:pt x="196" y="20"/>
                    <a:pt x="185" y="22"/>
                  </a:cubicBezTo>
                  <a:cubicBezTo>
                    <a:pt x="181" y="23"/>
                    <a:pt x="181" y="23"/>
                    <a:pt x="181" y="23"/>
                  </a:cubicBezTo>
                  <a:cubicBezTo>
                    <a:pt x="172" y="25"/>
                    <a:pt x="162" y="26"/>
                    <a:pt x="155" y="34"/>
                  </a:cubicBezTo>
                  <a:cubicBezTo>
                    <a:pt x="153" y="38"/>
                    <a:pt x="150" y="42"/>
                    <a:pt x="148" y="45"/>
                  </a:cubicBezTo>
                  <a:cubicBezTo>
                    <a:pt x="146" y="50"/>
                    <a:pt x="143" y="54"/>
                    <a:pt x="140" y="58"/>
                  </a:cubicBezTo>
                  <a:cubicBezTo>
                    <a:pt x="136" y="62"/>
                    <a:pt x="130" y="64"/>
                    <a:pt x="125" y="67"/>
                  </a:cubicBezTo>
                  <a:cubicBezTo>
                    <a:pt x="120" y="69"/>
                    <a:pt x="115" y="71"/>
                    <a:pt x="111" y="74"/>
                  </a:cubicBezTo>
                  <a:cubicBezTo>
                    <a:pt x="104" y="80"/>
                    <a:pt x="101" y="86"/>
                    <a:pt x="99" y="93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89" y="115"/>
                    <a:pt x="81" y="130"/>
                    <a:pt x="68" y="137"/>
                  </a:cubicBezTo>
                  <a:cubicBezTo>
                    <a:pt x="54" y="140"/>
                    <a:pt x="45" y="145"/>
                    <a:pt x="35" y="153"/>
                  </a:cubicBezTo>
                  <a:cubicBezTo>
                    <a:pt x="27" y="160"/>
                    <a:pt x="16" y="169"/>
                    <a:pt x="4" y="170"/>
                  </a:cubicBezTo>
                  <a:cubicBezTo>
                    <a:pt x="3" y="175"/>
                    <a:pt x="2" y="180"/>
                    <a:pt x="0" y="185"/>
                  </a:cubicBezTo>
                  <a:cubicBezTo>
                    <a:pt x="14" y="183"/>
                    <a:pt x="32" y="170"/>
                    <a:pt x="40" y="163"/>
                  </a:cubicBezTo>
                  <a:cubicBezTo>
                    <a:pt x="53" y="152"/>
                    <a:pt x="62" y="144"/>
                    <a:pt x="77" y="142"/>
                  </a:cubicBezTo>
                  <a:cubicBezTo>
                    <a:pt x="93" y="141"/>
                    <a:pt x="103" y="135"/>
                    <a:pt x="117" y="128"/>
                  </a:cubicBezTo>
                  <a:cubicBezTo>
                    <a:pt x="123" y="125"/>
                    <a:pt x="123" y="125"/>
                    <a:pt x="123" y="125"/>
                  </a:cubicBezTo>
                  <a:cubicBezTo>
                    <a:pt x="128" y="122"/>
                    <a:pt x="134" y="121"/>
                    <a:pt x="139" y="119"/>
                  </a:cubicBezTo>
                  <a:cubicBezTo>
                    <a:pt x="147" y="117"/>
                    <a:pt x="156" y="113"/>
                    <a:pt x="163" y="106"/>
                  </a:cubicBezTo>
                  <a:cubicBezTo>
                    <a:pt x="167" y="103"/>
                    <a:pt x="171" y="99"/>
                    <a:pt x="174" y="95"/>
                  </a:cubicBezTo>
                  <a:cubicBezTo>
                    <a:pt x="180" y="87"/>
                    <a:pt x="186" y="81"/>
                    <a:pt x="199" y="79"/>
                  </a:cubicBezTo>
                  <a:cubicBezTo>
                    <a:pt x="206" y="77"/>
                    <a:pt x="211" y="75"/>
                    <a:pt x="218" y="71"/>
                  </a:cubicBezTo>
                  <a:cubicBezTo>
                    <a:pt x="220" y="70"/>
                    <a:pt x="220" y="70"/>
                    <a:pt x="220" y="70"/>
                  </a:cubicBezTo>
                  <a:cubicBezTo>
                    <a:pt x="224" y="68"/>
                    <a:pt x="227" y="68"/>
                    <a:pt x="231" y="67"/>
                  </a:cubicBezTo>
                  <a:cubicBezTo>
                    <a:pt x="239" y="66"/>
                    <a:pt x="239" y="66"/>
                    <a:pt x="239" y="66"/>
                  </a:cubicBezTo>
                  <a:cubicBezTo>
                    <a:pt x="251" y="63"/>
                    <a:pt x="263" y="60"/>
                    <a:pt x="276" y="55"/>
                  </a:cubicBezTo>
                  <a:cubicBezTo>
                    <a:pt x="280" y="54"/>
                    <a:pt x="280" y="54"/>
                    <a:pt x="280" y="54"/>
                  </a:cubicBezTo>
                  <a:cubicBezTo>
                    <a:pt x="295" y="48"/>
                    <a:pt x="315" y="39"/>
                    <a:pt x="330" y="43"/>
                  </a:cubicBezTo>
                  <a:cubicBezTo>
                    <a:pt x="313" y="39"/>
                    <a:pt x="294" y="44"/>
                    <a:pt x="278" y="50"/>
                  </a:cubicBezTo>
                  <a:cubicBezTo>
                    <a:pt x="274" y="51"/>
                    <a:pt x="274" y="51"/>
                    <a:pt x="274" y="51"/>
                  </a:cubicBezTo>
                  <a:cubicBezTo>
                    <a:pt x="274" y="52"/>
                    <a:pt x="273" y="52"/>
                    <a:pt x="272" y="52"/>
                  </a:cubicBezTo>
                  <a:cubicBezTo>
                    <a:pt x="277" y="49"/>
                    <a:pt x="277" y="49"/>
                    <a:pt x="277" y="49"/>
                  </a:cubicBezTo>
                  <a:lnTo>
                    <a:pt x="284" y="45"/>
                  </a:ln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5" name="Freeform 1150">
              <a:extLst>
                <a:ext uri="{FF2B5EF4-FFF2-40B4-BE49-F238E27FC236}">
                  <a16:creationId xmlns:a16="http://schemas.microsoft.com/office/drawing/2014/main" id="{A719F160-67CF-466B-80C0-372CEFEC9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851"/>
              <a:ext cx="310" cy="219"/>
            </a:xfrm>
            <a:custGeom>
              <a:avLst/>
              <a:gdLst>
                <a:gd name="T0" fmla="*/ 296 w 151"/>
                <a:gd name="T1" fmla="*/ 758 h 100"/>
                <a:gd name="T2" fmla="*/ 569 w 151"/>
                <a:gd name="T3" fmla="*/ 537 h 100"/>
                <a:gd name="T4" fmla="*/ 657 w 151"/>
                <a:gd name="T5" fmla="*/ 495 h 100"/>
                <a:gd name="T6" fmla="*/ 1004 w 151"/>
                <a:gd name="T7" fmla="*/ 293 h 100"/>
                <a:gd name="T8" fmla="*/ 1092 w 151"/>
                <a:gd name="T9" fmla="*/ 210 h 100"/>
                <a:gd name="T10" fmla="*/ 1289 w 151"/>
                <a:gd name="T11" fmla="*/ 9 h 100"/>
                <a:gd name="T12" fmla="*/ 1297 w 151"/>
                <a:gd name="T13" fmla="*/ 0 h 100"/>
                <a:gd name="T14" fmla="*/ 1076 w 151"/>
                <a:gd name="T15" fmla="*/ 177 h 100"/>
                <a:gd name="T16" fmla="*/ 985 w 151"/>
                <a:gd name="T17" fmla="*/ 263 h 100"/>
                <a:gd name="T18" fmla="*/ 641 w 151"/>
                <a:gd name="T19" fmla="*/ 451 h 100"/>
                <a:gd name="T20" fmla="*/ 560 w 151"/>
                <a:gd name="T21" fmla="*/ 495 h 100"/>
                <a:gd name="T22" fmla="*/ 240 w 151"/>
                <a:gd name="T23" fmla="*/ 705 h 100"/>
                <a:gd name="T24" fmla="*/ 164 w 151"/>
                <a:gd name="T25" fmla="*/ 830 h 100"/>
                <a:gd name="T26" fmla="*/ 0 w 151"/>
                <a:gd name="T27" fmla="*/ 1051 h 100"/>
                <a:gd name="T28" fmla="*/ 123 w 151"/>
                <a:gd name="T29" fmla="*/ 1040 h 100"/>
                <a:gd name="T30" fmla="*/ 216 w 151"/>
                <a:gd name="T31" fmla="*/ 874 h 100"/>
                <a:gd name="T32" fmla="*/ 296 w 151"/>
                <a:gd name="T33" fmla="*/ 758 h 1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1" h="100">
                  <a:moveTo>
                    <a:pt x="34" y="72"/>
                  </a:moveTo>
                  <a:cubicBezTo>
                    <a:pt x="44" y="61"/>
                    <a:pt x="53" y="55"/>
                    <a:pt x="66" y="51"/>
                  </a:cubicBezTo>
                  <a:cubicBezTo>
                    <a:pt x="76" y="47"/>
                    <a:pt x="76" y="47"/>
                    <a:pt x="76" y="47"/>
                  </a:cubicBezTo>
                  <a:cubicBezTo>
                    <a:pt x="91" y="41"/>
                    <a:pt x="104" y="35"/>
                    <a:pt x="116" y="28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34" y="14"/>
                    <a:pt x="144" y="1"/>
                    <a:pt x="149" y="1"/>
                  </a:cubicBezTo>
                  <a:cubicBezTo>
                    <a:pt x="150" y="0"/>
                    <a:pt x="151" y="0"/>
                    <a:pt x="150" y="0"/>
                  </a:cubicBezTo>
                  <a:cubicBezTo>
                    <a:pt x="143" y="1"/>
                    <a:pt x="132" y="11"/>
                    <a:pt x="124" y="17"/>
                  </a:cubicBezTo>
                  <a:cubicBezTo>
                    <a:pt x="114" y="25"/>
                    <a:pt x="114" y="25"/>
                    <a:pt x="114" y="25"/>
                  </a:cubicBezTo>
                  <a:cubicBezTo>
                    <a:pt x="102" y="32"/>
                    <a:pt x="90" y="38"/>
                    <a:pt x="74" y="43"/>
                  </a:cubicBezTo>
                  <a:cubicBezTo>
                    <a:pt x="65" y="47"/>
                    <a:pt x="65" y="47"/>
                    <a:pt x="65" y="47"/>
                  </a:cubicBezTo>
                  <a:cubicBezTo>
                    <a:pt x="51" y="51"/>
                    <a:pt x="39" y="56"/>
                    <a:pt x="28" y="67"/>
                  </a:cubicBezTo>
                  <a:cubicBezTo>
                    <a:pt x="19" y="79"/>
                    <a:pt x="19" y="79"/>
                    <a:pt x="19" y="79"/>
                  </a:cubicBezTo>
                  <a:cubicBezTo>
                    <a:pt x="13" y="86"/>
                    <a:pt x="6" y="95"/>
                    <a:pt x="0" y="100"/>
                  </a:cubicBezTo>
                  <a:cubicBezTo>
                    <a:pt x="5" y="100"/>
                    <a:pt x="10" y="99"/>
                    <a:pt x="14" y="99"/>
                  </a:cubicBezTo>
                  <a:cubicBezTo>
                    <a:pt x="18" y="94"/>
                    <a:pt x="21" y="88"/>
                    <a:pt x="25" y="83"/>
                  </a:cubicBezTo>
                  <a:lnTo>
                    <a:pt x="34" y="72"/>
                  </a:ln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6" name="Freeform 1151">
              <a:extLst>
                <a:ext uri="{FF2B5EF4-FFF2-40B4-BE49-F238E27FC236}">
                  <a16:creationId xmlns:a16="http://schemas.microsoft.com/office/drawing/2014/main" id="{15FEF566-0DFE-4DEE-AEB6-BBE0AAD6B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443"/>
              <a:ext cx="155" cy="255"/>
            </a:xfrm>
            <a:custGeom>
              <a:avLst/>
              <a:gdLst>
                <a:gd name="T0" fmla="*/ 637 w 75"/>
                <a:gd name="T1" fmla="*/ 125 h 116"/>
                <a:gd name="T2" fmla="*/ 529 w 75"/>
                <a:gd name="T3" fmla="*/ 286 h 116"/>
                <a:gd name="T4" fmla="*/ 521 w 75"/>
                <a:gd name="T5" fmla="*/ 286 h 116"/>
                <a:gd name="T6" fmla="*/ 364 w 75"/>
                <a:gd name="T7" fmla="*/ 532 h 116"/>
                <a:gd name="T8" fmla="*/ 205 w 75"/>
                <a:gd name="T9" fmla="*/ 818 h 116"/>
                <a:gd name="T10" fmla="*/ 0 w 75"/>
                <a:gd name="T11" fmla="*/ 1213 h 116"/>
                <a:gd name="T12" fmla="*/ 35 w 75"/>
                <a:gd name="T13" fmla="*/ 1233 h 116"/>
                <a:gd name="T14" fmla="*/ 231 w 75"/>
                <a:gd name="T15" fmla="*/ 851 h 116"/>
                <a:gd name="T16" fmla="*/ 397 w 75"/>
                <a:gd name="T17" fmla="*/ 541 h 116"/>
                <a:gd name="T18" fmla="*/ 537 w 75"/>
                <a:gd name="T19" fmla="*/ 328 h 116"/>
                <a:gd name="T20" fmla="*/ 548 w 75"/>
                <a:gd name="T21" fmla="*/ 319 h 116"/>
                <a:gd name="T22" fmla="*/ 653 w 75"/>
                <a:gd name="T23" fmla="*/ 117 h 116"/>
                <a:gd name="T24" fmla="*/ 661 w 75"/>
                <a:gd name="T25" fmla="*/ 0 h 116"/>
                <a:gd name="T26" fmla="*/ 661 w 75"/>
                <a:gd name="T27" fmla="*/ 0 h 116"/>
                <a:gd name="T28" fmla="*/ 637 w 75"/>
                <a:gd name="T29" fmla="*/ 125 h 1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116">
                  <a:moveTo>
                    <a:pt x="72" y="12"/>
                  </a:moveTo>
                  <a:cubicBezTo>
                    <a:pt x="70" y="19"/>
                    <a:pt x="69" y="22"/>
                    <a:pt x="60" y="27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49" y="33"/>
                    <a:pt x="44" y="36"/>
                    <a:pt x="41" y="50"/>
                  </a:cubicBezTo>
                  <a:cubicBezTo>
                    <a:pt x="37" y="64"/>
                    <a:pt x="35" y="68"/>
                    <a:pt x="23" y="77"/>
                  </a:cubicBezTo>
                  <a:cubicBezTo>
                    <a:pt x="10" y="87"/>
                    <a:pt x="4" y="102"/>
                    <a:pt x="0" y="114"/>
                  </a:cubicBezTo>
                  <a:cubicBezTo>
                    <a:pt x="4" y="116"/>
                    <a:pt x="4" y="116"/>
                    <a:pt x="4" y="116"/>
                  </a:cubicBezTo>
                  <a:cubicBezTo>
                    <a:pt x="8" y="103"/>
                    <a:pt x="13" y="90"/>
                    <a:pt x="26" y="80"/>
                  </a:cubicBezTo>
                  <a:cubicBezTo>
                    <a:pt x="39" y="70"/>
                    <a:pt x="41" y="65"/>
                    <a:pt x="45" y="51"/>
                  </a:cubicBezTo>
                  <a:cubicBezTo>
                    <a:pt x="48" y="39"/>
                    <a:pt x="51" y="37"/>
                    <a:pt x="61" y="31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72" y="24"/>
                    <a:pt x="73" y="18"/>
                    <a:pt x="74" y="11"/>
                  </a:cubicBezTo>
                  <a:cubicBezTo>
                    <a:pt x="75" y="8"/>
                    <a:pt x="74" y="4"/>
                    <a:pt x="75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3" y="4"/>
                    <a:pt x="72" y="9"/>
                    <a:pt x="72" y="1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7" name="Freeform 1152">
              <a:extLst>
                <a:ext uri="{FF2B5EF4-FFF2-40B4-BE49-F238E27FC236}">
                  <a16:creationId xmlns:a16="http://schemas.microsoft.com/office/drawing/2014/main" id="{EE4603D8-62F7-49A5-AF2D-8E3B93724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3202"/>
              <a:ext cx="2" cy="2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8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8" name="Freeform 1153">
              <a:extLst>
                <a:ext uri="{FF2B5EF4-FFF2-40B4-BE49-F238E27FC236}">
                  <a16:creationId xmlns:a16="http://schemas.microsoft.com/office/drawing/2014/main" id="{B5A65E79-452E-4D45-9F85-71484E0BB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3086"/>
              <a:ext cx="6" cy="6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24 h 3"/>
                <a:gd name="T4" fmla="*/ 24 w 3"/>
                <a:gd name="T5" fmla="*/ 0 h 3"/>
                <a:gd name="T6" fmla="*/ 24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9" name="Freeform 1154">
              <a:extLst>
                <a:ext uri="{FF2B5EF4-FFF2-40B4-BE49-F238E27FC236}">
                  <a16:creationId xmlns:a16="http://schemas.microsoft.com/office/drawing/2014/main" id="{27BC362C-D880-45A0-BF42-9EC7074CE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3092"/>
              <a:ext cx="977" cy="753"/>
            </a:xfrm>
            <a:custGeom>
              <a:avLst/>
              <a:gdLst>
                <a:gd name="T0" fmla="*/ 2061 w 475"/>
                <a:gd name="T1" fmla="*/ 1440 h 343"/>
                <a:gd name="T2" fmla="*/ 1870 w 475"/>
                <a:gd name="T3" fmla="*/ 2000 h 343"/>
                <a:gd name="T4" fmla="*/ 1409 w 475"/>
                <a:gd name="T5" fmla="*/ 2665 h 343"/>
                <a:gd name="T6" fmla="*/ 1028 w 475"/>
                <a:gd name="T7" fmla="*/ 2975 h 343"/>
                <a:gd name="T8" fmla="*/ 0 w 475"/>
                <a:gd name="T9" fmla="*/ 3504 h 343"/>
                <a:gd name="T10" fmla="*/ 652 w 475"/>
                <a:gd name="T11" fmla="*/ 3238 h 343"/>
                <a:gd name="T12" fmla="*/ 1384 w 475"/>
                <a:gd name="T13" fmla="*/ 2975 h 343"/>
                <a:gd name="T14" fmla="*/ 2018 w 475"/>
                <a:gd name="T15" fmla="*/ 2742 h 343"/>
                <a:gd name="T16" fmla="*/ 2670 w 475"/>
                <a:gd name="T17" fmla="*/ 2584 h 343"/>
                <a:gd name="T18" fmla="*/ 2958 w 475"/>
                <a:gd name="T19" fmla="*/ 2656 h 343"/>
                <a:gd name="T20" fmla="*/ 3334 w 475"/>
                <a:gd name="T21" fmla="*/ 2795 h 343"/>
                <a:gd name="T22" fmla="*/ 3630 w 475"/>
                <a:gd name="T23" fmla="*/ 2902 h 343"/>
                <a:gd name="T24" fmla="*/ 4003 w 475"/>
                <a:gd name="T25" fmla="*/ 2951 h 343"/>
                <a:gd name="T26" fmla="*/ 3515 w 475"/>
                <a:gd name="T27" fmla="*/ 2878 h 343"/>
                <a:gd name="T28" fmla="*/ 3211 w 475"/>
                <a:gd name="T29" fmla="*/ 2645 h 343"/>
                <a:gd name="T30" fmla="*/ 3367 w 475"/>
                <a:gd name="T31" fmla="*/ 2476 h 343"/>
                <a:gd name="T32" fmla="*/ 3532 w 475"/>
                <a:gd name="T33" fmla="*/ 2294 h 343"/>
                <a:gd name="T34" fmla="*/ 3690 w 475"/>
                <a:gd name="T35" fmla="*/ 2136 h 343"/>
                <a:gd name="T36" fmla="*/ 3863 w 475"/>
                <a:gd name="T37" fmla="*/ 1991 h 343"/>
                <a:gd name="T38" fmla="*/ 3986 w 475"/>
                <a:gd name="T39" fmla="*/ 1851 h 343"/>
                <a:gd name="T40" fmla="*/ 3748 w 475"/>
                <a:gd name="T41" fmla="*/ 2009 h 343"/>
                <a:gd name="T42" fmla="*/ 3567 w 475"/>
                <a:gd name="T43" fmla="*/ 2213 h 343"/>
                <a:gd name="T44" fmla="*/ 3375 w 475"/>
                <a:gd name="T45" fmla="*/ 2400 h 343"/>
                <a:gd name="T46" fmla="*/ 3131 w 475"/>
                <a:gd name="T47" fmla="*/ 2612 h 343"/>
                <a:gd name="T48" fmla="*/ 2725 w 475"/>
                <a:gd name="T49" fmla="*/ 2569 h 343"/>
                <a:gd name="T50" fmla="*/ 2357 w 475"/>
                <a:gd name="T51" fmla="*/ 2452 h 343"/>
                <a:gd name="T52" fmla="*/ 2793 w 475"/>
                <a:gd name="T53" fmla="*/ 1831 h 343"/>
                <a:gd name="T54" fmla="*/ 3087 w 475"/>
                <a:gd name="T55" fmla="*/ 1322 h 343"/>
                <a:gd name="T56" fmla="*/ 3299 w 475"/>
                <a:gd name="T57" fmla="*/ 1069 h 343"/>
                <a:gd name="T58" fmla="*/ 3739 w 475"/>
                <a:gd name="T59" fmla="*/ 814 h 343"/>
                <a:gd name="T60" fmla="*/ 4134 w 475"/>
                <a:gd name="T61" fmla="*/ 540 h 343"/>
                <a:gd name="T62" fmla="*/ 3731 w 475"/>
                <a:gd name="T63" fmla="*/ 771 h 343"/>
                <a:gd name="T64" fmla="*/ 3326 w 475"/>
                <a:gd name="T65" fmla="*/ 940 h 343"/>
                <a:gd name="T66" fmla="*/ 3455 w 475"/>
                <a:gd name="T67" fmla="*/ 520 h 343"/>
                <a:gd name="T68" fmla="*/ 3828 w 475"/>
                <a:gd name="T69" fmla="*/ 0 h 343"/>
                <a:gd name="T70" fmla="*/ 3427 w 475"/>
                <a:gd name="T71" fmla="*/ 496 h 343"/>
                <a:gd name="T72" fmla="*/ 3270 w 475"/>
                <a:gd name="T73" fmla="*/ 1027 h 343"/>
                <a:gd name="T74" fmla="*/ 2915 w 475"/>
                <a:gd name="T75" fmla="*/ 1427 h 343"/>
                <a:gd name="T76" fmla="*/ 2534 w 475"/>
                <a:gd name="T77" fmla="*/ 2213 h 343"/>
                <a:gd name="T78" fmla="*/ 1532 w 475"/>
                <a:gd name="T79" fmla="*/ 2806 h 343"/>
                <a:gd name="T80" fmla="*/ 1434 w 475"/>
                <a:gd name="T81" fmla="*/ 2698 h 343"/>
                <a:gd name="T82" fmla="*/ 1905 w 475"/>
                <a:gd name="T83" fmla="*/ 2000 h 343"/>
                <a:gd name="T84" fmla="*/ 2090 w 475"/>
                <a:gd name="T85" fmla="*/ 1471 h 343"/>
                <a:gd name="T86" fmla="*/ 2339 w 475"/>
                <a:gd name="T87" fmla="*/ 878 h 343"/>
                <a:gd name="T88" fmla="*/ 2411 w 475"/>
                <a:gd name="T89" fmla="*/ 540 h 343"/>
                <a:gd name="T90" fmla="*/ 2209 w 475"/>
                <a:gd name="T91" fmla="*/ 1238 h 34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75" h="343">
                  <a:moveTo>
                    <a:pt x="254" y="117"/>
                  </a:moveTo>
                  <a:cubicBezTo>
                    <a:pt x="249" y="125"/>
                    <a:pt x="243" y="131"/>
                    <a:pt x="237" y="136"/>
                  </a:cubicBezTo>
                  <a:cubicBezTo>
                    <a:pt x="226" y="147"/>
                    <a:pt x="216" y="156"/>
                    <a:pt x="215" y="180"/>
                  </a:cubicBezTo>
                  <a:cubicBezTo>
                    <a:pt x="215" y="189"/>
                    <a:pt x="215" y="189"/>
                    <a:pt x="215" y="189"/>
                  </a:cubicBezTo>
                  <a:cubicBezTo>
                    <a:pt x="215" y="207"/>
                    <a:pt x="215" y="208"/>
                    <a:pt x="195" y="221"/>
                  </a:cubicBezTo>
                  <a:cubicBezTo>
                    <a:pt x="181" y="229"/>
                    <a:pt x="172" y="240"/>
                    <a:pt x="162" y="252"/>
                  </a:cubicBezTo>
                  <a:cubicBezTo>
                    <a:pt x="157" y="258"/>
                    <a:pt x="145" y="268"/>
                    <a:pt x="136" y="274"/>
                  </a:cubicBezTo>
                  <a:cubicBezTo>
                    <a:pt x="130" y="276"/>
                    <a:pt x="124" y="278"/>
                    <a:pt x="118" y="281"/>
                  </a:cubicBezTo>
                  <a:cubicBezTo>
                    <a:pt x="103" y="287"/>
                    <a:pt x="89" y="292"/>
                    <a:pt x="72" y="294"/>
                  </a:cubicBezTo>
                  <a:cubicBezTo>
                    <a:pt x="46" y="297"/>
                    <a:pt x="23" y="309"/>
                    <a:pt x="0" y="331"/>
                  </a:cubicBezTo>
                  <a:cubicBezTo>
                    <a:pt x="3" y="335"/>
                    <a:pt x="6" y="339"/>
                    <a:pt x="10" y="343"/>
                  </a:cubicBezTo>
                  <a:cubicBezTo>
                    <a:pt x="31" y="323"/>
                    <a:pt x="52" y="308"/>
                    <a:pt x="75" y="306"/>
                  </a:cubicBezTo>
                  <a:cubicBezTo>
                    <a:pt x="93" y="304"/>
                    <a:pt x="113" y="297"/>
                    <a:pt x="127" y="291"/>
                  </a:cubicBezTo>
                  <a:cubicBezTo>
                    <a:pt x="137" y="287"/>
                    <a:pt x="148" y="284"/>
                    <a:pt x="159" y="281"/>
                  </a:cubicBezTo>
                  <a:cubicBezTo>
                    <a:pt x="168" y="279"/>
                    <a:pt x="183" y="275"/>
                    <a:pt x="192" y="274"/>
                  </a:cubicBezTo>
                  <a:cubicBezTo>
                    <a:pt x="208" y="272"/>
                    <a:pt x="216" y="267"/>
                    <a:pt x="232" y="259"/>
                  </a:cubicBezTo>
                  <a:cubicBezTo>
                    <a:pt x="243" y="253"/>
                    <a:pt x="252" y="246"/>
                    <a:pt x="261" y="240"/>
                  </a:cubicBezTo>
                  <a:cubicBezTo>
                    <a:pt x="275" y="235"/>
                    <a:pt x="289" y="235"/>
                    <a:pt x="307" y="244"/>
                  </a:cubicBezTo>
                  <a:cubicBezTo>
                    <a:pt x="311" y="246"/>
                    <a:pt x="311" y="246"/>
                    <a:pt x="311" y="246"/>
                  </a:cubicBezTo>
                  <a:cubicBezTo>
                    <a:pt x="322" y="252"/>
                    <a:pt x="324" y="253"/>
                    <a:pt x="340" y="251"/>
                  </a:cubicBezTo>
                  <a:cubicBezTo>
                    <a:pt x="354" y="249"/>
                    <a:pt x="356" y="249"/>
                    <a:pt x="368" y="254"/>
                  </a:cubicBezTo>
                  <a:cubicBezTo>
                    <a:pt x="372" y="255"/>
                    <a:pt x="377" y="260"/>
                    <a:pt x="383" y="264"/>
                  </a:cubicBezTo>
                  <a:cubicBezTo>
                    <a:pt x="391" y="270"/>
                    <a:pt x="398" y="275"/>
                    <a:pt x="404" y="276"/>
                  </a:cubicBezTo>
                  <a:cubicBezTo>
                    <a:pt x="407" y="277"/>
                    <a:pt x="412" y="276"/>
                    <a:pt x="417" y="274"/>
                  </a:cubicBezTo>
                  <a:cubicBezTo>
                    <a:pt x="429" y="272"/>
                    <a:pt x="446" y="266"/>
                    <a:pt x="459" y="279"/>
                  </a:cubicBezTo>
                  <a:cubicBezTo>
                    <a:pt x="460" y="279"/>
                    <a:pt x="460" y="279"/>
                    <a:pt x="460" y="279"/>
                  </a:cubicBezTo>
                  <a:cubicBezTo>
                    <a:pt x="446" y="264"/>
                    <a:pt x="428" y="268"/>
                    <a:pt x="416" y="271"/>
                  </a:cubicBezTo>
                  <a:cubicBezTo>
                    <a:pt x="411" y="272"/>
                    <a:pt x="407" y="273"/>
                    <a:pt x="404" y="272"/>
                  </a:cubicBezTo>
                  <a:cubicBezTo>
                    <a:pt x="400" y="271"/>
                    <a:pt x="392" y="266"/>
                    <a:pt x="385" y="260"/>
                  </a:cubicBezTo>
                  <a:cubicBezTo>
                    <a:pt x="379" y="256"/>
                    <a:pt x="374" y="252"/>
                    <a:pt x="369" y="250"/>
                  </a:cubicBezTo>
                  <a:cubicBezTo>
                    <a:pt x="369" y="250"/>
                    <a:pt x="368" y="250"/>
                    <a:pt x="367" y="249"/>
                  </a:cubicBezTo>
                  <a:cubicBezTo>
                    <a:pt x="376" y="247"/>
                    <a:pt x="381" y="241"/>
                    <a:pt x="387" y="234"/>
                  </a:cubicBezTo>
                  <a:cubicBezTo>
                    <a:pt x="391" y="229"/>
                    <a:pt x="391" y="229"/>
                    <a:pt x="391" y="229"/>
                  </a:cubicBezTo>
                  <a:cubicBezTo>
                    <a:pt x="397" y="222"/>
                    <a:pt x="400" y="220"/>
                    <a:pt x="406" y="217"/>
                  </a:cubicBezTo>
                  <a:cubicBezTo>
                    <a:pt x="413" y="212"/>
                    <a:pt x="413" y="212"/>
                    <a:pt x="413" y="212"/>
                  </a:cubicBezTo>
                  <a:cubicBezTo>
                    <a:pt x="417" y="209"/>
                    <a:pt x="420" y="206"/>
                    <a:pt x="424" y="202"/>
                  </a:cubicBezTo>
                  <a:cubicBezTo>
                    <a:pt x="427" y="199"/>
                    <a:pt x="430" y="196"/>
                    <a:pt x="433" y="194"/>
                  </a:cubicBezTo>
                  <a:cubicBezTo>
                    <a:pt x="437" y="191"/>
                    <a:pt x="441" y="190"/>
                    <a:pt x="444" y="188"/>
                  </a:cubicBezTo>
                  <a:cubicBezTo>
                    <a:pt x="450" y="186"/>
                    <a:pt x="453" y="182"/>
                    <a:pt x="459" y="175"/>
                  </a:cubicBezTo>
                  <a:cubicBezTo>
                    <a:pt x="458" y="175"/>
                    <a:pt x="458" y="175"/>
                    <a:pt x="458" y="175"/>
                  </a:cubicBezTo>
                  <a:cubicBezTo>
                    <a:pt x="453" y="181"/>
                    <a:pt x="448" y="183"/>
                    <a:pt x="443" y="185"/>
                  </a:cubicBezTo>
                  <a:cubicBezTo>
                    <a:pt x="439" y="186"/>
                    <a:pt x="435" y="187"/>
                    <a:pt x="431" y="190"/>
                  </a:cubicBezTo>
                  <a:cubicBezTo>
                    <a:pt x="427" y="193"/>
                    <a:pt x="424" y="196"/>
                    <a:pt x="421" y="200"/>
                  </a:cubicBezTo>
                  <a:cubicBezTo>
                    <a:pt x="418" y="203"/>
                    <a:pt x="414" y="206"/>
                    <a:pt x="410" y="209"/>
                  </a:cubicBezTo>
                  <a:cubicBezTo>
                    <a:pt x="404" y="214"/>
                    <a:pt x="404" y="214"/>
                    <a:pt x="404" y="214"/>
                  </a:cubicBezTo>
                  <a:cubicBezTo>
                    <a:pt x="398" y="217"/>
                    <a:pt x="395" y="219"/>
                    <a:pt x="388" y="227"/>
                  </a:cubicBezTo>
                  <a:cubicBezTo>
                    <a:pt x="384" y="231"/>
                    <a:pt x="384" y="231"/>
                    <a:pt x="384" y="231"/>
                  </a:cubicBezTo>
                  <a:cubicBezTo>
                    <a:pt x="377" y="240"/>
                    <a:pt x="372" y="246"/>
                    <a:pt x="360" y="247"/>
                  </a:cubicBezTo>
                  <a:cubicBezTo>
                    <a:pt x="354" y="245"/>
                    <a:pt x="350" y="245"/>
                    <a:pt x="340" y="247"/>
                  </a:cubicBezTo>
                  <a:cubicBezTo>
                    <a:pt x="324" y="249"/>
                    <a:pt x="324" y="248"/>
                    <a:pt x="313" y="243"/>
                  </a:cubicBezTo>
                  <a:cubicBezTo>
                    <a:pt x="308" y="240"/>
                    <a:pt x="308" y="240"/>
                    <a:pt x="308" y="240"/>
                  </a:cubicBezTo>
                  <a:cubicBezTo>
                    <a:pt x="294" y="233"/>
                    <a:pt x="282" y="231"/>
                    <a:pt x="271" y="232"/>
                  </a:cubicBezTo>
                  <a:cubicBezTo>
                    <a:pt x="280" y="226"/>
                    <a:pt x="288" y="220"/>
                    <a:pt x="297" y="214"/>
                  </a:cubicBezTo>
                  <a:cubicBezTo>
                    <a:pt x="314" y="202"/>
                    <a:pt x="317" y="187"/>
                    <a:pt x="321" y="173"/>
                  </a:cubicBezTo>
                  <a:cubicBezTo>
                    <a:pt x="325" y="161"/>
                    <a:pt x="326" y="148"/>
                    <a:pt x="337" y="137"/>
                  </a:cubicBezTo>
                  <a:cubicBezTo>
                    <a:pt x="343" y="132"/>
                    <a:pt x="349" y="128"/>
                    <a:pt x="355" y="125"/>
                  </a:cubicBezTo>
                  <a:cubicBezTo>
                    <a:pt x="364" y="119"/>
                    <a:pt x="373" y="114"/>
                    <a:pt x="379" y="100"/>
                  </a:cubicBezTo>
                  <a:cubicBezTo>
                    <a:pt x="379" y="101"/>
                    <a:pt x="379" y="101"/>
                    <a:pt x="379" y="101"/>
                  </a:cubicBezTo>
                  <a:cubicBezTo>
                    <a:pt x="386" y="87"/>
                    <a:pt x="396" y="85"/>
                    <a:pt x="408" y="83"/>
                  </a:cubicBezTo>
                  <a:cubicBezTo>
                    <a:pt x="415" y="82"/>
                    <a:pt x="423" y="81"/>
                    <a:pt x="430" y="77"/>
                  </a:cubicBezTo>
                  <a:cubicBezTo>
                    <a:pt x="436" y="74"/>
                    <a:pt x="441" y="71"/>
                    <a:pt x="445" y="68"/>
                  </a:cubicBezTo>
                  <a:cubicBezTo>
                    <a:pt x="455" y="62"/>
                    <a:pt x="463" y="52"/>
                    <a:pt x="475" y="51"/>
                  </a:cubicBezTo>
                  <a:cubicBezTo>
                    <a:pt x="462" y="52"/>
                    <a:pt x="453" y="58"/>
                    <a:pt x="443" y="64"/>
                  </a:cubicBezTo>
                  <a:cubicBezTo>
                    <a:pt x="439" y="67"/>
                    <a:pt x="434" y="71"/>
                    <a:pt x="429" y="73"/>
                  </a:cubicBezTo>
                  <a:cubicBezTo>
                    <a:pt x="421" y="77"/>
                    <a:pt x="414" y="78"/>
                    <a:pt x="408" y="79"/>
                  </a:cubicBezTo>
                  <a:cubicBezTo>
                    <a:pt x="398" y="81"/>
                    <a:pt x="390" y="83"/>
                    <a:pt x="382" y="89"/>
                  </a:cubicBezTo>
                  <a:cubicBezTo>
                    <a:pt x="383" y="86"/>
                    <a:pt x="384" y="82"/>
                    <a:pt x="385" y="79"/>
                  </a:cubicBezTo>
                  <a:cubicBezTo>
                    <a:pt x="387" y="68"/>
                    <a:pt x="389" y="58"/>
                    <a:pt x="397" y="49"/>
                  </a:cubicBezTo>
                  <a:cubicBezTo>
                    <a:pt x="399" y="47"/>
                    <a:pt x="399" y="47"/>
                    <a:pt x="399" y="47"/>
                  </a:cubicBezTo>
                  <a:cubicBezTo>
                    <a:pt x="410" y="35"/>
                    <a:pt x="427" y="12"/>
                    <a:pt x="440" y="0"/>
                  </a:cubicBezTo>
                  <a:cubicBezTo>
                    <a:pt x="426" y="11"/>
                    <a:pt x="407" y="33"/>
                    <a:pt x="396" y="45"/>
                  </a:cubicBezTo>
                  <a:cubicBezTo>
                    <a:pt x="394" y="47"/>
                    <a:pt x="394" y="47"/>
                    <a:pt x="394" y="47"/>
                  </a:cubicBezTo>
                  <a:cubicBezTo>
                    <a:pt x="386" y="56"/>
                    <a:pt x="383" y="66"/>
                    <a:pt x="381" y="78"/>
                  </a:cubicBezTo>
                  <a:cubicBezTo>
                    <a:pt x="380" y="84"/>
                    <a:pt x="378" y="91"/>
                    <a:pt x="376" y="97"/>
                  </a:cubicBezTo>
                  <a:cubicBezTo>
                    <a:pt x="370" y="111"/>
                    <a:pt x="362" y="116"/>
                    <a:pt x="353" y="121"/>
                  </a:cubicBezTo>
                  <a:cubicBezTo>
                    <a:pt x="347" y="125"/>
                    <a:pt x="341" y="129"/>
                    <a:pt x="335" y="135"/>
                  </a:cubicBezTo>
                  <a:cubicBezTo>
                    <a:pt x="323" y="146"/>
                    <a:pt x="319" y="159"/>
                    <a:pt x="315" y="171"/>
                  </a:cubicBezTo>
                  <a:cubicBezTo>
                    <a:pt x="311" y="185"/>
                    <a:pt x="307" y="198"/>
                    <a:pt x="291" y="209"/>
                  </a:cubicBezTo>
                  <a:cubicBezTo>
                    <a:pt x="271" y="223"/>
                    <a:pt x="247" y="238"/>
                    <a:pt x="221" y="252"/>
                  </a:cubicBezTo>
                  <a:cubicBezTo>
                    <a:pt x="206" y="260"/>
                    <a:pt x="191" y="262"/>
                    <a:pt x="176" y="265"/>
                  </a:cubicBezTo>
                  <a:cubicBezTo>
                    <a:pt x="168" y="266"/>
                    <a:pt x="160" y="267"/>
                    <a:pt x="152" y="269"/>
                  </a:cubicBezTo>
                  <a:cubicBezTo>
                    <a:pt x="157" y="264"/>
                    <a:pt x="161" y="259"/>
                    <a:pt x="165" y="255"/>
                  </a:cubicBezTo>
                  <a:cubicBezTo>
                    <a:pt x="175" y="243"/>
                    <a:pt x="184" y="233"/>
                    <a:pt x="197" y="224"/>
                  </a:cubicBezTo>
                  <a:cubicBezTo>
                    <a:pt x="219" y="211"/>
                    <a:pt x="219" y="208"/>
                    <a:pt x="219" y="189"/>
                  </a:cubicBezTo>
                  <a:cubicBezTo>
                    <a:pt x="219" y="180"/>
                    <a:pt x="219" y="180"/>
                    <a:pt x="219" y="180"/>
                  </a:cubicBezTo>
                  <a:cubicBezTo>
                    <a:pt x="220" y="157"/>
                    <a:pt x="229" y="149"/>
                    <a:pt x="240" y="139"/>
                  </a:cubicBezTo>
                  <a:cubicBezTo>
                    <a:pt x="245" y="134"/>
                    <a:pt x="252" y="128"/>
                    <a:pt x="258" y="120"/>
                  </a:cubicBezTo>
                  <a:cubicBezTo>
                    <a:pt x="266" y="108"/>
                    <a:pt x="267" y="95"/>
                    <a:pt x="269" y="83"/>
                  </a:cubicBezTo>
                  <a:cubicBezTo>
                    <a:pt x="270" y="71"/>
                    <a:pt x="271" y="61"/>
                    <a:pt x="278" y="51"/>
                  </a:cubicBezTo>
                  <a:cubicBezTo>
                    <a:pt x="277" y="51"/>
                    <a:pt x="277" y="51"/>
                    <a:pt x="277" y="51"/>
                  </a:cubicBezTo>
                  <a:cubicBezTo>
                    <a:pt x="271" y="61"/>
                    <a:pt x="266" y="71"/>
                    <a:pt x="265" y="82"/>
                  </a:cubicBezTo>
                  <a:cubicBezTo>
                    <a:pt x="263" y="94"/>
                    <a:pt x="262" y="106"/>
                    <a:pt x="254" y="117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0" name="Freeform 1155">
              <a:extLst>
                <a:ext uri="{FF2B5EF4-FFF2-40B4-BE49-F238E27FC236}">
                  <a16:creationId xmlns:a16="http://schemas.microsoft.com/office/drawing/2014/main" id="{22FE6A58-436C-4468-B993-9EDCB1139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140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1" name="Freeform 1156">
              <a:extLst>
                <a:ext uri="{FF2B5EF4-FFF2-40B4-BE49-F238E27FC236}">
                  <a16:creationId xmlns:a16="http://schemas.microsoft.com/office/drawing/2014/main" id="{98F5A389-7945-4B39-B782-3CE95614A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3138"/>
              <a:ext cx="813" cy="391"/>
            </a:xfrm>
            <a:custGeom>
              <a:avLst/>
              <a:gdLst>
                <a:gd name="T0" fmla="*/ 521 w 395"/>
                <a:gd name="T1" fmla="*/ 1601 h 178"/>
                <a:gd name="T2" fmla="*/ 856 w 395"/>
                <a:gd name="T3" fmla="*/ 1621 h 178"/>
                <a:gd name="T4" fmla="*/ 1105 w 395"/>
                <a:gd name="T5" fmla="*/ 1487 h 178"/>
                <a:gd name="T6" fmla="*/ 1360 w 395"/>
                <a:gd name="T7" fmla="*/ 1516 h 178"/>
                <a:gd name="T8" fmla="*/ 1706 w 395"/>
                <a:gd name="T9" fmla="*/ 1487 h 178"/>
                <a:gd name="T10" fmla="*/ 1877 w 395"/>
                <a:gd name="T11" fmla="*/ 1452 h 178"/>
                <a:gd name="T12" fmla="*/ 2034 w 395"/>
                <a:gd name="T13" fmla="*/ 1379 h 178"/>
                <a:gd name="T14" fmla="*/ 2143 w 395"/>
                <a:gd name="T15" fmla="*/ 1366 h 178"/>
                <a:gd name="T16" fmla="*/ 2406 w 395"/>
                <a:gd name="T17" fmla="*/ 1327 h 178"/>
                <a:gd name="T18" fmla="*/ 2661 w 395"/>
                <a:gd name="T19" fmla="*/ 1230 h 178"/>
                <a:gd name="T20" fmla="*/ 2982 w 395"/>
                <a:gd name="T21" fmla="*/ 1153 h 178"/>
                <a:gd name="T22" fmla="*/ 3314 w 395"/>
                <a:gd name="T23" fmla="*/ 1048 h 178"/>
                <a:gd name="T24" fmla="*/ 3435 w 395"/>
                <a:gd name="T25" fmla="*/ 912 h 178"/>
                <a:gd name="T26" fmla="*/ 3207 w 395"/>
                <a:gd name="T27" fmla="*/ 1090 h 178"/>
                <a:gd name="T28" fmla="*/ 2818 w 395"/>
                <a:gd name="T29" fmla="*/ 1101 h 178"/>
                <a:gd name="T30" fmla="*/ 2449 w 395"/>
                <a:gd name="T31" fmla="*/ 1274 h 178"/>
                <a:gd name="T32" fmla="*/ 2169 w 395"/>
                <a:gd name="T33" fmla="*/ 1311 h 178"/>
                <a:gd name="T34" fmla="*/ 2077 w 395"/>
                <a:gd name="T35" fmla="*/ 1336 h 178"/>
                <a:gd name="T36" fmla="*/ 1927 w 395"/>
                <a:gd name="T37" fmla="*/ 1379 h 178"/>
                <a:gd name="T38" fmla="*/ 1778 w 395"/>
                <a:gd name="T39" fmla="*/ 1432 h 178"/>
                <a:gd name="T40" fmla="*/ 1649 w 395"/>
                <a:gd name="T41" fmla="*/ 1452 h 178"/>
                <a:gd name="T42" fmla="*/ 1317 w 395"/>
                <a:gd name="T43" fmla="*/ 1432 h 178"/>
                <a:gd name="T44" fmla="*/ 1262 w 395"/>
                <a:gd name="T45" fmla="*/ 1366 h 178"/>
                <a:gd name="T46" fmla="*/ 1433 w 395"/>
                <a:gd name="T47" fmla="*/ 1197 h 178"/>
                <a:gd name="T48" fmla="*/ 1614 w 395"/>
                <a:gd name="T49" fmla="*/ 1133 h 178"/>
                <a:gd name="T50" fmla="*/ 1762 w 395"/>
                <a:gd name="T51" fmla="*/ 1028 h 178"/>
                <a:gd name="T52" fmla="*/ 1970 w 395"/>
                <a:gd name="T53" fmla="*/ 879 h 178"/>
                <a:gd name="T54" fmla="*/ 2050 w 395"/>
                <a:gd name="T55" fmla="*/ 786 h 178"/>
                <a:gd name="T56" fmla="*/ 2169 w 395"/>
                <a:gd name="T57" fmla="*/ 681 h 178"/>
                <a:gd name="T58" fmla="*/ 2153 w 395"/>
                <a:gd name="T59" fmla="*/ 666 h 178"/>
                <a:gd name="T60" fmla="*/ 2034 w 395"/>
                <a:gd name="T61" fmla="*/ 762 h 178"/>
                <a:gd name="T62" fmla="*/ 1953 w 395"/>
                <a:gd name="T63" fmla="*/ 850 h 178"/>
                <a:gd name="T64" fmla="*/ 1745 w 395"/>
                <a:gd name="T65" fmla="*/ 995 h 178"/>
                <a:gd name="T66" fmla="*/ 1605 w 395"/>
                <a:gd name="T67" fmla="*/ 1101 h 178"/>
                <a:gd name="T68" fmla="*/ 1410 w 395"/>
                <a:gd name="T69" fmla="*/ 1169 h 178"/>
                <a:gd name="T70" fmla="*/ 1221 w 395"/>
                <a:gd name="T71" fmla="*/ 1327 h 178"/>
                <a:gd name="T72" fmla="*/ 1114 w 395"/>
                <a:gd name="T73" fmla="*/ 1408 h 178"/>
                <a:gd name="T74" fmla="*/ 996 w 395"/>
                <a:gd name="T75" fmla="*/ 1487 h 178"/>
                <a:gd name="T76" fmla="*/ 669 w 395"/>
                <a:gd name="T77" fmla="*/ 1540 h 178"/>
                <a:gd name="T78" fmla="*/ 733 w 395"/>
                <a:gd name="T79" fmla="*/ 1366 h 178"/>
                <a:gd name="T80" fmla="*/ 1046 w 395"/>
                <a:gd name="T81" fmla="*/ 984 h 178"/>
                <a:gd name="T82" fmla="*/ 1558 w 395"/>
                <a:gd name="T83" fmla="*/ 815 h 178"/>
                <a:gd name="T84" fmla="*/ 1805 w 395"/>
                <a:gd name="T85" fmla="*/ 549 h 178"/>
                <a:gd name="T86" fmla="*/ 2182 w 395"/>
                <a:gd name="T87" fmla="*/ 453 h 178"/>
                <a:gd name="T88" fmla="*/ 2538 w 395"/>
                <a:gd name="T89" fmla="*/ 202 h 178"/>
                <a:gd name="T90" fmla="*/ 2521 w 395"/>
                <a:gd name="T91" fmla="*/ 158 h 178"/>
                <a:gd name="T92" fmla="*/ 2169 w 395"/>
                <a:gd name="T93" fmla="*/ 424 h 178"/>
                <a:gd name="T94" fmla="*/ 1797 w 395"/>
                <a:gd name="T95" fmla="*/ 521 h 178"/>
                <a:gd name="T96" fmla="*/ 1542 w 395"/>
                <a:gd name="T97" fmla="*/ 771 h 178"/>
                <a:gd name="T98" fmla="*/ 1021 w 395"/>
                <a:gd name="T99" fmla="*/ 923 h 178"/>
                <a:gd name="T100" fmla="*/ 690 w 395"/>
                <a:gd name="T101" fmla="*/ 1311 h 178"/>
                <a:gd name="T102" fmla="*/ 156 w 395"/>
                <a:gd name="T103" fmla="*/ 1654 h 178"/>
                <a:gd name="T104" fmla="*/ 8 w 395"/>
                <a:gd name="T105" fmla="*/ 1887 h 178"/>
                <a:gd name="T106" fmla="*/ 313 w 395"/>
                <a:gd name="T107" fmla="*/ 1718 h 17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95" h="178">
                  <a:moveTo>
                    <a:pt x="36" y="162"/>
                  </a:moveTo>
                  <a:cubicBezTo>
                    <a:pt x="45" y="159"/>
                    <a:pt x="53" y="155"/>
                    <a:pt x="60" y="151"/>
                  </a:cubicBezTo>
                  <a:cubicBezTo>
                    <a:pt x="65" y="150"/>
                    <a:pt x="70" y="150"/>
                    <a:pt x="76" y="151"/>
                  </a:cubicBezTo>
                  <a:cubicBezTo>
                    <a:pt x="83" y="152"/>
                    <a:pt x="90" y="154"/>
                    <a:pt x="98" y="153"/>
                  </a:cubicBezTo>
                  <a:cubicBezTo>
                    <a:pt x="106" y="153"/>
                    <a:pt x="111" y="149"/>
                    <a:pt x="116" y="146"/>
                  </a:cubicBezTo>
                  <a:cubicBezTo>
                    <a:pt x="120" y="144"/>
                    <a:pt x="123" y="141"/>
                    <a:pt x="127" y="140"/>
                  </a:cubicBezTo>
                  <a:cubicBezTo>
                    <a:pt x="135" y="137"/>
                    <a:pt x="142" y="139"/>
                    <a:pt x="149" y="141"/>
                  </a:cubicBezTo>
                  <a:cubicBezTo>
                    <a:pt x="156" y="143"/>
                    <a:pt x="156" y="143"/>
                    <a:pt x="156" y="143"/>
                  </a:cubicBezTo>
                  <a:cubicBezTo>
                    <a:pt x="169" y="145"/>
                    <a:pt x="179" y="143"/>
                    <a:pt x="190" y="141"/>
                  </a:cubicBezTo>
                  <a:cubicBezTo>
                    <a:pt x="196" y="140"/>
                    <a:pt x="196" y="140"/>
                    <a:pt x="196" y="140"/>
                  </a:cubicBezTo>
                  <a:cubicBezTo>
                    <a:pt x="204" y="139"/>
                    <a:pt x="204" y="139"/>
                    <a:pt x="204" y="139"/>
                  </a:cubicBezTo>
                  <a:cubicBezTo>
                    <a:pt x="208" y="139"/>
                    <a:pt x="211" y="138"/>
                    <a:pt x="215" y="137"/>
                  </a:cubicBezTo>
                  <a:cubicBezTo>
                    <a:pt x="223" y="134"/>
                    <a:pt x="223" y="134"/>
                    <a:pt x="223" y="134"/>
                  </a:cubicBezTo>
                  <a:cubicBezTo>
                    <a:pt x="226" y="132"/>
                    <a:pt x="229" y="130"/>
                    <a:pt x="233" y="130"/>
                  </a:cubicBezTo>
                  <a:cubicBezTo>
                    <a:pt x="239" y="130"/>
                    <a:pt x="239" y="130"/>
                    <a:pt x="239" y="130"/>
                  </a:cubicBezTo>
                  <a:cubicBezTo>
                    <a:pt x="241" y="130"/>
                    <a:pt x="244" y="130"/>
                    <a:pt x="246" y="129"/>
                  </a:cubicBezTo>
                  <a:cubicBezTo>
                    <a:pt x="247" y="129"/>
                    <a:pt x="247" y="129"/>
                    <a:pt x="248" y="129"/>
                  </a:cubicBezTo>
                  <a:cubicBezTo>
                    <a:pt x="257" y="125"/>
                    <a:pt x="266" y="125"/>
                    <a:pt x="276" y="125"/>
                  </a:cubicBezTo>
                  <a:cubicBezTo>
                    <a:pt x="281" y="124"/>
                    <a:pt x="281" y="124"/>
                    <a:pt x="281" y="124"/>
                  </a:cubicBezTo>
                  <a:cubicBezTo>
                    <a:pt x="291" y="124"/>
                    <a:pt x="298" y="120"/>
                    <a:pt x="305" y="116"/>
                  </a:cubicBezTo>
                  <a:cubicBezTo>
                    <a:pt x="311" y="112"/>
                    <a:pt x="317" y="109"/>
                    <a:pt x="324" y="108"/>
                  </a:cubicBezTo>
                  <a:cubicBezTo>
                    <a:pt x="330" y="107"/>
                    <a:pt x="336" y="108"/>
                    <a:pt x="342" y="109"/>
                  </a:cubicBezTo>
                  <a:cubicBezTo>
                    <a:pt x="351" y="110"/>
                    <a:pt x="360" y="112"/>
                    <a:pt x="370" y="107"/>
                  </a:cubicBezTo>
                  <a:cubicBezTo>
                    <a:pt x="374" y="105"/>
                    <a:pt x="377" y="102"/>
                    <a:pt x="380" y="99"/>
                  </a:cubicBezTo>
                  <a:cubicBezTo>
                    <a:pt x="385" y="95"/>
                    <a:pt x="389" y="88"/>
                    <a:pt x="395" y="86"/>
                  </a:cubicBezTo>
                  <a:cubicBezTo>
                    <a:pt x="394" y="86"/>
                    <a:pt x="394" y="86"/>
                    <a:pt x="394" y="86"/>
                  </a:cubicBezTo>
                  <a:cubicBezTo>
                    <a:pt x="387" y="88"/>
                    <a:pt x="383" y="92"/>
                    <a:pt x="378" y="96"/>
                  </a:cubicBezTo>
                  <a:cubicBezTo>
                    <a:pt x="375" y="99"/>
                    <a:pt x="372" y="101"/>
                    <a:pt x="368" y="103"/>
                  </a:cubicBezTo>
                  <a:cubicBezTo>
                    <a:pt x="359" y="108"/>
                    <a:pt x="351" y="106"/>
                    <a:pt x="343" y="105"/>
                  </a:cubicBezTo>
                  <a:cubicBezTo>
                    <a:pt x="337" y="104"/>
                    <a:pt x="330" y="103"/>
                    <a:pt x="323" y="104"/>
                  </a:cubicBezTo>
                  <a:cubicBezTo>
                    <a:pt x="315" y="105"/>
                    <a:pt x="309" y="109"/>
                    <a:pt x="303" y="112"/>
                  </a:cubicBezTo>
                  <a:cubicBezTo>
                    <a:pt x="296" y="116"/>
                    <a:pt x="290" y="120"/>
                    <a:pt x="281" y="120"/>
                  </a:cubicBezTo>
                  <a:cubicBezTo>
                    <a:pt x="276" y="121"/>
                    <a:pt x="276" y="121"/>
                    <a:pt x="276" y="121"/>
                  </a:cubicBezTo>
                  <a:cubicBezTo>
                    <a:pt x="267" y="121"/>
                    <a:pt x="258" y="121"/>
                    <a:pt x="249" y="124"/>
                  </a:cubicBezTo>
                  <a:cubicBezTo>
                    <a:pt x="249" y="124"/>
                    <a:pt x="248" y="124"/>
                    <a:pt x="248" y="124"/>
                  </a:cubicBezTo>
                  <a:cubicBezTo>
                    <a:pt x="245" y="126"/>
                    <a:pt x="242" y="126"/>
                    <a:pt x="238" y="126"/>
                  </a:cubicBezTo>
                  <a:cubicBezTo>
                    <a:pt x="233" y="126"/>
                    <a:pt x="233" y="126"/>
                    <a:pt x="233" y="126"/>
                  </a:cubicBezTo>
                  <a:cubicBezTo>
                    <a:pt x="228" y="127"/>
                    <a:pt x="224" y="128"/>
                    <a:pt x="221" y="130"/>
                  </a:cubicBezTo>
                  <a:cubicBezTo>
                    <a:pt x="214" y="133"/>
                    <a:pt x="214" y="133"/>
                    <a:pt x="214" y="133"/>
                  </a:cubicBezTo>
                  <a:cubicBezTo>
                    <a:pt x="211" y="134"/>
                    <a:pt x="207" y="135"/>
                    <a:pt x="204" y="135"/>
                  </a:cubicBezTo>
                  <a:cubicBezTo>
                    <a:pt x="195" y="136"/>
                    <a:pt x="195" y="136"/>
                    <a:pt x="195" y="136"/>
                  </a:cubicBezTo>
                  <a:cubicBezTo>
                    <a:pt x="189" y="137"/>
                    <a:pt x="189" y="137"/>
                    <a:pt x="189" y="137"/>
                  </a:cubicBezTo>
                  <a:cubicBezTo>
                    <a:pt x="179" y="139"/>
                    <a:pt x="170" y="139"/>
                    <a:pt x="158" y="137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47" y="134"/>
                    <a:pt x="143" y="133"/>
                    <a:pt x="139" y="133"/>
                  </a:cubicBezTo>
                  <a:cubicBezTo>
                    <a:pt x="141" y="132"/>
                    <a:pt x="143" y="130"/>
                    <a:pt x="145" y="129"/>
                  </a:cubicBezTo>
                  <a:cubicBezTo>
                    <a:pt x="150" y="127"/>
                    <a:pt x="151" y="123"/>
                    <a:pt x="155" y="120"/>
                  </a:cubicBezTo>
                  <a:cubicBezTo>
                    <a:pt x="158" y="117"/>
                    <a:pt x="160" y="115"/>
                    <a:pt x="164" y="113"/>
                  </a:cubicBezTo>
                  <a:cubicBezTo>
                    <a:pt x="167" y="111"/>
                    <a:pt x="171" y="111"/>
                    <a:pt x="175" y="110"/>
                  </a:cubicBezTo>
                  <a:cubicBezTo>
                    <a:pt x="178" y="109"/>
                    <a:pt x="182" y="109"/>
                    <a:pt x="185" y="107"/>
                  </a:cubicBezTo>
                  <a:cubicBezTo>
                    <a:pt x="190" y="105"/>
                    <a:pt x="194" y="102"/>
                    <a:pt x="198" y="99"/>
                  </a:cubicBezTo>
                  <a:cubicBezTo>
                    <a:pt x="202" y="97"/>
                    <a:pt x="202" y="97"/>
                    <a:pt x="202" y="97"/>
                  </a:cubicBezTo>
                  <a:cubicBezTo>
                    <a:pt x="206" y="94"/>
                    <a:pt x="210" y="92"/>
                    <a:pt x="215" y="90"/>
                  </a:cubicBezTo>
                  <a:cubicBezTo>
                    <a:pt x="226" y="83"/>
                    <a:pt x="226" y="83"/>
                    <a:pt x="226" y="83"/>
                  </a:cubicBezTo>
                  <a:cubicBezTo>
                    <a:pt x="231" y="79"/>
                    <a:pt x="231" y="79"/>
                    <a:pt x="231" y="79"/>
                  </a:cubicBezTo>
                  <a:cubicBezTo>
                    <a:pt x="235" y="74"/>
                    <a:pt x="235" y="74"/>
                    <a:pt x="235" y="74"/>
                  </a:cubicBezTo>
                  <a:cubicBezTo>
                    <a:pt x="242" y="69"/>
                    <a:pt x="242" y="69"/>
                    <a:pt x="242" y="69"/>
                  </a:cubicBezTo>
                  <a:cubicBezTo>
                    <a:pt x="246" y="69"/>
                    <a:pt x="246" y="65"/>
                    <a:pt x="249" y="64"/>
                  </a:cubicBezTo>
                  <a:cubicBezTo>
                    <a:pt x="250" y="64"/>
                    <a:pt x="251" y="64"/>
                    <a:pt x="250" y="63"/>
                  </a:cubicBezTo>
                  <a:cubicBezTo>
                    <a:pt x="249" y="63"/>
                    <a:pt x="248" y="63"/>
                    <a:pt x="247" y="63"/>
                  </a:cubicBezTo>
                  <a:cubicBezTo>
                    <a:pt x="245" y="65"/>
                    <a:pt x="243" y="67"/>
                    <a:pt x="240" y="68"/>
                  </a:cubicBezTo>
                  <a:cubicBezTo>
                    <a:pt x="233" y="72"/>
                    <a:pt x="233" y="72"/>
                    <a:pt x="233" y="72"/>
                  </a:cubicBezTo>
                  <a:cubicBezTo>
                    <a:pt x="229" y="76"/>
                    <a:pt x="229" y="76"/>
                    <a:pt x="229" y="76"/>
                  </a:cubicBezTo>
                  <a:cubicBezTo>
                    <a:pt x="224" y="80"/>
                    <a:pt x="224" y="80"/>
                    <a:pt x="224" y="80"/>
                  </a:cubicBezTo>
                  <a:cubicBezTo>
                    <a:pt x="213" y="86"/>
                    <a:pt x="213" y="86"/>
                    <a:pt x="213" y="86"/>
                  </a:cubicBezTo>
                  <a:cubicBezTo>
                    <a:pt x="208" y="89"/>
                    <a:pt x="204" y="91"/>
                    <a:pt x="200" y="94"/>
                  </a:cubicBezTo>
                  <a:cubicBezTo>
                    <a:pt x="196" y="96"/>
                    <a:pt x="196" y="96"/>
                    <a:pt x="196" y="96"/>
                  </a:cubicBezTo>
                  <a:cubicBezTo>
                    <a:pt x="192" y="99"/>
                    <a:pt x="188" y="102"/>
                    <a:pt x="184" y="104"/>
                  </a:cubicBezTo>
                  <a:cubicBezTo>
                    <a:pt x="181" y="105"/>
                    <a:pt x="178" y="105"/>
                    <a:pt x="174" y="106"/>
                  </a:cubicBezTo>
                  <a:cubicBezTo>
                    <a:pt x="170" y="107"/>
                    <a:pt x="166" y="107"/>
                    <a:pt x="162" y="110"/>
                  </a:cubicBezTo>
                  <a:cubicBezTo>
                    <a:pt x="158" y="112"/>
                    <a:pt x="155" y="114"/>
                    <a:pt x="152" y="117"/>
                  </a:cubicBezTo>
                  <a:cubicBezTo>
                    <a:pt x="149" y="120"/>
                    <a:pt x="145" y="123"/>
                    <a:pt x="140" y="125"/>
                  </a:cubicBezTo>
                  <a:cubicBezTo>
                    <a:pt x="137" y="127"/>
                    <a:pt x="134" y="129"/>
                    <a:pt x="132" y="131"/>
                  </a:cubicBezTo>
                  <a:cubicBezTo>
                    <a:pt x="130" y="132"/>
                    <a:pt x="129" y="133"/>
                    <a:pt x="128" y="133"/>
                  </a:cubicBezTo>
                  <a:cubicBezTo>
                    <a:pt x="127" y="134"/>
                    <a:pt x="127" y="134"/>
                    <a:pt x="126" y="134"/>
                  </a:cubicBezTo>
                  <a:cubicBezTo>
                    <a:pt x="122" y="135"/>
                    <a:pt x="118" y="138"/>
                    <a:pt x="114" y="140"/>
                  </a:cubicBezTo>
                  <a:cubicBezTo>
                    <a:pt x="109" y="144"/>
                    <a:pt x="105" y="146"/>
                    <a:pt x="99" y="147"/>
                  </a:cubicBezTo>
                  <a:cubicBezTo>
                    <a:pt x="91" y="147"/>
                    <a:pt x="84" y="146"/>
                    <a:pt x="77" y="145"/>
                  </a:cubicBezTo>
                  <a:cubicBezTo>
                    <a:pt x="75" y="144"/>
                    <a:pt x="72" y="144"/>
                    <a:pt x="69" y="144"/>
                  </a:cubicBezTo>
                  <a:cubicBezTo>
                    <a:pt x="74" y="140"/>
                    <a:pt x="79" y="135"/>
                    <a:pt x="84" y="129"/>
                  </a:cubicBezTo>
                  <a:cubicBezTo>
                    <a:pt x="93" y="116"/>
                    <a:pt x="93" y="116"/>
                    <a:pt x="93" y="116"/>
                  </a:cubicBezTo>
                  <a:cubicBezTo>
                    <a:pt x="101" y="106"/>
                    <a:pt x="106" y="98"/>
                    <a:pt x="120" y="93"/>
                  </a:cubicBezTo>
                  <a:cubicBezTo>
                    <a:pt x="128" y="91"/>
                    <a:pt x="136" y="90"/>
                    <a:pt x="144" y="90"/>
                  </a:cubicBezTo>
                  <a:cubicBezTo>
                    <a:pt x="156" y="89"/>
                    <a:pt x="167" y="86"/>
                    <a:pt x="179" y="77"/>
                  </a:cubicBezTo>
                  <a:cubicBezTo>
                    <a:pt x="184" y="74"/>
                    <a:pt x="187" y="70"/>
                    <a:pt x="190" y="66"/>
                  </a:cubicBezTo>
                  <a:cubicBezTo>
                    <a:pt x="195" y="60"/>
                    <a:pt x="200" y="55"/>
                    <a:pt x="207" y="52"/>
                  </a:cubicBezTo>
                  <a:cubicBezTo>
                    <a:pt x="213" y="50"/>
                    <a:pt x="220" y="49"/>
                    <a:pt x="228" y="48"/>
                  </a:cubicBezTo>
                  <a:cubicBezTo>
                    <a:pt x="235" y="47"/>
                    <a:pt x="243" y="46"/>
                    <a:pt x="250" y="43"/>
                  </a:cubicBezTo>
                  <a:cubicBezTo>
                    <a:pt x="258" y="40"/>
                    <a:pt x="265" y="35"/>
                    <a:pt x="271" y="31"/>
                  </a:cubicBezTo>
                  <a:cubicBezTo>
                    <a:pt x="277" y="26"/>
                    <a:pt x="283" y="22"/>
                    <a:pt x="291" y="19"/>
                  </a:cubicBezTo>
                  <a:cubicBezTo>
                    <a:pt x="313" y="9"/>
                    <a:pt x="338" y="4"/>
                    <a:pt x="361" y="1"/>
                  </a:cubicBezTo>
                  <a:cubicBezTo>
                    <a:pt x="360" y="0"/>
                    <a:pt x="311" y="5"/>
                    <a:pt x="289" y="15"/>
                  </a:cubicBezTo>
                  <a:cubicBezTo>
                    <a:pt x="281" y="19"/>
                    <a:pt x="275" y="23"/>
                    <a:pt x="269" y="27"/>
                  </a:cubicBezTo>
                  <a:cubicBezTo>
                    <a:pt x="263" y="32"/>
                    <a:pt x="256" y="37"/>
                    <a:pt x="249" y="40"/>
                  </a:cubicBezTo>
                  <a:cubicBezTo>
                    <a:pt x="242" y="43"/>
                    <a:pt x="234" y="43"/>
                    <a:pt x="227" y="44"/>
                  </a:cubicBezTo>
                  <a:cubicBezTo>
                    <a:pt x="220" y="45"/>
                    <a:pt x="212" y="46"/>
                    <a:pt x="206" y="49"/>
                  </a:cubicBezTo>
                  <a:cubicBezTo>
                    <a:pt x="197" y="52"/>
                    <a:pt x="192" y="58"/>
                    <a:pt x="187" y="63"/>
                  </a:cubicBezTo>
                  <a:cubicBezTo>
                    <a:pt x="184" y="67"/>
                    <a:pt x="181" y="71"/>
                    <a:pt x="177" y="73"/>
                  </a:cubicBezTo>
                  <a:cubicBezTo>
                    <a:pt x="165" y="82"/>
                    <a:pt x="154" y="82"/>
                    <a:pt x="142" y="83"/>
                  </a:cubicBezTo>
                  <a:cubicBezTo>
                    <a:pt x="134" y="84"/>
                    <a:pt x="126" y="84"/>
                    <a:pt x="117" y="87"/>
                  </a:cubicBezTo>
                  <a:cubicBezTo>
                    <a:pt x="102" y="92"/>
                    <a:pt x="95" y="102"/>
                    <a:pt x="87" y="112"/>
                  </a:cubicBezTo>
                  <a:cubicBezTo>
                    <a:pt x="79" y="124"/>
                    <a:pt x="79" y="124"/>
                    <a:pt x="79" y="124"/>
                  </a:cubicBezTo>
                  <a:cubicBezTo>
                    <a:pt x="64" y="142"/>
                    <a:pt x="48" y="147"/>
                    <a:pt x="27" y="153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1" y="158"/>
                    <a:pt x="5" y="160"/>
                    <a:pt x="0" y="163"/>
                  </a:cubicBezTo>
                  <a:cubicBezTo>
                    <a:pt x="0" y="168"/>
                    <a:pt x="1" y="173"/>
                    <a:pt x="1" y="178"/>
                  </a:cubicBezTo>
                  <a:cubicBezTo>
                    <a:pt x="9" y="173"/>
                    <a:pt x="18" y="167"/>
                    <a:pt x="26" y="164"/>
                  </a:cubicBezTo>
                  <a:lnTo>
                    <a:pt x="36" y="162"/>
                  </a:ln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2" name="Freeform 1157">
              <a:extLst>
                <a:ext uri="{FF2B5EF4-FFF2-40B4-BE49-F238E27FC236}">
                  <a16:creationId xmlns:a16="http://schemas.microsoft.com/office/drawing/2014/main" id="{D07530BC-DF19-4CDE-94F2-1DEA6B863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3698"/>
              <a:ext cx="265" cy="111"/>
            </a:xfrm>
            <a:custGeom>
              <a:avLst/>
              <a:gdLst>
                <a:gd name="T0" fmla="*/ 1118 w 129"/>
                <a:gd name="T1" fmla="*/ 0 h 51"/>
                <a:gd name="T2" fmla="*/ 961 w 129"/>
                <a:gd name="T3" fmla="*/ 72 h 51"/>
                <a:gd name="T4" fmla="*/ 553 w 129"/>
                <a:gd name="T5" fmla="*/ 218 h 51"/>
                <a:gd name="T6" fmla="*/ 0 w 129"/>
                <a:gd name="T7" fmla="*/ 527 h 51"/>
                <a:gd name="T8" fmla="*/ 417 w 129"/>
                <a:gd name="T9" fmla="*/ 270 h 51"/>
                <a:gd name="T10" fmla="*/ 737 w 129"/>
                <a:gd name="T11" fmla="*/ 209 h 51"/>
                <a:gd name="T12" fmla="*/ 1118 w 129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51">
                  <a:moveTo>
                    <a:pt x="129" y="0"/>
                  </a:moveTo>
                  <a:cubicBezTo>
                    <a:pt x="118" y="3"/>
                    <a:pt x="120" y="3"/>
                    <a:pt x="111" y="7"/>
                  </a:cubicBezTo>
                  <a:cubicBezTo>
                    <a:pt x="96" y="13"/>
                    <a:pt x="82" y="19"/>
                    <a:pt x="64" y="21"/>
                  </a:cubicBezTo>
                  <a:cubicBezTo>
                    <a:pt x="42" y="23"/>
                    <a:pt x="21" y="33"/>
                    <a:pt x="0" y="51"/>
                  </a:cubicBezTo>
                  <a:cubicBezTo>
                    <a:pt x="12" y="42"/>
                    <a:pt x="31" y="30"/>
                    <a:pt x="48" y="26"/>
                  </a:cubicBezTo>
                  <a:cubicBezTo>
                    <a:pt x="65" y="22"/>
                    <a:pt x="65" y="26"/>
                    <a:pt x="85" y="20"/>
                  </a:cubicBezTo>
                  <a:cubicBezTo>
                    <a:pt x="105" y="13"/>
                    <a:pt x="129" y="0"/>
                    <a:pt x="1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3" name="Freeform 1158">
              <a:extLst>
                <a:ext uri="{FF2B5EF4-FFF2-40B4-BE49-F238E27FC236}">
                  <a16:creationId xmlns:a16="http://schemas.microsoft.com/office/drawing/2014/main" id="{FD761CE6-1C5A-4B4C-B9EA-9FCDDC340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947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4" name="Freeform 1159">
              <a:extLst>
                <a:ext uri="{FF2B5EF4-FFF2-40B4-BE49-F238E27FC236}">
                  <a16:creationId xmlns:a16="http://schemas.microsoft.com/office/drawing/2014/main" id="{F10EBBF3-C596-4C21-852F-40E101CCF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932"/>
              <a:ext cx="678" cy="406"/>
            </a:xfrm>
            <a:custGeom>
              <a:avLst/>
              <a:gdLst>
                <a:gd name="T0" fmla="*/ 2566 w 330"/>
                <a:gd name="T1" fmla="*/ 338 h 185"/>
                <a:gd name="T2" fmla="*/ 2385 w 330"/>
                <a:gd name="T3" fmla="*/ 476 h 185"/>
                <a:gd name="T4" fmla="*/ 2246 w 330"/>
                <a:gd name="T5" fmla="*/ 601 h 185"/>
                <a:gd name="T6" fmla="*/ 2005 w 330"/>
                <a:gd name="T7" fmla="*/ 674 h 185"/>
                <a:gd name="T8" fmla="*/ 1874 w 330"/>
                <a:gd name="T9" fmla="*/ 718 h 185"/>
                <a:gd name="T10" fmla="*/ 1481 w 330"/>
                <a:gd name="T11" fmla="*/ 983 h 185"/>
                <a:gd name="T12" fmla="*/ 1198 w 330"/>
                <a:gd name="T13" fmla="*/ 1205 h 185"/>
                <a:gd name="T14" fmla="*/ 996 w 330"/>
                <a:gd name="T15" fmla="*/ 1301 h 185"/>
                <a:gd name="T16" fmla="*/ 877 w 330"/>
                <a:gd name="T17" fmla="*/ 1089 h 185"/>
                <a:gd name="T18" fmla="*/ 988 w 330"/>
                <a:gd name="T19" fmla="*/ 834 h 185"/>
                <a:gd name="T20" fmla="*/ 1241 w 330"/>
                <a:gd name="T21" fmla="*/ 645 h 185"/>
                <a:gd name="T22" fmla="*/ 1372 w 330"/>
                <a:gd name="T23" fmla="*/ 391 h 185"/>
                <a:gd name="T24" fmla="*/ 1613 w 330"/>
                <a:gd name="T25" fmla="*/ 274 h 185"/>
                <a:gd name="T26" fmla="*/ 1882 w 330"/>
                <a:gd name="T27" fmla="*/ 105 h 185"/>
                <a:gd name="T28" fmla="*/ 1857 w 330"/>
                <a:gd name="T29" fmla="*/ 72 h 185"/>
                <a:gd name="T30" fmla="*/ 1605 w 330"/>
                <a:gd name="T31" fmla="*/ 230 h 185"/>
                <a:gd name="T32" fmla="*/ 1342 w 330"/>
                <a:gd name="T33" fmla="*/ 362 h 185"/>
                <a:gd name="T34" fmla="*/ 1216 w 330"/>
                <a:gd name="T35" fmla="*/ 612 h 185"/>
                <a:gd name="T36" fmla="*/ 962 w 330"/>
                <a:gd name="T37" fmla="*/ 781 h 185"/>
                <a:gd name="T38" fmla="*/ 832 w 330"/>
                <a:gd name="T39" fmla="*/ 1056 h 185"/>
                <a:gd name="T40" fmla="*/ 304 w 330"/>
                <a:gd name="T41" fmla="*/ 1617 h 185"/>
                <a:gd name="T42" fmla="*/ 0 w 330"/>
                <a:gd name="T43" fmla="*/ 1955 h 185"/>
                <a:gd name="T44" fmla="*/ 668 w 330"/>
                <a:gd name="T45" fmla="*/ 1503 h 185"/>
                <a:gd name="T46" fmla="*/ 1068 w 330"/>
                <a:gd name="T47" fmla="*/ 1319 h 185"/>
                <a:gd name="T48" fmla="*/ 1414 w 330"/>
                <a:gd name="T49" fmla="*/ 1121 h 185"/>
                <a:gd name="T50" fmla="*/ 1726 w 330"/>
                <a:gd name="T51" fmla="*/ 834 h 185"/>
                <a:gd name="T52" fmla="*/ 1909 w 330"/>
                <a:gd name="T53" fmla="*/ 742 h 185"/>
                <a:gd name="T54" fmla="*/ 2073 w 330"/>
                <a:gd name="T55" fmla="*/ 698 h 185"/>
                <a:gd name="T56" fmla="*/ 2426 w 330"/>
                <a:gd name="T57" fmla="*/ 573 h 185"/>
                <a:gd name="T58" fmla="*/ 2410 w 330"/>
                <a:gd name="T59" fmla="*/ 529 h 185"/>
                <a:gd name="T60" fmla="*/ 2359 w 330"/>
                <a:gd name="T61" fmla="*/ 549 h 185"/>
                <a:gd name="T62" fmla="*/ 2461 w 330"/>
                <a:gd name="T63" fmla="*/ 476 h 185"/>
                <a:gd name="T64" fmla="*/ 2609 w 330"/>
                <a:gd name="T65" fmla="*/ 266 h 185"/>
                <a:gd name="T66" fmla="*/ 2774 w 330"/>
                <a:gd name="T67" fmla="*/ 72 h 185"/>
                <a:gd name="T68" fmla="*/ 2591 w 330"/>
                <a:gd name="T69" fmla="*/ 255 h 1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30" h="185">
                  <a:moveTo>
                    <a:pt x="299" y="24"/>
                  </a:moveTo>
                  <a:cubicBezTo>
                    <a:pt x="298" y="27"/>
                    <a:pt x="298" y="29"/>
                    <a:pt x="296" y="32"/>
                  </a:cubicBezTo>
                  <a:cubicBezTo>
                    <a:pt x="293" y="37"/>
                    <a:pt x="288" y="39"/>
                    <a:pt x="282" y="41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5" y="53"/>
                    <a:pt x="262" y="55"/>
                    <a:pt x="259" y="57"/>
                  </a:cubicBezTo>
                  <a:cubicBezTo>
                    <a:pt x="252" y="59"/>
                    <a:pt x="245" y="61"/>
                    <a:pt x="238" y="62"/>
                  </a:cubicBezTo>
                  <a:cubicBezTo>
                    <a:pt x="231" y="64"/>
                    <a:pt x="231" y="64"/>
                    <a:pt x="231" y="64"/>
                  </a:cubicBezTo>
                  <a:cubicBezTo>
                    <a:pt x="227" y="64"/>
                    <a:pt x="223" y="64"/>
                    <a:pt x="218" y="67"/>
                  </a:cubicBezTo>
                  <a:cubicBezTo>
                    <a:pt x="216" y="68"/>
                    <a:pt x="216" y="68"/>
                    <a:pt x="216" y="68"/>
                  </a:cubicBezTo>
                  <a:cubicBezTo>
                    <a:pt x="210" y="71"/>
                    <a:pt x="205" y="73"/>
                    <a:pt x="198" y="75"/>
                  </a:cubicBezTo>
                  <a:cubicBezTo>
                    <a:pt x="184" y="77"/>
                    <a:pt x="178" y="85"/>
                    <a:pt x="171" y="93"/>
                  </a:cubicBezTo>
                  <a:cubicBezTo>
                    <a:pt x="168" y="96"/>
                    <a:pt x="164" y="100"/>
                    <a:pt x="160" y="103"/>
                  </a:cubicBezTo>
                  <a:cubicBezTo>
                    <a:pt x="154" y="109"/>
                    <a:pt x="146" y="111"/>
                    <a:pt x="138" y="114"/>
                  </a:cubicBezTo>
                  <a:cubicBezTo>
                    <a:pt x="132" y="115"/>
                    <a:pt x="126" y="117"/>
                    <a:pt x="121" y="119"/>
                  </a:cubicBezTo>
                  <a:cubicBezTo>
                    <a:pt x="115" y="123"/>
                    <a:pt x="115" y="123"/>
                    <a:pt x="115" y="123"/>
                  </a:cubicBezTo>
                  <a:cubicBezTo>
                    <a:pt x="104" y="128"/>
                    <a:pt x="94" y="133"/>
                    <a:pt x="82" y="135"/>
                  </a:cubicBezTo>
                  <a:cubicBezTo>
                    <a:pt x="91" y="127"/>
                    <a:pt x="95" y="116"/>
                    <a:pt x="101" y="103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06" y="89"/>
                    <a:pt x="108" y="84"/>
                    <a:pt x="114" y="79"/>
                  </a:cubicBezTo>
                  <a:cubicBezTo>
                    <a:pt x="118" y="76"/>
                    <a:pt x="122" y="74"/>
                    <a:pt x="127" y="72"/>
                  </a:cubicBezTo>
                  <a:cubicBezTo>
                    <a:pt x="133" y="69"/>
                    <a:pt x="138" y="65"/>
                    <a:pt x="143" y="61"/>
                  </a:cubicBezTo>
                  <a:cubicBezTo>
                    <a:pt x="147" y="57"/>
                    <a:pt x="149" y="52"/>
                    <a:pt x="152" y="47"/>
                  </a:cubicBezTo>
                  <a:cubicBezTo>
                    <a:pt x="154" y="43"/>
                    <a:pt x="156" y="40"/>
                    <a:pt x="158" y="37"/>
                  </a:cubicBezTo>
                  <a:cubicBezTo>
                    <a:pt x="165" y="30"/>
                    <a:pt x="173" y="29"/>
                    <a:pt x="182" y="27"/>
                  </a:cubicBezTo>
                  <a:cubicBezTo>
                    <a:pt x="186" y="26"/>
                    <a:pt x="186" y="26"/>
                    <a:pt x="186" y="26"/>
                  </a:cubicBezTo>
                  <a:cubicBezTo>
                    <a:pt x="197" y="24"/>
                    <a:pt x="206" y="22"/>
                    <a:pt x="214" y="14"/>
                  </a:cubicBezTo>
                  <a:cubicBezTo>
                    <a:pt x="217" y="10"/>
                    <a:pt x="217" y="10"/>
                    <a:pt x="217" y="10"/>
                  </a:cubicBezTo>
                  <a:cubicBezTo>
                    <a:pt x="220" y="6"/>
                    <a:pt x="221" y="2"/>
                    <a:pt x="229" y="0"/>
                  </a:cubicBezTo>
                  <a:cubicBezTo>
                    <a:pt x="220" y="2"/>
                    <a:pt x="217" y="3"/>
                    <a:pt x="214" y="7"/>
                  </a:cubicBezTo>
                  <a:cubicBezTo>
                    <a:pt x="211" y="11"/>
                    <a:pt x="211" y="11"/>
                    <a:pt x="211" y="11"/>
                  </a:cubicBezTo>
                  <a:cubicBezTo>
                    <a:pt x="204" y="18"/>
                    <a:pt x="196" y="20"/>
                    <a:pt x="185" y="22"/>
                  </a:cubicBezTo>
                  <a:cubicBezTo>
                    <a:pt x="181" y="23"/>
                    <a:pt x="181" y="23"/>
                    <a:pt x="181" y="23"/>
                  </a:cubicBezTo>
                  <a:cubicBezTo>
                    <a:pt x="172" y="25"/>
                    <a:pt x="162" y="26"/>
                    <a:pt x="155" y="34"/>
                  </a:cubicBezTo>
                  <a:cubicBezTo>
                    <a:pt x="153" y="38"/>
                    <a:pt x="150" y="42"/>
                    <a:pt x="148" y="45"/>
                  </a:cubicBezTo>
                  <a:cubicBezTo>
                    <a:pt x="146" y="50"/>
                    <a:pt x="143" y="54"/>
                    <a:pt x="140" y="58"/>
                  </a:cubicBezTo>
                  <a:cubicBezTo>
                    <a:pt x="136" y="62"/>
                    <a:pt x="130" y="64"/>
                    <a:pt x="125" y="67"/>
                  </a:cubicBezTo>
                  <a:cubicBezTo>
                    <a:pt x="120" y="69"/>
                    <a:pt x="115" y="71"/>
                    <a:pt x="111" y="74"/>
                  </a:cubicBezTo>
                  <a:cubicBezTo>
                    <a:pt x="104" y="80"/>
                    <a:pt x="101" y="86"/>
                    <a:pt x="99" y="93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89" y="115"/>
                    <a:pt x="81" y="130"/>
                    <a:pt x="68" y="137"/>
                  </a:cubicBezTo>
                  <a:cubicBezTo>
                    <a:pt x="54" y="140"/>
                    <a:pt x="45" y="145"/>
                    <a:pt x="35" y="153"/>
                  </a:cubicBezTo>
                  <a:cubicBezTo>
                    <a:pt x="27" y="160"/>
                    <a:pt x="16" y="169"/>
                    <a:pt x="4" y="170"/>
                  </a:cubicBezTo>
                  <a:cubicBezTo>
                    <a:pt x="3" y="175"/>
                    <a:pt x="2" y="180"/>
                    <a:pt x="0" y="185"/>
                  </a:cubicBezTo>
                  <a:cubicBezTo>
                    <a:pt x="14" y="183"/>
                    <a:pt x="32" y="170"/>
                    <a:pt x="40" y="163"/>
                  </a:cubicBezTo>
                  <a:cubicBezTo>
                    <a:pt x="53" y="152"/>
                    <a:pt x="62" y="144"/>
                    <a:pt x="77" y="142"/>
                  </a:cubicBezTo>
                  <a:cubicBezTo>
                    <a:pt x="93" y="141"/>
                    <a:pt x="103" y="135"/>
                    <a:pt x="117" y="128"/>
                  </a:cubicBezTo>
                  <a:cubicBezTo>
                    <a:pt x="123" y="125"/>
                    <a:pt x="123" y="125"/>
                    <a:pt x="123" y="125"/>
                  </a:cubicBezTo>
                  <a:cubicBezTo>
                    <a:pt x="128" y="122"/>
                    <a:pt x="134" y="121"/>
                    <a:pt x="139" y="119"/>
                  </a:cubicBezTo>
                  <a:cubicBezTo>
                    <a:pt x="147" y="117"/>
                    <a:pt x="156" y="113"/>
                    <a:pt x="163" y="106"/>
                  </a:cubicBezTo>
                  <a:cubicBezTo>
                    <a:pt x="167" y="103"/>
                    <a:pt x="171" y="99"/>
                    <a:pt x="174" y="95"/>
                  </a:cubicBezTo>
                  <a:cubicBezTo>
                    <a:pt x="180" y="87"/>
                    <a:pt x="186" y="81"/>
                    <a:pt x="199" y="79"/>
                  </a:cubicBezTo>
                  <a:cubicBezTo>
                    <a:pt x="206" y="77"/>
                    <a:pt x="211" y="75"/>
                    <a:pt x="218" y="71"/>
                  </a:cubicBezTo>
                  <a:cubicBezTo>
                    <a:pt x="220" y="70"/>
                    <a:pt x="220" y="70"/>
                    <a:pt x="220" y="70"/>
                  </a:cubicBezTo>
                  <a:cubicBezTo>
                    <a:pt x="224" y="68"/>
                    <a:pt x="227" y="68"/>
                    <a:pt x="231" y="67"/>
                  </a:cubicBezTo>
                  <a:cubicBezTo>
                    <a:pt x="239" y="66"/>
                    <a:pt x="239" y="66"/>
                    <a:pt x="239" y="66"/>
                  </a:cubicBezTo>
                  <a:cubicBezTo>
                    <a:pt x="251" y="63"/>
                    <a:pt x="263" y="60"/>
                    <a:pt x="276" y="55"/>
                  </a:cubicBezTo>
                  <a:cubicBezTo>
                    <a:pt x="280" y="54"/>
                    <a:pt x="280" y="54"/>
                    <a:pt x="280" y="54"/>
                  </a:cubicBezTo>
                  <a:cubicBezTo>
                    <a:pt x="295" y="48"/>
                    <a:pt x="315" y="39"/>
                    <a:pt x="330" y="43"/>
                  </a:cubicBezTo>
                  <a:cubicBezTo>
                    <a:pt x="313" y="39"/>
                    <a:pt x="294" y="44"/>
                    <a:pt x="278" y="50"/>
                  </a:cubicBezTo>
                  <a:cubicBezTo>
                    <a:pt x="274" y="51"/>
                    <a:pt x="274" y="51"/>
                    <a:pt x="274" y="51"/>
                  </a:cubicBezTo>
                  <a:cubicBezTo>
                    <a:pt x="274" y="52"/>
                    <a:pt x="273" y="52"/>
                    <a:pt x="272" y="52"/>
                  </a:cubicBezTo>
                  <a:cubicBezTo>
                    <a:pt x="277" y="49"/>
                    <a:pt x="277" y="49"/>
                    <a:pt x="277" y="49"/>
                  </a:cubicBezTo>
                  <a:cubicBezTo>
                    <a:pt x="284" y="45"/>
                    <a:pt x="284" y="45"/>
                    <a:pt x="284" y="45"/>
                  </a:cubicBezTo>
                  <a:cubicBezTo>
                    <a:pt x="290" y="42"/>
                    <a:pt x="296" y="40"/>
                    <a:pt x="299" y="34"/>
                  </a:cubicBezTo>
                  <a:cubicBezTo>
                    <a:pt x="301" y="31"/>
                    <a:pt x="301" y="27"/>
                    <a:pt x="301" y="25"/>
                  </a:cubicBezTo>
                  <a:cubicBezTo>
                    <a:pt x="302" y="21"/>
                    <a:pt x="304" y="17"/>
                    <a:pt x="308" y="14"/>
                  </a:cubicBezTo>
                  <a:cubicBezTo>
                    <a:pt x="311" y="12"/>
                    <a:pt x="318" y="9"/>
                    <a:pt x="320" y="7"/>
                  </a:cubicBezTo>
                  <a:cubicBezTo>
                    <a:pt x="317" y="9"/>
                    <a:pt x="309" y="10"/>
                    <a:pt x="306" y="12"/>
                  </a:cubicBezTo>
                  <a:cubicBezTo>
                    <a:pt x="301" y="17"/>
                    <a:pt x="300" y="20"/>
                    <a:pt x="299" y="24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5" name="Freeform 1160">
              <a:extLst>
                <a:ext uri="{FF2B5EF4-FFF2-40B4-BE49-F238E27FC236}">
                  <a16:creationId xmlns:a16="http://schemas.microsoft.com/office/drawing/2014/main" id="{C8099305-742B-4CA7-B16D-625057B35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947"/>
              <a:ext cx="6" cy="5"/>
            </a:xfrm>
            <a:custGeom>
              <a:avLst/>
              <a:gdLst>
                <a:gd name="T0" fmla="*/ 24 w 3"/>
                <a:gd name="T1" fmla="*/ 0 h 2"/>
                <a:gd name="T2" fmla="*/ 16 w 3"/>
                <a:gd name="T3" fmla="*/ 0 h 2"/>
                <a:gd name="T4" fmla="*/ 24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3" y="1"/>
                    <a:pt x="1" y="2"/>
                    <a:pt x="2" y="0"/>
                  </a:cubicBezTo>
                  <a:cubicBezTo>
                    <a:pt x="0" y="2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6" name="Freeform 1161">
              <a:extLst>
                <a:ext uri="{FF2B5EF4-FFF2-40B4-BE49-F238E27FC236}">
                  <a16:creationId xmlns:a16="http://schemas.microsoft.com/office/drawing/2014/main" id="{5CEF7031-8BA6-43D4-B14C-249F2F799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851"/>
              <a:ext cx="310" cy="219"/>
            </a:xfrm>
            <a:custGeom>
              <a:avLst/>
              <a:gdLst>
                <a:gd name="T0" fmla="*/ 296 w 151"/>
                <a:gd name="T1" fmla="*/ 758 h 100"/>
                <a:gd name="T2" fmla="*/ 569 w 151"/>
                <a:gd name="T3" fmla="*/ 537 h 100"/>
                <a:gd name="T4" fmla="*/ 657 w 151"/>
                <a:gd name="T5" fmla="*/ 495 h 100"/>
                <a:gd name="T6" fmla="*/ 1004 w 151"/>
                <a:gd name="T7" fmla="*/ 293 h 100"/>
                <a:gd name="T8" fmla="*/ 1092 w 151"/>
                <a:gd name="T9" fmla="*/ 210 h 100"/>
                <a:gd name="T10" fmla="*/ 1289 w 151"/>
                <a:gd name="T11" fmla="*/ 9 h 100"/>
                <a:gd name="T12" fmla="*/ 1297 w 151"/>
                <a:gd name="T13" fmla="*/ 0 h 100"/>
                <a:gd name="T14" fmla="*/ 1076 w 151"/>
                <a:gd name="T15" fmla="*/ 177 h 100"/>
                <a:gd name="T16" fmla="*/ 985 w 151"/>
                <a:gd name="T17" fmla="*/ 263 h 100"/>
                <a:gd name="T18" fmla="*/ 641 w 151"/>
                <a:gd name="T19" fmla="*/ 451 h 100"/>
                <a:gd name="T20" fmla="*/ 560 w 151"/>
                <a:gd name="T21" fmla="*/ 495 h 100"/>
                <a:gd name="T22" fmla="*/ 240 w 151"/>
                <a:gd name="T23" fmla="*/ 705 h 100"/>
                <a:gd name="T24" fmla="*/ 164 w 151"/>
                <a:gd name="T25" fmla="*/ 830 h 100"/>
                <a:gd name="T26" fmla="*/ 0 w 151"/>
                <a:gd name="T27" fmla="*/ 1051 h 100"/>
                <a:gd name="T28" fmla="*/ 123 w 151"/>
                <a:gd name="T29" fmla="*/ 1040 h 100"/>
                <a:gd name="T30" fmla="*/ 216 w 151"/>
                <a:gd name="T31" fmla="*/ 874 h 100"/>
                <a:gd name="T32" fmla="*/ 296 w 151"/>
                <a:gd name="T33" fmla="*/ 758 h 1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1" h="100">
                  <a:moveTo>
                    <a:pt x="34" y="72"/>
                  </a:moveTo>
                  <a:cubicBezTo>
                    <a:pt x="44" y="61"/>
                    <a:pt x="53" y="55"/>
                    <a:pt x="66" y="51"/>
                  </a:cubicBezTo>
                  <a:cubicBezTo>
                    <a:pt x="76" y="47"/>
                    <a:pt x="76" y="47"/>
                    <a:pt x="76" y="47"/>
                  </a:cubicBezTo>
                  <a:cubicBezTo>
                    <a:pt x="91" y="41"/>
                    <a:pt x="104" y="35"/>
                    <a:pt x="116" y="28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34" y="14"/>
                    <a:pt x="144" y="1"/>
                    <a:pt x="149" y="1"/>
                  </a:cubicBezTo>
                  <a:cubicBezTo>
                    <a:pt x="150" y="0"/>
                    <a:pt x="151" y="0"/>
                    <a:pt x="150" y="0"/>
                  </a:cubicBezTo>
                  <a:cubicBezTo>
                    <a:pt x="143" y="1"/>
                    <a:pt x="132" y="11"/>
                    <a:pt x="124" y="17"/>
                  </a:cubicBezTo>
                  <a:cubicBezTo>
                    <a:pt x="114" y="25"/>
                    <a:pt x="114" y="25"/>
                    <a:pt x="114" y="25"/>
                  </a:cubicBezTo>
                  <a:cubicBezTo>
                    <a:pt x="102" y="32"/>
                    <a:pt x="90" y="38"/>
                    <a:pt x="74" y="43"/>
                  </a:cubicBezTo>
                  <a:cubicBezTo>
                    <a:pt x="65" y="47"/>
                    <a:pt x="65" y="47"/>
                    <a:pt x="65" y="47"/>
                  </a:cubicBezTo>
                  <a:cubicBezTo>
                    <a:pt x="51" y="51"/>
                    <a:pt x="39" y="56"/>
                    <a:pt x="28" y="67"/>
                  </a:cubicBezTo>
                  <a:cubicBezTo>
                    <a:pt x="19" y="79"/>
                    <a:pt x="19" y="79"/>
                    <a:pt x="19" y="79"/>
                  </a:cubicBezTo>
                  <a:cubicBezTo>
                    <a:pt x="13" y="86"/>
                    <a:pt x="6" y="95"/>
                    <a:pt x="0" y="100"/>
                  </a:cubicBezTo>
                  <a:cubicBezTo>
                    <a:pt x="5" y="100"/>
                    <a:pt x="10" y="99"/>
                    <a:pt x="14" y="99"/>
                  </a:cubicBezTo>
                  <a:cubicBezTo>
                    <a:pt x="18" y="94"/>
                    <a:pt x="21" y="88"/>
                    <a:pt x="25" y="83"/>
                  </a:cubicBezTo>
                  <a:lnTo>
                    <a:pt x="34" y="72"/>
                  </a:lnTo>
                  <a:close/>
                </a:path>
              </a:pathLst>
            </a:custGeom>
            <a:solidFill>
              <a:srgbClr val="E20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7" name="Freeform 1162">
              <a:extLst>
                <a:ext uri="{FF2B5EF4-FFF2-40B4-BE49-F238E27FC236}">
                  <a16:creationId xmlns:a16="http://schemas.microsoft.com/office/drawing/2014/main" id="{73F86062-66AF-4442-A7DF-89A9D1798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443"/>
              <a:ext cx="155" cy="255"/>
            </a:xfrm>
            <a:custGeom>
              <a:avLst/>
              <a:gdLst>
                <a:gd name="T0" fmla="*/ 637 w 75"/>
                <a:gd name="T1" fmla="*/ 125 h 116"/>
                <a:gd name="T2" fmla="*/ 529 w 75"/>
                <a:gd name="T3" fmla="*/ 286 h 116"/>
                <a:gd name="T4" fmla="*/ 521 w 75"/>
                <a:gd name="T5" fmla="*/ 286 h 116"/>
                <a:gd name="T6" fmla="*/ 364 w 75"/>
                <a:gd name="T7" fmla="*/ 532 h 116"/>
                <a:gd name="T8" fmla="*/ 205 w 75"/>
                <a:gd name="T9" fmla="*/ 818 h 116"/>
                <a:gd name="T10" fmla="*/ 0 w 75"/>
                <a:gd name="T11" fmla="*/ 1213 h 116"/>
                <a:gd name="T12" fmla="*/ 35 w 75"/>
                <a:gd name="T13" fmla="*/ 1233 h 116"/>
                <a:gd name="T14" fmla="*/ 231 w 75"/>
                <a:gd name="T15" fmla="*/ 851 h 116"/>
                <a:gd name="T16" fmla="*/ 397 w 75"/>
                <a:gd name="T17" fmla="*/ 541 h 116"/>
                <a:gd name="T18" fmla="*/ 537 w 75"/>
                <a:gd name="T19" fmla="*/ 328 h 116"/>
                <a:gd name="T20" fmla="*/ 548 w 75"/>
                <a:gd name="T21" fmla="*/ 319 h 116"/>
                <a:gd name="T22" fmla="*/ 653 w 75"/>
                <a:gd name="T23" fmla="*/ 117 h 116"/>
                <a:gd name="T24" fmla="*/ 661 w 75"/>
                <a:gd name="T25" fmla="*/ 0 h 116"/>
                <a:gd name="T26" fmla="*/ 661 w 75"/>
                <a:gd name="T27" fmla="*/ 0 h 116"/>
                <a:gd name="T28" fmla="*/ 637 w 75"/>
                <a:gd name="T29" fmla="*/ 125 h 1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116">
                  <a:moveTo>
                    <a:pt x="72" y="12"/>
                  </a:moveTo>
                  <a:cubicBezTo>
                    <a:pt x="70" y="19"/>
                    <a:pt x="69" y="22"/>
                    <a:pt x="60" y="27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49" y="33"/>
                    <a:pt x="44" y="36"/>
                    <a:pt x="41" y="50"/>
                  </a:cubicBezTo>
                  <a:cubicBezTo>
                    <a:pt x="37" y="64"/>
                    <a:pt x="35" y="68"/>
                    <a:pt x="23" y="77"/>
                  </a:cubicBezTo>
                  <a:cubicBezTo>
                    <a:pt x="10" y="87"/>
                    <a:pt x="4" y="102"/>
                    <a:pt x="0" y="114"/>
                  </a:cubicBezTo>
                  <a:cubicBezTo>
                    <a:pt x="4" y="116"/>
                    <a:pt x="4" y="116"/>
                    <a:pt x="4" y="116"/>
                  </a:cubicBezTo>
                  <a:cubicBezTo>
                    <a:pt x="8" y="103"/>
                    <a:pt x="13" y="90"/>
                    <a:pt x="26" y="80"/>
                  </a:cubicBezTo>
                  <a:cubicBezTo>
                    <a:pt x="39" y="70"/>
                    <a:pt x="41" y="65"/>
                    <a:pt x="45" y="51"/>
                  </a:cubicBezTo>
                  <a:cubicBezTo>
                    <a:pt x="48" y="39"/>
                    <a:pt x="51" y="37"/>
                    <a:pt x="61" y="31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72" y="24"/>
                    <a:pt x="73" y="18"/>
                    <a:pt x="74" y="11"/>
                  </a:cubicBezTo>
                  <a:cubicBezTo>
                    <a:pt x="75" y="8"/>
                    <a:pt x="74" y="4"/>
                    <a:pt x="75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3" y="4"/>
                    <a:pt x="72" y="9"/>
                    <a:pt x="72" y="12"/>
                  </a:cubicBezTo>
                  <a:close/>
                </a:path>
              </a:pathLst>
            </a:custGeom>
            <a:solidFill>
              <a:srgbClr val="229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8" name="Freeform 1163">
              <a:extLst>
                <a:ext uri="{FF2B5EF4-FFF2-40B4-BE49-F238E27FC236}">
                  <a16:creationId xmlns:a16="http://schemas.microsoft.com/office/drawing/2014/main" id="{ACBF6090-BE1F-4864-A486-F7F10D3DA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3612"/>
              <a:ext cx="93" cy="53"/>
            </a:xfrm>
            <a:custGeom>
              <a:avLst/>
              <a:gdLst>
                <a:gd name="T0" fmla="*/ 0 w 45"/>
                <a:gd name="T1" fmla="*/ 258 h 24"/>
                <a:gd name="T2" fmla="*/ 397 w 45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4">
                  <a:moveTo>
                    <a:pt x="0" y="24"/>
                  </a:moveTo>
                  <a:cubicBezTo>
                    <a:pt x="16" y="19"/>
                    <a:pt x="35" y="10"/>
                    <a:pt x="4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9" name="Freeform 1164">
              <a:extLst>
                <a:ext uri="{FF2B5EF4-FFF2-40B4-BE49-F238E27FC236}">
                  <a16:creationId xmlns:a16="http://schemas.microsoft.com/office/drawing/2014/main" id="{C40EE345-3F4F-423F-BBB5-040092CAA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3452"/>
              <a:ext cx="76" cy="31"/>
            </a:xfrm>
            <a:custGeom>
              <a:avLst/>
              <a:gdLst>
                <a:gd name="T0" fmla="*/ 0 w 37"/>
                <a:gd name="T1" fmla="*/ 153 h 14"/>
                <a:gd name="T2" fmla="*/ 320 w 3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4">
                  <a:moveTo>
                    <a:pt x="0" y="14"/>
                  </a:moveTo>
                  <a:cubicBezTo>
                    <a:pt x="16" y="11"/>
                    <a:pt x="31" y="6"/>
                    <a:pt x="3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0" name="Freeform 1165">
              <a:extLst>
                <a:ext uri="{FF2B5EF4-FFF2-40B4-BE49-F238E27FC236}">
                  <a16:creationId xmlns:a16="http://schemas.microsoft.com/office/drawing/2014/main" id="{1B9357DB-BAFB-43F0-A6D7-EA21A0ED5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3263"/>
              <a:ext cx="55" cy="42"/>
            </a:xfrm>
            <a:custGeom>
              <a:avLst/>
              <a:gdLst>
                <a:gd name="T0" fmla="*/ 0 w 27"/>
                <a:gd name="T1" fmla="*/ 206 h 19"/>
                <a:gd name="T2" fmla="*/ 228 w 2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0" y="19"/>
                  </a:moveTo>
                  <a:cubicBezTo>
                    <a:pt x="15" y="15"/>
                    <a:pt x="23" y="5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1" name="Freeform 1166">
              <a:extLst>
                <a:ext uri="{FF2B5EF4-FFF2-40B4-BE49-F238E27FC236}">
                  <a16:creationId xmlns:a16="http://schemas.microsoft.com/office/drawing/2014/main" id="{F837DE9D-2130-457C-B289-1E616F76D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322"/>
              <a:ext cx="103" cy="47"/>
            </a:xfrm>
            <a:custGeom>
              <a:avLst/>
              <a:gdLst>
                <a:gd name="T0" fmla="*/ 0 w 50"/>
                <a:gd name="T1" fmla="*/ 235 h 21"/>
                <a:gd name="T2" fmla="*/ 245 w 50"/>
                <a:gd name="T3" fmla="*/ 36 h 21"/>
                <a:gd name="T4" fmla="*/ 437 w 50"/>
                <a:gd name="T5" fmla="*/ 0 h 21"/>
                <a:gd name="T6" fmla="*/ 107 w 50"/>
                <a:gd name="T7" fmla="*/ 125 h 21"/>
                <a:gd name="T8" fmla="*/ 0 w 50"/>
                <a:gd name="T9" fmla="*/ 23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21">
                  <a:moveTo>
                    <a:pt x="0" y="21"/>
                  </a:moveTo>
                  <a:cubicBezTo>
                    <a:pt x="7" y="10"/>
                    <a:pt x="14" y="6"/>
                    <a:pt x="28" y="3"/>
                  </a:cubicBezTo>
                  <a:cubicBezTo>
                    <a:pt x="40" y="0"/>
                    <a:pt x="50" y="0"/>
                    <a:pt x="50" y="0"/>
                  </a:cubicBezTo>
                  <a:cubicBezTo>
                    <a:pt x="38" y="1"/>
                    <a:pt x="19" y="5"/>
                    <a:pt x="12" y="11"/>
                  </a:cubicBezTo>
                  <a:cubicBezTo>
                    <a:pt x="4" y="17"/>
                    <a:pt x="0" y="21"/>
                    <a:pt x="0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2" name="Freeform 1167">
              <a:extLst>
                <a:ext uri="{FF2B5EF4-FFF2-40B4-BE49-F238E27FC236}">
                  <a16:creationId xmlns:a16="http://schemas.microsoft.com/office/drawing/2014/main" id="{F62C63BC-A03E-4F41-A18D-1DB1530F9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2783"/>
              <a:ext cx="1276" cy="1360"/>
            </a:xfrm>
            <a:custGeom>
              <a:avLst/>
              <a:gdLst>
                <a:gd name="T0" fmla="*/ 385 w 620"/>
                <a:gd name="T1" fmla="*/ 2415 h 620"/>
                <a:gd name="T2" fmla="*/ 3402 w 620"/>
                <a:gd name="T3" fmla="*/ 467 h 620"/>
                <a:gd name="T4" fmla="*/ 5020 w 620"/>
                <a:gd name="T5" fmla="*/ 4113 h 620"/>
                <a:gd name="T6" fmla="*/ 2002 w 620"/>
                <a:gd name="T7" fmla="*/ 6067 h 620"/>
                <a:gd name="T8" fmla="*/ 385 w 620"/>
                <a:gd name="T9" fmla="*/ 2415 h 6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0" h="620">
                  <a:moveTo>
                    <a:pt x="44" y="229"/>
                  </a:moveTo>
                  <a:cubicBezTo>
                    <a:pt x="89" y="83"/>
                    <a:pt x="244" y="0"/>
                    <a:pt x="390" y="44"/>
                  </a:cubicBezTo>
                  <a:cubicBezTo>
                    <a:pt x="537" y="88"/>
                    <a:pt x="620" y="243"/>
                    <a:pt x="576" y="390"/>
                  </a:cubicBezTo>
                  <a:cubicBezTo>
                    <a:pt x="531" y="537"/>
                    <a:pt x="377" y="620"/>
                    <a:pt x="230" y="575"/>
                  </a:cubicBezTo>
                  <a:cubicBezTo>
                    <a:pt x="83" y="531"/>
                    <a:pt x="0" y="376"/>
                    <a:pt x="44" y="229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4520" name="Oval 1168">
            <a:extLst>
              <a:ext uri="{FF2B5EF4-FFF2-40B4-BE49-F238E27FC236}">
                <a16:creationId xmlns:a16="http://schemas.microsoft.com/office/drawing/2014/main" id="{B3964F93-ABAB-4202-B7D2-77318D286E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6100" y="3119438"/>
            <a:ext cx="182563" cy="193675"/>
          </a:xfrm>
          <a:prstGeom prst="ellips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64521" name="Freeform 1169">
            <a:extLst>
              <a:ext uri="{FF2B5EF4-FFF2-40B4-BE49-F238E27FC236}">
                <a16:creationId xmlns:a16="http://schemas.microsoft.com/office/drawing/2014/main" id="{CB38479D-AA53-4352-B643-F938A129D075}"/>
              </a:ext>
            </a:extLst>
          </p:cNvPr>
          <p:cNvSpPr>
            <a:spLocks/>
          </p:cNvSpPr>
          <p:nvPr/>
        </p:nvSpPr>
        <p:spPr bwMode="auto">
          <a:xfrm>
            <a:off x="3716338" y="3205163"/>
            <a:ext cx="639762" cy="1703387"/>
          </a:xfrm>
          <a:custGeom>
            <a:avLst/>
            <a:gdLst>
              <a:gd name="T0" fmla="*/ 2147483646 w 196"/>
              <a:gd name="T1" fmla="*/ 0 h 489"/>
              <a:gd name="T2" fmla="*/ 0 w 196"/>
              <a:gd name="T3" fmla="*/ 2147483646 h 489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6" h="489">
                <a:moveTo>
                  <a:pt x="196" y="0"/>
                </a:moveTo>
                <a:cubicBezTo>
                  <a:pt x="196" y="0"/>
                  <a:pt x="105" y="303"/>
                  <a:pt x="0" y="489"/>
                </a:cubicBezTo>
              </a:path>
            </a:pathLst>
          </a:custGeom>
          <a:noFill/>
          <a:ln w="63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4522" name="Freeform 1170">
            <a:extLst>
              <a:ext uri="{FF2B5EF4-FFF2-40B4-BE49-F238E27FC236}">
                <a16:creationId xmlns:a16="http://schemas.microsoft.com/office/drawing/2014/main" id="{BE35A44F-4F10-4576-A786-F499887CDB90}"/>
              </a:ext>
            </a:extLst>
          </p:cNvPr>
          <p:cNvSpPr>
            <a:spLocks/>
          </p:cNvSpPr>
          <p:nvPr/>
        </p:nvSpPr>
        <p:spPr bwMode="auto">
          <a:xfrm>
            <a:off x="4538663" y="3195638"/>
            <a:ext cx="636587" cy="1712912"/>
          </a:xfrm>
          <a:custGeom>
            <a:avLst/>
            <a:gdLst>
              <a:gd name="T0" fmla="*/ 0 w 195"/>
              <a:gd name="T1" fmla="*/ 0 h 492"/>
              <a:gd name="T2" fmla="*/ 2147483646 w 195"/>
              <a:gd name="T3" fmla="*/ 2147483646 h 49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5" h="492">
                <a:moveTo>
                  <a:pt x="0" y="0"/>
                </a:moveTo>
                <a:cubicBezTo>
                  <a:pt x="0" y="31"/>
                  <a:pt x="82" y="280"/>
                  <a:pt x="195" y="492"/>
                </a:cubicBezTo>
              </a:path>
            </a:pathLst>
          </a:custGeom>
          <a:noFill/>
          <a:ln w="63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4523" name="Oval 1171">
            <a:extLst>
              <a:ext uri="{FF2B5EF4-FFF2-40B4-BE49-F238E27FC236}">
                <a16:creationId xmlns:a16="http://schemas.microsoft.com/office/drawing/2014/main" id="{E85D1DB6-95CE-4019-B1D3-AD75948190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5125" y="3132138"/>
            <a:ext cx="187325" cy="195262"/>
          </a:xfrm>
          <a:prstGeom prst="ellips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64524" name="Freeform 1172">
            <a:extLst>
              <a:ext uri="{FF2B5EF4-FFF2-40B4-BE49-F238E27FC236}">
                <a16:creationId xmlns:a16="http://schemas.microsoft.com/office/drawing/2014/main" id="{2D39B386-BB93-44EC-92A0-9F15E498197D}"/>
              </a:ext>
            </a:extLst>
          </p:cNvPr>
          <p:cNvSpPr>
            <a:spLocks/>
          </p:cNvSpPr>
          <p:nvPr/>
        </p:nvSpPr>
        <p:spPr bwMode="auto">
          <a:xfrm>
            <a:off x="7345363" y="3219450"/>
            <a:ext cx="642937" cy="1703388"/>
          </a:xfrm>
          <a:custGeom>
            <a:avLst/>
            <a:gdLst>
              <a:gd name="T0" fmla="*/ 2147483646 w 197"/>
              <a:gd name="T1" fmla="*/ 0 h 489"/>
              <a:gd name="T2" fmla="*/ 0 w 197"/>
              <a:gd name="T3" fmla="*/ 2147483646 h 489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7" h="489">
                <a:moveTo>
                  <a:pt x="197" y="0"/>
                </a:moveTo>
                <a:cubicBezTo>
                  <a:pt x="197" y="0"/>
                  <a:pt x="106" y="303"/>
                  <a:pt x="0" y="489"/>
                </a:cubicBezTo>
              </a:path>
            </a:pathLst>
          </a:custGeom>
          <a:noFill/>
          <a:ln w="63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4525" name="Freeform 1173">
            <a:extLst>
              <a:ext uri="{FF2B5EF4-FFF2-40B4-BE49-F238E27FC236}">
                <a16:creationId xmlns:a16="http://schemas.microsoft.com/office/drawing/2014/main" id="{041F697E-F14E-4094-9DCE-2B7F59F6286B}"/>
              </a:ext>
            </a:extLst>
          </p:cNvPr>
          <p:cNvSpPr>
            <a:spLocks/>
          </p:cNvSpPr>
          <p:nvPr/>
        </p:nvSpPr>
        <p:spPr bwMode="auto">
          <a:xfrm>
            <a:off x="8169275" y="3209925"/>
            <a:ext cx="636588" cy="1712913"/>
          </a:xfrm>
          <a:custGeom>
            <a:avLst/>
            <a:gdLst>
              <a:gd name="T0" fmla="*/ 0 w 195"/>
              <a:gd name="T1" fmla="*/ 0 h 492"/>
              <a:gd name="T2" fmla="*/ 2147483646 w 195"/>
              <a:gd name="T3" fmla="*/ 2147483646 h 492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95" h="492">
                <a:moveTo>
                  <a:pt x="0" y="0"/>
                </a:moveTo>
                <a:cubicBezTo>
                  <a:pt x="0" y="31"/>
                  <a:pt x="83" y="280"/>
                  <a:pt x="195" y="492"/>
                </a:cubicBezTo>
              </a:path>
            </a:pathLst>
          </a:custGeom>
          <a:noFill/>
          <a:ln w="6350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5" name="Text Box 1174">
            <a:extLst>
              <a:ext uri="{FF2B5EF4-FFF2-40B4-BE49-F238E27FC236}">
                <a16:creationId xmlns:a16="http://schemas.microsoft.com/office/drawing/2014/main" id="{A0E932B8-CD38-476E-8711-7363864AB2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3838" y="4505325"/>
            <a:ext cx="8382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Normal</a:t>
            </a:r>
          </a:p>
        </p:txBody>
      </p:sp>
      <p:sp>
        <p:nvSpPr>
          <p:cNvPr id="30736" name="Text Box 1175">
            <a:extLst>
              <a:ext uri="{FF2B5EF4-FFF2-40B4-BE49-F238E27FC236}">
                <a16:creationId xmlns:a16="http://schemas.microsoft.com/office/drawing/2014/main" id="{D191BC95-84A9-453C-8DF2-92E4E1AD50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6650" y="4352925"/>
            <a:ext cx="12906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Hypertrophy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2">
            <a:extLst>
              <a:ext uri="{FF2B5EF4-FFF2-40B4-BE49-F238E27FC236}">
                <a16:creationId xmlns:a16="http://schemas.microsoft.com/office/drawing/2014/main" id="{B99B94BD-00D0-4B3F-BEC4-EC2490EF1F1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Myocardial perfusion</a:t>
            </a:r>
          </a:p>
        </p:txBody>
      </p:sp>
      <p:sp>
        <p:nvSpPr>
          <p:cNvPr id="65538" name="Line 3">
            <a:extLst>
              <a:ext uri="{FF2B5EF4-FFF2-40B4-BE49-F238E27FC236}">
                <a16:creationId xmlns:a16="http://schemas.microsoft.com/office/drawing/2014/main" id="{6955B944-2622-45D7-B278-23DD55DC27D7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5125" y="3686175"/>
            <a:ext cx="1588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539" name="Line 4">
            <a:extLst>
              <a:ext uri="{FF2B5EF4-FFF2-40B4-BE49-F238E27FC236}">
                <a16:creationId xmlns:a16="http://schemas.microsoft.com/office/drawing/2014/main" id="{46EB0795-CFB7-4816-BD78-FD20F1CFE40F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5125" y="3686175"/>
            <a:ext cx="1588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5540" name="Group 5">
            <a:extLst>
              <a:ext uri="{FF2B5EF4-FFF2-40B4-BE49-F238E27FC236}">
                <a16:creationId xmlns:a16="http://schemas.microsoft.com/office/drawing/2014/main" id="{03519B63-7EB8-483D-98A2-6F5B700D30FB}"/>
              </a:ext>
            </a:extLst>
          </p:cNvPr>
          <p:cNvGrpSpPr>
            <a:grpSpLocks/>
          </p:cNvGrpSpPr>
          <p:nvPr/>
        </p:nvGrpSpPr>
        <p:grpSpPr bwMode="auto">
          <a:xfrm>
            <a:off x="5746750" y="3929063"/>
            <a:ext cx="2033588" cy="1603375"/>
            <a:chOff x="2552" y="2571"/>
            <a:chExt cx="1281" cy="1010"/>
          </a:xfrm>
        </p:grpSpPr>
        <p:sp>
          <p:nvSpPr>
            <p:cNvPr id="65691" name="Freeform 6">
              <a:extLst>
                <a:ext uri="{FF2B5EF4-FFF2-40B4-BE49-F238E27FC236}">
                  <a16:creationId xmlns:a16="http://schemas.microsoft.com/office/drawing/2014/main" id="{DEABB9E2-99BF-4981-A6E4-B28CBE825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581"/>
              <a:ext cx="1251" cy="1000"/>
            </a:xfrm>
            <a:custGeom>
              <a:avLst/>
              <a:gdLst>
                <a:gd name="T0" fmla="*/ 0 w 751"/>
                <a:gd name="T1" fmla="*/ 346 h 601"/>
                <a:gd name="T2" fmla="*/ 0 w 751"/>
                <a:gd name="T3" fmla="*/ 2146 h 601"/>
                <a:gd name="T4" fmla="*/ 3471 w 751"/>
                <a:gd name="T5" fmla="*/ 2146 h 601"/>
                <a:gd name="T6" fmla="*/ 3471 w 751"/>
                <a:gd name="T7" fmla="*/ 368 h 601"/>
                <a:gd name="T8" fmla="*/ 3193 w 751"/>
                <a:gd name="T9" fmla="*/ 0 h 601"/>
                <a:gd name="T10" fmla="*/ 292 w 751"/>
                <a:gd name="T11" fmla="*/ 0 h 601"/>
                <a:gd name="T12" fmla="*/ 0 w 751"/>
                <a:gd name="T13" fmla="*/ 346 h 6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601">
                  <a:moveTo>
                    <a:pt x="0" y="75"/>
                  </a:moveTo>
                  <a:cubicBezTo>
                    <a:pt x="0" y="466"/>
                    <a:pt x="0" y="466"/>
                    <a:pt x="0" y="466"/>
                  </a:cubicBezTo>
                  <a:cubicBezTo>
                    <a:pt x="0" y="466"/>
                    <a:pt x="353" y="601"/>
                    <a:pt x="751" y="466"/>
                  </a:cubicBezTo>
                  <a:cubicBezTo>
                    <a:pt x="751" y="80"/>
                    <a:pt x="751" y="80"/>
                    <a:pt x="751" y="8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1" y="0"/>
                    <a:pt x="450" y="106"/>
                    <a:pt x="63" y="0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2" name="Freeform 7">
              <a:extLst>
                <a:ext uri="{FF2B5EF4-FFF2-40B4-BE49-F238E27FC236}">
                  <a16:creationId xmlns:a16="http://schemas.microsoft.com/office/drawing/2014/main" id="{73606E73-2F48-44BD-B9D1-236CB764A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584"/>
              <a:ext cx="1253" cy="390"/>
            </a:xfrm>
            <a:custGeom>
              <a:avLst/>
              <a:gdLst>
                <a:gd name="T0" fmla="*/ 3479 w 752"/>
                <a:gd name="T1" fmla="*/ 367 h 234"/>
                <a:gd name="T2" fmla="*/ 0 w 752"/>
                <a:gd name="T3" fmla="*/ 347 h 234"/>
                <a:gd name="T4" fmla="*/ 297 w 752"/>
                <a:gd name="T5" fmla="*/ 0 h 234"/>
                <a:gd name="T6" fmla="*/ 3196 w 752"/>
                <a:gd name="T7" fmla="*/ 0 h 234"/>
                <a:gd name="T8" fmla="*/ 3479 w 752"/>
                <a:gd name="T9" fmla="*/ 367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2" h="234">
                  <a:moveTo>
                    <a:pt x="752" y="79"/>
                  </a:moveTo>
                  <a:cubicBezTo>
                    <a:pt x="432" y="234"/>
                    <a:pt x="0" y="75"/>
                    <a:pt x="0" y="75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413" y="105"/>
                    <a:pt x="691" y="0"/>
                  </a:cubicBezTo>
                  <a:lnTo>
                    <a:pt x="752" y="79"/>
                  </a:lnTo>
                  <a:close/>
                </a:path>
              </a:pathLst>
            </a:custGeom>
            <a:solidFill>
              <a:srgbClr val="F3E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3" name="Freeform 8">
              <a:extLst>
                <a:ext uri="{FF2B5EF4-FFF2-40B4-BE49-F238E27FC236}">
                  <a16:creationId xmlns:a16="http://schemas.microsoft.com/office/drawing/2014/main" id="{BB64F7F0-AF68-4532-BF75-78EAD7ED3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579"/>
              <a:ext cx="1254" cy="879"/>
            </a:xfrm>
            <a:custGeom>
              <a:avLst/>
              <a:gdLst>
                <a:gd name="T0" fmla="*/ 1908 w 753"/>
                <a:gd name="T1" fmla="*/ 1909 h 528"/>
                <a:gd name="T2" fmla="*/ 2033 w 753"/>
                <a:gd name="T3" fmla="*/ 1730 h 528"/>
                <a:gd name="T4" fmla="*/ 1967 w 753"/>
                <a:gd name="T5" fmla="*/ 1560 h 528"/>
                <a:gd name="T6" fmla="*/ 1963 w 753"/>
                <a:gd name="T7" fmla="*/ 1297 h 528"/>
                <a:gd name="T8" fmla="*/ 2147 w 753"/>
                <a:gd name="T9" fmla="*/ 1259 h 528"/>
                <a:gd name="T10" fmla="*/ 1810 w 753"/>
                <a:gd name="T11" fmla="*/ 1222 h 528"/>
                <a:gd name="T12" fmla="*/ 1967 w 753"/>
                <a:gd name="T13" fmla="*/ 846 h 528"/>
                <a:gd name="T14" fmla="*/ 2656 w 753"/>
                <a:gd name="T15" fmla="*/ 987 h 528"/>
                <a:gd name="T16" fmla="*/ 2656 w 753"/>
                <a:gd name="T17" fmla="*/ 2359 h 528"/>
                <a:gd name="T18" fmla="*/ 2854 w 753"/>
                <a:gd name="T19" fmla="*/ 1250 h 528"/>
                <a:gd name="T20" fmla="*/ 3477 w 753"/>
                <a:gd name="T21" fmla="*/ 1352 h 528"/>
                <a:gd name="T22" fmla="*/ 2721 w 753"/>
                <a:gd name="T23" fmla="*/ 771 h 528"/>
                <a:gd name="T24" fmla="*/ 3477 w 753"/>
                <a:gd name="T25" fmla="*/ 416 h 528"/>
                <a:gd name="T26" fmla="*/ 3306 w 753"/>
                <a:gd name="T27" fmla="*/ 401 h 528"/>
                <a:gd name="T28" fmla="*/ 3192 w 753"/>
                <a:gd name="T29" fmla="*/ 0 h 528"/>
                <a:gd name="T30" fmla="*/ 3104 w 753"/>
                <a:gd name="T31" fmla="*/ 236 h 528"/>
                <a:gd name="T32" fmla="*/ 2838 w 753"/>
                <a:gd name="T33" fmla="*/ 105 h 528"/>
                <a:gd name="T34" fmla="*/ 3297 w 753"/>
                <a:gd name="T35" fmla="*/ 521 h 528"/>
                <a:gd name="T36" fmla="*/ 2333 w 753"/>
                <a:gd name="T37" fmla="*/ 742 h 528"/>
                <a:gd name="T38" fmla="*/ 2438 w 753"/>
                <a:gd name="T39" fmla="*/ 188 h 528"/>
                <a:gd name="T40" fmla="*/ 2272 w 753"/>
                <a:gd name="T41" fmla="*/ 418 h 528"/>
                <a:gd name="T42" fmla="*/ 2125 w 753"/>
                <a:gd name="T43" fmla="*/ 216 h 528"/>
                <a:gd name="T44" fmla="*/ 2242 w 753"/>
                <a:gd name="T45" fmla="*/ 747 h 528"/>
                <a:gd name="T46" fmla="*/ 1414 w 753"/>
                <a:gd name="T47" fmla="*/ 529 h 528"/>
                <a:gd name="T48" fmla="*/ 1744 w 753"/>
                <a:gd name="T49" fmla="*/ 268 h 528"/>
                <a:gd name="T50" fmla="*/ 1497 w 753"/>
                <a:gd name="T51" fmla="*/ 213 h 528"/>
                <a:gd name="T52" fmla="*/ 1279 w 753"/>
                <a:gd name="T53" fmla="*/ 554 h 528"/>
                <a:gd name="T54" fmla="*/ 1054 w 753"/>
                <a:gd name="T55" fmla="*/ 171 h 528"/>
                <a:gd name="T56" fmla="*/ 1154 w 753"/>
                <a:gd name="T57" fmla="*/ 708 h 528"/>
                <a:gd name="T58" fmla="*/ 591 w 753"/>
                <a:gd name="T59" fmla="*/ 554 h 528"/>
                <a:gd name="T60" fmla="*/ 325 w 753"/>
                <a:gd name="T61" fmla="*/ 609 h 528"/>
                <a:gd name="T62" fmla="*/ 8 w 753"/>
                <a:gd name="T63" fmla="*/ 688 h 528"/>
                <a:gd name="T64" fmla="*/ 228 w 753"/>
                <a:gd name="T65" fmla="*/ 784 h 528"/>
                <a:gd name="T66" fmla="*/ 13 w 753"/>
                <a:gd name="T67" fmla="*/ 1467 h 528"/>
                <a:gd name="T68" fmla="*/ 366 w 753"/>
                <a:gd name="T69" fmla="*/ 1726 h 528"/>
                <a:gd name="T70" fmla="*/ 300 w 753"/>
                <a:gd name="T71" fmla="*/ 2234 h 528"/>
                <a:gd name="T72" fmla="*/ 421 w 753"/>
                <a:gd name="T73" fmla="*/ 2048 h 528"/>
                <a:gd name="T74" fmla="*/ 688 w 753"/>
                <a:gd name="T75" fmla="*/ 2326 h 528"/>
                <a:gd name="T76" fmla="*/ 646 w 753"/>
                <a:gd name="T77" fmla="*/ 2151 h 528"/>
                <a:gd name="T78" fmla="*/ 355 w 753"/>
                <a:gd name="T79" fmla="*/ 737 h 528"/>
                <a:gd name="T80" fmla="*/ 841 w 753"/>
                <a:gd name="T81" fmla="*/ 876 h 528"/>
                <a:gd name="T82" fmla="*/ 646 w 753"/>
                <a:gd name="T83" fmla="*/ 1643 h 528"/>
                <a:gd name="T84" fmla="*/ 818 w 753"/>
                <a:gd name="T85" fmla="*/ 1383 h 528"/>
                <a:gd name="T86" fmla="*/ 868 w 753"/>
                <a:gd name="T87" fmla="*/ 1771 h 528"/>
                <a:gd name="T88" fmla="*/ 883 w 753"/>
                <a:gd name="T89" fmla="*/ 847 h 528"/>
                <a:gd name="T90" fmla="*/ 1159 w 753"/>
                <a:gd name="T91" fmla="*/ 1333 h 528"/>
                <a:gd name="T92" fmla="*/ 1013 w 753"/>
                <a:gd name="T93" fmla="*/ 1021 h 528"/>
                <a:gd name="T94" fmla="*/ 1500 w 753"/>
                <a:gd name="T95" fmla="*/ 797 h 528"/>
                <a:gd name="T96" fmla="*/ 1542 w 753"/>
                <a:gd name="T97" fmla="*/ 1660 h 528"/>
                <a:gd name="T98" fmla="*/ 1470 w 753"/>
                <a:gd name="T99" fmla="*/ 2018 h 528"/>
                <a:gd name="T100" fmla="*/ 1645 w 753"/>
                <a:gd name="T101" fmla="*/ 1873 h 528"/>
                <a:gd name="T102" fmla="*/ 1639 w 753"/>
                <a:gd name="T103" fmla="*/ 1660 h 528"/>
                <a:gd name="T104" fmla="*/ 1842 w 753"/>
                <a:gd name="T105" fmla="*/ 1472 h 528"/>
                <a:gd name="T106" fmla="*/ 1667 w 753"/>
                <a:gd name="T107" fmla="*/ 2427 h 52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53" h="528">
                  <a:moveTo>
                    <a:pt x="374" y="527"/>
                  </a:moveTo>
                  <a:cubicBezTo>
                    <a:pt x="409" y="502"/>
                    <a:pt x="413" y="432"/>
                    <a:pt x="413" y="414"/>
                  </a:cubicBezTo>
                  <a:cubicBezTo>
                    <a:pt x="413" y="398"/>
                    <a:pt x="410" y="343"/>
                    <a:pt x="419" y="347"/>
                  </a:cubicBezTo>
                  <a:cubicBezTo>
                    <a:pt x="444" y="360"/>
                    <a:pt x="441" y="369"/>
                    <a:pt x="440" y="375"/>
                  </a:cubicBezTo>
                  <a:cubicBezTo>
                    <a:pt x="442" y="382"/>
                    <a:pt x="442" y="377"/>
                    <a:pt x="442" y="377"/>
                  </a:cubicBezTo>
                  <a:cubicBezTo>
                    <a:pt x="447" y="360"/>
                    <a:pt x="446" y="355"/>
                    <a:pt x="426" y="338"/>
                  </a:cubicBezTo>
                  <a:cubicBezTo>
                    <a:pt x="407" y="321"/>
                    <a:pt x="401" y="300"/>
                    <a:pt x="393" y="285"/>
                  </a:cubicBezTo>
                  <a:cubicBezTo>
                    <a:pt x="385" y="270"/>
                    <a:pt x="411" y="275"/>
                    <a:pt x="425" y="281"/>
                  </a:cubicBezTo>
                  <a:cubicBezTo>
                    <a:pt x="439" y="286"/>
                    <a:pt x="466" y="280"/>
                    <a:pt x="466" y="280"/>
                  </a:cubicBezTo>
                  <a:cubicBezTo>
                    <a:pt x="468" y="278"/>
                    <a:pt x="465" y="273"/>
                    <a:pt x="465" y="273"/>
                  </a:cubicBezTo>
                  <a:cubicBezTo>
                    <a:pt x="461" y="274"/>
                    <a:pt x="452" y="275"/>
                    <a:pt x="442" y="274"/>
                  </a:cubicBezTo>
                  <a:cubicBezTo>
                    <a:pt x="432" y="273"/>
                    <a:pt x="409" y="266"/>
                    <a:pt x="392" y="265"/>
                  </a:cubicBezTo>
                  <a:cubicBezTo>
                    <a:pt x="374" y="263"/>
                    <a:pt x="376" y="240"/>
                    <a:pt x="366" y="208"/>
                  </a:cubicBezTo>
                  <a:cubicBezTo>
                    <a:pt x="356" y="176"/>
                    <a:pt x="406" y="182"/>
                    <a:pt x="426" y="183"/>
                  </a:cubicBezTo>
                  <a:cubicBezTo>
                    <a:pt x="468" y="183"/>
                    <a:pt x="518" y="183"/>
                    <a:pt x="563" y="177"/>
                  </a:cubicBezTo>
                  <a:cubicBezTo>
                    <a:pt x="567" y="181"/>
                    <a:pt x="574" y="200"/>
                    <a:pt x="575" y="214"/>
                  </a:cubicBezTo>
                  <a:cubicBezTo>
                    <a:pt x="577" y="295"/>
                    <a:pt x="550" y="415"/>
                    <a:pt x="563" y="512"/>
                  </a:cubicBezTo>
                  <a:cubicBezTo>
                    <a:pt x="563" y="512"/>
                    <a:pt x="563" y="515"/>
                    <a:pt x="575" y="511"/>
                  </a:cubicBezTo>
                  <a:cubicBezTo>
                    <a:pt x="575" y="511"/>
                    <a:pt x="560" y="357"/>
                    <a:pt x="581" y="268"/>
                  </a:cubicBezTo>
                  <a:cubicBezTo>
                    <a:pt x="585" y="251"/>
                    <a:pt x="599" y="261"/>
                    <a:pt x="618" y="271"/>
                  </a:cubicBezTo>
                  <a:cubicBezTo>
                    <a:pt x="638" y="281"/>
                    <a:pt x="690" y="310"/>
                    <a:pt x="753" y="314"/>
                  </a:cubicBezTo>
                  <a:cubicBezTo>
                    <a:pt x="753" y="314"/>
                    <a:pt x="752" y="300"/>
                    <a:pt x="753" y="293"/>
                  </a:cubicBezTo>
                  <a:cubicBezTo>
                    <a:pt x="753" y="293"/>
                    <a:pt x="651" y="293"/>
                    <a:pt x="599" y="247"/>
                  </a:cubicBezTo>
                  <a:cubicBezTo>
                    <a:pt x="584" y="234"/>
                    <a:pt x="577" y="174"/>
                    <a:pt x="589" y="167"/>
                  </a:cubicBezTo>
                  <a:cubicBezTo>
                    <a:pt x="667" y="152"/>
                    <a:pt x="752" y="118"/>
                    <a:pt x="752" y="107"/>
                  </a:cubicBezTo>
                  <a:cubicBezTo>
                    <a:pt x="753" y="89"/>
                    <a:pt x="753" y="90"/>
                    <a:pt x="753" y="90"/>
                  </a:cubicBezTo>
                  <a:cubicBezTo>
                    <a:pt x="751" y="93"/>
                    <a:pt x="747" y="96"/>
                    <a:pt x="742" y="99"/>
                  </a:cubicBezTo>
                  <a:cubicBezTo>
                    <a:pt x="739" y="99"/>
                    <a:pt x="730" y="98"/>
                    <a:pt x="716" y="87"/>
                  </a:cubicBezTo>
                  <a:cubicBezTo>
                    <a:pt x="697" y="73"/>
                    <a:pt x="681" y="69"/>
                    <a:pt x="682" y="52"/>
                  </a:cubicBezTo>
                  <a:cubicBezTo>
                    <a:pt x="683" y="36"/>
                    <a:pt x="687" y="41"/>
                    <a:pt x="691" y="0"/>
                  </a:cubicBezTo>
                  <a:cubicBezTo>
                    <a:pt x="691" y="0"/>
                    <a:pt x="685" y="2"/>
                    <a:pt x="675" y="9"/>
                  </a:cubicBezTo>
                  <a:cubicBezTo>
                    <a:pt x="672" y="51"/>
                    <a:pt x="672" y="51"/>
                    <a:pt x="672" y="51"/>
                  </a:cubicBezTo>
                  <a:cubicBezTo>
                    <a:pt x="641" y="28"/>
                    <a:pt x="641" y="28"/>
                    <a:pt x="641" y="28"/>
                  </a:cubicBezTo>
                  <a:cubicBezTo>
                    <a:pt x="641" y="28"/>
                    <a:pt x="624" y="19"/>
                    <a:pt x="614" y="23"/>
                  </a:cubicBezTo>
                  <a:cubicBezTo>
                    <a:pt x="614" y="23"/>
                    <a:pt x="692" y="91"/>
                    <a:pt x="705" y="97"/>
                  </a:cubicBezTo>
                  <a:cubicBezTo>
                    <a:pt x="713" y="100"/>
                    <a:pt x="720" y="109"/>
                    <a:pt x="714" y="113"/>
                  </a:cubicBezTo>
                  <a:cubicBezTo>
                    <a:pt x="711" y="115"/>
                    <a:pt x="708" y="116"/>
                    <a:pt x="708" y="116"/>
                  </a:cubicBezTo>
                  <a:cubicBezTo>
                    <a:pt x="648" y="143"/>
                    <a:pt x="576" y="156"/>
                    <a:pt x="505" y="161"/>
                  </a:cubicBezTo>
                  <a:cubicBezTo>
                    <a:pt x="504" y="152"/>
                    <a:pt x="501" y="131"/>
                    <a:pt x="502" y="122"/>
                  </a:cubicBezTo>
                  <a:cubicBezTo>
                    <a:pt x="503" y="110"/>
                    <a:pt x="520" y="52"/>
                    <a:pt x="528" y="41"/>
                  </a:cubicBezTo>
                  <a:cubicBezTo>
                    <a:pt x="528" y="41"/>
                    <a:pt x="524" y="40"/>
                    <a:pt x="511" y="53"/>
                  </a:cubicBezTo>
                  <a:cubicBezTo>
                    <a:pt x="492" y="91"/>
                    <a:pt x="492" y="91"/>
                    <a:pt x="492" y="91"/>
                  </a:cubicBezTo>
                  <a:cubicBezTo>
                    <a:pt x="492" y="91"/>
                    <a:pt x="493" y="95"/>
                    <a:pt x="475" y="48"/>
                  </a:cubicBezTo>
                  <a:cubicBezTo>
                    <a:pt x="475" y="48"/>
                    <a:pt x="470" y="43"/>
                    <a:pt x="460" y="47"/>
                  </a:cubicBezTo>
                  <a:cubicBezTo>
                    <a:pt x="491" y="120"/>
                    <a:pt x="491" y="120"/>
                    <a:pt x="491" y="120"/>
                  </a:cubicBezTo>
                  <a:cubicBezTo>
                    <a:pt x="491" y="120"/>
                    <a:pt x="489" y="149"/>
                    <a:pt x="485" y="162"/>
                  </a:cubicBezTo>
                  <a:cubicBezTo>
                    <a:pt x="413" y="166"/>
                    <a:pt x="343" y="163"/>
                    <a:pt x="289" y="157"/>
                  </a:cubicBezTo>
                  <a:cubicBezTo>
                    <a:pt x="282" y="154"/>
                    <a:pt x="271" y="130"/>
                    <a:pt x="306" y="115"/>
                  </a:cubicBezTo>
                  <a:cubicBezTo>
                    <a:pt x="350" y="95"/>
                    <a:pt x="405" y="47"/>
                    <a:pt x="405" y="47"/>
                  </a:cubicBezTo>
                  <a:cubicBezTo>
                    <a:pt x="390" y="44"/>
                    <a:pt x="378" y="58"/>
                    <a:pt x="378" y="58"/>
                  </a:cubicBezTo>
                  <a:cubicBezTo>
                    <a:pt x="361" y="82"/>
                    <a:pt x="295" y="109"/>
                    <a:pt x="295" y="109"/>
                  </a:cubicBezTo>
                  <a:cubicBezTo>
                    <a:pt x="305" y="91"/>
                    <a:pt x="324" y="46"/>
                    <a:pt x="324" y="46"/>
                  </a:cubicBezTo>
                  <a:cubicBezTo>
                    <a:pt x="310" y="41"/>
                    <a:pt x="308" y="53"/>
                    <a:pt x="308" y="53"/>
                  </a:cubicBezTo>
                  <a:cubicBezTo>
                    <a:pt x="304" y="72"/>
                    <a:pt x="277" y="120"/>
                    <a:pt x="277" y="120"/>
                  </a:cubicBezTo>
                  <a:cubicBezTo>
                    <a:pt x="247" y="88"/>
                    <a:pt x="243" y="46"/>
                    <a:pt x="243" y="46"/>
                  </a:cubicBezTo>
                  <a:cubicBezTo>
                    <a:pt x="237" y="38"/>
                    <a:pt x="228" y="37"/>
                    <a:pt x="228" y="37"/>
                  </a:cubicBezTo>
                  <a:cubicBezTo>
                    <a:pt x="228" y="60"/>
                    <a:pt x="251" y="104"/>
                    <a:pt x="264" y="122"/>
                  </a:cubicBezTo>
                  <a:cubicBezTo>
                    <a:pt x="275" y="137"/>
                    <a:pt x="253" y="152"/>
                    <a:pt x="250" y="153"/>
                  </a:cubicBezTo>
                  <a:cubicBezTo>
                    <a:pt x="227" y="150"/>
                    <a:pt x="208" y="148"/>
                    <a:pt x="197" y="146"/>
                  </a:cubicBezTo>
                  <a:cubicBezTo>
                    <a:pt x="174" y="142"/>
                    <a:pt x="126" y="122"/>
                    <a:pt x="128" y="120"/>
                  </a:cubicBezTo>
                  <a:cubicBezTo>
                    <a:pt x="90" y="120"/>
                    <a:pt x="90" y="120"/>
                    <a:pt x="90" y="120"/>
                  </a:cubicBezTo>
                  <a:cubicBezTo>
                    <a:pt x="85" y="127"/>
                    <a:pt x="75" y="125"/>
                    <a:pt x="70" y="132"/>
                  </a:cubicBezTo>
                  <a:cubicBezTo>
                    <a:pt x="52" y="152"/>
                    <a:pt x="14" y="139"/>
                    <a:pt x="2" y="137"/>
                  </a:cubicBezTo>
                  <a:cubicBezTo>
                    <a:pt x="2" y="137"/>
                    <a:pt x="1" y="139"/>
                    <a:pt x="2" y="149"/>
                  </a:cubicBezTo>
                  <a:cubicBezTo>
                    <a:pt x="7" y="149"/>
                    <a:pt x="21" y="146"/>
                    <a:pt x="26" y="147"/>
                  </a:cubicBezTo>
                  <a:cubicBezTo>
                    <a:pt x="38" y="150"/>
                    <a:pt x="54" y="159"/>
                    <a:pt x="49" y="170"/>
                  </a:cubicBezTo>
                  <a:cubicBezTo>
                    <a:pt x="46" y="177"/>
                    <a:pt x="24" y="217"/>
                    <a:pt x="2" y="251"/>
                  </a:cubicBezTo>
                  <a:cubicBezTo>
                    <a:pt x="2" y="251"/>
                    <a:pt x="0" y="279"/>
                    <a:pt x="3" y="318"/>
                  </a:cubicBezTo>
                  <a:cubicBezTo>
                    <a:pt x="6" y="299"/>
                    <a:pt x="11" y="262"/>
                    <a:pt x="21" y="252"/>
                  </a:cubicBezTo>
                  <a:cubicBezTo>
                    <a:pt x="38" y="237"/>
                    <a:pt x="64" y="344"/>
                    <a:pt x="79" y="374"/>
                  </a:cubicBezTo>
                  <a:cubicBezTo>
                    <a:pt x="93" y="404"/>
                    <a:pt x="85" y="415"/>
                    <a:pt x="78" y="437"/>
                  </a:cubicBezTo>
                  <a:cubicBezTo>
                    <a:pt x="71" y="455"/>
                    <a:pt x="68" y="464"/>
                    <a:pt x="65" y="484"/>
                  </a:cubicBezTo>
                  <a:cubicBezTo>
                    <a:pt x="65" y="484"/>
                    <a:pt x="67" y="485"/>
                    <a:pt x="80" y="489"/>
                  </a:cubicBezTo>
                  <a:cubicBezTo>
                    <a:pt x="86" y="462"/>
                    <a:pt x="89" y="451"/>
                    <a:pt x="91" y="444"/>
                  </a:cubicBezTo>
                  <a:cubicBezTo>
                    <a:pt x="96" y="427"/>
                    <a:pt x="99" y="429"/>
                    <a:pt x="106" y="441"/>
                  </a:cubicBezTo>
                  <a:cubicBezTo>
                    <a:pt x="114" y="453"/>
                    <a:pt x="121" y="467"/>
                    <a:pt x="149" y="504"/>
                  </a:cubicBezTo>
                  <a:cubicBezTo>
                    <a:pt x="149" y="504"/>
                    <a:pt x="157" y="505"/>
                    <a:pt x="173" y="507"/>
                  </a:cubicBezTo>
                  <a:cubicBezTo>
                    <a:pt x="160" y="489"/>
                    <a:pt x="153" y="482"/>
                    <a:pt x="140" y="466"/>
                  </a:cubicBezTo>
                  <a:cubicBezTo>
                    <a:pt x="108" y="424"/>
                    <a:pt x="63" y="300"/>
                    <a:pt x="56" y="268"/>
                  </a:cubicBezTo>
                  <a:cubicBezTo>
                    <a:pt x="49" y="236"/>
                    <a:pt x="43" y="206"/>
                    <a:pt x="77" y="160"/>
                  </a:cubicBezTo>
                  <a:cubicBezTo>
                    <a:pt x="93" y="138"/>
                    <a:pt x="152" y="150"/>
                    <a:pt x="167" y="153"/>
                  </a:cubicBezTo>
                  <a:cubicBezTo>
                    <a:pt x="182" y="156"/>
                    <a:pt x="191" y="170"/>
                    <a:pt x="182" y="190"/>
                  </a:cubicBezTo>
                  <a:cubicBezTo>
                    <a:pt x="164" y="231"/>
                    <a:pt x="168" y="282"/>
                    <a:pt x="160" y="293"/>
                  </a:cubicBezTo>
                  <a:cubicBezTo>
                    <a:pt x="139" y="321"/>
                    <a:pt x="140" y="356"/>
                    <a:pt x="140" y="356"/>
                  </a:cubicBezTo>
                  <a:cubicBezTo>
                    <a:pt x="145" y="361"/>
                    <a:pt x="145" y="358"/>
                    <a:pt x="145" y="358"/>
                  </a:cubicBezTo>
                  <a:cubicBezTo>
                    <a:pt x="150" y="309"/>
                    <a:pt x="173" y="288"/>
                    <a:pt x="177" y="300"/>
                  </a:cubicBezTo>
                  <a:cubicBezTo>
                    <a:pt x="193" y="350"/>
                    <a:pt x="182" y="381"/>
                    <a:pt x="182" y="381"/>
                  </a:cubicBezTo>
                  <a:cubicBezTo>
                    <a:pt x="185" y="386"/>
                    <a:pt x="188" y="384"/>
                    <a:pt x="188" y="384"/>
                  </a:cubicBezTo>
                  <a:cubicBezTo>
                    <a:pt x="188" y="384"/>
                    <a:pt x="203" y="345"/>
                    <a:pt x="187" y="286"/>
                  </a:cubicBezTo>
                  <a:cubicBezTo>
                    <a:pt x="170" y="228"/>
                    <a:pt x="191" y="184"/>
                    <a:pt x="191" y="184"/>
                  </a:cubicBezTo>
                  <a:cubicBezTo>
                    <a:pt x="191" y="184"/>
                    <a:pt x="190" y="203"/>
                    <a:pt x="219" y="233"/>
                  </a:cubicBezTo>
                  <a:cubicBezTo>
                    <a:pt x="248" y="263"/>
                    <a:pt x="251" y="289"/>
                    <a:pt x="251" y="289"/>
                  </a:cubicBezTo>
                  <a:cubicBezTo>
                    <a:pt x="259" y="290"/>
                    <a:pt x="256" y="291"/>
                    <a:pt x="256" y="291"/>
                  </a:cubicBezTo>
                  <a:cubicBezTo>
                    <a:pt x="243" y="251"/>
                    <a:pt x="243" y="250"/>
                    <a:pt x="219" y="221"/>
                  </a:cubicBezTo>
                  <a:cubicBezTo>
                    <a:pt x="195" y="193"/>
                    <a:pt x="220" y="163"/>
                    <a:pt x="229" y="163"/>
                  </a:cubicBezTo>
                  <a:cubicBezTo>
                    <a:pt x="237" y="163"/>
                    <a:pt x="308" y="172"/>
                    <a:pt x="325" y="173"/>
                  </a:cubicBezTo>
                  <a:cubicBezTo>
                    <a:pt x="356" y="175"/>
                    <a:pt x="354" y="226"/>
                    <a:pt x="365" y="257"/>
                  </a:cubicBezTo>
                  <a:cubicBezTo>
                    <a:pt x="377" y="289"/>
                    <a:pt x="367" y="309"/>
                    <a:pt x="334" y="360"/>
                  </a:cubicBezTo>
                  <a:cubicBezTo>
                    <a:pt x="301" y="411"/>
                    <a:pt x="313" y="435"/>
                    <a:pt x="313" y="435"/>
                  </a:cubicBezTo>
                  <a:cubicBezTo>
                    <a:pt x="318" y="439"/>
                    <a:pt x="318" y="437"/>
                    <a:pt x="318" y="437"/>
                  </a:cubicBezTo>
                  <a:cubicBezTo>
                    <a:pt x="314" y="381"/>
                    <a:pt x="342" y="362"/>
                    <a:pt x="342" y="362"/>
                  </a:cubicBezTo>
                  <a:cubicBezTo>
                    <a:pt x="345" y="386"/>
                    <a:pt x="356" y="406"/>
                    <a:pt x="356" y="406"/>
                  </a:cubicBezTo>
                  <a:cubicBezTo>
                    <a:pt x="363" y="407"/>
                    <a:pt x="360" y="406"/>
                    <a:pt x="360" y="406"/>
                  </a:cubicBezTo>
                  <a:cubicBezTo>
                    <a:pt x="355" y="396"/>
                    <a:pt x="356" y="375"/>
                    <a:pt x="355" y="360"/>
                  </a:cubicBezTo>
                  <a:cubicBezTo>
                    <a:pt x="354" y="345"/>
                    <a:pt x="375" y="315"/>
                    <a:pt x="377" y="299"/>
                  </a:cubicBezTo>
                  <a:cubicBezTo>
                    <a:pt x="378" y="284"/>
                    <a:pt x="393" y="303"/>
                    <a:pt x="399" y="319"/>
                  </a:cubicBezTo>
                  <a:cubicBezTo>
                    <a:pt x="405" y="334"/>
                    <a:pt x="401" y="361"/>
                    <a:pt x="404" y="394"/>
                  </a:cubicBezTo>
                  <a:cubicBezTo>
                    <a:pt x="410" y="490"/>
                    <a:pt x="361" y="526"/>
                    <a:pt x="361" y="526"/>
                  </a:cubicBezTo>
                  <a:cubicBezTo>
                    <a:pt x="361" y="526"/>
                    <a:pt x="372" y="528"/>
                    <a:pt x="374" y="527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4" name="Freeform 9">
              <a:extLst>
                <a:ext uri="{FF2B5EF4-FFF2-40B4-BE49-F238E27FC236}">
                  <a16:creationId xmlns:a16="http://schemas.microsoft.com/office/drawing/2014/main" id="{A73A3409-8368-42DD-BA8D-91DC32DA3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581"/>
              <a:ext cx="1251" cy="1000"/>
            </a:xfrm>
            <a:custGeom>
              <a:avLst/>
              <a:gdLst>
                <a:gd name="T0" fmla="*/ 0 w 751"/>
                <a:gd name="T1" fmla="*/ 346 h 601"/>
                <a:gd name="T2" fmla="*/ 0 w 751"/>
                <a:gd name="T3" fmla="*/ 2146 h 601"/>
                <a:gd name="T4" fmla="*/ 3471 w 751"/>
                <a:gd name="T5" fmla="*/ 2146 h 601"/>
                <a:gd name="T6" fmla="*/ 3471 w 751"/>
                <a:gd name="T7" fmla="*/ 368 h 601"/>
                <a:gd name="T8" fmla="*/ 3193 w 751"/>
                <a:gd name="T9" fmla="*/ 0 h 601"/>
                <a:gd name="T10" fmla="*/ 292 w 751"/>
                <a:gd name="T11" fmla="*/ 0 h 601"/>
                <a:gd name="T12" fmla="*/ 0 w 751"/>
                <a:gd name="T13" fmla="*/ 346 h 6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601">
                  <a:moveTo>
                    <a:pt x="0" y="75"/>
                  </a:moveTo>
                  <a:cubicBezTo>
                    <a:pt x="0" y="466"/>
                    <a:pt x="0" y="466"/>
                    <a:pt x="0" y="466"/>
                  </a:cubicBezTo>
                  <a:cubicBezTo>
                    <a:pt x="0" y="466"/>
                    <a:pt x="353" y="601"/>
                    <a:pt x="751" y="466"/>
                  </a:cubicBezTo>
                  <a:cubicBezTo>
                    <a:pt x="751" y="80"/>
                    <a:pt x="751" y="80"/>
                    <a:pt x="751" y="8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1" y="0"/>
                    <a:pt x="450" y="106"/>
                    <a:pt x="63" y="0"/>
                  </a:cubicBezTo>
                  <a:lnTo>
                    <a:pt x="0" y="75"/>
                  </a:ln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5" name="Freeform 10">
              <a:extLst>
                <a:ext uri="{FF2B5EF4-FFF2-40B4-BE49-F238E27FC236}">
                  <a16:creationId xmlns:a16="http://schemas.microsoft.com/office/drawing/2014/main" id="{DA8BDD75-B5DF-432B-9AFC-2A57504BF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577"/>
              <a:ext cx="1252" cy="393"/>
            </a:xfrm>
            <a:custGeom>
              <a:avLst/>
              <a:gdLst>
                <a:gd name="T0" fmla="*/ 3470 w 752"/>
                <a:gd name="T1" fmla="*/ 383 h 236"/>
                <a:gd name="T2" fmla="*/ 0 w 752"/>
                <a:gd name="T3" fmla="*/ 346 h 236"/>
                <a:gd name="T4" fmla="*/ 296 w 752"/>
                <a:gd name="T5" fmla="*/ 0 h 236"/>
                <a:gd name="T6" fmla="*/ 3193 w 752"/>
                <a:gd name="T7" fmla="*/ 13 h 236"/>
                <a:gd name="T8" fmla="*/ 3470 w 752"/>
                <a:gd name="T9" fmla="*/ 383 h 2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2" h="236">
                  <a:moveTo>
                    <a:pt x="752" y="83"/>
                  </a:moveTo>
                  <a:cubicBezTo>
                    <a:pt x="431" y="236"/>
                    <a:pt x="0" y="75"/>
                    <a:pt x="0" y="75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413" y="107"/>
                    <a:pt x="692" y="3"/>
                  </a:cubicBezTo>
                  <a:lnTo>
                    <a:pt x="752" y="83"/>
                  </a:ln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6" name="Freeform 11">
              <a:extLst>
                <a:ext uri="{FF2B5EF4-FFF2-40B4-BE49-F238E27FC236}">
                  <a16:creationId xmlns:a16="http://schemas.microsoft.com/office/drawing/2014/main" id="{805380D4-D9C9-48D8-A01D-54DE8339C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71"/>
              <a:ext cx="1281" cy="894"/>
            </a:xfrm>
            <a:custGeom>
              <a:avLst/>
              <a:gdLst>
                <a:gd name="T0" fmla="*/ 1914 w 769"/>
                <a:gd name="T1" fmla="*/ 1938 h 537"/>
                <a:gd name="T2" fmla="*/ 2062 w 769"/>
                <a:gd name="T3" fmla="*/ 1763 h 537"/>
                <a:gd name="T4" fmla="*/ 1959 w 769"/>
                <a:gd name="T5" fmla="*/ 1568 h 537"/>
                <a:gd name="T6" fmla="*/ 2001 w 769"/>
                <a:gd name="T7" fmla="*/ 1292 h 537"/>
                <a:gd name="T8" fmla="*/ 2179 w 769"/>
                <a:gd name="T9" fmla="*/ 1292 h 537"/>
                <a:gd name="T10" fmla="*/ 1817 w 769"/>
                <a:gd name="T11" fmla="*/ 1237 h 537"/>
                <a:gd name="T12" fmla="*/ 2001 w 769"/>
                <a:gd name="T13" fmla="*/ 806 h 537"/>
                <a:gd name="T14" fmla="*/ 2700 w 769"/>
                <a:gd name="T15" fmla="*/ 984 h 537"/>
                <a:gd name="T16" fmla="*/ 2689 w 769"/>
                <a:gd name="T17" fmla="*/ 2381 h 537"/>
                <a:gd name="T18" fmla="*/ 2883 w 769"/>
                <a:gd name="T19" fmla="*/ 1229 h 537"/>
                <a:gd name="T20" fmla="*/ 3508 w 769"/>
                <a:gd name="T21" fmla="*/ 1393 h 537"/>
                <a:gd name="T22" fmla="*/ 2769 w 769"/>
                <a:gd name="T23" fmla="*/ 738 h 537"/>
                <a:gd name="T24" fmla="*/ 3508 w 769"/>
                <a:gd name="T25" fmla="*/ 396 h 537"/>
                <a:gd name="T26" fmla="*/ 3325 w 769"/>
                <a:gd name="T27" fmla="*/ 393 h 537"/>
                <a:gd name="T28" fmla="*/ 3227 w 769"/>
                <a:gd name="T29" fmla="*/ 22 h 537"/>
                <a:gd name="T30" fmla="*/ 3152 w 769"/>
                <a:gd name="T31" fmla="*/ 263 h 537"/>
                <a:gd name="T32" fmla="*/ 2925 w 769"/>
                <a:gd name="T33" fmla="*/ 125 h 537"/>
                <a:gd name="T34" fmla="*/ 3327 w 769"/>
                <a:gd name="T35" fmla="*/ 501 h 537"/>
                <a:gd name="T36" fmla="*/ 2359 w 769"/>
                <a:gd name="T37" fmla="*/ 721 h 537"/>
                <a:gd name="T38" fmla="*/ 2437 w 769"/>
                <a:gd name="T39" fmla="*/ 213 h 537"/>
                <a:gd name="T40" fmla="*/ 2297 w 769"/>
                <a:gd name="T41" fmla="*/ 401 h 537"/>
                <a:gd name="T42" fmla="*/ 2131 w 769"/>
                <a:gd name="T43" fmla="*/ 236 h 537"/>
                <a:gd name="T44" fmla="*/ 2275 w 769"/>
                <a:gd name="T45" fmla="*/ 729 h 537"/>
                <a:gd name="T46" fmla="*/ 1466 w 769"/>
                <a:gd name="T47" fmla="*/ 516 h 537"/>
                <a:gd name="T48" fmla="*/ 1776 w 769"/>
                <a:gd name="T49" fmla="*/ 250 h 537"/>
                <a:gd name="T50" fmla="*/ 1501 w 769"/>
                <a:gd name="T51" fmla="*/ 230 h 537"/>
                <a:gd name="T52" fmla="*/ 1333 w 769"/>
                <a:gd name="T53" fmla="*/ 541 h 537"/>
                <a:gd name="T54" fmla="*/ 1096 w 769"/>
                <a:gd name="T55" fmla="*/ 180 h 537"/>
                <a:gd name="T56" fmla="*/ 1179 w 769"/>
                <a:gd name="T57" fmla="*/ 688 h 537"/>
                <a:gd name="T58" fmla="*/ 521 w 769"/>
                <a:gd name="T59" fmla="*/ 529 h 537"/>
                <a:gd name="T60" fmla="*/ 361 w 769"/>
                <a:gd name="T61" fmla="*/ 558 h 537"/>
                <a:gd name="T62" fmla="*/ 33 w 769"/>
                <a:gd name="T63" fmla="*/ 666 h 537"/>
                <a:gd name="T64" fmla="*/ 287 w 769"/>
                <a:gd name="T65" fmla="*/ 716 h 537"/>
                <a:gd name="T66" fmla="*/ 37 w 769"/>
                <a:gd name="T67" fmla="*/ 1255 h 537"/>
                <a:gd name="T68" fmla="*/ 411 w 769"/>
                <a:gd name="T69" fmla="*/ 1700 h 537"/>
                <a:gd name="T70" fmla="*/ 346 w 769"/>
                <a:gd name="T71" fmla="*/ 2276 h 537"/>
                <a:gd name="T72" fmla="*/ 450 w 769"/>
                <a:gd name="T73" fmla="*/ 2031 h 537"/>
                <a:gd name="T74" fmla="*/ 791 w 769"/>
                <a:gd name="T75" fmla="*/ 2367 h 537"/>
                <a:gd name="T76" fmla="*/ 660 w 769"/>
                <a:gd name="T77" fmla="*/ 2139 h 537"/>
                <a:gd name="T78" fmla="*/ 396 w 769"/>
                <a:gd name="T79" fmla="*/ 734 h 537"/>
                <a:gd name="T80" fmla="*/ 901 w 769"/>
                <a:gd name="T81" fmla="*/ 797 h 537"/>
                <a:gd name="T82" fmla="*/ 680 w 769"/>
                <a:gd name="T83" fmla="*/ 1666 h 537"/>
                <a:gd name="T84" fmla="*/ 860 w 769"/>
                <a:gd name="T85" fmla="*/ 1352 h 537"/>
                <a:gd name="T86" fmla="*/ 901 w 769"/>
                <a:gd name="T87" fmla="*/ 1796 h 537"/>
                <a:gd name="T88" fmla="*/ 918 w 769"/>
                <a:gd name="T89" fmla="*/ 862 h 537"/>
                <a:gd name="T90" fmla="*/ 1183 w 769"/>
                <a:gd name="T91" fmla="*/ 1367 h 537"/>
                <a:gd name="T92" fmla="*/ 1008 w 769"/>
                <a:gd name="T93" fmla="*/ 1021 h 537"/>
                <a:gd name="T94" fmla="*/ 1499 w 769"/>
                <a:gd name="T95" fmla="*/ 784 h 537"/>
                <a:gd name="T96" fmla="*/ 1584 w 769"/>
                <a:gd name="T97" fmla="*/ 1660 h 537"/>
                <a:gd name="T98" fmla="*/ 1493 w 769"/>
                <a:gd name="T99" fmla="*/ 2034 h 537"/>
                <a:gd name="T100" fmla="*/ 1672 w 769"/>
                <a:gd name="T101" fmla="*/ 1906 h 537"/>
                <a:gd name="T102" fmla="*/ 1646 w 769"/>
                <a:gd name="T103" fmla="*/ 1646 h 537"/>
                <a:gd name="T104" fmla="*/ 1872 w 769"/>
                <a:gd name="T105" fmla="*/ 1522 h 537"/>
                <a:gd name="T106" fmla="*/ 1687 w 769"/>
                <a:gd name="T107" fmla="*/ 2459 h 53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69" h="537">
                  <a:moveTo>
                    <a:pt x="372" y="533"/>
                  </a:moveTo>
                  <a:cubicBezTo>
                    <a:pt x="405" y="498"/>
                    <a:pt x="414" y="437"/>
                    <a:pt x="414" y="420"/>
                  </a:cubicBezTo>
                  <a:cubicBezTo>
                    <a:pt x="414" y="404"/>
                    <a:pt x="410" y="339"/>
                    <a:pt x="419" y="343"/>
                  </a:cubicBezTo>
                  <a:cubicBezTo>
                    <a:pt x="444" y="356"/>
                    <a:pt x="447" y="375"/>
                    <a:pt x="446" y="382"/>
                  </a:cubicBezTo>
                  <a:cubicBezTo>
                    <a:pt x="447" y="386"/>
                    <a:pt x="449" y="382"/>
                    <a:pt x="449" y="382"/>
                  </a:cubicBezTo>
                  <a:cubicBezTo>
                    <a:pt x="451" y="364"/>
                    <a:pt x="444" y="357"/>
                    <a:pt x="424" y="340"/>
                  </a:cubicBezTo>
                  <a:cubicBezTo>
                    <a:pt x="404" y="323"/>
                    <a:pt x="399" y="302"/>
                    <a:pt x="391" y="287"/>
                  </a:cubicBezTo>
                  <a:cubicBezTo>
                    <a:pt x="383" y="272"/>
                    <a:pt x="419" y="275"/>
                    <a:pt x="433" y="280"/>
                  </a:cubicBezTo>
                  <a:cubicBezTo>
                    <a:pt x="447" y="286"/>
                    <a:pt x="471" y="286"/>
                    <a:pt x="471" y="286"/>
                  </a:cubicBezTo>
                  <a:cubicBezTo>
                    <a:pt x="473" y="284"/>
                    <a:pt x="471" y="280"/>
                    <a:pt x="471" y="280"/>
                  </a:cubicBezTo>
                  <a:cubicBezTo>
                    <a:pt x="467" y="280"/>
                    <a:pt x="458" y="279"/>
                    <a:pt x="448" y="278"/>
                  </a:cubicBezTo>
                  <a:cubicBezTo>
                    <a:pt x="438" y="277"/>
                    <a:pt x="410" y="269"/>
                    <a:pt x="393" y="268"/>
                  </a:cubicBezTo>
                  <a:cubicBezTo>
                    <a:pt x="376" y="266"/>
                    <a:pt x="377" y="236"/>
                    <a:pt x="366" y="205"/>
                  </a:cubicBezTo>
                  <a:cubicBezTo>
                    <a:pt x="353" y="169"/>
                    <a:pt x="413" y="175"/>
                    <a:pt x="433" y="175"/>
                  </a:cubicBezTo>
                  <a:cubicBezTo>
                    <a:pt x="476" y="176"/>
                    <a:pt x="517" y="175"/>
                    <a:pt x="562" y="169"/>
                  </a:cubicBezTo>
                  <a:cubicBezTo>
                    <a:pt x="582" y="165"/>
                    <a:pt x="584" y="189"/>
                    <a:pt x="584" y="213"/>
                  </a:cubicBezTo>
                  <a:cubicBezTo>
                    <a:pt x="582" y="263"/>
                    <a:pt x="556" y="364"/>
                    <a:pt x="577" y="518"/>
                  </a:cubicBezTo>
                  <a:cubicBezTo>
                    <a:pt x="577" y="518"/>
                    <a:pt x="580" y="523"/>
                    <a:pt x="582" y="516"/>
                  </a:cubicBezTo>
                  <a:cubicBezTo>
                    <a:pt x="582" y="516"/>
                    <a:pt x="559" y="381"/>
                    <a:pt x="585" y="268"/>
                  </a:cubicBezTo>
                  <a:cubicBezTo>
                    <a:pt x="589" y="251"/>
                    <a:pt x="605" y="256"/>
                    <a:pt x="624" y="266"/>
                  </a:cubicBezTo>
                  <a:cubicBezTo>
                    <a:pt x="643" y="277"/>
                    <a:pt x="697" y="305"/>
                    <a:pt x="760" y="309"/>
                  </a:cubicBezTo>
                  <a:cubicBezTo>
                    <a:pt x="760" y="309"/>
                    <a:pt x="768" y="308"/>
                    <a:pt x="759" y="302"/>
                  </a:cubicBezTo>
                  <a:cubicBezTo>
                    <a:pt x="759" y="302"/>
                    <a:pt x="678" y="297"/>
                    <a:pt x="602" y="247"/>
                  </a:cubicBezTo>
                  <a:cubicBezTo>
                    <a:pt x="594" y="241"/>
                    <a:pt x="587" y="168"/>
                    <a:pt x="599" y="160"/>
                  </a:cubicBezTo>
                  <a:cubicBezTo>
                    <a:pt x="677" y="146"/>
                    <a:pt x="753" y="113"/>
                    <a:pt x="760" y="103"/>
                  </a:cubicBezTo>
                  <a:cubicBezTo>
                    <a:pt x="769" y="91"/>
                    <a:pt x="759" y="86"/>
                    <a:pt x="759" y="86"/>
                  </a:cubicBezTo>
                  <a:cubicBezTo>
                    <a:pt x="757" y="88"/>
                    <a:pt x="753" y="91"/>
                    <a:pt x="748" y="94"/>
                  </a:cubicBezTo>
                  <a:cubicBezTo>
                    <a:pt x="744" y="94"/>
                    <a:pt x="733" y="95"/>
                    <a:pt x="719" y="85"/>
                  </a:cubicBezTo>
                  <a:cubicBezTo>
                    <a:pt x="700" y="70"/>
                    <a:pt x="689" y="69"/>
                    <a:pt x="690" y="52"/>
                  </a:cubicBezTo>
                  <a:cubicBezTo>
                    <a:pt x="691" y="35"/>
                    <a:pt x="698" y="5"/>
                    <a:pt x="698" y="5"/>
                  </a:cubicBezTo>
                  <a:cubicBezTo>
                    <a:pt x="698" y="5"/>
                    <a:pt x="695" y="0"/>
                    <a:pt x="690" y="9"/>
                  </a:cubicBezTo>
                  <a:cubicBezTo>
                    <a:pt x="682" y="57"/>
                    <a:pt x="682" y="57"/>
                    <a:pt x="682" y="57"/>
                  </a:cubicBezTo>
                  <a:cubicBezTo>
                    <a:pt x="642" y="25"/>
                    <a:pt x="642" y="25"/>
                    <a:pt x="642" y="25"/>
                  </a:cubicBezTo>
                  <a:cubicBezTo>
                    <a:pt x="642" y="25"/>
                    <a:pt x="632" y="20"/>
                    <a:pt x="633" y="27"/>
                  </a:cubicBezTo>
                  <a:cubicBezTo>
                    <a:pt x="633" y="27"/>
                    <a:pt x="701" y="83"/>
                    <a:pt x="714" y="89"/>
                  </a:cubicBezTo>
                  <a:cubicBezTo>
                    <a:pt x="722" y="93"/>
                    <a:pt x="726" y="104"/>
                    <a:pt x="720" y="109"/>
                  </a:cubicBezTo>
                  <a:cubicBezTo>
                    <a:pt x="716" y="110"/>
                    <a:pt x="714" y="111"/>
                    <a:pt x="714" y="111"/>
                  </a:cubicBezTo>
                  <a:cubicBezTo>
                    <a:pt x="654" y="138"/>
                    <a:pt x="582" y="151"/>
                    <a:pt x="510" y="156"/>
                  </a:cubicBezTo>
                  <a:cubicBezTo>
                    <a:pt x="505" y="150"/>
                    <a:pt x="502" y="125"/>
                    <a:pt x="503" y="116"/>
                  </a:cubicBezTo>
                  <a:cubicBezTo>
                    <a:pt x="504" y="103"/>
                    <a:pt x="520" y="58"/>
                    <a:pt x="527" y="46"/>
                  </a:cubicBezTo>
                  <a:cubicBezTo>
                    <a:pt x="527" y="46"/>
                    <a:pt x="530" y="35"/>
                    <a:pt x="516" y="48"/>
                  </a:cubicBezTo>
                  <a:cubicBezTo>
                    <a:pt x="497" y="87"/>
                    <a:pt x="497" y="87"/>
                    <a:pt x="497" y="87"/>
                  </a:cubicBezTo>
                  <a:cubicBezTo>
                    <a:pt x="497" y="87"/>
                    <a:pt x="492" y="99"/>
                    <a:pt x="474" y="51"/>
                  </a:cubicBezTo>
                  <a:cubicBezTo>
                    <a:pt x="474" y="51"/>
                    <a:pt x="466" y="40"/>
                    <a:pt x="461" y="51"/>
                  </a:cubicBezTo>
                  <a:cubicBezTo>
                    <a:pt x="492" y="116"/>
                    <a:pt x="492" y="116"/>
                    <a:pt x="492" y="116"/>
                  </a:cubicBezTo>
                  <a:cubicBezTo>
                    <a:pt x="492" y="116"/>
                    <a:pt x="496" y="145"/>
                    <a:pt x="492" y="158"/>
                  </a:cubicBezTo>
                  <a:cubicBezTo>
                    <a:pt x="420" y="162"/>
                    <a:pt x="349" y="158"/>
                    <a:pt x="294" y="153"/>
                  </a:cubicBezTo>
                  <a:cubicBezTo>
                    <a:pt x="288" y="149"/>
                    <a:pt x="282" y="128"/>
                    <a:pt x="317" y="112"/>
                  </a:cubicBezTo>
                  <a:cubicBezTo>
                    <a:pt x="361" y="93"/>
                    <a:pt x="399" y="54"/>
                    <a:pt x="399" y="54"/>
                  </a:cubicBezTo>
                  <a:cubicBezTo>
                    <a:pt x="395" y="43"/>
                    <a:pt x="384" y="54"/>
                    <a:pt x="384" y="54"/>
                  </a:cubicBezTo>
                  <a:cubicBezTo>
                    <a:pt x="367" y="77"/>
                    <a:pt x="303" y="108"/>
                    <a:pt x="303" y="108"/>
                  </a:cubicBezTo>
                  <a:cubicBezTo>
                    <a:pt x="314" y="90"/>
                    <a:pt x="325" y="50"/>
                    <a:pt x="325" y="50"/>
                  </a:cubicBezTo>
                  <a:cubicBezTo>
                    <a:pt x="320" y="39"/>
                    <a:pt x="316" y="49"/>
                    <a:pt x="316" y="49"/>
                  </a:cubicBezTo>
                  <a:cubicBezTo>
                    <a:pt x="312" y="68"/>
                    <a:pt x="288" y="117"/>
                    <a:pt x="288" y="117"/>
                  </a:cubicBezTo>
                  <a:cubicBezTo>
                    <a:pt x="258" y="84"/>
                    <a:pt x="248" y="42"/>
                    <a:pt x="248" y="42"/>
                  </a:cubicBezTo>
                  <a:cubicBezTo>
                    <a:pt x="243" y="33"/>
                    <a:pt x="237" y="39"/>
                    <a:pt x="237" y="39"/>
                  </a:cubicBezTo>
                  <a:cubicBezTo>
                    <a:pt x="236" y="63"/>
                    <a:pt x="262" y="102"/>
                    <a:pt x="275" y="120"/>
                  </a:cubicBezTo>
                  <a:cubicBezTo>
                    <a:pt x="287" y="136"/>
                    <a:pt x="259" y="147"/>
                    <a:pt x="255" y="149"/>
                  </a:cubicBezTo>
                  <a:cubicBezTo>
                    <a:pt x="232" y="146"/>
                    <a:pt x="214" y="143"/>
                    <a:pt x="202" y="141"/>
                  </a:cubicBezTo>
                  <a:cubicBezTo>
                    <a:pt x="180" y="137"/>
                    <a:pt x="119" y="123"/>
                    <a:pt x="113" y="115"/>
                  </a:cubicBezTo>
                  <a:cubicBezTo>
                    <a:pt x="96" y="116"/>
                    <a:pt x="96" y="116"/>
                    <a:pt x="96" y="116"/>
                  </a:cubicBezTo>
                  <a:cubicBezTo>
                    <a:pt x="91" y="123"/>
                    <a:pt x="83" y="113"/>
                    <a:pt x="78" y="121"/>
                  </a:cubicBezTo>
                  <a:cubicBezTo>
                    <a:pt x="62" y="149"/>
                    <a:pt x="20" y="139"/>
                    <a:pt x="8" y="137"/>
                  </a:cubicBezTo>
                  <a:cubicBezTo>
                    <a:pt x="8" y="137"/>
                    <a:pt x="0" y="136"/>
                    <a:pt x="7" y="144"/>
                  </a:cubicBezTo>
                  <a:cubicBezTo>
                    <a:pt x="13" y="145"/>
                    <a:pt x="20" y="144"/>
                    <a:pt x="25" y="146"/>
                  </a:cubicBezTo>
                  <a:cubicBezTo>
                    <a:pt x="36" y="149"/>
                    <a:pt x="67" y="144"/>
                    <a:pt x="62" y="155"/>
                  </a:cubicBezTo>
                  <a:cubicBezTo>
                    <a:pt x="59" y="162"/>
                    <a:pt x="30" y="212"/>
                    <a:pt x="7" y="247"/>
                  </a:cubicBezTo>
                  <a:cubicBezTo>
                    <a:pt x="7" y="247"/>
                    <a:pt x="2" y="259"/>
                    <a:pt x="8" y="272"/>
                  </a:cubicBezTo>
                  <a:cubicBezTo>
                    <a:pt x="17" y="257"/>
                    <a:pt x="25" y="248"/>
                    <a:pt x="35" y="238"/>
                  </a:cubicBezTo>
                  <a:cubicBezTo>
                    <a:pt x="52" y="223"/>
                    <a:pt x="75" y="338"/>
                    <a:pt x="89" y="368"/>
                  </a:cubicBezTo>
                  <a:cubicBezTo>
                    <a:pt x="104" y="398"/>
                    <a:pt x="99" y="415"/>
                    <a:pt x="91" y="437"/>
                  </a:cubicBezTo>
                  <a:cubicBezTo>
                    <a:pt x="85" y="455"/>
                    <a:pt x="79" y="472"/>
                    <a:pt x="75" y="493"/>
                  </a:cubicBezTo>
                  <a:cubicBezTo>
                    <a:pt x="75" y="493"/>
                    <a:pt x="75" y="499"/>
                    <a:pt x="81" y="494"/>
                  </a:cubicBezTo>
                  <a:cubicBezTo>
                    <a:pt x="87" y="467"/>
                    <a:pt x="95" y="447"/>
                    <a:pt x="97" y="440"/>
                  </a:cubicBezTo>
                  <a:cubicBezTo>
                    <a:pt x="101" y="422"/>
                    <a:pt x="108" y="422"/>
                    <a:pt x="116" y="434"/>
                  </a:cubicBezTo>
                  <a:cubicBezTo>
                    <a:pt x="123" y="446"/>
                    <a:pt x="143" y="477"/>
                    <a:pt x="171" y="513"/>
                  </a:cubicBezTo>
                  <a:cubicBezTo>
                    <a:pt x="171" y="513"/>
                    <a:pt x="177" y="520"/>
                    <a:pt x="180" y="515"/>
                  </a:cubicBezTo>
                  <a:cubicBezTo>
                    <a:pt x="168" y="497"/>
                    <a:pt x="156" y="480"/>
                    <a:pt x="143" y="464"/>
                  </a:cubicBezTo>
                  <a:cubicBezTo>
                    <a:pt x="111" y="422"/>
                    <a:pt x="63" y="276"/>
                    <a:pt x="56" y="244"/>
                  </a:cubicBezTo>
                  <a:cubicBezTo>
                    <a:pt x="49" y="212"/>
                    <a:pt x="71" y="181"/>
                    <a:pt x="86" y="159"/>
                  </a:cubicBezTo>
                  <a:cubicBezTo>
                    <a:pt x="107" y="128"/>
                    <a:pt x="165" y="147"/>
                    <a:pt x="179" y="151"/>
                  </a:cubicBezTo>
                  <a:cubicBezTo>
                    <a:pt x="186" y="153"/>
                    <a:pt x="204" y="152"/>
                    <a:pt x="195" y="173"/>
                  </a:cubicBezTo>
                  <a:cubicBezTo>
                    <a:pt x="174" y="223"/>
                    <a:pt x="184" y="277"/>
                    <a:pt x="175" y="287"/>
                  </a:cubicBezTo>
                  <a:cubicBezTo>
                    <a:pt x="151" y="314"/>
                    <a:pt x="147" y="361"/>
                    <a:pt x="147" y="361"/>
                  </a:cubicBezTo>
                  <a:cubicBezTo>
                    <a:pt x="152" y="366"/>
                    <a:pt x="151" y="361"/>
                    <a:pt x="151" y="361"/>
                  </a:cubicBezTo>
                  <a:cubicBezTo>
                    <a:pt x="156" y="312"/>
                    <a:pt x="182" y="281"/>
                    <a:pt x="186" y="293"/>
                  </a:cubicBezTo>
                  <a:cubicBezTo>
                    <a:pt x="203" y="342"/>
                    <a:pt x="190" y="389"/>
                    <a:pt x="190" y="389"/>
                  </a:cubicBezTo>
                  <a:cubicBezTo>
                    <a:pt x="193" y="393"/>
                    <a:pt x="195" y="389"/>
                    <a:pt x="195" y="389"/>
                  </a:cubicBezTo>
                  <a:cubicBezTo>
                    <a:pt x="195" y="389"/>
                    <a:pt x="206" y="354"/>
                    <a:pt x="189" y="284"/>
                  </a:cubicBezTo>
                  <a:cubicBezTo>
                    <a:pt x="175" y="227"/>
                    <a:pt x="199" y="187"/>
                    <a:pt x="199" y="187"/>
                  </a:cubicBezTo>
                  <a:cubicBezTo>
                    <a:pt x="199" y="187"/>
                    <a:pt x="194" y="207"/>
                    <a:pt x="223" y="237"/>
                  </a:cubicBezTo>
                  <a:cubicBezTo>
                    <a:pt x="252" y="266"/>
                    <a:pt x="256" y="296"/>
                    <a:pt x="256" y="296"/>
                  </a:cubicBezTo>
                  <a:cubicBezTo>
                    <a:pt x="265" y="297"/>
                    <a:pt x="262" y="294"/>
                    <a:pt x="262" y="294"/>
                  </a:cubicBezTo>
                  <a:cubicBezTo>
                    <a:pt x="249" y="255"/>
                    <a:pt x="242" y="250"/>
                    <a:pt x="218" y="221"/>
                  </a:cubicBezTo>
                  <a:cubicBezTo>
                    <a:pt x="193" y="193"/>
                    <a:pt x="218" y="159"/>
                    <a:pt x="226" y="159"/>
                  </a:cubicBezTo>
                  <a:cubicBezTo>
                    <a:pt x="235" y="159"/>
                    <a:pt x="307" y="169"/>
                    <a:pt x="324" y="170"/>
                  </a:cubicBezTo>
                  <a:cubicBezTo>
                    <a:pt x="360" y="172"/>
                    <a:pt x="358" y="224"/>
                    <a:pt x="370" y="254"/>
                  </a:cubicBezTo>
                  <a:cubicBezTo>
                    <a:pt x="384" y="287"/>
                    <a:pt x="376" y="309"/>
                    <a:pt x="343" y="360"/>
                  </a:cubicBezTo>
                  <a:cubicBezTo>
                    <a:pt x="310" y="411"/>
                    <a:pt x="320" y="442"/>
                    <a:pt x="320" y="442"/>
                  </a:cubicBezTo>
                  <a:cubicBezTo>
                    <a:pt x="323" y="444"/>
                    <a:pt x="323" y="441"/>
                    <a:pt x="323" y="441"/>
                  </a:cubicBezTo>
                  <a:cubicBezTo>
                    <a:pt x="317" y="394"/>
                    <a:pt x="351" y="357"/>
                    <a:pt x="351" y="357"/>
                  </a:cubicBezTo>
                  <a:cubicBezTo>
                    <a:pt x="354" y="382"/>
                    <a:pt x="362" y="413"/>
                    <a:pt x="362" y="413"/>
                  </a:cubicBezTo>
                  <a:cubicBezTo>
                    <a:pt x="369" y="414"/>
                    <a:pt x="367" y="411"/>
                    <a:pt x="367" y="411"/>
                  </a:cubicBezTo>
                  <a:cubicBezTo>
                    <a:pt x="362" y="401"/>
                    <a:pt x="356" y="371"/>
                    <a:pt x="356" y="357"/>
                  </a:cubicBezTo>
                  <a:cubicBezTo>
                    <a:pt x="355" y="346"/>
                    <a:pt x="379" y="310"/>
                    <a:pt x="380" y="295"/>
                  </a:cubicBezTo>
                  <a:cubicBezTo>
                    <a:pt x="381" y="279"/>
                    <a:pt x="399" y="314"/>
                    <a:pt x="405" y="330"/>
                  </a:cubicBezTo>
                  <a:cubicBezTo>
                    <a:pt x="411" y="345"/>
                    <a:pt x="407" y="356"/>
                    <a:pt x="409" y="389"/>
                  </a:cubicBezTo>
                  <a:cubicBezTo>
                    <a:pt x="416" y="485"/>
                    <a:pt x="365" y="533"/>
                    <a:pt x="365" y="533"/>
                  </a:cubicBezTo>
                  <a:cubicBezTo>
                    <a:pt x="365" y="533"/>
                    <a:pt x="366" y="537"/>
                    <a:pt x="372" y="533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7" name="Freeform 12">
              <a:extLst>
                <a:ext uri="{FF2B5EF4-FFF2-40B4-BE49-F238E27FC236}">
                  <a16:creationId xmlns:a16="http://schemas.microsoft.com/office/drawing/2014/main" id="{18773A3E-8C88-4B56-8CB6-CAF0CA570A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57" y="2571"/>
              <a:ext cx="1199" cy="894"/>
            </a:xfrm>
            <a:custGeom>
              <a:avLst/>
              <a:gdLst>
                <a:gd name="T0" fmla="*/ 1630 w 720"/>
                <a:gd name="T1" fmla="*/ 1685 h 537"/>
                <a:gd name="T2" fmla="*/ 1875 w 720"/>
                <a:gd name="T3" fmla="*/ 1651 h 537"/>
                <a:gd name="T4" fmla="*/ 1672 w 720"/>
                <a:gd name="T5" fmla="*/ 2459 h 537"/>
                <a:gd name="T6" fmla="*/ 1880 w 720"/>
                <a:gd name="T7" fmla="*/ 1893 h 537"/>
                <a:gd name="T8" fmla="*/ 1759 w 720"/>
                <a:gd name="T9" fmla="*/ 285 h 537"/>
                <a:gd name="T10" fmla="*/ 1759 w 720"/>
                <a:gd name="T11" fmla="*/ 250 h 537"/>
                <a:gd name="T12" fmla="*/ 1164 w 720"/>
                <a:gd name="T13" fmla="*/ 688 h 537"/>
                <a:gd name="T14" fmla="*/ 430 w 720"/>
                <a:gd name="T15" fmla="*/ 534 h 537"/>
                <a:gd name="T16" fmla="*/ 13 w 720"/>
                <a:gd name="T17" fmla="*/ 651 h 537"/>
                <a:gd name="T18" fmla="*/ 346 w 720"/>
                <a:gd name="T19" fmla="*/ 596 h 537"/>
                <a:gd name="T20" fmla="*/ 918 w 720"/>
                <a:gd name="T21" fmla="*/ 688 h 537"/>
                <a:gd name="T22" fmla="*/ 1164 w 720"/>
                <a:gd name="T23" fmla="*/ 688 h 537"/>
                <a:gd name="T24" fmla="*/ 1445 w 720"/>
                <a:gd name="T25" fmla="*/ 228 h 537"/>
                <a:gd name="T26" fmla="*/ 1081 w 720"/>
                <a:gd name="T27" fmla="*/ 180 h 537"/>
                <a:gd name="T28" fmla="*/ 1317 w 720"/>
                <a:gd name="T29" fmla="*/ 576 h 537"/>
                <a:gd name="T30" fmla="*/ 3311 w 720"/>
                <a:gd name="T31" fmla="*/ 541 h 537"/>
                <a:gd name="T32" fmla="*/ 3284 w 720"/>
                <a:gd name="T33" fmla="*/ 513 h 537"/>
                <a:gd name="T34" fmla="*/ 2310 w 720"/>
                <a:gd name="T35" fmla="*/ 568 h 537"/>
                <a:gd name="T36" fmla="*/ 3311 w 720"/>
                <a:gd name="T37" fmla="*/ 541 h 537"/>
                <a:gd name="T38" fmla="*/ 1326 w 720"/>
                <a:gd name="T39" fmla="*/ 674 h 537"/>
                <a:gd name="T40" fmla="*/ 2268 w 720"/>
                <a:gd name="T41" fmla="*/ 668 h 537"/>
                <a:gd name="T42" fmla="*/ 2684 w 720"/>
                <a:gd name="T43" fmla="*/ 1021 h 537"/>
                <a:gd name="T44" fmla="*/ 2614 w 720"/>
                <a:gd name="T45" fmla="*/ 1868 h 537"/>
                <a:gd name="T46" fmla="*/ 3136 w 720"/>
                <a:gd name="T47" fmla="*/ 300 h 537"/>
                <a:gd name="T48" fmla="*/ 3209 w 720"/>
                <a:gd name="T49" fmla="*/ 22 h 537"/>
                <a:gd name="T50" fmla="*/ 2951 w 720"/>
                <a:gd name="T51" fmla="*/ 117 h 537"/>
                <a:gd name="T52" fmla="*/ 2410 w 720"/>
                <a:gd name="T53" fmla="*/ 230 h 537"/>
                <a:gd name="T54" fmla="*/ 2283 w 720"/>
                <a:gd name="T55" fmla="*/ 401 h 537"/>
                <a:gd name="T56" fmla="*/ 2125 w 720"/>
                <a:gd name="T57" fmla="*/ 258 h 537"/>
                <a:gd name="T58" fmla="*/ 2368 w 720"/>
                <a:gd name="T59" fmla="*/ 258 h 537"/>
                <a:gd name="T60" fmla="*/ 1897 w 720"/>
                <a:gd name="T61" fmla="*/ 1938 h 537"/>
                <a:gd name="T62" fmla="*/ 1479 w 720"/>
                <a:gd name="T63" fmla="*/ 2039 h 537"/>
                <a:gd name="T64" fmla="*/ 1479 w 720"/>
                <a:gd name="T65" fmla="*/ 2039 h 537"/>
                <a:gd name="T66" fmla="*/ 2631 w 720"/>
                <a:gd name="T67" fmla="*/ 1838 h 537"/>
                <a:gd name="T68" fmla="*/ 333 w 720"/>
                <a:gd name="T69" fmla="*/ 2276 h 537"/>
                <a:gd name="T70" fmla="*/ 438 w 720"/>
                <a:gd name="T71" fmla="*/ 1881 h 537"/>
                <a:gd name="T72" fmla="*/ 859 w 720"/>
                <a:gd name="T73" fmla="*/ 1347 h 537"/>
                <a:gd name="T74" fmla="*/ 841 w 720"/>
                <a:gd name="T75" fmla="*/ 1164 h 537"/>
                <a:gd name="T76" fmla="*/ 888 w 720"/>
                <a:gd name="T77" fmla="*/ 1625 h 537"/>
                <a:gd name="T78" fmla="*/ 904 w 720"/>
                <a:gd name="T79" fmla="*/ 901 h 537"/>
                <a:gd name="T80" fmla="*/ 245 w 720"/>
                <a:gd name="T81" fmla="*/ 1125 h 537"/>
                <a:gd name="T82" fmla="*/ 646 w 720"/>
                <a:gd name="T83" fmla="*/ 2179 h 537"/>
                <a:gd name="T84" fmla="*/ 646 w 720"/>
                <a:gd name="T85" fmla="*/ 2139 h 5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720" h="537">
                  <a:moveTo>
                    <a:pt x="364" y="411"/>
                  </a:moveTo>
                  <a:cubicBezTo>
                    <a:pt x="359" y="402"/>
                    <a:pt x="354" y="378"/>
                    <a:pt x="353" y="362"/>
                  </a:cubicBezTo>
                  <a:cubicBezTo>
                    <a:pt x="353" y="363"/>
                    <a:pt x="353" y="364"/>
                    <a:pt x="353" y="365"/>
                  </a:cubicBezTo>
                  <a:cubicBezTo>
                    <a:pt x="353" y="377"/>
                    <a:pt x="357" y="400"/>
                    <a:pt x="361" y="413"/>
                  </a:cubicBezTo>
                  <a:cubicBezTo>
                    <a:pt x="366" y="414"/>
                    <a:pt x="364" y="411"/>
                    <a:pt x="364" y="411"/>
                  </a:cubicBezTo>
                  <a:close/>
                  <a:moveTo>
                    <a:pt x="406" y="358"/>
                  </a:moveTo>
                  <a:cubicBezTo>
                    <a:pt x="406" y="362"/>
                    <a:pt x="406" y="365"/>
                    <a:pt x="406" y="369"/>
                  </a:cubicBezTo>
                  <a:cubicBezTo>
                    <a:pt x="406" y="365"/>
                    <a:pt x="406" y="362"/>
                    <a:pt x="406" y="358"/>
                  </a:cubicBezTo>
                  <a:close/>
                  <a:moveTo>
                    <a:pt x="362" y="533"/>
                  </a:moveTo>
                  <a:cubicBezTo>
                    <a:pt x="362" y="533"/>
                    <a:pt x="363" y="537"/>
                    <a:pt x="369" y="533"/>
                  </a:cubicBezTo>
                  <a:cubicBezTo>
                    <a:pt x="371" y="530"/>
                    <a:pt x="373" y="528"/>
                    <a:pt x="375" y="525"/>
                  </a:cubicBezTo>
                  <a:cubicBezTo>
                    <a:pt x="389" y="505"/>
                    <a:pt x="408" y="467"/>
                    <a:pt x="407" y="410"/>
                  </a:cubicBezTo>
                  <a:cubicBezTo>
                    <a:pt x="405" y="492"/>
                    <a:pt x="362" y="533"/>
                    <a:pt x="362" y="533"/>
                  </a:cubicBezTo>
                  <a:close/>
                  <a:moveTo>
                    <a:pt x="300" y="116"/>
                  </a:moveTo>
                  <a:cubicBezTo>
                    <a:pt x="300" y="116"/>
                    <a:pt x="364" y="85"/>
                    <a:pt x="381" y="62"/>
                  </a:cubicBezTo>
                  <a:cubicBezTo>
                    <a:pt x="381" y="62"/>
                    <a:pt x="387" y="55"/>
                    <a:pt x="392" y="57"/>
                  </a:cubicBezTo>
                  <a:cubicBezTo>
                    <a:pt x="395" y="55"/>
                    <a:pt x="396" y="54"/>
                    <a:pt x="396" y="54"/>
                  </a:cubicBezTo>
                  <a:cubicBezTo>
                    <a:pt x="392" y="43"/>
                    <a:pt x="381" y="54"/>
                    <a:pt x="381" y="54"/>
                  </a:cubicBezTo>
                  <a:cubicBezTo>
                    <a:pt x="367" y="73"/>
                    <a:pt x="321" y="97"/>
                    <a:pt x="305" y="105"/>
                  </a:cubicBezTo>
                  <a:cubicBezTo>
                    <a:pt x="303" y="109"/>
                    <a:pt x="302" y="113"/>
                    <a:pt x="300" y="116"/>
                  </a:cubicBezTo>
                  <a:close/>
                  <a:moveTo>
                    <a:pt x="252" y="149"/>
                  </a:moveTo>
                  <a:cubicBezTo>
                    <a:pt x="229" y="146"/>
                    <a:pt x="211" y="143"/>
                    <a:pt x="199" y="141"/>
                  </a:cubicBezTo>
                  <a:cubicBezTo>
                    <a:pt x="177" y="137"/>
                    <a:pt x="116" y="123"/>
                    <a:pt x="110" y="115"/>
                  </a:cubicBezTo>
                  <a:cubicBezTo>
                    <a:pt x="93" y="116"/>
                    <a:pt x="93" y="116"/>
                    <a:pt x="93" y="116"/>
                  </a:cubicBezTo>
                  <a:cubicBezTo>
                    <a:pt x="88" y="123"/>
                    <a:pt x="80" y="113"/>
                    <a:pt x="75" y="121"/>
                  </a:cubicBezTo>
                  <a:cubicBezTo>
                    <a:pt x="59" y="149"/>
                    <a:pt x="17" y="139"/>
                    <a:pt x="5" y="137"/>
                  </a:cubicBezTo>
                  <a:cubicBezTo>
                    <a:pt x="5" y="137"/>
                    <a:pt x="0" y="137"/>
                    <a:pt x="3" y="141"/>
                  </a:cubicBezTo>
                  <a:cubicBezTo>
                    <a:pt x="9" y="141"/>
                    <a:pt x="13" y="140"/>
                    <a:pt x="18" y="141"/>
                  </a:cubicBezTo>
                  <a:cubicBezTo>
                    <a:pt x="23" y="143"/>
                    <a:pt x="36" y="143"/>
                    <a:pt x="44" y="143"/>
                  </a:cubicBezTo>
                  <a:cubicBezTo>
                    <a:pt x="56" y="141"/>
                    <a:pt x="69" y="141"/>
                    <a:pt x="75" y="129"/>
                  </a:cubicBezTo>
                  <a:cubicBezTo>
                    <a:pt x="80" y="121"/>
                    <a:pt x="88" y="131"/>
                    <a:pt x="93" y="124"/>
                  </a:cubicBezTo>
                  <a:cubicBezTo>
                    <a:pt x="110" y="123"/>
                    <a:pt x="110" y="123"/>
                    <a:pt x="110" y="123"/>
                  </a:cubicBezTo>
                  <a:cubicBezTo>
                    <a:pt x="116" y="131"/>
                    <a:pt x="177" y="145"/>
                    <a:pt x="199" y="149"/>
                  </a:cubicBezTo>
                  <a:cubicBezTo>
                    <a:pt x="211" y="151"/>
                    <a:pt x="226" y="151"/>
                    <a:pt x="249" y="154"/>
                  </a:cubicBezTo>
                  <a:cubicBezTo>
                    <a:pt x="253" y="152"/>
                    <a:pt x="259" y="153"/>
                    <a:pt x="266" y="140"/>
                  </a:cubicBezTo>
                  <a:cubicBezTo>
                    <a:pt x="260" y="146"/>
                    <a:pt x="255" y="147"/>
                    <a:pt x="252" y="149"/>
                  </a:cubicBezTo>
                  <a:close/>
                  <a:moveTo>
                    <a:pt x="321" y="55"/>
                  </a:moveTo>
                  <a:cubicBezTo>
                    <a:pt x="322" y="52"/>
                    <a:pt x="322" y="50"/>
                    <a:pt x="322" y="50"/>
                  </a:cubicBezTo>
                  <a:cubicBezTo>
                    <a:pt x="317" y="39"/>
                    <a:pt x="313" y="49"/>
                    <a:pt x="313" y="49"/>
                  </a:cubicBezTo>
                  <a:cubicBezTo>
                    <a:pt x="309" y="68"/>
                    <a:pt x="285" y="117"/>
                    <a:pt x="285" y="117"/>
                  </a:cubicBezTo>
                  <a:cubicBezTo>
                    <a:pt x="255" y="84"/>
                    <a:pt x="245" y="42"/>
                    <a:pt x="245" y="42"/>
                  </a:cubicBezTo>
                  <a:cubicBezTo>
                    <a:pt x="240" y="33"/>
                    <a:pt x="234" y="39"/>
                    <a:pt x="234" y="39"/>
                  </a:cubicBezTo>
                  <a:cubicBezTo>
                    <a:pt x="234" y="42"/>
                    <a:pt x="234" y="44"/>
                    <a:pt x="234" y="47"/>
                  </a:cubicBezTo>
                  <a:cubicBezTo>
                    <a:pt x="236" y="46"/>
                    <a:pt x="241" y="43"/>
                    <a:pt x="245" y="50"/>
                  </a:cubicBezTo>
                  <a:cubicBezTo>
                    <a:pt x="245" y="50"/>
                    <a:pt x="255" y="92"/>
                    <a:pt x="285" y="125"/>
                  </a:cubicBezTo>
                  <a:cubicBezTo>
                    <a:pt x="285" y="125"/>
                    <a:pt x="309" y="76"/>
                    <a:pt x="313" y="57"/>
                  </a:cubicBezTo>
                  <a:cubicBezTo>
                    <a:pt x="313" y="57"/>
                    <a:pt x="316" y="49"/>
                    <a:pt x="321" y="55"/>
                  </a:cubicBezTo>
                  <a:close/>
                  <a:moveTo>
                    <a:pt x="717" y="117"/>
                  </a:moveTo>
                  <a:cubicBezTo>
                    <a:pt x="720" y="114"/>
                    <a:pt x="720" y="110"/>
                    <a:pt x="719" y="106"/>
                  </a:cubicBezTo>
                  <a:cubicBezTo>
                    <a:pt x="719" y="107"/>
                    <a:pt x="718" y="108"/>
                    <a:pt x="717" y="109"/>
                  </a:cubicBezTo>
                  <a:cubicBezTo>
                    <a:pt x="713" y="110"/>
                    <a:pt x="711" y="111"/>
                    <a:pt x="711" y="111"/>
                  </a:cubicBezTo>
                  <a:cubicBezTo>
                    <a:pt x="651" y="138"/>
                    <a:pt x="579" y="151"/>
                    <a:pt x="507" y="156"/>
                  </a:cubicBezTo>
                  <a:cubicBezTo>
                    <a:pt x="503" y="152"/>
                    <a:pt x="501" y="135"/>
                    <a:pt x="500" y="123"/>
                  </a:cubicBezTo>
                  <a:cubicBezTo>
                    <a:pt x="500" y="123"/>
                    <a:pt x="500" y="123"/>
                    <a:pt x="500" y="123"/>
                  </a:cubicBezTo>
                  <a:cubicBezTo>
                    <a:pt x="499" y="133"/>
                    <a:pt x="498" y="160"/>
                    <a:pt x="507" y="164"/>
                  </a:cubicBezTo>
                  <a:cubicBezTo>
                    <a:pt x="516" y="169"/>
                    <a:pt x="651" y="146"/>
                    <a:pt x="711" y="119"/>
                  </a:cubicBezTo>
                  <a:cubicBezTo>
                    <a:pt x="711" y="119"/>
                    <a:pt x="713" y="118"/>
                    <a:pt x="717" y="117"/>
                  </a:cubicBezTo>
                  <a:close/>
                  <a:moveTo>
                    <a:pt x="489" y="158"/>
                  </a:moveTo>
                  <a:cubicBezTo>
                    <a:pt x="417" y="162"/>
                    <a:pt x="346" y="158"/>
                    <a:pt x="291" y="153"/>
                  </a:cubicBezTo>
                  <a:cubicBezTo>
                    <a:pt x="289" y="152"/>
                    <a:pt x="287" y="149"/>
                    <a:pt x="287" y="146"/>
                  </a:cubicBezTo>
                  <a:cubicBezTo>
                    <a:pt x="285" y="153"/>
                    <a:pt x="288" y="159"/>
                    <a:pt x="291" y="161"/>
                  </a:cubicBezTo>
                  <a:cubicBezTo>
                    <a:pt x="346" y="166"/>
                    <a:pt x="483" y="170"/>
                    <a:pt x="489" y="166"/>
                  </a:cubicBezTo>
                  <a:cubicBezTo>
                    <a:pt x="495" y="162"/>
                    <a:pt x="491" y="153"/>
                    <a:pt x="491" y="145"/>
                  </a:cubicBezTo>
                  <a:cubicBezTo>
                    <a:pt x="491" y="150"/>
                    <a:pt x="490" y="155"/>
                    <a:pt x="489" y="158"/>
                  </a:cubicBezTo>
                  <a:close/>
                  <a:moveTo>
                    <a:pt x="566" y="405"/>
                  </a:moveTo>
                  <a:cubicBezTo>
                    <a:pt x="566" y="318"/>
                    <a:pt x="580" y="256"/>
                    <a:pt x="581" y="221"/>
                  </a:cubicBezTo>
                  <a:cubicBezTo>
                    <a:pt x="581" y="218"/>
                    <a:pt x="581" y="214"/>
                    <a:pt x="581" y="211"/>
                  </a:cubicBezTo>
                  <a:cubicBezTo>
                    <a:pt x="581" y="212"/>
                    <a:pt x="581" y="213"/>
                    <a:pt x="581" y="213"/>
                  </a:cubicBezTo>
                  <a:cubicBezTo>
                    <a:pt x="580" y="250"/>
                    <a:pt x="566" y="314"/>
                    <a:pt x="566" y="405"/>
                  </a:cubicBezTo>
                  <a:close/>
                  <a:moveTo>
                    <a:pt x="637" y="32"/>
                  </a:moveTo>
                  <a:cubicBezTo>
                    <a:pt x="638" y="33"/>
                    <a:pt x="639" y="33"/>
                    <a:pt x="639" y="33"/>
                  </a:cubicBezTo>
                  <a:cubicBezTo>
                    <a:pt x="679" y="65"/>
                    <a:pt x="679" y="65"/>
                    <a:pt x="679" y="65"/>
                  </a:cubicBezTo>
                  <a:cubicBezTo>
                    <a:pt x="687" y="17"/>
                    <a:pt x="687" y="17"/>
                    <a:pt x="687" y="17"/>
                  </a:cubicBezTo>
                  <a:cubicBezTo>
                    <a:pt x="690" y="12"/>
                    <a:pt x="692" y="11"/>
                    <a:pt x="693" y="12"/>
                  </a:cubicBezTo>
                  <a:cubicBezTo>
                    <a:pt x="694" y="8"/>
                    <a:pt x="695" y="5"/>
                    <a:pt x="695" y="5"/>
                  </a:cubicBezTo>
                  <a:cubicBezTo>
                    <a:pt x="695" y="5"/>
                    <a:pt x="692" y="0"/>
                    <a:pt x="687" y="9"/>
                  </a:cubicBezTo>
                  <a:cubicBezTo>
                    <a:pt x="679" y="57"/>
                    <a:pt x="679" y="57"/>
                    <a:pt x="679" y="57"/>
                  </a:cubicBezTo>
                  <a:cubicBezTo>
                    <a:pt x="639" y="25"/>
                    <a:pt x="639" y="25"/>
                    <a:pt x="639" y="25"/>
                  </a:cubicBezTo>
                  <a:cubicBezTo>
                    <a:pt x="639" y="25"/>
                    <a:pt x="629" y="20"/>
                    <a:pt x="630" y="27"/>
                  </a:cubicBezTo>
                  <a:cubicBezTo>
                    <a:pt x="630" y="27"/>
                    <a:pt x="633" y="29"/>
                    <a:pt x="637" y="32"/>
                  </a:cubicBezTo>
                  <a:close/>
                  <a:moveTo>
                    <a:pt x="522" y="50"/>
                  </a:moveTo>
                  <a:cubicBezTo>
                    <a:pt x="523" y="49"/>
                    <a:pt x="524" y="47"/>
                    <a:pt x="524" y="46"/>
                  </a:cubicBezTo>
                  <a:cubicBezTo>
                    <a:pt x="524" y="46"/>
                    <a:pt x="527" y="35"/>
                    <a:pt x="513" y="48"/>
                  </a:cubicBezTo>
                  <a:cubicBezTo>
                    <a:pt x="494" y="87"/>
                    <a:pt x="494" y="87"/>
                    <a:pt x="494" y="87"/>
                  </a:cubicBezTo>
                  <a:cubicBezTo>
                    <a:pt x="494" y="87"/>
                    <a:pt x="489" y="99"/>
                    <a:pt x="471" y="51"/>
                  </a:cubicBezTo>
                  <a:cubicBezTo>
                    <a:pt x="471" y="51"/>
                    <a:pt x="463" y="40"/>
                    <a:pt x="458" y="51"/>
                  </a:cubicBezTo>
                  <a:cubicBezTo>
                    <a:pt x="460" y="56"/>
                    <a:pt x="460" y="56"/>
                    <a:pt x="460" y="56"/>
                  </a:cubicBezTo>
                  <a:cubicBezTo>
                    <a:pt x="465" y="51"/>
                    <a:pt x="471" y="59"/>
                    <a:pt x="471" y="59"/>
                  </a:cubicBezTo>
                  <a:cubicBezTo>
                    <a:pt x="489" y="107"/>
                    <a:pt x="494" y="95"/>
                    <a:pt x="494" y="95"/>
                  </a:cubicBezTo>
                  <a:cubicBezTo>
                    <a:pt x="513" y="56"/>
                    <a:pt x="513" y="56"/>
                    <a:pt x="513" y="56"/>
                  </a:cubicBezTo>
                  <a:cubicBezTo>
                    <a:pt x="518" y="52"/>
                    <a:pt x="521" y="50"/>
                    <a:pt x="522" y="50"/>
                  </a:cubicBezTo>
                  <a:close/>
                  <a:moveTo>
                    <a:pt x="411" y="423"/>
                  </a:moveTo>
                  <a:cubicBezTo>
                    <a:pt x="411" y="422"/>
                    <a:pt x="411" y="421"/>
                    <a:pt x="411" y="420"/>
                  </a:cubicBezTo>
                  <a:cubicBezTo>
                    <a:pt x="411" y="413"/>
                    <a:pt x="410" y="397"/>
                    <a:pt x="410" y="382"/>
                  </a:cubicBezTo>
                  <a:cubicBezTo>
                    <a:pt x="410" y="397"/>
                    <a:pt x="410" y="413"/>
                    <a:pt x="411" y="423"/>
                  </a:cubicBezTo>
                  <a:close/>
                  <a:moveTo>
                    <a:pt x="320" y="442"/>
                  </a:moveTo>
                  <a:cubicBezTo>
                    <a:pt x="320" y="442"/>
                    <a:pt x="320" y="441"/>
                    <a:pt x="320" y="441"/>
                  </a:cubicBezTo>
                  <a:cubicBezTo>
                    <a:pt x="320" y="438"/>
                    <a:pt x="320" y="435"/>
                    <a:pt x="320" y="432"/>
                  </a:cubicBezTo>
                  <a:cubicBezTo>
                    <a:pt x="319" y="436"/>
                    <a:pt x="320" y="439"/>
                    <a:pt x="320" y="442"/>
                  </a:cubicBezTo>
                  <a:close/>
                  <a:moveTo>
                    <a:pt x="578" y="518"/>
                  </a:moveTo>
                  <a:cubicBezTo>
                    <a:pt x="579" y="518"/>
                    <a:pt x="579" y="517"/>
                    <a:pt x="579" y="516"/>
                  </a:cubicBezTo>
                  <a:cubicBezTo>
                    <a:pt x="579" y="516"/>
                    <a:pt x="570" y="464"/>
                    <a:pt x="570" y="398"/>
                  </a:cubicBezTo>
                  <a:cubicBezTo>
                    <a:pt x="570" y="455"/>
                    <a:pt x="576" y="502"/>
                    <a:pt x="578" y="518"/>
                  </a:cubicBezTo>
                  <a:close/>
                  <a:moveTo>
                    <a:pt x="88" y="437"/>
                  </a:moveTo>
                  <a:cubicBezTo>
                    <a:pt x="82" y="455"/>
                    <a:pt x="76" y="472"/>
                    <a:pt x="72" y="493"/>
                  </a:cubicBezTo>
                  <a:cubicBezTo>
                    <a:pt x="72" y="493"/>
                    <a:pt x="72" y="495"/>
                    <a:pt x="73" y="496"/>
                  </a:cubicBezTo>
                  <a:cubicBezTo>
                    <a:pt x="77" y="478"/>
                    <a:pt x="82" y="462"/>
                    <a:pt x="88" y="445"/>
                  </a:cubicBezTo>
                  <a:cubicBezTo>
                    <a:pt x="93" y="432"/>
                    <a:pt x="96" y="421"/>
                    <a:pt x="95" y="408"/>
                  </a:cubicBezTo>
                  <a:cubicBezTo>
                    <a:pt x="95" y="418"/>
                    <a:pt x="92" y="427"/>
                    <a:pt x="88" y="437"/>
                  </a:cubicBezTo>
                  <a:close/>
                  <a:moveTo>
                    <a:pt x="182" y="252"/>
                  </a:moveTo>
                  <a:cubicBezTo>
                    <a:pt x="181" y="264"/>
                    <a:pt x="183" y="278"/>
                    <a:pt x="186" y="292"/>
                  </a:cubicBezTo>
                  <a:cubicBezTo>
                    <a:pt x="193" y="320"/>
                    <a:pt x="195" y="342"/>
                    <a:pt x="195" y="359"/>
                  </a:cubicBezTo>
                  <a:cubicBezTo>
                    <a:pt x="196" y="341"/>
                    <a:pt x="194" y="316"/>
                    <a:pt x="186" y="284"/>
                  </a:cubicBezTo>
                  <a:cubicBezTo>
                    <a:pt x="183" y="273"/>
                    <a:pt x="182" y="262"/>
                    <a:pt x="182" y="252"/>
                  </a:cubicBezTo>
                  <a:close/>
                  <a:moveTo>
                    <a:pt x="187" y="389"/>
                  </a:moveTo>
                  <a:cubicBezTo>
                    <a:pt x="188" y="389"/>
                    <a:pt x="188" y="390"/>
                    <a:pt x="189" y="390"/>
                  </a:cubicBezTo>
                  <a:cubicBezTo>
                    <a:pt x="190" y="383"/>
                    <a:pt x="192" y="369"/>
                    <a:pt x="192" y="352"/>
                  </a:cubicBezTo>
                  <a:cubicBezTo>
                    <a:pt x="191" y="374"/>
                    <a:pt x="187" y="389"/>
                    <a:pt x="187" y="389"/>
                  </a:cubicBezTo>
                  <a:close/>
                  <a:moveTo>
                    <a:pt x="196" y="195"/>
                  </a:moveTo>
                  <a:cubicBezTo>
                    <a:pt x="196" y="195"/>
                    <a:pt x="196" y="195"/>
                    <a:pt x="196" y="195"/>
                  </a:cubicBezTo>
                  <a:cubicBezTo>
                    <a:pt x="196" y="195"/>
                    <a:pt x="196" y="195"/>
                    <a:pt x="196" y="195"/>
                  </a:cubicBezTo>
                  <a:cubicBezTo>
                    <a:pt x="196" y="195"/>
                    <a:pt x="196" y="195"/>
                    <a:pt x="196" y="195"/>
                  </a:cubicBezTo>
                  <a:close/>
                  <a:moveTo>
                    <a:pt x="53" y="244"/>
                  </a:moveTo>
                  <a:cubicBezTo>
                    <a:pt x="53" y="241"/>
                    <a:pt x="52" y="238"/>
                    <a:pt x="52" y="235"/>
                  </a:cubicBezTo>
                  <a:cubicBezTo>
                    <a:pt x="52" y="241"/>
                    <a:pt x="52" y="247"/>
                    <a:pt x="53" y="252"/>
                  </a:cubicBezTo>
                  <a:cubicBezTo>
                    <a:pt x="60" y="284"/>
                    <a:pt x="108" y="430"/>
                    <a:pt x="140" y="472"/>
                  </a:cubicBezTo>
                  <a:cubicBezTo>
                    <a:pt x="152" y="486"/>
                    <a:pt x="162" y="501"/>
                    <a:pt x="173" y="517"/>
                  </a:cubicBezTo>
                  <a:cubicBezTo>
                    <a:pt x="174" y="517"/>
                    <a:pt x="176" y="517"/>
                    <a:pt x="177" y="515"/>
                  </a:cubicBezTo>
                  <a:cubicBezTo>
                    <a:pt x="165" y="497"/>
                    <a:pt x="153" y="480"/>
                    <a:pt x="140" y="464"/>
                  </a:cubicBezTo>
                  <a:cubicBezTo>
                    <a:pt x="108" y="422"/>
                    <a:pt x="60" y="276"/>
                    <a:pt x="53" y="244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8" name="Freeform 13">
              <a:extLst>
                <a:ext uri="{FF2B5EF4-FFF2-40B4-BE49-F238E27FC236}">
                  <a16:creationId xmlns:a16="http://schemas.microsoft.com/office/drawing/2014/main" id="{D1767AB8-E731-436D-B353-3940B1F48E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5" y="2571"/>
              <a:ext cx="813" cy="235"/>
            </a:xfrm>
            <a:custGeom>
              <a:avLst/>
              <a:gdLst>
                <a:gd name="T0" fmla="*/ 2234 w 488"/>
                <a:gd name="T1" fmla="*/ 388 h 141"/>
                <a:gd name="T2" fmla="*/ 2097 w 488"/>
                <a:gd name="T3" fmla="*/ 242 h 141"/>
                <a:gd name="T4" fmla="*/ 2137 w 488"/>
                <a:gd name="T5" fmla="*/ 22 h 141"/>
                <a:gd name="T6" fmla="*/ 2097 w 488"/>
                <a:gd name="T7" fmla="*/ 42 h 141"/>
                <a:gd name="T8" fmla="*/ 2062 w 488"/>
                <a:gd name="T9" fmla="*/ 263 h 141"/>
                <a:gd name="T10" fmla="*/ 1876 w 488"/>
                <a:gd name="T11" fmla="*/ 117 h 141"/>
                <a:gd name="T12" fmla="*/ 1834 w 488"/>
                <a:gd name="T13" fmla="*/ 125 h 141"/>
                <a:gd name="T14" fmla="*/ 2209 w 488"/>
                <a:gd name="T15" fmla="*/ 412 h 141"/>
                <a:gd name="T16" fmla="*/ 2229 w 488"/>
                <a:gd name="T17" fmla="*/ 425 h 141"/>
                <a:gd name="T18" fmla="*/ 2256 w 488"/>
                <a:gd name="T19" fmla="*/ 408 h 141"/>
                <a:gd name="T20" fmla="*/ 2234 w 488"/>
                <a:gd name="T21" fmla="*/ 388 h 141"/>
                <a:gd name="T22" fmla="*/ 685 w 488"/>
                <a:gd name="T23" fmla="*/ 250 h 141"/>
                <a:gd name="T24" fmla="*/ 312 w 488"/>
                <a:gd name="T25" fmla="*/ 500 h 141"/>
                <a:gd name="T26" fmla="*/ 411 w 488"/>
                <a:gd name="T27" fmla="*/ 230 h 141"/>
                <a:gd name="T28" fmla="*/ 370 w 488"/>
                <a:gd name="T29" fmla="*/ 228 h 141"/>
                <a:gd name="T30" fmla="*/ 242 w 488"/>
                <a:gd name="T31" fmla="*/ 537 h 141"/>
                <a:gd name="T32" fmla="*/ 55 w 488"/>
                <a:gd name="T33" fmla="*/ 195 h 141"/>
                <a:gd name="T34" fmla="*/ 5 w 488"/>
                <a:gd name="T35" fmla="*/ 180 h 141"/>
                <a:gd name="T36" fmla="*/ 180 w 488"/>
                <a:gd name="T37" fmla="*/ 550 h 141"/>
                <a:gd name="T38" fmla="*/ 175 w 488"/>
                <a:gd name="T39" fmla="*/ 630 h 141"/>
                <a:gd name="T40" fmla="*/ 245 w 488"/>
                <a:gd name="T41" fmla="*/ 653 h 141"/>
                <a:gd name="T42" fmla="*/ 375 w 488"/>
                <a:gd name="T43" fmla="*/ 520 h 141"/>
                <a:gd name="T44" fmla="*/ 755 w 488"/>
                <a:gd name="T45" fmla="*/ 250 h 141"/>
                <a:gd name="T46" fmla="*/ 685 w 488"/>
                <a:gd name="T47" fmla="*/ 250 h 141"/>
                <a:gd name="T48" fmla="*/ 1293 w 488"/>
                <a:gd name="T49" fmla="*/ 222 h 141"/>
                <a:gd name="T50" fmla="*/ 1210 w 488"/>
                <a:gd name="T51" fmla="*/ 397 h 141"/>
                <a:gd name="T52" fmla="*/ 1101 w 488"/>
                <a:gd name="T53" fmla="*/ 237 h 141"/>
                <a:gd name="T54" fmla="*/ 1041 w 488"/>
                <a:gd name="T55" fmla="*/ 237 h 141"/>
                <a:gd name="T56" fmla="*/ 1183 w 488"/>
                <a:gd name="T57" fmla="*/ 537 h 141"/>
                <a:gd name="T58" fmla="*/ 1193 w 488"/>
                <a:gd name="T59" fmla="*/ 625 h 141"/>
                <a:gd name="T60" fmla="*/ 1238 w 488"/>
                <a:gd name="T61" fmla="*/ 620 h 141"/>
                <a:gd name="T62" fmla="*/ 1234 w 488"/>
                <a:gd name="T63" fmla="*/ 533 h 141"/>
                <a:gd name="T64" fmla="*/ 1349 w 488"/>
                <a:gd name="T65" fmla="*/ 213 h 141"/>
                <a:gd name="T66" fmla="*/ 1293 w 488"/>
                <a:gd name="T67" fmla="*/ 222 h 14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88" h="141">
                  <a:moveTo>
                    <a:pt x="483" y="84"/>
                  </a:moveTo>
                  <a:cubicBezTo>
                    <a:pt x="464" y="70"/>
                    <a:pt x="453" y="69"/>
                    <a:pt x="454" y="52"/>
                  </a:cubicBezTo>
                  <a:cubicBezTo>
                    <a:pt x="455" y="35"/>
                    <a:pt x="462" y="5"/>
                    <a:pt x="462" y="5"/>
                  </a:cubicBezTo>
                  <a:cubicBezTo>
                    <a:pt x="462" y="5"/>
                    <a:pt x="459" y="0"/>
                    <a:pt x="454" y="9"/>
                  </a:cubicBezTo>
                  <a:cubicBezTo>
                    <a:pt x="446" y="57"/>
                    <a:pt x="446" y="57"/>
                    <a:pt x="446" y="57"/>
                  </a:cubicBezTo>
                  <a:cubicBezTo>
                    <a:pt x="406" y="25"/>
                    <a:pt x="406" y="25"/>
                    <a:pt x="406" y="25"/>
                  </a:cubicBezTo>
                  <a:cubicBezTo>
                    <a:pt x="406" y="25"/>
                    <a:pt x="396" y="20"/>
                    <a:pt x="397" y="27"/>
                  </a:cubicBezTo>
                  <a:cubicBezTo>
                    <a:pt x="397" y="27"/>
                    <a:pt x="465" y="83"/>
                    <a:pt x="478" y="89"/>
                  </a:cubicBezTo>
                  <a:cubicBezTo>
                    <a:pt x="479" y="90"/>
                    <a:pt x="480" y="91"/>
                    <a:pt x="482" y="92"/>
                  </a:cubicBezTo>
                  <a:cubicBezTo>
                    <a:pt x="481" y="87"/>
                    <a:pt x="481" y="85"/>
                    <a:pt x="488" y="88"/>
                  </a:cubicBezTo>
                  <a:cubicBezTo>
                    <a:pt x="487" y="87"/>
                    <a:pt x="485" y="86"/>
                    <a:pt x="483" y="84"/>
                  </a:cubicBezTo>
                  <a:close/>
                  <a:moveTo>
                    <a:pt x="148" y="54"/>
                  </a:moveTo>
                  <a:cubicBezTo>
                    <a:pt x="131" y="77"/>
                    <a:pt x="67" y="108"/>
                    <a:pt x="67" y="108"/>
                  </a:cubicBezTo>
                  <a:cubicBezTo>
                    <a:pt x="78" y="89"/>
                    <a:pt x="89" y="50"/>
                    <a:pt x="89" y="50"/>
                  </a:cubicBezTo>
                  <a:cubicBezTo>
                    <a:pt x="84" y="39"/>
                    <a:pt x="80" y="49"/>
                    <a:pt x="80" y="49"/>
                  </a:cubicBezTo>
                  <a:cubicBezTo>
                    <a:pt x="77" y="68"/>
                    <a:pt x="52" y="116"/>
                    <a:pt x="52" y="116"/>
                  </a:cubicBezTo>
                  <a:cubicBezTo>
                    <a:pt x="22" y="84"/>
                    <a:pt x="12" y="42"/>
                    <a:pt x="12" y="42"/>
                  </a:cubicBezTo>
                  <a:cubicBezTo>
                    <a:pt x="7" y="33"/>
                    <a:pt x="1" y="39"/>
                    <a:pt x="1" y="39"/>
                  </a:cubicBezTo>
                  <a:cubicBezTo>
                    <a:pt x="0" y="63"/>
                    <a:pt x="26" y="102"/>
                    <a:pt x="39" y="119"/>
                  </a:cubicBezTo>
                  <a:cubicBezTo>
                    <a:pt x="43" y="126"/>
                    <a:pt x="42" y="131"/>
                    <a:pt x="38" y="136"/>
                  </a:cubicBezTo>
                  <a:cubicBezTo>
                    <a:pt x="44" y="131"/>
                    <a:pt x="48" y="134"/>
                    <a:pt x="53" y="141"/>
                  </a:cubicBezTo>
                  <a:cubicBezTo>
                    <a:pt x="54" y="132"/>
                    <a:pt x="60" y="121"/>
                    <a:pt x="81" y="112"/>
                  </a:cubicBezTo>
                  <a:cubicBezTo>
                    <a:pt x="125" y="92"/>
                    <a:pt x="163" y="54"/>
                    <a:pt x="163" y="54"/>
                  </a:cubicBezTo>
                  <a:cubicBezTo>
                    <a:pt x="159" y="43"/>
                    <a:pt x="148" y="54"/>
                    <a:pt x="148" y="54"/>
                  </a:cubicBezTo>
                  <a:close/>
                  <a:moveTo>
                    <a:pt x="280" y="48"/>
                  </a:moveTo>
                  <a:cubicBezTo>
                    <a:pt x="262" y="86"/>
                    <a:pt x="262" y="86"/>
                    <a:pt x="262" y="86"/>
                  </a:cubicBezTo>
                  <a:cubicBezTo>
                    <a:pt x="262" y="86"/>
                    <a:pt x="256" y="99"/>
                    <a:pt x="238" y="51"/>
                  </a:cubicBezTo>
                  <a:cubicBezTo>
                    <a:pt x="238" y="51"/>
                    <a:pt x="230" y="40"/>
                    <a:pt x="225" y="51"/>
                  </a:cubicBezTo>
                  <a:cubicBezTo>
                    <a:pt x="256" y="116"/>
                    <a:pt x="256" y="116"/>
                    <a:pt x="256" y="116"/>
                  </a:cubicBezTo>
                  <a:cubicBezTo>
                    <a:pt x="256" y="116"/>
                    <a:pt x="257" y="125"/>
                    <a:pt x="258" y="135"/>
                  </a:cubicBezTo>
                  <a:cubicBezTo>
                    <a:pt x="261" y="131"/>
                    <a:pt x="264" y="131"/>
                    <a:pt x="268" y="134"/>
                  </a:cubicBezTo>
                  <a:cubicBezTo>
                    <a:pt x="267" y="127"/>
                    <a:pt x="267" y="120"/>
                    <a:pt x="267" y="115"/>
                  </a:cubicBezTo>
                  <a:cubicBezTo>
                    <a:pt x="268" y="103"/>
                    <a:pt x="284" y="58"/>
                    <a:pt x="292" y="46"/>
                  </a:cubicBezTo>
                  <a:cubicBezTo>
                    <a:pt x="292" y="46"/>
                    <a:pt x="294" y="35"/>
                    <a:pt x="280" y="48"/>
                  </a:cubicBezTo>
                  <a:close/>
                </a:path>
              </a:pathLst>
            </a:custGeom>
            <a:solidFill>
              <a:srgbClr val="5A6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9" name="Freeform 14">
              <a:extLst>
                <a:ext uri="{FF2B5EF4-FFF2-40B4-BE49-F238E27FC236}">
                  <a16:creationId xmlns:a16="http://schemas.microsoft.com/office/drawing/2014/main" id="{6096E3AE-D2B2-4423-977C-4AD0C18289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7" y="2571"/>
              <a:ext cx="767" cy="198"/>
            </a:xfrm>
            <a:custGeom>
              <a:avLst/>
              <a:gdLst>
                <a:gd name="T0" fmla="*/ 2115 w 461"/>
                <a:gd name="T1" fmla="*/ 55 h 119"/>
                <a:gd name="T2" fmla="*/ 2123 w 461"/>
                <a:gd name="T3" fmla="*/ 22 h 119"/>
                <a:gd name="T4" fmla="*/ 2086 w 461"/>
                <a:gd name="T5" fmla="*/ 42 h 119"/>
                <a:gd name="T6" fmla="*/ 2048 w 461"/>
                <a:gd name="T7" fmla="*/ 263 h 119"/>
                <a:gd name="T8" fmla="*/ 1865 w 461"/>
                <a:gd name="T9" fmla="*/ 116 h 119"/>
                <a:gd name="T10" fmla="*/ 1823 w 461"/>
                <a:gd name="T11" fmla="*/ 125 h 119"/>
                <a:gd name="T12" fmla="*/ 1852 w 461"/>
                <a:gd name="T13" fmla="*/ 125 h 119"/>
                <a:gd name="T14" fmla="*/ 1868 w 461"/>
                <a:gd name="T15" fmla="*/ 138 h 119"/>
                <a:gd name="T16" fmla="*/ 2060 w 461"/>
                <a:gd name="T17" fmla="*/ 276 h 119"/>
                <a:gd name="T18" fmla="*/ 2086 w 461"/>
                <a:gd name="T19" fmla="*/ 78 h 119"/>
                <a:gd name="T20" fmla="*/ 2115 w 461"/>
                <a:gd name="T21" fmla="*/ 55 h 119"/>
                <a:gd name="T22" fmla="*/ 401 w 461"/>
                <a:gd name="T23" fmla="*/ 255 h 119"/>
                <a:gd name="T24" fmla="*/ 404 w 461"/>
                <a:gd name="T25" fmla="*/ 230 h 119"/>
                <a:gd name="T26" fmla="*/ 363 w 461"/>
                <a:gd name="T27" fmla="*/ 226 h 119"/>
                <a:gd name="T28" fmla="*/ 235 w 461"/>
                <a:gd name="T29" fmla="*/ 534 h 119"/>
                <a:gd name="T30" fmla="*/ 50 w 461"/>
                <a:gd name="T31" fmla="*/ 193 h 119"/>
                <a:gd name="T32" fmla="*/ 0 w 461"/>
                <a:gd name="T33" fmla="*/ 180 h 119"/>
                <a:gd name="T34" fmla="*/ 0 w 461"/>
                <a:gd name="T35" fmla="*/ 216 h 119"/>
                <a:gd name="T36" fmla="*/ 50 w 461"/>
                <a:gd name="T37" fmla="*/ 230 h 119"/>
                <a:gd name="T38" fmla="*/ 235 w 461"/>
                <a:gd name="T39" fmla="*/ 547 h 119"/>
                <a:gd name="T40" fmla="*/ 363 w 461"/>
                <a:gd name="T41" fmla="*/ 263 h 119"/>
                <a:gd name="T42" fmla="*/ 401 w 461"/>
                <a:gd name="T43" fmla="*/ 255 h 119"/>
                <a:gd name="T44" fmla="*/ 679 w 461"/>
                <a:gd name="T45" fmla="*/ 250 h 119"/>
                <a:gd name="T46" fmla="*/ 326 w 461"/>
                <a:gd name="T47" fmla="*/ 484 h 119"/>
                <a:gd name="T48" fmla="*/ 291 w 461"/>
                <a:gd name="T49" fmla="*/ 512 h 119"/>
                <a:gd name="T50" fmla="*/ 672 w 461"/>
                <a:gd name="T51" fmla="*/ 276 h 119"/>
                <a:gd name="T52" fmla="*/ 729 w 461"/>
                <a:gd name="T53" fmla="*/ 263 h 119"/>
                <a:gd name="T54" fmla="*/ 747 w 461"/>
                <a:gd name="T55" fmla="*/ 250 h 119"/>
                <a:gd name="T56" fmla="*/ 679 w 461"/>
                <a:gd name="T57" fmla="*/ 250 h 119"/>
                <a:gd name="T58" fmla="*/ 1284 w 461"/>
                <a:gd name="T59" fmla="*/ 221 h 119"/>
                <a:gd name="T60" fmla="*/ 1201 w 461"/>
                <a:gd name="T61" fmla="*/ 396 h 119"/>
                <a:gd name="T62" fmla="*/ 1091 w 461"/>
                <a:gd name="T63" fmla="*/ 235 h 119"/>
                <a:gd name="T64" fmla="*/ 1033 w 461"/>
                <a:gd name="T65" fmla="*/ 235 h 119"/>
                <a:gd name="T66" fmla="*/ 1047 w 461"/>
                <a:gd name="T67" fmla="*/ 258 h 119"/>
                <a:gd name="T68" fmla="*/ 1091 w 461"/>
                <a:gd name="T69" fmla="*/ 271 h 119"/>
                <a:gd name="T70" fmla="*/ 1201 w 461"/>
                <a:gd name="T71" fmla="*/ 433 h 119"/>
                <a:gd name="T72" fmla="*/ 1284 w 461"/>
                <a:gd name="T73" fmla="*/ 258 h 119"/>
                <a:gd name="T74" fmla="*/ 1326 w 461"/>
                <a:gd name="T75" fmla="*/ 230 h 119"/>
                <a:gd name="T76" fmla="*/ 1339 w 461"/>
                <a:gd name="T77" fmla="*/ 213 h 119"/>
                <a:gd name="T78" fmla="*/ 1284 w 461"/>
                <a:gd name="T79" fmla="*/ 221 h 11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61" h="119">
                  <a:moveTo>
                    <a:pt x="459" y="12"/>
                  </a:moveTo>
                  <a:cubicBezTo>
                    <a:pt x="460" y="8"/>
                    <a:pt x="461" y="5"/>
                    <a:pt x="461" y="5"/>
                  </a:cubicBezTo>
                  <a:cubicBezTo>
                    <a:pt x="461" y="5"/>
                    <a:pt x="458" y="0"/>
                    <a:pt x="453" y="9"/>
                  </a:cubicBezTo>
                  <a:cubicBezTo>
                    <a:pt x="445" y="57"/>
                    <a:pt x="445" y="57"/>
                    <a:pt x="445" y="57"/>
                  </a:cubicBezTo>
                  <a:cubicBezTo>
                    <a:pt x="405" y="25"/>
                    <a:pt x="405" y="25"/>
                    <a:pt x="405" y="25"/>
                  </a:cubicBezTo>
                  <a:cubicBezTo>
                    <a:pt x="405" y="25"/>
                    <a:pt x="395" y="20"/>
                    <a:pt x="396" y="27"/>
                  </a:cubicBezTo>
                  <a:cubicBezTo>
                    <a:pt x="396" y="27"/>
                    <a:pt x="397" y="24"/>
                    <a:pt x="402" y="27"/>
                  </a:cubicBezTo>
                  <a:cubicBezTo>
                    <a:pt x="403" y="27"/>
                    <a:pt x="406" y="30"/>
                    <a:pt x="406" y="30"/>
                  </a:cubicBezTo>
                  <a:cubicBezTo>
                    <a:pt x="447" y="60"/>
                    <a:pt x="447" y="60"/>
                    <a:pt x="447" y="60"/>
                  </a:cubicBezTo>
                  <a:cubicBezTo>
                    <a:pt x="453" y="17"/>
                    <a:pt x="453" y="17"/>
                    <a:pt x="453" y="17"/>
                  </a:cubicBezTo>
                  <a:cubicBezTo>
                    <a:pt x="456" y="12"/>
                    <a:pt x="458" y="11"/>
                    <a:pt x="459" y="12"/>
                  </a:cubicBezTo>
                  <a:close/>
                  <a:moveTo>
                    <a:pt x="87" y="55"/>
                  </a:moveTo>
                  <a:cubicBezTo>
                    <a:pt x="88" y="52"/>
                    <a:pt x="88" y="50"/>
                    <a:pt x="88" y="50"/>
                  </a:cubicBezTo>
                  <a:cubicBezTo>
                    <a:pt x="83" y="39"/>
                    <a:pt x="79" y="49"/>
                    <a:pt x="79" y="49"/>
                  </a:cubicBezTo>
                  <a:cubicBezTo>
                    <a:pt x="76" y="68"/>
                    <a:pt x="51" y="116"/>
                    <a:pt x="51" y="116"/>
                  </a:cubicBezTo>
                  <a:cubicBezTo>
                    <a:pt x="21" y="84"/>
                    <a:pt x="11" y="42"/>
                    <a:pt x="11" y="42"/>
                  </a:cubicBezTo>
                  <a:cubicBezTo>
                    <a:pt x="6" y="33"/>
                    <a:pt x="0" y="39"/>
                    <a:pt x="0" y="39"/>
                  </a:cubicBezTo>
                  <a:cubicBezTo>
                    <a:pt x="0" y="42"/>
                    <a:pt x="0" y="44"/>
                    <a:pt x="0" y="47"/>
                  </a:cubicBezTo>
                  <a:cubicBezTo>
                    <a:pt x="2" y="45"/>
                    <a:pt x="5" y="37"/>
                    <a:pt x="11" y="50"/>
                  </a:cubicBezTo>
                  <a:cubicBezTo>
                    <a:pt x="11" y="50"/>
                    <a:pt x="18" y="94"/>
                    <a:pt x="51" y="119"/>
                  </a:cubicBezTo>
                  <a:cubicBezTo>
                    <a:pt x="51" y="119"/>
                    <a:pt x="77" y="79"/>
                    <a:pt x="79" y="57"/>
                  </a:cubicBezTo>
                  <a:cubicBezTo>
                    <a:pt x="79" y="57"/>
                    <a:pt x="83" y="42"/>
                    <a:pt x="87" y="55"/>
                  </a:cubicBezTo>
                  <a:close/>
                  <a:moveTo>
                    <a:pt x="147" y="54"/>
                  </a:moveTo>
                  <a:cubicBezTo>
                    <a:pt x="133" y="73"/>
                    <a:pt x="87" y="97"/>
                    <a:pt x="71" y="105"/>
                  </a:cubicBezTo>
                  <a:cubicBezTo>
                    <a:pt x="70" y="109"/>
                    <a:pt x="65" y="108"/>
                    <a:pt x="63" y="111"/>
                  </a:cubicBezTo>
                  <a:cubicBezTo>
                    <a:pt x="63" y="111"/>
                    <a:pt x="129" y="83"/>
                    <a:pt x="146" y="60"/>
                  </a:cubicBezTo>
                  <a:cubicBezTo>
                    <a:pt x="146" y="60"/>
                    <a:pt x="157" y="48"/>
                    <a:pt x="158" y="57"/>
                  </a:cubicBezTo>
                  <a:cubicBezTo>
                    <a:pt x="161" y="55"/>
                    <a:pt x="162" y="54"/>
                    <a:pt x="162" y="54"/>
                  </a:cubicBezTo>
                  <a:cubicBezTo>
                    <a:pt x="158" y="43"/>
                    <a:pt x="147" y="54"/>
                    <a:pt x="147" y="54"/>
                  </a:cubicBezTo>
                  <a:close/>
                  <a:moveTo>
                    <a:pt x="279" y="48"/>
                  </a:moveTo>
                  <a:cubicBezTo>
                    <a:pt x="261" y="86"/>
                    <a:pt x="261" y="86"/>
                    <a:pt x="261" y="86"/>
                  </a:cubicBezTo>
                  <a:cubicBezTo>
                    <a:pt x="261" y="86"/>
                    <a:pt x="255" y="99"/>
                    <a:pt x="237" y="51"/>
                  </a:cubicBezTo>
                  <a:cubicBezTo>
                    <a:pt x="237" y="51"/>
                    <a:pt x="229" y="40"/>
                    <a:pt x="224" y="51"/>
                  </a:cubicBezTo>
                  <a:cubicBezTo>
                    <a:pt x="227" y="56"/>
                    <a:pt x="227" y="56"/>
                    <a:pt x="227" y="56"/>
                  </a:cubicBezTo>
                  <a:cubicBezTo>
                    <a:pt x="231" y="51"/>
                    <a:pt x="237" y="59"/>
                    <a:pt x="237" y="59"/>
                  </a:cubicBezTo>
                  <a:cubicBezTo>
                    <a:pt x="255" y="107"/>
                    <a:pt x="261" y="94"/>
                    <a:pt x="261" y="94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84" y="52"/>
                    <a:pt x="287" y="50"/>
                    <a:pt x="288" y="50"/>
                  </a:cubicBezTo>
                  <a:cubicBezTo>
                    <a:pt x="289" y="49"/>
                    <a:pt x="290" y="47"/>
                    <a:pt x="291" y="46"/>
                  </a:cubicBezTo>
                  <a:cubicBezTo>
                    <a:pt x="291" y="46"/>
                    <a:pt x="293" y="35"/>
                    <a:pt x="279" y="48"/>
                  </a:cubicBezTo>
                  <a:close/>
                </a:path>
              </a:pathLst>
            </a:custGeom>
            <a:solidFill>
              <a:srgbClr val="7C8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0" name="Freeform 15">
              <a:extLst>
                <a:ext uri="{FF2B5EF4-FFF2-40B4-BE49-F238E27FC236}">
                  <a16:creationId xmlns:a16="http://schemas.microsoft.com/office/drawing/2014/main" id="{9B331537-4886-4E52-80F1-1623921C69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55" y="2927"/>
              <a:ext cx="1276" cy="538"/>
            </a:xfrm>
            <a:custGeom>
              <a:avLst/>
              <a:gdLst>
                <a:gd name="T0" fmla="*/ 1831 w 766"/>
                <a:gd name="T1" fmla="*/ 408 h 323"/>
                <a:gd name="T2" fmla="*/ 1862 w 766"/>
                <a:gd name="T3" fmla="*/ 535 h 323"/>
                <a:gd name="T4" fmla="*/ 1679 w 766"/>
                <a:gd name="T5" fmla="*/ 1472 h 323"/>
                <a:gd name="T6" fmla="*/ 1904 w 766"/>
                <a:gd name="T7" fmla="*/ 951 h 323"/>
                <a:gd name="T8" fmla="*/ 2054 w 766"/>
                <a:gd name="T9" fmla="*/ 776 h 323"/>
                <a:gd name="T10" fmla="*/ 1951 w 766"/>
                <a:gd name="T11" fmla="*/ 583 h 323"/>
                <a:gd name="T12" fmla="*/ 1637 w 766"/>
                <a:gd name="T13" fmla="*/ 660 h 323"/>
                <a:gd name="T14" fmla="*/ 1706 w 766"/>
                <a:gd name="T15" fmla="*/ 445 h 323"/>
                <a:gd name="T16" fmla="*/ 1471 w 766"/>
                <a:gd name="T17" fmla="*/ 1054 h 323"/>
                <a:gd name="T18" fmla="*/ 1612 w 766"/>
                <a:gd name="T19" fmla="*/ 660 h 323"/>
                <a:gd name="T20" fmla="*/ 1687 w 766"/>
                <a:gd name="T21" fmla="*/ 909 h 323"/>
                <a:gd name="T22" fmla="*/ 28 w 766"/>
                <a:gd name="T23" fmla="*/ 270 h 323"/>
                <a:gd name="T24" fmla="*/ 88 w 766"/>
                <a:gd name="T25" fmla="*/ 50 h 323"/>
                <a:gd name="T26" fmla="*/ 2654 w 766"/>
                <a:gd name="T27" fmla="*/ 320 h 323"/>
                <a:gd name="T28" fmla="*/ 2680 w 766"/>
                <a:gd name="T29" fmla="*/ 1396 h 323"/>
                <a:gd name="T30" fmla="*/ 2654 w 766"/>
                <a:gd name="T31" fmla="*/ 320 h 323"/>
                <a:gd name="T32" fmla="*/ 1887 w 766"/>
                <a:gd name="T33" fmla="*/ 258 h 323"/>
                <a:gd name="T34" fmla="*/ 1992 w 766"/>
                <a:gd name="T35" fmla="*/ 305 h 323"/>
                <a:gd name="T36" fmla="*/ 2167 w 766"/>
                <a:gd name="T37" fmla="*/ 305 h 323"/>
                <a:gd name="T38" fmla="*/ 851 w 766"/>
                <a:gd name="T39" fmla="*/ 62 h 323"/>
                <a:gd name="T40" fmla="*/ 800 w 766"/>
                <a:gd name="T41" fmla="*/ 338 h 323"/>
                <a:gd name="T42" fmla="*/ 688 w 766"/>
                <a:gd name="T43" fmla="*/ 680 h 323"/>
                <a:gd name="T44" fmla="*/ 868 w 766"/>
                <a:gd name="T45" fmla="*/ 808 h 323"/>
                <a:gd name="T46" fmla="*/ 866 w 766"/>
                <a:gd name="T47" fmla="*/ 325 h 323"/>
                <a:gd name="T48" fmla="*/ 999 w 766"/>
                <a:gd name="T49" fmla="*/ 33 h 323"/>
                <a:gd name="T50" fmla="*/ 958 w 766"/>
                <a:gd name="T51" fmla="*/ 22 h 323"/>
                <a:gd name="T52" fmla="*/ 1174 w 766"/>
                <a:gd name="T53" fmla="*/ 380 h 323"/>
                <a:gd name="T54" fmla="*/ 999 w 766"/>
                <a:gd name="T55" fmla="*/ 33 h 323"/>
                <a:gd name="T56" fmla="*/ 2875 w 766"/>
                <a:gd name="T57" fmla="*/ 213 h 323"/>
                <a:gd name="T58" fmla="*/ 2875 w 766"/>
                <a:gd name="T59" fmla="*/ 242 h 323"/>
                <a:gd name="T60" fmla="*/ 3500 w 766"/>
                <a:gd name="T61" fmla="*/ 408 h 323"/>
                <a:gd name="T62" fmla="*/ 222 w 766"/>
                <a:gd name="T63" fmla="*/ 172 h 323"/>
                <a:gd name="T64" fmla="*/ 411 w 766"/>
                <a:gd name="T65" fmla="*/ 1029 h 323"/>
                <a:gd name="T66" fmla="*/ 366 w 766"/>
                <a:gd name="T67" fmla="*/ 1293 h 323"/>
                <a:gd name="T68" fmla="*/ 528 w 766"/>
                <a:gd name="T69" fmla="*/ 1016 h 323"/>
                <a:gd name="T70" fmla="*/ 825 w 766"/>
                <a:gd name="T71" fmla="*/ 1389 h 323"/>
                <a:gd name="T72" fmla="*/ 255 w 766"/>
                <a:gd name="T73" fmla="*/ 158 h 32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66" h="323">
                  <a:moveTo>
                    <a:pt x="422" y="126"/>
                  </a:moveTo>
                  <a:cubicBezTo>
                    <a:pt x="408" y="114"/>
                    <a:pt x="396" y="88"/>
                    <a:pt x="396" y="88"/>
                  </a:cubicBezTo>
                  <a:cubicBezTo>
                    <a:pt x="396" y="95"/>
                    <a:pt x="393" y="93"/>
                    <a:pt x="393" y="93"/>
                  </a:cubicBezTo>
                  <a:cubicBezTo>
                    <a:pt x="397" y="101"/>
                    <a:pt x="401" y="110"/>
                    <a:pt x="403" y="116"/>
                  </a:cubicBezTo>
                  <a:cubicBezTo>
                    <a:pt x="409" y="131"/>
                    <a:pt x="405" y="142"/>
                    <a:pt x="407" y="175"/>
                  </a:cubicBezTo>
                  <a:cubicBezTo>
                    <a:pt x="414" y="271"/>
                    <a:pt x="363" y="319"/>
                    <a:pt x="363" y="319"/>
                  </a:cubicBezTo>
                  <a:cubicBezTo>
                    <a:pt x="363" y="319"/>
                    <a:pt x="364" y="323"/>
                    <a:pt x="370" y="319"/>
                  </a:cubicBezTo>
                  <a:cubicBezTo>
                    <a:pt x="403" y="284"/>
                    <a:pt x="412" y="223"/>
                    <a:pt x="412" y="206"/>
                  </a:cubicBezTo>
                  <a:cubicBezTo>
                    <a:pt x="412" y="190"/>
                    <a:pt x="408" y="125"/>
                    <a:pt x="417" y="129"/>
                  </a:cubicBezTo>
                  <a:cubicBezTo>
                    <a:pt x="442" y="142"/>
                    <a:pt x="445" y="161"/>
                    <a:pt x="444" y="168"/>
                  </a:cubicBezTo>
                  <a:cubicBezTo>
                    <a:pt x="445" y="172"/>
                    <a:pt x="447" y="168"/>
                    <a:pt x="447" y="168"/>
                  </a:cubicBezTo>
                  <a:cubicBezTo>
                    <a:pt x="449" y="150"/>
                    <a:pt x="442" y="143"/>
                    <a:pt x="422" y="126"/>
                  </a:cubicBezTo>
                  <a:close/>
                  <a:moveTo>
                    <a:pt x="365" y="197"/>
                  </a:moveTo>
                  <a:cubicBezTo>
                    <a:pt x="360" y="187"/>
                    <a:pt x="354" y="157"/>
                    <a:pt x="354" y="143"/>
                  </a:cubicBezTo>
                  <a:cubicBezTo>
                    <a:pt x="354" y="135"/>
                    <a:pt x="365" y="115"/>
                    <a:pt x="372" y="99"/>
                  </a:cubicBezTo>
                  <a:cubicBezTo>
                    <a:pt x="372" y="99"/>
                    <a:pt x="370" y="102"/>
                    <a:pt x="369" y="96"/>
                  </a:cubicBezTo>
                  <a:cubicBezTo>
                    <a:pt x="369" y="96"/>
                    <a:pt x="355" y="126"/>
                    <a:pt x="341" y="146"/>
                  </a:cubicBezTo>
                  <a:cubicBezTo>
                    <a:pt x="308" y="197"/>
                    <a:pt x="318" y="228"/>
                    <a:pt x="318" y="228"/>
                  </a:cubicBezTo>
                  <a:cubicBezTo>
                    <a:pt x="321" y="230"/>
                    <a:pt x="321" y="227"/>
                    <a:pt x="321" y="227"/>
                  </a:cubicBezTo>
                  <a:cubicBezTo>
                    <a:pt x="315" y="180"/>
                    <a:pt x="349" y="143"/>
                    <a:pt x="349" y="143"/>
                  </a:cubicBezTo>
                  <a:cubicBezTo>
                    <a:pt x="352" y="168"/>
                    <a:pt x="360" y="199"/>
                    <a:pt x="360" y="199"/>
                  </a:cubicBezTo>
                  <a:cubicBezTo>
                    <a:pt x="367" y="200"/>
                    <a:pt x="365" y="197"/>
                    <a:pt x="365" y="197"/>
                  </a:cubicBezTo>
                  <a:close/>
                  <a:moveTo>
                    <a:pt x="5" y="33"/>
                  </a:moveTo>
                  <a:cubicBezTo>
                    <a:pt x="5" y="33"/>
                    <a:pt x="0" y="45"/>
                    <a:pt x="6" y="58"/>
                  </a:cubicBezTo>
                  <a:cubicBezTo>
                    <a:pt x="13" y="46"/>
                    <a:pt x="20" y="38"/>
                    <a:pt x="27" y="30"/>
                  </a:cubicBezTo>
                  <a:cubicBezTo>
                    <a:pt x="27" y="30"/>
                    <a:pt x="14" y="45"/>
                    <a:pt x="19" y="11"/>
                  </a:cubicBezTo>
                  <a:cubicBezTo>
                    <a:pt x="19" y="11"/>
                    <a:pt x="10" y="26"/>
                    <a:pt x="5" y="33"/>
                  </a:cubicBezTo>
                  <a:close/>
                  <a:moveTo>
                    <a:pt x="574" y="69"/>
                  </a:moveTo>
                  <a:cubicBezTo>
                    <a:pt x="574" y="69"/>
                    <a:pt x="561" y="203"/>
                    <a:pt x="575" y="304"/>
                  </a:cubicBezTo>
                  <a:cubicBezTo>
                    <a:pt x="575" y="304"/>
                    <a:pt x="578" y="309"/>
                    <a:pt x="580" y="302"/>
                  </a:cubicBezTo>
                  <a:cubicBezTo>
                    <a:pt x="580" y="302"/>
                    <a:pt x="560" y="179"/>
                    <a:pt x="580" y="70"/>
                  </a:cubicBezTo>
                  <a:cubicBezTo>
                    <a:pt x="580" y="70"/>
                    <a:pt x="576" y="73"/>
                    <a:pt x="574" y="69"/>
                  </a:cubicBezTo>
                  <a:close/>
                  <a:moveTo>
                    <a:pt x="446" y="64"/>
                  </a:moveTo>
                  <a:cubicBezTo>
                    <a:pt x="439" y="64"/>
                    <a:pt x="408" y="56"/>
                    <a:pt x="408" y="56"/>
                  </a:cubicBezTo>
                  <a:cubicBezTo>
                    <a:pt x="410" y="60"/>
                    <a:pt x="407" y="62"/>
                    <a:pt x="407" y="62"/>
                  </a:cubicBezTo>
                  <a:cubicBezTo>
                    <a:pt x="416" y="62"/>
                    <a:pt x="425" y="64"/>
                    <a:pt x="431" y="66"/>
                  </a:cubicBezTo>
                  <a:cubicBezTo>
                    <a:pt x="445" y="72"/>
                    <a:pt x="469" y="72"/>
                    <a:pt x="469" y="72"/>
                  </a:cubicBezTo>
                  <a:cubicBezTo>
                    <a:pt x="471" y="70"/>
                    <a:pt x="469" y="66"/>
                    <a:pt x="469" y="66"/>
                  </a:cubicBezTo>
                  <a:cubicBezTo>
                    <a:pt x="465" y="66"/>
                    <a:pt x="456" y="65"/>
                    <a:pt x="446" y="64"/>
                  </a:cubicBezTo>
                  <a:close/>
                  <a:moveTo>
                    <a:pt x="184" y="13"/>
                  </a:moveTo>
                  <a:cubicBezTo>
                    <a:pt x="184" y="13"/>
                    <a:pt x="181" y="14"/>
                    <a:pt x="181" y="9"/>
                  </a:cubicBezTo>
                  <a:cubicBezTo>
                    <a:pt x="181" y="9"/>
                    <a:pt x="179" y="66"/>
                    <a:pt x="173" y="73"/>
                  </a:cubicBezTo>
                  <a:cubicBezTo>
                    <a:pt x="149" y="100"/>
                    <a:pt x="145" y="147"/>
                    <a:pt x="145" y="147"/>
                  </a:cubicBezTo>
                  <a:cubicBezTo>
                    <a:pt x="150" y="152"/>
                    <a:pt x="149" y="147"/>
                    <a:pt x="149" y="147"/>
                  </a:cubicBezTo>
                  <a:cubicBezTo>
                    <a:pt x="154" y="98"/>
                    <a:pt x="180" y="67"/>
                    <a:pt x="184" y="79"/>
                  </a:cubicBezTo>
                  <a:cubicBezTo>
                    <a:pt x="201" y="128"/>
                    <a:pt x="188" y="175"/>
                    <a:pt x="188" y="175"/>
                  </a:cubicBezTo>
                  <a:cubicBezTo>
                    <a:pt x="191" y="179"/>
                    <a:pt x="193" y="175"/>
                    <a:pt x="193" y="175"/>
                  </a:cubicBezTo>
                  <a:cubicBezTo>
                    <a:pt x="193" y="175"/>
                    <a:pt x="204" y="140"/>
                    <a:pt x="187" y="70"/>
                  </a:cubicBezTo>
                  <a:cubicBezTo>
                    <a:pt x="182" y="48"/>
                    <a:pt x="182" y="29"/>
                    <a:pt x="184" y="13"/>
                  </a:cubicBezTo>
                  <a:close/>
                  <a:moveTo>
                    <a:pt x="216" y="7"/>
                  </a:moveTo>
                  <a:cubicBezTo>
                    <a:pt x="213" y="5"/>
                    <a:pt x="210" y="0"/>
                    <a:pt x="210" y="0"/>
                  </a:cubicBezTo>
                  <a:cubicBezTo>
                    <a:pt x="210" y="6"/>
                    <a:pt x="207" y="5"/>
                    <a:pt x="207" y="5"/>
                  </a:cubicBezTo>
                  <a:cubicBezTo>
                    <a:pt x="210" y="10"/>
                    <a:pt x="215" y="16"/>
                    <a:pt x="221" y="23"/>
                  </a:cubicBezTo>
                  <a:cubicBezTo>
                    <a:pt x="250" y="52"/>
                    <a:pt x="254" y="82"/>
                    <a:pt x="254" y="82"/>
                  </a:cubicBezTo>
                  <a:cubicBezTo>
                    <a:pt x="263" y="83"/>
                    <a:pt x="260" y="80"/>
                    <a:pt x="260" y="80"/>
                  </a:cubicBezTo>
                  <a:cubicBezTo>
                    <a:pt x="247" y="41"/>
                    <a:pt x="240" y="36"/>
                    <a:pt x="216" y="7"/>
                  </a:cubicBezTo>
                  <a:close/>
                  <a:moveTo>
                    <a:pt x="757" y="88"/>
                  </a:moveTo>
                  <a:cubicBezTo>
                    <a:pt x="757" y="88"/>
                    <a:pt x="701" y="88"/>
                    <a:pt x="622" y="46"/>
                  </a:cubicBezTo>
                  <a:cubicBezTo>
                    <a:pt x="622" y="51"/>
                    <a:pt x="618" y="50"/>
                    <a:pt x="618" y="50"/>
                  </a:cubicBezTo>
                  <a:cubicBezTo>
                    <a:pt x="619" y="51"/>
                    <a:pt x="621" y="52"/>
                    <a:pt x="622" y="52"/>
                  </a:cubicBezTo>
                  <a:cubicBezTo>
                    <a:pt x="641" y="63"/>
                    <a:pt x="695" y="91"/>
                    <a:pt x="758" y="95"/>
                  </a:cubicBezTo>
                  <a:cubicBezTo>
                    <a:pt x="758" y="95"/>
                    <a:pt x="766" y="94"/>
                    <a:pt x="757" y="88"/>
                  </a:cubicBezTo>
                  <a:close/>
                  <a:moveTo>
                    <a:pt x="55" y="34"/>
                  </a:moveTo>
                  <a:cubicBezTo>
                    <a:pt x="55" y="34"/>
                    <a:pt x="55" y="41"/>
                    <a:pt x="48" y="37"/>
                  </a:cubicBezTo>
                  <a:cubicBezTo>
                    <a:pt x="52" y="43"/>
                    <a:pt x="77" y="132"/>
                    <a:pt x="87" y="154"/>
                  </a:cubicBezTo>
                  <a:cubicBezTo>
                    <a:pt x="102" y="184"/>
                    <a:pt x="97" y="201"/>
                    <a:pt x="89" y="223"/>
                  </a:cubicBezTo>
                  <a:cubicBezTo>
                    <a:pt x="83" y="241"/>
                    <a:pt x="77" y="258"/>
                    <a:pt x="73" y="279"/>
                  </a:cubicBezTo>
                  <a:cubicBezTo>
                    <a:pt x="73" y="279"/>
                    <a:pt x="73" y="285"/>
                    <a:pt x="79" y="280"/>
                  </a:cubicBezTo>
                  <a:cubicBezTo>
                    <a:pt x="85" y="253"/>
                    <a:pt x="93" y="233"/>
                    <a:pt x="95" y="226"/>
                  </a:cubicBezTo>
                  <a:cubicBezTo>
                    <a:pt x="99" y="208"/>
                    <a:pt x="106" y="208"/>
                    <a:pt x="114" y="220"/>
                  </a:cubicBezTo>
                  <a:cubicBezTo>
                    <a:pt x="121" y="232"/>
                    <a:pt x="141" y="263"/>
                    <a:pt x="169" y="299"/>
                  </a:cubicBezTo>
                  <a:cubicBezTo>
                    <a:pt x="169" y="299"/>
                    <a:pt x="175" y="306"/>
                    <a:pt x="178" y="301"/>
                  </a:cubicBezTo>
                  <a:cubicBezTo>
                    <a:pt x="166" y="283"/>
                    <a:pt x="154" y="266"/>
                    <a:pt x="141" y="250"/>
                  </a:cubicBezTo>
                  <a:cubicBezTo>
                    <a:pt x="110" y="210"/>
                    <a:pt x="64" y="72"/>
                    <a:pt x="55" y="34"/>
                  </a:cubicBezTo>
                  <a:close/>
                </a:path>
              </a:pathLst>
            </a:custGeom>
            <a:solidFill>
              <a:srgbClr val="5A6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1" name="Freeform 16">
              <a:extLst>
                <a:ext uri="{FF2B5EF4-FFF2-40B4-BE49-F238E27FC236}">
                  <a16:creationId xmlns:a16="http://schemas.microsoft.com/office/drawing/2014/main" id="{43B1838C-3959-4AA1-9CD1-DCD3E40C6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71"/>
              <a:ext cx="1281" cy="894"/>
            </a:xfrm>
            <a:custGeom>
              <a:avLst/>
              <a:gdLst>
                <a:gd name="T0" fmla="*/ 1914 w 769"/>
                <a:gd name="T1" fmla="*/ 1938 h 537"/>
                <a:gd name="T2" fmla="*/ 2062 w 769"/>
                <a:gd name="T3" fmla="*/ 1763 h 537"/>
                <a:gd name="T4" fmla="*/ 1959 w 769"/>
                <a:gd name="T5" fmla="*/ 1568 h 537"/>
                <a:gd name="T6" fmla="*/ 2001 w 769"/>
                <a:gd name="T7" fmla="*/ 1292 h 537"/>
                <a:gd name="T8" fmla="*/ 2179 w 769"/>
                <a:gd name="T9" fmla="*/ 1292 h 537"/>
                <a:gd name="T10" fmla="*/ 1817 w 769"/>
                <a:gd name="T11" fmla="*/ 1237 h 537"/>
                <a:gd name="T12" fmla="*/ 2001 w 769"/>
                <a:gd name="T13" fmla="*/ 806 h 537"/>
                <a:gd name="T14" fmla="*/ 2700 w 769"/>
                <a:gd name="T15" fmla="*/ 984 h 537"/>
                <a:gd name="T16" fmla="*/ 2689 w 769"/>
                <a:gd name="T17" fmla="*/ 2381 h 537"/>
                <a:gd name="T18" fmla="*/ 2883 w 769"/>
                <a:gd name="T19" fmla="*/ 1229 h 537"/>
                <a:gd name="T20" fmla="*/ 3508 w 769"/>
                <a:gd name="T21" fmla="*/ 1393 h 537"/>
                <a:gd name="T22" fmla="*/ 2769 w 769"/>
                <a:gd name="T23" fmla="*/ 738 h 537"/>
                <a:gd name="T24" fmla="*/ 3508 w 769"/>
                <a:gd name="T25" fmla="*/ 396 h 537"/>
                <a:gd name="T26" fmla="*/ 3325 w 769"/>
                <a:gd name="T27" fmla="*/ 393 h 537"/>
                <a:gd name="T28" fmla="*/ 3227 w 769"/>
                <a:gd name="T29" fmla="*/ 22 h 537"/>
                <a:gd name="T30" fmla="*/ 3152 w 769"/>
                <a:gd name="T31" fmla="*/ 263 h 537"/>
                <a:gd name="T32" fmla="*/ 2925 w 769"/>
                <a:gd name="T33" fmla="*/ 125 h 537"/>
                <a:gd name="T34" fmla="*/ 3327 w 769"/>
                <a:gd name="T35" fmla="*/ 501 h 537"/>
                <a:gd name="T36" fmla="*/ 2359 w 769"/>
                <a:gd name="T37" fmla="*/ 721 h 537"/>
                <a:gd name="T38" fmla="*/ 2437 w 769"/>
                <a:gd name="T39" fmla="*/ 213 h 537"/>
                <a:gd name="T40" fmla="*/ 2297 w 769"/>
                <a:gd name="T41" fmla="*/ 401 h 537"/>
                <a:gd name="T42" fmla="*/ 2131 w 769"/>
                <a:gd name="T43" fmla="*/ 236 h 537"/>
                <a:gd name="T44" fmla="*/ 2275 w 769"/>
                <a:gd name="T45" fmla="*/ 729 h 537"/>
                <a:gd name="T46" fmla="*/ 1466 w 769"/>
                <a:gd name="T47" fmla="*/ 516 h 537"/>
                <a:gd name="T48" fmla="*/ 1776 w 769"/>
                <a:gd name="T49" fmla="*/ 250 h 537"/>
                <a:gd name="T50" fmla="*/ 1501 w 769"/>
                <a:gd name="T51" fmla="*/ 230 h 537"/>
                <a:gd name="T52" fmla="*/ 1333 w 769"/>
                <a:gd name="T53" fmla="*/ 541 h 537"/>
                <a:gd name="T54" fmla="*/ 1096 w 769"/>
                <a:gd name="T55" fmla="*/ 180 h 537"/>
                <a:gd name="T56" fmla="*/ 1179 w 769"/>
                <a:gd name="T57" fmla="*/ 688 h 537"/>
                <a:gd name="T58" fmla="*/ 521 w 769"/>
                <a:gd name="T59" fmla="*/ 529 h 537"/>
                <a:gd name="T60" fmla="*/ 361 w 769"/>
                <a:gd name="T61" fmla="*/ 558 h 537"/>
                <a:gd name="T62" fmla="*/ 33 w 769"/>
                <a:gd name="T63" fmla="*/ 666 h 537"/>
                <a:gd name="T64" fmla="*/ 287 w 769"/>
                <a:gd name="T65" fmla="*/ 716 h 537"/>
                <a:gd name="T66" fmla="*/ 37 w 769"/>
                <a:gd name="T67" fmla="*/ 1255 h 537"/>
                <a:gd name="T68" fmla="*/ 411 w 769"/>
                <a:gd name="T69" fmla="*/ 1700 h 537"/>
                <a:gd name="T70" fmla="*/ 346 w 769"/>
                <a:gd name="T71" fmla="*/ 2276 h 537"/>
                <a:gd name="T72" fmla="*/ 450 w 769"/>
                <a:gd name="T73" fmla="*/ 2031 h 537"/>
                <a:gd name="T74" fmla="*/ 791 w 769"/>
                <a:gd name="T75" fmla="*/ 2367 h 537"/>
                <a:gd name="T76" fmla="*/ 660 w 769"/>
                <a:gd name="T77" fmla="*/ 2139 h 537"/>
                <a:gd name="T78" fmla="*/ 396 w 769"/>
                <a:gd name="T79" fmla="*/ 734 h 537"/>
                <a:gd name="T80" fmla="*/ 901 w 769"/>
                <a:gd name="T81" fmla="*/ 797 h 537"/>
                <a:gd name="T82" fmla="*/ 680 w 769"/>
                <a:gd name="T83" fmla="*/ 1666 h 537"/>
                <a:gd name="T84" fmla="*/ 860 w 769"/>
                <a:gd name="T85" fmla="*/ 1352 h 537"/>
                <a:gd name="T86" fmla="*/ 901 w 769"/>
                <a:gd name="T87" fmla="*/ 1796 h 537"/>
                <a:gd name="T88" fmla="*/ 918 w 769"/>
                <a:gd name="T89" fmla="*/ 862 h 537"/>
                <a:gd name="T90" fmla="*/ 1183 w 769"/>
                <a:gd name="T91" fmla="*/ 1367 h 537"/>
                <a:gd name="T92" fmla="*/ 1008 w 769"/>
                <a:gd name="T93" fmla="*/ 1021 h 537"/>
                <a:gd name="T94" fmla="*/ 1499 w 769"/>
                <a:gd name="T95" fmla="*/ 784 h 537"/>
                <a:gd name="T96" fmla="*/ 1584 w 769"/>
                <a:gd name="T97" fmla="*/ 1660 h 537"/>
                <a:gd name="T98" fmla="*/ 1493 w 769"/>
                <a:gd name="T99" fmla="*/ 2034 h 537"/>
                <a:gd name="T100" fmla="*/ 1672 w 769"/>
                <a:gd name="T101" fmla="*/ 1906 h 537"/>
                <a:gd name="T102" fmla="*/ 1646 w 769"/>
                <a:gd name="T103" fmla="*/ 1646 h 537"/>
                <a:gd name="T104" fmla="*/ 1872 w 769"/>
                <a:gd name="T105" fmla="*/ 1522 h 537"/>
                <a:gd name="T106" fmla="*/ 1687 w 769"/>
                <a:gd name="T107" fmla="*/ 2459 h 53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69" h="537">
                  <a:moveTo>
                    <a:pt x="372" y="533"/>
                  </a:moveTo>
                  <a:cubicBezTo>
                    <a:pt x="405" y="498"/>
                    <a:pt x="414" y="437"/>
                    <a:pt x="414" y="420"/>
                  </a:cubicBezTo>
                  <a:cubicBezTo>
                    <a:pt x="414" y="404"/>
                    <a:pt x="410" y="339"/>
                    <a:pt x="419" y="343"/>
                  </a:cubicBezTo>
                  <a:cubicBezTo>
                    <a:pt x="444" y="356"/>
                    <a:pt x="447" y="375"/>
                    <a:pt x="446" y="382"/>
                  </a:cubicBezTo>
                  <a:cubicBezTo>
                    <a:pt x="447" y="386"/>
                    <a:pt x="449" y="382"/>
                    <a:pt x="449" y="382"/>
                  </a:cubicBezTo>
                  <a:cubicBezTo>
                    <a:pt x="451" y="364"/>
                    <a:pt x="444" y="357"/>
                    <a:pt x="424" y="340"/>
                  </a:cubicBezTo>
                  <a:cubicBezTo>
                    <a:pt x="404" y="323"/>
                    <a:pt x="399" y="302"/>
                    <a:pt x="391" y="287"/>
                  </a:cubicBezTo>
                  <a:cubicBezTo>
                    <a:pt x="383" y="272"/>
                    <a:pt x="419" y="275"/>
                    <a:pt x="433" y="280"/>
                  </a:cubicBezTo>
                  <a:cubicBezTo>
                    <a:pt x="447" y="286"/>
                    <a:pt x="471" y="286"/>
                    <a:pt x="471" y="286"/>
                  </a:cubicBezTo>
                  <a:cubicBezTo>
                    <a:pt x="473" y="284"/>
                    <a:pt x="471" y="280"/>
                    <a:pt x="471" y="280"/>
                  </a:cubicBezTo>
                  <a:cubicBezTo>
                    <a:pt x="467" y="280"/>
                    <a:pt x="458" y="279"/>
                    <a:pt x="448" y="278"/>
                  </a:cubicBezTo>
                  <a:cubicBezTo>
                    <a:pt x="438" y="277"/>
                    <a:pt x="410" y="269"/>
                    <a:pt x="393" y="268"/>
                  </a:cubicBezTo>
                  <a:cubicBezTo>
                    <a:pt x="376" y="266"/>
                    <a:pt x="377" y="236"/>
                    <a:pt x="366" y="205"/>
                  </a:cubicBezTo>
                  <a:cubicBezTo>
                    <a:pt x="353" y="169"/>
                    <a:pt x="413" y="175"/>
                    <a:pt x="433" y="175"/>
                  </a:cubicBezTo>
                  <a:cubicBezTo>
                    <a:pt x="476" y="176"/>
                    <a:pt x="517" y="175"/>
                    <a:pt x="562" y="169"/>
                  </a:cubicBezTo>
                  <a:cubicBezTo>
                    <a:pt x="582" y="165"/>
                    <a:pt x="584" y="189"/>
                    <a:pt x="584" y="213"/>
                  </a:cubicBezTo>
                  <a:cubicBezTo>
                    <a:pt x="582" y="263"/>
                    <a:pt x="556" y="364"/>
                    <a:pt x="577" y="518"/>
                  </a:cubicBezTo>
                  <a:cubicBezTo>
                    <a:pt x="577" y="518"/>
                    <a:pt x="580" y="523"/>
                    <a:pt x="582" y="516"/>
                  </a:cubicBezTo>
                  <a:cubicBezTo>
                    <a:pt x="582" y="516"/>
                    <a:pt x="559" y="381"/>
                    <a:pt x="585" y="268"/>
                  </a:cubicBezTo>
                  <a:cubicBezTo>
                    <a:pt x="589" y="251"/>
                    <a:pt x="605" y="256"/>
                    <a:pt x="624" y="266"/>
                  </a:cubicBezTo>
                  <a:cubicBezTo>
                    <a:pt x="643" y="277"/>
                    <a:pt x="697" y="305"/>
                    <a:pt x="760" y="309"/>
                  </a:cubicBezTo>
                  <a:cubicBezTo>
                    <a:pt x="760" y="309"/>
                    <a:pt x="768" y="308"/>
                    <a:pt x="759" y="302"/>
                  </a:cubicBezTo>
                  <a:cubicBezTo>
                    <a:pt x="759" y="302"/>
                    <a:pt x="678" y="297"/>
                    <a:pt x="602" y="247"/>
                  </a:cubicBezTo>
                  <a:cubicBezTo>
                    <a:pt x="594" y="241"/>
                    <a:pt x="587" y="168"/>
                    <a:pt x="599" y="160"/>
                  </a:cubicBezTo>
                  <a:cubicBezTo>
                    <a:pt x="677" y="146"/>
                    <a:pt x="753" y="113"/>
                    <a:pt x="760" y="103"/>
                  </a:cubicBezTo>
                  <a:cubicBezTo>
                    <a:pt x="769" y="91"/>
                    <a:pt x="759" y="86"/>
                    <a:pt x="759" y="86"/>
                  </a:cubicBezTo>
                  <a:cubicBezTo>
                    <a:pt x="757" y="88"/>
                    <a:pt x="753" y="91"/>
                    <a:pt x="748" y="94"/>
                  </a:cubicBezTo>
                  <a:cubicBezTo>
                    <a:pt x="744" y="94"/>
                    <a:pt x="733" y="95"/>
                    <a:pt x="719" y="85"/>
                  </a:cubicBezTo>
                  <a:cubicBezTo>
                    <a:pt x="700" y="70"/>
                    <a:pt x="689" y="69"/>
                    <a:pt x="690" y="52"/>
                  </a:cubicBezTo>
                  <a:cubicBezTo>
                    <a:pt x="691" y="35"/>
                    <a:pt x="698" y="5"/>
                    <a:pt x="698" y="5"/>
                  </a:cubicBezTo>
                  <a:cubicBezTo>
                    <a:pt x="698" y="5"/>
                    <a:pt x="695" y="0"/>
                    <a:pt x="690" y="9"/>
                  </a:cubicBezTo>
                  <a:cubicBezTo>
                    <a:pt x="682" y="57"/>
                    <a:pt x="682" y="57"/>
                    <a:pt x="682" y="57"/>
                  </a:cubicBezTo>
                  <a:cubicBezTo>
                    <a:pt x="642" y="25"/>
                    <a:pt x="642" y="25"/>
                    <a:pt x="642" y="25"/>
                  </a:cubicBezTo>
                  <a:cubicBezTo>
                    <a:pt x="642" y="25"/>
                    <a:pt x="632" y="20"/>
                    <a:pt x="633" y="27"/>
                  </a:cubicBezTo>
                  <a:cubicBezTo>
                    <a:pt x="633" y="27"/>
                    <a:pt x="701" y="83"/>
                    <a:pt x="714" y="89"/>
                  </a:cubicBezTo>
                  <a:cubicBezTo>
                    <a:pt x="722" y="93"/>
                    <a:pt x="726" y="104"/>
                    <a:pt x="720" y="109"/>
                  </a:cubicBezTo>
                  <a:cubicBezTo>
                    <a:pt x="716" y="110"/>
                    <a:pt x="714" y="111"/>
                    <a:pt x="714" y="111"/>
                  </a:cubicBezTo>
                  <a:cubicBezTo>
                    <a:pt x="654" y="138"/>
                    <a:pt x="582" y="151"/>
                    <a:pt x="510" y="156"/>
                  </a:cubicBezTo>
                  <a:cubicBezTo>
                    <a:pt x="505" y="150"/>
                    <a:pt x="502" y="125"/>
                    <a:pt x="503" y="116"/>
                  </a:cubicBezTo>
                  <a:cubicBezTo>
                    <a:pt x="504" y="103"/>
                    <a:pt x="520" y="58"/>
                    <a:pt x="527" y="46"/>
                  </a:cubicBezTo>
                  <a:cubicBezTo>
                    <a:pt x="527" y="46"/>
                    <a:pt x="530" y="35"/>
                    <a:pt x="516" y="48"/>
                  </a:cubicBezTo>
                  <a:cubicBezTo>
                    <a:pt x="497" y="87"/>
                    <a:pt x="497" y="87"/>
                    <a:pt x="497" y="87"/>
                  </a:cubicBezTo>
                  <a:cubicBezTo>
                    <a:pt x="497" y="87"/>
                    <a:pt x="492" y="99"/>
                    <a:pt x="474" y="51"/>
                  </a:cubicBezTo>
                  <a:cubicBezTo>
                    <a:pt x="474" y="51"/>
                    <a:pt x="466" y="40"/>
                    <a:pt x="461" y="51"/>
                  </a:cubicBezTo>
                  <a:cubicBezTo>
                    <a:pt x="492" y="116"/>
                    <a:pt x="492" y="116"/>
                    <a:pt x="492" y="116"/>
                  </a:cubicBezTo>
                  <a:cubicBezTo>
                    <a:pt x="492" y="116"/>
                    <a:pt x="496" y="145"/>
                    <a:pt x="492" y="158"/>
                  </a:cubicBezTo>
                  <a:cubicBezTo>
                    <a:pt x="420" y="162"/>
                    <a:pt x="349" y="158"/>
                    <a:pt x="294" y="153"/>
                  </a:cubicBezTo>
                  <a:cubicBezTo>
                    <a:pt x="288" y="149"/>
                    <a:pt x="282" y="128"/>
                    <a:pt x="317" y="112"/>
                  </a:cubicBezTo>
                  <a:cubicBezTo>
                    <a:pt x="361" y="93"/>
                    <a:pt x="399" y="54"/>
                    <a:pt x="399" y="54"/>
                  </a:cubicBezTo>
                  <a:cubicBezTo>
                    <a:pt x="395" y="43"/>
                    <a:pt x="384" y="54"/>
                    <a:pt x="384" y="54"/>
                  </a:cubicBezTo>
                  <a:cubicBezTo>
                    <a:pt x="367" y="77"/>
                    <a:pt x="303" y="108"/>
                    <a:pt x="303" y="108"/>
                  </a:cubicBezTo>
                  <a:cubicBezTo>
                    <a:pt x="314" y="90"/>
                    <a:pt x="325" y="50"/>
                    <a:pt x="325" y="50"/>
                  </a:cubicBezTo>
                  <a:cubicBezTo>
                    <a:pt x="320" y="39"/>
                    <a:pt x="316" y="49"/>
                    <a:pt x="316" y="49"/>
                  </a:cubicBezTo>
                  <a:cubicBezTo>
                    <a:pt x="312" y="68"/>
                    <a:pt x="288" y="117"/>
                    <a:pt x="288" y="117"/>
                  </a:cubicBezTo>
                  <a:cubicBezTo>
                    <a:pt x="258" y="84"/>
                    <a:pt x="248" y="42"/>
                    <a:pt x="248" y="42"/>
                  </a:cubicBezTo>
                  <a:cubicBezTo>
                    <a:pt x="243" y="33"/>
                    <a:pt x="237" y="39"/>
                    <a:pt x="237" y="39"/>
                  </a:cubicBezTo>
                  <a:cubicBezTo>
                    <a:pt x="236" y="63"/>
                    <a:pt x="262" y="102"/>
                    <a:pt x="275" y="120"/>
                  </a:cubicBezTo>
                  <a:cubicBezTo>
                    <a:pt x="287" y="136"/>
                    <a:pt x="259" y="147"/>
                    <a:pt x="255" y="149"/>
                  </a:cubicBezTo>
                  <a:cubicBezTo>
                    <a:pt x="232" y="146"/>
                    <a:pt x="214" y="143"/>
                    <a:pt x="202" y="141"/>
                  </a:cubicBezTo>
                  <a:cubicBezTo>
                    <a:pt x="180" y="137"/>
                    <a:pt x="119" y="123"/>
                    <a:pt x="113" y="115"/>
                  </a:cubicBezTo>
                  <a:cubicBezTo>
                    <a:pt x="96" y="116"/>
                    <a:pt x="96" y="116"/>
                    <a:pt x="96" y="116"/>
                  </a:cubicBezTo>
                  <a:cubicBezTo>
                    <a:pt x="91" y="123"/>
                    <a:pt x="83" y="113"/>
                    <a:pt x="78" y="121"/>
                  </a:cubicBezTo>
                  <a:cubicBezTo>
                    <a:pt x="62" y="149"/>
                    <a:pt x="20" y="139"/>
                    <a:pt x="8" y="137"/>
                  </a:cubicBezTo>
                  <a:cubicBezTo>
                    <a:pt x="8" y="137"/>
                    <a:pt x="0" y="136"/>
                    <a:pt x="7" y="144"/>
                  </a:cubicBezTo>
                  <a:cubicBezTo>
                    <a:pt x="13" y="145"/>
                    <a:pt x="20" y="144"/>
                    <a:pt x="25" y="146"/>
                  </a:cubicBezTo>
                  <a:cubicBezTo>
                    <a:pt x="36" y="149"/>
                    <a:pt x="67" y="144"/>
                    <a:pt x="62" y="155"/>
                  </a:cubicBezTo>
                  <a:cubicBezTo>
                    <a:pt x="59" y="162"/>
                    <a:pt x="30" y="212"/>
                    <a:pt x="7" y="247"/>
                  </a:cubicBezTo>
                  <a:cubicBezTo>
                    <a:pt x="7" y="247"/>
                    <a:pt x="2" y="259"/>
                    <a:pt x="8" y="272"/>
                  </a:cubicBezTo>
                  <a:cubicBezTo>
                    <a:pt x="17" y="257"/>
                    <a:pt x="25" y="248"/>
                    <a:pt x="35" y="238"/>
                  </a:cubicBezTo>
                  <a:cubicBezTo>
                    <a:pt x="52" y="223"/>
                    <a:pt x="75" y="338"/>
                    <a:pt x="89" y="368"/>
                  </a:cubicBezTo>
                  <a:cubicBezTo>
                    <a:pt x="104" y="398"/>
                    <a:pt x="99" y="415"/>
                    <a:pt x="91" y="437"/>
                  </a:cubicBezTo>
                  <a:cubicBezTo>
                    <a:pt x="85" y="455"/>
                    <a:pt x="79" y="472"/>
                    <a:pt x="75" y="493"/>
                  </a:cubicBezTo>
                  <a:cubicBezTo>
                    <a:pt x="75" y="493"/>
                    <a:pt x="75" y="499"/>
                    <a:pt x="81" y="494"/>
                  </a:cubicBezTo>
                  <a:cubicBezTo>
                    <a:pt x="87" y="467"/>
                    <a:pt x="95" y="447"/>
                    <a:pt x="97" y="440"/>
                  </a:cubicBezTo>
                  <a:cubicBezTo>
                    <a:pt x="101" y="422"/>
                    <a:pt x="108" y="422"/>
                    <a:pt x="116" y="434"/>
                  </a:cubicBezTo>
                  <a:cubicBezTo>
                    <a:pt x="123" y="446"/>
                    <a:pt x="143" y="477"/>
                    <a:pt x="171" y="513"/>
                  </a:cubicBezTo>
                  <a:cubicBezTo>
                    <a:pt x="171" y="513"/>
                    <a:pt x="177" y="520"/>
                    <a:pt x="180" y="515"/>
                  </a:cubicBezTo>
                  <a:cubicBezTo>
                    <a:pt x="168" y="497"/>
                    <a:pt x="156" y="480"/>
                    <a:pt x="143" y="464"/>
                  </a:cubicBezTo>
                  <a:cubicBezTo>
                    <a:pt x="111" y="422"/>
                    <a:pt x="63" y="276"/>
                    <a:pt x="56" y="244"/>
                  </a:cubicBezTo>
                  <a:cubicBezTo>
                    <a:pt x="49" y="212"/>
                    <a:pt x="71" y="181"/>
                    <a:pt x="86" y="159"/>
                  </a:cubicBezTo>
                  <a:cubicBezTo>
                    <a:pt x="107" y="128"/>
                    <a:pt x="165" y="147"/>
                    <a:pt x="179" y="151"/>
                  </a:cubicBezTo>
                  <a:cubicBezTo>
                    <a:pt x="186" y="153"/>
                    <a:pt x="204" y="152"/>
                    <a:pt x="195" y="173"/>
                  </a:cubicBezTo>
                  <a:cubicBezTo>
                    <a:pt x="174" y="223"/>
                    <a:pt x="184" y="277"/>
                    <a:pt x="175" y="287"/>
                  </a:cubicBezTo>
                  <a:cubicBezTo>
                    <a:pt x="151" y="314"/>
                    <a:pt x="147" y="361"/>
                    <a:pt x="147" y="361"/>
                  </a:cubicBezTo>
                  <a:cubicBezTo>
                    <a:pt x="152" y="366"/>
                    <a:pt x="151" y="361"/>
                    <a:pt x="151" y="361"/>
                  </a:cubicBezTo>
                  <a:cubicBezTo>
                    <a:pt x="156" y="312"/>
                    <a:pt x="182" y="281"/>
                    <a:pt x="186" y="293"/>
                  </a:cubicBezTo>
                  <a:cubicBezTo>
                    <a:pt x="203" y="342"/>
                    <a:pt x="190" y="389"/>
                    <a:pt x="190" y="389"/>
                  </a:cubicBezTo>
                  <a:cubicBezTo>
                    <a:pt x="193" y="393"/>
                    <a:pt x="195" y="389"/>
                    <a:pt x="195" y="389"/>
                  </a:cubicBezTo>
                  <a:cubicBezTo>
                    <a:pt x="195" y="389"/>
                    <a:pt x="206" y="354"/>
                    <a:pt x="189" y="284"/>
                  </a:cubicBezTo>
                  <a:cubicBezTo>
                    <a:pt x="175" y="227"/>
                    <a:pt x="199" y="187"/>
                    <a:pt x="199" y="187"/>
                  </a:cubicBezTo>
                  <a:cubicBezTo>
                    <a:pt x="199" y="187"/>
                    <a:pt x="194" y="207"/>
                    <a:pt x="223" y="237"/>
                  </a:cubicBezTo>
                  <a:cubicBezTo>
                    <a:pt x="252" y="266"/>
                    <a:pt x="256" y="296"/>
                    <a:pt x="256" y="296"/>
                  </a:cubicBezTo>
                  <a:cubicBezTo>
                    <a:pt x="265" y="297"/>
                    <a:pt x="262" y="294"/>
                    <a:pt x="262" y="294"/>
                  </a:cubicBezTo>
                  <a:cubicBezTo>
                    <a:pt x="249" y="255"/>
                    <a:pt x="242" y="250"/>
                    <a:pt x="218" y="221"/>
                  </a:cubicBezTo>
                  <a:cubicBezTo>
                    <a:pt x="193" y="193"/>
                    <a:pt x="218" y="159"/>
                    <a:pt x="226" y="159"/>
                  </a:cubicBezTo>
                  <a:cubicBezTo>
                    <a:pt x="235" y="159"/>
                    <a:pt x="307" y="169"/>
                    <a:pt x="324" y="170"/>
                  </a:cubicBezTo>
                  <a:cubicBezTo>
                    <a:pt x="360" y="172"/>
                    <a:pt x="358" y="224"/>
                    <a:pt x="370" y="254"/>
                  </a:cubicBezTo>
                  <a:cubicBezTo>
                    <a:pt x="384" y="287"/>
                    <a:pt x="376" y="309"/>
                    <a:pt x="343" y="360"/>
                  </a:cubicBezTo>
                  <a:cubicBezTo>
                    <a:pt x="310" y="411"/>
                    <a:pt x="320" y="442"/>
                    <a:pt x="320" y="442"/>
                  </a:cubicBezTo>
                  <a:cubicBezTo>
                    <a:pt x="323" y="444"/>
                    <a:pt x="323" y="441"/>
                    <a:pt x="323" y="441"/>
                  </a:cubicBezTo>
                  <a:cubicBezTo>
                    <a:pt x="317" y="394"/>
                    <a:pt x="351" y="357"/>
                    <a:pt x="351" y="357"/>
                  </a:cubicBezTo>
                  <a:cubicBezTo>
                    <a:pt x="354" y="382"/>
                    <a:pt x="362" y="413"/>
                    <a:pt x="362" y="413"/>
                  </a:cubicBezTo>
                  <a:cubicBezTo>
                    <a:pt x="369" y="414"/>
                    <a:pt x="367" y="411"/>
                    <a:pt x="367" y="411"/>
                  </a:cubicBezTo>
                  <a:cubicBezTo>
                    <a:pt x="362" y="401"/>
                    <a:pt x="356" y="371"/>
                    <a:pt x="356" y="357"/>
                  </a:cubicBezTo>
                  <a:cubicBezTo>
                    <a:pt x="355" y="346"/>
                    <a:pt x="379" y="310"/>
                    <a:pt x="380" y="295"/>
                  </a:cubicBezTo>
                  <a:cubicBezTo>
                    <a:pt x="381" y="279"/>
                    <a:pt x="399" y="314"/>
                    <a:pt x="405" y="330"/>
                  </a:cubicBezTo>
                  <a:cubicBezTo>
                    <a:pt x="411" y="345"/>
                    <a:pt x="407" y="356"/>
                    <a:pt x="409" y="389"/>
                  </a:cubicBezTo>
                  <a:cubicBezTo>
                    <a:pt x="416" y="485"/>
                    <a:pt x="365" y="533"/>
                    <a:pt x="365" y="533"/>
                  </a:cubicBezTo>
                  <a:cubicBezTo>
                    <a:pt x="365" y="533"/>
                    <a:pt x="366" y="537"/>
                    <a:pt x="372" y="533"/>
                  </a:cubicBezTo>
                  <a:close/>
                </a:path>
              </a:pathLst>
            </a:custGeom>
            <a:noFill/>
            <a:ln w="7938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2" name="Freeform 17">
              <a:extLst>
                <a:ext uri="{FF2B5EF4-FFF2-40B4-BE49-F238E27FC236}">
                  <a16:creationId xmlns:a16="http://schemas.microsoft.com/office/drawing/2014/main" id="{5AB1E409-4C9F-4691-8EBA-74E97A0D1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751"/>
              <a:ext cx="66" cy="43"/>
            </a:xfrm>
            <a:custGeom>
              <a:avLst/>
              <a:gdLst>
                <a:gd name="T0" fmla="*/ 175 w 40"/>
                <a:gd name="T1" fmla="*/ 71 h 26"/>
                <a:gd name="T2" fmla="*/ 83 w 40"/>
                <a:gd name="T3" fmla="*/ 109 h 26"/>
                <a:gd name="T4" fmla="*/ 5 w 40"/>
                <a:gd name="T5" fmla="*/ 46 h 26"/>
                <a:gd name="T6" fmla="*/ 97 w 40"/>
                <a:gd name="T7" fmla="*/ 8 h 26"/>
                <a:gd name="T8" fmla="*/ 175 w 40"/>
                <a:gd name="T9" fmla="*/ 7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39" y="16"/>
                  </a:moveTo>
                  <a:cubicBezTo>
                    <a:pt x="38" y="22"/>
                    <a:pt x="28" y="26"/>
                    <a:pt x="18" y="24"/>
                  </a:cubicBezTo>
                  <a:cubicBezTo>
                    <a:pt x="7" y="22"/>
                    <a:pt x="0" y="16"/>
                    <a:pt x="1" y="10"/>
                  </a:cubicBezTo>
                  <a:cubicBezTo>
                    <a:pt x="2" y="4"/>
                    <a:pt x="11" y="0"/>
                    <a:pt x="22" y="2"/>
                  </a:cubicBezTo>
                  <a:cubicBezTo>
                    <a:pt x="32" y="3"/>
                    <a:pt x="40" y="10"/>
                    <a:pt x="39" y="16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3" name="Freeform 18">
              <a:extLst>
                <a:ext uri="{FF2B5EF4-FFF2-40B4-BE49-F238E27FC236}">
                  <a16:creationId xmlns:a16="http://schemas.microsoft.com/office/drawing/2014/main" id="{1A1F48B9-ED67-4A9E-AE7C-6FCB9ACED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751"/>
              <a:ext cx="66" cy="43"/>
            </a:xfrm>
            <a:custGeom>
              <a:avLst/>
              <a:gdLst>
                <a:gd name="T0" fmla="*/ 175 w 40"/>
                <a:gd name="T1" fmla="*/ 71 h 26"/>
                <a:gd name="T2" fmla="*/ 83 w 40"/>
                <a:gd name="T3" fmla="*/ 109 h 26"/>
                <a:gd name="T4" fmla="*/ 5 w 40"/>
                <a:gd name="T5" fmla="*/ 46 h 26"/>
                <a:gd name="T6" fmla="*/ 97 w 40"/>
                <a:gd name="T7" fmla="*/ 8 h 26"/>
                <a:gd name="T8" fmla="*/ 175 w 40"/>
                <a:gd name="T9" fmla="*/ 7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39" y="16"/>
                  </a:moveTo>
                  <a:cubicBezTo>
                    <a:pt x="38" y="22"/>
                    <a:pt x="29" y="26"/>
                    <a:pt x="18" y="24"/>
                  </a:cubicBezTo>
                  <a:cubicBezTo>
                    <a:pt x="8" y="22"/>
                    <a:pt x="0" y="16"/>
                    <a:pt x="1" y="10"/>
                  </a:cubicBezTo>
                  <a:cubicBezTo>
                    <a:pt x="2" y="4"/>
                    <a:pt x="11" y="0"/>
                    <a:pt x="22" y="2"/>
                  </a:cubicBezTo>
                  <a:cubicBezTo>
                    <a:pt x="32" y="3"/>
                    <a:pt x="40" y="10"/>
                    <a:pt x="39" y="16"/>
                  </a:cubicBezTo>
                  <a:close/>
                </a:path>
              </a:pathLst>
            </a:custGeom>
            <a:noFill/>
            <a:ln w="4763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4" name="Freeform 19">
              <a:extLst>
                <a:ext uri="{FF2B5EF4-FFF2-40B4-BE49-F238E27FC236}">
                  <a16:creationId xmlns:a16="http://schemas.microsoft.com/office/drawing/2014/main" id="{B7554C49-CB21-4E59-929C-EC61B258E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756"/>
              <a:ext cx="52" cy="31"/>
            </a:xfrm>
            <a:custGeom>
              <a:avLst/>
              <a:gdLst>
                <a:gd name="T0" fmla="*/ 141 w 31"/>
                <a:gd name="T1" fmla="*/ 54 h 19"/>
                <a:gd name="T2" fmla="*/ 65 w 31"/>
                <a:gd name="T3" fmla="*/ 77 h 19"/>
                <a:gd name="T4" fmla="*/ 5 w 31"/>
                <a:gd name="T5" fmla="*/ 29 h 19"/>
                <a:gd name="T6" fmla="*/ 82 w 31"/>
                <a:gd name="T7" fmla="*/ 5 h 19"/>
                <a:gd name="T8" fmla="*/ 141 w 31"/>
                <a:gd name="T9" fmla="*/ 5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9">
                  <a:moveTo>
                    <a:pt x="30" y="12"/>
                  </a:moveTo>
                  <a:cubicBezTo>
                    <a:pt x="29" y="17"/>
                    <a:pt x="22" y="19"/>
                    <a:pt x="14" y="18"/>
                  </a:cubicBezTo>
                  <a:cubicBezTo>
                    <a:pt x="6" y="17"/>
                    <a:pt x="0" y="12"/>
                    <a:pt x="1" y="7"/>
                  </a:cubicBezTo>
                  <a:cubicBezTo>
                    <a:pt x="2" y="2"/>
                    <a:pt x="9" y="0"/>
                    <a:pt x="17" y="1"/>
                  </a:cubicBezTo>
                  <a:cubicBezTo>
                    <a:pt x="25" y="2"/>
                    <a:pt x="31" y="7"/>
                    <a:pt x="30" y="12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5" name="Freeform 20">
              <a:extLst>
                <a:ext uri="{FF2B5EF4-FFF2-40B4-BE49-F238E27FC236}">
                  <a16:creationId xmlns:a16="http://schemas.microsoft.com/office/drawing/2014/main" id="{BCE3FD9F-1622-4342-AD31-8D4C5CF86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764"/>
              <a:ext cx="50" cy="23"/>
            </a:xfrm>
            <a:custGeom>
              <a:avLst/>
              <a:gdLst>
                <a:gd name="T0" fmla="*/ 70 w 30"/>
                <a:gd name="T1" fmla="*/ 41 h 14"/>
                <a:gd name="T2" fmla="*/ 8 w 30"/>
                <a:gd name="T3" fmla="*/ 0 h 14"/>
                <a:gd name="T4" fmla="*/ 5 w 30"/>
                <a:gd name="T5" fmla="*/ 8 h 14"/>
                <a:gd name="T6" fmla="*/ 63 w 30"/>
                <a:gd name="T7" fmla="*/ 58 h 14"/>
                <a:gd name="T8" fmla="*/ 138 w 30"/>
                <a:gd name="T9" fmla="*/ 33 h 14"/>
                <a:gd name="T10" fmla="*/ 138 w 30"/>
                <a:gd name="T11" fmla="*/ 26 h 14"/>
                <a:gd name="T12" fmla="*/ 70 w 30"/>
                <a:gd name="T13" fmla="*/ 41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4">
                  <a:moveTo>
                    <a:pt x="15" y="9"/>
                  </a:moveTo>
                  <a:cubicBezTo>
                    <a:pt x="8" y="8"/>
                    <a:pt x="2" y="4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0" y="7"/>
                    <a:pt x="6" y="12"/>
                    <a:pt x="14" y="13"/>
                  </a:cubicBezTo>
                  <a:cubicBezTo>
                    <a:pt x="22" y="14"/>
                    <a:pt x="29" y="11"/>
                    <a:pt x="30" y="7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28" y="9"/>
                    <a:pt x="22" y="10"/>
                    <a:pt x="15" y="9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6" name="Freeform 21">
              <a:extLst>
                <a:ext uri="{FF2B5EF4-FFF2-40B4-BE49-F238E27FC236}">
                  <a16:creationId xmlns:a16="http://schemas.microsoft.com/office/drawing/2014/main" id="{5BAE3672-08D5-4DD9-9AE5-260EC4D5B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756"/>
              <a:ext cx="50" cy="31"/>
            </a:xfrm>
            <a:custGeom>
              <a:avLst/>
              <a:gdLst>
                <a:gd name="T0" fmla="*/ 138 w 30"/>
                <a:gd name="T1" fmla="*/ 54 h 19"/>
                <a:gd name="T2" fmla="*/ 63 w 30"/>
                <a:gd name="T3" fmla="*/ 77 h 19"/>
                <a:gd name="T4" fmla="*/ 5 w 30"/>
                <a:gd name="T5" fmla="*/ 29 h 19"/>
                <a:gd name="T6" fmla="*/ 75 w 30"/>
                <a:gd name="T7" fmla="*/ 5 h 19"/>
                <a:gd name="T8" fmla="*/ 138 w 30"/>
                <a:gd name="T9" fmla="*/ 5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30" y="12"/>
                  </a:moveTo>
                  <a:cubicBezTo>
                    <a:pt x="29" y="17"/>
                    <a:pt x="22" y="19"/>
                    <a:pt x="14" y="18"/>
                  </a:cubicBezTo>
                  <a:cubicBezTo>
                    <a:pt x="6" y="17"/>
                    <a:pt x="0" y="12"/>
                    <a:pt x="1" y="7"/>
                  </a:cubicBezTo>
                  <a:cubicBezTo>
                    <a:pt x="1" y="3"/>
                    <a:pt x="8" y="0"/>
                    <a:pt x="16" y="1"/>
                  </a:cubicBezTo>
                  <a:cubicBezTo>
                    <a:pt x="25" y="2"/>
                    <a:pt x="30" y="7"/>
                    <a:pt x="30" y="12"/>
                  </a:cubicBezTo>
                  <a:close/>
                </a:path>
              </a:pathLst>
            </a:custGeom>
            <a:noFill/>
            <a:ln w="1588" cap="flat">
              <a:solidFill>
                <a:srgbClr val="F5DE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5541" name="Group 22">
            <a:extLst>
              <a:ext uri="{FF2B5EF4-FFF2-40B4-BE49-F238E27FC236}">
                <a16:creationId xmlns:a16="http://schemas.microsoft.com/office/drawing/2014/main" id="{EF4D82B0-BB4F-447B-9C48-4F14AB300829}"/>
              </a:ext>
            </a:extLst>
          </p:cNvPr>
          <p:cNvGrpSpPr>
            <a:grpSpLocks/>
          </p:cNvGrpSpPr>
          <p:nvPr/>
        </p:nvGrpSpPr>
        <p:grpSpPr bwMode="auto">
          <a:xfrm>
            <a:off x="8037513" y="3895725"/>
            <a:ext cx="2073275" cy="1619250"/>
            <a:chOff x="4031" y="2562"/>
            <a:chExt cx="1306" cy="1020"/>
          </a:xfrm>
        </p:grpSpPr>
        <p:sp>
          <p:nvSpPr>
            <p:cNvPr id="65675" name="Freeform 23">
              <a:extLst>
                <a:ext uri="{FF2B5EF4-FFF2-40B4-BE49-F238E27FC236}">
                  <a16:creationId xmlns:a16="http://schemas.microsoft.com/office/drawing/2014/main" id="{466501F1-5EC1-41F1-867E-D3383E8E4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2580"/>
              <a:ext cx="1252" cy="1002"/>
            </a:xfrm>
            <a:custGeom>
              <a:avLst/>
              <a:gdLst>
                <a:gd name="T0" fmla="*/ 0 w 751"/>
                <a:gd name="T1" fmla="*/ 347 h 601"/>
                <a:gd name="T2" fmla="*/ 0 w 751"/>
                <a:gd name="T3" fmla="*/ 2159 h 601"/>
                <a:gd name="T4" fmla="*/ 3479 w 751"/>
                <a:gd name="T5" fmla="*/ 2159 h 601"/>
                <a:gd name="T6" fmla="*/ 3479 w 751"/>
                <a:gd name="T7" fmla="*/ 367 h 601"/>
                <a:gd name="T8" fmla="*/ 3203 w 751"/>
                <a:gd name="T9" fmla="*/ 0 h 601"/>
                <a:gd name="T10" fmla="*/ 292 w 751"/>
                <a:gd name="T11" fmla="*/ 0 h 601"/>
                <a:gd name="T12" fmla="*/ 0 w 751"/>
                <a:gd name="T13" fmla="*/ 347 h 6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601">
                  <a:moveTo>
                    <a:pt x="0" y="75"/>
                  </a:moveTo>
                  <a:cubicBezTo>
                    <a:pt x="0" y="466"/>
                    <a:pt x="0" y="466"/>
                    <a:pt x="0" y="466"/>
                  </a:cubicBezTo>
                  <a:cubicBezTo>
                    <a:pt x="0" y="466"/>
                    <a:pt x="353" y="601"/>
                    <a:pt x="751" y="466"/>
                  </a:cubicBezTo>
                  <a:cubicBezTo>
                    <a:pt x="751" y="79"/>
                    <a:pt x="751" y="79"/>
                    <a:pt x="751" y="79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1" y="0"/>
                    <a:pt x="451" y="106"/>
                    <a:pt x="63" y="0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6" name="Freeform 24">
              <a:extLst>
                <a:ext uri="{FF2B5EF4-FFF2-40B4-BE49-F238E27FC236}">
                  <a16:creationId xmlns:a16="http://schemas.microsoft.com/office/drawing/2014/main" id="{E4EEDD16-261E-4984-B9E2-C6D5D48E5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2580"/>
              <a:ext cx="1252" cy="390"/>
            </a:xfrm>
            <a:custGeom>
              <a:avLst/>
              <a:gdLst>
                <a:gd name="T0" fmla="*/ 3479 w 751"/>
                <a:gd name="T1" fmla="*/ 367 h 234"/>
                <a:gd name="T2" fmla="*/ 0 w 751"/>
                <a:gd name="T3" fmla="*/ 347 h 234"/>
                <a:gd name="T4" fmla="*/ 292 w 751"/>
                <a:gd name="T5" fmla="*/ 0 h 234"/>
                <a:gd name="T6" fmla="*/ 3203 w 751"/>
                <a:gd name="T7" fmla="*/ 0 h 234"/>
                <a:gd name="T8" fmla="*/ 3479 w 751"/>
                <a:gd name="T9" fmla="*/ 367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234">
                  <a:moveTo>
                    <a:pt x="751" y="79"/>
                  </a:moveTo>
                  <a:cubicBezTo>
                    <a:pt x="431" y="234"/>
                    <a:pt x="0" y="75"/>
                    <a:pt x="0" y="75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413" y="105"/>
                    <a:pt x="691" y="0"/>
                  </a:cubicBezTo>
                  <a:lnTo>
                    <a:pt x="751" y="79"/>
                  </a:lnTo>
                  <a:close/>
                </a:path>
              </a:pathLst>
            </a:custGeom>
            <a:solidFill>
              <a:srgbClr val="F3E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7" name="Freeform 25">
              <a:extLst>
                <a:ext uri="{FF2B5EF4-FFF2-40B4-BE49-F238E27FC236}">
                  <a16:creationId xmlns:a16="http://schemas.microsoft.com/office/drawing/2014/main" id="{404969B6-4BB2-463E-BBE7-D18AEB90F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567"/>
              <a:ext cx="1257" cy="887"/>
            </a:xfrm>
            <a:custGeom>
              <a:avLst/>
              <a:gdLst>
                <a:gd name="T0" fmla="*/ 1951 w 754"/>
                <a:gd name="T1" fmla="*/ 1951 h 532"/>
                <a:gd name="T2" fmla="*/ 2041 w 754"/>
                <a:gd name="T3" fmla="*/ 1766 h 532"/>
                <a:gd name="T4" fmla="*/ 1974 w 754"/>
                <a:gd name="T5" fmla="*/ 1591 h 532"/>
                <a:gd name="T6" fmla="*/ 1971 w 754"/>
                <a:gd name="T7" fmla="*/ 1325 h 532"/>
                <a:gd name="T8" fmla="*/ 2154 w 754"/>
                <a:gd name="T9" fmla="*/ 1292 h 532"/>
                <a:gd name="T10" fmla="*/ 1834 w 754"/>
                <a:gd name="T11" fmla="*/ 1242 h 532"/>
                <a:gd name="T12" fmla="*/ 1992 w 754"/>
                <a:gd name="T13" fmla="*/ 940 h 532"/>
                <a:gd name="T14" fmla="*/ 2666 w 754"/>
                <a:gd name="T15" fmla="*/ 1020 h 532"/>
                <a:gd name="T16" fmla="*/ 2687 w 754"/>
                <a:gd name="T17" fmla="*/ 2388 h 532"/>
                <a:gd name="T18" fmla="*/ 2862 w 754"/>
                <a:gd name="T19" fmla="*/ 1284 h 532"/>
                <a:gd name="T20" fmla="*/ 3488 w 754"/>
                <a:gd name="T21" fmla="*/ 1387 h 532"/>
                <a:gd name="T22" fmla="*/ 2807 w 754"/>
                <a:gd name="T23" fmla="*/ 870 h 532"/>
                <a:gd name="T24" fmla="*/ 3488 w 754"/>
                <a:gd name="T25" fmla="*/ 445 h 532"/>
                <a:gd name="T26" fmla="*/ 3319 w 754"/>
                <a:gd name="T27" fmla="*/ 430 h 532"/>
                <a:gd name="T28" fmla="*/ 3208 w 754"/>
                <a:gd name="T29" fmla="*/ 75 h 532"/>
                <a:gd name="T30" fmla="*/ 3112 w 754"/>
                <a:gd name="T31" fmla="*/ 263 h 532"/>
                <a:gd name="T32" fmla="*/ 2854 w 754"/>
                <a:gd name="T33" fmla="*/ 145 h 532"/>
                <a:gd name="T34" fmla="*/ 3308 w 754"/>
                <a:gd name="T35" fmla="*/ 550 h 532"/>
                <a:gd name="T36" fmla="*/ 2341 w 754"/>
                <a:gd name="T37" fmla="*/ 774 h 532"/>
                <a:gd name="T38" fmla="*/ 2499 w 754"/>
                <a:gd name="T39" fmla="*/ 217 h 532"/>
                <a:gd name="T40" fmla="*/ 2279 w 754"/>
                <a:gd name="T41" fmla="*/ 450 h 532"/>
                <a:gd name="T42" fmla="*/ 2057 w 754"/>
                <a:gd name="T43" fmla="*/ 250 h 532"/>
                <a:gd name="T44" fmla="*/ 2249 w 754"/>
                <a:gd name="T45" fmla="*/ 779 h 532"/>
                <a:gd name="T46" fmla="*/ 1467 w 754"/>
                <a:gd name="T47" fmla="*/ 620 h 532"/>
                <a:gd name="T48" fmla="*/ 1750 w 754"/>
                <a:gd name="T49" fmla="*/ 297 h 532"/>
                <a:gd name="T50" fmla="*/ 1534 w 754"/>
                <a:gd name="T51" fmla="*/ 245 h 532"/>
                <a:gd name="T52" fmla="*/ 1284 w 754"/>
                <a:gd name="T53" fmla="*/ 584 h 532"/>
                <a:gd name="T54" fmla="*/ 1034 w 754"/>
                <a:gd name="T55" fmla="*/ 200 h 532"/>
                <a:gd name="T56" fmla="*/ 1159 w 754"/>
                <a:gd name="T57" fmla="*/ 737 h 532"/>
                <a:gd name="T58" fmla="*/ 592 w 754"/>
                <a:gd name="T59" fmla="*/ 584 h 532"/>
                <a:gd name="T60" fmla="*/ 325 w 754"/>
                <a:gd name="T61" fmla="*/ 634 h 532"/>
                <a:gd name="T62" fmla="*/ 8 w 754"/>
                <a:gd name="T63" fmla="*/ 717 h 532"/>
                <a:gd name="T64" fmla="*/ 228 w 754"/>
                <a:gd name="T65" fmla="*/ 812 h 532"/>
                <a:gd name="T66" fmla="*/ 13 w 754"/>
                <a:gd name="T67" fmla="*/ 1501 h 532"/>
                <a:gd name="T68" fmla="*/ 367 w 754"/>
                <a:gd name="T69" fmla="*/ 1757 h 532"/>
                <a:gd name="T70" fmla="*/ 300 w 754"/>
                <a:gd name="T71" fmla="*/ 2271 h 532"/>
                <a:gd name="T72" fmla="*/ 422 w 754"/>
                <a:gd name="T73" fmla="*/ 2084 h 532"/>
                <a:gd name="T74" fmla="*/ 689 w 754"/>
                <a:gd name="T75" fmla="*/ 2361 h 532"/>
                <a:gd name="T76" fmla="*/ 647 w 754"/>
                <a:gd name="T77" fmla="*/ 2182 h 532"/>
                <a:gd name="T78" fmla="*/ 480 w 754"/>
                <a:gd name="T79" fmla="*/ 820 h 532"/>
                <a:gd name="T80" fmla="*/ 842 w 754"/>
                <a:gd name="T81" fmla="*/ 909 h 532"/>
                <a:gd name="T82" fmla="*/ 625 w 754"/>
                <a:gd name="T83" fmla="*/ 1666 h 532"/>
                <a:gd name="T84" fmla="*/ 820 w 754"/>
                <a:gd name="T85" fmla="*/ 1417 h 532"/>
                <a:gd name="T86" fmla="*/ 875 w 754"/>
                <a:gd name="T87" fmla="*/ 1812 h 532"/>
                <a:gd name="T88" fmla="*/ 912 w 754"/>
                <a:gd name="T89" fmla="*/ 924 h 532"/>
                <a:gd name="T90" fmla="*/ 1162 w 754"/>
                <a:gd name="T91" fmla="*/ 1367 h 532"/>
                <a:gd name="T92" fmla="*/ 1014 w 754"/>
                <a:gd name="T93" fmla="*/ 1050 h 532"/>
                <a:gd name="T94" fmla="*/ 1454 w 754"/>
                <a:gd name="T95" fmla="*/ 899 h 532"/>
                <a:gd name="T96" fmla="*/ 1529 w 754"/>
                <a:gd name="T97" fmla="*/ 1696 h 532"/>
                <a:gd name="T98" fmla="*/ 1474 w 754"/>
                <a:gd name="T99" fmla="*/ 2054 h 532"/>
                <a:gd name="T100" fmla="*/ 1649 w 754"/>
                <a:gd name="T101" fmla="*/ 1904 h 532"/>
                <a:gd name="T102" fmla="*/ 1645 w 754"/>
                <a:gd name="T103" fmla="*/ 1696 h 532"/>
                <a:gd name="T104" fmla="*/ 1825 w 754"/>
                <a:gd name="T105" fmla="*/ 1567 h 532"/>
                <a:gd name="T106" fmla="*/ 1675 w 754"/>
                <a:gd name="T107" fmla="*/ 2466 h 53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54" h="532">
                  <a:moveTo>
                    <a:pt x="385" y="532"/>
                  </a:moveTo>
                  <a:cubicBezTo>
                    <a:pt x="420" y="506"/>
                    <a:pt x="421" y="438"/>
                    <a:pt x="421" y="421"/>
                  </a:cubicBezTo>
                  <a:cubicBezTo>
                    <a:pt x="421" y="405"/>
                    <a:pt x="410" y="349"/>
                    <a:pt x="419" y="353"/>
                  </a:cubicBezTo>
                  <a:cubicBezTo>
                    <a:pt x="444" y="366"/>
                    <a:pt x="441" y="375"/>
                    <a:pt x="440" y="381"/>
                  </a:cubicBezTo>
                  <a:cubicBezTo>
                    <a:pt x="442" y="388"/>
                    <a:pt x="444" y="385"/>
                    <a:pt x="444" y="385"/>
                  </a:cubicBezTo>
                  <a:cubicBezTo>
                    <a:pt x="449" y="368"/>
                    <a:pt x="446" y="360"/>
                    <a:pt x="426" y="343"/>
                  </a:cubicBezTo>
                  <a:cubicBezTo>
                    <a:pt x="407" y="327"/>
                    <a:pt x="401" y="306"/>
                    <a:pt x="393" y="290"/>
                  </a:cubicBezTo>
                  <a:cubicBezTo>
                    <a:pt x="385" y="275"/>
                    <a:pt x="411" y="281"/>
                    <a:pt x="425" y="286"/>
                  </a:cubicBezTo>
                  <a:cubicBezTo>
                    <a:pt x="439" y="292"/>
                    <a:pt x="466" y="286"/>
                    <a:pt x="466" y="286"/>
                  </a:cubicBezTo>
                  <a:cubicBezTo>
                    <a:pt x="468" y="284"/>
                    <a:pt x="465" y="279"/>
                    <a:pt x="465" y="279"/>
                  </a:cubicBezTo>
                  <a:cubicBezTo>
                    <a:pt x="461" y="280"/>
                    <a:pt x="452" y="281"/>
                    <a:pt x="442" y="280"/>
                  </a:cubicBezTo>
                  <a:cubicBezTo>
                    <a:pt x="432" y="279"/>
                    <a:pt x="414" y="269"/>
                    <a:pt x="396" y="268"/>
                  </a:cubicBezTo>
                  <a:cubicBezTo>
                    <a:pt x="379" y="266"/>
                    <a:pt x="376" y="245"/>
                    <a:pt x="366" y="214"/>
                  </a:cubicBezTo>
                  <a:cubicBezTo>
                    <a:pt x="361" y="196"/>
                    <a:pt x="409" y="203"/>
                    <a:pt x="430" y="203"/>
                  </a:cubicBezTo>
                  <a:cubicBezTo>
                    <a:pt x="472" y="204"/>
                    <a:pt x="519" y="200"/>
                    <a:pt x="564" y="194"/>
                  </a:cubicBezTo>
                  <a:cubicBezTo>
                    <a:pt x="568" y="198"/>
                    <a:pt x="574" y="206"/>
                    <a:pt x="575" y="220"/>
                  </a:cubicBezTo>
                  <a:cubicBezTo>
                    <a:pt x="575" y="244"/>
                    <a:pt x="531" y="365"/>
                    <a:pt x="551" y="518"/>
                  </a:cubicBezTo>
                  <a:cubicBezTo>
                    <a:pt x="551" y="518"/>
                    <a:pt x="567" y="519"/>
                    <a:pt x="580" y="515"/>
                  </a:cubicBezTo>
                  <a:cubicBezTo>
                    <a:pt x="580" y="515"/>
                    <a:pt x="566" y="368"/>
                    <a:pt x="587" y="280"/>
                  </a:cubicBezTo>
                  <a:cubicBezTo>
                    <a:pt x="591" y="263"/>
                    <a:pt x="599" y="266"/>
                    <a:pt x="618" y="277"/>
                  </a:cubicBezTo>
                  <a:cubicBezTo>
                    <a:pt x="638" y="287"/>
                    <a:pt x="690" y="316"/>
                    <a:pt x="753" y="320"/>
                  </a:cubicBezTo>
                  <a:cubicBezTo>
                    <a:pt x="753" y="320"/>
                    <a:pt x="752" y="306"/>
                    <a:pt x="753" y="299"/>
                  </a:cubicBezTo>
                  <a:cubicBezTo>
                    <a:pt x="753" y="299"/>
                    <a:pt x="665" y="290"/>
                    <a:pt x="613" y="244"/>
                  </a:cubicBezTo>
                  <a:cubicBezTo>
                    <a:pt x="598" y="231"/>
                    <a:pt x="594" y="195"/>
                    <a:pt x="606" y="188"/>
                  </a:cubicBezTo>
                  <a:cubicBezTo>
                    <a:pt x="684" y="173"/>
                    <a:pt x="753" y="140"/>
                    <a:pt x="753" y="129"/>
                  </a:cubicBezTo>
                  <a:cubicBezTo>
                    <a:pt x="754" y="111"/>
                    <a:pt x="753" y="96"/>
                    <a:pt x="753" y="96"/>
                  </a:cubicBezTo>
                  <a:cubicBezTo>
                    <a:pt x="751" y="99"/>
                    <a:pt x="747" y="101"/>
                    <a:pt x="742" y="104"/>
                  </a:cubicBezTo>
                  <a:cubicBezTo>
                    <a:pt x="739" y="104"/>
                    <a:pt x="730" y="103"/>
                    <a:pt x="716" y="93"/>
                  </a:cubicBezTo>
                  <a:cubicBezTo>
                    <a:pt x="697" y="78"/>
                    <a:pt x="685" y="77"/>
                    <a:pt x="687" y="61"/>
                  </a:cubicBezTo>
                  <a:cubicBezTo>
                    <a:pt x="688" y="44"/>
                    <a:pt x="692" y="16"/>
                    <a:pt x="692" y="16"/>
                  </a:cubicBezTo>
                  <a:cubicBezTo>
                    <a:pt x="692" y="16"/>
                    <a:pt x="684" y="0"/>
                    <a:pt x="677" y="14"/>
                  </a:cubicBezTo>
                  <a:cubicBezTo>
                    <a:pt x="672" y="57"/>
                    <a:pt x="672" y="57"/>
                    <a:pt x="672" y="57"/>
                  </a:cubicBezTo>
                  <a:cubicBezTo>
                    <a:pt x="641" y="34"/>
                    <a:pt x="641" y="34"/>
                    <a:pt x="641" y="34"/>
                  </a:cubicBezTo>
                  <a:cubicBezTo>
                    <a:pt x="641" y="34"/>
                    <a:pt x="626" y="26"/>
                    <a:pt x="616" y="31"/>
                  </a:cubicBezTo>
                  <a:cubicBezTo>
                    <a:pt x="616" y="31"/>
                    <a:pt x="692" y="96"/>
                    <a:pt x="705" y="102"/>
                  </a:cubicBezTo>
                  <a:cubicBezTo>
                    <a:pt x="713" y="106"/>
                    <a:pt x="720" y="115"/>
                    <a:pt x="714" y="119"/>
                  </a:cubicBezTo>
                  <a:cubicBezTo>
                    <a:pt x="711" y="121"/>
                    <a:pt x="708" y="122"/>
                    <a:pt x="708" y="122"/>
                  </a:cubicBezTo>
                  <a:cubicBezTo>
                    <a:pt x="648" y="148"/>
                    <a:pt x="576" y="162"/>
                    <a:pt x="505" y="167"/>
                  </a:cubicBezTo>
                  <a:cubicBezTo>
                    <a:pt x="504" y="158"/>
                    <a:pt x="502" y="137"/>
                    <a:pt x="502" y="128"/>
                  </a:cubicBezTo>
                  <a:cubicBezTo>
                    <a:pt x="503" y="116"/>
                    <a:pt x="531" y="58"/>
                    <a:pt x="539" y="47"/>
                  </a:cubicBezTo>
                  <a:cubicBezTo>
                    <a:pt x="539" y="47"/>
                    <a:pt x="524" y="46"/>
                    <a:pt x="511" y="59"/>
                  </a:cubicBezTo>
                  <a:cubicBezTo>
                    <a:pt x="492" y="97"/>
                    <a:pt x="492" y="97"/>
                    <a:pt x="492" y="97"/>
                  </a:cubicBezTo>
                  <a:cubicBezTo>
                    <a:pt x="492" y="97"/>
                    <a:pt x="486" y="109"/>
                    <a:pt x="468" y="62"/>
                  </a:cubicBezTo>
                  <a:cubicBezTo>
                    <a:pt x="468" y="62"/>
                    <a:pt x="454" y="50"/>
                    <a:pt x="444" y="54"/>
                  </a:cubicBezTo>
                  <a:cubicBezTo>
                    <a:pt x="483" y="132"/>
                    <a:pt x="483" y="132"/>
                    <a:pt x="483" y="132"/>
                  </a:cubicBezTo>
                  <a:cubicBezTo>
                    <a:pt x="483" y="132"/>
                    <a:pt x="489" y="155"/>
                    <a:pt x="485" y="168"/>
                  </a:cubicBezTo>
                  <a:cubicBezTo>
                    <a:pt x="413" y="172"/>
                    <a:pt x="343" y="168"/>
                    <a:pt x="289" y="163"/>
                  </a:cubicBezTo>
                  <a:cubicBezTo>
                    <a:pt x="282" y="159"/>
                    <a:pt x="282" y="150"/>
                    <a:pt x="317" y="134"/>
                  </a:cubicBezTo>
                  <a:cubicBezTo>
                    <a:pt x="361" y="115"/>
                    <a:pt x="404" y="55"/>
                    <a:pt x="404" y="55"/>
                  </a:cubicBezTo>
                  <a:cubicBezTo>
                    <a:pt x="389" y="52"/>
                    <a:pt x="378" y="64"/>
                    <a:pt x="378" y="64"/>
                  </a:cubicBezTo>
                  <a:cubicBezTo>
                    <a:pt x="361" y="87"/>
                    <a:pt x="304" y="117"/>
                    <a:pt x="304" y="117"/>
                  </a:cubicBezTo>
                  <a:cubicBezTo>
                    <a:pt x="315" y="99"/>
                    <a:pt x="331" y="53"/>
                    <a:pt x="331" y="53"/>
                  </a:cubicBezTo>
                  <a:cubicBezTo>
                    <a:pt x="317" y="48"/>
                    <a:pt x="308" y="59"/>
                    <a:pt x="308" y="59"/>
                  </a:cubicBezTo>
                  <a:cubicBezTo>
                    <a:pt x="304" y="78"/>
                    <a:pt x="277" y="126"/>
                    <a:pt x="277" y="126"/>
                  </a:cubicBezTo>
                  <a:cubicBezTo>
                    <a:pt x="247" y="93"/>
                    <a:pt x="243" y="52"/>
                    <a:pt x="243" y="52"/>
                  </a:cubicBezTo>
                  <a:cubicBezTo>
                    <a:pt x="237" y="43"/>
                    <a:pt x="223" y="43"/>
                    <a:pt x="223" y="43"/>
                  </a:cubicBezTo>
                  <a:cubicBezTo>
                    <a:pt x="223" y="66"/>
                    <a:pt x="248" y="115"/>
                    <a:pt x="261" y="133"/>
                  </a:cubicBezTo>
                  <a:cubicBezTo>
                    <a:pt x="273" y="149"/>
                    <a:pt x="253" y="157"/>
                    <a:pt x="250" y="159"/>
                  </a:cubicBezTo>
                  <a:cubicBezTo>
                    <a:pt x="227" y="156"/>
                    <a:pt x="208" y="153"/>
                    <a:pt x="197" y="151"/>
                  </a:cubicBezTo>
                  <a:cubicBezTo>
                    <a:pt x="174" y="147"/>
                    <a:pt x="126" y="127"/>
                    <a:pt x="128" y="126"/>
                  </a:cubicBezTo>
                  <a:cubicBezTo>
                    <a:pt x="90" y="126"/>
                    <a:pt x="90" y="126"/>
                    <a:pt x="90" y="126"/>
                  </a:cubicBezTo>
                  <a:cubicBezTo>
                    <a:pt x="85" y="133"/>
                    <a:pt x="75" y="131"/>
                    <a:pt x="70" y="137"/>
                  </a:cubicBezTo>
                  <a:cubicBezTo>
                    <a:pt x="52" y="157"/>
                    <a:pt x="14" y="144"/>
                    <a:pt x="2" y="142"/>
                  </a:cubicBezTo>
                  <a:cubicBezTo>
                    <a:pt x="2" y="142"/>
                    <a:pt x="2" y="145"/>
                    <a:pt x="2" y="155"/>
                  </a:cubicBezTo>
                  <a:cubicBezTo>
                    <a:pt x="7" y="155"/>
                    <a:pt x="12" y="157"/>
                    <a:pt x="18" y="158"/>
                  </a:cubicBezTo>
                  <a:cubicBezTo>
                    <a:pt x="29" y="161"/>
                    <a:pt x="54" y="164"/>
                    <a:pt x="49" y="175"/>
                  </a:cubicBezTo>
                  <a:cubicBezTo>
                    <a:pt x="46" y="182"/>
                    <a:pt x="24" y="222"/>
                    <a:pt x="2" y="257"/>
                  </a:cubicBezTo>
                  <a:cubicBezTo>
                    <a:pt x="2" y="257"/>
                    <a:pt x="0" y="285"/>
                    <a:pt x="3" y="324"/>
                  </a:cubicBezTo>
                  <a:cubicBezTo>
                    <a:pt x="11" y="309"/>
                    <a:pt x="25" y="298"/>
                    <a:pt x="35" y="289"/>
                  </a:cubicBezTo>
                  <a:cubicBezTo>
                    <a:pt x="51" y="273"/>
                    <a:pt x="64" y="349"/>
                    <a:pt x="79" y="379"/>
                  </a:cubicBezTo>
                  <a:cubicBezTo>
                    <a:pt x="93" y="409"/>
                    <a:pt x="85" y="421"/>
                    <a:pt x="78" y="442"/>
                  </a:cubicBezTo>
                  <a:cubicBezTo>
                    <a:pt x="71" y="461"/>
                    <a:pt x="69" y="470"/>
                    <a:pt x="65" y="490"/>
                  </a:cubicBezTo>
                  <a:cubicBezTo>
                    <a:pt x="65" y="490"/>
                    <a:pt x="67" y="491"/>
                    <a:pt x="80" y="495"/>
                  </a:cubicBezTo>
                  <a:cubicBezTo>
                    <a:pt x="86" y="468"/>
                    <a:pt x="89" y="457"/>
                    <a:pt x="91" y="450"/>
                  </a:cubicBezTo>
                  <a:cubicBezTo>
                    <a:pt x="96" y="432"/>
                    <a:pt x="99" y="435"/>
                    <a:pt x="106" y="447"/>
                  </a:cubicBezTo>
                  <a:cubicBezTo>
                    <a:pt x="114" y="459"/>
                    <a:pt x="121" y="473"/>
                    <a:pt x="149" y="509"/>
                  </a:cubicBezTo>
                  <a:cubicBezTo>
                    <a:pt x="149" y="509"/>
                    <a:pt x="157" y="511"/>
                    <a:pt x="173" y="513"/>
                  </a:cubicBezTo>
                  <a:cubicBezTo>
                    <a:pt x="160" y="495"/>
                    <a:pt x="153" y="488"/>
                    <a:pt x="140" y="471"/>
                  </a:cubicBezTo>
                  <a:cubicBezTo>
                    <a:pt x="108" y="430"/>
                    <a:pt x="71" y="306"/>
                    <a:pt x="64" y="274"/>
                  </a:cubicBezTo>
                  <a:cubicBezTo>
                    <a:pt x="57" y="242"/>
                    <a:pt x="91" y="200"/>
                    <a:pt x="104" y="177"/>
                  </a:cubicBezTo>
                  <a:cubicBezTo>
                    <a:pt x="118" y="154"/>
                    <a:pt x="151" y="171"/>
                    <a:pt x="165" y="174"/>
                  </a:cubicBezTo>
                  <a:cubicBezTo>
                    <a:pt x="180" y="178"/>
                    <a:pt x="191" y="176"/>
                    <a:pt x="182" y="196"/>
                  </a:cubicBezTo>
                  <a:cubicBezTo>
                    <a:pt x="164" y="237"/>
                    <a:pt x="168" y="288"/>
                    <a:pt x="160" y="299"/>
                  </a:cubicBezTo>
                  <a:cubicBezTo>
                    <a:pt x="139" y="327"/>
                    <a:pt x="135" y="359"/>
                    <a:pt x="135" y="359"/>
                  </a:cubicBezTo>
                  <a:cubicBezTo>
                    <a:pt x="140" y="364"/>
                    <a:pt x="147" y="360"/>
                    <a:pt x="147" y="360"/>
                  </a:cubicBezTo>
                  <a:cubicBezTo>
                    <a:pt x="151" y="311"/>
                    <a:pt x="173" y="294"/>
                    <a:pt x="177" y="306"/>
                  </a:cubicBezTo>
                  <a:cubicBezTo>
                    <a:pt x="193" y="355"/>
                    <a:pt x="182" y="387"/>
                    <a:pt x="182" y="387"/>
                  </a:cubicBezTo>
                  <a:cubicBezTo>
                    <a:pt x="185" y="392"/>
                    <a:pt x="189" y="391"/>
                    <a:pt x="189" y="391"/>
                  </a:cubicBezTo>
                  <a:cubicBezTo>
                    <a:pt x="189" y="391"/>
                    <a:pt x="203" y="350"/>
                    <a:pt x="187" y="292"/>
                  </a:cubicBezTo>
                  <a:cubicBezTo>
                    <a:pt x="170" y="234"/>
                    <a:pt x="197" y="199"/>
                    <a:pt x="197" y="199"/>
                  </a:cubicBezTo>
                  <a:cubicBezTo>
                    <a:pt x="197" y="199"/>
                    <a:pt x="188" y="217"/>
                    <a:pt x="217" y="247"/>
                  </a:cubicBezTo>
                  <a:cubicBezTo>
                    <a:pt x="246" y="277"/>
                    <a:pt x="251" y="295"/>
                    <a:pt x="251" y="295"/>
                  </a:cubicBezTo>
                  <a:cubicBezTo>
                    <a:pt x="259" y="296"/>
                    <a:pt x="261" y="295"/>
                    <a:pt x="261" y="295"/>
                  </a:cubicBezTo>
                  <a:cubicBezTo>
                    <a:pt x="248" y="256"/>
                    <a:pt x="244" y="256"/>
                    <a:pt x="219" y="227"/>
                  </a:cubicBezTo>
                  <a:cubicBezTo>
                    <a:pt x="195" y="198"/>
                    <a:pt x="223" y="184"/>
                    <a:pt x="231" y="184"/>
                  </a:cubicBezTo>
                  <a:cubicBezTo>
                    <a:pt x="240" y="184"/>
                    <a:pt x="298" y="193"/>
                    <a:pt x="314" y="194"/>
                  </a:cubicBezTo>
                  <a:cubicBezTo>
                    <a:pt x="345" y="196"/>
                    <a:pt x="346" y="236"/>
                    <a:pt x="358" y="267"/>
                  </a:cubicBezTo>
                  <a:cubicBezTo>
                    <a:pt x="369" y="298"/>
                    <a:pt x="363" y="315"/>
                    <a:pt x="330" y="366"/>
                  </a:cubicBezTo>
                  <a:cubicBezTo>
                    <a:pt x="297" y="416"/>
                    <a:pt x="307" y="444"/>
                    <a:pt x="307" y="444"/>
                  </a:cubicBezTo>
                  <a:cubicBezTo>
                    <a:pt x="312" y="448"/>
                    <a:pt x="318" y="443"/>
                    <a:pt x="318" y="443"/>
                  </a:cubicBezTo>
                  <a:cubicBezTo>
                    <a:pt x="314" y="386"/>
                    <a:pt x="341" y="375"/>
                    <a:pt x="341" y="375"/>
                  </a:cubicBezTo>
                  <a:cubicBezTo>
                    <a:pt x="344" y="400"/>
                    <a:pt x="356" y="411"/>
                    <a:pt x="356" y="411"/>
                  </a:cubicBezTo>
                  <a:cubicBezTo>
                    <a:pt x="363" y="413"/>
                    <a:pt x="363" y="413"/>
                    <a:pt x="363" y="413"/>
                  </a:cubicBezTo>
                  <a:cubicBezTo>
                    <a:pt x="358" y="403"/>
                    <a:pt x="356" y="381"/>
                    <a:pt x="355" y="366"/>
                  </a:cubicBezTo>
                  <a:cubicBezTo>
                    <a:pt x="354" y="351"/>
                    <a:pt x="376" y="323"/>
                    <a:pt x="377" y="307"/>
                  </a:cubicBezTo>
                  <a:cubicBezTo>
                    <a:pt x="378" y="292"/>
                    <a:pt x="388" y="322"/>
                    <a:pt x="394" y="338"/>
                  </a:cubicBezTo>
                  <a:cubicBezTo>
                    <a:pt x="400" y="353"/>
                    <a:pt x="401" y="367"/>
                    <a:pt x="404" y="399"/>
                  </a:cubicBezTo>
                  <a:cubicBezTo>
                    <a:pt x="410" y="496"/>
                    <a:pt x="362" y="532"/>
                    <a:pt x="362" y="532"/>
                  </a:cubicBezTo>
                  <a:cubicBezTo>
                    <a:pt x="362" y="532"/>
                    <a:pt x="383" y="532"/>
                    <a:pt x="385" y="532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8" name="Freeform 26">
              <a:extLst>
                <a:ext uri="{FF2B5EF4-FFF2-40B4-BE49-F238E27FC236}">
                  <a16:creationId xmlns:a16="http://schemas.microsoft.com/office/drawing/2014/main" id="{6161C5B9-D9A1-4BDA-BB0C-313FE8F0E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2580"/>
              <a:ext cx="1252" cy="1002"/>
            </a:xfrm>
            <a:custGeom>
              <a:avLst/>
              <a:gdLst>
                <a:gd name="T0" fmla="*/ 0 w 751"/>
                <a:gd name="T1" fmla="*/ 347 h 601"/>
                <a:gd name="T2" fmla="*/ 0 w 751"/>
                <a:gd name="T3" fmla="*/ 2159 h 601"/>
                <a:gd name="T4" fmla="*/ 3479 w 751"/>
                <a:gd name="T5" fmla="*/ 2159 h 601"/>
                <a:gd name="T6" fmla="*/ 3479 w 751"/>
                <a:gd name="T7" fmla="*/ 367 h 601"/>
                <a:gd name="T8" fmla="*/ 3203 w 751"/>
                <a:gd name="T9" fmla="*/ 0 h 601"/>
                <a:gd name="T10" fmla="*/ 292 w 751"/>
                <a:gd name="T11" fmla="*/ 0 h 601"/>
                <a:gd name="T12" fmla="*/ 0 w 751"/>
                <a:gd name="T13" fmla="*/ 347 h 6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601">
                  <a:moveTo>
                    <a:pt x="0" y="75"/>
                  </a:moveTo>
                  <a:cubicBezTo>
                    <a:pt x="0" y="466"/>
                    <a:pt x="0" y="466"/>
                    <a:pt x="0" y="466"/>
                  </a:cubicBezTo>
                  <a:cubicBezTo>
                    <a:pt x="0" y="466"/>
                    <a:pt x="353" y="601"/>
                    <a:pt x="751" y="466"/>
                  </a:cubicBezTo>
                  <a:cubicBezTo>
                    <a:pt x="751" y="79"/>
                    <a:pt x="751" y="79"/>
                    <a:pt x="751" y="79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1" y="0"/>
                    <a:pt x="451" y="106"/>
                    <a:pt x="63" y="0"/>
                  </a:cubicBezTo>
                  <a:lnTo>
                    <a:pt x="0" y="75"/>
                  </a:lnTo>
                  <a:close/>
                </a:path>
              </a:pathLst>
            </a:custGeom>
            <a:noFill/>
            <a:ln w="1111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9" name="Freeform 27">
              <a:extLst>
                <a:ext uri="{FF2B5EF4-FFF2-40B4-BE49-F238E27FC236}">
                  <a16:creationId xmlns:a16="http://schemas.microsoft.com/office/drawing/2014/main" id="{13BB0405-B3B2-490B-BE2C-7BB7DDDAE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2580"/>
              <a:ext cx="1252" cy="390"/>
            </a:xfrm>
            <a:custGeom>
              <a:avLst/>
              <a:gdLst>
                <a:gd name="T0" fmla="*/ 3479 w 751"/>
                <a:gd name="T1" fmla="*/ 367 h 234"/>
                <a:gd name="T2" fmla="*/ 0 w 751"/>
                <a:gd name="T3" fmla="*/ 347 h 234"/>
                <a:gd name="T4" fmla="*/ 292 w 751"/>
                <a:gd name="T5" fmla="*/ 0 h 234"/>
                <a:gd name="T6" fmla="*/ 3203 w 751"/>
                <a:gd name="T7" fmla="*/ 0 h 234"/>
                <a:gd name="T8" fmla="*/ 3479 w 751"/>
                <a:gd name="T9" fmla="*/ 367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234">
                  <a:moveTo>
                    <a:pt x="751" y="79"/>
                  </a:moveTo>
                  <a:cubicBezTo>
                    <a:pt x="431" y="234"/>
                    <a:pt x="0" y="75"/>
                    <a:pt x="0" y="75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413" y="105"/>
                    <a:pt x="691" y="0"/>
                  </a:cubicBezTo>
                  <a:lnTo>
                    <a:pt x="751" y="79"/>
                  </a:lnTo>
                  <a:close/>
                </a:path>
              </a:pathLst>
            </a:custGeom>
            <a:noFill/>
            <a:ln w="1111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0" name="Freeform 28">
              <a:extLst>
                <a:ext uri="{FF2B5EF4-FFF2-40B4-BE49-F238E27FC236}">
                  <a16:creationId xmlns:a16="http://schemas.microsoft.com/office/drawing/2014/main" id="{F33D3091-6CA3-4265-9C5C-2C6B5C6A9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564"/>
              <a:ext cx="1306" cy="905"/>
            </a:xfrm>
            <a:custGeom>
              <a:avLst/>
              <a:gdLst>
                <a:gd name="T0" fmla="*/ 1971 w 784"/>
                <a:gd name="T1" fmla="*/ 1963 h 543"/>
                <a:gd name="T2" fmla="*/ 2104 w 784"/>
                <a:gd name="T3" fmla="*/ 1783 h 543"/>
                <a:gd name="T4" fmla="*/ 2014 w 784"/>
                <a:gd name="T5" fmla="*/ 1578 h 543"/>
                <a:gd name="T6" fmla="*/ 2042 w 784"/>
                <a:gd name="T7" fmla="*/ 1313 h 543"/>
                <a:gd name="T8" fmla="*/ 2221 w 784"/>
                <a:gd name="T9" fmla="*/ 1312 h 543"/>
                <a:gd name="T10" fmla="*/ 1862 w 784"/>
                <a:gd name="T11" fmla="*/ 1237 h 543"/>
                <a:gd name="T12" fmla="*/ 2056 w 784"/>
                <a:gd name="T13" fmla="*/ 867 h 543"/>
                <a:gd name="T14" fmla="*/ 2742 w 784"/>
                <a:gd name="T15" fmla="*/ 1005 h 543"/>
                <a:gd name="T16" fmla="*/ 2772 w 784"/>
                <a:gd name="T17" fmla="*/ 2403 h 543"/>
                <a:gd name="T18" fmla="*/ 2925 w 784"/>
                <a:gd name="T19" fmla="*/ 1250 h 543"/>
                <a:gd name="T20" fmla="*/ 3550 w 784"/>
                <a:gd name="T21" fmla="*/ 1388 h 543"/>
                <a:gd name="T22" fmla="*/ 2825 w 784"/>
                <a:gd name="T23" fmla="*/ 805 h 543"/>
                <a:gd name="T24" fmla="*/ 3550 w 784"/>
                <a:gd name="T25" fmla="*/ 412 h 543"/>
                <a:gd name="T26" fmla="*/ 3380 w 784"/>
                <a:gd name="T27" fmla="*/ 397 h 543"/>
                <a:gd name="T28" fmla="*/ 3268 w 784"/>
                <a:gd name="T29" fmla="*/ 42 h 543"/>
                <a:gd name="T30" fmla="*/ 3185 w 784"/>
                <a:gd name="T31" fmla="*/ 242 h 543"/>
                <a:gd name="T32" fmla="*/ 2967 w 784"/>
                <a:gd name="T33" fmla="*/ 138 h 543"/>
                <a:gd name="T34" fmla="*/ 3368 w 784"/>
                <a:gd name="T35" fmla="*/ 520 h 543"/>
                <a:gd name="T36" fmla="*/ 2404 w 784"/>
                <a:gd name="T37" fmla="*/ 742 h 543"/>
                <a:gd name="T38" fmla="*/ 2500 w 784"/>
                <a:gd name="T39" fmla="*/ 228 h 543"/>
                <a:gd name="T40" fmla="*/ 2345 w 784"/>
                <a:gd name="T41" fmla="*/ 417 h 543"/>
                <a:gd name="T42" fmla="*/ 2179 w 784"/>
                <a:gd name="T43" fmla="*/ 255 h 543"/>
                <a:gd name="T44" fmla="*/ 2312 w 784"/>
                <a:gd name="T45" fmla="*/ 745 h 543"/>
                <a:gd name="T46" fmla="*/ 1513 w 784"/>
                <a:gd name="T47" fmla="*/ 563 h 543"/>
                <a:gd name="T48" fmla="*/ 1817 w 784"/>
                <a:gd name="T49" fmla="*/ 263 h 543"/>
                <a:gd name="T50" fmla="*/ 1549 w 784"/>
                <a:gd name="T51" fmla="*/ 250 h 543"/>
                <a:gd name="T52" fmla="*/ 1349 w 784"/>
                <a:gd name="T53" fmla="*/ 550 h 543"/>
                <a:gd name="T54" fmla="*/ 1138 w 784"/>
                <a:gd name="T55" fmla="*/ 200 h 543"/>
                <a:gd name="T56" fmla="*/ 1221 w 784"/>
                <a:gd name="T57" fmla="*/ 703 h 543"/>
                <a:gd name="T58" fmla="*/ 630 w 784"/>
                <a:gd name="T59" fmla="*/ 555 h 543"/>
                <a:gd name="T60" fmla="*/ 408 w 784"/>
                <a:gd name="T61" fmla="*/ 575 h 543"/>
                <a:gd name="T62" fmla="*/ 78 w 784"/>
                <a:gd name="T63" fmla="*/ 687 h 543"/>
                <a:gd name="T64" fmla="*/ 297 w 784"/>
                <a:gd name="T65" fmla="*/ 783 h 543"/>
                <a:gd name="T66" fmla="*/ 78 w 784"/>
                <a:gd name="T67" fmla="*/ 1403 h 543"/>
                <a:gd name="T68" fmla="*/ 430 w 784"/>
                <a:gd name="T69" fmla="*/ 1728 h 543"/>
                <a:gd name="T70" fmla="*/ 380 w 784"/>
                <a:gd name="T71" fmla="*/ 2297 h 543"/>
                <a:gd name="T72" fmla="*/ 491 w 784"/>
                <a:gd name="T73" fmla="*/ 2050 h 543"/>
                <a:gd name="T74" fmla="*/ 810 w 784"/>
                <a:gd name="T75" fmla="*/ 2388 h 543"/>
                <a:gd name="T76" fmla="*/ 701 w 784"/>
                <a:gd name="T77" fmla="*/ 2162 h 543"/>
                <a:gd name="T78" fmla="*/ 486 w 784"/>
                <a:gd name="T79" fmla="*/ 797 h 543"/>
                <a:gd name="T80" fmla="*/ 910 w 784"/>
                <a:gd name="T81" fmla="*/ 875 h 543"/>
                <a:gd name="T82" fmla="*/ 708 w 784"/>
                <a:gd name="T83" fmla="*/ 1687 h 543"/>
                <a:gd name="T84" fmla="*/ 888 w 784"/>
                <a:gd name="T85" fmla="*/ 1383 h 543"/>
                <a:gd name="T86" fmla="*/ 943 w 784"/>
                <a:gd name="T87" fmla="*/ 1820 h 543"/>
                <a:gd name="T88" fmla="*/ 960 w 784"/>
                <a:gd name="T89" fmla="*/ 883 h 543"/>
                <a:gd name="T90" fmla="*/ 1229 w 784"/>
                <a:gd name="T91" fmla="*/ 1388 h 543"/>
                <a:gd name="T92" fmla="*/ 1063 w 784"/>
                <a:gd name="T93" fmla="*/ 1033 h 543"/>
                <a:gd name="T94" fmla="*/ 1529 w 784"/>
                <a:gd name="T95" fmla="*/ 828 h 543"/>
                <a:gd name="T96" fmla="*/ 1609 w 784"/>
                <a:gd name="T97" fmla="*/ 1675 h 543"/>
                <a:gd name="T98" fmla="*/ 1541 w 784"/>
                <a:gd name="T99" fmla="*/ 2075 h 543"/>
                <a:gd name="T100" fmla="*/ 1714 w 784"/>
                <a:gd name="T101" fmla="*/ 1930 h 543"/>
                <a:gd name="T102" fmla="*/ 1701 w 784"/>
                <a:gd name="T103" fmla="*/ 1667 h 543"/>
                <a:gd name="T104" fmla="*/ 1914 w 784"/>
                <a:gd name="T105" fmla="*/ 1547 h 543"/>
                <a:gd name="T106" fmla="*/ 1734 w 784"/>
                <a:gd name="T107" fmla="*/ 2487 h 5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84" h="543">
                  <a:moveTo>
                    <a:pt x="384" y="537"/>
                  </a:moveTo>
                  <a:cubicBezTo>
                    <a:pt x="417" y="502"/>
                    <a:pt x="426" y="441"/>
                    <a:pt x="426" y="424"/>
                  </a:cubicBezTo>
                  <a:cubicBezTo>
                    <a:pt x="426" y="407"/>
                    <a:pt x="425" y="342"/>
                    <a:pt x="433" y="346"/>
                  </a:cubicBezTo>
                  <a:cubicBezTo>
                    <a:pt x="459" y="359"/>
                    <a:pt x="456" y="379"/>
                    <a:pt x="455" y="385"/>
                  </a:cubicBezTo>
                  <a:cubicBezTo>
                    <a:pt x="457" y="392"/>
                    <a:pt x="460" y="387"/>
                    <a:pt x="460" y="387"/>
                  </a:cubicBezTo>
                  <a:cubicBezTo>
                    <a:pt x="465" y="370"/>
                    <a:pt x="455" y="358"/>
                    <a:pt x="436" y="341"/>
                  </a:cubicBezTo>
                  <a:cubicBezTo>
                    <a:pt x="416" y="324"/>
                    <a:pt x="412" y="303"/>
                    <a:pt x="404" y="288"/>
                  </a:cubicBezTo>
                  <a:cubicBezTo>
                    <a:pt x="396" y="272"/>
                    <a:pt x="428" y="278"/>
                    <a:pt x="442" y="284"/>
                  </a:cubicBezTo>
                  <a:cubicBezTo>
                    <a:pt x="456" y="289"/>
                    <a:pt x="480" y="289"/>
                    <a:pt x="480" y="289"/>
                  </a:cubicBezTo>
                  <a:cubicBezTo>
                    <a:pt x="482" y="288"/>
                    <a:pt x="480" y="283"/>
                    <a:pt x="480" y="283"/>
                  </a:cubicBezTo>
                  <a:cubicBezTo>
                    <a:pt x="476" y="284"/>
                    <a:pt x="468" y="283"/>
                    <a:pt x="457" y="282"/>
                  </a:cubicBezTo>
                  <a:cubicBezTo>
                    <a:pt x="447" y="281"/>
                    <a:pt x="420" y="269"/>
                    <a:pt x="403" y="267"/>
                  </a:cubicBezTo>
                  <a:cubicBezTo>
                    <a:pt x="386" y="266"/>
                    <a:pt x="386" y="240"/>
                    <a:pt x="375" y="209"/>
                  </a:cubicBezTo>
                  <a:cubicBezTo>
                    <a:pt x="363" y="173"/>
                    <a:pt x="424" y="187"/>
                    <a:pt x="445" y="187"/>
                  </a:cubicBezTo>
                  <a:cubicBezTo>
                    <a:pt x="487" y="188"/>
                    <a:pt x="528" y="185"/>
                    <a:pt x="573" y="179"/>
                  </a:cubicBezTo>
                  <a:cubicBezTo>
                    <a:pt x="578" y="182"/>
                    <a:pt x="594" y="203"/>
                    <a:pt x="593" y="217"/>
                  </a:cubicBezTo>
                  <a:cubicBezTo>
                    <a:pt x="590" y="267"/>
                    <a:pt x="565" y="368"/>
                    <a:pt x="586" y="522"/>
                  </a:cubicBezTo>
                  <a:cubicBezTo>
                    <a:pt x="586" y="522"/>
                    <a:pt x="595" y="530"/>
                    <a:pt x="600" y="519"/>
                  </a:cubicBezTo>
                  <a:cubicBezTo>
                    <a:pt x="600" y="519"/>
                    <a:pt x="581" y="362"/>
                    <a:pt x="602" y="273"/>
                  </a:cubicBezTo>
                  <a:cubicBezTo>
                    <a:pt x="606" y="256"/>
                    <a:pt x="614" y="260"/>
                    <a:pt x="633" y="270"/>
                  </a:cubicBezTo>
                  <a:cubicBezTo>
                    <a:pt x="652" y="280"/>
                    <a:pt x="707" y="309"/>
                    <a:pt x="770" y="313"/>
                  </a:cubicBezTo>
                  <a:cubicBezTo>
                    <a:pt x="770" y="313"/>
                    <a:pt x="776" y="305"/>
                    <a:pt x="768" y="300"/>
                  </a:cubicBezTo>
                  <a:cubicBezTo>
                    <a:pt x="768" y="300"/>
                    <a:pt x="676" y="288"/>
                    <a:pt x="624" y="242"/>
                  </a:cubicBezTo>
                  <a:cubicBezTo>
                    <a:pt x="609" y="229"/>
                    <a:pt x="599" y="182"/>
                    <a:pt x="611" y="174"/>
                  </a:cubicBezTo>
                  <a:cubicBezTo>
                    <a:pt x="689" y="160"/>
                    <a:pt x="764" y="122"/>
                    <a:pt x="771" y="113"/>
                  </a:cubicBezTo>
                  <a:cubicBezTo>
                    <a:pt x="784" y="96"/>
                    <a:pt x="768" y="89"/>
                    <a:pt x="768" y="89"/>
                  </a:cubicBezTo>
                  <a:cubicBezTo>
                    <a:pt x="766" y="92"/>
                    <a:pt x="762" y="95"/>
                    <a:pt x="757" y="98"/>
                  </a:cubicBezTo>
                  <a:cubicBezTo>
                    <a:pt x="753" y="98"/>
                    <a:pt x="745" y="97"/>
                    <a:pt x="731" y="86"/>
                  </a:cubicBezTo>
                  <a:cubicBezTo>
                    <a:pt x="712" y="72"/>
                    <a:pt x="700" y="71"/>
                    <a:pt x="701" y="54"/>
                  </a:cubicBezTo>
                  <a:cubicBezTo>
                    <a:pt x="703" y="37"/>
                    <a:pt x="707" y="9"/>
                    <a:pt x="707" y="9"/>
                  </a:cubicBezTo>
                  <a:cubicBezTo>
                    <a:pt x="707" y="9"/>
                    <a:pt x="702" y="0"/>
                    <a:pt x="694" y="14"/>
                  </a:cubicBezTo>
                  <a:cubicBezTo>
                    <a:pt x="689" y="52"/>
                    <a:pt x="689" y="52"/>
                    <a:pt x="689" y="52"/>
                  </a:cubicBezTo>
                  <a:cubicBezTo>
                    <a:pt x="656" y="27"/>
                    <a:pt x="656" y="27"/>
                    <a:pt x="656" y="27"/>
                  </a:cubicBezTo>
                  <a:cubicBezTo>
                    <a:pt x="656" y="27"/>
                    <a:pt x="645" y="17"/>
                    <a:pt x="642" y="30"/>
                  </a:cubicBezTo>
                  <a:cubicBezTo>
                    <a:pt x="642" y="30"/>
                    <a:pt x="710" y="87"/>
                    <a:pt x="723" y="93"/>
                  </a:cubicBezTo>
                  <a:cubicBezTo>
                    <a:pt x="731" y="97"/>
                    <a:pt x="735" y="108"/>
                    <a:pt x="729" y="112"/>
                  </a:cubicBezTo>
                  <a:cubicBezTo>
                    <a:pt x="726" y="114"/>
                    <a:pt x="723" y="115"/>
                    <a:pt x="723" y="115"/>
                  </a:cubicBezTo>
                  <a:cubicBezTo>
                    <a:pt x="663" y="142"/>
                    <a:pt x="591" y="155"/>
                    <a:pt x="520" y="160"/>
                  </a:cubicBezTo>
                  <a:cubicBezTo>
                    <a:pt x="518" y="151"/>
                    <a:pt x="516" y="130"/>
                    <a:pt x="517" y="121"/>
                  </a:cubicBezTo>
                  <a:cubicBezTo>
                    <a:pt x="518" y="109"/>
                    <a:pt x="533" y="61"/>
                    <a:pt x="541" y="49"/>
                  </a:cubicBezTo>
                  <a:cubicBezTo>
                    <a:pt x="541" y="49"/>
                    <a:pt x="539" y="39"/>
                    <a:pt x="526" y="52"/>
                  </a:cubicBezTo>
                  <a:cubicBezTo>
                    <a:pt x="507" y="90"/>
                    <a:pt x="507" y="90"/>
                    <a:pt x="507" y="90"/>
                  </a:cubicBezTo>
                  <a:cubicBezTo>
                    <a:pt x="507" y="90"/>
                    <a:pt x="501" y="102"/>
                    <a:pt x="483" y="55"/>
                  </a:cubicBezTo>
                  <a:cubicBezTo>
                    <a:pt x="483" y="55"/>
                    <a:pt x="475" y="44"/>
                    <a:pt x="471" y="55"/>
                  </a:cubicBezTo>
                  <a:cubicBezTo>
                    <a:pt x="501" y="124"/>
                    <a:pt x="501" y="124"/>
                    <a:pt x="501" y="124"/>
                  </a:cubicBezTo>
                  <a:cubicBezTo>
                    <a:pt x="501" y="124"/>
                    <a:pt x="504" y="148"/>
                    <a:pt x="500" y="161"/>
                  </a:cubicBezTo>
                  <a:cubicBezTo>
                    <a:pt x="428" y="165"/>
                    <a:pt x="358" y="162"/>
                    <a:pt x="303" y="156"/>
                  </a:cubicBezTo>
                  <a:cubicBezTo>
                    <a:pt x="297" y="153"/>
                    <a:pt x="292" y="138"/>
                    <a:pt x="327" y="122"/>
                  </a:cubicBezTo>
                  <a:cubicBezTo>
                    <a:pt x="371" y="102"/>
                    <a:pt x="408" y="57"/>
                    <a:pt x="408" y="57"/>
                  </a:cubicBezTo>
                  <a:cubicBezTo>
                    <a:pt x="404" y="47"/>
                    <a:pt x="393" y="57"/>
                    <a:pt x="393" y="57"/>
                  </a:cubicBezTo>
                  <a:cubicBezTo>
                    <a:pt x="376" y="81"/>
                    <a:pt x="312" y="112"/>
                    <a:pt x="312" y="112"/>
                  </a:cubicBezTo>
                  <a:cubicBezTo>
                    <a:pt x="323" y="93"/>
                    <a:pt x="335" y="54"/>
                    <a:pt x="335" y="54"/>
                  </a:cubicBezTo>
                  <a:cubicBezTo>
                    <a:pt x="329" y="43"/>
                    <a:pt x="323" y="52"/>
                    <a:pt x="323" y="52"/>
                  </a:cubicBezTo>
                  <a:cubicBezTo>
                    <a:pt x="319" y="71"/>
                    <a:pt x="292" y="119"/>
                    <a:pt x="292" y="119"/>
                  </a:cubicBezTo>
                  <a:cubicBezTo>
                    <a:pt x="262" y="87"/>
                    <a:pt x="257" y="45"/>
                    <a:pt x="257" y="45"/>
                  </a:cubicBezTo>
                  <a:cubicBezTo>
                    <a:pt x="252" y="37"/>
                    <a:pt x="246" y="43"/>
                    <a:pt x="246" y="43"/>
                  </a:cubicBezTo>
                  <a:cubicBezTo>
                    <a:pt x="245" y="67"/>
                    <a:pt x="267" y="107"/>
                    <a:pt x="280" y="125"/>
                  </a:cubicBezTo>
                  <a:cubicBezTo>
                    <a:pt x="291" y="141"/>
                    <a:pt x="268" y="151"/>
                    <a:pt x="264" y="152"/>
                  </a:cubicBezTo>
                  <a:cubicBezTo>
                    <a:pt x="241" y="149"/>
                    <a:pt x="223" y="147"/>
                    <a:pt x="212" y="145"/>
                  </a:cubicBezTo>
                  <a:cubicBezTo>
                    <a:pt x="189" y="141"/>
                    <a:pt x="142" y="128"/>
                    <a:pt x="136" y="120"/>
                  </a:cubicBezTo>
                  <a:cubicBezTo>
                    <a:pt x="105" y="119"/>
                    <a:pt x="105" y="119"/>
                    <a:pt x="105" y="119"/>
                  </a:cubicBezTo>
                  <a:cubicBezTo>
                    <a:pt x="100" y="126"/>
                    <a:pt x="92" y="117"/>
                    <a:pt x="88" y="124"/>
                  </a:cubicBezTo>
                  <a:cubicBezTo>
                    <a:pt x="72" y="152"/>
                    <a:pt x="29" y="143"/>
                    <a:pt x="17" y="141"/>
                  </a:cubicBezTo>
                  <a:cubicBezTo>
                    <a:pt x="17" y="141"/>
                    <a:pt x="9" y="139"/>
                    <a:pt x="17" y="148"/>
                  </a:cubicBezTo>
                  <a:cubicBezTo>
                    <a:pt x="22" y="148"/>
                    <a:pt x="27" y="150"/>
                    <a:pt x="32" y="152"/>
                  </a:cubicBezTo>
                  <a:cubicBezTo>
                    <a:pt x="44" y="155"/>
                    <a:pt x="69" y="158"/>
                    <a:pt x="64" y="169"/>
                  </a:cubicBezTo>
                  <a:cubicBezTo>
                    <a:pt x="61" y="176"/>
                    <a:pt x="39" y="216"/>
                    <a:pt x="17" y="250"/>
                  </a:cubicBezTo>
                  <a:cubicBezTo>
                    <a:pt x="17" y="250"/>
                    <a:pt x="0" y="267"/>
                    <a:pt x="17" y="303"/>
                  </a:cubicBezTo>
                  <a:cubicBezTo>
                    <a:pt x="26" y="288"/>
                    <a:pt x="36" y="279"/>
                    <a:pt x="46" y="269"/>
                  </a:cubicBezTo>
                  <a:cubicBezTo>
                    <a:pt x="63" y="254"/>
                    <a:pt x="79" y="343"/>
                    <a:pt x="93" y="373"/>
                  </a:cubicBezTo>
                  <a:cubicBezTo>
                    <a:pt x="108" y="403"/>
                    <a:pt x="104" y="416"/>
                    <a:pt x="96" y="438"/>
                  </a:cubicBezTo>
                  <a:cubicBezTo>
                    <a:pt x="90" y="456"/>
                    <a:pt x="86" y="475"/>
                    <a:pt x="82" y="496"/>
                  </a:cubicBezTo>
                  <a:cubicBezTo>
                    <a:pt x="82" y="496"/>
                    <a:pt x="78" y="507"/>
                    <a:pt x="90" y="498"/>
                  </a:cubicBezTo>
                  <a:cubicBezTo>
                    <a:pt x="96" y="471"/>
                    <a:pt x="104" y="450"/>
                    <a:pt x="106" y="443"/>
                  </a:cubicBezTo>
                  <a:cubicBezTo>
                    <a:pt x="110" y="426"/>
                    <a:pt x="113" y="428"/>
                    <a:pt x="121" y="440"/>
                  </a:cubicBezTo>
                  <a:cubicBezTo>
                    <a:pt x="128" y="452"/>
                    <a:pt x="147" y="480"/>
                    <a:pt x="175" y="516"/>
                  </a:cubicBezTo>
                  <a:cubicBezTo>
                    <a:pt x="175" y="516"/>
                    <a:pt x="184" y="527"/>
                    <a:pt x="189" y="519"/>
                  </a:cubicBezTo>
                  <a:cubicBezTo>
                    <a:pt x="177" y="501"/>
                    <a:pt x="165" y="484"/>
                    <a:pt x="152" y="467"/>
                  </a:cubicBezTo>
                  <a:cubicBezTo>
                    <a:pt x="120" y="426"/>
                    <a:pt x="78" y="294"/>
                    <a:pt x="71" y="262"/>
                  </a:cubicBezTo>
                  <a:cubicBezTo>
                    <a:pt x="64" y="230"/>
                    <a:pt x="89" y="194"/>
                    <a:pt x="105" y="172"/>
                  </a:cubicBezTo>
                  <a:cubicBezTo>
                    <a:pt x="126" y="142"/>
                    <a:pt x="169" y="156"/>
                    <a:pt x="184" y="161"/>
                  </a:cubicBezTo>
                  <a:cubicBezTo>
                    <a:pt x="191" y="163"/>
                    <a:pt x="203" y="167"/>
                    <a:pt x="197" y="189"/>
                  </a:cubicBezTo>
                  <a:cubicBezTo>
                    <a:pt x="185" y="233"/>
                    <a:pt x="189" y="280"/>
                    <a:pt x="181" y="291"/>
                  </a:cubicBezTo>
                  <a:cubicBezTo>
                    <a:pt x="159" y="319"/>
                    <a:pt x="153" y="364"/>
                    <a:pt x="153" y="364"/>
                  </a:cubicBezTo>
                  <a:cubicBezTo>
                    <a:pt x="159" y="369"/>
                    <a:pt x="161" y="365"/>
                    <a:pt x="161" y="365"/>
                  </a:cubicBezTo>
                  <a:cubicBezTo>
                    <a:pt x="165" y="316"/>
                    <a:pt x="188" y="287"/>
                    <a:pt x="192" y="299"/>
                  </a:cubicBezTo>
                  <a:cubicBezTo>
                    <a:pt x="208" y="349"/>
                    <a:pt x="197" y="392"/>
                    <a:pt x="197" y="392"/>
                  </a:cubicBezTo>
                  <a:cubicBezTo>
                    <a:pt x="200" y="396"/>
                    <a:pt x="204" y="393"/>
                    <a:pt x="204" y="393"/>
                  </a:cubicBezTo>
                  <a:cubicBezTo>
                    <a:pt x="204" y="393"/>
                    <a:pt x="215" y="358"/>
                    <a:pt x="198" y="288"/>
                  </a:cubicBezTo>
                  <a:cubicBezTo>
                    <a:pt x="185" y="231"/>
                    <a:pt x="208" y="191"/>
                    <a:pt x="208" y="191"/>
                  </a:cubicBezTo>
                  <a:cubicBezTo>
                    <a:pt x="208" y="191"/>
                    <a:pt x="203" y="210"/>
                    <a:pt x="232" y="240"/>
                  </a:cubicBezTo>
                  <a:cubicBezTo>
                    <a:pt x="261" y="270"/>
                    <a:pt x="266" y="300"/>
                    <a:pt x="266" y="300"/>
                  </a:cubicBezTo>
                  <a:cubicBezTo>
                    <a:pt x="274" y="301"/>
                    <a:pt x="275" y="296"/>
                    <a:pt x="275" y="296"/>
                  </a:cubicBezTo>
                  <a:cubicBezTo>
                    <a:pt x="262" y="257"/>
                    <a:pt x="254" y="252"/>
                    <a:pt x="230" y="223"/>
                  </a:cubicBezTo>
                  <a:cubicBezTo>
                    <a:pt x="206" y="194"/>
                    <a:pt x="232" y="170"/>
                    <a:pt x="241" y="170"/>
                  </a:cubicBezTo>
                  <a:cubicBezTo>
                    <a:pt x="249" y="170"/>
                    <a:pt x="314" y="178"/>
                    <a:pt x="331" y="179"/>
                  </a:cubicBezTo>
                  <a:cubicBezTo>
                    <a:pt x="362" y="181"/>
                    <a:pt x="363" y="230"/>
                    <a:pt x="374" y="261"/>
                  </a:cubicBezTo>
                  <a:cubicBezTo>
                    <a:pt x="386" y="292"/>
                    <a:pt x="381" y="311"/>
                    <a:pt x="348" y="362"/>
                  </a:cubicBezTo>
                  <a:cubicBezTo>
                    <a:pt x="315" y="413"/>
                    <a:pt x="325" y="449"/>
                    <a:pt x="325" y="449"/>
                  </a:cubicBezTo>
                  <a:cubicBezTo>
                    <a:pt x="331" y="453"/>
                    <a:pt x="333" y="448"/>
                    <a:pt x="333" y="448"/>
                  </a:cubicBezTo>
                  <a:cubicBezTo>
                    <a:pt x="328" y="392"/>
                    <a:pt x="361" y="363"/>
                    <a:pt x="361" y="363"/>
                  </a:cubicBezTo>
                  <a:cubicBezTo>
                    <a:pt x="364" y="388"/>
                    <a:pt x="371" y="417"/>
                    <a:pt x="371" y="417"/>
                  </a:cubicBezTo>
                  <a:cubicBezTo>
                    <a:pt x="378" y="418"/>
                    <a:pt x="378" y="413"/>
                    <a:pt x="378" y="413"/>
                  </a:cubicBezTo>
                  <a:cubicBezTo>
                    <a:pt x="373" y="403"/>
                    <a:pt x="369" y="375"/>
                    <a:pt x="368" y="360"/>
                  </a:cubicBezTo>
                  <a:cubicBezTo>
                    <a:pt x="367" y="345"/>
                    <a:pt x="391" y="316"/>
                    <a:pt x="392" y="301"/>
                  </a:cubicBezTo>
                  <a:cubicBezTo>
                    <a:pt x="393" y="285"/>
                    <a:pt x="408" y="318"/>
                    <a:pt x="414" y="334"/>
                  </a:cubicBezTo>
                  <a:cubicBezTo>
                    <a:pt x="420" y="349"/>
                    <a:pt x="416" y="360"/>
                    <a:pt x="419" y="393"/>
                  </a:cubicBezTo>
                  <a:cubicBezTo>
                    <a:pt x="425" y="489"/>
                    <a:pt x="375" y="537"/>
                    <a:pt x="375" y="537"/>
                  </a:cubicBezTo>
                  <a:cubicBezTo>
                    <a:pt x="375" y="537"/>
                    <a:pt x="374" y="543"/>
                    <a:pt x="384" y="537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1" name="Freeform 29">
              <a:extLst>
                <a:ext uri="{FF2B5EF4-FFF2-40B4-BE49-F238E27FC236}">
                  <a16:creationId xmlns:a16="http://schemas.microsoft.com/office/drawing/2014/main" id="{C0E37FCE-70AF-4ECA-AF71-F5AC25DF89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44" y="2564"/>
              <a:ext cx="1287" cy="905"/>
            </a:xfrm>
            <a:custGeom>
              <a:avLst/>
              <a:gdLst>
                <a:gd name="T0" fmla="*/ 1667 w 772"/>
                <a:gd name="T1" fmla="*/ 1717 h 543"/>
                <a:gd name="T2" fmla="*/ 1717 w 772"/>
                <a:gd name="T3" fmla="*/ 1362 h 543"/>
                <a:gd name="T4" fmla="*/ 1575 w 772"/>
                <a:gd name="T5" fmla="*/ 1722 h 543"/>
                <a:gd name="T6" fmla="*/ 1900 w 772"/>
                <a:gd name="T7" fmla="*/ 1730 h 543"/>
                <a:gd name="T8" fmla="*/ 1315 w 772"/>
                <a:gd name="T9" fmla="*/ 603 h 543"/>
                <a:gd name="T10" fmla="*/ 1515 w 772"/>
                <a:gd name="T11" fmla="*/ 250 h 543"/>
                <a:gd name="T12" fmla="*/ 1270 w 772"/>
                <a:gd name="T13" fmla="*/ 495 h 543"/>
                <a:gd name="T14" fmla="*/ 592 w 772"/>
                <a:gd name="T15" fmla="*/ 555 h 543"/>
                <a:gd name="T16" fmla="*/ 42 w 772"/>
                <a:gd name="T17" fmla="*/ 653 h 543"/>
                <a:gd name="T18" fmla="*/ 167 w 772"/>
                <a:gd name="T19" fmla="*/ 713 h 543"/>
                <a:gd name="T20" fmla="*/ 592 w 772"/>
                <a:gd name="T21" fmla="*/ 605 h 543"/>
                <a:gd name="T22" fmla="*/ 1270 w 772"/>
                <a:gd name="T23" fmla="*/ 645 h 543"/>
                <a:gd name="T24" fmla="*/ 1784 w 772"/>
                <a:gd name="T25" fmla="*/ 313 h 543"/>
                <a:gd name="T26" fmla="*/ 1784 w 772"/>
                <a:gd name="T27" fmla="*/ 263 h 543"/>
                <a:gd name="T28" fmla="*/ 1700 w 772"/>
                <a:gd name="T29" fmla="*/ 2487 h 543"/>
                <a:gd name="T30" fmla="*/ 1700 w 772"/>
                <a:gd name="T31" fmla="*/ 2487 h 543"/>
                <a:gd name="T32" fmla="*/ 2709 w 772"/>
                <a:gd name="T33" fmla="*/ 1055 h 543"/>
                <a:gd name="T34" fmla="*/ 3471 w 772"/>
                <a:gd name="T35" fmla="*/ 453 h 543"/>
                <a:gd name="T36" fmla="*/ 3209 w 772"/>
                <a:gd name="T37" fmla="*/ 300 h 543"/>
                <a:gd name="T38" fmla="*/ 3521 w 772"/>
                <a:gd name="T39" fmla="*/ 463 h 543"/>
                <a:gd name="T40" fmla="*/ 3341 w 772"/>
                <a:gd name="T41" fmla="*/ 570 h 543"/>
                <a:gd name="T42" fmla="*/ 3313 w 772"/>
                <a:gd name="T43" fmla="*/ 533 h 543"/>
                <a:gd name="T44" fmla="*/ 2359 w 772"/>
                <a:gd name="T45" fmla="*/ 612 h 543"/>
                <a:gd name="T46" fmla="*/ 3341 w 772"/>
                <a:gd name="T47" fmla="*/ 570 h 543"/>
                <a:gd name="T48" fmla="*/ 3179 w 772"/>
                <a:gd name="T49" fmla="*/ 117 h 543"/>
                <a:gd name="T50" fmla="*/ 3179 w 772"/>
                <a:gd name="T51" fmla="*/ 63 h 543"/>
                <a:gd name="T52" fmla="*/ 2937 w 772"/>
                <a:gd name="T53" fmla="*/ 138 h 543"/>
                <a:gd name="T54" fmla="*/ 2457 w 772"/>
                <a:gd name="T55" fmla="*/ 258 h 543"/>
                <a:gd name="T56" fmla="*/ 2312 w 772"/>
                <a:gd name="T57" fmla="*/ 417 h 543"/>
                <a:gd name="T58" fmla="*/ 2154 w 772"/>
                <a:gd name="T59" fmla="*/ 283 h 543"/>
                <a:gd name="T60" fmla="*/ 2401 w 772"/>
                <a:gd name="T61" fmla="*/ 292 h 543"/>
                <a:gd name="T62" fmla="*/ 1367 w 772"/>
                <a:gd name="T63" fmla="*/ 722 h 543"/>
                <a:gd name="T64" fmla="*/ 2279 w 772"/>
                <a:gd name="T65" fmla="*/ 797 h 543"/>
                <a:gd name="T66" fmla="*/ 1507 w 772"/>
                <a:gd name="T67" fmla="*/ 2078 h 543"/>
                <a:gd name="T68" fmla="*/ 1507 w 772"/>
                <a:gd name="T69" fmla="*/ 2078 h 543"/>
                <a:gd name="T70" fmla="*/ 1834 w 772"/>
                <a:gd name="T71" fmla="*/ 1380 h 543"/>
                <a:gd name="T72" fmla="*/ 2071 w 772"/>
                <a:gd name="T73" fmla="*/ 1722 h 543"/>
                <a:gd name="T74" fmla="*/ 875 w 772"/>
                <a:gd name="T75" fmla="*/ 1813 h 543"/>
                <a:gd name="T76" fmla="*/ 875 w 772"/>
                <a:gd name="T77" fmla="*/ 1813 h 543"/>
                <a:gd name="T78" fmla="*/ 1937 w 772"/>
                <a:gd name="T79" fmla="*/ 1880 h 543"/>
                <a:gd name="T80" fmla="*/ 2742 w 772"/>
                <a:gd name="T81" fmla="*/ 2403 h 543"/>
                <a:gd name="T82" fmla="*/ 3521 w 772"/>
                <a:gd name="T83" fmla="*/ 1388 h 543"/>
                <a:gd name="T84" fmla="*/ 2854 w 772"/>
                <a:gd name="T85" fmla="*/ 1172 h 543"/>
                <a:gd name="T86" fmla="*/ 3521 w 772"/>
                <a:gd name="T87" fmla="*/ 1388 h 543"/>
                <a:gd name="T88" fmla="*/ 1700 w 772"/>
                <a:gd name="T89" fmla="*/ 967 h 543"/>
                <a:gd name="T90" fmla="*/ 1832 w 772"/>
                <a:gd name="T91" fmla="*/ 1287 h 543"/>
                <a:gd name="T92" fmla="*/ 2187 w 772"/>
                <a:gd name="T93" fmla="*/ 1338 h 543"/>
                <a:gd name="T94" fmla="*/ 2071 w 772"/>
                <a:gd name="T95" fmla="*/ 1783 h 543"/>
                <a:gd name="T96" fmla="*/ 2071 w 772"/>
                <a:gd name="T97" fmla="*/ 1783 h 543"/>
                <a:gd name="T98" fmla="*/ 42 w 772"/>
                <a:gd name="T99" fmla="*/ 1208 h 543"/>
                <a:gd name="T100" fmla="*/ 42 w 772"/>
                <a:gd name="T101" fmla="*/ 1158 h 543"/>
                <a:gd name="T102" fmla="*/ 347 w 772"/>
                <a:gd name="T103" fmla="*/ 2320 h 543"/>
                <a:gd name="T104" fmla="*/ 408 w 772"/>
                <a:gd name="T105" fmla="*/ 2028 h 543"/>
                <a:gd name="T106" fmla="*/ 1229 w 772"/>
                <a:gd name="T107" fmla="*/ 1383 h 543"/>
                <a:gd name="T108" fmla="*/ 987 w 772"/>
                <a:gd name="T109" fmla="*/ 945 h 543"/>
                <a:gd name="T110" fmla="*/ 292 w 772"/>
                <a:gd name="T111" fmla="*/ 1258 h 543"/>
                <a:gd name="T112" fmla="*/ 839 w 772"/>
                <a:gd name="T113" fmla="*/ 2403 h 543"/>
                <a:gd name="T114" fmla="*/ 1270 w 772"/>
                <a:gd name="T115" fmla="*/ 495 h 543"/>
                <a:gd name="T116" fmla="*/ 1107 w 772"/>
                <a:gd name="T117" fmla="*/ 245 h 54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772" h="543">
                  <a:moveTo>
                    <a:pt x="370" y="413"/>
                  </a:moveTo>
                  <a:cubicBezTo>
                    <a:pt x="365" y="404"/>
                    <a:pt x="362" y="381"/>
                    <a:pt x="360" y="365"/>
                  </a:cubicBezTo>
                  <a:cubicBezTo>
                    <a:pt x="360" y="367"/>
                    <a:pt x="360" y="369"/>
                    <a:pt x="360" y="371"/>
                  </a:cubicBezTo>
                  <a:cubicBezTo>
                    <a:pt x="361" y="383"/>
                    <a:pt x="363" y="404"/>
                    <a:pt x="367" y="417"/>
                  </a:cubicBezTo>
                  <a:cubicBezTo>
                    <a:pt x="370" y="416"/>
                    <a:pt x="370" y="413"/>
                    <a:pt x="370" y="413"/>
                  </a:cubicBezTo>
                  <a:close/>
                  <a:moveTo>
                    <a:pt x="371" y="294"/>
                  </a:moveTo>
                  <a:cubicBezTo>
                    <a:pt x="370" y="311"/>
                    <a:pt x="360" y="330"/>
                    <a:pt x="340" y="362"/>
                  </a:cubicBezTo>
                  <a:cubicBezTo>
                    <a:pt x="317" y="397"/>
                    <a:pt x="315" y="425"/>
                    <a:pt x="316" y="439"/>
                  </a:cubicBezTo>
                  <a:cubicBezTo>
                    <a:pt x="317" y="424"/>
                    <a:pt x="322" y="400"/>
                    <a:pt x="340" y="372"/>
                  </a:cubicBezTo>
                  <a:cubicBezTo>
                    <a:pt x="364" y="334"/>
                    <a:pt x="373" y="314"/>
                    <a:pt x="371" y="294"/>
                  </a:cubicBezTo>
                  <a:close/>
                  <a:moveTo>
                    <a:pt x="410" y="364"/>
                  </a:moveTo>
                  <a:cubicBezTo>
                    <a:pt x="410" y="367"/>
                    <a:pt x="410" y="370"/>
                    <a:pt x="410" y="374"/>
                  </a:cubicBezTo>
                  <a:cubicBezTo>
                    <a:pt x="410" y="370"/>
                    <a:pt x="410" y="367"/>
                    <a:pt x="410" y="364"/>
                  </a:cubicBezTo>
                  <a:close/>
                  <a:moveTo>
                    <a:pt x="267" y="107"/>
                  </a:moveTo>
                  <a:cubicBezTo>
                    <a:pt x="272" y="115"/>
                    <a:pt x="277" y="123"/>
                    <a:pt x="284" y="130"/>
                  </a:cubicBezTo>
                  <a:cubicBezTo>
                    <a:pt x="284" y="130"/>
                    <a:pt x="311" y="82"/>
                    <a:pt x="315" y="63"/>
                  </a:cubicBezTo>
                  <a:cubicBezTo>
                    <a:pt x="315" y="63"/>
                    <a:pt x="320" y="56"/>
                    <a:pt x="324" y="61"/>
                  </a:cubicBezTo>
                  <a:cubicBezTo>
                    <a:pt x="326" y="57"/>
                    <a:pt x="327" y="54"/>
                    <a:pt x="327" y="54"/>
                  </a:cubicBezTo>
                  <a:cubicBezTo>
                    <a:pt x="321" y="43"/>
                    <a:pt x="315" y="52"/>
                    <a:pt x="315" y="52"/>
                  </a:cubicBezTo>
                  <a:cubicBezTo>
                    <a:pt x="311" y="71"/>
                    <a:pt x="284" y="119"/>
                    <a:pt x="284" y="119"/>
                  </a:cubicBezTo>
                  <a:cubicBezTo>
                    <a:pt x="280" y="115"/>
                    <a:pt x="277" y="111"/>
                    <a:pt x="274" y="107"/>
                  </a:cubicBezTo>
                  <a:moveTo>
                    <a:pt x="256" y="152"/>
                  </a:moveTo>
                  <a:cubicBezTo>
                    <a:pt x="233" y="149"/>
                    <a:pt x="215" y="147"/>
                    <a:pt x="204" y="145"/>
                  </a:cubicBezTo>
                  <a:cubicBezTo>
                    <a:pt x="181" y="141"/>
                    <a:pt x="134" y="128"/>
                    <a:pt x="128" y="120"/>
                  </a:cubicBezTo>
                  <a:cubicBezTo>
                    <a:pt x="97" y="119"/>
                    <a:pt x="97" y="119"/>
                    <a:pt x="97" y="119"/>
                  </a:cubicBezTo>
                  <a:cubicBezTo>
                    <a:pt x="92" y="126"/>
                    <a:pt x="84" y="117"/>
                    <a:pt x="80" y="124"/>
                  </a:cubicBezTo>
                  <a:cubicBezTo>
                    <a:pt x="64" y="152"/>
                    <a:pt x="21" y="143"/>
                    <a:pt x="9" y="141"/>
                  </a:cubicBezTo>
                  <a:cubicBezTo>
                    <a:pt x="9" y="141"/>
                    <a:pt x="1" y="139"/>
                    <a:pt x="9" y="148"/>
                  </a:cubicBezTo>
                  <a:cubicBezTo>
                    <a:pt x="14" y="148"/>
                    <a:pt x="19" y="150"/>
                    <a:pt x="24" y="152"/>
                  </a:cubicBezTo>
                  <a:cubicBezTo>
                    <a:pt x="28" y="153"/>
                    <a:pt x="32" y="153"/>
                    <a:pt x="36" y="154"/>
                  </a:cubicBezTo>
                  <a:cubicBezTo>
                    <a:pt x="52" y="155"/>
                    <a:pt x="70" y="151"/>
                    <a:pt x="80" y="135"/>
                  </a:cubicBezTo>
                  <a:cubicBezTo>
                    <a:pt x="84" y="128"/>
                    <a:pt x="92" y="137"/>
                    <a:pt x="97" y="130"/>
                  </a:cubicBezTo>
                  <a:cubicBezTo>
                    <a:pt x="128" y="131"/>
                    <a:pt x="128" y="131"/>
                    <a:pt x="128" y="131"/>
                  </a:cubicBezTo>
                  <a:cubicBezTo>
                    <a:pt x="134" y="139"/>
                    <a:pt x="181" y="151"/>
                    <a:pt x="204" y="155"/>
                  </a:cubicBezTo>
                  <a:cubicBezTo>
                    <a:pt x="215" y="157"/>
                    <a:pt x="233" y="160"/>
                    <a:pt x="256" y="163"/>
                  </a:cubicBezTo>
                  <a:cubicBezTo>
                    <a:pt x="260" y="161"/>
                    <a:pt x="280" y="153"/>
                    <a:pt x="274" y="139"/>
                  </a:cubicBezTo>
                  <a:cubicBezTo>
                    <a:pt x="270" y="147"/>
                    <a:pt x="259" y="151"/>
                    <a:pt x="256" y="152"/>
                  </a:cubicBezTo>
                  <a:close/>
                  <a:moveTo>
                    <a:pt x="300" y="115"/>
                  </a:moveTo>
                  <a:cubicBezTo>
                    <a:pt x="300" y="115"/>
                    <a:pt x="368" y="91"/>
                    <a:pt x="385" y="68"/>
                  </a:cubicBezTo>
                  <a:cubicBezTo>
                    <a:pt x="385" y="68"/>
                    <a:pt x="390" y="63"/>
                    <a:pt x="395" y="63"/>
                  </a:cubicBezTo>
                  <a:cubicBezTo>
                    <a:pt x="398" y="60"/>
                    <a:pt x="400" y="57"/>
                    <a:pt x="400" y="57"/>
                  </a:cubicBezTo>
                  <a:cubicBezTo>
                    <a:pt x="396" y="47"/>
                    <a:pt x="385" y="57"/>
                    <a:pt x="385" y="57"/>
                  </a:cubicBezTo>
                  <a:cubicBezTo>
                    <a:pt x="372" y="76"/>
                    <a:pt x="328" y="99"/>
                    <a:pt x="311" y="108"/>
                  </a:cubicBezTo>
                  <a:cubicBezTo>
                    <a:pt x="309" y="113"/>
                    <a:pt x="303" y="111"/>
                    <a:pt x="300" y="115"/>
                  </a:cubicBezTo>
                  <a:close/>
                  <a:moveTo>
                    <a:pt x="367" y="537"/>
                  </a:moveTo>
                  <a:cubicBezTo>
                    <a:pt x="367" y="537"/>
                    <a:pt x="366" y="543"/>
                    <a:pt x="376" y="537"/>
                  </a:cubicBezTo>
                  <a:cubicBezTo>
                    <a:pt x="389" y="519"/>
                    <a:pt x="412" y="479"/>
                    <a:pt x="411" y="415"/>
                  </a:cubicBezTo>
                  <a:cubicBezTo>
                    <a:pt x="409" y="496"/>
                    <a:pt x="367" y="537"/>
                    <a:pt x="367" y="537"/>
                  </a:cubicBezTo>
                  <a:close/>
                  <a:moveTo>
                    <a:pt x="584" y="222"/>
                  </a:moveTo>
                  <a:cubicBezTo>
                    <a:pt x="582" y="259"/>
                    <a:pt x="569" y="321"/>
                    <a:pt x="570" y="407"/>
                  </a:cubicBezTo>
                  <a:cubicBezTo>
                    <a:pt x="570" y="322"/>
                    <a:pt x="583" y="262"/>
                    <a:pt x="585" y="228"/>
                  </a:cubicBezTo>
                  <a:cubicBezTo>
                    <a:pt x="585" y="226"/>
                    <a:pt x="585" y="224"/>
                    <a:pt x="584" y="222"/>
                  </a:cubicBezTo>
                  <a:close/>
                  <a:moveTo>
                    <a:pt x="760" y="89"/>
                  </a:moveTo>
                  <a:cubicBezTo>
                    <a:pt x="758" y="92"/>
                    <a:pt x="754" y="95"/>
                    <a:pt x="749" y="98"/>
                  </a:cubicBezTo>
                  <a:cubicBezTo>
                    <a:pt x="745" y="98"/>
                    <a:pt x="737" y="97"/>
                    <a:pt x="723" y="86"/>
                  </a:cubicBezTo>
                  <a:cubicBezTo>
                    <a:pt x="707" y="74"/>
                    <a:pt x="696" y="71"/>
                    <a:pt x="694" y="60"/>
                  </a:cubicBezTo>
                  <a:cubicBezTo>
                    <a:pt x="694" y="62"/>
                    <a:pt x="693" y="63"/>
                    <a:pt x="693" y="65"/>
                  </a:cubicBezTo>
                  <a:cubicBezTo>
                    <a:pt x="692" y="81"/>
                    <a:pt x="705" y="78"/>
                    <a:pt x="724" y="92"/>
                  </a:cubicBezTo>
                  <a:cubicBezTo>
                    <a:pt x="738" y="103"/>
                    <a:pt x="745" y="108"/>
                    <a:pt x="749" y="108"/>
                  </a:cubicBezTo>
                  <a:cubicBezTo>
                    <a:pt x="754" y="105"/>
                    <a:pt x="758" y="102"/>
                    <a:pt x="760" y="100"/>
                  </a:cubicBezTo>
                  <a:cubicBezTo>
                    <a:pt x="760" y="100"/>
                    <a:pt x="765" y="102"/>
                    <a:pt x="767" y="106"/>
                  </a:cubicBezTo>
                  <a:cubicBezTo>
                    <a:pt x="772" y="94"/>
                    <a:pt x="760" y="89"/>
                    <a:pt x="760" y="89"/>
                  </a:cubicBezTo>
                  <a:close/>
                  <a:moveTo>
                    <a:pt x="721" y="123"/>
                  </a:moveTo>
                  <a:cubicBezTo>
                    <a:pt x="725" y="120"/>
                    <a:pt x="725" y="115"/>
                    <a:pt x="723" y="111"/>
                  </a:cubicBezTo>
                  <a:cubicBezTo>
                    <a:pt x="722" y="111"/>
                    <a:pt x="722" y="112"/>
                    <a:pt x="721" y="112"/>
                  </a:cubicBezTo>
                  <a:cubicBezTo>
                    <a:pt x="718" y="114"/>
                    <a:pt x="715" y="115"/>
                    <a:pt x="715" y="115"/>
                  </a:cubicBezTo>
                  <a:cubicBezTo>
                    <a:pt x="655" y="142"/>
                    <a:pt x="583" y="155"/>
                    <a:pt x="512" y="160"/>
                  </a:cubicBezTo>
                  <a:cubicBezTo>
                    <a:pt x="511" y="154"/>
                    <a:pt x="509" y="141"/>
                    <a:pt x="509" y="131"/>
                  </a:cubicBezTo>
                  <a:cubicBezTo>
                    <a:pt x="509" y="131"/>
                    <a:pt x="509" y="132"/>
                    <a:pt x="509" y="132"/>
                  </a:cubicBezTo>
                  <a:cubicBezTo>
                    <a:pt x="508" y="141"/>
                    <a:pt x="510" y="162"/>
                    <a:pt x="512" y="171"/>
                  </a:cubicBezTo>
                  <a:cubicBezTo>
                    <a:pt x="583" y="165"/>
                    <a:pt x="655" y="152"/>
                    <a:pt x="715" y="126"/>
                  </a:cubicBezTo>
                  <a:cubicBezTo>
                    <a:pt x="715" y="126"/>
                    <a:pt x="718" y="125"/>
                    <a:pt x="721" y="123"/>
                  </a:cubicBezTo>
                  <a:close/>
                  <a:moveTo>
                    <a:pt x="648" y="38"/>
                  </a:moveTo>
                  <a:cubicBezTo>
                    <a:pt x="681" y="57"/>
                    <a:pt x="681" y="57"/>
                    <a:pt x="681" y="57"/>
                  </a:cubicBezTo>
                  <a:cubicBezTo>
                    <a:pt x="686" y="25"/>
                    <a:pt x="686" y="25"/>
                    <a:pt x="686" y="25"/>
                  </a:cubicBezTo>
                  <a:cubicBezTo>
                    <a:pt x="692" y="15"/>
                    <a:pt x="696" y="16"/>
                    <a:pt x="698" y="18"/>
                  </a:cubicBezTo>
                  <a:cubicBezTo>
                    <a:pt x="698" y="13"/>
                    <a:pt x="699" y="9"/>
                    <a:pt x="699" y="9"/>
                  </a:cubicBezTo>
                  <a:cubicBezTo>
                    <a:pt x="699" y="9"/>
                    <a:pt x="694" y="0"/>
                    <a:pt x="686" y="14"/>
                  </a:cubicBezTo>
                  <a:cubicBezTo>
                    <a:pt x="681" y="52"/>
                    <a:pt x="681" y="52"/>
                    <a:pt x="681" y="52"/>
                  </a:cubicBezTo>
                  <a:cubicBezTo>
                    <a:pt x="648" y="27"/>
                    <a:pt x="648" y="27"/>
                    <a:pt x="648" y="27"/>
                  </a:cubicBezTo>
                  <a:cubicBezTo>
                    <a:pt x="648" y="27"/>
                    <a:pt x="637" y="17"/>
                    <a:pt x="634" y="30"/>
                  </a:cubicBezTo>
                  <a:cubicBezTo>
                    <a:pt x="634" y="30"/>
                    <a:pt x="636" y="32"/>
                    <a:pt x="639" y="34"/>
                  </a:cubicBezTo>
                  <a:cubicBezTo>
                    <a:pt x="643" y="34"/>
                    <a:pt x="648" y="38"/>
                    <a:pt x="648" y="38"/>
                  </a:cubicBezTo>
                  <a:close/>
                  <a:moveTo>
                    <a:pt x="530" y="56"/>
                  </a:moveTo>
                  <a:cubicBezTo>
                    <a:pt x="531" y="53"/>
                    <a:pt x="532" y="51"/>
                    <a:pt x="533" y="49"/>
                  </a:cubicBezTo>
                  <a:cubicBezTo>
                    <a:pt x="533" y="49"/>
                    <a:pt x="531" y="39"/>
                    <a:pt x="518" y="52"/>
                  </a:cubicBezTo>
                  <a:cubicBezTo>
                    <a:pt x="499" y="90"/>
                    <a:pt x="499" y="90"/>
                    <a:pt x="499" y="90"/>
                  </a:cubicBezTo>
                  <a:cubicBezTo>
                    <a:pt x="499" y="90"/>
                    <a:pt x="493" y="102"/>
                    <a:pt x="475" y="55"/>
                  </a:cubicBezTo>
                  <a:cubicBezTo>
                    <a:pt x="475" y="55"/>
                    <a:pt x="467" y="44"/>
                    <a:pt x="463" y="55"/>
                  </a:cubicBezTo>
                  <a:cubicBezTo>
                    <a:pt x="465" y="61"/>
                    <a:pt x="465" y="61"/>
                    <a:pt x="465" y="61"/>
                  </a:cubicBezTo>
                  <a:cubicBezTo>
                    <a:pt x="470" y="58"/>
                    <a:pt x="475" y="66"/>
                    <a:pt x="475" y="66"/>
                  </a:cubicBezTo>
                  <a:cubicBezTo>
                    <a:pt x="493" y="113"/>
                    <a:pt x="499" y="101"/>
                    <a:pt x="499" y="101"/>
                  </a:cubicBezTo>
                  <a:cubicBezTo>
                    <a:pt x="518" y="63"/>
                    <a:pt x="518" y="63"/>
                    <a:pt x="518" y="63"/>
                  </a:cubicBezTo>
                  <a:cubicBezTo>
                    <a:pt x="523" y="57"/>
                    <a:pt x="527" y="56"/>
                    <a:pt x="530" y="56"/>
                  </a:cubicBezTo>
                  <a:close/>
                  <a:moveTo>
                    <a:pt x="492" y="161"/>
                  </a:moveTo>
                  <a:cubicBezTo>
                    <a:pt x="420" y="165"/>
                    <a:pt x="350" y="162"/>
                    <a:pt x="295" y="156"/>
                  </a:cubicBezTo>
                  <a:cubicBezTo>
                    <a:pt x="294" y="156"/>
                    <a:pt x="293" y="155"/>
                    <a:pt x="292" y="153"/>
                  </a:cubicBezTo>
                  <a:cubicBezTo>
                    <a:pt x="289" y="160"/>
                    <a:pt x="292" y="165"/>
                    <a:pt x="295" y="167"/>
                  </a:cubicBezTo>
                  <a:cubicBezTo>
                    <a:pt x="350" y="172"/>
                    <a:pt x="420" y="176"/>
                    <a:pt x="492" y="172"/>
                  </a:cubicBezTo>
                  <a:cubicBezTo>
                    <a:pt x="494" y="165"/>
                    <a:pt x="494" y="156"/>
                    <a:pt x="494" y="148"/>
                  </a:cubicBezTo>
                  <a:cubicBezTo>
                    <a:pt x="493" y="153"/>
                    <a:pt x="493" y="158"/>
                    <a:pt x="492" y="161"/>
                  </a:cubicBezTo>
                  <a:close/>
                  <a:moveTo>
                    <a:pt x="325" y="449"/>
                  </a:moveTo>
                  <a:cubicBezTo>
                    <a:pt x="325" y="448"/>
                    <a:pt x="325" y="448"/>
                    <a:pt x="325" y="448"/>
                  </a:cubicBezTo>
                  <a:cubicBezTo>
                    <a:pt x="325" y="446"/>
                    <a:pt x="325" y="444"/>
                    <a:pt x="325" y="442"/>
                  </a:cubicBezTo>
                  <a:cubicBezTo>
                    <a:pt x="325" y="444"/>
                    <a:pt x="325" y="446"/>
                    <a:pt x="325" y="449"/>
                  </a:cubicBezTo>
                  <a:close/>
                  <a:moveTo>
                    <a:pt x="428" y="341"/>
                  </a:moveTo>
                  <a:cubicBezTo>
                    <a:pt x="409" y="325"/>
                    <a:pt x="404" y="305"/>
                    <a:pt x="397" y="290"/>
                  </a:cubicBezTo>
                  <a:cubicBezTo>
                    <a:pt x="394" y="292"/>
                    <a:pt x="394" y="294"/>
                    <a:pt x="396" y="298"/>
                  </a:cubicBezTo>
                  <a:cubicBezTo>
                    <a:pt x="403" y="312"/>
                    <a:pt x="407" y="331"/>
                    <a:pt x="423" y="347"/>
                  </a:cubicBezTo>
                  <a:cubicBezTo>
                    <a:pt x="424" y="346"/>
                    <a:pt x="424" y="346"/>
                    <a:pt x="425" y="346"/>
                  </a:cubicBezTo>
                  <a:cubicBezTo>
                    <a:pt x="440" y="354"/>
                    <a:pt x="446" y="364"/>
                    <a:pt x="447" y="372"/>
                  </a:cubicBezTo>
                  <a:cubicBezTo>
                    <a:pt x="450" y="376"/>
                    <a:pt x="452" y="380"/>
                    <a:pt x="453" y="384"/>
                  </a:cubicBezTo>
                  <a:cubicBezTo>
                    <a:pt x="456" y="369"/>
                    <a:pt x="446" y="357"/>
                    <a:pt x="428" y="341"/>
                  </a:cubicBezTo>
                  <a:close/>
                  <a:moveTo>
                    <a:pt x="189" y="392"/>
                  </a:moveTo>
                  <a:cubicBezTo>
                    <a:pt x="190" y="393"/>
                    <a:pt x="190" y="393"/>
                    <a:pt x="191" y="393"/>
                  </a:cubicBezTo>
                  <a:cubicBezTo>
                    <a:pt x="192" y="386"/>
                    <a:pt x="193" y="375"/>
                    <a:pt x="193" y="361"/>
                  </a:cubicBezTo>
                  <a:cubicBezTo>
                    <a:pt x="192" y="380"/>
                    <a:pt x="189" y="392"/>
                    <a:pt x="189" y="392"/>
                  </a:cubicBezTo>
                  <a:close/>
                  <a:moveTo>
                    <a:pt x="418" y="426"/>
                  </a:moveTo>
                  <a:cubicBezTo>
                    <a:pt x="418" y="425"/>
                    <a:pt x="418" y="425"/>
                    <a:pt x="418" y="424"/>
                  </a:cubicBezTo>
                  <a:cubicBezTo>
                    <a:pt x="418" y="420"/>
                    <a:pt x="418" y="413"/>
                    <a:pt x="418" y="406"/>
                  </a:cubicBezTo>
                  <a:cubicBezTo>
                    <a:pt x="418" y="413"/>
                    <a:pt x="418" y="421"/>
                    <a:pt x="418" y="426"/>
                  </a:cubicBezTo>
                  <a:close/>
                  <a:moveTo>
                    <a:pt x="591" y="521"/>
                  </a:moveTo>
                  <a:cubicBezTo>
                    <a:pt x="591" y="520"/>
                    <a:pt x="591" y="519"/>
                    <a:pt x="592" y="519"/>
                  </a:cubicBezTo>
                  <a:cubicBezTo>
                    <a:pt x="592" y="519"/>
                    <a:pt x="584" y="457"/>
                    <a:pt x="584" y="389"/>
                  </a:cubicBezTo>
                  <a:cubicBezTo>
                    <a:pt x="583" y="446"/>
                    <a:pt x="589" y="500"/>
                    <a:pt x="591" y="521"/>
                  </a:cubicBezTo>
                  <a:close/>
                  <a:moveTo>
                    <a:pt x="760" y="300"/>
                  </a:moveTo>
                  <a:cubicBezTo>
                    <a:pt x="760" y="300"/>
                    <a:pt x="668" y="288"/>
                    <a:pt x="616" y="242"/>
                  </a:cubicBezTo>
                  <a:cubicBezTo>
                    <a:pt x="607" y="234"/>
                    <a:pt x="599" y="214"/>
                    <a:pt x="598" y="197"/>
                  </a:cubicBezTo>
                  <a:cubicBezTo>
                    <a:pt x="596" y="214"/>
                    <a:pt x="605" y="243"/>
                    <a:pt x="616" y="253"/>
                  </a:cubicBezTo>
                  <a:cubicBezTo>
                    <a:pt x="668" y="299"/>
                    <a:pt x="760" y="310"/>
                    <a:pt x="760" y="310"/>
                  </a:cubicBezTo>
                  <a:cubicBezTo>
                    <a:pt x="761" y="311"/>
                    <a:pt x="762" y="312"/>
                    <a:pt x="762" y="312"/>
                  </a:cubicBezTo>
                  <a:cubicBezTo>
                    <a:pt x="764" y="310"/>
                    <a:pt x="767" y="304"/>
                    <a:pt x="760" y="300"/>
                  </a:cubicBezTo>
                  <a:close/>
                  <a:moveTo>
                    <a:pt x="449" y="282"/>
                  </a:moveTo>
                  <a:cubicBezTo>
                    <a:pt x="439" y="281"/>
                    <a:pt x="412" y="269"/>
                    <a:pt x="395" y="267"/>
                  </a:cubicBezTo>
                  <a:cubicBezTo>
                    <a:pt x="378" y="266"/>
                    <a:pt x="378" y="240"/>
                    <a:pt x="367" y="209"/>
                  </a:cubicBezTo>
                  <a:cubicBezTo>
                    <a:pt x="367" y="208"/>
                    <a:pt x="367" y="207"/>
                    <a:pt x="366" y="206"/>
                  </a:cubicBezTo>
                  <a:cubicBezTo>
                    <a:pt x="365" y="209"/>
                    <a:pt x="365" y="214"/>
                    <a:pt x="367" y="219"/>
                  </a:cubicBezTo>
                  <a:cubicBezTo>
                    <a:pt x="378" y="250"/>
                    <a:pt x="378" y="277"/>
                    <a:pt x="395" y="278"/>
                  </a:cubicBezTo>
                  <a:cubicBezTo>
                    <a:pt x="396" y="278"/>
                    <a:pt x="398" y="278"/>
                    <a:pt x="399" y="279"/>
                  </a:cubicBezTo>
                  <a:cubicBezTo>
                    <a:pt x="408" y="276"/>
                    <a:pt x="425" y="280"/>
                    <a:pt x="434" y="284"/>
                  </a:cubicBezTo>
                  <a:cubicBezTo>
                    <a:pt x="448" y="289"/>
                    <a:pt x="472" y="289"/>
                    <a:pt x="472" y="289"/>
                  </a:cubicBezTo>
                  <a:cubicBezTo>
                    <a:pt x="474" y="288"/>
                    <a:pt x="472" y="283"/>
                    <a:pt x="472" y="283"/>
                  </a:cubicBezTo>
                  <a:cubicBezTo>
                    <a:pt x="468" y="284"/>
                    <a:pt x="460" y="283"/>
                    <a:pt x="449" y="282"/>
                  </a:cubicBezTo>
                  <a:close/>
                  <a:moveTo>
                    <a:pt x="447" y="385"/>
                  </a:moveTo>
                  <a:cubicBezTo>
                    <a:pt x="447" y="386"/>
                    <a:pt x="448" y="386"/>
                    <a:pt x="448" y="387"/>
                  </a:cubicBezTo>
                  <a:cubicBezTo>
                    <a:pt x="448" y="386"/>
                    <a:pt x="448" y="385"/>
                    <a:pt x="447" y="384"/>
                  </a:cubicBezTo>
                  <a:cubicBezTo>
                    <a:pt x="447" y="384"/>
                    <a:pt x="447" y="385"/>
                    <a:pt x="447" y="385"/>
                  </a:cubicBezTo>
                  <a:close/>
                  <a:moveTo>
                    <a:pt x="9" y="250"/>
                  </a:moveTo>
                  <a:cubicBezTo>
                    <a:pt x="9" y="250"/>
                    <a:pt x="0" y="259"/>
                    <a:pt x="2" y="278"/>
                  </a:cubicBezTo>
                  <a:cubicBezTo>
                    <a:pt x="3" y="266"/>
                    <a:pt x="9" y="261"/>
                    <a:pt x="9" y="261"/>
                  </a:cubicBezTo>
                  <a:cubicBezTo>
                    <a:pt x="31" y="226"/>
                    <a:pt x="53" y="186"/>
                    <a:pt x="56" y="179"/>
                  </a:cubicBezTo>
                  <a:cubicBezTo>
                    <a:pt x="57" y="176"/>
                    <a:pt x="56" y="174"/>
                    <a:pt x="54" y="172"/>
                  </a:cubicBezTo>
                  <a:cubicBezTo>
                    <a:pt x="48" y="184"/>
                    <a:pt x="29" y="219"/>
                    <a:pt x="9" y="250"/>
                  </a:cubicBezTo>
                  <a:close/>
                  <a:moveTo>
                    <a:pt x="88" y="438"/>
                  </a:moveTo>
                  <a:cubicBezTo>
                    <a:pt x="82" y="456"/>
                    <a:pt x="78" y="475"/>
                    <a:pt x="74" y="496"/>
                  </a:cubicBezTo>
                  <a:cubicBezTo>
                    <a:pt x="74" y="496"/>
                    <a:pt x="72" y="501"/>
                    <a:pt x="75" y="501"/>
                  </a:cubicBezTo>
                  <a:cubicBezTo>
                    <a:pt x="78" y="483"/>
                    <a:pt x="82" y="465"/>
                    <a:pt x="88" y="448"/>
                  </a:cubicBezTo>
                  <a:cubicBezTo>
                    <a:pt x="93" y="435"/>
                    <a:pt x="96" y="425"/>
                    <a:pt x="95" y="413"/>
                  </a:cubicBezTo>
                  <a:cubicBezTo>
                    <a:pt x="94" y="421"/>
                    <a:pt x="92" y="428"/>
                    <a:pt x="88" y="438"/>
                  </a:cubicBezTo>
                  <a:close/>
                  <a:moveTo>
                    <a:pt x="213" y="204"/>
                  </a:moveTo>
                  <a:cubicBezTo>
                    <a:pt x="211" y="213"/>
                    <a:pt x="215" y="221"/>
                    <a:pt x="224" y="232"/>
                  </a:cubicBezTo>
                  <a:cubicBezTo>
                    <a:pt x="247" y="258"/>
                    <a:pt x="253" y="267"/>
                    <a:pt x="265" y="299"/>
                  </a:cubicBezTo>
                  <a:cubicBezTo>
                    <a:pt x="267" y="298"/>
                    <a:pt x="267" y="296"/>
                    <a:pt x="267" y="296"/>
                  </a:cubicBezTo>
                  <a:cubicBezTo>
                    <a:pt x="254" y="257"/>
                    <a:pt x="246" y="252"/>
                    <a:pt x="222" y="223"/>
                  </a:cubicBezTo>
                  <a:cubicBezTo>
                    <a:pt x="217" y="217"/>
                    <a:pt x="214" y="210"/>
                    <a:pt x="213" y="204"/>
                  </a:cubicBezTo>
                  <a:close/>
                  <a:moveTo>
                    <a:pt x="63" y="262"/>
                  </a:moveTo>
                  <a:cubicBezTo>
                    <a:pt x="62" y="260"/>
                    <a:pt x="62" y="258"/>
                    <a:pt x="62" y="256"/>
                  </a:cubicBezTo>
                  <a:cubicBezTo>
                    <a:pt x="61" y="261"/>
                    <a:pt x="62" y="267"/>
                    <a:pt x="63" y="272"/>
                  </a:cubicBezTo>
                  <a:cubicBezTo>
                    <a:pt x="70" y="304"/>
                    <a:pt x="112" y="437"/>
                    <a:pt x="144" y="478"/>
                  </a:cubicBezTo>
                  <a:cubicBezTo>
                    <a:pt x="156" y="492"/>
                    <a:pt x="166" y="507"/>
                    <a:pt x="176" y="522"/>
                  </a:cubicBezTo>
                  <a:cubicBezTo>
                    <a:pt x="178" y="522"/>
                    <a:pt x="180" y="521"/>
                    <a:pt x="181" y="519"/>
                  </a:cubicBezTo>
                  <a:cubicBezTo>
                    <a:pt x="169" y="501"/>
                    <a:pt x="157" y="484"/>
                    <a:pt x="144" y="467"/>
                  </a:cubicBezTo>
                  <a:cubicBezTo>
                    <a:pt x="112" y="426"/>
                    <a:pt x="70" y="294"/>
                    <a:pt x="63" y="262"/>
                  </a:cubicBezTo>
                  <a:close/>
                  <a:moveTo>
                    <a:pt x="274" y="107"/>
                  </a:moveTo>
                  <a:cubicBezTo>
                    <a:pt x="253" y="77"/>
                    <a:pt x="249" y="45"/>
                    <a:pt x="249" y="45"/>
                  </a:cubicBezTo>
                  <a:cubicBezTo>
                    <a:pt x="244" y="37"/>
                    <a:pt x="238" y="43"/>
                    <a:pt x="238" y="43"/>
                  </a:cubicBezTo>
                  <a:cubicBezTo>
                    <a:pt x="238" y="46"/>
                    <a:pt x="238" y="49"/>
                    <a:pt x="239" y="53"/>
                  </a:cubicBezTo>
                  <a:cubicBezTo>
                    <a:pt x="241" y="52"/>
                    <a:pt x="245" y="49"/>
                    <a:pt x="249" y="56"/>
                  </a:cubicBezTo>
                  <a:cubicBezTo>
                    <a:pt x="249" y="56"/>
                    <a:pt x="252" y="81"/>
                    <a:pt x="267" y="107"/>
                  </a:cubicBezTo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2" name="Freeform 30">
              <a:extLst>
                <a:ext uri="{FF2B5EF4-FFF2-40B4-BE49-F238E27FC236}">
                  <a16:creationId xmlns:a16="http://schemas.microsoft.com/office/drawing/2014/main" id="{D64D8D39-2FC5-456E-B726-EDF8ABF07F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9" y="2562"/>
              <a:ext cx="770" cy="193"/>
            </a:xfrm>
            <a:custGeom>
              <a:avLst/>
              <a:gdLst>
                <a:gd name="T0" fmla="*/ 2078 w 462"/>
                <a:gd name="T1" fmla="*/ 70 h 116"/>
                <a:gd name="T2" fmla="*/ 2063 w 462"/>
                <a:gd name="T3" fmla="*/ 185 h 116"/>
                <a:gd name="T4" fmla="*/ 2117 w 462"/>
                <a:gd name="T5" fmla="*/ 213 h 116"/>
                <a:gd name="T6" fmla="*/ 2138 w 462"/>
                <a:gd name="T7" fmla="*/ 47 h 116"/>
                <a:gd name="T8" fmla="*/ 2078 w 462"/>
                <a:gd name="T9" fmla="*/ 70 h 116"/>
                <a:gd name="T10" fmla="*/ 5 w 462"/>
                <a:gd name="T11" fmla="*/ 201 h 116"/>
                <a:gd name="T12" fmla="*/ 130 w 462"/>
                <a:gd name="T13" fmla="*/ 534 h 116"/>
                <a:gd name="T14" fmla="*/ 172 w 462"/>
                <a:gd name="T15" fmla="*/ 497 h 116"/>
                <a:gd name="T16" fmla="*/ 55 w 462"/>
                <a:gd name="T17" fmla="*/ 213 h 116"/>
                <a:gd name="T18" fmla="*/ 5 w 462"/>
                <a:gd name="T19" fmla="*/ 201 h 116"/>
                <a:gd name="T20" fmla="*/ 1903 w 462"/>
                <a:gd name="T21" fmla="*/ 130 h 116"/>
                <a:gd name="T22" fmla="*/ 1838 w 462"/>
                <a:gd name="T23" fmla="*/ 145 h 116"/>
                <a:gd name="T24" fmla="*/ 2013 w 462"/>
                <a:gd name="T25" fmla="*/ 280 h 116"/>
                <a:gd name="T26" fmla="*/ 2013 w 462"/>
                <a:gd name="T27" fmla="*/ 213 h 116"/>
                <a:gd name="T28" fmla="*/ 1903 w 462"/>
                <a:gd name="T29" fmla="*/ 130 h 116"/>
                <a:gd name="T30" fmla="*/ 687 w 462"/>
                <a:gd name="T31" fmla="*/ 268 h 116"/>
                <a:gd name="T32" fmla="*/ 445 w 462"/>
                <a:gd name="T33" fmla="*/ 446 h 116"/>
                <a:gd name="T34" fmla="*/ 445 w 462"/>
                <a:gd name="T35" fmla="*/ 529 h 116"/>
                <a:gd name="T36" fmla="*/ 755 w 462"/>
                <a:gd name="T37" fmla="*/ 268 h 116"/>
                <a:gd name="T38" fmla="*/ 687 w 462"/>
                <a:gd name="T39" fmla="*/ 268 h 116"/>
                <a:gd name="T40" fmla="*/ 1297 w 462"/>
                <a:gd name="T41" fmla="*/ 243 h 116"/>
                <a:gd name="T42" fmla="*/ 1213 w 462"/>
                <a:gd name="T43" fmla="*/ 418 h 116"/>
                <a:gd name="T44" fmla="*/ 1103 w 462"/>
                <a:gd name="T45" fmla="*/ 258 h 116"/>
                <a:gd name="T46" fmla="*/ 1047 w 462"/>
                <a:gd name="T47" fmla="*/ 255 h 116"/>
                <a:gd name="T48" fmla="*/ 1162 w 462"/>
                <a:gd name="T49" fmla="*/ 529 h 116"/>
                <a:gd name="T50" fmla="*/ 1270 w 462"/>
                <a:gd name="T51" fmla="*/ 501 h 116"/>
                <a:gd name="T52" fmla="*/ 1370 w 462"/>
                <a:gd name="T53" fmla="*/ 230 h 116"/>
                <a:gd name="T54" fmla="*/ 1297 w 462"/>
                <a:gd name="T55" fmla="*/ 243 h 116"/>
                <a:gd name="T56" fmla="*/ 362 w 462"/>
                <a:gd name="T57" fmla="*/ 243 h 116"/>
                <a:gd name="T58" fmla="*/ 278 w 462"/>
                <a:gd name="T59" fmla="*/ 438 h 116"/>
                <a:gd name="T60" fmla="*/ 342 w 462"/>
                <a:gd name="T61" fmla="*/ 458 h 116"/>
                <a:gd name="T62" fmla="*/ 417 w 462"/>
                <a:gd name="T63" fmla="*/ 250 h 116"/>
                <a:gd name="T64" fmla="*/ 362 w 462"/>
                <a:gd name="T65" fmla="*/ 243 h 1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62" h="116">
                  <a:moveTo>
                    <a:pt x="449" y="15"/>
                  </a:moveTo>
                  <a:cubicBezTo>
                    <a:pt x="446" y="40"/>
                    <a:pt x="446" y="40"/>
                    <a:pt x="446" y="40"/>
                  </a:cubicBezTo>
                  <a:cubicBezTo>
                    <a:pt x="450" y="37"/>
                    <a:pt x="454" y="38"/>
                    <a:pt x="457" y="46"/>
                  </a:cubicBezTo>
                  <a:cubicBezTo>
                    <a:pt x="459" y="30"/>
                    <a:pt x="462" y="10"/>
                    <a:pt x="462" y="10"/>
                  </a:cubicBezTo>
                  <a:cubicBezTo>
                    <a:pt x="462" y="10"/>
                    <a:pt x="457" y="0"/>
                    <a:pt x="449" y="15"/>
                  </a:cubicBezTo>
                  <a:close/>
                  <a:moveTo>
                    <a:pt x="1" y="44"/>
                  </a:moveTo>
                  <a:cubicBezTo>
                    <a:pt x="0" y="63"/>
                    <a:pt x="16" y="96"/>
                    <a:pt x="28" y="116"/>
                  </a:cubicBezTo>
                  <a:cubicBezTo>
                    <a:pt x="29" y="108"/>
                    <a:pt x="32" y="107"/>
                    <a:pt x="37" y="108"/>
                  </a:cubicBezTo>
                  <a:cubicBezTo>
                    <a:pt x="16" y="78"/>
                    <a:pt x="12" y="46"/>
                    <a:pt x="12" y="46"/>
                  </a:cubicBezTo>
                  <a:cubicBezTo>
                    <a:pt x="7" y="37"/>
                    <a:pt x="1" y="44"/>
                    <a:pt x="1" y="44"/>
                  </a:cubicBezTo>
                  <a:close/>
                  <a:moveTo>
                    <a:pt x="411" y="28"/>
                  </a:moveTo>
                  <a:cubicBezTo>
                    <a:pt x="411" y="28"/>
                    <a:pt x="400" y="18"/>
                    <a:pt x="397" y="31"/>
                  </a:cubicBezTo>
                  <a:cubicBezTo>
                    <a:pt x="397" y="31"/>
                    <a:pt x="415" y="46"/>
                    <a:pt x="435" y="61"/>
                  </a:cubicBezTo>
                  <a:cubicBezTo>
                    <a:pt x="432" y="56"/>
                    <a:pt x="431" y="47"/>
                    <a:pt x="435" y="46"/>
                  </a:cubicBezTo>
                  <a:lnTo>
                    <a:pt x="411" y="28"/>
                  </a:lnTo>
                  <a:close/>
                  <a:moveTo>
                    <a:pt x="148" y="58"/>
                  </a:moveTo>
                  <a:cubicBezTo>
                    <a:pt x="139" y="71"/>
                    <a:pt x="116" y="86"/>
                    <a:pt x="96" y="97"/>
                  </a:cubicBezTo>
                  <a:cubicBezTo>
                    <a:pt x="101" y="101"/>
                    <a:pt x="100" y="108"/>
                    <a:pt x="96" y="115"/>
                  </a:cubicBezTo>
                  <a:cubicBezTo>
                    <a:pt x="134" y="94"/>
                    <a:pt x="163" y="58"/>
                    <a:pt x="163" y="58"/>
                  </a:cubicBezTo>
                  <a:cubicBezTo>
                    <a:pt x="159" y="47"/>
                    <a:pt x="148" y="58"/>
                    <a:pt x="148" y="58"/>
                  </a:cubicBezTo>
                  <a:close/>
                  <a:moveTo>
                    <a:pt x="280" y="53"/>
                  </a:moveTo>
                  <a:cubicBezTo>
                    <a:pt x="262" y="91"/>
                    <a:pt x="262" y="91"/>
                    <a:pt x="262" y="91"/>
                  </a:cubicBezTo>
                  <a:cubicBezTo>
                    <a:pt x="262" y="91"/>
                    <a:pt x="256" y="103"/>
                    <a:pt x="238" y="56"/>
                  </a:cubicBezTo>
                  <a:cubicBezTo>
                    <a:pt x="238" y="56"/>
                    <a:pt x="230" y="44"/>
                    <a:pt x="226" y="55"/>
                  </a:cubicBezTo>
                  <a:cubicBezTo>
                    <a:pt x="251" y="115"/>
                    <a:pt x="251" y="115"/>
                    <a:pt x="251" y="115"/>
                  </a:cubicBezTo>
                  <a:cubicBezTo>
                    <a:pt x="252" y="110"/>
                    <a:pt x="267" y="98"/>
                    <a:pt x="274" y="109"/>
                  </a:cubicBezTo>
                  <a:cubicBezTo>
                    <a:pt x="279" y="90"/>
                    <a:pt x="290" y="59"/>
                    <a:pt x="296" y="50"/>
                  </a:cubicBezTo>
                  <a:cubicBezTo>
                    <a:pt x="296" y="50"/>
                    <a:pt x="294" y="40"/>
                    <a:pt x="280" y="53"/>
                  </a:cubicBezTo>
                  <a:close/>
                  <a:moveTo>
                    <a:pt x="78" y="53"/>
                  </a:moveTo>
                  <a:cubicBezTo>
                    <a:pt x="76" y="63"/>
                    <a:pt x="68" y="81"/>
                    <a:pt x="60" y="95"/>
                  </a:cubicBezTo>
                  <a:cubicBezTo>
                    <a:pt x="65" y="93"/>
                    <a:pt x="70" y="94"/>
                    <a:pt x="74" y="99"/>
                  </a:cubicBezTo>
                  <a:cubicBezTo>
                    <a:pt x="82" y="80"/>
                    <a:pt x="90" y="54"/>
                    <a:pt x="90" y="54"/>
                  </a:cubicBezTo>
                  <a:cubicBezTo>
                    <a:pt x="84" y="43"/>
                    <a:pt x="78" y="53"/>
                    <a:pt x="78" y="53"/>
                  </a:cubicBezTo>
                  <a:close/>
                </a:path>
              </a:pathLst>
            </a:custGeom>
            <a:solidFill>
              <a:srgbClr val="5A6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3" name="Freeform 31">
              <a:extLst>
                <a:ext uri="{FF2B5EF4-FFF2-40B4-BE49-F238E27FC236}">
                  <a16:creationId xmlns:a16="http://schemas.microsoft.com/office/drawing/2014/main" id="{AB0DBC95-6B3B-4C68-ACC3-A1AFE3B2B9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1" y="2562"/>
              <a:ext cx="766" cy="183"/>
            </a:xfrm>
            <a:custGeom>
              <a:avLst/>
              <a:gdLst>
                <a:gd name="T0" fmla="*/ 0 w 460"/>
                <a:gd name="T1" fmla="*/ 201 h 110"/>
                <a:gd name="T2" fmla="*/ 0 w 460"/>
                <a:gd name="T3" fmla="*/ 201 h 110"/>
                <a:gd name="T4" fmla="*/ 50 w 460"/>
                <a:gd name="T5" fmla="*/ 243 h 110"/>
                <a:gd name="T6" fmla="*/ 133 w 460"/>
                <a:gd name="T7" fmla="*/ 497 h 110"/>
                <a:gd name="T8" fmla="*/ 167 w 460"/>
                <a:gd name="T9" fmla="*/ 497 h 110"/>
                <a:gd name="T10" fmla="*/ 50 w 460"/>
                <a:gd name="T11" fmla="*/ 213 h 110"/>
                <a:gd name="T12" fmla="*/ 0 w 460"/>
                <a:gd name="T13" fmla="*/ 201 h 110"/>
                <a:gd name="T14" fmla="*/ 2068 w 460"/>
                <a:gd name="T15" fmla="*/ 70 h 110"/>
                <a:gd name="T16" fmla="*/ 2055 w 460"/>
                <a:gd name="T17" fmla="*/ 185 h 110"/>
                <a:gd name="T18" fmla="*/ 2055 w 460"/>
                <a:gd name="T19" fmla="*/ 180 h 110"/>
                <a:gd name="T20" fmla="*/ 2068 w 460"/>
                <a:gd name="T21" fmla="*/ 103 h 110"/>
                <a:gd name="T22" fmla="*/ 2125 w 460"/>
                <a:gd name="T23" fmla="*/ 75 h 110"/>
                <a:gd name="T24" fmla="*/ 2125 w 460"/>
                <a:gd name="T25" fmla="*/ 47 h 110"/>
                <a:gd name="T26" fmla="*/ 2068 w 460"/>
                <a:gd name="T27" fmla="*/ 70 h 110"/>
                <a:gd name="T28" fmla="*/ 355 w 460"/>
                <a:gd name="T29" fmla="*/ 243 h 110"/>
                <a:gd name="T30" fmla="*/ 271 w 460"/>
                <a:gd name="T31" fmla="*/ 438 h 110"/>
                <a:gd name="T32" fmla="*/ 300 w 460"/>
                <a:gd name="T33" fmla="*/ 433 h 110"/>
                <a:gd name="T34" fmla="*/ 366 w 460"/>
                <a:gd name="T35" fmla="*/ 258 h 110"/>
                <a:gd name="T36" fmla="*/ 401 w 460"/>
                <a:gd name="T37" fmla="*/ 271 h 110"/>
                <a:gd name="T38" fmla="*/ 408 w 460"/>
                <a:gd name="T39" fmla="*/ 250 h 110"/>
                <a:gd name="T40" fmla="*/ 355 w 460"/>
                <a:gd name="T41" fmla="*/ 243 h 110"/>
                <a:gd name="T42" fmla="*/ 1827 w 460"/>
                <a:gd name="T43" fmla="*/ 145 h 110"/>
                <a:gd name="T44" fmla="*/ 1838 w 460"/>
                <a:gd name="T45" fmla="*/ 153 h 110"/>
                <a:gd name="T46" fmla="*/ 1888 w 460"/>
                <a:gd name="T47" fmla="*/ 160 h 110"/>
                <a:gd name="T48" fmla="*/ 1992 w 460"/>
                <a:gd name="T49" fmla="*/ 235 h 110"/>
                <a:gd name="T50" fmla="*/ 2005 w 460"/>
                <a:gd name="T51" fmla="*/ 213 h 110"/>
                <a:gd name="T52" fmla="*/ 1888 w 460"/>
                <a:gd name="T53" fmla="*/ 130 h 110"/>
                <a:gd name="T54" fmla="*/ 1827 w 460"/>
                <a:gd name="T55" fmla="*/ 145 h 110"/>
                <a:gd name="T56" fmla="*/ 679 w 460"/>
                <a:gd name="T57" fmla="*/ 266 h 110"/>
                <a:gd name="T58" fmla="*/ 438 w 460"/>
                <a:gd name="T59" fmla="*/ 446 h 110"/>
                <a:gd name="T60" fmla="*/ 451 w 460"/>
                <a:gd name="T61" fmla="*/ 464 h 110"/>
                <a:gd name="T62" fmla="*/ 674 w 460"/>
                <a:gd name="T63" fmla="*/ 299 h 110"/>
                <a:gd name="T64" fmla="*/ 734 w 460"/>
                <a:gd name="T65" fmla="*/ 279 h 110"/>
                <a:gd name="T66" fmla="*/ 749 w 460"/>
                <a:gd name="T67" fmla="*/ 266 h 110"/>
                <a:gd name="T68" fmla="*/ 679 w 460"/>
                <a:gd name="T69" fmla="*/ 266 h 110"/>
                <a:gd name="T70" fmla="*/ 1289 w 460"/>
                <a:gd name="T71" fmla="*/ 243 h 110"/>
                <a:gd name="T72" fmla="*/ 1201 w 460"/>
                <a:gd name="T73" fmla="*/ 418 h 110"/>
                <a:gd name="T74" fmla="*/ 1096 w 460"/>
                <a:gd name="T75" fmla="*/ 258 h 110"/>
                <a:gd name="T76" fmla="*/ 1034 w 460"/>
                <a:gd name="T77" fmla="*/ 255 h 110"/>
                <a:gd name="T78" fmla="*/ 1042 w 460"/>
                <a:gd name="T79" fmla="*/ 271 h 110"/>
                <a:gd name="T80" fmla="*/ 1089 w 460"/>
                <a:gd name="T81" fmla="*/ 291 h 110"/>
                <a:gd name="T82" fmla="*/ 1201 w 460"/>
                <a:gd name="T83" fmla="*/ 451 h 110"/>
                <a:gd name="T84" fmla="*/ 1289 w 460"/>
                <a:gd name="T85" fmla="*/ 276 h 110"/>
                <a:gd name="T86" fmla="*/ 1354 w 460"/>
                <a:gd name="T87" fmla="*/ 250 h 110"/>
                <a:gd name="T88" fmla="*/ 1362 w 460"/>
                <a:gd name="T89" fmla="*/ 230 h 110"/>
                <a:gd name="T90" fmla="*/ 1289 w 460"/>
                <a:gd name="T91" fmla="*/ 243 h 11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60" h="110">
                  <a:moveTo>
                    <a:pt x="0" y="44"/>
                  </a:moveTo>
                  <a:cubicBezTo>
                    <a:pt x="0" y="46"/>
                    <a:pt x="0" y="41"/>
                    <a:pt x="0" y="44"/>
                  </a:cubicBezTo>
                  <a:cubicBezTo>
                    <a:pt x="1" y="42"/>
                    <a:pt x="10" y="43"/>
                    <a:pt x="11" y="53"/>
                  </a:cubicBezTo>
                  <a:cubicBezTo>
                    <a:pt x="11" y="53"/>
                    <a:pt x="13" y="81"/>
                    <a:pt x="29" y="108"/>
                  </a:cubicBezTo>
                  <a:cubicBezTo>
                    <a:pt x="31" y="107"/>
                    <a:pt x="34" y="107"/>
                    <a:pt x="36" y="108"/>
                  </a:cubicBezTo>
                  <a:cubicBezTo>
                    <a:pt x="15" y="78"/>
                    <a:pt x="11" y="46"/>
                    <a:pt x="11" y="46"/>
                  </a:cubicBezTo>
                  <a:cubicBezTo>
                    <a:pt x="6" y="37"/>
                    <a:pt x="0" y="44"/>
                    <a:pt x="0" y="44"/>
                  </a:cubicBezTo>
                  <a:close/>
                  <a:moveTo>
                    <a:pt x="448" y="15"/>
                  </a:moveTo>
                  <a:cubicBezTo>
                    <a:pt x="445" y="40"/>
                    <a:pt x="445" y="40"/>
                    <a:pt x="445" y="40"/>
                  </a:cubicBezTo>
                  <a:cubicBezTo>
                    <a:pt x="445" y="40"/>
                    <a:pt x="445" y="40"/>
                    <a:pt x="445" y="39"/>
                  </a:cubicBezTo>
                  <a:cubicBezTo>
                    <a:pt x="448" y="22"/>
                    <a:pt x="448" y="22"/>
                    <a:pt x="448" y="22"/>
                  </a:cubicBezTo>
                  <a:cubicBezTo>
                    <a:pt x="454" y="11"/>
                    <a:pt x="458" y="14"/>
                    <a:pt x="460" y="16"/>
                  </a:cubicBezTo>
                  <a:cubicBezTo>
                    <a:pt x="460" y="12"/>
                    <a:pt x="460" y="10"/>
                    <a:pt x="460" y="10"/>
                  </a:cubicBezTo>
                  <a:cubicBezTo>
                    <a:pt x="460" y="10"/>
                    <a:pt x="455" y="0"/>
                    <a:pt x="448" y="15"/>
                  </a:cubicBezTo>
                  <a:close/>
                  <a:moveTo>
                    <a:pt x="77" y="53"/>
                  </a:moveTo>
                  <a:cubicBezTo>
                    <a:pt x="75" y="63"/>
                    <a:pt x="66" y="81"/>
                    <a:pt x="59" y="95"/>
                  </a:cubicBezTo>
                  <a:cubicBezTo>
                    <a:pt x="60" y="95"/>
                    <a:pt x="64" y="94"/>
                    <a:pt x="65" y="94"/>
                  </a:cubicBezTo>
                  <a:cubicBezTo>
                    <a:pt x="72" y="81"/>
                    <a:pt x="78" y="64"/>
                    <a:pt x="79" y="56"/>
                  </a:cubicBezTo>
                  <a:cubicBezTo>
                    <a:pt x="79" y="56"/>
                    <a:pt x="87" y="46"/>
                    <a:pt x="87" y="59"/>
                  </a:cubicBezTo>
                  <a:cubicBezTo>
                    <a:pt x="88" y="56"/>
                    <a:pt x="88" y="54"/>
                    <a:pt x="88" y="54"/>
                  </a:cubicBezTo>
                  <a:cubicBezTo>
                    <a:pt x="83" y="43"/>
                    <a:pt x="77" y="53"/>
                    <a:pt x="77" y="53"/>
                  </a:cubicBezTo>
                  <a:close/>
                  <a:moveTo>
                    <a:pt x="396" y="31"/>
                  </a:moveTo>
                  <a:cubicBezTo>
                    <a:pt x="396" y="31"/>
                    <a:pt x="397" y="31"/>
                    <a:pt x="398" y="33"/>
                  </a:cubicBezTo>
                  <a:cubicBezTo>
                    <a:pt x="402" y="29"/>
                    <a:pt x="409" y="35"/>
                    <a:pt x="409" y="35"/>
                  </a:cubicBezTo>
                  <a:cubicBezTo>
                    <a:pt x="431" y="51"/>
                    <a:pt x="431" y="51"/>
                    <a:pt x="431" y="51"/>
                  </a:cubicBezTo>
                  <a:cubicBezTo>
                    <a:pt x="431" y="48"/>
                    <a:pt x="432" y="46"/>
                    <a:pt x="434" y="46"/>
                  </a:cubicBezTo>
                  <a:cubicBezTo>
                    <a:pt x="409" y="28"/>
                    <a:pt x="409" y="28"/>
                    <a:pt x="409" y="28"/>
                  </a:cubicBezTo>
                  <a:cubicBezTo>
                    <a:pt x="409" y="28"/>
                    <a:pt x="398" y="18"/>
                    <a:pt x="396" y="31"/>
                  </a:cubicBezTo>
                  <a:close/>
                  <a:moveTo>
                    <a:pt x="147" y="58"/>
                  </a:moveTo>
                  <a:cubicBezTo>
                    <a:pt x="138" y="71"/>
                    <a:pt x="114" y="86"/>
                    <a:pt x="95" y="97"/>
                  </a:cubicBezTo>
                  <a:cubicBezTo>
                    <a:pt x="97" y="98"/>
                    <a:pt x="98" y="99"/>
                    <a:pt x="98" y="101"/>
                  </a:cubicBezTo>
                  <a:cubicBezTo>
                    <a:pt x="117" y="91"/>
                    <a:pt x="138" y="77"/>
                    <a:pt x="146" y="65"/>
                  </a:cubicBezTo>
                  <a:cubicBezTo>
                    <a:pt x="146" y="65"/>
                    <a:pt x="154" y="58"/>
                    <a:pt x="159" y="61"/>
                  </a:cubicBezTo>
                  <a:cubicBezTo>
                    <a:pt x="161" y="59"/>
                    <a:pt x="162" y="58"/>
                    <a:pt x="162" y="58"/>
                  </a:cubicBezTo>
                  <a:cubicBezTo>
                    <a:pt x="158" y="47"/>
                    <a:pt x="147" y="58"/>
                    <a:pt x="147" y="58"/>
                  </a:cubicBezTo>
                  <a:close/>
                  <a:moveTo>
                    <a:pt x="279" y="53"/>
                  </a:moveTo>
                  <a:cubicBezTo>
                    <a:pt x="260" y="91"/>
                    <a:pt x="260" y="91"/>
                    <a:pt x="260" y="91"/>
                  </a:cubicBezTo>
                  <a:cubicBezTo>
                    <a:pt x="260" y="91"/>
                    <a:pt x="255" y="103"/>
                    <a:pt x="237" y="56"/>
                  </a:cubicBezTo>
                  <a:cubicBezTo>
                    <a:pt x="237" y="56"/>
                    <a:pt x="229" y="44"/>
                    <a:pt x="224" y="55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30" y="54"/>
                    <a:pt x="236" y="63"/>
                    <a:pt x="236" y="63"/>
                  </a:cubicBezTo>
                  <a:cubicBezTo>
                    <a:pt x="254" y="110"/>
                    <a:pt x="260" y="98"/>
                    <a:pt x="260" y="98"/>
                  </a:cubicBezTo>
                  <a:cubicBezTo>
                    <a:pt x="279" y="60"/>
                    <a:pt x="279" y="60"/>
                    <a:pt x="279" y="60"/>
                  </a:cubicBezTo>
                  <a:cubicBezTo>
                    <a:pt x="286" y="52"/>
                    <a:pt x="290" y="53"/>
                    <a:pt x="293" y="54"/>
                  </a:cubicBezTo>
                  <a:cubicBezTo>
                    <a:pt x="293" y="52"/>
                    <a:pt x="294" y="51"/>
                    <a:pt x="295" y="50"/>
                  </a:cubicBezTo>
                  <a:cubicBezTo>
                    <a:pt x="295" y="50"/>
                    <a:pt x="292" y="40"/>
                    <a:pt x="279" y="53"/>
                  </a:cubicBezTo>
                  <a:close/>
                </a:path>
              </a:pathLst>
            </a:custGeom>
            <a:solidFill>
              <a:srgbClr val="7C84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4" name="Freeform 32">
              <a:extLst>
                <a:ext uri="{FF2B5EF4-FFF2-40B4-BE49-F238E27FC236}">
                  <a16:creationId xmlns:a16="http://schemas.microsoft.com/office/drawing/2014/main" id="{6367727F-1747-4496-98CE-1725B75769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86" y="2999"/>
              <a:ext cx="516" cy="470"/>
            </a:xfrm>
            <a:custGeom>
              <a:avLst/>
              <a:gdLst>
                <a:gd name="T0" fmla="*/ 458 w 310"/>
                <a:gd name="T1" fmla="*/ 22 h 282"/>
                <a:gd name="T2" fmla="*/ 516 w 310"/>
                <a:gd name="T3" fmla="*/ 180 h 282"/>
                <a:gd name="T4" fmla="*/ 563 w 310"/>
                <a:gd name="T5" fmla="*/ 162 h 282"/>
                <a:gd name="T6" fmla="*/ 493 w 310"/>
                <a:gd name="T7" fmla="*/ 0 h 282"/>
                <a:gd name="T8" fmla="*/ 458 w 310"/>
                <a:gd name="T9" fmla="*/ 22 h 282"/>
                <a:gd name="T10" fmla="*/ 797 w 310"/>
                <a:gd name="T11" fmla="*/ 700 h 282"/>
                <a:gd name="T12" fmla="*/ 792 w 310"/>
                <a:gd name="T13" fmla="*/ 870 h 282"/>
                <a:gd name="T14" fmla="*/ 831 w 310"/>
                <a:gd name="T15" fmla="*/ 867 h 282"/>
                <a:gd name="T16" fmla="*/ 834 w 310"/>
                <a:gd name="T17" fmla="*/ 722 h 282"/>
                <a:gd name="T18" fmla="*/ 797 w 310"/>
                <a:gd name="T19" fmla="*/ 700 h 282"/>
                <a:gd name="T20" fmla="*/ 0 w 310"/>
                <a:gd name="T21" fmla="*/ 478 h 282"/>
                <a:gd name="T22" fmla="*/ 33 w 310"/>
                <a:gd name="T23" fmla="*/ 480 h 282"/>
                <a:gd name="T24" fmla="*/ 50 w 310"/>
                <a:gd name="T25" fmla="*/ 370 h 282"/>
                <a:gd name="T26" fmla="*/ 28 w 310"/>
                <a:gd name="T27" fmla="*/ 355 h 282"/>
                <a:gd name="T28" fmla="*/ 0 w 310"/>
                <a:gd name="T29" fmla="*/ 478 h 282"/>
                <a:gd name="T30" fmla="*/ 216 w 310"/>
                <a:gd name="T31" fmla="*/ 478 h 282"/>
                <a:gd name="T32" fmla="*/ 203 w 310"/>
                <a:gd name="T33" fmla="*/ 605 h 282"/>
                <a:gd name="T34" fmla="*/ 235 w 310"/>
                <a:gd name="T35" fmla="*/ 612 h 282"/>
                <a:gd name="T36" fmla="*/ 250 w 310"/>
                <a:gd name="T37" fmla="*/ 480 h 282"/>
                <a:gd name="T38" fmla="*/ 216 w 310"/>
                <a:gd name="T39" fmla="*/ 478 h 282"/>
                <a:gd name="T40" fmla="*/ 1383 w 310"/>
                <a:gd name="T41" fmla="*/ 453 h 282"/>
                <a:gd name="T42" fmla="*/ 1375 w 310"/>
                <a:gd name="T43" fmla="*/ 463 h 282"/>
                <a:gd name="T44" fmla="*/ 1393 w 310"/>
                <a:gd name="T45" fmla="*/ 575 h 282"/>
                <a:gd name="T46" fmla="*/ 1417 w 310"/>
                <a:gd name="T47" fmla="*/ 583 h 282"/>
                <a:gd name="T48" fmla="*/ 1383 w 310"/>
                <a:gd name="T49" fmla="*/ 453 h 282"/>
                <a:gd name="T50" fmla="*/ 1152 w 310"/>
                <a:gd name="T51" fmla="*/ 1070 h 282"/>
                <a:gd name="T52" fmla="*/ 1020 w 310"/>
                <a:gd name="T53" fmla="*/ 1278 h 282"/>
                <a:gd name="T54" fmla="*/ 1067 w 310"/>
                <a:gd name="T55" fmla="*/ 1278 h 282"/>
                <a:gd name="T56" fmla="*/ 1180 w 310"/>
                <a:gd name="T57" fmla="*/ 1092 h 282"/>
                <a:gd name="T58" fmla="*/ 1152 w 310"/>
                <a:gd name="T59" fmla="*/ 1070 h 282"/>
                <a:gd name="T60" fmla="*/ 1034 w 310"/>
                <a:gd name="T61" fmla="*/ 703 h 282"/>
                <a:gd name="T62" fmla="*/ 1000 w 310"/>
                <a:gd name="T63" fmla="*/ 563 h 282"/>
                <a:gd name="T64" fmla="*/ 972 w 310"/>
                <a:gd name="T65" fmla="*/ 563 h 282"/>
                <a:gd name="T66" fmla="*/ 1005 w 310"/>
                <a:gd name="T67" fmla="*/ 722 h 282"/>
                <a:gd name="T68" fmla="*/ 1034 w 310"/>
                <a:gd name="T69" fmla="*/ 703 h 28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10" h="282">
                  <a:moveTo>
                    <a:pt x="99" y="5"/>
                  </a:moveTo>
                  <a:cubicBezTo>
                    <a:pt x="110" y="24"/>
                    <a:pt x="112" y="39"/>
                    <a:pt x="112" y="39"/>
                  </a:cubicBezTo>
                  <a:cubicBezTo>
                    <a:pt x="121" y="40"/>
                    <a:pt x="122" y="35"/>
                    <a:pt x="122" y="35"/>
                  </a:cubicBezTo>
                  <a:cubicBezTo>
                    <a:pt x="117" y="19"/>
                    <a:pt x="112" y="9"/>
                    <a:pt x="107" y="0"/>
                  </a:cubicBezTo>
                  <a:cubicBezTo>
                    <a:pt x="105" y="3"/>
                    <a:pt x="101" y="4"/>
                    <a:pt x="99" y="5"/>
                  </a:cubicBezTo>
                  <a:close/>
                  <a:moveTo>
                    <a:pt x="173" y="151"/>
                  </a:moveTo>
                  <a:cubicBezTo>
                    <a:pt x="168" y="174"/>
                    <a:pt x="172" y="188"/>
                    <a:pt x="172" y="188"/>
                  </a:cubicBezTo>
                  <a:cubicBezTo>
                    <a:pt x="178" y="192"/>
                    <a:pt x="180" y="187"/>
                    <a:pt x="180" y="187"/>
                  </a:cubicBezTo>
                  <a:cubicBezTo>
                    <a:pt x="179" y="176"/>
                    <a:pt x="179" y="165"/>
                    <a:pt x="181" y="156"/>
                  </a:cubicBezTo>
                  <a:cubicBezTo>
                    <a:pt x="177" y="156"/>
                    <a:pt x="175" y="154"/>
                    <a:pt x="173" y="151"/>
                  </a:cubicBezTo>
                  <a:close/>
                  <a:moveTo>
                    <a:pt x="0" y="103"/>
                  </a:moveTo>
                  <a:cubicBezTo>
                    <a:pt x="5" y="108"/>
                    <a:pt x="7" y="104"/>
                    <a:pt x="7" y="104"/>
                  </a:cubicBezTo>
                  <a:cubicBezTo>
                    <a:pt x="8" y="95"/>
                    <a:pt x="9" y="88"/>
                    <a:pt x="11" y="80"/>
                  </a:cubicBezTo>
                  <a:cubicBezTo>
                    <a:pt x="9" y="80"/>
                    <a:pt x="7" y="79"/>
                    <a:pt x="6" y="77"/>
                  </a:cubicBezTo>
                  <a:cubicBezTo>
                    <a:pt x="1" y="92"/>
                    <a:pt x="0" y="103"/>
                    <a:pt x="0" y="103"/>
                  </a:cubicBezTo>
                  <a:close/>
                  <a:moveTo>
                    <a:pt x="47" y="103"/>
                  </a:moveTo>
                  <a:cubicBezTo>
                    <a:pt x="47" y="120"/>
                    <a:pt x="44" y="131"/>
                    <a:pt x="44" y="131"/>
                  </a:cubicBezTo>
                  <a:cubicBezTo>
                    <a:pt x="47" y="135"/>
                    <a:pt x="51" y="132"/>
                    <a:pt x="51" y="132"/>
                  </a:cubicBezTo>
                  <a:cubicBezTo>
                    <a:pt x="51" y="132"/>
                    <a:pt x="54" y="122"/>
                    <a:pt x="54" y="104"/>
                  </a:cubicBezTo>
                  <a:cubicBezTo>
                    <a:pt x="52" y="104"/>
                    <a:pt x="49" y="104"/>
                    <a:pt x="47" y="103"/>
                  </a:cubicBezTo>
                  <a:close/>
                  <a:moveTo>
                    <a:pt x="300" y="98"/>
                  </a:moveTo>
                  <a:cubicBezTo>
                    <a:pt x="299" y="99"/>
                    <a:pt x="298" y="100"/>
                    <a:pt x="298" y="100"/>
                  </a:cubicBezTo>
                  <a:cubicBezTo>
                    <a:pt x="304" y="110"/>
                    <a:pt x="303" y="120"/>
                    <a:pt x="302" y="124"/>
                  </a:cubicBezTo>
                  <a:cubicBezTo>
                    <a:pt x="304" y="131"/>
                    <a:pt x="307" y="126"/>
                    <a:pt x="307" y="126"/>
                  </a:cubicBezTo>
                  <a:cubicBezTo>
                    <a:pt x="310" y="116"/>
                    <a:pt x="307" y="107"/>
                    <a:pt x="300" y="98"/>
                  </a:cubicBezTo>
                  <a:close/>
                  <a:moveTo>
                    <a:pt x="250" y="231"/>
                  </a:moveTo>
                  <a:cubicBezTo>
                    <a:pt x="237" y="261"/>
                    <a:pt x="221" y="276"/>
                    <a:pt x="221" y="276"/>
                  </a:cubicBezTo>
                  <a:cubicBezTo>
                    <a:pt x="221" y="276"/>
                    <a:pt x="221" y="282"/>
                    <a:pt x="231" y="276"/>
                  </a:cubicBezTo>
                  <a:cubicBezTo>
                    <a:pt x="241" y="265"/>
                    <a:pt x="250" y="251"/>
                    <a:pt x="256" y="236"/>
                  </a:cubicBezTo>
                  <a:cubicBezTo>
                    <a:pt x="253" y="235"/>
                    <a:pt x="251" y="233"/>
                    <a:pt x="250" y="231"/>
                  </a:cubicBezTo>
                  <a:close/>
                  <a:moveTo>
                    <a:pt x="224" y="152"/>
                  </a:moveTo>
                  <a:cubicBezTo>
                    <a:pt x="221" y="146"/>
                    <a:pt x="219" y="134"/>
                    <a:pt x="217" y="122"/>
                  </a:cubicBezTo>
                  <a:cubicBezTo>
                    <a:pt x="215" y="123"/>
                    <a:pt x="212" y="123"/>
                    <a:pt x="211" y="122"/>
                  </a:cubicBezTo>
                  <a:cubicBezTo>
                    <a:pt x="214" y="140"/>
                    <a:pt x="218" y="156"/>
                    <a:pt x="218" y="156"/>
                  </a:cubicBezTo>
                  <a:cubicBezTo>
                    <a:pt x="225" y="157"/>
                    <a:pt x="224" y="152"/>
                    <a:pt x="224" y="152"/>
                  </a:cubicBezTo>
                  <a:close/>
                </a:path>
              </a:pathLst>
            </a:custGeom>
            <a:solidFill>
              <a:srgbClr val="5A6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5" name="Freeform 33">
              <a:extLst>
                <a:ext uri="{FF2B5EF4-FFF2-40B4-BE49-F238E27FC236}">
                  <a16:creationId xmlns:a16="http://schemas.microsoft.com/office/drawing/2014/main" id="{951F0BDA-00B7-48B9-98C4-69FCF752E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564"/>
              <a:ext cx="1306" cy="905"/>
            </a:xfrm>
            <a:custGeom>
              <a:avLst/>
              <a:gdLst>
                <a:gd name="T0" fmla="*/ 1971 w 784"/>
                <a:gd name="T1" fmla="*/ 1963 h 543"/>
                <a:gd name="T2" fmla="*/ 2104 w 784"/>
                <a:gd name="T3" fmla="*/ 1783 h 543"/>
                <a:gd name="T4" fmla="*/ 2014 w 784"/>
                <a:gd name="T5" fmla="*/ 1578 h 543"/>
                <a:gd name="T6" fmla="*/ 2042 w 784"/>
                <a:gd name="T7" fmla="*/ 1313 h 543"/>
                <a:gd name="T8" fmla="*/ 2221 w 784"/>
                <a:gd name="T9" fmla="*/ 1312 h 543"/>
                <a:gd name="T10" fmla="*/ 1862 w 784"/>
                <a:gd name="T11" fmla="*/ 1237 h 543"/>
                <a:gd name="T12" fmla="*/ 2056 w 784"/>
                <a:gd name="T13" fmla="*/ 867 h 543"/>
                <a:gd name="T14" fmla="*/ 2742 w 784"/>
                <a:gd name="T15" fmla="*/ 1005 h 543"/>
                <a:gd name="T16" fmla="*/ 2772 w 784"/>
                <a:gd name="T17" fmla="*/ 2403 h 543"/>
                <a:gd name="T18" fmla="*/ 2925 w 784"/>
                <a:gd name="T19" fmla="*/ 1250 h 543"/>
                <a:gd name="T20" fmla="*/ 3550 w 784"/>
                <a:gd name="T21" fmla="*/ 1388 h 543"/>
                <a:gd name="T22" fmla="*/ 2825 w 784"/>
                <a:gd name="T23" fmla="*/ 805 h 543"/>
                <a:gd name="T24" fmla="*/ 3550 w 784"/>
                <a:gd name="T25" fmla="*/ 412 h 543"/>
                <a:gd name="T26" fmla="*/ 3380 w 784"/>
                <a:gd name="T27" fmla="*/ 397 h 543"/>
                <a:gd name="T28" fmla="*/ 3268 w 784"/>
                <a:gd name="T29" fmla="*/ 42 h 543"/>
                <a:gd name="T30" fmla="*/ 3185 w 784"/>
                <a:gd name="T31" fmla="*/ 242 h 543"/>
                <a:gd name="T32" fmla="*/ 2967 w 784"/>
                <a:gd name="T33" fmla="*/ 138 h 543"/>
                <a:gd name="T34" fmla="*/ 3368 w 784"/>
                <a:gd name="T35" fmla="*/ 520 h 543"/>
                <a:gd name="T36" fmla="*/ 2404 w 784"/>
                <a:gd name="T37" fmla="*/ 742 h 543"/>
                <a:gd name="T38" fmla="*/ 2500 w 784"/>
                <a:gd name="T39" fmla="*/ 228 h 543"/>
                <a:gd name="T40" fmla="*/ 2345 w 784"/>
                <a:gd name="T41" fmla="*/ 417 h 543"/>
                <a:gd name="T42" fmla="*/ 2179 w 784"/>
                <a:gd name="T43" fmla="*/ 255 h 543"/>
                <a:gd name="T44" fmla="*/ 2312 w 784"/>
                <a:gd name="T45" fmla="*/ 745 h 543"/>
                <a:gd name="T46" fmla="*/ 1513 w 784"/>
                <a:gd name="T47" fmla="*/ 563 h 543"/>
                <a:gd name="T48" fmla="*/ 1817 w 784"/>
                <a:gd name="T49" fmla="*/ 263 h 543"/>
                <a:gd name="T50" fmla="*/ 1549 w 784"/>
                <a:gd name="T51" fmla="*/ 250 h 543"/>
                <a:gd name="T52" fmla="*/ 1349 w 784"/>
                <a:gd name="T53" fmla="*/ 550 h 543"/>
                <a:gd name="T54" fmla="*/ 1138 w 784"/>
                <a:gd name="T55" fmla="*/ 200 h 543"/>
                <a:gd name="T56" fmla="*/ 1221 w 784"/>
                <a:gd name="T57" fmla="*/ 703 h 543"/>
                <a:gd name="T58" fmla="*/ 630 w 784"/>
                <a:gd name="T59" fmla="*/ 555 h 543"/>
                <a:gd name="T60" fmla="*/ 408 w 784"/>
                <a:gd name="T61" fmla="*/ 575 h 543"/>
                <a:gd name="T62" fmla="*/ 78 w 784"/>
                <a:gd name="T63" fmla="*/ 687 h 543"/>
                <a:gd name="T64" fmla="*/ 297 w 784"/>
                <a:gd name="T65" fmla="*/ 783 h 543"/>
                <a:gd name="T66" fmla="*/ 78 w 784"/>
                <a:gd name="T67" fmla="*/ 1403 h 543"/>
                <a:gd name="T68" fmla="*/ 430 w 784"/>
                <a:gd name="T69" fmla="*/ 1728 h 543"/>
                <a:gd name="T70" fmla="*/ 380 w 784"/>
                <a:gd name="T71" fmla="*/ 2297 h 543"/>
                <a:gd name="T72" fmla="*/ 491 w 784"/>
                <a:gd name="T73" fmla="*/ 2050 h 543"/>
                <a:gd name="T74" fmla="*/ 810 w 784"/>
                <a:gd name="T75" fmla="*/ 2388 h 543"/>
                <a:gd name="T76" fmla="*/ 701 w 784"/>
                <a:gd name="T77" fmla="*/ 2162 h 543"/>
                <a:gd name="T78" fmla="*/ 486 w 784"/>
                <a:gd name="T79" fmla="*/ 797 h 543"/>
                <a:gd name="T80" fmla="*/ 910 w 784"/>
                <a:gd name="T81" fmla="*/ 875 h 543"/>
                <a:gd name="T82" fmla="*/ 708 w 784"/>
                <a:gd name="T83" fmla="*/ 1687 h 543"/>
                <a:gd name="T84" fmla="*/ 888 w 784"/>
                <a:gd name="T85" fmla="*/ 1383 h 543"/>
                <a:gd name="T86" fmla="*/ 943 w 784"/>
                <a:gd name="T87" fmla="*/ 1820 h 543"/>
                <a:gd name="T88" fmla="*/ 960 w 784"/>
                <a:gd name="T89" fmla="*/ 883 h 543"/>
                <a:gd name="T90" fmla="*/ 1229 w 784"/>
                <a:gd name="T91" fmla="*/ 1388 h 543"/>
                <a:gd name="T92" fmla="*/ 1063 w 784"/>
                <a:gd name="T93" fmla="*/ 1033 h 543"/>
                <a:gd name="T94" fmla="*/ 1529 w 784"/>
                <a:gd name="T95" fmla="*/ 828 h 543"/>
                <a:gd name="T96" fmla="*/ 1609 w 784"/>
                <a:gd name="T97" fmla="*/ 1675 h 543"/>
                <a:gd name="T98" fmla="*/ 1541 w 784"/>
                <a:gd name="T99" fmla="*/ 2075 h 543"/>
                <a:gd name="T100" fmla="*/ 1714 w 784"/>
                <a:gd name="T101" fmla="*/ 1930 h 543"/>
                <a:gd name="T102" fmla="*/ 1701 w 784"/>
                <a:gd name="T103" fmla="*/ 1667 h 543"/>
                <a:gd name="T104" fmla="*/ 1914 w 784"/>
                <a:gd name="T105" fmla="*/ 1547 h 543"/>
                <a:gd name="T106" fmla="*/ 1734 w 784"/>
                <a:gd name="T107" fmla="*/ 2487 h 5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84" h="543">
                  <a:moveTo>
                    <a:pt x="384" y="537"/>
                  </a:moveTo>
                  <a:cubicBezTo>
                    <a:pt x="417" y="502"/>
                    <a:pt x="426" y="441"/>
                    <a:pt x="426" y="424"/>
                  </a:cubicBezTo>
                  <a:cubicBezTo>
                    <a:pt x="426" y="407"/>
                    <a:pt x="425" y="342"/>
                    <a:pt x="433" y="346"/>
                  </a:cubicBezTo>
                  <a:cubicBezTo>
                    <a:pt x="459" y="359"/>
                    <a:pt x="456" y="379"/>
                    <a:pt x="455" y="385"/>
                  </a:cubicBezTo>
                  <a:cubicBezTo>
                    <a:pt x="457" y="392"/>
                    <a:pt x="460" y="387"/>
                    <a:pt x="460" y="387"/>
                  </a:cubicBezTo>
                  <a:cubicBezTo>
                    <a:pt x="465" y="370"/>
                    <a:pt x="455" y="358"/>
                    <a:pt x="436" y="341"/>
                  </a:cubicBezTo>
                  <a:cubicBezTo>
                    <a:pt x="416" y="324"/>
                    <a:pt x="412" y="303"/>
                    <a:pt x="404" y="288"/>
                  </a:cubicBezTo>
                  <a:cubicBezTo>
                    <a:pt x="396" y="272"/>
                    <a:pt x="428" y="278"/>
                    <a:pt x="442" y="284"/>
                  </a:cubicBezTo>
                  <a:cubicBezTo>
                    <a:pt x="456" y="289"/>
                    <a:pt x="480" y="289"/>
                    <a:pt x="480" y="289"/>
                  </a:cubicBezTo>
                  <a:cubicBezTo>
                    <a:pt x="482" y="288"/>
                    <a:pt x="480" y="283"/>
                    <a:pt x="480" y="283"/>
                  </a:cubicBezTo>
                  <a:cubicBezTo>
                    <a:pt x="476" y="284"/>
                    <a:pt x="468" y="283"/>
                    <a:pt x="457" y="282"/>
                  </a:cubicBezTo>
                  <a:cubicBezTo>
                    <a:pt x="447" y="281"/>
                    <a:pt x="420" y="269"/>
                    <a:pt x="403" y="267"/>
                  </a:cubicBezTo>
                  <a:cubicBezTo>
                    <a:pt x="386" y="266"/>
                    <a:pt x="386" y="240"/>
                    <a:pt x="375" y="209"/>
                  </a:cubicBezTo>
                  <a:cubicBezTo>
                    <a:pt x="363" y="173"/>
                    <a:pt x="424" y="187"/>
                    <a:pt x="445" y="187"/>
                  </a:cubicBezTo>
                  <a:cubicBezTo>
                    <a:pt x="487" y="188"/>
                    <a:pt x="528" y="185"/>
                    <a:pt x="573" y="179"/>
                  </a:cubicBezTo>
                  <a:cubicBezTo>
                    <a:pt x="578" y="182"/>
                    <a:pt x="594" y="203"/>
                    <a:pt x="593" y="217"/>
                  </a:cubicBezTo>
                  <a:cubicBezTo>
                    <a:pt x="590" y="267"/>
                    <a:pt x="565" y="368"/>
                    <a:pt x="586" y="522"/>
                  </a:cubicBezTo>
                  <a:cubicBezTo>
                    <a:pt x="586" y="522"/>
                    <a:pt x="595" y="530"/>
                    <a:pt x="600" y="519"/>
                  </a:cubicBezTo>
                  <a:cubicBezTo>
                    <a:pt x="600" y="519"/>
                    <a:pt x="581" y="362"/>
                    <a:pt x="602" y="273"/>
                  </a:cubicBezTo>
                  <a:cubicBezTo>
                    <a:pt x="606" y="256"/>
                    <a:pt x="614" y="260"/>
                    <a:pt x="633" y="270"/>
                  </a:cubicBezTo>
                  <a:cubicBezTo>
                    <a:pt x="652" y="280"/>
                    <a:pt x="707" y="309"/>
                    <a:pt x="770" y="313"/>
                  </a:cubicBezTo>
                  <a:cubicBezTo>
                    <a:pt x="770" y="313"/>
                    <a:pt x="776" y="305"/>
                    <a:pt x="768" y="300"/>
                  </a:cubicBezTo>
                  <a:cubicBezTo>
                    <a:pt x="768" y="300"/>
                    <a:pt x="676" y="288"/>
                    <a:pt x="624" y="242"/>
                  </a:cubicBezTo>
                  <a:cubicBezTo>
                    <a:pt x="609" y="229"/>
                    <a:pt x="599" y="182"/>
                    <a:pt x="611" y="174"/>
                  </a:cubicBezTo>
                  <a:cubicBezTo>
                    <a:pt x="689" y="160"/>
                    <a:pt x="764" y="122"/>
                    <a:pt x="771" y="113"/>
                  </a:cubicBezTo>
                  <a:cubicBezTo>
                    <a:pt x="784" y="96"/>
                    <a:pt x="768" y="89"/>
                    <a:pt x="768" y="89"/>
                  </a:cubicBezTo>
                  <a:cubicBezTo>
                    <a:pt x="766" y="92"/>
                    <a:pt x="762" y="95"/>
                    <a:pt x="757" y="98"/>
                  </a:cubicBezTo>
                  <a:cubicBezTo>
                    <a:pt x="753" y="98"/>
                    <a:pt x="745" y="97"/>
                    <a:pt x="731" y="86"/>
                  </a:cubicBezTo>
                  <a:cubicBezTo>
                    <a:pt x="712" y="72"/>
                    <a:pt x="700" y="71"/>
                    <a:pt x="701" y="54"/>
                  </a:cubicBezTo>
                  <a:cubicBezTo>
                    <a:pt x="703" y="37"/>
                    <a:pt x="707" y="9"/>
                    <a:pt x="707" y="9"/>
                  </a:cubicBezTo>
                  <a:cubicBezTo>
                    <a:pt x="707" y="9"/>
                    <a:pt x="702" y="0"/>
                    <a:pt x="694" y="14"/>
                  </a:cubicBezTo>
                  <a:cubicBezTo>
                    <a:pt x="689" y="52"/>
                    <a:pt x="689" y="52"/>
                    <a:pt x="689" y="52"/>
                  </a:cubicBezTo>
                  <a:cubicBezTo>
                    <a:pt x="656" y="27"/>
                    <a:pt x="656" y="27"/>
                    <a:pt x="656" y="27"/>
                  </a:cubicBezTo>
                  <a:cubicBezTo>
                    <a:pt x="656" y="27"/>
                    <a:pt x="645" y="17"/>
                    <a:pt x="642" y="30"/>
                  </a:cubicBezTo>
                  <a:cubicBezTo>
                    <a:pt x="642" y="30"/>
                    <a:pt x="710" y="87"/>
                    <a:pt x="723" y="93"/>
                  </a:cubicBezTo>
                  <a:cubicBezTo>
                    <a:pt x="731" y="97"/>
                    <a:pt x="735" y="108"/>
                    <a:pt x="729" y="112"/>
                  </a:cubicBezTo>
                  <a:cubicBezTo>
                    <a:pt x="726" y="114"/>
                    <a:pt x="723" y="115"/>
                    <a:pt x="723" y="115"/>
                  </a:cubicBezTo>
                  <a:cubicBezTo>
                    <a:pt x="663" y="142"/>
                    <a:pt x="591" y="155"/>
                    <a:pt x="520" y="160"/>
                  </a:cubicBezTo>
                  <a:cubicBezTo>
                    <a:pt x="518" y="151"/>
                    <a:pt x="516" y="130"/>
                    <a:pt x="517" y="121"/>
                  </a:cubicBezTo>
                  <a:cubicBezTo>
                    <a:pt x="518" y="109"/>
                    <a:pt x="533" y="61"/>
                    <a:pt x="541" y="49"/>
                  </a:cubicBezTo>
                  <a:cubicBezTo>
                    <a:pt x="541" y="49"/>
                    <a:pt x="539" y="39"/>
                    <a:pt x="526" y="52"/>
                  </a:cubicBezTo>
                  <a:cubicBezTo>
                    <a:pt x="507" y="90"/>
                    <a:pt x="507" y="90"/>
                    <a:pt x="507" y="90"/>
                  </a:cubicBezTo>
                  <a:cubicBezTo>
                    <a:pt x="507" y="90"/>
                    <a:pt x="501" y="102"/>
                    <a:pt x="483" y="55"/>
                  </a:cubicBezTo>
                  <a:cubicBezTo>
                    <a:pt x="483" y="55"/>
                    <a:pt x="475" y="44"/>
                    <a:pt x="471" y="55"/>
                  </a:cubicBezTo>
                  <a:cubicBezTo>
                    <a:pt x="501" y="124"/>
                    <a:pt x="501" y="124"/>
                    <a:pt x="501" y="124"/>
                  </a:cubicBezTo>
                  <a:cubicBezTo>
                    <a:pt x="501" y="124"/>
                    <a:pt x="504" y="148"/>
                    <a:pt x="500" y="161"/>
                  </a:cubicBezTo>
                  <a:cubicBezTo>
                    <a:pt x="428" y="165"/>
                    <a:pt x="358" y="162"/>
                    <a:pt x="303" y="156"/>
                  </a:cubicBezTo>
                  <a:cubicBezTo>
                    <a:pt x="297" y="153"/>
                    <a:pt x="292" y="138"/>
                    <a:pt x="327" y="122"/>
                  </a:cubicBezTo>
                  <a:cubicBezTo>
                    <a:pt x="371" y="102"/>
                    <a:pt x="408" y="57"/>
                    <a:pt x="408" y="57"/>
                  </a:cubicBezTo>
                  <a:cubicBezTo>
                    <a:pt x="404" y="47"/>
                    <a:pt x="393" y="57"/>
                    <a:pt x="393" y="57"/>
                  </a:cubicBezTo>
                  <a:cubicBezTo>
                    <a:pt x="376" y="81"/>
                    <a:pt x="312" y="112"/>
                    <a:pt x="312" y="112"/>
                  </a:cubicBezTo>
                  <a:cubicBezTo>
                    <a:pt x="323" y="93"/>
                    <a:pt x="335" y="54"/>
                    <a:pt x="335" y="54"/>
                  </a:cubicBezTo>
                  <a:cubicBezTo>
                    <a:pt x="329" y="43"/>
                    <a:pt x="323" y="52"/>
                    <a:pt x="323" y="52"/>
                  </a:cubicBezTo>
                  <a:cubicBezTo>
                    <a:pt x="319" y="71"/>
                    <a:pt x="292" y="119"/>
                    <a:pt x="292" y="119"/>
                  </a:cubicBezTo>
                  <a:cubicBezTo>
                    <a:pt x="262" y="87"/>
                    <a:pt x="257" y="45"/>
                    <a:pt x="257" y="45"/>
                  </a:cubicBezTo>
                  <a:cubicBezTo>
                    <a:pt x="252" y="37"/>
                    <a:pt x="246" y="43"/>
                    <a:pt x="246" y="43"/>
                  </a:cubicBezTo>
                  <a:cubicBezTo>
                    <a:pt x="245" y="67"/>
                    <a:pt x="267" y="107"/>
                    <a:pt x="280" y="125"/>
                  </a:cubicBezTo>
                  <a:cubicBezTo>
                    <a:pt x="291" y="141"/>
                    <a:pt x="268" y="151"/>
                    <a:pt x="264" y="152"/>
                  </a:cubicBezTo>
                  <a:cubicBezTo>
                    <a:pt x="241" y="149"/>
                    <a:pt x="223" y="147"/>
                    <a:pt x="212" y="145"/>
                  </a:cubicBezTo>
                  <a:cubicBezTo>
                    <a:pt x="189" y="141"/>
                    <a:pt x="142" y="128"/>
                    <a:pt x="136" y="120"/>
                  </a:cubicBezTo>
                  <a:cubicBezTo>
                    <a:pt x="105" y="119"/>
                    <a:pt x="105" y="119"/>
                    <a:pt x="105" y="119"/>
                  </a:cubicBezTo>
                  <a:cubicBezTo>
                    <a:pt x="100" y="126"/>
                    <a:pt x="92" y="117"/>
                    <a:pt x="88" y="124"/>
                  </a:cubicBezTo>
                  <a:cubicBezTo>
                    <a:pt x="72" y="152"/>
                    <a:pt x="29" y="143"/>
                    <a:pt x="17" y="141"/>
                  </a:cubicBezTo>
                  <a:cubicBezTo>
                    <a:pt x="17" y="141"/>
                    <a:pt x="9" y="139"/>
                    <a:pt x="17" y="148"/>
                  </a:cubicBezTo>
                  <a:cubicBezTo>
                    <a:pt x="22" y="148"/>
                    <a:pt x="27" y="150"/>
                    <a:pt x="32" y="152"/>
                  </a:cubicBezTo>
                  <a:cubicBezTo>
                    <a:pt x="44" y="155"/>
                    <a:pt x="69" y="158"/>
                    <a:pt x="64" y="169"/>
                  </a:cubicBezTo>
                  <a:cubicBezTo>
                    <a:pt x="61" y="176"/>
                    <a:pt x="39" y="216"/>
                    <a:pt x="17" y="250"/>
                  </a:cubicBezTo>
                  <a:cubicBezTo>
                    <a:pt x="17" y="250"/>
                    <a:pt x="0" y="267"/>
                    <a:pt x="17" y="303"/>
                  </a:cubicBezTo>
                  <a:cubicBezTo>
                    <a:pt x="26" y="288"/>
                    <a:pt x="36" y="279"/>
                    <a:pt x="46" y="269"/>
                  </a:cubicBezTo>
                  <a:cubicBezTo>
                    <a:pt x="63" y="254"/>
                    <a:pt x="79" y="343"/>
                    <a:pt x="93" y="373"/>
                  </a:cubicBezTo>
                  <a:cubicBezTo>
                    <a:pt x="108" y="403"/>
                    <a:pt x="104" y="416"/>
                    <a:pt x="96" y="438"/>
                  </a:cubicBezTo>
                  <a:cubicBezTo>
                    <a:pt x="90" y="456"/>
                    <a:pt x="86" y="475"/>
                    <a:pt x="82" y="496"/>
                  </a:cubicBezTo>
                  <a:cubicBezTo>
                    <a:pt x="82" y="496"/>
                    <a:pt x="78" y="507"/>
                    <a:pt x="90" y="498"/>
                  </a:cubicBezTo>
                  <a:cubicBezTo>
                    <a:pt x="96" y="471"/>
                    <a:pt x="104" y="450"/>
                    <a:pt x="106" y="443"/>
                  </a:cubicBezTo>
                  <a:cubicBezTo>
                    <a:pt x="110" y="426"/>
                    <a:pt x="113" y="428"/>
                    <a:pt x="121" y="440"/>
                  </a:cubicBezTo>
                  <a:cubicBezTo>
                    <a:pt x="128" y="452"/>
                    <a:pt x="147" y="480"/>
                    <a:pt x="175" y="516"/>
                  </a:cubicBezTo>
                  <a:cubicBezTo>
                    <a:pt x="175" y="516"/>
                    <a:pt x="184" y="527"/>
                    <a:pt x="189" y="519"/>
                  </a:cubicBezTo>
                  <a:cubicBezTo>
                    <a:pt x="177" y="501"/>
                    <a:pt x="165" y="484"/>
                    <a:pt x="152" y="467"/>
                  </a:cubicBezTo>
                  <a:cubicBezTo>
                    <a:pt x="120" y="426"/>
                    <a:pt x="78" y="294"/>
                    <a:pt x="71" y="262"/>
                  </a:cubicBezTo>
                  <a:cubicBezTo>
                    <a:pt x="64" y="230"/>
                    <a:pt x="89" y="194"/>
                    <a:pt x="105" y="172"/>
                  </a:cubicBezTo>
                  <a:cubicBezTo>
                    <a:pt x="126" y="142"/>
                    <a:pt x="169" y="156"/>
                    <a:pt x="184" y="161"/>
                  </a:cubicBezTo>
                  <a:cubicBezTo>
                    <a:pt x="191" y="163"/>
                    <a:pt x="203" y="167"/>
                    <a:pt x="197" y="189"/>
                  </a:cubicBezTo>
                  <a:cubicBezTo>
                    <a:pt x="185" y="233"/>
                    <a:pt x="189" y="280"/>
                    <a:pt x="181" y="291"/>
                  </a:cubicBezTo>
                  <a:cubicBezTo>
                    <a:pt x="159" y="319"/>
                    <a:pt x="153" y="364"/>
                    <a:pt x="153" y="364"/>
                  </a:cubicBezTo>
                  <a:cubicBezTo>
                    <a:pt x="159" y="369"/>
                    <a:pt x="161" y="365"/>
                    <a:pt x="161" y="365"/>
                  </a:cubicBezTo>
                  <a:cubicBezTo>
                    <a:pt x="165" y="316"/>
                    <a:pt x="188" y="287"/>
                    <a:pt x="192" y="299"/>
                  </a:cubicBezTo>
                  <a:cubicBezTo>
                    <a:pt x="208" y="349"/>
                    <a:pt x="197" y="392"/>
                    <a:pt x="197" y="392"/>
                  </a:cubicBezTo>
                  <a:cubicBezTo>
                    <a:pt x="200" y="396"/>
                    <a:pt x="204" y="393"/>
                    <a:pt x="204" y="393"/>
                  </a:cubicBezTo>
                  <a:cubicBezTo>
                    <a:pt x="204" y="393"/>
                    <a:pt x="215" y="358"/>
                    <a:pt x="198" y="288"/>
                  </a:cubicBezTo>
                  <a:cubicBezTo>
                    <a:pt x="185" y="231"/>
                    <a:pt x="208" y="191"/>
                    <a:pt x="208" y="191"/>
                  </a:cubicBezTo>
                  <a:cubicBezTo>
                    <a:pt x="208" y="191"/>
                    <a:pt x="203" y="210"/>
                    <a:pt x="232" y="240"/>
                  </a:cubicBezTo>
                  <a:cubicBezTo>
                    <a:pt x="261" y="270"/>
                    <a:pt x="266" y="300"/>
                    <a:pt x="266" y="300"/>
                  </a:cubicBezTo>
                  <a:cubicBezTo>
                    <a:pt x="274" y="301"/>
                    <a:pt x="275" y="296"/>
                    <a:pt x="275" y="296"/>
                  </a:cubicBezTo>
                  <a:cubicBezTo>
                    <a:pt x="262" y="257"/>
                    <a:pt x="254" y="252"/>
                    <a:pt x="230" y="223"/>
                  </a:cubicBezTo>
                  <a:cubicBezTo>
                    <a:pt x="206" y="194"/>
                    <a:pt x="232" y="170"/>
                    <a:pt x="241" y="170"/>
                  </a:cubicBezTo>
                  <a:cubicBezTo>
                    <a:pt x="249" y="170"/>
                    <a:pt x="314" y="178"/>
                    <a:pt x="331" y="179"/>
                  </a:cubicBezTo>
                  <a:cubicBezTo>
                    <a:pt x="362" y="181"/>
                    <a:pt x="363" y="230"/>
                    <a:pt x="374" y="261"/>
                  </a:cubicBezTo>
                  <a:cubicBezTo>
                    <a:pt x="386" y="292"/>
                    <a:pt x="381" y="311"/>
                    <a:pt x="348" y="362"/>
                  </a:cubicBezTo>
                  <a:cubicBezTo>
                    <a:pt x="315" y="413"/>
                    <a:pt x="325" y="449"/>
                    <a:pt x="325" y="449"/>
                  </a:cubicBezTo>
                  <a:cubicBezTo>
                    <a:pt x="331" y="453"/>
                    <a:pt x="333" y="448"/>
                    <a:pt x="333" y="448"/>
                  </a:cubicBezTo>
                  <a:cubicBezTo>
                    <a:pt x="328" y="392"/>
                    <a:pt x="361" y="363"/>
                    <a:pt x="361" y="363"/>
                  </a:cubicBezTo>
                  <a:cubicBezTo>
                    <a:pt x="364" y="388"/>
                    <a:pt x="371" y="417"/>
                    <a:pt x="371" y="417"/>
                  </a:cubicBezTo>
                  <a:cubicBezTo>
                    <a:pt x="378" y="418"/>
                    <a:pt x="378" y="413"/>
                    <a:pt x="378" y="413"/>
                  </a:cubicBezTo>
                  <a:cubicBezTo>
                    <a:pt x="373" y="403"/>
                    <a:pt x="369" y="375"/>
                    <a:pt x="368" y="360"/>
                  </a:cubicBezTo>
                  <a:cubicBezTo>
                    <a:pt x="367" y="345"/>
                    <a:pt x="391" y="316"/>
                    <a:pt x="392" y="301"/>
                  </a:cubicBezTo>
                  <a:cubicBezTo>
                    <a:pt x="393" y="285"/>
                    <a:pt x="408" y="318"/>
                    <a:pt x="414" y="334"/>
                  </a:cubicBezTo>
                  <a:cubicBezTo>
                    <a:pt x="420" y="349"/>
                    <a:pt x="416" y="360"/>
                    <a:pt x="419" y="393"/>
                  </a:cubicBezTo>
                  <a:cubicBezTo>
                    <a:pt x="425" y="489"/>
                    <a:pt x="375" y="537"/>
                    <a:pt x="375" y="537"/>
                  </a:cubicBezTo>
                  <a:cubicBezTo>
                    <a:pt x="375" y="537"/>
                    <a:pt x="374" y="543"/>
                    <a:pt x="384" y="537"/>
                  </a:cubicBezTo>
                  <a:close/>
                </a:path>
              </a:pathLst>
            </a:custGeom>
            <a:noFill/>
            <a:ln w="7938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6" name="Freeform 34">
              <a:extLst>
                <a:ext uri="{FF2B5EF4-FFF2-40B4-BE49-F238E27FC236}">
                  <a16:creationId xmlns:a16="http://schemas.microsoft.com/office/drawing/2014/main" id="{E774C1EF-645D-4949-A936-BEA2EADD4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747"/>
              <a:ext cx="98" cy="63"/>
            </a:xfrm>
            <a:custGeom>
              <a:avLst/>
              <a:gdLst>
                <a:gd name="T0" fmla="*/ 262 w 59"/>
                <a:gd name="T1" fmla="*/ 104 h 38"/>
                <a:gd name="T2" fmla="*/ 125 w 59"/>
                <a:gd name="T3" fmla="*/ 159 h 38"/>
                <a:gd name="T4" fmla="*/ 8 w 59"/>
                <a:gd name="T5" fmla="*/ 63 h 38"/>
                <a:gd name="T6" fmla="*/ 146 w 59"/>
                <a:gd name="T7" fmla="*/ 13 h 38"/>
                <a:gd name="T8" fmla="*/ 262 w 59"/>
                <a:gd name="T9" fmla="*/ 10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8">
                  <a:moveTo>
                    <a:pt x="57" y="23"/>
                  </a:moveTo>
                  <a:cubicBezTo>
                    <a:pt x="56" y="32"/>
                    <a:pt x="42" y="38"/>
                    <a:pt x="27" y="35"/>
                  </a:cubicBezTo>
                  <a:cubicBezTo>
                    <a:pt x="11" y="33"/>
                    <a:pt x="0" y="23"/>
                    <a:pt x="2" y="14"/>
                  </a:cubicBezTo>
                  <a:cubicBezTo>
                    <a:pt x="3" y="5"/>
                    <a:pt x="17" y="0"/>
                    <a:pt x="32" y="3"/>
                  </a:cubicBezTo>
                  <a:cubicBezTo>
                    <a:pt x="48" y="5"/>
                    <a:pt x="59" y="14"/>
                    <a:pt x="57" y="23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7" name="Freeform 35">
              <a:extLst>
                <a:ext uri="{FF2B5EF4-FFF2-40B4-BE49-F238E27FC236}">
                  <a16:creationId xmlns:a16="http://schemas.microsoft.com/office/drawing/2014/main" id="{44A02DAE-CC28-4B06-BF39-122506F24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747"/>
              <a:ext cx="98" cy="63"/>
            </a:xfrm>
            <a:custGeom>
              <a:avLst/>
              <a:gdLst>
                <a:gd name="T0" fmla="*/ 262 w 59"/>
                <a:gd name="T1" fmla="*/ 104 h 38"/>
                <a:gd name="T2" fmla="*/ 125 w 59"/>
                <a:gd name="T3" fmla="*/ 159 h 38"/>
                <a:gd name="T4" fmla="*/ 8 w 59"/>
                <a:gd name="T5" fmla="*/ 63 h 38"/>
                <a:gd name="T6" fmla="*/ 146 w 59"/>
                <a:gd name="T7" fmla="*/ 13 h 38"/>
                <a:gd name="T8" fmla="*/ 262 w 59"/>
                <a:gd name="T9" fmla="*/ 10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8">
                  <a:moveTo>
                    <a:pt x="57" y="23"/>
                  </a:moveTo>
                  <a:cubicBezTo>
                    <a:pt x="56" y="32"/>
                    <a:pt x="42" y="38"/>
                    <a:pt x="27" y="35"/>
                  </a:cubicBezTo>
                  <a:cubicBezTo>
                    <a:pt x="11" y="33"/>
                    <a:pt x="0" y="23"/>
                    <a:pt x="2" y="14"/>
                  </a:cubicBezTo>
                  <a:cubicBezTo>
                    <a:pt x="3" y="5"/>
                    <a:pt x="17" y="0"/>
                    <a:pt x="32" y="3"/>
                  </a:cubicBezTo>
                  <a:cubicBezTo>
                    <a:pt x="48" y="5"/>
                    <a:pt x="59" y="14"/>
                    <a:pt x="57" y="23"/>
                  </a:cubicBezTo>
                  <a:close/>
                </a:path>
              </a:pathLst>
            </a:custGeom>
            <a:noFill/>
            <a:ln w="7938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8" name="Freeform 36">
              <a:extLst>
                <a:ext uri="{FF2B5EF4-FFF2-40B4-BE49-F238E27FC236}">
                  <a16:creationId xmlns:a16="http://schemas.microsoft.com/office/drawing/2014/main" id="{9FD725BD-4404-4536-B800-B998B32C2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755"/>
              <a:ext cx="75" cy="47"/>
            </a:xfrm>
            <a:custGeom>
              <a:avLst/>
              <a:gdLst>
                <a:gd name="T0" fmla="*/ 203 w 45"/>
                <a:gd name="T1" fmla="*/ 82 h 28"/>
                <a:gd name="T2" fmla="*/ 97 w 45"/>
                <a:gd name="T3" fmla="*/ 124 h 28"/>
                <a:gd name="T4" fmla="*/ 5 w 45"/>
                <a:gd name="T5" fmla="*/ 50 h 28"/>
                <a:gd name="T6" fmla="*/ 117 w 45"/>
                <a:gd name="T7" fmla="*/ 5 h 28"/>
                <a:gd name="T8" fmla="*/ 203 w 45"/>
                <a:gd name="T9" fmla="*/ 8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8">
                  <a:moveTo>
                    <a:pt x="44" y="17"/>
                  </a:moveTo>
                  <a:cubicBezTo>
                    <a:pt x="43" y="24"/>
                    <a:pt x="32" y="28"/>
                    <a:pt x="21" y="26"/>
                  </a:cubicBezTo>
                  <a:cubicBezTo>
                    <a:pt x="9" y="25"/>
                    <a:pt x="0" y="17"/>
                    <a:pt x="1" y="11"/>
                  </a:cubicBezTo>
                  <a:cubicBezTo>
                    <a:pt x="2" y="4"/>
                    <a:pt x="13" y="0"/>
                    <a:pt x="25" y="1"/>
                  </a:cubicBezTo>
                  <a:cubicBezTo>
                    <a:pt x="36" y="3"/>
                    <a:pt x="45" y="10"/>
                    <a:pt x="44" y="17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9" name="Freeform 37">
              <a:extLst>
                <a:ext uri="{FF2B5EF4-FFF2-40B4-BE49-F238E27FC236}">
                  <a16:creationId xmlns:a16="http://schemas.microsoft.com/office/drawing/2014/main" id="{7565C4F5-EAE2-4D84-A1F7-9425CDA5D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769"/>
              <a:ext cx="75" cy="33"/>
            </a:xfrm>
            <a:custGeom>
              <a:avLst/>
              <a:gdLst>
                <a:gd name="T0" fmla="*/ 97 w 45"/>
                <a:gd name="T1" fmla="*/ 50 h 20"/>
                <a:gd name="T2" fmla="*/ 8 w 45"/>
                <a:gd name="T3" fmla="*/ 0 h 20"/>
                <a:gd name="T4" fmla="*/ 8 w 45"/>
                <a:gd name="T5" fmla="*/ 8 h 20"/>
                <a:gd name="T6" fmla="*/ 97 w 45"/>
                <a:gd name="T7" fmla="*/ 83 h 20"/>
                <a:gd name="T8" fmla="*/ 203 w 45"/>
                <a:gd name="T9" fmla="*/ 41 h 20"/>
                <a:gd name="T10" fmla="*/ 203 w 45"/>
                <a:gd name="T11" fmla="*/ 20 h 20"/>
                <a:gd name="T12" fmla="*/ 97 w 45"/>
                <a:gd name="T13" fmla="*/ 5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0">
                  <a:moveTo>
                    <a:pt x="21" y="11"/>
                  </a:moveTo>
                  <a:cubicBezTo>
                    <a:pt x="12" y="10"/>
                    <a:pt x="5" y="5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0" y="9"/>
                    <a:pt x="9" y="16"/>
                    <a:pt x="21" y="18"/>
                  </a:cubicBezTo>
                  <a:cubicBezTo>
                    <a:pt x="33" y="20"/>
                    <a:pt x="43" y="16"/>
                    <a:pt x="44" y="9"/>
                  </a:cubicBezTo>
                  <a:cubicBezTo>
                    <a:pt x="45" y="8"/>
                    <a:pt x="44" y="6"/>
                    <a:pt x="44" y="4"/>
                  </a:cubicBezTo>
                  <a:cubicBezTo>
                    <a:pt x="41" y="10"/>
                    <a:pt x="32" y="13"/>
                    <a:pt x="21" y="11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0" name="Freeform 38">
              <a:extLst>
                <a:ext uri="{FF2B5EF4-FFF2-40B4-BE49-F238E27FC236}">
                  <a16:creationId xmlns:a16="http://schemas.microsoft.com/office/drawing/2014/main" id="{A661D69B-9849-4117-AFC0-623375794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755"/>
              <a:ext cx="75" cy="47"/>
            </a:xfrm>
            <a:custGeom>
              <a:avLst/>
              <a:gdLst>
                <a:gd name="T0" fmla="*/ 203 w 45"/>
                <a:gd name="T1" fmla="*/ 82 h 28"/>
                <a:gd name="T2" fmla="*/ 97 w 45"/>
                <a:gd name="T3" fmla="*/ 124 h 28"/>
                <a:gd name="T4" fmla="*/ 5 w 45"/>
                <a:gd name="T5" fmla="*/ 50 h 28"/>
                <a:gd name="T6" fmla="*/ 117 w 45"/>
                <a:gd name="T7" fmla="*/ 5 h 28"/>
                <a:gd name="T8" fmla="*/ 203 w 45"/>
                <a:gd name="T9" fmla="*/ 8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8">
                  <a:moveTo>
                    <a:pt x="44" y="17"/>
                  </a:moveTo>
                  <a:cubicBezTo>
                    <a:pt x="43" y="24"/>
                    <a:pt x="32" y="28"/>
                    <a:pt x="21" y="26"/>
                  </a:cubicBezTo>
                  <a:cubicBezTo>
                    <a:pt x="9" y="25"/>
                    <a:pt x="0" y="17"/>
                    <a:pt x="1" y="11"/>
                  </a:cubicBezTo>
                  <a:cubicBezTo>
                    <a:pt x="2" y="4"/>
                    <a:pt x="13" y="0"/>
                    <a:pt x="25" y="1"/>
                  </a:cubicBezTo>
                  <a:cubicBezTo>
                    <a:pt x="36" y="3"/>
                    <a:pt x="45" y="10"/>
                    <a:pt x="44" y="17"/>
                  </a:cubicBezTo>
                  <a:close/>
                </a:path>
              </a:pathLst>
            </a:custGeom>
            <a:noFill/>
            <a:ln w="4763" cap="flat">
              <a:solidFill>
                <a:srgbClr val="F5DE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5542" name="Group 39">
            <a:extLst>
              <a:ext uri="{FF2B5EF4-FFF2-40B4-BE49-F238E27FC236}">
                <a16:creationId xmlns:a16="http://schemas.microsoft.com/office/drawing/2014/main" id="{0401CE7C-FC1F-4131-8FCB-987228CDD8C2}"/>
              </a:ext>
            </a:extLst>
          </p:cNvPr>
          <p:cNvGrpSpPr>
            <a:grpSpLocks/>
          </p:cNvGrpSpPr>
          <p:nvPr/>
        </p:nvGrpSpPr>
        <p:grpSpPr bwMode="auto">
          <a:xfrm>
            <a:off x="5703888" y="2379663"/>
            <a:ext cx="2070100" cy="1609725"/>
            <a:chOff x="2525" y="1355"/>
            <a:chExt cx="1304" cy="1014"/>
          </a:xfrm>
        </p:grpSpPr>
        <p:sp>
          <p:nvSpPr>
            <p:cNvPr id="65662" name="Freeform 40">
              <a:extLst>
                <a:ext uri="{FF2B5EF4-FFF2-40B4-BE49-F238E27FC236}">
                  <a16:creationId xmlns:a16="http://schemas.microsoft.com/office/drawing/2014/main" id="{6C73D5A6-6068-4293-8BA8-038F261E3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369"/>
              <a:ext cx="1251" cy="1000"/>
            </a:xfrm>
            <a:custGeom>
              <a:avLst/>
              <a:gdLst>
                <a:gd name="T0" fmla="*/ 0 w 751"/>
                <a:gd name="T1" fmla="*/ 346 h 601"/>
                <a:gd name="T2" fmla="*/ 0 w 751"/>
                <a:gd name="T3" fmla="*/ 2143 h 601"/>
                <a:gd name="T4" fmla="*/ 3471 w 751"/>
                <a:gd name="T5" fmla="*/ 2143 h 601"/>
                <a:gd name="T6" fmla="*/ 3471 w 751"/>
                <a:gd name="T7" fmla="*/ 363 h 601"/>
                <a:gd name="T8" fmla="*/ 3193 w 751"/>
                <a:gd name="T9" fmla="*/ 0 h 601"/>
                <a:gd name="T10" fmla="*/ 292 w 751"/>
                <a:gd name="T11" fmla="*/ 0 h 601"/>
                <a:gd name="T12" fmla="*/ 0 w 751"/>
                <a:gd name="T13" fmla="*/ 346 h 6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601">
                  <a:moveTo>
                    <a:pt x="0" y="75"/>
                  </a:moveTo>
                  <a:cubicBezTo>
                    <a:pt x="0" y="465"/>
                    <a:pt x="0" y="465"/>
                    <a:pt x="0" y="465"/>
                  </a:cubicBezTo>
                  <a:cubicBezTo>
                    <a:pt x="0" y="465"/>
                    <a:pt x="353" y="601"/>
                    <a:pt x="751" y="465"/>
                  </a:cubicBezTo>
                  <a:cubicBezTo>
                    <a:pt x="751" y="79"/>
                    <a:pt x="751" y="79"/>
                    <a:pt x="751" y="79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1" y="0"/>
                    <a:pt x="450" y="106"/>
                    <a:pt x="63" y="0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3" name="Freeform 41">
              <a:extLst>
                <a:ext uri="{FF2B5EF4-FFF2-40B4-BE49-F238E27FC236}">
                  <a16:creationId xmlns:a16="http://schemas.microsoft.com/office/drawing/2014/main" id="{7AE08AD6-F8B6-4EE5-A978-CD292E957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369"/>
              <a:ext cx="1251" cy="389"/>
            </a:xfrm>
            <a:custGeom>
              <a:avLst/>
              <a:gdLst>
                <a:gd name="T0" fmla="*/ 3471 w 751"/>
                <a:gd name="T1" fmla="*/ 362 h 234"/>
                <a:gd name="T2" fmla="*/ 0 w 751"/>
                <a:gd name="T3" fmla="*/ 346 h 234"/>
                <a:gd name="T4" fmla="*/ 292 w 751"/>
                <a:gd name="T5" fmla="*/ 0 h 234"/>
                <a:gd name="T6" fmla="*/ 3193 w 751"/>
                <a:gd name="T7" fmla="*/ 0 h 234"/>
                <a:gd name="T8" fmla="*/ 3471 w 751"/>
                <a:gd name="T9" fmla="*/ 362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234">
                  <a:moveTo>
                    <a:pt x="751" y="79"/>
                  </a:moveTo>
                  <a:cubicBezTo>
                    <a:pt x="431" y="234"/>
                    <a:pt x="0" y="75"/>
                    <a:pt x="0" y="75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412" y="105"/>
                    <a:pt x="691" y="0"/>
                  </a:cubicBezTo>
                  <a:lnTo>
                    <a:pt x="751" y="79"/>
                  </a:lnTo>
                  <a:close/>
                </a:path>
              </a:pathLst>
            </a:custGeom>
            <a:solidFill>
              <a:srgbClr val="F3E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4" name="Freeform 42">
              <a:extLst>
                <a:ext uri="{FF2B5EF4-FFF2-40B4-BE49-F238E27FC236}">
                  <a16:creationId xmlns:a16="http://schemas.microsoft.com/office/drawing/2014/main" id="{08EEDEB6-5726-4ED8-8EE5-95223F71D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374"/>
              <a:ext cx="1256" cy="872"/>
            </a:xfrm>
            <a:custGeom>
              <a:avLst/>
              <a:gdLst>
                <a:gd name="T0" fmla="*/ 1946 w 754"/>
                <a:gd name="T1" fmla="*/ 1900 h 524"/>
                <a:gd name="T2" fmla="*/ 2034 w 754"/>
                <a:gd name="T3" fmla="*/ 1714 h 524"/>
                <a:gd name="T4" fmla="*/ 1971 w 754"/>
                <a:gd name="T5" fmla="*/ 1543 h 524"/>
                <a:gd name="T6" fmla="*/ 1964 w 754"/>
                <a:gd name="T7" fmla="*/ 1281 h 524"/>
                <a:gd name="T8" fmla="*/ 2151 w 754"/>
                <a:gd name="T9" fmla="*/ 1243 h 524"/>
                <a:gd name="T10" fmla="*/ 1831 w 754"/>
                <a:gd name="T11" fmla="*/ 1193 h 524"/>
                <a:gd name="T12" fmla="*/ 1984 w 754"/>
                <a:gd name="T13" fmla="*/ 900 h 524"/>
                <a:gd name="T14" fmla="*/ 2652 w 754"/>
                <a:gd name="T15" fmla="*/ 972 h 524"/>
                <a:gd name="T16" fmla="*/ 2675 w 754"/>
                <a:gd name="T17" fmla="*/ 2331 h 524"/>
                <a:gd name="T18" fmla="*/ 2855 w 754"/>
                <a:gd name="T19" fmla="*/ 1235 h 524"/>
                <a:gd name="T20" fmla="*/ 3480 w 754"/>
                <a:gd name="T21" fmla="*/ 1338 h 524"/>
                <a:gd name="T22" fmla="*/ 2800 w 754"/>
                <a:gd name="T23" fmla="*/ 825 h 524"/>
                <a:gd name="T24" fmla="*/ 3480 w 754"/>
                <a:gd name="T25" fmla="*/ 401 h 524"/>
                <a:gd name="T26" fmla="*/ 3310 w 754"/>
                <a:gd name="T27" fmla="*/ 388 h 524"/>
                <a:gd name="T28" fmla="*/ 3200 w 754"/>
                <a:gd name="T29" fmla="*/ 33 h 524"/>
                <a:gd name="T30" fmla="*/ 3102 w 754"/>
                <a:gd name="T31" fmla="*/ 221 h 524"/>
                <a:gd name="T32" fmla="*/ 2838 w 754"/>
                <a:gd name="T33" fmla="*/ 92 h 524"/>
                <a:gd name="T34" fmla="*/ 3300 w 754"/>
                <a:gd name="T35" fmla="*/ 508 h 524"/>
                <a:gd name="T36" fmla="*/ 2330 w 754"/>
                <a:gd name="T37" fmla="*/ 729 h 524"/>
                <a:gd name="T38" fmla="*/ 2492 w 754"/>
                <a:gd name="T39" fmla="*/ 161 h 524"/>
                <a:gd name="T40" fmla="*/ 2270 w 754"/>
                <a:gd name="T41" fmla="*/ 404 h 524"/>
                <a:gd name="T42" fmla="*/ 2047 w 754"/>
                <a:gd name="T43" fmla="*/ 200 h 524"/>
                <a:gd name="T44" fmla="*/ 2237 w 754"/>
                <a:gd name="T45" fmla="*/ 734 h 524"/>
                <a:gd name="T46" fmla="*/ 1459 w 754"/>
                <a:gd name="T47" fmla="*/ 576 h 524"/>
                <a:gd name="T48" fmla="*/ 1747 w 754"/>
                <a:gd name="T49" fmla="*/ 255 h 524"/>
                <a:gd name="T50" fmla="*/ 1529 w 754"/>
                <a:gd name="T51" fmla="*/ 193 h 524"/>
                <a:gd name="T52" fmla="*/ 1279 w 754"/>
                <a:gd name="T53" fmla="*/ 541 h 524"/>
                <a:gd name="T54" fmla="*/ 1041 w 754"/>
                <a:gd name="T55" fmla="*/ 188 h 524"/>
                <a:gd name="T56" fmla="*/ 1151 w 754"/>
                <a:gd name="T57" fmla="*/ 692 h 524"/>
                <a:gd name="T58" fmla="*/ 591 w 754"/>
                <a:gd name="T59" fmla="*/ 541 h 524"/>
                <a:gd name="T60" fmla="*/ 320 w 754"/>
                <a:gd name="T61" fmla="*/ 596 h 524"/>
                <a:gd name="T62" fmla="*/ 5 w 754"/>
                <a:gd name="T63" fmla="*/ 672 h 524"/>
                <a:gd name="T64" fmla="*/ 228 w 754"/>
                <a:gd name="T65" fmla="*/ 770 h 524"/>
                <a:gd name="T66" fmla="*/ 8 w 754"/>
                <a:gd name="T67" fmla="*/ 1451 h 524"/>
                <a:gd name="T68" fmla="*/ 361 w 754"/>
                <a:gd name="T69" fmla="*/ 1709 h 524"/>
                <a:gd name="T70" fmla="*/ 297 w 754"/>
                <a:gd name="T71" fmla="*/ 2215 h 524"/>
                <a:gd name="T72" fmla="*/ 421 w 754"/>
                <a:gd name="T73" fmla="*/ 2032 h 524"/>
                <a:gd name="T74" fmla="*/ 688 w 754"/>
                <a:gd name="T75" fmla="*/ 2310 h 524"/>
                <a:gd name="T76" fmla="*/ 646 w 754"/>
                <a:gd name="T77" fmla="*/ 2132 h 524"/>
                <a:gd name="T78" fmla="*/ 480 w 754"/>
                <a:gd name="T79" fmla="*/ 775 h 524"/>
                <a:gd name="T80" fmla="*/ 841 w 754"/>
                <a:gd name="T81" fmla="*/ 862 h 524"/>
                <a:gd name="T82" fmla="*/ 625 w 754"/>
                <a:gd name="T83" fmla="*/ 1618 h 524"/>
                <a:gd name="T84" fmla="*/ 813 w 754"/>
                <a:gd name="T85" fmla="*/ 1368 h 524"/>
                <a:gd name="T86" fmla="*/ 891 w 754"/>
                <a:gd name="T87" fmla="*/ 1751 h 524"/>
                <a:gd name="T88" fmla="*/ 910 w 754"/>
                <a:gd name="T89" fmla="*/ 880 h 524"/>
                <a:gd name="T90" fmla="*/ 1154 w 754"/>
                <a:gd name="T91" fmla="*/ 1318 h 524"/>
                <a:gd name="T92" fmla="*/ 1013 w 754"/>
                <a:gd name="T93" fmla="*/ 1005 h 524"/>
                <a:gd name="T94" fmla="*/ 1451 w 754"/>
                <a:gd name="T95" fmla="*/ 854 h 524"/>
                <a:gd name="T96" fmla="*/ 1521 w 754"/>
                <a:gd name="T97" fmla="*/ 1644 h 524"/>
                <a:gd name="T98" fmla="*/ 1471 w 754"/>
                <a:gd name="T99" fmla="*/ 1999 h 524"/>
                <a:gd name="T100" fmla="*/ 1646 w 754"/>
                <a:gd name="T101" fmla="*/ 1859 h 524"/>
                <a:gd name="T102" fmla="*/ 1637 w 754"/>
                <a:gd name="T103" fmla="*/ 1644 h 524"/>
                <a:gd name="T104" fmla="*/ 1821 w 754"/>
                <a:gd name="T105" fmla="*/ 1514 h 524"/>
                <a:gd name="T106" fmla="*/ 1667 w 754"/>
                <a:gd name="T107" fmla="*/ 2410 h 52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54" h="524">
                  <a:moveTo>
                    <a:pt x="384" y="523"/>
                  </a:moveTo>
                  <a:cubicBezTo>
                    <a:pt x="420" y="497"/>
                    <a:pt x="421" y="430"/>
                    <a:pt x="421" y="412"/>
                  </a:cubicBezTo>
                  <a:cubicBezTo>
                    <a:pt x="421" y="396"/>
                    <a:pt x="409" y="340"/>
                    <a:pt x="418" y="344"/>
                  </a:cubicBezTo>
                  <a:cubicBezTo>
                    <a:pt x="444" y="357"/>
                    <a:pt x="441" y="366"/>
                    <a:pt x="440" y="372"/>
                  </a:cubicBezTo>
                  <a:cubicBezTo>
                    <a:pt x="441" y="379"/>
                    <a:pt x="447" y="374"/>
                    <a:pt x="447" y="374"/>
                  </a:cubicBezTo>
                  <a:cubicBezTo>
                    <a:pt x="452" y="357"/>
                    <a:pt x="445" y="352"/>
                    <a:pt x="426" y="335"/>
                  </a:cubicBezTo>
                  <a:cubicBezTo>
                    <a:pt x="406" y="318"/>
                    <a:pt x="400" y="297"/>
                    <a:pt x="392" y="282"/>
                  </a:cubicBezTo>
                  <a:cubicBezTo>
                    <a:pt x="384" y="267"/>
                    <a:pt x="411" y="272"/>
                    <a:pt x="425" y="278"/>
                  </a:cubicBezTo>
                  <a:cubicBezTo>
                    <a:pt x="438" y="283"/>
                    <a:pt x="465" y="277"/>
                    <a:pt x="465" y="277"/>
                  </a:cubicBezTo>
                  <a:cubicBezTo>
                    <a:pt x="467" y="275"/>
                    <a:pt x="465" y="270"/>
                    <a:pt x="465" y="270"/>
                  </a:cubicBezTo>
                  <a:cubicBezTo>
                    <a:pt x="461" y="271"/>
                    <a:pt x="452" y="272"/>
                    <a:pt x="442" y="271"/>
                  </a:cubicBezTo>
                  <a:cubicBezTo>
                    <a:pt x="432" y="270"/>
                    <a:pt x="413" y="260"/>
                    <a:pt x="396" y="259"/>
                  </a:cubicBezTo>
                  <a:cubicBezTo>
                    <a:pt x="379" y="258"/>
                    <a:pt x="376" y="237"/>
                    <a:pt x="366" y="205"/>
                  </a:cubicBezTo>
                  <a:cubicBezTo>
                    <a:pt x="360" y="188"/>
                    <a:pt x="409" y="194"/>
                    <a:pt x="429" y="195"/>
                  </a:cubicBezTo>
                  <a:cubicBezTo>
                    <a:pt x="472" y="195"/>
                    <a:pt x="518" y="192"/>
                    <a:pt x="563" y="186"/>
                  </a:cubicBezTo>
                  <a:cubicBezTo>
                    <a:pt x="568" y="189"/>
                    <a:pt x="574" y="197"/>
                    <a:pt x="574" y="211"/>
                  </a:cubicBezTo>
                  <a:cubicBezTo>
                    <a:pt x="575" y="235"/>
                    <a:pt x="530" y="356"/>
                    <a:pt x="551" y="509"/>
                  </a:cubicBezTo>
                  <a:cubicBezTo>
                    <a:pt x="551" y="509"/>
                    <a:pt x="567" y="510"/>
                    <a:pt x="579" y="506"/>
                  </a:cubicBezTo>
                  <a:cubicBezTo>
                    <a:pt x="579" y="506"/>
                    <a:pt x="565" y="360"/>
                    <a:pt x="587" y="271"/>
                  </a:cubicBezTo>
                  <a:cubicBezTo>
                    <a:pt x="591" y="254"/>
                    <a:pt x="599" y="258"/>
                    <a:pt x="618" y="268"/>
                  </a:cubicBezTo>
                  <a:cubicBezTo>
                    <a:pt x="637" y="278"/>
                    <a:pt x="689" y="307"/>
                    <a:pt x="752" y="311"/>
                  </a:cubicBezTo>
                  <a:cubicBezTo>
                    <a:pt x="752" y="311"/>
                    <a:pt x="752" y="297"/>
                    <a:pt x="753" y="290"/>
                  </a:cubicBezTo>
                  <a:cubicBezTo>
                    <a:pt x="753" y="290"/>
                    <a:pt x="665" y="281"/>
                    <a:pt x="613" y="236"/>
                  </a:cubicBezTo>
                  <a:cubicBezTo>
                    <a:pt x="597" y="222"/>
                    <a:pt x="593" y="187"/>
                    <a:pt x="606" y="179"/>
                  </a:cubicBezTo>
                  <a:cubicBezTo>
                    <a:pt x="683" y="165"/>
                    <a:pt x="752" y="132"/>
                    <a:pt x="753" y="120"/>
                  </a:cubicBezTo>
                  <a:cubicBezTo>
                    <a:pt x="754" y="102"/>
                    <a:pt x="753" y="87"/>
                    <a:pt x="753" y="87"/>
                  </a:cubicBezTo>
                  <a:cubicBezTo>
                    <a:pt x="751" y="90"/>
                    <a:pt x="747" y="93"/>
                    <a:pt x="742" y="96"/>
                  </a:cubicBezTo>
                  <a:cubicBezTo>
                    <a:pt x="738" y="96"/>
                    <a:pt x="730" y="95"/>
                    <a:pt x="716" y="84"/>
                  </a:cubicBezTo>
                  <a:cubicBezTo>
                    <a:pt x="697" y="70"/>
                    <a:pt x="685" y="69"/>
                    <a:pt x="686" y="52"/>
                  </a:cubicBezTo>
                  <a:cubicBezTo>
                    <a:pt x="687" y="35"/>
                    <a:pt x="692" y="7"/>
                    <a:pt x="692" y="7"/>
                  </a:cubicBezTo>
                  <a:cubicBezTo>
                    <a:pt x="692" y="7"/>
                    <a:pt x="681" y="0"/>
                    <a:pt x="674" y="14"/>
                  </a:cubicBezTo>
                  <a:cubicBezTo>
                    <a:pt x="671" y="48"/>
                    <a:pt x="671" y="48"/>
                    <a:pt x="671" y="48"/>
                  </a:cubicBezTo>
                  <a:cubicBezTo>
                    <a:pt x="640" y="25"/>
                    <a:pt x="640" y="25"/>
                    <a:pt x="640" y="25"/>
                  </a:cubicBezTo>
                  <a:cubicBezTo>
                    <a:pt x="640" y="25"/>
                    <a:pt x="623" y="16"/>
                    <a:pt x="614" y="20"/>
                  </a:cubicBezTo>
                  <a:cubicBezTo>
                    <a:pt x="614" y="20"/>
                    <a:pt x="691" y="88"/>
                    <a:pt x="704" y="94"/>
                  </a:cubicBezTo>
                  <a:cubicBezTo>
                    <a:pt x="712" y="97"/>
                    <a:pt x="720" y="106"/>
                    <a:pt x="714" y="110"/>
                  </a:cubicBezTo>
                  <a:cubicBezTo>
                    <a:pt x="710" y="112"/>
                    <a:pt x="708" y="113"/>
                    <a:pt x="708" y="113"/>
                  </a:cubicBezTo>
                  <a:cubicBezTo>
                    <a:pt x="648" y="140"/>
                    <a:pt x="576" y="153"/>
                    <a:pt x="504" y="158"/>
                  </a:cubicBezTo>
                  <a:cubicBezTo>
                    <a:pt x="503" y="149"/>
                    <a:pt x="501" y="128"/>
                    <a:pt x="502" y="119"/>
                  </a:cubicBezTo>
                  <a:cubicBezTo>
                    <a:pt x="502" y="107"/>
                    <a:pt x="531" y="47"/>
                    <a:pt x="539" y="35"/>
                  </a:cubicBezTo>
                  <a:cubicBezTo>
                    <a:pt x="539" y="35"/>
                    <a:pt x="524" y="37"/>
                    <a:pt x="510" y="50"/>
                  </a:cubicBezTo>
                  <a:cubicBezTo>
                    <a:pt x="491" y="88"/>
                    <a:pt x="491" y="88"/>
                    <a:pt x="491" y="88"/>
                  </a:cubicBezTo>
                  <a:cubicBezTo>
                    <a:pt x="491" y="88"/>
                    <a:pt x="486" y="100"/>
                    <a:pt x="468" y="53"/>
                  </a:cubicBezTo>
                  <a:cubicBezTo>
                    <a:pt x="468" y="53"/>
                    <a:pt x="453" y="39"/>
                    <a:pt x="443" y="43"/>
                  </a:cubicBezTo>
                  <a:cubicBezTo>
                    <a:pt x="483" y="123"/>
                    <a:pt x="483" y="123"/>
                    <a:pt x="483" y="123"/>
                  </a:cubicBezTo>
                  <a:cubicBezTo>
                    <a:pt x="483" y="123"/>
                    <a:pt x="489" y="146"/>
                    <a:pt x="484" y="159"/>
                  </a:cubicBezTo>
                  <a:cubicBezTo>
                    <a:pt x="412" y="163"/>
                    <a:pt x="343" y="160"/>
                    <a:pt x="288" y="154"/>
                  </a:cubicBezTo>
                  <a:cubicBezTo>
                    <a:pt x="282" y="150"/>
                    <a:pt x="281" y="141"/>
                    <a:pt x="316" y="125"/>
                  </a:cubicBezTo>
                  <a:cubicBezTo>
                    <a:pt x="361" y="106"/>
                    <a:pt x="405" y="44"/>
                    <a:pt x="405" y="44"/>
                  </a:cubicBezTo>
                  <a:cubicBezTo>
                    <a:pt x="390" y="41"/>
                    <a:pt x="378" y="55"/>
                    <a:pt x="378" y="55"/>
                  </a:cubicBezTo>
                  <a:cubicBezTo>
                    <a:pt x="361" y="78"/>
                    <a:pt x="304" y="109"/>
                    <a:pt x="304" y="109"/>
                  </a:cubicBezTo>
                  <a:cubicBezTo>
                    <a:pt x="314" y="90"/>
                    <a:pt x="331" y="42"/>
                    <a:pt x="331" y="42"/>
                  </a:cubicBezTo>
                  <a:cubicBezTo>
                    <a:pt x="317" y="37"/>
                    <a:pt x="308" y="50"/>
                    <a:pt x="308" y="50"/>
                  </a:cubicBezTo>
                  <a:cubicBezTo>
                    <a:pt x="304" y="69"/>
                    <a:pt x="277" y="117"/>
                    <a:pt x="277" y="117"/>
                  </a:cubicBezTo>
                  <a:cubicBezTo>
                    <a:pt x="247" y="85"/>
                    <a:pt x="242" y="43"/>
                    <a:pt x="242" y="43"/>
                  </a:cubicBezTo>
                  <a:cubicBezTo>
                    <a:pt x="237" y="35"/>
                    <a:pt x="225" y="41"/>
                    <a:pt x="225" y="41"/>
                  </a:cubicBezTo>
                  <a:cubicBezTo>
                    <a:pt x="224" y="64"/>
                    <a:pt x="248" y="107"/>
                    <a:pt x="261" y="124"/>
                  </a:cubicBezTo>
                  <a:cubicBezTo>
                    <a:pt x="272" y="140"/>
                    <a:pt x="253" y="149"/>
                    <a:pt x="249" y="150"/>
                  </a:cubicBezTo>
                  <a:cubicBezTo>
                    <a:pt x="226" y="147"/>
                    <a:pt x="208" y="145"/>
                    <a:pt x="196" y="143"/>
                  </a:cubicBezTo>
                  <a:cubicBezTo>
                    <a:pt x="174" y="139"/>
                    <a:pt x="126" y="119"/>
                    <a:pt x="128" y="117"/>
                  </a:cubicBezTo>
                  <a:cubicBezTo>
                    <a:pt x="90" y="117"/>
                    <a:pt x="90" y="117"/>
                    <a:pt x="90" y="117"/>
                  </a:cubicBezTo>
                  <a:cubicBezTo>
                    <a:pt x="85" y="124"/>
                    <a:pt x="75" y="122"/>
                    <a:pt x="69" y="129"/>
                  </a:cubicBezTo>
                  <a:cubicBezTo>
                    <a:pt x="52" y="149"/>
                    <a:pt x="14" y="136"/>
                    <a:pt x="2" y="134"/>
                  </a:cubicBezTo>
                  <a:cubicBezTo>
                    <a:pt x="2" y="134"/>
                    <a:pt x="1" y="136"/>
                    <a:pt x="1" y="146"/>
                  </a:cubicBezTo>
                  <a:cubicBezTo>
                    <a:pt x="7" y="146"/>
                    <a:pt x="12" y="148"/>
                    <a:pt x="17" y="150"/>
                  </a:cubicBezTo>
                  <a:cubicBezTo>
                    <a:pt x="29" y="153"/>
                    <a:pt x="54" y="156"/>
                    <a:pt x="49" y="167"/>
                  </a:cubicBezTo>
                  <a:cubicBezTo>
                    <a:pt x="46" y="174"/>
                    <a:pt x="24" y="214"/>
                    <a:pt x="1" y="248"/>
                  </a:cubicBezTo>
                  <a:cubicBezTo>
                    <a:pt x="1" y="248"/>
                    <a:pt x="0" y="276"/>
                    <a:pt x="2" y="315"/>
                  </a:cubicBezTo>
                  <a:cubicBezTo>
                    <a:pt x="11" y="301"/>
                    <a:pt x="24" y="290"/>
                    <a:pt x="34" y="280"/>
                  </a:cubicBezTo>
                  <a:cubicBezTo>
                    <a:pt x="51" y="265"/>
                    <a:pt x="64" y="341"/>
                    <a:pt x="78" y="371"/>
                  </a:cubicBezTo>
                  <a:cubicBezTo>
                    <a:pt x="93" y="401"/>
                    <a:pt x="85" y="412"/>
                    <a:pt x="77" y="434"/>
                  </a:cubicBezTo>
                  <a:cubicBezTo>
                    <a:pt x="71" y="452"/>
                    <a:pt x="68" y="461"/>
                    <a:pt x="64" y="481"/>
                  </a:cubicBezTo>
                  <a:cubicBezTo>
                    <a:pt x="64" y="481"/>
                    <a:pt x="67" y="482"/>
                    <a:pt x="80" y="486"/>
                  </a:cubicBezTo>
                  <a:cubicBezTo>
                    <a:pt x="85" y="459"/>
                    <a:pt x="89" y="448"/>
                    <a:pt x="91" y="441"/>
                  </a:cubicBezTo>
                  <a:cubicBezTo>
                    <a:pt x="95" y="424"/>
                    <a:pt x="98" y="426"/>
                    <a:pt x="106" y="438"/>
                  </a:cubicBezTo>
                  <a:cubicBezTo>
                    <a:pt x="113" y="450"/>
                    <a:pt x="120" y="464"/>
                    <a:pt x="149" y="501"/>
                  </a:cubicBezTo>
                  <a:cubicBezTo>
                    <a:pt x="149" y="501"/>
                    <a:pt x="157" y="502"/>
                    <a:pt x="172" y="504"/>
                  </a:cubicBezTo>
                  <a:cubicBezTo>
                    <a:pt x="160" y="486"/>
                    <a:pt x="153" y="479"/>
                    <a:pt x="140" y="463"/>
                  </a:cubicBezTo>
                  <a:cubicBezTo>
                    <a:pt x="107" y="421"/>
                    <a:pt x="71" y="297"/>
                    <a:pt x="64" y="265"/>
                  </a:cubicBezTo>
                  <a:cubicBezTo>
                    <a:pt x="56" y="233"/>
                    <a:pt x="90" y="192"/>
                    <a:pt x="104" y="168"/>
                  </a:cubicBezTo>
                  <a:cubicBezTo>
                    <a:pt x="118" y="145"/>
                    <a:pt x="150" y="162"/>
                    <a:pt x="165" y="166"/>
                  </a:cubicBezTo>
                  <a:cubicBezTo>
                    <a:pt x="180" y="169"/>
                    <a:pt x="190" y="167"/>
                    <a:pt x="182" y="187"/>
                  </a:cubicBezTo>
                  <a:cubicBezTo>
                    <a:pt x="163" y="228"/>
                    <a:pt x="168" y="279"/>
                    <a:pt x="160" y="290"/>
                  </a:cubicBezTo>
                  <a:cubicBezTo>
                    <a:pt x="138" y="318"/>
                    <a:pt x="135" y="351"/>
                    <a:pt x="135" y="351"/>
                  </a:cubicBezTo>
                  <a:cubicBezTo>
                    <a:pt x="140" y="356"/>
                    <a:pt x="147" y="352"/>
                    <a:pt x="147" y="352"/>
                  </a:cubicBezTo>
                  <a:cubicBezTo>
                    <a:pt x="151" y="302"/>
                    <a:pt x="172" y="285"/>
                    <a:pt x="176" y="297"/>
                  </a:cubicBezTo>
                  <a:cubicBezTo>
                    <a:pt x="193" y="347"/>
                    <a:pt x="181" y="378"/>
                    <a:pt x="181" y="378"/>
                  </a:cubicBezTo>
                  <a:cubicBezTo>
                    <a:pt x="184" y="383"/>
                    <a:pt x="193" y="380"/>
                    <a:pt x="193" y="380"/>
                  </a:cubicBezTo>
                  <a:cubicBezTo>
                    <a:pt x="193" y="380"/>
                    <a:pt x="203" y="342"/>
                    <a:pt x="186" y="283"/>
                  </a:cubicBezTo>
                  <a:cubicBezTo>
                    <a:pt x="170" y="225"/>
                    <a:pt x="197" y="191"/>
                    <a:pt x="197" y="191"/>
                  </a:cubicBezTo>
                  <a:cubicBezTo>
                    <a:pt x="197" y="191"/>
                    <a:pt x="188" y="208"/>
                    <a:pt x="217" y="238"/>
                  </a:cubicBezTo>
                  <a:cubicBezTo>
                    <a:pt x="246" y="268"/>
                    <a:pt x="250" y="286"/>
                    <a:pt x="250" y="286"/>
                  </a:cubicBezTo>
                  <a:cubicBezTo>
                    <a:pt x="258" y="287"/>
                    <a:pt x="265" y="282"/>
                    <a:pt x="265" y="282"/>
                  </a:cubicBezTo>
                  <a:cubicBezTo>
                    <a:pt x="251" y="243"/>
                    <a:pt x="243" y="247"/>
                    <a:pt x="219" y="218"/>
                  </a:cubicBezTo>
                  <a:cubicBezTo>
                    <a:pt x="195" y="190"/>
                    <a:pt x="223" y="175"/>
                    <a:pt x="231" y="175"/>
                  </a:cubicBezTo>
                  <a:cubicBezTo>
                    <a:pt x="239" y="175"/>
                    <a:pt x="297" y="184"/>
                    <a:pt x="314" y="185"/>
                  </a:cubicBezTo>
                  <a:cubicBezTo>
                    <a:pt x="345" y="187"/>
                    <a:pt x="346" y="227"/>
                    <a:pt x="357" y="258"/>
                  </a:cubicBezTo>
                  <a:cubicBezTo>
                    <a:pt x="369" y="290"/>
                    <a:pt x="362" y="306"/>
                    <a:pt x="329" y="357"/>
                  </a:cubicBezTo>
                  <a:cubicBezTo>
                    <a:pt x="296" y="408"/>
                    <a:pt x="306" y="435"/>
                    <a:pt x="306" y="435"/>
                  </a:cubicBezTo>
                  <a:cubicBezTo>
                    <a:pt x="312" y="439"/>
                    <a:pt x="318" y="434"/>
                    <a:pt x="318" y="434"/>
                  </a:cubicBezTo>
                  <a:cubicBezTo>
                    <a:pt x="313" y="378"/>
                    <a:pt x="341" y="366"/>
                    <a:pt x="341" y="366"/>
                  </a:cubicBezTo>
                  <a:cubicBezTo>
                    <a:pt x="344" y="391"/>
                    <a:pt x="356" y="403"/>
                    <a:pt x="356" y="403"/>
                  </a:cubicBezTo>
                  <a:cubicBezTo>
                    <a:pt x="363" y="404"/>
                    <a:pt x="363" y="398"/>
                    <a:pt x="363" y="398"/>
                  </a:cubicBezTo>
                  <a:cubicBezTo>
                    <a:pt x="358" y="388"/>
                    <a:pt x="356" y="372"/>
                    <a:pt x="354" y="357"/>
                  </a:cubicBezTo>
                  <a:cubicBezTo>
                    <a:pt x="353" y="342"/>
                    <a:pt x="376" y="314"/>
                    <a:pt x="377" y="299"/>
                  </a:cubicBezTo>
                  <a:cubicBezTo>
                    <a:pt x="378" y="283"/>
                    <a:pt x="388" y="313"/>
                    <a:pt x="394" y="329"/>
                  </a:cubicBezTo>
                  <a:cubicBezTo>
                    <a:pt x="400" y="344"/>
                    <a:pt x="401" y="358"/>
                    <a:pt x="403" y="391"/>
                  </a:cubicBezTo>
                  <a:cubicBezTo>
                    <a:pt x="410" y="487"/>
                    <a:pt x="361" y="523"/>
                    <a:pt x="361" y="523"/>
                  </a:cubicBezTo>
                  <a:cubicBezTo>
                    <a:pt x="361" y="523"/>
                    <a:pt x="382" y="524"/>
                    <a:pt x="384" y="523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5" name="Freeform 43">
              <a:extLst>
                <a:ext uri="{FF2B5EF4-FFF2-40B4-BE49-F238E27FC236}">
                  <a16:creationId xmlns:a16="http://schemas.microsoft.com/office/drawing/2014/main" id="{3789EAF3-8D2E-4A46-A42B-A08C916AE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369"/>
              <a:ext cx="1251" cy="1000"/>
            </a:xfrm>
            <a:custGeom>
              <a:avLst/>
              <a:gdLst>
                <a:gd name="T0" fmla="*/ 0 w 751"/>
                <a:gd name="T1" fmla="*/ 346 h 601"/>
                <a:gd name="T2" fmla="*/ 0 w 751"/>
                <a:gd name="T3" fmla="*/ 2143 h 601"/>
                <a:gd name="T4" fmla="*/ 3471 w 751"/>
                <a:gd name="T5" fmla="*/ 2143 h 601"/>
                <a:gd name="T6" fmla="*/ 3471 w 751"/>
                <a:gd name="T7" fmla="*/ 363 h 601"/>
                <a:gd name="T8" fmla="*/ 3193 w 751"/>
                <a:gd name="T9" fmla="*/ 0 h 601"/>
                <a:gd name="T10" fmla="*/ 292 w 751"/>
                <a:gd name="T11" fmla="*/ 0 h 601"/>
                <a:gd name="T12" fmla="*/ 0 w 751"/>
                <a:gd name="T13" fmla="*/ 346 h 6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601">
                  <a:moveTo>
                    <a:pt x="0" y="75"/>
                  </a:moveTo>
                  <a:cubicBezTo>
                    <a:pt x="0" y="465"/>
                    <a:pt x="0" y="465"/>
                    <a:pt x="0" y="465"/>
                  </a:cubicBezTo>
                  <a:cubicBezTo>
                    <a:pt x="0" y="465"/>
                    <a:pt x="353" y="601"/>
                    <a:pt x="751" y="465"/>
                  </a:cubicBezTo>
                  <a:cubicBezTo>
                    <a:pt x="751" y="79"/>
                    <a:pt x="751" y="79"/>
                    <a:pt x="751" y="79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1" y="0"/>
                    <a:pt x="450" y="106"/>
                    <a:pt x="63" y="0"/>
                  </a:cubicBezTo>
                  <a:lnTo>
                    <a:pt x="0" y="75"/>
                  </a:lnTo>
                  <a:close/>
                </a:path>
              </a:pathLst>
            </a:custGeom>
            <a:noFill/>
            <a:ln w="1111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6" name="Freeform 44">
              <a:extLst>
                <a:ext uri="{FF2B5EF4-FFF2-40B4-BE49-F238E27FC236}">
                  <a16:creationId xmlns:a16="http://schemas.microsoft.com/office/drawing/2014/main" id="{25FB5AD3-5377-49E3-A10B-B1B12070B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369"/>
              <a:ext cx="1251" cy="389"/>
            </a:xfrm>
            <a:custGeom>
              <a:avLst/>
              <a:gdLst>
                <a:gd name="T0" fmla="*/ 3471 w 751"/>
                <a:gd name="T1" fmla="*/ 362 h 234"/>
                <a:gd name="T2" fmla="*/ 0 w 751"/>
                <a:gd name="T3" fmla="*/ 346 h 234"/>
                <a:gd name="T4" fmla="*/ 292 w 751"/>
                <a:gd name="T5" fmla="*/ 0 h 234"/>
                <a:gd name="T6" fmla="*/ 3193 w 751"/>
                <a:gd name="T7" fmla="*/ 0 h 234"/>
                <a:gd name="T8" fmla="*/ 3471 w 751"/>
                <a:gd name="T9" fmla="*/ 362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234">
                  <a:moveTo>
                    <a:pt x="751" y="79"/>
                  </a:moveTo>
                  <a:cubicBezTo>
                    <a:pt x="431" y="234"/>
                    <a:pt x="0" y="75"/>
                    <a:pt x="0" y="75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3" y="0"/>
                    <a:pt x="412" y="105"/>
                    <a:pt x="691" y="0"/>
                  </a:cubicBezTo>
                  <a:lnTo>
                    <a:pt x="751" y="79"/>
                  </a:lnTo>
                  <a:close/>
                </a:path>
              </a:pathLst>
            </a:custGeom>
            <a:noFill/>
            <a:ln w="1111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7" name="Freeform 45">
              <a:extLst>
                <a:ext uri="{FF2B5EF4-FFF2-40B4-BE49-F238E27FC236}">
                  <a16:creationId xmlns:a16="http://schemas.microsoft.com/office/drawing/2014/main" id="{7AA44CF7-BED1-4CFD-8358-2DF44286D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355"/>
              <a:ext cx="1304" cy="901"/>
            </a:xfrm>
            <a:custGeom>
              <a:avLst/>
              <a:gdLst>
                <a:gd name="T0" fmla="*/ 1985 w 783"/>
                <a:gd name="T1" fmla="*/ 1939 h 541"/>
                <a:gd name="T2" fmla="*/ 2102 w 783"/>
                <a:gd name="T3" fmla="*/ 1770 h 541"/>
                <a:gd name="T4" fmla="*/ 2035 w 783"/>
                <a:gd name="T5" fmla="*/ 1542 h 541"/>
                <a:gd name="T6" fmla="*/ 2042 w 783"/>
                <a:gd name="T7" fmla="*/ 1304 h 541"/>
                <a:gd name="T8" fmla="*/ 2217 w 783"/>
                <a:gd name="T9" fmla="*/ 1289 h 541"/>
                <a:gd name="T10" fmla="*/ 1897 w 783"/>
                <a:gd name="T11" fmla="*/ 1221 h 541"/>
                <a:gd name="T12" fmla="*/ 2050 w 783"/>
                <a:gd name="T13" fmla="*/ 896 h 541"/>
                <a:gd name="T14" fmla="*/ 2721 w 783"/>
                <a:gd name="T15" fmla="*/ 974 h 541"/>
                <a:gd name="T16" fmla="*/ 2768 w 783"/>
                <a:gd name="T17" fmla="*/ 2383 h 541"/>
                <a:gd name="T18" fmla="*/ 2923 w 783"/>
                <a:gd name="T19" fmla="*/ 1237 h 541"/>
                <a:gd name="T20" fmla="*/ 3547 w 783"/>
                <a:gd name="T21" fmla="*/ 1339 h 541"/>
                <a:gd name="T22" fmla="*/ 2868 w 783"/>
                <a:gd name="T23" fmla="*/ 826 h 541"/>
                <a:gd name="T24" fmla="*/ 3547 w 783"/>
                <a:gd name="T25" fmla="*/ 401 h 541"/>
                <a:gd name="T26" fmla="*/ 3376 w 783"/>
                <a:gd name="T27" fmla="*/ 388 h 541"/>
                <a:gd name="T28" fmla="*/ 3264 w 783"/>
                <a:gd name="T29" fmla="*/ 33 h 541"/>
                <a:gd name="T30" fmla="*/ 3168 w 783"/>
                <a:gd name="T31" fmla="*/ 222 h 541"/>
                <a:gd name="T32" fmla="*/ 2943 w 783"/>
                <a:gd name="T33" fmla="*/ 133 h 541"/>
                <a:gd name="T34" fmla="*/ 3367 w 783"/>
                <a:gd name="T35" fmla="*/ 508 h 541"/>
                <a:gd name="T36" fmla="*/ 2396 w 783"/>
                <a:gd name="T37" fmla="*/ 729 h 541"/>
                <a:gd name="T38" fmla="*/ 2533 w 783"/>
                <a:gd name="T39" fmla="*/ 217 h 541"/>
                <a:gd name="T40" fmla="*/ 2338 w 783"/>
                <a:gd name="T41" fmla="*/ 408 h 541"/>
                <a:gd name="T42" fmla="*/ 2152 w 783"/>
                <a:gd name="T43" fmla="*/ 245 h 541"/>
                <a:gd name="T44" fmla="*/ 2305 w 783"/>
                <a:gd name="T45" fmla="*/ 734 h 541"/>
                <a:gd name="T46" fmla="*/ 1529 w 783"/>
                <a:gd name="T47" fmla="*/ 576 h 541"/>
                <a:gd name="T48" fmla="*/ 1814 w 783"/>
                <a:gd name="T49" fmla="*/ 255 h 541"/>
                <a:gd name="T50" fmla="*/ 1570 w 783"/>
                <a:gd name="T51" fmla="*/ 241 h 541"/>
                <a:gd name="T52" fmla="*/ 1347 w 783"/>
                <a:gd name="T53" fmla="*/ 541 h 541"/>
                <a:gd name="T54" fmla="*/ 1109 w 783"/>
                <a:gd name="T55" fmla="*/ 187 h 541"/>
                <a:gd name="T56" fmla="*/ 1221 w 783"/>
                <a:gd name="T57" fmla="*/ 693 h 541"/>
                <a:gd name="T58" fmla="*/ 659 w 783"/>
                <a:gd name="T59" fmla="*/ 541 h 541"/>
                <a:gd name="T60" fmla="*/ 388 w 783"/>
                <a:gd name="T61" fmla="*/ 591 h 541"/>
                <a:gd name="T62" fmla="*/ 75 w 783"/>
                <a:gd name="T63" fmla="*/ 675 h 541"/>
                <a:gd name="T64" fmla="*/ 296 w 783"/>
                <a:gd name="T65" fmla="*/ 766 h 541"/>
                <a:gd name="T66" fmla="*/ 78 w 783"/>
                <a:gd name="T67" fmla="*/ 1456 h 541"/>
                <a:gd name="T68" fmla="*/ 430 w 783"/>
                <a:gd name="T69" fmla="*/ 1709 h 541"/>
                <a:gd name="T70" fmla="*/ 355 w 783"/>
                <a:gd name="T71" fmla="*/ 2272 h 541"/>
                <a:gd name="T72" fmla="*/ 491 w 783"/>
                <a:gd name="T73" fmla="*/ 2035 h 541"/>
                <a:gd name="T74" fmla="*/ 808 w 783"/>
                <a:gd name="T75" fmla="*/ 2375 h 541"/>
                <a:gd name="T76" fmla="*/ 716 w 783"/>
                <a:gd name="T77" fmla="*/ 2133 h 541"/>
                <a:gd name="T78" fmla="*/ 550 w 783"/>
                <a:gd name="T79" fmla="*/ 776 h 541"/>
                <a:gd name="T80" fmla="*/ 909 w 783"/>
                <a:gd name="T81" fmla="*/ 863 h 541"/>
                <a:gd name="T82" fmla="*/ 683 w 783"/>
                <a:gd name="T83" fmla="*/ 1667 h 541"/>
                <a:gd name="T84" fmla="*/ 883 w 783"/>
                <a:gd name="T85" fmla="*/ 1372 h 541"/>
                <a:gd name="T86" fmla="*/ 959 w 783"/>
                <a:gd name="T87" fmla="*/ 1805 h 541"/>
                <a:gd name="T88" fmla="*/ 979 w 783"/>
                <a:gd name="T89" fmla="*/ 876 h 541"/>
                <a:gd name="T90" fmla="*/ 1222 w 783"/>
                <a:gd name="T91" fmla="*/ 1372 h 541"/>
                <a:gd name="T92" fmla="*/ 1083 w 783"/>
                <a:gd name="T93" fmla="*/ 1008 h 541"/>
                <a:gd name="T94" fmla="*/ 1521 w 783"/>
                <a:gd name="T95" fmla="*/ 854 h 541"/>
                <a:gd name="T96" fmla="*/ 1589 w 783"/>
                <a:gd name="T97" fmla="*/ 1650 h 541"/>
                <a:gd name="T98" fmla="*/ 1539 w 783"/>
                <a:gd name="T99" fmla="*/ 2060 h 541"/>
                <a:gd name="T100" fmla="*/ 1714 w 783"/>
                <a:gd name="T101" fmla="*/ 1910 h 541"/>
                <a:gd name="T102" fmla="*/ 1705 w 783"/>
                <a:gd name="T103" fmla="*/ 1650 h 541"/>
                <a:gd name="T104" fmla="*/ 1889 w 783"/>
                <a:gd name="T105" fmla="*/ 1521 h 541"/>
                <a:gd name="T106" fmla="*/ 1729 w 783"/>
                <a:gd name="T107" fmla="*/ 2472 h 54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83" h="541">
                  <a:moveTo>
                    <a:pt x="388" y="535"/>
                  </a:moveTo>
                  <a:cubicBezTo>
                    <a:pt x="423" y="509"/>
                    <a:pt x="430" y="437"/>
                    <a:pt x="430" y="420"/>
                  </a:cubicBezTo>
                  <a:cubicBezTo>
                    <a:pt x="430" y="404"/>
                    <a:pt x="424" y="340"/>
                    <a:pt x="433" y="344"/>
                  </a:cubicBezTo>
                  <a:cubicBezTo>
                    <a:pt x="459" y="357"/>
                    <a:pt x="456" y="377"/>
                    <a:pt x="455" y="383"/>
                  </a:cubicBezTo>
                  <a:cubicBezTo>
                    <a:pt x="457" y="390"/>
                    <a:pt x="462" y="385"/>
                    <a:pt x="462" y="385"/>
                  </a:cubicBezTo>
                  <a:cubicBezTo>
                    <a:pt x="467" y="369"/>
                    <a:pt x="460" y="351"/>
                    <a:pt x="441" y="334"/>
                  </a:cubicBezTo>
                  <a:cubicBezTo>
                    <a:pt x="421" y="318"/>
                    <a:pt x="415" y="297"/>
                    <a:pt x="407" y="282"/>
                  </a:cubicBezTo>
                  <a:cubicBezTo>
                    <a:pt x="399" y="266"/>
                    <a:pt x="428" y="276"/>
                    <a:pt x="442" y="282"/>
                  </a:cubicBezTo>
                  <a:cubicBezTo>
                    <a:pt x="456" y="287"/>
                    <a:pt x="480" y="287"/>
                    <a:pt x="480" y="287"/>
                  </a:cubicBezTo>
                  <a:cubicBezTo>
                    <a:pt x="482" y="286"/>
                    <a:pt x="480" y="279"/>
                    <a:pt x="480" y="279"/>
                  </a:cubicBezTo>
                  <a:cubicBezTo>
                    <a:pt x="475" y="279"/>
                    <a:pt x="468" y="278"/>
                    <a:pt x="458" y="277"/>
                  </a:cubicBezTo>
                  <a:cubicBezTo>
                    <a:pt x="448" y="276"/>
                    <a:pt x="428" y="266"/>
                    <a:pt x="411" y="264"/>
                  </a:cubicBezTo>
                  <a:cubicBezTo>
                    <a:pt x="393" y="263"/>
                    <a:pt x="391" y="236"/>
                    <a:pt x="381" y="205"/>
                  </a:cubicBezTo>
                  <a:cubicBezTo>
                    <a:pt x="375" y="187"/>
                    <a:pt x="424" y="194"/>
                    <a:pt x="444" y="194"/>
                  </a:cubicBezTo>
                  <a:cubicBezTo>
                    <a:pt x="487" y="195"/>
                    <a:pt x="533" y="191"/>
                    <a:pt x="578" y="185"/>
                  </a:cubicBezTo>
                  <a:cubicBezTo>
                    <a:pt x="583" y="189"/>
                    <a:pt x="589" y="197"/>
                    <a:pt x="589" y="211"/>
                  </a:cubicBezTo>
                  <a:cubicBezTo>
                    <a:pt x="590" y="235"/>
                    <a:pt x="559" y="367"/>
                    <a:pt x="580" y="520"/>
                  </a:cubicBezTo>
                  <a:cubicBezTo>
                    <a:pt x="580" y="520"/>
                    <a:pt x="595" y="527"/>
                    <a:pt x="599" y="516"/>
                  </a:cubicBezTo>
                  <a:cubicBezTo>
                    <a:pt x="599" y="516"/>
                    <a:pt x="580" y="359"/>
                    <a:pt x="602" y="271"/>
                  </a:cubicBezTo>
                  <a:cubicBezTo>
                    <a:pt x="606" y="254"/>
                    <a:pt x="614" y="257"/>
                    <a:pt x="633" y="268"/>
                  </a:cubicBezTo>
                  <a:cubicBezTo>
                    <a:pt x="652" y="278"/>
                    <a:pt x="706" y="307"/>
                    <a:pt x="769" y="311"/>
                  </a:cubicBezTo>
                  <a:cubicBezTo>
                    <a:pt x="769" y="311"/>
                    <a:pt x="776" y="295"/>
                    <a:pt x="768" y="290"/>
                  </a:cubicBezTo>
                  <a:cubicBezTo>
                    <a:pt x="768" y="290"/>
                    <a:pt x="680" y="281"/>
                    <a:pt x="628" y="235"/>
                  </a:cubicBezTo>
                  <a:cubicBezTo>
                    <a:pt x="612" y="222"/>
                    <a:pt x="608" y="187"/>
                    <a:pt x="621" y="179"/>
                  </a:cubicBezTo>
                  <a:cubicBezTo>
                    <a:pt x="698" y="164"/>
                    <a:pt x="764" y="127"/>
                    <a:pt x="771" y="118"/>
                  </a:cubicBezTo>
                  <a:cubicBezTo>
                    <a:pt x="783" y="101"/>
                    <a:pt x="768" y="87"/>
                    <a:pt x="768" y="87"/>
                  </a:cubicBezTo>
                  <a:cubicBezTo>
                    <a:pt x="766" y="90"/>
                    <a:pt x="762" y="92"/>
                    <a:pt x="757" y="95"/>
                  </a:cubicBezTo>
                  <a:cubicBezTo>
                    <a:pt x="753" y="95"/>
                    <a:pt x="745" y="94"/>
                    <a:pt x="731" y="84"/>
                  </a:cubicBezTo>
                  <a:cubicBezTo>
                    <a:pt x="712" y="69"/>
                    <a:pt x="700" y="68"/>
                    <a:pt x="701" y="52"/>
                  </a:cubicBezTo>
                  <a:cubicBezTo>
                    <a:pt x="702" y="35"/>
                    <a:pt x="707" y="7"/>
                    <a:pt x="707" y="7"/>
                  </a:cubicBezTo>
                  <a:cubicBezTo>
                    <a:pt x="707" y="7"/>
                    <a:pt x="696" y="0"/>
                    <a:pt x="689" y="14"/>
                  </a:cubicBezTo>
                  <a:cubicBezTo>
                    <a:pt x="686" y="48"/>
                    <a:pt x="686" y="48"/>
                    <a:pt x="686" y="48"/>
                  </a:cubicBezTo>
                  <a:cubicBezTo>
                    <a:pt x="655" y="25"/>
                    <a:pt x="655" y="25"/>
                    <a:pt x="655" y="25"/>
                  </a:cubicBezTo>
                  <a:cubicBezTo>
                    <a:pt x="655" y="25"/>
                    <a:pt x="640" y="16"/>
                    <a:pt x="637" y="29"/>
                  </a:cubicBezTo>
                  <a:cubicBezTo>
                    <a:pt x="637" y="29"/>
                    <a:pt x="706" y="87"/>
                    <a:pt x="719" y="93"/>
                  </a:cubicBezTo>
                  <a:cubicBezTo>
                    <a:pt x="727" y="97"/>
                    <a:pt x="735" y="106"/>
                    <a:pt x="729" y="110"/>
                  </a:cubicBezTo>
                  <a:cubicBezTo>
                    <a:pt x="725" y="112"/>
                    <a:pt x="723" y="113"/>
                    <a:pt x="723" y="113"/>
                  </a:cubicBezTo>
                  <a:cubicBezTo>
                    <a:pt x="663" y="139"/>
                    <a:pt x="591" y="153"/>
                    <a:pt x="519" y="158"/>
                  </a:cubicBezTo>
                  <a:cubicBezTo>
                    <a:pt x="518" y="149"/>
                    <a:pt x="516" y="128"/>
                    <a:pt x="517" y="119"/>
                  </a:cubicBezTo>
                  <a:cubicBezTo>
                    <a:pt x="517" y="107"/>
                    <a:pt x="540" y="59"/>
                    <a:pt x="548" y="47"/>
                  </a:cubicBezTo>
                  <a:cubicBezTo>
                    <a:pt x="548" y="47"/>
                    <a:pt x="539" y="37"/>
                    <a:pt x="525" y="50"/>
                  </a:cubicBezTo>
                  <a:cubicBezTo>
                    <a:pt x="506" y="88"/>
                    <a:pt x="506" y="88"/>
                    <a:pt x="506" y="88"/>
                  </a:cubicBezTo>
                  <a:cubicBezTo>
                    <a:pt x="506" y="88"/>
                    <a:pt x="501" y="100"/>
                    <a:pt x="483" y="53"/>
                  </a:cubicBezTo>
                  <a:cubicBezTo>
                    <a:pt x="483" y="53"/>
                    <a:pt x="471" y="41"/>
                    <a:pt x="466" y="53"/>
                  </a:cubicBezTo>
                  <a:cubicBezTo>
                    <a:pt x="498" y="123"/>
                    <a:pt x="498" y="123"/>
                    <a:pt x="498" y="123"/>
                  </a:cubicBezTo>
                  <a:cubicBezTo>
                    <a:pt x="498" y="123"/>
                    <a:pt x="504" y="146"/>
                    <a:pt x="499" y="159"/>
                  </a:cubicBezTo>
                  <a:cubicBezTo>
                    <a:pt x="427" y="163"/>
                    <a:pt x="358" y="159"/>
                    <a:pt x="303" y="154"/>
                  </a:cubicBezTo>
                  <a:cubicBezTo>
                    <a:pt x="297" y="150"/>
                    <a:pt x="296" y="141"/>
                    <a:pt x="331" y="125"/>
                  </a:cubicBezTo>
                  <a:cubicBezTo>
                    <a:pt x="376" y="106"/>
                    <a:pt x="414" y="55"/>
                    <a:pt x="414" y="55"/>
                  </a:cubicBezTo>
                  <a:cubicBezTo>
                    <a:pt x="410" y="44"/>
                    <a:pt x="393" y="55"/>
                    <a:pt x="393" y="55"/>
                  </a:cubicBezTo>
                  <a:cubicBezTo>
                    <a:pt x="376" y="78"/>
                    <a:pt x="319" y="108"/>
                    <a:pt x="319" y="108"/>
                  </a:cubicBezTo>
                  <a:cubicBezTo>
                    <a:pt x="329" y="90"/>
                    <a:pt x="340" y="52"/>
                    <a:pt x="340" y="52"/>
                  </a:cubicBezTo>
                  <a:cubicBezTo>
                    <a:pt x="335" y="41"/>
                    <a:pt x="323" y="50"/>
                    <a:pt x="323" y="50"/>
                  </a:cubicBezTo>
                  <a:cubicBezTo>
                    <a:pt x="319" y="69"/>
                    <a:pt x="292" y="117"/>
                    <a:pt x="292" y="117"/>
                  </a:cubicBezTo>
                  <a:cubicBezTo>
                    <a:pt x="262" y="84"/>
                    <a:pt x="257" y="43"/>
                    <a:pt x="257" y="43"/>
                  </a:cubicBezTo>
                  <a:cubicBezTo>
                    <a:pt x="252" y="34"/>
                    <a:pt x="240" y="40"/>
                    <a:pt x="240" y="40"/>
                  </a:cubicBezTo>
                  <a:cubicBezTo>
                    <a:pt x="239" y="64"/>
                    <a:pt x="263" y="106"/>
                    <a:pt x="276" y="124"/>
                  </a:cubicBezTo>
                  <a:cubicBezTo>
                    <a:pt x="287" y="140"/>
                    <a:pt x="268" y="148"/>
                    <a:pt x="264" y="150"/>
                  </a:cubicBezTo>
                  <a:cubicBezTo>
                    <a:pt x="241" y="147"/>
                    <a:pt x="223" y="144"/>
                    <a:pt x="211" y="142"/>
                  </a:cubicBezTo>
                  <a:cubicBezTo>
                    <a:pt x="189" y="138"/>
                    <a:pt x="141" y="118"/>
                    <a:pt x="143" y="117"/>
                  </a:cubicBezTo>
                  <a:cubicBezTo>
                    <a:pt x="105" y="117"/>
                    <a:pt x="105" y="117"/>
                    <a:pt x="105" y="117"/>
                  </a:cubicBezTo>
                  <a:cubicBezTo>
                    <a:pt x="100" y="124"/>
                    <a:pt x="90" y="122"/>
                    <a:pt x="84" y="128"/>
                  </a:cubicBezTo>
                  <a:cubicBezTo>
                    <a:pt x="67" y="148"/>
                    <a:pt x="29" y="135"/>
                    <a:pt x="17" y="133"/>
                  </a:cubicBezTo>
                  <a:cubicBezTo>
                    <a:pt x="17" y="133"/>
                    <a:pt x="9" y="137"/>
                    <a:pt x="16" y="146"/>
                  </a:cubicBezTo>
                  <a:cubicBezTo>
                    <a:pt x="22" y="146"/>
                    <a:pt x="27" y="148"/>
                    <a:pt x="32" y="149"/>
                  </a:cubicBezTo>
                  <a:cubicBezTo>
                    <a:pt x="44" y="152"/>
                    <a:pt x="69" y="155"/>
                    <a:pt x="64" y="166"/>
                  </a:cubicBezTo>
                  <a:cubicBezTo>
                    <a:pt x="61" y="173"/>
                    <a:pt x="39" y="213"/>
                    <a:pt x="16" y="248"/>
                  </a:cubicBezTo>
                  <a:cubicBezTo>
                    <a:pt x="16" y="248"/>
                    <a:pt x="0" y="279"/>
                    <a:pt x="17" y="315"/>
                  </a:cubicBezTo>
                  <a:cubicBezTo>
                    <a:pt x="26" y="300"/>
                    <a:pt x="39" y="289"/>
                    <a:pt x="49" y="280"/>
                  </a:cubicBezTo>
                  <a:cubicBezTo>
                    <a:pt x="66" y="264"/>
                    <a:pt x="79" y="340"/>
                    <a:pt x="93" y="370"/>
                  </a:cubicBezTo>
                  <a:cubicBezTo>
                    <a:pt x="108" y="400"/>
                    <a:pt x="100" y="412"/>
                    <a:pt x="92" y="433"/>
                  </a:cubicBezTo>
                  <a:cubicBezTo>
                    <a:pt x="86" y="452"/>
                    <a:pt x="81" y="472"/>
                    <a:pt x="77" y="492"/>
                  </a:cubicBezTo>
                  <a:cubicBezTo>
                    <a:pt x="77" y="492"/>
                    <a:pt x="78" y="504"/>
                    <a:pt x="90" y="495"/>
                  </a:cubicBezTo>
                  <a:cubicBezTo>
                    <a:pt x="96" y="468"/>
                    <a:pt x="104" y="448"/>
                    <a:pt x="106" y="441"/>
                  </a:cubicBezTo>
                  <a:cubicBezTo>
                    <a:pt x="110" y="423"/>
                    <a:pt x="113" y="426"/>
                    <a:pt x="121" y="438"/>
                  </a:cubicBezTo>
                  <a:cubicBezTo>
                    <a:pt x="128" y="450"/>
                    <a:pt x="147" y="477"/>
                    <a:pt x="175" y="514"/>
                  </a:cubicBezTo>
                  <a:cubicBezTo>
                    <a:pt x="175" y="514"/>
                    <a:pt x="195" y="530"/>
                    <a:pt x="193" y="516"/>
                  </a:cubicBezTo>
                  <a:cubicBezTo>
                    <a:pt x="181" y="499"/>
                    <a:pt x="168" y="479"/>
                    <a:pt x="155" y="462"/>
                  </a:cubicBezTo>
                  <a:cubicBezTo>
                    <a:pt x="122" y="421"/>
                    <a:pt x="86" y="297"/>
                    <a:pt x="79" y="265"/>
                  </a:cubicBezTo>
                  <a:cubicBezTo>
                    <a:pt x="71" y="233"/>
                    <a:pt x="105" y="191"/>
                    <a:pt x="119" y="168"/>
                  </a:cubicBezTo>
                  <a:cubicBezTo>
                    <a:pt x="133" y="145"/>
                    <a:pt x="165" y="162"/>
                    <a:pt x="180" y="165"/>
                  </a:cubicBezTo>
                  <a:cubicBezTo>
                    <a:pt x="195" y="169"/>
                    <a:pt x="205" y="167"/>
                    <a:pt x="197" y="187"/>
                  </a:cubicBezTo>
                  <a:cubicBezTo>
                    <a:pt x="178" y="228"/>
                    <a:pt x="183" y="279"/>
                    <a:pt x="175" y="290"/>
                  </a:cubicBezTo>
                  <a:cubicBezTo>
                    <a:pt x="153" y="318"/>
                    <a:pt x="148" y="361"/>
                    <a:pt x="148" y="361"/>
                  </a:cubicBezTo>
                  <a:cubicBezTo>
                    <a:pt x="154" y="366"/>
                    <a:pt x="160" y="363"/>
                    <a:pt x="160" y="363"/>
                  </a:cubicBezTo>
                  <a:cubicBezTo>
                    <a:pt x="165" y="313"/>
                    <a:pt x="187" y="285"/>
                    <a:pt x="191" y="297"/>
                  </a:cubicBezTo>
                  <a:cubicBezTo>
                    <a:pt x="208" y="346"/>
                    <a:pt x="197" y="389"/>
                    <a:pt x="197" y="389"/>
                  </a:cubicBezTo>
                  <a:cubicBezTo>
                    <a:pt x="200" y="394"/>
                    <a:pt x="208" y="391"/>
                    <a:pt x="208" y="391"/>
                  </a:cubicBezTo>
                  <a:cubicBezTo>
                    <a:pt x="208" y="391"/>
                    <a:pt x="218" y="341"/>
                    <a:pt x="201" y="283"/>
                  </a:cubicBezTo>
                  <a:cubicBezTo>
                    <a:pt x="185" y="225"/>
                    <a:pt x="212" y="190"/>
                    <a:pt x="212" y="190"/>
                  </a:cubicBezTo>
                  <a:cubicBezTo>
                    <a:pt x="212" y="190"/>
                    <a:pt x="203" y="208"/>
                    <a:pt x="232" y="238"/>
                  </a:cubicBezTo>
                  <a:cubicBezTo>
                    <a:pt x="261" y="268"/>
                    <a:pt x="265" y="297"/>
                    <a:pt x="265" y="297"/>
                  </a:cubicBezTo>
                  <a:cubicBezTo>
                    <a:pt x="274" y="299"/>
                    <a:pt x="279" y="293"/>
                    <a:pt x="279" y="293"/>
                  </a:cubicBezTo>
                  <a:cubicBezTo>
                    <a:pt x="266" y="254"/>
                    <a:pt x="258" y="247"/>
                    <a:pt x="234" y="218"/>
                  </a:cubicBezTo>
                  <a:cubicBezTo>
                    <a:pt x="210" y="189"/>
                    <a:pt x="238" y="175"/>
                    <a:pt x="246" y="175"/>
                  </a:cubicBezTo>
                  <a:cubicBezTo>
                    <a:pt x="254" y="175"/>
                    <a:pt x="312" y="184"/>
                    <a:pt x="329" y="185"/>
                  </a:cubicBezTo>
                  <a:cubicBezTo>
                    <a:pt x="360" y="187"/>
                    <a:pt x="361" y="227"/>
                    <a:pt x="372" y="258"/>
                  </a:cubicBezTo>
                  <a:cubicBezTo>
                    <a:pt x="384" y="289"/>
                    <a:pt x="377" y="306"/>
                    <a:pt x="344" y="357"/>
                  </a:cubicBezTo>
                  <a:cubicBezTo>
                    <a:pt x="311" y="408"/>
                    <a:pt x="322" y="447"/>
                    <a:pt x="322" y="447"/>
                  </a:cubicBezTo>
                  <a:cubicBezTo>
                    <a:pt x="327" y="451"/>
                    <a:pt x="333" y="446"/>
                    <a:pt x="333" y="446"/>
                  </a:cubicBezTo>
                  <a:cubicBezTo>
                    <a:pt x="328" y="389"/>
                    <a:pt x="361" y="361"/>
                    <a:pt x="361" y="361"/>
                  </a:cubicBezTo>
                  <a:cubicBezTo>
                    <a:pt x="364" y="386"/>
                    <a:pt x="371" y="414"/>
                    <a:pt x="371" y="414"/>
                  </a:cubicBezTo>
                  <a:cubicBezTo>
                    <a:pt x="378" y="416"/>
                    <a:pt x="379" y="409"/>
                    <a:pt x="379" y="409"/>
                  </a:cubicBezTo>
                  <a:cubicBezTo>
                    <a:pt x="374" y="399"/>
                    <a:pt x="371" y="372"/>
                    <a:pt x="369" y="357"/>
                  </a:cubicBezTo>
                  <a:cubicBezTo>
                    <a:pt x="368" y="342"/>
                    <a:pt x="391" y="314"/>
                    <a:pt x="392" y="298"/>
                  </a:cubicBezTo>
                  <a:cubicBezTo>
                    <a:pt x="393" y="283"/>
                    <a:pt x="403" y="313"/>
                    <a:pt x="409" y="329"/>
                  </a:cubicBezTo>
                  <a:cubicBezTo>
                    <a:pt x="415" y="344"/>
                    <a:pt x="416" y="358"/>
                    <a:pt x="418" y="390"/>
                  </a:cubicBezTo>
                  <a:cubicBezTo>
                    <a:pt x="425" y="487"/>
                    <a:pt x="374" y="535"/>
                    <a:pt x="374" y="535"/>
                  </a:cubicBezTo>
                  <a:cubicBezTo>
                    <a:pt x="374" y="535"/>
                    <a:pt x="378" y="541"/>
                    <a:pt x="388" y="535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8" name="Freeform 46">
              <a:extLst>
                <a:ext uri="{FF2B5EF4-FFF2-40B4-BE49-F238E27FC236}">
                  <a16:creationId xmlns:a16="http://schemas.microsoft.com/office/drawing/2014/main" id="{B277F354-21B4-43FE-A9DB-2F6BC6BF10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3" y="1355"/>
              <a:ext cx="1276" cy="894"/>
            </a:xfrm>
            <a:custGeom>
              <a:avLst/>
              <a:gdLst>
                <a:gd name="T0" fmla="*/ 1847 w 766"/>
                <a:gd name="T1" fmla="*/ 271 h 537"/>
                <a:gd name="T2" fmla="*/ 1446 w 766"/>
                <a:gd name="T3" fmla="*/ 484 h 537"/>
                <a:gd name="T4" fmla="*/ 1659 w 766"/>
                <a:gd name="T5" fmla="*/ 1660 h 537"/>
                <a:gd name="T6" fmla="*/ 1701 w 766"/>
                <a:gd name="T7" fmla="*/ 1888 h 537"/>
                <a:gd name="T8" fmla="*/ 1443 w 766"/>
                <a:gd name="T9" fmla="*/ 230 h 537"/>
                <a:gd name="T10" fmla="*/ 1058 w 766"/>
                <a:gd name="T11" fmla="*/ 186 h 537"/>
                <a:gd name="T12" fmla="*/ 1299 w 766"/>
                <a:gd name="T13" fmla="*/ 576 h 537"/>
                <a:gd name="T14" fmla="*/ 1692 w 766"/>
                <a:gd name="T15" fmla="*/ 1325 h 537"/>
                <a:gd name="T16" fmla="*/ 1541 w 766"/>
                <a:gd name="T17" fmla="*/ 1680 h 537"/>
                <a:gd name="T18" fmla="*/ 925 w 766"/>
                <a:gd name="T19" fmla="*/ 654 h 537"/>
                <a:gd name="T20" fmla="*/ 338 w 766"/>
                <a:gd name="T21" fmla="*/ 591 h 537"/>
                <a:gd name="T22" fmla="*/ 28 w 766"/>
                <a:gd name="T23" fmla="*/ 651 h 537"/>
                <a:gd name="T24" fmla="*/ 610 w 766"/>
                <a:gd name="T25" fmla="*/ 576 h 537"/>
                <a:gd name="T26" fmla="*/ 1238 w 766"/>
                <a:gd name="T27" fmla="*/ 633 h 537"/>
                <a:gd name="T28" fmla="*/ 866 w 766"/>
                <a:gd name="T29" fmla="*/ 1805 h 537"/>
                <a:gd name="T30" fmla="*/ 860 w 766"/>
                <a:gd name="T31" fmla="*/ 896 h 537"/>
                <a:gd name="T32" fmla="*/ 758 w 766"/>
                <a:gd name="T33" fmla="*/ 1339 h 537"/>
                <a:gd name="T34" fmla="*/ 758 w 766"/>
                <a:gd name="T35" fmla="*/ 1368 h 537"/>
                <a:gd name="T36" fmla="*/ 2672 w 766"/>
                <a:gd name="T37" fmla="*/ 1006 h 537"/>
                <a:gd name="T38" fmla="*/ 2977 w 766"/>
                <a:gd name="T39" fmla="*/ 147 h 537"/>
                <a:gd name="T40" fmla="*/ 3213 w 766"/>
                <a:gd name="T41" fmla="*/ 63 h 537"/>
                <a:gd name="T42" fmla="*/ 3118 w 766"/>
                <a:gd name="T43" fmla="*/ 221 h 537"/>
                <a:gd name="T44" fmla="*/ 2908 w 766"/>
                <a:gd name="T45" fmla="*/ 145 h 537"/>
                <a:gd name="T46" fmla="*/ 3325 w 766"/>
                <a:gd name="T47" fmla="*/ 501 h 537"/>
                <a:gd name="T48" fmla="*/ 2347 w 766"/>
                <a:gd name="T49" fmla="*/ 729 h 537"/>
                <a:gd name="T50" fmla="*/ 3292 w 766"/>
                <a:gd name="T51" fmla="*/ 558 h 537"/>
                <a:gd name="T52" fmla="*/ 1701 w 766"/>
                <a:gd name="T53" fmla="*/ 2477 h 537"/>
                <a:gd name="T54" fmla="*/ 2255 w 766"/>
                <a:gd name="T55" fmla="*/ 734 h 537"/>
                <a:gd name="T56" fmla="*/ 1349 w 766"/>
                <a:gd name="T57" fmla="*/ 729 h 537"/>
                <a:gd name="T58" fmla="*/ 2255 w 766"/>
                <a:gd name="T59" fmla="*/ 734 h 537"/>
                <a:gd name="T60" fmla="*/ 2375 w 766"/>
                <a:gd name="T61" fmla="*/ 230 h 537"/>
                <a:gd name="T62" fmla="*/ 2104 w 766"/>
                <a:gd name="T63" fmla="*/ 245 h 537"/>
                <a:gd name="T64" fmla="*/ 2289 w 766"/>
                <a:gd name="T65" fmla="*/ 443 h 537"/>
                <a:gd name="T66" fmla="*/ 3500 w 766"/>
                <a:gd name="T67" fmla="*/ 401 h 537"/>
                <a:gd name="T68" fmla="*/ 3188 w 766"/>
                <a:gd name="T69" fmla="*/ 263 h 537"/>
                <a:gd name="T70" fmla="*/ 3450 w 766"/>
                <a:gd name="T71" fmla="*/ 474 h 537"/>
                <a:gd name="T72" fmla="*/ 3500 w 766"/>
                <a:gd name="T73" fmla="*/ 401 h 537"/>
                <a:gd name="T74" fmla="*/ 1929 w 766"/>
                <a:gd name="T75" fmla="*/ 1708 h 537"/>
                <a:gd name="T76" fmla="*/ 1847 w 766"/>
                <a:gd name="T77" fmla="*/ 1220 h 537"/>
                <a:gd name="T78" fmla="*/ 1847 w 766"/>
                <a:gd name="T79" fmla="*/ 1237 h 537"/>
                <a:gd name="T80" fmla="*/ 2167 w 766"/>
                <a:gd name="T81" fmla="*/ 1325 h 537"/>
                <a:gd name="T82" fmla="*/ 2067 w 766"/>
                <a:gd name="T83" fmla="*/ 1277 h 537"/>
                <a:gd name="T84" fmla="*/ 2054 w 766"/>
                <a:gd name="T85" fmla="*/ 1755 h 537"/>
                <a:gd name="T86" fmla="*/ 1831 w 766"/>
                <a:gd name="T87" fmla="*/ 1300 h 537"/>
                <a:gd name="T88" fmla="*/ 2096 w 766"/>
                <a:gd name="T89" fmla="*/ 1748 h 537"/>
                <a:gd name="T90" fmla="*/ 2852 w 766"/>
                <a:gd name="T91" fmla="*/ 1084 h 537"/>
                <a:gd name="T92" fmla="*/ 3500 w 766"/>
                <a:gd name="T93" fmla="*/ 1368 h 537"/>
                <a:gd name="T94" fmla="*/ 925 w 766"/>
                <a:gd name="T95" fmla="*/ 931 h 537"/>
                <a:gd name="T96" fmla="*/ 925 w 766"/>
                <a:gd name="T97" fmla="*/ 931 h 537"/>
                <a:gd name="T98" fmla="*/ 2685 w 766"/>
                <a:gd name="T99" fmla="*/ 1776 h 537"/>
                <a:gd name="T100" fmla="*/ 305 w 766"/>
                <a:gd name="T101" fmla="*/ 2269 h 537"/>
                <a:gd name="T102" fmla="*/ 416 w 766"/>
                <a:gd name="T103" fmla="*/ 1865 h 537"/>
                <a:gd name="T104" fmla="*/ 313 w 766"/>
                <a:gd name="T105" fmla="*/ 1222 h 537"/>
                <a:gd name="T106" fmla="*/ 666 w 766"/>
                <a:gd name="T107" fmla="*/ 2168 h 537"/>
                <a:gd name="T108" fmla="*/ 666 w 766"/>
                <a:gd name="T109" fmla="*/ 2131 h 537"/>
                <a:gd name="T110" fmla="*/ 1484 w 766"/>
                <a:gd name="T111" fmla="*/ 2026 h 537"/>
                <a:gd name="T112" fmla="*/ 1029 w 766"/>
                <a:gd name="T113" fmla="*/ 1042 h 537"/>
                <a:gd name="T114" fmla="*/ 1029 w 766"/>
                <a:gd name="T115" fmla="*/ 1006 h 537"/>
                <a:gd name="T116" fmla="*/ 880 w 766"/>
                <a:gd name="T117" fmla="*/ 1342 h 537"/>
                <a:gd name="T118" fmla="*/ 855 w 766"/>
                <a:gd name="T119" fmla="*/ 1154 h 53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766" h="537">
                  <a:moveTo>
                    <a:pt x="304" y="112"/>
                  </a:moveTo>
                  <a:cubicBezTo>
                    <a:pt x="304" y="112"/>
                    <a:pt x="365" y="86"/>
                    <a:pt x="382" y="63"/>
                  </a:cubicBezTo>
                  <a:cubicBezTo>
                    <a:pt x="382" y="63"/>
                    <a:pt x="401" y="43"/>
                    <a:pt x="400" y="59"/>
                  </a:cubicBezTo>
                  <a:cubicBezTo>
                    <a:pt x="402" y="56"/>
                    <a:pt x="403" y="55"/>
                    <a:pt x="403" y="55"/>
                  </a:cubicBezTo>
                  <a:cubicBezTo>
                    <a:pt x="399" y="44"/>
                    <a:pt x="382" y="55"/>
                    <a:pt x="382" y="55"/>
                  </a:cubicBezTo>
                  <a:cubicBezTo>
                    <a:pt x="368" y="74"/>
                    <a:pt x="328" y="97"/>
                    <a:pt x="313" y="105"/>
                  </a:cubicBezTo>
                  <a:cubicBezTo>
                    <a:pt x="311" y="109"/>
                    <a:pt x="306" y="109"/>
                    <a:pt x="304" y="112"/>
                  </a:cubicBezTo>
                  <a:close/>
                  <a:moveTo>
                    <a:pt x="368" y="409"/>
                  </a:moveTo>
                  <a:cubicBezTo>
                    <a:pt x="363" y="399"/>
                    <a:pt x="360" y="375"/>
                    <a:pt x="359" y="360"/>
                  </a:cubicBezTo>
                  <a:cubicBezTo>
                    <a:pt x="358" y="362"/>
                    <a:pt x="358" y="363"/>
                    <a:pt x="358" y="365"/>
                  </a:cubicBezTo>
                  <a:cubicBezTo>
                    <a:pt x="360" y="378"/>
                    <a:pt x="362" y="401"/>
                    <a:pt x="366" y="413"/>
                  </a:cubicBezTo>
                  <a:cubicBezTo>
                    <a:pt x="368" y="411"/>
                    <a:pt x="368" y="409"/>
                    <a:pt x="368" y="409"/>
                  </a:cubicBezTo>
                  <a:close/>
                  <a:moveTo>
                    <a:pt x="327" y="58"/>
                  </a:moveTo>
                  <a:cubicBezTo>
                    <a:pt x="328" y="54"/>
                    <a:pt x="329" y="52"/>
                    <a:pt x="329" y="52"/>
                  </a:cubicBezTo>
                  <a:cubicBezTo>
                    <a:pt x="324" y="41"/>
                    <a:pt x="312" y="50"/>
                    <a:pt x="312" y="50"/>
                  </a:cubicBezTo>
                  <a:cubicBezTo>
                    <a:pt x="308" y="69"/>
                    <a:pt x="281" y="117"/>
                    <a:pt x="281" y="117"/>
                  </a:cubicBezTo>
                  <a:cubicBezTo>
                    <a:pt x="251" y="84"/>
                    <a:pt x="246" y="43"/>
                    <a:pt x="246" y="43"/>
                  </a:cubicBezTo>
                  <a:cubicBezTo>
                    <a:pt x="241" y="34"/>
                    <a:pt x="229" y="40"/>
                    <a:pt x="229" y="40"/>
                  </a:cubicBezTo>
                  <a:cubicBezTo>
                    <a:pt x="229" y="43"/>
                    <a:pt x="230" y="39"/>
                    <a:pt x="230" y="41"/>
                  </a:cubicBezTo>
                  <a:cubicBezTo>
                    <a:pt x="233" y="40"/>
                    <a:pt x="243" y="37"/>
                    <a:pt x="246" y="51"/>
                  </a:cubicBezTo>
                  <a:cubicBezTo>
                    <a:pt x="246" y="51"/>
                    <a:pt x="251" y="92"/>
                    <a:pt x="281" y="125"/>
                  </a:cubicBezTo>
                  <a:cubicBezTo>
                    <a:pt x="281" y="125"/>
                    <a:pt x="309" y="73"/>
                    <a:pt x="313" y="54"/>
                  </a:cubicBezTo>
                  <a:cubicBezTo>
                    <a:pt x="313" y="54"/>
                    <a:pt x="324" y="43"/>
                    <a:pt x="327" y="58"/>
                  </a:cubicBezTo>
                  <a:close/>
                  <a:moveTo>
                    <a:pt x="366" y="287"/>
                  </a:moveTo>
                  <a:cubicBezTo>
                    <a:pt x="365" y="305"/>
                    <a:pt x="355" y="323"/>
                    <a:pt x="333" y="357"/>
                  </a:cubicBezTo>
                  <a:cubicBezTo>
                    <a:pt x="311" y="390"/>
                    <a:pt x="309" y="419"/>
                    <a:pt x="309" y="435"/>
                  </a:cubicBezTo>
                  <a:cubicBezTo>
                    <a:pt x="310" y="418"/>
                    <a:pt x="315" y="393"/>
                    <a:pt x="333" y="364"/>
                  </a:cubicBezTo>
                  <a:cubicBezTo>
                    <a:pt x="358" y="326"/>
                    <a:pt x="368" y="307"/>
                    <a:pt x="366" y="287"/>
                  </a:cubicBezTo>
                  <a:close/>
                  <a:moveTo>
                    <a:pt x="253" y="150"/>
                  </a:moveTo>
                  <a:cubicBezTo>
                    <a:pt x="230" y="147"/>
                    <a:pt x="212" y="144"/>
                    <a:pt x="200" y="142"/>
                  </a:cubicBezTo>
                  <a:cubicBezTo>
                    <a:pt x="178" y="138"/>
                    <a:pt x="130" y="118"/>
                    <a:pt x="132" y="117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89" y="124"/>
                    <a:pt x="79" y="122"/>
                    <a:pt x="73" y="128"/>
                  </a:cubicBezTo>
                  <a:cubicBezTo>
                    <a:pt x="56" y="148"/>
                    <a:pt x="18" y="135"/>
                    <a:pt x="6" y="133"/>
                  </a:cubicBezTo>
                  <a:cubicBezTo>
                    <a:pt x="6" y="133"/>
                    <a:pt x="0" y="136"/>
                    <a:pt x="4" y="143"/>
                  </a:cubicBezTo>
                  <a:cubicBezTo>
                    <a:pt x="5" y="142"/>
                    <a:pt x="6" y="141"/>
                    <a:pt x="6" y="141"/>
                  </a:cubicBezTo>
                  <a:cubicBezTo>
                    <a:pt x="18" y="143"/>
                    <a:pt x="56" y="156"/>
                    <a:pt x="73" y="136"/>
                  </a:cubicBezTo>
                  <a:cubicBezTo>
                    <a:pt x="79" y="130"/>
                    <a:pt x="89" y="132"/>
                    <a:pt x="94" y="125"/>
                  </a:cubicBezTo>
                  <a:cubicBezTo>
                    <a:pt x="132" y="125"/>
                    <a:pt x="132" y="125"/>
                    <a:pt x="132" y="125"/>
                  </a:cubicBezTo>
                  <a:cubicBezTo>
                    <a:pt x="130" y="126"/>
                    <a:pt x="178" y="146"/>
                    <a:pt x="200" y="150"/>
                  </a:cubicBezTo>
                  <a:cubicBezTo>
                    <a:pt x="212" y="152"/>
                    <a:pt x="229" y="152"/>
                    <a:pt x="252" y="155"/>
                  </a:cubicBezTo>
                  <a:cubicBezTo>
                    <a:pt x="256" y="155"/>
                    <a:pt x="272" y="150"/>
                    <a:pt x="268" y="137"/>
                  </a:cubicBezTo>
                  <a:cubicBezTo>
                    <a:pt x="265" y="145"/>
                    <a:pt x="256" y="149"/>
                    <a:pt x="253" y="150"/>
                  </a:cubicBezTo>
                  <a:close/>
                  <a:moveTo>
                    <a:pt x="186" y="389"/>
                  </a:moveTo>
                  <a:cubicBezTo>
                    <a:pt x="186" y="390"/>
                    <a:pt x="187" y="390"/>
                    <a:pt x="187" y="391"/>
                  </a:cubicBezTo>
                  <a:cubicBezTo>
                    <a:pt x="188" y="384"/>
                    <a:pt x="190" y="372"/>
                    <a:pt x="189" y="358"/>
                  </a:cubicBezTo>
                  <a:cubicBezTo>
                    <a:pt x="189" y="377"/>
                    <a:pt x="186" y="389"/>
                    <a:pt x="186" y="389"/>
                  </a:cubicBezTo>
                  <a:close/>
                  <a:moveTo>
                    <a:pt x="186" y="194"/>
                  </a:moveTo>
                  <a:cubicBezTo>
                    <a:pt x="189" y="187"/>
                    <a:pt x="190" y="183"/>
                    <a:pt x="188" y="180"/>
                  </a:cubicBezTo>
                  <a:cubicBezTo>
                    <a:pt x="188" y="182"/>
                    <a:pt x="187" y="184"/>
                    <a:pt x="186" y="187"/>
                  </a:cubicBezTo>
                  <a:cubicBezTo>
                    <a:pt x="167" y="228"/>
                    <a:pt x="172" y="279"/>
                    <a:pt x="164" y="290"/>
                  </a:cubicBezTo>
                  <a:cubicBezTo>
                    <a:pt x="142" y="318"/>
                    <a:pt x="137" y="361"/>
                    <a:pt x="137" y="361"/>
                  </a:cubicBezTo>
                  <a:cubicBezTo>
                    <a:pt x="138" y="362"/>
                    <a:pt x="138" y="362"/>
                    <a:pt x="138" y="362"/>
                  </a:cubicBezTo>
                  <a:cubicBezTo>
                    <a:pt x="141" y="349"/>
                    <a:pt x="148" y="319"/>
                    <a:pt x="164" y="297"/>
                  </a:cubicBezTo>
                  <a:cubicBezTo>
                    <a:pt x="172" y="287"/>
                    <a:pt x="167" y="236"/>
                    <a:pt x="186" y="194"/>
                  </a:cubicBezTo>
                  <a:close/>
                  <a:moveTo>
                    <a:pt x="562" y="414"/>
                  </a:moveTo>
                  <a:cubicBezTo>
                    <a:pt x="562" y="313"/>
                    <a:pt x="579" y="236"/>
                    <a:pt x="578" y="218"/>
                  </a:cubicBezTo>
                  <a:cubicBezTo>
                    <a:pt x="578" y="218"/>
                    <a:pt x="578" y="217"/>
                    <a:pt x="578" y="216"/>
                  </a:cubicBezTo>
                  <a:cubicBezTo>
                    <a:pt x="576" y="241"/>
                    <a:pt x="561" y="317"/>
                    <a:pt x="562" y="414"/>
                  </a:cubicBezTo>
                  <a:close/>
                  <a:moveTo>
                    <a:pt x="644" y="32"/>
                  </a:moveTo>
                  <a:cubicBezTo>
                    <a:pt x="678" y="55"/>
                    <a:pt x="678" y="55"/>
                    <a:pt x="678" y="55"/>
                  </a:cubicBezTo>
                  <a:cubicBezTo>
                    <a:pt x="678" y="22"/>
                    <a:pt x="678" y="22"/>
                    <a:pt x="678" y="22"/>
                  </a:cubicBezTo>
                  <a:cubicBezTo>
                    <a:pt x="680" y="8"/>
                    <a:pt x="691" y="5"/>
                    <a:pt x="695" y="14"/>
                  </a:cubicBezTo>
                  <a:cubicBezTo>
                    <a:pt x="695" y="10"/>
                    <a:pt x="696" y="7"/>
                    <a:pt x="696" y="7"/>
                  </a:cubicBezTo>
                  <a:cubicBezTo>
                    <a:pt x="696" y="7"/>
                    <a:pt x="685" y="0"/>
                    <a:pt x="678" y="14"/>
                  </a:cubicBezTo>
                  <a:cubicBezTo>
                    <a:pt x="675" y="48"/>
                    <a:pt x="675" y="48"/>
                    <a:pt x="675" y="48"/>
                  </a:cubicBezTo>
                  <a:cubicBezTo>
                    <a:pt x="644" y="25"/>
                    <a:pt x="644" y="25"/>
                    <a:pt x="644" y="25"/>
                  </a:cubicBezTo>
                  <a:cubicBezTo>
                    <a:pt x="644" y="25"/>
                    <a:pt x="629" y="16"/>
                    <a:pt x="626" y="29"/>
                  </a:cubicBezTo>
                  <a:cubicBezTo>
                    <a:pt x="626" y="29"/>
                    <a:pt x="627" y="30"/>
                    <a:pt x="629" y="31"/>
                  </a:cubicBezTo>
                  <a:cubicBezTo>
                    <a:pt x="634" y="27"/>
                    <a:pt x="644" y="32"/>
                    <a:pt x="644" y="32"/>
                  </a:cubicBezTo>
                  <a:close/>
                  <a:moveTo>
                    <a:pt x="718" y="118"/>
                  </a:moveTo>
                  <a:cubicBezTo>
                    <a:pt x="721" y="116"/>
                    <a:pt x="721" y="113"/>
                    <a:pt x="719" y="109"/>
                  </a:cubicBezTo>
                  <a:cubicBezTo>
                    <a:pt x="718" y="110"/>
                    <a:pt x="718" y="110"/>
                    <a:pt x="718" y="110"/>
                  </a:cubicBezTo>
                  <a:cubicBezTo>
                    <a:pt x="714" y="112"/>
                    <a:pt x="712" y="113"/>
                    <a:pt x="712" y="113"/>
                  </a:cubicBezTo>
                  <a:cubicBezTo>
                    <a:pt x="652" y="139"/>
                    <a:pt x="580" y="153"/>
                    <a:pt x="508" y="158"/>
                  </a:cubicBezTo>
                  <a:cubicBezTo>
                    <a:pt x="507" y="151"/>
                    <a:pt x="506" y="137"/>
                    <a:pt x="506" y="127"/>
                  </a:cubicBezTo>
                  <a:cubicBezTo>
                    <a:pt x="505" y="136"/>
                    <a:pt x="506" y="150"/>
                    <a:pt x="507" y="159"/>
                  </a:cubicBezTo>
                  <a:cubicBezTo>
                    <a:pt x="582" y="165"/>
                    <a:pt x="652" y="147"/>
                    <a:pt x="712" y="121"/>
                  </a:cubicBezTo>
                  <a:cubicBezTo>
                    <a:pt x="712" y="121"/>
                    <a:pt x="714" y="119"/>
                    <a:pt x="718" y="118"/>
                  </a:cubicBezTo>
                  <a:close/>
                  <a:moveTo>
                    <a:pt x="363" y="535"/>
                  </a:moveTo>
                  <a:cubicBezTo>
                    <a:pt x="363" y="535"/>
                    <a:pt x="365" y="537"/>
                    <a:pt x="368" y="537"/>
                  </a:cubicBezTo>
                  <a:cubicBezTo>
                    <a:pt x="380" y="524"/>
                    <a:pt x="409" y="482"/>
                    <a:pt x="408" y="412"/>
                  </a:cubicBezTo>
                  <a:cubicBezTo>
                    <a:pt x="407" y="494"/>
                    <a:pt x="363" y="535"/>
                    <a:pt x="363" y="535"/>
                  </a:cubicBezTo>
                  <a:close/>
                  <a:moveTo>
                    <a:pt x="488" y="159"/>
                  </a:moveTo>
                  <a:cubicBezTo>
                    <a:pt x="416" y="163"/>
                    <a:pt x="347" y="159"/>
                    <a:pt x="292" y="154"/>
                  </a:cubicBezTo>
                  <a:cubicBezTo>
                    <a:pt x="291" y="154"/>
                    <a:pt x="289" y="145"/>
                    <a:pt x="289" y="145"/>
                  </a:cubicBezTo>
                  <a:cubicBezTo>
                    <a:pt x="283" y="153"/>
                    <a:pt x="289" y="156"/>
                    <a:pt x="292" y="158"/>
                  </a:cubicBezTo>
                  <a:cubicBezTo>
                    <a:pt x="353" y="173"/>
                    <a:pt x="425" y="171"/>
                    <a:pt x="490" y="161"/>
                  </a:cubicBezTo>
                  <a:cubicBezTo>
                    <a:pt x="491" y="156"/>
                    <a:pt x="490" y="156"/>
                    <a:pt x="490" y="151"/>
                  </a:cubicBezTo>
                  <a:cubicBezTo>
                    <a:pt x="490" y="154"/>
                    <a:pt x="489" y="156"/>
                    <a:pt x="488" y="159"/>
                  </a:cubicBezTo>
                  <a:close/>
                  <a:moveTo>
                    <a:pt x="534" y="53"/>
                  </a:moveTo>
                  <a:cubicBezTo>
                    <a:pt x="535" y="51"/>
                    <a:pt x="536" y="49"/>
                    <a:pt x="537" y="47"/>
                  </a:cubicBezTo>
                  <a:cubicBezTo>
                    <a:pt x="537" y="47"/>
                    <a:pt x="528" y="37"/>
                    <a:pt x="514" y="50"/>
                  </a:cubicBezTo>
                  <a:cubicBezTo>
                    <a:pt x="495" y="88"/>
                    <a:pt x="495" y="88"/>
                    <a:pt x="495" y="88"/>
                  </a:cubicBezTo>
                  <a:cubicBezTo>
                    <a:pt x="495" y="88"/>
                    <a:pt x="490" y="100"/>
                    <a:pt x="472" y="53"/>
                  </a:cubicBezTo>
                  <a:cubicBezTo>
                    <a:pt x="472" y="53"/>
                    <a:pt x="460" y="41"/>
                    <a:pt x="455" y="53"/>
                  </a:cubicBezTo>
                  <a:cubicBezTo>
                    <a:pt x="457" y="57"/>
                    <a:pt x="457" y="57"/>
                    <a:pt x="457" y="57"/>
                  </a:cubicBezTo>
                  <a:cubicBezTo>
                    <a:pt x="455" y="42"/>
                    <a:pt x="472" y="61"/>
                    <a:pt x="472" y="61"/>
                  </a:cubicBezTo>
                  <a:cubicBezTo>
                    <a:pt x="490" y="108"/>
                    <a:pt x="495" y="96"/>
                    <a:pt x="495" y="96"/>
                  </a:cubicBezTo>
                  <a:cubicBezTo>
                    <a:pt x="514" y="57"/>
                    <a:pt x="514" y="57"/>
                    <a:pt x="514" y="57"/>
                  </a:cubicBezTo>
                  <a:cubicBezTo>
                    <a:pt x="528" y="37"/>
                    <a:pt x="536" y="47"/>
                    <a:pt x="534" y="53"/>
                  </a:cubicBezTo>
                  <a:close/>
                  <a:moveTo>
                    <a:pt x="757" y="87"/>
                  </a:moveTo>
                  <a:cubicBezTo>
                    <a:pt x="755" y="90"/>
                    <a:pt x="751" y="92"/>
                    <a:pt x="746" y="95"/>
                  </a:cubicBezTo>
                  <a:cubicBezTo>
                    <a:pt x="742" y="95"/>
                    <a:pt x="734" y="94"/>
                    <a:pt x="720" y="84"/>
                  </a:cubicBezTo>
                  <a:cubicBezTo>
                    <a:pt x="703" y="71"/>
                    <a:pt x="692" y="69"/>
                    <a:pt x="690" y="57"/>
                  </a:cubicBezTo>
                  <a:cubicBezTo>
                    <a:pt x="690" y="58"/>
                    <a:pt x="690" y="59"/>
                    <a:pt x="690" y="59"/>
                  </a:cubicBezTo>
                  <a:cubicBezTo>
                    <a:pt x="689" y="76"/>
                    <a:pt x="701" y="77"/>
                    <a:pt x="720" y="91"/>
                  </a:cubicBezTo>
                  <a:cubicBezTo>
                    <a:pt x="734" y="102"/>
                    <a:pt x="742" y="103"/>
                    <a:pt x="746" y="103"/>
                  </a:cubicBezTo>
                  <a:cubicBezTo>
                    <a:pt x="751" y="100"/>
                    <a:pt x="750" y="94"/>
                    <a:pt x="757" y="93"/>
                  </a:cubicBezTo>
                  <a:cubicBezTo>
                    <a:pt x="757" y="93"/>
                    <a:pt x="763" y="94"/>
                    <a:pt x="764" y="108"/>
                  </a:cubicBezTo>
                  <a:cubicBezTo>
                    <a:pt x="766" y="96"/>
                    <a:pt x="757" y="87"/>
                    <a:pt x="757" y="87"/>
                  </a:cubicBezTo>
                  <a:close/>
                  <a:moveTo>
                    <a:pt x="419" y="424"/>
                  </a:moveTo>
                  <a:cubicBezTo>
                    <a:pt x="419" y="423"/>
                    <a:pt x="419" y="421"/>
                    <a:pt x="419" y="420"/>
                  </a:cubicBezTo>
                  <a:cubicBezTo>
                    <a:pt x="419" y="411"/>
                    <a:pt x="418" y="389"/>
                    <a:pt x="417" y="370"/>
                  </a:cubicBezTo>
                  <a:cubicBezTo>
                    <a:pt x="417" y="387"/>
                    <a:pt x="419" y="412"/>
                    <a:pt x="419" y="424"/>
                  </a:cubicBezTo>
                  <a:close/>
                  <a:moveTo>
                    <a:pt x="447" y="277"/>
                  </a:moveTo>
                  <a:cubicBezTo>
                    <a:pt x="437" y="276"/>
                    <a:pt x="417" y="266"/>
                    <a:pt x="400" y="264"/>
                  </a:cubicBezTo>
                  <a:cubicBezTo>
                    <a:pt x="383" y="263"/>
                    <a:pt x="380" y="237"/>
                    <a:pt x="370" y="207"/>
                  </a:cubicBezTo>
                  <a:cubicBezTo>
                    <a:pt x="369" y="208"/>
                    <a:pt x="369" y="210"/>
                    <a:pt x="370" y="213"/>
                  </a:cubicBezTo>
                  <a:cubicBezTo>
                    <a:pt x="380" y="244"/>
                    <a:pt x="382" y="267"/>
                    <a:pt x="400" y="268"/>
                  </a:cubicBezTo>
                  <a:cubicBezTo>
                    <a:pt x="417" y="269"/>
                    <a:pt x="439" y="280"/>
                    <a:pt x="449" y="281"/>
                  </a:cubicBezTo>
                  <a:cubicBezTo>
                    <a:pt x="459" y="282"/>
                    <a:pt x="464" y="287"/>
                    <a:pt x="469" y="287"/>
                  </a:cubicBezTo>
                  <a:cubicBezTo>
                    <a:pt x="469" y="287"/>
                    <a:pt x="469" y="287"/>
                    <a:pt x="469" y="287"/>
                  </a:cubicBezTo>
                  <a:cubicBezTo>
                    <a:pt x="469" y="287"/>
                    <a:pt x="469" y="287"/>
                    <a:pt x="469" y="287"/>
                  </a:cubicBezTo>
                  <a:cubicBezTo>
                    <a:pt x="471" y="286"/>
                    <a:pt x="469" y="279"/>
                    <a:pt x="469" y="279"/>
                  </a:cubicBezTo>
                  <a:cubicBezTo>
                    <a:pt x="464" y="279"/>
                    <a:pt x="457" y="278"/>
                    <a:pt x="447" y="277"/>
                  </a:cubicBezTo>
                  <a:close/>
                  <a:moveTo>
                    <a:pt x="444" y="383"/>
                  </a:moveTo>
                  <a:cubicBezTo>
                    <a:pt x="444" y="384"/>
                    <a:pt x="444" y="384"/>
                    <a:pt x="445" y="385"/>
                  </a:cubicBezTo>
                  <a:cubicBezTo>
                    <a:pt x="445" y="383"/>
                    <a:pt x="445" y="382"/>
                    <a:pt x="444" y="380"/>
                  </a:cubicBezTo>
                  <a:cubicBezTo>
                    <a:pt x="444" y="381"/>
                    <a:pt x="444" y="382"/>
                    <a:pt x="444" y="383"/>
                  </a:cubicBezTo>
                  <a:close/>
                  <a:moveTo>
                    <a:pt x="430" y="334"/>
                  </a:moveTo>
                  <a:cubicBezTo>
                    <a:pt x="411" y="318"/>
                    <a:pt x="404" y="297"/>
                    <a:pt x="396" y="282"/>
                  </a:cubicBezTo>
                  <a:cubicBezTo>
                    <a:pt x="395" y="283"/>
                    <a:pt x="394" y="285"/>
                    <a:pt x="396" y="289"/>
                  </a:cubicBezTo>
                  <a:cubicBezTo>
                    <a:pt x="404" y="304"/>
                    <a:pt x="410" y="325"/>
                    <a:pt x="430" y="342"/>
                  </a:cubicBezTo>
                  <a:cubicBezTo>
                    <a:pt x="444" y="354"/>
                    <a:pt x="451" y="367"/>
                    <a:pt x="453" y="379"/>
                  </a:cubicBezTo>
                  <a:cubicBezTo>
                    <a:pt x="454" y="364"/>
                    <a:pt x="447" y="349"/>
                    <a:pt x="430" y="334"/>
                  </a:cubicBezTo>
                  <a:close/>
                  <a:moveTo>
                    <a:pt x="757" y="290"/>
                  </a:moveTo>
                  <a:cubicBezTo>
                    <a:pt x="757" y="290"/>
                    <a:pt x="669" y="281"/>
                    <a:pt x="617" y="235"/>
                  </a:cubicBezTo>
                  <a:cubicBezTo>
                    <a:pt x="608" y="228"/>
                    <a:pt x="603" y="215"/>
                    <a:pt x="603" y="202"/>
                  </a:cubicBezTo>
                  <a:cubicBezTo>
                    <a:pt x="602" y="216"/>
                    <a:pt x="607" y="234"/>
                    <a:pt x="617" y="243"/>
                  </a:cubicBezTo>
                  <a:cubicBezTo>
                    <a:pt x="669" y="289"/>
                    <a:pt x="757" y="297"/>
                    <a:pt x="757" y="297"/>
                  </a:cubicBezTo>
                  <a:cubicBezTo>
                    <a:pt x="759" y="299"/>
                    <a:pt x="760" y="301"/>
                    <a:pt x="761" y="303"/>
                  </a:cubicBezTo>
                  <a:cubicBezTo>
                    <a:pt x="761" y="298"/>
                    <a:pt x="761" y="292"/>
                    <a:pt x="757" y="290"/>
                  </a:cubicBezTo>
                  <a:close/>
                  <a:moveTo>
                    <a:pt x="200" y="202"/>
                  </a:moveTo>
                  <a:cubicBezTo>
                    <a:pt x="200" y="199"/>
                    <a:pt x="201" y="198"/>
                    <a:pt x="201" y="198"/>
                  </a:cubicBezTo>
                  <a:cubicBezTo>
                    <a:pt x="201" y="198"/>
                    <a:pt x="200" y="199"/>
                    <a:pt x="200" y="200"/>
                  </a:cubicBezTo>
                  <a:cubicBezTo>
                    <a:pt x="200" y="201"/>
                    <a:pt x="200" y="201"/>
                    <a:pt x="200" y="202"/>
                  </a:cubicBezTo>
                  <a:close/>
                  <a:moveTo>
                    <a:pt x="588" y="518"/>
                  </a:moveTo>
                  <a:cubicBezTo>
                    <a:pt x="588" y="517"/>
                    <a:pt x="588" y="517"/>
                    <a:pt x="588" y="516"/>
                  </a:cubicBezTo>
                  <a:cubicBezTo>
                    <a:pt x="588" y="516"/>
                    <a:pt x="581" y="453"/>
                    <a:pt x="581" y="385"/>
                  </a:cubicBezTo>
                  <a:cubicBezTo>
                    <a:pt x="580" y="443"/>
                    <a:pt x="586" y="499"/>
                    <a:pt x="588" y="518"/>
                  </a:cubicBezTo>
                  <a:close/>
                  <a:moveTo>
                    <a:pt x="81" y="433"/>
                  </a:moveTo>
                  <a:cubicBezTo>
                    <a:pt x="75" y="452"/>
                    <a:pt x="70" y="472"/>
                    <a:pt x="66" y="492"/>
                  </a:cubicBezTo>
                  <a:cubicBezTo>
                    <a:pt x="66" y="492"/>
                    <a:pt x="66" y="494"/>
                    <a:pt x="67" y="495"/>
                  </a:cubicBezTo>
                  <a:cubicBezTo>
                    <a:pt x="71" y="477"/>
                    <a:pt x="75" y="458"/>
                    <a:pt x="81" y="441"/>
                  </a:cubicBezTo>
                  <a:cubicBezTo>
                    <a:pt x="86" y="427"/>
                    <a:pt x="91" y="417"/>
                    <a:pt x="90" y="404"/>
                  </a:cubicBezTo>
                  <a:cubicBezTo>
                    <a:pt x="89" y="414"/>
                    <a:pt x="85" y="422"/>
                    <a:pt x="81" y="433"/>
                  </a:cubicBezTo>
                  <a:close/>
                  <a:moveTo>
                    <a:pt x="144" y="462"/>
                  </a:moveTo>
                  <a:cubicBezTo>
                    <a:pt x="111" y="421"/>
                    <a:pt x="75" y="297"/>
                    <a:pt x="68" y="265"/>
                  </a:cubicBezTo>
                  <a:cubicBezTo>
                    <a:pt x="67" y="263"/>
                    <a:pt x="67" y="262"/>
                    <a:pt x="67" y="260"/>
                  </a:cubicBezTo>
                  <a:cubicBezTo>
                    <a:pt x="66" y="264"/>
                    <a:pt x="67" y="269"/>
                    <a:pt x="68" y="273"/>
                  </a:cubicBezTo>
                  <a:cubicBezTo>
                    <a:pt x="75" y="305"/>
                    <a:pt x="111" y="429"/>
                    <a:pt x="144" y="470"/>
                  </a:cubicBezTo>
                  <a:cubicBezTo>
                    <a:pt x="156" y="486"/>
                    <a:pt x="169" y="504"/>
                    <a:pt x="181" y="522"/>
                  </a:cubicBezTo>
                  <a:cubicBezTo>
                    <a:pt x="182" y="521"/>
                    <a:pt x="183" y="520"/>
                    <a:pt x="182" y="516"/>
                  </a:cubicBezTo>
                  <a:cubicBezTo>
                    <a:pt x="170" y="499"/>
                    <a:pt x="157" y="479"/>
                    <a:pt x="144" y="462"/>
                  </a:cubicBezTo>
                  <a:close/>
                  <a:moveTo>
                    <a:pt x="321" y="446"/>
                  </a:moveTo>
                  <a:cubicBezTo>
                    <a:pt x="322" y="446"/>
                    <a:pt x="322" y="446"/>
                    <a:pt x="322" y="446"/>
                  </a:cubicBezTo>
                  <a:cubicBezTo>
                    <a:pt x="322" y="443"/>
                    <a:pt x="321" y="441"/>
                    <a:pt x="321" y="439"/>
                  </a:cubicBezTo>
                  <a:cubicBezTo>
                    <a:pt x="321" y="441"/>
                    <a:pt x="321" y="443"/>
                    <a:pt x="321" y="446"/>
                  </a:cubicBezTo>
                  <a:close/>
                  <a:moveTo>
                    <a:pt x="214" y="201"/>
                  </a:moveTo>
                  <a:cubicBezTo>
                    <a:pt x="212" y="207"/>
                    <a:pt x="214" y="216"/>
                    <a:pt x="223" y="226"/>
                  </a:cubicBezTo>
                  <a:cubicBezTo>
                    <a:pt x="246" y="253"/>
                    <a:pt x="254" y="261"/>
                    <a:pt x="266" y="295"/>
                  </a:cubicBezTo>
                  <a:cubicBezTo>
                    <a:pt x="267" y="294"/>
                    <a:pt x="268" y="293"/>
                    <a:pt x="268" y="293"/>
                  </a:cubicBezTo>
                  <a:cubicBezTo>
                    <a:pt x="255" y="254"/>
                    <a:pt x="247" y="247"/>
                    <a:pt x="223" y="218"/>
                  </a:cubicBezTo>
                  <a:cubicBezTo>
                    <a:pt x="217" y="211"/>
                    <a:pt x="214" y="206"/>
                    <a:pt x="214" y="201"/>
                  </a:cubicBezTo>
                  <a:close/>
                  <a:moveTo>
                    <a:pt x="185" y="250"/>
                  </a:moveTo>
                  <a:cubicBezTo>
                    <a:pt x="185" y="262"/>
                    <a:pt x="186" y="276"/>
                    <a:pt x="190" y="291"/>
                  </a:cubicBezTo>
                  <a:cubicBezTo>
                    <a:pt x="197" y="315"/>
                    <a:pt x="199" y="338"/>
                    <a:pt x="200" y="357"/>
                  </a:cubicBezTo>
                  <a:cubicBezTo>
                    <a:pt x="200" y="337"/>
                    <a:pt x="198" y="311"/>
                    <a:pt x="190" y="283"/>
                  </a:cubicBezTo>
                  <a:cubicBezTo>
                    <a:pt x="187" y="271"/>
                    <a:pt x="185" y="260"/>
                    <a:pt x="185" y="250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9" name="Freeform 47">
              <a:extLst>
                <a:ext uri="{FF2B5EF4-FFF2-40B4-BE49-F238E27FC236}">
                  <a16:creationId xmlns:a16="http://schemas.microsoft.com/office/drawing/2014/main" id="{F44E5131-AB19-4C25-A1E6-7364AD32F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355"/>
              <a:ext cx="1304" cy="901"/>
            </a:xfrm>
            <a:custGeom>
              <a:avLst/>
              <a:gdLst>
                <a:gd name="T0" fmla="*/ 1985 w 783"/>
                <a:gd name="T1" fmla="*/ 1939 h 541"/>
                <a:gd name="T2" fmla="*/ 2102 w 783"/>
                <a:gd name="T3" fmla="*/ 1770 h 541"/>
                <a:gd name="T4" fmla="*/ 2035 w 783"/>
                <a:gd name="T5" fmla="*/ 1542 h 541"/>
                <a:gd name="T6" fmla="*/ 2042 w 783"/>
                <a:gd name="T7" fmla="*/ 1304 h 541"/>
                <a:gd name="T8" fmla="*/ 2217 w 783"/>
                <a:gd name="T9" fmla="*/ 1289 h 541"/>
                <a:gd name="T10" fmla="*/ 1897 w 783"/>
                <a:gd name="T11" fmla="*/ 1221 h 541"/>
                <a:gd name="T12" fmla="*/ 2050 w 783"/>
                <a:gd name="T13" fmla="*/ 896 h 541"/>
                <a:gd name="T14" fmla="*/ 2721 w 783"/>
                <a:gd name="T15" fmla="*/ 974 h 541"/>
                <a:gd name="T16" fmla="*/ 2768 w 783"/>
                <a:gd name="T17" fmla="*/ 2383 h 541"/>
                <a:gd name="T18" fmla="*/ 2923 w 783"/>
                <a:gd name="T19" fmla="*/ 1237 h 541"/>
                <a:gd name="T20" fmla="*/ 3547 w 783"/>
                <a:gd name="T21" fmla="*/ 1339 h 541"/>
                <a:gd name="T22" fmla="*/ 2868 w 783"/>
                <a:gd name="T23" fmla="*/ 826 h 541"/>
                <a:gd name="T24" fmla="*/ 3547 w 783"/>
                <a:gd name="T25" fmla="*/ 401 h 541"/>
                <a:gd name="T26" fmla="*/ 3376 w 783"/>
                <a:gd name="T27" fmla="*/ 388 h 541"/>
                <a:gd name="T28" fmla="*/ 3264 w 783"/>
                <a:gd name="T29" fmla="*/ 33 h 541"/>
                <a:gd name="T30" fmla="*/ 3168 w 783"/>
                <a:gd name="T31" fmla="*/ 222 h 541"/>
                <a:gd name="T32" fmla="*/ 2943 w 783"/>
                <a:gd name="T33" fmla="*/ 133 h 541"/>
                <a:gd name="T34" fmla="*/ 3367 w 783"/>
                <a:gd name="T35" fmla="*/ 508 h 541"/>
                <a:gd name="T36" fmla="*/ 2396 w 783"/>
                <a:gd name="T37" fmla="*/ 729 h 541"/>
                <a:gd name="T38" fmla="*/ 2533 w 783"/>
                <a:gd name="T39" fmla="*/ 217 h 541"/>
                <a:gd name="T40" fmla="*/ 2338 w 783"/>
                <a:gd name="T41" fmla="*/ 408 h 541"/>
                <a:gd name="T42" fmla="*/ 2152 w 783"/>
                <a:gd name="T43" fmla="*/ 245 h 541"/>
                <a:gd name="T44" fmla="*/ 2305 w 783"/>
                <a:gd name="T45" fmla="*/ 734 h 541"/>
                <a:gd name="T46" fmla="*/ 1529 w 783"/>
                <a:gd name="T47" fmla="*/ 576 h 541"/>
                <a:gd name="T48" fmla="*/ 1814 w 783"/>
                <a:gd name="T49" fmla="*/ 255 h 541"/>
                <a:gd name="T50" fmla="*/ 1570 w 783"/>
                <a:gd name="T51" fmla="*/ 241 h 541"/>
                <a:gd name="T52" fmla="*/ 1347 w 783"/>
                <a:gd name="T53" fmla="*/ 541 h 541"/>
                <a:gd name="T54" fmla="*/ 1109 w 783"/>
                <a:gd name="T55" fmla="*/ 187 h 541"/>
                <a:gd name="T56" fmla="*/ 1221 w 783"/>
                <a:gd name="T57" fmla="*/ 693 h 541"/>
                <a:gd name="T58" fmla="*/ 659 w 783"/>
                <a:gd name="T59" fmla="*/ 541 h 541"/>
                <a:gd name="T60" fmla="*/ 388 w 783"/>
                <a:gd name="T61" fmla="*/ 591 h 541"/>
                <a:gd name="T62" fmla="*/ 75 w 783"/>
                <a:gd name="T63" fmla="*/ 675 h 541"/>
                <a:gd name="T64" fmla="*/ 296 w 783"/>
                <a:gd name="T65" fmla="*/ 766 h 541"/>
                <a:gd name="T66" fmla="*/ 78 w 783"/>
                <a:gd name="T67" fmla="*/ 1456 h 541"/>
                <a:gd name="T68" fmla="*/ 430 w 783"/>
                <a:gd name="T69" fmla="*/ 1709 h 541"/>
                <a:gd name="T70" fmla="*/ 355 w 783"/>
                <a:gd name="T71" fmla="*/ 2272 h 541"/>
                <a:gd name="T72" fmla="*/ 491 w 783"/>
                <a:gd name="T73" fmla="*/ 2035 h 541"/>
                <a:gd name="T74" fmla="*/ 808 w 783"/>
                <a:gd name="T75" fmla="*/ 2375 h 541"/>
                <a:gd name="T76" fmla="*/ 716 w 783"/>
                <a:gd name="T77" fmla="*/ 2133 h 541"/>
                <a:gd name="T78" fmla="*/ 550 w 783"/>
                <a:gd name="T79" fmla="*/ 776 h 541"/>
                <a:gd name="T80" fmla="*/ 909 w 783"/>
                <a:gd name="T81" fmla="*/ 863 h 541"/>
                <a:gd name="T82" fmla="*/ 683 w 783"/>
                <a:gd name="T83" fmla="*/ 1667 h 541"/>
                <a:gd name="T84" fmla="*/ 883 w 783"/>
                <a:gd name="T85" fmla="*/ 1372 h 541"/>
                <a:gd name="T86" fmla="*/ 959 w 783"/>
                <a:gd name="T87" fmla="*/ 1805 h 541"/>
                <a:gd name="T88" fmla="*/ 979 w 783"/>
                <a:gd name="T89" fmla="*/ 876 h 541"/>
                <a:gd name="T90" fmla="*/ 1222 w 783"/>
                <a:gd name="T91" fmla="*/ 1372 h 541"/>
                <a:gd name="T92" fmla="*/ 1083 w 783"/>
                <a:gd name="T93" fmla="*/ 1008 h 541"/>
                <a:gd name="T94" fmla="*/ 1521 w 783"/>
                <a:gd name="T95" fmla="*/ 854 h 541"/>
                <a:gd name="T96" fmla="*/ 1589 w 783"/>
                <a:gd name="T97" fmla="*/ 1650 h 541"/>
                <a:gd name="T98" fmla="*/ 1539 w 783"/>
                <a:gd name="T99" fmla="*/ 2060 h 541"/>
                <a:gd name="T100" fmla="*/ 1714 w 783"/>
                <a:gd name="T101" fmla="*/ 1910 h 541"/>
                <a:gd name="T102" fmla="*/ 1705 w 783"/>
                <a:gd name="T103" fmla="*/ 1650 h 541"/>
                <a:gd name="T104" fmla="*/ 1889 w 783"/>
                <a:gd name="T105" fmla="*/ 1521 h 541"/>
                <a:gd name="T106" fmla="*/ 1729 w 783"/>
                <a:gd name="T107" fmla="*/ 2472 h 54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83" h="541">
                  <a:moveTo>
                    <a:pt x="388" y="535"/>
                  </a:moveTo>
                  <a:cubicBezTo>
                    <a:pt x="423" y="509"/>
                    <a:pt x="430" y="437"/>
                    <a:pt x="430" y="420"/>
                  </a:cubicBezTo>
                  <a:cubicBezTo>
                    <a:pt x="430" y="404"/>
                    <a:pt x="424" y="340"/>
                    <a:pt x="433" y="344"/>
                  </a:cubicBezTo>
                  <a:cubicBezTo>
                    <a:pt x="459" y="357"/>
                    <a:pt x="456" y="377"/>
                    <a:pt x="455" y="383"/>
                  </a:cubicBezTo>
                  <a:cubicBezTo>
                    <a:pt x="457" y="390"/>
                    <a:pt x="462" y="385"/>
                    <a:pt x="462" y="385"/>
                  </a:cubicBezTo>
                  <a:cubicBezTo>
                    <a:pt x="467" y="369"/>
                    <a:pt x="460" y="351"/>
                    <a:pt x="441" y="334"/>
                  </a:cubicBezTo>
                  <a:cubicBezTo>
                    <a:pt x="421" y="318"/>
                    <a:pt x="415" y="297"/>
                    <a:pt x="407" y="282"/>
                  </a:cubicBezTo>
                  <a:cubicBezTo>
                    <a:pt x="399" y="266"/>
                    <a:pt x="428" y="276"/>
                    <a:pt x="442" y="282"/>
                  </a:cubicBezTo>
                  <a:cubicBezTo>
                    <a:pt x="456" y="287"/>
                    <a:pt x="480" y="287"/>
                    <a:pt x="480" y="287"/>
                  </a:cubicBezTo>
                  <a:cubicBezTo>
                    <a:pt x="482" y="286"/>
                    <a:pt x="480" y="279"/>
                    <a:pt x="480" y="279"/>
                  </a:cubicBezTo>
                  <a:cubicBezTo>
                    <a:pt x="475" y="279"/>
                    <a:pt x="468" y="278"/>
                    <a:pt x="458" y="277"/>
                  </a:cubicBezTo>
                  <a:cubicBezTo>
                    <a:pt x="448" y="276"/>
                    <a:pt x="428" y="266"/>
                    <a:pt x="411" y="264"/>
                  </a:cubicBezTo>
                  <a:cubicBezTo>
                    <a:pt x="393" y="263"/>
                    <a:pt x="391" y="236"/>
                    <a:pt x="381" y="205"/>
                  </a:cubicBezTo>
                  <a:cubicBezTo>
                    <a:pt x="375" y="187"/>
                    <a:pt x="424" y="194"/>
                    <a:pt x="444" y="194"/>
                  </a:cubicBezTo>
                  <a:cubicBezTo>
                    <a:pt x="487" y="195"/>
                    <a:pt x="533" y="191"/>
                    <a:pt x="578" y="185"/>
                  </a:cubicBezTo>
                  <a:cubicBezTo>
                    <a:pt x="583" y="189"/>
                    <a:pt x="589" y="197"/>
                    <a:pt x="589" y="211"/>
                  </a:cubicBezTo>
                  <a:cubicBezTo>
                    <a:pt x="590" y="235"/>
                    <a:pt x="559" y="367"/>
                    <a:pt x="580" y="520"/>
                  </a:cubicBezTo>
                  <a:cubicBezTo>
                    <a:pt x="580" y="520"/>
                    <a:pt x="595" y="527"/>
                    <a:pt x="599" y="516"/>
                  </a:cubicBezTo>
                  <a:cubicBezTo>
                    <a:pt x="599" y="516"/>
                    <a:pt x="580" y="359"/>
                    <a:pt x="602" y="271"/>
                  </a:cubicBezTo>
                  <a:cubicBezTo>
                    <a:pt x="606" y="254"/>
                    <a:pt x="614" y="257"/>
                    <a:pt x="633" y="268"/>
                  </a:cubicBezTo>
                  <a:cubicBezTo>
                    <a:pt x="652" y="278"/>
                    <a:pt x="706" y="307"/>
                    <a:pt x="769" y="311"/>
                  </a:cubicBezTo>
                  <a:cubicBezTo>
                    <a:pt x="769" y="311"/>
                    <a:pt x="776" y="295"/>
                    <a:pt x="768" y="290"/>
                  </a:cubicBezTo>
                  <a:cubicBezTo>
                    <a:pt x="768" y="290"/>
                    <a:pt x="680" y="281"/>
                    <a:pt x="628" y="235"/>
                  </a:cubicBezTo>
                  <a:cubicBezTo>
                    <a:pt x="612" y="222"/>
                    <a:pt x="608" y="187"/>
                    <a:pt x="621" y="179"/>
                  </a:cubicBezTo>
                  <a:cubicBezTo>
                    <a:pt x="698" y="164"/>
                    <a:pt x="764" y="127"/>
                    <a:pt x="771" y="118"/>
                  </a:cubicBezTo>
                  <a:cubicBezTo>
                    <a:pt x="783" y="101"/>
                    <a:pt x="768" y="87"/>
                    <a:pt x="768" y="87"/>
                  </a:cubicBezTo>
                  <a:cubicBezTo>
                    <a:pt x="766" y="90"/>
                    <a:pt x="762" y="92"/>
                    <a:pt x="757" y="95"/>
                  </a:cubicBezTo>
                  <a:cubicBezTo>
                    <a:pt x="753" y="95"/>
                    <a:pt x="745" y="94"/>
                    <a:pt x="731" y="84"/>
                  </a:cubicBezTo>
                  <a:cubicBezTo>
                    <a:pt x="712" y="69"/>
                    <a:pt x="700" y="68"/>
                    <a:pt x="701" y="52"/>
                  </a:cubicBezTo>
                  <a:cubicBezTo>
                    <a:pt x="702" y="35"/>
                    <a:pt x="707" y="7"/>
                    <a:pt x="707" y="7"/>
                  </a:cubicBezTo>
                  <a:cubicBezTo>
                    <a:pt x="707" y="7"/>
                    <a:pt x="696" y="0"/>
                    <a:pt x="689" y="14"/>
                  </a:cubicBezTo>
                  <a:cubicBezTo>
                    <a:pt x="686" y="48"/>
                    <a:pt x="686" y="48"/>
                    <a:pt x="686" y="48"/>
                  </a:cubicBezTo>
                  <a:cubicBezTo>
                    <a:pt x="655" y="25"/>
                    <a:pt x="655" y="25"/>
                    <a:pt x="655" y="25"/>
                  </a:cubicBezTo>
                  <a:cubicBezTo>
                    <a:pt x="655" y="25"/>
                    <a:pt x="640" y="16"/>
                    <a:pt x="637" y="29"/>
                  </a:cubicBezTo>
                  <a:cubicBezTo>
                    <a:pt x="637" y="29"/>
                    <a:pt x="706" y="87"/>
                    <a:pt x="719" y="93"/>
                  </a:cubicBezTo>
                  <a:cubicBezTo>
                    <a:pt x="727" y="97"/>
                    <a:pt x="735" y="106"/>
                    <a:pt x="729" y="110"/>
                  </a:cubicBezTo>
                  <a:cubicBezTo>
                    <a:pt x="725" y="112"/>
                    <a:pt x="723" y="113"/>
                    <a:pt x="723" y="113"/>
                  </a:cubicBezTo>
                  <a:cubicBezTo>
                    <a:pt x="663" y="139"/>
                    <a:pt x="591" y="153"/>
                    <a:pt x="519" y="158"/>
                  </a:cubicBezTo>
                  <a:cubicBezTo>
                    <a:pt x="518" y="149"/>
                    <a:pt x="516" y="128"/>
                    <a:pt x="517" y="119"/>
                  </a:cubicBezTo>
                  <a:cubicBezTo>
                    <a:pt x="517" y="107"/>
                    <a:pt x="540" y="59"/>
                    <a:pt x="548" y="47"/>
                  </a:cubicBezTo>
                  <a:cubicBezTo>
                    <a:pt x="548" y="47"/>
                    <a:pt x="539" y="37"/>
                    <a:pt x="525" y="50"/>
                  </a:cubicBezTo>
                  <a:cubicBezTo>
                    <a:pt x="506" y="88"/>
                    <a:pt x="506" y="88"/>
                    <a:pt x="506" y="88"/>
                  </a:cubicBezTo>
                  <a:cubicBezTo>
                    <a:pt x="506" y="88"/>
                    <a:pt x="501" y="100"/>
                    <a:pt x="483" y="53"/>
                  </a:cubicBezTo>
                  <a:cubicBezTo>
                    <a:pt x="483" y="53"/>
                    <a:pt x="471" y="41"/>
                    <a:pt x="466" y="53"/>
                  </a:cubicBezTo>
                  <a:cubicBezTo>
                    <a:pt x="498" y="123"/>
                    <a:pt x="498" y="123"/>
                    <a:pt x="498" y="123"/>
                  </a:cubicBezTo>
                  <a:cubicBezTo>
                    <a:pt x="498" y="123"/>
                    <a:pt x="504" y="146"/>
                    <a:pt x="499" y="159"/>
                  </a:cubicBezTo>
                  <a:cubicBezTo>
                    <a:pt x="427" y="163"/>
                    <a:pt x="358" y="159"/>
                    <a:pt x="303" y="154"/>
                  </a:cubicBezTo>
                  <a:cubicBezTo>
                    <a:pt x="297" y="150"/>
                    <a:pt x="296" y="141"/>
                    <a:pt x="331" y="125"/>
                  </a:cubicBezTo>
                  <a:cubicBezTo>
                    <a:pt x="376" y="106"/>
                    <a:pt x="414" y="55"/>
                    <a:pt x="414" y="55"/>
                  </a:cubicBezTo>
                  <a:cubicBezTo>
                    <a:pt x="410" y="44"/>
                    <a:pt x="393" y="55"/>
                    <a:pt x="393" y="55"/>
                  </a:cubicBezTo>
                  <a:cubicBezTo>
                    <a:pt x="376" y="78"/>
                    <a:pt x="319" y="108"/>
                    <a:pt x="319" y="108"/>
                  </a:cubicBezTo>
                  <a:cubicBezTo>
                    <a:pt x="329" y="90"/>
                    <a:pt x="340" y="52"/>
                    <a:pt x="340" y="52"/>
                  </a:cubicBezTo>
                  <a:cubicBezTo>
                    <a:pt x="335" y="41"/>
                    <a:pt x="323" y="50"/>
                    <a:pt x="323" y="50"/>
                  </a:cubicBezTo>
                  <a:cubicBezTo>
                    <a:pt x="319" y="69"/>
                    <a:pt x="292" y="117"/>
                    <a:pt x="292" y="117"/>
                  </a:cubicBezTo>
                  <a:cubicBezTo>
                    <a:pt x="262" y="84"/>
                    <a:pt x="257" y="43"/>
                    <a:pt x="257" y="43"/>
                  </a:cubicBezTo>
                  <a:cubicBezTo>
                    <a:pt x="252" y="34"/>
                    <a:pt x="240" y="40"/>
                    <a:pt x="240" y="40"/>
                  </a:cubicBezTo>
                  <a:cubicBezTo>
                    <a:pt x="239" y="64"/>
                    <a:pt x="263" y="106"/>
                    <a:pt x="276" y="124"/>
                  </a:cubicBezTo>
                  <a:cubicBezTo>
                    <a:pt x="287" y="140"/>
                    <a:pt x="268" y="148"/>
                    <a:pt x="264" y="150"/>
                  </a:cubicBezTo>
                  <a:cubicBezTo>
                    <a:pt x="241" y="147"/>
                    <a:pt x="223" y="144"/>
                    <a:pt x="211" y="142"/>
                  </a:cubicBezTo>
                  <a:cubicBezTo>
                    <a:pt x="189" y="138"/>
                    <a:pt x="145" y="119"/>
                    <a:pt x="143" y="117"/>
                  </a:cubicBezTo>
                  <a:cubicBezTo>
                    <a:pt x="105" y="117"/>
                    <a:pt x="105" y="117"/>
                    <a:pt x="105" y="117"/>
                  </a:cubicBezTo>
                  <a:cubicBezTo>
                    <a:pt x="100" y="124"/>
                    <a:pt x="90" y="122"/>
                    <a:pt x="84" y="128"/>
                  </a:cubicBezTo>
                  <a:cubicBezTo>
                    <a:pt x="67" y="148"/>
                    <a:pt x="29" y="135"/>
                    <a:pt x="17" y="133"/>
                  </a:cubicBezTo>
                  <a:cubicBezTo>
                    <a:pt x="17" y="133"/>
                    <a:pt x="9" y="137"/>
                    <a:pt x="16" y="146"/>
                  </a:cubicBezTo>
                  <a:cubicBezTo>
                    <a:pt x="22" y="146"/>
                    <a:pt x="27" y="148"/>
                    <a:pt x="32" y="149"/>
                  </a:cubicBezTo>
                  <a:cubicBezTo>
                    <a:pt x="44" y="152"/>
                    <a:pt x="69" y="155"/>
                    <a:pt x="64" y="166"/>
                  </a:cubicBezTo>
                  <a:cubicBezTo>
                    <a:pt x="61" y="173"/>
                    <a:pt x="39" y="213"/>
                    <a:pt x="16" y="248"/>
                  </a:cubicBezTo>
                  <a:cubicBezTo>
                    <a:pt x="16" y="248"/>
                    <a:pt x="0" y="279"/>
                    <a:pt x="17" y="315"/>
                  </a:cubicBezTo>
                  <a:cubicBezTo>
                    <a:pt x="26" y="300"/>
                    <a:pt x="39" y="289"/>
                    <a:pt x="49" y="280"/>
                  </a:cubicBezTo>
                  <a:cubicBezTo>
                    <a:pt x="66" y="264"/>
                    <a:pt x="79" y="340"/>
                    <a:pt x="93" y="370"/>
                  </a:cubicBezTo>
                  <a:cubicBezTo>
                    <a:pt x="108" y="400"/>
                    <a:pt x="100" y="412"/>
                    <a:pt x="92" y="433"/>
                  </a:cubicBezTo>
                  <a:cubicBezTo>
                    <a:pt x="86" y="452"/>
                    <a:pt x="81" y="472"/>
                    <a:pt x="77" y="492"/>
                  </a:cubicBezTo>
                  <a:cubicBezTo>
                    <a:pt x="77" y="492"/>
                    <a:pt x="78" y="504"/>
                    <a:pt x="90" y="495"/>
                  </a:cubicBezTo>
                  <a:cubicBezTo>
                    <a:pt x="96" y="468"/>
                    <a:pt x="104" y="448"/>
                    <a:pt x="106" y="441"/>
                  </a:cubicBezTo>
                  <a:cubicBezTo>
                    <a:pt x="110" y="423"/>
                    <a:pt x="113" y="426"/>
                    <a:pt x="121" y="438"/>
                  </a:cubicBezTo>
                  <a:cubicBezTo>
                    <a:pt x="128" y="450"/>
                    <a:pt x="147" y="477"/>
                    <a:pt x="175" y="514"/>
                  </a:cubicBezTo>
                  <a:cubicBezTo>
                    <a:pt x="175" y="514"/>
                    <a:pt x="195" y="530"/>
                    <a:pt x="193" y="516"/>
                  </a:cubicBezTo>
                  <a:cubicBezTo>
                    <a:pt x="181" y="499"/>
                    <a:pt x="168" y="479"/>
                    <a:pt x="155" y="462"/>
                  </a:cubicBezTo>
                  <a:cubicBezTo>
                    <a:pt x="122" y="421"/>
                    <a:pt x="86" y="297"/>
                    <a:pt x="79" y="265"/>
                  </a:cubicBezTo>
                  <a:cubicBezTo>
                    <a:pt x="71" y="233"/>
                    <a:pt x="105" y="191"/>
                    <a:pt x="119" y="168"/>
                  </a:cubicBezTo>
                  <a:cubicBezTo>
                    <a:pt x="133" y="145"/>
                    <a:pt x="165" y="162"/>
                    <a:pt x="180" y="165"/>
                  </a:cubicBezTo>
                  <a:cubicBezTo>
                    <a:pt x="195" y="169"/>
                    <a:pt x="205" y="167"/>
                    <a:pt x="197" y="187"/>
                  </a:cubicBezTo>
                  <a:cubicBezTo>
                    <a:pt x="178" y="228"/>
                    <a:pt x="183" y="279"/>
                    <a:pt x="175" y="290"/>
                  </a:cubicBezTo>
                  <a:cubicBezTo>
                    <a:pt x="153" y="318"/>
                    <a:pt x="148" y="361"/>
                    <a:pt x="148" y="361"/>
                  </a:cubicBezTo>
                  <a:cubicBezTo>
                    <a:pt x="154" y="366"/>
                    <a:pt x="160" y="363"/>
                    <a:pt x="160" y="363"/>
                  </a:cubicBezTo>
                  <a:cubicBezTo>
                    <a:pt x="165" y="313"/>
                    <a:pt x="187" y="285"/>
                    <a:pt x="191" y="297"/>
                  </a:cubicBezTo>
                  <a:cubicBezTo>
                    <a:pt x="208" y="346"/>
                    <a:pt x="197" y="389"/>
                    <a:pt x="197" y="389"/>
                  </a:cubicBezTo>
                  <a:cubicBezTo>
                    <a:pt x="200" y="394"/>
                    <a:pt x="208" y="391"/>
                    <a:pt x="208" y="391"/>
                  </a:cubicBezTo>
                  <a:cubicBezTo>
                    <a:pt x="208" y="391"/>
                    <a:pt x="218" y="341"/>
                    <a:pt x="201" y="283"/>
                  </a:cubicBezTo>
                  <a:cubicBezTo>
                    <a:pt x="185" y="225"/>
                    <a:pt x="212" y="190"/>
                    <a:pt x="212" y="190"/>
                  </a:cubicBezTo>
                  <a:cubicBezTo>
                    <a:pt x="212" y="190"/>
                    <a:pt x="203" y="208"/>
                    <a:pt x="232" y="238"/>
                  </a:cubicBezTo>
                  <a:cubicBezTo>
                    <a:pt x="261" y="268"/>
                    <a:pt x="265" y="297"/>
                    <a:pt x="265" y="297"/>
                  </a:cubicBezTo>
                  <a:cubicBezTo>
                    <a:pt x="274" y="299"/>
                    <a:pt x="279" y="293"/>
                    <a:pt x="279" y="293"/>
                  </a:cubicBezTo>
                  <a:cubicBezTo>
                    <a:pt x="266" y="254"/>
                    <a:pt x="258" y="247"/>
                    <a:pt x="234" y="218"/>
                  </a:cubicBezTo>
                  <a:cubicBezTo>
                    <a:pt x="210" y="189"/>
                    <a:pt x="238" y="175"/>
                    <a:pt x="246" y="175"/>
                  </a:cubicBezTo>
                  <a:cubicBezTo>
                    <a:pt x="254" y="175"/>
                    <a:pt x="312" y="184"/>
                    <a:pt x="329" y="185"/>
                  </a:cubicBezTo>
                  <a:cubicBezTo>
                    <a:pt x="360" y="187"/>
                    <a:pt x="361" y="227"/>
                    <a:pt x="372" y="258"/>
                  </a:cubicBezTo>
                  <a:cubicBezTo>
                    <a:pt x="384" y="289"/>
                    <a:pt x="377" y="306"/>
                    <a:pt x="344" y="357"/>
                  </a:cubicBezTo>
                  <a:cubicBezTo>
                    <a:pt x="311" y="408"/>
                    <a:pt x="322" y="447"/>
                    <a:pt x="322" y="447"/>
                  </a:cubicBezTo>
                  <a:cubicBezTo>
                    <a:pt x="327" y="451"/>
                    <a:pt x="333" y="446"/>
                    <a:pt x="333" y="446"/>
                  </a:cubicBezTo>
                  <a:cubicBezTo>
                    <a:pt x="328" y="389"/>
                    <a:pt x="361" y="361"/>
                    <a:pt x="361" y="361"/>
                  </a:cubicBezTo>
                  <a:cubicBezTo>
                    <a:pt x="364" y="386"/>
                    <a:pt x="371" y="414"/>
                    <a:pt x="371" y="414"/>
                  </a:cubicBezTo>
                  <a:cubicBezTo>
                    <a:pt x="378" y="416"/>
                    <a:pt x="379" y="409"/>
                    <a:pt x="379" y="409"/>
                  </a:cubicBezTo>
                  <a:cubicBezTo>
                    <a:pt x="374" y="399"/>
                    <a:pt x="371" y="372"/>
                    <a:pt x="369" y="357"/>
                  </a:cubicBezTo>
                  <a:cubicBezTo>
                    <a:pt x="368" y="342"/>
                    <a:pt x="391" y="314"/>
                    <a:pt x="392" y="298"/>
                  </a:cubicBezTo>
                  <a:cubicBezTo>
                    <a:pt x="393" y="283"/>
                    <a:pt x="403" y="313"/>
                    <a:pt x="409" y="329"/>
                  </a:cubicBezTo>
                  <a:cubicBezTo>
                    <a:pt x="415" y="344"/>
                    <a:pt x="416" y="358"/>
                    <a:pt x="418" y="390"/>
                  </a:cubicBezTo>
                  <a:cubicBezTo>
                    <a:pt x="425" y="487"/>
                    <a:pt x="374" y="535"/>
                    <a:pt x="374" y="535"/>
                  </a:cubicBezTo>
                  <a:cubicBezTo>
                    <a:pt x="374" y="535"/>
                    <a:pt x="378" y="541"/>
                    <a:pt x="388" y="535"/>
                  </a:cubicBezTo>
                  <a:close/>
                </a:path>
              </a:pathLst>
            </a:custGeom>
            <a:noFill/>
            <a:ln w="7938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0" name="Freeform 48">
              <a:extLst>
                <a:ext uri="{FF2B5EF4-FFF2-40B4-BE49-F238E27FC236}">
                  <a16:creationId xmlns:a16="http://schemas.microsoft.com/office/drawing/2014/main" id="{E19AAE7C-D536-4590-AFD9-8FEE178AE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535"/>
              <a:ext cx="123" cy="78"/>
            </a:xfrm>
            <a:custGeom>
              <a:avLst/>
              <a:gdLst>
                <a:gd name="T0" fmla="*/ 331 w 74"/>
                <a:gd name="T1" fmla="*/ 138 h 47"/>
                <a:gd name="T2" fmla="*/ 151 w 74"/>
                <a:gd name="T3" fmla="*/ 201 h 47"/>
                <a:gd name="T4" fmla="*/ 8 w 74"/>
                <a:gd name="T5" fmla="*/ 83 h 47"/>
                <a:gd name="T6" fmla="*/ 183 w 74"/>
                <a:gd name="T7" fmla="*/ 13 h 47"/>
                <a:gd name="T8" fmla="*/ 331 w 74"/>
                <a:gd name="T9" fmla="*/ 138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47">
                  <a:moveTo>
                    <a:pt x="72" y="30"/>
                  </a:moveTo>
                  <a:cubicBezTo>
                    <a:pt x="70" y="41"/>
                    <a:pt x="53" y="47"/>
                    <a:pt x="33" y="44"/>
                  </a:cubicBezTo>
                  <a:cubicBezTo>
                    <a:pt x="14" y="41"/>
                    <a:pt x="0" y="30"/>
                    <a:pt x="2" y="18"/>
                  </a:cubicBezTo>
                  <a:cubicBezTo>
                    <a:pt x="3" y="7"/>
                    <a:pt x="21" y="0"/>
                    <a:pt x="40" y="3"/>
                  </a:cubicBezTo>
                  <a:cubicBezTo>
                    <a:pt x="59" y="7"/>
                    <a:pt x="74" y="18"/>
                    <a:pt x="72" y="30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1" name="Freeform 49">
              <a:extLst>
                <a:ext uri="{FF2B5EF4-FFF2-40B4-BE49-F238E27FC236}">
                  <a16:creationId xmlns:a16="http://schemas.microsoft.com/office/drawing/2014/main" id="{DCED2DAD-5BD5-4897-A5DA-4706FE2D5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1535"/>
              <a:ext cx="123" cy="78"/>
            </a:xfrm>
            <a:custGeom>
              <a:avLst/>
              <a:gdLst>
                <a:gd name="T0" fmla="*/ 331 w 74"/>
                <a:gd name="T1" fmla="*/ 133 h 47"/>
                <a:gd name="T2" fmla="*/ 151 w 74"/>
                <a:gd name="T3" fmla="*/ 201 h 47"/>
                <a:gd name="T4" fmla="*/ 8 w 74"/>
                <a:gd name="T5" fmla="*/ 83 h 47"/>
                <a:gd name="T6" fmla="*/ 183 w 74"/>
                <a:gd name="T7" fmla="*/ 13 h 47"/>
                <a:gd name="T8" fmla="*/ 331 w 74"/>
                <a:gd name="T9" fmla="*/ 13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47">
                  <a:moveTo>
                    <a:pt x="72" y="29"/>
                  </a:moveTo>
                  <a:cubicBezTo>
                    <a:pt x="70" y="40"/>
                    <a:pt x="53" y="47"/>
                    <a:pt x="33" y="44"/>
                  </a:cubicBezTo>
                  <a:cubicBezTo>
                    <a:pt x="14" y="41"/>
                    <a:pt x="0" y="29"/>
                    <a:pt x="2" y="18"/>
                  </a:cubicBezTo>
                  <a:cubicBezTo>
                    <a:pt x="3" y="6"/>
                    <a:pt x="21" y="0"/>
                    <a:pt x="40" y="3"/>
                  </a:cubicBezTo>
                  <a:cubicBezTo>
                    <a:pt x="59" y="6"/>
                    <a:pt x="74" y="18"/>
                    <a:pt x="72" y="29"/>
                  </a:cubicBezTo>
                  <a:close/>
                </a:path>
              </a:pathLst>
            </a:custGeom>
            <a:noFill/>
            <a:ln w="7938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2" name="Freeform 50">
              <a:extLst>
                <a:ext uri="{FF2B5EF4-FFF2-40B4-BE49-F238E27FC236}">
                  <a16:creationId xmlns:a16="http://schemas.microsoft.com/office/drawing/2014/main" id="{FCCF337C-E45B-4AA3-9D7F-80BA42B41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544"/>
              <a:ext cx="93" cy="60"/>
            </a:xfrm>
            <a:custGeom>
              <a:avLst/>
              <a:gdLst>
                <a:gd name="T0" fmla="*/ 251 w 56"/>
                <a:gd name="T1" fmla="*/ 103 h 36"/>
                <a:gd name="T2" fmla="*/ 118 w 56"/>
                <a:gd name="T3" fmla="*/ 153 h 36"/>
                <a:gd name="T4" fmla="*/ 5 w 56"/>
                <a:gd name="T5" fmla="*/ 62 h 36"/>
                <a:gd name="T6" fmla="*/ 141 w 56"/>
                <a:gd name="T7" fmla="*/ 8 h 36"/>
                <a:gd name="T8" fmla="*/ 251 w 56"/>
                <a:gd name="T9" fmla="*/ 10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6">
                  <a:moveTo>
                    <a:pt x="55" y="22"/>
                  </a:moveTo>
                  <a:cubicBezTo>
                    <a:pt x="54" y="30"/>
                    <a:pt x="41" y="36"/>
                    <a:pt x="26" y="33"/>
                  </a:cubicBezTo>
                  <a:cubicBezTo>
                    <a:pt x="11" y="31"/>
                    <a:pt x="0" y="22"/>
                    <a:pt x="1" y="13"/>
                  </a:cubicBezTo>
                  <a:cubicBezTo>
                    <a:pt x="3" y="5"/>
                    <a:pt x="16" y="0"/>
                    <a:pt x="31" y="2"/>
                  </a:cubicBezTo>
                  <a:cubicBezTo>
                    <a:pt x="46" y="4"/>
                    <a:pt x="56" y="13"/>
                    <a:pt x="55" y="22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3" name="Freeform 51">
              <a:extLst>
                <a:ext uri="{FF2B5EF4-FFF2-40B4-BE49-F238E27FC236}">
                  <a16:creationId xmlns:a16="http://schemas.microsoft.com/office/drawing/2014/main" id="{89DEA033-37B1-4942-95CE-44AD48653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562"/>
              <a:ext cx="93" cy="42"/>
            </a:xfrm>
            <a:custGeom>
              <a:avLst/>
              <a:gdLst>
                <a:gd name="T0" fmla="*/ 118 w 56"/>
                <a:gd name="T1" fmla="*/ 76 h 25"/>
                <a:gd name="T2" fmla="*/ 8 w 56"/>
                <a:gd name="T3" fmla="*/ 0 h 25"/>
                <a:gd name="T4" fmla="*/ 8 w 56"/>
                <a:gd name="T5" fmla="*/ 8 h 25"/>
                <a:gd name="T6" fmla="*/ 118 w 56"/>
                <a:gd name="T7" fmla="*/ 104 h 25"/>
                <a:gd name="T8" fmla="*/ 251 w 56"/>
                <a:gd name="T9" fmla="*/ 50 h 25"/>
                <a:gd name="T10" fmla="*/ 251 w 56"/>
                <a:gd name="T11" fmla="*/ 34 h 25"/>
                <a:gd name="T12" fmla="*/ 118 w 56"/>
                <a:gd name="T13" fmla="*/ 76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5">
                  <a:moveTo>
                    <a:pt x="26" y="16"/>
                  </a:moveTo>
                  <a:cubicBezTo>
                    <a:pt x="14" y="14"/>
                    <a:pt x="4" y="7"/>
                    <a:pt x="2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0" y="11"/>
                    <a:pt x="11" y="20"/>
                    <a:pt x="26" y="22"/>
                  </a:cubicBezTo>
                  <a:cubicBezTo>
                    <a:pt x="41" y="25"/>
                    <a:pt x="54" y="20"/>
                    <a:pt x="55" y="11"/>
                  </a:cubicBezTo>
                  <a:cubicBezTo>
                    <a:pt x="56" y="10"/>
                    <a:pt x="55" y="8"/>
                    <a:pt x="55" y="7"/>
                  </a:cubicBezTo>
                  <a:cubicBezTo>
                    <a:pt x="52" y="14"/>
                    <a:pt x="40" y="18"/>
                    <a:pt x="26" y="16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4" name="Freeform 52">
              <a:extLst>
                <a:ext uri="{FF2B5EF4-FFF2-40B4-BE49-F238E27FC236}">
                  <a16:creationId xmlns:a16="http://schemas.microsoft.com/office/drawing/2014/main" id="{F8C9AAF8-0749-4CE5-91AB-181C81D7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544"/>
              <a:ext cx="93" cy="60"/>
            </a:xfrm>
            <a:custGeom>
              <a:avLst/>
              <a:gdLst>
                <a:gd name="T0" fmla="*/ 251 w 56"/>
                <a:gd name="T1" fmla="*/ 103 h 36"/>
                <a:gd name="T2" fmla="*/ 118 w 56"/>
                <a:gd name="T3" fmla="*/ 153 h 36"/>
                <a:gd name="T4" fmla="*/ 5 w 56"/>
                <a:gd name="T5" fmla="*/ 62 h 36"/>
                <a:gd name="T6" fmla="*/ 141 w 56"/>
                <a:gd name="T7" fmla="*/ 8 h 36"/>
                <a:gd name="T8" fmla="*/ 251 w 56"/>
                <a:gd name="T9" fmla="*/ 10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6">
                  <a:moveTo>
                    <a:pt x="55" y="22"/>
                  </a:moveTo>
                  <a:cubicBezTo>
                    <a:pt x="53" y="31"/>
                    <a:pt x="40" y="36"/>
                    <a:pt x="26" y="33"/>
                  </a:cubicBezTo>
                  <a:cubicBezTo>
                    <a:pt x="11" y="31"/>
                    <a:pt x="0" y="22"/>
                    <a:pt x="1" y="13"/>
                  </a:cubicBezTo>
                  <a:cubicBezTo>
                    <a:pt x="3" y="5"/>
                    <a:pt x="16" y="0"/>
                    <a:pt x="31" y="2"/>
                  </a:cubicBezTo>
                  <a:cubicBezTo>
                    <a:pt x="45" y="4"/>
                    <a:pt x="56" y="13"/>
                    <a:pt x="55" y="22"/>
                  </a:cubicBezTo>
                  <a:close/>
                </a:path>
              </a:pathLst>
            </a:custGeom>
            <a:noFill/>
            <a:ln w="4763" cap="flat">
              <a:solidFill>
                <a:srgbClr val="F5DE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5543" name="Group 53">
            <a:extLst>
              <a:ext uri="{FF2B5EF4-FFF2-40B4-BE49-F238E27FC236}">
                <a16:creationId xmlns:a16="http://schemas.microsoft.com/office/drawing/2014/main" id="{AEE1309A-9F77-4427-8518-A949EE630B1A}"/>
              </a:ext>
            </a:extLst>
          </p:cNvPr>
          <p:cNvGrpSpPr>
            <a:grpSpLocks/>
          </p:cNvGrpSpPr>
          <p:nvPr/>
        </p:nvGrpSpPr>
        <p:grpSpPr bwMode="auto">
          <a:xfrm>
            <a:off x="8021638" y="2322513"/>
            <a:ext cx="2133600" cy="1638300"/>
            <a:chOff x="4033" y="1331"/>
            <a:chExt cx="1344" cy="1032"/>
          </a:xfrm>
        </p:grpSpPr>
        <p:sp>
          <p:nvSpPr>
            <p:cNvPr id="65649" name="Freeform 54">
              <a:extLst>
                <a:ext uri="{FF2B5EF4-FFF2-40B4-BE49-F238E27FC236}">
                  <a16:creationId xmlns:a16="http://schemas.microsoft.com/office/drawing/2014/main" id="{5613A9A1-DD65-494D-B646-32E07AA6B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1362"/>
              <a:ext cx="1252" cy="1001"/>
            </a:xfrm>
            <a:custGeom>
              <a:avLst/>
              <a:gdLst>
                <a:gd name="T0" fmla="*/ 0 w 752"/>
                <a:gd name="T1" fmla="*/ 346 h 601"/>
                <a:gd name="T2" fmla="*/ 0 w 752"/>
                <a:gd name="T3" fmla="*/ 2152 h 601"/>
                <a:gd name="T4" fmla="*/ 3470 w 752"/>
                <a:gd name="T5" fmla="*/ 2152 h 601"/>
                <a:gd name="T6" fmla="*/ 3470 w 752"/>
                <a:gd name="T7" fmla="*/ 370 h 601"/>
                <a:gd name="T8" fmla="*/ 3188 w 752"/>
                <a:gd name="T9" fmla="*/ 0 h 601"/>
                <a:gd name="T10" fmla="*/ 296 w 752"/>
                <a:gd name="T11" fmla="*/ 0 h 601"/>
                <a:gd name="T12" fmla="*/ 0 w 752"/>
                <a:gd name="T13" fmla="*/ 346 h 6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2" h="601">
                  <a:moveTo>
                    <a:pt x="0" y="75"/>
                  </a:moveTo>
                  <a:cubicBezTo>
                    <a:pt x="0" y="466"/>
                    <a:pt x="0" y="466"/>
                    <a:pt x="0" y="466"/>
                  </a:cubicBezTo>
                  <a:cubicBezTo>
                    <a:pt x="0" y="466"/>
                    <a:pt x="354" y="601"/>
                    <a:pt x="752" y="466"/>
                  </a:cubicBezTo>
                  <a:cubicBezTo>
                    <a:pt x="752" y="80"/>
                    <a:pt x="752" y="80"/>
                    <a:pt x="752" y="8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1" y="0"/>
                    <a:pt x="451" y="106"/>
                    <a:pt x="64" y="0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0" name="Freeform 55">
              <a:extLst>
                <a:ext uri="{FF2B5EF4-FFF2-40B4-BE49-F238E27FC236}">
                  <a16:creationId xmlns:a16="http://schemas.microsoft.com/office/drawing/2014/main" id="{8D571548-682C-4D6C-B2E2-3E194BCDF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361"/>
              <a:ext cx="1253" cy="389"/>
            </a:xfrm>
            <a:custGeom>
              <a:avLst/>
              <a:gdLst>
                <a:gd name="T0" fmla="*/ 3479 w 752"/>
                <a:gd name="T1" fmla="*/ 367 h 234"/>
                <a:gd name="T2" fmla="*/ 0 w 752"/>
                <a:gd name="T3" fmla="*/ 346 h 234"/>
                <a:gd name="T4" fmla="*/ 297 w 752"/>
                <a:gd name="T5" fmla="*/ 0 h 234"/>
                <a:gd name="T6" fmla="*/ 3196 w 752"/>
                <a:gd name="T7" fmla="*/ 0 h 234"/>
                <a:gd name="T8" fmla="*/ 3479 w 752"/>
                <a:gd name="T9" fmla="*/ 367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2" h="234">
                  <a:moveTo>
                    <a:pt x="752" y="80"/>
                  </a:moveTo>
                  <a:cubicBezTo>
                    <a:pt x="432" y="234"/>
                    <a:pt x="0" y="75"/>
                    <a:pt x="0" y="75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413" y="105"/>
                    <a:pt x="691" y="0"/>
                  </a:cubicBezTo>
                  <a:lnTo>
                    <a:pt x="752" y="80"/>
                  </a:lnTo>
                  <a:close/>
                </a:path>
              </a:pathLst>
            </a:custGeom>
            <a:solidFill>
              <a:srgbClr val="F3E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1" name="Freeform 56">
              <a:extLst>
                <a:ext uri="{FF2B5EF4-FFF2-40B4-BE49-F238E27FC236}">
                  <a16:creationId xmlns:a16="http://schemas.microsoft.com/office/drawing/2014/main" id="{3BBCCF87-5C9E-4F1F-999A-B45C886C9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356"/>
              <a:ext cx="1267" cy="877"/>
            </a:xfrm>
            <a:custGeom>
              <a:avLst/>
              <a:gdLst>
                <a:gd name="T0" fmla="*/ 1951 w 761"/>
                <a:gd name="T1" fmla="*/ 1985 h 527"/>
                <a:gd name="T2" fmla="*/ 2021 w 761"/>
                <a:gd name="T3" fmla="*/ 1747 h 527"/>
                <a:gd name="T4" fmla="*/ 2059 w 761"/>
                <a:gd name="T5" fmla="*/ 1568 h 527"/>
                <a:gd name="T6" fmla="*/ 2040 w 761"/>
                <a:gd name="T7" fmla="*/ 1340 h 527"/>
                <a:gd name="T8" fmla="*/ 2229 w 761"/>
                <a:gd name="T9" fmla="*/ 1226 h 527"/>
                <a:gd name="T10" fmla="*/ 1880 w 761"/>
                <a:gd name="T11" fmla="*/ 1118 h 527"/>
                <a:gd name="T12" fmla="*/ 2394 w 761"/>
                <a:gd name="T13" fmla="*/ 1033 h 527"/>
                <a:gd name="T14" fmla="*/ 2506 w 761"/>
                <a:gd name="T15" fmla="*/ 2373 h 527"/>
                <a:gd name="T16" fmla="*/ 2714 w 761"/>
                <a:gd name="T17" fmla="*/ 1471 h 527"/>
                <a:gd name="T18" fmla="*/ 3451 w 761"/>
                <a:gd name="T19" fmla="*/ 1526 h 527"/>
                <a:gd name="T20" fmla="*/ 2907 w 761"/>
                <a:gd name="T21" fmla="*/ 1110 h 527"/>
                <a:gd name="T22" fmla="*/ 3448 w 761"/>
                <a:gd name="T23" fmla="*/ 764 h 527"/>
                <a:gd name="T24" fmla="*/ 3490 w 761"/>
                <a:gd name="T25" fmla="*/ 466 h 527"/>
                <a:gd name="T26" fmla="*/ 3215 w 761"/>
                <a:gd name="T27" fmla="*/ 226 h 527"/>
                <a:gd name="T28" fmla="*/ 3073 w 761"/>
                <a:gd name="T29" fmla="*/ 133 h 527"/>
                <a:gd name="T30" fmla="*/ 2990 w 761"/>
                <a:gd name="T31" fmla="*/ 166 h 527"/>
                <a:gd name="T32" fmla="*/ 3222 w 761"/>
                <a:gd name="T33" fmla="*/ 499 h 527"/>
                <a:gd name="T34" fmla="*/ 2451 w 761"/>
                <a:gd name="T35" fmla="*/ 770 h 527"/>
                <a:gd name="T36" fmla="*/ 2556 w 761"/>
                <a:gd name="T37" fmla="*/ 185 h 527"/>
                <a:gd name="T38" fmla="*/ 2306 w 761"/>
                <a:gd name="T39" fmla="*/ 458 h 527"/>
                <a:gd name="T40" fmla="*/ 2073 w 761"/>
                <a:gd name="T41" fmla="*/ 300 h 527"/>
                <a:gd name="T42" fmla="*/ 2214 w 761"/>
                <a:gd name="T43" fmla="*/ 784 h 527"/>
                <a:gd name="T44" fmla="*/ 1588 w 761"/>
                <a:gd name="T45" fmla="*/ 651 h 527"/>
                <a:gd name="T46" fmla="*/ 1776 w 761"/>
                <a:gd name="T47" fmla="*/ 300 h 527"/>
                <a:gd name="T48" fmla="*/ 1542 w 761"/>
                <a:gd name="T49" fmla="*/ 230 h 527"/>
                <a:gd name="T50" fmla="*/ 1270 w 761"/>
                <a:gd name="T51" fmla="*/ 526 h 527"/>
                <a:gd name="T52" fmla="*/ 979 w 761"/>
                <a:gd name="T53" fmla="*/ 216 h 527"/>
                <a:gd name="T54" fmla="*/ 1159 w 761"/>
                <a:gd name="T55" fmla="*/ 734 h 527"/>
                <a:gd name="T56" fmla="*/ 651 w 761"/>
                <a:gd name="T57" fmla="*/ 597 h 527"/>
                <a:gd name="T58" fmla="*/ 383 w 761"/>
                <a:gd name="T59" fmla="*/ 604 h 527"/>
                <a:gd name="T60" fmla="*/ 5 w 761"/>
                <a:gd name="T61" fmla="*/ 775 h 527"/>
                <a:gd name="T62" fmla="*/ 180 w 761"/>
                <a:gd name="T63" fmla="*/ 804 h 527"/>
                <a:gd name="T64" fmla="*/ 0 w 761"/>
                <a:gd name="T65" fmla="*/ 1521 h 527"/>
                <a:gd name="T66" fmla="*/ 338 w 761"/>
                <a:gd name="T67" fmla="*/ 1747 h 527"/>
                <a:gd name="T68" fmla="*/ 285 w 761"/>
                <a:gd name="T69" fmla="*/ 2235 h 527"/>
                <a:gd name="T70" fmla="*/ 438 w 761"/>
                <a:gd name="T71" fmla="*/ 2088 h 527"/>
                <a:gd name="T72" fmla="*/ 638 w 761"/>
                <a:gd name="T73" fmla="*/ 2318 h 527"/>
                <a:gd name="T74" fmla="*/ 383 w 761"/>
                <a:gd name="T75" fmla="*/ 1255 h 527"/>
                <a:gd name="T76" fmla="*/ 591 w 761"/>
                <a:gd name="T77" fmla="*/ 950 h 527"/>
                <a:gd name="T78" fmla="*/ 716 w 761"/>
                <a:gd name="T79" fmla="*/ 1365 h 527"/>
                <a:gd name="T80" fmla="*/ 659 w 761"/>
                <a:gd name="T81" fmla="*/ 1652 h 527"/>
                <a:gd name="T82" fmla="*/ 831 w 761"/>
                <a:gd name="T83" fmla="*/ 1789 h 527"/>
                <a:gd name="T84" fmla="*/ 972 w 761"/>
                <a:gd name="T85" fmla="*/ 1365 h 527"/>
                <a:gd name="T86" fmla="*/ 1012 w 761"/>
                <a:gd name="T87" fmla="*/ 1193 h 527"/>
                <a:gd name="T88" fmla="*/ 1209 w 761"/>
                <a:gd name="T89" fmla="*/ 1338 h 527"/>
                <a:gd name="T90" fmla="*/ 1275 w 761"/>
                <a:gd name="T91" fmla="*/ 1033 h 527"/>
                <a:gd name="T92" fmla="*/ 1643 w 761"/>
                <a:gd name="T93" fmla="*/ 1241 h 527"/>
                <a:gd name="T94" fmla="*/ 1347 w 761"/>
                <a:gd name="T95" fmla="*/ 2055 h 527"/>
                <a:gd name="T96" fmla="*/ 1583 w 761"/>
                <a:gd name="T97" fmla="*/ 1789 h 527"/>
                <a:gd name="T98" fmla="*/ 1667 w 761"/>
                <a:gd name="T99" fmla="*/ 1861 h 527"/>
                <a:gd name="T100" fmla="*/ 1776 w 761"/>
                <a:gd name="T101" fmla="*/ 1423 h 527"/>
                <a:gd name="T102" fmla="*/ 1583 w 761"/>
                <a:gd name="T103" fmla="*/ 2428 h 5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761" h="527">
                  <a:moveTo>
                    <a:pt x="398" y="527"/>
                  </a:moveTo>
                  <a:cubicBezTo>
                    <a:pt x="423" y="489"/>
                    <a:pt x="422" y="448"/>
                    <a:pt x="423" y="431"/>
                  </a:cubicBezTo>
                  <a:cubicBezTo>
                    <a:pt x="425" y="406"/>
                    <a:pt x="417" y="351"/>
                    <a:pt x="426" y="355"/>
                  </a:cubicBezTo>
                  <a:cubicBezTo>
                    <a:pt x="452" y="368"/>
                    <a:pt x="439" y="373"/>
                    <a:pt x="438" y="379"/>
                  </a:cubicBezTo>
                  <a:cubicBezTo>
                    <a:pt x="439" y="386"/>
                    <a:pt x="458" y="384"/>
                    <a:pt x="458" y="384"/>
                  </a:cubicBezTo>
                  <a:cubicBezTo>
                    <a:pt x="463" y="367"/>
                    <a:pt x="465" y="357"/>
                    <a:pt x="446" y="340"/>
                  </a:cubicBezTo>
                  <a:cubicBezTo>
                    <a:pt x="426" y="323"/>
                    <a:pt x="426" y="316"/>
                    <a:pt x="429" y="303"/>
                  </a:cubicBezTo>
                  <a:cubicBezTo>
                    <a:pt x="431" y="295"/>
                    <a:pt x="428" y="286"/>
                    <a:pt x="442" y="291"/>
                  </a:cubicBezTo>
                  <a:cubicBezTo>
                    <a:pt x="456" y="297"/>
                    <a:pt x="469" y="296"/>
                    <a:pt x="469" y="296"/>
                  </a:cubicBezTo>
                  <a:cubicBezTo>
                    <a:pt x="489" y="291"/>
                    <a:pt x="483" y="266"/>
                    <a:pt x="483" y="266"/>
                  </a:cubicBezTo>
                  <a:cubicBezTo>
                    <a:pt x="477" y="263"/>
                    <a:pt x="446" y="262"/>
                    <a:pt x="428" y="257"/>
                  </a:cubicBezTo>
                  <a:cubicBezTo>
                    <a:pt x="411" y="253"/>
                    <a:pt x="407" y="245"/>
                    <a:pt x="407" y="243"/>
                  </a:cubicBezTo>
                  <a:cubicBezTo>
                    <a:pt x="402" y="225"/>
                    <a:pt x="427" y="226"/>
                    <a:pt x="447" y="227"/>
                  </a:cubicBezTo>
                  <a:cubicBezTo>
                    <a:pt x="480" y="229"/>
                    <a:pt x="498" y="226"/>
                    <a:pt x="519" y="224"/>
                  </a:cubicBezTo>
                  <a:cubicBezTo>
                    <a:pt x="549" y="220"/>
                    <a:pt x="545" y="256"/>
                    <a:pt x="545" y="270"/>
                  </a:cubicBezTo>
                  <a:cubicBezTo>
                    <a:pt x="546" y="294"/>
                    <a:pt x="522" y="361"/>
                    <a:pt x="543" y="515"/>
                  </a:cubicBezTo>
                  <a:cubicBezTo>
                    <a:pt x="543" y="515"/>
                    <a:pt x="551" y="512"/>
                    <a:pt x="589" y="508"/>
                  </a:cubicBezTo>
                  <a:cubicBezTo>
                    <a:pt x="589" y="508"/>
                    <a:pt x="567" y="408"/>
                    <a:pt x="588" y="319"/>
                  </a:cubicBezTo>
                  <a:cubicBezTo>
                    <a:pt x="592" y="302"/>
                    <a:pt x="598" y="284"/>
                    <a:pt x="617" y="294"/>
                  </a:cubicBezTo>
                  <a:cubicBezTo>
                    <a:pt x="636" y="304"/>
                    <a:pt x="685" y="326"/>
                    <a:pt x="748" y="331"/>
                  </a:cubicBezTo>
                  <a:cubicBezTo>
                    <a:pt x="748" y="331"/>
                    <a:pt x="748" y="305"/>
                    <a:pt x="749" y="279"/>
                  </a:cubicBezTo>
                  <a:cubicBezTo>
                    <a:pt x="749" y="279"/>
                    <a:pt x="682" y="287"/>
                    <a:pt x="630" y="241"/>
                  </a:cubicBezTo>
                  <a:cubicBezTo>
                    <a:pt x="614" y="228"/>
                    <a:pt x="620" y="211"/>
                    <a:pt x="638" y="207"/>
                  </a:cubicBezTo>
                  <a:cubicBezTo>
                    <a:pt x="718" y="188"/>
                    <a:pt x="740" y="175"/>
                    <a:pt x="747" y="166"/>
                  </a:cubicBezTo>
                  <a:cubicBezTo>
                    <a:pt x="746" y="114"/>
                    <a:pt x="761" y="98"/>
                    <a:pt x="761" y="98"/>
                  </a:cubicBezTo>
                  <a:cubicBezTo>
                    <a:pt x="761" y="98"/>
                    <a:pt x="758" y="101"/>
                    <a:pt x="756" y="101"/>
                  </a:cubicBezTo>
                  <a:cubicBezTo>
                    <a:pt x="752" y="101"/>
                    <a:pt x="748" y="96"/>
                    <a:pt x="734" y="85"/>
                  </a:cubicBezTo>
                  <a:cubicBezTo>
                    <a:pt x="715" y="71"/>
                    <a:pt x="696" y="65"/>
                    <a:pt x="697" y="49"/>
                  </a:cubicBezTo>
                  <a:cubicBezTo>
                    <a:pt x="698" y="32"/>
                    <a:pt x="691" y="7"/>
                    <a:pt x="691" y="7"/>
                  </a:cubicBezTo>
                  <a:cubicBezTo>
                    <a:pt x="691" y="7"/>
                    <a:pt x="674" y="0"/>
                    <a:pt x="666" y="29"/>
                  </a:cubicBezTo>
                  <a:cubicBezTo>
                    <a:pt x="666" y="50"/>
                    <a:pt x="666" y="50"/>
                    <a:pt x="666" y="50"/>
                  </a:cubicBezTo>
                  <a:cubicBezTo>
                    <a:pt x="648" y="36"/>
                    <a:pt x="648" y="36"/>
                    <a:pt x="648" y="36"/>
                  </a:cubicBezTo>
                  <a:cubicBezTo>
                    <a:pt x="648" y="36"/>
                    <a:pt x="609" y="25"/>
                    <a:pt x="596" y="33"/>
                  </a:cubicBezTo>
                  <a:cubicBezTo>
                    <a:pt x="596" y="33"/>
                    <a:pt x="687" y="100"/>
                    <a:pt x="698" y="108"/>
                  </a:cubicBezTo>
                  <a:cubicBezTo>
                    <a:pt x="706" y="114"/>
                    <a:pt x="706" y="125"/>
                    <a:pt x="701" y="130"/>
                  </a:cubicBezTo>
                  <a:cubicBezTo>
                    <a:pt x="697" y="131"/>
                    <a:pt x="647" y="154"/>
                    <a:pt x="531" y="167"/>
                  </a:cubicBezTo>
                  <a:cubicBezTo>
                    <a:pt x="522" y="167"/>
                    <a:pt x="521" y="138"/>
                    <a:pt x="521" y="129"/>
                  </a:cubicBezTo>
                  <a:cubicBezTo>
                    <a:pt x="522" y="117"/>
                    <a:pt x="543" y="57"/>
                    <a:pt x="554" y="40"/>
                  </a:cubicBezTo>
                  <a:cubicBezTo>
                    <a:pt x="554" y="40"/>
                    <a:pt x="528" y="41"/>
                    <a:pt x="518" y="61"/>
                  </a:cubicBezTo>
                  <a:cubicBezTo>
                    <a:pt x="500" y="99"/>
                    <a:pt x="500" y="99"/>
                    <a:pt x="500" y="99"/>
                  </a:cubicBezTo>
                  <a:cubicBezTo>
                    <a:pt x="500" y="99"/>
                    <a:pt x="494" y="97"/>
                    <a:pt x="476" y="50"/>
                  </a:cubicBezTo>
                  <a:cubicBezTo>
                    <a:pt x="476" y="50"/>
                    <a:pt x="457" y="44"/>
                    <a:pt x="449" y="65"/>
                  </a:cubicBezTo>
                  <a:cubicBezTo>
                    <a:pt x="481" y="133"/>
                    <a:pt x="481" y="133"/>
                    <a:pt x="481" y="133"/>
                  </a:cubicBezTo>
                  <a:cubicBezTo>
                    <a:pt x="481" y="133"/>
                    <a:pt x="484" y="156"/>
                    <a:pt x="480" y="170"/>
                  </a:cubicBezTo>
                  <a:cubicBezTo>
                    <a:pt x="408" y="174"/>
                    <a:pt x="370" y="171"/>
                    <a:pt x="315" y="166"/>
                  </a:cubicBezTo>
                  <a:cubicBezTo>
                    <a:pt x="309" y="162"/>
                    <a:pt x="309" y="156"/>
                    <a:pt x="344" y="141"/>
                  </a:cubicBezTo>
                  <a:cubicBezTo>
                    <a:pt x="389" y="121"/>
                    <a:pt x="427" y="52"/>
                    <a:pt x="427" y="52"/>
                  </a:cubicBezTo>
                  <a:cubicBezTo>
                    <a:pt x="394" y="53"/>
                    <a:pt x="385" y="65"/>
                    <a:pt x="385" y="65"/>
                  </a:cubicBezTo>
                  <a:cubicBezTo>
                    <a:pt x="368" y="88"/>
                    <a:pt x="312" y="119"/>
                    <a:pt x="312" y="119"/>
                  </a:cubicBezTo>
                  <a:cubicBezTo>
                    <a:pt x="323" y="101"/>
                    <a:pt x="334" y="50"/>
                    <a:pt x="334" y="50"/>
                  </a:cubicBezTo>
                  <a:cubicBezTo>
                    <a:pt x="305" y="47"/>
                    <a:pt x="293" y="58"/>
                    <a:pt x="293" y="58"/>
                  </a:cubicBezTo>
                  <a:cubicBezTo>
                    <a:pt x="289" y="77"/>
                    <a:pt x="275" y="114"/>
                    <a:pt x="275" y="114"/>
                  </a:cubicBezTo>
                  <a:cubicBezTo>
                    <a:pt x="245" y="82"/>
                    <a:pt x="251" y="43"/>
                    <a:pt x="251" y="43"/>
                  </a:cubicBezTo>
                  <a:cubicBezTo>
                    <a:pt x="230" y="40"/>
                    <a:pt x="212" y="47"/>
                    <a:pt x="212" y="47"/>
                  </a:cubicBezTo>
                  <a:cubicBezTo>
                    <a:pt x="211" y="71"/>
                    <a:pt x="232" y="114"/>
                    <a:pt x="245" y="131"/>
                  </a:cubicBezTo>
                  <a:cubicBezTo>
                    <a:pt x="257" y="147"/>
                    <a:pt x="255" y="157"/>
                    <a:pt x="251" y="159"/>
                  </a:cubicBezTo>
                  <a:cubicBezTo>
                    <a:pt x="228" y="156"/>
                    <a:pt x="216" y="155"/>
                    <a:pt x="205" y="153"/>
                  </a:cubicBezTo>
                  <a:cubicBezTo>
                    <a:pt x="182" y="149"/>
                    <a:pt x="148" y="138"/>
                    <a:pt x="141" y="130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3" y="135"/>
                    <a:pt x="90" y="125"/>
                    <a:pt x="83" y="131"/>
                  </a:cubicBezTo>
                  <a:cubicBezTo>
                    <a:pt x="64" y="129"/>
                    <a:pt x="33" y="125"/>
                    <a:pt x="9" y="128"/>
                  </a:cubicBezTo>
                  <a:cubicBezTo>
                    <a:pt x="9" y="128"/>
                    <a:pt x="0" y="112"/>
                    <a:pt x="1" y="168"/>
                  </a:cubicBezTo>
                  <a:cubicBezTo>
                    <a:pt x="6" y="168"/>
                    <a:pt x="21" y="166"/>
                    <a:pt x="26" y="166"/>
                  </a:cubicBezTo>
                  <a:cubicBezTo>
                    <a:pt x="39" y="167"/>
                    <a:pt x="44" y="163"/>
                    <a:pt x="39" y="174"/>
                  </a:cubicBezTo>
                  <a:cubicBezTo>
                    <a:pt x="36" y="181"/>
                    <a:pt x="26" y="212"/>
                    <a:pt x="3" y="246"/>
                  </a:cubicBezTo>
                  <a:cubicBezTo>
                    <a:pt x="3" y="246"/>
                    <a:pt x="1" y="287"/>
                    <a:pt x="0" y="330"/>
                  </a:cubicBezTo>
                  <a:cubicBezTo>
                    <a:pt x="9" y="316"/>
                    <a:pt x="24" y="309"/>
                    <a:pt x="34" y="299"/>
                  </a:cubicBezTo>
                  <a:cubicBezTo>
                    <a:pt x="51" y="284"/>
                    <a:pt x="66" y="346"/>
                    <a:pt x="73" y="379"/>
                  </a:cubicBezTo>
                  <a:cubicBezTo>
                    <a:pt x="80" y="414"/>
                    <a:pt x="78" y="417"/>
                    <a:pt x="70" y="438"/>
                  </a:cubicBezTo>
                  <a:cubicBezTo>
                    <a:pt x="64" y="457"/>
                    <a:pt x="66" y="465"/>
                    <a:pt x="62" y="485"/>
                  </a:cubicBezTo>
                  <a:cubicBezTo>
                    <a:pt x="62" y="485"/>
                    <a:pt x="72" y="489"/>
                    <a:pt x="86" y="492"/>
                  </a:cubicBezTo>
                  <a:cubicBezTo>
                    <a:pt x="92" y="465"/>
                    <a:pt x="94" y="461"/>
                    <a:pt x="95" y="453"/>
                  </a:cubicBezTo>
                  <a:cubicBezTo>
                    <a:pt x="96" y="444"/>
                    <a:pt x="99" y="449"/>
                    <a:pt x="103" y="456"/>
                  </a:cubicBezTo>
                  <a:cubicBezTo>
                    <a:pt x="106" y="463"/>
                    <a:pt x="106" y="462"/>
                    <a:pt x="138" y="503"/>
                  </a:cubicBezTo>
                  <a:cubicBezTo>
                    <a:pt x="138" y="503"/>
                    <a:pt x="167" y="527"/>
                    <a:pt x="177" y="511"/>
                  </a:cubicBezTo>
                  <a:cubicBezTo>
                    <a:pt x="126" y="429"/>
                    <a:pt x="90" y="304"/>
                    <a:pt x="83" y="272"/>
                  </a:cubicBezTo>
                  <a:cubicBezTo>
                    <a:pt x="76" y="240"/>
                    <a:pt x="78" y="243"/>
                    <a:pt x="91" y="219"/>
                  </a:cubicBezTo>
                  <a:cubicBezTo>
                    <a:pt x="105" y="196"/>
                    <a:pt x="113" y="202"/>
                    <a:pt x="128" y="206"/>
                  </a:cubicBezTo>
                  <a:cubicBezTo>
                    <a:pt x="143" y="209"/>
                    <a:pt x="159" y="212"/>
                    <a:pt x="159" y="234"/>
                  </a:cubicBezTo>
                  <a:cubicBezTo>
                    <a:pt x="159" y="243"/>
                    <a:pt x="160" y="288"/>
                    <a:pt x="155" y="296"/>
                  </a:cubicBezTo>
                  <a:cubicBezTo>
                    <a:pt x="134" y="324"/>
                    <a:pt x="121" y="358"/>
                    <a:pt x="121" y="358"/>
                  </a:cubicBezTo>
                  <a:cubicBezTo>
                    <a:pt x="129" y="371"/>
                    <a:pt x="143" y="359"/>
                    <a:pt x="143" y="359"/>
                  </a:cubicBezTo>
                  <a:cubicBezTo>
                    <a:pt x="148" y="310"/>
                    <a:pt x="180" y="296"/>
                    <a:pt x="184" y="308"/>
                  </a:cubicBezTo>
                  <a:cubicBezTo>
                    <a:pt x="201" y="357"/>
                    <a:pt x="180" y="388"/>
                    <a:pt x="180" y="388"/>
                  </a:cubicBezTo>
                  <a:cubicBezTo>
                    <a:pt x="181" y="406"/>
                    <a:pt x="203" y="393"/>
                    <a:pt x="203" y="393"/>
                  </a:cubicBezTo>
                  <a:cubicBezTo>
                    <a:pt x="203" y="393"/>
                    <a:pt x="227" y="354"/>
                    <a:pt x="211" y="296"/>
                  </a:cubicBezTo>
                  <a:cubicBezTo>
                    <a:pt x="194" y="237"/>
                    <a:pt x="202" y="246"/>
                    <a:pt x="202" y="246"/>
                  </a:cubicBezTo>
                  <a:cubicBezTo>
                    <a:pt x="202" y="246"/>
                    <a:pt x="204" y="244"/>
                    <a:pt x="219" y="259"/>
                  </a:cubicBezTo>
                  <a:cubicBezTo>
                    <a:pt x="248" y="290"/>
                    <a:pt x="235" y="300"/>
                    <a:pt x="235" y="300"/>
                  </a:cubicBezTo>
                  <a:cubicBezTo>
                    <a:pt x="252" y="312"/>
                    <a:pt x="262" y="290"/>
                    <a:pt x="262" y="290"/>
                  </a:cubicBezTo>
                  <a:cubicBezTo>
                    <a:pt x="249" y="251"/>
                    <a:pt x="254" y="255"/>
                    <a:pt x="227" y="229"/>
                  </a:cubicBezTo>
                  <a:cubicBezTo>
                    <a:pt x="211" y="214"/>
                    <a:pt x="267" y="224"/>
                    <a:pt x="276" y="224"/>
                  </a:cubicBezTo>
                  <a:cubicBezTo>
                    <a:pt x="284" y="224"/>
                    <a:pt x="306" y="227"/>
                    <a:pt x="323" y="228"/>
                  </a:cubicBezTo>
                  <a:cubicBezTo>
                    <a:pt x="354" y="229"/>
                    <a:pt x="344" y="238"/>
                    <a:pt x="356" y="269"/>
                  </a:cubicBezTo>
                  <a:cubicBezTo>
                    <a:pt x="367" y="300"/>
                    <a:pt x="358" y="314"/>
                    <a:pt x="325" y="365"/>
                  </a:cubicBezTo>
                  <a:cubicBezTo>
                    <a:pt x="292" y="416"/>
                    <a:pt x="292" y="446"/>
                    <a:pt x="292" y="446"/>
                  </a:cubicBezTo>
                  <a:cubicBezTo>
                    <a:pt x="304" y="460"/>
                    <a:pt x="316" y="442"/>
                    <a:pt x="316" y="442"/>
                  </a:cubicBezTo>
                  <a:cubicBezTo>
                    <a:pt x="311" y="386"/>
                    <a:pt x="343" y="388"/>
                    <a:pt x="343" y="388"/>
                  </a:cubicBezTo>
                  <a:cubicBezTo>
                    <a:pt x="346" y="412"/>
                    <a:pt x="340" y="416"/>
                    <a:pt x="340" y="416"/>
                  </a:cubicBezTo>
                  <a:cubicBezTo>
                    <a:pt x="357" y="423"/>
                    <a:pt x="361" y="404"/>
                    <a:pt x="361" y="404"/>
                  </a:cubicBezTo>
                  <a:cubicBezTo>
                    <a:pt x="356" y="394"/>
                    <a:pt x="364" y="383"/>
                    <a:pt x="363" y="368"/>
                  </a:cubicBezTo>
                  <a:cubicBezTo>
                    <a:pt x="361" y="353"/>
                    <a:pt x="384" y="325"/>
                    <a:pt x="385" y="309"/>
                  </a:cubicBezTo>
                  <a:cubicBezTo>
                    <a:pt x="386" y="294"/>
                    <a:pt x="395" y="370"/>
                    <a:pt x="397" y="402"/>
                  </a:cubicBezTo>
                  <a:cubicBezTo>
                    <a:pt x="404" y="498"/>
                    <a:pt x="343" y="527"/>
                    <a:pt x="343" y="527"/>
                  </a:cubicBezTo>
                  <a:cubicBezTo>
                    <a:pt x="343" y="527"/>
                    <a:pt x="377" y="527"/>
                    <a:pt x="398" y="527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2" name="Freeform 57">
              <a:extLst>
                <a:ext uri="{FF2B5EF4-FFF2-40B4-BE49-F238E27FC236}">
                  <a16:creationId xmlns:a16="http://schemas.microsoft.com/office/drawing/2014/main" id="{998C6146-B4DA-4B85-B132-B8C94C62F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361"/>
              <a:ext cx="1253" cy="1000"/>
            </a:xfrm>
            <a:custGeom>
              <a:avLst/>
              <a:gdLst>
                <a:gd name="T0" fmla="*/ 0 w 752"/>
                <a:gd name="T1" fmla="*/ 346 h 601"/>
                <a:gd name="T2" fmla="*/ 0 w 752"/>
                <a:gd name="T3" fmla="*/ 2146 h 601"/>
                <a:gd name="T4" fmla="*/ 3479 w 752"/>
                <a:gd name="T5" fmla="*/ 2146 h 601"/>
                <a:gd name="T6" fmla="*/ 3479 w 752"/>
                <a:gd name="T7" fmla="*/ 368 h 601"/>
                <a:gd name="T8" fmla="*/ 3196 w 752"/>
                <a:gd name="T9" fmla="*/ 0 h 601"/>
                <a:gd name="T10" fmla="*/ 297 w 752"/>
                <a:gd name="T11" fmla="*/ 0 h 601"/>
                <a:gd name="T12" fmla="*/ 0 w 752"/>
                <a:gd name="T13" fmla="*/ 346 h 6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2" h="601">
                  <a:moveTo>
                    <a:pt x="0" y="75"/>
                  </a:moveTo>
                  <a:cubicBezTo>
                    <a:pt x="0" y="466"/>
                    <a:pt x="0" y="466"/>
                    <a:pt x="0" y="466"/>
                  </a:cubicBezTo>
                  <a:cubicBezTo>
                    <a:pt x="0" y="466"/>
                    <a:pt x="354" y="601"/>
                    <a:pt x="752" y="466"/>
                  </a:cubicBezTo>
                  <a:cubicBezTo>
                    <a:pt x="752" y="80"/>
                    <a:pt x="752" y="80"/>
                    <a:pt x="752" y="80"/>
                  </a:cubicBezTo>
                  <a:cubicBezTo>
                    <a:pt x="691" y="0"/>
                    <a:pt x="691" y="0"/>
                    <a:pt x="691" y="0"/>
                  </a:cubicBezTo>
                  <a:cubicBezTo>
                    <a:pt x="691" y="0"/>
                    <a:pt x="451" y="106"/>
                    <a:pt x="64" y="0"/>
                  </a:cubicBezTo>
                  <a:lnTo>
                    <a:pt x="0" y="75"/>
                  </a:ln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3" name="Freeform 58">
              <a:extLst>
                <a:ext uri="{FF2B5EF4-FFF2-40B4-BE49-F238E27FC236}">
                  <a16:creationId xmlns:a16="http://schemas.microsoft.com/office/drawing/2014/main" id="{83FDDBE1-7B3D-427F-B633-6826CA710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361"/>
              <a:ext cx="1253" cy="389"/>
            </a:xfrm>
            <a:custGeom>
              <a:avLst/>
              <a:gdLst>
                <a:gd name="T0" fmla="*/ 3479 w 752"/>
                <a:gd name="T1" fmla="*/ 367 h 234"/>
                <a:gd name="T2" fmla="*/ 0 w 752"/>
                <a:gd name="T3" fmla="*/ 346 h 234"/>
                <a:gd name="T4" fmla="*/ 297 w 752"/>
                <a:gd name="T5" fmla="*/ 0 h 234"/>
                <a:gd name="T6" fmla="*/ 3196 w 752"/>
                <a:gd name="T7" fmla="*/ 0 h 234"/>
                <a:gd name="T8" fmla="*/ 3479 w 752"/>
                <a:gd name="T9" fmla="*/ 367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2" h="234">
                  <a:moveTo>
                    <a:pt x="752" y="80"/>
                  </a:moveTo>
                  <a:cubicBezTo>
                    <a:pt x="432" y="234"/>
                    <a:pt x="0" y="75"/>
                    <a:pt x="0" y="75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0"/>
                    <a:pt x="413" y="105"/>
                    <a:pt x="691" y="0"/>
                  </a:cubicBezTo>
                  <a:lnTo>
                    <a:pt x="752" y="80"/>
                  </a:ln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4" name="Freeform 59">
              <a:extLst>
                <a:ext uri="{FF2B5EF4-FFF2-40B4-BE49-F238E27FC236}">
                  <a16:creationId xmlns:a16="http://schemas.microsoft.com/office/drawing/2014/main" id="{10E27D45-3684-4DE2-9FA7-BE0C4F6BB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331"/>
              <a:ext cx="1344" cy="945"/>
            </a:xfrm>
            <a:custGeom>
              <a:avLst/>
              <a:gdLst>
                <a:gd name="T0" fmla="*/ 2022 w 807"/>
                <a:gd name="T1" fmla="*/ 1990 h 568"/>
                <a:gd name="T2" fmla="*/ 2138 w 807"/>
                <a:gd name="T3" fmla="*/ 1815 h 568"/>
                <a:gd name="T4" fmla="*/ 2130 w 807"/>
                <a:gd name="T5" fmla="*/ 1569 h 568"/>
                <a:gd name="T6" fmla="*/ 2143 w 807"/>
                <a:gd name="T7" fmla="*/ 1376 h 568"/>
                <a:gd name="T8" fmla="*/ 2347 w 807"/>
                <a:gd name="T9" fmla="*/ 1296 h 568"/>
                <a:gd name="T10" fmla="*/ 1950 w 807"/>
                <a:gd name="T11" fmla="*/ 1123 h 568"/>
                <a:gd name="T12" fmla="*/ 2466 w 807"/>
                <a:gd name="T13" fmla="*/ 1033 h 568"/>
                <a:gd name="T14" fmla="*/ 2596 w 807"/>
                <a:gd name="T15" fmla="*/ 2464 h 568"/>
                <a:gd name="T16" fmla="*/ 2785 w 807"/>
                <a:gd name="T17" fmla="*/ 1472 h 568"/>
                <a:gd name="T18" fmla="*/ 3584 w 807"/>
                <a:gd name="T19" fmla="*/ 1527 h 568"/>
                <a:gd name="T20" fmla="*/ 2976 w 807"/>
                <a:gd name="T21" fmla="*/ 1115 h 568"/>
                <a:gd name="T22" fmla="*/ 3597 w 807"/>
                <a:gd name="T23" fmla="*/ 700 h 568"/>
                <a:gd name="T24" fmla="*/ 3561 w 807"/>
                <a:gd name="T25" fmla="*/ 466 h 568"/>
                <a:gd name="T26" fmla="*/ 3289 w 807"/>
                <a:gd name="T27" fmla="*/ 226 h 568"/>
                <a:gd name="T28" fmla="*/ 3146 w 807"/>
                <a:gd name="T29" fmla="*/ 138 h 568"/>
                <a:gd name="T30" fmla="*/ 3063 w 807"/>
                <a:gd name="T31" fmla="*/ 166 h 568"/>
                <a:gd name="T32" fmla="*/ 3293 w 807"/>
                <a:gd name="T33" fmla="*/ 501 h 568"/>
                <a:gd name="T34" fmla="*/ 2521 w 807"/>
                <a:gd name="T35" fmla="*/ 775 h 568"/>
                <a:gd name="T36" fmla="*/ 2618 w 807"/>
                <a:gd name="T37" fmla="*/ 258 h 568"/>
                <a:gd name="T38" fmla="*/ 2375 w 807"/>
                <a:gd name="T39" fmla="*/ 458 h 568"/>
                <a:gd name="T40" fmla="*/ 2143 w 807"/>
                <a:gd name="T41" fmla="*/ 304 h 568"/>
                <a:gd name="T42" fmla="*/ 2283 w 807"/>
                <a:gd name="T43" fmla="*/ 784 h 568"/>
                <a:gd name="T44" fmla="*/ 1659 w 807"/>
                <a:gd name="T45" fmla="*/ 651 h 568"/>
                <a:gd name="T46" fmla="*/ 1847 w 807"/>
                <a:gd name="T47" fmla="*/ 299 h 568"/>
                <a:gd name="T48" fmla="*/ 1609 w 807"/>
                <a:gd name="T49" fmla="*/ 293 h 568"/>
                <a:gd name="T50" fmla="*/ 1339 w 807"/>
                <a:gd name="T51" fmla="*/ 529 h 568"/>
                <a:gd name="T52" fmla="*/ 1049 w 807"/>
                <a:gd name="T53" fmla="*/ 221 h 568"/>
                <a:gd name="T54" fmla="*/ 1229 w 807"/>
                <a:gd name="T55" fmla="*/ 734 h 568"/>
                <a:gd name="T56" fmla="*/ 721 w 807"/>
                <a:gd name="T57" fmla="*/ 597 h 568"/>
                <a:gd name="T58" fmla="*/ 451 w 807"/>
                <a:gd name="T59" fmla="*/ 604 h 568"/>
                <a:gd name="T60" fmla="*/ 112 w 807"/>
                <a:gd name="T61" fmla="*/ 764 h 568"/>
                <a:gd name="T62" fmla="*/ 250 w 807"/>
                <a:gd name="T63" fmla="*/ 805 h 568"/>
                <a:gd name="T64" fmla="*/ 117 w 807"/>
                <a:gd name="T65" fmla="*/ 1501 h 568"/>
                <a:gd name="T66" fmla="*/ 408 w 807"/>
                <a:gd name="T67" fmla="*/ 1749 h 568"/>
                <a:gd name="T68" fmla="*/ 338 w 807"/>
                <a:gd name="T69" fmla="*/ 2303 h 568"/>
                <a:gd name="T70" fmla="*/ 508 w 807"/>
                <a:gd name="T71" fmla="*/ 2090 h 568"/>
                <a:gd name="T72" fmla="*/ 771 w 807"/>
                <a:gd name="T73" fmla="*/ 2414 h 568"/>
                <a:gd name="T74" fmla="*/ 451 w 807"/>
                <a:gd name="T75" fmla="*/ 1256 h 568"/>
                <a:gd name="T76" fmla="*/ 660 w 807"/>
                <a:gd name="T77" fmla="*/ 950 h 568"/>
                <a:gd name="T78" fmla="*/ 784 w 807"/>
                <a:gd name="T79" fmla="*/ 1363 h 568"/>
                <a:gd name="T80" fmla="*/ 776 w 807"/>
                <a:gd name="T81" fmla="*/ 1722 h 568"/>
                <a:gd name="T82" fmla="*/ 946 w 807"/>
                <a:gd name="T83" fmla="*/ 1847 h 568"/>
                <a:gd name="T84" fmla="*/ 1043 w 807"/>
                <a:gd name="T85" fmla="*/ 1363 h 568"/>
                <a:gd name="T86" fmla="*/ 1083 w 807"/>
                <a:gd name="T87" fmla="*/ 1198 h 568"/>
                <a:gd name="T88" fmla="*/ 1326 w 807"/>
                <a:gd name="T89" fmla="*/ 1404 h 568"/>
                <a:gd name="T90" fmla="*/ 1339 w 807"/>
                <a:gd name="T91" fmla="*/ 1035 h 568"/>
                <a:gd name="T92" fmla="*/ 1709 w 807"/>
                <a:gd name="T93" fmla="*/ 1239 h 568"/>
                <a:gd name="T94" fmla="*/ 1464 w 807"/>
                <a:gd name="T95" fmla="*/ 2123 h 568"/>
                <a:gd name="T96" fmla="*/ 1650 w 807"/>
                <a:gd name="T97" fmla="*/ 1789 h 568"/>
                <a:gd name="T98" fmla="*/ 1789 w 807"/>
                <a:gd name="T99" fmla="*/ 1935 h 568"/>
                <a:gd name="T100" fmla="*/ 1847 w 807"/>
                <a:gd name="T101" fmla="*/ 1427 h 568"/>
                <a:gd name="T102" fmla="*/ 1687 w 807"/>
                <a:gd name="T103" fmla="*/ 2514 h 56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07" h="568">
                  <a:moveTo>
                    <a:pt x="396" y="546"/>
                  </a:moveTo>
                  <a:cubicBezTo>
                    <a:pt x="431" y="520"/>
                    <a:pt x="437" y="449"/>
                    <a:pt x="438" y="432"/>
                  </a:cubicBezTo>
                  <a:cubicBezTo>
                    <a:pt x="440" y="407"/>
                    <a:pt x="432" y="351"/>
                    <a:pt x="441" y="356"/>
                  </a:cubicBezTo>
                  <a:cubicBezTo>
                    <a:pt x="467" y="368"/>
                    <a:pt x="464" y="388"/>
                    <a:pt x="463" y="394"/>
                  </a:cubicBezTo>
                  <a:cubicBezTo>
                    <a:pt x="464" y="401"/>
                    <a:pt x="481" y="399"/>
                    <a:pt x="481" y="399"/>
                  </a:cubicBezTo>
                  <a:cubicBezTo>
                    <a:pt x="486" y="382"/>
                    <a:pt x="480" y="357"/>
                    <a:pt x="461" y="341"/>
                  </a:cubicBezTo>
                  <a:cubicBezTo>
                    <a:pt x="441" y="324"/>
                    <a:pt x="441" y="316"/>
                    <a:pt x="444" y="304"/>
                  </a:cubicBezTo>
                  <a:cubicBezTo>
                    <a:pt x="446" y="295"/>
                    <a:pt x="450" y="293"/>
                    <a:pt x="464" y="299"/>
                  </a:cubicBezTo>
                  <a:cubicBezTo>
                    <a:pt x="478" y="304"/>
                    <a:pt x="494" y="310"/>
                    <a:pt x="494" y="310"/>
                  </a:cubicBezTo>
                  <a:cubicBezTo>
                    <a:pt x="514" y="304"/>
                    <a:pt x="508" y="281"/>
                    <a:pt x="508" y="281"/>
                  </a:cubicBezTo>
                  <a:cubicBezTo>
                    <a:pt x="502" y="278"/>
                    <a:pt x="461" y="263"/>
                    <a:pt x="443" y="258"/>
                  </a:cubicBezTo>
                  <a:cubicBezTo>
                    <a:pt x="426" y="253"/>
                    <a:pt x="422" y="246"/>
                    <a:pt x="422" y="244"/>
                  </a:cubicBezTo>
                  <a:cubicBezTo>
                    <a:pt x="417" y="226"/>
                    <a:pt x="442" y="226"/>
                    <a:pt x="462" y="228"/>
                  </a:cubicBezTo>
                  <a:cubicBezTo>
                    <a:pt x="495" y="230"/>
                    <a:pt x="513" y="227"/>
                    <a:pt x="534" y="224"/>
                  </a:cubicBezTo>
                  <a:cubicBezTo>
                    <a:pt x="563" y="221"/>
                    <a:pt x="560" y="256"/>
                    <a:pt x="560" y="270"/>
                  </a:cubicBezTo>
                  <a:cubicBezTo>
                    <a:pt x="561" y="294"/>
                    <a:pt x="541" y="382"/>
                    <a:pt x="562" y="535"/>
                  </a:cubicBezTo>
                  <a:cubicBezTo>
                    <a:pt x="562" y="535"/>
                    <a:pt x="590" y="568"/>
                    <a:pt x="607" y="528"/>
                  </a:cubicBezTo>
                  <a:cubicBezTo>
                    <a:pt x="607" y="528"/>
                    <a:pt x="582" y="408"/>
                    <a:pt x="603" y="320"/>
                  </a:cubicBezTo>
                  <a:cubicBezTo>
                    <a:pt x="607" y="303"/>
                    <a:pt x="612" y="284"/>
                    <a:pt x="632" y="295"/>
                  </a:cubicBezTo>
                  <a:cubicBezTo>
                    <a:pt x="651" y="305"/>
                    <a:pt x="713" y="328"/>
                    <a:pt x="776" y="332"/>
                  </a:cubicBezTo>
                  <a:cubicBezTo>
                    <a:pt x="776" y="332"/>
                    <a:pt x="807" y="310"/>
                    <a:pt x="777" y="286"/>
                  </a:cubicBezTo>
                  <a:cubicBezTo>
                    <a:pt x="777" y="286"/>
                    <a:pt x="697" y="287"/>
                    <a:pt x="644" y="242"/>
                  </a:cubicBezTo>
                  <a:cubicBezTo>
                    <a:pt x="629" y="229"/>
                    <a:pt x="635" y="212"/>
                    <a:pt x="653" y="208"/>
                  </a:cubicBezTo>
                  <a:cubicBezTo>
                    <a:pt x="733" y="188"/>
                    <a:pt x="772" y="161"/>
                    <a:pt x="779" y="152"/>
                  </a:cubicBezTo>
                  <a:cubicBezTo>
                    <a:pt x="803" y="120"/>
                    <a:pt x="776" y="99"/>
                    <a:pt x="776" y="99"/>
                  </a:cubicBezTo>
                  <a:cubicBezTo>
                    <a:pt x="776" y="99"/>
                    <a:pt x="773" y="101"/>
                    <a:pt x="771" y="101"/>
                  </a:cubicBezTo>
                  <a:cubicBezTo>
                    <a:pt x="767" y="102"/>
                    <a:pt x="763" y="96"/>
                    <a:pt x="749" y="86"/>
                  </a:cubicBezTo>
                  <a:cubicBezTo>
                    <a:pt x="730" y="71"/>
                    <a:pt x="711" y="66"/>
                    <a:pt x="712" y="49"/>
                  </a:cubicBezTo>
                  <a:cubicBezTo>
                    <a:pt x="713" y="32"/>
                    <a:pt x="714" y="18"/>
                    <a:pt x="714" y="18"/>
                  </a:cubicBezTo>
                  <a:cubicBezTo>
                    <a:pt x="714" y="18"/>
                    <a:pt x="689" y="0"/>
                    <a:pt x="681" y="30"/>
                  </a:cubicBezTo>
                  <a:cubicBezTo>
                    <a:pt x="681" y="51"/>
                    <a:pt x="681" y="51"/>
                    <a:pt x="681" y="51"/>
                  </a:cubicBezTo>
                  <a:cubicBezTo>
                    <a:pt x="663" y="36"/>
                    <a:pt x="663" y="36"/>
                    <a:pt x="663" y="36"/>
                  </a:cubicBezTo>
                  <a:cubicBezTo>
                    <a:pt x="663" y="36"/>
                    <a:pt x="630" y="19"/>
                    <a:pt x="629" y="45"/>
                  </a:cubicBezTo>
                  <a:cubicBezTo>
                    <a:pt x="629" y="45"/>
                    <a:pt x="702" y="100"/>
                    <a:pt x="713" y="109"/>
                  </a:cubicBezTo>
                  <a:cubicBezTo>
                    <a:pt x="721" y="115"/>
                    <a:pt x="721" y="126"/>
                    <a:pt x="715" y="130"/>
                  </a:cubicBezTo>
                  <a:cubicBezTo>
                    <a:pt x="712" y="132"/>
                    <a:pt x="662" y="155"/>
                    <a:pt x="546" y="168"/>
                  </a:cubicBezTo>
                  <a:cubicBezTo>
                    <a:pt x="537" y="167"/>
                    <a:pt x="536" y="139"/>
                    <a:pt x="536" y="130"/>
                  </a:cubicBezTo>
                  <a:cubicBezTo>
                    <a:pt x="537" y="117"/>
                    <a:pt x="559" y="68"/>
                    <a:pt x="567" y="56"/>
                  </a:cubicBezTo>
                  <a:cubicBezTo>
                    <a:pt x="567" y="56"/>
                    <a:pt x="552" y="36"/>
                    <a:pt x="533" y="61"/>
                  </a:cubicBezTo>
                  <a:cubicBezTo>
                    <a:pt x="514" y="99"/>
                    <a:pt x="514" y="99"/>
                    <a:pt x="514" y="99"/>
                  </a:cubicBezTo>
                  <a:cubicBezTo>
                    <a:pt x="514" y="99"/>
                    <a:pt x="512" y="110"/>
                    <a:pt x="494" y="63"/>
                  </a:cubicBezTo>
                  <a:cubicBezTo>
                    <a:pt x="494" y="63"/>
                    <a:pt x="472" y="44"/>
                    <a:pt x="464" y="66"/>
                  </a:cubicBezTo>
                  <a:cubicBezTo>
                    <a:pt x="496" y="134"/>
                    <a:pt x="496" y="134"/>
                    <a:pt x="496" y="134"/>
                  </a:cubicBezTo>
                  <a:cubicBezTo>
                    <a:pt x="496" y="134"/>
                    <a:pt x="499" y="157"/>
                    <a:pt x="494" y="170"/>
                  </a:cubicBezTo>
                  <a:cubicBezTo>
                    <a:pt x="422" y="174"/>
                    <a:pt x="384" y="171"/>
                    <a:pt x="330" y="166"/>
                  </a:cubicBezTo>
                  <a:cubicBezTo>
                    <a:pt x="323" y="162"/>
                    <a:pt x="324" y="157"/>
                    <a:pt x="359" y="141"/>
                  </a:cubicBezTo>
                  <a:cubicBezTo>
                    <a:pt x="403" y="122"/>
                    <a:pt x="438" y="66"/>
                    <a:pt x="438" y="66"/>
                  </a:cubicBezTo>
                  <a:cubicBezTo>
                    <a:pt x="428" y="38"/>
                    <a:pt x="400" y="65"/>
                    <a:pt x="400" y="65"/>
                  </a:cubicBezTo>
                  <a:cubicBezTo>
                    <a:pt x="383" y="88"/>
                    <a:pt x="326" y="120"/>
                    <a:pt x="326" y="120"/>
                  </a:cubicBezTo>
                  <a:cubicBezTo>
                    <a:pt x="337" y="101"/>
                    <a:pt x="348" y="64"/>
                    <a:pt x="348" y="64"/>
                  </a:cubicBezTo>
                  <a:cubicBezTo>
                    <a:pt x="332" y="31"/>
                    <a:pt x="308" y="58"/>
                    <a:pt x="308" y="58"/>
                  </a:cubicBezTo>
                  <a:cubicBezTo>
                    <a:pt x="304" y="78"/>
                    <a:pt x="290" y="115"/>
                    <a:pt x="290" y="115"/>
                  </a:cubicBezTo>
                  <a:cubicBezTo>
                    <a:pt x="260" y="83"/>
                    <a:pt x="265" y="55"/>
                    <a:pt x="265" y="55"/>
                  </a:cubicBezTo>
                  <a:cubicBezTo>
                    <a:pt x="249" y="24"/>
                    <a:pt x="227" y="48"/>
                    <a:pt x="227" y="48"/>
                  </a:cubicBezTo>
                  <a:cubicBezTo>
                    <a:pt x="226" y="71"/>
                    <a:pt x="247" y="114"/>
                    <a:pt x="260" y="132"/>
                  </a:cubicBezTo>
                  <a:cubicBezTo>
                    <a:pt x="272" y="148"/>
                    <a:pt x="270" y="158"/>
                    <a:pt x="266" y="159"/>
                  </a:cubicBezTo>
                  <a:cubicBezTo>
                    <a:pt x="243" y="157"/>
                    <a:pt x="231" y="156"/>
                    <a:pt x="219" y="154"/>
                  </a:cubicBezTo>
                  <a:cubicBezTo>
                    <a:pt x="197" y="150"/>
                    <a:pt x="163" y="138"/>
                    <a:pt x="156" y="130"/>
                  </a:cubicBezTo>
                  <a:cubicBezTo>
                    <a:pt x="113" y="128"/>
                    <a:pt x="113" y="128"/>
                    <a:pt x="113" y="128"/>
                  </a:cubicBezTo>
                  <a:cubicBezTo>
                    <a:pt x="108" y="135"/>
                    <a:pt x="105" y="126"/>
                    <a:pt x="98" y="131"/>
                  </a:cubicBezTo>
                  <a:cubicBezTo>
                    <a:pt x="79" y="130"/>
                    <a:pt x="48" y="126"/>
                    <a:pt x="24" y="129"/>
                  </a:cubicBezTo>
                  <a:cubicBezTo>
                    <a:pt x="24" y="129"/>
                    <a:pt x="0" y="150"/>
                    <a:pt x="24" y="166"/>
                  </a:cubicBezTo>
                  <a:cubicBezTo>
                    <a:pt x="30" y="167"/>
                    <a:pt x="36" y="166"/>
                    <a:pt x="41" y="167"/>
                  </a:cubicBezTo>
                  <a:cubicBezTo>
                    <a:pt x="54" y="168"/>
                    <a:pt x="59" y="164"/>
                    <a:pt x="54" y="175"/>
                  </a:cubicBezTo>
                  <a:cubicBezTo>
                    <a:pt x="51" y="182"/>
                    <a:pt x="41" y="212"/>
                    <a:pt x="18" y="247"/>
                  </a:cubicBezTo>
                  <a:cubicBezTo>
                    <a:pt x="18" y="247"/>
                    <a:pt x="8" y="290"/>
                    <a:pt x="25" y="326"/>
                  </a:cubicBezTo>
                  <a:cubicBezTo>
                    <a:pt x="34" y="312"/>
                    <a:pt x="39" y="309"/>
                    <a:pt x="49" y="300"/>
                  </a:cubicBezTo>
                  <a:cubicBezTo>
                    <a:pt x="66" y="285"/>
                    <a:pt x="81" y="347"/>
                    <a:pt x="88" y="380"/>
                  </a:cubicBezTo>
                  <a:cubicBezTo>
                    <a:pt x="95" y="415"/>
                    <a:pt x="93" y="417"/>
                    <a:pt x="85" y="439"/>
                  </a:cubicBezTo>
                  <a:cubicBezTo>
                    <a:pt x="79" y="457"/>
                    <a:pt x="77" y="479"/>
                    <a:pt x="73" y="500"/>
                  </a:cubicBezTo>
                  <a:cubicBezTo>
                    <a:pt x="73" y="500"/>
                    <a:pt x="86" y="516"/>
                    <a:pt x="98" y="507"/>
                  </a:cubicBezTo>
                  <a:cubicBezTo>
                    <a:pt x="103" y="480"/>
                    <a:pt x="108" y="461"/>
                    <a:pt x="110" y="454"/>
                  </a:cubicBezTo>
                  <a:cubicBezTo>
                    <a:pt x="114" y="437"/>
                    <a:pt x="118" y="441"/>
                    <a:pt x="126" y="453"/>
                  </a:cubicBezTo>
                  <a:cubicBezTo>
                    <a:pt x="133" y="464"/>
                    <a:pt x="138" y="488"/>
                    <a:pt x="167" y="524"/>
                  </a:cubicBezTo>
                  <a:cubicBezTo>
                    <a:pt x="167" y="524"/>
                    <a:pt x="192" y="544"/>
                    <a:pt x="201" y="528"/>
                  </a:cubicBezTo>
                  <a:cubicBezTo>
                    <a:pt x="151" y="446"/>
                    <a:pt x="105" y="305"/>
                    <a:pt x="98" y="273"/>
                  </a:cubicBezTo>
                  <a:cubicBezTo>
                    <a:pt x="91" y="241"/>
                    <a:pt x="92" y="243"/>
                    <a:pt x="106" y="220"/>
                  </a:cubicBezTo>
                  <a:cubicBezTo>
                    <a:pt x="120" y="197"/>
                    <a:pt x="128" y="203"/>
                    <a:pt x="143" y="206"/>
                  </a:cubicBezTo>
                  <a:cubicBezTo>
                    <a:pt x="158" y="210"/>
                    <a:pt x="174" y="213"/>
                    <a:pt x="174" y="234"/>
                  </a:cubicBezTo>
                  <a:cubicBezTo>
                    <a:pt x="174" y="244"/>
                    <a:pt x="175" y="289"/>
                    <a:pt x="170" y="296"/>
                  </a:cubicBezTo>
                  <a:cubicBezTo>
                    <a:pt x="149" y="324"/>
                    <a:pt x="146" y="373"/>
                    <a:pt x="146" y="373"/>
                  </a:cubicBezTo>
                  <a:cubicBezTo>
                    <a:pt x="154" y="386"/>
                    <a:pt x="168" y="374"/>
                    <a:pt x="168" y="374"/>
                  </a:cubicBezTo>
                  <a:cubicBezTo>
                    <a:pt x="173" y="325"/>
                    <a:pt x="195" y="296"/>
                    <a:pt x="199" y="308"/>
                  </a:cubicBezTo>
                  <a:cubicBezTo>
                    <a:pt x="216" y="358"/>
                    <a:pt x="205" y="401"/>
                    <a:pt x="205" y="401"/>
                  </a:cubicBezTo>
                  <a:cubicBezTo>
                    <a:pt x="206" y="419"/>
                    <a:pt x="228" y="408"/>
                    <a:pt x="228" y="408"/>
                  </a:cubicBezTo>
                  <a:cubicBezTo>
                    <a:pt x="228" y="408"/>
                    <a:pt x="242" y="354"/>
                    <a:pt x="226" y="296"/>
                  </a:cubicBezTo>
                  <a:cubicBezTo>
                    <a:pt x="209" y="238"/>
                    <a:pt x="216" y="247"/>
                    <a:pt x="216" y="247"/>
                  </a:cubicBezTo>
                  <a:cubicBezTo>
                    <a:pt x="216" y="247"/>
                    <a:pt x="219" y="245"/>
                    <a:pt x="234" y="260"/>
                  </a:cubicBezTo>
                  <a:cubicBezTo>
                    <a:pt x="262" y="290"/>
                    <a:pt x="261" y="313"/>
                    <a:pt x="261" y="313"/>
                  </a:cubicBezTo>
                  <a:cubicBezTo>
                    <a:pt x="277" y="325"/>
                    <a:pt x="287" y="305"/>
                    <a:pt x="287" y="305"/>
                  </a:cubicBezTo>
                  <a:cubicBezTo>
                    <a:pt x="274" y="266"/>
                    <a:pt x="269" y="256"/>
                    <a:pt x="242" y="229"/>
                  </a:cubicBezTo>
                  <a:cubicBezTo>
                    <a:pt x="226" y="214"/>
                    <a:pt x="282" y="225"/>
                    <a:pt x="290" y="225"/>
                  </a:cubicBezTo>
                  <a:cubicBezTo>
                    <a:pt x="299" y="224"/>
                    <a:pt x="321" y="227"/>
                    <a:pt x="338" y="228"/>
                  </a:cubicBezTo>
                  <a:cubicBezTo>
                    <a:pt x="369" y="230"/>
                    <a:pt x="359" y="238"/>
                    <a:pt x="370" y="269"/>
                  </a:cubicBezTo>
                  <a:cubicBezTo>
                    <a:pt x="382" y="301"/>
                    <a:pt x="373" y="314"/>
                    <a:pt x="340" y="365"/>
                  </a:cubicBezTo>
                  <a:cubicBezTo>
                    <a:pt x="307" y="416"/>
                    <a:pt x="317" y="461"/>
                    <a:pt x="317" y="461"/>
                  </a:cubicBezTo>
                  <a:cubicBezTo>
                    <a:pt x="329" y="475"/>
                    <a:pt x="341" y="457"/>
                    <a:pt x="341" y="457"/>
                  </a:cubicBezTo>
                  <a:cubicBezTo>
                    <a:pt x="336" y="401"/>
                    <a:pt x="357" y="388"/>
                    <a:pt x="357" y="388"/>
                  </a:cubicBezTo>
                  <a:cubicBezTo>
                    <a:pt x="360" y="413"/>
                    <a:pt x="365" y="431"/>
                    <a:pt x="365" y="431"/>
                  </a:cubicBezTo>
                  <a:cubicBezTo>
                    <a:pt x="382" y="438"/>
                    <a:pt x="387" y="420"/>
                    <a:pt x="387" y="420"/>
                  </a:cubicBezTo>
                  <a:cubicBezTo>
                    <a:pt x="382" y="410"/>
                    <a:pt x="379" y="383"/>
                    <a:pt x="377" y="368"/>
                  </a:cubicBezTo>
                  <a:cubicBezTo>
                    <a:pt x="376" y="354"/>
                    <a:pt x="399" y="325"/>
                    <a:pt x="400" y="310"/>
                  </a:cubicBezTo>
                  <a:cubicBezTo>
                    <a:pt x="401" y="294"/>
                    <a:pt x="410" y="370"/>
                    <a:pt x="412" y="403"/>
                  </a:cubicBezTo>
                  <a:cubicBezTo>
                    <a:pt x="419" y="499"/>
                    <a:pt x="365" y="546"/>
                    <a:pt x="365" y="546"/>
                  </a:cubicBezTo>
                  <a:cubicBezTo>
                    <a:pt x="365" y="546"/>
                    <a:pt x="378" y="561"/>
                    <a:pt x="396" y="546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5" name="Freeform 60">
              <a:extLst>
                <a:ext uri="{FF2B5EF4-FFF2-40B4-BE49-F238E27FC236}">
                  <a16:creationId xmlns:a16="http://schemas.microsoft.com/office/drawing/2014/main" id="{D1DA1CBE-0DBF-46A7-8CB8-9F7FE4319F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48" y="1331"/>
              <a:ext cx="1304" cy="917"/>
            </a:xfrm>
            <a:custGeom>
              <a:avLst/>
              <a:gdLst>
                <a:gd name="T0" fmla="*/ 2906 w 783"/>
                <a:gd name="T1" fmla="*/ 1075 h 551"/>
                <a:gd name="T2" fmla="*/ 3602 w 783"/>
                <a:gd name="T3" fmla="*/ 1456 h 551"/>
                <a:gd name="T4" fmla="*/ 3261 w 783"/>
                <a:gd name="T5" fmla="*/ 83 h 551"/>
                <a:gd name="T6" fmla="*/ 3251 w 783"/>
                <a:gd name="T7" fmla="*/ 153 h 551"/>
                <a:gd name="T8" fmla="*/ 1980 w 783"/>
                <a:gd name="T9" fmla="*/ 305 h 551"/>
                <a:gd name="T10" fmla="*/ 1514 w 783"/>
                <a:gd name="T11" fmla="*/ 526 h 551"/>
                <a:gd name="T12" fmla="*/ 2576 w 783"/>
                <a:gd name="T13" fmla="*/ 258 h 551"/>
                <a:gd name="T14" fmla="*/ 2242 w 783"/>
                <a:gd name="T15" fmla="*/ 291 h 551"/>
                <a:gd name="T16" fmla="*/ 2242 w 783"/>
                <a:gd name="T17" fmla="*/ 363 h 551"/>
                <a:gd name="T18" fmla="*/ 2548 w 783"/>
                <a:gd name="T19" fmla="*/ 310 h 551"/>
                <a:gd name="T20" fmla="*/ 3104 w 783"/>
                <a:gd name="T21" fmla="*/ 230 h 551"/>
                <a:gd name="T22" fmla="*/ 2893 w 783"/>
                <a:gd name="T23" fmla="*/ 226 h 551"/>
                <a:gd name="T24" fmla="*/ 3264 w 783"/>
                <a:gd name="T25" fmla="*/ 597 h 551"/>
                <a:gd name="T26" fmla="*/ 2438 w 783"/>
                <a:gd name="T27" fmla="*/ 667 h 551"/>
                <a:gd name="T28" fmla="*/ 3277 w 783"/>
                <a:gd name="T29" fmla="*/ 529 h 551"/>
                <a:gd name="T30" fmla="*/ 2243 w 783"/>
                <a:gd name="T31" fmla="*/ 784 h 551"/>
                <a:gd name="T32" fmla="*/ 2230 w 783"/>
                <a:gd name="T33" fmla="*/ 834 h 551"/>
                <a:gd name="T34" fmla="*/ 1867 w 783"/>
                <a:gd name="T35" fmla="*/ 1969 h 551"/>
                <a:gd name="T36" fmla="*/ 1534 w 783"/>
                <a:gd name="T37" fmla="*/ 1681 h 551"/>
                <a:gd name="T38" fmla="*/ 1692 w 783"/>
                <a:gd name="T39" fmla="*/ 1381 h 551"/>
                <a:gd name="T40" fmla="*/ 1381 w 783"/>
                <a:gd name="T41" fmla="*/ 268 h 551"/>
                <a:gd name="T42" fmla="*/ 1013 w 783"/>
                <a:gd name="T43" fmla="*/ 221 h 551"/>
                <a:gd name="T44" fmla="*/ 1297 w 783"/>
                <a:gd name="T45" fmla="*/ 571 h 551"/>
                <a:gd name="T46" fmla="*/ 1985 w 783"/>
                <a:gd name="T47" fmla="*/ 1977 h 551"/>
                <a:gd name="T48" fmla="*/ 1076 w 783"/>
                <a:gd name="T49" fmla="*/ 1130 h 551"/>
                <a:gd name="T50" fmla="*/ 1112 w 783"/>
                <a:gd name="T51" fmla="*/ 1092 h 551"/>
                <a:gd name="T52" fmla="*/ 416 w 783"/>
                <a:gd name="T53" fmla="*/ 679 h 551"/>
                <a:gd name="T54" fmla="*/ 974 w 783"/>
                <a:gd name="T55" fmla="*/ 779 h 551"/>
                <a:gd name="T56" fmla="*/ 1187 w 783"/>
                <a:gd name="T57" fmla="*/ 734 h 551"/>
                <a:gd name="T58" fmla="*/ 480 w 783"/>
                <a:gd name="T59" fmla="*/ 589 h 551"/>
                <a:gd name="T60" fmla="*/ 33 w 783"/>
                <a:gd name="T61" fmla="*/ 722 h 551"/>
                <a:gd name="T62" fmla="*/ 1902 w 783"/>
                <a:gd name="T63" fmla="*/ 1088 h 551"/>
                <a:gd name="T64" fmla="*/ 2305 w 783"/>
                <a:gd name="T65" fmla="*/ 1368 h 551"/>
                <a:gd name="T66" fmla="*/ 1529 w 783"/>
                <a:gd name="T67" fmla="*/ 2110 h 551"/>
                <a:gd name="T68" fmla="*/ 1529 w 783"/>
                <a:gd name="T69" fmla="*/ 2110 h 551"/>
                <a:gd name="T70" fmla="*/ 311 w 783"/>
                <a:gd name="T71" fmla="*/ 2313 h 551"/>
                <a:gd name="T72" fmla="*/ 355 w 783"/>
                <a:gd name="T73" fmla="*/ 2025 h 551"/>
                <a:gd name="T74" fmla="*/ 763 w 783"/>
                <a:gd name="T75" fmla="*/ 1380 h 551"/>
                <a:gd name="T76" fmla="*/ 633 w 783"/>
                <a:gd name="T77" fmla="*/ 1719 h 551"/>
                <a:gd name="T78" fmla="*/ 1001 w 783"/>
                <a:gd name="T79" fmla="*/ 1438 h 551"/>
                <a:gd name="T80" fmla="*/ 959 w 783"/>
                <a:gd name="T81" fmla="*/ 1208 h 551"/>
                <a:gd name="T82" fmla="*/ 924 w 783"/>
                <a:gd name="T83" fmla="*/ 1719 h 551"/>
                <a:gd name="T84" fmla="*/ 416 w 783"/>
                <a:gd name="T85" fmla="*/ 1333 h 551"/>
                <a:gd name="T86" fmla="*/ 416 w 783"/>
                <a:gd name="T87" fmla="*/ 1258 h 55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783" h="551">
                  <a:moveTo>
                    <a:pt x="768" y="286"/>
                  </a:moveTo>
                  <a:cubicBezTo>
                    <a:pt x="768" y="286"/>
                    <a:pt x="688" y="287"/>
                    <a:pt x="636" y="242"/>
                  </a:cubicBezTo>
                  <a:cubicBezTo>
                    <a:pt x="633" y="239"/>
                    <a:pt x="631" y="236"/>
                    <a:pt x="629" y="233"/>
                  </a:cubicBezTo>
                  <a:cubicBezTo>
                    <a:pt x="625" y="240"/>
                    <a:pt x="627" y="250"/>
                    <a:pt x="636" y="258"/>
                  </a:cubicBezTo>
                  <a:cubicBezTo>
                    <a:pt x="688" y="303"/>
                    <a:pt x="768" y="295"/>
                    <a:pt x="768" y="295"/>
                  </a:cubicBezTo>
                  <a:cubicBezTo>
                    <a:pt x="780" y="294"/>
                    <a:pt x="778" y="312"/>
                    <a:pt x="780" y="316"/>
                  </a:cubicBezTo>
                  <a:cubicBezTo>
                    <a:pt x="783" y="308"/>
                    <a:pt x="782" y="297"/>
                    <a:pt x="768" y="286"/>
                  </a:cubicBezTo>
                  <a:close/>
                  <a:moveTo>
                    <a:pt x="704" y="33"/>
                  </a:moveTo>
                  <a:cubicBezTo>
                    <a:pt x="705" y="24"/>
                    <a:pt x="706" y="18"/>
                    <a:pt x="706" y="18"/>
                  </a:cubicBezTo>
                  <a:cubicBezTo>
                    <a:pt x="706" y="18"/>
                    <a:pt x="680" y="0"/>
                    <a:pt x="672" y="30"/>
                  </a:cubicBezTo>
                  <a:cubicBezTo>
                    <a:pt x="672" y="45"/>
                    <a:pt x="672" y="45"/>
                    <a:pt x="672" y="45"/>
                  </a:cubicBezTo>
                  <a:cubicBezTo>
                    <a:pt x="676" y="8"/>
                    <a:pt x="708" y="12"/>
                    <a:pt x="704" y="33"/>
                  </a:cubicBezTo>
                  <a:close/>
                  <a:moveTo>
                    <a:pt x="314" y="124"/>
                  </a:moveTo>
                  <a:cubicBezTo>
                    <a:pt x="314" y="124"/>
                    <a:pt x="374" y="104"/>
                    <a:pt x="391" y="81"/>
                  </a:cubicBezTo>
                  <a:cubicBezTo>
                    <a:pt x="391" y="81"/>
                    <a:pt x="417" y="53"/>
                    <a:pt x="429" y="66"/>
                  </a:cubicBezTo>
                  <a:cubicBezTo>
                    <a:pt x="429" y="65"/>
                    <a:pt x="429" y="66"/>
                    <a:pt x="429" y="66"/>
                  </a:cubicBezTo>
                  <a:cubicBezTo>
                    <a:pt x="419" y="37"/>
                    <a:pt x="391" y="65"/>
                    <a:pt x="391" y="65"/>
                  </a:cubicBezTo>
                  <a:cubicBezTo>
                    <a:pt x="379" y="82"/>
                    <a:pt x="345" y="104"/>
                    <a:pt x="328" y="114"/>
                  </a:cubicBezTo>
                  <a:cubicBezTo>
                    <a:pt x="322" y="120"/>
                    <a:pt x="317" y="118"/>
                    <a:pt x="314" y="124"/>
                  </a:cubicBezTo>
                  <a:close/>
                  <a:moveTo>
                    <a:pt x="552" y="67"/>
                  </a:moveTo>
                  <a:cubicBezTo>
                    <a:pt x="555" y="62"/>
                    <a:pt x="557" y="59"/>
                    <a:pt x="558" y="56"/>
                  </a:cubicBezTo>
                  <a:cubicBezTo>
                    <a:pt x="558" y="56"/>
                    <a:pt x="543" y="36"/>
                    <a:pt x="525" y="61"/>
                  </a:cubicBezTo>
                  <a:cubicBezTo>
                    <a:pt x="506" y="99"/>
                    <a:pt x="506" y="99"/>
                    <a:pt x="506" y="99"/>
                  </a:cubicBezTo>
                  <a:cubicBezTo>
                    <a:pt x="506" y="99"/>
                    <a:pt x="503" y="110"/>
                    <a:pt x="485" y="63"/>
                  </a:cubicBezTo>
                  <a:cubicBezTo>
                    <a:pt x="485" y="63"/>
                    <a:pt x="463" y="44"/>
                    <a:pt x="455" y="65"/>
                  </a:cubicBezTo>
                  <a:cubicBezTo>
                    <a:pt x="455" y="66"/>
                    <a:pt x="455" y="66"/>
                    <a:pt x="455" y="66"/>
                  </a:cubicBezTo>
                  <a:cubicBezTo>
                    <a:pt x="473" y="49"/>
                    <a:pt x="485" y="79"/>
                    <a:pt x="485" y="79"/>
                  </a:cubicBezTo>
                  <a:cubicBezTo>
                    <a:pt x="503" y="126"/>
                    <a:pt x="506" y="115"/>
                    <a:pt x="506" y="115"/>
                  </a:cubicBezTo>
                  <a:cubicBezTo>
                    <a:pt x="525" y="77"/>
                    <a:pt x="525" y="77"/>
                    <a:pt x="525" y="77"/>
                  </a:cubicBezTo>
                  <a:cubicBezTo>
                    <a:pt x="536" y="61"/>
                    <a:pt x="546" y="63"/>
                    <a:pt x="552" y="67"/>
                  </a:cubicBezTo>
                  <a:close/>
                  <a:moveTo>
                    <a:pt x="652" y="44"/>
                  </a:moveTo>
                  <a:cubicBezTo>
                    <a:pt x="673" y="53"/>
                    <a:pt x="673" y="53"/>
                    <a:pt x="673" y="53"/>
                  </a:cubicBezTo>
                  <a:cubicBezTo>
                    <a:pt x="672" y="50"/>
                    <a:pt x="672" y="50"/>
                    <a:pt x="672" y="50"/>
                  </a:cubicBezTo>
                  <a:cubicBezTo>
                    <a:pt x="655" y="36"/>
                    <a:pt x="655" y="36"/>
                    <a:pt x="655" y="36"/>
                  </a:cubicBezTo>
                  <a:cubicBezTo>
                    <a:pt x="655" y="36"/>
                    <a:pt x="621" y="19"/>
                    <a:pt x="621" y="45"/>
                  </a:cubicBezTo>
                  <a:cubicBezTo>
                    <a:pt x="621" y="45"/>
                    <a:pt x="623" y="46"/>
                    <a:pt x="626" y="49"/>
                  </a:cubicBezTo>
                  <a:cubicBezTo>
                    <a:pt x="626" y="31"/>
                    <a:pt x="652" y="44"/>
                    <a:pt x="652" y="44"/>
                  </a:cubicBezTo>
                  <a:close/>
                  <a:moveTo>
                    <a:pt x="710" y="115"/>
                  </a:moveTo>
                  <a:cubicBezTo>
                    <a:pt x="710" y="116"/>
                    <a:pt x="712" y="126"/>
                    <a:pt x="707" y="130"/>
                  </a:cubicBezTo>
                  <a:cubicBezTo>
                    <a:pt x="703" y="132"/>
                    <a:pt x="653" y="154"/>
                    <a:pt x="537" y="167"/>
                  </a:cubicBezTo>
                  <a:cubicBezTo>
                    <a:pt x="531" y="167"/>
                    <a:pt x="529" y="155"/>
                    <a:pt x="528" y="144"/>
                  </a:cubicBezTo>
                  <a:cubicBezTo>
                    <a:pt x="528" y="144"/>
                    <a:pt x="528" y="145"/>
                    <a:pt x="528" y="145"/>
                  </a:cubicBezTo>
                  <a:cubicBezTo>
                    <a:pt x="527" y="155"/>
                    <a:pt x="531" y="175"/>
                    <a:pt x="540" y="176"/>
                  </a:cubicBezTo>
                  <a:cubicBezTo>
                    <a:pt x="656" y="162"/>
                    <a:pt x="703" y="148"/>
                    <a:pt x="707" y="146"/>
                  </a:cubicBezTo>
                  <a:cubicBezTo>
                    <a:pt x="712" y="142"/>
                    <a:pt x="718" y="120"/>
                    <a:pt x="710" y="115"/>
                  </a:cubicBezTo>
                  <a:close/>
                  <a:moveTo>
                    <a:pt x="483" y="181"/>
                  </a:moveTo>
                  <a:cubicBezTo>
                    <a:pt x="491" y="179"/>
                    <a:pt x="488" y="166"/>
                    <a:pt x="488" y="158"/>
                  </a:cubicBezTo>
                  <a:cubicBezTo>
                    <a:pt x="488" y="162"/>
                    <a:pt x="487" y="167"/>
                    <a:pt x="486" y="170"/>
                  </a:cubicBezTo>
                  <a:cubicBezTo>
                    <a:pt x="418" y="174"/>
                    <a:pt x="371" y="171"/>
                    <a:pt x="321" y="166"/>
                  </a:cubicBezTo>
                  <a:cubicBezTo>
                    <a:pt x="311" y="150"/>
                    <a:pt x="312" y="171"/>
                    <a:pt x="325" y="177"/>
                  </a:cubicBezTo>
                  <a:cubicBezTo>
                    <a:pt x="380" y="182"/>
                    <a:pt x="411" y="184"/>
                    <a:pt x="483" y="181"/>
                  </a:cubicBezTo>
                  <a:close/>
                  <a:moveTo>
                    <a:pt x="356" y="545"/>
                  </a:moveTo>
                  <a:cubicBezTo>
                    <a:pt x="356" y="545"/>
                    <a:pt x="360" y="549"/>
                    <a:pt x="366" y="551"/>
                  </a:cubicBezTo>
                  <a:cubicBezTo>
                    <a:pt x="380" y="534"/>
                    <a:pt x="406" y="493"/>
                    <a:pt x="404" y="427"/>
                  </a:cubicBezTo>
                  <a:cubicBezTo>
                    <a:pt x="401" y="507"/>
                    <a:pt x="356" y="545"/>
                    <a:pt x="356" y="545"/>
                  </a:cubicBezTo>
                  <a:close/>
                  <a:moveTo>
                    <a:pt x="366" y="300"/>
                  </a:moveTo>
                  <a:cubicBezTo>
                    <a:pt x="363" y="316"/>
                    <a:pt x="352" y="333"/>
                    <a:pt x="332" y="365"/>
                  </a:cubicBezTo>
                  <a:cubicBezTo>
                    <a:pt x="308" y="402"/>
                    <a:pt x="307" y="435"/>
                    <a:pt x="308" y="451"/>
                  </a:cubicBezTo>
                  <a:cubicBezTo>
                    <a:pt x="309" y="433"/>
                    <a:pt x="314" y="408"/>
                    <a:pt x="332" y="381"/>
                  </a:cubicBezTo>
                  <a:cubicBezTo>
                    <a:pt x="359" y="339"/>
                    <a:pt x="370" y="322"/>
                    <a:pt x="366" y="300"/>
                  </a:cubicBezTo>
                  <a:close/>
                  <a:moveTo>
                    <a:pt x="339" y="64"/>
                  </a:moveTo>
                  <a:cubicBezTo>
                    <a:pt x="339" y="64"/>
                    <a:pt x="339" y="64"/>
                    <a:pt x="339" y="64"/>
                  </a:cubicBezTo>
                  <a:cubicBezTo>
                    <a:pt x="323" y="31"/>
                    <a:pt x="299" y="58"/>
                    <a:pt x="299" y="58"/>
                  </a:cubicBezTo>
                  <a:cubicBezTo>
                    <a:pt x="295" y="77"/>
                    <a:pt x="281" y="115"/>
                    <a:pt x="281" y="115"/>
                  </a:cubicBezTo>
                  <a:cubicBezTo>
                    <a:pt x="252" y="82"/>
                    <a:pt x="257" y="54"/>
                    <a:pt x="257" y="54"/>
                  </a:cubicBezTo>
                  <a:cubicBezTo>
                    <a:pt x="241" y="24"/>
                    <a:pt x="219" y="48"/>
                    <a:pt x="219" y="48"/>
                  </a:cubicBezTo>
                  <a:cubicBezTo>
                    <a:pt x="218" y="52"/>
                    <a:pt x="217" y="43"/>
                    <a:pt x="218" y="48"/>
                  </a:cubicBezTo>
                  <a:cubicBezTo>
                    <a:pt x="223" y="43"/>
                    <a:pt x="246" y="32"/>
                    <a:pt x="252" y="71"/>
                  </a:cubicBezTo>
                  <a:cubicBezTo>
                    <a:pt x="252" y="71"/>
                    <a:pt x="271" y="125"/>
                    <a:pt x="281" y="124"/>
                  </a:cubicBezTo>
                  <a:cubicBezTo>
                    <a:pt x="281" y="124"/>
                    <a:pt x="295" y="93"/>
                    <a:pt x="299" y="74"/>
                  </a:cubicBezTo>
                  <a:cubicBezTo>
                    <a:pt x="299" y="74"/>
                    <a:pt x="310" y="35"/>
                    <a:pt x="339" y="64"/>
                  </a:cubicBezTo>
                  <a:close/>
                  <a:moveTo>
                    <a:pt x="430" y="429"/>
                  </a:moveTo>
                  <a:cubicBezTo>
                    <a:pt x="431" y="416"/>
                    <a:pt x="429" y="396"/>
                    <a:pt x="428" y="380"/>
                  </a:cubicBezTo>
                  <a:cubicBezTo>
                    <a:pt x="428" y="391"/>
                    <a:pt x="429" y="412"/>
                    <a:pt x="430" y="429"/>
                  </a:cubicBezTo>
                  <a:close/>
                  <a:moveTo>
                    <a:pt x="233" y="245"/>
                  </a:moveTo>
                  <a:cubicBezTo>
                    <a:pt x="258" y="269"/>
                    <a:pt x="264" y="279"/>
                    <a:pt x="275" y="310"/>
                  </a:cubicBezTo>
                  <a:cubicBezTo>
                    <a:pt x="277" y="307"/>
                    <a:pt x="278" y="305"/>
                    <a:pt x="278" y="305"/>
                  </a:cubicBezTo>
                  <a:cubicBezTo>
                    <a:pt x="267" y="269"/>
                    <a:pt x="261" y="258"/>
                    <a:pt x="241" y="237"/>
                  </a:cubicBezTo>
                  <a:cubicBezTo>
                    <a:pt x="219" y="210"/>
                    <a:pt x="227" y="239"/>
                    <a:pt x="233" y="245"/>
                  </a:cubicBezTo>
                  <a:close/>
                  <a:moveTo>
                    <a:pt x="13" y="141"/>
                  </a:moveTo>
                  <a:cubicBezTo>
                    <a:pt x="37" y="138"/>
                    <a:pt x="71" y="146"/>
                    <a:pt x="90" y="147"/>
                  </a:cubicBezTo>
                  <a:cubicBezTo>
                    <a:pt x="96" y="141"/>
                    <a:pt x="99" y="151"/>
                    <a:pt x="104" y="144"/>
                  </a:cubicBezTo>
                  <a:cubicBezTo>
                    <a:pt x="148" y="146"/>
                    <a:pt x="148" y="146"/>
                    <a:pt x="148" y="146"/>
                  </a:cubicBezTo>
                  <a:cubicBezTo>
                    <a:pt x="154" y="154"/>
                    <a:pt x="188" y="165"/>
                    <a:pt x="211" y="169"/>
                  </a:cubicBezTo>
                  <a:cubicBezTo>
                    <a:pt x="222" y="171"/>
                    <a:pt x="240" y="170"/>
                    <a:pt x="256" y="167"/>
                  </a:cubicBezTo>
                  <a:cubicBezTo>
                    <a:pt x="260" y="165"/>
                    <a:pt x="265" y="148"/>
                    <a:pt x="258" y="159"/>
                  </a:cubicBezTo>
                  <a:cubicBezTo>
                    <a:pt x="258" y="159"/>
                    <a:pt x="258" y="159"/>
                    <a:pt x="257" y="159"/>
                  </a:cubicBezTo>
                  <a:cubicBezTo>
                    <a:pt x="235" y="156"/>
                    <a:pt x="222" y="155"/>
                    <a:pt x="211" y="153"/>
                  </a:cubicBezTo>
                  <a:cubicBezTo>
                    <a:pt x="188" y="149"/>
                    <a:pt x="154" y="138"/>
                    <a:pt x="148" y="130"/>
                  </a:cubicBezTo>
                  <a:cubicBezTo>
                    <a:pt x="104" y="128"/>
                    <a:pt x="104" y="128"/>
                    <a:pt x="104" y="128"/>
                  </a:cubicBezTo>
                  <a:cubicBezTo>
                    <a:pt x="99" y="135"/>
                    <a:pt x="96" y="125"/>
                    <a:pt x="90" y="131"/>
                  </a:cubicBezTo>
                  <a:cubicBezTo>
                    <a:pt x="71" y="130"/>
                    <a:pt x="39" y="125"/>
                    <a:pt x="15" y="129"/>
                  </a:cubicBezTo>
                  <a:cubicBezTo>
                    <a:pt x="15" y="129"/>
                    <a:pt x="0" y="143"/>
                    <a:pt x="7" y="157"/>
                  </a:cubicBezTo>
                  <a:cubicBezTo>
                    <a:pt x="3" y="146"/>
                    <a:pt x="13" y="141"/>
                    <a:pt x="13" y="141"/>
                  </a:cubicBezTo>
                  <a:close/>
                  <a:moveTo>
                    <a:pt x="434" y="258"/>
                  </a:moveTo>
                  <a:cubicBezTo>
                    <a:pt x="407" y="249"/>
                    <a:pt x="414" y="239"/>
                    <a:pt x="412" y="236"/>
                  </a:cubicBezTo>
                  <a:cubicBezTo>
                    <a:pt x="409" y="239"/>
                    <a:pt x="410" y="248"/>
                    <a:pt x="411" y="253"/>
                  </a:cubicBezTo>
                  <a:cubicBezTo>
                    <a:pt x="411" y="256"/>
                    <a:pt x="417" y="269"/>
                    <a:pt x="434" y="274"/>
                  </a:cubicBezTo>
                  <a:cubicBezTo>
                    <a:pt x="452" y="279"/>
                    <a:pt x="493" y="294"/>
                    <a:pt x="499" y="297"/>
                  </a:cubicBezTo>
                  <a:cubicBezTo>
                    <a:pt x="501" y="289"/>
                    <a:pt x="499" y="281"/>
                    <a:pt x="499" y="281"/>
                  </a:cubicBezTo>
                  <a:cubicBezTo>
                    <a:pt x="494" y="278"/>
                    <a:pt x="452" y="263"/>
                    <a:pt x="434" y="258"/>
                  </a:cubicBezTo>
                  <a:close/>
                  <a:moveTo>
                    <a:pt x="331" y="458"/>
                  </a:moveTo>
                  <a:cubicBezTo>
                    <a:pt x="332" y="457"/>
                    <a:pt x="332" y="457"/>
                    <a:pt x="332" y="457"/>
                  </a:cubicBezTo>
                  <a:cubicBezTo>
                    <a:pt x="332" y="454"/>
                    <a:pt x="332" y="452"/>
                    <a:pt x="332" y="449"/>
                  </a:cubicBezTo>
                  <a:cubicBezTo>
                    <a:pt x="332" y="452"/>
                    <a:pt x="331" y="455"/>
                    <a:pt x="331" y="458"/>
                  </a:cubicBezTo>
                  <a:close/>
                  <a:moveTo>
                    <a:pt x="77" y="439"/>
                  </a:moveTo>
                  <a:cubicBezTo>
                    <a:pt x="70" y="457"/>
                    <a:pt x="68" y="479"/>
                    <a:pt x="65" y="499"/>
                  </a:cubicBezTo>
                  <a:cubicBezTo>
                    <a:pt x="65" y="499"/>
                    <a:pt x="66" y="500"/>
                    <a:pt x="67" y="502"/>
                  </a:cubicBezTo>
                  <a:cubicBezTo>
                    <a:pt x="69" y="486"/>
                    <a:pt x="72" y="469"/>
                    <a:pt x="77" y="455"/>
                  </a:cubicBezTo>
                  <a:cubicBezTo>
                    <a:pt x="82" y="439"/>
                    <a:pt x="85" y="433"/>
                    <a:pt x="83" y="418"/>
                  </a:cubicBezTo>
                  <a:cubicBezTo>
                    <a:pt x="82" y="424"/>
                    <a:pt x="80" y="430"/>
                    <a:pt x="77" y="439"/>
                  </a:cubicBezTo>
                  <a:close/>
                  <a:moveTo>
                    <a:pt x="137" y="373"/>
                  </a:moveTo>
                  <a:cubicBezTo>
                    <a:pt x="138" y="374"/>
                    <a:pt x="138" y="374"/>
                    <a:pt x="139" y="375"/>
                  </a:cubicBezTo>
                  <a:cubicBezTo>
                    <a:pt x="141" y="358"/>
                    <a:pt x="151" y="317"/>
                    <a:pt x="165" y="299"/>
                  </a:cubicBezTo>
                  <a:cubicBezTo>
                    <a:pt x="169" y="293"/>
                    <a:pt x="165" y="281"/>
                    <a:pt x="165" y="264"/>
                  </a:cubicBezTo>
                  <a:cubicBezTo>
                    <a:pt x="165" y="278"/>
                    <a:pt x="164" y="292"/>
                    <a:pt x="161" y="296"/>
                  </a:cubicBezTo>
                  <a:cubicBezTo>
                    <a:pt x="140" y="324"/>
                    <a:pt x="137" y="373"/>
                    <a:pt x="137" y="373"/>
                  </a:cubicBezTo>
                  <a:close/>
                  <a:moveTo>
                    <a:pt x="208" y="262"/>
                  </a:moveTo>
                  <a:cubicBezTo>
                    <a:pt x="208" y="262"/>
                    <a:pt x="208" y="262"/>
                    <a:pt x="208" y="262"/>
                  </a:cubicBezTo>
                  <a:cubicBezTo>
                    <a:pt x="208" y="262"/>
                    <a:pt x="201" y="254"/>
                    <a:pt x="217" y="312"/>
                  </a:cubicBezTo>
                  <a:cubicBezTo>
                    <a:pt x="222" y="330"/>
                    <a:pt x="224" y="348"/>
                    <a:pt x="225" y="363"/>
                  </a:cubicBezTo>
                  <a:cubicBezTo>
                    <a:pt x="225" y="344"/>
                    <a:pt x="224" y="320"/>
                    <a:pt x="217" y="296"/>
                  </a:cubicBezTo>
                  <a:cubicBezTo>
                    <a:pt x="213" y="280"/>
                    <a:pt x="210" y="270"/>
                    <a:pt x="208" y="262"/>
                  </a:cubicBezTo>
                  <a:close/>
                  <a:moveTo>
                    <a:pt x="196" y="401"/>
                  </a:moveTo>
                  <a:cubicBezTo>
                    <a:pt x="196" y="403"/>
                    <a:pt x="197" y="406"/>
                    <a:pt x="198" y="407"/>
                  </a:cubicBezTo>
                  <a:cubicBezTo>
                    <a:pt x="199" y="399"/>
                    <a:pt x="200" y="387"/>
                    <a:pt x="200" y="373"/>
                  </a:cubicBezTo>
                  <a:cubicBezTo>
                    <a:pt x="199" y="390"/>
                    <a:pt x="196" y="401"/>
                    <a:pt x="196" y="401"/>
                  </a:cubicBezTo>
                  <a:close/>
                  <a:moveTo>
                    <a:pt x="86" y="257"/>
                  </a:moveTo>
                  <a:cubicBezTo>
                    <a:pt x="84" y="264"/>
                    <a:pt x="86" y="271"/>
                    <a:pt x="90" y="289"/>
                  </a:cubicBezTo>
                  <a:cubicBezTo>
                    <a:pt x="96" y="319"/>
                    <a:pt x="138" y="450"/>
                    <a:pt x="187" y="533"/>
                  </a:cubicBezTo>
                  <a:cubicBezTo>
                    <a:pt x="189" y="532"/>
                    <a:pt x="191" y="531"/>
                    <a:pt x="193" y="528"/>
                  </a:cubicBezTo>
                  <a:cubicBezTo>
                    <a:pt x="142" y="446"/>
                    <a:pt x="97" y="305"/>
                    <a:pt x="90" y="273"/>
                  </a:cubicBezTo>
                  <a:cubicBezTo>
                    <a:pt x="88" y="266"/>
                    <a:pt x="87" y="261"/>
                    <a:pt x="86" y="257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6" name="Freeform 61">
              <a:extLst>
                <a:ext uri="{FF2B5EF4-FFF2-40B4-BE49-F238E27FC236}">
                  <a16:creationId xmlns:a16="http://schemas.microsoft.com/office/drawing/2014/main" id="{17C9DB03-C0AF-4D4B-AE72-05BD5E002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331"/>
              <a:ext cx="1344" cy="945"/>
            </a:xfrm>
            <a:custGeom>
              <a:avLst/>
              <a:gdLst>
                <a:gd name="T0" fmla="*/ 2022 w 807"/>
                <a:gd name="T1" fmla="*/ 1990 h 568"/>
                <a:gd name="T2" fmla="*/ 2138 w 807"/>
                <a:gd name="T3" fmla="*/ 1815 h 568"/>
                <a:gd name="T4" fmla="*/ 2130 w 807"/>
                <a:gd name="T5" fmla="*/ 1569 h 568"/>
                <a:gd name="T6" fmla="*/ 2143 w 807"/>
                <a:gd name="T7" fmla="*/ 1376 h 568"/>
                <a:gd name="T8" fmla="*/ 2347 w 807"/>
                <a:gd name="T9" fmla="*/ 1296 h 568"/>
                <a:gd name="T10" fmla="*/ 1950 w 807"/>
                <a:gd name="T11" fmla="*/ 1123 h 568"/>
                <a:gd name="T12" fmla="*/ 2466 w 807"/>
                <a:gd name="T13" fmla="*/ 1033 h 568"/>
                <a:gd name="T14" fmla="*/ 2596 w 807"/>
                <a:gd name="T15" fmla="*/ 2464 h 568"/>
                <a:gd name="T16" fmla="*/ 2785 w 807"/>
                <a:gd name="T17" fmla="*/ 1472 h 568"/>
                <a:gd name="T18" fmla="*/ 3584 w 807"/>
                <a:gd name="T19" fmla="*/ 1527 h 568"/>
                <a:gd name="T20" fmla="*/ 2976 w 807"/>
                <a:gd name="T21" fmla="*/ 1115 h 568"/>
                <a:gd name="T22" fmla="*/ 3597 w 807"/>
                <a:gd name="T23" fmla="*/ 700 h 568"/>
                <a:gd name="T24" fmla="*/ 3561 w 807"/>
                <a:gd name="T25" fmla="*/ 466 h 568"/>
                <a:gd name="T26" fmla="*/ 3289 w 807"/>
                <a:gd name="T27" fmla="*/ 226 h 568"/>
                <a:gd name="T28" fmla="*/ 3146 w 807"/>
                <a:gd name="T29" fmla="*/ 138 h 568"/>
                <a:gd name="T30" fmla="*/ 3063 w 807"/>
                <a:gd name="T31" fmla="*/ 166 h 568"/>
                <a:gd name="T32" fmla="*/ 3293 w 807"/>
                <a:gd name="T33" fmla="*/ 501 h 568"/>
                <a:gd name="T34" fmla="*/ 2521 w 807"/>
                <a:gd name="T35" fmla="*/ 775 h 568"/>
                <a:gd name="T36" fmla="*/ 2618 w 807"/>
                <a:gd name="T37" fmla="*/ 258 h 568"/>
                <a:gd name="T38" fmla="*/ 2375 w 807"/>
                <a:gd name="T39" fmla="*/ 458 h 568"/>
                <a:gd name="T40" fmla="*/ 2143 w 807"/>
                <a:gd name="T41" fmla="*/ 304 h 568"/>
                <a:gd name="T42" fmla="*/ 2283 w 807"/>
                <a:gd name="T43" fmla="*/ 784 h 568"/>
                <a:gd name="T44" fmla="*/ 1659 w 807"/>
                <a:gd name="T45" fmla="*/ 651 h 568"/>
                <a:gd name="T46" fmla="*/ 1847 w 807"/>
                <a:gd name="T47" fmla="*/ 299 h 568"/>
                <a:gd name="T48" fmla="*/ 1609 w 807"/>
                <a:gd name="T49" fmla="*/ 293 h 568"/>
                <a:gd name="T50" fmla="*/ 1339 w 807"/>
                <a:gd name="T51" fmla="*/ 529 h 568"/>
                <a:gd name="T52" fmla="*/ 1049 w 807"/>
                <a:gd name="T53" fmla="*/ 221 h 568"/>
                <a:gd name="T54" fmla="*/ 1229 w 807"/>
                <a:gd name="T55" fmla="*/ 734 h 568"/>
                <a:gd name="T56" fmla="*/ 716 w 807"/>
                <a:gd name="T57" fmla="*/ 609 h 568"/>
                <a:gd name="T58" fmla="*/ 451 w 807"/>
                <a:gd name="T59" fmla="*/ 604 h 568"/>
                <a:gd name="T60" fmla="*/ 112 w 807"/>
                <a:gd name="T61" fmla="*/ 764 h 568"/>
                <a:gd name="T62" fmla="*/ 250 w 807"/>
                <a:gd name="T63" fmla="*/ 805 h 568"/>
                <a:gd name="T64" fmla="*/ 117 w 807"/>
                <a:gd name="T65" fmla="*/ 1501 h 568"/>
                <a:gd name="T66" fmla="*/ 408 w 807"/>
                <a:gd name="T67" fmla="*/ 1749 h 568"/>
                <a:gd name="T68" fmla="*/ 338 w 807"/>
                <a:gd name="T69" fmla="*/ 2303 h 568"/>
                <a:gd name="T70" fmla="*/ 508 w 807"/>
                <a:gd name="T71" fmla="*/ 2090 h 568"/>
                <a:gd name="T72" fmla="*/ 771 w 807"/>
                <a:gd name="T73" fmla="*/ 2414 h 568"/>
                <a:gd name="T74" fmla="*/ 451 w 807"/>
                <a:gd name="T75" fmla="*/ 1256 h 568"/>
                <a:gd name="T76" fmla="*/ 660 w 807"/>
                <a:gd name="T77" fmla="*/ 950 h 568"/>
                <a:gd name="T78" fmla="*/ 784 w 807"/>
                <a:gd name="T79" fmla="*/ 1363 h 568"/>
                <a:gd name="T80" fmla="*/ 776 w 807"/>
                <a:gd name="T81" fmla="*/ 1722 h 568"/>
                <a:gd name="T82" fmla="*/ 946 w 807"/>
                <a:gd name="T83" fmla="*/ 1847 h 568"/>
                <a:gd name="T84" fmla="*/ 1043 w 807"/>
                <a:gd name="T85" fmla="*/ 1363 h 568"/>
                <a:gd name="T86" fmla="*/ 1083 w 807"/>
                <a:gd name="T87" fmla="*/ 1198 h 568"/>
                <a:gd name="T88" fmla="*/ 1326 w 807"/>
                <a:gd name="T89" fmla="*/ 1404 h 568"/>
                <a:gd name="T90" fmla="*/ 1339 w 807"/>
                <a:gd name="T91" fmla="*/ 1035 h 568"/>
                <a:gd name="T92" fmla="*/ 1709 w 807"/>
                <a:gd name="T93" fmla="*/ 1239 h 568"/>
                <a:gd name="T94" fmla="*/ 1464 w 807"/>
                <a:gd name="T95" fmla="*/ 2123 h 568"/>
                <a:gd name="T96" fmla="*/ 1650 w 807"/>
                <a:gd name="T97" fmla="*/ 1789 h 568"/>
                <a:gd name="T98" fmla="*/ 1789 w 807"/>
                <a:gd name="T99" fmla="*/ 1935 h 568"/>
                <a:gd name="T100" fmla="*/ 1847 w 807"/>
                <a:gd name="T101" fmla="*/ 1427 h 568"/>
                <a:gd name="T102" fmla="*/ 1687 w 807"/>
                <a:gd name="T103" fmla="*/ 2514 h 56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07" h="568">
                  <a:moveTo>
                    <a:pt x="396" y="546"/>
                  </a:moveTo>
                  <a:cubicBezTo>
                    <a:pt x="431" y="520"/>
                    <a:pt x="437" y="449"/>
                    <a:pt x="438" y="432"/>
                  </a:cubicBezTo>
                  <a:cubicBezTo>
                    <a:pt x="440" y="407"/>
                    <a:pt x="432" y="351"/>
                    <a:pt x="441" y="356"/>
                  </a:cubicBezTo>
                  <a:cubicBezTo>
                    <a:pt x="467" y="368"/>
                    <a:pt x="464" y="388"/>
                    <a:pt x="463" y="394"/>
                  </a:cubicBezTo>
                  <a:cubicBezTo>
                    <a:pt x="464" y="401"/>
                    <a:pt x="481" y="399"/>
                    <a:pt x="481" y="399"/>
                  </a:cubicBezTo>
                  <a:cubicBezTo>
                    <a:pt x="486" y="382"/>
                    <a:pt x="480" y="357"/>
                    <a:pt x="461" y="341"/>
                  </a:cubicBezTo>
                  <a:cubicBezTo>
                    <a:pt x="441" y="324"/>
                    <a:pt x="441" y="316"/>
                    <a:pt x="444" y="304"/>
                  </a:cubicBezTo>
                  <a:cubicBezTo>
                    <a:pt x="446" y="295"/>
                    <a:pt x="450" y="293"/>
                    <a:pt x="464" y="299"/>
                  </a:cubicBezTo>
                  <a:cubicBezTo>
                    <a:pt x="478" y="304"/>
                    <a:pt x="494" y="310"/>
                    <a:pt x="494" y="310"/>
                  </a:cubicBezTo>
                  <a:cubicBezTo>
                    <a:pt x="514" y="304"/>
                    <a:pt x="508" y="281"/>
                    <a:pt x="508" y="281"/>
                  </a:cubicBezTo>
                  <a:cubicBezTo>
                    <a:pt x="502" y="278"/>
                    <a:pt x="461" y="263"/>
                    <a:pt x="443" y="258"/>
                  </a:cubicBezTo>
                  <a:cubicBezTo>
                    <a:pt x="426" y="253"/>
                    <a:pt x="422" y="246"/>
                    <a:pt x="422" y="244"/>
                  </a:cubicBezTo>
                  <a:cubicBezTo>
                    <a:pt x="417" y="226"/>
                    <a:pt x="442" y="226"/>
                    <a:pt x="462" y="228"/>
                  </a:cubicBezTo>
                  <a:cubicBezTo>
                    <a:pt x="495" y="230"/>
                    <a:pt x="513" y="227"/>
                    <a:pt x="534" y="224"/>
                  </a:cubicBezTo>
                  <a:cubicBezTo>
                    <a:pt x="563" y="221"/>
                    <a:pt x="560" y="256"/>
                    <a:pt x="560" y="270"/>
                  </a:cubicBezTo>
                  <a:cubicBezTo>
                    <a:pt x="561" y="294"/>
                    <a:pt x="541" y="382"/>
                    <a:pt x="562" y="535"/>
                  </a:cubicBezTo>
                  <a:cubicBezTo>
                    <a:pt x="562" y="535"/>
                    <a:pt x="590" y="568"/>
                    <a:pt x="607" y="528"/>
                  </a:cubicBezTo>
                  <a:cubicBezTo>
                    <a:pt x="607" y="528"/>
                    <a:pt x="582" y="408"/>
                    <a:pt x="603" y="320"/>
                  </a:cubicBezTo>
                  <a:cubicBezTo>
                    <a:pt x="607" y="303"/>
                    <a:pt x="612" y="284"/>
                    <a:pt x="632" y="295"/>
                  </a:cubicBezTo>
                  <a:cubicBezTo>
                    <a:pt x="651" y="305"/>
                    <a:pt x="713" y="328"/>
                    <a:pt x="776" y="332"/>
                  </a:cubicBezTo>
                  <a:cubicBezTo>
                    <a:pt x="776" y="332"/>
                    <a:pt x="807" y="310"/>
                    <a:pt x="777" y="286"/>
                  </a:cubicBezTo>
                  <a:cubicBezTo>
                    <a:pt x="777" y="286"/>
                    <a:pt x="697" y="287"/>
                    <a:pt x="644" y="242"/>
                  </a:cubicBezTo>
                  <a:cubicBezTo>
                    <a:pt x="629" y="229"/>
                    <a:pt x="635" y="212"/>
                    <a:pt x="653" y="208"/>
                  </a:cubicBezTo>
                  <a:cubicBezTo>
                    <a:pt x="733" y="188"/>
                    <a:pt x="772" y="161"/>
                    <a:pt x="779" y="152"/>
                  </a:cubicBezTo>
                  <a:cubicBezTo>
                    <a:pt x="803" y="120"/>
                    <a:pt x="776" y="99"/>
                    <a:pt x="776" y="99"/>
                  </a:cubicBezTo>
                  <a:cubicBezTo>
                    <a:pt x="776" y="99"/>
                    <a:pt x="773" y="101"/>
                    <a:pt x="771" y="101"/>
                  </a:cubicBezTo>
                  <a:cubicBezTo>
                    <a:pt x="767" y="102"/>
                    <a:pt x="763" y="96"/>
                    <a:pt x="749" y="86"/>
                  </a:cubicBezTo>
                  <a:cubicBezTo>
                    <a:pt x="730" y="71"/>
                    <a:pt x="711" y="66"/>
                    <a:pt x="712" y="49"/>
                  </a:cubicBezTo>
                  <a:cubicBezTo>
                    <a:pt x="713" y="32"/>
                    <a:pt x="714" y="18"/>
                    <a:pt x="714" y="18"/>
                  </a:cubicBezTo>
                  <a:cubicBezTo>
                    <a:pt x="714" y="18"/>
                    <a:pt x="689" y="0"/>
                    <a:pt x="681" y="30"/>
                  </a:cubicBezTo>
                  <a:cubicBezTo>
                    <a:pt x="681" y="51"/>
                    <a:pt x="681" y="51"/>
                    <a:pt x="681" y="51"/>
                  </a:cubicBezTo>
                  <a:cubicBezTo>
                    <a:pt x="663" y="36"/>
                    <a:pt x="663" y="36"/>
                    <a:pt x="663" y="36"/>
                  </a:cubicBezTo>
                  <a:cubicBezTo>
                    <a:pt x="663" y="36"/>
                    <a:pt x="630" y="19"/>
                    <a:pt x="629" y="45"/>
                  </a:cubicBezTo>
                  <a:cubicBezTo>
                    <a:pt x="629" y="45"/>
                    <a:pt x="702" y="100"/>
                    <a:pt x="713" y="109"/>
                  </a:cubicBezTo>
                  <a:cubicBezTo>
                    <a:pt x="721" y="115"/>
                    <a:pt x="721" y="126"/>
                    <a:pt x="715" y="130"/>
                  </a:cubicBezTo>
                  <a:cubicBezTo>
                    <a:pt x="712" y="132"/>
                    <a:pt x="662" y="155"/>
                    <a:pt x="546" y="168"/>
                  </a:cubicBezTo>
                  <a:cubicBezTo>
                    <a:pt x="537" y="167"/>
                    <a:pt x="536" y="139"/>
                    <a:pt x="536" y="130"/>
                  </a:cubicBezTo>
                  <a:cubicBezTo>
                    <a:pt x="537" y="117"/>
                    <a:pt x="559" y="68"/>
                    <a:pt x="567" y="56"/>
                  </a:cubicBezTo>
                  <a:cubicBezTo>
                    <a:pt x="567" y="56"/>
                    <a:pt x="552" y="36"/>
                    <a:pt x="533" y="61"/>
                  </a:cubicBezTo>
                  <a:cubicBezTo>
                    <a:pt x="514" y="99"/>
                    <a:pt x="514" y="99"/>
                    <a:pt x="514" y="99"/>
                  </a:cubicBezTo>
                  <a:cubicBezTo>
                    <a:pt x="514" y="99"/>
                    <a:pt x="512" y="110"/>
                    <a:pt x="494" y="63"/>
                  </a:cubicBezTo>
                  <a:cubicBezTo>
                    <a:pt x="494" y="63"/>
                    <a:pt x="472" y="44"/>
                    <a:pt x="464" y="66"/>
                  </a:cubicBezTo>
                  <a:cubicBezTo>
                    <a:pt x="496" y="134"/>
                    <a:pt x="496" y="134"/>
                    <a:pt x="496" y="134"/>
                  </a:cubicBezTo>
                  <a:cubicBezTo>
                    <a:pt x="496" y="134"/>
                    <a:pt x="499" y="157"/>
                    <a:pt x="494" y="170"/>
                  </a:cubicBezTo>
                  <a:cubicBezTo>
                    <a:pt x="422" y="174"/>
                    <a:pt x="384" y="171"/>
                    <a:pt x="330" y="166"/>
                  </a:cubicBezTo>
                  <a:cubicBezTo>
                    <a:pt x="323" y="162"/>
                    <a:pt x="324" y="157"/>
                    <a:pt x="359" y="141"/>
                  </a:cubicBezTo>
                  <a:cubicBezTo>
                    <a:pt x="403" y="122"/>
                    <a:pt x="438" y="66"/>
                    <a:pt x="438" y="66"/>
                  </a:cubicBezTo>
                  <a:cubicBezTo>
                    <a:pt x="428" y="38"/>
                    <a:pt x="400" y="65"/>
                    <a:pt x="400" y="65"/>
                  </a:cubicBezTo>
                  <a:cubicBezTo>
                    <a:pt x="383" y="88"/>
                    <a:pt x="326" y="120"/>
                    <a:pt x="326" y="120"/>
                  </a:cubicBezTo>
                  <a:cubicBezTo>
                    <a:pt x="337" y="101"/>
                    <a:pt x="348" y="64"/>
                    <a:pt x="348" y="64"/>
                  </a:cubicBezTo>
                  <a:cubicBezTo>
                    <a:pt x="332" y="31"/>
                    <a:pt x="308" y="58"/>
                    <a:pt x="308" y="58"/>
                  </a:cubicBezTo>
                  <a:cubicBezTo>
                    <a:pt x="304" y="78"/>
                    <a:pt x="290" y="115"/>
                    <a:pt x="290" y="115"/>
                  </a:cubicBezTo>
                  <a:cubicBezTo>
                    <a:pt x="260" y="83"/>
                    <a:pt x="265" y="55"/>
                    <a:pt x="265" y="55"/>
                  </a:cubicBezTo>
                  <a:cubicBezTo>
                    <a:pt x="249" y="24"/>
                    <a:pt x="227" y="48"/>
                    <a:pt x="227" y="48"/>
                  </a:cubicBezTo>
                  <a:cubicBezTo>
                    <a:pt x="226" y="71"/>
                    <a:pt x="247" y="114"/>
                    <a:pt x="260" y="132"/>
                  </a:cubicBezTo>
                  <a:cubicBezTo>
                    <a:pt x="272" y="148"/>
                    <a:pt x="270" y="158"/>
                    <a:pt x="266" y="159"/>
                  </a:cubicBezTo>
                  <a:cubicBezTo>
                    <a:pt x="243" y="157"/>
                    <a:pt x="231" y="156"/>
                    <a:pt x="219" y="154"/>
                  </a:cubicBezTo>
                  <a:cubicBezTo>
                    <a:pt x="197" y="150"/>
                    <a:pt x="161" y="140"/>
                    <a:pt x="155" y="132"/>
                  </a:cubicBezTo>
                  <a:cubicBezTo>
                    <a:pt x="113" y="128"/>
                    <a:pt x="113" y="128"/>
                    <a:pt x="113" y="128"/>
                  </a:cubicBezTo>
                  <a:cubicBezTo>
                    <a:pt x="108" y="135"/>
                    <a:pt x="105" y="126"/>
                    <a:pt x="98" y="131"/>
                  </a:cubicBezTo>
                  <a:cubicBezTo>
                    <a:pt x="79" y="130"/>
                    <a:pt x="48" y="126"/>
                    <a:pt x="24" y="129"/>
                  </a:cubicBezTo>
                  <a:cubicBezTo>
                    <a:pt x="24" y="129"/>
                    <a:pt x="0" y="150"/>
                    <a:pt x="24" y="166"/>
                  </a:cubicBezTo>
                  <a:cubicBezTo>
                    <a:pt x="30" y="167"/>
                    <a:pt x="36" y="166"/>
                    <a:pt x="41" y="167"/>
                  </a:cubicBezTo>
                  <a:cubicBezTo>
                    <a:pt x="54" y="168"/>
                    <a:pt x="59" y="164"/>
                    <a:pt x="54" y="175"/>
                  </a:cubicBezTo>
                  <a:cubicBezTo>
                    <a:pt x="51" y="182"/>
                    <a:pt x="41" y="212"/>
                    <a:pt x="18" y="247"/>
                  </a:cubicBezTo>
                  <a:cubicBezTo>
                    <a:pt x="18" y="247"/>
                    <a:pt x="8" y="290"/>
                    <a:pt x="25" y="326"/>
                  </a:cubicBezTo>
                  <a:cubicBezTo>
                    <a:pt x="34" y="312"/>
                    <a:pt x="39" y="309"/>
                    <a:pt x="49" y="300"/>
                  </a:cubicBezTo>
                  <a:cubicBezTo>
                    <a:pt x="66" y="285"/>
                    <a:pt x="81" y="347"/>
                    <a:pt x="88" y="380"/>
                  </a:cubicBezTo>
                  <a:cubicBezTo>
                    <a:pt x="95" y="415"/>
                    <a:pt x="93" y="417"/>
                    <a:pt x="85" y="439"/>
                  </a:cubicBezTo>
                  <a:cubicBezTo>
                    <a:pt x="79" y="457"/>
                    <a:pt x="77" y="479"/>
                    <a:pt x="73" y="500"/>
                  </a:cubicBezTo>
                  <a:cubicBezTo>
                    <a:pt x="73" y="500"/>
                    <a:pt x="86" y="516"/>
                    <a:pt x="98" y="507"/>
                  </a:cubicBezTo>
                  <a:cubicBezTo>
                    <a:pt x="103" y="480"/>
                    <a:pt x="108" y="461"/>
                    <a:pt x="110" y="454"/>
                  </a:cubicBezTo>
                  <a:cubicBezTo>
                    <a:pt x="114" y="437"/>
                    <a:pt x="118" y="441"/>
                    <a:pt x="126" y="453"/>
                  </a:cubicBezTo>
                  <a:cubicBezTo>
                    <a:pt x="133" y="464"/>
                    <a:pt x="138" y="488"/>
                    <a:pt x="167" y="524"/>
                  </a:cubicBezTo>
                  <a:cubicBezTo>
                    <a:pt x="167" y="524"/>
                    <a:pt x="192" y="544"/>
                    <a:pt x="201" y="528"/>
                  </a:cubicBezTo>
                  <a:cubicBezTo>
                    <a:pt x="151" y="446"/>
                    <a:pt x="105" y="305"/>
                    <a:pt x="98" y="273"/>
                  </a:cubicBezTo>
                  <a:cubicBezTo>
                    <a:pt x="91" y="241"/>
                    <a:pt x="92" y="243"/>
                    <a:pt x="106" y="220"/>
                  </a:cubicBezTo>
                  <a:cubicBezTo>
                    <a:pt x="120" y="197"/>
                    <a:pt x="128" y="203"/>
                    <a:pt x="143" y="206"/>
                  </a:cubicBezTo>
                  <a:cubicBezTo>
                    <a:pt x="158" y="210"/>
                    <a:pt x="174" y="213"/>
                    <a:pt x="174" y="234"/>
                  </a:cubicBezTo>
                  <a:cubicBezTo>
                    <a:pt x="174" y="244"/>
                    <a:pt x="175" y="289"/>
                    <a:pt x="170" y="296"/>
                  </a:cubicBezTo>
                  <a:cubicBezTo>
                    <a:pt x="149" y="324"/>
                    <a:pt x="146" y="373"/>
                    <a:pt x="146" y="373"/>
                  </a:cubicBezTo>
                  <a:cubicBezTo>
                    <a:pt x="154" y="386"/>
                    <a:pt x="168" y="374"/>
                    <a:pt x="168" y="374"/>
                  </a:cubicBezTo>
                  <a:cubicBezTo>
                    <a:pt x="173" y="325"/>
                    <a:pt x="195" y="296"/>
                    <a:pt x="199" y="308"/>
                  </a:cubicBezTo>
                  <a:cubicBezTo>
                    <a:pt x="216" y="358"/>
                    <a:pt x="205" y="401"/>
                    <a:pt x="205" y="401"/>
                  </a:cubicBezTo>
                  <a:cubicBezTo>
                    <a:pt x="206" y="419"/>
                    <a:pt x="228" y="408"/>
                    <a:pt x="228" y="408"/>
                  </a:cubicBezTo>
                  <a:cubicBezTo>
                    <a:pt x="228" y="408"/>
                    <a:pt x="242" y="354"/>
                    <a:pt x="226" y="296"/>
                  </a:cubicBezTo>
                  <a:cubicBezTo>
                    <a:pt x="209" y="238"/>
                    <a:pt x="216" y="247"/>
                    <a:pt x="216" y="247"/>
                  </a:cubicBezTo>
                  <a:cubicBezTo>
                    <a:pt x="216" y="247"/>
                    <a:pt x="219" y="245"/>
                    <a:pt x="234" y="260"/>
                  </a:cubicBezTo>
                  <a:cubicBezTo>
                    <a:pt x="262" y="290"/>
                    <a:pt x="261" y="313"/>
                    <a:pt x="261" y="313"/>
                  </a:cubicBezTo>
                  <a:cubicBezTo>
                    <a:pt x="277" y="325"/>
                    <a:pt x="287" y="305"/>
                    <a:pt x="287" y="305"/>
                  </a:cubicBezTo>
                  <a:cubicBezTo>
                    <a:pt x="274" y="266"/>
                    <a:pt x="269" y="256"/>
                    <a:pt x="242" y="229"/>
                  </a:cubicBezTo>
                  <a:cubicBezTo>
                    <a:pt x="226" y="214"/>
                    <a:pt x="282" y="225"/>
                    <a:pt x="290" y="225"/>
                  </a:cubicBezTo>
                  <a:cubicBezTo>
                    <a:pt x="299" y="224"/>
                    <a:pt x="321" y="227"/>
                    <a:pt x="338" y="228"/>
                  </a:cubicBezTo>
                  <a:cubicBezTo>
                    <a:pt x="369" y="230"/>
                    <a:pt x="359" y="238"/>
                    <a:pt x="370" y="269"/>
                  </a:cubicBezTo>
                  <a:cubicBezTo>
                    <a:pt x="382" y="301"/>
                    <a:pt x="373" y="314"/>
                    <a:pt x="340" y="365"/>
                  </a:cubicBezTo>
                  <a:cubicBezTo>
                    <a:pt x="307" y="416"/>
                    <a:pt x="317" y="461"/>
                    <a:pt x="317" y="461"/>
                  </a:cubicBezTo>
                  <a:cubicBezTo>
                    <a:pt x="329" y="475"/>
                    <a:pt x="341" y="457"/>
                    <a:pt x="341" y="457"/>
                  </a:cubicBezTo>
                  <a:cubicBezTo>
                    <a:pt x="336" y="401"/>
                    <a:pt x="357" y="388"/>
                    <a:pt x="357" y="388"/>
                  </a:cubicBezTo>
                  <a:cubicBezTo>
                    <a:pt x="360" y="413"/>
                    <a:pt x="365" y="431"/>
                    <a:pt x="365" y="431"/>
                  </a:cubicBezTo>
                  <a:cubicBezTo>
                    <a:pt x="382" y="438"/>
                    <a:pt x="387" y="420"/>
                    <a:pt x="387" y="420"/>
                  </a:cubicBezTo>
                  <a:cubicBezTo>
                    <a:pt x="382" y="410"/>
                    <a:pt x="379" y="383"/>
                    <a:pt x="377" y="368"/>
                  </a:cubicBezTo>
                  <a:cubicBezTo>
                    <a:pt x="376" y="354"/>
                    <a:pt x="399" y="325"/>
                    <a:pt x="400" y="310"/>
                  </a:cubicBezTo>
                  <a:cubicBezTo>
                    <a:pt x="401" y="294"/>
                    <a:pt x="410" y="370"/>
                    <a:pt x="412" y="403"/>
                  </a:cubicBezTo>
                  <a:cubicBezTo>
                    <a:pt x="419" y="499"/>
                    <a:pt x="365" y="546"/>
                    <a:pt x="365" y="546"/>
                  </a:cubicBezTo>
                  <a:cubicBezTo>
                    <a:pt x="365" y="546"/>
                    <a:pt x="378" y="561"/>
                    <a:pt x="396" y="546"/>
                  </a:cubicBezTo>
                  <a:close/>
                </a:path>
              </a:pathLst>
            </a:custGeom>
            <a:noFill/>
            <a:ln w="7938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7" name="Freeform 62">
              <a:extLst>
                <a:ext uri="{FF2B5EF4-FFF2-40B4-BE49-F238E27FC236}">
                  <a16:creationId xmlns:a16="http://schemas.microsoft.com/office/drawing/2014/main" id="{96FC32A1-2064-45E7-AEBB-B99931E30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532"/>
              <a:ext cx="208" cy="133"/>
            </a:xfrm>
            <a:custGeom>
              <a:avLst/>
              <a:gdLst>
                <a:gd name="T0" fmla="*/ 562 w 125"/>
                <a:gd name="T1" fmla="*/ 229 h 80"/>
                <a:gd name="T2" fmla="*/ 263 w 125"/>
                <a:gd name="T3" fmla="*/ 346 h 80"/>
                <a:gd name="T4" fmla="*/ 13 w 125"/>
                <a:gd name="T5" fmla="*/ 143 h 80"/>
                <a:gd name="T6" fmla="*/ 313 w 125"/>
                <a:gd name="T7" fmla="*/ 28 h 80"/>
                <a:gd name="T8" fmla="*/ 562 w 125"/>
                <a:gd name="T9" fmla="*/ 22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80">
                  <a:moveTo>
                    <a:pt x="122" y="50"/>
                  </a:moveTo>
                  <a:cubicBezTo>
                    <a:pt x="119" y="69"/>
                    <a:pt x="89" y="80"/>
                    <a:pt x="57" y="75"/>
                  </a:cubicBezTo>
                  <a:cubicBezTo>
                    <a:pt x="24" y="70"/>
                    <a:pt x="0" y="50"/>
                    <a:pt x="3" y="31"/>
                  </a:cubicBezTo>
                  <a:cubicBezTo>
                    <a:pt x="6" y="12"/>
                    <a:pt x="35" y="0"/>
                    <a:pt x="68" y="6"/>
                  </a:cubicBezTo>
                  <a:cubicBezTo>
                    <a:pt x="100" y="11"/>
                    <a:pt x="125" y="31"/>
                    <a:pt x="122" y="50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8" name="Freeform 63">
              <a:extLst>
                <a:ext uri="{FF2B5EF4-FFF2-40B4-BE49-F238E27FC236}">
                  <a16:creationId xmlns:a16="http://schemas.microsoft.com/office/drawing/2014/main" id="{37386AFE-50A0-42F0-B585-9B1D3156A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532"/>
              <a:ext cx="208" cy="133"/>
            </a:xfrm>
            <a:custGeom>
              <a:avLst/>
              <a:gdLst>
                <a:gd name="T0" fmla="*/ 562 w 125"/>
                <a:gd name="T1" fmla="*/ 229 h 80"/>
                <a:gd name="T2" fmla="*/ 263 w 125"/>
                <a:gd name="T3" fmla="*/ 346 h 80"/>
                <a:gd name="T4" fmla="*/ 13 w 125"/>
                <a:gd name="T5" fmla="*/ 143 h 80"/>
                <a:gd name="T6" fmla="*/ 313 w 125"/>
                <a:gd name="T7" fmla="*/ 28 h 80"/>
                <a:gd name="T8" fmla="*/ 562 w 125"/>
                <a:gd name="T9" fmla="*/ 229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" h="80">
                  <a:moveTo>
                    <a:pt x="122" y="50"/>
                  </a:moveTo>
                  <a:cubicBezTo>
                    <a:pt x="119" y="69"/>
                    <a:pt x="89" y="80"/>
                    <a:pt x="57" y="75"/>
                  </a:cubicBezTo>
                  <a:cubicBezTo>
                    <a:pt x="24" y="70"/>
                    <a:pt x="0" y="50"/>
                    <a:pt x="3" y="31"/>
                  </a:cubicBezTo>
                  <a:cubicBezTo>
                    <a:pt x="6" y="12"/>
                    <a:pt x="35" y="0"/>
                    <a:pt x="68" y="6"/>
                  </a:cubicBezTo>
                  <a:cubicBezTo>
                    <a:pt x="100" y="11"/>
                    <a:pt x="125" y="31"/>
                    <a:pt x="122" y="50"/>
                  </a:cubicBezTo>
                  <a:close/>
                </a:path>
              </a:pathLst>
            </a:custGeom>
            <a:noFill/>
            <a:ln w="7938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9" name="Freeform 64">
              <a:extLst>
                <a:ext uri="{FF2B5EF4-FFF2-40B4-BE49-F238E27FC236}">
                  <a16:creationId xmlns:a16="http://schemas.microsoft.com/office/drawing/2014/main" id="{5D060BEB-C641-41C8-A3DB-4CB14BD0D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547"/>
              <a:ext cx="160" cy="102"/>
            </a:xfrm>
            <a:custGeom>
              <a:avLst/>
              <a:gdLst>
                <a:gd name="T0" fmla="*/ 430 w 96"/>
                <a:gd name="T1" fmla="*/ 179 h 61"/>
                <a:gd name="T2" fmla="*/ 203 w 96"/>
                <a:gd name="T3" fmla="*/ 266 h 61"/>
                <a:gd name="T4" fmla="*/ 8 w 96"/>
                <a:gd name="T5" fmla="*/ 107 h 61"/>
                <a:gd name="T6" fmla="*/ 242 w 96"/>
                <a:gd name="T7" fmla="*/ 20 h 61"/>
                <a:gd name="T8" fmla="*/ 430 w 96"/>
                <a:gd name="T9" fmla="*/ 179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61">
                  <a:moveTo>
                    <a:pt x="93" y="38"/>
                  </a:moveTo>
                  <a:cubicBezTo>
                    <a:pt x="91" y="52"/>
                    <a:pt x="69" y="61"/>
                    <a:pt x="44" y="57"/>
                  </a:cubicBezTo>
                  <a:cubicBezTo>
                    <a:pt x="19" y="53"/>
                    <a:pt x="0" y="38"/>
                    <a:pt x="2" y="23"/>
                  </a:cubicBezTo>
                  <a:cubicBezTo>
                    <a:pt x="5" y="8"/>
                    <a:pt x="27" y="0"/>
                    <a:pt x="52" y="4"/>
                  </a:cubicBezTo>
                  <a:cubicBezTo>
                    <a:pt x="77" y="8"/>
                    <a:pt x="96" y="23"/>
                    <a:pt x="93" y="38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0" name="Freeform 65">
              <a:extLst>
                <a:ext uri="{FF2B5EF4-FFF2-40B4-BE49-F238E27FC236}">
                  <a16:creationId xmlns:a16="http://schemas.microsoft.com/office/drawing/2014/main" id="{56CC36DD-9214-4E76-82AC-9BA4C4F80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571"/>
              <a:ext cx="156" cy="78"/>
            </a:xfrm>
            <a:custGeom>
              <a:avLst/>
              <a:gdLst>
                <a:gd name="T0" fmla="*/ 221 w 94"/>
                <a:gd name="T1" fmla="*/ 146 h 47"/>
                <a:gd name="T2" fmla="*/ 33 w 94"/>
                <a:gd name="T3" fmla="*/ 0 h 47"/>
                <a:gd name="T4" fmla="*/ 8 w 94"/>
                <a:gd name="T5" fmla="*/ 41 h 47"/>
                <a:gd name="T6" fmla="*/ 201 w 94"/>
                <a:gd name="T7" fmla="*/ 196 h 47"/>
                <a:gd name="T8" fmla="*/ 425 w 94"/>
                <a:gd name="T9" fmla="*/ 110 h 47"/>
                <a:gd name="T10" fmla="*/ 430 w 94"/>
                <a:gd name="T11" fmla="*/ 96 h 47"/>
                <a:gd name="T12" fmla="*/ 221 w 94"/>
                <a:gd name="T13" fmla="*/ 146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" h="47">
                  <a:moveTo>
                    <a:pt x="48" y="32"/>
                  </a:moveTo>
                  <a:cubicBezTo>
                    <a:pt x="25" y="28"/>
                    <a:pt x="7" y="14"/>
                    <a:pt x="7" y="0"/>
                  </a:cubicBezTo>
                  <a:cubicBezTo>
                    <a:pt x="5" y="3"/>
                    <a:pt x="3" y="6"/>
                    <a:pt x="2" y="9"/>
                  </a:cubicBezTo>
                  <a:cubicBezTo>
                    <a:pt x="0" y="24"/>
                    <a:pt x="19" y="39"/>
                    <a:pt x="44" y="43"/>
                  </a:cubicBezTo>
                  <a:cubicBezTo>
                    <a:pt x="69" y="47"/>
                    <a:pt x="91" y="38"/>
                    <a:pt x="93" y="24"/>
                  </a:cubicBezTo>
                  <a:cubicBezTo>
                    <a:pt x="94" y="23"/>
                    <a:pt x="94" y="22"/>
                    <a:pt x="94" y="21"/>
                  </a:cubicBezTo>
                  <a:cubicBezTo>
                    <a:pt x="86" y="30"/>
                    <a:pt x="68" y="35"/>
                    <a:pt x="48" y="32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1" name="Freeform 66">
              <a:extLst>
                <a:ext uri="{FF2B5EF4-FFF2-40B4-BE49-F238E27FC236}">
                  <a16:creationId xmlns:a16="http://schemas.microsoft.com/office/drawing/2014/main" id="{2AA71D8A-4956-49E0-A338-10DFEC28D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547"/>
              <a:ext cx="160" cy="102"/>
            </a:xfrm>
            <a:custGeom>
              <a:avLst/>
              <a:gdLst>
                <a:gd name="T0" fmla="*/ 437 w 96"/>
                <a:gd name="T1" fmla="*/ 179 h 61"/>
                <a:gd name="T2" fmla="*/ 203 w 96"/>
                <a:gd name="T3" fmla="*/ 266 h 61"/>
                <a:gd name="T4" fmla="*/ 13 w 96"/>
                <a:gd name="T5" fmla="*/ 107 h 61"/>
                <a:gd name="T6" fmla="*/ 242 w 96"/>
                <a:gd name="T7" fmla="*/ 20 h 61"/>
                <a:gd name="T8" fmla="*/ 437 w 96"/>
                <a:gd name="T9" fmla="*/ 179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61">
                  <a:moveTo>
                    <a:pt x="94" y="38"/>
                  </a:moveTo>
                  <a:cubicBezTo>
                    <a:pt x="91" y="52"/>
                    <a:pt x="69" y="61"/>
                    <a:pt x="44" y="57"/>
                  </a:cubicBezTo>
                  <a:cubicBezTo>
                    <a:pt x="19" y="53"/>
                    <a:pt x="0" y="38"/>
                    <a:pt x="3" y="23"/>
                  </a:cubicBezTo>
                  <a:cubicBezTo>
                    <a:pt x="5" y="8"/>
                    <a:pt x="27" y="0"/>
                    <a:pt x="52" y="4"/>
                  </a:cubicBezTo>
                  <a:cubicBezTo>
                    <a:pt x="78" y="8"/>
                    <a:pt x="96" y="23"/>
                    <a:pt x="94" y="38"/>
                  </a:cubicBezTo>
                  <a:close/>
                </a:path>
              </a:pathLst>
            </a:custGeom>
            <a:noFill/>
            <a:ln w="4763" cap="flat">
              <a:solidFill>
                <a:srgbClr val="F5DE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5544" name="Group 67">
            <a:extLst>
              <a:ext uri="{FF2B5EF4-FFF2-40B4-BE49-F238E27FC236}">
                <a16:creationId xmlns:a16="http://schemas.microsoft.com/office/drawing/2014/main" id="{27419A54-CE58-46F6-A886-3D8D9299CE09}"/>
              </a:ext>
            </a:extLst>
          </p:cNvPr>
          <p:cNvGrpSpPr>
            <a:grpSpLocks/>
          </p:cNvGrpSpPr>
          <p:nvPr/>
        </p:nvGrpSpPr>
        <p:grpSpPr bwMode="auto">
          <a:xfrm>
            <a:off x="1890713" y="1409700"/>
            <a:ext cx="2651125" cy="2579688"/>
            <a:chOff x="267" y="780"/>
            <a:chExt cx="1670" cy="1625"/>
          </a:xfrm>
        </p:grpSpPr>
        <p:sp>
          <p:nvSpPr>
            <p:cNvPr id="65598" name="Freeform 68">
              <a:extLst>
                <a:ext uri="{FF2B5EF4-FFF2-40B4-BE49-F238E27FC236}">
                  <a16:creationId xmlns:a16="http://schemas.microsoft.com/office/drawing/2014/main" id="{C2FCAB2F-7804-4775-9D65-9CCFF588B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1050"/>
              <a:ext cx="1523" cy="1353"/>
            </a:xfrm>
            <a:custGeom>
              <a:avLst/>
              <a:gdLst>
                <a:gd name="T0" fmla="*/ 0 w 1218"/>
                <a:gd name="T1" fmla="*/ 0 h 1082"/>
                <a:gd name="T2" fmla="*/ 2221 w 1218"/>
                <a:gd name="T3" fmla="*/ 0 h 1082"/>
                <a:gd name="T4" fmla="*/ 1884 w 1218"/>
                <a:gd name="T5" fmla="*/ 1438 h 1082"/>
                <a:gd name="T6" fmla="*/ 726 w 1218"/>
                <a:gd name="T7" fmla="*/ 1431 h 1082"/>
                <a:gd name="T8" fmla="*/ 0 w 1218"/>
                <a:gd name="T9" fmla="*/ 0 h 10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8" h="1082">
                  <a:moveTo>
                    <a:pt x="0" y="0"/>
                  </a:moveTo>
                  <a:cubicBezTo>
                    <a:pt x="1136" y="0"/>
                    <a:pt x="1136" y="0"/>
                    <a:pt x="1136" y="0"/>
                  </a:cubicBezTo>
                  <a:cubicBezTo>
                    <a:pt x="1136" y="0"/>
                    <a:pt x="1218" y="390"/>
                    <a:pt x="964" y="736"/>
                  </a:cubicBezTo>
                  <a:cubicBezTo>
                    <a:pt x="710" y="1082"/>
                    <a:pt x="521" y="868"/>
                    <a:pt x="372" y="732"/>
                  </a:cubicBezTo>
                  <a:cubicBezTo>
                    <a:pt x="282" y="650"/>
                    <a:pt x="50" y="572"/>
                    <a:pt x="0" y="0"/>
                  </a:cubicBezTo>
                  <a:close/>
                </a:path>
              </a:pathLst>
            </a:cu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9" name="Freeform 69">
              <a:extLst>
                <a:ext uri="{FF2B5EF4-FFF2-40B4-BE49-F238E27FC236}">
                  <a16:creationId xmlns:a16="http://schemas.microsoft.com/office/drawing/2014/main" id="{70E323C4-DA7C-4713-898A-3A9C536B8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1233"/>
              <a:ext cx="1401" cy="1172"/>
            </a:xfrm>
            <a:custGeom>
              <a:avLst/>
              <a:gdLst>
                <a:gd name="T0" fmla="*/ 1828 w 1121"/>
                <a:gd name="T1" fmla="*/ 877 h 938"/>
                <a:gd name="T2" fmla="*/ 611 w 1121"/>
                <a:gd name="T3" fmla="*/ 870 h 938"/>
                <a:gd name="T4" fmla="*/ 0 w 1121"/>
                <a:gd name="T5" fmla="*/ 119 h 938"/>
                <a:gd name="T6" fmla="*/ 670 w 1121"/>
                <a:gd name="T7" fmla="*/ 1147 h 938"/>
                <a:gd name="T8" fmla="*/ 1826 w 1121"/>
                <a:gd name="T9" fmla="*/ 1156 h 938"/>
                <a:gd name="T10" fmla="*/ 2185 w 1121"/>
                <a:gd name="T11" fmla="*/ 0 h 938"/>
                <a:gd name="T12" fmla="*/ 1828 w 1121"/>
                <a:gd name="T13" fmla="*/ 877 h 9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1" h="938">
                  <a:moveTo>
                    <a:pt x="937" y="450"/>
                  </a:moveTo>
                  <a:cubicBezTo>
                    <a:pt x="669" y="814"/>
                    <a:pt x="470" y="588"/>
                    <a:pt x="313" y="446"/>
                  </a:cubicBezTo>
                  <a:cubicBezTo>
                    <a:pt x="244" y="383"/>
                    <a:pt x="96" y="322"/>
                    <a:pt x="0" y="61"/>
                  </a:cubicBezTo>
                  <a:cubicBezTo>
                    <a:pt x="81" y="449"/>
                    <a:pt x="265" y="517"/>
                    <a:pt x="343" y="588"/>
                  </a:cubicBezTo>
                  <a:cubicBezTo>
                    <a:pt x="491" y="723"/>
                    <a:pt x="681" y="938"/>
                    <a:pt x="935" y="592"/>
                  </a:cubicBezTo>
                  <a:cubicBezTo>
                    <a:pt x="1092" y="377"/>
                    <a:pt x="1121" y="145"/>
                    <a:pt x="1119" y="0"/>
                  </a:cubicBezTo>
                  <a:cubicBezTo>
                    <a:pt x="1099" y="135"/>
                    <a:pt x="1049" y="297"/>
                    <a:pt x="937" y="450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0" name="Freeform 70">
              <a:extLst>
                <a:ext uri="{FF2B5EF4-FFF2-40B4-BE49-F238E27FC236}">
                  <a16:creationId xmlns:a16="http://schemas.microsoft.com/office/drawing/2014/main" id="{B88391B0-AF54-43B3-807F-FA1345197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1050"/>
              <a:ext cx="1523" cy="1353"/>
            </a:xfrm>
            <a:custGeom>
              <a:avLst/>
              <a:gdLst>
                <a:gd name="T0" fmla="*/ 0 w 1218"/>
                <a:gd name="T1" fmla="*/ 0 h 1082"/>
                <a:gd name="T2" fmla="*/ 2221 w 1218"/>
                <a:gd name="T3" fmla="*/ 0 h 1082"/>
                <a:gd name="T4" fmla="*/ 1884 w 1218"/>
                <a:gd name="T5" fmla="*/ 1438 h 1082"/>
                <a:gd name="T6" fmla="*/ 726 w 1218"/>
                <a:gd name="T7" fmla="*/ 1431 h 1082"/>
                <a:gd name="T8" fmla="*/ 0 w 1218"/>
                <a:gd name="T9" fmla="*/ 0 h 10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8" h="1082">
                  <a:moveTo>
                    <a:pt x="0" y="0"/>
                  </a:moveTo>
                  <a:cubicBezTo>
                    <a:pt x="1136" y="0"/>
                    <a:pt x="1136" y="0"/>
                    <a:pt x="1136" y="0"/>
                  </a:cubicBezTo>
                  <a:cubicBezTo>
                    <a:pt x="1136" y="0"/>
                    <a:pt x="1218" y="390"/>
                    <a:pt x="964" y="736"/>
                  </a:cubicBezTo>
                  <a:cubicBezTo>
                    <a:pt x="710" y="1082"/>
                    <a:pt x="521" y="868"/>
                    <a:pt x="372" y="732"/>
                  </a:cubicBezTo>
                  <a:cubicBezTo>
                    <a:pt x="282" y="650"/>
                    <a:pt x="50" y="572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1" name="Oval 71">
              <a:extLst>
                <a:ext uri="{FF2B5EF4-FFF2-40B4-BE49-F238E27FC236}">
                  <a16:creationId xmlns:a16="http://schemas.microsoft.com/office/drawing/2014/main" id="{CAC2572B-02E5-42E3-ABEF-F8450A799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" y="783"/>
              <a:ext cx="1422" cy="533"/>
            </a:xfrm>
            <a:prstGeom prst="ellipse">
              <a:avLst/>
            </a:prstGeom>
            <a:solidFill>
              <a:srgbClr val="F3E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5602" name="Freeform 72">
              <a:extLst>
                <a:ext uri="{FF2B5EF4-FFF2-40B4-BE49-F238E27FC236}">
                  <a16:creationId xmlns:a16="http://schemas.microsoft.com/office/drawing/2014/main" id="{FE6D8249-3E87-4E7B-9876-9617FF531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780"/>
              <a:ext cx="723" cy="533"/>
            </a:xfrm>
            <a:custGeom>
              <a:avLst/>
              <a:gdLst>
                <a:gd name="T0" fmla="*/ 20 w 578"/>
                <a:gd name="T1" fmla="*/ 0 h 426"/>
                <a:gd name="T2" fmla="*/ 0 w 578"/>
                <a:gd name="T3" fmla="*/ 0 h 426"/>
                <a:gd name="T4" fmla="*/ 1093 w 578"/>
                <a:gd name="T5" fmla="*/ 418 h 426"/>
                <a:gd name="T6" fmla="*/ 0 w 578"/>
                <a:gd name="T7" fmla="*/ 835 h 426"/>
                <a:gd name="T8" fmla="*/ 20 w 578"/>
                <a:gd name="T9" fmla="*/ 835 h 426"/>
                <a:gd name="T10" fmla="*/ 1131 w 578"/>
                <a:gd name="T11" fmla="*/ 418 h 426"/>
                <a:gd name="T12" fmla="*/ 20 w 578"/>
                <a:gd name="T13" fmla="*/ 0 h 4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8" h="426">
                  <a:moveTo>
                    <a:pt x="10" y="0"/>
                  </a:moveTo>
                  <a:cubicBezTo>
                    <a:pt x="7" y="0"/>
                    <a:pt x="4" y="0"/>
                    <a:pt x="0" y="0"/>
                  </a:cubicBezTo>
                  <a:cubicBezTo>
                    <a:pt x="310" y="2"/>
                    <a:pt x="559" y="96"/>
                    <a:pt x="559" y="213"/>
                  </a:cubicBezTo>
                  <a:cubicBezTo>
                    <a:pt x="559" y="330"/>
                    <a:pt x="310" y="424"/>
                    <a:pt x="0" y="426"/>
                  </a:cubicBezTo>
                  <a:cubicBezTo>
                    <a:pt x="4" y="426"/>
                    <a:pt x="7" y="426"/>
                    <a:pt x="10" y="426"/>
                  </a:cubicBezTo>
                  <a:cubicBezTo>
                    <a:pt x="324" y="426"/>
                    <a:pt x="578" y="331"/>
                    <a:pt x="578" y="213"/>
                  </a:cubicBezTo>
                  <a:cubicBezTo>
                    <a:pt x="578" y="95"/>
                    <a:pt x="324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3" name="Freeform 73">
              <a:extLst>
                <a:ext uri="{FF2B5EF4-FFF2-40B4-BE49-F238E27FC236}">
                  <a16:creationId xmlns:a16="http://schemas.microsoft.com/office/drawing/2014/main" id="{F83A36C9-DEC9-4ED4-BB51-EF8D8479C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" y="783"/>
              <a:ext cx="720" cy="533"/>
            </a:xfrm>
            <a:custGeom>
              <a:avLst/>
              <a:gdLst>
                <a:gd name="T0" fmla="*/ 31 w 576"/>
                <a:gd name="T1" fmla="*/ 414 h 427"/>
                <a:gd name="T2" fmla="*/ 1125 w 576"/>
                <a:gd name="T3" fmla="*/ 0 h 427"/>
                <a:gd name="T4" fmla="*/ 1110 w 576"/>
                <a:gd name="T5" fmla="*/ 0 h 427"/>
                <a:gd name="T6" fmla="*/ 0 w 576"/>
                <a:gd name="T7" fmla="*/ 414 h 427"/>
                <a:gd name="T8" fmla="*/ 1110 w 576"/>
                <a:gd name="T9" fmla="*/ 830 h 427"/>
                <a:gd name="T10" fmla="*/ 1125 w 576"/>
                <a:gd name="T11" fmla="*/ 830 h 427"/>
                <a:gd name="T12" fmla="*/ 31 w 576"/>
                <a:gd name="T13" fmla="*/ 414 h 4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6" h="427">
                  <a:moveTo>
                    <a:pt x="16" y="213"/>
                  </a:moveTo>
                  <a:cubicBezTo>
                    <a:pt x="16" y="97"/>
                    <a:pt x="266" y="2"/>
                    <a:pt x="576" y="0"/>
                  </a:cubicBezTo>
                  <a:cubicBezTo>
                    <a:pt x="573" y="0"/>
                    <a:pt x="570" y="0"/>
                    <a:pt x="568" y="0"/>
                  </a:cubicBezTo>
                  <a:cubicBezTo>
                    <a:pt x="254" y="0"/>
                    <a:pt x="0" y="96"/>
                    <a:pt x="0" y="213"/>
                  </a:cubicBezTo>
                  <a:cubicBezTo>
                    <a:pt x="0" y="331"/>
                    <a:pt x="254" y="427"/>
                    <a:pt x="568" y="427"/>
                  </a:cubicBezTo>
                  <a:cubicBezTo>
                    <a:pt x="570" y="427"/>
                    <a:pt x="573" y="427"/>
                    <a:pt x="576" y="427"/>
                  </a:cubicBezTo>
                  <a:cubicBezTo>
                    <a:pt x="266" y="425"/>
                    <a:pt x="16" y="330"/>
                    <a:pt x="16" y="2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4" name="Oval 74">
              <a:extLst>
                <a:ext uri="{FF2B5EF4-FFF2-40B4-BE49-F238E27FC236}">
                  <a16:creationId xmlns:a16="http://schemas.microsoft.com/office/drawing/2014/main" id="{922461AF-0114-480A-BC71-6B7AA6654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" y="784"/>
              <a:ext cx="1420" cy="532"/>
            </a:xfrm>
            <a:prstGeom prst="ellipse">
              <a:avLst/>
            </a:prstGeom>
            <a:noFill/>
            <a:ln w="7938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5605" name="Oval 75">
              <a:extLst>
                <a:ext uri="{FF2B5EF4-FFF2-40B4-BE49-F238E27FC236}">
                  <a16:creationId xmlns:a16="http://schemas.microsoft.com/office/drawing/2014/main" id="{AFA46A10-1A20-4376-BCAD-8D62CA0D7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" y="844"/>
              <a:ext cx="812" cy="396"/>
            </a:xfrm>
            <a:prstGeom prst="ellipse">
              <a:avLst/>
            </a:pr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5606" name="Freeform 76">
              <a:extLst>
                <a:ext uri="{FF2B5EF4-FFF2-40B4-BE49-F238E27FC236}">
                  <a16:creationId xmlns:a16="http://schemas.microsoft.com/office/drawing/2014/main" id="{AA61E202-B4D4-493C-ACB4-3D6065583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856"/>
              <a:ext cx="809" cy="202"/>
            </a:xfrm>
            <a:custGeom>
              <a:avLst/>
              <a:gdLst>
                <a:gd name="T0" fmla="*/ 633 w 647"/>
                <a:gd name="T1" fmla="*/ 41 h 161"/>
                <a:gd name="T2" fmla="*/ 1263 w 647"/>
                <a:gd name="T3" fmla="*/ 317 h 161"/>
                <a:gd name="T4" fmla="*/ 1265 w 647"/>
                <a:gd name="T5" fmla="*/ 297 h 161"/>
                <a:gd name="T6" fmla="*/ 633 w 647"/>
                <a:gd name="T7" fmla="*/ 0 h 161"/>
                <a:gd name="T8" fmla="*/ 0 w 647"/>
                <a:gd name="T9" fmla="*/ 297 h 161"/>
                <a:gd name="T10" fmla="*/ 5 w 647"/>
                <a:gd name="T11" fmla="*/ 317 h 161"/>
                <a:gd name="T12" fmla="*/ 633 w 647"/>
                <a:gd name="T13" fmla="*/ 41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7" h="161">
                  <a:moveTo>
                    <a:pt x="324" y="21"/>
                  </a:moveTo>
                  <a:cubicBezTo>
                    <a:pt x="490" y="21"/>
                    <a:pt x="627" y="82"/>
                    <a:pt x="646" y="161"/>
                  </a:cubicBezTo>
                  <a:cubicBezTo>
                    <a:pt x="646" y="158"/>
                    <a:pt x="647" y="154"/>
                    <a:pt x="647" y="151"/>
                  </a:cubicBezTo>
                  <a:cubicBezTo>
                    <a:pt x="639" y="67"/>
                    <a:pt x="497" y="0"/>
                    <a:pt x="324" y="0"/>
                  </a:cubicBezTo>
                  <a:cubicBezTo>
                    <a:pt x="150" y="0"/>
                    <a:pt x="8" y="67"/>
                    <a:pt x="0" y="151"/>
                  </a:cubicBezTo>
                  <a:cubicBezTo>
                    <a:pt x="0" y="154"/>
                    <a:pt x="1" y="158"/>
                    <a:pt x="2" y="161"/>
                  </a:cubicBezTo>
                  <a:cubicBezTo>
                    <a:pt x="20" y="82"/>
                    <a:pt x="157" y="21"/>
                    <a:pt x="324" y="21"/>
                  </a:cubicBezTo>
                  <a:close/>
                </a:path>
              </a:pathLst>
            </a:custGeom>
            <a:solidFill>
              <a:srgbClr val="F1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7" name="Freeform 77">
              <a:extLst>
                <a:ext uri="{FF2B5EF4-FFF2-40B4-BE49-F238E27FC236}">
                  <a16:creationId xmlns:a16="http://schemas.microsoft.com/office/drawing/2014/main" id="{D21E48DB-E26F-4DE0-A6AD-CB42DA90B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948"/>
              <a:ext cx="782" cy="292"/>
            </a:xfrm>
            <a:custGeom>
              <a:avLst/>
              <a:gdLst>
                <a:gd name="T0" fmla="*/ 610 w 626"/>
                <a:gd name="T1" fmla="*/ 0 h 234"/>
                <a:gd name="T2" fmla="*/ 0 w 626"/>
                <a:gd name="T3" fmla="*/ 227 h 234"/>
                <a:gd name="T4" fmla="*/ 610 w 626"/>
                <a:gd name="T5" fmla="*/ 454 h 234"/>
                <a:gd name="T6" fmla="*/ 1220 w 626"/>
                <a:gd name="T7" fmla="*/ 227 h 234"/>
                <a:gd name="T8" fmla="*/ 610 w 626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6" h="234">
                  <a:moveTo>
                    <a:pt x="313" y="0"/>
                  </a:moveTo>
                  <a:cubicBezTo>
                    <a:pt x="164" y="0"/>
                    <a:pt x="37" y="49"/>
                    <a:pt x="0" y="117"/>
                  </a:cubicBezTo>
                  <a:cubicBezTo>
                    <a:pt x="37" y="184"/>
                    <a:pt x="164" y="234"/>
                    <a:pt x="313" y="234"/>
                  </a:cubicBezTo>
                  <a:cubicBezTo>
                    <a:pt x="463" y="234"/>
                    <a:pt x="589" y="184"/>
                    <a:pt x="626" y="117"/>
                  </a:cubicBezTo>
                  <a:cubicBezTo>
                    <a:pt x="589" y="49"/>
                    <a:pt x="463" y="0"/>
                    <a:pt x="313" y="0"/>
                  </a:cubicBezTo>
                  <a:close/>
                </a:path>
              </a:pathLst>
            </a:custGeom>
            <a:solidFill>
              <a:srgbClr val="DE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8" name="Oval 78">
              <a:extLst>
                <a:ext uri="{FF2B5EF4-FFF2-40B4-BE49-F238E27FC236}">
                  <a16:creationId xmlns:a16="http://schemas.microsoft.com/office/drawing/2014/main" id="{B0D54B73-84A5-48E2-A39F-EA2B69B3A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" y="844"/>
              <a:ext cx="812" cy="396"/>
            </a:xfrm>
            <a:prstGeom prst="ellipse">
              <a:avLst/>
            </a:prstGeom>
            <a:noFill/>
            <a:ln w="7938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5609" name="Freeform 79">
              <a:extLst>
                <a:ext uri="{FF2B5EF4-FFF2-40B4-BE49-F238E27FC236}">
                  <a16:creationId xmlns:a16="http://schemas.microsoft.com/office/drawing/2014/main" id="{54875A12-C286-40E4-9150-7CA77DDC3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" y="815"/>
              <a:ext cx="814" cy="461"/>
            </a:xfrm>
            <a:custGeom>
              <a:avLst/>
              <a:gdLst>
                <a:gd name="T0" fmla="*/ 1132 w 651"/>
                <a:gd name="T1" fmla="*/ 70 h 369"/>
                <a:gd name="T2" fmla="*/ 1162 w 651"/>
                <a:gd name="T3" fmla="*/ 646 h 369"/>
                <a:gd name="T4" fmla="*/ 825 w 651"/>
                <a:gd name="T5" fmla="*/ 650 h 369"/>
                <a:gd name="T6" fmla="*/ 905 w 651"/>
                <a:gd name="T7" fmla="*/ 45 h 369"/>
                <a:gd name="T8" fmla="*/ 1132 w 651"/>
                <a:gd name="T9" fmla="*/ 70 h 3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1" h="369">
                  <a:moveTo>
                    <a:pt x="579" y="36"/>
                  </a:moveTo>
                  <a:cubicBezTo>
                    <a:pt x="579" y="36"/>
                    <a:pt x="335" y="168"/>
                    <a:pt x="594" y="331"/>
                  </a:cubicBezTo>
                  <a:cubicBezTo>
                    <a:pt x="651" y="367"/>
                    <a:pt x="621" y="369"/>
                    <a:pt x="422" y="333"/>
                  </a:cubicBezTo>
                  <a:cubicBezTo>
                    <a:pt x="184" y="290"/>
                    <a:pt x="0" y="84"/>
                    <a:pt x="463" y="23"/>
                  </a:cubicBezTo>
                  <a:cubicBezTo>
                    <a:pt x="640" y="0"/>
                    <a:pt x="596" y="25"/>
                    <a:pt x="579" y="36"/>
                  </a:cubicBezTo>
                  <a:close/>
                </a:path>
              </a:pathLst>
            </a:cu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0" name="Freeform 80">
              <a:extLst>
                <a:ext uri="{FF2B5EF4-FFF2-40B4-BE49-F238E27FC236}">
                  <a16:creationId xmlns:a16="http://schemas.microsoft.com/office/drawing/2014/main" id="{0B2D2764-E849-4AFE-ADD9-1276F1E75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" y="975"/>
              <a:ext cx="645" cy="304"/>
            </a:xfrm>
            <a:custGeom>
              <a:avLst/>
              <a:gdLst>
                <a:gd name="T0" fmla="*/ 898 w 516"/>
                <a:gd name="T1" fmla="*/ 400 h 243"/>
                <a:gd name="T2" fmla="*/ 674 w 516"/>
                <a:gd name="T3" fmla="*/ 154 h 243"/>
                <a:gd name="T4" fmla="*/ 106 w 516"/>
                <a:gd name="T5" fmla="*/ 0 h 243"/>
                <a:gd name="T6" fmla="*/ 561 w 516"/>
                <a:gd name="T7" fmla="*/ 405 h 243"/>
                <a:gd name="T8" fmla="*/ 898 w 516"/>
                <a:gd name="T9" fmla="*/ 400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6" h="243">
                  <a:moveTo>
                    <a:pt x="459" y="205"/>
                  </a:moveTo>
                  <a:cubicBezTo>
                    <a:pt x="422" y="183"/>
                    <a:pt x="353" y="127"/>
                    <a:pt x="345" y="78"/>
                  </a:cubicBezTo>
                  <a:cubicBezTo>
                    <a:pt x="347" y="157"/>
                    <a:pt x="129" y="241"/>
                    <a:pt x="54" y="0"/>
                  </a:cubicBezTo>
                  <a:cubicBezTo>
                    <a:pt x="0" y="82"/>
                    <a:pt x="132" y="179"/>
                    <a:pt x="287" y="207"/>
                  </a:cubicBezTo>
                  <a:cubicBezTo>
                    <a:pt x="486" y="243"/>
                    <a:pt x="516" y="241"/>
                    <a:pt x="459" y="205"/>
                  </a:cubicBezTo>
                  <a:close/>
                </a:path>
              </a:pathLst>
            </a:custGeom>
            <a:solidFill>
              <a:srgbClr val="DE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1" name="Freeform 81">
              <a:extLst>
                <a:ext uri="{FF2B5EF4-FFF2-40B4-BE49-F238E27FC236}">
                  <a16:creationId xmlns:a16="http://schemas.microsoft.com/office/drawing/2014/main" id="{BE833691-C06D-48E3-9C88-DC1AFFABD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" y="815"/>
              <a:ext cx="814" cy="461"/>
            </a:xfrm>
            <a:custGeom>
              <a:avLst/>
              <a:gdLst>
                <a:gd name="T0" fmla="*/ 1132 w 651"/>
                <a:gd name="T1" fmla="*/ 70 h 369"/>
                <a:gd name="T2" fmla="*/ 1162 w 651"/>
                <a:gd name="T3" fmla="*/ 646 h 369"/>
                <a:gd name="T4" fmla="*/ 825 w 651"/>
                <a:gd name="T5" fmla="*/ 650 h 369"/>
                <a:gd name="T6" fmla="*/ 905 w 651"/>
                <a:gd name="T7" fmla="*/ 45 h 369"/>
                <a:gd name="T8" fmla="*/ 1132 w 651"/>
                <a:gd name="T9" fmla="*/ 70 h 3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1" h="369">
                  <a:moveTo>
                    <a:pt x="579" y="36"/>
                  </a:moveTo>
                  <a:cubicBezTo>
                    <a:pt x="579" y="36"/>
                    <a:pt x="335" y="168"/>
                    <a:pt x="594" y="331"/>
                  </a:cubicBezTo>
                  <a:cubicBezTo>
                    <a:pt x="651" y="367"/>
                    <a:pt x="621" y="369"/>
                    <a:pt x="422" y="333"/>
                  </a:cubicBezTo>
                  <a:cubicBezTo>
                    <a:pt x="184" y="290"/>
                    <a:pt x="0" y="84"/>
                    <a:pt x="463" y="23"/>
                  </a:cubicBezTo>
                  <a:cubicBezTo>
                    <a:pt x="640" y="0"/>
                    <a:pt x="596" y="25"/>
                    <a:pt x="579" y="36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2" name="Freeform 82">
              <a:extLst>
                <a:ext uri="{FF2B5EF4-FFF2-40B4-BE49-F238E27FC236}">
                  <a16:creationId xmlns:a16="http://schemas.microsoft.com/office/drawing/2014/main" id="{038AC37E-F633-405D-999D-D1A6488F4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1023"/>
              <a:ext cx="226" cy="253"/>
            </a:xfrm>
            <a:custGeom>
              <a:avLst/>
              <a:gdLst>
                <a:gd name="T0" fmla="*/ 15 w 181"/>
                <a:gd name="T1" fmla="*/ 340 h 203"/>
                <a:gd name="T2" fmla="*/ 252 w 181"/>
                <a:gd name="T3" fmla="*/ 320 h 203"/>
                <a:gd name="T4" fmla="*/ 21 w 181"/>
                <a:gd name="T5" fmla="*/ 0 h 203"/>
                <a:gd name="T6" fmla="*/ 15 w 181"/>
                <a:gd name="T7" fmla="*/ 340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203">
                  <a:moveTo>
                    <a:pt x="8" y="176"/>
                  </a:moveTo>
                  <a:cubicBezTo>
                    <a:pt x="162" y="203"/>
                    <a:pt x="181" y="198"/>
                    <a:pt x="130" y="165"/>
                  </a:cubicBezTo>
                  <a:cubicBezTo>
                    <a:pt x="32" y="104"/>
                    <a:pt x="6" y="47"/>
                    <a:pt x="11" y="0"/>
                  </a:cubicBezTo>
                  <a:cubicBezTo>
                    <a:pt x="11" y="0"/>
                    <a:pt x="0" y="60"/>
                    <a:pt x="8" y="176"/>
                  </a:cubicBezTo>
                  <a:close/>
                </a:path>
              </a:pathLst>
            </a:custGeom>
            <a:solidFill>
              <a:srgbClr val="DE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3" name="Freeform 83">
              <a:extLst>
                <a:ext uri="{FF2B5EF4-FFF2-40B4-BE49-F238E27FC236}">
                  <a16:creationId xmlns:a16="http://schemas.microsoft.com/office/drawing/2014/main" id="{1922D87C-D1D7-4692-A961-3472C5CCA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1023"/>
              <a:ext cx="226" cy="253"/>
            </a:xfrm>
            <a:custGeom>
              <a:avLst/>
              <a:gdLst>
                <a:gd name="T0" fmla="*/ 15 w 181"/>
                <a:gd name="T1" fmla="*/ 340 h 203"/>
                <a:gd name="T2" fmla="*/ 252 w 181"/>
                <a:gd name="T3" fmla="*/ 320 h 203"/>
                <a:gd name="T4" fmla="*/ 21 w 181"/>
                <a:gd name="T5" fmla="*/ 0 h 203"/>
                <a:gd name="T6" fmla="*/ 15 w 181"/>
                <a:gd name="T7" fmla="*/ 340 h 2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1" h="203">
                  <a:moveTo>
                    <a:pt x="8" y="176"/>
                  </a:moveTo>
                  <a:cubicBezTo>
                    <a:pt x="162" y="203"/>
                    <a:pt x="181" y="198"/>
                    <a:pt x="130" y="165"/>
                  </a:cubicBezTo>
                  <a:cubicBezTo>
                    <a:pt x="32" y="104"/>
                    <a:pt x="6" y="47"/>
                    <a:pt x="11" y="0"/>
                  </a:cubicBezTo>
                  <a:cubicBezTo>
                    <a:pt x="11" y="0"/>
                    <a:pt x="0" y="60"/>
                    <a:pt x="8" y="176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4" name="Freeform 84">
              <a:extLst>
                <a:ext uri="{FF2B5EF4-FFF2-40B4-BE49-F238E27FC236}">
                  <a16:creationId xmlns:a16="http://schemas.microsoft.com/office/drawing/2014/main" id="{FAD9038E-6307-4A29-8613-5F8CCF9A7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1245"/>
              <a:ext cx="946" cy="948"/>
            </a:xfrm>
            <a:custGeom>
              <a:avLst/>
              <a:gdLst>
                <a:gd name="T0" fmla="*/ 771 w 757"/>
                <a:gd name="T1" fmla="*/ 208 h 758"/>
                <a:gd name="T2" fmla="*/ 1446 w 757"/>
                <a:gd name="T3" fmla="*/ 5 h 758"/>
                <a:gd name="T4" fmla="*/ 1127 w 757"/>
                <a:gd name="T5" fmla="*/ 424 h 758"/>
                <a:gd name="T6" fmla="*/ 1337 w 757"/>
                <a:gd name="T7" fmla="*/ 523 h 758"/>
                <a:gd name="T8" fmla="*/ 1193 w 757"/>
                <a:gd name="T9" fmla="*/ 514 h 758"/>
                <a:gd name="T10" fmla="*/ 1283 w 757"/>
                <a:gd name="T11" fmla="*/ 713 h 758"/>
                <a:gd name="T12" fmla="*/ 1187 w 757"/>
                <a:gd name="T13" fmla="*/ 923 h 758"/>
                <a:gd name="T14" fmla="*/ 1195 w 757"/>
                <a:gd name="T15" fmla="*/ 607 h 758"/>
                <a:gd name="T16" fmla="*/ 1163 w 757"/>
                <a:gd name="T17" fmla="*/ 793 h 758"/>
                <a:gd name="T18" fmla="*/ 1071 w 757"/>
                <a:gd name="T19" fmla="*/ 860 h 758"/>
                <a:gd name="T20" fmla="*/ 1125 w 757"/>
                <a:gd name="T21" fmla="*/ 469 h 758"/>
                <a:gd name="T22" fmla="*/ 869 w 757"/>
                <a:gd name="T23" fmla="*/ 507 h 758"/>
                <a:gd name="T24" fmla="*/ 867 w 757"/>
                <a:gd name="T25" fmla="*/ 568 h 758"/>
                <a:gd name="T26" fmla="*/ 837 w 757"/>
                <a:gd name="T27" fmla="*/ 872 h 758"/>
                <a:gd name="T28" fmla="*/ 750 w 757"/>
                <a:gd name="T29" fmla="*/ 813 h 758"/>
                <a:gd name="T30" fmla="*/ 796 w 757"/>
                <a:gd name="T31" fmla="*/ 444 h 758"/>
                <a:gd name="T32" fmla="*/ 565 w 757"/>
                <a:gd name="T33" fmla="*/ 599 h 758"/>
                <a:gd name="T34" fmla="*/ 967 w 757"/>
                <a:gd name="T35" fmla="*/ 1233 h 758"/>
                <a:gd name="T36" fmla="*/ 915 w 757"/>
                <a:gd name="T37" fmla="*/ 1289 h 758"/>
                <a:gd name="T38" fmla="*/ 820 w 757"/>
                <a:gd name="T39" fmla="*/ 1272 h 758"/>
                <a:gd name="T40" fmla="*/ 799 w 757"/>
                <a:gd name="T41" fmla="*/ 1273 h 758"/>
                <a:gd name="T42" fmla="*/ 619 w 757"/>
                <a:gd name="T43" fmla="*/ 942 h 758"/>
                <a:gd name="T44" fmla="*/ 659 w 757"/>
                <a:gd name="T45" fmla="*/ 1455 h 758"/>
                <a:gd name="T46" fmla="*/ 600 w 757"/>
                <a:gd name="T47" fmla="*/ 1468 h 758"/>
                <a:gd name="T48" fmla="*/ 600 w 757"/>
                <a:gd name="T49" fmla="*/ 1333 h 758"/>
                <a:gd name="T50" fmla="*/ 437 w 757"/>
                <a:gd name="T51" fmla="*/ 1467 h 758"/>
                <a:gd name="T52" fmla="*/ 367 w 757"/>
                <a:gd name="T53" fmla="*/ 1446 h 758"/>
                <a:gd name="T54" fmla="*/ 526 w 757"/>
                <a:gd name="T55" fmla="*/ 1234 h 758"/>
                <a:gd name="T56" fmla="*/ 509 w 757"/>
                <a:gd name="T57" fmla="*/ 625 h 758"/>
                <a:gd name="T58" fmla="*/ 482 w 757"/>
                <a:gd name="T59" fmla="*/ 1141 h 758"/>
                <a:gd name="T60" fmla="*/ 430 w 757"/>
                <a:gd name="T61" fmla="*/ 1156 h 758"/>
                <a:gd name="T62" fmla="*/ 436 w 757"/>
                <a:gd name="T63" fmla="*/ 922 h 758"/>
                <a:gd name="T64" fmla="*/ 290 w 757"/>
                <a:gd name="T65" fmla="*/ 1212 h 758"/>
                <a:gd name="T66" fmla="*/ 257 w 757"/>
                <a:gd name="T67" fmla="*/ 1289 h 758"/>
                <a:gd name="T68" fmla="*/ 220 w 757"/>
                <a:gd name="T69" fmla="*/ 1267 h 758"/>
                <a:gd name="T70" fmla="*/ 149 w 757"/>
                <a:gd name="T71" fmla="*/ 1317 h 758"/>
                <a:gd name="T72" fmla="*/ 46 w 757"/>
                <a:gd name="T73" fmla="*/ 1228 h 758"/>
                <a:gd name="T74" fmla="*/ 315 w 757"/>
                <a:gd name="T75" fmla="*/ 749 h 758"/>
                <a:gd name="T76" fmla="*/ 65 w 757"/>
                <a:gd name="T77" fmla="*/ 835 h 758"/>
                <a:gd name="T78" fmla="*/ 236 w 757"/>
                <a:gd name="T79" fmla="*/ 713 h 758"/>
                <a:gd name="T80" fmla="*/ 150 w 757"/>
                <a:gd name="T81" fmla="*/ 662 h 758"/>
                <a:gd name="T82" fmla="*/ 537 w 757"/>
                <a:gd name="T83" fmla="*/ 405 h 758"/>
                <a:gd name="T84" fmla="*/ 295 w 757"/>
                <a:gd name="T85" fmla="*/ 458 h 758"/>
                <a:gd name="T86" fmla="*/ 386 w 757"/>
                <a:gd name="T87" fmla="*/ 361 h 758"/>
                <a:gd name="T88" fmla="*/ 305 w 757"/>
                <a:gd name="T89" fmla="*/ 335 h 758"/>
                <a:gd name="T90" fmla="*/ 320 w 757"/>
                <a:gd name="T91" fmla="*/ 311 h 758"/>
                <a:gd name="T92" fmla="*/ 705 w 757"/>
                <a:gd name="T93" fmla="*/ 91 h 75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57" h="758">
                  <a:moveTo>
                    <a:pt x="361" y="46"/>
                  </a:moveTo>
                  <a:cubicBezTo>
                    <a:pt x="426" y="36"/>
                    <a:pt x="426" y="36"/>
                    <a:pt x="426" y="36"/>
                  </a:cubicBezTo>
                  <a:cubicBezTo>
                    <a:pt x="426" y="36"/>
                    <a:pt x="417" y="69"/>
                    <a:pt x="395" y="106"/>
                  </a:cubicBezTo>
                  <a:cubicBezTo>
                    <a:pt x="373" y="142"/>
                    <a:pt x="357" y="183"/>
                    <a:pt x="423" y="183"/>
                  </a:cubicBezTo>
                  <a:cubicBezTo>
                    <a:pt x="489" y="183"/>
                    <a:pt x="657" y="161"/>
                    <a:pt x="728" y="56"/>
                  </a:cubicBezTo>
                  <a:cubicBezTo>
                    <a:pt x="728" y="56"/>
                    <a:pt x="742" y="44"/>
                    <a:pt x="741" y="2"/>
                  </a:cubicBezTo>
                  <a:cubicBezTo>
                    <a:pt x="741" y="2"/>
                    <a:pt x="757" y="0"/>
                    <a:pt x="754" y="43"/>
                  </a:cubicBezTo>
                  <a:cubicBezTo>
                    <a:pt x="750" y="87"/>
                    <a:pt x="693" y="132"/>
                    <a:pt x="612" y="178"/>
                  </a:cubicBezTo>
                  <a:cubicBezTo>
                    <a:pt x="594" y="188"/>
                    <a:pt x="556" y="190"/>
                    <a:pt x="578" y="217"/>
                  </a:cubicBezTo>
                  <a:cubicBezTo>
                    <a:pt x="599" y="245"/>
                    <a:pt x="597" y="245"/>
                    <a:pt x="614" y="246"/>
                  </a:cubicBezTo>
                  <a:cubicBezTo>
                    <a:pt x="631" y="247"/>
                    <a:pt x="651" y="258"/>
                    <a:pt x="661" y="259"/>
                  </a:cubicBezTo>
                  <a:cubicBezTo>
                    <a:pt x="671" y="260"/>
                    <a:pt x="681" y="268"/>
                    <a:pt x="685" y="267"/>
                  </a:cubicBezTo>
                  <a:cubicBezTo>
                    <a:pt x="685" y="267"/>
                    <a:pt x="690" y="275"/>
                    <a:pt x="688" y="276"/>
                  </a:cubicBezTo>
                  <a:cubicBezTo>
                    <a:pt x="688" y="276"/>
                    <a:pt x="659" y="269"/>
                    <a:pt x="645" y="263"/>
                  </a:cubicBezTo>
                  <a:cubicBezTo>
                    <a:pt x="632" y="258"/>
                    <a:pt x="603" y="248"/>
                    <a:pt x="611" y="263"/>
                  </a:cubicBezTo>
                  <a:cubicBezTo>
                    <a:pt x="619" y="278"/>
                    <a:pt x="625" y="299"/>
                    <a:pt x="644" y="316"/>
                  </a:cubicBezTo>
                  <a:cubicBezTo>
                    <a:pt x="664" y="333"/>
                    <a:pt x="680" y="359"/>
                    <a:pt x="651" y="38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8" y="365"/>
                    <a:pt x="662" y="339"/>
                    <a:pt x="637" y="326"/>
                  </a:cubicBezTo>
                  <a:cubicBezTo>
                    <a:pt x="628" y="322"/>
                    <a:pt x="634" y="385"/>
                    <a:pt x="634" y="402"/>
                  </a:cubicBezTo>
                  <a:cubicBezTo>
                    <a:pt x="634" y="419"/>
                    <a:pt x="643" y="447"/>
                    <a:pt x="608" y="472"/>
                  </a:cubicBezTo>
                  <a:cubicBezTo>
                    <a:pt x="623" y="442"/>
                    <a:pt x="623" y="442"/>
                    <a:pt x="623" y="442"/>
                  </a:cubicBezTo>
                  <a:cubicBezTo>
                    <a:pt x="623" y="442"/>
                    <a:pt x="623" y="405"/>
                    <a:pt x="622" y="372"/>
                  </a:cubicBezTo>
                  <a:cubicBezTo>
                    <a:pt x="620" y="339"/>
                    <a:pt x="618" y="326"/>
                    <a:pt x="612" y="310"/>
                  </a:cubicBezTo>
                  <a:cubicBezTo>
                    <a:pt x="606" y="295"/>
                    <a:pt x="601" y="270"/>
                    <a:pt x="600" y="286"/>
                  </a:cubicBezTo>
                  <a:cubicBezTo>
                    <a:pt x="599" y="301"/>
                    <a:pt x="572" y="324"/>
                    <a:pt x="573" y="339"/>
                  </a:cubicBezTo>
                  <a:cubicBezTo>
                    <a:pt x="574" y="354"/>
                    <a:pt x="591" y="395"/>
                    <a:pt x="596" y="405"/>
                  </a:cubicBezTo>
                  <a:cubicBezTo>
                    <a:pt x="596" y="405"/>
                    <a:pt x="594" y="411"/>
                    <a:pt x="587" y="409"/>
                  </a:cubicBezTo>
                  <a:cubicBezTo>
                    <a:pt x="567" y="367"/>
                    <a:pt x="567" y="368"/>
                    <a:pt x="564" y="343"/>
                  </a:cubicBezTo>
                  <a:cubicBezTo>
                    <a:pt x="564" y="343"/>
                    <a:pt x="544" y="383"/>
                    <a:pt x="549" y="440"/>
                  </a:cubicBezTo>
                  <a:cubicBezTo>
                    <a:pt x="549" y="440"/>
                    <a:pt x="543" y="445"/>
                    <a:pt x="538" y="441"/>
                  </a:cubicBezTo>
                  <a:cubicBezTo>
                    <a:pt x="538" y="441"/>
                    <a:pt x="515" y="389"/>
                    <a:pt x="548" y="338"/>
                  </a:cubicBezTo>
                  <a:cubicBezTo>
                    <a:pt x="581" y="288"/>
                    <a:pt x="594" y="267"/>
                    <a:pt x="576" y="240"/>
                  </a:cubicBezTo>
                  <a:cubicBezTo>
                    <a:pt x="557" y="212"/>
                    <a:pt x="549" y="206"/>
                    <a:pt x="532" y="207"/>
                  </a:cubicBezTo>
                  <a:cubicBezTo>
                    <a:pt x="515" y="208"/>
                    <a:pt x="466" y="215"/>
                    <a:pt x="457" y="215"/>
                  </a:cubicBezTo>
                  <a:cubicBezTo>
                    <a:pt x="449" y="216"/>
                    <a:pt x="421" y="230"/>
                    <a:pt x="445" y="259"/>
                  </a:cubicBezTo>
                  <a:cubicBezTo>
                    <a:pt x="469" y="287"/>
                    <a:pt x="477" y="295"/>
                    <a:pt x="490" y="334"/>
                  </a:cubicBezTo>
                  <a:cubicBezTo>
                    <a:pt x="490" y="334"/>
                    <a:pt x="497" y="352"/>
                    <a:pt x="489" y="350"/>
                  </a:cubicBezTo>
                  <a:cubicBezTo>
                    <a:pt x="489" y="350"/>
                    <a:pt x="473" y="320"/>
                    <a:pt x="444" y="290"/>
                  </a:cubicBezTo>
                  <a:cubicBezTo>
                    <a:pt x="415" y="260"/>
                    <a:pt x="432" y="236"/>
                    <a:pt x="432" y="236"/>
                  </a:cubicBezTo>
                  <a:cubicBezTo>
                    <a:pt x="432" y="236"/>
                    <a:pt x="396" y="265"/>
                    <a:pt x="413" y="324"/>
                  </a:cubicBezTo>
                  <a:cubicBezTo>
                    <a:pt x="429" y="382"/>
                    <a:pt x="429" y="445"/>
                    <a:pt x="429" y="445"/>
                  </a:cubicBezTo>
                  <a:cubicBezTo>
                    <a:pt x="429" y="445"/>
                    <a:pt x="423" y="446"/>
                    <a:pt x="420" y="441"/>
                  </a:cubicBezTo>
                  <a:cubicBezTo>
                    <a:pt x="420" y="441"/>
                    <a:pt x="425" y="389"/>
                    <a:pt x="408" y="339"/>
                  </a:cubicBezTo>
                  <a:cubicBezTo>
                    <a:pt x="404" y="327"/>
                    <a:pt x="389" y="366"/>
                    <a:pt x="384" y="416"/>
                  </a:cubicBezTo>
                  <a:cubicBezTo>
                    <a:pt x="384" y="416"/>
                    <a:pt x="376" y="418"/>
                    <a:pt x="371" y="413"/>
                  </a:cubicBezTo>
                  <a:cubicBezTo>
                    <a:pt x="371" y="413"/>
                    <a:pt x="365" y="359"/>
                    <a:pt x="386" y="330"/>
                  </a:cubicBezTo>
                  <a:cubicBezTo>
                    <a:pt x="394" y="320"/>
                    <a:pt x="390" y="269"/>
                    <a:pt x="408" y="227"/>
                  </a:cubicBezTo>
                  <a:cubicBezTo>
                    <a:pt x="417" y="208"/>
                    <a:pt x="406" y="209"/>
                    <a:pt x="391" y="206"/>
                  </a:cubicBezTo>
                  <a:cubicBezTo>
                    <a:pt x="377" y="203"/>
                    <a:pt x="344" y="185"/>
                    <a:pt x="330" y="209"/>
                  </a:cubicBezTo>
                  <a:cubicBezTo>
                    <a:pt x="317" y="232"/>
                    <a:pt x="283" y="274"/>
                    <a:pt x="290" y="306"/>
                  </a:cubicBezTo>
                  <a:cubicBezTo>
                    <a:pt x="297" y="338"/>
                    <a:pt x="334" y="461"/>
                    <a:pt x="366" y="503"/>
                  </a:cubicBezTo>
                  <a:cubicBezTo>
                    <a:pt x="399" y="544"/>
                    <a:pt x="432" y="602"/>
                    <a:pt x="451" y="613"/>
                  </a:cubicBezTo>
                  <a:cubicBezTo>
                    <a:pt x="471" y="625"/>
                    <a:pt x="495" y="630"/>
                    <a:pt x="495" y="630"/>
                  </a:cubicBezTo>
                  <a:cubicBezTo>
                    <a:pt x="495" y="630"/>
                    <a:pt x="499" y="636"/>
                    <a:pt x="487" y="640"/>
                  </a:cubicBezTo>
                  <a:cubicBezTo>
                    <a:pt x="487" y="640"/>
                    <a:pt x="455" y="626"/>
                    <a:pt x="458" y="634"/>
                  </a:cubicBezTo>
                  <a:cubicBezTo>
                    <a:pt x="461" y="641"/>
                    <a:pt x="469" y="659"/>
                    <a:pt x="469" y="659"/>
                  </a:cubicBezTo>
                  <a:cubicBezTo>
                    <a:pt x="469" y="659"/>
                    <a:pt x="470" y="668"/>
                    <a:pt x="461" y="667"/>
                  </a:cubicBezTo>
                  <a:cubicBezTo>
                    <a:pt x="461" y="667"/>
                    <a:pt x="453" y="639"/>
                    <a:pt x="424" y="603"/>
                  </a:cubicBezTo>
                  <a:cubicBezTo>
                    <a:pt x="424" y="603"/>
                    <a:pt x="424" y="632"/>
                    <a:pt x="420" y="650"/>
                  </a:cubicBezTo>
                  <a:cubicBezTo>
                    <a:pt x="416" y="668"/>
                    <a:pt x="416" y="691"/>
                    <a:pt x="419" y="703"/>
                  </a:cubicBezTo>
                  <a:cubicBezTo>
                    <a:pt x="419" y="703"/>
                    <a:pt x="420" y="711"/>
                    <a:pt x="409" y="709"/>
                  </a:cubicBezTo>
                  <a:cubicBezTo>
                    <a:pt x="409" y="709"/>
                    <a:pt x="405" y="683"/>
                    <a:pt x="409" y="651"/>
                  </a:cubicBezTo>
                  <a:cubicBezTo>
                    <a:pt x="412" y="619"/>
                    <a:pt x="414" y="599"/>
                    <a:pt x="385" y="561"/>
                  </a:cubicBezTo>
                  <a:cubicBezTo>
                    <a:pt x="355" y="524"/>
                    <a:pt x="340" y="490"/>
                    <a:pt x="332" y="478"/>
                  </a:cubicBezTo>
                  <a:cubicBezTo>
                    <a:pt x="325" y="466"/>
                    <a:pt x="322" y="464"/>
                    <a:pt x="317" y="481"/>
                  </a:cubicBezTo>
                  <a:cubicBezTo>
                    <a:pt x="313" y="499"/>
                    <a:pt x="269" y="594"/>
                    <a:pt x="321" y="678"/>
                  </a:cubicBezTo>
                  <a:cubicBezTo>
                    <a:pt x="333" y="699"/>
                    <a:pt x="343" y="707"/>
                    <a:pt x="349" y="740"/>
                  </a:cubicBezTo>
                  <a:cubicBezTo>
                    <a:pt x="349" y="740"/>
                    <a:pt x="348" y="746"/>
                    <a:pt x="338" y="744"/>
                  </a:cubicBezTo>
                  <a:cubicBezTo>
                    <a:pt x="338" y="744"/>
                    <a:pt x="335" y="715"/>
                    <a:pt x="324" y="704"/>
                  </a:cubicBezTo>
                  <a:cubicBezTo>
                    <a:pt x="324" y="704"/>
                    <a:pt x="321" y="717"/>
                    <a:pt x="315" y="725"/>
                  </a:cubicBezTo>
                  <a:cubicBezTo>
                    <a:pt x="310" y="734"/>
                    <a:pt x="307" y="751"/>
                    <a:pt x="307" y="751"/>
                  </a:cubicBezTo>
                  <a:cubicBezTo>
                    <a:pt x="307" y="751"/>
                    <a:pt x="302" y="757"/>
                    <a:pt x="296" y="754"/>
                  </a:cubicBezTo>
                  <a:cubicBezTo>
                    <a:pt x="296" y="754"/>
                    <a:pt x="299" y="730"/>
                    <a:pt x="305" y="720"/>
                  </a:cubicBezTo>
                  <a:cubicBezTo>
                    <a:pt x="310" y="710"/>
                    <a:pt x="316" y="697"/>
                    <a:pt x="307" y="681"/>
                  </a:cubicBezTo>
                  <a:cubicBezTo>
                    <a:pt x="299" y="666"/>
                    <a:pt x="288" y="639"/>
                    <a:pt x="287" y="617"/>
                  </a:cubicBezTo>
                  <a:cubicBezTo>
                    <a:pt x="287" y="617"/>
                    <a:pt x="268" y="710"/>
                    <a:pt x="237" y="752"/>
                  </a:cubicBezTo>
                  <a:cubicBezTo>
                    <a:pt x="237" y="752"/>
                    <a:pt x="226" y="758"/>
                    <a:pt x="224" y="750"/>
                  </a:cubicBezTo>
                  <a:cubicBezTo>
                    <a:pt x="224" y="750"/>
                    <a:pt x="246" y="714"/>
                    <a:pt x="256" y="685"/>
                  </a:cubicBezTo>
                  <a:cubicBezTo>
                    <a:pt x="256" y="685"/>
                    <a:pt x="231" y="704"/>
                    <a:pt x="220" y="708"/>
                  </a:cubicBezTo>
                  <a:cubicBezTo>
                    <a:pt x="210" y="711"/>
                    <a:pt x="188" y="739"/>
                    <a:pt x="188" y="739"/>
                  </a:cubicBezTo>
                  <a:cubicBezTo>
                    <a:pt x="188" y="739"/>
                    <a:pt x="178" y="744"/>
                    <a:pt x="177" y="735"/>
                  </a:cubicBezTo>
                  <a:cubicBezTo>
                    <a:pt x="177" y="735"/>
                    <a:pt x="192" y="713"/>
                    <a:pt x="212" y="698"/>
                  </a:cubicBezTo>
                  <a:cubicBezTo>
                    <a:pt x="233" y="682"/>
                    <a:pt x="256" y="681"/>
                    <a:pt x="270" y="631"/>
                  </a:cubicBezTo>
                  <a:cubicBezTo>
                    <a:pt x="283" y="585"/>
                    <a:pt x="286" y="523"/>
                    <a:pt x="304" y="474"/>
                  </a:cubicBezTo>
                  <a:cubicBezTo>
                    <a:pt x="311" y="452"/>
                    <a:pt x="319" y="441"/>
                    <a:pt x="305" y="411"/>
                  </a:cubicBezTo>
                  <a:cubicBezTo>
                    <a:pt x="290" y="381"/>
                    <a:pt x="277" y="305"/>
                    <a:pt x="261" y="320"/>
                  </a:cubicBezTo>
                  <a:cubicBezTo>
                    <a:pt x="244" y="336"/>
                    <a:pt x="219" y="356"/>
                    <a:pt x="220" y="387"/>
                  </a:cubicBezTo>
                  <a:cubicBezTo>
                    <a:pt x="221" y="455"/>
                    <a:pt x="257" y="459"/>
                    <a:pt x="254" y="511"/>
                  </a:cubicBezTo>
                  <a:cubicBezTo>
                    <a:pt x="253" y="536"/>
                    <a:pt x="247" y="581"/>
                    <a:pt x="247" y="583"/>
                  </a:cubicBezTo>
                  <a:cubicBezTo>
                    <a:pt x="247" y="584"/>
                    <a:pt x="249" y="602"/>
                    <a:pt x="244" y="598"/>
                  </a:cubicBezTo>
                  <a:cubicBezTo>
                    <a:pt x="244" y="598"/>
                    <a:pt x="229" y="561"/>
                    <a:pt x="231" y="554"/>
                  </a:cubicBezTo>
                  <a:cubicBezTo>
                    <a:pt x="232" y="547"/>
                    <a:pt x="221" y="576"/>
                    <a:pt x="220" y="591"/>
                  </a:cubicBezTo>
                  <a:cubicBezTo>
                    <a:pt x="220" y="591"/>
                    <a:pt x="210" y="599"/>
                    <a:pt x="208" y="591"/>
                  </a:cubicBezTo>
                  <a:cubicBezTo>
                    <a:pt x="208" y="591"/>
                    <a:pt x="206" y="558"/>
                    <a:pt x="224" y="543"/>
                  </a:cubicBezTo>
                  <a:cubicBezTo>
                    <a:pt x="242" y="528"/>
                    <a:pt x="240" y="494"/>
                    <a:pt x="223" y="471"/>
                  </a:cubicBezTo>
                  <a:cubicBezTo>
                    <a:pt x="205" y="448"/>
                    <a:pt x="203" y="400"/>
                    <a:pt x="204" y="390"/>
                  </a:cubicBezTo>
                  <a:cubicBezTo>
                    <a:pt x="204" y="390"/>
                    <a:pt x="142" y="459"/>
                    <a:pt x="137" y="496"/>
                  </a:cubicBezTo>
                  <a:cubicBezTo>
                    <a:pt x="129" y="554"/>
                    <a:pt x="149" y="592"/>
                    <a:pt x="149" y="620"/>
                  </a:cubicBezTo>
                  <a:cubicBezTo>
                    <a:pt x="148" y="648"/>
                    <a:pt x="143" y="703"/>
                    <a:pt x="151" y="722"/>
                  </a:cubicBezTo>
                  <a:cubicBezTo>
                    <a:pt x="151" y="722"/>
                    <a:pt x="141" y="717"/>
                    <a:pt x="136" y="702"/>
                  </a:cubicBezTo>
                  <a:cubicBezTo>
                    <a:pt x="136" y="702"/>
                    <a:pt x="131" y="680"/>
                    <a:pt x="132" y="659"/>
                  </a:cubicBezTo>
                  <a:cubicBezTo>
                    <a:pt x="133" y="639"/>
                    <a:pt x="106" y="694"/>
                    <a:pt x="106" y="694"/>
                  </a:cubicBezTo>
                  <a:cubicBezTo>
                    <a:pt x="106" y="694"/>
                    <a:pt x="96" y="686"/>
                    <a:pt x="94" y="673"/>
                  </a:cubicBezTo>
                  <a:cubicBezTo>
                    <a:pt x="94" y="673"/>
                    <a:pt x="105" y="660"/>
                    <a:pt x="113" y="648"/>
                  </a:cubicBezTo>
                  <a:cubicBezTo>
                    <a:pt x="121" y="637"/>
                    <a:pt x="137" y="635"/>
                    <a:pt x="127" y="587"/>
                  </a:cubicBezTo>
                  <a:cubicBezTo>
                    <a:pt x="116" y="540"/>
                    <a:pt x="122" y="496"/>
                    <a:pt x="112" y="507"/>
                  </a:cubicBezTo>
                  <a:cubicBezTo>
                    <a:pt x="102" y="518"/>
                    <a:pt x="46" y="582"/>
                    <a:pt x="76" y="673"/>
                  </a:cubicBezTo>
                  <a:cubicBezTo>
                    <a:pt x="76" y="673"/>
                    <a:pt x="63" y="665"/>
                    <a:pt x="56" y="641"/>
                  </a:cubicBezTo>
                  <a:cubicBezTo>
                    <a:pt x="49" y="618"/>
                    <a:pt x="49" y="570"/>
                    <a:pt x="81" y="516"/>
                  </a:cubicBezTo>
                  <a:cubicBezTo>
                    <a:pt x="81" y="516"/>
                    <a:pt x="0" y="580"/>
                    <a:pt x="24" y="628"/>
                  </a:cubicBezTo>
                  <a:cubicBezTo>
                    <a:pt x="24" y="628"/>
                    <a:pt x="14" y="618"/>
                    <a:pt x="11" y="600"/>
                  </a:cubicBezTo>
                  <a:cubicBezTo>
                    <a:pt x="7" y="583"/>
                    <a:pt x="2" y="574"/>
                    <a:pt x="61" y="508"/>
                  </a:cubicBezTo>
                  <a:cubicBezTo>
                    <a:pt x="119" y="442"/>
                    <a:pt x="157" y="393"/>
                    <a:pt x="162" y="383"/>
                  </a:cubicBezTo>
                  <a:cubicBezTo>
                    <a:pt x="167" y="373"/>
                    <a:pt x="164" y="365"/>
                    <a:pt x="151" y="371"/>
                  </a:cubicBezTo>
                  <a:cubicBezTo>
                    <a:pt x="138" y="376"/>
                    <a:pt x="89" y="391"/>
                    <a:pt x="77" y="402"/>
                  </a:cubicBezTo>
                  <a:cubicBezTo>
                    <a:pt x="64" y="412"/>
                    <a:pt x="42" y="431"/>
                    <a:pt x="34" y="427"/>
                  </a:cubicBezTo>
                  <a:cubicBezTo>
                    <a:pt x="34" y="427"/>
                    <a:pt x="29" y="417"/>
                    <a:pt x="35" y="414"/>
                  </a:cubicBezTo>
                  <a:cubicBezTo>
                    <a:pt x="35" y="414"/>
                    <a:pt x="49" y="404"/>
                    <a:pt x="70" y="389"/>
                  </a:cubicBezTo>
                  <a:cubicBezTo>
                    <a:pt x="92" y="374"/>
                    <a:pt x="121" y="365"/>
                    <a:pt x="121" y="365"/>
                  </a:cubicBezTo>
                  <a:cubicBezTo>
                    <a:pt x="121" y="365"/>
                    <a:pt x="90" y="347"/>
                    <a:pt x="78" y="344"/>
                  </a:cubicBezTo>
                  <a:cubicBezTo>
                    <a:pt x="66" y="341"/>
                    <a:pt x="67" y="351"/>
                    <a:pt x="67" y="351"/>
                  </a:cubicBezTo>
                  <a:cubicBezTo>
                    <a:pt x="67" y="351"/>
                    <a:pt x="66" y="340"/>
                    <a:pt x="77" y="338"/>
                  </a:cubicBezTo>
                  <a:cubicBezTo>
                    <a:pt x="77" y="338"/>
                    <a:pt x="101" y="338"/>
                    <a:pt x="118" y="347"/>
                  </a:cubicBezTo>
                  <a:cubicBezTo>
                    <a:pt x="136" y="356"/>
                    <a:pt x="162" y="360"/>
                    <a:pt x="190" y="336"/>
                  </a:cubicBezTo>
                  <a:cubicBezTo>
                    <a:pt x="219" y="312"/>
                    <a:pt x="270" y="218"/>
                    <a:pt x="275" y="207"/>
                  </a:cubicBezTo>
                  <a:cubicBezTo>
                    <a:pt x="280" y="196"/>
                    <a:pt x="255" y="193"/>
                    <a:pt x="244" y="190"/>
                  </a:cubicBezTo>
                  <a:cubicBezTo>
                    <a:pt x="232" y="187"/>
                    <a:pt x="221" y="180"/>
                    <a:pt x="204" y="195"/>
                  </a:cubicBezTo>
                  <a:cubicBezTo>
                    <a:pt x="187" y="210"/>
                    <a:pt x="163" y="231"/>
                    <a:pt x="151" y="234"/>
                  </a:cubicBezTo>
                  <a:cubicBezTo>
                    <a:pt x="151" y="234"/>
                    <a:pt x="141" y="232"/>
                    <a:pt x="142" y="225"/>
                  </a:cubicBezTo>
                  <a:cubicBezTo>
                    <a:pt x="142" y="225"/>
                    <a:pt x="167" y="210"/>
                    <a:pt x="174" y="204"/>
                  </a:cubicBezTo>
                  <a:cubicBezTo>
                    <a:pt x="181" y="197"/>
                    <a:pt x="198" y="185"/>
                    <a:pt x="198" y="185"/>
                  </a:cubicBezTo>
                  <a:cubicBezTo>
                    <a:pt x="198" y="185"/>
                    <a:pt x="132" y="186"/>
                    <a:pt x="119" y="188"/>
                  </a:cubicBezTo>
                  <a:cubicBezTo>
                    <a:pt x="119" y="188"/>
                    <a:pt x="111" y="182"/>
                    <a:pt x="115" y="175"/>
                  </a:cubicBezTo>
                  <a:cubicBezTo>
                    <a:pt x="156" y="171"/>
                    <a:pt x="156" y="171"/>
                    <a:pt x="156" y="171"/>
                  </a:cubicBezTo>
                  <a:cubicBezTo>
                    <a:pt x="156" y="171"/>
                    <a:pt x="129" y="147"/>
                    <a:pt x="97" y="155"/>
                  </a:cubicBezTo>
                  <a:cubicBezTo>
                    <a:pt x="97" y="155"/>
                    <a:pt x="91" y="144"/>
                    <a:pt x="99" y="140"/>
                  </a:cubicBezTo>
                  <a:cubicBezTo>
                    <a:pt x="99" y="140"/>
                    <a:pt x="130" y="139"/>
                    <a:pt x="164" y="159"/>
                  </a:cubicBezTo>
                  <a:cubicBezTo>
                    <a:pt x="182" y="170"/>
                    <a:pt x="211" y="171"/>
                    <a:pt x="228" y="174"/>
                  </a:cubicBezTo>
                  <a:cubicBezTo>
                    <a:pt x="240" y="176"/>
                    <a:pt x="278" y="189"/>
                    <a:pt x="296" y="169"/>
                  </a:cubicBezTo>
                  <a:cubicBezTo>
                    <a:pt x="320" y="141"/>
                    <a:pt x="334" y="115"/>
                    <a:pt x="361" y="46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5" name="Freeform 85">
              <a:extLst>
                <a:ext uri="{FF2B5EF4-FFF2-40B4-BE49-F238E27FC236}">
                  <a16:creationId xmlns:a16="http://schemas.microsoft.com/office/drawing/2014/main" id="{D7481872-369E-4E1B-AD08-843596B73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1248"/>
              <a:ext cx="945" cy="961"/>
            </a:xfrm>
            <a:custGeom>
              <a:avLst/>
              <a:gdLst>
                <a:gd name="T0" fmla="*/ 770 w 756"/>
                <a:gd name="T1" fmla="*/ 226 h 769"/>
                <a:gd name="T2" fmla="*/ 1424 w 756"/>
                <a:gd name="T3" fmla="*/ 0 h 769"/>
                <a:gd name="T4" fmla="*/ 1126 w 756"/>
                <a:gd name="T5" fmla="*/ 445 h 769"/>
                <a:gd name="T6" fmla="*/ 1335 w 756"/>
                <a:gd name="T7" fmla="*/ 530 h 769"/>
                <a:gd name="T8" fmla="*/ 1193 w 756"/>
                <a:gd name="T9" fmla="*/ 534 h 769"/>
                <a:gd name="T10" fmla="*/ 1286 w 756"/>
                <a:gd name="T11" fmla="*/ 732 h 769"/>
                <a:gd name="T12" fmla="*/ 1186 w 756"/>
                <a:gd name="T13" fmla="*/ 944 h 769"/>
                <a:gd name="T14" fmla="*/ 1195 w 756"/>
                <a:gd name="T15" fmla="*/ 626 h 769"/>
                <a:gd name="T16" fmla="*/ 1138 w 756"/>
                <a:gd name="T17" fmla="*/ 782 h 769"/>
                <a:gd name="T18" fmla="*/ 1048 w 756"/>
                <a:gd name="T19" fmla="*/ 855 h 769"/>
                <a:gd name="T20" fmla="*/ 1124 w 756"/>
                <a:gd name="T21" fmla="*/ 487 h 769"/>
                <a:gd name="T22" fmla="*/ 869 w 756"/>
                <a:gd name="T23" fmla="*/ 525 h 769"/>
                <a:gd name="T24" fmla="*/ 866 w 756"/>
                <a:gd name="T25" fmla="*/ 564 h 769"/>
                <a:gd name="T26" fmla="*/ 818 w 756"/>
                <a:gd name="T27" fmla="*/ 862 h 769"/>
                <a:gd name="T28" fmla="*/ 725 w 756"/>
                <a:gd name="T29" fmla="*/ 807 h 769"/>
                <a:gd name="T30" fmla="*/ 798 w 756"/>
                <a:gd name="T31" fmla="*/ 464 h 769"/>
                <a:gd name="T32" fmla="*/ 564 w 756"/>
                <a:gd name="T33" fmla="*/ 617 h 769"/>
                <a:gd name="T34" fmla="*/ 968 w 756"/>
                <a:gd name="T35" fmla="*/ 1250 h 769"/>
                <a:gd name="T36" fmla="*/ 914 w 756"/>
                <a:gd name="T37" fmla="*/ 1306 h 769"/>
                <a:gd name="T38" fmla="*/ 819 w 756"/>
                <a:gd name="T39" fmla="*/ 1290 h 769"/>
                <a:gd name="T40" fmla="*/ 798 w 756"/>
                <a:gd name="T41" fmla="*/ 1290 h 769"/>
                <a:gd name="T42" fmla="*/ 619 w 756"/>
                <a:gd name="T43" fmla="*/ 961 h 769"/>
                <a:gd name="T44" fmla="*/ 661 w 756"/>
                <a:gd name="T45" fmla="*/ 1475 h 769"/>
                <a:gd name="T46" fmla="*/ 599 w 756"/>
                <a:gd name="T47" fmla="*/ 1487 h 769"/>
                <a:gd name="T48" fmla="*/ 600 w 756"/>
                <a:gd name="T49" fmla="*/ 1351 h 769"/>
                <a:gd name="T50" fmla="*/ 436 w 756"/>
                <a:gd name="T51" fmla="*/ 1485 h 769"/>
                <a:gd name="T52" fmla="*/ 368 w 756"/>
                <a:gd name="T53" fmla="*/ 1463 h 769"/>
                <a:gd name="T54" fmla="*/ 529 w 756"/>
                <a:gd name="T55" fmla="*/ 1251 h 769"/>
                <a:gd name="T56" fmla="*/ 508 w 756"/>
                <a:gd name="T57" fmla="*/ 646 h 769"/>
                <a:gd name="T58" fmla="*/ 481 w 756"/>
                <a:gd name="T59" fmla="*/ 1157 h 769"/>
                <a:gd name="T60" fmla="*/ 411 w 756"/>
                <a:gd name="T61" fmla="*/ 1155 h 769"/>
                <a:gd name="T62" fmla="*/ 438 w 756"/>
                <a:gd name="T63" fmla="*/ 924 h 769"/>
                <a:gd name="T64" fmla="*/ 289 w 756"/>
                <a:gd name="T65" fmla="*/ 1228 h 769"/>
                <a:gd name="T66" fmla="*/ 256 w 756"/>
                <a:gd name="T67" fmla="*/ 1307 h 769"/>
                <a:gd name="T68" fmla="*/ 220 w 756"/>
                <a:gd name="T69" fmla="*/ 1287 h 769"/>
                <a:gd name="T70" fmla="*/ 149 w 756"/>
                <a:gd name="T71" fmla="*/ 1335 h 769"/>
                <a:gd name="T72" fmla="*/ 45 w 756"/>
                <a:gd name="T73" fmla="*/ 1247 h 769"/>
                <a:gd name="T74" fmla="*/ 314 w 756"/>
                <a:gd name="T75" fmla="*/ 769 h 769"/>
                <a:gd name="T76" fmla="*/ 41 w 756"/>
                <a:gd name="T77" fmla="*/ 826 h 769"/>
                <a:gd name="T78" fmla="*/ 235 w 756"/>
                <a:gd name="T79" fmla="*/ 734 h 769"/>
                <a:gd name="T80" fmla="*/ 125 w 756"/>
                <a:gd name="T81" fmla="*/ 656 h 769"/>
                <a:gd name="T82" fmla="*/ 538 w 756"/>
                <a:gd name="T83" fmla="*/ 424 h 769"/>
                <a:gd name="T84" fmla="*/ 294 w 756"/>
                <a:gd name="T85" fmla="*/ 477 h 769"/>
                <a:gd name="T86" fmla="*/ 385 w 756"/>
                <a:gd name="T87" fmla="*/ 381 h 769"/>
                <a:gd name="T88" fmla="*/ 304 w 756"/>
                <a:gd name="T89" fmla="*/ 352 h 769"/>
                <a:gd name="T90" fmla="*/ 320 w 756"/>
                <a:gd name="T91" fmla="*/ 331 h 769"/>
                <a:gd name="T92" fmla="*/ 705 w 756"/>
                <a:gd name="T93" fmla="*/ 105 h 76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56" h="769">
                  <a:moveTo>
                    <a:pt x="361" y="54"/>
                  </a:moveTo>
                  <a:cubicBezTo>
                    <a:pt x="430" y="50"/>
                    <a:pt x="430" y="50"/>
                    <a:pt x="430" y="50"/>
                  </a:cubicBezTo>
                  <a:cubicBezTo>
                    <a:pt x="430" y="50"/>
                    <a:pt x="416" y="80"/>
                    <a:pt x="394" y="116"/>
                  </a:cubicBezTo>
                  <a:cubicBezTo>
                    <a:pt x="372" y="153"/>
                    <a:pt x="356" y="193"/>
                    <a:pt x="422" y="193"/>
                  </a:cubicBezTo>
                  <a:cubicBezTo>
                    <a:pt x="488" y="193"/>
                    <a:pt x="656" y="171"/>
                    <a:pt x="728" y="66"/>
                  </a:cubicBezTo>
                  <a:cubicBezTo>
                    <a:pt x="728" y="66"/>
                    <a:pt x="729" y="9"/>
                    <a:pt x="729" y="0"/>
                  </a:cubicBezTo>
                  <a:cubicBezTo>
                    <a:pt x="729" y="0"/>
                    <a:pt x="756" y="1"/>
                    <a:pt x="753" y="54"/>
                  </a:cubicBezTo>
                  <a:cubicBezTo>
                    <a:pt x="750" y="98"/>
                    <a:pt x="692" y="142"/>
                    <a:pt x="611" y="188"/>
                  </a:cubicBezTo>
                  <a:cubicBezTo>
                    <a:pt x="593" y="199"/>
                    <a:pt x="556" y="200"/>
                    <a:pt x="577" y="228"/>
                  </a:cubicBezTo>
                  <a:cubicBezTo>
                    <a:pt x="598" y="255"/>
                    <a:pt x="596" y="255"/>
                    <a:pt x="613" y="257"/>
                  </a:cubicBezTo>
                  <a:cubicBezTo>
                    <a:pt x="631" y="258"/>
                    <a:pt x="651" y="268"/>
                    <a:pt x="661" y="269"/>
                  </a:cubicBezTo>
                  <a:cubicBezTo>
                    <a:pt x="671" y="270"/>
                    <a:pt x="678" y="272"/>
                    <a:pt x="683" y="271"/>
                  </a:cubicBezTo>
                  <a:cubicBezTo>
                    <a:pt x="683" y="271"/>
                    <a:pt x="685" y="278"/>
                    <a:pt x="683" y="279"/>
                  </a:cubicBezTo>
                  <a:cubicBezTo>
                    <a:pt x="683" y="279"/>
                    <a:pt x="659" y="279"/>
                    <a:pt x="645" y="274"/>
                  </a:cubicBezTo>
                  <a:cubicBezTo>
                    <a:pt x="631" y="268"/>
                    <a:pt x="602" y="259"/>
                    <a:pt x="610" y="274"/>
                  </a:cubicBezTo>
                  <a:cubicBezTo>
                    <a:pt x="618" y="289"/>
                    <a:pt x="624" y="310"/>
                    <a:pt x="644" y="327"/>
                  </a:cubicBezTo>
                  <a:cubicBezTo>
                    <a:pt x="663" y="343"/>
                    <a:pt x="679" y="369"/>
                    <a:pt x="651" y="395"/>
                  </a:cubicBezTo>
                  <a:cubicBezTo>
                    <a:pt x="658" y="375"/>
                    <a:pt x="658" y="375"/>
                    <a:pt x="658" y="375"/>
                  </a:cubicBezTo>
                  <a:cubicBezTo>
                    <a:pt x="658" y="375"/>
                    <a:pt x="662" y="349"/>
                    <a:pt x="636" y="336"/>
                  </a:cubicBezTo>
                  <a:cubicBezTo>
                    <a:pt x="627" y="332"/>
                    <a:pt x="633" y="396"/>
                    <a:pt x="633" y="412"/>
                  </a:cubicBezTo>
                  <a:cubicBezTo>
                    <a:pt x="633" y="430"/>
                    <a:pt x="642" y="457"/>
                    <a:pt x="607" y="483"/>
                  </a:cubicBezTo>
                  <a:cubicBezTo>
                    <a:pt x="623" y="453"/>
                    <a:pt x="623" y="453"/>
                    <a:pt x="623" y="453"/>
                  </a:cubicBezTo>
                  <a:cubicBezTo>
                    <a:pt x="623" y="453"/>
                    <a:pt x="623" y="415"/>
                    <a:pt x="621" y="383"/>
                  </a:cubicBezTo>
                  <a:cubicBezTo>
                    <a:pt x="620" y="350"/>
                    <a:pt x="618" y="336"/>
                    <a:pt x="612" y="321"/>
                  </a:cubicBezTo>
                  <a:cubicBezTo>
                    <a:pt x="606" y="305"/>
                    <a:pt x="596" y="275"/>
                    <a:pt x="595" y="291"/>
                  </a:cubicBezTo>
                  <a:cubicBezTo>
                    <a:pt x="594" y="306"/>
                    <a:pt x="571" y="334"/>
                    <a:pt x="572" y="349"/>
                  </a:cubicBezTo>
                  <a:cubicBezTo>
                    <a:pt x="574" y="364"/>
                    <a:pt x="577" y="391"/>
                    <a:pt x="582" y="401"/>
                  </a:cubicBezTo>
                  <a:cubicBezTo>
                    <a:pt x="582" y="401"/>
                    <a:pt x="581" y="408"/>
                    <a:pt x="574" y="406"/>
                  </a:cubicBezTo>
                  <a:cubicBezTo>
                    <a:pt x="574" y="406"/>
                    <a:pt x="567" y="378"/>
                    <a:pt x="564" y="353"/>
                  </a:cubicBezTo>
                  <a:cubicBezTo>
                    <a:pt x="564" y="353"/>
                    <a:pt x="531" y="381"/>
                    <a:pt x="536" y="438"/>
                  </a:cubicBezTo>
                  <a:cubicBezTo>
                    <a:pt x="536" y="438"/>
                    <a:pt x="530" y="443"/>
                    <a:pt x="525" y="439"/>
                  </a:cubicBezTo>
                  <a:cubicBezTo>
                    <a:pt x="525" y="439"/>
                    <a:pt x="514" y="400"/>
                    <a:pt x="547" y="349"/>
                  </a:cubicBezTo>
                  <a:cubicBezTo>
                    <a:pt x="580" y="298"/>
                    <a:pt x="594" y="278"/>
                    <a:pt x="575" y="250"/>
                  </a:cubicBezTo>
                  <a:cubicBezTo>
                    <a:pt x="556" y="222"/>
                    <a:pt x="548" y="216"/>
                    <a:pt x="531" y="217"/>
                  </a:cubicBezTo>
                  <a:cubicBezTo>
                    <a:pt x="514" y="218"/>
                    <a:pt x="465" y="226"/>
                    <a:pt x="457" y="226"/>
                  </a:cubicBezTo>
                  <a:cubicBezTo>
                    <a:pt x="448" y="226"/>
                    <a:pt x="420" y="240"/>
                    <a:pt x="445" y="269"/>
                  </a:cubicBezTo>
                  <a:cubicBezTo>
                    <a:pt x="469" y="298"/>
                    <a:pt x="477" y="305"/>
                    <a:pt x="490" y="344"/>
                  </a:cubicBezTo>
                  <a:cubicBezTo>
                    <a:pt x="490" y="344"/>
                    <a:pt x="484" y="350"/>
                    <a:pt x="476" y="348"/>
                  </a:cubicBezTo>
                  <a:cubicBezTo>
                    <a:pt x="476" y="348"/>
                    <a:pt x="472" y="319"/>
                    <a:pt x="443" y="289"/>
                  </a:cubicBezTo>
                  <a:cubicBezTo>
                    <a:pt x="414" y="259"/>
                    <a:pt x="423" y="241"/>
                    <a:pt x="423" y="241"/>
                  </a:cubicBezTo>
                  <a:cubicBezTo>
                    <a:pt x="423" y="241"/>
                    <a:pt x="395" y="276"/>
                    <a:pt x="412" y="334"/>
                  </a:cubicBezTo>
                  <a:cubicBezTo>
                    <a:pt x="429" y="392"/>
                    <a:pt x="418" y="442"/>
                    <a:pt x="418" y="442"/>
                  </a:cubicBezTo>
                  <a:cubicBezTo>
                    <a:pt x="418" y="442"/>
                    <a:pt x="411" y="445"/>
                    <a:pt x="408" y="440"/>
                  </a:cubicBezTo>
                  <a:cubicBezTo>
                    <a:pt x="408" y="440"/>
                    <a:pt x="419" y="397"/>
                    <a:pt x="402" y="348"/>
                  </a:cubicBezTo>
                  <a:cubicBezTo>
                    <a:pt x="398" y="336"/>
                    <a:pt x="376" y="364"/>
                    <a:pt x="371" y="414"/>
                  </a:cubicBezTo>
                  <a:cubicBezTo>
                    <a:pt x="371" y="414"/>
                    <a:pt x="365" y="417"/>
                    <a:pt x="359" y="412"/>
                  </a:cubicBezTo>
                  <a:cubicBezTo>
                    <a:pt x="359" y="412"/>
                    <a:pt x="364" y="369"/>
                    <a:pt x="385" y="341"/>
                  </a:cubicBezTo>
                  <a:cubicBezTo>
                    <a:pt x="393" y="330"/>
                    <a:pt x="389" y="279"/>
                    <a:pt x="408" y="238"/>
                  </a:cubicBezTo>
                  <a:cubicBezTo>
                    <a:pt x="416" y="218"/>
                    <a:pt x="406" y="220"/>
                    <a:pt x="391" y="216"/>
                  </a:cubicBezTo>
                  <a:cubicBezTo>
                    <a:pt x="376" y="213"/>
                    <a:pt x="344" y="196"/>
                    <a:pt x="330" y="219"/>
                  </a:cubicBezTo>
                  <a:cubicBezTo>
                    <a:pt x="316" y="242"/>
                    <a:pt x="282" y="284"/>
                    <a:pt x="289" y="316"/>
                  </a:cubicBezTo>
                  <a:cubicBezTo>
                    <a:pt x="296" y="348"/>
                    <a:pt x="333" y="472"/>
                    <a:pt x="366" y="513"/>
                  </a:cubicBezTo>
                  <a:cubicBezTo>
                    <a:pt x="398" y="555"/>
                    <a:pt x="431" y="612"/>
                    <a:pt x="451" y="624"/>
                  </a:cubicBezTo>
                  <a:cubicBezTo>
                    <a:pt x="470" y="635"/>
                    <a:pt x="495" y="640"/>
                    <a:pt x="495" y="640"/>
                  </a:cubicBezTo>
                  <a:cubicBezTo>
                    <a:pt x="495" y="640"/>
                    <a:pt x="498" y="647"/>
                    <a:pt x="487" y="651"/>
                  </a:cubicBezTo>
                  <a:cubicBezTo>
                    <a:pt x="487" y="651"/>
                    <a:pt x="455" y="637"/>
                    <a:pt x="458" y="644"/>
                  </a:cubicBezTo>
                  <a:cubicBezTo>
                    <a:pt x="461" y="652"/>
                    <a:pt x="468" y="669"/>
                    <a:pt x="468" y="669"/>
                  </a:cubicBezTo>
                  <a:cubicBezTo>
                    <a:pt x="468" y="669"/>
                    <a:pt x="470" y="679"/>
                    <a:pt x="460" y="678"/>
                  </a:cubicBezTo>
                  <a:cubicBezTo>
                    <a:pt x="460" y="678"/>
                    <a:pt x="453" y="650"/>
                    <a:pt x="423" y="613"/>
                  </a:cubicBezTo>
                  <a:cubicBezTo>
                    <a:pt x="423" y="613"/>
                    <a:pt x="423" y="643"/>
                    <a:pt x="419" y="661"/>
                  </a:cubicBezTo>
                  <a:cubicBezTo>
                    <a:pt x="415" y="679"/>
                    <a:pt x="415" y="701"/>
                    <a:pt x="418" y="713"/>
                  </a:cubicBezTo>
                  <a:cubicBezTo>
                    <a:pt x="418" y="713"/>
                    <a:pt x="419" y="722"/>
                    <a:pt x="409" y="719"/>
                  </a:cubicBezTo>
                  <a:cubicBezTo>
                    <a:pt x="409" y="719"/>
                    <a:pt x="405" y="693"/>
                    <a:pt x="408" y="661"/>
                  </a:cubicBezTo>
                  <a:cubicBezTo>
                    <a:pt x="412" y="629"/>
                    <a:pt x="417" y="604"/>
                    <a:pt x="388" y="567"/>
                  </a:cubicBezTo>
                  <a:cubicBezTo>
                    <a:pt x="358" y="529"/>
                    <a:pt x="339" y="501"/>
                    <a:pt x="332" y="489"/>
                  </a:cubicBezTo>
                  <a:cubicBezTo>
                    <a:pt x="324" y="477"/>
                    <a:pt x="321" y="474"/>
                    <a:pt x="317" y="492"/>
                  </a:cubicBezTo>
                  <a:cubicBezTo>
                    <a:pt x="312" y="509"/>
                    <a:pt x="269" y="605"/>
                    <a:pt x="320" y="688"/>
                  </a:cubicBezTo>
                  <a:cubicBezTo>
                    <a:pt x="333" y="709"/>
                    <a:pt x="342" y="718"/>
                    <a:pt x="348" y="750"/>
                  </a:cubicBezTo>
                  <a:cubicBezTo>
                    <a:pt x="348" y="750"/>
                    <a:pt x="348" y="756"/>
                    <a:pt x="338" y="755"/>
                  </a:cubicBezTo>
                  <a:cubicBezTo>
                    <a:pt x="338" y="755"/>
                    <a:pt x="335" y="726"/>
                    <a:pt x="323" y="714"/>
                  </a:cubicBezTo>
                  <a:cubicBezTo>
                    <a:pt x="323" y="714"/>
                    <a:pt x="320" y="727"/>
                    <a:pt x="315" y="736"/>
                  </a:cubicBezTo>
                  <a:cubicBezTo>
                    <a:pt x="309" y="744"/>
                    <a:pt x="306" y="762"/>
                    <a:pt x="306" y="762"/>
                  </a:cubicBezTo>
                  <a:cubicBezTo>
                    <a:pt x="306" y="762"/>
                    <a:pt x="301" y="768"/>
                    <a:pt x="295" y="765"/>
                  </a:cubicBezTo>
                  <a:cubicBezTo>
                    <a:pt x="295" y="765"/>
                    <a:pt x="299" y="741"/>
                    <a:pt x="304" y="731"/>
                  </a:cubicBezTo>
                  <a:cubicBezTo>
                    <a:pt x="310" y="721"/>
                    <a:pt x="315" y="707"/>
                    <a:pt x="307" y="692"/>
                  </a:cubicBezTo>
                  <a:cubicBezTo>
                    <a:pt x="298" y="676"/>
                    <a:pt x="288" y="649"/>
                    <a:pt x="286" y="628"/>
                  </a:cubicBezTo>
                  <a:cubicBezTo>
                    <a:pt x="286" y="628"/>
                    <a:pt x="268" y="720"/>
                    <a:pt x="236" y="763"/>
                  </a:cubicBezTo>
                  <a:cubicBezTo>
                    <a:pt x="236" y="763"/>
                    <a:pt x="226" y="769"/>
                    <a:pt x="223" y="761"/>
                  </a:cubicBezTo>
                  <a:cubicBezTo>
                    <a:pt x="223" y="761"/>
                    <a:pt x="246" y="724"/>
                    <a:pt x="255" y="695"/>
                  </a:cubicBezTo>
                  <a:cubicBezTo>
                    <a:pt x="255" y="695"/>
                    <a:pt x="230" y="715"/>
                    <a:pt x="220" y="718"/>
                  </a:cubicBezTo>
                  <a:cubicBezTo>
                    <a:pt x="209" y="722"/>
                    <a:pt x="188" y="750"/>
                    <a:pt x="188" y="750"/>
                  </a:cubicBezTo>
                  <a:cubicBezTo>
                    <a:pt x="188" y="750"/>
                    <a:pt x="177" y="755"/>
                    <a:pt x="177" y="745"/>
                  </a:cubicBezTo>
                  <a:cubicBezTo>
                    <a:pt x="177" y="745"/>
                    <a:pt x="191" y="724"/>
                    <a:pt x="212" y="708"/>
                  </a:cubicBezTo>
                  <a:cubicBezTo>
                    <a:pt x="232" y="693"/>
                    <a:pt x="256" y="692"/>
                    <a:pt x="270" y="641"/>
                  </a:cubicBezTo>
                  <a:cubicBezTo>
                    <a:pt x="282" y="596"/>
                    <a:pt x="286" y="533"/>
                    <a:pt x="303" y="484"/>
                  </a:cubicBezTo>
                  <a:cubicBezTo>
                    <a:pt x="311" y="463"/>
                    <a:pt x="319" y="451"/>
                    <a:pt x="304" y="421"/>
                  </a:cubicBezTo>
                  <a:cubicBezTo>
                    <a:pt x="290" y="391"/>
                    <a:pt x="277" y="315"/>
                    <a:pt x="260" y="331"/>
                  </a:cubicBezTo>
                  <a:cubicBezTo>
                    <a:pt x="244" y="346"/>
                    <a:pt x="218" y="366"/>
                    <a:pt x="219" y="397"/>
                  </a:cubicBezTo>
                  <a:cubicBezTo>
                    <a:pt x="221" y="465"/>
                    <a:pt x="252" y="464"/>
                    <a:pt x="249" y="515"/>
                  </a:cubicBezTo>
                  <a:cubicBezTo>
                    <a:pt x="248" y="540"/>
                    <a:pt x="246" y="592"/>
                    <a:pt x="246" y="593"/>
                  </a:cubicBezTo>
                  <a:cubicBezTo>
                    <a:pt x="246" y="595"/>
                    <a:pt x="237" y="599"/>
                    <a:pt x="231" y="595"/>
                  </a:cubicBezTo>
                  <a:cubicBezTo>
                    <a:pt x="231" y="595"/>
                    <a:pt x="229" y="571"/>
                    <a:pt x="230" y="564"/>
                  </a:cubicBezTo>
                  <a:cubicBezTo>
                    <a:pt x="232" y="557"/>
                    <a:pt x="212" y="575"/>
                    <a:pt x="210" y="591"/>
                  </a:cubicBezTo>
                  <a:cubicBezTo>
                    <a:pt x="210" y="591"/>
                    <a:pt x="198" y="597"/>
                    <a:pt x="197" y="589"/>
                  </a:cubicBezTo>
                  <a:cubicBezTo>
                    <a:pt x="197" y="589"/>
                    <a:pt x="204" y="563"/>
                    <a:pt x="222" y="548"/>
                  </a:cubicBezTo>
                  <a:cubicBezTo>
                    <a:pt x="240" y="533"/>
                    <a:pt x="241" y="496"/>
                    <a:pt x="224" y="473"/>
                  </a:cubicBezTo>
                  <a:cubicBezTo>
                    <a:pt x="206" y="450"/>
                    <a:pt x="202" y="410"/>
                    <a:pt x="203" y="400"/>
                  </a:cubicBezTo>
                  <a:cubicBezTo>
                    <a:pt x="203" y="400"/>
                    <a:pt x="142" y="470"/>
                    <a:pt x="137" y="507"/>
                  </a:cubicBezTo>
                  <a:cubicBezTo>
                    <a:pt x="129" y="564"/>
                    <a:pt x="149" y="602"/>
                    <a:pt x="148" y="630"/>
                  </a:cubicBezTo>
                  <a:cubicBezTo>
                    <a:pt x="148" y="658"/>
                    <a:pt x="142" y="714"/>
                    <a:pt x="150" y="732"/>
                  </a:cubicBezTo>
                  <a:cubicBezTo>
                    <a:pt x="150" y="732"/>
                    <a:pt x="140" y="739"/>
                    <a:pt x="135" y="724"/>
                  </a:cubicBezTo>
                  <a:cubicBezTo>
                    <a:pt x="135" y="724"/>
                    <a:pt x="130" y="690"/>
                    <a:pt x="131" y="670"/>
                  </a:cubicBezTo>
                  <a:cubicBezTo>
                    <a:pt x="132" y="649"/>
                    <a:pt x="105" y="705"/>
                    <a:pt x="105" y="705"/>
                  </a:cubicBezTo>
                  <a:cubicBezTo>
                    <a:pt x="105" y="705"/>
                    <a:pt x="91" y="707"/>
                    <a:pt x="90" y="695"/>
                  </a:cubicBezTo>
                  <a:cubicBezTo>
                    <a:pt x="90" y="695"/>
                    <a:pt x="105" y="670"/>
                    <a:pt x="113" y="659"/>
                  </a:cubicBezTo>
                  <a:cubicBezTo>
                    <a:pt x="121" y="647"/>
                    <a:pt x="137" y="645"/>
                    <a:pt x="126" y="598"/>
                  </a:cubicBezTo>
                  <a:cubicBezTo>
                    <a:pt x="116" y="550"/>
                    <a:pt x="122" y="506"/>
                    <a:pt x="112" y="517"/>
                  </a:cubicBezTo>
                  <a:cubicBezTo>
                    <a:pt x="102" y="528"/>
                    <a:pt x="45" y="593"/>
                    <a:pt x="76" y="684"/>
                  </a:cubicBezTo>
                  <a:cubicBezTo>
                    <a:pt x="76" y="684"/>
                    <a:pt x="63" y="690"/>
                    <a:pt x="56" y="667"/>
                  </a:cubicBezTo>
                  <a:cubicBezTo>
                    <a:pt x="49" y="643"/>
                    <a:pt x="49" y="581"/>
                    <a:pt x="81" y="526"/>
                  </a:cubicBezTo>
                  <a:cubicBezTo>
                    <a:pt x="81" y="526"/>
                    <a:pt x="0" y="591"/>
                    <a:pt x="23" y="639"/>
                  </a:cubicBezTo>
                  <a:cubicBezTo>
                    <a:pt x="23" y="639"/>
                    <a:pt x="9" y="641"/>
                    <a:pt x="6" y="623"/>
                  </a:cubicBezTo>
                  <a:cubicBezTo>
                    <a:pt x="2" y="606"/>
                    <a:pt x="2" y="585"/>
                    <a:pt x="60" y="519"/>
                  </a:cubicBezTo>
                  <a:cubicBezTo>
                    <a:pt x="119" y="453"/>
                    <a:pt x="156" y="404"/>
                    <a:pt x="161" y="394"/>
                  </a:cubicBezTo>
                  <a:cubicBezTo>
                    <a:pt x="166" y="384"/>
                    <a:pt x="163" y="376"/>
                    <a:pt x="150" y="381"/>
                  </a:cubicBezTo>
                  <a:cubicBezTo>
                    <a:pt x="137" y="387"/>
                    <a:pt x="84" y="397"/>
                    <a:pt x="71" y="407"/>
                  </a:cubicBezTo>
                  <a:cubicBezTo>
                    <a:pt x="59" y="418"/>
                    <a:pt x="29" y="427"/>
                    <a:pt x="21" y="423"/>
                  </a:cubicBezTo>
                  <a:cubicBezTo>
                    <a:pt x="21" y="423"/>
                    <a:pt x="18" y="414"/>
                    <a:pt x="24" y="412"/>
                  </a:cubicBezTo>
                  <a:cubicBezTo>
                    <a:pt x="24" y="412"/>
                    <a:pt x="44" y="410"/>
                    <a:pt x="66" y="395"/>
                  </a:cubicBezTo>
                  <a:cubicBezTo>
                    <a:pt x="87" y="380"/>
                    <a:pt x="120" y="376"/>
                    <a:pt x="120" y="376"/>
                  </a:cubicBezTo>
                  <a:cubicBezTo>
                    <a:pt x="120" y="376"/>
                    <a:pt x="90" y="357"/>
                    <a:pt x="78" y="354"/>
                  </a:cubicBezTo>
                  <a:cubicBezTo>
                    <a:pt x="66" y="351"/>
                    <a:pt x="55" y="348"/>
                    <a:pt x="55" y="348"/>
                  </a:cubicBezTo>
                  <a:cubicBezTo>
                    <a:pt x="55" y="348"/>
                    <a:pt x="53" y="338"/>
                    <a:pt x="64" y="336"/>
                  </a:cubicBezTo>
                  <a:cubicBezTo>
                    <a:pt x="64" y="336"/>
                    <a:pt x="100" y="349"/>
                    <a:pt x="118" y="358"/>
                  </a:cubicBezTo>
                  <a:cubicBezTo>
                    <a:pt x="135" y="367"/>
                    <a:pt x="161" y="371"/>
                    <a:pt x="190" y="347"/>
                  </a:cubicBezTo>
                  <a:cubicBezTo>
                    <a:pt x="218" y="323"/>
                    <a:pt x="270" y="228"/>
                    <a:pt x="275" y="217"/>
                  </a:cubicBezTo>
                  <a:cubicBezTo>
                    <a:pt x="280" y="206"/>
                    <a:pt x="255" y="203"/>
                    <a:pt x="243" y="200"/>
                  </a:cubicBezTo>
                  <a:cubicBezTo>
                    <a:pt x="232" y="197"/>
                    <a:pt x="221" y="191"/>
                    <a:pt x="204" y="206"/>
                  </a:cubicBezTo>
                  <a:cubicBezTo>
                    <a:pt x="187" y="221"/>
                    <a:pt x="162" y="241"/>
                    <a:pt x="150" y="245"/>
                  </a:cubicBezTo>
                  <a:cubicBezTo>
                    <a:pt x="150" y="245"/>
                    <a:pt x="141" y="243"/>
                    <a:pt x="142" y="236"/>
                  </a:cubicBezTo>
                  <a:cubicBezTo>
                    <a:pt x="142" y="236"/>
                    <a:pt x="166" y="221"/>
                    <a:pt x="173" y="214"/>
                  </a:cubicBezTo>
                  <a:cubicBezTo>
                    <a:pt x="180" y="208"/>
                    <a:pt x="197" y="195"/>
                    <a:pt x="197" y="195"/>
                  </a:cubicBezTo>
                  <a:cubicBezTo>
                    <a:pt x="197" y="195"/>
                    <a:pt x="131" y="196"/>
                    <a:pt x="118" y="199"/>
                  </a:cubicBezTo>
                  <a:cubicBezTo>
                    <a:pt x="118" y="199"/>
                    <a:pt x="111" y="192"/>
                    <a:pt x="114" y="186"/>
                  </a:cubicBezTo>
                  <a:cubicBezTo>
                    <a:pt x="155" y="181"/>
                    <a:pt x="155" y="181"/>
                    <a:pt x="155" y="181"/>
                  </a:cubicBezTo>
                  <a:cubicBezTo>
                    <a:pt x="155" y="181"/>
                    <a:pt x="128" y="157"/>
                    <a:pt x="96" y="166"/>
                  </a:cubicBezTo>
                  <a:cubicBezTo>
                    <a:pt x="96" y="166"/>
                    <a:pt x="90" y="155"/>
                    <a:pt x="98" y="151"/>
                  </a:cubicBezTo>
                  <a:cubicBezTo>
                    <a:pt x="98" y="151"/>
                    <a:pt x="129" y="149"/>
                    <a:pt x="164" y="170"/>
                  </a:cubicBezTo>
                  <a:cubicBezTo>
                    <a:pt x="181" y="180"/>
                    <a:pt x="210" y="181"/>
                    <a:pt x="228" y="184"/>
                  </a:cubicBezTo>
                  <a:cubicBezTo>
                    <a:pt x="239" y="186"/>
                    <a:pt x="278" y="199"/>
                    <a:pt x="295" y="179"/>
                  </a:cubicBezTo>
                  <a:cubicBezTo>
                    <a:pt x="319" y="152"/>
                    <a:pt x="333" y="122"/>
                    <a:pt x="361" y="54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6" name="Freeform 86">
              <a:extLst>
                <a:ext uri="{FF2B5EF4-FFF2-40B4-BE49-F238E27FC236}">
                  <a16:creationId xmlns:a16="http://schemas.microsoft.com/office/drawing/2014/main" id="{858172AC-A247-4204-B1D4-E69B3AACEF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1" y="1248"/>
              <a:ext cx="952" cy="960"/>
            </a:xfrm>
            <a:custGeom>
              <a:avLst/>
              <a:gdLst>
                <a:gd name="T0" fmla="*/ 851 w 762"/>
                <a:gd name="T1" fmla="*/ 99 h 768"/>
                <a:gd name="T2" fmla="*/ 409 w 762"/>
                <a:gd name="T3" fmla="*/ 404 h 768"/>
                <a:gd name="T4" fmla="*/ 305 w 762"/>
                <a:gd name="T5" fmla="*/ 479 h 768"/>
                <a:gd name="T6" fmla="*/ 726 w 762"/>
                <a:gd name="T7" fmla="*/ 810 h 768"/>
                <a:gd name="T8" fmla="*/ 167 w 762"/>
                <a:gd name="T9" fmla="*/ 1025 h 768"/>
                <a:gd name="T10" fmla="*/ 440 w 762"/>
                <a:gd name="T11" fmla="*/ 360 h 768"/>
                <a:gd name="T12" fmla="*/ 202 w 762"/>
                <a:gd name="T13" fmla="*/ 295 h 768"/>
                <a:gd name="T14" fmla="*/ 421 w 762"/>
                <a:gd name="T15" fmla="*/ 1155 h 768"/>
                <a:gd name="T16" fmla="*/ 399 w 762"/>
                <a:gd name="T17" fmla="*/ 1156 h 768"/>
                <a:gd name="T18" fmla="*/ 136 w 762"/>
                <a:gd name="T19" fmla="*/ 656 h 768"/>
                <a:gd name="T20" fmla="*/ 219 w 762"/>
                <a:gd name="T21" fmla="*/ 320 h 768"/>
                <a:gd name="T22" fmla="*/ 812 w 762"/>
                <a:gd name="T23" fmla="*/ 864 h 768"/>
                <a:gd name="T24" fmla="*/ 837 w 762"/>
                <a:gd name="T25" fmla="*/ 470 h 768"/>
                <a:gd name="T26" fmla="*/ 150 w 762"/>
                <a:gd name="T27" fmla="*/ 795 h 768"/>
                <a:gd name="T28" fmla="*/ 134 w 762"/>
                <a:gd name="T29" fmla="*/ 795 h 768"/>
                <a:gd name="T30" fmla="*/ 957 w 762"/>
                <a:gd name="T31" fmla="*/ 673 h 768"/>
                <a:gd name="T32" fmla="*/ 878 w 762"/>
                <a:gd name="T33" fmla="*/ 525 h 768"/>
                <a:gd name="T34" fmla="*/ 887 w 762"/>
                <a:gd name="T35" fmla="*/ 443 h 768"/>
                <a:gd name="T36" fmla="*/ 502 w 762"/>
                <a:gd name="T37" fmla="*/ 648 h 768"/>
                <a:gd name="T38" fmla="*/ 467 w 762"/>
                <a:gd name="T39" fmla="*/ 1164 h 768"/>
                <a:gd name="T40" fmla="*/ 518 w 762"/>
                <a:gd name="T41" fmla="*/ 648 h 768"/>
                <a:gd name="T42" fmla="*/ 381 w 762"/>
                <a:gd name="T43" fmla="*/ 381 h 768"/>
                <a:gd name="T44" fmla="*/ 144 w 762"/>
                <a:gd name="T45" fmla="*/ 1336 h 768"/>
                <a:gd name="T46" fmla="*/ 1113 w 762"/>
                <a:gd name="T47" fmla="*/ 686 h 768"/>
                <a:gd name="T48" fmla="*/ 1097 w 762"/>
                <a:gd name="T49" fmla="*/ 705 h 768"/>
                <a:gd name="T50" fmla="*/ 895 w 762"/>
                <a:gd name="T51" fmla="*/ 1258 h 768"/>
                <a:gd name="T52" fmla="*/ 925 w 762"/>
                <a:gd name="T53" fmla="*/ 1306 h 768"/>
                <a:gd name="T54" fmla="*/ 251 w 762"/>
                <a:gd name="T55" fmla="*/ 1313 h 768"/>
                <a:gd name="T56" fmla="*/ 1246 w 762"/>
                <a:gd name="T57" fmla="*/ 655 h 768"/>
                <a:gd name="T58" fmla="*/ 1246 w 762"/>
                <a:gd name="T59" fmla="*/ 805 h 768"/>
                <a:gd name="T60" fmla="*/ 1137 w 762"/>
                <a:gd name="T61" fmla="*/ 779 h 768"/>
                <a:gd name="T62" fmla="*/ 1127 w 762"/>
                <a:gd name="T63" fmla="*/ 681 h 768"/>
                <a:gd name="T64" fmla="*/ 1433 w 762"/>
                <a:gd name="T65" fmla="*/ 6 h 768"/>
                <a:gd name="T66" fmla="*/ 1191 w 762"/>
                <a:gd name="T67" fmla="*/ 508 h 768"/>
                <a:gd name="T68" fmla="*/ 1344 w 762"/>
                <a:gd name="T69" fmla="*/ 545 h 768"/>
                <a:gd name="T70" fmla="*/ 1137 w 762"/>
                <a:gd name="T71" fmla="*/ 445 h 768"/>
                <a:gd name="T72" fmla="*/ 1267 w 762"/>
                <a:gd name="T73" fmla="*/ 639 h 768"/>
                <a:gd name="T74" fmla="*/ 1252 w 762"/>
                <a:gd name="T75" fmla="*/ 639 h 768"/>
                <a:gd name="T76" fmla="*/ 1267 w 762"/>
                <a:gd name="T77" fmla="*/ 639 h 768"/>
                <a:gd name="T78" fmla="*/ 656 w 762"/>
                <a:gd name="T79" fmla="*/ 429 h 768"/>
                <a:gd name="T80" fmla="*/ 710 w 762"/>
                <a:gd name="T81" fmla="*/ 1001 h 768"/>
                <a:gd name="T82" fmla="*/ 962 w 762"/>
                <a:gd name="T83" fmla="*/ 1273 h 768"/>
                <a:gd name="T84" fmla="*/ 425 w 762"/>
                <a:gd name="T85" fmla="*/ 1404 h 768"/>
                <a:gd name="T86" fmla="*/ 440 w 762"/>
                <a:gd name="T87" fmla="*/ 1404 h 768"/>
                <a:gd name="T88" fmla="*/ 820 w 762"/>
                <a:gd name="T89" fmla="*/ 1395 h 768"/>
                <a:gd name="T90" fmla="*/ 828 w 762"/>
                <a:gd name="T91" fmla="*/ 1291 h 768"/>
                <a:gd name="T92" fmla="*/ 300 w 762"/>
                <a:gd name="T93" fmla="*/ 1231 h 768"/>
                <a:gd name="T94" fmla="*/ 264 w 762"/>
                <a:gd name="T95" fmla="*/ 991 h 768"/>
                <a:gd name="T96" fmla="*/ 305 w 762"/>
                <a:gd name="T97" fmla="*/ 1430 h 768"/>
                <a:gd name="T98" fmla="*/ 471 w 762"/>
                <a:gd name="T99" fmla="*/ 1491 h 768"/>
                <a:gd name="T100" fmla="*/ 615 w 762"/>
                <a:gd name="T101" fmla="*/ 1438 h 768"/>
                <a:gd name="T102" fmla="*/ 608 w 762"/>
                <a:gd name="T103" fmla="*/ 1489 h 768"/>
                <a:gd name="T104" fmla="*/ 615 w 762"/>
                <a:gd name="T105" fmla="*/ 1438 h 768"/>
                <a:gd name="T106" fmla="*/ 626 w 762"/>
                <a:gd name="T107" fmla="*/ 1343 h 768"/>
                <a:gd name="T108" fmla="*/ 690 w 762"/>
                <a:gd name="T109" fmla="*/ 1466 h 76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62" h="768">
                  <a:moveTo>
                    <a:pt x="420" y="193"/>
                  </a:moveTo>
                  <a:cubicBezTo>
                    <a:pt x="422" y="193"/>
                    <a:pt x="424" y="193"/>
                    <a:pt x="426" y="193"/>
                  </a:cubicBezTo>
                  <a:cubicBezTo>
                    <a:pt x="363" y="192"/>
                    <a:pt x="378" y="152"/>
                    <a:pt x="400" y="116"/>
                  </a:cubicBezTo>
                  <a:cubicBezTo>
                    <a:pt x="422" y="80"/>
                    <a:pt x="436" y="50"/>
                    <a:pt x="436" y="50"/>
                  </a:cubicBezTo>
                  <a:cubicBezTo>
                    <a:pt x="427" y="50"/>
                    <a:pt x="427" y="50"/>
                    <a:pt x="427" y="50"/>
                  </a:cubicBezTo>
                  <a:cubicBezTo>
                    <a:pt x="426" y="54"/>
                    <a:pt x="413" y="82"/>
                    <a:pt x="392" y="116"/>
                  </a:cubicBezTo>
                  <a:cubicBezTo>
                    <a:pt x="370" y="153"/>
                    <a:pt x="354" y="193"/>
                    <a:pt x="420" y="193"/>
                  </a:cubicBezTo>
                  <a:close/>
                  <a:moveTo>
                    <a:pt x="210" y="206"/>
                  </a:moveTo>
                  <a:cubicBezTo>
                    <a:pt x="216" y="200"/>
                    <a:pt x="222" y="198"/>
                    <a:pt x="227" y="197"/>
                  </a:cubicBezTo>
                  <a:cubicBezTo>
                    <a:pt x="220" y="196"/>
                    <a:pt x="212" y="197"/>
                    <a:pt x="202" y="206"/>
                  </a:cubicBezTo>
                  <a:cubicBezTo>
                    <a:pt x="186" y="219"/>
                    <a:pt x="165" y="237"/>
                    <a:pt x="152" y="243"/>
                  </a:cubicBezTo>
                  <a:cubicBezTo>
                    <a:pt x="154" y="245"/>
                    <a:pt x="156" y="245"/>
                    <a:pt x="156" y="245"/>
                  </a:cubicBezTo>
                  <a:cubicBezTo>
                    <a:pt x="168" y="241"/>
                    <a:pt x="193" y="221"/>
                    <a:pt x="210" y="206"/>
                  </a:cubicBezTo>
                  <a:close/>
                  <a:moveTo>
                    <a:pt x="377" y="414"/>
                  </a:moveTo>
                  <a:cubicBezTo>
                    <a:pt x="380" y="380"/>
                    <a:pt x="396" y="353"/>
                    <a:pt x="404" y="345"/>
                  </a:cubicBezTo>
                  <a:cubicBezTo>
                    <a:pt x="401" y="337"/>
                    <a:pt x="376" y="365"/>
                    <a:pt x="372" y="414"/>
                  </a:cubicBezTo>
                  <a:cubicBezTo>
                    <a:pt x="374" y="413"/>
                    <a:pt x="371" y="413"/>
                    <a:pt x="368" y="414"/>
                  </a:cubicBezTo>
                  <a:cubicBezTo>
                    <a:pt x="373" y="416"/>
                    <a:pt x="377" y="414"/>
                    <a:pt x="377" y="414"/>
                  </a:cubicBezTo>
                  <a:close/>
                  <a:moveTo>
                    <a:pt x="71" y="540"/>
                  </a:moveTo>
                  <a:cubicBezTo>
                    <a:pt x="74" y="536"/>
                    <a:pt x="83" y="530"/>
                    <a:pt x="86" y="525"/>
                  </a:cubicBezTo>
                  <a:cubicBezTo>
                    <a:pt x="86" y="525"/>
                    <a:pt x="0" y="589"/>
                    <a:pt x="20" y="637"/>
                  </a:cubicBezTo>
                  <a:cubicBezTo>
                    <a:pt x="25" y="640"/>
                    <a:pt x="29" y="639"/>
                    <a:pt x="29" y="639"/>
                  </a:cubicBezTo>
                  <a:cubicBezTo>
                    <a:pt x="12" y="605"/>
                    <a:pt x="49" y="562"/>
                    <a:pt x="71" y="540"/>
                  </a:cubicBezTo>
                  <a:close/>
                  <a:moveTo>
                    <a:pt x="226" y="184"/>
                  </a:moveTo>
                  <a:cubicBezTo>
                    <a:pt x="233" y="186"/>
                    <a:pt x="251" y="191"/>
                    <a:pt x="268" y="190"/>
                  </a:cubicBezTo>
                  <a:cubicBezTo>
                    <a:pt x="253" y="190"/>
                    <a:pt x="240" y="186"/>
                    <a:pt x="234" y="184"/>
                  </a:cubicBezTo>
                  <a:cubicBezTo>
                    <a:pt x="216" y="181"/>
                    <a:pt x="187" y="180"/>
                    <a:pt x="170" y="170"/>
                  </a:cubicBezTo>
                  <a:cubicBezTo>
                    <a:pt x="135" y="149"/>
                    <a:pt x="104" y="151"/>
                    <a:pt x="104" y="151"/>
                  </a:cubicBezTo>
                  <a:cubicBezTo>
                    <a:pt x="104" y="151"/>
                    <a:pt x="104" y="151"/>
                    <a:pt x="104" y="151"/>
                  </a:cubicBezTo>
                  <a:cubicBezTo>
                    <a:pt x="115" y="152"/>
                    <a:pt x="137" y="155"/>
                    <a:pt x="162" y="170"/>
                  </a:cubicBezTo>
                  <a:cubicBezTo>
                    <a:pt x="179" y="180"/>
                    <a:pt x="208" y="181"/>
                    <a:pt x="226" y="184"/>
                  </a:cubicBezTo>
                  <a:close/>
                  <a:moveTo>
                    <a:pt x="216" y="591"/>
                  </a:moveTo>
                  <a:cubicBezTo>
                    <a:pt x="217" y="583"/>
                    <a:pt x="223" y="574"/>
                    <a:pt x="228" y="569"/>
                  </a:cubicBezTo>
                  <a:cubicBezTo>
                    <a:pt x="228" y="567"/>
                    <a:pt x="235" y="563"/>
                    <a:pt x="236" y="562"/>
                  </a:cubicBezTo>
                  <a:cubicBezTo>
                    <a:pt x="237" y="555"/>
                    <a:pt x="210" y="575"/>
                    <a:pt x="208" y="591"/>
                  </a:cubicBezTo>
                  <a:cubicBezTo>
                    <a:pt x="208" y="591"/>
                    <a:pt x="207" y="592"/>
                    <a:pt x="204" y="592"/>
                  </a:cubicBezTo>
                  <a:cubicBezTo>
                    <a:pt x="208" y="595"/>
                    <a:pt x="216" y="591"/>
                    <a:pt x="216" y="591"/>
                  </a:cubicBezTo>
                  <a:close/>
                  <a:moveTo>
                    <a:pt x="148" y="365"/>
                  </a:moveTo>
                  <a:cubicBezTo>
                    <a:pt x="139" y="364"/>
                    <a:pt x="130" y="361"/>
                    <a:pt x="124" y="358"/>
                  </a:cubicBezTo>
                  <a:cubicBezTo>
                    <a:pt x="106" y="349"/>
                    <a:pt x="70" y="336"/>
                    <a:pt x="70" y="336"/>
                  </a:cubicBezTo>
                  <a:cubicBezTo>
                    <a:pt x="68" y="337"/>
                    <a:pt x="67" y="337"/>
                    <a:pt x="66" y="338"/>
                  </a:cubicBezTo>
                  <a:cubicBezTo>
                    <a:pt x="76" y="341"/>
                    <a:pt x="102" y="351"/>
                    <a:pt x="116" y="358"/>
                  </a:cubicBezTo>
                  <a:cubicBezTo>
                    <a:pt x="124" y="362"/>
                    <a:pt x="135" y="366"/>
                    <a:pt x="148" y="365"/>
                  </a:cubicBezTo>
                  <a:close/>
                  <a:moveTo>
                    <a:pt x="112" y="164"/>
                  </a:moveTo>
                  <a:cubicBezTo>
                    <a:pt x="109" y="164"/>
                    <a:pt x="105" y="164"/>
                    <a:pt x="101" y="165"/>
                  </a:cubicBezTo>
                  <a:cubicBezTo>
                    <a:pt x="102" y="165"/>
                    <a:pt x="102" y="166"/>
                    <a:pt x="102" y="166"/>
                  </a:cubicBezTo>
                  <a:cubicBezTo>
                    <a:pt x="106" y="165"/>
                    <a:pt x="109" y="165"/>
                    <a:pt x="112" y="164"/>
                  </a:cubicBezTo>
                  <a:close/>
                  <a:moveTo>
                    <a:pt x="416" y="442"/>
                  </a:moveTo>
                  <a:cubicBezTo>
                    <a:pt x="420" y="444"/>
                    <a:pt x="424" y="442"/>
                    <a:pt x="424" y="442"/>
                  </a:cubicBezTo>
                  <a:cubicBezTo>
                    <a:pt x="424" y="442"/>
                    <a:pt x="435" y="392"/>
                    <a:pt x="418" y="334"/>
                  </a:cubicBezTo>
                  <a:cubicBezTo>
                    <a:pt x="408" y="299"/>
                    <a:pt x="414" y="272"/>
                    <a:pt x="420" y="257"/>
                  </a:cubicBezTo>
                  <a:cubicBezTo>
                    <a:pt x="425" y="246"/>
                    <a:pt x="429" y="241"/>
                    <a:pt x="429" y="241"/>
                  </a:cubicBezTo>
                  <a:cubicBezTo>
                    <a:pt x="429" y="241"/>
                    <a:pt x="395" y="251"/>
                    <a:pt x="419" y="352"/>
                  </a:cubicBezTo>
                  <a:cubicBezTo>
                    <a:pt x="433" y="411"/>
                    <a:pt x="416" y="442"/>
                    <a:pt x="416" y="442"/>
                  </a:cubicBezTo>
                  <a:cubicBezTo>
                    <a:pt x="416" y="442"/>
                    <a:pt x="416" y="442"/>
                    <a:pt x="416" y="442"/>
                  </a:cubicBezTo>
                  <a:close/>
                  <a:moveTo>
                    <a:pt x="77" y="407"/>
                  </a:moveTo>
                  <a:cubicBezTo>
                    <a:pt x="90" y="397"/>
                    <a:pt x="143" y="387"/>
                    <a:pt x="156" y="381"/>
                  </a:cubicBezTo>
                  <a:cubicBezTo>
                    <a:pt x="157" y="381"/>
                    <a:pt x="158" y="381"/>
                    <a:pt x="159" y="380"/>
                  </a:cubicBezTo>
                  <a:cubicBezTo>
                    <a:pt x="157" y="379"/>
                    <a:pt x="153" y="379"/>
                    <a:pt x="148" y="381"/>
                  </a:cubicBezTo>
                  <a:cubicBezTo>
                    <a:pt x="135" y="387"/>
                    <a:pt x="82" y="397"/>
                    <a:pt x="69" y="407"/>
                  </a:cubicBezTo>
                  <a:cubicBezTo>
                    <a:pt x="60" y="415"/>
                    <a:pt x="41" y="422"/>
                    <a:pt x="29" y="424"/>
                  </a:cubicBezTo>
                  <a:cubicBezTo>
                    <a:pt x="38" y="426"/>
                    <a:pt x="65" y="417"/>
                    <a:pt x="77" y="407"/>
                  </a:cubicBezTo>
                  <a:close/>
                  <a:moveTo>
                    <a:pt x="443" y="269"/>
                  </a:moveTo>
                  <a:cubicBezTo>
                    <a:pt x="467" y="298"/>
                    <a:pt x="478" y="305"/>
                    <a:pt x="491" y="344"/>
                  </a:cubicBezTo>
                  <a:cubicBezTo>
                    <a:pt x="491" y="344"/>
                    <a:pt x="490" y="349"/>
                    <a:pt x="482" y="348"/>
                  </a:cubicBezTo>
                  <a:cubicBezTo>
                    <a:pt x="482" y="348"/>
                    <a:pt x="482" y="348"/>
                    <a:pt x="482" y="348"/>
                  </a:cubicBezTo>
                  <a:cubicBezTo>
                    <a:pt x="490" y="350"/>
                    <a:pt x="496" y="344"/>
                    <a:pt x="496" y="344"/>
                  </a:cubicBezTo>
                  <a:cubicBezTo>
                    <a:pt x="483" y="305"/>
                    <a:pt x="475" y="298"/>
                    <a:pt x="451" y="269"/>
                  </a:cubicBezTo>
                  <a:cubicBezTo>
                    <a:pt x="426" y="240"/>
                    <a:pt x="454" y="226"/>
                    <a:pt x="463" y="226"/>
                  </a:cubicBezTo>
                  <a:cubicBezTo>
                    <a:pt x="471" y="226"/>
                    <a:pt x="518" y="219"/>
                    <a:pt x="536" y="218"/>
                  </a:cubicBezTo>
                  <a:cubicBezTo>
                    <a:pt x="534" y="217"/>
                    <a:pt x="532" y="217"/>
                    <a:pt x="529" y="217"/>
                  </a:cubicBezTo>
                  <a:cubicBezTo>
                    <a:pt x="512" y="218"/>
                    <a:pt x="463" y="226"/>
                    <a:pt x="455" y="226"/>
                  </a:cubicBezTo>
                  <a:cubicBezTo>
                    <a:pt x="446" y="226"/>
                    <a:pt x="418" y="240"/>
                    <a:pt x="443" y="269"/>
                  </a:cubicBezTo>
                  <a:close/>
                  <a:moveTo>
                    <a:pt x="266" y="331"/>
                  </a:moveTo>
                  <a:cubicBezTo>
                    <a:pt x="266" y="331"/>
                    <a:pt x="266" y="331"/>
                    <a:pt x="267" y="331"/>
                  </a:cubicBezTo>
                  <a:cubicBezTo>
                    <a:pt x="264" y="328"/>
                    <a:pt x="261" y="328"/>
                    <a:pt x="258" y="331"/>
                  </a:cubicBezTo>
                  <a:cubicBezTo>
                    <a:pt x="242" y="346"/>
                    <a:pt x="216" y="366"/>
                    <a:pt x="217" y="397"/>
                  </a:cubicBezTo>
                  <a:cubicBezTo>
                    <a:pt x="219" y="465"/>
                    <a:pt x="250" y="464"/>
                    <a:pt x="247" y="515"/>
                  </a:cubicBezTo>
                  <a:cubicBezTo>
                    <a:pt x="246" y="540"/>
                    <a:pt x="244" y="592"/>
                    <a:pt x="244" y="593"/>
                  </a:cubicBezTo>
                  <a:cubicBezTo>
                    <a:pt x="244" y="594"/>
                    <a:pt x="242" y="595"/>
                    <a:pt x="239" y="596"/>
                  </a:cubicBezTo>
                  <a:cubicBezTo>
                    <a:pt x="244" y="598"/>
                    <a:pt x="252" y="595"/>
                    <a:pt x="252" y="593"/>
                  </a:cubicBezTo>
                  <a:cubicBezTo>
                    <a:pt x="252" y="592"/>
                    <a:pt x="254" y="540"/>
                    <a:pt x="255" y="515"/>
                  </a:cubicBezTo>
                  <a:cubicBezTo>
                    <a:pt x="258" y="464"/>
                    <a:pt x="227" y="465"/>
                    <a:pt x="225" y="397"/>
                  </a:cubicBezTo>
                  <a:cubicBezTo>
                    <a:pt x="224" y="366"/>
                    <a:pt x="250" y="346"/>
                    <a:pt x="266" y="331"/>
                  </a:cubicBezTo>
                  <a:close/>
                  <a:moveTo>
                    <a:pt x="123" y="198"/>
                  </a:moveTo>
                  <a:cubicBezTo>
                    <a:pt x="124" y="199"/>
                    <a:pt x="124" y="199"/>
                    <a:pt x="124" y="199"/>
                  </a:cubicBezTo>
                  <a:cubicBezTo>
                    <a:pt x="134" y="197"/>
                    <a:pt x="177" y="196"/>
                    <a:pt x="195" y="196"/>
                  </a:cubicBezTo>
                  <a:cubicBezTo>
                    <a:pt x="195" y="195"/>
                    <a:pt x="195" y="195"/>
                    <a:pt x="195" y="195"/>
                  </a:cubicBezTo>
                  <a:cubicBezTo>
                    <a:pt x="195" y="195"/>
                    <a:pt x="145" y="196"/>
                    <a:pt x="123" y="198"/>
                  </a:cubicBezTo>
                  <a:close/>
                  <a:moveTo>
                    <a:pt x="115" y="520"/>
                  </a:moveTo>
                  <a:cubicBezTo>
                    <a:pt x="128" y="508"/>
                    <a:pt x="112" y="514"/>
                    <a:pt x="110" y="517"/>
                  </a:cubicBezTo>
                  <a:cubicBezTo>
                    <a:pt x="100" y="528"/>
                    <a:pt x="43" y="593"/>
                    <a:pt x="74" y="684"/>
                  </a:cubicBezTo>
                  <a:cubicBezTo>
                    <a:pt x="74" y="684"/>
                    <a:pt x="74" y="684"/>
                    <a:pt x="74" y="684"/>
                  </a:cubicBezTo>
                  <a:cubicBezTo>
                    <a:pt x="78" y="686"/>
                    <a:pt x="82" y="684"/>
                    <a:pt x="82" y="684"/>
                  </a:cubicBezTo>
                  <a:cubicBezTo>
                    <a:pt x="53" y="599"/>
                    <a:pt x="100" y="537"/>
                    <a:pt x="115" y="520"/>
                  </a:cubicBezTo>
                  <a:close/>
                  <a:moveTo>
                    <a:pt x="571" y="351"/>
                  </a:moveTo>
                  <a:cubicBezTo>
                    <a:pt x="571" y="351"/>
                    <a:pt x="535" y="369"/>
                    <a:pt x="537" y="439"/>
                  </a:cubicBezTo>
                  <a:cubicBezTo>
                    <a:pt x="537" y="439"/>
                    <a:pt x="533" y="439"/>
                    <a:pt x="531" y="439"/>
                  </a:cubicBezTo>
                  <a:cubicBezTo>
                    <a:pt x="537" y="443"/>
                    <a:pt x="542" y="438"/>
                    <a:pt x="542" y="438"/>
                  </a:cubicBezTo>
                  <a:cubicBezTo>
                    <a:pt x="538" y="398"/>
                    <a:pt x="553" y="373"/>
                    <a:pt x="563" y="361"/>
                  </a:cubicBezTo>
                  <a:cubicBezTo>
                    <a:pt x="562" y="358"/>
                    <a:pt x="571" y="354"/>
                    <a:pt x="571" y="351"/>
                  </a:cubicBezTo>
                  <a:close/>
                  <a:moveTo>
                    <a:pt x="464" y="644"/>
                  </a:moveTo>
                  <a:cubicBezTo>
                    <a:pt x="463" y="644"/>
                    <a:pt x="463" y="644"/>
                    <a:pt x="463" y="643"/>
                  </a:cubicBezTo>
                  <a:cubicBezTo>
                    <a:pt x="458" y="642"/>
                    <a:pt x="458" y="642"/>
                    <a:pt x="459" y="644"/>
                  </a:cubicBezTo>
                  <a:cubicBezTo>
                    <a:pt x="462" y="652"/>
                    <a:pt x="471" y="671"/>
                    <a:pt x="471" y="671"/>
                  </a:cubicBezTo>
                  <a:cubicBezTo>
                    <a:pt x="471" y="671"/>
                    <a:pt x="471" y="674"/>
                    <a:pt x="470" y="676"/>
                  </a:cubicBezTo>
                  <a:cubicBezTo>
                    <a:pt x="470" y="678"/>
                    <a:pt x="466" y="678"/>
                    <a:pt x="466" y="678"/>
                  </a:cubicBezTo>
                  <a:cubicBezTo>
                    <a:pt x="476" y="679"/>
                    <a:pt x="474" y="669"/>
                    <a:pt x="474" y="669"/>
                  </a:cubicBezTo>
                  <a:cubicBezTo>
                    <a:pt x="474" y="669"/>
                    <a:pt x="467" y="652"/>
                    <a:pt x="464" y="644"/>
                  </a:cubicBezTo>
                  <a:close/>
                  <a:moveTo>
                    <a:pt x="103" y="704"/>
                  </a:moveTo>
                  <a:cubicBezTo>
                    <a:pt x="107" y="706"/>
                    <a:pt x="111" y="705"/>
                    <a:pt x="111" y="705"/>
                  </a:cubicBezTo>
                  <a:cubicBezTo>
                    <a:pt x="111" y="705"/>
                    <a:pt x="121" y="684"/>
                    <a:pt x="129" y="672"/>
                  </a:cubicBezTo>
                  <a:cubicBezTo>
                    <a:pt x="129" y="672"/>
                    <a:pt x="135" y="666"/>
                    <a:pt x="135" y="665"/>
                  </a:cubicBezTo>
                  <a:cubicBezTo>
                    <a:pt x="136" y="646"/>
                    <a:pt x="106" y="699"/>
                    <a:pt x="103" y="704"/>
                  </a:cubicBezTo>
                  <a:close/>
                  <a:moveTo>
                    <a:pt x="639" y="339"/>
                  </a:moveTo>
                  <a:cubicBezTo>
                    <a:pt x="637" y="338"/>
                    <a:pt x="640" y="336"/>
                    <a:pt x="639" y="335"/>
                  </a:cubicBezTo>
                  <a:cubicBezTo>
                    <a:pt x="630" y="330"/>
                    <a:pt x="634" y="397"/>
                    <a:pt x="634" y="413"/>
                  </a:cubicBezTo>
                  <a:cubicBezTo>
                    <a:pt x="634" y="427"/>
                    <a:pt x="640" y="450"/>
                    <a:pt x="623" y="471"/>
                  </a:cubicBezTo>
                  <a:cubicBezTo>
                    <a:pt x="613" y="483"/>
                    <a:pt x="613" y="483"/>
                    <a:pt x="613" y="483"/>
                  </a:cubicBezTo>
                  <a:cubicBezTo>
                    <a:pt x="648" y="457"/>
                    <a:pt x="639" y="430"/>
                    <a:pt x="639" y="412"/>
                  </a:cubicBezTo>
                  <a:cubicBezTo>
                    <a:pt x="639" y="399"/>
                    <a:pt x="635" y="352"/>
                    <a:pt x="639" y="339"/>
                  </a:cubicBezTo>
                  <a:close/>
                  <a:moveTo>
                    <a:pt x="597" y="292"/>
                  </a:moveTo>
                  <a:cubicBezTo>
                    <a:pt x="596" y="308"/>
                    <a:pt x="574" y="332"/>
                    <a:pt x="575" y="346"/>
                  </a:cubicBezTo>
                  <a:cubicBezTo>
                    <a:pt x="576" y="361"/>
                    <a:pt x="578" y="388"/>
                    <a:pt x="583" y="398"/>
                  </a:cubicBezTo>
                  <a:cubicBezTo>
                    <a:pt x="583" y="398"/>
                    <a:pt x="586" y="403"/>
                    <a:pt x="586" y="404"/>
                  </a:cubicBezTo>
                  <a:cubicBezTo>
                    <a:pt x="586" y="406"/>
                    <a:pt x="580" y="406"/>
                    <a:pt x="580" y="406"/>
                  </a:cubicBezTo>
                  <a:cubicBezTo>
                    <a:pt x="587" y="408"/>
                    <a:pt x="588" y="401"/>
                    <a:pt x="588" y="401"/>
                  </a:cubicBezTo>
                  <a:cubicBezTo>
                    <a:pt x="583" y="391"/>
                    <a:pt x="580" y="364"/>
                    <a:pt x="578" y="349"/>
                  </a:cubicBezTo>
                  <a:cubicBezTo>
                    <a:pt x="577" y="336"/>
                    <a:pt x="596" y="311"/>
                    <a:pt x="600" y="295"/>
                  </a:cubicBezTo>
                  <a:cubicBezTo>
                    <a:pt x="606" y="282"/>
                    <a:pt x="597" y="284"/>
                    <a:pt x="597" y="292"/>
                  </a:cubicBezTo>
                  <a:close/>
                  <a:moveTo>
                    <a:pt x="735" y="0"/>
                  </a:moveTo>
                  <a:cubicBezTo>
                    <a:pt x="735" y="1"/>
                    <a:pt x="735" y="2"/>
                    <a:pt x="735" y="3"/>
                  </a:cubicBezTo>
                  <a:cubicBezTo>
                    <a:pt x="743" y="7"/>
                    <a:pt x="753" y="20"/>
                    <a:pt x="751" y="54"/>
                  </a:cubicBezTo>
                  <a:cubicBezTo>
                    <a:pt x="748" y="98"/>
                    <a:pt x="690" y="142"/>
                    <a:pt x="609" y="188"/>
                  </a:cubicBezTo>
                  <a:cubicBezTo>
                    <a:pt x="591" y="199"/>
                    <a:pt x="554" y="200"/>
                    <a:pt x="575" y="228"/>
                  </a:cubicBezTo>
                  <a:cubicBezTo>
                    <a:pt x="596" y="255"/>
                    <a:pt x="594" y="258"/>
                    <a:pt x="611" y="260"/>
                  </a:cubicBezTo>
                  <a:cubicBezTo>
                    <a:pt x="628" y="261"/>
                    <a:pt x="649" y="268"/>
                    <a:pt x="659" y="269"/>
                  </a:cubicBezTo>
                  <a:cubicBezTo>
                    <a:pt x="669" y="270"/>
                    <a:pt x="676" y="272"/>
                    <a:pt x="681" y="271"/>
                  </a:cubicBezTo>
                  <a:cubicBezTo>
                    <a:pt x="681" y="271"/>
                    <a:pt x="689" y="270"/>
                    <a:pt x="688" y="272"/>
                  </a:cubicBezTo>
                  <a:cubicBezTo>
                    <a:pt x="693" y="272"/>
                    <a:pt x="689" y="279"/>
                    <a:pt x="689" y="279"/>
                  </a:cubicBezTo>
                  <a:cubicBezTo>
                    <a:pt x="691" y="278"/>
                    <a:pt x="689" y="271"/>
                    <a:pt x="689" y="271"/>
                  </a:cubicBezTo>
                  <a:cubicBezTo>
                    <a:pt x="684" y="272"/>
                    <a:pt x="677" y="270"/>
                    <a:pt x="667" y="269"/>
                  </a:cubicBezTo>
                  <a:cubicBezTo>
                    <a:pt x="657" y="268"/>
                    <a:pt x="637" y="258"/>
                    <a:pt x="619" y="257"/>
                  </a:cubicBezTo>
                  <a:cubicBezTo>
                    <a:pt x="602" y="255"/>
                    <a:pt x="604" y="255"/>
                    <a:pt x="583" y="228"/>
                  </a:cubicBezTo>
                  <a:cubicBezTo>
                    <a:pt x="562" y="200"/>
                    <a:pt x="599" y="199"/>
                    <a:pt x="617" y="188"/>
                  </a:cubicBezTo>
                  <a:cubicBezTo>
                    <a:pt x="698" y="142"/>
                    <a:pt x="756" y="98"/>
                    <a:pt x="759" y="54"/>
                  </a:cubicBezTo>
                  <a:cubicBezTo>
                    <a:pt x="762" y="1"/>
                    <a:pt x="735" y="0"/>
                    <a:pt x="735" y="0"/>
                  </a:cubicBezTo>
                  <a:close/>
                  <a:moveTo>
                    <a:pt x="650" y="327"/>
                  </a:moveTo>
                  <a:cubicBezTo>
                    <a:pt x="630" y="310"/>
                    <a:pt x="624" y="289"/>
                    <a:pt x="616" y="274"/>
                  </a:cubicBezTo>
                  <a:cubicBezTo>
                    <a:pt x="614" y="269"/>
                    <a:pt x="615" y="267"/>
                    <a:pt x="617" y="266"/>
                  </a:cubicBezTo>
                  <a:cubicBezTo>
                    <a:pt x="609" y="265"/>
                    <a:pt x="604" y="266"/>
                    <a:pt x="608" y="274"/>
                  </a:cubicBezTo>
                  <a:cubicBezTo>
                    <a:pt x="616" y="289"/>
                    <a:pt x="622" y="310"/>
                    <a:pt x="642" y="327"/>
                  </a:cubicBezTo>
                  <a:cubicBezTo>
                    <a:pt x="655" y="338"/>
                    <a:pt x="666" y="353"/>
                    <a:pt x="664" y="369"/>
                  </a:cubicBezTo>
                  <a:cubicBezTo>
                    <a:pt x="664" y="373"/>
                    <a:pt x="664" y="375"/>
                    <a:pt x="664" y="375"/>
                  </a:cubicBezTo>
                  <a:cubicBezTo>
                    <a:pt x="657" y="395"/>
                    <a:pt x="657" y="395"/>
                    <a:pt x="657" y="395"/>
                  </a:cubicBezTo>
                  <a:cubicBezTo>
                    <a:pt x="685" y="369"/>
                    <a:pt x="669" y="343"/>
                    <a:pt x="650" y="327"/>
                  </a:cubicBezTo>
                  <a:close/>
                  <a:moveTo>
                    <a:pt x="457" y="624"/>
                  </a:moveTo>
                  <a:cubicBezTo>
                    <a:pt x="437" y="612"/>
                    <a:pt x="404" y="555"/>
                    <a:pt x="372" y="513"/>
                  </a:cubicBezTo>
                  <a:cubicBezTo>
                    <a:pt x="339" y="472"/>
                    <a:pt x="302" y="348"/>
                    <a:pt x="295" y="316"/>
                  </a:cubicBezTo>
                  <a:cubicBezTo>
                    <a:pt x="288" y="284"/>
                    <a:pt x="322" y="242"/>
                    <a:pt x="336" y="219"/>
                  </a:cubicBezTo>
                  <a:cubicBezTo>
                    <a:pt x="340" y="211"/>
                    <a:pt x="347" y="208"/>
                    <a:pt x="354" y="207"/>
                  </a:cubicBezTo>
                  <a:cubicBezTo>
                    <a:pt x="344" y="206"/>
                    <a:pt x="334" y="209"/>
                    <a:pt x="328" y="219"/>
                  </a:cubicBezTo>
                  <a:cubicBezTo>
                    <a:pt x="314" y="242"/>
                    <a:pt x="280" y="284"/>
                    <a:pt x="287" y="316"/>
                  </a:cubicBezTo>
                  <a:cubicBezTo>
                    <a:pt x="294" y="348"/>
                    <a:pt x="331" y="472"/>
                    <a:pt x="364" y="513"/>
                  </a:cubicBezTo>
                  <a:cubicBezTo>
                    <a:pt x="396" y="555"/>
                    <a:pt x="429" y="612"/>
                    <a:pt x="449" y="624"/>
                  </a:cubicBezTo>
                  <a:cubicBezTo>
                    <a:pt x="468" y="635"/>
                    <a:pt x="500" y="644"/>
                    <a:pt x="500" y="644"/>
                  </a:cubicBezTo>
                  <a:cubicBezTo>
                    <a:pt x="500" y="644"/>
                    <a:pt x="500" y="647"/>
                    <a:pt x="494" y="650"/>
                  </a:cubicBezTo>
                  <a:cubicBezTo>
                    <a:pt x="496" y="651"/>
                    <a:pt x="493" y="651"/>
                    <a:pt x="493" y="651"/>
                  </a:cubicBezTo>
                  <a:cubicBezTo>
                    <a:pt x="504" y="647"/>
                    <a:pt x="501" y="640"/>
                    <a:pt x="501" y="640"/>
                  </a:cubicBezTo>
                  <a:cubicBezTo>
                    <a:pt x="501" y="640"/>
                    <a:pt x="476" y="635"/>
                    <a:pt x="457" y="624"/>
                  </a:cubicBezTo>
                  <a:close/>
                  <a:moveTo>
                    <a:pt x="263" y="692"/>
                  </a:moveTo>
                  <a:cubicBezTo>
                    <a:pt x="263" y="692"/>
                    <a:pt x="228" y="715"/>
                    <a:pt x="218" y="718"/>
                  </a:cubicBezTo>
                  <a:cubicBezTo>
                    <a:pt x="207" y="722"/>
                    <a:pt x="186" y="750"/>
                    <a:pt x="186" y="750"/>
                  </a:cubicBezTo>
                  <a:cubicBezTo>
                    <a:pt x="186" y="750"/>
                    <a:pt x="185" y="750"/>
                    <a:pt x="185" y="750"/>
                  </a:cubicBezTo>
                  <a:cubicBezTo>
                    <a:pt x="188" y="753"/>
                    <a:pt x="194" y="750"/>
                    <a:pt x="194" y="750"/>
                  </a:cubicBezTo>
                  <a:cubicBezTo>
                    <a:pt x="194" y="750"/>
                    <a:pt x="215" y="722"/>
                    <a:pt x="226" y="718"/>
                  </a:cubicBezTo>
                  <a:cubicBezTo>
                    <a:pt x="232" y="716"/>
                    <a:pt x="242" y="709"/>
                    <a:pt x="250" y="704"/>
                  </a:cubicBezTo>
                  <a:cubicBezTo>
                    <a:pt x="251" y="701"/>
                    <a:pt x="262" y="695"/>
                    <a:pt x="263" y="692"/>
                  </a:cubicBezTo>
                  <a:close/>
                  <a:moveTo>
                    <a:pt x="420" y="661"/>
                  </a:moveTo>
                  <a:cubicBezTo>
                    <a:pt x="416" y="679"/>
                    <a:pt x="417" y="702"/>
                    <a:pt x="420" y="714"/>
                  </a:cubicBezTo>
                  <a:cubicBezTo>
                    <a:pt x="420" y="716"/>
                    <a:pt x="420" y="717"/>
                    <a:pt x="414" y="718"/>
                  </a:cubicBezTo>
                  <a:cubicBezTo>
                    <a:pt x="415" y="719"/>
                    <a:pt x="415" y="719"/>
                    <a:pt x="415" y="719"/>
                  </a:cubicBezTo>
                  <a:cubicBezTo>
                    <a:pt x="425" y="722"/>
                    <a:pt x="424" y="713"/>
                    <a:pt x="424" y="713"/>
                  </a:cubicBezTo>
                  <a:cubicBezTo>
                    <a:pt x="421" y="701"/>
                    <a:pt x="421" y="679"/>
                    <a:pt x="425" y="661"/>
                  </a:cubicBezTo>
                  <a:cubicBezTo>
                    <a:pt x="428" y="650"/>
                    <a:pt x="429" y="634"/>
                    <a:pt x="429" y="624"/>
                  </a:cubicBezTo>
                  <a:cubicBezTo>
                    <a:pt x="426" y="620"/>
                    <a:pt x="431" y="614"/>
                    <a:pt x="428" y="610"/>
                  </a:cubicBezTo>
                  <a:cubicBezTo>
                    <a:pt x="428" y="610"/>
                    <a:pt x="424" y="643"/>
                    <a:pt x="420" y="661"/>
                  </a:cubicBezTo>
                  <a:close/>
                  <a:moveTo>
                    <a:pt x="154" y="630"/>
                  </a:moveTo>
                  <a:cubicBezTo>
                    <a:pt x="155" y="602"/>
                    <a:pt x="135" y="564"/>
                    <a:pt x="143" y="507"/>
                  </a:cubicBezTo>
                  <a:cubicBezTo>
                    <a:pt x="147" y="478"/>
                    <a:pt x="184" y="430"/>
                    <a:pt x="201" y="410"/>
                  </a:cubicBezTo>
                  <a:cubicBezTo>
                    <a:pt x="201" y="406"/>
                    <a:pt x="210" y="398"/>
                    <a:pt x="211" y="396"/>
                  </a:cubicBezTo>
                  <a:cubicBezTo>
                    <a:pt x="211" y="396"/>
                    <a:pt x="140" y="470"/>
                    <a:pt x="135" y="507"/>
                  </a:cubicBezTo>
                  <a:cubicBezTo>
                    <a:pt x="127" y="564"/>
                    <a:pt x="147" y="602"/>
                    <a:pt x="146" y="630"/>
                  </a:cubicBezTo>
                  <a:cubicBezTo>
                    <a:pt x="146" y="658"/>
                    <a:pt x="140" y="714"/>
                    <a:pt x="148" y="732"/>
                  </a:cubicBezTo>
                  <a:cubicBezTo>
                    <a:pt x="148" y="732"/>
                    <a:pt x="148" y="733"/>
                    <a:pt x="147" y="733"/>
                  </a:cubicBezTo>
                  <a:cubicBezTo>
                    <a:pt x="152" y="735"/>
                    <a:pt x="156" y="732"/>
                    <a:pt x="156" y="732"/>
                  </a:cubicBezTo>
                  <a:cubicBezTo>
                    <a:pt x="148" y="714"/>
                    <a:pt x="154" y="658"/>
                    <a:pt x="154" y="630"/>
                  </a:cubicBezTo>
                  <a:close/>
                  <a:moveTo>
                    <a:pt x="234" y="763"/>
                  </a:moveTo>
                  <a:cubicBezTo>
                    <a:pt x="234" y="763"/>
                    <a:pt x="233" y="764"/>
                    <a:pt x="231" y="764"/>
                  </a:cubicBezTo>
                  <a:cubicBezTo>
                    <a:pt x="235" y="767"/>
                    <a:pt x="242" y="763"/>
                    <a:pt x="242" y="763"/>
                  </a:cubicBezTo>
                  <a:cubicBezTo>
                    <a:pt x="264" y="733"/>
                    <a:pt x="280" y="678"/>
                    <a:pt x="288" y="648"/>
                  </a:cubicBezTo>
                  <a:cubicBezTo>
                    <a:pt x="286" y="641"/>
                    <a:pt x="293" y="634"/>
                    <a:pt x="292" y="628"/>
                  </a:cubicBezTo>
                  <a:cubicBezTo>
                    <a:pt x="292" y="628"/>
                    <a:pt x="266" y="720"/>
                    <a:pt x="234" y="763"/>
                  </a:cubicBezTo>
                  <a:close/>
                  <a:moveTo>
                    <a:pt x="315" y="736"/>
                  </a:moveTo>
                  <a:cubicBezTo>
                    <a:pt x="310" y="745"/>
                    <a:pt x="309" y="761"/>
                    <a:pt x="309" y="761"/>
                  </a:cubicBezTo>
                  <a:cubicBezTo>
                    <a:pt x="309" y="761"/>
                    <a:pt x="306" y="766"/>
                    <a:pt x="301" y="764"/>
                  </a:cubicBezTo>
                  <a:cubicBezTo>
                    <a:pt x="301" y="765"/>
                    <a:pt x="301" y="765"/>
                    <a:pt x="301" y="765"/>
                  </a:cubicBezTo>
                  <a:cubicBezTo>
                    <a:pt x="307" y="768"/>
                    <a:pt x="312" y="762"/>
                    <a:pt x="312" y="762"/>
                  </a:cubicBezTo>
                  <a:cubicBezTo>
                    <a:pt x="312" y="762"/>
                    <a:pt x="315" y="744"/>
                    <a:pt x="321" y="736"/>
                  </a:cubicBezTo>
                  <a:cubicBezTo>
                    <a:pt x="323" y="732"/>
                    <a:pt x="325" y="727"/>
                    <a:pt x="327" y="723"/>
                  </a:cubicBezTo>
                  <a:cubicBezTo>
                    <a:pt x="325" y="719"/>
                    <a:pt x="331" y="714"/>
                    <a:pt x="329" y="712"/>
                  </a:cubicBezTo>
                  <a:cubicBezTo>
                    <a:pt x="329" y="712"/>
                    <a:pt x="321" y="728"/>
                    <a:pt x="315" y="736"/>
                  </a:cubicBezTo>
                  <a:close/>
                  <a:moveTo>
                    <a:pt x="323" y="492"/>
                  </a:moveTo>
                  <a:cubicBezTo>
                    <a:pt x="324" y="488"/>
                    <a:pt x="325" y="485"/>
                    <a:pt x="326" y="483"/>
                  </a:cubicBezTo>
                  <a:cubicBezTo>
                    <a:pt x="335" y="474"/>
                    <a:pt x="318" y="478"/>
                    <a:pt x="315" y="492"/>
                  </a:cubicBezTo>
                  <a:cubicBezTo>
                    <a:pt x="310" y="509"/>
                    <a:pt x="269" y="603"/>
                    <a:pt x="321" y="687"/>
                  </a:cubicBezTo>
                  <a:cubicBezTo>
                    <a:pt x="333" y="708"/>
                    <a:pt x="344" y="718"/>
                    <a:pt x="350" y="751"/>
                  </a:cubicBezTo>
                  <a:cubicBezTo>
                    <a:pt x="350" y="751"/>
                    <a:pt x="349" y="754"/>
                    <a:pt x="343" y="754"/>
                  </a:cubicBezTo>
                  <a:cubicBezTo>
                    <a:pt x="344" y="755"/>
                    <a:pt x="344" y="755"/>
                    <a:pt x="344" y="755"/>
                  </a:cubicBezTo>
                  <a:cubicBezTo>
                    <a:pt x="354" y="756"/>
                    <a:pt x="354" y="750"/>
                    <a:pt x="354" y="750"/>
                  </a:cubicBezTo>
                  <a:cubicBezTo>
                    <a:pt x="348" y="718"/>
                    <a:pt x="339" y="709"/>
                    <a:pt x="326" y="688"/>
                  </a:cubicBezTo>
                  <a:cubicBezTo>
                    <a:pt x="275" y="605"/>
                    <a:pt x="318" y="509"/>
                    <a:pt x="323" y="492"/>
                  </a:cubicBezTo>
                  <a:close/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7" name="Freeform 87">
              <a:extLst>
                <a:ext uri="{FF2B5EF4-FFF2-40B4-BE49-F238E27FC236}">
                  <a16:creationId xmlns:a16="http://schemas.microsoft.com/office/drawing/2014/main" id="{11A36BC7-52BF-4563-83B1-DF9D87EDA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1248"/>
              <a:ext cx="945" cy="961"/>
            </a:xfrm>
            <a:custGeom>
              <a:avLst/>
              <a:gdLst>
                <a:gd name="T0" fmla="*/ 770 w 756"/>
                <a:gd name="T1" fmla="*/ 226 h 769"/>
                <a:gd name="T2" fmla="*/ 1424 w 756"/>
                <a:gd name="T3" fmla="*/ 0 h 769"/>
                <a:gd name="T4" fmla="*/ 1126 w 756"/>
                <a:gd name="T5" fmla="*/ 445 h 769"/>
                <a:gd name="T6" fmla="*/ 1335 w 756"/>
                <a:gd name="T7" fmla="*/ 530 h 769"/>
                <a:gd name="T8" fmla="*/ 1193 w 756"/>
                <a:gd name="T9" fmla="*/ 534 h 769"/>
                <a:gd name="T10" fmla="*/ 1286 w 756"/>
                <a:gd name="T11" fmla="*/ 732 h 769"/>
                <a:gd name="T12" fmla="*/ 1186 w 756"/>
                <a:gd name="T13" fmla="*/ 944 h 769"/>
                <a:gd name="T14" fmla="*/ 1195 w 756"/>
                <a:gd name="T15" fmla="*/ 626 h 769"/>
                <a:gd name="T16" fmla="*/ 1138 w 756"/>
                <a:gd name="T17" fmla="*/ 782 h 769"/>
                <a:gd name="T18" fmla="*/ 1048 w 756"/>
                <a:gd name="T19" fmla="*/ 855 h 769"/>
                <a:gd name="T20" fmla="*/ 1124 w 756"/>
                <a:gd name="T21" fmla="*/ 487 h 769"/>
                <a:gd name="T22" fmla="*/ 869 w 756"/>
                <a:gd name="T23" fmla="*/ 525 h 769"/>
                <a:gd name="T24" fmla="*/ 866 w 756"/>
                <a:gd name="T25" fmla="*/ 564 h 769"/>
                <a:gd name="T26" fmla="*/ 818 w 756"/>
                <a:gd name="T27" fmla="*/ 862 h 769"/>
                <a:gd name="T28" fmla="*/ 725 w 756"/>
                <a:gd name="T29" fmla="*/ 807 h 769"/>
                <a:gd name="T30" fmla="*/ 798 w 756"/>
                <a:gd name="T31" fmla="*/ 464 h 769"/>
                <a:gd name="T32" fmla="*/ 564 w 756"/>
                <a:gd name="T33" fmla="*/ 617 h 769"/>
                <a:gd name="T34" fmla="*/ 968 w 756"/>
                <a:gd name="T35" fmla="*/ 1250 h 769"/>
                <a:gd name="T36" fmla="*/ 914 w 756"/>
                <a:gd name="T37" fmla="*/ 1306 h 769"/>
                <a:gd name="T38" fmla="*/ 819 w 756"/>
                <a:gd name="T39" fmla="*/ 1290 h 769"/>
                <a:gd name="T40" fmla="*/ 798 w 756"/>
                <a:gd name="T41" fmla="*/ 1290 h 769"/>
                <a:gd name="T42" fmla="*/ 619 w 756"/>
                <a:gd name="T43" fmla="*/ 961 h 769"/>
                <a:gd name="T44" fmla="*/ 661 w 756"/>
                <a:gd name="T45" fmla="*/ 1475 h 769"/>
                <a:gd name="T46" fmla="*/ 599 w 756"/>
                <a:gd name="T47" fmla="*/ 1487 h 769"/>
                <a:gd name="T48" fmla="*/ 600 w 756"/>
                <a:gd name="T49" fmla="*/ 1351 h 769"/>
                <a:gd name="T50" fmla="*/ 436 w 756"/>
                <a:gd name="T51" fmla="*/ 1485 h 769"/>
                <a:gd name="T52" fmla="*/ 368 w 756"/>
                <a:gd name="T53" fmla="*/ 1463 h 769"/>
                <a:gd name="T54" fmla="*/ 529 w 756"/>
                <a:gd name="T55" fmla="*/ 1251 h 769"/>
                <a:gd name="T56" fmla="*/ 508 w 756"/>
                <a:gd name="T57" fmla="*/ 646 h 769"/>
                <a:gd name="T58" fmla="*/ 481 w 756"/>
                <a:gd name="T59" fmla="*/ 1157 h 769"/>
                <a:gd name="T60" fmla="*/ 411 w 756"/>
                <a:gd name="T61" fmla="*/ 1155 h 769"/>
                <a:gd name="T62" fmla="*/ 438 w 756"/>
                <a:gd name="T63" fmla="*/ 924 h 769"/>
                <a:gd name="T64" fmla="*/ 289 w 756"/>
                <a:gd name="T65" fmla="*/ 1228 h 769"/>
                <a:gd name="T66" fmla="*/ 256 w 756"/>
                <a:gd name="T67" fmla="*/ 1307 h 769"/>
                <a:gd name="T68" fmla="*/ 220 w 756"/>
                <a:gd name="T69" fmla="*/ 1287 h 769"/>
                <a:gd name="T70" fmla="*/ 149 w 756"/>
                <a:gd name="T71" fmla="*/ 1335 h 769"/>
                <a:gd name="T72" fmla="*/ 45 w 756"/>
                <a:gd name="T73" fmla="*/ 1247 h 769"/>
                <a:gd name="T74" fmla="*/ 314 w 756"/>
                <a:gd name="T75" fmla="*/ 769 h 769"/>
                <a:gd name="T76" fmla="*/ 41 w 756"/>
                <a:gd name="T77" fmla="*/ 826 h 769"/>
                <a:gd name="T78" fmla="*/ 235 w 756"/>
                <a:gd name="T79" fmla="*/ 734 h 769"/>
                <a:gd name="T80" fmla="*/ 125 w 756"/>
                <a:gd name="T81" fmla="*/ 656 h 769"/>
                <a:gd name="T82" fmla="*/ 538 w 756"/>
                <a:gd name="T83" fmla="*/ 424 h 769"/>
                <a:gd name="T84" fmla="*/ 294 w 756"/>
                <a:gd name="T85" fmla="*/ 477 h 769"/>
                <a:gd name="T86" fmla="*/ 385 w 756"/>
                <a:gd name="T87" fmla="*/ 381 h 769"/>
                <a:gd name="T88" fmla="*/ 304 w 756"/>
                <a:gd name="T89" fmla="*/ 352 h 769"/>
                <a:gd name="T90" fmla="*/ 320 w 756"/>
                <a:gd name="T91" fmla="*/ 331 h 769"/>
                <a:gd name="T92" fmla="*/ 705 w 756"/>
                <a:gd name="T93" fmla="*/ 105 h 76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56" h="769">
                  <a:moveTo>
                    <a:pt x="361" y="54"/>
                  </a:moveTo>
                  <a:cubicBezTo>
                    <a:pt x="428" y="51"/>
                    <a:pt x="428" y="51"/>
                    <a:pt x="428" y="51"/>
                  </a:cubicBezTo>
                  <a:cubicBezTo>
                    <a:pt x="428" y="51"/>
                    <a:pt x="427" y="67"/>
                    <a:pt x="394" y="116"/>
                  </a:cubicBezTo>
                  <a:cubicBezTo>
                    <a:pt x="370" y="152"/>
                    <a:pt x="356" y="193"/>
                    <a:pt x="422" y="193"/>
                  </a:cubicBezTo>
                  <a:cubicBezTo>
                    <a:pt x="488" y="193"/>
                    <a:pt x="656" y="171"/>
                    <a:pt x="728" y="66"/>
                  </a:cubicBezTo>
                  <a:cubicBezTo>
                    <a:pt x="728" y="66"/>
                    <a:pt x="729" y="9"/>
                    <a:pt x="729" y="0"/>
                  </a:cubicBezTo>
                  <a:cubicBezTo>
                    <a:pt x="729" y="0"/>
                    <a:pt x="756" y="1"/>
                    <a:pt x="753" y="54"/>
                  </a:cubicBezTo>
                  <a:cubicBezTo>
                    <a:pt x="750" y="98"/>
                    <a:pt x="692" y="142"/>
                    <a:pt x="611" y="188"/>
                  </a:cubicBezTo>
                  <a:cubicBezTo>
                    <a:pt x="593" y="199"/>
                    <a:pt x="556" y="200"/>
                    <a:pt x="577" y="228"/>
                  </a:cubicBezTo>
                  <a:cubicBezTo>
                    <a:pt x="598" y="255"/>
                    <a:pt x="596" y="255"/>
                    <a:pt x="613" y="257"/>
                  </a:cubicBezTo>
                  <a:cubicBezTo>
                    <a:pt x="631" y="258"/>
                    <a:pt x="651" y="268"/>
                    <a:pt x="661" y="269"/>
                  </a:cubicBezTo>
                  <a:cubicBezTo>
                    <a:pt x="671" y="270"/>
                    <a:pt x="678" y="272"/>
                    <a:pt x="683" y="271"/>
                  </a:cubicBezTo>
                  <a:cubicBezTo>
                    <a:pt x="683" y="271"/>
                    <a:pt x="685" y="278"/>
                    <a:pt x="683" y="279"/>
                  </a:cubicBezTo>
                  <a:cubicBezTo>
                    <a:pt x="683" y="279"/>
                    <a:pt x="659" y="279"/>
                    <a:pt x="645" y="274"/>
                  </a:cubicBezTo>
                  <a:cubicBezTo>
                    <a:pt x="631" y="268"/>
                    <a:pt x="602" y="259"/>
                    <a:pt x="610" y="274"/>
                  </a:cubicBezTo>
                  <a:cubicBezTo>
                    <a:pt x="618" y="289"/>
                    <a:pt x="624" y="310"/>
                    <a:pt x="644" y="327"/>
                  </a:cubicBezTo>
                  <a:cubicBezTo>
                    <a:pt x="663" y="343"/>
                    <a:pt x="679" y="369"/>
                    <a:pt x="651" y="395"/>
                  </a:cubicBezTo>
                  <a:cubicBezTo>
                    <a:pt x="658" y="375"/>
                    <a:pt x="658" y="375"/>
                    <a:pt x="658" y="375"/>
                  </a:cubicBezTo>
                  <a:cubicBezTo>
                    <a:pt x="658" y="375"/>
                    <a:pt x="662" y="349"/>
                    <a:pt x="636" y="336"/>
                  </a:cubicBezTo>
                  <a:cubicBezTo>
                    <a:pt x="627" y="332"/>
                    <a:pt x="633" y="396"/>
                    <a:pt x="633" y="412"/>
                  </a:cubicBezTo>
                  <a:cubicBezTo>
                    <a:pt x="633" y="430"/>
                    <a:pt x="642" y="457"/>
                    <a:pt x="607" y="483"/>
                  </a:cubicBezTo>
                  <a:cubicBezTo>
                    <a:pt x="623" y="453"/>
                    <a:pt x="623" y="453"/>
                    <a:pt x="623" y="453"/>
                  </a:cubicBezTo>
                  <a:cubicBezTo>
                    <a:pt x="623" y="453"/>
                    <a:pt x="623" y="415"/>
                    <a:pt x="621" y="383"/>
                  </a:cubicBezTo>
                  <a:cubicBezTo>
                    <a:pt x="620" y="350"/>
                    <a:pt x="618" y="336"/>
                    <a:pt x="612" y="321"/>
                  </a:cubicBezTo>
                  <a:cubicBezTo>
                    <a:pt x="606" y="305"/>
                    <a:pt x="596" y="275"/>
                    <a:pt x="595" y="291"/>
                  </a:cubicBezTo>
                  <a:cubicBezTo>
                    <a:pt x="594" y="306"/>
                    <a:pt x="571" y="334"/>
                    <a:pt x="572" y="349"/>
                  </a:cubicBezTo>
                  <a:cubicBezTo>
                    <a:pt x="574" y="364"/>
                    <a:pt x="577" y="391"/>
                    <a:pt x="582" y="401"/>
                  </a:cubicBezTo>
                  <a:cubicBezTo>
                    <a:pt x="582" y="401"/>
                    <a:pt x="581" y="408"/>
                    <a:pt x="574" y="406"/>
                  </a:cubicBezTo>
                  <a:cubicBezTo>
                    <a:pt x="574" y="406"/>
                    <a:pt x="567" y="378"/>
                    <a:pt x="564" y="353"/>
                  </a:cubicBezTo>
                  <a:cubicBezTo>
                    <a:pt x="564" y="353"/>
                    <a:pt x="531" y="381"/>
                    <a:pt x="536" y="438"/>
                  </a:cubicBezTo>
                  <a:cubicBezTo>
                    <a:pt x="536" y="438"/>
                    <a:pt x="530" y="443"/>
                    <a:pt x="525" y="439"/>
                  </a:cubicBezTo>
                  <a:cubicBezTo>
                    <a:pt x="525" y="439"/>
                    <a:pt x="514" y="400"/>
                    <a:pt x="547" y="349"/>
                  </a:cubicBezTo>
                  <a:cubicBezTo>
                    <a:pt x="580" y="298"/>
                    <a:pt x="594" y="278"/>
                    <a:pt x="575" y="250"/>
                  </a:cubicBezTo>
                  <a:cubicBezTo>
                    <a:pt x="556" y="222"/>
                    <a:pt x="548" y="216"/>
                    <a:pt x="531" y="217"/>
                  </a:cubicBezTo>
                  <a:cubicBezTo>
                    <a:pt x="514" y="218"/>
                    <a:pt x="465" y="226"/>
                    <a:pt x="457" y="226"/>
                  </a:cubicBezTo>
                  <a:cubicBezTo>
                    <a:pt x="448" y="226"/>
                    <a:pt x="420" y="240"/>
                    <a:pt x="445" y="269"/>
                  </a:cubicBezTo>
                  <a:cubicBezTo>
                    <a:pt x="469" y="298"/>
                    <a:pt x="477" y="305"/>
                    <a:pt x="490" y="344"/>
                  </a:cubicBezTo>
                  <a:cubicBezTo>
                    <a:pt x="490" y="344"/>
                    <a:pt x="484" y="350"/>
                    <a:pt x="476" y="348"/>
                  </a:cubicBezTo>
                  <a:cubicBezTo>
                    <a:pt x="476" y="348"/>
                    <a:pt x="472" y="319"/>
                    <a:pt x="443" y="289"/>
                  </a:cubicBezTo>
                  <a:cubicBezTo>
                    <a:pt x="414" y="259"/>
                    <a:pt x="423" y="241"/>
                    <a:pt x="423" y="241"/>
                  </a:cubicBezTo>
                  <a:cubicBezTo>
                    <a:pt x="423" y="241"/>
                    <a:pt x="395" y="276"/>
                    <a:pt x="412" y="334"/>
                  </a:cubicBezTo>
                  <a:cubicBezTo>
                    <a:pt x="429" y="392"/>
                    <a:pt x="418" y="442"/>
                    <a:pt x="418" y="442"/>
                  </a:cubicBezTo>
                  <a:cubicBezTo>
                    <a:pt x="418" y="442"/>
                    <a:pt x="411" y="445"/>
                    <a:pt x="408" y="440"/>
                  </a:cubicBezTo>
                  <a:cubicBezTo>
                    <a:pt x="408" y="440"/>
                    <a:pt x="419" y="397"/>
                    <a:pt x="402" y="348"/>
                  </a:cubicBezTo>
                  <a:cubicBezTo>
                    <a:pt x="398" y="336"/>
                    <a:pt x="376" y="364"/>
                    <a:pt x="371" y="414"/>
                  </a:cubicBezTo>
                  <a:cubicBezTo>
                    <a:pt x="371" y="414"/>
                    <a:pt x="365" y="417"/>
                    <a:pt x="359" y="412"/>
                  </a:cubicBezTo>
                  <a:cubicBezTo>
                    <a:pt x="359" y="412"/>
                    <a:pt x="364" y="369"/>
                    <a:pt x="385" y="341"/>
                  </a:cubicBezTo>
                  <a:cubicBezTo>
                    <a:pt x="393" y="330"/>
                    <a:pt x="389" y="279"/>
                    <a:pt x="408" y="238"/>
                  </a:cubicBezTo>
                  <a:cubicBezTo>
                    <a:pt x="416" y="218"/>
                    <a:pt x="406" y="220"/>
                    <a:pt x="391" y="216"/>
                  </a:cubicBezTo>
                  <a:cubicBezTo>
                    <a:pt x="376" y="213"/>
                    <a:pt x="344" y="196"/>
                    <a:pt x="330" y="219"/>
                  </a:cubicBezTo>
                  <a:cubicBezTo>
                    <a:pt x="316" y="242"/>
                    <a:pt x="282" y="284"/>
                    <a:pt x="289" y="316"/>
                  </a:cubicBezTo>
                  <a:cubicBezTo>
                    <a:pt x="296" y="348"/>
                    <a:pt x="333" y="472"/>
                    <a:pt x="366" y="513"/>
                  </a:cubicBezTo>
                  <a:cubicBezTo>
                    <a:pt x="398" y="555"/>
                    <a:pt x="431" y="612"/>
                    <a:pt x="451" y="624"/>
                  </a:cubicBezTo>
                  <a:cubicBezTo>
                    <a:pt x="470" y="635"/>
                    <a:pt x="495" y="640"/>
                    <a:pt x="495" y="640"/>
                  </a:cubicBezTo>
                  <a:cubicBezTo>
                    <a:pt x="495" y="640"/>
                    <a:pt x="498" y="647"/>
                    <a:pt x="487" y="651"/>
                  </a:cubicBezTo>
                  <a:cubicBezTo>
                    <a:pt x="487" y="651"/>
                    <a:pt x="455" y="637"/>
                    <a:pt x="458" y="644"/>
                  </a:cubicBezTo>
                  <a:cubicBezTo>
                    <a:pt x="461" y="652"/>
                    <a:pt x="468" y="669"/>
                    <a:pt x="468" y="669"/>
                  </a:cubicBezTo>
                  <a:cubicBezTo>
                    <a:pt x="468" y="669"/>
                    <a:pt x="470" y="679"/>
                    <a:pt x="460" y="678"/>
                  </a:cubicBezTo>
                  <a:cubicBezTo>
                    <a:pt x="460" y="678"/>
                    <a:pt x="453" y="650"/>
                    <a:pt x="423" y="613"/>
                  </a:cubicBezTo>
                  <a:cubicBezTo>
                    <a:pt x="423" y="613"/>
                    <a:pt x="423" y="643"/>
                    <a:pt x="419" y="661"/>
                  </a:cubicBezTo>
                  <a:cubicBezTo>
                    <a:pt x="415" y="679"/>
                    <a:pt x="415" y="701"/>
                    <a:pt x="418" y="713"/>
                  </a:cubicBezTo>
                  <a:cubicBezTo>
                    <a:pt x="418" y="713"/>
                    <a:pt x="419" y="722"/>
                    <a:pt x="409" y="719"/>
                  </a:cubicBezTo>
                  <a:cubicBezTo>
                    <a:pt x="409" y="719"/>
                    <a:pt x="405" y="693"/>
                    <a:pt x="408" y="661"/>
                  </a:cubicBezTo>
                  <a:cubicBezTo>
                    <a:pt x="412" y="629"/>
                    <a:pt x="417" y="604"/>
                    <a:pt x="388" y="567"/>
                  </a:cubicBezTo>
                  <a:cubicBezTo>
                    <a:pt x="358" y="529"/>
                    <a:pt x="339" y="501"/>
                    <a:pt x="332" y="489"/>
                  </a:cubicBezTo>
                  <a:cubicBezTo>
                    <a:pt x="324" y="477"/>
                    <a:pt x="321" y="474"/>
                    <a:pt x="317" y="492"/>
                  </a:cubicBezTo>
                  <a:cubicBezTo>
                    <a:pt x="312" y="509"/>
                    <a:pt x="269" y="605"/>
                    <a:pt x="320" y="688"/>
                  </a:cubicBezTo>
                  <a:cubicBezTo>
                    <a:pt x="333" y="709"/>
                    <a:pt x="342" y="718"/>
                    <a:pt x="348" y="750"/>
                  </a:cubicBezTo>
                  <a:cubicBezTo>
                    <a:pt x="348" y="750"/>
                    <a:pt x="348" y="756"/>
                    <a:pt x="338" y="755"/>
                  </a:cubicBezTo>
                  <a:cubicBezTo>
                    <a:pt x="338" y="755"/>
                    <a:pt x="335" y="726"/>
                    <a:pt x="323" y="714"/>
                  </a:cubicBezTo>
                  <a:cubicBezTo>
                    <a:pt x="323" y="714"/>
                    <a:pt x="320" y="727"/>
                    <a:pt x="315" y="736"/>
                  </a:cubicBezTo>
                  <a:cubicBezTo>
                    <a:pt x="309" y="744"/>
                    <a:pt x="306" y="762"/>
                    <a:pt x="306" y="762"/>
                  </a:cubicBezTo>
                  <a:cubicBezTo>
                    <a:pt x="306" y="762"/>
                    <a:pt x="301" y="768"/>
                    <a:pt x="295" y="765"/>
                  </a:cubicBezTo>
                  <a:cubicBezTo>
                    <a:pt x="295" y="765"/>
                    <a:pt x="299" y="741"/>
                    <a:pt x="304" y="731"/>
                  </a:cubicBezTo>
                  <a:cubicBezTo>
                    <a:pt x="310" y="721"/>
                    <a:pt x="315" y="707"/>
                    <a:pt x="307" y="692"/>
                  </a:cubicBezTo>
                  <a:cubicBezTo>
                    <a:pt x="298" y="676"/>
                    <a:pt x="288" y="649"/>
                    <a:pt x="286" y="628"/>
                  </a:cubicBezTo>
                  <a:cubicBezTo>
                    <a:pt x="286" y="628"/>
                    <a:pt x="268" y="720"/>
                    <a:pt x="236" y="763"/>
                  </a:cubicBezTo>
                  <a:cubicBezTo>
                    <a:pt x="236" y="763"/>
                    <a:pt x="226" y="769"/>
                    <a:pt x="223" y="761"/>
                  </a:cubicBezTo>
                  <a:cubicBezTo>
                    <a:pt x="223" y="761"/>
                    <a:pt x="246" y="724"/>
                    <a:pt x="255" y="695"/>
                  </a:cubicBezTo>
                  <a:cubicBezTo>
                    <a:pt x="255" y="695"/>
                    <a:pt x="230" y="715"/>
                    <a:pt x="220" y="718"/>
                  </a:cubicBezTo>
                  <a:cubicBezTo>
                    <a:pt x="209" y="722"/>
                    <a:pt x="188" y="750"/>
                    <a:pt x="188" y="750"/>
                  </a:cubicBezTo>
                  <a:cubicBezTo>
                    <a:pt x="188" y="750"/>
                    <a:pt x="177" y="755"/>
                    <a:pt x="177" y="745"/>
                  </a:cubicBezTo>
                  <a:cubicBezTo>
                    <a:pt x="177" y="745"/>
                    <a:pt x="191" y="724"/>
                    <a:pt x="212" y="708"/>
                  </a:cubicBezTo>
                  <a:cubicBezTo>
                    <a:pt x="232" y="693"/>
                    <a:pt x="256" y="692"/>
                    <a:pt x="270" y="641"/>
                  </a:cubicBezTo>
                  <a:cubicBezTo>
                    <a:pt x="282" y="596"/>
                    <a:pt x="286" y="533"/>
                    <a:pt x="303" y="484"/>
                  </a:cubicBezTo>
                  <a:cubicBezTo>
                    <a:pt x="311" y="463"/>
                    <a:pt x="319" y="451"/>
                    <a:pt x="304" y="421"/>
                  </a:cubicBezTo>
                  <a:cubicBezTo>
                    <a:pt x="290" y="391"/>
                    <a:pt x="277" y="315"/>
                    <a:pt x="260" y="331"/>
                  </a:cubicBezTo>
                  <a:cubicBezTo>
                    <a:pt x="244" y="346"/>
                    <a:pt x="218" y="366"/>
                    <a:pt x="219" y="397"/>
                  </a:cubicBezTo>
                  <a:cubicBezTo>
                    <a:pt x="221" y="465"/>
                    <a:pt x="252" y="464"/>
                    <a:pt x="249" y="515"/>
                  </a:cubicBezTo>
                  <a:cubicBezTo>
                    <a:pt x="248" y="540"/>
                    <a:pt x="246" y="592"/>
                    <a:pt x="246" y="593"/>
                  </a:cubicBezTo>
                  <a:cubicBezTo>
                    <a:pt x="246" y="595"/>
                    <a:pt x="237" y="599"/>
                    <a:pt x="231" y="595"/>
                  </a:cubicBezTo>
                  <a:cubicBezTo>
                    <a:pt x="231" y="595"/>
                    <a:pt x="229" y="571"/>
                    <a:pt x="230" y="564"/>
                  </a:cubicBezTo>
                  <a:cubicBezTo>
                    <a:pt x="232" y="557"/>
                    <a:pt x="212" y="575"/>
                    <a:pt x="210" y="591"/>
                  </a:cubicBezTo>
                  <a:cubicBezTo>
                    <a:pt x="210" y="591"/>
                    <a:pt x="198" y="597"/>
                    <a:pt x="197" y="589"/>
                  </a:cubicBezTo>
                  <a:cubicBezTo>
                    <a:pt x="197" y="589"/>
                    <a:pt x="204" y="563"/>
                    <a:pt x="222" y="548"/>
                  </a:cubicBezTo>
                  <a:cubicBezTo>
                    <a:pt x="240" y="533"/>
                    <a:pt x="241" y="496"/>
                    <a:pt x="224" y="473"/>
                  </a:cubicBezTo>
                  <a:cubicBezTo>
                    <a:pt x="206" y="450"/>
                    <a:pt x="202" y="410"/>
                    <a:pt x="203" y="400"/>
                  </a:cubicBezTo>
                  <a:cubicBezTo>
                    <a:pt x="203" y="400"/>
                    <a:pt x="142" y="470"/>
                    <a:pt x="137" y="507"/>
                  </a:cubicBezTo>
                  <a:cubicBezTo>
                    <a:pt x="129" y="564"/>
                    <a:pt x="149" y="602"/>
                    <a:pt x="148" y="630"/>
                  </a:cubicBezTo>
                  <a:cubicBezTo>
                    <a:pt x="148" y="658"/>
                    <a:pt x="142" y="714"/>
                    <a:pt x="150" y="732"/>
                  </a:cubicBezTo>
                  <a:cubicBezTo>
                    <a:pt x="150" y="732"/>
                    <a:pt x="140" y="739"/>
                    <a:pt x="135" y="724"/>
                  </a:cubicBezTo>
                  <a:cubicBezTo>
                    <a:pt x="135" y="724"/>
                    <a:pt x="130" y="690"/>
                    <a:pt x="131" y="670"/>
                  </a:cubicBezTo>
                  <a:cubicBezTo>
                    <a:pt x="132" y="649"/>
                    <a:pt x="105" y="705"/>
                    <a:pt x="105" y="705"/>
                  </a:cubicBezTo>
                  <a:cubicBezTo>
                    <a:pt x="105" y="705"/>
                    <a:pt x="91" y="707"/>
                    <a:pt x="90" y="695"/>
                  </a:cubicBezTo>
                  <a:cubicBezTo>
                    <a:pt x="90" y="695"/>
                    <a:pt x="105" y="670"/>
                    <a:pt x="113" y="659"/>
                  </a:cubicBezTo>
                  <a:cubicBezTo>
                    <a:pt x="121" y="647"/>
                    <a:pt x="137" y="645"/>
                    <a:pt x="126" y="598"/>
                  </a:cubicBezTo>
                  <a:cubicBezTo>
                    <a:pt x="116" y="550"/>
                    <a:pt x="122" y="506"/>
                    <a:pt x="112" y="517"/>
                  </a:cubicBezTo>
                  <a:cubicBezTo>
                    <a:pt x="102" y="528"/>
                    <a:pt x="45" y="593"/>
                    <a:pt x="76" y="684"/>
                  </a:cubicBezTo>
                  <a:cubicBezTo>
                    <a:pt x="76" y="684"/>
                    <a:pt x="63" y="690"/>
                    <a:pt x="56" y="667"/>
                  </a:cubicBezTo>
                  <a:cubicBezTo>
                    <a:pt x="49" y="643"/>
                    <a:pt x="49" y="581"/>
                    <a:pt x="81" y="526"/>
                  </a:cubicBezTo>
                  <a:cubicBezTo>
                    <a:pt x="81" y="526"/>
                    <a:pt x="0" y="591"/>
                    <a:pt x="23" y="639"/>
                  </a:cubicBezTo>
                  <a:cubicBezTo>
                    <a:pt x="23" y="639"/>
                    <a:pt x="9" y="641"/>
                    <a:pt x="6" y="623"/>
                  </a:cubicBezTo>
                  <a:cubicBezTo>
                    <a:pt x="2" y="606"/>
                    <a:pt x="2" y="585"/>
                    <a:pt x="60" y="519"/>
                  </a:cubicBezTo>
                  <a:cubicBezTo>
                    <a:pt x="119" y="453"/>
                    <a:pt x="156" y="404"/>
                    <a:pt x="161" y="394"/>
                  </a:cubicBezTo>
                  <a:cubicBezTo>
                    <a:pt x="166" y="384"/>
                    <a:pt x="163" y="376"/>
                    <a:pt x="150" y="381"/>
                  </a:cubicBezTo>
                  <a:cubicBezTo>
                    <a:pt x="137" y="387"/>
                    <a:pt x="84" y="397"/>
                    <a:pt x="71" y="407"/>
                  </a:cubicBezTo>
                  <a:cubicBezTo>
                    <a:pt x="59" y="418"/>
                    <a:pt x="29" y="427"/>
                    <a:pt x="21" y="423"/>
                  </a:cubicBezTo>
                  <a:cubicBezTo>
                    <a:pt x="21" y="423"/>
                    <a:pt x="18" y="414"/>
                    <a:pt x="24" y="412"/>
                  </a:cubicBezTo>
                  <a:cubicBezTo>
                    <a:pt x="24" y="412"/>
                    <a:pt x="44" y="410"/>
                    <a:pt x="66" y="395"/>
                  </a:cubicBezTo>
                  <a:cubicBezTo>
                    <a:pt x="87" y="380"/>
                    <a:pt x="120" y="376"/>
                    <a:pt x="120" y="376"/>
                  </a:cubicBezTo>
                  <a:cubicBezTo>
                    <a:pt x="120" y="376"/>
                    <a:pt x="90" y="357"/>
                    <a:pt x="78" y="354"/>
                  </a:cubicBezTo>
                  <a:cubicBezTo>
                    <a:pt x="66" y="351"/>
                    <a:pt x="55" y="348"/>
                    <a:pt x="55" y="348"/>
                  </a:cubicBezTo>
                  <a:cubicBezTo>
                    <a:pt x="55" y="348"/>
                    <a:pt x="53" y="338"/>
                    <a:pt x="64" y="336"/>
                  </a:cubicBezTo>
                  <a:cubicBezTo>
                    <a:pt x="64" y="336"/>
                    <a:pt x="100" y="349"/>
                    <a:pt x="118" y="358"/>
                  </a:cubicBezTo>
                  <a:cubicBezTo>
                    <a:pt x="135" y="367"/>
                    <a:pt x="161" y="371"/>
                    <a:pt x="190" y="347"/>
                  </a:cubicBezTo>
                  <a:cubicBezTo>
                    <a:pt x="218" y="323"/>
                    <a:pt x="270" y="228"/>
                    <a:pt x="275" y="217"/>
                  </a:cubicBezTo>
                  <a:cubicBezTo>
                    <a:pt x="280" y="206"/>
                    <a:pt x="255" y="203"/>
                    <a:pt x="243" y="200"/>
                  </a:cubicBezTo>
                  <a:cubicBezTo>
                    <a:pt x="232" y="197"/>
                    <a:pt x="221" y="191"/>
                    <a:pt x="204" y="206"/>
                  </a:cubicBezTo>
                  <a:cubicBezTo>
                    <a:pt x="187" y="221"/>
                    <a:pt x="162" y="241"/>
                    <a:pt x="150" y="245"/>
                  </a:cubicBezTo>
                  <a:cubicBezTo>
                    <a:pt x="150" y="245"/>
                    <a:pt x="141" y="243"/>
                    <a:pt x="142" y="236"/>
                  </a:cubicBezTo>
                  <a:cubicBezTo>
                    <a:pt x="142" y="236"/>
                    <a:pt x="166" y="221"/>
                    <a:pt x="173" y="214"/>
                  </a:cubicBezTo>
                  <a:cubicBezTo>
                    <a:pt x="180" y="208"/>
                    <a:pt x="197" y="195"/>
                    <a:pt x="197" y="195"/>
                  </a:cubicBezTo>
                  <a:cubicBezTo>
                    <a:pt x="197" y="195"/>
                    <a:pt x="131" y="196"/>
                    <a:pt x="118" y="199"/>
                  </a:cubicBezTo>
                  <a:cubicBezTo>
                    <a:pt x="118" y="199"/>
                    <a:pt x="111" y="192"/>
                    <a:pt x="114" y="186"/>
                  </a:cubicBezTo>
                  <a:cubicBezTo>
                    <a:pt x="155" y="181"/>
                    <a:pt x="155" y="181"/>
                    <a:pt x="155" y="181"/>
                  </a:cubicBezTo>
                  <a:cubicBezTo>
                    <a:pt x="155" y="181"/>
                    <a:pt x="128" y="157"/>
                    <a:pt x="96" y="166"/>
                  </a:cubicBezTo>
                  <a:cubicBezTo>
                    <a:pt x="96" y="166"/>
                    <a:pt x="90" y="155"/>
                    <a:pt x="98" y="151"/>
                  </a:cubicBezTo>
                  <a:cubicBezTo>
                    <a:pt x="98" y="151"/>
                    <a:pt x="129" y="149"/>
                    <a:pt x="164" y="170"/>
                  </a:cubicBezTo>
                  <a:cubicBezTo>
                    <a:pt x="181" y="180"/>
                    <a:pt x="210" y="181"/>
                    <a:pt x="228" y="184"/>
                  </a:cubicBezTo>
                  <a:cubicBezTo>
                    <a:pt x="239" y="186"/>
                    <a:pt x="278" y="199"/>
                    <a:pt x="295" y="179"/>
                  </a:cubicBezTo>
                  <a:cubicBezTo>
                    <a:pt x="319" y="152"/>
                    <a:pt x="333" y="122"/>
                    <a:pt x="361" y="54"/>
                  </a:cubicBezTo>
                  <a:close/>
                </a:path>
              </a:pathLst>
            </a:custGeom>
            <a:noFill/>
            <a:ln w="6350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8" name="Freeform 88">
              <a:extLst>
                <a:ext uri="{FF2B5EF4-FFF2-40B4-BE49-F238E27FC236}">
                  <a16:creationId xmlns:a16="http://schemas.microsoft.com/office/drawing/2014/main" id="{C9B66D37-6B4C-401B-B637-F21309D02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133"/>
              <a:ext cx="294" cy="502"/>
            </a:xfrm>
            <a:custGeom>
              <a:avLst/>
              <a:gdLst>
                <a:gd name="T0" fmla="*/ 198 w 235"/>
                <a:gd name="T1" fmla="*/ 214 h 402"/>
                <a:gd name="T2" fmla="*/ 91 w 235"/>
                <a:gd name="T3" fmla="*/ 56 h 402"/>
                <a:gd name="T4" fmla="*/ 56 w 235"/>
                <a:gd name="T5" fmla="*/ 0 h 402"/>
                <a:gd name="T6" fmla="*/ 166 w 235"/>
                <a:gd name="T7" fmla="*/ 271 h 402"/>
                <a:gd name="T8" fmla="*/ 179 w 235"/>
                <a:gd name="T9" fmla="*/ 283 h 402"/>
                <a:gd name="T10" fmla="*/ 150 w 235"/>
                <a:gd name="T11" fmla="*/ 390 h 402"/>
                <a:gd name="T12" fmla="*/ 164 w 235"/>
                <a:gd name="T13" fmla="*/ 437 h 402"/>
                <a:gd name="T14" fmla="*/ 205 w 235"/>
                <a:gd name="T15" fmla="*/ 322 h 402"/>
                <a:gd name="T16" fmla="*/ 258 w 235"/>
                <a:gd name="T17" fmla="*/ 418 h 402"/>
                <a:gd name="T18" fmla="*/ 210 w 235"/>
                <a:gd name="T19" fmla="*/ 578 h 402"/>
                <a:gd name="T20" fmla="*/ 226 w 235"/>
                <a:gd name="T21" fmla="*/ 628 h 402"/>
                <a:gd name="T22" fmla="*/ 229 w 235"/>
                <a:gd name="T23" fmla="*/ 628 h 402"/>
                <a:gd name="T24" fmla="*/ 291 w 235"/>
                <a:gd name="T25" fmla="*/ 533 h 402"/>
                <a:gd name="T26" fmla="*/ 268 w 235"/>
                <a:gd name="T27" fmla="*/ 734 h 402"/>
                <a:gd name="T28" fmla="*/ 319 w 235"/>
                <a:gd name="T29" fmla="*/ 783 h 402"/>
                <a:gd name="T30" fmla="*/ 198 w 235"/>
                <a:gd name="T31" fmla="*/ 214 h 4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5" h="402">
                  <a:moveTo>
                    <a:pt x="101" y="110"/>
                  </a:moveTo>
                  <a:cubicBezTo>
                    <a:pt x="79" y="85"/>
                    <a:pt x="46" y="29"/>
                    <a:pt x="46" y="29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0" y="36"/>
                    <a:pt x="85" y="139"/>
                  </a:cubicBezTo>
                  <a:cubicBezTo>
                    <a:pt x="87" y="141"/>
                    <a:pt x="89" y="144"/>
                    <a:pt x="91" y="146"/>
                  </a:cubicBezTo>
                  <a:cubicBezTo>
                    <a:pt x="90" y="160"/>
                    <a:pt x="88" y="188"/>
                    <a:pt x="77" y="200"/>
                  </a:cubicBezTo>
                  <a:cubicBezTo>
                    <a:pt x="77" y="200"/>
                    <a:pt x="70" y="222"/>
                    <a:pt x="84" y="224"/>
                  </a:cubicBezTo>
                  <a:cubicBezTo>
                    <a:pt x="84" y="224"/>
                    <a:pt x="100" y="202"/>
                    <a:pt x="105" y="166"/>
                  </a:cubicBezTo>
                  <a:cubicBezTo>
                    <a:pt x="117" y="183"/>
                    <a:pt x="126" y="199"/>
                    <a:pt x="132" y="215"/>
                  </a:cubicBezTo>
                  <a:cubicBezTo>
                    <a:pt x="135" y="232"/>
                    <a:pt x="137" y="266"/>
                    <a:pt x="107" y="297"/>
                  </a:cubicBezTo>
                  <a:cubicBezTo>
                    <a:pt x="107" y="297"/>
                    <a:pt x="99" y="316"/>
                    <a:pt x="116" y="323"/>
                  </a:cubicBezTo>
                  <a:cubicBezTo>
                    <a:pt x="116" y="323"/>
                    <a:pt x="117" y="323"/>
                    <a:pt x="117" y="323"/>
                  </a:cubicBezTo>
                  <a:cubicBezTo>
                    <a:pt x="120" y="314"/>
                    <a:pt x="134" y="281"/>
                    <a:pt x="149" y="274"/>
                  </a:cubicBezTo>
                  <a:cubicBezTo>
                    <a:pt x="157" y="336"/>
                    <a:pt x="137" y="377"/>
                    <a:pt x="137" y="377"/>
                  </a:cubicBezTo>
                  <a:cubicBezTo>
                    <a:pt x="136" y="399"/>
                    <a:pt x="163" y="402"/>
                    <a:pt x="163" y="402"/>
                  </a:cubicBezTo>
                  <a:cubicBezTo>
                    <a:pt x="235" y="266"/>
                    <a:pt x="124" y="136"/>
                    <a:pt x="101" y="110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9" name="Freeform 89">
              <a:extLst>
                <a:ext uri="{FF2B5EF4-FFF2-40B4-BE49-F238E27FC236}">
                  <a16:creationId xmlns:a16="http://schemas.microsoft.com/office/drawing/2014/main" id="{458101E3-EDE0-42BD-AF32-2B1ADC8C8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" y="1133"/>
              <a:ext cx="287" cy="516"/>
            </a:xfrm>
            <a:custGeom>
              <a:avLst/>
              <a:gdLst>
                <a:gd name="T0" fmla="*/ 199 w 229"/>
                <a:gd name="T1" fmla="*/ 202 h 413"/>
                <a:gd name="T2" fmla="*/ 91 w 229"/>
                <a:gd name="T3" fmla="*/ 45 h 413"/>
                <a:gd name="T4" fmla="*/ 85 w 229"/>
                <a:gd name="T5" fmla="*/ 0 h 413"/>
                <a:gd name="T6" fmla="*/ 168 w 229"/>
                <a:gd name="T7" fmla="*/ 259 h 413"/>
                <a:gd name="T8" fmla="*/ 179 w 229"/>
                <a:gd name="T9" fmla="*/ 274 h 413"/>
                <a:gd name="T10" fmla="*/ 153 w 229"/>
                <a:gd name="T11" fmla="*/ 377 h 413"/>
                <a:gd name="T12" fmla="*/ 165 w 229"/>
                <a:gd name="T13" fmla="*/ 425 h 413"/>
                <a:gd name="T14" fmla="*/ 207 w 229"/>
                <a:gd name="T15" fmla="*/ 312 h 413"/>
                <a:gd name="T16" fmla="*/ 259 w 229"/>
                <a:gd name="T17" fmla="*/ 407 h 413"/>
                <a:gd name="T18" fmla="*/ 211 w 229"/>
                <a:gd name="T19" fmla="*/ 568 h 413"/>
                <a:gd name="T20" fmla="*/ 228 w 229"/>
                <a:gd name="T21" fmla="*/ 618 h 413"/>
                <a:gd name="T22" fmla="*/ 231 w 229"/>
                <a:gd name="T23" fmla="*/ 618 h 413"/>
                <a:gd name="T24" fmla="*/ 293 w 229"/>
                <a:gd name="T25" fmla="*/ 525 h 413"/>
                <a:gd name="T26" fmla="*/ 272 w 229"/>
                <a:gd name="T27" fmla="*/ 725 h 413"/>
                <a:gd name="T28" fmla="*/ 308 w 229"/>
                <a:gd name="T29" fmla="*/ 788 h 413"/>
                <a:gd name="T30" fmla="*/ 199 w 229"/>
                <a:gd name="T31" fmla="*/ 202 h 4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9" h="413">
                  <a:moveTo>
                    <a:pt x="101" y="104"/>
                  </a:moveTo>
                  <a:cubicBezTo>
                    <a:pt x="79" y="79"/>
                    <a:pt x="46" y="23"/>
                    <a:pt x="46" y="23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0" y="31"/>
                    <a:pt x="85" y="133"/>
                  </a:cubicBezTo>
                  <a:cubicBezTo>
                    <a:pt x="87" y="135"/>
                    <a:pt x="89" y="138"/>
                    <a:pt x="91" y="140"/>
                  </a:cubicBezTo>
                  <a:cubicBezTo>
                    <a:pt x="90" y="155"/>
                    <a:pt x="88" y="183"/>
                    <a:pt x="77" y="194"/>
                  </a:cubicBezTo>
                  <a:cubicBezTo>
                    <a:pt x="77" y="194"/>
                    <a:pt x="70" y="216"/>
                    <a:pt x="84" y="218"/>
                  </a:cubicBezTo>
                  <a:cubicBezTo>
                    <a:pt x="84" y="218"/>
                    <a:pt x="100" y="196"/>
                    <a:pt x="105" y="160"/>
                  </a:cubicBezTo>
                  <a:cubicBezTo>
                    <a:pt x="117" y="177"/>
                    <a:pt x="126" y="193"/>
                    <a:pt x="132" y="209"/>
                  </a:cubicBezTo>
                  <a:cubicBezTo>
                    <a:pt x="135" y="226"/>
                    <a:pt x="137" y="260"/>
                    <a:pt x="107" y="291"/>
                  </a:cubicBezTo>
                  <a:cubicBezTo>
                    <a:pt x="107" y="291"/>
                    <a:pt x="99" y="310"/>
                    <a:pt x="116" y="317"/>
                  </a:cubicBezTo>
                  <a:cubicBezTo>
                    <a:pt x="116" y="317"/>
                    <a:pt x="117" y="317"/>
                    <a:pt x="117" y="317"/>
                  </a:cubicBezTo>
                  <a:cubicBezTo>
                    <a:pt x="120" y="308"/>
                    <a:pt x="134" y="275"/>
                    <a:pt x="149" y="269"/>
                  </a:cubicBezTo>
                  <a:cubicBezTo>
                    <a:pt x="158" y="330"/>
                    <a:pt x="138" y="371"/>
                    <a:pt x="138" y="371"/>
                  </a:cubicBezTo>
                  <a:cubicBezTo>
                    <a:pt x="129" y="413"/>
                    <a:pt x="156" y="404"/>
                    <a:pt x="156" y="404"/>
                  </a:cubicBezTo>
                  <a:cubicBezTo>
                    <a:pt x="229" y="268"/>
                    <a:pt x="124" y="130"/>
                    <a:pt x="101" y="104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0" name="Freeform 90">
              <a:extLst>
                <a:ext uri="{FF2B5EF4-FFF2-40B4-BE49-F238E27FC236}">
                  <a16:creationId xmlns:a16="http://schemas.microsoft.com/office/drawing/2014/main" id="{0C9B6AFA-9986-44E8-BD18-04B0C765E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1134"/>
              <a:ext cx="230" cy="474"/>
            </a:xfrm>
            <a:custGeom>
              <a:avLst/>
              <a:gdLst>
                <a:gd name="T0" fmla="*/ 135 w 184"/>
                <a:gd name="T1" fmla="*/ 205 h 379"/>
                <a:gd name="T2" fmla="*/ 29 w 184"/>
                <a:gd name="T3" fmla="*/ 45 h 379"/>
                <a:gd name="T4" fmla="*/ 23 w 184"/>
                <a:gd name="T5" fmla="*/ 0 h 379"/>
                <a:gd name="T6" fmla="*/ 0 w 184"/>
                <a:gd name="T7" fmla="*/ 44 h 379"/>
                <a:gd name="T8" fmla="*/ 10 w 184"/>
                <a:gd name="T9" fmla="*/ 31 h 379"/>
                <a:gd name="T10" fmla="*/ 131 w 184"/>
                <a:gd name="T11" fmla="*/ 226 h 379"/>
                <a:gd name="T12" fmla="*/ 264 w 184"/>
                <a:gd name="T13" fmla="*/ 742 h 379"/>
                <a:gd name="T14" fmla="*/ 135 w 184"/>
                <a:gd name="T15" fmla="*/ 205 h 3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4" h="379">
                  <a:moveTo>
                    <a:pt x="69" y="105"/>
                  </a:moveTo>
                  <a:cubicBezTo>
                    <a:pt x="47" y="79"/>
                    <a:pt x="14" y="23"/>
                    <a:pt x="14" y="2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2" y="6"/>
                    <a:pt x="0" y="22"/>
                  </a:cubicBezTo>
                  <a:cubicBezTo>
                    <a:pt x="1" y="10"/>
                    <a:pt x="5" y="16"/>
                    <a:pt x="5" y="16"/>
                  </a:cubicBezTo>
                  <a:cubicBezTo>
                    <a:pt x="5" y="16"/>
                    <a:pt x="15" y="53"/>
                    <a:pt x="67" y="116"/>
                  </a:cubicBezTo>
                  <a:cubicBezTo>
                    <a:pt x="87" y="140"/>
                    <a:pt x="171" y="258"/>
                    <a:pt x="135" y="379"/>
                  </a:cubicBezTo>
                  <a:cubicBezTo>
                    <a:pt x="184" y="252"/>
                    <a:pt x="90" y="129"/>
                    <a:pt x="69" y="105"/>
                  </a:cubicBezTo>
                  <a:close/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1" name="Freeform 91">
              <a:extLst>
                <a:ext uri="{FF2B5EF4-FFF2-40B4-BE49-F238E27FC236}">
                  <a16:creationId xmlns:a16="http://schemas.microsoft.com/office/drawing/2014/main" id="{62A963E6-7560-4996-A287-56456B820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" y="1133"/>
              <a:ext cx="287" cy="516"/>
            </a:xfrm>
            <a:custGeom>
              <a:avLst/>
              <a:gdLst>
                <a:gd name="T0" fmla="*/ 199 w 229"/>
                <a:gd name="T1" fmla="*/ 202 h 413"/>
                <a:gd name="T2" fmla="*/ 91 w 229"/>
                <a:gd name="T3" fmla="*/ 45 h 413"/>
                <a:gd name="T4" fmla="*/ 85 w 229"/>
                <a:gd name="T5" fmla="*/ 0 h 413"/>
                <a:gd name="T6" fmla="*/ 168 w 229"/>
                <a:gd name="T7" fmla="*/ 259 h 413"/>
                <a:gd name="T8" fmla="*/ 179 w 229"/>
                <a:gd name="T9" fmla="*/ 274 h 413"/>
                <a:gd name="T10" fmla="*/ 153 w 229"/>
                <a:gd name="T11" fmla="*/ 377 h 413"/>
                <a:gd name="T12" fmla="*/ 165 w 229"/>
                <a:gd name="T13" fmla="*/ 425 h 413"/>
                <a:gd name="T14" fmla="*/ 207 w 229"/>
                <a:gd name="T15" fmla="*/ 312 h 413"/>
                <a:gd name="T16" fmla="*/ 259 w 229"/>
                <a:gd name="T17" fmla="*/ 407 h 413"/>
                <a:gd name="T18" fmla="*/ 211 w 229"/>
                <a:gd name="T19" fmla="*/ 568 h 413"/>
                <a:gd name="T20" fmla="*/ 228 w 229"/>
                <a:gd name="T21" fmla="*/ 618 h 413"/>
                <a:gd name="T22" fmla="*/ 231 w 229"/>
                <a:gd name="T23" fmla="*/ 618 h 413"/>
                <a:gd name="T24" fmla="*/ 293 w 229"/>
                <a:gd name="T25" fmla="*/ 525 h 413"/>
                <a:gd name="T26" fmla="*/ 272 w 229"/>
                <a:gd name="T27" fmla="*/ 725 h 413"/>
                <a:gd name="T28" fmla="*/ 308 w 229"/>
                <a:gd name="T29" fmla="*/ 788 h 413"/>
                <a:gd name="T30" fmla="*/ 199 w 229"/>
                <a:gd name="T31" fmla="*/ 202 h 4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9" h="413">
                  <a:moveTo>
                    <a:pt x="101" y="104"/>
                  </a:moveTo>
                  <a:cubicBezTo>
                    <a:pt x="79" y="79"/>
                    <a:pt x="46" y="23"/>
                    <a:pt x="46" y="23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0" y="31"/>
                    <a:pt x="85" y="133"/>
                  </a:cubicBezTo>
                  <a:cubicBezTo>
                    <a:pt x="87" y="135"/>
                    <a:pt x="89" y="138"/>
                    <a:pt x="91" y="140"/>
                  </a:cubicBezTo>
                  <a:cubicBezTo>
                    <a:pt x="90" y="155"/>
                    <a:pt x="88" y="183"/>
                    <a:pt x="77" y="194"/>
                  </a:cubicBezTo>
                  <a:cubicBezTo>
                    <a:pt x="77" y="194"/>
                    <a:pt x="70" y="216"/>
                    <a:pt x="84" y="218"/>
                  </a:cubicBezTo>
                  <a:cubicBezTo>
                    <a:pt x="84" y="218"/>
                    <a:pt x="100" y="196"/>
                    <a:pt x="105" y="160"/>
                  </a:cubicBezTo>
                  <a:cubicBezTo>
                    <a:pt x="117" y="177"/>
                    <a:pt x="126" y="193"/>
                    <a:pt x="132" y="209"/>
                  </a:cubicBezTo>
                  <a:cubicBezTo>
                    <a:pt x="135" y="226"/>
                    <a:pt x="137" y="260"/>
                    <a:pt x="107" y="291"/>
                  </a:cubicBezTo>
                  <a:cubicBezTo>
                    <a:pt x="107" y="291"/>
                    <a:pt x="99" y="310"/>
                    <a:pt x="116" y="317"/>
                  </a:cubicBezTo>
                  <a:cubicBezTo>
                    <a:pt x="116" y="317"/>
                    <a:pt x="117" y="317"/>
                    <a:pt x="117" y="317"/>
                  </a:cubicBezTo>
                  <a:cubicBezTo>
                    <a:pt x="120" y="308"/>
                    <a:pt x="134" y="275"/>
                    <a:pt x="149" y="269"/>
                  </a:cubicBezTo>
                  <a:cubicBezTo>
                    <a:pt x="158" y="330"/>
                    <a:pt x="138" y="371"/>
                    <a:pt x="138" y="371"/>
                  </a:cubicBezTo>
                  <a:cubicBezTo>
                    <a:pt x="129" y="413"/>
                    <a:pt x="156" y="404"/>
                    <a:pt x="156" y="404"/>
                  </a:cubicBezTo>
                  <a:cubicBezTo>
                    <a:pt x="229" y="268"/>
                    <a:pt x="124" y="130"/>
                    <a:pt x="101" y="104"/>
                  </a:cubicBezTo>
                  <a:close/>
                </a:path>
              </a:pathLst>
            </a:custGeom>
            <a:noFill/>
            <a:ln w="6350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2" name="Freeform 92">
              <a:extLst>
                <a:ext uri="{FF2B5EF4-FFF2-40B4-BE49-F238E27FC236}">
                  <a16:creationId xmlns:a16="http://schemas.microsoft.com/office/drawing/2014/main" id="{DAFA7F7E-A07D-40DF-9675-83709F546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284"/>
              <a:ext cx="456" cy="731"/>
            </a:xfrm>
            <a:custGeom>
              <a:avLst/>
              <a:gdLst>
                <a:gd name="T0" fmla="*/ 710 w 365"/>
                <a:gd name="T1" fmla="*/ 487 h 585"/>
                <a:gd name="T2" fmla="*/ 545 w 365"/>
                <a:gd name="T3" fmla="*/ 399 h 585"/>
                <a:gd name="T4" fmla="*/ 439 w 365"/>
                <a:gd name="T5" fmla="*/ 302 h 585"/>
                <a:gd name="T6" fmla="*/ 361 w 365"/>
                <a:gd name="T7" fmla="*/ 15 h 585"/>
                <a:gd name="T8" fmla="*/ 250 w 365"/>
                <a:gd name="T9" fmla="*/ 0 h 585"/>
                <a:gd name="T10" fmla="*/ 312 w 365"/>
                <a:gd name="T11" fmla="*/ 242 h 585"/>
                <a:gd name="T12" fmla="*/ 242 w 365"/>
                <a:gd name="T13" fmla="*/ 449 h 585"/>
                <a:gd name="T14" fmla="*/ 6 w 365"/>
                <a:gd name="T15" fmla="*/ 609 h 585"/>
                <a:gd name="T16" fmla="*/ 25 w 365"/>
                <a:gd name="T17" fmla="*/ 639 h 585"/>
                <a:gd name="T18" fmla="*/ 89 w 365"/>
                <a:gd name="T19" fmla="*/ 615 h 585"/>
                <a:gd name="T20" fmla="*/ 55 w 365"/>
                <a:gd name="T21" fmla="*/ 677 h 585"/>
                <a:gd name="T22" fmla="*/ 74 w 365"/>
                <a:gd name="T23" fmla="*/ 706 h 585"/>
                <a:gd name="T24" fmla="*/ 125 w 365"/>
                <a:gd name="T25" fmla="*/ 602 h 585"/>
                <a:gd name="T26" fmla="*/ 190 w 365"/>
                <a:gd name="T27" fmla="*/ 576 h 585"/>
                <a:gd name="T28" fmla="*/ 140 w 365"/>
                <a:gd name="T29" fmla="*/ 783 h 585"/>
                <a:gd name="T30" fmla="*/ 170 w 365"/>
                <a:gd name="T31" fmla="*/ 783 h 585"/>
                <a:gd name="T32" fmla="*/ 220 w 365"/>
                <a:gd name="T33" fmla="*/ 589 h 585"/>
                <a:gd name="T34" fmla="*/ 374 w 365"/>
                <a:gd name="T35" fmla="*/ 344 h 585"/>
                <a:gd name="T36" fmla="*/ 399 w 365"/>
                <a:gd name="T37" fmla="*/ 381 h 585"/>
                <a:gd name="T38" fmla="*/ 401 w 365"/>
                <a:gd name="T39" fmla="*/ 517 h 585"/>
                <a:gd name="T40" fmla="*/ 326 w 365"/>
                <a:gd name="T41" fmla="*/ 953 h 585"/>
                <a:gd name="T42" fmla="*/ 351 w 365"/>
                <a:gd name="T43" fmla="*/ 956 h 585"/>
                <a:gd name="T44" fmla="*/ 350 w 365"/>
                <a:gd name="T45" fmla="*/ 813 h 585"/>
                <a:gd name="T46" fmla="*/ 437 w 365"/>
                <a:gd name="T47" fmla="*/ 509 h 585"/>
                <a:gd name="T48" fmla="*/ 451 w 365"/>
                <a:gd name="T49" fmla="*/ 467 h 585"/>
                <a:gd name="T50" fmla="*/ 495 w 365"/>
                <a:gd name="T51" fmla="*/ 561 h 585"/>
                <a:gd name="T52" fmla="*/ 476 w 365"/>
                <a:gd name="T53" fmla="*/ 659 h 585"/>
                <a:gd name="T54" fmla="*/ 407 w 365"/>
                <a:gd name="T55" fmla="*/ 838 h 585"/>
                <a:gd name="T56" fmla="*/ 406 w 365"/>
                <a:gd name="T57" fmla="*/ 846 h 585"/>
                <a:gd name="T58" fmla="*/ 475 w 365"/>
                <a:gd name="T59" fmla="*/ 702 h 585"/>
                <a:gd name="T60" fmla="*/ 523 w 365"/>
                <a:gd name="T61" fmla="*/ 639 h 585"/>
                <a:gd name="T62" fmla="*/ 523 w 365"/>
                <a:gd name="T63" fmla="*/ 852 h 585"/>
                <a:gd name="T64" fmla="*/ 495 w 365"/>
                <a:gd name="T65" fmla="*/ 1088 h 585"/>
                <a:gd name="T66" fmla="*/ 525 w 365"/>
                <a:gd name="T67" fmla="*/ 1120 h 585"/>
                <a:gd name="T68" fmla="*/ 555 w 365"/>
                <a:gd name="T69" fmla="*/ 888 h 585"/>
                <a:gd name="T70" fmla="*/ 515 w 365"/>
                <a:gd name="T71" fmla="*/ 467 h 585"/>
                <a:gd name="T72" fmla="*/ 552 w 365"/>
                <a:gd name="T73" fmla="*/ 436 h 585"/>
                <a:gd name="T74" fmla="*/ 690 w 365"/>
                <a:gd name="T75" fmla="*/ 509 h 585"/>
                <a:gd name="T76" fmla="*/ 710 w 365"/>
                <a:gd name="T77" fmla="*/ 487 h 58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65" h="585">
                  <a:moveTo>
                    <a:pt x="364" y="250"/>
                  </a:moveTo>
                  <a:cubicBezTo>
                    <a:pt x="343" y="228"/>
                    <a:pt x="328" y="217"/>
                    <a:pt x="279" y="204"/>
                  </a:cubicBezTo>
                  <a:cubicBezTo>
                    <a:pt x="248" y="195"/>
                    <a:pt x="232" y="168"/>
                    <a:pt x="225" y="155"/>
                  </a:cubicBezTo>
                  <a:cubicBezTo>
                    <a:pt x="204" y="98"/>
                    <a:pt x="185" y="8"/>
                    <a:pt x="185" y="8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0"/>
                    <a:pt x="110" y="5"/>
                    <a:pt x="160" y="124"/>
                  </a:cubicBezTo>
                  <a:cubicBezTo>
                    <a:pt x="172" y="144"/>
                    <a:pt x="157" y="194"/>
                    <a:pt x="124" y="230"/>
                  </a:cubicBezTo>
                  <a:cubicBezTo>
                    <a:pt x="77" y="280"/>
                    <a:pt x="53" y="265"/>
                    <a:pt x="3" y="312"/>
                  </a:cubicBezTo>
                  <a:cubicBezTo>
                    <a:pt x="3" y="312"/>
                    <a:pt x="0" y="324"/>
                    <a:pt x="13" y="327"/>
                  </a:cubicBezTo>
                  <a:cubicBezTo>
                    <a:pt x="13" y="327"/>
                    <a:pt x="57" y="285"/>
                    <a:pt x="46" y="315"/>
                  </a:cubicBezTo>
                  <a:cubicBezTo>
                    <a:pt x="34" y="345"/>
                    <a:pt x="28" y="347"/>
                    <a:pt x="28" y="347"/>
                  </a:cubicBezTo>
                  <a:cubicBezTo>
                    <a:pt x="28" y="347"/>
                    <a:pt x="22" y="363"/>
                    <a:pt x="38" y="362"/>
                  </a:cubicBezTo>
                  <a:cubicBezTo>
                    <a:pt x="38" y="362"/>
                    <a:pt x="57" y="336"/>
                    <a:pt x="64" y="309"/>
                  </a:cubicBezTo>
                  <a:cubicBezTo>
                    <a:pt x="72" y="282"/>
                    <a:pt x="111" y="269"/>
                    <a:pt x="98" y="295"/>
                  </a:cubicBezTo>
                  <a:cubicBezTo>
                    <a:pt x="84" y="321"/>
                    <a:pt x="72" y="382"/>
                    <a:pt x="72" y="402"/>
                  </a:cubicBezTo>
                  <a:cubicBezTo>
                    <a:pt x="72" y="402"/>
                    <a:pt x="76" y="418"/>
                    <a:pt x="87" y="402"/>
                  </a:cubicBezTo>
                  <a:cubicBezTo>
                    <a:pt x="87" y="402"/>
                    <a:pt x="84" y="354"/>
                    <a:pt x="113" y="302"/>
                  </a:cubicBezTo>
                  <a:cubicBezTo>
                    <a:pt x="140" y="253"/>
                    <a:pt x="175" y="173"/>
                    <a:pt x="191" y="176"/>
                  </a:cubicBezTo>
                  <a:cubicBezTo>
                    <a:pt x="196" y="183"/>
                    <a:pt x="200" y="189"/>
                    <a:pt x="204" y="195"/>
                  </a:cubicBezTo>
                  <a:cubicBezTo>
                    <a:pt x="208" y="209"/>
                    <a:pt x="212" y="233"/>
                    <a:pt x="206" y="265"/>
                  </a:cubicBezTo>
                  <a:cubicBezTo>
                    <a:pt x="197" y="320"/>
                    <a:pt x="147" y="430"/>
                    <a:pt x="167" y="489"/>
                  </a:cubicBezTo>
                  <a:cubicBezTo>
                    <a:pt x="167" y="489"/>
                    <a:pt x="172" y="499"/>
                    <a:pt x="180" y="490"/>
                  </a:cubicBezTo>
                  <a:cubicBezTo>
                    <a:pt x="180" y="490"/>
                    <a:pt x="169" y="464"/>
                    <a:pt x="179" y="417"/>
                  </a:cubicBezTo>
                  <a:cubicBezTo>
                    <a:pt x="188" y="369"/>
                    <a:pt x="224" y="292"/>
                    <a:pt x="224" y="261"/>
                  </a:cubicBezTo>
                  <a:cubicBezTo>
                    <a:pt x="224" y="243"/>
                    <a:pt x="227" y="237"/>
                    <a:pt x="231" y="239"/>
                  </a:cubicBezTo>
                  <a:cubicBezTo>
                    <a:pt x="241" y="256"/>
                    <a:pt x="248" y="272"/>
                    <a:pt x="254" y="287"/>
                  </a:cubicBezTo>
                  <a:cubicBezTo>
                    <a:pt x="257" y="298"/>
                    <a:pt x="260" y="319"/>
                    <a:pt x="244" y="338"/>
                  </a:cubicBezTo>
                  <a:cubicBezTo>
                    <a:pt x="222" y="364"/>
                    <a:pt x="204" y="409"/>
                    <a:pt x="209" y="430"/>
                  </a:cubicBezTo>
                  <a:cubicBezTo>
                    <a:pt x="209" y="430"/>
                    <a:pt x="204" y="441"/>
                    <a:pt x="208" y="434"/>
                  </a:cubicBezTo>
                  <a:cubicBezTo>
                    <a:pt x="208" y="434"/>
                    <a:pt x="213" y="399"/>
                    <a:pt x="243" y="360"/>
                  </a:cubicBezTo>
                  <a:cubicBezTo>
                    <a:pt x="258" y="339"/>
                    <a:pt x="264" y="328"/>
                    <a:pt x="268" y="327"/>
                  </a:cubicBezTo>
                  <a:cubicBezTo>
                    <a:pt x="283" y="385"/>
                    <a:pt x="273" y="422"/>
                    <a:pt x="268" y="437"/>
                  </a:cubicBezTo>
                  <a:cubicBezTo>
                    <a:pt x="258" y="461"/>
                    <a:pt x="250" y="530"/>
                    <a:pt x="254" y="558"/>
                  </a:cubicBezTo>
                  <a:cubicBezTo>
                    <a:pt x="258" y="585"/>
                    <a:pt x="269" y="574"/>
                    <a:pt x="269" y="574"/>
                  </a:cubicBezTo>
                  <a:cubicBezTo>
                    <a:pt x="269" y="574"/>
                    <a:pt x="265" y="535"/>
                    <a:pt x="284" y="455"/>
                  </a:cubicBezTo>
                  <a:cubicBezTo>
                    <a:pt x="302" y="378"/>
                    <a:pt x="287" y="297"/>
                    <a:pt x="264" y="239"/>
                  </a:cubicBezTo>
                  <a:cubicBezTo>
                    <a:pt x="262" y="227"/>
                    <a:pt x="254" y="218"/>
                    <a:pt x="283" y="223"/>
                  </a:cubicBezTo>
                  <a:cubicBezTo>
                    <a:pt x="331" y="230"/>
                    <a:pt x="354" y="261"/>
                    <a:pt x="354" y="261"/>
                  </a:cubicBezTo>
                  <a:cubicBezTo>
                    <a:pt x="365" y="258"/>
                    <a:pt x="364" y="250"/>
                    <a:pt x="364" y="250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3" name="Freeform 93">
              <a:extLst>
                <a:ext uri="{FF2B5EF4-FFF2-40B4-BE49-F238E27FC236}">
                  <a16:creationId xmlns:a16="http://schemas.microsoft.com/office/drawing/2014/main" id="{0D342F5E-1E15-48A5-95AA-BCFCB8F93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290"/>
              <a:ext cx="470" cy="725"/>
            </a:xfrm>
            <a:custGeom>
              <a:avLst/>
              <a:gdLst>
                <a:gd name="T0" fmla="*/ 731 w 376"/>
                <a:gd name="T1" fmla="*/ 479 h 580"/>
                <a:gd name="T2" fmla="*/ 541 w 376"/>
                <a:gd name="T3" fmla="*/ 393 h 580"/>
                <a:gd name="T4" fmla="*/ 438 w 376"/>
                <a:gd name="T5" fmla="*/ 294 h 580"/>
                <a:gd name="T6" fmla="*/ 364 w 376"/>
                <a:gd name="T7" fmla="*/ 16 h 580"/>
                <a:gd name="T8" fmla="*/ 248 w 376"/>
                <a:gd name="T9" fmla="*/ 5 h 580"/>
                <a:gd name="T10" fmla="*/ 311 w 376"/>
                <a:gd name="T11" fmla="*/ 233 h 580"/>
                <a:gd name="T12" fmla="*/ 241 w 376"/>
                <a:gd name="T13" fmla="*/ 439 h 580"/>
                <a:gd name="T14" fmla="*/ 5 w 376"/>
                <a:gd name="T15" fmla="*/ 600 h 580"/>
                <a:gd name="T16" fmla="*/ 24 w 376"/>
                <a:gd name="T17" fmla="*/ 630 h 580"/>
                <a:gd name="T18" fmla="*/ 88 w 376"/>
                <a:gd name="T19" fmla="*/ 606 h 580"/>
                <a:gd name="T20" fmla="*/ 54 w 376"/>
                <a:gd name="T21" fmla="*/ 669 h 580"/>
                <a:gd name="T22" fmla="*/ 73 w 376"/>
                <a:gd name="T23" fmla="*/ 698 h 580"/>
                <a:gd name="T24" fmla="*/ 124 w 376"/>
                <a:gd name="T25" fmla="*/ 594 h 580"/>
                <a:gd name="T26" fmla="*/ 189 w 376"/>
                <a:gd name="T27" fmla="*/ 568 h 580"/>
                <a:gd name="T28" fmla="*/ 139 w 376"/>
                <a:gd name="T29" fmla="*/ 775 h 580"/>
                <a:gd name="T30" fmla="*/ 163 w 376"/>
                <a:gd name="T31" fmla="*/ 805 h 580"/>
                <a:gd name="T32" fmla="*/ 219 w 376"/>
                <a:gd name="T33" fmla="*/ 580 h 580"/>
                <a:gd name="T34" fmla="*/ 374 w 376"/>
                <a:gd name="T35" fmla="*/ 335 h 580"/>
                <a:gd name="T36" fmla="*/ 399 w 376"/>
                <a:gd name="T37" fmla="*/ 373 h 580"/>
                <a:gd name="T38" fmla="*/ 404 w 376"/>
                <a:gd name="T39" fmla="*/ 508 h 580"/>
                <a:gd name="T40" fmla="*/ 325 w 376"/>
                <a:gd name="T41" fmla="*/ 945 h 580"/>
                <a:gd name="T42" fmla="*/ 351 w 376"/>
                <a:gd name="T43" fmla="*/ 968 h 580"/>
                <a:gd name="T44" fmla="*/ 349 w 376"/>
                <a:gd name="T45" fmla="*/ 805 h 580"/>
                <a:gd name="T46" fmla="*/ 436 w 376"/>
                <a:gd name="T47" fmla="*/ 500 h 580"/>
                <a:gd name="T48" fmla="*/ 451 w 376"/>
                <a:gd name="T49" fmla="*/ 458 h 580"/>
                <a:gd name="T50" fmla="*/ 494 w 376"/>
                <a:gd name="T51" fmla="*/ 551 h 580"/>
                <a:gd name="T52" fmla="*/ 475 w 376"/>
                <a:gd name="T53" fmla="*/ 650 h 580"/>
                <a:gd name="T54" fmla="*/ 406 w 376"/>
                <a:gd name="T55" fmla="*/ 830 h 580"/>
                <a:gd name="T56" fmla="*/ 429 w 376"/>
                <a:gd name="T57" fmla="*/ 838 h 580"/>
                <a:gd name="T58" fmla="*/ 474 w 376"/>
                <a:gd name="T59" fmla="*/ 694 h 580"/>
                <a:gd name="T60" fmla="*/ 523 w 376"/>
                <a:gd name="T61" fmla="*/ 630 h 580"/>
                <a:gd name="T62" fmla="*/ 523 w 376"/>
                <a:gd name="T63" fmla="*/ 844 h 580"/>
                <a:gd name="T64" fmla="*/ 494 w 376"/>
                <a:gd name="T65" fmla="*/ 1080 h 580"/>
                <a:gd name="T66" fmla="*/ 544 w 376"/>
                <a:gd name="T67" fmla="*/ 1133 h 580"/>
                <a:gd name="T68" fmla="*/ 554 w 376"/>
                <a:gd name="T69" fmla="*/ 880 h 580"/>
                <a:gd name="T70" fmla="*/ 516 w 376"/>
                <a:gd name="T71" fmla="*/ 458 h 580"/>
                <a:gd name="T72" fmla="*/ 554 w 376"/>
                <a:gd name="T73" fmla="*/ 426 h 580"/>
                <a:gd name="T74" fmla="*/ 713 w 376"/>
                <a:gd name="T75" fmla="*/ 499 h 580"/>
                <a:gd name="T76" fmla="*/ 731 w 376"/>
                <a:gd name="T77" fmla="*/ 479 h 58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76" h="580">
                  <a:moveTo>
                    <a:pt x="374" y="245"/>
                  </a:moveTo>
                  <a:cubicBezTo>
                    <a:pt x="353" y="223"/>
                    <a:pt x="318" y="217"/>
                    <a:pt x="277" y="201"/>
                  </a:cubicBezTo>
                  <a:cubicBezTo>
                    <a:pt x="247" y="189"/>
                    <a:pt x="231" y="163"/>
                    <a:pt x="224" y="150"/>
                  </a:cubicBezTo>
                  <a:cubicBezTo>
                    <a:pt x="203" y="93"/>
                    <a:pt x="186" y="8"/>
                    <a:pt x="186" y="8"/>
                  </a:cubicBezTo>
                  <a:cubicBezTo>
                    <a:pt x="126" y="2"/>
                    <a:pt x="126" y="2"/>
                    <a:pt x="126" y="2"/>
                  </a:cubicBezTo>
                  <a:cubicBezTo>
                    <a:pt x="126" y="2"/>
                    <a:pt x="109" y="0"/>
                    <a:pt x="159" y="119"/>
                  </a:cubicBezTo>
                  <a:cubicBezTo>
                    <a:pt x="171" y="139"/>
                    <a:pt x="156" y="189"/>
                    <a:pt x="123" y="225"/>
                  </a:cubicBezTo>
                  <a:cubicBezTo>
                    <a:pt x="76" y="275"/>
                    <a:pt x="52" y="260"/>
                    <a:pt x="2" y="307"/>
                  </a:cubicBezTo>
                  <a:cubicBezTo>
                    <a:pt x="2" y="307"/>
                    <a:pt x="0" y="319"/>
                    <a:pt x="12" y="322"/>
                  </a:cubicBezTo>
                  <a:cubicBezTo>
                    <a:pt x="12" y="322"/>
                    <a:pt x="57" y="280"/>
                    <a:pt x="45" y="310"/>
                  </a:cubicBezTo>
                  <a:cubicBezTo>
                    <a:pt x="33" y="340"/>
                    <a:pt x="27" y="342"/>
                    <a:pt x="27" y="342"/>
                  </a:cubicBezTo>
                  <a:cubicBezTo>
                    <a:pt x="27" y="342"/>
                    <a:pt x="22" y="358"/>
                    <a:pt x="37" y="357"/>
                  </a:cubicBezTo>
                  <a:cubicBezTo>
                    <a:pt x="37" y="357"/>
                    <a:pt x="56" y="331"/>
                    <a:pt x="63" y="304"/>
                  </a:cubicBezTo>
                  <a:cubicBezTo>
                    <a:pt x="71" y="277"/>
                    <a:pt x="111" y="264"/>
                    <a:pt x="97" y="290"/>
                  </a:cubicBezTo>
                  <a:cubicBezTo>
                    <a:pt x="83" y="316"/>
                    <a:pt x="71" y="377"/>
                    <a:pt x="71" y="397"/>
                  </a:cubicBezTo>
                  <a:cubicBezTo>
                    <a:pt x="71" y="397"/>
                    <a:pt x="72" y="428"/>
                    <a:pt x="83" y="412"/>
                  </a:cubicBezTo>
                  <a:cubicBezTo>
                    <a:pt x="83" y="412"/>
                    <a:pt x="83" y="349"/>
                    <a:pt x="112" y="297"/>
                  </a:cubicBezTo>
                  <a:cubicBezTo>
                    <a:pt x="139" y="248"/>
                    <a:pt x="174" y="168"/>
                    <a:pt x="191" y="171"/>
                  </a:cubicBezTo>
                  <a:cubicBezTo>
                    <a:pt x="195" y="178"/>
                    <a:pt x="199" y="184"/>
                    <a:pt x="204" y="190"/>
                  </a:cubicBezTo>
                  <a:cubicBezTo>
                    <a:pt x="208" y="204"/>
                    <a:pt x="211" y="228"/>
                    <a:pt x="206" y="260"/>
                  </a:cubicBezTo>
                  <a:cubicBezTo>
                    <a:pt x="196" y="315"/>
                    <a:pt x="147" y="425"/>
                    <a:pt x="166" y="484"/>
                  </a:cubicBezTo>
                  <a:cubicBezTo>
                    <a:pt x="166" y="484"/>
                    <a:pt x="172" y="504"/>
                    <a:pt x="180" y="495"/>
                  </a:cubicBezTo>
                  <a:cubicBezTo>
                    <a:pt x="180" y="495"/>
                    <a:pt x="169" y="459"/>
                    <a:pt x="178" y="412"/>
                  </a:cubicBezTo>
                  <a:cubicBezTo>
                    <a:pt x="188" y="364"/>
                    <a:pt x="223" y="287"/>
                    <a:pt x="223" y="256"/>
                  </a:cubicBezTo>
                  <a:cubicBezTo>
                    <a:pt x="223" y="238"/>
                    <a:pt x="226" y="232"/>
                    <a:pt x="231" y="234"/>
                  </a:cubicBezTo>
                  <a:cubicBezTo>
                    <a:pt x="240" y="251"/>
                    <a:pt x="247" y="267"/>
                    <a:pt x="253" y="282"/>
                  </a:cubicBezTo>
                  <a:cubicBezTo>
                    <a:pt x="256" y="293"/>
                    <a:pt x="259" y="314"/>
                    <a:pt x="243" y="333"/>
                  </a:cubicBezTo>
                  <a:cubicBezTo>
                    <a:pt x="221" y="359"/>
                    <a:pt x="203" y="404"/>
                    <a:pt x="208" y="425"/>
                  </a:cubicBezTo>
                  <a:cubicBezTo>
                    <a:pt x="208" y="425"/>
                    <a:pt x="215" y="436"/>
                    <a:pt x="219" y="429"/>
                  </a:cubicBezTo>
                  <a:cubicBezTo>
                    <a:pt x="219" y="429"/>
                    <a:pt x="212" y="394"/>
                    <a:pt x="242" y="355"/>
                  </a:cubicBezTo>
                  <a:cubicBezTo>
                    <a:pt x="258" y="334"/>
                    <a:pt x="264" y="323"/>
                    <a:pt x="267" y="322"/>
                  </a:cubicBezTo>
                  <a:cubicBezTo>
                    <a:pt x="282" y="380"/>
                    <a:pt x="273" y="417"/>
                    <a:pt x="267" y="432"/>
                  </a:cubicBezTo>
                  <a:cubicBezTo>
                    <a:pt x="257" y="456"/>
                    <a:pt x="249" y="525"/>
                    <a:pt x="253" y="553"/>
                  </a:cubicBezTo>
                  <a:cubicBezTo>
                    <a:pt x="257" y="580"/>
                    <a:pt x="278" y="580"/>
                    <a:pt x="278" y="580"/>
                  </a:cubicBezTo>
                  <a:cubicBezTo>
                    <a:pt x="278" y="580"/>
                    <a:pt x="260" y="529"/>
                    <a:pt x="283" y="450"/>
                  </a:cubicBezTo>
                  <a:cubicBezTo>
                    <a:pt x="306" y="372"/>
                    <a:pt x="287" y="292"/>
                    <a:pt x="264" y="234"/>
                  </a:cubicBezTo>
                  <a:cubicBezTo>
                    <a:pt x="261" y="222"/>
                    <a:pt x="253" y="213"/>
                    <a:pt x="283" y="218"/>
                  </a:cubicBezTo>
                  <a:cubicBezTo>
                    <a:pt x="330" y="225"/>
                    <a:pt x="365" y="255"/>
                    <a:pt x="365" y="255"/>
                  </a:cubicBezTo>
                  <a:cubicBezTo>
                    <a:pt x="376" y="252"/>
                    <a:pt x="374" y="245"/>
                    <a:pt x="374" y="245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4" name="Freeform 94">
              <a:extLst>
                <a:ext uri="{FF2B5EF4-FFF2-40B4-BE49-F238E27FC236}">
                  <a16:creationId xmlns:a16="http://schemas.microsoft.com/office/drawing/2014/main" id="{64D716CA-521F-4B78-B73D-11D843F06A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4" y="1299"/>
              <a:ext cx="465" cy="724"/>
            </a:xfrm>
            <a:custGeom>
              <a:avLst/>
              <a:gdLst>
                <a:gd name="T0" fmla="*/ 158 w 372"/>
                <a:gd name="T1" fmla="*/ 536 h 579"/>
                <a:gd name="T2" fmla="*/ 95 w 372"/>
                <a:gd name="T3" fmla="*/ 604 h 579"/>
                <a:gd name="T4" fmla="*/ 64 w 372"/>
                <a:gd name="T5" fmla="*/ 666 h 579"/>
                <a:gd name="T6" fmla="*/ 55 w 372"/>
                <a:gd name="T7" fmla="*/ 676 h 579"/>
                <a:gd name="T8" fmla="*/ 69 w 372"/>
                <a:gd name="T9" fmla="*/ 686 h 579"/>
                <a:gd name="T10" fmla="*/ 119 w 372"/>
                <a:gd name="T11" fmla="*/ 583 h 579"/>
                <a:gd name="T12" fmla="*/ 158 w 372"/>
                <a:gd name="T13" fmla="*/ 536 h 579"/>
                <a:gd name="T14" fmla="*/ 51 w 372"/>
                <a:gd name="T15" fmla="*/ 591 h 579"/>
                <a:gd name="T16" fmla="*/ 0 w 372"/>
                <a:gd name="T17" fmla="*/ 600 h 579"/>
                <a:gd name="T18" fmla="*/ 20 w 372"/>
                <a:gd name="T19" fmla="*/ 618 h 579"/>
                <a:gd name="T20" fmla="*/ 49 w 372"/>
                <a:gd name="T21" fmla="*/ 593 h 579"/>
                <a:gd name="T22" fmla="*/ 51 w 372"/>
                <a:gd name="T23" fmla="*/ 591 h 579"/>
                <a:gd name="T24" fmla="*/ 351 w 372"/>
                <a:gd name="T25" fmla="*/ 306 h 579"/>
                <a:gd name="T26" fmla="*/ 150 w 372"/>
                <a:gd name="T27" fmla="*/ 767 h 579"/>
                <a:gd name="T28" fmla="*/ 158 w 372"/>
                <a:gd name="T29" fmla="*/ 794 h 579"/>
                <a:gd name="T30" fmla="*/ 216 w 372"/>
                <a:gd name="T31" fmla="*/ 569 h 579"/>
                <a:gd name="T32" fmla="*/ 368 w 372"/>
                <a:gd name="T33" fmla="*/ 320 h 579"/>
                <a:gd name="T34" fmla="*/ 351 w 372"/>
                <a:gd name="T35" fmla="*/ 306 h 579"/>
                <a:gd name="T36" fmla="*/ 524 w 372"/>
                <a:gd name="T37" fmla="*/ 413 h 579"/>
                <a:gd name="T38" fmla="*/ 514 w 372"/>
                <a:gd name="T39" fmla="*/ 411 h 579"/>
                <a:gd name="T40" fmla="*/ 491 w 372"/>
                <a:gd name="T41" fmla="*/ 439 h 579"/>
                <a:gd name="T42" fmla="*/ 538 w 372"/>
                <a:gd name="T43" fmla="*/ 860 h 579"/>
                <a:gd name="T44" fmla="*/ 514 w 372"/>
                <a:gd name="T45" fmla="*/ 1107 h 579"/>
                <a:gd name="T46" fmla="*/ 539 w 372"/>
                <a:gd name="T47" fmla="*/ 1123 h 579"/>
                <a:gd name="T48" fmla="*/ 549 w 372"/>
                <a:gd name="T49" fmla="*/ 868 h 579"/>
                <a:gd name="T50" fmla="*/ 513 w 372"/>
                <a:gd name="T51" fmla="*/ 448 h 579"/>
                <a:gd name="T52" fmla="*/ 524 w 372"/>
                <a:gd name="T53" fmla="*/ 413 h 579"/>
                <a:gd name="T54" fmla="*/ 726 w 372"/>
                <a:gd name="T55" fmla="*/ 468 h 579"/>
                <a:gd name="T56" fmla="*/ 538 w 372"/>
                <a:gd name="T57" fmla="*/ 381 h 579"/>
                <a:gd name="T58" fmla="*/ 435 w 372"/>
                <a:gd name="T59" fmla="*/ 281 h 579"/>
                <a:gd name="T60" fmla="*/ 360 w 372"/>
                <a:gd name="T61" fmla="*/ 5 h 579"/>
                <a:gd name="T62" fmla="*/ 326 w 372"/>
                <a:gd name="T63" fmla="*/ 0 h 579"/>
                <a:gd name="T64" fmla="*/ 400 w 372"/>
                <a:gd name="T65" fmla="*/ 279 h 579"/>
                <a:gd name="T66" fmla="*/ 505 w 372"/>
                <a:gd name="T67" fmla="*/ 376 h 579"/>
                <a:gd name="T68" fmla="*/ 724 w 372"/>
                <a:gd name="T69" fmla="*/ 475 h 579"/>
                <a:gd name="T70" fmla="*/ 726 w 372"/>
                <a:gd name="T71" fmla="*/ 468 h 57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72" h="579">
                  <a:moveTo>
                    <a:pt x="81" y="274"/>
                  </a:moveTo>
                  <a:cubicBezTo>
                    <a:pt x="63" y="260"/>
                    <a:pt x="51" y="305"/>
                    <a:pt x="49" y="309"/>
                  </a:cubicBezTo>
                  <a:cubicBezTo>
                    <a:pt x="41" y="328"/>
                    <a:pt x="36" y="338"/>
                    <a:pt x="33" y="341"/>
                  </a:cubicBezTo>
                  <a:cubicBezTo>
                    <a:pt x="32" y="344"/>
                    <a:pt x="29" y="344"/>
                    <a:pt x="28" y="346"/>
                  </a:cubicBezTo>
                  <a:cubicBezTo>
                    <a:pt x="28" y="351"/>
                    <a:pt x="24" y="352"/>
                    <a:pt x="35" y="351"/>
                  </a:cubicBezTo>
                  <a:cubicBezTo>
                    <a:pt x="35" y="351"/>
                    <a:pt x="54" y="325"/>
                    <a:pt x="61" y="298"/>
                  </a:cubicBezTo>
                  <a:cubicBezTo>
                    <a:pt x="64" y="287"/>
                    <a:pt x="73" y="278"/>
                    <a:pt x="81" y="274"/>
                  </a:cubicBezTo>
                  <a:close/>
                  <a:moveTo>
                    <a:pt x="26" y="302"/>
                  </a:moveTo>
                  <a:cubicBezTo>
                    <a:pt x="65" y="277"/>
                    <a:pt x="13" y="297"/>
                    <a:pt x="0" y="307"/>
                  </a:cubicBezTo>
                  <a:cubicBezTo>
                    <a:pt x="1" y="311"/>
                    <a:pt x="4" y="315"/>
                    <a:pt x="10" y="316"/>
                  </a:cubicBezTo>
                  <a:cubicBezTo>
                    <a:pt x="10" y="316"/>
                    <a:pt x="17" y="309"/>
                    <a:pt x="25" y="303"/>
                  </a:cubicBezTo>
                  <a:cubicBezTo>
                    <a:pt x="25" y="303"/>
                    <a:pt x="25" y="302"/>
                    <a:pt x="26" y="302"/>
                  </a:cubicBezTo>
                  <a:close/>
                  <a:moveTo>
                    <a:pt x="180" y="157"/>
                  </a:moveTo>
                  <a:cubicBezTo>
                    <a:pt x="164" y="154"/>
                    <a:pt x="68" y="328"/>
                    <a:pt x="77" y="392"/>
                  </a:cubicBezTo>
                  <a:cubicBezTo>
                    <a:pt x="77" y="392"/>
                    <a:pt x="78" y="407"/>
                    <a:pt x="81" y="406"/>
                  </a:cubicBezTo>
                  <a:cubicBezTo>
                    <a:pt x="81" y="406"/>
                    <a:pt x="81" y="343"/>
                    <a:pt x="110" y="291"/>
                  </a:cubicBezTo>
                  <a:cubicBezTo>
                    <a:pt x="132" y="251"/>
                    <a:pt x="167" y="163"/>
                    <a:pt x="188" y="164"/>
                  </a:cubicBezTo>
                  <a:cubicBezTo>
                    <a:pt x="186" y="161"/>
                    <a:pt x="182" y="160"/>
                    <a:pt x="180" y="157"/>
                  </a:cubicBezTo>
                  <a:close/>
                  <a:moveTo>
                    <a:pt x="268" y="211"/>
                  </a:moveTo>
                  <a:cubicBezTo>
                    <a:pt x="267" y="210"/>
                    <a:pt x="265" y="210"/>
                    <a:pt x="263" y="210"/>
                  </a:cubicBezTo>
                  <a:cubicBezTo>
                    <a:pt x="234" y="205"/>
                    <a:pt x="249" y="213"/>
                    <a:pt x="251" y="225"/>
                  </a:cubicBezTo>
                  <a:cubicBezTo>
                    <a:pt x="274" y="283"/>
                    <a:pt x="298" y="363"/>
                    <a:pt x="275" y="440"/>
                  </a:cubicBezTo>
                  <a:cubicBezTo>
                    <a:pt x="259" y="498"/>
                    <a:pt x="260" y="547"/>
                    <a:pt x="263" y="566"/>
                  </a:cubicBezTo>
                  <a:cubicBezTo>
                    <a:pt x="271" y="579"/>
                    <a:pt x="276" y="574"/>
                    <a:pt x="276" y="574"/>
                  </a:cubicBezTo>
                  <a:cubicBezTo>
                    <a:pt x="276" y="574"/>
                    <a:pt x="258" y="523"/>
                    <a:pt x="281" y="444"/>
                  </a:cubicBezTo>
                  <a:cubicBezTo>
                    <a:pt x="304" y="366"/>
                    <a:pt x="285" y="286"/>
                    <a:pt x="262" y="229"/>
                  </a:cubicBezTo>
                  <a:cubicBezTo>
                    <a:pt x="260" y="219"/>
                    <a:pt x="254" y="211"/>
                    <a:pt x="268" y="211"/>
                  </a:cubicBezTo>
                  <a:close/>
                  <a:moveTo>
                    <a:pt x="372" y="239"/>
                  </a:moveTo>
                  <a:cubicBezTo>
                    <a:pt x="351" y="217"/>
                    <a:pt x="316" y="211"/>
                    <a:pt x="275" y="195"/>
                  </a:cubicBezTo>
                  <a:cubicBezTo>
                    <a:pt x="245" y="183"/>
                    <a:pt x="229" y="157"/>
                    <a:pt x="222" y="144"/>
                  </a:cubicBezTo>
                  <a:cubicBezTo>
                    <a:pt x="201" y="87"/>
                    <a:pt x="184" y="2"/>
                    <a:pt x="184" y="2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8" y="6"/>
                    <a:pt x="184" y="87"/>
                    <a:pt x="205" y="142"/>
                  </a:cubicBezTo>
                  <a:cubicBezTo>
                    <a:pt x="212" y="155"/>
                    <a:pt x="228" y="181"/>
                    <a:pt x="258" y="193"/>
                  </a:cubicBezTo>
                  <a:cubicBezTo>
                    <a:pt x="298" y="209"/>
                    <a:pt x="349" y="221"/>
                    <a:pt x="370" y="243"/>
                  </a:cubicBezTo>
                  <a:lnTo>
                    <a:pt x="372" y="239"/>
                  </a:lnTo>
                  <a:close/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5" name="Freeform 95">
              <a:extLst>
                <a:ext uri="{FF2B5EF4-FFF2-40B4-BE49-F238E27FC236}">
                  <a16:creationId xmlns:a16="http://schemas.microsoft.com/office/drawing/2014/main" id="{555FF16D-3E8C-4027-8C3E-9FF7C6E1C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1290"/>
              <a:ext cx="470" cy="725"/>
            </a:xfrm>
            <a:custGeom>
              <a:avLst/>
              <a:gdLst>
                <a:gd name="T0" fmla="*/ 731 w 376"/>
                <a:gd name="T1" fmla="*/ 479 h 580"/>
                <a:gd name="T2" fmla="*/ 541 w 376"/>
                <a:gd name="T3" fmla="*/ 393 h 580"/>
                <a:gd name="T4" fmla="*/ 438 w 376"/>
                <a:gd name="T5" fmla="*/ 294 h 580"/>
                <a:gd name="T6" fmla="*/ 364 w 376"/>
                <a:gd name="T7" fmla="*/ 16 h 580"/>
                <a:gd name="T8" fmla="*/ 248 w 376"/>
                <a:gd name="T9" fmla="*/ 5 h 580"/>
                <a:gd name="T10" fmla="*/ 311 w 376"/>
                <a:gd name="T11" fmla="*/ 233 h 580"/>
                <a:gd name="T12" fmla="*/ 241 w 376"/>
                <a:gd name="T13" fmla="*/ 439 h 580"/>
                <a:gd name="T14" fmla="*/ 5 w 376"/>
                <a:gd name="T15" fmla="*/ 600 h 580"/>
                <a:gd name="T16" fmla="*/ 24 w 376"/>
                <a:gd name="T17" fmla="*/ 630 h 580"/>
                <a:gd name="T18" fmla="*/ 88 w 376"/>
                <a:gd name="T19" fmla="*/ 606 h 580"/>
                <a:gd name="T20" fmla="*/ 54 w 376"/>
                <a:gd name="T21" fmla="*/ 669 h 580"/>
                <a:gd name="T22" fmla="*/ 73 w 376"/>
                <a:gd name="T23" fmla="*/ 698 h 580"/>
                <a:gd name="T24" fmla="*/ 124 w 376"/>
                <a:gd name="T25" fmla="*/ 594 h 580"/>
                <a:gd name="T26" fmla="*/ 189 w 376"/>
                <a:gd name="T27" fmla="*/ 568 h 580"/>
                <a:gd name="T28" fmla="*/ 139 w 376"/>
                <a:gd name="T29" fmla="*/ 775 h 580"/>
                <a:gd name="T30" fmla="*/ 163 w 376"/>
                <a:gd name="T31" fmla="*/ 805 h 580"/>
                <a:gd name="T32" fmla="*/ 219 w 376"/>
                <a:gd name="T33" fmla="*/ 580 h 580"/>
                <a:gd name="T34" fmla="*/ 374 w 376"/>
                <a:gd name="T35" fmla="*/ 335 h 580"/>
                <a:gd name="T36" fmla="*/ 399 w 376"/>
                <a:gd name="T37" fmla="*/ 373 h 580"/>
                <a:gd name="T38" fmla="*/ 404 w 376"/>
                <a:gd name="T39" fmla="*/ 508 h 580"/>
                <a:gd name="T40" fmla="*/ 325 w 376"/>
                <a:gd name="T41" fmla="*/ 945 h 580"/>
                <a:gd name="T42" fmla="*/ 351 w 376"/>
                <a:gd name="T43" fmla="*/ 968 h 580"/>
                <a:gd name="T44" fmla="*/ 349 w 376"/>
                <a:gd name="T45" fmla="*/ 805 h 580"/>
                <a:gd name="T46" fmla="*/ 436 w 376"/>
                <a:gd name="T47" fmla="*/ 500 h 580"/>
                <a:gd name="T48" fmla="*/ 451 w 376"/>
                <a:gd name="T49" fmla="*/ 458 h 580"/>
                <a:gd name="T50" fmla="*/ 494 w 376"/>
                <a:gd name="T51" fmla="*/ 551 h 580"/>
                <a:gd name="T52" fmla="*/ 475 w 376"/>
                <a:gd name="T53" fmla="*/ 650 h 580"/>
                <a:gd name="T54" fmla="*/ 406 w 376"/>
                <a:gd name="T55" fmla="*/ 830 h 580"/>
                <a:gd name="T56" fmla="*/ 429 w 376"/>
                <a:gd name="T57" fmla="*/ 838 h 580"/>
                <a:gd name="T58" fmla="*/ 474 w 376"/>
                <a:gd name="T59" fmla="*/ 694 h 580"/>
                <a:gd name="T60" fmla="*/ 523 w 376"/>
                <a:gd name="T61" fmla="*/ 630 h 580"/>
                <a:gd name="T62" fmla="*/ 523 w 376"/>
                <a:gd name="T63" fmla="*/ 844 h 580"/>
                <a:gd name="T64" fmla="*/ 494 w 376"/>
                <a:gd name="T65" fmla="*/ 1080 h 580"/>
                <a:gd name="T66" fmla="*/ 544 w 376"/>
                <a:gd name="T67" fmla="*/ 1133 h 580"/>
                <a:gd name="T68" fmla="*/ 554 w 376"/>
                <a:gd name="T69" fmla="*/ 880 h 580"/>
                <a:gd name="T70" fmla="*/ 516 w 376"/>
                <a:gd name="T71" fmla="*/ 458 h 580"/>
                <a:gd name="T72" fmla="*/ 554 w 376"/>
                <a:gd name="T73" fmla="*/ 426 h 580"/>
                <a:gd name="T74" fmla="*/ 713 w 376"/>
                <a:gd name="T75" fmla="*/ 499 h 580"/>
                <a:gd name="T76" fmla="*/ 731 w 376"/>
                <a:gd name="T77" fmla="*/ 479 h 58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76" h="580">
                  <a:moveTo>
                    <a:pt x="374" y="245"/>
                  </a:moveTo>
                  <a:cubicBezTo>
                    <a:pt x="353" y="223"/>
                    <a:pt x="318" y="217"/>
                    <a:pt x="277" y="201"/>
                  </a:cubicBezTo>
                  <a:cubicBezTo>
                    <a:pt x="247" y="189"/>
                    <a:pt x="231" y="163"/>
                    <a:pt x="224" y="150"/>
                  </a:cubicBezTo>
                  <a:cubicBezTo>
                    <a:pt x="203" y="93"/>
                    <a:pt x="186" y="8"/>
                    <a:pt x="186" y="8"/>
                  </a:cubicBezTo>
                  <a:cubicBezTo>
                    <a:pt x="126" y="2"/>
                    <a:pt x="126" y="2"/>
                    <a:pt x="126" y="2"/>
                  </a:cubicBezTo>
                  <a:cubicBezTo>
                    <a:pt x="126" y="2"/>
                    <a:pt x="109" y="0"/>
                    <a:pt x="159" y="119"/>
                  </a:cubicBezTo>
                  <a:cubicBezTo>
                    <a:pt x="171" y="139"/>
                    <a:pt x="156" y="189"/>
                    <a:pt x="123" y="225"/>
                  </a:cubicBezTo>
                  <a:cubicBezTo>
                    <a:pt x="76" y="275"/>
                    <a:pt x="52" y="260"/>
                    <a:pt x="2" y="307"/>
                  </a:cubicBezTo>
                  <a:cubicBezTo>
                    <a:pt x="2" y="307"/>
                    <a:pt x="0" y="319"/>
                    <a:pt x="12" y="322"/>
                  </a:cubicBezTo>
                  <a:cubicBezTo>
                    <a:pt x="12" y="322"/>
                    <a:pt x="57" y="280"/>
                    <a:pt x="45" y="310"/>
                  </a:cubicBezTo>
                  <a:cubicBezTo>
                    <a:pt x="33" y="340"/>
                    <a:pt x="27" y="342"/>
                    <a:pt x="27" y="342"/>
                  </a:cubicBezTo>
                  <a:cubicBezTo>
                    <a:pt x="27" y="342"/>
                    <a:pt x="22" y="358"/>
                    <a:pt x="37" y="357"/>
                  </a:cubicBezTo>
                  <a:cubicBezTo>
                    <a:pt x="37" y="357"/>
                    <a:pt x="56" y="331"/>
                    <a:pt x="63" y="304"/>
                  </a:cubicBezTo>
                  <a:cubicBezTo>
                    <a:pt x="71" y="277"/>
                    <a:pt x="111" y="264"/>
                    <a:pt x="97" y="290"/>
                  </a:cubicBezTo>
                  <a:cubicBezTo>
                    <a:pt x="83" y="316"/>
                    <a:pt x="71" y="377"/>
                    <a:pt x="71" y="397"/>
                  </a:cubicBezTo>
                  <a:cubicBezTo>
                    <a:pt x="71" y="397"/>
                    <a:pt x="72" y="428"/>
                    <a:pt x="83" y="412"/>
                  </a:cubicBezTo>
                  <a:cubicBezTo>
                    <a:pt x="83" y="412"/>
                    <a:pt x="83" y="349"/>
                    <a:pt x="112" y="297"/>
                  </a:cubicBezTo>
                  <a:cubicBezTo>
                    <a:pt x="139" y="248"/>
                    <a:pt x="174" y="168"/>
                    <a:pt x="191" y="171"/>
                  </a:cubicBezTo>
                  <a:cubicBezTo>
                    <a:pt x="195" y="178"/>
                    <a:pt x="199" y="184"/>
                    <a:pt x="204" y="190"/>
                  </a:cubicBezTo>
                  <a:cubicBezTo>
                    <a:pt x="208" y="204"/>
                    <a:pt x="211" y="228"/>
                    <a:pt x="206" y="260"/>
                  </a:cubicBezTo>
                  <a:cubicBezTo>
                    <a:pt x="196" y="315"/>
                    <a:pt x="147" y="425"/>
                    <a:pt x="166" y="484"/>
                  </a:cubicBezTo>
                  <a:cubicBezTo>
                    <a:pt x="166" y="484"/>
                    <a:pt x="172" y="504"/>
                    <a:pt x="180" y="495"/>
                  </a:cubicBezTo>
                  <a:cubicBezTo>
                    <a:pt x="180" y="495"/>
                    <a:pt x="169" y="459"/>
                    <a:pt x="178" y="412"/>
                  </a:cubicBezTo>
                  <a:cubicBezTo>
                    <a:pt x="188" y="364"/>
                    <a:pt x="223" y="287"/>
                    <a:pt x="223" y="256"/>
                  </a:cubicBezTo>
                  <a:cubicBezTo>
                    <a:pt x="223" y="238"/>
                    <a:pt x="226" y="232"/>
                    <a:pt x="231" y="234"/>
                  </a:cubicBezTo>
                  <a:cubicBezTo>
                    <a:pt x="240" y="251"/>
                    <a:pt x="247" y="267"/>
                    <a:pt x="253" y="282"/>
                  </a:cubicBezTo>
                  <a:cubicBezTo>
                    <a:pt x="256" y="293"/>
                    <a:pt x="259" y="314"/>
                    <a:pt x="243" y="333"/>
                  </a:cubicBezTo>
                  <a:cubicBezTo>
                    <a:pt x="221" y="359"/>
                    <a:pt x="203" y="404"/>
                    <a:pt x="208" y="425"/>
                  </a:cubicBezTo>
                  <a:cubicBezTo>
                    <a:pt x="208" y="425"/>
                    <a:pt x="215" y="436"/>
                    <a:pt x="219" y="429"/>
                  </a:cubicBezTo>
                  <a:cubicBezTo>
                    <a:pt x="219" y="429"/>
                    <a:pt x="212" y="394"/>
                    <a:pt x="242" y="355"/>
                  </a:cubicBezTo>
                  <a:cubicBezTo>
                    <a:pt x="258" y="334"/>
                    <a:pt x="264" y="323"/>
                    <a:pt x="267" y="322"/>
                  </a:cubicBezTo>
                  <a:cubicBezTo>
                    <a:pt x="282" y="380"/>
                    <a:pt x="273" y="417"/>
                    <a:pt x="267" y="432"/>
                  </a:cubicBezTo>
                  <a:cubicBezTo>
                    <a:pt x="257" y="456"/>
                    <a:pt x="249" y="525"/>
                    <a:pt x="253" y="553"/>
                  </a:cubicBezTo>
                  <a:cubicBezTo>
                    <a:pt x="257" y="580"/>
                    <a:pt x="278" y="580"/>
                    <a:pt x="278" y="580"/>
                  </a:cubicBezTo>
                  <a:cubicBezTo>
                    <a:pt x="278" y="580"/>
                    <a:pt x="260" y="529"/>
                    <a:pt x="283" y="450"/>
                  </a:cubicBezTo>
                  <a:cubicBezTo>
                    <a:pt x="306" y="372"/>
                    <a:pt x="287" y="292"/>
                    <a:pt x="264" y="234"/>
                  </a:cubicBezTo>
                  <a:cubicBezTo>
                    <a:pt x="261" y="222"/>
                    <a:pt x="253" y="213"/>
                    <a:pt x="283" y="218"/>
                  </a:cubicBezTo>
                  <a:cubicBezTo>
                    <a:pt x="330" y="225"/>
                    <a:pt x="365" y="255"/>
                    <a:pt x="365" y="255"/>
                  </a:cubicBezTo>
                  <a:cubicBezTo>
                    <a:pt x="376" y="252"/>
                    <a:pt x="374" y="245"/>
                    <a:pt x="374" y="245"/>
                  </a:cubicBezTo>
                  <a:close/>
                </a:path>
              </a:pathLst>
            </a:custGeom>
            <a:noFill/>
            <a:ln w="6350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6" name="Freeform 96">
              <a:extLst>
                <a:ext uri="{FF2B5EF4-FFF2-40B4-BE49-F238E27FC236}">
                  <a16:creationId xmlns:a16="http://schemas.microsoft.com/office/drawing/2014/main" id="{BE40CA5C-7BEB-4A6D-BE6B-4A0C03F73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324"/>
              <a:ext cx="629" cy="680"/>
            </a:xfrm>
            <a:custGeom>
              <a:avLst/>
              <a:gdLst>
                <a:gd name="T0" fmla="*/ 984 w 503"/>
                <a:gd name="T1" fmla="*/ 0 h 544"/>
                <a:gd name="T2" fmla="*/ 0 w 503"/>
                <a:gd name="T3" fmla="*/ 210 h 544"/>
                <a:gd name="T4" fmla="*/ 0 w 503"/>
                <a:gd name="T5" fmla="*/ 938 h 544"/>
                <a:gd name="T6" fmla="*/ 667 w 503"/>
                <a:gd name="T7" fmla="*/ 961 h 5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3" h="544">
                  <a:moveTo>
                    <a:pt x="503" y="0"/>
                  </a:moveTo>
                  <a:cubicBezTo>
                    <a:pt x="503" y="0"/>
                    <a:pt x="393" y="185"/>
                    <a:pt x="0" y="107"/>
                  </a:cubicBezTo>
                  <a:cubicBezTo>
                    <a:pt x="0" y="480"/>
                    <a:pt x="0" y="480"/>
                    <a:pt x="0" y="480"/>
                  </a:cubicBezTo>
                  <a:cubicBezTo>
                    <a:pt x="0" y="480"/>
                    <a:pt x="142" y="544"/>
                    <a:pt x="341" y="492"/>
                  </a:cubicBezTo>
                </a:path>
              </a:pathLst>
            </a:custGeom>
            <a:noFill/>
            <a:ln w="7938" cap="flat">
              <a:solidFill>
                <a:srgbClr val="7F585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7" name="Freeform 97">
              <a:extLst>
                <a:ext uri="{FF2B5EF4-FFF2-40B4-BE49-F238E27FC236}">
                  <a16:creationId xmlns:a16="http://schemas.microsoft.com/office/drawing/2014/main" id="{BF04FF00-2F47-4840-81E9-B7D259B64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808"/>
              <a:ext cx="506" cy="111"/>
            </a:xfrm>
            <a:custGeom>
              <a:avLst/>
              <a:gdLst>
                <a:gd name="T0" fmla="*/ 0 w 405"/>
                <a:gd name="T1" fmla="*/ 136 h 89"/>
                <a:gd name="T2" fmla="*/ 790 w 405"/>
                <a:gd name="T3" fmla="*/ 172 h 89"/>
                <a:gd name="T4" fmla="*/ 0 w 405"/>
                <a:gd name="T5" fmla="*/ 136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5" h="89">
                  <a:moveTo>
                    <a:pt x="0" y="70"/>
                  </a:moveTo>
                  <a:cubicBezTo>
                    <a:pt x="0" y="70"/>
                    <a:pt x="207" y="0"/>
                    <a:pt x="405" y="89"/>
                  </a:cubicBezTo>
                  <a:cubicBezTo>
                    <a:pt x="405" y="89"/>
                    <a:pt x="225" y="18"/>
                    <a:pt x="0" y="70"/>
                  </a:cubicBezTo>
                  <a:close/>
                </a:path>
              </a:pathLst>
            </a:custGeom>
            <a:solidFill>
              <a:srgbClr val="F5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8" name="Freeform 98">
              <a:extLst>
                <a:ext uri="{FF2B5EF4-FFF2-40B4-BE49-F238E27FC236}">
                  <a16:creationId xmlns:a16="http://schemas.microsoft.com/office/drawing/2014/main" id="{6C0F8B6E-B5B0-4592-873A-4C307DE3C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836"/>
              <a:ext cx="497" cy="137"/>
            </a:xfrm>
            <a:custGeom>
              <a:avLst/>
              <a:gdLst>
                <a:gd name="T0" fmla="*/ 0 w 398"/>
                <a:gd name="T1" fmla="*/ 216 h 109"/>
                <a:gd name="T2" fmla="*/ 714 w 398"/>
                <a:gd name="T3" fmla="*/ 8 h 109"/>
                <a:gd name="T4" fmla="*/ 652 w 398"/>
                <a:gd name="T5" fmla="*/ 65 h 109"/>
                <a:gd name="T6" fmla="*/ 0 w 398"/>
                <a:gd name="T7" fmla="*/ 216 h 1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8" h="109">
                  <a:moveTo>
                    <a:pt x="0" y="109"/>
                  </a:moveTo>
                  <a:cubicBezTo>
                    <a:pt x="0" y="109"/>
                    <a:pt x="63" y="18"/>
                    <a:pt x="367" y="4"/>
                  </a:cubicBezTo>
                  <a:cubicBezTo>
                    <a:pt x="367" y="4"/>
                    <a:pt x="398" y="0"/>
                    <a:pt x="335" y="33"/>
                  </a:cubicBezTo>
                  <a:cubicBezTo>
                    <a:pt x="335" y="33"/>
                    <a:pt x="187" y="11"/>
                    <a:pt x="0" y="109"/>
                  </a:cubicBezTo>
                  <a:close/>
                </a:path>
              </a:pathLst>
            </a:custGeom>
            <a:solidFill>
              <a:srgbClr val="F1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9" name="Freeform 99">
              <a:extLst>
                <a:ext uri="{FF2B5EF4-FFF2-40B4-BE49-F238E27FC236}">
                  <a16:creationId xmlns:a16="http://schemas.microsoft.com/office/drawing/2014/main" id="{58D42BF3-7F18-45D4-A858-A4D052A74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" y="844"/>
              <a:ext cx="411" cy="95"/>
            </a:xfrm>
            <a:custGeom>
              <a:avLst/>
              <a:gdLst>
                <a:gd name="T0" fmla="*/ 641 w 329"/>
                <a:gd name="T1" fmla="*/ 0 h 76"/>
                <a:gd name="T2" fmla="*/ 0 w 329"/>
                <a:gd name="T3" fmla="*/ 149 h 76"/>
                <a:gd name="T4" fmla="*/ 641 w 329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9" h="76">
                  <a:moveTo>
                    <a:pt x="329" y="0"/>
                  </a:moveTo>
                  <a:cubicBezTo>
                    <a:pt x="329" y="0"/>
                    <a:pt x="113" y="9"/>
                    <a:pt x="0" y="76"/>
                  </a:cubicBezTo>
                  <a:cubicBezTo>
                    <a:pt x="0" y="76"/>
                    <a:pt x="116" y="23"/>
                    <a:pt x="329" y="0"/>
                  </a:cubicBezTo>
                  <a:close/>
                </a:path>
              </a:pathLst>
            </a:custGeom>
            <a:solidFill>
              <a:srgbClr val="F5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0" name="Freeform 100">
              <a:extLst>
                <a:ext uri="{FF2B5EF4-FFF2-40B4-BE49-F238E27FC236}">
                  <a16:creationId xmlns:a16="http://schemas.microsoft.com/office/drawing/2014/main" id="{8EECDD5F-3D64-49C7-847A-FEAD93AC2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" y="894"/>
              <a:ext cx="213" cy="297"/>
            </a:xfrm>
            <a:custGeom>
              <a:avLst/>
              <a:gdLst>
                <a:gd name="T0" fmla="*/ 314 w 170"/>
                <a:gd name="T1" fmla="*/ 0 h 238"/>
                <a:gd name="T2" fmla="*/ 335 w 170"/>
                <a:gd name="T3" fmla="*/ 463 h 238"/>
                <a:gd name="T4" fmla="*/ 314 w 170"/>
                <a:gd name="T5" fmla="*/ 0 h 2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238">
                  <a:moveTo>
                    <a:pt x="160" y="0"/>
                  </a:moveTo>
                  <a:cubicBezTo>
                    <a:pt x="160" y="0"/>
                    <a:pt x="0" y="105"/>
                    <a:pt x="170" y="238"/>
                  </a:cubicBezTo>
                  <a:cubicBezTo>
                    <a:pt x="170" y="238"/>
                    <a:pt x="21" y="131"/>
                    <a:pt x="1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1" name="Freeform 101">
              <a:extLst>
                <a:ext uri="{FF2B5EF4-FFF2-40B4-BE49-F238E27FC236}">
                  <a16:creationId xmlns:a16="http://schemas.microsoft.com/office/drawing/2014/main" id="{C1430ADD-359C-464C-83CF-CA69FC152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285"/>
              <a:ext cx="88" cy="55"/>
            </a:xfrm>
            <a:custGeom>
              <a:avLst/>
              <a:gdLst>
                <a:gd name="T0" fmla="*/ 137 w 70"/>
                <a:gd name="T1" fmla="*/ 38 h 44"/>
                <a:gd name="T2" fmla="*/ 74 w 70"/>
                <a:gd name="T3" fmla="*/ 83 h 44"/>
                <a:gd name="T4" fmla="*/ 1 w 70"/>
                <a:gd name="T5" fmla="*/ 51 h 44"/>
                <a:gd name="T6" fmla="*/ 65 w 70"/>
                <a:gd name="T7" fmla="*/ 5 h 44"/>
                <a:gd name="T8" fmla="*/ 137 w 70"/>
                <a:gd name="T9" fmla="*/ 3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4">
                  <a:moveTo>
                    <a:pt x="69" y="19"/>
                  </a:moveTo>
                  <a:cubicBezTo>
                    <a:pt x="70" y="30"/>
                    <a:pt x="56" y="40"/>
                    <a:pt x="37" y="42"/>
                  </a:cubicBezTo>
                  <a:cubicBezTo>
                    <a:pt x="19" y="44"/>
                    <a:pt x="2" y="37"/>
                    <a:pt x="1" y="26"/>
                  </a:cubicBezTo>
                  <a:cubicBezTo>
                    <a:pt x="0" y="15"/>
                    <a:pt x="14" y="4"/>
                    <a:pt x="33" y="2"/>
                  </a:cubicBezTo>
                  <a:cubicBezTo>
                    <a:pt x="52" y="0"/>
                    <a:pt x="68" y="8"/>
                    <a:pt x="69" y="19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2" name="Freeform 102">
              <a:extLst>
                <a:ext uri="{FF2B5EF4-FFF2-40B4-BE49-F238E27FC236}">
                  <a16:creationId xmlns:a16="http://schemas.microsoft.com/office/drawing/2014/main" id="{4F41CC4D-936E-4C33-8765-61BDE95B5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285"/>
              <a:ext cx="88" cy="55"/>
            </a:xfrm>
            <a:custGeom>
              <a:avLst/>
              <a:gdLst>
                <a:gd name="T0" fmla="*/ 137 w 70"/>
                <a:gd name="T1" fmla="*/ 38 h 44"/>
                <a:gd name="T2" fmla="*/ 74 w 70"/>
                <a:gd name="T3" fmla="*/ 83 h 44"/>
                <a:gd name="T4" fmla="*/ 1 w 70"/>
                <a:gd name="T5" fmla="*/ 51 h 44"/>
                <a:gd name="T6" fmla="*/ 65 w 70"/>
                <a:gd name="T7" fmla="*/ 5 h 44"/>
                <a:gd name="T8" fmla="*/ 137 w 70"/>
                <a:gd name="T9" fmla="*/ 38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4">
                  <a:moveTo>
                    <a:pt x="69" y="19"/>
                  </a:moveTo>
                  <a:cubicBezTo>
                    <a:pt x="70" y="30"/>
                    <a:pt x="56" y="40"/>
                    <a:pt x="37" y="42"/>
                  </a:cubicBezTo>
                  <a:cubicBezTo>
                    <a:pt x="18" y="44"/>
                    <a:pt x="2" y="37"/>
                    <a:pt x="1" y="26"/>
                  </a:cubicBezTo>
                  <a:cubicBezTo>
                    <a:pt x="0" y="15"/>
                    <a:pt x="14" y="4"/>
                    <a:pt x="33" y="2"/>
                  </a:cubicBezTo>
                  <a:cubicBezTo>
                    <a:pt x="51" y="0"/>
                    <a:pt x="67" y="8"/>
                    <a:pt x="69" y="19"/>
                  </a:cubicBezTo>
                  <a:close/>
                </a:path>
              </a:pathLst>
            </a:custGeom>
            <a:noFill/>
            <a:ln w="6350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3" name="Freeform 103">
              <a:extLst>
                <a:ext uri="{FF2B5EF4-FFF2-40B4-BE49-F238E27FC236}">
                  <a16:creationId xmlns:a16="http://schemas.microsoft.com/office/drawing/2014/main" id="{1FFEE8F6-D02E-4364-8A37-B04244672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294"/>
              <a:ext cx="58" cy="36"/>
            </a:xfrm>
            <a:custGeom>
              <a:avLst/>
              <a:gdLst>
                <a:gd name="T0" fmla="*/ 91 w 46"/>
                <a:gd name="T1" fmla="*/ 24 h 29"/>
                <a:gd name="T2" fmla="*/ 50 w 46"/>
                <a:gd name="T3" fmla="*/ 53 h 29"/>
                <a:gd name="T4" fmla="*/ 1 w 46"/>
                <a:gd name="T5" fmla="*/ 32 h 29"/>
                <a:gd name="T6" fmla="*/ 44 w 46"/>
                <a:gd name="T7" fmla="*/ 1 h 29"/>
                <a:gd name="T8" fmla="*/ 91 w 46"/>
                <a:gd name="T9" fmla="*/ 2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9">
                  <a:moveTo>
                    <a:pt x="45" y="12"/>
                  </a:moveTo>
                  <a:cubicBezTo>
                    <a:pt x="46" y="20"/>
                    <a:pt x="37" y="26"/>
                    <a:pt x="25" y="28"/>
                  </a:cubicBezTo>
                  <a:cubicBezTo>
                    <a:pt x="12" y="29"/>
                    <a:pt x="2" y="24"/>
                    <a:pt x="1" y="17"/>
                  </a:cubicBezTo>
                  <a:cubicBezTo>
                    <a:pt x="0" y="10"/>
                    <a:pt x="10" y="3"/>
                    <a:pt x="22" y="1"/>
                  </a:cubicBezTo>
                  <a:cubicBezTo>
                    <a:pt x="34" y="0"/>
                    <a:pt x="45" y="5"/>
                    <a:pt x="45" y="12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4" name="Freeform 104">
              <a:extLst>
                <a:ext uri="{FF2B5EF4-FFF2-40B4-BE49-F238E27FC236}">
                  <a16:creationId xmlns:a16="http://schemas.microsoft.com/office/drawing/2014/main" id="{20F79FED-79A9-47F1-AFC9-35120F0EC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305"/>
              <a:ext cx="56" cy="25"/>
            </a:xfrm>
            <a:custGeom>
              <a:avLst/>
              <a:gdLst>
                <a:gd name="T0" fmla="*/ 85 w 45"/>
                <a:gd name="T1" fmla="*/ 8 h 20"/>
                <a:gd name="T2" fmla="*/ 83 w 45"/>
                <a:gd name="T3" fmla="*/ 0 h 20"/>
                <a:gd name="T4" fmla="*/ 42 w 45"/>
                <a:gd name="T5" fmla="*/ 25 h 20"/>
                <a:gd name="T6" fmla="*/ 0 w 45"/>
                <a:gd name="T7" fmla="*/ 13 h 20"/>
                <a:gd name="T8" fmla="*/ 0 w 45"/>
                <a:gd name="T9" fmla="*/ 16 h 20"/>
                <a:gd name="T10" fmla="*/ 45 w 45"/>
                <a:gd name="T11" fmla="*/ 38 h 20"/>
                <a:gd name="T12" fmla="*/ 85 w 45"/>
                <a:gd name="T13" fmla="*/ 8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0">
                  <a:moveTo>
                    <a:pt x="44" y="4"/>
                  </a:moveTo>
                  <a:cubicBezTo>
                    <a:pt x="44" y="2"/>
                    <a:pt x="44" y="1"/>
                    <a:pt x="43" y="0"/>
                  </a:cubicBezTo>
                  <a:cubicBezTo>
                    <a:pt x="41" y="6"/>
                    <a:pt x="33" y="12"/>
                    <a:pt x="22" y="13"/>
                  </a:cubicBezTo>
                  <a:cubicBezTo>
                    <a:pt x="12" y="14"/>
                    <a:pt x="3" y="11"/>
                    <a:pt x="0" y="6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1" y="16"/>
                    <a:pt x="11" y="20"/>
                    <a:pt x="23" y="19"/>
                  </a:cubicBezTo>
                  <a:cubicBezTo>
                    <a:pt x="36" y="18"/>
                    <a:pt x="45" y="11"/>
                    <a:pt x="44" y="4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5" name="Freeform 105">
              <a:extLst>
                <a:ext uri="{FF2B5EF4-FFF2-40B4-BE49-F238E27FC236}">
                  <a16:creationId xmlns:a16="http://schemas.microsoft.com/office/drawing/2014/main" id="{F89FE43F-EF5F-4241-A416-FCDA744B7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278"/>
              <a:ext cx="83" cy="52"/>
            </a:xfrm>
            <a:custGeom>
              <a:avLst/>
              <a:gdLst>
                <a:gd name="T0" fmla="*/ 127 w 66"/>
                <a:gd name="T1" fmla="*/ 47 h 42"/>
                <a:gd name="T2" fmla="*/ 60 w 66"/>
                <a:gd name="T3" fmla="*/ 73 h 42"/>
                <a:gd name="T4" fmla="*/ 1 w 66"/>
                <a:gd name="T5" fmla="*/ 32 h 42"/>
                <a:gd name="T6" fmla="*/ 69 w 66"/>
                <a:gd name="T7" fmla="*/ 2 h 42"/>
                <a:gd name="T8" fmla="*/ 127 w 66"/>
                <a:gd name="T9" fmla="*/ 4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2">
                  <a:moveTo>
                    <a:pt x="64" y="25"/>
                  </a:moveTo>
                  <a:cubicBezTo>
                    <a:pt x="63" y="35"/>
                    <a:pt x="48" y="42"/>
                    <a:pt x="30" y="39"/>
                  </a:cubicBezTo>
                  <a:cubicBezTo>
                    <a:pt x="13" y="37"/>
                    <a:pt x="0" y="27"/>
                    <a:pt x="1" y="17"/>
                  </a:cubicBezTo>
                  <a:cubicBezTo>
                    <a:pt x="3" y="6"/>
                    <a:pt x="18" y="0"/>
                    <a:pt x="35" y="2"/>
                  </a:cubicBezTo>
                  <a:cubicBezTo>
                    <a:pt x="53" y="5"/>
                    <a:pt x="66" y="15"/>
                    <a:pt x="64" y="25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6" name="Freeform 106">
              <a:extLst>
                <a:ext uri="{FF2B5EF4-FFF2-40B4-BE49-F238E27FC236}">
                  <a16:creationId xmlns:a16="http://schemas.microsoft.com/office/drawing/2014/main" id="{74850E37-788F-4A66-8507-07807FB9C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278"/>
              <a:ext cx="83" cy="52"/>
            </a:xfrm>
            <a:custGeom>
              <a:avLst/>
              <a:gdLst>
                <a:gd name="T0" fmla="*/ 127 w 66"/>
                <a:gd name="T1" fmla="*/ 47 h 42"/>
                <a:gd name="T2" fmla="*/ 60 w 66"/>
                <a:gd name="T3" fmla="*/ 73 h 42"/>
                <a:gd name="T4" fmla="*/ 1 w 66"/>
                <a:gd name="T5" fmla="*/ 32 h 42"/>
                <a:gd name="T6" fmla="*/ 69 w 66"/>
                <a:gd name="T7" fmla="*/ 2 h 42"/>
                <a:gd name="T8" fmla="*/ 127 w 66"/>
                <a:gd name="T9" fmla="*/ 4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42">
                  <a:moveTo>
                    <a:pt x="64" y="25"/>
                  </a:moveTo>
                  <a:cubicBezTo>
                    <a:pt x="63" y="35"/>
                    <a:pt x="48" y="42"/>
                    <a:pt x="30" y="39"/>
                  </a:cubicBezTo>
                  <a:cubicBezTo>
                    <a:pt x="13" y="37"/>
                    <a:pt x="0" y="27"/>
                    <a:pt x="1" y="17"/>
                  </a:cubicBezTo>
                  <a:cubicBezTo>
                    <a:pt x="3" y="6"/>
                    <a:pt x="18" y="0"/>
                    <a:pt x="35" y="2"/>
                  </a:cubicBezTo>
                  <a:cubicBezTo>
                    <a:pt x="53" y="5"/>
                    <a:pt x="66" y="15"/>
                    <a:pt x="64" y="25"/>
                  </a:cubicBezTo>
                  <a:close/>
                </a:path>
              </a:pathLst>
            </a:custGeom>
            <a:noFill/>
            <a:ln w="6350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7" name="Freeform 107">
              <a:extLst>
                <a:ext uri="{FF2B5EF4-FFF2-40B4-BE49-F238E27FC236}">
                  <a16:creationId xmlns:a16="http://schemas.microsoft.com/office/drawing/2014/main" id="{F7928ECF-769F-4C33-9053-5AA17B4D1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286"/>
              <a:ext cx="54" cy="34"/>
            </a:xfrm>
            <a:custGeom>
              <a:avLst/>
              <a:gdLst>
                <a:gd name="T0" fmla="*/ 85 w 43"/>
                <a:gd name="T1" fmla="*/ 31 h 27"/>
                <a:gd name="T2" fmla="*/ 39 w 43"/>
                <a:gd name="T3" fmla="*/ 53 h 27"/>
                <a:gd name="T4" fmla="*/ 1 w 43"/>
                <a:gd name="T5" fmla="*/ 23 h 27"/>
                <a:gd name="T6" fmla="*/ 48 w 43"/>
                <a:gd name="T7" fmla="*/ 1 h 27"/>
                <a:gd name="T8" fmla="*/ 85 w 43"/>
                <a:gd name="T9" fmla="*/ 3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7">
                  <a:moveTo>
                    <a:pt x="43" y="16"/>
                  </a:moveTo>
                  <a:cubicBezTo>
                    <a:pt x="42" y="23"/>
                    <a:pt x="32" y="27"/>
                    <a:pt x="20" y="26"/>
                  </a:cubicBezTo>
                  <a:cubicBezTo>
                    <a:pt x="9" y="24"/>
                    <a:pt x="0" y="17"/>
                    <a:pt x="1" y="11"/>
                  </a:cubicBezTo>
                  <a:cubicBezTo>
                    <a:pt x="2" y="4"/>
                    <a:pt x="12" y="0"/>
                    <a:pt x="24" y="1"/>
                  </a:cubicBezTo>
                  <a:cubicBezTo>
                    <a:pt x="35" y="3"/>
                    <a:pt x="43" y="10"/>
                    <a:pt x="43" y="16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8" name="Freeform 108">
              <a:extLst>
                <a:ext uri="{FF2B5EF4-FFF2-40B4-BE49-F238E27FC236}">
                  <a16:creationId xmlns:a16="http://schemas.microsoft.com/office/drawing/2014/main" id="{14264AE8-3312-44A4-A88D-D9F0C0866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296"/>
              <a:ext cx="54" cy="24"/>
            </a:xfrm>
            <a:custGeom>
              <a:avLst/>
              <a:gdLst>
                <a:gd name="T0" fmla="*/ 41 w 43"/>
                <a:gd name="T1" fmla="*/ 24 h 19"/>
                <a:gd name="T2" fmla="*/ 5 w 43"/>
                <a:gd name="T3" fmla="*/ 0 h 19"/>
                <a:gd name="T4" fmla="*/ 1 w 43"/>
                <a:gd name="T5" fmla="*/ 6 h 19"/>
                <a:gd name="T6" fmla="*/ 39 w 43"/>
                <a:gd name="T7" fmla="*/ 37 h 19"/>
                <a:gd name="T8" fmla="*/ 85 w 43"/>
                <a:gd name="T9" fmla="*/ 16 h 19"/>
                <a:gd name="T10" fmla="*/ 84 w 43"/>
                <a:gd name="T11" fmla="*/ 10 h 19"/>
                <a:gd name="T12" fmla="*/ 41 w 43"/>
                <a:gd name="T13" fmla="*/ 2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9">
                  <a:moveTo>
                    <a:pt x="21" y="12"/>
                  </a:moveTo>
                  <a:cubicBezTo>
                    <a:pt x="11" y="10"/>
                    <a:pt x="4" y="5"/>
                    <a:pt x="2" y="0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9"/>
                    <a:pt x="9" y="16"/>
                    <a:pt x="20" y="18"/>
                  </a:cubicBezTo>
                  <a:cubicBezTo>
                    <a:pt x="32" y="19"/>
                    <a:pt x="42" y="15"/>
                    <a:pt x="43" y="8"/>
                  </a:cubicBezTo>
                  <a:cubicBezTo>
                    <a:pt x="43" y="7"/>
                    <a:pt x="43" y="6"/>
                    <a:pt x="42" y="5"/>
                  </a:cubicBezTo>
                  <a:cubicBezTo>
                    <a:pt x="39" y="10"/>
                    <a:pt x="31" y="13"/>
                    <a:pt x="21" y="12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9" name="Freeform 109">
              <a:extLst>
                <a:ext uri="{FF2B5EF4-FFF2-40B4-BE49-F238E27FC236}">
                  <a16:creationId xmlns:a16="http://schemas.microsoft.com/office/drawing/2014/main" id="{7D7C0E0F-505A-4B47-8D67-71BFCDB2A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294"/>
              <a:ext cx="58" cy="36"/>
            </a:xfrm>
            <a:custGeom>
              <a:avLst/>
              <a:gdLst>
                <a:gd name="T0" fmla="*/ 92 w 46"/>
                <a:gd name="T1" fmla="*/ 24 h 29"/>
                <a:gd name="T2" fmla="*/ 50 w 46"/>
                <a:gd name="T3" fmla="*/ 53 h 29"/>
                <a:gd name="T4" fmla="*/ 1 w 46"/>
                <a:gd name="T5" fmla="*/ 32 h 29"/>
                <a:gd name="T6" fmla="*/ 44 w 46"/>
                <a:gd name="T7" fmla="*/ 1 h 29"/>
                <a:gd name="T8" fmla="*/ 92 w 46"/>
                <a:gd name="T9" fmla="*/ 2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9">
                  <a:moveTo>
                    <a:pt x="46" y="12"/>
                  </a:moveTo>
                  <a:cubicBezTo>
                    <a:pt x="46" y="20"/>
                    <a:pt x="37" y="26"/>
                    <a:pt x="25" y="28"/>
                  </a:cubicBezTo>
                  <a:cubicBezTo>
                    <a:pt x="13" y="29"/>
                    <a:pt x="2" y="24"/>
                    <a:pt x="1" y="17"/>
                  </a:cubicBezTo>
                  <a:cubicBezTo>
                    <a:pt x="0" y="10"/>
                    <a:pt x="10" y="3"/>
                    <a:pt x="22" y="1"/>
                  </a:cubicBezTo>
                  <a:cubicBezTo>
                    <a:pt x="34" y="0"/>
                    <a:pt x="45" y="5"/>
                    <a:pt x="46" y="12"/>
                  </a:cubicBezTo>
                  <a:close/>
                </a:path>
              </a:pathLst>
            </a:custGeom>
            <a:noFill/>
            <a:ln w="4763" cap="flat">
              <a:solidFill>
                <a:srgbClr val="F5DE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0" name="Freeform 110">
              <a:extLst>
                <a:ext uri="{FF2B5EF4-FFF2-40B4-BE49-F238E27FC236}">
                  <a16:creationId xmlns:a16="http://schemas.microsoft.com/office/drawing/2014/main" id="{E6D6564D-0B83-45E7-9A80-1A3A7864D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286"/>
              <a:ext cx="54" cy="34"/>
            </a:xfrm>
            <a:custGeom>
              <a:avLst/>
              <a:gdLst>
                <a:gd name="T0" fmla="*/ 84 w 43"/>
                <a:gd name="T1" fmla="*/ 31 h 27"/>
                <a:gd name="T2" fmla="*/ 39 w 43"/>
                <a:gd name="T3" fmla="*/ 53 h 27"/>
                <a:gd name="T4" fmla="*/ 1 w 43"/>
                <a:gd name="T5" fmla="*/ 23 h 27"/>
                <a:gd name="T6" fmla="*/ 48 w 43"/>
                <a:gd name="T7" fmla="*/ 1 h 27"/>
                <a:gd name="T8" fmla="*/ 84 w 43"/>
                <a:gd name="T9" fmla="*/ 3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7">
                  <a:moveTo>
                    <a:pt x="42" y="16"/>
                  </a:moveTo>
                  <a:cubicBezTo>
                    <a:pt x="42" y="23"/>
                    <a:pt x="32" y="27"/>
                    <a:pt x="20" y="26"/>
                  </a:cubicBezTo>
                  <a:cubicBezTo>
                    <a:pt x="9" y="24"/>
                    <a:pt x="0" y="17"/>
                    <a:pt x="1" y="11"/>
                  </a:cubicBezTo>
                  <a:cubicBezTo>
                    <a:pt x="2" y="4"/>
                    <a:pt x="12" y="0"/>
                    <a:pt x="24" y="1"/>
                  </a:cubicBezTo>
                  <a:cubicBezTo>
                    <a:pt x="35" y="3"/>
                    <a:pt x="43" y="10"/>
                    <a:pt x="42" y="16"/>
                  </a:cubicBezTo>
                  <a:close/>
                </a:path>
              </a:pathLst>
            </a:custGeom>
            <a:noFill/>
            <a:ln w="4763" cap="flat">
              <a:solidFill>
                <a:srgbClr val="F5DE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1" name="Freeform 111">
              <a:extLst>
                <a:ext uri="{FF2B5EF4-FFF2-40B4-BE49-F238E27FC236}">
                  <a16:creationId xmlns:a16="http://schemas.microsoft.com/office/drawing/2014/main" id="{514611EF-EB3C-4B16-813E-C0CB6E34A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296"/>
              <a:ext cx="34" cy="98"/>
            </a:xfrm>
            <a:custGeom>
              <a:avLst/>
              <a:gdLst>
                <a:gd name="T0" fmla="*/ 33 w 27"/>
                <a:gd name="T1" fmla="*/ 0 h 78"/>
                <a:gd name="T2" fmla="*/ 42 w 27"/>
                <a:gd name="T3" fmla="*/ 38 h 78"/>
                <a:gd name="T4" fmla="*/ 37 w 27"/>
                <a:gd name="T5" fmla="*/ 79 h 78"/>
                <a:gd name="T6" fmla="*/ 18 w 27"/>
                <a:gd name="T7" fmla="*/ 155 h 78"/>
                <a:gd name="T8" fmla="*/ 47 w 27"/>
                <a:gd name="T9" fmla="*/ 73 h 78"/>
                <a:gd name="T10" fmla="*/ 37 w 27"/>
                <a:gd name="T11" fmla="*/ 1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78">
                  <a:moveTo>
                    <a:pt x="17" y="0"/>
                  </a:moveTo>
                  <a:cubicBezTo>
                    <a:pt x="19" y="7"/>
                    <a:pt x="21" y="12"/>
                    <a:pt x="21" y="19"/>
                  </a:cubicBezTo>
                  <a:cubicBezTo>
                    <a:pt x="21" y="26"/>
                    <a:pt x="20" y="33"/>
                    <a:pt x="18" y="40"/>
                  </a:cubicBezTo>
                  <a:cubicBezTo>
                    <a:pt x="15" y="50"/>
                    <a:pt x="0" y="69"/>
                    <a:pt x="9" y="78"/>
                  </a:cubicBezTo>
                  <a:cubicBezTo>
                    <a:pt x="5" y="61"/>
                    <a:pt x="20" y="53"/>
                    <a:pt x="23" y="37"/>
                  </a:cubicBezTo>
                  <a:cubicBezTo>
                    <a:pt x="25" y="28"/>
                    <a:pt x="27" y="6"/>
                    <a:pt x="18" y="1"/>
                  </a:cubicBezTo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2" name="Freeform 112">
              <a:extLst>
                <a:ext uri="{FF2B5EF4-FFF2-40B4-BE49-F238E27FC236}">
                  <a16:creationId xmlns:a16="http://schemas.microsoft.com/office/drawing/2014/main" id="{1E4C954F-DDEC-4B4A-BB33-DBB591FE7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1403"/>
              <a:ext cx="48" cy="117"/>
            </a:xfrm>
            <a:custGeom>
              <a:avLst/>
              <a:gdLst>
                <a:gd name="T0" fmla="*/ 71 w 38"/>
                <a:gd name="T1" fmla="*/ 0 h 94"/>
                <a:gd name="T2" fmla="*/ 47 w 38"/>
                <a:gd name="T3" fmla="*/ 103 h 94"/>
                <a:gd name="T4" fmla="*/ 20 w 38"/>
                <a:gd name="T5" fmla="*/ 182 h 94"/>
                <a:gd name="T6" fmla="*/ 64 w 38"/>
                <a:gd name="T7" fmla="*/ 87 h 94"/>
                <a:gd name="T8" fmla="*/ 71 w 38"/>
                <a:gd name="T9" fmla="*/ 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4">
                  <a:moveTo>
                    <a:pt x="35" y="0"/>
                  </a:moveTo>
                  <a:cubicBezTo>
                    <a:pt x="35" y="18"/>
                    <a:pt x="32" y="38"/>
                    <a:pt x="23" y="54"/>
                  </a:cubicBezTo>
                  <a:cubicBezTo>
                    <a:pt x="16" y="66"/>
                    <a:pt x="0" y="80"/>
                    <a:pt x="10" y="94"/>
                  </a:cubicBezTo>
                  <a:cubicBezTo>
                    <a:pt x="10" y="75"/>
                    <a:pt x="26" y="62"/>
                    <a:pt x="32" y="45"/>
                  </a:cubicBezTo>
                  <a:cubicBezTo>
                    <a:pt x="38" y="31"/>
                    <a:pt x="37" y="17"/>
                    <a:pt x="35" y="3"/>
                  </a:cubicBezTo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3" name="Freeform 113">
              <a:extLst>
                <a:ext uri="{FF2B5EF4-FFF2-40B4-BE49-F238E27FC236}">
                  <a16:creationId xmlns:a16="http://schemas.microsoft.com/office/drawing/2014/main" id="{B1E2887D-D8B0-4893-B128-8491FBB2B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578"/>
              <a:ext cx="21" cy="58"/>
            </a:xfrm>
            <a:custGeom>
              <a:avLst/>
              <a:gdLst>
                <a:gd name="T0" fmla="*/ 17 w 17"/>
                <a:gd name="T1" fmla="*/ 0 h 47"/>
                <a:gd name="T2" fmla="*/ 2 w 17"/>
                <a:gd name="T3" fmla="*/ 57 h 47"/>
                <a:gd name="T4" fmla="*/ 32 w 17"/>
                <a:gd name="T5" fmla="*/ 79 h 47"/>
                <a:gd name="T6" fmla="*/ 15 w 17"/>
                <a:gd name="T7" fmla="*/ 43 h 47"/>
                <a:gd name="T8" fmla="*/ 17 w 17"/>
                <a:gd name="T9" fmla="*/ 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7">
                  <a:moveTo>
                    <a:pt x="9" y="0"/>
                  </a:moveTo>
                  <a:cubicBezTo>
                    <a:pt x="7" y="10"/>
                    <a:pt x="0" y="19"/>
                    <a:pt x="2" y="30"/>
                  </a:cubicBezTo>
                  <a:cubicBezTo>
                    <a:pt x="4" y="37"/>
                    <a:pt x="9" y="47"/>
                    <a:pt x="17" y="42"/>
                  </a:cubicBezTo>
                  <a:cubicBezTo>
                    <a:pt x="10" y="39"/>
                    <a:pt x="8" y="30"/>
                    <a:pt x="8" y="23"/>
                  </a:cubicBezTo>
                  <a:cubicBezTo>
                    <a:pt x="8" y="17"/>
                    <a:pt x="13" y="6"/>
                    <a:pt x="9" y="1"/>
                  </a:cubicBezTo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4" name="Freeform 114">
              <a:extLst>
                <a:ext uri="{FF2B5EF4-FFF2-40B4-BE49-F238E27FC236}">
                  <a16:creationId xmlns:a16="http://schemas.microsoft.com/office/drawing/2014/main" id="{1F916598-1640-4EA3-8CED-2E86C8179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1315"/>
              <a:ext cx="48" cy="125"/>
            </a:xfrm>
            <a:custGeom>
              <a:avLst/>
              <a:gdLst>
                <a:gd name="T0" fmla="*/ 0 w 38"/>
                <a:gd name="T1" fmla="*/ 0 h 100"/>
                <a:gd name="T2" fmla="*/ 77 w 38"/>
                <a:gd name="T3" fmla="*/ 195 h 100"/>
                <a:gd name="T4" fmla="*/ 24 w 38"/>
                <a:gd name="T5" fmla="*/ 23 h 100"/>
                <a:gd name="T6" fmla="*/ 0 w 38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00">
                  <a:moveTo>
                    <a:pt x="0" y="0"/>
                  </a:moveTo>
                  <a:cubicBezTo>
                    <a:pt x="0" y="0"/>
                    <a:pt x="17" y="67"/>
                    <a:pt x="38" y="100"/>
                  </a:cubicBezTo>
                  <a:cubicBezTo>
                    <a:pt x="38" y="100"/>
                    <a:pt x="8" y="25"/>
                    <a:pt x="12" y="11"/>
                  </a:cubicBezTo>
                  <a:cubicBezTo>
                    <a:pt x="12" y="11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5" name="Freeform 115">
              <a:extLst>
                <a:ext uri="{FF2B5EF4-FFF2-40B4-BE49-F238E27FC236}">
                  <a16:creationId xmlns:a16="http://schemas.microsoft.com/office/drawing/2014/main" id="{685C4BAE-D5E2-4C1E-A7EA-7BA9DF02C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1601"/>
              <a:ext cx="96" cy="59"/>
            </a:xfrm>
            <a:custGeom>
              <a:avLst/>
              <a:gdLst>
                <a:gd name="T0" fmla="*/ 150 w 77"/>
                <a:gd name="T1" fmla="*/ 5 h 47"/>
                <a:gd name="T2" fmla="*/ 120 w 77"/>
                <a:gd name="T3" fmla="*/ 24 h 47"/>
                <a:gd name="T4" fmla="*/ 81 w 77"/>
                <a:gd name="T5" fmla="*/ 45 h 47"/>
                <a:gd name="T6" fmla="*/ 40 w 77"/>
                <a:gd name="T7" fmla="*/ 63 h 47"/>
                <a:gd name="T8" fmla="*/ 0 w 77"/>
                <a:gd name="T9" fmla="*/ 93 h 47"/>
                <a:gd name="T10" fmla="*/ 61 w 77"/>
                <a:gd name="T11" fmla="*/ 56 h 47"/>
                <a:gd name="T12" fmla="*/ 102 w 77"/>
                <a:gd name="T13" fmla="*/ 41 h 47"/>
                <a:gd name="T14" fmla="*/ 133 w 77"/>
                <a:gd name="T15" fmla="*/ 20 h 47"/>
                <a:gd name="T16" fmla="*/ 150 w 77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7">
                  <a:moveTo>
                    <a:pt x="77" y="2"/>
                  </a:moveTo>
                  <a:cubicBezTo>
                    <a:pt x="73" y="3"/>
                    <a:pt x="66" y="10"/>
                    <a:pt x="62" y="12"/>
                  </a:cubicBezTo>
                  <a:cubicBezTo>
                    <a:pt x="55" y="17"/>
                    <a:pt x="49" y="20"/>
                    <a:pt x="42" y="23"/>
                  </a:cubicBezTo>
                  <a:cubicBezTo>
                    <a:pt x="35" y="26"/>
                    <a:pt x="27" y="28"/>
                    <a:pt x="21" y="32"/>
                  </a:cubicBezTo>
                  <a:cubicBezTo>
                    <a:pt x="13" y="36"/>
                    <a:pt x="7" y="42"/>
                    <a:pt x="0" y="47"/>
                  </a:cubicBezTo>
                  <a:cubicBezTo>
                    <a:pt x="10" y="41"/>
                    <a:pt x="20" y="34"/>
                    <a:pt x="31" y="29"/>
                  </a:cubicBezTo>
                  <a:cubicBezTo>
                    <a:pt x="39" y="26"/>
                    <a:pt x="46" y="24"/>
                    <a:pt x="53" y="21"/>
                  </a:cubicBezTo>
                  <a:cubicBezTo>
                    <a:pt x="59" y="19"/>
                    <a:pt x="65" y="15"/>
                    <a:pt x="69" y="10"/>
                  </a:cubicBezTo>
                  <a:cubicBezTo>
                    <a:pt x="71" y="8"/>
                    <a:pt x="77" y="2"/>
                    <a:pt x="77" y="0"/>
                  </a:cubicBezTo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6" name="Freeform 116">
              <a:extLst>
                <a:ext uri="{FF2B5EF4-FFF2-40B4-BE49-F238E27FC236}">
                  <a16:creationId xmlns:a16="http://schemas.microsoft.com/office/drawing/2014/main" id="{345F7060-B8E0-416C-B804-5014612B9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1634"/>
              <a:ext cx="47" cy="120"/>
            </a:xfrm>
            <a:custGeom>
              <a:avLst/>
              <a:gdLst>
                <a:gd name="T0" fmla="*/ 57 w 38"/>
                <a:gd name="T1" fmla="*/ 0 h 96"/>
                <a:gd name="T2" fmla="*/ 63 w 38"/>
                <a:gd name="T3" fmla="*/ 23 h 96"/>
                <a:gd name="T4" fmla="*/ 66 w 38"/>
                <a:gd name="T5" fmla="*/ 41 h 96"/>
                <a:gd name="T6" fmla="*/ 57 w 38"/>
                <a:gd name="T7" fmla="*/ 91 h 96"/>
                <a:gd name="T8" fmla="*/ 0 w 38"/>
                <a:gd name="T9" fmla="*/ 188 h 96"/>
                <a:gd name="T10" fmla="*/ 46 w 38"/>
                <a:gd name="T11" fmla="*/ 114 h 96"/>
                <a:gd name="T12" fmla="*/ 71 w 38"/>
                <a:gd name="T13" fmla="*/ 68 h 96"/>
                <a:gd name="T14" fmla="*/ 69 w 38"/>
                <a:gd name="T15" fmla="*/ 30 h 96"/>
                <a:gd name="T16" fmla="*/ 57 w 38"/>
                <a:gd name="T17" fmla="*/ 6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96">
                  <a:moveTo>
                    <a:pt x="30" y="0"/>
                  </a:moveTo>
                  <a:cubicBezTo>
                    <a:pt x="32" y="3"/>
                    <a:pt x="32" y="8"/>
                    <a:pt x="33" y="11"/>
                  </a:cubicBezTo>
                  <a:cubicBezTo>
                    <a:pt x="34" y="14"/>
                    <a:pt x="35" y="17"/>
                    <a:pt x="35" y="21"/>
                  </a:cubicBezTo>
                  <a:cubicBezTo>
                    <a:pt x="35" y="30"/>
                    <a:pt x="34" y="37"/>
                    <a:pt x="30" y="46"/>
                  </a:cubicBezTo>
                  <a:cubicBezTo>
                    <a:pt x="22" y="63"/>
                    <a:pt x="4" y="76"/>
                    <a:pt x="0" y="96"/>
                  </a:cubicBezTo>
                  <a:cubicBezTo>
                    <a:pt x="4" y="81"/>
                    <a:pt x="16" y="70"/>
                    <a:pt x="24" y="58"/>
                  </a:cubicBezTo>
                  <a:cubicBezTo>
                    <a:pt x="29" y="50"/>
                    <a:pt x="35" y="43"/>
                    <a:pt x="37" y="34"/>
                  </a:cubicBezTo>
                  <a:cubicBezTo>
                    <a:pt x="38" y="28"/>
                    <a:pt x="38" y="21"/>
                    <a:pt x="36" y="15"/>
                  </a:cubicBezTo>
                  <a:cubicBezTo>
                    <a:pt x="35" y="13"/>
                    <a:pt x="31" y="3"/>
                    <a:pt x="30" y="3"/>
                  </a:cubicBezTo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7" name="Freeform 117">
              <a:extLst>
                <a:ext uri="{FF2B5EF4-FFF2-40B4-BE49-F238E27FC236}">
                  <a16:creationId xmlns:a16="http://schemas.microsoft.com/office/drawing/2014/main" id="{CB406947-4DD4-4090-A3B5-5D9541643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570"/>
              <a:ext cx="41" cy="159"/>
            </a:xfrm>
            <a:custGeom>
              <a:avLst/>
              <a:gdLst>
                <a:gd name="T0" fmla="*/ 53 w 33"/>
                <a:gd name="T1" fmla="*/ 0 h 127"/>
                <a:gd name="T2" fmla="*/ 0 w 33"/>
                <a:gd name="T3" fmla="*/ 249 h 127"/>
                <a:gd name="T4" fmla="*/ 53 w 33"/>
                <a:gd name="T5" fmla="*/ 0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7">
                  <a:moveTo>
                    <a:pt x="28" y="0"/>
                  </a:moveTo>
                  <a:cubicBezTo>
                    <a:pt x="28" y="0"/>
                    <a:pt x="30" y="38"/>
                    <a:pt x="0" y="127"/>
                  </a:cubicBezTo>
                  <a:cubicBezTo>
                    <a:pt x="0" y="127"/>
                    <a:pt x="33" y="64"/>
                    <a:pt x="28" y="0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8" name="Freeform 118">
              <a:extLst>
                <a:ext uri="{FF2B5EF4-FFF2-40B4-BE49-F238E27FC236}">
                  <a16:creationId xmlns:a16="http://schemas.microsoft.com/office/drawing/2014/main" id="{897ED181-1632-4F92-93EE-2AC4B16C1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324"/>
              <a:ext cx="89" cy="142"/>
            </a:xfrm>
            <a:custGeom>
              <a:avLst/>
              <a:gdLst>
                <a:gd name="T0" fmla="*/ 110 w 71"/>
                <a:gd name="T1" fmla="*/ 0 h 114"/>
                <a:gd name="T2" fmla="*/ 0 w 71"/>
                <a:gd name="T3" fmla="*/ 220 h 114"/>
                <a:gd name="T4" fmla="*/ 100 w 71"/>
                <a:gd name="T5" fmla="*/ 52 h 114"/>
                <a:gd name="T6" fmla="*/ 140 w 71"/>
                <a:gd name="T7" fmla="*/ 25 h 114"/>
                <a:gd name="T8" fmla="*/ 110 w 71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14">
                  <a:moveTo>
                    <a:pt x="56" y="0"/>
                  </a:moveTo>
                  <a:cubicBezTo>
                    <a:pt x="56" y="0"/>
                    <a:pt x="34" y="67"/>
                    <a:pt x="0" y="114"/>
                  </a:cubicBezTo>
                  <a:cubicBezTo>
                    <a:pt x="0" y="114"/>
                    <a:pt x="44" y="45"/>
                    <a:pt x="51" y="27"/>
                  </a:cubicBezTo>
                  <a:cubicBezTo>
                    <a:pt x="58" y="10"/>
                    <a:pt x="61" y="9"/>
                    <a:pt x="71" y="13"/>
                  </a:cubicBezTo>
                  <a:cubicBezTo>
                    <a:pt x="71" y="13"/>
                    <a:pt x="57" y="4"/>
                    <a:pt x="56" y="0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5545" name="Group 119">
            <a:extLst>
              <a:ext uri="{FF2B5EF4-FFF2-40B4-BE49-F238E27FC236}">
                <a16:creationId xmlns:a16="http://schemas.microsoft.com/office/drawing/2014/main" id="{D0C06522-7FC2-4D3F-8260-3754F6D7E189}"/>
              </a:ext>
            </a:extLst>
          </p:cNvPr>
          <p:cNvGrpSpPr>
            <a:grpSpLocks/>
          </p:cNvGrpSpPr>
          <p:nvPr/>
        </p:nvGrpSpPr>
        <p:grpSpPr bwMode="auto">
          <a:xfrm>
            <a:off x="2078038" y="3808413"/>
            <a:ext cx="2487612" cy="2579687"/>
            <a:chOff x="397" y="2351"/>
            <a:chExt cx="1567" cy="1625"/>
          </a:xfrm>
        </p:grpSpPr>
        <p:sp>
          <p:nvSpPr>
            <p:cNvPr id="65548" name="Freeform 120">
              <a:extLst>
                <a:ext uri="{FF2B5EF4-FFF2-40B4-BE49-F238E27FC236}">
                  <a16:creationId xmlns:a16="http://schemas.microsoft.com/office/drawing/2014/main" id="{1B5D7BC1-B5CB-4AF9-915E-1D658D303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2621"/>
              <a:ext cx="1522" cy="1354"/>
            </a:xfrm>
            <a:custGeom>
              <a:avLst/>
              <a:gdLst>
                <a:gd name="T0" fmla="*/ 0 w 1218"/>
                <a:gd name="T1" fmla="*/ 0 h 1083"/>
                <a:gd name="T2" fmla="*/ 2217 w 1218"/>
                <a:gd name="T3" fmla="*/ 0 h 1083"/>
                <a:gd name="T4" fmla="*/ 1882 w 1218"/>
                <a:gd name="T5" fmla="*/ 1439 h 1083"/>
                <a:gd name="T6" fmla="*/ 726 w 1218"/>
                <a:gd name="T7" fmla="*/ 1432 h 1083"/>
                <a:gd name="T8" fmla="*/ 0 w 1218"/>
                <a:gd name="T9" fmla="*/ 0 h 10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8" h="1083">
                  <a:moveTo>
                    <a:pt x="0" y="0"/>
                  </a:moveTo>
                  <a:cubicBezTo>
                    <a:pt x="1136" y="0"/>
                    <a:pt x="1136" y="0"/>
                    <a:pt x="1136" y="0"/>
                  </a:cubicBezTo>
                  <a:cubicBezTo>
                    <a:pt x="1136" y="0"/>
                    <a:pt x="1218" y="391"/>
                    <a:pt x="964" y="737"/>
                  </a:cubicBezTo>
                  <a:cubicBezTo>
                    <a:pt x="710" y="1083"/>
                    <a:pt x="520" y="868"/>
                    <a:pt x="372" y="733"/>
                  </a:cubicBezTo>
                  <a:cubicBezTo>
                    <a:pt x="282" y="651"/>
                    <a:pt x="50" y="573"/>
                    <a:pt x="0" y="0"/>
                  </a:cubicBezTo>
                  <a:close/>
                </a:path>
              </a:pathLst>
            </a:cu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9" name="Freeform 121">
              <a:extLst>
                <a:ext uri="{FF2B5EF4-FFF2-40B4-BE49-F238E27FC236}">
                  <a16:creationId xmlns:a16="http://schemas.microsoft.com/office/drawing/2014/main" id="{632F21A7-D93E-42C6-BE4A-9C6E90C35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2803"/>
              <a:ext cx="1400" cy="1173"/>
            </a:xfrm>
            <a:custGeom>
              <a:avLst/>
              <a:gdLst>
                <a:gd name="T0" fmla="*/ 1830 w 1120"/>
                <a:gd name="T1" fmla="*/ 880 h 938"/>
                <a:gd name="T2" fmla="*/ 611 w 1120"/>
                <a:gd name="T3" fmla="*/ 873 h 938"/>
                <a:gd name="T4" fmla="*/ 0 w 1120"/>
                <a:gd name="T5" fmla="*/ 123 h 938"/>
                <a:gd name="T6" fmla="*/ 670 w 1120"/>
                <a:gd name="T7" fmla="*/ 1149 h 938"/>
                <a:gd name="T8" fmla="*/ 1826 w 1120"/>
                <a:gd name="T9" fmla="*/ 1157 h 938"/>
                <a:gd name="T10" fmla="*/ 2186 w 1120"/>
                <a:gd name="T11" fmla="*/ 0 h 938"/>
                <a:gd name="T12" fmla="*/ 1830 w 1120"/>
                <a:gd name="T13" fmla="*/ 880 h 9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0" h="938">
                  <a:moveTo>
                    <a:pt x="937" y="450"/>
                  </a:moveTo>
                  <a:cubicBezTo>
                    <a:pt x="669" y="815"/>
                    <a:pt x="470" y="589"/>
                    <a:pt x="313" y="446"/>
                  </a:cubicBezTo>
                  <a:cubicBezTo>
                    <a:pt x="244" y="383"/>
                    <a:pt x="96" y="323"/>
                    <a:pt x="0" y="62"/>
                  </a:cubicBezTo>
                  <a:cubicBezTo>
                    <a:pt x="81" y="449"/>
                    <a:pt x="265" y="517"/>
                    <a:pt x="343" y="588"/>
                  </a:cubicBezTo>
                  <a:cubicBezTo>
                    <a:pt x="491" y="724"/>
                    <a:pt x="681" y="938"/>
                    <a:pt x="935" y="592"/>
                  </a:cubicBezTo>
                  <a:cubicBezTo>
                    <a:pt x="1092" y="377"/>
                    <a:pt x="1120" y="145"/>
                    <a:pt x="1119" y="0"/>
                  </a:cubicBezTo>
                  <a:cubicBezTo>
                    <a:pt x="1099" y="136"/>
                    <a:pt x="1049" y="297"/>
                    <a:pt x="937" y="450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0" name="Freeform 122">
              <a:extLst>
                <a:ext uri="{FF2B5EF4-FFF2-40B4-BE49-F238E27FC236}">
                  <a16:creationId xmlns:a16="http://schemas.microsoft.com/office/drawing/2014/main" id="{4CF8C53B-69A9-411F-B456-C0D33971C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2621"/>
              <a:ext cx="1522" cy="1354"/>
            </a:xfrm>
            <a:custGeom>
              <a:avLst/>
              <a:gdLst>
                <a:gd name="T0" fmla="*/ 0 w 1218"/>
                <a:gd name="T1" fmla="*/ 0 h 1083"/>
                <a:gd name="T2" fmla="*/ 2217 w 1218"/>
                <a:gd name="T3" fmla="*/ 0 h 1083"/>
                <a:gd name="T4" fmla="*/ 1882 w 1218"/>
                <a:gd name="T5" fmla="*/ 1439 h 1083"/>
                <a:gd name="T6" fmla="*/ 726 w 1218"/>
                <a:gd name="T7" fmla="*/ 1432 h 1083"/>
                <a:gd name="T8" fmla="*/ 0 w 1218"/>
                <a:gd name="T9" fmla="*/ 0 h 10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8" h="1083">
                  <a:moveTo>
                    <a:pt x="0" y="0"/>
                  </a:moveTo>
                  <a:cubicBezTo>
                    <a:pt x="1136" y="0"/>
                    <a:pt x="1136" y="0"/>
                    <a:pt x="1136" y="0"/>
                  </a:cubicBezTo>
                  <a:cubicBezTo>
                    <a:pt x="1136" y="0"/>
                    <a:pt x="1218" y="391"/>
                    <a:pt x="964" y="737"/>
                  </a:cubicBezTo>
                  <a:cubicBezTo>
                    <a:pt x="710" y="1083"/>
                    <a:pt x="520" y="868"/>
                    <a:pt x="372" y="733"/>
                  </a:cubicBezTo>
                  <a:cubicBezTo>
                    <a:pt x="282" y="651"/>
                    <a:pt x="50" y="573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1" name="Oval 123">
              <a:extLst>
                <a:ext uri="{FF2B5EF4-FFF2-40B4-BE49-F238E27FC236}">
                  <a16:creationId xmlns:a16="http://schemas.microsoft.com/office/drawing/2014/main" id="{53B3E38C-CA5E-4101-B6AB-B5DCA640B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" y="2355"/>
              <a:ext cx="1421" cy="533"/>
            </a:xfrm>
            <a:prstGeom prst="ellipse">
              <a:avLst/>
            </a:prstGeom>
            <a:solidFill>
              <a:srgbClr val="F3EB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5552" name="Freeform 124">
              <a:extLst>
                <a:ext uri="{FF2B5EF4-FFF2-40B4-BE49-F238E27FC236}">
                  <a16:creationId xmlns:a16="http://schemas.microsoft.com/office/drawing/2014/main" id="{FF4928F7-36AC-424B-9D8B-1DB74031C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351"/>
              <a:ext cx="722" cy="534"/>
            </a:xfrm>
            <a:custGeom>
              <a:avLst/>
              <a:gdLst>
                <a:gd name="T0" fmla="*/ 19 w 578"/>
                <a:gd name="T1" fmla="*/ 0 h 427"/>
                <a:gd name="T2" fmla="*/ 0 w 578"/>
                <a:gd name="T3" fmla="*/ 0 h 427"/>
                <a:gd name="T4" fmla="*/ 1089 w 578"/>
                <a:gd name="T5" fmla="*/ 419 h 427"/>
                <a:gd name="T6" fmla="*/ 0 w 578"/>
                <a:gd name="T7" fmla="*/ 835 h 427"/>
                <a:gd name="T8" fmla="*/ 19 w 578"/>
                <a:gd name="T9" fmla="*/ 835 h 427"/>
                <a:gd name="T10" fmla="*/ 1127 w 578"/>
                <a:gd name="T11" fmla="*/ 419 h 427"/>
                <a:gd name="T12" fmla="*/ 19 w 578"/>
                <a:gd name="T13" fmla="*/ 0 h 4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8" h="427">
                  <a:moveTo>
                    <a:pt x="10" y="0"/>
                  </a:moveTo>
                  <a:cubicBezTo>
                    <a:pt x="7" y="0"/>
                    <a:pt x="3" y="0"/>
                    <a:pt x="0" y="0"/>
                  </a:cubicBezTo>
                  <a:cubicBezTo>
                    <a:pt x="310" y="2"/>
                    <a:pt x="559" y="97"/>
                    <a:pt x="559" y="214"/>
                  </a:cubicBezTo>
                  <a:cubicBezTo>
                    <a:pt x="559" y="330"/>
                    <a:pt x="310" y="425"/>
                    <a:pt x="0" y="427"/>
                  </a:cubicBezTo>
                  <a:cubicBezTo>
                    <a:pt x="3" y="427"/>
                    <a:pt x="7" y="427"/>
                    <a:pt x="10" y="427"/>
                  </a:cubicBezTo>
                  <a:cubicBezTo>
                    <a:pt x="324" y="427"/>
                    <a:pt x="578" y="331"/>
                    <a:pt x="578" y="214"/>
                  </a:cubicBezTo>
                  <a:cubicBezTo>
                    <a:pt x="578" y="96"/>
                    <a:pt x="324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3" name="Freeform 125">
              <a:extLst>
                <a:ext uri="{FF2B5EF4-FFF2-40B4-BE49-F238E27FC236}">
                  <a16:creationId xmlns:a16="http://schemas.microsoft.com/office/drawing/2014/main" id="{5C18361F-5FFE-4949-A09D-C9B6DF2F7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" y="2355"/>
              <a:ext cx="721" cy="532"/>
            </a:xfrm>
            <a:custGeom>
              <a:avLst/>
              <a:gdLst>
                <a:gd name="T0" fmla="*/ 32 w 577"/>
                <a:gd name="T1" fmla="*/ 415 h 426"/>
                <a:gd name="T2" fmla="*/ 1126 w 577"/>
                <a:gd name="T3" fmla="*/ 0 h 426"/>
                <a:gd name="T4" fmla="*/ 1110 w 577"/>
                <a:gd name="T5" fmla="*/ 0 h 426"/>
                <a:gd name="T6" fmla="*/ 0 w 577"/>
                <a:gd name="T7" fmla="*/ 415 h 426"/>
                <a:gd name="T8" fmla="*/ 1110 w 577"/>
                <a:gd name="T9" fmla="*/ 829 h 426"/>
                <a:gd name="T10" fmla="*/ 1126 w 577"/>
                <a:gd name="T11" fmla="*/ 829 h 426"/>
                <a:gd name="T12" fmla="*/ 32 w 577"/>
                <a:gd name="T13" fmla="*/ 415 h 4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7" h="426">
                  <a:moveTo>
                    <a:pt x="17" y="213"/>
                  </a:moveTo>
                  <a:cubicBezTo>
                    <a:pt x="17" y="96"/>
                    <a:pt x="267" y="1"/>
                    <a:pt x="577" y="0"/>
                  </a:cubicBezTo>
                  <a:cubicBezTo>
                    <a:pt x="574" y="0"/>
                    <a:pt x="571" y="0"/>
                    <a:pt x="569" y="0"/>
                  </a:cubicBezTo>
                  <a:cubicBezTo>
                    <a:pt x="255" y="0"/>
                    <a:pt x="0" y="95"/>
                    <a:pt x="0" y="213"/>
                  </a:cubicBezTo>
                  <a:cubicBezTo>
                    <a:pt x="0" y="331"/>
                    <a:pt x="255" y="426"/>
                    <a:pt x="569" y="426"/>
                  </a:cubicBezTo>
                  <a:cubicBezTo>
                    <a:pt x="571" y="426"/>
                    <a:pt x="574" y="426"/>
                    <a:pt x="577" y="426"/>
                  </a:cubicBezTo>
                  <a:cubicBezTo>
                    <a:pt x="267" y="425"/>
                    <a:pt x="17" y="330"/>
                    <a:pt x="17" y="2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4" name="Oval 126">
              <a:extLst>
                <a:ext uri="{FF2B5EF4-FFF2-40B4-BE49-F238E27FC236}">
                  <a16:creationId xmlns:a16="http://schemas.microsoft.com/office/drawing/2014/main" id="{D3E1844C-7C8C-4003-A5CC-2F58FC98B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" y="2355"/>
              <a:ext cx="1421" cy="533"/>
            </a:xfrm>
            <a:prstGeom prst="ellipse">
              <a:avLst/>
            </a:prstGeom>
            <a:noFill/>
            <a:ln w="7938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5555" name="Oval 127">
              <a:extLst>
                <a:ext uri="{FF2B5EF4-FFF2-40B4-BE49-F238E27FC236}">
                  <a16:creationId xmlns:a16="http://schemas.microsoft.com/office/drawing/2014/main" id="{7E79FDD9-1F63-41B6-ABC0-8CF7A09E1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2" y="2460"/>
              <a:ext cx="552" cy="268"/>
            </a:xfrm>
            <a:prstGeom prst="ellipse">
              <a:avLst/>
            </a:pr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5556" name="Freeform 128">
              <a:extLst>
                <a:ext uri="{FF2B5EF4-FFF2-40B4-BE49-F238E27FC236}">
                  <a16:creationId xmlns:a16="http://schemas.microsoft.com/office/drawing/2014/main" id="{4561A37D-6961-43A4-BBD2-2F998ACD7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2468"/>
              <a:ext cx="551" cy="137"/>
            </a:xfrm>
            <a:custGeom>
              <a:avLst/>
              <a:gdLst>
                <a:gd name="T0" fmla="*/ 431 w 441"/>
                <a:gd name="T1" fmla="*/ 29 h 109"/>
                <a:gd name="T2" fmla="*/ 858 w 441"/>
                <a:gd name="T3" fmla="*/ 216 h 109"/>
                <a:gd name="T4" fmla="*/ 860 w 441"/>
                <a:gd name="T5" fmla="*/ 202 h 109"/>
                <a:gd name="T6" fmla="*/ 431 w 441"/>
                <a:gd name="T7" fmla="*/ 0 h 109"/>
                <a:gd name="T8" fmla="*/ 0 w 441"/>
                <a:gd name="T9" fmla="*/ 202 h 109"/>
                <a:gd name="T10" fmla="*/ 2 w 441"/>
                <a:gd name="T11" fmla="*/ 216 h 109"/>
                <a:gd name="T12" fmla="*/ 431 w 441"/>
                <a:gd name="T13" fmla="*/ 29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1" h="109">
                  <a:moveTo>
                    <a:pt x="221" y="14"/>
                  </a:moveTo>
                  <a:cubicBezTo>
                    <a:pt x="334" y="14"/>
                    <a:pt x="428" y="55"/>
                    <a:pt x="440" y="109"/>
                  </a:cubicBezTo>
                  <a:cubicBezTo>
                    <a:pt x="441" y="107"/>
                    <a:pt x="441" y="105"/>
                    <a:pt x="441" y="102"/>
                  </a:cubicBezTo>
                  <a:cubicBezTo>
                    <a:pt x="436" y="45"/>
                    <a:pt x="339" y="0"/>
                    <a:pt x="221" y="0"/>
                  </a:cubicBezTo>
                  <a:cubicBezTo>
                    <a:pt x="103" y="0"/>
                    <a:pt x="6" y="45"/>
                    <a:pt x="0" y="102"/>
                  </a:cubicBezTo>
                  <a:cubicBezTo>
                    <a:pt x="1" y="105"/>
                    <a:pt x="1" y="107"/>
                    <a:pt x="2" y="109"/>
                  </a:cubicBezTo>
                  <a:cubicBezTo>
                    <a:pt x="14" y="55"/>
                    <a:pt x="108" y="14"/>
                    <a:pt x="221" y="14"/>
                  </a:cubicBezTo>
                  <a:close/>
                </a:path>
              </a:pathLst>
            </a:custGeom>
            <a:solidFill>
              <a:srgbClr val="F1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7" name="Freeform 129">
              <a:extLst>
                <a:ext uri="{FF2B5EF4-FFF2-40B4-BE49-F238E27FC236}">
                  <a16:creationId xmlns:a16="http://schemas.microsoft.com/office/drawing/2014/main" id="{A3F1AACD-E22C-4175-A4BE-21AC27BB5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2530"/>
              <a:ext cx="532" cy="198"/>
            </a:xfrm>
            <a:custGeom>
              <a:avLst/>
              <a:gdLst>
                <a:gd name="T0" fmla="*/ 415 w 426"/>
                <a:gd name="T1" fmla="*/ 0 h 159"/>
                <a:gd name="T2" fmla="*/ 0 w 426"/>
                <a:gd name="T3" fmla="*/ 156 h 159"/>
                <a:gd name="T4" fmla="*/ 415 w 426"/>
                <a:gd name="T5" fmla="*/ 308 h 159"/>
                <a:gd name="T6" fmla="*/ 829 w 426"/>
                <a:gd name="T7" fmla="*/ 156 h 159"/>
                <a:gd name="T8" fmla="*/ 415 w 426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6" h="159">
                  <a:moveTo>
                    <a:pt x="213" y="0"/>
                  </a:moveTo>
                  <a:cubicBezTo>
                    <a:pt x="111" y="0"/>
                    <a:pt x="25" y="34"/>
                    <a:pt x="0" y="80"/>
                  </a:cubicBezTo>
                  <a:cubicBezTo>
                    <a:pt x="25" y="126"/>
                    <a:pt x="111" y="159"/>
                    <a:pt x="213" y="159"/>
                  </a:cubicBezTo>
                  <a:cubicBezTo>
                    <a:pt x="315" y="159"/>
                    <a:pt x="401" y="126"/>
                    <a:pt x="426" y="80"/>
                  </a:cubicBezTo>
                  <a:cubicBezTo>
                    <a:pt x="401" y="34"/>
                    <a:pt x="315" y="0"/>
                    <a:pt x="213" y="0"/>
                  </a:cubicBezTo>
                  <a:close/>
                </a:path>
              </a:pathLst>
            </a:custGeom>
            <a:solidFill>
              <a:srgbClr val="DE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8" name="Oval 130">
              <a:extLst>
                <a:ext uri="{FF2B5EF4-FFF2-40B4-BE49-F238E27FC236}">
                  <a16:creationId xmlns:a16="http://schemas.microsoft.com/office/drawing/2014/main" id="{1DEC4BD4-00D7-49EF-804F-5CC623D1E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2" y="2460"/>
              <a:ext cx="552" cy="268"/>
            </a:xfrm>
            <a:prstGeom prst="ellipse">
              <a:avLst/>
            </a:prstGeom>
            <a:noFill/>
            <a:ln w="4763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5559" name="Freeform 131">
              <a:extLst>
                <a:ext uri="{FF2B5EF4-FFF2-40B4-BE49-F238E27FC236}">
                  <a16:creationId xmlns:a16="http://schemas.microsoft.com/office/drawing/2014/main" id="{C2D3B019-9EE3-4E85-A268-CB934CB72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2443"/>
              <a:ext cx="613" cy="349"/>
            </a:xfrm>
            <a:custGeom>
              <a:avLst/>
              <a:gdLst>
                <a:gd name="T0" fmla="*/ 851 w 491"/>
                <a:gd name="T1" fmla="*/ 54 h 279"/>
                <a:gd name="T2" fmla="*/ 871 w 491"/>
                <a:gd name="T3" fmla="*/ 490 h 279"/>
                <a:gd name="T4" fmla="*/ 620 w 491"/>
                <a:gd name="T5" fmla="*/ 493 h 279"/>
                <a:gd name="T6" fmla="*/ 679 w 491"/>
                <a:gd name="T7" fmla="*/ 33 h 279"/>
                <a:gd name="T8" fmla="*/ 851 w 491"/>
                <a:gd name="T9" fmla="*/ 54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1" h="279">
                  <a:moveTo>
                    <a:pt x="437" y="27"/>
                  </a:moveTo>
                  <a:cubicBezTo>
                    <a:pt x="437" y="27"/>
                    <a:pt x="253" y="127"/>
                    <a:pt x="448" y="250"/>
                  </a:cubicBezTo>
                  <a:cubicBezTo>
                    <a:pt x="491" y="277"/>
                    <a:pt x="469" y="279"/>
                    <a:pt x="319" y="252"/>
                  </a:cubicBezTo>
                  <a:cubicBezTo>
                    <a:pt x="139" y="219"/>
                    <a:pt x="0" y="63"/>
                    <a:pt x="349" y="17"/>
                  </a:cubicBezTo>
                  <a:cubicBezTo>
                    <a:pt x="483" y="0"/>
                    <a:pt x="450" y="19"/>
                    <a:pt x="437" y="27"/>
                  </a:cubicBezTo>
                  <a:close/>
                </a:path>
              </a:pathLst>
            </a:custGeom>
            <a:solidFill>
              <a:srgbClr val="EFE2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0" name="Freeform 132">
              <a:extLst>
                <a:ext uri="{FF2B5EF4-FFF2-40B4-BE49-F238E27FC236}">
                  <a16:creationId xmlns:a16="http://schemas.microsoft.com/office/drawing/2014/main" id="{D233F1B2-FA9A-4508-BE97-28A434357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" y="2565"/>
              <a:ext cx="487" cy="228"/>
            </a:xfrm>
            <a:custGeom>
              <a:avLst/>
              <a:gdLst>
                <a:gd name="T0" fmla="*/ 676 w 390"/>
                <a:gd name="T1" fmla="*/ 298 h 183"/>
                <a:gd name="T2" fmla="*/ 508 w 390"/>
                <a:gd name="T3" fmla="*/ 112 h 183"/>
                <a:gd name="T4" fmla="*/ 81 w 390"/>
                <a:gd name="T5" fmla="*/ 0 h 183"/>
                <a:gd name="T6" fmla="*/ 425 w 390"/>
                <a:gd name="T7" fmla="*/ 302 h 183"/>
                <a:gd name="T8" fmla="*/ 676 w 390"/>
                <a:gd name="T9" fmla="*/ 298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0" h="183">
                  <a:moveTo>
                    <a:pt x="347" y="154"/>
                  </a:moveTo>
                  <a:cubicBezTo>
                    <a:pt x="319" y="137"/>
                    <a:pt x="267" y="96"/>
                    <a:pt x="261" y="58"/>
                  </a:cubicBezTo>
                  <a:cubicBezTo>
                    <a:pt x="262" y="118"/>
                    <a:pt x="98" y="181"/>
                    <a:pt x="42" y="0"/>
                  </a:cubicBezTo>
                  <a:cubicBezTo>
                    <a:pt x="0" y="61"/>
                    <a:pt x="100" y="135"/>
                    <a:pt x="218" y="156"/>
                  </a:cubicBezTo>
                  <a:cubicBezTo>
                    <a:pt x="367" y="183"/>
                    <a:pt x="390" y="182"/>
                    <a:pt x="347" y="154"/>
                  </a:cubicBezTo>
                  <a:close/>
                </a:path>
              </a:pathLst>
            </a:custGeom>
            <a:solidFill>
              <a:srgbClr val="DE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1" name="Freeform 133">
              <a:extLst>
                <a:ext uri="{FF2B5EF4-FFF2-40B4-BE49-F238E27FC236}">
                  <a16:creationId xmlns:a16="http://schemas.microsoft.com/office/drawing/2014/main" id="{4B739AB4-5CBA-4E91-98CE-B418FCF5D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" y="2443"/>
              <a:ext cx="613" cy="349"/>
            </a:xfrm>
            <a:custGeom>
              <a:avLst/>
              <a:gdLst>
                <a:gd name="T0" fmla="*/ 851 w 491"/>
                <a:gd name="T1" fmla="*/ 54 h 279"/>
                <a:gd name="T2" fmla="*/ 871 w 491"/>
                <a:gd name="T3" fmla="*/ 490 h 279"/>
                <a:gd name="T4" fmla="*/ 620 w 491"/>
                <a:gd name="T5" fmla="*/ 493 h 279"/>
                <a:gd name="T6" fmla="*/ 679 w 491"/>
                <a:gd name="T7" fmla="*/ 33 h 279"/>
                <a:gd name="T8" fmla="*/ 851 w 491"/>
                <a:gd name="T9" fmla="*/ 54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1" h="279">
                  <a:moveTo>
                    <a:pt x="437" y="27"/>
                  </a:moveTo>
                  <a:cubicBezTo>
                    <a:pt x="437" y="27"/>
                    <a:pt x="253" y="127"/>
                    <a:pt x="448" y="250"/>
                  </a:cubicBezTo>
                  <a:cubicBezTo>
                    <a:pt x="491" y="277"/>
                    <a:pt x="469" y="279"/>
                    <a:pt x="319" y="252"/>
                  </a:cubicBezTo>
                  <a:cubicBezTo>
                    <a:pt x="139" y="219"/>
                    <a:pt x="0" y="63"/>
                    <a:pt x="349" y="17"/>
                  </a:cubicBezTo>
                  <a:cubicBezTo>
                    <a:pt x="483" y="0"/>
                    <a:pt x="450" y="19"/>
                    <a:pt x="437" y="27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2" name="Freeform 134">
              <a:extLst>
                <a:ext uri="{FF2B5EF4-FFF2-40B4-BE49-F238E27FC236}">
                  <a16:creationId xmlns:a16="http://schemas.microsoft.com/office/drawing/2014/main" id="{46416867-AC67-4D7D-8154-09B729E63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600"/>
              <a:ext cx="171" cy="191"/>
            </a:xfrm>
            <a:custGeom>
              <a:avLst/>
              <a:gdLst>
                <a:gd name="T0" fmla="*/ 11 w 137"/>
                <a:gd name="T1" fmla="*/ 258 h 153"/>
                <a:gd name="T2" fmla="*/ 190 w 137"/>
                <a:gd name="T3" fmla="*/ 243 h 153"/>
                <a:gd name="T4" fmla="*/ 17 w 137"/>
                <a:gd name="T5" fmla="*/ 0 h 153"/>
                <a:gd name="T6" fmla="*/ 11 w 137"/>
                <a:gd name="T7" fmla="*/ 258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153">
                  <a:moveTo>
                    <a:pt x="6" y="133"/>
                  </a:moveTo>
                  <a:cubicBezTo>
                    <a:pt x="122" y="153"/>
                    <a:pt x="137" y="150"/>
                    <a:pt x="98" y="125"/>
                  </a:cubicBezTo>
                  <a:cubicBezTo>
                    <a:pt x="25" y="79"/>
                    <a:pt x="5" y="36"/>
                    <a:pt x="9" y="0"/>
                  </a:cubicBezTo>
                  <a:cubicBezTo>
                    <a:pt x="9" y="0"/>
                    <a:pt x="0" y="45"/>
                    <a:pt x="6" y="133"/>
                  </a:cubicBezTo>
                  <a:close/>
                </a:path>
              </a:pathLst>
            </a:custGeom>
            <a:solidFill>
              <a:srgbClr val="DE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3" name="Freeform 135">
              <a:extLst>
                <a:ext uri="{FF2B5EF4-FFF2-40B4-BE49-F238E27FC236}">
                  <a16:creationId xmlns:a16="http://schemas.microsoft.com/office/drawing/2014/main" id="{C3CE3295-03AE-4A64-8565-3AA7FF956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600"/>
              <a:ext cx="171" cy="191"/>
            </a:xfrm>
            <a:custGeom>
              <a:avLst/>
              <a:gdLst>
                <a:gd name="T0" fmla="*/ 11 w 137"/>
                <a:gd name="T1" fmla="*/ 258 h 153"/>
                <a:gd name="T2" fmla="*/ 190 w 137"/>
                <a:gd name="T3" fmla="*/ 243 h 153"/>
                <a:gd name="T4" fmla="*/ 17 w 137"/>
                <a:gd name="T5" fmla="*/ 0 h 153"/>
                <a:gd name="T6" fmla="*/ 11 w 137"/>
                <a:gd name="T7" fmla="*/ 258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153">
                  <a:moveTo>
                    <a:pt x="6" y="133"/>
                  </a:moveTo>
                  <a:cubicBezTo>
                    <a:pt x="122" y="153"/>
                    <a:pt x="137" y="150"/>
                    <a:pt x="98" y="125"/>
                  </a:cubicBezTo>
                  <a:cubicBezTo>
                    <a:pt x="25" y="79"/>
                    <a:pt x="5" y="36"/>
                    <a:pt x="9" y="0"/>
                  </a:cubicBezTo>
                  <a:cubicBezTo>
                    <a:pt x="9" y="0"/>
                    <a:pt x="0" y="45"/>
                    <a:pt x="6" y="133"/>
                  </a:cubicBezTo>
                  <a:close/>
                </a:path>
              </a:pathLst>
            </a:custGeom>
            <a:noFill/>
            <a:ln w="4763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4" name="Freeform 136">
              <a:extLst>
                <a:ext uri="{FF2B5EF4-FFF2-40B4-BE49-F238E27FC236}">
                  <a16:creationId xmlns:a16="http://schemas.microsoft.com/office/drawing/2014/main" id="{5F6A8460-D999-42D7-B117-9BFD252DE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816"/>
              <a:ext cx="947" cy="949"/>
            </a:xfrm>
            <a:custGeom>
              <a:avLst/>
              <a:gdLst>
                <a:gd name="T0" fmla="*/ 773 w 757"/>
                <a:gd name="T1" fmla="*/ 210 h 759"/>
                <a:gd name="T2" fmla="*/ 1449 w 757"/>
                <a:gd name="T3" fmla="*/ 6 h 759"/>
                <a:gd name="T4" fmla="*/ 1131 w 757"/>
                <a:gd name="T5" fmla="*/ 426 h 759"/>
                <a:gd name="T6" fmla="*/ 1341 w 757"/>
                <a:gd name="T7" fmla="*/ 523 h 759"/>
                <a:gd name="T8" fmla="*/ 1196 w 757"/>
                <a:gd name="T9" fmla="*/ 516 h 759"/>
                <a:gd name="T10" fmla="*/ 1289 w 757"/>
                <a:gd name="T11" fmla="*/ 713 h 759"/>
                <a:gd name="T12" fmla="*/ 1191 w 757"/>
                <a:gd name="T13" fmla="*/ 924 h 759"/>
                <a:gd name="T14" fmla="*/ 1198 w 757"/>
                <a:gd name="T15" fmla="*/ 608 h 759"/>
                <a:gd name="T16" fmla="*/ 1167 w 757"/>
                <a:gd name="T17" fmla="*/ 791 h 759"/>
                <a:gd name="T18" fmla="*/ 1075 w 757"/>
                <a:gd name="T19" fmla="*/ 860 h 759"/>
                <a:gd name="T20" fmla="*/ 1128 w 757"/>
                <a:gd name="T21" fmla="*/ 469 h 759"/>
                <a:gd name="T22" fmla="*/ 872 w 757"/>
                <a:gd name="T23" fmla="*/ 506 h 759"/>
                <a:gd name="T24" fmla="*/ 868 w 757"/>
                <a:gd name="T25" fmla="*/ 568 h 759"/>
                <a:gd name="T26" fmla="*/ 841 w 757"/>
                <a:gd name="T27" fmla="*/ 869 h 759"/>
                <a:gd name="T28" fmla="*/ 751 w 757"/>
                <a:gd name="T29" fmla="*/ 813 h 759"/>
                <a:gd name="T30" fmla="*/ 798 w 757"/>
                <a:gd name="T31" fmla="*/ 445 h 759"/>
                <a:gd name="T32" fmla="*/ 568 w 757"/>
                <a:gd name="T33" fmla="*/ 599 h 759"/>
                <a:gd name="T34" fmla="*/ 968 w 757"/>
                <a:gd name="T35" fmla="*/ 1234 h 759"/>
                <a:gd name="T36" fmla="*/ 918 w 757"/>
                <a:gd name="T37" fmla="*/ 1290 h 759"/>
                <a:gd name="T38" fmla="*/ 822 w 757"/>
                <a:gd name="T39" fmla="*/ 1273 h 759"/>
                <a:gd name="T40" fmla="*/ 802 w 757"/>
                <a:gd name="T41" fmla="*/ 1274 h 759"/>
                <a:gd name="T42" fmla="*/ 622 w 757"/>
                <a:gd name="T43" fmla="*/ 943 h 759"/>
                <a:gd name="T44" fmla="*/ 662 w 757"/>
                <a:gd name="T45" fmla="*/ 1455 h 759"/>
                <a:gd name="T46" fmla="*/ 600 w 757"/>
                <a:gd name="T47" fmla="*/ 1469 h 759"/>
                <a:gd name="T48" fmla="*/ 600 w 757"/>
                <a:gd name="T49" fmla="*/ 1334 h 759"/>
                <a:gd name="T50" fmla="*/ 438 w 757"/>
                <a:gd name="T51" fmla="*/ 1468 h 759"/>
                <a:gd name="T52" fmla="*/ 368 w 757"/>
                <a:gd name="T53" fmla="*/ 1447 h 759"/>
                <a:gd name="T54" fmla="*/ 529 w 757"/>
                <a:gd name="T55" fmla="*/ 1235 h 759"/>
                <a:gd name="T56" fmla="*/ 512 w 757"/>
                <a:gd name="T57" fmla="*/ 626 h 759"/>
                <a:gd name="T58" fmla="*/ 484 w 757"/>
                <a:gd name="T59" fmla="*/ 1142 h 759"/>
                <a:gd name="T60" fmla="*/ 430 w 757"/>
                <a:gd name="T61" fmla="*/ 1157 h 759"/>
                <a:gd name="T62" fmla="*/ 437 w 757"/>
                <a:gd name="T63" fmla="*/ 923 h 759"/>
                <a:gd name="T64" fmla="*/ 291 w 757"/>
                <a:gd name="T65" fmla="*/ 1213 h 759"/>
                <a:gd name="T66" fmla="*/ 258 w 757"/>
                <a:gd name="T67" fmla="*/ 1290 h 759"/>
                <a:gd name="T68" fmla="*/ 220 w 757"/>
                <a:gd name="T69" fmla="*/ 1268 h 759"/>
                <a:gd name="T70" fmla="*/ 149 w 757"/>
                <a:gd name="T71" fmla="*/ 1318 h 759"/>
                <a:gd name="T72" fmla="*/ 48 w 757"/>
                <a:gd name="T73" fmla="*/ 1229 h 759"/>
                <a:gd name="T74" fmla="*/ 318 w 757"/>
                <a:gd name="T75" fmla="*/ 750 h 759"/>
                <a:gd name="T76" fmla="*/ 68 w 757"/>
                <a:gd name="T77" fmla="*/ 836 h 759"/>
                <a:gd name="T78" fmla="*/ 236 w 757"/>
                <a:gd name="T79" fmla="*/ 716 h 759"/>
                <a:gd name="T80" fmla="*/ 150 w 757"/>
                <a:gd name="T81" fmla="*/ 663 h 759"/>
                <a:gd name="T82" fmla="*/ 538 w 757"/>
                <a:gd name="T83" fmla="*/ 406 h 759"/>
                <a:gd name="T84" fmla="*/ 295 w 757"/>
                <a:gd name="T85" fmla="*/ 460 h 759"/>
                <a:gd name="T86" fmla="*/ 388 w 757"/>
                <a:gd name="T87" fmla="*/ 364 h 759"/>
                <a:gd name="T88" fmla="*/ 305 w 757"/>
                <a:gd name="T89" fmla="*/ 336 h 759"/>
                <a:gd name="T90" fmla="*/ 320 w 757"/>
                <a:gd name="T91" fmla="*/ 313 h 759"/>
                <a:gd name="T92" fmla="*/ 707 w 757"/>
                <a:gd name="T93" fmla="*/ 93 h 75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57" h="759">
                  <a:moveTo>
                    <a:pt x="361" y="47"/>
                  </a:moveTo>
                  <a:cubicBezTo>
                    <a:pt x="426" y="36"/>
                    <a:pt x="426" y="36"/>
                    <a:pt x="426" y="36"/>
                  </a:cubicBezTo>
                  <a:cubicBezTo>
                    <a:pt x="426" y="36"/>
                    <a:pt x="417" y="70"/>
                    <a:pt x="395" y="107"/>
                  </a:cubicBezTo>
                  <a:cubicBezTo>
                    <a:pt x="372" y="143"/>
                    <a:pt x="357" y="183"/>
                    <a:pt x="423" y="183"/>
                  </a:cubicBezTo>
                  <a:cubicBezTo>
                    <a:pt x="489" y="183"/>
                    <a:pt x="657" y="161"/>
                    <a:pt x="728" y="57"/>
                  </a:cubicBezTo>
                  <a:cubicBezTo>
                    <a:pt x="728" y="57"/>
                    <a:pt x="742" y="44"/>
                    <a:pt x="740" y="3"/>
                  </a:cubicBezTo>
                  <a:cubicBezTo>
                    <a:pt x="740" y="3"/>
                    <a:pt x="757" y="0"/>
                    <a:pt x="754" y="44"/>
                  </a:cubicBezTo>
                  <a:cubicBezTo>
                    <a:pt x="750" y="88"/>
                    <a:pt x="693" y="133"/>
                    <a:pt x="612" y="179"/>
                  </a:cubicBezTo>
                  <a:cubicBezTo>
                    <a:pt x="594" y="189"/>
                    <a:pt x="556" y="191"/>
                    <a:pt x="578" y="218"/>
                  </a:cubicBezTo>
                  <a:cubicBezTo>
                    <a:pt x="599" y="245"/>
                    <a:pt x="597" y="245"/>
                    <a:pt x="614" y="247"/>
                  </a:cubicBezTo>
                  <a:cubicBezTo>
                    <a:pt x="631" y="248"/>
                    <a:pt x="651" y="258"/>
                    <a:pt x="661" y="259"/>
                  </a:cubicBezTo>
                  <a:cubicBezTo>
                    <a:pt x="671" y="260"/>
                    <a:pt x="681" y="268"/>
                    <a:pt x="685" y="267"/>
                  </a:cubicBezTo>
                  <a:cubicBezTo>
                    <a:pt x="685" y="267"/>
                    <a:pt x="690" y="276"/>
                    <a:pt x="688" y="277"/>
                  </a:cubicBezTo>
                  <a:cubicBezTo>
                    <a:pt x="688" y="277"/>
                    <a:pt x="659" y="269"/>
                    <a:pt x="645" y="264"/>
                  </a:cubicBezTo>
                  <a:cubicBezTo>
                    <a:pt x="631" y="258"/>
                    <a:pt x="602" y="249"/>
                    <a:pt x="611" y="264"/>
                  </a:cubicBezTo>
                  <a:cubicBezTo>
                    <a:pt x="619" y="279"/>
                    <a:pt x="625" y="300"/>
                    <a:pt x="644" y="317"/>
                  </a:cubicBezTo>
                  <a:cubicBezTo>
                    <a:pt x="664" y="334"/>
                    <a:pt x="680" y="359"/>
                    <a:pt x="651" y="385"/>
                  </a:cubicBezTo>
                  <a:cubicBezTo>
                    <a:pt x="658" y="365"/>
                    <a:pt x="658" y="365"/>
                    <a:pt x="658" y="365"/>
                  </a:cubicBezTo>
                  <a:cubicBezTo>
                    <a:pt x="658" y="365"/>
                    <a:pt x="662" y="339"/>
                    <a:pt x="636" y="326"/>
                  </a:cubicBezTo>
                  <a:cubicBezTo>
                    <a:pt x="628" y="322"/>
                    <a:pt x="634" y="386"/>
                    <a:pt x="634" y="403"/>
                  </a:cubicBezTo>
                  <a:cubicBezTo>
                    <a:pt x="634" y="420"/>
                    <a:pt x="643" y="447"/>
                    <a:pt x="608" y="473"/>
                  </a:cubicBezTo>
                  <a:cubicBezTo>
                    <a:pt x="623" y="443"/>
                    <a:pt x="623" y="443"/>
                    <a:pt x="623" y="443"/>
                  </a:cubicBezTo>
                  <a:cubicBezTo>
                    <a:pt x="623" y="443"/>
                    <a:pt x="623" y="405"/>
                    <a:pt x="622" y="373"/>
                  </a:cubicBezTo>
                  <a:cubicBezTo>
                    <a:pt x="620" y="340"/>
                    <a:pt x="618" y="326"/>
                    <a:pt x="612" y="311"/>
                  </a:cubicBezTo>
                  <a:cubicBezTo>
                    <a:pt x="606" y="295"/>
                    <a:pt x="601" y="271"/>
                    <a:pt x="600" y="286"/>
                  </a:cubicBezTo>
                  <a:cubicBezTo>
                    <a:pt x="598" y="302"/>
                    <a:pt x="571" y="324"/>
                    <a:pt x="573" y="339"/>
                  </a:cubicBezTo>
                  <a:cubicBezTo>
                    <a:pt x="574" y="354"/>
                    <a:pt x="590" y="395"/>
                    <a:pt x="596" y="405"/>
                  </a:cubicBezTo>
                  <a:cubicBezTo>
                    <a:pt x="596" y="405"/>
                    <a:pt x="594" y="411"/>
                    <a:pt x="587" y="410"/>
                  </a:cubicBezTo>
                  <a:cubicBezTo>
                    <a:pt x="567" y="368"/>
                    <a:pt x="567" y="368"/>
                    <a:pt x="564" y="343"/>
                  </a:cubicBezTo>
                  <a:cubicBezTo>
                    <a:pt x="564" y="343"/>
                    <a:pt x="544" y="384"/>
                    <a:pt x="549" y="440"/>
                  </a:cubicBezTo>
                  <a:cubicBezTo>
                    <a:pt x="549" y="440"/>
                    <a:pt x="543" y="446"/>
                    <a:pt x="537" y="442"/>
                  </a:cubicBezTo>
                  <a:cubicBezTo>
                    <a:pt x="537" y="442"/>
                    <a:pt x="515" y="390"/>
                    <a:pt x="548" y="339"/>
                  </a:cubicBezTo>
                  <a:cubicBezTo>
                    <a:pt x="581" y="288"/>
                    <a:pt x="594" y="268"/>
                    <a:pt x="576" y="240"/>
                  </a:cubicBezTo>
                  <a:cubicBezTo>
                    <a:pt x="557" y="213"/>
                    <a:pt x="549" y="207"/>
                    <a:pt x="532" y="208"/>
                  </a:cubicBezTo>
                  <a:cubicBezTo>
                    <a:pt x="515" y="209"/>
                    <a:pt x="466" y="216"/>
                    <a:pt x="457" y="216"/>
                  </a:cubicBezTo>
                  <a:cubicBezTo>
                    <a:pt x="449" y="216"/>
                    <a:pt x="421" y="230"/>
                    <a:pt x="445" y="259"/>
                  </a:cubicBezTo>
                  <a:cubicBezTo>
                    <a:pt x="469" y="288"/>
                    <a:pt x="477" y="295"/>
                    <a:pt x="490" y="335"/>
                  </a:cubicBezTo>
                  <a:cubicBezTo>
                    <a:pt x="490" y="335"/>
                    <a:pt x="497" y="352"/>
                    <a:pt x="489" y="351"/>
                  </a:cubicBezTo>
                  <a:cubicBezTo>
                    <a:pt x="489" y="351"/>
                    <a:pt x="473" y="320"/>
                    <a:pt x="444" y="290"/>
                  </a:cubicBezTo>
                  <a:cubicBezTo>
                    <a:pt x="415" y="261"/>
                    <a:pt x="431" y="236"/>
                    <a:pt x="431" y="236"/>
                  </a:cubicBezTo>
                  <a:cubicBezTo>
                    <a:pt x="431" y="236"/>
                    <a:pt x="396" y="266"/>
                    <a:pt x="412" y="324"/>
                  </a:cubicBezTo>
                  <a:cubicBezTo>
                    <a:pt x="429" y="382"/>
                    <a:pt x="429" y="445"/>
                    <a:pt x="429" y="445"/>
                  </a:cubicBezTo>
                  <a:cubicBezTo>
                    <a:pt x="429" y="445"/>
                    <a:pt x="423" y="446"/>
                    <a:pt x="419" y="442"/>
                  </a:cubicBezTo>
                  <a:cubicBezTo>
                    <a:pt x="419" y="442"/>
                    <a:pt x="425" y="390"/>
                    <a:pt x="408" y="340"/>
                  </a:cubicBezTo>
                  <a:cubicBezTo>
                    <a:pt x="404" y="328"/>
                    <a:pt x="389" y="367"/>
                    <a:pt x="384" y="416"/>
                  </a:cubicBezTo>
                  <a:cubicBezTo>
                    <a:pt x="384" y="416"/>
                    <a:pt x="376" y="419"/>
                    <a:pt x="371" y="414"/>
                  </a:cubicBezTo>
                  <a:cubicBezTo>
                    <a:pt x="371" y="414"/>
                    <a:pt x="365" y="359"/>
                    <a:pt x="386" y="331"/>
                  </a:cubicBezTo>
                  <a:cubicBezTo>
                    <a:pt x="394" y="320"/>
                    <a:pt x="390" y="269"/>
                    <a:pt x="408" y="228"/>
                  </a:cubicBezTo>
                  <a:cubicBezTo>
                    <a:pt x="417" y="208"/>
                    <a:pt x="406" y="210"/>
                    <a:pt x="391" y="207"/>
                  </a:cubicBezTo>
                  <a:cubicBezTo>
                    <a:pt x="376" y="203"/>
                    <a:pt x="344" y="186"/>
                    <a:pt x="330" y="209"/>
                  </a:cubicBezTo>
                  <a:cubicBezTo>
                    <a:pt x="316" y="232"/>
                    <a:pt x="283" y="274"/>
                    <a:pt x="290" y="306"/>
                  </a:cubicBezTo>
                  <a:cubicBezTo>
                    <a:pt x="297" y="338"/>
                    <a:pt x="334" y="462"/>
                    <a:pt x="366" y="504"/>
                  </a:cubicBezTo>
                  <a:cubicBezTo>
                    <a:pt x="399" y="545"/>
                    <a:pt x="432" y="603"/>
                    <a:pt x="451" y="614"/>
                  </a:cubicBezTo>
                  <a:cubicBezTo>
                    <a:pt x="471" y="626"/>
                    <a:pt x="495" y="631"/>
                    <a:pt x="495" y="631"/>
                  </a:cubicBezTo>
                  <a:cubicBezTo>
                    <a:pt x="495" y="631"/>
                    <a:pt x="499" y="637"/>
                    <a:pt x="487" y="641"/>
                  </a:cubicBezTo>
                  <a:cubicBezTo>
                    <a:pt x="487" y="641"/>
                    <a:pt x="455" y="627"/>
                    <a:pt x="458" y="635"/>
                  </a:cubicBezTo>
                  <a:cubicBezTo>
                    <a:pt x="461" y="642"/>
                    <a:pt x="469" y="660"/>
                    <a:pt x="469" y="660"/>
                  </a:cubicBezTo>
                  <a:cubicBezTo>
                    <a:pt x="469" y="660"/>
                    <a:pt x="470" y="669"/>
                    <a:pt x="461" y="668"/>
                  </a:cubicBezTo>
                  <a:cubicBezTo>
                    <a:pt x="461" y="668"/>
                    <a:pt x="453" y="640"/>
                    <a:pt x="424" y="604"/>
                  </a:cubicBezTo>
                  <a:cubicBezTo>
                    <a:pt x="424" y="604"/>
                    <a:pt x="424" y="633"/>
                    <a:pt x="420" y="651"/>
                  </a:cubicBezTo>
                  <a:cubicBezTo>
                    <a:pt x="416" y="669"/>
                    <a:pt x="416" y="692"/>
                    <a:pt x="419" y="704"/>
                  </a:cubicBezTo>
                  <a:cubicBezTo>
                    <a:pt x="419" y="704"/>
                    <a:pt x="420" y="712"/>
                    <a:pt x="409" y="710"/>
                  </a:cubicBezTo>
                  <a:cubicBezTo>
                    <a:pt x="409" y="710"/>
                    <a:pt x="405" y="684"/>
                    <a:pt x="409" y="652"/>
                  </a:cubicBezTo>
                  <a:cubicBezTo>
                    <a:pt x="412" y="620"/>
                    <a:pt x="414" y="599"/>
                    <a:pt x="384" y="562"/>
                  </a:cubicBezTo>
                  <a:cubicBezTo>
                    <a:pt x="355" y="524"/>
                    <a:pt x="340" y="491"/>
                    <a:pt x="332" y="479"/>
                  </a:cubicBezTo>
                  <a:cubicBezTo>
                    <a:pt x="325" y="467"/>
                    <a:pt x="322" y="465"/>
                    <a:pt x="317" y="482"/>
                  </a:cubicBezTo>
                  <a:cubicBezTo>
                    <a:pt x="313" y="500"/>
                    <a:pt x="269" y="595"/>
                    <a:pt x="321" y="679"/>
                  </a:cubicBezTo>
                  <a:cubicBezTo>
                    <a:pt x="333" y="699"/>
                    <a:pt x="343" y="708"/>
                    <a:pt x="349" y="741"/>
                  </a:cubicBezTo>
                  <a:cubicBezTo>
                    <a:pt x="349" y="741"/>
                    <a:pt x="348" y="747"/>
                    <a:pt x="338" y="745"/>
                  </a:cubicBezTo>
                  <a:cubicBezTo>
                    <a:pt x="338" y="745"/>
                    <a:pt x="335" y="716"/>
                    <a:pt x="324" y="705"/>
                  </a:cubicBezTo>
                  <a:cubicBezTo>
                    <a:pt x="324" y="705"/>
                    <a:pt x="321" y="718"/>
                    <a:pt x="315" y="726"/>
                  </a:cubicBezTo>
                  <a:cubicBezTo>
                    <a:pt x="310" y="735"/>
                    <a:pt x="307" y="752"/>
                    <a:pt x="307" y="752"/>
                  </a:cubicBezTo>
                  <a:cubicBezTo>
                    <a:pt x="307" y="752"/>
                    <a:pt x="302" y="758"/>
                    <a:pt x="296" y="755"/>
                  </a:cubicBezTo>
                  <a:cubicBezTo>
                    <a:pt x="296" y="755"/>
                    <a:pt x="299" y="731"/>
                    <a:pt x="305" y="721"/>
                  </a:cubicBezTo>
                  <a:cubicBezTo>
                    <a:pt x="310" y="711"/>
                    <a:pt x="316" y="698"/>
                    <a:pt x="307" y="682"/>
                  </a:cubicBezTo>
                  <a:cubicBezTo>
                    <a:pt x="299" y="667"/>
                    <a:pt x="288" y="640"/>
                    <a:pt x="287" y="618"/>
                  </a:cubicBezTo>
                  <a:cubicBezTo>
                    <a:pt x="287" y="618"/>
                    <a:pt x="268" y="711"/>
                    <a:pt x="237" y="753"/>
                  </a:cubicBezTo>
                  <a:cubicBezTo>
                    <a:pt x="237" y="753"/>
                    <a:pt x="226" y="759"/>
                    <a:pt x="224" y="751"/>
                  </a:cubicBezTo>
                  <a:cubicBezTo>
                    <a:pt x="224" y="751"/>
                    <a:pt x="246" y="715"/>
                    <a:pt x="256" y="686"/>
                  </a:cubicBezTo>
                  <a:cubicBezTo>
                    <a:pt x="256" y="686"/>
                    <a:pt x="231" y="705"/>
                    <a:pt x="220" y="709"/>
                  </a:cubicBezTo>
                  <a:cubicBezTo>
                    <a:pt x="210" y="712"/>
                    <a:pt x="188" y="740"/>
                    <a:pt x="188" y="740"/>
                  </a:cubicBezTo>
                  <a:cubicBezTo>
                    <a:pt x="188" y="740"/>
                    <a:pt x="178" y="745"/>
                    <a:pt x="177" y="736"/>
                  </a:cubicBezTo>
                  <a:cubicBezTo>
                    <a:pt x="177" y="736"/>
                    <a:pt x="192" y="714"/>
                    <a:pt x="212" y="699"/>
                  </a:cubicBezTo>
                  <a:cubicBezTo>
                    <a:pt x="233" y="683"/>
                    <a:pt x="256" y="682"/>
                    <a:pt x="270" y="632"/>
                  </a:cubicBezTo>
                  <a:cubicBezTo>
                    <a:pt x="283" y="586"/>
                    <a:pt x="286" y="524"/>
                    <a:pt x="304" y="475"/>
                  </a:cubicBezTo>
                  <a:cubicBezTo>
                    <a:pt x="311" y="453"/>
                    <a:pt x="319" y="442"/>
                    <a:pt x="305" y="412"/>
                  </a:cubicBezTo>
                  <a:cubicBezTo>
                    <a:pt x="290" y="382"/>
                    <a:pt x="277" y="306"/>
                    <a:pt x="261" y="321"/>
                  </a:cubicBezTo>
                  <a:cubicBezTo>
                    <a:pt x="244" y="337"/>
                    <a:pt x="219" y="356"/>
                    <a:pt x="220" y="388"/>
                  </a:cubicBezTo>
                  <a:cubicBezTo>
                    <a:pt x="221" y="456"/>
                    <a:pt x="256" y="460"/>
                    <a:pt x="254" y="511"/>
                  </a:cubicBezTo>
                  <a:cubicBezTo>
                    <a:pt x="253" y="536"/>
                    <a:pt x="247" y="582"/>
                    <a:pt x="247" y="584"/>
                  </a:cubicBezTo>
                  <a:cubicBezTo>
                    <a:pt x="247" y="585"/>
                    <a:pt x="249" y="602"/>
                    <a:pt x="243" y="599"/>
                  </a:cubicBezTo>
                  <a:cubicBezTo>
                    <a:pt x="243" y="599"/>
                    <a:pt x="229" y="562"/>
                    <a:pt x="231" y="555"/>
                  </a:cubicBezTo>
                  <a:cubicBezTo>
                    <a:pt x="232" y="548"/>
                    <a:pt x="221" y="576"/>
                    <a:pt x="220" y="592"/>
                  </a:cubicBezTo>
                  <a:cubicBezTo>
                    <a:pt x="220" y="592"/>
                    <a:pt x="209" y="599"/>
                    <a:pt x="208" y="592"/>
                  </a:cubicBezTo>
                  <a:cubicBezTo>
                    <a:pt x="208" y="592"/>
                    <a:pt x="206" y="558"/>
                    <a:pt x="224" y="543"/>
                  </a:cubicBezTo>
                  <a:cubicBezTo>
                    <a:pt x="242" y="528"/>
                    <a:pt x="240" y="495"/>
                    <a:pt x="223" y="472"/>
                  </a:cubicBezTo>
                  <a:cubicBezTo>
                    <a:pt x="205" y="449"/>
                    <a:pt x="203" y="401"/>
                    <a:pt x="204" y="391"/>
                  </a:cubicBezTo>
                  <a:cubicBezTo>
                    <a:pt x="204" y="391"/>
                    <a:pt x="142" y="460"/>
                    <a:pt x="137" y="497"/>
                  </a:cubicBezTo>
                  <a:cubicBezTo>
                    <a:pt x="129" y="555"/>
                    <a:pt x="149" y="593"/>
                    <a:pt x="149" y="621"/>
                  </a:cubicBezTo>
                  <a:cubicBezTo>
                    <a:pt x="148" y="649"/>
                    <a:pt x="143" y="704"/>
                    <a:pt x="151" y="723"/>
                  </a:cubicBezTo>
                  <a:cubicBezTo>
                    <a:pt x="151" y="723"/>
                    <a:pt x="141" y="717"/>
                    <a:pt x="136" y="703"/>
                  </a:cubicBezTo>
                  <a:cubicBezTo>
                    <a:pt x="136" y="703"/>
                    <a:pt x="131" y="681"/>
                    <a:pt x="132" y="660"/>
                  </a:cubicBezTo>
                  <a:cubicBezTo>
                    <a:pt x="133" y="640"/>
                    <a:pt x="106" y="695"/>
                    <a:pt x="106" y="695"/>
                  </a:cubicBezTo>
                  <a:cubicBezTo>
                    <a:pt x="106" y="695"/>
                    <a:pt x="96" y="686"/>
                    <a:pt x="94" y="674"/>
                  </a:cubicBezTo>
                  <a:cubicBezTo>
                    <a:pt x="94" y="674"/>
                    <a:pt x="105" y="661"/>
                    <a:pt x="113" y="649"/>
                  </a:cubicBezTo>
                  <a:cubicBezTo>
                    <a:pt x="121" y="638"/>
                    <a:pt x="137" y="636"/>
                    <a:pt x="127" y="588"/>
                  </a:cubicBezTo>
                  <a:cubicBezTo>
                    <a:pt x="116" y="541"/>
                    <a:pt x="122" y="497"/>
                    <a:pt x="112" y="508"/>
                  </a:cubicBezTo>
                  <a:cubicBezTo>
                    <a:pt x="102" y="519"/>
                    <a:pt x="46" y="583"/>
                    <a:pt x="76" y="674"/>
                  </a:cubicBezTo>
                  <a:cubicBezTo>
                    <a:pt x="76" y="674"/>
                    <a:pt x="63" y="665"/>
                    <a:pt x="56" y="642"/>
                  </a:cubicBezTo>
                  <a:cubicBezTo>
                    <a:pt x="49" y="618"/>
                    <a:pt x="49" y="571"/>
                    <a:pt x="81" y="517"/>
                  </a:cubicBezTo>
                  <a:cubicBezTo>
                    <a:pt x="81" y="517"/>
                    <a:pt x="0" y="581"/>
                    <a:pt x="24" y="629"/>
                  </a:cubicBezTo>
                  <a:cubicBezTo>
                    <a:pt x="24" y="629"/>
                    <a:pt x="14" y="618"/>
                    <a:pt x="10" y="601"/>
                  </a:cubicBezTo>
                  <a:cubicBezTo>
                    <a:pt x="7" y="583"/>
                    <a:pt x="2" y="575"/>
                    <a:pt x="61" y="509"/>
                  </a:cubicBezTo>
                  <a:cubicBezTo>
                    <a:pt x="119" y="443"/>
                    <a:pt x="157" y="394"/>
                    <a:pt x="162" y="384"/>
                  </a:cubicBezTo>
                  <a:cubicBezTo>
                    <a:pt x="167" y="374"/>
                    <a:pt x="164" y="366"/>
                    <a:pt x="151" y="372"/>
                  </a:cubicBezTo>
                  <a:cubicBezTo>
                    <a:pt x="138" y="377"/>
                    <a:pt x="89" y="392"/>
                    <a:pt x="76" y="403"/>
                  </a:cubicBezTo>
                  <a:cubicBezTo>
                    <a:pt x="64" y="413"/>
                    <a:pt x="42" y="432"/>
                    <a:pt x="34" y="428"/>
                  </a:cubicBezTo>
                  <a:cubicBezTo>
                    <a:pt x="34" y="428"/>
                    <a:pt x="29" y="417"/>
                    <a:pt x="35" y="415"/>
                  </a:cubicBezTo>
                  <a:cubicBezTo>
                    <a:pt x="35" y="415"/>
                    <a:pt x="49" y="405"/>
                    <a:pt x="70" y="390"/>
                  </a:cubicBezTo>
                  <a:cubicBezTo>
                    <a:pt x="92" y="375"/>
                    <a:pt x="121" y="366"/>
                    <a:pt x="121" y="366"/>
                  </a:cubicBezTo>
                  <a:cubicBezTo>
                    <a:pt x="121" y="366"/>
                    <a:pt x="90" y="348"/>
                    <a:pt x="78" y="345"/>
                  </a:cubicBezTo>
                  <a:cubicBezTo>
                    <a:pt x="66" y="342"/>
                    <a:pt x="67" y="351"/>
                    <a:pt x="67" y="351"/>
                  </a:cubicBezTo>
                  <a:cubicBezTo>
                    <a:pt x="67" y="351"/>
                    <a:pt x="65" y="341"/>
                    <a:pt x="77" y="339"/>
                  </a:cubicBezTo>
                  <a:cubicBezTo>
                    <a:pt x="77" y="339"/>
                    <a:pt x="101" y="339"/>
                    <a:pt x="118" y="348"/>
                  </a:cubicBezTo>
                  <a:cubicBezTo>
                    <a:pt x="136" y="357"/>
                    <a:pt x="162" y="361"/>
                    <a:pt x="190" y="337"/>
                  </a:cubicBezTo>
                  <a:cubicBezTo>
                    <a:pt x="219" y="313"/>
                    <a:pt x="270" y="219"/>
                    <a:pt x="275" y="208"/>
                  </a:cubicBezTo>
                  <a:cubicBezTo>
                    <a:pt x="280" y="197"/>
                    <a:pt x="255" y="194"/>
                    <a:pt x="244" y="191"/>
                  </a:cubicBezTo>
                  <a:cubicBezTo>
                    <a:pt x="232" y="188"/>
                    <a:pt x="221" y="181"/>
                    <a:pt x="204" y="196"/>
                  </a:cubicBezTo>
                  <a:cubicBezTo>
                    <a:pt x="187" y="211"/>
                    <a:pt x="163" y="232"/>
                    <a:pt x="151" y="235"/>
                  </a:cubicBezTo>
                  <a:cubicBezTo>
                    <a:pt x="151" y="235"/>
                    <a:pt x="141" y="233"/>
                    <a:pt x="142" y="226"/>
                  </a:cubicBezTo>
                  <a:cubicBezTo>
                    <a:pt x="142" y="226"/>
                    <a:pt x="167" y="211"/>
                    <a:pt x="174" y="205"/>
                  </a:cubicBezTo>
                  <a:cubicBezTo>
                    <a:pt x="181" y="198"/>
                    <a:pt x="198" y="186"/>
                    <a:pt x="198" y="186"/>
                  </a:cubicBezTo>
                  <a:cubicBezTo>
                    <a:pt x="198" y="186"/>
                    <a:pt x="132" y="187"/>
                    <a:pt x="119" y="189"/>
                  </a:cubicBezTo>
                  <a:cubicBezTo>
                    <a:pt x="119" y="189"/>
                    <a:pt x="111" y="183"/>
                    <a:pt x="115" y="176"/>
                  </a:cubicBezTo>
                  <a:cubicBezTo>
                    <a:pt x="156" y="172"/>
                    <a:pt x="156" y="172"/>
                    <a:pt x="156" y="172"/>
                  </a:cubicBezTo>
                  <a:cubicBezTo>
                    <a:pt x="156" y="172"/>
                    <a:pt x="129" y="148"/>
                    <a:pt x="97" y="156"/>
                  </a:cubicBezTo>
                  <a:cubicBezTo>
                    <a:pt x="97" y="156"/>
                    <a:pt x="91" y="145"/>
                    <a:pt x="99" y="141"/>
                  </a:cubicBezTo>
                  <a:cubicBezTo>
                    <a:pt x="99" y="141"/>
                    <a:pt x="129" y="139"/>
                    <a:pt x="164" y="160"/>
                  </a:cubicBezTo>
                  <a:cubicBezTo>
                    <a:pt x="182" y="171"/>
                    <a:pt x="211" y="172"/>
                    <a:pt x="228" y="175"/>
                  </a:cubicBezTo>
                  <a:cubicBezTo>
                    <a:pt x="240" y="177"/>
                    <a:pt x="278" y="190"/>
                    <a:pt x="296" y="170"/>
                  </a:cubicBezTo>
                  <a:cubicBezTo>
                    <a:pt x="320" y="142"/>
                    <a:pt x="334" y="115"/>
                    <a:pt x="361" y="47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5" name="Freeform 137">
              <a:extLst>
                <a:ext uri="{FF2B5EF4-FFF2-40B4-BE49-F238E27FC236}">
                  <a16:creationId xmlns:a16="http://schemas.microsoft.com/office/drawing/2014/main" id="{88797208-5EC2-40C9-8E4D-F85B58D1F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820"/>
              <a:ext cx="947" cy="960"/>
            </a:xfrm>
            <a:custGeom>
              <a:avLst/>
              <a:gdLst>
                <a:gd name="T0" fmla="*/ 773 w 757"/>
                <a:gd name="T1" fmla="*/ 226 h 768"/>
                <a:gd name="T2" fmla="*/ 1429 w 757"/>
                <a:gd name="T3" fmla="*/ 0 h 768"/>
                <a:gd name="T4" fmla="*/ 1131 w 757"/>
                <a:gd name="T5" fmla="*/ 444 h 768"/>
                <a:gd name="T6" fmla="*/ 1336 w 757"/>
                <a:gd name="T7" fmla="*/ 530 h 768"/>
                <a:gd name="T8" fmla="*/ 1196 w 757"/>
                <a:gd name="T9" fmla="*/ 533 h 768"/>
                <a:gd name="T10" fmla="*/ 1290 w 757"/>
                <a:gd name="T11" fmla="*/ 733 h 768"/>
                <a:gd name="T12" fmla="*/ 1191 w 757"/>
                <a:gd name="T13" fmla="*/ 943 h 768"/>
                <a:gd name="T14" fmla="*/ 1201 w 757"/>
                <a:gd name="T15" fmla="*/ 625 h 768"/>
                <a:gd name="T16" fmla="*/ 1141 w 757"/>
                <a:gd name="T17" fmla="*/ 783 h 768"/>
                <a:gd name="T18" fmla="*/ 1052 w 757"/>
                <a:gd name="T19" fmla="*/ 854 h 768"/>
                <a:gd name="T20" fmla="*/ 1128 w 757"/>
                <a:gd name="T21" fmla="*/ 489 h 768"/>
                <a:gd name="T22" fmla="*/ 873 w 757"/>
                <a:gd name="T23" fmla="*/ 525 h 768"/>
                <a:gd name="T24" fmla="*/ 868 w 757"/>
                <a:gd name="T25" fmla="*/ 563 h 768"/>
                <a:gd name="T26" fmla="*/ 821 w 757"/>
                <a:gd name="T27" fmla="*/ 864 h 768"/>
                <a:gd name="T28" fmla="*/ 728 w 757"/>
                <a:gd name="T29" fmla="*/ 806 h 768"/>
                <a:gd name="T30" fmla="*/ 802 w 757"/>
                <a:gd name="T31" fmla="*/ 463 h 768"/>
                <a:gd name="T32" fmla="*/ 568 w 757"/>
                <a:gd name="T33" fmla="*/ 618 h 768"/>
                <a:gd name="T34" fmla="*/ 971 w 757"/>
                <a:gd name="T35" fmla="*/ 1250 h 768"/>
                <a:gd name="T36" fmla="*/ 918 w 757"/>
                <a:gd name="T37" fmla="*/ 1306 h 768"/>
                <a:gd name="T38" fmla="*/ 822 w 757"/>
                <a:gd name="T39" fmla="*/ 1289 h 768"/>
                <a:gd name="T40" fmla="*/ 802 w 757"/>
                <a:gd name="T41" fmla="*/ 1291 h 768"/>
                <a:gd name="T42" fmla="*/ 622 w 757"/>
                <a:gd name="T43" fmla="*/ 960 h 768"/>
                <a:gd name="T44" fmla="*/ 662 w 757"/>
                <a:gd name="T45" fmla="*/ 1474 h 768"/>
                <a:gd name="T46" fmla="*/ 600 w 757"/>
                <a:gd name="T47" fmla="*/ 1486 h 768"/>
                <a:gd name="T48" fmla="*/ 600 w 757"/>
                <a:gd name="T49" fmla="*/ 1350 h 768"/>
                <a:gd name="T50" fmla="*/ 438 w 757"/>
                <a:gd name="T51" fmla="*/ 1485 h 768"/>
                <a:gd name="T52" fmla="*/ 368 w 757"/>
                <a:gd name="T53" fmla="*/ 1463 h 768"/>
                <a:gd name="T54" fmla="*/ 529 w 757"/>
                <a:gd name="T55" fmla="*/ 1251 h 768"/>
                <a:gd name="T56" fmla="*/ 512 w 757"/>
                <a:gd name="T57" fmla="*/ 645 h 768"/>
                <a:gd name="T58" fmla="*/ 484 w 757"/>
                <a:gd name="T59" fmla="*/ 1158 h 768"/>
                <a:gd name="T60" fmla="*/ 413 w 757"/>
                <a:gd name="T61" fmla="*/ 1154 h 768"/>
                <a:gd name="T62" fmla="*/ 438 w 757"/>
                <a:gd name="T63" fmla="*/ 923 h 768"/>
                <a:gd name="T64" fmla="*/ 291 w 757"/>
                <a:gd name="T65" fmla="*/ 1231 h 768"/>
                <a:gd name="T66" fmla="*/ 258 w 757"/>
                <a:gd name="T67" fmla="*/ 1306 h 768"/>
                <a:gd name="T68" fmla="*/ 220 w 757"/>
                <a:gd name="T69" fmla="*/ 1286 h 768"/>
                <a:gd name="T70" fmla="*/ 149 w 757"/>
                <a:gd name="T71" fmla="*/ 1335 h 768"/>
                <a:gd name="T72" fmla="*/ 48 w 757"/>
                <a:gd name="T73" fmla="*/ 1248 h 768"/>
                <a:gd name="T74" fmla="*/ 318 w 757"/>
                <a:gd name="T75" fmla="*/ 768 h 768"/>
                <a:gd name="T76" fmla="*/ 44 w 757"/>
                <a:gd name="T77" fmla="*/ 826 h 768"/>
                <a:gd name="T78" fmla="*/ 236 w 757"/>
                <a:gd name="T79" fmla="*/ 733 h 768"/>
                <a:gd name="T80" fmla="*/ 126 w 757"/>
                <a:gd name="T81" fmla="*/ 656 h 768"/>
                <a:gd name="T82" fmla="*/ 538 w 757"/>
                <a:gd name="T83" fmla="*/ 424 h 768"/>
                <a:gd name="T84" fmla="*/ 295 w 757"/>
                <a:gd name="T85" fmla="*/ 476 h 768"/>
                <a:gd name="T86" fmla="*/ 388 w 757"/>
                <a:gd name="T87" fmla="*/ 381 h 768"/>
                <a:gd name="T88" fmla="*/ 305 w 757"/>
                <a:gd name="T89" fmla="*/ 354 h 768"/>
                <a:gd name="T90" fmla="*/ 320 w 757"/>
                <a:gd name="T91" fmla="*/ 330 h 768"/>
                <a:gd name="T92" fmla="*/ 709 w 757"/>
                <a:gd name="T93" fmla="*/ 104 h 76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57" h="768">
                  <a:moveTo>
                    <a:pt x="362" y="53"/>
                  </a:moveTo>
                  <a:cubicBezTo>
                    <a:pt x="431" y="50"/>
                    <a:pt x="431" y="50"/>
                    <a:pt x="431" y="50"/>
                  </a:cubicBezTo>
                  <a:cubicBezTo>
                    <a:pt x="431" y="50"/>
                    <a:pt x="417" y="79"/>
                    <a:pt x="395" y="116"/>
                  </a:cubicBezTo>
                  <a:cubicBezTo>
                    <a:pt x="373" y="152"/>
                    <a:pt x="357" y="193"/>
                    <a:pt x="423" y="193"/>
                  </a:cubicBezTo>
                  <a:cubicBezTo>
                    <a:pt x="489" y="193"/>
                    <a:pt x="657" y="171"/>
                    <a:pt x="729" y="66"/>
                  </a:cubicBezTo>
                  <a:cubicBezTo>
                    <a:pt x="729" y="66"/>
                    <a:pt x="730" y="9"/>
                    <a:pt x="730" y="0"/>
                  </a:cubicBezTo>
                  <a:cubicBezTo>
                    <a:pt x="730" y="0"/>
                    <a:pt x="757" y="0"/>
                    <a:pt x="754" y="53"/>
                  </a:cubicBezTo>
                  <a:cubicBezTo>
                    <a:pt x="751" y="97"/>
                    <a:pt x="693" y="142"/>
                    <a:pt x="612" y="188"/>
                  </a:cubicBezTo>
                  <a:cubicBezTo>
                    <a:pt x="594" y="198"/>
                    <a:pt x="557" y="200"/>
                    <a:pt x="578" y="227"/>
                  </a:cubicBezTo>
                  <a:cubicBezTo>
                    <a:pt x="599" y="255"/>
                    <a:pt x="597" y="255"/>
                    <a:pt x="614" y="256"/>
                  </a:cubicBezTo>
                  <a:cubicBezTo>
                    <a:pt x="632" y="257"/>
                    <a:pt x="651" y="268"/>
                    <a:pt x="662" y="269"/>
                  </a:cubicBezTo>
                  <a:cubicBezTo>
                    <a:pt x="672" y="270"/>
                    <a:pt x="679" y="271"/>
                    <a:pt x="683" y="271"/>
                  </a:cubicBezTo>
                  <a:cubicBezTo>
                    <a:pt x="683" y="271"/>
                    <a:pt x="686" y="277"/>
                    <a:pt x="684" y="279"/>
                  </a:cubicBezTo>
                  <a:cubicBezTo>
                    <a:pt x="684" y="279"/>
                    <a:pt x="660" y="279"/>
                    <a:pt x="646" y="273"/>
                  </a:cubicBezTo>
                  <a:cubicBezTo>
                    <a:pt x="632" y="268"/>
                    <a:pt x="603" y="258"/>
                    <a:pt x="611" y="273"/>
                  </a:cubicBezTo>
                  <a:cubicBezTo>
                    <a:pt x="619" y="288"/>
                    <a:pt x="625" y="309"/>
                    <a:pt x="645" y="326"/>
                  </a:cubicBezTo>
                  <a:cubicBezTo>
                    <a:pt x="664" y="343"/>
                    <a:pt x="680" y="369"/>
                    <a:pt x="652" y="395"/>
                  </a:cubicBezTo>
                  <a:cubicBezTo>
                    <a:pt x="659" y="375"/>
                    <a:pt x="659" y="375"/>
                    <a:pt x="659" y="375"/>
                  </a:cubicBezTo>
                  <a:cubicBezTo>
                    <a:pt x="659" y="375"/>
                    <a:pt x="663" y="349"/>
                    <a:pt x="637" y="336"/>
                  </a:cubicBezTo>
                  <a:cubicBezTo>
                    <a:pt x="628" y="332"/>
                    <a:pt x="634" y="395"/>
                    <a:pt x="634" y="412"/>
                  </a:cubicBezTo>
                  <a:cubicBezTo>
                    <a:pt x="634" y="429"/>
                    <a:pt x="643" y="457"/>
                    <a:pt x="608" y="482"/>
                  </a:cubicBezTo>
                  <a:cubicBezTo>
                    <a:pt x="623" y="452"/>
                    <a:pt x="623" y="452"/>
                    <a:pt x="623" y="452"/>
                  </a:cubicBezTo>
                  <a:cubicBezTo>
                    <a:pt x="623" y="452"/>
                    <a:pt x="624" y="415"/>
                    <a:pt x="622" y="382"/>
                  </a:cubicBezTo>
                  <a:cubicBezTo>
                    <a:pt x="620" y="349"/>
                    <a:pt x="619" y="336"/>
                    <a:pt x="613" y="320"/>
                  </a:cubicBezTo>
                  <a:cubicBezTo>
                    <a:pt x="607" y="305"/>
                    <a:pt x="597" y="275"/>
                    <a:pt x="596" y="290"/>
                  </a:cubicBezTo>
                  <a:cubicBezTo>
                    <a:pt x="595" y="306"/>
                    <a:pt x="572" y="334"/>
                    <a:pt x="573" y="349"/>
                  </a:cubicBezTo>
                  <a:cubicBezTo>
                    <a:pt x="575" y="364"/>
                    <a:pt x="578" y="390"/>
                    <a:pt x="583" y="401"/>
                  </a:cubicBezTo>
                  <a:cubicBezTo>
                    <a:pt x="583" y="401"/>
                    <a:pt x="582" y="407"/>
                    <a:pt x="575" y="406"/>
                  </a:cubicBezTo>
                  <a:cubicBezTo>
                    <a:pt x="575" y="406"/>
                    <a:pt x="568" y="378"/>
                    <a:pt x="564" y="353"/>
                  </a:cubicBezTo>
                  <a:cubicBezTo>
                    <a:pt x="564" y="353"/>
                    <a:pt x="532" y="381"/>
                    <a:pt x="537" y="437"/>
                  </a:cubicBezTo>
                  <a:cubicBezTo>
                    <a:pt x="537" y="437"/>
                    <a:pt x="531" y="443"/>
                    <a:pt x="525" y="439"/>
                  </a:cubicBezTo>
                  <a:cubicBezTo>
                    <a:pt x="525" y="439"/>
                    <a:pt x="515" y="399"/>
                    <a:pt x="548" y="348"/>
                  </a:cubicBezTo>
                  <a:cubicBezTo>
                    <a:pt x="581" y="298"/>
                    <a:pt x="595" y="277"/>
                    <a:pt x="576" y="250"/>
                  </a:cubicBezTo>
                  <a:cubicBezTo>
                    <a:pt x="557" y="222"/>
                    <a:pt x="549" y="216"/>
                    <a:pt x="532" y="217"/>
                  </a:cubicBezTo>
                  <a:cubicBezTo>
                    <a:pt x="515" y="218"/>
                    <a:pt x="466" y="225"/>
                    <a:pt x="458" y="225"/>
                  </a:cubicBezTo>
                  <a:cubicBezTo>
                    <a:pt x="449" y="226"/>
                    <a:pt x="421" y="240"/>
                    <a:pt x="446" y="269"/>
                  </a:cubicBezTo>
                  <a:cubicBezTo>
                    <a:pt x="470" y="297"/>
                    <a:pt x="478" y="305"/>
                    <a:pt x="491" y="344"/>
                  </a:cubicBezTo>
                  <a:cubicBezTo>
                    <a:pt x="491" y="344"/>
                    <a:pt x="485" y="349"/>
                    <a:pt x="477" y="348"/>
                  </a:cubicBezTo>
                  <a:cubicBezTo>
                    <a:pt x="477" y="348"/>
                    <a:pt x="473" y="318"/>
                    <a:pt x="444" y="288"/>
                  </a:cubicBezTo>
                  <a:cubicBezTo>
                    <a:pt x="415" y="258"/>
                    <a:pt x="424" y="241"/>
                    <a:pt x="424" y="241"/>
                  </a:cubicBezTo>
                  <a:cubicBezTo>
                    <a:pt x="424" y="241"/>
                    <a:pt x="396" y="275"/>
                    <a:pt x="413" y="334"/>
                  </a:cubicBezTo>
                  <a:cubicBezTo>
                    <a:pt x="429" y="392"/>
                    <a:pt x="419" y="442"/>
                    <a:pt x="419" y="442"/>
                  </a:cubicBezTo>
                  <a:cubicBezTo>
                    <a:pt x="419" y="442"/>
                    <a:pt x="412" y="444"/>
                    <a:pt x="409" y="440"/>
                  </a:cubicBezTo>
                  <a:cubicBezTo>
                    <a:pt x="409" y="440"/>
                    <a:pt x="420" y="397"/>
                    <a:pt x="403" y="347"/>
                  </a:cubicBezTo>
                  <a:cubicBezTo>
                    <a:pt x="399" y="335"/>
                    <a:pt x="377" y="364"/>
                    <a:pt x="372" y="413"/>
                  </a:cubicBezTo>
                  <a:cubicBezTo>
                    <a:pt x="372" y="413"/>
                    <a:pt x="365" y="417"/>
                    <a:pt x="360" y="412"/>
                  </a:cubicBezTo>
                  <a:cubicBezTo>
                    <a:pt x="360" y="412"/>
                    <a:pt x="365" y="369"/>
                    <a:pt x="386" y="340"/>
                  </a:cubicBezTo>
                  <a:cubicBezTo>
                    <a:pt x="394" y="330"/>
                    <a:pt x="390" y="279"/>
                    <a:pt x="409" y="237"/>
                  </a:cubicBezTo>
                  <a:cubicBezTo>
                    <a:pt x="417" y="218"/>
                    <a:pt x="407" y="219"/>
                    <a:pt x="392" y="216"/>
                  </a:cubicBezTo>
                  <a:cubicBezTo>
                    <a:pt x="377" y="213"/>
                    <a:pt x="345" y="195"/>
                    <a:pt x="331" y="219"/>
                  </a:cubicBezTo>
                  <a:cubicBezTo>
                    <a:pt x="317" y="242"/>
                    <a:pt x="283" y="284"/>
                    <a:pt x="290" y="316"/>
                  </a:cubicBezTo>
                  <a:cubicBezTo>
                    <a:pt x="297" y="348"/>
                    <a:pt x="334" y="471"/>
                    <a:pt x="366" y="513"/>
                  </a:cubicBezTo>
                  <a:cubicBezTo>
                    <a:pt x="399" y="554"/>
                    <a:pt x="432" y="612"/>
                    <a:pt x="451" y="623"/>
                  </a:cubicBezTo>
                  <a:cubicBezTo>
                    <a:pt x="471" y="635"/>
                    <a:pt x="496" y="640"/>
                    <a:pt x="496" y="640"/>
                  </a:cubicBezTo>
                  <a:cubicBezTo>
                    <a:pt x="496" y="640"/>
                    <a:pt x="499" y="646"/>
                    <a:pt x="487" y="650"/>
                  </a:cubicBezTo>
                  <a:cubicBezTo>
                    <a:pt x="487" y="650"/>
                    <a:pt x="455" y="636"/>
                    <a:pt x="458" y="644"/>
                  </a:cubicBezTo>
                  <a:cubicBezTo>
                    <a:pt x="461" y="651"/>
                    <a:pt x="469" y="669"/>
                    <a:pt x="469" y="669"/>
                  </a:cubicBezTo>
                  <a:cubicBezTo>
                    <a:pt x="469" y="669"/>
                    <a:pt x="470" y="678"/>
                    <a:pt x="461" y="677"/>
                  </a:cubicBezTo>
                  <a:cubicBezTo>
                    <a:pt x="461" y="677"/>
                    <a:pt x="453" y="649"/>
                    <a:pt x="424" y="613"/>
                  </a:cubicBezTo>
                  <a:cubicBezTo>
                    <a:pt x="424" y="613"/>
                    <a:pt x="424" y="642"/>
                    <a:pt x="420" y="660"/>
                  </a:cubicBezTo>
                  <a:cubicBezTo>
                    <a:pt x="416" y="678"/>
                    <a:pt x="416" y="701"/>
                    <a:pt x="419" y="713"/>
                  </a:cubicBezTo>
                  <a:cubicBezTo>
                    <a:pt x="419" y="713"/>
                    <a:pt x="420" y="721"/>
                    <a:pt x="409" y="719"/>
                  </a:cubicBezTo>
                  <a:cubicBezTo>
                    <a:pt x="409" y="719"/>
                    <a:pt x="405" y="693"/>
                    <a:pt x="409" y="661"/>
                  </a:cubicBezTo>
                  <a:cubicBezTo>
                    <a:pt x="412" y="629"/>
                    <a:pt x="418" y="604"/>
                    <a:pt x="388" y="566"/>
                  </a:cubicBezTo>
                  <a:cubicBezTo>
                    <a:pt x="359" y="529"/>
                    <a:pt x="340" y="500"/>
                    <a:pt x="332" y="488"/>
                  </a:cubicBezTo>
                  <a:cubicBezTo>
                    <a:pt x="325" y="476"/>
                    <a:pt x="322" y="474"/>
                    <a:pt x="317" y="491"/>
                  </a:cubicBezTo>
                  <a:cubicBezTo>
                    <a:pt x="313" y="509"/>
                    <a:pt x="269" y="604"/>
                    <a:pt x="321" y="688"/>
                  </a:cubicBezTo>
                  <a:cubicBezTo>
                    <a:pt x="334" y="709"/>
                    <a:pt x="343" y="717"/>
                    <a:pt x="349" y="750"/>
                  </a:cubicBezTo>
                  <a:cubicBezTo>
                    <a:pt x="349" y="750"/>
                    <a:pt x="348" y="756"/>
                    <a:pt x="338" y="754"/>
                  </a:cubicBezTo>
                  <a:cubicBezTo>
                    <a:pt x="338" y="754"/>
                    <a:pt x="335" y="725"/>
                    <a:pt x="324" y="714"/>
                  </a:cubicBezTo>
                  <a:cubicBezTo>
                    <a:pt x="324" y="714"/>
                    <a:pt x="321" y="727"/>
                    <a:pt x="315" y="735"/>
                  </a:cubicBezTo>
                  <a:cubicBezTo>
                    <a:pt x="310" y="744"/>
                    <a:pt x="307" y="761"/>
                    <a:pt x="307" y="761"/>
                  </a:cubicBezTo>
                  <a:cubicBezTo>
                    <a:pt x="307" y="761"/>
                    <a:pt x="302" y="767"/>
                    <a:pt x="296" y="764"/>
                  </a:cubicBezTo>
                  <a:cubicBezTo>
                    <a:pt x="296" y="764"/>
                    <a:pt x="299" y="740"/>
                    <a:pt x="305" y="730"/>
                  </a:cubicBezTo>
                  <a:cubicBezTo>
                    <a:pt x="310" y="720"/>
                    <a:pt x="316" y="707"/>
                    <a:pt x="307" y="691"/>
                  </a:cubicBezTo>
                  <a:cubicBezTo>
                    <a:pt x="299" y="676"/>
                    <a:pt x="288" y="649"/>
                    <a:pt x="287" y="627"/>
                  </a:cubicBezTo>
                  <a:cubicBezTo>
                    <a:pt x="287" y="627"/>
                    <a:pt x="268" y="720"/>
                    <a:pt x="237" y="762"/>
                  </a:cubicBezTo>
                  <a:cubicBezTo>
                    <a:pt x="237" y="762"/>
                    <a:pt x="226" y="768"/>
                    <a:pt x="224" y="760"/>
                  </a:cubicBezTo>
                  <a:cubicBezTo>
                    <a:pt x="224" y="760"/>
                    <a:pt x="246" y="724"/>
                    <a:pt x="256" y="695"/>
                  </a:cubicBezTo>
                  <a:cubicBezTo>
                    <a:pt x="256" y="695"/>
                    <a:pt x="231" y="714"/>
                    <a:pt x="220" y="718"/>
                  </a:cubicBezTo>
                  <a:cubicBezTo>
                    <a:pt x="210" y="721"/>
                    <a:pt x="188" y="749"/>
                    <a:pt x="188" y="749"/>
                  </a:cubicBezTo>
                  <a:cubicBezTo>
                    <a:pt x="188" y="749"/>
                    <a:pt x="178" y="754"/>
                    <a:pt x="177" y="745"/>
                  </a:cubicBezTo>
                  <a:cubicBezTo>
                    <a:pt x="177" y="745"/>
                    <a:pt x="192" y="723"/>
                    <a:pt x="212" y="708"/>
                  </a:cubicBezTo>
                  <a:cubicBezTo>
                    <a:pt x="233" y="692"/>
                    <a:pt x="257" y="691"/>
                    <a:pt x="270" y="641"/>
                  </a:cubicBezTo>
                  <a:cubicBezTo>
                    <a:pt x="283" y="595"/>
                    <a:pt x="286" y="533"/>
                    <a:pt x="304" y="484"/>
                  </a:cubicBezTo>
                  <a:cubicBezTo>
                    <a:pt x="312" y="462"/>
                    <a:pt x="319" y="451"/>
                    <a:pt x="305" y="421"/>
                  </a:cubicBezTo>
                  <a:cubicBezTo>
                    <a:pt x="290" y="391"/>
                    <a:pt x="277" y="315"/>
                    <a:pt x="261" y="330"/>
                  </a:cubicBezTo>
                  <a:cubicBezTo>
                    <a:pt x="244" y="346"/>
                    <a:pt x="219" y="366"/>
                    <a:pt x="220" y="397"/>
                  </a:cubicBezTo>
                  <a:cubicBezTo>
                    <a:pt x="221" y="465"/>
                    <a:pt x="252" y="463"/>
                    <a:pt x="250" y="515"/>
                  </a:cubicBezTo>
                  <a:cubicBezTo>
                    <a:pt x="249" y="540"/>
                    <a:pt x="247" y="591"/>
                    <a:pt x="247" y="593"/>
                  </a:cubicBezTo>
                  <a:cubicBezTo>
                    <a:pt x="247" y="594"/>
                    <a:pt x="237" y="598"/>
                    <a:pt x="232" y="595"/>
                  </a:cubicBezTo>
                  <a:cubicBezTo>
                    <a:pt x="232" y="595"/>
                    <a:pt x="229" y="571"/>
                    <a:pt x="231" y="564"/>
                  </a:cubicBezTo>
                  <a:cubicBezTo>
                    <a:pt x="232" y="557"/>
                    <a:pt x="212" y="575"/>
                    <a:pt x="211" y="590"/>
                  </a:cubicBezTo>
                  <a:cubicBezTo>
                    <a:pt x="211" y="590"/>
                    <a:pt x="199" y="596"/>
                    <a:pt x="197" y="589"/>
                  </a:cubicBezTo>
                  <a:cubicBezTo>
                    <a:pt x="197" y="589"/>
                    <a:pt x="204" y="562"/>
                    <a:pt x="222" y="547"/>
                  </a:cubicBezTo>
                  <a:cubicBezTo>
                    <a:pt x="240" y="532"/>
                    <a:pt x="242" y="495"/>
                    <a:pt x="224" y="472"/>
                  </a:cubicBezTo>
                  <a:cubicBezTo>
                    <a:pt x="207" y="449"/>
                    <a:pt x="203" y="410"/>
                    <a:pt x="204" y="400"/>
                  </a:cubicBezTo>
                  <a:cubicBezTo>
                    <a:pt x="204" y="400"/>
                    <a:pt x="143" y="469"/>
                    <a:pt x="137" y="506"/>
                  </a:cubicBezTo>
                  <a:cubicBezTo>
                    <a:pt x="129" y="564"/>
                    <a:pt x="149" y="602"/>
                    <a:pt x="149" y="630"/>
                  </a:cubicBezTo>
                  <a:cubicBezTo>
                    <a:pt x="148" y="658"/>
                    <a:pt x="143" y="713"/>
                    <a:pt x="151" y="732"/>
                  </a:cubicBezTo>
                  <a:cubicBezTo>
                    <a:pt x="151" y="732"/>
                    <a:pt x="140" y="738"/>
                    <a:pt x="135" y="724"/>
                  </a:cubicBezTo>
                  <a:cubicBezTo>
                    <a:pt x="135" y="724"/>
                    <a:pt x="131" y="690"/>
                    <a:pt x="132" y="669"/>
                  </a:cubicBezTo>
                  <a:cubicBezTo>
                    <a:pt x="133" y="649"/>
                    <a:pt x="106" y="704"/>
                    <a:pt x="106" y="704"/>
                  </a:cubicBezTo>
                  <a:cubicBezTo>
                    <a:pt x="106" y="704"/>
                    <a:pt x="92" y="707"/>
                    <a:pt x="90" y="694"/>
                  </a:cubicBezTo>
                  <a:cubicBezTo>
                    <a:pt x="90" y="694"/>
                    <a:pt x="105" y="670"/>
                    <a:pt x="113" y="658"/>
                  </a:cubicBezTo>
                  <a:cubicBezTo>
                    <a:pt x="121" y="647"/>
                    <a:pt x="137" y="645"/>
                    <a:pt x="127" y="597"/>
                  </a:cubicBezTo>
                  <a:cubicBezTo>
                    <a:pt x="116" y="550"/>
                    <a:pt x="122" y="506"/>
                    <a:pt x="112" y="517"/>
                  </a:cubicBezTo>
                  <a:cubicBezTo>
                    <a:pt x="102" y="528"/>
                    <a:pt x="46" y="592"/>
                    <a:pt x="76" y="683"/>
                  </a:cubicBezTo>
                  <a:cubicBezTo>
                    <a:pt x="76" y="683"/>
                    <a:pt x="63" y="690"/>
                    <a:pt x="56" y="666"/>
                  </a:cubicBezTo>
                  <a:cubicBezTo>
                    <a:pt x="49" y="643"/>
                    <a:pt x="49" y="580"/>
                    <a:pt x="81" y="526"/>
                  </a:cubicBezTo>
                  <a:cubicBezTo>
                    <a:pt x="81" y="526"/>
                    <a:pt x="0" y="590"/>
                    <a:pt x="24" y="638"/>
                  </a:cubicBezTo>
                  <a:cubicBezTo>
                    <a:pt x="24" y="638"/>
                    <a:pt x="10" y="640"/>
                    <a:pt x="6" y="623"/>
                  </a:cubicBezTo>
                  <a:cubicBezTo>
                    <a:pt x="3" y="605"/>
                    <a:pt x="2" y="584"/>
                    <a:pt x="61" y="518"/>
                  </a:cubicBezTo>
                  <a:cubicBezTo>
                    <a:pt x="119" y="452"/>
                    <a:pt x="157" y="403"/>
                    <a:pt x="162" y="393"/>
                  </a:cubicBezTo>
                  <a:cubicBezTo>
                    <a:pt x="167" y="383"/>
                    <a:pt x="164" y="375"/>
                    <a:pt x="151" y="381"/>
                  </a:cubicBezTo>
                  <a:cubicBezTo>
                    <a:pt x="138" y="386"/>
                    <a:pt x="84" y="396"/>
                    <a:pt x="72" y="407"/>
                  </a:cubicBezTo>
                  <a:cubicBezTo>
                    <a:pt x="59" y="417"/>
                    <a:pt x="29" y="427"/>
                    <a:pt x="22" y="423"/>
                  </a:cubicBezTo>
                  <a:cubicBezTo>
                    <a:pt x="22" y="423"/>
                    <a:pt x="18" y="414"/>
                    <a:pt x="24" y="411"/>
                  </a:cubicBezTo>
                  <a:cubicBezTo>
                    <a:pt x="24" y="411"/>
                    <a:pt x="45" y="409"/>
                    <a:pt x="66" y="394"/>
                  </a:cubicBezTo>
                  <a:cubicBezTo>
                    <a:pt x="88" y="379"/>
                    <a:pt x="121" y="375"/>
                    <a:pt x="121" y="375"/>
                  </a:cubicBezTo>
                  <a:cubicBezTo>
                    <a:pt x="121" y="375"/>
                    <a:pt x="90" y="357"/>
                    <a:pt x="78" y="354"/>
                  </a:cubicBezTo>
                  <a:cubicBezTo>
                    <a:pt x="66" y="351"/>
                    <a:pt x="55" y="348"/>
                    <a:pt x="55" y="348"/>
                  </a:cubicBezTo>
                  <a:cubicBezTo>
                    <a:pt x="55" y="348"/>
                    <a:pt x="53" y="338"/>
                    <a:pt x="65" y="336"/>
                  </a:cubicBezTo>
                  <a:cubicBezTo>
                    <a:pt x="65" y="336"/>
                    <a:pt x="101" y="348"/>
                    <a:pt x="118" y="357"/>
                  </a:cubicBezTo>
                  <a:cubicBezTo>
                    <a:pt x="136" y="366"/>
                    <a:pt x="162" y="370"/>
                    <a:pt x="190" y="346"/>
                  </a:cubicBezTo>
                  <a:cubicBezTo>
                    <a:pt x="219" y="322"/>
                    <a:pt x="270" y="228"/>
                    <a:pt x="275" y="217"/>
                  </a:cubicBezTo>
                  <a:cubicBezTo>
                    <a:pt x="280" y="206"/>
                    <a:pt x="255" y="203"/>
                    <a:pt x="244" y="200"/>
                  </a:cubicBezTo>
                  <a:cubicBezTo>
                    <a:pt x="232" y="197"/>
                    <a:pt x="221" y="190"/>
                    <a:pt x="204" y="205"/>
                  </a:cubicBezTo>
                  <a:cubicBezTo>
                    <a:pt x="187" y="220"/>
                    <a:pt x="163" y="241"/>
                    <a:pt x="151" y="244"/>
                  </a:cubicBezTo>
                  <a:cubicBezTo>
                    <a:pt x="151" y="244"/>
                    <a:pt x="141" y="242"/>
                    <a:pt x="142" y="235"/>
                  </a:cubicBezTo>
                  <a:cubicBezTo>
                    <a:pt x="142" y="235"/>
                    <a:pt x="167" y="220"/>
                    <a:pt x="174" y="214"/>
                  </a:cubicBezTo>
                  <a:cubicBezTo>
                    <a:pt x="181" y="207"/>
                    <a:pt x="198" y="195"/>
                    <a:pt x="198" y="195"/>
                  </a:cubicBezTo>
                  <a:cubicBezTo>
                    <a:pt x="198" y="195"/>
                    <a:pt x="132" y="196"/>
                    <a:pt x="119" y="198"/>
                  </a:cubicBezTo>
                  <a:cubicBezTo>
                    <a:pt x="119" y="198"/>
                    <a:pt x="111" y="192"/>
                    <a:pt x="115" y="185"/>
                  </a:cubicBezTo>
                  <a:cubicBezTo>
                    <a:pt x="156" y="181"/>
                    <a:pt x="156" y="181"/>
                    <a:pt x="156" y="181"/>
                  </a:cubicBezTo>
                  <a:cubicBezTo>
                    <a:pt x="156" y="181"/>
                    <a:pt x="129" y="157"/>
                    <a:pt x="97" y="165"/>
                  </a:cubicBezTo>
                  <a:cubicBezTo>
                    <a:pt x="97" y="165"/>
                    <a:pt x="91" y="154"/>
                    <a:pt x="99" y="150"/>
                  </a:cubicBezTo>
                  <a:cubicBezTo>
                    <a:pt x="99" y="150"/>
                    <a:pt x="130" y="149"/>
                    <a:pt x="164" y="169"/>
                  </a:cubicBezTo>
                  <a:cubicBezTo>
                    <a:pt x="182" y="180"/>
                    <a:pt x="211" y="181"/>
                    <a:pt x="228" y="184"/>
                  </a:cubicBezTo>
                  <a:cubicBezTo>
                    <a:pt x="240" y="186"/>
                    <a:pt x="278" y="199"/>
                    <a:pt x="296" y="179"/>
                  </a:cubicBezTo>
                  <a:cubicBezTo>
                    <a:pt x="320" y="151"/>
                    <a:pt x="334" y="122"/>
                    <a:pt x="362" y="53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6" name="Freeform 138">
              <a:extLst>
                <a:ext uri="{FF2B5EF4-FFF2-40B4-BE49-F238E27FC236}">
                  <a16:creationId xmlns:a16="http://schemas.microsoft.com/office/drawing/2014/main" id="{A2CCD00C-D339-4B1B-A21B-ECB245EC65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8" y="2820"/>
              <a:ext cx="953" cy="958"/>
            </a:xfrm>
            <a:custGeom>
              <a:avLst/>
              <a:gdLst>
                <a:gd name="T0" fmla="*/ 853 w 762"/>
                <a:gd name="T1" fmla="*/ 96 h 767"/>
                <a:gd name="T2" fmla="*/ 408 w 762"/>
                <a:gd name="T3" fmla="*/ 400 h 767"/>
                <a:gd name="T4" fmla="*/ 305 w 762"/>
                <a:gd name="T5" fmla="*/ 476 h 767"/>
                <a:gd name="T6" fmla="*/ 728 w 762"/>
                <a:gd name="T7" fmla="*/ 804 h 767"/>
                <a:gd name="T8" fmla="*/ 169 w 762"/>
                <a:gd name="T9" fmla="*/ 1023 h 767"/>
                <a:gd name="T10" fmla="*/ 439 w 762"/>
                <a:gd name="T11" fmla="*/ 358 h 767"/>
                <a:gd name="T12" fmla="*/ 204 w 762"/>
                <a:gd name="T13" fmla="*/ 292 h 767"/>
                <a:gd name="T14" fmla="*/ 423 w 762"/>
                <a:gd name="T15" fmla="*/ 1150 h 767"/>
                <a:gd name="T16" fmla="*/ 399 w 762"/>
                <a:gd name="T17" fmla="*/ 1153 h 767"/>
                <a:gd name="T18" fmla="*/ 138 w 762"/>
                <a:gd name="T19" fmla="*/ 656 h 767"/>
                <a:gd name="T20" fmla="*/ 219 w 762"/>
                <a:gd name="T21" fmla="*/ 320 h 767"/>
                <a:gd name="T22" fmla="*/ 813 w 762"/>
                <a:gd name="T23" fmla="*/ 861 h 767"/>
                <a:gd name="T24" fmla="*/ 840 w 762"/>
                <a:gd name="T25" fmla="*/ 470 h 767"/>
                <a:gd name="T26" fmla="*/ 150 w 762"/>
                <a:gd name="T27" fmla="*/ 793 h 767"/>
                <a:gd name="T28" fmla="*/ 135 w 762"/>
                <a:gd name="T29" fmla="*/ 793 h 767"/>
                <a:gd name="T30" fmla="*/ 961 w 762"/>
                <a:gd name="T31" fmla="*/ 671 h 767"/>
                <a:gd name="T32" fmla="*/ 882 w 762"/>
                <a:gd name="T33" fmla="*/ 525 h 767"/>
                <a:gd name="T34" fmla="*/ 890 w 762"/>
                <a:gd name="T35" fmla="*/ 438 h 767"/>
                <a:gd name="T36" fmla="*/ 505 w 762"/>
                <a:gd name="T37" fmla="*/ 643 h 767"/>
                <a:gd name="T38" fmla="*/ 468 w 762"/>
                <a:gd name="T39" fmla="*/ 1160 h 767"/>
                <a:gd name="T40" fmla="*/ 520 w 762"/>
                <a:gd name="T41" fmla="*/ 643 h 767"/>
                <a:gd name="T42" fmla="*/ 381 w 762"/>
                <a:gd name="T43" fmla="*/ 381 h 767"/>
                <a:gd name="T44" fmla="*/ 143 w 762"/>
                <a:gd name="T45" fmla="*/ 1330 h 767"/>
                <a:gd name="T46" fmla="*/ 1117 w 762"/>
                <a:gd name="T47" fmla="*/ 683 h 767"/>
                <a:gd name="T48" fmla="*/ 1101 w 762"/>
                <a:gd name="T49" fmla="*/ 702 h 767"/>
                <a:gd name="T50" fmla="*/ 898 w 762"/>
                <a:gd name="T51" fmla="*/ 1254 h 767"/>
                <a:gd name="T52" fmla="*/ 928 w 762"/>
                <a:gd name="T53" fmla="*/ 1304 h 767"/>
                <a:gd name="T54" fmla="*/ 251 w 762"/>
                <a:gd name="T55" fmla="*/ 1309 h 767"/>
                <a:gd name="T56" fmla="*/ 1248 w 762"/>
                <a:gd name="T57" fmla="*/ 651 h 767"/>
                <a:gd name="T58" fmla="*/ 1249 w 762"/>
                <a:gd name="T59" fmla="*/ 803 h 767"/>
                <a:gd name="T60" fmla="*/ 1141 w 762"/>
                <a:gd name="T61" fmla="*/ 774 h 767"/>
                <a:gd name="T62" fmla="*/ 1131 w 762"/>
                <a:gd name="T63" fmla="*/ 681 h 767"/>
                <a:gd name="T64" fmla="*/ 1437 w 762"/>
                <a:gd name="T65" fmla="*/ 6 h 767"/>
                <a:gd name="T66" fmla="*/ 1196 w 762"/>
                <a:gd name="T67" fmla="*/ 503 h 767"/>
                <a:gd name="T68" fmla="*/ 1348 w 762"/>
                <a:gd name="T69" fmla="*/ 543 h 767"/>
                <a:gd name="T70" fmla="*/ 1141 w 762"/>
                <a:gd name="T71" fmla="*/ 443 h 767"/>
                <a:gd name="T72" fmla="*/ 1272 w 762"/>
                <a:gd name="T73" fmla="*/ 635 h 767"/>
                <a:gd name="T74" fmla="*/ 1256 w 762"/>
                <a:gd name="T75" fmla="*/ 635 h 767"/>
                <a:gd name="T76" fmla="*/ 1272 w 762"/>
                <a:gd name="T77" fmla="*/ 635 h 767"/>
                <a:gd name="T78" fmla="*/ 657 w 762"/>
                <a:gd name="T79" fmla="*/ 427 h 767"/>
                <a:gd name="T80" fmla="*/ 710 w 762"/>
                <a:gd name="T81" fmla="*/ 1000 h 767"/>
                <a:gd name="T82" fmla="*/ 962 w 762"/>
                <a:gd name="T83" fmla="*/ 1267 h 767"/>
                <a:gd name="T84" fmla="*/ 424 w 762"/>
                <a:gd name="T85" fmla="*/ 1399 h 767"/>
                <a:gd name="T86" fmla="*/ 439 w 762"/>
                <a:gd name="T87" fmla="*/ 1399 h 767"/>
                <a:gd name="T88" fmla="*/ 822 w 762"/>
                <a:gd name="T89" fmla="*/ 1390 h 767"/>
                <a:gd name="T90" fmla="*/ 832 w 762"/>
                <a:gd name="T91" fmla="*/ 1285 h 767"/>
                <a:gd name="T92" fmla="*/ 301 w 762"/>
                <a:gd name="T93" fmla="*/ 1228 h 767"/>
                <a:gd name="T94" fmla="*/ 263 w 762"/>
                <a:gd name="T95" fmla="*/ 985 h 767"/>
                <a:gd name="T96" fmla="*/ 305 w 762"/>
                <a:gd name="T97" fmla="*/ 1426 h 767"/>
                <a:gd name="T98" fmla="*/ 474 w 762"/>
                <a:gd name="T99" fmla="*/ 1485 h 767"/>
                <a:gd name="T100" fmla="*/ 617 w 762"/>
                <a:gd name="T101" fmla="*/ 1434 h 767"/>
                <a:gd name="T102" fmla="*/ 610 w 762"/>
                <a:gd name="T103" fmla="*/ 1484 h 767"/>
                <a:gd name="T104" fmla="*/ 617 w 762"/>
                <a:gd name="T105" fmla="*/ 1434 h 767"/>
                <a:gd name="T106" fmla="*/ 628 w 762"/>
                <a:gd name="T107" fmla="*/ 1339 h 767"/>
                <a:gd name="T108" fmla="*/ 693 w 762"/>
                <a:gd name="T109" fmla="*/ 1461 h 76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62" h="767">
                  <a:moveTo>
                    <a:pt x="420" y="193"/>
                  </a:moveTo>
                  <a:cubicBezTo>
                    <a:pt x="422" y="193"/>
                    <a:pt x="424" y="193"/>
                    <a:pt x="425" y="193"/>
                  </a:cubicBezTo>
                  <a:cubicBezTo>
                    <a:pt x="363" y="192"/>
                    <a:pt x="378" y="152"/>
                    <a:pt x="400" y="116"/>
                  </a:cubicBezTo>
                  <a:cubicBezTo>
                    <a:pt x="422" y="79"/>
                    <a:pt x="436" y="50"/>
                    <a:pt x="436" y="50"/>
                  </a:cubicBezTo>
                  <a:cubicBezTo>
                    <a:pt x="427" y="50"/>
                    <a:pt x="427" y="50"/>
                    <a:pt x="427" y="50"/>
                  </a:cubicBezTo>
                  <a:cubicBezTo>
                    <a:pt x="426" y="54"/>
                    <a:pt x="413" y="82"/>
                    <a:pt x="392" y="116"/>
                  </a:cubicBezTo>
                  <a:cubicBezTo>
                    <a:pt x="370" y="152"/>
                    <a:pt x="354" y="193"/>
                    <a:pt x="420" y="193"/>
                  </a:cubicBezTo>
                  <a:close/>
                  <a:moveTo>
                    <a:pt x="209" y="205"/>
                  </a:moveTo>
                  <a:cubicBezTo>
                    <a:pt x="216" y="200"/>
                    <a:pt x="222" y="197"/>
                    <a:pt x="227" y="196"/>
                  </a:cubicBezTo>
                  <a:cubicBezTo>
                    <a:pt x="220" y="195"/>
                    <a:pt x="212" y="197"/>
                    <a:pt x="201" y="205"/>
                  </a:cubicBezTo>
                  <a:cubicBezTo>
                    <a:pt x="186" y="219"/>
                    <a:pt x="165" y="237"/>
                    <a:pt x="152" y="243"/>
                  </a:cubicBezTo>
                  <a:cubicBezTo>
                    <a:pt x="154" y="244"/>
                    <a:pt x="156" y="244"/>
                    <a:pt x="156" y="244"/>
                  </a:cubicBezTo>
                  <a:cubicBezTo>
                    <a:pt x="168" y="241"/>
                    <a:pt x="192" y="220"/>
                    <a:pt x="209" y="205"/>
                  </a:cubicBezTo>
                  <a:close/>
                  <a:moveTo>
                    <a:pt x="377" y="413"/>
                  </a:moveTo>
                  <a:cubicBezTo>
                    <a:pt x="380" y="379"/>
                    <a:pt x="396" y="352"/>
                    <a:pt x="404" y="344"/>
                  </a:cubicBezTo>
                  <a:cubicBezTo>
                    <a:pt x="401" y="337"/>
                    <a:pt x="376" y="364"/>
                    <a:pt x="372" y="413"/>
                  </a:cubicBezTo>
                  <a:cubicBezTo>
                    <a:pt x="374" y="412"/>
                    <a:pt x="371" y="412"/>
                    <a:pt x="368" y="414"/>
                  </a:cubicBezTo>
                  <a:cubicBezTo>
                    <a:pt x="373" y="415"/>
                    <a:pt x="377" y="413"/>
                    <a:pt x="377" y="413"/>
                  </a:cubicBezTo>
                  <a:close/>
                  <a:moveTo>
                    <a:pt x="71" y="540"/>
                  </a:moveTo>
                  <a:cubicBezTo>
                    <a:pt x="73" y="535"/>
                    <a:pt x="83" y="530"/>
                    <a:pt x="86" y="525"/>
                  </a:cubicBezTo>
                  <a:cubicBezTo>
                    <a:pt x="86" y="525"/>
                    <a:pt x="0" y="589"/>
                    <a:pt x="20" y="637"/>
                  </a:cubicBezTo>
                  <a:cubicBezTo>
                    <a:pt x="25" y="639"/>
                    <a:pt x="29" y="638"/>
                    <a:pt x="29" y="638"/>
                  </a:cubicBezTo>
                  <a:cubicBezTo>
                    <a:pt x="12" y="604"/>
                    <a:pt x="49" y="561"/>
                    <a:pt x="71" y="540"/>
                  </a:cubicBezTo>
                  <a:close/>
                  <a:moveTo>
                    <a:pt x="225" y="184"/>
                  </a:moveTo>
                  <a:cubicBezTo>
                    <a:pt x="233" y="185"/>
                    <a:pt x="251" y="191"/>
                    <a:pt x="267" y="190"/>
                  </a:cubicBezTo>
                  <a:cubicBezTo>
                    <a:pt x="253" y="189"/>
                    <a:pt x="240" y="185"/>
                    <a:pt x="233" y="184"/>
                  </a:cubicBezTo>
                  <a:cubicBezTo>
                    <a:pt x="216" y="181"/>
                    <a:pt x="187" y="180"/>
                    <a:pt x="169" y="169"/>
                  </a:cubicBezTo>
                  <a:cubicBezTo>
                    <a:pt x="135" y="149"/>
                    <a:pt x="104" y="150"/>
                    <a:pt x="104" y="150"/>
                  </a:cubicBezTo>
                  <a:cubicBezTo>
                    <a:pt x="104" y="151"/>
                    <a:pt x="104" y="151"/>
                    <a:pt x="104" y="151"/>
                  </a:cubicBezTo>
                  <a:cubicBezTo>
                    <a:pt x="115" y="151"/>
                    <a:pt x="137" y="155"/>
                    <a:pt x="161" y="169"/>
                  </a:cubicBezTo>
                  <a:cubicBezTo>
                    <a:pt x="179" y="180"/>
                    <a:pt x="208" y="181"/>
                    <a:pt x="225" y="184"/>
                  </a:cubicBezTo>
                  <a:close/>
                  <a:moveTo>
                    <a:pt x="216" y="590"/>
                  </a:moveTo>
                  <a:cubicBezTo>
                    <a:pt x="217" y="583"/>
                    <a:pt x="222" y="574"/>
                    <a:pt x="228" y="568"/>
                  </a:cubicBezTo>
                  <a:cubicBezTo>
                    <a:pt x="228" y="567"/>
                    <a:pt x="235" y="563"/>
                    <a:pt x="235" y="562"/>
                  </a:cubicBezTo>
                  <a:cubicBezTo>
                    <a:pt x="237" y="555"/>
                    <a:pt x="209" y="575"/>
                    <a:pt x="208" y="590"/>
                  </a:cubicBezTo>
                  <a:cubicBezTo>
                    <a:pt x="208" y="590"/>
                    <a:pt x="206" y="591"/>
                    <a:pt x="204" y="592"/>
                  </a:cubicBezTo>
                  <a:cubicBezTo>
                    <a:pt x="208" y="594"/>
                    <a:pt x="216" y="590"/>
                    <a:pt x="216" y="590"/>
                  </a:cubicBezTo>
                  <a:close/>
                  <a:moveTo>
                    <a:pt x="148" y="364"/>
                  </a:moveTo>
                  <a:cubicBezTo>
                    <a:pt x="138" y="364"/>
                    <a:pt x="130" y="361"/>
                    <a:pt x="123" y="357"/>
                  </a:cubicBezTo>
                  <a:cubicBezTo>
                    <a:pt x="106" y="348"/>
                    <a:pt x="70" y="336"/>
                    <a:pt x="70" y="336"/>
                  </a:cubicBezTo>
                  <a:cubicBezTo>
                    <a:pt x="68" y="336"/>
                    <a:pt x="67" y="337"/>
                    <a:pt x="66" y="337"/>
                  </a:cubicBezTo>
                  <a:cubicBezTo>
                    <a:pt x="75" y="341"/>
                    <a:pt x="101" y="350"/>
                    <a:pt x="115" y="357"/>
                  </a:cubicBezTo>
                  <a:cubicBezTo>
                    <a:pt x="124" y="362"/>
                    <a:pt x="135" y="365"/>
                    <a:pt x="148" y="364"/>
                  </a:cubicBezTo>
                  <a:close/>
                  <a:moveTo>
                    <a:pt x="112" y="164"/>
                  </a:moveTo>
                  <a:cubicBezTo>
                    <a:pt x="109" y="164"/>
                    <a:pt x="105" y="164"/>
                    <a:pt x="101" y="164"/>
                  </a:cubicBezTo>
                  <a:cubicBezTo>
                    <a:pt x="102" y="165"/>
                    <a:pt x="102" y="165"/>
                    <a:pt x="102" y="165"/>
                  </a:cubicBezTo>
                  <a:cubicBezTo>
                    <a:pt x="105" y="165"/>
                    <a:pt x="109" y="164"/>
                    <a:pt x="112" y="164"/>
                  </a:cubicBezTo>
                  <a:close/>
                  <a:moveTo>
                    <a:pt x="416" y="442"/>
                  </a:moveTo>
                  <a:cubicBezTo>
                    <a:pt x="419" y="443"/>
                    <a:pt x="424" y="442"/>
                    <a:pt x="424" y="442"/>
                  </a:cubicBezTo>
                  <a:cubicBezTo>
                    <a:pt x="424" y="442"/>
                    <a:pt x="434" y="392"/>
                    <a:pt x="418" y="334"/>
                  </a:cubicBezTo>
                  <a:cubicBezTo>
                    <a:pt x="408" y="298"/>
                    <a:pt x="414" y="272"/>
                    <a:pt x="420" y="256"/>
                  </a:cubicBezTo>
                  <a:cubicBezTo>
                    <a:pt x="425" y="246"/>
                    <a:pt x="429" y="241"/>
                    <a:pt x="429" y="241"/>
                  </a:cubicBezTo>
                  <a:cubicBezTo>
                    <a:pt x="429" y="241"/>
                    <a:pt x="395" y="251"/>
                    <a:pt x="419" y="351"/>
                  </a:cubicBezTo>
                  <a:cubicBezTo>
                    <a:pt x="433" y="410"/>
                    <a:pt x="416" y="442"/>
                    <a:pt x="416" y="442"/>
                  </a:cubicBezTo>
                  <a:cubicBezTo>
                    <a:pt x="416" y="442"/>
                    <a:pt x="416" y="442"/>
                    <a:pt x="416" y="442"/>
                  </a:cubicBezTo>
                  <a:close/>
                  <a:moveTo>
                    <a:pt x="77" y="407"/>
                  </a:moveTo>
                  <a:cubicBezTo>
                    <a:pt x="89" y="396"/>
                    <a:pt x="143" y="386"/>
                    <a:pt x="156" y="381"/>
                  </a:cubicBezTo>
                  <a:cubicBezTo>
                    <a:pt x="157" y="381"/>
                    <a:pt x="158" y="380"/>
                    <a:pt x="159" y="380"/>
                  </a:cubicBezTo>
                  <a:cubicBezTo>
                    <a:pt x="157" y="379"/>
                    <a:pt x="153" y="379"/>
                    <a:pt x="148" y="381"/>
                  </a:cubicBezTo>
                  <a:cubicBezTo>
                    <a:pt x="135" y="386"/>
                    <a:pt x="81" y="396"/>
                    <a:pt x="69" y="407"/>
                  </a:cubicBezTo>
                  <a:cubicBezTo>
                    <a:pt x="60" y="415"/>
                    <a:pt x="41" y="422"/>
                    <a:pt x="29" y="424"/>
                  </a:cubicBezTo>
                  <a:cubicBezTo>
                    <a:pt x="38" y="426"/>
                    <a:pt x="65" y="417"/>
                    <a:pt x="77" y="407"/>
                  </a:cubicBezTo>
                  <a:close/>
                  <a:moveTo>
                    <a:pt x="443" y="269"/>
                  </a:moveTo>
                  <a:cubicBezTo>
                    <a:pt x="467" y="297"/>
                    <a:pt x="478" y="304"/>
                    <a:pt x="491" y="344"/>
                  </a:cubicBezTo>
                  <a:cubicBezTo>
                    <a:pt x="491" y="344"/>
                    <a:pt x="490" y="349"/>
                    <a:pt x="482" y="347"/>
                  </a:cubicBezTo>
                  <a:cubicBezTo>
                    <a:pt x="482" y="348"/>
                    <a:pt x="482" y="348"/>
                    <a:pt x="482" y="348"/>
                  </a:cubicBezTo>
                  <a:cubicBezTo>
                    <a:pt x="490" y="349"/>
                    <a:pt x="496" y="344"/>
                    <a:pt x="496" y="344"/>
                  </a:cubicBezTo>
                  <a:cubicBezTo>
                    <a:pt x="483" y="305"/>
                    <a:pt x="475" y="297"/>
                    <a:pt x="451" y="269"/>
                  </a:cubicBezTo>
                  <a:cubicBezTo>
                    <a:pt x="426" y="240"/>
                    <a:pt x="454" y="226"/>
                    <a:pt x="463" y="225"/>
                  </a:cubicBezTo>
                  <a:cubicBezTo>
                    <a:pt x="471" y="225"/>
                    <a:pt x="518" y="218"/>
                    <a:pt x="536" y="217"/>
                  </a:cubicBezTo>
                  <a:cubicBezTo>
                    <a:pt x="534" y="217"/>
                    <a:pt x="532" y="217"/>
                    <a:pt x="529" y="217"/>
                  </a:cubicBezTo>
                  <a:cubicBezTo>
                    <a:pt x="512" y="218"/>
                    <a:pt x="463" y="225"/>
                    <a:pt x="455" y="225"/>
                  </a:cubicBezTo>
                  <a:cubicBezTo>
                    <a:pt x="446" y="226"/>
                    <a:pt x="418" y="240"/>
                    <a:pt x="443" y="269"/>
                  </a:cubicBezTo>
                  <a:close/>
                  <a:moveTo>
                    <a:pt x="266" y="330"/>
                  </a:moveTo>
                  <a:cubicBezTo>
                    <a:pt x="266" y="330"/>
                    <a:pt x="266" y="330"/>
                    <a:pt x="266" y="330"/>
                  </a:cubicBezTo>
                  <a:cubicBezTo>
                    <a:pt x="264" y="328"/>
                    <a:pt x="261" y="328"/>
                    <a:pt x="258" y="330"/>
                  </a:cubicBezTo>
                  <a:cubicBezTo>
                    <a:pt x="241" y="346"/>
                    <a:pt x="216" y="366"/>
                    <a:pt x="217" y="397"/>
                  </a:cubicBezTo>
                  <a:cubicBezTo>
                    <a:pt x="218" y="465"/>
                    <a:pt x="249" y="463"/>
                    <a:pt x="247" y="515"/>
                  </a:cubicBezTo>
                  <a:cubicBezTo>
                    <a:pt x="246" y="540"/>
                    <a:pt x="244" y="591"/>
                    <a:pt x="244" y="593"/>
                  </a:cubicBezTo>
                  <a:cubicBezTo>
                    <a:pt x="244" y="594"/>
                    <a:pt x="242" y="595"/>
                    <a:pt x="239" y="596"/>
                  </a:cubicBezTo>
                  <a:cubicBezTo>
                    <a:pt x="244" y="598"/>
                    <a:pt x="252" y="594"/>
                    <a:pt x="252" y="593"/>
                  </a:cubicBezTo>
                  <a:cubicBezTo>
                    <a:pt x="252" y="591"/>
                    <a:pt x="254" y="540"/>
                    <a:pt x="255" y="515"/>
                  </a:cubicBezTo>
                  <a:cubicBezTo>
                    <a:pt x="257" y="463"/>
                    <a:pt x="226" y="465"/>
                    <a:pt x="225" y="397"/>
                  </a:cubicBezTo>
                  <a:cubicBezTo>
                    <a:pt x="224" y="366"/>
                    <a:pt x="249" y="346"/>
                    <a:pt x="266" y="330"/>
                  </a:cubicBezTo>
                  <a:close/>
                  <a:moveTo>
                    <a:pt x="123" y="198"/>
                  </a:moveTo>
                  <a:cubicBezTo>
                    <a:pt x="124" y="198"/>
                    <a:pt x="124" y="198"/>
                    <a:pt x="124" y="198"/>
                  </a:cubicBezTo>
                  <a:cubicBezTo>
                    <a:pt x="134" y="197"/>
                    <a:pt x="177" y="196"/>
                    <a:pt x="195" y="195"/>
                  </a:cubicBezTo>
                  <a:cubicBezTo>
                    <a:pt x="195" y="195"/>
                    <a:pt x="195" y="195"/>
                    <a:pt x="195" y="195"/>
                  </a:cubicBezTo>
                  <a:cubicBezTo>
                    <a:pt x="195" y="195"/>
                    <a:pt x="144" y="196"/>
                    <a:pt x="123" y="198"/>
                  </a:cubicBezTo>
                  <a:close/>
                  <a:moveTo>
                    <a:pt x="115" y="520"/>
                  </a:moveTo>
                  <a:cubicBezTo>
                    <a:pt x="128" y="508"/>
                    <a:pt x="112" y="514"/>
                    <a:pt x="109" y="517"/>
                  </a:cubicBezTo>
                  <a:cubicBezTo>
                    <a:pt x="99" y="528"/>
                    <a:pt x="43" y="592"/>
                    <a:pt x="73" y="683"/>
                  </a:cubicBezTo>
                  <a:cubicBezTo>
                    <a:pt x="73" y="683"/>
                    <a:pt x="73" y="684"/>
                    <a:pt x="73" y="684"/>
                  </a:cubicBezTo>
                  <a:cubicBezTo>
                    <a:pt x="78" y="685"/>
                    <a:pt x="81" y="683"/>
                    <a:pt x="81" y="683"/>
                  </a:cubicBezTo>
                  <a:cubicBezTo>
                    <a:pt x="53" y="599"/>
                    <a:pt x="100" y="537"/>
                    <a:pt x="115" y="520"/>
                  </a:cubicBezTo>
                  <a:close/>
                  <a:moveTo>
                    <a:pt x="571" y="351"/>
                  </a:moveTo>
                  <a:cubicBezTo>
                    <a:pt x="571" y="351"/>
                    <a:pt x="535" y="369"/>
                    <a:pt x="537" y="438"/>
                  </a:cubicBezTo>
                  <a:cubicBezTo>
                    <a:pt x="537" y="438"/>
                    <a:pt x="533" y="438"/>
                    <a:pt x="531" y="439"/>
                  </a:cubicBezTo>
                  <a:cubicBezTo>
                    <a:pt x="537" y="442"/>
                    <a:pt x="542" y="437"/>
                    <a:pt x="542" y="437"/>
                  </a:cubicBezTo>
                  <a:cubicBezTo>
                    <a:pt x="538" y="398"/>
                    <a:pt x="553" y="372"/>
                    <a:pt x="563" y="360"/>
                  </a:cubicBezTo>
                  <a:cubicBezTo>
                    <a:pt x="562" y="358"/>
                    <a:pt x="571" y="353"/>
                    <a:pt x="571" y="351"/>
                  </a:cubicBezTo>
                  <a:close/>
                  <a:moveTo>
                    <a:pt x="463" y="644"/>
                  </a:moveTo>
                  <a:cubicBezTo>
                    <a:pt x="463" y="643"/>
                    <a:pt x="463" y="643"/>
                    <a:pt x="463" y="643"/>
                  </a:cubicBezTo>
                  <a:cubicBezTo>
                    <a:pt x="458" y="641"/>
                    <a:pt x="458" y="641"/>
                    <a:pt x="459" y="644"/>
                  </a:cubicBezTo>
                  <a:cubicBezTo>
                    <a:pt x="462" y="652"/>
                    <a:pt x="471" y="671"/>
                    <a:pt x="471" y="671"/>
                  </a:cubicBezTo>
                  <a:cubicBezTo>
                    <a:pt x="471" y="671"/>
                    <a:pt x="471" y="673"/>
                    <a:pt x="470" y="676"/>
                  </a:cubicBezTo>
                  <a:cubicBezTo>
                    <a:pt x="470" y="678"/>
                    <a:pt x="466" y="677"/>
                    <a:pt x="466" y="677"/>
                  </a:cubicBezTo>
                  <a:cubicBezTo>
                    <a:pt x="475" y="678"/>
                    <a:pt x="474" y="669"/>
                    <a:pt x="474" y="669"/>
                  </a:cubicBezTo>
                  <a:cubicBezTo>
                    <a:pt x="474" y="669"/>
                    <a:pt x="466" y="651"/>
                    <a:pt x="463" y="644"/>
                  </a:cubicBezTo>
                  <a:close/>
                  <a:moveTo>
                    <a:pt x="103" y="704"/>
                  </a:moveTo>
                  <a:cubicBezTo>
                    <a:pt x="107" y="705"/>
                    <a:pt x="111" y="704"/>
                    <a:pt x="111" y="704"/>
                  </a:cubicBezTo>
                  <a:cubicBezTo>
                    <a:pt x="111" y="704"/>
                    <a:pt x="121" y="683"/>
                    <a:pt x="129" y="672"/>
                  </a:cubicBezTo>
                  <a:cubicBezTo>
                    <a:pt x="129" y="671"/>
                    <a:pt x="135" y="666"/>
                    <a:pt x="135" y="665"/>
                  </a:cubicBezTo>
                  <a:cubicBezTo>
                    <a:pt x="136" y="646"/>
                    <a:pt x="106" y="699"/>
                    <a:pt x="103" y="704"/>
                  </a:cubicBezTo>
                  <a:close/>
                  <a:moveTo>
                    <a:pt x="639" y="339"/>
                  </a:moveTo>
                  <a:cubicBezTo>
                    <a:pt x="637" y="338"/>
                    <a:pt x="640" y="335"/>
                    <a:pt x="638" y="334"/>
                  </a:cubicBezTo>
                  <a:cubicBezTo>
                    <a:pt x="630" y="330"/>
                    <a:pt x="634" y="396"/>
                    <a:pt x="634" y="413"/>
                  </a:cubicBezTo>
                  <a:cubicBezTo>
                    <a:pt x="634" y="427"/>
                    <a:pt x="640" y="450"/>
                    <a:pt x="623" y="471"/>
                  </a:cubicBezTo>
                  <a:cubicBezTo>
                    <a:pt x="613" y="482"/>
                    <a:pt x="613" y="482"/>
                    <a:pt x="613" y="482"/>
                  </a:cubicBezTo>
                  <a:cubicBezTo>
                    <a:pt x="648" y="457"/>
                    <a:pt x="639" y="429"/>
                    <a:pt x="639" y="412"/>
                  </a:cubicBezTo>
                  <a:cubicBezTo>
                    <a:pt x="639" y="398"/>
                    <a:pt x="635" y="351"/>
                    <a:pt x="639" y="339"/>
                  </a:cubicBezTo>
                  <a:close/>
                  <a:moveTo>
                    <a:pt x="597" y="292"/>
                  </a:moveTo>
                  <a:cubicBezTo>
                    <a:pt x="596" y="307"/>
                    <a:pt x="573" y="331"/>
                    <a:pt x="575" y="346"/>
                  </a:cubicBezTo>
                  <a:cubicBezTo>
                    <a:pt x="576" y="361"/>
                    <a:pt x="578" y="387"/>
                    <a:pt x="583" y="397"/>
                  </a:cubicBezTo>
                  <a:cubicBezTo>
                    <a:pt x="583" y="397"/>
                    <a:pt x="586" y="402"/>
                    <a:pt x="586" y="403"/>
                  </a:cubicBezTo>
                  <a:cubicBezTo>
                    <a:pt x="586" y="405"/>
                    <a:pt x="580" y="406"/>
                    <a:pt x="580" y="406"/>
                  </a:cubicBezTo>
                  <a:cubicBezTo>
                    <a:pt x="587" y="407"/>
                    <a:pt x="588" y="401"/>
                    <a:pt x="588" y="401"/>
                  </a:cubicBezTo>
                  <a:cubicBezTo>
                    <a:pt x="583" y="390"/>
                    <a:pt x="580" y="364"/>
                    <a:pt x="578" y="349"/>
                  </a:cubicBezTo>
                  <a:cubicBezTo>
                    <a:pt x="577" y="335"/>
                    <a:pt x="596" y="311"/>
                    <a:pt x="600" y="295"/>
                  </a:cubicBezTo>
                  <a:cubicBezTo>
                    <a:pt x="606" y="281"/>
                    <a:pt x="597" y="284"/>
                    <a:pt x="597" y="292"/>
                  </a:cubicBezTo>
                  <a:close/>
                  <a:moveTo>
                    <a:pt x="735" y="0"/>
                  </a:moveTo>
                  <a:cubicBezTo>
                    <a:pt x="735" y="1"/>
                    <a:pt x="735" y="1"/>
                    <a:pt x="735" y="3"/>
                  </a:cubicBezTo>
                  <a:cubicBezTo>
                    <a:pt x="743" y="7"/>
                    <a:pt x="753" y="19"/>
                    <a:pt x="751" y="53"/>
                  </a:cubicBezTo>
                  <a:cubicBezTo>
                    <a:pt x="748" y="97"/>
                    <a:pt x="690" y="142"/>
                    <a:pt x="609" y="188"/>
                  </a:cubicBezTo>
                  <a:cubicBezTo>
                    <a:pt x="591" y="198"/>
                    <a:pt x="554" y="200"/>
                    <a:pt x="575" y="227"/>
                  </a:cubicBezTo>
                  <a:cubicBezTo>
                    <a:pt x="596" y="255"/>
                    <a:pt x="594" y="258"/>
                    <a:pt x="611" y="259"/>
                  </a:cubicBezTo>
                  <a:cubicBezTo>
                    <a:pt x="628" y="261"/>
                    <a:pt x="648" y="268"/>
                    <a:pt x="659" y="269"/>
                  </a:cubicBezTo>
                  <a:cubicBezTo>
                    <a:pt x="669" y="270"/>
                    <a:pt x="676" y="271"/>
                    <a:pt x="680" y="271"/>
                  </a:cubicBezTo>
                  <a:cubicBezTo>
                    <a:pt x="680" y="271"/>
                    <a:pt x="689" y="270"/>
                    <a:pt x="688" y="271"/>
                  </a:cubicBezTo>
                  <a:cubicBezTo>
                    <a:pt x="692" y="272"/>
                    <a:pt x="689" y="279"/>
                    <a:pt x="689" y="279"/>
                  </a:cubicBezTo>
                  <a:cubicBezTo>
                    <a:pt x="691" y="277"/>
                    <a:pt x="688" y="271"/>
                    <a:pt x="688" y="271"/>
                  </a:cubicBezTo>
                  <a:cubicBezTo>
                    <a:pt x="684" y="271"/>
                    <a:pt x="677" y="270"/>
                    <a:pt x="667" y="269"/>
                  </a:cubicBezTo>
                  <a:cubicBezTo>
                    <a:pt x="656" y="268"/>
                    <a:pt x="637" y="257"/>
                    <a:pt x="619" y="256"/>
                  </a:cubicBezTo>
                  <a:cubicBezTo>
                    <a:pt x="602" y="255"/>
                    <a:pt x="604" y="255"/>
                    <a:pt x="583" y="227"/>
                  </a:cubicBezTo>
                  <a:cubicBezTo>
                    <a:pt x="562" y="200"/>
                    <a:pt x="599" y="198"/>
                    <a:pt x="617" y="188"/>
                  </a:cubicBezTo>
                  <a:cubicBezTo>
                    <a:pt x="698" y="142"/>
                    <a:pt x="756" y="97"/>
                    <a:pt x="759" y="53"/>
                  </a:cubicBezTo>
                  <a:cubicBezTo>
                    <a:pt x="762" y="0"/>
                    <a:pt x="735" y="0"/>
                    <a:pt x="735" y="0"/>
                  </a:cubicBezTo>
                  <a:close/>
                  <a:moveTo>
                    <a:pt x="650" y="326"/>
                  </a:moveTo>
                  <a:cubicBezTo>
                    <a:pt x="630" y="309"/>
                    <a:pt x="624" y="288"/>
                    <a:pt x="616" y="273"/>
                  </a:cubicBezTo>
                  <a:cubicBezTo>
                    <a:pt x="614" y="269"/>
                    <a:pt x="615" y="266"/>
                    <a:pt x="617" y="266"/>
                  </a:cubicBezTo>
                  <a:cubicBezTo>
                    <a:pt x="609" y="264"/>
                    <a:pt x="604" y="266"/>
                    <a:pt x="608" y="273"/>
                  </a:cubicBezTo>
                  <a:cubicBezTo>
                    <a:pt x="616" y="288"/>
                    <a:pt x="622" y="309"/>
                    <a:pt x="642" y="326"/>
                  </a:cubicBezTo>
                  <a:cubicBezTo>
                    <a:pt x="655" y="337"/>
                    <a:pt x="666" y="352"/>
                    <a:pt x="664" y="368"/>
                  </a:cubicBezTo>
                  <a:cubicBezTo>
                    <a:pt x="664" y="372"/>
                    <a:pt x="664" y="375"/>
                    <a:pt x="664" y="375"/>
                  </a:cubicBezTo>
                  <a:cubicBezTo>
                    <a:pt x="657" y="395"/>
                    <a:pt x="657" y="395"/>
                    <a:pt x="657" y="395"/>
                  </a:cubicBezTo>
                  <a:cubicBezTo>
                    <a:pt x="685" y="369"/>
                    <a:pt x="669" y="343"/>
                    <a:pt x="650" y="326"/>
                  </a:cubicBezTo>
                  <a:close/>
                  <a:moveTo>
                    <a:pt x="456" y="623"/>
                  </a:moveTo>
                  <a:cubicBezTo>
                    <a:pt x="437" y="612"/>
                    <a:pt x="404" y="554"/>
                    <a:pt x="371" y="513"/>
                  </a:cubicBezTo>
                  <a:cubicBezTo>
                    <a:pt x="339" y="471"/>
                    <a:pt x="302" y="348"/>
                    <a:pt x="295" y="316"/>
                  </a:cubicBezTo>
                  <a:cubicBezTo>
                    <a:pt x="288" y="284"/>
                    <a:pt x="322" y="242"/>
                    <a:pt x="336" y="219"/>
                  </a:cubicBezTo>
                  <a:cubicBezTo>
                    <a:pt x="340" y="211"/>
                    <a:pt x="347" y="208"/>
                    <a:pt x="354" y="207"/>
                  </a:cubicBezTo>
                  <a:cubicBezTo>
                    <a:pt x="344" y="206"/>
                    <a:pt x="334" y="208"/>
                    <a:pt x="328" y="219"/>
                  </a:cubicBezTo>
                  <a:cubicBezTo>
                    <a:pt x="314" y="242"/>
                    <a:pt x="280" y="284"/>
                    <a:pt x="287" y="316"/>
                  </a:cubicBezTo>
                  <a:cubicBezTo>
                    <a:pt x="294" y="348"/>
                    <a:pt x="331" y="471"/>
                    <a:pt x="363" y="513"/>
                  </a:cubicBezTo>
                  <a:cubicBezTo>
                    <a:pt x="396" y="554"/>
                    <a:pt x="429" y="612"/>
                    <a:pt x="448" y="623"/>
                  </a:cubicBezTo>
                  <a:cubicBezTo>
                    <a:pt x="468" y="635"/>
                    <a:pt x="499" y="644"/>
                    <a:pt x="499" y="644"/>
                  </a:cubicBezTo>
                  <a:cubicBezTo>
                    <a:pt x="499" y="644"/>
                    <a:pt x="500" y="646"/>
                    <a:pt x="493" y="650"/>
                  </a:cubicBezTo>
                  <a:cubicBezTo>
                    <a:pt x="496" y="651"/>
                    <a:pt x="492" y="650"/>
                    <a:pt x="492" y="650"/>
                  </a:cubicBezTo>
                  <a:cubicBezTo>
                    <a:pt x="504" y="646"/>
                    <a:pt x="501" y="640"/>
                    <a:pt x="501" y="640"/>
                  </a:cubicBezTo>
                  <a:cubicBezTo>
                    <a:pt x="501" y="640"/>
                    <a:pt x="476" y="635"/>
                    <a:pt x="456" y="623"/>
                  </a:cubicBezTo>
                  <a:close/>
                  <a:moveTo>
                    <a:pt x="263" y="691"/>
                  </a:moveTo>
                  <a:cubicBezTo>
                    <a:pt x="263" y="691"/>
                    <a:pt x="228" y="714"/>
                    <a:pt x="217" y="718"/>
                  </a:cubicBezTo>
                  <a:cubicBezTo>
                    <a:pt x="207" y="721"/>
                    <a:pt x="185" y="749"/>
                    <a:pt x="185" y="749"/>
                  </a:cubicBezTo>
                  <a:cubicBezTo>
                    <a:pt x="185" y="749"/>
                    <a:pt x="185" y="750"/>
                    <a:pt x="185" y="750"/>
                  </a:cubicBezTo>
                  <a:cubicBezTo>
                    <a:pt x="188" y="752"/>
                    <a:pt x="193" y="749"/>
                    <a:pt x="193" y="749"/>
                  </a:cubicBezTo>
                  <a:cubicBezTo>
                    <a:pt x="193" y="749"/>
                    <a:pt x="215" y="721"/>
                    <a:pt x="225" y="718"/>
                  </a:cubicBezTo>
                  <a:cubicBezTo>
                    <a:pt x="231" y="716"/>
                    <a:pt x="242" y="709"/>
                    <a:pt x="250" y="703"/>
                  </a:cubicBezTo>
                  <a:cubicBezTo>
                    <a:pt x="251" y="700"/>
                    <a:pt x="262" y="694"/>
                    <a:pt x="263" y="691"/>
                  </a:cubicBezTo>
                  <a:close/>
                  <a:moveTo>
                    <a:pt x="420" y="661"/>
                  </a:moveTo>
                  <a:cubicBezTo>
                    <a:pt x="416" y="679"/>
                    <a:pt x="417" y="701"/>
                    <a:pt x="420" y="713"/>
                  </a:cubicBezTo>
                  <a:cubicBezTo>
                    <a:pt x="420" y="716"/>
                    <a:pt x="419" y="717"/>
                    <a:pt x="414" y="718"/>
                  </a:cubicBezTo>
                  <a:cubicBezTo>
                    <a:pt x="414" y="719"/>
                    <a:pt x="414" y="719"/>
                    <a:pt x="414" y="719"/>
                  </a:cubicBezTo>
                  <a:cubicBezTo>
                    <a:pt x="425" y="721"/>
                    <a:pt x="424" y="713"/>
                    <a:pt x="424" y="713"/>
                  </a:cubicBezTo>
                  <a:cubicBezTo>
                    <a:pt x="421" y="701"/>
                    <a:pt x="421" y="678"/>
                    <a:pt x="425" y="660"/>
                  </a:cubicBezTo>
                  <a:cubicBezTo>
                    <a:pt x="428" y="649"/>
                    <a:pt x="428" y="633"/>
                    <a:pt x="429" y="623"/>
                  </a:cubicBezTo>
                  <a:cubicBezTo>
                    <a:pt x="426" y="620"/>
                    <a:pt x="431" y="613"/>
                    <a:pt x="428" y="610"/>
                  </a:cubicBezTo>
                  <a:cubicBezTo>
                    <a:pt x="428" y="610"/>
                    <a:pt x="424" y="643"/>
                    <a:pt x="420" y="661"/>
                  </a:cubicBezTo>
                  <a:close/>
                  <a:moveTo>
                    <a:pt x="154" y="630"/>
                  </a:moveTo>
                  <a:cubicBezTo>
                    <a:pt x="154" y="602"/>
                    <a:pt x="134" y="564"/>
                    <a:pt x="142" y="506"/>
                  </a:cubicBezTo>
                  <a:cubicBezTo>
                    <a:pt x="147" y="478"/>
                    <a:pt x="184" y="429"/>
                    <a:pt x="201" y="409"/>
                  </a:cubicBezTo>
                  <a:cubicBezTo>
                    <a:pt x="201" y="405"/>
                    <a:pt x="210" y="398"/>
                    <a:pt x="211" y="396"/>
                  </a:cubicBezTo>
                  <a:cubicBezTo>
                    <a:pt x="211" y="396"/>
                    <a:pt x="140" y="469"/>
                    <a:pt x="134" y="506"/>
                  </a:cubicBezTo>
                  <a:cubicBezTo>
                    <a:pt x="126" y="564"/>
                    <a:pt x="146" y="602"/>
                    <a:pt x="146" y="630"/>
                  </a:cubicBezTo>
                  <a:cubicBezTo>
                    <a:pt x="145" y="658"/>
                    <a:pt x="140" y="713"/>
                    <a:pt x="148" y="732"/>
                  </a:cubicBezTo>
                  <a:cubicBezTo>
                    <a:pt x="148" y="732"/>
                    <a:pt x="148" y="732"/>
                    <a:pt x="147" y="733"/>
                  </a:cubicBezTo>
                  <a:cubicBezTo>
                    <a:pt x="151" y="735"/>
                    <a:pt x="156" y="732"/>
                    <a:pt x="156" y="732"/>
                  </a:cubicBezTo>
                  <a:cubicBezTo>
                    <a:pt x="148" y="713"/>
                    <a:pt x="153" y="658"/>
                    <a:pt x="154" y="630"/>
                  </a:cubicBezTo>
                  <a:close/>
                  <a:moveTo>
                    <a:pt x="234" y="762"/>
                  </a:moveTo>
                  <a:cubicBezTo>
                    <a:pt x="234" y="762"/>
                    <a:pt x="233" y="763"/>
                    <a:pt x="231" y="764"/>
                  </a:cubicBezTo>
                  <a:cubicBezTo>
                    <a:pt x="235" y="766"/>
                    <a:pt x="242" y="762"/>
                    <a:pt x="242" y="762"/>
                  </a:cubicBezTo>
                  <a:cubicBezTo>
                    <a:pt x="264" y="732"/>
                    <a:pt x="280" y="677"/>
                    <a:pt x="287" y="648"/>
                  </a:cubicBezTo>
                  <a:cubicBezTo>
                    <a:pt x="286" y="641"/>
                    <a:pt x="292" y="634"/>
                    <a:pt x="292" y="627"/>
                  </a:cubicBezTo>
                  <a:cubicBezTo>
                    <a:pt x="292" y="627"/>
                    <a:pt x="265" y="720"/>
                    <a:pt x="234" y="762"/>
                  </a:cubicBezTo>
                  <a:close/>
                  <a:moveTo>
                    <a:pt x="315" y="736"/>
                  </a:moveTo>
                  <a:cubicBezTo>
                    <a:pt x="310" y="744"/>
                    <a:pt x="309" y="761"/>
                    <a:pt x="309" y="761"/>
                  </a:cubicBezTo>
                  <a:cubicBezTo>
                    <a:pt x="309" y="761"/>
                    <a:pt x="306" y="765"/>
                    <a:pt x="301" y="764"/>
                  </a:cubicBezTo>
                  <a:cubicBezTo>
                    <a:pt x="301" y="764"/>
                    <a:pt x="301" y="764"/>
                    <a:pt x="301" y="764"/>
                  </a:cubicBezTo>
                  <a:cubicBezTo>
                    <a:pt x="307" y="767"/>
                    <a:pt x="312" y="761"/>
                    <a:pt x="312" y="761"/>
                  </a:cubicBezTo>
                  <a:cubicBezTo>
                    <a:pt x="312" y="761"/>
                    <a:pt x="315" y="744"/>
                    <a:pt x="320" y="735"/>
                  </a:cubicBezTo>
                  <a:cubicBezTo>
                    <a:pt x="323" y="731"/>
                    <a:pt x="325" y="726"/>
                    <a:pt x="327" y="722"/>
                  </a:cubicBezTo>
                  <a:cubicBezTo>
                    <a:pt x="325" y="719"/>
                    <a:pt x="331" y="714"/>
                    <a:pt x="328" y="712"/>
                  </a:cubicBezTo>
                  <a:cubicBezTo>
                    <a:pt x="328" y="712"/>
                    <a:pt x="321" y="727"/>
                    <a:pt x="315" y="736"/>
                  </a:cubicBezTo>
                  <a:close/>
                  <a:moveTo>
                    <a:pt x="322" y="491"/>
                  </a:moveTo>
                  <a:cubicBezTo>
                    <a:pt x="324" y="487"/>
                    <a:pt x="324" y="485"/>
                    <a:pt x="325" y="482"/>
                  </a:cubicBezTo>
                  <a:cubicBezTo>
                    <a:pt x="334" y="473"/>
                    <a:pt x="318" y="478"/>
                    <a:pt x="314" y="491"/>
                  </a:cubicBezTo>
                  <a:cubicBezTo>
                    <a:pt x="310" y="509"/>
                    <a:pt x="269" y="603"/>
                    <a:pt x="321" y="687"/>
                  </a:cubicBezTo>
                  <a:cubicBezTo>
                    <a:pt x="333" y="707"/>
                    <a:pt x="344" y="718"/>
                    <a:pt x="350" y="750"/>
                  </a:cubicBezTo>
                  <a:cubicBezTo>
                    <a:pt x="350" y="750"/>
                    <a:pt x="349" y="753"/>
                    <a:pt x="343" y="754"/>
                  </a:cubicBezTo>
                  <a:cubicBezTo>
                    <a:pt x="343" y="754"/>
                    <a:pt x="343" y="754"/>
                    <a:pt x="343" y="754"/>
                  </a:cubicBezTo>
                  <a:cubicBezTo>
                    <a:pt x="353" y="756"/>
                    <a:pt x="354" y="750"/>
                    <a:pt x="354" y="750"/>
                  </a:cubicBezTo>
                  <a:cubicBezTo>
                    <a:pt x="348" y="717"/>
                    <a:pt x="339" y="709"/>
                    <a:pt x="326" y="688"/>
                  </a:cubicBezTo>
                  <a:cubicBezTo>
                    <a:pt x="274" y="604"/>
                    <a:pt x="318" y="509"/>
                    <a:pt x="322" y="491"/>
                  </a:cubicBezTo>
                  <a:close/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7" name="Freeform 139">
              <a:extLst>
                <a:ext uri="{FF2B5EF4-FFF2-40B4-BE49-F238E27FC236}">
                  <a16:creationId xmlns:a16="http://schemas.microsoft.com/office/drawing/2014/main" id="{B214E93D-E1A1-447D-B689-062335E45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2820"/>
              <a:ext cx="947" cy="960"/>
            </a:xfrm>
            <a:custGeom>
              <a:avLst/>
              <a:gdLst>
                <a:gd name="T0" fmla="*/ 773 w 757"/>
                <a:gd name="T1" fmla="*/ 226 h 768"/>
                <a:gd name="T2" fmla="*/ 1429 w 757"/>
                <a:gd name="T3" fmla="*/ 0 h 768"/>
                <a:gd name="T4" fmla="*/ 1131 w 757"/>
                <a:gd name="T5" fmla="*/ 444 h 768"/>
                <a:gd name="T6" fmla="*/ 1336 w 757"/>
                <a:gd name="T7" fmla="*/ 530 h 768"/>
                <a:gd name="T8" fmla="*/ 1196 w 757"/>
                <a:gd name="T9" fmla="*/ 533 h 768"/>
                <a:gd name="T10" fmla="*/ 1290 w 757"/>
                <a:gd name="T11" fmla="*/ 733 h 768"/>
                <a:gd name="T12" fmla="*/ 1191 w 757"/>
                <a:gd name="T13" fmla="*/ 943 h 768"/>
                <a:gd name="T14" fmla="*/ 1201 w 757"/>
                <a:gd name="T15" fmla="*/ 625 h 768"/>
                <a:gd name="T16" fmla="*/ 1141 w 757"/>
                <a:gd name="T17" fmla="*/ 783 h 768"/>
                <a:gd name="T18" fmla="*/ 1052 w 757"/>
                <a:gd name="T19" fmla="*/ 854 h 768"/>
                <a:gd name="T20" fmla="*/ 1128 w 757"/>
                <a:gd name="T21" fmla="*/ 489 h 768"/>
                <a:gd name="T22" fmla="*/ 873 w 757"/>
                <a:gd name="T23" fmla="*/ 525 h 768"/>
                <a:gd name="T24" fmla="*/ 868 w 757"/>
                <a:gd name="T25" fmla="*/ 563 h 768"/>
                <a:gd name="T26" fmla="*/ 821 w 757"/>
                <a:gd name="T27" fmla="*/ 864 h 768"/>
                <a:gd name="T28" fmla="*/ 728 w 757"/>
                <a:gd name="T29" fmla="*/ 806 h 768"/>
                <a:gd name="T30" fmla="*/ 802 w 757"/>
                <a:gd name="T31" fmla="*/ 463 h 768"/>
                <a:gd name="T32" fmla="*/ 568 w 757"/>
                <a:gd name="T33" fmla="*/ 618 h 768"/>
                <a:gd name="T34" fmla="*/ 971 w 757"/>
                <a:gd name="T35" fmla="*/ 1250 h 768"/>
                <a:gd name="T36" fmla="*/ 918 w 757"/>
                <a:gd name="T37" fmla="*/ 1306 h 768"/>
                <a:gd name="T38" fmla="*/ 822 w 757"/>
                <a:gd name="T39" fmla="*/ 1289 h 768"/>
                <a:gd name="T40" fmla="*/ 802 w 757"/>
                <a:gd name="T41" fmla="*/ 1291 h 768"/>
                <a:gd name="T42" fmla="*/ 622 w 757"/>
                <a:gd name="T43" fmla="*/ 960 h 768"/>
                <a:gd name="T44" fmla="*/ 662 w 757"/>
                <a:gd name="T45" fmla="*/ 1474 h 768"/>
                <a:gd name="T46" fmla="*/ 600 w 757"/>
                <a:gd name="T47" fmla="*/ 1486 h 768"/>
                <a:gd name="T48" fmla="*/ 600 w 757"/>
                <a:gd name="T49" fmla="*/ 1350 h 768"/>
                <a:gd name="T50" fmla="*/ 438 w 757"/>
                <a:gd name="T51" fmla="*/ 1485 h 768"/>
                <a:gd name="T52" fmla="*/ 368 w 757"/>
                <a:gd name="T53" fmla="*/ 1463 h 768"/>
                <a:gd name="T54" fmla="*/ 529 w 757"/>
                <a:gd name="T55" fmla="*/ 1251 h 768"/>
                <a:gd name="T56" fmla="*/ 512 w 757"/>
                <a:gd name="T57" fmla="*/ 645 h 768"/>
                <a:gd name="T58" fmla="*/ 484 w 757"/>
                <a:gd name="T59" fmla="*/ 1158 h 768"/>
                <a:gd name="T60" fmla="*/ 413 w 757"/>
                <a:gd name="T61" fmla="*/ 1154 h 768"/>
                <a:gd name="T62" fmla="*/ 438 w 757"/>
                <a:gd name="T63" fmla="*/ 923 h 768"/>
                <a:gd name="T64" fmla="*/ 291 w 757"/>
                <a:gd name="T65" fmla="*/ 1231 h 768"/>
                <a:gd name="T66" fmla="*/ 258 w 757"/>
                <a:gd name="T67" fmla="*/ 1306 h 768"/>
                <a:gd name="T68" fmla="*/ 220 w 757"/>
                <a:gd name="T69" fmla="*/ 1286 h 768"/>
                <a:gd name="T70" fmla="*/ 149 w 757"/>
                <a:gd name="T71" fmla="*/ 1335 h 768"/>
                <a:gd name="T72" fmla="*/ 48 w 757"/>
                <a:gd name="T73" fmla="*/ 1248 h 768"/>
                <a:gd name="T74" fmla="*/ 318 w 757"/>
                <a:gd name="T75" fmla="*/ 768 h 768"/>
                <a:gd name="T76" fmla="*/ 44 w 757"/>
                <a:gd name="T77" fmla="*/ 826 h 768"/>
                <a:gd name="T78" fmla="*/ 236 w 757"/>
                <a:gd name="T79" fmla="*/ 733 h 768"/>
                <a:gd name="T80" fmla="*/ 126 w 757"/>
                <a:gd name="T81" fmla="*/ 656 h 768"/>
                <a:gd name="T82" fmla="*/ 538 w 757"/>
                <a:gd name="T83" fmla="*/ 424 h 768"/>
                <a:gd name="T84" fmla="*/ 295 w 757"/>
                <a:gd name="T85" fmla="*/ 476 h 768"/>
                <a:gd name="T86" fmla="*/ 388 w 757"/>
                <a:gd name="T87" fmla="*/ 381 h 768"/>
                <a:gd name="T88" fmla="*/ 305 w 757"/>
                <a:gd name="T89" fmla="*/ 354 h 768"/>
                <a:gd name="T90" fmla="*/ 320 w 757"/>
                <a:gd name="T91" fmla="*/ 330 h 768"/>
                <a:gd name="T92" fmla="*/ 709 w 757"/>
                <a:gd name="T93" fmla="*/ 104 h 76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57" h="768">
                  <a:moveTo>
                    <a:pt x="362" y="53"/>
                  </a:moveTo>
                  <a:cubicBezTo>
                    <a:pt x="429" y="50"/>
                    <a:pt x="429" y="50"/>
                    <a:pt x="429" y="50"/>
                  </a:cubicBezTo>
                  <a:cubicBezTo>
                    <a:pt x="429" y="50"/>
                    <a:pt x="428" y="67"/>
                    <a:pt x="395" y="116"/>
                  </a:cubicBezTo>
                  <a:cubicBezTo>
                    <a:pt x="371" y="151"/>
                    <a:pt x="357" y="193"/>
                    <a:pt x="423" y="193"/>
                  </a:cubicBezTo>
                  <a:cubicBezTo>
                    <a:pt x="489" y="193"/>
                    <a:pt x="657" y="171"/>
                    <a:pt x="729" y="66"/>
                  </a:cubicBezTo>
                  <a:cubicBezTo>
                    <a:pt x="729" y="66"/>
                    <a:pt x="730" y="9"/>
                    <a:pt x="730" y="0"/>
                  </a:cubicBezTo>
                  <a:cubicBezTo>
                    <a:pt x="730" y="0"/>
                    <a:pt x="757" y="0"/>
                    <a:pt x="754" y="53"/>
                  </a:cubicBezTo>
                  <a:cubicBezTo>
                    <a:pt x="751" y="97"/>
                    <a:pt x="693" y="142"/>
                    <a:pt x="612" y="188"/>
                  </a:cubicBezTo>
                  <a:cubicBezTo>
                    <a:pt x="594" y="198"/>
                    <a:pt x="557" y="200"/>
                    <a:pt x="578" y="227"/>
                  </a:cubicBezTo>
                  <a:cubicBezTo>
                    <a:pt x="599" y="255"/>
                    <a:pt x="597" y="255"/>
                    <a:pt x="614" y="256"/>
                  </a:cubicBezTo>
                  <a:cubicBezTo>
                    <a:pt x="632" y="257"/>
                    <a:pt x="651" y="268"/>
                    <a:pt x="662" y="269"/>
                  </a:cubicBezTo>
                  <a:cubicBezTo>
                    <a:pt x="672" y="270"/>
                    <a:pt x="679" y="271"/>
                    <a:pt x="683" y="271"/>
                  </a:cubicBezTo>
                  <a:cubicBezTo>
                    <a:pt x="683" y="271"/>
                    <a:pt x="686" y="277"/>
                    <a:pt x="684" y="279"/>
                  </a:cubicBezTo>
                  <a:cubicBezTo>
                    <a:pt x="684" y="279"/>
                    <a:pt x="660" y="279"/>
                    <a:pt x="646" y="273"/>
                  </a:cubicBezTo>
                  <a:cubicBezTo>
                    <a:pt x="632" y="268"/>
                    <a:pt x="603" y="258"/>
                    <a:pt x="611" y="273"/>
                  </a:cubicBezTo>
                  <a:cubicBezTo>
                    <a:pt x="619" y="288"/>
                    <a:pt x="625" y="309"/>
                    <a:pt x="645" y="326"/>
                  </a:cubicBezTo>
                  <a:cubicBezTo>
                    <a:pt x="664" y="343"/>
                    <a:pt x="680" y="369"/>
                    <a:pt x="652" y="395"/>
                  </a:cubicBezTo>
                  <a:cubicBezTo>
                    <a:pt x="659" y="375"/>
                    <a:pt x="659" y="375"/>
                    <a:pt x="659" y="375"/>
                  </a:cubicBezTo>
                  <a:cubicBezTo>
                    <a:pt x="659" y="375"/>
                    <a:pt x="663" y="349"/>
                    <a:pt x="637" y="336"/>
                  </a:cubicBezTo>
                  <a:cubicBezTo>
                    <a:pt x="628" y="332"/>
                    <a:pt x="634" y="395"/>
                    <a:pt x="634" y="412"/>
                  </a:cubicBezTo>
                  <a:cubicBezTo>
                    <a:pt x="634" y="429"/>
                    <a:pt x="643" y="457"/>
                    <a:pt x="608" y="482"/>
                  </a:cubicBezTo>
                  <a:cubicBezTo>
                    <a:pt x="623" y="452"/>
                    <a:pt x="623" y="452"/>
                    <a:pt x="623" y="452"/>
                  </a:cubicBezTo>
                  <a:cubicBezTo>
                    <a:pt x="623" y="452"/>
                    <a:pt x="624" y="415"/>
                    <a:pt x="622" y="382"/>
                  </a:cubicBezTo>
                  <a:cubicBezTo>
                    <a:pt x="620" y="349"/>
                    <a:pt x="619" y="336"/>
                    <a:pt x="613" y="320"/>
                  </a:cubicBezTo>
                  <a:cubicBezTo>
                    <a:pt x="607" y="305"/>
                    <a:pt x="597" y="275"/>
                    <a:pt x="596" y="290"/>
                  </a:cubicBezTo>
                  <a:cubicBezTo>
                    <a:pt x="595" y="306"/>
                    <a:pt x="572" y="334"/>
                    <a:pt x="573" y="349"/>
                  </a:cubicBezTo>
                  <a:cubicBezTo>
                    <a:pt x="575" y="364"/>
                    <a:pt x="578" y="390"/>
                    <a:pt x="583" y="401"/>
                  </a:cubicBezTo>
                  <a:cubicBezTo>
                    <a:pt x="583" y="401"/>
                    <a:pt x="582" y="407"/>
                    <a:pt x="575" y="406"/>
                  </a:cubicBezTo>
                  <a:cubicBezTo>
                    <a:pt x="575" y="406"/>
                    <a:pt x="568" y="378"/>
                    <a:pt x="564" y="353"/>
                  </a:cubicBezTo>
                  <a:cubicBezTo>
                    <a:pt x="564" y="353"/>
                    <a:pt x="532" y="381"/>
                    <a:pt x="537" y="437"/>
                  </a:cubicBezTo>
                  <a:cubicBezTo>
                    <a:pt x="537" y="437"/>
                    <a:pt x="531" y="443"/>
                    <a:pt x="525" y="439"/>
                  </a:cubicBezTo>
                  <a:cubicBezTo>
                    <a:pt x="525" y="439"/>
                    <a:pt x="515" y="399"/>
                    <a:pt x="548" y="348"/>
                  </a:cubicBezTo>
                  <a:cubicBezTo>
                    <a:pt x="581" y="298"/>
                    <a:pt x="595" y="277"/>
                    <a:pt x="576" y="250"/>
                  </a:cubicBezTo>
                  <a:cubicBezTo>
                    <a:pt x="557" y="222"/>
                    <a:pt x="549" y="216"/>
                    <a:pt x="532" y="217"/>
                  </a:cubicBezTo>
                  <a:cubicBezTo>
                    <a:pt x="515" y="218"/>
                    <a:pt x="466" y="225"/>
                    <a:pt x="458" y="225"/>
                  </a:cubicBezTo>
                  <a:cubicBezTo>
                    <a:pt x="449" y="226"/>
                    <a:pt x="421" y="240"/>
                    <a:pt x="446" y="269"/>
                  </a:cubicBezTo>
                  <a:cubicBezTo>
                    <a:pt x="470" y="297"/>
                    <a:pt x="478" y="305"/>
                    <a:pt x="491" y="344"/>
                  </a:cubicBezTo>
                  <a:cubicBezTo>
                    <a:pt x="491" y="344"/>
                    <a:pt x="485" y="349"/>
                    <a:pt x="477" y="348"/>
                  </a:cubicBezTo>
                  <a:cubicBezTo>
                    <a:pt x="477" y="348"/>
                    <a:pt x="473" y="318"/>
                    <a:pt x="444" y="288"/>
                  </a:cubicBezTo>
                  <a:cubicBezTo>
                    <a:pt x="415" y="258"/>
                    <a:pt x="424" y="241"/>
                    <a:pt x="424" y="241"/>
                  </a:cubicBezTo>
                  <a:cubicBezTo>
                    <a:pt x="424" y="241"/>
                    <a:pt x="396" y="275"/>
                    <a:pt x="413" y="334"/>
                  </a:cubicBezTo>
                  <a:cubicBezTo>
                    <a:pt x="429" y="392"/>
                    <a:pt x="419" y="442"/>
                    <a:pt x="419" y="442"/>
                  </a:cubicBezTo>
                  <a:cubicBezTo>
                    <a:pt x="419" y="442"/>
                    <a:pt x="412" y="444"/>
                    <a:pt x="409" y="440"/>
                  </a:cubicBezTo>
                  <a:cubicBezTo>
                    <a:pt x="409" y="440"/>
                    <a:pt x="420" y="397"/>
                    <a:pt x="403" y="347"/>
                  </a:cubicBezTo>
                  <a:cubicBezTo>
                    <a:pt x="399" y="335"/>
                    <a:pt x="377" y="364"/>
                    <a:pt x="372" y="413"/>
                  </a:cubicBezTo>
                  <a:cubicBezTo>
                    <a:pt x="372" y="413"/>
                    <a:pt x="365" y="417"/>
                    <a:pt x="360" y="412"/>
                  </a:cubicBezTo>
                  <a:cubicBezTo>
                    <a:pt x="360" y="412"/>
                    <a:pt x="365" y="369"/>
                    <a:pt x="386" y="340"/>
                  </a:cubicBezTo>
                  <a:cubicBezTo>
                    <a:pt x="394" y="330"/>
                    <a:pt x="390" y="279"/>
                    <a:pt x="409" y="237"/>
                  </a:cubicBezTo>
                  <a:cubicBezTo>
                    <a:pt x="417" y="218"/>
                    <a:pt x="407" y="219"/>
                    <a:pt x="392" y="216"/>
                  </a:cubicBezTo>
                  <a:cubicBezTo>
                    <a:pt x="377" y="213"/>
                    <a:pt x="345" y="195"/>
                    <a:pt x="331" y="219"/>
                  </a:cubicBezTo>
                  <a:cubicBezTo>
                    <a:pt x="317" y="242"/>
                    <a:pt x="283" y="284"/>
                    <a:pt x="290" y="316"/>
                  </a:cubicBezTo>
                  <a:cubicBezTo>
                    <a:pt x="297" y="348"/>
                    <a:pt x="334" y="471"/>
                    <a:pt x="366" y="513"/>
                  </a:cubicBezTo>
                  <a:cubicBezTo>
                    <a:pt x="399" y="554"/>
                    <a:pt x="432" y="612"/>
                    <a:pt x="451" y="623"/>
                  </a:cubicBezTo>
                  <a:cubicBezTo>
                    <a:pt x="471" y="635"/>
                    <a:pt x="496" y="640"/>
                    <a:pt x="496" y="640"/>
                  </a:cubicBezTo>
                  <a:cubicBezTo>
                    <a:pt x="496" y="640"/>
                    <a:pt x="499" y="646"/>
                    <a:pt x="487" y="650"/>
                  </a:cubicBezTo>
                  <a:cubicBezTo>
                    <a:pt x="487" y="650"/>
                    <a:pt x="455" y="636"/>
                    <a:pt x="458" y="644"/>
                  </a:cubicBezTo>
                  <a:cubicBezTo>
                    <a:pt x="461" y="651"/>
                    <a:pt x="469" y="669"/>
                    <a:pt x="469" y="669"/>
                  </a:cubicBezTo>
                  <a:cubicBezTo>
                    <a:pt x="469" y="669"/>
                    <a:pt x="470" y="678"/>
                    <a:pt x="461" y="677"/>
                  </a:cubicBezTo>
                  <a:cubicBezTo>
                    <a:pt x="461" y="677"/>
                    <a:pt x="453" y="649"/>
                    <a:pt x="424" y="613"/>
                  </a:cubicBezTo>
                  <a:cubicBezTo>
                    <a:pt x="424" y="613"/>
                    <a:pt x="424" y="642"/>
                    <a:pt x="420" y="660"/>
                  </a:cubicBezTo>
                  <a:cubicBezTo>
                    <a:pt x="416" y="678"/>
                    <a:pt x="416" y="701"/>
                    <a:pt x="419" y="713"/>
                  </a:cubicBezTo>
                  <a:cubicBezTo>
                    <a:pt x="419" y="713"/>
                    <a:pt x="420" y="721"/>
                    <a:pt x="409" y="719"/>
                  </a:cubicBezTo>
                  <a:cubicBezTo>
                    <a:pt x="409" y="719"/>
                    <a:pt x="405" y="693"/>
                    <a:pt x="409" y="661"/>
                  </a:cubicBezTo>
                  <a:cubicBezTo>
                    <a:pt x="412" y="629"/>
                    <a:pt x="418" y="604"/>
                    <a:pt x="388" y="566"/>
                  </a:cubicBezTo>
                  <a:cubicBezTo>
                    <a:pt x="359" y="529"/>
                    <a:pt x="340" y="500"/>
                    <a:pt x="332" y="488"/>
                  </a:cubicBezTo>
                  <a:cubicBezTo>
                    <a:pt x="325" y="476"/>
                    <a:pt x="322" y="474"/>
                    <a:pt x="317" y="491"/>
                  </a:cubicBezTo>
                  <a:cubicBezTo>
                    <a:pt x="313" y="509"/>
                    <a:pt x="269" y="604"/>
                    <a:pt x="321" y="688"/>
                  </a:cubicBezTo>
                  <a:cubicBezTo>
                    <a:pt x="334" y="709"/>
                    <a:pt x="343" y="717"/>
                    <a:pt x="349" y="750"/>
                  </a:cubicBezTo>
                  <a:cubicBezTo>
                    <a:pt x="349" y="750"/>
                    <a:pt x="348" y="756"/>
                    <a:pt x="338" y="754"/>
                  </a:cubicBezTo>
                  <a:cubicBezTo>
                    <a:pt x="338" y="754"/>
                    <a:pt x="335" y="725"/>
                    <a:pt x="324" y="714"/>
                  </a:cubicBezTo>
                  <a:cubicBezTo>
                    <a:pt x="324" y="714"/>
                    <a:pt x="321" y="727"/>
                    <a:pt x="315" y="735"/>
                  </a:cubicBezTo>
                  <a:cubicBezTo>
                    <a:pt x="310" y="744"/>
                    <a:pt x="307" y="761"/>
                    <a:pt x="307" y="761"/>
                  </a:cubicBezTo>
                  <a:cubicBezTo>
                    <a:pt x="307" y="761"/>
                    <a:pt x="302" y="767"/>
                    <a:pt x="296" y="764"/>
                  </a:cubicBezTo>
                  <a:cubicBezTo>
                    <a:pt x="296" y="764"/>
                    <a:pt x="299" y="740"/>
                    <a:pt x="305" y="730"/>
                  </a:cubicBezTo>
                  <a:cubicBezTo>
                    <a:pt x="310" y="720"/>
                    <a:pt x="316" y="707"/>
                    <a:pt x="307" y="691"/>
                  </a:cubicBezTo>
                  <a:cubicBezTo>
                    <a:pt x="299" y="676"/>
                    <a:pt x="288" y="649"/>
                    <a:pt x="287" y="627"/>
                  </a:cubicBezTo>
                  <a:cubicBezTo>
                    <a:pt x="287" y="627"/>
                    <a:pt x="268" y="720"/>
                    <a:pt x="237" y="762"/>
                  </a:cubicBezTo>
                  <a:cubicBezTo>
                    <a:pt x="237" y="762"/>
                    <a:pt x="226" y="768"/>
                    <a:pt x="224" y="760"/>
                  </a:cubicBezTo>
                  <a:cubicBezTo>
                    <a:pt x="224" y="760"/>
                    <a:pt x="246" y="724"/>
                    <a:pt x="256" y="695"/>
                  </a:cubicBezTo>
                  <a:cubicBezTo>
                    <a:pt x="256" y="695"/>
                    <a:pt x="231" y="714"/>
                    <a:pt x="220" y="718"/>
                  </a:cubicBezTo>
                  <a:cubicBezTo>
                    <a:pt x="210" y="721"/>
                    <a:pt x="188" y="749"/>
                    <a:pt x="188" y="749"/>
                  </a:cubicBezTo>
                  <a:cubicBezTo>
                    <a:pt x="188" y="749"/>
                    <a:pt x="178" y="754"/>
                    <a:pt x="177" y="745"/>
                  </a:cubicBezTo>
                  <a:cubicBezTo>
                    <a:pt x="177" y="745"/>
                    <a:pt x="192" y="723"/>
                    <a:pt x="212" y="708"/>
                  </a:cubicBezTo>
                  <a:cubicBezTo>
                    <a:pt x="233" y="692"/>
                    <a:pt x="257" y="691"/>
                    <a:pt x="270" y="641"/>
                  </a:cubicBezTo>
                  <a:cubicBezTo>
                    <a:pt x="283" y="595"/>
                    <a:pt x="286" y="533"/>
                    <a:pt x="304" y="484"/>
                  </a:cubicBezTo>
                  <a:cubicBezTo>
                    <a:pt x="312" y="462"/>
                    <a:pt x="319" y="451"/>
                    <a:pt x="305" y="421"/>
                  </a:cubicBezTo>
                  <a:cubicBezTo>
                    <a:pt x="290" y="391"/>
                    <a:pt x="277" y="315"/>
                    <a:pt x="261" y="330"/>
                  </a:cubicBezTo>
                  <a:cubicBezTo>
                    <a:pt x="244" y="346"/>
                    <a:pt x="219" y="366"/>
                    <a:pt x="220" y="397"/>
                  </a:cubicBezTo>
                  <a:cubicBezTo>
                    <a:pt x="221" y="465"/>
                    <a:pt x="252" y="463"/>
                    <a:pt x="250" y="515"/>
                  </a:cubicBezTo>
                  <a:cubicBezTo>
                    <a:pt x="249" y="540"/>
                    <a:pt x="247" y="591"/>
                    <a:pt x="247" y="593"/>
                  </a:cubicBezTo>
                  <a:cubicBezTo>
                    <a:pt x="247" y="594"/>
                    <a:pt x="237" y="598"/>
                    <a:pt x="232" y="595"/>
                  </a:cubicBezTo>
                  <a:cubicBezTo>
                    <a:pt x="232" y="595"/>
                    <a:pt x="229" y="571"/>
                    <a:pt x="231" y="564"/>
                  </a:cubicBezTo>
                  <a:cubicBezTo>
                    <a:pt x="232" y="557"/>
                    <a:pt x="212" y="575"/>
                    <a:pt x="211" y="590"/>
                  </a:cubicBezTo>
                  <a:cubicBezTo>
                    <a:pt x="211" y="590"/>
                    <a:pt x="199" y="596"/>
                    <a:pt x="197" y="589"/>
                  </a:cubicBezTo>
                  <a:cubicBezTo>
                    <a:pt x="197" y="589"/>
                    <a:pt x="204" y="562"/>
                    <a:pt x="222" y="547"/>
                  </a:cubicBezTo>
                  <a:cubicBezTo>
                    <a:pt x="240" y="532"/>
                    <a:pt x="242" y="495"/>
                    <a:pt x="224" y="472"/>
                  </a:cubicBezTo>
                  <a:cubicBezTo>
                    <a:pt x="207" y="449"/>
                    <a:pt x="203" y="410"/>
                    <a:pt x="204" y="400"/>
                  </a:cubicBezTo>
                  <a:cubicBezTo>
                    <a:pt x="204" y="400"/>
                    <a:pt x="143" y="469"/>
                    <a:pt x="137" y="506"/>
                  </a:cubicBezTo>
                  <a:cubicBezTo>
                    <a:pt x="129" y="564"/>
                    <a:pt x="149" y="602"/>
                    <a:pt x="149" y="630"/>
                  </a:cubicBezTo>
                  <a:cubicBezTo>
                    <a:pt x="148" y="658"/>
                    <a:pt x="143" y="713"/>
                    <a:pt x="151" y="732"/>
                  </a:cubicBezTo>
                  <a:cubicBezTo>
                    <a:pt x="151" y="732"/>
                    <a:pt x="140" y="738"/>
                    <a:pt x="135" y="724"/>
                  </a:cubicBezTo>
                  <a:cubicBezTo>
                    <a:pt x="135" y="724"/>
                    <a:pt x="131" y="690"/>
                    <a:pt x="132" y="669"/>
                  </a:cubicBezTo>
                  <a:cubicBezTo>
                    <a:pt x="133" y="649"/>
                    <a:pt x="106" y="704"/>
                    <a:pt x="106" y="704"/>
                  </a:cubicBezTo>
                  <a:cubicBezTo>
                    <a:pt x="106" y="704"/>
                    <a:pt x="92" y="707"/>
                    <a:pt x="90" y="694"/>
                  </a:cubicBezTo>
                  <a:cubicBezTo>
                    <a:pt x="90" y="694"/>
                    <a:pt x="105" y="670"/>
                    <a:pt x="113" y="658"/>
                  </a:cubicBezTo>
                  <a:cubicBezTo>
                    <a:pt x="121" y="647"/>
                    <a:pt x="137" y="645"/>
                    <a:pt x="127" y="597"/>
                  </a:cubicBezTo>
                  <a:cubicBezTo>
                    <a:pt x="116" y="550"/>
                    <a:pt x="122" y="506"/>
                    <a:pt x="112" y="517"/>
                  </a:cubicBezTo>
                  <a:cubicBezTo>
                    <a:pt x="102" y="528"/>
                    <a:pt x="46" y="592"/>
                    <a:pt x="76" y="683"/>
                  </a:cubicBezTo>
                  <a:cubicBezTo>
                    <a:pt x="76" y="683"/>
                    <a:pt x="63" y="690"/>
                    <a:pt x="56" y="666"/>
                  </a:cubicBezTo>
                  <a:cubicBezTo>
                    <a:pt x="49" y="643"/>
                    <a:pt x="49" y="580"/>
                    <a:pt x="81" y="526"/>
                  </a:cubicBezTo>
                  <a:cubicBezTo>
                    <a:pt x="81" y="526"/>
                    <a:pt x="0" y="590"/>
                    <a:pt x="24" y="638"/>
                  </a:cubicBezTo>
                  <a:cubicBezTo>
                    <a:pt x="24" y="638"/>
                    <a:pt x="10" y="640"/>
                    <a:pt x="6" y="623"/>
                  </a:cubicBezTo>
                  <a:cubicBezTo>
                    <a:pt x="3" y="605"/>
                    <a:pt x="2" y="584"/>
                    <a:pt x="61" y="518"/>
                  </a:cubicBezTo>
                  <a:cubicBezTo>
                    <a:pt x="119" y="452"/>
                    <a:pt x="157" y="403"/>
                    <a:pt x="162" y="393"/>
                  </a:cubicBezTo>
                  <a:cubicBezTo>
                    <a:pt x="167" y="383"/>
                    <a:pt x="164" y="375"/>
                    <a:pt x="151" y="381"/>
                  </a:cubicBezTo>
                  <a:cubicBezTo>
                    <a:pt x="138" y="386"/>
                    <a:pt x="84" y="396"/>
                    <a:pt x="72" y="407"/>
                  </a:cubicBezTo>
                  <a:cubicBezTo>
                    <a:pt x="59" y="417"/>
                    <a:pt x="29" y="427"/>
                    <a:pt x="22" y="423"/>
                  </a:cubicBezTo>
                  <a:cubicBezTo>
                    <a:pt x="22" y="423"/>
                    <a:pt x="18" y="414"/>
                    <a:pt x="24" y="411"/>
                  </a:cubicBezTo>
                  <a:cubicBezTo>
                    <a:pt x="24" y="411"/>
                    <a:pt x="45" y="409"/>
                    <a:pt x="66" y="394"/>
                  </a:cubicBezTo>
                  <a:cubicBezTo>
                    <a:pt x="88" y="379"/>
                    <a:pt x="121" y="375"/>
                    <a:pt x="121" y="375"/>
                  </a:cubicBezTo>
                  <a:cubicBezTo>
                    <a:pt x="121" y="375"/>
                    <a:pt x="90" y="357"/>
                    <a:pt x="78" y="354"/>
                  </a:cubicBezTo>
                  <a:cubicBezTo>
                    <a:pt x="66" y="351"/>
                    <a:pt x="55" y="348"/>
                    <a:pt x="55" y="348"/>
                  </a:cubicBezTo>
                  <a:cubicBezTo>
                    <a:pt x="55" y="348"/>
                    <a:pt x="53" y="338"/>
                    <a:pt x="65" y="336"/>
                  </a:cubicBezTo>
                  <a:cubicBezTo>
                    <a:pt x="65" y="336"/>
                    <a:pt x="101" y="348"/>
                    <a:pt x="118" y="357"/>
                  </a:cubicBezTo>
                  <a:cubicBezTo>
                    <a:pt x="136" y="366"/>
                    <a:pt x="162" y="370"/>
                    <a:pt x="190" y="346"/>
                  </a:cubicBezTo>
                  <a:cubicBezTo>
                    <a:pt x="219" y="322"/>
                    <a:pt x="270" y="228"/>
                    <a:pt x="275" y="217"/>
                  </a:cubicBezTo>
                  <a:cubicBezTo>
                    <a:pt x="280" y="206"/>
                    <a:pt x="255" y="203"/>
                    <a:pt x="244" y="200"/>
                  </a:cubicBezTo>
                  <a:cubicBezTo>
                    <a:pt x="232" y="197"/>
                    <a:pt x="221" y="190"/>
                    <a:pt x="204" y="205"/>
                  </a:cubicBezTo>
                  <a:cubicBezTo>
                    <a:pt x="187" y="220"/>
                    <a:pt x="163" y="241"/>
                    <a:pt x="151" y="244"/>
                  </a:cubicBezTo>
                  <a:cubicBezTo>
                    <a:pt x="151" y="244"/>
                    <a:pt x="141" y="242"/>
                    <a:pt x="142" y="235"/>
                  </a:cubicBezTo>
                  <a:cubicBezTo>
                    <a:pt x="142" y="235"/>
                    <a:pt x="167" y="220"/>
                    <a:pt x="174" y="214"/>
                  </a:cubicBezTo>
                  <a:cubicBezTo>
                    <a:pt x="181" y="207"/>
                    <a:pt x="198" y="195"/>
                    <a:pt x="198" y="195"/>
                  </a:cubicBezTo>
                  <a:cubicBezTo>
                    <a:pt x="198" y="195"/>
                    <a:pt x="132" y="196"/>
                    <a:pt x="119" y="198"/>
                  </a:cubicBezTo>
                  <a:cubicBezTo>
                    <a:pt x="119" y="198"/>
                    <a:pt x="111" y="192"/>
                    <a:pt x="115" y="185"/>
                  </a:cubicBezTo>
                  <a:cubicBezTo>
                    <a:pt x="156" y="181"/>
                    <a:pt x="156" y="181"/>
                    <a:pt x="156" y="181"/>
                  </a:cubicBezTo>
                  <a:cubicBezTo>
                    <a:pt x="156" y="181"/>
                    <a:pt x="129" y="157"/>
                    <a:pt x="97" y="165"/>
                  </a:cubicBezTo>
                  <a:cubicBezTo>
                    <a:pt x="97" y="165"/>
                    <a:pt x="91" y="154"/>
                    <a:pt x="99" y="150"/>
                  </a:cubicBezTo>
                  <a:cubicBezTo>
                    <a:pt x="99" y="150"/>
                    <a:pt x="130" y="149"/>
                    <a:pt x="164" y="169"/>
                  </a:cubicBezTo>
                  <a:cubicBezTo>
                    <a:pt x="182" y="180"/>
                    <a:pt x="211" y="181"/>
                    <a:pt x="228" y="184"/>
                  </a:cubicBezTo>
                  <a:cubicBezTo>
                    <a:pt x="240" y="186"/>
                    <a:pt x="278" y="199"/>
                    <a:pt x="296" y="179"/>
                  </a:cubicBezTo>
                  <a:cubicBezTo>
                    <a:pt x="320" y="151"/>
                    <a:pt x="334" y="122"/>
                    <a:pt x="362" y="53"/>
                  </a:cubicBezTo>
                  <a:close/>
                </a:path>
              </a:pathLst>
            </a:custGeom>
            <a:noFill/>
            <a:ln w="4763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8" name="Freeform 140">
              <a:extLst>
                <a:ext uri="{FF2B5EF4-FFF2-40B4-BE49-F238E27FC236}">
                  <a16:creationId xmlns:a16="http://schemas.microsoft.com/office/drawing/2014/main" id="{94FF7069-9F90-4406-94F3-DA411FA7D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2703"/>
              <a:ext cx="294" cy="504"/>
            </a:xfrm>
            <a:custGeom>
              <a:avLst/>
              <a:gdLst>
                <a:gd name="T0" fmla="*/ 198 w 235"/>
                <a:gd name="T1" fmla="*/ 218 h 403"/>
                <a:gd name="T2" fmla="*/ 91 w 235"/>
                <a:gd name="T3" fmla="*/ 56 h 403"/>
                <a:gd name="T4" fmla="*/ 56 w 235"/>
                <a:gd name="T5" fmla="*/ 0 h 403"/>
                <a:gd name="T6" fmla="*/ 166 w 235"/>
                <a:gd name="T7" fmla="*/ 273 h 403"/>
                <a:gd name="T8" fmla="*/ 179 w 235"/>
                <a:gd name="T9" fmla="*/ 288 h 403"/>
                <a:gd name="T10" fmla="*/ 150 w 235"/>
                <a:gd name="T11" fmla="*/ 391 h 403"/>
                <a:gd name="T12" fmla="*/ 164 w 235"/>
                <a:gd name="T13" fmla="*/ 438 h 403"/>
                <a:gd name="T14" fmla="*/ 205 w 235"/>
                <a:gd name="T15" fmla="*/ 325 h 403"/>
                <a:gd name="T16" fmla="*/ 258 w 235"/>
                <a:gd name="T17" fmla="*/ 423 h 403"/>
                <a:gd name="T18" fmla="*/ 210 w 235"/>
                <a:gd name="T19" fmla="*/ 580 h 403"/>
                <a:gd name="T20" fmla="*/ 226 w 235"/>
                <a:gd name="T21" fmla="*/ 632 h 403"/>
                <a:gd name="T22" fmla="*/ 229 w 235"/>
                <a:gd name="T23" fmla="*/ 634 h 403"/>
                <a:gd name="T24" fmla="*/ 291 w 235"/>
                <a:gd name="T25" fmla="*/ 538 h 403"/>
                <a:gd name="T26" fmla="*/ 268 w 235"/>
                <a:gd name="T27" fmla="*/ 737 h 403"/>
                <a:gd name="T28" fmla="*/ 319 w 235"/>
                <a:gd name="T29" fmla="*/ 788 h 403"/>
                <a:gd name="T30" fmla="*/ 198 w 235"/>
                <a:gd name="T31" fmla="*/ 218 h 40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35" h="403">
                  <a:moveTo>
                    <a:pt x="101" y="111"/>
                  </a:moveTo>
                  <a:cubicBezTo>
                    <a:pt x="79" y="85"/>
                    <a:pt x="46" y="29"/>
                    <a:pt x="46" y="29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0" y="37"/>
                    <a:pt x="85" y="139"/>
                  </a:cubicBezTo>
                  <a:cubicBezTo>
                    <a:pt x="87" y="142"/>
                    <a:pt x="89" y="144"/>
                    <a:pt x="91" y="147"/>
                  </a:cubicBezTo>
                  <a:cubicBezTo>
                    <a:pt x="90" y="161"/>
                    <a:pt x="88" y="189"/>
                    <a:pt x="77" y="200"/>
                  </a:cubicBezTo>
                  <a:cubicBezTo>
                    <a:pt x="77" y="200"/>
                    <a:pt x="70" y="223"/>
                    <a:pt x="84" y="224"/>
                  </a:cubicBezTo>
                  <a:cubicBezTo>
                    <a:pt x="84" y="224"/>
                    <a:pt x="100" y="202"/>
                    <a:pt x="105" y="166"/>
                  </a:cubicBezTo>
                  <a:cubicBezTo>
                    <a:pt x="117" y="183"/>
                    <a:pt x="126" y="200"/>
                    <a:pt x="132" y="216"/>
                  </a:cubicBezTo>
                  <a:cubicBezTo>
                    <a:pt x="135" y="232"/>
                    <a:pt x="136" y="266"/>
                    <a:pt x="107" y="297"/>
                  </a:cubicBezTo>
                  <a:cubicBezTo>
                    <a:pt x="107" y="297"/>
                    <a:pt x="99" y="316"/>
                    <a:pt x="116" y="323"/>
                  </a:cubicBezTo>
                  <a:cubicBezTo>
                    <a:pt x="116" y="323"/>
                    <a:pt x="116" y="324"/>
                    <a:pt x="117" y="324"/>
                  </a:cubicBezTo>
                  <a:cubicBezTo>
                    <a:pt x="120" y="315"/>
                    <a:pt x="134" y="281"/>
                    <a:pt x="149" y="275"/>
                  </a:cubicBezTo>
                  <a:cubicBezTo>
                    <a:pt x="157" y="336"/>
                    <a:pt x="137" y="377"/>
                    <a:pt x="137" y="377"/>
                  </a:cubicBezTo>
                  <a:cubicBezTo>
                    <a:pt x="136" y="399"/>
                    <a:pt x="163" y="403"/>
                    <a:pt x="163" y="403"/>
                  </a:cubicBezTo>
                  <a:cubicBezTo>
                    <a:pt x="235" y="267"/>
                    <a:pt x="124" y="137"/>
                    <a:pt x="101" y="111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9" name="Freeform 141">
              <a:extLst>
                <a:ext uri="{FF2B5EF4-FFF2-40B4-BE49-F238E27FC236}">
                  <a16:creationId xmlns:a16="http://schemas.microsoft.com/office/drawing/2014/main" id="{02B32419-10A5-4D26-AAF6-B204637D8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2703"/>
              <a:ext cx="286" cy="518"/>
            </a:xfrm>
            <a:custGeom>
              <a:avLst/>
              <a:gdLst>
                <a:gd name="T0" fmla="*/ 196 w 229"/>
                <a:gd name="T1" fmla="*/ 205 h 414"/>
                <a:gd name="T2" fmla="*/ 89 w 229"/>
                <a:gd name="T3" fmla="*/ 45 h 414"/>
                <a:gd name="T4" fmla="*/ 84 w 229"/>
                <a:gd name="T5" fmla="*/ 0 h 414"/>
                <a:gd name="T6" fmla="*/ 165 w 229"/>
                <a:gd name="T7" fmla="*/ 260 h 414"/>
                <a:gd name="T8" fmla="*/ 177 w 229"/>
                <a:gd name="T9" fmla="*/ 275 h 414"/>
                <a:gd name="T10" fmla="*/ 150 w 229"/>
                <a:gd name="T11" fmla="*/ 380 h 414"/>
                <a:gd name="T12" fmla="*/ 164 w 229"/>
                <a:gd name="T13" fmla="*/ 429 h 414"/>
                <a:gd name="T14" fmla="*/ 205 w 229"/>
                <a:gd name="T15" fmla="*/ 314 h 414"/>
                <a:gd name="T16" fmla="*/ 257 w 229"/>
                <a:gd name="T17" fmla="*/ 412 h 414"/>
                <a:gd name="T18" fmla="*/ 209 w 229"/>
                <a:gd name="T19" fmla="*/ 572 h 414"/>
                <a:gd name="T20" fmla="*/ 226 w 229"/>
                <a:gd name="T21" fmla="*/ 622 h 414"/>
                <a:gd name="T22" fmla="*/ 227 w 229"/>
                <a:gd name="T23" fmla="*/ 623 h 414"/>
                <a:gd name="T24" fmla="*/ 290 w 229"/>
                <a:gd name="T25" fmla="*/ 528 h 414"/>
                <a:gd name="T26" fmla="*/ 267 w 229"/>
                <a:gd name="T27" fmla="*/ 728 h 414"/>
                <a:gd name="T28" fmla="*/ 305 w 229"/>
                <a:gd name="T29" fmla="*/ 791 h 414"/>
                <a:gd name="T30" fmla="*/ 196 w 229"/>
                <a:gd name="T31" fmla="*/ 205 h 41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9" h="414">
                  <a:moveTo>
                    <a:pt x="101" y="105"/>
                  </a:moveTo>
                  <a:cubicBezTo>
                    <a:pt x="79" y="79"/>
                    <a:pt x="46" y="23"/>
                    <a:pt x="46" y="23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0" y="31"/>
                    <a:pt x="85" y="133"/>
                  </a:cubicBezTo>
                  <a:cubicBezTo>
                    <a:pt x="87" y="136"/>
                    <a:pt x="89" y="138"/>
                    <a:pt x="91" y="141"/>
                  </a:cubicBezTo>
                  <a:cubicBezTo>
                    <a:pt x="90" y="155"/>
                    <a:pt x="88" y="183"/>
                    <a:pt x="77" y="194"/>
                  </a:cubicBezTo>
                  <a:cubicBezTo>
                    <a:pt x="77" y="194"/>
                    <a:pt x="70" y="217"/>
                    <a:pt x="84" y="219"/>
                  </a:cubicBezTo>
                  <a:cubicBezTo>
                    <a:pt x="84" y="219"/>
                    <a:pt x="100" y="197"/>
                    <a:pt x="105" y="161"/>
                  </a:cubicBezTo>
                  <a:cubicBezTo>
                    <a:pt x="117" y="178"/>
                    <a:pt x="126" y="194"/>
                    <a:pt x="132" y="210"/>
                  </a:cubicBezTo>
                  <a:cubicBezTo>
                    <a:pt x="135" y="226"/>
                    <a:pt x="137" y="261"/>
                    <a:pt x="107" y="292"/>
                  </a:cubicBezTo>
                  <a:cubicBezTo>
                    <a:pt x="107" y="292"/>
                    <a:pt x="99" y="311"/>
                    <a:pt x="116" y="317"/>
                  </a:cubicBezTo>
                  <a:cubicBezTo>
                    <a:pt x="116" y="318"/>
                    <a:pt x="116" y="318"/>
                    <a:pt x="117" y="318"/>
                  </a:cubicBezTo>
                  <a:cubicBezTo>
                    <a:pt x="120" y="309"/>
                    <a:pt x="134" y="275"/>
                    <a:pt x="149" y="269"/>
                  </a:cubicBezTo>
                  <a:cubicBezTo>
                    <a:pt x="157" y="330"/>
                    <a:pt x="137" y="372"/>
                    <a:pt x="137" y="372"/>
                  </a:cubicBezTo>
                  <a:cubicBezTo>
                    <a:pt x="129" y="414"/>
                    <a:pt x="156" y="404"/>
                    <a:pt x="156" y="404"/>
                  </a:cubicBezTo>
                  <a:cubicBezTo>
                    <a:pt x="229" y="268"/>
                    <a:pt x="124" y="131"/>
                    <a:pt x="101" y="105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0" name="Freeform 142">
              <a:extLst>
                <a:ext uri="{FF2B5EF4-FFF2-40B4-BE49-F238E27FC236}">
                  <a16:creationId xmlns:a16="http://schemas.microsoft.com/office/drawing/2014/main" id="{BD318399-170D-4DD8-B992-52186383A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2706"/>
              <a:ext cx="230" cy="474"/>
            </a:xfrm>
            <a:custGeom>
              <a:avLst/>
              <a:gdLst>
                <a:gd name="T0" fmla="*/ 135 w 184"/>
                <a:gd name="T1" fmla="*/ 205 h 379"/>
                <a:gd name="T2" fmla="*/ 29 w 184"/>
                <a:gd name="T3" fmla="*/ 45 h 379"/>
                <a:gd name="T4" fmla="*/ 23 w 184"/>
                <a:gd name="T5" fmla="*/ 0 h 379"/>
                <a:gd name="T6" fmla="*/ 0 w 184"/>
                <a:gd name="T7" fmla="*/ 44 h 379"/>
                <a:gd name="T8" fmla="*/ 10 w 184"/>
                <a:gd name="T9" fmla="*/ 31 h 379"/>
                <a:gd name="T10" fmla="*/ 131 w 184"/>
                <a:gd name="T11" fmla="*/ 226 h 379"/>
                <a:gd name="T12" fmla="*/ 264 w 184"/>
                <a:gd name="T13" fmla="*/ 742 h 379"/>
                <a:gd name="T14" fmla="*/ 135 w 184"/>
                <a:gd name="T15" fmla="*/ 205 h 3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4" h="379">
                  <a:moveTo>
                    <a:pt x="69" y="105"/>
                  </a:moveTo>
                  <a:cubicBezTo>
                    <a:pt x="47" y="79"/>
                    <a:pt x="14" y="23"/>
                    <a:pt x="14" y="2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2" y="6"/>
                    <a:pt x="0" y="22"/>
                  </a:cubicBezTo>
                  <a:cubicBezTo>
                    <a:pt x="1" y="10"/>
                    <a:pt x="5" y="16"/>
                    <a:pt x="5" y="16"/>
                  </a:cubicBezTo>
                  <a:cubicBezTo>
                    <a:pt x="5" y="16"/>
                    <a:pt x="15" y="53"/>
                    <a:pt x="67" y="116"/>
                  </a:cubicBezTo>
                  <a:cubicBezTo>
                    <a:pt x="87" y="139"/>
                    <a:pt x="171" y="257"/>
                    <a:pt x="135" y="379"/>
                  </a:cubicBezTo>
                  <a:cubicBezTo>
                    <a:pt x="184" y="252"/>
                    <a:pt x="90" y="129"/>
                    <a:pt x="69" y="105"/>
                  </a:cubicBezTo>
                  <a:close/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1" name="Freeform 143">
              <a:extLst>
                <a:ext uri="{FF2B5EF4-FFF2-40B4-BE49-F238E27FC236}">
                  <a16:creationId xmlns:a16="http://schemas.microsoft.com/office/drawing/2014/main" id="{D7392413-8C53-4E18-84F2-A7FD212D1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2703"/>
              <a:ext cx="286" cy="518"/>
            </a:xfrm>
            <a:custGeom>
              <a:avLst/>
              <a:gdLst>
                <a:gd name="T0" fmla="*/ 196 w 229"/>
                <a:gd name="T1" fmla="*/ 205 h 414"/>
                <a:gd name="T2" fmla="*/ 89 w 229"/>
                <a:gd name="T3" fmla="*/ 45 h 414"/>
                <a:gd name="T4" fmla="*/ 84 w 229"/>
                <a:gd name="T5" fmla="*/ 0 h 414"/>
                <a:gd name="T6" fmla="*/ 165 w 229"/>
                <a:gd name="T7" fmla="*/ 260 h 414"/>
                <a:gd name="T8" fmla="*/ 177 w 229"/>
                <a:gd name="T9" fmla="*/ 275 h 414"/>
                <a:gd name="T10" fmla="*/ 150 w 229"/>
                <a:gd name="T11" fmla="*/ 380 h 414"/>
                <a:gd name="T12" fmla="*/ 164 w 229"/>
                <a:gd name="T13" fmla="*/ 429 h 414"/>
                <a:gd name="T14" fmla="*/ 205 w 229"/>
                <a:gd name="T15" fmla="*/ 314 h 414"/>
                <a:gd name="T16" fmla="*/ 257 w 229"/>
                <a:gd name="T17" fmla="*/ 412 h 414"/>
                <a:gd name="T18" fmla="*/ 209 w 229"/>
                <a:gd name="T19" fmla="*/ 572 h 414"/>
                <a:gd name="T20" fmla="*/ 226 w 229"/>
                <a:gd name="T21" fmla="*/ 622 h 414"/>
                <a:gd name="T22" fmla="*/ 227 w 229"/>
                <a:gd name="T23" fmla="*/ 623 h 414"/>
                <a:gd name="T24" fmla="*/ 290 w 229"/>
                <a:gd name="T25" fmla="*/ 528 h 414"/>
                <a:gd name="T26" fmla="*/ 267 w 229"/>
                <a:gd name="T27" fmla="*/ 728 h 414"/>
                <a:gd name="T28" fmla="*/ 305 w 229"/>
                <a:gd name="T29" fmla="*/ 791 h 414"/>
                <a:gd name="T30" fmla="*/ 196 w 229"/>
                <a:gd name="T31" fmla="*/ 205 h 41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9" h="414">
                  <a:moveTo>
                    <a:pt x="101" y="105"/>
                  </a:moveTo>
                  <a:cubicBezTo>
                    <a:pt x="79" y="79"/>
                    <a:pt x="46" y="23"/>
                    <a:pt x="46" y="23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0" y="31"/>
                    <a:pt x="85" y="133"/>
                  </a:cubicBezTo>
                  <a:cubicBezTo>
                    <a:pt x="87" y="136"/>
                    <a:pt x="89" y="138"/>
                    <a:pt x="91" y="141"/>
                  </a:cubicBezTo>
                  <a:cubicBezTo>
                    <a:pt x="90" y="155"/>
                    <a:pt x="88" y="183"/>
                    <a:pt x="77" y="194"/>
                  </a:cubicBezTo>
                  <a:cubicBezTo>
                    <a:pt x="77" y="194"/>
                    <a:pt x="70" y="217"/>
                    <a:pt x="84" y="219"/>
                  </a:cubicBezTo>
                  <a:cubicBezTo>
                    <a:pt x="84" y="219"/>
                    <a:pt x="100" y="197"/>
                    <a:pt x="105" y="161"/>
                  </a:cubicBezTo>
                  <a:cubicBezTo>
                    <a:pt x="117" y="178"/>
                    <a:pt x="126" y="194"/>
                    <a:pt x="132" y="210"/>
                  </a:cubicBezTo>
                  <a:cubicBezTo>
                    <a:pt x="135" y="226"/>
                    <a:pt x="137" y="261"/>
                    <a:pt x="107" y="292"/>
                  </a:cubicBezTo>
                  <a:cubicBezTo>
                    <a:pt x="107" y="292"/>
                    <a:pt x="99" y="311"/>
                    <a:pt x="116" y="317"/>
                  </a:cubicBezTo>
                  <a:cubicBezTo>
                    <a:pt x="116" y="318"/>
                    <a:pt x="116" y="318"/>
                    <a:pt x="117" y="318"/>
                  </a:cubicBezTo>
                  <a:cubicBezTo>
                    <a:pt x="120" y="309"/>
                    <a:pt x="134" y="275"/>
                    <a:pt x="149" y="269"/>
                  </a:cubicBezTo>
                  <a:cubicBezTo>
                    <a:pt x="157" y="330"/>
                    <a:pt x="137" y="372"/>
                    <a:pt x="137" y="372"/>
                  </a:cubicBezTo>
                  <a:cubicBezTo>
                    <a:pt x="129" y="414"/>
                    <a:pt x="156" y="404"/>
                    <a:pt x="156" y="404"/>
                  </a:cubicBezTo>
                  <a:cubicBezTo>
                    <a:pt x="229" y="268"/>
                    <a:pt x="124" y="131"/>
                    <a:pt x="101" y="105"/>
                  </a:cubicBezTo>
                  <a:close/>
                </a:path>
              </a:pathLst>
            </a:custGeom>
            <a:noFill/>
            <a:ln w="4763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2" name="Freeform 144">
              <a:extLst>
                <a:ext uri="{FF2B5EF4-FFF2-40B4-BE49-F238E27FC236}">
                  <a16:creationId xmlns:a16="http://schemas.microsoft.com/office/drawing/2014/main" id="{30785320-0FD0-4542-8DAB-3238CB374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2855"/>
              <a:ext cx="456" cy="732"/>
            </a:xfrm>
            <a:custGeom>
              <a:avLst/>
              <a:gdLst>
                <a:gd name="T0" fmla="*/ 708 w 365"/>
                <a:gd name="T1" fmla="*/ 490 h 586"/>
                <a:gd name="T2" fmla="*/ 545 w 365"/>
                <a:gd name="T3" fmla="*/ 398 h 586"/>
                <a:gd name="T4" fmla="*/ 439 w 365"/>
                <a:gd name="T5" fmla="*/ 302 h 586"/>
                <a:gd name="T6" fmla="*/ 361 w 365"/>
                <a:gd name="T7" fmla="*/ 17 h 586"/>
                <a:gd name="T8" fmla="*/ 250 w 365"/>
                <a:gd name="T9" fmla="*/ 0 h 586"/>
                <a:gd name="T10" fmla="*/ 312 w 365"/>
                <a:gd name="T11" fmla="*/ 242 h 586"/>
                <a:gd name="T12" fmla="*/ 242 w 365"/>
                <a:gd name="T13" fmla="*/ 448 h 586"/>
                <a:gd name="T14" fmla="*/ 6 w 365"/>
                <a:gd name="T15" fmla="*/ 608 h 586"/>
                <a:gd name="T16" fmla="*/ 24 w 365"/>
                <a:gd name="T17" fmla="*/ 640 h 586"/>
                <a:gd name="T18" fmla="*/ 87 w 365"/>
                <a:gd name="T19" fmla="*/ 616 h 586"/>
                <a:gd name="T20" fmla="*/ 55 w 365"/>
                <a:gd name="T21" fmla="*/ 678 h 586"/>
                <a:gd name="T22" fmla="*/ 74 w 365"/>
                <a:gd name="T23" fmla="*/ 707 h 586"/>
                <a:gd name="T24" fmla="*/ 125 w 365"/>
                <a:gd name="T25" fmla="*/ 602 h 586"/>
                <a:gd name="T26" fmla="*/ 190 w 365"/>
                <a:gd name="T27" fmla="*/ 577 h 586"/>
                <a:gd name="T28" fmla="*/ 140 w 365"/>
                <a:gd name="T29" fmla="*/ 784 h 586"/>
                <a:gd name="T30" fmla="*/ 170 w 365"/>
                <a:gd name="T31" fmla="*/ 783 h 586"/>
                <a:gd name="T32" fmla="*/ 220 w 365"/>
                <a:gd name="T33" fmla="*/ 588 h 586"/>
                <a:gd name="T34" fmla="*/ 374 w 365"/>
                <a:gd name="T35" fmla="*/ 345 h 586"/>
                <a:gd name="T36" fmla="*/ 399 w 365"/>
                <a:gd name="T37" fmla="*/ 381 h 586"/>
                <a:gd name="T38" fmla="*/ 401 w 365"/>
                <a:gd name="T39" fmla="*/ 516 h 586"/>
                <a:gd name="T40" fmla="*/ 326 w 365"/>
                <a:gd name="T41" fmla="*/ 954 h 586"/>
                <a:gd name="T42" fmla="*/ 351 w 365"/>
                <a:gd name="T43" fmla="*/ 957 h 586"/>
                <a:gd name="T44" fmla="*/ 350 w 365"/>
                <a:gd name="T45" fmla="*/ 813 h 586"/>
                <a:gd name="T46" fmla="*/ 437 w 365"/>
                <a:gd name="T47" fmla="*/ 510 h 586"/>
                <a:gd name="T48" fmla="*/ 451 w 365"/>
                <a:gd name="T49" fmla="*/ 468 h 586"/>
                <a:gd name="T50" fmla="*/ 495 w 365"/>
                <a:gd name="T51" fmla="*/ 560 h 586"/>
                <a:gd name="T52" fmla="*/ 476 w 365"/>
                <a:gd name="T53" fmla="*/ 658 h 586"/>
                <a:gd name="T54" fmla="*/ 407 w 365"/>
                <a:gd name="T55" fmla="*/ 838 h 586"/>
                <a:gd name="T56" fmla="*/ 406 w 365"/>
                <a:gd name="T57" fmla="*/ 847 h 586"/>
                <a:gd name="T58" fmla="*/ 475 w 365"/>
                <a:gd name="T59" fmla="*/ 702 h 586"/>
                <a:gd name="T60" fmla="*/ 521 w 365"/>
                <a:gd name="T61" fmla="*/ 637 h 586"/>
                <a:gd name="T62" fmla="*/ 523 w 365"/>
                <a:gd name="T63" fmla="*/ 852 h 586"/>
                <a:gd name="T64" fmla="*/ 495 w 365"/>
                <a:gd name="T65" fmla="*/ 1088 h 586"/>
                <a:gd name="T66" fmla="*/ 525 w 365"/>
                <a:gd name="T67" fmla="*/ 1120 h 586"/>
                <a:gd name="T68" fmla="*/ 555 w 365"/>
                <a:gd name="T69" fmla="*/ 887 h 586"/>
                <a:gd name="T70" fmla="*/ 515 w 365"/>
                <a:gd name="T71" fmla="*/ 468 h 586"/>
                <a:gd name="T72" fmla="*/ 552 w 365"/>
                <a:gd name="T73" fmla="*/ 436 h 586"/>
                <a:gd name="T74" fmla="*/ 690 w 365"/>
                <a:gd name="T75" fmla="*/ 508 h 586"/>
                <a:gd name="T76" fmla="*/ 708 w 365"/>
                <a:gd name="T77" fmla="*/ 490 h 58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65" h="586">
                  <a:moveTo>
                    <a:pt x="363" y="251"/>
                  </a:moveTo>
                  <a:cubicBezTo>
                    <a:pt x="343" y="229"/>
                    <a:pt x="328" y="217"/>
                    <a:pt x="279" y="204"/>
                  </a:cubicBezTo>
                  <a:cubicBezTo>
                    <a:pt x="248" y="196"/>
                    <a:pt x="232" y="169"/>
                    <a:pt x="225" y="155"/>
                  </a:cubicBezTo>
                  <a:cubicBezTo>
                    <a:pt x="203" y="98"/>
                    <a:pt x="185" y="9"/>
                    <a:pt x="185" y="9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0"/>
                    <a:pt x="110" y="6"/>
                    <a:pt x="160" y="124"/>
                  </a:cubicBezTo>
                  <a:cubicBezTo>
                    <a:pt x="172" y="145"/>
                    <a:pt x="156" y="194"/>
                    <a:pt x="124" y="230"/>
                  </a:cubicBezTo>
                  <a:cubicBezTo>
                    <a:pt x="77" y="281"/>
                    <a:pt x="53" y="266"/>
                    <a:pt x="3" y="312"/>
                  </a:cubicBezTo>
                  <a:cubicBezTo>
                    <a:pt x="3" y="312"/>
                    <a:pt x="0" y="324"/>
                    <a:pt x="12" y="328"/>
                  </a:cubicBezTo>
                  <a:cubicBezTo>
                    <a:pt x="12" y="328"/>
                    <a:pt x="57" y="285"/>
                    <a:pt x="45" y="316"/>
                  </a:cubicBezTo>
                  <a:cubicBezTo>
                    <a:pt x="34" y="346"/>
                    <a:pt x="28" y="348"/>
                    <a:pt x="28" y="348"/>
                  </a:cubicBezTo>
                  <a:cubicBezTo>
                    <a:pt x="28" y="348"/>
                    <a:pt x="22" y="364"/>
                    <a:pt x="38" y="363"/>
                  </a:cubicBezTo>
                  <a:cubicBezTo>
                    <a:pt x="38" y="363"/>
                    <a:pt x="56" y="336"/>
                    <a:pt x="64" y="309"/>
                  </a:cubicBezTo>
                  <a:cubicBezTo>
                    <a:pt x="72" y="283"/>
                    <a:pt x="111" y="269"/>
                    <a:pt x="98" y="296"/>
                  </a:cubicBezTo>
                  <a:cubicBezTo>
                    <a:pt x="84" y="322"/>
                    <a:pt x="72" y="383"/>
                    <a:pt x="72" y="403"/>
                  </a:cubicBezTo>
                  <a:cubicBezTo>
                    <a:pt x="72" y="403"/>
                    <a:pt x="76" y="418"/>
                    <a:pt x="87" y="402"/>
                  </a:cubicBezTo>
                  <a:cubicBezTo>
                    <a:pt x="87" y="402"/>
                    <a:pt x="84" y="355"/>
                    <a:pt x="113" y="302"/>
                  </a:cubicBezTo>
                  <a:cubicBezTo>
                    <a:pt x="140" y="254"/>
                    <a:pt x="175" y="173"/>
                    <a:pt x="191" y="177"/>
                  </a:cubicBezTo>
                  <a:cubicBezTo>
                    <a:pt x="196" y="183"/>
                    <a:pt x="200" y="189"/>
                    <a:pt x="204" y="195"/>
                  </a:cubicBezTo>
                  <a:cubicBezTo>
                    <a:pt x="208" y="210"/>
                    <a:pt x="212" y="234"/>
                    <a:pt x="206" y="265"/>
                  </a:cubicBezTo>
                  <a:cubicBezTo>
                    <a:pt x="197" y="320"/>
                    <a:pt x="147" y="430"/>
                    <a:pt x="167" y="490"/>
                  </a:cubicBezTo>
                  <a:cubicBezTo>
                    <a:pt x="167" y="490"/>
                    <a:pt x="172" y="500"/>
                    <a:pt x="180" y="491"/>
                  </a:cubicBezTo>
                  <a:cubicBezTo>
                    <a:pt x="180" y="491"/>
                    <a:pt x="169" y="465"/>
                    <a:pt x="179" y="417"/>
                  </a:cubicBezTo>
                  <a:cubicBezTo>
                    <a:pt x="188" y="370"/>
                    <a:pt x="224" y="293"/>
                    <a:pt x="224" y="262"/>
                  </a:cubicBezTo>
                  <a:cubicBezTo>
                    <a:pt x="224" y="243"/>
                    <a:pt x="227" y="238"/>
                    <a:pt x="231" y="240"/>
                  </a:cubicBezTo>
                  <a:cubicBezTo>
                    <a:pt x="241" y="257"/>
                    <a:pt x="248" y="272"/>
                    <a:pt x="254" y="287"/>
                  </a:cubicBezTo>
                  <a:cubicBezTo>
                    <a:pt x="257" y="298"/>
                    <a:pt x="259" y="319"/>
                    <a:pt x="244" y="338"/>
                  </a:cubicBezTo>
                  <a:cubicBezTo>
                    <a:pt x="222" y="365"/>
                    <a:pt x="203" y="410"/>
                    <a:pt x="209" y="430"/>
                  </a:cubicBezTo>
                  <a:cubicBezTo>
                    <a:pt x="209" y="430"/>
                    <a:pt x="204" y="441"/>
                    <a:pt x="208" y="435"/>
                  </a:cubicBezTo>
                  <a:cubicBezTo>
                    <a:pt x="208" y="435"/>
                    <a:pt x="213" y="399"/>
                    <a:pt x="243" y="360"/>
                  </a:cubicBezTo>
                  <a:cubicBezTo>
                    <a:pt x="258" y="339"/>
                    <a:pt x="264" y="329"/>
                    <a:pt x="267" y="327"/>
                  </a:cubicBezTo>
                  <a:cubicBezTo>
                    <a:pt x="283" y="386"/>
                    <a:pt x="273" y="423"/>
                    <a:pt x="268" y="437"/>
                  </a:cubicBezTo>
                  <a:cubicBezTo>
                    <a:pt x="258" y="462"/>
                    <a:pt x="250" y="531"/>
                    <a:pt x="254" y="558"/>
                  </a:cubicBezTo>
                  <a:cubicBezTo>
                    <a:pt x="258" y="586"/>
                    <a:pt x="269" y="575"/>
                    <a:pt x="269" y="575"/>
                  </a:cubicBezTo>
                  <a:cubicBezTo>
                    <a:pt x="269" y="575"/>
                    <a:pt x="265" y="536"/>
                    <a:pt x="284" y="455"/>
                  </a:cubicBezTo>
                  <a:cubicBezTo>
                    <a:pt x="302" y="379"/>
                    <a:pt x="287" y="297"/>
                    <a:pt x="264" y="240"/>
                  </a:cubicBezTo>
                  <a:cubicBezTo>
                    <a:pt x="262" y="228"/>
                    <a:pt x="254" y="219"/>
                    <a:pt x="283" y="223"/>
                  </a:cubicBezTo>
                  <a:cubicBezTo>
                    <a:pt x="331" y="231"/>
                    <a:pt x="354" y="261"/>
                    <a:pt x="354" y="261"/>
                  </a:cubicBezTo>
                  <a:cubicBezTo>
                    <a:pt x="365" y="258"/>
                    <a:pt x="363" y="251"/>
                    <a:pt x="363" y="251"/>
                  </a:cubicBezTo>
                  <a:close/>
                </a:path>
              </a:pathLst>
            </a:custGeom>
            <a:solidFill>
              <a:srgbClr val="DA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3" name="Freeform 145">
              <a:extLst>
                <a:ext uri="{FF2B5EF4-FFF2-40B4-BE49-F238E27FC236}">
                  <a16:creationId xmlns:a16="http://schemas.microsoft.com/office/drawing/2014/main" id="{EDDF95D0-3A1D-4A79-BD1A-28B21BFBD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2862"/>
              <a:ext cx="471" cy="725"/>
            </a:xfrm>
            <a:custGeom>
              <a:avLst/>
              <a:gdLst>
                <a:gd name="T0" fmla="*/ 732 w 377"/>
                <a:gd name="T1" fmla="*/ 476 h 580"/>
                <a:gd name="T2" fmla="*/ 542 w 377"/>
                <a:gd name="T3" fmla="*/ 391 h 580"/>
                <a:gd name="T4" fmla="*/ 439 w 377"/>
                <a:gd name="T5" fmla="*/ 291 h 580"/>
                <a:gd name="T6" fmla="*/ 365 w 377"/>
                <a:gd name="T7" fmla="*/ 16 h 580"/>
                <a:gd name="T8" fmla="*/ 249 w 377"/>
                <a:gd name="T9" fmla="*/ 5 h 580"/>
                <a:gd name="T10" fmla="*/ 312 w 377"/>
                <a:gd name="T11" fmla="*/ 231 h 580"/>
                <a:gd name="T12" fmla="*/ 242 w 377"/>
                <a:gd name="T13" fmla="*/ 438 h 580"/>
                <a:gd name="T14" fmla="*/ 6 w 377"/>
                <a:gd name="T15" fmla="*/ 599 h 580"/>
                <a:gd name="T16" fmla="*/ 25 w 377"/>
                <a:gd name="T17" fmla="*/ 630 h 580"/>
                <a:gd name="T18" fmla="*/ 89 w 377"/>
                <a:gd name="T19" fmla="*/ 606 h 580"/>
                <a:gd name="T20" fmla="*/ 55 w 377"/>
                <a:gd name="T21" fmla="*/ 669 h 580"/>
                <a:gd name="T22" fmla="*/ 74 w 377"/>
                <a:gd name="T23" fmla="*/ 698 h 580"/>
                <a:gd name="T24" fmla="*/ 125 w 377"/>
                <a:gd name="T25" fmla="*/ 593 h 580"/>
                <a:gd name="T26" fmla="*/ 190 w 377"/>
                <a:gd name="T27" fmla="*/ 568 h 580"/>
                <a:gd name="T28" fmla="*/ 140 w 377"/>
                <a:gd name="T29" fmla="*/ 775 h 580"/>
                <a:gd name="T30" fmla="*/ 164 w 377"/>
                <a:gd name="T31" fmla="*/ 805 h 580"/>
                <a:gd name="T32" fmla="*/ 220 w 377"/>
                <a:gd name="T33" fmla="*/ 579 h 580"/>
                <a:gd name="T34" fmla="*/ 375 w 377"/>
                <a:gd name="T35" fmla="*/ 335 h 580"/>
                <a:gd name="T36" fmla="*/ 399 w 377"/>
                <a:gd name="T37" fmla="*/ 369 h 580"/>
                <a:gd name="T38" fmla="*/ 405 w 377"/>
                <a:gd name="T39" fmla="*/ 506 h 580"/>
                <a:gd name="T40" fmla="*/ 326 w 377"/>
                <a:gd name="T41" fmla="*/ 945 h 580"/>
                <a:gd name="T42" fmla="*/ 352 w 377"/>
                <a:gd name="T43" fmla="*/ 968 h 580"/>
                <a:gd name="T44" fmla="*/ 350 w 377"/>
                <a:gd name="T45" fmla="*/ 804 h 580"/>
                <a:gd name="T46" fmla="*/ 437 w 377"/>
                <a:gd name="T47" fmla="*/ 500 h 580"/>
                <a:gd name="T48" fmla="*/ 452 w 377"/>
                <a:gd name="T49" fmla="*/ 458 h 580"/>
                <a:gd name="T50" fmla="*/ 495 w 377"/>
                <a:gd name="T51" fmla="*/ 549 h 580"/>
                <a:gd name="T52" fmla="*/ 476 w 377"/>
                <a:gd name="T53" fmla="*/ 649 h 580"/>
                <a:gd name="T54" fmla="*/ 407 w 377"/>
                <a:gd name="T55" fmla="*/ 829 h 580"/>
                <a:gd name="T56" fmla="*/ 430 w 377"/>
                <a:gd name="T57" fmla="*/ 836 h 580"/>
                <a:gd name="T58" fmla="*/ 475 w 377"/>
                <a:gd name="T59" fmla="*/ 693 h 580"/>
                <a:gd name="T60" fmla="*/ 523 w 377"/>
                <a:gd name="T61" fmla="*/ 626 h 580"/>
                <a:gd name="T62" fmla="*/ 523 w 377"/>
                <a:gd name="T63" fmla="*/ 843 h 580"/>
                <a:gd name="T64" fmla="*/ 495 w 377"/>
                <a:gd name="T65" fmla="*/ 1079 h 580"/>
                <a:gd name="T66" fmla="*/ 545 w 377"/>
                <a:gd name="T67" fmla="*/ 1133 h 580"/>
                <a:gd name="T68" fmla="*/ 555 w 377"/>
                <a:gd name="T69" fmla="*/ 876 h 580"/>
                <a:gd name="T70" fmla="*/ 517 w 377"/>
                <a:gd name="T71" fmla="*/ 458 h 580"/>
                <a:gd name="T72" fmla="*/ 552 w 377"/>
                <a:gd name="T73" fmla="*/ 424 h 580"/>
                <a:gd name="T74" fmla="*/ 713 w 377"/>
                <a:gd name="T75" fmla="*/ 499 h 580"/>
                <a:gd name="T76" fmla="*/ 732 w 377"/>
                <a:gd name="T77" fmla="*/ 476 h 58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77" h="580">
                  <a:moveTo>
                    <a:pt x="375" y="244"/>
                  </a:moveTo>
                  <a:cubicBezTo>
                    <a:pt x="354" y="222"/>
                    <a:pt x="318" y="216"/>
                    <a:pt x="278" y="200"/>
                  </a:cubicBezTo>
                  <a:cubicBezTo>
                    <a:pt x="248" y="189"/>
                    <a:pt x="232" y="163"/>
                    <a:pt x="225" y="149"/>
                  </a:cubicBezTo>
                  <a:cubicBezTo>
                    <a:pt x="204" y="92"/>
                    <a:pt x="187" y="8"/>
                    <a:pt x="187" y="8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7" y="2"/>
                    <a:pt x="110" y="0"/>
                    <a:pt x="160" y="118"/>
                  </a:cubicBezTo>
                  <a:cubicBezTo>
                    <a:pt x="172" y="139"/>
                    <a:pt x="157" y="188"/>
                    <a:pt x="124" y="224"/>
                  </a:cubicBezTo>
                  <a:cubicBezTo>
                    <a:pt x="77" y="275"/>
                    <a:pt x="53" y="260"/>
                    <a:pt x="3" y="306"/>
                  </a:cubicBezTo>
                  <a:cubicBezTo>
                    <a:pt x="3" y="306"/>
                    <a:pt x="0" y="318"/>
                    <a:pt x="13" y="322"/>
                  </a:cubicBezTo>
                  <a:cubicBezTo>
                    <a:pt x="13" y="322"/>
                    <a:pt x="57" y="279"/>
                    <a:pt x="46" y="310"/>
                  </a:cubicBezTo>
                  <a:cubicBezTo>
                    <a:pt x="34" y="340"/>
                    <a:pt x="28" y="342"/>
                    <a:pt x="28" y="342"/>
                  </a:cubicBezTo>
                  <a:cubicBezTo>
                    <a:pt x="28" y="342"/>
                    <a:pt x="22" y="358"/>
                    <a:pt x="38" y="357"/>
                  </a:cubicBezTo>
                  <a:cubicBezTo>
                    <a:pt x="38" y="357"/>
                    <a:pt x="57" y="330"/>
                    <a:pt x="64" y="303"/>
                  </a:cubicBezTo>
                  <a:cubicBezTo>
                    <a:pt x="72" y="277"/>
                    <a:pt x="112" y="263"/>
                    <a:pt x="98" y="290"/>
                  </a:cubicBezTo>
                  <a:cubicBezTo>
                    <a:pt x="84" y="316"/>
                    <a:pt x="72" y="377"/>
                    <a:pt x="72" y="397"/>
                  </a:cubicBezTo>
                  <a:cubicBezTo>
                    <a:pt x="72" y="397"/>
                    <a:pt x="73" y="428"/>
                    <a:pt x="84" y="412"/>
                  </a:cubicBezTo>
                  <a:cubicBezTo>
                    <a:pt x="84" y="412"/>
                    <a:pt x="84" y="349"/>
                    <a:pt x="113" y="296"/>
                  </a:cubicBezTo>
                  <a:cubicBezTo>
                    <a:pt x="140" y="248"/>
                    <a:pt x="175" y="167"/>
                    <a:pt x="192" y="171"/>
                  </a:cubicBezTo>
                  <a:cubicBezTo>
                    <a:pt x="196" y="177"/>
                    <a:pt x="200" y="183"/>
                    <a:pt x="204" y="189"/>
                  </a:cubicBezTo>
                  <a:cubicBezTo>
                    <a:pt x="208" y="204"/>
                    <a:pt x="212" y="228"/>
                    <a:pt x="207" y="259"/>
                  </a:cubicBezTo>
                  <a:cubicBezTo>
                    <a:pt x="197" y="314"/>
                    <a:pt x="147" y="424"/>
                    <a:pt x="167" y="484"/>
                  </a:cubicBezTo>
                  <a:cubicBezTo>
                    <a:pt x="167" y="484"/>
                    <a:pt x="173" y="504"/>
                    <a:pt x="181" y="495"/>
                  </a:cubicBezTo>
                  <a:cubicBezTo>
                    <a:pt x="181" y="495"/>
                    <a:pt x="169" y="459"/>
                    <a:pt x="179" y="411"/>
                  </a:cubicBezTo>
                  <a:cubicBezTo>
                    <a:pt x="189" y="364"/>
                    <a:pt x="224" y="287"/>
                    <a:pt x="224" y="256"/>
                  </a:cubicBezTo>
                  <a:cubicBezTo>
                    <a:pt x="224" y="237"/>
                    <a:pt x="227" y="232"/>
                    <a:pt x="232" y="234"/>
                  </a:cubicBezTo>
                  <a:cubicBezTo>
                    <a:pt x="241" y="251"/>
                    <a:pt x="248" y="266"/>
                    <a:pt x="254" y="281"/>
                  </a:cubicBezTo>
                  <a:cubicBezTo>
                    <a:pt x="257" y="292"/>
                    <a:pt x="260" y="313"/>
                    <a:pt x="244" y="332"/>
                  </a:cubicBezTo>
                  <a:cubicBezTo>
                    <a:pt x="222" y="359"/>
                    <a:pt x="204" y="404"/>
                    <a:pt x="209" y="424"/>
                  </a:cubicBezTo>
                  <a:cubicBezTo>
                    <a:pt x="209" y="424"/>
                    <a:pt x="216" y="435"/>
                    <a:pt x="220" y="428"/>
                  </a:cubicBezTo>
                  <a:cubicBezTo>
                    <a:pt x="220" y="428"/>
                    <a:pt x="213" y="393"/>
                    <a:pt x="243" y="354"/>
                  </a:cubicBezTo>
                  <a:cubicBezTo>
                    <a:pt x="259" y="333"/>
                    <a:pt x="265" y="323"/>
                    <a:pt x="268" y="321"/>
                  </a:cubicBezTo>
                  <a:cubicBezTo>
                    <a:pt x="283" y="380"/>
                    <a:pt x="274" y="417"/>
                    <a:pt x="268" y="431"/>
                  </a:cubicBezTo>
                  <a:cubicBezTo>
                    <a:pt x="258" y="456"/>
                    <a:pt x="250" y="525"/>
                    <a:pt x="254" y="552"/>
                  </a:cubicBezTo>
                  <a:cubicBezTo>
                    <a:pt x="258" y="580"/>
                    <a:pt x="279" y="580"/>
                    <a:pt x="279" y="580"/>
                  </a:cubicBezTo>
                  <a:cubicBezTo>
                    <a:pt x="279" y="580"/>
                    <a:pt x="261" y="529"/>
                    <a:pt x="284" y="449"/>
                  </a:cubicBezTo>
                  <a:cubicBezTo>
                    <a:pt x="307" y="372"/>
                    <a:pt x="287" y="291"/>
                    <a:pt x="265" y="234"/>
                  </a:cubicBezTo>
                  <a:cubicBezTo>
                    <a:pt x="262" y="222"/>
                    <a:pt x="254" y="213"/>
                    <a:pt x="283" y="217"/>
                  </a:cubicBezTo>
                  <a:cubicBezTo>
                    <a:pt x="331" y="225"/>
                    <a:pt x="366" y="255"/>
                    <a:pt x="366" y="255"/>
                  </a:cubicBezTo>
                  <a:cubicBezTo>
                    <a:pt x="377" y="252"/>
                    <a:pt x="375" y="244"/>
                    <a:pt x="375" y="244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4" name="Freeform 146">
              <a:extLst>
                <a:ext uri="{FF2B5EF4-FFF2-40B4-BE49-F238E27FC236}">
                  <a16:creationId xmlns:a16="http://schemas.microsoft.com/office/drawing/2014/main" id="{D5F2F5CD-E899-4EB1-AD7B-D47BC94D9A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2" y="2871"/>
              <a:ext cx="465" cy="724"/>
            </a:xfrm>
            <a:custGeom>
              <a:avLst/>
              <a:gdLst>
                <a:gd name="T0" fmla="*/ 158 w 372"/>
                <a:gd name="T1" fmla="*/ 533 h 579"/>
                <a:gd name="T2" fmla="*/ 95 w 372"/>
                <a:gd name="T3" fmla="*/ 604 h 579"/>
                <a:gd name="T4" fmla="*/ 64 w 372"/>
                <a:gd name="T5" fmla="*/ 666 h 579"/>
                <a:gd name="T6" fmla="*/ 55 w 372"/>
                <a:gd name="T7" fmla="*/ 676 h 579"/>
                <a:gd name="T8" fmla="*/ 69 w 372"/>
                <a:gd name="T9" fmla="*/ 686 h 579"/>
                <a:gd name="T10" fmla="*/ 119 w 372"/>
                <a:gd name="T11" fmla="*/ 580 h 579"/>
                <a:gd name="T12" fmla="*/ 158 w 372"/>
                <a:gd name="T13" fmla="*/ 533 h 579"/>
                <a:gd name="T14" fmla="*/ 51 w 372"/>
                <a:gd name="T15" fmla="*/ 591 h 579"/>
                <a:gd name="T16" fmla="*/ 0 w 372"/>
                <a:gd name="T17" fmla="*/ 600 h 579"/>
                <a:gd name="T18" fmla="*/ 20 w 372"/>
                <a:gd name="T19" fmla="*/ 618 h 579"/>
                <a:gd name="T20" fmla="*/ 49 w 372"/>
                <a:gd name="T21" fmla="*/ 591 h 579"/>
                <a:gd name="T22" fmla="*/ 51 w 372"/>
                <a:gd name="T23" fmla="*/ 591 h 579"/>
                <a:gd name="T24" fmla="*/ 351 w 372"/>
                <a:gd name="T25" fmla="*/ 306 h 579"/>
                <a:gd name="T26" fmla="*/ 150 w 372"/>
                <a:gd name="T27" fmla="*/ 767 h 579"/>
                <a:gd name="T28" fmla="*/ 158 w 372"/>
                <a:gd name="T29" fmla="*/ 794 h 579"/>
                <a:gd name="T30" fmla="*/ 216 w 372"/>
                <a:gd name="T31" fmla="*/ 568 h 579"/>
                <a:gd name="T32" fmla="*/ 368 w 372"/>
                <a:gd name="T33" fmla="*/ 320 h 579"/>
                <a:gd name="T34" fmla="*/ 351 w 372"/>
                <a:gd name="T35" fmla="*/ 306 h 579"/>
                <a:gd name="T36" fmla="*/ 524 w 372"/>
                <a:gd name="T37" fmla="*/ 411 h 579"/>
                <a:gd name="T38" fmla="*/ 514 w 372"/>
                <a:gd name="T39" fmla="*/ 408 h 579"/>
                <a:gd name="T40" fmla="*/ 491 w 372"/>
                <a:gd name="T41" fmla="*/ 439 h 579"/>
                <a:gd name="T42" fmla="*/ 538 w 372"/>
                <a:gd name="T43" fmla="*/ 860 h 579"/>
                <a:gd name="T44" fmla="*/ 514 w 372"/>
                <a:gd name="T45" fmla="*/ 1107 h 579"/>
                <a:gd name="T46" fmla="*/ 539 w 372"/>
                <a:gd name="T47" fmla="*/ 1123 h 579"/>
                <a:gd name="T48" fmla="*/ 549 w 372"/>
                <a:gd name="T49" fmla="*/ 867 h 579"/>
                <a:gd name="T50" fmla="*/ 513 w 372"/>
                <a:gd name="T51" fmla="*/ 445 h 579"/>
                <a:gd name="T52" fmla="*/ 524 w 372"/>
                <a:gd name="T53" fmla="*/ 411 h 579"/>
                <a:gd name="T54" fmla="*/ 726 w 372"/>
                <a:gd name="T55" fmla="*/ 466 h 579"/>
                <a:gd name="T56" fmla="*/ 538 w 372"/>
                <a:gd name="T57" fmla="*/ 380 h 579"/>
                <a:gd name="T58" fmla="*/ 435 w 372"/>
                <a:gd name="T59" fmla="*/ 280 h 579"/>
                <a:gd name="T60" fmla="*/ 360 w 372"/>
                <a:gd name="T61" fmla="*/ 5 h 579"/>
                <a:gd name="T62" fmla="*/ 325 w 372"/>
                <a:gd name="T63" fmla="*/ 0 h 579"/>
                <a:gd name="T64" fmla="*/ 400 w 372"/>
                <a:gd name="T65" fmla="*/ 275 h 579"/>
                <a:gd name="T66" fmla="*/ 505 w 372"/>
                <a:gd name="T67" fmla="*/ 375 h 579"/>
                <a:gd name="T68" fmla="*/ 724 w 372"/>
                <a:gd name="T69" fmla="*/ 475 h 579"/>
                <a:gd name="T70" fmla="*/ 726 w 372"/>
                <a:gd name="T71" fmla="*/ 466 h 57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72" h="579">
                  <a:moveTo>
                    <a:pt x="81" y="273"/>
                  </a:moveTo>
                  <a:cubicBezTo>
                    <a:pt x="63" y="260"/>
                    <a:pt x="50" y="304"/>
                    <a:pt x="49" y="309"/>
                  </a:cubicBezTo>
                  <a:cubicBezTo>
                    <a:pt x="41" y="328"/>
                    <a:pt x="36" y="338"/>
                    <a:pt x="33" y="341"/>
                  </a:cubicBezTo>
                  <a:cubicBezTo>
                    <a:pt x="31" y="343"/>
                    <a:pt x="29" y="344"/>
                    <a:pt x="28" y="346"/>
                  </a:cubicBezTo>
                  <a:cubicBezTo>
                    <a:pt x="27" y="350"/>
                    <a:pt x="24" y="351"/>
                    <a:pt x="35" y="351"/>
                  </a:cubicBezTo>
                  <a:cubicBezTo>
                    <a:pt x="35" y="351"/>
                    <a:pt x="54" y="324"/>
                    <a:pt x="61" y="297"/>
                  </a:cubicBezTo>
                  <a:cubicBezTo>
                    <a:pt x="64" y="287"/>
                    <a:pt x="73" y="278"/>
                    <a:pt x="81" y="273"/>
                  </a:cubicBezTo>
                  <a:close/>
                  <a:moveTo>
                    <a:pt x="26" y="302"/>
                  </a:moveTo>
                  <a:cubicBezTo>
                    <a:pt x="65" y="277"/>
                    <a:pt x="13" y="296"/>
                    <a:pt x="0" y="307"/>
                  </a:cubicBezTo>
                  <a:cubicBezTo>
                    <a:pt x="1" y="310"/>
                    <a:pt x="4" y="314"/>
                    <a:pt x="10" y="316"/>
                  </a:cubicBezTo>
                  <a:cubicBezTo>
                    <a:pt x="10" y="316"/>
                    <a:pt x="17" y="309"/>
                    <a:pt x="25" y="302"/>
                  </a:cubicBezTo>
                  <a:cubicBezTo>
                    <a:pt x="25" y="302"/>
                    <a:pt x="25" y="302"/>
                    <a:pt x="26" y="302"/>
                  </a:cubicBezTo>
                  <a:close/>
                  <a:moveTo>
                    <a:pt x="180" y="157"/>
                  </a:moveTo>
                  <a:cubicBezTo>
                    <a:pt x="164" y="154"/>
                    <a:pt x="68" y="328"/>
                    <a:pt x="77" y="392"/>
                  </a:cubicBezTo>
                  <a:cubicBezTo>
                    <a:pt x="77" y="392"/>
                    <a:pt x="78" y="407"/>
                    <a:pt x="81" y="406"/>
                  </a:cubicBezTo>
                  <a:cubicBezTo>
                    <a:pt x="81" y="406"/>
                    <a:pt x="81" y="343"/>
                    <a:pt x="110" y="290"/>
                  </a:cubicBezTo>
                  <a:cubicBezTo>
                    <a:pt x="132" y="251"/>
                    <a:pt x="167" y="163"/>
                    <a:pt x="188" y="164"/>
                  </a:cubicBezTo>
                  <a:cubicBezTo>
                    <a:pt x="186" y="161"/>
                    <a:pt x="182" y="160"/>
                    <a:pt x="180" y="157"/>
                  </a:cubicBezTo>
                  <a:close/>
                  <a:moveTo>
                    <a:pt x="268" y="210"/>
                  </a:moveTo>
                  <a:cubicBezTo>
                    <a:pt x="267" y="210"/>
                    <a:pt x="265" y="210"/>
                    <a:pt x="263" y="209"/>
                  </a:cubicBezTo>
                  <a:cubicBezTo>
                    <a:pt x="234" y="205"/>
                    <a:pt x="249" y="213"/>
                    <a:pt x="251" y="225"/>
                  </a:cubicBezTo>
                  <a:cubicBezTo>
                    <a:pt x="274" y="282"/>
                    <a:pt x="298" y="362"/>
                    <a:pt x="275" y="440"/>
                  </a:cubicBezTo>
                  <a:cubicBezTo>
                    <a:pt x="258" y="497"/>
                    <a:pt x="259" y="547"/>
                    <a:pt x="263" y="566"/>
                  </a:cubicBezTo>
                  <a:cubicBezTo>
                    <a:pt x="271" y="579"/>
                    <a:pt x="276" y="574"/>
                    <a:pt x="276" y="574"/>
                  </a:cubicBezTo>
                  <a:cubicBezTo>
                    <a:pt x="276" y="574"/>
                    <a:pt x="258" y="523"/>
                    <a:pt x="281" y="443"/>
                  </a:cubicBezTo>
                  <a:cubicBezTo>
                    <a:pt x="304" y="366"/>
                    <a:pt x="284" y="285"/>
                    <a:pt x="262" y="228"/>
                  </a:cubicBezTo>
                  <a:cubicBezTo>
                    <a:pt x="260" y="218"/>
                    <a:pt x="254" y="210"/>
                    <a:pt x="268" y="210"/>
                  </a:cubicBezTo>
                  <a:close/>
                  <a:moveTo>
                    <a:pt x="372" y="238"/>
                  </a:moveTo>
                  <a:cubicBezTo>
                    <a:pt x="351" y="216"/>
                    <a:pt x="315" y="210"/>
                    <a:pt x="275" y="194"/>
                  </a:cubicBezTo>
                  <a:cubicBezTo>
                    <a:pt x="245" y="183"/>
                    <a:pt x="229" y="157"/>
                    <a:pt x="222" y="143"/>
                  </a:cubicBezTo>
                  <a:cubicBezTo>
                    <a:pt x="201" y="86"/>
                    <a:pt x="184" y="2"/>
                    <a:pt x="184" y="2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168" y="5"/>
                    <a:pt x="184" y="86"/>
                    <a:pt x="205" y="141"/>
                  </a:cubicBezTo>
                  <a:cubicBezTo>
                    <a:pt x="212" y="155"/>
                    <a:pt x="228" y="181"/>
                    <a:pt x="258" y="192"/>
                  </a:cubicBezTo>
                  <a:cubicBezTo>
                    <a:pt x="298" y="208"/>
                    <a:pt x="349" y="221"/>
                    <a:pt x="370" y="243"/>
                  </a:cubicBezTo>
                  <a:lnTo>
                    <a:pt x="372" y="238"/>
                  </a:lnTo>
                  <a:close/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5" name="Freeform 147">
              <a:extLst>
                <a:ext uri="{FF2B5EF4-FFF2-40B4-BE49-F238E27FC236}">
                  <a16:creationId xmlns:a16="http://schemas.microsoft.com/office/drawing/2014/main" id="{95F857D3-BA81-4BFE-AC74-99BF984A9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2862"/>
              <a:ext cx="471" cy="725"/>
            </a:xfrm>
            <a:custGeom>
              <a:avLst/>
              <a:gdLst>
                <a:gd name="T0" fmla="*/ 732 w 377"/>
                <a:gd name="T1" fmla="*/ 476 h 580"/>
                <a:gd name="T2" fmla="*/ 542 w 377"/>
                <a:gd name="T3" fmla="*/ 391 h 580"/>
                <a:gd name="T4" fmla="*/ 439 w 377"/>
                <a:gd name="T5" fmla="*/ 291 h 580"/>
                <a:gd name="T6" fmla="*/ 365 w 377"/>
                <a:gd name="T7" fmla="*/ 16 h 580"/>
                <a:gd name="T8" fmla="*/ 249 w 377"/>
                <a:gd name="T9" fmla="*/ 5 h 580"/>
                <a:gd name="T10" fmla="*/ 312 w 377"/>
                <a:gd name="T11" fmla="*/ 231 h 580"/>
                <a:gd name="T12" fmla="*/ 242 w 377"/>
                <a:gd name="T13" fmla="*/ 438 h 580"/>
                <a:gd name="T14" fmla="*/ 6 w 377"/>
                <a:gd name="T15" fmla="*/ 599 h 580"/>
                <a:gd name="T16" fmla="*/ 25 w 377"/>
                <a:gd name="T17" fmla="*/ 630 h 580"/>
                <a:gd name="T18" fmla="*/ 89 w 377"/>
                <a:gd name="T19" fmla="*/ 606 h 580"/>
                <a:gd name="T20" fmla="*/ 55 w 377"/>
                <a:gd name="T21" fmla="*/ 669 h 580"/>
                <a:gd name="T22" fmla="*/ 74 w 377"/>
                <a:gd name="T23" fmla="*/ 698 h 580"/>
                <a:gd name="T24" fmla="*/ 125 w 377"/>
                <a:gd name="T25" fmla="*/ 593 h 580"/>
                <a:gd name="T26" fmla="*/ 190 w 377"/>
                <a:gd name="T27" fmla="*/ 568 h 580"/>
                <a:gd name="T28" fmla="*/ 140 w 377"/>
                <a:gd name="T29" fmla="*/ 775 h 580"/>
                <a:gd name="T30" fmla="*/ 164 w 377"/>
                <a:gd name="T31" fmla="*/ 805 h 580"/>
                <a:gd name="T32" fmla="*/ 220 w 377"/>
                <a:gd name="T33" fmla="*/ 579 h 580"/>
                <a:gd name="T34" fmla="*/ 375 w 377"/>
                <a:gd name="T35" fmla="*/ 335 h 580"/>
                <a:gd name="T36" fmla="*/ 399 w 377"/>
                <a:gd name="T37" fmla="*/ 369 h 580"/>
                <a:gd name="T38" fmla="*/ 405 w 377"/>
                <a:gd name="T39" fmla="*/ 506 h 580"/>
                <a:gd name="T40" fmla="*/ 326 w 377"/>
                <a:gd name="T41" fmla="*/ 945 h 580"/>
                <a:gd name="T42" fmla="*/ 352 w 377"/>
                <a:gd name="T43" fmla="*/ 968 h 580"/>
                <a:gd name="T44" fmla="*/ 350 w 377"/>
                <a:gd name="T45" fmla="*/ 804 h 580"/>
                <a:gd name="T46" fmla="*/ 437 w 377"/>
                <a:gd name="T47" fmla="*/ 500 h 580"/>
                <a:gd name="T48" fmla="*/ 452 w 377"/>
                <a:gd name="T49" fmla="*/ 458 h 580"/>
                <a:gd name="T50" fmla="*/ 495 w 377"/>
                <a:gd name="T51" fmla="*/ 549 h 580"/>
                <a:gd name="T52" fmla="*/ 476 w 377"/>
                <a:gd name="T53" fmla="*/ 649 h 580"/>
                <a:gd name="T54" fmla="*/ 407 w 377"/>
                <a:gd name="T55" fmla="*/ 829 h 580"/>
                <a:gd name="T56" fmla="*/ 430 w 377"/>
                <a:gd name="T57" fmla="*/ 836 h 580"/>
                <a:gd name="T58" fmla="*/ 475 w 377"/>
                <a:gd name="T59" fmla="*/ 693 h 580"/>
                <a:gd name="T60" fmla="*/ 523 w 377"/>
                <a:gd name="T61" fmla="*/ 626 h 580"/>
                <a:gd name="T62" fmla="*/ 523 w 377"/>
                <a:gd name="T63" fmla="*/ 843 h 580"/>
                <a:gd name="T64" fmla="*/ 495 w 377"/>
                <a:gd name="T65" fmla="*/ 1079 h 580"/>
                <a:gd name="T66" fmla="*/ 545 w 377"/>
                <a:gd name="T67" fmla="*/ 1133 h 580"/>
                <a:gd name="T68" fmla="*/ 555 w 377"/>
                <a:gd name="T69" fmla="*/ 876 h 580"/>
                <a:gd name="T70" fmla="*/ 517 w 377"/>
                <a:gd name="T71" fmla="*/ 458 h 580"/>
                <a:gd name="T72" fmla="*/ 552 w 377"/>
                <a:gd name="T73" fmla="*/ 424 h 580"/>
                <a:gd name="T74" fmla="*/ 713 w 377"/>
                <a:gd name="T75" fmla="*/ 499 h 580"/>
                <a:gd name="T76" fmla="*/ 732 w 377"/>
                <a:gd name="T77" fmla="*/ 476 h 58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77" h="580">
                  <a:moveTo>
                    <a:pt x="375" y="244"/>
                  </a:moveTo>
                  <a:cubicBezTo>
                    <a:pt x="354" y="222"/>
                    <a:pt x="318" y="216"/>
                    <a:pt x="278" y="200"/>
                  </a:cubicBezTo>
                  <a:cubicBezTo>
                    <a:pt x="248" y="189"/>
                    <a:pt x="232" y="163"/>
                    <a:pt x="225" y="149"/>
                  </a:cubicBezTo>
                  <a:cubicBezTo>
                    <a:pt x="204" y="92"/>
                    <a:pt x="187" y="8"/>
                    <a:pt x="187" y="8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7" y="2"/>
                    <a:pt x="110" y="0"/>
                    <a:pt x="160" y="118"/>
                  </a:cubicBezTo>
                  <a:cubicBezTo>
                    <a:pt x="172" y="139"/>
                    <a:pt x="157" y="188"/>
                    <a:pt x="124" y="224"/>
                  </a:cubicBezTo>
                  <a:cubicBezTo>
                    <a:pt x="77" y="275"/>
                    <a:pt x="53" y="260"/>
                    <a:pt x="3" y="306"/>
                  </a:cubicBezTo>
                  <a:cubicBezTo>
                    <a:pt x="3" y="306"/>
                    <a:pt x="0" y="318"/>
                    <a:pt x="13" y="322"/>
                  </a:cubicBezTo>
                  <a:cubicBezTo>
                    <a:pt x="13" y="322"/>
                    <a:pt x="57" y="279"/>
                    <a:pt x="46" y="310"/>
                  </a:cubicBezTo>
                  <a:cubicBezTo>
                    <a:pt x="34" y="340"/>
                    <a:pt x="28" y="342"/>
                    <a:pt x="28" y="342"/>
                  </a:cubicBezTo>
                  <a:cubicBezTo>
                    <a:pt x="28" y="342"/>
                    <a:pt x="22" y="358"/>
                    <a:pt x="38" y="357"/>
                  </a:cubicBezTo>
                  <a:cubicBezTo>
                    <a:pt x="38" y="357"/>
                    <a:pt x="57" y="330"/>
                    <a:pt x="64" y="303"/>
                  </a:cubicBezTo>
                  <a:cubicBezTo>
                    <a:pt x="72" y="277"/>
                    <a:pt x="112" y="263"/>
                    <a:pt x="98" y="290"/>
                  </a:cubicBezTo>
                  <a:cubicBezTo>
                    <a:pt x="84" y="316"/>
                    <a:pt x="72" y="377"/>
                    <a:pt x="72" y="397"/>
                  </a:cubicBezTo>
                  <a:cubicBezTo>
                    <a:pt x="72" y="397"/>
                    <a:pt x="73" y="428"/>
                    <a:pt x="84" y="412"/>
                  </a:cubicBezTo>
                  <a:cubicBezTo>
                    <a:pt x="84" y="412"/>
                    <a:pt x="84" y="349"/>
                    <a:pt x="113" y="296"/>
                  </a:cubicBezTo>
                  <a:cubicBezTo>
                    <a:pt x="140" y="248"/>
                    <a:pt x="175" y="167"/>
                    <a:pt x="192" y="171"/>
                  </a:cubicBezTo>
                  <a:cubicBezTo>
                    <a:pt x="196" y="177"/>
                    <a:pt x="200" y="183"/>
                    <a:pt x="204" y="189"/>
                  </a:cubicBezTo>
                  <a:cubicBezTo>
                    <a:pt x="208" y="204"/>
                    <a:pt x="212" y="228"/>
                    <a:pt x="207" y="259"/>
                  </a:cubicBezTo>
                  <a:cubicBezTo>
                    <a:pt x="197" y="314"/>
                    <a:pt x="147" y="424"/>
                    <a:pt x="167" y="484"/>
                  </a:cubicBezTo>
                  <a:cubicBezTo>
                    <a:pt x="167" y="484"/>
                    <a:pt x="173" y="504"/>
                    <a:pt x="181" y="495"/>
                  </a:cubicBezTo>
                  <a:cubicBezTo>
                    <a:pt x="181" y="495"/>
                    <a:pt x="169" y="459"/>
                    <a:pt x="179" y="411"/>
                  </a:cubicBezTo>
                  <a:cubicBezTo>
                    <a:pt x="189" y="364"/>
                    <a:pt x="224" y="287"/>
                    <a:pt x="224" y="256"/>
                  </a:cubicBezTo>
                  <a:cubicBezTo>
                    <a:pt x="224" y="237"/>
                    <a:pt x="227" y="232"/>
                    <a:pt x="232" y="234"/>
                  </a:cubicBezTo>
                  <a:cubicBezTo>
                    <a:pt x="241" y="251"/>
                    <a:pt x="248" y="266"/>
                    <a:pt x="254" y="281"/>
                  </a:cubicBezTo>
                  <a:cubicBezTo>
                    <a:pt x="257" y="292"/>
                    <a:pt x="260" y="313"/>
                    <a:pt x="244" y="332"/>
                  </a:cubicBezTo>
                  <a:cubicBezTo>
                    <a:pt x="222" y="359"/>
                    <a:pt x="204" y="404"/>
                    <a:pt x="209" y="424"/>
                  </a:cubicBezTo>
                  <a:cubicBezTo>
                    <a:pt x="209" y="424"/>
                    <a:pt x="216" y="435"/>
                    <a:pt x="220" y="428"/>
                  </a:cubicBezTo>
                  <a:cubicBezTo>
                    <a:pt x="220" y="428"/>
                    <a:pt x="213" y="393"/>
                    <a:pt x="243" y="354"/>
                  </a:cubicBezTo>
                  <a:cubicBezTo>
                    <a:pt x="259" y="333"/>
                    <a:pt x="265" y="323"/>
                    <a:pt x="268" y="321"/>
                  </a:cubicBezTo>
                  <a:cubicBezTo>
                    <a:pt x="283" y="380"/>
                    <a:pt x="274" y="417"/>
                    <a:pt x="268" y="431"/>
                  </a:cubicBezTo>
                  <a:cubicBezTo>
                    <a:pt x="258" y="456"/>
                    <a:pt x="250" y="525"/>
                    <a:pt x="254" y="552"/>
                  </a:cubicBezTo>
                  <a:cubicBezTo>
                    <a:pt x="258" y="580"/>
                    <a:pt x="279" y="580"/>
                    <a:pt x="279" y="580"/>
                  </a:cubicBezTo>
                  <a:cubicBezTo>
                    <a:pt x="279" y="580"/>
                    <a:pt x="261" y="529"/>
                    <a:pt x="284" y="449"/>
                  </a:cubicBezTo>
                  <a:cubicBezTo>
                    <a:pt x="307" y="372"/>
                    <a:pt x="287" y="291"/>
                    <a:pt x="265" y="234"/>
                  </a:cubicBezTo>
                  <a:cubicBezTo>
                    <a:pt x="262" y="222"/>
                    <a:pt x="254" y="213"/>
                    <a:pt x="283" y="217"/>
                  </a:cubicBezTo>
                  <a:cubicBezTo>
                    <a:pt x="331" y="225"/>
                    <a:pt x="366" y="255"/>
                    <a:pt x="366" y="255"/>
                  </a:cubicBezTo>
                  <a:cubicBezTo>
                    <a:pt x="377" y="252"/>
                    <a:pt x="375" y="244"/>
                    <a:pt x="375" y="244"/>
                  </a:cubicBezTo>
                  <a:close/>
                </a:path>
              </a:pathLst>
            </a:custGeom>
            <a:noFill/>
            <a:ln w="4763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6" name="Freeform 148">
              <a:extLst>
                <a:ext uri="{FF2B5EF4-FFF2-40B4-BE49-F238E27FC236}">
                  <a16:creationId xmlns:a16="http://schemas.microsoft.com/office/drawing/2014/main" id="{3CB67B5D-4281-4D60-8E5A-B94A10B40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435"/>
              <a:ext cx="344" cy="75"/>
            </a:xfrm>
            <a:custGeom>
              <a:avLst/>
              <a:gdLst>
                <a:gd name="T0" fmla="*/ 0 w 275"/>
                <a:gd name="T1" fmla="*/ 94 h 60"/>
                <a:gd name="T2" fmla="*/ 538 w 275"/>
                <a:gd name="T3" fmla="*/ 118 h 60"/>
                <a:gd name="T4" fmla="*/ 0 w 275"/>
                <a:gd name="T5" fmla="*/ 94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5" h="60">
                  <a:moveTo>
                    <a:pt x="0" y="48"/>
                  </a:moveTo>
                  <a:cubicBezTo>
                    <a:pt x="0" y="48"/>
                    <a:pt x="141" y="0"/>
                    <a:pt x="275" y="60"/>
                  </a:cubicBezTo>
                  <a:cubicBezTo>
                    <a:pt x="275" y="60"/>
                    <a:pt x="153" y="12"/>
                    <a:pt x="0" y="48"/>
                  </a:cubicBezTo>
                  <a:close/>
                </a:path>
              </a:pathLst>
            </a:custGeom>
            <a:solidFill>
              <a:srgbClr val="F5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7" name="Freeform 149">
              <a:extLst>
                <a:ext uri="{FF2B5EF4-FFF2-40B4-BE49-F238E27FC236}">
                  <a16:creationId xmlns:a16="http://schemas.microsoft.com/office/drawing/2014/main" id="{23D0E00A-42FE-4AAA-A4A7-A60E7F64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2460"/>
              <a:ext cx="376" cy="102"/>
            </a:xfrm>
            <a:custGeom>
              <a:avLst/>
              <a:gdLst>
                <a:gd name="T0" fmla="*/ 0 w 301"/>
                <a:gd name="T1" fmla="*/ 158 h 82"/>
                <a:gd name="T2" fmla="*/ 540 w 301"/>
                <a:gd name="T3" fmla="*/ 6 h 82"/>
                <a:gd name="T4" fmla="*/ 491 w 301"/>
                <a:gd name="T5" fmla="*/ 49 h 82"/>
                <a:gd name="T6" fmla="*/ 0 w 301"/>
                <a:gd name="T7" fmla="*/ 158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1" h="82">
                  <a:moveTo>
                    <a:pt x="0" y="82"/>
                  </a:moveTo>
                  <a:cubicBezTo>
                    <a:pt x="0" y="82"/>
                    <a:pt x="47" y="14"/>
                    <a:pt x="277" y="3"/>
                  </a:cubicBezTo>
                  <a:cubicBezTo>
                    <a:pt x="277" y="3"/>
                    <a:pt x="301" y="0"/>
                    <a:pt x="252" y="25"/>
                  </a:cubicBezTo>
                  <a:cubicBezTo>
                    <a:pt x="252" y="25"/>
                    <a:pt x="141" y="8"/>
                    <a:pt x="0" y="82"/>
                  </a:cubicBezTo>
                  <a:close/>
                </a:path>
              </a:pathLst>
            </a:custGeom>
            <a:solidFill>
              <a:srgbClr val="F1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8" name="Freeform 150">
              <a:extLst>
                <a:ext uri="{FF2B5EF4-FFF2-40B4-BE49-F238E27FC236}">
                  <a16:creationId xmlns:a16="http://schemas.microsoft.com/office/drawing/2014/main" id="{37B5D743-EEE4-488F-98D7-E4512FEAA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465"/>
              <a:ext cx="310" cy="72"/>
            </a:xfrm>
            <a:custGeom>
              <a:avLst/>
              <a:gdLst>
                <a:gd name="T0" fmla="*/ 485 w 248"/>
                <a:gd name="T1" fmla="*/ 0 h 58"/>
                <a:gd name="T2" fmla="*/ 0 w 248"/>
                <a:gd name="T3" fmla="*/ 110 h 58"/>
                <a:gd name="T4" fmla="*/ 485 w 248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8" h="58">
                  <a:moveTo>
                    <a:pt x="248" y="0"/>
                  </a:moveTo>
                  <a:cubicBezTo>
                    <a:pt x="248" y="0"/>
                    <a:pt x="86" y="7"/>
                    <a:pt x="0" y="58"/>
                  </a:cubicBezTo>
                  <a:cubicBezTo>
                    <a:pt x="0" y="58"/>
                    <a:pt x="87" y="18"/>
                    <a:pt x="248" y="0"/>
                  </a:cubicBezTo>
                  <a:close/>
                </a:path>
              </a:pathLst>
            </a:custGeom>
            <a:solidFill>
              <a:srgbClr val="F5F2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9" name="Freeform 151">
              <a:extLst>
                <a:ext uri="{FF2B5EF4-FFF2-40B4-BE49-F238E27FC236}">
                  <a16:creationId xmlns:a16="http://schemas.microsoft.com/office/drawing/2014/main" id="{6439B2ED-1C08-4658-8854-DDE5190FF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502"/>
              <a:ext cx="161" cy="225"/>
            </a:xfrm>
            <a:custGeom>
              <a:avLst/>
              <a:gdLst>
                <a:gd name="T0" fmla="*/ 235 w 129"/>
                <a:gd name="T1" fmla="*/ 0 h 180"/>
                <a:gd name="T2" fmla="*/ 251 w 129"/>
                <a:gd name="T3" fmla="*/ 351 h 180"/>
                <a:gd name="T4" fmla="*/ 235 w 129"/>
                <a:gd name="T5" fmla="*/ 0 h 1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180">
                  <a:moveTo>
                    <a:pt x="121" y="0"/>
                  </a:moveTo>
                  <a:cubicBezTo>
                    <a:pt x="121" y="0"/>
                    <a:pt x="0" y="80"/>
                    <a:pt x="129" y="180"/>
                  </a:cubicBezTo>
                  <a:cubicBezTo>
                    <a:pt x="129" y="180"/>
                    <a:pt x="16" y="99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0" name="Freeform 152">
              <a:extLst>
                <a:ext uri="{FF2B5EF4-FFF2-40B4-BE49-F238E27FC236}">
                  <a16:creationId xmlns:a16="http://schemas.microsoft.com/office/drawing/2014/main" id="{6481DD1B-0AAA-47C0-B402-BD39BC95C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857"/>
              <a:ext cx="88" cy="55"/>
            </a:xfrm>
            <a:custGeom>
              <a:avLst/>
              <a:gdLst>
                <a:gd name="T0" fmla="*/ 137 w 70"/>
                <a:gd name="T1" fmla="*/ 36 h 44"/>
                <a:gd name="T2" fmla="*/ 74 w 70"/>
                <a:gd name="T3" fmla="*/ 83 h 44"/>
                <a:gd name="T4" fmla="*/ 1 w 70"/>
                <a:gd name="T5" fmla="*/ 51 h 44"/>
                <a:gd name="T6" fmla="*/ 65 w 70"/>
                <a:gd name="T7" fmla="*/ 5 h 44"/>
                <a:gd name="T8" fmla="*/ 137 w 70"/>
                <a:gd name="T9" fmla="*/ 3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4">
                  <a:moveTo>
                    <a:pt x="69" y="18"/>
                  </a:moveTo>
                  <a:cubicBezTo>
                    <a:pt x="70" y="29"/>
                    <a:pt x="56" y="40"/>
                    <a:pt x="37" y="42"/>
                  </a:cubicBezTo>
                  <a:cubicBezTo>
                    <a:pt x="18" y="44"/>
                    <a:pt x="2" y="37"/>
                    <a:pt x="1" y="26"/>
                  </a:cubicBezTo>
                  <a:cubicBezTo>
                    <a:pt x="0" y="14"/>
                    <a:pt x="14" y="4"/>
                    <a:pt x="33" y="2"/>
                  </a:cubicBezTo>
                  <a:cubicBezTo>
                    <a:pt x="52" y="0"/>
                    <a:pt x="68" y="7"/>
                    <a:pt x="69" y="18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1" name="Freeform 153">
              <a:extLst>
                <a:ext uri="{FF2B5EF4-FFF2-40B4-BE49-F238E27FC236}">
                  <a16:creationId xmlns:a16="http://schemas.microsoft.com/office/drawing/2014/main" id="{E24A379F-E77D-4A04-8D59-C269EE826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2857"/>
              <a:ext cx="88" cy="55"/>
            </a:xfrm>
            <a:custGeom>
              <a:avLst/>
              <a:gdLst>
                <a:gd name="T0" fmla="*/ 135 w 70"/>
                <a:gd name="T1" fmla="*/ 36 h 44"/>
                <a:gd name="T2" fmla="*/ 74 w 70"/>
                <a:gd name="T3" fmla="*/ 83 h 44"/>
                <a:gd name="T4" fmla="*/ 1 w 70"/>
                <a:gd name="T5" fmla="*/ 51 h 44"/>
                <a:gd name="T6" fmla="*/ 65 w 70"/>
                <a:gd name="T7" fmla="*/ 5 h 44"/>
                <a:gd name="T8" fmla="*/ 135 w 70"/>
                <a:gd name="T9" fmla="*/ 3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44">
                  <a:moveTo>
                    <a:pt x="68" y="18"/>
                  </a:moveTo>
                  <a:cubicBezTo>
                    <a:pt x="70" y="29"/>
                    <a:pt x="55" y="40"/>
                    <a:pt x="37" y="42"/>
                  </a:cubicBezTo>
                  <a:cubicBezTo>
                    <a:pt x="18" y="44"/>
                    <a:pt x="2" y="37"/>
                    <a:pt x="1" y="26"/>
                  </a:cubicBezTo>
                  <a:cubicBezTo>
                    <a:pt x="0" y="14"/>
                    <a:pt x="14" y="4"/>
                    <a:pt x="33" y="2"/>
                  </a:cubicBezTo>
                  <a:cubicBezTo>
                    <a:pt x="51" y="0"/>
                    <a:pt x="67" y="7"/>
                    <a:pt x="68" y="18"/>
                  </a:cubicBezTo>
                  <a:close/>
                </a:path>
              </a:pathLst>
            </a:custGeom>
            <a:noFill/>
            <a:ln w="4763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2" name="Freeform 154">
              <a:extLst>
                <a:ext uri="{FF2B5EF4-FFF2-40B4-BE49-F238E27FC236}">
                  <a16:creationId xmlns:a16="http://schemas.microsoft.com/office/drawing/2014/main" id="{9C93BC29-2CF1-4807-BF64-2E1F9F66C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866"/>
              <a:ext cx="57" cy="36"/>
            </a:xfrm>
            <a:custGeom>
              <a:avLst/>
              <a:gdLst>
                <a:gd name="T0" fmla="*/ 86 w 46"/>
                <a:gd name="T1" fmla="*/ 24 h 29"/>
                <a:gd name="T2" fmla="*/ 46 w 46"/>
                <a:gd name="T3" fmla="*/ 52 h 29"/>
                <a:gd name="T4" fmla="*/ 1 w 46"/>
                <a:gd name="T5" fmla="*/ 32 h 29"/>
                <a:gd name="T6" fmla="*/ 41 w 46"/>
                <a:gd name="T7" fmla="*/ 1 h 29"/>
                <a:gd name="T8" fmla="*/ 86 w 46"/>
                <a:gd name="T9" fmla="*/ 2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9">
                  <a:moveTo>
                    <a:pt x="45" y="12"/>
                  </a:moveTo>
                  <a:cubicBezTo>
                    <a:pt x="46" y="19"/>
                    <a:pt x="37" y="26"/>
                    <a:pt x="24" y="27"/>
                  </a:cubicBezTo>
                  <a:cubicBezTo>
                    <a:pt x="12" y="29"/>
                    <a:pt x="2" y="24"/>
                    <a:pt x="1" y="17"/>
                  </a:cubicBezTo>
                  <a:cubicBezTo>
                    <a:pt x="0" y="9"/>
                    <a:pt x="9" y="2"/>
                    <a:pt x="22" y="1"/>
                  </a:cubicBezTo>
                  <a:cubicBezTo>
                    <a:pt x="34" y="0"/>
                    <a:pt x="45" y="5"/>
                    <a:pt x="45" y="12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3" name="Freeform 155">
              <a:extLst>
                <a:ext uri="{FF2B5EF4-FFF2-40B4-BE49-F238E27FC236}">
                  <a16:creationId xmlns:a16="http://schemas.microsoft.com/office/drawing/2014/main" id="{1462BF2D-1872-4EA8-9F18-4A7EDF7BF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2877"/>
              <a:ext cx="56" cy="25"/>
            </a:xfrm>
            <a:custGeom>
              <a:avLst/>
              <a:gdLst>
                <a:gd name="T0" fmla="*/ 85 w 45"/>
                <a:gd name="T1" fmla="*/ 6 h 20"/>
                <a:gd name="T2" fmla="*/ 83 w 45"/>
                <a:gd name="T3" fmla="*/ 0 h 20"/>
                <a:gd name="T4" fmla="*/ 42 w 45"/>
                <a:gd name="T5" fmla="*/ 24 h 20"/>
                <a:gd name="T6" fmla="*/ 0 w 45"/>
                <a:gd name="T7" fmla="*/ 10 h 20"/>
                <a:gd name="T8" fmla="*/ 0 w 45"/>
                <a:gd name="T9" fmla="*/ 16 h 20"/>
                <a:gd name="T10" fmla="*/ 45 w 45"/>
                <a:gd name="T11" fmla="*/ 38 h 20"/>
                <a:gd name="T12" fmla="*/ 85 w 45"/>
                <a:gd name="T13" fmla="*/ 6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20">
                  <a:moveTo>
                    <a:pt x="44" y="3"/>
                  </a:moveTo>
                  <a:cubicBezTo>
                    <a:pt x="44" y="2"/>
                    <a:pt x="43" y="1"/>
                    <a:pt x="43" y="0"/>
                  </a:cubicBezTo>
                  <a:cubicBezTo>
                    <a:pt x="41" y="6"/>
                    <a:pt x="33" y="11"/>
                    <a:pt x="22" y="12"/>
                  </a:cubicBezTo>
                  <a:cubicBezTo>
                    <a:pt x="12" y="14"/>
                    <a:pt x="3" y="10"/>
                    <a:pt x="0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15"/>
                    <a:pt x="11" y="20"/>
                    <a:pt x="23" y="19"/>
                  </a:cubicBezTo>
                  <a:cubicBezTo>
                    <a:pt x="35" y="17"/>
                    <a:pt x="45" y="10"/>
                    <a:pt x="44" y="3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4" name="Freeform 156">
              <a:extLst>
                <a:ext uri="{FF2B5EF4-FFF2-40B4-BE49-F238E27FC236}">
                  <a16:creationId xmlns:a16="http://schemas.microsoft.com/office/drawing/2014/main" id="{6FD50B0E-0F0C-412E-8DC0-2FFA86806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2848"/>
              <a:ext cx="81" cy="53"/>
            </a:xfrm>
            <a:custGeom>
              <a:avLst/>
              <a:gdLst>
                <a:gd name="T0" fmla="*/ 125 w 65"/>
                <a:gd name="T1" fmla="*/ 53 h 42"/>
                <a:gd name="T2" fmla="*/ 57 w 65"/>
                <a:gd name="T3" fmla="*/ 80 h 42"/>
                <a:gd name="T4" fmla="*/ 1 w 65"/>
                <a:gd name="T5" fmla="*/ 34 h 42"/>
                <a:gd name="T6" fmla="*/ 69 w 65"/>
                <a:gd name="T7" fmla="*/ 6 h 42"/>
                <a:gd name="T8" fmla="*/ 125 w 65"/>
                <a:gd name="T9" fmla="*/ 5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42">
                  <a:moveTo>
                    <a:pt x="64" y="26"/>
                  </a:moveTo>
                  <a:cubicBezTo>
                    <a:pt x="63" y="36"/>
                    <a:pt x="47" y="42"/>
                    <a:pt x="30" y="40"/>
                  </a:cubicBezTo>
                  <a:cubicBezTo>
                    <a:pt x="13" y="38"/>
                    <a:pt x="0" y="27"/>
                    <a:pt x="1" y="17"/>
                  </a:cubicBezTo>
                  <a:cubicBezTo>
                    <a:pt x="3" y="7"/>
                    <a:pt x="18" y="0"/>
                    <a:pt x="35" y="3"/>
                  </a:cubicBezTo>
                  <a:cubicBezTo>
                    <a:pt x="53" y="5"/>
                    <a:pt x="65" y="15"/>
                    <a:pt x="64" y="26"/>
                  </a:cubicBezTo>
                  <a:close/>
                </a:path>
              </a:pathLst>
            </a:custGeom>
            <a:solidFill>
              <a:srgbClr val="F0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5" name="Freeform 157">
              <a:extLst>
                <a:ext uri="{FF2B5EF4-FFF2-40B4-BE49-F238E27FC236}">
                  <a16:creationId xmlns:a16="http://schemas.microsoft.com/office/drawing/2014/main" id="{93B5BDD1-857E-4985-9A98-2FA163584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2848"/>
              <a:ext cx="81" cy="53"/>
            </a:xfrm>
            <a:custGeom>
              <a:avLst/>
              <a:gdLst>
                <a:gd name="T0" fmla="*/ 125 w 65"/>
                <a:gd name="T1" fmla="*/ 53 h 42"/>
                <a:gd name="T2" fmla="*/ 57 w 65"/>
                <a:gd name="T3" fmla="*/ 80 h 42"/>
                <a:gd name="T4" fmla="*/ 1 w 65"/>
                <a:gd name="T5" fmla="*/ 34 h 42"/>
                <a:gd name="T6" fmla="*/ 69 w 65"/>
                <a:gd name="T7" fmla="*/ 6 h 42"/>
                <a:gd name="T8" fmla="*/ 125 w 65"/>
                <a:gd name="T9" fmla="*/ 5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42">
                  <a:moveTo>
                    <a:pt x="64" y="26"/>
                  </a:moveTo>
                  <a:cubicBezTo>
                    <a:pt x="63" y="36"/>
                    <a:pt x="47" y="42"/>
                    <a:pt x="30" y="40"/>
                  </a:cubicBezTo>
                  <a:cubicBezTo>
                    <a:pt x="13" y="38"/>
                    <a:pt x="0" y="27"/>
                    <a:pt x="1" y="17"/>
                  </a:cubicBezTo>
                  <a:cubicBezTo>
                    <a:pt x="3" y="7"/>
                    <a:pt x="18" y="0"/>
                    <a:pt x="35" y="3"/>
                  </a:cubicBezTo>
                  <a:cubicBezTo>
                    <a:pt x="53" y="5"/>
                    <a:pt x="65" y="15"/>
                    <a:pt x="64" y="26"/>
                  </a:cubicBezTo>
                  <a:close/>
                </a:path>
              </a:pathLst>
            </a:custGeom>
            <a:noFill/>
            <a:ln w="4763" cap="flat">
              <a:solidFill>
                <a:srgbClr val="AB3C2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6" name="Freeform 158">
              <a:extLst>
                <a:ext uri="{FF2B5EF4-FFF2-40B4-BE49-F238E27FC236}">
                  <a16:creationId xmlns:a16="http://schemas.microsoft.com/office/drawing/2014/main" id="{731CFCE2-284A-4F2A-BB78-7FC6D6959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857"/>
              <a:ext cx="53" cy="35"/>
            </a:xfrm>
            <a:custGeom>
              <a:avLst/>
              <a:gdLst>
                <a:gd name="T0" fmla="*/ 79 w 43"/>
                <a:gd name="T1" fmla="*/ 33 h 28"/>
                <a:gd name="T2" fmla="*/ 38 w 43"/>
                <a:gd name="T3" fmla="*/ 51 h 28"/>
                <a:gd name="T4" fmla="*/ 1 w 43"/>
                <a:gd name="T5" fmla="*/ 23 h 28"/>
                <a:gd name="T6" fmla="*/ 46 w 43"/>
                <a:gd name="T7" fmla="*/ 5 h 28"/>
                <a:gd name="T8" fmla="*/ 79 w 43"/>
                <a:gd name="T9" fmla="*/ 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8">
                  <a:moveTo>
                    <a:pt x="42" y="17"/>
                  </a:moveTo>
                  <a:cubicBezTo>
                    <a:pt x="41" y="24"/>
                    <a:pt x="32" y="28"/>
                    <a:pt x="20" y="26"/>
                  </a:cubicBezTo>
                  <a:cubicBezTo>
                    <a:pt x="9" y="25"/>
                    <a:pt x="0" y="18"/>
                    <a:pt x="1" y="11"/>
                  </a:cubicBezTo>
                  <a:cubicBezTo>
                    <a:pt x="2" y="4"/>
                    <a:pt x="12" y="0"/>
                    <a:pt x="24" y="2"/>
                  </a:cubicBezTo>
                  <a:cubicBezTo>
                    <a:pt x="35" y="3"/>
                    <a:pt x="43" y="10"/>
                    <a:pt x="42" y="17"/>
                  </a:cubicBezTo>
                  <a:close/>
                </a:path>
              </a:pathLst>
            </a:custGeom>
            <a:solidFill>
              <a:srgbClr val="E67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7" name="Freeform 159">
              <a:extLst>
                <a:ext uri="{FF2B5EF4-FFF2-40B4-BE49-F238E27FC236}">
                  <a16:creationId xmlns:a16="http://schemas.microsoft.com/office/drawing/2014/main" id="{5FABC517-D13F-45CA-ACF7-EB960EE8C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867"/>
              <a:ext cx="53" cy="25"/>
            </a:xfrm>
            <a:custGeom>
              <a:avLst/>
              <a:gdLst>
                <a:gd name="T0" fmla="*/ 39 w 43"/>
                <a:gd name="T1" fmla="*/ 24 h 20"/>
                <a:gd name="T2" fmla="*/ 2 w 43"/>
                <a:gd name="T3" fmla="*/ 0 h 20"/>
                <a:gd name="T4" fmla="*/ 1 w 43"/>
                <a:gd name="T5" fmla="*/ 6 h 20"/>
                <a:gd name="T6" fmla="*/ 38 w 43"/>
                <a:gd name="T7" fmla="*/ 36 h 20"/>
                <a:gd name="T8" fmla="*/ 79 w 43"/>
                <a:gd name="T9" fmla="*/ 18 h 20"/>
                <a:gd name="T10" fmla="*/ 79 w 43"/>
                <a:gd name="T11" fmla="*/ 13 h 20"/>
                <a:gd name="T12" fmla="*/ 39 w 43"/>
                <a:gd name="T13" fmla="*/ 24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20">
                  <a:moveTo>
                    <a:pt x="21" y="12"/>
                  </a:moveTo>
                  <a:cubicBezTo>
                    <a:pt x="11" y="11"/>
                    <a:pt x="4" y="6"/>
                    <a:pt x="2" y="0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10"/>
                    <a:pt x="9" y="17"/>
                    <a:pt x="20" y="18"/>
                  </a:cubicBezTo>
                  <a:cubicBezTo>
                    <a:pt x="32" y="20"/>
                    <a:pt x="41" y="16"/>
                    <a:pt x="42" y="9"/>
                  </a:cubicBezTo>
                  <a:cubicBezTo>
                    <a:pt x="43" y="8"/>
                    <a:pt x="42" y="7"/>
                    <a:pt x="42" y="6"/>
                  </a:cubicBezTo>
                  <a:cubicBezTo>
                    <a:pt x="39" y="11"/>
                    <a:pt x="31" y="14"/>
                    <a:pt x="21" y="12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8" name="Freeform 160">
              <a:extLst>
                <a:ext uri="{FF2B5EF4-FFF2-40B4-BE49-F238E27FC236}">
                  <a16:creationId xmlns:a16="http://schemas.microsoft.com/office/drawing/2014/main" id="{F3534C14-6E0D-4C8D-AD2C-53B02FCA2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866"/>
              <a:ext cx="57" cy="36"/>
            </a:xfrm>
            <a:custGeom>
              <a:avLst/>
              <a:gdLst>
                <a:gd name="T0" fmla="*/ 88 w 46"/>
                <a:gd name="T1" fmla="*/ 24 h 29"/>
                <a:gd name="T2" fmla="*/ 47 w 46"/>
                <a:gd name="T3" fmla="*/ 52 h 29"/>
                <a:gd name="T4" fmla="*/ 1 w 46"/>
                <a:gd name="T5" fmla="*/ 32 h 29"/>
                <a:gd name="T6" fmla="*/ 41 w 46"/>
                <a:gd name="T7" fmla="*/ 1 h 29"/>
                <a:gd name="T8" fmla="*/ 88 w 46"/>
                <a:gd name="T9" fmla="*/ 2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29">
                  <a:moveTo>
                    <a:pt x="46" y="12"/>
                  </a:moveTo>
                  <a:cubicBezTo>
                    <a:pt x="46" y="19"/>
                    <a:pt x="37" y="26"/>
                    <a:pt x="25" y="27"/>
                  </a:cubicBezTo>
                  <a:cubicBezTo>
                    <a:pt x="12" y="29"/>
                    <a:pt x="2" y="24"/>
                    <a:pt x="1" y="17"/>
                  </a:cubicBezTo>
                  <a:cubicBezTo>
                    <a:pt x="0" y="9"/>
                    <a:pt x="10" y="2"/>
                    <a:pt x="22" y="1"/>
                  </a:cubicBezTo>
                  <a:cubicBezTo>
                    <a:pt x="34" y="0"/>
                    <a:pt x="45" y="5"/>
                    <a:pt x="46" y="12"/>
                  </a:cubicBezTo>
                  <a:close/>
                </a:path>
              </a:pathLst>
            </a:custGeom>
            <a:noFill/>
            <a:ln w="3175" cap="flat">
              <a:solidFill>
                <a:srgbClr val="F5DE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9" name="Freeform 161">
              <a:extLst>
                <a:ext uri="{FF2B5EF4-FFF2-40B4-BE49-F238E27FC236}">
                  <a16:creationId xmlns:a16="http://schemas.microsoft.com/office/drawing/2014/main" id="{FECF6C56-CEE2-4A29-9718-07BE4EE94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857"/>
              <a:ext cx="53" cy="35"/>
            </a:xfrm>
            <a:custGeom>
              <a:avLst/>
              <a:gdLst>
                <a:gd name="T0" fmla="*/ 79 w 43"/>
                <a:gd name="T1" fmla="*/ 33 h 28"/>
                <a:gd name="T2" fmla="*/ 38 w 43"/>
                <a:gd name="T3" fmla="*/ 51 h 28"/>
                <a:gd name="T4" fmla="*/ 1 w 43"/>
                <a:gd name="T5" fmla="*/ 23 h 28"/>
                <a:gd name="T6" fmla="*/ 43 w 43"/>
                <a:gd name="T7" fmla="*/ 5 h 28"/>
                <a:gd name="T8" fmla="*/ 79 w 43"/>
                <a:gd name="T9" fmla="*/ 3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8">
                  <a:moveTo>
                    <a:pt x="42" y="17"/>
                  </a:moveTo>
                  <a:cubicBezTo>
                    <a:pt x="41" y="24"/>
                    <a:pt x="31" y="28"/>
                    <a:pt x="20" y="26"/>
                  </a:cubicBezTo>
                  <a:cubicBezTo>
                    <a:pt x="9" y="25"/>
                    <a:pt x="0" y="18"/>
                    <a:pt x="1" y="11"/>
                  </a:cubicBezTo>
                  <a:cubicBezTo>
                    <a:pt x="2" y="4"/>
                    <a:pt x="12" y="0"/>
                    <a:pt x="23" y="2"/>
                  </a:cubicBezTo>
                  <a:cubicBezTo>
                    <a:pt x="35" y="3"/>
                    <a:pt x="43" y="10"/>
                    <a:pt x="42" y="17"/>
                  </a:cubicBezTo>
                  <a:close/>
                </a:path>
              </a:pathLst>
            </a:custGeom>
            <a:noFill/>
            <a:ln w="3175" cap="flat">
              <a:solidFill>
                <a:srgbClr val="F5DE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0" name="Freeform 162">
              <a:extLst>
                <a:ext uri="{FF2B5EF4-FFF2-40B4-BE49-F238E27FC236}">
                  <a16:creationId xmlns:a16="http://schemas.microsoft.com/office/drawing/2014/main" id="{E0043CA8-F6E6-4846-AA97-B2DF86EAC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868"/>
              <a:ext cx="33" cy="98"/>
            </a:xfrm>
            <a:custGeom>
              <a:avLst/>
              <a:gdLst>
                <a:gd name="T0" fmla="*/ 36 w 26"/>
                <a:gd name="T1" fmla="*/ 0 h 78"/>
                <a:gd name="T2" fmla="*/ 43 w 26"/>
                <a:gd name="T3" fmla="*/ 36 h 78"/>
                <a:gd name="T4" fmla="*/ 37 w 26"/>
                <a:gd name="T5" fmla="*/ 78 h 78"/>
                <a:gd name="T6" fmla="*/ 17 w 26"/>
                <a:gd name="T7" fmla="*/ 155 h 78"/>
                <a:gd name="T8" fmla="*/ 47 w 26"/>
                <a:gd name="T9" fmla="*/ 73 h 78"/>
                <a:gd name="T10" fmla="*/ 37 w 26"/>
                <a:gd name="T11" fmla="*/ 1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78">
                  <a:moveTo>
                    <a:pt x="17" y="0"/>
                  </a:moveTo>
                  <a:cubicBezTo>
                    <a:pt x="19" y="7"/>
                    <a:pt x="21" y="11"/>
                    <a:pt x="21" y="18"/>
                  </a:cubicBezTo>
                  <a:cubicBezTo>
                    <a:pt x="21" y="25"/>
                    <a:pt x="20" y="33"/>
                    <a:pt x="18" y="39"/>
                  </a:cubicBezTo>
                  <a:cubicBezTo>
                    <a:pt x="15" y="50"/>
                    <a:pt x="0" y="68"/>
                    <a:pt x="8" y="78"/>
                  </a:cubicBezTo>
                  <a:cubicBezTo>
                    <a:pt x="5" y="61"/>
                    <a:pt x="20" y="52"/>
                    <a:pt x="23" y="37"/>
                  </a:cubicBezTo>
                  <a:cubicBezTo>
                    <a:pt x="25" y="28"/>
                    <a:pt x="26" y="5"/>
                    <a:pt x="18" y="1"/>
                  </a:cubicBezTo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1" name="Freeform 163">
              <a:extLst>
                <a:ext uri="{FF2B5EF4-FFF2-40B4-BE49-F238E27FC236}">
                  <a16:creationId xmlns:a16="http://schemas.microsoft.com/office/drawing/2014/main" id="{EAF6E535-648D-4C94-B9B1-8CA05EA91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" y="2975"/>
              <a:ext cx="47" cy="116"/>
            </a:xfrm>
            <a:custGeom>
              <a:avLst/>
              <a:gdLst>
                <a:gd name="T0" fmla="*/ 66 w 38"/>
                <a:gd name="T1" fmla="*/ 0 h 93"/>
                <a:gd name="T2" fmla="*/ 43 w 38"/>
                <a:gd name="T3" fmla="*/ 105 h 93"/>
                <a:gd name="T4" fmla="*/ 19 w 38"/>
                <a:gd name="T5" fmla="*/ 181 h 93"/>
                <a:gd name="T6" fmla="*/ 61 w 38"/>
                <a:gd name="T7" fmla="*/ 87 h 93"/>
                <a:gd name="T8" fmla="*/ 66 w 38"/>
                <a:gd name="T9" fmla="*/ 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3">
                  <a:moveTo>
                    <a:pt x="35" y="0"/>
                  </a:moveTo>
                  <a:cubicBezTo>
                    <a:pt x="35" y="18"/>
                    <a:pt x="32" y="38"/>
                    <a:pt x="23" y="54"/>
                  </a:cubicBezTo>
                  <a:cubicBezTo>
                    <a:pt x="16" y="65"/>
                    <a:pt x="0" y="79"/>
                    <a:pt x="10" y="93"/>
                  </a:cubicBezTo>
                  <a:cubicBezTo>
                    <a:pt x="9" y="74"/>
                    <a:pt x="26" y="62"/>
                    <a:pt x="32" y="45"/>
                  </a:cubicBezTo>
                  <a:cubicBezTo>
                    <a:pt x="38" y="31"/>
                    <a:pt x="37" y="16"/>
                    <a:pt x="35" y="2"/>
                  </a:cubicBezTo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2" name="Freeform 164">
              <a:extLst>
                <a:ext uri="{FF2B5EF4-FFF2-40B4-BE49-F238E27FC236}">
                  <a16:creationId xmlns:a16="http://schemas.microsoft.com/office/drawing/2014/main" id="{2761F897-30FF-4E96-91A7-5FC46D41F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3148"/>
              <a:ext cx="21" cy="60"/>
            </a:xfrm>
            <a:custGeom>
              <a:avLst/>
              <a:gdLst>
                <a:gd name="T0" fmla="*/ 17 w 17"/>
                <a:gd name="T1" fmla="*/ 0 h 48"/>
                <a:gd name="T2" fmla="*/ 2 w 17"/>
                <a:gd name="T3" fmla="*/ 60 h 48"/>
                <a:gd name="T4" fmla="*/ 32 w 17"/>
                <a:gd name="T5" fmla="*/ 85 h 48"/>
                <a:gd name="T6" fmla="*/ 15 w 17"/>
                <a:gd name="T7" fmla="*/ 45 h 48"/>
                <a:gd name="T8" fmla="*/ 17 w 17"/>
                <a:gd name="T9" fmla="*/ 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8">
                  <a:moveTo>
                    <a:pt x="9" y="0"/>
                  </a:moveTo>
                  <a:cubicBezTo>
                    <a:pt x="7" y="10"/>
                    <a:pt x="0" y="20"/>
                    <a:pt x="2" y="30"/>
                  </a:cubicBezTo>
                  <a:cubicBezTo>
                    <a:pt x="4" y="37"/>
                    <a:pt x="9" y="48"/>
                    <a:pt x="17" y="43"/>
                  </a:cubicBezTo>
                  <a:cubicBezTo>
                    <a:pt x="10" y="40"/>
                    <a:pt x="8" y="31"/>
                    <a:pt x="8" y="23"/>
                  </a:cubicBezTo>
                  <a:cubicBezTo>
                    <a:pt x="8" y="17"/>
                    <a:pt x="12" y="7"/>
                    <a:pt x="9" y="2"/>
                  </a:cubicBezTo>
                </a:path>
              </a:pathLst>
            </a:custGeom>
            <a:solidFill>
              <a:srgbClr val="EC9E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3" name="Freeform 165">
              <a:extLst>
                <a:ext uri="{FF2B5EF4-FFF2-40B4-BE49-F238E27FC236}">
                  <a16:creationId xmlns:a16="http://schemas.microsoft.com/office/drawing/2014/main" id="{717CAE22-08DE-4B06-8CBE-B8F7BDE38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2886"/>
              <a:ext cx="47" cy="125"/>
            </a:xfrm>
            <a:custGeom>
              <a:avLst/>
              <a:gdLst>
                <a:gd name="T0" fmla="*/ 0 w 38"/>
                <a:gd name="T1" fmla="*/ 0 h 100"/>
                <a:gd name="T2" fmla="*/ 72 w 38"/>
                <a:gd name="T3" fmla="*/ 195 h 100"/>
                <a:gd name="T4" fmla="*/ 24 w 38"/>
                <a:gd name="T5" fmla="*/ 23 h 100"/>
                <a:gd name="T6" fmla="*/ 0 w 38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00">
                  <a:moveTo>
                    <a:pt x="0" y="0"/>
                  </a:moveTo>
                  <a:cubicBezTo>
                    <a:pt x="0" y="0"/>
                    <a:pt x="17" y="67"/>
                    <a:pt x="38" y="100"/>
                  </a:cubicBezTo>
                  <a:cubicBezTo>
                    <a:pt x="38" y="100"/>
                    <a:pt x="7" y="25"/>
                    <a:pt x="12" y="11"/>
                  </a:cubicBezTo>
                  <a:cubicBezTo>
                    <a:pt x="12" y="11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4" name="Freeform 166">
              <a:extLst>
                <a:ext uri="{FF2B5EF4-FFF2-40B4-BE49-F238E27FC236}">
                  <a16:creationId xmlns:a16="http://schemas.microsoft.com/office/drawing/2014/main" id="{93417FBE-CCAF-45C0-99AC-9ADA2521B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173"/>
              <a:ext cx="97" cy="59"/>
            </a:xfrm>
            <a:custGeom>
              <a:avLst/>
              <a:gdLst>
                <a:gd name="T0" fmla="*/ 154 w 77"/>
                <a:gd name="T1" fmla="*/ 5 h 47"/>
                <a:gd name="T2" fmla="*/ 123 w 77"/>
                <a:gd name="T3" fmla="*/ 24 h 47"/>
                <a:gd name="T4" fmla="*/ 84 w 77"/>
                <a:gd name="T5" fmla="*/ 45 h 47"/>
                <a:gd name="T6" fmla="*/ 42 w 77"/>
                <a:gd name="T7" fmla="*/ 62 h 47"/>
                <a:gd name="T8" fmla="*/ 0 w 77"/>
                <a:gd name="T9" fmla="*/ 93 h 47"/>
                <a:gd name="T10" fmla="*/ 62 w 77"/>
                <a:gd name="T11" fmla="*/ 56 h 47"/>
                <a:gd name="T12" fmla="*/ 106 w 77"/>
                <a:gd name="T13" fmla="*/ 41 h 47"/>
                <a:gd name="T14" fmla="*/ 139 w 77"/>
                <a:gd name="T15" fmla="*/ 20 h 47"/>
                <a:gd name="T16" fmla="*/ 154 w 77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7">
                  <a:moveTo>
                    <a:pt x="77" y="2"/>
                  </a:moveTo>
                  <a:cubicBezTo>
                    <a:pt x="73" y="3"/>
                    <a:pt x="66" y="9"/>
                    <a:pt x="62" y="12"/>
                  </a:cubicBezTo>
                  <a:cubicBezTo>
                    <a:pt x="55" y="16"/>
                    <a:pt x="49" y="19"/>
                    <a:pt x="42" y="23"/>
                  </a:cubicBezTo>
                  <a:cubicBezTo>
                    <a:pt x="35" y="26"/>
                    <a:pt x="27" y="28"/>
                    <a:pt x="21" y="31"/>
                  </a:cubicBezTo>
                  <a:cubicBezTo>
                    <a:pt x="13" y="36"/>
                    <a:pt x="7" y="42"/>
                    <a:pt x="0" y="47"/>
                  </a:cubicBezTo>
                  <a:cubicBezTo>
                    <a:pt x="10" y="40"/>
                    <a:pt x="20" y="33"/>
                    <a:pt x="31" y="29"/>
                  </a:cubicBezTo>
                  <a:cubicBezTo>
                    <a:pt x="38" y="26"/>
                    <a:pt x="46" y="24"/>
                    <a:pt x="53" y="21"/>
                  </a:cubicBezTo>
                  <a:cubicBezTo>
                    <a:pt x="58" y="18"/>
                    <a:pt x="64" y="14"/>
                    <a:pt x="69" y="10"/>
                  </a:cubicBezTo>
                  <a:cubicBezTo>
                    <a:pt x="71" y="8"/>
                    <a:pt x="77" y="2"/>
                    <a:pt x="77" y="0"/>
                  </a:cubicBezTo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5" name="Freeform 167">
              <a:extLst>
                <a:ext uri="{FF2B5EF4-FFF2-40B4-BE49-F238E27FC236}">
                  <a16:creationId xmlns:a16="http://schemas.microsoft.com/office/drawing/2014/main" id="{FE696780-3789-4790-9FD1-3CBA55F39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3206"/>
              <a:ext cx="47" cy="120"/>
            </a:xfrm>
            <a:custGeom>
              <a:avLst/>
              <a:gdLst>
                <a:gd name="T0" fmla="*/ 56 w 38"/>
                <a:gd name="T1" fmla="*/ 0 h 96"/>
                <a:gd name="T2" fmla="*/ 63 w 38"/>
                <a:gd name="T3" fmla="*/ 23 h 96"/>
                <a:gd name="T4" fmla="*/ 66 w 38"/>
                <a:gd name="T5" fmla="*/ 39 h 96"/>
                <a:gd name="T6" fmla="*/ 57 w 38"/>
                <a:gd name="T7" fmla="*/ 88 h 96"/>
                <a:gd name="T8" fmla="*/ 0 w 38"/>
                <a:gd name="T9" fmla="*/ 188 h 96"/>
                <a:gd name="T10" fmla="*/ 46 w 38"/>
                <a:gd name="T11" fmla="*/ 114 h 96"/>
                <a:gd name="T12" fmla="*/ 71 w 38"/>
                <a:gd name="T13" fmla="*/ 68 h 96"/>
                <a:gd name="T14" fmla="*/ 69 w 38"/>
                <a:gd name="T15" fmla="*/ 30 h 96"/>
                <a:gd name="T16" fmla="*/ 57 w 38"/>
                <a:gd name="T17" fmla="*/ 5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96">
                  <a:moveTo>
                    <a:pt x="29" y="0"/>
                  </a:moveTo>
                  <a:cubicBezTo>
                    <a:pt x="32" y="3"/>
                    <a:pt x="32" y="8"/>
                    <a:pt x="33" y="11"/>
                  </a:cubicBezTo>
                  <a:cubicBezTo>
                    <a:pt x="34" y="14"/>
                    <a:pt x="35" y="17"/>
                    <a:pt x="35" y="20"/>
                  </a:cubicBezTo>
                  <a:cubicBezTo>
                    <a:pt x="35" y="29"/>
                    <a:pt x="34" y="37"/>
                    <a:pt x="30" y="45"/>
                  </a:cubicBezTo>
                  <a:cubicBezTo>
                    <a:pt x="22" y="63"/>
                    <a:pt x="4" y="76"/>
                    <a:pt x="0" y="96"/>
                  </a:cubicBezTo>
                  <a:cubicBezTo>
                    <a:pt x="4" y="81"/>
                    <a:pt x="16" y="70"/>
                    <a:pt x="24" y="58"/>
                  </a:cubicBezTo>
                  <a:cubicBezTo>
                    <a:pt x="29" y="50"/>
                    <a:pt x="35" y="42"/>
                    <a:pt x="37" y="34"/>
                  </a:cubicBezTo>
                  <a:cubicBezTo>
                    <a:pt x="38" y="28"/>
                    <a:pt x="38" y="21"/>
                    <a:pt x="36" y="15"/>
                  </a:cubicBezTo>
                  <a:cubicBezTo>
                    <a:pt x="35" y="13"/>
                    <a:pt x="31" y="2"/>
                    <a:pt x="30" y="2"/>
                  </a:cubicBezTo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6" name="Freeform 168">
              <a:extLst>
                <a:ext uri="{FF2B5EF4-FFF2-40B4-BE49-F238E27FC236}">
                  <a16:creationId xmlns:a16="http://schemas.microsoft.com/office/drawing/2014/main" id="{2071450A-009E-4C02-9821-87C2A79B1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3142"/>
              <a:ext cx="42" cy="158"/>
            </a:xfrm>
            <a:custGeom>
              <a:avLst/>
              <a:gdLst>
                <a:gd name="T0" fmla="*/ 54 w 34"/>
                <a:gd name="T1" fmla="*/ 0 h 126"/>
                <a:gd name="T2" fmla="*/ 0 w 34"/>
                <a:gd name="T3" fmla="*/ 248 h 126"/>
                <a:gd name="T4" fmla="*/ 54 w 34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26">
                  <a:moveTo>
                    <a:pt x="29" y="0"/>
                  </a:moveTo>
                  <a:cubicBezTo>
                    <a:pt x="29" y="0"/>
                    <a:pt x="31" y="38"/>
                    <a:pt x="0" y="126"/>
                  </a:cubicBezTo>
                  <a:cubicBezTo>
                    <a:pt x="0" y="126"/>
                    <a:pt x="34" y="64"/>
                    <a:pt x="29" y="0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7" name="Freeform 169">
              <a:extLst>
                <a:ext uri="{FF2B5EF4-FFF2-40B4-BE49-F238E27FC236}">
                  <a16:creationId xmlns:a16="http://schemas.microsoft.com/office/drawing/2014/main" id="{5DDA1D80-EDD2-49F9-9DC3-0851DF903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2895"/>
              <a:ext cx="89" cy="142"/>
            </a:xfrm>
            <a:custGeom>
              <a:avLst/>
              <a:gdLst>
                <a:gd name="T0" fmla="*/ 110 w 71"/>
                <a:gd name="T1" fmla="*/ 0 h 114"/>
                <a:gd name="T2" fmla="*/ 0 w 71"/>
                <a:gd name="T3" fmla="*/ 220 h 114"/>
                <a:gd name="T4" fmla="*/ 100 w 71"/>
                <a:gd name="T5" fmla="*/ 55 h 114"/>
                <a:gd name="T6" fmla="*/ 140 w 71"/>
                <a:gd name="T7" fmla="*/ 25 h 114"/>
                <a:gd name="T8" fmla="*/ 110 w 71"/>
                <a:gd name="T9" fmla="*/ 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14">
                  <a:moveTo>
                    <a:pt x="56" y="0"/>
                  </a:moveTo>
                  <a:cubicBezTo>
                    <a:pt x="56" y="0"/>
                    <a:pt x="34" y="68"/>
                    <a:pt x="0" y="114"/>
                  </a:cubicBezTo>
                  <a:cubicBezTo>
                    <a:pt x="0" y="114"/>
                    <a:pt x="44" y="45"/>
                    <a:pt x="51" y="28"/>
                  </a:cubicBezTo>
                  <a:cubicBezTo>
                    <a:pt x="58" y="11"/>
                    <a:pt x="61" y="9"/>
                    <a:pt x="71" y="13"/>
                  </a:cubicBezTo>
                  <a:cubicBezTo>
                    <a:pt x="71" y="13"/>
                    <a:pt x="57" y="4"/>
                    <a:pt x="56" y="0"/>
                  </a:cubicBezTo>
                  <a:close/>
                </a:path>
              </a:pathLst>
            </a:custGeom>
            <a:solidFill>
              <a:srgbClr val="D64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779" name="Text Box 170">
            <a:extLst>
              <a:ext uri="{FF2B5EF4-FFF2-40B4-BE49-F238E27FC236}">
                <a16:creationId xmlns:a16="http://schemas.microsoft.com/office/drawing/2014/main" id="{F2D62014-3975-4A79-8E6F-3B3382547D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3332163"/>
            <a:ext cx="10096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Diastole</a:t>
            </a:r>
          </a:p>
        </p:txBody>
      </p:sp>
      <p:sp>
        <p:nvSpPr>
          <p:cNvPr id="32780" name="Text Box 171">
            <a:extLst>
              <a:ext uri="{FF2B5EF4-FFF2-40B4-BE49-F238E27FC236}">
                <a16:creationId xmlns:a16="http://schemas.microsoft.com/office/drawing/2014/main" id="{EC74A980-8ED3-498F-BEAB-9C66CE75CF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5751513"/>
            <a:ext cx="933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Systole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>
            <a:extLst>
              <a:ext uri="{FF2B5EF4-FFF2-40B4-BE49-F238E27FC236}">
                <a16:creationId xmlns:a16="http://schemas.microsoft.com/office/drawing/2014/main" id="{8A6694FB-0872-47F3-B4CD-6B0FABAA1C4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Congenital heart</a:t>
            </a:r>
            <a:br>
              <a:rPr lang="fr-FR" altLang="x-none" sz="2800"/>
            </a:br>
            <a:r>
              <a:rPr lang="fr-FR" altLang="x-none" sz="2800"/>
              <a:t>diseases (1)</a:t>
            </a:r>
          </a:p>
        </p:txBody>
      </p:sp>
      <p:grpSp>
        <p:nvGrpSpPr>
          <p:cNvPr id="66562" name="Group 3">
            <a:extLst>
              <a:ext uri="{FF2B5EF4-FFF2-40B4-BE49-F238E27FC236}">
                <a16:creationId xmlns:a16="http://schemas.microsoft.com/office/drawing/2014/main" id="{F5F82034-49A7-41BA-8F2E-12D7217530B3}"/>
              </a:ext>
            </a:extLst>
          </p:cNvPr>
          <p:cNvGrpSpPr>
            <a:grpSpLocks/>
          </p:cNvGrpSpPr>
          <p:nvPr/>
        </p:nvGrpSpPr>
        <p:grpSpPr bwMode="auto">
          <a:xfrm>
            <a:off x="2473325" y="1173163"/>
            <a:ext cx="3151188" cy="4138612"/>
            <a:chOff x="598" y="739"/>
            <a:chExt cx="1985" cy="2607"/>
          </a:xfrm>
        </p:grpSpPr>
        <p:grpSp>
          <p:nvGrpSpPr>
            <p:cNvPr id="67548" name="Group 4">
              <a:extLst>
                <a:ext uri="{FF2B5EF4-FFF2-40B4-BE49-F238E27FC236}">
                  <a16:creationId xmlns:a16="http://schemas.microsoft.com/office/drawing/2014/main" id="{F094BA00-1F8A-41E7-8ADD-6729B4958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6" y="861"/>
              <a:ext cx="1867" cy="2485"/>
              <a:chOff x="716" y="861"/>
              <a:chExt cx="1867" cy="2485"/>
            </a:xfrm>
          </p:grpSpPr>
          <p:sp>
            <p:nvSpPr>
              <p:cNvPr id="130476" name="Freeform 5">
                <a:extLst>
                  <a:ext uri="{FF2B5EF4-FFF2-40B4-BE49-F238E27FC236}">
                    <a16:creationId xmlns:a16="http://schemas.microsoft.com/office/drawing/2014/main" id="{907BD281-7F88-481C-8DA6-93FC0035F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861"/>
                <a:ext cx="1867" cy="2483"/>
              </a:xfrm>
              <a:custGeom>
                <a:avLst/>
                <a:gdLst>
                  <a:gd name="T0" fmla="*/ 10037 w 747"/>
                  <a:gd name="T1" fmla="*/ 7249 h 931"/>
                  <a:gd name="T2" fmla="*/ 10212 w 747"/>
                  <a:gd name="T3" fmla="*/ 6636 h 931"/>
                  <a:gd name="T4" fmla="*/ 10195 w 747"/>
                  <a:gd name="T5" fmla="*/ 6486 h 931"/>
                  <a:gd name="T6" fmla="*/ 9587 w 747"/>
                  <a:gd name="T7" fmla="*/ 5883 h 931"/>
                  <a:gd name="T8" fmla="*/ 9370 w 747"/>
                  <a:gd name="T9" fmla="*/ 5542 h 931"/>
                  <a:gd name="T10" fmla="*/ 9870 w 747"/>
                  <a:gd name="T11" fmla="*/ 5555 h 931"/>
                  <a:gd name="T12" fmla="*/ 9650 w 747"/>
                  <a:gd name="T13" fmla="*/ 4723 h 931"/>
                  <a:gd name="T14" fmla="*/ 8915 w 747"/>
                  <a:gd name="T15" fmla="*/ 5009 h 931"/>
                  <a:gd name="T16" fmla="*/ 9495 w 747"/>
                  <a:gd name="T17" fmla="*/ 4246 h 931"/>
                  <a:gd name="T18" fmla="*/ 9412 w 747"/>
                  <a:gd name="T19" fmla="*/ 3622 h 931"/>
                  <a:gd name="T20" fmla="*/ 8528 w 747"/>
                  <a:gd name="T21" fmla="*/ 3699 h 931"/>
                  <a:gd name="T22" fmla="*/ 9412 w 747"/>
                  <a:gd name="T23" fmla="*/ 3622 h 931"/>
                  <a:gd name="T24" fmla="*/ 9370 w 747"/>
                  <a:gd name="T25" fmla="*/ 3323 h 931"/>
                  <a:gd name="T26" fmla="*/ 9258 w 747"/>
                  <a:gd name="T27" fmla="*/ 2675 h 931"/>
                  <a:gd name="T28" fmla="*/ 7121 w 747"/>
                  <a:gd name="T29" fmla="*/ 1173 h 931"/>
                  <a:gd name="T30" fmla="*/ 7133 w 747"/>
                  <a:gd name="T31" fmla="*/ 1912 h 931"/>
                  <a:gd name="T32" fmla="*/ 6978 w 747"/>
                  <a:gd name="T33" fmla="*/ 1229 h 931"/>
                  <a:gd name="T34" fmla="*/ 6853 w 747"/>
                  <a:gd name="T35" fmla="*/ 533 h 931"/>
                  <a:gd name="T36" fmla="*/ 6433 w 747"/>
                  <a:gd name="T37" fmla="*/ 205 h 931"/>
                  <a:gd name="T38" fmla="*/ 6216 w 747"/>
                  <a:gd name="T39" fmla="*/ 376 h 931"/>
                  <a:gd name="T40" fmla="*/ 6216 w 747"/>
                  <a:gd name="T41" fmla="*/ 77 h 931"/>
                  <a:gd name="T42" fmla="*/ 6091 w 747"/>
                  <a:gd name="T43" fmla="*/ 35 h 931"/>
                  <a:gd name="T44" fmla="*/ 5541 w 747"/>
                  <a:gd name="T45" fmla="*/ 77 h 931"/>
                  <a:gd name="T46" fmla="*/ 5091 w 747"/>
                  <a:gd name="T47" fmla="*/ 376 h 931"/>
                  <a:gd name="T48" fmla="*/ 4966 w 747"/>
                  <a:gd name="T49" fmla="*/ 363 h 931"/>
                  <a:gd name="T50" fmla="*/ 4466 w 747"/>
                  <a:gd name="T51" fmla="*/ 435 h 931"/>
                  <a:gd name="T52" fmla="*/ 4229 w 747"/>
                  <a:gd name="T53" fmla="*/ 1251 h 931"/>
                  <a:gd name="T54" fmla="*/ 1280 w 747"/>
                  <a:gd name="T55" fmla="*/ 1934 h 931"/>
                  <a:gd name="T56" fmla="*/ 1062 w 747"/>
                  <a:gd name="T57" fmla="*/ 2582 h 931"/>
                  <a:gd name="T58" fmla="*/ 1437 w 747"/>
                  <a:gd name="T59" fmla="*/ 2880 h 931"/>
                  <a:gd name="T60" fmla="*/ 1000 w 747"/>
                  <a:gd name="T61" fmla="*/ 2923 h 931"/>
                  <a:gd name="T62" fmla="*/ 937 w 747"/>
                  <a:gd name="T63" fmla="*/ 3606 h 931"/>
                  <a:gd name="T64" fmla="*/ 2967 w 747"/>
                  <a:gd name="T65" fmla="*/ 3963 h 931"/>
                  <a:gd name="T66" fmla="*/ 2979 w 747"/>
                  <a:gd name="T67" fmla="*/ 4817 h 931"/>
                  <a:gd name="T68" fmla="*/ 2467 w 747"/>
                  <a:gd name="T69" fmla="*/ 4305 h 931"/>
                  <a:gd name="T70" fmla="*/ 730 w 747"/>
                  <a:gd name="T71" fmla="*/ 4267 h 931"/>
                  <a:gd name="T72" fmla="*/ 730 w 747"/>
                  <a:gd name="T73" fmla="*/ 4267 h 931"/>
                  <a:gd name="T74" fmla="*/ 605 w 747"/>
                  <a:gd name="T75" fmla="*/ 4233 h 931"/>
                  <a:gd name="T76" fmla="*/ 30 w 747"/>
                  <a:gd name="T77" fmla="*/ 4801 h 931"/>
                  <a:gd name="T78" fmla="*/ 42 w 747"/>
                  <a:gd name="T79" fmla="*/ 5542 h 931"/>
                  <a:gd name="T80" fmla="*/ 562 w 747"/>
                  <a:gd name="T81" fmla="*/ 5542 h 931"/>
                  <a:gd name="T82" fmla="*/ 75 w 747"/>
                  <a:gd name="T83" fmla="*/ 5825 h 931"/>
                  <a:gd name="T84" fmla="*/ 30 w 747"/>
                  <a:gd name="T85" fmla="*/ 6694 h 931"/>
                  <a:gd name="T86" fmla="*/ 700 w 747"/>
                  <a:gd name="T87" fmla="*/ 6694 h 931"/>
                  <a:gd name="T88" fmla="*/ 825 w 747"/>
                  <a:gd name="T89" fmla="*/ 12276 h 931"/>
                  <a:gd name="T90" fmla="*/ 1325 w 747"/>
                  <a:gd name="T91" fmla="*/ 17400 h 931"/>
                  <a:gd name="T92" fmla="*/ 2279 w 747"/>
                  <a:gd name="T93" fmla="*/ 17661 h 931"/>
                  <a:gd name="T94" fmla="*/ 3229 w 747"/>
                  <a:gd name="T95" fmla="*/ 17400 h 931"/>
                  <a:gd name="T96" fmla="*/ 3279 w 747"/>
                  <a:gd name="T97" fmla="*/ 14077 h 931"/>
                  <a:gd name="T98" fmla="*/ 11025 w 747"/>
                  <a:gd name="T99" fmla="*/ 9945 h 93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47" h="931">
                    <a:moveTo>
                      <a:pt x="706" y="524"/>
                    </a:moveTo>
                    <a:cubicBezTo>
                      <a:pt x="686" y="447"/>
                      <a:pt x="660" y="413"/>
                      <a:pt x="649" y="396"/>
                    </a:cubicBezTo>
                    <a:cubicBezTo>
                      <a:pt x="644" y="389"/>
                      <a:pt x="644" y="385"/>
                      <a:pt x="643" y="382"/>
                    </a:cubicBezTo>
                    <a:cubicBezTo>
                      <a:pt x="642" y="373"/>
                      <a:pt x="640" y="365"/>
                      <a:pt x="637" y="357"/>
                    </a:cubicBezTo>
                    <a:cubicBezTo>
                      <a:pt x="637" y="357"/>
                      <a:pt x="637" y="357"/>
                      <a:pt x="637" y="357"/>
                    </a:cubicBezTo>
                    <a:cubicBezTo>
                      <a:pt x="647" y="353"/>
                      <a:pt x="654" y="350"/>
                      <a:pt x="654" y="350"/>
                    </a:cubicBezTo>
                    <a:cubicBezTo>
                      <a:pt x="657" y="349"/>
                      <a:pt x="656" y="344"/>
                      <a:pt x="653" y="343"/>
                    </a:cubicBezTo>
                    <a:cubicBezTo>
                      <a:pt x="653" y="343"/>
                      <a:pt x="653" y="343"/>
                      <a:pt x="653" y="343"/>
                    </a:cubicBezTo>
                    <a:cubicBezTo>
                      <a:pt x="653" y="342"/>
                      <a:pt x="653" y="342"/>
                      <a:pt x="653" y="342"/>
                    </a:cubicBezTo>
                    <a:cubicBezTo>
                      <a:pt x="646" y="339"/>
                      <a:pt x="637" y="320"/>
                      <a:pt x="638" y="307"/>
                    </a:cubicBezTo>
                    <a:cubicBezTo>
                      <a:pt x="640" y="305"/>
                      <a:pt x="638" y="299"/>
                      <a:pt x="634" y="301"/>
                    </a:cubicBezTo>
                    <a:cubicBezTo>
                      <a:pt x="634" y="301"/>
                      <a:pt x="625" y="305"/>
                      <a:pt x="614" y="310"/>
                    </a:cubicBezTo>
                    <a:cubicBezTo>
                      <a:pt x="616" y="313"/>
                      <a:pt x="617" y="315"/>
                      <a:pt x="619" y="317"/>
                    </a:cubicBezTo>
                    <a:cubicBezTo>
                      <a:pt x="619" y="317"/>
                      <a:pt x="619" y="317"/>
                      <a:pt x="619" y="317"/>
                    </a:cubicBezTo>
                    <a:cubicBezTo>
                      <a:pt x="613" y="308"/>
                      <a:pt x="607" y="300"/>
                      <a:pt x="600" y="292"/>
                    </a:cubicBezTo>
                    <a:cubicBezTo>
                      <a:pt x="602" y="294"/>
                      <a:pt x="603" y="295"/>
                      <a:pt x="604" y="297"/>
                    </a:cubicBezTo>
                    <a:cubicBezTo>
                      <a:pt x="606" y="299"/>
                      <a:pt x="608" y="301"/>
                      <a:pt x="609" y="304"/>
                    </a:cubicBezTo>
                    <a:cubicBezTo>
                      <a:pt x="621" y="298"/>
                      <a:pt x="631" y="293"/>
                      <a:pt x="632" y="293"/>
                    </a:cubicBezTo>
                    <a:cubicBezTo>
                      <a:pt x="635" y="292"/>
                      <a:pt x="633" y="287"/>
                      <a:pt x="631" y="286"/>
                    </a:cubicBezTo>
                    <a:cubicBezTo>
                      <a:pt x="630" y="286"/>
                      <a:pt x="630" y="285"/>
                      <a:pt x="630" y="285"/>
                    </a:cubicBezTo>
                    <a:cubicBezTo>
                      <a:pt x="619" y="282"/>
                      <a:pt x="611" y="257"/>
                      <a:pt x="618" y="249"/>
                    </a:cubicBezTo>
                    <a:cubicBezTo>
                      <a:pt x="617" y="249"/>
                      <a:pt x="617" y="249"/>
                      <a:pt x="617" y="249"/>
                    </a:cubicBezTo>
                    <a:cubicBezTo>
                      <a:pt x="618" y="247"/>
                      <a:pt x="615" y="243"/>
                      <a:pt x="612" y="244"/>
                    </a:cubicBezTo>
                    <a:cubicBezTo>
                      <a:pt x="606" y="247"/>
                      <a:pt x="584" y="258"/>
                      <a:pt x="571" y="264"/>
                    </a:cubicBezTo>
                    <a:cubicBezTo>
                      <a:pt x="571" y="265"/>
                      <a:pt x="572" y="265"/>
                      <a:pt x="573" y="266"/>
                    </a:cubicBezTo>
                    <a:cubicBezTo>
                      <a:pt x="551" y="249"/>
                      <a:pt x="531" y="240"/>
                      <a:pt x="522" y="242"/>
                    </a:cubicBezTo>
                    <a:cubicBezTo>
                      <a:pt x="548" y="235"/>
                      <a:pt x="587" y="231"/>
                      <a:pt x="608" y="224"/>
                    </a:cubicBezTo>
                    <a:cubicBezTo>
                      <a:pt x="611" y="224"/>
                      <a:pt x="609" y="217"/>
                      <a:pt x="607" y="218"/>
                    </a:cubicBezTo>
                    <a:cubicBezTo>
                      <a:pt x="599" y="212"/>
                      <a:pt x="598" y="194"/>
                      <a:pt x="603" y="191"/>
                    </a:cubicBezTo>
                    <a:cubicBezTo>
                      <a:pt x="603" y="191"/>
                      <a:pt x="603" y="191"/>
                      <a:pt x="603" y="191"/>
                    </a:cubicBezTo>
                    <a:cubicBezTo>
                      <a:pt x="603" y="191"/>
                      <a:pt x="591" y="191"/>
                      <a:pt x="553" y="199"/>
                    </a:cubicBezTo>
                    <a:cubicBezTo>
                      <a:pt x="550" y="200"/>
                      <a:pt x="547" y="198"/>
                      <a:pt x="546" y="195"/>
                    </a:cubicBezTo>
                    <a:cubicBezTo>
                      <a:pt x="546" y="195"/>
                      <a:pt x="546" y="195"/>
                      <a:pt x="546" y="195"/>
                    </a:cubicBezTo>
                    <a:cubicBezTo>
                      <a:pt x="546" y="195"/>
                      <a:pt x="546" y="195"/>
                      <a:pt x="546" y="195"/>
                    </a:cubicBezTo>
                    <a:cubicBezTo>
                      <a:pt x="547" y="198"/>
                      <a:pt x="550" y="200"/>
                      <a:pt x="553" y="199"/>
                    </a:cubicBezTo>
                    <a:cubicBezTo>
                      <a:pt x="591" y="191"/>
                      <a:pt x="603" y="191"/>
                      <a:pt x="603" y="191"/>
                    </a:cubicBezTo>
                    <a:cubicBezTo>
                      <a:pt x="606" y="191"/>
                      <a:pt x="606" y="185"/>
                      <a:pt x="602" y="185"/>
                    </a:cubicBezTo>
                    <a:cubicBezTo>
                      <a:pt x="602" y="185"/>
                      <a:pt x="591" y="185"/>
                      <a:pt x="552" y="193"/>
                    </a:cubicBezTo>
                    <a:cubicBezTo>
                      <a:pt x="552" y="193"/>
                      <a:pt x="578" y="182"/>
                      <a:pt x="600" y="175"/>
                    </a:cubicBezTo>
                    <a:cubicBezTo>
                      <a:pt x="602" y="174"/>
                      <a:pt x="601" y="168"/>
                      <a:pt x="599" y="169"/>
                    </a:cubicBezTo>
                    <a:cubicBezTo>
                      <a:pt x="591" y="164"/>
                      <a:pt x="587" y="148"/>
                      <a:pt x="593" y="142"/>
                    </a:cubicBezTo>
                    <a:cubicBezTo>
                      <a:pt x="593" y="141"/>
                      <a:pt x="593" y="141"/>
                      <a:pt x="593" y="141"/>
                    </a:cubicBezTo>
                    <a:cubicBezTo>
                      <a:pt x="597" y="140"/>
                      <a:pt x="595" y="136"/>
                      <a:pt x="592" y="136"/>
                    </a:cubicBezTo>
                    <a:cubicBezTo>
                      <a:pt x="569" y="141"/>
                      <a:pt x="546" y="146"/>
                      <a:pt x="522" y="150"/>
                    </a:cubicBezTo>
                    <a:cubicBezTo>
                      <a:pt x="509" y="109"/>
                      <a:pt x="489" y="82"/>
                      <a:pt x="456" y="62"/>
                    </a:cubicBezTo>
                    <a:cubicBezTo>
                      <a:pt x="454" y="61"/>
                      <a:pt x="451" y="59"/>
                      <a:pt x="447" y="57"/>
                    </a:cubicBezTo>
                    <a:cubicBezTo>
                      <a:pt x="456" y="64"/>
                      <a:pt x="460" y="82"/>
                      <a:pt x="457" y="101"/>
                    </a:cubicBezTo>
                    <a:cubicBezTo>
                      <a:pt x="457" y="101"/>
                      <a:pt x="457" y="101"/>
                      <a:pt x="457" y="101"/>
                    </a:cubicBezTo>
                    <a:cubicBezTo>
                      <a:pt x="459" y="82"/>
                      <a:pt x="455" y="64"/>
                      <a:pt x="447" y="57"/>
                    </a:cubicBezTo>
                    <a:cubicBezTo>
                      <a:pt x="447" y="63"/>
                      <a:pt x="447" y="63"/>
                      <a:pt x="447" y="63"/>
                    </a:cubicBezTo>
                    <a:cubicBezTo>
                      <a:pt x="447" y="65"/>
                      <a:pt x="447" y="65"/>
                      <a:pt x="447" y="65"/>
                    </a:cubicBezTo>
                    <a:cubicBezTo>
                      <a:pt x="447" y="57"/>
                      <a:pt x="447" y="57"/>
                      <a:pt x="447" y="57"/>
                    </a:cubicBezTo>
                    <a:cubicBezTo>
                      <a:pt x="442" y="52"/>
                      <a:pt x="436" y="48"/>
                      <a:pt x="436" y="42"/>
                    </a:cubicBezTo>
                    <a:cubicBezTo>
                      <a:pt x="436" y="40"/>
                      <a:pt x="437" y="35"/>
                      <a:pt x="439" y="28"/>
                    </a:cubicBezTo>
                    <a:cubicBezTo>
                      <a:pt x="440" y="26"/>
                      <a:pt x="436" y="23"/>
                      <a:pt x="435" y="25"/>
                    </a:cubicBezTo>
                    <a:cubicBezTo>
                      <a:pt x="435" y="25"/>
                      <a:pt x="435" y="24"/>
                      <a:pt x="435" y="24"/>
                    </a:cubicBezTo>
                    <a:cubicBezTo>
                      <a:pt x="427" y="34"/>
                      <a:pt x="409" y="26"/>
                      <a:pt x="412" y="11"/>
                    </a:cubicBezTo>
                    <a:cubicBezTo>
                      <a:pt x="413" y="10"/>
                      <a:pt x="412" y="8"/>
                      <a:pt x="411" y="7"/>
                    </a:cubicBezTo>
                    <a:cubicBezTo>
                      <a:pt x="409" y="6"/>
                      <a:pt x="406" y="7"/>
                      <a:pt x="405" y="9"/>
                    </a:cubicBezTo>
                    <a:cubicBezTo>
                      <a:pt x="405" y="9"/>
                      <a:pt x="400" y="17"/>
                      <a:pt x="398" y="20"/>
                    </a:cubicBezTo>
                    <a:cubicBezTo>
                      <a:pt x="396" y="22"/>
                      <a:pt x="397" y="21"/>
                      <a:pt x="397" y="20"/>
                    </a:cubicBezTo>
                    <a:cubicBezTo>
                      <a:pt x="397" y="16"/>
                      <a:pt x="397" y="8"/>
                      <a:pt x="398" y="4"/>
                    </a:cubicBezTo>
                    <a:cubicBezTo>
                      <a:pt x="398" y="4"/>
                      <a:pt x="398" y="4"/>
                      <a:pt x="398" y="4"/>
                    </a:cubicBezTo>
                    <a:cubicBezTo>
                      <a:pt x="398" y="2"/>
                      <a:pt x="396" y="0"/>
                      <a:pt x="394" y="0"/>
                    </a:cubicBezTo>
                    <a:cubicBezTo>
                      <a:pt x="392" y="0"/>
                      <a:pt x="391" y="1"/>
                      <a:pt x="390" y="2"/>
                    </a:cubicBezTo>
                    <a:cubicBezTo>
                      <a:pt x="390" y="2"/>
                      <a:pt x="390" y="2"/>
                      <a:pt x="390" y="2"/>
                    </a:cubicBezTo>
                    <a:cubicBezTo>
                      <a:pt x="390" y="2"/>
                      <a:pt x="390" y="2"/>
                      <a:pt x="390" y="2"/>
                    </a:cubicBezTo>
                    <a:cubicBezTo>
                      <a:pt x="383" y="16"/>
                      <a:pt x="365" y="11"/>
                      <a:pt x="362" y="3"/>
                    </a:cubicBezTo>
                    <a:cubicBezTo>
                      <a:pt x="363" y="0"/>
                      <a:pt x="355" y="0"/>
                      <a:pt x="355" y="4"/>
                    </a:cubicBezTo>
                    <a:cubicBezTo>
                      <a:pt x="353" y="20"/>
                      <a:pt x="350" y="36"/>
                      <a:pt x="335" y="37"/>
                    </a:cubicBezTo>
                    <a:cubicBezTo>
                      <a:pt x="327" y="38"/>
                      <a:pt x="326" y="33"/>
                      <a:pt x="326" y="26"/>
                    </a:cubicBezTo>
                    <a:cubicBezTo>
                      <a:pt x="326" y="24"/>
                      <a:pt x="326" y="22"/>
                      <a:pt x="326" y="20"/>
                    </a:cubicBezTo>
                    <a:cubicBezTo>
                      <a:pt x="326" y="20"/>
                      <a:pt x="325" y="15"/>
                      <a:pt x="321" y="15"/>
                    </a:cubicBezTo>
                    <a:cubicBezTo>
                      <a:pt x="319" y="16"/>
                      <a:pt x="318" y="18"/>
                      <a:pt x="318" y="19"/>
                    </a:cubicBezTo>
                    <a:cubicBezTo>
                      <a:pt x="318" y="19"/>
                      <a:pt x="318" y="19"/>
                      <a:pt x="318" y="19"/>
                    </a:cubicBezTo>
                    <a:cubicBezTo>
                      <a:pt x="313" y="35"/>
                      <a:pt x="294" y="38"/>
                      <a:pt x="290" y="26"/>
                    </a:cubicBezTo>
                    <a:cubicBezTo>
                      <a:pt x="290" y="27"/>
                      <a:pt x="290" y="27"/>
                      <a:pt x="290" y="28"/>
                    </a:cubicBezTo>
                    <a:cubicBezTo>
                      <a:pt x="290" y="25"/>
                      <a:pt x="288" y="23"/>
                      <a:pt x="286" y="23"/>
                    </a:cubicBezTo>
                    <a:cubicBezTo>
                      <a:pt x="284" y="23"/>
                      <a:pt x="282" y="24"/>
                      <a:pt x="282" y="27"/>
                    </a:cubicBezTo>
                    <a:cubicBezTo>
                      <a:pt x="280" y="38"/>
                      <a:pt x="279" y="48"/>
                      <a:pt x="276" y="58"/>
                    </a:cubicBezTo>
                    <a:cubicBezTo>
                      <a:pt x="275" y="59"/>
                      <a:pt x="272" y="65"/>
                      <a:pt x="271" y="66"/>
                    </a:cubicBezTo>
                    <a:cubicBezTo>
                      <a:pt x="239" y="91"/>
                      <a:pt x="219" y="116"/>
                      <a:pt x="207" y="141"/>
                    </a:cubicBezTo>
                    <a:cubicBezTo>
                      <a:pt x="207" y="141"/>
                      <a:pt x="207" y="140"/>
                      <a:pt x="207" y="140"/>
                    </a:cubicBezTo>
                    <a:cubicBezTo>
                      <a:pt x="155" y="129"/>
                      <a:pt x="83" y="103"/>
                      <a:pt x="82" y="102"/>
                    </a:cubicBezTo>
                    <a:cubicBezTo>
                      <a:pt x="79" y="101"/>
                      <a:pt x="76" y="105"/>
                      <a:pt x="78" y="108"/>
                    </a:cubicBezTo>
                    <a:cubicBezTo>
                      <a:pt x="80" y="113"/>
                      <a:pt x="79" y="132"/>
                      <a:pt x="68" y="136"/>
                    </a:cubicBezTo>
                    <a:cubicBezTo>
                      <a:pt x="68" y="136"/>
                      <a:pt x="68" y="136"/>
                      <a:pt x="68" y="136"/>
                    </a:cubicBezTo>
                    <a:cubicBezTo>
                      <a:pt x="65" y="136"/>
                      <a:pt x="64" y="142"/>
                      <a:pt x="68" y="143"/>
                    </a:cubicBezTo>
                    <a:cubicBezTo>
                      <a:pt x="68" y="143"/>
                      <a:pt x="83" y="148"/>
                      <a:pt x="91" y="151"/>
                    </a:cubicBezTo>
                    <a:cubicBezTo>
                      <a:pt x="95" y="152"/>
                      <a:pt x="96" y="152"/>
                      <a:pt x="92" y="152"/>
                    </a:cubicBezTo>
                    <a:cubicBezTo>
                      <a:pt x="85" y="151"/>
                      <a:pt x="71" y="149"/>
                      <a:pt x="66" y="149"/>
                    </a:cubicBezTo>
                    <a:cubicBezTo>
                      <a:pt x="64" y="149"/>
                      <a:pt x="63" y="152"/>
                      <a:pt x="64" y="154"/>
                    </a:cubicBezTo>
                    <a:cubicBezTo>
                      <a:pt x="64" y="154"/>
                      <a:pt x="64" y="154"/>
                      <a:pt x="64" y="154"/>
                    </a:cubicBezTo>
                    <a:cubicBezTo>
                      <a:pt x="69" y="167"/>
                      <a:pt x="65" y="178"/>
                      <a:pt x="57" y="182"/>
                    </a:cubicBezTo>
                    <a:cubicBezTo>
                      <a:pt x="58" y="182"/>
                      <a:pt x="58" y="182"/>
                      <a:pt x="58" y="182"/>
                    </a:cubicBezTo>
                    <a:cubicBezTo>
                      <a:pt x="55" y="184"/>
                      <a:pt x="55" y="189"/>
                      <a:pt x="60" y="190"/>
                    </a:cubicBezTo>
                    <a:cubicBezTo>
                      <a:pt x="61" y="190"/>
                      <a:pt x="149" y="207"/>
                      <a:pt x="190" y="217"/>
                    </a:cubicBezTo>
                    <a:cubicBezTo>
                      <a:pt x="190" y="214"/>
                      <a:pt x="190" y="211"/>
                      <a:pt x="190" y="209"/>
                    </a:cubicBezTo>
                    <a:cubicBezTo>
                      <a:pt x="190" y="209"/>
                      <a:pt x="190" y="209"/>
                      <a:pt x="190" y="209"/>
                    </a:cubicBezTo>
                    <a:cubicBezTo>
                      <a:pt x="190" y="216"/>
                      <a:pt x="190" y="224"/>
                      <a:pt x="190" y="232"/>
                    </a:cubicBezTo>
                    <a:cubicBezTo>
                      <a:pt x="190" y="242"/>
                      <a:pt x="191" y="252"/>
                      <a:pt x="192" y="262"/>
                    </a:cubicBezTo>
                    <a:cubicBezTo>
                      <a:pt x="192" y="260"/>
                      <a:pt x="192" y="257"/>
                      <a:pt x="191" y="254"/>
                    </a:cubicBezTo>
                    <a:cubicBezTo>
                      <a:pt x="183" y="254"/>
                      <a:pt x="174" y="254"/>
                      <a:pt x="164" y="254"/>
                    </a:cubicBezTo>
                    <a:cubicBezTo>
                      <a:pt x="163" y="245"/>
                      <a:pt x="163" y="237"/>
                      <a:pt x="162" y="231"/>
                    </a:cubicBezTo>
                    <a:cubicBezTo>
                      <a:pt x="162" y="229"/>
                      <a:pt x="160" y="227"/>
                      <a:pt x="158" y="227"/>
                    </a:cubicBezTo>
                    <a:cubicBezTo>
                      <a:pt x="156" y="227"/>
                      <a:pt x="154" y="229"/>
                      <a:pt x="154" y="231"/>
                    </a:cubicBezTo>
                    <a:cubicBezTo>
                      <a:pt x="154" y="231"/>
                      <a:pt x="154" y="231"/>
                      <a:pt x="154" y="231"/>
                    </a:cubicBezTo>
                    <a:cubicBezTo>
                      <a:pt x="121" y="256"/>
                      <a:pt x="55" y="242"/>
                      <a:pt x="47" y="225"/>
                    </a:cubicBezTo>
                    <a:cubicBezTo>
                      <a:pt x="46" y="229"/>
                      <a:pt x="46" y="233"/>
                      <a:pt x="45" y="237"/>
                    </a:cubicBezTo>
                    <a:cubicBezTo>
                      <a:pt x="46" y="233"/>
                      <a:pt x="46" y="229"/>
                      <a:pt x="47" y="225"/>
                    </a:cubicBezTo>
                    <a:cubicBezTo>
                      <a:pt x="47" y="225"/>
                      <a:pt x="47" y="225"/>
                      <a:pt x="47" y="225"/>
                    </a:cubicBezTo>
                    <a:cubicBezTo>
                      <a:pt x="47" y="225"/>
                      <a:pt x="47" y="225"/>
                      <a:pt x="47" y="225"/>
                    </a:cubicBezTo>
                    <a:cubicBezTo>
                      <a:pt x="47" y="222"/>
                      <a:pt x="46" y="220"/>
                      <a:pt x="43" y="220"/>
                    </a:cubicBezTo>
                    <a:cubicBezTo>
                      <a:pt x="41" y="220"/>
                      <a:pt x="39" y="221"/>
                      <a:pt x="39" y="223"/>
                    </a:cubicBezTo>
                    <a:cubicBezTo>
                      <a:pt x="38" y="232"/>
                      <a:pt x="37" y="240"/>
                      <a:pt x="36" y="248"/>
                    </a:cubicBezTo>
                    <a:cubicBezTo>
                      <a:pt x="24" y="247"/>
                      <a:pt x="13" y="247"/>
                      <a:pt x="5" y="246"/>
                    </a:cubicBezTo>
                    <a:cubicBezTo>
                      <a:pt x="2" y="246"/>
                      <a:pt x="0" y="250"/>
                      <a:pt x="2" y="253"/>
                    </a:cubicBezTo>
                    <a:cubicBezTo>
                      <a:pt x="2" y="253"/>
                      <a:pt x="2" y="253"/>
                      <a:pt x="2" y="253"/>
                    </a:cubicBezTo>
                    <a:cubicBezTo>
                      <a:pt x="11" y="258"/>
                      <a:pt x="12" y="284"/>
                      <a:pt x="3" y="291"/>
                    </a:cubicBezTo>
                    <a:cubicBezTo>
                      <a:pt x="3" y="291"/>
                      <a:pt x="3" y="291"/>
                      <a:pt x="3" y="292"/>
                    </a:cubicBezTo>
                    <a:cubicBezTo>
                      <a:pt x="1" y="294"/>
                      <a:pt x="1" y="299"/>
                      <a:pt x="4" y="299"/>
                    </a:cubicBezTo>
                    <a:cubicBezTo>
                      <a:pt x="5" y="299"/>
                      <a:pt x="18" y="299"/>
                      <a:pt x="37" y="300"/>
                    </a:cubicBezTo>
                    <a:cubicBezTo>
                      <a:pt x="37" y="297"/>
                      <a:pt x="36" y="295"/>
                      <a:pt x="36" y="292"/>
                    </a:cubicBezTo>
                    <a:cubicBezTo>
                      <a:pt x="37" y="300"/>
                      <a:pt x="37" y="307"/>
                      <a:pt x="38" y="315"/>
                    </a:cubicBezTo>
                    <a:cubicBezTo>
                      <a:pt x="38" y="313"/>
                      <a:pt x="38" y="311"/>
                      <a:pt x="38" y="309"/>
                    </a:cubicBezTo>
                    <a:cubicBezTo>
                      <a:pt x="18" y="308"/>
                      <a:pt x="5" y="307"/>
                      <a:pt x="5" y="307"/>
                    </a:cubicBezTo>
                    <a:cubicBezTo>
                      <a:pt x="1" y="306"/>
                      <a:pt x="0" y="313"/>
                      <a:pt x="3" y="315"/>
                    </a:cubicBezTo>
                    <a:cubicBezTo>
                      <a:pt x="9" y="325"/>
                      <a:pt x="7" y="347"/>
                      <a:pt x="2" y="352"/>
                    </a:cubicBezTo>
                    <a:cubicBezTo>
                      <a:pt x="2" y="353"/>
                      <a:pt x="2" y="353"/>
                      <a:pt x="2" y="353"/>
                    </a:cubicBezTo>
                    <a:cubicBezTo>
                      <a:pt x="0" y="355"/>
                      <a:pt x="1" y="360"/>
                      <a:pt x="4" y="360"/>
                    </a:cubicBezTo>
                    <a:cubicBezTo>
                      <a:pt x="4" y="360"/>
                      <a:pt x="34" y="360"/>
                      <a:pt x="47" y="360"/>
                    </a:cubicBezTo>
                    <a:cubicBezTo>
                      <a:pt x="46" y="358"/>
                      <a:pt x="46" y="355"/>
                      <a:pt x="45" y="353"/>
                    </a:cubicBezTo>
                    <a:cubicBezTo>
                      <a:pt x="47" y="363"/>
                      <a:pt x="50" y="374"/>
                      <a:pt x="53" y="385"/>
                    </a:cubicBezTo>
                    <a:cubicBezTo>
                      <a:pt x="54" y="391"/>
                      <a:pt x="57" y="401"/>
                      <a:pt x="61" y="416"/>
                    </a:cubicBezTo>
                    <a:cubicBezTo>
                      <a:pt x="65" y="435"/>
                      <a:pt x="38" y="586"/>
                      <a:pt x="53" y="647"/>
                    </a:cubicBezTo>
                    <a:cubicBezTo>
                      <a:pt x="60" y="675"/>
                      <a:pt x="71" y="702"/>
                      <a:pt x="83" y="727"/>
                    </a:cubicBezTo>
                    <a:cubicBezTo>
                      <a:pt x="83" y="733"/>
                      <a:pt x="83" y="740"/>
                      <a:pt x="83" y="744"/>
                    </a:cubicBezTo>
                    <a:cubicBezTo>
                      <a:pt x="83" y="806"/>
                      <a:pt x="84" y="878"/>
                      <a:pt x="85" y="917"/>
                    </a:cubicBezTo>
                    <a:cubicBezTo>
                      <a:pt x="85" y="917"/>
                      <a:pt x="85" y="917"/>
                      <a:pt x="85" y="917"/>
                    </a:cubicBezTo>
                    <a:cubicBezTo>
                      <a:pt x="85" y="917"/>
                      <a:pt x="85" y="917"/>
                      <a:pt x="85" y="918"/>
                    </a:cubicBezTo>
                    <a:cubicBezTo>
                      <a:pt x="85" y="925"/>
                      <a:pt x="112" y="931"/>
                      <a:pt x="146" y="931"/>
                    </a:cubicBezTo>
                    <a:cubicBezTo>
                      <a:pt x="180" y="931"/>
                      <a:pt x="207" y="925"/>
                      <a:pt x="207" y="918"/>
                    </a:cubicBezTo>
                    <a:cubicBezTo>
                      <a:pt x="207" y="917"/>
                      <a:pt x="207" y="917"/>
                      <a:pt x="206" y="917"/>
                    </a:cubicBezTo>
                    <a:cubicBezTo>
                      <a:pt x="207" y="917"/>
                      <a:pt x="207" y="917"/>
                      <a:pt x="207" y="917"/>
                    </a:cubicBezTo>
                    <a:cubicBezTo>
                      <a:pt x="207" y="745"/>
                      <a:pt x="207" y="745"/>
                      <a:pt x="207" y="745"/>
                    </a:cubicBezTo>
                    <a:cubicBezTo>
                      <a:pt x="207" y="745"/>
                      <a:pt x="208" y="744"/>
                      <a:pt x="208" y="744"/>
                    </a:cubicBezTo>
                    <a:cubicBezTo>
                      <a:pt x="208" y="743"/>
                      <a:pt x="209" y="743"/>
                      <a:pt x="210" y="742"/>
                    </a:cubicBezTo>
                    <a:cubicBezTo>
                      <a:pt x="249" y="761"/>
                      <a:pt x="301" y="823"/>
                      <a:pt x="354" y="837"/>
                    </a:cubicBezTo>
                    <a:cubicBezTo>
                      <a:pt x="434" y="871"/>
                      <a:pt x="616" y="870"/>
                      <a:pt x="664" y="848"/>
                    </a:cubicBezTo>
                    <a:cubicBezTo>
                      <a:pt x="737" y="815"/>
                      <a:pt x="747" y="688"/>
                      <a:pt x="706" y="524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7" name="Freeform 6">
                <a:extLst>
                  <a:ext uri="{FF2B5EF4-FFF2-40B4-BE49-F238E27FC236}">
                    <a16:creationId xmlns:a16="http://schemas.microsoft.com/office/drawing/2014/main" id="{18AD6B24-1E06-479A-AAEF-1A1834C41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653"/>
                <a:ext cx="55" cy="69"/>
              </a:xfrm>
              <a:custGeom>
                <a:avLst/>
                <a:gdLst>
                  <a:gd name="T0" fmla="*/ 208 w 22"/>
                  <a:gd name="T1" fmla="*/ 35 h 26"/>
                  <a:gd name="T2" fmla="*/ 0 w 22"/>
                  <a:gd name="T3" fmla="*/ 0 h 26"/>
                  <a:gd name="T4" fmla="*/ 20 w 22"/>
                  <a:gd name="T5" fmla="*/ 170 h 26"/>
                  <a:gd name="T6" fmla="*/ 158 w 22"/>
                  <a:gd name="T7" fmla="*/ 191 h 26"/>
                  <a:gd name="T8" fmla="*/ 175 w 22"/>
                  <a:gd name="T9" fmla="*/ 191 h 26"/>
                  <a:gd name="T10" fmla="*/ 208 w 22"/>
                  <a:gd name="T11" fmla="*/ 204 h 26"/>
                  <a:gd name="T12" fmla="*/ 220 w 22"/>
                  <a:gd name="T13" fmla="*/ 295 h 26"/>
                  <a:gd name="T14" fmla="*/ 175 w 22"/>
                  <a:gd name="T15" fmla="*/ 337 h 26"/>
                  <a:gd name="T16" fmla="*/ 63 w 22"/>
                  <a:gd name="T17" fmla="*/ 337 h 26"/>
                  <a:gd name="T18" fmla="*/ 95 w 22"/>
                  <a:gd name="T19" fmla="*/ 486 h 26"/>
                  <a:gd name="T20" fmla="*/ 208 w 22"/>
                  <a:gd name="T21" fmla="*/ 464 h 26"/>
                  <a:gd name="T22" fmla="*/ 333 w 22"/>
                  <a:gd name="T23" fmla="*/ 374 h 26"/>
                  <a:gd name="T24" fmla="*/ 345 w 22"/>
                  <a:gd name="T25" fmla="*/ 260 h 26"/>
                  <a:gd name="T26" fmla="*/ 313 w 22"/>
                  <a:gd name="T27" fmla="*/ 111 h 26"/>
                  <a:gd name="T28" fmla="*/ 208 w 22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" h="26">
                    <a:moveTo>
                      <a:pt x="13" y="2"/>
                    </a:moveTo>
                    <a:cubicBezTo>
                      <a:pt x="10" y="2"/>
                      <a:pt x="5" y="1"/>
                      <a:pt x="0" y="0"/>
                    </a:cubicBezTo>
                    <a:cubicBezTo>
                      <a:pt x="0" y="3"/>
                      <a:pt x="1" y="6"/>
                      <a:pt x="1" y="9"/>
                    </a:cubicBezTo>
                    <a:cubicBezTo>
                      <a:pt x="5" y="9"/>
                      <a:pt x="8" y="9"/>
                      <a:pt x="10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2" y="11"/>
                      <a:pt x="13" y="11"/>
                      <a:pt x="13" y="11"/>
                    </a:cubicBezTo>
                    <a:cubicBezTo>
                      <a:pt x="14" y="12"/>
                      <a:pt x="14" y="15"/>
                      <a:pt x="14" y="16"/>
                    </a:cubicBezTo>
                    <a:cubicBezTo>
                      <a:pt x="13" y="17"/>
                      <a:pt x="13" y="17"/>
                      <a:pt x="11" y="18"/>
                    </a:cubicBezTo>
                    <a:cubicBezTo>
                      <a:pt x="9" y="18"/>
                      <a:pt x="7" y="18"/>
                      <a:pt x="4" y="18"/>
                    </a:cubicBezTo>
                    <a:cubicBezTo>
                      <a:pt x="4" y="21"/>
                      <a:pt x="5" y="24"/>
                      <a:pt x="6" y="26"/>
                    </a:cubicBezTo>
                    <a:cubicBezTo>
                      <a:pt x="9" y="26"/>
                      <a:pt x="11" y="26"/>
                      <a:pt x="13" y="25"/>
                    </a:cubicBezTo>
                    <a:cubicBezTo>
                      <a:pt x="16" y="25"/>
                      <a:pt x="19" y="23"/>
                      <a:pt x="21" y="20"/>
                    </a:cubicBezTo>
                    <a:cubicBezTo>
                      <a:pt x="22" y="19"/>
                      <a:pt x="22" y="16"/>
                      <a:pt x="22" y="14"/>
                    </a:cubicBezTo>
                    <a:cubicBezTo>
                      <a:pt x="22" y="11"/>
                      <a:pt x="21" y="8"/>
                      <a:pt x="20" y="6"/>
                    </a:cubicBezTo>
                    <a:cubicBezTo>
                      <a:pt x="18" y="4"/>
                      <a:pt x="15" y="3"/>
                      <a:pt x="13" y="2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8" name="Freeform 7">
                <a:extLst>
                  <a:ext uri="{FF2B5EF4-FFF2-40B4-BE49-F238E27FC236}">
                    <a16:creationId xmlns:a16="http://schemas.microsoft.com/office/drawing/2014/main" id="{15B70CC9-062A-489D-BD8F-C5DD34DEB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493"/>
                <a:ext cx="1342" cy="1691"/>
              </a:xfrm>
              <a:custGeom>
                <a:avLst/>
                <a:gdLst>
                  <a:gd name="T0" fmla="*/ 3341 w 537"/>
                  <a:gd name="T1" fmla="*/ 6644 h 634"/>
                  <a:gd name="T2" fmla="*/ 3621 w 537"/>
                  <a:gd name="T3" fmla="*/ 7569 h 634"/>
                  <a:gd name="T4" fmla="*/ 5028 w 537"/>
                  <a:gd name="T5" fmla="*/ 9866 h 634"/>
                  <a:gd name="T6" fmla="*/ 5433 w 537"/>
                  <a:gd name="T7" fmla="*/ 10663 h 634"/>
                  <a:gd name="T8" fmla="*/ 2604 w 537"/>
                  <a:gd name="T9" fmla="*/ 10322 h 634"/>
                  <a:gd name="T10" fmla="*/ 1217 w 537"/>
                  <a:gd name="T11" fmla="*/ 9754 h 634"/>
                  <a:gd name="T12" fmla="*/ 355 w 537"/>
                  <a:gd name="T13" fmla="*/ 9447 h 634"/>
                  <a:gd name="T14" fmla="*/ 280 w 537"/>
                  <a:gd name="T15" fmla="*/ 9469 h 634"/>
                  <a:gd name="T16" fmla="*/ 262 w 537"/>
                  <a:gd name="T17" fmla="*/ 9469 h 634"/>
                  <a:gd name="T18" fmla="*/ 217 w 537"/>
                  <a:gd name="T19" fmla="*/ 9490 h 634"/>
                  <a:gd name="T20" fmla="*/ 187 w 537"/>
                  <a:gd name="T21" fmla="*/ 9490 h 634"/>
                  <a:gd name="T22" fmla="*/ 137 w 537"/>
                  <a:gd name="T23" fmla="*/ 9503 h 634"/>
                  <a:gd name="T24" fmla="*/ 137 w 537"/>
                  <a:gd name="T25" fmla="*/ 9503 h 634"/>
                  <a:gd name="T26" fmla="*/ 92 w 537"/>
                  <a:gd name="T27" fmla="*/ 9525 h 634"/>
                  <a:gd name="T28" fmla="*/ 75 w 537"/>
                  <a:gd name="T29" fmla="*/ 9546 h 634"/>
                  <a:gd name="T30" fmla="*/ 42 w 537"/>
                  <a:gd name="T31" fmla="*/ 9546 h 634"/>
                  <a:gd name="T32" fmla="*/ 30 w 537"/>
                  <a:gd name="T33" fmla="*/ 9562 h 634"/>
                  <a:gd name="T34" fmla="*/ 12 w 537"/>
                  <a:gd name="T35" fmla="*/ 9583 h 634"/>
                  <a:gd name="T36" fmla="*/ 0 w 537"/>
                  <a:gd name="T37" fmla="*/ 9583 h 634"/>
                  <a:gd name="T38" fmla="*/ 2249 w 537"/>
                  <a:gd name="T39" fmla="*/ 11384 h 634"/>
                  <a:gd name="T40" fmla="*/ 7087 w 537"/>
                  <a:gd name="T41" fmla="*/ 11597 h 634"/>
                  <a:gd name="T42" fmla="*/ 7745 w 537"/>
                  <a:gd name="T43" fmla="*/ 5441 h 634"/>
                  <a:gd name="T44" fmla="*/ 6850 w 537"/>
                  <a:gd name="T45" fmla="*/ 3017 h 634"/>
                  <a:gd name="T46" fmla="*/ 6757 w 537"/>
                  <a:gd name="T47" fmla="*/ 2753 h 634"/>
                  <a:gd name="T48" fmla="*/ 4871 w 537"/>
                  <a:gd name="T49" fmla="*/ 93 h 634"/>
                  <a:gd name="T50" fmla="*/ 4508 w 537"/>
                  <a:gd name="T51" fmla="*/ 307 h 634"/>
                  <a:gd name="T52" fmla="*/ 4496 w 537"/>
                  <a:gd name="T53" fmla="*/ 363 h 634"/>
                  <a:gd name="T54" fmla="*/ 5415 w 537"/>
                  <a:gd name="T55" fmla="*/ 947 h 634"/>
                  <a:gd name="T56" fmla="*/ 6215 w 537"/>
                  <a:gd name="T57" fmla="*/ 2299 h 634"/>
                  <a:gd name="T58" fmla="*/ 6540 w 537"/>
                  <a:gd name="T59" fmla="*/ 4438 h 634"/>
                  <a:gd name="T60" fmla="*/ 6900 w 537"/>
                  <a:gd name="T61" fmla="*/ 6033 h 634"/>
                  <a:gd name="T62" fmla="*/ 6912 w 537"/>
                  <a:gd name="T63" fmla="*/ 9333 h 634"/>
                  <a:gd name="T64" fmla="*/ 6445 w 537"/>
                  <a:gd name="T65" fmla="*/ 9583 h 634"/>
                  <a:gd name="T66" fmla="*/ 5508 w 537"/>
                  <a:gd name="T67" fmla="*/ 9012 h 634"/>
                  <a:gd name="T68" fmla="*/ 4966 w 537"/>
                  <a:gd name="T69" fmla="*/ 8196 h 634"/>
                  <a:gd name="T70" fmla="*/ 4371 w 537"/>
                  <a:gd name="T71" fmla="*/ 7343 h 634"/>
                  <a:gd name="T72" fmla="*/ 3591 w 537"/>
                  <a:gd name="T73" fmla="*/ 6281 h 634"/>
                  <a:gd name="T74" fmla="*/ 3229 w 537"/>
                  <a:gd name="T75" fmla="*/ 5556 h 634"/>
                  <a:gd name="T76" fmla="*/ 3166 w 537"/>
                  <a:gd name="T77" fmla="*/ 5633 h 634"/>
                  <a:gd name="T78" fmla="*/ 3341 w 537"/>
                  <a:gd name="T79" fmla="*/ 6644 h 63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37" h="634">
                    <a:moveTo>
                      <a:pt x="214" y="350"/>
                    </a:moveTo>
                    <a:cubicBezTo>
                      <a:pt x="219" y="368"/>
                      <a:pt x="226" y="385"/>
                      <a:pt x="232" y="399"/>
                    </a:cubicBezTo>
                    <a:cubicBezTo>
                      <a:pt x="261" y="472"/>
                      <a:pt x="300" y="502"/>
                      <a:pt x="322" y="520"/>
                    </a:cubicBezTo>
                    <a:cubicBezTo>
                      <a:pt x="343" y="537"/>
                      <a:pt x="349" y="550"/>
                      <a:pt x="348" y="562"/>
                    </a:cubicBezTo>
                    <a:cubicBezTo>
                      <a:pt x="346" y="575"/>
                      <a:pt x="246" y="559"/>
                      <a:pt x="167" y="544"/>
                    </a:cubicBezTo>
                    <a:cubicBezTo>
                      <a:pt x="138" y="539"/>
                      <a:pt x="102" y="526"/>
                      <a:pt x="78" y="514"/>
                    </a:cubicBezTo>
                    <a:cubicBezTo>
                      <a:pt x="55" y="502"/>
                      <a:pt x="36" y="498"/>
                      <a:pt x="23" y="498"/>
                    </a:cubicBezTo>
                    <a:cubicBezTo>
                      <a:pt x="21" y="498"/>
                      <a:pt x="20" y="499"/>
                      <a:pt x="18" y="499"/>
                    </a:cubicBezTo>
                    <a:cubicBezTo>
                      <a:pt x="18" y="499"/>
                      <a:pt x="17" y="499"/>
                      <a:pt x="17" y="499"/>
                    </a:cubicBezTo>
                    <a:cubicBezTo>
                      <a:pt x="16" y="499"/>
                      <a:pt x="15" y="499"/>
                      <a:pt x="14" y="500"/>
                    </a:cubicBezTo>
                    <a:cubicBezTo>
                      <a:pt x="13" y="500"/>
                      <a:pt x="13" y="500"/>
                      <a:pt x="12" y="500"/>
                    </a:cubicBezTo>
                    <a:cubicBezTo>
                      <a:pt x="11" y="500"/>
                      <a:pt x="10" y="500"/>
                      <a:pt x="9" y="501"/>
                    </a:cubicBezTo>
                    <a:cubicBezTo>
                      <a:pt x="9" y="501"/>
                      <a:pt x="9" y="501"/>
                      <a:pt x="9" y="501"/>
                    </a:cubicBezTo>
                    <a:cubicBezTo>
                      <a:pt x="8" y="501"/>
                      <a:pt x="6" y="502"/>
                      <a:pt x="6" y="502"/>
                    </a:cubicBezTo>
                    <a:cubicBezTo>
                      <a:pt x="5" y="502"/>
                      <a:pt x="5" y="502"/>
                      <a:pt x="5" y="503"/>
                    </a:cubicBezTo>
                    <a:cubicBezTo>
                      <a:pt x="4" y="503"/>
                      <a:pt x="4" y="503"/>
                      <a:pt x="3" y="503"/>
                    </a:cubicBezTo>
                    <a:cubicBezTo>
                      <a:pt x="3" y="504"/>
                      <a:pt x="2" y="504"/>
                      <a:pt x="2" y="504"/>
                    </a:cubicBezTo>
                    <a:cubicBezTo>
                      <a:pt x="2" y="504"/>
                      <a:pt x="1" y="504"/>
                      <a:pt x="1" y="505"/>
                    </a:cubicBezTo>
                    <a:cubicBezTo>
                      <a:pt x="1" y="505"/>
                      <a:pt x="0" y="505"/>
                      <a:pt x="0" y="505"/>
                    </a:cubicBezTo>
                    <a:cubicBezTo>
                      <a:pt x="39" y="524"/>
                      <a:pt x="91" y="586"/>
                      <a:pt x="144" y="600"/>
                    </a:cubicBezTo>
                    <a:cubicBezTo>
                      <a:pt x="224" y="634"/>
                      <a:pt x="406" y="633"/>
                      <a:pt x="454" y="611"/>
                    </a:cubicBezTo>
                    <a:cubicBezTo>
                      <a:pt x="527" y="578"/>
                      <a:pt x="537" y="451"/>
                      <a:pt x="496" y="287"/>
                    </a:cubicBezTo>
                    <a:cubicBezTo>
                      <a:pt x="476" y="210"/>
                      <a:pt x="450" y="176"/>
                      <a:pt x="439" y="159"/>
                    </a:cubicBezTo>
                    <a:cubicBezTo>
                      <a:pt x="434" y="152"/>
                      <a:pt x="434" y="148"/>
                      <a:pt x="433" y="145"/>
                    </a:cubicBezTo>
                    <a:cubicBezTo>
                      <a:pt x="418" y="55"/>
                      <a:pt x="334" y="0"/>
                      <a:pt x="312" y="5"/>
                    </a:cubicBezTo>
                    <a:cubicBezTo>
                      <a:pt x="302" y="8"/>
                      <a:pt x="293" y="12"/>
                      <a:pt x="289" y="16"/>
                    </a:cubicBezTo>
                    <a:cubicBezTo>
                      <a:pt x="287" y="17"/>
                      <a:pt x="287" y="19"/>
                      <a:pt x="288" y="19"/>
                    </a:cubicBezTo>
                    <a:cubicBezTo>
                      <a:pt x="311" y="25"/>
                      <a:pt x="332" y="38"/>
                      <a:pt x="347" y="50"/>
                    </a:cubicBezTo>
                    <a:cubicBezTo>
                      <a:pt x="358" y="60"/>
                      <a:pt x="390" y="82"/>
                      <a:pt x="398" y="121"/>
                    </a:cubicBezTo>
                    <a:cubicBezTo>
                      <a:pt x="405" y="151"/>
                      <a:pt x="408" y="193"/>
                      <a:pt x="419" y="234"/>
                    </a:cubicBezTo>
                    <a:cubicBezTo>
                      <a:pt x="427" y="268"/>
                      <a:pt x="435" y="300"/>
                      <a:pt x="442" y="318"/>
                    </a:cubicBezTo>
                    <a:cubicBezTo>
                      <a:pt x="460" y="364"/>
                      <a:pt x="467" y="465"/>
                      <a:pt x="443" y="492"/>
                    </a:cubicBezTo>
                    <a:cubicBezTo>
                      <a:pt x="436" y="500"/>
                      <a:pt x="425" y="505"/>
                      <a:pt x="413" y="505"/>
                    </a:cubicBezTo>
                    <a:cubicBezTo>
                      <a:pt x="394" y="505"/>
                      <a:pt x="372" y="495"/>
                      <a:pt x="353" y="475"/>
                    </a:cubicBezTo>
                    <a:cubicBezTo>
                      <a:pt x="336" y="457"/>
                      <a:pt x="327" y="444"/>
                      <a:pt x="318" y="432"/>
                    </a:cubicBezTo>
                    <a:cubicBezTo>
                      <a:pt x="309" y="419"/>
                      <a:pt x="300" y="406"/>
                      <a:pt x="280" y="387"/>
                    </a:cubicBezTo>
                    <a:cubicBezTo>
                      <a:pt x="262" y="369"/>
                      <a:pt x="241" y="346"/>
                      <a:pt x="230" y="331"/>
                    </a:cubicBezTo>
                    <a:cubicBezTo>
                      <a:pt x="219" y="316"/>
                      <a:pt x="210" y="299"/>
                      <a:pt x="207" y="293"/>
                    </a:cubicBezTo>
                    <a:cubicBezTo>
                      <a:pt x="204" y="287"/>
                      <a:pt x="201" y="286"/>
                      <a:pt x="203" y="297"/>
                    </a:cubicBezTo>
                    <a:cubicBezTo>
                      <a:pt x="206" y="308"/>
                      <a:pt x="212" y="344"/>
                      <a:pt x="214" y="350"/>
                    </a:cubicBezTo>
                    <a:close/>
                  </a:path>
                </a:pathLst>
              </a:custGeom>
              <a:solidFill>
                <a:srgbClr val="DEA5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9" name="Freeform 8">
                <a:extLst>
                  <a:ext uri="{FF2B5EF4-FFF2-40B4-BE49-F238E27FC236}">
                    <a16:creationId xmlns:a16="http://schemas.microsoft.com/office/drawing/2014/main" id="{4CC6EACE-E9B9-4235-A0C5-84B05B872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1536"/>
                <a:ext cx="85" cy="106"/>
              </a:xfrm>
              <a:custGeom>
                <a:avLst/>
                <a:gdLst>
                  <a:gd name="T0" fmla="*/ 533 w 34"/>
                  <a:gd name="T1" fmla="*/ 0 h 40"/>
                  <a:gd name="T2" fmla="*/ 533 w 34"/>
                  <a:gd name="T3" fmla="*/ 56 h 40"/>
                  <a:gd name="T4" fmla="*/ 33 w 34"/>
                  <a:gd name="T5" fmla="*/ 21 h 40"/>
                  <a:gd name="T6" fmla="*/ 0 w 34"/>
                  <a:gd name="T7" fmla="*/ 0 h 40"/>
                  <a:gd name="T8" fmla="*/ 0 w 34"/>
                  <a:gd name="T9" fmla="*/ 0 h 40"/>
                  <a:gd name="T10" fmla="*/ 20 w 34"/>
                  <a:gd name="T11" fmla="*/ 710 h 40"/>
                  <a:gd name="T12" fmla="*/ 20 w 34"/>
                  <a:gd name="T13" fmla="*/ 723 h 40"/>
                  <a:gd name="T14" fmla="*/ 50 w 34"/>
                  <a:gd name="T15" fmla="*/ 710 h 40"/>
                  <a:gd name="T16" fmla="*/ 533 w 34"/>
                  <a:gd name="T17" fmla="*/ 710 h 40"/>
                  <a:gd name="T18" fmla="*/ 533 w 34"/>
                  <a:gd name="T19" fmla="*/ 745 h 40"/>
                  <a:gd name="T20" fmla="*/ 533 w 34"/>
                  <a:gd name="T21" fmla="*/ 0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40">
                    <a:moveTo>
                      <a:pt x="34" y="0"/>
                    </a:moveTo>
                    <a:cubicBezTo>
                      <a:pt x="34" y="1"/>
                      <a:pt x="34" y="2"/>
                      <a:pt x="34" y="3"/>
                    </a:cubicBezTo>
                    <a:cubicBezTo>
                      <a:pt x="22" y="2"/>
                      <a:pt x="11" y="2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5"/>
                      <a:pt x="10" y="31"/>
                      <a:pt x="1" y="38"/>
                    </a:cubicBezTo>
                    <a:cubicBezTo>
                      <a:pt x="1" y="38"/>
                      <a:pt x="1" y="38"/>
                      <a:pt x="1" y="39"/>
                    </a:cubicBezTo>
                    <a:cubicBezTo>
                      <a:pt x="1" y="38"/>
                      <a:pt x="2" y="38"/>
                      <a:pt x="3" y="38"/>
                    </a:cubicBezTo>
                    <a:cubicBezTo>
                      <a:pt x="8" y="38"/>
                      <a:pt x="20" y="38"/>
                      <a:pt x="34" y="38"/>
                    </a:cubicBezTo>
                    <a:cubicBezTo>
                      <a:pt x="34" y="39"/>
                      <a:pt x="34" y="40"/>
                      <a:pt x="34" y="40"/>
                    </a:cubicBezTo>
                    <a:cubicBezTo>
                      <a:pt x="33" y="27"/>
                      <a:pt x="33" y="14"/>
                      <a:pt x="34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0" name="Freeform 9">
                <a:extLst>
                  <a:ext uri="{FF2B5EF4-FFF2-40B4-BE49-F238E27FC236}">
                    <a16:creationId xmlns:a16="http://schemas.microsoft.com/office/drawing/2014/main" id="{03DA07F6-6907-4630-B7B6-4E40B3F86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1149"/>
                <a:ext cx="368" cy="269"/>
              </a:xfrm>
              <a:custGeom>
                <a:avLst/>
                <a:gdLst>
                  <a:gd name="T0" fmla="*/ 63 w 147"/>
                  <a:gd name="T1" fmla="*/ 1377 h 101"/>
                  <a:gd name="T2" fmla="*/ 2088 w 147"/>
                  <a:gd name="T3" fmla="*/ 1907 h 101"/>
                  <a:gd name="T4" fmla="*/ 2088 w 147"/>
                  <a:gd name="T5" fmla="*/ 1907 h 101"/>
                  <a:gd name="T6" fmla="*/ 2306 w 147"/>
                  <a:gd name="T7" fmla="*/ 738 h 101"/>
                  <a:gd name="T8" fmla="*/ 363 w 147"/>
                  <a:gd name="T9" fmla="*/ 35 h 101"/>
                  <a:gd name="T10" fmla="*/ 333 w 147"/>
                  <a:gd name="T11" fmla="*/ 0 h 101"/>
                  <a:gd name="T12" fmla="*/ 175 w 147"/>
                  <a:gd name="T13" fmla="*/ 533 h 101"/>
                  <a:gd name="T14" fmla="*/ 175 w 147"/>
                  <a:gd name="T15" fmla="*/ 533 h 101"/>
                  <a:gd name="T16" fmla="*/ 208 w 147"/>
                  <a:gd name="T17" fmla="*/ 533 h 101"/>
                  <a:gd name="T18" fmla="*/ 929 w 147"/>
                  <a:gd name="T19" fmla="*/ 831 h 101"/>
                  <a:gd name="T20" fmla="*/ 971 w 147"/>
                  <a:gd name="T21" fmla="*/ 908 h 101"/>
                  <a:gd name="T22" fmla="*/ 971 w 147"/>
                  <a:gd name="T23" fmla="*/ 930 h 101"/>
                  <a:gd name="T24" fmla="*/ 909 w 147"/>
                  <a:gd name="T25" fmla="*/ 980 h 101"/>
                  <a:gd name="T26" fmla="*/ 145 w 147"/>
                  <a:gd name="T27" fmla="*/ 908 h 101"/>
                  <a:gd name="T28" fmla="*/ 113 w 147"/>
                  <a:gd name="T29" fmla="*/ 874 h 101"/>
                  <a:gd name="T30" fmla="*/ 113 w 147"/>
                  <a:gd name="T31" fmla="*/ 874 h 101"/>
                  <a:gd name="T32" fmla="*/ 0 w 147"/>
                  <a:gd name="T33" fmla="*/ 1398 h 101"/>
                  <a:gd name="T34" fmla="*/ 20 w 147"/>
                  <a:gd name="T35" fmla="*/ 1398 h 101"/>
                  <a:gd name="T36" fmla="*/ 63 w 147"/>
                  <a:gd name="T37" fmla="*/ 1377 h 10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7" h="101">
                    <a:moveTo>
                      <a:pt x="4" y="73"/>
                    </a:moveTo>
                    <a:cubicBezTo>
                      <a:pt x="21" y="77"/>
                      <a:pt x="96" y="92"/>
                      <a:pt x="133" y="101"/>
                    </a:cubicBezTo>
                    <a:cubicBezTo>
                      <a:pt x="133" y="101"/>
                      <a:pt x="133" y="101"/>
                      <a:pt x="133" y="101"/>
                    </a:cubicBezTo>
                    <a:cubicBezTo>
                      <a:pt x="135" y="79"/>
                      <a:pt x="139" y="59"/>
                      <a:pt x="147" y="39"/>
                    </a:cubicBezTo>
                    <a:cubicBezTo>
                      <a:pt x="101" y="29"/>
                      <a:pt x="39" y="7"/>
                      <a:pt x="23" y="2"/>
                    </a:cubicBezTo>
                    <a:cubicBezTo>
                      <a:pt x="22" y="2"/>
                      <a:pt x="21" y="1"/>
                      <a:pt x="21" y="0"/>
                    </a:cubicBezTo>
                    <a:cubicBezTo>
                      <a:pt x="23" y="5"/>
                      <a:pt x="22" y="24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2" y="28"/>
                      <a:pt x="13" y="28"/>
                      <a:pt x="13" y="28"/>
                    </a:cubicBezTo>
                    <a:cubicBezTo>
                      <a:pt x="19" y="30"/>
                      <a:pt x="59" y="44"/>
                      <a:pt x="59" y="44"/>
                    </a:cubicBezTo>
                    <a:cubicBezTo>
                      <a:pt x="61" y="45"/>
                      <a:pt x="62" y="46"/>
                      <a:pt x="62" y="48"/>
                    </a:cubicBezTo>
                    <a:cubicBezTo>
                      <a:pt x="62" y="48"/>
                      <a:pt x="62" y="49"/>
                      <a:pt x="62" y="49"/>
                    </a:cubicBezTo>
                    <a:cubicBezTo>
                      <a:pt x="61" y="51"/>
                      <a:pt x="60" y="52"/>
                      <a:pt x="58" y="52"/>
                    </a:cubicBezTo>
                    <a:cubicBezTo>
                      <a:pt x="57" y="52"/>
                      <a:pt x="31" y="50"/>
                      <a:pt x="9" y="48"/>
                    </a:cubicBezTo>
                    <a:cubicBezTo>
                      <a:pt x="8" y="48"/>
                      <a:pt x="8" y="47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12" y="59"/>
                      <a:pt x="8" y="70"/>
                      <a:pt x="0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73"/>
                      <a:pt x="3" y="73"/>
                      <a:pt x="4" y="7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1" name="Freeform 10">
                <a:extLst>
                  <a:ext uri="{FF2B5EF4-FFF2-40B4-BE49-F238E27FC236}">
                    <a16:creationId xmlns:a16="http://schemas.microsoft.com/office/drawing/2014/main" id="{3C2C600E-593D-40D6-B4EF-D6C1D02EC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" y="1701"/>
                <a:ext cx="110" cy="104"/>
              </a:xfrm>
              <a:custGeom>
                <a:avLst/>
                <a:gdLst>
                  <a:gd name="T0" fmla="*/ 0 w 44"/>
                  <a:gd name="T1" fmla="*/ 717 h 39"/>
                  <a:gd name="T2" fmla="*/ 33 w 44"/>
                  <a:gd name="T3" fmla="*/ 704 h 39"/>
                  <a:gd name="T4" fmla="*/ 675 w 44"/>
                  <a:gd name="T5" fmla="*/ 704 h 39"/>
                  <a:gd name="T6" fmla="*/ 688 w 44"/>
                  <a:gd name="T7" fmla="*/ 739 h 39"/>
                  <a:gd name="T8" fmla="*/ 583 w 44"/>
                  <a:gd name="T9" fmla="*/ 35 h 39"/>
                  <a:gd name="T10" fmla="*/ 583 w 44"/>
                  <a:gd name="T11" fmla="*/ 35 h 39"/>
                  <a:gd name="T12" fmla="*/ 33 w 44"/>
                  <a:gd name="T13" fmla="*/ 0 h 39"/>
                  <a:gd name="T14" fmla="*/ 20 w 44"/>
                  <a:gd name="T15" fmla="*/ 0 h 39"/>
                  <a:gd name="T16" fmla="*/ 0 w 44"/>
                  <a:gd name="T17" fmla="*/ 704 h 39"/>
                  <a:gd name="T18" fmla="*/ 0 w 44"/>
                  <a:gd name="T19" fmla="*/ 717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39">
                    <a:moveTo>
                      <a:pt x="0" y="38"/>
                    </a:moveTo>
                    <a:cubicBezTo>
                      <a:pt x="1" y="37"/>
                      <a:pt x="1" y="37"/>
                      <a:pt x="2" y="37"/>
                    </a:cubicBezTo>
                    <a:cubicBezTo>
                      <a:pt x="7" y="37"/>
                      <a:pt x="30" y="37"/>
                      <a:pt x="43" y="37"/>
                    </a:cubicBezTo>
                    <a:cubicBezTo>
                      <a:pt x="43" y="38"/>
                      <a:pt x="43" y="39"/>
                      <a:pt x="44" y="39"/>
                    </a:cubicBezTo>
                    <a:cubicBezTo>
                      <a:pt x="41" y="27"/>
                      <a:pt x="38" y="14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21" y="1"/>
                      <a:pt x="8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7" y="10"/>
                      <a:pt x="5" y="32"/>
                      <a:pt x="0" y="37"/>
                    </a:cubicBez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2" name="Freeform 11">
                <a:extLst>
                  <a:ext uri="{FF2B5EF4-FFF2-40B4-BE49-F238E27FC236}">
                    <a16:creationId xmlns:a16="http://schemas.microsoft.com/office/drawing/2014/main" id="{36C0AE77-7D22-4FB9-B394-BF6ED5F2B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560"/>
                <a:ext cx="353" cy="554"/>
              </a:xfrm>
              <a:custGeom>
                <a:avLst/>
                <a:gdLst>
                  <a:gd name="T0" fmla="*/ 1975 w 141"/>
                  <a:gd name="T1" fmla="*/ 3894 h 208"/>
                  <a:gd name="T2" fmla="*/ 2118 w 141"/>
                  <a:gd name="T3" fmla="*/ 3894 h 208"/>
                  <a:gd name="T4" fmla="*/ 2213 w 141"/>
                  <a:gd name="T5" fmla="*/ 3383 h 208"/>
                  <a:gd name="T6" fmla="*/ 2193 w 141"/>
                  <a:gd name="T7" fmla="*/ 3612 h 208"/>
                  <a:gd name="T8" fmla="*/ 2055 w 141"/>
                  <a:gd name="T9" fmla="*/ 3625 h 208"/>
                  <a:gd name="T10" fmla="*/ 471 w 141"/>
                  <a:gd name="T11" fmla="*/ 362 h 208"/>
                  <a:gd name="T12" fmla="*/ 458 w 141"/>
                  <a:gd name="T13" fmla="*/ 170 h 208"/>
                  <a:gd name="T14" fmla="*/ 426 w 141"/>
                  <a:gd name="T15" fmla="*/ 0 h 208"/>
                  <a:gd name="T16" fmla="*/ 0 w 141"/>
                  <a:gd name="T17" fmla="*/ 0 h 208"/>
                  <a:gd name="T18" fmla="*/ 95 w 141"/>
                  <a:gd name="T19" fmla="*/ 661 h 208"/>
                  <a:gd name="T20" fmla="*/ 300 w 141"/>
                  <a:gd name="T21" fmla="*/ 703 h 208"/>
                  <a:gd name="T22" fmla="*/ 408 w 141"/>
                  <a:gd name="T23" fmla="*/ 772 h 208"/>
                  <a:gd name="T24" fmla="*/ 438 w 141"/>
                  <a:gd name="T25" fmla="*/ 930 h 208"/>
                  <a:gd name="T26" fmla="*/ 426 w 141"/>
                  <a:gd name="T27" fmla="*/ 1036 h 208"/>
                  <a:gd name="T28" fmla="*/ 300 w 141"/>
                  <a:gd name="T29" fmla="*/ 1135 h 208"/>
                  <a:gd name="T30" fmla="*/ 188 w 141"/>
                  <a:gd name="T31" fmla="*/ 1148 h 208"/>
                  <a:gd name="T32" fmla="*/ 363 w 141"/>
                  <a:gd name="T33" fmla="*/ 1816 h 208"/>
                  <a:gd name="T34" fmla="*/ 363 w 141"/>
                  <a:gd name="T35" fmla="*/ 1816 h 208"/>
                  <a:gd name="T36" fmla="*/ 408 w 141"/>
                  <a:gd name="T37" fmla="*/ 1944 h 208"/>
                  <a:gd name="T38" fmla="*/ 408 w 141"/>
                  <a:gd name="T39" fmla="*/ 1944 h 208"/>
                  <a:gd name="T40" fmla="*/ 458 w 141"/>
                  <a:gd name="T41" fmla="*/ 2043 h 208"/>
                  <a:gd name="T42" fmla="*/ 458 w 141"/>
                  <a:gd name="T43" fmla="*/ 2056 h 208"/>
                  <a:gd name="T44" fmla="*/ 501 w 141"/>
                  <a:gd name="T45" fmla="*/ 2171 h 208"/>
                  <a:gd name="T46" fmla="*/ 1975 w 141"/>
                  <a:gd name="T47" fmla="*/ 3894 h 20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1" h="208">
                    <a:moveTo>
                      <a:pt x="126" y="206"/>
                    </a:moveTo>
                    <a:cubicBezTo>
                      <a:pt x="130" y="207"/>
                      <a:pt x="131" y="208"/>
                      <a:pt x="135" y="206"/>
                    </a:cubicBezTo>
                    <a:cubicBezTo>
                      <a:pt x="139" y="204"/>
                      <a:pt x="141" y="194"/>
                      <a:pt x="141" y="179"/>
                    </a:cubicBezTo>
                    <a:cubicBezTo>
                      <a:pt x="141" y="185"/>
                      <a:pt x="141" y="189"/>
                      <a:pt x="140" y="191"/>
                    </a:cubicBezTo>
                    <a:cubicBezTo>
                      <a:pt x="138" y="196"/>
                      <a:pt x="135" y="194"/>
                      <a:pt x="131" y="192"/>
                    </a:cubicBezTo>
                    <a:cubicBezTo>
                      <a:pt x="107" y="175"/>
                      <a:pt x="51" y="125"/>
                      <a:pt x="30" y="19"/>
                    </a:cubicBezTo>
                    <a:cubicBezTo>
                      <a:pt x="30" y="16"/>
                      <a:pt x="29" y="13"/>
                      <a:pt x="29" y="9"/>
                    </a:cubicBezTo>
                    <a:cubicBezTo>
                      <a:pt x="28" y="6"/>
                      <a:pt x="28" y="3"/>
                      <a:pt x="27" y="0"/>
                    </a:cubicBezTo>
                    <a:cubicBezTo>
                      <a:pt x="19" y="0"/>
                      <a:pt x="10" y="0"/>
                      <a:pt x="0" y="0"/>
                    </a:cubicBezTo>
                    <a:cubicBezTo>
                      <a:pt x="1" y="11"/>
                      <a:pt x="3" y="23"/>
                      <a:pt x="6" y="35"/>
                    </a:cubicBezTo>
                    <a:cubicBezTo>
                      <a:pt x="11" y="36"/>
                      <a:pt x="16" y="37"/>
                      <a:pt x="19" y="37"/>
                    </a:cubicBezTo>
                    <a:cubicBezTo>
                      <a:pt x="21" y="38"/>
                      <a:pt x="24" y="39"/>
                      <a:pt x="26" y="41"/>
                    </a:cubicBezTo>
                    <a:cubicBezTo>
                      <a:pt x="27" y="43"/>
                      <a:pt x="28" y="46"/>
                      <a:pt x="28" y="49"/>
                    </a:cubicBezTo>
                    <a:cubicBezTo>
                      <a:pt x="28" y="51"/>
                      <a:pt x="28" y="54"/>
                      <a:pt x="27" y="55"/>
                    </a:cubicBezTo>
                    <a:cubicBezTo>
                      <a:pt x="25" y="58"/>
                      <a:pt x="22" y="60"/>
                      <a:pt x="19" y="60"/>
                    </a:cubicBezTo>
                    <a:cubicBezTo>
                      <a:pt x="17" y="61"/>
                      <a:pt x="15" y="61"/>
                      <a:pt x="12" y="61"/>
                    </a:cubicBezTo>
                    <a:cubicBezTo>
                      <a:pt x="15" y="73"/>
                      <a:pt x="19" y="85"/>
                      <a:pt x="23" y="96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4" y="99"/>
                      <a:pt x="25" y="101"/>
                      <a:pt x="26" y="103"/>
                    </a:cubicBezTo>
                    <a:cubicBezTo>
                      <a:pt x="26" y="103"/>
                      <a:pt x="26" y="103"/>
                      <a:pt x="26" y="103"/>
                    </a:cubicBezTo>
                    <a:cubicBezTo>
                      <a:pt x="27" y="105"/>
                      <a:pt x="28" y="107"/>
                      <a:pt x="29" y="108"/>
                    </a:cubicBezTo>
                    <a:cubicBezTo>
                      <a:pt x="29" y="109"/>
                      <a:pt x="29" y="109"/>
                      <a:pt x="29" y="109"/>
                    </a:cubicBezTo>
                    <a:cubicBezTo>
                      <a:pt x="30" y="111"/>
                      <a:pt x="31" y="113"/>
                      <a:pt x="32" y="115"/>
                    </a:cubicBezTo>
                    <a:cubicBezTo>
                      <a:pt x="57" y="157"/>
                      <a:pt x="110" y="201"/>
                      <a:pt x="126" y="20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3" name="Freeform 12">
                <a:extLst>
                  <a:ext uri="{FF2B5EF4-FFF2-40B4-BE49-F238E27FC236}">
                    <a16:creationId xmlns:a16="http://schemas.microsoft.com/office/drawing/2014/main" id="{DD8772B2-C796-49E3-BFBB-3747F0477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1554"/>
                <a:ext cx="640" cy="1270"/>
              </a:xfrm>
              <a:custGeom>
                <a:avLst/>
                <a:gdLst>
                  <a:gd name="T0" fmla="*/ 3688 w 256"/>
                  <a:gd name="T1" fmla="*/ 8847 h 476"/>
                  <a:gd name="T2" fmla="*/ 3313 w 256"/>
                  <a:gd name="T3" fmla="*/ 9039 h 476"/>
                  <a:gd name="T4" fmla="*/ 2458 w 256"/>
                  <a:gd name="T5" fmla="*/ 8471 h 476"/>
                  <a:gd name="T6" fmla="*/ 1925 w 256"/>
                  <a:gd name="T7" fmla="*/ 7695 h 476"/>
                  <a:gd name="T8" fmla="*/ 1313 w 256"/>
                  <a:gd name="T9" fmla="*/ 6798 h 476"/>
                  <a:gd name="T10" fmla="*/ 20 w 256"/>
                  <a:gd name="T11" fmla="*/ 4485 h 476"/>
                  <a:gd name="T12" fmla="*/ 113 w 256"/>
                  <a:gd name="T13" fmla="*/ 2890 h 476"/>
                  <a:gd name="T14" fmla="*/ 408 w 256"/>
                  <a:gd name="T15" fmla="*/ 1515 h 476"/>
                  <a:gd name="T16" fmla="*/ 1083 w 256"/>
                  <a:gd name="T17" fmla="*/ 77 h 476"/>
                  <a:gd name="T18" fmla="*/ 1220 w 256"/>
                  <a:gd name="T19" fmla="*/ 21 h 476"/>
                  <a:gd name="T20" fmla="*/ 2220 w 256"/>
                  <a:gd name="T21" fmla="*/ 648 h 476"/>
                  <a:gd name="T22" fmla="*/ 2958 w 256"/>
                  <a:gd name="T23" fmla="*/ 1878 h 476"/>
                  <a:gd name="T24" fmla="*/ 3283 w 256"/>
                  <a:gd name="T25" fmla="*/ 4029 h 476"/>
                  <a:gd name="T26" fmla="*/ 3658 w 256"/>
                  <a:gd name="T27" fmla="*/ 5659 h 476"/>
                  <a:gd name="T28" fmla="*/ 3688 w 256"/>
                  <a:gd name="T29" fmla="*/ 8847 h 4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6" h="476">
                    <a:moveTo>
                      <a:pt x="236" y="466"/>
                    </a:moveTo>
                    <a:cubicBezTo>
                      <a:pt x="230" y="472"/>
                      <a:pt x="222" y="475"/>
                      <a:pt x="212" y="476"/>
                    </a:cubicBezTo>
                    <a:cubicBezTo>
                      <a:pt x="195" y="476"/>
                      <a:pt x="175" y="465"/>
                      <a:pt x="157" y="446"/>
                    </a:cubicBezTo>
                    <a:cubicBezTo>
                      <a:pt x="140" y="429"/>
                      <a:pt x="131" y="417"/>
                      <a:pt x="123" y="405"/>
                    </a:cubicBezTo>
                    <a:cubicBezTo>
                      <a:pt x="113" y="391"/>
                      <a:pt x="104" y="377"/>
                      <a:pt x="84" y="358"/>
                    </a:cubicBezTo>
                    <a:cubicBezTo>
                      <a:pt x="67" y="342"/>
                      <a:pt x="2" y="274"/>
                      <a:pt x="1" y="236"/>
                    </a:cubicBezTo>
                    <a:cubicBezTo>
                      <a:pt x="0" y="210"/>
                      <a:pt x="1" y="182"/>
                      <a:pt x="7" y="152"/>
                    </a:cubicBezTo>
                    <a:cubicBezTo>
                      <a:pt x="10" y="138"/>
                      <a:pt x="16" y="109"/>
                      <a:pt x="26" y="80"/>
                    </a:cubicBezTo>
                    <a:cubicBezTo>
                      <a:pt x="37" y="44"/>
                      <a:pt x="51" y="17"/>
                      <a:pt x="69" y="4"/>
                    </a:cubicBezTo>
                    <a:cubicBezTo>
                      <a:pt x="70" y="4"/>
                      <a:pt x="75" y="0"/>
                      <a:pt x="78" y="1"/>
                    </a:cubicBezTo>
                    <a:cubicBezTo>
                      <a:pt x="101" y="7"/>
                      <a:pt x="127" y="21"/>
                      <a:pt x="142" y="34"/>
                    </a:cubicBezTo>
                    <a:cubicBezTo>
                      <a:pt x="153" y="43"/>
                      <a:pt x="184" y="69"/>
                      <a:pt x="189" y="99"/>
                    </a:cubicBezTo>
                    <a:cubicBezTo>
                      <a:pt x="197" y="129"/>
                      <a:pt x="201" y="173"/>
                      <a:pt x="210" y="212"/>
                    </a:cubicBezTo>
                    <a:cubicBezTo>
                      <a:pt x="219" y="246"/>
                      <a:pt x="227" y="279"/>
                      <a:pt x="234" y="298"/>
                    </a:cubicBezTo>
                    <a:cubicBezTo>
                      <a:pt x="254" y="349"/>
                      <a:pt x="256" y="444"/>
                      <a:pt x="236" y="46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4" name="Freeform 13">
                <a:extLst>
                  <a:ext uri="{FF2B5EF4-FFF2-40B4-BE49-F238E27FC236}">
                    <a16:creationId xmlns:a16="http://schemas.microsoft.com/office/drawing/2014/main" id="{F862BF36-B393-4C80-8444-F91E147E7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1237"/>
                <a:ext cx="1422" cy="1760"/>
              </a:xfrm>
              <a:custGeom>
                <a:avLst/>
                <a:gdLst>
                  <a:gd name="T0" fmla="*/ 8662 w 569"/>
                  <a:gd name="T1" fmla="*/ 21 h 660"/>
                  <a:gd name="T2" fmla="*/ 8662 w 569"/>
                  <a:gd name="T3" fmla="*/ 0 h 660"/>
                  <a:gd name="T4" fmla="*/ 7757 w 569"/>
                  <a:gd name="T5" fmla="*/ 248 h 660"/>
                  <a:gd name="T6" fmla="*/ 6308 w 569"/>
                  <a:gd name="T7" fmla="*/ 477 h 660"/>
                  <a:gd name="T8" fmla="*/ 5745 w 569"/>
                  <a:gd name="T9" fmla="*/ 491 h 660"/>
                  <a:gd name="T10" fmla="*/ 5133 w 569"/>
                  <a:gd name="T11" fmla="*/ 435 h 660"/>
                  <a:gd name="T12" fmla="*/ 5008 w 569"/>
                  <a:gd name="T13" fmla="*/ 477 h 660"/>
                  <a:gd name="T14" fmla="*/ 4696 w 569"/>
                  <a:gd name="T15" fmla="*/ 1443 h 660"/>
                  <a:gd name="T16" fmla="*/ 4746 w 569"/>
                  <a:gd name="T17" fmla="*/ 1992 h 660"/>
                  <a:gd name="T18" fmla="*/ 4821 w 569"/>
                  <a:gd name="T19" fmla="*/ 2141 h 660"/>
                  <a:gd name="T20" fmla="*/ 4883 w 569"/>
                  <a:gd name="T21" fmla="*/ 2411 h 660"/>
                  <a:gd name="T22" fmla="*/ 4871 w 569"/>
                  <a:gd name="T23" fmla="*/ 2637 h 660"/>
                  <a:gd name="T24" fmla="*/ 4633 w 569"/>
                  <a:gd name="T25" fmla="*/ 3379 h 660"/>
                  <a:gd name="T26" fmla="*/ 4278 w 569"/>
                  <a:gd name="T27" fmla="*/ 5496 h 660"/>
                  <a:gd name="T28" fmla="*/ 4278 w 569"/>
                  <a:gd name="T29" fmla="*/ 5688 h 660"/>
                  <a:gd name="T30" fmla="*/ 4278 w 569"/>
                  <a:gd name="T31" fmla="*/ 5688 h 660"/>
                  <a:gd name="T32" fmla="*/ 4134 w 569"/>
                  <a:gd name="T33" fmla="*/ 6349 h 660"/>
                  <a:gd name="T34" fmla="*/ 3916 w 569"/>
                  <a:gd name="T35" fmla="*/ 6349 h 660"/>
                  <a:gd name="T36" fmla="*/ 2374 w 569"/>
                  <a:gd name="T37" fmla="*/ 4552 h 660"/>
                  <a:gd name="T38" fmla="*/ 1812 w 569"/>
                  <a:gd name="T39" fmla="*/ 1707 h 660"/>
                  <a:gd name="T40" fmla="*/ 1812 w 569"/>
                  <a:gd name="T41" fmla="*/ 1707 h 660"/>
                  <a:gd name="T42" fmla="*/ 137 w 569"/>
                  <a:gd name="T43" fmla="*/ 1592 h 660"/>
                  <a:gd name="T44" fmla="*/ 417 w 569"/>
                  <a:gd name="T45" fmla="*/ 4949 h 660"/>
                  <a:gd name="T46" fmla="*/ 417 w 569"/>
                  <a:gd name="T47" fmla="*/ 4949 h 660"/>
                  <a:gd name="T48" fmla="*/ 467 w 569"/>
                  <a:gd name="T49" fmla="*/ 5141 h 660"/>
                  <a:gd name="T50" fmla="*/ 355 w 569"/>
                  <a:gd name="T51" fmla="*/ 9557 h 660"/>
                  <a:gd name="T52" fmla="*/ 1667 w 569"/>
                  <a:gd name="T53" fmla="*/ 12403 h 660"/>
                  <a:gd name="T54" fmla="*/ 2012 w 569"/>
                  <a:gd name="T55" fmla="*/ 12424 h 660"/>
                  <a:gd name="T56" fmla="*/ 2342 w 569"/>
                  <a:gd name="T57" fmla="*/ 11832 h 660"/>
                  <a:gd name="T58" fmla="*/ 3946 w 569"/>
                  <a:gd name="T59" fmla="*/ 11435 h 660"/>
                  <a:gd name="T60" fmla="*/ 5308 w 569"/>
                  <a:gd name="T61" fmla="*/ 11981 h 660"/>
                  <a:gd name="T62" fmla="*/ 8007 w 569"/>
                  <a:gd name="T63" fmla="*/ 12381 h 660"/>
                  <a:gd name="T64" fmla="*/ 7632 w 569"/>
                  <a:gd name="T65" fmla="*/ 11797 h 660"/>
                  <a:gd name="T66" fmla="*/ 6183 w 569"/>
                  <a:gd name="T67" fmla="*/ 9443 h 660"/>
                  <a:gd name="T68" fmla="*/ 5840 w 569"/>
                  <a:gd name="T69" fmla="*/ 5120 h 660"/>
                  <a:gd name="T70" fmla="*/ 6153 w 569"/>
                  <a:gd name="T71" fmla="*/ 3677 h 660"/>
                  <a:gd name="T72" fmla="*/ 8382 w 569"/>
                  <a:gd name="T73" fmla="*/ 1592 h 660"/>
                  <a:gd name="T74" fmla="*/ 8882 w 569"/>
                  <a:gd name="T75" fmla="*/ 1459 h 660"/>
                  <a:gd name="T76" fmla="*/ 8819 w 569"/>
                  <a:gd name="T77" fmla="*/ 947 h 660"/>
                  <a:gd name="T78" fmla="*/ 8819 w 569"/>
                  <a:gd name="T79" fmla="*/ 947 h 660"/>
                  <a:gd name="T80" fmla="*/ 8037 w 569"/>
                  <a:gd name="T81" fmla="*/ 1101 h 660"/>
                  <a:gd name="T82" fmla="*/ 7932 w 569"/>
                  <a:gd name="T83" fmla="*/ 1024 h 660"/>
                  <a:gd name="T84" fmla="*/ 7932 w 569"/>
                  <a:gd name="T85" fmla="*/ 1024 h 660"/>
                  <a:gd name="T86" fmla="*/ 7975 w 569"/>
                  <a:gd name="T87" fmla="*/ 888 h 660"/>
                  <a:gd name="T88" fmla="*/ 8757 w 569"/>
                  <a:gd name="T89" fmla="*/ 533 h 660"/>
                  <a:gd name="T90" fmla="*/ 8774 w 569"/>
                  <a:gd name="T91" fmla="*/ 533 h 660"/>
                  <a:gd name="T92" fmla="*/ 8662 w 569"/>
                  <a:gd name="T93" fmla="*/ 21 h 66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69" h="660">
                    <a:moveTo>
                      <a:pt x="555" y="1"/>
                    </a:moveTo>
                    <a:cubicBezTo>
                      <a:pt x="555" y="0"/>
                      <a:pt x="555" y="0"/>
                      <a:pt x="555" y="0"/>
                    </a:cubicBezTo>
                    <a:cubicBezTo>
                      <a:pt x="538" y="4"/>
                      <a:pt x="518" y="9"/>
                      <a:pt x="497" y="13"/>
                    </a:cubicBezTo>
                    <a:cubicBezTo>
                      <a:pt x="459" y="22"/>
                      <a:pt x="437" y="22"/>
                      <a:pt x="404" y="25"/>
                    </a:cubicBezTo>
                    <a:cubicBezTo>
                      <a:pt x="389" y="26"/>
                      <a:pt x="377" y="26"/>
                      <a:pt x="368" y="26"/>
                    </a:cubicBezTo>
                    <a:cubicBezTo>
                      <a:pt x="365" y="26"/>
                      <a:pt x="344" y="27"/>
                      <a:pt x="329" y="23"/>
                    </a:cubicBezTo>
                    <a:cubicBezTo>
                      <a:pt x="325" y="22"/>
                      <a:pt x="322" y="23"/>
                      <a:pt x="321" y="25"/>
                    </a:cubicBezTo>
                    <a:cubicBezTo>
                      <a:pt x="320" y="25"/>
                      <a:pt x="301" y="42"/>
                      <a:pt x="301" y="76"/>
                    </a:cubicBezTo>
                    <a:cubicBezTo>
                      <a:pt x="301" y="84"/>
                      <a:pt x="302" y="94"/>
                      <a:pt x="304" y="105"/>
                    </a:cubicBezTo>
                    <a:cubicBezTo>
                      <a:pt x="304" y="110"/>
                      <a:pt x="308" y="112"/>
                      <a:pt x="309" y="113"/>
                    </a:cubicBezTo>
                    <a:cubicBezTo>
                      <a:pt x="312" y="117"/>
                      <a:pt x="313" y="122"/>
                      <a:pt x="313" y="127"/>
                    </a:cubicBezTo>
                    <a:cubicBezTo>
                      <a:pt x="313" y="131"/>
                      <a:pt x="312" y="135"/>
                      <a:pt x="312" y="139"/>
                    </a:cubicBezTo>
                    <a:cubicBezTo>
                      <a:pt x="309" y="148"/>
                      <a:pt x="305" y="161"/>
                      <a:pt x="297" y="178"/>
                    </a:cubicBezTo>
                    <a:cubicBezTo>
                      <a:pt x="282" y="212"/>
                      <a:pt x="274" y="252"/>
                      <a:pt x="274" y="290"/>
                    </a:cubicBezTo>
                    <a:cubicBezTo>
                      <a:pt x="274" y="293"/>
                      <a:pt x="274" y="297"/>
                      <a:pt x="274" y="300"/>
                    </a:cubicBezTo>
                    <a:cubicBezTo>
                      <a:pt x="274" y="300"/>
                      <a:pt x="274" y="300"/>
                      <a:pt x="274" y="300"/>
                    </a:cubicBezTo>
                    <a:cubicBezTo>
                      <a:pt x="276" y="313"/>
                      <a:pt x="272" y="332"/>
                      <a:pt x="265" y="335"/>
                    </a:cubicBezTo>
                    <a:cubicBezTo>
                      <a:pt x="261" y="336"/>
                      <a:pt x="257" y="336"/>
                      <a:pt x="251" y="335"/>
                    </a:cubicBezTo>
                    <a:cubicBezTo>
                      <a:pt x="231" y="329"/>
                      <a:pt x="177" y="282"/>
                      <a:pt x="152" y="240"/>
                    </a:cubicBezTo>
                    <a:cubicBezTo>
                      <a:pt x="127" y="196"/>
                      <a:pt x="118" y="121"/>
                      <a:pt x="116" y="90"/>
                    </a:cubicBezTo>
                    <a:cubicBezTo>
                      <a:pt x="116" y="90"/>
                      <a:pt x="116" y="90"/>
                      <a:pt x="116" y="90"/>
                    </a:cubicBezTo>
                    <a:cubicBezTo>
                      <a:pt x="83" y="115"/>
                      <a:pt x="17" y="101"/>
                      <a:pt x="9" y="84"/>
                    </a:cubicBezTo>
                    <a:cubicBezTo>
                      <a:pt x="0" y="153"/>
                      <a:pt x="11" y="198"/>
                      <a:pt x="27" y="261"/>
                    </a:cubicBezTo>
                    <a:cubicBezTo>
                      <a:pt x="27" y="261"/>
                      <a:pt x="27" y="261"/>
                      <a:pt x="27" y="261"/>
                    </a:cubicBezTo>
                    <a:cubicBezTo>
                      <a:pt x="28" y="264"/>
                      <a:pt x="29" y="267"/>
                      <a:pt x="30" y="271"/>
                    </a:cubicBezTo>
                    <a:cubicBezTo>
                      <a:pt x="36" y="293"/>
                      <a:pt x="8" y="445"/>
                      <a:pt x="23" y="504"/>
                    </a:cubicBezTo>
                    <a:cubicBezTo>
                      <a:pt x="46" y="597"/>
                      <a:pt x="92" y="647"/>
                      <a:pt x="107" y="654"/>
                    </a:cubicBezTo>
                    <a:cubicBezTo>
                      <a:pt x="115" y="658"/>
                      <a:pt x="122" y="659"/>
                      <a:pt x="129" y="655"/>
                    </a:cubicBezTo>
                    <a:cubicBezTo>
                      <a:pt x="140" y="650"/>
                      <a:pt x="145" y="637"/>
                      <a:pt x="150" y="624"/>
                    </a:cubicBezTo>
                    <a:cubicBezTo>
                      <a:pt x="164" y="572"/>
                      <a:pt x="213" y="583"/>
                      <a:pt x="253" y="603"/>
                    </a:cubicBezTo>
                    <a:cubicBezTo>
                      <a:pt x="277" y="615"/>
                      <a:pt x="313" y="627"/>
                      <a:pt x="340" y="632"/>
                    </a:cubicBezTo>
                    <a:cubicBezTo>
                      <a:pt x="416" y="646"/>
                      <a:pt x="512" y="660"/>
                      <a:pt x="513" y="653"/>
                    </a:cubicBezTo>
                    <a:cubicBezTo>
                      <a:pt x="514" y="644"/>
                      <a:pt x="507" y="637"/>
                      <a:pt x="489" y="622"/>
                    </a:cubicBezTo>
                    <a:cubicBezTo>
                      <a:pt x="466" y="604"/>
                      <a:pt x="426" y="573"/>
                      <a:pt x="396" y="498"/>
                    </a:cubicBezTo>
                    <a:cubicBezTo>
                      <a:pt x="374" y="443"/>
                      <a:pt x="355" y="362"/>
                      <a:pt x="374" y="270"/>
                    </a:cubicBezTo>
                    <a:cubicBezTo>
                      <a:pt x="376" y="256"/>
                      <a:pt x="384" y="220"/>
                      <a:pt x="394" y="194"/>
                    </a:cubicBezTo>
                    <a:cubicBezTo>
                      <a:pt x="426" y="93"/>
                      <a:pt x="488" y="92"/>
                      <a:pt x="537" y="84"/>
                    </a:cubicBezTo>
                    <a:cubicBezTo>
                      <a:pt x="548" y="82"/>
                      <a:pt x="560" y="80"/>
                      <a:pt x="569" y="77"/>
                    </a:cubicBezTo>
                    <a:cubicBezTo>
                      <a:pt x="561" y="71"/>
                      <a:pt x="560" y="53"/>
                      <a:pt x="565" y="50"/>
                    </a:cubicBezTo>
                    <a:cubicBezTo>
                      <a:pt x="565" y="50"/>
                      <a:pt x="565" y="50"/>
                      <a:pt x="565" y="50"/>
                    </a:cubicBezTo>
                    <a:cubicBezTo>
                      <a:pt x="565" y="50"/>
                      <a:pt x="553" y="50"/>
                      <a:pt x="515" y="58"/>
                    </a:cubicBezTo>
                    <a:cubicBezTo>
                      <a:pt x="512" y="59"/>
                      <a:pt x="509" y="57"/>
                      <a:pt x="508" y="54"/>
                    </a:cubicBezTo>
                    <a:cubicBezTo>
                      <a:pt x="508" y="54"/>
                      <a:pt x="508" y="54"/>
                      <a:pt x="508" y="54"/>
                    </a:cubicBezTo>
                    <a:cubicBezTo>
                      <a:pt x="507" y="51"/>
                      <a:pt x="508" y="48"/>
                      <a:pt x="511" y="47"/>
                    </a:cubicBezTo>
                    <a:cubicBezTo>
                      <a:pt x="512" y="46"/>
                      <a:pt x="539" y="35"/>
                      <a:pt x="561" y="28"/>
                    </a:cubicBezTo>
                    <a:cubicBezTo>
                      <a:pt x="562" y="28"/>
                      <a:pt x="562" y="28"/>
                      <a:pt x="562" y="28"/>
                    </a:cubicBezTo>
                    <a:cubicBezTo>
                      <a:pt x="553" y="23"/>
                      <a:pt x="549" y="7"/>
                      <a:pt x="555" y="1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5" name="Freeform 14">
                <a:extLst>
                  <a:ext uri="{FF2B5EF4-FFF2-40B4-BE49-F238E27FC236}">
                    <a16:creationId xmlns:a16="http://schemas.microsoft.com/office/drawing/2014/main" id="{E9639694-AEB8-4CF1-80A4-F85FF6406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1461"/>
                <a:ext cx="635" cy="1533"/>
              </a:xfrm>
              <a:custGeom>
                <a:avLst/>
                <a:gdLst>
                  <a:gd name="T0" fmla="*/ 3925 w 254"/>
                  <a:gd name="T1" fmla="*/ 4756 h 575"/>
                  <a:gd name="T2" fmla="*/ 2375 w 254"/>
                  <a:gd name="T3" fmla="*/ 2957 h 575"/>
                  <a:gd name="T4" fmla="*/ 1813 w 254"/>
                  <a:gd name="T5" fmla="*/ 115 h 575"/>
                  <a:gd name="T6" fmla="*/ 1813 w 254"/>
                  <a:gd name="T7" fmla="*/ 115 h 575"/>
                  <a:gd name="T8" fmla="*/ 145 w 254"/>
                  <a:gd name="T9" fmla="*/ 0 h 575"/>
                  <a:gd name="T10" fmla="*/ 425 w 254"/>
                  <a:gd name="T11" fmla="*/ 3354 h 575"/>
                  <a:gd name="T12" fmla="*/ 425 w 254"/>
                  <a:gd name="T13" fmla="*/ 3354 h 575"/>
                  <a:gd name="T14" fmla="*/ 470 w 254"/>
                  <a:gd name="T15" fmla="*/ 3546 h 575"/>
                  <a:gd name="T16" fmla="*/ 363 w 254"/>
                  <a:gd name="T17" fmla="*/ 7961 h 575"/>
                  <a:gd name="T18" fmla="*/ 1675 w 254"/>
                  <a:gd name="T19" fmla="*/ 10803 h 575"/>
                  <a:gd name="T20" fmla="*/ 2020 w 254"/>
                  <a:gd name="T21" fmla="*/ 10819 h 575"/>
                  <a:gd name="T22" fmla="*/ 2345 w 254"/>
                  <a:gd name="T23" fmla="*/ 10235 h 575"/>
                  <a:gd name="T24" fmla="*/ 2688 w 254"/>
                  <a:gd name="T25" fmla="*/ 9625 h 575"/>
                  <a:gd name="T26" fmla="*/ 2533 w 254"/>
                  <a:gd name="T27" fmla="*/ 8771 h 575"/>
                  <a:gd name="T28" fmla="*/ 3613 w 254"/>
                  <a:gd name="T29" fmla="*/ 7449 h 575"/>
                  <a:gd name="T30" fmla="*/ 3470 w 254"/>
                  <a:gd name="T31" fmla="*/ 7142 h 575"/>
                  <a:gd name="T32" fmla="*/ 3208 w 254"/>
                  <a:gd name="T33" fmla="*/ 6652 h 575"/>
                  <a:gd name="T34" fmla="*/ 3300 w 254"/>
                  <a:gd name="T35" fmla="*/ 5401 h 575"/>
                  <a:gd name="T36" fmla="*/ 3720 w 254"/>
                  <a:gd name="T37" fmla="*/ 4756 h 575"/>
                  <a:gd name="T38" fmla="*/ 3970 w 254"/>
                  <a:gd name="T39" fmla="*/ 4756 h 575"/>
                  <a:gd name="T40" fmla="*/ 3925 w 254"/>
                  <a:gd name="T41" fmla="*/ 4756 h 57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54" h="575">
                    <a:moveTo>
                      <a:pt x="251" y="251"/>
                    </a:moveTo>
                    <a:cubicBezTo>
                      <a:pt x="231" y="245"/>
                      <a:pt x="177" y="198"/>
                      <a:pt x="152" y="156"/>
                    </a:cubicBezTo>
                    <a:cubicBezTo>
                      <a:pt x="127" y="112"/>
                      <a:pt x="118" y="37"/>
                      <a:pt x="116" y="6"/>
                    </a:cubicBezTo>
                    <a:cubicBezTo>
                      <a:pt x="116" y="6"/>
                      <a:pt x="116" y="6"/>
                      <a:pt x="116" y="6"/>
                    </a:cubicBezTo>
                    <a:cubicBezTo>
                      <a:pt x="83" y="31"/>
                      <a:pt x="17" y="17"/>
                      <a:pt x="9" y="0"/>
                    </a:cubicBezTo>
                    <a:cubicBezTo>
                      <a:pt x="0" y="69"/>
                      <a:pt x="11" y="114"/>
                      <a:pt x="27" y="177"/>
                    </a:cubicBezTo>
                    <a:cubicBezTo>
                      <a:pt x="27" y="177"/>
                      <a:pt x="27" y="177"/>
                      <a:pt x="27" y="177"/>
                    </a:cubicBezTo>
                    <a:cubicBezTo>
                      <a:pt x="28" y="180"/>
                      <a:pt x="29" y="183"/>
                      <a:pt x="30" y="187"/>
                    </a:cubicBezTo>
                    <a:cubicBezTo>
                      <a:pt x="36" y="209"/>
                      <a:pt x="8" y="361"/>
                      <a:pt x="23" y="420"/>
                    </a:cubicBezTo>
                    <a:cubicBezTo>
                      <a:pt x="46" y="513"/>
                      <a:pt x="92" y="563"/>
                      <a:pt x="107" y="570"/>
                    </a:cubicBezTo>
                    <a:cubicBezTo>
                      <a:pt x="115" y="574"/>
                      <a:pt x="122" y="575"/>
                      <a:pt x="129" y="571"/>
                    </a:cubicBezTo>
                    <a:cubicBezTo>
                      <a:pt x="140" y="566"/>
                      <a:pt x="145" y="553"/>
                      <a:pt x="150" y="540"/>
                    </a:cubicBezTo>
                    <a:cubicBezTo>
                      <a:pt x="154" y="524"/>
                      <a:pt x="162" y="514"/>
                      <a:pt x="172" y="508"/>
                    </a:cubicBezTo>
                    <a:cubicBezTo>
                      <a:pt x="167" y="491"/>
                      <a:pt x="161" y="475"/>
                      <a:pt x="162" y="463"/>
                    </a:cubicBezTo>
                    <a:cubicBezTo>
                      <a:pt x="163" y="429"/>
                      <a:pt x="189" y="379"/>
                      <a:pt x="231" y="393"/>
                    </a:cubicBezTo>
                    <a:cubicBezTo>
                      <a:pt x="239" y="378"/>
                      <a:pt x="227" y="383"/>
                      <a:pt x="222" y="377"/>
                    </a:cubicBezTo>
                    <a:cubicBezTo>
                      <a:pt x="214" y="368"/>
                      <a:pt x="208" y="365"/>
                      <a:pt x="205" y="351"/>
                    </a:cubicBezTo>
                    <a:cubicBezTo>
                      <a:pt x="201" y="332"/>
                      <a:pt x="202" y="303"/>
                      <a:pt x="211" y="285"/>
                    </a:cubicBezTo>
                    <a:cubicBezTo>
                      <a:pt x="221" y="267"/>
                      <a:pt x="227" y="265"/>
                      <a:pt x="238" y="251"/>
                    </a:cubicBezTo>
                    <a:cubicBezTo>
                      <a:pt x="239" y="250"/>
                      <a:pt x="254" y="253"/>
                      <a:pt x="254" y="251"/>
                    </a:cubicBezTo>
                    <a:cubicBezTo>
                      <a:pt x="253" y="251"/>
                      <a:pt x="252" y="251"/>
                      <a:pt x="251" y="25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6" name="Freeform 15">
                <a:extLst>
                  <a:ext uri="{FF2B5EF4-FFF2-40B4-BE49-F238E27FC236}">
                    <a16:creationId xmlns:a16="http://schemas.microsoft.com/office/drawing/2014/main" id="{28EB5AFA-6C50-4925-9AE2-507B0E069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867"/>
                <a:ext cx="640" cy="1189"/>
              </a:xfrm>
              <a:custGeom>
                <a:avLst/>
                <a:gdLst>
                  <a:gd name="T0" fmla="*/ 3895 w 256"/>
                  <a:gd name="T1" fmla="*/ 1194 h 446"/>
                  <a:gd name="T2" fmla="*/ 3895 w 256"/>
                  <a:gd name="T3" fmla="*/ 1117 h 446"/>
                  <a:gd name="T4" fmla="*/ 3895 w 256"/>
                  <a:gd name="T5" fmla="*/ 1117 h 446"/>
                  <a:gd name="T6" fmla="*/ 3895 w 256"/>
                  <a:gd name="T7" fmla="*/ 1194 h 446"/>
                  <a:gd name="T8" fmla="*/ 3658 w 256"/>
                  <a:gd name="T9" fmla="*/ 946 h 446"/>
                  <a:gd name="T10" fmla="*/ 3625 w 256"/>
                  <a:gd name="T11" fmla="*/ 797 h 446"/>
                  <a:gd name="T12" fmla="*/ 3688 w 256"/>
                  <a:gd name="T13" fmla="*/ 456 h 446"/>
                  <a:gd name="T14" fmla="*/ 3708 w 256"/>
                  <a:gd name="T15" fmla="*/ 435 h 446"/>
                  <a:gd name="T16" fmla="*/ 3708 w 256"/>
                  <a:gd name="T17" fmla="*/ 419 h 446"/>
                  <a:gd name="T18" fmla="*/ 3345 w 256"/>
                  <a:gd name="T19" fmla="*/ 171 h 446"/>
                  <a:gd name="T20" fmla="*/ 3345 w 256"/>
                  <a:gd name="T21" fmla="*/ 205 h 446"/>
                  <a:gd name="T22" fmla="*/ 3220 w 256"/>
                  <a:gd name="T23" fmla="*/ 419 h 446"/>
                  <a:gd name="T24" fmla="*/ 3113 w 256"/>
                  <a:gd name="T25" fmla="*/ 605 h 446"/>
                  <a:gd name="T26" fmla="*/ 3033 w 256"/>
                  <a:gd name="T27" fmla="*/ 626 h 446"/>
                  <a:gd name="T28" fmla="*/ 3000 w 256"/>
                  <a:gd name="T29" fmla="*/ 547 h 446"/>
                  <a:gd name="T30" fmla="*/ 3000 w 256"/>
                  <a:gd name="T31" fmla="*/ 35 h 446"/>
                  <a:gd name="T32" fmla="*/ 3000 w 256"/>
                  <a:gd name="T33" fmla="*/ 0 h 446"/>
                  <a:gd name="T34" fmla="*/ 3000 w 256"/>
                  <a:gd name="T35" fmla="*/ 0 h 446"/>
                  <a:gd name="T36" fmla="*/ 2563 w 256"/>
                  <a:gd name="T37" fmla="*/ 21 h 446"/>
                  <a:gd name="T38" fmla="*/ 2563 w 256"/>
                  <a:gd name="T39" fmla="*/ 136 h 446"/>
                  <a:gd name="T40" fmla="*/ 2095 w 256"/>
                  <a:gd name="T41" fmla="*/ 832 h 446"/>
                  <a:gd name="T42" fmla="*/ 2095 w 256"/>
                  <a:gd name="T43" fmla="*/ 832 h 446"/>
                  <a:gd name="T44" fmla="*/ 1875 w 256"/>
                  <a:gd name="T45" fmla="*/ 341 h 446"/>
                  <a:gd name="T46" fmla="*/ 1875 w 256"/>
                  <a:gd name="T47" fmla="*/ 320 h 446"/>
                  <a:gd name="T48" fmla="*/ 1438 w 256"/>
                  <a:gd name="T49" fmla="*/ 456 h 446"/>
                  <a:gd name="T50" fmla="*/ 1438 w 256"/>
                  <a:gd name="T51" fmla="*/ 491 h 446"/>
                  <a:gd name="T52" fmla="*/ 1333 w 256"/>
                  <a:gd name="T53" fmla="*/ 1117 h 446"/>
                  <a:gd name="T54" fmla="*/ 1220 w 256"/>
                  <a:gd name="T55" fmla="*/ 1330 h 446"/>
                  <a:gd name="T56" fmla="*/ 0 w 256"/>
                  <a:gd name="T57" fmla="*/ 4356 h 446"/>
                  <a:gd name="T58" fmla="*/ 83 w 256"/>
                  <a:gd name="T59" fmla="*/ 5265 h 446"/>
                  <a:gd name="T60" fmla="*/ 1595 w 256"/>
                  <a:gd name="T61" fmla="*/ 8430 h 446"/>
                  <a:gd name="T62" fmla="*/ 1688 w 256"/>
                  <a:gd name="T63" fmla="*/ 8430 h 446"/>
                  <a:gd name="T64" fmla="*/ 1688 w 256"/>
                  <a:gd name="T65" fmla="*/ 8315 h 446"/>
                  <a:gd name="T66" fmla="*/ 2063 w 256"/>
                  <a:gd name="T67" fmla="*/ 5948 h 446"/>
                  <a:gd name="T68" fmla="*/ 2283 w 256"/>
                  <a:gd name="T69" fmla="*/ 5244 h 446"/>
                  <a:gd name="T70" fmla="*/ 2283 w 256"/>
                  <a:gd name="T71" fmla="*/ 5244 h 446"/>
                  <a:gd name="T72" fmla="*/ 2283 w 256"/>
                  <a:gd name="T73" fmla="*/ 5244 h 446"/>
                  <a:gd name="T74" fmla="*/ 2250 w 256"/>
                  <a:gd name="T75" fmla="*/ 4847 h 446"/>
                  <a:gd name="T76" fmla="*/ 2250 w 256"/>
                  <a:gd name="T77" fmla="*/ 4847 h 446"/>
                  <a:gd name="T78" fmla="*/ 2158 w 256"/>
                  <a:gd name="T79" fmla="*/ 4663 h 446"/>
                  <a:gd name="T80" fmla="*/ 2500 w 256"/>
                  <a:gd name="T81" fmla="*/ 2978 h 446"/>
                  <a:gd name="T82" fmla="*/ 2645 w 256"/>
                  <a:gd name="T83" fmla="*/ 2957 h 446"/>
                  <a:gd name="T84" fmla="*/ 2645 w 256"/>
                  <a:gd name="T85" fmla="*/ 2957 h 446"/>
                  <a:gd name="T86" fmla="*/ 3113 w 256"/>
                  <a:gd name="T87" fmla="*/ 3034 h 446"/>
                  <a:gd name="T88" fmla="*/ 3125 w 256"/>
                  <a:gd name="T89" fmla="*/ 3034 h 446"/>
                  <a:gd name="T90" fmla="*/ 3175 w 256"/>
                  <a:gd name="T91" fmla="*/ 3012 h 446"/>
                  <a:gd name="T92" fmla="*/ 3208 w 256"/>
                  <a:gd name="T93" fmla="*/ 3012 h 446"/>
                  <a:gd name="T94" fmla="*/ 3925 w 256"/>
                  <a:gd name="T95" fmla="*/ 2069 h 446"/>
                  <a:gd name="T96" fmla="*/ 3895 w 256"/>
                  <a:gd name="T97" fmla="*/ 1194 h 44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56" h="446">
                    <a:moveTo>
                      <a:pt x="249" y="63"/>
                    </a:moveTo>
                    <a:cubicBezTo>
                      <a:pt x="249" y="59"/>
                      <a:pt x="249" y="59"/>
                      <a:pt x="249" y="59"/>
                    </a:cubicBezTo>
                    <a:cubicBezTo>
                      <a:pt x="249" y="59"/>
                      <a:pt x="249" y="59"/>
                      <a:pt x="249" y="59"/>
                    </a:cubicBezTo>
                    <a:cubicBezTo>
                      <a:pt x="249" y="63"/>
                      <a:pt x="249" y="63"/>
                      <a:pt x="249" y="63"/>
                    </a:cubicBezTo>
                    <a:cubicBezTo>
                      <a:pt x="243" y="59"/>
                      <a:pt x="236" y="53"/>
                      <a:pt x="234" y="50"/>
                    </a:cubicBezTo>
                    <a:cubicBezTo>
                      <a:pt x="233" y="48"/>
                      <a:pt x="232" y="46"/>
                      <a:pt x="232" y="42"/>
                    </a:cubicBezTo>
                    <a:cubicBezTo>
                      <a:pt x="232" y="37"/>
                      <a:pt x="233" y="31"/>
                      <a:pt x="236" y="24"/>
                    </a:cubicBezTo>
                    <a:cubicBezTo>
                      <a:pt x="236" y="23"/>
                      <a:pt x="236" y="23"/>
                      <a:pt x="237" y="23"/>
                    </a:cubicBezTo>
                    <a:cubicBezTo>
                      <a:pt x="237" y="23"/>
                      <a:pt x="237" y="22"/>
                      <a:pt x="237" y="22"/>
                    </a:cubicBezTo>
                    <a:cubicBezTo>
                      <a:pt x="229" y="32"/>
                      <a:pt x="211" y="24"/>
                      <a:pt x="214" y="9"/>
                    </a:cubicBezTo>
                    <a:cubicBezTo>
                      <a:pt x="214" y="10"/>
                      <a:pt x="214" y="10"/>
                      <a:pt x="214" y="11"/>
                    </a:cubicBezTo>
                    <a:cubicBezTo>
                      <a:pt x="206" y="22"/>
                      <a:pt x="206" y="22"/>
                      <a:pt x="206" y="22"/>
                    </a:cubicBezTo>
                    <a:cubicBezTo>
                      <a:pt x="199" y="32"/>
                      <a:pt x="199" y="32"/>
                      <a:pt x="199" y="32"/>
                    </a:cubicBezTo>
                    <a:cubicBezTo>
                      <a:pt x="198" y="33"/>
                      <a:pt x="196" y="34"/>
                      <a:pt x="194" y="33"/>
                    </a:cubicBezTo>
                    <a:cubicBezTo>
                      <a:pt x="193" y="33"/>
                      <a:pt x="192" y="31"/>
                      <a:pt x="192" y="29"/>
                    </a:cubicBezTo>
                    <a:cubicBezTo>
                      <a:pt x="192" y="29"/>
                      <a:pt x="191" y="12"/>
                      <a:pt x="192" y="2"/>
                    </a:cubicBezTo>
                    <a:cubicBezTo>
                      <a:pt x="192" y="1"/>
                      <a:pt x="192" y="1"/>
                      <a:pt x="192" y="0"/>
                    </a:cubicBezTo>
                    <a:cubicBezTo>
                      <a:pt x="192" y="0"/>
                      <a:pt x="192" y="0"/>
                      <a:pt x="192" y="0"/>
                    </a:cubicBezTo>
                    <a:cubicBezTo>
                      <a:pt x="185" y="14"/>
                      <a:pt x="167" y="9"/>
                      <a:pt x="164" y="1"/>
                    </a:cubicBezTo>
                    <a:cubicBezTo>
                      <a:pt x="164" y="7"/>
                      <a:pt x="164" y="7"/>
                      <a:pt x="164" y="7"/>
                    </a:cubicBezTo>
                    <a:cubicBezTo>
                      <a:pt x="162" y="20"/>
                      <a:pt x="159" y="42"/>
                      <a:pt x="134" y="44"/>
                    </a:cubicBezTo>
                    <a:cubicBezTo>
                      <a:pt x="134" y="44"/>
                      <a:pt x="134" y="44"/>
                      <a:pt x="134" y="44"/>
                    </a:cubicBezTo>
                    <a:cubicBezTo>
                      <a:pt x="118" y="42"/>
                      <a:pt x="119" y="27"/>
                      <a:pt x="120" y="18"/>
                    </a:cubicBezTo>
                    <a:cubicBezTo>
                      <a:pt x="120" y="18"/>
                      <a:pt x="120" y="18"/>
                      <a:pt x="120" y="17"/>
                    </a:cubicBezTo>
                    <a:cubicBezTo>
                      <a:pt x="115" y="33"/>
                      <a:pt x="96" y="36"/>
                      <a:pt x="92" y="24"/>
                    </a:cubicBezTo>
                    <a:cubicBezTo>
                      <a:pt x="92" y="25"/>
                      <a:pt x="92" y="25"/>
                      <a:pt x="92" y="26"/>
                    </a:cubicBezTo>
                    <a:cubicBezTo>
                      <a:pt x="90" y="38"/>
                      <a:pt x="89" y="48"/>
                      <a:pt x="85" y="59"/>
                    </a:cubicBezTo>
                    <a:cubicBezTo>
                      <a:pt x="84" y="61"/>
                      <a:pt x="80" y="68"/>
                      <a:pt x="78" y="70"/>
                    </a:cubicBezTo>
                    <a:cubicBezTo>
                      <a:pt x="13" y="121"/>
                      <a:pt x="0" y="169"/>
                      <a:pt x="0" y="230"/>
                    </a:cubicBezTo>
                    <a:cubicBezTo>
                      <a:pt x="0" y="245"/>
                      <a:pt x="2" y="262"/>
                      <a:pt x="5" y="278"/>
                    </a:cubicBezTo>
                    <a:cubicBezTo>
                      <a:pt x="26" y="381"/>
                      <a:pt x="80" y="429"/>
                      <a:pt x="102" y="445"/>
                    </a:cubicBezTo>
                    <a:cubicBezTo>
                      <a:pt x="104" y="446"/>
                      <a:pt x="106" y="446"/>
                      <a:pt x="108" y="445"/>
                    </a:cubicBezTo>
                    <a:cubicBezTo>
                      <a:pt x="108" y="443"/>
                      <a:pt x="108" y="441"/>
                      <a:pt x="108" y="439"/>
                    </a:cubicBezTo>
                    <a:cubicBezTo>
                      <a:pt x="107" y="402"/>
                      <a:pt x="114" y="356"/>
                      <a:pt x="132" y="314"/>
                    </a:cubicBezTo>
                    <a:cubicBezTo>
                      <a:pt x="139" y="298"/>
                      <a:pt x="144" y="286"/>
                      <a:pt x="146" y="277"/>
                    </a:cubicBezTo>
                    <a:cubicBezTo>
                      <a:pt x="146" y="277"/>
                      <a:pt x="146" y="277"/>
                      <a:pt x="146" y="277"/>
                    </a:cubicBezTo>
                    <a:cubicBezTo>
                      <a:pt x="146" y="277"/>
                      <a:pt x="146" y="277"/>
                      <a:pt x="146" y="277"/>
                    </a:cubicBezTo>
                    <a:cubicBezTo>
                      <a:pt x="148" y="266"/>
                      <a:pt x="147" y="260"/>
                      <a:pt x="144" y="256"/>
                    </a:cubicBezTo>
                    <a:cubicBezTo>
                      <a:pt x="144" y="256"/>
                      <a:pt x="144" y="256"/>
                      <a:pt x="144" y="256"/>
                    </a:cubicBezTo>
                    <a:cubicBezTo>
                      <a:pt x="140" y="252"/>
                      <a:pt x="139" y="249"/>
                      <a:pt x="138" y="246"/>
                    </a:cubicBezTo>
                    <a:cubicBezTo>
                      <a:pt x="128" y="194"/>
                      <a:pt x="143" y="168"/>
                      <a:pt x="160" y="157"/>
                    </a:cubicBezTo>
                    <a:cubicBezTo>
                      <a:pt x="162" y="156"/>
                      <a:pt x="165" y="155"/>
                      <a:pt x="169" y="156"/>
                    </a:cubicBezTo>
                    <a:cubicBezTo>
                      <a:pt x="169" y="156"/>
                      <a:pt x="169" y="156"/>
                      <a:pt x="169" y="156"/>
                    </a:cubicBezTo>
                    <a:cubicBezTo>
                      <a:pt x="177" y="158"/>
                      <a:pt x="186" y="159"/>
                      <a:pt x="199" y="160"/>
                    </a:cubicBezTo>
                    <a:cubicBezTo>
                      <a:pt x="199" y="160"/>
                      <a:pt x="200" y="160"/>
                      <a:pt x="200" y="160"/>
                    </a:cubicBezTo>
                    <a:cubicBezTo>
                      <a:pt x="201" y="160"/>
                      <a:pt x="202" y="160"/>
                      <a:pt x="203" y="159"/>
                    </a:cubicBezTo>
                    <a:cubicBezTo>
                      <a:pt x="204" y="159"/>
                      <a:pt x="205" y="159"/>
                      <a:pt x="205" y="159"/>
                    </a:cubicBezTo>
                    <a:cubicBezTo>
                      <a:pt x="236" y="153"/>
                      <a:pt x="247" y="123"/>
                      <a:pt x="251" y="109"/>
                    </a:cubicBezTo>
                    <a:cubicBezTo>
                      <a:pt x="256" y="91"/>
                      <a:pt x="254" y="72"/>
                      <a:pt x="249" y="6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7" name="Freeform 16">
                <a:extLst>
                  <a:ext uri="{FF2B5EF4-FFF2-40B4-BE49-F238E27FC236}">
                    <a16:creationId xmlns:a16="http://schemas.microsoft.com/office/drawing/2014/main" id="{E2902CE7-ECE8-4AD4-98D8-640DF4427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013"/>
                <a:ext cx="288" cy="278"/>
              </a:xfrm>
              <a:custGeom>
                <a:avLst/>
                <a:gdLst>
                  <a:gd name="T0" fmla="*/ 771 w 115"/>
                  <a:gd name="T1" fmla="*/ 94 h 104"/>
                  <a:gd name="T2" fmla="*/ 626 w 115"/>
                  <a:gd name="T3" fmla="*/ 0 h 104"/>
                  <a:gd name="T4" fmla="*/ 784 w 115"/>
                  <a:gd name="T5" fmla="*/ 842 h 104"/>
                  <a:gd name="T6" fmla="*/ 0 w 115"/>
                  <a:gd name="T7" fmla="*/ 1986 h 104"/>
                  <a:gd name="T8" fmla="*/ 376 w 115"/>
                  <a:gd name="T9" fmla="*/ 1965 h 104"/>
                  <a:gd name="T10" fmla="*/ 408 w 115"/>
                  <a:gd name="T11" fmla="*/ 1965 h 104"/>
                  <a:gd name="T12" fmla="*/ 551 w 115"/>
                  <a:gd name="T13" fmla="*/ 1965 h 104"/>
                  <a:gd name="T14" fmla="*/ 1806 w 115"/>
                  <a:gd name="T15" fmla="*/ 1780 h 104"/>
                  <a:gd name="T16" fmla="*/ 771 w 115"/>
                  <a:gd name="T17" fmla="*/ 94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" h="104">
                    <a:moveTo>
                      <a:pt x="49" y="5"/>
                    </a:moveTo>
                    <a:cubicBezTo>
                      <a:pt x="47" y="4"/>
                      <a:pt x="44" y="2"/>
                      <a:pt x="40" y="0"/>
                    </a:cubicBezTo>
                    <a:cubicBezTo>
                      <a:pt x="49" y="7"/>
                      <a:pt x="53" y="25"/>
                      <a:pt x="50" y="44"/>
                    </a:cubicBezTo>
                    <a:cubicBezTo>
                      <a:pt x="47" y="72"/>
                      <a:pt x="32" y="102"/>
                      <a:pt x="0" y="104"/>
                    </a:cubicBezTo>
                    <a:cubicBezTo>
                      <a:pt x="7" y="104"/>
                      <a:pt x="15" y="104"/>
                      <a:pt x="24" y="103"/>
                    </a:cubicBezTo>
                    <a:cubicBezTo>
                      <a:pt x="25" y="103"/>
                      <a:pt x="25" y="103"/>
                      <a:pt x="26" y="103"/>
                    </a:cubicBezTo>
                    <a:cubicBezTo>
                      <a:pt x="29" y="103"/>
                      <a:pt x="32" y="103"/>
                      <a:pt x="35" y="103"/>
                    </a:cubicBezTo>
                    <a:cubicBezTo>
                      <a:pt x="62" y="101"/>
                      <a:pt x="89" y="97"/>
                      <a:pt x="115" y="93"/>
                    </a:cubicBezTo>
                    <a:cubicBezTo>
                      <a:pt x="102" y="52"/>
                      <a:pt x="82" y="25"/>
                      <a:pt x="49" y="5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8" name="Freeform 17">
                <a:extLst>
                  <a:ext uri="{FF2B5EF4-FFF2-40B4-BE49-F238E27FC236}">
                    <a16:creationId xmlns:a16="http://schemas.microsoft.com/office/drawing/2014/main" id="{C8F38DFC-76FC-4776-A18B-BA09ADC31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680"/>
                <a:ext cx="85" cy="114"/>
              </a:xfrm>
              <a:custGeom>
                <a:avLst/>
                <a:gdLst>
                  <a:gd name="T0" fmla="*/ 300 w 34"/>
                  <a:gd name="T1" fmla="*/ 0 h 43"/>
                  <a:gd name="T2" fmla="*/ 300 w 34"/>
                  <a:gd name="T3" fmla="*/ 21 h 43"/>
                  <a:gd name="T4" fmla="*/ 0 w 34"/>
                  <a:gd name="T5" fmla="*/ 191 h 43"/>
                  <a:gd name="T6" fmla="*/ 250 w 34"/>
                  <a:gd name="T7" fmla="*/ 801 h 43"/>
                  <a:gd name="T8" fmla="*/ 500 w 34"/>
                  <a:gd name="T9" fmla="*/ 668 h 43"/>
                  <a:gd name="T10" fmla="*/ 533 w 34"/>
                  <a:gd name="T11" fmla="*/ 668 h 43"/>
                  <a:gd name="T12" fmla="*/ 533 w 34"/>
                  <a:gd name="T13" fmla="*/ 655 h 43"/>
                  <a:gd name="T14" fmla="*/ 300 w 34"/>
                  <a:gd name="T15" fmla="*/ 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3">
                    <a:moveTo>
                      <a:pt x="19" y="0"/>
                    </a:moveTo>
                    <a:cubicBezTo>
                      <a:pt x="19" y="1"/>
                      <a:pt x="19" y="1"/>
                      <a:pt x="19" y="1"/>
                    </a:cubicBezTo>
                    <a:cubicBezTo>
                      <a:pt x="16" y="2"/>
                      <a:pt x="9" y="6"/>
                      <a:pt x="0" y="10"/>
                    </a:cubicBezTo>
                    <a:cubicBezTo>
                      <a:pt x="6" y="20"/>
                      <a:pt x="11" y="31"/>
                      <a:pt x="16" y="43"/>
                    </a:cubicBezTo>
                    <a:cubicBezTo>
                      <a:pt x="24" y="39"/>
                      <a:pt x="30" y="36"/>
                      <a:pt x="32" y="36"/>
                    </a:cubicBezTo>
                    <a:cubicBezTo>
                      <a:pt x="33" y="35"/>
                      <a:pt x="33" y="35"/>
                      <a:pt x="34" y="36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27" y="32"/>
                      <a:pt x="18" y="13"/>
                      <a:pt x="19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89" name="Freeform 18">
                <a:extLst>
                  <a:ext uri="{FF2B5EF4-FFF2-40B4-BE49-F238E27FC236}">
                    <a16:creationId xmlns:a16="http://schemas.microsoft.com/office/drawing/2014/main" id="{7800D526-8155-40EF-B693-36629DFC8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1525"/>
                <a:ext cx="132" cy="128"/>
              </a:xfrm>
              <a:custGeom>
                <a:avLst/>
                <a:gdLst>
                  <a:gd name="T0" fmla="*/ 807 w 53"/>
                  <a:gd name="T1" fmla="*/ 683 h 48"/>
                  <a:gd name="T2" fmla="*/ 620 w 53"/>
                  <a:gd name="T3" fmla="*/ 0 h 48"/>
                  <a:gd name="T4" fmla="*/ 603 w 53"/>
                  <a:gd name="T5" fmla="*/ 0 h 48"/>
                  <a:gd name="T6" fmla="*/ 590 w 53"/>
                  <a:gd name="T7" fmla="*/ 35 h 48"/>
                  <a:gd name="T8" fmla="*/ 0 w 53"/>
                  <a:gd name="T9" fmla="*/ 397 h 48"/>
                  <a:gd name="T10" fmla="*/ 403 w 53"/>
                  <a:gd name="T11" fmla="*/ 909 h 48"/>
                  <a:gd name="T12" fmla="*/ 775 w 53"/>
                  <a:gd name="T13" fmla="*/ 704 h 48"/>
                  <a:gd name="T14" fmla="*/ 819 w 53"/>
                  <a:gd name="T15" fmla="*/ 704 h 48"/>
                  <a:gd name="T16" fmla="*/ 807 w 53"/>
                  <a:gd name="T17" fmla="*/ 68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48">
                    <a:moveTo>
                      <a:pt x="52" y="36"/>
                    </a:moveTo>
                    <a:cubicBezTo>
                      <a:pt x="41" y="33"/>
                      <a:pt x="33" y="8"/>
                      <a:pt x="40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1"/>
                      <a:pt x="39" y="2"/>
                      <a:pt x="38" y="2"/>
                    </a:cubicBezTo>
                    <a:cubicBezTo>
                      <a:pt x="31" y="5"/>
                      <a:pt x="13" y="14"/>
                      <a:pt x="0" y="21"/>
                    </a:cubicBezTo>
                    <a:cubicBezTo>
                      <a:pt x="9" y="28"/>
                      <a:pt x="18" y="37"/>
                      <a:pt x="26" y="48"/>
                    </a:cubicBezTo>
                    <a:cubicBezTo>
                      <a:pt x="37" y="43"/>
                      <a:pt x="47" y="38"/>
                      <a:pt x="50" y="37"/>
                    </a:cubicBezTo>
                    <a:cubicBezTo>
                      <a:pt x="51" y="37"/>
                      <a:pt x="52" y="37"/>
                      <a:pt x="53" y="37"/>
                    </a:cubicBezTo>
                    <a:cubicBezTo>
                      <a:pt x="52" y="37"/>
                      <a:pt x="52" y="36"/>
                      <a:pt x="52" y="3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0" name="Freeform 19">
                <a:extLst>
                  <a:ext uri="{FF2B5EF4-FFF2-40B4-BE49-F238E27FC236}">
                    <a16:creationId xmlns:a16="http://schemas.microsoft.com/office/drawing/2014/main" id="{8A7DFCB3-C582-4DDE-A9D9-ADC1A19B8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14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1" name="Freeform 20">
                <a:extLst>
                  <a:ext uri="{FF2B5EF4-FFF2-40B4-BE49-F238E27FC236}">
                    <a16:creationId xmlns:a16="http://schemas.microsoft.com/office/drawing/2014/main" id="{1A5E5EF0-A8BF-4A3B-B159-787A313F8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1640"/>
                <a:ext cx="53" cy="74"/>
              </a:xfrm>
              <a:custGeom>
                <a:avLst/>
                <a:gdLst>
                  <a:gd name="T0" fmla="*/ 255 w 21"/>
                  <a:gd name="T1" fmla="*/ 182 h 28"/>
                  <a:gd name="T2" fmla="*/ 288 w 21"/>
                  <a:gd name="T3" fmla="*/ 481 h 28"/>
                  <a:gd name="T4" fmla="*/ 83 w 21"/>
                  <a:gd name="T5" fmla="*/ 336 h 28"/>
                  <a:gd name="T6" fmla="*/ 50 w 21"/>
                  <a:gd name="T7" fmla="*/ 34 h 28"/>
                  <a:gd name="T8" fmla="*/ 255 w 21"/>
                  <a:gd name="T9" fmla="*/ 18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8">
                    <a:moveTo>
                      <a:pt x="16" y="10"/>
                    </a:moveTo>
                    <a:cubicBezTo>
                      <a:pt x="20" y="17"/>
                      <a:pt x="21" y="24"/>
                      <a:pt x="18" y="26"/>
                    </a:cubicBezTo>
                    <a:cubicBezTo>
                      <a:pt x="15" y="28"/>
                      <a:pt x="9" y="24"/>
                      <a:pt x="5" y="18"/>
                    </a:cubicBezTo>
                    <a:cubicBezTo>
                      <a:pt x="1" y="11"/>
                      <a:pt x="0" y="4"/>
                      <a:pt x="3" y="2"/>
                    </a:cubicBezTo>
                    <a:cubicBezTo>
                      <a:pt x="6" y="0"/>
                      <a:pt x="12" y="4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2" name="Freeform 21">
                <a:extLst>
                  <a:ext uri="{FF2B5EF4-FFF2-40B4-BE49-F238E27FC236}">
                    <a16:creationId xmlns:a16="http://schemas.microsoft.com/office/drawing/2014/main" id="{31D5431D-7B25-4AA2-A0E9-A44D8A241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760"/>
                <a:ext cx="53" cy="72"/>
              </a:xfrm>
              <a:custGeom>
                <a:avLst/>
                <a:gdLst>
                  <a:gd name="T0" fmla="*/ 255 w 21"/>
                  <a:gd name="T1" fmla="*/ 192 h 27"/>
                  <a:gd name="T2" fmla="*/ 288 w 21"/>
                  <a:gd name="T3" fmla="*/ 477 h 27"/>
                  <a:gd name="T4" fmla="*/ 83 w 21"/>
                  <a:gd name="T5" fmla="*/ 320 h 27"/>
                  <a:gd name="T6" fmla="*/ 50 w 21"/>
                  <a:gd name="T7" fmla="*/ 35 h 27"/>
                  <a:gd name="T8" fmla="*/ 255 w 21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6" y="10"/>
                    </a:moveTo>
                    <a:cubicBezTo>
                      <a:pt x="20" y="16"/>
                      <a:pt x="21" y="23"/>
                      <a:pt x="18" y="25"/>
                    </a:cubicBezTo>
                    <a:cubicBezTo>
                      <a:pt x="15" y="27"/>
                      <a:pt x="10" y="23"/>
                      <a:pt x="5" y="17"/>
                    </a:cubicBezTo>
                    <a:cubicBezTo>
                      <a:pt x="1" y="10"/>
                      <a:pt x="0" y="4"/>
                      <a:pt x="3" y="2"/>
                    </a:cubicBezTo>
                    <a:cubicBezTo>
                      <a:pt x="6" y="0"/>
                      <a:pt x="12" y="3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3" name="Freeform 22">
                <a:extLst>
                  <a:ext uri="{FF2B5EF4-FFF2-40B4-BE49-F238E27FC236}">
                    <a16:creationId xmlns:a16="http://schemas.microsoft.com/office/drawing/2014/main" id="{A75C53AF-30F5-4C50-83BB-99D2FA333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1645"/>
                <a:ext cx="32" cy="51"/>
              </a:xfrm>
              <a:custGeom>
                <a:avLst/>
                <a:gdLst>
                  <a:gd name="T0" fmla="*/ 133 w 13"/>
                  <a:gd name="T1" fmla="*/ 150 h 19"/>
                  <a:gd name="T2" fmla="*/ 0 w 13"/>
                  <a:gd name="T3" fmla="*/ 0 h 19"/>
                  <a:gd name="T4" fmla="*/ 42 w 13"/>
                  <a:gd name="T5" fmla="*/ 193 h 19"/>
                  <a:gd name="T6" fmla="*/ 194 w 13"/>
                  <a:gd name="T7" fmla="*/ 368 h 19"/>
                  <a:gd name="T8" fmla="*/ 133 w 13"/>
                  <a:gd name="T9" fmla="*/ 15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9" y="8"/>
                    </a:moveTo>
                    <a:cubicBezTo>
                      <a:pt x="6" y="4"/>
                      <a:pt x="3" y="1"/>
                      <a:pt x="0" y="0"/>
                    </a:cubicBezTo>
                    <a:cubicBezTo>
                      <a:pt x="0" y="3"/>
                      <a:pt x="1" y="7"/>
                      <a:pt x="3" y="10"/>
                    </a:cubicBezTo>
                    <a:cubicBezTo>
                      <a:pt x="6" y="15"/>
                      <a:pt x="10" y="18"/>
                      <a:pt x="13" y="19"/>
                    </a:cubicBezTo>
                    <a:cubicBezTo>
                      <a:pt x="12" y="16"/>
                      <a:pt x="11" y="12"/>
                      <a:pt x="9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4" name="Freeform 23">
                <a:extLst>
                  <a:ext uri="{FF2B5EF4-FFF2-40B4-BE49-F238E27FC236}">
                    <a16:creationId xmlns:a16="http://schemas.microsoft.com/office/drawing/2014/main" id="{08CB5DCA-D45A-46EF-B792-441DE9A88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1765"/>
                <a:ext cx="32" cy="48"/>
              </a:xfrm>
              <a:custGeom>
                <a:avLst/>
                <a:gdLst>
                  <a:gd name="T0" fmla="*/ 133 w 13"/>
                  <a:gd name="T1" fmla="*/ 149 h 18"/>
                  <a:gd name="T2" fmla="*/ 0 w 13"/>
                  <a:gd name="T3" fmla="*/ 0 h 18"/>
                  <a:gd name="T4" fmla="*/ 62 w 13"/>
                  <a:gd name="T5" fmla="*/ 192 h 18"/>
                  <a:gd name="T6" fmla="*/ 194 w 13"/>
                  <a:gd name="T7" fmla="*/ 341 h 18"/>
                  <a:gd name="T8" fmla="*/ 133 w 13"/>
                  <a:gd name="T9" fmla="*/ 14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9" y="8"/>
                    </a:moveTo>
                    <a:cubicBezTo>
                      <a:pt x="6" y="3"/>
                      <a:pt x="3" y="0"/>
                      <a:pt x="0" y="0"/>
                    </a:cubicBezTo>
                    <a:cubicBezTo>
                      <a:pt x="0" y="2"/>
                      <a:pt x="1" y="6"/>
                      <a:pt x="4" y="10"/>
                    </a:cubicBezTo>
                    <a:cubicBezTo>
                      <a:pt x="6" y="15"/>
                      <a:pt x="10" y="18"/>
                      <a:pt x="13" y="18"/>
                    </a:cubicBezTo>
                    <a:cubicBezTo>
                      <a:pt x="13" y="15"/>
                      <a:pt x="12" y="12"/>
                      <a:pt x="9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5" name="Freeform 24">
                <a:extLst>
                  <a:ext uri="{FF2B5EF4-FFF2-40B4-BE49-F238E27FC236}">
                    <a16:creationId xmlns:a16="http://schemas.microsoft.com/office/drawing/2014/main" id="{DAF0EAAB-C4D1-4750-9D76-FA58BAAED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80"/>
                <a:ext cx="123" cy="82"/>
              </a:xfrm>
              <a:custGeom>
                <a:avLst/>
                <a:gdLst>
                  <a:gd name="T0" fmla="*/ 366 w 49"/>
                  <a:gd name="T1" fmla="*/ 553 h 31"/>
                  <a:gd name="T2" fmla="*/ 663 w 49"/>
                  <a:gd name="T3" fmla="*/ 442 h 31"/>
                  <a:gd name="T4" fmla="*/ 756 w 49"/>
                  <a:gd name="T5" fmla="*/ 90 h 31"/>
                  <a:gd name="T6" fmla="*/ 713 w 49"/>
                  <a:gd name="T7" fmla="*/ 21 h 31"/>
                  <a:gd name="T8" fmla="*/ 630 w 49"/>
                  <a:gd name="T9" fmla="*/ 90 h 31"/>
                  <a:gd name="T10" fmla="*/ 567 w 49"/>
                  <a:gd name="T11" fmla="*/ 336 h 31"/>
                  <a:gd name="T12" fmla="*/ 366 w 49"/>
                  <a:gd name="T13" fmla="*/ 405 h 31"/>
                  <a:gd name="T14" fmla="*/ 95 w 49"/>
                  <a:gd name="T15" fmla="*/ 56 h 31"/>
                  <a:gd name="T16" fmla="*/ 83 w 49"/>
                  <a:gd name="T17" fmla="*/ 0 h 31"/>
                  <a:gd name="T18" fmla="*/ 0 w 49"/>
                  <a:gd name="T19" fmla="*/ 259 h 31"/>
                  <a:gd name="T20" fmla="*/ 366 w 49"/>
                  <a:gd name="T21" fmla="*/ 553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31">
                    <a:moveTo>
                      <a:pt x="23" y="30"/>
                    </a:moveTo>
                    <a:cubicBezTo>
                      <a:pt x="30" y="31"/>
                      <a:pt x="36" y="28"/>
                      <a:pt x="42" y="24"/>
                    </a:cubicBezTo>
                    <a:cubicBezTo>
                      <a:pt x="47" y="19"/>
                      <a:pt x="48" y="12"/>
                      <a:pt x="48" y="5"/>
                    </a:cubicBezTo>
                    <a:cubicBezTo>
                      <a:pt x="49" y="3"/>
                      <a:pt x="47" y="1"/>
                      <a:pt x="45" y="1"/>
                    </a:cubicBezTo>
                    <a:cubicBezTo>
                      <a:pt x="42" y="1"/>
                      <a:pt x="41" y="2"/>
                      <a:pt x="40" y="5"/>
                    </a:cubicBezTo>
                    <a:cubicBezTo>
                      <a:pt x="40" y="10"/>
                      <a:pt x="40" y="15"/>
                      <a:pt x="36" y="18"/>
                    </a:cubicBezTo>
                    <a:cubicBezTo>
                      <a:pt x="33" y="21"/>
                      <a:pt x="28" y="23"/>
                      <a:pt x="23" y="22"/>
                    </a:cubicBezTo>
                    <a:cubicBezTo>
                      <a:pt x="13" y="22"/>
                      <a:pt x="5" y="13"/>
                      <a:pt x="6" y="3"/>
                    </a:cubicBezTo>
                    <a:cubicBezTo>
                      <a:pt x="6" y="2"/>
                      <a:pt x="5" y="1"/>
                      <a:pt x="5" y="0"/>
                    </a:cubicBezTo>
                    <a:cubicBezTo>
                      <a:pt x="4" y="5"/>
                      <a:pt x="2" y="11"/>
                      <a:pt x="0" y="14"/>
                    </a:cubicBezTo>
                    <a:cubicBezTo>
                      <a:pt x="4" y="23"/>
                      <a:pt x="12" y="30"/>
                      <a:pt x="23" y="30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6" name="Freeform 25">
                <a:extLst>
                  <a:ext uri="{FF2B5EF4-FFF2-40B4-BE49-F238E27FC236}">
                    <a16:creationId xmlns:a16="http://schemas.microsoft.com/office/drawing/2014/main" id="{D4872409-9B8C-4B6B-8D66-1D133E287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800"/>
                <a:ext cx="310" cy="544"/>
              </a:xfrm>
              <a:custGeom>
                <a:avLst/>
                <a:gdLst>
                  <a:gd name="T0" fmla="*/ 1938 w 124"/>
                  <a:gd name="T1" fmla="*/ 341 h 204"/>
                  <a:gd name="T2" fmla="*/ 1925 w 124"/>
                  <a:gd name="T3" fmla="*/ 341 h 204"/>
                  <a:gd name="T4" fmla="*/ 1908 w 124"/>
                  <a:gd name="T5" fmla="*/ 376 h 204"/>
                  <a:gd name="T6" fmla="*/ 1908 w 124"/>
                  <a:gd name="T7" fmla="*/ 376 h 204"/>
                  <a:gd name="T8" fmla="*/ 1875 w 124"/>
                  <a:gd name="T9" fmla="*/ 419 h 204"/>
                  <a:gd name="T10" fmla="*/ 1875 w 124"/>
                  <a:gd name="T11" fmla="*/ 435 h 204"/>
                  <a:gd name="T12" fmla="*/ 1863 w 124"/>
                  <a:gd name="T13" fmla="*/ 477 h 204"/>
                  <a:gd name="T14" fmla="*/ 1845 w 124"/>
                  <a:gd name="T15" fmla="*/ 491 h 204"/>
                  <a:gd name="T16" fmla="*/ 1833 w 124"/>
                  <a:gd name="T17" fmla="*/ 533 h 204"/>
                  <a:gd name="T18" fmla="*/ 1833 w 124"/>
                  <a:gd name="T19" fmla="*/ 547 h 204"/>
                  <a:gd name="T20" fmla="*/ 1813 w 124"/>
                  <a:gd name="T21" fmla="*/ 589 h 204"/>
                  <a:gd name="T22" fmla="*/ 1813 w 124"/>
                  <a:gd name="T23" fmla="*/ 605 h 204"/>
                  <a:gd name="T24" fmla="*/ 1800 w 124"/>
                  <a:gd name="T25" fmla="*/ 648 h 204"/>
                  <a:gd name="T26" fmla="*/ 1783 w 124"/>
                  <a:gd name="T27" fmla="*/ 683 h 204"/>
                  <a:gd name="T28" fmla="*/ 1770 w 124"/>
                  <a:gd name="T29" fmla="*/ 717 h 204"/>
                  <a:gd name="T30" fmla="*/ 1750 w 124"/>
                  <a:gd name="T31" fmla="*/ 776 h 204"/>
                  <a:gd name="T32" fmla="*/ 1375 w 124"/>
                  <a:gd name="T33" fmla="*/ 1459 h 204"/>
                  <a:gd name="T34" fmla="*/ 908 w 124"/>
                  <a:gd name="T35" fmla="*/ 1443 h 204"/>
                  <a:gd name="T36" fmla="*/ 875 w 124"/>
                  <a:gd name="T37" fmla="*/ 1400 h 204"/>
                  <a:gd name="T38" fmla="*/ 488 w 124"/>
                  <a:gd name="T39" fmla="*/ 947 h 204"/>
                  <a:gd name="T40" fmla="*/ 0 w 124"/>
                  <a:gd name="T41" fmla="*/ 0 h 204"/>
                  <a:gd name="T42" fmla="*/ 0 w 124"/>
                  <a:gd name="T43" fmla="*/ 320 h 204"/>
                  <a:gd name="T44" fmla="*/ 33 w 124"/>
                  <a:gd name="T45" fmla="*/ 3605 h 204"/>
                  <a:gd name="T46" fmla="*/ 33 w 124"/>
                  <a:gd name="T47" fmla="*/ 3605 h 204"/>
                  <a:gd name="T48" fmla="*/ 33 w 124"/>
                  <a:gd name="T49" fmla="*/ 3619 h 204"/>
                  <a:gd name="T50" fmla="*/ 988 w 124"/>
                  <a:gd name="T51" fmla="*/ 3869 h 204"/>
                  <a:gd name="T52" fmla="*/ 1938 w 124"/>
                  <a:gd name="T53" fmla="*/ 3619 h 204"/>
                  <a:gd name="T54" fmla="*/ 1925 w 124"/>
                  <a:gd name="T55" fmla="*/ 3605 h 204"/>
                  <a:gd name="T56" fmla="*/ 1938 w 124"/>
                  <a:gd name="T57" fmla="*/ 3605 h 204"/>
                  <a:gd name="T58" fmla="*/ 1938 w 124"/>
                  <a:gd name="T59" fmla="*/ 341 h 20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4" h="204">
                    <a:moveTo>
                      <a:pt x="124" y="18"/>
                    </a:moveTo>
                    <a:cubicBezTo>
                      <a:pt x="124" y="18"/>
                      <a:pt x="124" y="18"/>
                      <a:pt x="123" y="18"/>
                    </a:cubicBezTo>
                    <a:cubicBezTo>
                      <a:pt x="123" y="19"/>
                      <a:pt x="123" y="19"/>
                      <a:pt x="122" y="20"/>
                    </a:cubicBezTo>
                    <a:cubicBezTo>
                      <a:pt x="122" y="20"/>
                      <a:pt x="122" y="20"/>
                      <a:pt x="122" y="20"/>
                    </a:cubicBezTo>
                    <a:cubicBezTo>
                      <a:pt x="121" y="21"/>
                      <a:pt x="121" y="22"/>
                      <a:pt x="120" y="22"/>
                    </a:cubicBezTo>
                    <a:cubicBezTo>
                      <a:pt x="120" y="22"/>
                      <a:pt x="120" y="23"/>
                      <a:pt x="120" y="23"/>
                    </a:cubicBezTo>
                    <a:cubicBezTo>
                      <a:pt x="120" y="24"/>
                      <a:pt x="119" y="24"/>
                      <a:pt x="119" y="25"/>
                    </a:cubicBezTo>
                    <a:cubicBezTo>
                      <a:pt x="119" y="25"/>
                      <a:pt x="119" y="25"/>
                      <a:pt x="118" y="26"/>
                    </a:cubicBezTo>
                    <a:cubicBezTo>
                      <a:pt x="118" y="26"/>
                      <a:pt x="118" y="27"/>
                      <a:pt x="117" y="28"/>
                    </a:cubicBezTo>
                    <a:cubicBezTo>
                      <a:pt x="117" y="28"/>
                      <a:pt x="117" y="28"/>
                      <a:pt x="117" y="29"/>
                    </a:cubicBezTo>
                    <a:cubicBezTo>
                      <a:pt x="117" y="29"/>
                      <a:pt x="116" y="30"/>
                      <a:pt x="116" y="31"/>
                    </a:cubicBezTo>
                    <a:cubicBezTo>
                      <a:pt x="116" y="31"/>
                      <a:pt x="116" y="32"/>
                      <a:pt x="116" y="32"/>
                    </a:cubicBezTo>
                    <a:cubicBezTo>
                      <a:pt x="115" y="33"/>
                      <a:pt x="115" y="33"/>
                      <a:pt x="115" y="34"/>
                    </a:cubicBezTo>
                    <a:cubicBezTo>
                      <a:pt x="114" y="35"/>
                      <a:pt x="114" y="35"/>
                      <a:pt x="114" y="36"/>
                    </a:cubicBezTo>
                    <a:cubicBezTo>
                      <a:pt x="114" y="36"/>
                      <a:pt x="114" y="37"/>
                      <a:pt x="113" y="38"/>
                    </a:cubicBezTo>
                    <a:cubicBezTo>
                      <a:pt x="113" y="39"/>
                      <a:pt x="112" y="40"/>
                      <a:pt x="112" y="41"/>
                    </a:cubicBezTo>
                    <a:cubicBezTo>
                      <a:pt x="107" y="55"/>
                      <a:pt x="101" y="70"/>
                      <a:pt x="88" y="77"/>
                    </a:cubicBezTo>
                    <a:cubicBezTo>
                      <a:pt x="79" y="81"/>
                      <a:pt x="68" y="81"/>
                      <a:pt x="58" y="76"/>
                    </a:cubicBezTo>
                    <a:cubicBezTo>
                      <a:pt x="57" y="75"/>
                      <a:pt x="56" y="75"/>
                      <a:pt x="56" y="74"/>
                    </a:cubicBezTo>
                    <a:cubicBezTo>
                      <a:pt x="47" y="69"/>
                      <a:pt x="39" y="61"/>
                      <a:pt x="31" y="50"/>
                    </a:cubicBezTo>
                    <a:cubicBezTo>
                      <a:pt x="20" y="37"/>
                      <a:pt x="10" y="19"/>
                      <a:pt x="0" y="0"/>
                    </a:cubicBezTo>
                    <a:cubicBezTo>
                      <a:pt x="0" y="6"/>
                      <a:pt x="0" y="13"/>
                      <a:pt x="0" y="17"/>
                    </a:cubicBezTo>
                    <a:cubicBezTo>
                      <a:pt x="0" y="79"/>
                      <a:pt x="1" y="151"/>
                      <a:pt x="2" y="190"/>
                    </a:cubicBezTo>
                    <a:cubicBezTo>
                      <a:pt x="2" y="190"/>
                      <a:pt x="2" y="190"/>
                      <a:pt x="2" y="190"/>
                    </a:cubicBezTo>
                    <a:cubicBezTo>
                      <a:pt x="2" y="190"/>
                      <a:pt x="2" y="190"/>
                      <a:pt x="2" y="191"/>
                    </a:cubicBezTo>
                    <a:cubicBezTo>
                      <a:pt x="2" y="198"/>
                      <a:pt x="29" y="204"/>
                      <a:pt x="63" y="204"/>
                    </a:cubicBezTo>
                    <a:cubicBezTo>
                      <a:pt x="97" y="204"/>
                      <a:pt x="124" y="198"/>
                      <a:pt x="124" y="191"/>
                    </a:cubicBezTo>
                    <a:cubicBezTo>
                      <a:pt x="124" y="190"/>
                      <a:pt x="124" y="190"/>
                      <a:pt x="123" y="190"/>
                    </a:cubicBezTo>
                    <a:cubicBezTo>
                      <a:pt x="124" y="190"/>
                      <a:pt x="124" y="190"/>
                      <a:pt x="124" y="190"/>
                    </a:cubicBezTo>
                    <a:lnTo>
                      <a:pt x="124" y="18"/>
                    </a:ln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7" name="Freeform 26">
                <a:extLst>
                  <a:ext uri="{FF2B5EF4-FFF2-40B4-BE49-F238E27FC236}">
                    <a16:creationId xmlns:a16="http://schemas.microsoft.com/office/drawing/2014/main" id="{8EF7F839-0D19-45C3-B3F5-C683D8ADD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690"/>
                <a:ext cx="55" cy="46"/>
              </a:xfrm>
              <a:custGeom>
                <a:avLst/>
                <a:gdLst>
                  <a:gd name="T0" fmla="*/ 0 w 22"/>
                  <a:gd name="T1" fmla="*/ 0 h 17"/>
                  <a:gd name="T2" fmla="*/ 313 w 22"/>
                  <a:gd name="T3" fmla="*/ 81 h 17"/>
                  <a:gd name="T4" fmla="*/ 0 w 22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0" y="0"/>
                    </a:moveTo>
                    <a:cubicBezTo>
                      <a:pt x="5" y="8"/>
                      <a:pt x="19" y="15"/>
                      <a:pt x="20" y="4"/>
                    </a:cubicBezTo>
                    <a:cubicBezTo>
                      <a:pt x="22" y="17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8" name="Freeform 27">
                <a:extLst>
                  <a:ext uri="{FF2B5EF4-FFF2-40B4-BE49-F238E27FC236}">
                    <a16:creationId xmlns:a16="http://schemas.microsoft.com/office/drawing/2014/main" id="{AA4338F7-5BD2-4DC6-B9DC-E0C4857A3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1810"/>
                <a:ext cx="52" cy="46"/>
              </a:xfrm>
              <a:custGeom>
                <a:avLst/>
                <a:gdLst>
                  <a:gd name="T0" fmla="*/ 0 w 21"/>
                  <a:gd name="T1" fmla="*/ 0 h 17"/>
                  <a:gd name="T2" fmla="*/ 287 w 21"/>
                  <a:gd name="T3" fmla="*/ 81 h 17"/>
                  <a:gd name="T4" fmla="*/ 0 w 2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0" y="0"/>
                    </a:moveTo>
                    <a:cubicBezTo>
                      <a:pt x="5" y="8"/>
                      <a:pt x="18" y="15"/>
                      <a:pt x="19" y="4"/>
                    </a:cubicBezTo>
                    <a:cubicBezTo>
                      <a:pt x="21" y="17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99" name="Freeform 28">
                <a:extLst>
                  <a:ext uri="{FF2B5EF4-FFF2-40B4-BE49-F238E27FC236}">
                    <a16:creationId xmlns:a16="http://schemas.microsoft.com/office/drawing/2014/main" id="{E3506915-65DC-4359-BA5A-DA9E4DECC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272"/>
                <a:ext cx="955" cy="898"/>
              </a:xfrm>
              <a:custGeom>
                <a:avLst/>
                <a:gdLst>
                  <a:gd name="T0" fmla="*/ 4720 w 382"/>
                  <a:gd name="T1" fmla="*/ 5545 h 337"/>
                  <a:gd name="T2" fmla="*/ 0 w 382"/>
                  <a:gd name="T3" fmla="*/ 5750 h 337"/>
                  <a:gd name="T4" fmla="*/ 4720 w 382"/>
                  <a:gd name="T5" fmla="*/ 5942 h 337"/>
                  <a:gd name="T6" fmla="*/ 5345 w 382"/>
                  <a:gd name="T7" fmla="*/ 0 h 337"/>
                  <a:gd name="T8" fmla="*/ 4720 w 382"/>
                  <a:gd name="T9" fmla="*/ 5545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2" h="337">
                    <a:moveTo>
                      <a:pt x="302" y="293"/>
                    </a:moveTo>
                    <a:cubicBezTo>
                      <a:pt x="245" y="336"/>
                      <a:pt x="79" y="318"/>
                      <a:pt x="0" y="304"/>
                    </a:cubicBezTo>
                    <a:cubicBezTo>
                      <a:pt x="78" y="337"/>
                      <a:pt x="255" y="336"/>
                      <a:pt x="302" y="314"/>
                    </a:cubicBezTo>
                    <a:cubicBezTo>
                      <a:pt x="372" y="283"/>
                      <a:pt x="382" y="159"/>
                      <a:pt x="342" y="0"/>
                    </a:cubicBezTo>
                    <a:cubicBezTo>
                      <a:pt x="372" y="161"/>
                      <a:pt x="359" y="250"/>
                      <a:pt x="302" y="293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0" name="Freeform 29">
                <a:extLst>
                  <a:ext uri="{FF2B5EF4-FFF2-40B4-BE49-F238E27FC236}">
                    <a16:creationId xmlns:a16="http://schemas.microsoft.com/office/drawing/2014/main" id="{FD1FB757-2EFC-4B6A-96A8-B92595195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2856"/>
                <a:ext cx="190" cy="490"/>
              </a:xfrm>
              <a:custGeom>
                <a:avLst/>
                <a:gdLst>
                  <a:gd name="T0" fmla="*/ 520 w 76"/>
                  <a:gd name="T1" fmla="*/ 1249 h 184"/>
                  <a:gd name="T2" fmla="*/ 1113 w 76"/>
                  <a:gd name="T3" fmla="*/ 453 h 184"/>
                  <a:gd name="T4" fmla="*/ 1188 w 76"/>
                  <a:gd name="T5" fmla="*/ 35 h 184"/>
                  <a:gd name="T6" fmla="*/ 1188 w 76"/>
                  <a:gd name="T7" fmla="*/ 3156 h 184"/>
                  <a:gd name="T8" fmla="*/ 0 w 76"/>
                  <a:gd name="T9" fmla="*/ 3339 h 184"/>
                  <a:gd name="T10" fmla="*/ 988 w 76"/>
                  <a:gd name="T11" fmla="*/ 2759 h 184"/>
                  <a:gd name="T12" fmla="*/ 520 w 76"/>
                  <a:gd name="T13" fmla="*/ 1249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184">
                    <a:moveTo>
                      <a:pt x="33" y="66"/>
                    </a:moveTo>
                    <a:cubicBezTo>
                      <a:pt x="49" y="65"/>
                      <a:pt x="66" y="48"/>
                      <a:pt x="71" y="24"/>
                    </a:cubicBezTo>
                    <a:cubicBezTo>
                      <a:pt x="76" y="0"/>
                      <a:pt x="76" y="2"/>
                      <a:pt x="76" y="2"/>
                    </a:cubicBezTo>
                    <a:cubicBezTo>
                      <a:pt x="76" y="167"/>
                      <a:pt x="76" y="167"/>
                      <a:pt x="76" y="167"/>
                    </a:cubicBezTo>
                    <a:cubicBezTo>
                      <a:pt x="69" y="180"/>
                      <a:pt x="19" y="184"/>
                      <a:pt x="0" y="177"/>
                    </a:cubicBezTo>
                    <a:cubicBezTo>
                      <a:pt x="26" y="178"/>
                      <a:pt x="55" y="174"/>
                      <a:pt x="63" y="146"/>
                    </a:cubicBezTo>
                    <a:cubicBezTo>
                      <a:pt x="71" y="118"/>
                      <a:pt x="45" y="72"/>
                      <a:pt x="33" y="66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1" name="Freeform 30">
                <a:extLst>
                  <a:ext uri="{FF2B5EF4-FFF2-40B4-BE49-F238E27FC236}">
                    <a16:creationId xmlns:a16="http://schemas.microsoft.com/office/drawing/2014/main" id="{6A556B43-C18E-4B4F-8A79-4F363719E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1075"/>
                <a:ext cx="210" cy="205"/>
              </a:xfrm>
              <a:custGeom>
                <a:avLst/>
                <a:gdLst>
                  <a:gd name="T0" fmla="*/ 0 w 84"/>
                  <a:gd name="T1" fmla="*/ 1454 h 77"/>
                  <a:gd name="T2" fmla="*/ 1188 w 84"/>
                  <a:gd name="T3" fmla="*/ 1283 h 77"/>
                  <a:gd name="T4" fmla="*/ 533 w 84"/>
                  <a:gd name="T5" fmla="*/ 0 h 77"/>
                  <a:gd name="T6" fmla="*/ 738 w 84"/>
                  <a:gd name="T7" fmla="*/ 1169 h 77"/>
                  <a:gd name="T8" fmla="*/ 0 w 84"/>
                  <a:gd name="T9" fmla="*/ 145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7">
                    <a:moveTo>
                      <a:pt x="0" y="77"/>
                    </a:moveTo>
                    <a:cubicBezTo>
                      <a:pt x="23" y="75"/>
                      <a:pt x="68" y="70"/>
                      <a:pt x="76" y="68"/>
                    </a:cubicBezTo>
                    <a:cubicBezTo>
                      <a:pt x="84" y="66"/>
                      <a:pt x="52" y="10"/>
                      <a:pt x="34" y="0"/>
                    </a:cubicBezTo>
                    <a:cubicBezTo>
                      <a:pt x="47" y="18"/>
                      <a:pt x="69" y="50"/>
                      <a:pt x="47" y="62"/>
                    </a:cubicBezTo>
                    <a:cubicBezTo>
                      <a:pt x="28" y="71"/>
                      <a:pt x="0" y="77"/>
                      <a:pt x="0" y="77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2" name="Freeform 31">
                <a:extLst>
                  <a:ext uri="{FF2B5EF4-FFF2-40B4-BE49-F238E27FC236}">
                    <a16:creationId xmlns:a16="http://schemas.microsoft.com/office/drawing/2014/main" id="{06CF8C17-686A-4418-B5CB-DA53B0FAD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1512"/>
                <a:ext cx="168" cy="80"/>
              </a:xfrm>
              <a:custGeom>
                <a:avLst/>
                <a:gdLst>
                  <a:gd name="T0" fmla="*/ 0 w 67"/>
                  <a:gd name="T1" fmla="*/ 205 h 30"/>
                  <a:gd name="T2" fmla="*/ 441 w 67"/>
                  <a:gd name="T3" fmla="*/ 0 h 30"/>
                  <a:gd name="T4" fmla="*/ 1056 w 67"/>
                  <a:gd name="T5" fmla="*/ 341 h 30"/>
                  <a:gd name="T6" fmla="*/ 459 w 67"/>
                  <a:gd name="T7" fmla="*/ 227 h 30"/>
                  <a:gd name="T8" fmla="*/ 647 w 67"/>
                  <a:gd name="T9" fmla="*/ 568 h 30"/>
                  <a:gd name="T10" fmla="*/ 0 w 67"/>
                  <a:gd name="T11" fmla="*/ 205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30">
                    <a:moveTo>
                      <a:pt x="0" y="11"/>
                    </a:moveTo>
                    <a:cubicBezTo>
                      <a:pt x="9" y="3"/>
                      <a:pt x="22" y="0"/>
                      <a:pt x="28" y="0"/>
                    </a:cubicBezTo>
                    <a:cubicBezTo>
                      <a:pt x="33" y="0"/>
                      <a:pt x="62" y="14"/>
                      <a:pt x="67" y="18"/>
                    </a:cubicBezTo>
                    <a:cubicBezTo>
                      <a:pt x="52" y="11"/>
                      <a:pt x="36" y="6"/>
                      <a:pt x="29" y="12"/>
                    </a:cubicBezTo>
                    <a:cubicBezTo>
                      <a:pt x="22" y="17"/>
                      <a:pt x="41" y="30"/>
                      <a:pt x="41" y="30"/>
                    </a:cubicBezTo>
                    <a:cubicBezTo>
                      <a:pt x="25" y="23"/>
                      <a:pt x="6" y="9"/>
                      <a:pt x="0" y="11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3" name="Freeform 32">
                <a:extLst>
                  <a:ext uri="{FF2B5EF4-FFF2-40B4-BE49-F238E27FC236}">
                    <a16:creationId xmlns:a16="http://schemas.microsoft.com/office/drawing/2014/main" id="{7D0E6D6A-67E7-4538-AC5D-2AB3F9910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824"/>
                <a:ext cx="80" cy="138"/>
              </a:xfrm>
              <a:custGeom>
                <a:avLst/>
                <a:gdLst>
                  <a:gd name="T0" fmla="*/ 0 w 32"/>
                  <a:gd name="T1" fmla="*/ 0 h 52"/>
                  <a:gd name="T2" fmla="*/ 83 w 32"/>
                  <a:gd name="T3" fmla="*/ 486 h 52"/>
                  <a:gd name="T4" fmla="*/ 125 w 32"/>
                  <a:gd name="T5" fmla="*/ 937 h 52"/>
                  <a:gd name="T6" fmla="*/ 470 w 32"/>
                  <a:gd name="T7" fmla="*/ 600 h 52"/>
                  <a:gd name="T8" fmla="*/ 425 w 32"/>
                  <a:gd name="T9" fmla="*/ 111 h 52"/>
                  <a:gd name="T10" fmla="*/ 220 w 32"/>
                  <a:gd name="T11" fmla="*/ 374 h 52"/>
                  <a:gd name="T12" fmla="*/ 0 w 32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52">
                    <a:moveTo>
                      <a:pt x="0" y="0"/>
                    </a:moveTo>
                    <a:cubicBezTo>
                      <a:pt x="2" y="8"/>
                      <a:pt x="4" y="18"/>
                      <a:pt x="5" y="26"/>
                    </a:cubicBezTo>
                    <a:cubicBezTo>
                      <a:pt x="6" y="31"/>
                      <a:pt x="9" y="44"/>
                      <a:pt x="8" y="50"/>
                    </a:cubicBezTo>
                    <a:cubicBezTo>
                      <a:pt x="8" y="52"/>
                      <a:pt x="29" y="34"/>
                      <a:pt x="30" y="32"/>
                    </a:cubicBezTo>
                    <a:cubicBezTo>
                      <a:pt x="32" y="27"/>
                      <a:pt x="29" y="13"/>
                      <a:pt x="27" y="6"/>
                    </a:cubicBezTo>
                    <a:cubicBezTo>
                      <a:pt x="26" y="13"/>
                      <a:pt x="23" y="24"/>
                      <a:pt x="14" y="20"/>
                    </a:cubicBezTo>
                    <a:cubicBezTo>
                      <a:pt x="8" y="18"/>
                      <a:pt x="4" y="5"/>
                      <a:pt x="0" y="0"/>
                    </a:cubicBezTo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4" name="Freeform 33">
                <a:extLst>
                  <a:ext uri="{FF2B5EF4-FFF2-40B4-BE49-F238E27FC236}">
                    <a16:creationId xmlns:a16="http://schemas.microsoft.com/office/drawing/2014/main" id="{AF3FE157-1684-4E4C-A336-1DBCD2D04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576"/>
                <a:ext cx="103" cy="1002"/>
              </a:xfrm>
              <a:custGeom>
                <a:avLst/>
                <a:gdLst>
                  <a:gd name="T0" fmla="*/ 347 w 41"/>
                  <a:gd name="T1" fmla="*/ 2513 h 376"/>
                  <a:gd name="T2" fmla="*/ 397 w 41"/>
                  <a:gd name="T3" fmla="*/ 2705 h 376"/>
                  <a:gd name="T4" fmla="*/ 284 w 41"/>
                  <a:gd name="T5" fmla="*/ 7115 h 376"/>
                  <a:gd name="T6" fmla="*/ 430 w 41"/>
                  <a:gd name="T7" fmla="*/ 4445 h 376"/>
                  <a:gd name="T8" fmla="*/ 492 w 41"/>
                  <a:gd name="T9" fmla="*/ 2457 h 376"/>
                  <a:gd name="T10" fmla="*/ 20 w 41"/>
                  <a:gd name="T11" fmla="*/ 0 h 376"/>
                  <a:gd name="T12" fmla="*/ 347 w 41"/>
                  <a:gd name="T13" fmla="*/ 2500 h 376"/>
                  <a:gd name="T14" fmla="*/ 347 w 41"/>
                  <a:gd name="T15" fmla="*/ 2513 h 3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376">
                    <a:moveTo>
                      <a:pt x="22" y="133"/>
                    </a:moveTo>
                    <a:cubicBezTo>
                      <a:pt x="23" y="135"/>
                      <a:pt x="24" y="139"/>
                      <a:pt x="25" y="143"/>
                    </a:cubicBezTo>
                    <a:cubicBezTo>
                      <a:pt x="31" y="165"/>
                      <a:pt x="3" y="316"/>
                      <a:pt x="18" y="376"/>
                    </a:cubicBezTo>
                    <a:cubicBezTo>
                      <a:pt x="15" y="326"/>
                      <a:pt x="23" y="269"/>
                      <a:pt x="27" y="235"/>
                    </a:cubicBezTo>
                    <a:cubicBezTo>
                      <a:pt x="31" y="199"/>
                      <a:pt x="41" y="162"/>
                      <a:pt x="31" y="130"/>
                    </a:cubicBezTo>
                    <a:cubicBezTo>
                      <a:pt x="21" y="98"/>
                      <a:pt x="4" y="27"/>
                      <a:pt x="1" y="0"/>
                    </a:cubicBezTo>
                    <a:cubicBezTo>
                      <a:pt x="0" y="46"/>
                      <a:pt x="10" y="84"/>
                      <a:pt x="22" y="132"/>
                    </a:cubicBezTo>
                    <a:cubicBezTo>
                      <a:pt x="22" y="132"/>
                      <a:pt x="22" y="132"/>
                      <a:pt x="22" y="133"/>
                    </a:cubicBezTo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5" name="Freeform 34">
                <a:extLst>
                  <a:ext uri="{FF2B5EF4-FFF2-40B4-BE49-F238E27FC236}">
                    <a16:creationId xmlns:a16="http://schemas.microsoft.com/office/drawing/2014/main" id="{B389CCAB-9279-4F6C-8AC3-EE281BE32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368"/>
                <a:ext cx="133" cy="594"/>
              </a:xfrm>
              <a:custGeom>
                <a:avLst/>
                <a:gdLst>
                  <a:gd name="T0" fmla="*/ 459 w 53"/>
                  <a:gd name="T1" fmla="*/ 0 h 223"/>
                  <a:gd name="T2" fmla="*/ 429 w 53"/>
                  <a:gd name="T3" fmla="*/ 1023 h 223"/>
                  <a:gd name="T4" fmla="*/ 567 w 53"/>
                  <a:gd name="T5" fmla="*/ 1761 h 223"/>
                  <a:gd name="T6" fmla="*/ 0 w 53"/>
                  <a:gd name="T7" fmla="*/ 4214 h 223"/>
                  <a:gd name="T8" fmla="*/ 647 w 53"/>
                  <a:gd name="T9" fmla="*/ 1830 h 223"/>
                  <a:gd name="T10" fmla="*/ 535 w 53"/>
                  <a:gd name="T11" fmla="*/ 908 h 223"/>
                  <a:gd name="T12" fmla="*/ 459 w 53"/>
                  <a:gd name="T13" fmla="*/ 0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223">
                    <a:moveTo>
                      <a:pt x="29" y="0"/>
                    </a:moveTo>
                    <a:cubicBezTo>
                      <a:pt x="23" y="17"/>
                      <a:pt x="21" y="44"/>
                      <a:pt x="27" y="54"/>
                    </a:cubicBezTo>
                    <a:cubicBezTo>
                      <a:pt x="33" y="64"/>
                      <a:pt x="44" y="67"/>
                      <a:pt x="36" y="93"/>
                    </a:cubicBezTo>
                    <a:cubicBezTo>
                      <a:pt x="28" y="119"/>
                      <a:pt x="0" y="170"/>
                      <a:pt x="0" y="223"/>
                    </a:cubicBezTo>
                    <a:cubicBezTo>
                      <a:pt x="7" y="186"/>
                      <a:pt x="29" y="125"/>
                      <a:pt x="41" y="97"/>
                    </a:cubicBezTo>
                    <a:cubicBezTo>
                      <a:pt x="53" y="69"/>
                      <a:pt x="43" y="58"/>
                      <a:pt x="34" y="48"/>
                    </a:cubicBezTo>
                    <a:cubicBezTo>
                      <a:pt x="25" y="38"/>
                      <a:pt x="26" y="5"/>
                      <a:pt x="29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6" name="Freeform 35">
                <a:extLst>
                  <a:ext uri="{FF2B5EF4-FFF2-40B4-BE49-F238E27FC236}">
                    <a16:creationId xmlns:a16="http://schemas.microsoft.com/office/drawing/2014/main" id="{9184CAC3-2752-4A4E-88B8-DB60864F4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" y="1789"/>
                <a:ext cx="20" cy="53"/>
              </a:xfrm>
              <a:custGeom>
                <a:avLst/>
                <a:gdLst>
                  <a:gd name="T0" fmla="*/ 0 w 8"/>
                  <a:gd name="T1" fmla="*/ 133 h 20"/>
                  <a:gd name="T2" fmla="*/ 83 w 8"/>
                  <a:gd name="T3" fmla="*/ 371 h 20"/>
                  <a:gd name="T4" fmla="*/ 33 w 8"/>
                  <a:gd name="T5" fmla="*/ 0 h 20"/>
                  <a:gd name="T6" fmla="*/ 20 w 8"/>
                  <a:gd name="T7" fmla="*/ 3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0">
                    <a:moveTo>
                      <a:pt x="0" y="7"/>
                    </a:moveTo>
                    <a:cubicBezTo>
                      <a:pt x="1" y="12"/>
                      <a:pt x="1" y="17"/>
                      <a:pt x="5" y="20"/>
                    </a:cubicBezTo>
                    <a:cubicBezTo>
                      <a:pt x="8" y="13"/>
                      <a:pt x="6" y="6"/>
                      <a:pt x="2" y="0"/>
                    </a:cubicBezTo>
                    <a:cubicBezTo>
                      <a:pt x="0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7" name="Freeform 36">
                <a:extLst>
                  <a:ext uri="{FF2B5EF4-FFF2-40B4-BE49-F238E27FC236}">
                    <a16:creationId xmlns:a16="http://schemas.microsoft.com/office/drawing/2014/main" id="{4E33D7BB-BC42-4E45-9C39-A75365337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1" y="1856"/>
                <a:ext cx="15" cy="24"/>
              </a:xfrm>
              <a:custGeom>
                <a:avLst/>
                <a:gdLst>
                  <a:gd name="T0" fmla="*/ 33 w 6"/>
                  <a:gd name="T1" fmla="*/ 21 h 9"/>
                  <a:gd name="T2" fmla="*/ 63 w 6"/>
                  <a:gd name="T3" fmla="*/ 171 h 9"/>
                  <a:gd name="T4" fmla="*/ 33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2" y="1"/>
                    </a:moveTo>
                    <a:cubicBezTo>
                      <a:pt x="0" y="5"/>
                      <a:pt x="0" y="8"/>
                      <a:pt x="4" y="9"/>
                    </a:cubicBezTo>
                    <a:cubicBezTo>
                      <a:pt x="6" y="6"/>
                      <a:pt x="5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8" name="Freeform 37">
                <a:extLst>
                  <a:ext uri="{FF2B5EF4-FFF2-40B4-BE49-F238E27FC236}">
                    <a16:creationId xmlns:a16="http://schemas.microsoft.com/office/drawing/2014/main" id="{9CD5C618-13FB-478F-AFB2-1E8B79AEC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504"/>
                <a:ext cx="45" cy="34"/>
              </a:xfrm>
              <a:custGeom>
                <a:avLst/>
                <a:gdLst>
                  <a:gd name="T0" fmla="*/ 125 w 18"/>
                  <a:gd name="T1" fmla="*/ 55 h 13"/>
                  <a:gd name="T2" fmla="*/ 95 w 18"/>
                  <a:gd name="T3" fmla="*/ 21 h 13"/>
                  <a:gd name="T4" fmla="*/ 188 w 18"/>
                  <a:gd name="T5" fmla="*/ 199 h 13"/>
                  <a:gd name="T6" fmla="*/ 113 w 18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3">
                    <a:moveTo>
                      <a:pt x="8" y="3"/>
                    </a:moveTo>
                    <a:cubicBezTo>
                      <a:pt x="8" y="2"/>
                      <a:pt x="7" y="1"/>
                      <a:pt x="6" y="1"/>
                    </a:cubicBezTo>
                    <a:cubicBezTo>
                      <a:pt x="0" y="5"/>
                      <a:pt x="7" y="13"/>
                      <a:pt x="12" y="11"/>
                    </a:cubicBezTo>
                    <a:cubicBezTo>
                      <a:pt x="18" y="8"/>
                      <a:pt x="10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09" name="Freeform 38">
                <a:extLst>
                  <a:ext uri="{FF2B5EF4-FFF2-40B4-BE49-F238E27FC236}">
                    <a16:creationId xmlns:a16="http://schemas.microsoft.com/office/drawing/2014/main" id="{C224A32B-B407-4BB9-BDE0-AB3442D44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541"/>
                <a:ext cx="48" cy="29"/>
              </a:xfrm>
              <a:custGeom>
                <a:avLst/>
                <a:gdLst>
                  <a:gd name="T0" fmla="*/ 147 w 19"/>
                  <a:gd name="T1" fmla="*/ 0 h 11"/>
                  <a:gd name="T2" fmla="*/ 159 w 19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9" y="0"/>
                    </a:moveTo>
                    <a:cubicBezTo>
                      <a:pt x="0" y="10"/>
                      <a:pt x="19" y="11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0" name="Freeform 39">
                <a:extLst>
                  <a:ext uri="{FF2B5EF4-FFF2-40B4-BE49-F238E27FC236}">
                    <a16:creationId xmlns:a16="http://schemas.microsoft.com/office/drawing/2014/main" id="{2458DBD0-7CD7-43BF-81DB-6D8D512E6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1464"/>
                <a:ext cx="12" cy="16"/>
              </a:xfrm>
              <a:custGeom>
                <a:avLst/>
                <a:gdLst>
                  <a:gd name="T0" fmla="*/ 12 w 5"/>
                  <a:gd name="T1" fmla="*/ 35 h 6"/>
                  <a:gd name="T2" fmla="*/ 0 w 5"/>
                  <a:gd name="T3" fmla="*/ 93 h 6"/>
                  <a:gd name="T4" fmla="*/ 29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0" y="3"/>
                      <a:pt x="0" y="4"/>
                      <a:pt x="0" y="5"/>
                    </a:cubicBezTo>
                    <a:cubicBezTo>
                      <a:pt x="5" y="6"/>
                      <a:pt x="4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1" name="Freeform 40">
                <a:extLst>
                  <a:ext uri="{FF2B5EF4-FFF2-40B4-BE49-F238E27FC236}">
                    <a16:creationId xmlns:a16="http://schemas.microsoft.com/office/drawing/2014/main" id="{669C85D5-978F-4246-8068-C6149C92D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1986"/>
                <a:ext cx="30" cy="104"/>
              </a:xfrm>
              <a:custGeom>
                <a:avLst/>
                <a:gdLst>
                  <a:gd name="T0" fmla="*/ 95 w 12"/>
                  <a:gd name="T1" fmla="*/ 0 h 39"/>
                  <a:gd name="T2" fmla="*/ 63 w 12"/>
                  <a:gd name="T3" fmla="*/ 739 h 39"/>
                  <a:gd name="T4" fmla="*/ 113 w 12"/>
                  <a:gd name="T5" fmla="*/ 9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9">
                    <a:moveTo>
                      <a:pt x="6" y="0"/>
                    </a:moveTo>
                    <a:cubicBezTo>
                      <a:pt x="5" y="11"/>
                      <a:pt x="0" y="28"/>
                      <a:pt x="4" y="39"/>
                    </a:cubicBezTo>
                    <a:cubicBezTo>
                      <a:pt x="12" y="31"/>
                      <a:pt x="12" y="14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2" name="Freeform 41">
                <a:extLst>
                  <a:ext uri="{FF2B5EF4-FFF2-40B4-BE49-F238E27FC236}">
                    <a16:creationId xmlns:a16="http://schemas.microsoft.com/office/drawing/2014/main" id="{095B00F8-04A9-4407-84D9-FC30F0D54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101"/>
                <a:ext cx="13" cy="43"/>
              </a:xfrm>
              <a:custGeom>
                <a:avLst/>
                <a:gdLst>
                  <a:gd name="T0" fmla="*/ 34 w 5"/>
                  <a:gd name="T1" fmla="*/ 81 h 16"/>
                  <a:gd name="T2" fmla="*/ 34 w 5"/>
                  <a:gd name="T3" fmla="*/ 312 h 16"/>
                  <a:gd name="T4" fmla="*/ 68 w 5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6">
                    <a:moveTo>
                      <a:pt x="2" y="4"/>
                    </a:moveTo>
                    <a:cubicBezTo>
                      <a:pt x="1" y="8"/>
                      <a:pt x="0" y="12"/>
                      <a:pt x="2" y="16"/>
                    </a:cubicBezTo>
                    <a:cubicBezTo>
                      <a:pt x="5" y="12"/>
                      <a:pt x="4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3" name="Freeform 42">
                <a:extLst>
                  <a:ext uri="{FF2B5EF4-FFF2-40B4-BE49-F238E27FC236}">
                    <a16:creationId xmlns:a16="http://schemas.microsoft.com/office/drawing/2014/main" id="{F9C1AC3F-EE92-4F07-AF25-9C03321FF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165"/>
                <a:ext cx="100" cy="269"/>
              </a:xfrm>
              <a:custGeom>
                <a:avLst/>
                <a:gdLst>
                  <a:gd name="T0" fmla="*/ 625 w 40"/>
                  <a:gd name="T1" fmla="*/ 0 h 101"/>
                  <a:gd name="T2" fmla="*/ 438 w 40"/>
                  <a:gd name="T3" fmla="*/ 1907 h 101"/>
                  <a:gd name="T4" fmla="*/ 625 w 40"/>
                  <a:gd name="T5" fmla="*/ 0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01">
                    <a:moveTo>
                      <a:pt x="40" y="0"/>
                    </a:moveTo>
                    <a:cubicBezTo>
                      <a:pt x="15" y="13"/>
                      <a:pt x="0" y="75"/>
                      <a:pt x="28" y="101"/>
                    </a:cubicBezTo>
                    <a:cubicBezTo>
                      <a:pt x="16" y="86"/>
                      <a:pt x="17" y="21"/>
                      <a:pt x="40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4" name="Freeform 43">
                <a:extLst>
                  <a:ext uri="{FF2B5EF4-FFF2-40B4-BE49-F238E27FC236}">
                    <a16:creationId xmlns:a16="http://schemas.microsoft.com/office/drawing/2014/main" id="{A1C802B1-FB61-42D5-BB50-58FFB90B1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080"/>
                <a:ext cx="332" cy="861"/>
              </a:xfrm>
              <a:custGeom>
                <a:avLst/>
                <a:gdLst>
                  <a:gd name="T0" fmla="*/ 2069 w 133"/>
                  <a:gd name="T1" fmla="*/ 0 h 323"/>
                  <a:gd name="T2" fmla="*/ 1975 w 133"/>
                  <a:gd name="T3" fmla="*/ 6118 h 323"/>
                  <a:gd name="T4" fmla="*/ 2069 w 133"/>
                  <a:gd name="T5" fmla="*/ 0 h 3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" h="323">
                    <a:moveTo>
                      <a:pt x="133" y="0"/>
                    </a:moveTo>
                    <a:cubicBezTo>
                      <a:pt x="97" y="22"/>
                      <a:pt x="0" y="145"/>
                      <a:pt x="127" y="323"/>
                    </a:cubicBezTo>
                    <a:cubicBezTo>
                      <a:pt x="109" y="293"/>
                      <a:pt x="23" y="115"/>
                      <a:pt x="133" y="0"/>
                    </a:cubicBezTo>
                    <a:close/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5" name="Freeform 44">
                <a:extLst>
                  <a:ext uri="{FF2B5EF4-FFF2-40B4-BE49-F238E27FC236}">
                    <a16:creationId xmlns:a16="http://schemas.microsoft.com/office/drawing/2014/main" id="{32D97E31-9573-4416-A4DC-A8FB059CB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261"/>
                <a:ext cx="482" cy="568"/>
              </a:xfrm>
              <a:custGeom>
                <a:avLst/>
                <a:gdLst>
                  <a:gd name="T0" fmla="*/ 0 w 193"/>
                  <a:gd name="T1" fmla="*/ 0 h 213"/>
                  <a:gd name="T2" fmla="*/ 979 w 193"/>
                  <a:gd name="T3" fmla="*/ 1557 h 213"/>
                  <a:gd name="T4" fmla="*/ 1696 w 193"/>
                  <a:gd name="T5" fmla="*/ 2595 h 213"/>
                  <a:gd name="T6" fmla="*/ 3007 w 193"/>
                  <a:gd name="T7" fmla="*/ 3789 h 213"/>
                  <a:gd name="T8" fmla="*/ 1903 w 193"/>
                  <a:gd name="T9" fmla="*/ 2560 h 213"/>
                  <a:gd name="T10" fmla="*/ 1029 w 193"/>
                  <a:gd name="T11" fmla="*/ 1173 h 213"/>
                  <a:gd name="T12" fmla="*/ 0 w 193"/>
                  <a:gd name="T13" fmla="*/ 0 h 2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3" h="213">
                    <a:moveTo>
                      <a:pt x="0" y="0"/>
                    </a:moveTo>
                    <a:cubicBezTo>
                      <a:pt x="14" y="33"/>
                      <a:pt x="36" y="55"/>
                      <a:pt x="63" y="82"/>
                    </a:cubicBezTo>
                    <a:cubicBezTo>
                      <a:pt x="89" y="108"/>
                      <a:pt x="97" y="117"/>
                      <a:pt x="109" y="137"/>
                    </a:cubicBezTo>
                    <a:cubicBezTo>
                      <a:pt x="122" y="158"/>
                      <a:pt x="161" y="213"/>
                      <a:pt x="193" y="200"/>
                    </a:cubicBezTo>
                    <a:cubicBezTo>
                      <a:pt x="169" y="206"/>
                      <a:pt x="133" y="166"/>
                      <a:pt x="122" y="135"/>
                    </a:cubicBezTo>
                    <a:cubicBezTo>
                      <a:pt x="110" y="105"/>
                      <a:pt x="91" y="88"/>
                      <a:pt x="66" y="62"/>
                    </a:cubicBezTo>
                    <a:cubicBezTo>
                      <a:pt x="40" y="37"/>
                      <a:pt x="5" y="15"/>
                      <a:pt x="0" y="0"/>
                    </a:cubicBezTo>
                    <a:close/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6" name="Freeform 45">
                <a:extLst>
                  <a:ext uri="{FF2B5EF4-FFF2-40B4-BE49-F238E27FC236}">
                    <a16:creationId xmlns:a16="http://schemas.microsoft.com/office/drawing/2014/main" id="{DBDDA081-6779-401E-8BB6-40C8EC72D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2277"/>
                <a:ext cx="23" cy="48"/>
              </a:xfrm>
              <a:custGeom>
                <a:avLst/>
                <a:gdLst>
                  <a:gd name="T0" fmla="*/ 51 w 9"/>
                  <a:gd name="T1" fmla="*/ 56 h 18"/>
                  <a:gd name="T2" fmla="*/ 84 w 9"/>
                  <a:gd name="T3" fmla="*/ 341 h 18"/>
                  <a:gd name="T4" fmla="*/ 118 w 9"/>
                  <a:gd name="T5" fmla="*/ 0 h 18"/>
                  <a:gd name="T6" fmla="*/ 33 w 9"/>
                  <a:gd name="T7" fmla="*/ 3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8">
                    <a:moveTo>
                      <a:pt x="3" y="3"/>
                    </a:moveTo>
                    <a:cubicBezTo>
                      <a:pt x="1" y="8"/>
                      <a:pt x="0" y="15"/>
                      <a:pt x="5" y="18"/>
                    </a:cubicBezTo>
                    <a:cubicBezTo>
                      <a:pt x="8" y="13"/>
                      <a:pt x="9" y="6"/>
                      <a:pt x="7" y="0"/>
                    </a:cubicBezTo>
                    <a:cubicBezTo>
                      <a:pt x="5" y="0"/>
                      <a:pt x="4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7" name="Freeform 46">
                <a:extLst>
                  <a:ext uri="{FF2B5EF4-FFF2-40B4-BE49-F238E27FC236}">
                    <a16:creationId xmlns:a16="http://schemas.microsoft.com/office/drawing/2014/main" id="{0F017050-1548-480A-B9CF-F93CE6FED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2245"/>
                <a:ext cx="15" cy="21"/>
              </a:xfrm>
              <a:custGeom>
                <a:avLst/>
                <a:gdLst>
                  <a:gd name="T0" fmla="*/ 33 w 6"/>
                  <a:gd name="T1" fmla="*/ 0 h 8"/>
                  <a:gd name="T2" fmla="*/ 50 w 6"/>
                  <a:gd name="T3" fmla="*/ 144 h 8"/>
                  <a:gd name="T4" fmla="*/ 95 w 6"/>
                  <a:gd name="T5" fmla="*/ 34 h 8"/>
                  <a:gd name="T6" fmla="*/ 63 w 6"/>
                  <a:gd name="T7" fmla="*/ 5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1" y="4"/>
                      <a:pt x="0" y="6"/>
                      <a:pt x="3" y="8"/>
                    </a:cubicBezTo>
                    <a:cubicBezTo>
                      <a:pt x="6" y="6"/>
                      <a:pt x="6" y="7"/>
                      <a:pt x="6" y="2"/>
                    </a:cubicBezTo>
                    <a:cubicBezTo>
                      <a:pt x="5" y="1"/>
                      <a:pt x="4" y="2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8" name="Freeform 47">
                <a:extLst>
                  <a:ext uri="{FF2B5EF4-FFF2-40B4-BE49-F238E27FC236}">
                    <a16:creationId xmlns:a16="http://schemas.microsoft.com/office/drawing/2014/main" id="{059B71B9-2BF0-4D3A-A8FA-C9A80A551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2405"/>
                <a:ext cx="150" cy="165"/>
              </a:xfrm>
              <a:custGeom>
                <a:avLst/>
                <a:gdLst>
                  <a:gd name="T0" fmla="*/ 33 w 60"/>
                  <a:gd name="T1" fmla="*/ 21 h 62"/>
                  <a:gd name="T2" fmla="*/ 938 w 60"/>
                  <a:gd name="T3" fmla="*/ 1168 h 62"/>
                  <a:gd name="T4" fmla="*/ 0 w 60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62">
                    <a:moveTo>
                      <a:pt x="2" y="1"/>
                    </a:moveTo>
                    <a:cubicBezTo>
                      <a:pt x="29" y="10"/>
                      <a:pt x="45" y="41"/>
                      <a:pt x="60" y="62"/>
                    </a:cubicBezTo>
                    <a:cubicBezTo>
                      <a:pt x="43" y="43"/>
                      <a:pt x="22" y="1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19" name="Freeform 48">
                <a:extLst>
                  <a:ext uri="{FF2B5EF4-FFF2-40B4-BE49-F238E27FC236}">
                    <a16:creationId xmlns:a16="http://schemas.microsoft.com/office/drawing/2014/main" id="{E3CA078C-BA39-4654-B749-25D8BBACF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2589"/>
                <a:ext cx="20" cy="37"/>
              </a:xfrm>
              <a:custGeom>
                <a:avLst/>
                <a:gdLst>
                  <a:gd name="T0" fmla="*/ 0 w 8"/>
                  <a:gd name="T1" fmla="*/ 0 h 14"/>
                  <a:gd name="T2" fmla="*/ 113 w 8"/>
                  <a:gd name="T3" fmla="*/ 259 h 14"/>
                  <a:gd name="T4" fmla="*/ 33 w 8"/>
                  <a:gd name="T5" fmla="*/ 5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1" y="6"/>
                      <a:pt x="1" y="14"/>
                      <a:pt x="7" y="14"/>
                    </a:cubicBezTo>
                    <a:cubicBezTo>
                      <a:pt x="8" y="9"/>
                      <a:pt x="5" y="5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0" name="Freeform 49">
                <a:extLst>
                  <a:ext uri="{FF2B5EF4-FFF2-40B4-BE49-F238E27FC236}">
                    <a16:creationId xmlns:a16="http://schemas.microsoft.com/office/drawing/2014/main" id="{55A43C3A-37D1-40BA-B5E0-D583E903D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1355"/>
                <a:ext cx="38" cy="245"/>
              </a:xfrm>
              <a:custGeom>
                <a:avLst/>
                <a:gdLst>
                  <a:gd name="T0" fmla="*/ 180 w 15"/>
                  <a:gd name="T1" fmla="*/ 0 h 92"/>
                  <a:gd name="T2" fmla="*/ 160 w 15"/>
                  <a:gd name="T3" fmla="*/ 1736 h 92"/>
                  <a:gd name="T4" fmla="*/ 160 w 15"/>
                  <a:gd name="T5" fmla="*/ 815 h 92"/>
                  <a:gd name="T6" fmla="*/ 180 w 15"/>
                  <a:gd name="T7" fmla="*/ 21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2">
                    <a:moveTo>
                      <a:pt x="11" y="0"/>
                    </a:moveTo>
                    <a:cubicBezTo>
                      <a:pt x="0" y="26"/>
                      <a:pt x="1" y="65"/>
                      <a:pt x="10" y="92"/>
                    </a:cubicBezTo>
                    <a:cubicBezTo>
                      <a:pt x="15" y="82"/>
                      <a:pt x="10" y="56"/>
                      <a:pt x="10" y="43"/>
                    </a:cubicBezTo>
                    <a:cubicBezTo>
                      <a:pt x="10" y="30"/>
                      <a:pt x="8" y="13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1" name="Freeform 50">
                <a:extLst>
                  <a:ext uri="{FF2B5EF4-FFF2-40B4-BE49-F238E27FC236}">
                    <a16:creationId xmlns:a16="http://schemas.microsoft.com/office/drawing/2014/main" id="{20E3AFD3-B907-4E9B-AEE5-A7DEF12FE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1312"/>
                <a:ext cx="15" cy="24"/>
              </a:xfrm>
              <a:custGeom>
                <a:avLst/>
                <a:gdLst>
                  <a:gd name="T0" fmla="*/ 50 w 6"/>
                  <a:gd name="T1" fmla="*/ 0 h 9"/>
                  <a:gd name="T2" fmla="*/ 0 w 6"/>
                  <a:gd name="T3" fmla="*/ 171 h 9"/>
                  <a:gd name="T4" fmla="*/ 63 w 6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3" y="0"/>
                    </a:moveTo>
                    <a:cubicBezTo>
                      <a:pt x="1" y="3"/>
                      <a:pt x="0" y="6"/>
                      <a:pt x="0" y="9"/>
                    </a:cubicBezTo>
                    <a:cubicBezTo>
                      <a:pt x="6" y="9"/>
                      <a:pt x="5" y="7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2" name="Freeform 51">
                <a:extLst>
                  <a:ext uri="{FF2B5EF4-FFF2-40B4-BE49-F238E27FC236}">
                    <a16:creationId xmlns:a16="http://schemas.microsoft.com/office/drawing/2014/main" id="{DEBFDC6E-FC9E-4A70-A653-B842B15B8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1608"/>
                <a:ext cx="50" cy="40"/>
              </a:xfrm>
              <a:custGeom>
                <a:avLst/>
                <a:gdLst>
                  <a:gd name="T0" fmla="*/ 113 w 20"/>
                  <a:gd name="T1" fmla="*/ 56 h 15"/>
                  <a:gd name="T2" fmla="*/ 145 w 2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7" y="3"/>
                    </a:moveTo>
                    <a:cubicBezTo>
                      <a:pt x="0" y="15"/>
                      <a:pt x="20" y="9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3" name="Freeform 52">
                <a:extLst>
                  <a:ext uri="{FF2B5EF4-FFF2-40B4-BE49-F238E27FC236}">
                    <a16:creationId xmlns:a16="http://schemas.microsoft.com/office/drawing/2014/main" id="{9BC01E2F-B425-4E20-9D2D-455801459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437"/>
                <a:ext cx="705" cy="1549"/>
              </a:xfrm>
              <a:custGeom>
                <a:avLst/>
                <a:gdLst>
                  <a:gd name="T0" fmla="*/ 1675 w 282"/>
                  <a:gd name="T1" fmla="*/ 2253 h 581"/>
                  <a:gd name="T2" fmla="*/ 3908 w 282"/>
                  <a:gd name="T3" fmla="*/ 171 h 581"/>
                  <a:gd name="T4" fmla="*/ 4408 w 282"/>
                  <a:gd name="T5" fmla="*/ 35 h 581"/>
                  <a:gd name="T6" fmla="*/ 2113 w 282"/>
                  <a:gd name="T7" fmla="*/ 832 h 581"/>
                  <a:gd name="T8" fmla="*/ 1113 w 282"/>
                  <a:gd name="T9" fmla="*/ 4244 h 581"/>
                  <a:gd name="T10" fmla="*/ 988 w 282"/>
                  <a:gd name="T11" fmla="*/ 5082 h 581"/>
                  <a:gd name="T12" fmla="*/ 863 w 282"/>
                  <a:gd name="T13" fmla="*/ 5119 h 581"/>
                  <a:gd name="T14" fmla="*/ 658 w 282"/>
                  <a:gd name="T15" fmla="*/ 4799 h 581"/>
                  <a:gd name="T16" fmla="*/ 613 w 282"/>
                  <a:gd name="T17" fmla="*/ 4628 h 581"/>
                  <a:gd name="T18" fmla="*/ 500 w 282"/>
                  <a:gd name="T19" fmla="*/ 4586 h 581"/>
                  <a:gd name="T20" fmla="*/ 425 w 282"/>
                  <a:gd name="T21" fmla="*/ 4642 h 581"/>
                  <a:gd name="T22" fmla="*/ 363 w 282"/>
                  <a:gd name="T23" fmla="*/ 4948 h 581"/>
                  <a:gd name="T24" fmla="*/ 125 w 282"/>
                  <a:gd name="T25" fmla="*/ 5060 h 581"/>
                  <a:gd name="T26" fmla="*/ 0 w 282"/>
                  <a:gd name="T27" fmla="*/ 5119 h 581"/>
                  <a:gd name="T28" fmla="*/ 500 w 282"/>
                  <a:gd name="T29" fmla="*/ 5082 h 581"/>
                  <a:gd name="T30" fmla="*/ 970 w 282"/>
                  <a:gd name="T31" fmla="*/ 5324 h 581"/>
                  <a:gd name="T32" fmla="*/ 1020 w 282"/>
                  <a:gd name="T33" fmla="*/ 5290 h 581"/>
                  <a:gd name="T34" fmla="*/ 1345 w 282"/>
                  <a:gd name="T35" fmla="*/ 7564 h 581"/>
                  <a:gd name="T36" fmla="*/ 2738 w 282"/>
                  <a:gd name="T37" fmla="*/ 10192 h 581"/>
                  <a:gd name="T38" fmla="*/ 3145 w 282"/>
                  <a:gd name="T39" fmla="*/ 10974 h 581"/>
                  <a:gd name="T40" fmla="*/ 3533 w 282"/>
                  <a:gd name="T41" fmla="*/ 10952 h 581"/>
                  <a:gd name="T42" fmla="*/ 3158 w 282"/>
                  <a:gd name="T43" fmla="*/ 10363 h 581"/>
                  <a:gd name="T44" fmla="*/ 1708 w 282"/>
                  <a:gd name="T45" fmla="*/ 8017 h 581"/>
                  <a:gd name="T46" fmla="*/ 1363 w 282"/>
                  <a:gd name="T47" fmla="*/ 3695 h 581"/>
                  <a:gd name="T48" fmla="*/ 1675 w 282"/>
                  <a:gd name="T49" fmla="*/ 2253 h 58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82" h="581">
                    <a:moveTo>
                      <a:pt x="107" y="119"/>
                    </a:moveTo>
                    <a:cubicBezTo>
                      <a:pt x="139" y="18"/>
                      <a:pt x="201" y="17"/>
                      <a:pt x="250" y="9"/>
                    </a:cubicBezTo>
                    <a:cubicBezTo>
                      <a:pt x="261" y="7"/>
                      <a:pt x="273" y="5"/>
                      <a:pt x="282" y="2"/>
                    </a:cubicBezTo>
                    <a:cubicBezTo>
                      <a:pt x="260" y="7"/>
                      <a:pt x="172" y="0"/>
                      <a:pt x="135" y="44"/>
                    </a:cubicBezTo>
                    <a:cubicBezTo>
                      <a:pt x="98" y="88"/>
                      <a:pt x="77" y="167"/>
                      <a:pt x="71" y="224"/>
                    </a:cubicBezTo>
                    <a:cubicBezTo>
                      <a:pt x="69" y="239"/>
                      <a:pt x="69" y="262"/>
                      <a:pt x="63" y="268"/>
                    </a:cubicBezTo>
                    <a:cubicBezTo>
                      <a:pt x="55" y="270"/>
                      <a:pt x="55" y="270"/>
                      <a:pt x="55" y="270"/>
                    </a:cubicBezTo>
                    <a:cubicBezTo>
                      <a:pt x="42" y="253"/>
                      <a:pt x="42" y="253"/>
                      <a:pt x="42" y="253"/>
                    </a:cubicBezTo>
                    <a:cubicBezTo>
                      <a:pt x="39" y="244"/>
                      <a:pt x="39" y="244"/>
                      <a:pt x="39" y="244"/>
                    </a:cubicBezTo>
                    <a:cubicBezTo>
                      <a:pt x="39" y="244"/>
                      <a:pt x="37" y="242"/>
                      <a:pt x="32" y="242"/>
                    </a:cubicBezTo>
                    <a:cubicBezTo>
                      <a:pt x="27" y="242"/>
                      <a:pt x="27" y="245"/>
                      <a:pt x="27" y="245"/>
                    </a:cubicBezTo>
                    <a:cubicBezTo>
                      <a:pt x="23" y="261"/>
                      <a:pt x="23" y="261"/>
                      <a:pt x="23" y="261"/>
                    </a:cubicBezTo>
                    <a:cubicBezTo>
                      <a:pt x="8" y="267"/>
                      <a:pt x="8" y="267"/>
                      <a:pt x="8" y="267"/>
                    </a:cubicBezTo>
                    <a:cubicBezTo>
                      <a:pt x="0" y="270"/>
                      <a:pt x="0" y="270"/>
                      <a:pt x="0" y="270"/>
                    </a:cubicBezTo>
                    <a:cubicBezTo>
                      <a:pt x="16" y="277"/>
                      <a:pt x="24" y="270"/>
                      <a:pt x="32" y="268"/>
                    </a:cubicBezTo>
                    <a:cubicBezTo>
                      <a:pt x="40" y="266"/>
                      <a:pt x="40" y="287"/>
                      <a:pt x="62" y="281"/>
                    </a:cubicBezTo>
                    <a:cubicBezTo>
                      <a:pt x="62" y="281"/>
                      <a:pt x="65" y="279"/>
                      <a:pt x="65" y="279"/>
                    </a:cubicBezTo>
                    <a:cubicBezTo>
                      <a:pt x="65" y="315"/>
                      <a:pt x="73" y="349"/>
                      <a:pt x="86" y="399"/>
                    </a:cubicBezTo>
                    <a:cubicBezTo>
                      <a:pt x="105" y="474"/>
                      <a:pt x="147" y="515"/>
                      <a:pt x="175" y="538"/>
                    </a:cubicBezTo>
                    <a:cubicBezTo>
                      <a:pt x="199" y="558"/>
                      <a:pt x="215" y="576"/>
                      <a:pt x="201" y="579"/>
                    </a:cubicBezTo>
                    <a:cubicBezTo>
                      <a:pt x="216" y="581"/>
                      <a:pt x="225" y="581"/>
                      <a:pt x="226" y="578"/>
                    </a:cubicBezTo>
                    <a:cubicBezTo>
                      <a:pt x="227" y="569"/>
                      <a:pt x="220" y="562"/>
                      <a:pt x="202" y="547"/>
                    </a:cubicBezTo>
                    <a:cubicBezTo>
                      <a:pt x="179" y="529"/>
                      <a:pt x="139" y="498"/>
                      <a:pt x="109" y="423"/>
                    </a:cubicBezTo>
                    <a:cubicBezTo>
                      <a:pt x="87" y="368"/>
                      <a:pt x="68" y="287"/>
                      <a:pt x="87" y="195"/>
                    </a:cubicBezTo>
                    <a:cubicBezTo>
                      <a:pt x="89" y="181"/>
                      <a:pt x="97" y="145"/>
                      <a:pt x="107" y="119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4" name="Freeform 53">
                <a:extLst>
                  <a:ext uri="{FF2B5EF4-FFF2-40B4-BE49-F238E27FC236}">
                    <a16:creationId xmlns:a16="http://schemas.microsoft.com/office/drawing/2014/main" id="{1060E1BF-122B-4A5B-8897-BE10220A4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1253"/>
                <a:ext cx="358" cy="165"/>
              </a:xfrm>
              <a:custGeom>
                <a:avLst/>
                <a:gdLst>
                  <a:gd name="T0" fmla="*/ 2025 w 143"/>
                  <a:gd name="T1" fmla="*/ 1168 h 62"/>
                  <a:gd name="T2" fmla="*/ 2243 w 143"/>
                  <a:gd name="T3" fmla="*/ 0 h 62"/>
                  <a:gd name="T4" fmla="*/ 1850 w 143"/>
                  <a:gd name="T5" fmla="*/ 750 h 62"/>
                  <a:gd name="T6" fmla="*/ 0 w 143"/>
                  <a:gd name="T7" fmla="*/ 639 h 62"/>
                  <a:gd name="T8" fmla="*/ 2025 w 143"/>
                  <a:gd name="T9" fmla="*/ 1168 h 62"/>
                  <a:gd name="T10" fmla="*/ 2025 w 143"/>
                  <a:gd name="T11" fmla="*/ 1168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62">
                    <a:moveTo>
                      <a:pt x="129" y="62"/>
                    </a:moveTo>
                    <a:cubicBezTo>
                      <a:pt x="131" y="40"/>
                      <a:pt x="135" y="20"/>
                      <a:pt x="143" y="0"/>
                    </a:cubicBezTo>
                    <a:cubicBezTo>
                      <a:pt x="132" y="10"/>
                      <a:pt x="130" y="30"/>
                      <a:pt x="118" y="40"/>
                    </a:cubicBezTo>
                    <a:cubicBezTo>
                      <a:pt x="106" y="50"/>
                      <a:pt x="28" y="36"/>
                      <a:pt x="0" y="34"/>
                    </a:cubicBezTo>
                    <a:cubicBezTo>
                      <a:pt x="17" y="38"/>
                      <a:pt x="92" y="53"/>
                      <a:pt x="129" y="62"/>
                    </a:cubicBezTo>
                    <a:cubicBezTo>
                      <a:pt x="129" y="62"/>
                      <a:pt x="129" y="62"/>
                      <a:pt x="129" y="62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5" name="Freeform 54">
                <a:extLst>
                  <a:ext uri="{FF2B5EF4-FFF2-40B4-BE49-F238E27FC236}">
                    <a16:creationId xmlns:a16="http://schemas.microsoft.com/office/drawing/2014/main" id="{2C0DE4D4-1556-466E-A809-99E604F88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1864"/>
                <a:ext cx="295" cy="938"/>
              </a:xfrm>
              <a:custGeom>
                <a:avLst/>
                <a:gdLst>
                  <a:gd name="T0" fmla="*/ 1500 w 118"/>
                  <a:gd name="T1" fmla="*/ 3443 h 352"/>
                  <a:gd name="T2" fmla="*/ 1125 w 118"/>
                  <a:gd name="T3" fmla="*/ 1817 h 352"/>
                  <a:gd name="T4" fmla="*/ 895 w 118"/>
                  <a:gd name="T5" fmla="*/ 248 h 352"/>
                  <a:gd name="T6" fmla="*/ 520 w 118"/>
                  <a:gd name="T7" fmla="*/ 0 h 352"/>
                  <a:gd name="T8" fmla="*/ 83 w 118"/>
                  <a:gd name="T9" fmla="*/ 149 h 352"/>
                  <a:gd name="T10" fmla="*/ 0 w 118"/>
                  <a:gd name="T11" fmla="*/ 306 h 352"/>
                  <a:gd name="T12" fmla="*/ 720 w 118"/>
                  <a:gd name="T13" fmla="*/ 645 h 352"/>
                  <a:gd name="T14" fmla="*/ 1033 w 118"/>
                  <a:gd name="T15" fmla="*/ 2308 h 352"/>
                  <a:gd name="T16" fmla="*/ 1595 w 118"/>
                  <a:gd name="T17" fmla="*/ 4978 h 352"/>
                  <a:gd name="T18" fmla="*/ 1500 w 118"/>
                  <a:gd name="T19" fmla="*/ 6662 h 352"/>
                  <a:gd name="T20" fmla="*/ 1533 w 118"/>
                  <a:gd name="T21" fmla="*/ 6625 h 352"/>
                  <a:gd name="T22" fmla="*/ 1500 w 118"/>
                  <a:gd name="T23" fmla="*/ 3443 h 3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8" h="352">
                    <a:moveTo>
                      <a:pt x="96" y="182"/>
                    </a:moveTo>
                    <a:cubicBezTo>
                      <a:pt x="89" y="163"/>
                      <a:pt x="81" y="130"/>
                      <a:pt x="72" y="96"/>
                    </a:cubicBezTo>
                    <a:cubicBezTo>
                      <a:pt x="66" y="68"/>
                      <a:pt x="62" y="39"/>
                      <a:pt x="57" y="13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6" y="5"/>
                      <a:pt x="41" y="18"/>
                      <a:pt x="46" y="34"/>
                    </a:cubicBezTo>
                    <a:cubicBezTo>
                      <a:pt x="52" y="50"/>
                      <a:pt x="50" y="70"/>
                      <a:pt x="66" y="122"/>
                    </a:cubicBezTo>
                    <a:cubicBezTo>
                      <a:pt x="82" y="174"/>
                      <a:pt x="101" y="223"/>
                      <a:pt x="102" y="263"/>
                    </a:cubicBezTo>
                    <a:cubicBezTo>
                      <a:pt x="103" y="293"/>
                      <a:pt x="104" y="328"/>
                      <a:pt x="96" y="352"/>
                    </a:cubicBezTo>
                    <a:cubicBezTo>
                      <a:pt x="97" y="351"/>
                      <a:pt x="97" y="350"/>
                      <a:pt x="98" y="350"/>
                    </a:cubicBezTo>
                    <a:cubicBezTo>
                      <a:pt x="118" y="328"/>
                      <a:pt x="116" y="233"/>
                      <a:pt x="96" y="182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6" name="Freeform 55">
                <a:extLst>
                  <a:ext uri="{FF2B5EF4-FFF2-40B4-BE49-F238E27FC236}">
                    <a16:creationId xmlns:a16="http://schemas.microsoft.com/office/drawing/2014/main" id="{60A00E99-216A-433F-94F2-E9370970B6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46" y="1565"/>
                <a:ext cx="277" cy="568"/>
              </a:xfrm>
              <a:custGeom>
                <a:avLst/>
                <a:gdLst>
                  <a:gd name="T0" fmla="*/ 996 w 111"/>
                  <a:gd name="T1" fmla="*/ 1400 h 213"/>
                  <a:gd name="T2" fmla="*/ 1091 w 111"/>
                  <a:gd name="T3" fmla="*/ 0 h 213"/>
                  <a:gd name="T4" fmla="*/ 1071 w 111"/>
                  <a:gd name="T5" fmla="*/ 0 h 213"/>
                  <a:gd name="T6" fmla="*/ 404 w 111"/>
                  <a:gd name="T7" fmla="*/ 1443 h 213"/>
                  <a:gd name="T8" fmla="*/ 105 w 111"/>
                  <a:gd name="T9" fmla="*/ 2808 h 213"/>
                  <a:gd name="T10" fmla="*/ 0 w 111"/>
                  <a:gd name="T11" fmla="*/ 4040 h 213"/>
                  <a:gd name="T12" fmla="*/ 354 w 111"/>
                  <a:gd name="T13" fmla="*/ 3981 h 213"/>
                  <a:gd name="T14" fmla="*/ 125 w 111"/>
                  <a:gd name="T15" fmla="*/ 3699 h 213"/>
                  <a:gd name="T16" fmla="*/ 467 w 111"/>
                  <a:gd name="T17" fmla="*/ 2104 h 213"/>
                  <a:gd name="T18" fmla="*/ 978 w 111"/>
                  <a:gd name="T19" fmla="*/ 2675 h 213"/>
                  <a:gd name="T20" fmla="*/ 1103 w 111"/>
                  <a:gd name="T21" fmla="*/ 2355 h 213"/>
                  <a:gd name="T22" fmla="*/ 996 w 111"/>
                  <a:gd name="T23" fmla="*/ 1877 h 213"/>
                  <a:gd name="T24" fmla="*/ 1245 w 111"/>
                  <a:gd name="T25" fmla="*/ 1843 h 213"/>
                  <a:gd name="T26" fmla="*/ 1724 w 111"/>
                  <a:gd name="T27" fmla="*/ 2125 h 213"/>
                  <a:gd name="T28" fmla="*/ 996 w 111"/>
                  <a:gd name="T29" fmla="*/ 1400 h 213"/>
                  <a:gd name="T30" fmla="*/ 966 w 111"/>
                  <a:gd name="T31" fmla="*/ 2709 h 213"/>
                  <a:gd name="T32" fmla="*/ 978 w 111"/>
                  <a:gd name="T33" fmla="*/ 2675 h 213"/>
                  <a:gd name="T34" fmla="*/ 966 w 111"/>
                  <a:gd name="T35" fmla="*/ 2709 h 2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1" h="213">
                    <a:moveTo>
                      <a:pt x="64" y="74"/>
                    </a:moveTo>
                    <a:cubicBezTo>
                      <a:pt x="40" y="68"/>
                      <a:pt x="43" y="22"/>
                      <a:pt x="70" y="0"/>
                    </a:cubicBezTo>
                    <a:cubicBezTo>
                      <a:pt x="70" y="0"/>
                      <a:pt x="69" y="0"/>
                      <a:pt x="69" y="0"/>
                    </a:cubicBezTo>
                    <a:cubicBezTo>
                      <a:pt x="51" y="13"/>
                      <a:pt x="37" y="40"/>
                      <a:pt x="26" y="76"/>
                    </a:cubicBezTo>
                    <a:cubicBezTo>
                      <a:pt x="16" y="105"/>
                      <a:pt x="10" y="134"/>
                      <a:pt x="7" y="148"/>
                    </a:cubicBezTo>
                    <a:cubicBezTo>
                      <a:pt x="3" y="170"/>
                      <a:pt x="1" y="192"/>
                      <a:pt x="0" y="213"/>
                    </a:cubicBezTo>
                    <a:cubicBezTo>
                      <a:pt x="23" y="210"/>
                      <a:pt x="23" y="210"/>
                      <a:pt x="23" y="210"/>
                    </a:cubicBezTo>
                    <a:cubicBezTo>
                      <a:pt x="23" y="210"/>
                      <a:pt x="8" y="209"/>
                      <a:pt x="8" y="195"/>
                    </a:cubicBezTo>
                    <a:cubicBezTo>
                      <a:pt x="8" y="181"/>
                      <a:pt x="16" y="115"/>
                      <a:pt x="30" y="111"/>
                    </a:cubicBezTo>
                    <a:cubicBezTo>
                      <a:pt x="43" y="107"/>
                      <a:pt x="68" y="126"/>
                      <a:pt x="63" y="141"/>
                    </a:cubicBezTo>
                    <a:cubicBezTo>
                      <a:pt x="66" y="135"/>
                      <a:pt x="71" y="124"/>
                      <a:pt x="71" y="124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4" y="99"/>
                      <a:pt x="65" y="93"/>
                      <a:pt x="80" y="97"/>
                    </a:cubicBezTo>
                    <a:cubicBezTo>
                      <a:pt x="95" y="101"/>
                      <a:pt x="111" y="112"/>
                      <a:pt x="111" y="112"/>
                    </a:cubicBezTo>
                    <a:cubicBezTo>
                      <a:pt x="99" y="95"/>
                      <a:pt x="90" y="81"/>
                      <a:pt x="64" y="74"/>
                    </a:cubicBezTo>
                    <a:close/>
                    <a:moveTo>
                      <a:pt x="62" y="143"/>
                    </a:moveTo>
                    <a:cubicBezTo>
                      <a:pt x="62" y="142"/>
                      <a:pt x="62" y="142"/>
                      <a:pt x="63" y="141"/>
                    </a:cubicBezTo>
                    <a:cubicBezTo>
                      <a:pt x="60" y="147"/>
                      <a:pt x="58" y="150"/>
                      <a:pt x="62" y="143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7" name="Freeform 56">
                <a:extLst>
                  <a:ext uri="{FF2B5EF4-FFF2-40B4-BE49-F238E27FC236}">
                    <a16:creationId xmlns:a16="http://schemas.microsoft.com/office/drawing/2014/main" id="{B00C1908-D64C-4378-A185-48784C49A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824"/>
                <a:ext cx="378" cy="682"/>
              </a:xfrm>
              <a:custGeom>
                <a:avLst/>
                <a:gdLst>
                  <a:gd name="T0" fmla="*/ 676 w 151"/>
                  <a:gd name="T1" fmla="*/ 0 h 256"/>
                  <a:gd name="T2" fmla="*/ 471 w 151"/>
                  <a:gd name="T3" fmla="*/ 226 h 256"/>
                  <a:gd name="T4" fmla="*/ 95 w 151"/>
                  <a:gd name="T5" fmla="*/ 717 h 256"/>
                  <a:gd name="T6" fmla="*/ 20 w 151"/>
                  <a:gd name="T7" fmla="*/ 986 h 256"/>
                  <a:gd name="T8" fmla="*/ 113 w 151"/>
                  <a:gd name="T9" fmla="*/ 1228 h 256"/>
                  <a:gd name="T10" fmla="*/ 125 w 151"/>
                  <a:gd name="T11" fmla="*/ 1660 h 256"/>
                  <a:gd name="T12" fmla="*/ 175 w 151"/>
                  <a:gd name="T13" fmla="*/ 2043 h 256"/>
                  <a:gd name="T14" fmla="*/ 113 w 151"/>
                  <a:gd name="T15" fmla="*/ 2456 h 256"/>
                  <a:gd name="T16" fmla="*/ 238 w 151"/>
                  <a:gd name="T17" fmla="*/ 2627 h 256"/>
                  <a:gd name="T18" fmla="*/ 238 w 151"/>
                  <a:gd name="T19" fmla="*/ 2797 h 256"/>
                  <a:gd name="T20" fmla="*/ 363 w 151"/>
                  <a:gd name="T21" fmla="*/ 3327 h 256"/>
                  <a:gd name="T22" fmla="*/ 551 w 151"/>
                  <a:gd name="T23" fmla="*/ 3612 h 256"/>
                  <a:gd name="T24" fmla="*/ 688 w 151"/>
                  <a:gd name="T25" fmla="*/ 4137 h 256"/>
                  <a:gd name="T26" fmla="*/ 1004 w 151"/>
                  <a:gd name="T27" fmla="*/ 4556 h 256"/>
                  <a:gd name="T28" fmla="*/ 1347 w 151"/>
                  <a:gd name="T29" fmla="*/ 4691 h 256"/>
                  <a:gd name="T30" fmla="*/ 1722 w 151"/>
                  <a:gd name="T31" fmla="*/ 4806 h 256"/>
                  <a:gd name="T32" fmla="*/ 1847 w 151"/>
                  <a:gd name="T33" fmla="*/ 4649 h 256"/>
                  <a:gd name="T34" fmla="*/ 1555 w 151"/>
                  <a:gd name="T35" fmla="*/ 4308 h 256"/>
                  <a:gd name="T36" fmla="*/ 1429 w 151"/>
                  <a:gd name="T37" fmla="*/ 2968 h 256"/>
                  <a:gd name="T38" fmla="*/ 2038 w 151"/>
                  <a:gd name="T39" fmla="*/ 2230 h 256"/>
                  <a:gd name="T40" fmla="*/ 2118 w 151"/>
                  <a:gd name="T41" fmla="*/ 1852 h 256"/>
                  <a:gd name="T42" fmla="*/ 1847 w 151"/>
                  <a:gd name="T43" fmla="*/ 1660 h 256"/>
                  <a:gd name="T44" fmla="*/ 1522 w 151"/>
                  <a:gd name="T45" fmla="*/ 1156 h 256"/>
                  <a:gd name="T46" fmla="*/ 1004 w 151"/>
                  <a:gd name="T47" fmla="*/ 226 h 25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51" h="256">
                    <a:moveTo>
                      <a:pt x="43" y="0"/>
                    </a:moveTo>
                    <a:cubicBezTo>
                      <a:pt x="43" y="15"/>
                      <a:pt x="40" y="11"/>
                      <a:pt x="30" y="12"/>
                    </a:cubicBezTo>
                    <a:cubicBezTo>
                      <a:pt x="14" y="13"/>
                      <a:pt x="11" y="26"/>
                      <a:pt x="6" y="38"/>
                    </a:cubicBezTo>
                    <a:cubicBezTo>
                      <a:pt x="4" y="43"/>
                      <a:pt x="0" y="46"/>
                      <a:pt x="1" y="52"/>
                    </a:cubicBezTo>
                    <a:cubicBezTo>
                      <a:pt x="1" y="57"/>
                      <a:pt x="6" y="60"/>
                      <a:pt x="7" y="65"/>
                    </a:cubicBezTo>
                    <a:cubicBezTo>
                      <a:pt x="8" y="73"/>
                      <a:pt x="5" y="80"/>
                      <a:pt x="8" y="88"/>
                    </a:cubicBezTo>
                    <a:cubicBezTo>
                      <a:pt x="10" y="96"/>
                      <a:pt x="13" y="100"/>
                      <a:pt x="11" y="108"/>
                    </a:cubicBezTo>
                    <a:cubicBezTo>
                      <a:pt x="9" y="116"/>
                      <a:pt x="3" y="122"/>
                      <a:pt x="7" y="130"/>
                    </a:cubicBezTo>
                    <a:cubicBezTo>
                      <a:pt x="8" y="134"/>
                      <a:pt x="13" y="135"/>
                      <a:pt x="15" y="139"/>
                    </a:cubicBezTo>
                    <a:cubicBezTo>
                      <a:pt x="16" y="142"/>
                      <a:pt x="14" y="146"/>
                      <a:pt x="15" y="148"/>
                    </a:cubicBezTo>
                    <a:cubicBezTo>
                      <a:pt x="16" y="156"/>
                      <a:pt x="18" y="169"/>
                      <a:pt x="23" y="176"/>
                    </a:cubicBezTo>
                    <a:cubicBezTo>
                      <a:pt x="28" y="182"/>
                      <a:pt x="32" y="182"/>
                      <a:pt x="35" y="191"/>
                    </a:cubicBezTo>
                    <a:cubicBezTo>
                      <a:pt x="38" y="201"/>
                      <a:pt x="38" y="209"/>
                      <a:pt x="44" y="219"/>
                    </a:cubicBezTo>
                    <a:cubicBezTo>
                      <a:pt x="49" y="227"/>
                      <a:pt x="57" y="235"/>
                      <a:pt x="64" y="241"/>
                    </a:cubicBezTo>
                    <a:cubicBezTo>
                      <a:pt x="72" y="248"/>
                      <a:pt x="76" y="246"/>
                      <a:pt x="86" y="248"/>
                    </a:cubicBezTo>
                    <a:cubicBezTo>
                      <a:pt x="93" y="249"/>
                      <a:pt x="102" y="253"/>
                      <a:pt x="110" y="254"/>
                    </a:cubicBezTo>
                    <a:cubicBezTo>
                      <a:pt x="117" y="255"/>
                      <a:pt x="125" y="256"/>
                      <a:pt x="118" y="246"/>
                    </a:cubicBezTo>
                    <a:cubicBezTo>
                      <a:pt x="113" y="239"/>
                      <a:pt x="104" y="237"/>
                      <a:pt x="99" y="228"/>
                    </a:cubicBezTo>
                    <a:cubicBezTo>
                      <a:pt x="87" y="206"/>
                      <a:pt x="82" y="181"/>
                      <a:pt x="91" y="157"/>
                    </a:cubicBezTo>
                    <a:cubicBezTo>
                      <a:pt x="98" y="138"/>
                      <a:pt x="110" y="123"/>
                      <a:pt x="130" y="118"/>
                    </a:cubicBezTo>
                    <a:cubicBezTo>
                      <a:pt x="143" y="114"/>
                      <a:pt x="151" y="108"/>
                      <a:pt x="135" y="98"/>
                    </a:cubicBezTo>
                    <a:cubicBezTo>
                      <a:pt x="130" y="95"/>
                      <a:pt x="123" y="92"/>
                      <a:pt x="118" y="88"/>
                    </a:cubicBezTo>
                    <a:cubicBezTo>
                      <a:pt x="109" y="81"/>
                      <a:pt x="104" y="70"/>
                      <a:pt x="97" y="61"/>
                    </a:cubicBezTo>
                    <a:cubicBezTo>
                      <a:pt x="84" y="46"/>
                      <a:pt x="70" y="31"/>
                      <a:pt x="64" y="12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8" name="Freeform 57">
                <a:extLst>
                  <a:ext uri="{FF2B5EF4-FFF2-40B4-BE49-F238E27FC236}">
                    <a16:creationId xmlns:a16="http://schemas.microsoft.com/office/drawing/2014/main" id="{FBB54B14-256B-4E33-B7E3-490CD5EC7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400"/>
                <a:ext cx="140" cy="120"/>
              </a:xfrm>
              <a:custGeom>
                <a:avLst/>
                <a:gdLst>
                  <a:gd name="T0" fmla="*/ 875 w 56"/>
                  <a:gd name="T1" fmla="*/ 547 h 45"/>
                  <a:gd name="T2" fmla="*/ 425 w 56"/>
                  <a:gd name="T3" fmla="*/ 0 h 45"/>
                  <a:gd name="T4" fmla="*/ 333 w 56"/>
                  <a:gd name="T5" fmla="*/ 227 h 45"/>
                  <a:gd name="T6" fmla="*/ 238 w 56"/>
                  <a:gd name="T7" fmla="*/ 307 h 45"/>
                  <a:gd name="T8" fmla="*/ 63 w 56"/>
                  <a:gd name="T9" fmla="*/ 341 h 45"/>
                  <a:gd name="T10" fmla="*/ 113 w 56"/>
                  <a:gd name="T11" fmla="*/ 605 h 45"/>
                  <a:gd name="T12" fmla="*/ 175 w 56"/>
                  <a:gd name="T13" fmla="*/ 853 h 45"/>
                  <a:gd name="T14" fmla="*/ 583 w 56"/>
                  <a:gd name="T15" fmla="*/ 661 h 45"/>
                  <a:gd name="T16" fmla="*/ 738 w 56"/>
                  <a:gd name="T17" fmla="*/ 717 h 45"/>
                  <a:gd name="T18" fmla="*/ 833 w 56"/>
                  <a:gd name="T19" fmla="*/ 717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45">
                    <a:moveTo>
                      <a:pt x="56" y="29"/>
                    </a:moveTo>
                    <a:cubicBezTo>
                      <a:pt x="47" y="33"/>
                      <a:pt x="30" y="6"/>
                      <a:pt x="27" y="0"/>
                    </a:cubicBezTo>
                    <a:cubicBezTo>
                      <a:pt x="27" y="7"/>
                      <a:pt x="27" y="9"/>
                      <a:pt x="21" y="12"/>
                    </a:cubicBezTo>
                    <a:cubicBezTo>
                      <a:pt x="19" y="14"/>
                      <a:pt x="18" y="15"/>
                      <a:pt x="15" y="16"/>
                    </a:cubicBezTo>
                    <a:cubicBezTo>
                      <a:pt x="13" y="17"/>
                      <a:pt x="5" y="17"/>
                      <a:pt x="4" y="18"/>
                    </a:cubicBezTo>
                    <a:cubicBezTo>
                      <a:pt x="0" y="22"/>
                      <a:pt x="6" y="28"/>
                      <a:pt x="7" y="32"/>
                    </a:cubicBezTo>
                    <a:cubicBezTo>
                      <a:pt x="8" y="35"/>
                      <a:pt x="7" y="43"/>
                      <a:pt x="11" y="45"/>
                    </a:cubicBezTo>
                    <a:cubicBezTo>
                      <a:pt x="18" y="38"/>
                      <a:pt x="27" y="35"/>
                      <a:pt x="37" y="35"/>
                    </a:cubicBezTo>
                    <a:cubicBezTo>
                      <a:pt x="40" y="35"/>
                      <a:pt x="43" y="37"/>
                      <a:pt x="47" y="38"/>
                    </a:cubicBezTo>
                    <a:cubicBezTo>
                      <a:pt x="49" y="38"/>
                      <a:pt x="51" y="38"/>
                      <a:pt x="53" y="38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29" name="Freeform 58">
                <a:extLst>
                  <a:ext uri="{FF2B5EF4-FFF2-40B4-BE49-F238E27FC236}">
                    <a16:creationId xmlns:a16="http://schemas.microsoft.com/office/drawing/2014/main" id="{0B154086-6392-4A22-8A9A-EFA70274E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186"/>
                <a:ext cx="125" cy="224"/>
              </a:xfrm>
              <a:custGeom>
                <a:avLst/>
                <a:gdLst>
                  <a:gd name="T0" fmla="*/ 488 w 50"/>
                  <a:gd name="T1" fmla="*/ 0 h 84"/>
                  <a:gd name="T2" fmla="*/ 408 w 50"/>
                  <a:gd name="T3" fmla="*/ 171 h 84"/>
                  <a:gd name="T4" fmla="*/ 250 w 50"/>
                  <a:gd name="T5" fmla="*/ 248 h 84"/>
                  <a:gd name="T6" fmla="*/ 220 w 50"/>
                  <a:gd name="T7" fmla="*/ 341 h 84"/>
                  <a:gd name="T8" fmla="*/ 158 w 50"/>
                  <a:gd name="T9" fmla="*/ 397 h 84"/>
                  <a:gd name="T10" fmla="*/ 313 w 50"/>
                  <a:gd name="T11" fmla="*/ 419 h 84"/>
                  <a:gd name="T12" fmla="*/ 238 w 50"/>
                  <a:gd name="T13" fmla="*/ 648 h 84"/>
                  <a:gd name="T14" fmla="*/ 33 w 50"/>
                  <a:gd name="T15" fmla="*/ 853 h 84"/>
                  <a:gd name="T16" fmla="*/ 188 w 50"/>
                  <a:gd name="T17" fmla="*/ 832 h 84"/>
                  <a:gd name="T18" fmla="*/ 158 w 50"/>
                  <a:gd name="T19" fmla="*/ 1139 h 84"/>
                  <a:gd name="T20" fmla="*/ 20 w 50"/>
                  <a:gd name="T21" fmla="*/ 1344 h 84"/>
                  <a:gd name="T22" fmla="*/ 95 w 50"/>
                  <a:gd name="T23" fmla="*/ 1571 h 84"/>
                  <a:gd name="T24" fmla="*/ 188 w 50"/>
                  <a:gd name="T25" fmla="*/ 1365 h 84"/>
                  <a:gd name="T26" fmla="*/ 313 w 50"/>
                  <a:gd name="T27" fmla="*/ 1139 h 84"/>
                  <a:gd name="T28" fmla="*/ 595 w 50"/>
                  <a:gd name="T29" fmla="*/ 1059 h 84"/>
                  <a:gd name="T30" fmla="*/ 783 w 50"/>
                  <a:gd name="T31" fmla="*/ 989 h 8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" h="84">
                    <a:moveTo>
                      <a:pt x="31" y="0"/>
                    </a:moveTo>
                    <a:cubicBezTo>
                      <a:pt x="28" y="2"/>
                      <a:pt x="29" y="7"/>
                      <a:pt x="26" y="9"/>
                    </a:cubicBezTo>
                    <a:cubicBezTo>
                      <a:pt x="23" y="12"/>
                      <a:pt x="19" y="10"/>
                      <a:pt x="16" y="13"/>
                    </a:cubicBezTo>
                    <a:cubicBezTo>
                      <a:pt x="15" y="14"/>
                      <a:pt x="15" y="17"/>
                      <a:pt x="14" y="18"/>
                    </a:cubicBezTo>
                    <a:cubicBezTo>
                      <a:pt x="13" y="19"/>
                      <a:pt x="10" y="20"/>
                      <a:pt x="10" y="21"/>
                    </a:cubicBezTo>
                    <a:cubicBezTo>
                      <a:pt x="10" y="25"/>
                      <a:pt x="18" y="21"/>
                      <a:pt x="20" y="22"/>
                    </a:cubicBezTo>
                    <a:cubicBezTo>
                      <a:pt x="31" y="22"/>
                      <a:pt x="19" y="31"/>
                      <a:pt x="15" y="34"/>
                    </a:cubicBezTo>
                    <a:cubicBezTo>
                      <a:pt x="11" y="37"/>
                      <a:pt x="3" y="40"/>
                      <a:pt x="2" y="45"/>
                    </a:cubicBezTo>
                    <a:cubicBezTo>
                      <a:pt x="1" y="53"/>
                      <a:pt x="9" y="45"/>
                      <a:pt x="12" y="44"/>
                    </a:cubicBezTo>
                    <a:cubicBezTo>
                      <a:pt x="26" y="39"/>
                      <a:pt x="13" y="56"/>
                      <a:pt x="10" y="60"/>
                    </a:cubicBezTo>
                    <a:cubicBezTo>
                      <a:pt x="8" y="63"/>
                      <a:pt x="3" y="67"/>
                      <a:pt x="1" y="71"/>
                    </a:cubicBezTo>
                    <a:cubicBezTo>
                      <a:pt x="0" y="74"/>
                      <a:pt x="0" y="84"/>
                      <a:pt x="6" y="83"/>
                    </a:cubicBezTo>
                    <a:cubicBezTo>
                      <a:pt x="9" y="82"/>
                      <a:pt x="10" y="74"/>
                      <a:pt x="12" y="72"/>
                    </a:cubicBezTo>
                    <a:cubicBezTo>
                      <a:pt x="14" y="68"/>
                      <a:pt x="17" y="63"/>
                      <a:pt x="20" y="60"/>
                    </a:cubicBezTo>
                    <a:cubicBezTo>
                      <a:pt x="26" y="55"/>
                      <a:pt x="32" y="58"/>
                      <a:pt x="38" y="56"/>
                    </a:cubicBezTo>
                    <a:cubicBezTo>
                      <a:pt x="42" y="56"/>
                      <a:pt x="46" y="49"/>
                      <a:pt x="50" y="52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0" name="Freeform 59">
                <a:extLst>
                  <a:ext uri="{FF2B5EF4-FFF2-40B4-BE49-F238E27FC236}">
                    <a16:creationId xmlns:a16="http://schemas.microsoft.com/office/drawing/2014/main" id="{687DF867-4B3E-4FD6-BD65-D1860856A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074"/>
                <a:ext cx="110" cy="107"/>
              </a:xfrm>
              <a:custGeom>
                <a:avLst/>
                <a:gdLst>
                  <a:gd name="T0" fmla="*/ 520 w 44"/>
                  <a:gd name="T1" fmla="*/ 0 h 40"/>
                  <a:gd name="T2" fmla="*/ 220 w 44"/>
                  <a:gd name="T3" fmla="*/ 56 h 40"/>
                  <a:gd name="T4" fmla="*/ 113 w 44"/>
                  <a:gd name="T5" fmla="*/ 193 h 40"/>
                  <a:gd name="T6" fmla="*/ 313 w 44"/>
                  <a:gd name="T7" fmla="*/ 308 h 40"/>
                  <a:gd name="T8" fmla="*/ 83 w 44"/>
                  <a:gd name="T9" fmla="*/ 516 h 40"/>
                  <a:gd name="T10" fmla="*/ 375 w 44"/>
                  <a:gd name="T11" fmla="*/ 615 h 40"/>
                  <a:gd name="T12" fmla="*/ 458 w 44"/>
                  <a:gd name="T13" fmla="*/ 765 h 40"/>
                  <a:gd name="T14" fmla="*/ 688 w 44"/>
                  <a:gd name="T15" fmla="*/ 61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0">
                    <a:moveTo>
                      <a:pt x="33" y="0"/>
                    </a:moveTo>
                    <a:cubicBezTo>
                      <a:pt x="27" y="7"/>
                      <a:pt x="20" y="5"/>
                      <a:pt x="14" y="3"/>
                    </a:cubicBezTo>
                    <a:cubicBezTo>
                      <a:pt x="9" y="2"/>
                      <a:pt x="0" y="4"/>
                      <a:pt x="7" y="10"/>
                    </a:cubicBezTo>
                    <a:cubicBezTo>
                      <a:pt x="10" y="13"/>
                      <a:pt x="21" y="9"/>
                      <a:pt x="20" y="16"/>
                    </a:cubicBezTo>
                    <a:cubicBezTo>
                      <a:pt x="19" y="22"/>
                      <a:pt x="7" y="20"/>
                      <a:pt x="5" y="27"/>
                    </a:cubicBezTo>
                    <a:cubicBezTo>
                      <a:pt x="10" y="31"/>
                      <a:pt x="23" y="22"/>
                      <a:pt x="24" y="32"/>
                    </a:cubicBezTo>
                    <a:cubicBezTo>
                      <a:pt x="25" y="37"/>
                      <a:pt x="20" y="40"/>
                      <a:pt x="29" y="40"/>
                    </a:cubicBezTo>
                    <a:cubicBezTo>
                      <a:pt x="34" y="40"/>
                      <a:pt x="41" y="37"/>
                      <a:pt x="44" y="32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1" name="Freeform 60">
                <a:extLst>
                  <a:ext uri="{FF2B5EF4-FFF2-40B4-BE49-F238E27FC236}">
                    <a16:creationId xmlns:a16="http://schemas.microsoft.com/office/drawing/2014/main" id="{11466DE7-DE1D-42E2-8519-0A948B251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917"/>
                <a:ext cx="128" cy="123"/>
              </a:xfrm>
              <a:custGeom>
                <a:avLst/>
                <a:gdLst>
                  <a:gd name="T0" fmla="*/ 725 w 51"/>
                  <a:gd name="T1" fmla="*/ 171 h 46"/>
                  <a:gd name="T2" fmla="*/ 472 w 51"/>
                  <a:gd name="T3" fmla="*/ 230 h 46"/>
                  <a:gd name="T4" fmla="*/ 284 w 51"/>
                  <a:gd name="T5" fmla="*/ 171 h 46"/>
                  <a:gd name="T6" fmla="*/ 379 w 51"/>
                  <a:gd name="T7" fmla="*/ 401 h 46"/>
                  <a:gd name="T8" fmla="*/ 95 w 51"/>
                  <a:gd name="T9" fmla="*/ 444 h 46"/>
                  <a:gd name="T10" fmla="*/ 33 w 51"/>
                  <a:gd name="T11" fmla="*/ 537 h 46"/>
                  <a:gd name="T12" fmla="*/ 188 w 51"/>
                  <a:gd name="T13" fmla="*/ 516 h 46"/>
                  <a:gd name="T14" fmla="*/ 301 w 51"/>
                  <a:gd name="T15" fmla="*/ 628 h 46"/>
                  <a:gd name="T16" fmla="*/ 83 w 51"/>
                  <a:gd name="T17" fmla="*/ 824 h 46"/>
                  <a:gd name="T18" fmla="*/ 397 w 51"/>
                  <a:gd name="T19" fmla="*/ 687 h 46"/>
                  <a:gd name="T20" fmla="*/ 806 w 51"/>
                  <a:gd name="T21" fmla="*/ 687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46">
                    <a:moveTo>
                      <a:pt x="46" y="9"/>
                    </a:moveTo>
                    <a:cubicBezTo>
                      <a:pt x="43" y="15"/>
                      <a:pt x="35" y="16"/>
                      <a:pt x="30" y="12"/>
                    </a:cubicBezTo>
                    <a:cubicBezTo>
                      <a:pt x="28" y="10"/>
                      <a:pt x="21" y="0"/>
                      <a:pt x="18" y="9"/>
                    </a:cubicBezTo>
                    <a:cubicBezTo>
                      <a:pt x="15" y="16"/>
                      <a:pt x="36" y="17"/>
                      <a:pt x="24" y="21"/>
                    </a:cubicBezTo>
                    <a:cubicBezTo>
                      <a:pt x="18" y="22"/>
                      <a:pt x="12" y="20"/>
                      <a:pt x="6" y="23"/>
                    </a:cubicBezTo>
                    <a:cubicBezTo>
                      <a:pt x="3" y="24"/>
                      <a:pt x="0" y="25"/>
                      <a:pt x="2" y="28"/>
                    </a:cubicBezTo>
                    <a:cubicBezTo>
                      <a:pt x="3" y="32"/>
                      <a:pt x="10" y="28"/>
                      <a:pt x="12" y="27"/>
                    </a:cubicBezTo>
                    <a:cubicBezTo>
                      <a:pt x="18" y="25"/>
                      <a:pt x="27" y="25"/>
                      <a:pt x="19" y="33"/>
                    </a:cubicBezTo>
                    <a:cubicBezTo>
                      <a:pt x="15" y="37"/>
                      <a:pt x="7" y="36"/>
                      <a:pt x="5" y="43"/>
                    </a:cubicBezTo>
                    <a:cubicBezTo>
                      <a:pt x="12" y="46"/>
                      <a:pt x="18" y="39"/>
                      <a:pt x="25" y="36"/>
                    </a:cubicBezTo>
                    <a:cubicBezTo>
                      <a:pt x="34" y="31"/>
                      <a:pt x="44" y="43"/>
                      <a:pt x="51" y="36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2" name="Freeform 61">
                <a:extLst>
                  <a:ext uri="{FF2B5EF4-FFF2-40B4-BE49-F238E27FC236}">
                    <a16:creationId xmlns:a16="http://schemas.microsoft.com/office/drawing/2014/main" id="{DDDA14CC-3695-4418-BEA5-F5153912E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370"/>
                <a:ext cx="95" cy="150"/>
              </a:xfrm>
              <a:custGeom>
                <a:avLst/>
                <a:gdLst>
                  <a:gd name="T0" fmla="*/ 438 w 38"/>
                  <a:gd name="T1" fmla="*/ 0 h 56"/>
                  <a:gd name="T2" fmla="*/ 363 w 38"/>
                  <a:gd name="T3" fmla="*/ 209 h 56"/>
                  <a:gd name="T4" fmla="*/ 158 w 38"/>
                  <a:gd name="T5" fmla="*/ 388 h 56"/>
                  <a:gd name="T6" fmla="*/ 333 w 38"/>
                  <a:gd name="T7" fmla="*/ 388 h 56"/>
                  <a:gd name="T8" fmla="*/ 220 w 38"/>
                  <a:gd name="T9" fmla="*/ 675 h 56"/>
                  <a:gd name="T10" fmla="*/ 50 w 38"/>
                  <a:gd name="T11" fmla="*/ 940 h 56"/>
                  <a:gd name="T12" fmla="*/ 238 w 38"/>
                  <a:gd name="T13" fmla="*/ 790 h 56"/>
                  <a:gd name="T14" fmla="*/ 363 w 38"/>
                  <a:gd name="T15" fmla="*/ 675 h 56"/>
                  <a:gd name="T16" fmla="*/ 363 w 38"/>
                  <a:gd name="T17" fmla="*/ 983 h 56"/>
                  <a:gd name="T18" fmla="*/ 458 w 38"/>
                  <a:gd name="T19" fmla="*/ 769 h 56"/>
                  <a:gd name="T20" fmla="*/ 595 w 38"/>
                  <a:gd name="T21" fmla="*/ 388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56">
                    <a:moveTo>
                      <a:pt x="28" y="0"/>
                    </a:moveTo>
                    <a:cubicBezTo>
                      <a:pt x="27" y="3"/>
                      <a:pt x="26" y="9"/>
                      <a:pt x="23" y="11"/>
                    </a:cubicBezTo>
                    <a:cubicBezTo>
                      <a:pt x="19" y="14"/>
                      <a:pt x="8" y="12"/>
                      <a:pt x="10" y="20"/>
                    </a:cubicBezTo>
                    <a:cubicBezTo>
                      <a:pt x="11" y="26"/>
                      <a:pt x="17" y="19"/>
                      <a:pt x="21" y="20"/>
                    </a:cubicBezTo>
                    <a:cubicBezTo>
                      <a:pt x="28" y="21"/>
                      <a:pt x="16" y="33"/>
                      <a:pt x="14" y="35"/>
                    </a:cubicBezTo>
                    <a:cubicBezTo>
                      <a:pt x="11" y="37"/>
                      <a:pt x="0" y="43"/>
                      <a:pt x="3" y="49"/>
                    </a:cubicBezTo>
                    <a:cubicBezTo>
                      <a:pt x="8" y="56"/>
                      <a:pt x="13" y="45"/>
                      <a:pt x="15" y="41"/>
                    </a:cubicBezTo>
                    <a:cubicBezTo>
                      <a:pt x="16" y="39"/>
                      <a:pt x="20" y="31"/>
                      <a:pt x="23" y="35"/>
                    </a:cubicBezTo>
                    <a:cubicBezTo>
                      <a:pt x="25" y="37"/>
                      <a:pt x="22" y="48"/>
                      <a:pt x="23" y="51"/>
                    </a:cubicBezTo>
                    <a:cubicBezTo>
                      <a:pt x="28" y="51"/>
                      <a:pt x="29" y="44"/>
                      <a:pt x="29" y="40"/>
                    </a:cubicBezTo>
                    <a:cubicBezTo>
                      <a:pt x="29" y="31"/>
                      <a:pt x="31" y="26"/>
                      <a:pt x="38" y="2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3" name="Freeform 62">
                <a:extLst>
                  <a:ext uri="{FF2B5EF4-FFF2-40B4-BE49-F238E27FC236}">
                    <a16:creationId xmlns:a16="http://schemas.microsoft.com/office/drawing/2014/main" id="{CDD978B8-3510-4FB2-B681-A9FDF227E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456"/>
                <a:ext cx="73" cy="114"/>
              </a:xfrm>
              <a:custGeom>
                <a:avLst/>
                <a:gdLst>
                  <a:gd name="T0" fmla="*/ 191 w 29"/>
                  <a:gd name="T1" fmla="*/ 0 h 43"/>
                  <a:gd name="T2" fmla="*/ 96 w 29"/>
                  <a:gd name="T3" fmla="*/ 281 h 43"/>
                  <a:gd name="T4" fmla="*/ 159 w 29"/>
                  <a:gd name="T5" fmla="*/ 353 h 43"/>
                  <a:gd name="T6" fmla="*/ 113 w 29"/>
                  <a:gd name="T7" fmla="*/ 562 h 43"/>
                  <a:gd name="T8" fmla="*/ 50 w 29"/>
                  <a:gd name="T9" fmla="*/ 745 h 43"/>
                  <a:gd name="T10" fmla="*/ 146 w 29"/>
                  <a:gd name="T11" fmla="*/ 597 h 43"/>
                  <a:gd name="T12" fmla="*/ 272 w 29"/>
                  <a:gd name="T13" fmla="*/ 353 h 43"/>
                  <a:gd name="T14" fmla="*/ 463 w 29"/>
                  <a:gd name="T15" fmla="*/ 17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43">
                    <a:moveTo>
                      <a:pt x="12" y="0"/>
                    </a:moveTo>
                    <a:cubicBezTo>
                      <a:pt x="20" y="10"/>
                      <a:pt x="7" y="8"/>
                      <a:pt x="6" y="15"/>
                    </a:cubicBezTo>
                    <a:cubicBezTo>
                      <a:pt x="5" y="21"/>
                      <a:pt x="9" y="17"/>
                      <a:pt x="10" y="19"/>
                    </a:cubicBezTo>
                    <a:cubicBezTo>
                      <a:pt x="13" y="23"/>
                      <a:pt x="10" y="26"/>
                      <a:pt x="7" y="30"/>
                    </a:cubicBezTo>
                    <a:cubicBezTo>
                      <a:pt x="5" y="31"/>
                      <a:pt x="0" y="38"/>
                      <a:pt x="3" y="40"/>
                    </a:cubicBezTo>
                    <a:cubicBezTo>
                      <a:pt x="8" y="43"/>
                      <a:pt x="9" y="34"/>
                      <a:pt x="9" y="32"/>
                    </a:cubicBezTo>
                    <a:cubicBezTo>
                      <a:pt x="11" y="27"/>
                      <a:pt x="13" y="23"/>
                      <a:pt x="17" y="19"/>
                    </a:cubicBezTo>
                    <a:cubicBezTo>
                      <a:pt x="21" y="16"/>
                      <a:pt x="27" y="14"/>
                      <a:pt x="29" y="9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4" name="Freeform 63">
                <a:extLst>
                  <a:ext uri="{FF2B5EF4-FFF2-40B4-BE49-F238E27FC236}">
                    <a16:creationId xmlns:a16="http://schemas.microsoft.com/office/drawing/2014/main" id="{2F102BAA-B141-49BE-A67B-9BB19C72B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368"/>
                <a:ext cx="50" cy="106"/>
              </a:xfrm>
              <a:custGeom>
                <a:avLst/>
                <a:gdLst>
                  <a:gd name="T0" fmla="*/ 188 w 20"/>
                  <a:gd name="T1" fmla="*/ 596 h 40"/>
                  <a:gd name="T2" fmla="*/ 83 w 20"/>
                  <a:gd name="T3" fmla="*/ 485 h 40"/>
                  <a:gd name="T4" fmla="*/ 63 w 20"/>
                  <a:gd name="T5" fmla="*/ 352 h 40"/>
                  <a:gd name="T6" fmla="*/ 145 w 20"/>
                  <a:gd name="T7" fmla="*/ 429 h 40"/>
                  <a:gd name="T8" fmla="*/ 125 w 20"/>
                  <a:gd name="T9" fmla="*/ 239 h 40"/>
                  <a:gd name="T10" fmla="*/ 83 w 20"/>
                  <a:gd name="T11" fmla="*/ 56 h 40"/>
                  <a:gd name="T12" fmla="*/ 158 w 20"/>
                  <a:gd name="T13" fmla="*/ 170 h 40"/>
                  <a:gd name="T14" fmla="*/ 238 w 20"/>
                  <a:gd name="T15" fmla="*/ 225 h 40"/>
                  <a:gd name="T16" fmla="*/ 220 w 20"/>
                  <a:gd name="T17" fmla="*/ 77 h 40"/>
                  <a:gd name="T18" fmla="*/ 300 w 20"/>
                  <a:gd name="T19" fmla="*/ 148 h 40"/>
                  <a:gd name="T20" fmla="*/ 300 w 20"/>
                  <a:gd name="T21" fmla="*/ 337 h 40"/>
                  <a:gd name="T22" fmla="*/ 283 w 20"/>
                  <a:gd name="T23" fmla="*/ 485 h 40"/>
                  <a:gd name="T24" fmla="*/ 208 w 20"/>
                  <a:gd name="T25" fmla="*/ 562 h 40"/>
                  <a:gd name="T26" fmla="*/ 188 w 20"/>
                  <a:gd name="T27" fmla="*/ 745 h 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40">
                    <a:moveTo>
                      <a:pt x="12" y="32"/>
                    </a:moveTo>
                    <a:cubicBezTo>
                      <a:pt x="11" y="29"/>
                      <a:pt x="8" y="28"/>
                      <a:pt x="5" y="26"/>
                    </a:cubicBezTo>
                    <a:cubicBezTo>
                      <a:pt x="5" y="25"/>
                      <a:pt x="0" y="20"/>
                      <a:pt x="4" y="19"/>
                    </a:cubicBezTo>
                    <a:cubicBezTo>
                      <a:pt x="6" y="19"/>
                      <a:pt x="6" y="25"/>
                      <a:pt x="9" y="23"/>
                    </a:cubicBezTo>
                    <a:cubicBezTo>
                      <a:pt x="12" y="22"/>
                      <a:pt x="9" y="15"/>
                      <a:pt x="8" y="13"/>
                    </a:cubicBezTo>
                    <a:cubicBezTo>
                      <a:pt x="7" y="11"/>
                      <a:pt x="3" y="5"/>
                      <a:pt x="5" y="3"/>
                    </a:cubicBezTo>
                    <a:cubicBezTo>
                      <a:pt x="9" y="0"/>
                      <a:pt x="9" y="8"/>
                      <a:pt x="10" y="9"/>
                    </a:cubicBezTo>
                    <a:cubicBezTo>
                      <a:pt x="11" y="12"/>
                      <a:pt x="13" y="14"/>
                      <a:pt x="15" y="12"/>
                    </a:cubicBezTo>
                    <a:cubicBezTo>
                      <a:pt x="18" y="9"/>
                      <a:pt x="14" y="6"/>
                      <a:pt x="14" y="4"/>
                    </a:cubicBezTo>
                    <a:cubicBezTo>
                      <a:pt x="18" y="1"/>
                      <a:pt x="19" y="5"/>
                      <a:pt x="19" y="8"/>
                    </a:cubicBezTo>
                    <a:cubicBezTo>
                      <a:pt x="19" y="12"/>
                      <a:pt x="18" y="15"/>
                      <a:pt x="19" y="18"/>
                    </a:cubicBezTo>
                    <a:cubicBezTo>
                      <a:pt x="19" y="21"/>
                      <a:pt x="20" y="23"/>
                      <a:pt x="18" y="26"/>
                    </a:cubicBezTo>
                    <a:cubicBezTo>
                      <a:pt x="17" y="28"/>
                      <a:pt x="15" y="28"/>
                      <a:pt x="13" y="30"/>
                    </a:cubicBezTo>
                    <a:cubicBezTo>
                      <a:pt x="11" y="33"/>
                      <a:pt x="11" y="36"/>
                      <a:pt x="12" y="4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5" name="Freeform 64">
                <a:extLst>
                  <a:ext uri="{FF2B5EF4-FFF2-40B4-BE49-F238E27FC236}">
                    <a16:creationId xmlns:a16="http://schemas.microsoft.com/office/drawing/2014/main" id="{F53D7E08-8316-4365-AA39-EE5AFDB5E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290"/>
                <a:ext cx="62" cy="78"/>
              </a:xfrm>
              <a:custGeom>
                <a:avLst/>
                <a:gdLst>
                  <a:gd name="T0" fmla="*/ 246 w 25"/>
                  <a:gd name="T1" fmla="*/ 175 h 29"/>
                  <a:gd name="T2" fmla="*/ 74 w 25"/>
                  <a:gd name="T3" fmla="*/ 159 h 29"/>
                  <a:gd name="T4" fmla="*/ 124 w 25"/>
                  <a:gd name="T5" fmla="*/ 290 h 29"/>
                  <a:gd name="T6" fmla="*/ 12 w 25"/>
                  <a:gd name="T7" fmla="*/ 368 h 29"/>
                  <a:gd name="T8" fmla="*/ 42 w 25"/>
                  <a:gd name="T9" fmla="*/ 471 h 29"/>
                  <a:gd name="T10" fmla="*/ 166 w 25"/>
                  <a:gd name="T11" fmla="*/ 368 h 29"/>
                  <a:gd name="T12" fmla="*/ 246 w 25"/>
                  <a:gd name="T13" fmla="*/ 484 h 29"/>
                  <a:gd name="T14" fmla="*/ 290 w 25"/>
                  <a:gd name="T15" fmla="*/ 543 h 29"/>
                  <a:gd name="T16" fmla="*/ 370 w 25"/>
                  <a:gd name="T17" fmla="*/ 471 h 29"/>
                  <a:gd name="T18" fmla="*/ 308 w 25"/>
                  <a:gd name="T19" fmla="*/ 312 h 29"/>
                  <a:gd name="T20" fmla="*/ 370 w 25"/>
                  <a:gd name="T21" fmla="*/ 253 h 29"/>
                  <a:gd name="T22" fmla="*/ 320 w 25"/>
                  <a:gd name="T23" fmla="*/ 137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29">
                    <a:moveTo>
                      <a:pt x="16" y="9"/>
                    </a:moveTo>
                    <a:cubicBezTo>
                      <a:pt x="13" y="6"/>
                      <a:pt x="5" y="0"/>
                      <a:pt x="5" y="8"/>
                    </a:cubicBezTo>
                    <a:cubicBezTo>
                      <a:pt x="9" y="9"/>
                      <a:pt x="16" y="12"/>
                      <a:pt x="8" y="15"/>
                    </a:cubicBezTo>
                    <a:cubicBezTo>
                      <a:pt x="6" y="16"/>
                      <a:pt x="3" y="16"/>
                      <a:pt x="1" y="19"/>
                    </a:cubicBezTo>
                    <a:cubicBezTo>
                      <a:pt x="0" y="21"/>
                      <a:pt x="1" y="24"/>
                      <a:pt x="3" y="24"/>
                    </a:cubicBezTo>
                    <a:cubicBezTo>
                      <a:pt x="7" y="25"/>
                      <a:pt x="8" y="19"/>
                      <a:pt x="11" y="19"/>
                    </a:cubicBezTo>
                    <a:cubicBezTo>
                      <a:pt x="14" y="19"/>
                      <a:pt x="15" y="23"/>
                      <a:pt x="16" y="25"/>
                    </a:cubicBezTo>
                    <a:cubicBezTo>
                      <a:pt x="17" y="27"/>
                      <a:pt x="17" y="29"/>
                      <a:pt x="19" y="28"/>
                    </a:cubicBezTo>
                    <a:cubicBezTo>
                      <a:pt x="20" y="28"/>
                      <a:pt x="23" y="25"/>
                      <a:pt x="24" y="24"/>
                    </a:cubicBezTo>
                    <a:cubicBezTo>
                      <a:pt x="19" y="24"/>
                      <a:pt x="17" y="20"/>
                      <a:pt x="20" y="16"/>
                    </a:cubicBezTo>
                    <a:cubicBezTo>
                      <a:pt x="22" y="15"/>
                      <a:pt x="24" y="15"/>
                      <a:pt x="24" y="13"/>
                    </a:cubicBezTo>
                    <a:cubicBezTo>
                      <a:pt x="25" y="11"/>
                      <a:pt x="22" y="8"/>
                      <a:pt x="21" y="7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6" name="Freeform 65">
                <a:extLst>
                  <a:ext uri="{FF2B5EF4-FFF2-40B4-BE49-F238E27FC236}">
                    <a16:creationId xmlns:a16="http://schemas.microsoft.com/office/drawing/2014/main" id="{01A8FC93-185A-47AB-98FE-FB34A96D1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253"/>
                <a:ext cx="52" cy="61"/>
              </a:xfrm>
              <a:custGeom>
                <a:avLst/>
                <a:gdLst>
                  <a:gd name="T0" fmla="*/ 307 w 21"/>
                  <a:gd name="T1" fmla="*/ 77 h 23"/>
                  <a:gd name="T2" fmla="*/ 30 w 21"/>
                  <a:gd name="T3" fmla="*/ 149 h 23"/>
                  <a:gd name="T4" fmla="*/ 183 w 21"/>
                  <a:gd name="T5" fmla="*/ 225 h 23"/>
                  <a:gd name="T6" fmla="*/ 74 w 21"/>
                  <a:gd name="T7" fmla="*/ 408 h 23"/>
                  <a:gd name="T8" fmla="*/ 154 w 21"/>
                  <a:gd name="T9" fmla="*/ 374 h 23"/>
                  <a:gd name="T10" fmla="*/ 196 w 21"/>
                  <a:gd name="T11" fmla="*/ 337 h 23"/>
                  <a:gd name="T12" fmla="*/ 275 w 21"/>
                  <a:gd name="T13" fmla="*/ 294 h 23"/>
                  <a:gd name="T14" fmla="*/ 319 w 21"/>
                  <a:gd name="T15" fmla="*/ 149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3">
                    <a:moveTo>
                      <a:pt x="20" y="4"/>
                    </a:moveTo>
                    <a:cubicBezTo>
                      <a:pt x="15" y="5"/>
                      <a:pt x="5" y="0"/>
                      <a:pt x="2" y="8"/>
                    </a:cubicBezTo>
                    <a:cubicBezTo>
                      <a:pt x="4" y="11"/>
                      <a:pt x="14" y="5"/>
                      <a:pt x="12" y="12"/>
                    </a:cubicBezTo>
                    <a:cubicBezTo>
                      <a:pt x="11" y="14"/>
                      <a:pt x="0" y="18"/>
                      <a:pt x="5" y="22"/>
                    </a:cubicBezTo>
                    <a:cubicBezTo>
                      <a:pt x="6" y="23"/>
                      <a:pt x="9" y="21"/>
                      <a:pt x="10" y="20"/>
                    </a:cubicBezTo>
                    <a:cubicBezTo>
                      <a:pt x="12" y="19"/>
                      <a:pt x="11" y="19"/>
                      <a:pt x="13" y="18"/>
                    </a:cubicBezTo>
                    <a:cubicBezTo>
                      <a:pt x="16" y="18"/>
                      <a:pt x="16" y="19"/>
                      <a:pt x="18" y="16"/>
                    </a:cubicBezTo>
                    <a:cubicBezTo>
                      <a:pt x="19" y="14"/>
                      <a:pt x="16" y="9"/>
                      <a:pt x="21" y="8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7" name="Freeform 66">
                <a:extLst>
                  <a:ext uri="{FF2B5EF4-FFF2-40B4-BE49-F238E27FC236}">
                    <a16:creationId xmlns:a16="http://schemas.microsoft.com/office/drawing/2014/main" id="{C26DB5C8-64E2-4EE8-8FD6-02AEA0524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266"/>
                <a:ext cx="35" cy="51"/>
              </a:xfrm>
              <a:custGeom>
                <a:avLst/>
                <a:gdLst>
                  <a:gd name="T0" fmla="*/ 113 w 14"/>
                  <a:gd name="T1" fmla="*/ 150 h 19"/>
                  <a:gd name="T2" fmla="*/ 33 w 14"/>
                  <a:gd name="T3" fmla="*/ 287 h 19"/>
                  <a:gd name="T4" fmla="*/ 145 w 14"/>
                  <a:gd name="T5" fmla="*/ 217 h 19"/>
                  <a:gd name="T6" fmla="*/ 175 w 14"/>
                  <a:gd name="T7" fmla="*/ 56 h 19"/>
                  <a:gd name="T8" fmla="*/ 95 w 14"/>
                  <a:gd name="T9" fmla="*/ 15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7" y="8"/>
                    </a:moveTo>
                    <a:cubicBezTo>
                      <a:pt x="4" y="7"/>
                      <a:pt x="0" y="12"/>
                      <a:pt x="2" y="15"/>
                    </a:cubicBezTo>
                    <a:cubicBezTo>
                      <a:pt x="6" y="19"/>
                      <a:pt x="7" y="13"/>
                      <a:pt x="9" y="11"/>
                    </a:cubicBezTo>
                    <a:cubicBezTo>
                      <a:pt x="10" y="9"/>
                      <a:pt x="14" y="7"/>
                      <a:pt x="11" y="3"/>
                    </a:cubicBezTo>
                    <a:cubicBezTo>
                      <a:pt x="9" y="0"/>
                      <a:pt x="6" y="4"/>
                      <a:pt x="6" y="8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8" name="Freeform 67">
                <a:extLst>
                  <a:ext uri="{FF2B5EF4-FFF2-40B4-BE49-F238E27FC236}">
                    <a16:creationId xmlns:a16="http://schemas.microsoft.com/office/drawing/2014/main" id="{C5C21978-8972-4D62-98D4-A52A932B0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293"/>
                <a:ext cx="18" cy="24"/>
              </a:xfrm>
              <a:custGeom>
                <a:avLst/>
                <a:gdLst>
                  <a:gd name="T0" fmla="*/ 0 w 7"/>
                  <a:gd name="T1" fmla="*/ 35 h 9"/>
                  <a:gd name="T2" fmla="*/ 21 w 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2"/>
                    </a:moveTo>
                    <a:cubicBezTo>
                      <a:pt x="3" y="9"/>
                      <a:pt x="7" y="6"/>
                      <a:pt x="1" y="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39" name="Freeform 68">
                <a:extLst>
                  <a:ext uri="{FF2B5EF4-FFF2-40B4-BE49-F238E27FC236}">
                    <a16:creationId xmlns:a16="http://schemas.microsoft.com/office/drawing/2014/main" id="{9BE8DCC6-9FB5-4BD2-9C93-2131B88CBC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96" y="2680"/>
                <a:ext cx="342" cy="314"/>
              </a:xfrm>
              <a:custGeom>
                <a:avLst/>
                <a:gdLst>
                  <a:gd name="T0" fmla="*/ 2025 w 137"/>
                  <a:gd name="T1" fmla="*/ 247 h 118"/>
                  <a:gd name="T2" fmla="*/ 2025 w 137"/>
                  <a:gd name="T3" fmla="*/ 192 h 118"/>
                  <a:gd name="T4" fmla="*/ 2025 w 137"/>
                  <a:gd name="T5" fmla="*/ 247 h 118"/>
                  <a:gd name="T6" fmla="*/ 2025 w 137"/>
                  <a:gd name="T7" fmla="*/ 247 h 118"/>
                  <a:gd name="T8" fmla="*/ 1912 w 137"/>
                  <a:gd name="T9" fmla="*/ 942 h 118"/>
                  <a:gd name="T10" fmla="*/ 1403 w 137"/>
                  <a:gd name="T11" fmla="*/ 1791 h 118"/>
                  <a:gd name="T12" fmla="*/ 0 w 137"/>
                  <a:gd name="T13" fmla="*/ 0 h 118"/>
                  <a:gd name="T14" fmla="*/ 1133 w 137"/>
                  <a:gd name="T15" fmla="*/ 2131 h 118"/>
                  <a:gd name="T16" fmla="*/ 1478 w 137"/>
                  <a:gd name="T17" fmla="*/ 2145 h 118"/>
                  <a:gd name="T18" fmla="*/ 1807 w 137"/>
                  <a:gd name="T19" fmla="*/ 1565 h 118"/>
                  <a:gd name="T20" fmla="*/ 2132 w 137"/>
                  <a:gd name="T21" fmla="*/ 963 h 118"/>
                  <a:gd name="T22" fmla="*/ 2025 w 137"/>
                  <a:gd name="T23" fmla="*/ 247 h 1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7" h="118">
                    <a:moveTo>
                      <a:pt x="130" y="13"/>
                    </a:moveTo>
                    <a:cubicBezTo>
                      <a:pt x="130" y="11"/>
                      <a:pt x="130" y="10"/>
                      <a:pt x="130" y="10"/>
                    </a:cubicBezTo>
                    <a:lnTo>
                      <a:pt x="130" y="13"/>
                    </a:lnTo>
                    <a:close/>
                    <a:moveTo>
                      <a:pt x="130" y="13"/>
                    </a:moveTo>
                    <a:cubicBezTo>
                      <a:pt x="131" y="22"/>
                      <a:pt x="133" y="41"/>
                      <a:pt x="123" y="50"/>
                    </a:cubicBezTo>
                    <a:cubicBezTo>
                      <a:pt x="110" y="61"/>
                      <a:pt x="114" y="83"/>
                      <a:pt x="90" y="95"/>
                    </a:cubicBezTo>
                    <a:cubicBezTo>
                      <a:pt x="66" y="107"/>
                      <a:pt x="20" y="48"/>
                      <a:pt x="0" y="0"/>
                    </a:cubicBezTo>
                    <a:cubicBezTo>
                      <a:pt x="24" y="70"/>
                      <a:pt x="60" y="107"/>
                      <a:pt x="73" y="113"/>
                    </a:cubicBezTo>
                    <a:cubicBezTo>
                      <a:pt x="81" y="117"/>
                      <a:pt x="88" y="118"/>
                      <a:pt x="95" y="114"/>
                    </a:cubicBezTo>
                    <a:cubicBezTo>
                      <a:pt x="106" y="109"/>
                      <a:pt x="111" y="96"/>
                      <a:pt x="116" y="83"/>
                    </a:cubicBezTo>
                    <a:cubicBezTo>
                      <a:pt x="120" y="67"/>
                      <a:pt x="127" y="57"/>
                      <a:pt x="137" y="51"/>
                    </a:cubicBezTo>
                    <a:lnTo>
                      <a:pt x="130" y="13"/>
                    </a:ln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0" name="Freeform 69">
                <a:extLst>
                  <a:ext uri="{FF2B5EF4-FFF2-40B4-BE49-F238E27FC236}">
                    <a16:creationId xmlns:a16="http://schemas.microsoft.com/office/drawing/2014/main" id="{41059CBB-F04B-4E38-A834-A9948F5C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224"/>
                <a:ext cx="1107" cy="909"/>
              </a:xfrm>
              <a:custGeom>
                <a:avLst/>
                <a:gdLst>
                  <a:gd name="T0" fmla="*/ 6837 w 443"/>
                  <a:gd name="T1" fmla="*/ 0 h 341"/>
                  <a:gd name="T2" fmla="*/ 4495 w 443"/>
                  <a:gd name="T3" fmla="*/ 456 h 341"/>
                  <a:gd name="T4" fmla="*/ 3808 w 443"/>
                  <a:gd name="T5" fmla="*/ 490 h 341"/>
                  <a:gd name="T6" fmla="*/ 3791 w 443"/>
                  <a:gd name="T7" fmla="*/ 490 h 341"/>
                  <a:gd name="T8" fmla="*/ 3321 w 443"/>
                  <a:gd name="T9" fmla="*/ 419 h 341"/>
                  <a:gd name="T10" fmla="*/ 3321 w 443"/>
                  <a:gd name="T11" fmla="*/ 419 h 341"/>
                  <a:gd name="T12" fmla="*/ 3184 w 443"/>
                  <a:gd name="T13" fmla="*/ 435 h 341"/>
                  <a:gd name="T14" fmla="*/ 2841 w 443"/>
                  <a:gd name="T15" fmla="*/ 2125 h 341"/>
                  <a:gd name="T16" fmla="*/ 2934 w 443"/>
                  <a:gd name="T17" fmla="*/ 2308 h 341"/>
                  <a:gd name="T18" fmla="*/ 2934 w 443"/>
                  <a:gd name="T19" fmla="*/ 2308 h 341"/>
                  <a:gd name="T20" fmla="*/ 2966 w 443"/>
                  <a:gd name="T21" fmla="*/ 2708 h 341"/>
                  <a:gd name="T22" fmla="*/ 2966 w 443"/>
                  <a:gd name="T23" fmla="*/ 2708 h 341"/>
                  <a:gd name="T24" fmla="*/ 2966 w 443"/>
                  <a:gd name="T25" fmla="*/ 2708 h 341"/>
                  <a:gd name="T26" fmla="*/ 2749 w 443"/>
                  <a:gd name="T27" fmla="*/ 3412 h 341"/>
                  <a:gd name="T28" fmla="*/ 2374 w 443"/>
                  <a:gd name="T29" fmla="*/ 5777 h 341"/>
                  <a:gd name="T30" fmla="*/ 2279 w 443"/>
                  <a:gd name="T31" fmla="*/ 6288 h 341"/>
                  <a:gd name="T32" fmla="*/ 2137 w 443"/>
                  <a:gd name="T33" fmla="*/ 6288 h 341"/>
                  <a:gd name="T34" fmla="*/ 667 w 443"/>
                  <a:gd name="T35" fmla="*/ 4561 h 341"/>
                  <a:gd name="T36" fmla="*/ 125 w 443"/>
                  <a:gd name="T37" fmla="*/ 1797 h 341"/>
                  <a:gd name="T38" fmla="*/ 62 w 443"/>
                  <a:gd name="T39" fmla="*/ 1727 h 341"/>
                  <a:gd name="T40" fmla="*/ 0 w 443"/>
                  <a:gd name="T41" fmla="*/ 1797 h 341"/>
                  <a:gd name="T42" fmla="*/ 562 w 443"/>
                  <a:gd name="T43" fmla="*/ 4641 h 341"/>
                  <a:gd name="T44" fmla="*/ 2104 w 443"/>
                  <a:gd name="T45" fmla="*/ 6438 h 341"/>
                  <a:gd name="T46" fmla="*/ 2324 w 443"/>
                  <a:gd name="T47" fmla="*/ 6438 h 341"/>
                  <a:gd name="T48" fmla="*/ 2466 w 443"/>
                  <a:gd name="T49" fmla="*/ 5777 h 341"/>
                  <a:gd name="T50" fmla="*/ 2466 w 443"/>
                  <a:gd name="T51" fmla="*/ 5777 h 341"/>
                  <a:gd name="T52" fmla="*/ 2466 w 443"/>
                  <a:gd name="T53" fmla="*/ 5585 h 341"/>
                  <a:gd name="T54" fmla="*/ 2821 w 443"/>
                  <a:gd name="T55" fmla="*/ 3468 h 341"/>
                  <a:gd name="T56" fmla="*/ 3059 w 443"/>
                  <a:gd name="T57" fmla="*/ 2730 h 341"/>
                  <a:gd name="T58" fmla="*/ 3071 w 443"/>
                  <a:gd name="T59" fmla="*/ 2500 h 341"/>
                  <a:gd name="T60" fmla="*/ 3009 w 443"/>
                  <a:gd name="T61" fmla="*/ 2239 h 341"/>
                  <a:gd name="T62" fmla="*/ 2934 w 443"/>
                  <a:gd name="T63" fmla="*/ 2082 h 341"/>
                  <a:gd name="T64" fmla="*/ 2884 w 443"/>
                  <a:gd name="T65" fmla="*/ 1535 h 341"/>
                  <a:gd name="T66" fmla="*/ 3196 w 443"/>
                  <a:gd name="T67" fmla="*/ 568 h 341"/>
                  <a:gd name="T68" fmla="*/ 3321 w 443"/>
                  <a:gd name="T69" fmla="*/ 533 h 341"/>
                  <a:gd name="T70" fmla="*/ 3933 w 443"/>
                  <a:gd name="T71" fmla="*/ 589 h 341"/>
                  <a:gd name="T72" fmla="*/ 4495 w 443"/>
                  <a:gd name="T73" fmla="*/ 568 h 341"/>
                  <a:gd name="T74" fmla="*/ 5945 w 443"/>
                  <a:gd name="T75" fmla="*/ 341 h 341"/>
                  <a:gd name="T76" fmla="*/ 6849 w 443"/>
                  <a:gd name="T77" fmla="*/ 93 h 341"/>
                  <a:gd name="T78" fmla="*/ 6837 w 443"/>
                  <a:gd name="T79" fmla="*/ 0 h 34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43" h="341">
                    <a:moveTo>
                      <a:pt x="438" y="0"/>
                    </a:moveTo>
                    <a:cubicBezTo>
                      <a:pt x="390" y="12"/>
                      <a:pt x="339" y="20"/>
                      <a:pt x="288" y="24"/>
                    </a:cubicBezTo>
                    <a:cubicBezTo>
                      <a:pt x="270" y="25"/>
                      <a:pt x="256" y="26"/>
                      <a:pt x="244" y="26"/>
                    </a:cubicBezTo>
                    <a:cubicBezTo>
                      <a:pt x="244" y="26"/>
                      <a:pt x="243" y="26"/>
                      <a:pt x="243" y="26"/>
                    </a:cubicBezTo>
                    <a:cubicBezTo>
                      <a:pt x="230" y="25"/>
                      <a:pt x="221" y="24"/>
                      <a:pt x="213" y="22"/>
                    </a:cubicBezTo>
                    <a:cubicBezTo>
                      <a:pt x="213" y="22"/>
                      <a:pt x="213" y="22"/>
                      <a:pt x="213" y="22"/>
                    </a:cubicBezTo>
                    <a:cubicBezTo>
                      <a:pt x="209" y="21"/>
                      <a:pt x="206" y="22"/>
                      <a:pt x="204" y="23"/>
                    </a:cubicBezTo>
                    <a:cubicBezTo>
                      <a:pt x="187" y="34"/>
                      <a:pt x="172" y="60"/>
                      <a:pt x="182" y="112"/>
                    </a:cubicBezTo>
                    <a:cubicBezTo>
                      <a:pt x="183" y="115"/>
                      <a:pt x="184" y="118"/>
                      <a:pt x="188" y="122"/>
                    </a:cubicBezTo>
                    <a:cubicBezTo>
                      <a:pt x="188" y="122"/>
                      <a:pt x="188" y="122"/>
                      <a:pt x="188" y="122"/>
                    </a:cubicBezTo>
                    <a:cubicBezTo>
                      <a:pt x="191" y="126"/>
                      <a:pt x="192" y="132"/>
                      <a:pt x="190" y="143"/>
                    </a:cubicBezTo>
                    <a:cubicBezTo>
                      <a:pt x="190" y="143"/>
                      <a:pt x="190" y="143"/>
                      <a:pt x="190" y="143"/>
                    </a:cubicBezTo>
                    <a:cubicBezTo>
                      <a:pt x="190" y="143"/>
                      <a:pt x="190" y="143"/>
                      <a:pt x="190" y="143"/>
                    </a:cubicBezTo>
                    <a:cubicBezTo>
                      <a:pt x="188" y="152"/>
                      <a:pt x="183" y="164"/>
                      <a:pt x="176" y="180"/>
                    </a:cubicBezTo>
                    <a:cubicBezTo>
                      <a:pt x="158" y="222"/>
                      <a:pt x="151" y="268"/>
                      <a:pt x="152" y="305"/>
                    </a:cubicBezTo>
                    <a:cubicBezTo>
                      <a:pt x="152" y="320"/>
                      <a:pt x="150" y="330"/>
                      <a:pt x="146" y="332"/>
                    </a:cubicBezTo>
                    <a:cubicBezTo>
                      <a:pt x="142" y="334"/>
                      <a:pt x="141" y="333"/>
                      <a:pt x="137" y="332"/>
                    </a:cubicBezTo>
                    <a:cubicBezTo>
                      <a:pt x="121" y="327"/>
                      <a:pt x="68" y="283"/>
                      <a:pt x="43" y="241"/>
                    </a:cubicBezTo>
                    <a:cubicBezTo>
                      <a:pt x="19" y="198"/>
                      <a:pt x="9" y="124"/>
                      <a:pt x="8" y="95"/>
                    </a:cubicBezTo>
                    <a:cubicBezTo>
                      <a:pt x="8" y="93"/>
                      <a:pt x="6" y="91"/>
                      <a:pt x="4" y="91"/>
                    </a:cubicBezTo>
                    <a:cubicBezTo>
                      <a:pt x="2" y="91"/>
                      <a:pt x="0" y="93"/>
                      <a:pt x="0" y="95"/>
                    </a:cubicBezTo>
                    <a:cubicBezTo>
                      <a:pt x="2" y="126"/>
                      <a:pt x="11" y="201"/>
                      <a:pt x="36" y="245"/>
                    </a:cubicBezTo>
                    <a:cubicBezTo>
                      <a:pt x="61" y="287"/>
                      <a:pt x="115" y="334"/>
                      <a:pt x="135" y="340"/>
                    </a:cubicBezTo>
                    <a:cubicBezTo>
                      <a:pt x="141" y="341"/>
                      <a:pt x="145" y="341"/>
                      <a:pt x="149" y="340"/>
                    </a:cubicBezTo>
                    <a:cubicBezTo>
                      <a:pt x="156" y="337"/>
                      <a:pt x="160" y="318"/>
                      <a:pt x="158" y="305"/>
                    </a:cubicBezTo>
                    <a:cubicBezTo>
                      <a:pt x="158" y="305"/>
                      <a:pt x="158" y="305"/>
                      <a:pt x="158" y="305"/>
                    </a:cubicBezTo>
                    <a:cubicBezTo>
                      <a:pt x="158" y="302"/>
                      <a:pt x="158" y="298"/>
                      <a:pt x="158" y="295"/>
                    </a:cubicBezTo>
                    <a:cubicBezTo>
                      <a:pt x="158" y="257"/>
                      <a:pt x="166" y="217"/>
                      <a:pt x="181" y="183"/>
                    </a:cubicBezTo>
                    <a:cubicBezTo>
                      <a:pt x="189" y="166"/>
                      <a:pt x="193" y="153"/>
                      <a:pt x="196" y="144"/>
                    </a:cubicBezTo>
                    <a:cubicBezTo>
                      <a:pt x="196" y="140"/>
                      <a:pt x="197" y="136"/>
                      <a:pt x="197" y="132"/>
                    </a:cubicBezTo>
                    <a:cubicBezTo>
                      <a:pt x="197" y="127"/>
                      <a:pt x="196" y="122"/>
                      <a:pt x="193" y="118"/>
                    </a:cubicBezTo>
                    <a:cubicBezTo>
                      <a:pt x="192" y="117"/>
                      <a:pt x="188" y="115"/>
                      <a:pt x="188" y="110"/>
                    </a:cubicBezTo>
                    <a:cubicBezTo>
                      <a:pt x="186" y="99"/>
                      <a:pt x="185" y="89"/>
                      <a:pt x="185" y="81"/>
                    </a:cubicBezTo>
                    <a:cubicBezTo>
                      <a:pt x="185" y="47"/>
                      <a:pt x="204" y="30"/>
                      <a:pt x="205" y="30"/>
                    </a:cubicBezTo>
                    <a:cubicBezTo>
                      <a:pt x="206" y="28"/>
                      <a:pt x="209" y="27"/>
                      <a:pt x="213" y="28"/>
                    </a:cubicBezTo>
                    <a:cubicBezTo>
                      <a:pt x="228" y="32"/>
                      <a:pt x="249" y="31"/>
                      <a:pt x="252" y="31"/>
                    </a:cubicBezTo>
                    <a:cubicBezTo>
                      <a:pt x="261" y="31"/>
                      <a:pt x="273" y="31"/>
                      <a:pt x="288" y="30"/>
                    </a:cubicBezTo>
                    <a:cubicBezTo>
                      <a:pt x="321" y="27"/>
                      <a:pt x="343" y="27"/>
                      <a:pt x="381" y="18"/>
                    </a:cubicBezTo>
                    <a:cubicBezTo>
                      <a:pt x="402" y="14"/>
                      <a:pt x="422" y="9"/>
                      <a:pt x="439" y="5"/>
                    </a:cubicBezTo>
                    <a:cubicBezTo>
                      <a:pt x="443" y="4"/>
                      <a:pt x="441" y="0"/>
                      <a:pt x="438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1" name="Freeform 70">
                <a:extLst>
                  <a:ext uri="{FF2B5EF4-FFF2-40B4-BE49-F238E27FC236}">
                    <a16:creationId xmlns:a16="http://schemas.microsoft.com/office/drawing/2014/main" id="{B900EA88-9A86-4C34-85FB-F76AEB026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480"/>
                <a:ext cx="200" cy="341"/>
              </a:xfrm>
              <a:custGeom>
                <a:avLst/>
                <a:gdLst>
                  <a:gd name="T0" fmla="*/ 283 w 80"/>
                  <a:gd name="T1" fmla="*/ 2419 h 128"/>
                  <a:gd name="T2" fmla="*/ 375 w 80"/>
                  <a:gd name="T3" fmla="*/ 2363 h 128"/>
                  <a:gd name="T4" fmla="*/ 375 w 80"/>
                  <a:gd name="T5" fmla="*/ 2342 h 128"/>
                  <a:gd name="T6" fmla="*/ 613 w 80"/>
                  <a:gd name="T7" fmla="*/ 456 h 128"/>
                  <a:gd name="T8" fmla="*/ 1175 w 80"/>
                  <a:gd name="T9" fmla="*/ 226 h 128"/>
                  <a:gd name="T10" fmla="*/ 1250 w 80"/>
                  <a:gd name="T11" fmla="*/ 171 h 128"/>
                  <a:gd name="T12" fmla="*/ 1208 w 80"/>
                  <a:gd name="T13" fmla="*/ 77 h 128"/>
                  <a:gd name="T14" fmla="*/ 520 w 80"/>
                  <a:gd name="T15" fmla="*/ 341 h 128"/>
                  <a:gd name="T16" fmla="*/ 250 w 80"/>
                  <a:gd name="T17" fmla="*/ 2384 h 128"/>
                  <a:gd name="T18" fmla="*/ 283 w 80"/>
                  <a:gd name="T19" fmla="*/ 2419 h 1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128">
                    <a:moveTo>
                      <a:pt x="18" y="128"/>
                    </a:moveTo>
                    <a:cubicBezTo>
                      <a:pt x="20" y="127"/>
                      <a:pt x="22" y="126"/>
                      <a:pt x="24" y="125"/>
                    </a:cubicBezTo>
                    <a:cubicBezTo>
                      <a:pt x="24" y="124"/>
                      <a:pt x="24" y="124"/>
                      <a:pt x="24" y="124"/>
                    </a:cubicBezTo>
                    <a:cubicBezTo>
                      <a:pt x="8" y="77"/>
                      <a:pt x="21" y="42"/>
                      <a:pt x="39" y="24"/>
                    </a:cubicBezTo>
                    <a:cubicBezTo>
                      <a:pt x="50" y="12"/>
                      <a:pt x="63" y="9"/>
                      <a:pt x="75" y="12"/>
                    </a:cubicBezTo>
                    <a:cubicBezTo>
                      <a:pt x="77" y="13"/>
                      <a:pt x="79" y="12"/>
                      <a:pt x="80" y="9"/>
                    </a:cubicBezTo>
                    <a:cubicBezTo>
                      <a:pt x="80" y="7"/>
                      <a:pt x="79" y="5"/>
                      <a:pt x="77" y="4"/>
                    </a:cubicBezTo>
                    <a:cubicBezTo>
                      <a:pt x="63" y="0"/>
                      <a:pt x="46" y="4"/>
                      <a:pt x="33" y="18"/>
                    </a:cubicBezTo>
                    <a:cubicBezTo>
                      <a:pt x="14" y="38"/>
                      <a:pt x="0" y="76"/>
                      <a:pt x="16" y="126"/>
                    </a:cubicBezTo>
                    <a:cubicBezTo>
                      <a:pt x="17" y="127"/>
                      <a:pt x="17" y="128"/>
                      <a:pt x="18" y="12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2" name="Freeform 71">
                <a:extLst>
                  <a:ext uri="{FF2B5EF4-FFF2-40B4-BE49-F238E27FC236}">
                    <a16:creationId xmlns:a16="http://schemas.microsoft.com/office/drawing/2014/main" id="{8F166960-A857-4825-B0C0-98EFFD669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923"/>
                <a:ext cx="290" cy="1159"/>
              </a:xfrm>
              <a:custGeom>
                <a:avLst/>
                <a:gdLst>
                  <a:gd name="T0" fmla="*/ 1658 w 116"/>
                  <a:gd name="T1" fmla="*/ 8150 h 435"/>
                  <a:gd name="T2" fmla="*/ 1800 w 116"/>
                  <a:gd name="T3" fmla="*/ 8134 h 435"/>
                  <a:gd name="T4" fmla="*/ 1813 w 116"/>
                  <a:gd name="T5" fmla="*/ 8092 h 435"/>
                  <a:gd name="T6" fmla="*/ 1813 w 116"/>
                  <a:gd name="T7" fmla="*/ 8022 h 435"/>
                  <a:gd name="T8" fmla="*/ 1720 w 116"/>
                  <a:gd name="T9" fmla="*/ 8022 h 435"/>
                  <a:gd name="T10" fmla="*/ 208 w 116"/>
                  <a:gd name="T11" fmla="*/ 4862 h 435"/>
                  <a:gd name="T12" fmla="*/ 125 w 116"/>
                  <a:gd name="T13" fmla="*/ 3954 h 435"/>
                  <a:gd name="T14" fmla="*/ 1345 w 116"/>
                  <a:gd name="T15" fmla="*/ 930 h 435"/>
                  <a:gd name="T16" fmla="*/ 1458 w 116"/>
                  <a:gd name="T17" fmla="*/ 717 h 435"/>
                  <a:gd name="T18" fmla="*/ 1563 w 116"/>
                  <a:gd name="T19" fmla="*/ 93 h 435"/>
                  <a:gd name="T20" fmla="*/ 1500 w 116"/>
                  <a:gd name="T21" fmla="*/ 0 h 435"/>
                  <a:gd name="T22" fmla="*/ 1438 w 116"/>
                  <a:gd name="T23" fmla="*/ 77 h 435"/>
                  <a:gd name="T24" fmla="*/ 1345 w 116"/>
                  <a:gd name="T25" fmla="*/ 661 h 435"/>
                  <a:gd name="T26" fmla="*/ 1270 w 116"/>
                  <a:gd name="T27" fmla="*/ 815 h 435"/>
                  <a:gd name="T28" fmla="*/ 0 w 116"/>
                  <a:gd name="T29" fmla="*/ 3954 h 435"/>
                  <a:gd name="T30" fmla="*/ 83 w 116"/>
                  <a:gd name="T31" fmla="*/ 4876 h 435"/>
                  <a:gd name="T32" fmla="*/ 1658 w 116"/>
                  <a:gd name="T33" fmla="*/ 8150 h 43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6" h="435">
                    <a:moveTo>
                      <a:pt x="106" y="431"/>
                    </a:moveTo>
                    <a:cubicBezTo>
                      <a:pt x="110" y="433"/>
                      <a:pt x="113" y="435"/>
                      <a:pt x="115" y="430"/>
                    </a:cubicBezTo>
                    <a:cubicBezTo>
                      <a:pt x="116" y="428"/>
                      <a:pt x="116" y="428"/>
                      <a:pt x="116" y="428"/>
                    </a:cubicBezTo>
                    <a:cubicBezTo>
                      <a:pt x="116" y="426"/>
                      <a:pt x="116" y="425"/>
                      <a:pt x="116" y="424"/>
                    </a:cubicBezTo>
                    <a:cubicBezTo>
                      <a:pt x="114" y="425"/>
                      <a:pt x="112" y="425"/>
                      <a:pt x="110" y="424"/>
                    </a:cubicBezTo>
                    <a:cubicBezTo>
                      <a:pt x="88" y="408"/>
                      <a:pt x="34" y="360"/>
                      <a:pt x="13" y="257"/>
                    </a:cubicBezTo>
                    <a:cubicBezTo>
                      <a:pt x="10" y="241"/>
                      <a:pt x="8" y="224"/>
                      <a:pt x="8" y="209"/>
                    </a:cubicBezTo>
                    <a:cubicBezTo>
                      <a:pt x="8" y="148"/>
                      <a:pt x="21" y="100"/>
                      <a:pt x="86" y="49"/>
                    </a:cubicBezTo>
                    <a:cubicBezTo>
                      <a:pt x="88" y="47"/>
                      <a:pt x="92" y="40"/>
                      <a:pt x="93" y="38"/>
                    </a:cubicBezTo>
                    <a:cubicBezTo>
                      <a:pt x="97" y="27"/>
                      <a:pt x="98" y="17"/>
                      <a:pt x="100" y="5"/>
                    </a:cubicBezTo>
                    <a:cubicBezTo>
                      <a:pt x="100" y="2"/>
                      <a:pt x="98" y="0"/>
                      <a:pt x="96" y="0"/>
                    </a:cubicBezTo>
                    <a:cubicBezTo>
                      <a:pt x="94" y="0"/>
                      <a:pt x="92" y="1"/>
                      <a:pt x="92" y="4"/>
                    </a:cubicBezTo>
                    <a:cubicBezTo>
                      <a:pt x="90" y="15"/>
                      <a:pt x="89" y="25"/>
                      <a:pt x="86" y="35"/>
                    </a:cubicBezTo>
                    <a:cubicBezTo>
                      <a:pt x="85" y="36"/>
                      <a:pt x="82" y="42"/>
                      <a:pt x="81" y="43"/>
                    </a:cubicBezTo>
                    <a:cubicBezTo>
                      <a:pt x="13" y="96"/>
                      <a:pt x="0" y="146"/>
                      <a:pt x="0" y="209"/>
                    </a:cubicBezTo>
                    <a:cubicBezTo>
                      <a:pt x="0" y="225"/>
                      <a:pt x="2" y="242"/>
                      <a:pt x="5" y="258"/>
                    </a:cubicBezTo>
                    <a:cubicBezTo>
                      <a:pt x="26" y="364"/>
                      <a:pt x="82" y="414"/>
                      <a:pt x="106" y="43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3" name="Freeform 72">
                <a:extLst>
                  <a:ext uri="{FF2B5EF4-FFF2-40B4-BE49-F238E27FC236}">
                    <a16:creationId xmlns:a16="http://schemas.microsoft.com/office/drawing/2014/main" id="{F79D8643-010B-4955-AFD5-05EC8EC69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1776"/>
                <a:ext cx="105" cy="66"/>
              </a:xfrm>
              <a:custGeom>
                <a:avLst/>
                <a:gdLst>
                  <a:gd name="T0" fmla="*/ 0 w 42"/>
                  <a:gd name="T1" fmla="*/ 127 h 25"/>
                  <a:gd name="T2" fmla="*/ 563 w 42"/>
                  <a:gd name="T3" fmla="*/ 459 h 25"/>
                  <a:gd name="T4" fmla="*/ 658 w 42"/>
                  <a:gd name="T5" fmla="*/ 404 h 25"/>
                  <a:gd name="T6" fmla="*/ 613 w 42"/>
                  <a:gd name="T7" fmla="*/ 314 h 25"/>
                  <a:gd name="T8" fmla="*/ 50 w 42"/>
                  <a:gd name="T9" fmla="*/ 0 h 25"/>
                  <a:gd name="T10" fmla="*/ 0 w 42"/>
                  <a:gd name="T11" fmla="*/ 127 h 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5">
                    <a:moveTo>
                      <a:pt x="0" y="7"/>
                    </a:moveTo>
                    <a:cubicBezTo>
                      <a:pt x="9" y="12"/>
                      <a:pt x="36" y="24"/>
                      <a:pt x="36" y="25"/>
                    </a:cubicBezTo>
                    <a:cubicBezTo>
                      <a:pt x="38" y="25"/>
                      <a:pt x="41" y="24"/>
                      <a:pt x="42" y="22"/>
                    </a:cubicBezTo>
                    <a:cubicBezTo>
                      <a:pt x="42" y="20"/>
                      <a:pt x="41" y="18"/>
                      <a:pt x="39" y="17"/>
                    </a:cubicBezTo>
                    <a:cubicBezTo>
                      <a:pt x="39" y="17"/>
                      <a:pt x="12" y="4"/>
                      <a:pt x="3" y="0"/>
                    </a:cubicBezTo>
                    <a:cubicBezTo>
                      <a:pt x="2" y="2"/>
                      <a:pt x="1" y="5"/>
                      <a:pt x="0" y="7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4" name="Freeform 73">
                <a:extLst>
                  <a:ext uri="{FF2B5EF4-FFF2-40B4-BE49-F238E27FC236}">
                    <a16:creationId xmlns:a16="http://schemas.microsoft.com/office/drawing/2014/main" id="{00A2660B-C1A9-4A5A-ADE0-3D93450B0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856"/>
                <a:ext cx="172" cy="72"/>
              </a:xfrm>
              <a:custGeom>
                <a:avLst/>
                <a:gdLst>
                  <a:gd name="T0" fmla="*/ 666 w 69"/>
                  <a:gd name="T1" fmla="*/ 192 h 27"/>
                  <a:gd name="T2" fmla="*/ 1037 w 69"/>
                  <a:gd name="T3" fmla="*/ 477 h 27"/>
                  <a:gd name="T4" fmla="*/ 1069 w 69"/>
                  <a:gd name="T5" fmla="*/ 512 h 27"/>
                  <a:gd name="T6" fmla="*/ 1037 w 69"/>
                  <a:gd name="T7" fmla="*/ 205 h 27"/>
                  <a:gd name="T8" fmla="*/ 666 w 69"/>
                  <a:gd name="T9" fmla="*/ 35 h 27"/>
                  <a:gd name="T10" fmla="*/ 12 w 69"/>
                  <a:gd name="T11" fmla="*/ 341 h 27"/>
                  <a:gd name="T12" fmla="*/ 30 w 69"/>
                  <a:gd name="T13" fmla="*/ 456 h 27"/>
                  <a:gd name="T14" fmla="*/ 125 w 69"/>
                  <a:gd name="T15" fmla="*/ 435 h 27"/>
                  <a:gd name="T16" fmla="*/ 666 w 69"/>
                  <a:gd name="T17" fmla="*/ 19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27">
                    <a:moveTo>
                      <a:pt x="43" y="10"/>
                    </a:moveTo>
                    <a:cubicBezTo>
                      <a:pt x="54" y="11"/>
                      <a:pt x="63" y="16"/>
                      <a:pt x="67" y="25"/>
                    </a:cubicBezTo>
                    <a:cubicBezTo>
                      <a:pt x="67" y="25"/>
                      <a:pt x="68" y="26"/>
                      <a:pt x="69" y="27"/>
                    </a:cubicBezTo>
                    <a:cubicBezTo>
                      <a:pt x="68" y="21"/>
                      <a:pt x="67" y="16"/>
                      <a:pt x="67" y="11"/>
                    </a:cubicBezTo>
                    <a:cubicBezTo>
                      <a:pt x="61" y="6"/>
                      <a:pt x="53" y="3"/>
                      <a:pt x="43" y="2"/>
                    </a:cubicBezTo>
                    <a:cubicBezTo>
                      <a:pt x="26" y="0"/>
                      <a:pt x="9" y="7"/>
                      <a:pt x="1" y="18"/>
                    </a:cubicBezTo>
                    <a:cubicBezTo>
                      <a:pt x="0" y="20"/>
                      <a:pt x="1" y="23"/>
                      <a:pt x="2" y="24"/>
                    </a:cubicBezTo>
                    <a:cubicBezTo>
                      <a:pt x="4" y="25"/>
                      <a:pt x="7" y="25"/>
                      <a:pt x="8" y="23"/>
                    </a:cubicBezTo>
                    <a:cubicBezTo>
                      <a:pt x="14" y="14"/>
                      <a:pt x="28" y="8"/>
                      <a:pt x="43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5" name="Freeform 74">
                <a:extLst>
                  <a:ext uri="{FF2B5EF4-FFF2-40B4-BE49-F238E27FC236}">
                    <a16:creationId xmlns:a16="http://schemas.microsoft.com/office/drawing/2014/main" id="{369A2351-9C7D-441E-BD56-44F18A398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1770"/>
                <a:ext cx="58" cy="43"/>
              </a:xfrm>
              <a:custGeom>
                <a:avLst/>
                <a:gdLst>
                  <a:gd name="T0" fmla="*/ 255 w 23"/>
                  <a:gd name="T1" fmla="*/ 35 h 16"/>
                  <a:gd name="T2" fmla="*/ 0 w 23"/>
                  <a:gd name="T3" fmla="*/ 175 h 16"/>
                  <a:gd name="T4" fmla="*/ 33 w 23"/>
                  <a:gd name="T5" fmla="*/ 312 h 16"/>
                  <a:gd name="T6" fmla="*/ 305 w 23"/>
                  <a:gd name="T7" fmla="*/ 175 h 16"/>
                  <a:gd name="T8" fmla="*/ 255 w 23"/>
                  <a:gd name="T9" fmla="*/ 3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16" y="2"/>
                    </a:moveTo>
                    <a:cubicBezTo>
                      <a:pt x="14" y="2"/>
                      <a:pt x="8" y="5"/>
                      <a:pt x="0" y="9"/>
                    </a:cubicBezTo>
                    <a:cubicBezTo>
                      <a:pt x="0" y="11"/>
                      <a:pt x="1" y="14"/>
                      <a:pt x="2" y="16"/>
                    </a:cubicBezTo>
                    <a:cubicBezTo>
                      <a:pt x="12" y="12"/>
                      <a:pt x="19" y="9"/>
                      <a:pt x="19" y="9"/>
                    </a:cubicBezTo>
                    <a:cubicBezTo>
                      <a:pt x="23" y="8"/>
                      <a:pt x="20" y="0"/>
                      <a:pt x="16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6" name="Freeform 75">
                <a:extLst>
                  <a:ext uri="{FF2B5EF4-FFF2-40B4-BE49-F238E27FC236}">
                    <a16:creationId xmlns:a16="http://schemas.microsoft.com/office/drawing/2014/main" id="{8D2D60A0-61A4-4E3C-AF16-79B8E5518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1978"/>
                <a:ext cx="120" cy="174"/>
              </a:xfrm>
              <a:custGeom>
                <a:avLst/>
                <a:gdLst>
                  <a:gd name="T0" fmla="*/ 0 w 48"/>
                  <a:gd name="T1" fmla="*/ 1189 h 65"/>
                  <a:gd name="T2" fmla="*/ 333 w 48"/>
                  <a:gd name="T3" fmla="*/ 1210 h 65"/>
                  <a:gd name="T4" fmla="*/ 625 w 48"/>
                  <a:gd name="T5" fmla="*/ 881 h 65"/>
                  <a:gd name="T6" fmla="*/ 425 w 48"/>
                  <a:gd name="T7" fmla="*/ 21 h 65"/>
                  <a:gd name="T8" fmla="*/ 345 w 48"/>
                  <a:gd name="T9" fmla="*/ 56 h 65"/>
                  <a:gd name="T10" fmla="*/ 363 w 48"/>
                  <a:gd name="T11" fmla="*/ 150 h 65"/>
                  <a:gd name="T12" fmla="*/ 520 w 48"/>
                  <a:gd name="T13" fmla="*/ 803 h 65"/>
                  <a:gd name="T14" fmla="*/ 283 w 48"/>
                  <a:gd name="T15" fmla="*/ 1055 h 65"/>
                  <a:gd name="T16" fmla="*/ 0 w 48"/>
                  <a:gd name="T17" fmla="*/ 1039 h 65"/>
                  <a:gd name="T18" fmla="*/ 0 w 48"/>
                  <a:gd name="T19" fmla="*/ 1189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65">
                    <a:moveTo>
                      <a:pt x="0" y="62"/>
                    </a:moveTo>
                    <a:cubicBezTo>
                      <a:pt x="7" y="65"/>
                      <a:pt x="14" y="65"/>
                      <a:pt x="21" y="63"/>
                    </a:cubicBezTo>
                    <a:cubicBezTo>
                      <a:pt x="29" y="60"/>
                      <a:pt x="36" y="54"/>
                      <a:pt x="40" y="46"/>
                    </a:cubicBezTo>
                    <a:cubicBezTo>
                      <a:pt x="48" y="29"/>
                      <a:pt x="43" y="10"/>
                      <a:pt x="27" y="1"/>
                    </a:cubicBezTo>
                    <a:cubicBezTo>
                      <a:pt x="25" y="0"/>
                      <a:pt x="23" y="1"/>
                      <a:pt x="22" y="3"/>
                    </a:cubicBezTo>
                    <a:cubicBezTo>
                      <a:pt x="21" y="5"/>
                      <a:pt x="21" y="7"/>
                      <a:pt x="23" y="8"/>
                    </a:cubicBezTo>
                    <a:cubicBezTo>
                      <a:pt x="35" y="15"/>
                      <a:pt x="39" y="29"/>
                      <a:pt x="33" y="42"/>
                    </a:cubicBezTo>
                    <a:cubicBezTo>
                      <a:pt x="30" y="49"/>
                      <a:pt x="25" y="53"/>
                      <a:pt x="18" y="55"/>
                    </a:cubicBezTo>
                    <a:cubicBezTo>
                      <a:pt x="12" y="57"/>
                      <a:pt x="6" y="57"/>
                      <a:pt x="0" y="54"/>
                    </a:cubicBezTo>
                    <a:cubicBezTo>
                      <a:pt x="0" y="57"/>
                      <a:pt x="0" y="59"/>
                      <a:pt x="0" y="6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7" name="Freeform 76">
                <a:extLst>
                  <a:ext uri="{FF2B5EF4-FFF2-40B4-BE49-F238E27FC236}">
                    <a16:creationId xmlns:a16="http://schemas.microsoft.com/office/drawing/2014/main" id="{6BEDCFCC-8C26-43EC-BAE4-AC127D438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082"/>
                <a:ext cx="112" cy="88"/>
              </a:xfrm>
              <a:custGeom>
                <a:avLst/>
                <a:gdLst>
                  <a:gd name="T0" fmla="*/ 371 w 45"/>
                  <a:gd name="T1" fmla="*/ 605 h 33"/>
                  <a:gd name="T2" fmla="*/ 682 w 45"/>
                  <a:gd name="T3" fmla="*/ 477 h 33"/>
                  <a:gd name="T4" fmla="*/ 694 w 45"/>
                  <a:gd name="T5" fmla="*/ 93 h 33"/>
                  <a:gd name="T6" fmla="*/ 682 w 45"/>
                  <a:gd name="T7" fmla="*/ 136 h 33"/>
                  <a:gd name="T8" fmla="*/ 383 w 45"/>
                  <a:gd name="T9" fmla="*/ 456 h 33"/>
                  <a:gd name="T10" fmla="*/ 137 w 45"/>
                  <a:gd name="T11" fmla="*/ 93 h 33"/>
                  <a:gd name="T12" fmla="*/ 75 w 45"/>
                  <a:gd name="T13" fmla="*/ 21 h 33"/>
                  <a:gd name="T14" fmla="*/ 12 w 45"/>
                  <a:gd name="T15" fmla="*/ 77 h 33"/>
                  <a:gd name="T16" fmla="*/ 371 w 45"/>
                  <a:gd name="T17" fmla="*/ 605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33">
                    <a:moveTo>
                      <a:pt x="24" y="32"/>
                    </a:moveTo>
                    <a:cubicBezTo>
                      <a:pt x="32" y="33"/>
                      <a:pt x="39" y="30"/>
                      <a:pt x="44" y="25"/>
                    </a:cubicBezTo>
                    <a:cubicBezTo>
                      <a:pt x="44" y="19"/>
                      <a:pt x="44" y="12"/>
                      <a:pt x="45" y="5"/>
                    </a:cubicBezTo>
                    <a:cubicBezTo>
                      <a:pt x="45" y="6"/>
                      <a:pt x="44" y="6"/>
                      <a:pt x="44" y="7"/>
                    </a:cubicBezTo>
                    <a:cubicBezTo>
                      <a:pt x="44" y="17"/>
                      <a:pt x="35" y="25"/>
                      <a:pt x="25" y="24"/>
                    </a:cubicBezTo>
                    <a:cubicBezTo>
                      <a:pt x="15" y="24"/>
                      <a:pt x="8" y="15"/>
                      <a:pt x="9" y="5"/>
                    </a:cubicBezTo>
                    <a:cubicBezTo>
                      <a:pt x="9" y="3"/>
                      <a:pt x="7" y="1"/>
                      <a:pt x="5" y="1"/>
                    </a:cubicBezTo>
                    <a:cubicBezTo>
                      <a:pt x="3" y="0"/>
                      <a:pt x="1" y="2"/>
                      <a:pt x="1" y="4"/>
                    </a:cubicBezTo>
                    <a:cubicBezTo>
                      <a:pt x="0" y="19"/>
                      <a:pt x="10" y="31"/>
                      <a:pt x="24" y="3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8" name="Freeform 77">
                <a:extLst>
                  <a:ext uri="{FF2B5EF4-FFF2-40B4-BE49-F238E27FC236}">
                    <a16:creationId xmlns:a16="http://schemas.microsoft.com/office/drawing/2014/main" id="{6B6E8B41-7A47-4A5C-84DE-9E75A3A49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080"/>
                <a:ext cx="123" cy="82"/>
              </a:xfrm>
              <a:custGeom>
                <a:avLst/>
                <a:gdLst>
                  <a:gd name="T0" fmla="*/ 366 w 49"/>
                  <a:gd name="T1" fmla="*/ 553 h 31"/>
                  <a:gd name="T2" fmla="*/ 663 w 49"/>
                  <a:gd name="T3" fmla="*/ 442 h 31"/>
                  <a:gd name="T4" fmla="*/ 756 w 49"/>
                  <a:gd name="T5" fmla="*/ 90 h 31"/>
                  <a:gd name="T6" fmla="*/ 713 w 49"/>
                  <a:gd name="T7" fmla="*/ 21 h 31"/>
                  <a:gd name="T8" fmla="*/ 630 w 49"/>
                  <a:gd name="T9" fmla="*/ 90 h 31"/>
                  <a:gd name="T10" fmla="*/ 567 w 49"/>
                  <a:gd name="T11" fmla="*/ 336 h 31"/>
                  <a:gd name="T12" fmla="*/ 366 w 49"/>
                  <a:gd name="T13" fmla="*/ 405 h 31"/>
                  <a:gd name="T14" fmla="*/ 95 w 49"/>
                  <a:gd name="T15" fmla="*/ 56 h 31"/>
                  <a:gd name="T16" fmla="*/ 83 w 49"/>
                  <a:gd name="T17" fmla="*/ 0 h 31"/>
                  <a:gd name="T18" fmla="*/ 0 w 49"/>
                  <a:gd name="T19" fmla="*/ 259 h 31"/>
                  <a:gd name="T20" fmla="*/ 366 w 49"/>
                  <a:gd name="T21" fmla="*/ 553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31">
                    <a:moveTo>
                      <a:pt x="23" y="30"/>
                    </a:moveTo>
                    <a:cubicBezTo>
                      <a:pt x="30" y="31"/>
                      <a:pt x="36" y="28"/>
                      <a:pt x="42" y="24"/>
                    </a:cubicBezTo>
                    <a:cubicBezTo>
                      <a:pt x="47" y="19"/>
                      <a:pt x="48" y="12"/>
                      <a:pt x="48" y="5"/>
                    </a:cubicBezTo>
                    <a:cubicBezTo>
                      <a:pt x="49" y="3"/>
                      <a:pt x="47" y="1"/>
                      <a:pt x="45" y="1"/>
                    </a:cubicBezTo>
                    <a:cubicBezTo>
                      <a:pt x="42" y="1"/>
                      <a:pt x="41" y="2"/>
                      <a:pt x="40" y="5"/>
                    </a:cubicBezTo>
                    <a:cubicBezTo>
                      <a:pt x="40" y="10"/>
                      <a:pt x="40" y="15"/>
                      <a:pt x="36" y="18"/>
                    </a:cubicBezTo>
                    <a:cubicBezTo>
                      <a:pt x="33" y="21"/>
                      <a:pt x="28" y="23"/>
                      <a:pt x="23" y="22"/>
                    </a:cubicBezTo>
                    <a:cubicBezTo>
                      <a:pt x="13" y="22"/>
                      <a:pt x="5" y="13"/>
                      <a:pt x="6" y="3"/>
                    </a:cubicBezTo>
                    <a:cubicBezTo>
                      <a:pt x="6" y="2"/>
                      <a:pt x="5" y="1"/>
                      <a:pt x="5" y="0"/>
                    </a:cubicBezTo>
                    <a:cubicBezTo>
                      <a:pt x="4" y="5"/>
                      <a:pt x="2" y="11"/>
                      <a:pt x="0" y="14"/>
                    </a:cubicBezTo>
                    <a:cubicBezTo>
                      <a:pt x="4" y="23"/>
                      <a:pt x="12" y="30"/>
                      <a:pt x="23" y="3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49" name="Freeform 78">
                <a:extLst>
                  <a:ext uri="{FF2B5EF4-FFF2-40B4-BE49-F238E27FC236}">
                    <a16:creationId xmlns:a16="http://schemas.microsoft.com/office/drawing/2014/main" id="{FADB579D-C397-45BA-A9F5-B4C81A5E3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120"/>
                <a:ext cx="140" cy="362"/>
              </a:xfrm>
              <a:custGeom>
                <a:avLst/>
                <a:gdLst>
                  <a:gd name="T0" fmla="*/ 875 w 56"/>
                  <a:gd name="T1" fmla="*/ 77 h 136"/>
                  <a:gd name="T2" fmla="*/ 875 w 56"/>
                  <a:gd name="T3" fmla="*/ 77 h 136"/>
                  <a:gd name="T4" fmla="*/ 813 w 56"/>
                  <a:gd name="T5" fmla="*/ 77 h 136"/>
                  <a:gd name="T6" fmla="*/ 688 w 56"/>
                  <a:gd name="T7" fmla="*/ 0 h 136"/>
                  <a:gd name="T8" fmla="*/ 0 w 56"/>
                  <a:gd name="T9" fmla="*/ 1432 h 136"/>
                  <a:gd name="T10" fmla="*/ 458 w 56"/>
                  <a:gd name="T11" fmla="*/ 2566 h 136"/>
                  <a:gd name="T12" fmla="*/ 533 w 56"/>
                  <a:gd name="T13" fmla="*/ 2507 h 136"/>
                  <a:gd name="T14" fmla="*/ 488 w 56"/>
                  <a:gd name="T15" fmla="*/ 2417 h 136"/>
                  <a:gd name="T16" fmla="*/ 125 w 56"/>
                  <a:gd name="T17" fmla="*/ 1432 h 136"/>
                  <a:gd name="T18" fmla="*/ 875 w 56"/>
                  <a:gd name="T19" fmla="*/ 77 h 1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36">
                    <a:moveTo>
                      <a:pt x="56" y="4"/>
                    </a:moveTo>
                    <a:cubicBezTo>
                      <a:pt x="56" y="4"/>
                      <a:pt x="56" y="4"/>
                      <a:pt x="56" y="4"/>
                    </a:cubicBezTo>
                    <a:cubicBezTo>
                      <a:pt x="55" y="4"/>
                      <a:pt x="53" y="4"/>
                      <a:pt x="52" y="4"/>
                    </a:cubicBezTo>
                    <a:cubicBezTo>
                      <a:pt x="50" y="3"/>
                      <a:pt x="47" y="2"/>
                      <a:pt x="44" y="0"/>
                    </a:cubicBezTo>
                    <a:cubicBezTo>
                      <a:pt x="15" y="10"/>
                      <a:pt x="1" y="44"/>
                      <a:pt x="0" y="76"/>
                    </a:cubicBezTo>
                    <a:cubicBezTo>
                      <a:pt x="0" y="101"/>
                      <a:pt x="8" y="130"/>
                      <a:pt x="29" y="136"/>
                    </a:cubicBezTo>
                    <a:cubicBezTo>
                      <a:pt x="31" y="136"/>
                      <a:pt x="33" y="135"/>
                      <a:pt x="34" y="133"/>
                    </a:cubicBezTo>
                    <a:cubicBezTo>
                      <a:pt x="34" y="131"/>
                      <a:pt x="33" y="129"/>
                      <a:pt x="31" y="128"/>
                    </a:cubicBezTo>
                    <a:cubicBezTo>
                      <a:pt x="17" y="124"/>
                      <a:pt x="8" y="103"/>
                      <a:pt x="8" y="76"/>
                    </a:cubicBezTo>
                    <a:cubicBezTo>
                      <a:pt x="9" y="46"/>
                      <a:pt x="22" y="11"/>
                      <a:pt x="56" y="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0" name="Freeform 79">
                <a:extLst>
                  <a:ext uri="{FF2B5EF4-FFF2-40B4-BE49-F238E27FC236}">
                    <a16:creationId xmlns:a16="http://schemas.microsoft.com/office/drawing/2014/main" id="{EB797010-26E5-4C43-A1D0-1FFB3C11DE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91" y="1440"/>
                <a:ext cx="1617" cy="1586"/>
              </a:xfrm>
              <a:custGeom>
                <a:avLst/>
                <a:gdLst>
                  <a:gd name="T0" fmla="*/ 9350 w 647"/>
                  <a:gd name="T1" fmla="*/ 4811 h 595"/>
                  <a:gd name="T2" fmla="*/ 8225 w 647"/>
                  <a:gd name="T3" fmla="*/ 1327 h 595"/>
                  <a:gd name="T4" fmla="*/ 7320 w 647"/>
                  <a:gd name="T5" fmla="*/ 682 h 595"/>
                  <a:gd name="T6" fmla="*/ 9007 w 647"/>
                  <a:gd name="T7" fmla="*/ 21 h 595"/>
                  <a:gd name="T8" fmla="*/ 6278 w 647"/>
                  <a:gd name="T9" fmla="*/ 2239 h 595"/>
                  <a:gd name="T10" fmla="*/ 6308 w 647"/>
                  <a:gd name="T11" fmla="*/ 7994 h 595"/>
                  <a:gd name="T12" fmla="*/ 8132 w 647"/>
                  <a:gd name="T13" fmla="*/ 10929 h 595"/>
                  <a:gd name="T14" fmla="*/ 5433 w 647"/>
                  <a:gd name="T15" fmla="*/ 10529 h 595"/>
                  <a:gd name="T16" fmla="*/ 2467 w 647"/>
                  <a:gd name="T17" fmla="*/ 10380 h 595"/>
                  <a:gd name="T18" fmla="*/ 1792 w 647"/>
                  <a:gd name="T19" fmla="*/ 10950 h 595"/>
                  <a:gd name="T20" fmla="*/ 592 w 647"/>
                  <a:gd name="T21" fmla="*/ 3694 h 595"/>
                  <a:gd name="T22" fmla="*/ 262 w 647"/>
                  <a:gd name="T23" fmla="*/ 149 h 595"/>
                  <a:gd name="T24" fmla="*/ 137 w 647"/>
                  <a:gd name="T25" fmla="*/ 115 h 595"/>
                  <a:gd name="T26" fmla="*/ 480 w 647"/>
                  <a:gd name="T27" fmla="*/ 3766 h 595"/>
                  <a:gd name="T28" fmla="*/ 1729 w 647"/>
                  <a:gd name="T29" fmla="*/ 11099 h 595"/>
                  <a:gd name="T30" fmla="*/ 2574 w 647"/>
                  <a:gd name="T31" fmla="*/ 10438 h 595"/>
                  <a:gd name="T32" fmla="*/ 3167 w 647"/>
                  <a:gd name="T33" fmla="*/ 9812 h 595"/>
                  <a:gd name="T34" fmla="*/ 5416 w 647"/>
                  <a:gd name="T35" fmla="*/ 10678 h 595"/>
                  <a:gd name="T36" fmla="*/ 7840 w 647"/>
                  <a:gd name="T37" fmla="*/ 10225 h 595"/>
                  <a:gd name="T38" fmla="*/ 6153 w 647"/>
                  <a:gd name="T39" fmla="*/ 7005 h 595"/>
                  <a:gd name="T40" fmla="*/ 6041 w 647"/>
                  <a:gd name="T41" fmla="*/ 5926 h 595"/>
                  <a:gd name="T42" fmla="*/ 7183 w 647"/>
                  <a:gd name="T43" fmla="*/ 7709 h 595"/>
                  <a:gd name="T44" fmla="*/ 8320 w 647"/>
                  <a:gd name="T45" fmla="*/ 9372 h 595"/>
                  <a:gd name="T46" fmla="*/ 9724 w 647"/>
                  <a:gd name="T47" fmla="*/ 9697 h 595"/>
                  <a:gd name="T48" fmla="*/ 9650 w 647"/>
                  <a:gd name="T49" fmla="*/ 9641 h 595"/>
                  <a:gd name="T50" fmla="*/ 8412 w 647"/>
                  <a:gd name="T51" fmla="*/ 9257 h 595"/>
                  <a:gd name="T52" fmla="*/ 7278 w 647"/>
                  <a:gd name="T53" fmla="*/ 7594 h 595"/>
                  <a:gd name="T54" fmla="*/ 6071 w 647"/>
                  <a:gd name="T55" fmla="*/ 3694 h 595"/>
                  <a:gd name="T56" fmla="*/ 7040 w 647"/>
                  <a:gd name="T57" fmla="*/ 888 h 595"/>
                  <a:gd name="T58" fmla="*/ 8182 w 647"/>
                  <a:gd name="T59" fmla="*/ 1455 h 595"/>
                  <a:gd name="T60" fmla="*/ 9245 w 647"/>
                  <a:gd name="T61" fmla="*/ 4833 h 595"/>
                  <a:gd name="T62" fmla="*/ 9650 w 647"/>
                  <a:gd name="T63" fmla="*/ 9641 h 59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47" h="595">
                    <a:moveTo>
                      <a:pt x="622" y="338"/>
                    </a:moveTo>
                    <a:cubicBezTo>
                      <a:pt x="615" y="320"/>
                      <a:pt x="607" y="288"/>
                      <a:pt x="599" y="254"/>
                    </a:cubicBezTo>
                    <a:cubicBezTo>
                      <a:pt x="588" y="213"/>
                      <a:pt x="585" y="171"/>
                      <a:pt x="578" y="141"/>
                    </a:cubicBezTo>
                    <a:cubicBezTo>
                      <a:pt x="570" y="102"/>
                      <a:pt x="538" y="80"/>
                      <a:pt x="527" y="70"/>
                    </a:cubicBezTo>
                    <a:cubicBezTo>
                      <a:pt x="512" y="58"/>
                      <a:pt x="491" y="45"/>
                      <a:pt x="468" y="39"/>
                    </a:cubicBezTo>
                    <a:cubicBezTo>
                      <a:pt x="467" y="39"/>
                      <a:pt x="467" y="37"/>
                      <a:pt x="469" y="36"/>
                    </a:cubicBezTo>
                    <a:cubicBezTo>
                      <a:pt x="486" y="20"/>
                      <a:pt x="548" y="17"/>
                      <a:pt x="578" y="7"/>
                    </a:cubicBezTo>
                    <a:cubicBezTo>
                      <a:pt x="581" y="7"/>
                      <a:pt x="579" y="0"/>
                      <a:pt x="577" y="1"/>
                    </a:cubicBezTo>
                    <a:cubicBezTo>
                      <a:pt x="568" y="4"/>
                      <a:pt x="556" y="6"/>
                      <a:pt x="545" y="8"/>
                    </a:cubicBezTo>
                    <a:cubicBezTo>
                      <a:pt x="496" y="16"/>
                      <a:pt x="434" y="17"/>
                      <a:pt x="402" y="118"/>
                    </a:cubicBezTo>
                    <a:cubicBezTo>
                      <a:pt x="392" y="144"/>
                      <a:pt x="384" y="180"/>
                      <a:pt x="382" y="194"/>
                    </a:cubicBezTo>
                    <a:cubicBezTo>
                      <a:pt x="363" y="286"/>
                      <a:pt x="382" y="367"/>
                      <a:pt x="404" y="422"/>
                    </a:cubicBezTo>
                    <a:cubicBezTo>
                      <a:pt x="434" y="497"/>
                      <a:pt x="474" y="528"/>
                      <a:pt x="497" y="546"/>
                    </a:cubicBezTo>
                    <a:cubicBezTo>
                      <a:pt x="515" y="561"/>
                      <a:pt x="522" y="568"/>
                      <a:pt x="521" y="577"/>
                    </a:cubicBezTo>
                    <a:cubicBezTo>
                      <a:pt x="521" y="578"/>
                      <a:pt x="519" y="579"/>
                      <a:pt x="516" y="579"/>
                    </a:cubicBezTo>
                    <a:cubicBezTo>
                      <a:pt x="497" y="581"/>
                      <a:pt x="415" y="569"/>
                      <a:pt x="348" y="556"/>
                    </a:cubicBezTo>
                    <a:cubicBezTo>
                      <a:pt x="321" y="551"/>
                      <a:pt x="285" y="539"/>
                      <a:pt x="261" y="527"/>
                    </a:cubicBezTo>
                    <a:cubicBezTo>
                      <a:pt x="221" y="507"/>
                      <a:pt x="172" y="496"/>
                      <a:pt x="158" y="548"/>
                    </a:cubicBezTo>
                    <a:cubicBezTo>
                      <a:pt x="153" y="561"/>
                      <a:pt x="148" y="574"/>
                      <a:pt x="137" y="579"/>
                    </a:cubicBezTo>
                    <a:cubicBezTo>
                      <a:pt x="130" y="583"/>
                      <a:pt x="123" y="582"/>
                      <a:pt x="115" y="578"/>
                    </a:cubicBezTo>
                    <a:cubicBezTo>
                      <a:pt x="100" y="571"/>
                      <a:pt x="54" y="521"/>
                      <a:pt x="31" y="428"/>
                    </a:cubicBezTo>
                    <a:cubicBezTo>
                      <a:pt x="16" y="369"/>
                      <a:pt x="44" y="217"/>
                      <a:pt x="38" y="195"/>
                    </a:cubicBezTo>
                    <a:cubicBezTo>
                      <a:pt x="32" y="173"/>
                      <a:pt x="32" y="171"/>
                      <a:pt x="30" y="164"/>
                    </a:cubicBezTo>
                    <a:cubicBezTo>
                      <a:pt x="17" y="112"/>
                      <a:pt x="9" y="69"/>
                      <a:pt x="17" y="8"/>
                    </a:cubicBezTo>
                    <a:cubicBezTo>
                      <a:pt x="17" y="5"/>
                      <a:pt x="16" y="3"/>
                      <a:pt x="13" y="3"/>
                    </a:cubicBezTo>
                    <a:cubicBezTo>
                      <a:pt x="11" y="3"/>
                      <a:pt x="9" y="4"/>
                      <a:pt x="9" y="6"/>
                    </a:cubicBezTo>
                    <a:cubicBezTo>
                      <a:pt x="0" y="70"/>
                      <a:pt x="9" y="114"/>
                      <a:pt x="23" y="168"/>
                    </a:cubicBezTo>
                    <a:cubicBezTo>
                      <a:pt x="24" y="174"/>
                      <a:pt x="27" y="184"/>
                      <a:pt x="31" y="199"/>
                    </a:cubicBezTo>
                    <a:cubicBezTo>
                      <a:pt x="35" y="218"/>
                      <a:pt x="8" y="369"/>
                      <a:pt x="23" y="430"/>
                    </a:cubicBezTo>
                    <a:cubicBezTo>
                      <a:pt x="41" y="502"/>
                      <a:pt x="84" y="572"/>
                      <a:pt x="111" y="586"/>
                    </a:cubicBezTo>
                    <a:cubicBezTo>
                      <a:pt x="121" y="591"/>
                      <a:pt x="132" y="591"/>
                      <a:pt x="141" y="587"/>
                    </a:cubicBezTo>
                    <a:cubicBezTo>
                      <a:pt x="154" y="580"/>
                      <a:pt x="160" y="565"/>
                      <a:pt x="165" y="551"/>
                    </a:cubicBezTo>
                    <a:cubicBezTo>
                      <a:pt x="169" y="541"/>
                      <a:pt x="172" y="532"/>
                      <a:pt x="178" y="527"/>
                    </a:cubicBezTo>
                    <a:cubicBezTo>
                      <a:pt x="179" y="526"/>
                      <a:pt x="188" y="519"/>
                      <a:pt x="203" y="518"/>
                    </a:cubicBezTo>
                    <a:cubicBezTo>
                      <a:pt x="216" y="518"/>
                      <a:pt x="235" y="522"/>
                      <a:pt x="258" y="534"/>
                    </a:cubicBezTo>
                    <a:cubicBezTo>
                      <a:pt x="282" y="546"/>
                      <a:pt x="318" y="559"/>
                      <a:pt x="347" y="564"/>
                    </a:cubicBezTo>
                    <a:cubicBezTo>
                      <a:pt x="426" y="579"/>
                      <a:pt x="526" y="595"/>
                      <a:pt x="528" y="582"/>
                    </a:cubicBezTo>
                    <a:cubicBezTo>
                      <a:pt x="529" y="570"/>
                      <a:pt x="523" y="557"/>
                      <a:pt x="502" y="540"/>
                    </a:cubicBezTo>
                    <a:cubicBezTo>
                      <a:pt x="480" y="522"/>
                      <a:pt x="441" y="492"/>
                      <a:pt x="412" y="419"/>
                    </a:cubicBezTo>
                    <a:cubicBezTo>
                      <a:pt x="406" y="405"/>
                      <a:pt x="399" y="388"/>
                      <a:pt x="394" y="370"/>
                    </a:cubicBezTo>
                    <a:cubicBezTo>
                      <a:pt x="392" y="364"/>
                      <a:pt x="386" y="328"/>
                      <a:pt x="383" y="317"/>
                    </a:cubicBezTo>
                    <a:cubicBezTo>
                      <a:pt x="381" y="306"/>
                      <a:pt x="384" y="307"/>
                      <a:pt x="387" y="313"/>
                    </a:cubicBezTo>
                    <a:cubicBezTo>
                      <a:pt x="390" y="319"/>
                      <a:pt x="399" y="336"/>
                      <a:pt x="410" y="351"/>
                    </a:cubicBezTo>
                    <a:cubicBezTo>
                      <a:pt x="421" y="366"/>
                      <a:pt x="442" y="389"/>
                      <a:pt x="460" y="407"/>
                    </a:cubicBezTo>
                    <a:cubicBezTo>
                      <a:pt x="480" y="426"/>
                      <a:pt x="489" y="439"/>
                      <a:pt x="498" y="452"/>
                    </a:cubicBezTo>
                    <a:cubicBezTo>
                      <a:pt x="507" y="464"/>
                      <a:pt x="516" y="477"/>
                      <a:pt x="533" y="495"/>
                    </a:cubicBezTo>
                    <a:cubicBezTo>
                      <a:pt x="552" y="515"/>
                      <a:pt x="574" y="525"/>
                      <a:pt x="593" y="525"/>
                    </a:cubicBezTo>
                    <a:cubicBezTo>
                      <a:pt x="605" y="525"/>
                      <a:pt x="616" y="520"/>
                      <a:pt x="623" y="512"/>
                    </a:cubicBezTo>
                    <a:cubicBezTo>
                      <a:pt x="647" y="485"/>
                      <a:pt x="640" y="384"/>
                      <a:pt x="622" y="338"/>
                    </a:cubicBezTo>
                    <a:close/>
                    <a:moveTo>
                      <a:pt x="618" y="509"/>
                    </a:moveTo>
                    <a:cubicBezTo>
                      <a:pt x="612" y="515"/>
                      <a:pt x="604" y="518"/>
                      <a:pt x="594" y="519"/>
                    </a:cubicBezTo>
                    <a:cubicBezTo>
                      <a:pt x="577" y="519"/>
                      <a:pt x="557" y="508"/>
                      <a:pt x="539" y="489"/>
                    </a:cubicBezTo>
                    <a:cubicBezTo>
                      <a:pt x="522" y="472"/>
                      <a:pt x="513" y="460"/>
                      <a:pt x="505" y="448"/>
                    </a:cubicBezTo>
                    <a:cubicBezTo>
                      <a:pt x="495" y="434"/>
                      <a:pt x="486" y="420"/>
                      <a:pt x="466" y="401"/>
                    </a:cubicBezTo>
                    <a:cubicBezTo>
                      <a:pt x="449" y="385"/>
                      <a:pt x="384" y="317"/>
                      <a:pt x="383" y="279"/>
                    </a:cubicBezTo>
                    <a:cubicBezTo>
                      <a:pt x="382" y="253"/>
                      <a:pt x="383" y="225"/>
                      <a:pt x="389" y="195"/>
                    </a:cubicBezTo>
                    <a:cubicBezTo>
                      <a:pt x="392" y="181"/>
                      <a:pt x="398" y="152"/>
                      <a:pt x="408" y="123"/>
                    </a:cubicBezTo>
                    <a:cubicBezTo>
                      <a:pt x="419" y="87"/>
                      <a:pt x="433" y="60"/>
                      <a:pt x="451" y="47"/>
                    </a:cubicBezTo>
                    <a:cubicBezTo>
                      <a:pt x="452" y="47"/>
                      <a:pt x="457" y="43"/>
                      <a:pt x="460" y="44"/>
                    </a:cubicBezTo>
                    <a:cubicBezTo>
                      <a:pt x="483" y="50"/>
                      <a:pt x="509" y="64"/>
                      <a:pt x="524" y="77"/>
                    </a:cubicBezTo>
                    <a:cubicBezTo>
                      <a:pt x="535" y="86"/>
                      <a:pt x="566" y="112"/>
                      <a:pt x="571" y="142"/>
                    </a:cubicBezTo>
                    <a:cubicBezTo>
                      <a:pt x="579" y="172"/>
                      <a:pt x="583" y="216"/>
                      <a:pt x="592" y="255"/>
                    </a:cubicBezTo>
                    <a:cubicBezTo>
                      <a:pt x="601" y="289"/>
                      <a:pt x="609" y="322"/>
                      <a:pt x="616" y="341"/>
                    </a:cubicBezTo>
                    <a:cubicBezTo>
                      <a:pt x="636" y="392"/>
                      <a:pt x="638" y="487"/>
                      <a:pt x="618" y="50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1" name="Freeform 80">
                <a:extLst>
                  <a:ext uri="{FF2B5EF4-FFF2-40B4-BE49-F238E27FC236}">
                    <a16:creationId xmlns:a16="http://schemas.microsoft.com/office/drawing/2014/main" id="{F682CA2A-5132-4335-B4BB-57681BE33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861"/>
                <a:ext cx="60" cy="96"/>
              </a:xfrm>
              <a:custGeom>
                <a:avLst/>
                <a:gdLst>
                  <a:gd name="T0" fmla="*/ 20 w 24"/>
                  <a:gd name="T1" fmla="*/ 77 h 36"/>
                  <a:gd name="T2" fmla="*/ 20 w 24"/>
                  <a:gd name="T3" fmla="*/ 589 h 36"/>
                  <a:gd name="T4" fmla="*/ 50 w 24"/>
                  <a:gd name="T5" fmla="*/ 661 h 36"/>
                  <a:gd name="T6" fmla="*/ 125 w 24"/>
                  <a:gd name="T7" fmla="*/ 648 h 36"/>
                  <a:gd name="T8" fmla="*/ 238 w 24"/>
                  <a:gd name="T9" fmla="*/ 456 h 36"/>
                  <a:gd name="T10" fmla="*/ 363 w 24"/>
                  <a:gd name="T11" fmla="*/ 248 h 36"/>
                  <a:gd name="T12" fmla="*/ 345 w 24"/>
                  <a:gd name="T13" fmla="*/ 136 h 36"/>
                  <a:gd name="T14" fmla="*/ 250 w 24"/>
                  <a:gd name="T15" fmla="*/ 171 h 36"/>
                  <a:gd name="T16" fmla="*/ 145 w 24"/>
                  <a:gd name="T17" fmla="*/ 376 h 36"/>
                  <a:gd name="T18" fmla="*/ 125 w 24"/>
                  <a:gd name="T19" fmla="*/ 376 h 36"/>
                  <a:gd name="T20" fmla="*/ 145 w 24"/>
                  <a:gd name="T21" fmla="*/ 77 h 36"/>
                  <a:gd name="T22" fmla="*/ 145 w 24"/>
                  <a:gd name="T23" fmla="*/ 77 h 36"/>
                  <a:gd name="T24" fmla="*/ 83 w 24"/>
                  <a:gd name="T25" fmla="*/ 0 h 36"/>
                  <a:gd name="T26" fmla="*/ 20 w 24"/>
                  <a:gd name="T27" fmla="*/ 77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36">
                    <a:moveTo>
                      <a:pt x="1" y="4"/>
                    </a:moveTo>
                    <a:cubicBezTo>
                      <a:pt x="0" y="14"/>
                      <a:pt x="1" y="31"/>
                      <a:pt x="1" y="31"/>
                    </a:cubicBezTo>
                    <a:cubicBezTo>
                      <a:pt x="1" y="33"/>
                      <a:pt x="2" y="35"/>
                      <a:pt x="3" y="35"/>
                    </a:cubicBezTo>
                    <a:cubicBezTo>
                      <a:pt x="5" y="36"/>
                      <a:pt x="7" y="35"/>
                      <a:pt x="8" y="3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4" y="11"/>
                      <a:pt x="23" y="9"/>
                      <a:pt x="22" y="7"/>
                    </a:cubicBezTo>
                    <a:cubicBezTo>
                      <a:pt x="20" y="6"/>
                      <a:pt x="17" y="7"/>
                      <a:pt x="16" y="9"/>
                    </a:cubicBezTo>
                    <a:cubicBezTo>
                      <a:pt x="16" y="9"/>
                      <a:pt x="11" y="17"/>
                      <a:pt x="9" y="20"/>
                    </a:cubicBezTo>
                    <a:cubicBezTo>
                      <a:pt x="7" y="22"/>
                      <a:pt x="8" y="21"/>
                      <a:pt x="8" y="20"/>
                    </a:cubicBezTo>
                    <a:cubicBezTo>
                      <a:pt x="8" y="16"/>
                      <a:pt x="8" y="8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3" y="0"/>
                      <a:pt x="1" y="2"/>
                      <a:pt x="1" y="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2" name="Freeform 81">
                <a:extLst>
                  <a:ext uri="{FF2B5EF4-FFF2-40B4-BE49-F238E27FC236}">
                    <a16:creationId xmlns:a16="http://schemas.microsoft.com/office/drawing/2014/main" id="{34D1E477-8738-4A08-AE3B-BC58D741F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861"/>
                <a:ext cx="117" cy="123"/>
              </a:xfrm>
              <a:custGeom>
                <a:avLst/>
                <a:gdLst>
                  <a:gd name="T0" fmla="*/ 600 w 47"/>
                  <a:gd name="T1" fmla="*/ 78 h 46"/>
                  <a:gd name="T2" fmla="*/ 291 w 47"/>
                  <a:gd name="T3" fmla="*/ 709 h 46"/>
                  <a:gd name="T4" fmla="*/ 154 w 47"/>
                  <a:gd name="T5" fmla="*/ 500 h 46"/>
                  <a:gd name="T6" fmla="*/ 154 w 47"/>
                  <a:gd name="T7" fmla="*/ 380 h 46"/>
                  <a:gd name="T8" fmla="*/ 75 w 47"/>
                  <a:gd name="T9" fmla="*/ 286 h 46"/>
                  <a:gd name="T10" fmla="*/ 30 w 47"/>
                  <a:gd name="T11" fmla="*/ 380 h 46"/>
                  <a:gd name="T12" fmla="*/ 249 w 47"/>
                  <a:gd name="T13" fmla="*/ 880 h 46"/>
                  <a:gd name="T14" fmla="*/ 249 w 47"/>
                  <a:gd name="T15" fmla="*/ 880 h 46"/>
                  <a:gd name="T16" fmla="*/ 712 w 47"/>
                  <a:gd name="T17" fmla="*/ 171 h 46"/>
                  <a:gd name="T18" fmla="*/ 712 w 47"/>
                  <a:gd name="T19" fmla="*/ 56 h 46"/>
                  <a:gd name="T20" fmla="*/ 600 w 47"/>
                  <a:gd name="T21" fmla="*/ 78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46">
                    <a:moveTo>
                      <a:pt x="39" y="4"/>
                    </a:moveTo>
                    <a:cubicBezTo>
                      <a:pt x="37" y="20"/>
                      <a:pt x="34" y="36"/>
                      <a:pt x="19" y="37"/>
                    </a:cubicBezTo>
                    <a:cubicBezTo>
                      <a:pt x="11" y="38"/>
                      <a:pt x="10" y="33"/>
                      <a:pt x="10" y="26"/>
                    </a:cubicBezTo>
                    <a:cubicBezTo>
                      <a:pt x="10" y="24"/>
                      <a:pt x="10" y="22"/>
                      <a:pt x="10" y="20"/>
                    </a:cubicBezTo>
                    <a:cubicBezTo>
                      <a:pt x="10" y="20"/>
                      <a:pt x="9" y="15"/>
                      <a:pt x="5" y="15"/>
                    </a:cubicBezTo>
                    <a:cubicBezTo>
                      <a:pt x="1" y="16"/>
                      <a:pt x="2" y="20"/>
                      <a:pt x="2" y="20"/>
                    </a:cubicBezTo>
                    <a:cubicBezTo>
                      <a:pt x="1" y="29"/>
                      <a:pt x="0" y="44"/>
                      <a:pt x="16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41" y="44"/>
                      <a:pt x="44" y="22"/>
                      <a:pt x="46" y="9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7" y="0"/>
                      <a:pt x="39" y="0"/>
                      <a:pt x="39" y="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3" name="Freeform 82">
                <a:extLst>
                  <a:ext uri="{FF2B5EF4-FFF2-40B4-BE49-F238E27FC236}">
                    <a16:creationId xmlns:a16="http://schemas.microsoft.com/office/drawing/2014/main" id="{F48542B2-0C8B-494D-96BB-648258A0A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013"/>
                <a:ext cx="165" cy="286"/>
              </a:xfrm>
              <a:custGeom>
                <a:avLst/>
                <a:gdLst>
                  <a:gd name="T0" fmla="*/ 0 w 66"/>
                  <a:gd name="T1" fmla="*/ 1986 h 107"/>
                  <a:gd name="T2" fmla="*/ 720 w 66"/>
                  <a:gd name="T3" fmla="*/ 0 h 107"/>
                  <a:gd name="T4" fmla="*/ 720 w 66"/>
                  <a:gd name="T5" fmla="*/ 150 h 107"/>
                  <a:gd name="T6" fmla="*/ 750 w 66"/>
                  <a:gd name="T7" fmla="*/ 1029 h 107"/>
                  <a:gd name="T8" fmla="*/ 0 w 66"/>
                  <a:gd name="T9" fmla="*/ 2007 h 107"/>
                  <a:gd name="T10" fmla="*/ 0 w 66"/>
                  <a:gd name="T11" fmla="*/ 1986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107">
                    <a:moveTo>
                      <a:pt x="0" y="104"/>
                    </a:moveTo>
                    <a:cubicBezTo>
                      <a:pt x="60" y="107"/>
                      <a:pt x="66" y="17"/>
                      <a:pt x="46" y="0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51" y="17"/>
                      <a:pt x="53" y="36"/>
                      <a:pt x="48" y="54"/>
                    </a:cubicBezTo>
                    <a:cubicBezTo>
                      <a:pt x="44" y="68"/>
                      <a:pt x="33" y="99"/>
                      <a:pt x="0" y="105"/>
                    </a:cubicBez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4" name="Freeform 83">
                <a:extLst>
                  <a:ext uri="{FF2B5EF4-FFF2-40B4-BE49-F238E27FC236}">
                    <a16:creationId xmlns:a16="http://schemas.microsoft.com/office/drawing/2014/main" id="{5968E783-67D8-4D4F-9177-82867DBA1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309"/>
                <a:ext cx="153" cy="85"/>
              </a:xfrm>
              <a:custGeom>
                <a:avLst/>
                <a:gdLst>
                  <a:gd name="T0" fmla="*/ 850 w 61"/>
                  <a:gd name="T1" fmla="*/ 21 h 32"/>
                  <a:gd name="T2" fmla="*/ 63 w 61"/>
                  <a:gd name="T3" fmla="*/ 375 h 32"/>
                  <a:gd name="T4" fmla="*/ 20 w 61"/>
                  <a:gd name="T5" fmla="*/ 507 h 32"/>
                  <a:gd name="T6" fmla="*/ 20 w 61"/>
                  <a:gd name="T7" fmla="*/ 507 h 32"/>
                  <a:gd name="T8" fmla="*/ 125 w 61"/>
                  <a:gd name="T9" fmla="*/ 579 h 32"/>
                  <a:gd name="T10" fmla="*/ 913 w 61"/>
                  <a:gd name="T11" fmla="*/ 430 h 32"/>
                  <a:gd name="T12" fmla="*/ 900 w 61"/>
                  <a:gd name="T13" fmla="*/ 319 h 32"/>
                  <a:gd name="T14" fmla="*/ 113 w 61"/>
                  <a:gd name="T15" fmla="*/ 465 h 32"/>
                  <a:gd name="T16" fmla="*/ 868 w 61"/>
                  <a:gd name="T17" fmla="*/ 133 h 32"/>
                  <a:gd name="T18" fmla="*/ 850 w 61"/>
                  <a:gd name="T19" fmla="*/ 21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32">
                    <a:moveTo>
                      <a:pt x="54" y="1"/>
                    </a:moveTo>
                    <a:cubicBezTo>
                      <a:pt x="32" y="8"/>
                      <a:pt x="5" y="19"/>
                      <a:pt x="4" y="20"/>
                    </a:cubicBezTo>
                    <a:cubicBezTo>
                      <a:pt x="1" y="21"/>
                      <a:pt x="0" y="24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2" y="30"/>
                      <a:pt x="5" y="32"/>
                      <a:pt x="8" y="31"/>
                    </a:cubicBezTo>
                    <a:cubicBezTo>
                      <a:pt x="46" y="23"/>
                      <a:pt x="58" y="23"/>
                      <a:pt x="58" y="23"/>
                    </a:cubicBezTo>
                    <a:cubicBezTo>
                      <a:pt x="61" y="23"/>
                      <a:pt x="61" y="17"/>
                      <a:pt x="57" y="17"/>
                    </a:cubicBezTo>
                    <a:cubicBezTo>
                      <a:pt x="57" y="17"/>
                      <a:pt x="46" y="17"/>
                      <a:pt x="7" y="25"/>
                    </a:cubicBezTo>
                    <a:cubicBezTo>
                      <a:pt x="7" y="25"/>
                      <a:pt x="33" y="14"/>
                      <a:pt x="55" y="7"/>
                    </a:cubicBezTo>
                    <a:cubicBezTo>
                      <a:pt x="57" y="6"/>
                      <a:pt x="56" y="0"/>
                      <a:pt x="54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5" name="Freeform 84">
                <a:extLst>
                  <a:ext uri="{FF2B5EF4-FFF2-40B4-BE49-F238E27FC236}">
                    <a16:creationId xmlns:a16="http://schemas.microsoft.com/office/drawing/2014/main" id="{29B057E2-D1F2-4981-9BD2-562D445F5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923"/>
                <a:ext cx="42" cy="112"/>
              </a:xfrm>
              <a:custGeom>
                <a:avLst/>
                <a:gdLst>
                  <a:gd name="T0" fmla="*/ 91 w 17"/>
                  <a:gd name="T1" fmla="*/ 363 h 42"/>
                  <a:gd name="T2" fmla="*/ 133 w 17"/>
                  <a:gd name="T3" fmla="*/ 93 h 42"/>
                  <a:gd name="T4" fmla="*/ 62 w 17"/>
                  <a:gd name="T5" fmla="*/ 56 h 42"/>
                  <a:gd name="T6" fmla="*/ 0 w 17"/>
                  <a:gd name="T7" fmla="*/ 397 h 42"/>
                  <a:gd name="T8" fmla="*/ 30 w 17"/>
                  <a:gd name="T9" fmla="*/ 547 h 42"/>
                  <a:gd name="T10" fmla="*/ 257 w 17"/>
                  <a:gd name="T11" fmla="*/ 797 h 42"/>
                  <a:gd name="T12" fmla="*/ 257 w 17"/>
                  <a:gd name="T13" fmla="*/ 648 h 42"/>
                  <a:gd name="T14" fmla="*/ 91 w 17"/>
                  <a:gd name="T15" fmla="*/ 363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42">
                    <a:moveTo>
                      <a:pt x="6" y="19"/>
                    </a:moveTo>
                    <a:cubicBezTo>
                      <a:pt x="6" y="17"/>
                      <a:pt x="7" y="12"/>
                      <a:pt x="9" y="5"/>
                    </a:cubicBezTo>
                    <a:cubicBezTo>
                      <a:pt x="10" y="2"/>
                      <a:pt x="5" y="0"/>
                      <a:pt x="4" y="3"/>
                    </a:cubicBezTo>
                    <a:cubicBezTo>
                      <a:pt x="1" y="10"/>
                      <a:pt x="0" y="16"/>
                      <a:pt x="0" y="21"/>
                    </a:cubicBezTo>
                    <a:cubicBezTo>
                      <a:pt x="0" y="25"/>
                      <a:pt x="1" y="27"/>
                      <a:pt x="2" y="29"/>
                    </a:cubicBezTo>
                    <a:cubicBezTo>
                      <a:pt x="4" y="32"/>
                      <a:pt x="11" y="38"/>
                      <a:pt x="17" y="42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2" y="29"/>
                      <a:pt x="6" y="25"/>
                      <a:pt x="6" y="1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6" name="Freeform 85">
                <a:extLst>
                  <a:ext uri="{FF2B5EF4-FFF2-40B4-BE49-F238E27FC236}">
                    <a16:creationId xmlns:a16="http://schemas.microsoft.com/office/drawing/2014/main" id="{CFF3D2B3-CCC1-47BA-B7E2-B7319232F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" y="1341"/>
                <a:ext cx="340" cy="99"/>
              </a:xfrm>
              <a:custGeom>
                <a:avLst/>
                <a:gdLst>
                  <a:gd name="T0" fmla="*/ 95 w 136"/>
                  <a:gd name="T1" fmla="*/ 193 h 37"/>
                  <a:gd name="T2" fmla="*/ 2125 w 136"/>
                  <a:gd name="T3" fmla="*/ 709 h 37"/>
                  <a:gd name="T4" fmla="*/ 2125 w 136"/>
                  <a:gd name="T5" fmla="*/ 559 h 37"/>
                  <a:gd name="T6" fmla="*/ 113 w 136"/>
                  <a:gd name="T7" fmla="*/ 21 h 37"/>
                  <a:gd name="T8" fmla="*/ 95 w 136"/>
                  <a:gd name="T9" fmla="*/ 19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37">
                    <a:moveTo>
                      <a:pt x="6" y="10"/>
                    </a:moveTo>
                    <a:cubicBezTo>
                      <a:pt x="7" y="10"/>
                      <a:pt x="95" y="27"/>
                      <a:pt x="136" y="37"/>
                    </a:cubicBezTo>
                    <a:cubicBezTo>
                      <a:pt x="136" y="34"/>
                      <a:pt x="136" y="31"/>
                      <a:pt x="136" y="29"/>
                    </a:cubicBezTo>
                    <a:cubicBezTo>
                      <a:pt x="99" y="20"/>
                      <a:pt x="24" y="5"/>
                      <a:pt x="7" y="1"/>
                    </a:cubicBezTo>
                    <a:cubicBezTo>
                      <a:pt x="1" y="0"/>
                      <a:pt x="0" y="9"/>
                      <a:pt x="6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7" name="Freeform 86">
                <a:extLst>
                  <a:ext uri="{FF2B5EF4-FFF2-40B4-BE49-F238E27FC236}">
                    <a16:creationId xmlns:a16="http://schemas.microsoft.com/office/drawing/2014/main" id="{3416C87A-2076-4030-A27A-DA2497F47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128"/>
                <a:ext cx="332" cy="125"/>
              </a:xfrm>
              <a:custGeom>
                <a:avLst/>
                <a:gdLst>
                  <a:gd name="T0" fmla="*/ 92 w 133"/>
                  <a:gd name="T1" fmla="*/ 191 h 47"/>
                  <a:gd name="T2" fmla="*/ 2024 w 133"/>
                  <a:gd name="T3" fmla="*/ 883 h 47"/>
                  <a:gd name="T4" fmla="*/ 2069 w 133"/>
                  <a:gd name="T5" fmla="*/ 750 h 47"/>
                  <a:gd name="T6" fmla="*/ 125 w 133"/>
                  <a:gd name="T7" fmla="*/ 35 h 47"/>
                  <a:gd name="T8" fmla="*/ 92 w 133"/>
                  <a:gd name="T9" fmla="*/ 191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47">
                    <a:moveTo>
                      <a:pt x="6" y="10"/>
                    </a:moveTo>
                    <a:cubicBezTo>
                      <a:pt x="22" y="15"/>
                      <a:pt x="84" y="37"/>
                      <a:pt x="130" y="47"/>
                    </a:cubicBezTo>
                    <a:cubicBezTo>
                      <a:pt x="131" y="45"/>
                      <a:pt x="132" y="42"/>
                      <a:pt x="133" y="40"/>
                    </a:cubicBezTo>
                    <a:cubicBezTo>
                      <a:pt x="81" y="29"/>
                      <a:pt x="9" y="3"/>
                      <a:pt x="8" y="2"/>
                    </a:cubicBezTo>
                    <a:cubicBezTo>
                      <a:pt x="4" y="0"/>
                      <a:pt x="0" y="8"/>
                      <a:pt x="6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8" name="Freeform 87">
                <a:extLst>
                  <a:ext uri="{FF2B5EF4-FFF2-40B4-BE49-F238E27FC236}">
                    <a16:creationId xmlns:a16="http://schemas.microsoft.com/office/drawing/2014/main" id="{C5C87288-F2AF-459A-8A52-03B48B69D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" y="1219"/>
                <a:ext cx="142" cy="69"/>
              </a:xfrm>
              <a:custGeom>
                <a:avLst/>
                <a:gdLst>
                  <a:gd name="T0" fmla="*/ 62 w 57"/>
                  <a:gd name="T1" fmla="*/ 409 h 26"/>
                  <a:gd name="T2" fmla="*/ 820 w 57"/>
                  <a:gd name="T3" fmla="*/ 486 h 26"/>
                  <a:gd name="T4" fmla="*/ 882 w 57"/>
                  <a:gd name="T5" fmla="*/ 430 h 26"/>
                  <a:gd name="T6" fmla="*/ 882 w 57"/>
                  <a:gd name="T7" fmla="*/ 409 h 26"/>
                  <a:gd name="T8" fmla="*/ 837 w 57"/>
                  <a:gd name="T9" fmla="*/ 337 h 26"/>
                  <a:gd name="T10" fmla="*/ 125 w 57"/>
                  <a:gd name="T11" fmla="*/ 35 h 26"/>
                  <a:gd name="T12" fmla="*/ 92 w 57"/>
                  <a:gd name="T13" fmla="*/ 170 h 26"/>
                  <a:gd name="T14" fmla="*/ 446 w 57"/>
                  <a:gd name="T15" fmla="*/ 316 h 26"/>
                  <a:gd name="T16" fmla="*/ 466 w 57"/>
                  <a:gd name="T17" fmla="*/ 337 h 26"/>
                  <a:gd name="T18" fmla="*/ 62 w 57"/>
                  <a:gd name="T19" fmla="*/ 281 h 26"/>
                  <a:gd name="T20" fmla="*/ 62 w 57"/>
                  <a:gd name="T21" fmla="*/ 409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26">
                    <a:moveTo>
                      <a:pt x="4" y="22"/>
                    </a:moveTo>
                    <a:cubicBezTo>
                      <a:pt x="26" y="24"/>
                      <a:pt x="52" y="26"/>
                      <a:pt x="53" y="26"/>
                    </a:cubicBezTo>
                    <a:cubicBezTo>
                      <a:pt x="55" y="26"/>
                      <a:pt x="56" y="25"/>
                      <a:pt x="57" y="23"/>
                    </a:cubicBezTo>
                    <a:cubicBezTo>
                      <a:pt x="57" y="23"/>
                      <a:pt x="57" y="22"/>
                      <a:pt x="57" y="22"/>
                    </a:cubicBezTo>
                    <a:cubicBezTo>
                      <a:pt x="57" y="20"/>
                      <a:pt x="56" y="19"/>
                      <a:pt x="54" y="18"/>
                    </a:cubicBezTo>
                    <a:cubicBezTo>
                      <a:pt x="54" y="18"/>
                      <a:pt x="14" y="4"/>
                      <a:pt x="8" y="2"/>
                    </a:cubicBezTo>
                    <a:cubicBezTo>
                      <a:pt x="3" y="0"/>
                      <a:pt x="2" y="8"/>
                      <a:pt x="6" y="9"/>
                    </a:cubicBezTo>
                    <a:cubicBezTo>
                      <a:pt x="6" y="9"/>
                      <a:pt x="21" y="14"/>
                      <a:pt x="29" y="17"/>
                    </a:cubicBezTo>
                    <a:cubicBezTo>
                      <a:pt x="33" y="18"/>
                      <a:pt x="34" y="18"/>
                      <a:pt x="30" y="18"/>
                    </a:cubicBezTo>
                    <a:cubicBezTo>
                      <a:pt x="23" y="17"/>
                      <a:pt x="9" y="15"/>
                      <a:pt x="4" y="15"/>
                    </a:cubicBezTo>
                    <a:cubicBezTo>
                      <a:pt x="0" y="15"/>
                      <a:pt x="1" y="22"/>
                      <a:pt x="4" y="2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59" name="Freeform 88">
                <a:extLst>
                  <a:ext uri="{FF2B5EF4-FFF2-40B4-BE49-F238E27FC236}">
                    <a16:creationId xmlns:a16="http://schemas.microsoft.com/office/drawing/2014/main" id="{0ED88A0B-9E9F-45CB-ADA9-D5A86C584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538"/>
                <a:ext cx="70" cy="22"/>
              </a:xfrm>
              <a:custGeom>
                <a:avLst/>
                <a:gdLst>
                  <a:gd name="T0" fmla="*/ 425 w 28"/>
                  <a:gd name="T1" fmla="*/ 0 h 8"/>
                  <a:gd name="T2" fmla="*/ 0 w 28"/>
                  <a:gd name="T3" fmla="*/ 0 h 8"/>
                  <a:gd name="T4" fmla="*/ 20 w 28"/>
                  <a:gd name="T5" fmla="*/ 168 h 8"/>
                  <a:gd name="T6" fmla="*/ 438 w 28"/>
                  <a:gd name="T7" fmla="*/ 168 h 8"/>
                  <a:gd name="T8" fmla="*/ 425 w 2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8">
                    <a:moveTo>
                      <a:pt x="27" y="0"/>
                    </a:moveTo>
                    <a:cubicBezTo>
                      <a:pt x="19" y="0"/>
                      <a:pt x="10" y="0"/>
                      <a:pt x="0" y="0"/>
                    </a:cubicBezTo>
                    <a:cubicBezTo>
                      <a:pt x="0" y="2"/>
                      <a:pt x="1" y="5"/>
                      <a:pt x="1" y="8"/>
                    </a:cubicBezTo>
                    <a:cubicBezTo>
                      <a:pt x="11" y="8"/>
                      <a:pt x="20" y="8"/>
                      <a:pt x="28" y="8"/>
                    </a:cubicBezTo>
                    <a:cubicBezTo>
                      <a:pt x="28" y="6"/>
                      <a:pt x="28" y="3"/>
                      <a:pt x="27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0" name="Freeform 89">
                <a:extLst>
                  <a:ext uri="{FF2B5EF4-FFF2-40B4-BE49-F238E27FC236}">
                    <a16:creationId xmlns:a16="http://schemas.microsoft.com/office/drawing/2014/main" id="{1318D350-B5DE-4416-B654-4F90B1A92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653"/>
                <a:ext cx="55" cy="69"/>
              </a:xfrm>
              <a:custGeom>
                <a:avLst/>
                <a:gdLst>
                  <a:gd name="T0" fmla="*/ 208 w 22"/>
                  <a:gd name="T1" fmla="*/ 35 h 26"/>
                  <a:gd name="T2" fmla="*/ 0 w 22"/>
                  <a:gd name="T3" fmla="*/ 0 h 26"/>
                  <a:gd name="T4" fmla="*/ 20 w 22"/>
                  <a:gd name="T5" fmla="*/ 170 h 26"/>
                  <a:gd name="T6" fmla="*/ 158 w 22"/>
                  <a:gd name="T7" fmla="*/ 191 h 26"/>
                  <a:gd name="T8" fmla="*/ 175 w 22"/>
                  <a:gd name="T9" fmla="*/ 191 h 26"/>
                  <a:gd name="T10" fmla="*/ 208 w 22"/>
                  <a:gd name="T11" fmla="*/ 204 h 26"/>
                  <a:gd name="T12" fmla="*/ 220 w 22"/>
                  <a:gd name="T13" fmla="*/ 295 h 26"/>
                  <a:gd name="T14" fmla="*/ 175 w 22"/>
                  <a:gd name="T15" fmla="*/ 337 h 26"/>
                  <a:gd name="T16" fmla="*/ 63 w 22"/>
                  <a:gd name="T17" fmla="*/ 337 h 26"/>
                  <a:gd name="T18" fmla="*/ 95 w 22"/>
                  <a:gd name="T19" fmla="*/ 486 h 26"/>
                  <a:gd name="T20" fmla="*/ 208 w 22"/>
                  <a:gd name="T21" fmla="*/ 464 h 26"/>
                  <a:gd name="T22" fmla="*/ 333 w 22"/>
                  <a:gd name="T23" fmla="*/ 374 h 26"/>
                  <a:gd name="T24" fmla="*/ 345 w 22"/>
                  <a:gd name="T25" fmla="*/ 260 h 26"/>
                  <a:gd name="T26" fmla="*/ 313 w 22"/>
                  <a:gd name="T27" fmla="*/ 111 h 26"/>
                  <a:gd name="T28" fmla="*/ 208 w 22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" h="26">
                    <a:moveTo>
                      <a:pt x="13" y="2"/>
                    </a:moveTo>
                    <a:cubicBezTo>
                      <a:pt x="10" y="2"/>
                      <a:pt x="5" y="1"/>
                      <a:pt x="0" y="0"/>
                    </a:cubicBezTo>
                    <a:cubicBezTo>
                      <a:pt x="0" y="3"/>
                      <a:pt x="1" y="6"/>
                      <a:pt x="1" y="9"/>
                    </a:cubicBezTo>
                    <a:cubicBezTo>
                      <a:pt x="5" y="9"/>
                      <a:pt x="8" y="9"/>
                      <a:pt x="10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2" y="11"/>
                      <a:pt x="13" y="11"/>
                      <a:pt x="13" y="11"/>
                    </a:cubicBezTo>
                    <a:cubicBezTo>
                      <a:pt x="14" y="12"/>
                      <a:pt x="14" y="15"/>
                      <a:pt x="14" y="16"/>
                    </a:cubicBezTo>
                    <a:cubicBezTo>
                      <a:pt x="13" y="17"/>
                      <a:pt x="13" y="17"/>
                      <a:pt x="11" y="18"/>
                    </a:cubicBezTo>
                    <a:cubicBezTo>
                      <a:pt x="9" y="18"/>
                      <a:pt x="7" y="18"/>
                      <a:pt x="4" y="18"/>
                    </a:cubicBezTo>
                    <a:cubicBezTo>
                      <a:pt x="4" y="21"/>
                      <a:pt x="5" y="24"/>
                      <a:pt x="6" y="26"/>
                    </a:cubicBezTo>
                    <a:cubicBezTo>
                      <a:pt x="9" y="26"/>
                      <a:pt x="11" y="26"/>
                      <a:pt x="13" y="25"/>
                    </a:cubicBezTo>
                    <a:cubicBezTo>
                      <a:pt x="16" y="25"/>
                      <a:pt x="19" y="23"/>
                      <a:pt x="21" y="20"/>
                    </a:cubicBezTo>
                    <a:cubicBezTo>
                      <a:pt x="22" y="19"/>
                      <a:pt x="22" y="16"/>
                      <a:pt x="22" y="14"/>
                    </a:cubicBezTo>
                    <a:cubicBezTo>
                      <a:pt x="22" y="11"/>
                      <a:pt x="21" y="8"/>
                      <a:pt x="20" y="6"/>
                    </a:cubicBezTo>
                    <a:cubicBezTo>
                      <a:pt x="18" y="4"/>
                      <a:pt x="15" y="3"/>
                      <a:pt x="13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1" name="Freeform 90">
                <a:extLst>
                  <a:ext uri="{FF2B5EF4-FFF2-40B4-BE49-F238E27FC236}">
                    <a16:creationId xmlns:a16="http://schemas.microsoft.com/office/drawing/2014/main" id="{1098FDEC-38FD-4932-AE90-839914C6B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637"/>
                <a:ext cx="92" cy="24"/>
              </a:xfrm>
              <a:custGeom>
                <a:avLst/>
                <a:gdLst>
                  <a:gd name="T0" fmla="*/ 62 w 37"/>
                  <a:gd name="T1" fmla="*/ 149 h 9"/>
                  <a:gd name="T2" fmla="*/ 569 w 37"/>
                  <a:gd name="T3" fmla="*/ 171 h 9"/>
                  <a:gd name="T4" fmla="*/ 557 w 37"/>
                  <a:gd name="T5" fmla="*/ 0 h 9"/>
                  <a:gd name="T6" fmla="*/ 75 w 37"/>
                  <a:gd name="T7" fmla="*/ 0 h 9"/>
                  <a:gd name="T8" fmla="*/ 62 w 37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9">
                    <a:moveTo>
                      <a:pt x="4" y="8"/>
                    </a:moveTo>
                    <a:cubicBezTo>
                      <a:pt x="5" y="8"/>
                      <a:pt x="18" y="8"/>
                      <a:pt x="37" y="9"/>
                    </a:cubicBezTo>
                    <a:cubicBezTo>
                      <a:pt x="37" y="6"/>
                      <a:pt x="36" y="3"/>
                      <a:pt x="36" y="0"/>
                    </a:cubicBezTo>
                    <a:cubicBezTo>
                      <a:pt x="22" y="0"/>
                      <a:pt x="10" y="0"/>
                      <a:pt x="5" y="0"/>
                    </a:cubicBezTo>
                    <a:cubicBezTo>
                      <a:pt x="0" y="0"/>
                      <a:pt x="0" y="8"/>
                      <a:pt x="4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2" name="Freeform 91">
                <a:extLst>
                  <a:ext uri="{FF2B5EF4-FFF2-40B4-BE49-F238E27FC236}">
                    <a16:creationId xmlns:a16="http://schemas.microsoft.com/office/drawing/2014/main" id="{C997834C-9786-4958-AC64-B8C644436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517"/>
                <a:ext cx="90" cy="27"/>
              </a:xfrm>
              <a:custGeom>
                <a:avLst/>
                <a:gdLst>
                  <a:gd name="T0" fmla="*/ 63 w 36"/>
                  <a:gd name="T1" fmla="*/ 159 h 10"/>
                  <a:gd name="T2" fmla="*/ 563 w 36"/>
                  <a:gd name="T3" fmla="*/ 197 h 10"/>
                  <a:gd name="T4" fmla="*/ 563 w 36"/>
                  <a:gd name="T5" fmla="*/ 38 h 10"/>
                  <a:gd name="T6" fmla="*/ 83 w 36"/>
                  <a:gd name="T7" fmla="*/ 0 h 10"/>
                  <a:gd name="T8" fmla="*/ 63 w 36"/>
                  <a:gd name="T9" fmla="*/ 15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0">
                    <a:moveTo>
                      <a:pt x="4" y="8"/>
                    </a:moveTo>
                    <a:cubicBezTo>
                      <a:pt x="13" y="9"/>
                      <a:pt x="24" y="9"/>
                      <a:pt x="36" y="10"/>
                    </a:cubicBezTo>
                    <a:cubicBezTo>
                      <a:pt x="36" y="7"/>
                      <a:pt x="36" y="5"/>
                      <a:pt x="36" y="2"/>
                    </a:cubicBezTo>
                    <a:cubicBezTo>
                      <a:pt x="24" y="1"/>
                      <a:pt x="13" y="1"/>
                      <a:pt x="5" y="0"/>
                    </a:cubicBezTo>
                    <a:cubicBezTo>
                      <a:pt x="1" y="0"/>
                      <a:pt x="0" y="8"/>
                      <a:pt x="4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3" name="Freeform 92">
                <a:extLst>
                  <a:ext uri="{FF2B5EF4-FFF2-40B4-BE49-F238E27FC236}">
                    <a16:creationId xmlns:a16="http://schemas.microsoft.com/office/drawing/2014/main" id="{9B4F3727-BD9B-48CE-B919-FD57E2C20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677"/>
                <a:ext cx="97" cy="29"/>
              </a:xfrm>
              <a:custGeom>
                <a:avLst/>
                <a:gdLst>
                  <a:gd name="T0" fmla="*/ 62 w 39"/>
                  <a:gd name="T1" fmla="*/ 166 h 11"/>
                  <a:gd name="T2" fmla="*/ 599 w 39"/>
                  <a:gd name="T3" fmla="*/ 200 h 11"/>
                  <a:gd name="T4" fmla="*/ 587 w 39"/>
                  <a:gd name="T5" fmla="*/ 55 h 11"/>
                  <a:gd name="T6" fmla="*/ 75 w 39"/>
                  <a:gd name="T7" fmla="*/ 21 h 11"/>
                  <a:gd name="T8" fmla="*/ 62 w 39"/>
                  <a:gd name="T9" fmla="*/ 16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1">
                    <a:moveTo>
                      <a:pt x="4" y="9"/>
                    </a:moveTo>
                    <a:cubicBezTo>
                      <a:pt x="10" y="9"/>
                      <a:pt x="23" y="10"/>
                      <a:pt x="39" y="11"/>
                    </a:cubicBezTo>
                    <a:cubicBezTo>
                      <a:pt x="38" y="9"/>
                      <a:pt x="38" y="6"/>
                      <a:pt x="38" y="3"/>
                    </a:cubicBezTo>
                    <a:cubicBezTo>
                      <a:pt x="18" y="2"/>
                      <a:pt x="5" y="1"/>
                      <a:pt x="5" y="1"/>
                    </a:cubicBezTo>
                    <a:cubicBezTo>
                      <a:pt x="1" y="0"/>
                      <a:pt x="0" y="9"/>
                      <a:pt x="4" y="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4" name="Freeform 93">
                <a:extLst>
                  <a:ext uri="{FF2B5EF4-FFF2-40B4-BE49-F238E27FC236}">
                    <a16:creationId xmlns:a16="http://schemas.microsoft.com/office/drawing/2014/main" id="{F240D7A8-CDD2-4F4C-9C1C-B4F72DEC2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800"/>
                <a:ext cx="117" cy="21"/>
              </a:xfrm>
              <a:custGeom>
                <a:avLst/>
                <a:gdLst>
                  <a:gd name="T0" fmla="*/ 62 w 47"/>
                  <a:gd name="T1" fmla="*/ 0 h 8"/>
                  <a:gd name="T2" fmla="*/ 62 w 47"/>
                  <a:gd name="T3" fmla="*/ 144 h 8"/>
                  <a:gd name="T4" fmla="*/ 724 w 47"/>
                  <a:gd name="T5" fmla="*/ 144 h 8"/>
                  <a:gd name="T6" fmla="*/ 695 w 47"/>
                  <a:gd name="T7" fmla="*/ 0 h 8"/>
                  <a:gd name="T8" fmla="*/ 62 w 4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8">
                    <a:moveTo>
                      <a:pt x="4" y="0"/>
                    </a:moveTo>
                    <a:cubicBezTo>
                      <a:pt x="0" y="0"/>
                      <a:pt x="0" y="8"/>
                      <a:pt x="4" y="8"/>
                    </a:cubicBezTo>
                    <a:cubicBezTo>
                      <a:pt x="4" y="8"/>
                      <a:pt x="34" y="8"/>
                      <a:pt x="47" y="8"/>
                    </a:cubicBezTo>
                    <a:cubicBezTo>
                      <a:pt x="46" y="5"/>
                      <a:pt x="46" y="3"/>
                      <a:pt x="45" y="0"/>
                    </a:cubicBezTo>
                    <a:cubicBezTo>
                      <a:pt x="32" y="0"/>
                      <a:pt x="9" y="0"/>
                      <a:pt x="4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5" name="Freeform 94">
                <a:extLst>
                  <a:ext uri="{FF2B5EF4-FFF2-40B4-BE49-F238E27FC236}">
                    <a16:creationId xmlns:a16="http://schemas.microsoft.com/office/drawing/2014/main" id="{1BD7315E-E1A8-4535-A660-01DB06BC1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1506"/>
                <a:ext cx="123" cy="75"/>
              </a:xfrm>
              <a:custGeom>
                <a:avLst/>
                <a:gdLst>
                  <a:gd name="T0" fmla="*/ 113 w 49"/>
                  <a:gd name="T1" fmla="*/ 538 h 28"/>
                  <a:gd name="T2" fmla="*/ 713 w 49"/>
                  <a:gd name="T3" fmla="*/ 171 h 28"/>
                  <a:gd name="T4" fmla="*/ 650 w 49"/>
                  <a:gd name="T5" fmla="*/ 35 h 28"/>
                  <a:gd name="T6" fmla="*/ 0 w 49"/>
                  <a:gd name="T7" fmla="*/ 423 h 28"/>
                  <a:gd name="T8" fmla="*/ 113 w 49"/>
                  <a:gd name="T9" fmla="*/ 5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8">
                    <a:moveTo>
                      <a:pt x="7" y="28"/>
                    </a:moveTo>
                    <a:cubicBezTo>
                      <a:pt x="20" y="21"/>
                      <a:pt x="38" y="12"/>
                      <a:pt x="45" y="9"/>
                    </a:cubicBezTo>
                    <a:cubicBezTo>
                      <a:pt x="49" y="7"/>
                      <a:pt x="45" y="0"/>
                      <a:pt x="41" y="2"/>
                    </a:cubicBezTo>
                    <a:cubicBezTo>
                      <a:pt x="35" y="5"/>
                      <a:pt x="13" y="16"/>
                      <a:pt x="0" y="22"/>
                    </a:cubicBezTo>
                    <a:cubicBezTo>
                      <a:pt x="2" y="24"/>
                      <a:pt x="4" y="26"/>
                      <a:pt x="7" y="2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6" name="Freeform 95">
                <a:extLst>
                  <a:ext uri="{FF2B5EF4-FFF2-40B4-BE49-F238E27FC236}">
                    <a16:creationId xmlns:a16="http://schemas.microsoft.com/office/drawing/2014/main" id="{266D67EF-8530-45CA-93CC-BF31C2B0C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618"/>
                <a:ext cx="80" cy="54"/>
              </a:xfrm>
              <a:custGeom>
                <a:avLst/>
                <a:gdLst>
                  <a:gd name="T0" fmla="*/ 375 w 32"/>
                  <a:gd name="T1" fmla="*/ 38 h 20"/>
                  <a:gd name="T2" fmla="*/ 0 w 32"/>
                  <a:gd name="T3" fmla="*/ 257 h 20"/>
                  <a:gd name="T4" fmla="*/ 83 w 32"/>
                  <a:gd name="T5" fmla="*/ 394 h 20"/>
                  <a:gd name="T6" fmla="*/ 438 w 32"/>
                  <a:gd name="T7" fmla="*/ 176 h 20"/>
                  <a:gd name="T8" fmla="*/ 375 w 32"/>
                  <a:gd name="T9" fmla="*/ 3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0">
                    <a:moveTo>
                      <a:pt x="24" y="2"/>
                    </a:moveTo>
                    <a:cubicBezTo>
                      <a:pt x="21" y="3"/>
                      <a:pt x="11" y="8"/>
                      <a:pt x="0" y="13"/>
                    </a:cubicBezTo>
                    <a:cubicBezTo>
                      <a:pt x="2" y="15"/>
                      <a:pt x="4" y="17"/>
                      <a:pt x="5" y="20"/>
                    </a:cubicBezTo>
                    <a:cubicBezTo>
                      <a:pt x="17" y="14"/>
                      <a:pt x="27" y="9"/>
                      <a:pt x="28" y="9"/>
                    </a:cubicBezTo>
                    <a:cubicBezTo>
                      <a:pt x="32" y="8"/>
                      <a:pt x="28" y="0"/>
                      <a:pt x="24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7" name="Freeform 96">
                <a:extLst>
                  <a:ext uri="{FF2B5EF4-FFF2-40B4-BE49-F238E27FC236}">
                    <a16:creationId xmlns:a16="http://schemas.microsoft.com/office/drawing/2014/main" id="{628BB6C7-7F88-4C73-A9D1-CAD90391B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1658"/>
                <a:ext cx="67" cy="48"/>
              </a:xfrm>
              <a:custGeom>
                <a:avLst/>
                <a:gdLst>
                  <a:gd name="T0" fmla="*/ 308 w 27"/>
                  <a:gd name="T1" fmla="*/ 35 h 18"/>
                  <a:gd name="T2" fmla="*/ 0 w 27"/>
                  <a:gd name="T3" fmla="*/ 205 h 18"/>
                  <a:gd name="T4" fmla="*/ 74 w 27"/>
                  <a:gd name="T5" fmla="*/ 341 h 18"/>
                  <a:gd name="T6" fmla="*/ 370 w 27"/>
                  <a:gd name="T7" fmla="*/ 171 h 18"/>
                  <a:gd name="T8" fmla="*/ 308 w 27"/>
                  <a:gd name="T9" fmla="*/ 3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">
                    <a:moveTo>
                      <a:pt x="20" y="2"/>
                    </a:moveTo>
                    <a:cubicBezTo>
                      <a:pt x="20" y="2"/>
                      <a:pt x="11" y="6"/>
                      <a:pt x="0" y="11"/>
                    </a:cubicBezTo>
                    <a:cubicBezTo>
                      <a:pt x="2" y="14"/>
                      <a:pt x="3" y="16"/>
                      <a:pt x="5" y="18"/>
                    </a:cubicBezTo>
                    <a:cubicBezTo>
                      <a:pt x="14" y="14"/>
                      <a:pt x="21" y="10"/>
                      <a:pt x="24" y="9"/>
                    </a:cubicBezTo>
                    <a:cubicBezTo>
                      <a:pt x="27" y="8"/>
                      <a:pt x="24" y="0"/>
                      <a:pt x="20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8" name="Freeform 97">
                <a:extLst>
                  <a:ext uri="{FF2B5EF4-FFF2-40B4-BE49-F238E27FC236}">
                    <a16:creationId xmlns:a16="http://schemas.microsoft.com/office/drawing/2014/main" id="{B7587C17-D92D-47D9-B6A5-9DBC8BB7A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824"/>
                <a:ext cx="133" cy="165"/>
              </a:xfrm>
              <a:custGeom>
                <a:avLst/>
                <a:gdLst>
                  <a:gd name="T0" fmla="*/ 567 w 53"/>
                  <a:gd name="T1" fmla="*/ 0 h 62"/>
                  <a:gd name="T2" fmla="*/ 585 w 53"/>
                  <a:gd name="T3" fmla="*/ 77 h 62"/>
                  <a:gd name="T4" fmla="*/ 492 w 53"/>
                  <a:gd name="T5" fmla="*/ 136 h 62"/>
                  <a:gd name="T6" fmla="*/ 597 w 53"/>
                  <a:gd name="T7" fmla="*/ 737 h 62"/>
                  <a:gd name="T8" fmla="*/ 379 w 53"/>
                  <a:gd name="T9" fmla="*/ 977 h 62"/>
                  <a:gd name="T10" fmla="*/ 95 w 53"/>
                  <a:gd name="T11" fmla="*/ 921 h 62"/>
                  <a:gd name="T12" fmla="*/ 20 w 53"/>
                  <a:gd name="T13" fmla="*/ 942 h 62"/>
                  <a:gd name="T14" fmla="*/ 33 w 53"/>
                  <a:gd name="T15" fmla="*/ 1057 h 62"/>
                  <a:gd name="T16" fmla="*/ 409 w 53"/>
                  <a:gd name="T17" fmla="*/ 1134 h 62"/>
                  <a:gd name="T18" fmla="*/ 725 w 53"/>
                  <a:gd name="T19" fmla="*/ 806 h 62"/>
                  <a:gd name="T20" fmla="*/ 567 w 53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62">
                    <a:moveTo>
                      <a:pt x="36" y="0"/>
                    </a:moveTo>
                    <a:cubicBezTo>
                      <a:pt x="37" y="1"/>
                      <a:pt x="37" y="3"/>
                      <a:pt x="37" y="4"/>
                    </a:cubicBezTo>
                    <a:cubicBezTo>
                      <a:pt x="36" y="6"/>
                      <a:pt x="33" y="7"/>
                      <a:pt x="31" y="7"/>
                    </a:cubicBezTo>
                    <a:cubicBezTo>
                      <a:pt x="41" y="14"/>
                      <a:pt x="44" y="27"/>
                      <a:pt x="38" y="39"/>
                    </a:cubicBezTo>
                    <a:cubicBezTo>
                      <a:pt x="35" y="46"/>
                      <a:pt x="30" y="50"/>
                      <a:pt x="24" y="52"/>
                    </a:cubicBezTo>
                    <a:cubicBezTo>
                      <a:pt x="18" y="54"/>
                      <a:pt x="12" y="52"/>
                      <a:pt x="6" y="49"/>
                    </a:cubicBezTo>
                    <a:cubicBezTo>
                      <a:pt x="4" y="48"/>
                      <a:pt x="2" y="48"/>
                      <a:pt x="1" y="50"/>
                    </a:cubicBezTo>
                    <a:cubicBezTo>
                      <a:pt x="0" y="52"/>
                      <a:pt x="0" y="55"/>
                      <a:pt x="2" y="56"/>
                    </a:cubicBezTo>
                    <a:cubicBezTo>
                      <a:pt x="10" y="60"/>
                      <a:pt x="18" y="62"/>
                      <a:pt x="26" y="60"/>
                    </a:cubicBezTo>
                    <a:cubicBezTo>
                      <a:pt x="35" y="57"/>
                      <a:pt x="41" y="51"/>
                      <a:pt x="46" y="43"/>
                    </a:cubicBezTo>
                    <a:cubicBezTo>
                      <a:pt x="53" y="27"/>
                      <a:pt x="49" y="10"/>
                      <a:pt x="36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69" name="Freeform 98">
                <a:extLst>
                  <a:ext uri="{FF2B5EF4-FFF2-40B4-BE49-F238E27FC236}">
                    <a16:creationId xmlns:a16="http://schemas.microsoft.com/office/drawing/2014/main" id="{D5B569F1-0B3B-4595-85D8-6B4EF3C99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805"/>
                <a:ext cx="170" cy="109"/>
              </a:xfrm>
              <a:custGeom>
                <a:avLst/>
                <a:gdLst>
                  <a:gd name="T0" fmla="*/ 783 w 68"/>
                  <a:gd name="T1" fmla="*/ 247 h 41"/>
                  <a:gd name="T2" fmla="*/ 63 w 68"/>
                  <a:gd name="T3" fmla="*/ 56 h 41"/>
                  <a:gd name="T4" fmla="*/ 0 w 68"/>
                  <a:gd name="T5" fmla="*/ 77 h 41"/>
                  <a:gd name="T6" fmla="*/ 63 w 68"/>
                  <a:gd name="T7" fmla="*/ 114 h 41"/>
                  <a:gd name="T8" fmla="*/ 95 w 68"/>
                  <a:gd name="T9" fmla="*/ 149 h 41"/>
                  <a:gd name="T10" fmla="*/ 95 w 68"/>
                  <a:gd name="T11" fmla="*/ 136 h 41"/>
                  <a:gd name="T12" fmla="*/ 145 w 68"/>
                  <a:gd name="T13" fmla="*/ 191 h 41"/>
                  <a:gd name="T14" fmla="*/ 708 w 68"/>
                  <a:gd name="T15" fmla="*/ 375 h 41"/>
                  <a:gd name="T16" fmla="*/ 938 w 68"/>
                  <a:gd name="T17" fmla="*/ 715 h 41"/>
                  <a:gd name="T18" fmla="*/ 1000 w 68"/>
                  <a:gd name="T19" fmla="*/ 771 h 41"/>
                  <a:gd name="T20" fmla="*/ 1050 w 68"/>
                  <a:gd name="T21" fmla="*/ 678 h 41"/>
                  <a:gd name="T22" fmla="*/ 783 w 68"/>
                  <a:gd name="T23" fmla="*/ 247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41">
                    <a:moveTo>
                      <a:pt x="50" y="13"/>
                    </a:moveTo>
                    <a:cubicBezTo>
                      <a:pt x="35" y="4"/>
                      <a:pt x="17" y="0"/>
                      <a:pt x="4" y="3"/>
                    </a:cubicBezTo>
                    <a:cubicBezTo>
                      <a:pt x="3" y="3"/>
                      <a:pt x="2" y="4"/>
                      <a:pt x="0" y="4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8"/>
                      <a:pt x="8" y="9"/>
                      <a:pt x="9" y="10"/>
                    </a:cubicBezTo>
                    <a:cubicBezTo>
                      <a:pt x="20" y="9"/>
                      <a:pt x="34" y="12"/>
                      <a:pt x="45" y="20"/>
                    </a:cubicBezTo>
                    <a:cubicBezTo>
                      <a:pt x="54" y="25"/>
                      <a:pt x="59" y="31"/>
                      <a:pt x="60" y="38"/>
                    </a:cubicBezTo>
                    <a:cubicBezTo>
                      <a:pt x="60" y="40"/>
                      <a:pt x="62" y="41"/>
                      <a:pt x="64" y="41"/>
                    </a:cubicBezTo>
                    <a:cubicBezTo>
                      <a:pt x="66" y="41"/>
                      <a:pt x="68" y="39"/>
                      <a:pt x="67" y="36"/>
                    </a:cubicBezTo>
                    <a:cubicBezTo>
                      <a:pt x="66" y="28"/>
                      <a:pt x="60" y="20"/>
                      <a:pt x="50" y="13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0" name="Freeform 99">
                <a:extLst>
                  <a:ext uri="{FF2B5EF4-FFF2-40B4-BE49-F238E27FC236}">
                    <a16:creationId xmlns:a16="http://schemas.microsoft.com/office/drawing/2014/main" id="{ABA6BBC9-2642-4B7D-90A7-BA86181A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1901"/>
                <a:ext cx="123" cy="144"/>
              </a:xfrm>
              <a:custGeom>
                <a:avLst/>
                <a:gdLst>
                  <a:gd name="T0" fmla="*/ 146 w 49"/>
                  <a:gd name="T1" fmla="*/ 0 h 54"/>
                  <a:gd name="T2" fmla="*/ 126 w 49"/>
                  <a:gd name="T3" fmla="*/ 93 h 54"/>
                  <a:gd name="T4" fmla="*/ 50 w 49"/>
                  <a:gd name="T5" fmla="*/ 93 h 54"/>
                  <a:gd name="T6" fmla="*/ 63 w 49"/>
                  <a:gd name="T7" fmla="*/ 376 h 54"/>
                  <a:gd name="T8" fmla="*/ 442 w 49"/>
                  <a:gd name="T9" fmla="*/ 947 h 54"/>
                  <a:gd name="T10" fmla="*/ 585 w 49"/>
                  <a:gd name="T11" fmla="*/ 1003 h 54"/>
                  <a:gd name="T12" fmla="*/ 680 w 49"/>
                  <a:gd name="T13" fmla="*/ 968 h 54"/>
                  <a:gd name="T14" fmla="*/ 680 w 49"/>
                  <a:gd name="T15" fmla="*/ 853 h 54"/>
                  <a:gd name="T16" fmla="*/ 756 w 49"/>
                  <a:gd name="T17" fmla="*/ 832 h 54"/>
                  <a:gd name="T18" fmla="*/ 756 w 49"/>
                  <a:gd name="T19" fmla="*/ 797 h 54"/>
                  <a:gd name="T20" fmla="*/ 713 w 49"/>
                  <a:gd name="T21" fmla="*/ 568 h 54"/>
                  <a:gd name="T22" fmla="*/ 409 w 49"/>
                  <a:gd name="T23" fmla="*/ 192 h 5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9" h="54">
                    <a:moveTo>
                      <a:pt x="9" y="0"/>
                    </a:moveTo>
                    <a:cubicBezTo>
                      <a:pt x="9" y="2"/>
                      <a:pt x="9" y="4"/>
                      <a:pt x="8" y="5"/>
                    </a:cubicBezTo>
                    <a:cubicBezTo>
                      <a:pt x="6" y="6"/>
                      <a:pt x="4" y="6"/>
                      <a:pt x="3" y="5"/>
                    </a:cubicBezTo>
                    <a:cubicBezTo>
                      <a:pt x="0" y="3"/>
                      <a:pt x="3" y="16"/>
                      <a:pt x="4" y="20"/>
                    </a:cubicBezTo>
                    <a:cubicBezTo>
                      <a:pt x="7" y="32"/>
                      <a:pt x="16" y="44"/>
                      <a:pt x="28" y="50"/>
                    </a:cubicBezTo>
                    <a:cubicBezTo>
                      <a:pt x="31" y="52"/>
                      <a:pt x="34" y="53"/>
                      <a:pt x="37" y="53"/>
                    </a:cubicBezTo>
                    <a:cubicBezTo>
                      <a:pt x="41" y="54"/>
                      <a:pt x="41" y="54"/>
                      <a:pt x="43" y="51"/>
                    </a:cubicBezTo>
                    <a:cubicBezTo>
                      <a:pt x="42" y="49"/>
                      <a:pt x="41" y="48"/>
                      <a:pt x="43" y="45"/>
                    </a:cubicBezTo>
                    <a:cubicBezTo>
                      <a:pt x="45" y="43"/>
                      <a:pt x="47" y="43"/>
                      <a:pt x="48" y="44"/>
                    </a:cubicBezTo>
                    <a:cubicBezTo>
                      <a:pt x="49" y="44"/>
                      <a:pt x="48" y="42"/>
                      <a:pt x="48" y="42"/>
                    </a:cubicBezTo>
                    <a:cubicBezTo>
                      <a:pt x="49" y="38"/>
                      <a:pt x="46" y="33"/>
                      <a:pt x="45" y="30"/>
                    </a:cubicBezTo>
                    <a:cubicBezTo>
                      <a:pt x="40" y="22"/>
                      <a:pt x="31" y="17"/>
                      <a:pt x="26" y="10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1" name="Freeform 100">
                <a:extLst>
                  <a:ext uri="{FF2B5EF4-FFF2-40B4-BE49-F238E27FC236}">
                    <a16:creationId xmlns:a16="http://schemas.microsoft.com/office/drawing/2014/main" id="{FD9DB74B-1CDF-46D5-A7D2-8E77B6E9A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1797"/>
                <a:ext cx="77" cy="160"/>
              </a:xfrm>
              <a:custGeom>
                <a:avLst/>
                <a:gdLst>
                  <a:gd name="T0" fmla="*/ 216 w 31"/>
                  <a:gd name="T1" fmla="*/ 947 h 60"/>
                  <a:gd name="T2" fmla="*/ 196 w 31"/>
                  <a:gd name="T3" fmla="*/ 533 h 60"/>
                  <a:gd name="T4" fmla="*/ 0 w 31"/>
                  <a:gd name="T5" fmla="*/ 0 h 60"/>
                  <a:gd name="T6" fmla="*/ 340 w 31"/>
                  <a:gd name="T7" fmla="*/ 605 h 60"/>
                  <a:gd name="T8" fmla="*/ 229 w 31"/>
                  <a:gd name="T9" fmla="*/ 100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0">
                    <a:moveTo>
                      <a:pt x="14" y="50"/>
                    </a:moveTo>
                    <a:cubicBezTo>
                      <a:pt x="25" y="46"/>
                      <a:pt x="17" y="36"/>
                      <a:pt x="13" y="28"/>
                    </a:cubicBezTo>
                    <a:cubicBezTo>
                      <a:pt x="7" y="20"/>
                      <a:pt x="2" y="9"/>
                      <a:pt x="0" y="0"/>
                    </a:cubicBezTo>
                    <a:cubicBezTo>
                      <a:pt x="4" y="13"/>
                      <a:pt x="17" y="20"/>
                      <a:pt x="22" y="32"/>
                    </a:cubicBezTo>
                    <a:cubicBezTo>
                      <a:pt x="26" y="41"/>
                      <a:pt x="31" y="60"/>
                      <a:pt x="15" y="53"/>
                    </a:cubicBezTo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2" name="Freeform 101">
                <a:extLst>
                  <a:ext uri="{FF2B5EF4-FFF2-40B4-BE49-F238E27FC236}">
                    <a16:creationId xmlns:a16="http://schemas.microsoft.com/office/drawing/2014/main" id="{C520FAD0-37F3-4F93-8CCF-C927EAA0D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1877"/>
                <a:ext cx="28" cy="35"/>
              </a:xfrm>
              <a:custGeom>
                <a:avLst/>
                <a:gdLst>
                  <a:gd name="T0" fmla="*/ 0 w 11"/>
                  <a:gd name="T1" fmla="*/ 0 h 13"/>
                  <a:gd name="T2" fmla="*/ 84 w 11"/>
                  <a:gd name="T3" fmla="*/ 253 h 13"/>
                  <a:gd name="T4" fmla="*/ 51 w 11"/>
                  <a:gd name="T5" fmla="*/ 2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cubicBezTo>
                      <a:pt x="3" y="4"/>
                      <a:pt x="5" y="8"/>
                      <a:pt x="5" y="13"/>
                    </a:cubicBezTo>
                    <a:cubicBezTo>
                      <a:pt x="11" y="13"/>
                      <a:pt x="10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3" name="Freeform 102">
                <a:extLst>
                  <a:ext uri="{FF2B5EF4-FFF2-40B4-BE49-F238E27FC236}">
                    <a16:creationId xmlns:a16="http://schemas.microsoft.com/office/drawing/2014/main" id="{B4154835-2F39-4F94-92D6-F2862378A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1858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83 h 4"/>
                  <a:gd name="T4" fmla="*/ 63 w 4"/>
                  <a:gd name="T5" fmla="*/ 47 h 4"/>
                  <a:gd name="T6" fmla="*/ 20 w 4"/>
                  <a:gd name="T7" fmla="*/ 4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3"/>
                      <a:pt x="1" y="3"/>
                      <a:pt x="2" y="4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2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4" name="Freeform 103">
                <a:extLst>
                  <a:ext uri="{FF2B5EF4-FFF2-40B4-BE49-F238E27FC236}">
                    <a16:creationId xmlns:a16="http://schemas.microsoft.com/office/drawing/2014/main" id="{09268428-7D3A-4F5B-A991-0A9A56AE5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1920"/>
                <a:ext cx="13" cy="16"/>
              </a:xfrm>
              <a:custGeom>
                <a:avLst/>
                <a:gdLst>
                  <a:gd name="T0" fmla="*/ 21 w 5"/>
                  <a:gd name="T1" fmla="*/ 21 h 6"/>
                  <a:gd name="T2" fmla="*/ 34 w 5"/>
                  <a:gd name="T3" fmla="*/ 115 h 6"/>
                  <a:gd name="T4" fmla="*/ 88 w 5"/>
                  <a:gd name="T5" fmla="*/ 21 h 6"/>
                  <a:gd name="T6" fmla="*/ 55 w 5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0" y="3"/>
                      <a:pt x="0" y="5"/>
                      <a:pt x="2" y="6"/>
                    </a:cubicBezTo>
                    <a:cubicBezTo>
                      <a:pt x="4" y="5"/>
                      <a:pt x="5" y="3"/>
                      <a:pt x="5" y="1"/>
                    </a:cubicBezTo>
                    <a:cubicBezTo>
                      <a:pt x="4" y="0"/>
                      <a:pt x="4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5" name="Freeform 104">
                <a:extLst>
                  <a:ext uri="{FF2B5EF4-FFF2-40B4-BE49-F238E27FC236}">
                    <a16:creationId xmlns:a16="http://schemas.microsoft.com/office/drawing/2014/main" id="{D9C1523D-0AEB-4AB7-9DD8-0DB098FCC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106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6" name="Freeform 105">
                <a:extLst>
                  <a:ext uri="{FF2B5EF4-FFF2-40B4-BE49-F238E27FC236}">
                    <a16:creationId xmlns:a16="http://schemas.microsoft.com/office/drawing/2014/main" id="{3A4D778F-F2F7-4A29-A3B9-4C572AB59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2122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7" name="Freeform 106">
                <a:extLst>
                  <a:ext uri="{FF2B5EF4-FFF2-40B4-BE49-F238E27FC236}">
                    <a16:creationId xmlns:a16="http://schemas.microsoft.com/office/drawing/2014/main" id="{66D9ED3B-20FF-436B-A544-27140A8A0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152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8" name="Freeform 107">
                <a:extLst>
                  <a:ext uri="{FF2B5EF4-FFF2-40B4-BE49-F238E27FC236}">
                    <a16:creationId xmlns:a16="http://schemas.microsoft.com/office/drawing/2014/main" id="{A2B00C36-55E2-40DB-955B-618EA02F2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133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17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79" name="Freeform 108">
                <a:extLst>
                  <a:ext uri="{FF2B5EF4-FFF2-40B4-BE49-F238E27FC236}">
                    <a16:creationId xmlns:a16="http://schemas.microsoft.com/office/drawing/2014/main" id="{47FED721-AD46-42FA-8F80-471976CE4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090"/>
                <a:ext cx="15" cy="16"/>
              </a:xfrm>
              <a:custGeom>
                <a:avLst/>
                <a:gdLst>
                  <a:gd name="T0" fmla="*/ 20 w 6"/>
                  <a:gd name="T1" fmla="*/ 0 h 6"/>
                  <a:gd name="T2" fmla="*/ 83 w 6"/>
                  <a:gd name="T3" fmla="*/ 21 h 6"/>
                  <a:gd name="T4" fmla="*/ 83 w 6"/>
                  <a:gd name="T5" fmla="*/ 93 h 6"/>
                  <a:gd name="T6" fmla="*/ 20 w 6"/>
                  <a:gd name="T7" fmla="*/ 93 h 6"/>
                  <a:gd name="T8" fmla="*/ 20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0" name="Freeform 109">
                <a:extLst>
                  <a:ext uri="{FF2B5EF4-FFF2-40B4-BE49-F238E27FC236}">
                    <a16:creationId xmlns:a16="http://schemas.microsoft.com/office/drawing/2014/main" id="{F89F843D-CAAB-491F-9D4B-91D3202CD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130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22 h 5"/>
                  <a:gd name="T4" fmla="*/ 50 w 4"/>
                  <a:gd name="T5" fmla="*/ 87 h 5"/>
                  <a:gd name="T6" fmla="*/ 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1" name="Freeform 110">
                <a:extLst>
                  <a:ext uri="{FF2B5EF4-FFF2-40B4-BE49-F238E27FC236}">
                    <a16:creationId xmlns:a16="http://schemas.microsoft.com/office/drawing/2014/main" id="{29D8052B-9AEE-40C3-9B2F-FE994B398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154"/>
                <a:ext cx="12" cy="11"/>
              </a:xfrm>
              <a:custGeom>
                <a:avLst/>
                <a:gdLst>
                  <a:gd name="T0" fmla="*/ 12 w 5"/>
                  <a:gd name="T1" fmla="*/ 22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2" name="Freeform 111">
                <a:extLst>
                  <a:ext uri="{FF2B5EF4-FFF2-40B4-BE49-F238E27FC236}">
                    <a16:creationId xmlns:a16="http://schemas.microsoft.com/office/drawing/2014/main" id="{B253C9F6-B5D9-48E2-AAFA-3881D1FBD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178"/>
                <a:ext cx="12" cy="14"/>
              </a:xfrm>
              <a:custGeom>
                <a:avLst/>
                <a:gdLst>
                  <a:gd name="T0" fmla="*/ 12 w 5"/>
                  <a:gd name="T1" fmla="*/ 22 h 5"/>
                  <a:gd name="T2" fmla="*/ 58 w 5"/>
                  <a:gd name="T3" fmla="*/ 22 h 5"/>
                  <a:gd name="T4" fmla="*/ 41 w 5"/>
                  <a:gd name="T5" fmla="*/ 87 h 5"/>
                  <a:gd name="T6" fmla="*/ 12 w 5"/>
                  <a:gd name="T7" fmla="*/ 87 h 5"/>
                  <a:gd name="T8" fmla="*/ 12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3" name="Freeform 112">
                <a:extLst>
                  <a:ext uri="{FF2B5EF4-FFF2-40B4-BE49-F238E27FC236}">
                    <a16:creationId xmlns:a16="http://schemas.microsoft.com/office/drawing/2014/main" id="{E758E08D-058A-4334-A43C-51117B878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2189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4" name="Freeform 113">
                <a:extLst>
                  <a:ext uri="{FF2B5EF4-FFF2-40B4-BE49-F238E27FC236}">
                    <a16:creationId xmlns:a16="http://schemas.microsoft.com/office/drawing/2014/main" id="{A0DB960E-3E58-4DA5-87E6-C1255058F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216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5" name="Freeform 114">
                <a:extLst>
                  <a:ext uri="{FF2B5EF4-FFF2-40B4-BE49-F238E27FC236}">
                    <a16:creationId xmlns:a16="http://schemas.microsoft.com/office/drawing/2014/main" id="{A5FC80F5-2E9C-40CE-849D-21EE4E78B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2224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0 h 4"/>
                  <a:gd name="T4" fmla="*/ 50 w 4"/>
                  <a:gd name="T5" fmla="*/ 63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6" name="Freeform 115">
                <a:extLst>
                  <a:ext uri="{FF2B5EF4-FFF2-40B4-BE49-F238E27FC236}">
                    <a16:creationId xmlns:a16="http://schemas.microsoft.com/office/drawing/2014/main" id="{1A94B818-2872-447D-AEFC-C7148688F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197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7" name="Freeform 116">
                <a:extLst>
                  <a:ext uri="{FF2B5EF4-FFF2-40B4-BE49-F238E27FC236}">
                    <a16:creationId xmlns:a16="http://schemas.microsoft.com/office/drawing/2014/main" id="{F29C6C55-F096-4EFC-9B3F-6A935DA55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162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48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8" name="Freeform 117">
                <a:extLst>
                  <a:ext uri="{FF2B5EF4-FFF2-40B4-BE49-F238E27FC236}">
                    <a16:creationId xmlns:a16="http://schemas.microsoft.com/office/drawing/2014/main" id="{CB98721A-ADAE-414E-8646-2B3AA07EB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058"/>
                <a:ext cx="10" cy="14"/>
              </a:xfrm>
              <a:custGeom>
                <a:avLst/>
                <a:gdLst>
                  <a:gd name="T0" fmla="*/ 50 w 4"/>
                  <a:gd name="T1" fmla="*/ 109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89" name="Freeform 118">
                <a:extLst>
                  <a:ext uri="{FF2B5EF4-FFF2-40B4-BE49-F238E27FC236}">
                    <a16:creationId xmlns:a16="http://schemas.microsoft.com/office/drawing/2014/main" id="{65525F40-D169-426C-A31B-4943FE10D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885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0" name="Freeform 119">
                <a:extLst>
                  <a:ext uri="{FF2B5EF4-FFF2-40B4-BE49-F238E27FC236}">
                    <a16:creationId xmlns:a16="http://schemas.microsoft.com/office/drawing/2014/main" id="{A8DFE27F-E47F-4B18-856B-580E81B54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2106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1" name="Freeform 120">
                <a:extLst>
                  <a:ext uri="{FF2B5EF4-FFF2-40B4-BE49-F238E27FC236}">
                    <a16:creationId xmlns:a16="http://schemas.microsoft.com/office/drawing/2014/main" id="{7258C43B-B5ED-4E19-AD98-3AFE88B19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2109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2" name="Freeform 121">
                <a:extLst>
                  <a:ext uri="{FF2B5EF4-FFF2-40B4-BE49-F238E27FC236}">
                    <a16:creationId xmlns:a16="http://schemas.microsoft.com/office/drawing/2014/main" id="{7766E5A9-325D-4E89-9CB3-47BA0EEC4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144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3" name="Freeform 122">
                <a:extLst>
                  <a:ext uri="{FF2B5EF4-FFF2-40B4-BE49-F238E27FC236}">
                    <a16:creationId xmlns:a16="http://schemas.microsoft.com/office/drawing/2014/main" id="{8B45E3A6-F0CB-4D90-B503-58F53B21A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290"/>
                <a:ext cx="12" cy="14"/>
              </a:xfrm>
              <a:custGeom>
                <a:avLst/>
                <a:gdLst>
                  <a:gd name="T0" fmla="*/ 12 w 5"/>
                  <a:gd name="T1" fmla="*/ 22 h 5"/>
                  <a:gd name="T2" fmla="*/ 58 w 5"/>
                  <a:gd name="T3" fmla="*/ 48 h 5"/>
                  <a:gd name="T4" fmla="*/ 58 w 5"/>
                  <a:gd name="T5" fmla="*/ 87 h 5"/>
                  <a:gd name="T6" fmla="*/ 12 w 5"/>
                  <a:gd name="T7" fmla="*/ 87 h 5"/>
                  <a:gd name="T8" fmla="*/ 12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4" name="Freeform 123">
                <a:extLst>
                  <a:ext uri="{FF2B5EF4-FFF2-40B4-BE49-F238E27FC236}">
                    <a16:creationId xmlns:a16="http://schemas.microsoft.com/office/drawing/2014/main" id="{62AFB15A-9AA7-4873-A4C6-9FB2A9AAC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424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5" name="Freeform 124">
                <a:extLst>
                  <a:ext uri="{FF2B5EF4-FFF2-40B4-BE49-F238E27FC236}">
                    <a16:creationId xmlns:a16="http://schemas.microsoft.com/office/drawing/2014/main" id="{7EDB82DD-C84C-45A9-9A3D-B12B0C853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448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6" name="Freeform 125">
                <a:extLst>
                  <a:ext uri="{FF2B5EF4-FFF2-40B4-BE49-F238E27FC236}">
                    <a16:creationId xmlns:a16="http://schemas.microsoft.com/office/drawing/2014/main" id="{0B203C8B-549B-4213-8689-A5B1CABDD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392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7" name="Freeform 126">
                <a:extLst>
                  <a:ext uri="{FF2B5EF4-FFF2-40B4-BE49-F238E27FC236}">
                    <a16:creationId xmlns:a16="http://schemas.microsoft.com/office/drawing/2014/main" id="{AB24562B-6375-4617-B2F5-AB69CFDAB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45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8" name="Freeform 127">
                <a:extLst>
                  <a:ext uri="{FF2B5EF4-FFF2-40B4-BE49-F238E27FC236}">
                    <a16:creationId xmlns:a16="http://schemas.microsoft.com/office/drawing/2014/main" id="{E75412CA-7E4F-4A68-97AB-C8AE4FE8F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469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99" name="Freeform 128">
                <a:extLst>
                  <a:ext uri="{FF2B5EF4-FFF2-40B4-BE49-F238E27FC236}">
                    <a16:creationId xmlns:a16="http://schemas.microsoft.com/office/drawing/2014/main" id="{A82CBFC8-AAC7-4ED3-BEC9-5296AC590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938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2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0" name="Freeform 129">
                <a:extLst>
                  <a:ext uri="{FF2B5EF4-FFF2-40B4-BE49-F238E27FC236}">
                    <a16:creationId xmlns:a16="http://schemas.microsoft.com/office/drawing/2014/main" id="{893E8A16-6F06-4123-B8DF-6C58A2CEC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1986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1" name="Freeform 130">
                <a:extLst>
                  <a:ext uri="{FF2B5EF4-FFF2-40B4-BE49-F238E27FC236}">
                    <a16:creationId xmlns:a16="http://schemas.microsoft.com/office/drawing/2014/main" id="{265BDF84-D50C-42D4-99D6-D7833D2DA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008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34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2" name="Freeform 131">
                <a:extLst>
                  <a:ext uri="{FF2B5EF4-FFF2-40B4-BE49-F238E27FC236}">
                    <a16:creationId xmlns:a16="http://schemas.microsoft.com/office/drawing/2014/main" id="{779BCA19-7D79-448A-AD98-B3D04AC99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029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3" name="Freeform 132">
                <a:extLst>
                  <a:ext uri="{FF2B5EF4-FFF2-40B4-BE49-F238E27FC236}">
                    <a16:creationId xmlns:a16="http://schemas.microsoft.com/office/drawing/2014/main" id="{32831785-ADC1-48BC-96E8-A9C5DA830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978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22 h 5"/>
                  <a:gd name="T4" fmla="*/ 50 w 4"/>
                  <a:gd name="T5" fmla="*/ 87 h 5"/>
                  <a:gd name="T6" fmla="*/ 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4" name="Freeform 133">
                <a:extLst>
                  <a:ext uri="{FF2B5EF4-FFF2-40B4-BE49-F238E27FC236}">
                    <a16:creationId xmlns:a16="http://schemas.microsoft.com/office/drawing/2014/main" id="{8A7A8DAB-BEF9-43F1-8903-150E7A719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976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0 h 4"/>
                  <a:gd name="T4" fmla="*/ 50 w 4"/>
                  <a:gd name="T5" fmla="*/ 63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5" name="Freeform 134">
                <a:extLst>
                  <a:ext uri="{FF2B5EF4-FFF2-40B4-BE49-F238E27FC236}">
                    <a16:creationId xmlns:a16="http://schemas.microsoft.com/office/drawing/2014/main" id="{70E5D5DE-99AE-42C7-B293-596980A00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965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6" name="Freeform 135">
                <a:extLst>
                  <a:ext uri="{FF2B5EF4-FFF2-40B4-BE49-F238E27FC236}">
                    <a16:creationId xmlns:a16="http://schemas.microsoft.com/office/drawing/2014/main" id="{C10A1219-1DE6-40EE-A299-3640FCAA5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2314"/>
                <a:ext cx="13" cy="11"/>
              </a:xfrm>
              <a:custGeom>
                <a:avLst/>
                <a:gdLst>
                  <a:gd name="T0" fmla="*/ 34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34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7" name="Freeform 136">
                <a:extLst>
                  <a:ext uri="{FF2B5EF4-FFF2-40B4-BE49-F238E27FC236}">
                    <a16:creationId xmlns:a16="http://schemas.microsoft.com/office/drawing/2014/main" id="{40C04A68-3E61-4DA1-85D0-91CBEB721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330"/>
                <a:ext cx="13" cy="14"/>
              </a:xfrm>
              <a:custGeom>
                <a:avLst/>
                <a:gdLst>
                  <a:gd name="T0" fmla="*/ 21 w 5"/>
                  <a:gd name="T1" fmla="*/ 22 h 5"/>
                  <a:gd name="T2" fmla="*/ 68 w 5"/>
                  <a:gd name="T3" fmla="*/ 22 h 5"/>
                  <a:gd name="T4" fmla="*/ 55 w 5"/>
                  <a:gd name="T5" fmla="*/ 87 h 5"/>
                  <a:gd name="T6" fmla="*/ 21 w 5"/>
                  <a:gd name="T7" fmla="*/ 87 h 5"/>
                  <a:gd name="T8" fmla="*/ 21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8" name="Freeform 137">
                <a:extLst>
                  <a:ext uri="{FF2B5EF4-FFF2-40B4-BE49-F238E27FC236}">
                    <a16:creationId xmlns:a16="http://schemas.microsoft.com/office/drawing/2014/main" id="{6A283DBB-0762-473F-ABB9-26F8C2B55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261"/>
                <a:ext cx="13" cy="11"/>
              </a:xfrm>
              <a:custGeom>
                <a:avLst/>
                <a:gdLst>
                  <a:gd name="T0" fmla="*/ 21 w 5"/>
                  <a:gd name="T1" fmla="*/ 22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09" name="Freeform 138">
                <a:extLst>
                  <a:ext uri="{FF2B5EF4-FFF2-40B4-BE49-F238E27FC236}">
                    <a16:creationId xmlns:a16="http://schemas.microsoft.com/office/drawing/2014/main" id="{92C6249B-650F-493D-8514-2857E1902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2261"/>
                <a:ext cx="12" cy="11"/>
              </a:xfrm>
              <a:custGeom>
                <a:avLst/>
                <a:gdLst>
                  <a:gd name="T0" fmla="*/ 12 w 5"/>
                  <a:gd name="T1" fmla="*/ 22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0" name="Freeform 139">
                <a:extLst>
                  <a:ext uri="{FF2B5EF4-FFF2-40B4-BE49-F238E27FC236}">
                    <a16:creationId xmlns:a16="http://schemas.microsoft.com/office/drawing/2014/main" id="{C684720B-359B-43B5-9D9B-A22A049DF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269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1" name="Freeform 140">
                <a:extLst>
                  <a:ext uri="{FF2B5EF4-FFF2-40B4-BE49-F238E27FC236}">
                    <a16:creationId xmlns:a16="http://schemas.microsoft.com/office/drawing/2014/main" id="{1B436A13-4212-475B-B927-7621CC3A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258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2" name="Freeform 141">
                <a:extLst>
                  <a:ext uri="{FF2B5EF4-FFF2-40B4-BE49-F238E27FC236}">
                    <a16:creationId xmlns:a16="http://schemas.microsoft.com/office/drawing/2014/main" id="{EC475C7D-0818-43B8-B4BF-6EC635B57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280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3" name="Freeform 142">
                <a:extLst>
                  <a:ext uri="{FF2B5EF4-FFF2-40B4-BE49-F238E27FC236}">
                    <a16:creationId xmlns:a16="http://schemas.microsoft.com/office/drawing/2014/main" id="{BD7F6010-A8FC-4A4F-B83C-AB93CF6FC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349"/>
                <a:ext cx="12" cy="11"/>
              </a:xfrm>
              <a:custGeom>
                <a:avLst/>
                <a:gdLst>
                  <a:gd name="T0" fmla="*/ 29 w 5"/>
                  <a:gd name="T1" fmla="*/ 22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29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4" name="Freeform 143">
                <a:extLst>
                  <a:ext uri="{FF2B5EF4-FFF2-40B4-BE49-F238E27FC236}">
                    <a16:creationId xmlns:a16="http://schemas.microsoft.com/office/drawing/2014/main" id="{22FF18B8-7B5E-479F-9F30-C989BA013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248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5" name="Freeform 144">
                <a:extLst>
                  <a:ext uri="{FF2B5EF4-FFF2-40B4-BE49-F238E27FC236}">
                    <a16:creationId xmlns:a16="http://schemas.microsoft.com/office/drawing/2014/main" id="{761836E1-B491-41C1-B3AD-41B336F51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224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56 h 3"/>
                  <a:gd name="T8" fmla="*/ 2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6" name="Freeform 145">
                <a:extLst>
                  <a:ext uri="{FF2B5EF4-FFF2-40B4-BE49-F238E27FC236}">
                    <a16:creationId xmlns:a16="http://schemas.microsoft.com/office/drawing/2014/main" id="{7C5D1BAD-B661-4238-98B0-946B15D3B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229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0 h 3"/>
                  <a:gd name="T4" fmla="*/ 50 w 4"/>
                  <a:gd name="T5" fmla="*/ 35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7" name="Freeform 146">
                <a:extLst>
                  <a:ext uri="{FF2B5EF4-FFF2-40B4-BE49-F238E27FC236}">
                    <a16:creationId xmlns:a16="http://schemas.microsoft.com/office/drawing/2014/main" id="{A806CCC3-6C81-4170-B1B2-59888F8C7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200"/>
                <a:ext cx="7" cy="10"/>
              </a:xfrm>
              <a:custGeom>
                <a:avLst/>
                <a:gdLst>
                  <a:gd name="T0" fmla="*/ 0 w 3"/>
                  <a:gd name="T1" fmla="*/ 20 h 4"/>
                  <a:gd name="T2" fmla="*/ 28 w 3"/>
                  <a:gd name="T3" fmla="*/ 20 h 4"/>
                  <a:gd name="T4" fmla="*/ 28 w 3"/>
                  <a:gd name="T5" fmla="*/ 50 h 4"/>
                  <a:gd name="T6" fmla="*/ 0 w 3"/>
                  <a:gd name="T7" fmla="*/ 50 h 4"/>
                  <a:gd name="T8" fmla="*/ 0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8" name="Freeform 147">
                <a:extLst>
                  <a:ext uri="{FF2B5EF4-FFF2-40B4-BE49-F238E27FC236}">
                    <a16:creationId xmlns:a16="http://schemas.microsoft.com/office/drawing/2014/main" id="{1D6A72BF-3442-464E-A481-1F77E2113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186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56 h 3"/>
                  <a:gd name="T8" fmla="*/ 2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19" name="Freeform 148">
                <a:extLst>
                  <a:ext uri="{FF2B5EF4-FFF2-40B4-BE49-F238E27FC236}">
                    <a16:creationId xmlns:a16="http://schemas.microsoft.com/office/drawing/2014/main" id="{A12138D9-1224-4646-99DE-93308DA9B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240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0" name="Freeform 149">
                <a:extLst>
                  <a:ext uri="{FF2B5EF4-FFF2-40B4-BE49-F238E27FC236}">
                    <a16:creationId xmlns:a16="http://schemas.microsoft.com/office/drawing/2014/main" id="{6A7AF588-4C7C-45CE-95FF-CFC6D3927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24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1" name="Freeform 150">
                <a:extLst>
                  <a:ext uri="{FF2B5EF4-FFF2-40B4-BE49-F238E27FC236}">
                    <a16:creationId xmlns:a16="http://schemas.microsoft.com/office/drawing/2014/main" id="{1F740191-014C-4503-814A-0741B7385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200"/>
                <a:ext cx="7" cy="10"/>
              </a:xfrm>
              <a:custGeom>
                <a:avLst/>
                <a:gdLst>
                  <a:gd name="T0" fmla="*/ 12 w 3"/>
                  <a:gd name="T1" fmla="*/ 20 h 4"/>
                  <a:gd name="T2" fmla="*/ 37 w 3"/>
                  <a:gd name="T3" fmla="*/ 20 h 4"/>
                  <a:gd name="T4" fmla="*/ 37 w 3"/>
                  <a:gd name="T5" fmla="*/ 50 h 4"/>
                  <a:gd name="T6" fmla="*/ 12 w 3"/>
                  <a:gd name="T7" fmla="*/ 50 h 4"/>
                  <a:gd name="T8" fmla="*/ 12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2" name="Freeform 151">
                <a:extLst>
                  <a:ext uri="{FF2B5EF4-FFF2-40B4-BE49-F238E27FC236}">
                    <a16:creationId xmlns:a16="http://schemas.microsoft.com/office/drawing/2014/main" id="{CF8309E0-3108-4599-A1D4-6A8A1A266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213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0 h 3"/>
                  <a:gd name="T4" fmla="*/ 56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3" name="Freeform 152">
                <a:extLst>
                  <a:ext uri="{FF2B5EF4-FFF2-40B4-BE49-F238E27FC236}">
                    <a16:creationId xmlns:a16="http://schemas.microsoft.com/office/drawing/2014/main" id="{15E07ADB-D022-4E76-935C-84F8D61E9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149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4" name="Freeform 153">
                <a:extLst>
                  <a:ext uri="{FF2B5EF4-FFF2-40B4-BE49-F238E27FC236}">
                    <a16:creationId xmlns:a16="http://schemas.microsoft.com/office/drawing/2014/main" id="{FC8C317E-63A7-4B17-A620-AEA9A5433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138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5" name="Freeform 154">
                <a:extLst>
                  <a:ext uri="{FF2B5EF4-FFF2-40B4-BE49-F238E27FC236}">
                    <a16:creationId xmlns:a16="http://schemas.microsoft.com/office/drawing/2014/main" id="{2717D814-8EC6-4686-9A97-7ABCFDA03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120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6" name="Freeform 155">
                <a:extLst>
                  <a:ext uri="{FF2B5EF4-FFF2-40B4-BE49-F238E27FC236}">
                    <a16:creationId xmlns:a16="http://schemas.microsoft.com/office/drawing/2014/main" id="{2A8793D4-E3B5-4D92-A4BF-FAE32940F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093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7" name="Freeform 156">
                <a:extLst>
                  <a:ext uri="{FF2B5EF4-FFF2-40B4-BE49-F238E27FC236}">
                    <a16:creationId xmlns:a16="http://schemas.microsoft.com/office/drawing/2014/main" id="{EDE41018-7E85-4194-9F61-8624E6C7B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088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8" name="Freeform 157">
                <a:extLst>
                  <a:ext uri="{FF2B5EF4-FFF2-40B4-BE49-F238E27FC236}">
                    <a16:creationId xmlns:a16="http://schemas.microsoft.com/office/drawing/2014/main" id="{A6F5B1E2-AA4A-48C4-BD38-501E90157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08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37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29" name="Freeform 158">
                <a:extLst>
                  <a:ext uri="{FF2B5EF4-FFF2-40B4-BE49-F238E27FC236}">
                    <a16:creationId xmlns:a16="http://schemas.microsoft.com/office/drawing/2014/main" id="{7C4AB1F6-77C8-445A-9B78-19C197AD1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224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21 h 3"/>
                  <a:gd name="T4" fmla="*/ 35 w 3"/>
                  <a:gd name="T5" fmla="*/ 56 h 3"/>
                  <a:gd name="T6" fmla="*/ 0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0" name="Freeform 159">
                <a:extLst>
                  <a:ext uri="{FF2B5EF4-FFF2-40B4-BE49-F238E27FC236}">
                    <a16:creationId xmlns:a16="http://schemas.microsoft.com/office/drawing/2014/main" id="{1466CAA2-2FC6-4D75-8081-82BC132BA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290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0 h 3"/>
                  <a:gd name="T4" fmla="*/ 56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1" name="Freeform 160">
                <a:extLst>
                  <a:ext uri="{FF2B5EF4-FFF2-40B4-BE49-F238E27FC236}">
                    <a16:creationId xmlns:a16="http://schemas.microsoft.com/office/drawing/2014/main" id="{E2442133-97A6-469E-A7C3-C4DBCBA92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293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2" name="Freeform 161">
                <a:extLst>
                  <a:ext uri="{FF2B5EF4-FFF2-40B4-BE49-F238E27FC236}">
                    <a16:creationId xmlns:a16="http://schemas.microsoft.com/office/drawing/2014/main" id="{45A74B78-9AD8-44B3-97A9-A88FBAEFE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309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0 h 3"/>
                  <a:gd name="T4" fmla="*/ 50 w 4"/>
                  <a:gd name="T5" fmla="*/ 35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3" name="Freeform 162">
                <a:extLst>
                  <a:ext uri="{FF2B5EF4-FFF2-40B4-BE49-F238E27FC236}">
                    <a16:creationId xmlns:a16="http://schemas.microsoft.com/office/drawing/2014/main" id="{35CB87C4-E6AB-4291-8433-E02D47E51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314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4" name="Freeform 163">
                <a:extLst>
                  <a:ext uri="{FF2B5EF4-FFF2-40B4-BE49-F238E27FC236}">
                    <a16:creationId xmlns:a16="http://schemas.microsoft.com/office/drawing/2014/main" id="{09144023-D140-44CA-BC1B-7BCF2DF6B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381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5" name="Freeform 164">
                <a:extLst>
                  <a:ext uri="{FF2B5EF4-FFF2-40B4-BE49-F238E27FC236}">
                    <a16:creationId xmlns:a16="http://schemas.microsoft.com/office/drawing/2014/main" id="{09142013-E7FC-4D08-8319-30ED91554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38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6" name="Freeform 165">
                <a:extLst>
                  <a:ext uri="{FF2B5EF4-FFF2-40B4-BE49-F238E27FC236}">
                    <a16:creationId xmlns:a16="http://schemas.microsoft.com/office/drawing/2014/main" id="{3C6EFE79-BF2A-4CFA-97A5-6A9773060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416"/>
                <a:ext cx="7" cy="10"/>
              </a:xfrm>
              <a:custGeom>
                <a:avLst/>
                <a:gdLst>
                  <a:gd name="T0" fmla="*/ 0 w 3"/>
                  <a:gd name="T1" fmla="*/ 20 h 4"/>
                  <a:gd name="T2" fmla="*/ 28 w 3"/>
                  <a:gd name="T3" fmla="*/ 20 h 4"/>
                  <a:gd name="T4" fmla="*/ 28 w 3"/>
                  <a:gd name="T5" fmla="*/ 50 h 4"/>
                  <a:gd name="T6" fmla="*/ 0 w 3"/>
                  <a:gd name="T7" fmla="*/ 50 h 4"/>
                  <a:gd name="T8" fmla="*/ 0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7" name="Freeform 166">
                <a:extLst>
                  <a:ext uri="{FF2B5EF4-FFF2-40B4-BE49-F238E27FC236}">
                    <a16:creationId xmlns:a16="http://schemas.microsoft.com/office/drawing/2014/main" id="{3983A5AC-A51F-45C0-9214-6C710E178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402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8" name="Freeform 167">
                <a:extLst>
                  <a:ext uri="{FF2B5EF4-FFF2-40B4-BE49-F238E27FC236}">
                    <a16:creationId xmlns:a16="http://schemas.microsoft.com/office/drawing/2014/main" id="{AECCEF29-374E-4D1F-B494-FBB694AE2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384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37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39" name="Freeform 168">
                <a:extLst>
                  <a:ext uri="{FF2B5EF4-FFF2-40B4-BE49-F238E27FC236}">
                    <a16:creationId xmlns:a16="http://schemas.microsoft.com/office/drawing/2014/main" id="{2AD183F0-641B-44DB-9C5D-BD0D85605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2418"/>
                <a:ext cx="8" cy="11"/>
              </a:xfrm>
              <a:custGeom>
                <a:avLst/>
                <a:gdLst>
                  <a:gd name="T0" fmla="*/ 21 w 3"/>
                  <a:gd name="T1" fmla="*/ 22 h 4"/>
                  <a:gd name="T2" fmla="*/ 56 w 3"/>
                  <a:gd name="T3" fmla="*/ 22 h 4"/>
                  <a:gd name="T4" fmla="*/ 35 w 3"/>
                  <a:gd name="T5" fmla="*/ 61 h 4"/>
                  <a:gd name="T6" fmla="*/ 0 w 3"/>
                  <a:gd name="T7" fmla="*/ 61 h 4"/>
                  <a:gd name="T8" fmla="*/ 21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0" name="Freeform 169">
                <a:extLst>
                  <a:ext uri="{FF2B5EF4-FFF2-40B4-BE49-F238E27FC236}">
                    <a16:creationId xmlns:a16="http://schemas.microsoft.com/office/drawing/2014/main" id="{B9A6F6D1-EAED-4E3D-8ADD-5C6ECA4A8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34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56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1" name="Freeform 170">
                <a:extLst>
                  <a:ext uri="{FF2B5EF4-FFF2-40B4-BE49-F238E27FC236}">
                    <a16:creationId xmlns:a16="http://schemas.microsoft.com/office/drawing/2014/main" id="{70FAD8C1-48A5-4E46-9427-35FBB4491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368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2" name="Freeform 171">
                <a:extLst>
                  <a:ext uri="{FF2B5EF4-FFF2-40B4-BE49-F238E27FC236}">
                    <a16:creationId xmlns:a16="http://schemas.microsoft.com/office/drawing/2014/main" id="{79C8B977-B0B0-4238-82DC-66CC5F895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2392"/>
                <a:ext cx="7" cy="10"/>
              </a:xfrm>
              <a:custGeom>
                <a:avLst/>
                <a:gdLst>
                  <a:gd name="T0" fmla="*/ 12 w 3"/>
                  <a:gd name="T1" fmla="*/ 20 h 4"/>
                  <a:gd name="T2" fmla="*/ 37 w 3"/>
                  <a:gd name="T3" fmla="*/ 20 h 4"/>
                  <a:gd name="T4" fmla="*/ 37 w 3"/>
                  <a:gd name="T5" fmla="*/ 50 h 4"/>
                  <a:gd name="T6" fmla="*/ 12 w 3"/>
                  <a:gd name="T7" fmla="*/ 50 h 4"/>
                  <a:gd name="T8" fmla="*/ 12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3" name="Freeform 172">
                <a:extLst>
                  <a:ext uri="{FF2B5EF4-FFF2-40B4-BE49-F238E27FC236}">
                    <a16:creationId xmlns:a16="http://schemas.microsoft.com/office/drawing/2014/main" id="{DF12CBD0-5DD5-4E40-B20C-EA0FD478B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301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4" name="Freeform 173">
                <a:extLst>
                  <a:ext uri="{FF2B5EF4-FFF2-40B4-BE49-F238E27FC236}">
                    <a16:creationId xmlns:a16="http://schemas.microsoft.com/office/drawing/2014/main" id="{E1DF05B2-4C68-474E-A93B-12CAC7518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069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81 h 7"/>
                  <a:gd name="T4" fmla="*/ 41 w 7"/>
                  <a:gd name="T5" fmla="*/ 0 h 7"/>
                  <a:gd name="T6" fmla="*/ 100 w 7"/>
                  <a:gd name="T7" fmla="*/ 38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5" name="Freeform 174">
                <a:extLst>
                  <a:ext uri="{FF2B5EF4-FFF2-40B4-BE49-F238E27FC236}">
                    <a16:creationId xmlns:a16="http://schemas.microsoft.com/office/drawing/2014/main" id="{722F6162-3B5F-41D0-A164-12B54239E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05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6" name="Freeform 175">
                <a:extLst>
                  <a:ext uri="{FF2B5EF4-FFF2-40B4-BE49-F238E27FC236}">
                    <a16:creationId xmlns:a16="http://schemas.microsoft.com/office/drawing/2014/main" id="{1C0D7E52-426C-4429-B893-945542CDC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048"/>
                <a:ext cx="17" cy="18"/>
              </a:xfrm>
              <a:custGeom>
                <a:avLst/>
                <a:gdLst>
                  <a:gd name="T0" fmla="*/ 58 w 7"/>
                  <a:gd name="T1" fmla="*/ 118 h 7"/>
                  <a:gd name="T2" fmla="*/ 12 w 7"/>
                  <a:gd name="T3" fmla="*/ 85 h 7"/>
                  <a:gd name="T4" fmla="*/ 41 w 7"/>
                  <a:gd name="T5" fmla="*/ 21 h 7"/>
                  <a:gd name="T6" fmla="*/ 87 w 7"/>
                  <a:gd name="T7" fmla="*/ 54 h 7"/>
                  <a:gd name="T8" fmla="*/ 58 w 7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7" name="Freeform 176">
                <a:extLst>
                  <a:ext uri="{FF2B5EF4-FFF2-40B4-BE49-F238E27FC236}">
                    <a16:creationId xmlns:a16="http://schemas.microsoft.com/office/drawing/2014/main" id="{57B4B5FD-4767-479C-ADBC-DABD3E64E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066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0 w 7"/>
                  <a:gd name="T3" fmla="*/ 77 h 6"/>
                  <a:gd name="T4" fmla="*/ 29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8" name="Freeform 177">
                <a:extLst>
                  <a:ext uri="{FF2B5EF4-FFF2-40B4-BE49-F238E27FC236}">
                    <a16:creationId xmlns:a16="http://schemas.microsoft.com/office/drawing/2014/main" id="{9E460557-6882-4A02-AC36-37902693F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037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49" name="Freeform 178">
                <a:extLst>
                  <a:ext uri="{FF2B5EF4-FFF2-40B4-BE49-F238E27FC236}">
                    <a16:creationId xmlns:a16="http://schemas.microsoft.com/office/drawing/2014/main" id="{16F635DA-7999-44EE-93B1-5AAF89148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053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0" name="Freeform 179">
                <a:extLst>
                  <a:ext uri="{FF2B5EF4-FFF2-40B4-BE49-F238E27FC236}">
                    <a16:creationId xmlns:a16="http://schemas.microsoft.com/office/drawing/2014/main" id="{B0CC1B1C-BDFA-40A0-9EBE-AF03E6E5C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1970"/>
                <a:ext cx="15" cy="19"/>
              </a:xfrm>
              <a:custGeom>
                <a:avLst/>
                <a:gdLst>
                  <a:gd name="T0" fmla="*/ 63 w 6"/>
                  <a:gd name="T1" fmla="*/ 141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1" name="Freeform 180">
                <a:extLst>
                  <a:ext uri="{FF2B5EF4-FFF2-40B4-BE49-F238E27FC236}">
                    <a16:creationId xmlns:a16="http://schemas.microsoft.com/office/drawing/2014/main" id="{7A6DB971-4070-4460-8560-DA199777A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914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0 h 7"/>
                  <a:gd name="T6" fmla="*/ 87 w 7"/>
                  <a:gd name="T7" fmla="*/ 38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2" name="Freeform 181">
                <a:extLst>
                  <a:ext uri="{FF2B5EF4-FFF2-40B4-BE49-F238E27FC236}">
                    <a16:creationId xmlns:a16="http://schemas.microsoft.com/office/drawing/2014/main" id="{D9C52783-D521-4FD3-B334-84958E806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912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85 h 7"/>
                  <a:gd name="T4" fmla="*/ 29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3" name="Freeform 182">
                <a:extLst>
                  <a:ext uri="{FF2B5EF4-FFF2-40B4-BE49-F238E27FC236}">
                    <a16:creationId xmlns:a16="http://schemas.microsoft.com/office/drawing/2014/main" id="{308CC981-EA77-4355-9054-18F12FAD0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82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0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4" name="Freeform 183">
                <a:extLst>
                  <a:ext uri="{FF2B5EF4-FFF2-40B4-BE49-F238E27FC236}">
                    <a16:creationId xmlns:a16="http://schemas.microsoft.com/office/drawing/2014/main" id="{85E97B11-D248-48FC-A76D-E159FA346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864"/>
                <a:ext cx="18" cy="18"/>
              </a:xfrm>
              <a:custGeom>
                <a:avLst/>
                <a:gdLst>
                  <a:gd name="T0" fmla="*/ 85 w 7"/>
                  <a:gd name="T1" fmla="*/ 100 h 7"/>
                  <a:gd name="T2" fmla="*/ 21 w 7"/>
                  <a:gd name="T3" fmla="*/ 67 h 7"/>
                  <a:gd name="T4" fmla="*/ 54 w 7"/>
                  <a:gd name="T5" fmla="*/ 0 h 7"/>
                  <a:gd name="T6" fmla="*/ 118 w 7"/>
                  <a:gd name="T7" fmla="*/ 33 h 7"/>
                  <a:gd name="T8" fmla="*/ 85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5" name="Freeform 184">
                <a:extLst>
                  <a:ext uri="{FF2B5EF4-FFF2-40B4-BE49-F238E27FC236}">
                    <a16:creationId xmlns:a16="http://schemas.microsoft.com/office/drawing/2014/main" id="{E948E269-FEC4-4191-A1E2-898021C9D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045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81 h 7"/>
                  <a:gd name="T4" fmla="*/ 41 w 7"/>
                  <a:gd name="T5" fmla="*/ 0 h 7"/>
                  <a:gd name="T6" fmla="*/ 87 w 7"/>
                  <a:gd name="T7" fmla="*/ 38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6" name="Freeform 185">
                <a:extLst>
                  <a:ext uri="{FF2B5EF4-FFF2-40B4-BE49-F238E27FC236}">
                    <a16:creationId xmlns:a16="http://schemas.microsoft.com/office/drawing/2014/main" id="{9F2E5607-A711-45D6-B30B-D56D453F5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2016"/>
                <a:ext cx="18" cy="18"/>
              </a:xfrm>
              <a:custGeom>
                <a:avLst/>
                <a:gdLst>
                  <a:gd name="T0" fmla="*/ 85 w 7"/>
                  <a:gd name="T1" fmla="*/ 100 h 7"/>
                  <a:gd name="T2" fmla="*/ 21 w 7"/>
                  <a:gd name="T3" fmla="*/ 67 h 7"/>
                  <a:gd name="T4" fmla="*/ 54 w 7"/>
                  <a:gd name="T5" fmla="*/ 0 h 7"/>
                  <a:gd name="T6" fmla="*/ 118 w 7"/>
                  <a:gd name="T7" fmla="*/ 33 h 7"/>
                  <a:gd name="T8" fmla="*/ 85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7" name="Freeform 186">
                <a:extLst>
                  <a:ext uri="{FF2B5EF4-FFF2-40B4-BE49-F238E27FC236}">
                    <a16:creationId xmlns:a16="http://schemas.microsoft.com/office/drawing/2014/main" id="{52F6FBDE-F9C7-4E33-9808-CC5FC2A99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008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0 w 7"/>
                  <a:gd name="T3" fmla="*/ 67 h 7"/>
                  <a:gd name="T4" fmla="*/ 33 w 7"/>
                  <a:gd name="T5" fmla="*/ 0 h 7"/>
                  <a:gd name="T6" fmla="*/ 100 w 7"/>
                  <a:gd name="T7" fmla="*/ 33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8" name="Freeform 187">
                <a:extLst>
                  <a:ext uri="{FF2B5EF4-FFF2-40B4-BE49-F238E27FC236}">
                    <a16:creationId xmlns:a16="http://schemas.microsoft.com/office/drawing/2014/main" id="{5A8446EE-AFE5-44F0-994A-EA18CD16B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98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0 h 7"/>
                  <a:gd name="T6" fmla="*/ 95 w 6"/>
                  <a:gd name="T7" fmla="*/ 33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59" name="Freeform 188">
                <a:extLst>
                  <a:ext uri="{FF2B5EF4-FFF2-40B4-BE49-F238E27FC236}">
                    <a16:creationId xmlns:a16="http://schemas.microsoft.com/office/drawing/2014/main" id="{792BA262-1D70-458C-A334-2DBB1D3E4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973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0 w 7"/>
                  <a:gd name="T3" fmla="*/ 77 h 6"/>
                  <a:gd name="T4" fmla="*/ 29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0" name="Freeform 189">
                <a:extLst>
                  <a:ext uri="{FF2B5EF4-FFF2-40B4-BE49-F238E27FC236}">
                    <a16:creationId xmlns:a16="http://schemas.microsoft.com/office/drawing/2014/main" id="{DA0D3C77-DD9A-4E60-A874-FD5DC9B6D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938"/>
                <a:ext cx="17" cy="19"/>
              </a:xfrm>
              <a:custGeom>
                <a:avLst/>
                <a:gdLst>
                  <a:gd name="T0" fmla="*/ 58 w 7"/>
                  <a:gd name="T1" fmla="*/ 141 h 7"/>
                  <a:gd name="T2" fmla="*/ 12 w 7"/>
                  <a:gd name="T3" fmla="*/ 103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1" name="Freeform 190">
                <a:extLst>
                  <a:ext uri="{FF2B5EF4-FFF2-40B4-BE49-F238E27FC236}">
                    <a16:creationId xmlns:a16="http://schemas.microsoft.com/office/drawing/2014/main" id="{EB59FB73-4ACE-4FB5-9D8C-4E82584C3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941"/>
                <a:ext cx="17" cy="16"/>
              </a:xfrm>
              <a:custGeom>
                <a:avLst/>
                <a:gdLst>
                  <a:gd name="T0" fmla="*/ 70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100 w 7"/>
                  <a:gd name="T7" fmla="*/ 35 h 6"/>
                  <a:gd name="T8" fmla="*/ 70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2" name="Freeform 191">
                <a:extLst>
                  <a:ext uri="{FF2B5EF4-FFF2-40B4-BE49-F238E27FC236}">
                    <a16:creationId xmlns:a16="http://schemas.microsoft.com/office/drawing/2014/main" id="{6B8EA8DC-62C2-44E9-9ECA-5F0CF4BA5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1952"/>
                <a:ext cx="18" cy="18"/>
              </a:xfrm>
              <a:custGeom>
                <a:avLst/>
                <a:gdLst>
                  <a:gd name="T0" fmla="*/ 67 w 7"/>
                  <a:gd name="T1" fmla="*/ 118 h 7"/>
                  <a:gd name="T2" fmla="*/ 0 w 7"/>
                  <a:gd name="T3" fmla="*/ 85 h 7"/>
                  <a:gd name="T4" fmla="*/ 33 w 7"/>
                  <a:gd name="T5" fmla="*/ 21 h 7"/>
                  <a:gd name="T6" fmla="*/ 100 w 7"/>
                  <a:gd name="T7" fmla="*/ 54 h 7"/>
                  <a:gd name="T8" fmla="*/ 67 w 7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3" name="Freeform 192">
                <a:extLst>
                  <a:ext uri="{FF2B5EF4-FFF2-40B4-BE49-F238E27FC236}">
                    <a16:creationId xmlns:a16="http://schemas.microsoft.com/office/drawing/2014/main" id="{2B508322-49BC-4B99-9A35-672C49B7D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2050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0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4" name="Freeform 193">
                <a:extLst>
                  <a:ext uri="{FF2B5EF4-FFF2-40B4-BE49-F238E27FC236}">
                    <a16:creationId xmlns:a16="http://schemas.microsoft.com/office/drawing/2014/main" id="{0DAE221B-30EC-4051-B8BC-89E169A4A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082"/>
                <a:ext cx="17" cy="19"/>
              </a:xfrm>
              <a:custGeom>
                <a:avLst/>
                <a:gdLst>
                  <a:gd name="T0" fmla="*/ 58 w 7"/>
                  <a:gd name="T1" fmla="*/ 141 h 7"/>
                  <a:gd name="T2" fmla="*/ 12 w 7"/>
                  <a:gd name="T3" fmla="*/ 103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5" name="Freeform 194">
                <a:extLst>
                  <a:ext uri="{FF2B5EF4-FFF2-40B4-BE49-F238E27FC236}">
                    <a16:creationId xmlns:a16="http://schemas.microsoft.com/office/drawing/2014/main" id="{F2991772-A27A-47CB-9A16-9965A55EE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2056"/>
                <a:ext cx="17" cy="18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67 h 7"/>
                  <a:gd name="T4" fmla="*/ 41 w 7"/>
                  <a:gd name="T5" fmla="*/ 0 h 7"/>
                  <a:gd name="T6" fmla="*/ 100 w 7"/>
                  <a:gd name="T7" fmla="*/ 33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6" name="Freeform 195">
                <a:extLst>
                  <a:ext uri="{FF2B5EF4-FFF2-40B4-BE49-F238E27FC236}">
                    <a16:creationId xmlns:a16="http://schemas.microsoft.com/office/drawing/2014/main" id="{F1F8B07B-0252-4647-B9EE-94A4ED898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203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7" name="Freeform 196">
                <a:extLst>
                  <a:ext uri="{FF2B5EF4-FFF2-40B4-BE49-F238E27FC236}">
                    <a16:creationId xmlns:a16="http://schemas.microsoft.com/office/drawing/2014/main" id="{DAC22048-D438-4276-A010-98A1FC236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" y="2040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85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8" name="Freeform 197">
                <a:extLst>
                  <a:ext uri="{FF2B5EF4-FFF2-40B4-BE49-F238E27FC236}">
                    <a16:creationId xmlns:a16="http://schemas.microsoft.com/office/drawing/2014/main" id="{66D270F6-83B9-4533-BACD-336968EA3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8" y="198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0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69" name="Freeform 198">
                <a:extLst>
                  <a:ext uri="{FF2B5EF4-FFF2-40B4-BE49-F238E27FC236}">
                    <a16:creationId xmlns:a16="http://schemas.microsoft.com/office/drawing/2014/main" id="{D8BF6929-7717-4A86-A997-847B1A07B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1973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0" name="Freeform 199">
                <a:extLst>
                  <a:ext uri="{FF2B5EF4-FFF2-40B4-BE49-F238E27FC236}">
                    <a16:creationId xmlns:a16="http://schemas.microsoft.com/office/drawing/2014/main" id="{59EC4BD9-4ED2-48D2-8E68-B4863E47D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954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29 w 7"/>
                  <a:gd name="T5" fmla="*/ 0 h 7"/>
                  <a:gd name="T6" fmla="*/ 87 w 7"/>
                  <a:gd name="T7" fmla="*/ 38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1" name="Freeform 200">
                <a:extLst>
                  <a:ext uri="{FF2B5EF4-FFF2-40B4-BE49-F238E27FC236}">
                    <a16:creationId xmlns:a16="http://schemas.microsoft.com/office/drawing/2014/main" id="{0E24AF1C-B3D0-41EB-B247-8B24C5C7C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1928"/>
                <a:ext cx="18" cy="18"/>
              </a:xfrm>
              <a:custGeom>
                <a:avLst/>
                <a:gdLst>
                  <a:gd name="T0" fmla="*/ 85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18 w 7"/>
                  <a:gd name="T7" fmla="*/ 54 h 7"/>
                  <a:gd name="T8" fmla="*/ 85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2" name="Freeform 201">
                <a:extLst>
                  <a:ext uri="{FF2B5EF4-FFF2-40B4-BE49-F238E27FC236}">
                    <a16:creationId xmlns:a16="http://schemas.microsoft.com/office/drawing/2014/main" id="{F934E4D9-431D-4260-B0A7-0EFE494DB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045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22 h 4"/>
                  <a:gd name="T6" fmla="*/ 68 w 5"/>
                  <a:gd name="T7" fmla="*/ 47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3" name="Freeform 202">
                <a:extLst>
                  <a:ext uri="{FF2B5EF4-FFF2-40B4-BE49-F238E27FC236}">
                    <a16:creationId xmlns:a16="http://schemas.microsoft.com/office/drawing/2014/main" id="{196B1CCD-AFF9-439E-89FD-31C830CB1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072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4" name="Freeform 203">
                <a:extLst>
                  <a:ext uri="{FF2B5EF4-FFF2-40B4-BE49-F238E27FC236}">
                    <a16:creationId xmlns:a16="http://schemas.microsoft.com/office/drawing/2014/main" id="{8C1BA6C6-4B9A-4CE7-A939-AFF64A4ED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090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75" name="Freeform 204">
                <a:extLst>
                  <a:ext uri="{FF2B5EF4-FFF2-40B4-BE49-F238E27FC236}">
                    <a16:creationId xmlns:a16="http://schemas.microsoft.com/office/drawing/2014/main" id="{79B25A0E-BC27-4464-BE04-D70B5EC4E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085"/>
                <a:ext cx="12" cy="11"/>
              </a:xfrm>
              <a:custGeom>
                <a:avLst/>
                <a:gdLst>
                  <a:gd name="T0" fmla="*/ 41 w 5"/>
                  <a:gd name="T1" fmla="*/ 61 h 4"/>
                  <a:gd name="T2" fmla="*/ 12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7549" name="Group 205">
              <a:extLst>
                <a:ext uri="{FF2B5EF4-FFF2-40B4-BE49-F238E27FC236}">
                  <a16:creationId xmlns:a16="http://schemas.microsoft.com/office/drawing/2014/main" id="{5FB35F0E-C3BC-4D8B-95DC-6446347FBC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3" y="1733"/>
              <a:ext cx="373" cy="909"/>
              <a:chOff x="943" y="1733"/>
              <a:chExt cx="373" cy="909"/>
            </a:xfrm>
          </p:grpSpPr>
          <p:sp>
            <p:nvSpPr>
              <p:cNvPr id="130276" name="Freeform 206">
                <a:extLst>
                  <a:ext uri="{FF2B5EF4-FFF2-40B4-BE49-F238E27FC236}">
                    <a16:creationId xmlns:a16="http://schemas.microsoft.com/office/drawing/2014/main" id="{E975FDD6-A903-4BFD-AC9F-AFA2ACC8D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07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77" name="Freeform 207">
                <a:extLst>
                  <a:ext uri="{FF2B5EF4-FFF2-40B4-BE49-F238E27FC236}">
                    <a16:creationId xmlns:a16="http://schemas.microsoft.com/office/drawing/2014/main" id="{84E8A2E6-D331-46C9-8E62-F441927BD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042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78" name="Freeform 208">
                <a:extLst>
                  <a:ext uri="{FF2B5EF4-FFF2-40B4-BE49-F238E27FC236}">
                    <a16:creationId xmlns:a16="http://schemas.microsoft.com/office/drawing/2014/main" id="{2DFA1142-F99A-4779-9D1C-CF5BCEF0B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2056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79" name="Freeform 209">
                <a:extLst>
                  <a:ext uri="{FF2B5EF4-FFF2-40B4-BE49-F238E27FC236}">
                    <a16:creationId xmlns:a16="http://schemas.microsoft.com/office/drawing/2014/main" id="{733285C8-A5D8-422B-995C-3D921395A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021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22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80" name="Freeform 210">
                <a:extLst>
                  <a:ext uri="{FF2B5EF4-FFF2-40B4-BE49-F238E27FC236}">
                    <a16:creationId xmlns:a16="http://schemas.microsoft.com/office/drawing/2014/main" id="{858823C2-24E1-43BF-9C81-35F293203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978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81" name="Freeform 211">
                <a:extLst>
                  <a:ext uri="{FF2B5EF4-FFF2-40B4-BE49-F238E27FC236}">
                    <a16:creationId xmlns:a16="http://schemas.microsoft.com/office/drawing/2014/main" id="{53D08D5A-1481-4C1D-A8D1-435B63F83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938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22 h 4"/>
                  <a:gd name="T6" fmla="*/ 68 w 5"/>
                  <a:gd name="T7" fmla="*/ 47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82" name="Freeform 212">
                <a:extLst>
                  <a:ext uri="{FF2B5EF4-FFF2-40B4-BE49-F238E27FC236}">
                    <a16:creationId xmlns:a16="http://schemas.microsoft.com/office/drawing/2014/main" id="{E6105556-F878-4110-8CCB-C300209BA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906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83" name="Freeform 213">
                <a:extLst>
                  <a:ext uri="{FF2B5EF4-FFF2-40B4-BE49-F238E27FC236}">
                    <a16:creationId xmlns:a16="http://schemas.microsoft.com/office/drawing/2014/main" id="{B4432020-89A4-4388-807C-F6DA23422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882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84" name="Freeform 214">
                <a:extLst>
                  <a:ext uri="{FF2B5EF4-FFF2-40B4-BE49-F238E27FC236}">
                    <a16:creationId xmlns:a16="http://schemas.microsoft.com/office/drawing/2014/main" id="{0015577C-9105-4050-AAAD-836BD8484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191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85" name="Freeform 215">
                <a:extLst>
                  <a:ext uri="{FF2B5EF4-FFF2-40B4-BE49-F238E27FC236}">
                    <a16:creationId xmlns:a16="http://schemas.microsoft.com/office/drawing/2014/main" id="{0A2F4216-477D-4DED-A4FB-83B6E720F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936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86" name="Freeform 216">
                <a:extLst>
                  <a:ext uri="{FF2B5EF4-FFF2-40B4-BE49-F238E27FC236}">
                    <a16:creationId xmlns:a16="http://schemas.microsoft.com/office/drawing/2014/main" id="{8675FD83-678E-4A47-BA7C-425835DB1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965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47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87" name="Freeform 217">
                <a:extLst>
                  <a:ext uri="{FF2B5EF4-FFF2-40B4-BE49-F238E27FC236}">
                    <a16:creationId xmlns:a16="http://schemas.microsoft.com/office/drawing/2014/main" id="{7D5397D8-2216-4609-97B0-879A2E139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976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88" name="Freeform 218">
                <a:extLst>
                  <a:ext uri="{FF2B5EF4-FFF2-40B4-BE49-F238E27FC236}">
                    <a16:creationId xmlns:a16="http://schemas.microsoft.com/office/drawing/2014/main" id="{BBBA4F93-24BC-4E2F-8987-43069B4BD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002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50 w 4"/>
                  <a:gd name="T7" fmla="*/ 48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89" name="Freeform 219">
                <a:extLst>
                  <a:ext uri="{FF2B5EF4-FFF2-40B4-BE49-F238E27FC236}">
                    <a16:creationId xmlns:a16="http://schemas.microsoft.com/office/drawing/2014/main" id="{1BC1954F-7417-422A-AEEE-3D40C1F3E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1882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0" name="Freeform 220">
                <a:extLst>
                  <a:ext uri="{FF2B5EF4-FFF2-40B4-BE49-F238E27FC236}">
                    <a16:creationId xmlns:a16="http://schemas.microsoft.com/office/drawing/2014/main" id="{6D020DBC-3CA9-4D12-95A1-CB6EE53F2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83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1" name="Freeform 221">
                <a:extLst>
                  <a:ext uri="{FF2B5EF4-FFF2-40B4-BE49-F238E27FC236}">
                    <a16:creationId xmlns:a16="http://schemas.microsoft.com/office/drawing/2014/main" id="{33A5C5A3-F780-4C20-8848-09A954B23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778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20 w 4"/>
                  <a:gd name="T3" fmla="*/ 62 h 5"/>
                  <a:gd name="T4" fmla="*/ 33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2" name="Freeform 222">
                <a:extLst>
                  <a:ext uri="{FF2B5EF4-FFF2-40B4-BE49-F238E27FC236}">
                    <a16:creationId xmlns:a16="http://schemas.microsoft.com/office/drawing/2014/main" id="{98BDD559-C70D-47C0-A40F-CA45FB1E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861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3" name="Freeform 223">
                <a:extLst>
                  <a:ext uri="{FF2B5EF4-FFF2-40B4-BE49-F238E27FC236}">
                    <a16:creationId xmlns:a16="http://schemas.microsoft.com/office/drawing/2014/main" id="{CF69CAF0-28D4-4123-A290-BF29353DD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1877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50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4" name="Freeform 224">
                <a:extLst>
                  <a:ext uri="{FF2B5EF4-FFF2-40B4-BE49-F238E27FC236}">
                    <a16:creationId xmlns:a16="http://schemas.microsoft.com/office/drawing/2014/main" id="{563EC97C-8F3F-42D7-9072-A805613E6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898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5" name="Freeform 225">
                <a:extLst>
                  <a:ext uri="{FF2B5EF4-FFF2-40B4-BE49-F238E27FC236}">
                    <a16:creationId xmlns:a16="http://schemas.microsoft.com/office/drawing/2014/main" id="{47119308-D274-4698-8779-4463D5AC8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93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6" name="Freeform 226">
                <a:extLst>
                  <a:ext uri="{FF2B5EF4-FFF2-40B4-BE49-F238E27FC236}">
                    <a16:creationId xmlns:a16="http://schemas.microsoft.com/office/drawing/2014/main" id="{53DB2CB3-4381-42EC-9B90-99F31D352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94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7" name="Freeform 227">
                <a:extLst>
                  <a:ext uri="{FF2B5EF4-FFF2-40B4-BE49-F238E27FC236}">
                    <a16:creationId xmlns:a16="http://schemas.microsoft.com/office/drawing/2014/main" id="{60BFE119-63E8-47FD-AB86-AC61F12C3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021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8" name="Freeform 228">
                <a:extLst>
                  <a:ext uri="{FF2B5EF4-FFF2-40B4-BE49-F238E27FC236}">
                    <a16:creationId xmlns:a16="http://schemas.microsoft.com/office/drawing/2014/main" id="{676CFECE-1B8B-4A52-8527-90952A868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2026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20 w 4"/>
                  <a:gd name="T3" fmla="*/ 62 h 5"/>
                  <a:gd name="T4" fmla="*/ 33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99" name="Freeform 229">
                <a:extLst>
                  <a:ext uri="{FF2B5EF4-FFF2-40B4-BE49-F238E27FC236}">
                    <a16:creationId xmlns:a16="http://schemas.microsoft.com/office/drawing/2014/main" id="{1F618EB9-791F-4FE6-8295-CE46A4D1C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037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00" name="Freeform 230">
                <a:extLst>
                  <a:ext uri="{FF2B5EF4-FFF2-40B4-BE49-F238E27FC236}">
                    <a16:creationId xmlns:a16="http://schemas.microsoft.com/office/drawing/2014/main" id="{BB528478-0959-47D7-BD4D-3BC295D13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223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01" name="Freeform 231">
                <a:extLst>
                  <a:ext uri="{FF2B5EF4-FFF2-40B4-BE49-F238E27FC236}">
                    <a16:creationId xmlns:a16="http://schemas.microsoft.com/office/drawing/2014/main" id="{CBC48874-2400-41B5-A63F-AB506ADBF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" y="2237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02" name="Freeform 232">
                <a:extLst>
                  <a:ext uri="{FF2B5EF4-FFF2-40B4-BE49-F238E27FC236}">
                    <a16:creationId xmlns:a16="http://schemas.microsoft.com/office/drawing/2014/main" id="{E58E46A7-4E96-4CC7-A1AC-875316703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2298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03" name="Freeform 233">
                <a:extLst>
                  <a:ext uri="{FF2B5EF4-FFF2-40B4-BE49-F238E27FC236}">
                    <a16:creationId xmlns:a16="http://schemas.microsoft.com/office/drawing/2014/main" id="{27254D03-75F3-443E-9101-CDD927A2A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386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20 w 4"/>
                  <a:gd name="T3" fmla="*/ 62 h 5"/>
                  <a:gd name="T4" fmla="*/ 33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04" name="Freeform 234">
                <a:extLst>
                  <a:ext uri="{FF2B5EF4-FFF2-40B4-BE49-F238E27FC236}">
                    <a16:creationId xmlns:a16="http://schemas.microsoft.com/office/drawing/2014/main" id="{A2448C99-1252-4BA4-A62D-FC32F47AE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1949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05" name="Freeform 235">
                <a:extLst>
                  <a:ext uri="{FF2B5EF4-FFF2-40B4-BE49-F238E27FC236}">
                    <a16:creationId xmlns:a16="http://schemas.microsoft.com/office/drawing/2014/main" id="{ED571161-BAB1-47E3-B639-F4FBA9167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01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06" name="Freeform 236">
                <a:extLst>
                  <a:ext uri="{FF2B5EF4-FFF2-40B4-BE49-F238E27FC236}">
                    <a16:creationId xmlns:a16="http://schemas.microsoft.com/office/drawing/2014/main" id="{F387046A-7265-4E75-96E7-606B28F4C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1970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07" name="Freeform 237">
                <a:extLst>
                  <a:ext uri="{FF2B5EF4-FFF2-40B4-BE49-F238E27FC236}">
                    <a16:creationId xmlns:a16="http://schemas.microsoft.com/office/drawing/2014/main" id="{92671870-D960-4430-BE47-3BDF97F79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02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08" name="Freeform 238">
                <a:extLst>
                  <a:ext uri="{FF2B5EF4-FFF2-40B4-BE49-F238E27FC236}">
                    <a16:creationId xmlns:a16="http://schemas.microsoft.com/office/drawing/2014/main" id="{7C8D23A8-DDC6-44C1-9489-6B569AA1E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1885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09" name="Freeform 239">
                <a:extLst>
                  <a:ext uri="{FF2B5EF4-FFF2-40B4-BE49-F238E27FC236}">
                    <a16:creationId xmlns:a16="http://schemas.microsoft.com/office/drawing/2014/main" id="{1D1E1A0B-1943-4AAA-9A95-D8FDA7507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005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0" name="Freeform 240">
                <a:extLst>
                  <a:ext uri="{FF2B5EF4-FFF2-40B4-BE49-F238E27FC236}">
                    <a16:creationId xmlns:a16="http://schemas.microsoft.com/office/drawing/2014/main" id="{D27AC51B-9811-41DE-99A3-A9E72643E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03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1" name="Freeform 241">
                <a:extLst>
                  <a:ext uri="{FF2B5EF4-FFF2-40B4-BE49-F238E27FC236}">
                    <a16:creationId xmlns:a16="http://schemas.microsoft.com/office/drawing/2014/main" id="{3AABEC46-D76E-47D3-B264-E157CA374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07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2" name="Freeform 242">
                <a:extLst>
                  <a:ext uri="{FF2B5EF4-FFF2-40B4-BE49-F238E27FC236}">
                    <a16:creationId xmlns:a16="http://schemas.microsoft.com/office/drawing/2014/main" id="{CC3658F3-79F5-464D-87ED-D886B8BAA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2088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3" name="Freeform 243">
                <a:extLst>
                  <a:ext uri="{FF2B5EF4-FFF2-40B4-BE49-F238E27FC236}">
                    <a16:creationId xmlns:a16="http://schemas.microsoft.com/office/drawing/2014/main" id="{B9289E0E-8DFF-47B5-90A0-6F79882E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106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4" name="Freeform 244">
                <a:extLst>
                  <a:ext uri="{FF2B5EF4-FFF2-40B4-BE49-F238E27FC236}">
                    <a16:creationId xmlns:a16="http://schemas.microsoft.com/office/drawing/2014/main" id="{9ABDEAC4-D539-477E-A818-183AFBD0D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13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5" name="Freeform 245">
                <a:extLst>
                  <a:ext uri="{FF2B5EF4-FFF2-40B4-BE49-F238E27FC236}">
                    <a16:creationId xmlns:a16="http://schemas.microsoft.com/office/drawing/2014/main" id="{FA498269-D515-4913-93C4-7BA7756D1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17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6" name="Freeform 246">
                <a:extLst>
                  <a:ext uri="{FF2B5EF4-FFF2-40B4-BE49-F238E27FC236}">
                    <a16:creationId xmlns:a16="http://schemas.microsoft.com/office/drawing/2014/main" id="{EF6FF1E0-A2A7-4E71-9261-4F065F68C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2157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7" name="Freeform 247">
                <a:extLst>
                  <a:ext uri="{FF2B5EF4-FFF2-40B4-BE49-F238E27FC236}">
                    <a16:creationId xmlns:a16="http://schemas.microsoft.com/office/drawing/2014/main" id="{58CA0CCA-B9F2-49B7-975E-00A4502BC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098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8" name="Freeform 248">
                <a:extLst>
                  <a:ext uri="{FF2B5EF4-FFF2-40B4-BE49-F238E27FC236}">
                    <a16:creationId xmlns:a16="http://schemas.microsoft.com/office/drawing/2014/main" id="{43CFC801-337E-4D6C-8869-6CD6E2DE2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1973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19" name="Freeform 249">
                <a:extLst>
                  <a:ext uri="{FF2B5EF4-FFF2-40B4-BE49-F238E27FC236}">
                    <a16:creationId xmlns:a16="http://schemas.microsoft.com/office/drawing/2014/main" id="{7BEA1EAC-29A2-4AE9-BA75-30836081F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1888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20" name="Freeform 250">
                <a:extLst>
                  <a:ext uri="{FF2B5EF4-FFF2-40B4-BE49-F238E27FC236}">
                    <a16:creationId xmlns:a16="http://schemas.microsoft.com/office/drawing/2014/main" id="{E9B06462-FDA1-4B9B-8C99-C455F3898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89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21" name="Freeform 251">
                <a:extLst>
                  <a:ext uri="{FF2B5EF4-FFF2-40B4-BE49-F238E27FC236}">
                    <a16:creationId xmlns:a16="http://schemas.microsoft.com/office/drawing/2014/main" id="{A893D693-37E6-4469-8F63-DB268B16C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186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22" name="Freeform 252">
                <a:extLst>
                  <a:ext uri="{FF2B5EF4-FFF2-40B4-BE49-F238E27FC236}">
                    <a16:creationId xmlns:a16="http://schemas.microsoft.com/office/drawing/2014/main" id="{A008C652-90B6-4228-9647-BFE84F608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834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23" name="Freeform 253">
                <a:extLst>
                  <a:ext uri="{FF2B5EF4-FFF2-40B4-BE49-F238E27FC236}">
                    <a16:creationId xmlns:a16="http://schemas.microsoft.com/office/drawing/2014/main" id="{BA6E7065-B806-465C-9211-224006C74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89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24" name="Freeform 254">
                <a:extLst>
                  <a:ext uri="{FF2B5EF4-FFF2-40B4-BE49-F238E27FC236}">
                    <a16:creationId xmlns:a16="http://schemas.microsoft.com/office/drawing/2014/main" id="{E4F2B484-A4AD-411D-AE3D-61F5FA786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928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25" name="Freeform 255">
                <a:extLst>
                  <a:ext uri="{FF2B5EF4-FFF2-40B4-BE49-F238E27FC236}">
                    <a16:creationId xmlns:a16="http://schemas.microsoft.com/office/drawing/2014/main" id="{56E9B6A5-223A-48E3-8291-BA39409C7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920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41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26" name="Freeform 256">
                <a:extLst>
                  <a:ext uri="{FF2B5EF4-FFF2-40B4-BE49-F238E27FC236}">
                    <a16:creationId xmlns:a16="http://schemas.microsoft.com/office/drawing/2014/main" id="{A6449819-B787-44B4-B877-4C124B623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965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27" name="Freeform 257">
                <a:extLst>
                  <a:ext uri="{FF2B5EF4-FFF2-40B4-BE49-F238E27FC236}">
                    <a16:creationId xmlns:a16="http://schemas.microsoft.com/office/drawing/2014/main" id="{3BF2FBFF-B775-4EC9-9366-49E1A4808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125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28" name="Freeform 258">
                <a:extLst>
                  <a:ext uri="{FF2B5EF4-FFF2-40B4-BE49-F238E27FC236}">
                    <a16:creationId xmlns:a16="http://schemas.microsoft.com/office/drawing/2014/main" id="{E8B3CD25-0DE0-45AF-BF9B-54ECBFF8F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13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29" name="Freeform 259">
                <a:extLst>
                  <a:ext uri="{FF2B5EF4-FFF2-40B4-BE49-F238E27FC236}">
                    <a16:creationId xmlns:a16="http://schemas.microsoft.com/office/drawing/2014/main" id="{C19F6F15-9305-4B6E-BA45-57CB9BB64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214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0" name="Freeform 260">
                <a:extLst>
                  <a:ext uri="{FF2B5EF4-FFF2-40B4-BE49-F238E27FC236}">
                    <a16:creationId xmlns:a16="http://schemas.microsoft.com/office/drawing/2014/main" id="{152D9B9E-2326-4165-9602-653B933BF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2192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1" name="Freeform 261">
                <a:extLst>
                  <a:ext uri="{FF2B5EF4-FFF2-40B4-BE49-F238E27FC236}">
                    <a16:creationId xmlns:a16="http://schemas.microsoft.com/office/drawing/2014/main" id="{AC40A8BE-0C84-4150-8D30-192F2B187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20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2" name="Freeform 262">
                <a:extLst>
                  <a:ext uri="{FF2B5EF4-FFF2-40B4-BE49-F238E27FC236}">
                    <a16:creationId xmlns:a16="http://schemas.microsoft.com/office/drawing/2014/main" id="{46AC46B3-4DCD-4CDA-B6FC-31348ABEC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99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3" name="Freeform 263">
                <a:extLst>
                  <a:ext uri="{FF2B5EF4-FFF2-40B4-BE49-F238E27FC236}">
                    <a16:creationId xmlns:a16="http://schemas.microsoft.com/office/drawing/2014/main" id="{496E925C-D033-47D6-A5D3-9AD93925F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976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4" name="Freeform 264">
                <a:extLst>
                  <a:ext uri="{FF2B5EF4-FFF2-40B4-BE49-F238E27FC236}">
                    <a16:creationId xmlns:a16="http://schemas.microsoft.com/office/drawing/2014/main" id="{ABD0640C-DAA9-4ABA-B8F2-894EEBAC5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2005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5" name="Freeform 265">
                <a:extLst>
                  <a:ext uri="{FF2B5EF4-FFF2-40B4-BE49-F238E27FC236}">
                    <a16:creationId xmlns:a16="http://schemas.microsoft.com/office/drawing/2014/main" id="{D74D0E5F-B914-4F6E-B8F7-FC196679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992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21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6" name="Freeform 266">
                <a:extLst>
                  <a:ext uri="{FF2B5EF4-FFF2-40B4-BE49-F238E27FC236}">
                    <a16:creationId xmlns:a16="http://schemas.microsoft.com/office/drawing/2014/main" id="{91A9D1F0-D805-421D-9E33-E38C3A7DD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853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7" name="Freeform 267">
                <a:extLst>
                  <a:ext uri="{FF2B5EF4-FFF2-40B4-BE49-F238E27FC236}">
                    <a16:creationId xmlns:a16="http://schemas.microsoft.com/office/drawing/2014/main" id="{F43A8F7C-C504-4809-B00D-79E150B7E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853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21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8" name="Freeform 268">
                <a:extLst>
                  <a:ext uri="{FF2B5EF4-FFF2-40B4-BE49-F238E27FC236}">
                    <a16:creationId xmlns:a16="http://schemas.microsoft.com/office/drawing/2014/main" id="{4455E666-5E68-49B3-BE61-C679C9FFC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84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50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39" name="Freeform 269">
                <a:extLst>
                  <a:ext uri="{FF2B5EF4-FFF2-40B4-BE49-F238E27FC236}">
                    <a16:creationId xmlns:a16="http://schemas.microsoft.com/office/drawing/2014/main" id="{9F3E55B3-0B5E-4125-AF2B-9D2CDB8AD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880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0" name="Freeform 270">
                <a:extLst>
                  <a:ext uri="{FF2B5EF4-FFF2-40B4-BE49-F238E27FC236}">
                    <a16:creationId xmlns:a16="http://schemas.microsoft.com/office/drawing/2014/main" id="{21B76801-E0C7-4722-90BF-410EFED46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80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1" name="Freeform 271">
                <a:extLst>
                  <a:ext uri="{FF2B5EF4-FFF2-40B4-BE49-F238E27FC236}">
                    <a16:creationId xmlns:a16="http://schemas.microsoft.com/office/drawing/2014/main" id="{3F0D41D7-857D-489F-985F-9FF464AC0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893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2" name="Freeform 272">
                <a:extLst>
                  <a:ext uri="{FF2B5EF4-FFF2-40B4-BE49-F238E27FC236}">
                    <a16:creationId xmlns:a16="http://schemas.microsoft.com/office/drawing/2014/main" id="{AA8B5D58-C08E-4B8C-8BAA-6C3F6EB60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202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3" name="Freeform 273">
                <a:extLst>
                  <a:ext uri="{FF2B5EF4-FFF2-40B4-BE49-F238E27FC236}">
                    <a16:creationId xmlns:a16="http://schemas.microsoft.com/office/drawing/2014/main" id="{21326E6A-612E-4A07-975C-539C6FB76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029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0 w 7"/>
                  <a:gd name="T3" fmla="*/ 77 h 6"/>
                  <a:gd name="T4" fmla="*/ 29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4" name="Freeform 274">
                <a:extLst>
                  <a:ext uri="{FF2B5EF4-FFF2-40B4-BE49-F238E27FC236}">
                    <a16:creationId xmlns:a16="http://schemas.microsoft.com/office/drawing/2014/main" id="{04B46F05-2192-475C-BAF5-BEE5275FF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00"/>
                <a:ext cx="17" cy="18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67 h 7"/>
                  <a:gd name="T4" fmla="*/ 41 w 7"/>
                  <a:gd name="T5" fmla="*/ 21 h 7"/>
                  <a:gd name="T6" fmla="*/ 87 w 7"/>
                  <a:gd name="T7" fmla="*/ 33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5" name="Freeform 275">
                <a:extLst>
                  <a:ext uri="{FF2B5EF4-FFF2-40B4-BE49-F238E27FC236}">
                    <a16:creationId xmlns:a16="http://schemas.microsoft.com/office/drawing/2014/main" id="{AB2649B3-60E2-498B-97C1-D99E2DA0E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98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0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6" name="Freeform 276">
                <a:extLst>
                  <a:ext uri="{FF2B5EF4-FFF2-40B4-BE49-F238E27FC236}">
                    <a16:creationId xmlns:a16="http://schemas.microsoft.com/office/drawing/2014/main" id="{E9812512-35CF-43FD-8D29-71FA5CB3D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952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0 w 7"/>
                  <a:gd name="T3" fmla="*/ 67 h 7"/>
                  <a:gd name="T4" fmla="*/ 33 w 7"/>
                  <a:gd name="T5" fmla="*/ 0 h 7"/>
                  <a:gd name="T6" fmla="*/ 100 w 7"/>
                  <a:gd name="T7" fmla="*/ 33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7" name="Freeform 277">
                <a:extLst>
                  <a:ext uri="{FF2B5EF4-FFF2-40B4-BE49-F238E27FC236}">
                    <a16:creationId xmlns:a16="http://schemas.microsoft.com/office/drawing/2014/main" id="{9CAF0EE8-F9DB-423B-8BF0-9BBE77CA1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192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8" name="Freeform 278">
                <a:extLst>
                  <a:ext uri="{FF2B5EF4-FFF2-40B4-BE49-F238E27FC236}">
                    <a16:creationId xmlns:a16="http://schemas.microsoft.com/office/drawing/2014/main" id="{CABE586F-6A96-459B-961B-F9F2F5380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893"/>
                <a:ext cx="15" cy="19"/>
              </a:xfrm>
              <a:custGeom>
                <a:avLst/>
                <a:gdLst>
                  <a:gd name="T0" fmla="*/ 63 w 6"/>
                  <a:gd name="T1" fmla="*/ 141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5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49" name="Freeform 279">
                <a:extLst>
                  <a:ext uri="{FF2B5EF4-FFF2-40B4-BE49-F238E27FC236}">
                    <a16:creationId xmlns:a16="http://schemas.microsoft.com/office/drawing/2014/main" id="{13170462-24EC-4B2D-BF67-5AA4B4A0D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861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38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0" name="Freeform 280">
                <a:extLst>
                  <a:ext uri="{FF2B5EF4-FFF2-40B4-BE49-F238E27FC236}">
                    <a16:creationId xmlns:a16="http://schemas.microsoft.com/office/drawing/2014/main" id="{E1C50C17-FF9F-4AF8-B1E0-54807D982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890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100 w 7"/>
                  <a:gd name="T7" fmla="*/ 60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1" name="Freeform 281">
                <a:extLst>
                  <a:ext uri="{FF2B5EF4-FFF2-40B4-BE49-F238E27FC236}">
                    <a16:creationId xmlns:a16="http://schemas.microsoft.com/office/drawing/2014/main" id="{EF905767-45DB-4529-B6C6-8EBD5F3F3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92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2" name="Freeform 282">
                <a:extLst>
                  <a:ext uri="{FF2B5EF4-FFF2-40B4-BE49-F238E27FC236}">
                    <a16:creationId xmlns:a16="http://schemas.microsoft.com/office/drawing/2014/main" id="{138BA9D7-06E8-4F56-B04C-116276D89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954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3" name="Freeform 283">
                <a:extLst>
                  <a:ext uri="{FF2B5EF4-FFF2-40B4-BE49-F238E27FC236}">
                    <a16:creationId xmlns:a16="http://schemas.microsoft.com/office/drawing/2014/main" id="{A2E37CDA-BF7C-4A18-BE04-2755A6156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261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4" name="Freeform 284">
                <a:extLst>
                  <a:ext uri="{FF2B5EF4-FFF2-40B4-BE49-F238E27FC236}">
                    <a16:creationId xmlns:a16="http://schemas.microsoft.com/office/drawing/2014/main" id="{355ED65E-0776-4019-8371-90C603059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322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5" name="Freeform 285">
                <a:extLst>
                  <a:ext uri="{FF2B5EF4-FFF2-40B4-BE49-F238E27FC236}">
                    <a16:creationId xmlns:a16="http://schemas.microsoft.com/office/drawing/2014/main" id="{4BD13D9C-6EEC-415B-B524-275C35A65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320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6" name="Freeform 286">
                <a:extLst>
                  <a:ext uri="{FF2B5EF4-FFF2-40B4-BE49-F238E27FC236}">
                    <a16:creationId xmlns:a16="http://schemas.microsoft.com/office/drawing/2014/main" id="{040D3208-997F-4BAC-B739-62F76BB47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386"/>
                <a:ext cx="17" cy="16"/>
              </a:xfrm>
              <a:custGeom>
                <a:avLst/>
                <a:gdLst>
                  <a:gd name="T0" fmla="*/ 29 w 7"/>
                  <a:gd name="T1" fmla="*/ 0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7" name="Freeform 287">
                <a:extLst>
                  <a:ext uri="{FF2B5EF4-FFF2-40B4-BE49-F238E27FC236}">
                    <a16:creationId xmlns:a16="http://schemas.microsoft.com/office/drawing/2014/main" id="{76CB7DB2-16F0-4852-B8AD-FA643C687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437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87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8" name="Freeform 288">
                <a:extLst>
                  <a:ext uri="{FF2B5EF4-FFF2-40B4-BE49-F238E27FC236}">
                    <a16:creationId xmlns:a16="http://schemas.microsoft.com/office/drawing/2014/main" id="{F6FB4A3D-9954-4371-8CA8-11D207EB1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2474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59" name="Freeform 289">
                <a:extLst>
                  <a:ext uri="{FF2B5EF4-FFF2-40B4-BE49-F238E27FC236}">
                    <a16:creationId xmlns:a16="http://schemas.microsoft.com/office/drawing/2014/main" id="{B6BE8C02-3F7B-40FB-8DC3-B79238F2B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536"/>
                <a:ext cx="18" cy="16"/>
              </a:xfrm>
              <a:custGeom>
                <a:avLst/>
                <a:gdLst>
                  <a:gd name="T0" fmla="*/ 33 w 7"/>
                  <a:gd name="T1" fmla="*/ 0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0" name="Freeform 290">
                <a:extLst>
                  <a:ext uri="{FF2B5EF4-FFF2-40B4-BE49-F238E27FC236}">
                    <a16:creationId xmlns:a16="http://schemas.microsoft.com/office/drawing/2014/main" id="{07C54EC5-3983-4519-8B38-68ECFE96E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525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87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1" name="Freeform 291">
                <a:extLst>
                  <a:ext uri="{FF2B5EF4-FFF2-40B4-BE49-F238E27FC236}">
                    <a16:creationId xmlns:a16="http://schemas.microsoft.com/office/drawing/2014/main" id="{A5DBBD7E-E158-4F68-BB6E-7A50F4903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482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2" name="Freeform 292">
                <a:extLst>
                  <a:ext uri="{FF2B5EF4-FFF2-40B4-BE49-F238E27FC236}">
                    <a16:creationId xmlns:a16="http://schemas.microsoft.com/office/drawing/2014/main" id="{CDA97DB8-5243-4138-8CB7-4EACD70F4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456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100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3" name="Freeform 293">
                <a:extLst>
                  <a:ext uri="{FF2B5EF4-FFF2-40B4-BE49-F238E27FC236}">
                    <a16:creationId xmlns:a16="http://schemas.microsoft.com/office/drawing/2014/main" id="{EAD017F1-7F81-485B-80CA-C4D5217F1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477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87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4" name="Freeform 294">
                <a:extLst>
                  <a:ext uri="{FF2B5EF4-FFF2-40B4-BE49-F238E27FC236}">
                    <a16:creationId xmlns:a16="http://schemas.microsoft.com/office/drawing/2014/main" id="{726A2FE9-6BEE-4899-86FF-B9E162C3E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472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87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5" name="Freeform 295">
                <a:extLst>
                  <a:ext uri="{FF2B5EF4-FFF2-40B4-BE49-F238E27FC236}">
                    <a16:creationId xmlns:a16="http://schemas.microsoft.com/office/drawing/2014/main" id="{4BAF930A-B132-49A7-A2A5-57E2917CA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477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100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6" name="Freeform 296">
                <a:extLst>
                  <a:ext uri="{FF2B5EF4-FFF2-40B4-BE49-F238E27FC236}">
                    <a16:creationId xmlns:a16="http://schemas.microsoft.com/office/drawing/2014/main" id="{AFE0F317-27C9-4218-8D8B-E13264701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496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100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7" name="Freeform 297">
                <a:extLst>
                  <a:ext uri="{FF2B5EF4-FFF2-40B4-BE49-F238E27FC236}">
                    <a16:creationId xmlns:a16="http://schemas.microsoft.com/office/drawing/2014/main" id="{166BAE45-CDDF-4267-99F1-E67C4376C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509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87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8" name="Freeform 298">
                <a:extLst>
                  <a:ext uri="{FF2B5EF4-FFF2-40B4-BE49-F238E27FC236}">
                    <a16:creationId xmlns:a16="http://schemas.microsoft.com/office/drawing/2014/main" id="{94472627-F7B2-4C47-B50B-96F3D4588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560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69" name="Freeform 299">
                <a:extLst>
                  <a:ext uri="{FF2B5EF4-FFF2-40B4-BE49-F238E27FC236}">
                    <a16:creationId xmlns:a16="http://schemas.microsoft.com/office/drawing/2014/main" id="{DC6D44B7-3353-48EC-A69C-8458B4C59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520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87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0" name="Freeform 300">
                <a:extLst>
                  <a:ext uri="{FF2B5EF4-FFF2-40B4-BE49-F238E27FC236}">
                    <a16:creationId xmlns:a16="http://schemas.microsoft.com/office/drawing/2014/main" id="{369CB4BA-F8B7-4FB0-9D71-18422782D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2501"/>
                <a:ext cx="18" cy="16"/>
              </a:xfrm>
              <a:custGeom>
                <a:avLst/>
                <a:gdLst>
                  <a:gd name="T0" fmla="*/ 33 w 7"/>
                  <a:gd name="T1" fmla="*/ 0 h 6"/>
                  <a:gd name="T2" fmla="*/ 100 w 7"/>
                  <a:gd name="T3" fmla="*/ 21 h 6"/>
                  <a:gd name="T4" fmla="*/ 100 w 7"/>
                  <a:gd name="T5" fmla="*/ 93 h 6"/>
                  <a:gd name="T6" fmla="*/ 21 w 7"/>
                  <a:gd name="T7" fmla="*/ 93 h 6"/>
                  <a:gd name="T8" fmla="*/ 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6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1" name="Freeform 301">
                <a:extLst>
                  <a:ext uri="{FF2B5EF4-FFF2-40B4-BE49-F238E27FC236}">
                    <a16:creationId xmlns:a16="http://schemas.microsoft.com/office/drawing/2014/main" id="{0390E0EE-2326-47AB-A488-9B858DD08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442"/>
                <a:ext cx="18" cy="16"/>
              </a:xfrm>
              <a:custGeom>
                <a:avLst/>
                <a:gdLst>
                  <a:gd name="T0" fmla="*/ 33 w 7"/>
                  <a:gd name="T1" fmla="*/ 0 h 6"/>
                  <a:gd name="T2" fmla="*/ 100 w 7"/>
                  <a:gd name="T3" fmla="*/ 21 h 6"/>
                  <a:gd name="T4" fmla="*/ 100 w 7"/>
                  <a:gd name="T5" fmla="*/ 93 h 6"/>
                  <a:gd name="T6" fmla="*/ 21 w 7"/>
                  <a:gd name="T7" fmla="*/ 93 h 6"/>
                  <a:gd name="T8" fmla="*/ 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6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2" name="Freeform 302">
                <a:extLst>
                  <a:ext uri="{FF2B5EF4-FFF2-40B4-BE49-F238E27FC236}">
                    <a16:creationId xmlns:a16="http://schemas.microsoft.com/office/drawing/2014/main" id="{A5DA53C9-C4F8-48FE-BFA8-8B0B33579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394"/>
                <a:ext cx="17" cy="16"/>
              </a:xfrm>
              <a:custGeom>
                <a:avLst/>
                <a:gdLst>
                  <a:gd name="T0" fmla="*/ 29 w 7"/>
                  <a:gd name="T1" fmla="*/ 0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3" name="Freeform 303">
                <a:extLst>
                  <a:ext uri="{FF2B5EF4-FFF2-40B4-BE49-F238E27FC236}">
                    <a16:creationId xmlns:a16="http://schemas.microsoft.com/office/drawing/2014/main" id="{2BCD7DE8-52FF-459A-B64F-5BD1EB87D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2410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100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4" name="Freeform 304">
                <a:extLst>
                  <a:ext uri="{FF2B5EF4-FFF2-40B4-BE49-F238E27FC236}">
                    <a16:creationId xmlns:a16="http://schemas.microsoft.com/office/drawing/2014/main" id="{1289041E-C1B6-4B40-A538-C5946F9BF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373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100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5" name="Freeform 305">
                <a:extLst>
                  <a:ext uri="{FF2B5EF4-FFF2-40B4-BE49-F238E27FC236}">
                    <a16:creationId xmlns:a16="http://schemas.microsoft.com/office/drawing/2014/main" id="{C6DACE96-498F-4E86-9A99-D9026F9E6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360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6" name="Freeform 306">
                <a:extLst>
                  <a:ext uri="{FF2B5EF4-FFF2-40B4-BE49-F238E27FC236}">
                    <a16:creationId xmlns:a16="http://schemas.microsoft.com/office/drawing/2014/main" id="{657EC47B-B501-40CB-AACF-A78DC310D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416"/>
                <a:ext cx="17" cy="16"/>
              </a:xfrm>
              <a:custGeom>
                <a:avLst/>
                <a:gdLst>
                  <a:gd name="T0" fmla="*/ 29 w 7"/>
                  <a:gd name="T1" fmla="*/ 0 h 6"/>
                  <a:gd name="T2" fmla="*/ 87 w 7"/>
                  <a:gd name="T3" fmla="*/ 21 h 6"/>
                  <a:gd name="T4" fmla="*/ 87 w 7"/>
                  <a:gd name="T5" fmla="*/ 93 h 6"/>
                  <a:gd name="T6" fmla="*/ 12 w 7"/>
                  <a:gd name="T7" fmla="*/ 93 h 6"/>
                  <a:gd name="T8" fmla="*/ 29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4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6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7" name="Freeform 307">
                <a:extLst>
                  <a:ext uri="{FF2B5EF4-FFF2-40B4-BE49-F238E27FC236}">
                    <a16:creationId xmlns:a16="http://schemas.microsoft.com/office/drawing/2014/main" id="{701B7732-2DD1-4C65-A5B2-73FB7F9BA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464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87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8" name="Freeform 308">
                <a:extLst>
                  <a:ext uri="{FF2B5EF4-FFF2-40B4-BE49-F238E27FC236}">
                    <a16:creationId xmlns:a16="http://schemas.microsoft.com/office/drawing/2014/main" id="{1C618119-A188-42D4-8A7E-B40D5AEB1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509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79" name="Freeform 309">
                <a:extLst>
                  <a:ext uri="{FF2B5EF4-FFF2-40B4-BE49-F238E27FC236}">
                    <a16:creationId xmlns:a16="http://schemas.microsoft.com/office/drawing/2014/main" id="{F850871A-61A4-4879-B6F9-FCF352AE4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477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87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0" name="Freeform 310">
                <a:extLst>
                  <a:ext uri="{FF2B5EF4-FFF2-40B4-BE49-F238E27FC236}">
                    <a16:creationId xmlns:a16="http://schemas.microsoft.com/office/drawing/2014/main" id="{1D32CDE8-80AD-4A75-92E1-B92A37DA5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506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1" name="Freeform 311">
                <a:extLst>
                  <a:ext uri="{FF2B5EF4-FFF2-40B4-BE49-F238E27FC236}">
                    <a16:creationId xmlns:a16="http://schemas.microsoft.com/office/drawing/2014/main" id="{2C0CDF04-AA86-4D88-A925-B9037A78A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2512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100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2" name="Freeform 312">
                <a:extLst>
                  <a:ext uri="{FF2B5EF4-FFF2-40B4-BE49-F238E27FC236}">
                    <a16:creationId xmlns:a16="http://schemas.microsoft.com/office/drawing/2014/main" id="{DA352872-F93A-4F55-9845-79C4E5ACC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562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100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3" name="Freeform 313">
                <a:extLst>
                  <a:ext uri="{FF2B5EF4-FFF2-40B4-BE49-F238E27FC236}">
                    <a16:creationId xmlns:a16="http://schemas.microsoft.com/office/drawing/2014/main" id="{4FD88FDA-2CA9-4DA0-B6F9-2153F941E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621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4" name="Freeform 314">
                <a:extLst>
                  <a:ext uri="{FF2B5EF4-FFF2-40B4-BE49-F238E27FC236}">
                    <a16:creationId xmlns:a16="http://schemas.microsoft.com/office/drawing/2014/main" id="{2194492F-DECA-48DA-A237-AFB084426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597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5" name="Freeform 315">
                <a:extLst>
                  <a:ext uri="{FF2B5EF4-FFF2-40B4-BE49-F238E27FC236}">
                    <a16:creationId xmlns:a16="http://schemas.microsoft.com/office/drawing/2014/main" id="{9215D8B3-A540-44E0-A3D7-91B228040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354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17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6" name="Freeform 316">
                <a:extLst>
                  <a:ext uri="{FF2B5EF4-FFF2-40B4-BE49-F238E27FC236}">
                    <a16:creationId xmlns:a16="http://schemas.microsoft.com/office/drawing/2014/main" id="{7A642881-8547-4827-B5B0-1E9C8F487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322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7" name="Freeform 317">
                <a:extLst>
                  <a:ext uri="{FF2B5EF4-FFF2-40B4-BE49-F238E27FC236}">
                    <a16:creationId xmlns:a16="http://schemas.microsoft.com/office/drawing/2014/main" id="{65A5DFCB-CA1A-4E5F-89C6-3E3AAAA8C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2341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8" name="Freeform 318">
                <a:extLst>
                  <a:ext uri="{FF2B5EF4-FFF2-40B4-BE49-F238E27FC236}">
                    <a16:creationId xmlns:a16="http://schemas.microsoft.com/office/drawing/2014/main" id="{76D743C2-79FF-4713-AC2A-39D0A3ADE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349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95 w 6"/>
                  <a:gd name="T3" fmla="*/ 38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89" name="Freeform 319">
                <a:extLst>
                  <a:ext uri="{FF2B5EF4-FFF2-40B4-BE49-F238E27FC236}">
                    <a16:creationId xmlns:a16="http://schemas.microsoft.com/office/drawing/2014/main" id="{2924C4DD-2E6B-4631-BD4E-1684FA821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320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21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0" name="Freeform 320">
                <a:extLst>
                  <a:ext uri="{FF2B5EF4-FFF2-40B4-BE49-F238E27FC236}">
                    <a16:creationId xmlns:a16="http://schemas.microsoft.com/office/drawing/2014/main" id="{C732F056-4B13-455F-9E4F-6B2D27CB2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298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1" name="Freeform 321">
                <a:extLst>
                  <a:ext uri="{FF2B5EF4-FFF2-40B4-BE49-F238E27FC236}">
                    <a16:creationId xmlns:a16="http://schemas.microsoft.com/office/drawing/2014/main" id="{BCBA362D-03A3-41C0-BC3B-AB6B59260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282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22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2" name="Freeform 322">
                <a:extLst>
                  <a:ext uri="{FF2B5EF4-FFF2-40B4-BE49-F238E27FC236}">
                    <a16:creationId xmlns:a16="http://schemas.microsoft.com/office/drawing/2014/main" id="{B984D1BF-EB26-4B83-AF67-949B00C8F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2280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100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3" name="Freeform 323">
                <a:extLst>
                  <a:ext uri="{FF2B5EF4-FFF2-40B4-BE49-F238E27FC236}">
                    <a16:creationId xmlns:a16="http://schemas.microsoft.com/office/drawing/2014/main" id="{8FA15672-2AF9-4FB6-B17F-B36665B15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306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22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4" name="Freeform 324">
                <a:extLst>
                  <a:ext uri="{FF2B5EF4-FFF2-40B4-BE49-F238E27FC236}">
                    <a16:creationId xmlns:a16="http://schemas.microsoft.com/office/drawing/2014/main" id="{2580A51D-5BAD-4050-A240-A66887BDA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333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100 w 7"/>
                  <a:gd name="T5" fmla="*/ 117 h 7"/>
                  <a:gd name="T6" fmla="*/ 21 w 7"/>
                  <a:gd name="T7" fmla="*/ 117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5" name="Freeform 325">
                <a:extLst>
                  <a:ext uri="{FF2B5EF4-FFF2-40B4-BE49-F238E27FC236}">
                    <a16:creationId xmlns:a16="http://schemas.microsoft.com/office/drawing/2014/main" id="{C404EB7A-E069-4350-B5A6-A322D9FB2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261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6" name="Freeform 326">
                <a:extLst>
                  <a:ext uri="{FF2B5EF4-FFF2-40B4-BE49-F238E27FC236}">
                    <a16:creationId xmlns:a16="http://schemas.microsoft.com/office/drawing/2014/main" id="{87BF4103-6158-4397-87D3-2F61B6B85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234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95 w 6"/>
                  <a:gd name="T3" fmla="*/ 38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7" name="Freeform 327">
                <a:extLst>
                  <a:ext uri="{FF2B5EF4-FFF2-40B4-BE49-F238E27FC236}">
                    <a16:creationId xmlns:a16="http://schemas.microsoft.com/office/drawing/2014/main" id="{430BC75D-45BE-4ADE-B278-8E99B0C12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208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8" name="Freeform 328">
                <a:extLst>
                  <a:ext uri="{FF2B5EF4-FFF2-40B4-BE49-F238E27FC236}">
                    <a16:creationId xmlns:a16="http://schemas.microsoft.com/office/drawing/2014/main" id="{0ED62B90-5D94-4270-822E-53F730B08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208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99" name="Freeform 329">
                <a:extLst>
                  <a:ext uri="{FF2B5EF4-FFF2-40B4-BE49-F238E27FC236}">
                    <a16:creationId xmlns:a16="http://schemas.microsoft.com/office/drawing/2014/main" id="{08F6A546-2BD1-4D7A-A215-4A2F61A7F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2176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0" name="Freeform 330">
                <a:extLst>
                  <a:ext uri="{FF2B5EF4-FFF2-40B4-BE49-F238E27FC236}">
                    <a16:creationId xmlns:a16="http://schemas.microsoft.com/office/drawing/2014/main" id="{5905C16F-DE4F-48E7-9F54-783612F8D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2189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1" name="Freeform 331">
                <a:extLst>
                  <a:ext uri="{FF2B5EF4-FFF2-40B4-BE49-F238E27FC236}">
                    <a16:creationId xmlns:a16="http://schemas.microsoft.com/office/drawing/2014/main" id="{22513ACC-D483-4472-ABEA-AF653AAD4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189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2" name="Freeform 332">
                <a:extLst>
                  <a:ext uri="{FF2B5EF4-FFF2-40B4-BE49-F238E27FC236}">
                    <a16:creationId xmlns:a16="http://schemas.microsoft.com/office/drawing/2014/main" id="{8B394516-C24A-4AB2-94D4-207D56923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296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3" name="Freeform 333">
                <a:extLst>
                  <a:ext uri="{FF2B5EF4-FFF2-40B4-BE49-F238E27FC236}">
                    <a16:creationId xmlns:a16="http://schemas.microsoft.com/office/drawing/2014/main" id="{1B884726-0CF5-4A83-A89D-314FF8CF5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2354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4" name="Freeform 334">
                <a:extLst>
                  <a:ext uri="{FF2B5EF4-FFF2-40B4-BE49-F238E27FC236}">
                    <a16:creationId xmlns:a16="http://schemas.microsoft.com/office/drawing/2014/main" id="{06F5C33E-F031-472D-89FD-FE1D93138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400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5" name="Freeform 335">
                <a:extLst>
                  <a:ext uri="{FF2B5EF4-FFF2-40B4-BE49-F238E27FC236}">
                    <a16:creationId xmlns:a16="http://schemas.microsoft.com/office/drawing/2014/main" id="{0483ADEC-A8B5-4B2B-BDB3-A167AC3E0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2362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6" name="Freeform 336">
                <a:extLst>
                  <a:ext uri="{FF2B5EF4-FFF2-40B4-BE49-F238E27FC236}">
                    <a16:creationId xmlns:a16="http://schemas.microsoft.com/office/drawing/2014/main" id="{AEA810BA-1E21-419C-A668-569878FE0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290"/>
                <a:ext cx="17" cy="16"/>
              </a:xfrm>
              <a:custGeom>
                <a:avLst/>
                <a:gdLst>
                  <a:gd name="T0" fmla="*/ 12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12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7" name="Freeform 337">
                <a:extLst>
                  <a:ext uri="{FF2B5EF4-FFF2-40B4-BE49-F238E27FC236}">
                    <a16:creationId xmlns:a16="http://schemas.microsoft.com/office/drawing/2014/main" id="{E40BD62D-A79C-4AD6-A622-F936AB18A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" y="2320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8" name="Freeform 338">
                <a:extLst>
                  <a:ext uri="{FF2B5EF4-FFF2-40B4-BE49-F238E27FC236}">
                    <a16:creationId xmlns:a16="http://schemas.microsoft.com/office/drawing/2014/main" id="{84AD04DC-7140-4473-8E72-CB4EFAB2C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" y="2344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09" name="Freeform 339">
                <a:extLst>
                  <a:ext uri="{FF2B5EF4-FFF2-40B4-BE49-F238E27FC236}">
                    <a16:creationId xmlns:a16="http://schemas.microsoft.com/office/drawing/2014/main" id="{E938E49C-2C68-43DA-A62D-63394D3D0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2466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0" name="Freeform 340">
                <a:extLst>
                  <a:ext uri="{FF2B5EF4-FFF2-40B4-BE49-F238E27FC236}">
                    <a16:creationId xmlns:a16="http://schemas.microsoft.com/office/drawing/2014/main" id="{4111F919-69C7-403E-8A32-0D731F00D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2541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1" name="Freeform 341">
                <a:extLst>
                  <a:ext uri="{FF2B5EF4-FFF2-40B4-BE49-F238E27FC236}">
                    <a16:creationId xmlns:a16="http://schemas.microsoft.com/office/drawing/2014/main" id="{976CB8E5-B7F3-441F-B7B1-3765929BA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554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2" name="Freeform 342">
                <a:extLst>
                  <a:ext uri="{FF2B5EF4-FFF2-40B4-BE49-F238E27FC236}">
                    <a16:creationId xmlns:a16="http://schemas.microsoft.com/office/drawing/2014/main" id="{8C57DE21-5BDC-4CEF-90DB-E2F6D6870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418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3" name="Freeform 343">
                <a:extLst>
                  <a:ext uri="{FF2B5EF4-FFF2-40B4-BE49-F238E27FC236}">
                    <a16:creationId xmlns:a16="http://schemas.microsoft.com/office/drawing/2014/main" id="{C86FB393-AD9B-4E4C-B6D2-CA5285C22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2101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4" name="Freeform 344">
                <a:extLst>
                  <a:ext uri="{FF2B5EF4-FFF2-40B4-BE49-F238E27FC236}">
                    <a16:creationId xmlns:a16="http://schemas.microsoft.com/office/drawing/2014/main" id="{7CE5884B-8BBF-4555-9527-6F922274B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082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5" name="Freeform 345">
                <a:extLst>
                  <a:ext uri="{FF2B5EF4-FFF2-40B4-BE49-F238E27FC236}">
                    <a16:creationId xmlns:a16="http://schemas.microsoft.com/office/drawing/2014/main" id="{CBE317AB-3BC5-4494-A44E-21C870DF0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109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6" name="Freeform 346">
                <a:extLst>
                  <a:ext uri="{FF2B5EF4-FFF2-40B4-BE49-F238E27FC236}">
                    <a16:creationId xmlns:a16="http://schemas.microsoft.com/office/drawing/2014/main" id="{488D6073-0A16-45AA-AAD2-8701B3BAE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874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7" name="Freeform 347">
                <a:extLst>
                  <a:ext uri="{FF2B5EF4-FFF2-40B4-BE49-F238E27FC236}">
                    <a16:creationId xmlns:a16="http://schemas.microsoft.com/office/drawing/2014/main" id="{EB11F674-D5A7-48B4-A0D9-621B6A5C2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" y="1776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8" name="Freeform 348">
                <a:extLst>
                  <a:ext uri="{FF2B5EF4-FFF2-40B4-BE49-F238E27FC236}">
                    <a16:creationId xmlns:a16="http://schemas.microsoft.com/office/drawing/2014/main" id="{5DC13731-4226-4C0C-B36C-3345BF309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810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19" name="Freeform 349">
                <a:extLst>
                  <a:ext uri="{FF2B5EF4-FFF2-40B4-BE49-F238E27FC236}">
                    <a16:creationId xmlns:a16="http://schemas.microsoft.com/office/drawing/2014/main" id="{B1446299-1863-48F0-936F-707E99481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1786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0" name="Freeform 350">
                <a:extLst>
                  <a:ext uri="{FF2B5EF4-FFF2-40B4-BE49-F238E27FC236}">
                    <a16:creationId xmlns:a16="http://schemas.microsoft.com/office/drawing/2014/main" id="{A18B53C3-B1FB-4F8C-AB82-4254B9C01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826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1" name="Freeform 351">
                <a:extLst>
                  <a:ext uri="{FF2B5EF4-FFF2-40B4-BE49-F238E27FC236}">
                    <a16:creationId xmlns:a16="http://schemas.microsoft.com/office/drawing/2014/main" id="{CF7D923B-5EE9-442E-842D-DF007EB95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845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2" name="Freeform 352">
                <a:extLst>
                  <a:ext uri="{FF2B5EF4-FFF2-40B4-BE49-F238E27FC236}">
                    <a16:creationId xmlns:a16="http://schemas.microsoft.com/office/drawing/2014/main" id="{BB3B1D41-856F-4067-8887-B765E8B44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141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3" name="Freeform 353">
                <a:extLst>
                  <a:ext uri="{FF2B5EF4-FFF2-40B4-BE49-F238E27FC236}">
                    <a16:creationId xmlns:a16="http://schemas.microsoft.com/office/drawing/2014/main" id="{A20F92E8-3C9D-402B-A89A-26F59FE3E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186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0 w 6"/>
                  <a:gd name="T7" fmla="*/ 117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6" y="4"/>
                      <a:pt x="6" y="5"/>
                      <a:pt x="5" y="6"/>
                    </a:cubicBezTo>
                    <a:cubicBezTo>
                      <a:pt x="3" y="7"/>
                      <a:pt x="1" y="7"/>
                      <a:pt x="0" y="6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4" name="Freeform 354">
                <a:extLst>
                  <a:ext uri="{FF2B5EF4-FFF2-40B4-BE49-F238E27FC236}">
                    <a16:creationId xmlns:a16="http://schemas.microsoft.com/office/drawing/2014/main" id="{C92C03F5-EE78-4101-8309-23D4E7021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213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5" name="Freeform 355">
                <a:extLst>
                  <a:ext uri="{FF2B5EF4-FFF2-40B4-BE49-F238E27FC236}">
                    <a16:creationId xmlns:a16="http://schemas.microsoft.com/office/drawing/2014/main" id="{892C10FB-73DE-4D53-969F-6DED17AFB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250"/>
                <a:ext cx="12" cy="14"/>
              </a:xfrm>
              <a:custGeom>
                <a:avLst/>
                <a:gdLst>
                  <a:gd name="T0" fmla="*/ 12 w 5"/>
                  <a:gd name="T1" fmla="*/ 22 h 5"/>
                  <a:gd name="T2" fmla="*/ 58 w 5"/>
                  <a:gd name="T3" fmla="*/ 48 h 5"/>
                  <a:gd name="T4" fmla="*/ 58 w 5"/>
                  <a:gd name="T5" fmla="*/ 87 h 5"/>
                  <a:gd name="T6" fmla="*/ 12 w 5"/>
                  <a:gd name="T7" fmla="*/ 87 h 5"/>
                  <a:gd name="T8" fmla="*/ 12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6" name="Freeform 356">
                <a:extLst>
                  <a:ext uri="{FF2B5EF4-FFF2-40B4-BE49-F238E27FC236}">
                    <a16:creationId xmlns:a16="http://schemas.microsoft.com/office/drawing/2014/main" id="{DC0C98FD-263F-4E8A-8256-E5B30BFCA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280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0 h 4"/>
                  <a:gd name="T4" fmla="*/ 68 w 5"/>
                  <a:gd name="T5" fmla="*/ 50 h 4"/>
                  <a:gd name="T6" fmla="*/ 21 w 5"/>
                  <a:gd name="T7" fmla="*/ 50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7" name="Freeform 357">
                <a:extLst>
                  <a:ext uri="{FF2B5EF4-FFF2-40B4-BE49-F238E27FC236}">
                    <a16:creationId xmlns:a16="http://schemas.microsoft.com/office/drawing/2014/main" id="{7292B6AE-21FB-4992-9EE9-7AD227C89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296"/>
                <a:ext cx="12" cy="10"/>
              </a:xfrm>
              <a:custGeom>
                <a:avLst/>
                <a:gdLst>
                  <a:gd name="T0" fmla="*/ 29 w 5"/>
                  <a:gd name="T1" fmla="*/ 0 h 4"/>
                  <a:gd name="T2" fmla="*/ 58 w 5"/>
                  <a:gd name="T3" fmla="*/ 20 h 4"/>
                  <a:gd name="T4" fmla="*/ 58 w 5"/>
                  <a:gd name="T5" fmla="*/ 50 h 4"/>
                  <a:gd name="T6" fmla="*/ 12 w 5"/>
                  <a:gd name="T7" fmla="*/ 50 h 4"/>
                  <a:gd name="T8" fmla="*/ 29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8" name="Freeform 358">
                <a:extLst>
                  <a:ext uri="{FF2B5EF4-FFF2-40B4-BE49-F238E27FC236}">
                    <a16:creationId xmlns:a16="http://schemas.microsoft.com/office/drawing/2014/main" id="{27F42A10-E04D-4784-B6FF-707D3B215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349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29" name="Freeform 359">
                <a:extLst>
                  <a:ext uri="{FF2B5EF4-FFF2-40B4-BE49-F238E27FC236}">
                    <a16:creationId xmlns:a16="http://schemas.microsoft.com/office/drawing/2014/main" id="{5996C112-F44A-40CF-B0A8-F795F8B06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352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0" name="Freeform 360">
                <a:extLst>
                  <a:ext uri="{FF2B5EF4-FFF2-40B4-BE49-F238E27FC236}">
                    <a16:creationId xmlns:a16="http://schemas.microsoft.com/office/drawing/2014/main" id="{A66C9F25-43E9-4B89-802C-C91D75F37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394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50 w 4"/>
                  <a:gd name="T5" fmla="*/ 61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1" name="Freeform 361">
                <a:extLst>
                  <a:ext uri="{FF2B5EF4-FFF2-40B4-BE49-F238E27FC236}">
                    <a16:creationId xmlns:a16="http://schemas.microsoft.com/office/drawing/2014/main" id="{FF3D8826-02DA-4AA0-8242-E9225C6F3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2384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4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2" name="Freeform 362">
                <a:extLst>
                  <a:ext uri="{FF2B5EF4-FFF2-40B4-BE49-F238E27FC236}">
                    <a16:creationId xmlns:a16="http://schemas.microsoft.com/office/drawing/2014/main" id="{8D80F3FD-16C1-406C-8A8B-7056698E9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2400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34 h 5"/>
                  <a:gd name="T4" fmla="*/ 55 w 5"/>
                  <a:gd name="T5" fmla="*/ 6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3" name="Freeform 363">
                <a:extLst>
                  <a:ext uri="{FF2B5EF4-FFF2-40B4-BE49-F238E27FC236}">
                    <a16:creationId xmlns:a16="http://schemas.microsoft.com/office/drawing/2014/main" id="{1BC6823E-23D8-4232-BB31-56E421B9A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082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4" name="Freeform 364">
                <a:extLst>
                  <a:ext uri="{FF2B5EF4-FFF2-40B4-BE49-F238E27FC236}">
                    <a16:creationId xmlns:a16="http://schemas.microsoft.com/office/drawing/2014/main" id="{95A94020-BD49-416C-AD58-58C4B4A7B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058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33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5" name="Freeform 365">
                <a:extLst>
                  <a:ext uri="{FF2B5EF4-FFF2-40B4-BE49-F238E27FC236}">
                    <a16:creationId xmlns:a16="http://schemas.microsoft.com/office/drawing/2014/main" id="{4D3373AC-99C3-48DC-8B47-3630ED48A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088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6" name="Freeform 366">
                <a:extLst>
                  <a:ext uri="{FF2B5EF4-FFF2-40B4-BE49-F238E27FC236}">
                    <a16:creationId xmlns:a16="http://schemas.microsoft.com/office/drawing/2014/main" id="{B753B163-603D-4E61-948D-A6C1476E0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040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7" name="Freeform 367">
                <a:extLst>
                  <a:ext uri="{FF2B5EF4-FFF2-40B4-BE49-F238E27FC236}">
                    <a16:creationId xmlns:a16="http://schemas.microsoft.com/office/drawing/2014/main" id="{A43F94BB-2914-452C-84F7-409685022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201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8" name="Freeform 368">
                <a:extLst>
                  <a:ext uri="{FF2B5EF4-FFF2-40B4-BE49-F238E27FC236}">
                    <a16:creationId xmlns:a16="http://schemas.microsoft.com/office/drawing/2014/main" id="{D7650F51-FC9A-4536-A61C-375B4D4C8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016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39" name="Freeform 369">
                <a:extLst>
                  <a:ext uri="{FF2B5EF4-FFF2-40B4-BE49-F238E27FC236}">
                    <a16:creationId xmlns:a16="http://schemas.microsoft.com/office/drawing/2014/main" id="{6026E530-9EC4-4BAC-B9F3-A17C7E552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1949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0" name="Freeform 370">
                <a:extLst>
                  <a:ext uri="{FF2B5EF4-FFF2-40B4-BE49-F238E27FC236}">
                    <a16:creationId xmlns:a16="http://schemas.microsoft.com/office/drawing/2014/main" id="{E3B94F07-F4AC-4E84-843E-622C74B30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1954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1" name="Freeform 371">
                <a:extLst>
                  <a:ext uri="{FF2B5EF4-FFF2-40B4-BE49-F238E27FC236}">
                    <a16:creationId xmlns:a16="http://schemas.microsoft.com/office/drawing/2014/main" id="{5AB3452F-4ED8-4830-8BE6-1D47366B0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3" y="1984"/>
                <a:ext cx="13" cy="13"/>
              </a:xfrm>
              <a:custGeom>
                <a:avLst/>
                <a:gdLst>
                  <a:gd name="T0" fmla="*/ 55 w 5"/>
                  <a:gd name="T1" fmla="*/ 68 h 5"/>
                  <a:gd name="T2" fmla="*/ 21 w 5"/>
                  <a:gd name="T3" fmla="*/ 55 h 5"/>
                  <a:gd name="T4" fmla="*/ 34 w 5"/>
                  <a:gd name="T5" fmla="*/ 21 h 5"/>
                  <a:gd name="T6" fmla="*/ 68 w 5"/>
                  <a:gd name="T7" fmla="*/ 34 h 5"/>
                  <a:gd name="T8" fmla="*/ 55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2" name="Freeform 372">
                <a:extLst>
                  <a:ext uri="{FF2B5EF4-FFF2-40B4-BE49-F238E27FC236}">
                    <a16:creationId xmlns:a16="http://schemas.microsoft.com/office/drawing/2014/main" id="{B4E775F4-D191-4D11-B193-0D3F7B57C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962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3" name="Freeform 373">
                <a:extLst>
                  <a:ext uri="{FF2B5EF4-FFF2-40B4-BE49-F238E27FC236}">
                    <a16:creationId xmlns:a16="http://schemas.microsoft.com/office/drawing/2014/main" id="{C70C1DB6-747D-462E-A3EE-54B0900C7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997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4" name="Freeform 374">
                <a:extLst>
                  <a:ext uri="{FF2B5EF4-FFF2-40B4-BE49-F238E27FC236}">
                    <a16:creationId xmlns:a16="http://schemas.microsoft.com/office/drawing/2014/main" id="{2687AF09-6A87-4A67-94FC-A83DD3054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2010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47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5" name="Freeform 375">
                <a:extLst>
                  <a:ext uri="{FF2B5EF4-FFF2-40B4-BE49-F238E27FC236}">
                    <a16:creationId xmlns:a16="http://schemas.microsoft.com/office/drawing/2014/main" id="{DEAFD138-32E7-4FED-9C9F-4DDE69E8C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986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6" name="Freeform 376">
                <a:extLst>
                  <a:ext uri="{FF2B5EF4-FFF2-40B4-BE49-F238E27FC236}">
                    <a16:creationId xmlns:a16="http://schemas.microsoft.com/office/drawing/2014/main" id="{2137B61E-7A95-4D8D-84B9-9125DC61A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96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7" name="Freeform 377">
                <a:extLst>
                  <a:ext uri="{FF2B5EF4-FFF2-40B4-BE49-F238E27FC236}">
                    <a16:creationId xmlns:a16="http://schemas.microsoft.com/office/drawing/2014/main" id="{2C5A602F-C154-4A0C-8736-54CEB4088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97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8" name="Freeform 378">
                <a:extLst>
                  <a:ext uri="{FF2B5EF4-FFF2-40B4-BE49-F238E27FC236}">
                    <a16:creationId xmlns:a16="http://schemas.microsoft.com/office/drawing/2014/main" id="{2D9A4C62-968E-47D5-A06F-9B1137CAD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1944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49" name="Freeform 379">
                <a:extLst>
                  <a:ext uri="{FF2B5EF4-FFF2-40B4-BE49-F238E27FC236}">
                    <a16:creationId xmlns:a16="http://schemas.microsoft.com/office/drawing/2014/main" id="{6A814F9E-9112-4E31-AAEB-6DF23AACC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930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0" name="Freeform 380">
                <a:extLst>
                  <a:ext uri="{FF2B5EF4-FFF2-40B4-BE49-F238E27FC236}">
                    <a16:creationId xmlns:a16="http://schemas.microsoft.com/office/drawing/2014/main" id="{82FBE904-3217-4F22-8A5E-6EA090418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83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1" name="Freeform 381">
                <a:extLst>
                  <a:ext uri="{FF2B5EF4-FFF2-40B4-BE49-F238E27FC236}">
                    <a16:creationId xmlns:a16="http://schemas.microsoft.com/office/drawing/2014/main" id="{828E91B1-9FD7-4A47-A514-4C07C4981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1848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0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2" name="Freeform 382">
                <a:extLst>
                  <a:ext uri="{FF2B5EF4-FFF2-40B4-BE49-F238E27FC236}">
                    <a16:creationId xmlns:a16="http://schemas.microsoft.com/office/drawing/2014/main" id="{FEFF79E8-D011-42C7-AA3E-9ED288774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3" y="1789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3" name="Freeform 383">
                <a:extLst>
                  <a:ext uri="{FF2B5EF4-FFF2-40B4-BE49-F238E27FC236}">
                    <a16:creationId xmlns:a16="http://schemas.microsoft.com/office/drawing/2014/main" id="{7F1ECCF1-1818-4699-92CA-8C6DC390D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1776"/>
                <a:ext cx="13" cy="13"/>
              </a:xfrm>
              <a:custGeom>
                <a:avLst/>
                <a:gdLst>
                  <a:gd name="T0" fmla="*/ 55 w 5"/>
                  <a:gd name="T1" fmla="*/ 88 h 5"/>
                  <a:gd name="T2" fmla="*/ 21 w 5"/>
                  <a:gd name="T3" fmla="*/ 55 h 5"/>
                  <a:gd name="T4" fmla="*/ 34 w 5"/>
                  <a:gd name="T5" fmla="*/ 21 h 5"/>
                  <a:gd name="T6" fmla="*/ 68 w 5"/>
                  <a:gd name="T7" fmla="*/ 34 h 5"/>
                  <a:gd name="T8" fmla="*/ 55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4" name="Freeform 384">
                <a:extLst>
                  <a:ext uri="{FF2B5EF4-FFF2-40B4-BE49-F238E27FC236}">
                    <a16:creationId xmlns:a16="http://schemas.microsoft.com/office/drawing/2014/main" id="{44D0056C-B9AA-4F78-8754-8CB783242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1733"/>
                <a:ext cx="13" cy="13"/>
              </a:xfrm>
              <a:custGeom>
                <a:avLst/>
                <a:gdLst>
                  <a:gd name="T0" fmla="*/ 55 w 5"/>
                  <a:gd name="T1" fmla="*/ 88 h 5"/>
                  <a:gd name="T2" fmla="*/ 21 w 5"/>
                  <a:gd name="T3" fmla="*/ 55 h 5"/>
                  <a:gd name="T4" fmla="*/ 34 w 5"/>
                  <a:gd name="T5" fmla="*/ 21 h 5"/>
                  <a:gd name="T6" fmla="*/ 68 w 5"/>
                  <a:gd name="T7" fmla="*/ 34 h 5"/>
                  <a:gd name="T8" fmla="*/ 55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5" name="Freeform 385">
                <a:extLst>
                  <a:ext uri="{FF2B5EF4-FFF2-40B4-BE49-F238E27FC236}">
                    <a16:creationId xmlns:a16="http://schemas.microsoft.com/office/drawing/2014/main" id="{9E3E0A50-ECF7-48F1-9F11-AD2DD07DA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75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6" name="Freeform 386">
                <a:extLst>
                  <a:ext uri="{FF2B5EF4-FFF2-40B4-BE49-F238E27FC236}">
                    <a16:creationId xmlns:a16="http://schemas.microsoft.com/office/drawing/2014/main" id="{A6DF3609-B447-4D15-945D-D231DBCB1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781"/>
                <a:ext cx="10" cy="13"/>
              </a:xfrm>
              <a:custGeom>
                <a:avLst/>
                <a:gdLst>
                  <a:gd name="T0" fmla="*/ 50 w 4"/>
                  <a:gd name="T1" fmla="*/ 8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7" name="Freeform 387">
                <a:extLst>
                  <a:ext uri="{FF2B5EF4-FFF2-40B4-BE49-F238E27FC236}">
                    <a16:creationId xmlns:a16="http://schemas.microsoft.com/office/drawing/2014/main" id="{D132C747-7915-4640-B740-4C42C3D1D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88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8" name="Freeform 388">
                <a:extLst>
                  <a:ext uri="{FF2B5EF4-FFF2-40B4-BE49-F238E27FC236}">
                    <a16:creationId xmlns:a16="http://schemas.microsoft.com/office/drawing/2014/main" id="{18CDCFD0-8054-4ECB-8769-6C8C5683D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1904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59" name="Freeform 389">
                <a:extLst>
                  <a:ext uri="{FF2B5EF4-FFF2-40B4-BE49-F238E27FC236}">
                    <a16:creationId xmlns:a16="http://schemas.microsoft.com/office/drawing/2014/main" id="{96107463-0E3C-4730-B20C-1B6D6E500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88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0" name="Freeform 390">
                <a:extLst>
                  <a:ext uri="{FF2B5EF4-FFF2-40B4-BE49-F238E27FC236}">
                    <a16:creationId xmlns:a16="http://schemas.microsoft.com/office/drawing/2014/main" id="{BDE5E5EC-3166-4B9C-88C9-A75609FE6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813"/>
                <a:ext cx="10" cy="13"/>
              </a:xfrm>
              <a:custGeom>
                <a:avLst/>
                <a:gdLst>
                  <a:gd name="T0" fmla="*/ 33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1" name="Freeform 391">
                <a:extLst>
                  <a:ext uri="{FF2B5EF4-FFF2-40B4-BE49-F238E27FC236}">
                    <a16:creationId xmlns:a16="http://schemas.microsoft.com/office/drawing/2014/main" id="{EEBC538B-DCC2-4A3A-93A6-75E15F61C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" y="2114"/>
                <a:ext cx="10" cy="14"/>
              </a:xfrm>
              <a:custGeom>
                <a:avLst/>
                <a:gdLst>
                  <a:gd name="T0" fmla="*/ 50 w 4"/>
                  <a:gd name="T1" fmla="*/ 109 h 5"/>
                  <a:gd name="T2" fmla="*/ 0 w 4"/>
                  <a:gd name="T3" fmla="*/ 62 h 5"/>
                  <a:gd name="T4" fmla="*/ 33 w 4"/>
                  <a:gd name="T5" fmla="*/ 22 h 5"/>
                  <a:gd name="T6" fmla="*/ 63 w 4"/>
                  <a:gd name="T7" fmla="*/ 48 h 5"/>
                  <a:gd name="T8" fmla="*/ 50 w 4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2" name="Freeform 392">
                <a:extLst>
                  <a:ext uri="{FF2B5EF4-FFF2-40B4-BE49-F238E27FC236}">
                    <a16:creationId xmlns:a16="http://schemas.microsoft.com/office/drawing/2014/main" id="{A9D6D9DB-0887-497A-84AC-C16575ADD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2072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3" name="Freeform 393">
                <a:extLst>
                  <a:ext uri="{FF2B5EF4-FFF2-40B4-BE49-F238E27FC236}">
                    <a16:creationId xmlns:a16="http://schemas.microsoft.com/office/drawing/2014/main" id="{322E8B88-5B16-4259-8B47-51615EE1A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" y="2088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0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4" name="Freeform 394">
                <a:extLst>
                  <a:ext uri="{FF2B5EF4-FFF2-40B4-BE49-F238E27FC236}">
                    <a16:creationId xmlns:a16="http://schemas.microsoft.com/office/drawing/2014/main" id="{550D112C-E74C-4A72-A59A-2C599F178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224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0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5" name="Freeform 395">
                <a:extLst>
                  <a:ext uri="{FF2B5EF4-FFF2-40B4-BE49-F238E27FC236}">
                    <a16:creationId xmlns:a16="http://schemas.microsoft.com/office/drawing/2014/main" id="{37BFED41-0911-4A60-9A39-2E883130B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298"/>
                <a:ext cx="10" cy="14"/>
              </a:xfrm>
              <a:custGeom>
                <a:avLst/>
                <a:gdLst>
                  <a:gd name="T0" fmla="*/ 33 w 4"/>
                  <a:gd name="T1" fmla="*/ 109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33 w 4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6" name="Freeform 396">
                <a:extLst>
                  <a:ext uri="{FF2B5EF4-FFF2-40B4-BE49-F238E27FC236}">
                    <a16:creationId xmlns:a16="http://schemas.microsoft.com/office/drawing/2014/main" id="{447953DE-198D-4A1F-B5B6-FF9247AE4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384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0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7" name="Freeform 397">
                <a:extLst>
                  <a:ext uri="{FF2B5EF4-FFF2-40B4-BE49-F238E27FC236}">
                    <a16:creationId xmlns:a16="http://schemas.microsoft.com/office/drawing/2014/main" id="{B5E58CE0-DC92-475A-B997-CF9573D79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" y="2445"/>
                <a:ext cx="10" cy="13"/>
              </a:xfrm>
              <a:custGeom>
                <a:avLst/>
                <a:gdLst>
                  <a:gd name="T0" fmla="*/ 33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8" name="Freeform 398">
                <a:extLst>
                  <a:ext uri="{FF2B5EF4-FFF2-40B4-BE49-F238E27FC236}">
                    <a16:creationId xmlns:a16="http://schemas.microsoft.com/office/drawing/2014/main" id="{ACD20BB8-A1FD-4FF6-AE7B-E9760011E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2453"/>
                <a:ext cx="10" cy="13"/>
              </a:xfrm>
              <a:custGeom>
                <a:avLst/>
                <a:gdLst>
                  <a:gd name="T0" fmla="*/ 33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69" name="Freeform 399">
                <a:extLst>
                  <a:ext uri="{FF2B5EF4-FFF2-40B4-BE49-F238E27FC236}">
                    <a16:creationId xmlns:a16="http://schemas.microsoft.com/office/drawing/2014/main" id="{9CEEEA2A-6BB0-46FF-8154-005D3CF3B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520"/>
                <a:ext cx="10" cy="13"/>
              </a:xfrm>
              <a:custGeom>
                <a:avLst/>
                <a:gdLst>
                  <a:gd name="T0" fmla="*/ 33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0" name="Freeform 400">
                <a:extLst>
                  <a:ext uri="{FF2B5EF4-FFF2-40B4-BE49-F238E27FC236}">
                    <a16:creationId xmlns:a16="http://schemas.microsoft.com/office/drawing/2014/main" id="{D30A68F9-2E56-463E-A3B4-BEA451940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2552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0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1" name="Freeform 401">
                <a:extLst>
                  <a:ext uri="{FF2B5EF4-FFF2-40B4-BE49-F238E27FC236}">
                    <a16:creationId xmlns:a16="http://schemas.microsoft.com/office/drawing/2014/main" id="{C8ACE122-1CBC-4B6A-8596-5FADAD6A9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530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62 h 5"/>
                  <a:gd name="T4" fmla="*/ 20 w 4"/>
                  <a:gd name="T5" fmla="*/ 0 h 5"/>
                  <a:gd name="T6" fmla="*/ 63 w 4"/>
                  <a:gd name="T7" fmla="*/ 48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2" name="Freeform 402">
                <a:extLst>
                  <a:ext uri="{FF2B5EF4-FFF2-40B4-BE49-F238E27FC236}">
                    <a16:creationId xmlns:a16="http://schemas.microsoft.com/office/drawing/2014/main" id="{2A975668-0805-44AB-8C41-619F61368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592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3" name="Freeform 403">
                <a:extLst>
                  <a:ext uri="{FF2B5EF4-FFF2-40B4-BE49-F238E27FC236}">
                    <a16:creationId xmlns:a16="http://schemas.microsoft.com/office/drawing/2014/main" id="{1365DC1A-C1E4-468A-83FC-F22C54802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629"/>
                <a:ext cx="10" cy="13"/>
              </a:xfrm>
              <a:custGeom>
                <a:avLst/>
                <a:gdLst>
                  <a:gd name="T0" fmla="*/ 33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4" name="Freeform 404">
                <a:extLst>
                  <a:ext uri="{FF2B5EF4-FFF2-40B4-BE49-F238E27FC236}">
                    <a16:creationId xmlns:a16="http://schemas.microsoft.com/office/drawing/2014/main" id="{7EC18F29-B9B0-40EA-A280-C7D2DB61C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453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75" name="Freeform 405">
                <a:extLst>
                  <a:ext uri="{FF2B5EF4-FFF2-40B4-BE49-F238E27FC236}">
                    <a16:creationId xmlns:a16="http://schemas.microsoft.com/office/drawing/2014/main" id="{B044926E-10B3-4E73-B455-1E63239AE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938"/>
                <a:ext cx="12" cy="14"/>
              </a:xfrm>
              <a:custGeom>
                <a:avLst/>
                <a:gdLst>
                  <a:gd name="T0" fmla="*/ 41 w 5"/>
                  <a:gd name="T1" fmla="*/ 87 h 5"/>
                  <a:gd name="T2" fmla="*/ 12 w 5"/>
                  <a:gd name="T3" fmla="*/ 62 h 5"/>
                  <a:gd name="T4" fmla="*/ 29 w 5"/>
                  <a:gd name="T5" fmla="*/ 22 h 5"/>
                  <a:gd name="T6" fmla="*/ 58 w 5"/>
                  <a:gd name="T7" fmla="*/ 48 h 5"/>
                  <a:gd name="T8" fmla="*/ 41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7550" name="Group 406">
              <a:extLst>
                <a:ext uri="{FF2B5EF4-FFF2-40B4-BE49-F238E27FC236}">
                  <a16:creationId xmlns:a16="http://schemas.microsoft.com/office/drawing/2014/main" id="{918D7E88-E12A-428D-8EA9-93BB4D4037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1" y="853"/>
              <a:ext cx="1630" cy="1893"/>
              <a:chOff x="811" y="853"/>
              <a:chExt cx="1630" cy="1893"/>
            </a:xfrm>
          </p:grpSpPr>
          <p:sp>
            <p:nvSpPr>
              <p:cNvPr id="130076" name="Freeform 407">
                <a:extLst>
                  <a:ext uri="{FF2B5EF4-FFF2-40B4-BE49-F238E27FC236}">
                    <a16:creationId xmlns:a16="http://schemas.microsoft.com/office/drawing/2014/main" id="{C813E1C0-DBD1-48BD-8F66-135604E3C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90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77" name="Freeform 408">
                <a:extLst>
                  <a:ext uri="{FF2B5EF4-FFF2-40B4-BE49-F238E27FC236}">
                    <a16:creationId xmlns:a16="http://schemas.microsoft.com/office/drawing/2014/main" id="{2BCDDA5B-91E3-47DE-A347-2ACD68BAD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" y="1882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78" name="Freeform 409">
                <a:extLst>
                  <a:ext uri="{FF2B5EF4-FFF2-40B4-BE49-F238E27FC236}">
                    <a16:creationId xmlns:a16="http://schemas.microsoft.com/office/drawing/2014/main" id="{49388AE6-1B7B-46FC-8391-5D5BA468F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190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79" name="Freeform 410">
                <a:extLst>
                  <a:ext uri="{FF2B5EF4-FFF2-40B4-BE49-F238E27FC236}">
                    <a16:creationId xmlns:a16="http://schemas.microsoft.com/office/drawing/2014/main" id="{E95C0C45-DCC5-4712-B9C0-874826788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02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0" name="Freeform 411">
                <a:extLst>
                  <a:ext uri="{FF2B5EF4-FFF2-40B4-BE49-F238E27FC236}">
                    <a16:creationId xmlns:a16="http://schemas.microsoft.com/office/drawing/2014/main" id="{433840FD-3C95-44A6-A21D-9FC482B7F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069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47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1" name="Freeform 412">
                <a:extLst>
                  <a:ext uri="{FF2B5EF4-FFF2-40B4-BE49-F238E27FC236}">
                    <a16:creationId xmlns:a16="http://schemas.microsoft.com/office/drawing/2014/main" id="{19C89D78-2BA4-4CA8-9330-CCF8C26D8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032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2" name="Freeform 413">
                <a:extLst>
                  <a:ext uri="{FF2B5EF4-FFF2-40B4-BE49-F238E27FC236}">
                    <a16:creationId xmlns:a16="http://schemas.microsoft.com/office/drawing/2014/main" id="{D9E10387-0A7B-4CE3-A07D-3E43316D8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02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3" name="Freeform 414">
                <a:extLst>
                  <a:ext uri="{FF2B5EF4-FFF2-40B4-BE49-F238E27FC236}">
                    <a16:creationId xmlns:a16="http://schemas.microsoft.com/office/drawing/2014/main" id="{CDD94CFB-AD02-490B-B00E-EEB099D1B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010"/>
                <a:ext cx="12" cy="14"/>
              </a:xfrm>
              <a:custGeom>
                <a:avLst/>
                <a:gdLst>
                  <a:gd name="T0" fmla="*/ 41 w 5"/>
                  <a:gd name="T1" fmla="*/ 87 h 5"/>
                  <a:gd name="T2" fmla="*/ 12 w 5"/>
                  <a:gd name="T3" fmla="*/ 62 h 5"/>
                  <a:gd name="T4" fmla="*/ 29 w 5"/>
                  <a:gd name="T5" fmla="*/ 22 h 5"/>
                  <a:gd name="T6" fmla="*/ 58 w 5"/>
                  <a:gd name="T7" fmla="*/ 48 h 5"/>
                  <a:gd name="T8" fmla="*/ 41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4" name="Freeform 415">
                <a:extLst>
                  <a:ext uri="{FF2B5EF4-FFF2-40B4-BE49-F238E27FC236}">
                    <a16:creationId xmlns:a16="http://schemas.microsoft.com/office/drawing/2014/main" id="{188A69A4-8C83-42AC-A78D-28613D492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989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5" name="Freeform 416">
                <a:extLst>
                  <a:ext uri="{FF2B5EF4-FFF2-40B4-BE49-F238E27FC236}">
                    <a16:creationId xmlns:a16="http://schemas.microsoft.com/office/drawing/2014/main" id="{B345BF0A-05AE-4BAD-A243-0CA9D6D1D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322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48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6" name="Freeform 417">
                <a:extLst>
                  <a:ext uri="{FF2B5EF4-FFF2-40B4-BE49-F238E27FC236}">
                    <a16:creationId xmlns:a16="http://schemas.microsoft.com/office/drawing/2014/main" id="{664C61E4-1D94-4D9A-A697-2C9941E58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370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7" name="Freeform 418">
                <a:extLst>
                  <a:ext uri="{FF2B5EF4-FFF2-40B4-BE49-F238E27FC236}">
                    <a16:creationId xmlns:a16="http://schemas.microsoft.com/office/drawing/2014/main" id="{25DF641D-956B-470A-9E13-E764F8180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445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8" name="Freeform 419">
                <a:extLst>
                  <a:ext uri="{FF2B5EF4-FFF2-40B4-BE49-F238E27FC236}">
                    <a16:creationId xmlns:a16="http://schemas.microsoft.com/office/drawing/2014/main" id="{76DD99CF-AF01-41D0-99C7-8B641D682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365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89" name="Freeform 420">
                <a:extLst>
                  <a:ext uri="{FF2B5EF4-FFF2-40B4-BE49-F238E27FC236}">
                    <a16:creationId xmlns:a16="http://schemas.microsoft.com/office/drawing/2014/main" id="{8D371009-12F3-47CD-AAA4-BE8868FFF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096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0" name="Freeform 421">
                <a:extLst>
                  <a:ext uri="{FF2B5EF4-FFF2-40B4-BE49-F238E27FC236}">
                    <a16:creationId xmlns:a16="http://schemas.microsoft.com/office/drawing/2014/main" id="{7EFEF965-7D38-4FE4-B14A-DC7819187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130"/>
                <a:ext cx="12" cy="14"/>
              </a:xfrm>
              <a:custGeom>
                <a:avLst/>
                <a:gdLst>
                  <a:gd name="T0" fmla="*/ 29 w 5"/>
                  <a:gd name="T1" fmla="*/ 22 h 5"/>
                  <a:gd name="T2" fmla="*/ 58 w 5"/>
                  <a:gd name="T3" fmla="*/ 22 h 5"/>
                  <a:gd name="T4" fmla="*/ 58 w 5"/>
                  <a:gd name="T5" fmla="*/ 87 h 5"/>
                  <a:gd name="T6" fmla="*/ 12 w 5"/>
                  <a:gd name="T7" fmla="*/ 62 h 5"/>
                  <a:gd name="T8" fmla="*/ 29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1" name="Freeform 422">
                <a:extLst>
                  <a:ext uri="{FF2B5EF4-FFF2-40B4-BE49-F238E27FC236}">
                    <a16:creationId xmlns:a16="http://schemas.microsoft.com/office/drawing/2014/main" id="{E641685D-BDF1-4943-87E9-4216FF024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280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63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2" name="Freeform 423">
                <a:extLst>
                  <a:ext uri="{FF2B5EF4-FFF2-40B4-BE49-F238E27FC236}">
                    <a16:creationId xmlns:a16="http://schemas.microsoft.com/office/drawing/2014/main" id="{FFAACF6B-5559-4605-BC25-579C3D50E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173"/>
                <a:ext cx="13" cy="11"/>
              </a:xfrm>
              <a:custGeom>
                <a:avLst/>
                <a:gdLst>
                  <a:gd name="T0" fmla="*/ 34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34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3" name="Freeform 424">
                <a:extLst>
                  <a:ext uri="{FF2B5EF4-FFF2-40B4-BE49-F238E27FC236}">
                    <a16:creationId xmlns:a16="http://schemas.microsoft.com/office/drawing/2014/main" id="{60944F8A-2DA7-4F34-B2FF-896E016F2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154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4" name="Freeform 425">
                <a:extLst>
                  <a:ext uri="{FF2B5EF4-FFF2-40B4-BE49-F238E27FC236}">
                    <a16:creationId xmlns:a16="http://schemas.microsoft.com/office/drawing/2014/main" id="{1006A3DC-7F64-4090-96E3-A0475D648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2173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5" name="Freeform 426">
                <a:extLst>
                  <a:ext uri="{FF2B5EF4-FFF2-40B4-BE49-F238E27FC236}">
                    <a16:creationId xmlns:a16="http://schemas.microsoft.com/office/drawing/2014/main" id="{92558694-61B0-4F12-AD6F-036421031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160"/>
                <a:ext cx="12" cy="10"/>
              </a:xfrm>
              <a:custGeom>
                <a:avLst/>
                <a:gdLst>
                  <a:gd name="T0" fmla="*/ 29 w 5"/>
                  <a:gd name="T1" fmla="*/ 20 h 4"/>
                  <a:gd name="T2" fmla="*/ 58 w 5"/>
                  <a:gd name="T3" fmla="*/ 20 h 4"/>
                  <a:gd name="T4" fmla="*/ 58 w 5"/>
                  <a:gd name="T5" fmla="*/ 63 h 4"/>
                  <a:gd name="T6" fmla="*/ 12 w 5"/>
                  <a:gd name="T7" fmla="*/ 50 h 4"/>
                  <a:gd name="T8" fmla="*/ 29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6" name="Freeform 427">
                <a:extLst>
                  <a:ext uri="{FF2B5EF4-FFF2-40B4-BE49-F238E27FC236}">
                    <a16:creationId xmlns:a16="http://schemas.microsoft.com/office/drawing/2014/main" id="{D31602BC-D6F6-481D-86C4-9277F2DB2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114"/>
                <a:ext cx="13" cy="11"/>
              </a:xfrm>
              <a:custGeom>
                <a:avLst/>
                <a:gdLst>
                  <a:gd name="T0" fmla="*/ 34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34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7" name="Freeform 428">
                <a:extLst>
                  <a:ext uri="{FF2B5EF4-FFF2-40B4-BE49-F238E27FC236}">
                    <a16:creationId xmlns:a16="http://schemas.microsoft.com/office/drawing/2014/main" id="{B8DE77ED-647F-4A8A-8981-BAABD79AB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072"/>
                <a:ext cx="12" cy="10"/>
              </a:xfrm>
              <a:custGeom>
                <a:avLst/>
                <a:gdLst>
                  <a:gd name="T0" fmla="*/ 12 w 5"/>
                  <a:gd name="T1" fmla="*/ 20 h 4"/>
                  <a:gd name="T2" fmla="*/ 58 w 5"/>
                  <a:gd name="T3" fmla="*/ 20 h 4"/>
                  <a:gd name="T4" fmla="*/ 41 w 5"/>
                  <a:gd name="T5" fmla="*/ 63 h 4"/>
                  <a:gd name="T6" fmla="*/ 12 w 5"/>
                  <a:gd name="T7" fmla="*/ 50 h 4"/>
                  <a:gd name="T8" fmla="*/ 12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8" name="Freeform 429">
                <a:extLst>
                  <a:ext uri="{FF2B5EF4-FFF2-40B4-BE49-F238E27FC236}">
                    <a16:creationId xmlns:a16="http://schemas.microsoft.com/office/drawing/2014/main" id="{920BFF2C-FA9C-4B24-A05E-C2173680E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085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41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99" name="Freeform 430">
                <a:extLst>
                  <a:ext uri="{FF2B5EF4-FFF2-40B4-BE49-F238E27FC236}">
                    <a16:creationId xmlns:a16="http://schemas.microsoft.com/office/drawing/2014/main" id="{B8673900-D098-49D5-AF2A-994CDD896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061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0" name="Freeform 431">
                <a:extLst>
                  <a:ext uri="{FF2B5EF4-FFF2-40B4-BE49-F238E27FC236}">
                    <a16:creationId xmlns:a16="http://schemas.microsoft.com/office/drawing/2014/main" id="{D376B4D7-CD19-4769-890E-D3B286840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938"/>
                <a:ext cx="12" cy="14"/>
              </a:xfrm>
              <a:custGeom>
                <a:avLst/>
                <a:gdLst>
                  <a:gd name="T0" fmla="*/ 29 w 5"/>
                  <a:gd name="T1" fmla="*/ 22 h 5"/>
                  <a:gd name="T2" fmla="*/ 58 w 5"/>
                  <a:gd name="T3" fmla="*/ 22 h 5"/>
                  <a:gd name="T4" fmla="*/ 58 w 5"/>
                  <a:gd name="T5" fmla="*/ 87 h 5"/>
                  <a:gd name="T6" fmla="*/ 12 w 5"/>
                  <a:gd name="T7" fmla="*/ 87 h 5"/>
                  <a:gd name="T8" fmla="*/ 29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1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1" name="Freeform 432">
                <a:extLst>
                  <a:ext uri="{FF2B5EF4-FFF2-40B4-BE49-F238E27FC236}">
                    <a16:creationId xmlns:a16="http://schemas.microsoft.com/office/drawing/2014/main" id="{F434D5E5-3056-4ED7-850D-9293F714F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954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2 h 4"/>
                  <a:gd name="T4" fmla="*/ 41 w 5"/>
                  <a:gd name="T5" fmla="*/ 83 h 4"/>
                  <a:gd name="T6" fmla="*/ 12 w 5"/>
                  <a:gd name="T7" fmla="*/ 61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2" name="Freeform 433">
                <a:extLst>
                  <a:ext uri="{FF2B5EF4-FFF2-40B4-BE49-F238E27FC236}">
                    <a16:creationId xmlns:a16="http://schemas.microsoft.com/office/drawing/2014/main" id="{1D4CFFC7-D04C-4E9A-A494-8F13478AF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952"/>
                <a:ext cx="13" cy="10"/>
              </a:xfrm>
              <a:custGeom>
                <a:avLst/>
                <a:gdLst>
                  <a:gd name="T0" fmla="*/ 34 w 5"/>
                  <a:gd name="T1" fmla="*/ 20 h 4"/>
                  <a:gd name="T2" fmla="*/ 68 w 5"/>
                  <a:gd name="T3" fmla="*/ 20 h 4"/>
                  <a:gd name="T4" fmla="*/ 68 w 5"/>
                  <a:gd name="T5" fmla="*/ 63 h 4"/>
                  <a:gd name="T6" fmla="*/ 21 w 5"/>
                  <a:gd name="T7" fmla="*/ 50 h 4"/>
                  <a:gd name="T8" fmla="*/ 34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3" name="Freeform 434">
                <a:extLst>
                  <a:ext uri="{FF2B5EF4-FFF2-40B4-BE49-F238E27FC236}">
                    <a16:creationId xmlns:a16="http://schemas.microsoft.com/office/drawing/2014/main" id="{769E17A0-1D8C-4CDA-A966-152EB12A7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909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4" name="Freeform 435">
                <a:extLst>
                  <a:ext uri="{FF2B5EF4-FFF2-40B4-BE49-F238E27FC236}">
                    <a16:creationId xmlns:a16="http://schemas.microsoft.com/office/drawing/2014/main" id="{1E00DDB3-A3E1-4591-B072-4D5B1B931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885"/>
                <a:ext cx="13" cy="11"/>
              </a:xfrm>
              <a:custGeom>
                <a:avLst/>
                <a:gdLst>
                  <a:gd name="T0" fmla="*/ 21 w 5"/>
                  <a:gd name="T1" fmla="*/ 22 h 4"/>
                  <a:gd name="T2" fmla="*/ 68 w 5"/>
                  <a:gd name="T3" fmla="*/ 22 h 4"/>
                  <a:gd name="T4" fmla="*/ 55 w 5"/>
                  <a:gd name="T5" fmla="*/ 83 h 4"/>
                  <a:gd name="T6" fmla="*/ 21 w 5"/>
                  <a:gd name="T7" fmla="*/ 61 h 4"/>
                  <a:gd name="T8" fmla="*/ 21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5" name="Freeform 436">
                <a:extLst>
                  <a:ext uri="{FF2B5EF4-FFF2-40B4-BE49-F238E27FC236}">
                    <a16:creationId xmlns:a16="http://schemas.microsoft.com/office/drawing/2014/main" id="{C8BC5923-F5C0-4C4E-A788-AC3E60126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1861"/>
                <a:ext cx="13" cy="11"/>
              </a:xfrm>
              <a:custGeom>
                <a:avLst/>
                <a:gdLst>
                  <a:gd name="T0" fmla="*/ 34 w 5"/>
                  <a:gd name="T1" fmla="*/ 22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34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6" name="Freeform 437">
                <a:extLst>
                  <a:ext uri="{FF2B5EF4-FFF2-40B4-BE49-F238E27FC236}">
                    <a16:creationId xmlns:a16="http://schemas.microsoft.com/office/drawing/2014/main" id="{7AFC41D2-1E51-4E03-952B-B143AEAA9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1869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29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1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7" name="Freeform 438">
                <a:extLst>
                  <a:ext uri="{FF2B5EF4-FFF2-40B4-BE49-F238E27FC236}">
                    <a16:creationId xmlns:a16="http://schemas.microsoft.com/office/drawing/2014/main" id="{63EF842A-1D48-4830-86B3-D24DAFEF3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904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29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1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8" name="Freeform 439">
                <a:extLst>
                  <a:ext uri="{FF2B5EF4-FFF2-40B4-BE49-F238E27FC236}">
                    <a16:creationId xmlns:a16="http://schemas.microsoft.com/office/drawing/2014/main" id="{D0F160E6-8146-4736-BCE0-5E8E03AA0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1904"/>
                <a:ext cx="12" cy="10"/>
              </a:xfrm>
              <a:custGeom>
                <a:avLst/>
                <a:gdLst>
                  <a:gd name="T0" fmla="*/ 29 w 5"/>
                  <a:gd name="T1" fmla="*/ 0 h 4"/>
                  <a:gd name="T2" fmla="*/ 58 w 5"/>
                  <a:gd name="T3" fmla="*/ 20 h 4"/>
                  <a:gd name="T4" fmla="*/ 58 w 5"/>
                  <a:gd name="T5" fmla="*/ 63 h 4"/>
                  <a:gd name="T6" fmla="*/ 12 w 5"/>
                  <a:gd name="T7" fmla="*/ 50 h 4"/>
                  <a:gd name="T8" fmla="*/ 29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09" name="Freeform 440">
                <a:extLst>
                  <a:ext uri="{FF2B5EF4-FFF2-40B4-BE49-F238E27FC236}">
                    <a16:creationId xmlns:a16="http://schemas.microsoft.com/office/drawing/2014/main" id="{4A4E453E-B181-4220-BC83-4974106F3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1933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29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1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0" name="Freeform 441">
                <a:extLst>
                  <a:ext uri="{FF2B5EF4-FFF2-40B4-BE49-F238E27FC236}">
                    <a16:creationId xmlns:a16="http://schemas.microsoft.com/office/drawing/2014/main" id="{A55EE871-1E3E-48F1-B479-AE2DD3B0E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1909"/>
                <a:ext cx="13" cy="11"/>
              </a:xfrm>
              <a:custGeom>
                <a:avLst/>
                <a:gdLst>
                  <a:gd name="T0" fmla="*/ 34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34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1" name="Freeform 442">
                <a:extLst>
                  <a:ext uri="{FF2B5EF4-FFF2-40B4-BE49-F238E27FC236}">
                    <a16:creationId xmlns:a16="http://schemas.microsoft.com/office/drawing/2014/main" id="{EBF4D31B-8A64-4F02-AD0C-97BC10FC7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1925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2" name="Freeform 443">
                <a:extLst>
                  <a:ext uri="{FF2B5EF4-FFF2-40B4-BE49-F238E27FC236}">
                    <a16:creationId xmlns:a16="http://schemas.microsoft.com/office/drawing/2014/main" id="{F3297315-B4E4-4769-BF6C-8B437CC37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1946"/>
                <a:ext cx="13" cy="11"/>
              </a:xfrm>
              <a:custGeom>
                <a:avLst/>
                <a:gdLst>
                  <a:gd name="T0" fmla="*/ 34 w 5"/>
                  <a:gd name="T1" fmla="*/ 22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34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3" name="Freeform 444">
                <a:extLst>
                  <a:ext uri="{FF2B5EF4-FFF2-40B4-BE49-F238E27FC236}">
                    <a16:creationId xmlns:a16="http://schemas.microsoft.com/office/drawing/2014/main" id="{47287D8D-EFA8-41EB-A325-699DD2D32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21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4" name="Freeform 445">
                <a:extLst>
                  <a:ext uri="{FF2B5EF4-FFF2-40B4-BE49-F238E27FC236}">
                    <a16:creationId xmlns:a16="http://schemas.microsoft.com/office/drawing/2014/main" id="{D356DA00-76C6-4079-8734-25CF80229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256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5" name="Freeform 446">
                <a:extLst>
                  <a:ext uri="{FF2B5EF4-FFF2-40B4-BE49-F238E27FC236}">
                    <a16:creationId xmlns:a16="http://schemas.microsoft.com/office/drawing/2014/main" id="{6A5FAE38-9C43-4C63-85FA-FDEDA2639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26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6" name="Freeform 447">
                <a:extLst>
                  <a:ext uri="{FF2B5EF4-FFF2-40B4-BE49-F238E27FC236}">
                    <a16:creationId xmlns:a16="http://schemas.microsoft.com/office/drawing/2014/main" id="{418B82F5-5DA4-4D54-B6DC-1E575949B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437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7" name="Freeform 448">
                <a:extLst>
                  <a:ext uri="{FF2B5EF4-FFF2-40B4-BE49-F238E27FC236}">
                    <a16:creationId xmlns:a16="http://schemas.microsoft.com/office/drawing/2014/main" id="{90E13B91-30FA-45BA-B122-2ECE47D53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458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8" name="Freeform 449">
                <a:extLst>
                  <a:ext uri="{FF2B5EF4-FFF2-40B4-BE49-F238E27FC236}">
                    <a16:creationId xmlns:a16="http://schemas.microsoft.com/office/drawing/2014/main" id="{8DDCDF15-0C8C-4147-99EE-1C4F88ACD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44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19" name="Freeform 450">
                <a:extLst>
                  <a:ext uri="{FF2B5EF4-FFF2-40B4-BE49-F238E27FC236}">
                    <a16:creationId xmlns:a16="http://schemas.microsoft.com/office/drawing/2014/main" id="{C09F8AE8-D803-425A-B66D-630AE2C61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42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0" name="Freeform 451">
                <a:extLst>
                  <a:ext uri="{FF2B5EF4-FFF2-40B4-BE49-F238E27FC236}">
                    <a16:creationId xmlns:a16="http://schemas.microsoft.com/office/drawing/2014/main" id="{5BD63807-570E-4DA6-8959-05E09DF74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40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1" name="Freeform 452">
                <a:extLst>
                  <a:ext uri="{FF2B5EF4-FFF2-40B4-BE49-F238E27FC236}">
                    <a16:creationId xmlns:a16="http://schemas.microsoft.com/office/drawing/2014/main" id="{A7188766-F72B-467F-AA01-50A41BA89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437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2" name="Freeform 453">
                <a:extLst>
                  <a:ext uri="{FF2B5EF4-FFF2-40B4-BE49-F238E27FC236}">
                    <a16:creationId xmlns:a16="http://schemas.microsoft.com/office/drawing/2014/main" id="{4A7074BC-169D-4FDC-9D02-EC2304F24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461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3" name="Freeform 454">
                <a:extLst>
                  <a:ext uri="{FF2B5EF4-FFF2-40B4-BE49-F238E27FC236}">
                    <a16:creationId xmlns:a16="http://schemas.microsoft.com/office/drawing/2014/main" id="{768A96BB-8E9B-47D4-B9F4-C8074E2BE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47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4" name="Freeform 455">
                <a:extLst>
                  <a:ext uri="{FF2B5EF4-FFF2-40B4-BE49-F238E27FC236}">
                    <a16:creationId xmlns:a16="http://schemas.microsoft.com/office/drawing/2014/main" id="{E8AF4D9F-C724-4EDE-9F76-F2703D93E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47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5" name="Freeform 456">
                <a:extLst>
                  <a:ext uri="{FF2B5EF4-FFF2-40B4-BE49-F238E27FC236}">
                    <a16:creationId xmlns:a16="http://schemas.microsoft.com/office/drawing/2014/main" id="{6349FE19-B1ED-4C75-AC71-43D35E6E1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469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6" name="Freeform 457">
                <a:extLst>
                  <a:ext uri="{FF2B5EF4-FFF2-40B4-BE49-F238E27FC236}">
                    <a16:creationId xmlns:a16="http://schemas.microsoft.com/office/drawing/2014/main" id="{B0F7CAD7-7FF8-4DB1-A81A-F07DE794C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448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7" name="Freeform 458">
                <a:extLst>
                  <a:ext uri="{FF2B5EF4-FFF2-40B4-BE49-F238E27FC236}">
                    <a16:creationId xmlns:a16="http://schemas.microsoft.com/office/drawing/2014/main" id="{D77520F1-37B3-40E7-8255-2D6CB2901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450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8" name="Freeform 459">
                <a:extLst>
                  <a:ext uri="{FF2B5EF4-FFF2-40B4-BE49-F238E27FC236}">
                    <a16:creationId xmlns:a16="http://schemas.microsoft.com/office/drawing/2014/main" id="{ECD4F3F9-40F1-45FB-B7F1-232B531A3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400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29" name="Freeform 460">
                <a:extLst>
                  <a:ext uri="{FF2B5EF4-FFF2-40B4-BE49-F238E27FC236}">
                    <a16:creationId xmlns:a16="http://schemas.microsoft.com/office/drawing/2014/main" id="{C319CB9F-5E94-4FAA-9FBC-278DF5C86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424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41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0" name="Freeform 461">
                <a:extLst>
                  <a:ext uri="{FF2B5EF4-FFF2-40B4-BE49-F238E27FC236}">
                    <a16:creationId xmlns:a16="http://schemas.microsoft.com/office/drawing/2014/main" id="{6CA36B7D-E458-4636-BB11-42D0D46DD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410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1" name="Freeform 462">
                <a:extLst>
                  <a:ext uri="{FF2B5EF4-FFF2-40B4-BE49-F238E27FC236}">
                    <a16:creationId xmlns:a16="http://schemas.microsoft.com/office/drawing/2014/main" id="{4CBD99A0-DF70-49B1-85DF-9D1215DF8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46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2" name="Freeform 463">
                <a:extLst>
                  <a:ext uri="{FF2B5EF4-FFF2-40B4-BE49-F238E27FC236}">
                    <a16:creationId xmlns:a16="http://schemas.microsoft.com/office/drawing/2014/main" id="{E536B955-A231-4F8A-8324-4DCD22D97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46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3" name="Freeform 464">
                <a:extLst>
                  <a:ext uri="{FF2B5EF4-FFF2-40B4-BE49-F238E27FC236}">
                    <a16:creationId xmlns:a16="http://schemas.microsoft.com/office/drawing/2014/main" id="{B72F8D13-0DA0-46CA-A076-AEC621E70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54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4" name="Freeform 465">
                <a:extLst>
                  <a:ext uri="{FF2B5EF4-FFF2-40B4-BE49-F238E27FC236}">
                    <a16:creationId xmlns:a16="http://schemas.microsoft.com/office/drawing/2014/main" id="{C7082061-15B4-465B-BC44-9A4A0C962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485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5" name="Freeform 466">
                <a:extLst>
                  <a:ext uri="{FF2B5EF4-FFF2-40B4-BE49-F238E27FC236}">
                    <a16:creationId xmlns:a16="http://schemas.microsoft.com/office/drawing/2014/main" id="{C5B7A6CA-F28B-4CAE-B7BA-DFFD3DEF6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49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6" name="Freeform 467">
                <a:extLst>
                  <a:ext uri="{FF2B5EF4-FFF2-40B4-BE49-F238E27FC236}">
                    <a16:creationId xmlns:a16="http://schemas.microsoft.com/office/drawing/2014/main" id="{0B172431-0BC5-4386-9ED7-A80C52C26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485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7" name="Freeform 468">
                <a:extLst>
                  <a:ext uri="{FF2B5EF4-FFF2-40B4-BE49-F238E27FC236}">
                    <a16:creationId xmlns:a16="http://schemas.microsoft.com/office/drawing/2014/main" id="{97A962D9-7F62-4BB4-8FF6-AF4BD81A3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2362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8" name="Freeform 469">
                <a:extLst>
                  <a:ext uri="{FF2B5EF4-FFF2-40B4-BE49-F238E27FC236}">
                    <a16:creationId xmlns:a16="http://schemas.microsoft.com/office/drawing/2014/main" id="{3A59F02C-4427-4555-9AB1-AE00ACF0A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38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39" name="Freeform 470">
                <a:extLst>
                  <a:ext uri="{FF2B5EF4-FFF2-40B4-BE49-F238E27FC236}">
                    <a16:creationId xmlns:a16="http://schemas.microsoft.com/office/drawing/2014/main" id="{8DA09183-0DC5-4414-BC65-A89A1CA87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2394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40" name="Freeform 471">
                <a:extLst>
                  <a:ext uri="{FF2B5EF4-FFF2-40B4-BE49-F238E27FC236}">
                    <a16:creationId xmlns:a16="http://schemas.microsoft.com/office/drawing/2014/main" id="{84C201CE-ABD9-466A-9D4F-6E211BD7F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2421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41" name="Freeform 472">
                <a:extLst>
                  <a:ext uri="{FF2B5EF4-FFF2-40B4-BE49-F238E27FC236}">
                    <a16:creationId xmlns:a16="http://schemas.microsoft.com/office/drawing/2014/main" id="{0A75F7D5-5992-4F5D-8580-535EF9FE2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43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42" name="Freeform 473">
                <a:extLst>
                  <a:ext uri="{FF2B5EF4-FFF2-40B4-BE49-F238E27FC236}">
                    <a16:creationId xmlns:a16="http://schemas.microsoft.com/office/drawing/2014/main" id="{C6219D7D-EC67-45B1-A51B-8AA29F27B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47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43" name="Freeform 474">
                <a:extLst>
                  <a:ext uri="{FF2B5EF4-FFF2-40B4-BE49-F238E27FC236}">
                    <a16:creationId xmlns:a16="http://schemas.microsoft.com/office/drawing/2014/main" id="{70FF80C8-6291-4B7B-ACF9-83EC08E00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405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44" name="Freeform 475">
                <a:extLst>
                  <a:ext uri="{FF2B5EF4-FFF2-40B4-BE49-F238E27FC236}">
                    <a16:creationId xmlns:a16="http://schemas.microsoft.com/office/drawing/2014/main" id="{73039283-8429-404D-816C-CA4FBF22D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2349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45" name="Freeform 476">
                <a:extLst>
                  <a:ext uri="{FF2B5EF4-FFF2-40B4-BE49-F238E27FC236}">
                    <a16:creationId xmlns:a16="http://schemas.microsoft.com/office/drawing/2014/main" id="{68642FD7-BE47-4E26-94BC-B258A9AD6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320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46" name="Freeform 477">
                <a:extLst>
                  <a:ext uri="{FF2B5EF4-FFF2-40B4-BE49-F238E27FC236}">
                    <a16:creationId xmlns:a16="http://schemas.microsoft.com/office/drawing/2014/main" id="{DAF5F5F9-CF92-49AE-9D07-CA5E0D2D7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35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47" name="Freeform 478">
                <a:extLst>
                  <a:ext uri="{FF2B5EF4-FFF2-40B4-BE49-F238E27FC236}">
                    <a16:creationId xmlns:a16="http://schemas.microsoft.com/office/drawing/2014/main" id="{1E95B93A-798C-4F41-92F1-929CCBD0D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2368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48" name="Freeform 479">
                <a:extLst>
                  <a:ext uri="{FF2B5EF4-FFF2-40B4-BE49-F238E27FC236}">
                    <a16:creationId xmlns:a16="http://schemas.microsoft.com/office/drawing/2014/main" id="{705C1B58-2E0C-4E05-B76F-E6771F335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34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49" name="Freeform 480">
                <a:extLst>
                  <a:ext uri="{FF2B5EF4-FFF2-40B4-BE49-F238E27FC236}">
                    <a16:creationId xmlns:a16="http://schemas.microsoft.com/office/drawing/2014/main" id="{252ADC6D-561B-4827-893B-86C718892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37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0" name="Freeform 481">
                <a:extLst>
                  <a:ext uri="{FF2B5EF4-FFF2-40B4-BE49-F238E27FC236}">
                    <a16:creationId xmlns:a16="http://schemas.microsoft.com/office/drawing/2014/main" id="{9FB764FB-E0B0-4EE4-A36A-A9F205CBD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2210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1" name="Freeform 482">
                <a:extLst>
                  <a:ext uri="{FF2B5EF4-FFF2-40B4-BE49-F238E27FC236}">
                    <a16:creationId xmlns:a16="http://schemas.microsoft.com/office/drawing/2014/main" id="{19060827-A5B6-4D1D-AF7F-AACC0D843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237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2" name="Freeform 483">
                <a:extLst>
                  <a:ext uri="{FF2B5EF4-FFF2-40B4-BE49-F238E27FC236}">
                    <a16:creationId xmlns:a16="http://schemas.microsoft.com/office/drawing/2014/main" id="{2DF74C33-97BD-4C0D-8F6A-10B09407C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213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3" name="Freeform 484">
                <a:extLst>
                  <a:ext uri="{FF2B5EF4-FFF2-40B4-BE49-F238E27FC236}">
                    <a16:creationId xmlns:a16="http://schemas.microsoft.com/office/drawing/2014/main" id="{698C3AB7-3826-4B89-99A4-8AC91163A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30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4" name="Freeform 485">
                <a:extLst>
                  <a:ext uri="{FF2B5EF4-FFF2-40B4-BE49-F238E27FC236}">
                    <a16:creationId xmlns:a16="http://schemas.microsoft.com/office/drawing/2014/main" id="{41CF101D-CD6A-4B12-88BC-5C1AEFF68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365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5" name="Freeform 486">
                <a:extLst>
                  <a:ext uri="{FF2B5EF4-FFF2-40B4-BE49-F238E27FC236}">
                    <a16:creationId xmlns:a16="http://schemas.microsoft.com/office/drawing/2014/main" id="{ACE22113-0C03-4373-A926-CB5547690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402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6" name="Freeform 487">
                <a:extLst>
                  <a:ext uri="{FF2B5EF4-FFF2-40B4-BE49-F238E27FC236}">
                    <a16:creationId xmlns:a16="http://schemas.microsoft.com/office/drawing/2014/main" id="{6C0BAB7A-A364-48A5-A5F3-EED78A05E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" y="2437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7" name="Freeform 488">
                <a:extLst>
                  <a:ext uri="{FF2B5EF4-FFF2-40B4-BE49-F238E27FC236}">
                    <a16:creationId xmlns:a16="http://schemas.microsoft.com/office/drawing/2014/main" id="{70797474-60D4-4132-B3F0-FB9ABD29F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477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8" name="Freeform 489">
                <a:extLst>
                  <a:ext uri="{FF2B5EF4-FFF2-40B4-BE49-F238E27FC236}">
                    <a16:creationId xmlns:a16="http://schemas.microsoft.com/office/drawing/2014/main" id="{B499DBFD-5110-4614-AE05-EECE29DF4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429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59" name="Freeform 490">
                <a:extLst>
                  <a:ext uri="{FF2B5EF4-FFF2-40B4-BE49-F238E27FC236}">
                    <a16:creationId xmlns:a16="http://schemas.microsoft.com/office/drawing/2014/main" id="{FE2DE195-0F25-4BFB-ABF2-CE7CE9600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38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60" name="Freeform 491">
                <a:extLst>
                  <a:ext uri="{FF2B5EF4-FFF2-40B4-BE49-F238E27FC236}">
                    <a16:creationId xmlns:a16="http://schemas.microsoft.com/office/drawing/2014/main" id="{B2461591-55E6-4DD5-B499-8485F559C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33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61" name="Freeform 492">
                <a:extLst>
                  <a:ext uri="{FF2B5EF4-FFF2-40B4-BE49-F238E27FC236}">
                    <a16:creationId xmlns:a16="http://schemas.microsoft.com/office/drawing/2014/main" id="{98AE7ED6-50DE-4AC5-86D0-54AFBD9BF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306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62" name="Freeform 493">
                <a:extLst>
                  <a:ext uri="{FF2B5EF4-FFF2-40B4-BE49-F238E27FC236}">
                    <a16:creationId xmlns:a16="http://schemas.microsoft.com/office/drawing/2014/main" id="{DF63C619-3D63-402E-BED2-77C75D7C5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293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63" name="Freeform 494">
                <a:extLst>
                  <a:ext uri="{FF2B5EF4-FFF2-40B4-BE49-F238E27FC236}">
                    <a16:creationId xmlns:a16="http://schemas.microsoft.com/office/drawing/2014/main" id="{6A893CE4-AF56-4AD7-8898-557715EDE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32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64" name="Freeform 495">
                <a:extLst>
                  <a:ext uri="{FF2B5EF4-FFF2-40B4-BE49-F238E27FC236}">
                    <a16:creationId xmlns:a16="http://schemas.microsoft.com/office/drawing/2014/main" id="{9553A4CD-F85C-45BD-B790-4D0289913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328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65" name="Freeform 496">
                <a:extLst>
                  <a:ext uri="{FF2B5EF4-FFF2-40B4-BE49-F238E27FC236}">
                    <a16:creationId xmlns:a16="http://schemas.microsoft.com/office/drawing/2014/main" id="{D0AA33F4-E940-4972-B36E-2A4EC627D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320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66" name="Freeform 497">
                <a:extLst>
                  <a:ext uri="{FF2B5EF4-FFF2-40B4-BE49-F238E27FC236}">
                    <a16:creationId xmlns:a16="http://schemas.microsoft.com/office/drawing/2014/main" id="{F5C82CC7-E5F6-49D4-ADE9-5A0DF0587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261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2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67" name="Freeform 498">
                <a:extLst>
                  <a:ext uri="{FF2B5EF4-FFF2-40B4-BE49-F238E27FC236}">
                    <a16:creationId xmlns:a16="http://schemas.microsoft.com/office/drawing/2014/main" id="{61361733-6C65-4044-AC7E-E6DEAFB1B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18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68" name="Freeform 499">
                <a:extLst>
                  <a:ext uri="{FF2B5EF4-FFF2-40B4-BE49-F238E27FC236}">
                    <a16:creationId xmlns:a16="http://schemas.microsoft.com/office/drawing/2014/main" id="{4F8675A4-084C-4044-B147-D84023EE1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450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69" name="Freeform 500">
                <a:extLst>
                  <a:ext uri="{FF2B5EF4-FFF2-40B4-BE49-F238E27FC236}">
                    <a16:creationId xmlns:a16="http://schemas.microsoft.com/office/drawing/2014/main" id="{ADE76BC3-783A-4531-9575-C5DAC1CAF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480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2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0" name="Freeform 501">
                <a:extLst>
                  <a:ext uri="{FF2B5EF4-FFF2-40B4-BE49-F238E27FC236}">
                    <a16:creationId xmlns:a16="http://schemas.microsoft.com/office/drawing/2014/main" id="{DF6F1008-342B-4B7C-9894-4D43CF0BC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440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1" name="Freeform 502">
                <a:extLst>
                  <a:ext uri="{FF2B5EF4-FFF2-40B4-BE49-F238E27FC236}">
                    <a16:creationId xmlns:a16="http://schemas.microsoft.com/office/drawing/2014/main" id="{9D2393D7-3DAE-47D6-B755-56B40B09B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416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2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2" name="Freeform 503">
                <a:extLst>
                  <a:ext uri="{FF2B5EF4-FFF2-40B4-BE49-F238E27FC236}">
                    <a16:creationId xmlns:a16="http://schemas.microsoft.com/office/drawing/2014/main" id="{AEB67E7E-62A0-4DA8-8C07-0A92BC67E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456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3" name="Freeform 504">
                <a:extLst>
                  <a:ext uri="{FF2B5EF4-FFF2-40B4-BE49-F238E27FC236}">
                    <a16:creationId xmlns:a16="http://schemas.microsoft.com/office/drawing/2014/main" id="{C8ACB696-A6B3-4E4B-9755-F42E3E145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501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4" name="Freeform 505">
                <a:extLst>
                  <a:ext uri="{FF2B5EF4-FFF2-40B4-BE49-F238E27FC236}">
                    <a16:creationId xmlns:a16="http://schemas.microsoft.com/office/drawing/2014/main" id="{D7E28E88-D9FE-4545-A39E-9D131D527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496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5" name="Freeform 506">
                <a:extLst>
                  <a:ext uri="{FF2B5EF4-FFF2-40B4-BE49-F238E27FC236}">
                    <a16:creationId xmlns:a16="http://schemas.microsoft.com/office/drawing/2014/main" id="{AB7EFA1F-784C-45D5-ADC9-E1A15518F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54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2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6" name="Freeform 507">
                <a:extLst>
                  <a:ext uri="{FF2B5EF4-FFF2-40B4-BE49-F238E27FC236}">
                    <a16:creationId xmlns:a16="http://schemas.microsoft.com/office/drawing/2014/main" id="{7BF16C3C-FB5E-476B-9DDA-C575B58A0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55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2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7" name="Freeform 508">
                <a:extLst>
                  <a:ext uri="{FF2B5EF4-FFF2-40B4-BE49-F238E27FC236}">
                    <a16:creationId xmlns:a16="http://schemas.microsoft.com/office/drawing/2014/main" id="{1C291BE3-7433-436F-82FB-200512589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512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2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8" name="Freeform 509">
                <a:extLst>
                  <a:ext uri="{FF2B5EF4-FFF2-40B4-BE49-F238E27FC236}">
                    <a16:creationId xmlns:a16="http://schemas.microsoft.com/office/drawing/2014/main" id="{F27C25B6-EFF6-4079-810F-E0499F025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568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79" name="Freeform 510">
                <a:extLst>
                  <a:ext uri="{FF2B5EF4-FFF2-40B4-BE49-F238E27FC236}">
                    <a16:creationId xmlns:a16="http://schemas.microsoft.com/office/drawing/2014/main" id="{4EFFC37D-F023-45AB-AE76-456E1E4C9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54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80" name="Freeform 511">
                <a:extLst>
                  <a:ext uri="{FF2B5EF4-FFF2-40B4-BE49-F238E27FC236}">
                    <a16:creationId xmlns:a16="http://schemas.microsoft.com/office/drawing/2014/main" id="{A4A18779-E529-46EC-95D5-FFEA056E4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506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81" name="Freeform 512">
                <a:extLst>
                  <a:ext uri="{FF2B5EF4-FFF2-40B4-BE49-F238E27FC236}">
                    <a16:creationId xmlns:a16="http://schemas.microsoft.com/office/drawing/2014/main" id="{CE82D14B-732E-459E-A406-CB943D03E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536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82" name="Freeform 513">
                <a:extLst>
                  <a:ext uri="{FF2B5EF4-FFF2-40B4-BE49-F238E27FC236}">
                    <a16:creationId xmlns:a16="http://schemas.microsoft.com/office/drawing/2014/main" id="{461C379D-FB96-4C2D-8670-DDA345C1F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594"/>
                <a:ext cx="8" cy="11"/>
              </a:xfrm>
              <a:custGeom>
                <a:avLst/>
                <a:gdLst>
                  <a:gd name="T0" fmla="*/ 35 w 3"/>
                  <a:gd name="T1" fmla="*/ 83 h 4"/>
                  <a:gd name="T2" fmla="*/ 0 w 3"/>
                  <a:gd name="T3" fmla="*/ 61 h 4"/>
                  <a:gd name="T4" fmla="*/ 21 w 3"/>
                  <a:gd name="T5" fmla="*/ 22 h 4"/>
                  <a:gd name="T6" fmla="*/ 56 w 3"/>
                  <a:gd name="T7" fmla="*/ 47 h 4"/>
                  <a:gd name="T8" fmla="*/ 35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83" name="Freeform 514">
                <a:extLst>
                  <a:ext uri="{FF2B5EF4-FFF2-40B4-BE49-F238E27FC236}">
                    <a16:creationId xmlns:a16="http://schemas.microsoft.com/office/drawing/2014/main" id="{FB932E4B-5FDD-4C7F-9F03-3F5AA22DB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610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84" name="Freeform 515">
                <a:extLst>
                  <a:ext uri="{FF2B5EF4-FFF2-40B4-BE49-F238E27FC236}">
                    <a16:creationId xmlns:a16="http://schemas.microsoft.com/office/drawing/2014/main" id="{22EF4A0E-D60A-48D3-9B4D-EAF1F73A8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2584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85" name="Freeform 516">
                <a:extLst>
                  <a:ext uri="{FF2B5EF4-FFF2-40B4-BE49-F238E27FC236}">
                    <a16:creationId xmlns:a16="http://schemas.microsoft.com/office/drawing/2014/main" id="{7D501BF9-FA68-49D7-B2C9-70AA2CE5A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2578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86" name="Freeform 517">
                <a:extLst>
                  <a:ext uri="{FF2B5EF4-FFF2-40B4-BE49-F238E27FC236}">
                    <a16:creationId xmlns:a16="http://schemas.microsoft.com/office/drawing/2014/main" id="{F541FC2A-210D-46ED-8132-39CD6E310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2541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87" name="Freeform 518">
                <a:extLst>
                  <a:ext uri="{FF2B5EF4-FFF2-40B4-BE49-F238E27FC236}">
                    <a16:creationId xmlns:a16="http://schemas.microsoft.com/office/drawing/2014/main" id="{CFA4C554-5451-4C46-A33E-4FEBAA0C4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416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88" name="Freeform 519">
                <a:extLst>
                  <a:ext uri="{FF2B5EF4-FFF2-40B4-BE49-F238E27FC236}">
                    <a16:creationId xmlns:a16="http://schemas.microsoft.com/office/drawing/2014/main" id="{CA71B8E9-B786-491B-A84F-396CBDE66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381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89" name="Freeform 520">
                <a:extLst>
                  <a:ext uri="{FF2B5EF4-FFF2-40B4-BE49-F238E27FC236}">
                    <a16:creationId xmlns:a16="http://schemas.microsoft.com/office/drawing/2014/main" id="{AC615904-5E05-4CB3-B116-F2884F1D7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354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0" name="Freeform 521">
                <a:extLst>
                  <a:ext uri="{FF2B5EF4-FFF2-40B4-BE49-F238E27FC236}">
                    <a16:creationId xmlns:a16="http://schemas.microsoft.com/office/drawing/2014/main" id="{E8791EF2-9A90-41D4-8CC4-4163DE521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320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1" name="Freeform 522">
                <a:extLst>
                  <a:ext uri="{FF2B5EF4-FFF2-40B4-BE49-F238E27FC236}">
                    <a16:creationId xmlns:a16="http://schemas.microsoft.com/office/drawing/2014/main" id="{A53E4AE2-A42C-488C-AFF6-7961E0FD2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346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2" name="Freeform 523">
                <a:extLst>
                  <a:ext uri="{FF2B5EF4-FFF2-40B4-BE49-F238E27FC236}">
                    <a16:creationId xmlns:a16="http://schemas.microsoft.com/office/drawing/2014/main" id="{B9031B5F-09F8-4983-A44E-80F65A2F2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296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3" name="Freeform 524">
                <a:extLst>
                  <a:ext uri="{FF2B5EF4-FFF2-40B4-BE49-F238E27FC236}">
                    <a16:creationId xmlns:a16="http://schemas.microsoft.com/office/drawing/2014/main" id="{2799B48D-5D22-4857-9680-2ECB4EB75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272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4" name="Freeform 525">
                <a:extLst>
                  <a:ext uri="{FF2B5EF4-FFF2-40B4-BE49-F238E27FC236}">
                    <a16:creationId xmlns:a16="http://schemas.microsoft.com/office/drawing/2014/main" id="{966F088F-EA25-4B74-BDA9-2A1A53F22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3" y="2298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5" name="Freeform 526">
                <a:extLst>
                  <a:ext uri="{FF2B5EF4-FFF2-40B4-BE49-F238E27FC236}">
                    <a16:creationId xmlns:a16="http://schemas.microsoft.com/office/drawing/2014/main" id="{00B01F90-6198-48B4-8B9C-62E3231AB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23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6" name="Freeform 527">
                <a:extLst>
                  <a:ext uri="{FF2B5EF4-FFF2-40B4-BE49-F238E27FC236}">
                    <a16:creationId xmlns:a16="http://schemas.microsoft.com/office/drawing/2014/main" id="{36633E4D-75D4-4D38-BD56-18DCABF8B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22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7" name="Freeform 528">
                <a:extLst>
                  <a:ext uri="{FF2B5EF4-FFF2-40B4-BE49-F238E27FC236}">
                    <a16:creationId xmlns:a16="http://schemas.microsoft.com/office/drawing/2014/main" id="{8943CADB-562B-4C39-92D6-60F7EB285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24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8" name="Freeform 529">
                <a:extLst>
                  <a:ext uri="{FF2B5EF4-FFF2-40B4-BE49-F238E27FC236}">
                    <a16:creationId xmlns:a16="http://schemas.microsoft.com/office/drawing/2014/main" id="{27237AF4-7DB4-499C-8E6C-AF63559D7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237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99" name="Freeform 530">
                <a:extLst>
                  <a:ext uri="{FF2B5EF4-FFF2-40B4-BE49-F238E27FC236}">
                    <a16:creationId xmlns:a16="http://schemas.microsoft.com/office/drawing/2014/main" id="{E20FCE03-E51E-4C8F-B657-15DC8AC22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274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0 w 3"/>
                  <a:gd name="T3" fmla="*/ 47 h 4"/>
                  <a:gd name="T4" fmla="*/ 12 w 3"/>
                  <a:gd name="T5" fmla="*/ 0 h 4"/>
                  <a:gd name="T6" fmla="*/ 37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00" name="Freeform 531">
                <a:extLst>
                  <a:ext uri="{FF2B5EF4-FFF2-40B4-BE49-F238E27FC236}">
                    <a16:creationId xmlns:a16="http://schemas.microsoft.com/office/drawing/2014/main" id="{8DC909E7-3EA7-47BF-8A88-0D4328F06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250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01" name="Freeform 532">
                <a:extLst>
                  <a:ext uri="{FF2B5EF4-FFF2-40B4-BE49-F238E27FC236}">
                    <a16:creationId xmlns:a16="http://schemas.microsoft.com/office/drawing/2014/main" id="{55FC6514-5395-41FF-BA49-981AFE5D1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253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0 w 3"/>
                  <a:gd name="T3" fmla="*/ 47 h 4"/>
                  <a:gd name="T4" fmla="*/ 12 w 3"/>
                  <a:gd name="T5" fmla="*/ 0 h 4"/>
                  <a:gd name="T6" fmla="*/ 37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02" name="Freeform 533">
                <a:extLst>
                  <a:ext uri="{FF2B5EF4-FFF2-40B4-BE49-F238E27FC236}">
                    <a16:creationId xmlns:a16="http://schemas.microsoft.com/office/drawing/2014/main" id="{D198E36A-B652-425D-8AF1-220BCC119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250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03" name="Freeform 534">
                <a:extLst>
                  <a:ext uri="{FF2B5EF4-FFF2-40B4-BE49-F238E27FC236}">
                    <a16:creationId xmlns:a16="http://schemas.microsoft.com/office/drawing/2014/main" id="{4F06B3F6-8B3A-4FDE-B5AE-4CE6C77F1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213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04" name="Freeform 535">
                <a:extLst>
                  <a:ext uri="{FF2B5EF4-FFF2-40B4-BE49-F238E27FC236}">
                    <a16:creationId xmlns:a16="http://schemas.microsoft.com/office/drawing/2014/main" id="{2ABB5C5C-9C97-404C-8427-261C0B8B9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20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05" name="Freeform 536">
                <a:extLst>
                  <a:ext uri="{FF2B5EF4-FFF2-40B4-BE49-F238E27FC236}">
                    <a16:creationId xmlns:a16="http://schemas.microsoft.com/office/drawing/2014/main" id="{E0549538-A833-4883-9903-EFC54DCAD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192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06" name="Freeform 537">
                <a:extLst>
                  <a:ext uri="{FF2B5EF4-FFF2-40B4-BE49-F238E27FC236}">
                    <a16:creationId xmlns:a16="http://schemas.microsoft.com/office/drawing/2014/main" id="{92CD77B8-D18E-49B7-A023-79D6D4654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178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07" name="Freeform 538">
                <a:extLst>
                  <a:ext uri="{FF2B5EF4-FFF2-40B4-BE49-F238E27FC236}">
                    <a16:creationId xmlns:a16="http://schemas.microsoft.com/office/drawing/2014/main" id="{46B62A01-6CAC-44BB-8EDD-E70879B75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160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08" name="Freeform 539">
                <a:extLst>
                  <a:ext uri="{FF2B5EF4-FFF2-40B4-BE49-F238E27FC236}">
                    <a16:creationId xmlns:a16="http://schemas.microsoft.com/office/drawing/2014/main" id="{72C47828-7AE2-41B6-B488-76DFA3D38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2120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50 w 4"/>
                  <a:gd name="T7" fmla="*/ 2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09" name="Freeform 540">
                <a:extLst>
                  <a:ext uri="{FF2B5EF4-FFF2-40B4-BE49-F238E27FC236}">
                    <a16:creationId xmlns:a16="http://schemas.microsoft.com/office/drawing/2014/main" id="{8356185C-8F7F-4F06-A5CC-0FDD4B392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181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0 w 3"/>
                  <a:gd name="T3" fmla="*/ 47 h 4"/>
                  <a:gd name="T4" fmla="*/ 12 w 3"/>
                  <a:gd name="T5" fmla="*/ 0 h 4"/>
                  <a:gd name="T6" fmla="*/ 37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0" name="Freeform 541">
                <a:extLst>
                  <a:ext uri="{FF2B5EF4-FFF2-40B4-BE49-F238E27FC236}">
                    <a16:creationId xmlns:a16="http://schemas.microsoft.com/office/drawing/2014/main" id="{D9928331-77A1-4841-AEFB-23AA0F6EA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3" y="2200"/>
                <a:ext cx="8" cy="10"/>
              </a:xfrm>
              <a:custGeom>
                <a:avLst/>
                <a:gdLst>
                  <a:gd name="T0" fmla="*/ 35 w 3"/>
                  <a:gd name="T1" fmla="*/ 50 h 4"/>
                  <a:gd name="T2" fmla="*/ 0 w 3"/>
                  <a:gd name="T3" fmla="*/ 33 h 4"/>
                  <a:gd name="T4" fmla="*/ 21 w 3"/>
                  <a:gd name="T5" fmla="*/ 0 h 4"/>
                  <a:gd name="T6" fmla="*/ 56 w 3"/>
                  <a:gd name="T7" fmla="*/ 20 h 4"/>
                  <a:gd name="T8" fmla="*/ 35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1" name="Freeform 542">
                <a:extLst>
                  <a:ext uri="{FF2B5EF4-FFF2-40B4-BE49-F238E27FC236}">
                    <a16:creationId xmlns:a16="http://schemas.microsoft.com/office/drawing/2014/main" id="{37912895-1059-4B44-9225-F4D94DD0A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210"/>
                <a:ext cx="7" cy="11"/>
              </a:xfrm>
              <a:custGeom>
                <a:avLst/>
                <a:gdLst>
                  <a:gd name="T0" fmla="*/ 28 w 3"/>
                  <a:gd name="T1" fmla="*/ 83 h 4"/>
                  <a:gd name="T2" fmla="*/ 0 w 3"/>
                  <a:gd name="T3" fmla="*/ 61 h 4"/>
                  <a:gd name="T4" fmla="*/ 12 w 3"/>
                  <a:gd name="T5" fmla="*/ 22 h 4"/>
                  <a:gd name="T6" fmla="*/ 37 w 3"/>
                  <a:gd name="T7" fmla="*/ 47 h 4"/>
                  <a:gd name="T8" fmla="*/ 28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2" name="Freeform 543">
                <a:extLst>
                  <a:ext uri="{FF2B5EF4-FFF2-40B4-BE49-F238E27FC236}">
                    <a16:creationId xmlns:a16="http://schemas.microsoft.com/office/drawing/2014/main" id="{1DC03A25-D867-411D-82AB-261EBF42D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2392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3" name="Freeform 544">
                <a:extLst>
                  <a:ext uri="{FF2B5EF4-FFF2-40B4-BE49-F238E27FC236}">
                    <a16:creationId xmlns:a16="http://schemas.microsoft.com/office/drawing/2014/main" id="{91E1C193-B589-462F-A6BE-1A7D14A89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480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4" name="Freeform 545">
                <a:extLst>
                  <a:ext uri="{FF2B5EF4-FFF2-40B4-BE49-F238E27FC236}">
                    <a16:creationId xmlns:a16="http://schemas.microsoft.com/office/drawing/2014/main" id="{79A7128E-AFB1-446E-A887-F1257566D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482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5" name="Freeform 546">
                <a:extLst>
                  <a:ext uri="{FF2B5EF4-FFF2-40B4-BE49-F238E27FC236}">
                    <a16:creationId xmlns:a16="http://schemas.microsoft.com/office/drawing/2014/main" id="{010E2C57-692E-4191-8814-F563A1EF6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466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6" name="Freeform 547">
                <a:extLst>
                  <a:ext uri="{FF2B5EF4-FFF2-40B4-BE49-F238E27FC236}">
                    <a16:creationId xmlns:a16="http://schemas.microsoft.com/office/drawing/2014/main" id="{69B7AC01-4D91-4971-B765-00F195975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429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7" name="Freeform 548">
                <a:extLst>
                  <a:ext uri="{FF2B5EF4-FFF2-40B4-BE49-F238E27FC236}">
                    <a16:creationId xmlns:a16="http://schemas.microsoft.com/office/drawing/2014/main" id="{5D756FFC-9844-4B90-ABDC-1CDA47FBA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490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8" name="Freeform 549">
                <a:extLst>
                  <a:ext uri="{FF2B5EF4-FFF2-40B4-BE49-F238E27FC236}">
                    <a16:creationId xmlns:a16="http://schemas.microsoft.com/office/drawing/2014/main" id="{AC5435ED-1338-480C-BCA3-60D6BB1AE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51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19" name="Freeform 550">
                <a:extLst>
                  <a:ext uri="{FF2B5EF4-FFF2-40B4-BE49-F238E27FC236}">
                    <a16:creationId xmlns:a16="http://schemas.microsoft.com/office/drawing/2014/main" id="{6E941683-92AD-4587-A8EF-1977A1120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496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20" name="Freeform 551">
                <a:extLst>
                  <a:ext uri="{FF2B5EF4-FFF2-40B4-BE49-F238E27FC236}">
                    <a16:creationId xmlns:a16="http://schemas.microsoft.com/office/drawing/2014/main" id="{D573DBC0-9C5E-46D8-8D1D-BD2CCFBE9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528"/>
                <a:ext cx="8" cy="10"/>
              </a:xfrm>
              <a:custGeom>
                <a:avLst/>
                <a:gdLst>
                  <a:gd name="T0" fmla="*/ 35 w 3"/>
                  <a:gd name="T1" fmla="*/ 50 h 4"/>
                  <a:gd name="T2" fmla="*/ 0 w 3"/>
                  <a:gd name="T3" fmla="*/ 33 h 4"/>
                  <a:gd name="T4" fmla="*/ 21 w 3"/>
                  <a:gd name="T5" fmla="*/ 0 h 4"/>
                  <a:gd name="T6" fmla="*/ 56 w 3"/>
                  <a:gd name="T7" fmla="*/ 20 h 4"/>
                  <a:gd name="T8" fmla="*/ 35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21" name="Freeform 552">
                <a:extLst>
                  <a:ext uri="{FF2B5EF4-FFF2-40B4-BE49-F238E27FC236}">
                    <a16:creationId xmlns:a16="http://schemas.microsoft.com/office/drawing/2014/main" id="{39E7B0FE-2409-4885-9741-A126466CF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512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22" name="Freeform 553">
                <a:extLst>
                  <a:ext uri="{FF2B5EF4-FFF2-40B4-BE49-F238E27FC236}">
                    <a16:creationId xmlns:a16="http://schemas.microsoft.com/office/drawing/2014/main" id="{D03AFB2C-E75B-4856-A4EA-BB4AB57FF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472"/>
                <a:ext cx="7" cy="10"/>
              </a:xfrm>
              <a:custGeom>
                <a:avLst/>
                <a:gdLst>
                  <a:gd name="T0" fmla="*/ 28 w 3"/>
                  <a:gd name="T1" fmla="*/ 63 h 4"/>
                  <a:gd name="T2" fmla="*/ 0 w 3"/>
                  <a:gd name="T3" fmla="*/ 50 h 4"/>
                  <a:gd name="T4" fmla="*/ 12 w 3"/>
                  <a:gd name="T5" fmla="*/ 20 h 4"/>
                  <a:gd name="T6" fmla="*/ 37 w 3"/>
                  <a:gd name="T7" fmla="*/ 33 h 4"/>
                  <a:gd name="T8" fmla="*/ 28 w 3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23" name="Freeform 554">
                <a:extLst>
                  <a:ext uri="{FF2B5EF4-FFF2-40B4-BE49-F238E27FC236}">
                    <a16:creationId xmlns:a16="http://schemas.microsoft.com/office/drawing/2014/main" id="{D2E87EB1-50CF-4DDB-A90B-E12D83B32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485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24" name="Freeform 555">
                <a:extLst>
                  <a:ext uri="{FF2B5EF4-FFF2-40B4-BE49-F238E27FC236}">
                    <a16:creationId xmlns:a16="http://schemas.microsoft.com/office/drawing/2014/main" id="{3CF44FC9-4BE8-40F1-9AA9-1709F8B99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48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25" name="Freeform 556">
                <a:extLst>
                  <a:ext uri="{FF2B5EF4-FFF2-40B4-BE49-F238E27FC236}">
                    <a16:creationId xmlns:a16="http://schemas.microsoft.com/office/drawing/2014/main" id="{67BA6B59-B7BB-432B-A1AD-1F099D9D1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648"/>
                <a:ext cx="8" cy="10"/>
              </a:xfrm>
              <a:custGeom>
                <a:avLst/>
                <a:gdLst>
                  <a:gd name="T0" fmla="*/ 35 w 3"/>
                  <a:gd name="T1" fmla="*/ 63 h 4"/>
                  <a:gd name="T2" fmla="*/ 0 w 3"/>
                  <a:gd name="T3" fmla="*/ 50 h 4"/>
                  <a:gd name="T4" fmla="*/ 21 w 3"/>
                  <a:gd name="T5" fmla="*/ 20 h 4"/>
                  <a:gd name="T6" fmla="*/ 56 w 3"/>
                  <a:gd name="T7" fmla="*/ 33 h 4"/>
                  <a:gd name="T8" fmla="*/ 35 w 3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26" name="Freeform 557">
                <a:extLst>
                  <a:ext uri="{FF2B5EF4-FFF2-40B4-BE49-F238E27FC236}">
                    <a16:creationId xmlns:a16="http://schemas.microsoft.com/office/drawing/2014/main" id="{7A944EB0-F732-4932-80D3-B55A94853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669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0 w 3"/>
                  <a:gd name="T3" fmla="*/ 47 h 4"/>
                  <a:gd name="T4" fmla="*/ 12 w 3"/>
                  <a:gd name="T5" fmla="*/ 0 h 4"/>
                  <a:gd name="T6" fmla="*/ 37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27" name="Freeform 558">
                <a:extLst>
                  <a:ext uri="{FF2B5EF4-FFF2-40B4-BE49-F238E27FC236}">
                    <a16:creationId xmlns:a16="http://schemas.microsoft.com/office/drawing/2014/main" id="{C531ADE9-E824-4CCE-B11E-BE4FA5D5D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645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28" name="Freeform 559">
                <a:extLst>
                  <a:ext uri="{FF2B5EF4-FFF2-40B4-BE49-F238E27FC236}">
                    <a16:creationId xmlns:a16="http://schemas.microsoft.com/office/drawing/2014/main" id="{34833D0B-17EE-4324-84D0-FFBC03D93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608"/>
                <a:ext cx="8" cy="10"/>
              </a:xfrm>
              <a:custGeom>
                <a:avLst/>
                <a:gdLst>
                  <a:gd name="T0" fmla="*/ 35 w 3"/>
                  <a:gd name="T1" fmla="*/ 63 h 4"/>
                  <a:gd name="T2" fmla="*/ 0 w 3"/>
                  <a:gd name="T3" fmla="*/ 50 h 4"/>
                  <a:gd name="T4" fmla="*/ 21 w 3"/>
                  <a:gd name="T5" fmla="*/ 20 h 4"/>
                  <a:gd name="T6" fmla="*/ 56 w 3"/>
                  <a:gd name="T7" fmla="*/ 33 h 4"/>
                  <a:gd name="T8" fmla="*/ 35 w 3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29" name="Freeform 560">
                <a:extLst>
                  <a:ext uri="{FF2B5EF4-FFF2-40B4-BE49-F238E27FC236}">
                    <a16:creationId xmlns:a16="http://schemas.microsoft.com/office/drawing/2014/main" id="{E30151B6-F5E9-4BE6-BFD1-1CFFA104A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629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0" name="Freeform 561">
                <a:extLst>
                  <a:ext uri="{FF2B5EF4-FFF2-40B4-BE49-F238E27FC236}">
                    <a16:creationId xmlns:a16="http://schemas.microsoft.com/office/drawing/2014/main" id="{8988EBFD-829F-442F-B939-9D0B5E28C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2573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1" name="Freeform 562">
                <a:extLst>
                  <a:ext uri="{FF2B5EF4-FFF2-40B4-BE49-F238E27FC236}">
                    <a16:creationId xmlns:a16="http://schemas.microsoft.com/office/drawing/2014/main" id="{1F6B0D84-9212-4B3D-947D-096E88C0D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58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2" name="Freeform 563">
                <a:extLst>
                  <a:ext uri="{FF2B5EF4-FFF2-40B4-BE49-F238E27FC236}">
                    <a16:creationId xmlns:a16="http://schemas.microsoft.com/office/drawing/2014/main" id="{F190C2AC-DAF7-47F4-B268-324481245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573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3" name="Freeform 564">
                <a:extLst>
                  <a:ext uri="{FF2B5EF4-FFF2-40B4-BE49-F238E27FC236}">
                    <a16:creationId xmlns:a16="http://schemas.microsoft.com/office/drawing/2014/main" id="{5E5FA268-FC4E-4DFB-A106-3890900C7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52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4" name="Freeform 565">
                <a:extLst>
                  <a:ext uri="{FF2B5EF4-FFF2-40B4-BE49-F238E27FC236}">
                    <a16:creationId xmlns:a16="http://schemas.microsoft.com/office/drawing/2014/main" id="{D78D9E07-C7A7-4822-9F47-1CB60F8B6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2501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5" name="Freeform 566">
                <a:extLst>
                  <a:ext uri="{FF2B5EF4-FFF2-40B4-BE49-F238E27FC236}">
                    <a16:creationId xmlns:a16="http://schemas.microsoft.com/office/drawing/2014/main" id="{54FAE317-6301-461B-BC9A-3F471E466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528"/>
                <a:ext cx="7" cy="10"/>
              </a:xfrm>
              <a:custGeom>
                <a:avLst/>
                <a:gdLst>
                  <a:gd name="T0" fmla="*/ 28 w 3"/>
                  <a:gd name="T1" fmla="*/ 63 h 4"/>
                  <a:gd name="T2" fmla="*/ 0 w 3"/>
                  <a:gd name="T3" fmla="*/ 50 h 4"/>
                  <a:gd name="T4" fmla="*/ 12 w 3"/>
                  <a:gd name="T5" fmla="*/ 20 h 4"/>
                  <a:gd name="T6" fmla="*/ 37 w 3"/>
                  <a:gd name="T7" fmla="*/ 33 h 4"/>
                  <a:gd name="T8" fmla="*/ 28 w 3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6" name="Freeform 567">
                <a:extLst>
                  <a:ext uri="{FF2B5EF4-FFF2-40B4-BE49-F238E27FC236}">
                    <a16:creationId xmlns:a16="http://schemas.microsoft.com/office/drawing/2014/main" id="{E3495808-9D38-43D2-8F01-2C8AED272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530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7" name="Freeform 568">
                <a:extLst>
                  <a:ext uri="{FF2B5EF4-FFF2-40B4-BE49-F238E27FC236}">
                    <a16:creationId xmlns:a16="http://schemas.microsoft.com/office/drawing/2014/main" id="{C4596A6E-E038-4384-BFC8-8FFB00171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2485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8" name="Freeform 569">
                <a:extLst>
                  <a:ext uri="{FF2B5EF4-FFF2-40B4-BE49-F238E27FC236}">
                    <a16:creationId xmlns:a16="http://schemas.microsoft.com/office/drawing/2014/main" id="{2DFEA2B6-5A39-4A80-AA53-D46FBA5E0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45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39" name="Freeform 570">
                <a:extLst>
                  <a:ext uri="{FF2B5EF4-FFF2-40B4-BE49-F238E27FC236}">
                    <a16:creationId xmlns:a16="http://schemas.microsoft.com/office/drawing/2014/main" id="{14A2A126-2B26-483E-8E55-C19710B9F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370"/>
                <a:ext cx="7" cy="11"/>
              </a:xfrm>
              <a:custGeom>
                <a:avLst/>
                <a:gdLst>
                  <a:gd name="T0" fmla="*/ 28 w 3"/>
                  <a:gd name="T1" fmla="*/ 83 h 4"/>
                  <a:gd name="T2" fmla="*/ 0 w 3"/>
                  <a:gd name="T3" fmla="*/ 61 h 4"/>
                  <a:gd name="T4" fmla="*/ 12 w 3"/>
                  <a:gd name="T5" fmla="*/ 22 h 4"/>
                  <a:gd name="T6" fmla="*/ 37 w 3"/>
                  <a:gd name="T7" fmla="*/ 47 h 4"/>
                  <a:gd name="T8" fmla="*/ 28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40" name="Freeform 571">
                <a:extLst>
                  <a:ext uri="{FF2B5EF4-FFF2-40B4-BE49-F238E27FC236}">
                    <a16:creationId xmlns:a16="http://schemas.microsoft.com/office/drawing/2014/main" id="{5FC44098-336F-45C6-8F59-D9DC9E2DB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336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41" name="Freeform 572">
                <a:extLst>
                  <a:ext uri="{FF2B5EF4-FFF2-40B4-BE49-F238E27FC236}">
                    <a16:creationId xmlns:a16="http://schemas.microsoft.com/office/drawing/2014/main" id="{8D92E514-C4AA-4E7A-81AE-7F622A505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227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42" name="Freeform 573">
                <a:extLst>
                  <a:ext uri="{FF2B5EF4-FFF2-40B4-BE49-F238E27FC236}">
                    <a16:creationId xmlns:a16="http://schemas.microsoft.com/office/drawing/2014/main" id="{B9428410-10F7-4EC4-8D67-61C622F96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" y="2125"/>
                <a:ext cx="8" cy="11"/>
              </a:xfrm>
              <a:custGeom>
                <a:avLst/>
                <a:gdLst>
                  <a:gd name="T0" fmla="*/ 35 w 3"/>
                  <a:gd name="T1" fmla="*/ 83 h 4"/>
                  <a:gd name="T2" fmla="*/ 0 w 3"/>
                  <a:gd name="T3" fmla="*/ 61 h 4"/>
                  <a:gd name="T4" fmla="*/ 21 w 3"/>
                  <a:gd name="T5" fmla="*/ 22 h 4"/>
                  <a:gd name="T6" fmla="*/ 56 w 3"/>
                  <a:gd name="T7" fmla="*/ 47 h 4"/>
                  <a:gd name="T8" fmla="*/ 35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43" name="Freeform 574">
                <a:extLst>
                  <a:ext uri="{FF2B5EF4-FFF2-40B4-BE49-F238E27FC236}">
                    <a16:creationId xmlns:a16="http://schemas.microsoft.com/office/drawing/2014/main" id="{4F3558BB-EB45-4B7C-988C-3870104D8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162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44" name="Freeform 575">
                <a:extLst>
                  <a:ext uri="{FF2B5EF4-FFF2-40B4-BE49-F238E27FC236}">
                    <a16:creationId xmlns:a16="http://schemas.microsoft.com/office/drawing/2014/main" id="{C1F591DE-2C14-4FCE-B0AC-3BB1F965D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189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45" name="Freeform 576">
                <a:extLst>
                  <a:ext uri="{FF2B5EF4-FFF2-40B4-BE49-F238E27FC236}">
                    <a16:creationId xmlns:a16="http://schemas.microsoft.com/office/drawing/2014/main" id="{7A1B33C6-CE68-4066-ACE3-BFA8D6F15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208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46" name="Freeform 577">
                <a:extLst>
                  <a:ext uri="{FF2B5EF4-FFF2-40B4-BE49-F238E27FC236}">
                    <a16:creationId xmlns:a16="http://schemas.microsoft.com/office/drawing/2014/main" id="{AD735895-B098-401D-9927-B50A7B018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" y="223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47" name="Freeform 578">
                <a:extLst>
                  <a:ext uri="{FF2B5EF4-FFF2-40B4-BE49-F238E27FC236}">
                    <a16:creationId xmlns:a16="http://schemas.microsoft.com/office/drawing/2014/main" id="{C2EA9214-1112-45F7-82AF-7B843C1C7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269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48" name="Freeform 579">
                <a:extLst>
                  <a:ext uri="{FF2B5EF4-FFF2-40B4-BE49-F238E27FC236}">
                    <a16:creationId xmlns:a16="http://schemas.microsoft.com/office/drawing/2014/main" id="{B77A10B5-5C00-4511-9776-750B0C239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" y="2293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47 h 4"/>
                  <a:gd name="T4" fmla="*/ 21 w 3"/>
                  <a:gd name="T5" fmla="*/ 0 h 4"/>
                  <a:gd name="T6" fmla="*/ 56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49" name="Freeform 580">
                <a:extLst>
                  <a:ext uri="{FF2B5EF4-FFF2-40B4-BE49-F238E27FC236}">
                    <a16:creationId xmlns:a16="http://schemas.microsoft.com/office/drawing/2014/main" id="{5FAF08A9-00EF-4C05-B615-39F840BD2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322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0" name="Freeform 581">
                <a:extLst>
                  <a:ext uri="{FF2B5EF4-FFF2-40B4-BE49-F238E27FC236}">
                    <a16:creationId xmlns:a16="http://schemas.microsoft.com/office/drawing/2014/main" id="{728EAA4C-E3B4-4D77-B6E1-269F0F44E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306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1" name="Freeform 582">
                <a:extLst>
                  <a:ext uri="{FF2B5EF4-FFF2-40B4-BE49-F238E27FC236}">
                    <a16:creationId xmlns:a16="http://schemas.microsoft.com/office/drawing/2014/main" id="{89DF3F24-23C0-49CB-9AA3-BCDF2AB74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2160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2" name="Freeform 583">
                <a:extLst>
                  <a:ext uri="{FF2B5EF4-FFF2-40B4-BE49-F238E27FC236}">
                    <a16:creationId xmlns:a16="http://schemas.microsoft.com/office/drawing/2014/main" id="{8C25EB0A-BB1A-4BDD-BD01-B59E7DF2D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2448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0 h 4"/>
                  <a:gd name="T4" fmla="*/ 68 w 5"/>
                  <a:gd name="T5" fmla="*/ 50 h 4"/>
                  <a:gd name="T6" fmla="*/ 21 w 5"/>
                  <a:gd name="T7" fmla="*/ 50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3" name="Freeform 584">
                <a:extLst>
                  <a:ext uri="{FF2B5EF4-FFF2-40B4-BE49-F238E27FC236}">
                    <a16:creationId xmlns:a16="http://schemas.microsoft.com/office/drawing/2014/main" id="{B2AB3AC7-19A3-4AD7-9CD7-2A93D2A5E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472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55 w 5"/>
                  <a:gd name="T5" fmla="*/ 68 h 5"/>
                  <a:gd name="T6" fmla="*/ 21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4" name="Freeform 585">
                <a:extLst>
                  <a:ext uri="{FF2B5EF4-FFF2-40B4-BE49-F238E27FC236}">
                    <a16:creationId xmlns:a16="http://schemas.microsoft.com/office/drawing/2014/main" id="{9C3A51A1-A547-498A-B6CB-34D8D4CD0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2458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5" name="Freeform 586">
                <a:extLst>
                  <a:ext uri="{FF2B5EF4-FFF2-40B4-BE49-F238E27FC236}">
                    <a16:creationId xmlns:a16="http://schemas.microsoft.com/office/drawing/2014/main" id="{CFFBC417-BE68-4F7C-BEBD-2C272A8BF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44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6" name="Freeform 587">
                <a:extLst>
                  <a:ext uri="{FF2B5EF4-FFF2-40B4-BE49-F238E27FC236}">
                    <a16:creationId xmlns:a16="http://schemas.microsoft.com/office/drawing/2014/main" id="{BFB282F9-0046-44E6-94E8-FE803EA9F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432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7" name="Freeform 588">
                <a:extLst>
                  <a:ext uri="{FF2B5EF4-FFF2-40B4-BE49-F238E27FC236}">
                    <a16:creationId xmlns:a16="http://schemas.microsoft.com/office/drawing/2014/main" id="{6EE6B3E0-F21C-4797-8EAA-FB5001B74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43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8" name="Freeform 589">
                <a:extLst>
                  <a:ext uri="{FF2B5EF4-FFF2-40B4-BE49-F238E27FC236}">
                    <a16:creationId xmlns:a16="http://schemas.microsoft.com/office/drawing/2014/main" id="{9C171326-3E29-4CA3-B422-67B4D4F56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2458"/>
                <a:ext cx="13" cy="14"/>
              </a:xfrm>
              <a:custGeom>
                <a:avLst/>
                <a:gdLst>
                  <a:gd name="T0" fmla="*/ 55 w 5"/>
                  <a:gd name="T1" fmla="*/ 87 h 5"/>
                  <a:gd name="T2" fmla="*/ 21 w 5"/>
                  <a:gd name="T3" fmla="*/ 62 h 5"/>
                  <a:gd name="T4" fmla="*/ 34 w 5"/>
                  <a:gd name="T5" fmla="*/ 22 h 5"/>
                  <a:gd name="T6" fmla="*/ 68 w 5"/>
                  <a:gd name="T7" fmla="*/ 48 h 5"/>
                  <a:gd name="T8" fmla="*/ 55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59" name="Freeform 590">
                <a:extLst>
                  <a:ext uri="{FF2B5EF4-FFF2-40B4-BE49-F238E27FC236}">
                    <a16:creationId xmlns:a16="http://schemas.microsoft.com/office/drawing/2014/main" id="{945AD6BD-3E08-4748-A106-11F101E03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47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60" name="Freeform 591">
                <a:extLst>
                  <a:ext uri="{FF2B5EF4-FFF2-40B4-BE49-F238E27FC236}">
                    <a16:creationId xmlns:a16="http://schemas.microsoft.com/office/drawing/2014/main" id="{23190BD5-7D10-49FC-85E9-9379E3665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485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61" name="Freeform 592">
                <a:extLst>
                  <a:ext uri="{FF2B5EF4-FFF2-40B4-BE49-F238E27FC236}">
                    <a16:creationId xmlns:a16="http://schemas.microsoft.com/office/drawing/2014/main" id="{942CEDEF-91F7-4D77-BCAC-7199BEE8F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488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62" name="Freeform 593">
                <a:extLst>
                  <a:ext uri="{FF2B5EF4-FFF2-40B4-BE49-F238E27FC236}">
                    <a16:creationId xmlns:a16="http://schemas.microsoft.com/office/drawing/2014/main" id="{447C8CA9-61BC-4926-ACB3-AFEC0B157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445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63" name="Freeform 594">
                <a:extLst>
                  <a:ext uri="{FF2B5EF4-FFF2-40B4-BE49-F238E27FC236}">
                    <a16:creationId xmlns:a16="http://schemas.microsoft.com/office/drawing/2014/main" id="{40BDA52A-4AE9-4605-86F3-22182DF22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464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21 w 5"/>
                  <a:gd name="T3" fmla="*/ 50 h 4"/>
                  <a:gd name="T4" fmla="*/ 34 w 5"/>
                  <a:gd name="T5" fmla="*/ 0 h 4"/>
                  <a:gd name="T6" fmla="*/ 68 w 5"/>
                  <a:gd name="T7" fmla="*/ 20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64" name="Freeform 595">
                <a:extLst>
                  <a:ext uri="{FF2B5EF4-FFF2-40B4-BE49-F238E27FC236}">
                    <a16:creationId xmlns:a16="http://schemas.microsoft.com/office/drawing/2014/main" id="{E50AB5A2-7D95-4CE9-B8C0-9D7F2716D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247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65" name="Freeform 596">
                <a:extLst>
                  <a:ext uri="{FF2B5EF4-FFF2-40B4-BE49-F238E27FC236}">
                    <a16:creationId xmlns:a16="http://schemas.microsoft.com/office/drawing/2014/main" id="{968577E9-A326-47B2-BAD0-439293EE7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538"/>
                <a:ext cx="95" cy="208"/>
              </a:xfrm>
              <a:custGeom>
                <a:avLst/>
                <a:gdLst>
                  <a:gd name="T0" fmla="*/ 595 w 38"/>
                  <a:gd name="T1" fmla="*/ 0 h 78"/>
                  <a:gd name="T2" fmla="*/ 95 w 38"/>
                  <a:gd name="T3" fmla="*/ 1480 h 78"/>
                  <a:gd name="T4" fmla="*/ 595 w 38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78">
                    <a:moveTo>
                      <a:pt x="38" y="0"/>
                    </a:moveTo>
                    <a:cubicBezTo>
                      <a:pt x="15" y="10"/>
                      <a:pt x="0" y="44"/>
                      <a:pt x="6" y="78"/>
                    </a:cubicBezTo>
                    <a:cubicBezTo>
                      <a:pt x="10" y="48"/>
                      <a:pt x="26" y="7"/>
                      <a:pt x="38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66" name="Freeform 597">
                <a:extLst>
                  <a:ext uri="{FF2B5EF4-FFF2-40B4-BE49-F238E27FC236}">
                    <a16:creationId xmlns:a16="http://schemas.microsoft.com/office/drawing/2014/main" id="{7F33E426-16A1-423B-9D17-AA4F4BC63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621"/>
                <a:ext cx="20" cy="48"/>
              </a:xfrm>
              <a:custGeom>
                <a:avLst/>
                <a:gdLst>
                  <a:gd name="T0" fmla="*/ 50 w 8"/>
                  <a:gd name="T1" fmla="*/ 56 h 18"/>
                  <a:gd name="T2" fmla="*/ 33 w 8"/>
                  <a:gd name="T3" fmla="*/ 341 h 18"/>
                  <a:gd name="T4" fmla="*/ 113 w 8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8">
                    <a:moveTo>
                      <a:pt x="3" y="3"/>
                    </a:moveTo>
                    <a:cubicBezTo>
                      <a:pt x="1" y="8"/>
                      <a:pt x="0" y="13"/>
                      <a:pt x="2" y="18"/>
                    </a:cubicBezTo>
                    <a:cubicBezTo>
                      <a:pt x="7" y="14"/>
                      <a:pt x="8" y="6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67" name="Freeform 598">
                <a:extLst>
                  <a:ext uri="{FF2B5EF4-FFF2-40B4-BE49-F238E27FC236}">
                    <a16:creationId xmlns:a16="http://schemas.microsoft.com/office/drawing/2014/main" id="{C431C7C0-4C11-4C17-A5D8-9901F85FF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586"/>
                <a:ext cx="17" cy="27"/>
              </a:xfrm>
              <a:custGeom>
                <a:avLst/>
                <a:gdLst>
                  <a:gd name="T0" fmla="*/ 41 w 7"/>
                  <a:gd name="T1" fmla="*/ 22 h 10"/>
                  <a:gd name="T2" fmla="*/ 41 w 7"/>
                  <a:gd name="T3" fmla="*/ 197 h 10"/>
                  <a:gd name="T4" fmla="*/ 100 w 7"/>
                  <a:gd name="T5" fmla="*/ 38 h 10"/>
                  <a:gd name="T6" fmla="*/ 70 w 7"/>
                  <a:gd name="T7" fmla="*/ 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3" y="1"/>
                    </a:moveTo>
                    <a:cubicBezTo>
                      <a:pt x="1" y="5"/>
                      <a:pt x="0" y="7"/>
                      <a:pt x="3" y="10"/>
                    </a:cubicBezTo>
                    <a:cubicBezTo>
                      <a:pt x="5" y="8"/>
                      <a:pt x="7" y="6"/>
                      <a:pt x="7" y="2"/>
                    </a:cubicBezTo>
                    <a:cubicBezTo>
                      <a:pt x="5" y="0"/>
                      <a:pt x="6" y="2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68" name="Freeform 599">
                <a:extLst>
                  <a:ext uri="{FF2B5EF4-FFF2-40B4-BE49-F238E27FC236}">
                    <a16:creationId xmlns:a16="http://schemas.microsoft.com/office/drawing/2014/main" id="{CEC56156-0C9D-433E-A676-276A686F9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853"/>
                <a:ext cx="315" cy="632"/>
              </a:xfrm>
              <a:custGeom>
                <a:avLst/>
                <a:gdLst>
                  <a:gd name="T0" fmla="*/ 1938 w 126"/>
                  <a:gd name="T1" fmla="*/ 2104 h 237"/>
                  <a:gd name="T2" fmla="*/ 1938 w 126"/>
                  <a:gd name="T3" fmla="*/ 533 h 237"/>
                  <a:gd name="T4" fmla="*/ 958 w 126"/>
                  <a:gd name="T5" fmla="*/ 0 h 237"/>
                  <a:gd name="T6" fmla="*/ 50 w 126"/>
                  <a:gd name="T7" fmla="*/ 533 h 237"/>
                  <a:gd name="T8" fmla="*/ 50 w 126"/>
                  <a:gd name="T9" fmla="*/ 2709 h 237"/>
                  <a:gd name="T10" fmla="*/ 0 w 126"/>
                  <a:gd name="T11" fmla="*/ 4360 h 237"/>
                  <a:gd name="T12" fmla="*/ 33 w 126"/>
                  <a:gd name="T13" fmla="*/ 4323 h 237"/>
                  <a:gd name="T14" fmla="*/ 908 w 126"/>
                  <a:gd name="T15" fmla="*/ 4019 h 237"/>
                  <a:gd name="T16" fmla="*/ 1925 w 126"/>
                  <a:gd name="T17" fmla="*/ 4472 h 237"/>
                  <a:gd name="T18" fmla="*/ 1958 w 126"/>
                  <a:gd name="T19" fmla="*/ 4493 h 237"/>
                  <a:gd name="T20" fmla="*/ 1938 w 126"/>
                  <a:gd name="T21" fmla="*/ 2104 h 2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6" h="237">
                    <a:moveTo>
                      <a:pt x="124" y="111"/>
                    </a:moveTo>
                    <a:cubicBezTo>
                      <a:pt x="126" y="71"/>
                      <a:pt x="124" y="29"/>
                      <a:pt x="124" y="28"/>
                    </a:cubicBezTo>
                    <a:cubicBezTo>
                      <a:pt x="124" y="19"/>
                      <a:pt x="105" y="0"/>
                      <a:pt x="61" y="0"/>
                    </a:cubicBezTo>
                    <a:cubicBezTo>
                      <a:pt x="21" y="0"/>
                      <a:pt x="3" y="17"/>
                      <a:pt x="3" y="28"/>
                    </a:cubicBezTo>
                    <a:cubicBezTo>
                      <a:pt x="3" y="29"/>
                      <a:pt x="2" y="89"/>
                      <a:pt x="3" y="143"/>
                    </a:cubicBezTo>
                    <a:cubicBezTo>
                      <a:pt x="5" y="196"/>
                      <a:pt x="0" y="230"/>
                      <a:pt x="0" y="230"/>
                    </a:cubicBezTo>
                    <a:cubicBezTo>
                      <a:pt x="2" y="228"/>
                      <a:pt x="2" y="228"/>
                      <a:pt x="2" y="228"/>
                    </a:cubicBezTo>
                    <a:cubicBezTo>
                      <a:pt x="8" y="216"/>
                      <a:pt x="34" y="211"/>
                      <a:pt x="58" y="212"/>
                    </a:cubicBezTo>
                    <a:cubicBezTo>
                      <a:pt x="85" y="212"/>
                      <a:pt x="116" y="219"/>
                      <a:pt x="123" y="236"/>
                    </a:cubicBezTo>
                    <a:cubicBezTo>
                      <a:pt x="125" y="237"/>
                      <a:pt x="125" y="237"/>
                      <a:pt x="125" y="237"/>
                    </a:cubicBezTo>
                    <a:cubicBezTo>
                      <a:pt x="125" y="236"/>
                      <a:pt x="123" y="151"/>
                      <a:pt x="124" y="111"/>
                    </a:cubicBezTo>
                    <a:close/>
                  </a:path>
                </a:pathLst>
              </a:custGeom>
              <a:noFill/>
              <a:ln w="238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69" name="Freeform 600">
                <a:extLst>
                  <a:ext uri="{FF2B5EF4-FFF2-40B4-BE49-F238E27FC236}">
                    <a16:creationId xmlns:a16="http://schemas.microsoft.com/office/drawing/2014/main" id="{D95B0D74-603A-4720-99BF-EBFFE08C8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" y="853"/>
                <a:ext cx="313" cy="629"/>
              </a:xfrm>
              <a:custGeom>
                <a:avLst/>
                <a:gdLst>
                  <a:gd name="T0" fmla="*/ 1931 w 125"/>
                  <a:gd name="T1" fmla="*/ 2103 h 236"/>
                  <a:gd name="T2" fmla="*/ 1931 w 125"/>
                  <a:gd name="T3" fmla="*/ 533 h 236"/>
                  <a:gd name="T4" fmla="*/ 942 w 125"/>
                  <a:gd name="T5" fmla="*/ 0 h 236"/>
                  <a:gd name="T6" fmla="*/ 33 w 125"/>
                  <a:gd name="T7" fmla="*/ 533 h 236"/>
                  <a:gd name="T8" fmla="*/ 33 w 125"/>
                  <a:gd name="T9" fmla="*/ 2705 h 236"/>
                  <a:gd name="T10" fmla="*/ 0 w 125"/>
                  <a:gd name="T11" fmla="*/ 4318 h 236"/>
                  <a:gd name="T12" fmla="*/ 20 w 125"/>
                  <a:gd name="T13" fmla="*/ 4318 h 236"/>
                  <a:gd name="T14" fmla="*/ 896 w 125"/>
                  <a:gd name="T15" fmla="*/ 4014 h 236"/>
                  <a:gd name="T16" fmla="*/ 1913 w 125"/>
                  <a:gd name="T17" fmla="*/ 4467 h 236"/>
                  <a:gd name="T18" fmla="*/ 1931 w 125"/>
                  <a:gd name="T19" fmla="*/ 4467 h 236"/>
                  <a:gd name="T20" fmla="*/ 1931 w 125"/>
                  <a:gd name="T21" fmla="*/ 2103 h 2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5" h="236">
                    <a:moveTo>
                      <a:pt x="123" y="111"/>
                    </a:moveTo>
                    <a:cubicBezTo>
                      <a:pt x="125" y="71"/>
                      <a:pt x="123" y="29"/>
                      <a:pt x="123" y="28"/>
                    </a:cubicBezTo>
                    <a:cubicBezTo>
                      <a:pt x="123" y="19"/>
                      <a:pt x="104" y="0"/>
                      <a:pt x="60" y="0"/>
                    </a:cubicBezTo>
                    <a:cubicBezTo>
                      <a:pt x="20" y="0"/>
                      <a:pt x="2" y="17"/>
                      <a:pt x="2" y="28"/>
                    </a:cubicBezTo>
                    <a:cubicBezTo>
                      <a:pt x="2" y="29"/>
                      <a:pt x="1" y="89"/>
                      <a:pt x="2" y="143"/>
                    </a:cubicBezTo>
                    <a:cubicBezTo>
                      <a:pt x="4" y="196"/>
                      <a:pt x="0" y="228"/>
                      <a:pt x="0" y="228"/>
                    </a:cubicBezTo>
                    <a:cubicBezTo>
                      <a:pt x="1" y="228"/>
                      <a:pt x="1" y="228"/>
                      <a:pt x="1" y="228"/>
                    </a:cubicBezTo>
                    <a:cubicBezTo>
                      <a:pt x="7" y="216"/>
                      <a:pt x="33" y="211"/>
                      <a:pt x="57" y="212"/>
                    </a:cubicBezTo>
                    <a:cubicBezTo>
                      <a:pt x="84" y="212"/>
                      <a:pt x="115" y="219"/>
                      <a:pt x="122" y="236"/>
                    </a:cubicBezTo>
                    <a:cubicBezTo>
                      <a:pt x="123" y="236"/>
                      <a:pt x="123" y="236"/>
                      <a:pt x="123" y="236"/>
                    </a:cubicBezTo>
                    <a:cubicBezTo>
                      <a:pt x="123" y="235"/>
                      <a:pt x="122" y="151"/>
                      <a:pt x="123" y="111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70" name="Freeform 601">
                <a:extLst>
                  <a:ext uri="{FF2B5EF4-FFF2-40B4-BE49-F238E27FC236}">
                    <a16:creationId xmlns:a16="http://schemas.microsoft.com/office/drawing/2014/main" id="{09586EBB-E488-4E72-A225-67E52BB48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1224"/>
                <a:ext cx="183" cy="194"/>
              </a:xfrm>
              <a:custGeom>
                <a:avLst/>
                <a:gdLst>
                  <a:gd name="T0" fmla="*/ 1151 w 73"/>
                  <a:gd name="T1" fmla="*/ 205 h 73"/>
                  <a:gd name="T2" fmla="*/ 521 w 73"/>
                  <a:gd name="T3" fmla="*/ 21 h 73"/>
                  <a:gd name="T4" fmla="*/ 283 w 73"/>
                  <a:gd name="T5" fmla="*/ 56 h 73"/>
                  <a:gd name="T6" fmla="*/ 20 w 73"/>
                  <a:gd name="T7" fmla="*/ 465 h 73"/>
                  <a:gd name="T8" fmla="*/ 95 w 73"/>
                  <a:gd name="T9" fmla="*/ 1052 h 73"/>
                  <a:gd name="T10" fmla="*/ 221 w 73"/>
                  <a:gd name="T11" fmla="*/ 1180 h 73"/>
                  <a:gd name="T12" fmla="*/ 930 w 73"/>
                  <a:gd name="T13" fmla="*/ 1371 h 73"/>
                  <a:gd name="T14" fmla="*/ 930 w 73"/>
                  <a:gd name="T15" fmla="*/ 1371 h 73"/>
                  <a:gd name="T16" fmla="*/ 1151 w 73"/>
                  <a:gd name="T17" fmla="*/ 205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73">
                    <a:moveTo>
                      <a:pt x="73" y="11"/>
                    </a:moveTo>
                    <a:cubicBezTo>
                      <a:pt x="60" y="9"/>
                      <a:pt x="47" y="5"/>
                      <a:pt x="33" y="1"/>
                    </a:cubicBezTo>
                    <a:cubicBezTo>
                      <a:pt x="28" y="0"/>
                      <a:pt x="23" y="1"/>
                      <a:pt x="18" y="3"/>
                    </a:cubicBezTo>
                    <a:cubicBezTo>
                      <a:pt x="9" y="8"/>
                      <a:pt x="3" y="18"/>
                      <a:pt x="1" y="25"/>
                    </a:cubicBezTo>
                    <a:cubicBezTo>
                      <a:pt x="0" y="32"/>
                      <a:pt x="0" y="47"/>
                      <a:pt x="6" y="56"/>
                    </a:cubicBezTo>
                    <a:cubicBezTo>
                      <a:pt x="8" y="59"/>
                      <a:pt x="11" y="61"/>
                      <a:pt x="14" y="63"/>
                    </a:cubicBezTo>
                    <a:cubicBezTo>
                      <a:pt x="31" y="66"/>
                      <a:pt x="47" y="70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61" y="51"/>
                      <a:pt x="65" y="31"/>
                      <a:pt x="73" y="11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71" name="Freeform 602">
                <a:extLst>
                  <a:ext uri="{FF2B5EF4-FFF2-40B4-BE49-F238E27FC236}">
                    <a16:creationId xmlns:a16="http://schemas.microsoft.com/office/drawing/2014/main" id="{5D3BBCA3-98D7-41C8-AAE6-A36643E4B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1128"/>
                <a:ext cx="332" cy="125"/>
              </a:xfrm>
              <a:custGeom>
                <a:avLst/>
                <a:gdLst>
                  <a:gd name="T0" fmla="*/ 92 w 133"/>
                  <a:gd name="T1" fmla="*/ 191 h 47"/>
                  <a:gd name="T2" fmla="*/ 2024 w 133"/>
                  <a:gd name="T3" fmla="*/ 883 h 47"/>
                  <a:gd name="T4" fmla="*/ 2069 w 133"/>
                  <a:gd name="T5" fmla="*/ 750 h 47"/>
                  <a:gd name="T6" fmla="*/ 125 w 133"/>
                  <a:gd name="T7" fmla="*/ 35 h 47"/>
                  <a:gd name="T8" fmla="*/ 92 w 133"/>
                  <a:gd name="T9" fmla="*/ 191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47">
                    <a:moveTo>
                      <a:pt x="6" y="10"/>
                    </a:moveTo>
                    <a:cubicBezTo>
                      <a:pt x="22" y="15"/>
                      <a:pt x="84" y="37"/>
                      <a:pt x="130" y="47"/>
                    </a:cubicBezTo>
                    <a:cubicBezTo>
                      <a:pt x="131" y="45"/>
                      <a:pt x="132" y="42"/>
                      <a:pt x="133" y="40"/>
                    </a:cubicBezTo>
                    <a:cubicBezTo>
                      <a:pt x="81" y="29"/>
                      <a:pt x="9" y="3"/>
                      <a:pt x="8" y="2"/>
                    </a:cubicBezTo>
                    <a:cubicBezTo>
                      <a:pt x="4" y="0"/>
                      <a:pt x="0" y="8"/>
                      <a:pt x="6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72" name="Freeform 603">
                <a:extLst>
                  <a:ext uri="{FF2B5EF4-FFF2-40B4-BE49-F238E27FC236}">
                    <a16:creationId xmlns:a16="http://schemas.microsoft.com/office/drawing/2014/main" id="{C16E0208-AA6A-4FD3-8A43-1A8025A9F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1416"/>
                <a:ext cx="312" cy="85"/>
              </a:xfrm>
              <a:custGeom>
                <a:avLst/>
                <a:gdLst>
                  <a:gd name="T0" fmla="*/ 0 w 125"/>
                  <a:gd name="T1" fmla="*/ 430 h 32"/>
                  <a:gd name="T2" fmla="*/ 125 w 125"/>
                  <a:gd name="T3" fmla="*/ 430 h 32"/>
                  <a:gd name="T4" fmla="*/ 904 w 125"/>
                  <a:gd name="T5" fmla="*/ 170 h 32"/>
                  <a:gd name="T6" fmla="*/ 1820 w 125"/>
                  <a:gd name="T7" fmla="*/ 600 h 32"/>
                  <a:gd name="T8" fmla="*/ 1944 w 125"/>
                  <a:gd name="T9" fmla="*/ 600 h 32"/>
                  <a:gd name="T10" fmla="*/ 904 w 125"/>
                  <a:gd name="T11" fmla="*/ 21 h 32"/>
                  <a:gd name="T12" fmla="*/ 0 w 125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32">
                    <a:moveTo>
                      <a:pt x="0" y="23"/>
                    </a:moveTo>
                    <a:cubicBezTo>
                      <a:pt x="8" y="23"/>
                      <a:pt x="8" y="23"/>
                      <a:pt x="8" y="23"/>
                    </a:cubicBezTo>
                    <a:cubicBezTo>
                      <a:pt x="9" y="16"/>
                      <a:pt x="28" y="8"/>
                      <a:pt x="58" y="9"/>
                    </a:cubicBezTo>
                    <a:cubicBezTo>
                      <a:pt x="87" y="9"/>
                      <a:pt x="116" y="17"/>
                      <a:pt x="117" y="32"/>
                    </a:cubicBezTo>
                    <a:cubicBezTo>
                      <a:pt x="125" y="32"/>
                      <a:pt x="125" y="32"/>
                      <a:pt x="125" y="32"/>
                    </a:cubicBezTo>
                    <a:cubicBezTo>
                      <a:pt x="124" y="9"/>
                      <a:pt x="88" y="1"/>
                      <a:pt x="58" y="1"/>
                    </a:cubicBezTo>
                    <a:cubicBezTo>
                      <a:pt x="30" y="0"/>
                      <a:pt x="1" y="7"/>
                      <a:pt x="0" y="23"/>
                    </a:cubicBez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73" name="Freeform 604">
                <a:extLst>
                  <a:ext uri="{FF2B5EF4-FFF2-40B4-BE49-F238E27FC236}">
                    <a16:creationId xmlns:a16="http://schemas.microsoft.com/office/drawing/2014/main" id="{8302184C-BDB1-40A2-8A0D-D7F923C4A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" y="1437"/>
                <a:ext cx="265" cy="125"/>
              </a:xfrm>
              <a:custGeom>
                <a:avLst/>
                <a:gdLst>
                  <a:gd name="T0" fmla="*/ 770 w 106"/>
                  <a:gd name="T1" fmla="*/ 21 h 47"/>
                  <a:gd name="T2" fmla="*/ 0 w 106"/>
                  <a:gd name="T3" fmla="*/ 226 h 47"/>
                  <a:gd name="T4" fmla="*/ 63 w 106"/>
                  <a:gd name="T5" fmla="*/ 545 h 47"/>
                  <a:gd name="T6" fmla="*/ 550 w 106"/>
                  <a:gd name="T7" fmla="*/ 883 h 47"/>
                  <a:gd name="T8" fmla="*/ 1488 w 106"/>
                  <a:gd name="T9" fmla="*/ 737 h 47"/>
                  <a:gd name="T10" fmla="*/ 1658 w 106"/>
                  <a:gd name="T11" fmla="*/ 362 h 47"/>
                  <a:gd name="T12" fmla="*/ 770 w 106"/>
                  <a:gd name="T13" fmla="*/ 21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47">
                    <a:moveTo>
                      <a:pt x="49" y="1"/>
                    </a:moveTo>
                    <a:cubicBezTo>
                      <a:pt x="23" y="0"/>
                      <a:pt x="5" y="6"/>
                      <a:pt x="0" y="12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35" y="47"/>
                      <a:pt x="35" y="47"/>
                      <a:pt x="35" y="47"/>
                    </a:cubicBezTo>
                    <a:cubicBezTo>
                      <a:pt x="95" y="39"/>
                      <a:pt x="95" y="39"/>
                      <a:pt x="95" y="39"/>
                    </a:cubicBezTo>
                    <a:cubicBezTo>
                      <a:pt x="106" y="19"/>
                      <a:pt x="106" y="19"/>
                      <a:pt x="106" y="19"/>
                    </a:cubicBezTo>
                    <a:cubicBezTo>
                      <a:pt x="100" y="7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74" name="Freeform 605">
                <a:extLst>
                  <a:ext uri="{FF2B5EF4-FFF2-40B4-BE49-F238E27FC236}">
                    <a16:creationId xmlns:a16="http://schemas.microsoft.com/office/drawing/2014/main" id="{590E5D5E-FC51-4CC8-B045-9304BFE65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1477"/>
                <a:ext cx="143" cy="163"/>
              </a:xfrm>
              <a:custGeom>
                <a:avLst/>
                <a:gdLst>
                  <a:gd name="T0" fmla="*/ 396 w 57"/>
                  <a:gd name="T1" fmla="*/ 0 h 61"/>
                  <a:gd name="T2" fmla="*/ 0 w 57"/>
                  <a:gd name="T3" fmla="*/ 230 h 61"/>
                  <a:gd name="T4" fmla="*/ 158 w 57"/>
                  <a:gd name="T5" fmla="*/ 265 h 61"/>
                  <a:gd name="T6" fmla="*/ 429 w 57"/>
                  <a:gd name="T7" fmla="*/ 914 h 61"/>
                  <a:gd name="T8" fmla="*/ 346 w 57"/>
                  <a:gd name="T9" fmla="*/ 1165 h 61"/>
                  <a:gd name="T10" fmla="*/ 346 w 57"/>
                  <a:gd name="T11" fmla="*/ 1165 h 61"/>
                  <a:gd name="T12" fmla="*/ 775 w 57"/>
                  <a:gd name="T13" fmla="*/ 879 h 61"/>
                  <a:gd name="T14" fmla="*/ 396 w 57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61">
                    <a:moveTo>
                      <a:pt x="25" y="0"/>
                    </a:moveTo>
                    <a:cubicBezTo>
                      <a:pt x="23" y="1"/>
                      <a:pt x="9" y="7"/>
                      <a:pt x="0" y="12"/>
                    </a:cubicBezTo>
                    <a:cubicBezTo>
                      <a:pt x="3" y="11"/>
                      <a:pt x="7" y="12"/>
                      <a:pt x="10" y="14"/>
                    </a:cubicBezTo>
                    <a:cubicBezTo>
                      <a:pt x="19" y="19"/>
                      <a:pt x="28" y="35"/>
                      <a:pt x="27" y="48"/>
                    </a:cubicBezTo>
                    <a:cubicBezTo>
                      <a:pt x="27" y="54"/>
                      <a:pt x="26" y="59"/>
                      <a:pt x="22" y="61"/>
                    </a:cubicBezTo>
                    <a:cubicBezTo>
                      <a:pt x="22" y="61"/>
                      <a:pt x="22" y="61"/>
                      <a:pt x="22" y="61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7" y="28"/>
                      <a:pt x="45" y="4"/>
                      <a:pt x="25" y="0"/>
                    </a:cubicBezTo>
                    <a:close/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75" name="Freeform 606">
                <a:extLst>
                  <a:ext uri="{FF2B5EF4-FFF2-40B4-BE49-F238E27FC236}">
                    <a16:creationId xmlns:a16="http://schemas.microsoft.com/office/drawing/2014/main" id="{E6160183-EBA6-4471-9B1D-A7DAE292A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632"/>
                <a:ext cx="145" cy="162"/>
              </a:xfrm>
              <a:custGeom>
                <a:avLst/>
                <a:gdLst>
                  <a:gd name="T0" fmla="*/ 458 w 58"/>
                  <a:gd name="T1" fmla="*/ 0 h 61"/>
                  <a:gd name="T2" fmla="*/ 0 w 58"/>
                  <a:gd name="T3" fmla="*/ 226 h 61"/>
                  <a:gd name="T4" fmla="*/ 175 w 58"/>
                  <a:gd name="T5" fmla="*/ 247 h 61"/>
                  <a:gd name="T6" fmla="*/ 438 w 58"/>
                  <a:gd name="T7" fmla="*/ 882 h 61"/>
                  <a:gd name="T8" fmla="*/ 363 w 58"/>
                  <a:gd name="T9" fmla="*/ 1142 h 61"/>
                  <a:gd name="T10" fmla="*/ 363 w 58"/>
                  <a:gd name="T11" fmla="*/ 1142 h 61"/>
                  <a:gd name="T12" fmla="*/ 783 w 58"/>
                  <a:gd name="T13" fmla="*/ 882 h 61"/>
                  <a:gd name="T14" fmla="*/ 458 w 58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61">
                    <a:moveTo>
                      <a:pt x="29" y="0"/>
                    </a:moveTo>
                    <a:cubicBezTo>
                      <a:pt x="27" y="2"/>
                      <a:pt x="9" y="7"/>
                      <a:pt x="0" y="12"/>
                    </a:cubicBezTo>
                    <a:cubicBezTo>
                      <a:pt x="3" y="11"/>
                      <a:pt x="7" y="11"/>
                      <a:pt x="11" y="13"/>
                    </a:cubicBezTo>
                    <a:cubicBezTo>
                      <a:pt x="20" y="19"/>
                      <a:pt x="29" y="35"/>
                      <a:pt x="28" y="47"/>
                    </a:cubicBezTo>
                    <a:cubicBezTo>
                      <a:pt x="28" y="53"/>
                      <a:pt x="27" y="58"/>
                      <a:pt x="2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50" y="47"/>
                      <a:pt x="50" y="47"/>
                      <a:pt x="50" y="47"/>
                    </a:cubicBezTo>
                    <a:cubicBezTo>
                      <a:pt x="58" y="29"/>
                      <a:pt x="48" y="5"/>
                      <a:pt x="29" y="0"/>
                    </a:cubicBezTo>
                    <a:close/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7551" name="Freeform 607">
              <a:extLst>
                <a:ext uri="{FF2B5EF4-FFF2-40B4-BE49-F238E27FC236}">
                  <a16:creationId xmlns:a16="http://schemas.microsoft.com/office/drawing/2014/main" id="{AF7BB00C-01C6-4CFB-9535-F34D8B642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1512"/>
              <a:ext cx="120" cy="149"/>
            </a:xfrm>
            <a:custGeom>
              <a:avLst/>
              <a:gdLst>
                <a:gd name="T0" fmla="*/ 333 w 48"/>
                <a:gd name="T1" fmla="*/ 21 h 56"/>
                <a:gd name="T2" fmla="*/ 220 w 48"/>
                <a:gd name="T3" fmla="*/ 56 h 56"/>
                <a:gd name="T4" fmla="*/ 188 w 48"/>
                <a:gd name="T5" fmla="*/ 963 h 56"/>
                <a:gd name="T6" fmla="*/ 270 w 48"/>
                <a:gd name="T7" fmla="*/ 998 h 56"/>
                <a:gd name="T8" fmla="*/ 708 w 48"/>
                <a:gd name="T9" fmla="*/ 1054 h 56"/>
                <a:gd name="T10" fmla="*/ 658 w 48"/>
                <a:gd name="T11" fmla="*/ 1019 h 56"/>
                <a:gd name="T12" fmla="*/ 658 w 48"/>
                <a:gd name="T13" fmla="*/ 1019 h 56"/>
                <a:gd name="T14" fmla="*/ 625 w 48"/>
                <a:gd name="T15" fmla="*/ 998 h 56"/>
                <a:gd name="T16" fmla="*/ 625 w 48"/>
                <a:gd name="T17" fmla="*/ 976 h 56"/>
                <a:gd name="T18" fmla="*/ 613 w 48"/>
                <a:gd name="T19" fmla="*/ 963 h 56"/>
                <a:gd name="T20" fmla="*/ 595 w 48"/>
                <a:gd name="T21" fmla="*/ 963 h 56"/>
                <a:gd name="T22" fmla="*/ 583 w 48"/>
                <a:gd name="T23" fmla="*/ 921 h 56"/>
                <a:gd name="T24" fmla="*/ 583 w 48"/>
                <a:gd name="T25" fmla="*/ 205 h 56"/>
                <a:gd name="T26" fmla="*/ 595 w 48"/>
                <a:gd name="T27" fmla="*/ 170 h 56"/>
                <a:gd name="T28" fmla="*/ 613 w 48"/>
                <a:gd name="T29" fmla="*/ 170 h 56"/>
                <a:gd name="T30" fmla="*/ 625 w 48"/>
                <a:gd name="T31" fmla="*/ 136 h 56"/>
                <a:gd name="T32" fmla="*/ 645 w 48"/>
                <a:gd name="T33" fmla="*/ 114 h 56"/>
                <a:gd name="T34" fmla="*/ 645 w 48"/>
                <a:gd name="T35" fmla="*/ 114 h 56"/>
                <a:gd name="T36" fmla="*/ 675 w 48"/>
                <a:gd name="T37" fmla="*/ 93 h 56"/>
                <a:gd name="T38" fmla="*/ 675 w 48"/>
                <a:gd name="T39" fmla="*/ 93 h 56"/>
                <a:gd name="T40" fmla="*/ 708 w 48"/>
                <a:gd name="T41" fmla="*/ 77 h 56"/>
                <a:gd name="T42" fmla="*/ 708 w 48"/>
                <a:gd name="T43" fmla="*/ 77 h 56"/>
                <a:gd name="T44" fmla="*/ 750 w 48"/>
                <a:gd name="T45" fmla="*/ 21 h 56"/>
                <a:gd name="T46" fmla="*/ 750 w 48"/>
                <a:gd name="T47" fmla="*/ 21 h 56"/>
                <a:gd name="T48" fmla="*/ 750 w 48"/>
                <a:gd name="T49" fmla="*/ 21 h 56"/>
                <a:gd name="T50" fmla="*/ 333 w 48"/>
                <a:gd name="T51" fmla="*/ 21 h 5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8" h="56">
                  <a:moveTo>
                    <a:pt x="21" y="1"/>
                  </a:moveTo>
                  <a:cubicBezTo>
                    <a:pt x="21" y="1"/>
                    <a:pt x="17" y="0"/>
                    <a:pt x="14" y="3"/>
                  </a:cubicBezTo>
                  <a:cubicBezTo>
                    <a:pt x="2" y="15"/>
                    <a:pt x="0" y="38"/>
                    <a:pt x="12" y="51"/>
                  </a:cubicBezTo>
                  <a:cubicBezTo>
                    <a:pt x="13" y="52"/>
                    <a:pt x="16" y="53"/>
                    <a:pt x="17" y="53"/>
                  </a:cubicBezTo>
                  <a:cubicBezTo>
                    <a:pt x="23" y="53"/>
                    <a:pt x="36" y="56"/>
                    <a:pt x="45" y="56"/>
                  </a:cubicBezTo>
                  <a:cubicBezTo>
                    <a:pt x="44" y="56"/>
                    <a:pt x="42" y="54"/>
                    <a:pt x="42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1" y="53"/>
                    <a:pt x="41" y="53"/>
                    <a:pt x="40" y="53"/>
                  </a:cubicBezTo>
                  <a:cubicBezTo>
                    <a:pt x="40" y="53"/>
                    <a:pt x="40" y="53"/>
                    <a:pt x="40" y="52"/>
                  </a:cubicBezTo>
                  <a:cubicBezTo>
                    <a:pt x="39" y="52"/>
                    <a:pt x="39" y="52"/>
                    <a:pt x="39" y="51"/>
                  </a:cubicBezTo>
                  <a:cubicBezTo>
                    <a:pt x="39" y="51"/>
                    <a:pt x="39" y="51"/>
                    <a:pt x="38" y="51"/>
                  </a:cubicBezTo>
                  <a:cubicBezTo>
                    <a:pt x="38" y="50"/>
                    <a:pt x="38" y="50"/>
                    <a:pt x="37" y="49"/>
                  </a:cubicBezTo>
                  <a:cubicBezTo>
                    <a:pt x="31" y="40"/>
                    <a:pt x="31" y="22"/>
                    <a:pt x="37" y="11"/>
                  </a:cubicBezTo>
                  <a:cubicBezTo>
                    <a:pt x="37" y="11"/>
                    <a:pt x="38" y="10"/>
                    <a:pt x="38" y="9"/>
                  </a:cubicBezTo>
                  <a:cubicBezTo>
                    <a:pt x="38" y="9"/>
                    <a:pt x="39" y="9"/>
                    <a:pt x="39" y="9"/>
                  </a:cubicBezTo>
                  <a:cubicBezTo>
                    <a:pt x="39" y="8"/>
                    <a:pt x="39" y="8"/>
                    <a:pt x="40" y="7"/>
                  </a:cubicBezTo>
                  <a:cubicBezTo>
                    <a:pt x="40" y="7"/>
                    <a:pt x="40" y="7"/>
                    <a:pt x="41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5"/>
                    <a:pt x="42" y="5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4"/>
                    <a:pt x="44" y="4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7" y="3"/>
                    <a:pt x="46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lnTo>
                    <a:pt x="21" y="1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2" name="Freeform 608">
              <a:extLst>
                <a:ext uri="{FF2B5EF4-FFF2-40B4-BE49-F238E27FC236}">
                  <a16:creationId xmlns:a16="http://schemas.microsoft.com/office/drawing/2014/main" id="{37BBFBE3-554C-492B-9540-3A3D4643F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1674"/>
              <a:ext cx="125" cy="150"/>
            </a:xfrm>
            <a:custGeom>
              <a:avLst/>
              <a:gdLst>
                <a:gd name="T0" fmla="*/ 738 w 50"/>
                <a:gd name="T1" fmla="*/ 1077 h 56"/>
                <a:gd name="T2" fmla="*/ 613 w 50"/>
                <a:gd name="T3" fmla="*/ 940 h 56"/>
                <a:gd name="T4" fmla="*/ 613 w 50"/>
                <a:gd name="T5" fmla="*/ 209 h 56"/>
                <a:gd name="T6" fmla="*/ 783 w 50"/>
                <a:gd name="T7" fmla="*/ 21 h 56"/>
                <a:gd name="T8" fmla="*/ 783 w 50"/>
                <a:gd name="T9" fmla="*/ 21 h 56"/>
                <a:gd name="T10" fmla="*/ 300 w 50"/>
                <a:gd name="T11" fmla="*/ 0 h 56"/>
                <a:gd name="T12" fmla="*/ 208 w 50"/>
                <a:gd name="T13" fmla="*/ 56 h 56"/>
                <a:gd name="T14" fmla="*/ 175 w 50"/>
                <a:gd name="T15" fmla="*/ 962 h 56"/>
                <a:gd name="T16" fmla="*/ 270 w 50"/>
                <a:gd name="T17" fmla="*/ 1018 h 56"/>
                <a:gd name="T18" fmla="*/ 750 w 50"/>
                <a:gd name="T19" fmla="*/ 1077 h 56"/>
                <a:gd name="T20" fmla="*/ 688 w 50"/>
                <a:gd name="T21" fmla="*/ 983 h 56"/>
                <a:gd name="T22" fmla="*/ 738 w 50"/>
                <a:gd name="T23" fmla="*/ 1077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56">
                  <a:moveTo>
                    <a:pt x="47" y="56"/>
                  </a:moveTo>
                  <a:cubicBezTo>
                    <a:pt x="43" y="56"/>
                    <a:pt x="42" y="53"/>
                    <a:pt x="39" y="49"/>
                  </a:cubicBezTo>
                  <a:cubicBezTo>
                    <a:pt x="33" y="39"/>
                    <a:pt x="33" y="21"/>
                    <a:pt x="39" y="11"/>
                  </a:cubicBezTo>
                  <a:cubicBezTo>
                    <a:pt x="42" y="5"/>
                    <a:pt x="44" y="2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5" y="0"/>
                    <a:pt x="13" y="3"/>
                  </a:cubicBezTo>
                  <a:cubicBezTo>
                    <a:pt x="1" y="15"/>
                    <a:pt x="0" y="38"/>
                    <a:pt x="11" y="50"/>
                  </a:cubicBezTo>
                  <a:cubicBezTo>
                    <a:pt x="12" y="51"/>
                    <a:pt x="15" y="53"/>
                    <a:pt x="17" y="53"/>
                  </a:cubicBezTo>
                  <a:cubicBezTo>
                    <a:pt x="23" y="53"/>
                    <a:pt x="38" y="56"/>
                    <a:pt x="48" y="56"/>
                  </a:cubicBezTo>
                  <a:cubicBezTo>
                    <a:pt x="48" y="56"/>
                    <a:pt x="45" y="52"/>
                    <a:pt x="44" y="51"/>
                  </a:cubicBezTo>
                  <a:lnTo>
                    <a:pt x="47" y="56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3" name="Freeform 609">
              <a:extLst>
                <a:ext uri="{FF2B5EF4-FFF2-40B4-BE49-F238E27FC236}">
                  <a16:creationId xmlns:a16="http://schemas.microsoft.com/office/drawing/2014/main" id="{62678F64-78A0-4B60-94A2-B453F8366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784"/>
              <a:ext cx="112" cy="139"/>
            </a:xfrm>
            <a:custGeom>
              <a:avLst/>
              <a:gdLst>
                <a:gd name="T0" fmla="*/ 682 w 45"/>
                <a:gd name="T1" fmla="*/ 914 h 52"/>
                <a:gd name="T2" fmla="*/ 682 w 45"/>
                <a:gd name="T3" fmla="*/ 914 h 52"/>
                <a:gd name="T4" fmla="*/ 662 w 45"/>
                <a:gd name="T5" fmla="*/ 230 h 52"/>
                <a:gd name="T6" fmla="*/ 30 w 45"/>
                <a:gd name="T7" fmla="*/ 265 h 52"/>
                <a:gd name="T8" fmla="*/ 0 w 45"/>
                <a:gd name="T9" fmla="*/ 957 h 52"/>
                <a:gd name="T10" fmla="*/ 12 w 45"/>
                <a:gd name="T11" fmla="*/ 973 h 52"/>
                <a:gd name="T12" fmla="*/ 0 w 45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2">
                  <a:moveTo>
                    <a:pt x="44" y="48"/>
                  </a:moveTo>
                  <a:cubicBezTo>
                    <a:pt x="44" y="48"/>
                    <a:pt x="44" y="48"/>
                    <a:pt x="44" y="48"/>
                  </a:cubicBezTo>
                  <a:cubicBezTo>
                    <a:pt x="43" y="34"/>
                    <a:pt x="45" y="19"/>
                    <a:pt x="43" y="12"/>
                  </a:cubicBezTo>
                  <a:cubicBezTo>
                    <a:pt x="40" y="0"/>
                    <a:pt x="6" y="1"/>
                    <a:pt x="2" y="14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50"/>
                    <a:pt x="1" y="51"/>
                    <a:pt x="1" y="51"/>
                  </a:cubicBezTo>
                  <a:cubicBezTo>
                    <a:pt x="0" y="52"/>
                    <a:pt x="0" y="51"/>
                    <a:pt x="0" y="52"/>
                  </a:cubicBezTo>
                </a:path>
              </a:pathLst>
            </a:custGeom>
            <a:noFill/>
            <a:ln w="269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4" name="Freeform 610">
              <a:extLst>
                <a:ext uri="{FF2B5EF4-FFF2-40B4-BE49-F238E27FC236}">
                  <a16:creationId xmlns:a16="http://schemas.microsoft.com/office/drawing/2014/main" id="{BF86ADDA-E60F-43AA-8B57-396C5FC45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739"/>
              <a:ext cx="110" cy="125"/>
            </a:xfrm>
            <a:custGeom>
              <a:avLst/>
              <a:gdLst>
                <a:gd name="T0" fmla="*/ 675 w 44"/>
                <a:gd name="T1" fmla="*/ 883 h 47"/>
                <a:gd name="T2" fmla="*/ 675 w 44"/>
                <a:gd name="T3" fmla="*/ 247 h 47"/>
                <a:gd name="T4" fmla="*/ 20 w 44"/>
                <a:gd name="T5" fmla="*/ 247 h 47"/>
                <a:gd name="T6" fmla="*/ 0 w 44"/>
                <a:gd name="T7" fmla="*/ 883 h 47"/>
                <a:gd name="T8" fmla="*/ 0 w 44"/>
                <a:gd name="T9" fmla="*/ 862 h 47"/>
                <a:gd name="T10" fmla="*/ 0 w 44"/>
                <a:gd name="T11" fmla="*/ 88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7">
                  <a:moveTo>
                    <a:pt x="43" y="47"/>
                  </a:moveTo>
                  <a:cubicBezTo>
                    <a:pt x="42" y="34"/>
                    <a:pt x="44" y="19"/>
                    <a:pt x="43" y="13"/>
                  </a:cubicBezTo>
                  <a:cubicBezTo>
                    <a:pt x="40" y="0"/>
                    <a:pt x="6" y="0"/>
                    <a:pt x="1" y="1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</a:path>
              </a:pathLst>
            </a:custGeom>
            <a:noFill/>
            <a:ln w="269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5" name="Freeform 611">
              <a:extLst>
                <a:ext uri="{FF2B5EF4-FFF2-40B4-BE49-F238E27FC236}">
                  <a16:creationId xmlns:a16="http://schemas.microsoft.com/office/drawing/2014/main" id="{4F7EFCDF-22D5-4BC1-A2E1-7F5CCE96A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787"/>
              <a:ext cx="128" cy="146"/>
            </a:xfrm>
            <a:custGeom>
              <a:avLst/>
              <a:gdLst>
                <a:gd name="T0" fmla="*/ 567 w 51"/>
                <a:gd name="T1" fmla="*/ 1030 h 55"/>
                <a:gd name="T2" fmla="*/ 585 w 51"/>
                <a:gd name="T3" fmla="*/ 937 h 55"/>
                <a:gd name="T4" fmla="*/ 585 w 51"/>
                <a:gd name="T5" fmla="*/ 937 h 55"/>
                <a:gd name="T6" fmla="*/ 776 w 51"/>
                <a:gd name="T7" fmla="*/ 451 h 55"/>
                <a:gd name="T8" fmla="*/ 208 w 51"/>
                <a:gd name="T9" fmla="*/ 170 h 55"/>
                <a:gd name="T10" fmla="*/ 0 w 51"/>
                <a:gd name="T11" fmla="*/ 656 h 55"/>
                <a:gd name="T12" fmla="*/ 20 w 51"/>
                <a:gd name="T13" fmla="*/ 63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5">
                  <a:moveTo>
                    <a:pt x="36" y="55"/>
                  </a:moveTo>
                  <a:cubicBezTo>
                    <a:pt x="37" y="54"/>
                    <a:pt x="37" y="53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2" y="40"/>
                    <a:pt x="48" y="29"/>
                    <a:pt x="49" y="24"/>
                  </a:cubicBezTo>
                  <a:cubicBezTo>
                    <a:pt x="51" y="12"/>
                    <a:pt x="22" y="0"/>
                    <a:pt x="13" y="9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1" y="35"/>
                    <a:pt x="1" y="34"/>
                  </a:cubicBezTo>
                </a:path>
              </a:pathLst>
            </a:custGeom>
            <a:noFill/>
            <a:ln w="269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6" name="Freeform 612">
              <a:extLst>
                <a:ext uri="{FF2B5EF4-FFF2-40B4-BE49-F238E27FC236}">
                  <a16:creationId xmlns:a16="http://schemas.microsoft.com/office/drawing/2014/main" id="{B27FBE03-24A3-48D5-A094-DA76B3009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784"/>
              <a:ext cx="110" cy="139"/>
            </a:xfrm>
            <a:custGeom>
              <a:avLst/>
              <a:gdLst>
                <a:gd name="T0" fmla="*/ 408 w 44"/>
                <a:gd name="T1" fmla="*/ 687 h 52"/>
                <a:gd name="T2" fmla="*/ 675 w 44"/>
                <a:gd name="T3" fmla="*/ 957 h 52"/>
                <a:gd name="T4" fmla="*/ 675 w 44"/>
                <a:gd name="T5" fmla="*/ 957 h 52"/>
                <a:gd name="T6" fmla="*/ 658 w 44"/>
                <a:gd name="T7" fmla="*/ 230 h 52"/>
                <a:gd name="T8" fmla="*/ 20 w 44"/>
                <a:gd name="T9" fmla="*/ 265 h 52"/>
                <a:gd name="T10" fmla="*/ 0 w 44"/>
                <a:gd name="T11" fmla="*/ 994 h 52"/>
                <a:gd name="T12" fmla="*/ 408 w 44"/>
                <a:gd name="T13" fmla="*/ 687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2">
                  <a:moveTo>
                    <a:pt x="26" y="36"/>
                  </a:moveTo>
                  <a:cubicBezTo>
                    <a:pt x="36" y="36"/>
                    <a:pt x="42" y="42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2" y="37"/>
                    <a:pt x="44" y="19"/>
                    <a:pt x="42" y="12"/>
                  </a:cubicBezTo>
                  <a:cubicBezTo>
                    <a:pt x="39" y="0"/>
                    <a:pt x="5" y="1"/>
                    <a:pt x="1" y="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3" y="41"/>
                    <a:pt x="15" y="35"/>
                    <a:pt x="26" y="36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7" name="Freeform 613">
              <a:extLst>
                <a:ext uri="{FF2B5EF4-FFF2-40B4-BE49-F238E27FC236}">
                  <a16:creationId xmlns:a16="http://schemas.microsoft.com/office/drawing/2014/main" id="{3E142F29-8577-4543-8EDA-75941BBEA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739"/>
              <a:ext cx="110" cy="136"/>
            </a:xfrm>
            <a:custGeom>
              <a:avLst/>
              <a:gdLst>
                <a:gd name="T0" fmla="*/ 675 w 44"/>
                <a:gd name="T1" fmla="*/ 248 h 51"/>
                <a:gd name="T2" fmla="*/ 20 w 44"/>
                <a:gd name="T3" fmla="*/ 248 h 51"/>
                <a:gd name="T4" fmla="*/ 0 w 44"/>
                <a:gd name="T5" fmla="*/ 888 h 51"/>
                <a:gd name="T6" fmla="*/ 125 w 44"/>
                <a:gd name="T7" fmla="*/ 704 h 51"/>
                <a:gd name="T8" fmla="*/ 550 w 44"/>
                <a:gd name="T9" fmla="*/ 704 h 51"/>
                <a:gd name="T10" fmla="*/ 675 w 44"/>
                <a:gd name="T11" fmla="*/ 968 h 51"/>
                <a:gd name="T12" fmla="*/ 675 w 44"/>
                <a:gd name="T13" fmla="*/ 968 h 51"/>
                <a:gd name="T14" fmla="*/ 675 w 44"/>
                <a:gd name="T15" fmla="*/ 248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51">
                  <a:moveTo>
                    <a:pt x="43" y="13"/>
                  </a:moveTo>
                  <a:cubicBezTo>
                    <a:pt x="40" y="0"/>
                    <a:pt x="6" y="0"/>
                    <a:pt x="1" y="1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1" y="42"/>
                    <a:pt x="4" y="39"/>
                    <a:pt x="8" y="37"/>
                  </a:cubicBezTo>
                  <a:cubicBezTo>
                    <a:pt x="16" y="32"/>
                    <a:pt x="27" y="33"/>
                    <a:pt x="35" y="37"/>
                  </a:cubicBezTo>
                  <a:cubicBezTo>
                    <a:pt x="40" y="40"/>
                    <a:pt x="42" y="45"/>
                    <a:pt x="43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2" y="38"/>
                    <a:pt x="44" y="19"/>
                    <a:pt x="43" y="13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8" name="Freeform 614">
              <a:extLst>
                <a:ext uri="{FF2B5EF4-FFF2-40B4-BE49-F238E27FC236}">
                  <a16:creationId xmlns:a16="http://schemas.microsoft.com/office/drawing/2014/main" id="{36C39CF6-6378-41CC-8532-899D69B28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787"/>
              <a:ext cx="128" cy="133"/>
            </a:xfrm>
            <a:custGeom>
              <a:avLst/>
              <a:gdLst>
                <a:gd name="T0" fmla="*/ 208 w 51"/>
                <a:gd name="T1" fmla="*/ 170 h 50"/>
                <a:gd name="T2" fmla="*/ 0 w 51"/>
                <a:gd name="T3" fmla="*/ 657 h 50"/>
                <a:gd name="T4" fmla="*/ 188 w 51"/>
                <a:gd name="T5" fmla="*/ 567 h 50"/>
                <a:gd name="T6" fmla="*/ 555 w 51"/>
                <a:gd name="T7" fmla="*/ 806 h 50"/>
                <a:gd name="T8" fmla="*/ 585 w 51"/>
                <a:gd name="T9" fmla="*/ 942 h 50"/>
                <a:gd name="T10" fmla="*/ 776 w 51"/>
                <a:gd name="T11" fmla="*/ 452 h 50"/>
                <a:gd name="T12" fmla="*/ 208 w 51"/>
                <a:gd name="T13" fmla="*/ 17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0">
                  <a:moveTo>
                    <a:pt x="13" y="9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3" y="32"/>
                    <a:pt x="7" y="30"/>
                    <a:pt x="12" y="30"/>
                  </a:cubicBezTo>
                  <a:cubicBezTo>
                    <a:pt x="21" y="30"/>
                    <a:pt x="31" y="35"/>
                    <a:pt x="35" y="43"/>
                  </a:cubicBezTo>
                  <a:cubicBezTo>
                    <a:pt x="36" y="45"/>
                    <a:pt x="37" y="48"/>
                    <a:pt x="37" y="50"/>
                  </a:cubicBezTo>
                  <a:cubicBezTo>
                    <a:pt x="42" y="40"/>
                    <a:pt x="48" y="29"/>
                    <a:pt x="49" y="24"/>
                  </a:cubicBezTo>
                  <a:cubicBezTo>
                    <a:pt x="51" y="12"/>
                    <a:pt x="22" y="0"/>
                    <a:pt x="13" y="9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9" name="Freeform 615">
              <a:extLst>
                <a:ext uri="{FF2B5EF4-FFF2-40B4-BE49-F238E27FC236}">
                  <a16:creationId xmlns:a16="http://schemas.microsoft.com/office/drawing/2014/main" id="{914163B8-3311-4991-9DC2-C8DCC3021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160"/>
              <a:ext cx="353" cy="346"/>
            </a:xfrm>
            <a:custGeom>
              <a:avLst/>
              <a:gdLst>
                <a:gd name="T0" fmla="*/ 283 w 141"/>
                <a:gd name="T1" fmla="*/ 2451 h 130"/>
                <a:gd name="T2" fmla="*/ 1930 w 141"/>
                <a:gd name="T3" fmla="*/ 2145 h 130"/>
                <a:gd name="T4" fmla="*/ 1975 w 141"/>
                <a:gd name="T5" fmla="*/ 1416 h 130"/>
                <a:gd name="T6" fmla="*/ 1097 w 141"/>
                <a:gd name="T7" fmla="*/ 1317 h 130"/>
                <a:gd name="T8" fmla="*/ 1880 w 141"/>
                <a:gd name="T9" fmla="*/ 793 h 130"/>
                <a:gd name="T10" fmla="*/ 1660 w 141"/>
                <a:gd name="T11" fmla="*/ 136 h 130"/>
                <a:gd name="T12" fmla="*/ 0 w 141"/>
                <a:gd name="T13" fmla="*/ 66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30">
                  <a:moveTo>
                    <a:pt x="18" y="130"/>
                  </a:moveTo>
                  <a:cubicBezTo>
                    <a:pt x="56" y="123"/>
                    <a:pt x="114" y="114"/>
                    <a:pt x="123" y="114"/>
                  </a:cubicBezTo>
                  <a:cubicBezTo>
                    <a:pt x="141" y="113"/>
                    <a:pt x="138" y="74"/>
                    <a:pt x="126" y="75"/>
                  </a:cubicBezTo>
                  <a:cubicBezTo>
                    <a:pt x="119" y="75"/>
                    <a:pt x="90" y="70"/>
                    <a:pt x="70" y="70"/>
                  </a:cubicBezTo>
                  <a:cubicBezTo>
                    <a:pt x="81" y="65"/>
                    <a:pt x="120" y="42"/>
                    <a:pt x="120" y="42"/>
                  </a:cubicBezTo>
                  <a:cubicBezTo>
                    <a:pt x="132" y="37"/>
                    <a:pt x="118" y="0"/>
                    <a:pt x="106" y="7"/>
                  </a:cubicBezTo>
                  <a:cubicBezTo>
                    <a:pt x="86" y="14"/>
                    <a:pt x="34" y="27"/>
                    <a:pt x="0" y="35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0" name="Freeform 616">
              <a:extLst>
                <a:ext uri="{FF2B5EF4-FFF2-40B4-BE49-F238E27FC236}">
                  <a16:creationId xmlns:a16="http://schemas.microsoft.com/office/drawing/2014/main" id="{0BE6F0D9-6576-4091-A974-2DC2EDC03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1059"/>
              <a:ext cx="82" cy="146"/>
            </a:xfrm>
            <a:custGeom>
              <a:avLst/>
              <a:gdLst>
                <a:gd name="T0" fmla="*/ 494 w 33"/>
                <a:gd name="T1" fmla="*/ 1030 h 55"/>
                <a:gd name="T2" fmla="*/ 186 w 33"/>
                <a:gd name="T3" fmla="*/ 783 h 55"/>
                <a:gd name="T4" fmla="*/ 432 w 33"/>
                <a:gd name="T5" fmla="*/ 133 h 55"/>
                <a:gd name="T6" fmla="*/ 507 w 33"/>
                <a:gd name="T7" fmla="*/ 17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5">
                  <a:moveTo>
                    <a:pt x="32" y="55"/>
                  </a:moveTo>
                  <a:cubicBezTo>
                    <a:pt x="21" y="48"/>
                    <a:pt x="12" y="42"/>
                    <a:pt x="12" y="42"/>
                  </a:cubicBezTo>
                  <a:cubicBezTo>
                    <a:pt x="0" y="36"/>
                    <a:pt x="16" y="0"/>
                    <a:pt x="28" y="7"/>
                  </a:cubicBezTo>
                  <a:cubicBezTo>
                    <a:pt x="29" y="8"/>
                    <a:pt x="31" y="8"/>
                    <a:pt x="33" y="9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1" name="Freeform 617">
              <a:extLst>
                <a:ext uri="{FF2B5EF4-FFF2-40B4-BE49-F238E27FC236}">
                  <a16:creationId xmlns:a16="http://schemas.microsoft.com/office/drawing/2014/main" id="{B7A95B4E-E9C2-44D0-B2C6-69F19873D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253"/>
              <a:ext cx="118" cy="118"/>
            </a:xfrm>
            <a:custGeom>
              <a:avLst/>
              <a:gdLst>
                <a:gd name="T0" fmla="*/ 743 w 47"/>
                <a:gd name="T1" fmla="*/ 847 h 44"/>
                <a:gd name="T2" fmla="*/ 284 w 47"/>
                <a:gd name="T3" fmla="*/ 770 h 44"/>
                <a:gd name="T4" fmla="*/ 271 w 47"/>
                <a:gd name="T5" fmla="*/ 21 h 44"/>
                <a:gd name="T6" fmla="*/ 726 w 47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4">
                  <a:moveTo>
                    <a:pt x="47" y="44"/>
                  </a:moveTo>
                  <a:cubicBezTo>
                    <a:pt x="32" y="42"/>
                    <a:pt x="21" y="40"/>
                    <a:pt x="18" y="40"/>
                  </a:cubicBezTo>
                  <a:cubicBezTo>
                    <a:pt x="0" y="39"/>
                    <a:pt x="5" y="0"/>
                    <a:pt x="17" y="1"/>
                  </a:cubicBezTo>
                  <a:cubicBezTo>
                    <a:pt x="21" y="1"/>
                    <a:pt x="33" y="0"/>
                    <a:pt x="46" y="0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2" name="Freeform 618">
              <a:extLst>
                <a:ext uri="{FF2B5EF4-FFF2-40B4-BE49-F238E27FC236}">
                  <a16:creationId xmlns:a16="http://schemas.microsoft.com/office/drawing/2014/main" id="{733A16EB-7A2D-4930-B810-BFC7CFDA58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8" y="1064"/>
              <a:ext cx="438" cy="370"/>
            </a:xfrm>
            <a:custGeom>
              <a:avLst/>
              <a:gdLst>
                <a:gd name="T0" fmla="*/ 471 w 175"/>
                <a:gd name="T1" fmla="*/ 35 h 139"/>
                <a:gd name="T2" fmla="*/ 238 w 175"/>
                <a:gd name="T3" fmla="*/ 588 h 139"/>
                <a:gd name="T4" fmla="*/ 238 w 175"/>
                <a:gd name="T5" fmla="*/ 588 h 139"/>
                <a:gd name="T6" fmla="*/ 333 w 175"/>
                <a:gd name="T7" fmla="*/ 807 h 139"/>
                <a:gd name="T8" fmla="*/ 926 w 175"/>
                <a:gd name="T9" fmla="*/ 1262 h 139"/>
                <a:gd name="T10" fmla="*/ 521 w 175"/>
                <a:gd name="T11" fmla="*/ 1283 h 139"/>
                <a:gd name="T12" fmla="*/ 238 w 175"/>
                <a:gd name="T13" fmla="*/ 1304 h 139"/>
                <a:gd name="T14" fmla="*/ 20 w 175"/>
                <a:gd name="T15" fmla="*/ 1680 h 139"/>
                <a:gd name="T16" fmla="*/ 238 w 175"/>
                <a:gd name="T17" fmla="*/ 2148 h 139"/>
                <a:gd name="T18" fmla="*/ 238 w 175"/>
                <a:gd name="T19" fmla="*/ 2148 h 139"/>
                <a:gd name="T20" fmla="*/ 2368 w 175"/>
                <a:gd name="T21" fmla="*/ 2545 h 139"/>
                <a:gd name="T22" fmla="*/ 2368 w 175"/>
                <a:gd name="T23" fmla="*/ 2545 h 139"/>
                <a:gd name="T24" fmla="*/ 2368 w 175"/>
                <a:gd name="T25" fmla="*/ 2545 h 139"/>
                <a:gd name="T26" fmla="*/ 2681 w 175"/>
                <a:gd name="T27" fmla="*/ 2622 h 139"/>
                <a:gd name="T28" fmla="*/ 2743 w 175"/>
                <a:gd name="T29" fmla="*/ 2529 h 139"/>
                <a:gd name="T30" fmla="*/ 2380 w 175"/>
                <a:gd name="T31" fmla="*/ 2417 h 139"/>
                <a:gd name="T32" fmla="*/ 2130 w 175"/>
                <a:gd name="T33" fmla="*/ 2225 h 139"/>
                <a:gd name="T34" fmla="*/ 2035 w 175"/>
                <a:gd name="T35" fmla="*/ 1791 h 139"/>
                <a:gd name="T36" fmla="*/ 2055 w 175"/>
                <a:gd name="T37" fmla="*/ 1586 h 139"/>
                <a:gd name="T38" fmla="*/ 2350 w 175"/>
                <a:gd name="T39" fmla="*/ 1134 h 139"/>
                <a:gd name="T40" fmla="*/ 2681 w 175"/>
                <a:gd name="T41" fmla="*/ 1091 h 139"/>
                <a:gd name="T42" fmla="*/ 2726 w 175"/>
                <a:gd name="T43" fmla="*/ 964 h 139"/>
                <a:gd name="T44" fmla="*/ 626 w 175"/>
                <a:gd name="T45" fmla="*/ 35 h 139"/>
                <a:gd name="T46" fmla="*/ 626 w 175"/>
                <a:gd name="T47" fmla="*/ 35 h 139"/>
                <a:gd name="T48" fmla="*/ 471 w 175"/>
                <a:gd name="T49" fmla="*/ 35 h 139"/>
                <a:gd name="T50" fmla="*/ 1146 w 175"/>
                <a:gd name="T51" fmla="*/ 1262 h 139"/>
                <a:gd name="T52" fmla="*/ 375 w 175"/>
                <a:gd name="T53" fmla="*/ 695 h 139"/>
                <a:gd name="T54" fmla="*/ 345 w 175"/>
                <a:gd name="T55" fmla="*/ 588 h 139"/>
                <a:gd name="T56" fmla="*/ 521 w 175"/>
                <a:gd name="T57" fmla="*/ 149 h 139"/>
                <a:gd name="T58" fmla="*/ 583 w 175"/>
                <a:gd name="T59" fmla="*/ 149 h 139"/>
                <a:gd name="T60" fmla="*/ 583 w 175"/>
                <a:gd name="T61" fmla="*/ 149 h 139"/>
                <a:gd name="T62" fmla="*/ 583 w 175"/>
                <a:gd name="T63" fmla="*/ 149 h 139"/>
                <a:gd name="T64" fmla="*/ 2400 w 175"/>
                <a:gd name="T65" fmla="*/ 964 h 139"/>
                <a:gd name="T66" fmla="*/ 2305 w 175"/>
                <a:gd name="T67" fmla="*/ 1019 h 139"/>
                <a:gd name="T68" fmla="*/ 1960 w 175"/>
                <a:gd name="T69" fmla="*/ 1544 h 139"/>
                <a:gd name="T70" fmla="*/ 1930 w 175"/>
                <a:gd name="T71" fmla="*/ 1791 h 139"/>
                <a:gd name="T72" fmla="*/ 2055 w 175"/>
                <a:gd name="T73" fmla="*/ 2303 h 139"/>
                <a:gd name="T74" fmla="*/ 2085 w 175"/>
                <a:gd name="T75" fmla="*/ 2358 h 139"/>
                <a:gd name="T76" fmla="*/ 250 w 175"/>
                <a:gd name="T77" fmla="*/ 2034 h 139"/>
                <a:gd name="T78" fmla="*/ 250 w 175"/>
                <a:gd name="T79" fmla="*/ 2034 h 139"/>
                <a:gd name="T80" fmla="*/ 125 w 175"/>
                <a:gd name="T81" fmla="*/ 1701 h 139"/>
                <a:gd name="T82" fmla="*/ 238 w 175"/>
                <a:gd name="T83" fmla="*/ 1416 h 139"/>
                <a:gd name="T84" fmla="*/ 533 w 175"/>
                <a:gd name="T85" fmla="*/ 1416 h 139"/>
                <a:gd name="T86" fmla="*/ 1116 w 175"/>
                <a:gd name="T87" fmla="*/ 1374 h 139"/>
                <a:gd name="T88" fmla="*/ 1146 w 175"/>
                <a:gd name="T89" fmla="*/ 1262 h 13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5" h="139">
                  <a:moveTo>
                    <a:pt x="30" y="2"/>
                  </a:moveTo>
                  <a:cubicBezTo>
                    <a:pt x="21" y="7"/>
                    <a:pt x="15" y="21"/>
                    <a:pt x="15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8"/>
                    <a:pt x="18" y="42"/>
                    <a:pt x="21" y="43"/>
                  </a:cubicBezTo>
                  <a:cubicBezTo>
                    <a:pt x="22" y="44"/>
                    <a:pt x="44" y="58"/>
                    <a:pt x="59" y="67"/>
                  </a:cubicBezTo>
                  <a:cubicBezTo>
                    <a:pt x="50" y="67"/>
                    <a:pt x="41" y="68"/>
                    <a:pt x="33" y="68"/>
                  </a:cubicBezTo>
                  <a:cubicBezTo>
                    <a:pt x="25" y="68"/>
                    <a:pt x="18" y="69"/>
                    <a:pt x="15" y="69"/>
                  </a:cubicBezTo>
                  <a:cubicBezTo>
                    <a:pt x="7" y="68"/>
                    <a:pt x="2" y="79"/>
                    <a:pt x="1" y="89"/>
                  </a:cubicBezTo>
                  <a:cubicBezTo>
                    <a:pt x="0" y="101"/>
                    <a:pt x="4" y="113"/>
                    <a:pt x="15" y="114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28" y="115"/>
                    <a:pt x="135" y="132"/>
                    <a:pt x="151" y="135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71" y="139"/>
                    <a:pt x="171" y="139"/>
                    <a:pt x="171" y="139"/>
                  </a:cubicBezTo>
                  <a:cubicBezTo>
                    <a:pt x="175" y="134"/>
                    <a:pt x="175" y="134"/>
                    <a:pt x="175" y="134"/>
                  </a:cubicBezTo>
                  <a:cubicBezTo>
                    <a:pt x="175" y="134"/>
                    <a:pt x="152" y="128"/>
                    <a:pt x="152" y="128"/>
                  </a:cubicBezTo>
                  <a:cubicBezTo>
                    <a:pt x="145" y="127"/>
                    <a:pt x="140" y="124"/>
                    <a:pt x="136" y="118"/>
                  </a:cubicBezTo>
                  <a:cubicBezTo>
                    <a:pt x="132" y="111"/>
                    <a:pt x="130" y="102"/>
                    <a:pt x="130" y="95"/>
                  </a:cubicBezTo>
                  <a:cubicBezTo>
                    <a:pt x="130" y="90"/>
                    <a:pt x="131" y="87"/>
                    <a:pt x="131" y="84"/>
                  </a:cubicBezTo>
                  <a:cubicBezTo>
                    <a:pt x="133" y="76"/>
                    <a:pt x="140" y="65"/>
                    <a:pt x="150" y="60"/>
                  </a:cubicBezTo>
                  <a:cubicBezTo>
                    <a:pt x="157" y="56"/>
                    <a:pt x="164" y="55"/>
                    <a:pt x="171" y="58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3" y="51"/>
                    <a:pt x="68" y="14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37" y="0"/>
                    <a:pt x="33" y="0"/>
                    <a:pt x="30" y="2"/>
                  </a:cubicBezTo>
                  <a:close/>
                  <a:moveTo>
                    <a:pt x="73" y="67"/>
                  </a:moveTo>
                  <a:cubicBezTo>
                    <a:pt x="62" y="61"/>
                    <a:pt x="25" y="37"/>
                    <a:pt x="24" y="37"/>
                  </a:cubicBezTo>
                  <a:cubicBezTo>
                    <a:pt x="22" y="36"/>
                    <a:pt x="22" y="33"/>
                    <a:pt x="22" y="31"/>
                  </a:cubicBezTo>
                  <a:cubicBezTo>
                    <a:pt x="22" y="23"/>
                    <a:pt x="27" y="11"/>
                    <a:pt x="33" y="8"/>
                  </a:cubicBezTo>
                  <a:cubicBezTo>
                    <a:pt x="35" y="7"/>
                    <a:pt x="36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59" y="17"/>
                    <a:pt x="122" y="40"/>
                    <a:pt x="153" y="51"/>
                  </a:cubicBezTo>
                  <a:cubicBezTo>
                    <a:pt x="151" y="52"/>
                    <a:pt x="149" y="53"/>
                    <a:pt x="147" y="54"/>
                  </a:cubicBezTo>
                  <a:cubicBezTo>
                    <a:pt x="135" y="60"/>
                    <a:pt x="127" y="73"/>
                    <a:pt x="125" y="82"/>
                  </a:cubicBezTo>
                  <a:cubicBezTo>
                    <a:pt x="124" y="86"/>
                    <a:pt x="123" y="90"/>
                    <a:pt x="123" y="95"/>
                  </a:cubicBezTo>
                  <a:cubicBezTo>
                    <a:pt x="123" y="104"/>
                    <a:pt x="125" y="114"/>
                    <a:pt x="131" y="122"/>
                  </a:cubicBezTo>
                  <a:cubicBezTo>
                    <a:pt x="131" y="123"/>
                    <a:pt x="132" y="124"/>
                    <a:pt x="133" y="125"/>
                  </a:cubicBezTo>
                  <a:cubicBezTo>
                    <a:pt x="97" y="119"/>
                    <a:pt x="27" y="108"/>
                    <a:pt x="16" y="108"/>
                  </a:cubicBezTo>
                  <a:cubicBezTo>
                    <a:pt x="16" y="108"/>
                    <a:pt x="16" y="108"/>
                    <a:pt x="16" y="108"/>
                  </a:cubicBezTo>
                  <a:cubicBezTo>
                    <a:pt x="9" y="107"/>
                    <a:pt x="7" y="98"/>
                    <a:pt x="8" y="90"/>
                  </a:cubicBezTo>
                  <a:cubicBezTo>
                    <a:pt x="8" y="82"/>
                    <a:pt x="12" y="75"/>
                    <a:pt x="15" y="75"/>
                  </a:cubicBezTo>
                  <a:cubicBezTo>
                    <a:pt x="18" y="76"/>
                    <a:pt x="24" y="75"/>
                    <a:pt x="34" y="75"/>
                  </a:cubicBezTo>
                  <a:cubicBezTo>
                    <a:pt x="45" y="74"/>
                    <a:pt x="60" y="73"/>
                    <a:pt x="71" y="73"/>
                  </a:cubicBezTo>
                  <a:lnTo>
                    <a:pt x="73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3" name="Freeform 619">
              <a:extLst>
                <a:ext uri="{FF2B5EF4-FFF2-40B4-BE49-F238E27FC236}">
                  <a16:creationId xmlns:a16="http://schemas.microsoft.com/office/drawing/2014/main" id="{3B1AC956-23F7-40BF-80D4-E67C34739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059"/>
              <a:ext cx="438" cy="354"/>
            </a:xfrm>
            <a:custGeom>
              <a:avLst/>
              <a:gdLst>
                <a:gd name="T0" fmla="*/ 283 w 175"/>
                <a:gd name="T1" fmla="*/ 2132 h 133"/>
                <a:gd name="T2" fmla="*/ 270 w 175"/>
                <a:gd name="T3" fmla="*/ 1395 h 133"/>
                <a:gd name="T4" fmla="*/ 1146 w 175"/>
                <a:gd name="T5" fmla="*/ 1360 h 133"/>
                <a:gd name="T6" fmla="*/ 395 w 175"/>
                <a:gd name="T7" fmla="*/ 793 h 133"/>
                <a:gd name="T8" fmla="*/ 646 w 175"/>
                <a:gd name="T9" fmla="*/ 136 h 133"/>
                <a:gd name="T10" fmla="*/ 2743 w 175"/>
                <a:gd name="T11" fmla="*/ 1078 h 133"/>
                <a:gd name="T12" fmla="*/ 2035 w 175"/>
                <a:gd name="T13" fmla="*/ 1602 h 133"/>
                <a:gd name="T14" fmla="*/ 2400 w 175"/>
                <a:gd name="T15" fmla="*/ 2507 h 133"/>
                <a:gd name="T16" fmla="*/ 283 w 175"/>
                <a:gd name="T17" fmla="*/ 2132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133">
                  <a:moveTo>
                    <a:pt x="18" y="113"/>
                  </a:moveTo>
                  <a:cubicBezTo>
                    <a:pt x="0" y="112"/>
                    <a:pt x="5" y="73"/>
                    <a:pt x="17" y="74"/>
                  </a:cubicBezTo>
                  <a:cubicBezTo>
                    <a:pt x="24" y="75"/>
                    <a:pt x="54" y="72"/>
                    <a:pt x="73" y="72"/>
                  </a:cubicBezTo>
                  <a:cubicBezTo>
                    <a:pt x="62" y="66"/>
                    <a:pt x="25" y="42"/>
                    <a:pt x="25" y="42"/>
                  </a:cubicBezTo>
                  <a:cubicBezTo>
                    <a:pt x="13" y="36"/>
                    <a:pt x="29" y="0"/>
                    <a:pt x="41" y="7"/>
                  </a:cubicBezTo>
                  <a:cubicBezTo>
                    <a:pt x="70" y="19"/>
                    <a:pt x="175" y="57"/>
                    <a:pt x="175" y="57"/>
                  </a:cubicBezTo>
                  <a:cubicBezTo>
                    <a:pt x="151" y="49"/>
                    <a:pt x="133" y="71"/>
                    <a:pt x="130" y="85"/>
                  </a:cubicBezTo>
                  <a:cubicBezTo>
                    <a:pt x="127" y="99"/>
                    <a:pt x="129" y="130"/>
                    <a:pt x="153" y="133"/>
                  </a:cubicBezTo>
                  <a:cubicBezTo>
                    <a:pt x="138" y="130"/>
                    <a:pt x="31" y="114"/>
                    <a:pt x="18" y="113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4" name="Freeform 620">
              <a:extLst>
                <a:ext uri="{FF2B5EF4-FFF2-40B4-BE49-F238E27FC236}">
                  <a16:creationId xmlns:a16="http://schemas.microsoft.com/office/drawing/2014/main" id="{5D88B574-7F0D-41DA-92CF-BB1D930C3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1189"/>
              <a:ext cx="120" cy="224"/>
            </a:xfrm>
            <a:custGeom>
              <a:avLst/>
              <a:gdLst>
                <a:gd name="T0" fmla="*/ 425 w 48"/>
                <a:gd name="T1" fmla="*/ 1459 h 84"/>
                <a:gd name="T2" fmla="*/ 238 w 48"/>
                <a:gd name="T3" fmla="*/ 1309 h 84"/>
                <a:gd name="T4" fmla="*/ 158 w 48"/>
                <a:gd name="T5" fmla="*/ 717 h 84"/>
                <a:gd name="T6" fmla="*/ 425 w 48"/>
                <a:gd name="T7" fmla="*/ 307 h 84"/>
                <a:gd name="T8" fmla="*/ 708 w 48"/>
                <a:gd name="T9" fmla="*/ 285 h 84"/>
                <a:gd name="T10" fmla="*/ 750 w 48"/>
                <a:gd name="T11" fmla="*/ 149 h 84"/>
                <a:gd name="T12" fmla="*/ 50 w 48"/>
                <a:gd name="T13" fmla="*/ 683 h 84"/>
                <a:gd name="T14" fmla="*/ 408 w 48"/>
                <a:gd name="T15" fmla="*/ 1592 h 84"/>
                <a:gd name="T16" fmla="*/ 425 w 48"/>
                <a:gd name="T17" fmla="*/ 1459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84">
                  <a:moveTo>
                    <a:pt x="27" y="77"/>
                  </a:moveTo>
                  <a:cubicBezTo>
                    <a:pt x="22" y="76"/>
                    <a:pt x="18" y="73"/>
                    <a:pt x="15" y="69"/>
                  </a:cubicBezTo>
                  <a:cubicBezTo>
                    <a:pt x="9" y="60"/>
                    <a:pt x="9" y="45"/>
                    <a:pt x="10" y="38"/>
                  </a:cubicBezTo>
                  <a:cubicBezTo>
                    <a:pt x="12" y="31"/>
                    <a:pt x="18" y="21"/>
                    <a:pt x="27" y="16"/>
                  </a:cubicBezTo>
                  <a:cubicBezTo>
                    <a:pt x="33" y="13"/>
                    <a:pt x="39" y="13"/>
                    <a:pt x="45" y="15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24" y="0"/>
                    <a:pt x="6" y="22"/>
                    <a:pt x="3" y="36"/>
                  </a:cubicBezTo>
                  <a:cubicBezTo>
                    <a:pt x="0" y="50"/>
                    <a:pt x="2" y="81"/>
                    <a:pt x="26" y="84"/>
                  </a:cubicBezTo>
                  <a:lnTo>
                    <a:pt x="27" y="77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5" name="Freeform 621">
              <a:extLst>
                <a:ext uri="{FF2B5EF4-FFF2-40B4-BE49-F238E27FC236}">
                  <a16:creationId xmlns:a16="http://schemas.microsoft.com/office/drawing/2014/main" id="{F15011A8-F60F-4CD2-BA2F-F8245C24A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251"/>
              <a:ext cx="265" cy="141"/>
            </a:xfrm>
            <a:custGeom>
              <a:avLst/>
              <a:gdLst>
                <a:gd name="T0" fmla="*/ 1238 w 106"/>
                <a:gd name="T1" fmla="*/ 737 h 53"/>
                <a:gd name="T2" fmla="*/ 0 w 106"/>
                <a:gd name="T3" fmla="*/ 716 h 53"/>
                <a:gd name="T4" fmla="*/ 1563 w 106"/>
                <a:gd name="T5" fmla="*/ 998 h 53"/>
                <a:gd name="T6" fmla="*/ 1613 w 106"/>
                <a:gd name="T7" fmla="*/ 907 h 53"/>
                <a:gd name="T8" fmla="*/ 1658 w 106"/>
                <a:gd name="T9" fmla="*/ 0 h 53"/>
                <a:gd name="T10" fmla="*/ 1395 w 106"/>
                <a:gd name="T11" fmla="*/ 524 h 53"/>
                <a:gd name="T12" fmla="*/ 1238 w 106"/>
                <a:gd name="T13" fmla="*/ 737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53">
                  <a:moveTo>
                    <a:pt x="79" y="39"/>
                  </a:moveTo>
                  <a:cubicBezTo>
                    <a:pt x="59" y="43"/>
                    <a:pt x="0" y="38"/>
                    <a:pt x="0" y="38"/>
                  </a:cubicBezTo>
                  <a:cubicBezTo>
                    <a:pt x="0" y="38"/>
                    <a:pt x="77" y="49"/>
                    <a:pt x="100" y="53"/>
                  </a:cubicBezTo>
                  <a:cubicBezTo>
                    <a:pt x="103" y="53"/>
                    <a:pt x="104" y="50"/>
                    <a:pt x="103" y="48"/>
                  </a:cubicBezTo>
                  <a:cubicBezTo>
                    <a:pt x="98" y="36"/>
                    <a:pt x="96" y="15"/>
                    <a:pt x="106" y="0"/>
                  </a:cubicBezTo>
                  <a:cubicBezTo>
                    <a:pt x="93" y="10"/>
                    <a:pt x="90" y="20"/>
                    <a:pt x="89" y="28"/>
                  </a:cubicBezTo>
                  <a:cubicBezTo>
                    <a:pt x="88" y="31"/>
                    <a:pt x="83" y="38"/>
                    <a:pt x="79" y="39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6" name="Freeform 622">
              <a:extLst>
                <a:ext uri="{FF2B5EF4-FFF2-40B4-BE49-F238E27FC236}">
                  <a16:creationId xmlns:a16="http://schemas.microsoft.com/office/drawing/2014/main" id="{4E7A2F28-3927-466B-AE62-0ED0D208D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080"/>
              <a:ext cx="322" cy="120"/>
            </a:xfrm>
            <a:custGeom>
              <a:avLst/>
              <a:gdLst>
                <a:gd name="T0" fmla="*/ 0 w 129"/>
                <a:gd name="T1" fmla="*/ 435 h 45"/>
                <a:gd name="T2" fmla="*/ 200 w 129"/>
                <a:gd name="T3" fmla="*/ 35 h 45"/>
                <a:gd name="T4" fmla="*/ 2007 w 129"/>
                <a:gd name="T5" fmla="*/ 853 h 45"/>
                <a:gd name="T6" fmla="*/ 404 w 129"/>
                <a:gd name="T7" fmla="*/ 264 h 45"/>
                <a:gd name="T8" fmla="*/ 0 w 129"/>
                <a:gd name="T9" fmla="*/ 43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45">
                  <a:moveTo>
                    <a:pt x="0" y="23"/>
                  </a:moveTo>
                  <a:cubicBezTo>
                    <a:pt x="0" y="12"/>
                    <a:pt x="8" y="3"/>
                    <a:pt x="13" y="2"/>
                  </a:cubicBezTo>
                  <a:cubicBezTo>
                    <a:pt x="17" y="0"/>
                    <a:pt x="85" y="34"/>
                    <a:pt x="129" y="45"/>
                  </a:cubicBezTo>
                  <a:cubicBezTo>
                    <a:pt x="102" y="42"/>
                    <a:pt x="36" y="18"/>
                    <a:pt x="26" y="14"/>
                  </a:cubicBezTo>
                  <a:cubicBezTo>
                    <a:pt x="16" y="11"/>
                    <a:pt x="1" y="14"/>
                    <a:pt x="0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7" name="Freeform 623">
              <a:extLst>
                <a:ext uri="{FF2B5EF4-FFF2-40B4-BE49-F238E27FC236}">
                  <a16:creationId xmlns:a16="http://schemas.microsoft.com/office/drawing/2014/main" id="{0045F508-D697-4905-BF1B-569717B5E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256"/>
              <a:ext cx="115" cy="264"/>
            </a:xfrm>
            <a:custGeom>
              <a:avLst/>
              <a:gdLst>
                <a:gd name="T0" fmla="*/ 270 w 46"/>
                <a:gd name="T1" fmla="*/ 1728 h 99"/>
                <a:gd name="T2" fmla="*/ 470 w 46"/>
                <a:gd name="T3" fmla="*/ 1557 h 99"/>
                <a:gd name="T4" fmla="*/ 550 w 46"/>
                <a:gd name="T5" fmla="*/ 832 h 99"/>
                <a:gd name="T6" fmla="*/ 313 w 46"/>
                <a:gd name="T7" fmla="*/ 320 h 99"/>
                <a:gd name="T8" fmla="*/ 33 w 46"/>
                <a:gd name="T9" fmla="*/ 248 h 99"/>
                <a:gd name="T10" fmla="*/ 0 w 46"/>
                <a:gd name="T11" fmla="*/ 136 h 99"/>
                <a:gd name="T12" fmla="*/ 675 w 46"/>
                <a:gd name="T13" fmla="*/ 832 h 99"/>
                <a:gd name="T14" fmla="*/ 283 w 46"/>
                <a:gd name="T15" fmla="*/ 1877 h 99"/>
                <a:gd name="T16" fmla="*/ 270 w 46"/>
                <a:gd name="T17" fmla="*/ 1728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9">
                  <a:moveTo>
                    <a:pt x="17" y="91"/>
                  </a:moveTo>
                  <a:cubicBezTo>
                    <a:pt x="23" y="91"/>
                    <a:pt x="27" y="87"/>
                    <a:pt x="30" y="82"/>
                  </a:cubicBezTo>
                  <a:cubicBezTo>
                    <a:pt x="37" y="73"/>
                    <a:pt x="38" y="57"/>
                    <a:pt x="35" y="44"/>
                  </a:cubicBezTo>
                  <a:cubicBezTo>
                    <a:pt x="33" y="31"/>
                    <a:pt x="29" y="22"/>
                    <a:pt x="20" y="17"/>
                  </a:cubicBezTo>
                  <a:cubicBezTo>
                    <a:pt x="15" y="14"/>
                    <a:pt x="8" y="11"/>
                    <a:pt x="2" y="1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4" y="0"/>
                    <a:pt x="41" y="21"/>
                    <a:pt x="43" y="44"/>
                  </a:cubicBezTo>
                  <a:cubicBezTo>
                    <a:pt x="46" y="64"/>
                    <a:pt x="42" y="96"/>
                    <a:pt x="18" y="99"/>
                  </a:cubicBezTo>
                  <a:lnTo>
                    <a:pt x="17" y="91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8" name="Freeform 624">
              <a:extLst>
                <a:ext uri="{FF2B5EF4-FFF2-40B4-BE49-F238E27FC236}">
                  <a16:creationId xmlns:a16="http://schemas.microsoft.com/office/drawing/2014/main" id="{90D8BBF1-00FA-4B1E-9369-ACB2CEEC1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160"/>
              <a:ext cx="423" cy="360"/>
            </a:xfrm>
            <a:custGeom>
              <a:avLst/>
              <a:gdLst>
                <a:gd name="T0" fmla="*/ 2413 w 169"/>
                <a:gd name="T1" fmla="*/ 1421 h 135"/>
                <a:gd name="T2" fmla="*/ 1534 w 169"/>
                <a:gd name="T3" fmla="*/ 1331 h 135"/>
                <a:gd name="T4" fmla="*/ 2318 w 169"/>
                <a:gd name="T5" fmla="*/ 797 h 135"/>
                <a:gd name="T6" fmla="*/ 2097 w 169"/>
                <a:gd name="T7" fmla="*/ 136 h 135"/>
                <a:gd name="T8" fmla="*/ 0 w 169"/>
                <a:gd name="T9" fmla="*/ 797 h 135"/>
                <a:gd name="T10" fmla="*/ 0 w 169"/>
                <a:gd name="T11" fmla="*/ 797 h 135"/>
                <a:gd name="T12" fmla="*/ 626 w 169"/>
                <a:gd name="T13" fmla="*/ 1515 h 135"/>
                <a:gd name="T14" fmla="*/ 313 w 169"/>
                <a:gd name="T15" fmla="*/ 2539 h 135"/>
                <a:gd name="T16" fmla="*/ 238 w 169"/>
                <a:gd name="T17" fmla="*/ 2560 h 135"/>
                <a:gd name="T18" fmla="*/ 2368 w 169"/>
                <a:gd name="T19" fmla="*/ 2163 h 135"/>
                <a:gd name="T20" fmla="*/ 2413 w 169"/>
                <a:gd name="T21" fmla="*/ 1421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135">
                  <a:moveTo>
                    <a:pt x="154" y="75"/>
                  </a:moveTo>
                  <a:cubicBezTo>
                    <a:pt x="147" y="75"/>
                    <a:pt x="118" y="70"/>
                    <a:pt x="98" y="70"/>
                  </a:cubicBezTo>
                  <a:cubicBezTo>
                    <a:pt x="109" y="65"/>
                    <a:pt x="148" y="42"/>
                    <a:pt x="148" y="42"/>
                  </a:cubicBezTo>
                  <a:cubicBezTo>
                    <a:pt x="160" y="37"/>
                    <a:pt x="146" y="0"/>
                    <a:pt x="134" y="7"/>
                  </a:cubicBezTo>
                  <a:cubicBezTo>
                    <a:pt x="107" y="16"/>
                    <a:pt x="15" y="38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2" y="37"/>
                    <a:pt x="38" y="58"/>
                    <a:pt x="40" y="80"/>
                  </a:cubicBezTo>
                  <a:cubicBezTo>
                    <a:pt x="43" y="99"/>
                    <a:pt x="40" y="127"/>
                    <a:pt x="20" y="134"/>
                  </a:cubicBezTo>
                  <a:cubicBezTo>
                    <a:pt x="19" y="134"/>
                    <a:pt x="17" y="135"/>
                    <a:pt x="15" y="135"/>
                  </a:cubicBezTo>
                  <a:cubicBezTo>
                    <a:pt x="31" y="133"/>
                    <a:pt x="138" y="114"/>
                    <a:pt x="151" y="114"/>
                  </a:cubicBezTo>
                  <a:cubicBezTo>
                    <a:pt x="169" y="113"/>
                    <a:pt x="166" y="74"/>
                    <a:pt x="154" y="75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9" name="Freeform 625">
              <a:extLst>
                <a:ext uri="{FF2B5EF4-FFF2-40B4-BE49-F238E27FC236}">
                  <a16:creationId xmlns:a16="http://schemas.microsoft.com/office/drawing/2014/main" id="{D8FE1461-970D-4553-B697-7CAA87901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347"/>
              <a:ext cx="282" cy="141"/>
            </a:xfrm>
            <a:custGeom>
              <a:avLst/>
              <a:gdLst>
                <a:gd name="T0" fmla="*/ 374 w 113"/>
                <a:gd name="T1" fmla="*/ 750 h 53"/>
                <a:gd name="T2" fmla="*/ 1757 w 113"/>
                <a:gd name="T3" fmla="*/ 750 h 53"/>
                <a:gd name="T4" fmla="*/ 42 w 113"/>
                <a:gd name="T5" fmla="*/ 976 h 53"/>
                <a:gd name="T6" fmla="*/ 12 w 113"/>
                <a:gd name="T7" fmla="*/ 907 h 53"/>
                <a:gd name="T8" fmla="*/ 0 w 113"/>
                <a:gd name="T9" fmla="*/ 0 h 53"/>
                <a:gd name="T10" fmla="*/ 250 w 113"/>
                <a:gd name="T11" fmla="*/ 545 h 53"/>
                <a:gd name="T12" fmla="*/ 374 w 113"/>
                <a:gd name="T13" fmla="*/ 75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53">
                  <a:moveTo>
                    <a:pt x="24" y="40"/>
                  </a:moveTo>
                  <a:cubicBezTo>
                    <a:pt x="45" y="45"/>
                    <a:pt x="113" y="40"/>
                    <a:pt x="113" y="40"/>
                  </a:cubicBezTo>
                  <a:cubicBezTo>
                    <a:pt x="113" y="40"/>
                    <a:pt x="27" y="50"/>
                    <a:pt x="3" y="52"/>
                  </a:cubicBezTo>
                  <a:cubicBezTo>
                    <a:pt x="1" y="53"/>
                    <a:pt x="0" y="50"/>
                    <a:pt x="1" y="48"/>
                  </a:cubicBezTo>
                  <a:cubicBezTo>
                    <a:pt x="6" y="36"/>
                    <a:pt x="10" y="16"/>
                    <a:pt x="0" y="0"/>
                  </a:cubicBezTo>
                  <a:cubicBezTo>
                    <a:pt x="13" y="11"/>
                    <a:pt x="14" y="21"/>
                    <a:pt x="16" y="29"/>
                  </a:cubicBezTo>
                  <a:cubicBezTo>
                    <a:pt x="16" y="32"/>
                    <a:pt x="21" y="39"/>
                    <a:pt x="24" y="4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0" name="Freeform 626">
              <a:extLst>
                <a:ext uri="{FF2B5EF4-FFF2-40B4-BE49-F238E27FC236}">
                  <a16:creationId xmlns:a16="http://schemas.microsoft.com/office/drawing/2014/main" id="{246A429D-2A15-4080-AF2E-25D37DC6A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181"/>
              <a:ext cx="303" cy="88"/>
            </a:xfrm>
            <a:custGeom>
              <a:avLst/>
              <a:gdLst>
                <a:gd name="T0" fmla="*/ 1881 w 121"/>
                <a:gd name="T1" fmla="*/ 435 h 33"/>
                <a:gd name="T2" fmla="*/ 1693 w 121"/>
                <a:gd name="T3" fmla="*/ 21 h 33"/>
                <a:gd name="T4" fmla="*/ 0 w 121"/>
                <a:gd name="T5" fmla="*/ 627 h 33"/>
                <a:gd name="T6" fmla="*/ 1472 w 121"/>
                <a:gd name="T7" fmla="*/ 248 h 33"/>
                <a:gd name="T8" fmla="*/ 1881 w 121"/>
                <a:gd name="T9" fmla="*/ 4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3">
                  <a:moveTo>
                    <a:pt x="120" y="23"/>
                  </a:moveTo>
                  <a:cubicBezTo>
                    <a:pt x="121" y="13"/>
                    <a:pt x="113" y="3"/>
                    <a:pt x="108" y="1"/>
                  </a:cubicBezTo>
                  <a:cubicBezTo>
                    <a:pt x="104" y="0"/>
                    <a:pt x="44" y="24"/>
                    <a:pt x="0" y="33"/>
                  </a:cubicBezTo>
                  <a:cubicBezTo>
                    <a:pt x="26" y="32"/>
                    <a:pt x="84" y="17"/>
                    <a:pt x="94" y="13"/>
                  </a:cubicBezTo>
                  <a:cubicBezTo>
                    <a:pt x="104" y="10"/>
                    <a:pt x="119" y="14"/>
                    <a:pt x="120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1" name="Freeform 627">
              <a:extLst>
                <a:ext uri="{FF2B5EF4-FFF2-40B4-BE49-F238E27FC236}">
                  <a16:creationId xmlns:a16="http://schemas.microsoft.com/office/drawing/2014/main" id="{01B56C4D-03C3-4B48-A8CE-0EDCD6FA9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877"/>
              <a:ext cx="110" cy="59"/>
            </a:xfrm>
            <a:custGeom>
              <a:avLst/>
              <a:gdLst>
                <a:gd name="T0" fmla="*/ 0 w 44"/>
                <a:gd name="T1" fmla="*/ 402 h 22"/>
                <a:gd name="T2" fmla="*/ 125 w 44"/>
                <a:gd name="T3" fmla="*/ 424 h 22"/>
                <a:gd name="T4" fmla="*/ 425 w 44"/>
                <a:gd name="T5" fmla="*/ 172 h 22"/>
                <a:gd name="T6" fmla="*/ 563 w 44"/>
                <a:gd name="T7" fmla="*/ 308 h 22"/>
                <a:gd name="T8" fmla="*/ 688 w 44"/>
                <a:gd name="T9" fmla="*/ 308 h 22"/>
                <a:gd name="T10" fmla="*/ 425 w 44"/>
                <a:gd name="T11" fmla="*/ 21 h 22"/>
                <a:gd name="T12" fmla="*/ 0 w 44"/>
                <a:gd name="T13" fmla="*/ 40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2">
                  <a:moveTo>
                    <a:pt x="0" y="21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8" y="13"/>
                    <a:pt x="18" y="8"/>
                    <a:pt x="27" y="9"/>
                  </a:cubicBezTo>
                  <a:cubicBezTo>
                    <a:pt x="30" y="9"/>
                    <a:pt x="36" y="10"/>
                    <a:pt x="36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7"/>
                    <a:pt x="37" y="1"/>
                    <a:pt x="27" y="1"/>
                  </a:cubicBezTo>
                  <a:cubicBezTo>
                    <a:pt x="15" y="0"/>
                    <a:pt x="1" y="8"/>
                    <a:pt x="0" y="21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2" name="Freeform 628">
              <a:extLst>
                <a:ext uri="{FF2B5EF4-FFF2-40B4-BE49-F238E27FC236}">
                  <a16:creationId xmlns:a16="http://schemas.microsoft.com/office/drawing/2014/main" id="{6A4AE488-96F3-45EA-97D3-651383313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" y="1224"/>
              <a:ext cx="183" cy="194"/>
            </a:xfrm>
            <a:custGeom>
              <a:avLst/>
              <a:gdLst>
                <a:gd name="T0" fmla="*/ 1151 w 73"/>
                <a:gd name="T1" fmla="*/ 205 h 73"/>
                <a:gd name="T2" fmla="*/ 755 w 73"/>
                <a:gd name="T3" fmla="*/ 959 h 73"/>
                <a:gd name="T4" fmla="*/ 584 w 73"/>
                <a:gd name="T5" fmla="*/ 1018 h 73"/>
                <a:gd name="T6" fmla="*/ 283 w 73"/>
                <a:gd name="T7" fmla="*/ 882 h 73"/>
                <a:gd name="T8" fmla="*/ 238 w 73"/>
                <a:gd name="T9" fmla="*/ 635 h 73"/>
                <a:gd name="T10" fmla="*/ 554 w 73"/>
                <a:gd name="T11" fmla="*/ 35 h 73"/>
                <a:gd name="T12" fmla="*/ 283 w 73"/>
                <a:gd name="T13" fmla="*/ 56 h 73"/>
                <a:gd name="T14" fmla="*/ 20 w 73"/>
                <a:gd name="T15" fmla="*/ 465 h 73"/>
                <a:gd name="T16" fmla="*/ 83 w 73"/>
                <a:gd name="T17" fmla="*/ 997 h 73"/>
                <a:gd name="T18" fmla="*/ 63 w 73"/>
                <a:gd name="T19" fmla="*/ 997 h 73"/>
                <a:gd name="T20" fmla="*/ 95 w 73"/>
                <a:gd name="T21" fmla="*/ 1052 h 73"/>
                <a:gd name="T22" fmla="*/ 221 w 73"/>
                <a:gd name="T23" fmla="*/ 1180 h 73"/>
                <a:gd name="T24" fmla="*/ 930 w 73"/>
                <a:gd name="T25" fmla="*/ 1371 h 73"/>
                <a:gd name="T26" fmla="*/ 930 w 73"/>
                <a:gd name="T27" fmla="*/ 1371 h 73"/>
                <a:gd name="T28" fmla="*/ 1151 w 73"/>
                <a:gd name="T29" fmla="*/ 205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" h="73">
                  <a:moveTo>
                    <a:pt x="73" y="11"/>
                  </a:moveTo>
                  <a:cubicBezTo>
                    <a:pt x="62" y="21"/>
                    <a:pt x="60" y="41"/>
                    <a:pt x="48" y="51"/>
                  </a:cubicBezTo>
                  <a:cubicBezTo>
                    <a:pt x="46" y="53"/>
                    <a:pt x="42" y="54"/>
                    <a:pt x="37" y="54"/>
                  </a:cubicBezTo>
                  <a:cubicBezTo>
                    <a:pt x="31" y="55"/>
                    <a:pt x="20" y="50"/>
                    <a:pt x="18" y="47"/>
                  </a:cubicBezTo>
                  <a:cubicBezTo>
                    <a:pt x="16" y="43"/>
                    <a:pt x="15" y="39"/>
                    <a:pt x="15" y="34"/>
                  </a:cubicBezTo>
                  <a:cubicBezTo>
                    <a:pt x="15" y="17"/>
                    <a:pt x="21" y="9"/>
                    <a:pt x="35" y="2"/>
                  </a:cubicBezTo>
                  <a:cubicBezTo>
                    <a:pt x="29" y="0"/>
                    <a:pt x="24" y="0"/>
                    <a:pt x="18" y="3"/>
                  </a:cubicBezTo>
                  <a:cubicBezTo>
                    <a:pt x="9" y="8"/>
                    <a:pt x="3" y="18"/>
                    <a:pt x="1" y="25"/>
                  </a:cubicBezTo>
                  <a:cubicBezTo>
                    <a:pt x="0" y="31"/>
                    <a:pt x="0" y="44"/>
                    <a:pt x="5" y="53"/>
                  </a:cubicBezTo>
                  <a:cubicBezTo>
                    <a:pt x="5" y="53"/>
                    <a:pt x="5" y="53"/>
                    <a:pt x="4" y="53"/>
                  </a:cubicBezTo>
                  <a:cubicBezTo>
                    <a:pt x="5" y="54"/>
                    <a:pt x="5" y="55"/>
                    <a:pt x="6" y="56"/>
                  </a:cubicBezTo>
                  <a:cubicBezTo>
                    <a:pt x="8" y="59"/>
                    <a:pt x="11" y="61"/>
                    <a:pt x="14" y="63"/>
                  </a:cubicBezTo>
                  <a:cubicBezTo>
                    <a:pt x="31" y="66"/>
                    <a:pt x="47" y="70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61" y="51"/>
                    <a:pt x="65" y="31"/>
                    <a:pt x="73" y="11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3" name="Freeform 629">
              <a:extLst>
                <a:ext uri="{FF2B5EF4-FFF2-40B4-BE49-F238E27FC236}">
                  <a16:creationId xmlns:a16="http://schemas.microsoft.com/office/drawing/2014/main" id="{65707345-5987-4114-97C0-2033EAF16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293"/>
              <a:ext cx="133" cy="235"/>
            </a:xfrm>
            <a:custGeom>
              <a:avLst/>
              <a:gdLst>
                <a:gd name="T0" fmla="*/ 713 w 53"/>
                <a:gd name="T1" fmla="*/ 1298 h 88"/>
                <a:gd name="T2" fmla="*/ 788 w 53"/>
                <a:gd name="T3" fmla="*/ 571 h 88"/>
                <a:gd name="T4" fmla="*/ 555 w 53"/>
                <a:gd name="T5" fmla="*/ 56 h 88"/>
                <a:gd name="T6" fmla="*/ 442 w 53"/>
                <a:gd name="T7" fmla="*/ 0 h 88"/>
                <a:gd name="T8" fmla="*/ 314 w 53"/>
                <a:gd name="T9" fmla="*/ 1426 h 88"/>
                <a:gd name="T10" fmla="*/ 680 w 53"/>
                <a:gd name="T11" fmla="*/ 1354 h 88"/>
                <a:gd name="T12" fmla="*/ 713 w 53"/>
                <a:gd name="T13" fmla="*/ 1298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88">
                  <a:moveTo>
                    <a:pt x="45" y="68"/>
                  </a:moveTo>
                  <a:cubicBezTo>
                    <a:pt x="52" y="59"/>
                    <a:pt x="53" y="43"/>
                    <a:pt x="50" y="30"/>
                  </a:cubicBezTo>
                  <a:cubicBezTo>
                    <a:pt x="48" y="17"/>
                    <a:pt x="44" y="8"/>
                    <a:pt x="35" y="3"/>
                  </a:cubicBezTo>
                  <a:cubicBezTo>
                    <a:pt x="33" y="2"/>
                    <a:pt x="31" y="1"/>
                    <a:pt x="28" y="0"/>
                  </a:cubicBezTo>
                  <a:cubicBezTo>
                    <a:pt x="40" y="12"/>
                    <a:pt x="43" y="59"/>
                    <a:pt x="20" y="75"/>
                  </a:cubicBezTo>
                  <a:cubicBezTo>
                    <a:pt x="0" y="88"/>
                    <a:pt x="29" y="77"/>
                    <a:pt x="43" y="71"/>
                  </a:cubicBezTo>
                  <a:cubicBezTo>
                    <a:pt x="44" y="70"/>
                    <a:pt x="44" y="69"/>
                    <a:pt x="45" y="68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4" name="Freeform 630">
              <a:extLst>
                <a:ext uri="{FF2B5EF4-FFF2-40B4-BE49-F238E27FC236}">
                  <a16:creationId xmlns:a16="http://schemas.microsoft.com/office/drawing/2014/main" id="{791D8932-90A0-42FD-8C1B-F1B7786BD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824"/>
              <a:ext cx="108" cy="53"/>
            </a:xfrm>
            <a:custGeom>
              <a:avLst/>
              <a:gdLst>
                <a:gd name="T0" fmla="*/ 126 w 43"/>
                <a:gd name="T1" fmla="*/ 90 h 20"/>
                <a:gd name="T2" fmla="*/ 0 w 43"/>
                <a:gd name="T3" fmla="*/ 281 h 20"/>
                <a:gd name="T4" fmla="*/ 0 w 43"/>
                <a:gd name="T5" fmla="*/ 371 h 20"/>
                <a:gd name="T6" fmla="*/ 113 w 43"/>
                <a:gd name="T7" fmla="*/ 371 h 20"/>
                <a:gd name="T8" fmla="*/ 188 w 43"/>
                <a:gd name="T9" fmla="*/ 225 h 20"/>
                <a:gd name="T10" fmla="*/ 472 w 43"/>
                <a:gd name="T11" fmla="*/ 225 h 20"/>
                <a:gd name="T12" fmla="*/ 555 w 43"/>
                <a:gd name="T13" fmla="*/ 352 h 20"/>
                <a:gd name="T14" fmla="*/ 681 w 43"/>
                <a:gd name="T15" fmla="*/ 371 h 20"/>
                <a:gd name="T16" fmla="*/ 555 w 43"/>
                <a:gd name="T17" fmla="*/ 90 h 20"/>
                <a:gd name="T18" fmla="*/ 126 w 43"/>
                <a:gd name="T19" fmla="*/ 9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20">
                  <a:moveTo>
                    <a:pt x="8" y="5"/>
                  </a:moveTo>
                  <a:cubicBezTo>
                    <a:pt x="4" y="7"/>
                    <a:pt x="1" y="11"/>
                    <a:pt x="0" y="15"/>
                  </a:cubicBezTo>
                  <a:cubicBezTo>
                    <a:pt x="0" y="15"/>
                    <a:pt x="0" y="19"/>
                    <a:pt x="0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16"/>
                    <a:pt x="9" y="14"/>
                    <a:pt x="12" y="12"/>
                  </a:cubicBezTo>
                  <a:cubicBezTo>
                    <a:pt x="18" y="9"/>
                    <a:pt x="26" y="9"/>
                    <a:pt x="30" y="12"/>
                  </a:cubicBezTo>
                  <a:cubicBezTo>
                    <a:pt x="33" y="14"/>
                    <a:pt x="35" y="16"/>
                    <a:pt x="35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14"/>
                    <a:pt x="40" y="9"/>
                    <a:pt x="35" y="5"/>
                  </a:cubicBezTo>
                  <a:cubicBezTo>
                    <a:pt x="27" y="1"/>
                    <a:pt x="16" y="0"/>
                    <a:pt x="8" y="5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5" name="Freeform 631">
              <a:extLst>
                <a:ext uri="{FF2B5EF4-FFF2-40B4-BE49-F238E27FC236}">
                  <a16:creationId xmlns:a16="http://schemas.microsoft.com/office/drawing/2014/main" id="{553AB9BC-73E9-4D7C-95F7-23640927F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867"/>
              <a:ext cx="95" cy="77"/>
            </a:xfrm>
            <a:custGeom>
              <a:avLst/>
              <a:gdLst>
                <a:gd name="T0" fmla="*/ 208 w 38"/>
                <a:gd name="T1" fmla="*/ 0 h 29"/>
                <a:gd name="T2" fmla="*/ 20 w 38"/>
                <a:gd name="T3" fmla="*/ 93 h 29"/>
                <a:gd name="T4" fmla="*/ 0 w 38"/>
                <a:gd name="T5" fmla="*/ 149 h 29"/>
                <a:gd name="T6" fmla="*/ 113 w 38"/>
                <a:gd name="T7" fmla="*/ 226 h 29"/>
                <a:gd name="T8" fmla="*/ 220 w 38"/>
                <a:gd name="T9" fmla="*/ 149 h 29"/>
                <a:gd name="T10" fmla="*/ 458 w 38"/>
                <a:gd name="T11" fmla="*/ 316 h 29"/>
                <a:gd name="T12" fmla="*/ 458 w 38"/>
                <a:gd name="T13" fmla="*/ 486 h 29"/>
                <a:gd name="T14" fmla="*/ 533 w 38"/>
                <a:gd name="T15" fmla="*/ 542 h 29"/>
                <a:gd name="T16" fmla="*/ 595 w 38"/>
                <a:gd name="T17" fmla="*/ 374 h 29"/>
                <a:gd name="T18" fmla="*/ 563 w 38"/>
                <a:gd name="T19" fmla="*/ 247 h 29"/>
                <a:gd name="T20" fmla="*/ 208 w 38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29">
                  <a:moveTo>
                    <a:pt x="13" y="0"/>
                  </a:moveTo>
                  <a:cubicBezTo>
                    <a:pt x="8" y="0"/>
                    <a:pt x="4" y="2"/>
                    <a:pt x="1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9"/>
                    <a:pt x="10" y="8"/>
                    <a:pt x="14" y="8"/>
                  </a:cubicBezTo>
                  <a:cubicBezTo>
                    <a:pt x="20" y="8"/>
                    <a:pt x="26" y="12"/>
                    <a:pt x="29" y="17"/>
                  </a:cubicBezTo>
                  <a:cubicBezTo>
                    <a:pt x="31" y="20"/>
                    <a:pt x="31" y="23"/>
                    <a:pt x="29" y="26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26"/>
                    <a:pt x="38" y="24"/>
                    <a:pt x="38" y="20"/>
                  </a:cubicBezTo>
                  <a:cubicBezTo>
                    <a:pt x="38" y="18"/>
                    <a:pt x="37" y="15"/>
                    <a:pt x="36" y="13"/>
                  </a:cubicBezTo>
                  <a:cubicBezTo>
                    <a:pt x="32" y="5"/>
                    <a:pt x="22" y="0"/>
                    <a:pt x="13" y="0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6" name="Freeform 632">
              <a:extLst>
                <a:ext uri="{FF2B5EF4-FFF2-40B4-BE49-F238E27FC236}">
                  <a16:creationId xmlns:a16="http://schemas.microsoft.com/office/drawing/2014/main" id="{D1E00FA6-54BD-4D4D-B167-998688CF6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899"/>
              <a:ext cx="73" cy="64"/>
            </a:xfrm>
            <a:custGeom>
              <a:avLst/>
              <a:gdLst>
                <a:gd name="T0" fmla="*/ 463 w 29"/>
                <a:gd name="T1" fmla="*/ 136 h 24"/>
                <a:gd name="T2" fmla="*/ 317 w 29"/>
                <a:gd name="T3" fmla="*/ 21 h 24"/>
                <a:gd name="T4" fmla="*/ 20 w 29"/>
                <a:gd name="T5" fmla="*/ 264 h 24"/>
                <a:gd name="T6" fmla="*/ 20 w 29"/>
                <a:gd name="T7" fmla="*/ 264 h 24"/>
                <a:gd name="T8" fmla="*/ 0 w 29"/>
                <a:gd name="T9" fmla="*/ 307 h 24"/>
                <a:gd name="T10" fmla="*/ 443 w 29"/>
                <a:gd name="T11" fmla="*/ 307 h 24"/>
                <a:gd name="T12" fmla="*/ 463 w 29"/>
                <a:gd name="T13" fmla="*/ 285 h 24"/>
                <a:gd name="T14" fmla="*/ 463 w 29"/>
                <a:gd name="T15" fmla="*/ 136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4">
                  <a:moveTo>
                    <a:pt x="29" y="7"/>
                  </a:moveTo>
                  <a:cubicBezTo>
                    <a:pt x="28" y="2"/>
                    <a:pt x="23" y="1"/>
                    <a:pt x="20" y="1"/>
                  </a:cubicBezTo>
                  <a:cubicBezTo>
                    <a:pt x="11" y="0"/>
                    <a:pt x="1" y="5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5"/>
                    <a:pt x="0" y="16"/>
                  </a:cubicBezTo>
                  <a:cubicBezTo>
                    <a:pt x="5" y="24"/>
                    <a:pt x="22" y="24"/>
                    <a:pt x="28" y="16"/>
                  </a:cubicBezTo>
                  <a:cubicBezTo>
                    <a:pt x="28" y="16"/>
                    <a:pt x="28" y="15"/>
                    <a:pt x="29" y="15"/>
                  </a:cubicBezTo>
                  <a:cubicBezTo>
                    <a:pt x="28" y="12"/>
                    <a:pt x="29" y="9"/>
                    <a:pt x="29" y="7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7" name="Freeform 633">
              <a:extLst>
                <a:ext uri="{FF2B5EF4-FFF2-40B4-BE49-F238E27FC236}">
                  <a16:creationId xmlns:a16="http://schemas.microsoft.com/office/drawing/2014/main" id="{9C21EE6E-836E-4F1D-A9E3-170D1DEF6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848"/>
              <a:ext cx="70" cy="59"/>
            </a:xfrm>
            <a:custGeom>
              <a:avLst/>
              <a:gdLst>
                <a:gd name="T0" fmla="*/ 438 w 28"/>
                <a:gd name="T1" fmla="*/ 193 h 22"/>
                <a:gd name="T2" fmla="*/ 363 w 28"/>
                <a:gd name="T3" fmla="*/ 56 h 22"/>
                <a:gd name="T4" fmla="*/ 83 w 28"/>
                <a:gd name="T5" fmla="*/ 56 h 22"/>
                <a:gd name="T6" fmla="*/ 0 w 28"/>
                <a:gd name="T7" fmla="*/ 150 h 22"/>
                <a:gd name="T8" fmla="*/ 0 w 28"/>
                <a:gd name="T9" fmla="*/ 150 h 22"/>
                <a:gd name="T10" fmla="*/ 0 w 28"/>
                <a:gd name="T11" fmla="*/ 274 h 22"/>
                <a:gd name="T12" fmla="*/ 0 w 28"/>
                <a:gd name="T13" fmla="*/ 287 h 22"/>
                <a:gd name="T14" fmla="*/ 208 w 28"/>
                <a:gd name="T15" fmla="*/ 424 h 22"/>
                <a:gd name="T16" fmla="*/ 425 w 28"/>
                <a:gd name="T17" fmla="*/ 231 h 22"/>
                <a:gd name="T18" fmla="*/ 438 w 28"/>
                <a:gd name="T19" fmla="*/ 193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2">
                  <a:moveTo>
                    <a:pt x="28" y="10"/>
                  </a:moveTo>
                  <a:cubicBezTo>
                    <a:pt x="28" y="7"/>
                    <a:pt x="26" y="5"/>
                    <a:pt x="23" y="3"/>
                  </a:cubicBezTo>
                  <a:cubicBezTo>
                    <a:pt x="19" y="0"/>
                    <a:pt x="11" y="0"/>
                    <a:pt x="5" y="3"/>
                  </a:cubicBezTo>
                  <a:cubicBezTo>
                    <a:pt x="3" y="4"/>
                    <a:pt x="1" y="6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3" y="19"/>
                    <a:pt x="9" y="22"/>
                    <a:pt x="13" y="22"/>
                  </a:cubicBezTo>
                  <a:cubicBezTo>
                    <a:pt x="21" y="22"/>
                    <a:pt x="26" y="17"/>
                    <a:pt x="27" y="12"/>
                  </a:cubicBezTo>
                  <a:cubicBezTo>
                    <a:pt x="28" y="12"/>
                    <a:pt x="28" y="11"/>
                    <a:pt x="28" y="10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8" name="Freeform 634">
              <a:extLst>
                <a:ext uri="{FF2B5EF4-FFF2-40B4-BE49-F238E27FC236}">
                  <a16:creationId xmlns:a16="http://schemas.microsoft.com/office/drawing/2014/main" id="{03C978A9-A6F7-4818-B7F8-D45A2594E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888"/>
              <a:ext cx="67" cy="61"/>
            </a:xfrm>
            <a:custGeom>
              <a:avLst/>
              <a:gdLst>
                <a:gd name="T0" fmla="*/ 382 w 27"/>
                <a:gd name="T1" fmla="*/ 337 h 23"/>
                <a:gd name="T2" fmla="*/ 382 w 27"/>
                <a:gd name="T3" fmla="*/ 337 h 23"/>
                <a:gd name="T4" fmla="*/ 400 w 27"/>
                <a:gd name="T5" fmla="*/ 316 h 23"/>
                <a:gd name="T6" fmla="*/ 400 w 27"/>
                <a:gd name="T7" fmla="*/ 294 h 23"/>
                <a:gd name="T8" fmla="*/ 400 w 27"/>
                <a:gd name="T9" fmla="*/ 281 h 23"/>
                <a:gd name="T10" fmla="*/ 382 w 27"/>
                <a:gd name="T11" fmla="*/ 170 h 23"/>
                <a:gd name="T12" fmla="*/ 154 w 27"/>
                <a:gd name="T13" fmla="*/ 0 h 23"/>
                <a:gd name="T14" fmla="*/ 62 w 27"/>
                <a:gd name="T15" fmla="*/ 34 h 23"/>
                <a:gd name="T16" fmla="*/ 62 w 27"/>
                <a:gd name="T17" fmla="*/ 56 h 23"/>
                <a:gd name="T18" fmla="*/ 124 w 27"/>
                <a:gd name="T19" fmla="*/ 316 h 23"/>
                <a:gd name="T20" fmla="*/ 382 w 27"/>
                <a:gd name="T21" fmla="*/ 337 h 23"/>
                <a:gd name="T22" fmla="*/ 382 w 27"/>
                <a:gd name="T23" fmla="*/ 337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7"/>
                    <a:pt x="26" y="17"/>
                  </a:cubicBezTo>
                  <a:cubicBezTo>
                    <a:pt x="26" y="17"/>
                    <a:pt x="26" y="16"/>
                    <a:pt x="26" y="16"/>
                  </a:cubicBezTo>
                  <a:cubicBezTo>
                    <a:pt x="26" y="16"/>
                    <a:pt x="26" y="15"/>
                    <a:pt x="26" y="15"/>
                  </a:cubicBezTo>
                  <a:cubicBezTo>
                    <a:pt x="27" y="13"/>
                    <a:pt x="26" y="11"/>
                    <a:pt x="25" y="9"/>
                  </a:cubicBezTo>
                  <a:cubicBezTo>
                    <a:pt x="22" y="4"/>
                    <a:pt x="16" y="0"/>
                    <a:pt x="10" y="0"/>
                  </a:cubicBezTo>
                  <a:cubicBezTo>
                    <a:pt x="7" y="0"/>
                    <a:pt x="5" y="1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0" y="9"/>
                    <a:pt x="8" y="17"/>
                  </a:cubicBezTo>
                  <a:cubicBezTo>
                    <a:pt x="15" y="22"/>
                    <a:pt x="21" y="23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9" name="Freeform 635">
              <a:extLst>
                <a:ext uri="{FF2B5EF4-FFF2-40B4-BE49-F238E27FC236}">
                  <a16:creationId xmlns:a16="http://schemas.microsoft.com/office/drawing/2014/main" id="{053447AA-DD25-4E61-8073-0564E0F0B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824"/>
              <a:ext cx="73" cy="61"/>
            </a:xfrm>
            <a:custGeom>
              <a:avLst/>
              <a:gdLst>
                <a:gd name="T0" fmla="*/ 463 w 29"/>
                <a:gd name="T1" fmla="*/ 0 h 23"/>
                <a:gd name="T2" fmla="*/ 463 w 29"/>
                <a:gd name="T3" fmla="*/ 395 h 23"/>
                <a:gd name="T4" fmla="*/ 413 w 29"/>
                <a:gd name="T5" fmla="*/ 408 h 23"/>
                <a:gd name="T6" fmla="*/ 0 w 29"/>
                <a:gd name="T7" fmla="*/ 430 h 23"/>
                <a:gd name="T8" fmla="*/ 317 w 29"/>
                <a:gd name="T9" fmla="*/ 281 h 23"/>
                <a:gd name="T10" fmla="*/ 463 w 29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3">
                  <a:moveTo>
                    <a:pt x="29" y="0"/>
                  </a:moveTo>
                  <a:cubicBezTo>
                    <a:pt x="29" y="0"/>
                    <a:pt x="29" y="14"/>
                    <a:pt x="29" y="21"/>
                  </a:cubicBezTo>
                  <a:cubicBezTo>
                    <a:pt x="29" y="23"/>
                    <a:pt x="27" y="23"/>
                    <a:pt x="26" y="22"/>
                  </a:cubicBezTo>
                  <a:cubicBezTo>
                    <a:pt x="20" y="19"/>
                    <a:pt x="9" y="16"/>
                    <a:pt x="0" y="23"/>
                  </a:cubicBezTo>
                  <a:cubicBezTo>
                    <a:pt x="4" y="18"/>
                    <a:pt x="14" y="17"/>
                    <a:pt x="20" y="15"/>
                  </a:cubicBezTo>
                  <a:cubicBezTo>
                    <a:pt x="26" y="13"/>
                    <a:pt x="28" y="4"/>
                    <a:pt x="29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0" name="Freeform 636">
              <a:extLst>
                <a:ext uri="{FF2B5EF4-FFF2-40B4-BE49-F238E27FC236}">
                  <a16:creationId xmlns:a16="http://schemas.microsoft.com/office/drawing/2014/main" id="{1A274484-0CB9-4E48-B43E-6B74576E8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784"/>
              <a:ext cx="75" cy="56"/>
            </a:xfrm>
            <a:custGeom>
              <a:avLst/>
              <a:gdLst>
                <a:gd name="T0" fmla="*/ 470 w 30"/>
                <a:gd name="T1" fmla="*/ 0 h 21"/>
                <a:gd name="T2" fmla="*/ 458 w 30"/>
                <a:gd name="T3" fmla="*/ 341 h 21"/>
                <a:gd name="T4" fmla="*/ 408 w 30"/>
                <a:gd name="T5" fmla="*/ 376 h 21"/>
                <a:gd name="T6" fmla="*/ 0 w 30"/>
                <a:gd name="T7" fmla="*/ 320 h 21"/>
                <a:gd name="T8" fmla="*/ 345 w 30"/>
                <a:gd name="T9" fmla="*/ 227 h 21"/>
                <a:gd name="T10" fmla="*/ 470 w 30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1">
                  <a:moveTo>
                    <a:pt x="30" y="0"/>
                  </a:moveTo>
                  <a:cubicBezTo>
                    <a:pt x="30" y="1"/>
                    <a:pt x="29" y="11"/>
                    <a:pt x="29" y="18"/>
                  </a:cubicBezTo>
                  <a:cubicBezTo>
                    <a:pt x="29" y="20"/>
                    <a:pt x="27" y="21"/>
                    <a:pt x="26" y="20"/>
                  </a:cubicBezTo>
                  <a:cubicBezTo>
                    <a:pt x="20" y="16"/>
                    <a:pt x="9" y="13"/>
                    <a:pt x="0" y="17"/>
                  </a:cubicBezTo>
                  <a:cubicBezTo>
                    <a:pt x="4" y="12"/>
                    <a:pt x="16" y="14"/>
                    <a:pt x="22" y="12"/>
                  </a:cubicBezTo>
                  <a:cubicBezTo>
                    <a:pt x="29" y="10"/>
                    <a:pt x="29" y="5"/>
                    <a:pt x="3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1" name="Freeform 637">
              <a:extLst>
                <a:ext uri="{FF2B5EF4-FFF2-40B4-BE49-F238E27FC236}">
                  <a16:creationId xmlns:a16="http://schemas.microsoft.com/office/drawing/2014/main" id="{75BA4047-8F02-4551-94B8-323157ED8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853"/>
              <a:ext cx="85" cy="48"/>
            </a:xfrm>
            <a:custGeom>
              <a:avLst/>
              <a:gdLst>
                <a:gd name="T0" fmla="*/ 533 w 34"/>
                <a:gd name="T1" fmla="*/ 0 h 18"/>
                <a:gd name="T2" fmla="*/ 395 w 34"/>
                <a:gd name="T3" fmla="*/ 307 h 18"/>
                <a:gd name="T4" fmla="*/ 363 w 34"/>
                <a:gd name="T5" fmla="*/ 307 h 18"/>
                <a:gd name="T6" fmla="*/ 0 w 34"/>
                <a:gd name="T7" fmla="*/ 56 h 18"/>
                <a:gd name="T8" fmla="*/ 363 w 34"/>
                <a:gd name="T9" fmla="*/ 149 h 18"/>
                <a:gd name="T10" fmla="*/ 533 w 34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8">
                  <a:moveTo>
                    <a:pt x="34" y="0"/>
                  </a:moveTo>
                  <a:cubicBezTo>
                    <a:pt x="33" y="1"/>
                    <a:pt x="28" y="10"/>
                    <a:pt x="25" y="16"/>
                  </a:cubicBezTo>
                  <a:cubicBezTo>
                    <a:pt x="24" y="18"/>
                    <a:pt x="23" y="17"/>
                    <a:pt x="23" y="16"/>
                  </a:cubicBezTo>
                  <a:cubicBezTo>
                    <a:pt x="19" y="11"/>
                    <a:pt x="10" y="4"/>
                    <a:pt x="0" y="3"/>
                  </a:cubicBezTo>
                  <a:cubicBezTo>
                    <a:pt x="5" y="1"/>
                    <a:pt x="17" y="7"/>
                    <a:pt x="23" y="8"/>
                  </a:cubicBezTo>
                  <a:cubicBezTo>
                    <a:pt x="30" y="9"/>
                    <a:pt x="31" y="4"/>
                    <a:pt x="3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2" name="Freeform 638">
              <a:extLst>
                <a:ext uri="{FF2B5EF4-FFF2-40B4-BE49-F238E27FC236}">
                  <a16:creationId xmlns:a16="http://schemas.microsoft.com/office/drawing/2014/main" id="{5AD3CF28-0950-4BE1-AD5E-DBB4CD5E6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803"/>
              <a:ext cx="28" cy="66"/>
            </a:xfrm>
            <a:custGeom>
              <a:avLst/>
              <a:gdLst>
                <a:gd name="T0" fmla="*/ 0 w 11"/>
                <a:gd name="T1" fmla="*/ 459 h 25"/>
                <a:gd name="T2" fmla="*/ 20 w 11"/>
                <a:gd name="T3" fmla="*/ 127 h 25"/>
                <a:gd name="T4" fmla="*/ 181 w 11"/>
                <a:gd name="T5" fmla="*/ 0 h 25"/>
                <a:gd name="T6" fmla="*/ 0 w 11"/>
                <a:gd name="T7" fmla="*/ 45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0" y="25"/>
                    <a:pt x="0" y="8"/>
                    <a:pt x="1" y="7"/>
                  </a:cubicBezTo>
                  <a:cubicBezTo>
                    <a:pt x="1" y="5"/>
                    <a:pt x="4" y="2"/>
                    <a:pt x="11" y="0"/>
                  </a:cubicBezTo>
                  <a:cubicBezTo>
                    <a:pt x="5" y="4"/>
                    <a:pt x="1" y="15"/>
                    <a:pt x="0" y="25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3" name="Freeform 639">
              <a:extLst>
                <a:ext uri="{FF2B5EF4-FFF2-40B4-BE49-F238E27FC236}">
                  <a16:creationId xmlns:a16="http://schemas.microsoft.com/office/drawing/2014/main" id="{12A380D1-6351-4E95-8BE7-DEFFAD9BB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757"/>
              <a:ext cx="25" cy="64"/>
            </a:xfrm>
            <a:custGeom>
              <a:avLst/>
              <a:gdLst>
                <a:gd name="T0" fmla="*/ 0 w 10"/>
                <a:gd name="T1" fmla="*/ 456 h 24"/>
                <a:gd name="T2" fmla="*/ 0 w 10"/>
                <a:gd name="T3" fmla="*/ 115 h 24"/>
                <a:gd name="T4" fmla="*/ 158 w 10"/>
                <a:gd name="T5" fmla="*/ 0 h 24"/>
                <a:gd name="T6" fmla="*/ 0 w 10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0" y="24"/>
                  </a:moveTo>
                  <a:cubicBezTo>
                    <a:pt x="0" y="24"/>
                    <a:pt x="0" y="8"/>
                    <a:pt x="0" y="6"/>
                  </a:cubicBezTo>
                  <a:cubicBezTo>
                    <a:pt x="0" y="5"/>
                    <a:pt x="4" y="2"/>
                    <a:pt x="10" y="0"/>
                  </a:cubicBezTo>
                  <a:cubicBezTo>
                    <a:pt x="4" y="4"/>
                    <a:pt x="1" y="15"/>
                    <a:pt x="0" y="24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48" name="Freeform 640">
              <a:extLst>
                <a:ext uri="{FF2B5EF4-FFF2-40B4-BE49-F238E27FC236}">
                  <a16:creationId xmlns:a16="http://schemas.microsoft.com/office/drawing/2014/main" id="{85AD66DC-CCDD-43A6-8233-888D713B7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808"/>
              <a:ext cx="50" cy="48"/>
            </a:xfrm>
            <a:custGeom>
              <a:avLst/>
              <a:gdLst>
                <a:gd name="T0" fmla="*/ 0 w 20"/>
                <a:gd name="T1" fmla="*/ 341 h 18"/>
                <a:gd name="T2" fmla="*/ 125 w 20"/>
                <a:gd name="T3" fmla="*/ 35 h 18"/>
                <a:gd name="T4" fmla="*/ 313 w 20"/>
                <a:gd name="T5" fmla="*/ 21 h 18"/>
                <a:gd name="T6" fmla="*/ 0 w 20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8">
                  <a:moveTo>
                    <a:pt x="0" y="18"/>
                  </a:moveTo>
                  <a:cubicBezTo>
                    <a:pt x="0" y="18"/>
                    <a:pt x="7" y="3"/>
                    <a:pt x="8" y="2"/>
                  </a:cubicBezTo>
                  <a:cubicBezTo>
                    <a:pt x="9" y="0"/>
                    <a:pt x="13" y="0"/>
                    <a:pt x="20" y="1"/>
                  </a:cubicBezTo>
                  <a:cubicBezTo>
                    <a:pt x="13" y="1"/>
                    <a:pt x="5" y="10"/>
                    <a:pt x="0" y="18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49" name="Freeform 641">
              <a:extLst>
                <a:ext uri="{FF2B5EF4-FFF2-40B4-BE49-F238E27FC236}">
                  <a16:creationId xmlns:a16="http://schemas.microsoft.com/office/drawing/2014/main" id="{893F7EF2-CF5F-46CE-9048-29F222B11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029"/>
              <a:ext cx="360" cy="648"/>
            </a:xfrm>
            <a:custGeom>
              <a:avLst/>
              <a:gdLst>
                <a:gd name="T0" fmla="*/ 1375 w 144"/>
                <a:gd name="T1" fmla="*/ 1877 h 243"/>
                <a:gd name="T2" fmla="*/ 1425 w 144"/>
                <a:gd name="T3" fmla="*/ 1877 h 243"/>
                <a:gd name="T4" fmla="*/ 1458 w 144"/>
                <a:gd name="T5" fmla="*/ 1856 h 243"/>
                <a:gd name="T6" fmla="*/ 2175 w 144"/>
                <a:gd name="T7" fmla="*/ 909 h 243"/>
                <a:gd name="T8" fmla="*/ 2145 w 144"/>
                <a:gd name="T9" fmla="*/ 35 h 243"/>
                <a:gd name="T10" fmla="*/ 2145 w 144"/>
                <a:gd name="T11" fmla="*/ 21 h 243"/>
                <a:gd name="T12" fmla="*/ 2145 w 144"/>
                <a:gd name="T13" fmla="*/ 21 h 243"/>
                <a:gd name="T14" fmla="*/ 2145 w 144"/>
                <a:gd name="T15" fmla="*/ 35 h 243"/>
                <a:gd name="T16" fmla="*/ 2113 w 144"/>
                <a:gd name="T17" fmla="*/ 0 h 243"/>
                <a:gd name="T18" fmla="*/ 1408 w 144"/>
                <a:gd name="T19" fmla="*/ 1459 h 243"/>
                <a:gd name="T20" fmla="*/ 220 w 144"/>
                <a:gd name="T21" fmla="*/ 2184 h 243"/>
                <a:gd name="T22" fmla="*/ 208 w 144"/>
                <a:gd name="T23" fmla="*/ 3811 h 243"/>
                <a:gd name="T24" fmla="*/ 375 w 144"/>
                <a:gd name="T25" fmla="*/ 4608 h 243"/>
                <a:gd name="T26" fmla="*/ 533 w 144"/>
                <a:gd name="T27" fmla="*/ 4096 h 243"/>
                <a:gd name="T28" fmla="*/ 533 w 144"/>
                <a:gd name="T29" fmla="*/ 4096 h 243"/>
                <a:gd name="T30" fmla="*/ 533 w 144"/>
                <a:gd name="T31" fmla="*/ 4096 h 243"/>
                <a:gd name="T32" fmla="*/ 500 w 144"/>
                <a:gd name="T33" fmla="*/ 3699 h 243"/>
                <a:gd name="T34" fmla="*/ 500 w 144"/>
                <a:gd name="T35" fmla="*/ 3699 h 243"/>
                <a:gd name="T36" fmla="*/ 408 w 144"/>
                <a:gd name="T37" fmla="*/ 3507 h 243"/>
                <a:gd name="T38" fmla="*/ 750 w 144"/>
                <a:gd name="T39" fmla="*/ 1821 h 243"/>
                <a:gd name="T40" fmla="*/ 895 w 144"/>
                <a:gd name="T41" fmla="*/ 1800 h 243"/>
                <a:gd name="T42" fmla="*/ 895 w 144"/>
                <a:gd name="T43" fmla="*/ 1800 h 243"/>
                <a:gd name="T44" fmla="*/ 1363 w 144"/>
                <a:gd name="T45" fmla="*/ 1877 h 243"/>
                <a:gd name="T46" fmla="*/ 1375 w 144"/>
                <a:gd name="T47" fmla="*/ 1877 h 24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4" h="243">
                  <a:moveTo>
                    <a:pt x="88" y="99"/>
                  </a:moveTo>
                  <a:cubicBezTo>
                    <a:pt x="89" y="99"/>
                    <a:pt x="90" y="99"/>
                    <a:pt x="91" y="99"/>
                  </a:cubicBezTo>
                  <a:cubicBezTo>
                    <a:pt x="92" y="98"/>
                    <a:pt x="93" y="98"/>
                    <a:pt x="93" y="98"/>
                  </a:cubicBezTo>
                  <a:cubicBezTo>
                    <a:pt x="124" y="92"/>
                    <a:pt x="135" y="62"/>
                    <a:pt x="139" y="48"/>
                  </a:cubicBezTo>
                  <a:cubicBezTo>
                    <a:pt x="144" y="30"/>
                    <a:pt x="142" y="11"/>
                    <a:pt x="137" y="2"/>
                  </a:cubicBezTo>
                  <a:cubicBezTo>
                    <a:pt x="137" y="1"/>
                    <a:pt x="137" y="1"/>
                    <a:pt x="137" y="1"/>
                  </a:cubicBezTo>
                  <a:cubicBezTo>
                    <a:pt x="137" y="1"/>
                    <a:pt x="137" y="1"/>
                    <a:pt x="137" y="1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1"/>
                    <a:pt x="135" y="1"/>
                    <a:pt x="135" y="0"/>
                  </a:cubicBezTo>
                  <a:cubicBezTo>
                    <a:pt x="142" y="22"/>
                    <a:pt x="122" y="70"/>
                    <a:pt x="90" y="77"/>
                  </a:cubicBezTo>
                  <a:cubicBezTo>
                    <a:pt x="57" y="84"/>
                    <a:pt x="29" y="70"/>
                    <a:pt x="14" y="115"/>
                  </a:cubicBezTo>
                  <a:cubicBezTo>
                    <a:pt x="0" y="161"/>
                    <a:pt x="3" y="180"/>
                    <a:pt x="13" y="201"/>
                  </a:cubicBezTo>
                  <a:cubicBezTo>
                    <a:pt x="21" y="216"/>
                    <a:pt x="27" y="221"/>
                    <a:pt x="24" y="243"/>
                  </a:cubicBezTo>
                  <a:cubicBezTo>
                    <a:pt x="29" y="231"/>
                    <a:pt x="32" y="223"/>
                    <a:pt x="34" y="216"/>
                  </a:cubicBezTo>
                  <a:cubicBezTo>
                    <a:pt x="34" y="216"/>
                    <a:pt x="34" y="216"/>
                    <a:pt x="34" y="216"/>
                  </a:cubicBezTo>
                  <a:cubicBezTo>
                    <a:pt x="34" y="216"/>
                    <a:pt x="34" y="216"/>
                    <a:pt x="34" y="216"/>
                  </a:cubicBezTo>
                  <a:cubicBezTo>
                    <a:pt x="36" y="205"/>
                    <a:pt x="35" y="199"/>
                    <a:pt x="32" y="195"/>
                  </a:cubicBezTo>
                  <a:cubicBezTo>
                    <a:pt x="32" y="195"/>
                    <a:pt x="32" y="195"/>
                    <a:pt x="32" y="195"/>
                  </a:cubicBezTo>
                  <a:cubicBezTo>
                    <a:pt x="28" y="191"/>
                    <a:pt x="27" y="188"/>
                    <a:pt x="26" y="185"/>
                  </a:cubicBezTo>
                  <a:cubicBezTo>
                    <a:pt x="16" y="133"/>
                    <a:pt x="31" y="107"/>
                    <a:pt x="48" y="96"/>
                  </a:cubicBezTo>
                  <a:cubicBezTo>
                    <a:pt x="50" y="95"/>
                    <a:pt x="53" y="94"/>
                    <a:pt x="57" y="95"/>
                  </a:cubicBezTo>
                  <a:cubicBezTo>
                    <a:pt x="57" y="95"/>
                    <a:pt x="57" y="95"/>
                    <a:pt x="57" y="95"/>
                  </a:cubicBezTo>
                  <a:cubicBezTo>
                    <a:pt x="65" y="97"/>
                    <a:pt x="74" y="98"/>
                    <a:pt x="87" y="99"/>
                  </a:cubicBezTo>
                  <a:cubicBezTo>
                    <a:pt x="87" y="99"/>
                    <a:pt x="88" y="99"/>
                    <a:pt x="88" y="99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0" name="Freeform 642">
              <a:extLst>
                <a:ext uri="{FF2B5EF4-FFF2-40B4-BE49-F238E27FC236}">
                  <a16:creationId xmlns:a16="http://schemas.microsoft.com/office/drawing/2014/main" id="{6BA74E5E-4F30-4A2E-AA4F-9D2730D3D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506"/>
              <a:ext cx="75" cy="136"/>
            </a:xfrm>
            <a:custGeom>
              <a:avLst/>
              <a:gdLst>
                <a:gd name="T0" fmla="*/ 0 w 30"/>
                <a:gd name="T1" fmla="*/ 56 h 51"/>
                <a:gd name="T2" fmla="*/ 63 w 30"/>
                <a:gd name="T3" fmla="*/ 171 h 51"/>
                <a:gd name="T4" fmla="*/ 125 w 30"/>
                <a:gd name="T5" fmla="*/ 192 h 51"/>
                <a:gd name="T6" fmla="*/ 333 w 30"/>
                <a:gd name="T7" fmla="*/ 683 h 51"/>
                <a:gd name="T8" fmla="*/ 283 w 30"/>
                <a:gd name="T9" fmla="*/ 832 h 51"/>
                <a:gd name="T10" fmla="*/ 333 w 30"/>
                <a:gd name="T11" fmla="*/ 968 h 51"/>
                <a:gd name="T12" fmla="*/ 458 w 30"/>
                <a:gd name="T13" fmla="*/ 704 h 51"/>
                <a:gd name="T14" fmla="*/ 188 w 30"/>
                <a:gd name="T15" fmla="*/ 56 h 51"/>
                <a:gd name="T16" fmla="*/ 0 w 30"/>
                <a:gd name="T17" fmla="*/ 56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1">
                  <a:moveTo>
                    <a:pt x="0" y="3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5" y="8"/>
                    <a:pt x="8" y="10"/>
                  </a:cubicBezTo>
                  <a:cubicBezTo>
                    <a:pt x="15" y="14"/>
                    <a:pt x="22" y="27"/>
                    <a:pt x="21" y="36"/>
                  </a:cubicBezTo>
                  <a:cubicBezTo>
                    <a:pt x="21" y="40"/>
                    <a:pt x="20" y="43"/>
                    <a:pt x="18" y="44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6" y="49"/>
                    <a:pt x="29" y="43"/>
                    <a:pt x="29" y="37"/>
                  </a:cubicBezTo>
                  <a:cubicBezTo>
                    <a:pt x="30" y="24"/>
                    <a:pt x="21" y="8"/>
                    <a:pt x="12" y="3"/>
                  </a:cubicBezTo>
                  <a:cubicBezTo>
                    <a:pt x="8" y="0"/>
                    <a:pt x="3" y="0"/>
                    <a:pt x="0" y="3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1" name="Freeform 643">
              <a:extLst>
                <a:ext uri="{FF2B5EF4-FFF2-40B4-BE49-F238E27FC236}">
                  <a16:creationId xmlns:a16="http://schemas.microsoft.com/office/drawing/2014/main" id="{341AC0BB-6ED7-41F8-9E05-EA8E6C011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477"/>
              <a:ext cx="140" cy="163"/>
            </a:xfrm>
            <a:custGeom>
              <a:avLst/>
              <a:gdLst>
                <a:gd name="T0" fmla="*/ 375 w 56"/>
                <a:gd name="T1" fmla="*/ 0 h 61"/>
                <a:gd name="T2" fmla="*/ 0 w 56"/>
                <a:gd name="T3" fmla="*/ 230 h 61"/>
                <a:gd name="T4" fmla="*/ 145 w 56"/>
                <a:gd name="T5" fmla="*/ 265 h 61"/>
                <a:gd name="T6" fmla="*/ 408 w 56"/>
                <a:gd name="T7" fmla="*/ 914 h 61"/>
                <a:gd name="T8" fmla="*/ 300 w 56"/>
                <a:gd name="T9" fmla="*/ 1165 h 61"/>
                <a:gd name="T10" fmla="*/ 300 w 56"/>
                <a:gd name="T11" fmla="*/ 1165 h 61"/>
                <a:gd name="T12" fmla="*/ 750 w 56"/>
                <a:gd name="T13" fmla="*/ 879 h 61"/>
                <a:gd name="T14" fmla="*/ 375 w 56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61">
                  <a:moveTo>
                    <a:pt x="24" y="0"/>
                  </a:moveTo>
                  <a:cubicBezTo>
                    <a:pt x="22" y="1"/>
                    <a:pt x="9" y="7"/>
                    <a:pt x="0" y="12"/>
                  </a:cubicBezTo>
                  <a:cubicBezTo>
                    <a:pt x="3" y="12"/>
                    <a:pt x="6" y="12"/>
                    <a:pt x="9" y="14"/>
                  </a:cubicBezTo>
                  <a:cubicBezTo>
                    <a:pt x="18" y="19"/>
                    <a:pt x="27" y="35"/>
                    <a:pt x="26" y="48"/>
                  </a:cubicBezTo>
                  <a:cubicBezTo>
                    <a:pt x="26" y="54"/>
                    <a:pt x="24" y="59"/>
                    <a:pt x="19" y="61"/>
                  </a:cubicBezTo>
                  <a:cubicBezTo>
                    <a:pt x="19" y="61"/>
                    <a:pt x="19" y="61"/>
                    <a:pt x="19" y="61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6" y="28"/>
                    <a:pt x="44" y="4"/>
                    <a:pt x="24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2" name="Freeform 644">
              <a:extLst>
                <a:ext uri="{FF2B5EF4-FFF2-40B4-BE49-F238E27FC236}">
                  <a16:creationId xmlns:a16="http://schemas.microsoft.com/office/drawing/2014/main" id="{048A36D9-9E7C-4994-B190-859C1940C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1661"/>
              <a:ext cx="77" cy="136"/>
            </a:xfrm>
            <a:custGeom>
              <a:avLst/>
              <a:gdLst>
                <a:gd name="T0" fmla="*/ 0 w 31"/>
                <a:gd name="T1" fmla="*/ 35 h 51"/>
                <a:gd name="T2" fmla="*/ 75 w 31"/>
                <a:gd name="T3" fmla="*/ 171 h 51"/>
                <a:gd name="T4" fmla="*/ 137 w 31"/>
                <a:gd name="T5" fmla="*/ 171 h 51"/>
                <a:gd name="T6" fmla="*/ 340 w 31"/>
                <a:gd name="T7" fmla="*/ 683 h 51"/>
                <a:gd name="T8" fmla="*/ 278 w 31"/>
                <a:gd name="T9" fmla="*/ 819 h 51"/>
                <a:gd name="T10" fmla="*/ 340 w 31"/>
                <a:gd name="T11" fmla="*/ 968 h 51"/>
                <a:gd name="T12" fmla="*/ 462 w 31"/>
                <a:gd name="T13" fmla="*/ 683 h 51"/>
                <a:gd name="T14" fmla="*/ 196 w 31"/>
                <a:gd name="T15" fmla="*/ 35 h 51"/>
                <a:gd name="T16" fmla="*/ 0 w 31"/>
                <a:gd name="T17" fmla="*/ 35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1">
                  <a:moveTo>
                    <a:pt x="0" y="2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8"/>
                    <a:pt x="9" y="9"/>
                  </a:cubicBezTo>
                  <a:cubicBezTo>
                    <a:pt x="16" y="13"/>
                    <a:pt x="22" y="27"/>
                    <a:pt x="22" y="36"/>
                  </a:cubicBezTo>
                  <a:cubicBezTo>
                    <a:pt x="22" y="40"/>
                    <a:pt x="21" y="42"/>
                    <a:pt x="18" y="43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7" y="48"/>
                    <a:pt x="30" y="43"/>
                    <a:pt x="30" y="36"/>
                  </a:cubicBezTo>
                  <a:cubicBezTo>
                    <a:pt x="31" y="24"/>
                    <a:pt x="22" y="8"/>
                    <a:pt x="13" y="2"/>
                  </a:cubicBezTo>
                  <a:cubicBezTo>
                    <a:pt x="9" y="0"/>
                    <a:pt x="4" y="0"/>
                    <a:pt x="0" y="2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3" name="Freeform 645">
              <a:extLst>
                <a:ext uri="{FF2B5EF4-FFF2-40B4-BE49-F238E27FC236}">
                  <a16:creationId xmlns:a16="http://schemas.microsoft.com/office/drawing/2014/main" id="{2D535417-3A74-402B-8A9E-F8E7AE622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517"/>
              <a:ext cx="50" cy="144"/>
            </a:xfrm>
            <a:custGeom>
              <a:avLst/>
              <a:gdLst>
                <a:gd name="T0" fmla="*/ 95 w 20"/>
                <a:gd name="T1" fmla="*/ 171 h 54"/>
                <a:gd name="T2" fmla="*/ 95 w 20"/>
                <a:gd name="T3" fmla="*/ 888 h 54"/>
                <a:gd name="T4" fmla="*/ 270 w 20"/>
                <a:gd name="T5" fmla="*/ 1003 h 54"/>
                <a:gd name="T6" fmla="*/ 250 w 20"/>
                <a:gd name="T7" fmla="*/ 853 h 54"/>
                <a:gd name="T8" fmla="*/ 208 w 20"/>
                <a:gd name="T9" fmla="*/ 819 h 54"/>
                <a:gd name="T10" fmla="*/ 208 w 20"/>
                <a:gd name="T11" fmla="*/ 248 h 54"/>
                <a:gd name="T12" fmla="*/ 313 w 20"/>
                <a:gd name="T13" fmla="*/ 149 h 54"/>
                <a:gd name="T14" fmla="*/ 313 w 20"/>
                <a:gd name="T15" fmla="*/ 0 h 54"/>
                <a:gd name="T16" fmla="*/ 95 w 20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4">
                  <a:moveTo>
                    <a:pt x="6" y="9"/>
                  </a:moveTo>
                  <a:cubicBezTo>
                    <a:pt x="0" y="20"/>
                    <a:pt x="0" y="38"/>
                    <a:pt x="6" y="47"/>
                  </a:cubicBezTo>
                  <a:cubicBezTo>
                    <a:pt x="9" y="51"/>
                    <a:pt x="13" y="54"/>
                    <a:pt x="17" y="53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4" y="45"/>
                    <a:pt x="13" y="43"/>
                  </a:cubicBezTo>
                  <a:cubicBezTo>
                    <a:pt x="8" y="36"/>
                    <a:pt x="9" y="21"/>
                    <a:pt x="13" y="13"/>
                  </a:cubicBezTo>
                  <a:cubicBezTo>
                    <a:pt x="15" y="10"/>
                    <a:pt x="17" y="8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0"/>
                    <a:pt x="9" y="3"/>
                    <a:pt x="6" y="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4" name="Freeform 646">
              <a:extLst>
                <a:ext uri="{FF2B5EF4-FFF2-40B4-BE49-F238E27FC236}">
                  <a16:creationId xmlns:a16="http://schemas.microsoft.com/office/drawing/2014/main" id="{7AA49B83-3697-4CEC-A3AE-3CCAEB209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1517"/>
              <a:ext cx="50" cy="144"/>
            </a:xfrm>
            <a:custGeom>
              <a:avLst/>
              <a:gdLst>
                <a:gd name="T0" fmla="*/ 95 w 20"/>
                <a:gd name="T1" fmla="*/ 171 h 54"/>
                <a:gd name="T2" fmla="*/ 95 w 20"/>
                <a:gd name="T3" fmla="*/ 888 h 54"/>
                <a:gd name="T4" fmla="*/ 270 w 20"/>
                <a:gd name="T5" fmla="*/ 1003 h 54"/>
                <a:gd name="T6" fmla="*/ 250 w 20"/>
                <a:gd name="T7" fmla="*/ 853 h 54"/>
                <a:gd name="T8" fmla="*/ 208 w 20"/>
                <a:gd name="T9" fmla="*/ 819 h 54"/>
                <a:gd name="T10" fmla="*/ 208 w 20"/>
                <a:gd name="T11" fmla="*/ 248 h 54"/>
                <a:gd name="T12" fmla="*/ 313 w 20"/>
                <a:gd name="T13" fmla="*/ 149 h 54"/>
                <a:gd name="T14" fmla="*/ 313 w 20"/>
                <a:gd name="T15" fmla="*/ 0 h 54"/>
                <a:gd name="T16" fmla="*/ 95 w 20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4">
                  <a:moveTo>
                    <a:pt x="6" y="9"/>
                  </a:moveTo>
                  <a:cubicBezTo>
                    <a:pt x="0" y="20"/>
                    <a:pt x="0" y="38"/>
                    <a:pt x="6" y="47"/>
                  </a:cubicBezTo>
                  <a:cubicBezTo>
                    <a:pt x="9" y="51"/>
                    <a:pt x="13" y="54"/>
                    <a:pt x="17" y="53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4" y="45"/>
                    <a:pt x="13" y="43"/>
                  </a:cubicBezTo>
                  <a:cubicBezTo>
                    <a:pt x="8" y="36"/>
                    <a:pt x="9" y="21"/>
                    <a:pt x="13" y="13"/>
                  </a:cubicBezTo>
                  <a:cubicBezTo>
                    <a:pt x="15" y="10"/>
                    <a:pt x="17" y="8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0"/>
                    <a:pt x="9" y="3"/>
                    <a:pt x="6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5" name="Freeform 647">
              <a:extLst>
                <a:ext uri="{FF2B5EF4-FFF2-40B4-BE49-F238E27FC236}">
                  <a16:creationId xmlns:a16="http://schemas.microsoft.com/office/drawing/2014/main" id="{9CBE7609-7C66-49F3-8696-A77EEDDB1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1512"/>
              <a:ext cx="127" cy="146"/>
            </a:xfrm>
            <a:custGeom>
              <a:avLst/>
              <a:gdLst>
                <a:gd name="T0" fmla="*/ 321 w 51"/>
                <a:gd name="T1" fmla="*/ 21 h 55"/>
                <a:gd name="T2" fmla="*/ 217 w 51"/>
                <a:gd name="T3" fmla="*/ 56 h 55"/>
                <a:gd name="T4" fmla="*/ 187 w 51"/>
                <a:gd name="T5" fmla="*/ 950 h 55"/>
                <a:gd name="T6" fmla="*/ 261 w 51"/>
                <a:gd name="T7" fmla="*/ 993 h 55"/>
                <a:gd name="T8" fmla="*/ 682 w 51"/>
                <a:gd name="T9" fmla="*/ 1030 h 55"/>
                <a:gd name="T10" fmla="*/ 650 w 51"/>
                <a:gd name="T11" fmla="*/ 1009 h 55"/>
                <a:gd name="T12" fmla="*/ 650 w 51"/>
                <a:gd name="T13" fmla="*/ 1009 h 55"/>
                <a:gd name="T14" fmla="*/ 620 w 51"/>
                <a:gd name="T15" fmla="*/ 993 h 55"/>
                <a:gd name="T16" fmla="*/ 620 w 51"/>
                <a:gd name="T17" fmla="*/ 972 h 55"/>
                <a:gd name="T18" fmla="*/ 603 w 51"/>
                <a:gd name="T19" fmla="*/ 950 h 55"/>
                <a:gd name="T20" fmla="*/ 590 w 51"/>
                <a:gd name="T21" fmla="*/ 950 h 55"/>
                <a:gd name="T22" fmla="*/ 570 w 51"/>
                <a:gd name="T23" fmla="*/ 916 h 55"/>
                <a:gd name="T24" fmla="*/ 570 w 51"/>
                <a:gd name="T25" fmla="*/ 204 h 55"/>
                <a:gd name="T26" fmla="*/ 590 w 51"/>
                <a:gd name="T27" fmla="*/ 170 h 55"/>
                <a:gd name="T28" fmla="*/ 603 w 51"/>
                <a:gd name="T29" fmla="*/ 170 h 55"/>
                <a:gd name="T30" fmla="*/ 620 w 51"/>
                <a:gd name="T31" fmla="*/ 133 h 55"/>
                <a:gd name="T32" fmla="*/ 633 w 51"/>
                <a:gd name="T33" fmla="*/ 111 h 55"/>
                <a:gd name="T34" fmla="*/ 633 w 51"/>
                <a:gd name="T35" fmla="*/ 111 h 55"/>
                <a:gd name="T36" fmla="*/ 662 w 51"/>
                <a:gd name="T37" fmla="*/ 93 h 55"/>
                <a:gd name="T38" fmla="*/ 662 w 51"/>
                <a:gd name="T39" fmla="*/ 93 h 55"/>
                <a:gd name="T40" fmla="*/ 695 w 51"/>
                <a:gd name="T41" fmla="*/ 77 h 55"/>
                <a:gd name="T42" fmla="*/ 695 w 51"/>
                <a:gd name="T43" fmla="*/ 77 h 55"/>
                <a:gd name="T44" fmla="*/ 787 w 51"/>
                <a:gd name="T45" fmla="*/ 35 h 55"/>
                <a:gd name="T46" fmla="*/ 787 w 51"/>
                <a:gd name="T47" fmla="*/ 35 h 55"/>
                <a:gd name="T48" fmla="*/ 787 w 51"/>
                <a:gd name="T49" fmla="*/ 35 h 55"/>
                <a:gd name="T50" fmla="*/ 321 w 51"/>
                <a:gd name="T51" fmla="*/ 21 h 5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1" h="55">
                  <a:moveTo>
                    <a:pt x="21" y="1"/>
                  </a:moveTo>
                  <a:cubicBezTo>
                    <a:pt x="21" y="1"/>
                    <a:pt x="17" y="0"/>
                    <a:pt x="14" y="3"/>
                  </a:cubicBezTo>
                  <a:cubicBezTo>
                    <a:pt x="2" y="15"/>
                    <a:pt x="0" y="38"/>
                    <a:pt x="12" y="51"/>
                  </a:cubicBezTo>
                  <a:cubicBezTo>
                    <a:pt x="13" y="52"/>
                    <a:pt x="16" y="53"/>
                    <a:pt x="17" y="53"/>
                  </a:cubicBezTo>
                  <a:cubicBezTo>
                    <a:pt x="23" y="53"/>
                    <a:pt x="34" y="54"/>
                    <a:pt x="44" y="55"/>
                  </a:cubicBezTo>
                  <a:cubicBezTo>
                    <a:pt x="43" y="54"/>
                    <a:pt x="42" y="54"/>
                    <a:pt x="42" y="54"/>
                  </a:cubicBezTo>
                  <a:cubicBezTo>
                    <a:pt x="42" y="54"/>
                    <a:pt x="42" y="54"/>
                    <a:pt x="42" y="54"/>
                  </a:cubicBezTo>
                  <a:cubicBezTo>
                    <a:pt x="41" y="53"/>
                    <a:pt x="41" y="53"/>
                    <a:pt x="40" y="53"/>
                  </a:cubicBezTo>
                  <a:cubicBezTo>
                    <a:pt x="40" y="53"/>
                    <a:pt x="40" y="53"/>
                    <a:pt x="40" y="52"/>
                  </a:cubicBezTo>
                  <a:cubicBezTo>
                    <a:pt x="39" y="52"/>
                    <a:pt x="39" y="52"/>
                    <a:pt x="39" y="51"/>
                  </a:cubicBezTo>
                  <a:cubicBezTo>
                    <a:pt x="39" y="51"/>
                    <a:pt x="39" y="51"/>
                    <a:pt x="38" y="51"/>
                  </a:cubicBezTo>
                  <a:cubicBezTo>
                    <a:pt x="38" y="50"/>
                    <a:pt x="38" y="50"/>
                    <a:pt x="37" y="49"/>
                  </a:cubicBezTo>
                  <a:cubicBezTo>
                    <a:pt x="31" y="40"/>
                    <a:pt x="31" y="22"/>
                    <a:pt x="37" y="11"/>
                  </a:cubicBezTo>
                  <a:cubicBezTo>
                    <a:pt x="37" y="11"/>
                    <a:pt x="38" y="10"/>
                    <a:pt x="38" y="9"/>
                  </a:cubicBezTo>
                  <a:cubicBezTo>
                    <a:pt x="38" y="9"/>
                    <a:pt x="39" y="9"/>
                    <a:pt x="39" y="9"/>
                  </a:cubicBezTo>
                  <a:cubicBezTo>
                    <a:pt x="39" y="8"/>
                    <a:pt x="39" y="8"/>
                    <a:pt x="40" y="7"/>
                  </a:cubicBezTo>
                  <a:cubicBezTo>
                    <a:pt x="40" y="7"/>
                    <a:pt x="40" y="7"/>
                    <a:pt x="41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5"/>
                    <a:pt x="42" y="5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4"/>
                    <a:pt x="44" y="4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7" y="3"/>
                    <a:pt x="49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lnTo>
                    <a:pt x="21" y="1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6" name="Freeform 648">
              <a:extLst>
                <a:ext uri="{FF2B5EF4-FFF2-40B4-BE49-F238E27FC236}">
                  <a16:creationId xmlns:a16="http://schemas.microsoft.com/office/drawing/2014/main" id="{9290232D-F8C4-4E7C-9CBB-DF051B4A2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680"/>
              <a:ext cx="50" cy="141"/>
            </a:xfrm>
            <a:custGeom>
              <a:avLst/>
              <a:gdLst>
                <a:gd name="T0" fmla="*/ 95 w 20"/>
                <a:gd name="T1" fmla="*/ 170 h 53"/>
                <a:gd name="T2" fmla="*/ 95 w 20"/>
                <a:gd name="T3" fmla="*/ 886 h 53"/>
                <a:gd name="T4" fmla="*/ 270 w 20"/>
                <a:gd name="T5" fmla="*/ 998 h 53"/>
                <a:gd name="T6" fmla="*/ 270 w 20"/>
                <a:gd name="T7" fmla="*/ 849 h 53"/>
                <a:gd name="T8" fmla="*/ 208 w 20"/>
                <a:gd name="T9" fmla="*/ 793 h 53"/>
                <a:gd name="T10" fmla="*/ 188 w 20"/>
                <a:gd name="T11" fmla="*/ 247 h 53"/>
                <a:gd name="T12" fmla="*/ 313 w 20"/>
                <a:gd name="T13" fmla="*/ 149 h 53"/>
                <a:gd name="T14" fmla="*/ 313 w 20"/>
                <a:gd name="T15" fmla="*/ 0 h 53"/>
                <a:gd name="T16" fmla="*/ 95 w 20"/>
                <a:gd name="T17" fmla="*/ 17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3">
                  <a:moveTo>
                    <a:pt x="6" y="9"/>
                  </a:moveTo>
                  <a:cubicBezTo>
                    <a:pt x="0" y="19"/>
                    <a:pt x="0" y="37"/>
                    <a:pt x="6" y="47"/>
                  </a:cubicBezTo>
                  <a:cubicBezTo>
                    <a:pt x="9" y="51"/>
                    <a:pt x="13" y="53"/>
                    <a:pt x="17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4" y="45"/>
                    <a:pt x="13" y="42"/>
                  </a:cubicBezTo>
                  <a:cubicBezTo>
                    <a:pt x="8" y="36"/>
                    <a:pt x="8" y="21"/>
                    <a:pt x="12" y="13"/>
                  </a:cubicBezTo>
                  <a:cubicBezTo>
                    <a:pt x="15" y="8"/>
                    <a:pt x="19" y="8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0"/>
                    <a:pt x="9" y="3"/>
                    <a:pt x="6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7" name="Freeform 649">
              <a:extLst>
                <a:ext uri="{FF2B5EF4-FFF2-40B4-BE49-F238E27FC236}">
                  <a16:creationId xmlns:a16="http://schemas.microsoft.com/office/drawing/2014/main" id="{302D3B4E-2E56-4777-947A-A03F1AAAD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" y="1674"/>
              <a:ext cx="130" cy="147"/>
            </a:xfrm>
            <a:custGeom>
              <a:avLst/>
              <a:gdLst>
                <a:gd name="T0" fmla="*/ 783 w 52"/>
                <a:gd name="T1" fmla="*/ 1050 h 55"/>
                <a:gd name="T2" fmla="*/ 613 w 52"/>
                <a:gd name="T3" fmla="*/ 935 h 55"/>
                <a:gd name="T4" fmla="*/ 613 w 52"/>
                <a:gd name="T5" fmla="*/ 208 h 55"/>
                <a:gd name="T6" fmla="*/ 813 w 52"/>
                <a:gd name="T7" fmla="*/ 35 h 55"/>
                <a:gd name="T8" fmla="*/ 813 w 52"/>
                <a:gd name="T9" fmla="*/ 35 h 55"/>
                <a:gd name="T10" fmla="*/ 300 w 52"/>
                <a:gd name="T11" fmla="*/ 0 h 55"/>
                <a:gd name="T12" fmla="*/ 208 w 52"/>
                <a:gd name="T13" fmla="*/ 56 h 55"/>
                <a:gd name="T14" fmla="*/ 175 w 52"/>
                <a:gd name="T15" fmla="*/ 957 h 55"/>
                <a:gd name="T16" fmla="*/ 270 w 52"/>
                <a:gd name="T17" fmla="*/ 1016 h 55"/>
                <a:gd name="T18" fmla="*/ 800 w 52"/>
                <a:gd name="T19" fmla="*/ 1050 h 55"/>
                <a:gd name="T20" fmla="*/ 783 w 52"/>
                <a:gd name="T21" fmla="*/ 1029 h 55"/>
                <a:gd name="T22" fmla="*/ 783 w 52"/>
                <a:gd name="T23" fmla="*/ 1050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55">
                  <a:moveTo>
                    <a:pt x="50" y="55"/>
                  </a:moveTo>
                  <a:cubicBezTo>
                    <a:pt x="46" y="55"/>
                    <a:pt x="42" y="53"/>
                    <a:pt x="39" y="49"/>
                  </a:cubicBezTo>
                  <a:cubicBezTo>
                    <a:pt x="33" y="39"/>
                    <a:pt x="33" y="21"/>
                    <a:pt x="39" y="11"/>
                  </a:cubicBezTo>
                  <a:cubicBezTo>
                    <a:pt x="42" y="5"/>
                    <a:pt x="46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5" y="0"/>
                    <a:pt x="13" y="3"/>
                  </a:cubicBezTo>
                  <a:cubicBezTo>
                    <a:pt x="1" y="15"/>
                    <a:pt x="0" y="38"/>
                    <a:pt x="11" y="50"/>
                  </a:cubicBezTo>
                  <a:cubicBezTo>
                    <a:pt x="12" y="51"/>
                    <a:pt x="15" y="53"/>
                    <a:pt x="17" y="53"/>
                  </a:cubicBezTo>
                  <a:cubicBezTo>
                    <a:pt x="23" y="53"/>
                    <a:pt x="41" y="55"/>
                    <a:pt x="51" y="55"/>
                  </a:cubicBezTo>
                  <a:cubicBezTo>
                    <a:pt x="51" y="55"/>
                    <a:pt x="51" y="54"/>
                    <a:pt x="50" y="54"/>
                  </a:cubicBezTo>
                  <a:lnTo>
                    <a:pt x="50" y="55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8" name="Freeform 650">
              <a:extLst>
                <a:ext uri="{FF2B5EF4-FFF2-40B4-BE49-F238E27FC236}">
                  <a16:creationId xmlns:a16="http://schemas.microsoft.com/office/drawing/2014/main" id="{ED04B6B6-C178-442B-A948-4CB76AAA6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538"/>
              <a:ext cx="50" cy="99"/>
            </a:xfrm>
            <a:custGeom>
              <a:avLst/>
              <a:gdLst>
                <a:gd name="T0" fmla="*/ 175 w 20"/>
                <a:gd name="T1" fmla="*/ 709 h 37"/>
                <a:gd name="T2" fmla="*/ 220 w 20"/>
                <a:gd name="T3" fmla="*/ 0 h 37"/>
                <a:gd name="T4" fmla="*/ 175 w 20"/>
                <a:gd name="T5" fmla="*/ 0 h 37"/>
                <a:gd name="T6" fmla="*/ 83 w 20"/>
                <a:gd name="T7" fmla="*/ 94 h 37"/>
                <a:gd name="T8" fmla="*/ 83 w 20"/>
                <a:gd name="T9" fmla="*/ 674 h 37"/>
                <a:gd name="T10" fmla="*/ 125 w 20"/>
                <a:gd name="T11" fmla="*/ 709 h 37"/>
                <a:gd name="T12" fmla="*/ 125 w 20"/>
                <a:gd name="T13" fmla="*/ 709 h 37"/>
                <a:gd name="T14" fmla="*/ 158 w 20"/>
                <a:gd name="T15" fmla="*/ 709 h 37"/>
                <a:gd name="T16" fmla="*/ 175 w 20"/>
                <a:gd name="T17" fmla="*/ 709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7">
                  <a:moveTo>
                    <a:pt x="11" y="37"/>
                  </a:moveTo>
                  <a:cubicBezTo>
                    <a:pt x="20" y="29"/>
                    <a:pt x="19" y="9"/>
                    <a:pt x="14" y="0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9" y="0"/>
                    <a:pt x="7" y="2"/>
                    <a:pt x="5" y="5"/>
                  </a:cubicBezTo>
                  <a:cubicBezTo>
                    <a:pt x="1" y="13"/>
                    <a:pt x="0" y="28"/>
                    <a:pt x="5" y="35"/>
                  </a:cubicBezTo>
                  <a:cubicBezTo>
                    <a:pt x="6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7"/>
                    <a:pt x="9" y="37"/>
                    <a:pt x="10" y="37"/>
                  </a:cubicBezTo>
                  <a:cubicBezTo>
                    <a:pt x="10" y="37"/>
                    <a:pt x="11" y="37"/>
                    <a:pt x="11" y="37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9" name="Freeform 651">
              <a:extLst>
                <a:ext uri="{FF2B5EF4-FFF2-40B4-BE49-F238E27FC236}">
                  <a16:creationId xmlns:a16="http://schemas.microsoft.com/office/drawing/2014/main" id="{2C42FB0E-6065-44B5-91E2-517035D18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701"/>
              <a:ext cx="52" cy="99"/>
            </a:xfrm>
            <a:custGeom>
              <a:avLst/>
              <a:gdLst>
                <a:gd name="T0" fmla="*/ 62 w 21"/>
                <a:gd name="T1" fmla="*/ 94 h 37"/>
                <a:gd name="T2" fmla="*/ 74 w 21"/>
                <a:gd name="T3" fmla="*/ 650 h 37"/>
                <a:gd name="T4" fmla="*/ 134 w 21"/>
                <a:gd name="T5" fmla="*/ 709 h 37"/>
                <a:gd name="T6" fmla="*/ 134 w 21"/>
                <a:gd name="T7" fmla="*/ 709 h 37"/>
                <a:gd name="T8" fmla="*/ 154 w 21"/>
                <a:gd name="T9" fmla="*/ 709 h 37"/>
                <a:gd name="T10" fmla="*/ 196 w 21"/>
                <a:gd name="T11" fmla="*/ 709 h 37"/>
                <a:gd name="T12" fmla="*/ 228 w 21"/>
                <a:gd name="T13" fmla="*/ 0 h 37"/>
                <a:gd name="T14" fmla="*/ 154 w 21"/>
                <a:gd name="T15" fmla="*/ 0 h 37"/>
                <a:gd name="T16" fmla="*/ 62 w 21"/>
                <a:gd name="T17" fmla="*/ 9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7">
                  <a:moveTo>
                    <a:pt x="4" y="5"/>
                  </a:moveTo>
                  <a:cubicBezTo>
                    <a:pt x="0" y="13"/>
                    <a:pt x="0" y="28"/>
                    <a:pt x="5" y="34"/>
                  </a:cubicBezTo>
                  <a:cubicBezTo>
                    <a:pt x="6" y="37"/>
                    <a:pt x="8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10" y="37"/>
                  </a:cubicBezTo>
                  <a:cubicBezTo>
                    <a:pt x="11" y="37"/>
                    <a:pt x="12" y="37"/>
                    <a:pt x="13" y="37"/>
                  </a:cubicBezTo>
                  <a:cubicBezTo>
                    <a:pt x="21" y="28"/>
                    <a:pt x="19" y="8"/>
                    <a:pt x="15" y="0"/>
                  </a:cubicBezTo>
                  <a:cubicBezTo>
                    <a:pt x="13" y="0"/>
                    <a:pt x="12" y="0"/>
                    <a:pt x="10" y="0"/>
                  </a:cubicBezTo>
                  <a:cubicBezTo>
                    <a:pt x="9" y="0"/>
                    <a:pt x="7" y="1"/>
                    <a:pt x="4" y="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0" name="Freeform 652">
              <a:extLst>
                <a:ext uri="{FF2B5EF4-FFF2-40B4-BE49-F238E27FC236}">
                  <a16:creationId xmlns:a16="http://schemas.microsoft.com/office/drawing/2014/main" id="{7C16CA57-8F1B-4843-9BEC-8D114ABFB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1530"/>
              <a:ext cx="60" cy="94"/>
            </a:xfrm>
            <a:custGeom>
              <a:avLst/>
              <a:gdLst>
                <a:gd name="T0" fmla="*/ 283 w 24"/>
                <a:gd name="T1" fmla="*/ 677 h 35"/>
                <a:gd name="T2" fmla="*/ 333 w 24"/>
                <a:gd name="T3" fmla="*/ 655 h 35"/>
                <a:gd name="T4" fmla="*/ 363 w 24"/>
                <a:gd name="T5" fmla="*/ 526 h 35"/>
                <a:gd name="T6" fmla="*/ 158 w 24"/>
                <a:gd name="T7" fmla="*/ 21 h 35"/>
                <a:gd name="T8" fmla="*/ 113 w 24"/>
                <a:gd name="T9" fmla="*/ 0 h 35"/>
                <a:gd name="T10" fmla="*/ 113 w 24"/>
                <a:gd name="T11" fmla="*/ 0 h 35"/>
                <a:gd name="T12" fmla="*/ 50 w 24"/>
                <a:gd name="T13" fmla="*/ 35 h 35"/>
                <a:gd name="T14" fmla="*/ 283 w 24"/>
                <a:gd name="T15" fmla="*/ 67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5">
                  <a:moveTo>
                    <a:pt x="18" y="35"/>
                  </a:moveTo>
                  <a:cubicBezTo>
                    <a:pt x="19" y="35"/>
                    <a:pt x="20" y="34"/>
                    <a:pt x="21" y="34"/>
                  </a:cubicBezTo>
                  <a:cubicBezTo>
                    <a:pt x="22" y="32"/>
                    <a:pt x="23" y="30"/>
                    <a:pt x="23" y="27"/>
                  </a:cubicBezTo>
                  <a:cubicBezTo>
                    <a:pt x="24" y="18"/>
                    <a:pt x="17" y="5"/>
                    <a:pt x="10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4" y="2"/>
                    <a:pt x="3" y="2"/>
                  </a:cubicBezTo>
                  <a:cubicBezTo>
                    <a:pt x="0" y="14"/>
                    <a:pt x="11" y="31"/>
                    <a:pt x="18" y="3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1" name="Freeform 653">
              <a:extLst>
                <a:ext uri="{FF2B5EF4-FFF2-40B4-BE49-F238E27FC236}">
                  <a16:creationId xmlns:a16="http://schemas.microsoft.com/office/drawing/2014/main" id="{8E80E44F-36A7-43F4-B4AA-363ACCC87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685"/>
              <a:ext cx="53" cy="91"/>
            </a:xfrm>
            <a:custGeom>
              <a:avLst/>
              <a:gdLst>
                <a:gd name="T0" fmla="*/ 288 w 21"/>
                <a:gd name="T1" fmla="*/ 653 h 34"/>
                <a:gd name="T2" fmla="*/ 338 w 21"/>
                <a:gd name="T3" fmla="*/ 517 h 34"/>
                <a:gd name="T4" fmla="*/ 126 w 21"/>
                <a:gd name="T5" fmla="*/ 0 h 34"/>
                <a:gd name="T6" fmla="*/ 96 w 21"/>
                <a:gd name="T7" fmla="*/ 0 h 34"/>
                <a:gd name="T8" fmla="*/ 83 w 21"/>
                <a:gd name="T9" fmla="*/ 0 h 34"/>
                <a:gd name="T10" fmla="*/ 50 w 21"/>
                <a:gd name="T11" fmla="*/ 21 h 34"/>
                <a:gd name="T12" fmla="*/ 288 w 21"/>
                <a:gd name="T13" fmla="*/ 65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4">
                  <a:moveTo>
                    <a:pt x="18" y="34"/>
                  </a:moveTo>
                  <a:cubicBezTo>
                    <a:pt x="20" y="33"/>
                    <a:pt x="21" y="30"/>
                    <a:pt x="21" y="27"/>
                  </a:cubicBezTo>
                  <a:cubicBezTo>
                    <a:pt x="21" y="18"/>
                    <a:pt x="15" y="4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0" y="13"/>
                    <a:pt x="11" y="29"/>
                    <a:pt x="18" y="34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2" name="Freeform 654">
              <a:extLst>
                <a:ext uri="{FF2B5EF4-FFF2-40B4-BE49-F238E27FC236}">
                  <a16:creationId xmlns:a16="http://schemas.microsoft.com/office/drawing/2014/main" id="{57DBEE92-963D-4AC3-BF89-C0A71278A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1576"/>
              <a:ext cx="70" cy="77"/>
            </a:xfrm>
            <a:custGeom>
              <a:avLst/>
              <a:gdLst>
                <a:gd name="T0" fmla="*/ 345 w 28"/>
                <a:gd name="T1" fmla="*/ 0 h 29"/>
                <a:gd name="T2" fmla="*/ 438 w 28"/>
                <a:gd name="T3" fmla="*/ 542 h 29"/>
                <a:gd name="T4" fmla="*/ 113 w 28"/>
                <a:gd name="T5" fmla="*/ 507 h 29"/>
                <a:gd name="T6" fmla="*/ 0 w 28"/>
                <a:gd name="T7" fmla="*/ 353 h 29"/>
                <a:gd name="T8" fmla="*/ 208 w 28"/>
                <a:gd name="T9" fmla="*/ 451 h 29"/>
                <a:gd name="T10" fmla="*/ 345 w 28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9">
                  <a:moveTo>
                    <a:pt x="22" y="0"/>
                  </a:moveTo>
                  <a:cubicBezTo>
                    <a:pt x="20" y="7"/>
                    <a:pt x="23" y="24"/>
                    <a:pt x="28" y="29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2" y="23"/>
                    <a:pt x="0" y="19"/>
                  </a:cubicBezTo>
                  <a:cubicBezTo>
                    <a:pt x="3" y="23"/>
                    <a:pt x="8" y="24"/>
                    <a:pt x="13" y="24"/>
                  </a:cubicBezTo>
                  <a:cubicBezTo>
                    <a:pt x="21" y="25"/>
                    <a:pt x="18" y="1"/>
                    <a:pt x="22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3" name="Freeform 655">
              <a:extLst>
                <a:ext uri="{FF2B5EF4-FFF2-40B4-BE49-F238E27FC236}">
                  <a16:creationId xmlns:a16="http://schemas.microsoft.com/office/drawing/2014/main" id="{8D8B3E32-7C79-4BF3-9756-FB15B0F9B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1738"/>
              <a:ext cx="75" cy="78"/>
            </a:xfrm>
            <a:custGeom>
              <a:avLst/>
              <a:gdLst>
                <a:gd name="T0" fmla="*/ 363 w 30"/>
                <a:gd name="T1" fmla="*/ 0 h 29"/>
                <a:gd name="T2" fmla="*/ 470 w 30"/>
                <a:gd name="T3" fmla="*/ 565 h 29"/>
                <a:gd name="T4" fmla="*/ 95 w 30"/>
                <a:gd name="T5" fmla="*/ 527 h 29"/>
                <a:gd name="T6" fmla="*/ 0 w 30"/>
                <a:gd name="T7" fmla="*/ 368 h 29"/>
                <a:gd name="T8" fmla="*/ 238 w 30"/>
                <a:gd name="T9" fmla="*/ 471 h 29"/>
                <a:gd name="T10" fmla="*/ 363 w 30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9">
                  <a:moveTo>
                    <a:pt x="23" y="0"/>
                  </a:moveTo>
                  <a:cubicBezTo>
                    <a:pt x="21" y="7"/>
                    <a:pt x="24" y="24"/>
                    <a:pt x="30" y="29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1" y="23"/>
                    <a:pt x="0" y="19"/>
                  </a:cubicBezTo>
                  <a:cubicBezTo>
                    <a:pt x="3" y="23"/>
                    <a:pt x="9" y="24"/>
                    <a:pt x="15" y="24"/>
                  </a:cubicBezTo>
                  <a:cubicBezTo>
                    <a:pt x="23" y="25"/>
                    <a:pt x="19" y="1"/>
                    <a:pt x="23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4" name="Freeform 656">
              <a:extLst>
                <a:ext uri="{FF2B5EF4-FFF2-40B4-BE49-F238E27FC236}">
                  <a16:creationId xmlns:a16="http://schemas.microsoft.com/office/drawing/2014/main" id="{D8FCEC49-5C28-4A9A-8758-03A734669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517"/>
              <a:ext cx="75" cy="53"/>
            </a:xfrm>
            <a:custGeom>
              <a:avLst/>
              <a:gdLst>
                <a:gd name="T0" fmla="*/ 0 w 30"/>
                <a:gd name="T1" fmla="*/ 371 h 20"/>
                <a:gd name="T2" fmla="*/ 175 w 30"/>
                <a:gd name="T3" fmla="*/ 21 h 20"/>
                <a:gd name="T4" fmla="*/ 470 w 30"/>
                <a:gd name="T5" fmla="*/ 21 h 20"/>
                <a:gd name="T6" fmla="*/ 0 w 30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0">
                  <a:moveTo>
                    <a:pt x="0" y="20"/>
                  </a:moveTo>
                  <a:cubicBezTo>
                    <a:pt x="1" y="12"/>
                    <a:pt x="8" y="3"/>
                    <a:pt x="11" y="1"/>
                  </a:cubicBezTo>
                  <a:cubicBezTo>
                    <a:pt x="15" y="0"/>
                    <a:pt x="30" y="1"/>
                    <a:pt x="30" y="1"/>
                  </a:cubicBezTo>
                  <a:cubicBezTo>
                    <a:pt x="24" y="2"/>
                    <a:pt x="6" y="5"/>
                    <a:pt x="0" y="2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5" name="Freeform 657">
              <a:extLst>
                <a:ext uri="{FF2B5EF4-FFF2-40B4-BE49-F238E27FC236}">
                  <a16:creationId xmlns:a16="http://schemas.microsoft.com/office/drawing/2014/main" id="{0F403347-E009-4832-9BBD-D4AE00C97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1680"/>
              <a:ext cx="78" cy="56"/>
            </a:xfrm>
            <a:custGeom>
              <a:avLst/>
              <a:gdLst>
                <a:gd name="T0" fmla="*/ 0 w 31"/>
                <a:gd name="T1" fmla="*/ 397 h 21"/>
                <a:gd name="T2" fmla="*/ 189 w 31"/>
                <a:gd name="T3" fmla="*/ 35 h 21"/>
                <a:gd name="T4" fmla="*/ 493 w 31"/>
                <a:gd name="T5" fmla="*/ 35 h 21"/>
                <a:gd name="T6" fmla="*/ 0 w 31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1">
                  <a:moveTo>
                    <a:pt x="0" y="21"/>
                  </a:moveTo>
                  <a:cubicBezTo>
                    <a:pt x="2" y="13"/>
                    <a:pt x="8" y="3"/>
                    <a:pt x="12" y="2"/>
                  </a:cubicBezTo>
                  <a:cubicBezTo>
                    <a:pt x="15" y="0"/>
                    <a:pt x="31" y="2"/>
                    <a:pt x="31" y="2"/>
                  </a:cubicBezTo>
                  <a:cubicBezTo>
                    <a:pt x="25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6" name="Freeform 658">
              <a:extLst>
                <a:ext uri="{FF2B5EF4-FFF2-40B4-BE49-F238E27FC236}">
                  <a16:creationId xmlns:a16="http://schemas.microsoft.com/office/drawing/2014/main" id="{87F6C382-954A-4A06-B42E-3E3D9179D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632"/>
              <a:ext cx="145" cy="162"/>
            </a:xfrm>
            <a:custGeom>
              <a:avLst/>
              <a:gdLst>
                <a:gd name="T0" fmla="*/ 458 w 58"/>
                <a:gd name="T1" fmla="*/ 0 h 61"/>
                <a:gd name="T2" fmla="*/ 0 w 58"/>
                <a:gd name="T3" fmla="*/ 226 h 61"/>
                <a:gd name="T4" fmla="*/ 175 w 58"/>
                <a:gd name="T5" fmla="*/ 247 h 61"/>
                <a:gd name="T6" fmla="*/ 438 w 58"/>
                <a:gd name="T7" fmla="*/ 882 h 61"/>
                <a:gd name="T8" fmla="*/ 345 w 58"/>
                <a:gd name="T9" fmla="*/ 1142 h 61"/>
                <a:gd name="T10" fmla="*/ 345 w 58"/>
                <a:gd name="T11" fmla="*/ 1142 h 61"/>
                <a:gd name="T12" fmla="*/ 783 w 58"/>
                <a:gd name="T13" fmla="*/ 882 h 61"/>
                <a:gd name="T14" fmla="*/ 458 w 58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1">
                  <a:moveTo>
                    <a:pt x="29" y="0"/>
                  </a:moveTo>
                  <a:cubicBezTo>
                    <a:pt x="27" y="2"/>
                    <a:pt x="9" y="7"/>
                    <a:pt x="0" y="12"/>
                  </a:cubicBezTo>
                  <a:cubicBezTo>
                    <a:pt x="3" y="11"/>
                    <a:pt x="7" y="11"/>
                    <a:pt x="11" y="13"/>
                  </a:cubicBezTo>
                  <a:cubicBezTo>
                    <a:pt x="20" y="19"/>
                    <a:pt x="29" y="35"/>
                    <a:pt x="28" y="47"/>
                  </a:cubicBezTo>
                  <a:cubicBezTo>
                    <a:pt x="28" y="53"/>
                    <a:pt x="26" y="58"/>
                    <a:pt x="22" y="61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8" y="29"/>
                    <a:pt x="48" y="5"/>
                    <a:pt x="29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7" name="Freeform 659">
              <a:extLst>
                <a:ext uri="{FF2B5EF4-FFF2-40B4-BE49-F238E27FC236}">
                  <a16:creationId xmlns:a16="http://schemas.microsoft.com/office/drawing/2014/main" id="{5711DD37-7F17-45CD-AABA-EB4B28347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1568"/>
              <a:ext cx="45" cy="56"/>
            </a:xfrm>
            <a:custGeom>
              <a:avLst/>
              <a:gdLst>
                <a:gd name="T0" fmla="*/ 0 w 18"/>
                <a:gd name="T1" fmla="*/ 0 h 21"/>
                <a:gd name="T2" fmla="*/ 20 w 18"/>
                <a:gd name="T3" fmla="*/ 341 h 21"/>
                <a:gd name="T4" fmla="*/ 283 w 18"/>
                <a:gd name="T5" fmla="*/ 192 h 21"/>
                <a:gd name="T6" fmla="*/ 0 w 1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3" y="8"/>
                    <a:pt x="1" y="16"/>
                    <a:pt x="1" y="18"/>
                  </a:cubicBezTo>
                  <a:cubicBezTo>
                    <a:pt x="1" y="21"/>
                    <a:pt x="18" y="10"/>
                    <a:pt x="18" y="10"/>
                  </a:cubicBezTo>
                  <a:cubicBezTo>
                    <a:pt x="14" y="11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8" name="Freeform 660">
              <a:extLst>
                <a:ext uri="{FF2B5EF4-FFF2-40B4-BE49-F238E27FC236}">
                  <a16:creationId xmlns:a16="http://schemas.microsoft.com/office/drawing/2014/main" id="{99CBF2EA-4819-470E-B452-35BBEF7E1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725"/>
              <a:ext cx="45" cy="56"/>
            </a:xfrm>
            <a:custGeom>
              <a:avLst/>
              <a:gdLst>
                <a:gd name="T0" fmla="*/ 0 w 18"/>
                <a:gd name="T1" fmla="*/ 0 h 21"/>
                <a:gd name="T2" fmla="*/ 20 w 18"/>
                <a:gd name="T3" fmla="*/ 363 h 21"/>
                <a:gd name="T4" fmla="*/ 283 w 18"/>
                <a:gd name="T5" fmla="*/ 192 h 21"/>
                <a:gd name="T6" fmla="*/ 0 w 1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3" y="8"/>
                    <a:pt x="1" y="16"/>
                    <a:pt x="1" y="19"/>
                  </a:cubicBezTo>
                  <a:cubicBezTo>
                    <a:pt x="1" y="21"/>
                    <a:pt x="18" y="10"/>
                    <a:pt x="18" y="10"/>
                  </a:cubicBezTo>
                  <a:cubicBezTo>
                    <a:pt x="14" y="11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9" name="Freeform 661">
              <a:extLst>
                <a:ext uri="{FF2B5EF4-FFF2-40B4-BE49-F238E27FC236}">
                  <a16:creationId xmlns:a16="http://schemas.microsoft.com/office/drawing/2014/main" id="{E96CF617-1558-45D1-9142-B1413090B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485"/>
              <a:ext cx="40" cy="21"/>
            </a:xfrm>
            <a:custGeom>
              <a:avLst/>
              <a:gdLst>
                <a:gd name="T0" fmla="*/ 0 w 16"/>
                <a:gd name="T1" fmla="*/ 144 h 8"/>
                <a:gd name="T2" fmla="*/ 250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cubicBezTo>
                    <a:pt x="8" y="7"/>
                    <a:pt x="14" y="3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70" name="Freeform 662">
              <a:extLst>
                <a:ext uri="{FF2B5EF4-FFF2-40B4-BE49-F238E27FC236}">
                  <a16:creationId xmlns:a16="http://schemas.microsoft.com/office/drawing/2014/main" id="{4FC675F2-BB4D-47A2-AF4F-AAFBE23D7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640"/>
              <a:ext cx="40" cy="18"/>
            </a:xfrm>
            <a:custGeom>
              <a:avLst/>
              <a:gdLst>
                <a:gd name="T0" fmla="*/ 0 w 16"/>
                <a:gd name="T1" fmla="*/ 118 h 7"/>
                <a:gd name="T2" fmla="*/ 250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6" y="7"/>
                    <a:pt x="13" y="4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71" name="Freeform 663">
              <a:extLst>
                <a:ext uri="{FF2B5EF4-FFF2-40B4-BE49-F238E27FC236}">
                  <a16:creationId xmlns:a16="http://schemas.microsoft.com/office/drawing/2014/main" id="{E021EBBC-C92D-4103-B77E-E5BFDADDA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794"/>
              <a:ext cx="225" cy="320"/>
            </a:xfrm>
            <a:custGeom>
              <a:avLst/>
              <a:gdLst>
                <a:gd name="T0" fmla="*/ 1408 w 90"/>
                <a:gd name="T1" fmla="*/ 1912 h 120"/>
                <a:gd name="T2" fmla="*/ 1395 w 90"/>
                <a:gd name="T3" fmla="*/ 1955 h 120"/>
                <a:gd name="T4" fmla="*/ 1250 w 90"/>
                <a:gd name="T5" fmla="*/ 1971 h 120"/>
                <a:gd name="T6" fmla="*/ 0 w 90"/>
                <a:gd name="T7" fmla="*/ 0 h 120"/>
                <a:gd name="T8" fmla="*/ 270 w 90"/>
                <a:gd name="T9" fmla="*/ 1080 h 120"/>
                <a:gd name="T10" fmla="*/ 1175 w 90"/>
                <a:gd name="T11" fmla="*/ 2240 h 120"/>
                <a:gd name="T12" fmla="*/ 1313 w 90"/>
                <a:gd name="T13" fmla="*/ 2240 h 120"/>
                <a:gd name="T14" fmla="*/ 1408 w 90"/>
                <a:gd name="T15" fmla="*/ 1912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20">
                  <a:moveTo>
                    <a:pt x="90" y="101"/>
                  </a:moveTo>
                  <a:cubicBezTo>
                    <a:pt x="89" y="103"/>
                    <a:pt x="89" y="103"/>
                    <a:pt x="89" y="103"/>
                  </a:cubicBezTo>
                  <a:cubicBezTo>
                    <a:pt x="87" y="108"/>
                    <a:pt x="84" y="106"/>
                    <a:pt x="80" y="104"/>
                  </a:cubicBezTo>
                  <a:cubicBezTo>
                    <a:pt x="62" y="91"/>
                    <a:pt x="26" y="60"/>
                    <a:pt x="0" y="0"/>
                  </a:cubicBezTo>
                  <a:cubicBezTo>
                    <a:pt x="0" y="0"/>
                    <a:pt x="23" y="49"/>
                    <a:pt x="17" y="57"/>
                  </a:cubicBezTo>
                  <a:cubicBezTo>
                    <a:pt x="11" y="65"/>
                    <a:pt x="59" y="113"/>
                    <a:pt x="75" y="118"/>
                  </a:cubicBezTo>
                  <a:cubicBezTo>
                    <a:pt x="79" y="119"/>
                    <a:pt x="80" y="120"/>
                    <a:pt x="84" y="118"/>
                  </a:cubicBezTo>
                  <a:cubicBezTo>
                    <a:pt x="87" y="116"/>
                    <a:pt x="89" y="110"/>
                    <a:pt x="90" y="101"/>
                  </a:cubicBezTo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72" name="Freeform 664">
              <a:extLst>
                <a:ext uri="{FF2B5EF4-FFF2-40B4-BE49-F238E27FC236}">
                  <a16:creationId xmlns:a16="http://schemas.microsoft.com/office/drawing/2014/main" id="{A32A4596-D5F4-4213-8483-9959A4B81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392"/>
              <a:ext cx="105" cy="48"/>
            </a:xfrm>
            <a:custGeom>
              <a:avLst/>
              <a:gdLst>
                <a:gd name="T0" fmla="*/ 20 w 42"/>
                <a:gd name="T1" fmla="*/ 0 h 18"/>
                <a:gd name="T2" fmla="*/ 20 w 42"/>
                <a:gd name="T3" fmla="*/ 21 h 18"/>
                <a:gd name="T4" fmla="*/ 20 w 42"/>
                <a:gd name="T5" fmla="*/ 21 h 18"/>
                <a:gd name="T6" fmla="*/ 20 w 42"/>
                <a:gd name="T7" fmla="*/ 93 h 18"/>
                <a:gd name="T8" fmla="*/ 0 w 42"/>
                <a:gd name="T9" fmla="*/ 171 h 18"/>
                <a:gd name="T10" fmla="*/ 658 w 42"/>
                <a:gd name="T11" fmla="*/ 341 h 18"/>
                <a:gd name="T12" fmla="*/ 658 w 42"/>
                <a:gd name="T13" fmla="*/ 192 h 18"/>
                <a:gd name="T14" fmla="*/ 20 w 42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8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6" y="12"/>
                    <a:pt x="31" y="15"/>
                    <a:pt x="42" y="18"/>
                  </a:cubicBezTo>
                  <a:cubicBezTo>
                    <a:pt x="42" y="15"/>
                    <a:pt x="42" y="12"/>
                    <a:pt x="42" y="10"/>
                  </a:cubicBezTo>
                  <a:cubicBezTo>
                    <a:pt x="31" y="7"/>
                    <a:pt x="17" y="4"/>
                    <a:pt x="1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73" name="Freeform 665">
              <a:extLst>
                <a:ext uri="{FF2B5EF4-FFF2-40B4-BE49-F238E27FC236}">
                  <a16:creationId xmlns:a16="http://schemas.microsoft.com/office/drawing/2014/main" id="{A360F993-9C2D-4B3C-B354-A3DEFE92B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898"/>
              <a:ext cx="20" cy="395"/>
            </a:xfrm>
            <a:custGeom>
              <a:avLst/>
              <a:gdLst>
                <a:gd name="T0" fmla="*/ 0 w 8"/>
                <a:gd name="T1" fmla="*/ 0 h 148"/>
                <a:gd name="T2" fmla="*/ 50 w 8"/>
                <a:gd name="T3" fmla="*/ 2813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8">
                  <a:moveTo>
                    <a:pt x="0" y="0"/>
                  </a:moveTo>
                  <a:cubicBezTo>
                    <a:pt x="6" y="15"/>
                    <a:pt x="8" y="121"/>
                    <a:pt x="3" y="148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74" name="Freeform 666">
              <a:extLst>
                <a:ext uri="{FF2B5EF4-FFF2-40B4-BE49-F238E27FC236}">
                  <a16:creationId xmlns:a16="http://schemas.microsoft.com/office/drawing/2014/main" id="{A9C642D6-180C-4CF1-9BC8-64657BECB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861"/>
              <a:ext cx="153" cy="192"/>
            </a:xfrm>
            <a:custGeom>
              <a:avLst/>
              <a:gdLst>
                <a:gd name="T0" fmla="*/ 963 w 61"/>
                <a:gd name="T1" fmla="*/ 0 h 72"/>
                <a:gd name="T2" fmla="*/ 208 w 61"/>
                <a:gd name="T3" fmla="*/ 205 h 72"/>
                <a:gd name="T4" fmla="*/ 20 w 61"/>
                <a:gd name="T5" fmla="*/ 683 h 72"/>
                <a:gd name="T6" fmla="*/ 0 w 61"/>
                <a:gd name="T7" fmla="*/ 1365 h 72"/>
                <a:gd name="T8" fmla="*/ 346 w 61"/>
                <a:gd name="T9" fmla="*/ 264 h 72"/>
                <a:gd name="T10" fmla="*/ 963 w 61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72">
                  <a:moveTo>
                    <a:pt x="61" y="0"/>
                  </a:moveTo>
                  <a:cubicBezTo>
                    <a:pt x="50" y="0"/>
                    <a:pt x="26" y="1"/>
                    <a:pt x="13" y="11"/>
                  </a:cubicBezTo>
                  <a:cubicBezTo>
                    <a:pt x="1" y="21"/>
                    <a:pt x="1" y="30"/>
                    <a:pt x="1" y="36"/>
                  </a:cubicBezTo>
                  <a:cubicBezTo>
                    <a:pt x="1" y="42"/>
                    <a:pt x="0" y="72"/>
                    <a:pt x="0" y="72"/>
                  </a:cubicBezTo>
                  <a:cubicBezTo>
                    <a:pt x="5" y="49"/>
                    <a:pt x="10" y="26"/>
                    <a:pt x="22" y="14"/>
                  </a:cubicBezTo>
                  <a:cubicBezTo>
                    <a:pt x="32" y="4"/>
                    <a:pt x="61" y="0"/>
                    <a:pt x="61" y="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75" name="Freeform 667">
              <a:extLst>
                <a:ext uri="{FF2B5EF4-FFF2-40B4-BE49-F238E27FC236}">
                  <a16:creationId xmlns:a16="http://schemas.microsoft.com/office/drawing/2014/main" id="{B3744397-C341-48EB-85F1-A730E83F8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1437"/>
              <a:ext cx="267" cy="109"/>
            </a:xfrm>
            <a:custGeom>
              <a:avLst/>
              <a:gdLst>
                <a:gd name="T0" fmla="*/ 1662 w 107"/>
                <a:gd name="T1" fmla="*/ 452 h 41"/>
                <a:gd name="T2" fmla="*/ 1662 w 107"/>
                <a:gd name="T3" fmla="*/ 452 h 41"/>
                <a:gd name="T4" fmla="*/ 1619 w 107"/>
                <a:gd name="T5" fmla="*/ 340 h 41"/>
                <a:gd name="T6" fmla="*/ 1412 w 107"/>
                <a:gd name="T7" fmla="*/ 149 h 41"/>
                <a:gd name="T8" fmla="*/ 746 w 107"/>
                <a:gd name="T9" fmla="*/ 21 h 41"/>
                <a:gd name="T10" fmla="*/ 0 w 107"/>
                <a:gd name="T11" fmla="*/ 226 h 41"/>
                <a:gd name="T12" fmla="*/ 808 w 107"/>
                <a:gd name="T13" fmla="*/ 678 h 41"/>
                <a:gd name="T14" fmla="*/ 1619 w 107"/>
                <a:gd name="T15" fmla="*/ 771 h 41"/>
                <a:gd name="T16" fmla="*/ 1662 w 107"/>
                <a:gd name="T17" fmla="*/ 524 h 41"/>
                <a:gd name="T18" fmla="*/ 1662 w 107"/>
                <a:gd name="T19" fmla="*/ 452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41">
                  <a:moveTo>
                    <a:pt x="107" y="24"/>
                  </a:moveTo>
                  <a:cubicBezTo>
                    <a:pt x="107" y="24"/>
                    <a:pt x="107" y="24"/>
                    <a:pt x="107" y="24"/>
                  </a:cubicBezTo>
                  <a:cubicBezTo>
                    <a:pt x="107" y="22"/>
                    <a:pt x="106" y="20"/>
                    <a:pt x="104" y="18"/>
                  </a:cubicBezTo>
                  <a:cubicBezTo>
                    <a:pt x="101" y="14"/>
                    <a:pt x="97" y="11"/>
                    <a:pt x="91" y="8"/>
                  </a:cubicBezTo>
                  <a:cubicBezTo>
                    <a:pt x="80" y="3"/>
                    <a:pt x="64" y="1"/>
                    <a:pt x="48" y="1"/>
                  </a:cubicBezTo>
                  <a:cubicBezTo>
                    <a:pt x="23" y="0"/>
                    <a:pt x="5" y="6"/>
                    <a:pt x="0" y="12"/>
                  </a:cubicBezTo>
                  <a:cubicBezTo>
                    <a:pt x="7" y="18"/>
                    <a:pt x="16" y="35"/>
                    <a:pt x="52" y="36"/>
                  </a:cubicBezTo>
                  <a:cubicBezTo>
                    <a:pt x="89" y="36"/>
                    <a:pt x="102" y="24"/>
                    <a:pt x="104" y="41"/>
                  </a:cubicBezTo>
                  <a:cubicBezTo>
                    <a:pt x="107" y="28"/>
                    <a:pt x="107" y="28"/>
                    <a:pt x="107" y="28"/>
                  </a:cubicBezTo>
                  <a:cubicBezTo>
                    <a:pt x="107" y="27"/>
                    <a:pt x="107" y="26"/>
                    <a:pt x="107" y="24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3796" name="Text Box 1749">
            <a:extLst>
              <a:ext uri="{FF2B5EF4-FFF2-40B4-BE49-F238E27FC236}">
                <a16:creationId xmlns:a16="http://schemas.microsoft.com/office/drawing/2014/main" id="{E32A17B6-3522-4802-B827-8A8B227DE8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4650" y="5440363"/>
            <a:ext cx="3003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Atrioventricular canal defect</a:t>
            </a:r>
          </a:p>
        </p:txBody>
      </p:sp>
      <p:sp>
        <p:nvSpPr>
          <p:cNvPr id="33797" name="Text Box 1750">
            <a:extLst>
              <a:ext uri="{FF2B5EF4-FFF2-40B4-BE49-F238E27FC236}">
                <a16:creationId xmlns:a16="http://schemas.microsoft.com/office/drawing/2014/main" id="{02442170-03FA-4215-829F-0D46E59BC2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1038" y="5435600"/>
            <a:ext cx="2063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Atrial septal defect</a:t>
            </a:r>
          </a:p>
        </p:txBody>
      </p:sp>
      <p:sp>
        <p:nvSpPr>
          <p:cNvPr id="33798" name="Rectangle 1751">
            <a:extLst>
              <a:ext uri="{FF2B5EF4-FFF2-40B4-BE49-F238E27FC236}">
                <a16:creationId xmlns:a16="http://schemas.microsoft.com/office/drawing/2014/main" id="{AC088089-AC7B-41A3-B039-90C3192F09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3425" y="5776913"/>
            <a:ext cx="212725" cy="177800"/>
          </a:xfrm>
          <a:prstGeom prst="rect">
            <a:avLst/>
          </a:prstGeom>
          <a:solidFill>
            <a:srgbClr val="F1674B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3799" name="Rectangle 1752">
            <a:extLst>
              <a:ext uri="{FF2B5EF4-FFF2-40B4-BE49-F238E27FC236}">
                <a16:creationId xmlns:a16="http://schemas.microsoft.com/office/drawing/2014/main" id="{1F2447CF-3E31-4226-9F83-1CD19E7931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5013" y="6011863"/>
            <a:ext cx="212725" cy="177800"/>
          </a:xfrm>
          <a:prstGeom prst="rect">
            <a:avLst/>
          </a:prstGeom>
          <a:solidFill>
            <a:srgbClr val="6FB6DD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3800" name="Rectangle 1753">
            <a:extLst>
              <a:ext uri="{FF2B5EF4-FFF2-40B4-BE49-F238E27FC236}">
                <a16:creationId xmlns:a16="http://schemas.microsoft.com/office/drawing/2014/main" id="{07131FB5-2997-440A-9B7E-53D23BFB7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6600" y="6243638"/>
            <a:ext cx="212725" cy="177800"/>
          </a:xfrm>
          <a:prstGeom prst="rect">
            <a:avLst/>
          </a:prstGeom>
          <a:solidFill>
            <a:srgbClr val="A398BA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33801" name="Text Box 1754">
            <a:extLst>
              <a:ext uri="{FF2B5EF4-FFF2-40B4-BE49-F238E27FC236}">
                <a16:creationId xmlns:a16="http://schemas.microsoft.com/office/drawing/2014/main" id="{962A3111-B73D-43DE-B519-C2616406FF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1225" y="5735638"/>
            <a:ext cx="1433513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Oxygen-rich Blood</a:t>
            </a:r>
          </a:p>
        </p:txBody>
      </p:sp>
      <p:sp>
        <p:nvSpPr>
          <p:cNvPr id="33802" name="Text Box 1755">
            <a:extLst>
              <a:ext uri="{FF2B5EF4-FFF2-40B4-BE49-F238E27FC236}">
                <a16:creationId xmlns:a16="http://schemas.microsoft.com/office/drawing/2014/main" id="{EAC0184A-4BA8-4BFE-A868-2018F5B23C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1225" y="5970588"/>
            <a:ext cx="149225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Oxygen-poor Blood</a:t>
            </a:r>
          </a:p>
        </p:txBody>
      </p:sp>
      <p:sp>
        <p:nvSpPr>
          <p:cNvPr id="33803" name="Text Box 1756">
            <a:extLst>
              <a:ext uri="{FF2B5EF4-FFF2-40B4-BE49-F238E27FC236}">
                <a16:creationId xmlns:a16="http://schemas.microsoft.com/office/drawing/2014/main" id="{49E993FF-6E1B-442F-8250-C3262A0AA8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5988" y="6194425"/>
            <a:ext cx="1019175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200">
                <a:solidFill>
                  <a:srgbClr val="0070C0"/>
                </a:solidFill>
              </a:rPr>
              <a:t>Mixed Blood</a:t>
            </a:r>
          </a:p>
        </p:txBody>
      </p:sp>
      <p:grpSp>
        <p:nvGrpSpPr>
          <p:cNvPr id="66571" name="Group 1757">
            <a:extLst>
              <a:ext uri="{FF2B5EF4-FFF2-40B4-BE49-F238E27FC236}">
                <a16:creationId xmlns:a16="http://schemas.microsoft.com/office/drawing/2014/main" id="{EF91A2A6-82AA-4B90-9B0E-6F8FC08FF12E}"/>
              </a:ext>
            </a:extLst>
          </p:cNvPr>
          <p:cNvGrpSpPr>
            <a:grpSpLocks/>
          </p:cNvGrpSpPr>
          <p:nvPr/>
        </p:nvGrpSpPr>
        <p:grpSpPr bwMode="auto">
          <a:xfrm>
            <a:off x="6484938" y="1193800"/>
            <a:ext cx="3386137" cy="4164013"/>
            <a:chOff x="3125" y="752"/>
            <a:chExt cx="2133" cy="2623"/>
          </a:xfrm>
        </p:grpSpPr>
        <p:grpSp>
          <p:nvGrpSpPr>
            <p:cNvPr id="66572" name="Group 1758">
              <a:extLst>
                <a:ext uri="{FF2B5EF4-FFF2-40B4-BE49-F238E27FC236}">
                  <a16:creationId xmlns:a16="http://schemas.microsoft.com/office/drawing/2014/main" id="{09B15699-66A9-4E39-BE43-15F7D65500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51" y="873"/>
              <a:ext cx="2007" cy="2502"/>
              <a:chOff x="3251" y="873"/>
              <a:chExt cx="2007" cy="2502"/>
            </a:xfrm>
          </p:grpSpPr>
          <p:sp>
            <p:nvSpPr>
              <p:cNvPr id="67348" name="Freeform 1759">
                <a:extLst>
                  <a:ext uri="{FF2B5EF4-FFF2-40B4-BE49-F238E27FC236}">
                    <a16:creationId xmlns:a16="http://schemas.microsoft.com/office/drawing/2014/main" id="{53627A77-5F3A-4EE0-A09F-D5407D8F5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873"/>
                <a:ext cx="2007" cy="2502"/>
              </a:xfrm>
              <a:custGeom>
                <a:avLst/>
                <a:gdLst>
                  <a:gd name="T0" fmla="*/ 9759 w 844"/>
                  <a:gd name="T1" fmla="*/ 5810 h 1052"/>
                  <a:gd name="T2" fmla="*/ 9923 w 844"/>
                  <a:gd name="T3" fmla="*/ 5327 h 1052"/>
                  <a:gd name="T4" fmla="*/ 9914 w 844"/>
                  <a:gd name="T5" fmla="*/ 5204 h 1052"/>
                  <a:gd name="T6" fmla="*/ 9331 w 844"/>
                  <a:gd name="T7" fmla="*/ 4723 h 1052"/>
                  <a:gd name="T8" fmla="*/ 9115 w 844"/>
                  <a:gd name="T9" fmla="*/ 4440 h 1052"/>
                  <a:gd name="T10" fmla="*/ 9586 w 844"/>
                  <a:gd name="T11" fmla="*/ 4469 h 1052"/>
                  <a:gd name="T12" fmla="*/ 9386 w 844"/>
                  <a:gd name="T13" fmla="*/ 3796 h 1052"/>
                  <a:gd name="T14" fmla="*/ 8675 w 844"/>
                  <a:gd name="T15" fmla="*/ 4010 h 1052"/>
                  <a:gd name="T16" fmla="*/ 9241 w 844"/>
                  <a:gd name="T17" fmla="*/ 3418 h 1052"/>
                  <a:gd name="T18" fmla="*/ 9155 w 844"/>
                  <a:gd name="T19" fmla="*/ 2906 h 1052"/>
                  <a:gd name="T20" fmla="*/ 8285 w 844"/>
                  <a:gd name="T21" fmla="*/ 2959 h 1052"/>
                  <a:gd name="T22" fmla="*/ 9155 w 844"/>
                  <a:gd name="T23" fmla="*/ 2906 h 1052"/>
                  <a:gd name="T24" fmla="*/ 9115 w 844"/>
                  <a:gd name="T25" fmla="*/ 2664 h 1052"/>
                  <a:gd name="T26" fmla="*/ 9008 w 844"/>
                  <a:gd name="T27" fmla="*/ 2155 h 1052"/>
                  <a:gd name="T28" fmla="*/ 6927 w 844"/>
                  <a:gd name="T29" fmla="*/ 956 h 1052"/>
                  <a:gd name="T30" fmla="*/ 6939 w 844"/>
                  <a:gd name="T31" fmla="*/ 1551 h 1052"/>
                  <a:gd name="T32" fmla="*/ 6791 w 844"/>
                  <a:gd name="T33" fmla="*/ 985 h 1052"/>
                  <a:gd name="T34" fmla="*/ 6668 w 844"/>
                  <a:gd name="T35" fmla="*/ 442 h 1052"/>
                  <a:gd name="T36" fmla="*/ 6266 w 844"/>
                  <a:gd name="T37" fmla="*/ 176 h 1052"/>
                  <a:gd name="T38" fmla="*/ 6040 w 844"/>
                  <a:gd name="T39" fmla="*/ 312 h 1052"/>
                  <a:gd name="T40" fmla="*/ 6040 w 844"/>
                  <a:gd name="T41" fmla="*/ 69 h 1052"/>
                  <a:gd name="T42" fmla="*/ 5931 w 844"/>
                  <a:gd name="T43" fmla="*/ 40 h 1052"/>
                  <a:gd name="T44" fmla="*/ 5096 w 844"/>
                  <a:gd name="T45" fmla="*/ 566 h 1052"/>
                  <a:gd name="T46" fmla="*/ 4880 w 844"/>
                  <a:gd name="T47" fmla="*/ 243 h 1052"/>
                  <a:gd name="T48" fmla="*/ 4399 w 844"/>
                  <a:gd name="T49" fmla="*/ 402 h 1052"/>
                  <a:gd name="T50" fmla="*/ 4276 w 844"/>
                  <a:gd name="T51" fmla="*/ 402 h 1052"/>
                  <a:gd name="T52" fmla="*/ 3132 w 844"/>
                  <a:gd name="T53" fmla="*/ 2155 h 1052"/>
                  <a:gd name="T54" fmla="*/ 1182 w 844"/>
                  <a:gd name="T55" fmla="*/ 1641 h 1052"/>
                  <a:gd name="T56" fmla="*/ 1034 w 844"/>
                  <a:gd name="T57" fmla="*/ 2179 h 1052"/>
                  <a:gd name="T58" fmla="*/ 1006 w 844"/>
                  <a:gd name="T59" fmla="*/ 2274 h 1052"/>
                  <a:gd name="T60" fmla="*/ 877 w 844"/>
                  <a:gd name="T61" fmla="*/ 2771 h 1052"/>
                  <a:gd name="T62" fmla="*/ 2889 w 844"/>
                  <a:gd name="T63" fmla="*/ 3299 h 1052"/>
                  <a:gd name="T64" fmla="*/ 2877 w 844"/>
                  <a:gd name="T65" fmla="*/ 3525 h 1052"/>
                  <a:gd name="T66" fmla="*/ 2499 w 844"/>
                  <a:gd name="T67" fmla="*/ 3862 h 1052"/>
                  <a:gd name="T68" fmla="*/ 2340 w 844"/>
                  <a:gd name="T69" fmla="*/ 3525 h 1052"/>
                  <a:gd name="T70" fmla="*/ 701 w 844"/>
                  <a:gd name="T71" fmla="*/ 3603 h 1052"/>
                  <a:gd name="T72" fmla="*/ 713 w 844"/>
                  <a:gd name="T73" fmla="*/ 3418 h 1052"/>
                  <a:gd name="T74" fmla="*/ 549 w 844"/>
                  <a:gd name="T75" fmla="*/ 3779 h 1052"/>
                  <a:gd name="T76" fmla="*/ 29 w 844"/>
                  <a:gd name="T77" fmla="*/ 3846 h 1052"/>
                  <a:gd name="T78" fmla="*/ 69 w 844"/>
                  <a:gd name="T79" fmla="*/ 4547 h 1052"/>
                  <a:gd name="T80" fmla="*/ 594 w 844"/>
                  <a:gd name="T81" fmla="*/ 4790 h 1052"/>
                  <a:gd name="T82" fmla="*/ 57 w 844"/>
                  <a:gd name="T83" fmla="*/ 4773 h 1052"/>
                  <a:gd name="T84" fmla="*/ 69 w 844"/>
                  <a:gd name="T85" fmla="*/ 5475 h 1052"/>
                  <a:gd name="T86" fmla="*/ 809 w 844"/>
                  <a:gd name="T87" fmla="*/ 5855 h 1052"/>
                  <a:gd name="T88" fmla="*/ 1267 w 844"/>
                  <a:gd name="T89" fmla="*/ 11047 h 1052"/>
                  <a:gd name="T90" fmla="*/ 1306 w 844"/>
                  <a:gd name="T91" fmla="*/ 13925 h 1052"/>
                  <a:gd name="T92" fmla="*/ 3144 w 844"/>
                  <a:gd name="T93" fmla="*/ 13937 h 1052"/>
                  <a:gd name="T94" fmla="*/ 3144 w 844"/>
                  <a:gd name="T95" fmla="*/ 11314 h 1052"/>
                  <a:gd name="T96" fmla="*/ 5367 w 844"/>
                  <a:gd name="T97" fmla="*/ 12726 h 105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44" h="1052">
                    <a:moveTo>
                      <a:pt x="797" y="592"/>
                    </a:moveTo>
                    <a:cubicBezTo>
                      <a:pt x="775" y="504"/>
                      <a:pt x="745" y="466"/>
                      <a:pt x="733" y="448"/>
                    </a:cubicBezTo>
                    <a:cubicBezTo>
                      <a:pt x="728" y="440"/>
                      <a:pt x="727" y="435"/>
                      <a:pt x="726" y="432"/>
                    </a:cubicBezTo>
                    <a:cubicBezTo>
                      <a:pt x="725" y="422"/>
                      <a:pt x="723" y="413"/>
                      <a:pt x="720" y="404"/>
                    </a:cubicBezTo>
                    <a:cubicBezTo>
                      <a:pt x="720" y="404"/>
                      <a:pt x="720" y="404"/>
                      <a:pt x="720" y="404"/>
                    </a:cubicBezTo>
                    <a:cubicBezTo>
                      <a:pt x="730" y="399"/>
                      <a:pt x="738" y="396"/>
                      <a:pt x="738" y="396"/>
                    </a:cubicBezTo>
                    <a:cubicBezTo>
                      <a:pt x="742" y="395"/>
                      <a:pt x="740" y="389"/>
                      <a:pt x="737" y="387"/>
                    </a:cubicBezTo>
                    <a:cubicBezTo>
                      <a:pt x="737" y="387"/>
                      <a:pt x="737" y="387"/>
                      <a:pt x="737" y="387"/>
                    </a:cubicBezTo>
                    <a:cubicBezTo>
                      <a:pt x="737" y="387"/>
                      <a:pt x="737" y="387"/>
                      <a:pt x="737" y="387"/>
                    </a:cubicBezTo>
                    <a:cubicBezTo>
                      <a:pt x="730" y="383"/>
                      <a:pt x="719" y="361"/>
                      <a:pt x="721" y="347"/>
                    </a:cubicBezTo>
                    <a:cubicBezTo>
                      <a:pt x="723" y="345"/>
                      <a:pt x="720" y="338"/>
                      <a:pt x="716" y="340"/>
                    </a:cubicBezTo>
                    <a:cubicBezTo>
                      <a:pt x="716" y="340"/>
                      <a:pt x="706" y="345"/>
                      <a:pt x="694" y="351"/>
                    </a:cubicBezTo>
                    <a:cubicBezTo>
                      <a:pt x="695" y="353"/>
                      <a:pt x="697" y="356"/>
                      <a:pt x="699" y="359"/>
                    </a:cubicBezTo>
                    <a:cubicBezTo>
                      <a:pt x="699" y="359"/>
                      <a:pt x="699" y="359"/>
                      <a:pt x="699" y="359"/>
                    </a:cubicBezTo>
                    <a:cubicBezTo>
                      <a:pt x="692" y="348"/>
                      <a:pt x="685" y="339"/>
                      <a:pt x="678" y="330"/>
                    </a:cubicBezTo>
                    <a:cubicBezTo>
                      <a:pt x="679" y="332"/>
                      <a:pt x="681" y="334"/>
                      <a:pt x="682" y="335"/>
                    </a:cubicBezTo>
                    <a:cubicBezTo>
                      <a:pt x="684" y="338"/>
                      <a:pt x="686" y="340"/>
                      <a:pt x="688" y="343"/>
                    </a:cubicBezTo>
                    <a:cubicBezTo>
                      <a:pt x="702" y="337"/>
                      <a:pt x="713" y="332"/>
                      <a:pt x="713" y="332"/>
                    </a:cubicBezTo>
                    <a:cubicBezTo>
                      <a:pt x="717" y="330"/>
                      <a:pt x="715" y="325"/>
                      <a:pt x="712" y="323"/>
                    </a:cubicBezTo>
                    <a:cubicBezTo>
                      <a:pt x="712" y="323"/>
                      <a:pt x="712" y="322"/>
                      <a:pt x="712" y="322"/>
                    </a:cubicBezTo>
                    <a:cubicBezTo>
                      <a:pt x="699" y="319"/>
                      <a:pt x="690" y="291"/>
                      <a:pt x="698" y="282"/>
                    </a:cubicBezTo>
                    <a:cubicBezTo>
                      <a:pt x="697" y="282"/>
                      <a:pt x="697" y="282"/>
                      <a:pt x="697" y="282"/>
                    </a:cubicBezTo>
                    <a:cubicBezTo>
                      <a:pt x="698" y="279"/>
                      <a:pt x="694" y="274"/>
                      <a:pt x="692" y="276"/>
                    </a:cubicBezTo>
                    <a:cubicBezTo>
                      <a:pt x="684" y="279"/>
                      <a:pt x="660" y="291"/>
                      <a:pt x="645" y="298"/>
                    </a:cubicBezTo>
                    <a:cubicBezTo>
                      <a:pt x="645" y="299"/>
                      <a:pt x="646" y="300"/>
                      <a:pt x="647" y="300"/>
                    </a:cubicBezTo>
                    <a:cubicBezTo>
                      <a:pt x="623" y="281"/>
                      <a:pt x="600" y="272"/>
                      <a:pt x="589" y="274"/>
                    </a:cubicBezTo>
                    <a:cubicBezTo>
                      <a:pt x="619" y="265"/>
                      <a:pt x="662" y="261"/>
                      <a:pt x="687" y="254"/>
                    </a:cubicBezTo>
                    <a:cubicBezTo>
                      <a:pt x="690" y="253"/>
                      <a:pt x="688" y="245"/>
                      <a:pt x="686" y="247"/>
                    </a:cubicBezTo>
                    <a:cubicBezTo>
                      <a:pt x="677" y="239"/>
                      <a:pt x="675" y="220"/>
                      <a:pt x="681" y="216"/>
                    </a:cubicBezTo>
                    <a:cubicBezTo>
                      <a:pt x="681" y="216"/>
                      <a:pt x="681" y="216"/>
                      <a:pt x="681" y="216"/>
                    </a:cubicBezTo>
                    <a:cubicBezTo>
                      <a:pt x="681" y="216"/>
                      <a:pt x="667" y="216"/>
                      <a:pt x="624" y="225"/>
                    </a:cubicBezTo>
                    <a:cubicBezTo>
                      <a:pt x="621" y="226"/>
                      <a:pt x="617" y="224"/>
                      <a:pt x="616" y="221"/>
                    </a:cubicBezTo>
                    <a:cubicBezTo>
                      <a:pt x="616" y="220"/>
                      <a:pt x="616" y="220"/>
                      <a:pt x="616" y="220"/>
                    </a:cubicBezTo>
                    <a:cubicBezTo>
                      <a:pt x="616" y="220"/>
                      <a:pt x="616" y="220"/>
                      <a:pt x="616" y="220"/>
                    </a:cubicBezTo>
                    <a:cubicBezTo>
                      <a:pt x="617" y="224"/>
                      <a:pt x="621" y="226"/>
                      <a:pt x="624" y="225"/>
                    </a:cubicBezTo>
                    <a:cubicBezTo>
                      <a:pt x="667" y="216"/>
                      <a:pt x="681" y="216"/>
                      <a:pt x="681" y="216"/>
                    </a:cubicBezTo>
                    <a:cubicBezTo>
                      <a:pt x="684" y="216"/>
                      <a:pt x="684" y="209"/>
                      <a:pt x="680" y="210"/>
                    </a:cubicBezTo>
                    <a:cubicBezTo>
                      <a:pt x="680" y="210"/>
                      <a:pt x="668" y="209"/>
                      <a:pt x="623" y="218"/>
                    </a:cubicBezTo>
                    <a:cubicBezTo>
                      <a:pt x="623" y="218"/>
                      <a:pt x="652" y="206"/>
                      <a:pt x="678" y="198"/>
                    </a:cubicBezTo>
                    <a:cubicBezTo>
                      <a:pt x="680" y="197"/>
                      <a:pt x="679" y="191"/>
                      <a:pt x="677" y="191"/>
                    </a:cubicBezTo>
                    <a:cubicBezTo>
                      <a:pt x="667" y="186"/>
                      <a:pt x="663" y="167"/>
                      <a:pt x="670" y="160"/>
                    </a:cubicBezTo>
                    <a:cubicBezTo>
                      <a:pt x="670" y="160"/>
                      <a:pt x="670" y="160"/>
                      <a:pt x="670" y="160"/>
                    </a:cubicBezTo>
                    <a:cubicBezTo>
                      <a:pt x="674" y="158"/>
                      <a:pt x="672" y="153"/>
                      <a:pt x="669" y="154"/>
                    </a:cubicBezTo>
                    <a:cubicBezTo>
                      <a:pt x="643" y="160"/>
                      <a:pt x="616" y="165"/>
                      <a:pt x="590" y="170"/>
                    </a:cubicBezTo>
                    <a:cubicBezTo>
                      <a:pt x="575" y="124"/>
                      <a:pt x="552" y="93"/>
                      <a:pt x="515" y="71"/>
                    </a:cubicBezTo>
                    <a:cubicBezTo>
                      <a:pt x="512" y="69"/>
                      <a:pt x="509" y="67"/>
                      <a:pt x="505" y="64"/>
                    </a:cubicBezTo>
                    <a:cubicBezTo>
                      <a:pt x="515" y="73"/>
                      <a:pt x="519" y="93"/>
                      <a:pt x="516" y="115"/>
                    </a:cubicBezTo>
                    <a:cubicBezTo>
                      <a:pt x="516" y="115"/>
                      <a:pt x="516" y="115"/>
                      <a:pt x="516" y="115"/>
                    </a:cubicBezTo>
                    <a:cubicBezTo>
                      <a:pt x="519" y="93"/>
                      <a:pt x="514" y="72"/>
                      <a:pt x="505" y="64"/>
                    </a:cubicBezTo>
                    <a:cubicBezTo>
                      <a:pt x="505" y="72"/>
                      <a:pt x="505" y="72"/>
                      <a:pt x="505" y="72"/>
                    </a:cubicBezTo>
                    <a:cubicBezTo>
                      <a:pt x="505" y="73"/>
                      <a:pt x="505" y="73"/>
                      <a:pt x="505" y="73"/>
                    </a:cubicBezTo>
                    <a:cubicBezTo>
                      <a:pt x="505" y="64"/>
                      <a:pt x="505" y="64"/>
                      <a:pt x="505" y="64"/>
                    </a:cubicBezTo>
                    <a:cubicBezTo>
                      <a:pt x="499" y="60"/>
                      <a:pt x="492" y="54"/>
                      <a:pt x="493" y="48"/>
                    </a:cubicBezTo>
                    <a:cubicBezTo>
                      <a:pt x="493" y="45"/>
                      <a:pt x="493" y="40"/>
                      <a:pt x="496" y="33"/>
                    </a:cubicBezTo>
                    <a:cubicBezTo>
                      <a:pt x="497" y="29"/>
                      <a:pt x="493" y="27"/>
                      <a:pt x="491" y="28"/>
                    </a:cubicBezTo>
                    <a:cubicBezTo>
                      <a:pt x="491" y="28"/>
                      <a:pt x="491" y="28"/>
                      <a:pt x="491" y="28"/>
                    </a:cubicBezTo>
                    <a:cubicBezTo>
                      <a:pt x="482" y="39"/>
                      <a:pt x="462" y="30"/>
                      <a:pt x="466" y="13"/>
                    </a:cubicBezTo>
                    <a:cubicBezTo>
                      <a:pt x="466" y="12"/>
                      <a:pt x="465" y="10"/>
                      <a:pt x="464" y="9"/>
                    </a:cubicBezTo>
                    <a:cubicBezTo>
                      <a:pt x="462" y="7"/>
                      <a:pt x="459" y="8"/>
                      <a:pt x="457" y="10"/>
                    </a:cubicBezTo>
                    <a:cubicBezTo>
                      <a:pt x="457" y="10"/>
                      <a:pt x="452" y="19"/>
                      <a:pt x="449" y="23"/>
                    </a:cubicBezTo>
                    <a:cubicBezTo>
                      <a:pt x="448" y="25"/>
                      <a:pt x="448" y="24"/>
                      <a:pt x="448" y="23"/>
                    </a:cubicBezTo>
                    <a:cubicBezTo>
                      <a:pt x="448" y="18"/>
                      <a:pt x="449" y="9"/>
                      <a:pt x="449" y="5"/>
                    </a:cubicBezTo>
                    <a:cubicBezTo>
                      <a:pt x="449" y="5"/>
                      <a:pt x="449" y="5"/>
                      <a:pt x="449" y="5"/>
                    </a:cubicBezTo>
                    <a:cubicBezTo>
                      <a:pt x="449" y="2"/>
                      <a:pt x="447" y="0"/>
                      <a:pt x="445" y="0"/>
                    </a:cubicBezTo>
                    <a:cubicBezTo>
                      <a:pt x="443" y="0"/>
                      <a:pt x="441" y="1"/>
                      <a:pt x="441" y="3"/>
                    </a:cubicBezTo>
                    <a:cubicBezTo>
                      <a:pt x="441" y="3"/>
                      <a:pt x="441" y="3"/>
                      <a:pt x="441" y="3"/>
                    </a:cubicBezTo>
                    <a:cubicBezTo>
                      <a:pt x="433" y="18"/>
                      <a:pt x="412" y="13"/>
                      <a:pt x="409" y="4"/>
                    </a:cubicBezTo>
                    <a:cubicBezTo>
                      <a:pt x="410" y="1"/>
                      <a:pt x="401" y="0"/>
                      <a:pt x="401" y="5"/>
                    </a:cubicBezTo>
                    <a:cubicBezTo>
                      <a:pt x="399" y="23"/>
                      <a:pt x="395" y="41"/>
                      <a:pt x="379" y="42"/>
                    </a:cubicBezTo>
                    <a:cubicBezTo>
                      <a:pt x="369" y="43"/>
                      <a:pt x="368" y="38"/>
                      <a:pt x="368" y="29"/>
                    </a:cubicBezTo>
                    <a:cubicBezTo>
                      <a:pt x="368" y="28"/>
                      <a:pt x="368" y="26"/>
                      <a:pt x="368" y="23"/>
                    </a:cubicBezTo>
                    <a:cubicBezTo>
                      <a:pt x="368" y="23"/>
                      <a:pt x="368" y="18"/>
                      <a:pt x="363" y="18"/>
                    </a:cubicBezTo>
                    <a:cubicBezTo>
                      <a:pt x="360" y="18"/>
                      <a:pt x="359" y="21"/>
                      <a:pt x="359" y="22"/>
                    </a:cubicBezTo>
                    <a:cubicBezTo>
                      <a:pt x="359" y="22"/>
                      <a:pt x="359" y="22"/>
                      <a:pt x="359" y="22"/>
                    </a:cubicBezTo>
                    <a:cubicBezTo>
                      <a:pt x="353" y="39"/>
                      <a:pt x="333" y="43"/>
                      <a:pt x="327" y="30"/>
                    </a:cubicBezTo>
                    <a:cubicBezTo>
                      <a:pt x="327" y="30"/>
                      <a:pt x="327" y="31"/>
                      <a:pt x="327" y="31"/>
                    </a:cubicBezTo>
                    <a:cubicBezTo>
                      <a:pt x="328" y="29"/>
                      <a:pt x="326" y="27"/>
                      <a:pt x="323" y="26"/>
                    </a:cubicBezTo>
                    <a:cubicBezTo>
                      <a:pt x="321" y="26"/>
                      <a:pt x="319" y="28"/>
                      <a:pt x="318" y="30"/>
                    </a:cubicBezTo>
                    <a:cubicBezTo>
                      <a:pt x="317" y="44"/>
                      <a:pt x="315" y="55"/>
                      <a:pt x="312" y="66"/>
                    </a:cubicBezTo>
                    <a:cubicBezTo>
                      <a:pt x="311" y="67"/>
                      <a:pt x="307" y="73"/>
                      <a:pt x="306" y="74"/>
                    </a:cubicBezTo>
                    <a:cubicBezTo>
                      <a:pt x="270" y="103"/>
                      <a:pt x="247" y="131"/>
                      <a:pt x="233" y="160"/>
                    </a:cubicBezTo>
                    <a:cubicBezTo>
                      <a:pt x="234" y="159"/>
                      <a:pt x="234" y="159"/>
                      <a:pt x="234" y="158"/>
                    </a:cubicBezTo>
                    <a:cubicBezTo>
                      <a:pt x="175" y="146"/>
                      <a:pt x="94" y="116"/>
                      <a:pt x="93" y="116"/>
                    </a:cubicBezTo>
                    <a:cubicBezTo>
                      <a:pt x="90" y="114"/>
                      <a:pt x="86" y="119"/>
                      <a:pt x="88" y="122"/>
                    </a:cubicBezTo>
                    <a:cubicBezTo>
                      <a:pt x="91" y="128"/>
                      <a:pt x="90" y="149"/>
                      <a:pt x="78" y="154"/>
                    </a:cubicBezTo>
                    <a:cubicBezTo>
                      <a:pt x="77" y="154"/>
                      <a:pt x="77" y="154"/>
                      <a:pt x="77" y="154"/>
                    </a:cubicBezTo>
                    <a:cubicBezTo>
                      <a:pt x="73" y="154"/>
                      <a:pt x="73" y="161"/>
                      <a:pt x="77" y="162"/>
                    </a:cubicBezTo>
                    <a:cubicBezTo>
                      <a:pt x="77" y="162"/>
                      <a:pt x="94" y="168"/>
                      <a:pt x="103" y="170"/>
                    </a:cubicBezTo>
                    <a:cubicBezTo>
                      <a:pt x="107" y="171"/>
                      <a:pt x="108" y="172"/>
                      <a:pt x="105" y="172"/>
                    </a:cubicBezTo>
                    <a:cubicBezTo>
                      <a:pt x="97" y="171"/>
                      <a:pt x="80" y="169"/>
                      <a:pt x="75" y="169"/>
                    </a:cubicBezTo>
                    <a:cubicBezTo>
                      <a:pt x="72" y="169"/>
                      <a:pt x="72" y="172"/>
                      <a:pt x="73" y="174"/>
                    </a:cubicBezTo>
                    <a:cubicBezTo>
                      <a:pt x="73" y="174"/>
                      <a:pt x="73" y="174"/>
                      <a:pt x="73" y="174"/>
                    </a:cubicBezTo>
                    <a:cubicBezTo>
                      <a:pt x="78" y="189"/>
                      <a:pt x="73" y="201"/>
                      <a:pt x="65" y="206"/>
                    </a:cubicBezTo>
                    <a:cubicBezTo>
                      <a:pt x="65" y="206"/>
                      <a:pt x="65" y="206"/>
                      <a:pt x="65" y="206"/>
                    </a:cubicBezTo>
                    <a:cubicBezTo>
                      <a:pt x="62" y="208"/>
                      <a:pt x="63" y="214"/>
                      <a:pt x="68" y="215"/>
                    </a:cubicBezTo>
                    <a:cubicBezTo>
                      <a:pt x="69" y="215"/>
                      <a:pt x="168" y="234"/>
                      <a:pt x="215" y="245"/>
                    </a:cubicBezTo>
                    <a:cubicBezTo>
                      <a:pt x="215" y="242"/>
                      <a:pt x="215" y="239"/>
                      <a:pt x="215" y="236"/>
                    </a:cubicBezTo>
                    <a:cubicBezTo>
                      <a:pt x="215" y="236"/>
                      <a:pt x="215" y="236"/>
                      <a:pt x="215" y="236"/>
                    </a:cubicBezTo>
                    <a:cubicBezTo>
                      <a:pt x="215" y="245"/>
                      <a:pt x="214" y="253"/>
                      <a:pt x="214" y="262"/>
                    </a:cubicBezTo>
                    <a:cubicBezTo>
                      <a:pt x="215" y="273"/>
                      <a:pt x="216" y="285"/>
                      <a:pt x="217" y="297"/>
                    </a:cubicBezTo>
                    <a:cubicBezTo>
                      <a:pt x="217" y="294"/>
                      <a:pt x="217" y="291"/>
                      <a:pt x="216" y="288"/>
                    </a:cubicBezTo>
                    <a:cubicBezTo>
                      <a:pt x="207" y="287"/>
                      <a:pt x="197" y="287"/>
                      <a:pt x="186" y="287"/>
                    </a:cubicBezTo>
                    <a:cubicBezTo>
                      <a:pt x="184" y="277"/>
                      <a:pt x="184" y="268"/>
                      <a:pt x="183" y="261"/>
                    </a:cubicBezTo>
                    <a:cubicBezTo>
                      <a:pt x="183" y="259"/>
                      <a:pt x="181" y="257"/>
                      <a:pt x="179" y="257"/>
                    </a:cubicBezTo>
                    <a:cubicBezTo>
                      <a:pt x="176" y="257"/>
                      <a:pt x="174" y="259"/>
                      <a:pt x="174" y="262"/>
                    </a:cubicBezTo>
                    <a:cubicBezTo>
                      <a:pt x="174" y="261"/>
                      <a:pt x="174" y="261"/>
                      <a:pt x="174" y="261"/>
                    </a:cubicBezTo>
                    <a:cubicBezTo>
                      <a:pt x="137" y="290"/>
                      <a:pt x="63" y="274"/>
                      <a:pt x="53" y="254"/>
                    </a:cubicBezTo>
                    <a:cubicBezTo>
                      <a:pt x="53" y="259"/>
                      <a:pt x="52" y="263"/>
                      <a:pt x="52" y="268"/>
                    </a:cubicBezTo>
                    <a:cubicBezTo>
                      <a:pt x="52" y="263"/>
                      <a:pt x="53" y="259"/>
                      <a:pt x="53" y="254"/>
                    </a:cubicBezTo>
                    <a:cubicBezTo>
                      <a:pt x="53" y="254"/>
                      <a:pt x="53" y="254"/>
                      <a:pt x="53" y="254"/>
                    </a:cubicBezTo>
                    <a:cubicBezTo>
                      <a:pt x="53" y="254"/>
                      <a:pt x="53" y="254"/>
                      <a:pt x="53" y="254"/>
                    </a:cubicBezTo>
                    <a:cubicBezTo>
                      <a:pt x="54" y="251"/>
                      <a:pt x="52" y="249"/>
                      <a:pt x="49" y="249"/>
                    </a:cubicBezTo>
                    <a:cubicBezTo>
                      <a:pt x="47" y="248"/>
                      <a:pt x="45" y="250"/>
                      <a:pt x="44" y="253"/>
                    </a:cubicBezTo>
                    <a:cubicBezTo>
                      <a:pt x="43" y="262"/>
                      <a:pt x="42" y="272"/>
                      <a:pt x="41" y="281"/>
                    </a:cubicBezTo>
                    <a:cubicBezTo>
                      <a:pt x="28" y="280"/>
                      <a:pt x="15" y="279"/>
                      <a:pt x="5" y="278"/>
                    </a:cubicBezTo>
                    <a:cubicBezTo>
                      <a:pt x="2" y="278"/>
                      <a:pt x="1" y="283"/>
                      <a:pt x="3" y="286"/>
                    </a:cubicBezTo>
                    <a:cubicBezTo>
                      <a:pt x="2" y="286"/>
                      <a:pt x="2" y="286"/>
                      <a:pt x="2" y="286"/>
                    </a:cubicBezTo>
                    <a:cubicBezTo>
                      <a:pt x="12" y="291"/>
                      <a:pt x="14" y="321"/>
                      <a:pt x="3" y="329"/>
                    </a:cubicBezTo>
                    <a:cubicBezTo>
                      <a:pt x="3" y="329"/>
                      <a:pt x="3" y="329"/>
                      <a:pt x="3" y="330"/>
                    </a:cubicBezTo>
                    <a:cubicBezTo>
                      <a:pt x="1" y="332"/>
                      <a:pt x="1" y="338"/>
                      <a:pt x="5" y="338"/>
                    </a:cubicBezTo>
                    <a:cubicBezTo>
                      <a:pt x="6" y="338"/>
                      <a:pt x="20" y="338"/>
                      <a:pt x="42" y="339"/>
                    </a:cubicBezTo>
                    <a:cubicBezTo>
                      <a:pt x="42" y="336"/>
                      <a:pt x="41" y="333"/>
                      <a:pt x="41" y="330"/>
                    </a:cubicBezTo>
                    <a:cubicBezTo>
                      <a:pt x="42" y="339"/>
                      <a:pt x="43" y="347"/>
                      <a:pt x="44" y="356"/>
                    </a:cubicBezTo>
                    <a:cubicBezTo>
                      <a:pt x="43" y="354"/>
                      <a:pt x="43" y="352"/>
                      <a:pt x="43" y="349"/>
                    </a:cubicBezTo>
                    <a:cubicBezTo>
                      <a:pt x="21" y="348"/>
                      <a:pt x="6" y="347"/>
                      <a:pt x="5" y="347"/>
                    </a:cubicBezTo>
                    <a:cubicBezTo>
                      <a:pt x="1" y="346"/>
                      <a:pt x="1" y="354"/>
                      <a:pt x="4" y="355"/>
                    </a:cubicBezTo>
                    <a:cubicBezTo>
                      <a:pt x="11" y="368"/>
                      <a:pt x="8" y="392"/>
                      <a:pt x="2" y="398"/>
                    </a:cubicBezTo>
                    <a:cubicBezTo>
                      <a:pt x="3" y="398"/>
                      <a:pt x="3" y="398"/>
                      <a:pt x="3" y="398"/>
                    </a:cubicBezTo>
                    <a:cubicBezTo>
                      <a:pt x="0" y="401"/>
                      <a:pt x="1" y="407"/>
                      <a:pt x="5" y="407"/>
                    </a:cubicBezTo>
                    <a:cubicBezTo>
                      <a:pt x="53" y="407"/>
                      <a:pt x="53" y="407"/>
                      <a:pt x="53" y="407"/>
                    </a:cubicBezTo>
                    <a:cubicBezTo>
                      <a:pt x="52" y="404"/>
                      <a:pt x="52" y="401"/>
                      <a:pt x="51" y="398"/>
                    </a:cubicBezTo>
                    <a:cubicBezTo>
                      <a:pt x="54" y="410"/>
                      <a:pt x="57" y="422"/>
                      <a:pt x="60" y="435"/>
                    </a:cubicBezTo>
                    <a:cubicBezTo>
                      <a:pt x="62" y="442"/>
                      <a:pt x="65" y="453"/>
                      <a:pt x="69" y="470"/>
                    </a:cubicBezTo>
                    <a:cubicBezTo>
                      <a:pt x="74" y="491"/>
                      <a:pt x="43" y="662"/>
                      <a:pt x="60" y="731"/>
                    </a:cubicBezTo>
                    <a:cubicBezTo>
                      <a:pt x="68" y="762"/>
                      <a:pt x="80" y="793"/>
                      <a:pt x="94" y="821"/>
                    </a:cubicBezTo>
                    <a:cubicBezTo>
                      <a:pt x="94" y="828"/>
                      <a:pt x="94" y="836"/>
                      <a:pt x="94" y="840"/>
                    </a:cubicBezTo>
                    <a:cubicBezTo>
                      <a:pt x="94" y="910"/>
                      <a:pt x="96" y="991"/>
                      <a:pt x="96" y="1035"/>
                    </a:cubicBezTo>
                    <a:cubicBezTo>
                      <a:pt x="97" y="1035"/>
                      <a:pt x="97" y="1035"/>
                      <a:pt x="97" y="1035"/>
                    </a:cubicBezTo>
                    <a:cubicBezTo>
                      <a:pt x="97" y="1036"/>
                      <a:pt x="96" y="1036"/>
                      <a:pt x="96" y="1036"/>
                    </a:cubicBezTo>
                    <a:cubicBezTo>
                      <a:pt x="96" y="1045"/>
                      <a:pt x="127" y="1052"/>
                      <a:pt x="165" y="1052"/>
                    </a:cubicBezTo>
                    <a:cubicBezTo>
                      <a:pt x="203" y="1052"/>
                      <a:pt x="234" y="1045"/>
                      <a:pt x="234" y="1036"/>
                    </a:cubicBezTo>
                    <a:cubicBezTo>
                      <a:pt x="234" y="1036"/>
                      <a:pt x="234" y="1036"/>
                      <a:pt x="233" y="1035"/>
                    </a:cubicBezTo>
                    <a:cubicBezTo>
                      <a:pt x="234" y="1035"/>
                      <a:pt x="234" y="1035"/>
                      <a:pt x="234" y="1035"/>
                    </a:cubicBezTo>
                    <a:cubicBezTo>
                      <a:pt x="234" y="841"/>
                      <a:pt x="234" y="841"/>
                      <a:pt x="234" y="841"/>
                    </a:cubicBezTo>
                    <a:cubicBezTo>
                      <a:pt x="234" y="841"/>
                      <a:pt x="235" y="840"/>
                      <a:pt x="235" y="840"/>
                    </a:cubicBezTo>
                    <a:cubicBezTo>
                      <a:pt x="235" y="840"/>
                      <a:pt x="236" y="839"/>
                      <a:pt x="237" y="838"/>
                    </a:cubicBezTo>
                    <a:cubicBezTo>
                      <a:pt x="281" y="859"/>
                      <a:pt x="340" y="930"/>
                      <a:pt x="399" y="946"/>
                    </a:cubicBezTo>
                    <a:cubicBezTo>
                      <a:pt x="490" y="984"/>
                      <a:pt x="696" y="982"/>
                      <a:pt x="750" y="958"/>
                    </a:cubicBezTo>
                    <a:cubicBezTo>
                      <a:pt x="832" y="921"/>
                      <a:pt x="844" y="777"/>
                      <a:pt x="797" y="592"/>
                    </a:cubicBezTo>
                    <a:close/>
                  </a:path>
                </a:pathLst>
              </a:custGeom>
              <a:noFill/>
              <a:ln w="30163" cap="rnd">
                <a:solidFill>
                  <a:srgbClr val="0B090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9" name="Freeform 1760">
                <a:extLst>
                  <a:ext uri="{FF2B5EF4-FFF2-40B4-BE49-F238E27FC236}">
                    <a16:creationId xmlns:a16="http://schemas.microsoft.com/office/drawing/2014/main" id="{411E3F06-83E1-4FC5-A6C3-BF17E0CF4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672"/>
                <a:ext cx="60" cy="69"/>
              </a:xfrm>
              <a:custGeom>
                <a:avLst/>
                <a:gdLst>
                  <a:gd name="T0" fmla="*/ 206 w 25"/>
                  <a:gd name="T1" fmla="*/ 29 h 29"/>
                  <a:gd name="T2" fmla="*/ 0 w 25"/>
                  <a:gd name="T3" fmla="*/ 0 h 29"/>
                  <a:gd name="T4" fmla="*/ 29 w 25"/>
                  <a:gd name="T5" fmla="*/ 119 h 29"/>
                  <a:gd name="T6" fmla="*/ 168 w 25"/>
                  <a:gd name="T7" fmla="*/ 148 h 29"/>
                  <a:gd name="T8" fmla="*/ 168 w 25"/>
                  <a:gd name="T9" fmla="*/ 148 h 29"/>
                  <a:gd name="T10" fmla="*/ 218 w 25"/>
                  <a:gd name="T11" fmla="*/ 164 h 29"/>
                  <a:gd name="T12" fmla="*/ 218 w 25"/>
                  <a:gd name="T13" fmla="*/ 243 h 29"/>
                  <a:gd name="T14" fmla="*/ 178 w 25"/>
                  <a:gd name="T15" fmla="*/ 255 h 29"/>
                  <a:gd name="T16" fmla="*/ 58 w 25"/>
                  <a:gd name="T17" fmla="*/ 271 h 29"/>
                  <a:gd name="T18" fmla="*/ 98 w 25"/>
                  <a:gd name="T19" fmla="*/ 390 h 29"/>
                  <a:gd name="T20" fmla="*/ 206 w 25"/>
                  <a:gd name="T21" fmla="*/ 378 h 29"/>
                  <a:gd name="T22" fmla="*/ 334 w 25"/>
                  <a:gd name="T23" fmla="*/ 312 h 29"/>
                  <a:gd name="T24" fmla="*/ 346 w 25"/>
                  <a:gd name="T25" fmla="*/ 214 h 29"/>
                  <a:gd name="T26" fmla="*/ 317 w 25"/>
                  <a:gd name="T27" fmla="*/ 95 h 29"/>
                  <a:gd name="T28" fmla="*/ 206 w 25"/>
                  <a:gd name="T29" fmla="*/ 29 h 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29">
                    <a:moveTo>
                      <a:pt x="15" y="2"/>
                    </a:moveTo>
                    <a:cubicBezTo>
                      <a:pt x="11" y="2"/>
                      <a:pt x="6" y="1"/>
                      <a:pt x="0" y="0"/>
                    </a:cubicBezTo>
                    <a:cubicBezTo>
                      <a:pt x="1" y="3"/>
                      <a:pt x="1" y="6"/>
                      <a:pt x="2" y="9"/>
                    </a:cubicBezTo>
                    <a:cubicBezTo>
                      <a:pt x="6" y="10"/>
                      <a:pt x="10" y="10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2"/>
                      <a:pt x="15" y="12"/>
                      <a:pt x="16" y="12"/>
                    </a:cubicBezTo>
                    <a:cubicBezTo>
                      <a:pt x="16" y="13"/>
                      <a:pt x="17" y="17"/>
                      <a:pt x="16" y="18"/>
                    </a:cubicBezTo>
                    <a:cubicBezTo>
                      <a:pt x="16" y="19"/>
                      <a:pt x="15" y="19"/>
                      <a:pt x="13" y="19"/>
                    </a:cubicBezTo>
                    <a:cubicBezTo>
                      <a:pt x="11" y="20"/>
                      <a:pt x="8" y="20"/>
                      <a:pt x="4" y="20"/>
                    </a:cubicBezTo>
                    <a:cubicBezTo>
                      <a:pt x="5" y="23"/>
                      <a:pt x="6" y="26"/>
                      <a:pt x="7" y="29"/>
                    </a:cubicBezTo>
                    <a:cubicBezTo>
                      <a:pt x="10" y="29"/>
                      <a:pt x="13" y="29"/>
                      <a:pt x="15" y="28"/>
                    </a:cubicBezTo>
                    <a:cubicBezTo>
                      <a:pt x="19" y="28"/>
                      <a:pt x="22" y="26"/>
                      <a:pt x="24" y="23"/>
                    </a:cubicBezTo>
                    <a:cubicBezTo>
                      <a:pt x="25" y="21"/>
                      <a:pt x="25" y="18"/>
                      <a:pt x="25" y="16"/>
                    </a:cubicBezTo>
                    <a:cubicBezTo>
                      <a:pt x="25" y="12"/>
                      <a:pt x="24" y="9"/>
                      <a:pt x="23" y="7"/>
                    </a:cubicBezTo>
                    <a:cubicBezTo>
                      <a:pt x="20" y="4"/>
                      <a:pt x="17" y="3"/>
                      <a:pt x="15" y="2"/>
                    </a:cubicBezTo>
                    <a:close/>
                  </a:path>
                </a:pathLst>
              </a:custGeom>
              <a:noFill/>
              <a:ln w="30163" cap="rnd">
                <a:solidFill>
                  <a:srgbClr val="0B090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0" name="Freeform 1761">
                <a:extLst>
                  <a:ext uri="{FF2B5EF4-FFF2-40B4-BE49-F238E27FC236}">
                    <a16:creationId xmlns:a16="http://schemas.microsoft.com/office/drawing/2014/main" id="{F72B2B6B-534C-49E2-A9BE-D825BD325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511"/>
                <a:ext cx="1443" cy="1702"/>
              </a:xfrm>
              <a:custGeom>
                <a:avLst/>
                <a:gdLst>
                  <a:gd name="T0" fmla="*/ 3870 w 607"/>
                  <a:gd name="T1" fmla="*/ 6487 h 716"/>
                  <a:gd name="T2" fmla="*/ 5278 w 607"/>
                  <a:gd name="T3" fmla="*/ 8527 h 716"/>
                  <a:gd name="T4" fmla="*/ 2753 w 607"/>
                  <a:gd name="T5" fmla="*/ 8596 h 716"/>
                  <a:gd name="T6" fmla="*/ 1182 w 607"/>
                  <a:gd name="T7" fmla="*/ 7792 h 716"/>
                  <a:gd name="T8" fmla="*/ 361 w 607"/>
                  <a:gd name="T9" fmla="*/ 7562 h 716"/>
                  <a:gd name="T10" fmla="*/ 283 w 607"/>
                  <a:gd name="T11" fmla="*/ 7562 h 716"/>
                  <a:gd name="T12" fmla="*/ 254 w 607"/>
                  <a:gd name="T13" fmla="*/ 7562 h 716"/>
                  <a:gd name="T14" fmla="*/ 214 w 607"/>
                  <a:gd name="T15" fmla="*/ 7578 h 716"/>
                  <a:gd name="T16" fmla="*/ 185 w 607"/>
                  <a:gd name="T17" fmla="*/ 7578 h 716"/>
                  <a:gd name="T18" fmla="*/ 147 w 607"/>
                  <a:gd name="T19" fmla="*/ 7588 h 716"/>
                  <a:gd name="T20" fmla="*/ 136 w 607"/>
                  <a:gd name="T21" fmla="*/ 7600 h 716"/>
                  <a:gd name="T22" fmla="*/ 95 w 607"/>
                  <a:gd name="T23" fmla="*/ 7616 h 716"/>
                  <a:gd name="T24" fmla="*/ 78 w 607"/>
                  <a:gd name="T25" fmla="*/ 7616 h 716"/>
                  <a:gd name="T26" fmla="*/ 57 w 607"/>
                  <a:gd name="T27" fmla="*/ 7628 h 716"/>
                  <a:gd name="T28" fmla="*/ 40 w 607"/>
                  <a:gd name="T29" fmla="*/ 7645 h 716"/>
                  <a:gd name="T30" fmla="*/ 12 w 607"/>
                  <a:gd name="T31" fmla="*/ 7657 h 716"/>
                  <a:gd name="T32" fmla="*/ 0 w 607"/>
                  <a:gd name="T33" fmla="*/ 7657 h 716"/>
                  <a:gd name="T34" fmla="*/ 2175 w 607"/>
                  <a:gd name="T35" fmla="*/ 9109 h 716"/>
                  <a:gd name="T36" fmla="*/ 6894 w 607"/>
                  <a:gd name="T37" fmla="*/ 9266 h 716"/>
                  <a:gd name="T38" fmla="*/ 7522 w 607"/>
                  <a:gd name="T39" fmla="*/ 4350 h 716"/>
                  <a:gd name="T40" fmla="*/ 6663 w 607"/>
                  <a:gd name="T41" fmla="*/ 2418 h 716"/>
                  <a:gd name="T42" fmla="*/ 6566 w 607"/>
                  <a:gd name="T43" fmla="*/ 2204 h 716"/>
                  <a:gd name="T44" fmla="*/ 4731 w 607"/>
                  <a:gd name="T45" fmla="*/ 78 h 716"/>
                  <a:gd name="T46" fmla="*/ 4379 w 607"/>
                  <a:gd name="T47" fmla="*/ 242 h 716"/>
                  <a:gd name="T48" fmla="*/ 4379 w 607"/>
                  <a:gd name="T49" fmla="*/ 283 h 716"/>
                  <a:gd name="T50" fmla="*/ 5268 w 607"/>
                  <a:gd name="T51" fmla="*/ 763 h 716"/>
                  <a:gd name="T52" fmla="*/ 6031 w 607"/>
                  <a:gd name="T53" fmla="*/ 1826 h 716"/>
                  <a:gd name="T54" fmla="*/ 6352 w 607"/>
                  <a:gd name="T55" fmla="*/ 3549 h 716"/>
                  <a:gd name="T56" fmla="*/ 6721 w 607"/>
                  <a:gd name="T57" fmla="*/ 4821 h 716"/>
                  <a:gd name="T58" fmla="*/ 6721 w 607"/>
                  <a:gd name="T59" fmla="*/ 7471 h 716"/>
                  <a:gd name="T60" fmla="*/ 6274 w 607"/>
                  <a:gd name="T61" fmla="*/ 7657 h 716"/>
                  <a:gd name="T62" fmla="*/ 5363 w 607"/>
                  <a:gd name="T63" fmla="*/ 7198 h 716"/>
                  <a:gd name="T64" fmla="*/ 3870 w 607"/>
                  <a:gd name="T65" fmla="*/ 6487 h 71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07" h="716">
                    <a:moveTo>
                      <a:pt x="288" y="483"/>
                    </a:moveTo>
                    <a:cubicBezTo>
                      <a:pt x="320" y="564"/>
                      <a:pt x="394" y="605"/>
                      <a:pt x="393" y="635"/>
                    </a:cubicBezTo>
                    <a:cubicBezTo>
                      <a:pt x="392" y="649"/>
                      <a:pt x="293" y="656"/>
                      <a:pt x="205" y="640"/>
                    </a:cubicBezTo>
                    <a:cubicBezTo>
                      <a:pt x="172" y="634"/>
                      <a:pt x="115" y="594"/>
                      <a:pt x="88" y="580"/>
                    </a:cubicBezTo>
                    <a:cubicBezTo>
                      <a:pt x="62" y="567"/>
                      <a:pt x="42" y="562"/>
                      <a:pt x="27" y="563"/>
                    </a:cubicBezTo>
                    <a:cubicBezTo>
                      <a:pt x="25" y="563"/>
                      <a:pt x="23" y="563"/>
                      <a:pt x="21" y="563"/>
                    </a:cubicBezTo>
                    <a:cubicBezTo>
                      <a:pt x="20" y="563"/>
                      <a:pt x="20" y="563"/>
                      <a:pt x="19" y="563"/>
                    </a:cubicBezTo>
                    <a:cubicBezTo>
                      <a:pt x="18" y="563"/>
                      <a:pt x="17" y="564"/>
                      <a:pt x="16" y="564"/>
                    </a:cubicBezTo>
                    <a:cubicBezTo>
                      <a:pt x="15" y="564"/>
                      <a:pt x="15" y="564"/>
                      <a:pt x="14" y="564"/>
                    </a:cubicBezTo>
                    <a:cubicBezTo>
                      <a:pt x="13" y="565"/>
                      <a:pt x="12" y="565"/>
                      <a:pt x="11" y="565"/>
                    </a:cubicBezTo>
                    <a:cubicBezTo>
                      <a:pt x="11" y="565"/>
                      <a:pt x="10" y="565"/>
                      <a:pt x="10" y="566"/>
                    </a:cubicBezTo>
                    <a:cubicBezTo>
                      <a:pt x="9" y="566"/>
                      <a:pt x="8" y="566"/>
                      <a:pt x="7" y="567"/>
                    </a:cubicBezTo>
                    <a:cubicBezTo>
                      <a:pt x="6" y="567"/>
                      <a:pt x="6" y="567"/>
                      <a:pt x="6" y="567"/>
                    </a:cubicBezTo>
                    <a:cubicBezTo>
                      <a:pt x="5" y="568"/>
                      <a:pt x="4" y="568"/>
                      <a:pt x="4" y="568"/>
                    </a:cubicBezTo>
                    <a:cubicBezTo>
                      <a:pt x="3" y="569"/>
                      <a:pt x="3" y="569"/>
                      <a:pt x="3" y="569"/>
                    </a:cubicBezTo>
                    <a:cubicBezTo>
                      <a:pt x="2" y="569"/>
                      <a:pt x="2" y="569"/>
                      <a:pt x="1" y="570"/>
                    </a:cubicBezTo>
                    <a:cubicBezTo>
                      <a:pt x="1" y="570"/>
                      <a:pt x="1" y="570"/>
                      <a:pt x="0" y="570"/>
                    </a:cubicBezTo>
                    <a:cubicBezTo>
                      <a:pt x="44" y="591"/>
                      <a:pt x="103" y="662"/>
                      <a:pt x="162" y="678"/>
                    </a:cubicBezTo>
                    <a:cubicBezTo>
                      <a:pt x="253" y="716"/>
                      <a:pt x="459" y="714"/>
                      <a:pt x="513" y="690"/>
                    </a:cubicBezTo>
                    <a:cubicBezTo>
                      <a:pt x="595" y="653"/>
                      <a:pt x="607" y="509"/>
                      <a:pt x="560" y="324"/>
                    </a:cubicBezTo>
                    <a:cubicBezTo>
                      <a:pt x="538" y="236"/>
                      <a:pt x="508" y="198"/>
                      <a:pt x="496" y="180"/>
                    </a:cubicBezTo>
                    <a:cubicBezTo>
                      <a:pt x="491" y="172"/>
                      <a:pt x="490" y="167"/>
                      <a:pt x="489" y="164"/>
                    </a:cubicBezTo>
                    <a:cubicBezTo>
                      <a:pt x="473" y="62"/>
                      <a:pt x="378" y="0"/>
                      <a:pt x="352" y="6"/>
                    </a:cubicBezTo>
                    <a:cubicBezTo>
                      <a:pt x="341" y="9"/>
                      <a:pt x="332" y="13"/>
                      <a:pt x="326" y="18"/>
                    </a:cubicBezTo>
                    <a:cubicBezTo>
                      <a:pt x="324" y="19"/>
                      <a:pt x="324" y="21"/>
                      <a:pt x="326" y="21"/>
                    </a:cubicBezTo>
                    <a:cubicBezTo>
                      <a:pt x="351" y="28"/>
                      <a:pt x="375" y="43"/>
                      <a:pt x="392" y="57"/>
                    </a:cubicBezTo>
                    <a:cubicBezTo>
                      <a:pt x="405" y="67"/>
                      <a:pt x="441" y="92"/>
                      <a:pt x="449" y="136"/>
                    </a:cubicBezTo>
                    <a:cubicBezTo>
                      <a:pt x="458" y="171"/>
                      <a:pt x="461" y="218"/>
                      <a:pt x="473" y="264"/>
                    </a:cubicBezTo>
                    <a:cubicBezTo>
                      <a:pt x="482" y="302"/>
                      <a:pt x="492" y="338"/>
                      <a:pt x="500" y="359"/>
                    </a:cubicBezTo>
                    <a:cubicBezTo>
                      <a:pt x="520" y="410"/>
                      <a:pt x="528" y="525"/>
                      <a:pt x="500" y="556"/>
                    </a:cubicBezTo>
                    <a:cubicBezTo>
                      <a:pt x="492" y="565"/>
                      <a:pt x="481" y="570"/>
                      <a:pt x="467" y="570"/>
                    </a:cubicBezTo>
                    <a:cubicBezTo>
                      <a:pt x="445" y="571"/>
                      <a:pt x="403" y="543"/>
                      <a:pt x="399" y="536"/>
                    </a:cubicBezTo>
                    <a:cubicBezTo>
                      <a:pt x="367" y="482"/>
                      <a:pt x="276" y="383"/>
                      <a:pt x="288" y="483"/>
                    </a:cubicBezTo>
                  </a:path>
                </a:pathLst>
              </a:custGeom>
              <a:solidFill>
                <a:srgbClr val="DD8C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1" name="Freeform 1762">
                <a:extLst>
                  <a:ext uri="{FF2B5EF4-FFF2-40B4-BE49-F238E27FC236}">
                    <a16:creationId xmlns:a16="http://schemas.microsoft.com/office/drawing/2014/main" id="{6A7B763B-C0AD-4913-BCB1-0B7F277E3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553"/>
                <a:ext cx="93" cy="107"/>
              </a:xfrm>
              <a:custGeom>
                <a:avLst/>
                <a:gdLst>
                  <a:gd name="T0" fmla="*/ 529 w 39"/>
                  <a:gd name="T1" fmla="*/ 0 h 45"/>
                  <a:gd name="T2" fmla="*/ 529 w 39"/>
                  <a:gd name="T3" fmla="*/ 57 h 45"/>
                  <a:gd name="T4" fmla="*/ 41 w 39"/>
                  <a:gd name="T5" fmla="*/ 12 h 45"/>
                  <a:gd name="T6" fmla="*/ 12 w 39"/>
                  <a:gd name="T7" fmla="*/ 0 h 45"/>
                  <a:gd name="T8" fmla="*/ 0 w 39"/>
                  <a:gd name="T9" fmla="*/ 0 h 45"/>
                  <a:gd name="T10" fmla="*/ 12 w 39"/>
                  <a:gd name="T11" fmla="*/ 578 h 45"/>
                  <a:gd name="T12" fmla="*/ 12 w 39"/>
                  <a:gd name="T13" fmla="*/ 594 h 45"/>
                  <a:gd name="T14" fmla="*/ 57 w 39"/>
                  <a:gd name="T15" fmla="*/ 578 h 45"/>
                  <a:gd name="T16" fmla="*/ 529 w 39"/>
                  <a:gd name="T17" fmla="*/ 578 h 45"/>
                  <a:gd name="T18" fmla="*/ 529 w 39"/>
                  <a:gd name="T19" fmla="*/ 604 h 45"/>
                  <a:gd name="T20" fmla="*/ 529 w 39"/>
                  <a:gd name="T21" fmla="*/ 0 h 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45">
                    <a:moveTo>
                      <a:pt x="39" y="0"/>
                    </a:moveTo>
                    <a:cubicBezTo>
                      <a:pt x="39" y="1"/>
                      <a:pt x="39" y="2"/>
                      <a:pt x="39" y="4"/>
                    </a:cubicBezTo>
                    <a:cubicBezTo>
                      <a:pt x="25" y="3"/>
                      <a:pt x="13" y="2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0" y="5"/>
                      <a:pt x="12" y="35"/>
                      <a:pt x="1" y="43"/>
                    </a:cubicBezTo>
                    <a:cubicBezTo>
                      <a:pt x="1" y="43"/>
                      <a:pt x="1" y="43"/>
                      <a:pt x="1" y="44"/>
                    </a:cubicBezTo>
                    <a:cubicBezTo>
                      <a:pt x="2" y="43"/>
                      <a:pt x="3" y="43"/>
                      <a:pt x="4" y="43"/>
                    </a:cubicBezTo>
                    <a:cubicBezTo>
                      <a:pt x="10" y="43"/>
                      <a:pt x="23" y="43"/>
                      <a:pt x="39" y="43"/>
                    </a:cubicBezTo>
                    <a:cubicBezTo>
                      <a:pt x="39" y="44"/>
                      <a:pt x="39" y="45"/>
                      <a:pt x="39" y="45"/>
                    </a:cubicBezTo>
                    <a:cubicBezTo>
                      <a:pt x="38" y="31"/>
                      <a:pt x="38" y="16"/>
                      <a:pt x="39" y="0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2" name="Freeform 1763">
                <a:extLst>
                  <a:ext uri="{FF2B5EF4-FFF2-40B4-BE49-F238E27FC236}">
                    <a16:creationId xmlns:a16="http://schemas.microsoft.com/office/drawing/2014/main" id="{01838587-2A23-4CD5-9A62-73C8AE97F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163"/>
                <a:ext cx="392" cy="271"/>
              </a:xfrm>
              <a:custGeom>
                <a:avLst/>
                <a:gdLst>
                  <a:gd name="T0" fmla="*/ 57 w 165"/>
                  <a:gd name="T1" fmla="*/ 1113 h 114"/>
                  <a:gd name="T2" fmla="*/ 2010 w 165"/>
                  <a:gd name="T3" fmla="*/ 1531 h 114"/>
                  <a:gd name="T4" fmla="*/ 2010 w 165"/>
                  <a:gd name="T5" fmla="*/ 1531 h 114"/>
                  <a:gd name="T6" fmla="*/ 2212 w 165"/>
                  <a:gd name="T7" fmla="*/ 604 h 114"/>
                  <a:gd name="T8" fmla="*/ 349 w 165"/>
                  <a:gd name="T9" fmla="*/ 29 h 114"/>
                  <a:gd name="T10" fmla="*/ 311 w 165"/>
                  <a:gd name="T11" fmla="*/ 0 h 114"/>
                  <a:gd name="T12" fmla="*/ 176 w 165"/>
                  <a:gd name="T13" fmla="*/ 430 h 114"/>
                  <a:gd name="T14" fmla="*/ 164 w 165"/>
                  <a:gd name="T15" fmla="*/ 430 h 114"/>
                  <a:gd name="T16" fmla="*/ 204 w 165"/>
                  <a:gd name="T17" fmla="*/ 430 h 114"/>
                  <a:gd name="T18" fmla="*/ 898 w 165"/>
                  <a:gd name="T19" fmla="*/ 673 h 114"/>
                  <a:gd name="T20" fmla="*/ 936 w 165"/>
                  <a:gd name="T21" fmla="*/ 723 h 114"/>
                  <a:gd name="T22" fmla="*/ 927 w 165"/>
                  <a:gd name="T23" fmla="*/ 739 h 114"/>
                  <a:gd name="T24" fmla="*/ 870 w 165"/>
                  <a:gd name="T25" fmla="*/ 792 h 114"/>
                  <a:gd name="T26" fmla="*/ 135 w 165"/>
                  <a:gd name="T27" fmla="*/ 723 h 114"/>
                  <a:gd name="T28" fmla="*/ 107 w 165"/>
                  <a:gd name="T29" fmla="*/ 701 h 114"/>
                  <a:gd name="T30" fmla="*/ 107 w 165"/>
                  <a:gd name="T31" fmla="*/ 701 h 114"/>
                  <a:gd name="T32" fmla="*/ 0 w 165"/>
                  <a:gd name="T33" fmla="*/ 1129 h 114"/>
                  <a:gd name="T34" fmla="*/ 0 w 165"/>
                  <a:gd name="T35" fmla="*/ 1129 h 114"/>
                  <a:gd name="T36" fmla="*/ 57 w 165"/>
                  <a:gd name="T37" fmla="*/ 1113 h 11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65" h="114">
                    <a:moveTo>
                      <a:pt x="4" y="83"/>
                    </a:moveTo>
                    <a:cubicBezTo>
                      <a:pt x="23" y="87"/>
                      <a:pt x="108" y="104"/>
                      <a:pt x="150" y="114"/>
                    </a:cubicBezTo>
                    <a:cubicBezTo>
                      <a:pt x="150" y="114"/>
                      <a:pt x="150" y="114"/>
                      <a:pt x="150" y="114"/>
                    </a:cubicBezTo>
                    <a:cubicBezTo>
                      <a:pt x="152" y="90"/>
                      <a:pt x="156" y="67"/>
                      <a:pt x="165" y="45"/>
                    </a:cubicBezTo>
                    <a:cubicBezTo>
                      <a:pt x="114" y="33"/>
                      <a:pt x="43" y="9"/>
                      <a:pt x="26" y="2"/>
                    </a:cubicBezTo>
                    <a:cubicBezTo>
                      <a:pt x="24" y="2"/>
                      <a:pt x="23" y="1"/>
                      <a:pt x="23" y="0"/>
                    </a:cubicBezTo>
                    <a:cubicBezTo>
                      <a:pt x="26" y="6"/>
                      <a:pt x="25" y="27"/>
                      <a:pt x="13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3" y="32"/>
                      <a:pt x="14" y="32"/>
                      <a:pt x="15" y="32"/>
                    </a:cubicBezTo>
                    <a:cubicBezTo>
                      <a:pt x="21" y="34"/>
                      <a:pt x="67" y="50"/>
                      <a:pt x="67" y="50"/>
                    </a:cubicBezTo>
                    <a:cubicBezTo>
                      <a:pt x="68" y="51"/>
                      <a:pt x="70" y="53"/>
                      <a:pt x="70" y="54"/>
                    </a:cubicBezTo>
                    <a:cubicBezTo>
                      <a:pt x="70" y="55"/>
                      <a:pt x="69" y="55"/>
                      <a:pt x="69" y="55"/>
                    </a:cubicBezTo>
                    <a:cubicBezTo>
                      <a:pt x="69" y="58"/>
                      <a:pt x="67" y="59"/>
                      <a:pt x="65" y="59"/>
                    </a:cubicBezTo>
                    <a:cubicBezTo>
                      <a:pt x="64" y="59"/>
                      <a:pt x="34" y="57"/>
                      <a:pt x="10" y="54"/>
                    </a:cubicBezTo>
                    <a:cubicBezTo>
                      <a:pt x="9" y="54"/>
                      <a:pt x="8" y="54"/>
                      <a:pt x="8" y="52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3" y="67"/>
                      <a:pt x="8" y="79"/>
                      <a:pt x="0" y="84"/>
                    </a:cubicBezTo>
                    <a:cubicBezTo>
                      <a:pt x="0" y="84"/>
                      <a:pt x="0" y="84"/>
                      <a:pt x="0" y="84"/>
                    </a:cubicBezTo>
                    <a:cubicBezTo>
                      <a:pt x="1" y="83"/>
                      <a:pt x="3" y="83"/>
                      <a:pt x="4" y="8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3" name="Freeform 1764">
                <a:extLst>
                  <a:ext uri="{FF2B5EF4-FFF2-40B4-BE49-F238E27FC236}">
                    <a16:creationId xmlns:a16="http://schemas.microsoft.com/office/drawing/2014/main" id="{122834C8-0257-4CA2-8C27-F1123B1E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717"/>
                <a:ext cx="119" cy="107"/>
              </a:xfrm>
              <a:custGeom>
                <a:avLst/>
                <a:gdLst>
                  <a:gd name="T0" fmla="*/ 12 w 50"/>
                  <a:gd name="T1" fmla="*/ 578 h 45"/>
                  <a:gd name="T2" fmla="*/ 40 w 50"/>
                  <a:gd name="T3" fmla="*/ 578 h 45"/>
                  <a:gd name="T4" fmla="*/ 662 w 50"/>
                  <a:gd name="T5" fmla="*/ 578 h 45"/>
                  <a:gd name="T6" fmla="*/ 674 w 50"/>
                  <a:gd name="T7" fmla="*/ 604 h 45"/>
                  <a:gd name="T8" fmla="*/ 566 w 50"/>
                  <a:gd name="T9" fmla="*/ 40 h 45"/>
                  <a:gd name="T10" fmla="*/ 566 w 50"/>
                  <a:gd name="T11" fmla="*/ 57 h 45"/>
                  <a:gd name="T12" fmla="*/ 29 w 50"/>
                  <a:gd name="T13" fmla="*/ 12 h 45"/>
                  <a:gd name="T14" fmla="*/ 29 w 50"/>
                  <a:gd name="T15" fmla="*/ 0 h 45"/>
                  <a:gd name="T16" fmla="*/ 0 w 50"/>
                  <a:gd name="T17" fmla="*/ 578 h 45"/>
                  <a:gd name="T18" fmla="*/ 12 w 50"/>
                  <a:gd name="T19" fmla="*/ 578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0" h="45">
                    <a:moveTo>
                      <a:pt x="1" y="43"/>
                    </a:moveTo>
                    <a:cubicBezTo>
                      <a:pt x="1" y="43"/>
                      <a:pt x="2" y="43"/>
                      <a:pt x="3" y="43"/>
                    </a:cubicBezTo>
                    <a:cubicBezTo>
                      <a:pt x="8" y="43"/>
                      <a:pt x="34" y="43"/>
                      <a:pt x="49" y="43"/>
                    </a:cubicBezTo>
                    <a:cubicBezTo>
                      <a:pt x="49" y="44"/>
                      <a:pt x="50" y="44"/>
                      <a:pt x="50" y="45"/>
                    </a:cubicBezTo>
                    <a:cubicBezTo>
                      <a:pt x="47" y="31"/>
                      <a:pt x="44" y="17"/>
                      <a:pt x="42" y="3"/>
                    </a:cubicBezTo>
                    <a:cubicBezTo>
                      <a:pt x="42" y="3"/>
                      <a:pt x="42" y="3"/>
                      <a:pt x="42" y="4"/>
                    </a:cubicBezTo>
                    <a:cubicBezTo>
                      <a:pt x="24" y="2"/>
                      <a:pt x="10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9" y="13"/>
                      <a:pt x="6" y="37"/>
                      <a:pt x="0" y="43"/>
                    </a:cubicBezTo>
                    <a:lnTo>
                      <a:pt x="1" y="43"/>
                    </a:lnTo>
                    <a:close/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4" name="Freeform 1765">
                <a:extLst>
                  <a:ext uri="{FF2B5EF4-FFF2-40B4-BE49-F238E27FC236}">
                    <a16:creationId xmlns:a16="http://schemas.microsoft.com/office/drawing/2014/main" id="{740C8EDD-DAF4-40CA-8F08-E1553FAB5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577"/>
                <a:ext cx="378" cy="559"/>
              </a:xfrm>
              <a:custGeom>
                <a:avLst/>
                <a:gdLst>
                  <a:gd name="T0" fmla="*/ 1911 w 159"/>
                  <a:gd name="T1" fmla="*/ 3135 h 235"/>
                  <a:gd name="T2" fmla="*/ 2040 w 159"/>
                  <a:gd name="T3" fmla="*/ 3135 h 235"/>
                  <a:gd name="T4" fmla="*/ 2137 w 159"/>
                  <a:gd name="T5" fmla="*/ 2733 h 235"/>
                  <a:gd name="T6" fmla="*/ 2109 w 159"/>
                  <a:gd name="T7" fmla="*/ 2909 h 235"/>
                  <a:gd name="T8" fmla="*/ 1973 w 159"/>
                  <a:gd name="T9" fmla="*/ 2909 h 235"/>
                  <a:gd name="T10" fmla="*/ 459 w 159"/>
                  <a:gd name="T11" fmla="*/ 295 h 235"/>
                  <a:gd name="T12" fmla="*/ 430 w 159"/>
                  <a:gd name="T13" fmla="*/ 147 h 235"/>
                  <a:gd name="T14" fmla="*/ 402 w 159"/>
                  <a:gd name="T15" fmla="*/ 12 h 235"/>
                  <a:gd name="T16" fmla="*/ 0 w 159"/>
                  <a:gd name="T17" fmla="*/ 0 h 235"/>
                  <a:gd name="T18" fmla="*/ 78 w 159"/>
                  <a:gd name="T19" fmla="*/ 538 h 235"/>
                  <a:gd name="T20" fmla="*/ 283 w 159"/>
                  <a:gd name="T21" fmla="*/ 566 h 235"/>
                  <a:gd name="T22" fmla="*/ 390 w 159"/>
                  <a:gd name="T23" fmla="*/ 633 h 235"/>
                  <a:gd name="T24" fmla="*/ 418 w 159"/>
                  <a:gd name="T25" fmla="*/ 752 h 235"/>
                  <a:gd name="T26" fmla="*/ 402 w 159"/>
                  <a:gd name="T27" fmla="*/ 849 h 235"/>
                  <a:gd name="T28" fmla="*/ 283 w 159"/>
                  <a:gd name="T29" fmla="*/ 916 h 235"/>
                  <a:gd name="T30" fmla="*/ 176 w 159"/>
                  <a:gd name="T31" fmla="*/ 928 h 235"/>
                  <a:gd name="T32" fmla="*/ 349 w 159"/>
                  <a:gd name="T33" fmla="*/ 1465 h 235"/>
                  <a:gd name="T34" fmla="*/ 349 w 159"/>
                  <a:gd name="T35" fmla="*/ 1465 h 235"/>
                  <a:gd name="T36" fmla="*/ 390 w 159"/>
                  <a:gd name="T37" fmla="*/ 1563 h 235"/>
                  <a:gd name="T38" fmla="*/ 390 w 159"/>
                  <a:gd name="T39" fmla="*/ 1572 h 235"/>
                  <a:gd name="T40" fmla="*/ 430 w 159"/>
                  <a:gd name="T41" fmla="*/ 1641 h 235"/>
                  <a:gd name="T42" fmla="*/ 440 w 159"/>
                  <a:gd name="T43" fmla="*/ 1670 h 235"/>
                  <a:gd name="T44" fmla="*/ 485 w 159"/>
                  <a:gd name="T45" fmla="*/ 1748 h 235"/>
                  <a:gd name="T46" fmla="*/ 1911 w 159"/>
                  <a:gd name="T47" fmla="*/ 3135 h 23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59" h="235">
                    <a:moveTo>
                      <a:pt x="142" y="233"/>
                    </a:moveTo>
                    <a:cubicBezTo>
                      <a:pt x="146" y="234"/>
                      <a:pt x="148" y="235"/>
                      <a:pt x="152" y="233"/>
                    </a:cubicBezTo>
                    <a:cubicBezTo>
                      <a:pt x="157" y="230"/>
                      <a:pt x="159" y="219"/>
                      <a:pt x="159" y="203"/>
                    </a:cubicBezTo>
                    <a:cubicBezTo>
                      <a:pt x="159" y="209"/>
                      <a:pt x="158" y="213"/>
                      <a:pt x="157" y="216"/>
                    </a:cubicBezTo>
                    <a:cubicBezTo>
                      <a:pt x="155" y="221"/>
                      <a:pt x="151" y="219"/>
                      <a:pt x="147" y="216"/>
                    </a:cubicBezTo>
                    <a:cubicBezTo>
                      <a:pt x="121" y="198"/>
                      <a:pt x="58" y="142"/>
                      <a:pt x="34" y="22"/>
                    </a:cubicBezTo>
                    <a:cubicBezTo>
                      <a:pt x="33" y="18"/>
                      <a:pt x="32" y="14"/>
                      <a:pt x="32" y="11"/>
                    </a:cubicBezTo>
                    <a:cubicBezTo>
                      <a:pt x="31" y="7"/>
                      <a:pt x="31" y="4"/>
                      <a:pt x="30" y="1"/>
                    </a:cubicBezTo>
                    <a:cubicBezTo>
                      <a:pt x="21" y="0"/>
                      <a:pt x="11" y="0"/>
                      <a:pt x="0" y="0"/>
                    </a:cubicBezTo>
                    <a:cubicBezTo>
                      <a:pt x="1" y="12"/>
                      <a:pt x="3" y="26"/>
                      <a:pt x="6" y="40"/>
                    </a:cubicBezTo>
                    <a:cubicBezTo>
                      <a:pt x="12" y="41"/>
                      <a:pt x="17" y="42"/>
                      <a:pt x="21" y="42"/>
                    </a:cubicBezTo>
                    <a:cubicBezTo>
                      <a:pt x="23" y="43"/>
                      <a:pt x="26" y="44"/>
                      <a:pt x="29" y="47"/>
                    </a:cubicBezTo>
                    <a:cubicBezTo>
                      <a:pt x="30" y="49"/>
                      <a:pt x="31" y="52"/>
                      <a:pt x="31" y="56"/>
                    </a:cubicBezTo>
                    <a:cubicBezTo>
                      <a:pt x="31" y="58"/>
                      <a:pt x="31" y="61"/>
                      <a:pt x="30" y="63"/>
                    </a:cubicBezTo>
                    <a:cubicBezTo>
                      <a:pt x="28" y="66"/>
                      <a:pt x="25" y="68"/>
                      <a:pt x="21" y="68"/>
                    </a:cubicBezTo>
                    <a:cubicBezTo>
                      <a:pt x="19" y="69"/>
                      <a:pt x="16" y="69"/>
                      <a:pt x="13" y="69"/>
                    </a:cubicBezTo>
                    <a:cubicBezTo>
                      <a:pt x="16" y="83"/>
                      <a:pt x="20" y="96"/>
                      <a:pt x="26" y="109"/>
                    </a:cubicBezTo>
                    <a:cubicBezTo>
                      <a:pt x="26" y="109"/>
                      <a:pt x="26" y="109"/>
                      <a:pt x="26" y="109"/>
                    </a:cubicBezTo>
                    <a:cubicBezTo>
                      <a:pt x="27" y="111"/>
                      <a:pt x="28" y="114"/>
                      <a:pt x="29" y="116"/>
                    </a:cubicBezTo>
                    <a:cubicBezTo>
                      <a:pt x="29" y="116"/>
                      <a:pt x="29" y="116"/>
                      <a:pt x="29" y="117"/>
                    </a:cubicBezTo>
                    <a:cubicBezTo>
                      <a:pt x="30" y="119"/>
                      <a:pt x="31" y="120"/>
                      <a:pt x="32" y="122"/>
                    </a:cubicBezTo>
                    <a:cubicBezTo>
                      <a:pt x="32" y="123"/>
                      <a:pt x="32" y="123"/>
                      <a:pt x="33" y="124"/>
                    </a:cubicBezTo>
                    <a:cubicBezTo>
                      <a:pt x="34" y="126"/>
                      <a:pt x="35" y="128"/>
                      <a:pt x="36" y="130"/>
                    </a:cubicBezTo>
                    <a:cubicBezTo>
                      <a:pt x="63" y="177"/>
                      <a:pt x="123" y="227"/>
                      <a:pt x="142" y="233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5" name="Freeform 1766">
                <a:extLst>
                  <a:ext uri="{FF2B5EF4-FFF2-40B4-BE49-F238E27FC236}">
                    <a16:creationId xmlns:a16="http://schemas.microsoft.com/office/drawing/2014/main" id="{6AADF7CA-00F5-40D8-989C-BDA7E9208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572"/>
                <a:ext cx="687" cy="1277"/>
              </a:xfrm>
              <a:custGeom>
                <a:avLst/>
                <a:gdLst>
                  <a:gd name="T0" fmla="*/ 3561 w 289"/>
                  <a:gd name="T1" fmla="*/ 4518 h 537"/>
                  <a:gd name="T2" fmla="*/ 3197 w 289"/>
                  <a:gd name="T3" fmla="*/ 3213 h 537"/>
                  <a:gd name="T4" fmla="*/ 2876 w 289"/>
                  <a:gd name="T5" fmla="*/ 1505 h 537"/>
                  <a:gd name="T6" fmla="*/ 2163 w 289"/>
                  <a:gd name="T7" fmla="*/ 509 h 537"/>
                  <a:gd name="T8" fmla="*/ 1181 w 289"/>
                  <a:gd name="T9" fmla="*/ 12 h 537"/>
                  <a:gd name="T10" fmla="*/ 1046 w 289"/>
                  <a:gd name="T11" fmla="*/ 69 h 537"/>
                  <a:gd name="T12" fmla="*/ 390 w 289"/>
                  <a:gd name="T13" fmla="*/ 1210 h 537"/>
                  <a:gd name="T14" fmla="*/ 107 w 289"/>
                  <a:gd name="T15" fmla="*/ 2302 h 537"/>
                  <a:gd name="T16" fmla="*/ 12 w 289"/>
                  <a:gd name="T17" fmla="*/ 3579 h 537"/>
                  <a:gd name="T18" fmla="*/ 295 w 289"/>
                  <a:gd name="T19" fmla="*/ 5983 h 537"/>
                  <a:gd name="T20" fmla="*/ 1022 w 289"/>
                  <a:gd name="T21" fmla="*/ 6723 h 537"/>
                  <a:gd name="T22" fmla="*/ 1034 w 289"/>
                  <a:gd name="T23" fmla="*/ 6735 h 537"/>
                  <a:gd name="T24" fmla="*/ 875 w 289"/>
                  <a:gd name="T25" fmla="*/ 6402 h 537"/>
                  <a:gd name="T26" fmla="*/ 984 w 289"/>
                  <a:gd name="T27" fmla="*/ 5650 h 537"/>
                  <a:gd name="T28" fmla="*/ 2232 w 289"/>
                  <a:gd name="T29" fmla="*/ 6735 h 537"/>
                  <a:gd name="T30" fmla="*/ 2391 w 289"/>
                  <a:gd name="T31" fmla="*/ 6780 h 537"/>
                  <a:gd name="T32" fmla="*/ 3226 w 289"/>
                  <a:gd name="T33" fmla="*/ 7222 h 537"/>
                  <a:gd name="T34" fmla="*/ 3587 w 289"/>
                  <a:gd name="T35" fmla="*/ 7075 h 537"/>
                  <a:gd name="T36" fmla="*/ 3561 w 289"/>
                  <a:gd name="T37" fmla="*/ 4518 h 53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89" h="537">
                    <a:moveTo>
                      <a:pt x="265" y="336"/>
                    </a:moveTo>
                    <a:cubicBezTo>
                      <a:pt x="256" y="315"/>
                      <a:pt x="248" y="278"/>
                      <a:pt x="238" y="239"/>
                    </a:cubicBezTo>
                    <a:cubicBezTo>
                      <a:pt x="227" y="195"/>
                      <a:pt x="223" y="146"/>
                      <a:pt x="214" y="112"/>
                    </a:cubicBezTo>
                    <a:cubicBezTo>
                      <a:pt x="208" y="78"/>
                      <a:pt x="173" y="48"/>
                      <a:pt x="161" y="38"/>
                    </a:cubicBezTo>
                    <a:cubicBezTo>
                      <a:pt x="144" y="24"/>
                      <a:pt x="115" y="7"/>
                      <a:pt x="88" y="1"/>
                    </a:cubicBezTo>
                    <a:cubicBezTo>
                      <a:pt x="86" y="0"/>
                      <a:pt x="79" y="4"/>
                      <a:pt x="78" y="5"/>
                    </a:cubicBezTo>
                    <a:cubicBezTo>
                      <a:pt x="58" y="19"/>
                      <a:pt x="43" y="49"/>
                      <a:pt x="29" y="90"/>
                    </a:cubicBezTo>
                    <a:cubicBezTo>
                      <a:pt x="19" y="122"/>
                      <a:pt x="11" y="156"/>
                      <a:pt x="8" y="171"/>
                    </a:cubicBezTo>
                    <a:cubicBezTo>
                      <a:pt x="2" y="205"/>
                      <a:pt x="0" y="237"/>
                      <a:pt x="1" y="266"/>
                    </a:cubicBezTo>
                    <a:cubicBezTo>
                      <a:pt x="3" y="309"/>
                      <a:pt x="3" y="427"/>
                      <a:pt x="22" y="445"/>
                    </a:cubicBezTo>
                    <a:cubicBezTo>
                      <a:pt x="44" y="467"/>
                      <a:pt x="65" y="484"/>
                      <a:pt x="76" y="500"/>
                    </a:cubicBezTo>
                    <a:cubicBezTo>
                      <a:pt x="76" y="500"/>
                      <a:pt x="77" y="500"/>
                      <a:pt x="77" y="501"/>
                    </a:cubicBezTo>
                    <a:cubicBezTo>
                      <a:pt x="71" y="494"/>
                      <a:pt x="68" y="485"/>
                      <a:pt x="65" y="476"/>
                    </a:cubicBezTo>
                    <a:cubicBezTo>
                      <a:pt x="57" y="460"/>
                      <a:pt x="45" y="424"/>
                      <a:pt x="73" y="420"/>
                    </a:cubicBezTo>
                    <a:cubicBezTo>
                      <a:pt x="125" y="416"/>
                      <a:pt x="139" y="471"/>
                      <a:pt x="166" y="501"/>
                    </a:cubicBezTo>
                    <a:cubicBezTo>
                      <a:pt x="171" y="500"/>
                      <a:pt x="175" y="501"/>
                      <a:pt x="178" y="504"/>
                    </a:cubicBezTo>
                    <a:cubicBezTo>
                      <a:pt x="198" y="524"/>
                      <a:pt x="220" y="537"/>
                      <a:pt x="240" y="537"/>
                    </a:cubicBezTo>
                    <a:cubicBezTo>
                      <a:pt x="251" y="537"/>
                      <a:pt x="260" y="533"/>
                      <a:pt x="267" y="526"/>
                    </a:cubicBezTo>
                    <a:cubicBezTo>
                      <a:pt x="289" y="501"/>
                      <a:pt x="287" y="393"/>
                      <a:pt x="265" y="336"/>
                    </a:cubicBezTo>
                    <a:close/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6" name="Freeform 1767">
                <a:extLst>
                  <a:ext uri="{FF2B5EF4-FFF2-40B4-BE49-F238E27FC236}">
                    <a16:creationId xmlns:a16="http://schemas.microsoft.com/office/drawing/2014/main" id="{37689261-F787-4A95-898D-5C5ABBE32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1254"/>
                <a:ext cx="1528" cy="1790"/>
              </a:xfrm>
              <a:custGeom>
                <a:avLst/>
                <a:gdLst>
                  <a:gd name="T0" fmla="*/ 8415 w 643"/>
                  <a:gd name="T1" fmla="*/ 0 h 753"/>
                  <a:gd name="T2" fmla="*/ 8415 w 643"/>
                  <a:gd name="T3" fmla="*/ 0 h 753"/>
                  <a:gd name="T4" fmla="*/ 7528 w 643"/>
                  <a:gd name="T5" fmla="*/ 204 h 753"/>
                  <a:gd name="T6" fmla="*/ 6133 w 643"/>
                  <a:gd name="T7" fmla="*/ 361 h 753"/>
                  <a:gd name="T8" fmla="*/ 5568 w 643"/>
                  <a:gd name="T9" fmla="*/ 390 h 753"/>
                  <a:gd name="T10" fmla="*/ 4993 w 643"/>
                  <a:gd name="T11" fmla="*/ 349 h 753"/>
                  <a:gd name="T12" fmla="*/ 4857 w 643"/>
                  <a:gd name="T13" fmla="*/ 361 h 753"/>
                  <a:gd name="T14" fmla="*/ 4563 w 643"/>
                  <a:gd name="T15" fmla="*/ 1141 h 753"/>
                  <a:gd name="T16" fmla="*/ 4603 w 643"/>
                  <a:gd name="T17" fmla="*/ 1588 h 753"/>
                  <a:gd name="T18" fmla="*/ 4681 w 643"/>
                  <a:gd name="T19" fmla="*/ 1707 h 753"/>
                  <a:gd name="T20" fmla="*/ 4750 w 643"/>
                  <a:gd name="T21" fmla="*/ 1921 h 753"/>
                  <a:gd name="T22" fmla="*/ 4722 w 643"/>
                  <a:gd name="T23" fmla="*/ 2109 h 753"/>
                  <a:gd name="T24" fmla="*/ 4506 w 643"/>
                  <a:gd name="T25" fmla="*/ 2684 h 753"/>
                  <a:gd name="T26" fmla="*/ 4161 w 643"/>
                  <a:gd name="T27" fmla="*/ 4391 h 753"/>
                  <a:gd name="T28" fmla="*/ 4161 w 643"/>
                  <a:gd name="T29" fmla="*/ 4538 h 753"/>
                  <a:gd name="T30" fmla="*/ 4161 w 643"/>
                  <a:gd name="T31" fmla="*/ 4555 h 753"/>
                  <a:gd name="T32" fmla="*/ 4016 w 643"/>
                  <a:gd name="T33" fmla="*/ 5063 h 753"/>
                  <a:gd name="T34" fmla="*/ 3812 w 643"/>
                  <a:gd name="T35" fmla="*/ 5063 h 753"/>
                  <a:gd name="T36" fmla="*/ 2310 w 643"/>
                  <a:gd name="T37" fmla="*/ 3628 h 753"/>
                  <a:gd name="T38" fmla="*/ 1756 w 643"/>
                  <a:gd name="T39" fmla="*/ 1367 h 753"/>
                  <a:gd name="T40" fmla="*/ 1756 w 643"/>
                  <a:gd name="T41" fmla="*/ 1357 h 753"/>
                  <a:gd name="T42" fmla="*/ 135 w 643"/>
                  <a:gd name="T43" fmla="*/ 1260 h 753"/>
                  <a:gd name="T44" fmla="*/ 418 w 643"/>
                  <a:gd name="T45" fmla="*/ 3951 h 753"/>
                  <a:gd name="T46" fmla="*/ 418 w 643"/>
                  <a:gd name="T47" fmla="*/ 3951 h 753"/>
                  <a:gd name="T48" fmla="*/ 456 w 643"/>
                  <a:gd name="T49" fmla="*/ 4096 h 753"/>
                  <a:gd name="T50" fmla="*/ 349 w 643"/>
                  <a:gd name="T51" fmla="*/ 7645 h 753"/>
                  <a:gd name="T52" fmla="*/ 1625 w 643"/>
                  <a:gd name="T53" fmla="*/ 9913 h 753"/>
                  <a:gd name="T54" fmla="*/ 1960 w 643"/>
                  <a:gd name="T55" fmla="*/ 9929 h 753"/>
                  <a:gd name="T56" fmla="*/ 2269 w 643"/>
                  <a:gd name="T57" fmla="*/ 9459 h 753"/>
                  <a:gd name="T58" fmla="*/ 3840 w 643"/>
                  <a:gd name="T59" fmla="*/ 9131 h 753"/>
                  <a:gd name="T60" fmla="*/ 5371 w 643"/>
                  <a:gd name="T61" fmla="*/ 9929 h 753"/>
                  <a:gd name="T62" fmla="*/ 7217 w 643"/>
                  <a:gd name="T63" fmla="*/ 10074 h 753"/>
                  <a:gd name="T64" fmla="*/ 7771 w 643"/>
                  <a:gd name="T65" fmla="*/ 9901 h 753"/>
                  <a:gd name="T66" fmla="*/ 7409 w 643"/>
                  <a:gd name="T67" fmla="*/ 9430 h 753"/>
                  <a:gd name="T68" fmla="*/ 7048 w 643"/>
                  <a:gd name="T69" fmla="*/ 8905 h 753"/>
                  <a:gd name="T70" fmla="*/ 6105 w 643"/>
                  <a:gd name="T71" fmla="*/ 8154 h 753"/>
                  <a:gd name="T72" fmla="*/ 5478 w 643"/>
                  <a:gd name="T73" fmla="*/ 7481 h 753"/>
                  <a:gd name="T74" fmla="*/ 5663 w 643"/>
                  <a:gd name="T75" fmla="*/ 4086 h 753"/>
                  <a:gd name="T76" fmla="*/ 5958 w 643"/>
                  <a:gd name="T77" fmla="*/ 2926 h 753"/>
                  <a:gd name="T78" fmla="*/ 8132 w 643"/>
                  <a:gd name="T79" fmla="*/ 1260 h 753"/>
                  <a:gd name="T80" fmla="*/ 8629 w 643"/>
                  <a:gd name="T81" fmla="*/ 1170 h 753"/>
                  <a:gd name="T82" fmla="*/ 8562 w 643"/>
                  <a:gd name="T83" fmla="*/ 751 h 753"/>
                  <a:gd name="T84" fmla="*/ 8562 w 643"/>
                  <a:gd name="T85" fmla="*/ 751 h 753"/>
                  <a:gd name="T86" fmla="*/ 7799 w 643"/>
                  <a:gd name="T87" fmla="*/ 875 h 753"/>
                  <a:gd name="T88" fmla="*/ 7692 w 643"/>
                  <a:gd name="T89" fmla="*/ 820 h 753"/>
                  <a:gd name="T90" fmla="*/ 7692 w 643"/>
                  <a:gd name="T91" fmla="*/ 808 h 753"/>
                  <a:gd name="T92" fmla="*/ 7742 w 643"/>
                  <a:gd name="T93" fmla="*/ 701 h 753"/>
                  <a:gd name="T94" fmla="*/ 8510 w 643"/>
                  <a:gd name="T95" fmla="*/ 418 h 753"/>
                  <a:gd name="T96" fmla="*/ 8510 w 643"/>
                  <a:gd name="T97" fmla="*/ 418 h 753"/>
                  <a:gd name="T98" fmla="*/ 8415 w 643"/>
                  <a:gd name="T99" fmla="*/ 0 h 7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643" h="753">
                    <a:moveTo>
                      <a:pt x="627" y="0"/>
                    </a:moveTo>
                    <a:cubicBezTo>
                      <a:pt x="627" y="0"/>
                      <a:pt x="627" y="0"/>
                      <a:pt x="627" y="0"/>
                    </a:cubicBezTo>
                    <a:cubicBezTo>
                      <a:pt x="608" y="4"/>
                      <a:pt x="585" y="10"/>
                      <a:pt x="561" y="15"/>
                    </a:cubicBezTo>
                    <a:cubicBezTo>
                      <a:pt x="518" y="24"/>
                      <a:pt x="494" y="25"/>
                      <a:pt x="457" y="27"/>
                    </a:cubicBezTo>
                    <a:cubicBezTo>
                      <a:pt x="439" y="29"/>
                      <a:pt x="426" y="29"/>
                      <a:pt x="415" y="29"/>
                    </a:cubicBezTo>
                    <a:cubicBezTo>
                      <a:pt x="412" y="29"/>
                      <a:pt x="388" y="30"/>
                      <a:pt x="372" y="26"/>
                    </a:cubicBezTo>
                    <a:cubicBezTo>
                      <a:pt x="367" y="24"/>
                      <a:pt x="364" y="26"/>
                      <a:pt x="362" y="27"/>
                    </a:cubicBezTo>
                    <a:cubicBezTo>
                      <a:pt x="362" y="27"/>
                      <a:pt x="340" y="47"/>
                      <a:pt x="340" y="85"/>
                    </a:cubicBezTo>
                    <a:cubicBezTo>
                      <a:pt x="340" y="95"/>
                      <a:pt x="341" y="106"/>
                      <a:pt x="343" y="118"/>
                    </a:cubicBezTo>
                    <a:cubicBezTo>
                      <a:pt x="344" y="123"/>
                      <a:pt x="347" y="126"/>
                      <a:pt x="349" y="127"/>
                    </a:cubicBezTo>
                    <a:cubicBezTo>
                      <a:pt x="352" y="132"/>
                      <a:pt x="354" y="137"/>
                      <a:pt x="354" y="143"/>
                    </a:cubicBezTo>
                    <a:cubicBezTo>
                      <a:pt x="354" y="147"/>
                      <a:pt x="353" y="152"/>
                      <a:pt x="352" y="157"/>
                    </a:cubicBezTo>
                    <a:cubicBezTo>
                      <a:pt x="349" y="167"/>
                      <a:pt x="344" y="181"/>
                      <a:pt x="336" y="200"/>
                    </a:cubicBezTo>
                    <a:cubicBezTo>
                      <a:pt x="319" y="239"/>
                      <a:pt x="310" y="284"/>
                      <a:pt x="310" y="327"/>
                    </a:cubicBezTo>
                    <a:cubicBezTo>
                      <a:pt x="310" y="331"/>
                      <a:pt x="310" y="334"/>
                      <a:pt x="310" y="338"/>
                    </a:cubicBezTo>
                    <a:cubicBezTo>
                      <a:pt x="310" y="338"/>
                      <a:pt x="310" y="339"/>
                      <a:pt x="310" y="339"/>
                    </a:cubicBezTo>
                    <a:cubicBezTo>
                      <a:pt x="311" y="353"/>
                      <a:pt x="307" y="374"/>
                      <a:pt x="299" y="377"/>
                    </a:cubicBezTo>
                    <a:cubicBezTo>
                      <a:pt x="295" y="379"/>
                      <a:pt x="290" y="379"/>
                      <a:pt x="284" y="377"/>
                    </a:cubicBezTo>
                    <a:cubicBezTo>
                      <a:pt x="261" y="371"/>
                      <a:pt x="200" y="318"/>
                      <a:pt x="172" y="270"/>
                    </a:cubicBezTo>
                    <a:cubicBezTo>
                      <a:pt x="143" y="221"/>
                      <a:pt x="133" y="136"/>
                      <a:pt x="131" y="102"/>
                    </a:cubicBezTo>
                    <a:cubicBezTo>
                      <a:pt x="131" y="101"/>
                      <a:pt x="131" y="101"/>
                      <a:pt x="131" y="101"/>
                    </a:cubicBezTo>
                    <a:cubicBezTo>
                      <a:pt x="94" y="130"/>
                      <a:pt x="20" y="114"/>
                      <a:pt x="10" y="94"/>
                    </a:cubicBezTo>
                    <a:cubicBezTo>
                      <a:pt x="0" y="172"/>
                      <a:pt x="13" y="223"/>
                      <a:pt x="31" y="294"/>
                    </a:cubicBezTo>
                    <a:cubicBezTo>
                      <a:pt x="31" y="294"/>
                      <a:pt x="31" y="294"/>
                      <a:pt x="31" y="294"/>
                    </a:cubicBezTo>
                    <a:cubicBezTo>
                      <a:pt x="32" y="297"/>
                      <a:pt x="33" y="301"/>
                      <a:pt x="34" y="305"/>
                    </a:cubicBezTo>
                    <a:cubicBezTo>
                      <a:pt x="41" y="330"/>
                      <a:pt x="9" y="502"/>
                      <a:pt x="26" y="569"/>
                    </a:cubicBezTo>
                    <a:cubicBezTo>
                      <a:pt x="52" y="674"/>
                      <a:pt x="104" y="730"/>
                      <a:pt x="121" y="738"/>
                    </a:cubicBezTo>
                    <a:cubicBezTo>
                      <a:pt x="130" y="743"/>
                      <a:pt x="138" y="743"/>
                      <a:pt x="146" y="739"/>
                    </a:cubicBezTo>
                    <a:cubicBezTo>
                      <a:pt x="158" y="734"/>
                      <a:pt x="164" y="719"/>
                      <a:pt x="169" y="704"/>
                    </a:cubicBezTo>
                    <a:cubicBezTo>
                      <a:pt x="185" y="645"/>
                      <a:pt x="241" y="657"/>
                      <a:pt x="286" y="680"/>
                    </a:cubicBezTo>
                    <a:cubicBezTo>
                      <a:pt x="313" y="694"/>
                      <a:pt x="369" y="733"/>
                      <a:pt x="400" y="739"/>
                    </a:cubicBezTo>
                    <a:cubicBezTo>
                      <a:pt x="450" y="748"/>
                      <a:pt x="503" y="753"/>
                      <a:pt x="538" y="750"/>
                    </a:cubicBezTo>
                    <a:cubicBezTo>
                      <a:pt x="563" y="748"/>
                      <a:pt x="579" y="740"/>
                      <a:pt x="579" y="737"/>
                    </a:cubicBezTo>
                    <a:cubicBezTo>
                      <a:pt x="580" y="727"/>
                      <a:pt x="573" y="718"/>
                      <a:pt x="552" y="702"/>
                    </a:cubicBezTo>
                    <a:cubicBezTo>
                      <a:pt x="547" y="698"/>
                      <a:pt x="535" y="677"/>
                      <a:pt x="525" y="663"/>
                    </a:cubicBezTo>
                    <a:cubicBezTo>
                      <a:pt x="502" y="631"/>
                      <a:pt x="442" y="637"/>
                      <a:pt x="455" y="607"/>
                    </a:cubicBezTo>
                    <a:cubicBezTo>
                      <a:pt x="479" y="552"/>
                      <a:pt x="425" y="600"/>
                      <a:pt x="408" y="557"/>
                    </a:cubicBezTo>
                    <a:cubicBezTo>
                      <a:pt x="382" y="495"/>
                      <a:pt x="401" y="409"/>
                      <a:pt x="422" y="304"/>
                    </a:cubicBezTo>
                    <a:cubicBezTo>
                      <a:pt x="425" y="288"/>
                      <a:pt x="434" y="248"/>
                      <a:pt x="444" y="218"/>
                    </a:cubicBezTo>
                    <a:cubicBezTo>
                      <a:pt x="481" y="105"/>
                      <a:pt x="551" y="103"/>
                      <a:pt x="606" y="94"/>
                    </a:cubicBezTo>
                    <a:cubicBezTo>
                      <a:pt x="619" y="92"/>
                      <a:pt x="632" y="90"/>
                      <a:pt x="643" y="87"/>
                    </a:cubicBezTo>
                    <a:cubicBezTo>
                      <a:pt x="634" y="79"/>
                      <a:pt x="632" y="60"/>
                      <a:pt x="638" y="56"/>
                    </a:cubicBezTo>
                    <a:cubicBezTo>
                      <a:pt x="638" y="56"/>
                      <a:pt x="638" y="56"/>
                      <a:pt x="638" y="56"/>
                    </a:cubicBezTo>
                    <a:cubicBezTo>
                      <a:pt x="638" y="56"/>
                      <a:pt x="624" y="56"/>
                      <a:pt x="581" y="65"/>
                    </a:cubicBezTo>
                    <a:cubicBezTo>
                      <a:pt x="578" y="66"/>
                      <a:pt x="574" y="64"/>
                      <a:pt x="573" y="61"/>
                    </a:cubicBezTo>
                    <a:cubicBezTo>
                      <a:pt x="573" y="60"/>
                      <a:pt x="573" y="60"/>
                      <a:pt x="573" y="60"/>
                    </a:cubicBezTo>
                    <a:cubicBezTo>
                      <a:pt x="573" y="57"/>
                      <a:pt x="574" y="54"/>
                      <a:pt x="577" y="52"/>
                    </a:cubicBezTo>
                    <a:cubicBezTo>
                      <a:pt x="579" y="52"/>
                      <a:pt x="609" y="39"/>
                      <a:pt x="634" y="31"/>
                    </a:cubicBezTo>
                    <a:cubicBezTo>
                      <a:pt x="634" y="31"/>
                      <a:pt x="634" y="31"/>
                      <a:pt x="634" y="31"/>
                    </a:cubicBezTo>
                    <a:cubicBezTo>
                      <a:pt x="624" y="26"/>
                      <a:pt x="620" y="7"/>
                      <a:pt x="627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7" name="Freeform 1768">
                <a:extLst>
                  <a:ext uri="{FF2B5EF4-FFF2-40B4-BE49-F238E27FC236}">
                    <a16:creationId xmlns:a16="http://schemas.microsoft.com/office/drawing/2014/main" id="{34F5CD87-466E-4130-8708-D049685E8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1254"/>
                <a:ext cx="1115" cy="1790"/>
              </a:xfrm>
              <a:custGeom>
                <a:avLst/>
                <a:gdLst>
                  <a:gd name="T0" fmla="*/ 6234 w 469"/>
                  <a:gd name="T1" fmla="*/ 751 h 753"/>
                  <a:gd name="T2" fmla="*/ 6234 w 469"/>
                  <a:gd name="T3" fmla="*/ 751 h 753"/>
                  <a:gd name="T4" fmla="*/ 5470 w 469"/>
                  <a:gd name="T5" fmla="*/ 875 h 753"/>
                  <a:gd name="T6" fmla="*/ 5363 w 469"/>
                  <a:gd name="T7" fmla="*/ 820 h 753"/>
                  <a:gd name="T8" fmla="*/ 5363 w 469"/>
                  <a:gd name="T9" fmla="*/ 808 h 753"/>
                  <a:gd name="T10" fmla="*/ 5416 w 469"/>
                  <a:gd name="T11" fmla="*/ 701 h 753"/>
                  <a:gd name="T12" fmla="*/ 6184 w 469"/>
                  <a:gd name="T13" fmla="*/ 418 h 753"/>
                  <a:gd name="T14" fmla="*/ 6184 w 469"/>
                  <a:gd name="T15" fmla="*/ 418 h 753"/>
                  <a:gd name="T16" fmla="*/ 6086 w 469"/>
                  <a:gd name="T17" fmla="*/ 0 h 753"/>
                  <a:gd name="T18" fmla="*/ 6086 w 469"/>
                  <a:gd name="T19" fmla="*/ 0 h 753"/>
                  <a:gd name="T20" fmla="*/ 5199 w 469"/>
                  <a:gd name="T21" fmla="*/ 204 h 753"/>
                  <a:gd name="T22" fmla="*/ 3804 w 469"/>
                  <a:gd name="T23" fmla="*/ 361 h 753"/>
                  <a:gd name="T24" fmla="*/ 3238 w 469"/>
                  <a:gd name="T25" fmla="*/ 390 h 753"/>
                  <a:gd name="T26" fmla="*/ 2663 w 469"/>
                  <a:gd name="T27" fmla="*/ 349 h 753"/>
                  <a:gd name="T28" fmla="*/ 2527 w 469"/>
                  <a:gd name="T29" fmla="*/ 361 h 753"/>
                  <a:gd name="T30" fmla="*/ 2232 w 469"/>
                  <a:gd name="T31" fmla="*/ 1141 h 753"/>
                  <a:gd name="T32" fmla="*/ 2273 w 469"/>
                  <a:gd name="T33" fmla="*/ 1588 h 753"/>
                  <a:gd name="T34" fmla="*/ 2351 w 469"/>
                  <a:gd name="T35" fmla="*/ 1707 h 753"/>
                  <a:gd name="T36" fmla="*/ 2420 w 469"/>
                  <a:gd name="T37" fmla="*/ 1921 h 753"/>
                  <a:gd name="T38" fmla="*/ 2392 w 469"/>
                  <a:gd name="T39" fmla="*/ 2109 h 753"/>
                  <a:gd name="T40" fmla="*/ 2175 w 469"/>
                  <a:gd name="T41" fmla="*/ 2684 h 753"/>
                  <a:gd name="T42" fmla="*/ 1826 w 469"/>
                  <a:gd name="T43" fmla="*/ 4391 h 753"/>
                  <a:gd name="T44" fmla="*/ 1826 w 469"/>
                  <a:gd name="T45" fmla="*/ 4538 h 753"/>
                  <a:gd name="T46" fmla="*/ 1826 w 469"/>
                  <a:gd name="T47" fmla="*/ 4555 h 753"/>
                  <a:gd name="T48" fmla="*/ 1678 w 469"/>
                  <a:gd name="T49" fmla="*/ 5063 h 753"/>
                  <a:gd name="T50" fmla="*/ 1667 w 469"/>
                  <a:gd name="T51" fmla="*/ 5080 h 753"/>
                  <a:gd name="T52" fmla="*/ 1612 w 469"/>
                  <a:gd name="T53" fmla="*/ 5080 h 753"/>
                  <a:gd name="T54" fmla="*/ 1481 w 469"/>
                  <a:gd name="T55" fmla="*/ 5063 h 753"/>
                  <a:gd name="T56" fmla="*/ 1367 w 469"/>
                  <a:gd name="T57" fmla="*/ 5023 h 753"/>
                  <a:gd name="T58" fmla="*/ 768 w 469"/>
                  <a:gd name="T59" fmla="*/ 5803 h 753"/>
                  <a:gd name="T60" fmla="*/ 927 w 469"/>
                  <a:gd name="T61" fmla="*/ 7172 h 753"/>
                  <a:gd name="T62" fmla="*/ 176 w 469"/>
                  <a:gd name="T63" fmla="*/ 7776 h 753"/>
                  <a:gd name="T64" fmla="*/ 271 w 469"/>
                  <a:gd name="T65" fmla="*/ 8986 h 753"/>
                  <a:gd name="T66" fmla="*/ 361 w 469"/>
                  <a:gd name="T67" fmla="*/ 8917 h 753"/>
                  <a:gd name="T68" fmla="*/ 1503 w 469"/>
                  <a:gd name="T69" fmla="*/ 9131 h 753"/>
                  <a:gd name="T70" fmla="*/ 3036 w 469"/>
                  <a:gd name="T71" fmla="*/ 9929 h 753"/>
                  <a:gd name="T72" fmla="*/ 4888 w 469"/>
                  <a:gd name="T73" fmla="*/ 10074 h 753"/>
                  <a:gd name="T74" fmla="*/ 5442 w 469"/>
                  <a:gd name="T75" fmla="*/ 9901 h 753"/>
                  <a:gd name="T76" fmla="*/ 5081 w 469"/>
                  <a:gd name="T77" fmla="*/ 9430 h 753"/>
                  <a:gd name="T78" fmla="*/ 4821 w 469"/>
                  <a:gd name="T79" fmla="*/ 9093 h 753"/>
                  <a:gd name="T80" fmla="*/ 4662 w 469"/>
                  <a:gd name="T81" fmla="*/ 8798 h 753"/>
                  <a:gd name="T82" fmla="*/ 4263 w 469"/>
                  <a:gd name="T83" fmla="*/ 8301 h 753"/>
                  <a:gd name="T84" fmla="*/ 4018 w 469"/>
                  <a:gd name="T85" fmla="*/ 6877 h 753"/>
                  <a:gd name="T86" fmla="*/ 3680 w 469"/>
                  <a:gd name="T87" fmla="*/ 5277 h 753"/>
                  <a:gd name="T88" fmla="*/ 3319 w 469"/>
                  <a:gd name="T89" fmla="*/ 5080 h 753"/>
                  <a:gd name="T90" fmla="*/ 3335 w 469"/>
                  <a:gd name="T91" fmla="*/ 4086 h 753"/>
                  <a:gd name="T92" fmla="*/ 3628 w 469"/>
                  <a:gd name="T93" fmla="*/ 2926 h 753"/>
                  <a:gd name="T94" fmla="*/ 5806 w 469"/>
                  <a:gd name="T95" fmla="*/ 1260 h 753"/>
                  <a:gd name="T96" fmla="*/ 6302 w 469"/>
                  <a:gd name="T97" fmla="*/ 1170 h 753"/>
                  <a:gd name="T98" fmla="*/ 6234 w 469"/>
                  <a:gd name="T99" fmla="*/ 751 h 7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469" h="753">
                    <a:moveTo>
                      <a:pt x="464" y="56"/>
                    </a:moveTo>
                    <a:cubicBezTo>
                      <a:pt x="464" y="56"/>
                      <a:pt x="464" y="56"/>
                      <a:pt x="464" y="56"/>
                    </a:cubicBezTo>
                    <a:cubicBezTo>
                      <a:pt x="464" y="56"/>
                      <a:pt x="450" y="56"/>
                      <a:pt x="407" y="65"/>
                    </a:cubicBezTo>
                    <a:cubicBezTo>
                      <a:pt x="404" y="66"/>
                      <a:pt x="400" y="64"/>
                      <a:pt x="399" y="61"/>
                    </a:cubicBezTo>
                    <a:cubicBezTo>
                      <a:pt x="399" y="60"/>
                      <a:pt x="399" y="60"/>
                      <a:pt x="399" y="60"/>
                    </a:cubicBezTo>
                    <a:cubicBezTo>
                      <a:pt x="399" y="57"/>
                      <a:pt x="400" y="54"/>
                      <a:pt x="403" y="52"/>
                    </a:cubicBezTo>
                    <a:cubicBezTo>
                      <a:pt x="405" y="52"/>
                      <a:pt x="435" y="39"/>
                      <a:pt x="460" y="31"/>
                    </a:cubicBezTo>
                    <a:cubicBezTo>
                      <a:pt x="460" y="31"/>
                      <a:pt x="460" y="31"/>
                      <a:pt x="460" y="31"/>
                    </a:cubicBezTo>
                    <a:cubicBezTo>
                      <a:pt x="450" y="26"/>
                      <a:pt x="446" y="7"/>
                      <a:pt x="453" y="0"/>
                    </a:cubicBezTo>
                    <a:cubicBezTo>
                      <a:pt x="453" y="0"/>
                      <a:pt x="453" y="0"/>
                      <a:pt x="453" y="0"/>
                    </a:cubicBezTo>
                    <a:cubicBezTo>
                      <a:pt x="434" y="4"/>
                      <a:pt x="411" y="10"/>
                      <a:pt x="387" y="15"/>
                    </a:cubicBezTo>
                    <a:cubicBezTo>
                      <a:pt x="344" y="24"/>
                      <a:pt x="320" y="25"/>
                      <a:pt x="283" y="27"/>
                    </a:cubicBezTo>
                    <a:cubicBezTo>
                      <a:pt x="265" y="29"/>
                      <a:pt x="252" y="29"/>
                      <a:pt x="241" y="29"/>
                    </a:cubicBezTo>
                    <a:cubicBezTo>
                      <a:pt x="238" y="29"/>
                      <a:pt x="214" y="30"/>
                      <a:pt x="198" y="26"/>
                    </a:cubicBezTo>
                    <a:cubicBezTo>
                      <a:pt x="193" y="24"/>
                      <a:pt x="190" y="26"/>
                      <a:pt x="188" y="27"/>
                    </a:cubicBezTo>
                    <a:cubicBezTo>
                      <a:pt x="188" y="27"/>
                      <a:pt x="166" y="47"/>
                      <a:pt x="166" y="85"/>
                    </a:cubicBezTo>
                    <a:cubicBezTo>
                      <a:pt x="166" y="95"/>
                      <a:pt x="167" y="106"/>
                      <a:pt x="169" y="118"/>
                    </a:cubicBezTo>
                    <a:cubicBezTo>
                      <a:pt x="170" y="123"/>
                      <a:pt x="173" y="126"/>
                      <a:pt x="175" y="127"/>
                    </a:cubicBezTo>
                    <a:cubicBezTo>
                      <a:pt x="178" y="132"/>
                      <a:pt x="180" y="137"/>
                      <a:pt x="180" y="143"/>
                    </a:cubicBezTo>
                    <a:cubicBezTo>
                      <a:pt x="180" y="147"/>
                      <a:pt x="179" y="152"/>
                      <a:pt x="178" y="157"/>
                    </a:cubicBezTo>
                    <a:cubicBezTo>
                      <a:pt x="175" y="167"/>
                      <a:pt x="170" y="181"/>
                      <a:pt x="162" y="200"/>
                    </a:cubicBezTo>
                    <a:cubicBezTo>
                      <a:pt x="145" y="239"/>
                      <a:pt x="136" y="284"/>
                      <a:pt x="136" y="327"/>
                    </a:cubicBezTo>
                    <a:cubicBezTo>
                      <a:pt x="136" y="331"/>
                      <a:pt x="136" y="334"/>
                      <a:pt x="136" y="338"/>
                    </a:cubicBezTo>
                    <a:cubicBezTo>
                      <a:pt x="136" y="338"/>
                      <a:pt x="136" y="339"/>
                      <a:pt x="136" y="339"/>
                    </a:cubicBezTo>
                    <a:cubicBezTo>
                      <a:pt x="137" y="353"/>
                      <a:pt x="133" y="374"/>
                      <a:pt x="125" y="377"/>
                    </a:cubicBezTo>
                    <a:cubicBezTo>
                      <a:pt x="125" y="378"/>
                      <a:pt x="124" y="378"/>
                      <a:pt x="124" y="378"/>
                    </a:cubicBezTo>
                    <a:cubicBezTo>
                      <a:pt x="122" y="378"/>
                      <a:pt x="121" y="379"/>
                      <a:pt x="120" y="378"/>
                    </a:cubicBezTo>
                    <a:cubicBezTo>
                      <a:pt x="117" y="379"/>
                      <a:pt x="114" y="378"/>
                      <a:pt x="110" y="377"/>
                    </a:cubicBezTo>
                    <a:cubicBezTo>
                      <a:pt x="107" y="377"/>
                      <a:pt x="105" y="375"/>
                      <a:pt x="102" y="374"/>
                    </a:cubicBezTo>
                    <a:cubicBezTo>
                      <a:pt x="78" y="377"/>
                      <a:pt x="60" y="412"/>
                      <a:pt x="57" y="432"/>
                    </a:cubicBezTo>
                    <a:cubicBezTo>
                      <a:pt x="54" y="469"/>
                      <a:pt x="60" y="501"/>
                      <a:pt x="69" y="534"/>
                    </a:cubicBezTo>
                    <a:cubicBezTo>
                      <a:pt x="39" y="534"/>
                      <a:pt x="23" y="554"/>
                      <a:pt x="13" y="579"/>
                    </a:cubicBezTo>
                    <a:cubicBezTo>
                      <a:pt x="0" y="612"/>
                      <a:pt x="11" y="639"/>
                      <a:pt x="20" y="669"/>
                    </a:cubicBezTo>
                    <a:cubicBezTo>
                      <a:pt x="21" y="672"/>
                      <a:pt x="27" y="661"/>
                      <a:pt x="27" y="664"/>
                    </a:cubicBezTo>
                    <a:cubicBezTo>
                      <a:pt x="52" y="656"/>
                      <a:pt x="84" y="666"/>
                      <a:pt x="112" y="680"/>
                    </a:cubicBezTo>
                    <a:cubicBezTo>
                      <a:pt x="139" y="694"/>
                      <a:pt x="195" y="733"/>
                      <a:pt x="226" y="739"/>
                    </a:cubicBezTo>
                    <a:cubicBezTo>
                      <a:pt x="276" y="748"/>
                      <a:pt x="329" y="753"/>
                      <a:pt x="364" y="750"/>
                    </a:cubicBezTo>
                    <a:cubicBezTo>
                      <a:pt x="389" y="748"/>
                      <a:pt x="405" y="740"/>
                      <a:pt x="405" y="737"/>
                    </a:cubicBezTo>
                    <a:cubicBezTo>
                      <a:pt x="406" y="727"/>
                      <a:pt x="399" y="718"/>
                      <a:pt x="378" y="702"/>
                    </a:cubicBezTo>
                    <a:cubicBezTo>
                      <a:pt x="373" y="698"/>
                      <a:pt x="358" y="678"/>
                      <a:pt x="359" y="677"/>
                    </a:cubicBezTo>
                    <a:cubicBezTo>
                      <a:pt x="365" y="673"/>
                      <a:pt x="339" y="659"/>
                      <a:pt x="347" y="655"/>
                    </a:cubicBezTo>
                    <a:cubicBezTo>
                      <a:pt x="332" y="653"/>
                      <a:pt x="330" y="635"/>
                      <a:pt x="317" y="618"/>
                    </a:cubicBezTo>
                    <a:cubicBezTo>
                      <a:pt x="298" y="592"/>
                      <a:pt x="308" y="543"/>
                      <a:pt x="299" y="512"/>
                    </a:cubicBezTo>
                    <a:cubicBezTo>
                      <a:pt x="286" y="470"/>
                      <a:pt x="276" y="438"/>
                      <a:pt x="274" y="393"/>
                    </a:cubicBezTo>
                    <a:cubicBezTo>
                      <a:pt x="273" y="383"/>
                      <a:pt x="248" y="387"/>
                      <a:pt x="247" y="378"/>
                    </a:cubicBezTo>
                    <a:cubicBezTo>
                      <a:pt x="228" y="365"/>
                      <a:pt x="242" y="334"/>
                      <a:pt x="248" y="304"/>
                    </a:cubicBezTo>
                    <a:cubicBezTo>
                      <a:pt x="251" y="288"/>
                      <a:pt x="260" y="248"/>
                      <a:pt x="270" y="218"/>
                    </a:cubicBezTo>
                    <a:cubicBezTo>
                      <a:pt x="307" y="105"/>
                      <a:pt x="377" y="103"/>
                      <a:pt x="432" y="94"/>
                    </a:cubicBezTo>
                    <a:cubicBezTo>
                      <a:pt x="445" y="92"/>
                      <a:pt x="458" y="90"/>
                      <a:pt x="469" y="87"/>
                    </a:cubicBezTo>
                    <a:cubicBezTo>
                      <a:pt x="460" y="79"/>
                      <a:pt x="458" y="60"/>
                      <a:pt x="464" y="5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8" name="Freeform 1769">
                <a:extLst>
                  <a:ext uri="{FF2B5EF4-FFF2-40B4-BE49-F238E27FC236}">
                    <a16:creationId xmlns:a16="http://schemas.microsoft.com/office/drawing/2014/main" id="{665F742E-4F23-4B02-8B9D-381609440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880"/>
                <a:ext cx="689" cy="1199"/>
              </a:xfrm>
              <a:custGeom>
                <a:avLst/>
                <a:gdLst>
                  <a:gd name="T0" fmla="*/ 3782 w 290"/>
                  <a:gd name="T1" fmla="*/ 956 h 504"/>
                  <a:gd name="T2" fmla="*/ 3782 w 290"/>
                  <a:gd name="T3" fmla="*/ 887 h 504"/>
                  <a:gd name="T4" fmla="*/ 3782 w 290"/>
                  <a:gd name="T5" fmla="*/ 887 h 504"/>
                  <a:gd name="T6" fmla="*/ 3782 w 290"/>
                  <a:gd name="T7" fmla="*/ 944 h 504"/>
                  <a:gd name="T8" fmla="*/ 3557 w 290"/>
                  <a:gd name="T9" fmla="*/ 752 h 504"/>
                  <a:gd name="T10" fmla="*/ 3528 w 290"/>
                  <a:gd name="T11" fmla="*/ 633 h 504"/>
                  <a:gd name="T12" fmla="*/ 3578 w 290"/>
                  <a:gd name="T13" fmla="*/ 350 h 504"/>
                  <a:gd name="T14" fmla="*/ 3595 w 290"/>
                  <a:gd name="T15" fmla="*/ 333 h 504"/>
                  <a:gd name="T16" fmla="*/ 3595 w 290"/>
                  <a:gd name="T17" fmla="*/ 333 h 504"/>
                  <a:gd name="T18" fmla="*/ 3257 w 290"/>
                  <a:gd name="T19" fmla="*/ 136 h 504"/>
                  <a:gd name="T20" fmla="*/ 3245 w 290"/>
                  <a:gd name="T21" fmla="*/ 164 h 504"/>
                  <a:gd name="T22" fmla="*/ 3127 w 290"/>
                  <a:gd name="T23" fmla="*/ 324 h 504"/>
                  <a:gd name="T24" fmla="*/ 3020 w 290"/>
                  <a:gd name="T25" fmla="*/ 469 h 504"/>
                  <a:gd name="T26" fmla="*/ 2953 w 290"/>
                  <a:gd name="T27" fmla="*/ 497 h 504"/>
                  <a:gd name="T28" fmla="*/ 2913 w 290"/>
                  <a:gd name="T29" fmla="*/ 447 h 504"/>
                  <a:gd name="T30" fmla="*/ 2913 w 290"/>
                  <a:gd name="T31" fmla="*/ 29 h 504"/>
                  <a:gd name="T32" fmla="*/ 2925 w 290"/>
                  <a:gd name="T33" fmla="*/ 0 h 504"/>
                  <a:gd name="T34" fmla="*/ 2925 w 290"/>
                  <a:gd name="T35" fmla="*/ 0 h 504"/>
                  <a:gd name="T36" fmla="*/ 2495 w 290"/>
                  <a:gd name="T37" fmla="*/ 12 h 504"/>
                  <a:gd name="T38" fmla="*/ 2495 w 290"/>
                  <a:gd name="T39" fmla="*/ 95 h 504"/>
                  <a:gd name="T40" fmla="*/ 2055 w 290"/>
                  <a:gd name="T41" fmla="*/ 661 h 504"/>
                  <a:gd name="T42" fmla="*/ 2038 w 290"/>
                  <a:gd name="T43" fmla="*/ 661 h 504"/>
                  <a:gd name="T44" fmla="*/ 1822 w 290"/>
                  <a:gd name="T45" fmla="*/ 271 h 504"/>
                  <a:gd name="T46" fmla="*/ 1822 w 290"/>
                  <a:gd name="T47" fmla="*/ 255 h 504"/>
                  <a:gd name="T48" fmla="*/ 1395 w 290"/>
                  <a:gd name="T49" fmla="*/ 362 h 504"/>
                  <a:gd name="T50" fmla="*/ 1395 w 290"/>
                  <a:gd name="T51" fmla="*/ 378 h 504"/>
                  <a:gd name="T52" fmla="*/ 1297 w 290"/>
                  <a:gd name="T53" fmla="*/ 887 h 504"/>
                  <a:gd name="T54" fmla="*/ 1190 w 290"/>
                  <a:gd name="T55" fmla="*/ 1052 h 504"/>
                  <a:gd name="T56" fmla="*/ 0 w 290"/>
                  <a:gd name="T57" fmla="*/ 3485 h 504"/>
                  <a:gd name="T58" fmla="*/ 95 w 290"/>
                  <a:gd name="T59" fmla="*/ 4216 h 504"/>
                  <a:gd name="T60" fmla="*/ 1559 w 290"/>
                  <a:gd name="T61" fmla="*/ 6756 h 504"/>
                  <a:gd name="T62" fmla="*/ 1649 w 290"/>
                  <a:gd name="T63" fmla="*/ 6756 h 504"/>
                  <a:gd name="T64" fmla="*/ 1649 w 290"/>
                  <a:gd name="T65" fmla="*/ 6678 h 504"/>
                  <a:gd name="T66" fmla="*/ 2010 w 290"/>
                  <a:gd name="T67" fmla="*/ 4782 h 504"/>
                  <a:gd name="T68" fmla="*/ 2212 w 290"/>
                  <a:gd name="T69" fmla="*/ 4199 h 504"/>
                  <a:gd name="T70" fmla="*/ 2212 w 290"/>
                  <a:gd name="T71" fmla="*/ 4199 h 504"/>
                  <a:gd name="T72" fmla="*/ 2212 w 290"/>
                  <a:gd name="T73" fmla="*/ 4199 h 504"/>
                  <a:gd name="T74" fmla="*/ 2183 w 290"/>
                  <a:gd name="T75" fmla="*/ 3894 h 504"/>
                  <a:gd name="T76" fmla="*/ 2183 w 290"/>
                  <a:gd name="T77" fmla="*/ 3894 h 504"/>
                  <a:gd name="T78" fmla="*/ 2105 w 290"/>
                  <a:gd name="T79" fmla="*/ 3730 h 504"/>
                  <a:gd name="T80" fmla="*/ 2428 w 290"/>
                  <a:gd name="T81" fmla="*/ 2384 h 504"/>
                  <a:gd name="T82" fmla="*/ 2573 w 290"/>
                  <a:gd name="T83" fmla="*/ 2372 h 504"/>
                  <a:gd name="T84" fmla="*/ 2573 w 290"/>
                  <a:gd name="T85" fmla="*/ 2372 h 504"/>
                  <a:gd name="T86" fmla="*/ 3032 w 290"/>
                  <a:gd name="T87" fmla="*/ 2422 h 504"/>
                  <a:gd name="T88" fmla="*/ 3032 w 290"/>
                  <a:gd name="T89" fmla="*/ 2422 h 504"/>
                  <a:gd name="T90" fmla="*/ 3098 w 290"/>
                  <a:gd name="T91" fmla="*/ 2422 h 504"/>
                  <a:gd name="T92" fmla="*/ 3110 w 290"/>
                  <a:gd name="T93" fmla="*/ 2410 h 504"/>
                  <a:gd name="T94" fmla="*/ 3811 w 290"/>
                  <a:gd name="T95" fmla="*/ 1658 h 504"/>
                  <a:gd name="T96" fmla="*/ 3782 w 290"/>
                  <a:gd name="T97" fmla="*/ 956 h 50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90" h="504">
                    <a:moveTo>
                      <a:pt x="282" y="71"/>
                    </a:moveTo>
                    <a:cubicBezTo>
                      <a:pt x="282" y="66"/>
                      <a:pt x="282" y="66"/>
                      <a:pt x="282" y="66"/>
                    </a:cubicBezTo>
                    <a:cubicBezTo>
                      <a:pt x="282" y="66"/>
                      <a:pt x="282" y="66"/>
                      <a:pt x="282" y="66"/>
                    </a:cubicBezTo>
                    <a:cubicBezTo>
                      <a:pt x="282" y="70"/>
                      <a:pt x="282" y="70"/>
                      <a:pt x="282" y="70"/>
                    </a:cubicBezTo>
                    <a:cubicBezTo>
                      <a:pt x="275" y="66"/>
                      <a:pt x="267" y="60"/>
                      <a:pt x="265" y="56"/>
                    </a:cubicBezTo>
                    <a:cubicBezTo>
                      <a:pt x="264" y="54"/>
                      <a:pt x="263" y="51"/>
                      <a:pt x="263" y="47"/>
                    </a:cubicBezTo>
                    <a:cubicBezTo>
                      <a:pt x="263" y="42"/>
                      <a:pt x="264" y="35"/>
                      <a:pt x="267" y="26"/>
                    </a:cubicBezTo>
                    <a:cubicBezTo>
                      <a:pt x="267" y="26"/>
                      <a:pt x="268" y="26"/>
                      <a:pt x="268" y="25"/>
                    </a:cubicBezTo>
                    <a:cubicBezTo>
                      <a:pt x="268" y="25"/>
                      <a:pt x="268" y="25"/>
                      <a:pt x="268" y="25"/>
                    </a:cubicBezTo>
                    <a:cubicBezTo>
                      <a:pt x="259" y="36"/>
                      <a:pt x="239" y="27"/>
                      <a:pt x="243" y="10"/>
                    </a:cubicBezTo>
                    <a:cubicBezTo>
                      <a:pt x="243" y="11"/>
                      <a:pt x="242" y="11"/>
                      <a:pt x="242" y="12"/>
                    </a:cubicBezTo>
                    <a:cubicBezTo>
                      <a:pt x="233" y="24"/>
                      <a:pt x="233" y="24"/>
                      <a:pt x="233" y="24"/>
                    </a:cubicBezTo>
                    <a:cubicBezTo>
                      <a:pt x="225" y="35"/>
                      <a:pt x="225" y="35"/>
                      <a:pt x="225" y="35"/>
                    </a:cubicBezTo>
                    <a:cubicBezTo>
                      <a:pt x="224" y="37"/>
                      <a:pt x="222" y="38"/>
                      <a:pt x="220" y="37"/>
                    </a:cubicBezTo>
                    <a:cubicBezTo>
                      <a:pt x="218" y="36"/>
                      <a:pt x="217" y="35"/>
                      <a:pt x="217" y="33"/>
                    </a:cubicBezTo>
                    <a:cubicBezTo>
                      <a:pt x="217" y="32"/>
                      <a:pt x="217" y="13"/>
                      <a:pt x="217" y="2"/>
                    </a:cubicBezTo>
                    <a:cubicBezTo>
                      <a:pt x="217" y="1"/>
                      <a:pt x="217" y="0"/>
                      <a:pt x="218" y="0"/>
                    </a:cubicBezTo>
                    <a:cubicBezTo>
                      <a:pt x="218" y="0"/>
                      <a:pt x="218" y="0"/>
                      <a:pt x="218" y="0"/>
                    </a:cubicBezTo>
                    <a:cubicBezTo>
                      <a:pt x="210" y="15"/>
                      <a:pt x="189" y="10"/>
                      <a:pt x="186" y="1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4" y="22"/>
                      <a:pt x="181" y="47"/>
                      <a:pt x="153" y="49"/>
                    </a:cubicBezTo>
                    <a:cubicBezTo>
                      <a:pt x="152" y="49"/>
                      <a:pt x="152" y="49"/>
                      <a:pt x="152" y="49"/>
                    </a:cubicBezTo>
                    <a:cubicBezTo>
                      <a:pt x="135" y="48"/>
                      <a:pt x="135" y="30"/>
                      <a:pt x="136" y="20"/>
                    </a:cubicBezTo>
                    <a:cubicBezTo>
                      <a:pt x="136" y="20"/>
                      <a:pt x="136" y="19"/>
                      <a:pt x="136" y="19"/>
                    </a:cubicBezTo>
                    <a:cubicBezTo>
                      <a:pt x="130" y="36"/>
                      <a:pt x="110" y="40"/>
                      <a:pt x="104" y="27"/>
                    </a:cubicBezTo>
                    <a:cubicBezTo>
                      <a:pt x="104" y="27"/>
                      <a:pt x="104" y="28"/>
                      <a:pt x="104" y="28"/>
                    </a:cubicBezTo>
                    <a:cubicBezTo>
                      <a:pt x="103" y="42"/>
                      <a:pt x="101" y="54"/>
                      <a:pt x="97" y="66"/>
                    </a:cubicBezTo>
                    <a:cubicBezTo>
                      <a:pt x="96" y="69"/>
                      <a:pt x="91" y="77"/>
                      <a:pt x="89" y="78"/>
                    </a:cubicBezTo>
                    <a:cubicBezTo>
                      <a:pt x="15" y="136"/>
                      <a:pt x="0" y="191"/>
                      <a:pt x="0" y="259"/>
                    </a:cubicBezTo>
                    <a:cubicBezTo>
                      <a:pt x="1" y="277"/>
                      <a:pt x="3" y="295"/>
                      <a:pt x="7" y="313"/>
                    </a:cubicBezTo>
                    <a:cubicBezTo>
                      <a:pt x="30" y="430"/>
                      <a:pt x="91" y="484"/>
                      <a:pt x="116" y="502"/>
                    </a:cubicBezTo>
                    <a:cubicBezTo>
                      <a:pt x="118" y="504"/>
                      <a:pt x="121" y="503"/>
                      <a:pt x="123" y="502"/>
                    </a:cubicBezTo>
                    <a:cubicBezTo>
                      <a:pt x="123" y="500"/>
                      <a:pt x="123" y="498"/>
                      <a:pt x="123" y="496"/>
                    </a:cubicBezTo>
                    <a:cubicBezTo>
                      <a:pt x="121" y="453"/>
                      <a:pt x="129" y="401"/>
                      <a:pt x="150" y="355"/>
                    </a:cubicBezTo>
                    <a:cubicBezTo>
                      <a:pt x="158" y="336"/>
                      <a:pt x="163" y="322"/>
                      <a:pt x="165" y="312"/>
                    </a:cubicBezTo>
                    <a:cubicBezTo>
                      <a:pt x="165" y="312"/>
                      <a:pt x="165" y="312"/>
                      <a:pt x="165" y="312"/>
                    </a:cubicBezTo>
                    <a:cubicBezTo>
                      <a:pt x="165" y="312"/>
                      <a:pt x="165" y="312"/>
                      <a:pt x="165" y="312"/>
                    </a:cubicBezTo>
                    <a:cubicBezTo>
                      <a:pt x="168" y="300"/>
                      <a:pt x="167" y="293"/>
                      <a:pt x="163" y="289"/>
                    </a:cubicBezTo>
                    <a:cubicBezTo>
                      <a:pt x="163" y="289"/>
                      <a:pt x="163" y="289"/>
                      <a:pt x="163" y="289"/>
                    </a:cubicBezTo>
                    <a:cubicBezTo>
                      <a:pt x="159" y="284"/>
                      <a:pt x="157" y="280"/>
                      <a:pt x="157" y="277"/>
                    </a:cubicBezTo>
                    <a:cubicBezTo>
                      <a:pt x="145" y="219"/>
                      <a:pt x="162" y="189"/>
                      <a:pt x="181" y="177"/>
                    </a:cubicBezTo>
                    <a:cubicBezTo>
                      <a:pt x="184" y="175"/>
                      <a:pt x="187" y="174"/>
                      <a:pt x="192" y="176"/>
                    </a:cubicBezTo>
                    <a:cubicBezTo>
                      <a:pt x="192" y="176"/>
                      <a:pt x="192" y="176"/>
                      <a:pt x="192" y="176"/>
                    </a:cubicBezTo>
                    <a:cubicBezTo>
                      <a:pt x="200" y="178"/>
                      <a:pt x="211" y="180"/>
                      <a:pt x="226" y="180"/>
                    </a:cubicBezTo>
                    <a:cubicBezTo>
                      <a:pt x="226" y="180"/>
                      <a:pt x="226" y="180"/>
                      <a:pt x="226" y="180"/>
                    </a:cubicBezTo>
                    <a:cubicBezTo>
                      <a:pt x="228" y="180"/>
                      <a:pt x="229" y="180"/>
                      <a:pt x="231" y="180"/>
                    </a:cubicBezTo>
                    <a:cubicBezTo>
                      <a:pt x="231" y="180"/>
                      <a:pt x="232" y="179"/>
                      <a:pt x="232" y="179"/>
                    </a:cubicBezTo>
                    <a:cubicBezTo>
                      <a:pt x="268" y="173"/>
                      <a:pt x="279" y="139"/>
                      <a:pt x="284" y="123"/>
                    </a:cubicBezTo>
                    <a:cubicBezTo>
                      <a:pt x="290" y="102"/>
                      <a:pt x="288" y="81"/>
                      <a:pt x="282" y="7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59" name="Freeform 1770">
                <a:extLst>
                  <a:ext uri="{FF2B5EF4-FFF2-40B4-BE49-F238E27FC236}">
                    <a16:creationId xmlns:a16="http://schemas.microsoft.com/office/drawing/2014/main" id="{0A1B76B6-9FB9-4D90-BECE-C96FABC6E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1026"/>
                <a:ext cx="309" cy="282"/>
              </a:xfrm>
              <a:custGeom>
                <a:avLst/>
                <a:gdLst>
                  <a:gd name="T0" fmla="*/ 739 w 130"/>
                  <a:gd name="T1" fmla="*/ 95 h 119"/>
                  <a:gd name="T2" fmla="*/ 604 w 130"/>
                  <a:gd name="T3" fmla="*/ 0 h 119"/>
                  <a:gd name="T4" fmla="*/ 751 w 130"/>
                  <a:gd name="T5" fmla="*/ 680 h 119"/>
                  <a:gd name="T6" fmla="*/ 0 w 130"/>
                  <a:gd name="T7" fmla="*/ 1583 h 119"/>
                  <a:gd name="T8" fmla="*/ 361 w 130"/>
                  <a:gd name="T9" fmla="*/ 1555 h 119"/>
                  <a:gd name="T10" fmla="*/ 390 w 130"/>
                  <a:gd name="T11" fmla="*/ 1555 h 119"/>
                  <a:gd name="T12" fmla="*/ 525 w 130"/>
                  <a:gd name="T13" fmla="*/ 1555 h 119"/>
                  <a:gd name="T14" fmla="*/ 1745 w 130"/>
                  <a:gd name="T15" fmla="*/ 1410 h 119"/>
                  <a:gd name="T16" fmla="*/ 739 w 130"/>
                  <a:gd name="T17" fmla="*/ 95 h 1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0" h="119">
                    <a:moveTo>
                      <a:pt x="55" y="7"/>
                    </a:moveTo>
                    <a:cubicBezTo>
                      <a:pt x="52" y="5"/>
                      <a:pt x="49" y="3"/>
                      <a:pt x="45" y="0"/>
                    </a:cubicBezTo>
                    <a:cubicBezTo>
                      <a:pt x="55" y="9"/>
                      <a:pt x="59" y="29"/>
                      <a:pt x="56" y="51"/>
                    </a:cubicBezTo>
                    <a:cubicBezTo>
                      <a:pt x="53" y="82"/>
                      <a:pt x="36" y="116"/>
                      <a:pt x="0" y="119"/>
                    </a:cubicBezTo>
                    <a:cubicBezTo>
                      <a:pt x="8" y="118"/>
                      <a:pt x="17" y="118"/>
                      <a:pt x="27" y="117"/>
                    </a:cubicBezTo>
                    <a:cubicBezTo>
                      <a:pt x="28" y="117"/>
                      <a:pt x="28" y="117"/>
                      <a:pt x="29" y="117"/>
                    </a:cubicBezTo>
                    <a:cubicBezTo>
                      <a:pt x="32" y="117"/>
                      <a:pt x="36" y="117"/>
                      <a:pt x="39" y="117"/>
                    </a:cubicBezTo>
                    <a:cubicBezTo>
                      <a:pt x="70" y="114"/>
                      <a:pt x="100" y="111"/>
                      <a:pt x="130" y="106"/>
                    </a:cubicBezTo>
                    <a:cubicBezTo>
                      <a:pt x="115" y="60"/>
                      <a:pt x="92" y="29"/>
                      <a:pt x="55" y="7"/>
                    </a:cubicBezTo>
                  </a:path>
                </a:pathLst>
              </a:custGeom>
              <a:solidFill>
                <a:srgbClr val="E2A4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0" name="Freeform 1771">
                <a:extLst>
                  <a:ext uri="{FF2B5EF4-FFF2-40B4-BE49-F238E27FC236}">
                    <a16:creationId xmlns:a16="http://schemas.microsoft.com/office/drawing/2014/main" id="{4BAE8A94-68D4-4D8F-9EA4-879CAEF76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1698"/>
                <a:ext cx="91" cy="115"/>
              </a:xfrm>
              <a:custGeom>
                <a:avLst/>
                <a:gdLst>
                  <a:gd name="T0" fmla="*/ 304 w 38"/>
                  <a:gd name="T1" fmla="*/ 0 h 48"/>
                  <a:gd name="T2" fmla="*/ 287 w 38"/>
                  <a:gd name="T3" fmla="*/ 12 h 48"/>
                  <a:gd name="T4" fmla="*/ 0 w 38"/>
                  <a:gd name="T5" fmla="*/ 165 h 48"/>
                  <a:gd name="T6" fmla="*/ 247 w 38"/>
                  <a:gd name="T7" fmla="*/ 661 h 48"/>
                  <a:gd name="T8" fmla="*/ 493 w 38"/>
                  <a:gd name="T9" fmla="*/ 551 h 48"/>
                  <a:gd name="T10" fmla="*/ 522 w 38"/>
                  <a:gd name="T11" fmla="*/ 551 h 48"/>
                  <a:gd name="T12" fmla="*/ 522 w 38"/>
                  <a:gd name="T13" fmla="*/ 551 h 48"/>
                  <a:gd name="T14" fmla="*/ 304 w 38"/>
                  <a:gd name="T15" fmla="*/ 0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48">
                    <a:moveTo>
                      <a:pt x="22" y="0"/>
                    </a:moveTo>
                    <a:cubicBezTo>
                      <a:pt x="22" y="1"/>
                      <a:pt x="22" y="1"/>
                      <a:pt x="21" y="1"/>
                    </a:cubicBezTo>
                    <a:cubicBezTo>
                      <a:pt x="18" y="2"/>
                      <a:pt x="10" y="7"/>
                      <a:pt x="0" y="12"/>
                    </a:cubicBezTo>
                    <a:cubicBezTo>
                      <a:pt x="7" y="23"/>
                      <a:pt x="13" y="35"/>
                      <a:pt x="18" y="48"/>
                    </a:cubicBezTo>
                    <a:cubicBezTo>
                      <a:pt x="27" y="44"/>
                      <a:pt x="34" y="41"/>
                      <a:pt x="36" y="40"/>
                    </a:cubicBezTo>
                    <a:cubicBezTo>
                      <a:pt x="37" y="40"/>
                      <a:pt x="38" y="40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1" y="36"/>
                      <a:pt x="20" y="14"/>
                      <a:pt x="22" y="0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1" name="Freeform 1772">
                <a:extLst>
                  <a:ext uri="{FF2B5EF4-FFF2-40B4-BE49-F238E27FC236}">
                    <a16:creationId xmlns:a16="http://schemas.microsoft.com/office/drawing/2014/main" id="{47DA19BA-3A2C-4C07-966B-A81AFE596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544"/>
                <a:ext cx="143" cy="126"/>
              </a:xfrm>
              <a:custGeom>
                <a:avLst/>
                <a:gdLst>
                  <a:gd name="T0" fmla="*/ 813 w 60"/>
                  <a:gd name="T1" fmla="*/ 537 h 53"/>
                  <a:gd name="T2" fmla="*/ 624 w 60"/>
                  <a:gd name="T3" fmla="*/ 0 h 53"/>
                  <a:gd name="T4" fmla="*/ 608 w 60"/>
                  <a:gd name="T5" fmla="*/ 0 h 53"/>
                  <a:gd name="T6" fmla="*/ 579 w 60"/>
                  <a:gd name="T7" fmla="*/ 29 h 53"/>
                  <a:gd name="T8" fmla="*/ 0 w 60"/>
                  <a:gd name="T9" fmla="*/ 311 h 53"/>
                  <a:gd name="T10" fmla="*/ 410 w 60"/>
                  <a:gd name="T11" fmla="*/ 713 h 53"/>
                  <a:gd name="T12" fmla="*/ 784 w 60"/>
                  <a:gd name="T13" fmla="*/ 549 h 53"/>
                  <a:gd name="T14" fmla="*/ 813 w 60"/>
                  <a:gd name="T15" fmla="*/ 549 h 53"/>
                  <a:gd name="T16" fmla="*/ 813 w 60"/>
                  <a:gd name="T17" fmla="*/ 537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53">
                    <a:moveTo>
                      <a:pt x="60" y="40"/>
                    </a:moveTo>
                    <a:cubicBezTo>
                      <a:pt x="47" y="37"/>
                      <a:pt x="38" y="9"/>
                      <a:pt x="46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4" y="2"/>
                      <a:pt x="43" y="2"/>
                    </a:cubicBezTo>
                    <a:cubicBezTo>
                      <a:pt x="36" y="5"/>
                      <a:pt x="15" y="16"/>
                      <a:pt x="0" y="23"/>
                    </a:cubicBezTo>
                    <a:cubicBezTo>
                      <a:pt x="10" y="31"/>
                      <a:pt x="21" y="42"/>
                      <a:pt x="30" y="53"/>
                    </a:cubicBezTo>
                    <a:cubicBezTo>
                      <a:pt x="43" y="48"/>
                      <a:pt x="54" y="42"/>
                      <a:pt x="58" y="41"/>
                    </a:cubicBezTo>
                    <a:cubicBezTo>
                      <a:pt x="58" y="41"/>
                      <a:pt x="59" y="41"/>
                      <a:pt x="60" y="41"/>
                    </a:cubicBezTo>
                    <a:cubicBezTo>
                      <a:pt x="60" y="41"/>
                      <a:pt x="60" y="40"/>
                      <a:pt x="60" y="40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2" name="Freeform 1773">
                <a:extLst>
                  <a:ext uri="{FF2B5EF4-FFF2-40B4-BE49-F238E27FC236}">
                    <a16:creationId xmlns:a16="http://schemas.microsoft.com/office/drawing/2014/main" id="{B00DEEC4-1974-49C7-AA6D-5430F9150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147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E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3" name="Freeform 1774">
                <a:extLst>
                  <a:ext uri="{FF2B5EF4-FFF2-40B4-BE49-F238E27FC236}">
                    <a16:creationId xmlns:a16="http://schemas.microsoft.com/office/drawing/2014/main" id="{7069F117-8D45-49D6-9686-0A9E8DAFE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658"/>
                <a:ext cx="57" cy="74"/>
              </a:xfrm>
              <a:custGeom>
                <a:avLst/>
                <a:gdLst>
                  <a:gd name="T0" fmla="*/ 242 w 24"/>
                  <a:gd name="T1" fmla="*/ 165 h 31"/>
                  <a:gd name="T2" fmla="*/ 283 w 24"/>
                  <a:gd name="T3" fmla="*/ 394 h 31"/>
                  <a:gd name="T4" fmla="*/ 78 w 24"/>
                  <a:gd name="T5" fmla="*/ 275 h 31"/>
                  <a:gd name="T6" fmla="*/ 57 w 24"/>
                  <a:gd name="T7" fmla="*/ 41 h 31"/>
                  <a:gd name="T8" fmla="*/ 242 w 24"/>
                  <a:gd name="T9" fmla="*/ 16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1">
                    <a:moveTo>
                      <a:pt x="18" y="12"/>
                    </a:moveTo>
                    <a:cubicBezTo>
                      <a:pt x="23" y="19"/>
                      <a:pt x="24" y="27"/>
                      <a:pt x="21" y="29"/>
                    </a:cubicBezTo>
                    <a:cubicBezTo>
                      <a:pt x="17" y="31"/>
                      <a:pt x="11" y="27"/>
                      <a:pt x="6" y="20"/>
                    </a:cubicBezTo>
                    <a:cubicBezTo>
                      <a:pt x="1" y="13"/>
                      <a:pt x="0" y="5"/>
                      <a:pt x="4" y="3"/>
                    </a:cubicBezTo>
                    <a:cubicBezTo>
                      <a:pt x="7" y="0"/>
                      <a:pt x="14" y="4"/>
                      <a:pt x="18" y="12"/>
                    </a:cubicBezTo>
                  </a:path>
                </a:pathLst>
              </a:custGeom>
              <a:solidFill>
                <a:srgbClr val="B41F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4" name="Freeform 1775">
                <a:extLst>
                  <a:ext uri="{FF2B5EF4-FFF2-40B4-BE49-F238E27FC236}">
                    <a16:creationId xmlns:a16="http://schemas.microsoft.com/office/drawing/2014/main" id="{6DF6916D-6A66-455E-B6C1-ABDF27F17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1779"/>
                <a:ext cx="54" cy="72"/>
              </a:xfrm>
              <a:custGeom>
                <a:avLst/>
                <a:gdLst>
                  <a:gd name="T0" fmla="*/ 232 w 23"/>
                  <a:gd name="T1" fmla="*/ 149 h 30"/>
                  <a:gd name="T2" fmla="*/ 258 w 23"/>
                  <a:gd name="T3" fmla="*/ 386 h 30"/>
                  <a:gd name="T4" fmla="*/ 77 w 23"/>
                  <a:gd name="T5" fmla="*/ 264 h 30"/>
                  <a:gd name="T6" fmla="*/ 38 w 23"/>
                  <a:gd name="T7" fmla="*/ 29 h 30"/>
                  <a:gd name="T8" fmla="*/ 232 w 23"/>
                  <a:gd name="T9" fmla="*/ 149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0">
                    <a:moveTo>
                      <a:pt x="18" y="11"/>
                    </a:moveTo>
                    <a:cubicBezTo>
                      <a:pt x="22" y="18"/>
                      <a:pt x="23" y="25"/>
                      <a:pt x="20" y="28"/>
                    </a:cubicBezTo>
                    <a:cubicBezTo>
                      <a:pt x="17" y="30"/>
                      <a:pt x="10" y="26"/>
                      <a:pt x="6" y="19"/>
                    </a:cubicBezTo>
                    <a:cubicBezTo>
                      <a:pt x="1" y="12"/>
                      <a:pt x="0" y="4"/>
                      <a:pt x="3" y="2"/>
                    </a:cubicBezTo>
                    <a:cubicBezTo>
                      <a:pt x="7" y="0"/>
                      <a:pt x="13" y="4"/>
                      <a:pt x="18" y="11"/>
                    </a:cubicBezTo>
                  </a:path>
                </a:pathLst>
              </a:custGeom>
              <a:solidFill>
                <a:srgbClr val="B41F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5" name="Freeform 1776">
                <a:extLst>
                  <a:ext uri="{FF2B5EF4-FFF2-40B4-BE49-F238E27FC236}">
                    <a16:creationId xmlns:a16="http://schemas.microsoft.com/office/drawing/2014/main" id="{C0CD7AAA-8167-4216-83C7-FA3E61968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1663"/>
                <a:ext cx="36" cy="50"/>
              </a:xfrm>
              <a:custGeom>
                <a:avLst/>
                <a:gdLst>
                  <a:gd name="T0" fmla="*/ 139 w 15"/>
                  <a:gd name="T1" fmla="*/ 136 h 21"/>
                  <a:gd name="T2" fmla="*/ 0 w 15"/>
                  <a:gd name="T3" fmla="*/ 0 h 21"/>
                  <a:gd name="T4" fmla="*/ 58 w 15"/>
                  <a:gd name="T5" fmla="*/ 164 h 21"/>
                  <a:gd name="T6" fmla="*/ 206 w 15"/>
                  <a:gd name="T7" fmla="*/ 283 h 21"/>
                  <a:gd name="T8" fmla="*/ 139 w 15"/>
                  <a:gd name="T9" fmla="*/ 13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10" y="10"/>
                    </a:moveTo>
                    <a:cubicBezTo>
                      <a:pt x="7" y="5"/>
                      <a:pt x="3" y="2"/>
                      <a:pt x="0" y="0"/>
                    </a:cubicBezTo>
                    <a:cubicBezTo>
                      <a:pt x="0" y="4"/>
                      <a:pt x="2" y="8"/>
                      <a:pt x="4" y="12"/>
                    </a:cubicBezTo>
                    <a:cubicBezTo>
                      <a:pt x="7" y="17"/>
                      <a:pt x="11" y="20"/>
                      <a:pt x="15" y="21"/>
                    </a:cubicBezTo>
                    <a:cubicBezTo>
                      <a:pt x="14" y="18"/>
                      <a:pt x="13" y="14"/>
                      <a:pt x="10" y="10"/>
                    </a:cubicBezTo>
                  </a:path>
                </a:pathLst>
              </a:custGeom>
              <a:solidFill>
                <a:srgbClr val="671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6" name="Freeform 1777">
                <a:extLst>
                  <a:ext uri="{FF2B5EF4-FFF2-40B4-BE49-F238E27FC236}">
                    <a16:creationId xmlns:a16="http://schemas.microsoft.com/office/drawing/2014/main" id="{F4BBB4A7-0F48-4933-AA46-7A2A2747B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1784"/>
                <a:ext cx="36" cy="50"/>
              </a:xfrm>
              <a:custGeom>
                <a:avLst/>
                <a:gdLst>
                  <a:gd name="T0" fmla="*/ 149 w 15"/>
                  <a:gd name="T1" fmla="*/ 119 h 21"/>
                  <a:gd name="T2" fmla="*/ 0 w 15"/>
                  <a:gd name="T3" fmla="*/ 0 h 21"/>
                  <a:gd name="T4" fmla="*/ 58 w 15"/>
                  <a:gd name="T5" fmla="*/ 164 h 21"/>
                  <a:gd name="T6" fmla="*/ 206 w 15"/>
                  <a:gd name="T7" fmla="*/ 283 h 21"/>
                  <a:gd name="T8" fmla="*/ 149 w 15"/>
                  <a:gd name="T9" fmla="*/ 11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11" y="9"/>
                    </a:moveTo>
                    <a:cubicBezTo>
                      <a:pt x="7" y="4"/>
                      <a:pt x="3" y="0"/>
                      <a:pt x="0" y="0"/>
                    </a:cubicBezTo>
                    <a:cubicBezTo>
                      <a:pt x="0" y="3"/>
                      <a:pt x="2" y="7"/>
                      <a:pt x="4" y="12"/>
                    </a:cubicBezTo>
                    <a:cubicBezTo>
                      <a:pt x="8" y="17"/>
                      <a:pt x="12" y="20"/>
                      <a:pt x="15" y="21"/>
                    </a:cubicBezTo>
                    <a:cubicBezTo>
                      <a:pt x="15" y="18"/>
                      <a:pt x="14" y="13"/>
                      <a:pt x="11" y="9"/>
                    </a:cubicBezTo>
                  </a:path>
                </a:pathLst>
              </a:custGeom>
              <a:solidFill>
                <a:srgbClr val="671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7" name="Freeform 1778">
                <a:extLst>
                  <a:ext uri="{FF2B5EF4-FFF2-40B4-BE49-F238E27FC236}">
                    <a16:creationId xmlns:a16="http://schemas.microsoft.com/office/drawing/2014/main" id="{BA66BF6A-F5D6-46E6-85FC-65A77DC6F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100"/>
                <a:ext cx="131" cy="83"/>
              </a:xfrm>
              <a:custGeom>
                <a:avLst/>
                <a:gdLst>
                  <a:gd name="T0" fmla="*/ 341 w 55"/>
                  <a:gd name="T1" fmla="*/ 467 h 35"/>
                  <a:gd name="T2" fmla="*/ 636 w 55"/>
                  <a:gd name="T3" fmla="*/ 360 h 35"/>
                  <a:gd name="T4" fmla="*/ 743 w 55"/>
                  <a:gd name="T5" fmla="*/ 78 h 35"/>
                  <a:gd name="T6" fmla="*/ 674 w 55"/>
                  <a:gd name="T7" fmla="*/ 12 h 35"/>
                  <a:gd name="T8" fmla="*/ 624 w 55"/>
                  <a:gd name="T9" fmla="*/ 78 h 35"/>
                  <a:gd name="T10" fmla="*/ 555 w 55"/>
                  <a:gd name="T11" fmla="*/ 263 h 35"/>
                  <a:gd name="T12" fmla="*/ 353 w 55"/>
                  <a:gd name="T13" fmla="*/ 349 h 35"/>
                  <a:gd name="T14" fmla="*/ 95 w 55"/>
                  <a:gd name="T15" fmla="*/ 50 h 35"/>
                  <a:gd name="T16" fmla="*/ 69 w 55"/>
                  <a:gd name="T17" fmla="*/ 0 h 35"/>
                  <a:gd name="T18" fmla="*/ 0 w 55"/>
                  <a:gd name="T19" fmla="*/ 225 h 35"/>
                  <a:gd name="T20" fmla="*/ 341 w 55"/>
                  <a:gd name="T21" fmla="*/ 467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35">
                    <a:moveTo>
                      <a:pt x="25" y="35"/>
                    </a:moveTo>
                    <a:cubicBezTo>
                      <a:pt x="33" y="35"/>
                      <a:pt x="41" y="32"/>
                      <a:pt x="47" y="27"/>
                    </a:cubicBezTo>
                    <a:cubicBezTo>
                      <a:pt x="53" y="22"/>
                      <a:pt x="54" y="14"/>
                      <a:pt x="55" y="6"/>
                    </a:cubicBezTo>
                    <a:cubicBezTo>
                      <a:pt x="55" y="4"/>
                      <a:pt x="53" y="1"/>
                      <a:pt x="50" y="1"/>
                    </a:cubicBezTo>
                    <a:cubicBezTo>
                      <a:pt x="48" y="1"/>
                      <a:pt x="46" y="3"/>
                      <a:pt x="46" y="6"/>
                    </a:cubicBezTo>
                    <a:cubicBezTo>
                      <a:pt x="45" y="11"/>
                      <a:pt x="45" y="17"/>
                      <a:pt x="41" y="20"/>
                    </a:cubicBezTo>
                    <a:cubicBezTo>
                      <a:pt x="37" y="24"/>
                      <a:pt x="31" y="26"/>
                      <a:pt x="26" y="26"/>
                    </a:cubicBezTo>
                    <a:cubicBezTo>
                      <a:pt x="15" y="25"/>
                      <a:pt x="6" y="15"/>
                      <a:pt x="7" y="4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4" y="6"/>
                      <a:pt x="2" y="12"/>
                      <a:pt x="0" y="17"/>
                    </a:cubicBezTo>
                    <a:cubicBezTo>
                      <a:pt x="4" y="27"/>
                      <a:pt x="14" y="34"/>
                      <a:pt x="25" y="35"/>
                    </a:cubicBezTo>
                  </a:path>
                </a:pathLst>
              </a:custGeom>
              <a:solidFill>
                <a:srgbClr val="FAE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8" name="Freeform 1779">
                <a:extLst>
                  <a:ext uri="{FF2B5EF4-FFF2-40B4-BE49-F238E27FC236}">
                    <a16:creationId xmlns:a16="http://schemas.microsoft.com/office/drawing/2014/main" id="{34C89EB7-AB80-4BCC-9C5C-04946190D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825"/>
                <a:ext cx="333" cy="550"/>
              </a:xfrm>
              <a:custGeom>
                <a:avLst/>
                <a:gdLst>
                  <a:gd name="T0" fmla="*/ 1884 w 140"/>
                  <a:gd name="T1" fmla="*/ 271 h 231"/>
                  <a:gd name="T2" fmla="*/ 1872 w 140"/>
                  <a:gd name="T3" fmla="*/ 283 h 231"/>
                  <a:gd name="T4" fmla="*/ 1855 w 140"/>
                  <a:gd name="T5" fmla="*/ 295 h 231"/>
                  <a:gd name="T6" fmla="*/ 1843 w 140"/>
                  <a:gd name="T7" fmla="*/ 312 h 231"/>
                  <a:gd name="T8" fmla="*/ 1827 w 140"/>
                  <a:gd name="T9" fmla="*/ 340 h 231"/>
                  <a:gd name="T10" fmla="*/ 1817 w 140"/>
                  <a:gd name="T11" fmla="*/ 352 h 231"/>
                  <a:gd name="T12" fmla="*/ 1805 w 140"/>
                  <a:gd name="T13" fmla="*/ 381 h 231"/>
                  <a:gd name="T14" fmla="*/ 1805 w 140"/>
                  <a:gd name="T15" fmla="*/ 390 h 231"/>
                  <a:gd name="T16" fmla="*/ 1777 w 140"/>
                  <a:gd name="T17" fmla="*/ 419 h 231"/>
                  <a:gd name="T18" fmla="*/ 1777 w 140"/>
                  <a:gd name="T19" fmla="*/ 448 h 231"/>
                  <a:gd name="T20" fmla="*/ 1765 w 140"/>
                  <a:gd name="T21" fmla="*/ 471 h 231"/>
                  <a:gd name="T22" fmla="*/ 1748 w 140"/>
                  <a:gd name="T23" fmla="*/ 488 h 231"/>
                  <a:gd name="T24" fmla="*/ 1736 w 140"/>
                  <a:gd name="T25" fmla="*/ 526 h 231"/>
                  <a:gd name="T26" fmla="*/ 1736 w 140"/>
                  <a:gd name="T27" fmla="*/ 555 h 231"/>
                  <a:gd name="T28" fmla="*/ 1720 w 140"/>
                  <a:gd name="T29" fmla="*/ 579 h 231"/>
                  <a:gd name="T30" fmla="*/ 1698 w 140"/>
                  <a:gd name="T31" fmla="*/ 636 h 231"/>
                  <a:gd name="T32" fmla="*/ 1330 w 140"/>
                  <a:gd name="T33" fmla="*/ 1174 h 231"/>
                  <a:gd name="T34" fmla="*/ 887 w 140"/>
                  <a:gd name="T35" fmla="*/ 1162 h 231"/>
                  <a:gd name="T36" fmla="*/ 849 w 140"/>
                  <a:gd name="T37" fmla="*/ 1133 h 231"/>
                  <a:gd name="T38" fmla="*/ 469 w 140"/>
                  <a:gd name="T39" fmla="*/ 771 h 231"/>
                  <a:gd name="T40" fmla="*/ 0 w 140"/>
                  <a:gd name="T41" fmla="*/ 0 h 231"/>
                  <a:gd name="T42" fmla="*/ 0 w 140"/>
                  <a:gd name="T43" fmla="*/ 255 h 231"/>
                  <a:gd name="T44" fmla="*/ 29 w 140"/>
                  <a:gd name="T45" fmla="*/ 2890 h 231"/>
                  <a:gd name="T46" fmla="*/ 40 w 140"/>
                  <a:gd name="T47" fmla="*/ 2890 h 231"/>
                  <a:gd name="T48" fmla="*/ 29 w 140"/>
                  <a:gd name="T49" fmla="*/ 2902 h 231"/>
                  <a:gd name="T50" fmla="*/ 956 w 140"/>
                  <a:gd name="T51" fmla="*/ 3119 h 231"/>
                  <a:gd name="T52" fmla="*/ 1884 w 140"/>
                  <a:gd name="T53" fmla="*/ 2902 h 231"/>
                  <a:gd name="T54" fmla="*/ 1872 w 140"/>
                  <a:gd name="T55" fmla="*/ 2890 h 231"/>
                  <a:gd name="T56" fmla="*/ 1884 w 140"/>
                  <a:gd name="T57" fmla="*/ 2890 h 231"/>
                  <a:gd name="T58" fmla="*/ 1884 w 140"/>
                  <a:gd name="T59" fmla="*/ 271 h 23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40" h="231">
                    <a:moveTo>
                      <a:pt x="140" y="20"/>
                    </a:moveTo>
                    <a:cubicBezTo>
                      <a:pt x="140" y="21"/>
                      <a:pt x="139" y="21"/>
                      <a:pt x="139" y="21"/>
                    </a:cubicBezTo>
                    <a:cubicBezTo>
                      <a:pt x="139" y="21"/>
                      <a:pt x="138" y="22"/>
                      <a:pt x="138" y="22"/>
                    </a:cubicBezTo>
                    <a:cubicBezTo>
                      <a:pt x="138" y="23"/>
                      <a:pt x="138" y="23"/>
                      <a:pt x="137" y="23"/>
                    </a:cubicBezTo>
                    <a:cubicBezTo>
                      <a:pt x="137" y="24"/>
                      <a:pt x="136" y="24"/>
                      <a:pt x="136" y="25"/>
                    </a:cubicBezTo>
                    <a:cubicBezTo>
                      <a:pt x="136" y="25"/>
                      <a:pt x="136" y="26"/>
                      <a:pt x="135" y="26"/>
                    </a:cubicBezTo>
                    <a:cubicBezTo>
                      <a:pt x="135" y="27"/>
                      <a:pt x="135" y="27"/>
                      <a:pt x="134" y="28"/>
                    </a:cubicBezTo>
                    <a:cubicBezTo>
                      <a:pt x="134" y="28"/>
                      <a:pt x="134" y="29"/>
                      <a:pt x="134" y="29"/>
                    </a:cubicBezTo>
                    <a:cubicBezTo>
                      <a:pt x="133" y="30"/>
                      <a:pt x="133" y="31"/>
                      <a:pt x="132" y="31"/>
                    </a:cubicBezTo>
                    <a:cubicBezTo>
                      <a:pt x="132" y="32"/>
                      <a:pt x="132" y="32"/>
                      <a:pt x="132" y="33"/>
                    </a:cubicBezTo>
                    <a:cubicBezTo>
                      <a:pt x="132" y="33"/>
                      <a:pt x="131" y="34"/>
                      <a:pt x="131" y="35"/>
                    </a:cubicBezTo>
                    <a:cubicBezTo>
                      <a:pt x="131" y="35"/>
                      <a:pt x="131" y="36"/>
                      <a:pt x="130" y="36"/>
                    </a:cubicBezTo>
                    <a:cubicBezTo>
                      <a:pt x="130" y="37"/>
                      <a:pt x="130" y="38"/>
                      <a:pt x="129" y="39"/>
                    </a:cubicBezTo>
                    <a:cubicBezTo>
                      <a:pt x="129" y="39"/>
                      <a:pt x="129" y="40"/>
                      <a:pt x="129" y="41"/>
                    </a:cubicBezTo>
                    <a:cubicBezTo>
                      <a:pt x="128" y="41"/>
                      <a:pt x="128" y="42"/>
                      <a:pt x="128" y="43"/>
                    </a:cubicBezTo>
                    <a:cubicBezTo>
                      <a:pt x="127" y="44"/>
                      <a:pt x="127" y="45"/>
                      <a:pt x="126" y="47"/>
                    </a:cubicBezTo>
                    <a:cubicBezTo>
                      <a:pt x="121" y="62"/>
                      <a:pt x="114" y="79"/>
                      <a:pt x="99" y="87"/>
                    </a:cubicBezTo>
                    <a:cubicBezTo>
                      <a:pt x="89" y="91"/>
                      <a:pt x="77" y="91"/>
                      <a:pt x="66" y="86"/>
                    </a:cubicBezTo>
                    <a:cubicBezTo>
                      <a:pt x="65" y="85"/>
                      <a:pt x="64" y="84"/>
                      <a:pt x="63" y="84"/>
                    </a:cubicBezTo>
                    <a:cubicBezTo>
                      <a:pt x="53" y="78"/>
                      <a:pt x="44" y="69"/>
                      <a:pt x="35" y="57"/>
                    </a:cubicBezTo>
                    <a:cubicBezTo>
                      <a:pt x="23" y="42"/>
                      <a:pt x="11" y="22"/>
                      <a:pt x="0" y="0"/>
                    </a:cubicBezTo>
                    <a:cubicBezTo>
                      <a:pt x="0" y="7"/>
                      <a:pt x="0" y="15"/>
                      <a:pt x="0" y="19"/>
                    </a:cubicBezTo>
                    <a:cubicBezTo>
                      <a:pt x="0" y="89"/>
                      <a:pt x="2" y="170"/>
                      <a:pt x="2" y="214"/>
                    </a:cubicBezTo>
                    <a:cubicBezTo>
                      <a:pt x="3" y="214"/>
                      <a:pt x="3" y="214"/>
                      <a:pt x="3" y="214"/>
                    </a:cubicBezTo>
                    <a:cubicBezTo>
                      <a:pt x="3" y="215"/>
                      <a:pt x="2" y="215"/>
                      <a:pt x="2" y="215"/>
                    </a:cubicBezTo>
                    <a:cubicBezTo>
                      <a:pt x="2" y="224"/>
                      <a:pt x="33" y="231"/>
                      <a:pt x="71" y="231"/>
                    </a:cubicBezTo>
                    <a:cubicBezTo>
                      <a:pt x="109" y="231"/>
                      <a:pt x="140" y="224"/>
                      <a:pt x="140" y="215"/>
                    </a:cubicBezTo>
                    <a:cubicBezTo>
                      <a:pt x="140" y="215"/>
                      <a:pt x="140" y="215"/>
                      <a:pt x="139" y="214"/>
                    </a:cubicBezTo>
                    <a:cubicBezTo>
                      <a:pt x="140" y="214"/>
                      <a:pt x="140" y="214"/>
                      <a:pt x="140" y="214"/>
                    </a:cubicBezTo>
                    <a:lnTo>
                      <a:pt x="140" y="20"/>
                    </a:lnTo>
                    <a:close/>
                  </a:path>
                </a:pathLst>
              </a:custGeom>
              <a:solidFill>
                <a:srgbClr val="E2A4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69" name="Freeform 1780">
                <a:extLst>
                  <a:ext uri="{FF2B5EF4-FFF2-40B4-BE49-F238E27FC236}">
                    <a16:creationId xmlns:a16="http://schemas.microsoft.com/office/drawing/2014/main" id="{D3F60597-7746-4FC6-8FF6-DF5EC7854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1708"/>
                <a:ext cx="57" cy="47"/>
              </a:xfrm>
              <a:custGeom>
                <a:avLst/>
                <a:gdLst>
                  <a:gd name="T0" fmla="*/ 0 w 24"/>
                  <a:gd name="T1" fmla="*/ 0 h 20"/>
                  <a:gd name="T2" fmla="*/ 295 w 24"/>
                  <a:gd name="T3" fmla="*/ 66 h 20"/>
                  <a:gd name="T4" fmla="*/ 0 w 2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0" y="0"/>
                    </a:moveTo>
                    <a:cubicBezTo>
                      <a:pt x="5" y="10"/>
                      <a:pt x="21" y="17"/>
                      <a:pt x="22" y="5"/>
                    </a:cubicBezTo>
                    <a:cubicBezTo>
                      <a:pt x="24" y="20"/>
                      <a:pt x="4" y="17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0" name="Freeform 1781">
                <a:extLst>
                  <a:ext uri="{FF2B5EF4-FFF2-40B4-BE49-F238E27FC236}">
                    <a16:creationId xmlns:a16="http://schemas.microsoft.com/office/drawing/2014/main" id="{EE87B216-495D-4364-8AC8-9DAF018AC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829"/>
                <a:ext cx="60" cy="48"/>
              </a:xfrm>
              <a:custGeom>
                <a:avLst/>
                <a:gdLst>
                  <a:gd name="T0" fmla="*/ 0 w 25"/>
                  <a:gd name="T1" fmla="*/ 0 h 20"/>
                  <a:gd name="T2" fmla="*/ 317 w 25"/>
                  <a:gd name="T3" fmla="*/ 70 h 20"/>
                  <a:gd name="T4" fmla="*/ 0 w 25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0" y="0"/>
                    </a:moveTo>
                    <a:cubicBezTo>
                      <a:pt x="6" y="10"/>
                      <a:pt x="21" y="17"/>
                      <a:pt x="23" y="5"/>
                    </a:cubicBezTo>
                    <a:cubicBezTo>
                      <a:pt x="25" y="20"/>
                      <a:pt x="5" y="17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1" name="Freeform 1782">
                <a:extLst>
                  <a:ext uri="{FF2B5EF4-FFF2-40B4-BE49-F238E27FC236}">
                    <a16:creationId xmlns:a16="http://schemas.microsoft.com/office/drawing/2014/main" id="{78EE425D-88B5-4A59-9647-2FA448576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295"/>
                <a:ext cx="1024" cy="904"/>
              </a:xfrm>
              <a:custGeom>
                <a:avLst/>
                <a:gdLst>
                  <a:gd name="T0" fmla="*/ 4562 w 431"/>
                  <a:gd name="T1" fmla="*/ 4441 h 380"/>
                  <a:gd name="T2" fmla="*/ 0 w 431"/>
                  <a:gd name="T3" fmla="*/ 4618 h 380"/>
                  <a:gd name="T4" fmla="*/ 4562 w 431"/>
                  <a:gd name="T5" fmla="*/ 4782 h 380"/>
                  <a:gd name="T6" fmla="*/ 5165 w 431"/>
                  <a:gd name="T7" fmla="*/ 0 h 380"/>
                  <a:gd name="T8" fmla="*/ 4562 w 431"/>
                  <a:gd name="T9" fmla="*/ 4441 h 3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1" h="380">
                    <a:moveTo>
                      <a:pt x="340" y="330"/>
                    </a:moveTo>
                    <a:cubicBezTo>
                      <a:pt x="276" y="379"/>
                      <a:pt x="88" y="358"/>
                      <a:pt x="0" y="343"/>
                    </a:cubicBezTo>
                    <a:cubicBezTo>
                      <a:pt x="87" y="380"/>
                      <a:pt x="287" y="379"/>
                      <a:pt x="340" y="355"/>
                    </a:cubicBezTo>
                    <a:cubicBezTo>
                      <a:pt x="420" y="319"/>
                      <a:pt x="431" y="179"/>
                      <a:pt x="385" y="0"/>
                    </a:cubicBezTo>
                    <a:cubicBezTo>
                      <a:pt x="419" y="181"/>
                      <a:pt x="405" y="282"/>
                      <a:pt x="340" y="330"/>
                    </a:cubicBezTo>
                  </a:path>
                </a:pathLst>
              </a:custGeom>
              <a:solidFill>
                <a:srgbClr val="D06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2" name="Freeform 1783">
                <a:extLst>
                  <a:ext uri="{FF2B5EF4-FFF2-40B4-BE49-F238E27FC236}">
                    <a16:creationId xmlns:a16="http://schemas.microsoft.com/office/drawing/2014/main" id="{8FA90247-B177-476F-A77D-4714317E6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882"/>
                <a:ext cx="205" cy="493"/>
              </a:xfrm>
              <a:custGeom>
                <a:avLst/>
                <a:gdLst>
                  <a:gd name="T0" fmla="*/ 501 w 86"/>
                  <a:gd name="T1" fmla="*/ 998 h 207"/>
                  <a:gd name="T2" fmla="*/ 1085 w 86"/>
                  <a:gd name="T3" fmla="*/ 362 h 207"/>
                  <a:gd name="T4" fmla="*/ 1166 w 86"/>
                  <a:gd name="T5" fmla="*/ 29 h 207"/>
                  <a:gd name="T6" fmla="*/ 1166 w 86"/>
                  <a:gd name="T7" fmla="*/ 2553 h 207"/>
                  <a:gd name="T8" fmla="*/ 0 w 86"/>
                  <a:gd name="T9" fmla="*/ 2689 h 207"/>
                  <a:gd name="T10" fmla="*/ 961 w 86"/>
                  <a:gd name="T11" fmla="*/ 2217 h 207"/>
                  <a:gd name="T12" fmla="*/ 501 w 86"/>
                  <a:gd name="T13" fmla="*/ 998 h 2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07">
                    <a:moveTo>
                      <a:pt x="37" y="74"/>
                    </a:moveTo>
                    <a:cubicBezTo>
                      <a:pt x="55" y="73"/>
                      <a:pt x="74" y="54"/>
                      <a:pt x="80" y="27"/>
                    </a:cubicBezTo>
                    <a:cubicBezTo>
                      <a:pt x="86" y="0"/>
                      <a:pt x="86" y="2"/>
                      <a:pt x="86" y="2"/>
                    </a:cubicBezTo>
                    <a:cubicBezTo>
                      <a:pt x="86" y="189"/>
                      <a:pt x="86" y="189"/>
                      <a:pt x="86" y="189"/>
                    </a:cubicBezTo>
                    <a:cubicBezTo>
                      <a:pt x="78" y="203"/>
                      <a:pt x="21" y="207"/>
                      <a:pt x="0" y="199"/>
                    </a:cubicBezTo>
                    <a:cubicBezTo>
                      <a:pt x="29" y="200"/>
                      <a:pt x="62" y="196"/>
                      <a:pt x="71" y="164"/>
                    </a:cubicBezTo>
                    <a:cubicBezTo>
                      <a:pt x="80" y="133"/>
                      <a:pt x="51" y="81"/>
                      <a:pt x="37" y="74"/>
                    </a:cubicBezTo>
                  </a:path>
                </a:pathLst>
              </a:custGeom>
              <a:solidFill>
                <a:srgbClr val="D06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3" name="Freeform 1784">
                <a:extLst>
                  <a:ext uri="{FF2B5EF4-FFF2-40B4-BE49-F238E27FC236}">
                    <a16:creationId xmlns:a16="http://schemas.microsoft.com/office/drawing/2014/main" id="{E98E0270-0064-4E83-AFE6-AC2E95CA6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1090"/>
                <a:ext cx="223" cy="204"/>
              </a:xfrm>
              <a:custGeom>
                <a:avLst/>
                <a:gdLst>
                  <a:gd name="T0" fmla="*/ 0 w 94"/>
                  <a:gd name="T1" fmla="*/ 1148 h 86"/>
                  <a:gd name="T2" fmla="*/ 1136 w 94"/>
                  <a:gd name="T3" fmla="*/ 1029 h 86"/>
                  <a:gd name="T4" fmla="*/ 524 w 94"/>
                  <a:gd name="T5" fmla="*/ 0 h 86"/>
                  <a:gd name="T6" fmla="*/ 709 w 94"/>
                  <a:gd name="T7" fmla="*/ 923 h 86"/>
                  <a:gd name="T8" fmla="*/ 0 w 94"/>
                  <a:gd name="T9" fmla="*/ 1148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86">
                    <a:moveTo>
                      <a:pt x="0" y="86"/>
                    </a:moveTo>
                    <a:cubicBezTo>
                      <a:pt x="26" y="85"/>
                      <a:pt x="77" y="79"/>
                      <a:pt x="85" y="77"/>
                    </a:cubicBezTo>
                    <a:cubicBezTo>
                      <a:pt x="94" y="74"/>
                      <a:pt x="59" y="11"/>
                      <a:pt x="39" y="0"/>
                    </a:cubicBezTo>
                    <a:cubicBezTo>
                      <a:pt x="53" y="20"/>
                      <a:pt x="78" y="56"/>
                      <a:pt x="53" y="69"/>
                    </a:cubicBezTo>
                    <a:cubicBezTo>
                      <a:pt x="32" y="80"/>
                      <a:pt x="0" y="86"/>
                      <a:pt x="0" y="86"/>
                    </a:cubicBezTo>
                  </a:path>
                </a:pathLst>
              </a:custGeom>
              <a:solidFill>
                <a:srgbClr val="D06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4" name="Freeform 1785">
                <a:extLst>
                  <a:ext uri="{FF2B5EF4-FFF2-40B4-BE49-F238E27FC236}">
                    <a16:creationId xmlns:a16="http://schemas.microsoft.com/office/drawing/2014/main" id="{6EBFA7AD-F13C-4B8B-AE9F-5853CFF9D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1530"/>
                <a:ext cx="181" cy="80"/>
              </a:xfrm>
              <a:custGeom>
                <a:avLst/>
                <a:gdLst>
                  <a:gd name="T0" fmla="*/ 0 w 76"/>
                  <a:gd name="T1" fmla="*/ 155 h 34"/>
                  <a:gd name="T2" fmla="*/ 419 w 76"/>
                  <a:gd name="T3" fmla="*/ 0 h 34"/>
                  <a:gd name="T4" fmla="*/ 1026 w 76"/>
                  <a:gd name="T5" fmla="*/ 271 h 34"/>
                  <a:gd name="T6" fmla="*/ 448 w 76"/>
                  <a:gd name="T7" fmla="*/ 172 h 34"/>
                  <a:gd name="T8" fmla="*/ 624 w 76"/>
                  <a:gd name="T9" fmla="*/ 442 h 34"/>
                  <a:gd name="T10" fmla="*/ 0 w 76"/>
                  <a:gd name="T11" fmla="*/ 15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34">
                    <a:moveTo>
                      <a:pt x="0" y="12"/>
                    </a:moveTo>
                    <a:cubicBezTo>
                      <a:pt x="10" y="4"/>
                      <a:pt x="25" y="0"/>
                      <a:pt x="31" y="0"/>
                    </a:cubicBezTo>
                    <a:cubicBezTo>
                      <a:pt x="38" y="0"/>
                      <a:pt x="70" y="16"/>
                      <a:pt x="76" y="21"/>
                    </a:cubicBezTo>
                    <a:cubicBezTo>
                      <a:pt x="59" y="12"/>
                      <a:pt x="41" y="7"/>
                      <a:pt x="33" y="13"/>
                    </a:cubicBezTo>
                    <a:cubicBezTo>
                      <a:pt x="25" y="19"/>
                      <a:pt x="46" y="34"/>
                      <a:pt x="46" y="34"/>
                    </a:cubicBezTo>
                    <a:cubicBezTo>
                      <a:pt x="28" y="25"/>
                      <a:pt x="7" y="10"/>
                      <a:pt x="0" y="12"/>
                    </a:cubicBezTo>
                  </a:path>
                </a:pathLst>
              </a:custGeom>
              <a:solidFill>
                <a:srgbClr val="D06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5" name="Freeform 1786">
                <a:extLst>
                  <a:ext uri="{FF2B5EF4-FFF2-40B4-BE49-F238E27FC236}">
                    <a16:creationId xmlns:a16="http://schemas.microsoft.com/office/drawing/2014/main" id="{D2E3FCFE-9479-4D8B-8C9D-D01A28E50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1841"/>
                <a:ext cx="85" cy="140"/>
              </a:xfrm>
              <a:custGeom>
                <a:avLst/>
                <a:gdLst>
                  <a:gd name="T0" fmla="*/ 0 w 36"/>
                  <a:gd name="T1" fmla="*/ 0 h 59"/>
                  <a:gd name="T2" fmla="*/ 78 w 36"/>
                  <a:gd name="T3" fmla="*/ 418 h 59"/>
                  <a:gd name="T4" fmla="*/ 135 w 36"/>
                  <a:gd name="T5" fmla="*/ 759 h 59"/>
                  <a:gd name="T6" fmla="*/ 446 w 36"/>
                  <a:gd name="T7" fmla="*/ 496 h 59"/>
                  <a:gd name="T8" fmla="*/ 406 w 36"/>
                  <a:gd name="T9" fmla="*/ 107 h 59"/>
                  <a:gd name="T10" fmla="*/ 213 w 36"/>
                  <a:gd name="T11" fmla="*/ 320 h 59"/>
                  <a:gd name="T12" fmla="*/ 0 w 36"/>
                  <a:gd name="T13" fmla="*/ 1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59">
                    <a:moveTo>
                      <a:pt x="0" y="0"/>
                    </a:moveTo>
                    <a:cubicBezTo>
                      <a:pt x="2" y="10"/>
                      <a:pt x="4" y="21"/>
                      <a:pt x="6" y="31"/>
                    </a:cubicBezTo>
                    <a:cubicBezTo>
                      <a:pt x="7" y="36"/>
                      <a:pt x="10" y="50"/>
                      <a:pt x="10" y="57"/>
                    </a:cubicBezTo>
                    <a:cubicBezTo>
                      <a:pt x="9" y="59"/>
                      <a:pt x="33" y="40"/>
                      <a:pt x="34" y="37"/>
                    </a:cubicBezTo>
                    <a:cubicBezTo>
                      <a:pt x="36" y="31"/>
                      <a:pt x="33" y="15"/>
                      <a:pt x="31" y="8"/>
                    </a:cubicBezTo>
                    <a:cubicBezTo>
                      <a:pt x="29" y="16"/>
                      <a:pt x="26" y="28"/>
                      <a:pt x="16" y="24"/>
                    </a:cubicBezTo>
                    <a:cubicBezTo>
                      <a:pt x="9" y="21"/>
                      <a:pt x="5" y="7"/>
                      <a:pt x="0" y="1"/>
                    </a:cubicBezTo>
                  </a:path>
                </a:pathLst>
              </a:custGeom>
              <a:solidFill>
                <a:srgbClr val="D06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6" name="Freeform 1787">
                <a:extLst>
                  <a:ext uri="{FF2B5EF4-FFF2-40B4-BE49-F238E27FC236}">
                    <a16:creationId xmlns:a16="http://schemas.microsoft.com/office/drawing/2014/main" id="{AE613BEF-54E2-4DA4-95C8-BBBD3D4B7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594"/>
                <a:ext cx="110" cy="1008"/>
              </a:xfrm>
              <a:custGeom>
                <a:avLst/>
                <a:gdLst>
                  <a:gd name="T0" fmla="*/ 342 w 46"/>
                  <a:gd name="T1" fmla="*/ 2018 h 424"/>
                  <a:gd name="T2" fmla="*/ 383 w 46"/>
                  <a:gd name="T3" fmla="*/ 2166 h 424"/>
                  <a:gd name="T4" fmla="*/ 275 w 46"/>
                  <a:gd name="T5" fmla="*/ 5696 h 424"/>
                  <a:gd name="T6" fmla="*/ 411 w 46"/>
                  <a:gd name="T7" fmla="*/ 3561 h 424"/>
                  <a:gd name="T8" fmla="*/ 481 w 46"/>
                  <a:gd name="T9" fmla="*/ 1973 h 424"/>
                  <a:gd name="T10" fmla="*/ 0 w 46"/>
                  <a:gd name="T11" fmla="*/ 0 h 424"/>
                  <a:gd name="T12" fmla="*/ 342 w 46"/>
                  <a:gd name="T13" fmla="*/ 2002 h 424"/>
                  <a:gd name="T14" fmla="*/ 342 w 46"/>
                  <a:gd name="T15" fmla="*/ 2018 h 4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424">
                    <a:moveTo>
                      <a:pt x="25" y="150"/>
                    </a:moveTo>
                    <a:cubicBezTo>
                      <a:pt x="26" y="153"/>
                      <a:pt x="27" y="157"/>
                      <a:pt x="28" y="161"/>
                    </a:cubicBezTo>
                    <a:cubicBezTo>
                      <a:pt x="35" y="186"/>
                      <a:pt x="3" y="357"/>
                      <a:pt x="20" y="424"/>
                    </a:cubicBezTo>
                    <a:cubicBezTo>
                      <a:pt x="16" y="368"/>
                      <a:pt x="26" y="304"/>
                      <a:pt x="30" y="265"/>
                    </a:cubicBezTo>
                    <a:cubicBezTo>
                      <a:pt x="35" y="225"/>
                      <a:pt x="46" y="183"/>
                      <a:pt x="35" y="147"/>
                    </a:cubicBezTo>
                    <a:cubicBezTo>
                      <a:pt x="23" y="111"/>
                      <a:pt x="4" y="30"/>
                      <a:pt x="0" y="0"/>
                    </a:cubicBezTo>
                    <a:cubicBezTo>
                      <a:pt x="0" y="52"/>
                      <a:pt x="11" y="95"/>
                      <a:pt x="25" y="149"/>
                    </a:cubicBezTo>
                    <a:cubicBezTo>
                      <a:pt x="25" y="149"/>
                      <a:pt x="25" y="149"/>
                      <a:pt x="25" y="150"/>
                    </a:cubicBezTo>
                  </a:path>
                </a:pathLst>
              </a:custGeom>
              <a:solidFill>
                <a:srgbClr val="A6C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7" name="Freeform 1788">
                <a:extLst>
                  <a:ext uri="{FF2B5EF4-FFF2-40B4-BE49-F238E27FC236}">
                    <a16:creationId xmlns:a16="http://schemas.microsoft.com/office/drawing/2014/main" id="{843FEE37-D85E-45D3-99C2-9B64C9336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1385"/>
                <a:ext cx="141" cy="599"/>
              </a:xfrm>
              <a:custGeom>
                <a:avLst/>
                <a:gdLst>
                  <a:gd name="T0" fmla="*/ 435 w 59"/>
                  <a:gd name="T1" fmla="*/ 0 h 252"/>
                  <a:gd name="T2" fmla="*/ 411 w 59"/>
                  <a:gd name="T3" fmla="*/ 820 h 252"/>
                  <a:gd name="T4" fmla="*/ 547 w 59"/>
                  <a:gd name="T5" fmla="*/ 1412 h 252"/>
                  <a:gd name="T6" fmla="*/ 0 w 59"/>
                  <a:gd name="T7" fmla="*/ 3385 h 252"/>
                  <a:gd name="T8" fmla="*/ 629 w 59"/>
                  <a:gd name="T9" fmla="*/ 1464 h 252"/>
                  <a:gd name="T10" fmla="*/ 519 w 59"/>
                  <a:gd name="T11" fmla="*/ 723 h 252"/>
                  <a:gd name="T12" fmla="*/ 435 w 59"/>
                  <a:gd name="T13" fmla="*/ 0 h 2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52">
                    <a:moveTo>
                      <a:pt x="32" y="0"/>
                    </a:moveTo>
                    <a:cubicBezTo>
                      <a:pt x="26" y="19"/>
                      <a:pt x="23" y="50"/>
                      <a:pt x="30" y="61"/>
                    </a:cubicBezTo>
                    <a:cubicBezTo>
                      <a:pt x="37" y="72"/>
                      <a:pt x="49" y="75"/>
                      <a:pt x="40" y="105"/>
                    </a:cubicBezTo>
                    <a:cubicBezTo>
                      <a:pt x="31" y="134"/>
                      <a:pt x="0" y="192"/>
                      <a:pt x="0" y="252"/>
                    </a:cubicBezTo>
                    <a:cubicBezTo>
                      <a:pt x="8" y="210"/>
                      <a:pt x="32" y="141"/>
                      <a:pt x="46" y="109"/>
                    </a:cubicBezTo>
                    <a:cubicBezTo>
                      <a:pt x="59" y="78"/>
                      <a:pt x="48" y="65"/>
                      <a:pt x="38" y="54"/>
                    </a:cubicBezTo>
                    <a:cubicBezTo>
                      <a:pt x="28" y="43"/>
                      <a:pt x="29" y="6"/>
                      <a:pt x="32" y="0"/>
                    </a:cubicBezTo>
                  </a:path>
                </a:pathLst>
              </a:custGeom>
              <a:solidFill>
                <a:srgbClr val="B79C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8" name="Freeform 1789">
                <a:extLst>
                  <a:ext uri="{FF2B5EF4-FFF2-40B4-BE49-F238E27FC236}">
                    <a16:creationId xmlns:a16="http://schemas.microsoft.com/office/drawing/2014/main" id="{08E36813-AE8A-41FA-A3E4-75859A5A8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1808"/>
                <a:ext cx="21" cy="54"/>
              </a:xfrm>
              <a:custGeom>
                <a:avLst/>
                <a:gdLst>
                  <a:gd name="T0" fmla="*/ 0 w 9"/>
                  <a:gd name="T1" fmla="*/ 106 h 23"/>
                  <a:gd name="T2" fmla="*/ 77 w 9"/>
                  <a:gd name="T3" fmla="*/ 298 h 23"/>
                  <a:gd name="T4" fmla="*/ 37 w 9"/>
                  <a:gd name="T5" fmla="*/ 0 h 23"/>
                  <a:gd name="T6" fmla="*/ 28 w 9"/>
                  <a:gd name="T7" fmla="*/ 28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3">
                    <a:moveTo>
                      <a:pt x="0" y="8"/>
                    </a:moveTo>
                    <a:cubicBezTo>
                      <a:pt x="1" y="14"/>
                      <a:pt x="1" y="19"/>
                      <a:pt x="6" y="23"/>
                    </a:cubicBezTo>
                    <a:cubicBezTo>
                      <a:pt x="9" y="15"/>
                      <a:pt x="8" y="7"/>
                      <a:pt x="3" y="0"/>
                    </a:cubicBezTo>
                    <a:cubicBezTo>
                      <a:pt x="0" y="0"/>
                      <a:pt x="2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79" name="Freeform 1790">
                <a:extLst>
                  <a:ext uri="{FF2B5EF4-FFF2-40B4-BE49-F238E27FC236}">
                    <a16:creationId xmlns:a16="http://schemas.microsoft.com/office/drawing/2014/main" id="{9171F77F-CEA6-4CF4-8C83-654E631C3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1874"/>
                <a:ext cx="17" cy="27"/>
              </a:xfrm>
              <a:custGeom>
                <a:avLst/>
                <a:gdLst>
                  <a:gd name="T0" fmla="*/ 29 w 7"/>
                  <a:gd name="T1" fmla="*/ 29 h 11"/>
                  <a:gd name="T2" fmla="*/ 70 w 7"/>
                  <a:gd name="T3" fmla="*/ 162 h 11"/>
                  <a:gd name="T4" fmla="*/ 29 w 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2" y="2"/>
                    </a:moveTo>
                    <a:cubicBezTo>
                      <a:pt x="0" y="6"/>
                      <a:pt x="1" y="9"/>
                      <a:pt x="5" y="11"/>
                    </a:cubicBezTo>
                    <a:cubicBezTo>
                      <a:pt x="7" y="7"/>
                      <a:pt x="6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0" name="Freeform 1791">
                <a:extLst>
                  <a:ext uri="{FF2B5EF4-FFF2-40B4-BE49-F238E27FC236}">
                    <a16:creationId xmlns:a16="http://schemas.microsoft.com/office/drawing/2014/main" id="{149ED2CB-EB47-45FA-9B69-7E38688AA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6" y="1520"/>
                <a:ext cx="47" cy="38"/>
              </a:xfrm>
              <a:custGeom>
                <a:avLst/>
                <a:gdLst>
                  <a:gd name="T0" fmla="*/ 115 w 20"/>
                  <a:gd name="T1" fmla="*/ 57 h 16"/>
                  <a:gd name="T2" fmla="*/ 89 w 20"/>
                  <a:gd name="T3" fmla="*/ 12 h 16"/>
                  <a:gd name="T4" fmla="*/ 183 w 20"/>
                  <a:gd name="T5" fmla="*/ 176 h 16"/>
                  <a:gd name="T6" fmla="*/ 106 w 20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6">
                    <a:moveTo>
                      <a:pt x="9" y="4"/>
                    </a:moveTo>
                    <a:cubicBezTo>
                      <a:pt x="9" y="3"/>
                      <a:pt x="8" y="2"/>
                      <a:pt x="7" y="1"/>
                    </a:cubicBezTo>
                    <a:cubicBezTo>
                      <a:pt x="0" y="6"/>
                      <a:pt x="8" y="16"/>
                      <a:pt x="14" y="13"/>
                    </a:cubicBezTo>
                    <a:cubicBezTo>
                      <a:pt x="20" y="10"/>
                      <a:pt x="11" y="1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1" name="Freeform 1792">
                <a:extLst>
                  <a:ext uri="{FF2B5EF4-FFF2-40B4-BE49-F238E27FC236}">
                    <a16:creationId xmlns:a16="http://schemas.microsoft.com/office/drawing/2014/main" id="{4AAAED60-E055-4736-B898-5DDF0DABE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1558"/>
                <a:ext cx="50" cy="29"/>
              </a:xfrm>
              <a:custGeom>
                <a:avLst/>
                <a:gdLst>
                  <a:gd name="T0" fmla="*/ 136 w 21"/>
                  <a:gd name="T1" fmla="*/ 0 h 12"/>
                  <a:gd name="T2" fmla="*/ 148 w 21"/>
                  <a:gd name="T3" fmla="*/ 1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2">
                    <a:moveTo>
                      <a:pt x="10" y="0"/>
                    </a:moveTo>
                    <a:cubicBezTo>
                      <a:pt x="0" y="12"/>
                      <a:pt x="21" y="12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2" name="Freeform 1793">
                <a:extLst>
                  <a:ext uri="{FF2B5EF4-FFF2-40B4-BE49-F238E27FC236}">
                    <a16:creationId xmlns:a16="http://schemas.microsoft.com/office/drawing/2014/main" id="{6B7E80EC-2D29-41F2-9384-01572EE41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1" y="1480"/>
                <a:ext cx="12" cy="16"/>
              </a:xfrm>
              <a:custGeom>
                <a:avLst/>
                <a:gdLst>
                  <a:gd name="T0" fmla="*/ 12 w 5"/>
                  <a:gd name="T1" fmla="*/ 37 h 7"/>
                  <a:gd name="T2" fmla="*/ 0 w 5"/>
                  <a:gd name="T3" fmla="*/ 73 h 7"/>
                  <a:gd name="T4" fmla="*/ 29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3"/>
                    </a:moveTo>
                    <a:cubicBezTo>
                      <a:pt x="0" y="4"/>
                      <a:pt x="0" y="5"/>
                      <a:pt x="0" y="6"/>
                    </a:cubicBezTo>
                    <a:cubicBezTo>
                      <a:pt x="5" y="7"/>
                      <a:pt x="5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3" name="Freeform 1794">
                <a:extLst>
                  <a:ext uri="{FF2B5EF4-FFF2-40B4-BE49-F238E27FC236}">
                    <a16:creationId xmlns:a16="http://schemas.microsoft.com/office/drawing/2014/main" id="{D17BE18B-EADE-45ED-A7F1-C47CB537C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008"/>
                <a:ext cx="31" cy="104"/>
              </a:xfrm>
              <a:custGeom>
                <a:avLst/>
                <a:gdLst>
                  <a:gd name="T0" fmla="*/ 98 w 13"/>
                  <a:gd name="T1" fmla="*/ 0 h 44"/>
                  <a:gd name="T2" fmla="*/ 69 w 13"/>
                  <a:gd name="T3" fmla="*/ 581 h 44"/>
                  <a:gd name="T4" fmla="*/ 107 w 13"/>
                  <a:gd name="T5" fmla="*/ 66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4">
                    <a:moveTo>
                      <a:pt x="7" y="0"/>
                    </a:moveTo>
                    <a:cubicBezTo>
                      <a:pt x="6" y="13"/>
                      <a:pt x="0" y="32"/>
                      <a:pt x="5" y="44"/>
                    </a:cubicBezTo>
                    <a:cubicBezTo>
                      <a:pt x="13" y="35"/>
                      <a:pt x="13" y="16"/>
                      <a:pt x="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4" name="Freeform 1795">
                <a:extLst>
                  <a:ext uri="{FF2B5EF4-FFF2-40B4-BE49-F238E27FC236}">
                    <a16:creationId xmlns:a16="http://schemas.microsoft.com/office/drawing/2014/main" id="{EE393BEE-B975-44CE-B3A2-8FAFBE7EB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122"/>
                <a:ext cx="15" cy="42"/>
              </a:xfrm>
              <a:custGeom>
                <a:avLst/>
                <a:gdLst>
                  <a:gd name="T0" fmla="*/ 33 w 6"/>
                  <a:gd name="T1" fmla="*/ 65 h 18"/>
                  <a:gd name="T2" fmla="*/ 33 w 6"/>
                  <a:gd name="T3" fmla="*/ 229 h 18"/>
                  <a:gd name="T4" fmla="*/ 63 w 6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8">
                    <a:moveTo>
                      <a:pt x="2" y="5"/>
                    </a:moveTo>
                    <a:cubicBezTo>
                      <a:pt x="1" y="9"/>
                      <a:pt x="0" y="14"/>
                      <a:pt x="2" y="18"/>
                    </a:cubicBezTo>
                    <a:cubicBezTo>
                      <a:pt x="6" y="13"/>
                      <a:pt x="5" y="4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5" name="Freeform 1796">
                <a:extLst>
                  <a:ext uri="{FF2B5EF4-FFF2-40B4-BE49-F238E27FC236}">
                    <a16:creationId xmlns:a16="http://schemas.microsoft.com/office/drawing/2014/main" id="{556D8ACD-4828-4D65-85FD-4AE450F03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169"/>
                <a:ext cx="114" cy="145"/>
              </a:xfrm>
              <a:custGeom>
                <a:avLst/>
                <a:gdLst>
                  <a:gd name="T0" fmla="*/ 644 w 48"/>
                  <a:gd name="T1" fmla="*/ 0 h 61"/>
                  <a:gd name="T2" fmla="*/ 0 w 48"/>
                  <a:gd name="T3" fmla="*/ 820 h 61"/>
                  <a:gd name="T4" fmla="*/ 644 w 48"/>
                  <a:gd name="T5" fmla="*/ 0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61">
                    <a:moveTo>
                      <a:pt x="48" y="0"/>
                    </a:moveTo>
                    <a:cubicBezTo>
                      <a:pt x="24" y="5"/>
                      <a:pt x="1" y="32"/>
                      <a:pt x="0" y="61"/>
                    </a:cubicBezTo>
                    <a:cubicBezTo>
                      <a:pt x="7" y="48"/>
                      <a:pt x="16" y="16"/>
                      <a:pt x="48" y="0"/>
                    </a:cubicBezTo>
                  </a:path>
                </a:pathLst>
              </a:custGeom>
              <a:solidFill>
                <a:srgbClr val="B79C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6" name="Freeform 1797">
                <a:extLst>
                  <a:ext uri="{FF2B5EF4-FFF2-40B4-BE49-F238E27FC236}">
                    <a16:creationId xmlns:a16="http://schemas.microsoft.com/office/drawing/2014/main" id="{2B57232E-6F9E-407C-8834-F4F657328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1092"/>
                <a:ext cx="357" cy="870"/>
              </a:xfrm>
              <a:custGeom>
                <a:avLst/>
                <a:gdLst>
                  <a:gd name="T0" fmla="*/ 2023 w 150"/>
                  <a:gd name="T1" fmla="*/ 0 h 366"/>
                  <a:gd name="T2" fmla="*/ 1925 w 150"/>
                  <a:gd name="T3" fmla="*/ 4916 h 366"/>
                  <a:gd name="T4" fmla="*/ 2023 w 150"/>
                  <a:gd name="T5" fmla="*/ 0 h 3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0" h="366">
                    <a:moveTo>
                      <a:pt x="150" y="0"/>
                    </a:moveTo>
                    <a:cubicBezTo>
                      <a:pt x="109" y="26"/>
                      <a:pt x="0" y="164"/>
                      <a:pt x="143" y="366"/>
                    </a:cubicBezTo>
                    <a:cubicBezTo>
                      <a:pt x="123" y="332"/>
                      <a:pt x="25" y="131"/>
                      <a:pt x="150" y="0"/>
                    </a:cubicBezTo>
                  </a:path>
                </a:pathLst>
              </a:custGeom>
              <a:solidFill>
                <a:srgbClr val="F29C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7" name="Freeform 1798">
                <a:extLst>
                  <a:ext uri="{FF2B5EF4-FFF2-40B4-BE49-F238E27FC236}">
                    <a16:creationId xmlns:a16="http://schemas.microsoft.com/office/drawing/2014/main" id="{36FAFF50-CAE8-4369-8F2B-6C4A04729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370"/>
                <a:ext cx="40" cy="248"/>
              </a:xfrm>
              <a:custGeom>
                <a:avLst/>
                <a:gdLst>
                  <a:gd name="T0" fmla="*/ 155 w 17"/>
                  <a:gd name="T1" fmla="*/ 0 h 104"/>
                  <a:gd name="T2" fmla="*/ 144 w 17"/>
                  <a:gd name="T3" fmla="*/ 1409 h 104"/>
                  <a:gd name="T4" fmla="*/ 144 w 17"/>
                  <a:gd name="T5" fmla="*/ 649 h 104"/>
                  <a:gd name="T6" fmla="*/ 155 w 17"/>
                  <a:gd name="T7" fmla="*/ 29 h 10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4">
                    <a:moveTo>
                      <a:pt x="12" y="0"/>
                    </a:moveTo>
                    <a:cubicBezTo>
                      <a:pt x="0" y="30"/>
                      <a:pt x="1" y="74"/>
                      <a:pt x="11" y="104"/>
                    </a:cubicBezTo>
                    <a:cubicBezTo>
                      <a:pt x="17" y="92"/>
                      <a:pt x="11" y="63"/>
                      <a:pt x="11" y="48"/>
                    </a:cubicBezTo>
                    <a:cubicBezTo>
                      <a:pt x="11" y="34"/>
                      <a:pt x="9" y="15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8" name="Freeform 1799">
                <a:extLst>
                  <a:ext uri="{FF2B5EF4-FFF2-40B4-BE49-F238E27FC236}">
                    <a16:creationId xmlns:a16="http://schemas.microsoft.com/office/drawing/2014/main" id="{7B6DE5B3-95D0-44B1-BAF9-35088C8CA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1327"/>
                <a:ext cx="16" cy="27"/>
              </a:xfrm>
              <a:custGeom>
                <a:avLst/>
                <a:gdLst>
                  <a:gd name="T0" fmla="*/ 37 w 7"/>
                  <a:gd name="T1" fmla="*/ 0 h 11"/>
                  <a:gd name="T2" fmla="*/ 11 w 7"/>
                  <a:gd name="T3" fmla="*/ 162 h 11"/>
                  <a:gd name="T4" fmla="*/ 48 w 7"/>
                  <a:gd name="T5" fmla="*/ 4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3" y="0"/>
                    </a:moveTo>
                    <a:cubicBezTo>
                      <a:pt x="1" y="3"/>
                      <a:pt x="0" y="7"/>
                      <a:pt x="1" y="11"/>
                    </a:cubicBezTo>
                    <a:cubicBezTo>
                      <a:pt x="7" y="11"/>
                      <a:pt x="6" y="7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89" name="Freeform 1800">
                <a:extLst>
                  <a:ext uri="{FF2B5EF4-FFF2-40B4-BE49-F238E27FC236}">
                    <a16:creationId xmlns:a16="http://schemas.microsoft.com/office/drawing/2014/main" id="{01DABC17-1529-4B13-BF25-65E5FF1D1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1625"/>
                <a:ext cx="52" cy="40"/>
              </a:xfrm>
              <a:custGeom>
                <a:avLst/>
                <a:gdLst>
                  <a:gd name="T0" fmla="*/ 106 w 22"/>
                  <a:gd name="T1" fmla="*/ 49 h 17"/>
                  <a:gd name="T2" fmla="*/ 118 w 22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7">
                    <a:moveTo>
                      <a:pt x="8" y="4"/>
                    </a:moveTo>
                    <a:cubicBezTo>
                      <a:pt x="0" y="17"/>
                      <a:pt x="22" y="10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0" name="Freeform 1801">
                <a:extLst>
                  <a:ext uri="{FF2B5EF4-FFF2-40B4-BE49-F238E27FC236}">
                    <a16:creationId xmlns:a16="http://schemas.microsoft.com/office/drawing/2014/main" id="{C4ABA349-6D79-47EF-BFC6-AFFCFF457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494"/>
                <a:ext cx="369" cy="1220"/>
              </a:xfrm>
              <a:custGeom>
                <a:avLst/>
                <a:gdLst>
                  <a:gd name="T0" fmla="*/ 1231 w 155"/>
                  <a:gd name="T1" fmla="*/ 3320 h 513"/>
                  <a:gd name="T2" fmla="*/ 1269 w 155"/>
                  <a:gd name="T3" fmla="*/ 4316 h 513"/>
                  <a:gd name="T4" fmla="*/ 1514 w 155"/>
                  <a:gd name="T5" fmla="*/ 5593 h 513"/>
                  <a:gd name="T6" fmla="*/ 793 w 155"/>
                  <a:gd name="T7" fmla="*/ 6899 h 513"/>
                  <a:gd name="T8" fmla="*/ 1076 w 155"/>
                  <a:gd name="T9" fmla="*/ 6090 h 513"/>
                  <a:gd name="T10" fmla="*/ 1457 w 155"/>
                  <a:gd name="T11" fmla="*/ 5807 h 513"/>
                  <a:gd name="T12" fmla="*/ 1807 w 155"/>
                  <a:gd name="T13" fmla="*/ 5807 h 513"/>
                  <a:gd name="T14" fmla="*/ 1864 w 155"/>
                  <a:gd name="T15" fmla="*/ 5769 h 513"/>
                  <a:gd name="T16" fmla="*/ 1835 w 155"/>
                  <a:gd name="T17" fmla="*/ 5689 h 513"/>
                  <a:gd name="T18" fmla="*/ 1536 w 155"/>
                  <a:gd name="T19" fmla="*/ 5408 h 513"/>
                  <a:gd name="T20" fmla="*/ 1405 w 155"/>
                  <a:gd name="T21" fmla="*/ 4978 h 513"/>
                  <a:gd name="T22" fmla="*/ 1514 w 155"/>
                  <a:gd name="T23" fmla="*/ 4440 h 513"/>
                  <a:gd name="T24" fmla="*/ 1700 w 155"/>
                  <a:gd name="T25" fmla="*/ 4033 h 513"/>
                  <a:gd name="T26" fmla="*/ 2012 w 155"/>
                  <a:gd name="T27" fmla="*/ 3698 h 513"/>
                  <a:gd name="T28" fmla="*/ 2090 w 155"/>
                  <a:gd name="T29" fmla="*/ 3689 h 513"/>
                  <a:gd name="T30" fmla="*/ 664 w 155"/>
                  <a:gd name="T31" fmla="*/ 2274 h 513"/>
                  <a:gd name="T32" fmla="*/ 164 w 155"/>
                  <a:gd name="T33" fmla="*/ 537 h 513"/>
                  <a:gd name="T34" fmla="*/ 107 w 155"/>
                  <a:gd name="T35" fmla="*/ 0 h 513"/>
                  <a:gd name="T36" fmla="*/ 1231 w 155"/>
                  <a:gd name="T37" fmla="*/ 3320 h 5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55" h="513">
                    <a:moveTo>
                      <a:pt x="91" y="247"/>
                    </a:moveTo>
                    <a:cubicBezTo>
                      <a:pt x="110" y="262"/>
                      <a:pt x="103" y="284"/>
                      <a:pt x="94" y="321"/>
                    </a:cubicBezTo>
                    <a:cubicBezTo>
                      <a:pt x="85" y="361"/>
                      <a:pt x="92" y="396"/>
                      <a:pt x="112" y="416"/>
                    </a:cubicBezTo>
                    <a:cubicBezTo>
                      <a:pt x="81" y="420"/>
                      <a:pt x="54" y="476"/>
                      <a:pt x="59" y="513"/>
                    </a:cubicBezTo>
                    <a:cubicBezTo>
                      <a:pt x="80" y="453"/>
                      <a:pt x="80" y="453"/>
                      <a:pt x="80" y="453"/>
                    </a:cubicBezTo>
                    <a:cubicBezTo>
                      <a:pt x="108" y="432"/>
                      <a:pt x="108" y="432"/>
                      <a:pt x="108" y="432"/>
                    </a:cubicBezTo>
                    <a:cubicBezTo>
                      <a:pt x="134" y="432"/>
                      <a:pt x="134" y="432"/>
                      <a:pt x="134" y="432"/>
                    </a:cubicBezTo>
                    <a:cubicBezTo>
                      <a:pt x="134" y="432"/>
                      <a:pt x="136" y="433"/>
                      <a:pt x="138" y="429"/>
                    </a:cubicBezTo>
                    <a:cubicBezTo>
                      <a:pt x="140" y="425"/>
                      <a:pt x="136" y="423"/>
                      <a:pt x="136" y="423"/>
                    </a:cubicBezTo>
                    <a:cubicBezTo>
                      <a:pt x="114" y="402"/>
                      <a:pt x="114" y="402"/>
                      <a:pt x="114" y="402"/>
                    </a:cubicBezTo>
                    <a:cubicBezTo>
                      <a:pt x="104" y="370"/>
                      <a:pt x="104" y="370"/>
                      <a:pt x="104" y="370"/>
                    </a:cubicBezTo>
                    <a:cubicBezTo>
                      <a:pt x="112" y="330"/>
                      <a:pt x="112" y="330"/>
                      <a:pt x="112" y="330"/>
                    </a:cubicBezTo>
                    <a:cubicBezTo>
                      <a:pt x="126" y="300"/>
                      <a:pt x="126" y="300"/>
                      <a:pt x="126" y="300"/>
                    </a:cubicBezTo>
                    <a:cubicBezTo>
                      <a:pt x="149" y="275"/>
                      <a:pt x="149" y="275"/>
                      <a:pt x="149" y="275"/>
                    </a:cubicBezTo>
                    <a:cubicBezTo>
                      <a:pt x="155" y="274"/>
                      <a:pt x="155" y="274"/>
                      <a:pt x="155" y="274"/>
                    </a:cubicBezTo>
                    <a:cubicBezTo>
                      <a:pt x="129" y="262"/>
                      <a:pt x="75" y="213"/>
                      <a:pt x="49" y="169"/>
                    </a:cubicBezTo>
                    <a:cubicBezTo>
                      <a:pt x="28" y="134"/>
                      <a:pt x="17" y="80"/>
                      <a:pt x="12" y="40"/>
                    </a:cubicBezTo>
                    <a:cubicBezTo>
                      <a:pt x="8" y="15"/>
                      <a:pt x="8" y="0"/>
                      <a:pt x="8" y="0"/>
                    </a:cubicBezTo>
                    <a:cubicBezTo>
                      <a:pt x="2" y="36"/>
                      <a:pt x="0" y="160"/>
                      <a:pt x="91" y="247"/>
                    </a:cubicBezTo>
                  </a:path>
                </a:pathLst>
              </a:custGeom>
              <a:solidFill>
                <a:srgbClr val="3B7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1" name="Freeform 1802">
                <a:extLst>
                  <a:ext uri="{FF2B5EF4-FFF2-40B4-BE49-F238E27FC236}">
                    <a16:creationId xmlns:a16="http://schemas.microsoft.com/office/drawing/2014/main" id="{071CBA44-916A-4AC4-B786-EE7BCAFB2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270"/>
                <a:ext cx="383" cy="164"/>
              </a:xfrm>
              <a:custGeom>
                <a:avLst/>
                <a:gdLst>
                  <a:gd name="T0" fmla="*/ 1963 w 161"/>
                  <a:gd name="T1" fmla="*/ 927 h 69"/>
                  <a:gd name="T2" fmla="*/ 2167 w 161"/>
                  <a:gd name="T3" fmla="*/ 0 h 69"/>
                  <a:gd name="T4" fmla="*/ 1789 w 161"/>
                  <a:gd name="T5" fmla="*/ 594 h 69"/>
                  <a:gd name="T6" fmla="*/ 0 w 161"/>
                  <a:gd name="T7" fmla="*/ 509 h 69"/>
                  <a:gd name="T8" fmla="*/ 1963 w 161"/>
                  <a:gd name="T9" fmla="*/ 927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1" h="69">
                    <a:moveTo>
                      <a:pt x="146" y="69"/>
                    </a:moveTo>
                    <a:cubicBezTo>
                      <a:pt x="148" y="45"/>
                      <a:pt x="152" y="22"/>
                      <a:pt x="161" y="0"/>
                    </a:cubicBezTo>
                    <a:cubicBezTo>
                      <a:pt x="149" y="10"/>
                      <a:pt x="147" y="33"/>
                      <a:pt x="133" y="44"/>
                    </a:cubicBezTo>
                    <a:cubicBezTo>
                      <a:pt x="120" y="56"/>
                      <a:pt x="32" y="40"/>
                      <a:pt x="0" y="38"/>
                    </a:cubicBezTo>
                    <a:cubicBezTo>
                      <a:pt x="19" y="42"/>
                      <a:pt x="104" y="59"/>
                      <a:pt x="146" y="69"/>
                    </a:cubicBezTo>
                    <a:close/>
                  </a:path>
                </a:pathLst>
              </a:custGeom>
              <a:solidFill>
                <a:srgbClr val="6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2" name="Freeform 1803">
                <a:extLst>
                  <a:ext uri="{FF2B5EF4-FFF2-40B4-BE49-F238E27FC236}">
                    <a16:creationId xmlns:a16="http://schemas.microsoft.com/office/drawing/2014/main" id="{7A13FD3C-6EDE-4540-B263-45D0603EC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1884"/>
                <a:ext cx="316" cy="944"/>
              </a:xfrm>
              <a:custGeom>
                <a:avLst/>
                <a:gdLst>
                  <a:gd name="T0" fmla="*/ 1461 w 133"/>
                  <a:gd name="T1" fmla="*/ 2754 h 397"/>
                  <a:gd name="T2" fmla="*/ 1100 w 133"/>
                  <a:gd name="T3" fmla="*/ 1453 h 397"/>
                  <a:gd name="T4" fmla="*/ 870 w 133"/>
                  <a:gd name="T5" fmla="*/ 204 h 397"/>
                  <a:gd name="T6" fmla="*/ 497 w 133"/>
                  <a:gd name="T7" fmla="*/ 0 h 397"/>
                  <a:gd name="T8" fmla="*/ 78 w 133"/>
                  <a:gd name="T9" fmla="*/ 119 h 397"/>
                  <a:gd name="T10" fmla="*/ 0 w 133"/>
                  <a:gd name="T11" fmla="*/ 243 h 397"/>
                  <a:gd name="T12" fmla="*/ 701 w 133"/>
                  <a:gd name="T13" fmla="*/ 509 h 397"/>
                  <a:gd name="T14" fmla="*/ 993 w 133"/>
                  <a:gd name="T15" fmla="*/ 1855 h 397"/>
                  <a:gd name="T16" fmla="*/ 1559 w 133"/>
                  <a:gd name="T17" fmla="*/ 3992 h 397"/>
                  <a:gd name="T18" fmla="*/ 1461 w 133"/>
                  <a:gd name="T19" fmla="*/ 5338 h 397"/>
                  <a:gd name="T20" fmla="*/ 1490 w 133"/>
                  <a:gd name="T21" fmla="*/ 5310 h 397"/>
                  <a:gd name="T22" fmla="*/ 1461 w 133"/>
                  <a:gd name="T23" fmla="*/ 2754 h 39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3" h="397">
                    <a:moveTo>
                      <a:pt x="109" y="205"/>
                    </a:moveTo>
                    <a:cubicBezTo>
                      <a:pt x="100" y="184"/>
                      <a:pt x="92" y="147"/>
                      <a:pt x="82" y="108"/>
                    </a:cubicBezTo>
                    <a:cubicBezTo>
                      <a:pt x="74" y="77"/>
                      <a:pt x="70" y="44"/>
                      <a:pt x="65" y="15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8" y="6"/>
                      <a:pt x="46" y="20"/>
                      <a:pt x="52" y="38"/>
                    </a:cubicBezTo>
                    <a:cubicBezTo>
                      <a:pt x="58" y="56"/>
                      <a:pt x="56" y="79"/>
                      <a:pt x="74" y="138"/>
                    </a:cubicBezTo>
                    <a:cubicBezTo>
                      <a:pt x="92" y="196"/>
                      <a:pt x="114" y="252"/>
                      <a:pt x="116" y="297"/>
                    </a:cubicBezTo>
                    <a:cubicBezTo>
                      <a:pt x="117" y="330"/>
                      <a:pt x="118" y="370"/>
                      <a:pt x="109" y="397"/>
                    </a:cubicBezTo>
                    <a:cubicBezTo>
                      <a:pt x="109" y="396"/>
                      <a:pt x="110" y="395"/>
                      <a:pt x="111" y="395"/>
                    </a:cubicBezTo>
                    <a:cubicBezTo>
                      <a:pt x="133" y="370"/>
                      <a:pt x="131" y="262"/>
                      <a:pt x="109" y="205"/>
                    </a:cubicBezTo>
                  </a:path>
                </a:pathLst>
              </a:custGeom>
              <a:solidFill>
                <a:srgbClr val="C50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3" name="Freeform 1804">
                <a:extLst>
                  <a:ext uri="{FF2B5EF4-FFF2-40B4-BE49-F238E27FC236}">
                    <a16:creationId xmlns:a16="http://schemas.microsoft.com/office/drawing/2014/main" id="{1205FD13-540A-4595-9B58-30924DA4FC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9" y="1582"/>
                <a:ext cx="250" cy="571"/>
              </a:xfrm>
              <a:custGeom>
                <a:avLst/>
                <a:gdLst>
                  <a:gd name="T0" fmla="*/ 929 w 105"/>
                  <a:gd name="T1" fmla="*/ 2179 h 240"/>
                  <a:gd name="T2" fmla="*/ 948 w 105"/>
                  <a:gd name="T3" fmla="*/ 2156 h 240"/>
                  <a:gd name="T4" fmla="*/ 929 w 105"/>
                  <a:gd name="T5" fmla="*/ 2179 h 240"/>
                  <a:gd name="T6" fmla="*/ 919 w 105"/>
                  <a:gd name="T7" fmla="*/ 1251 h 240"/>
                  <a:gd name="T8" fmla="*/ 1067 w 105"/>
                  <a:gd name="T9" fmla="*/ 0 h 240"/>
                  <a:gd name="T10" fmla="*/ 1038 w 105"/>
                  <a:gd name="T11" fmla="*/ 12 h 240"/>
                  <a:gd name="T12" fmla="*/ 381 w 105"/>
                  <a:gd name="T13" fmla="*/ 1161 h 240"/>
                  <a:gd name="T14" fmla="*/ 95 w 105"/>
                  <a:gd name="T15" fmla="*/ 2248 h 240"/>
                  <a:gd name="T16" fmla="*/ 0 w 105"/>
                  <a:gd name="T17" fmla="*/ 3233 h 240"/>
                  <a:gd name="T18" fmla="*/ 340 w 105"/>
                  <a:gd name="T19" fmla="*/ 3193 h 240"/>
                  <a:gd name="T20" fmla="*/ 107 w 105"/>
                  <a:gd name="T21" fmla="*/ 2976 h 240"/>
                  <a:gd name="T22" fmla="*/ 448 w 105"/>
                  <a:gd name="T23" fmla="*/ 1699 h 240"/>
                  <a:gd name="T24" fmla="*/ 948 w 105"/>
                  <a:gd name="T25" fmla="*/ 2156 h 240"/>
                  <a:gd name="T26" fmla="*/ 1067 w 105"/>
                  <a:gd name="T27" fmla="*/ 1884 h 240"/>
                  <a:gd name="T28" fmla="*/ 969 w 105"/>
                  <a:gd name="T29" fmla="*/ 1506 h 240"/>
                  <a:gd name="T30" fmla="*/ 1190 w 105"/>
                  <a:gd name="T31" fmla="*/ 1727 h 240"/>
                  <a:gd name="T32" fmla="*/ 1417 w 105"/>
                  <a:gd name="T33" fmla="*/ 1846 h 240"/>
                  <a:gd name="T34" fmla="*/ 919 w 105"/>
                  <a:gd name="T35" fmla="*/ 1251 h 24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5" h="240">
                    <a:moveTo>
                      <a:pt x="69" y="162"/>
                    </a:moveTo>
                    <a:cubicBezTo>
                      <a:pt x="70" y="161"/>
                      <a:pt x="70" y="161"/>
                      <a:pt x="70" y="160"/>
                    </a:cubicBezTo>
                    <a:cubicBezTo>
                      <a:pt x="67" y="166"/>
                      <a:pt x="65" y="170"/>
                      <a:pt x="69" y="162"/>
                    </a:cubicBezTo>
                    <a:moveTo>
                      <a:pt x="68" y="93"/>
                    </a:moveTo>
                    <a:cubicBezTo>
                      <a:pt x="43" y="80"/>
                      <a:pt x="48" y="26"/>
                      <a:pt x="79" y="0"/>
                    </a:cubicBezTo>
                    <a:cubicBezTo>
                      <a:pt x="78" y="0"/>
                      <a:pt x="78" y="1"/>
                      <a:pt x="77" y="1"/>
                    </a:cubicBezTo>
                    <a:cubicBezTo>
                      <a:pt x="57" y="15"/>
                      <a:pt x="42" y="45"/>
                      <a:pt x="28" y="86"/>
                    </a:cubicBezTo>
                    <a:cubicBezTo>
                      <a:pt x="18" y="118"/>
                      <a:pt x="10" y="152"/>
                      <a:pt x="7" y="167"/>
                    </a:cubicBezTo>
                    <a:cubicBezTo>
                      <a:pt x="2" y="193"/>
                      <a:pt x="0" y="217"/>
                      <a:pt x="0" y="240"/>
                    </a:cubicBezTo>
                    <a:cubicBezTo>
                      <a:pt x="25" y="237"/>
                      <a:pt x="25" y="237"/>
                      <a:pt x="25" y="237"/>
                    </a:cubicBezTo>
                    <a:cubicBezTo>
                      <a:pt x="25" y="237"/>
                      <a:pt x="8" y="236"/>
                      <a:pt x="8" y="221"/>
                    </a:cubicBezTo>
                    <a:cubicBezTo>
                      <a:pt x="8" y="205"/>
                      <a:pt x="17" y="130"/>
                      <a:pt x="33" y="126"/>
                    </a:cubicBezTo>
                    <a:cubicBezTo>
                      <a:pt x="49" y="121"/>
                      <a:pt x="76" y="142"/>
                      <a:pt x="70" y="160"/>
                    </a:cubicBezTo>
                    <a:cubicBezTo>
                      <a:pt x="74" y="152"/>
                      <a:pt x="79" y="140"/>
                      <a:pt x="79" y="140"/>
                    </a:cubicBezTo>
                    <a:cubicBezTo>
                      <a:pt x="72" y="112"/>
                      <a:pt x="72" y="112"/>
                      <a:pt x="72" y="112"/>
                    </a:cubicBezTo>
                    <a:cubicBezTo>
                      <a:pt x="72" y="112"/>
                      <a:pt x="71" y="124"/>
                      <a:pt x="88" y="128"/>
                    </a:cubicBezTo>
                    <a:cubicBezTo>
                      <a:pt x="105" y="133"/>
                      <a:pt x="105" y="137"/>
                      <a:pt x="105" y="137"/>
                    </a:cubicBezTo>
                    <a:cubicBezTo>
                      <a:pt x="92" y="117"/>
                      <a:pt x="95" y="108"/>
                      <a:pt x="68" y="93"/>
                    </a:cubicBezTo>
                  </a:path>
                </a:pathLst>
              </a:custGeom>
              <a:solidFill>
                <a:srgbClr val="C50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4" name="Freeform 1805">
                <a:extLst>
                  <a:ext uri="{FF2B5EF4-FFF2-40B4-BE49-F238E27FC236}">
                    <a16:creationId xmlns:a16="http://schemas.microsoft.com/office/drawing/2014/main" id="{4FD5035B-9B0E-4287-8B3A-432C989DCD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44" y="2704"/>
                <a:ext cx="368" cy="316"/>
              </a:xfrm>
              <a:custGeom>
                <a:avLst/>
                <a:gdLst>
                  <a:gd name="T0" fmla="*/ 1978 w 155"/>
                  <a:gd name="T1" fmla="*/ 214 h 133"/>
                  <a:gd name="T2" fmla="*/ 1859 w 155"/>
                  <a:gd name="T3" fmla="*/ 763 h 133"/>
                  <a:gd name="T4" fmla="*/ 1365 w 155"/>
                  <a:gd name="T5" fmla="*/ 1452 h 133"/>
                  <a:gd name="T6" fmla="*/ 0 w 155"/>
                  <a:gd name="T7" fmla="*/ 0 h 133"/>
                  <a:gd name="T8" fmla="*/ 1111 w 155"/>
                  <a:gd name="T9" fmla="*/ 1715 h 133"/>
                  <a:gd name="T10" fmla="*/ 1444 w 155"/>
                  <a:gd name="T11" fmla="*/ 1727 h 133"/>
                  <a:gd name="T12" fmla="*/ 1752 w 155"/>
                  <a:gd name="T13" fmla="*/ 1259 h 133"/>
                  <a:gd name="T14" fmla="*/ 2075 w 155"/>
                  <a:gd name="T15" fmla="*/ 779 h 133"/>
                  <a:gd name="T16" fmla="*/ 1978 w 155"/>
                  <a:gd name="T17" fmla="*/ 214 h 133"/>
                  <a:gd name="T18" fmla="*/ 1978 w 155"/>
                  <a:gd name="T19" fmla="*/ 214 h 133"/>
                  <a:gd name="T20" fmla="*/ 1968 w 155"/>
                  <a:gd name="T21" fmla="*/ 147 h 133"/>
                  <a:gd name="T22" fmla="*/ 1978 w 155"/>
                  <a:gd name="T23" fmla="*/ 214 h 1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5" h="133">
                    <a:moveTo>
                      <a:pt x="148" y="16"/>
                    </a:moveTo>
                    <a:cubicBezTo>
                      <a:pt x="149" y="25"/>
                      <a:pt x="151" y="47"/>
                      <a:pt x="139" y="57"/>
                    </a:cubicBezTo>
                    <a:cubicBezTo>
                      <a:pt x="124" y="69"/>
                      <a:pt x="129" y="94"/>
                      <a:pt x="102" y="108"/>
                    </a:cubicBezTo>
                    <a:cubicBezTo>
                      <a:pt x="75" y="121"/>
                      <a:pt x="23" y="54"/>
                      <a:pt x="0" y="0"/>
                    </a:cubicBezTo>
                    <a:cubicBezTo>
                      <a:pt x="28" y="79"/>
                      <a:pt x="68" y="122"/>
                      <a:pt x="83" y="128"/>
                    </a:cubicBezTo>
                    <a:cubicBezTo>
                      <a:pt x="92" y="133"/>
                      <a:pt x="100" y="133"/>
                      <a:pt x="108" y="129"/>
                    </a:cubicBezTo>
                    <a:cubicBezTo>
                      <a:pt x="120" y="124"/>
                      <a:pt x="126" y="109"/>
                      <a:pt x="131" y="94"/>
                    </a:cubicBezTo>
                    <a:cubicBezTo>
                      <a:pt x="136" y="76"/>
                      <a:pt x="144" y="65"/>
                      <a:pt x="155" y="58"/>
                    </a:cubicBezTo>
                    <a:lnTo>
                      <a:pt x="148" y="16"/>
                    </a:lnTo>
                    <a:close/>
                    <a:moveTo>
                      <a:pt x="148" y="16"/>
                    </a:moveTo>
                    <a:cubicBezTo>
                      <a:pt x="147" y="13"/>
                      <a:pt x="147" y="11"/>
                      <a:pt x="147" y="11"/>
                    </a:cubicBezTo>
                    <a:lnTo>
                      <a:pt x="148" y="16"/>
                    </a:lnTo>
                    <a:close/>
                  </a:path>
                </a:pathLst>
              </a:custGeom>
              <a:solidFill>
                <a:srgbClr val="3B7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5" name="Freeform 1806">
                <a:extLst>
                  <a:ext uri="{FF2B5EF4-FFF2-40B4-BE49-F238E27FC236}">
                    <a16:creationId xmlns:a16="http://schemas.microsoft.com/office/drawing/2014/main" id="{50FEDEBC-00B1-49B3-9D18-374E0E251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843"/>
                <a:ext cx="404" cy="685"/>
              </a:xfrm>
              <a:custGeom>
                <a:avLst/>
                <a:gdLst>
                  <a:gd name="T0" fmla="*/ 644 w 170"/>
                  <a:gd name="T1" fmla="*/ 0 h 288"/>
                  <a:gd name="T2" fmla="*/ 440 w 170"/>
                  <a:gd name="T3" fmla="*/ 176 h 288"/>
                  <a:gd name="T4" fmla="*/ 78 w 170"/>
                  <a:gd name="T5" fmla="*/ 578 h 288"/>
                  <a:gd name="T6" fmla="*/ 0 w 170"/>
                  <a:gd name="T7" fmla="*/ 780 h 288"/>
                  <a:gd name="T8" fmla="*/ 95 w 170"/>
                  <a:gd name="T9" fmla="*/ 985 h 288"/>
                  <a:gd name="T10" fmla="*/ 119 w 170"/>
                  <a:gd name="T11" fmla="*/ 1330 h 288"/>
                  <a:gd name="T12" fmla="*/ 164 w 170"/>
                  <a:gd name="T13" fmla="*/ 1641 h 288"/>
                  <a:gd name="T14" fmla="*/ 95 w 170"/>
                  <a:gd name="T15" fmla="*/ 1979 h 288"/>
                  <a:gd name="T16" fmla="*/ 214 w 170"/>
                  <a:gd name="T17" fmla="*/ 2110 h 288"/>
                  <a:gd name="T18" fmla="*/ 214 w 170"/>
                  <a:gd name="T19" fmla="*/ 2245 h 288"/>
                  <a:gd name="T20" fmla="*/ 349 w 170"/>
                  <a:gd name="T21" fmla="*/ 2664 h 288"/>
                  <a:gd name="T22" fmla="*/ 525 w 170"/>
                  <a:gd name="T23" fmla="*/ 2890 h 288"/>
                  <a:gd name="T24" fmla="*/ 656 w 170"/>
                  <a:gd name="T25" fmla="*/ 3320 h 288"/>
                  <a:gd name="T26" fmla="*/ 965 w 170"/>
                  <a:gd name="T27" fmla="*/ 3660 h 288"/>
                  <a:gd name="T28" fmla="*/ 1305 w 170"/>
                  <a:gd name="T29" fmla="*/ 3768 h 288"/>
                  <a:gd name="T30" fmla="*/ 1666 w 170"/>
                  <a:gd name="T31" fmla="*/ 3863 h 288"/>
                  <a:gd name="T32" fmla="*/ 1326 w 170"/>
                  <a:gd name="T33" fmla="*/ 3710 h 288"/>
                  <a:gd name="T34" fmla="*/ 1490 w 170"/>
                  <a:gd name="T35" fmla="*/ 3456 h 288"/>
                  <a:gd name="T36" fmla="*/ 1366 w 170"/>
                  <a:gd name="T37" fmla="*/ 2381 h 288"/>
                  <a:gd name="T38" fmla="*/ 1961 w 170"/>
                  <a:gd name="T39" fmla="*/ 1789 h 288"/>
                  <a:gd name="T40" fmla="*/ 2039 w 170"/>
                  <a:gd name="T41" fmla="*/ 1494 h 288"/>
                  <a:gd name="T42" fmla="*/ 1785 w 170"/>
                  <a:gd name="T43" fmla="*/ 1330 h 288"/>
                  <a:gd name="T44" fmla="*/ 1464 w 170"/>
                  <a:gd name="T45" fmla="*/ 928 h 288"/>
                  <a:gd name="T46" fmla="*/ 965 w 170"/>
                  <a:gd name="T47" fmla="*/ 176 h 28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70" h="288">
                    <a:moveTo>
                      <a:pt x="48" y="0"/>
                    </a:moveTo>
                    <a:cubicBezTo>
                      <a:pt x="49" y="17"/>
                      <a:pt x="45" y="13"/>
                      <a:pt x="33" y="13"/>
                    </a:cubicBezTo>
                    <a:cubicBezTo>
                      <a:pt x="16" y="14"/>
                      <a:pt x="12" y="29"/>
                      <a:pt x="6" y="43"/>
                    </a:cubicBezTo>
                    <a:cubicBezTo>
                      <a:pt x="4" y="48"/>
                      <a:pt x="0" y="52"/>
                      <a:pt x="0" y="58"/>
                    </a:cubicBezTo>
                    <a:cubicBezTo>
                      <a:pt x="1" y="64"/>
                      <a:pt x="6" y="68"/>
                      <a:pt x="7" y="73"/>
                    </a:cubicBezTo>
                    <a:cubicBezTo>
                      <a:pt x="9" y="82"/>
                      <a:pt x="6" y="90"/>
                      <a:pt x="9" y="99"/>
                    </a:cubicBezTo>
                    <a:cubicBezTo>
                      <a:pt x="11" y="108"/>
                      <a:pt x="14" y="113"/>
                      <a:pt x="12" y="122"/>
                    </a:cubicBezTo>
                    <a:cubicBezTo>
                      <a:pt x="10" y="130"/>
                      <a:pt x="4" y="138"/>
                      <a:pt x="7" y="147"/>
                    </a:cubicBezTo>
                    <a:cubicBezTo>
                      <a:pt x="9" y="151"/>
                      <a:pt x="15" y="153"/>
                      <a:pt x="16" y="157"/>
                    </a:cubicBezTo>
                    <a:cubicBezTo>
                      <a:pt x="18" y="160"/>
                      <a:pt x="16" y="164"/>
                      <a:pt x="16" y="167"/>
                    </a:cubicBezTo>
                    <a:cubicBezTo>
                      <a:pt x="18" y="177"/>
                      <a:pt x="20" y="191"/>
                      <a:pt x="26" y="198"/>
                    </a:cubicBezTo>
                    <a:cubicBezTo>
                      <a:pt x="31" y="206"/>
                      <a:pt x="36" y="206"/>
                      <a:pt x="39" y="215"/>
                    </a:cubicBezTo>
                    <a:cubicBezTo>
                      <a:pt x="42" y="227"/>
                      <a:pt x="42" y="236"/>
                      <a:pt x="49" y="247"/>
                    </a:cubicBezTo>
                    <a:cubicBezTo>
                      <a:pt x="55" y="256"/>
                      <a:pt x="64" y="265"/>
                      <a:pt x="72" y="272"/>
                    </a:cubicBezTo>
                    <a:cubicBezTo>
                      <a:pt x="81" y="280"/>
                      <a:pt x="86" y="278"/>
                      <a:pt x="97" y="280"/>
                    </a:cubicBezTo>
                    <a:cubicBezTo>
                      <a:pt x="105" y="281"/>
                      <a:pt x="115" y="285"/>
                      <a:pt x="124" y="287"/>
                    </a:cubicBezTo>
                    <a:cubicBezTo>
                      <a:pt x="132" y="288"/>
                      <a:pt x="107" y="287"/>
                      <a:pt x="99" y="276"/>
                    </a:cubicBezTo>
                    <a:cubicBezTo>
                      <a:pt x="93" y="267"/>
                      <a:pt x="117" y="268"/>
                      <a:pt x="111" y="257"/>
                    </a:cubicBezTo>
                    <a:cubicBezTo>
                      <a:pt x="98" y="233"/>
                      <a:pt x="92" y="205"/>
                      <a:pt x="102" y="177"/>
                    </a:cubicBezTo>
                    <a:cubicBezTo>
                      <a:pt x="110" y="156"/>
                      <a:pt x="124" y="139"/>
                      <a:pt x="146" y="133"/>
                    </a:cubicBezTo>
                    <a:cubicBezTo>
                      <a:pt x="161" y="129"/>
                      <a:pt x="170" y="122"/>
                      <a:pt x="152" y="111"/>
                    </a:cubicBezTo>
                    <a:cubicBezTo>
                      <a:pt x="146" y="107"/>
                      <a:pt x="138" y="104"/>
                      <a:pt x="133" y="99"/>
                    </a:cubicBezTo>
                    <a:cubicBezTo>
                      <a:pt x="123" y="91"/>
                      <a:pt x="117" y="79"/>
                      <a:pt x="109" y="69"/>
                    </a:cubicBezTo>
                    <a:cubicBezTo>
                      <a:pt x="95" y="52"/>
                      <a:pt x="79" y="35"/>
                      <a:pt x="72" y="13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6" name="Freeform 1807">
                <a:extLst>
                  <a:ext uri="{FF2B5EF4-FFF2-40B4-BE49-F238E27FC236}">
                    <a16:creationId xmlns:a16="http://schemas.microsoft.com/office/drawing/2014/main" id="{601C1119-C09D-4796-8C9E-44D6786E4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000"/>
                <a:ext cx="302" cy="497"/>
              </a:xfrm>
              <a:custGeom>
                <a:avLst/>
                <a:gdLst>
                  <a:gd name="T0" fmla="*/ 751 w 127"/>
                  <a:gd name="T1" fmla="*/ 2585 h 209"/>
                  <a:gd name="T2" fmla="*/ 661 w 127"/>
                  <a:gd name="T3" fmla="*/ 2002 h 209"/>
                  <a:gd name="T4" fmla="*/ 701 w 127"/>
                  <a:gd name="T5" fmla="*/ 1600 h 209"/>
                  <a:gd name="T6" fmla="*/ 939 w 127"/>
                  <a:gd name="T7" fmla="*/ 1075 h 209"/>
                  <a:gd name="T8" fmla="*/ 1358 w 127"/>
                  <a:gd name="T9" fmla="*/ 858 h 209"/>
                  <a:gd name="T10" fmla="*/ 1629 w 127"/>
                  <a:gd name="T11" fmla="*/ 487 h 209"/>
                  <a:gd name="T12" fmla="*/ 939 w 127"/>
                  <a:gd name="T13" fmla="*/ 12 h 209"/>
                  <a:gd name="T14" fmla="*/ 594 w 127"/>
                  <a:gd name="T15" fmla="*/ 243 h 209"/>
                  <a:gd name="T16" fmla="*/ 440 w 127"/>
                  <a:gd name="T17" fmla="*/ 644 h 209"/>
                  <a:gd name="T18" fmla="*/ 283 w 127"/>
                  <a:gd name="T19" fmla="*/ 792 h 209"/>
                  <a:gd name="T20" fmla="*/ 323 w 127"/>
                  <a:gd name="T21" fmla="*/ 956 h 209"/>
                  <a:gd name="T22" fmla="*/ 254 w 127"/>
                  <a:gd name="T23" fmla="*/ 1170 h 209"/>
                  <a:gd name="T24" fmla="*/ 361 w 127"/>
                  <a:gd name="T25" fmla="*/ 1199 h 209"/>
                  <a:gd name="T26" fmla="*/ 164 w 127"/>
                  <a:gd name="T27" fmla="*/ 1424 h 209"/>
                  <a:gd name="T28" fmla="*/ 29 w 127"/>
                  <a:gd name="T29" fmla="*/ 1736 h 209"/>
                  <a:gd name="T30" fmla="*/ 107 w 127"/>
                  <a:gd name="T31" fmla="*/ 2031 h 209"/>
                  <a:gd name="T32" fmla="*/ 147 w 127"/>
                  <a:gd name="T33" fmla="*/ 2323 h 209"/>
                  <a:gd name="T34" fmla="*/ 147 w 127"/>
                  <a:gd name="T35" fmla="*/ 2556 h 209"/>
                  <a:gd name="T36" fmla="*/ 419 w 127"/>
                  <a:gd name="T37" fmla="*/ 2811 h 20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7" h="209">
                    <a:moveTo>
                      <a:pt x="56" y="192"/>
                    </a:moveTo>
                    <a:cubicBezTo>
                      <a:pt x="56" y="178"/>
                      <a:pt x="51" y="163"/>
                      <a:pt x="49" y="149"/>
                    </a:cubicBezTo>
                    <a:cubicBezTo>
                      <a:pt x="48" y="138"/>
                      <a:pt x="49" y="130"/>
                      <a:pt x="52" y="119"/>
                    </a:cubicBezTo>
                    <a:cubicBezTo>
                      <a:pt x="54" y="106"/>
                      <a:pt x="60" y="90"/>
                      <a:pt x="70" y="80"/>
                    </a:cubicBezTo>
                    <a:cubicBezTo>
                      <a:pt x="78" y="71"/>
                      <a:pt x="89" y="66"/>
                      <a:pt x="101" y="64"/>
                    </a:cubicBezTo>
                    <a:cubicBezTo>
                      <a:pt x="115" y="61"/>
                      <a:pt x="127" y="53"/>
                      <a:pt x="121" y="36"/>
                    </a:cubicBezTo>
                    <a:cubicBezTo>
                      <a:pt x="100" y="39"/>
                      <a:pt x="89" y="3"/>
                      <a:pt x="70" y="1"/>
                    </a:cubicBezTo>
                    <a:cubicBezTo>
                      <a:pt x="61" y="0"/>
                      <a:pt x="49" y="11"/>
                      <a:pt x="44" y="18"/>
                    </a:cubicBezTo>
                    <a:cubicBezTo>
                      <a:pt x="37" y="28"/>
                      <a:pt x="40" y="39"/>
                      <a:pt x="33" y="48"/>
                    </a:cubicBezTo>
                    <a:cubicBezTo>
                      <a:pt x="31" y="52"/>
                      <a:pt x="23" y="55"/>
                      <a:pt x="21" y="59"/>
                    </a:cubicBezTo>
                    <a:cubicBezTo>
                      <a:pt x="19" y="65"/>
                      <a:pt x="24" y="65"/>
                      <a:pt x="24" y="71"/>
                    </a:cubicBezTo>
                    <a:cubicBezTo>
                      <a:pt x="25" y="77"/>
                      <a:pt x="20" y="80"/>
                      <a:pt x="19" y="87"/>
                    </a:cubicBezTo>
                    <a:cubicBezTo>
                      <a:pt x="21" y="87"/>
                      <a:pt x="25" y="89"/>
                      <a:pt x="27" y="89"/>
                    </a:cubicBezTo>
                    <a:cubicBezTo>
                      <a:pt x="25" y="99"/>
                      <a:pt x="17" y="99"/>
                      <a:pt x="12" y="106"/>
                    </a:cubicBezTo>
                    <a:cubicBezTo>
                      <a:pt x="9" y="110"/>
                      <a:pt x="3" y="123"/>
                      <a:pt x="2" y="129"/>
                    </a:cubicBezTo>
                    <a:cubicBezTo>
                      <a:pt x="0" y="139"/>
                      <a:pt x="6" y="143"/>
                      <a:pt x="8" y="151"/>
                    </a:cubicBezTo>
                    <a:cubicBezTo>
                      <a:pt x="11" y="158"/>
                      <a:pt x="10" y="166"/>
                      <a:pt x="11" y="173"/>
                    </a:cubicBezTo>
                    <a:cubicBezTo>
                      <a:pt x="12" y="179"/>
                      <a:pt x="10" y="185"/>
                      <a:pt x="11" y="190"/>
                    </a:cubicBezTo>
                    <a:cubicBezTo>
                      <a:pt x="12" y="202"/>
                      <a:pt x="23" y="204"/>
                      <a:pt x="31" y="20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7" name="Freeform 1808">
                <a:extLst>
                  <a:ext uri="{FF2B5EF4-FFF2-40B4-BE49-F238E27FC236}">
                    <a16:creationId xmlns:a16="http://schemas.microsoft.com/office/drawing/2014/main" id="{8F154521-837F-4E8F-B226-94A2C17AB6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57" y="1454"/>
                <a:ext cx="625" cy="734"/>
              </a:xfrm>
              <a:custGeom>
                <a:avLst/>
                <a:gdLst>
                  <a:gd name="T0" fmla="*/ 1305 w 263"/>
                  <a:gd name="T1" fmla="*/ 672 h 309"/>
                  <a:gd name="T2" fmla="*/ 321 w 263"/>
                  <a:gd name="T3" fmla="*/ 3392 h 309"/>
                  <a:gd name="T4" fmla="*/ 204 w 263"/>
                  <a:gd name="T5" fmla="*/ 4062 h 309"/>
                  <a:gd name="T6" fmla="*/ 107 w 263"/>
                  <a:gd name="T7" fmla="*/ 4086 h 309"/>
                  <a:gd name="T8" fmla="*/ 402 w 263"/>
                  <a:gd name="T9" fmla="*/ 3995 h 309"/>
                  <a:gd name="T10" fmla="*/ 456 w 263"/>
                  <a:gd name="T11" fmla="*/ 3967 h 309"/>
                  <a:gd name="T12" fmla="*/ 566 w 263"/>
                  <a:gd name="T13" fmla="*/ 2950 h 309"/>
                  <a:gd name="T14" fmla="*/ 858 w 263"/>
                  <a:gd name="T15" fmla="*/ 1793 h 309"/>
                  <a:gd name="T16" fmla="*/ 3032 w 263"/>
                  <a:gd name="T17" fmla="*/ 135 h 309"/>
                  <a:gd name="T18" fmla="*/ 3529 w 263"/>
                  <a:gd name="T19" fmla="*/ 40 h 309"/>
                  <a:gd name="T20" fmla="*/ 1305 w 263"/>
                  <a:gd name="T21" fmla="*/ 672 h 309"/>
                  <a:gd name="T22" fmla="*/ 40 w 263"/>
                  <a:gd name="T23" fmla="*/ 4033 h 309"/>
                  <a:gd name="T24" fmla="*/ 0 w 263"/>
                  <a:gd name="T25" fmla="*/ 3979 h 309"/>
                  <a:gd name="T26" fmla="*/ 40 w 263"/>
                  <a:gd name="T27" fmla="*/ 4033 h 30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3" h="309">
                    <a:moveTo>
                      <a:pt x="97" y="50"/>
                    </a:moveTo>
                    <a:cubicBezTo>
                      <a:pt x="55" y="100"/>
                      <a:pt x="31" y="189"/>
                      <a:pt x="24" y="253"/>
                    </a:cubicBezTo>
                    <a:cubicBezTo>
                      <a:pt x="22" y="270"/>
                      <a:pt x="22" y="296"/>
                      <a:pt x="15" y="303"/>
                    </a:cubicBezTo>
                    <a:cubicBezTo>
                      <a:pt x="8" y="305"/>
                      <a:pt x="8" y="305"/>
                      <a:pt x="8" y="305"/>
                    </a:cubicBezTo>
                    <a:cubicBezTo>
                      <a:pt x="17" y="309"/>
                      <a:pt x="21" y="302"/>
                      <a:pt x="30" y="298"/>
                    </a:cubicBezTo>
                    <a:cubicBezTo>
                      <a:pt x="31" y="297"/>
                      <a:pt x="32" y="297"/>
                      <a:pt x="34" y="296"/>
                    </a:cubicBezTo>
                    <a:cubicBezTo>
                      <a:pt x="34" y="272"/>
                      <a:pt x="37" y="246"/>
                      <a:pt x="42" y="220"/>
                    </a:cubicBezTo>
                    <a:cubicBezTo>
                      <a:pt x="45" y="204"/>
                      <a:pt x="54" y="164"/>
                      <a:pt x="64" y="134"/>
                    </a:cubicBezTo>
                    <a:cubicBezTo>
                      <a:pt x="101" y="21"/>
                      <a:pt x="171" y="19"/>
                      <a:pt x="226" y="10"/>
                    </a:cubicBezTo>
                    <a:cubicBezTo>
                      <a:pt x="239" y="8"/>
                      <a:pt x="252" y="6"/>
                      <a:pt x="263" y="3"/>
                    </a:cubicBezTo>
                    <a:cubicBezTo>
                      <a:pt x="238" y="8"/>
                      <a:pt x="138" y="0"/>
                      <a:pt x="97" y="50"/>
                    </a:cubicBezTo>
                    <a:moveTo>
                      <a:pt x="3" y="301"/>
                    </a:moveTo>
                    <a:cubicBezTo>
                      <a:pt x="0" y="297"/>
                      <a:pt x="0" y="297"/>
                      <a:pt x="0" y="297"/>
                    </a:cubicBezTo>
                    <a:cubicBezTo>
                      <a:pt x="1" y="299"/>
                      <a:pt x="2" y="300"/>
                      <a:pt x="3" y="301"/>
                    </a:cubicBezTo>
                  </a:path>
                </a:pathLst>
              </a:custGeom>
              <a:solidFill>
                <a:srgbClr val="6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8" name="Freeform 1809">
                <a:extLst>
                  <a:ext uri="{FF2B5EF4-FFF2-40B4-BE49-F238E27FC236}">
                    <a16:creationId xmlns:a16="http://schemas.microsoft.com/office/drawing/2014/main" id="{E295DE6F-D912-4647-AFEA-BA83C4C5C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2433"/>
                <a:ext cx="90" cy="81"/>
              </a:xfrm>
              <a:custGeom>
                <a:avLst/>
                <a:gdLst>
                  <a:gd name="T0" fmla="*/ 156 w 38"/>
                  <a:gd name="T1" fmla="*/ 41 h 34"/>
                  <a:gd name="T2" fmla="*/ 12 w 38"/>
                  <a:gd name="T3" fmla="*/ 69 h 34"/>
                  <a:gd name="T4" fmla="*/ 50 w 38"/>
                  <a:gd name="T5" fmla="*/ 243 h 34"/>
                  <a:gd name="T6" fmla="*/ 156 w 38"/>
                  <a:gd name="T7" fmla="*/ 362 h 34"/>
                  <a:gd name="T8" fmla="*/ 253 w 38"/>
                  <a:gd name="T9" fmla="*/ 391 h 34"/>
                  <a:gd name="T10" fmla="*/ 360 w 38"/>
                  <a:gd name="T11" fmla="*/ 431 h 34"/>
                  <a:gd name="T12" fmla="*/ 410 w 38"/>
                  <a:gd name="T13" fmla="*/ 448 h 34"/>
                  <a:gd name="T14" fmla="*/ 476 w 38"/>
                  <a:gd name="T15" fmla="*/ 448 h 34"/>
                  <a:gd name="T16" fmla="*/ 493 w 38"/>
                  <a:gd name="T17" fmla="*/ 353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4">
                    <a:moveTo>
                      <a:pt x="12" y="3"/>
                    </a:moveTo>
                    <a:cubicBezTo>
                      <a:pt x="9" y="0"/>
                      <a:pt x="1" y="1"/>
                      <a:pt x="1" y="5"/>
                    </a:cubicBezTo>
                    <a:cubicBezTo>
                      <a:pt x="0" y="10"/>
                      <a:pt x="2" y="14"/>
                      <a:pt x="4" y="18"/>
                    </a:cubicBezTo>
                    <a:cubicBezTo>
                      <a:pt x="6" y="21"/>
                      <a:pt x="8" y="25"/>
                      <a:pt x="12" y="27"/>
                    </a:cubicBezTo>
                    <a:cubicBezTo>
                      <a:pt x="14" y="28"/>
                      <a:pt x="17" y="28"/>
                      <a:pt x="19" y="29"/>
                    </a:cubicBezTo>
                    <a:cubicBezTo>
                      <a:pt x="22" y="30"/>
                      <a:pt x="24" y="32"/>
                      <a:pt x="27" y="32"/>
                    </a:cubicBezTo>
                    <a:cubicBezTo>
                      <a:pt x="28" y="32"/>
                      <a:pt x="29" y="33"/>
                      <a:pt x="31" y="33"/>
                    </a:cubicBezTo>
                    <a:cubicBezTo>
                      <a:pt x="32" y="33"/>
                      <a:pt x="35" y="34"/>
                      <a:pt x="36" y="33"/>
                    </a:cubicBezTo>
                    <a:cubicBezTo>
                      <a:pt x="38" y="32"/>
                      <a:pt x="38" y="28"/>
                      <a:pt x="37" y="2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99" name="Freeform 1810">
                <a:extLst>
                  <a:ext uri="{FF2B5EF4-FFF2-40B4-BE49-F238E27FC236}">
                    <a16:creationId xmlns:a16="http://schemas.microsoft.com/office/drawing/2014/main" id="{71B99712-DF37-4C2D-B540-F42D0391F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1" y="2100"/>
                <a:ext cx="116" cy="81"/>
              </a:xfrm>
              <a:custGeom>
                <a:avLst/>
                <a:gdLst>
                  <a:gd name="T0" fmla="*/ 0 w 49"/>
                  <a:gd name="T1" fmla="*/ 119 h 34"/>
                  <a:gd name="T2" fmla="*/ 464 w 49"/>
                  <a:gd name="T3" fmla="*/ 0 h 34"/>
                  <a:gd name="T4" fmla="*/ 201 w 49"/>
                  <a:gd name="T5" fmla="*/ 431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34">
                    <a:moveTo>
                      <a:pt x="0" y="9"/>
                    </a:moveTo>
                    <a:cubicBezTo>
                      <a:pt x="10" y="26"/>
                      <a:pt x="29" y="14"/>
                      <a:pt x="35" y="0"/>
                    </a:cubicBezTo>
                    <a:cubicBezTo>
                      <a:pt x="49" y="20"/>
                      <a:pt x="38" y="34"/>
                      <a:pt x="15" y="32"/>
                    </a:cubicBezTo>
                  </a:path>
                </a:pathLst>
              </a:custGeom>
              <a:solidFill>
                <a:srgbClr val="6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0" name="Freeform 1811">
                <a:extLst>
                  <a:ext uri="{FF2B5EF4-FFF2-40B4-BE49-F238E27FC236}">
                    <a16:creationId xmlns:a16="http://schemas.microsoft.com/office/drawing/2014/main" id="{F572242A-99E1-4E50-BCC6-6BCEE0813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2095"/>
                <a:ext cx="112" cy="86"/>
              </a:xfrm>
              <a:custGeom>
                <a:avLst/>
                <a:gdLst>
                  <a:gd name="T0" fmla="*/ 0 w 47"/>
                  <a:gd name="T1" fmla="*/ 0 h 36"/>
                  <a:gd name="T2" fmla="*/ 567 w 47"/>
                  <a:gd name="T3" fmla="*/ 79 h 36"/>
                  <a:gd name="T4" fmla="*/ 579 w 47"/>
                  <a:gd name="T5" fmla="*/ 325 h 36"/>
                  <a:gd name="T6" fmla="*/ 119 w 47"/>
                  <a:gd name="T7" fmla="*/ 394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36">
                    <a:moveTo>
                      <a:pt x="0" y="0"/>
                    </a:moveTo>
                    <a:cubicBezTo>
                      <a:pt x="11" y="20"/>
                      <a:pt x="24" y="15"/>
                      <a:pt x="42" y="6"/>
                    </a:cubicBezTo>
                    <a:cubicBezTo>
                      <a:pt x="46" y="11"/>
                      <a:pt x="47" y="19"/>
                      <a:pt x="43" y="24"/>
                    </a:cubicBezTo>
                    <a:cubicBezTo>
                      <a:pt x="35" y="36"/>
                      <a:pt x="20" y="29"/>
                      <a:pt x="9" y="29"/>
                    </a:cubicBezTo>
                  </a:path>
                </a:pathLst>
              </a:custGeom>
              <a:solidFill>
                <a:srgbClr val="6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1" name="Freeform 1812">
                <a:extLst>
                  <a:ext uri="{FF2B5EF4-FFF2-40B4-BE49-F238E27FC236}">
                    <a16:creationId xmlns:a16="http://schemas.microsoft.com/office/drawing/2014/main" id="{28B49BA3-6E63-431A-B937-339815556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2081"/>
                <a:ext cx="83" cy="88"/>
              </a:xfrm>
              <a:custGeom>
                <a:avLst/>
                <a:gdLst>
                  <a:gd name="T0" fmla="*/ 0 w 35"/>
                  <a:gd name="T1" fmla="*/ 214 h 37"/>
                  <a:gd name="T2" fmla="*/ 455 w 35"/>
                  <a:gd name="T3" fmla="*/ 186 h 37"/>
                  <a:gd name="T4" fmla="*/ 439 w 35"/>
                  <a:gd name="T5" fmla="*/ 29 h 37"/>
                  <a:gd name="T6" fmla="*/ 225 w 35"/>
                  <a:gd name="T7" fmla="*/ 12 h 37"/>
                  <a:gd name="T8" fmla="*/ 175 w 35"/>
                  <a:gd name="T9" fmla="*/ 25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7">
                    <a:moveTo>
                      <a:pt x="0" y="16"/>
                    </a:moveTo>
                    <a:cubicBezTo>
                      <a:pt x="8" y="19"/>
                      <a:pt x="35" y="37"/>
                      <a:pt x="34" y="14"/>
                    </a:cubicBezTo>
                    <a:cubicBezTo>
                      <a:pt x="34" y="10"/>
                      <a:pt x="35" y="3"/>
                      <a:pt x="33" y="2"/>
                    </a:cubicBezTo>
                    <a:cubicBezTo>
                      <a:pt x="29" y="0"/>
                      <a:pt x="20" y="10"/>
                      <a:pt x="17" y="1"/>
                    </a:cubicBezTo>
                    <a:cubicBezTo>
                      <a:pt x="22" y="8"/>
                      <a:pt x="25" y="18"/>
                      <a:pt x="13" y="19"/>
                    </a:cubicBezTo>
                  </a:path>
                </a:pathLst>
              </a:custGeom>
              <a:solidFill>
                <a:srgbClr val="6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2" name="Freeform 1813">
                <a:extLst>
                  <a:ext uri="{FF2B5EF4-FFF2-40B4-BE49-F238E27FC236}">
                    <a16:creationId xmlns:a16="http://schemas.microsoft.com/office/drawing/2014/main" id="{104292F6-0CCD-4278-84F7-789948C5A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105"/>
                <a:ext cx="93" cy="119"/>
              </a:xfrm>
              <a:custGeom>
                <a:avLst/>
                <a:gdLst>
                  <a:gd name="T0" fmla="*/ 165 w 39"/>
                  <a:gd name="T1" fmla="*/ 0 h 50"/>
                  <a:gd name="T2" fmla="*/ 29 w 39"/>
                  <a:gd name="T3" fmla="*/ 674 h 50"/>
                  <a:gd name="T4" fmla="*/ 529 w 39"/>
                  <a:gd name="T5" fmla="*/ 226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0">
                    <a:moveTo>
                      <a:pt x="12" y="0"/>
                    </a:moveTo>
                    <a:cubicBezTo>
                      <a:pt x="24" y="18"/>
                      <a:pt x="0" y="31"/>
                      <a:pt x="2" y="50"/>
                    </a:cubicBezTo>
                    <a:cubicBezTo>
                      <a:pt x="7" y="34"/>
                      <a:pt x="21" y="18"/>
                      <a:pt x="39" y="17"/>
                    </a:cubicBezTo>
                  </a:path>
                </a:pathLst>
              </a:custGeom>
              <a:solidFill>
                <a:srgbClr val="6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3" name="Freeform 1814">
                <a:extLst>
                  <a:ext uri="{FF2B5EF4-FFF2-40B4-BE49-F238E27FC236}">
                    <a16:creationId xmlns:a16="http://schemas.microsoft.com/office/drawing/2014/main" id="{777953B3-7DBD-466F-AA7C-C64A2ED18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752"/>
                <a:ext cx="899" cy="311"/>
              </a:xfrm>
              <a:custGeom>
                <a:avLst/>
                <a:gdLst>
                  <a:gd name="T0" fmla="*/ 5085 w 378"/>
                  <a:gd name="T1" fmla="*/ 1403 h 131"/>
                  <a:gd name="T2" fmla="*/ 4921 w 378"/>
                  <a:gd name="T3" fmla="*/ 1472 h 131"/>
                  <a:gd name="T4" fmla="*/ 2088 w 378"/>
                  <a:gd name="T5" fmla="*/ 907 h 131"/>
                  <a:gd name="T6" fmla="*/ 0 w 378"/>
                  <a:gd name="T7" fmla="*/ 439 h 131"/>
                  <a:gd name="T8" fmla="*/ 0 w 378"/>
                  <a:gd name="T9" fmla="*/ 456 h 131"/>
                  <a:gd name="T10" fmla="*/ 0 w 378"/>
                  <a:gd name="T11" fmla="*/ 456 h 131"/>
                  <a:gd name="T12" fmla="*/ 1142 w 378"/>
                  <a:gd name="T13" fmla="*/ 672 h 131"/>
                  <a:gd name="T14" fmla="*/ 2676 w 378"/>
                  <a:gd name="T15" fmla="*/ 1460 h 131"/>
                  <a:gd name="T16" fmla="*/ 4531 w 378"/>
                  <a:gd name="T17" fmla="*/ 1607 h 131"/>
                  <a:gd name="T18" fmla="*/ 5028 w 378"/>
                  <a:gd name="T19" fmla="*/ 1489 h 131"/>
                  <a:gd name="T20" fmla="*/ 5085 w 378"/>
                  <a:gd name="T21" fmla="*/ 1432 h 131"/>
                  <a:gd name="T22" fmla="*/ 5085 w 378"/>
                  <a:gd name="T23" fmla="*/ 1432 h 131"/>
                  <a:gd name="T24" fmla="*/ 5085 w 378"/>
                  <a:gd name="T25" fmla="*/ 1403 h 1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8" h="131">
                    <a:moveTo>
                      <a:pt x="378" y="105"/>
                    </a:moveTo>
                    <a:cubicBezTo>
                      <a:pt x="376" y="106"/>
                      <a:pt x="373" y="107"/>
                      <a:pt x="366" y="110"/>
                    </a:cubicBezTo>
                    <a:cubicBezTo>
                      <a:pt x="326" y="131"/>
                      <a:pt x="205" y="99"/>
                      <a:pt x="155" y="68"/>
                    </a:cubicBezTo>
                    <a:cubicBezTo>
                      <a:pt x="104" y="38"/>
                      <a:pt x="52" y="0"/>
                      <a:pt x="0" y="33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5" y="26"/>
                      <a:pt x="57" y="36"/>
                      <a:pt x="85" y="50"/>
                    </a:cubicBezTo>
                    <a:cubicBezTo>
                      <a:pt x="112" y="64"/>
                      <a:pt x="168" y="103"/>
                      <a:pt x="199" y="109"/>
                    </a:cubicBezTo>
                    <a:cubicBezTo>
                      <a:pt x="249" y="118"/>
                      <a:pt x="302" y="123"/>
                      <a:pt x="337" y="120"/>
                    </a:cubicBezTo>
                    <a:cubicBezTo>
                      <a:pt x="355" y="119"/>
                      <a:pt x="368" y="114"/>
                      <a:pt x="374" y="111"/>
                    </a:cubicBezTo>
                    <a:cubicBezTo>
                      <a:pt x="376" y="109"/>
                      <a:pt x="377" y="108"/>
                      <a:pt x="378" y="107"/>
                    </a:cubicBezTo>
                    <a:cubicBezTo>
                      <a:pt x="378" y="107"/>
                      <a:pt x="378" y="107"/>
                      <a:pt x="378" y="107"/>
                    </a:cubicBezTo>
                    <a:cubicBezTo>
                      <a:pt x="378" y="107"/>
                      <a:pt x="378" y="106"/>
                      <a:pt x="378" y="105"/>
                    </a:cubicBezTo>
                  </a:path>
                </a:pathLst>
              </a:custGeom>
              <a:solidFill>
                <a:srgbClr val="6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4" name="Freeform 1815">
                <a:extLst>
                  <a:ext uri="{FF2B5EF4-FFF2-40B4-BE49-F238E27FC236}">
                    <a16:creationId xmlns:a16="http://schemas.microsoft.com/office/drawing/2014/main" id="{9A9F47E3-D2F5-47E5-822B-2B7014DF5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237"/>
                <a:ext cx="1189" cy="918"/>
              </a:xfrm>
              <a:custGeom>
                <a:avLst/>
                <a:gdLst>
                  <a:gd name="T0" fmla="*/ 6656 w 500"/>
                  <a:gd name="T1" fmla="*/ 12 h 386"/>
                  <a:gd name="T2" fmla="*/ 4371 w 500"/>
                  <a:gd name="T3" fmla="*/ 378 h 386"/>
                  <a:gd name="T4" fmla="*/ 3698 w 500"/>
                  <a:gd name="T5" fmla="*/ 402 h 386"/>
                  <a:gd name="T6" fmla="*/ 3698 w 500"/>
                  <a:gd name="T7" fmla="*/ 402 h 386"/>
                  <a:gd name="T8" fmla="*/ 3241 w 500"/>
                  <a:gd name="T9" fmla="*/ 350 h 386"/>
                  <a:gd name="T10" fmla="*/ 3241 w 500"/>
                  <a:gd name="T11" fmla="*/ 350 h 386"/>
                  <a:gd name="T12" fmla="*/ 3094 w 500"/>
                  <a:gd name="T13" fmla="*/ 361 h 386"/>
                  <a:gd name="T14" fmla="*/ 2770 w 500"/>
                  <a:gd name="T15" fmla="*/ 1708 h 386"/>
                  <a:gd name="T16" fmla="*/ 2851 w 500"/>
                  <a:gd name="T17" fmla="*/ 1872 h 386"/>
                  <a:gd name="T18" fmla="*/ 2851 w 500"/>
                  <a:gd name="T19" fmla="*/ 1872 h 386"/>
                  <a:gd name="T20" fmla="*/ 2877 w 500"/>
                  <a:gd name="T21" fmla="*/ 2178 h 386"/>
                  <a:gd name="T22" fmla="*/ 2877 w 500"/>
                  <a:gd name="T23" fmla="*/ 2178 h 386"/>
                  <a:gd name="T24" fmla="*/ 2877 w 500"/>
                  <a:gd name="T25" fmla="*/ 2178 h 386"/>
                  <a:gd name="T26" fmla="*/ 2675 w 500"/>
                  <a:gd name="T27" fmla="*/ 2761 h 386"/>
                  <a:gd name="T28" fmla="*/ 2314 w 500"/>
                  <a:gd name="T29" fmla="*/ 4654 h 386"/>
                  <a:gd name="T30" fmla="*/ 2216 w 500"/>
                  <a:gd name="T31" fmla="*/ 5056 h 386"/>
                  <a:gd name="T32" fmla="*/ 2086 w 500"/>
                  <a:gd name="T33" fmla="*/ 5056 h 386"/>
                  <a:gd name="T34" fmla="*/ 661 w 500"/>
                  <a:gd name="T35" fmla="*/ 3670 h 386"/>
                  <a:gd name="T36" fmla="*/ 119 w 500"/>
                  <a:gd name="T37" fmla="*/ 1453 h 386"/>
                  <a:gd name="T38" fmla="*/ 69 w 500"/>
                  <a:gd name="T39" fmla="*/ 1396 h 386"/>
                  <a:gd name="T40" fmla="*/ 0 w 500"/>
                  <a:gd name="T41" fmla="*/ 1465 h 386"/>
                  <a:gd name="T42" fmla="*/ 549 w 500"/>
                  <a:gd name="T43" fmla="*/ 3727 h 386"/>
                  <a:gd name="T44" fmla="*/ 2059 w 500"/>
                  <a:gd name="T45" fmla="*/ 5163 h 386"/>
                  <a:gd name="T46" fmla="*/ 2261 w 500"/>
                  <a:gd name="T47" fmla="*/ 5163 h 386"/>
                  <a:gd name="T48" fmla="*/ 2409 w 500"/>
                  <a:gd name="T49" fmla="*/ 4654 h 386"/>
                  <a:gd name="T50" fmla="*/ 2409 w 500"/>
                  <a:gd name="T51" fmla="*/ 4638 h 386"/>
                  <a:gd name="T52" fmla="*/ 2409 w 500"/>
                  <a:gd name="T53" fmla="*/ 4490 h 386"/>
                  <a:gd name="T54" fmla="*/ 2754 w 500"/>
                  <a:gd name="T55" fmla="*/ 2783 h 386"/>
                  <a:gd name="T56" fmla="*/ 2975 w 500"/>
                  <a:gd name="T57" fmla="*/ 2207 h 386"/>
                  <a:gd name="T58" fmla="*/ 2996 w 500"/>
                  <a:gd name="T59" fmla="*/ 2019 h 386"/>
                  <a:gd name="T60" fmla="*/ 2930 w 500"/>
                  <a:gd name="T61" fmla="*/ 1805 h 386"/>
                  <a:gd name="T62" fmla="*/ 2851 w 500"/>
                  <a:gd name="T63" fmla="*/ 1679 h 386"/>
                  <a:gd name="T64" fmla="*/ 2811 w 500"/>
                  <a:gd name="T65" fmla="*/ 1239 h 386"/>
                  <a:gd name="T66" fmla="*/ 3106 w 500"/>
                  <a:gd name="T67" fmla="*/ 459 h 386"/>
                  <a:gd name="T68" fmla="*/ 3241 w 500"/>
                  <a:gd name="T69" fmla="*/ 442 h 386"/>
                  <a:gd name="T70" fmla="*/ 3817 w 500"/>
                  <a:gd name="T71" fmla="*/ 488 h 386"/>
                  <a:gd name="T72" fmla="*/ 4383 w 500"/>
                  <a:gd name="T73" fmla="*/ 459 h 386"/>
                  <a:gd name="T74" fmla="*/ 5786 w 500"/>
                  <a:gd name="T75" fmla="*/ 295 h 386"/>
                  <a:gd name="T76" fmla="*/ 6668 w 500"/>
                  <a:gd name="T77" fmla="*/ 95 h 386"/>
                  <a:gd name="T78" fmla="*/ 6656 w 500"/>
                  <a:gd name="T79" fmla="*/ 12 h 38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00" h="386">
                    <a:moveTo>
                      <a:pt x="495" y="1"/>
                    </a:moveTo>
                    <a:cubicBezTo>
                      <a:pt x="440" y="14"/>
                      <a:pt x="383" y="23"/>
                      <a:pt x="325" y="28"/>
                    </a:cubicBezTo>
                    <a:cubicBezTo>
                      <a:pt x="305" y="29"/>
                      <a:pt x="289" y="30"/>
                      <a:pt x="275" y="30"/>
                    </a:cubicBezTo>
                    <a:cubicBezTo>
                      <a:pt x="275" y="30"/>
                      <a:pt x="275" y="30"/>
                      <a:pt x="275" y="30"/>
                    </a:cubicBezTo>
                    <a:cubicBezTo>
                      <a:pt x="260" y="30"/>
                      <a:pt x="249" y="28"/>
                      <a:pt x="241" y="26"/>
                    </a:cubicBezTo>
                    <a:cubicBezTo>
                      <a:pt x="241" y="26"/>
                      <a:pt x="241" y="26"/>
                      <a:pt x="241" y="26"/>
                    </a:cubicBezTo>
                    <a:cubicBezTo>
                      <a:pt x="236" y="24"/>
                      <a:pt x="233" y="25"/>
                      <a:pt x="230" y="27"/>
                    </a:cubicBezTo>
                    <a:cubicBezTo>
                      <a:pt x="211" y="39"/>
                      <a:pt x="194" y="69"/>
                      <a:pt x="206" y="127"/>
                    </a:cubicBezTo>
                    <a:cubicBezTo>
                      <a:pt x="206" y="130"/>
                      <a:pt x="208" y="134"/>
                      <a:pt x="212" y="139"/>
                    </a:cubicBezTo>
                    <a:cubicBezTo>
                      <a:pt x="212" y="139"/>
                      <a:pt x="212" y="139"/>
                      <a:pt x="212" y="139"/>
                    </a:cubicBezTo>
                    <a:cubicBezTo>
                      <a:pt x="216" y="143"/>
                      <a:pt x="217" y="150"/>
                      <a:pt x="214" y="162"/>
                    </a:cubicBezTo>
                    <a:cubicBezTo>
                      <a:pt x="214" y="162"/>
                      <a:pt x="214" y="162"/>
                      <a:pt x="214" y="162"/>
                    </a:cubicBezTo>
                    <a:cubicBezTo>
                      <a:pt x="214" y="162"/>
                      <a:pt x="214" y="162"/>
                      <a:pt x="214" y="162"/>
                    </a:cubicBezTo>
                    <a:cubicBezTo>
                      <a:pt x="212" y="172"/>
                      <a:pt x="207" y="186"/>
                      <a:pt x="199" y="205"/>
                    </a:cubicBezTo>
                    <a:cubicBezTo>
                      <a:pt x="178" y="251"/>
                      <a:pt x="170" y="303"/>
                      <a:pt x="172" y="346"/>
                    </a:cubicBezTo>
                    <a:cubicBezTo>
                      <a:pt x="172" y="362"/>
                      <a:pt x="170" y="373"/>
                      <a:pt x="165" y="376"/>
                    </a:cubicBezTo>
                    <a:cubicBezTo>
                      <a:pt x="161" y="378"/>
                      <a:pt x="159" y="377"/>
                      <a:pt x="155" y="376"/>
                    </a:cubicBezTo>
                    <a:cubicBezTo>
                      <a:pt x="136" y="370"/>
                      <a:pt x="76" y="320"/>
                      <a:pt x="49" y="273"/>
                    </a:cubicBezTo>
                    <a:cubicBezTo>
                      <a:pt x="21" y="225"/>
                      <a:pt x="11" y="140"/>
                      <a:pt x="9" y="108"/>
                    </a:cubicBezTo>
                    <a:cubicBezTo>
                      <a:pt x="9" y="106"/>
                      <a:pt x="7" y="104"/>
                      <a:pt x="5" y="104"/>
                    </a:cubicBezTo>
                    <a:cubicBezTo>
                      <a:pt x="2" y="104"/>
                      <a:pt x="0" y="106"/>
                      <a:pt x="0" y="109"/>
                    </a:cubicBezTo>
                    <a:cubicBezTo>
                      <a:pt x="2" y="143"/>
                      <a:pt x="12" y="228"/>
                      <a:pt x="41" y="277"/>
                    </a:cubicBezTo>
                    <a:cubicBezTo>
                      <a:pt x="69" y="325"/>
                      <a:pt x="130" y="378"/>
                      <a:pt x="153" y="384"/>
                    </a:cubicBezTo>
                    <a:cubicBezTo>
                      <a:pt x="159" y="386"/>
                      <a:pt x="164" y="386"/>
                      <a:pt x="168" y="384"/>
                    </a:cubicBezTo>
                    <a:cubicBezTo>
                      <a:pt x="176" y="381"/>
                      <a:pt x="180" y="360"/>
                      <a:pt x="179" y="346"/>
                    </a:cubicBezTo>
                    <a:cubicBezTo>
                      <a:pt x="179" y="346"/>
                      <a:pt x="179" y="345"/>
                      <a:pt x="179" y="345"/>
                    </a:cubicBezTo>
                    <a:cubicBezTo>
                      <a:pt x="179" y="341"/>
                      <a:pt x="179" y="338"/>
                      <a:pt x="179" y="334"/>
                    </a:cubicBezTo>
                    <a:cubicBezTo>
                      <a:pt x="179" y="291"/>
                      <a:pt x="188" y="246"/>
                      <a:pt x="205" y="207"/>
                    </a:cubicBezTo>
                    <a:cubicBezTo>
                      <a:pt x="213" y="188"/>
                      <a:pt x="218" y="174"/>
                      <a:pt x="221" y="164"/>
                    </a:cubicBezTo>
                    <a:cubicBezTo>
                      <a:pt x="222" y="159"/>
                      <a:pt x="223" y="154"/>
                      <a:pt x="223" y="150"/>
                    </a:cubicBezTo>
                    <a:cubicBezTo>
                      <a:pt x="223" y="144"/>
                      <a:pt x="221" y="139"/>
                      <a:pt x="218" y="134"/>
                    </a:cubicBezTo>
                    <a:cubicBezTo>
                      <a:pt x="216" y="133"/>
                      <a:pt x="213" y="130"/>
                      <a:pt x="212" y="125"/>
                    </a:cubicBezTo>
                    <a:cubicBezTo>
                      <a:pt x="210" y="113"/>
                      <a:pt x="209" y="102"/>
                      <a:pt x="209" y="92"/>
                    </a:cubicBezTo>
                    <a:cubicBezTo>
                      <a:pt x="209" y="54"/>
                      <a:pt x="231" y="34"/>
                      <a:pt x="231" y="34"/>
                    </a:cubicBezTo>
                    <a:cubicBezTo>
                      <a:pt x="233" y="33"/>
                      <a:pt x="236" y="31"/>
                      <a:pt x="241" y="33"/>
                    </a:cubicBezTo>
                    <a:cubicBezTo>
                      <a:pt x="257" y="37"/>
                      <a:pt x="281" y="36"/>
                      <a:pt x="284" y="36"/>
                    </a:cubicBezTo>
                    <a:cubicBezTo>
                      <a:pt x="295" y="36"/>
                      <a:pt x="308" y="36"/>
                      <a:pt x="326" y="34"/>
                    </a:cubicBezTo>
                    <a:cubicBezTo>
                      <a:pt x="363" y="32"/>
                      <a:pt x="387" y="31"/>
                      <a:pt x="430" y="22"/>
                    </a:cubicBezTo>
                    <a:cubicBezTo>
                      <a:pt x="454" y="17"/>
                      <a:pt x="477" y="11"/>
                      <a:pt x="496" y="7"/>
                    </a:cubicBezTo>
                    <a:cubicBezTo>
                      <a:pt x="500" y="5"/>
                      <a:pt x="498" y="0"/>
                      <a:pt x="495" y="1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5" name="Freeform 1816">
                <a:extLst>
                  <a:ext uri="{FF2B5EF4-FFF2-40B4-BE49-F238E27FC236}">
                    <a16:creationId xmlns:a16="http://schemas.microsoft.com/office/drawing/2014/main" id="{562BF650-0518-4F84-B5CE-B8CE4879D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504"/>
                <a:ext cx="217" cy="343"/>
              </a:xfrm>
              <a:custGeom>
                <a:avLst/>
                <a:gdLst>
                  <a:gd name="T0" fmla="*/ 284 w 91"/>
                  <a:gd name="T1" fmla="*/ 1946 h 144"/>
                  <a:gd name="T2" fmla="*/ 382 w 91"/>
                  <a:gd name="T3" fmla="*/ 1889 h 144"/>
                  <a:gd name="T4" fmla="*/ 382 w 91"/>
                  <a:gd name="T5" fmla="*/ 1877 h 144"/>
                  <a:gd name="T6" fmla="*/ 596 w 91"/>
                  <a:gd name="T7" fmla="*/ 353 h 144"/>
                  <a:gd name="T8" fmla="*/ 1154 w 91"/>
                  <a:gd name="T9" fmla="*/ 176 h 144"/>
                  <a:gd name="T10" fmla="*/ 1233 w 91"/>
                  <a:gd name="T11" fmla="*/ 136 h 144"/>
                  <a:gd name="T12" fmla="*/ 1195 w 91"/>
                  <a:gd name="T13" fmla="*/ 69 h 144"/>
                  <a:gd name="T14" fmla="*/ 517 w 91"/>
                  <a:gd name="T15" fmla="*/ 272 h 144"/>
                  <a:gd name="T16" fmla="*/ 255 w 91"/>
                  <a:gd name="T17" fmla="*/ 1917 h 144"/>
                  <a:gd name="T18" fmla="*/ 284 w 91"/>
                  <a:gd name="T19" fmla="*/ 1946 h 14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1" h="144">
                    <a:moveTo>
                      <a:pt x="21" y="144"/>
                    </a:moveTo>
                    <a:cubicBezTo>
                      <a:pt x="23" y="143"/>
                      <a:pt x="25" y="142"/>
                      <a:pt x="28" y="140"/>
                    </a:cubicBezTo>
                    <a:cubicBezTo>
                      <a:pt x="28" y="140"/>
                      <a:pt x="28" y="140"/>
                      <a:pt x="28" y="139"/>
                    </a:cubicBezTo>
                    <a:cubicBezTo>
                      <a:pt x="10" y="87"/>
                      <a:pt x="25" y="47"/>
                      <a:pt x="44" y="26"/>
                    </a:cubicBezTo>
                    <a:cubicBezTo>
                      <a:pt x="57" y="13"/>
                      <a:pt x="72" y="9"/>
                      <a:pt x="85" y="13"/>
                    </a:cubicBezTo>
                    <a:cubicBezTo>
                      <a:pt x="87" y="14"/>
                      <a:pt x="90" y="13"/>
                      <a:pt x="91" y="10"/>
                    </a:cubicBezTo>
                    <a:cubicBezTo>
                      <a:pt x="91" y="8"/>
                      <a:pt x="90" y="5"/>
                      <a:pt x="88" y="5"/>
                    </a:cubicBezTo>
                    <a:cubicBezTo>
                      <a:pt x="71" y="0"/>
                      <a:pt x="53" y="5"/>
                      <a:pt x="38" y="20"/>
                    </a:cubicBezTo>
                    <a:cubicBezTo>
                      <a:pt x="16" y="42"/>
                      <a:pt x="0" y="86"/>
                      <a:pt x="19" y="142"/>
                    </a:cubicBezTo>
                    <a:cubicBezTo>
                      <a:pt x="19" y="143"/>
                      <a:pt x="20" y="144"/>
                      <a:pt x="21" y="144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6" name="Freeform 1817">
                <a:extLst>
                  <a:ext uri="{FF2B5EF4-FFF2-40B4-BE49-F238E27FC236}">
                    <a16:creationId xmlns:a16="http://schemas.microsoft.com/office/drawing/2014/main" id="{197D047E-DBFB-4807-9F1E-CCC9A8FC1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935"/>
                <a:ext cx="314" cy="1168"/>
              </a:xfrm>
              <a:custGeom>
                <a:avLst/>
                <a:gdLst>
                  <a:gd name="T0" fmla="*/ 1613 w 132"/>
                  <a:gd name="T1" fmla="*/ 6542 h 491"/>
                  <a:gd name="T2" fmla="*/ 1748 w 132"/>
                  <a:gd name="T3" fmla="*/ 6542 h 491"/>
                  <a:gd name="T4" fmla="*/ 1777 w 132"/>
                  <a:gd name="T5" fmla="*/ 6501 h 491"/>
                  <a:gd name="T6" fmla="*/ 1777 w 132"/>
                  <a:gd name="T7" fmla="*/ 6444 h 491"/>
                  <a:gd name="T8" fmla="*/ 1682 w 132"/>
                  <a:gd name="T9" fmla="*/ 6444 h 491"/>
                  <a:gd name="T10" fmla="*/ 214 w 132"/>
                  <a:gd name="T11" fmla="*/ 3904 h 491"/>
                  <a:gd name="T12" fmla="*/ 119 w 132"/>
                  <a:gd name="T13" fmla="*/ 3176 h 491"/>
                  <a:gd name="T14" fmla="*/ 1318 w 132"/>
                  <a:gd name="T15" fmla="*/ 742 h 491"/>
                  <a:gd name="T16" fmla="*/ 1425 w 132"/>
                  <a:gd name="T17" fmla="*/ 578 h 491"/>
                  <a:gd name="T18" fmla="*/ 1522 w 132"/>
                  <a:gd name="T19" fmla="*/ 69 h 491"/>
                  <a:gd name="T20" fmla="*/ 1465 w 132"/>
                  <a:gd name="T21" fmla="*/ 0 h 491"/>
                  <a:gd name="T22" fmla="*/ 1399 w 132"/>
                  <a:gd name="T23" fmla="*/ 57 h 491"/>
                  <a:gd name="T24" fmla="*/ 1318 w 132"/>
                  <a:gd name="T25" fmla="*/ 538 h 491"/>
                  <a:gd name="T26" fmla="*/ 1239 w 132"/>
                  <a:gd name="T27" fmla="*/ 645 h 491"/>
                  <a:gd name="T28" fmla="*/ 0 w 132"/>
                  <a:gd name="T29" fmla="*/ 3176 h 491"/>
                  <a:gd name="T30" fmla="*/ 95 w 132"/>
                  <a:gd name="T31" fmla="*/ 3932 h 491"/>
                  <a:gd name="T32" fmla="*/ 1613 w 132"/>
                  <a:gd name="T33" fmla="*/ 6542 h 49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2" h="491">
                    <a:moveTo>
                      <a:pt x="120" y="486"/>
                    </a:moveTo>
                    <a:cubicBezTo>
                      <a:pt x="124" y="489"/>
                      <a:pt x="128" y="491"/>
                      <a:pt x="130" y="486"/>
                    </a:cubicBezTo>
                    <a:cubicBezTo>
                      <a:pt x="132" y="483"/>
                      <a:pt x="132" y="483"/>
                      <a:pt x="132" y="483"/>
                    </a:cubicBezTo>
                    <a:cubicBezTo>
                      <a:pt x="132" y="482"/>
                      <a:pt x="132" y="480"/>
                      <a:pt x="132" y="479"/>
                    </a:cubicBezTo>
                    <a:cubicBezTo>
                      <a:pt x="130" y="480"/>
                      <a:pt x="127" y="481"/>
                      <a:pt x="125" y="479"/>
                    </a:cubicBezTo>
                    <a:cubicBezTo>
                      <a:pt x="100" y="461"/>
                      <a:pt x="39" y="407"/>
                      <a:pt x="16" y="290"/>
                    </a:cubicBezTo>
                    <a:cubicBezTo>
                      <a:pt x="12" y="272"/>
                      <a:pt x="10" y="254"/>
                      <a:pt x="9" y="236"/>
                    </a:cubicBezTo>
                    <a:cubicBezTo>
                      <a:pt x="9" y="168"/>
                      <a:pt x="24" y="113"/>
                      <a:pt x="98" y="55"/>
                    </a:cubicBezTo>
                    <a:cubicBezTo>
                      <a:pt x="100" y="54"/>
                      <a:pt x="105" y="46"/>
                      <a:pt x="106" y="43"/>
                    </a:cubicBezTo>
                    <a:cubicBezTo>
                      <a:pt x="110" y="31"/>
                      <a:pt x="112" y="19"/>
                      <a:pt x="113" y="5"/>
                    </a:cubicBezTo>
                    <a:cubicBezTo>
                      <a:pt x="114" y="3"/>
                      <a:pt x="112" y="1"/>
                      <a:pt x="109" y="0"/>
                    </a:cubicBezTo>
                    <a:cubicBezTo>
                      <a:pt x="107" y="0"/>
                      <a:pt x="105" y="2"/>
                      <a:pt x="104" y="4"/>
                    </a:cubicBezTo>
                    <a:cubicBezTo>
                      <a:pt x="103" y="18"/>
                      <a:pt x="101" y="29"/>
                      <a:pt x="98" y="40"/>
                    </a:cubicBezTo>
                    <a:cubicBezTo>
                      <a:pt x="97" y="41"/>
                      <a:pt x="93" y="47"/>
                      <a:pt x="92" y="48"/>
                    </a:cubicBezTo>
                    <a:cubicBezTo>
                      <a:pt x="16" y="109"/>
                      <a:pt x="0" y="165"/>
                      <a:pt x="0" y="236"/>
                    </a:cubicBezTo>
                    <a:cubicBezTo>
                      <a:pt x="1" y="254"/>
                      <a:pt x="3" y="273"/>
                      <a:pt x="7" y="292"/>
                    </a:cubicBezTo>
                    <a:cubicBezTo>
                      <a:pt x="31" y="412"/>
                      <a:pt x="94" y="468"/>
                      <a:pt x="120" y="486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7" name="Freeform 1818">
                <a:extLst>
                  <a:ext uri="{FF2B5EF4-FFF2-40B4-BE49-F238E27FC236}">
                    <a16:creationId xmlns:a16="http://schemas.microsoft.com/office/drawing/2014/main" id="{B93C37C0-262C-4BBE-8F01-97618FA6D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794"/>
                <a:ext cx="111" cy="68"/>
              </a:xfrm>
              <a:custGeom>
                <a:avLst/>
                <a:gdLst>
                  <a:gd name="T0" fmla="*/ 0 w 47"/>
                  <a:gd name="T1" fmla="*/ 115 h 29"/>
                  <a:gd name="T2" fmla="*/ 524 w 47"/>
                  <a:gd name="T3" fmla="*/ 363 h 29"/>
                  <a:gd name="T4" fmla="*/ 607 w 47"/>
                  <a:gd name="T5" fmla="*/ 335 h 29"/>
                  <a:gd name="T6" fmla="*/ 581 w 47"/>
                  <a:gd name="T7" fmla="*/ 258 h 29"/>
                  <a:gd name="T8" fmla="*/ 28 w 47"/>
                  <a:gd name="T9" fmla="*/ 0 h 29"/>
                  <a:gd name="T10" fmla="*/ 0 w 47"/>
                  <a:gd name="T11" fmla="*/ 115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9">
                    <a:moveTo>
                      <a:pt x="0" y="9"/>
                    </a:moveTo>
                    <a:cubicBezTo>
                      <a:pt x="9" y="14"/>
                      <a:pt x="40" y="28"/>
                      <a:pt x="40" y="28"/>
                    </a:cubicBezTo>
                    <a:cubicBezTo>
                      <a:pt x="43" y="29"/>
                      <a:pt x="45" y="28"/>
                      <a:pt x="46" y="26"/>
                    </a:cubicBezTo>
                    <a:cubicBezTo>
                      <a:pt x="47" y="23"/>
                      <a:pt x="46" y="21"/>
                      <a:pt x="44" y="20"/>
                    </a:cubicBezTo>
                    <a:cubicBezTo>
                      <a:pt x="43" y="20"/>
                      <a:pt x="13" y="6"/>
                      <a:pt x="2" y="0"/>
                    </a:cubicBezTo>
                    <a:cubicBezTo>
                      <a:pt x="1" y="3"/>
                      <a:pt x="1" y="6"/>
                      <a:pt x="0" y="9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8" name="Freeform 1819">
                <a:extLst>
                  <a:ext uri="{FF2B5EF4-FFF2-40B4-BE49-F238E27FC236}">
                    <a16:creationId xmlns:a16="http://schemas.microsoft.com/office/drawing/2014/main" id="{6FEF5315-2F90-4EFE-AF6A-3CA1CF076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1877"/>
                <a:ext cx="185" cy="69"/>
              </a:xfrm>
              <a:custGeom>
                <a:avLst/>
                <a:gdLst>
                  <a:gd name="T0" fmla="*/ 640 w 78"/>
                  <a:gd name="T1" fmla="*/ 136 h 29"/>
                  <a:gd name="T2" fmla="*/ 1013 w 78"/>
                  <a:gd name="T3" fmla="*/ 362 h 29"/>
                  <a:gd name="T4" fmla="*/ 1041 w 78"/>
                  <a:gd name="T5" fmla="*/ 390 h 29"/>
                  <a:gd name="T6" fmla="*/ 1001 w 78"/>
                  <a:gd name="T7" fmla="*/ 164 h 29"/>
                  <a:gd name="T8" fmla="*/ 652 w 78"/>
                  <a:gd name="T9" fmla="*/ 12 h 29"/>
                  <a:gd name="T10" fmla="*/ 12 w 78"/>
                  <a:gd name="T11" fmla="*/ 271 h 29"/>
                  <a:gd name="T12" fmla="*/ 40 w 78"/>
                  <a:gd name="T13" fmla="*/ 362 h 29"/>
                  <a:gd name="T14" fmla="*/ 119 w 78"/>
                  <a:gd name="T15" fmla="*/ 333 h 29"/>
                  <a:gd name="T16" fmla="*/ 640 w 78"/>
                  <a:gd name="T17" fmla="*/ 136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29">
                    <a:moveTo>
                      <a:pt x="48" y="10"/>
                    </a:moveTo>
                    <a:cubicBezTo>
                      <a:pt x="61" y="12"/>
                      <a:pt x="71" y="18"/>
                      <a:pt x="76" y="27"/>
                    </a:cubicBezTo>
                    <a:cubicBezTo>
                      <a:pt x="76" y="28"/>
                      <a:pt x="77" y="29"/>
                      <a:pt x="78" y="29"/>
                    </a:cubicBezTo>
                    <a:cubicBezTo>
                      <a:pt x="77" y="23"/>
                      <a:pt x="76" y="17"/>
                      <a:pt x="75" y="12"/>
                    </a:cubicBezTo>
                    <a:cubicBezTo>
                      <a:pt x="68" y="6"/>
                      <a:pt x="59" y="2"/>
                      <a:pt x="49" y="1"/>
                    </a:cubicBezTo>
                    <a:cubicBezTo>
                      <a:pt x="29" y="0"/>
                      <a:pt x="10" y="8"/>
                      <a:pt x="1" y="20"/>
                    </a:cubicBezTo>
                    <a:cubicBezTo>
                      <a:pt x="0" y="22"/>
                      <a:pt x="1" y="25"/>
                      <a:pt x="3" y="27"/>
                    </a:cubicBezTo>
                    <a:cubicBezTo>
                      <a:pt x="5" y="28"/>
                      <a:pt x="7" y="27"/>
                      <a:pt x="9" y="25"/>
                    </a:cubicBezTo>
                    <a:cubicBezTo>
                      <a:pt x="15" y="16"/>
                      <a:pt x="32" y="9"/>
                      <a:pt x="48" y="1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09" name="Freeform 1820">
                <a:extLst>
                  <a:ext uri="{FF2B5EF4-FFF2-40B4-BE49-F238E27FC236}">
                    <a16:creationId xmlns:a16="http://schemas.microsoft.com/office/drawing/2014/main" id="{28784BF7-53CD-4F63-8C15-8FC03AB0F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6" y="1789"/>
                <a:ext cx="62" cy="45"/>
              </a:xfrm>
              <a:custGeom>
                <a:avLst/>
                <a:gdLst>
                  <a:gd name="T0" fmla="*/ 246 w 26"/>
                  <a:gd name="T1" fmla="*/ 28 h 19"/>
                  <a:gd name="T2" fmla="*/ 0 w 26"/>
                  <a:gd name="T3" fmla="*/ 135 h 19"/>
                  <a:gd name="T4" fmla="*/ 41 w 26"/>
                  <a:gd name="T5" fmla="*/ 253 h 19"/>
                  <a:gd name="T6" fmla="*/ 284 w 26"/>
                  <a:gd name="T7" fmla="*/ 147 h 19"/>
                  <a:gd name="T8" fmla="*/ 246 w 26"/>
                  <a:gd name="T9" fmla="*/ 2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18" y="2"/>
                    </a:moveTo>
                    <a:cubicBezTo>
                      <a:pt x="16" y="3"/>
                      <a:pt x="9" y="6"/>
                      <a:pt x="0" y="10"/>
                    </a:cubicBezTo>
                    <a:cubicBezTo>
                      <a:pt x="1" y="13"/>
                      <a:pt x="2" y="16"/>
                      <a:pt x="3" y="19"/>
                    </a:cubicBezTo>
                    <a:cubicBezTo>
                      <a:pt x="13" y="14"/>
                      <a:pt x="21" y="11"/>
                      <a:pt x="21" y="11"/>
                    </a:cubicBezTo>
                    <a:cubicBezTo>
                      <a:pt x="26" y="9"/>
                      <a:pt x="22" y="0"/>
                      <a:pt x="18" y="2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0" name="Freeform 1821">
                <a:extLst>
                  <a:ext uri="{FF2B5EF4-FFF2-40B4-BE49-F238E27FC236}">
                    <a16:creationId xmlns:a16="http://schemas.microsoft.com/office/drawing/2014/main" id="{AE2DB952-8005-4B03-97DD-C6764B206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9" y="2000"/>
                <a:ext cx="129" cy="174"/>
              </a:xfrm>
              <a:custGeom>
                <a:avLst/>
                <a:gdLst>
                  <a:gd name="T0" fmla="*/ 0 w 54"/>
                  <a:gd name="T1" fmla="*/ 949 h 73"/>
                  <a:gd name="T2" fmla="*/ 313 w 54"/>
                  <a:gd name="T3" fmla="*/ 949 h 73"/>
                  <a:gd name="T4" fmla="*/ 616 w 54"/>
                  <a:gd name="T5" fmla="*/ 694 h 73"/>
                  <a:gd name="T6" fmla="*/ 411 w 54"/>
                  <a:gd name="T7" fmla="*/ 12 h 73"/>
                  <a:gd name="T8" fmla="*/ 325 w 54"/>
                  <a:gd name="T9" fmla="*/ 41 h 73"/>
                  <a:gd name="T10" fmla="*/ 354 w 54"/>
                  <a:gd name="T11" fmla="*/ 119 h 73"/>
                  <a:gd name="T12" fmla="*/ 502 w 54"/>
                  <a:gd name="T13" fmla="*/ 636 h 73"/>
                  <a:gd name="T14" fmla="*/ 275 w 54"/>
                  <a:gd name="T15" fmla="*/ 841 h 73"/>
                  <a:gd name="T16" fmla="*/ 0 w 54"/>
                  <a:gd name="T17" fmla="*/ 813 h 73"/>
                  <a:gd name="T18" fmla="*/ 0 w 54"/>
                  <a:gd name="T19" fmla="*/ 949 h 7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73">
                    <a:moveTo>
                      <a:pt x="0" y="70"/>
                    </a:moveTo>
                    <a:cubicBezTo>
                      <a:pt x="7" y="73"/>
                      <a:pt x="15" y="73"/>
                      <a:pt x="23" y="70"/>
                    </a:cubicBezTo>
                    <a:cubicBezTo>
                      <a:pt x="32" y="67"/>
                      <a:pt x="40" y="61"/>
                      <a:pt x="45" y="51"/>
                    </a:cubicBezTo>
                    <a:cubicBezTo>
                      <a:pt x="54" y="32"/>
                      <a:pt x="48" y="11"/>
                      <a:pt x="30" y="1"/>
                    </a:cubicBezTo>
                    <a:cubicBezTo>
                      <a:pt x="28" y="0"/>
                      <a:pt x="25" y="0"/>
                      <a:pt x="24" y="3"/>
                    </a:cubicBezTo>
                    <a:cubicBezTo>
                      <a:pt x="23" y="5"/>
                      <a:pt x="23" y="8"/>
                      <a:pt x="26" y="9"/>
                    </a:cubicBezTo>
                    <a:cubicBezTo>
                      <a:pt x="39" y="16"/>
                      <a:pt x="44" y="33"/>
                      <a:pt x="37" y="47"/>
                    </a:cubicBezTo>
                    <a:cubicBezTo>
                      <a:pt x="33" y="54"/>
                      <a:pt x="27" y="60"/>
                      <a:pt x="20" y="62"/>
                    </a:cubicBezTo>
                    <a:cubicBezTo>
                      <a:pt x="13" y="64"/>
                      <a:pt x="6" y="63"/>
                      <a:pt x="0" y="60"/>
                    </a:cubicBezTo>
                    <a:cubicBezTo>
                      <a:pt x="0" y="63"/>
                      <a:pt x="0" y="66"/>
                      <a:pt x="0" y="7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1" name="Freeform 1822">
                <a:extLst>
                  <a:ext uri="{FF2B5EF4-FFF2-40B4-BE49-F238E27FC236}">
                    <a16:creationId xmlns:a16="http://schemas.microsoft.com/office/drawing/2014/main" id="{A80A1D19-7A4E-441C-9DBD-03D85E8C3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" y="2105"/>
                <a:ext cx="119" cy="86"/>
              </a:xfrm>
              <a:custGeom>
                <a:avLst/>
                <a:gdLst>
                  <a:gd name="T0" fmla="*/ 362 w 50"/>
                  <a:gd name="T1" fmla="*/ 490 h 36"/>
                  <a:gd name="T2" fmla="*/ 662 w 50"/>
                  <a:gd name="T3" fmla="*/ 382 h 36"/>
                  <a:gd name="T4" fmla="*/ 674 w 50"/>
                  <a:gd name="T5" fmla="*/ 79 h 36"/>
                  <a:gd name="T6" fmla="*/ 674 w 50"/>
                  <a:gd name="T7" fmla="*/ 98 h 36"/>
                  <a:gd name="T8" fmla="*/ 378 w 50"/>
                  <a:gd name="T9" fmla="*/ 370 h 36"/>
                  <a:gd name="T10" fmla="*/ 136 w 50"/>
                  <a:gd name="T11" fmla="*/ 69 h 36"/>
                  <a:gd name="T12" fmla="*/ 69 w 50"/>
                  <a:gd name="T13" fmla="*/ 0 h 36"/>
                  <a:gd name="T14" fmla="*/ 12 w 50"/>
                  <a:gd name="T15" fmla="*/ 57 h 36"/>
                  <a:gd name="T16" fmla="*/ 362 w 50"/>
                  <a:gd name="T17" fmla="*/ 490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36">
                    <a:moveTo>
                      <a:pt x="27" y="36"/>
                    </a:moveTo>
                    <a:cubicBezTo>
                      <a:pt x="36" y="36"/>
                      <a:pt x="44" y="33"/>
                      <a:pt x="49" y="28"/>
                    </a:cubicBezTo>
                    <a:cubicBezTo>
                      <a:pt x="50" y="20"/>
                      <a:pt x="50" y="13"/>
                      <a:pt x="50" y="6"/>
                    </a:cubicBezTo>
                    <a:cubicBezTo>
                      <a:pt x="50" y="6"/>
                      <a:pt x="50" y="7"/>
                      <a:pt x="50" y="7"/>
                    </a:cubicBezTo>
                    <a:cubicBezTo>
                      <a:pt x="49" y="19"/>
                      <a:pt x="39" y="27"/>
                      <a:pt x="28" y="27"/>
                    </a:cubicBezTo>
                    <a:cubicBezTo>
                      <a:pt x="16" y="26"/>
                      <a:pt x="9" y="16"/>
                      <a:pt x="10" y="5"/>
                    </a:cubicBezTo>
                    <a:cubicBezTo>
                      <a:pt x="10" y="2"/>
                      <a:pt x="8" y="0"/>
                      <a:pt x="5" y="0"/>
                    </a:cubicBezTo>
                    <a:cubicBezTo>
                      <a:pt x="3" y="0"/>
                      <a:pt x="1" y="2"/>
                      <a:pt x="1" y="4"/>
                    </a:cubicBezTo>
                    <a:cubicBezTo>
                      <a:pt x="0" y="21"/>
                      <a:pt x="11" y="35"/>
                      <a:pt x="27" y="36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2" name="Freeform 1823">
                <a:extLst>
                  <a:ext uri="{FF2B5EF4-FFF2-40B4-BE49-F238E27FC236}">
                    <a16:creationId xmlns:a16="http://schemas.microsoft.com/office/drawing/2014/main" id="{E4CB9266-45AC-426C-910B-1BFB1EF25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100"/>
                <a:ext cx="131" cy="83"/>
              </a:xfrm>
              <a:custGeom>
                <a:avLst/>
                <a:gdLst>
                  <a:gd name="T0" fmla="*/ 341 w 55"/>
                  <a:gd name="T1" fmla="*/ 467 h 35"/>
                  <a:gd name="T2" fmla="*/ 636 w 55"/>
                  <a:gd name="T3" fmla="*/ 360 h 35"/>
                  <a:gd name="T4" fmla="*/ 743 w 55"/>
                  <a:gd name="T5" fmla="*/ 78 h 35"/>
                  <a:gd name="T6" fmla="*/ 674 w 55"/>
                  <a:gd name="T7" fmla="*/ 12 h 35"/>
                  <a:gd name="T8" fmla="*/ 624 w 55"/>
                  <a:gd name="T9" fmla="*/ 78 h 35"/>
                  <a:gd name="T10" fmla="*/ 555 w 55"/>
                  <a:gd name="T11" fmla="*/ 263 h 35"/>
                  <a:gd name="T12" fmla="*/ 353 w 55"/>
                  <a:gd name="T13" fmla="*/ 349 h 35"/>
                  <a:gd name="T14" fmla="*/ 95 w 55"/>
                  <a:gd name="T15" fmla="*/ 50 h 35"/>
                  <a:gd name="T16" fmla="*/ 69 w 55"/>
                  <a:gd name="T17" fmla="*/ 0 h 35"/>
                  <a:gd name="T18" fmla="*/ 0 w 55"/>
                  <a:gd name="T19" fmla="*/ 225 h 35"/>
                  <a:gd name="T20" fmla="*/ 341 w 55"/>
                  <a:gd name="T21" fmla="*/ 467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35">
                    <a:moveTo>
                      <a:pt x="25" y="35"/>
                    </a:moveTo>
                    <a:cubicBezTo>
                      <a:pt x="33" y="35"/>
                      <a:pt x="41" y="32"/>
                      <a:pt x="47" y="27"/>
                    </a:cubicBezTo>
                    <a:cubicBezTo>
                      <a:pt x="53" y="22"/>
                      <a:pt x="54" y="14"/>
                      <a:pt x="55" y="6"/>
                    </a:cubicBezTo>
                    <a:cubicBezTo>
                      <a:pt x="55" y="4"/>
                      <a:pt x="53" y="1"/>
                      <a:pt x="50" y="1"/>
                    </a:cubicBezTo>
                    <a:cubicBezTo>
                      <a:pt x="48" y="1"/>
                      <a:pt x="46" y="3"/>
                      <a:pt x="46" y="6"/>
                    </a:cubicBezTo>
                    <a:cubicBezTo>
                      <a:pt x="45" y="11"/>
                      <a:pt x="45" y="17"/>
                      <a:pt x="41" y="20"/>
                    </a:cubicBezTo>
                    <a:cubicBezTo>
                      <a:pt x="37" y="24"/>
                      <a:pt x="31" y="26"/>
                      <a:pt x="26" y="26"/>
                    </a:cubicBezTo>
                    <a:cubicBezTo>
                      <a:pt x="15" y="25"/>
                      <a:pt x="6" y="15"/>
                      <a:pt x="7" y="4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4" y="6"/>
                      <a:pt x="2" y="12"/>
                      <a:pt x="0" y="17"/>
                    </a:cubicBezTo>
                    <a:cubicBezTo>
                      <a:pt x="4" y="27"/>
                      <a:pt x="14" y="34"/>
                      <a:pt x="25" y="35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3" name="Freeform 1824">
                <a:extLst>
                  <a:ext uri="{FF2B5EF4-FFF2-40B4-BE49-F238E27FC236}">
                    <a16:creationId xmlns:a16="http://schemas.microsoft.com/office/drawing/2014/main" id="{1D700A26-00A2-4961-9100-7F739267C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456"/>
                <a:ext cx="1738" cy="1614"/>
              </a:xfrm>
              <a:custGeom>
                <a:avLst/>
                <a:gdLst>
                  <a:gd name="T0" fmla="*/ 5806 w 731"/>
                  <a:gd name="T1" fmla="*/ 3932 h 679"/>
                  <a:gd name="T2" fmla="*/ 5901 w 731"/>
                  <a:gd name="T3" fmla="*/ 2955 h 679"/>
                  <a:gd name="T4" fmla="*/ 6184 w 731"/>
                  <a:gd name="T5" fmla="*/ 1864 h 679"/>
                  <a:gd name="T6" fmla="*/ 6840 w 731"/>
                  <a:gd name="T7" fmla="*/ 723 h 679"/>
                  <a:gd name="T8" fmla="*/ 6976 w 731"/>
                  <a:gd name="T9" fmla="*/ 673 h 679"/>
                  <a:gd name="T10" fmla="*/ 7960 w 731"/>
                  <a:gd name="T11" fmla="*/ 1169 h 679"/>
                  <a:gd name="T12" fmla="*/ 8671 w 731"/>
                  <a:gd name="T13" fmla="*/ 2163 h 679"/>
                  <a:gd name="T14" fmla="*/ 8994 w 731"/>
                  <a:gd name="T15" fmla="*/ 3870 h 679"/>
                  <a:gd name="T16" fmla="*/ 9356 w 731"/>
                  <a:gd name="T17" fmla="*/ 5170 h 679"/>
                  <a:gd name="T18" fmla="*/ 9384 w 731"/>
                  <a:gd name="T19" fmla="*/ 7723 h 679"/>
                  <a:gd name="T20" fmla="*/ 9016 w 731"/>
                  <a:gd name="T21" fmla="*/ 7870 h 679"/>
                  <a:gd name="T22" fmla="*/ 7981 w 731"/>
                  <a:gd name="T23" fmla="*/ 7226 h 679"/>
                  <a:gd name="T24" fmla="*/ 6693 w 731"/>
                  <a:gd name="T25" fmla="*/ 6204 h 679"/>
                  <a:gd name="T26" fmla="*/ 7542 w 731"/>
                  <a:gd name="T27" fmla="*/ 8289 h 679"/>
                  <a:gd name="T28" fmla="*/ 7863 w 731"/>
                  <a:gd name="T29" fmla="*/ 8731 h 679"/>
                  <a:gd name="T30" fmla="*/ 7525 w 731"/>
                  <a:gd name="T31" fmla="*/ 8876 h 679"/>
                  <a:gd name="T32" fmla="*/ 5495 w 731"/>
                  <a:gd name="T33" fmla="*/ 8785 h 679"/>
                  <a:gd name="T34" fmla="*/ 3963 w 731"/>
                  <a:gd name="T35" fmla="*/ 7989 h 679"/>
                  <a:gd name="T36" fmla="*/ 2392 w 731"/>
                  <a:gd name="T37" fmla="*/ 8312 h 679"/>
                  <a:gd name="T38" fmla="*/ 2085 w 731"/>
                  <a:gd name="T39" fmla="*/ 8785 h 679"/>
                  <a:gd name="T40" fmla="*/ 1748 w 731"/>
                  <a:gd name="T41" fmla="*/ 8769 h 679"/>
                  <a:gd name="T42" fmla="*/ 468 w 731"/>
                  <a:gd name="T43" fmla="*/ 6499 h 679"/>
                  <a:gd name="T44" fmla="*/ 578 w 731"/>
                  <a:gd name="T45" fmla="*/ 2955 h 679"/>
                  <a:gd name="T46" fmla="*/ 459 w 731"/>
                  <a:gd name="T47" fmla="*/ 2498 h 679"/>
                  <a:gd name="T48" fmla="*/ 254 w 731"/>
                  <a:gd name="T49" fmla="*/ 119 h 679"/>
                  <a:gd name="T50" fmla="*/ 204 w 731"/>
                  <a:gd name="T51" fmla="*/ 57 h 679"/>
                  <a:gd name="T52" fmla="*/ 136 w 731"/>
                  <a:gd name="T53" fmla="*/ 107 h 679"/>
                  <a:gd name="T54" fmla="*/ 350 w 731"/>
                  <a:gd name="T55" fmla="*/ 2553 h 679"/>
                  <a:gd name="T56" fmla="*/ 468 w 731"/>
                  <a:gd name="T57" fmla="*/ 3024 h 679"/>
                  <a:gd name="T58" fmla="*/ 350 w 731"/>
                  <a:gd name="T59" fmla="*/ 6525 h 679"/>
                  <a:gd name="T60" fmla="*/ 1695 w 731"/>
                  <a:gd name="T61" fmla="*/ 8892 h 679"/>
                  <a:gd name="T62" fmla="*/ 2137 w 731"/>
                  <a:gd name="T63" fmla="*/ 8904 h 679"/>
                  <a:gd name="T64" fmla="*/ 2499 w 731"/>
                  <a:gd name="T65" fmla="*/ 8367 h 679"/>
                  <a:gd name="T66" fmla="*/ 2701 w 731"/>
                  <a:gd name="T67" fmla="*/ 7989 h 679"/>
                  <a:gd name="T68" fmla="*/ 3093 w 731"/>
                  <a:gd name="T69" fmla="*/ 7870 h 679"/>
                  <a:gd name="T70" fmla="*/ 3911 w 731"/>
                  <a:gd name="T71" fmla="*/ 8096 h 679"/>
                  <a:gd name="T72" fmla="*/ 5483 w 731"/>
                  <a:gd name="T73" fmla="*/ 8904 h 679"/>
                  <a:gd name="T74" fmla="*/ 8010 w 731"/>
                  <a:gd name="T75" fmla="*/ 8838 h 679"/>
                  <a:gd name="T76" fmla="*/ 6750 w 731"/>
                  <a:gd name="T77" fmla="*/ 7062 h 679"/>
                  <a:gd name="T78" fmla="*/ 7218 w 731"/>
                  <a:gd name="T79" fmla="*/ 6499 h 679"/>
                  <a:gd name="T80" fmla="*/ 9004 w 731"/>
                  <a:gd name="T81" fmla="*/ 7968 h 679"/>
                  <a:gd name="T82" fmla="*/ 9446 w 731"/>
                  <a:gd name="T83" fmla="*/ 7775 h 679"/>
                  <a:gd name="T84" fmla="*/ 9446 w 731"/>
                  <a:gd name="T85" fmla="*/ 5130 h 679"/>
                  <a:gd name="T86" fmla="*/ 9085 w 731"/>
                  <a:gd name="T87" fmla="*/ 3853 h 679"/>
                  <a:gd name="T88" fmla="*/ 8761 w 731"/>
                  <a:gd name="T89" fmla="*/ 2137 h 679"/>
                  <a:gd name="T90" fmla="*/ 7998 w 731"/>
                  <a:gd name="T91" fmla="*/ 1074 h 679"/>
                  <a:gd name="T92" fmla="*/ 7111 w 731"/>
                  <a:gd name="T93" fmla="*/ 594 h 679"/>
                  <a:gd name="T94" fmla="*/ 7111 w 731"/>
                  <a:gd name="T95" fmla="*/ 549 h 679"/>
                  <a:gd name="T96" fmla="*/ 8778 w 731"/>
                  <a:gd name="T97" fmla="*/ 119 h 679"/>
                  <a:gd name="T98" fmla="*/ 8761 w 731"/>
                  <a:gd name="T99" fmla="*/ 29 h 679"/>
                  <a:gd name="T100" fmla="*/ 8264 w 731"/>
                  <a:gd name="T101" fmla="*/ 119 h 679"/>
                  <a:gd name="T102" fmla="*/ 6089 w 731"/>
                  <a:gd name="T103" fmla="*/ 1785 h 679"/>
                  <a:gd name="T104" fmla="*/ 5794 w 731"/>
                  <a:gd name="T105" fmla="*/ 2943 h 679"/>
                  <a:gd name="T106" fmla="*/ 5687 w 731"/>
                  <a:gd name="T107" fmla="*/ 3960 h 679"/>
                  <a:gd name="T108" fmla="*/ 5647 w 731"/>
                  <a:gd name="T109" fmla="*/ 4058 h 679"/>
                  <a:gd name="T110" fmla="*/ 5863 w 731"/>
                  <a:gd name="T111" fmla="*/ 4029 h 679"/>
                  <a:gd name="T112" fmla="*/ 5873 w 731"/>
                  <a:gd name="T113" fmla="*/ 3960 h 67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731" h="679">
                    <a:moveTo>
                      <a:pt x="432" y="293"/>
                    </a:moveTo>
                    <a:cubicBezTo>
                      <a:pt x="432" y="270"/>
                      <a:pt x="434" y="246"/>
                      <a:pt x="439" y="220"/>
                    </a:cubicBezTo>
                    <a:cubicBezTo>
                      <a:pt x="442" y="205"/>
                      <a:pt x="450" y="171"/>
                      <a:pt x="460" y="139"/>
                    </a:cubicBezTo>
                    <a:cubicBezTo>
                      <a:pt x="474" y="98"/>
                      <a:pt x="489" y="68"/>
                      <a:pt x="509" y="54"/>
                    </a:cubicBezTo>
                    <a:cubicBezTo>
                      <a:pt x="510" y="53"/>
                      <a:pt x="517" y="49"/>
                      <a:pt x="519" y="50"/>
                    </a:cubicBezTo>
                    <a:cubicBezTo>
                      <a:pt x="546" y="56"/>
                      <a:pt x="575" y="73"/>
                      <a:pt x="592" y="87"/>
                    </a:cubicBezTo>
                    <a:cubicBezTo>
                      <a:pt x="604" y="97"/>
                      <a:pt x="639" y="127"/>
                      <a:pt x="645" y="161"/>
                    </a:cubicBezTo>
                    <a:cubicBezTo>
                      <a:pt x="654" y="195"/>
                      <a:pt x="658" y="244"/>
                      <a:pt x="669" y="288"/>
                    </a:cubicBezTo>
                    <a:cubicBezTo>
                      <a:pt x="679" y="327"/>
                      <a:pt x="687" y="364"/>
                      <a:pt x="696" y="385"/>
                    </a:cubicBezTo>
                    <a:cubicBezTo>
                      <a:pt x="718" y="442"/>
                      <a:pt x="720" y="550"/>
                      <a:pt x="698" y="575"/>
                    </a:cubicBezTo>
                    <a:cubicBezTo>
                      <a:pt x="691" y="582"/>
                      <a:pt x="682" y="586"/>
                      <a:pt x="671" y="586"/>
                    </a:cubicBezTo>
                    <a:cubicBezTo>
                      <a:pt x="651" y="586"/>
                      <a:pt x="614" y="559"/>
                      <a:pt x="594" y="538"/>
                    </a:cubicBezTo>
                    <a:cubicBezTo>
                      <a:pt x="581" y="523"/>
                      <a:pt x="526" y="442"/>
                      <a:pt x="498" y="462"/>
                    </a:cubicBezTo>
                    <a:cubicBezTo>
                      <a:pt x="464" y="485"/>
                      <a:pt x="494" y="556"/>
                      <a:pt x="561" y="617"/>
                    </a:cubicBezTo>
                    <a:cubicBezTo>
                      <a:pt x="582" y="633"/>
                      <a:pt x="590" y="643"/>
                      <a:pt x="585" y="650"/>
                    </a:cubicBezTo>
                    <a:cubicBezTo>
                      <a:pt x="584" y="651"/>
                      <a:pt x="575" y="660"/>
                      <a:pt x="560" y="661"/>
                    </a:cubicBezTo>
                    <a:cubicBezTo>
                      <a:pt x="538" y="663"/>
                      <a:pt x="484" y="668"/>
                      <a:pt x="409" y="654"/>
                    </a:cubicBezTo>
                    <a:cubicBezTo>
                      <a:pt x="378" y="648"/>
                      <a:pt x="322" y="609"/>
                      <a:pt x="295" y="595"/>
                    </a:cubicBezTo>
                    <a:cubicBezTo>
                      <a:pt x="250" y="572"/>
                      <a:pt x="194" y="560"/>
                      <a:pt x="178" y="619"/>
                    </a:cubicBezTo>
                    <a:cubicBezTo>
                      <a:pt x="173" y="634"/>
                      <a:pt x="167" y="649"/>
                      <a:pt x="155" y="654"/>
                    </a:cubicBezTo>
                    <a:cubicBezTo>
                      <a:pt x="147" y="658"/>
                      <a:pt x="139" y="658"/>
                      <a:pt x="130" y="653"/>
                    </a:cubicBezTo>
                    <a:cubicBezTo>
                      <a:pt x="113" y="645"/>
                      <a:pt x="61" y="589"/>
                      <a:pt x="35" y="484"/>
                    </a:cubicBezTo>
                    <a:cubicBezTo>
                      <a:pt x="18" y="417"/>
                      <a:pt x="50" y="245"/>
                      <a:pt x="43" y="220"/>
                    </a:cubicBezTo>
                    <a:cubicBezTo>
                      <a:pt x="36" y="196"/>
                      <a:pt x="36" y="193"/>
                      <a:pt x="34" y="186"/>
                    </a:cubicBezTo>
                    <a:cubicBezTo>
                      <a:pt x="19" y="126"/>
                      <a:pt x="10" y="78"/>
                      <a:pt x="19" y="9"/>
                    </a:cubicBezTo>
                    <a:cubicBezTo>
                      <a:pt x="20" y="6"/>
                      <a:pt x="18" y="4"/>
                      <a:pt x="15" y="4"/>
                    </a:cubicBezTo>
                    <a:cubicBezTo>
                      <a:pt x="13" y="3"/>
                      <a:pt x="11" y="5"/>
                      <a:pt x="10" y="8"/>
                    </a:cubicBezTo>
                    <a:cubicBezTo>
                      <a:pt x="0" y="79"/>
                      <a:pt x="10" y="129"/>
                      <a:pt x="26" y="190"/>
                    </a:cubicBezTo>
                    <a:cubicBezTo>
                      <a:pt x="28" y="197"/>
                      <a:pt x="31" y="208"/>
                      <a:pt x="35" y="225"/>
                    </a:cubicBezTo>
                    <a:cubicBezTo>
                      <a:pt x="40" y="246"/>
                      <a:pt x="9" y="417"/>
                      <a:pt x="26" y="486"/>
                    </a:cubicBezTo>
                    <a:cubicBezTo>
                      <a:pt x="46" y="567"/>
                      <a:pt x="95" y="646"/>
                      <a:pt x="126" y="662"/>
                    </a:cubicBezTo>
                    <a:cubicBezTo>
                      <a:pt x="137" y="667"/>
                      <a:pt x="149" y="667"/>
                      <a:pt x="159" y="663"/>
                    </a:cubicBezTo>
                    <a:cubicBezTo>
                      <a:pt x="174" y="655"/>
                      <a:pt x="181" y="638"/>
                      <a:pt x="186" y="623"/>
                    </a:cubicBezTo>
                    <a:cubicBezTo>
                      <a:pt x="191" y="611"/>
                      <a:pt x="194" y="601"/>
                      <a:pt x="201" y="595"/>
                    </a:cubicBezTo>
                    <a:cubicBezTo>
                      <a:pt x="203" y="594"/>
                      <a:pt x="212" y="586"/>
                      <a:pt x="230" y="586"/>
                    </a:cubicBezTo>
                    <a:cubicBezTo>
                      <a:pt x="245" y="585"/>
                      <a:pt x="265" y="590"/>
                      <a:pt x="291" y="603"/>
                    </a:cubicBezTo>
                    <a:cubicBezTo>
                      <a:pt x="318" y="617"/>
                      <a:pt x="375" y="657"/>
                      <a:pt x="408" y="663"/>
                    </a:cubicBezTo>
                    <a:cubicBezTo>
                      <a:pt x="496" y="679"/>
                      <a:pt x="591" y="678"/>
                      <a:pt x="596" y="658"/>
                    </a:cubicBezTo>
                    <a:cubicBezTo>
                      <a:pt x="605" y="624"/>
                      <a:pt x="528" y="582"/>
                      <a:pt x="502" y="526"/>
                    </a:cubicBezTo>
                    <a:cubicBezTo>
                      <a:pt x="467" y="466"/>
                      <a:pt x="516" y="457"/>
                      <a:pt x="537" y="484"/>
                    </a:cubicBezTo>
                    <a:cubicBezTo>
                      <a:pt x="556" y="508"/>
                      <a:pt x="612" y="596"/>
                      <a:pt x="670" y="593"/>
                    </a:cubicBezTo>
                    <a:cubicBezTo>
                      <a:pt x="684" y="592"/>
                      <a:pt x="695" y="588"/>
                      <a:pt x="703" y="579"/>
                    </a:cubicBezTo>
                    <a:cubicBezTo>
                      <a:pt x="731" y="548"/>
                      <a:pt x="723" y="433"/>
                      <a:pt x="703" y="382"/>
                    </a:cubicBezTo>
                    <a:cubicBezTo>
                      <a:pt x="695" y="361"/>
                      <a:pt x="685" y="325"/>
                      <a:pt x="676" y="287"/>
                    </a:cubicBezTo>
                    <a:cubicBezTo>
                      <a:pt x="664" y="241"/>
                      <a:pt x="661" y="194"/>
                      <a:pt x="652" y="159"/>
                    </a:cubicBezTo>
                    <a:cubicBezTo>
                      <a:pt x="644" y="115"/>
                      <a:pt x="608" y="90"/>
                      <a:pt x="595" y="80"/>
                    </a:cubicBezTo>
                    <a:cubicBezTo>
                      <a:pt x="578" y="66"/>
                      <a:pt x="554" y="51"/>
                      <a:pt x="529" y="44"/>
                    </a:cubicBezTo>
                    <a:cubicBezTo>
                      <a:pt x="527" y="44"/>
                      <a:pt x="527" y="42"/>
                      <a:pt x="529" y="41"/>
                    </a:cubicBezTo>
                    <a:cubicBezTo>
                      <a:pt x="549" y="23"/>
                      <a:pt x="619" y="19"/>
                      <a:pt x="653" y="9"/>
                    </a:cubicBezTo>
                    <a:cubicBezTo>
                      <a:pt x="656" y="8"/>
                      <a:pt x="654" y="0"/>
                      <a:pt x="652" y="2"/>
                    </a:cubicBezTo>
                    <a:cubicBezTo>
                      <a:pt x="641" y="5"/>
                      <a:pt x="628" y="7"/>
                      <a:pt x="615" y="9"/>
                    </a:cubicBezTo>
                    <a:cubicBezTo>
                      <a:pt x="560" y="18"/>
                      <a:pt x="490" y="20"/>
                      <a:pt x="453" y="133"/>
                    </a:cubicBezTo>
                    <a:cubicBezTo>
                      <a:pt x="443" y="163"/>
                      <a:pt x="434" y="203"/>
                      <a:pt x="431" y="219"/>
                    </a:cubicBezTo>
                    <a:cubicBezTo>
                      <a:pt x="426" y="245"/>
                      <a:pt x="423" y="270"/>
                      <a:pt x="423" y="295"/>
                    </a:cubicBezTo>
                    <a:cubicBezTo>
                      <a:pt x="422" y="300"/>
                      <a:pt x="415" y="305"/>
                      <a:pt x="420" y="302"/>
                    </a:cubicBezTo>
                    <a:cubicBezTo>
                      <a:pt x="424" y="299"/>
                      <a:pt x="431" y="299"/>
                      <a:pt x="436" y="300"/>
                    </a:cubicBezTo>
                    <a:cubicBezTo>
                      <a:pt x="441" y="300"/>
                      <a:pt x="437" y="295"/>
                      <a:pt x="437" y="295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4" name="Freeform 1825">
                <a:extLst>
                  <a:ext uri="{FF2B5EF4-FFF2-40B4-BE49-F238E27FC236}">
                    <a16:creationId xmlns:a16="http://schemas.microsoft.com/office/drawing/2014/main" id="{3D3FB957-2076-4FDB-AD6C-E8DEF76A7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873"/>
                <a:ext cx="62" cy="98"/>
              </a:xfrm>
              <a:custGeom>
                <a:avLst/>
                <a:gdLst>
                  <a:gd name="T0" fmla="*/ 0 w 26"/>
                  <a:gd name="T1" fmla="*/ 69 h 41"/>
                  <a:gd name="T2" fmla="*/ 0 w 26"/>
                  <a:gd name="T3" fmla="*/ 492 h 41"/>
                  <a:gd name="T4" fmla="*/ 41 w 26"/>
                  <a:gd name="T5" fmla="*/ 547 h 41"/>
                  <a:gd name="T6" fmla="*/ 107 w 26"/>
                  <a:gd name="T7" fmla="*/ 521 h 41"/>
                  <a:gd name="T8" fmla="*/ 217 w 26"/>
                  <a:gd name="T9" fmla="*/ 370 h 41"/>
                  <a:gd name="T10" fmla="*/ 341 w 26"/>
                  <a:gd name="T11" fmla="*/ 206 h 41"/>
                  <a:gd name="T12" fmla="*/ 324 w 26"/>
                  <a:gd name="T13" fmla="*/ 127 h 41"/>
                  <a:gd name="T14" fmla="*/ 234 w 26"/>
                  <a:gd name="T15" fmla="*/ 136 h 41"/>
                  <a:gd name="T16" fmla="*/ 119 w 26"/>
                  <a:gd name="T17" fmla="*/ 313 h 41"/>
                  <a:gd name="T18" fmla="*/ 107 w 26"/>
                  <a:gd name="T19" fmla="*/ 313 h 41"/>
                  <a:gd name="T20" fmla="*/ 119 w 26"/>
                  <a:gd name="T21" fmla="*/ 69 h 41"/>
                  <a:gd name="T22" fmla="*/ 119 w 26"/>
                  <a:gd name="T23" fmla="*/ 69 h 41"/>
                  <a:gd name="T24" fmla="*/ 69 w 26"/>
                  <a:gd name="T25" fmla="*/ 0 h 41"/>
                  <a:gd name="T26" fmla="*/ 0 w 26"/>
                  <a:gd name="T27" fmla="*/ 69 h 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" h="41">
                    <a:moveTo>
                      <a:pt x="0" y="5"/>
                    </a:moveTo>
                    <a:cubicBezTo>
                      <a:pt x="0" y="16"/>
                      <a:pt x="0" y="35"/>
                      <a:pt x="0" y="36"/>
                    </a:cubicBezTo>
                    <a:cubicBezTo>
                      <a:pt x="0" y="38"/>
                      <a:pt x="1" y="39"/>
                      <a:pt x="3" y="40"/>
                    </a:cubicBezTo>
                    <a:cubicBezTo>
                      <a:pt x="5" y="41"/>
                      <a:pt x="7" y="40"/>
                      <a:pt x="8" y="38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6" y="13"/>
                      <a:pt x="26" y="10"/>
                      <a:pt x="24" y="9"/>
                    </a:cubicBezTo>
                    <a:cubicBezTo>
                      <a:pt x="22" y="7"/>
                      <a:pt x="19" y="8"/>
                      <a:pt x="17" y="10"/>
                    </a:cubicBezTo>
                    <a:cubicBezTo>
                      <a:pt x="17" y="10"/>
                      <a:pt x="12" y="19"/>
                      <a:pt x="9" y="23"/>
                    </a:cubicBezTo>
                    <a:cubicBezTo>
                      <a:pt x="8" y="25"/>
                      <a:pt x="8" y="24"/>
                      <a:pt x="8" y="23"/>
                    </a:cubicBezTo>
                    <a:cubicBezTo>
                      <a:pt x="8" y="18"/>
                      <a:pt x="9" y="9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5" name="Freeform 1826">
                <a:extLst>
                  <a:ext uri="{FF2B5EF4-FFF2-40B4-BE49-F238E27FC236}">
                    <a16:creationId xmlns:a16="http://schemas.microsoft.com/office/drawing/2014/main" id="{338F44D7-39A2-480F-9E8D-DDCD46B90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873"/>
                <a:ext cx="123" cy="124"/>
              </a:xfrm>
              <a:custGeom>
                <a:avLst/>
                <a:gdLst>
                  <a:gd name="T0" fmla="*/ 570 w 52"/>
                  <a:gd name="T1" fmla="*/ 69 h 52"/>
                  <a:gd name="T2" fmla="*/ 279 w 52"/>
                  <a:gd name="T3" fmla="*/ 568 h 52"/>
                  <a:gd name="T4" fmla="*/ 135 w 52"/>
                  <a:gd name="T5" fmla="*/ 393 h 52"/>
                  <a:gd name="T6" fmla="*/ 135 w 52"/>
                  <a:gd name="T7" fmla="*/ 312 h 52"/>
                  <a:gd name="T8" fmla="*/ 66 w 52"/>
                  <a:gd name="T9" fmla="*/ 246 h 52"/>
                  <a:gd name="T10" fmla="*/ 12 w 52"/>
                  <a:gd name="T11" fmla="*/ 312 h 52"/>
                  <a:gd name="T12" fmla="*/ 225 w 52"/>
                  <a:gd name="T13" fmla="*/ 706 h 52"/>
                  <a:gd name="T14" fmla="*/ 241 w 52"/>
                  <a:gd name="T15" fmla="*/ 706 h 52"/>
                  <a:gd name="T16" fmla="*/ 677 w 52"/>
                  <a:gd name="T17" fmla="*/ 136 h 52"/>
                  <a:gd name="T18" fmla="*/ 677 w 52"/>
                  <a:gd name="T19" fmla="*/ 57 h 52"/>
                  <a:gd name="T20" fmla="*/ 570 w 52"/>
                  <a:gd name="T21" fmla="*/ 69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52">
                    <a:moveTo>
                      <a:pt x="43" y="5"/>
                    </a:moveTo>
                    <a:cubicBezTo>
                      <a:pt x="41" y="23"/>
                      <a:pt x="37" y="41"/>
                      <a:pt x="21" y="42"/>
                    </a:cubicBezTo>
                    <a:cubicBezTo>
                      <a:pt x="11" y="43"/>
                      <a:pt x="10" y="38"/>
                      <a:pt x="10" y="29"/>
                    </a:cubicBezTo>
                    <a:cubicBezTo>
                      <a:pt x="10" y="28"/>
                      <a:pt x="10" y="26"/>
                      <a:pt x="10" y="23"/>
                    </a:cubicBezTo>
                    <a:cubicBezTo>
                      <a:pt x="10" y="23"/>
                      <a:pt x="10" y="18"/>
                      <a:pt x="5" y="18"/>
                    </a:cubicBezTo>
                    <a:cubicBezTo>
                      <a:pt x="1" y="18"/>
                      <a:pt x="1" y="23"/>
                      <a:pt x="1" y="23"/>
                    </a:cubicBezTo>
                    <a:cubicBezTo>
                      <a:pt x="0" y="33"/>
                      <a:pt x="0" y="51"/>
                      <a:pt x="17" y="52"/>
                    </a:cubicBezTo>
                    <a:cubicBezTo>
                      <a:pt x="17" y="52"/>
                      <a:pt x="17" y="52"/>
                      <a:pt x="18" y="52"/>
                    </a:cubicBezTo>
                    <a:cubicBezTo>
                      <a:pt x="46" y="50"/>
                      <a:pt x="49" y="25"/>
                      <a:pt x="51" y="10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2" y="1"/>
                      <a:pt x="43" y="0"/>
                      <a:pt x="43" y="5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6" name="Freeform 1827">
                <a:extLst>
                  <a:ext uri="{FF2B5EF4-FFF2-40B4-BE49-F238E27FC236}">
                    <a16:creationId xmlns:a16="http://schemas.microsoft.com/office/drawing/2014/main" id="{A9F9EE1E-4AA0-4CD2-B001-F517499CF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1026"/>
                <a:ext cx="179" cy="290"/>
              </a:xfrm>
              <a:custGeom>
                <a:avLst/>
                <a:gdLst>
                  <a:gd name="T0" fmla="*/ 0 w 75"/>
                  <a:gd name="T1" fmla="*/ 1600 h 122"/>
                  <a:gd name="T2" fmla="*/ 706 w 75"/>
                  <a:gd name="T3" fmla="*/ 0 h 122"/>
                  <a:gd name="T4" fmla="*/ 706 w 75"/>
                  <a:gd name="T5" fmla="*/ 135 h 122"/>
                  <a:gd name="T6" fmla="*/ 735 w 75"/>
                  <a:gd name="T7" fmla="*/ 830 h 122"/>
                  <a:gd name="T8" fmla="*/ 0 w 75"/>
                  <a:gd name="T9" fmla="*/ 1600 h 1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22">
                    <a:moveTo>
                      <a:pt x="0" y="119"/>
                    </a:moveTo>
                    <a:cubicBezTo>
                      <a:pt x="68" y="122"/>
                      <a:pt x="75" y="20"/>
                      <a:pt x="52" y="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58" y="20"/>
                      <a:pt x="60" y="41"/>
                      <a:pt x="54" y="62"/>
                    </a:cubicBezTo>
                    <a:cubicBezTo>
                      <a:pt x="49" y="78"/>
                      <a:pt x="37" y="113"/>
                      <a:pt x="0" y="119"/>
                    </a:cubicBezTo>
                    <a:close/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7" name="Freeform 1828">
                <a:extLst>
                  <a:ext uri="{FF2B5EF4-FFF2-40B4-BE49-F238E27FC236}">
                    <a16:creationId xmlns:a16="http://schemas.microsoft.com/office/drawing/2014/main" id="{13EDDF1A-756C-4FD2-844E-A3CCFB164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1325"/>
                <a:ext cx="162" cy="86"/>
              </a:xfrm>
              <a:custGeom>
                <a:avLst/>
                <a:gdLst>
                  <a:gd name="T0" fmla="*/ 822 w 68"/>
                  <a:gd name="T1" fmla="*/ 12 h 36"/>
                  <a:gd name="T2" fmla="*/ 57 w 68"/>
                  <a:gd name="T3" fmla="*/ 303 h 36"/>
                  <a:gd name="T4" fmla="*/ 0 w 68"/>
                  <a:gd name="T5" fmla="*/ 411 h 36"/>
                  <a:gd name="T6" fmla="*/ 0 w 68"/>
                  <a:gd name="T7" fmla="*/ 411 h 36"/>
                  <a:gd name="T8" fmla="*/ 107 w 68"/>
                  <a:gd name="T9" fmla="*/ 480 h 36"/>
                  <a:gd name="T10" fmla="*/ 879 w 68"/>
                  <a:gd name="T11" fmla="*/ 354 h 36"/>
                  <a:gd name="T12" fmla="*/ 862 w 68"/>
                  <a:gd name="T13" fmla="*/ 275 h 36"/>
                  <a:gd name="T14" fmla="*/ 98 w 68"/>
                  <a:gd name="T15" fmla="*/ 382 h 36"/>
                  <a:gd name="T16" fmla="*/ 841 w 68"/>
                  <a:gd name="T17" fmla="*/ 108 h 36"/>
                  <a:gd name="T18" fmla="*/ 822 w 68"/>
                  <a:gd name="T19" fmla="*/ 12 h 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36">
                    <a:moveTo>
                      <a:pt x="61" y="1"/>
                    </a:moveTo>
                    <a:cubicBezTo>
                      <a:pt x="36" y="9"/>
                      <a:pt x="6" y="22"/>
                      <a:pt x="4" y="22"/>
                    </a:cubicBezTo>
                    <a:cubicBezTo>
                      <a:pt x="1" y="24"/>
                      <a:pt x="0" y="27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" y="34"/>
                      <a:pt x="5" y="36"/>
                      <a:pt x="8" y="35"/>
                    </a:cubicBezTo>
                    <a:cubicBezTo>
                      <a:pt x="51" y="26"/>
                      <a:pt x="65" y="26"/>
                      <a:pt x="65" y="26"/>
                    </a:cubicBezTo>
                    <a:cubicBezTo>
                      <a:pt x="68" y="26"/>
                      <a:pt x="68" y="19"/>
                      <a:pt x="64" y="20"/>
                    </a:cubicBezTo>
                    <a:cubicBezTo>
                      <a:pt x="64" y="20"/>
                      <a:pt x="52" y="19"/>
                      <a:pt x="7" y="28"/>
                    </a:cubicBezTo>
                    <a:cubicBezTo>
                      <a:pt x="7" y="28"/>
                      <a:pt x="36" y="16"/>
                      <a:pt x="62" y="8"/>
                    </a:cubicBezTo>
                    <a:cubicBezTo>
                      <a:pt x="64" y="7"/>
                      <a:pt x="63" y="0"/>
                      <a:pt x="61" y="1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8" name="Freeform 1829">
                <a:extLst>
                  <a:ext uri="{FF2B5EF4-FFF2-40B4-BE49-F238E27FC236}">
                    <a16:creationId xmlns:a16="http://schemas.microsoft.com/office/drawing/2014/main" id="{7555F8AB-B4DA-4F2F-B402-CDA156F9B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935"/>
                <a:ext cx="45" cy="112"/>
              </a:xfrm>
              <a:custGeom>
                <a:avLst/>
                <a:gdLst>
                  <a:gd name="T0" fmla="*/ 95 w 19"/>
                  <a:gd name="T1" fmla="*/ 295 h 47"/>
                  <a:gd name="T2" fmla="*/ 135 w 19"/>
                  <a:gd name="T3" fmla="*/ 98 h 47"/>
                  <a:gd name="T4" fmla="*/ 50 w 19"/>
                  <a:gd name="T5" fmla="*/ 41 h 47"/>
                  <a:gd name="T6" fmla="*/ 0 w 19"/>
                  <a:gd name="T7" fmla="*/ 324 h 47"/>
                  <a:gd name="T8" fmla="*/ 28 w 19"/>
                  <a:gd name="T9" fmla="*/ 448 h 47"/>
                  <a:gd name="T10" fmla="*/ 253 w 19"/>
                  <a:gd name="T11" fmla="*/ 636 h 47"/>
                  <a:gd name="T12" fmla="*/ 253 w 19"/>
                  <a:gd name="T13" fmla="*/ 517 h 47"/>
                  <a:gd name="T14" fmla="*/ 95 w 19"/>
                  <a:gd name="T15" fmla="*/ 295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47">
                    <a:moveTo>
                      <a:pt x="7" y="22"/>
                    </a:moveTo>
                    <a:cubicBezTo>
                      <a:pt x="7" y="19"/>
                      <a:pt x="7" y="14"/>
                      <a:pt x="10" y="7"/>
                    </a:cubicBezTo>
                    <a:cubicBezTo>
                      <a:pt x="11" y="3"/>
                      <a:pt x="6" y="0"/>
                      <a:pt x="4" y="3"/>
                    </a:cubicBezTo>
                    <a:cubicBezTo>
                      <a:pt x="1" y="12"/>
                      <a:pt x="0" y="19"/>
                      <a:pt x="0" y="24"/>
                    </a:cubicBezTo>
                    <a:cubicBezTo>
                      <a:pt x="0" y="28"/>
                      <a:pt x="1" y="31"/>
                      <a:pt x="2" y="33"/>
                    </a:cubicBezTo>
                    <a:cubicBezTo>
                      <a:pt x="4" y="37"/>
                      <a:pt x="12" y="43"/>
                      <a:pt x="19" y="47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3" y="34"/>
                      <a:pt x="6" y="28"/>
                      <a:pt x="7" y="22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19" name="Freeform 1830">
                <a:extLst>
                  <a:ext uri="{FF2B5EF4-FFF2-40B4-BE49-F238E27FC236}">
                    <a16:creationId xmlns:a16="http://schemas.microsoft.com/office/drawing/2014/main" id="{0FA6FCAC-821D-4E9C-8BAC-02BCCF873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6" y="1358"/>
                <a:ext cx="367" cy="98"/>
              </a:xfrm>
              <a:custGeom>
                <a:avLst/>
                <a:gdLst>
                  <a:gd name="T0" fmla="*/ 98 w 154"/>
                  <a:gd name="T1" fmla="*/ 148 h 41"/>
                  <a:gd name="T2" fmla="*/ 2085 w 154"/>
                  <a:gd name="T3" fmla="*/ 559 h 41"/>
                  <a:gd name="T4" fmla="*/ 2085 w 154"/>
                  <a:gd name="T5" fmla="*/ 435 h 41"/>
                  <a:gd name="T6" fmla="*/ 107 w 154"/>
                  <a:gd name="T7" fmla="*/ 12 h 41"/>
                  <a:gd name="T8" fmla="*/ 98 w 154"/>
                  <a:gd name="T9" fmla="*/ 148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4" h="41">
                    <a:moveTo>
                      <a:pt x="7" y="11"/>
                    </a:moveTo>
                    <a:cubicBezTo>
                      <a:pt x="8" y="11"/>
                      <a:pt x="107" y="30"/>
                      <a:pt x="154" y="41"/>
                    </a:cubicBezTo>
                    <a:cubicBezTo>
                      <a:pt x="154" y="38"/>
                      <a:pt x="154" y="35"/>
                      <a:pt x="154" y="32"/>
                    </a:cubicBezTo>
                    <a:cubicBezTo>
                      <a:pt x="112" y="22"/>
                      <a:pt x="27" y="5"/>
                      <a:pt x="8" y="1"/>
                    </a:cubicBezTo>
                    <a:cubicBezTo>
                      <a:pt x="1" y="0"/>
                      <a:pt x="0" y="10"/>
                      <a:pt x="7" y="11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0" name="Freeform 1831">
                <a:extLst>
                  <a:ext uri="{FF2B5EF4-FFF2-40B4-BE49-F238E27FC236}">
                    <a16:creationId xmlns:a16="http://schemas.microsoft.com/office/drawing/2014/main" id="{3A1DF68E-FF4E-4A58-B449-45AC26B3C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144"/>
                <a:ext cx="357" cy="126"/>
              </a:xfrm>
              <a:custGeom>
                <a:avLst/>
                <a:gdLst>
                  <a:gd name="T0" fmla="*/ 95 w 150"/>
                  <a:gd name="T1" fmla="*/ 136 h 53"/>
                  <a:gd name="T2" fmla="*/ 1966 w 150"/>
                  <a:gd name="T3" fmla="*/ 713 h 53"/>
                  <a:gd name="T4" fmla="*/ 2023 w 150"/>
                  <a:gd name="T5" fmla="*/ 594 h 53"/>
                  <a:gd name="T6" fmla="*/ 119 w 150"/>
                  <a:gd name="T7" fmla="*/ 29 h 53"/>
                  <a:gd name="T8" fmla="*/ 95 w 150"/>
                  <a:gd name="T9" fmla="*/ 136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53">
                    <a:moveTo>
                      <a:pt x="7" y="10"/>
                    </a:moveTo>
                    <a:cubicBezTo>
                      <a:pt x="24" y="17"/>
                      <a:pt x="95" y="41"/>
                      <a:pt x="146" y="53"/>
                    </a:cubicBezTo>
                    <a:cubicBezTo>
                      <a:pt x="148" y="50"/>
                      <a:pt x="149" y="47"/>
                      <a:pt x="150" y="44"/>
                    </a:cubicBezTo>
                    <a:cubicBezTo>
                      <a:pt x="91" y="32"/>
                      <a:pt x="10" y="2"/>
                      <a:pt x="9" y="2"/>
                    </a:cubicBezTo>
                    <a:cubicBezTo>
                      <a:pt x="4" y="0"/>
                      <a:pt x="0" y="9"/>
                      <a:pt x="7" y="1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1" name="Freeform 1832">
                <a:extLst>
                  <a:ext uri="{FF2B5EF4-FFF2-40B4-BE49-F238E27FC236}">
                    <a16:creationId xmlns:a16="http://schemas.microsoft.com/office/drawing/2014/main" id="{ADCD6A8D-EABB-45EF-BA04-58064FD86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235"/>
                <a:ext cx="152" cy="69"/>
              </a:xfrm>
              <a:custGeom>
                <a:avLst/>
                <a:gdLst>
                  <a:gd name="T0" fmla="*/ 57 w 64"/>
                  <a:gd name="T1" fmla="*/ 324 h 29"/>
                  <a:gd name="T2" fmla="*/ 791 w 64"/>
                  <a:gd name="T3" fmla="*/ 390 h 29"/>
                  <a:gd name="T4" fmla="*/ 846 w 64"/>
                  <a:gd name="T5" fmla="*/ 333 h 29"/>
                  <a:gd name="T6" fmla="*/ 857 w 64"/>
                  <a:gd name="T7" fmla="*/ 324 h 29"/>
                  <a:gd name="T8" fmla="*/ 817 w 64"/>
                  <a:gd name="T9" fmla="*/ 271 h 29"/>
                  <a:gd name="T10" fmla="*/ 119 w 64"/>
                  <a:gd name="T11" fmla="*/ 29 h 29"/>
                  <a:gd name="T12" fmla="*/ 78 w 64"/>
                  <a:gd name="T13" fmla="*/ 136 h 29"/>
                  <a:gd name="T14" fmla="*/ 430 w 64"/>
                  <a:gd name="T15" fmla="*/ 243 h 29"/>
                  <a:gd name="T16" fmla="*/ 456 w 64"/>
                  <a:gd name="T17" fmla="*/ 271 h 29"/>
                  <a:gd name="T18" fmla="*/ 57 w 64"/>
                  <a:gd name="T19" fmla="*/ 226 h 29"/>
                  <a:gd name="T20" fmla="*/ 57 w 64"/>
                  <a:gd name="T21" fmla="*/ 324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4" h="29">
                    <a:moveTo>
                      <a:pt x="4" y="24"/>
                    </a:moveTo>
                    <a:cubicBezTo>
                      <a:pt x="28" y="27"/>
                      <a:pt x="58" y="29"/>
                      <a:pt x="59" y="29"/>
                    </a:cubicBezTo>
                    <a:cubicBezTo>
                      <a:pt x="61" y="29"/>
                      <a:pt x="63" y="28"/>
                      <a:pt x="63" y="25"/>
                    </a:cubicBezTo>
                    <a:cubicBezTo>
                      <a:pt x="63" y="25"/>
                      <a:pt x="64" y="25"/>
                      <a:pt x="64" y="24"/>
                    </a:cubicBezTo>
                    <a:cubicBezTo>
                      <a:pt x="64" y="23"/>
                      <a:pt x="62" y="21"/>
                      <a:pt x="61" y="20"/>
                    </a:cubicBezTo>
                    <a:cubicBezTo>
                      <a:pt x="61" y="20"/>
                      <a:pt x="15" y="4"/>
                      <a:pt x="9" y="2"/>
                    </a:cubicBezTo>
                    <a:cubicBezTo>
                      <a:pt x="3" y="0"/>
                      <a:pt x="1" y="9"/>
                      <a:pt x="6" y="10"/>
                    </a:cubicBezTo>
                    <a:cubicBezTo>
                      <a:pt x="6" y="10"/>
                      <a:pt x="23" y="16"/>
                      <a:pt x="32" y="18"/>
                    </a:cubicBezTo>
                    <a:cubicBezTo>
                      <a:pt x="36" y="19"/>
                      <a:pt x="37" y="20"/>
                      <a:pt x="34" y="20"/>
                    </a:cubicBezTo>
                    <a:cubicBezTo>
                      <a:pt x="26" y="19"/>
                      <a:pt x="9" y="17"/>
                      <a:pt x="4" y="17"/>
                    </a:cubicBezTo>
                    <a:cubicBezTo>
                      <a:pt x="0" y="17"/>
                      <a:pt x="1" y="24"/>
                      <a:pt x="4" y="24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2" name="Freeform 1833">
                <a:extLst>
                  <a:ext uri="{FF2B5EF4-FFF2-40B4-BE49-F238E27FC236}">
                    <a16:creationId xmlns:a16="http://schemas.microsoft.com/office/drawing/2014/main" id="{8B61DF4B-BFA7-4AE9-9E66-24181F8AE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556"/>
                <a:ext cx="73" cy="24"/>
              </a:xfrm>
              <a:custGeom>
                <a:avLst/>
                <a:gdLst>
                  <a:gd name="T0" fmla="*/ 393 w 31"/>
                  <a:gd name="T1" fmla="*/ 12 h 10"/>
                  <a:gd name="T2" fmla="*/ 0 w 31"/>
                  <a:gd name="T3" fmla="*/ 0 h 10"/>
                  <a:gd name="T4" fmla="*/ 12 w 31"/>
                  <a:gd name="T5" fmla="*/ 127 h 10"/>
                  <a:gd name="T6" fmla="*/ 405 w 31"/>
                  <a:gd name="T7" fmla="*/ 139 h 10"/>
                  <a:gd name="T8" fmla="*/ 393 w 31"/>
                  <a:gd name="T9" fmla="*/ 1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0">
                    <a:moveTo>
                      <a:pt x="30" y="1"/>
                    </a:moveTo>
                    <a:cubicBezTo>
                      <a:pt x="21" y="0"/>
                      <a:pt x="11" y="0"/>
                      <a:pt x="0" y="0"/>
                    </a:cubicBezTo>
                    <a:cubicBezTo>
                      <a:pt x="0" y="3"/>
                      <a:pt x="0" y="6"/>
                      <a:pt x="1" y="9"/>
                    </a:cubicBezTo>
                    <a:cubicBezTo>
                      <a:pt x="12" y="9"/>
                      <a:pt x="22" y="9"/>
                      <a:pt x="31" y="10"/>
                    </a:cubicBezTo>
                    <a:cubicBezTo>
                      <a:pt x="31" y="7"/>
                      <a:pt x="31" y="4"/>
                      <a:pt x="30" y="1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3" name="Freeform 1834">
                <a:extLst>
                  <a:ext uri="{FF2B5EF4-FFF2-40B4-BE49-F238E27FC236}">
                    <a16:creationId xmlns:a16="http://schemas.microsoft.com/office/drawing/2014/main" id="{310F6239-7DD0-4FA5-B65E-C8334B237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1672"/>
                <a:ext cx="60" cy="69"/>
              </a:xfrm>
              <a:custGeom>
                <a:avLst/>
                <a:gdLst>
                  <a:gd name="T0" fmla="*/ 206 w 25"/>
                  <a:gd name="T1" fmla="*/ 29 h 29"/>
                  <a:gd name="T2" fmla="*/ 0 w 25"/>
                  <a:gd name="T3" fmla="*/ 0 h 29"/>
                  <a:gd name="T4" fmla="*/ 29 w 25"/>
                  <a:gd name="T5" fmla="*/ 119 h 29"/>
                  <a:gd name="T6" fmla="*/ 168 w 25"/>
                  <a:gd name="T7" fmla="*/ 148 h 29"/>
                  <a:gd name="T8" fmla="*/ 168 w 25"/>
                  <a:gd name="T9" fmla="*/ 148 h 29"/>
                  <a:gd name="T10" fmla="*/ 218 w 25"/>
                  <a:gd name="T11" fmla="*/ 164 h 29"/>
                  <a:gd name="T12" fmla="*/ 218 w 25"/>
                  <a:gd name="T13" fmla="*/ 243 h 29"/>
                  <a:gd name="T14" fmla="*/ 178 w 25"/>
                  <a:gd name="T15" fmla="*/ 255 h 29"/>
                  <a:gd name="T16" fmla="*/ 58 w 25"/>
                  <a:gd name="T17" fmla="*/ 271 h 29"/>
                  <a:gd name="T18" fmla="*/ 98 w 25"/>
                  <a:gd name="T19" fmla="*/ 390 h 29"/>
                  <a:gd name="T20" fmla="*/ 206 w 25"/>
                  <a:gd name="T21" fmla="*/ 378 h 29"/>
                  <a:gd name="T22" fmla="*/ 334 w 25"/>
                  <a:gd name="T23" fmla="*/ 312 h 29"/>
                  <a:gd name="T24" fmla="*/ 346 w 25"/>
                  <a:gd name="T25" fmla="*/ 214 h 29"/>
                  <a:gd name="T26" fmla="*/ 317 w 25"/>
                  <a:gd name="T27" fmla="*/ 95 h 29"/>
                  <a:gd name="T28" fmla="*/ 206 w 25"/>
                  <a:gd name="T29" fmla="*/ 29 h 2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29">
                    <a:moveTo>
                      <a:pt x="15" y="2"/>
                    </a:moveTo>
                    <a:cubicBezTo>
                      <a:pt x="11" y="2"/>
                      <a:pt x="6" y="1"/>
                      <a:pt x="0" y="0"/>
                    </a:cubicBezTo>
                    <a:cubicBezTo>
                      <a:pt x="1" y="3"/>
                      <a:pt x="1" y="6"/>
                      <a:pt x="2" y="9"/>
                    </a:cubicBezTo>
                    <a:cubicBezTo>
                      <a:pt x="6" y="10"/>
                      <a:pt x="10" y="10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2"/>
                      <a:pt x="15" y="12"/>
                      <a:pt x="16" y="12"/>
                    </a:cubicBezTo>
                    <a:cubicBezTo>
                      <a:pt x="16" y="13"/>
                      <a:pt x="17" y="17"/>
                      <a:pt x="16" y="18"/>
                    </a:cubicBezTo>
                    <a:cubicBezTo>
                      <a:pt x="16" y="19"/>
                      <a:pt x="15" y="19"/>
                      <a:pt x="13" y="19"/>
                    </a:cubicBezTo>
                    <a:cubicBezTo>
                      <a:pt x="11" y="20"/>
                      <a:pt x="8" y="20"/>
                      <a:pt x="4" y="20"/>
                    </a:cubicBezTo>
                    <a:cubicBezTo>
                      <a:pt x="5" y="23"/>
                      <a:pt x="6" y="26"/>
                      <a:pt x="7" y="29"/>
                    </a:cubicBezTo>
                    <a:cubicBezTo>
                      <a:pt x="10" y="29"/>
                      <a:pt x="13" y="29"/>
                      <a:pt x="15" y="28"/>
                    </a:cubicBezTo>
                    <a:cubicBezTo>
                      <a:pt x="19" y="28"/>
                      <a:pt x="22" y="26"/>
                      <a:pt x="24" y="23"/>
                    </a:cubicBezTo>
                    <a:cubicBezTo>
                      <a:pt x="25" y="21"/>
                      <a:pt x="25" y="18"/>
                      <a:pt x="25" y="16"/>
                    </a:cubicBezTo>
                    <a:cubicBezTo>
                      <a:pt x="25" y="12"/>
                      <a:pt x="24" y="9"/>
                      <a:pt x="23" y="7"/>
                    </a:cubicBezTo>
                    <a:cubicBezTo>
                      <a:pt x="20" y="4"/>
                      <a:pt x="17" y="3"/>
                      <a:pt x="15" y="2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4" name="Freeform 1835">
                <a:extLst>
                  <a:ext uri="{FF2B5EF4-FFF2-40B4-BE49-F238E27FC236}">
                    <a16:creationId xmlns:a16="http://schemas.microsoft.com/office/drawing/2014/main" id="{7FBB4CC1-A326-4026-9E04-64B09F463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656"/>
                <a:ext cx="100" cy="23"/>
              </a:xfrm>
              <a:custGeom>
                <a:avLst/>
                <a:gdLst>
                  <a:gd name="T0" fmla="*/ 69 w 42"/>
                  <a:gd name="T1" fmla="*/ 110 h 10"/>
                  <a:gd name="T2" fmla="*/ 567 w 42"/>
                  <a:gd name="T3" fmla="*/ 122 h 10"/>
                  <a:gd name="T4" fmla="*/ 555 w 42"/>
                  <a:gd name="T5" fmla="*/ 0 h 10"/>
                  <a:gd name="T6" fmla="*/ 79 w 42"/>
                  <a:gd name="T7" fmla="*/ 0 h 10"/>
                  <a:gd name="T8" fmla="*/ 69 w 42"/>
                  <a:gd name="T9" fmla="*/ 1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0">
                    <a:moveTo>
                      <a:pt x="5" y="9"/>
                    </a:moveTo>
                    <a:cubicBezTo>
                      <a:pt x="6" y="9"/>
                      <a:pt x="20" y="9"/>
                      <a:pt x="42" y="10"/>
                    </a:cubicBezTo>
                    <a:cubicBezTo>
                      <a:pt x="42" y="7"/>
                      <a:pt x="41" y="3"/>
                      <a:pt x="41" y="0"/>
                    </a:cubicBezTo>
                    <a:cubicBezTo>
                      <a:pt x="25" y="0"/>
                      <a:pt x="12" y="0"/>
                      <a:pt x="6" y="0"/>
                    </a:cubicBezTo>
                    <a:cubicBezTo>
                      <a:pt x="1" y="0"/>
                      <a:pt x="0" y="9"/>
                      <a:pt x="5" y="9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5" name="Freeform 1836">
                <a:extLst>
                  <a:ext uri="{FF2B5EF4-FFF2-40B4-BE49-F238E27FC236}">
                    <a16:creationId xmlns:a16="http://schemas.microsoft.com/office/drawing/2014/main" id="{9DDB0FD6-FA96-4EF9-A00F-790786FEA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534"/>
                <a:ext cx="98" cy="29"/>
              </a:xfrm>
              <a:custGeom>
                <a:avLst/>
                <a:gdLst>
                  <a:gd name="T0" fmla="*/ 69 w 41"/>
                  <a:gd name="T1" fmla="*/ 128 h 12"/>
                  <a:gd name="T2" fmla="*/ 559 w 41"/>
                  <a:gd name="T3" fmla="*/ 169 h 12"/>
                  <a:gd name="T4" fmla="*/ 559 w 41"/>
                  <a:gd name="T5" fmla="*/ 41 h 12"/>
                  <a:gd name="T6" fmla="*/ 69 w 41"/>
                  <a:gd name="T7" fmla="*/ 0 h 12"/>
                  <a:gd name="T8" fmla="*/ 69 w 41"/>
                  <a:gd name="T9" fmla="*/ 12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12">
                    <a:moveTo>
                      <a:pt x="5" y="9"/>
                    </a:moveTo>
                    <a:cubicBezTo>
                      <a:pt x="15" y="10"/>
                      <a:pt x="27" y="11"/>
                      <a:pt x="41" y="12"/>
                    </a:cubicBezTo>
                    <a:cubicBezTo>
                      <a:pt x="41" y="9"/>
                      <a:pt x="41" y="6"/>
                      <a:pt x="41" y="3"/>
                    </a:cubicBezTo>
                    <a:cubicBezTo>
                      <a:pt x="28" y="2"/>
                      <a:pt x="15" y="1"/>
                      <a:pt x="5" y="0"/>
                    </a:cubicBezTo>
                    <a:cubicBezTo>
                      <a:pt x="2" y="0"/>
                      <a:pt x="0" y="9"/>
                      <a:pt x="5" y="9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6" name="Freeform 1837">
                <a:extLst>
                  <a:ext uri="{FF2B5EF4-FFF2-40B4-BE49-F238E27FC236}">
                    <a16:creationId xmlns:a16="http://schemas.microsoft.com/office/drawing/2014/main" id="{48121DB2-F819-4D22-8D20-1D90C4249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696"/>
                <a:ext cx="102" cy="31"/>
              </a:xfrm>
              <a:custGeom>
                <a:avLst/>
                <a:gdLst>
                  <a:gd name="T0" fmla="*/ 40 w 43"/>
                  <a:gd name="T1" fmla="*/ 136 h 13"/>
                  <a:gd name="T2" fmla="*/ 574 w 43"/>
                  <a:gd name="T3" fmla="*/ 176 h 13"/>
                  <a:gd name="T4" fmla="*/ 562 w 43"/>
                  <a:gd name="T5" fmla="*/ 41 h 13"/>
                  <a:gd name="T6" fmla="*/ 50 w 43"/>
                  <a:gd name="T7" fmla="*/ 12 h 13"/>
                  <a:gd name="T8" fmla="*/ 40 w 43"/>
                  <a:gd name="T9" fmla="*/ 136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13">
                    <a:moveTo>
                      <a:pt x="3" y="10"/>
                    </a:moveTo>
                    <a:cubicBezTo>
                      <a:pt x="11" y="10"/>
                      <a:pt x="25" y="11"/>
                      <a:pt x="43" y="13"/>
                    </a:cubicBezTo>
                    <a:cubicBezTo>
                      <a:pt x="43" y="10"/>
                      <a:pt x="42" y="7"/>
                      <a:pt x="42" y="3"/>
                    </a:cubicBezTo>
                    <a:cubicBezTo>
                      <a:pt x="20" y="2"/>
                      <a:pt x="5" y="1"/>
                      <a:pt x="4" y="1"/>
                    </a:cubicBezTo>
                    <a:cubicBezTo>
                      <a:pt x="0" y="0"/>
                      <a:pt x="0" y="10"/>
                      <a:pt x="3" y="1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7" name="Freeform 1838">
                <a:extLst>
                  <a:ext uri="{FF2B5EF4-FFF2-40B4-BE49-F238E27FC236}">
                    <a16:creationId xmlns:a16="http://schemas.microsoft.com/office/drawing/2014/main" id="{9C1FAADD-0E6D-4AC0-8341-EBBED0E77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817"/>
                <a:ext cx="126" cy="24"/>
              </a:xfrm>
              <a:custGeom>
                <a:avLst/>
                <a:gdLst>
                  <a:gd name="T0" fmla="*/ 69 w 53"/>
                  <a:gd name="T1" fmla="*/ 12 h 10"/>
                  <a:gd name="T2" fmla="*/ 69 w 53"/>
                  <a:gd name="T3" fmla="*/ 139 h 10"/>
                  <a:gd name="T4" fmla="*/ 713 w 53"/>
                  <a:gd name="T5" fmla="*/ 139 h 10"/>
                  <a:gd name="T6" fmla="*/ 685 w 53"/>
                  <a:gd name="T7" fmla="*/ 12 h 10"/>
                  <a:gd name="T8" fmla="*/ 69 w 53"/>
                  <a:gd name="T9" fmla="*/ 1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0">
                    <a:moveTo>
                      <a:pt x="5" y="1"/>
                    </a:moveTo>
                    <a:cubicBezTo>
                      <a:pt x="0" y="0"/>
                      <a:pt x="0" y="10"/>
                      <a:pt x="5" y="10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52" y="7"/>
                      <a:pt x="52" y="4"/>
                      <a:pt x="51" y="1"/>
                    </a:cubicBezTo>
                    <a:cubicBezTo>
                      <a:pt x="36" y="1"/>
                      <a:pt x="10" y="1"/>
                      <a:pt x="5" y="1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8" name="Freeform 1839">
                <a:extLst>
                  <a:ext uri="{FF2B5EF4-FFF2-40B4-BE49-F238E27FC236}">
                    <a16:creationId xmlns:a16="http://schemas.microsoft.com/office/drawing/2014/main" id="{39B58D3D-09B4-4E9A-8A1C-4772044FF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1525"/>
                <a:ext cx="131" cy="74"/>
              </a:xfrm>
              <a:custGeom>
                <a:avLst/>
                <a:gdLst>
                  <a:gd name="T0" fmla="*/ 95 w 55"/>
                  <a:gd name="T1" fmla="*/ 423 h 31"/>
                  <a:gd name="T2" fmla="*/ 674 w 55"/>
                  <a:gd name="T3" fmla="*/ 136 h 31"/>
                  <a:gd name="T4" fmla="*/ 636 w 55"/>
                  <a:gd name="T5" fmla="*/ 29 h 31"/>
                  <a:gd name="T6" fmla="*/ 0 w 55"/>
                  <a:gd name="T7" fmla="*/ 325 h 31"/>
                  <a:gd name="T8" fmla="*/ 95 w 55"/>
                  <a:gd name="T9" fmla="*/ 42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31">
                    <a:moveTo>
                      <a:pt x="7" y="31"/>
                    </a:moveTo>
                    <a:cubicBezTo>
                      <a:pt x="22" y="24"/>
                      <a:pt x="43" y="13"/>
                      <a:pt x="50" y="10"/>
                    </a:cubicBezTo>
                    <a:cubicBezTo>
                      <a:pt x="55" y="8"/>
                      <a:pt x="50" y="0"/>
                      <a:pt x="47" y="2"/>
                    </a:cubicBezTo>
                    <a:cubicBezTo>
                      <a:pt x="39" y="5"/>
                      <a:pt x="15" y="17"/>
                      <a:pt x="0" y="24"/>
                    </a:cubicBezTo>
                    <a:cubicBezTo>
                      <a:pt x="2" y="26"/>
                      <a:pt x="5" y="29"/>
                      <a:pt x="7" y="31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29" name="Freeform 1840">
                <a:extLst>
                  <a:ext uri="{FF2B5EF4-FFF2-40B4-BE49-F238E27FC236}">
                    <a16:creationId xmlns:a16="http://schemas.microsoft.com/office/drawing/2014/main" id="{33CFAD20-C76C-4770-9243-88E932344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637"/>
                <a:ext cx="85" cy="52"/>
              </a:xfrm>
              <a:custGeom>
                <a:avLst/>
                <a:gdLst>
                  <a:gd name="T0" fmla="*/ 368 w 36"/>
                  <a:gd name="T1" fmla="*/ 28 h 22"/>
                  <a:gd name="T2" fmla="*/ 0 w 36"/>
                  <a:gd name="T3" fmla="*/ 184 h 22"/>
                  <a:gd name="T4" fmla="*/ 78 w 36"/>
                  <a:gd name="T5" fmla="*/ 291 h 22"/>
                  <a:gd name="T6" fmla="*/ 406 w 36"/>
                  <a:gd name="T7" fmla="*/ 144 h 22"/>
                  <a:gd name="T8" fmla="*/ 368 w 36"/>
                  <a:gd name="T9" fmla="*/ 2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2">
                    <a:moveTo>
                      <a:pt x="28" y="2"/>
                    </a:moveTo>
                    <a:cubicBezTo>
                      <a:pt x="24" y="3"/>
                      <a:pt x="13" y="9"/>
                      <a:pt x="0" y="14"/>
                    </a:cubicBezTo>
                    <a:cubicBezTo>
                      <a:pt x="2" y="17"/>
                      <a:pt x="4" y="19"/>
                      <a:pt x="6" y="22"/>
                    </a:cubicBezTo>
                    <a:cubicBezTo>
                      <a:pt x="20" y="16"/>
                      <a:pt x="31" y="11"/>
                      <a:pt x="31" y="11"/>
                    </a:cubicBezTo>
                    <a:cubicBezTo>
                      <a:pt x="36" y="9"/>
                      <a:pt x="32" y="0"/>
                      <a:pt x="28" y="2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0" name="Freeform 1841">
                <a:extLst>
                  <a:ext uri="{FF2B5EF4-FFF2-40B4-BE49-F238E27FC236}">
                    <a16:creationId xmlns:a16="http://schemas.microsoft.com/office/drawing/2014/main" id="{FA98ACDA-B584-4C8C-8B15-DAB674CD8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1" y="1677"/>
                <a:ext cx="72" cy="50"/>
              </a:xfrm>
              <a:custGeom>
                <a:avLst/>
                <a:gdLst>
                  <a:gd name="T0" fmla="*/ 305 w 30"/>
                  <a:gd name="T1" fmla="*/ 29 h 21"/>
                  <a:gd name="T2" fmla="*/ 0 w 30"/>
                  <a:gd name="T3" fmla="*/ 176 h 21"/>
                  <a:gd name="T4" fmla="*/ 70 w 30"/>
                  <a:gd name="T5" fmla="*/ 283 h 21"/>
                  <a:gd name="T6" fmla="*/ 358 w 30"/>
                  <a:gd name="T7" fmla="*/ 136 h 21"/>
                  <a:gd name="T8" fmla="*/ 305 w 30"/>
                  <a:gd name="T9" fmla="*/ 2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1">
                    <a:moveTo>
                      <a:pt x="22" y="2"/>
                    </a:moveTo>
                    <a:cubicBezTo>
                      <a:pt x="22" y="2"/>
                      <a:pt x="12" y="7"/>
                      <a:pt x="0" y="13"/>
                    </a:cubicBezTo>
                    <a:cubicBezTo>
                      <a:pt x="1" y="15"/>
                      <a:pt x="3" y="18"/>
                      <a:pt x="5" y="21"/>
                    </a:cubicBezTo>
                    <a:cubicBezTo>
                      <a:pt x="15" y="16"/>
                      <a:pt x="23" y="11"/>
                      <a:pt x="26" y="10"/>
                    </a:cubicBezTo>
                    <a:cubicBezTo>
                      <a:pt x="30" y="8"/>
                      <a:pt x="26" y="0"/>
                      <a:pt x="22" y="2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1" name="Freeform 1842">
                <a:extLst>
                  <a:ext uri="{FF2B5EF4-FFF2-40B4-BE49-F238E27FC236}">
                    <a16:creationId xmlns:a16="http://schemas.microsoft.com/office/drawing/2014/main" id="{7C631FC6-625A-4372-B98B-4F60FD477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843"/>
                <a:ext cx="145" cy="167"/>
              </a:xfrm>
              <a:custGeom>
                <a:avLst/>
                <a:gdLst>
                  <a:gd name="T0" fmla="*/ 549 w 61"/>
                  <a:gd name="T1" fmla="*/ 0 h 70"/>
                  <a:gd name="T2" fmla="*/ 566 w 61"/>
                  <a:gd name="T3" fmla="*/ 69 h 70"/>
                  <a:gd name="T4" fmla="*/ 485 w 61"/>
                  <a:gd name="T5" fmla="*/ 98 h 70"/>
                  <a:gd name="T6" fmla="*/ 594 w 61"/>
                  <a:gd name="T7" fmla="*/ 599 h 70"/>
                  <a:gd name="T8" fmla="*/ 378 w 61"/>
                  <a:gd name="T9" fmla="*/ 802 h 70"/>
                  <a:gd name="T10" fmla="*/ 107 w 61"/>
                  <a:gd name="T11" fmla="*/ 747 h 70"/>
                  <a:gd name="T12" fmla="*/ 29 w 61"/>
                  <a:gd name="T13" fmla="*/ 773 h 70"/>
                  <a:gd name="T14" fmla="*/ 40 w 61"/>
                  <a:gd name="T15" fmla="*/ 854 h 70"/>
                  <a:gd name="T16" fmla="*/ 402 w 61"/>
                  <a:gd name="T17" fmla="*/ 911 h 70"/>
                  <a:gd name="T18" fmla="*/ 701 w 61"/>
                  <a:gd name="T19" fmla="*/ 654 h 70"/>
                  <a:gd name="T20" fmla="*/ 549 w 61"/>
                  <a:gd name="T21" fmla="*/ 0 h 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1" h="70">
                    <a:moveTo>
                      <a:pt x="41" y="0"/>
                    </a:moveTo>
                    <a:cubicBezTo>
                      <a:pt x="42" y="1"/>
                      <a:pt x="43" y="3"/>
                      <a:pt x="42" y="5"/>
                    </a:cubicBezTo>
                    <a:cubicBezTo>
                      <a:pt x="41" y="7"/>
                      <a:pt x="39" y="8"/>
                      <a:pt x="36" y="7"/>
                    </a:cubicBezTo>
                    <a:cubicBezTo>
                      <a:pt x="47" y="16"/>
                      <a:pt x="51" y="31"/>
                      <a:pt x="44" y="44"/>
                    </a:cubicBezTo>
                    <a:cubicBezTo>
                      <a:pt x="41" y="51"/>
                      <a:pt x="35" y="57"/>
                      <a:pt x="28" y="59"/>
                    </a:cubicBezTo>
                    <a:cubicBezTo>
                      <a:pt x="21" y="61"/>
                      <a:pt x="14" y="58"/>
                      <a:pt x="8" y="55"/>
                    </a:cubicBezTo>
                    <a:cubicBezTo>
                      <a:pt x="6" y="54"/>
                      <a:pt x="3" y="54"/>
                      <a:pt x="2" y="57"/>
                    </a:cubicBezTo>
                    <a:cubicBezTo>
                      <a:pt x="0" y="59"/>
                      <a:pt x="1" y="62"/>
                      <a:pt x="3" y="63"/>
                    </a:cubicBezTo>
                    <a:cubicBezTo>
                      <a:pt x="12" y="68"/>
                      <a:pt x="21" y="70"/>
                      <a:pt x="30" y="67"/>
                    </a:cubicBezTo>
                    <a:cubicBezTo>
                      <a:pt x="40" y="64"/>
                      <a:pt x="48" y="58"/>
                      <a:pt x="52" y="48"/>
                    </a:cubicBezTo>
                    <a:cubicBezTo>
                      <a:pt x="61" y="31"/>
                      <a:pt x="56" y="11"/>
                      <a:pt x="41" y="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2" name="Freeform 1843">
                <a:extLst>
                  <a:ext uri="{FF2B5EF4-FFF2-40B4-BE49-F238E27FC236}">
                    <a16:creationId xmlns:a16="http://schemas.microsoft.com/office/drawing/2014/main" id="{F3D955FB-22B5-4A40-BCF4-25FB473A0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2" y="1870"/>
                <a:ext cx="79" cy="50"/>
              </a:xfrm>
              <a:custGeom>
                <a:avLst/>
                <a:gdLst>
                  <a:gd name="T0" fmla="*/ 373 w 33"/>
                  <a:gd name="T1" fmla="*/ 136 h 21"/>
                  <a:gd name="T2" fmla="*/ 373 w 33"/>
                  <a:gd name="T3" fmla="*/ 136 h 21"/>
                  <a:gd name="T4" fmla="*/ 69 w 33"/>
                  <a:gd name="T5" fmla="*/ 12 h 21"/>
                  <a:gd name="T6" fmla="*/ 0 w 33"/>
                  <a:gd name="T7" fmla="*/ 0 h 21"/>
                  <a:gd name="T8" fmla="*/ 41 w 33"/>
                  <a:gd name="T9" fmla="*/ 57 h 21"/>
                  <a:gd name="T10" fmla="*/ 69 w 33"/>
                  <a:gd name="T11" fmla="*/ 79 h 21"/>
                  <a:gd name="T12" fmla="*/ 69 w 33"/>
                  <a:gd name="T13" fmla="*/ 79 h 21"/>
                  <a:gd name="T14" fmla="*/ 98 w 33"/>
                  <a:gd name="T15" fmla="*/ 148 h 21"/>
                  <a:gd name="T16" fmla="*/ 345 w 33"/>
                  <a:gd name="T17" fmla="*/ 271 h 21"/>
                  <a:gd name="T18" fmla="*/ 373 w 33"/>
                  <a:gd name="T19" fmla="*/ 136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21">
                    <a:moveTo>
                      <a:pt x="27" y="10"/>
                    </a:moveTo>
                    <a:cubicBezTo>
                      <a:pt x="27" y="10"/>
                      <a:pt x="27" y="10"/>
                      <a:pt x="27" y="10"/>
                    </a:cubicBezTo>
                    <a:cubicBezTo>
                      <a:pt x="20" y="5"/>
                      <a:pt x="12" y="2"/>
                      <a:pt x="5" y="1"/>
                    </a:cubicBezTo>
                    <a:cubicBezTo>
                      <a:pt x="4" y="1"/>
                      <a:pt x="2" y="0"/>
                      <a:pt x="0" y="0"/>
                    </a:cubicBezTo>
                    <a:cubicBezTo>
                      <a:pt x="2" y="2"/>
                      <a:pt x="3" y="4"/>
                      <a:pt x="3" y="4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9"/>
                      <a:pt x="7" y="11"/>
                    </a:cubicBezTo>
                    <a:cubicBezTo>
                      <a:pt x="13" y="12"/>
                      <a:pt x="19" y="15"/>
                      <a:pt x="25" y="20"/>
                    </a:cubicBezTo>
                    <a:cubicBezTo>
                      <a:pt x="29" y="21"/>
                      <a:pt x="33" y="14"/>
                      <a:pt x="27" y="1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3" name="Freeform 1844">
                <a:extLst>
                  <a:ext uri="{FF2B5EF4-FFF2-40B4-BE49-F238E27FC236}">
                    <a16:creationId xmlns:a16="http://schemas.microsoft.com/office/drawing/2014/main" id="{389F82DF-A47F-4179-AD10-D26D099CD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141"/>
                <a:ext cx="149" cy="223"/>
              </a:xfrm>
              <a:custGeom>
                <a:avLst/>
                <a:gdLst>
                  <a:gd name="T0" fmla="*/ 783 w 63"/>
                  <a:gd name="T1" fmla="*/ 50 h 94"/>
                  <a:gd name="T2" fmla="*/ 648 w 63"/>
                  <a:gd name="T3" fmla="*/ 0 h 94"/>
                  <a:gd name="T4" fmla="*/ 0 w 63"/>
                  <a:gd name="T5" fmla="*/ 1148 h 94"/>
                  <a:gd name="T6" fmla="*/ 118 w 63"/>
                  <a:gd name="T7" fmla="*/ 1148 h 94"/>
                  <a:gd name="T8" fmla="*/ 833 w 63"/>
                  <a:gd name="T9" fmla="*/ 66 h 94"/>
                  <a:gd name="T10" fmla="*/ 833 w 63"/>
                  <a:gd name="T11" fmla="*/ 66 h 94"/>
                  <a:gd name="T12" fmla="*/ 783 w 63"/>
                  <a:gd name="T13" fmla="*/ 50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94">
                    <a:moveTo>
                      <a:pt x="59" y="4"/>
                    </a:moveTo>
                    <a:cubicBezTo>
                      <a:pt x="56" y="3"/>
                      <a:pt x="53" y="2"/>
                      <a:pt x="49" y="0"/>
                    </a:cubicBezTo>
                    <a:cubicBezTo>
                      <a:pt x="16" y="11"/>
                      <a:pt x="1" y="50"/>
                      <a:pt x="0" y="86"/>
                    </a:cubicBezTo>
                    <a:cubicBezTo>
                      <a:pt x="0" y="94"/>
                      <a:pt x="9" y="93"/>
                      <a:pt x="9" y="86"/>
                    </a:cubicBezTo>
                    <a:cubicBezTo>
                      <a:pt x="10" y="52"/>
                      <a:pt x="25" y="12"/>
                      <a:pt x="63" y="5"/>
                    </a:cubicBezTo>
                    <a:cubicBezTo>
                      <a:pt x="63" y="5"/>
                      <a:pt x="63" y="5"/>
                      <a:pt x="63" y="5"/>
                    </a:cubicBezTo>
                    <a:cubicBezTo>
                      <a:pt x="61" y="5"/>
                      <a:pt x="60" y="5"/>
                      <a:pt x="59" y="4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4" name="Freeform 1845">
                <a:extLst>
                  <a:ext uri="{FF2B5EF4-FFF2-40B4-BE49-F238E27FC236}">
                    <a16:creationId xmlns:a16="http://schemas.microsoft.com/office/drawing/2014/main" id="{F93BA775-580A-427D-90ED-C675B73DA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079"/>
                <a:ext cx="26" cy="43"/>
              </a:xfrm>
              <a:custGeom>
                <a:avLst/>
                <a:gdLst>
                  <a:gd name="T0" fmla="*/ 0 w 11"/>
                  <a:gd name="T1" fmla="*/ 79 h 18"/>
                  <a:gd name="T2" fmla="*/ 106 w 11"/>
                  <a:gd name="T3" fmla="*/ 189 h 18"/>
                  <a:gd name="T4" fmla="*/ 144 w 11"/>
                  <a:gd name="T5" fmla="*/ 127 h 18"/>
                  <a:gd name="T6" fmla="*/ 144 w 11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0" y="6"/>
                    </a:moveTo>
                    <a:cubicBezTo>
                      <a:pt x="3" y="8"/>
                      <a:pt x="9" y="10"/>
                      <a:pt x="8" y="14"/>
                    </a:cubicBezTo>
                    <a:cubicBezTo>
                      <a:pt x="7" y="18"/>
                      <a:pt x="11" y="9"/>
                      <a:pt x="11" y="9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5" name="Freeform 1846">
                <a:extLst>
                  <a:ext uri="{FF2B5EF4-FFF2-40B4-BE49-F238E27FC236}">
                    <a16:creationId xmlns:a16="http://schemas.microsoft.com/office/drawing/2014/main" id="{B7BDBA7D-5D13-42E6-98CB-B7904F60E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252"/>
                <a:ext cx="91" cy="153"/>
              </a:xfrm>
              <a:custGeom>
                <a:avLst/>
                <a:gdLst>
                  <a:gd name="T0" fmla="*/ 247 w 38"/>
                  <a:gd name="T1" fmla="*/ 0 h 64"/>
                  <a:gd name="T2" fmla="*/ 110 w 38"/>
                  <a:gd name="T3" fmla="*/ 189 h 64"/>
                  <a:gd name="T4" fmla="*/ 110 w 38"/>
                  <a:gd name="T5" fmla="*/ 423 h 64"/>
                  <a:gd name="T6" fmla="*/ 235 w 38"/>
                  <a:gd name="T7" fmla="*/ 708 h 64"/>
                  <a:gd name="T8" fmla="*/ 395 w 38"/>
                  <a:gd name="T9" fmla="*/ 794 h 64"/>
                  <a:gd name="T10" fmla="*/ 522 w 38"/>
                  <a:gd name="T11" fmla="*/ 875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4">
                    <a:moveTo>
                      <a:pt x="18" y="0"/>
                    </a:moveTo>
                    <a:cubicBezTo>
                      <a:pt x="18" y="8"/>
                      <a:pt x="14" y="11"/>
                      <a:pt x="8" y="14"/>
                    </a:cubicBezTo>
                    <a:cubicBezTo>
                      <a:pt x="0" y="20"/>
                      <a:pt x="4" y="23"/>
                      <a:pt x="8" y="31"/>
                    </a:cubicBezTo>
                    <a:cubicBezTo>
                      <a:pt x="11" y="39"/>
                      <a:pt x="9" y="47"/>
                      <a:pt x="17" y="52"/>
                    </a:cubicBezTo>
                    <a:cubicBezTo>
                      <a:pt x="22" y="54"/>
                      <a:pt x="25" y="55"/>
                      <a:pt x="29" y="58"/>
                    </a:cubicBezTo>
                    <a:cubicBezTo>
                      <a:pt x="32" y="60"/>
                      <a:pt x="34" y="63"/>
                      <a:pt x="38" y="6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6" name="Freeform 1847">
                <a:extLst>
                  <a:ext uri="{FF2B5EF4-FFF2-40B4-BE49-F238E27FC236}">
                    <a16:creationId xmlns:a16="http://schemas.microsoft.com/office/drawing/2014/main" id="{17CD3CA0-A155-481D-A20A-C44375A0A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376"/>
                <a:ext cx="150" cy="195"/>
              </a:xfrm>
              <a:custGeom>
                <a:avLst/>
                <a:gdLst>
                  <a:gd name="T0" fmla="*/ 850 w 63"/>
                  <a:gd name="T1" fmla="*/ 996 h 82"/>
                  <a:gd name="T2" fmla="*/ 755 w 63"/>
                  <a:gd name="T3" fmla="*/ 673 h 82"/>
                  <a:gd name="T4" fmla="*/ 526 w 63"/>
                  <a:gd name="T5" fmla="*/ 459 h 82"/>
                  <a:gd name="T6" fmla="*/ 362 w 63"/>
                  <a:gd name="T7" fmla="*/ 226 h 82"/>
                  <a:gd name="T8" fmla="*/ 188 w 63"/>
                  <a:gd name="T9" fmla="*/ 164 h 82"/>
                  <a:gd name="T10" fmla="*/ 136 w 63"/>
                  <a:gd name="T11" fmla="*/ 509 h 82"/>
                  <a:gd name="T12" fmla="*/ 29 w 63"/>
                  <a:gd name="T13" fmla="*/ 723 h 82"/>
                  <a:gd name="T14" fmla="*/ 255 w 63"/>
                  <a:gd name="T15" fmla="*/ 968 h 82"/>
                  <a:gd name="T16" fmla="*/ 390 w 63"/>
                  <a:gd name="T17" fmla="*/ 1103 h 82"/>
                  <a:gd name="T18" fmla="*/ 850 w 63"/>
                  <a:gd name="T19" fmla="*/ 996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82">
                    <a:moveTo>
                      <a:pt x="63" y="74"/>
                    </a:moveTo>
                    <a:cubicBezTo>
                      <a:pt x="62" y="64"/>
                      <a:pt x="63" y="59"/>
                      <a:pt x="56" y="50"/>
                    </a:cubicBezTo>
                    <a:cubicBezTo>
                      <a:pt x="51" y="44"/>
                      <a:pt x="44" y="39"/>
                      <a:pt x="39" y="34"/>
                    </a:cubicBezTo>
                    <a:cubicBezTo>
                      <a:pt x="34" y="28"/>
                      <a:pt x="31" y="23"/>
                      <a:pt x="27" y="17"/>
                    </a:cubicBezTo>
                    <a:cubicBezTo>
                      <a:pt x="24" y="11"/>
                      <a:pt x="15" y="0"/>
                      <a:pt x="14" y="12"/>
                    </a:cubicBezTo>
                    <a:cubicBezTo>
                      <a:pt x="13" y="21"/>
                      <a:pt x="19" y="31"/>
                      <a:pt x="10" y="38"/>
                    </a:cubicBezTo>
                    <a:cubicBezTo>
                      <a:pt x="4" y="43"/>
                      <a:pt x="0" y="45"/>
                      <a:pt x="2" y="54"/>
                    </a:cubicBezTo>
                    <a:cubicBezTo>
                      <a:pt x="5" y="64"/>
                      <a:pt x="11" y="67"/>
                      <a:pt x="19" y="72"/>
                    </a:cubicBezTo>
                    <a:cubicBezTo>
                      <a:pt x="27" y="76"/>
                      <a:pt x="27" y="76"/>
                      <a:pt x="29" y="82"/>
                    </a:cubicBezTo>
                    <a:cubicBezTo>
                      <a:pt x="41" y="62"/>
                      <a:pt x="57" y="69"/>
                      <a:pt x="63" y="74"/>
                    </a:cubicBezTo>
                    <a:close/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7" name="Freeform 1848">
                <a:extLst>
                  <a:ext uri="{FF2B5EF4-FFF2-40B4-BE49-F238E27FC236}">
                    <a16:creationId xmlns:a16="http://schemas.microsoft.com/office/drawing/2014/main" id="{ECB7E619-1934-4739-B733-0428BC3CB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569"/>
                <a:ext cx="102" cy="209"/>
              </a:xfrm>
              <a:custGeom>
                <a:avLst/>
                <a:gdLst>
                  <a:gd name="T0" fmla="*/ 574 w 43"/>
                  <a:gd name="T1" fmla="*/ 0 h 88"/>
                  <a:gd name="T2" fmla="*/ 95 w 43"/>
                  <a:gd name="T3" fmla="*/ 1178 h 88"/>
                  <a:gd name="T4" fmla="*/ 574 w 43"/>
                  <a:gd name="T5" fmla="*/ 0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88">
                    <a:moveTo>
                      <a:pt x="43" y="0"/>
                    </a:moveTo>
                    <a:cubicBezTo>
                      <a:pt x="17" y="11"/>
                      <a:pt x="0" y="50"/>
                      <a:pt x="7" y="88"/>
                    </a:cubicBezTo>
                    <a:cubicBezTo>
                      <a:pt x="11" y="54"/>
                      <a:pt x="29" y="8"/>
                      <a:pt x="43" y="0"/>
                    </a:cubicBezTo>
                  </a:path>
                </a:pathLst>
              </a:custGeom>
              <a:solidFill>
                <a:srgbClr val="B79C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8" name="Freeform 1849">
                <a:extLst>
                  <a:ext uri="{FF2B5EF4-FFF2-40B4-BE49-F238E27FC236}">
                    <a16:creationId xmlns:a16="http://schemas.microsoft.com/office/drawing/2014/main" id="{80ADFB28-066E-4F47-950B-E9B7C0A32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652"/>
                <a:ext cx="21" cy="45"/>
              </a:xfrm>
              <a:custGeom>
                <a:avLst/>
                <a:gdLst>
                  <a:gd name="T0" fmla="*/ 49 w 9"/>
                  <a:gd name="T1" fmla="*/ 40 h 19"/>
                  <a:gd name="T2" fmla="*/ 28 w 9"/>
                  <a:gd name="T3" fmla="*/ 253 h 19"/>
                  <a:gd name="T4" fmla="*/ 103 w 9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9">
                    <a:moveTo>
                      <a:pt x="4" y="3"/>
                    </a:moveTo>
                    <a:cubicBezTo>
                      <a:pt x="2" y="9"/>
                      <a:pt x="0" y="14"/>
                      <a:pt x="2" y="19"/>
                    </a:cubicBezTo>
                    <a:cubicBezTo>
                      <a:pt x="8" y="16"/>
                      <a:pt x="9" y="7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39" name="Freeform 1850">
                <a:extLst>
                  <a:ext uri="{FF2B5EF4-FFF2-40B4-BE49-F238E27FC236}">
                    <a16:creationId xmlns:a16="http://schemas.microsoft.com/office/drawing/2014/main" id="{4E950DC3-55A5-48AA-B4DC-F84028B3E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233"/>
                <a:ext cx="31" cy="46"/>
              </a:xfrm>
              <a:custGeom>
                <a:avLst/>
                <a:gdLst>
                  <a:gd name="T0" fmla="*/ 98 w 13"/>
                  <a:gd name="T1" fmla="*/ 41 h 19"/>
                  <a:gd name="T2" fmla="*/ 57 w 13"/>
                  <a:gd name="T3" fmla="*/ 269 h 19"/>
                  <a:gd name="T4" fmla="*/ 165 w 13"/>
                  <a:gd name="T5" fmla="*/ 0 h 19"/>
                  <a:gd name="T6" fmla="*/ 79 w 13"/>
                  <a:gd name="T7" fmla="*/ 1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9">
                    <a:moveTo>
                      <a:pt x="7" y="3"/>
                    </a:moveTo>
                    <a:cubicBezTo>
                      <a:pt x="3" y="7"/>
                      <a:pt x="0" y="14"/>
                      <a:pt x="4" y="19"/>
                    </a:cubicBezTo>
                    <a:cubicBezTo>
                      <a:pt x="9" y="14"/>
                      <a:pt x="13" y="7"/>
                      <a:pt x="12" y="0"/>
                    </a:cubicBezTo>
                    <a:cubicBezTo>
                      <a:pt x="10" y="0"/>
                      <a:pt x="8" y="0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0" name="Freeform 1851">
                <a:extLst>
                  <a:ext uri="{FF2B5EF4-FFF2-40B4-BE49-F238E27FC236}">
                    <a16:creationId xmlns:a16="http://schemas.microsoft.com/office/drawing/2014/main" id="{7564D07C-BFAC-426C-B650-8C6EE1521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205"/>
                <a:ext cx="17" cy="21"/>
              </a:xfrm>
              <a:custGeom>
                <a:avLst/>
                <a:gdLst>
                  <a:gd name="T0" fmla="*/ 41 w 7"/>
                  <a:gd name="T1" fmla="*/ 0 h 9"/>
                  <a:gd name="T2" fmla="*/ 29 w 7"/>
                  <a:gd name="T3" fmla="*/ 114 h 9"/>
                  <a:gd name="T4" fmla="*/ 100 w 7"/>
                  <a:gd name="T5" fmla="*/ 49 h 9"/>
                  <a:gd name="T6" fmla="*/ 70 w 7"/>
                  <a:gd name="T7" fmla="*/ 3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3" y="0"/>
                    </a:moveTo>
                    <a:cubicBezTo>
                      <a:pt x="2" y="3"/>
                      <a:pt x="0" y="5"/>
                      <a:pt x="2" y="9"/>
                    </a:cubicBezTo>
                    <a:cubicBezTo>
                      <a:pt x="6" y="7"/>
                      <a:pt x="6" y="8"/>
                      <a:pt x="7" y="4"/>
                    </a:cubicBezTo>
                    <a:cubicBezTo>
                      <a:pt x="6" y="1"/>
                      <a:pt x="5" y="3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1" name="Freeform 1852">
                <a:extLst>
                  <a:ext uri="{FF2B5EF4-FFF2-40B4-BE49-F238E27FC236}">
                    <a16:creationId xmlns:a16="http://schemas.microsoft.com/office/drawing/2014/main" id="{4873D726-1DB6-49D2-A988-1D00D859C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424"/>
                <a:ext cx="147" cy="118"/>
              </a:xfrm>
              <a:custGeom>
                <a:avLst/>
                <a:gdLst>
                  <a:gd name="T0" fmla="*/ 156 w 62"/>
                  <a:gd name="T1" fmla="*/ 656 h 50"/>
                  <a:gd name="T2" fmla="*/ 775 w 62"/>
                  <a:gd name="T3" fmla="*/ 512 h 50"/>
                  <a:gd name="T4" fmla="*/ 799 w 62"/>
                  <a:gd name="T5" fmla="*/ 540 h 50"/>
                  <a:gd name="T6" fmla="*/ 827 w 62"/>
                  <a:gd name="T7" fmla="*/ 446 h 50"/>
                  <a:gd name="T8" fmla="*/ 775 w 62"/>
                  <a:gd name="T9" fmla="*/ 463 h 50"/>
                  <a:gd name="T10" fmla="*/ 398 w 62"/>
                  <a:gd name="T11" fmla="*/ 0 h 50"/>
                  <a:gd name="T12" fmla="*/ 398 w 62"/>
                  <a:gd name="T13" fmla="*/ 0 h 50"/>
                  <a:gd name="T14" fmla="*/ 320 w 62"/>
                  <a:gd name="T15" fmla="*/ 184 h 50"/>
                  <a:gd name="T16" fmla="*/ 225 w 62"/>
                  <a:gd name="T17" fmla="*/ 234 h 50"/>
                  <a:gd name="T18" fmla="*/ 50 w 62"/>
                  <a:gd name="T19" fmla="*/ 262 h 50"/>
                  <a:gd name="T20" fmla="*/ 107 w 62"/>
                  <a:gd name="T21" fmla="*/ 463 h 50"/>
                  <a:gd name="T22" fmla="*/ 156 w 62"/>
                  <a:gd name="T23" fmla="*/ 656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2" h="50">
                    <a:moveTo>
                      <a:pt x="12" y="50"/>
                    </a:moveTo>
                    <a:cubicBezTo>
                      <a:pt x="26" y="38"/>
                      <a:pt x="43" y="34"/>
                      <a:pt x="58" y="39"/>
                    </a:cubicBezTo>
                    <a:cubicBezTo>
                      <a:pt x="59" y="39"/>
                      <a:pt x="60" y="40"/>
                      <a:pt x="60" y="41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1" y="35"/>
                      <a:pt x="60" y="35"/>
                      <a:pt x="58" y="35"/>
                    </a:cubicBezTo>
                    <a:cubicBezTo>
                      <a:pt x="44" y="31"/>
                      <a:pt x="35" y="17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7"/>
                      <a:pt x="31" y="10"/>
                      <a:pt x="24" y="14"/>
                    </a:cubicBezTo>
                    <a:cubicBezTo>
                      <a:pt x="22" y="15"/>
                      <a:pt x="20" y="17"/>
                      <a:pt x="17" y="18"/>
                    </a:cubicBezTo>
                    <a:cubicBezTo>
                      <a:pt x="15" y="19"/>
                      <a:pt x="6" y="19"/>
                      <a:pt x="4" y="20"/>
                    </a:cubicBezTo>
                    <a:cubicBezTo>
                      <a:pt x="0" y="25"/>
                      <a:pt x="7" y="31"/>
                      <a:pt x="8" y="35"/>
                    </a:cubicBezTo>
                    <a:cubicBezTo>
                      <a:pt x="9" y="40"/>
                      <a:pt x="7" y="48"/>
                      <a:pt x="12" y="5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2" name="Freeform 1853">
                <a:extLst>
                  <a:ext uri="{FF2B5EF4-FFF2-40B4-BE49-F238E27FC236}">
                    <a16:creationId xmlns:a16="http://schemas.microsoft.com/office/drawing/2014/main" id="{1165A2CD-EAA2-4CE6-A0EE-4D55EC008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095"/>
                <a:ext cx="117" cy="110"/>
              </a:xfrm>
              <a:custGeom>
                <a:avLst/>
                <a:gdLst>
                  <a:gd name="T0" fmla="*/ 489 w 49"/>
                  <a:gd name="T1" fmla="*/ 0 h 46"/>
                  <a:gd name="T2" fmla="*/ 205 w 49"/>
                  <a:gd name="T3" fmla="*/ 57 h 46"/>
                  <a:gd name="T4" fmla="*/ 107 w 49"/>
                  <a:gd name="T5" fmla="*/ 148 h 46"/>
                  <a:gd name="T6" fmla="*/ 303 w 49"/>
                  <a:gd name="T7" fmla="*/ 246 h 46"/>
                  <a:gd name="T8" fmla="*/ 69 w 49"/>
                  <a:gd name="T9" fmla="*/ 411 h 46"/>
                  <a:gd name="T10" fmla="*/ 365 w 49"/>
                  <a:gd name="T11" fmla="*/ 493 h 46"/>
                  <a:gd name="T12" fmla="*/ 432 w 49"/>
                  <a:gd name="T13" fmla="*/ 617 h 46"/>
                  <a:gd name="T14" fmla="*/ 666 w 49"/>
                  <a:gd name="T15" fmla="*/ 502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46">
                    <a:moveTo>
                      <a:pt x="36" y="0"/>
                    </a:moveTo>
                    <a:cubicBezTo>
                      <a:pt x="30" y="8"/>
                      <a:pt x="22" y="6"/>
                      <a:pt x="15" y="4"/>
                    </a:cubicBezTo>
                    <a:cubicBezTo>
                      <a:pt x="9" y="2"/>
                      <a:pt x="0" y="5"/>
                      <a:pt x="8" y="11"/>
                    </a:cubicBezTo>
                    <a:cubicBezTo>
                      <a:pt x="11" y="14"/>
                      <a:pt x="23" y="10"/>
                      <a:pt x="22" y="18"/>
                    </a:cubicBezTo>
                    <a:cubicBezTo>
                      <a:pt x="21" y="24"/>
                      <a:pt x="8" y="22"/>
                      <a:pt x="5" y="30"/>
                    </a:cubicBezTo>
                    <a:cubicBezTo>
                      <a:pt x="11" y="35"/>
                      <a:pt x="25" y="25"/>
                      <a:pt x="27" y="36"/>
                    </a:cubicBezTo>
                    <a:cubicBezTo>
                      <a:pt x="28" y="42"/>
                      <a:pt x="22" y="45"/>
                      <a:pt x="32" y="45"/>
                    </a:cubicBezTo>
                    <a:cubicBezTo>
                      <a:pt x="38" y="46"/>
                      <a:pt x="46" y="41"/>
                      <a:pt x="49" y="3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3" name="Freeform 1854">
                <a:extLst>
                  <a:ext uri="{FF2B5EF4-FFF2-40B4-BE49-F238E27FC236}">
                    <a16:creationId xmlns:a16="http://schemas.microsoft.com/office/drawing/2014/main" id="{7ABD3F65-7A68-4E2C-9BD3-007D3D095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1936"/>
                <a:ext cx="135" cy="124"/>
              </a:xfrm>
              <a:custGeom>
                <a:avLst/>
                <a:gdLst>
                  <a:gd name="T0" fmla="*/ 680 w 57"/>
                  <a:gd name="T1" fmla="*/ 148 h 52"/>
                  <a:gd name="T2" fmla="*/ 438 w 57"/>
                  <a:gd name="T3" fmla="*/ 188 h 52"/>
                  <a:gd name="T4" fmla="*/ 253 w 57"/>
                  <a:gd name="T5" fmla="*/ 136 h 52"/>
                  <a:gd name="T6" fmla="*/ 348 w 57"/>
                  <a:gd name="T7" fmla="*/ 324 h 52"/>
                  <a:gd name="T8" fmla="*/ 78 w 57"/>
                  <a:gd name="T9" fmla="*/ 353 h 52"/>
                  <a:gd name="T10" fmla="*/ 12 w 57"/>
                  <a:gd name="T11" fmla="*/ 432 h 52"/>
                  <a:gd name="T12" fmla="*/ 173 w 57"/>
                  <a:gd name="T13" fmla="*/ 420 h 52"/>
                  <a:gd name="T14" fmla="*/ 279 w 57"/>
                  <a:gd name="T15" fmla="*/ 501 h 52"/>
                  <a:gd name="T16" fmla="*/ 66 w 57"/>
                  <a:gd name="T17" fmla="*/ 665 h 52"/>
                  <a:gd name="T18" fmla="*/ 360 w 57"/>
                  <a:gd name="T19" fmla="*/ 558 h 52"/>
                  <a:gd name="T20" fmla="*/ 758 w 57"/>
                  <a:gd name="T21" fmla="*/ 558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52">
                    <a:moveTo>
                      <a:pt x="51" y="11"/>
                    </a:moveTo>
                    <a:cubicBezTo>
                      <a:pt x="47" y="17"/>
                      <a:pt x="39" y="19"/>
                      <a:pt x="33" y="14"/>
                    </a:cubicBezTo>
                    <a:cubicBezTo>
                      <a:pt x="30" y="11"/>
                      <a:pt x="23" y="0"/>
                      <a:pt x="19" y="10"/>
                    </a:cubicBezTo>
                    <a:cubicBezTo>
                      <a:pt x="16" y="18"/>
                      <a:pt x="40" y="20"/>
                      <a:pt x="26" y="24"/>
                    </a:cubicBezTo>
                    <a:cubicBezTo>
                      <a:pt x="20" y="25"/>
                      <a:pt x="12" y="23"/>
                      <a:pt x="6" y="26"/>
                    </a:cubicBezTo>
                    <a:cubicBezTo>
                      <a:pt x="3" y="28"/>
                      <a:pt x="0" y="29"/>
                      <a:pt x="1" y="32"/>
                    </a:cubicBezTo>
                    <a:cubicBezTo>
                      <a:pt x="3" y="37"/>
                      <a:pt x="10" y="32"/>
                      <a:pt x="13" y="31"/>
                    </a:cubicBezTo>
                    <a:cubicBezTo>
                      <a:pt x="19" y="28"/>
                      <a:pt x="30" y="29"/>
                      <a:pt x="21" y="37"/>
                    </a:cubicBezTo>
                    <a:cubicBezTo>
                      <a:pt x="16" y="43"/>
                      <a:pt x="8" y="41"/>
                      <a:pt x="5" y="49"/>
                    </a:cubicBezTo>
                    <a:cubicBezTo>
                      <a:pt x="13" y="52"/>
                      <a:pt x="20" y="44"/>
                      <a:pt x="27" y="41"/>
                    </a:cubicBezTo>
                    <a:cubicBezTo>
                      <a:pt x="38" y="35"/>
                      <a:pt x="49" y="49"/>
                      <a:pt x="57" y="4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4" name="Freeform 1855">
                <a:extLst>
                  <a:ext uri="{FF2B5EF4-FFF2-40B4-BE49-F238E27FC236}">
                    <a16:creationId xmlns:a16="http://schemas.microsoft.com/office/drawing/2014/main" id="{56AD6B9A-1972-4B83-9081-7C0522FC1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393"/>
                <a:ext cx="105" cy="152"/>
              </a:xfrm>
              <a:custGeom>
                <a:avLst/>
                <a:gdLst>
                  <a:gd name="T0" fmla="*/ 432 w 44"/>
                  <a:gd name="T1" fmla="*/ 0 h 64"/>
                  <a:gd name="T2" fmla="*/ 353 w 44"/>
                  <a:gd name="T3" fmla="*/ 176 h 64"/>
                  <a:gd name="T4" fmla="*/ 165 w 44"/>
                  <a:gd name="T5" fmla="*/ 311 h 64"/>
                  <a:gd name="T6" fmla="*/ 325 w 44"/>
                  <a:gd name="T7" fmla="*/ 295 h 64"/>
                  <a:gd name="T8" fmla="*/ 234 w 44"/>
                  <a:gd name="T9" fmla="*/ 525 h 64"/>
                  <a:gd name="T10" fmla="*/ 69 w 44"/>
                  <a:gd name="T11" fmla="*/ 739 h 64"/>
                  <a:gd name="T12" fmla="*/ 246 w 44"/>
                  <a:gd name="T13" fmla="*/ 632 h 64"/>
                  <a:gd name="T14" fmla="*/ 365 w 44"/>
                  <a:gd name="T15" fmla="*/ 537 h 64"/>
                  <a:gd name="T16" fmla="*/ 365 w 44"/>
                  <a:gd name="T17" fmla="*/ 779 h 64"/>
                  <a:gd name="T18" fmla="*/ 461 w 44"/>
                  <a:gd name="T19" fmla="*/ 615 h 64"/>
                  <a:gd name="T20" fmla="*/ 599 w 44"/>
                  <a:gd name="T21" fmla="*/ 295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64">
                    <a:moveTo>
                      <a:pt x="32" y="0"/>
                    </a:moveTo>
                    <a:cubicBezTo>
                      <a:pt x="31" y="4"/>
                      <a:pt x="30" y="10"/>
                      <a:pt x="26" y="13"/>
                    </a:cubicBezTo>
                    <a:cubicBezTo>
                      <a:pt x="23" y="16"/>
                      <a:pt x="10" y="14"/>
                      <a:pt x="12" y="23"/>
                    </a:cubicBezTo>
                    <a:cubicBezTo>
                      <a:pt x="13" y="30"/>
                      <a:pt x="20" y="22"/>
                      <a:pt x="24" y="22"/>
                    </a:cubicBezTo>
                    <a:cubicBezTo>
                      <a:pt x="32" y="24"/>
                      <a:pt x="19" y="38"/>
                      <a:pt x="17" y="39"/>
                    </a:cubicBezTo>
                    <a:cubicBezTo>
                      <a:pt x="13" y="42"/>
                      <a:pt x="0" y="49"/>
                      <a:pt x="5" y="55"/>
                    </a:cubicBezTo>
                    <a:cubicBezTo>
                      <a:pt x="10" y="64"/>
                      <a:pt x="16" y="51"/>
                      <a:pt x="18" y="47"/>
                    </a:cubicBezTo>
                    <a:cubicBezTo>
                      <a:pt x="19" y="44"/>
                      <a:pt x="23" y="36"/>
                      <a:pt x="27" y="40"/>
                    </a:cubicBezTo>
                    <a:cubicBezTo>
                      <a:pt x="29" y="42"/>
                      <a:pt x="25" y="54"/>
                      <a:pt x="27" y="58"/>
                    </a:cubicBezTo>
                    <a:cubicBezTo>
                      <a:pt x="32" y="57"/>
                      <a:pt x="34" y="50"/>
                      <a:pt x="34" y="46"/>
                    </a:cubicBezTo>
                    <a:cubicBezTo>
                      <a:pt x="33" y="35"/>
                      <a:pt x="36" y="30"/>
                      <a:pt x="44" y="2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5" name="Freeform 1856">
                <a:extLst>
                  <a:ext uri="{FF2B5EF4-FFF2-40B4-BE49-F238E27FC236}">
                    <a16:creationId xmlns:a16="http://schemas.microsoft.com/office/drawing/2014/main" id="{04E9AF32-1DFD-4BB4-B6F5-764926B6F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478"/>
                <a:ext cx="79" cy="117"/>
              </a:xfrm>
              <a:custGeom>
                <a:avLst/>
                <a:gdLst>
                  <a:gd name="T0" fmla="*/ 194 w 33"/>
                  <a:gd name="T1" fmla="*/ 0 h 49"/>
                  <a:gd name="T2" fmla="*/ 98 w 33"/>
                  <a:gd name="T3" fmla="*/ 246 h 49"/>
                  <a:gd name="T4" fmla="*/ 148 w 33"/>
                  <a:gd name="T5" fmla="*/ 284 h 49"/>
                  <a:gd name="T6" fmla="*/ 108 w 33"/>
                  <a:gd name="T7" fmla="*/ 461 h 49"/>
                  <a:gd name="T8" fmla="*/ 57 w 33"/>
                  <a:gd name="T9" fmla="*/ 628 h 49"/>
                  <a:gd name="T10" fmla="*/ 148 w 33"/>
                  <a:gd name="T11" fmla="*/ 501 h 49"/>
                  <a:gd name="T12" fmla="*/ 275 w 33"/>
                  <a:gd name="T13" fmla="*/ 303 h 49"/>
                  <a:gd name="T14" fmla="*/ 452 w 33"/>
                  <a:gd name="T15" fmla="*/ 148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9">
                    <a:moveTo>
                      <a:pt x="14" y="0"/>
                    </a:moveTo>
                    <a:cubicBezTo>
                      <a:pt x="23" y="11"/>
                      <a:pt x="8" y="9"/>
                      <a:pt x="7" y="18"/>
                    </a:cubicBezTo>
                    <a:cubicBezTo>
                      <a:pt x="6" y="24"/>
                      <a:pt x="10" y="19"/>
                      <a:pt x="11" y="21"/>
                    </a:cubicBezTo>
                    <a:cubicBezTo>
                      <a:pt x="14" y="26"/>
                      <a:pt x="11" y="29"/>
                      <a:pt x="8" y="34"/>
                    </a:cubicBezTo>
                    <a:cubicBezTo>
                      <a:pt x="6" y="36"/>
                      <a:pt x="0" y="43"/>
                      <a:pt x="4" y="46"/>
                    </a:cubicBezTo>
                    <a:cubicBezTo>
                      <a:pt x="9" y="49"/>
                      <a:pt x="10" y="39"/>
                      <a:pt x="11" y="37"/>
                    </a:cubicBezTo>
                    <a:cubicBezTo>
                      <a:pt x="12" y="30"/>
                      <a:pt x="15" y="26"/>
                      <a:pt x="20" y="22"/>
                    </a:cubicBezTo>
                    <a:cubicBezTo>
                      <a:pt x="24" y="19"/>
                      <a:pt x="31" y="17"/>
                      <a:pt x="33" y="1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6" name="Freeform 1857">
                <a:extLst>
                  <a:ext uri="{FF2B5EF4-FFF2-40B4-BE49-F238E27FC236}">
                    <a16:creationId xmlns:a16="http://schemas.microsoft.com/office/drawing/2014/main" id="{26BA68A7-630C-48DB-B62F-FBA3D8D9D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393"/>
                <a:ext cx="52" cy="104"/>
              </a:xfrm>
              <a:custGeom>
                <a:avLst/>
                <a:gdLst>
                  <a:gd name="T0" fmla="*/ 173 w 22"/>
                  <a:gd name="T1" fmla="*/ 475 h 44"/>
                  <a:gd name="T2" fmla="*/ 78 w 22"/>
                  <a:gd name="T3" fmla="*/ 385 h 44"/>
                  <a:gd name="T4" fmla="*/ 66 w 22"/>
                  <a:gd name="T5" fmla="*/ 279 h 44"/>
                  <a:gd name="T6" fmla="*/ 135 w 22"/>
                  <a:gd name="T7" fmla="*/ 329 h 44"/>
                  <a:gd name="T8" fmla="*/ 118 w 22"/>
                  <a:gd name="T9" fmla="*/ 184 h 44"/>
                  <a:gd name="T10" fmla="*/ 78 w 22"/>
                  <a:gd name="T11" fmla="*/ 40 h 44"/>
                  <a:gd name="T12" fmla="*/ 144 w 22"/>
                  <a:gd name="T13" fmla="*/ 135 h 44"/>
                  <a:gd name="T14" fmla="*/ 225 w 22"/>
                  <a:gd name="T15" fmla="*/ 156 h 44"/>
                  <a:gd name="T16" fmla="*/ 213 w 22"/>
                  <a:gd name="T17" fmla="*/ 40 h 44"/>
                  <a:gd name="T18" fmla="*/ 279 w 22"/>
                  <a:gd name="T19" fmla="*/ 118 h 44"/>
                  <a:gd name="T20" fmla="*/ 279 w 22"/>
                  <a:gd name="T21" fmla="*/ 262 h 44"/>
                  <a:gd name="T22" fmla="*/ 262 w 22"/>
                  <a:gd name="T23" fmla="*/ 369 h 44"/>
                  <a:gd name="T24" fmla="*/ 196 w 22"/>
                  <a:gd name="T25" fmla="*/ 435 h 44"/>
                  <a:gd name="T26" fmla="*/ 184 w 22"/>
                  <a:gd name="T27" fmla="*/ 581 h 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" h="44">
                    <a:moveTo>
                      <a:pt x="13" y="36"/>
                    </a:moveTo>
                    <a:cubicBezTo>
                      <a:pt x="12" y="32"/>
                      <a:pt x="9" y="31"/>
                      <a:pt x="6" y="29"/>
                    </a:cubicBezTo>
                    <a:cubicBezTo>
                      <a:pt x="5" y="28"/>
                      <a:pt x="0" y="21"/>
                      <a:pt x="5" y="21"/>
                    </a:cubicBezTo>
                    <a:cubicBezTo>
                      <a:pt x="7" y="21"/>
                      <a:pt x="6" y="27"/>
                      <a:pt x="10" y="25"/>
                    </a:cubicBezTo>
                    <a:cubicBezTo>
                      <a:pt x="13" y="24"/>
                      <a:pt x="10" y="16"/>
                      <a:pt x="9" y="14"/>
                    </a:cubicBezTo>
                    <a:cubicBezTo>
                      <a:pt x="8" y="12"/>
                      <a:pt x="3" y="5"/>
                      <a:pt x="6" y="3"/>
                    </a:cubicBezTo>
                    <a:cubicBezTo>
                      <a:pt x="10" y="0"/>
                      <a:pt x="10" y="8"/>
                      <a:pt x="11" y="10"/>
                    </a:cubicBezTo>
                    <a:cubicBezTo>
                      <a:pt x="12" y="12"/>
                      <a:pt x="14" y="15"/>
                      <a:pt x="17" y="12"/>
                    </a:cubicBezTo>
                    <a:cubicBezTo>
                      <a:pt x="20" y="10"/>
                      <a:pt x="16" y="6"/>
                      <a:pt x="16" y="3"/>
                    </a:cubicBezTo>
                    <a:cubicBezTo>
                      <a:pt x="20" y="0"/>
                      <a:pt x="22" y="5"/>
                      <a:pt x="21" y="9"/>
                    </a:cubicBezTo>
                    <a:cubicBezTo>
                      <a:pt x="21" y="12"/>
                      <a:pt x="21" y="16"/>
                      <a:pt x="21" y="20"/>
                    </a:cubicBezTo>
                    <a:cubicBezTo>
                      <a:pt x="22" y="23"/>
                      <a:pt x="22" y="25"/>
                      <a:pt x="20" y="28"/>
                    </a:cubicBezTo>
                    <a:cubicBezTo>
                      <a:pt x="19" y="31"/>
                      <a:pt x="17" y="31"/>
                      <a:pt x="15" y="33"/>
                    </a:cubicBezTo>
                    <a:cubicBezTo>
                      <a:pt x="12" y="36"/>
                      <a:pt x="13" y="40"/>
                      <a:pt x="14" y="4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7" name="Freeform 1858">
                <a:extLst>
                  <a:ext uri="{FF2B5EF4-FFF2-40B4-BE49-F238E27FC236}">
                    <a16:creationId xmlns:a16="http://schemas.microsoft.com/office/drawing/2014/main" id="{D96322AF-3C63-4B36-8F24-499F193DC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312"/>
                <a:ext cx="67" cy="78"/>
              </a:xfrm>
              <a:custGeom>
                <a:avLst/>
                <a:gdLst>
                  <a:gd name="T0" fmla="*/ 246 w 28"/>
                  <a:gd name="T1" fmla="*/ 144 h 33"/>
                  <a:gd name="T2" fmla="*/ 69 w 28"/>
                  <a:gd name="T3" fmla="*/ 135 h 33"/>
                  <a:gd name="T4" fmla="*/ 136 w 28"/>
                  <a:gd name="T5" fmla="*/ 225 h 33"/>
                  <a:gd name="T6" fmla="*/ 29 w 28"/>
                  <a:gd name="T7" fmla="*/ 291 h 33"/>
                  <a:gd name="T8" fmla="*/ 57 w 28"/>
                  <a:gd name="T9" fmla="*/ 369 h 33"/>
                  <a:gd name="T10" fmla="*/ 177 w 28"/>
                  <a:gd name="T11" fmla="*/ 291 h 33"/>
                  <a:gd name="T12" fmla="*/ 246 w 28"/>
                  <a:gd name="T13" fmla="*/ 369 h 33"/>
                  <a:gd name="T14" fmla="*/ 304 w 28"/>
                  <a:gd name="T15" fmla="*/ 425 h 33"/>
                  <a:gd name="T16" fmla="*/ 383 w 28"/>
                  <a:gd name="T17" fmla="*/ 369 h 33"/>
                  <a:gd name="T18" fmla="*/ 316 w 28"/>
                  <a:gd name="T19" fmla="*/ 251 h 33"/>
                  <a:gd name="T20" fmla="*/ 383 w 28"/>
                  <a:gd name="T21" fmla="*/ 196 h 33"/>
                  <a:gd name="T22" fmla="*/ 325 w 28"/>
                  <a:gd name="T23" fmla="*/ 106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" h="33">
                    <a:moveTo>
                      <a:pt x="18" y="11"/>
                    </a:moveTo>
                    <a:cubicBezTo>
                      <a:pt x="15" y="8"/>
                      <a:pt x="6" y="0"/>
                      <a:pt x="5" y="10"/>
                    </a:cubicBezTo>
                    <a:cubicBezTo>
                      <a:pt x="10" y="11"/>
                      <a:pt x="19" y="14"/>
                      <a:pt x="10" y="17"/>
                    </a:cubicBezTo>
                    <a:cubicBezTo>
                      <a:pt x="7" y="19"/>
                      <a:pt x="3" y="19"/>
                      <a:pt x="2" y="22"/>
                    </a:cubicBezTo>
                    <a:cubicBezTo>
                      <a:pt x="0" y="24"/>
                      <a:pt x="1" y="27"/>
                      <a:pt x="4" y="28"/>
                    </a:cubicBezTo>
                    <a:cubicBezTo>
                      <a:pt x="8" y="29"/>
                      <a:pt x="10" y="22"/>
                      <a:pt x="13" y="22"/>
                    </a:cubicBezTo>
                    <a:cubicBezTo>
                      <a:pt x="16" y="22"/>
                      <a:pt x="17" y="26"/>
                      <a:pt x="18" y="28"/>
                    </a:cubicBezTo>
                    <a:cubicBezTo>
                      <a:pt x="19" y="31"/>
                      <a:pt x="19" y="33"/>
                      <a:pt x="22" y="32"/>
                    </a:cubicBezTo>
                    <a:cubicBezTo>
                      <a:pt x="23" y="32"/>
                      <a:pt x="27" y="29"/>
                      <a:pt x="28" y="28"/>
                    </a:cubicBezTo>
                    <a:cubicBezTo>
                      <a:pt x="22" y="28"/>
                      <a:pt x="20" y="23"/>
                      <a:pt x="23" y="19"/>
                    </a:cubicBezTo>
                    <a:cubicBezTo>
                      <a:pt x="25" y="17"/>
                      <a:pt x="27" y="17"/>
                      <a:pt x="28" y="15"/>
                    </a:cubicBezTo>
                    <a:cubicBezTo>
                      <a:pt x="28" y="13"/>
                      <a:pt x="25" y="10"/>
                      <a:pt x="24" y="8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8" name="Freeform 1859">
                <a:extLst>
                  <a:ext uri="{FF2B5EF4-FFF2-40B4-BE49-F238E27FC236}">
                    <a16:creationId xmlns:a16="http://schemas.microsoft.com/office/drawing/2014/main" id="{1E438B1E-48C4-4F71-B256-8BBD4234B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276"/>
                <a:ext cx="54" cy="62"/>
              </a:xfrm>
              <a:custGeom>
                <a:avLst/>
                <a:gdLst>
                  <a:gd name="T0" fmla="*/ 286 w 23"/>
                  <a:gd name="T1" fmla="*/ 69 h 26"/>
                  <a:gd name="T2" fmla="*/ 28 w 23"/>
                  <a:gd name="T3" fmla="*/ 107 h 26"/>
                  <a:gd name="T4" fmla="*/ 171 w 23"/>
                  <a:gd name="T5" fmla="*/ 176 h 26"/>
                  <a:gd name="T6" fmla="*/ 66 w 23"/>
                  <a:gd name="T7" fmla="*/ 341 h 26"/>
                  <a:gd name="T8" fmla="*/ 127 w 23"/>
                  <a:gd name="T9" fmla="*/ 312 h 26"/>
                  <a:gd name="T10" fmla="*/ 193 w 23"/>
                  <a:gd name="T11" fmla="*/ 272 h 26"/>
                  <a:gd name="T12" fmla="*/ 258 w 23"/>
                  <a:gd name="T13" fmla="*/ 246 h 26"/>
                  <a:gd name="T14" fmla="*/ 298 w 23"/>
                  <a:gd name="T15" fmla="*/ 119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26">
                    <a:moveTo>
                      <a:pt x="22" y="5"/>
                    </a:moveTo>
                    <a:cubicBezTo>
                      <a:pt x="16" y="6"/>
                      <a:pt x="5" y="0"/>
                      <a:pt x="2" y="8"/>
                    </a:cubicBezTo>
                    <a:cubicBezTo>
                      <a:pt x="4" y="12"/>
                      <a:pt x="16" y="6"/>
                      <a:pt x="13" y="13"/>
                    </a:cubicBezTo>
                    <a:cubicBezTo>
                      <a:pt x="12" y="15"/>
                      <a:pt x="0" y="20"/>
                      <a:pt x="5" y="25"/>
                    </a:cubicBezTo>
                    <a:cubicBezTo>
                      <a:pt x="7" y="26"/>
                      <a:pt x="9" y="23"/>
                      <a:pt x="10" y="23"/>
                    </a:cubicBezTo>
                    <a:cubicBezTo>
                      <a:pt x="13" y="21"/>
                      <a:pt x="12" y="21"/>
                      <a:pt x="15" y="20"/>
                    </a:cubicBezTo>
                    <a:cubicBezTo>
                      <a:pt x="18" y="20"/>
                      <a:pt x="18" y="21"/>
                      <a:pt x="20" y="18"/>
                    </a:cubicBezTo>
                    <a:cubicBezTo>
                      <a:pt x="21" y="15"/>
                      <a:pt x="18" y="10"/>
                      <a:pt x="23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49" name="Freeform 1860">
                <a:extLst>
                  <a:ext uri="{FF2B5EF4-FFF2-40B4-BE49-F238E27FC236}">
                    <a16:creationId xmlns:a16="http://schemas.microsoft.com/office/drawing/2014/main" id="{6ABA06E9-DDEF-422D-A165-CABE3F0BF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288"/>
                <a:ext cx="41" cy="50"/>
              </a:xfrm>
              <a:custGeom>
                <a:avLst/>
                <a:gdLst>
                  <a:gd name="T0" fmla="*/ 128 w 17"/>
                  <a:gd name="T1" fmla="*/ 119 h 21"/>
                  <a:gd name="T2" fmla="*/ 58 w 17"/>
                  <a:gd name="T3" fmla="*/ 226 h 21"/>
                  <a:gd name="T4" fmla="*/ 157 w 17"/>
                  <a:gd name="T5" fmla="*/ 176 h 21"/>
                  <a:gd name="T6" fmla="*/ 198 w 17"/>
                  <a:gd name="T7" fmla="*/ 57 h 21"/>
                  <a:gd name="T8" fmla="*/ 99 w 17"/>
                  <a:gd name="T9" fmla="*/ 11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1">
                    <a:moveTo>
                      <a:pt x="9" y="9"/>
                    </a:moveTo>
                    <a:cubicBezTo>
                      <a:pt x="5" y="9"/>
                      <a:pt x="0" y="14"/>
                      <a:pt x="4" y="17"/>
                    </a:cubicBezTo>
                    <a:cubicBezTo>
                      <a:pt x="7" y="21"/>
                      <a:pt x="9" y="15"/>
                      <a:pt x="11" y="13"/>
                    </a:cubicBezTo>
                    <a:cubicBezTo>
                      <a:pt x="12" y="10"/>
                      <a:pt x="17" y="8"/>
                      <a:pt x="14" y="4"/>
                    </a:cubicBezTo>
                    <a:cubicBezTo>
                      <a:pt x="11" y="0"/>
                      <a:pt x="7" y="5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0" name="Freeform 1861">
                <a:extLst>
                  <a:ext uri="{FF2B5EF4-FFF2-40B4-BE49-F238E27FC236}">
                    <a16:creationId xmlns:a16="http://schemas.microsoft.com/office/drawing/2014/main" id="{8E31A0AF-CA47-44D2-B831-0B9A9202C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317"/>
                <a:ext cx="21" cy="23"/>
              </a:xfrm>
              <a:custGeom>
                <a:avLst/>
                <a:gdLst>
                  <a:gd name="T0" fmla="*/ 0 w 9"/>
                  <a:gd name="T1" fmla="*/ 28 h 10"/>
                  <a:gd name="T2" fmla="*/ 28 w 9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2"/>
                    </a:moveTo>
                    <a:cubicBezTo>
                      <a:pt x="4" y="10"/>
                      <a:pt x="9" y="6"/>
                      <a:pt x="2" y="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1" name="Freeform 1862">
                <a:extLst>
                  <a:ext uri="{FF2B5EF4-FFF2-40B4-BE49-F238E27FC236}">
                    <a16:creationId xmlns:a16="http://schemas.microsoft.com/office/drawing/2014/main" id="{83B1C598-BF19-40B6-B597-F2C4FE64D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1922"/>
                <a:ext cx="174" cy="178"/>
              </a:xfrm>
              <a:custGeom>
                <a:avLst/>
                <a:gdLst>
                  <a:gd name="T0" fmla="*/ 148 w 73"/>
                  <a:gd name="T1" fmla="*/ 0 h 75"/>
                  <a:gd name="T2" fmla="*/ 119 w 73"/>
                  <a:gd name="T3" fmla="*/ 66 h 75"/>
                  <a:gd name="T4" fmla="*/ 57 w 73"/>
                  <a:gd name="T5" fmla="*/ 78 h 75"/>
                  <a:gd name="T6" fmla="*/ 69 w 73"/>
                  <a:gd name="T7" fmla="*/ 292 h 75"/>
                  <a:gd name="T8" fmla="*/ 431 w 73"/>
                  <a:gd name="T9" fmla="*/ 750 h 75"/>
                  <a:gd name="T10" fmla="*/ 579 w 73"/>
                  <a:gd name="T11" fmla="*/ 800 h 75"/>
                  <a:gd name="T12" fmla="*/ 908 w 73"/>
                  <a:gd name="T13" fmla="*/ 964 h 75"/>
                  <a:gd name="T14" fmla="*/ 908 w 73"/>
                  <a:gd name="T15" fmla="*/ 885 h 75"/>
                  <a:gd name="T16" fmla="*/ 989 w 73"/>
                  <a:gd name="T17" fmla="*/ 866 h 75"/>
                  <a:gd name="T18" fmla="*/ 744 w 73"/>
                  <a:gd name="T19" fmla="*/ 631 h 75"/>
                  <a:gd name="T20" fmla="*/ 694 w 73"/>
                  <a:gd name="T21" fmla="*/ 439 h 75"/>
                  <a:gd name="T22" fmla="*/ 410 w 73"/>
                  <a:gd name="T23" fmla="*/ 147 h 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75">
                    <a:moveTo>
                      <a:pt x="11" y="0"/>
                    </a:moveTo>
                    <a:cubicBezTo>
                      <a:pt x="11" y="2"/>
                      <a:pt x="11" y="4"/>
                      <a:pt x="9" y="5"/>
                    </a:cubicBezTo>
                    <a:cubicBezTo>
                      <a:pt x="8" y="7"/>
                      <a:pt x="5" y="7"/>
                      <a:pt x="4" y="6"/>
                    </a:cubicBezTo>
                    <a:cubicBezTo>
                      <a:pt x="0" y="3"/>
                      <a:pt x="4" y="18"/>
                      <a:pt x="5" y="22"/>
                    </a:cubicBezTo>
                    <a:cubicBezTo>
                      <a:pt x="9" y="36"/>
                      <a:pt x="19" y="49"/>
                      <a:pt x="32" y="56"/>
                    </a:cubicBezTo>
                    <a:cubicBezTo>
                      <a:pt x="35" y="58"/>
                      <a:pt x="39" y="60"/>
                      <a:pt x="43" y="60"/>
                    </a:cubicBezTo>
                    <a:cubicBezTo>
                      <a:pt x="47" y="60"/>
                      <a:pt x="65" y="75"/>
                      <a:pt x="67" y="72"/>
                    </a:cubicBezTo>
                    <a:cubicBezTo>
                      <a:pt x="66" y="71"/>
                      <a:pt x="65" y="69"/>
                      <a:pt x="67" y="66"/>
                    </a:cubicBezTo>
                    <a:cubicBezTo>
                      <a:pt x="70" y="63"/>
                      <a:pt x="72" y="64"/>
                      <a:pt x="73" y="65"/>
                    </a:cubicBezTo>
                    <a:cubicBezTo>
                      <a:pt x="73" y="64"/>
                      <a:pt x="55" y="48"/>
                      <a:pt x="55" y="47"/>
                    </a:cubicBezTo>
                    <a:cubicBezTo>
                      <a:pt x="56" y="43"/>
                      <a:pt x="53" y="36"/>
                      <a:pt x="51" y="33"/>
                    </a:cubicBezTo>
                    <a:cubicBezTo>
                      <a:pt x="46" y="25"/>
                      <a:pt x="36" y="19"/>
                      <a:pt x="30" y="1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2" name="Freeform 1863">
                <a:extLst>
                  <a:ext uri="{FF2B5EF4-FFF2-40B4-BE49-F238E27FC236}">
                    <a16:creationId xmlns:a16="http://schemas.microsoft.com/office/drawing/2014/main" id="{8E30D838-5AA2-4FD3-985D-4E8C3162F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019"/>
                <a:ext cx="79" cy="81"/>
              </a:xfrm>
              <a:custGeom>
                <a:avLst/>
                <a:gdLst>
                  <a:gd name="T0" fmla="*/ 452 w 33"/>
                  <a:gd name="T1" fmla="*/ 324 h 34"/>
                  <a:gd name="T2" fmla="*/ 206 w 33"/>
                  <a:gd name="T3" fmla="*/ 79 h 34"/>
                  <a:gd name="T4" fmla="*/ 206 w 33"/>
                  <a:gd name="T5" fmla="*/ 0 h 34"/>
                  <a:gd name="T6" fmla="*/ 81 w 33"/>
                  <a:gd name="T7" fmla="*/ 98 h 34"/>
                  <a:gd name="T8" fmla="*/ 12 w 33"/>
                  <a:gd name="T9" fmla="*/ 272 h 34"/>
                  <a:gd name="T10" fmla="*/ 41 w 33"/>
                  <a:gd name="T11" fmla="*/ 255 h 34"/>
                  <a:gd name="T12" fmla="*/ 373 w 33"/>
                  <a:gd name="T13" fmla="*/ 419 h 34"/>
                  <a:gd name="T14" fmla="*/ 373 w 33"/>
                  <a:gd name="T15" fmla="*/ 341 h 34"/>
                  <a:gd name="T16" fmla="*/ 452 w 33"/>
                  <a:gd name="T17" fmla="*/ 324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34">
                    <a:moveTo>
                      <a:pt x="33" y="24"/>
                    </a:moveTo>
                    <a:cubicBezTo>
                      <a:pt x="33" y="23"/>
                      <a:pt x="15" y="7"/>
                      <a:pt x="15" y="6"/>
                    </a:cubicBezTo>
                    <a:cubicBezTo>
                      <a:pt x="16" y="4"/>
                      <a:pt x="16" y="2"/>
                      <a:pt x="15" y="0"/>
                    </a:cubicBezTo>
                    <a:cubicBezTo>
                      <a:pt x="12" y="2"/>
                      <a:pt x="8" y="4"/>
                      <a:pt x="6" y="7"/>
                    </a:cubicBezTo>
                    <a:cubicBezTo>
                      <a:pt x="1" y="12"/>
                      <a:pt x="0" y="16"/>
                      <a:pt x="1" y="20"/>
                    </a:cubicBezTo>
                    <a:cubicBezTo>
                      <a:pt x="2" y="20"/>
                      <a:pt x="2" y="19"/>
                      <a:pt x="3" y="19"/>
                    </a:cubicBezTo>
                    <a:cubicBezTo>
                      <a:pt x="7" y="19"/>
                      <a:pt x="25" y="34"/>
                      <a:pt x="27" y="31"/>
                    </a:cubicBezTo>
                    <a:cubicBezTo>
                      <a:pt x="26" y="30"/>
                      <a:pt x="25" y="28"/>
                      <a:pt x="27" y="25"/>
                    </a:cubicBezTo>
                    <a:cubicBezTo>
                      <a:pt x="30" y="22"/>
                      <a:pt x="32" y="23"/>
                      <a:pt x="33" y="2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3" name="Freeform 1864">
                <a:extLst>
                  <a:ext uri="{FF2B5EF4-FFF2-40B4-BE49-F238E27FC236}">
                    <a16:creationId xmlns:a16="http://schemas.microsoft.com/office/drawing/2014/main" id="{C1FE87C0-B593-4F6F-861C-7A2F380B0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1815"/>
                <a:ext cx="83" cy="164"/>
              </a:xfrm>
              <a:custGeom>
                <a:avLst/>
                <a:gdLst>
                  <a:gd name="T0" fmla="*/ 213 w 35"/>
                  <a:gd name="T1" fmla="*/ 780 h 69"/>
                  <a:gd name="T2" fmla="*/ 202 w 35"/>
                  <a:gd name="T3" fmla="*/ 440 h 69"/>
                  <a:gd name="T4" fmla="*/ 0 w 35"/>
                  <a:gd name="T5" fmla="*/ 0 h 69"/>
                  <a:gd name="T6" fmla="*/ 332 w 35"/>
                  <a:gd name="T7" fmla="*/ 497 h 69"/>
                  <a:gd name="T8" fmla="*/ 225 w 35"/>
                  <a:gd name="T9" fmla="*/ 808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69">
                    <a:moveTo>
                      <a:pt x="16" y="58"/>
                    </a:moveTo>
                    <a:cubicBezTo>
                      <a:pt x="28" y="52"/>
                      <a:pt x="20" y="41"/>
                      <a:pt x="15" y="33"/>
                    </a:cubicBezTo>
                    <a:cubicBezTo>
                      <a:pt x="8" y="23"/>
                      <a:pt x="3" y="11"/>
                      <a:pt x="0" y="0"/>
                    </a:cubicBezTo>
                    <a:cubicBezTo>
                      <a:pt x="5" y="15"/>
                      <a:pt x="19" y="23"/>
                      <a:pt x="25" y="37"/>
                    </a:cubicBezTo>
                    <a:cubicBezTo>
                      <a:pt x="30" y="47"/>
                      <a:pt x="35" y="69"/>
                      <a:pt x="17" y="60"/>
                    </a:cubicBezTo>
                  </a:path>
                </a:pathLst>
              </a:custGeom>
              <a:solidFill>
                <a:srgbClr val="F29C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4" name="Freeform 1865">
                <a:extLst>
                  <a:ext uri="{FF2B5EF4-FFF2-40B4-BE49-F238E27FC236}">
                    <a16:creationId xmlns:a16="http://schemas.microsoft.com/office/drawing/2014/main" id="{75C72E0C-0F6A-429E-9CF7-496C784D2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1896"/>
                <a:ext cx="29" cy="35"/>
              </a:xfrm>
              <a:custGeom>
                <a:avLst/>
                <a:gdLst>
                  <a:gd name="T0" fmla="*/ 0 w 12"/>
                  <a:gd name="T1" fmla="*/ 12 h 15"/>
                  <a:gd name="T2" fmla="*/ 87 w 12"/>
                  <a:gd name="T3" fmla="*/ 191 h 15"/>
                  <a:gd name="T4" fmla="*/ 41 w 12"/>
                  <a:gd name="T5" fmla="*/ 2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0" y="1"/>
                    </a:moveTo>
                    <a:cubicBezTo>
                      <a:pt x="3" y="5"/>
                      <a:pt x="6" y="10"/>
                      <a:pt x="6" y="15"/>
                    </a:cubicBezTo>
                    <a:cubicBezTo>
                      <a:pt x="12" y="15"/>
                      <a:pt x="11" y="0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5" name="Freeform 1866">
                <a:extLst>
                  <a:ext uri="{FF2B5EF4-FFF2-40B4-BE49-F238E27FC236}">
                    <a16:creationId xmlns:a16="http://schemas.microsoft.com/office/drawing/2014/main" id="{4AAE4F26-243C-4475-8EC1-1B24D3971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1879"/>
                <a:ext cx="9" cy="10"/>
              </a:xfrm>
              <a:custGeom>
                <a:avLst/>
                <a:gdLst>
                  <a:gd name="T0" fmla="*/ 0 w 4"/>
                  <a:gd name="T1" fmla="*/ 20 h 4"/>
                  <a:gd name="T2" fmla="*/ 25 w 4"/>
                  <a:gd name="T3" fmla="*/ 63 h 4"/>
                  <a:gd name="T4" fmla="*/ 45 w 4"/>
                  <a:gd name="T5" fmla="*/ 33 h 4"/>
                  <a:gd name="T6" fmla="*/ 11 w 4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3"/>
                      <a:pt x="1" y="3"/>
                      <a:pt x="2" y="4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2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6" name="Freeform 1867">
                <a:extLst>
                  <a:ext uri="{FF2B5EF4-FFF2-40B4-BE49-F238E27FC236}">
                    <a16:creationId xmlns:a16="http://schemas.microsoft.com/office/drawing/2014/main" id="{A22BDE26-856F-494A-B100-D12798343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939"/>
                <a:ext cx="12" cy="16"/>
              </a:xfrm>
              <a:custGeom>
                <a:avLst/>
                <a:gdLst>
                  <a:gd name="T0" fmla="*/ 12 w 5"/>
                  <a:gd name="T1" fmla="*/ 25 h 7"/>
                  <a:gd name="T2" fmla="*/ 29 w 5"/>
                  <a:gd name="T3" fmla="*/ 85 h 7"/>
                  <a:gd name="T4" fmla="*/ 70 w 5"/>
                  <a:gd name="T5" fmla="*/ 25 h 7"/>
                  <a:gd name="T6" fmla="*/ 41 w 5"/>
                  <a:gd name="T7" fmla="*/ 2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1" y="2"/>
                    </a:moveTo>
                    <a:cubicBezTo>
                      <a:pt x="0" y="4"/>
                      <a:pt x="0" y="6"/>
                      <a:pt x="2" y="7"/>
                    </a:cubicBezTo>
                    <a:cubicBezTo>
                      <a:pt x="4" y="6"/>
                      <a:pt x="5" y="4"/>
                      <a:pt x="5" y="2"/>
                    </a:cubicBezTo>
                    <a:cubicBezTo>
                      <a:pt x="4" y="0"/>
                      <a:pt x="4" y="2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7" name="Freeform 1868">
                <a:extLst>
                  <a:ext uri="{FF2B5EF4-FFF2-40B4-BE49-F238E27FC236}">
                    <a16:creationId xmlns:a16="http://schemas.microsoft.com/office/drawing/2014/main" id="{EC3A2D8E-4B55-4F68-9081-9228430FC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2129"/>
                <a:ext cx="17" cy="19"/>
              </a:xfrm>
              <a:custGeom>
                <a:avLst/>
                <a:gdLst>
                  <a:gd name="T0" fmla="*/ 12 w 7"/>
                  <a:gd name="T1" fmla="*/ 12 h 8"/>
                  <a:gd name="T2" fmla="*/ 87 w 7"/>
                  <a:gd name="T3" fmla="*/ 29 h 8"/>
                  <a:gd name="T4" fmla="*/ 70 w 7"/>
                  <a:gd name="T5" fmla="*/ 95 h 8"/>
                  <a:gd name="T6" fmla="*/ 12 w 7"/>
                  <a:gd name="T7" fmla="*/ 78 h 8"/>
                  <a:gd name="T8" fmla="*/ 12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6"/>
                      <a:pt x="5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8" name="Freeform 1869">
                <a:extLst>
                  <a:ext uri="{FF2B5EF4-FFF2-40B4-BE49-F238E27FC236}">
                    <a16:creationId xmlns:a16="http://schemas.microsoft.com/office/drawing/2014/main" id="{1BB02246-FE43-4E23-86A1-72893A203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145"/>
                <a:ext cx="17" cy="19"/>
              </a:xfrm>
              <a:custGeom>
                <a:avLst/>
                <a:gdLst>
                  <a:gd name="T0" fmla="*/ 29 w 7"/>
                  <a:gd name="T1" fmla="*/ 12 h 8"/>
                  <a:gd name="T2" fmla="*/ 87 w 7"/>
                  <a:gd name="T3" fmla="*/ 29 h 8"/>
                  <a:gd name="T4" fmla="*/ 70 w 7"/>
                  <a:gd name="T5" fmla="*/ 95 h 8"/>
                  <a:gd name="T6" fmla="*/ 12 w 7"/>
                  <a:gd name="T7" fmla="*/ 78 h 8"/>
                  <a:gd name="T8" fmla="*/ 29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59" name="Freeform 1870">
                <a:extLst>
                  <a:ext uri="{FF2B5EF4-FFF2-40B4-BE49-F238E27FC236}">
                    <a16:creationId xmlns:a16="http://schemas.microsoft.com/office/drawing/2014/main" id="{20767796-4772-448A-AFF4-99E8546C6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174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8" y="3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0" name="Freeform 1871">
                <a:extLst>
                  <a:ext uri="{FF2B5EF4-FFF2-40B4-BE49-F238E27FC236}">
                    <a16:creationId xmlns:a16="http://schemas.microsoft.com/office/drawing/2014/main" id="{55CC4DBD-9A8C-4E87-970B-7B6024ED8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155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1" name="Freeform 1872">
                <a:extLst>
                  <a:ext uri="{FF2B5EF4-FFF2-40B4-BE49-F238E27FC236}">
                    <a16:creationId xmlns:a16="http://schemas.microsoft.com/office/drawing/2014/main" id="{16750156-BFFE-46CD-8D1F-0B246F006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110"/>
                <a:ext cx="16" cy="19"/>
              </a:xfrm>
              <a:custGeom>
                <a:avLst/>
                <a:gdLst>
                  <a:gd name="T0" fmla="*/ 11 w 7"/>
                  <a:gd name="T1" fmla="*/ 12 h 8"/>
                  <a:gd name="T2" fmla="*/ 73 w 7"/>
                  <a:gd name="T3" fmla="*/ 29 h 8"/>
                  <a:gd name="T4" fmla="*/ 57 w 7"/>
                  <a:gd name="T5" fmla="*/ 95 h 8"/>
                  <a:gd name="T6" fmla="*/ 11 w 7"/>
                  <a:gd name="T7" fmla="*/ 78 h 8"/>
                  <a:gd name="T8" fmla="*/ 11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2" name="Freeform 1873">
                <a:extLst>
                  <a:ext uri="{FF2B5EF4-FFF2-40B4-BE49-F238E27FC236}">
                    <a16:creationId xmlns:a16="http://schemas.microsoft.com/office/drawing/2014/main" id="{C75A1068-BC85-4B61-BE4E-470A54BAF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53"/>
                <a:ext cx="11" cy="11"/>
              </a:xfrm>
              <a:custGeom>
                <a:avLst/>
                <a:gdLst>
                  <a:gd name="T0" fmla="*/ 9 w 5"/>
                  <a:gd name="T1" fmla="*/ 9 h 5"/>
                  <a:gd name="T2" fmla="*/ 53 w 5"/>
                  <a:gd name="T3" fmla="*/ 9 h 5"/>
                  <a:gd name="T4" fmla="*/ 44 w 5"/>
                  <a:gd name="T5" fmla="*/ 44 h 5"/>
                  <a:gd name="T6" fmla="*/ 9 w 5"/>
                  <a:gd name="T7" fmla="*/ 44 h 5"/>
                  <a:gd name="T8" fmla="*/ 9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3" name="Freeform 1874">
                <a:extLst>
                  <a:ext uri="{FF2B5EF4-FFF2-40B4-BE49-F238E27FC236}">
                    <a16:creationId xmlns:a16="http://schemas.microsoft.com/office/drawing/2014/main" id="{A4531E37-8C0C-459B-AA03-8032A447C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176"/>
                <a:ext cx="12" cy="12"/>
              </a:xfrm>
              <a:custGeom>
                <a:avLst/>
                <a:gdLst>
                  <a:gd name="T0" fmla="*/ 29 w 5"/>
                  <a:gd name="T1" fmla="*/ 12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2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4" name="Freeform 1875">
                <a:extLst>
                  <a:ext uri="{FF2B5EF4-FFF2-40B4-BE49-F238E27FC236}">
                    <a16:creationId xmlns:a16="http://schemas.microsoft.com/office/drawing/2014/main" id="{876D3738-27D1-4E99-873A-670F4E76C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200"/>
                <a:ext cx="14" cy="12"/>
              </a:xfrm>
              <a:custGeom>
                <a:avLst/>
                <a:gdLst>
                  <a:gd name="T0" fmla="*/ 28 w 6"/>
                  <a:gd name="T1" fmla="*/ 12 h 5"/>
                  <a:gd name="T2" fmla="*/ 65 w 6"/>
                  <a:gd name="T3" fmla="*/ 29 h 5"/>
                  <a:gd name="T4" fmla="*/ 49 w 6"/>
                  <a:gd name="T5" fmla="*/ 70 h 5"/>
                  <a:gd name="T6" fmla="*/ 12 w 6"/>
                  <a:gd name="T7" fmla="*/ 58 h 5"/>
                  <a:gd name="T8" fmla="*/ 28 w 6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6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5" name="Freeform 1876">
                <a:extLst>
                  <a:ext uri="{FF2B5EF4-FFF2-40B4-BE49-F238E27FC236}">
                    <a16:creationId xmlns:a16="http://schemas.microsoft.com/office/drawing/2014/main" id="{7284B66D-C8F5-4585-9873-5A3E10B30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212"/>
                <a:ext cx="12" cy="12"/>
              </a:xfrm>
              <a:custGeom>
                <a:avLst/>
                <a:gdLst>
                  <a:gd name="T0" fmla="*/ 29 w 5"/>
                  <a:gd name="T1" fmla="*/ 12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2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6" name="Freeform 1877">
                <a:extLst>
                  <a:ext uri="{FF2B5EF4-FFF2-40B4-BE49-F238E27FC236}">
                    <a16:creationId xmlns:a16="http://schemas.microsoft.com/office/drawing/2014/main" id="{F1D0FAFB-212D-476A-99FB-B43375662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238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41 w 5"/>
                  <a:gd name="T5" fmla="*/ 58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7" name="Freeform 1878">
                <a:extLst>
                  <a:ext uri="{FF2B5EF4-FFF2-40B4-BE49-F238E27FC236}">
                    <a16:creationId xmlns:a16="http://schemas.microsoft.com/office/drawing/2014/main" id="{8FCC9145-33C7-40E3-9EA0-1210E6E7A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245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8" name="Freeform 1879">
                <a:extLst>
                  <a:ext uri="{FF2B5EF4-FFF2-40B4-BE49-F238E27FC236}">
                    <a16:creationId xmlns:a16="http://schemas.microsoft.com/office/drawing/2014/main" id="{A2E24DEB-F6F1-47BA-9AF8-4E67FF69D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219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41 w 5"/>
                  <a:gd name="T5" fmla="*/ 58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69" name="Freeform 1880">
                <a:extLst>
                  <a:ext uri="{FF2B5EF4-FFF2-40B4-BE49-F238E27FC236}">
                    <a16:creationId xmlns:a16="http://schemas.microsoft.com/office/drawing/2014/main" id="{4A247FCB-9ED2-4279-9F17-A0138CDFA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186"/>
                <a:ext cx="11" cy="12"/>
              </a:xfrm>
              <a:custGeom>
                <a:avLst/>
                <a:gdLst>
                  <a:gd name="T0" fmla="*/ 20 w 5"/>
                  <a:gd name="T1" fmla="*/ 12 h 5"/>
                  <a:gd name="T2" fmla="*/ 53 w 5"/>
                  <a:gd name="T3" fmla="*/ 12 h 5"/>
                  <a:gd name="T4" fmla="*/ 44 w 5"/>
                  <a:gd name="T5" fmla="*/ 58 h 5"/>
                  <a:gd name="T6" fmla="*/ 9 w 5"/>
                  <a:gd name="T7" fmla="*/ 58 h 5"/>
                  <a:gd name="T8" fmla="*/ 2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0" name="Freeform 1881">
                <a:extLst>
                  <a:ext uri="{FF2B5EF4-FFF2-40B4-BE49-F238E27FC236}">
                    <a16:creationId xmlns:a16="http://schemas.microsoft.com/office/drawing/2014/main" id="{559E83DD-D968-4783-8589-28CE2D9A2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081"/>
                <a:ext cx="12" cy="12"/>
              </a:xfrm>
              <a:custGeom>
                <a:avLst/>
                <a:gdLst>
                  <a:gd name="T0" fmla="*/ 58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58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5" y="3"/>
                      <a:pt x="5" y="4"/>
                      <a:pt x="4" y="4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1" name="Freeform 1882">
                <a:extLst>
                  <a:ext uri="{FF2B5EF4-FFF2-40B4-BE49-F238E27FC236}">
                    <a16:creationId xmlns:a16="http://schemas.microsoft.com/office/drawing/2014/main" id="{86016C0E-EE0A-4EB1-8A33-DB084AF4B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903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12 w 5"/>
                  <a:gd name="T3" fmla="*/ 58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2" name="Freeform 1883">
                <a:extLst>
                  <a:ext uri="{FF2B5EF4-FFF2-40B4-BE49-F238E27FC236}">
                    <a16:creationId xmlns:a16="http://schemas.microsoft.com/office/drawing/2014/main" id="{B12F287A-1E21-4EF1-999F-8A9D48668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126"/>
                <a:ext cx="11" cy="12"/>
              </a:xfrm>
              <a:custGeom>
                <a:avLst/>
                <a:gdLst>
                  <a:gd name="T0" fmla="*/ 20 w 5"/>
                  <a:gd name="T1" fmla="*/ 12 h 5"/>
                  <a:gd name="T2" fmla="*/ 53 w 5"/>
                  <a:gd name="T3" fmla="*/ 29 h 5"/>
                  <a:gd name="T4" fmla="*/ 44 w 5"/>
                  <a:gd name="T5" fmla="*/ 70 h 5"/>
                  <a:gd name="T6" fmla="*/ 9 w 5"/>
                  <a:gd name="T7" fmla="*/ 58 h 5"/>
                  <a:gd name="T8" fmla="*/ 2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3" name="Freeform 1884">
                <a:extLst>
                  <a:ext uri="{FF2B5EF4-FFF2-40B4-BE49-F238E27FC236}">
                    <a16:creationId xmlns:a16="http://schemas.microsoft.com/office/drawing/2014/main" id="{BC70805A-8C48-415E-AC13-93CDE8CAA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131"/>
                <a:ext cx="14" cy="12"/>
              </a:xfrm>
              <a:custGeom>
                <a:avLst/>
                <a:gdLst>
                  <a:gd name="T0" fmla="*/ 28 w 6"/>
                  <a:gd name="T1" fmla="*/ 12 h 5"/>
                  <a:gd name="T2" fmla="*/ 65 w 6"/>
                  <a:gd name="T3" fmla="*/ 12 h 5"/>
                  <a:gd name="T4" fmla="*/ 49 w 6"/>
                  <a:gd name="T5" fmla="*/ 58 h 5"/>
                  <a:gd name="T6" fmla="*/ 12 w 6"/>
                  <a:gd name="T7" fmla="*/ 58 h 5"/>
                  <a:gd name="T8" fmla="*/ 28 w 6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4" name="Freeform 1885">
                <a:extLst>
                  <a:ext uri="{FF2B5EF4-FFF2-40B4-BE49-F238E27FC236}">
                    <a16:creationId xmlns:a16="http://schemas.microsoft.com/office/drawing/2014/main" id="{32182DF5-D3DB-4CF3-BD53-D4C250484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167"/>
                <a:ext cx="12" cy="12"/>
              </a:xfrm>
              <a:custGeom>
                <a:avLst/>
                <a:gdLst>
                  <a:gd name="T0" fmla="*/ 29 w 5"/>
                  <a:gd name="T1" fmla="*/ 0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41 h 5"/>
                  <a:gd name="T8" fmla="*/ 29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5" name="Freeform 1886">
                <a:extLst>
                  <a:ext uri="{FF2B5EF4-FFF2-40B4-BE49-F238E27FC236}">
                    <a16:creationId xmlns:a16="http://schemas.microsoft.com/office/drawing/2014/main" id="{A046434F-046B-4BE4-B15D-8780ECC73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314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6" name="Freeform 1887">
                <a:extLst>
                  <a:ext uri="{FF2B5EF4-FFF2-40B4-BE49-F238E27FC236}">
                    <a16:creationId xmlns:a16="http://schemas.microsoft.com/office/drawing/2014/main" id="{FA214262-D30D-4049-AA70-51476F59E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447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41 w 5"/>
                  <a:gd name="T5" fmla="*/ 58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7" name="Freeform 1888">
                <a:extLst>
                  <a:ext uri="{FF2B5EF4-FFF2-40B4-BE49-F238E27FC236}">
                    <a16:creationId xmlns:a16="http://schemas.microsoft.com/office/drawing/2014/main" id="{B03C0268-E235-40FD-8C40-59F243B56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471"/>
                <a:ext cx="11" cy="12"/>
              </a:xfrm>
              <a:custGeom>
                <a:avLst/>
                <a:gdLst>
                  <a:gd name="T0" fmla="*/ 9 w 5"/>
                  <a:gd name="T1" fmla="*/ 12 h 5"/>
                  <a:gd name="T2" fmla="*/ 44 w 5"/>
                  <a:gd name="T3" fmla="*/ 12 h 5"/>
                  <a:gd name="T4" fmla="*/ 44 w 5"/>
                  <a:gd name="T5" fmla="*/ 70 h 5"/>
                  <a:gd name="T6" fmla="*/ 9 w 5"/>
                  <a:gd name="T7" fmla="*/ 58 h 5"/>
                  <a:gd name="T8" fmla="*/ 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8" name="Freeform 1889">
                <a:extLst>
                  <a:ext uri="{FF2B5EF4-FFF2-40B4-BE49-F238E27FC236}">
                    <a16:creationId xmlns:a16="http://schemas.microsoft.com/office/drawing/2014/main" id="{30D694C5-D25F-45D2-9D0E-09F6F5096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2416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41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79" name="Freeform 1890">
                <a:extLst>
                  <a:ext uri="{FF2B5EF4-FFF2-40B4-BE49-F238E27FC236}">
                    <a16:creationId xmlns:a16="http://schemas.microsoft.com/office/drawing/2014/main" id="{4C89811A-0B31-4F48-BAE8-1A0E64945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481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0" name="Freeform 1891">
                <a:extLst>
                  <a:ext uri="{FF2B5EF4-FFF2-40B4-BE49-F238E27FC236}">
                    <a16:creationId xmlns:a16="http://schemas.microsoft.com/office/drawing/2014/main" id="{C3F82224-398D-4F9B-B262-52D3ECC55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493"/>
                <a:ext cx="12" cy="11"/>
              </a:xfrm>
              <a:custGeom>
                <a:avLst/>
                <a:gdLst>
                  <a:gd name="T0" fmla="*/ 12 w 5"/>
                  <a:gd name="T1" fmla="*/ 9 h 5"/>
                  <a:gd name="T2" fmla="*/ 58 w 5"/>
                  <a:gd name="T3" fmla="*/ 20 h 5"/>
                  <a:gd name="T4" fmla="*/ 41 w 5"/>
                  <a:gd name="T5" fmla="*/ 53 h 5"/>
                  <a:gd name="T6" fmla="*/ 0 w 5"/>
                  <a:gd name="T7" fmla="*/ 44 h 5"/>
                  <a:gd name="T8" fmla="*/ 12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1" name="Freeform 1892">
                <a:extLst>
                  <a:ext uri="{FF2B5EF4-FFF2-40B4-BE49-F238E27FC236}">
                    <a16:creationId xmlns:a16="http://schemas.microsoft.com/office/drawing/2014/main" id="{5551B2F0-5148-4F25-B189-1635BF759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1960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12 h 5"/>
                  <a:gd name="T4" fmla="*/ 58 w 5"/>
                  <a:gd name="T5" fmla="*/ 58 h 5"/>
                  <a:gd name="T6" fmla="*/ 0 w 5"/>
                  <a:gd name="T7" fmla="*/ 41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2" name="Freeform 1893">
                <a:extLst>
                  <a:ext uri="{FF2B5EF4-FFF2-40B4-BE49-F238E27FC236}">
                    <a16:creationId xmlns:a16="http://schemas.microsoft.com/office/drawing/2014/main" id="{55469892-1E34-4DD9-B40A-B5CA244C4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008"/>
                <a:ext cx="12" cy="11"/>
              </a:xfrm>
              <a:custGeom>
                <a:avLst/>
                <a:gdLst>
                  <a:gd name="T0" fmla="*/ 29 w 5"/>
                  <a:gd name="T1" fmla="*/ 0 h 5"/>
                  <a:gd name="T2" fmla="*/ 70 w 5"/>
                  <a:gd name="T3" fmla="*/ 9 h 5"/>
                  <a:gd name="T4" fmla="*/ 58 w 5"/>
                  <a:gd name="T5" fmla="*/ 44 h 5"/>
                  <a:gd name="T6" fmla="*/ 12 w 5"/>
                  <a:gd name="T7" fmla="*/ 33 h 5"/>
                  <a:gd name="T8" fmla="*/ 29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3" name="Freeform 1894">
                <a:extLst>
                  <a:ext uri="{FF2B5EF4-FFF2-40B4-BE49-F238E27FC236}">
                    <a16:creationId xmlns:a16="http://schemas.microsoft.com/office/drawing/2014/main" id="{61AC9874-22B4-4008-BBE1-2C88029EF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029"/>
                <a:ext cx="12" cy="12"/>
              </a:xfrm>
              <a:custGeom>
                <a:avLst/>
                <a:gdLst>
                  <a:gd name="T0" fmla="*/ 29 w 5"/>
                  <a:gd name="T1" fmla="*/ 12 h 5"/>
                  <a:gd name="T2" fmla="*/ 70 w 5"/>
                  <a:gd name="T3" fmla="*/ 29 h 5"/>
                  <a:gd name="T4" fmla="*/ 58 w 5"/>
                  <a:gd name="T5" fmla="*/ 70 h 5"/>
                  <a:gd name="T6" fmla="*/ 12 w 5"/>
                  <a:gd name="T7" fmla="*/ 58 h 5"/>
                  <a:gd name="T8" fmla="*/ 2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4" name="Freeform 1895">
                <a:extLst>
                  <a:ext uri="{FF2B5EF4-FFF2-40B4-BE49-F238E27FC236}">
                    <a16:creationId xmlns:a16="http://schemas.microsoft.com/office/drawing/2014/main" id="{77BAC580-ECC1-4F13-A718-EF3938104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050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5" name="Freeform 1896">
                <a:extLst>
                  <a:ext uri="{FF2B5EF4-FFF2-40B4-BE49-F238E27FC236}">
                    <a16:creationId xmlns:a16="http://schemas.microsoft.com/office/drawing/2014/main" id="{596071C8-35BB-4F92-A79E-3F67DF13E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000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12 h 5"/>
                  <a:gd name="T4" fmla="*/ 41 w 5"/>
                  <a:gd name="T5" fmla="*/ 58 h 5"/>
                  <a:gd name="T6" fmla="*/ 0 w 5"/>
                  <a:gd name="T7" fmla="*/ 41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6" name="Freeform 1897">
                <a:extLst>
                  <a:ext uri="{FF2B5EF4-FFF2-40B4-BE49-F238E27FC236}">
                    <a16:creationId xmlns:a16="http://schemas.microsoft.com/office/drawing/2014/main" id="{7D8AD107-34AC-48D9-A21D-24E4F5ED2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996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41 w 5"/>
                  <a:gd name="T5" fmla="*/ 58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7" name="Freeform 1898">
                <a:extLst>
                  <a:ext uri="{FF2B5EF4-FFF2-40B4-BE49-F238E27FC236}">
                    <a16:creationId xmlns:a16="http://schemas.microsoft.com/office/drawing/2014/main" id="{72E9AFAA-6E1F-4B13-A69A-37C5B697E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986"/>
                <a:ext cx="14" cy="12"/>
              </a:xfrm>
              <a:custGeom>
                <a:avLst/>
                <a:gdLst>
                  <a:gd name="T0" fmla="*/ 28 w 6"/>
                  <a:gd name="T1" fmla="*/ 12 h 5"/>
                  <a:gd name="T2" fmla="*/ 65 w 6"/>
                  <a:gd name="T3" fmla="*/ 12 h 5"/>
                  <a:gd name="T4" fmla="*/ 49 w 6"/>
                  <a:gd name="T5" fmla="*/ 58 h 5"/>
                  <a:gd name="T6" fmla="*/ 12 w 6"/>
                  <a:gd name="T7" fmla="*/ 58 h 5"/>
                  <a:gd name="T8" fmla="*/ 28 w 6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8" name="Freeform 1899">
                <a:extLst>
                  <a:ext uri="{FF2B5EF4-FFF2-40B4-BE49-F238E27FC236}">
                    <a16:creationId xmlns:a16="http://schemas.microsoft.com/office/drawing/2014/main" id="{4D31BA5D-4C2B-4B22-B541-2B6A03F16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336"/>
                <a:ext cx="12" cy="12"/>
              </a:xfrm>
              <a:custGeom>
                <a:avLst/>
                <a:gdLst>
                  <a:gd name="T0" fmla="*/ 29 w 5"/>
                  <a:gd name="T1" fmla="*/ 12 h 5"/>
                  <a:gd name="T2" fmla="*/ 70 w 5"/>
                  <a:gd name="T3" fmla="*/ 29 h 5"/>
                  <a:gd name="T4" fmla="*/ 58 w 5"/>
                  <a:gd name="T5" fmla="*/ 70 h 5"/>
                  <a:gd name="T6" fmla="*/ 12 w 5"/>
                  <a:gd name="T7" fmla="*/ 58 h 5"/>
                  <a:gd name="T8" fmla="*/ 2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89" name="Freeform 1900">
                <a:extLst>
                  <a:ext uri="{FF2B5EF4-FFF2-40B4-BE49-F238E27FC236}">
                    <a16:creationId xmlns:a16="http://schemas.microsoft.com/office/drawing/2014/main" id="{C7D6E5F1-ECC4-4E51-A38F-29385DD95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355"/>
                <a:ext cx="12" cy="12"/>
              </a:xfrm>
              <a:custGeom>
                <a:avLst/>
                <a:gdLst>
                  <a:gd name="T0" fmla="*/ 29 w 5"/>
                  <a:gd name="T1" fmla="*/ 0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29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0" name="Freeform 1901">
                <a:extLst>
                  <a:ext uri="{FF2B5EF4-FFF2-40B4-BE49-F238E27FC236}">
                    <a16:creationId xmlns:a16="http://schemas.microsoft.com/office/drawing/2014/main" id="{D3D4F3BA-38C3-4B8F-95E2-9EF8CE9AC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283"/>
                <a:ext cx="12" cy="12"/>
              </a:xfrm>
              <a:custGeom>
                <a:avLst/>
                <a:gdLst>
                  <a:gd name="T0" fmla="*/ 29 w 5"/>
                  <a:gd name="T1" fmla="*/ 12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2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1" name="Freeform 1902">
                <a:extLst>
                  <a:ext uri="{FF2B5EF4-FFF2-40B4-BE49-F238E27FC236}">
                    <a16:creationId xmlns:a16="http://schemas.microsoft.com/office/drawing/2014/main" id="{B9764C92-A4BB-4586-9F71-605ECD434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283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2" name="Freeform 1903">
                <a:extLst>
                  <a:ext uri="{FF2B5EF4-FFF2-40B4-BE49-F238E27FC236}">
                    <a16:creationId xmlns:a16="http://schemas.microsoft.com/office/drawing/2014/main" id="{E6018CE4-D5F8-479D-A921-802BACF00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293"/>
                <a:ext cx="11" cy="12"/>
              </a:xfrm>
              <a:custGeom>
                <a:avLst/>
                <a:gdLst>
                  <a:gd name="T0" fmla="*/ 9 w 5"/>
                  <a:gd name="T1" fmla="*/ 0 h 5"/>
                  <a:gd name="T2" fmla="*/ 44 w 5"/>
                  <a:gd name="T3" fmla="*/ 12 h 5"/>
                  <a:gd name="T4" fmla="*/ 33 w 5"/>
                  <a:gd name="T5" fmla="*/ 58 h 5"/>
                  <a:gd name="T6" fmla="*/ 0 w 5"/>
                  <a:gd name="T7" fmla="*/ 41 h 5"/>
                  <a:gd name="T8" fmla="*/ 9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3" name="Freeform 1904">
                <a:extLst>
                  <a:ext uri="{FF2B5EF4-FFF2-40B4-BE49-F238E27FC236}">
                    <a16:creationId xmlns:a16="http://schemas.microsoft.com/office/drawing/2014/main" id="{CFBE32E4-0867-4B4C-B51E-F638B5782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2279"/>
                <a:ext cx="12" cy="11"/>
              </a:xfrm>
              <a:custGeom>
                <a:avLst/>
                <a:gdLst>
                  <a:gd name="T0" fmla="*/ 12 w 5"/>
                  <a:gd name="T1" fmla="*/ 9 h 5"/>
                  <a:gd name="T2" fmla="*/ 58 w 5"/>
                  <a:gd name="T3" fmla="*/ 20 h 5"/>
                  <a:gd name="T4" fmla="*/ 58 w 5"/>
                  <a:gd name="T5" fmla="*/ 53 h 5"/>
                  <a:gd name="T6" fmla="*/ 12 w 5"/>
                  <a:gd name="T7" fmla="*/ 44 h 5"/>
                  <a:gd name="T8" fmla="*/ 12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4" name="Freeform 1905">
                <a:extLst>
                  <a:ext uri="{FF2B5EF4-FFF2-40B4-BE49-F238E27FC236}">
                    <a16:creationId xmlns:a16="http://schemas.microsoft.com/office/drawing/2014/main" id="{649A4836-1E37-40B3-B83C-6C863A817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300"/>
                <a:ext cx="12" cy="14"/>
              </a:xfrm>
              <a:custGeom>
                <a:avLst/>
                <a:gdLst>
                  <a:gd name="T0" fmla="*/ 12 w 5"/>
                  <a:gd name="T1" fmla="*/ 12 h 6"/>
                  <a:gd name="T2" fmla="*/ 58 w 5"/>
                  <a:gd name="T3" fmla="*/ 28 h 6"/>
                  <a:gd name="T4" fmla="*/ 58 w 5"/>
                  <a:gd name="T5" fmla="*/ 65 h 6"/>
                  <a:gd name="T6" fmla="*/ 12 w 5"/>
                  <a:gd name="T7" fmla="*/ 49 h 6"/>
                  <a:gd name="T8" fmla="*/ 12 w 5"/>
                  <a:gd name="T9" fmla="*/ 1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6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5" name="Freeform 1906">
                <a:extLst>
                  <a:ext uri="{FF2B5EF4-FFF2-40B4-BE49-F238E27FC236}">
                    <a16:creationId xmlns:a16="http://schemas.microsoft.com/office/drawing/2014/main" id="{E90E38E5-D718-4C0C-A166-D34CDADE1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371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70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6" name="Freeform 1907">
                <a:extLst>
                  <a:ext uri="{FF2B5EF4-FFF2-40B4-BE49-F238E27FC236}">
                    <a16:creationId xmlns:a16="http://schemas.microsoft.com/office/drawing/2014/main" id="{5098368B-DF59-44B2-967E-F3091705B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271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12 h 5"/>
                  <a:gd name="T4" fmla="*/ 41 w 5"/>
                  <a:gd name="T5" fmla="*/ 58 h 5"/>
                  <a:gd name="T6" fmla="*/ 0 w 5"/>
                  <a:gd name="T7" fmla="*/ 41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7" name="Freeform 1908">
                <a:extLst>
                  <a:ext uri="{FF2B5EF4-FFF2-40B4-BE49-F238E27FC236}">
                    <a16:creationId xmlns:a16="http://schemas.microsoft.com/office/drawing/2014/main" id="{3D1D0F6B-A072-40E1-858E-603EB7130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245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50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8" name="Freeform 1909">
                <a:extLst>
                  <a:ext uri="{FF2B5EF4-FFF2-40B4-BE49-F238E27FC236}">
                    <a16:creationId xmlns:a16="http://schemas.microsoft.com/office/drawing/2014/main" id="{C76CE1F5-8B38-4C06-AD71-A868E666E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250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63 w 4"/>
                  <a:gd name="T3" fmla="*/ 20 h 4"/>
                  <a:gd name="T4" fmla="*/ 50 w 4"/>
                  <a:gd name="T5" fmla="*/ 50 h 4"/>
                  <a:gd name="T6" fmla="*/ 2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99" name="Freeform 1910">
                <a:extLst>
                  <a:ext uri="{FF2B5EF4-FFF2-40B4-BE49-F238E27FC236}">
                    <a16:creationId xmlns:a16="http://schemas.microsoft.com/office/drawing/2014/main" id="{2F32B5E8-82D6-4C19-AF52-B584E6F36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221"/>
                <a:ext cx="9" cy="10"/>
              </a:xfrm>
              <a:custGeom>
                <a:avLst/>
                <a:gdLst>
                  <a:gd name="T0" fmla="*/ 11 w 4"/>
                  <a:gd name="T1" fmla="*/ 20 h 4"/>
                  <a:gd name="T2" fmla="*/ 36 w 4"/>
                  <a:gd name="T3" fmla="*/ 20 h 4"/>
                  <a:gd name="T4" fmla="*/ 36 w 4"/>
                  <a:gd name="T5" fmla="*/ 63 h 4"/>
                  <a:gd name="T6" fmla="*/ 11 w 4"/>
                  <a:gd name="T7" fmla="*/ 50 h 4"/>
                  <a:gd name="T8" fmla="*/ 11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0" name="Freeform 1911">
                <a:extLst>
                  <a:ext uri="{FF2B5EF4-FFF2-40B4-BE49-F238E27FC236}">
                    <a16:creationId xmlns:a16="http://schemas.microsoft.com/office/drawing/2014/main" id="{8157CE35-0BC6-4280-9445-2A8BF3A1D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210"/>
                <a:ext cx="10" cy="7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0 h 3"/>
                  <a:gd name="T4" fmla="*/ 50 w 4"/>
                  <a:gd name="T5" fmla="*/ 37 h 3"/>
                  <a:gd name="T6" fmla="*/ 0 w 4"/>
                  <a:gd name="T7" fmla="*/ 28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1" name="Freeform 1912">
                <a:extLst>
                  <a:ext uri="{FF2B5EF4-FFF2-40B4-BE49-F238E27FC236}">
                    <a16:creationId xmlns:a16="http://schemas.microsoft.com/office/drawing/2014/main" id="{EBCAF1BD-1BDF-4CBC-9E61-704E673A9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262"/>
                <a:ext cx="9" cy="7"/>
              </a:xfrm>
              <a:custGeom>
                <a:avLst/>
                <a:gdLst>
                  <a:gd name="T0" fmla="*/ 11 w 4"/>
                  <a:gd name="T1" fmla="*/ 0 h 3"/>
                  <a:gd name="T2" fmla="*/ 45 w 4"/>
                  <a:gd name="T3" fmla="*/ 12 h 3"/>
                  <a:gd name="T4" fmla="*/ 36 w 4"/>
                  <a:gd name="T5" fmla="*/ 37 h 3"/>
                  <a:gd name="T6" fmla="*/ 11 w 4"/>
                  <a:gd name="T7" fmla="*/ 37 h 3"/>
                  <a:gd name="T8" fmla="*/ 11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2" name="Freeform 1913">
                <a:extLst>
                  <a:ext uri="{FF2B5EF4-FFF2-40B4-BE49-F238E27FC236}">
                    <a16:creationId xmlns:a16="http://schemas.microsoft.com/office/drawing/2014/main" id="{9CDDDF74-C7AF-4EEE-B611-2CACF11F6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267"/>
                <a:ext cx="7" cy="9"/>
              </a:xfrm>
              <a:custGeom>
                <a:avLst/>
                <a:gdLst>
                  <a:gd name="T0" fmla="*/ 12 w 3"/>
                  <a:gd name="T1" fmla="*/ 0 h 4"/>
                  <a:gd name="T2" fmla="*/ 37 w 3"/>
                  <a:gd name="T3" fmla="*/ 11 h 4"/>
                  <a:gd name="T4" fmla="*/ 28 w 3"/>
                  <a:gd name="T5" fmla="*/ 36 h 4"/>
                  <a:gd name="T6" fmla="*/ 0 w 3"/>
                  <a:gd name="T7" fmla="*/ 36 h 4"/>
                  <a:gd name="T8" fmla="*/ 12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3" name="Freeform 1914">
                <a:extLst>
                  <a:ext uri="{FF2B5EF4-FFF2-40B4-BE49-F238E27FC236}">
                    <a16:creationId xmlns:a16="http://schemas.microsoft.com/office/drawing/2014/main" id="{3A9DBAC5-C55F-4D89-B8EE-2C2DAF5DA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224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0 h 3"/>
                  <a:gd name="T4" fmla="*/ 28 w 3"/>
                  <a:gd name="T5" fmla="*/ 37 h 3"/>
                  <a:gd name="T6" fmla="*/ 0 w 3"/>
                  <a:gd name="T7" fmla="*/ 28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4" name="Freeform 1915">
                <a:extLst>
                  <a:ext uri="{FF2B5EF4-FFF2-40B4-BE49-F238E27FC236}">
                    <a16:creationId xmlns:a16="http://schemas.microsoft.com/office/drawing/2014/main" id="{F57ACFA8-656E-4A71-88A2-C58A3C7BE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233"/>
                <a:ext cx="7" cy="10"/>
              </a:xfrm>
              <a:custGeom>
                <a:avLst/>
                <a:gdLst>
                  <a:gd name="T0" fmla="*/ 0 w 3"/>
                  <a:gd name="T1" fmla="*/ 20 h 4"/>
                  <a:gd name="T2" fmla="*/ 37 w 3"/>
                  <a:gd name="T3" fmla="*/ 20 h 4"/>
                  <a:gd name="T4" fmla="*/ 28 w 3"/>
                  <a:gd name="T5" fmla="*/ 50 h 4"/>
                  <a:gd name="T6" fmla="*/ 0 w 3"/>
                  <a:gd name="T7" fmla="*/ 50 h 4"/>
                  <a:gd name="T8" fmla="*/ 0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5" name="Freeform 1916">
                <a:extLst>
                  <a:ext uri="{FF2B5EF4-FFF2-40B4-BE49-F238E27FC236}">
                    <a16:creationId xmlns:a16="http://schemas.microsoft.com/office/drawing/2014/main" id="{653104F2-C59B-4E0F-AC26-4A5CC4AF9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172"/>
                <a:ext cx="7" cy="7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12 h 3"/>
                  <a:gd name="T4" fmla="*/ 37 w 3"/>
                  <a:gd name="T5" fmla="*/ 37 h 3"/>
                  <a:gd name="T6" fmla="*/ 0 w 3"/>
                  <a:gd name="T7" fmla="*/ 28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6" name="Freeform 1917">
                <a:extLst>
                  <a:ext uri="{FF2B5EF4-FFF2-40B4-BE49-F238E27FC236}">
                    <a16:creationId xmlns:a16="http://schemas.microsoft.com/office/drawing/2014/main" id="{BC615126-C32F-4864-921B-3D0FF250F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160"/>
                <a:ext cx="10" cy="9"/>
              </a:xfrm>
              <a:custGeom>
                <a:avLst/>
                <a:gdLst>
                  <a:gd name="T0" fmla="*/ 20 w 4"/>
                  <a:gd name="T1" fmla="*/ 11 h 4"/>
                  <a:gd name="T2" fmla="*/ 50 w 4"/>
                  <a:gd name="T3" fmla="*/ 11 h 4"/>
                  <a:gd name="T4" fmla="*/ 50 w 4"/>
                  <a:gd name="T5" fmla="*/ 36 h 4"/>
                  <a:gd name="T6" fmla="*/ 20 w 4"/>
                  <a:gd name="T7" fmla="*/ 36 h 4"/>
                  <a:gd name="T8" fmla="*/ 20 w 4"/>
                  <a:gd name="T9" fmla="*/ 1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7" name="Freeform 1918">
                <a:extLst>
                  <a:ext uri="{FF2B5EF4-FFF2-40B4-BE49-F238E27FC236}">
                    <a16:creationId xmlns:a16="http://schemas.microsoft.com/office/drawing/2014/main" id="{E83E16E3-38E9-4DC0-861B-C1DFBD81E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141"/>
                <a:ext cx="10" cy="9"/>
              </a:xfrm>
              <a:custGeom>
                <a:avLst/>
                <a:gdLst>
                  <a:gd name="T0" fmla="*/ 20 w 4"/>
                  <a:gd name="T1" fmla="*/ 11 h 4"/>
                  <a:gd name="T2" fmla="*/ 63 w 4"/>
                  <a:gd name="T3" fmla="*/ 11 h 4"/>
                  <a:gd name="T4" fmla="*/ 50 w 4"/>
                  <a:gd name="T5" fmla="*/ 36 h 4"/>
                  <a:gd name="T6" fmla="*/ 20 w 4"/>
                  <a:gd name="T7" fmla="*/ 36 h 4"/>
                  <a:gd name="T8" fmla="*/ 20 w 4"/>
                  <a:gd name="T9" fmla="*/ 1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8" name="Freeform 1919">
                <a:extLst>
                  <a:ext uri="{FF2B5EF4-FFF2-40B4-BE49-F238E27FC236}">
                    <a16:creationId xmlns:a16="http://schemas.microsoft.com/office/drawing/2014/main" id="{FADA3B92-373F-47A4-8112-38366D6FA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114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09" name="Freeform 1920">
                <a:extLst>
                  <a:ext uri="{FF2B5EF4-FFF2-40B4-BE49-F238E27FC236}">
                    <a16:creationId xmlns:a16="http://schemas.microsoft.com/office/drawing/2014/main" id="{19F88A5A-33BB-4B49-8E52-E0AF63FEF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107"/>
                <a:ext cx="9" cy="10"/>
              </a:xfrm>
              <a:custGeom>
                <a:avLst/>
                <a:gdLst>
                  <a:gd name="T0" fmla="*/ 11 w 4"/>
                  <a:gd name="T1" fmla="*/ 20 h 4"/>
                  <a:gd name="T2" fmla="*/ 36 w 4"/>
                  <a:gd name="T3" fmla="*/ 20 h 4"/>
                  <a:gd name="T4" fmla="*/ 36 w 4"/>
                  <a:gd name="T5" fmla="*/ 63 h 4"/>
                  <a:gd name="T6" fmla="*/ 11 w 4"/>
                  <a:gd name="T7" fmla="*/ 50 h 4"/>
                  <a:gd name="T8" fmla="*/ 11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0" name="Freeform 1921">
                <a:extLst>
                  <a:ext uri="{FF2B5EF4-FFF2-40B4-BE49-F238E27FC236}">
                    <a16:creationId xmlns:a16="http://schemas.microsoft.com/office/drawing/2014/main" id="{6F683305-EF1A-4FAE-A46D-A67E3635E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105"/>
                <a:ext cx="7" cy="9"/>
              </a:xfrm>
              <a:custGeom>
                <a:avLst/>
                <a:gdLst>
                  <a:gd name="T0" fmla="*/ 0 w 3"/>
                  <a:gd name="T1" fmla="*/ 11 h 4"/>
                  <a:gd name="T2" fmla="*/ 37 w 3"/>
                  <a:gd name="T3" fmla="*/ 11 h 4"/>
                  <a:gd name="T4" fmla="*/ 28 w 3"/>
                  <a:gd name="T5" fmla="*/ 36 h 4"/>
                  <a:gd name="T6" fmla="*/ 0 w 3"/>
                  <a:gd name="T7" fmla="*/ 36 h 4"/>
                  <a:gd name="T8" fmla="*/ 0 w 3"/>
                  <a:gd name="T9" fmla="*/ 1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1" name="Freeform 1922">
                <a:extLst>
                  <a:ext uri="{FF2B5EF4-FFF2-40B4-BE49-F238E27FC236}">
                    <a16:creationId xmlns:a16="http://schemas.microsoft.com/office/drawing/2014/main" id="{B1EAC36C-1050-4C39-9BD2-5B0C6CBE5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2248"/>
                <a:ext cx="10" cy="7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0 h 3"/>
                  <a:gd name="T4" fmla="*/ 50 w 4"/>
                  <a:gd name="T5" fmla="*/ 37 h 3"/>
                  <a:gd name="T6" fmla="*/ 20 w 4"/>
                  <a:gd name="T7" fmla="*/ 28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2" name="Freeform 1923">
                <a:extLst>
                  <a:ext uri="{FF2B5EF4-FFF2-40B4-BE49-F238E27FC236}">
                    <a16:creationId xmlns:a16="http://schemas.microsoft.com/office/drawing/2014/main" id="{9F6A3DD2-5875-414F-8561-4E9CBF432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312"/>
                <a:ext cx="8" cy="9"/>
              </a:xfrm>
              <a:custGeom>
                <a:avLst/>
                <a:gdLst>
                  <a:gd name="T0" fmla="*/ 0 w 3"/>
                  <a:gd name="T1" fmla="*/ 11 h 4"/>
                  <a:gd name="T2" fmla="*/ 56 w 3"/>
                  <a:gd name="T3" fmla="*/ 11 h 4"/>
                  <a:gd name="T4" fmla="*/ 35 w 3"/>
                  <a:gd name="T5" fmla="*/ 36 h 4"/>
                  <a:gd name="T6" fmla="*/ 0 w 3"/>
                  <a:gd name="T7" fmla="*/ 36 h 4"/>
                  <a:gd name="T8" fmla="*/ 0 w 3"/>
                  <a:gd name="T9" fmla="*/ 1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3" name="Freeform 1924">
                <a:extLst>
                  <a:ext uri="{FF2B5EF4-FFF2-40B4-BE49-F238E27FC236}">
                    <a16:creationId xmlns:a16="http://schemas.microsoft.com/office/drawing/2014/main" id="{BDA13926-8E99-4400-AB2B-D0FA47250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314"/>
                <a:ext cx="9" cy="10"/>
              </a:xfrm>
              <a:custGeom>
                <a:avLst/>
                <a:gdLst>
                  <a:gd name="T0" fmla="*/ 11 w 4"/>
                  <a:gd name="T1" fmla="*/ 20 h 4"/>
                  <a:gd name="T2" fmla="*/ 36 w 4"/>
                  <a:gd name="T3" fmla="*/ 20 h 4"/>
                  <a:gd name="T4" fmla="*/ 36 w 4"/>
                  <a:gd name="T5" fmla="*/ 63 h 4"/>
                  <a:gd name="T6" fmla="*/ 11 w 4"/>
                  <a:gd name="T7" fmla="*/ 50 h 4"/>
                  <a:gd name="T8" fmla="*/ 11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4" name="Freeform 1925">
                <a:extLst>
                  <a:ext uri="{FF2B5EF4-FFF2-40B4-BE49-F238E27FC236}">
                    <a16:creationId xmlns:a16="http://schemas.microsoft.com/office/drawing/2014/main" id="{F49B9185-A8BD-42C8-9815-36BC2317D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331"/>
                <a:ext cx="7" cy="9"/>
              </a:xfrm>
              <a:custGeom>
                <a:avLst/>
                <a:gdLst>
                  <a:gd name="T0" fmla="*/ 12 w 3"/>
                  <a:gd name="T1" fmla="*/ 11 h 4"/>
                  <a:gd name="T2" fmla="*/ 37 w 3"/>
                  <a:gd name="T3" fmla="*/ 11 h 4"/>
                  <a:gd name="T4" fmla="*/ 28 w 3"/>
                  <a:gd name="T5" fmla="*/ 36 h 4"/>
                  <a:gd name="T6" fmla="*/ 0 w 3"/>
                  <a:gd name="T7" fmla="*/ 36 h 4"/>
                  <a:gd name="T8" fmla="*/ 12 w 3"/>
                  <a:gd name="T9" fmla="*/ 1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5" name="Freeform 1926">
                <a:extLst>
                  <a:ext uri="{FF2B5EF4-FFF2-40B4-BE49-F238E27FC236}">
                    <a16:creationId xmlns:a16="http://schemas.microsoft.com/office/drawing/2014/main" id="{D9847815-77C3-4A55-B7C4-6F5A9D856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338"/>
                <a:ext cx="7" cy="7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12 h 3"/>
                  <a:gd name="T4" fmla="*/ 28 w 3"/>
                  <a:gd name="T5" fmla="*/ 37 h 3"/>
                  <a:gd name="T6" fmla="*/ 0 w 3"/>
                  <a:gd name="T7" fmla="*/ 28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6" name="Freeform 1927">
                <a:extLst>
                  <a:ext uri="{FF2B5EF4-FFF2-40B4-BE49-F238E27FC236}">
                    <a16:creationId xmlns:a16="http://schemas.microsoft.com/office/drawing/2014/main" id="{DA177427-859F-4819-80F1-D7BAD875C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405"/>
                <a:ext cx="9" cy="7"/>
              </a:xfrm>
              <a:custGeom>
                <a:avLst/>
                <a:gdLst>
                  <a:gd name="T0" fmla="*/ 11 w 4"/>
                  <a:gd name="T1" fmla="*/ 0 h 3"/>
                  <a:gd name="T2" fmla="*/ 45 w 4"/>
                  <a:gd name="T3" fmla="*/ 12 h 3"/>
                  <a:gd name="T4" fmla="*/ 36 w 4"/>
                  <a:gd name="T5" fmla="*/ 37 h 3"/>
                  <a:gd name="T6" fmla="*/ 11 w 4"/>
                  <a:gd name="T7" fmla="*/ 37 h 3"/>
                  <a:gd name="T8" fmla="*/ 11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7" name="Freeform 1928">
                <a:extLst>
                  <a:ext uri="{FF2B5EF4-FFF2-40B4-BE49-F238E27FC236}">
                    <a16:creationId xmlns:a16="http://schemas.microsoft.com/office/drawing/2014/main" id="{75331A01-E3D0-4538-B134-1F652D040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412"/>
                <a:ext cx="7" cy="9"/>
              </a:xfrm>
              <a:custGeom>
                <a:avLst/>
                <a:gdLst>
                  <a:gd name="T0" fmla="*/ 12 w 3"/>
                  <a:gd name="T1" fmla="*/ 0 h 4"/>
                  <a:gd name="T2" fmla="*/ 37 w 3"/>
                  <a:gd name="T3" fmla="*/ 11 h 4"/>
                  <a:gd name="T4" fmla="*/ 37 w 3"/>
                  <a:gd name="T5" fmla="*/ 36 h 4"/>
                  <a:gd name="T6" fmla="*/ 0 w 3"/>
                  <a:gd name="T7" fmla="*/ 36 h 4"/>
                  <a:gd name="T8" fmla="*/ 12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8" name="Freeform 1929">
                <a:extLst>
                  <a:ext uri="{FF2B5EF4-FFF2-40B4-BE49-F238E27FC236}">
                    <a16:creationId xmlns:a16="http://schemas.microsoft.com/office/drawing/2014/main" id="{F8E658F1-F739-442C-9DB8-1BAC960A4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440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50 h 4"/>
                  <a:gd name="T6" fmla="*/ 2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19" name="Freeform 1930">
                <a:extLst>
                  <a:ext uri="{FF2B5EF4-FFF2-40B4-BE49-F238E27FC236}">
                    <a16:creationId xmlns:a16="http://schemas.microsoft.com/office/drawing/2014/main" id="{D09D4CD2-0AF0-4B31-9673-06EC9462E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426"/>
                <a:ext cx="10" cy="7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0 h 3"/>
                  <a:gd name="T4" fmla="*/ 50 w 4"/>
                  <a:gd name="T5" fmla="*/ 37 h 3"/>
                  <a:gd name="T6" fmla="*/ 20 w 4"/>
                  <a:gd name="T7" fmla="*/ 28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0" name="Freeform 1931">
                <a:extLst>
                  <a:ext uri="{FF2B5EF4-FFF2-40B4-BE49-F238E27FC236}">
                    <a16:creationId xmlns:a16="http://schemas.microsoft.com/office/drawing/2014/main" id="{D82C94F1-6C1D-4CFD-8D32-DC83C907C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407"/>
                <a:ext cx="10" cy="7"/>
              </a:xfrm>
              <a:custGeom>
                <a:avLst/>
                <a:gdLst>
                  <a:gd name="T0" fmla="*/ 20 w 4"/>
                  <a:gd name="T1" fmla="*/ 0 h 3"/>
                  <a:gd name="T2" fmla="*/ 63 w 4"/>
                  <a:gd name="T3" fmla="*/ 12 h 3"/>
                  <a:gd name="T4" fmla="*/ 50 w 4"/>
                  <a:gd name="T5" fmla="*/ 37 h 3"/>
                  <a:gd name="T6" fmla="*/ 20 w 4"/>
                  <a:gd name="T7" fmla="*/ 28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1" name="Freeform 1932">
                <a:extLst>
                  <a:ext uri="{FF2B5EF4-FFF2-40B4-BE49-F238E27FC236}">
                    <a16:creationId xmlns:a16="http://schemas.microsoft.com/office/drawing/2014/main" id="{081DC010-1164-4B8E-A252-33EC64CB4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443"/>
                <a:ext cx="9" cy="9"/>
              </a:xfrm>
              <a:custGeom>
                <a:avLst/>
                <a:gdLst>
                  <a:gd name="T0" fmla="*/ 11 w 4"/>
                  <a:gd name="T1" fmla="*/ 11 h 4"/>
                  <a:gd name="T2" fmla="*/ 45 w 4"/>
                  <a:gd name="T3" fmla="*/ 11 h 4"/>
                  <a:gd name="T4" fmla="*/ 36 w 4"/>
                  <a:gd name="T5" fmla="*/ 36 h 4"/>
                  <a:gd name="T6" fmla="*/ 11 w 4"/>
                  <a:gd name="T7" fmla="*/ 36 h 4"/>
                  <a:gd name="T8" fmla="*/ 11 w 4"/>
                  <a:gd name="T9" fmla="*/ 1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2" name="Freeform 1933">
                <a:extLst>
                  <a:ext uri="{FF2B5EF4-FFF2-40B4-BE49-F238E27FC236}">
                    <a16:creationId xmlns:a16="http://schemas.microsoft.com/office/drawing/2014/main" id="{047E708A-F250-4063-9E43-7161CA600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369"/>
                <a:ext cx="10" cy="9"/>
              </a:xfrm>
              <a:custGeom>
                <a:avLst/>
                <a:gdLst>
                  <a:gd name="T0" fmla="*/ 20 w 4"/>
                  <a:gd name="T1" fmla="*/ 11 h 4"/>
                  <a:gd name="T2" fmla="*/ 50 w 4"/>
                  <a:gd name="T3" fmla="*/ 11 h 4"/>
                  <a:gd name="T4" fmla="*/ 50 w 4"/>
                  <a:gd name="T5" fmla="*/ 36 h 4"/>
                  <a:gd name="T6" fmla="*/ 0 w 4"/>
                  <a:gd name="T7" fmla="*/ 36 h 4"/>
                  <a:gd name="T8" fmla="*/ 20 w 4"/>
                  <a:gd name="T9" fmla="*/ 1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3" name="Freeform 1934">
                <a:extLst>
                  <a:ext uri="{FF2B5EF4-FFF2-40B4-BE49-F238E27FC236}">
                    <a16:creationId xmlns:a16="http://schemas.microsoft.com/office/drawing/2014/main" id="{C66EFC12-CF3F-4FBC-95B6-6469B1E3E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390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50 w 4"/>
                  <a:gd name="T3" fmla="*/ 20 h 4"/>
                  <a:gd name="T4" fmla="*/ 50 w 4"/>
                  <a:gd name="T5" fmla="*/ 50 h 4"/>
                  <a:gd name="T6" fmla="*/ 2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4" name="Freeform 1935">
                <a:extLst>
                  <a:ext uri="{FF2B5EF4-FFF2-40B4-BE49-F238E27FC236}">
                    <a16:creationId xmlns:a16="http://schemas.microsoft.com/office/drawing/2014/main" id="{893E0029-B901-4B18-B97D-B6B348F60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416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5" name="Freeform 1936">
                <a:extLst>
                  <a:ext uri="{FF2B5EF4-FFF2-40B4-BE49-F238E27FC236}">
                    <a16:creationId xmlns:a16="http://schemas.microsoft.com/office/drawing/2014/main" id="{3AD4D43E-C723-4FD6-8012-E65FFAFE7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324"/>
                <a:ext cx="7" cy="9"/>
              </a:xfrm>
              <a:custGeom>
                <a:avLst/>
                <a:gdLst>
                  <a:gd name="T0" fmla="*/ 0 w 3"/>
                  <a:gd name="T1" fmla="*/ 11 h 4"/>
                  <a:gd name="T2" fmla="*/ 37 w 3"/>
                  <a:gd name="T3" fmla="*/ 11 h 4"/>
                  <a:gd name="T4" fmla="*/ 28 w 3"/>
                  <a:gd name="T5" fmla="*/ 45 h 4"/>
                  <a:gd name="T6" fmla="*/ 0 w 3"/>
                  <a:gd name="T7" fmla="*/ 36 h 4"/>
                  <a:gd name="T8" fmla="*/ 0 w 3"/>
                  <a:gd name="T9" fmla="*/ 1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6" name="Freeform 1937">
                <a:extLst>
                  <a:ext uri="{FF2B5EF4-FFF2-40B4-BE49-F238E27FC236}">
                    <a16:creationId xmlns:a16="http://schemas.microsoft.com/office/drawing/2014/main" id="{520B67F9-DB1E-4162-8392-7067B8761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091"/>
                <a:ext cx="16" cy="16"/>
              </a:xfrm>
              <a:custGeom>
                <a:avLst/>
                <a:gdLst>
                  <a:gd name="T0" fmla="*/ 48 w 7"/>
                  <a:gd name="T1" fmla="*/ 85 h 7"/>
                  <a:gd name="T2" fmla="*/ 0 w 7"/>
                  <a:gd name="T3" fmla="*/ 48 h 7"/>
                  <a:gd name="T4" fmla="*/ 25 w 7"/>
                  <a:gd name="T5" fmla="*/ 0 h 7"/>
                  <a:gd name="T6" fmla="*/ 85 w 7"/>
                  <a:gd name="T7" fmla="*/ 25 h 7"/>
                  <a:gd name="T8" fmla="*/ 48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7" name="Freeform 1938">
                <a:extLst>
                  <a:ext uri="{FF2B5EF4-FFF2-40B4-BE49-F238E27FC236}">
                    <a16:creationId xmlns:a16="http://schemas.microsoft.com/office/drawing/2014/main" id="{EA6208CA-FFEE-435B-8542-7A9772F04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069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8" name="Freeform 1939">
                <a:extLst>
                  <a:ext uri="{FF2B5EF4-FFF2-40B4-BE49-F238E27FC236}">
                    <a16:creationId xmlns:a16="http://schemas.microsoft.com/office/drawing/2014/main" id="{CB9C432F-0BC8-4E7C-AC30-62FD27E1C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069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4" y="8"/>
                      <a:pt x="2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29" name="Freeform 1940">
                <a:extLst>
                  <a:ext uri="{FF2B5EF4-FFF2-40B4-BE49-F238E27FC236}">
                    <a16:creationId xmlns:a16="http://schemas.microsoft.com/office/drawing/2014/main" id="{69F38C3A-E004-4D53-9F22-40B49333D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086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0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0" name="Freeform 1941">
                <a:extLst>
                  <a:ext uri="{FF2B5EF4-FFF2-40B4-BE49-F238E27FC236}">
                    <a16:creationId xmlns:a16="http://schemas.microsoft.com/office/drawing/2014/main" id="{B55CFB29-273B-49BF-80CE-BF542016E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057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70 h 7"/>
                  <a:gd name="T4" fmla="*/ 29 w 7"/>
                  <a:gd name="T5" fmla="*/ 0 h 7"/>
                  <a:gd name="T6" fmla="*/ 100 w 7"/>
                  <a:gd name="T7" fmla="*/ 41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1" name="Freeform 1942">
                <a:extLst>
                  <a:ext uri="{FF2B5EF4-FFF2-40B4-BE49-F238E27FC236}">
                    <a16:creationId xmlns:a16="http://schemas.microsoft.com/office/drawing/2014/main" id="{7314257B-1EA0-4207-BFD4-446AAD2CF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074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100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2" name="Freeform 1943">
                <a:extLst>
                  <a:ext uri="{FF2B5EF4-FFF2-40B4-BE49-F238E27FC236}">
                    <a16:creationId xmlns:a16="http://schemas.microsoft.com/office/drawing/2014/main" id="{4E4BB5F4-5C6F-4684-8FE1-6314A7604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991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3" name="Freeform 1944">
                <a:extLst>
                  <a:ext uri="{FF2B5EF4-FFF2-40B4-BE49-F238E27FC236}">
                    <a16:creationId xmlns:a16="http://schemas.microsoft.com/office/drawing/2014/main" id="{10A300E9-9EEA-46ED-94E2-D44BCB461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1934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4" name="Freeform 1945">
                <a:extLst>
                  <a:ext uri="{FF2B5EF4-FFF2-40B4-BE49-F238E27FC236}">
                    <a16:creationId xmlns:a16="http://schemas.microsoft.com/office/drawing/2014/main" id="{2BFC0F65-DDE3-4431-9200-1088A6744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931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5" name="Freeform 1946">
                <a:extLst>
                  <a:ext uri="{FF2B5EF4-FFF2-40B4-BE49-F238E27FC236}">
                    <a16:creationId xmlns:a16="http://schemas.microsoft.com/office/drawing/2014/main" id="{AFA16F7A-C94F-4087-8471-D3E6C21DE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848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6" name="Freeform 1947">
                <a:extLst>
                  <a:ext uri="{FF2B5EF4-FFF2-40B4-BE49-F238E27FC236}">
                    <a16:creationId xmlns:a16="http://schemas.microsoft.com/office/drawing/2014/main" id="{4E3CE723-463D-4F76-928D-6C4E5BE63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1884"/>
                <a:ext cx="16" cy="17"/>
              </a:xfrm>
              <a:custGeom>
                <a:avLst/>
                <a:gdLst>
                  <a:gd name="T0" fmla="*/ 57 w 7"/>
                  <a:gd name="T1" fmla="*/ 100 h 7"/>
                  <a:gd name="T2" fmla="*/ 0 w 7"/>
                  <a:gd name="T3" fmla="*/ 58 h 7"/>
                  <a:gd name="T4" fmla="*/ 37 w 7"/>
                  <a:gd name="T5" fmla="*/ 0 h 7"/>
                  <a:gd name="T6" fmla="*/ 85 w 7"/>
                  <a:gd name="T7" fmla="*/ 29 h 7"/>
                  <a:gd name="T8" fmla="*/ 5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7" name="Freeform 1948">
                <a:extLst>
                  <a:ext uri="{FF2B5EF4-FFF2-40B4-BE49-F238E27FC236}">
                    <a16:creationId xmlns:a16="http://schemas.microsoft.com/office/drawing/2014/main" id="{6A696561-126E-4C0B-861A-9A18BD60F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065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8" name="Freeform 1949">
                <a:extLst>
                  <a:ext uri="{FF2B5EF4-FFF2-40B4-BE49-F238E27FC236}">
                    <a16:creationId xmlns:a16="http://schemas.microsoft.com/office/drawing/2014/main" id="{974AE3C2-4188-4248-898A-E9EF6D988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036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0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39" name="Freeform 1950">
                <a:extLst>
                  <a:ext uri="{FF2B5EF4-FFF2-40B4-BE49-F238E27FC236}">
                    <a16:creationId xmlns:a16="http://schemas.microsoft.com/office/drawing/2014/main" id="{57FEF1FF-E157-443A-BE59-C90009044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29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70 h 7"/>
                  <a:gd name="T4" fmla="*/ 40 w 8"/>
                  <a:gd name="T5" fmla="*/ 0 h 7"/>
                  <a:gd name="T6" fmla="*/ 95 w 8"/>
                  <a:gd name="T7" fmla="*/ 41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0" name="Freeform 1951">
                <a:extLst>
                  <a:ext uri="{FF2B5EF4-FFF2-40B4-BE49-F238E27FC236}">
                    <a16:creationId xmlns:a16="http://schemas.microsoft.com/office/drawing/2014/main" id="{CBFEA2A0-CD88-4A68-8DB1-3B073221D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005"/>
                <a:ext cx="17" cy="17"/>
              </a:xfrm>
              <a:custGeom>
                <a:avLst/>
                <a:gdLst>
                  <a:gd name="T0" fmla="*/ 70 w 7"/>
                  <a:gd name="T1" fmla="*/ 100 h 7"/>
                  <a:gd name="T2" fmla="*/ 0 w 7"/>
                  <a:gd name="T3" fmla="*/ 58 h 7"/>
                  <a:gd name="T4" fmla="*/ 29 w 7"/>
                  <a:gd name="T5" fmla="*/ 0 h 7"/>
                  <a:gd name="T6" fmla="*/ 100 w 7"/>
                  <a:gd name="T7" fmla="*/ 29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1" name="Freeform 1952">
                <a:extLst>
                  <a:ext uri="{FF2B5EF4-FFF2-40B4-BE49-F238E27FC236}">
                    <a16:creationId xmlns:a16="http://schemas.microsoft.com/office/drawing/2014/main" id="{832C1FC0-1F45-40C1-9E9F-4E9C6A0BF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1993"/>
                <a:ext cx="17" cy="17"/>
              </a:xfrm>
              <a:custGeom>
                <a:avLst/>
                <a:gdLst>
                  <a:gd name="T0" fmla="*/ 70 w 7"/>
                  <a:gd name="T1" fmla="*/ 100 h 7"/>
                  <a:gd name="T2" fmla="*/ 0 w 7"/>
                  <a:gd name="T3" fmla="*/ 58 h 7"/>
                  <a:gd name="T4" fmla="*/ 41 w 7"/>
                  <a:gd name="T5" fmla="*/ 0 h 7"/>
                  <a:gd name="T6" fmla="*/ 100 w 7"/>
                  <a:gd name="T7" fmla="*/ 29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2" name="Freeform 1953">
                <a:extLst>
                  <a:ext uri="{FF2B5EF4-FFF2-40B4-BE49-F238E27FC236}">
                    <a16:creationId xmlns:a16="http://schemas.microsoft.com/office/drawing/2014/main" id="{FE6B18E0-9BD0-478F-88B1-637928746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960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70 h 7"/>
                  <a:gd name="T4" fmla="*/ 29 w 7"/>
                  <a:gd name="T5" fmla="*/ 0 h 7"/>
                  <a:gd name="T6" fmla="*/ 100 w 7"/>
                  <a:gd name="T7" fmla="*/ 41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3" name="Freeform 1954">
                <a:extLst>
                  <a:ext uri="{FF2B5EF4-FFF2-40B4-BE49-F238E27FC236}">
                    <a16:creationId xmlns:a16="http://schemas.microsoft.com/office/drawing/2014/main" id="{D84B22CB-A0F2-4A45-B166-171C24D6F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1960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4" name="Freeform 1955">
                <a:extLst>
                  <a:ext uri="{FF2B5EF4-FFF2-40B4-BE49-F238E27FC236}">
                    <a16:creationId xmlns:a16="http://schemas.microsoft.com/office/drawing/2014/main" id="{05544500-45F3-43D6-B7B4-7AE3A8F0B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972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5" name="Freeform 1956">
                <a:extLst>
                  <a:ext uri="{FF2B5EF4-FFF2-40B4-BE49-F238E27FC236}">
                    <a16:creationId xmlns:a16="http://schemas.microsoft.com/office/drawing/2014/main" id="{1F5CB0EA-92F8-4AC4-B3D4-3C6C98A83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072"/>
                <a:ext cx="17" cy="16"/>
              </a:xfrm>
              <a:custGeom>
                <a:avLst/>
                <a:gdLst>
                  <a:gd name="T0" fmla="*/ 58 w 7"/>
                  <a:gd name="T1" fmla="*/ 85 h 7"/>
                  <a:gd name="T2" fmla="*/ 0 w 7"/>
                  <a:gd name="T3" fmla="*/ 57 h 7"/>
                  <a:gd name="T4" fmla="*/ 29 w 7"/>
                  <a:gd name="T5" fmla="*/ 0 h 7"/>
                  <a:gd name="T6" fmla="*/ 100 w 7"/>
                  <a:gd name="T7" fmla="*/ 37 h 7"/>
                  <a:gd name="T8" fmla="*/ 58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6" name="Freeform 1957">
                <a:extLst>
                  <a:ext uri="{FF2B5EF4-FFF2-40B4-BE49-F238E27FC236}">
                    <a16:creationId xmlns:a16="http://schemas.microsoft.com/office/drawing/2014/main" id="{E6035E67-329B-4431-B843-E3B46B7FB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105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47" name="Freeform 1958">
                <a:extLst>
                  <a:ext uri="{FF2B5EF4-FFF2-40B4-BE49-F238E27FC236}">
                    <a16:creationId xmlns:a16="http://schemas.microsoft.com/office/drawing/2014/main" id="{32EB1B38-E064-4ECC-858F-8AA1CCD25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076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100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6573" name="Group 1959">
              <a:extLst>
                <a:ext uri="{FF2B5EF4-FFF2-40B4-BE49-F238E27FC236}">
                  <a16:creationId xmlns:a16="http://schemas.microsoft.com/office/drawing/2014/main" id="{9341528D-7ABC-43BC-95CB-6E3B5D4B75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6" y="1794"/>
              <a:ext cx="968" cy="784"/>
              <a:chOff x="3496" y="1794"/>
              <a:chExt cx="968" cy="784"/>
            </a:xfrm>
          </p:grpSpPr>
          <p:sp>
            <p:nvSpPr>
              <p:cNvPr id="67148" name="Freeform 1960">
                <a:extLst>
                  <a:ext uri="{FF2B5EF4-FFF2-40B4-BE49-F238E27FC236}">
                    <a16:creationId xmlns:a16="http://schemas.microsoft.com/office/drawing/2014/main" id="{212DCF81-D282-40A9-A4C8-1091B0C20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055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0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9" name="Freeform 1961">
                <a:extLst>
                  <a:ext uri="{FF2B5EF4-FFF2-40B4-BE49-F238E27FC236}">
                    <a16:creationId xmlns:a16="http://schemas.microsoft.com/office/drawing/2014/main" id="{281BBBC6-35B6-4EA0-9486-EF44F5CFB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2062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58 h 7"/>
                  <a:gd name="T4" fmla="*/ 40 w 8"/>
                  <a:gd name="T5" fmla="*/ 0 h 7"/>
                  <a:gd name="T6" fmla="*/ 95 w 8"/>
                  <a:gd name="T7" fmla="*/ 29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0" name="Freeform 1962">
                <a:extLst>
                  <a:ext uri="{FF2B5EF4-FFF2-40B4-BE49-F238E27FC236}">
                    <a16:creationId xmlns:a16="http://schemas.microsoft.com/office/drawing/2014/main" id="{544787BD-12F1-4DAA-84C6-799DF3B49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010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58 h 7"/>
                  <a:gd name="T4" fmla="*/ 40 w 8"/>
                  <a:gd name="T5" fmla="*/ 0 h 7"/>
                  <a:gd name="T6" fmla="*/ 95 w 8"/>
                  <a:gd name="T7" fmla="*/ 29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1" name="Freeform 1963">
                <a:extLst>
                  <a:ext uri="{FF2B5EF4-FFF2-40B4-BE49-F238E27FC236}">
                    <a16:creationId xmlns:a16="http://schemas.microsoft.com/office/drawing/2014/main" id="{2C018B72-B0A7-4DF8-8507-ACB297810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993"/>
                <a:ext cx="17" cy="17"/>
              </a:xfrm>
              <a:custGeom>
                <a:avLst/>
                <a:gdLst>
                  <a:gd name="T0" fmla="*/ 70 w 7"/>
                  <a:gd name="T1" fmla="*/ 100 h 7"/>
                  <a:gd name="T2" fmla="*/ 0 w 7"/>
                  <a:gd name="T3" fmla="*/ 70 h 7"/>
                  <a:gd name="T4" fmla="*/ 41 w 7"/>
                  <a:gd name="T5" fmla="*/ 0 h 7"/>
                  <a:gd name="T6" fmla="*/ 100 w 7"/>
                  <a:gd name="T7" fmla="*/ 41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2" name="Freeform 1964">
                <a:extLst>
                  <a:ext uri="{FF2B5EF4-FFF2-40B4-BE49-F238E27FC236}">
                    <a16:creationId xmlns:a16="http://schemas.microsoft.com/office/drawing/2014/main" id="{E7153DD5-6985-420E-AB20-B510C783A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974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4" y="8"/>
                      <a:pt x="2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3" name="Freeform 1965">
                <a:extLst>
                  <a:ext uri="{FF2B5EF4-FFF2-40B4-BE49-F238E27FC236}">
                    <a16:creationId xmlns:a16="http://schemas.microsoft.com/office/drawing/2014/main" id="{A72F3720-1F23-4A3D-9E7C-7D8BEB0D6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948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2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4" name="Freeform 1966">
                <a:extLst>
                  <a:ext uri="{FF2B5EF4-FFF2-40B4-BE49-F238E27FC236}">
                    <a16:creationId xmlns:a16="http://schemas.microsoft.com/office/drawing/2014/main" id="{E794F459-9A85-4FB9-ADEE-122A8139C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067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20 w 4"/>
                  <a:gd name="T5" fmla="*/ 0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5" name="Freeform 1967">
                <a:extLst>
                  <a:ext uri="{FF2B5EF4-FFF2-40B4-BE49-F238E27FC236}">
                    <a16:creationId xmlns:a16="http://schemas.microsoft.com/office/drawing/2014/main" id="{6744142E-F2B8-4A55-ADD1-5C8BB34CE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91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6" name="Freeform 1968">
                <a:extLst>
                  <a:ext uri="{FF2B5EF4-FFF2-40B4-BE49-F238E27FC236}">
                    <a16:creationId xmlns:a16="http://schemas.microsoft.com/office/drawing/2014/main" id="{8E11ABAC-7517-44D7-8315-8CBC1581D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112"/>
                <a:ext cx="9" cy="12"/>
              </a:xfrm>
              <a:custGeom>
                <a:avLst/>
                <a:gdLst>
                  <a:gd name="T0" fmla="*/ 36 w 4"/>
                  <a:gd name="T1" fmla="*/ 58 h 5"/>
                  <a:gd name="T2" fmla="*/ 0 w 4"/>
                  <a:gd name="T3" fmla="*/ 41 h 5"/>
                  <a:gd name="T4" fmla="*/ 25 w 4"/>
                  <a:gd name="T5" fmla="*/ 0 h 5"/>
                  <a:gd name="T6" fmla="*/ 45 w 4"/>
                  <a:gd name="T7" fmla="*/ 29 h 5"/>
                  <a:gd name="T8" fmla="*/ 36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7" name="Freeform 1969">
                <a:extLst>
                  <a:ext uri="{FF2B5EF4-FFF2-40B4-BE49-F238E27FC236}">
                    <a16:creationId xmlns:a16="http://schemas.microsoft.com/office/drawing/2014/main" id="{57744199-CC8E-4228-967C-112C1C7A8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105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8" name="Freeform 1970">
                <a:extLst>
                  <a:ext uri="{FF2B5EF4-FFF2-40B4-BE49-F238E27FC236}">
                    <a16:creationId xmlns:a16="http://schemas.microsoft.com/office/drawing/2014/main" id="{5209810B-A69B-475B-B924-CF9274340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095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0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59" name="Freeform 1971">
                <a:extLst>
                  <a:ext uri="{FF2B5EF4-FFF2-40B4-BE49-F238E27FC236}">
                    <a16:creationId xmlns:a16="http://schemas.microsoft.com/office/drawing/2014/main" id="{8244BC71-E335-485F-8970-63E95D203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062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20 w 4"/>
                  <a:gd name="T5" fmla="*/ 0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0" name="Freeform 1972">
                <a:extLst>
                  <a:ext uri="{FF2B5EF4-FFF2-40B4-BE49-F238E27FC236}">
                    <a16:creationId xmlns:a16="http://schemas.microsoft.com/office/drawing/2014/main" id="{DA4D998B-8C04-4025-8CB9-8FA8628BF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076"/>
                <a:ext cx="9" cy="10"/>
              </a:xfrm>
              <a:custGeom>
                <a:avLst/>
                <a:gdLst>
                  <a:gd name="T0" fmla="*/ 36 w 4"/>
                  <a:gd name="T1" fmla="*/ 63 h 4"/>
                  <a:gd name="T2" fmla="*/ 0 w 4"/>
                  <a:gd name="T3" fmla="*/ 50 h 4"/>
                  <a:gd name="T4" fmla="*/ 11 w 4"/>
                  <a:gd name="T5" fmla="*/ 0 h 4"/>
                  <a:gd name="T6" fmla="*/ 45 w 4"/>
                  <a:gd name="T7" fmla="*/ 20 h 4"/>
                  <a:gd name="T8" fmla="*/ 36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1" name="Freeform 1973">
                <a:extLst>
                  <a:ext uri="{FF2B5EF4-FFF2-40B4-BE49-F238E27FC236}">
                    <a16:creationId xmlns:a16="http://schemas.microsoft.com/office/drawing/2014/main" id="{071C8973-587F-40D7-A2F9-577F36537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043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70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2" name="Freeform 1974">
                <a:extLst>
                  <a:ext uri="{FF2B5EF4-FFF2-40B4-BE49-F238E27FC236}">
                    <a16:creationId xmlns:a16="http://schemas.microsoft.com/office/drawing/2014/main" id="{1B1023AA-1C9D-48D3-A564-3D621B666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1998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3" name="Freeform 1975">
                <a:extLst>
                  <a:ext uri="{FF2B5EF4-FFF2-40B4-BE49-F238E27FC236}">
                    <a16:creationId xmlns:a16="http://schemas.microsoft.com/office/drawing/2014/main" id="{08486A9D-5844-4C83-A45C-AD9E3B32B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960"/>
                <a:ext cx="10" cy="9"/>
              </a:xfrm>
              <a:custGeom>
                <a:avLst/>
                <a:gdLst>
                  <a:gd name="T0" fmla="*/ 50 w 4"/>
                  <a:gd name="T1" fmla="*/ 45 h 4"/>
                  <a:gd name="T2" fmla="*/ 0 w 4"/>
                  <a:gd name="T3" fmla="*/ 36 h 4"/>
                  <a:gd name="T4" fmla="*/ 20 w 4"/>
                  <a:gd name="T5" fmla="*/ 0 h 4"/>
                  <a:gd name="T6" fmla="*/ 63 w 4"/>
                  <a:gd name="T7" fmla="*/ 11 h 4"/>
                  <a:gd name="T8" fmla="*/ 50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4" name="Freeform 1976">
                <a:extLst>
                  <a:ext uri="{FF2B5EF4-FFF2-40B4-BE49-F238E27FC236}">
                    <a16:creationId xmlns:a16="http://schemas.microsoft.com/office/drawing/2014/main" id="{CFC51E33-8F93-44BD-A4B8-C79A2F221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927"/>
                <a:ext cx="11" cy="12"/>
              </a:xfrm>
              <a:custGeom>
                <a:avLst/>
                <a:gdLst>
                  <a:gd name="T0" fmla="*/ 33 w 5"/>
                  <a:gd name="T1" fmla="*/ 70 h 5"/>
                  <a:gd name="T2" fmla="*/ 0 w 5"/>
                  <a:gd name="T3" fmla="*/ 41 h 5"/>
                  <a:gd name="T4" fmla="*/ 20 w 5"/>
                  <a:gd name="T5" fmla="*/ 12 h 5"/>
                  <a:gd name="T6" fmla="*/ 44 w 5"/>
                  <a:gd name="T7" fmla="*/ 29 h 5"/>
                  <a:gd name="T8" fmla="*/ 33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5" name="Freeform 1977">
                <a:extLst>
                  <a:ext uri="{FF2B5EF4-FFF2-40B4-BE49-F238E27FC236}">
                    <a16:creationId xmlns:a16="http://schemas.microsoft.com/office/drawing/2014/main" id="{69CC89CB-6525-4B35-85CC-EE841857D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903"/>
                <a:ext cx="9" cy="12"/>
              </a:xfrm>
              <a:custGeom>
                <a:avLst/>
                <a:gdLst>
                  <a:gd name="T0" fmla="*/ 36 w 4"/>
                  <a:gd name="T1" fmla="*/ 58 h 5"/>
                  <a:gd name="T2" fmla="*/ 0 w 4"/>
                  <a:gd name="T3" fmla="*/ 41 h 5"/>
                  <a:gd name="T4" fmla="*/ 11 w 4"/>
                  <a:gd name="T5" fmla="*/ 0 h 5"/>
                  <a:gd name="T6" fmla="*/ 45 w 4"/>
                  <a:gd name="T7" fmla="*/ 29 h 5"/>
                  <a:gd name="T8" fmla="*/ 36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6" name="Freeform 1978">
                <a:extLst>
                  <a:ext uri="{FF2B5EF4-FFF2-40B4-BE49-F238E27FC236}">
                    <a16:creationId xmlns:a16="http://schemas.microsoft.com/office/drawing/2014/main" id="{14877321-DD49-4E8C-AD15-D92F81BCF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936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7" name="Freeform 1979">
                <a:extLst>
                  <a:ext uri="{FF2B5EF4-FFF2-40B4-BE49-F238E27FC236}">
                    <a16:creationId xmlns:a16="http://schemas.microsoft.com/office/drawing/2014/main" id="{45900AFA-4EFE-42E3-9F0D-4914786F5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955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8" name="Freeform 1980">
                <a:extLst>
                  <a:ext uri="{FF2B5EF4-FFF2-40B4-BE49-F238E27FC236}">
                    <a16:creationId xmlns:a16="http://schemas.microsoft.com/office/drawing/2014/main" id="{0FD85557-C7CC-44CA-B63D-5A82A024E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986"/>
                <a:ext cx="11" cy="10"/>
              </a:xfrm>
              <a:custGeom>
                <a:avLst/>
                <a:gdLst>
                  <a:gd name="T0" fmla="*/ 33 w 5"/>
                  <a:gd name="T1" fmla="*/ 63 h 4"/>
                  <a:gd name="T2" fmla="*/ 0 w 5"/>
                  <a:gd name="T3" fmla="*/ 50 h 4"/>
                  <a:gd name="T4" fmla="*/ 20 w 5"/>
                  <a:gd name="T5" fmla="*/ 0 h 4"/>
                  <a:gd name="T6" fmla="*/ 44 w 5"/>
                  <a:gd name="T7" fmla="*/ 20 h 4"/>
                  <a:gd name="T8" fmla="*/ 33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69" name="Freeform 1981">
                <a:extLst>
                  <a:ext uri="{FF2B5EF4-FFF2-40B4-BE49-F238E27FC236}">
                    <a16:creationId xmlns:a16="http://schemas.microsoft.com/office/drawing/2014/main" id="{3EDF7056-280D-4940-A3A9-762440206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1996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12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0" name="Freeform 1982">
                <a:extLst>
                  <a:ext uri="{FF2B5EF4-FFF2-40B4-BE49-F238E27FC236}">
                    <a16:creationId xmlns:a16="http://schemas.microsoft.com/office/drawing/2014/main" id="{60BB76FA-5C71-48EE-B9A0-9C4BC88AC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024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20 w 4"/>
                  <a:gd name="T5" fmla="*/ 0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1" name="Freeform 1983">
                <a:extLst>
                  <a:ext uri="{FF2B5EF4-FFF2-40B4-BE49-F238E27FC236}">
                    <a16:creationId xmlns:a16="http://schemas.microsoft.com/office/drawing/2014/main" id="{12728B2A-6D36-448B-8CBC-CE4A82645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903"/>
                <a:ext cx="9" cy="9"/>
              </a:xfrm>
              <a:custGeom>
                <a:avLst/>
                <a:gdLst>
                  <a:gd name="T0" fmla="*/ 36 w 4"/>
                  <a:gd name="T1" fmla="*/ 45 h 4"/>
                  <a:gd name="T2" fmla="*/ 0 w 4"/>
                  <a:gd name="T3" fmla="*/ 36 h 4"/>
                  <a:gd name="T4" fmla="*/ 11 w 4"/>
                  <a:gd name="T5" fmla="*/ 0 h 4"/>
                  <a:gd name="T6" fmla="*/ 45 w 4"/>
                  <a:gd name="T7" fmla="*/ 25 h 4"/>
                  <a:gd name="T8" fmla="*/ 36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2" name="Freeform 1984">
                <a:extLst>
                  <a:ext uri="{FF2B5EF4-FFF2-40B4-BE49-F238E27FC236}">
                    <a16:creationId xmlns:a16="http://schemas.microsoft.com/office/drawing/2014/main" id="{07C7689D-08BF-4446-BE7F-C05FF6CA0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1853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3" name="Freeform 1985">
                <a:extLst>
                  <a:ext uri="{FF2B5EF4-FFF2-40B4-BE49-F238E27FC236}">
                    <a16:creationId xmlns:a16="http://schemas.microsoft.com/office/drawing/2014/main" id="{C3E01C77-CAA5-4001-9CD7-8A3889A03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798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4" name="Freeform 1986">
                <a:extLst>
                  <a:ext uri="{FF2B5EF4-FFF2-40B4-BE49-F238E27FC236}">
                    <a16:creationId xmlns:a16="http://schemas.microsoft.com/office/drawing/2014/main" id="{DD366E8D-0038-4B39-8BF7-8D381245B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879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12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5" name="Freeform 1987">
                <a:extLst>
                  <a:ext uri="{FF2B5EF4-FFF2-40B4-BE49-F238E27FC236}">
                    <a16:creationId xmlns:a16="http://schemas.microsoft.com/office/drawing/2014/main" id="{5B21E149-EE1E-464F-8ED0-06E740CA1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898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6" name="Freeform 1988">
                <a:extLst>
                  <a:ext uri="{FF2B5EF4-FFF2-40B4-BE49-F238E27FC236}">
                    <a16:creationId xmlns:a16="http://schemas.microsoft.com/office/drawing/2014/main" id="{5971D03D-2395-43F0-8F41-B0FD9B7E9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1917"/>
                <a:ext cx="9" cy="12"/>
              </a:xfrm>
              <a:custGeom>
                <a:avLst/>
                <a:gdLst>
                  <a:gd name="T0" fmla="*/ 36 w 4"/>
                  <a:gd name="T1" fmla="*/ 70 h 5"/>
                  <a:gd name="T2" fmla="*/ 0 w 4"/>
                  <a:gd name="T3" fmla="*/ 41 h 5"/>
                  <a:gd name="T4" fmla="*/ 11 w 4"/>
                  <a:gd name="T5" fmla="*/ 12 h 5"/>
                  <a:gd name="T6" fmla="*/ 45 w 4"/>
                  <a:gd name="T7" fmla="*/ 29 h 5"/>
                  <a:gd name="T8" fmla="*/ 36 w 4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7" name="Freeform 1989">
                <a:extLst>
                  <a:ext uri="{FF2B5EF4-FFF2-40B4-BE49-F238E27FC236}">
                    <a16:creationId xmlns:a16="http://schemas.microsoft.com/office/drawing/2014/main" id="{E1F9BFAC-6808-4F9F-8E9B-C39006D37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953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8" name="Freeform 1990">
                <a:extLst>
                  <a:ext uri="{FF2B5EF4-FFF2-40B4-BE49-F238E27FC236}">
                    <a16:creationId xmlns:a16="http://schemas.microsoft.com/office/drawing/2014/main" id="{5A0B3053-49A7-442A-ABEA-4E771F2C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965"/>
                <a:ext cx="12" cy="9"/>
              </a:xfrm>
              <a:custGeom>
                <a:avLst/>
                <a:gdLst>
                  <a:gd name="T0" fmla="*/ 41 w 5"/>
                  <a:gd name="T1" fmla="*/ 45 h 4"/>
                  <a:gd name="T2" fmla="*/ 12 w 5"/>
                  <a:gd name="T3" fmla="*/ 36 h 4"/>
                  <a:gd name="T4" fmla="*/ 29 w 5"/>
                  <a:gd name="T5" fmla="*/ 0 h 4"/>
                  <a:gd name="T6" fmla="*/ 70 w 5"/>
                  <a:gd name="T7" fmla="*/ 11 h 4"/>
                  <a:gd name="T8" fmla="*/ 41 w 5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79" name="Freeform 1991">
                <a:extLst>
                  <a:ext uri="{FF2B5EF4-FFF2-40B4-BE49-F238E27FC236}">
                    <a16:creationId xmlns:a16="http://schemas.microsoft.com/office/drawing/2014/main" id="{DB2FB80E-6349-4722-8F73-2A2A0C8FE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041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20 w 4"/>
                  <a:gd name="T5" fmla="*/ 12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0" name="Freeform 1992">
                <a:extLst>
                  <a:ext uri="{FF2B5EF4-FFF2-40B4-BE49-F238E27FC236}">
                    <a16:creationId xmlns:a16="http://schemas.microsoft.com/office/drawing/2014/main" id="{412DDADD-3AAD-47E4-9A72-E7C963ACA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048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1" name="Freeform 1993">
                <a:extLst>
                  <a:ext uri="{FF2B5EF4-FFF2-40B4-BE49-F238E27FC236}">
                    <a16:creationId xmlns:a16="http://schemas.microsoft.com/office/drawing/2014/main" id="{302FACE7-4CD6-442D-AB50-4E086E3CD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057"/>
                <a:ext cx="10" cy="12"/>
              </a:xfrm>
              <a:custGeom>
                <a:avLst/>
                <a:gdLst>
                  <a:gd name="T0" fmla="*/ 50 w 4"/>
                  <a:gd name="T1" fmla="*/ 70 h 5"/>
                  <a:gd name="T2" fmla="*/ 0 w 4"/>
                  <a:gd name="T3" fmla="*/ 41 h 5"/>
                  <a:gd name="T4" fmla="*/ 20 w 4"/>
                  <a:gd name="T5" fmla="*/ 12 h 5"/>
                  <a:gd name="T6" fmla="*/ 63 w 4"/>
                  <a:gd name="T7" fmla="*/ 29 h 5"/>
                  <a:gd name="T8" fmla="*/ 50 w 4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2" name="Freeform 1994">
                <a:extLst>
                  <a:ext uri="{FF2B5EF4-FFF2-40B4-BE49-F238E27FC236}">
                    <a16:creationId xmlns:a16="http://schemas.microsoft.com/office/drawing/2014/main" id="{F886C717-E84C-4EF4-8AF6-8CD645B61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257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3" name="Freeform 1995">
                <a:extLst>
                  <a:ext uri="{FF2B5EF4-FFF2-40B4-BE49-F238E27FC236}">
                    <a16:creationId xmlns:a16="http://schemas.microsoft.com/office/drawing/2014/main" id="{2869E1BF-D876-4A58-A942-5399790FF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260"/>
                <a:ext cx="11" cy="9"/>
              </a:xfrm>
              <a:custGeom>
                <a:avLst/>
                <a:gdLst>
                  <a:gd name="T0" fmla="*/ 33 w 5"/>
                  <a:gd name="T1" fmla="*/ 45 h 4"/>
                  <a:gd name="T2" fmla="*/ 9 w 5"/>
                  <a:gd name="T3" fmla="*/ 36 h 4"/>
                  <a:gd name="T4" fmla="*/ 20 w 5"/>
                  <a:gd name="T5" fmla="*/ 0 h 4"/>
                  <a:gd name="T6" fmla="*/ 53 w 5"/>
                  <a:gd name="T7" fmla="*/ 11 h 4"/>
                  <a:gd name="T8" fmla="*/ 33 w 5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4" name="Freeform 1996">
                <a:extLst>
                  <a:ext uri="{FF2B5EF4-FFF2-40B4-BE49-F238E27FC236}">
                    <a16:creationId xmlns:a16="http://schemas.microsoft.com/office/drawing/2014/main" id="{09696955-F633-4030-BE82-1A9A9646F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321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33 w 4"/>
                  <a:gd name="T5" fmla="*/ 0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5" name="Freeform 1997">
                <a:extLst>
                  <a:ext uri="{FF2B5EF4-FFF2-40B4-BE49-F238E27FC236}">
                    <a16:creationId xmlns:a16="http://schemas.microsoft.com/office/drawing/2014/main" id="{C2B558EB-BC46-48A2-8D41-E6755345C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412"/>
                <a:ext cx="12" cy="9"/>
              </a:xfrm>
              <a:custGeom>
                <a:avLst/>
                <a:gdLst>
                  <a:gd name="T0" fmla="*/ 41 w 5"/>
                  <a:gd name="T1" fmla="*/ 45 h 4"/>
                  <a:gd name="T2" fmla="*/ 12 w 5"/>
                  <a:gd name="T3" fmla="*/ 36 h 4"/>
                  <a:gd name="T4" fmla="*/ 29 w 5"/>
                  <a:gd name="T5" fmla="*/ 0 h 4"/>
                  <a:gd name="T6" fmla="*/ 70 w 5"/>
                  <a:gd name="T7" fmla="*/ 11 h 4"/>
                  <a:gd name="T8" fmla="*/ 41 w 5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6" name="Freeform 1998">
                <a:extLst>
                  <a:ext uri="{FF2B5EF4-FFF2-40B4-BE49-F238E27FC236}">
                    <a16:creationId xmlns:a16="http://schemas.microsoft.com/office/drawing/2014/main" id="{7E2CA5B0-6AF4-4EAD-93B8-BC4B4AE7C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1967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7" name="Freeform 1999">
                <a:extLst>
                  <a:ext uri="{FF2B5EF4-FFF2-40B4-BE49-F238E27FC236}">
                    <a16:creationId xmlns:a16="http://schemas.microsoft.com/office/drawing/2014/main" id="{B30F78AE-4DDE-4CB0-94E5-54B6D74B0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038"/>
                <a:ext cx="10" cy="12"/>
              </a:xfrm>
              <a:custGeom>
                <a:avLst/>
                <a:gdLst>
                  <a:gd name="T0" fmla="*/ 33 w 4"/>
                  <a:gd name="T1" fmla="*/ 70 h 5"/>
                  <a:gd name="T2" fmla="*/ 0 w 4"/>
                  <a:gd name="T3" fmla="*/ 41 h 5"/>
                  <a:gd name="T4" fmla="*/ 20 w 4"/>
                  <a:gd name="T5" fmla="*/ 12 h 5"/>
                  <a:gd name="T6" fmla="*/ 63 w 4"/>
                  <a:gd name="T7" fmla="*/ 29 h 5"/>
                  <a:gd name="T8" fmla="*/ 33 w 4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2" y="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8" name="Freeform 2000">
                <a:extLst>
                  <a:ext uri="{FF2B5EF4-FFF2-40B4-BE49-F238E27FC236}">
                    <a16:creationId xmlns:a16="http://schemas.microsoft.com/office/drawing/2014/main" id="{E2157330-0878-480C-8288-B9EBD4E2B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991"/>
                <a:ext cx="9" cy="9"/>
              </a:xfrm>
              <a:custGeom>
                <a:avLst/>
                <a:gdLst>
                  <a:gd name="T0" fmla="*/ 36 w 4"/>
                  <a:gd name="T1" fmla="*/ 45 h 4"/>
                  <a:gd name="T2" fmla="*/ 0 w 4"/>
                  <a:gd name="T3" fmla="*/ 36 h 4"/>
                  <a:gd name="T4" fmla="*/ 11 w 4"/>
                  <a:gd name="T5" fmla="*/ 0 h 4"/>
                  <a:gd name="T6" fmla="*/ 45 w 4"/>
                  <a:gd name="T7" fmla="*/ 11 h 4"/>
                  <a:gd name="T8" fmla="*/ 36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89" name="Freeform 2001">
                <a:extLst>
                  <a:ext uri="{FF2B5EF4-FFF2-40B4-BE49-F238E27FC236}">
                    <a16:creationId xmlns:a16="http://schemas.microsoft.com/office/drawing/2014/main" id="{FC15C60C-A4C0-402D-98C6-9FBFD75D9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048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70 h 7"/>
                  <a:gd name="T4" fmla="*/ 40 w 8"/>
                  <a:gd name="T5" fmla="*/ 12 h 7"/>
                  <a:gd name="T6" fmla="*/ 95 w 8"/>
                  <a:gd name="T7" fmla="*/ 41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2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0" name="Freeform 2002">
                <a:extLst>
                  <a:ext uri="{FF2B5EF4-FFF2-40B4-BE49-F238E27FC236}">
                    <a16:creationId xmlns:a16="http://schemas.microsoft.com/office/drawing/2014/main" id="{3094E07B-E1F9-42DD-923A-3E985E0E9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905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29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1" name="Freeform 2003">
                <a:extLst>
                  <a:ext uri="{FF2B5EF4-FFF2-40B4-BE49-F238E27FC236}">
                    <a16:creationId xmlns:a16="http://schemas.microsoft.com/office/drawing/2014/main" id="{9E6782B1-2472-4E83-826E-73953B046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027"/>
                <a:ext cx="19" cy="16"/>
              </a:xfrm>
              <a:custGeom>
                <a:avLst/>
                <a:gdLst>
                  <a:gd name="T0" fmla="*/ 69 w 8"/>
                  <a:gd name="T1" fmla="*/ 73 h 7"/>
                  <a:gd name="T2" fmla="*/ 12 w 8"/>
                  <a:gd name="T3" fmla="*/ 48 h 7"/>
                  <a:gd name="T4" fmla="*/ 40 w 8"/>
                  <a:gd name="T5" fmla="*/ 0 h 7"/>
                  <a:gd name="T6" fmla="*/ 95 w 8"/>
                  <a:gd name="T7" fmla="*/ 25 h 7"/>
                  <a:gd name="T8" fmla="*/ 69 w 8"/>
                  <a:gd name="T9" fmla="*/ 7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2" name="Freeform 2004">
                <a:extLst>
                  <a:ext uri="{FF2B5EF4-FFF2-40B4-BE49-F238E27FC236}">
                    <a16:creationId xmlns:a16="http://schemas.microsoft.com/office/drawing/2014/main" id="{1DA515C2-3C6E-43E9-BEEC-3DD50DAD3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055"/>
                <a:ext cx="16" cy="17"/>
              </a:xfrm>
              <a:custGeom>
                <a:avLst/>
                <a:gdLst>
                  <a:gd name="T0" fmla="*/ 48 w 7"/>
                  <a:gd name="T1" fmla="*/ 87 h 7"/>
                  <a:gd name="T2" fmla="*/ 0 w 7"/>
                  <a:gd name="T3" fmla="*/ 58 h 7"/>
                  <a:gd name="T4" fmla="*/ 25 w 7"/>
                  <a:gd name="T5" fmla="*/ 0 h 7"/>
                  <a:gd name="T6" fmla="*/ 73 w 7"/>
                  <a:gd name="T7" fmla="*/ 29 h 7"/>
                  <a:gd name="T8" fmla="*/ 4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3" name="Freeform 2005">
                <a:extLst>
                  <a:ext uri="{FF2B5EF4-FFF2-40B4-BE49-F238E27FC236}">
                    <a16:creationId xmlns:a16="http://schemas.microsoft.com/office/drawing/2014/main" id="{BA56335B-5BAC-4E13-B8DA-747CB16FE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095"/>
                <a:ext cx="19" cy="17"/>
              </a:xfrm>
              <a:custGeom>
                <a:avLst/>
                <a:gdLst>
                  <a:gd name="T0" fmla="*/ 69 w 8"/>
                  <a:gd name="T1" fmla="*/ 87 h 7"/>
                  <a:gd name="T2" fmla="*/ 12 w 8"/>
                  <a:gd name="T3" fmla="*/ 58 h 7"/>
                  <a:gd name="T4" fmla="*/ 40 w 8"/>
                  <a:gd name="T5" fmla="*/ 0 h 7"/>
                  <a:gd name="T6" fmla="*/ 95 w 8"/>
                  <a:gd name="T7" fmla="*/ 29 h 7"/>
                  <a:gd name="T8" fmla="*/ 69 w 8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6"/>
                    </a:moveTo>
                    <a:cubicBezTo>
                      <a:pt x="3" y="7"/>
                      <a:pt x="2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5" y="0"/>
                      <a:pt x="7" y="0"/>
                      <a:pt x="7" y="2"/>
                    </a:cubicBezTo>
                    <a:cubicBezTo>
                      <a:pt x="8" y="4"/>
                      <a:pt x="7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4" name="Freeform 2006">
                <a:extLst>
                  <a:ext uri="{FF2B5EF4-FFF2-40B4-BE49-F238E27FC236}">
                    <a16:creationId xmlns:a16="http://schemas.microsoft.com/office/drawing/2014/main" id="{F59B11B4-1F29-4E1F-93A9-52652D1C5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110"/>
                <a:ext cx="16" cy="16"/>
              </a:xfrm>
              <a:custGeom>
                <a:avLst/>
                <a:gdLst>
                  <a:gd name="T0" fmla="*/ 57 w 7"/>
                  <a:gd name="T1" fmla="*/ 85 h 7"/>
                  <a:gd name="T2" fmla="*/ 11 w 7"/>
                  <a:gd name="T3" fmla="*/ 57 h 7"/>
                  <a:gd name="T4" fmla="*/ 37 w 7"/>
                  <a:gd name="T5" fmla="*/ 11 h 7"/>
                  <a:gd name="T6" fmla="*/ 85 w 7"/>
                  <a:gd name="T7" fmla="*/ 37 h 7"/>
                  <a:gd name="T8" fmla="*/ 57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5" name="Freeform 2007">
                <a:extLst>
                  <a:ext uri="{FF2B5EF4-FFF2-40B4-BE49-F238E27FC236}">
                    <a16:creationId xmlns:a16="http://schemas.microsoft.com/office/drawing/2014/main" id="{4E9E9C08-1700-48BC-A687-B6D0F0DB9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126"/>
                <a:ext cx="16" cy="19"/>
              </a:xfrm>
              <a:custGeom>
                <a:avLst/>
                <a:gdLst>
                  <a:gd name="T0" fmla="*/ 57 w 7"/>
                  <a:gd name="T1" fmla="*/ 95 h 8"/>
                  <a:gd name="T2" fmla="*/ 11 w 7"/>
                  <a:gd name="T3" fmla="*/ 69 h 8"/>
                  <a:gd name="T4" fmla="*/ 37 w 7"/>
                  <a:gd name="T5" fmla="*/ 12 h 8"/>
                  <a:gd name="T6" fmla="*/ 85 w 7"/>
                  <a:gd name="T7" fmla="*/ 40 h 8"/>
                  <a:gd name="T8" fmla="*/ 57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6" name="Freeform 2008">
                <a:extLst>
                  <a:ext uri="{FF2B5EF4-FFF2-40B4-BE49-F238E27FC236}">
                    <a16:creationId xmlns:a16="http://schemas.microsoft.com/office/drawing/2014/main" id="{44CF9F2D-6D7A-4434-8563-3076C878A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160"/>
                <a:ext cx="17" cy="16"/>
              </a:xfrm>
              <a:custGeom>
                <a:avLst/>
                <a:gdLst>
                  <a:gd name="T0" fmla="*/ 70 w 7"/>
                  <a:gd name="T1" fmla="*/ 73 h 7"/>
                  <a:gd name="T2" fmla="*/ 12 w 7"/>
                  <a:gd name="T3" fmla="*/ 48 h 7"/>
                  <a:gd name="T4" fmla="*/ 41 w 7"/>
                  <a:gd name="T5" fmla="*/ 0 h 7"/>
                  <a:gd name="T6" fmla="*/ 100 w 7"/>
                  <a:gd name="T7" fmla="*/ 25 h 7"/>
                  <a:gd name="T8" fmla="*/ 70 w 7"/>
                  <a:gd name="T9" fmla="*/ 7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7" name="Freeform 2009">
                <a:extLst>
                  <a:ext uri="{FF2B5EF4-FFF2-40B4-BE49-F238E27FC236}">
                    <a16:creationId xmlns:a16="http://schemas.microsoft.com/office/drawing/2014/main" id="{516BF14A-BA91-4AC0-9CDB-8C50BB7B4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193"/>
                <a:ext cx="19" cy="17"/>
              </a:xfrm>
              <a:custGeom>
                <a:avLst/>
                <a:gdLst>
                  <a:gd name="T0" fmla="*/ 69 w 8"/>
                  <a:gd name="T1" fmla="*/ 87 h 7"/>
                  <a:gd name="T2" fmla="*/ 12 w 8"/>
                  <a:gd name="T3" fmla="*/ 58 h 7"/>
                  <a:gd name="T4" fmla="*/ 40 w 8"/>
                  <a:gd name="T5" fmla="*/ 0 h 7"/>
                  <a:gd name="T6" fmla="*/ 95 w 8"/>
                  <a:gd name="T7" fmla="*/ 29 h 7"/>
                  <a:gd name="T8" fmla="*/ 69 w 8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7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8" name="Freeform 2010">
                <a:extLst>
                  <a:ext uri="{FF2B5EF4-FFF2-40B4-BE49-F238E27FC236}">
                    <a16:creationId xmlns:a16="http://schemas.microsoft.com/office/drawing/2014/main" id="{F88E2EC6-0CD3-4E65-8332-0495912D8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179"/>
                <a:ext cx="19" cy="16"/>
              </a:xfrm>
              <a:custGeom>
                <a:avLst/>
                <a:gdLst>
                  <a:gd name="T0" fmla="*/ 69 w 8"/>
                  <a:gd name="T1" fmla="*/ 85 h 7"/>
                  <a:gd name="T2" fmla="*/ 12 w 8"/>
                  <a:gd name="T3" fmla="*/ 57 h 7"/>
                  <a:gd name="T4" fmla="*/ 40 w 8"/>
                  <a:gd name="T5" fmla="*/ 0 h 7"/>
                  <a:gd name="T6" fmla="*/ 95 w 8"/>
                  <a:gd name="T7" fmla="*/ 37 h 7"/>
                  <a:gd name="T8" fmla="*/ 69 w 8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2" y="6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99" name="Freeform 2011">
                <a:extLst>
                  <a:ext uri="{FF2B5EF4-FFF2-40B4-BE49-F238E27FC236}">
                    <a16:creationId xmlns:a16="http://schemas.microsoft.com/office/drawing/2014/main" id="{A1724F91-3BF3-4E5E-8836-77968AD26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119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0" name="Freeform 2012">
                <a:extLst>
                  <a:ext uri="{FF2B5EF4-FFF2-40B4-BE49-F238E27FC236}">
                    <a16:creationId xmlns:a16="http://schemas.microsoft.com/office/drawing/2014/main" id="{3C82348C-8430-4653-BEA6-E8CD51B25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1993"/>
                <a:ext cx="16" cy="17"/>
              </a:xfrm>
              <a:custGeom>
                <a:avLst/>
                <a:gdLst>
                  <a:gd name="T0" fmla="*/ 57 w 7"/>
                  <a:gd name="T1" fmla="*/ 87 h 7"/>
                  <a:gd name="T2" fmla="*/ 11 w 7"/>
                  <a:gd name="T3" fmla="*/ 58 h 7"/>
                  <a:gd name="T4" fmla="*/ 37 w 7"/>
                  <a:gd name="T5" fmla="*/ 0 h 7"/>
                  <a:gd name="T6" fmla="*/ 85 w 7"/>
                  <a:gd name="T7" fmla="*/ 29 h 7"/>
                  <a:gd name="T8" fmla="*/ 57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1" name="Freeform 2013">
                <a:extLst>
                  <a:ext uri="{FF2B5EF4-FFF2-40B4-BE49-F238E27FC236}">
                    <a16:creationId xmlns:a16="http://schemas.microsoft.com/office/drawing/2014/main" id="{310C5BD9-B632-4E6C-AAE1-EA91E992E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908"/>
                <a:ext cx="16" cy="19"/>
              </a:xfrm>
              <a:custGeom>
                <a:avLst/>
                <a:gdLst>
                  <a:gd name="T0" fmla="*/ 57 w 7"/>
                  <a:gd name="T1" fmla="*/ 95 h 8"/>
                  <a:gd name="T2" fmla="*/ 0 w 7"/>
                  <a:gd name="T3" fmla="*/ 69 h 8"/>
                  <a:gd name="T4" fmla="*/ 37 w 7"/>
                  <a:gd name="T5" fmla="*/ 12 h 8"/>
                  <a:gd name="T6" fmla="*/ 85 w 7"/>
                  <a:gd name="T7" fmla="*/ 40 h 8"/>
                  <a:gd name="T8" fmla="*/ 57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2" name="Freeform 2014">
                <a:extLst>
                  <a:ext uri="{FF2B5EF4-FFF2-40B4-BE49-F238E27FC236}">
                    <a16:creationId xmlns:a16="http://schemas.microsoft.com/office/drawing/2014/main" id="{85FDC4CC-F72E-4CC2-9861-B73C9ABA4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915"/>
                <a:ext cx="16" cy="16"/>
              </a:xfrm>
              <a:custGeom>
                <a:avLst/>
                <a:gdLst>
                  <a:gd name="T0" fmla="*/ 57 w 7"/>
                  <a:gd name="T1" fmla="*/ 85 h 7"/>
                  <a:gd name="T2" fmla="*/ 11 w 7"/>
                  <a:gd name="T3" fmla="*/ 57 h 7"/>
                  <a:gd name="T4" fmla="*/ 37 w 7"/>
                  <a:gd name="T5" fmla="*/ 0 h 7"/>
                  <a:gd name="T6" fmla="*/ 85 w 7"/>
                  <a:gd name="T7" fmla="*/ 37 h 7"/>
                  <a:gd name="T8" fmla="*/ 57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3" name="Freeform 2015">
                <a:extLst>
                  <a:ext uri="{FF2B5EF4-FFF2-40B4-BE49-F238E27FC236}">
                    <a16:creationId xmlns:a16="http://schemas.microsoft.com/office/drawing/2014/main" id="{E70D7B52-142B-48E8-AA5D-B424242F8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1884"/>
                <a:ext cx="17" cy="17"/>
              </a:xfrm>
              <a:custGeom>
                <a:avLst/>
                <a:gdLst>
                  <a:gd name="T0" fmla="*/ 70 w 7"/>
                  <a:gd name="T1" fmla="*/ 87 h 7"/>
                  <a:gd name="T2" fmla="*/ 12 w 7"/>
                  <a:gd name="T3" fmla="*/ 58 h 7"/>
                  <a:gd name="T4" fmla="*/ 41 w 7"/>
                  <a:gd name="T5" fmla="*/ 0 h 7"/>
                  <a:gd name="T6" fmla="*/ 100 w 7"/>
                  <a:gd name="T7" fmla="*/ 29 h 7"/>
                  <a:gd name="T8" fmla="*/ 70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4" name="Freeform 2016">
                <a:extLst>
                  <a:ext uri="{FF2B5EF4-FFF2-40B4-BE49-F238E27FC236}">
                    <a16:creationId xmlns:a16="http://schemas.microsoft.com/office/drawing/2014/main" id="{D7C629DA-62FD-4EBB-8BF7-57161EC24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853"/>
                <a:ext cx="17" cy="17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70 h 7"/>
                  <a:gd name="T4" fmla="*/ 41 w 7"/>
                  <a:gd name="T5" fmla="*/ 0 h 7"/>
                  <a:gd name="T6" fmla="*/ 100 w 7"/>
                  <a:gd name="T7" fmla="*/ 41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5" name="Freeform 2017">
                <a:extLst>
                  <a:ext uri="{FF2B5EF4-FFF2-40B4-BE49-F238E27FC236}">
                    <a16:creationId xmlns:a16="http://schemas.microsoft.com/office/drawing/2014/main" id="{0B5B0C18-938B-4EAE-BD45-2D8E80CA7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1915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87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6" name="Freeform 2018">
                <a:extLst>
                  <a:ext uri="{FF2B5EF4-FFF2-40B4-BE49-F238E27FC236}">
                    <a16:creationId xmlns:a16="http://schemas.microsoft.com/office/drawing/2014/main" id="{9E56E005-E29E-4AED-8D9D-C30FD173B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948"/>
                <a:ext cx="16" cy="17"/>
              </a:xfrm>
              <a:custGeom>
                <a:avLst/>
                <a:gdLst>
                  <a:gd name="T0" fmla="*/ 57 w 7"/>
                  <a:gd name="T1" fmla="*/ 100 h 7"/>
                  <a:gd name="T2" fmla="*/ 11 w 7"/>
                  <a:gd name="T3" fmla="*/ 70 h 7"/>
                  <a:gd name="T4" fmla="*/ 37 w 7"/>
                  <a:gd name="T5" fmla="*/ 12 h 7"/>
                  <a:gd name="T6" fmla="*/ 85 w 7"/>
                  <a:gd name="T7" fmla="*/ 41 h 7"/>
                  <a:gd name="T8" fmla="*/ 5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7" name="Freeform 2019">
                <a:extLst>
                  <a:ext uri="{FF2B5EF4-FFF2-40B4-BE49-F238E27FC236}">
                    <a16:creationId xmlns:a16="http://schemas.microsoft.com/office/drawing/2014/main" id="{F6941340-1A9C-4A0E-9F6A-E3E033089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1941"/>
                <a:ext cx="16" cy="17"/>
              </a:xfrm>
              <a:custGeom>
                <a:avLst/>
                <a:gdLst>
                  <a:gd name="T0" fmla="*/ 57 w 7"/>
                  <a:gd name="T1" fmla="*/ 100 h 7"/>
                  <a:gd name="T2" fmla="*/ 0 w 7"/>
                  <a:gd name="T3" fmla="*/ 58 h 7"/>
                  <a:gd name="T4" fmla="*/ 37 w 7"/>
                  <a:gd name="T5" fmla="*/ 0 h 7"/>
                  <a:gd name="T6" fmla="*/ 85 w 7"/>
                  <a:gd name="T7" fmla="*/ 29 h 7"/>
                  <a:gd name="T8" fmla="*/ 5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8" name="Freeform 2020">
                <a:extLst>
                  <a:ext uri="{FF2B5EF4-FFF2-40B4-BE49-F238E27FC236}">
                    <a16:creationId xmlns:a16="http://schemas.microsoft.com/office/drawing/2014/main" id="{4003276C-266C-4B6D-B03B-5CF3B1E69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986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70 h 7"/>
                  <a:gd name="T4" fmla="*/ 40 w 8"/>
                  <a:gd name="T5" fmla="*/ 12 h 7"/>
                  <a:gd name="T6" fmla="*/ 95 w 8"/>
                  <a:gd name="T7" fmla="*/ 41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09" name="Freeform 2021">
                <a:extLst>
                  <a:ext uri="{FF2B5EF4-FFF2-40B4-BE49-F238E27FC236}">
                    <a16:creationId xmlns:a16="http://schemas.microsoft.com/office/drawing/2014/main" id="{FBA0B120-FB98-4B39-B840-8D2282AA2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145"/>
                <a:ext cx="16" cy="17"/>
              </a:xfrm>
              <a:custGeom>
                <a:avLst/>
                <a:gdLst>
                  <a:gd name="T0" fmla="*/ 48 w 7"/>
                  <a:gd name="T1" fmla="*/ 100 h 7"/>
                  <a:gd name="T2" fmla="*/ 0 w 7"/>
                  <a:gd name="T3" fmla="*/ 70 h 7"/>
                  <a:gd name="T4" fmla="*/ 25 w 7"/>
                  <a:gd name="T5" fmla="*/ 12 h 7"/>
                  <a:gd name="T6" fmla="*/ 73 w 7"/>
                  <a:gd name="T7" fmla="*/ 41 h 7"/>
                  <a:gd name="T8" fmla="*/ 4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0" name="Freeform 2022">
                <a:extLst>
                  <a:ext uri="{FF2B5EF4-FFF2-40B4-BE49-F238E27FC236}">
                    <a16:creationId xmlns:a16="http://schemas.microsoft.com/office/drawing/2014/main" id="{5373E336-6563-4FC8-A7EA-FA89F219A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153"/>
                <a:ext cx="17" cy="16"/>
              </a:xfrm>
              <a:custGeom>
                <a:avLst/>
                <a:gdLst>
                  <a:gd name="T0" fmla="*/ 58 w 7"/>
                  <a:gd name="T1" fmla="*/ 73 h 7"/>
                  <a:gd name="T2" fmla="*/ 0 w 7"/>
                  <a:gd name="T3" fmla="*/ 48 h 7"/>
                  <a:gd name="T4" fmla="*/ 29 w 7"/>
                  <a:gd name="T5" fmla="*/ 0 h 7"/>
                  <a:gd name="T6" fmla="*/ 87 w 7"/>
                  <a:gd name="T7" fmla="*/ 25 h 7"/>
                  <a:gd name="T8" fmla="*/ 58 w 7"/>
                  <a:gd name="T9" fmla="*/ 7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1" name="Freeform 2023">
                <a:extLst>
                  <a:ext uri="{FF2B5EF4-FFF2-40B4-BE49-F238E27FC236}">
                    <a16:creationId xmlns:a16="http://schemas.microsoft.com/office/drawing/2014/main" id="{727B6F92-36ED-4C19-AB6A-80600BDF9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172"/>
                <a:ext cx="17" cy="16"/>
              </a:xfrm>
              <a:custGeom>
                <a:avLst/>
                <a:gdLst>
                  <a:gd name="T0" fmla="*/ 58 w 7"/>
                  <a:gd name="T1" fmla="*/ 85 h 7"/>
                  <a:gd name="T2" fmla="*/ 0 w 7"/>
                  <a:gd name="T3" fmla="*/ 57 h 7"/>
                  <a:gd name="T4" fmla="*/ 29 w 7"/>
                  <a:gd name="T5" fmla="*/ 0 h 7"/>
                  <a:gd name="T6" fmla="*/ 87 w 7"/>
                  <a:gd name="T7" fmla="*/ 37 h 7"/>
                  <a:gd name="T8" fmla="*/ 58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2" name="Freeform 2024">
                <a:extLst>
                  <a:ext uri="{FF2B5EF4-FFF2-40B4-BE49-F238E27FC236}">
                    <a16:creationId xmlns:a16="http://schemas.microsoft.com/office/drawing/2014/main" id="{73C0B274-7727-4706-B40F-0FABC9E19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214"/>
                <a:ext cx="17" cy="17"/>
              </a:xfrm>
              <a:custGeom>
                <a:avLst/>
                <a:gdLst>
                  <a:gd name="T0" fmla="*/ 58 w 7"/>
                  <a:gd name="T1" fmla="*/ 87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29 h 7"/>
                  <a:gd name="T8" fmla="*/ 5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3" name="Freeform 2025">
                <a:extLst>
                  <a:ext uri="{FF2B5EF4-FFF2-40B4-BE49-F238E27FC236}">
                    <a16:creationId xmlns:a16="http://schemas.microsoft.com/office/drawing/2014/main" id="{958E14CF-F5B8-4B73-BB04-5971EE3EA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221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70 h 7"/>
                  <a:gd name="T4" fmla="*/ 40 w 8"/>
                  <a:gd name="T5" fmla="*/ 12 h 7"/>
                  <a:gd name="T6" fmla="*/ 95 w 8"/>
                  <a:gd name="T7" fmla="*/ 41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2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4" name="Freeform 2026">
                <a:extLst>
                  <a:ext uri="{FF2B5EF4-FFF2-40B4-BE49-F238E27FC236}">
                    <a16:creationId xmlns:a16="http://schemas.microsoft.com/office/drawing/2014/main" id="{E45F3818-96F4-44FA-B9CD-9A45D4D73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015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5" name="Freeform 2027">
                <a:extLst>
                  <a:ext uri="{FF2B5EF4-FFF2-40B4-BE49-F238E27FC236}">
                    <a16:creationId xmlns:a16="http://schemas.microsoft.com/office/drawing/2014/main" id="{2C52D042-5EE8-40DA-BB2C-9831A8C13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996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6" name="Freeform 2028">
                <a:extLst>
                  <a:ext uri="{FF2B5EF4-FFF2-40B4-BE49-F238E27FC236}">
                    <a16:creationId xmlns:a16="http://schemas.microsoft.com/office/drawing/2014/main" id="{DB27E9FB-D152-4BB4-9648-D5E802629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027"/>
                <a:ext cx="12" cy="11"/>
              </a:xfrm>
              <a:custGeom>
                <a:avLst/>
                <a:gdLst>
                  <a:gd name="T0" fmla="*/ 41 w 5"/>
                  <a:gd name="T1" fmla="*/ 44 h 5"/>
                  <a:gd name="T2" fmla="*/ 0 w 5"/>
                  <a:gd name="T3" fmla="*/ 33 h 5"/>
                  <a:gd name="T4" fmla="*/ 29 w 5"/>
                  <a:gd name="T5" fmla="*/ 0 h 5"/>
                  <a:gd name="T6" fmla="*/ 58 w 5"/>
                  <a:gd name="T7" fmla="*/ 20 h 5"/>
                  <a:gd name="T8" fmla="*/ 41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7" name="Freeform 2029">
                <a:extLst>
                  <a:ext uri="{FF2B5EF4-FFF2-40B4-BE49-F238E27FC236}">
                    <a16:creationId xmlns:a16="http://schemas.microsoft.com/office/drawing/2014/main" id="{A49A5E38-4E78-4BF3-81E0-2C9C8C2BC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012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12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8" name="Freeform 2030">
                <a:extLst>
                  <a:ext uri="{FF2B5EF4-FFF2-40B4-BE49-F238E27FC236}">
                    <a16:creationId xmlns:a16="http://schemas.microsoft.com/office/drawing/2014/main" id="{0FC89568-202F-482A-B4BB-3748FAC8F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1872"/>
                <a:ext cx="9" cy="12"/>
              </a:xfrm>
              <a:custGeom>
                <a:avLst/>
                <a:gdLst>
                  <a:gd name="T0" fmla="*/ 36 w 4"/>
                  <a:gd name="T1" fmla="*/ 58 h 5"/>
                  <a:gd name="T2" fmla="*/ 0 w 4"/>
                  <a:gd name="T3" fmla="*/ 41 h 5"/>
                  <a:gd name="T4" fmla="*/ 11 w 4"/>
                  <a:gd name="T5" fmla="*/ 0 h 5"/>
                  <a:gd name="T6" fmla="*/ 45 w 4"/>
                  <a:gd name="T7" fmla="*/ 29 h 5"/>
                  <a:gd name="T8" fmla="*/ 36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19" name="Freeform 2031">
                <a:extLst>
                  <a:ext uri="{FF2B5EF4-FFF2-40B4-BE49-F238E27FC236}">
                    <a16:creationId xmlns:a16="http://schemas.microsoft.com/office/drawing/2014/main" id="{15D68DD2-6706-407A-98A3-60424A2DC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1874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0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0" name="Freeform 2032">
                <a:extLst>
                  <a:ext uri="{FF2B5EF4-FFF2-40B4-BE49-F238E27FC236}">
                    <a16:creationId xmlns:a16="http://schemas.microsoft.com/office/drawing/2014/main" id="{DB925CFD-317D-4B4D-A6E2-4D452989D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1860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33 h 4"/>
                  <a:gd name="T4" fmla="*/ 29 w 5"/>
                  <a:gd name="T5" fmla="*/ 0 h 4"/>
                  <a:gd name="T6" fmla="*/ 70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1" name="Freeform 2033">
                <a:extLst>
                  <a:ext uri="{FF2B5EF4-FFF2-40B4-BE49-F238E27FC236}">
                    <a16:creationId xmlns:a16="http://schemas.microsoft.com/office/drawing/2014/main" id="{3F1D9CFD-907D-483F-842A-28CE141E7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898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2" name="Freeform 2034">
                <a:extLst>
                  <a:ext uri="{FF2B5EF4-FFF2-40B4-BE49-F238E27FC236}">
                    <a16:creationId xmlns:a16="http://schemas.microsoft.com/office/drawing/2014/main" id="{7B55B63B-C874-4010-A5AC-D007FA61B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898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3" name="Freeform 2035">
                <a:extLst>
                  <a:ext uri="{FF2B5EF4-FFF2-40B4-BE49-F238E27FC236}">
                    <a16:creationId xmlns:a16="http://schemas.microsoft.com/office/drawing/2014/main" id="{A424212C-2C3E-4FAA-8FC1-7F73B1F0A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1915"/>
                <a:ext cx="10" cy="9"/>
              </a:xfrm>
              <a:custGeom>
                <a:avLst/>
                <a:gdLst>
                  <a:gd name="T0" fmla="*/ 50 w 4"/>
                  <a:gd name="T1" fmla="*/ 45 h 4"/>
                  <a:gd name="T2" fmla="*/ 0 w 4"/>
                  <a:gd name="T3" fmla="*/ 36 h 4"/>
                  <a:gd name="T4" fmla="*/ 20 w 4"/>
                  <a:gd name="T5" fmla="*/ 0 h 4"/>
                  <a:gd name="T6" fmla="*/ 63 w 4"/>
                  <a:gd name="T7" fmla="*/ 11 h 4"/>
                  <a:gd name="T8" fmla="*/ 50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4" name="Freeform 2036">
                <a:extLst>
                  <a:ext uri="{FF2B5EF4-FFF2-40B4-BE49-F238E27FC236}">
                    <a16:creationId xmlns:a16="http://schemas.microsoft.com/office/drawing/2014/main" id="{9AD4A99C-1518-469D-AB95-BD519393F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046"/>
                <a:ext cx="12" cy="11"/>
              </a:xfrm>
              <a:custGeom>
                <a:avLst/>
                <a:gdLst>
                  <a:gd name="T0" fmla="*/ 41 w 5"/>
                  <a:gd name="T1" fmla="*/ 44 h 5"/>
                  <a:gd name="T2" fmla="*/ 12 w 5"/>
                  <a:gd name="T3" fmla="*/ 33 h 5"/>
                  <a:gd name="T4" fmla="*/ 29 w 5"/>
                  <a:gd name="T5" fmla="*/ 0 h 5"/>
                  <a:gd name="T6" fmla="*/ 70 w 5"/>
                  <a:gd name="T7" fmla="*/ 20 h 5"/>
                  <a:gd name="T8" fmla="*/ 41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5" name="Freeform 2037">
                <a:extLst>
                  <a:ext uri="{FF2B5EF4-FFF2-40B4-BE49-F238E27FC236}">
                    <a16:creationId xmlns:a16="http://schemas.microsoft.com/office/drawing/2014/main" id="{82A35442-2124-4052-9DCE-B9F709230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048"/>
                <a:ext cx="19" cy="19"/>
              </a:xfrm>
              <a:custGeom>
                <a:avLst/>
                <a:gdLst>
                  <a:gd name="T0" fmla="*/ 69 w 8"/>
                  <a:gd name="T1" fmla="*/ 107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10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8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8" y="5"/>
                      <a:pt x="7" y="7"/>
                      <a:pt x="5" y="8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6" name="Freeform 2038">
                <a:extLst>
                  <a:ext uri="{FF2B5EF4-FFF2-40B4-BE49-F238E27FC236}">
                    <a16:creationId xmlns:a16="http://schemas.microsoft.com/office/drawing/2014/main" id="{C990E118-742D-4533-86BB-D68E16384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019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2" y="7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7" name="Freeform 2039">
                <a:extLst>
                  <a:ext uri="{FF2B5EF4-FFF2-40B4-BE49-F238E27FC236}">
                    <a16:creationId xmlns:a16="http://schemas.microsoft.com/office/drawing/2014/main" id="{479D8FB1-AFA1-44DA-A4FF-F0F75D4B7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010"/>
                <a:ext cx="16" cy="17"/>
              </a:xfrm>
              <a:custGeom>
                <a:avLst/>
                <a:gdLst>
                  <a:gd name="T0" fmla="*/ 57 w 7"/>
                  <a:gd name="T1" fmla="*/ 100 h 7"/>
                  <a:gd name="T2" fmla="*/ 0 w 7"/>
                  <a:gd name="T3" fmla="*/ 70 h 7"/>
                  <a:gd name="T4" fmla="*/ 25 w 7"/>
                  <a:gd name="T5" fmla="*/ 0 h 7"/>
                  <a:gd name="T6" fmla="*/ 85 w 7"/>
                  <a:gd name="T7" fmla="*/ 29 h 7"/>
                  <a:gd name="T8" fmla="*/ 5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8" name="Freeform 2040">
                <a:extLst>
                  <a:ext uri="{FF2B5EF4-FFF2-40B4-BE49-F238E27FC236}">
                    <a16:creationId xmlns:a16="http://schemas.microsoft.com/office/drawing/2014/main" id="{FEDED8FB-FD1B-49C0-9F6E-BB0CA555D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972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29" name="Freeform 2041">
                <a:extLst>
                  <a:ext uri="{FF2B5EF4-FFF2-40B4-BE49-F238E27FC236}">
                    <a16:creationId xmlns:a16="http://schemas.microsoft.com/office/drawing/2014/main" id="{2E75756A-4E1F-4FC7-99DF-8BBEAA4CA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1939"/>
                <a:ext cx="16" cy="19"/>
              </a:xfrm>
              <a:custGeom>
                <a:avLst/>
                <a:gdLst>
                  <a:gd name="T0" fmla="*/ 57 w 7"/>
                  <a:gd name="T1" fmla="*/ 95 h 8"/>
                  <a:gd name="T2" fmla="*/ 0 w 7"/>
                  <a:gd name="T3" fmla="*/ 69 h 8"/>
                  <a:gd name="T4" fmla="*/ 25 w 7"/>
                  <a:gd name="T5" fmla="*/ 12 h 8"/>
                  <a:gd name="T6" fmla="*/ 85 w 7"/>
                  <a:gd name="T7" fmla="*/ 40 h 8"/>
                  <a:gd name="T8" fmla="*/ 57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0" name="Freeform 2042">
                <a:extLst>
                  <a:ext uri="{FF2B5EF4-FFF2-40B4-BE49-F238E27FC236}">
                    <a16:creationId xmlns:a16="http://schemas.microsoft.com/office/drawing/2014/main" id="{7926E147-B7BA-436D-B323-0048BC8AB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915"/>
                <a:ext cx="17" cy="16"/>
              </a:xfrm>
              <a:custGeom>
                <a:avLst/>
                <a:gdLst>
                  <a:gd name="T0" fmla="*/ 70 w 7"/>
                  <a:gd name="T1" fmla="*/ 85 h 7"/>
                  <a:gd name="T2" fmla="*/ 0 w 7"/>
                  <a:gd name="T3" fmla="*/ 57 h 7"/>
                  <a:gd name="T4" fmla="*/ 41 w 7"/>
                  <a:gd name="T5" fmla="*/ 0 h 7"/>
                  <a:gd name="T6" fmla="*/ 100 w 7"/>
                  <a:gd name="T7" fmla="*/ 37 h 7"/>
                  <a:gd name="T8" fmla="*/ 70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1" name="Freeform 2043">
                <a:extLst>
                  <a:ext uri="{FF2B5EF4-FFF2-40B4-BE49-F238E27FC236}">
                    <a16:creationId xmlns:a16="http://schemas.microsoft.com/office/drawing/2014/main" id="{B120E24F-D805-4C66-B0B0-4C2F9C888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881"/>
                <a:ext cx="16" cy="17"/>
              </a:xfrm>
              <a:custGeom>
                <a:avLst/>
                <a:gdLst>
                  <a:gd name="T0" fmla="*/ 48 w 7"/>
                  <a:gd name="T1" fmla="*/ 100 h 7"/>
                  <a:gd name="T2" fmla="*/ 0 w 7"/>
                  <a:gd name="T3" fmla="*/ 70 h 7"/>
                  <a:gd name="T4" fmla="*/ 25 w 7"/>
                  <a:gd name="T5" fmla="*/ 0 h 7"/>
                  <a:gd name="T6" fmla="*/ 85 w 7"/>
                  <a:gd name="T7" fmla="*/ 41 h 7"/>
                  <a:gd name="T8" fmla="*/ 4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2" name="Freeform 2044">
                <a:extLst>
                  <a:ext uri="{FF2B5EF4-FFF2-40B4-BE49-F238E27FC236}">
                    <a16:creationId xmlns:a16="http://schemas.microsoft.com/office/drawing/2014/main" id="{64F1AEF1-43B8-4569-A2C8-9315F350D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910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2" y="7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3" name="Freeform 2045">
                <a:extLst>
                  <a:ext uri="{FF2B5EF4-FFF2-40B4-BE49-F238E27FC236}">
                    <a16:creationId xmlns:a16="http://schemas.microsoft.com/office/drawing/2014/main" id="{7EE82E52-D47B-41F5-BB30-67C3CE50C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943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100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4" name="Freeform 2046">
                <a:extLst>
                  <a:ext uri="{FF2B5EF4-FFF2-40B4-BE49-F238E27FC236}">
                    <a16:creationId xmlns:a16="http://schemas.microsoft.com/office/drawing/2014/main" id="{548294A5-654A-4B44-BB3A-37AF4CF0F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1974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4" y="8"/>
                      <a:pt x="2" y="7"/>
                      <a:pt x="1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5" name="Freeform 2047">
                <a:extLst>
                  <a:ext uri="{FF2B5EF4-FFF2-40B4-BE49-F238E27FC236}">
                    <a16:creationId xmlns:a16="http://schemas.microsoft.com/office/drawing/2014/main" id="{FBD404B0-BCAB-464E-A592-AE2034A85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283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1" y="3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6" name="Freeform 2048">
                <a:extLst>
                  <a:ext uri="{FF2B5EF4-FFF2-40B4-BE49-F238E27FC236}">
                    <a16:creationId xmlns:a16="http://schemas.microsoft.com/office/drawing/2014/main" id="{C65196BD-1F05-4AE6-81BB-0A505B337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345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8" y="3"/>
                      <a:pt x="7" y="5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7" name="Freeform 2049">
                <a:extLst>
                  <a:ext uri="{FF2B5EF4-FFF2-40B4-BE49-F238E27FC236}">
                    <a16:creationId xmlns:a16="http://schemas.microsoft.com/office/drawing/2014/main" id="{5927E78E-F26F-4D0F-89E6-6A71CBDD2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343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8" name="Freeform 2050">
                <a:extLst>
                  <a:ext uri="{FF2B5EF4-FFF2-40B4-BE49-F238E27FC236}">
                    <a16:creationId xmlns:a16="http://schemas.microsoft.com/office/drawing/2014/main" id="{7E4E35AA-4A0B-43E9-A7D1-3D424D4FE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409"/>
                <a:ext cx="19" cy="17"/>
              </a:xfrm>
              <a:custGeom>
                <a:avLst/>
                <a:gdLst>
                  <a:gd name="T0" fmla="*/ 29 w 8"/>
                  <a:gd name="T1" fmla="*/ 12 h 7"/>
                  <a:gd name="T2" fmla="*/ 95 w 8"/>
                  <a:gd name="T3" fmla="*/ 29 h 7"/>
                  <a:gd name="T4" fmla="*/ 78 w 8"/>
                  <a:gd name="T5" fmla="*/ 87 h 7"/>
                  <a:gd name="T6" fmla="*/ 12 w 8"/>
                  <a:gd name="T7" fmla="*/ 70 h 7"/>
                  <a:gd name="T8" fmla="*/ 29 w 8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39" name="Freeform 2051">
                <a:extLst>
                  <a:ext uri="{FF2B5EF4-FFF2-40B4-BE49-F238E27FC236}">
                    <a16:creationId xmlns:a16="http://schemas.microsoft.com/office/drawing/2014/main" id="{8D9B80CE-BE6F-4AA6-B029-2516CDB9A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462"/>
                <a:ext cx="16" cy="19"/>
              </a:xfrm>
              <a:custGeom>
                <a:avLst/>
                <a:gdLst>
                  <a:gd name="T0" fmla="*/ 25 w 7"/>
                  <a:gd name="T1" fmla="*/ 12 h 8"/>
                  <a:gd name="T2" fmla="*/ 73 w 7"/>
                  <a:gd name="T3" fmla="*/ 29 h 8"/>
                  <a:gd name="T4" fmla="*/ 73 w 7"/>
                  <a:gd name="T5" fmla="*/ 78 h 8"/>
                  <a:gd name="T6" fmla="*/ 11 w 7"/>
                  <a:gd name="T7" fmla="*/ 78 h 8"/>
                  <a:gd name="T8" fmla="*/ 25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0" name="Freeform 2052">
                <a:extLst>
                  <a:ext uri="{FF2B5EF4-FFF2-40B4-BE49-F238E27FC236}">
                    <a16:creationId xmlns:a16="http://schemas.microsoft.com/office/drawing/2014/main" id="{6699CC66-33A5-4001-9DB2-FD59CEE28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500"/>
                <a:ext cx="19" cy="16"/>
              </a:xfrm>
              <a:custGeom>
                <a:avLst/>
                <a:gdLst>
                  <a:gd name="T0" fmla="*/ 29 w 8"/>
                  <a:gd name="T1" fmla="*/ 11 h 7"/>
                  <a:gd name="T2" fmla="*/ 95 w 8"/>
                  <a:gd name="T3" fmla="*/ 25 h 7"/>
                  <a:gd name="T4" fmla="*/ 78 w 8"/>
                  <a:gd name="T5" fmla="*/ 73 h 7"/>
                  <a:gd name="T6" fmla="*/ 12 w 8"/>
                  <a:gd name="T7" fmla="*/ 57 h 7"/>
                  <a:gd name="T8" fmla="*/ 29 w 8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5"/>
                      <a:pt x="6" y="6"/>
                    </a:cubicBezTo>
                    <a:cubicBezTo>
                      <a:pt x="5" y="7"/>
                      <a:pt x="3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1" name="Freeform 2053">
                <a:extLst>
                  <a:ext uri="{FF2B5EF4-FFF2-40B4-BE49-F238E27FC236}">
                    <a16:creationId xmlns:a16="http://schemas.microsoft.com/office/drawing/2014/main" id="{77E9B173-5254-4084-BC27-693B7A526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559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78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2" name="Freeform 2054">
                <a:extLst>
                  <a:ext uri="{FF2B5EF4-FFF2-40B4-BE49-F238E27FC236}">
                    <a16:creationId xmlns:a16="http://schemas.microsoft.com/office/drawing/2014/main" id="{2A8434CA-482C-47B4-BC50-E0E47888E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550"/>
                <a:ext cx="19" cy="16"/>
              </a:xfrm>
              <a:custGeom>
                <a:avLst/>
                <a:gdLst>
                  <a:gd name="T0" fmla="*/ 29 w 8"/>
                  <a:gd name="T1" fmla="*/ 11 h 7"/>
                  <a:gd name="T2" fmla="*/ 95 w 8"/>
                  <a:gd name="T3" fmla="*/ 25 h 7"/>
                  <a:gd name="T4" fmla="*/ 78 w 8"/>
                  <a:gd name="T5" fmla="*/ 73 h 7"/>
                  <a:gd name="T6" fmla="*/ 12 w 8"/>
                  <a:gd name="T7" fmla="*/ 57 h 7"/>
                  <a:gd name="T8" fmla="*/ 29 w 8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5"/>
                      <a:pt x="6" y="6"/>
                    </a:cubicBezTo>
                    <a:cubicBezTo>
                      <a:pt x="5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3" name="Freeform 2055">
                <a:extLst>
                  <a:ext uri="{FF2B5EF4-FFF2-40B4-BE49-F238E27FC236}">
                    <a16:creationId xmlns:a16="http://schemas.microsoft.com/office/drawing/2014/main" id="{486C16A2-C9E7-486D-BF25-474134814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507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4" name="Freeform 2056">
                <a:extLst>
                  <a:ext uri="{FF2B5EF4-FFF2-40B4-BE49-F238E27FC236}">
                    <a16:creationId xmlns:a16="http://schemas.microsoft.com/office/drawing/2014/main" id="{BDBAAC7B-E27D-4994-9904-2650CB21C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478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5" y="8"/>
                      <a:pt x="3" y="8"/>
                      <a:pt x="1" y="6"/>
                    </a:cubicBezTo>
                    <a:cubicBezTo>
                      <a:pt x="0" y="5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5" name="Freeform 2057">
                <a:extLst>
                  <a:ext uri="{FF2B5EF4-FFF2-40B4-BE49-F238E27FC236}">
                    <a16:creationId xmlns:a16="http://schemas.microsoft.com/office/drawing/2014/main" id="{2EB0ED6D-241B-4598-A1B2-43731BDB6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502"/>
                <a:ext cx="19" cy="17"/>
              </a:xfrm>
              <a:custGeom>
                <a:avLst/>
                <a:gdLst>
                  <a:gd name="T0" fmla="*/ 29 w 8"/>
                  <a:gd name="T1" fmla="*/ 12 h 7"/>
                  <a:gd name="T2" fmla="*/ 95 w 8"/>
                  <a:gd name="T3" fmla="*/ 29 h 7"/>
                  <a:gd name="T4" fmla="*/ 78 w 8"/>
                  <a:gd name="T5" fmla="*/ 87 h 7"/>
                  <a:gd name="T6" fmla="*/ 12 w 8"/>
                  <a:gd name="T7" fmla="*/ 87 h 7"/>
                  <a:gd name="T8" fmla="*/ 29 w 8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5"/>
                      <a:pt x="6" y="6"/>
                    </a:cubicBezTo>
                    <a:cubicBezTo>
                      <a:pt x="5" y="7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6" name="Freeform 2058">
                <a:extLst>
                  <a:ext uri="{FF2B5EF4-FFF2-40B4-BE49-F238E27FC236}">
                    <a16:creationId xmlns:a16="http://schemas.microsoft.com/office/drawing/2014/main" id="{836800A3-5DEA-4968-A37B-73A64A600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495"/>
                <a:ext cx="17" cy="19"/>
              </a:xfrm>
              <a:custGeom>
                <a:avLst/>
                <a:gdLst>
                  <a:gd name="T0" fmla="*/ 29 w 7"/>
                  <a:gd name="T1" fmla="*/ 12 h 8"/>
                  <a:gd name="T2" fmla="*/ 87 w 7"/>
                  <a:gd name="T3" fmla="*/ 29 h 8"/>
                  <a:gd name="T4" fmla="*/ 70 w 7"/>
                  <a:gd name="T5" fmla="*/ 95 h 8"/>
                  <a:gd name="T6" fmla="*/ 12 w 7"/>
                  <a:gd name="T7" fmla="*/ 78 h 8"/>
                  <a:gd name="T8" fmla="*/ 29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7" name="Freeform 2059">
                <a:extLst>
                  <a:ext uri="{FF2B5EF4-FFF2-40B4-BE49-F238E27FC236}">
                    <a16:creationId xmlns:a16="http://schemas.microsoft.com/office/drawing/2014/main" id="{5DACCD33-63BA-4B11-988E-607C2A177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502"/>
                <a:ext cx="17" cy="17"/>
              </a:xfrm>
              <a:custGeom>
                <a:avLst/>
                <a:gdLst>
                  <a:gd name="T0" fmla="*/ 29 w 7"/>
                  <a:gd name="T1" fmla="*/ 12 h 7"/>
                  <a:gd name="T2" fmla="*/ 87 w 7"/>
                  <a:gd name="T3" fmla="*/ 29 h 7"/>
                  <a:gd name="T4" fmla="*/ 87 w 7"/>
                  <a:gd name="T5" fmla="*/ 87 h 7"/>
                  <a:gd name="T6" fmla="*/ 12 w 7"/>
                  <a:gd name="T7" fmla="*/ 87 h 7"/>
                  <a:gd name="T8" fmla="*/ 29 w 7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8" name="Freeform 2060">
                <a:extLst>
                  <a:ext uri="{FF2B5EF4-FFF2-40B4-BE49-F238E27FC236}">
                    <a16:creationId xmlns:a16="http://schemas.microsoft.com/office/drawing/2014/main" id="{DA1D585B-984F-495C-AD3E-095AC44B5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519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49" name="Freeform 2061">
                <a:extLst>
                  <a:ext uri="{FF2B5EF4-FFF2-40B4-BE49-F238E27FC236}">
                    <a16:creationId xmlns:a16="http://schemas.microsoft.com/office/drawing/2014/main" id="{CAF76B60-A71B-45C8-8F9F-1FABBFB5C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533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7" y="5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0" name="Freeform 2062">
                <a:extLst>
                  <a:ext uri="{FF2B5EF4-FFF2-40B4-BE49-F238E27FC236}">
                    <a16:creationId xmlns:a16="http://schemas.microsoft.com/office/drawing/2014/main" id="{80E07FBF-3174-4C1D-A063-2DA91D374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2545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78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5"/>
                      <a:pt x="6" y="6"/>
                    </a:cubicBezTo>
                    <a:cubicBezTo>
                      <a:pt x="5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1" name="Freeform 2063">
                <a:extLst>
                  <a:ext uri="{FF2B5EF4-FFF2-40B4-BE49-F238E27FC236}">
                    <a16:creationId xmlns:a16="http://schemas.microsoft.com/office/drawing/2014/main" id="{AE03F37A-AE4A-4819-A1ED-736D24FB7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523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2" name="Freeform 2064">
                <a:extLst>
                  <a:ext uri="{FF2B5EF4-FFF2-40B4-BE49-F238E27FC236}">
                    <a16:creationId xmlns:a16="http://schemas.microsoft.com/office/drawing/2014/main" id="{EB0E8644-F736-41FA-AE68-84581EA79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464"/>
                <a:ext cx="17" cy="19"/>
              </a:xfrm>
              <a:custGeom>
                <a:avLst/>
                <a:gdLst>
                  <a:gd name="T0" fmla="*/ 29 w 7"/>
                  <a:gd name="T1" fmla="*/ 12 h 8"/>
                  <a:gd name="T2" fmla="*/ 87 w 7"/>
                  <a:gd name="T3" fmla="*/ 29 h 8"/>
                  <a:gd name="T4" fmla="*/ 70 w 7"/>
                  <a:gd name="T5" fmla="*/ 95 h 8"/>
                  <a:gd name="T6" fmla="*/ 12 w 7"/>
                  <a:gd name="T7" fmla="*/ 78 h 8"/>
                  <a:gd name="T8" fmla="*/ 29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3" name="Freeform 2065">
                <a:extLst>
                  <a:ext uri="{FF2B5EF4-FFF2-40B4-BE49-F238E27FC236}">
                    <a16:creationId xmlns:a16="http://schemas.microsoft.com/office/drawing/2014/main" id="{C86A532A-689A-4639-AFC2-B9A5F2F7B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416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6"/>
                      <a:pt x="6" y="7"/>
                    </a:cubicBezTo>
                    <a:cubicBezTo>
                      <a:pt x="5" y="8"/>
                      <a:pt x="3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4" name="Freeform 2066">
                <a:extLst>
                  <a:ext uri="{FF2B5EF4-FFF2-40B4-BE49-F238E27FC236}">
                    <a16:creationId xmlns:a16="http://schemas.microsoft.com/office/drawing/2014/main" id="{875FE5A2-BF13-4762-A6DE-7EAAF4274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433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5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5" name="Freeform 2067">
                <a:extLst>
                  <a:ext uri="{FF2B5EF4-FFF2-40B4-BE49-F238E27FC236}">
                    <a16:creationId xmlns:a16="http://schemas.microsoft.com/office/drawing/2014/main" id="{005E15DC-5CD4-4296-8F41-69BD3FF75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395"/>
                <a:ext cx="16" cy="19"/>
              </a:xfrm>
              <a:custGeom>
                <a:avLst/>
                <a:gdLst>
                  <a:gd name="T0" fmla="*/ 25 w 7"/>
                  <a:gd name="T1" fmla="*/ 12 h 8"/>
                  <a:gd name="T2" fmla="*/ 73 w 7"/>
                  <a:gd name="T3" fmla="*/ 29 h 8"/>
                  <a:gd name="T4" fmla="*/ 57 w 7"/>
                  <a:gd name="T5" fmla="*/ 95 h 8"/>
                  <a:gd name="T6" fmla="*/ 11 w 7"/>
                  <a:gd name="T7" fmla="*/ 78 h 8"/>
                  <a:gd name="T8" fmla="*/ 25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6" name="Freeform 2068">
                <a:extLst>
                  <a:ext uri="{FF2B5EF4-FFF2-40B4-BE49-F238E27FC236}">
                    <a16:creationId xmlns:a16="http://schemas.microsoft.com/office/drawing/2014/main" id="{463C8B95-5379-43D6-9A0C-EC2EFF100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383"/>
                <a:ext cx="17" cy="19"/>
              </a:xfrm>
              <a:custGeom>
                <a:avLst/>
                <a:gdLst>
                  <a:gd name="T0" fmla="*/ 29 w 7"/>
                  <a:gd name="T1" fmla="*/ 12 h 8"/>
                  <a:gd name="T2" fmla="*/ 87 w 7"/>
                  <a:gd name="T3" fmla="*/ 29 h 8"/>
                  <a:gd name="T4" fmla="*/ 70 w 7"/>
                  <a:gd name="T5" fmla="*/ 95 h 8"/>
                  <a:gd name="T6" fmla="*/ 12 w 7"/>
                  <a:gd name="T7" fmla="*/ 78 h 8"/>
                  <a:gd name="T8" fmla="*/ 29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7" name="Freeform 2069">
                <a:extLst>
                  <a:ext uri="{FF2B5EF4-FFF2-40B4-BE49-F238E27FC236}">
                    <a16:creationId xmlns:a16="http://schemas.microsoft.com/office/drawing/2014/main" id="{545B2D0C-D938-49B4-8E41-2CF5EC2CA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438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8" name="Freeform 2070">
                <a:extLst>
                  <a:ext uri="{FF2B5EF4-FFF2-40B4-BE49-F238E27FC236}">
                    <a16:creationId xmlns:a16="http://schemas.microsoft.com/office/drawing/2014/main" id="{9031FD79-931E-4ACB-8AE6-14801CB1F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412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5" y="8"/>
                      <a:pt x="2" y="8"/>
                      <a:pt x="1" y="6"/>
                    </a:cubicBezTo>
                    <a:cubicBezTo>
                      <a:pt x="0" y="5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59" name="Freeform 2071">
                <a:extLst>
                  <a:ext uri="{FF2B5EF4-FFF2-40B4-BE49-F238E27FC236}">
                    <a16:creationId xmlns:a16="http://schemas.microsoft.com/office/drawing/2014/main" id="{959C22C6-F0EC-4C58-A169-66FAED256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428"/>
                <a:ext cx="19" cy="17"/>
              </a:xfrm>
              <a:custGeom>
                <a:avLst/>
                <a:gdLst>
                  <a:gd name="T0" fmla="*/ 29 w 8"/>
                  <a:gd name="T1" fmla="*/ 12 h 7"/>
                  <a:gd name="T2" fmla="*/ 95 w 8"/>
                  <a:gd name="T3" fmla="*/ 12 h 7"/>
                  <a:gd name="T4" fmla="*/ 78 w 8"/>
                  <a:gd name="T5" fmla="*/ 87 h 7"/>
                  <a:gd name="T6" fmla="*/ 12 w 8"/>
                  <a:gd name="T7" fmla="*/ 70 h 7"/>
                  <a:gd name="T8" fmla="*/ 29 w 8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3" y="0"/>
                      <a:pt x="6" y="0"/>
                      <a:pt x="7" y="1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0" name="Freeform 2072">
                <a:extLst>
                  <a:ext uri="{FF2B5EF4-FFF2-40B4-BE49-F238E27FC236}">
                    <a16:creationId xmlns:a16="http://schemas.microsoft.com/office/drawing/2014/main" id="{D1D05626-C199-4DBC-B928-CF641ABF7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488"/>
                <a:ext cx="17" cy="16"/>
              </a:xfrm>
              <a:custGeom>
                <a:avLst/>
                <a:gdLst>
                  <a:gd name="T0" fmla="*/ 29 w 7"/>
                  <a:gd name="T1" fmla="*/ 11 h 7"/>
                  <a:gd name="T2" fmla="*/ 87 w 7"/>
                  <a:gd name="T3" fmla="*/ 25 h 7"/>
                  <a:gd name="T4" fmla="*/ 70 w 7"/>
                  <a:gd name="T5" fmla="*/ 73 h 7"/>
                  <a:gd name="T6" fmla="*/ 12 w 7"/>
                  <a:gd name="T7" fmla="*/ 73 h 7"/>
                  <a:gd name="T8" fmla="*/ 29 w 7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1" name="Freeform 2073">
                <a:extLst>
                  <a:ext uri="{FF2B5EF4-FFF2-40B4-BE49-F238E27FC236}">
                    <a16:creationId xmlns:a16="http://schemas.microsoft.com/office/drawing/2014/main" id="{76A35686-AA42-4938-9CC8-AB85A7506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533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2" name="Freeform 2074">
                <a:extLst>
                  <a:ext uri="{FF2B5EF4-FFF2-40B4-BE49-F238E27FC236}">
                    <a16:creationId xmlns:a16="http://schemas.microsoft.com/office/drawing/2014/main" id="{A57D106B-AE99-4B33-A872-783DC35B8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502"/>
                <a:ext cx="16" cy="17"/>
              </a:xfrm>
              <a:custGeom>
                <a:avLst/>
                <a:gdLst>
                  <a:gd name="T0" fmla="*/ 25 w 7"/>
                  <a:gd name="T1" fmla="*/ 12 h 7"/>
                  <a:gd name="T2" fmla="*/ 73 w 7"/>
                  <a:gd name="T3" fmla="*/ 29 h 7"/>
                  <a:gd name="T4" fmla="*/ 57 w 7"/>
                  <a:gd name="T5" fmla="*/ 87 h 7"/>
                  <a:gd name="T6" fmla="*/ 11 w 7"/>
                  <a:gd name="T7" fmla="*/ 87 h 7"/>
                  <a:gd name="T8" fmla="*/ 25 w 7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3" name="Freeform 2075">
                <a:extLst>
                  <a:ext uri="{FF2B5EF4-FFF2-40B4-BE49-F238E27FC236}">
                    <a16:creationId xmlns:a16="http://schemas.microsoft.com/office/drawing/2014/main" id="{8E9A3537-F28C-4F11-84F3-8E940AA62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531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4" name="Freeform 2076">
                <a:extLst>
                  <a:ext uri="{FF2B5EF4-FFF2-40B4-BE49-F238E27FC236}">
                    <a16:creationId xmlns:a16="http://schemas.microsoft.com/office/drawing/2014/main" id="{8C9E3D27-2406-4AA7-A6F1-D1D8D5DAD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535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5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5" name="Freeform 2077">
                <a:extLst>
                  <a:ext uri="{FF2B5EF4-FFF2-40B4-BE49-F238E27FC236}">
                    <a16:creationId xmlns:a16="http://schemas.microsoft.com/office/drawing/2014/main" id="{5AFF377A-45DB-4B94-BE8A-A1FD15DAA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378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6" name="Freeform 2078">
                <a:extLst>
                  <a:ext uri="{FF2B5EF4-FFF2-40B4-BE49-F238E27FC236}">
                    <a16:creationId xmlns:a16="http://schemas.microsoft.com/office/drawing/2014/main" id="{C0FD46A4-1945-4993-AF0A-B2CF4DA8B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345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7" name="Freeform 2079">
                <a:extLst>
                  <a:ext uri="{FF2B5EF4-FFF2-40B4-BE49-F238E27FC236}">
                    <a16:creationId xmlns:a16="http://schemas.microsoft.com/office/drawing/2014/main" id="{6EECE12C-D8C8-4BFF-98CE-ECF0C5AD3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362"/>
                <a:ext cx="17" cy="19"/>
              </a:xfrm>
              <a:custGeom>
                <a:avLst/>
                <a:gdLst>
                  <a:gd name="T0" fmla="*/ 29 w 7"/>
                  <a:gd name="T1" fmla="*/ 29 h 8"/>
                  <a:gd name="T2" fmla="*/ 87 w 7"/>
                  <a:gd name="T3" fmla="*/ 29 h 8"/>
                  <a:gd name="T4" fmla="*/ 70 w 7"/>
                  <a:gd name="T5" fmla="*/ 95 h 8"/>
                  <a:gd name="T6" fmla="*/ 12 w 7"/>
                  <a:gd name="T7" fmla="*/ 78 h 8"/>
                  <a:gd name="T8" fmla="*/ 29 w 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2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3"/>
                      <a:pt x="2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8" name="Freeform 2080">
                <a:extLst>
                  <a:ext uri="{FF2B5EF4-FFF2-40B4-BE49-F238E27FC236}">
                    <a16:creationId xmlns:a16="http://schemas.microsoft.com/office/drawing/2014/main" id="{93065CC2-C636-4E7F-92B5-71929E7C4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371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3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69" name="Freeform 2081">
                <a:extLst>
                  <a:ext uri="{FF2B5EF4-FFF2-40B4-BE49-F238E27FC236}">
                    <a16:creationId xmlns:a16="http://schemas.microsoft.com/office/drawing/2014/main" id="{4225B62F-B376-43F4-B58F-5EB3DF372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343"/>
                <a:ext cx="19" cy="16"/>
              </a:xfrm>
              <a:custGeom>
                <a:avLst/>
                <a:gdLst>
                  <a:gd name="T0" fmla="*/ 29 w 8"/>
                  <a:gd name="T1" fmla="*/ 11 h 7"/>
                  <a:gd name="T2" fmla="*/ 78 w 8"/>
                  <a:gd name="T3" fmla="*/ 25 h 7"/>
                  <a:gd name="T4" fmla="*/ 78 w 8"/>
                  <a:gd name="T5" fmla="*/ 73 h 7"/>
                  <a:gd name="T6" fmla="*/ 12 w 8"/>
                  <a:gd name="T7" fmla="*/ 57 h 7"/>
                  <a:gd name="T8" fmla="*/ 29 w 8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0" name="Freeform 2082">
                <a:extLst>
                  <a:ext uri="{FF2B5EF4-FFF2-40B4-BE49-F238E27FC236}">
                    <a16:creationId xmlns:a16="http://schemas.microsoft.com/office/drawing/2014/main" id="{B6DC7518-14FF-496A-93C1-00C14EE4E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321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1" name="Freeform 2083">
                <a:extLst>
                  <a:ext uri="{FF2B5EF4-FFF2-40B4-BE49-F238E27FC236}">
                    <a16:creationId xmlns:a16="http://schemas.microsoft.com/office/drawing/2014/main" id="{ABB6BDB0-FE2D-4857-894C-6EFEFABD4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305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78 w 8"/>
                  <a:gd name="T3" fmla="*/ 29 h 8"/>
                  <a:gd name="T4" fmla="*/ 78 w 8"/>
                  <a:gd name="T5" fmla="*/ 78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2" name="Freeform 2084">
                <a:extLst>
                  <a:ext uri="{FF2B5EF4-FFF2-40B4-BE49-F238E27FC236}">
                    <a16:creationId xmlns:a16="http://schemas.microsoft.com/office/drawing/2014/main" id="{524CAED0-AEA3-4F62-B908-719B009A0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305"/>
                <a:ext cx="19" cy="16"/>
              </a:xfrm>
              <a:custGeom>
                <a:avLst/>
                <a:gdLst>
                  <a:gd name="T0" fmla="*/ 29 w 8"/>
                  <a:gd name="T1" fmla="*/ 11 h 7"/>
                  <a:gd name="T2" fmla="*/ 95 w 8"/>
                  <a:gd name="T3" fmla="*/ 11 h 7"/>
                  <a:gd name="T4" fmla="*/ 78 w 8"/>
                  <a:gd name="T5" fmla="*/ 73 h 7"/>
                  <a:gd name="T6" fmla="*/ 12 w 8"/>
                  <a:gd name="T7" fmla="*/ 57 h 7"/>
                  <a:gd name="T8" fmla="*/ 29 w 8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4" y="0"/>
                      <a:pt x="6" y="0"/>
                      <a:pt x="7" y="1"/>
                    </a:cubicBezTo>
                    <a:cubicBezTo>
                      <a:pt x="8" y="3"/>
                      <a:pt x="8" y="5"/>
                      <a:pt x="6" y="6"/>
                    </a:cubicBezTo>
                    <a:cubicBezTo>
                      <a:pt x="5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3" name="Freeform 2085">
                <a:extLst>
                  <a:ext uri="{FF2B5EF4-FFF2-40B4-BE49-F238E27FC236}">
                    <a16:creationId xmlns:a16="http://schemas.microsoft.com/office/drawing/2014/main" id="{162335F5-63D7-43B0-842F-0F781DA56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328"/>
                <a:ext cx="19" cy="20"/>
              </a:xfrm>
              <a:custGeom>
                <a:avLst/>
                <a:gdLst>
                  <a:gd name="T0" fmla="*/ 29 w 8"/>
                  <a:gd name="T1" fmla="*/ 20 h 8"/>
                  <a:gd name="T2" fmla="*/ 95 w 8"/>
                  <a:gd name="T3" fmla="*/ 33 h 8"/>
                  <a:gd name="T4" fmla="*/ 78 w 8"/>
                  <a:gd name="T5" fmla="*/ 113 h 8"/>
                  <a:gd name="T6" fmla="*/ 12 w 8"/>
                  <a:gd name="T7" fmla="*/ 95 h 8"/>
                  <a:gd name="T8" fmla="*/ 29 w 8"/>
                  <a:gd name="T9" fmla="*/ 2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7" y="5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4" name="Freeform 2086">
                <a:extLst>
                  <a:ext uri="{FF2B5EF4-FFF2-40B4-BE49-F238E27FC236}">
                    <a16:creationId xmlns:a16="http://schemas.microsoft.com/office/drawing/2014/main" id="{00037F0D-6444-42CD-AFB9-0C797A328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357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6"/>
                      <a:pt x="6" y="7"/>
                    </a:cubicBezTo>
                    <a:cubicBezTo>
                      <a:pt x="5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5" name="Freeform 2087">
                <a:extLst>
                  <a:ext uri="{FF2B5EF4-FFF2-40B4-BE49-F238E27FC236}">
                    <a16:creationId xmlns:a16="http://schemas.microsoft.com/office/drawing/2014/main" id="{2CABE944-57D4-4ED8-B69F-F6C7DE079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283"/>
                <a:ext cx="19" cy="19"/>
              </a:xfrm>
              <a:custGeom>
                <a:avLst/>
                <a:gdLst>
                  <a:gd name="T0" fmla="*/ 29 w 8"/>
                  <a:gd name="T1" fmla="*/ 29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2"/>
                    </a:moveTo>
                    <a:cubicBezTo>
                      <a:pt x="3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3"/>
                      <a:pt x="2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6" name="Freeform 2088">
                <a:extLst>
                  <a:ext uri="{FF2B5EF4-FFF2-40B4-BE49-F238E27FC236}">
                    <a16:creationId xmlns:a16="http://schemas.microsoft.com/office/drawing/2014/main" id="{108A182F-9CB5-421E-8111-51D703358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257"/>
                <a:ext cx="16" cy="19"/>
              </a:xfrm>
              <a:custGeom>
                <a:avLst/>
                <a:gdLst>
                  <a:gd name="T0" fmla="*/ 11 w 7"/>
                  <a:gd name="T1" fmla="*/ 12 h 8"/>
                  <a:gd name="T2" fmla="*/ 73 w 7"/>
                  <a:gd name="T3" fmla="*/ 29 h 8"/>
                  <a:gd name="T4" fmla="*/ 57 w 7"/>
                  <a:gd name="T5" fmla="*/ 95 h 8"/>
                  <a:gd name="T6" fmla="*/ 11 w 7"/>
                  <a:gd name="T7" fmla="*/ 78 h 8"/>
                  <a:gd name="T8" fmla="*/ 11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7" name="Freeform 2089">
                <a:extLst>
                  <a:ext uri="{FF2B5EF4-FFF2-40B4-BE49-F238E27FC236}">
                    <a16:creationId xmlns:a16="http://schemas.microsoft.com/office/drawing/2014/main" id="{B08FD9BF-18A3-401B-BA8B-76484E7E1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231"/>
                <a:ext cx="19" cy="17"/>
              </a:xfrm>
              <a:custGeom>
                <a:avLst/>
                <a:gdLst>
                  <a:gd name="T0" fmla="*/ 29 w 8"/>
                  <a:gd name="T1" fmla="*/ 12 h 7"/>
                  <a:gd name="T2" fmla="*/ 95 w 8"/>
                  <a:gd name="T3" fmla="*/ 29 h 7"/>
                  <a:gd name="T4" fmla="*/ 78 w 8"/>
                  <a:gd name="T5" fmla="*/ 87 h 7"/>
                  <a:gd name="T6" fmla="*/ 12 w 8"/>
                  <a:gd name="T7" fmla="*/ 70 h 7"/>
                  <a:gd name="T8" fmla="*/ 29 w 8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5"/>
                      <a:pt x="6" y="6"/>
                    </a:cubicBezTo>
                    <a:cubicBezTo>
                      <a:pt x="5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8" name="Freeform 2090">
                <a:extLst>
                  <a:ext uri="{FF2B5EF4-FFF2-40B4-BE49-F238E27FC236}">
                    <a16:creationId xmlns:a16="http://schemas.microsoft.com/office/drawing/2014/main" id="{054BFFE8-F2F2-4630-9A72-B4AA9F68C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2229"/>
                <a:ext cx="17" cy="19"/>
              </a:xfrm>
              <a:custGeom>
                <a:avLst/>
                <a:gdLst>
                  <a:gd name="T0" fmla="*/ 29 w 7"/>
                  <a:gd name="T1" fmla="*/ 12 h 8"/>
                  <a:gd name="T2" fmla="*/ 87 w 7"/>
                  <a:gd name="T3" fmla="*/ 29 h 8"/>
                  <a:gd name="T4" fmla="*/ 87 w 7"/>
                  <a:gd name="T5" fmla="*/ 95 h 8"/>
                  <a:gd name="T6" fmla="*/ 12 w 7"/>
                  <a:gd name="T7" fmla="*/ 78 h 8"/>
                  <a:gd name="T8" fmla="*/ 29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3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79" name="Freeform 2091">
                <a:extLst>
                  <a:ext uri="{FF2B5EF4-FFF2-40B4-BE49-F238E27FC236}">
                    <a16:creationId xmlns:a16="http://schemas.microsoft.com/office/drawing/2014/main" id="{1F38C4D2-1B5D-47B5-80A1-CB56F8496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198"/>
                <a:ext cx="17" cy="19"/>
              </a:xfrm>
              <a:custGeom>
                <a:avLst/>
                <a:gdLst>
                  <a:gd name="T0" fmla="*/ 12 w 7"/>
                  <a:gd name="T1" fmla="*/ 12 h 8"/>
                  <a:gd name="T2" fmla="*/ 87 w 7"/>
                  <a:gd name="T3" fmla="*/ 29 h 8"/>
                  <a:gd name="T4" fmla="*/ 70 w 7"/>
                  <a:gd name="T5" fmla="*/ 95 h 8"/>
                  <a:gd name="T6" fmla="*/ 12 w 7"/>
                  <a:gd name="T7" fmla="*/ 78 h 8"/>
                  <a:gd name="T8" fmla="*/ 12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0" name="Freeform 2092">
                <a:extLst>
                  <a:ext uri="{FF2B5EF4-FFF2-40B4-BE49-F238E27FC236}">
                    <a16:creationId xmlns:a16="http://schemas.microsoft.com/office/drawing/2014/main" id="{A0FD38D9-574D-4FB3-B8CC-13291342E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210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1" name="Freeform 2093">
                <a:extLst>
                  <a:ext uri="{FF2B5EF4-FFF2-40B4-BE49-F238E27FC236}">
                    <a16:creationId xmlns:a16="http://schemas.microsoft.com/office/drawing/2014/main" id="{34D94291-2FBA-4F84-BC1A-456E4C117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212"/>
                <a:ext cx="19" cy="17"/>
              </a:xfrm>
              <a:custGeom>
                <a:avLst/>
                <a:gdLst>
                  <a:gd name="T0" fmla="*/ 29 w 8"/>
                  <a:gd name="T1" fmla="*/ 12 h 7"/>
                  <a:gd name="T2" fmla="*/ 95 w 8"/>
                  <a:gd name="T3" fmla="*/ 12 h 7"/>
                  <a:gd name="T4" fmla="*/ 78 w 8"/>
                  <a:gd name="T5" fmla="*/ 87 h 7"/>
                  <a:gd name="T6" fmla="*/ 12 w 8"/>
                  <a:gd name="T7" fmla="*/ 70 h 7"/>
                  <a:gd name="T8" fmla="*/ 29 w 8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4" y="0"/>
                      <a:pt x="6" y="0"/>
                      <a:pt x="7" y="1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2" name="Freeform 2094">
                <a:extLst>
                  <a:ext uri="{FF2B5EF4-FFF2-40B4-BE49-F238E27FC236}">
                    <a16:creationId xmlns:a16="http://schemas.microsoft.com/office/drawing/2014/main" id="{2B05E368-49A7-4386-8E36-F6DB8B217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2319"/>
                <a:ext cx="20" cy="17"/>
              </a:xfrm>
              <a:custGeom>
                <a:avLst/>
                <a:gdLst>
                  <a:gd name="T0" fmla="*/ 33 w 8"/>
                  <a:gd name="T1" fmla="*/ 12 h 7"/>
                  <a:gd name="T2" fmla="*/ 113 w 8"/>
                  <a:gd name="T3" fmla="*/ 29 h 7"/>
                  <a:gd name="T4" fmla="*/ 95 w 8"/>
                  <a:gd name="T5" fmla="*/ 87 h 7"/>
                  <a:gd name="T6" fmla="*/ 20 w 8"/>
                  <a:gd name="T7" fmla="*/ 70 h 7"/>
                  <a:gd name="T8" fmla="*/ 33 w 8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3" name="Freeform 2095">
                <a:extLst>
                  <a:ext uri="{FF2B5EF4-FFF2-40B4-BE49-F238E27FC236}">
                    <a16:creationId xmlns:a16="http://schemas.microsoft.com/office/drawing/2014/main" id="{70B3C310-81E9-4670-BE3A-BA47F7780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376"/>
                <a:ext cx="17" cy="19"/>
              </a:xfrm>
              <a:custGeom>
                <a:avLst/>
                <a:gdLst>
                  <a:gd name="T0" fmla="*/ 29 w 7"/>
                  <a:gd name="T1" fmla="*/ 12 h 8"/>
                  <a:gd name="T2" fmla="*/ 87 w 7"/>
                  <a:gd name="T3" fmla="*/ 29 h 8"/>
                  <a:gd name="T4" fmla="*/ 70 w 7"/>
                  <a:gd name="T5" fmla="*/ 95 h 8"/>
                  <a:gd name="T6" fmla="*/ 12 w 7"/>
                  <a:gd name="T7" fmla="*/ 78 h 8"/>
                  <a:gd name="T8" fmla="*/ 29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4" name="Freeform 2096">
                <a:extLst>
                  <a:ext uri="{FF2B5EF4-FFF2-40B4-BE49-F238E27FC236}">
                    <a16:creationId xmlns:a16="http://schemas.microsoft.com/office/drawing/2014/main" id="{468E772E-D6B8-409C-A1CA-418D3D76E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421"/>
                <a:ext cx="17" cy="19"/>
              </a:xfrm>
              <a:custGeom>
                <a:avLst/>
                <a:gdLst>
                  <a:gd name="T0" fmla="*/ 29 w 7"/>
                  <a:gd name="T1" fmla="*/ 12 h 8"/>
                  <a:gd name="T2" fmla="*/ 87 w 7"/>
                  <a:gd name="T3" fmla="*/ 29 h 8"/>
                  <a:gd name="T4" fmla="*/ 87 w 7"/>
                  <a:gd name="T5" fmla="*/ 95 h 8"/>
                  <a:gd name="T6" fmla="*/ 12 w 7"/>
                  <a:gd name="T7" fmla="*/ 78 h 8"/>
                  <a:gd name="T8" fmla="*/ 29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5" name="Freeform 2097">
                <a:extLst>
                  <a:ext uri="{FF2B5EF4-FFF2-40B4-BE49-F238E27FC236}">
                    <a16:creationId xmlns:a16="http://schemas.microsoft.com/office/drawing/2014/main" id="{9E1EC7E6-9F96-4B41-A916-D9E7B5ECB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386"/>
                <a:ext cx="16" cy="16"/>
              </a:xfrm>
              <a:custGeom>
                <a:avLst/>
                <a:gdLst>
                  <a:gd name="T0" fmla="*/ 11 w 7"/>
                  <a:gd name="T1" fmla="*/ 11 h 7"/>
                  <a:gd name="T2" fmla="*/ 73 w 7"/>
                  <a:gd name="T3" fmla="*/ 11 h 7"/>
                  <a:gd name="T4" fmla="*/ 57 w 7"/>
                  <a:gd name="T5" fmla="*/ 73 h 7"/>
                  <a:gd name="T6" fmla="*/ 11 w 7"/>
                  <a:gd name="T7" fmla="*/ 57 h 7"/>
                  <a:gd name="T8" fmla="*/ 11 w 7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6" name="Freeform 2098">
                <a:extLst>
                  <a:ext uri="{FF2B5EF4-FFF2-40B4-BE49-F238E27FC236}">
                    <a16:creationId xmlns:a16="http://schemas.microsoft.com/office/drawing/2014/main" id="{E3A4BBCD-E434-4E23-804E-B7026DA58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312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78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7" name="Freeform 2099">
                <a:extLst>
                  <a:ext uri="{FF2B5EF4-FFF2-40B4-BE49-F238E27FC236}">
                    <a16:creationId xmlns:a16="http://schemas.microsoft.com/office/drawing/2014/main" id="{974E2B63-5F08-4234-ABC4-BA2C9525D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2343"/>
                <a:ext cx="17" cy="19"/>
              </a:xfrm>
              <a:custGeom>
                <a:avLst/>
                <a:gdLst>
                  <a:gd name="T0" fmla="*/ 29 w 7"/>
                  <a:gd name="T1" fmla="*/ 12 h 8"/>
                  <a:gd name="T2" fmla="*/ 87 w 7"/>
                  <a:gd name="T3" fmla="*/ 29 h 8"/>
                  <a:gd name="T4" fmla="*/ 87 w 7"/>
                  <a:gd name="T5" fmla="*/ 95 h 8"/>
                  <a:gd name="T6" fmla="*/ 12 w 7"/>
                  <a:gd name="T7" fmla="*/ 78 h 8"/>
                  <a:gd name="T8" fmla="*/ 29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8" name="Freeform 2100">
                <a:extLst>
                  <a:ext uri="{FF2B5EF4-FFF2-40B4-BE49-F238E27FC236}">
                    <a16:creationId xmlns:a16="http://schemas.microsoft.com/office/drawing/2014/main" id="{0759E214-B0A6-46A2-BF0B-7FE2B8B1E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2367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6"/>
                      <a:pt x="6" y="7"/>
                    </a:cubicBezTo>
                    <a:cubicBezTo>
                      <a:pt x="5" y="8"/>
                      <a:pt x="3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89" name="Freeform 2101">
                <a:extLst>
                  <a:ext uri="{FF2B5EF4-FFF2-40B4-BE49-F238E27FC236}">
                    <a16:creationId xmlns:a16="http://schemas.microsoft.com/office/drawing/2014/main" id="{088C2E4D-40F5-476B-BB8B-0F11347DF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490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0" name="Freeform 2102">
                <a:extLst>
                  <a:ext uri="{FF2B5EF4-FFF2-40B4-BE49-F238E27FC236}">
                    <a16:creationId xmlns:a16="http://schemas.microsoft.com/office/drawing/2014/main" id="{6127FEB7-59E7-4434-9E19-CC5BBDBCF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440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78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1" name="Freeform 2103">
                <a:extLst>
                  <a:ext uri="{FF2B5EF4-FFF2-40B4-BE49-F238E27FC236}">
                    <a16:creationId xmlns:a16="http://schemas.microsoft.com/office/drawing/2014/main" id="{F83953D4-5B05-4CD4-9EC3-D541E026D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122"/>
                <a:ext cx="16" cy="19"/>
              </a:xfrm>
              <a:custGeom>
                <a:avLst/>
                <a:gdLst>
                  <a:gd name="T0" fmla="*/ 11 w 7"/>
                  <a:gd name="T1" fmla="*/ 12 h 8"/>
                  <a:gd name="T2" fmla="*/ 73 w 7"/>
                  <a:gd name="T3" fmla="*/ 29 h 8"/>
                  <a:gd name="T4" fmla="*/ 57 w 7"/>
                  <a:gd name="T5" fmla="*/ 95 h 8"/>
                  <a:gd name="T6" fmla="*/ 11 w 7"/>
                  <a:gd name="T7" fmla="*/ 78 h 8"/>
                  <a:gd name="T8" fmla="*/ 11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2" name="Freeform 2104">
                <a:extLst>
                  <a:ext uri="{FF2B5EF4-FFF2-40B4-BE49-F238E27FC236}">
                    <a16:creationId xmlns:a16="http://schemas.microsoft.com/office/drawing/2014/main" id="{0AAD2E1B-1EC4-4367-AFE1-F92E040D9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2103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3" name="Freeform 2105">
                <a:extLst>
                  <a:ext uri="{FF2B5EF4-FFF2-40B4-BE49-F238E27FC236}">
                    <a16:creationId xmlns:a16="http://schemas.microsoft.com/office/drawing/2014/main" id="{FF5B3A9F-234F-4879-B271-0C6B37734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129"/>
                <a:ext cx="16" cy="19"/>
              </a:xfrm>
              <a:custGeom>
                <a:avLst/>
                <a:gdLst>
                  <a:gd name="T0" fmla="*/ 11 w 7"/>
                  <a:gd name="T1" fmla="*/ 12 h 8"/>
                  <a:gd name="T2" fmla="*/ 73 w 7"/>
                  <a:gd name="T3" fmla="*/ 29 h 8"/>
                  <a:gd name="T4" fmla="*/ 57 w 7"/>
                  <a:gd name="T5" fmla="*/ 95 h 8"/>
                  <a:gd name="T6" fmla="*/ 11 w 7"/>
                  <a:gd name="T7" fmla="*/ 78 h 8"/>
                  <a:gd name="T8" fmla="*/ 11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4" name="Freeform 2106">
                <a:extLst>
                  <a:ext uri="{FF2B5EF4-FFF2-40B4-BE49-F238E27FC236}">
                    <a16:creationId xmlns:a16="http://schemas.microsoft.com/office/drawing/2014/main" id="{881B3F99-B837-4D10-827A-60F780A41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896"/>
                <a:ext cx="17" cy="16"/>
              </a:xfrm>
              <a:custGeom>
                <a:avLst/>
                <a:gdLst>
                  <a:gd name="T0" fmla="*/ 29 w 7"/>
                  <a:gd name="T1" fmla="*/ 11 h 7"/>
                  <a:gd name="T2" fmla="*/ 87 w 7"/>
                  <a:gd name="T3" fmla="*/ 25 h 7"/>
                  <a:gd name="T4" fmla="*/ 70 w 7"/>
                  <a:gd name="T5" fmla="*/ 73 h 7"/>
                  <a:gd name="T6" fmla="*/ 12 w 7"/>
                  <a:gd name="T7" fmla="*/ 57 h 7"/>
                  <a:gd name="T8" fmla="*/ 29 w 7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5" name="Freeform 2107">
                <a:extLst>
                  <a:ext uri="{FF2B5EF4-FFF2-40B4-BE49-F238E27FC236}">
                    <a16:creationId xmlns:a16="http://schemas.microsoft.com/office/drawing/2014/main" id="{8481ACCA-56B1-41F7-B071-6A68E142F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794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6" name="Freeform 2108">
                <a:extLst>
                  <a:ext uri="{FF2B5EF4-FFF2-40B4-BE49-F238E27FC236}">
                    <a16:creationId xmlns:a16="http://schemas.microsoft.com/office/drawing/2014/main" id="{00B0606C-7123-4642-BEED-772C69E39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832"/>
                <a:ext cx="17" cy="16"/>
              </a:xfrm>
              <a:custGeom>
                <a:avLst/>
                <a:gdLst>
                  <a:gd name="T0" fmla="*/ 12 w 7"/>
                  <a:gd name="T1" fmla="*/ 11 h 7"/>
                  <a:gd name="T2" fmla="*/ 87 w 7"/>
                  <a:gd name="T3" fmla="*/ 11 h 7"/>
                  <a:gd name="T4" fmla="*/ 70 w 7"/>
                  <a:gd name="T5" fmla="*/ 73 h 7"/>
                  <a:gd name="T6" fmla="*/ 12 w 7"/>
                  <a:gd name="T7" fmla="*/ 57 h 7"/>
                  <a:gd name="T8" fmla="*/ 12 w 7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7" name="Freeform 2109">
                <a:extLst>
                  <a:ext uri="{FF2B5EF4-FFF2-40B4-BE49-F238E27FC236}">
                    <a16:creationId xmlns:a16="http://schemas.microsoft.com/office/drawing/2014/main" id="{E3FC0EA4-BA73-4D50-AEC6-25768D4C3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805"/>
                <a:ext cx="16" cy="19"/>
              </a:xfrm>
              <a:custGeom>
                <a:avLst/>
                <a:gdLst>
                  <a:gd name="T0" fmla="*/ 11 w 7"/>
                  <a:gd name="T1" fmla="*/ 12 h 8"/>
                  <a:gd name="T2" fmla="*/ 73 w 7"/>
                  <a:gd name="T3" fmla="*/ 29 h 8"/>
                  <a:gd name="T4" fmla="*/ 57 w 7"/>
                  <a:gd name="T5" fmla="*/ 95 h 8"/>
                  <a:gd name="T6" fmla="*/ 11 w 7"/>
                  <a:gd name="T7" fmla="*/ 78 h 8"/>
                  <a:gd name="T8" fmla="*/ 11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8" name="Freeform 2110">
                <a:extLst>
                  <a:ext uri="{FF2B5EF4-FFF2-40B4-BE49-F238E27FC236}">
                    <a16:creationId xmlns:a16="http://schemas.microsoft.com/office/drawing/2014/main" id="{12ABF44D-B047-4FDD-B944-2A268849D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846"/>
                <a:ext cx="17" cy="19"/>
              </a:xfrm>
              <a:custGeom>
                <a:avLst/>
                <a:gdLst>
                  <a:gd name="T0" fmla="*/ 12 w 7"/>
                  <a:gd name="T1" fmla="*/ 12 h 8"/>
                  <a:gd name="T2" fmla="*/ 87 w 7"/>
                  <a:gd name="T3" fmla="*/ 29 h 8"/>
                  <a:gd name="T4" fmla="*/ 70 w 7"/>
                  <a:gd name="T5" fmla="*/ 95 h 8"/>
                  <a:gd name="T6" fmla="*/ 12 w 7"/>
                  <a:gd name="T7" fmla="*/ 78 h 8"/>
                  <a:gd name="T8" fmla="*/ 12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6"/>
                      <a:pt x="5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99" name="Freeform 2111">
                <a:extLst>
                  <a:ext uri="{FF2B5EF4-FFF2-40B4-BE49-F238E27FC236}">
                    <a16:creationId xmlns:a16="http://schemas.microsoft.com/office/drawing/2014/main" id="{0BDFF4E2-CD51-47A4-BEFC-19D06AF8B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865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5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0" name="Freeform 2112">
                <a:extLst>
                  <a:ext uri="{FF2B5EF4-FFF2-40B4-BE49-F238E27FC236}">
                    <a16:creationId xmlns:a16="http://schemas.microsoft.com/office/drawing/2014/main" id="{CA645BFE-2005-4927-A0AB-2535436B8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162"/>
                <a:ext cx="19" cy="19"/>
              </a:xfrm>
              <a:custGeom>
                <a:avLst/>
                <a:gdLst>
                  <a:gd name="T0" fmla="*/ 29 w 8"/>
                  <a:gd name="T1" fmla="*/ 29 h 8"/>
                  <a:gd name="T2" fmla="*/ 95 w 8"/>
                  <a:gd name="T3" fmla="*/ 29 h 8"/>
                  <a:gd name="T4" fmla="*/ 78 w 8"/>
                  <a:gd name="T5" fmla="*/ 95 h 8"/>
                  <a:gd name="T6" fmla="*/ 29 w 8"/>
                  <a:gd name="T7" fmla="*/ 78 h 8"/>
                  <a:gd name="T8" fmla="*/ 29 w 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2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5" y="8"/>
                      <a:pt x="3" y="8"/>
                      <a:pt x="2" y="6"/>
                    </a:cubicBezTo>
                    <a:cubicBezTo>
                      <a:pt x="0" y="5"/>
                      <a:pt x="1" y="3"/>
                      <a:pt x="2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1" name="Freeform 2113">
                <a:extLst>
                  <a:ext uri="{FF2B5EF4-FFF2-40B4-BE49-F238E27FC236}">
                    <a16:creationId xmlns:a16="http://schemas.microsoft.com/office/drawing/2014/main" id="{E2F490A6-B5F7-474D-B396-EA41918EF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210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2" name="Freeform 2114">
                <a:extLst>
                  <a:ext uri="{FF2B5EF4-FFF2-40B4-BE49-F238E27FC236}">
                    <a16:creationId xmlns:a16="http://schemas.microsoft.com/office/drawing/2014/main" id="{A7CCAC0F-4EBC-46DA-B451-83DAD7A35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236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41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3" name="Freeform 2115">
                <a:extLst>
                  <a:ext uri="{FF2B5EF4-FFF2-40B4-BE49-F238E27FC236}">
                    <a16:creationId xmlns:a16="http://schemas.microsoft.com/office/drawing/2014/main" id="{316FCF4E-C9A4-463F-B55F-58E87F3E4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274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4" name="Freeform 2116">
                <a:extLst>
                  <a:ext uri="{FF2B5EF4-FFF2-40B4-BE49-F238E27FC236}">
                    <a16:creationId xmlns:a16="http://schemas.microsoft.com/office/drawing/2014/main" id="{D70E472C-CF9D-41D6-85C0-5CA85139A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302"/>
                <a:ext cx="11" cy="12"/>
              </a:xfrm>
              <a:custGeom>
                <a:avLst/>
                <a:gdLst>
                  <a:gd name="T0" fmla="*/ 9 w 5"/>
                  <a:gd name="T1" fmla="*/ 0 h 5"/>
                  <a:gd name="T2" fmla="*/ 44 w 5"/>
                  <a:gd name="T3" fmla="*/ 12 h 5"/>
                  <a:gd name="T4" fmla="*/ 44 w 5"/>
                  <a:gd name="T5" fmla="*/ 58 h 5"/>
                  <a:gd name="T6" fmla="*/ 9 w 5"/>
                  <a:gd name="T7" fmla="*/ 41 h 5"/>
                  <a:gd name="T8" fmla="*/ 9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5" name="Freeform 2117">
                <a:extLst>
                  <a:ext uri="{FF2B5EF4-FFF2-40B4-BE49-F238E27FC236}">
                    <a16:creationId xmlns:a16="http://schemas.microsoft.com/office/drawing/2014/main" id="{7DB73422-4246-40F2-8CB4-FC950C7A5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317"/>
                <a:ext cx="12" cy="11"/>
              </a:xfrm>
              <a:custGeom>
                <a:avLst/>
                <a:gdLst>
                  <a:gd name="T0" fmla="*/ 12 w 5"/>
                  <a:gd name="T1" fmla="*/ 9 h 5"/>
                  <a:gd name="T2" fmla="*/ 58 w 5"/>
                  <a:gd name="T3" fmla="*/ 20 h 5"/>
                  <a:gd name="T4" fmla="*/ 58 w 5"/>
                  <a:gd name="T5" fmla="*/ 53 h 5"/>
                  <a:gd name="T6" fmla="*/ 12 w 5"/>
                  <a:gd name="T7" fmla="*/ 44 h 5"/>
                  <a:gd name="T8" fmla="*/ 12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6" name="Freeform 2118">
                <a:extLst>
                  <a:ext uri="{FF2B5EF4-FFF2-40B4-BE49-F238E27FC236}">
                    <a16:creationId xmlns:a16="http://schemas.microsoft.com/office/drawing/2014/main" id="{4858C277-3D4E-43FA-9424-7475AF054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371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29 h 5"/>
                  <a:gd name="T4" fmla="*/ 41 w 5"/>
                  <a:gd name="T5" fmla="*/ 70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2"/>
                      <a:pt x="4" y="4"/>
                      <a:pt x="3" y="5"/>
                    </a:cubicBezTo>
                    <a:cubicBezTo>
                      <a:pt x="3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7" name="Freeform 2119">
                <a:extLst>
                  <a:ext uri="{FF2B5EF4-FFF2-40B4-BE49-F238E27FC236}">
                    <a16:creationId xmlns:a16="http://schemas.microsoft.com/office/drawing/2014/main" id="{1F0D67C8-EAD6-4DF3-9293-AD7ACD87A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376"/>
                <a:ext cx="12" cy="12"/>
              </a:xfrm>
              <a:custGeom>
                <a:avLst/>
                <a:gdLst>
                  <a:gd name="T0" fmla="*/ 29 w 5"/>
                  <a:gd name="T1" fmla="*/ 0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41 h 5"/>
                  <a:gd name="T8" fmla="*/ 29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8" name="Freeform 2120">
                <a:extLst>
                  <a:ext uri="{FF2B5EF4-FFF2-40B4-BE49-F238E27FC236}">
                    <a16:creationId xmlns:a16="http://schemas.microsoft.com/office/drawing/2014/main" id="{9F67E382-F121-426E-9996-91D165F3B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416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09" name="Freeform 2121">
                <a:extLst>
                  <a:ext uri="{FF2B5EF4-FFF2-40B4-BE49-F238E27FC236}">
                    <a16:creationId xmlns:a16="http://schemas.microsoft.com/office/drawing/2014/main" id="{1815F912-9CBB-4081-B14D-ED766E71B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2407"/>
                <a:ext cx="12" cy="12"/>
              </a:xfrm>
              <a:custGeom>
                <a:avLst/>
                <a:gdLst>
                  <a:gd name="T0" fmla="*/ 29 w 5"/>
                  <a:gd name="T1" fmla="*/ 12 h 5"/>
                  <a:gd name="T2" fmla="*/ 70 w 5"/>
                  <a:gd name="T3" fmla="*/ 29 h 5"/>
                  <a:gd name="T4" fmla="*/ 58 w 5"/>
                  <a:gd name="T5" fmla="*/ 70 h 5"/>
                  <a:gd name="T6" fmla="*/ 12 w 5"/>
                  <a:gd name="T7" fmla="*/ 58 h 5"/>
                  <a:gd name="T8" fmla="*/ 2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0" name="Freeform 2122">
                <a:extLst>
                  <a:ext uri="{FF2B5EF4-FFF2-40B4-BE49-F238E27FC236}">
                    <a16:creationId xmlns:a16="http://schemas.microsoft.com/office/drawing/2014/main" id="{88F65042-F8DA-45C3-BC5D-F146B888F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424"/>
                <a:ext cx="10" cy="11"/>
              </a:xfrm>
              <a:custGeom>
                <a:avLst/>
                <a:gdLst>
                  <a:gd name="T0" fmla="*/ 20 w 4"/>
                  <a:gd name="T1" fmla="*/ 9 h 5"/>
                  <a:gd name="T2" fmla="*/ 63 w 4"/>
                  <a:gd name="T3" fmla="*/ 20 h 5"/>
                  <a:gd name="T4" fmla="*/ 50 w 4"/>
                  <a:gd name="T5" fmla="*/ 53 h 5"/>
                  <a:gd name="T6" fmla="*/ 0 w 4"/>
                  <a:gd name="T7" fmla="*/ 44 h 5"/>
                  <a:gd name="T8" fmla="*/ 20 w 4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1" name="Freeform 2123">
                <a:extLst>
                  <a:ext uri="{FF2B5EF4-FFF2-40B4-BE49-F238E27FC236}">
                    <a16:creationId xmlns:a16="http://schemas.microsoft.com/office/drawing/2014/main" id="{884F42AD-C902-4EC1-9F7D-FB970F923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103"/>
                <a:ext cx="12" cy="11"/>
              </a:xfrm>
              <a:custGeom>
                <a:avLst/>
                <a:gdLst>
                  <a:gd name="T0" fmla="*/ 41 w 5"/>
                  <a:gd name="T1" fmla="*/ 53 h 5"/>
                  <a:gd name="T2" fmla="*/ 0 w 5"/>
                  <a:gd name="T3" fmla="*/ 33 h 5"/>
                  <a:gd name="T4" fmla="*/ 29 w 5"/>
                  <a:gd name="T5" fmla="*/ 0 h 5"/>
                  <a:gd name="T6" fmla="*/ 58 w 5"/>
                  <a:gd name="T7" fmla="*/ 20 h 5"/>
                  <a:gd name="T8" fmla="*/ 41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2" name="Freeform 2124">
                <a:extLst>
                  <a:ext uri="{FF2B5EF4-FFF2-40B4-BE49-F238E27FC236}">
                    <a16:creationId xmlns:a16="http://schemas.microsoft.com/office/drawing/2014/main" id="{712647A3-34EF-40F2-95F7-390CE13B4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081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12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3" name="Freeform 2125">
                <a:extLst>
                  <a:ext uri="{FF2B5EF4-FFF2-40B4-BE49-F238E27FC236}">
                    <a16:creationId xmlns:a16="http://schemas.microsoft.com/office/drawing/2014/main" id="{76970850-9126-4710-B459-57999EA78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107"/>
                <a:ext cx="12" cy="12"/>
              </a:xfrm>
              <a:custGeom>
                <a:avLst/>
                <a:gdLst>
                  <a:gd name="T0" fmla="*/ 58 w 5"/>
                  <a:gd name="T1" fmla="*/ 70 h 5"/>
                  <a:gd name="T2" fmla="*/ 12 w 5"/>
                  <a:gd name="T3" fmla="*/ 58 h 5"/>
                  <a:gd name="T4" fmla="*/ 29 w 5"/>
                  <a:gd name="T5" fmla="*/ 12 h 5"/>
                  <a:gd name="T6" fmla="*/ 70 w 5"/>
                  <a:gd name="T7" fmla="*/ 29 h 5"/>
                  <a:gd name="T8" fmla="*/ 58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5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5"/>
                      <a:pt x="4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4" name="Freeform 2126">
                <a:extLst>
                  <a:ext uri="{FF2B5EF4-FFF2-40B4-BE49-F238E27FC236}">
                    <a16:creationId xmlns:a16="http://schemas.microsoft.com/office/drawing/2014/main" id="{3123AE89-65C3-4B29-B009-34442E95E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060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12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5" name="Freeform 2127">
                <a:extLst>
                  <a:ext uri="{FF2B5EF4-FFF2-40B4-BE49-F238E27FC236}">
                    <a16:creationId xmlns:a16="http://schemas.microsoft.com/office/drawing/2014/main" id="{71E08ECA-B74D-48DE-BD26-D7A729317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034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6" name="Freeform 2128">
                <a:extLst>
                  <a:ext uri="{FF2B5EF4-FFF2-40B4-BE49-F238E27FC236}">
                    <a16:creationId xmlns:a16="http://schemas.microsoft.com/office/drawing/2014/main" id="{FFDC6612-8A92-4BF9-827A-75DAAD46D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2036"/>
                <a:ext cx="12" cy="12"/>
              </a:xfrm>
              <a:custGeom>
                <a:avLst/>
                <a:gdLst>
                  <a:gd name="T0" fmla="*/ 58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58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5" y="3"/>
                      <a:pt x="5" y="4"/>
                      <a:pt x="4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7" name="Freeform 2129">
                <a:extLst>
                  <a:ext uri="{FF2B5EF4-FFF2-40B4-BE49-F238E27FC236}">
                    <a16:creationId xmlns:a16="http://schemas.microsoft.com/office/drawing/2014/main" id="{7DBBB513-6812-478C-A11A-F3B21C9A2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969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12 w 5"/>
                  <a:gd name="T3" fmla="*/ 58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8" name="Freeform 2130">
                <a:extLst>
                  <a:ext uri="{FF2B5EF4-FFF2-40B4-BE49-F238E27FC236}">
                    <a16:creationId xmlns:a16="http://schemas.microsoft.com/office/drawing/2014/main" id="{AD2CD63F-5811-4603-9AEE-5CBEB22FE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974"/>
                <a:ext cx="11" cy="12"/>
              </a:xfrm>
              <a:custGeom>
                <a:avLst/>
                <a:gdLst>
                  <a:gd name="T0" fmla="*/ 33 w 5"/>
                  <a:gd name="T1" fmla="*/ 70 h 5"/>
                  <a:gd name="T2" fmla="*/ 0 w 5"/>
                  <a:gd name="T3" fmla="*/ 41 h 5"/>
                  <a:gd name="T4" fmla="*/ 20 w 5"/>
                  <a:gd name="T5" fmla="*/ 0 h 5"/>
                  <a:gd name="T6" fmla="*/ 44 w 5"/>
                  <a:gd name="T7" fmla="*/ 29 h 5"/>
                  <a:gd name="T8" fmla="*/ 33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19" name="Freeform 2131">
                <a:extLst>
                  <a:ext uri="{FF2B5EF4-FFF2-40B4-BE49-F238E27FC236}">
                    <a16:creationId xmlns:a16="http://schemas.microsoft.com/office/drawing/2014/main" id="{008EAE59-C684-46E6-88BF-8E144486D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05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0" name="Freeform 2132">
                <a:extLst>
                  <a:ext uri="{FF2B5EF4-FFF2-40B4-BE49-F238E27FC236}">
                    <a16:creationId xmlns:a16="http://schemas.microsoft.com/office/drawing/2014/main" id="{C66C6BC7-78D6-470E-A0CD-21DCEF5CF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981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58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1" name="Freeform 2133">
                <a:extLst>
                  <a:ext uri="{FF2B5EF4-FFF2-40B4-BE49-F238E27FC236}">
                    <a16:creationId xmlns:a16="http://schemas.microsoft.com/office/drawing/2014/main" id="{68B36889-ACC2-4C5B-A835-8CAE2F0F8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019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0 w 5"/>
                  <a:gd name="T3" fmla="*/ 50 h 4"/>
                  <a:gd name="T4" fmla="*/ 12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2" name="Freeform 2134">
                <a:extLst>
                  <a:ext uri="{FF2B5EF4-FFF2-40B4-BE49-F238E27FC236}">
                    <a16:creationId xmlns:a16="http://schemas.microsoft.com/office/drawing/2014/main" id="{AF917689-9DAE-40B8-A90B-017CFB45A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031"/>
                <a:ext cx="11" cy="12"/>
              </a:xfrm>
              <a:custGeom>
                <a:avLst/>
                <a:gdLst>
                  <a:gd name="T0" fmla="*/ 33 w 5"/>
                  <a:gd name="T1" fmla="*/ 58 h 5"/>
                  <a:gd name="T2" fmla="*/ 0 w 5"/>
                  <a:gd name="T3" fmla="*/ 41 h 5"/>
                  <a:gd name="T4" fmla="*/ 9 w 5"/>
                  <a:gd name="T5" fmla="*/ 0 h 5"/>
                  <a:gd name="T6" fmla="*/ 44 w 5"/>
                  <a:gd name="T7" fmla="*/ 12 h 5"/>
                  <a:gd name="T8" fmla="*/ 33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3" name="Freeform 2135">
                <a:extLst>
                  <a:ext uri="{FF2B5EF4-FFF2-40B4-BE49-F238E27FC236}">
                    <a16:creationId xmlns:a16="http://schemas.microsoft.com/office/drawing/2014/main" id="{37EA87DD-DC0C-4365-B732-AC088AD4E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08"/>
                <a:ext cx="12" cy="11"/>
              </a:xfrm>
              <a:custGeom>
                <a:avLst/>
                <a:gdLst>
                  <a:gd name="T0" fmla="*/ 41 w 5"/>
                  <a:gd name="T1" fmla="*/ 44 h 5"/>
                  <a:gd name="T2" fmla="*/ 0 w 5"/>
                  <a:gd name="T3" fmla="*/ 33 h 5"/>
                  <a:gd name="T4" fmla="*/ 29 w 5"/>
                  <a:gd name="T5" fmla="*/ 0 h 5"/>
                  <a:gd name="T6" fmla="*/ 58 w 5"/>
                  <a:gd name="T7" fmla="*/ 20 h 5"/>
                  <a:gd name="T8" fmla="*/ 41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4" name="Freeform 2136">
                <a:extLst>
                  <a:ext uri="{FF2B5EF4-FFF2-40B4-BE49-F238E27FC236}">
                    <a16:creationId xmlns:a16="http://schemas.microsoft.com/office/drawing/2014/main" id="{4BA94703-579E-4085-AD28-C4D3DF60A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981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70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5" name="Freeform 2137">
                <a:extLst>
                  <a:ext uri="{FF2B5EF4-FFF2-40B4-BE49-F238E27FC236}">
                    <a16:creationId xmlns:a16="http://schemas.microsoft.com/office/drawing/2014/main" id="{A4C46EB5-57EF-412F-B698-F361626EC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993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6" name="Freeform 2138">
                <a:extLst>
                  <a:ext uri="{FF2B5EF4-FFF2-40B4-BE49-F238E27FC236}">
                    <a16:creationId xmlns:a16="http://schemas.microsoft.com/office/drawing/2014/main" id="{0E7F6BB0-F9FF-4624-A2B1-9ABA08630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965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7" name="Freeform 2139">
                <a:extLst>
                  <a:ext uri="{FF2B5EF4-FFF2-40B4-BE49-F238E27FC236}">
                    <a16:creationId xmlns:a16="http://schemas.microsoft.com/office/drawing/2014/main" id="{29503423-7E5C-429F-8AA7-055B96749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950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8" name="Freeform 2140">
                <a:extLst>
                  <a:ext uri="{FF2B5EF4-FFF2-40B4-BE49-F238E27FC236}">
                    <a16:creationId xmlns:a16="http://schemas.microsoft.com/office/drawing/2014/main" id="{849FC60E-724E-47A2-BFFE-7CA200408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853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12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29" name="Freeform 2141">
                <a:extLst>
                  <a:ext uri="{FF2B5EF4-FFF2-40B4-BE49-F238E27FC236}">
                    <a16:creationId xmlns:a16="http://schemas.microsoft.com/office/drawing/2014/main" id="{3F650594-FB35-4A95-A22E-F0AD5521C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867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0" name="Freeform 2142">
                <a:extLst>
                  <a:ext uri="{FF2B5EF4-FFF2-40B4-BE49-F238E27FC236}">
                    <a16:creationId xmlns:a16="http://schemas.microsoft.com/office/drawing/2014/main" id="{F2587B4B-71EA-410A-B841-9BBF6C997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808"/>
                <a:ext cx="12" cy="12"/>
              </a:xfrm>
              <a:custGeom>
                <a:avLst/>
                <a:gdLst>
                  <a:gd name="T0" fmla="*/ 58 w 5"/>
                  <a:gd name="T1" fmla="*/ 70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58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1" name="Freeform 2143">
                <a:extLst>
                  <a:ext uri="{FF2B5EF4-FFF2-40B4-BE49-F238E27FC236}">
                    <a16:creationId xmlns:a16="http://schemas.microsoft.com/office/drawing/2014/main" id="{48A30B81-D9B4-48CC-9B97-2BBE719FE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1796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2" name="Freeform 2144">
                <a:extLst>
                  <a:ext uri="{FF2B5EF4-FFF2-40B4-BE49-F238E27FC236}">
                    <a16:creationId xmlns:a16="http://schemas.microsoft.com/office/drawing/2014/main" id="{0A5C2503-FAAE-445B-908A-53DD276E6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801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58 h 5"/>
                  <a:gd name="T4" fmla="*/ 12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5"/>
                      <a:pt x="0" y="4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3" name="Freeform 2145">
                <a:extLst>
                  <a:ext uri="{FF2B5EF4-FFF2-40B4-BE49-F238E27FC236}">
                    <a16:creationId xmlns:a16="http://schemas.microsoft.com/office/drawing/2014/main" id="{6B84E534-C826-4203-ABF1-E03CDBF27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898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58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4" name="Freeform 2146">
                <a:extLst>
                  <a:ext uri="{FF2B5EF4-FFF2-40B4-BE49-F238E27FC236}">
                    <a16:creationId xmlns:a16="http://schemas.microsoft.com/office/drawing/2014/main" id="{8507C49E-61A3-44F8-A6AE-34B57058B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924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12 w 5"/>
                  <a:gd name="T5" fmla="*/ 0 h 5"/>
                  <a:gd name="T6" fmla="*/ 58 w 5"/>
                  <a:gd name="T7" fmla="*/ 12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5" name="Freeform 2147">
                <a:extLst>
                  <a:ext uri="{FF2B5EF4-FFF2-40B4-BE49-F238E27FC236}">
                    <a16:creationId xmlns:a16="http://schemas.microsoft.com/office/drawing/2014/main" id="{934F629B-55B7-4018-822F-6D6044D49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898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58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6" name="Freeform 2148">
                <a:extLst>
                  <a:ext uri="{FF2B5EF4-FFF2-40B4-BE49-F238E27FC236}">
                    <a16:creationId xmlns:a16="http://schemas.microsoft.com/office/drawing/2014/main" id="{A87C2C4B-33D3-4AB4-81D6-91F84D8E7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1834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12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7" name="Freeform 2149">
                <a:extLst>
                  <a:ext uri="{FF2B5EF4-FFF2-40B4-BE49-F238E27FC236}">
                    <a16:creationId xmlns:a16="http://schemas.microsoft.com/office/drawing/2014/main" id="{5316C1E8-CE59-4C99-A26F-9F6F8D97B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138"/>
                <a:ext cx="9" cy="10"/>
              </a:xfrm>
              <a:custGeom>
                <a:avLst/>
                <a:gdLst>
                  <a:gd name="T0" fmla="*/ 36 w 4"/>
                  <a:gd name="T1" fmla="*/ 63 h 4"/>
                  <a:gd name="T2" fmla="*/ 0 w 4"/>
                  <a:gd name="T3" fmla="*/ 50 h 4"/>
                  <a:gd name="T4" fmla="*/ 11 w 4"/>
                  <a:gd name="T5" fmla="*/ 0 h 4"/>
                  <a:gd name="T6" fmla="*/ 45 w 4"/>
                  <a:gd name="T7" fmla="*/ 20 h 4"/>
                  <a:gd name="T8" fmla="*/ 36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8" name="Freeform 2150">
                <a:extLst>
                  <a:ext uri="{FF2B5EF4-FFF2-40B4-BE49-F238E27FC236}">
                    <a16:creationId xmlns:a16="http://schemas.microsoft.com/office/drawing/2014/main" id="{FD847ED0-07A4-4DF1-967E-263F78E0D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39" name="Freeform 2151">
                <a:extLst>
                  <a:ext uri="{FF2B5EF4-FFF2-40B4-BE49-F238E27FC236}">
                    <a16:creationId xmlns:a16="http://schemas.microsoft.com/office/drawing/2014/main" id="{25C9ECE7-B8BB-40AE-BC33-BC2AC6886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110"/>
                <a:ext cx="12" cy="12"/>
              </a:xfrm>
              <a:custGeom>
                <a:avLst/>
                <a:gdLst>
                  <a:gd name="T0" fmla="*/ 58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58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4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0" name="Freeform 2152">
                <a:extLst>
                  <a:ext uri="{FF2B5EF4-FFF2-40B4-BE49-F238E27FC236}">
                    <a16:creationId xmlns:a16="http://schemas.microsoft.com/office/drawing/2014/main" id="{A5158FE4-444D-4B3C-BCE2-E7DA55FA1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2245"/>
                <a:ext cx="10" cy="12"/>
              </a:xfrm>
              <a:custGeom>
                <a:avLst/>
                <a:gdLst>
                  <a:gd name="T0" fmla="*/ 50 w 4"/>
                  <a:gd name="T1" fmla="*/ 70 h 5"/>
                  <a:gd name="T2" fmla="*/ 0 w 4"/>
                  <a:gd name="T3" fmla="*/ 58 h 5"/>
                  <a:gd name="T4" fmla="*/ 20 w 4"/>
                  <a:gd name="T5" fmla="*/ 12 h 5"/>
                  <a:gd name="T6" fmla="*/ 63 w 4"/>
                  <a:gd name="T7" fmla="*/ 29 h 5"/>
                  <a:gd name="T8" fmla="*/ 50 w 4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0" y="5"/>
                      <a:pt x="0" y="4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1" name="Freeform 2153">
                <a:extLst>
                  <a:ext uri="{FF2B5EF4-FFF2-40B4-BE49-F238E27FC236}">
                    <a16:creationId xmlns:a16="http://schemas.microsoft.com/office/drawing/2014/main" id="{D93039D2-BE87-4D9D-A034-753FF214A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321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58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2" name="Freeform 2154">
                <a:extLst>
                  <a:ext uri="{FF2B5EF4-FFF2-40B4-BE49-F238E27FC236}">
                    <a16:creationId xmlns:a16="http://schemas.microsoft.com/office/drawing/2014/main" id="{DD8FB737-6BED-45B5-88E9-C170E39BF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2407"/>
                <a:ext cx="12" cy="12"/>
              </a:xfrm>
              <a:custGeom>
                <a:avLst/>
                <a:gdLst>
                  <a:gd name="T0" fmla="*/ 58 w 5"/>
                  <a:gd name="T1" fmla="*/ 70 h 5"/>
                  <a:gd name="T2" fmla="*/ 12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58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3" name="Freeform 2155">
                <a:extLst>
                  <a:ext uri="{FF2B5EF4-FFF2-40B4-BE49-F238E27FC236}">
                    <a16:creationId xmlns:a16="http://schemas.microsoft.com/office/drawing/2014/main" id="{269C142A-D90F-49C5-B1B2-478130BAC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2471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0 w 5"/>
                  <a:gd name="T3" fmla="*/ 50 h 4"/>
                  <a:gd name="T4" fmla="*/ 12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4" name="Freeform 2156">
                <a:extLst>
                  <a:ext uri="{FF2B5EF4-FFF2-40B4-BE49-F238E27FC236}">
                    <a16:creationId xmlns:a16="http://schemas.microsoft.com/office/drawing/2014/main" id="{9394ADD2-4C7D-47F6-A44B-3D688A321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478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5" name="Freeform 2157">
                <a:extLst>
                  <a:ext uri="{FF2B5EF4-FFF2-40B4-BE49-F238E27FC236}">
                    <a16:creationId xmlns:a16="http://schemas.microsoft.com/office/drawing/2014/main" id="{21172E72-E801-48B7-899B-2E0E5B432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545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12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6" name="Freeform 2158">
                <a:extLst>
                  <a:ext uri="{FF2B5EF4-FFF2-40B4-BE49-F238E27FC236}">
                    <a16:creationId xmlns:a16="http://schemas.microsoft.com/office/drawing/2014/main" id="{9B837ACE-B5EC-4840-A8FC-79B7F175A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554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47" name="Freeform 2159">
                <a:extLst>
                  <a:ext uri="{FF2B5EF4-FFF2-40B4-BE49-F238E27FC236}">
                    <a16:creationId xmlns:a16="http://schemas.microsoft.com/office/drawing/2014/main" id="{E6B61F59-E7B6-43E9-81D1-4696A4006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476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12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6574" name="Group 2160">
              <a:extLst>
                <a:ext uri="{FF2B5EF4-FFF2-40B4-BE49-F238E27FC236}">
                  <a16:creationId xmlns:a16="http://schemas.microsoft.com/office/drawing/2014/main" id="{4019525A-B867-47F2-91A3-076A2597AB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75" y="1881"/>
              <a:ext cx="418" cy="688"/>
              <a:chOff x="3575" y="1881"/>
              <a:chExt cx="418" cy="688"/>
            </a:xfrm>
          </p:grpSpPr>
          <p:sp>
            <p:nvSpPr>
              <p:cNvPr id="66948" name="Freeform 2161">
                <a:extLst>
                  <a:ext uri="{FF2B5EF4-FFF2-40B4-BE49-F238E27FC236}">
                    <a16:creationId xmlns:a16="http://schemas.microsoft.com/office/drawing/2014/main" id="{F2D891C9-6ABC-486F-870A-919B75F8E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960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12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9" name="Freeform 2162">
                <a:extLst>
                  <a:ext uri="{FF2B5EF4-FFF2-40B4-BE49-F238E27FC236}">
                    <a16:creationId xmlns:a16="http://schemas.microsoft.com/office/drawing/2014/main" id="{A1DA126E-1FC4-4EBF-9856-64F7912C9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924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0" name="Freeform 2163">
                <a:extLst>
                  <a:ext uri="{FF2B5EF4-FFF2-40B4-BE49-F238E27FC236}">
                    <a16:creationId xmlns:a16="http://schemas.microsoft.com/office/drawing/2014/main" id="{7D1D3EA0-C72E-411B-853A-0D34A9215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1901"/>
                <a:ext cx="12" cy="11"/>
              </a:xfrm>
              <a:custGeom>
                <a:avLst/>
                <a:gdLst>
                  <a:gd name="T0" fmla="*/ 58 w 5"/>
                  <a:gd name="T1" fmla="*/ 53 h 5"/>
                  <a:gd name="T2" fmla="*/ 12 w 5"/>
                  <a:gd name="T3" fmla="*/ 33 h 5"/>
                  <a:gd name="T4" fmla="*/ 29 w 5"/>
                  <a:gd name="T5" fmla="*/ 9 h 5"/>
                  <a:gd name="T6" fmla="*/ 70 w 5"/>
                  <a:gd name="T7" fmla="*/ 20 h 5"/>
                  <a:gd name="T8" fmla="*/ 58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5"/>
                      <a:pt x="1" y="5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1" name="Freeform 2164">
                <a:extLst>
                  <a:ext uri="{FF2B5EF4-FFF2-40B4-BE49-F238E27FC236}">
                    <a16:creationId xmlns:a16="http://schemas.microsoft.com/office/drawing/2014/main" id="{094EB337-F5BA-4407-882C-6FDF621DA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1929"/>
                <a:ext cx="12" cy="12"/>
              </a:xfrm>
              <a:custGeom>
                <a:avLst/>
                <a:gdLst>
                  <a:gd name="T0" fmla="*/ 58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12 h 5"/>
                  <a:gd name="T8" fmla="*/ 58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5" y="0"/>
                      <a:pt x="5" y="1"/>
                    </a:cubicBezTo>
                    <a:cubicBezTo>
                      <a:pt x="5" y="3"/>
                      <a:pt x="5" y="4"/>
                      <a:pt x="4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2" name="Freeform 2165">
                <a:extLst>
                  <a:ext uri="{FF2B5EF4-FFF2-40B4-BE49-F238E27FC236}">
                    <a16:creationId xmlns:a16="http://schemas.microsoft.com/office/drawing/2014/main" id="{64C211E6-C823-4E24-90C1-56FF8BB41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050"/>
                <a:ext cx="12" cy="12"/>
              </a:xfrm>
              <a:custGeom>
                <a:avLst/>
                <a:gdLst>
                  <a:gd name="T0" fmla="*/ 58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58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4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3" name="Freeform 2166">
                <a:extLst>
                  <a:ext uri="{FF2B5EF4-FFF2-40B4-BE49-F238E27FC236}">
                    <a16:creationId xmlns:a16="http://schemas.microsoft.com/office/drawing/2014/main" id="{219ED367-9D5D-4106-8CAF-E2610AB5D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091"/>
                <a:ext cx="11" cy="12"/>
              </a:xfrm>
              <a:custGeom>
                <a:avLst/>
                <a:gdLst>
                  <a:gd name="T0" fmla="*/ 33 w 5"/>
                  <a:gd name="T1" fmla="*/ 58 h 5"/>
                  <a:gd name="T2" fmla="*/ 0 w 5"/>
                  <a:gd name="T3" fmla="*/ 41 h 5"/>
                  <a:gd name="T4" fmla="*/ 20 w 5"/>
                  <a:gd name="T5" fmla="*/ 0 h 5"/>
                  <a:gd name="T6" fmla="*/ 53 w 5"/>
                  <a:gd name="T7" fmla="*/ 29 h 5"/>
                  <a:gd name="T8" fmla="*/ 33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4" name="Freeform 2167">
                <a:extLst>
                  <a:ext uri="{FF2B5EF4-FFF2-40B4-BE49-F238E27FC236}">
                    <a16:creationId xmlns:a16="http://schemas.microsoft.com/office/drawing/2014/main" id="{750B3156-7708-4E37-9104-AD2BC6814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157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5" name="Freeform 2168">
                <a:extLst>
                  <a:ext uri="{FF2B5EF4-FFF2-40B4-BE49-F238E27FC236}">
                    <a16:creationId xmlns:a16="http://schemas.microsoft.com/office/drawing/2014/main" id="{106D440C-1453-4D37-8E24-871760A97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134"/>
                <a:ext cx="12" cy="11"/>
              </a:xfrm>
              <a:custGeom>
                <a:avLst/>
                <a:gdLst>
                  <a:gd name="T0" fmla="*/ 41 w 5"/>
                  <a:gd name="T1" fmla="*/ 44 h 5"/>
                  <a:gd name="T2" fmla="*/ 12 w 5"/>
                  <a:gd name="T3" fmla="*/ 33 h 5"/>
                  <a:gd name="T4" fmla="*/ 29 w 5"/>
                  <a:gd name="T5" fmla="*/ 0 h 5"/>
                  <a:gd name="T6" fmla="*/ 70 w 5"/>
                  <a:gd name="T7" fmla="*/ 20 h 5"/>
                  <a:gd name="T8" fmla="*/ 41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5" y="3"/>
                      <a:pt x="5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6" name="Freeform 2169">
                <a:extLst>
                  <a:ext uri="{FF2B5EF4-FFF2-40B4-BE49-F238E27FC236}">
                    <a16:creationId xmlns:a16="http://schemas.microsoft.com/office/drawing/2014/main" id="{E402CFE0-4966-46D1-9508-11BF698FE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126"/>
                <a:ext cx="12" cy="10"/>
              </a:xfrm>
              <a:custGeom>
                <a:avLst/>
                <a:gdLst>
                  <a:gd name="T0" fmla="*/ 58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70 w 5"/>
                  <a:gd name="T7" fmla="*/ 20 h 4"/>
                  <a:gd name="T8" fmla="*/ 58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5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7" name="Freeform 2170">
                <a:extLst>
                  <a:ext uri="{FF2B5EF4-FFF2-40B4-BE49-F238E27FC236}">
                    <a16:creationId xmlns:a16="http://schemas.microsoft.com/office/drawing/2014/main" id="{8C396664-9DFA-4F4E-A2CD-676DD9976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088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8" name="Freeform 2171">
                <a:extLst>
                  <a:ext uri="{FF2B5EF4-FFF2-40B4-BE49-F238E27FC236}">
                    <a16:creationId xmlns:a16="http://schemas.microsoft.com/office/drawing/2014/main" id="{181103B6-EEBD-430B-B289-B49CE0EE6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062"/>
                <a:ext cx="10" cy="12"/>
              </a:xfrm>
              <a:custGeom>
                <a:avLst/>
                <a:gdLst>
                  <a:gd name="T0" fmla="*/ 50 w 4"/>
                  <a:gd name="T1" fmla="*/ 70 h 5"/>
                  <a:gd name="T2" fmla="*/ 0 w 4"/>
                  <a:gd name="T3" fmla="*/ 41 h 5"/>
                  <a:gd name="T4" fmla="*/ 20 w 4"/>
                  <a:gd name="T5" fmla="*/ 12 h 5"/>
                  <a:gd name="T6" fmla="*/ 63 w 4"/>
                  <a:gd name="T7" fmla="*/ 29 h 5"/>
                  <a:gd name="T8" fmla="*/ 50 w 4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59" name="Freeform 2172">
                <a:extLst>
                  <a:ext uri="{FF2B5EF4-FFF2-40B4-BE49-F238E27FC236}">
                    <a16:creationId xmlns:a16="http://schemas.microsoft.com/office/drawing/2014/main" id="{D01D8403-FF81-4BF2-B9F4-358C9EDD0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036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58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0" name="Freeform 2173">
                <a:extLst>
                  <a:ext uri="{FF2B5EF4-FFF2-40B4-BE49-F238E27FC236}">
                    <a16:creationId xmlns:a16="http://schemas.microsoft.com/office/drawing/2014/main" id="{052D498C-2251-4F28-8FAD-3E70BECEF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048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12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1" name="Freeform 2174">
                <a:extLst>
                  <a:ext uri="{FF2B5EF4-FFF2-40B4-BE49-F238E27FC236}">
                    <a16:creationId xmlns:a16="http://schemas.microsoft.com/office/drawing/2014/main" id="{07598BFD-83C7-426E-845E-8109EF0BF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022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2" name="Freeform 2175">
                <a:extLst>
                  <a:ext uri="{FF2B5EF4-FFF2-40B4-BE49-F238E27FC236}">
                    <a16:creationId xmlns:a16="http://schemas.microsoft.com/office/drawing/2014/main" id="{CC0E69D4-E488-4BAC-9C5A-A9A0557D9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027"/>
                <a:ext cx="12" cy="9"/>
              </a:xfrm>
              <a:custGeom>
                <a:avLst/>
                <a:gdLst>
                  <a:gd name="T0" fmla="*/ 41 w 5"/>
                  <a:gd name="T1" fmla="*/ 45 h 4"/>
                  <a:gd name="T2" fmla="*/ 0 w 5"/>
                  <a:gd name="T3" fmla="*/ 36 h 4"/>
                  <a:gd name="T4" fmla="*/ 29 w 5"/>
                  <a:gd name="T5" fmla="*/ 0 h 4"/>
                  <a:gd name="T6" fmla="*/ 70 w 5"/>
                  <a:gd name="T7" fmla="*/ 11 h 4"/>
                  <a:gd name="T8" fmla="*/ 41 w 5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3" name="Freeform 2176">
                <a:extLst>
                  <a:ext uri="{FF2B5EF4-FFF2-40B4-BE49-F238E27FC236}">
                    <a16:creationId xmlns:a16="http://schemas.microsoft.com/office/drawing/2014/main" id="{C7E273FE-336B-4123-81D1-E02CBA047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2015"/>
                <a:ext cx="12" cy="9"/>
              </a:xfrm>
              <a:custGeom>
                <a:avLst/>
                <a:gdLst>
                  <a:gd name="T0" fmla="*/ 41 w 5"/>
                  <a:gd name="T1" fmla="*/ 45 h 4"/>
                  <a:gd name="T2" fmla="*/ 0 w 5"/>
                  <a:gd name="T3" fmla="*/ 36 h 4"/>
                  <a:gd name="T4" fmla="*/ 29 w 5"/>
                  <a:gd name="T5" fmla="*/ 0 h 4"/>
                  <a:gd name="T6" fmla="*/ 58 w 5"/>
                  <a:gd name="T7" fmla="*/ 11 h 4"/>
                  <a:gd name="T8" fmla="*/ 41 w 5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4" name="Freeform 2177">
                <a:extLst>
                  <a:ext uri="{FF2B5EF4-FFF2-40B4-BE49-F238E27FC236}">
                    <a16:creationId xmlns:a16="http://schemas.microsoft.com/office/drawing/2014/main" id="{D4ABE939-C44A-499F-A995-5CE532C57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034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70 w 5"/>
                  <a:gd name="T7" fmla="*/ 12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5" name="Freeform 2178">
                <a:extLst>
                  <a:ext uri="{FF2B5EF4-FFF2-40B4-BE49-F238E27FC236}">
                    <a16:creationId xmlns:a16="http://schemas.microsoft.com/office/drawing/2014/main" id="{741B5EE8-C35C-415A-9AA9-BDA544840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145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6" name="Freeform 2179">
                <a:extLst>
                  <a:ext uri="{FF2B5EF4-FFF2-40B4-BE49-F238E27FC236}">
                    <a16:creationId xmlns:a16="http://schemas.microsoft.com/office/drawing/2014/main" id="{E4CE80DA-4FFA-4C2E-9CE8-ED26A65ED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179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12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7" name="Freeform 2180">
                <a:extLst>
                  <a:ext uri="{FF2B5EF4-FFF2-40B4-BE49-F238E27FC236}">
                    <a16:creationId xmlns:a16="http://schemas.microsoft.com/office/drawing/2014/main" id="{292379D5-AABF-4698-8EC1-DD070C70B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191"/>
                <a:ext cx="10" cy="11"/>
              </a:xfrm>
              <a:custGeom>
                <a:avLst/>
                <a:gdLst>
                  <a:gd name="T0" fmla="*/ 50 w 4"/>
                  <a:gd name="T1" fmla="*/ 53 h 5"/>
                  <a:gd name="T2" fmla="*/ 0 w 4"/>
                  <a:gd name="T3" fmla="*/ 33 h 5"/>
                  <a:gd name="T4" fmla="*/ 20 w 4"/>
                  <a:gd name="T5" fmla="*/ 9 h 5"/>
                  <a:gd name="T6" fmla="*/ 63 w 4"/>
                  <a:gd name="T7" fmla="*/ 20 h 5"/>
                  <a:gd name="T8" fmla="*/ 50 w 4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1" y="5"/>
                      <a:pt x="0" y="5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8" name="Freeform 2181">
                <a:extLst>
                  <a:ext uri="{FF2B5EF4-FFF2-40B4-BE49-F238E27FC236}">
                    <a16:creationId xmlns:a16="http://schemas.microsoft.com/office/drawing/2014/main" id="{89628FB6-DA44-4555-90C6-557009CCF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210"/>
                <a:ext cx="12" cy="11"/>
              </a:xfrm>
              <a:custGeom>
                <a:avLst/>
                <a:gdLst>
                  <a:gd name="T0" fmla="*/ 41 w 5"/>
                  <a:gd name="T1" fmla="*/ 53 h 5"/>
                  <a:gd name="T2" fmla="*/ 12 w 5"/>
                  <a:gd name="T3" fmla="*/ 33 h 5"/>
                  <a:gd name="T4" fmla="*/ 29 w 5"/>
                  <a:gd name="T5" fmla="*/ 9 h 5"/>
                  <a:gd name="T6" fmla="*/ 70 w 5"/>
                  <a:gd name="T7" fmla="*/ 20 h 5"/>
                  <a:gd name="T8" fmla="*/ 41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69" name="Freeform 2182">
                <a:extLst>
                  <a:ext uri="{FF2B5EF4-FFF2-40B4-BE49-F238E27FC236}">
                    <a16:creationId xmlns:a16="http://schemas.microsoft.com/office/drawing/2014/main" id="{585EED34-19A1-4F54-957D-BF83C968D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238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70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5" y="0"/>
                      <a:pt x="5" y="1"/>
                    </a:cubicBezTo>
                    <a:cubicBezTo>
                      <a:pt x="5" y="3"/>
                      <a:pt x="5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0" name="Freeform 2183">
                <a:extLst>
                  <a:ext uri="{FF2B5EF4-FFF2-40B4-BE49-F238E27FC236}">
                    <a16:creationId xmlns:a16="http://schemas.microsoft.com/office/drawing/2014/main" id="{CCC4427B-F636-40D0-870A-BA2F0D0C9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053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58 h 5"/>
                  <a:gd name="T4" fmla="*/ 12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5"/>
                      <a:pt x="0" y="4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1" name="Freeform 2184">
                <a:extLst>
                  <a:ext uri="{FF2B5EF4-FFF2-40B4-BE49-F238E27FC236}">
                    <a16:creationId xmlns:a16="http://schemas.microsoft.com/office/drawing/2014/main" id="{8B58E1A7-E293-401B-B74F-135C5A861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050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2" name="Freeform 2185">
                <a:extLst>
                  <a:ext uri="{FF2B5EF4-FFF2-40B4-BE49-F238E27FC236}">
                    <a16:creationId xmlns:a16="http://schemas.microsoft.com/office/drawing/2014/main" id="{5670F052-9339-446F-B58A-50593BE29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031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12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3" name="Freeform 2186">
                <a:extLst>
                  <a:ext uri="{FF2B5EF4-FFF2-40B4-BE49-F238E27FC236}">
                    <a16:creationId xmlns:a16="http://schemas.microsoft.com/office/drawing/2014/main" id="{DDDD561E-9272-4629-8ED7-3DBB66EBB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010"/>
                <a:ext cx="12" cy="12"/>
              </a:xfrm>
              <a:custGeom>
                <a:avLst/>
                <a:gdLst>
                  <a:gd name="T0" fmla="*/ 58 w 5"/>
                  <a:gd name="T1" fmla="*/ 70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58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4" name="Freeform 2187">
                <a:extLst>
                  <a:ext uri="{FF2B5EF4-FFF2-40B4-BE49-F238E27FC236}">
                    <a16:creationId xmlns:a16="http://schemas.microsoft.com/office/drawing/2014/main" id="{0A4B2E6A-7772-4E07-B859-BFFA2FA21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348"/>
                <a:ext cx="12" cy="11"/>
              </a:xfrm>
              <a:custGeom>
                <a:avLst/>
                <a:gdLst>
                  <a:gd name="T0" fmla="*/ 12 w 5"/>
                  <a:gd name="T1" fmla="*/ 0 h 5"/>
                  <a:gd name="T2" fmla="*/ 70 w 5"/>
                  <a:gd name="T3" fmla="*/ 9 h 5"/>
                  <a:gd name="T4" fmla="*/ 58 w 5"/>
                  <a:gd name="T5" fmla="*/ 44 h 5"/>
                  <a:gd name="T6" fmla="*/ 12 w 5"/>
                  <a:gd name="T7" fmla="*/ 33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5" name="Freeform 2188">
                <a:extLst>
                  <a:ext uri="{FF2B5EF4-FFF2-40B4-BE49-F238E27FC236}">
                    <a16:creationId xmlns:a16="http://schemas.microsoft.com/office/drawing/2014/main" id="{11D39FDF-E6F7-4AA6-B04D-53D904172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393"/>
                <a:ext cx="12" cy="12"/>
              </a:xfrm>
              <a:custGeom>
                <a:avLst/>
                <a:gdLst>
                  <a:gd name="T0" fmla="*/ 29 w 5"/>
                  <a:gd name="T1" fmla="*/ 12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2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6" name="Freeform 2189">
                <a:extLst>
                  <a:ext uri="{FF2B5EF4-FFF2-40B4-BE49-F238E27FC236}">
                    <a16:creationId xmlns:a16="http://schemas.microsoft.com/office/drawing/2014/main" id="{9478FEC7-35E6-4F22-9ADA-2F5487029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2466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29 h 5"/>
                  <a:gd name="T4" fmla="*/ 58 w 5"/>
                  <a:gd name="T5" fmla="*/ 70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7" name="Freeform 2190">
                <a:extLst>
                  <a:ext uri="{FF2B5EF4-FFF2-40B4-BE49-F238E27FC236}">
                    <a16:creationId xmlns:a16="http://schemas.microsoft.com/office/drawing/2014/main" id="{319EE3D6-27DF-4C9E-9A93-6337249A1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388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8" name="Freeform 2191">
                <a:extLst>
                  <a:ext uri="{FF2B5EF4-FFF2-40B4-BE49-F238E27FC236}">
                    <a16:creationId xmlns:a16="http://schemas.microsoft.com/office/drawing/2014/main" id="{737E568D-CD93-4D39-A286-E9280976F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117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29 h 5"/>
                  <a:gd name="T4" fmla="*/ 58 w 5"/>
                  <a:gd name="T5" fmla="*/ 70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79" name="Freeform 2192">
                <a:extLst>
                  <a:ext uri="{FF2B5EF4-FFF2-40B4-BE49-F238E27FC236}">
                    <a16:creationId xmlns:a16="http://schemas.microsoft.com/office/drawing/2014/main" id="{7E8E4307-9932-411D-A226-D29651586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153"/>
                <a:ext cx="11" cy="11"/>
              </a:xfrm>
              <a:custGeom>
                <a:avLst/>
                <a:gdLst>
                  <a:gd name="T0" fmla="*/ 9 w 5"/>
                  <a:gd name="T1" fmla="*/ 9 h 5"/>
                  <a:gd name="T2" fmla="*/ 44 w 5"/>
                  <a:gd name="T3" fmla="*/ 9 h 5"/>
                  <a:gd name="T4" fmla="*/ 33 w 5"/>
                  <a:gd name="T5" fmla="*/ 44 h 5"/>
                  <a:gd name="T6" fmla="*/ 0 w 5"/>
                  <a:gd name="T7" fmla="*/ 44 h 5"/>
                  <a:gd name="T8" fmla="*/ 9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0" name="Freeform 2193">
                <a:extLst>
                  <a:ext uri="{FF2B5EF4-FFF2-40B4-BE49-F238E27FC236}">
                    <a16:creationId xmlns:a16="http://schemas.microsoft.com/office/drawing/2014/main" id="{4489DFDC-DE19-4A65-BEEF-4F8221619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302"/>
                <a:ext cx="12" cy="12"/>
              </a:xfrm>
              <a:custGeom>
                <a:avLst/>
                <a:gdLst>
                  <a:gd name="T0" fmla="*/ 29 w 5"/>
                  <a:gd name="T1" fmla="*/ 0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41 h 5"/>
                  <a:gd name="T8" fmla="*/ 29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1" name="Freeform 2194">
                <a:extLst>
                  <a:ext uri="{FF2B5EF4-FFF2-40B4-BE49-F238E27FC236}">
                    <a16:creationId xmlns:a16="http://schemas.microsoft.com/office/drawing/2014/main" id="{2C2DF718-A33A-4F43-86CB-EEF524AD1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193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29 h 5"/>
                  <a:gd name="T4" fmla="*/ 41 w 5"/>
                  <a:gd name="T5" fmla="*/ 70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2" name="Freeform 2195">
                <a:extLst>
                  <a:ext uri="{FF2B5EF4-FFF2-40B4-BE49-F238E27FC236}">
                    <a16:creationId xmlns:a16="http://schemas.microsoft.com/office/drawing/2014/main" id="{F1112888-D553-4208-87C8-57BB60D4F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176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41 w 5"/>
                  <a:gd name="T5" fmla="*/ 58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3" name="Freeform 2196">
                <a:extLst>
                  <a:ext uri="{FF2B5EF4-FFF2-40B4-BE49-F238E27FC236}">
                    <a16:creationId xmlns:a16="http://schemas.microsoft.com/office/drawing/2014/main" id="{116D5694-B180-4D76-9A89-AF130F65D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2195"/>
                <a:ext cx="14" cy="12"/>
              </a:xfrm>
              <a:custGeom>
                <a:avLst/>
                <a:gdLst>
                  <a:gd name="T0" fmla="*/ 28 w 6"/>
                  <a:gd name="T1" fmla="*/ 12 h 5"/>
                  <a:gd name="T2" fmla="*/ 65 w 6"/>
                  <a:gd name="T3" fmla="*/ 12 h 5"/>
                  <a:gd name="T4" fmla="*/ 49 w 6"/>
                  <a:gd name="T5" fmla="*/ 70 h 5"/>
                  <a:gd name="T6" fmla="*/ 12 w 6"/>
                  <a:gd name="T7" fmla="*/ 58 h 5"/>
                  <a:gd name="T8" fmla="*/ 28 w 6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4" name="Freeform 2197">
                <a:extLst>
                  <a:ext uri="{FF2B5EF4-FFF2-40B4-BE49-F238E27FC236}">
                    <a16:creationId xmlns:a16="http://schemas.microsoft.com/office/drawing/2014/main" id="{75F18D44-B2D5-4F21-AEB4-3BDE2856B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181"/>
                <a:ext cx="12" cy="12"/>
              </a:xfrm>
              <a:custGeom>
                <a:avLst/>
                <a:gdLst>
                  <a:gd name="T0" fmla="*/ 29 w 5"/>
                  <a:gd name="T1" fmla="*/ 12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2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5" name="Freeform 2198">
                <a:extLst>
                  <a:ext uri="{FF2B5EF4-FFF2-40B4-BE49-F238E27FC236}">
                    <a16:creationId xmlns:a16="http://schemas.microsoft.com/office/drawing/2014/main" id="{BCB95076-4EFA-4880-8565-9F5B1B64C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136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41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6" name="Freeform 2199">
                <a:extLst>
                  <a:ext uri="{FF2B5EF4-FFF2-40B4-BE49-F238E27FC236}">
                    <a16:creationId xmlns:a16="http://schemas.microsoft.com/office/drawing/2014/main" id="{B41CBE26-CC4B-40E4-92AA-E1C93AFB6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093"/>
                <a:ext cx="11" cy="12"/>
              </a:xfrm>
              <a:custGeom>
                <a:avLst/>
                <a:gdLst>
                  <a:gd name="T0" fmla="*/ 9 w 5"/>
                  <a:gd name="T1" fmla="*/ 12 h 5"/>
                  <a:gd name="T2" fmla="*/ 44 w 5"/>
                  <a:gd name="T3" fmla="*/ 12 h 5"/>
                  <a:gd name="T4" fmla="*/ 33 w 5"/>
                  <a:gd name="T5" fmla="*/ 58 h 5"/>
                  <a:gd name="T6" fmla="*/ 0 w 5"/>
                  <a:gd name="T7" fmla="*/ 58 h 5"/>
                  <a:gd name="T8" fmla="*/ 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7" name="Freeform 2200">
                <a:extLst>
                  <a:ext uri="{FF2B5EF4-FFF2-40B4-BE49-F238E27FC236}">
                    <a16:creationId xmlns:a16="http://schemas.microsoft.com/office/drawing/2014/main" id="{AA25D6EB-E30E-495A-AE79-FECE579BB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107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8" name="Freeform 2201">
                <a:extLst>
                  <a:ext uri="{FF2B5EF4-FFF2-40B4-BE49-F238E27FC236}">
                    <a16:creationId xmlns:a16="http://schemas.microsoft.com/office/drawing/2014/main" id="{35ADE0EB-981C-4BA8-AF16-B71D63F28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081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29 h 5"/>
                  <a:gd name="T4" fmla="*/ 41 w 5"/>
                  <a:gd name="T5" fmla="*/ 70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89" name="Freeform 2202">
                <a:extLst>
                  <a:ext uri="{FF2B5EF4-FFF2-40B4-BE49-F238E27FC236}">
                    <a16:creationId xmlns:a16="http://schemas.microsoft.com/office/drawing/2014/main" id="{7573B754-4CC7-423B-ADA5-70C986252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960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41 w 5"/>
                  <a:gd name="T5" fmla="*/ 58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0" name="Freeform 2203">
                <a:extLst>
                  <a:ext uri="{FF2B5EF4-FFF2-40B4-BE49-F238E27FC236}">
                    <a16:creationId xmlns:a16="http://schemas.microsoft.com/office/drawing/2014/main" id="{D5D11FED-2FF0-43A0-8B61-5662C8998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1974"/>
                <a:ext cx="14" cy="12"/>
              </a:xfrm>
              <a:custGeom>
                <a:avLst/>
                <a:gdLst>
                  <a:gd name="T0" fmla="*/ 28 w 6"/>
                  <a:gd name="T1" fmla="*/ 12 h 5"/>
                  <a:gd name="T2" fmla="*/ 65 w 6"/>
                  <a:gd name="T3" fmla="*/ 12 h 5"/>
                  <a:gd name="T4" fmla="*/ 49 w 6"/>
                  <a:gd name="T5" fmla="*/ 58 h 5"/>
                  <a:gd name="T6" fmla="*/ 12 w 6"/>
                  <a:gd name="T7" fmla="*/ 58 h 5"/>
                  <a:gd name="T8" fmla="*/ 28 w 6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1" name="Freeform 2204">
                <a:extLst>
                  <a:ext uri="{FF2B5EF4-FFF2-40B4-BE49-F238E27FC236}">
                    <a16:creationId xmlns:a16="http://schemas.microsoft.com/office/drawing/2014/main" id="{C25AAF81-552A-4903-AA7A-888CFC528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972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2" name="Freeform 2205">
                <a:extLst>
                  <a:ext uri="{FF2B5EF4-FFF2-40B4-BE49-F238E27FC236}">
                    <a16:creationId xmlns:a16="http://schemas.microsoft.com/office/drawing/2014/main" id="{2DF27667-F90B-45ED-9940-8C6ABFF1E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929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41 w 5"/>
                  <a:gd name="T5" fmla="*/ 58 h 5"/>
                  <a:gd name="T6" fmla="*/ 0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3" name="Freeform 2206">
                <a:extLst>
                  <a:ext uri="{FF2B5EF4-FFF2-40B4-BE49-F238E27FC236}">
                    <a16:creationId xmlns:a16="http://schemas.microsoft.com/office/drawing/2014/main" id="{D3716724-F5F6-44BA-B761-AE85A1111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905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4" name="Freeform 2207">
                <a:extLst>
                  <a:ext uri="{FF2B5EF4-FFF2-40B4-BE49-F238E27FC236}">
                    <a16:creationId xmlns:a16="http://schemas.microsoft.com/office/drawing/2014/main" id="{9907DB54-2375-479A-BDF7-0837D8365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1881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41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5" name="Freeform 2208">
                <a:extLst>
                  <a:ext uri="{FF2B5EF4-FFF2-40B4-BE49-F238E27FC236}">
                    <a16:creationId xmlns:a16="http://schemas.microsoft.com/office/drawing/2014/main" id="{8D9DF6CC-A69C-4EF5-98CC-817A5E5B9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1889"/>
                <a:ext cx="12" cy="14"/>
              </a:xfrm>
              <a:custGeom>
                <a:avLst/>
                <a:gdLst>
                  <a:gd name="T0" fmla="*/ 12 w 5"/>
                  <a:gd name="T1" fmla="*/ 12 h 6"/>
                  <a:gd name="T2" fmla="*/ 58 w 5"/>
                  <a:gd name="T3" fmla="*/ 28 h 6"/>
                  <a:gd name="T4" fmla="*/ 41 w 5"/>
                  <a:gd name="T5" fmla="*/ 65 h 6"/>
                  <a:gd name="T6" fmla="*/ 0 w 5"/>
                  <a:gd name="T7" fmla="*/ 49 h 6"/>
                  <a:gd name="T8" fmla="*/ 12 w 5"/>
                  <a:gd name="T9" fmla="*/ 1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6" name="Freeform 2209">
                <a:extLst>
                  <a:ext uri="{FF2B5EF4-FFF2-40B4-BE49-F238E27FC236}">
                    <a16:creationId xmlns:a16="http://schemas.microsoft.com/office/drawing/2014/main" id="{53A47803-D8A5-4568-8573-4693BE74E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1924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7" name="Freeform 2210">
                <a:extLst>
                  <a:ext uri="{FF2B5EF4-FFF2-40B4-BE49-F238E27FC236}">
                    <a16:creationId xmlns:a16="http://schemas.microsoft.com/office/drawing/2014/main" id="{BB0B942B-9313-4466-8ABA-DA7E2191B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1922"/>
                <a:ext cx="11" cy="12"/>
              </a:xfrm>
              <a:custGeom>
                <a:avLst/>
                <a:gdLst>
                  <a:gd name="T0" fmla="*/ 20 w 5"/>
                  <a:gd name="T1" fmla="*/ 12 h 5"/>
                  <a:gd name="T2" fmla="*/ 53 w 5"/>
                  <a:gd name="T3" fmla="*/ 29 h 5"/>
                  <a:gd name="T4" fmla="*/ 44 w 5"/>
                  <a:gd name="T5" fmla="*/ 70 h 5"/>
                  <a:gd name="T6" fmla="*/ 9 w 5"/>
                  <a:gd name="T7" fmla="*/ 58 h 5"/>
                  <a:gd name="T8" fmla="*/ 2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8" name="Freeform 2211">
                <a:extLst>
                  <a:ext uri="{FF2B5EF4-FFF2-40B4-BE49-F238E27FC236}">
                    <a16:creationId xmlns:a16="http://schemas.microsoft.com/office/drawing/2014/main" id="{E75C85EA-C973-4D2B-B114-1A2E104C2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1955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41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99" name="Freeform 2212">
                <a:extLst>
                  <a:ext uri="{FF2B5EF4-FFF2-40B4-BE49-F238E27FC236}">
                    <a16:creationId xmlns:a16="http://schemas.microsoft.com/office/drawing/2014/main" id="{1A05E4B5-205B-45EE-9943-1A4DCA65B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929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12 h 5"/>
                  <a:gd name="T4" fmla="*/ 41 w 5"/>
                  <a:gd name="T5" fmla="*/ 58 h 5"/>
                  <a:gd name="T6" fmla="*/ 0 w 5"/>
                  <a:gd name="T7" fmla="*/ 41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0" name="Freeform 2213">
                <a:extLst>
                  <a:ext uri="{FF2B5EF4-FFF2-40B4-BE49-F238E27FC236}">
                    <a16:creationId xmlns:a16="http://schemas.microsoft.com/office/drawing/2014/main" id="{8AA828D5-818D-4A6E-9ED1-52364C528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946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1" name="Freeform 2214">
                <a:extLst>
                  <a:ext uri="{FF2B5EF4-FFF2-40B4-BE49-F238E27FC236}">
                    <a16:creationId xmlns:a16="http://schemas.microsoft.com/office/drawing/2014/main" id="{41CDF683-BA0B-417D-A40F-9006837A5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1967"/>
                <a:ext cx="12" cy="12"/>
              </a:xfrm>
              <a:custGeom>
                <a:avLst/>
                <a:gdLst>
                  <a:gd name="T0" fmla="*/ 29 w 5"/>
                  <a:gd name="T1" fmla="*/ 12 h 5"/>
                  <a:gd name="T2" fmla="*/ 70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2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2" name="Freeform 2215">
                <a:extLst>
                  <a:ext uri="{FF2B5EF4-FFF2-40B4-BE49-F238E27FC236}">
                    <a16:creationId xmlns:a16="http://schemas.microsoft.com/office/drawing/2014/main" id="{0DB82499-8CA8-498D-892A-09FE7174F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236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87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3" name="Freeform 2216">
                <a:extLst>
                  <a:ext uri="{FF2B5EF4-FFF2-40B4-BE49-F238E27FC236}">
                    <a16:creationId xmlns:a16="http://schemas.microsoft.com/office/drawing/2014/main" id="{44D8FCFE-28CD-4447-B5C7-DB39BD79D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279"/>
                <a:ext cx="16" cy="16"/>
              </a:xfrm>
              <a:custGeom>
                <a:avLst/>
                <a:gdLst>
                  <a:gd name="T0" fmla="*/ 57 w 7"/>
                  <a:gd name="T1" fmla="*/ 85 h 7"/>
                  <a:gd name="T2" fmla="*/ 0 w 7"/>
                  <a:gd name="T3" fmla="*/ 57 h 7"/>
                  <a:gd name="T4" fmla="*/ 37 w 7"/>
                  <a:gd name="T5" fmla="*/ 11 h 7"/>
                  <a:gd name="T6" fmla="*/ 85 w 7"/>
                  <a:gd name="T7" fmla="*/ 37 h 7"/>
                  <a:gd name="T8" fmla="*/ 57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4" name="Freeform 2217">
                <a:extLst>
                  <a:ext uri="{FF2B5EF4-FFF2-40B4-BE49-F238E27FC236}">
                    <a16:creationId xmlns:a16="http://schemas.microsoft.com/office/drawing/2014/main" id="{4E7E8CA4-C0CD-47DD-ACCA-E1B9C2D0A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286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12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7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5" name="Freeform 2218">
                <a:extLst>
                  <a:ext uri="{FF2B5EF4-FFF2-40B4-BE49-F238E27FC236}">
                    <a16:creationId xmlns:a16="http://schemas.microsoft.com/office/drawing/2014/main" id="{137AAA3F-2D4E-487E-A503-306372173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459"/>
                <a:ext cx="16" cy="17"/>
              </a:xfrm>
              <a:custGeom>
                <a:avLst/>
                <a:gdLst>
                  <a:gd name="T0" fmla="*/ 57 w 7"/>
                  <a:gd name="T1" fmla="*/ 100 h 7"/>
                  <a:gd name="T2" fmla="*/ 11 w 7"/>
                  <a:gd name="T3" fmla="*/ 70 h 7"/>
                  <a:gd name="T4" fmla="*/ 37 w 7"/>
                  <a:gd name="T5" fmla="*/ 12 h 7"/>
                  <a:gd name="T6" fmla="*/ 85 w 7"/>
                  <a:gd name="T7" fmla="*/ 41 h 7"/>
                  <a:gd name="T8" fmla="*/ 5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6" name="Freeform 2219">
                <a:extLst>
                  <a:ext uri="{FF2B5EF4-FFF2-40B4-BE49-F238E27FC236}">
                    <a16:creationId xmlns:a16="http://schemas.microsoft.com/office/drawing/2014/main" id="{DBE6A7DE-A79F-441D-8B0B-B2005DE82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483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70 h 7"/>
                  <a:gd name="T4" fmla="*/ 29 w 7"/>
                  <a:gd name="T5" fmla="*/ 0 h 7"/>
                  <a:gd name="T6" fmla="*/ 100 w 7"/>
                  <a:gd name="T7" fmla="*/ 41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7" name="Freeform 2220">
                <a:extLst>
                  <a:ext uri="{FF2B5EF4-FFF2-40B4-BE49-F238E27FC236}">
                    <a16:creationId xmlns:a16="http://schemas.microsoft.com/office/drawing/2014/main" id="{CC3A2733-42F0-4A50-80AC-F9BE05690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462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87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2" y="8"/>
                      <a:pt x="1" y="7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8" name="Freeform 2221">
                <a:extLst>
                  <a:ext uri="{FF2B5EF4-FFF2-40B4-BE49-F238E27FC236}">
                    <a16:creationId xmlns:a16="http://schemas.microsoft.com/office/drawing/2014/main" id="{BCE6A3FC-5DF8-4AD4-AD0E-F5EBD13D7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452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87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09" name="Freeform 2222">
                <a:extLst>
                  <a:ext uri="{FF2B5EF4-FFF2-40B4-BE49-F238E27FC236}">
                    <a16:creationId xmlns:a16="http://schemas.microsoft.com/office/drawing/2014/main" id="{822CE2B5-7402-4E3F-81EB-562519CC3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26"/>
                <a:ext cx="17" cy="17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70 h 7"/>
                  <a:gd name="T4" fmla="*/ 41 w 7"/>
                  <a:gd name="T5" fmla="*/ 12 h 7"/>
                  <a:gd name="T6" fmla="*/ 100 w 7"/>
                  <a:gd name="T7" fmla="*/ 41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0" name="Freeform 2223">
                <a:extLst>
                  <a:ext uri="{FF2B5EF4-FFF2-40B4-BE49-F238E27FC236}">
                    <a16:creationId xmlns:a16="http://schemas.microsoft.com/office/drawing/2014/main" id="{5C1616BD-B7E7-4EF9-8DF3-B5B0A1945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459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70 h 7"/>
                  <a:gd name="T4" fmla="*/ 40 w 8"/>
                  <a:gd name="T5" fmla="*/ 12 h 7"/>
                  <a:gd name="T6" fmla="*/ 95 w 8"/>
                  <a:gd name="T7" fmla="*/ 41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1" name="Freeform 2224">
                <a:extLst>
                  <a:ext uri="{FF2B5EF4-FFF2-40B4-BE49-F238E27FC236}">
                    <a16:creationId xmlns:a16="http://schemas.microsoft.com/office/drawing/2014/main" id="{18CC2D15-757A-4D70-B1B4-5228782FE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483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12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2" name="Freeform 2225">
                <a:extLst>
                  <a:ext uri="{FF2B5EF4-FFF2-40B4-BE49-F238E27FC236}">
                    <a16:creationId xmlns:a16="http://schemas.microsoft.com/office/drawing/2014/main" id="{9804AB3A-719E-441E-B413-A49BCEF03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495"/>
                <a:ext cx="17" cy="17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58 h 7"/>
                  <a:gd name="T4" fmla="*/ 41 w 7"/>
                  <a:gd name="T5" fmla="*/ 0 h 7"/>
                  <a:gd name="T6" fmla="*/ 100 w 7"/>
                  <a:gd name="T7" fmla="*/ 29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3" name="Freeform 2226">
                <a:extLst>
                  <a:ext uri="{FF2B5EF4-FFF2-40B4-BE49-F238E27FC236}">
                    <a16:creationId xmlns:a16="http://schemas.microsoft.com/office/drawing/2014/main" id="{6167A76C-9206-47DA-BCAB-752B1390A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497"/>
                <a:ext cx="17" cy="17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70 h 7"/>
                  <a:gd name="T4" fmla="*/ 41 w 7"/>
                  <a:gd name="T5" fmla="*/ 0 h 7"/>
                  <a:gd name="T6" fmla="*/ 100 w 7"/>
                  <a:gd name="T7" fmla="*/ 41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4" name="Freeform 2227">
                <a:extLst>
                  <a:ext uri="{FF2B5EF4-FFF2-40B4-BE49-F238E27FC236}">
                    <a16:creationId xmlns:a16="http://schemas.microsoft.com/office/drawing/2014/main" id="{2B9DAA9A-166E-4A83-A481-CE07E4051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493"/>
                <a:ext cx="17" cy="16"/>
              </a:xfrm>
              <a:custGeom>
                <a:avLst/>
                <a:gdLst>
                  <a:gd name="T0" fmla="*/ 58 w 7"/>
                  <a:gd name="T1" fmla="*/ 85 h 7"/>
                  <a:gd name="T2" fmla="*/ 0 w 7"/>
                  <a:gd name="T3" fmla="*/ 57 h 7"/>
                  <a:gd name="T4" fmla="*/ 29 w 7"/>
                  <a:gd name="T5" fmla="*/ 11 h 7"/>
                  <a:gd name="T6" fmla="*/ 87 w 7"/>
                  <a:gd name="T7" fmla="*/ 37 h 7"/>
                  <a:gd name="T8" fmla="*/ 58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5" name="Freeform 2228">
                <a:extLst>
                  <a:ext uri="{FF2B5EF4-FFF2-40B4-BE49-F238E27FC236}">
                    <a16:creationId xmlns:a16="http://schemas.microsoft.com/office/drawing/2014/main" id="{E5A09A28-BD80-48EF-A71F-8ECE7FC22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471"/>
                <a:ext cx="17" cy="17"/>
              </a:xfrm>
              <a:custGeom>
                <a:avLst/>
                <a:gdLst>
                  <a:gd name="T0" fmla="*/ 58 w 7"/>
                  <a:gd name="T1" fmla="*/ 87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29 h 7"/>
                  <a:gd name="T8" fmla="*/ 5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6" name="Freeform 2229">
                <a:extLst>
                  <a:ext uri="{FF2B5EF4-FFF2-40B4-BE49-F238E27FC236}">
                    <a16:creationId xmlns:a16="http://schemas.microsoft.com/office/drawing/2014/main" id="{318F7A65-3E8F-4D0B-B298-C2B756793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476"/>
                <a:ext cx="17" cy="17"/>
              </a:xfrm>
              <a:custGeom>
                <a:avLst/>
                <a:gdLst>
                  <a:gd name="T0" fmla="*/ 58 w 7"/>
                  <a:gd name="T1" fmla="*/ 87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29 h 7"/>
                  <a:gd name="T8" fmla="*/ 5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7" name="Freeform 2230">
                <a:extLst>
                  <a:ext uri="{FF2B5EF4-FFF2-40B4-BE49-F238E27FC236}">
                    <a16:creationId xmlns:a16="http://schemas.microsoft.com/office/drawing/2014/main" id="{6A80669D-C68C-49A1-9272-C3055A529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424"/>
                <a:ext cx="19" cy="16"/>
              </a:xfrm>
              <a:custGeom>
                <a:avLst/>
                <a:gdLst>
                  <a:gd name="T0" fmla="*/ 69 w 8"/>
                  <a:gd name="T1" fmla="*/ 85 h 7"/>
                  <a:gd name="T2" fmla="*/ 12 w 8"/>
                  <a:gd name="T3" fmla="*/ 57 h 7"/>
                  <a:gd name="T4" fmla="*/ 40 w 8"/>
                  <a:gd name="T5" fmla="*/ 11 h 7"/>
                  <a:gd name="T6" fmla="*/ 95 w 8"/>
                  <a:gd name="T7" fmla="*/ 37 h 7"/>
                  <a:gd name="T8" fmla="*/ 69 w 8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2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8" name="Freeform 2231">
                <a:extLst>
                  <a:ext uri="{FF2B5EF4-FFF2-40B4-BE49-F238E27FC236}">
                    <a16:creationId xmlns:a16="http://schemas.microsoft.com/office/drawing/2014/main" id="{CA9695F7-B3B1-41BA-BC6A-E73575981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447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70 h 7"/>
                  <a:gd name="T4" fmla="*/ 29 w 7"/>
                  <a:gd name="T5" fmla="*/ 12 h 7"/>
                  <a:gd name="T6" fmla="*/ 100 w 7"/>
                  <a:gd name="T7" fmla="*/ 41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19" name="Freeform 2232">
                <a:extLst>
                  <a:ext uri="{FF2B5EF4-FFF2-40B4-BE49-F238E27FC236}">
                    <a16:creationId xmlns:a16="http://schemas.microsoft.com/office/drawing/2014/main" id="{A8BE2679-5B18-4FC7-B668-65C7B2305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435"/>
                <a:ext cx="17" cy="17"/>
              </a:xfrm>
              <a:custGeom>
                <a:avLst/>
                <a:gdLst>
                  <a:gd name="T0" fmla="*/ 70 w 7"/>
                  <a:gd name="T1" fmla="*/ 87 h 7"/>
                  <a:gd name="T2" fmla="*/ 12 w 7"/>
                  <a:gd name="T3" fmla="*/ 58 h 7"/>
                  <a:gd name="T4" fmla="*/ 41 w 7"/>
                  <a:gd name="T5" fmla="*/ 0 h 7"/>
                  <a:gd name="T6" fmla="*/ 100 w 7"/>
                  <a:gd name="T7" fmla="*/ 29 h 7"/>
                  <a:gd name="T8" fmla="*/ 70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7" y="4"/>
                      <a:pt x="7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0" name="Freeform 2233">
                <a:extLst>
                  <a:ext uri="{FF2B5EF4-FFF2-40B4-BE49-F238E27FC236}">
                    <a16:creationId xmlns:a16="http://schemas.microsoft.com/office/drawing/2014/main" id="{8718925F-ADAB-4D4B-8354-3F5F91061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490"/>
                <a:ext cx="19" cy="17"/>
              </a:xfrm>
              <a:custGeom>
                <a:avLst/>
                <a:gdLst>
                  <a:gd name="T0" fmla="*/ 69 w 8"/>
                  <a:gd name="T1" fmla="*/ 87 h 7"/>
                  <a:gd name="T2" fmla="*/ 12 w 8"/>
                  <a:gd name="T3" fmla="*/ 58 h 7"/>
                  <a:gd name="T4" fmla="*/ 40 w 8"/>
                  <a:gd name="T5" fmla="*/ 0 h 7"/>
                  <a:gd name="T6" fmla="*/ 95 w 8"/>
                  <a:gd name="T7" fmla="*/ 29 h 7"/>
                  <a:gd name="T8" fmla="*/ 69 w 8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5" y="0"/>
                      <a:pt x="7" y="0"/>
                      <a:pt x="7" y="2"/>
                    </a:cubicBezTo>
                    <a:cubicBezTo>
                      <a:pt x="8" y="4"/>
                      <a:pt x="7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1" name="Freeform 2234">
                <a:extLst>
                  <a:ext uri="{FF2B5EF4-FFF2-40B4-BE49-F238E27FC236}">
                    <a16:creationId xmlns:a16="http://schemas.microsoft.com/office/drawing/2014/main" id="{CFCA7956-798A-479B-A57F-B956DE818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490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100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2" name="Freeform 2235">
                <a:extLst>
                  <a:ext uri="{FF2B5EF4-FFF2-40B4-BE49-F238E27FC236}">
                    <a16:creationId xmlns:a16="http://schemas.microsoft.com/office/drawing/2014/main" id="{860B1121-16AC-4C19-974C-52BCFA075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2507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12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3" name="Freeform 2236">
                <a:extLst>
                  <a:ext uri="{FF2B5EF4-FFF2-40B4-BE49-F238E27FC236}">
                    <a16:creationId xmlns:a16="http://schemas.microsoft.com/office/drawing/2014/main" id="{CF68B5A4-224A-4676-8101-3055AC19E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507"/>
                <a:ext cx="16" cy="19"/>
              </a:xfrm>
              <a:custGeom>
                <a:avLst/>
                <a:gdLst>
                  <a:gd name="T0" fmla="*/ 48 w 7"/>
                  <a:gd name="T1" fmla="*/ 95 h 8"/>
                  <a:gd name="T2" fmla="*/ 0 w 7"/>
                  <a:gd name="T3" fmla="*/ 69 h 8"/>
                  <a:gd name="T4" fmla="*/ 25 w 7"/>
                  <a:gd name="T5" fmla="*/ 12 h 8"/>
                  <a:gd name="T6" fmla="*/ 73 w 7"/>
                  <a:gd name="T7" fmla="*/ 40 h 8"/>
                  <a:gd name="T8" fmla="*/ 4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4" name="Freeform 2237">
                <a:extLst>
                  <a:ext uri="{FF2B5EF4-FFF2-40B4-BE49-F238E27FC236}">
                    <a16:creationId xmlns:a16="http://schemas.microsoft.com/office/drawing/2014/main" id="{689278A2-58D7-44BA-96DC-51A7004D6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386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5" name="Freeform 2238">
                <a:extLst>
                  <a:ext uri="{FF2B5EF4-FFF2-40B4-BE49-F238E27FC236}">
                    <a16:creationId xmlns:a16="http://schemas.microsoft.com/office/drawing/2014/main" id="{5A501C21-5E06-4EAF-8A14-CEFF56833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407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100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6" name="Freeform 2239">
                <a:extLst>
                  <a:ext uri="{FF2B5EF4-FFF2-40B4-BE49-F238E27FC236}">
                    <a16:creationId xmlns:a16="http://schemas.microsoft.com/office/drawing/2014/main" id="{4216EA3D-03FC-45FC-9F3D-8561F5EB9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" y="2416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70 h 7"/>
                  <a:gd name="T4" fmla="*/ 40 w 8"/>
                  <a:gd name="T5" fmla="*/ 12 h 7"/>
                  <a:gd name="T6" fmla="*/ 95 w 8"/>
                  <a:gd name="T7" fmla="*/ 41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2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7" name="Freeform 2240">
                <a:extLst>
                  <a:ext uri="{FF2B5EF4-FFF2-40B4-BE49-F238E27FC236}">
                    <a16:creationId xmlns:a16="http://schemas.microsoft.com/office/drawing/2014/main" id="{57D97A50-5357-4ADA-84B3-7BB7101FB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443"/>
                <a:ext cx="16" cy="19"/>
              </a:xfrm>
              <a:custGeom>
                <a:avLst/>
                <a:gdLst>
                  <a:gd name="T0" fmla="*/ 57 w 7"/>
                  <a:gd name="T1" fmla="*/ 95 h 8"/>
                  <a:gd name="T2" fmla="*/ 11 w 7"/>
                  <a:gd name="T3" fmla="*/ 69 h 8"/>
                  <a:gd name="T4" fmla="*/ 37 w 7"/>
                  <a:gd name="T5" fmla="*/ 12 h 8"/>
                  <a:gd name="T6" fmla="*/ 85 w 7"/>
                  <a:gd name="T7" fmla="*/ 40 h 8"/>
                  <a:gd name="T8" fmla="*/ 57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8" name="Freeform 2241">
                <a:extLst>
                  <a:ext uri="{FF2B5EF4-FFF2-40B4-BE49-F238E27FC236}">
                    <a16:creationId xmlns:a16="http://schemas.microsoft.com/office/drawing/2014/main" id="{4DECB0EB-1611-4F45-872E-986B918C3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455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29" name="Freeform 2242">
                <a:extLst>
                  <a:ext uri="{FF2B5EF4-FFF2-40B4-BE49-F238E27FC236}">
                    <a16:creationId xmlns:a16="http://schemas.microsoft.com/office/drawing/2014/main" id="{EEC2FA3B-E926-4537-8A46-C34D0E3AC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495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29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0" name="Freeform 2243">
                <a:extLst>
                  <a:ext uri="{FF2B5EF4-FFF2-40B4-BE49-F238E27FC236}">
                    <a16:creationId xmlns:a16="http://schemas.microsoft.com/office/drawing/2014/main" id="{0B69728A-D941-4553-A71C-C7A29F3AE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428"/>
                <a:ext cx="19" cy="17"/>
              </a:xfrm>
              <a:custGeom>
                <a:avLst/>
                <a:gdLst>
                  <a:gd name="T0" fmla="*/ 69 w 8"/>
                  <a:gd name="T1" fmla="*/ 87 h 7"/>
                  <a:gd name="T2" fmla="*/ 12 w 8"/>
                  <a:gd name="T3" fmla="*/ 58 h 7"/>
                  <a:gd name="T4" fmla="*/ 40 w 8"/>
                  <a:gd name="T5" fmla="*/ 0 h 7"/>
                  <a:gd name="T6" fmla="*/ 95 w 8"/>
                  <a:gd name="T7" fmla="*/ 29 h 7"/>
                  <a:gd name="T8" fmla="*/ 69 w 8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5" y="0"/>
                      <a:pt x="7" y="0"/>
                      <a:pt x="7" y="2"/>
                    </a:cubicBezTo>
                    <a:cubicBezTo>
                      <a:pt x="8" y="4"/>
                      <a:pt x="7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1" name="Freeform 2244">
                <a:extLst>
                  <a:ext uri="{FF2B5EF4-FFF2-40B4-BE49-F238E27FC236}">
                    <a16:creationId xmlns:a16="http://schemas.microsoft.com/office/drawing/2014/main" id="{96A76DD2-6DA4-4CB5-B62C-EAA5A2329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371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58 h 7"/>
                  <a:gd name="T4" fmla="*/ 40 w 8"/>
                  <a:gd name="T5" fmla="*/ 0 h 7"/>
                  <a:gd name="T6" fmla="*/ 95 w 8"/>
                  <a:gd name="T7" fmla="*/ 29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2" name="Freeform 2245">
                <a:extLst>
                  <a:ext uri="{FF2B5EF4-FFF2-40B4-BE49-F238E27FC236}">
                    <a16:creationId xmlns:a16="http://schemas.microsoft.com/office/drawing/2014/main" id="{F9F8FAC7-88C9-461E-85C4-E6B5E5D82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343"/>
                <a:ext cx="17" cy="16"/>
              </a:xfrm>
              <a:custGeom>
                <a:avLst/>
                <a:gdLst>
                  <a:gd name="T0" fmla="*/ 58 w 7"/>
                  <a:gd name="T1" fmla="*/ 85 h 7"/>
                  <a:gd name="T2" fmla="*/ 0 w 7"/>
                  <a:gd name="T3" fmla="*/ 57 h 7"/>
                  <a:gd name="T4" fmla="*/ 29 w 7"/>
                  <a:gd name="T5" fmla="*/ 11 h 7"/>
                  <a:gd name="T6" fmla="*/ 87 w 7"/>
                  <a:gd name="T7" fmla="*/ 37 h 7"/>
                  <a:gd name="T8" fmla="*/ 58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3" name="Freeform 2246">
                <a:extLst>
                  <a:ext uri="{FF2B5EF4-FFF2-40B4-BE49-F238E27FC236}">
                    <a16:creationId xmlns:a16="http://schemas.microsoft.com/office/drawing/2014/main" id="{7FE5BEE1-FDC0-46CC-9EDC-8DCEFC546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378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41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4" name="Freeform 2247">
                <a:extLst>
                  <a:ext uri="{FF2B5EF4-FFF2-40B4-BE49-F238E27FC236}">
                    <a16:creationId xmlns:a16="http://schemas.microsoft.com/office/drawing/2014/main" id="{80C5BA24-437F-4730-8E52-FCDF3F603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390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100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5" name="Freeform 2248">
                <a:extLst>
                  <a:ext uri="{FF2B5EF4-FFF2-40B4-BE49-F238E27FC236}">
                    <a16:creationId xmlns:a16="http://schemas.microsoft.com/office/drawing/2014/main" id="{C0A39DC3-7412-485F-AF01-390E3AC90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374"/>
                <a:ext cx="17" cy="16"/>
              </a:xfrm>
              <a:custGeom>
                <a:avLst/>
                <a:gdLst>
                  <a:gd name="T0" fmla="*/ 70 w 7"/>
                  <a:gd name="T1" fmla="*/ 73 h 7"/>
                  <a:gd name="T2" fmla="*/ 0 w 7"/>
                  <a:gd name="T3" fmla="*/ 48 h 7"/>
                  <a:gd name="T4" fmla="*/ 41 w 7"/>
                  <a:gd name="T5" fmla="*/ 0 h 7"/>
                  <a:gd name="T6" fmla="*/ 100 w 7"/>
                  <a:gd name="T7" fmla="*/ 25 h 7"/>
                  <a:gd name="T8" fmla="*/ 70 w 7"/>
                  <a:gd name="T9" fmla="*/ 7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6" name="Freeform 2249">
                <a:extLst>
                  <a:ext uri="{FF2B5EF4-FFF2-40B4-BE49-F238E27FC236}">
                    <a16:creationId xmlns:a16="http://schemas.microsoft.com/office/drawing/2014/main" id="{1FD372E4-72F6-474F-8275-544A11B8B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400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8" y="5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7" name="Freeform 2250">
                <a:extLst>
                  <a:ext uri="{FF2B5EF4-FFF2-40B4-BE49-F238E27FC236}">
                    <a16:creationId xmlns:a16="http://schemas.microsoft.com/office/drawing/2014/main" id="{3049F373-829C-4D85-9009-6ED8AB523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231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70 h 7"/>
                  <a:gd name="T4" fmla="*/ 29 w 7"/>
                  <a:gd name="T5" fmla="*/ 12 h 7"/>
                  <a:gd name="T6" fmla="*/ 87 w 7"/>
                  <a:gd name="T7" fmla="*/ 41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8" name="Freeform 2251">
                <a:extLst>
                  <a:ext uri="{FF2B5EF4-FFF2-40B4-BE49-F238E27FC236}">
                    <a16:creationId xmlns:a16="http://schemas.microsoft.com/office/drawing/2014/main" id="{2966371D-BB97-4EF2-B690-CCF8616FA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257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0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39" name="Freeform 2252">
                <a:extLst>
                  <a:ext uri="{FF2B5EF4-FFF2-40B4-BE49-F238E27FC236}">
                    <a16:creationId xmlns:a16="http://schemas.microsoft.com/office/drawing/2014/main" id="{A38D7A9C-CD4E-4034-A569-1D2204EB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233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87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0" name="Freeform 2253">
                <a:extLst>
                  <a:ext uri="{FF2B5EF4-FFF2-40B4-BE49-F238E27FC236}">
                    <a16:creationId xmlns:a16="http://schemas.microsoft.com/office/drawing/2014/main" id="{77CB213D-FA01-41B0-8789-40CBCD065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331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70 h 7"/>
                  <a:gd name="T4" fmla="*/ 40 w 8"/>
                  <a:gd name="T5" fmla="*/ 0 h 7"/>
                  <a:gd name="T6" fmla="*/ 95 w 8"/>
                  <a:gd name="T7" fmla="*/ 41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1" name="Freeform 2254">
                <a:extLst>
                  <a:ext uri="{FF2B5EF4-FFF2-40B4-BE49-F238E27FC236}">
                    <a16:creationId xmlns:a16="http://schemas.microsoft.com/office/drawing/2014/main" id="{3FE0F482-D8AF-4B2F-9C26-06B948216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88"/>
                <a:ext cx="17" cy="17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70 h 7"/>
                  <a:gd name="T4" fmla="*/ 41 w 7"/>
                  <a:gd name="T5" fmla="*/ 12 h 7"/>
                  <a:gd name="T6" fmla="*/ 100 w 7"/>
                  <a:gd name="T7" fmla="*/ 41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2" name="Freeform 2255">
                <a:extLst>
                  <a:ext uri="{FF2B5EF4-FFF2-40B4-BE49-F238E27FC236}">
                    <a16:creationId xmlns:a16="http://schemas.microsoft.com/office/drawing/2014/main" id="{56186A74-D6A5-4955-9831-386E68F8D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010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58 h 7"/>
                  <a:gd name="T4" fmla="*/ 29 w 7"/>
                  <a:gd name="T5" fmla="*/ 0 h 7"/>
                  <a:gd name="T6" fmla="*/ 100 w 7"/>
                  <a:gd name="T7" fmla="*/ 29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3" name="Freeform 2256">
                <a:extLst>
                  <a:ext uri="{FF2B5EF4-FFF2-40B4-BE49-F238E27FC236}">
                    <a16:creationId xmlns:a16="http://schemas.microsoft.com/office/drawing/2014/main" id="{90225321-8959-4182-BEDA-C3A6D9B38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048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70 h 7"/>
                  <a:gd name="T4" fmla="*/ 40 w 8"/>
                  <a:gd name="T5" fmla="*/ 12 h 7"/>
                  <a:gd name="T6" fmla="*/ 95 w 8"/>
                  <a:gd name="T7" fmla="*/ 41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2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4" name="Freeform 2257">
                <a:extLst>
                  <a:ext uri="{FF2B5EF4-FFF2-40B4-BE49-F238E27FC236}">
                    <a16:creationId xmlns:a16="http://schemas.microsoft.com/office/drawing/2014/main" id="{239BB119-88D6-4600-B53A-F21527FBF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086"/>
                <a:ext cx="17" cy="17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70 h 7"/>
                  <a:gd name="T4" fmla="*/ 41 w 7"/>
                  <a:gd name="T5" fmla="*/ 0 h 7"/>
                  <a:gd name="T6" fmla="*/ 100 w 7"/>
                  <a:gd name="T7" fmla="*/ 41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5" name="Freeform 2258">
                <a:extLst>
                  <a:ext uri="{FF2B5EF4-FFF2-40B4-BE49-F238E27FC236}">
                    <a16:creationId xmlns:a16="http://schemas.microsoft.com/office/drawing/2014/main" id="{56379C8F-0938-4042-AD4A-60EDD09DE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081"/>
                <a:ext cx="16" cy="19"/>
              </a:xfrm>
              <a:custGeom>
                <a:avLst/>
                <a:gdLst>
                  <a:gd name="T0" fmla="*/ 48 w 7"/>
                  <a:gd name="T1" fmla="*/ 95 h 8"/>
                  <a:gd name="T2" fmla="*/ 0 w 7"/>
                  <a:gd name="T3" fmla="*/ 69 h 8"/>
                  <a:gd name="T4" fmla="*/ 25 w 7"/>
                  <a:gd name="T5" fmla="*/ 12 h 8"/>
                  <a:gd name="T6" fmla="*/ 73 w 7"/>
                  <a:gd name="T7" fmla="*/ 40 h 8"/>
                  <a:gd name="T8" fmla="*/ 4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6" name="Freeform 2259">
                <a:extLst>
                  <a:ext uri="{FF2B5EF4-FFF2-40B4-BE49-F238E27FC236}">
                    <a16:creationId xmlns:a16="http://schemas.microsoft.com/office/drawing/2014/main" id="{9B174999-B9E5-433F-8ADD-AE7799FD5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067"/>
                <a:ext cx="16" cy="17"/>
              </a:xfrm>
              <a:custGeom>
                <a:avLst/>
                <a:gdLst>
                  <a:gd name="T0" fmla="*/ 48 w 7"/>
                  <a:gd name="T1" fmla="*/ 87 h 7"/>
                  <a:gd name="T2" fmla="*/ 0 w 7"/>
                  <a:gd name="T3" fmla="*/ 58 h 7"/>
                  <a:gd name="T4" fmla="*/ 25 w 7"/>
                  <a:gd name="T5" fmla="*/ 0 h 7"/>
                  <a:gd name="T6" fmla="*/ 73 w 7"/>
                  <a:gd name="T7" fmla="*/ 29 h 7"/>
                  <a:gd name="T8" fmla="*/ 4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7" name="Freeform 2260">
                <a:extLst>
                  <a:ext uri="{FF2B5EF4-FFF2-40B4-BE49-F238E27FC236}">
                    <a16:creationId xmlns:a16="http://schemas.microsoft.com/office/drawing/2014/main" id="{8D2592C9-02E9-47F7-B8FB-8EAA76244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019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87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8" name="Freeform 2261">
                <a:extLst>
                  <a:ext uri="{FF2B5EF4-FFF2-40B4-BE49-F238E27FC236}">
                    <a16:creationId xmlns:a16="http://schemas.microsoft.com/office/drawing/2014/main" id="{173088FB-C557-4DFF-B754-EB6AD6B5B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012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12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49" name="Freeform 2262">
                <a:extLst>
                  <a:ext uri="{FF2B5EF4-FFF2-40B4-BE49-F238E27FC236}">
                    <a16:creationId xmlns:a16="http://schemas.microsoft.com/office/drawing/2014/main" id="{0594544B-6CA4-41F1-BAEE-8C403F8B5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000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70 h 7"/>
                  <a:gd name="T4" fmla="*/ 29 w 7"/>
                  <a:gd name="T5" fmla="*/ 0 h 7"/>
                  <a:gd name="T6" fmla="*/ 87 w 7"/>
                  <a:gd name="T7" fmla="*/ 41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0" name="Freeform 2263">
                <a:extLst>
                  <a:ext uri="{FF2B5EF4-FFF2-40B4-BE49-F238E27FC236}">
                    <a16:creationId xmlns:a16="http://schemas.microsoft.com/office/drawing/2014/main" id="{3F63048A-DC06-40CD-831B-5253325B5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1993"/>
                <a:ext cx="16" cy="17"/>
              </a:xfrm>
              <a:custGeom>
                <a:avLst/>
                <a:gdLst>
                  <a:gd name="T0" fmla="*/ 48 w 7"/>
                  <a:gd name="T1" fmla="*/ 100 h 7"/>
                  <a:gd name="T2" fmla="*/ 0 w 7"/>
                  <a:gd name="T3" fmla="*/ 70 h 7"/>
                  <a:gd name="T4" fmla="*/ 25 w 7"/>
                  <a:gd name="T5" fmla="*/ 12 h 7"/>
                  <a:gd name="T6" fmla="*/ 85 w 7"/>
                  <a:gd name="T7" fmla="*/ 41 h 7"/>
                  <a:gd name="T8" fmla="*/ 4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1" name="Freeform 2264">
                <a:extLst>
                  <a:ext uri="{FF2B5EF4-FFF2-40B4-BE49-F238E27FC236}">
                    <a16:creationId xmlns:a16="http://schemas.microsoft.com/office/drawing/2014/main" id="{7D7DA794-CEEE-4CE9-8479-DC6D3C283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974"/>
                <a:ext cx="16" cy="17"/>
              </a:xfrm>
              <a:custGeom>
                <a:avLst/>
                <a:gdLst>
                  <a:gd name="T0" fmla="*/ 57 w 7"/>
                  <a:gd name="T1" fmla="*/ 100 h 7"/>
                  <a:gd name="T2" fmla="*/ 11 w 7"/>
                  <a:gd name="T3" fmla="*/ 58 h 7"/>
                  <a:gd name="T4" fmla="*/ 37 w 7"/>
                  <a:gd name="T5" fmla="*/ 0 h 7"/>
                  <a:gd name="T6" fmla="*/ 85 w 7"/>
                  <a:gd name="T7" fmla="*/ 29 h 7"/>
                  <a:gd name="T8" fmla="*/ 5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2" name="Freeform 2265">
                <a:extLst>
                  <a:ext uri="{FF2B5EF4-FFF2-40B4-BE49-F238E27FC236}">
                    <a16:creationId xmlns:a16="http://schemas.microsoft.com/office/drawing/2014/main" id="{14F225A5-F2FF-4B2B-9DB3-974836C8E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1993"/>
                <a:ext cx="16" cy="19"/>
              </a:xfrm>
              <a:custGeom>
                <a:avLst/>
                <a:gdLst>
                  <a:gd name="T0" fmla="*/ 57 w 7"/>
                  <a:gd name="T1" fmla="*/ 95 h 8"/>
                  <a:gd name="T2" fmla="*/ 11 w 7"/>
                  <a:gd name="T3" fmla="*/ 69 h 8"/>
                  <a:gd name="T4" fmla="*/ 37 w 7"/>
                  <a:gd name="T5" fmla="*/ 12 h 8"/>
                  <a:gd name="T6" fmla="*/ 85 w 7"/>
                  <a:gd name="T7" fmla="*/ 40 h 8"/>
                  <a:gd name="T8" fmla="*/ 57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3" name="Freeform 2266">
                <a:extLst>
                  <a:ext uri="{FF2B5EF4-FFF2-40B4-BE49-F238E27FC236}">
                    <a16:creationId xmlns:a16="http://schemas.microsoft.com/office/drawing/2014/main" id="{9FC1DF7D-C399-4039-B9D0-E5A6E273C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1969"/>
                <a:ext cx="17" cy="17"/>
              </a:xfrm>
              <a:custGeom>
                <a:avLst/>
                <a:gdLst>
                  <a:gd name="T0" fmla="*/ 58 w 7"/>
                  <a:gd name="T1" fmla="*/ 87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29 h 7"/>
                  <a:gd name="T8" fmla="*/ 5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4" name="Freeform 2267">
                <a:extLst>
                  <a:ext uri="{FF2B5EF4-FFF2-40B4-BE49-F238E27FC236}">
                    <a16:creationId xmlns:a16="http://schemas.microsoft.com/office/drawing/2014/main" id="{7E883FF4-C163-4C1C-A7C7-377FD4A54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041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12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7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5" name="Freeform 2268">
                <a:extLst>
                  <a:ext uri="{FF2B5EF4-FFF2-40B4-BE49-F238E27FC236}">
                    <a16:creationId xmlns:a16="http://schemas.microsoft.com/office/drawing/2014/main" id="{DDB64523-E474-435E-A9D7-3CBF0B113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107"/>
                <a:ext cx="17" cy="17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58 h 7"/>
                  <a:gd name="T4" fmla="*/ 41 w 7"/>
                  <a:gd name="T5" fmla="*/ 0 h 7"/>
                  <a:gd name="T6" fmla="*/ 100 w 7"/>
                  <a:gd name="T7" fmla="*/ 29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6" name="Freeform 2269">
                <a:extLst>
                  <a:ext uri="{FF2B5EF4-FFF2-40B4-BE49-F238E27FC236}">
                    <a16:creationId xmlns:a16="http://schemas.microsoft.com/office/drawing/2014/main" id="{9C902D22-43CF-4618-A5E2-F3495B8A1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117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0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7" name="Freeform 2270">
                <a:extLst>
                  <a:ext uri="{FF2B5EF4-FFF2-40B4-BE49-F238E27FC236}">
                    <a16:creationId xmlns:a16="http://schemas.microsoft.com/office/drawing/2014/main" id="{01FE0F35-FEC7-4368-9936-5C0103B73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100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12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8" name="Freeform 2271">
                <a:extLst>
                  <a:ext uri="{FF2B5EF4-FFF2-40B4-BE49-F238E27FC236}">
                    <a16:creationId xmlns:a16="http://schemas.microsoft.com/office/drawing/2014/main" id="{5165CC65-E617-45ED-B249-BD7293D2D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124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70 h 7"/>
                  <a:gd name="T4" fmla="*/ 29 w 7"/>
                  <a:gd name="T5" fmla="*/ 0 h 7"/>
                  <a:gd name="T6" fmla="*/ 87 w 7"/>
                  <a:gd name="T7" fmla="*/ 41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59" name="Freeform 2272">
                <a:extLst>
                  <a:ext uri="{FF2B5EF4-FFF2-40B4-BE49-F238E27FC236}">
                    <a16:creationId xmlns:a16="http://schemas.microsoft.com/office/drawing/2014/main" id="{A563D3E3-A53C-42F1-80A9-201B0CFD0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141"/>
                <a:ext cx="16" cy="16"/>
              </a:xfrm>
              <a:custGeom>
                <a:avLst/>
                <a:gdLst>
                  <a:gd name="T0" fmla="*/ 48 w 7"/>
                  <a:gd name="T1" fmla="*/ 73 h 7"/>
                  <a:gd name="T2" fmla="*/ 0 w 7"/>
                  <a:gd name="T3" fmla="*/ 48 h 7"/>
                  <a:gd name="T4" fmla="*/ 25 w 7"/>
                  <a:gd name="T5" fmla="*/ 0 h 7"/>
                  <a:gd name="T6" fmla="*/ 73 w 7"/>
                  <a:gd name="T7" fmla="*/ 25 h 7"/>
                  <a:gd name="T8" fmla="*/ 48 w 7"/>
                  <a:gd name="T9" fmla="*/ 7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0" name="Freeform 2273">
                <a:extLst>
                  <a:ext uri="{FF2B5EF4-FFF2-40B4-BE49-F238E27FC236}">
                    <a16:creationId xmlns:a16="http://schemas.microsoft.com/office/drawing/2014/main" id="{E8484937-2AAC-4FBB-8D7D-3BCBC36C3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148"/>
                <a:ext cx="16" cy="19"/>
              </a:xfrm>
              <a:custGeom>
                <a:avLst/>
                <a:gdLst>
                  <a:gd name="T0" fmla="*/ 57 w 7"/>
                  <a:gd name="T1" fmla="*/ 95 h 8"/>
                  <a:gd name="T2" fmla="*/ 11 w 7"/>
                  <a:gd name="T3" fmla="*/ 69 h 8"/>
                  <a:gd name="T4" fmla="*/ 37 w 7"/>
                  <a:gd name="T5" fmla="*/ 12 h 8"/>
                  <a:gd name="T6" fmla="*/ 85 w 7"/>
                  <a:gd name="T7" fmla="*/ 40 h 8"/>
                  <a:gd name="T8" fmla="*/ 57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1" name="Freeform 2274">
                <a:extLst>
                  <a:ext uri="{FF2B5EF4-FFF2-40B4-BE49-F238E27FC236}">
                    <a16:creationId xmlns:a16="http://schemas.microsoft.com/office/drawing/2014/main" id="{8A35C6C1-4078-4919-B442-3BC4443EB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174"/>
                <a:ext cx="17" cy="17"/>
              </a:xfrm>
              <a:custGeom>
                <a:avLst/>
                <a:gdLst>
                  <a:gd name="T0" fmla="*/ 58 w 7"/>
                  <a:gd name="T1" fmla="*/ 87 h 7"/>
                  <a:gd name="T2" fmla="*/ 0 w 7"/>
                  <a:gd name="T3" fmla="*/ 58 h 7"/>
                  <a:gd name="T4" fmla="*/ 29 w 7"/>
                  <a:gd name="T5" fmla="*/ 0 h 7"/>
                  <a:gd name="T6" fmla="*/ 100 w 7"/>
                  <a:gd name="T7" fmla="*/ 29 h 7"/>
                  <a:gd name="T8" fmla="*/ 5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2" name="Freeform 2275">
                <a:extLst>
                  <a:ext uri="{FF2B5EF4-FFF2-40B4-BE49-F238E27FC236}">
                    <a16:creationId xmlns:a16="http://schemas.microsoft.com/office/drawing/2014/main" id="{05A50E43-BA22-4C63-9C1E-0E4C66D9E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164"/>
                <a:ext cx="19" cy="17"/>
              </a:xfrm>
              <a:custGeom>
                <a:avLst/>
                <a:gdLst>
                  <a:gd name="T0" fmla="*/ 69 w 8"/>
                  <a:gd name="T1" fmla="*/ 87 h 7"/>
                  <a:gd name="T2" fmla="*/ 12 w 8"/>
                  <a:gd name="T3" fmla="*/ 58 h 7"/>
                  <a:gd name="T4" fmla="*/ 40 w 8"/>
                  <a:gd name="T5" fmla="*/ 0 h 7"/>
                  <a:gd name="T6" fmla="*/ 95 w 8"/>
                  <a:gd name="T7" fmla="*/ 29 h 7"/>
                  <a:gd name="T8" fmla="*/ 69 w 8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3" name="Freeform 2276">
                <a:extLst>
                  <a:ext uri="{FF2B5EF4-FFF2-40B4-BE49-F238E27FC236}">
                    <a16:creationId xmlns:a16="http://schemas.microsoft.com/office/drawing/2014/main" id="{B8B2D68B-D6AD-4E1E-B7D5-E5C925DB9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183"/>
                <a:ext cx="16" cy="17"/>
              </a:xfrm>
              <a:custGeom>
                <a:avLst/>
                <a:gdLst>
                  <a:gd name="T0" fmla="*/ 57 w 7"/>
                  <a:gd name="T1" fmla="*/ 87 h 7"/>
                  <a:gd name="T2" fmla="*/ 11 w 7"/>
                  <a:gd name="T3" fmla="*/ 58 h 7"/>
                  <a:gd name="T4" fmla="*/ 37 w 7"/>
                  <a:gd name="T5" fmla="*/ 0 h 7"/>
                  <a:gd name="T6" fmla="*/ 85 w 7"/>
                  <a:gd name="T7" fmla="*/ 29 h 7"/>
                  <a:gd name="T8" fmla="*/ 57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4" name="Freeform 2277">
                <a:extLst>
                  <a:ext uri="{FF2B5EF4-FFF2-40B4-BE49-F238E27FC236}">
                    <a16:creationId xmlns:a16="http://schemas.microsoft.com/office/drawing/2014/main" id="{D07C258A-8D05-4F1C-A41B-45F3E11AC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191"/>
                <a:ext cx="16" cy="16"/>
              </a:xfrm>
              <a:custGeom>
                <a:avLst/>
                <a:gdLst>
                  <a:gd name="T0" fmla="*/ 48 w 7"/>
                  <a:gd name="T1" fmla="*/ 85 h 7"/>
                  <a:gd name="T2" fmla="*/ 0 w 7"/>
                  <a:gd name="T3" fmla="*/ 57 h 7"/>
                  <a:gd name="T4" fmla="*/ 25 w 7"/>
                  <a:gd name="T5" fmla="*/ 11 h 7"/>
                  <a:gd name="T6" fmla="*/ 73 w 7"/>
                  <a:gd name="T7" fmla="*/ 37 h 7"/>
                  <a:gd name="T8" fmla="*/ 48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5" name="Freeform 2278">
                <a:extLst>
                  <a:ext uri="{FF2B5EF4-FFF2-40B4-BE49-F238E27FC236}">
                    <a16:creationId xmlns:a16="http://schemas.microsoft.com/office/drawing/2014/main" id="{03A75D09-22E3-4726-AA10-37711C7A1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205"/>
                <a:ext cx="17" cy="16"/>
              </a:xfrm>
              <a:custGeom>
                <a:avLst/>
                <a:gdLst>
                  <a:gd name="T0" fmla="*/ 58 w 7"/>
                  <a:gd name="T1" fmla="*/ 73 h 7"/>
                  <a:gd name="T2" fmla="*/ 0 w 7"/>
                  <a:gd name="T3" fmla="*/ 48 h 7"/>
                  <a:gd name="T4" fmla="*/ 29 w 7"/>
                  <a:gd name="T5" fmla="*/ 0 h 7"/>
                  <a:gd name="T6" fmla="*/ 87 w 7"/>
                  <a:gd name="T7" fmla="*/ 25 h 7"/>
                  <a:gd name="T8" fmla="*/ 58 w 7"/>
                  <a:gd name="T9" fmla="*/ 7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6" name="Freeform 2279">
                <a:extLst>
                  <a:ext uri="{FF2B5EF4-FFF2-40B4-BE49-F238E27FC236}">
                    <a16:creationId xmlns:a16="http://schemas.microsoft.com/office/drawing/2014/main" id="{C33B025F-9E51-4F85-B268-830B176E0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207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29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7" name="Freeform 2280">
                <a:extLst>
                  <a:ext uri="{FF2B5EF4-FFF2-40B4-BE49-F238E27FC236}">
                    <a16:creationId xmlns:a16="http://schemas.microsoft.com/office/drawing/2014/main" id="{1BD94662-C192-4CB4-AAE2-EE72906BF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217"/>
                <a:ext cx="19" cy="16"/>
              </a:xfrm>
              <a:custGeom>
                <a:avLst/>
                <a:gdLst>
                  <a:gd name="T0" fmla="*/ 69 w 8"/>
                  <a:gd name="T1" fmla="*/ 85 h 7"/>
                  <a:gd name="T2" fmla="*/ 12 w 8"/>
                  <a:gd name="T3" fmla="*/ 57 h 7"/>
                  <a:gd name="T4" fmla="*/ 40 w 8"/>
                  <a:gd name="T5" fmla="*/ 11 h 7"/>
                  <a:gd name="T6" fmla="*/ 95 w 8"/>
                  <a:gd name="T7" fmla="*/ 37 h 7"/>
                  <a:gd name="T8" fmla="*/ 69 w 8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8" name="Freeform 2281">
                <a:extLst>
                  <a:ext uri="{FF2B5EF4-FFF2-40B4-BE49-F238E27FC236}">
                    <a16:creationId xmlns:a16="http://schemas.microsoft.com/office/drawing/2014/main" id="{C66F5F38-6A4A-4291-9BD7-51726CA70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2238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100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69" name="Freeform 2282">
                <a:extLst>
                  <a:ext uri="{FF2B5EF4-FFF2-40B4-BE49-F238E27FC236}">
                    <a16:creationId xmlns:a16="http://schemas.microsoft.com/office/drawing/2014/main" id="{92C4CDD5-F117-48E3-8FF0-4A42708F4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226"/>
                <a:ext cx="17" cy="17"/>
              </a:xfrm>
              <a:custGeom>
                <a:avLst/>
                <a:gdLst>
                  <a:gd name="T0" fmla="*/ 70 w 7"/>
                  <a:gd name="T1" fmla="*/ 87 h 7"/>
                  <a:gd name="T2" fmla="*/ 12 w 7"/>
                  <a:gd name="T3" fmla="*/ 58 h 7"/>
                  <a:gd name="T4" fmla="*/ 41 w 7"/>
                  <a:gd name="T5" fmla="*/ 0 h 7"/>
                  <a:gd name="T6" fmla="*/ 100 w 7"/>
                  <a:gd name="T7" fmla="*/ 29 h 7"/>
                  <a:gd name="T8" fmla="*/ 70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0" name="Freeform 2283">
                <a:extLst>
                  <a:ext uri="{FF2B5EF4-FFF2-40B4-BE49-F238E27FC236}">
                    <a16:creationId xmlns:a16="http://schemas.microsoft.com/office/drawing/2014/main" id="{42F6E500-E1E1-4CEE-AF53-0CB9F1F40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424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12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1" name="Freeform 2284">
                <a:extLst>
                  <a:ext uri="{FF2B5EF4-FFF2-40B4-BE49-F238E27FC236}">
                    <a16:creationId xmlns:a16="http://schemas.microsoft.com/office/drawing/2014/main" id="{22A989D3-5920-46A6-8E2E-AE346BE08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459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12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2" name="Freeform 2285">
                <a:extLst>
                  <a:ext uri="{FF2B5EF4-FFF2-40B4-BE49-F238E27FC236}">
                    <a16:creationId xmlns:a16="http://schemas.microsoft.com/office/drawing/2014/main" id="{F3EB8A17-720D-434C-B53E-81A617FF8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" y="2500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2" y="7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3" name="Freeform 2286">
                <a:extLst>
                  <a:ext uri="{FF2B5EF4-FFF2-40B4-BE49-F238E27FC236}">
                    <a16:creationId xmlns:a16="http://schemas.microsoft.com/office/drawing/2014/main" id="{09CEC638-3412-4E20-A411-D9F6D908F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2452"/>
                <a:ext cx="17" cy="17"/>
              </a:xfrm>
              <a:custGeom>
                <a:avLst/>
                <a:gdLst>
                  <a:gd name="T0" fmla="*/ 58 w 7"/>
                  <a:gd name="T1" fmla="*/ 87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29 h 7"/>
                  <a:gd name="T8" fmla="*/ 5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4" name="Freeform 2287">
                <a:extLst>
                  <a:ext uri="{FF2B5EF4-FFF2-40B4-BE49-F238E27FC236}">
                    <a16:creationId xmlns:a16="http://schemas.microsoft.com/office/drawing/2014/main" id="{F7ADCC1D-4F32-4D30-BA2A-24D14B170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409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70 h 7"/>
                  <a:gd name="T4" fmla="*/ 40 w 8"/>
                  <a:gd name="T5" fmla="*/ 12 h 7"/>
                  <a:gd name="T6" fmla="*/ 95 w 8"/>
                  <a:gd name="T7" fmla="*/ 41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5" name="Freeform 2288">
                <a:extLst>
                  <a:ext uri="{FF2B5EF4-FFF2-40B4-BE49-F238E27FC236}">
                    <a16:creationId xmlns:a16="http://schemas.microsoft.com/office/drawing/2014/main" id="{972402FF-8AB7-4263-B402-8CB3A34A3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359"/>
                <a:ext cx="17" cy="17"/>
              </a:xfrm>
              <a:custGeom>
                <a:avLst/>
                <a:gdLst>
                  <a:gd name="T0" fmla="*/ 70 w 7"/>
                  <a:gd name="T1" fmla="*/ 87 h 7"/>
                  <a:gd name="T2" fmla="*/ 0 w 7"/>
                  <a:gd name="T3" fmla="*/ 58 h 7"/>
                  <a:gd name="T4" fmla="*/ 41 w 7"/>
                  <a:gd name="T5" fmla="*/ 0 h 7"/>
                  <a:gd name="T6" fmla="*/ 100 w 7"/>
                  <a:gd name="T7" fmla="*/ 29 h 7"/>
                  <a:gd name="T8" fmla="*/ 70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6" name="Freeform 2289">
                <a:extLst>
                  <a:ext uri="{FF2B5EF4-FFF2-40B4-BE49-F238E27FC236}">
                    <a16:creationId xmlns:a16="http://schemas.microsoft.com/office/drawing/2014/main" id="{3602901E-3FAA-408F-B38B-680167DDE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328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70 h 7"/>
                  <a:gd name="T4" fmla="*/ 40 w 8"/>
                  <a:gd name="T5" fmla="*/ 12 h 7"/>
                  <a:gd name="T6" fmla="*/ 95 w 8"/>
                  <a:gd name="T7" fmla="*/ 41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7" name="Freeform 2290">
                <a:extLst>
                  <a:ext uri="{FF2B5EF4-FFF2-40B4-BE49-F238E27FC236}">
                    <a16:creationId xmlns:a16="http://schemas.microsoft.com/office/drawing/2014/main" id="{CD22DE8E-2A73-4037-91CC-39472BE45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317"/>
                <a:ext cx="17" cy="16"/>
              </a:xfrm>
              <a:custGeom>
                <a:avLst/>
                <a:gdLst>
                  <a:gd name="T0" fmla="*/ 70 w 7"/>
                  <a:gd name="T1" fmla="*/ 85 h 7"/>
                  <a:gd name="T2" fmla="*/ 0 w 7"/>
                  <a:gd name="T3" fmla="*/ 57 h 7"/>
                  <a:gd name="T4" fmla="*/ 41 w 7"/>
                  <a:gd name="T5" fmla="*/ 0 h 7"/>
                  <a:gd name="T6" fmla="*/ 100 w 7"/>
                  <a:gd name="T7" fmla="*/ 37 h 7"/>
                  <a:gd name="T8" fmla="*/ 70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8" name="Freeform 2291">
                <a:extLst>
                  <a:ext uri="{FF2B5EF4-FFF2-40B4-BE49-F238E27FC236}">
                    <a16:creationId xmlns:a16="http://schemas.microsoft.com/office/drawing/2014/main" id="{86439957-90F0-471F-B254-C09731207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343"/>
                <a:ext cx="16" cy="16"/>
              </a:xfrm>
              <a:custGeom>
                <a:avLst/>
                <a:gdLst>
                  <a:gd name="T0" fmla="*/ 57 w 7"/>
                  <a:gd name="T1" fmla="*/ 85 h 7"/>
                  <a:gd name="T2" fmla="*/ 11 w 7"/>
                  <a:gd name="T3" fmla="*/ 48 h 7"/>
                  <a:gd name="T4" fmla="*/ 37 w 7"/>
                  <a:gd name="T5" fmla="*/ 0 h 7"/>
                  <a:gd name="T6" fmla="*/ 85 w 7"/>
                  <a:gd name="T7" fmla="*/ 25 h 7"/>
                  <a:gd name="T8" fmla="*/ 57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7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79" name="Freeform 2292">
                <a:extLst>
                  <a:ext uri="{FF2B5EF4-FFF2-40B4-BE49-F238E27FC236}">
                    <a16:creationId xmlns:a16="http://schemas.microsoft.com/office/drawing/2014/main" id="{EC46976C-AE58-4B8B-A27E-7363FC278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352"/>
                <a:ext cx="16" cy="17"/>
              </a:xfrm>
              <a:custGeom>
                <a:avLst/>
                <a:gdLst>
                  <a:gd name="T0" fmla="*/ 48 w 7"/>
                  <a:gd name="T1" fmla="*/ 87 h 7"/>
                  <a:gd name="T2" fmla="*/ 0 w 7"/>
                  <a:gd name="T3" fmla="*/ 58 h 7"/>
                  <a:gd name="T4" fmla="*/ 25 w 7"/>
                  <a:gd name="T5" fmla="*/ 0 h 7"/>
                  <a:gd name="T6" fmla="*/ 73 w 7"/>
                  <a:gd name="T7" fmla="*/ 29 h 7"/>
                  <a:gd name="T8" fmla="*/ 4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0" name="Freeform 2293">
                <a:extLst>
                  <a:ext uri="{FF2B5EF4-FFF2-40B4-BE49-F238E27FC236}">
                    <a16:creationId xmlns:a16="http://schemas.microsoft.com/office/drawing/2014/main" id="{55C9F5BF-4B9E-4B0D-B2DD-D6EDEE084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343"/>
                <a:ext cx="16" cy="16"/>
              </a:xfrm>
              <a:custGeom>
                <a:avLst/>
                <a:gdLst>
                  <a:gd name="T0" fmla="*/ 48 w 7"/>
                  <a:gd name="T1" fmla="*/ 85 h 7"/>
                  <a:gd name="T2" fmla="*/ 0 w 7"/>
                  <a:gd name="T3" fmla="*/ 57 h 7"/>
                  <a:gd name="T4" fmla="*/ 25 w 7"/>
                  <a:gd name="T5" fmla="*/ 11 h 7"/>
                  <a:gd name="T6" fmla="*/ 73 w 7"/>
                  <a:gd name="T7" fmla="*/ 37 h 7"/>
                  <a:gd name="T8" fmla="*/ 48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1" name="Freeform 2294">
                <a:extLst>
                  <a:ext uri="{FF2B5EF4-FFF2-40B4-BE49-F238E27FC236}">
                    <a16:creationId xmlns:a16="http://schemas.microsoft.com/office/drawing/2014/main" id="{147F794A-A231-4EFE-985A-2084A3A84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283"/>
                <a:ext cx="19" cy="17"/>
              </a:xfrm>
              <a:custGeom>
                <a:avLst/>
                <a:gdLst>
                  <a:gd name="T0" fmla="*/ 69 w 8"/>
                  <a:gd name="T1" fmla="*/ 87 h 7"/>
                  <a:gd name="T2" fmla="*/ 12 w 8"/>
                  <a:gd name="T3" fmla="*/ 58 h 7"/>
                  <a:gd name="T4" fmla="*/ 40 w 8"/>
                  <a:gd name="T5" fmla="*/ 0 h 7"/>
                  <a:gd name="T6" fmla="*/ 95 w 8"/>
                  <a:gd name="T7" fmla="*/ 29 h 7"/>
                  <a:gd name="T8" fmla="*/ 69 w 8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2" name="Freeform 2295">
                <a:extLst>
                  <a:ext uri="{FF2B5EF4-FFF2-40B4-BE49-F238E27FC236}">
                    <a16:creationId xmlns:a16="http://schemas.microsoft.com/office/drawing/2014/main" id="{1CC658C5-E4DC-475A-A295-B74CE5DC6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2207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87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3" name="Freeform 2296">
                <a:extLst>
                  <a:ext uri="{FF2B5EF4-FFF2-40B4-BE49-F238E27FC236}">
                    <a16:creationId xmlns:a16="http://schemas.microsoft.com/office/drawing/2014/main" id="{75DF5943-8B3B-409F-82BB-167913846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2476"/>
                <a:ext cx="17" cy="17"/>
              </a:xfrm>
              <a:custGeom>
                <a:avLst/>
                <a:gdLst>
                  <a:gd name="T0" fmla="*/ 58 w 7"/>
                  <a:gd name="T1" fmla="*/ 87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29 h 7"/>
                  <a:gd name="T8" fmla="*/ 5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4" name="Freeform 2297">
                <a:extLst>
                  <a:ext uri="{FF2B5EF4-FFF2-40B4-BE49-F238E27FC236}">
                    <a16:creationId xmlns:a16="http://schemas.microsoft.com/office/drawing/2014/main" id="{1BFB1B80-6F12-4181-BF53-7CB106D2C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504"/>
                <a:ext cx="16" cy="17"/>
              </a:xfrm>
              <a:custGeom>
                <a:avLst/>
                <a:gdLst>
                  <a:gd name="T0" fmla="*/ 48 w 7"/>
                  <a:gd name="T1" fmla="*/ 100 h 7"/>
                  <a:gd name="T2" fmla="*/ 0 w 7"/>
                  <a:gd name="T3" fmla="*/ 70 h 7"/>
                  <a:gd name="T4" fmla="*/ 25 w 7"/>
                  <a:gd name="T5" fmla="*/ 0 h 7"/>
                  <a:gd name="T6" fmla="*/ 73 w 7"/>
                  <a:gd name="T7" fmla="*/ 41 h 7"/>
                  <a:gd name="T8" fmla="*/ 4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5" name="Freeform 2298">
                <a:extLst>
                  <a:ext uri="{FF2B5EF4-FFF2-40B4-BE49-F238E27FC236}">
                    <a16:creationId xmlns:a16="http://schemas.microsoft.com/office/drawing/2014/main" id="{4D05F5F7-287F-4E06-A0C8-E49B85789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464"/>
                <a:ext cx="17" cy="17"/>
              </a:xfrm>
              <a:custGeom>
                <a:avLst/>
                <a:gdLst>
                  <a:gd name="T0" fmla="*/ 70 w 7"/>
                  <a:gd name="T1" fmla="*/ 87 h 7"/>
                  <a:gd name="T2" fmla="*/ 0 w 7"/>
                  <a:gd name="T3" fmla="*/ 58 h 7"/>
                  <a:gd name="T4" fmla="*/ 41 w 7"/>
                  <a:gd name="T5" fmla="*/ 0 h 7"/>
                  <a:gd name="T6" fmla="*/ 100 w 7"/>
                  <a:gd name="T7" fmla="*/ 29 h 7"/>
                  <a:gd name="T8" fmla="*/ 70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6" name="Freeform 2299">
                <a:extLst>
                  <a:ext uri="{FF2B5EF4-FFF2-40B4-BE49-F238E27FC236}">
                    <a16:creationId xmlns:a16="http://schemas.microsoft.com/office/drawing/2014/main" id="{0C31F58E-1019-4005-A9B1-AE3D1BD6E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40"/>
                <a:ext cx="19" cy="17"/>
              </a:xfrm>
              <a:custGeom>
                <a:avLst/>
                <a:gdLst>
                  <a:gd name="T0" fmla="*/ 69 w 8"/>
                  <a:gd name="T1" fmla="*/ 100 h 7"/>
                  <a:gd name="T2" fmla="*/ 12 w 8"/>
                  <a:gd name="T3" fmla="*/ 58 h 7"/>
                  <a:gd name="T4" fmla="*/ 40 w 8"/>
                  <a:gd name="T5" fmla="*/ 0 h 7"/>
                  <a:gd name="T6" fmla="*/ 95 w 8"/>
                  <a:gd name="T7" fmla="*/ 29 h 7"/>
                  <a:gd name="T8" fmla="*/ 69 w 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5" y="7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1"/>
                      <a:pt x="7" y="2"/>
                    </a:cubicBezTo>
                    <a:cubicBezTo>
                      <a:pt x="8" y="4"/>
                      <a:pt x="7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7" name="Freeform 2300">
                <a:extLst>
                  <a:ext uri="{FF2B5EF4-FFF2-40B4-BE49-F238E27FC236}">
                    <a16:creationId xmlns:a16="http://schemas.microsoft.com/office/drawing/2014/main" id="{A51D397D-1916-435A-A039-EDFD6FD5A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478"/>
                <a:ext cx="19" cy="19"/>
              </a:xfrm>
              <a:custGeom>
                <a:avLst/>
                <a:gdLst>
                  <a:gd name="T0" fmla="*/ 69 w 8"/>
                  <a:gd name="T1" fmla="*/ 95 h 8"/>
                  <a:gd name="T2" fmla="*/ 12 w 8"/>
                  <a:gd name="T3" fmla="*/ 69 h 8"/>
                  <a:gd name="T4" fmla="*/ 40 w 8"/>
                  <a:gd name="T5" fmla="*/ 12 h 8"/>
                  <a:gd name="T6" fmla="*/ 95 w 8"/>
                  <a:gd name="T7" fmla="*/ 40 h 8"/>
                  <a:gd name="T8" fmla="*/ 69 w 8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5" y="7"/>
                    </a:moveTo>
                    <a:cubicBezTo>
                      <a:pt x="3" y="8"/>
                      <a:pt x="2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7" y="3"/>
                    </a:cubicBezTo>
                    <a:cubicBezTo>
                      <a:pt x="8" y="5"/>
                      <a:pt x="7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8" name="Freeform 2301">
                <a:extLst>
                  <a:ext uri="{FF2B5EF4-FFF2-40B4-BE49-F238E27FC236}">
                    <a16:creationId xmlns:a16="http://schemas.microsoft.com/office/drawing/2014/main" id="{03DB6ABF-2F45-44A6-BC08-AA4AA3B9A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526"/>
                <a:ext cx="16" cy="16"/>
              </a:xfrm>
              <a:custGeom>
                <a:avLst/>
                <a:gdLst>
                  <a:gd name="T0" fmla="*/ 57 w 7"/>
                  <a:gd name="T1" fmla="*/ 85 h 7"/>
                  <a:gd name="T2" fmla="*/ 11 w 7"/>
                  <a:gd name="T3" fmla="*/ 57 h 7"/>
                  <a:gd name="T4" fmla="*/ 37 w 7"/>
                  <a:gd name="T5" fmla="*/ 11 h 7"/>
                  <a:gd name="T6" fmla="*/ 85 w 7"/>
                  <a:gd name="T7" fmla="*/ 37 h 7"/>
                  <a:gd name="T8" fmla="*/ 57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89" name="Freeform 2302">
                <a:extLst>
                  <a:ext uri="{FF2B5EF4-FFF2-40B4-BE49-F238E27FC236}">
                    <a16:creationId xmlns:a16="http://schemas.microsoft.com/office/drawing/2014/main" id="{5657A25D-F528-4587-9547-69FD012AA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519"/>
                <a:ext cx="16" cy="16"/>
              </a:xfrm>
              <a:custGeom>
                <a:avLst/>
                <a:gdLst>
                  <a:gd name="T0" fmla="*/ 57 w 7"/>
                  <a:gd name="T1" fmla="*/ 85 h 7"/>
                  <a:gd name="T2" fmla="*/ 11 w 7"/>
                  <a:gd name="T3" fmla="*/ 57 h 7"/>
                  <a:gd name="T4" fmla="*/ 37 w 7"/>
                  <a:gd name="T5" fmla="*/ 11 h 7"/>
                  <a:gd name="T6" fmla="*/ 85 w 7"/>
                  <a:gd name="T7" fmla="*/ 37 h 7"/>
                  <a:gd name="T8" fmla="*/ 57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0" name="Freeform 2303">
                <a:extLst>
                  <a:ext uri="{FF2B5EF4-FFF2-40B4-BE49-F238E27FC236}">
                    <a16:creationId xmlns:a16="http://schemas.microsoft.com/office/drawing/2014/main" id="{6E34FCAB-63EF-4FF2-8865-35092C631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2535"/>
                <a:ext cx="17" cy="19"/>
              </a:xfrm>
              <a:custGeom>
                <a:avLst/>
                <a:gdLst>
                  <a:gd name="T0" fmla="*/ 70 w 7"/>
                  <a:gd name="T1" fmla="*/ 95 h 8"/>
                  <a:gd name="T2" fmla="*/ 0 w 7"/>
                  <a:gd name="T3" fmla="*/ 69 h 8"/>
                  <a:gd name="T4" fmla="*/ 41 w 7"/>
                  <a:gd name="T5" fmla="*/ 12 h 8"/>
                  <a:gd name="T6" fmla="*/ 100 w 7"/>
                  <a:gd name="T7" fmla="*/ 40 h 8"/>
                  <a:gd name="T8" fmla="*/ 70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1" name="Freeform 2304">
                <a:extLst>
                  <a:ext uri="{FF2B5EF4-FFF2-40B4-BE49-F238E27FC236}">
                    <a16:creationId xmlns:a16="http://schemas.microsoft.com/office/drawing/2014/main" id="{BF9362D5-BFBB-4BD6-8DF9-6FF4F4CBB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531"/>
                <a:ext cx="10" cy="9"/>
              </a:xfrm>
              <a:custGeom>
                <a:avLst/>
                <a:gdLst>
                  <a:gd name="T0" fmla="*/ 50 w 4"/>
                  <a:gd name="T1" fmla="*/ 36 h 4"/>
                  <a:gd name="T2" fmla="*/ 0 w 4"/>
                  <a:gd name="T3" fmla="*/ 25 h 4"/>
                  <a:gd name="T4" fmla="*/ 20 w 4"/>
                  <a:gd name="T5" fmla="*/ 0 h 4"/>
                  <a:gd name="T6" fmla="*/ 63 w 4"/>
                  <a:gd name="T7" fmla="*/ 11 h 4"/>
                  <a:gd name="T8" fmla="*/ 50 w 4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2" name="Freeform 2305">
                <a:extLst>
                  <a:ext uri="{FF2B5EF4-FFF2-40B4-BE49-F238E27FC236}">
                    <a16:creationId xmlns:a16="http://schemas.microsoft.com/office/drawing/2014/main" id="{EBF6B240-F55D-4921-AC4F-B84118BD6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559"/>
                <a:ext cx="9" cy="10"/>
              </a:xfrm>
              <a:custGeom>
                <a:avLst/>
                <a:gdLst>
                  <a:gd name="T0" fmla="*/ 36 w 4"/>
                  <a:gd name="T1" fmla="*/ 63 h 4"/>
                  <a:gd name="T2" fmla="*/ 11 w 4"/>
                  <a:gd name="T3" fmla="*/ 50 h 4"/>
                  <a:gd name="T4" fmla="*/ 25 w 4"/>
                  <a:gd name="T5" fmla="*/ 0 h 4"/>
                  <a:gd name="T6" fmla="*/ 45 w 4"/>
                  <a:gd name="T7" fmla="*/ 20 h 4"/>
                  <a:gd name="T8" fmla="*/ 36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3" name="Freeform 2306">
                <a:extLst>
                  <a:ext uri="{FF2B5EF4-FFF2-40B4-BE49-F238E27FC236}">
                    <a16:creationId xmlns:a16="http://schemas.microsoft.com/office/drawing/2014/main" id="{0CE5DF16-6FF5-4C77-A34A-C3F26CDE7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438"/>
                <a:ext cx="10" cy="9"/>
              </a:xfrm>
              <a:custGeom>
                <a:avLst/>
                <a:gdLst>
                  <a:gd name="T0" fmla="*/ 33 w 4"/>
                  <a:gd name="T1" fmla="*/ 45 h 4"/>
                  <a:gd name="T2" fmla="*/ 0 w 4"/>
                  <a:gd name="T3" fmla="*/ 36 h 4"/>
                  <a:gd name="T4" fmla="*/ 20 w 4"/>
                  <a:gd name="T5" fmla="*/ 0 h 4"/>
                  <a:gd name="T6" fmla="*/ 50 w 4"/>
                  <a:gd name="T7" fmla="*/ 25 h 4"/>
                  <a:gd name="T8" fmla="*/ 33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4" name="Freeform 2307">
                <a:extLst>
                  <a:ext uri="{FF2B5EF4-FFF2-40B4-BE49-F238E27FC236}">
                    <a16:creationId xmlns:a16="http://schemas.microsoft.com/office/drawing/2014/main" id="{C0EA1192-DA38-4995-9707-F80948058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405"/>
                <a:ext cx="9" cy="9"/>
              </a:xfrm>
              <a:custGeom>
                <a:avLst/>
                <a:gdLst>
                  <a:gd name="T0" fmla="*/ 36 w 4"/>
                  <a:gd name="T1" fmla="*/ 45 h 4"/>
                  <a:gd name="T2" fmla="*/ 0 w 4"/>
                  <a:gd name="T3" fmla="*/ 36 h 4"/>
                  <a:gd name="T4" fmla="*/ 11 w 4"/>
                  <a:gd name="T5" fmla="*/ 11 h 4"/>
                  <a:gd name="T6" fmla="*/ 45 w 4"/>
                  <a:gd name="T7" fmla="*/ 25 h 4"/>
                  <a:gd name="T8" fmla="*/ 36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5" name="Freeform 2308">
                <a:extLst>
                  <a:ext uri="{FF2B5EF4-FFF2-40B4-BE49-F238E27FC236}">
                    <a16:creationId xmlns:a16="http://schemas.microsoft.com/office/drawing/2014/main" id="{776CAA92-A022-4291-99C4-BD68E210E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376"/>
                <a:ext cx="9" cy="10"/>
              </a:xfrm>
              <a:custGeom>
                <a:avLst/>
                <a:gdLst>
                  <a:gd name="T0" fmla="*/ 25 w 4"/>
                  <a:gd name="T1" fmla="*/ 63 h 4"/>
                  <a:gd name="T2" fmla="*/ 0 w 4"/>
                  <a:gd name="T3" fmla="*/ 50 h 4"/>
                  <a:gd name="T4" fmla="*/ 11 w 4"/>
                  <a:gd name="T5" fmla="*/ 0 h 4"/>
                  <a:gd name="T6" fmla="*/ 45 w 4"/>
                  <a:gd name="T7" fmla="*/ 33 h 4"/>
                  <a:gd name="T8" fmla="*/ 25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6" name="Freeform 2309">
                <a:extLst>
                  <a:ext uri="{FF2B5EF4-FFF2-40B4-BE49-F238E27FC236}">
                    <a16:creationId xmlns:a16="http://schemas.microsoft.com/office/drawing/2014/main" id="{E5D2BF5A-92D5-43A0-8B58-23BA09F36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343"/>
                <a:ext cx="9" cy="9"/>
              </a:xfrm>
              <a:custGeom>
                <a:avLst/>
                <a:gdLst>
                  <a:gd name="T0" fmla="*/ 36 w 4"/>
                  <a:gd name="T1" fmla="*/ 45 h 4"/>
                  <a:gd name="T2" fmla="*/ 0 w 4"/>
                  <a:gd name="T3" fmla="*/ 36 h 4"/>
                  <a:gd name="T4" fmla="*/ 25 w 4"/>
                  <a:gd name="T5" fmla="*/ 11 h 4"/>
                  <a:gd name="T6" fmla="*/ 45 w 4"/>
                  <a:gd name="T7" fmla="*/ 25 h 4"/>
                  <a:gd name="T8" fmla="*/ 36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7" name="Freeform 2310">
                <a:extLst>
                  <a:ext uri="{FF2B5EF4-FFF2-40B4-BE49-F238E27FC236}">
                    <a16:creationId xmlns:a16="http://schemas.microsoft.com/office/drawing/2014/main" id="{55270FDA-28F8-4EA4-B5BC-488535E16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369"/>
                <a:ext cx="9" cy="9"/>
              </a:xfrm>
              <a:custGeom>
                <a:avLst/>
                <a:gdLst>
                  <a:gd name="T0" fmla="*/ 36 w 4"/>
                  <a:gd name="T1" fmla="*/ 45 h 4"/>
                  <a:gd name="T2" fmla="*/ 0 w 4"/>
                  <a:gd name="T3" fmla="*/ 25 h 4"/>
                  <a:gd name="T4" fmla="*/ 11 w 4"/>
                  <a:gd name="T5" fmla="*/ 0 h 4"/>
                  <a:gd name="T6" fmla="*/ 45 w 4"/>
                  <a:gd name="T7" fmla="*/ 11 h 4"/>
                  <a:gd name="T8" fmla="*/ 36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8" name="Freeform 2311">
                <a:extLst>
                  <a:ext uri="{FF2B5EF4-FFF2-40B4-BE49-F238E27FC236}">
                    <a16:creationId xmlns:a16="http://schemas.microsoft.com/office/drawing/2014/main" id="{80B87F0D-CC1A-4053-BA2E-D7E3BF12C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2317"/>
                <a:ext cx="10" cy="9"/>
              </a:xfrm>
              <a:custGeom>
                <a:avLst/>
                <a:gdLst>
                  <a:gd name="T0" fmla="*/ 33 w 4"/>
                  <a:gd name="T1" fmla="*/ 45 h 4"/>
                  <a:gd name="T2" fmla="*/ 0 w 4"/>
                  <a:gd name="T3" fmla="*/ 36 h 4"/>
                  <a:gd name="T4" fmla="*/ 20 w 4"/>
                  <a:gd name="T5" fmla="*/ 11 h 4"/>
                  <a:gd name="T6" fmla="*/ 63 w 4"/>
                  <a:gd name="T7" fmla="*/ 25 h 4"/>
                  <a:gd name="T8" fmla="*/ 33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99" name="Freeform 2312">
                <a:extLst>
                  <a:ext uri="{FF2B5EF4-FFF2-40B4-BE49-F238E27FC236}">
                    <a16:creationId xmlns:a16="http://schemas.microsoft.com/office/drawing/2014/main" id="{4F988C50-009B-41F2-AA87-F36B48FA0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295"/>
                <a:ext cx="9" cy="10"/>
              </a:xfrm>
              <a:custGeom>
                <a:avLst/>
                <a:gdLst>
                  <a:gd name="T0" fmla="*/ 36 w 4"/>
                  <a:gd name="T1" fmla="*/ 50 h 4"/>
                  <a:gd name="T2" fmla="*/ 0 w 4"/>
                  <a:gd name="T3" fmla="*/ 33 h 4"/>
                  <a:gd name="T4" fmla="*/ 11 w 4"/>
                  <a:gd name="T5" fmla="*/ 0 h 4"/>
                  <a:gd name="T6" fmla="*/ 45 w 4"/>
                  <a:gd name="T7" fmla="*/ 20 h 4"/>
                  <a:gd name="T8" fmla="*/ 36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0" name="Freeform 2313">
                <a:extLst>
                  <a:ext uri="{FF2B5EF4-FFF2-40B4-BE49-F238E27FC236}">
                    <a16:creationId xmlns:a16="http://schemas.microsoft.com/office/drawing/2014/main" id="{D2F8E550-74B8-4537-AEBD-5708BAD90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321"/>
                <a:ext cx="9" cy="10"/>
              </a:xfrm>
              <a:custGeom>
                <a:avLst/>
                <a:gdLst>
                  <a:gd name="T0" fmla="*/ 25 w 4"/>
                  <a:gd name="T1" fmla="*/ 63 h 4"/>
                  <a:gd name="T2" fmla="*/ 0 w 4"/>
                  <a:gd name="T3" fmla="*/ 33 h 4"/>
                  <a:gd name="T4" fmla="*/ 11 w 4"/>
                  <a:gd name="T5" fmla="*/ 0 h 4"/>
                  <a:gd name="T6" fmla="*/ 36 w 4"/>
                  <a:gd name="T7" fmla="*/ 20 h 4"/>
                  <a:gd name="T8" fmla="*/ 25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1" name="Freeform 2314">
                <a:extLst>
                  <a:ext uri="{FF2B5EF4-FFF2-40B4-BE49-F238E27FC236}">
                    <a16:creationId xmlns:a16="http://schemas.microsoft.com/office/drawing/2014/main" id="{AF8B4765-869D-4A43-9DF9-2AAC13594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2257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2" name="Freeform 2315">
                <a:extLst>
                  <a:ext uri="{FF2B5EF4-FFF2-40B4-BE49-F238E27FC236}">
                    <a16:creationId xmlns:a16="http://schemas.microsoft.com/office/drawing/2014/main" id="{CFD415DB-ABE9-4C87-800C-26CBA2EE5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25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3" name="Freeform 2316">
                <a:extLst>
                  <a:ext uri="{FF2B5EF4-FFF2-40B4-BE49-F238E27FC236}">
                    <a16:creationId xmlns:a16="http://schemas.microsoft.com/office/drawing/2014/main" id="{7CA4E69F-F916-4AA5-9A4D-07477839D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262"/>
                <a:ext cx="9" cy="12"/>
              </a:xfrm>
              <a:custGeom>
                <a:avLst/>
                <a:gdLst>
                  <a:gd name="T0" fmla="*/ 25 w 4"/>
                  <a:gd name="T1" fmla="*/ 58 h 5"/>
                  <a:gd name="T2" fmla="*/ 0 w 4"/>
                  <a:gd name="T3" fmla="*/ 41 h 5"/>
                  <a:gd name="T4" fmla="*/ 11 w 4"/>
                  <a:gd name="T5" fmla="*/ 12 h 5"/>
                  <a:gd name="T6" fmla="*/ 45 w 4"/>
                  <a:gd name="T7" fmla="*/ 29 h 5"/>
                  <a:gd name="T8" fmla="*/ 25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4" name="Freeform 2317">
                <a:extLst>
                  <a:ext uri="{FF2B5EF4-FFF2-40B4-BE49-F238E27FC236}">
                    <a16:creationId xmlns:a16="http://schemas.microsoft.com/office/drawing/2014/main" id="{5A82806F-EE32-4796-B502-D9F6DE66A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257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33 w 4"/>
                  <a:gd name="T5" fmla="*/ 12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5" name="Freeform 2318">
                <a:extLst>
                  <a:ext uri="{FF2B5EF4-FFF2-40B4-BE49-F238E27FC236}">
                    <a16:creationId xmlns:a16="http://schemas.microsoft.com/office/drawing/2014/main" id="{EE24C27F-216D-4D64-ABEB-8B44C1D98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279"/>
                <a:ext cx="10" cy="9"/>
              </a:xfrm>
              <a:custGeom>
                <a:avLst/>
                <a:gdLst>
                  <a:gd name="T0" fmla="*/ 50 w 4"/>
                  <a:gd name="T1" fmla="*/ 45 h 4"/>
                  <a:gd name="T2" fmla="*/ 0 w 4"/>
                  <a:gd name="T3" fmla="*/ 25 h 4"/>
                  <a:gd name="T4" fmla="*/ 33 w 4"/>
                  <a:gd name="T5" fmla="*/ 0 h 4"/>
                  <a:gd name="T6" fmla="*/ 63 w 4"/>
                  <a:gd name="T7" fmla="*/ 11 h 4"/>
                  <a:gd name="T8" fmla="*/ 50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6" name="Freeform 2319">
                <a:extLst>
                  <a:ext uri="{FF2B5EF4-FFF2-40B4-BE49-F238E27FC236}">
                    <a16:creationId xmlns:a16="http://schemas.microsoft.com/office/drawing/2014/main" id="{8EA47C3A-0A41-4F5B-97A8-CD2F0D2C8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298"/>
                <a:ext cx="12" cy="9"/>
              </a:xfrm>
              <a:custGeom>
                <a:avLst/>
                <a:gdLst>
                  <a:gd name="T0" fmla="*/ 41 w 5"/>
                  <a:gd name="T1" fmla="*/ 45 h 4"/>
                  <a:gd name="T2" fmla="*/ 12 w 5"/>
                  <a:gd name="T3" fmla="*/ 25 h 4"/>
                  <a:gd name="T4" fmla="*/ 29 w 5"/>
                  <a:gd name="T5" fmla="*/ 0 h 4"/>
                  <a:gd name="T6" fmla="*/ 58 w 5"/>
                  <a:gd name="T7" fmla="*/ 11 h 4"/>
                  <a:gd name="T8" fmla="*/ 41 w 5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7" name="Freeform 2320">
                <a:extLst>
                  <a:ext uri="{FF2B5EF4-FFF2-40B4-BE49-F238E27FC236}">
                    <a16:creationId xmlns:a16="http://schemas.microsoft.com/office/drawing/2014/main" id="{43F1DF56-24B3-4CE6-8D26-D00032904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271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33 w 4"/>
                  <a:gd name="T5" fmla="*/ 12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8" name="Freeform 2321">
                <a:extLst>
                  <a:ext uri="{FF2B5EF4-FFF2-40B4-BE49-F238E27FC236}">
                    <a16:creationId xmlns:a16="http://schemas.microsoft.com/office/drawing/2014/main" id="{0D559A8C-B2C0-4919-9A8E-A3F549925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276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09" name="Freeform 2322">
                <a:extLst>
                  <a:ext uri="{FF2B5EF4-FFF2-40B4-BE49-F238E27FC236}">
                    <a16:creationId xmlns:a16="http://schemas.microsoft.com/office/drawing/2014/main" id="{6CF27D5C-0C75-4D6A-A7E3-309449023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271"/>
                <a:ext cx="9" cy="10"/>
              </a:xfrm>
              <a:custGeom>
                <a:avLst/>
                <a:gdLst>
                  <a:gd name="T0" fmla="*/ 36 w 4"/>
                  <a:gd name="T1" fmla="*/ 63 h 4"/>
                  <a:gd name="T2" fmla="*/ 0 w 4"/>
                  <a:gd name="T3" fmla="*/ 50 h 4"/>
                  <a:gd name="T4" fmla="*/ 11 w 4"/>
                  <a:gd name="T5" fmla="*/ 0 h 4"/>
                  <a:gd name="T6" fmla="*/ 45 w 4"/>
                  <a:gd name="T7" fmla="*/ 33 h 4"/>
                  <a:gd name="T8" fmla="*/ 36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0" name="Freeform 2323">
                <a:extLst>
                  <a:ext uri="{FF2B5EF4-FFF2-40B4-BE49-F238E27FC236}">
                    <a16:creationId xmlns:a16="http://schemas.microsoft.com/office/drawing/2014/main" id="{8F5E1AB5-4E01-4403-A469-227B5B295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2233"/>
                <a:ext cx="9" cy="10"/>
              </a:xfrm>
              <a:custGeom>
                <a:avLst/>
                <a:gdLst>
                  <a:gd name="T0" fmla="*/ 36 w 4"/>
                  <a:gd name="T1" fmla="*/ 63 h 4"/>
                  <a:gd name="T2" fmla="*/ 11 w 4"/>
                  <a:gd name="T3" fmla="*/ 50 h 4"/>
                  <a:gd name="T4" fmla="*/ 25 w 4"/>
                  <a:gd name="T5" fmla="*/ 20 h 4"/>
                  <a:gd name="T6" fmla="*/ 45 w 4"/>
                  <a:gd name="T7" fmla="*/ 33 h 4"/>
                  <a:gd name="T8" fmla="*/ 36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1" name="Freeform 2324">
                <a:extLst>
                  <a:ext uri="{FF2B5EF4-FFF2-40B4-BE49-F238E27FC236}">
                    <a16:creationId xmlns:a16="http://schemas.microsoft.com/office/drawing/2014/main" id="{47D628AF-9BAA-4CA4-85B8-7D2C80D74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231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50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2" name="Freeform 2325">
                <a:extLst>
                  <a:ext uri="{FF2B5EF4-FFF2-40B4-BE49-F238E27FC236}">
                    <a16:creationId xmlns:a16="http://schemas.microsoft.com/office/drawing/2014/main" id="{FDF4C656-84BA-46C6-AB48-17FCA53F8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212"/>
                <a:ext cx="9" cy="9"/>
              </a:xfrm>
              <a:custGeom>
                <a:avLst/>
                <a:gdLst>
                  <a:gd name="T0" fmla="*/ 36 w 4"/>
                  <a:gd name="T1" fmla="*/ 45 h 4"/>
                  <a:gd name="T2" fmla="*/ 0 w 4"/>
                  <a:gd name="T3" fmla="*/ 36 h 4"/>
                  <a:gd name="T4" fmla="*/ 11 w 4"/>
                  <a:gd name="T5" fmla="*/ 11 h 4"/>
                  <a:gd name="T6" fmla="*/ 45 w 4"/>
                  <a:gd name="T7" fmla="*/ 25 h 4"/>
                  <a:gd name="T8" fmla="*/ 36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3" name="Freeform 2326">
                <a:extLst>
                  <a:ext uri="{FF2B5EF4-FFF2-40B4-BE49-F238E27FC236}">
                    <a16:creationId xmlns:a16="http://schemas.microsoft.com/office/drawing/2014/main" id="{848AED17-EB11-411C-A633-49D42CBC0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2200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4" name="Freeform 2327">
                <a:extLst>
                  <a:ext uri="{FF2B5EF4-FFF2-40B4-BE49-F238E27FC236}">
                    <a16:creationId xmlns:a16="http://schemas.microsoft.com/office/drawing/2014/main" id="{0D3459F1-9DA6-47E2-A405-2928209D7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181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5" name="Freeform 2328">
                <a:extLst>
                  <a:ext uri="{FF2B5EF4-FFF2-40B4-BE49-F238E27FC236}">
                    <a16:creationId xmlns:a16="http://schemas.microsoft.com/office/drawing/2014/main" id="{47184905-7EC9-4CBD-ACEA-D6A6DC578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141"/>
                <a:ext cx="10" cy="9"/>
              </a:xfrm>
              <a:custGeom>
                <a:avLst/>
                <a:gdLst>
                  <a:gd name="T0" fmla="*/ 50 w 4"/>
                  <a:gd name="T1" fmla="*/ 45 h 4"/>
                  <a:gd name="T2" fmla="*/ 0 w 4"/>
                  <a:gd name="T3" fmla="*/ 36 h 4"/>
                  <a:gd name="T4" fmla="*/ 20 w 4"/>
                  <a:gd name="T5" fmla="*/ 0 h 4"/>
                  <a:gd name="T6" fmla="*/ 63 w 4"/>
                  <a:gd name="T7" fmla="*/ 25 h 4"/>
                  <a:gd name="T8" fmla="*/ 50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6" name="Freeform 2329">
                <a:extLst>
                  <a:ext uri="{FF2B5EF4-FFF2-40B4-BE49-F238E27FC236}">
                    <a16:creationId xmlns:a16="http://schemas.microsoft.com/office/drawing/2014/main" id="{97DA9A7A-9A56-4CCF-B54C-A0AB58E5B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202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7" name="Freeform 2330">
                <a:extLst>
                  <a:ext uri="{FF2B5EF4-FFF2-40B4-BE49-F238E27FC236}">
                    <a16:creationId xmlns:a16="http://schemas.microsoft.com/office/drawing/2014/main" id="{4085F38A-6FE9-4897-8C7E-DA7C31155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221"/>
                <a:ext cx="9" cy="10"/>
              </a:xfrm>
              <a:custGeom>
                <a:avLst/>
                <a:gdLst>
                  <a:gd name="T0" fmla="*/ 25 w 4"/>
                  <a:gd name="T1" fmla="*/ 63 h 4"/>
                  <a:gd name="T2" fmla="*/ 0 w 4"/>
                  <a:gd name="T3" fmla="*/ 50 h 4"/>
                  <a:gd name="T4" fmla="*/ 11 w 4"/>
                  <a:gd name="T5" fmla="*/ 0 h 4"/>
                  <a:gd name="T6" fmla="*/ 36 w 4"/>
                  <a:gd name="T7" fmla="*/ 33 h 4"/>
                  <a:gd name="T8" fmla="*/ 25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8" name="Freeform 2331">
                <a:extLst>
                  <a:ext uri="{FF2B5EF4-FFF2-40B4-BE49-F238E27FC236}">
                    <a16:creationId xmlns:a16="http://schemas.microsoft.com/office/drawing/2014/main" id="{44BAE996-D4BF-4601-9A47-5A2B04D2F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233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19" name="Freeform 2332">
                <a:extLst>
                  <a:ext uri="{FF2B5EF4-FFF2-40B4-BE49-F238E27FC236}">
                    <a16:creationId xmlns:a16="http://schemas.microsoft.com/office/drawing/2014/main" id="{21C2C302-1C90-4F6B-A8C1-BA2F3EB5E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260"/>
                <a:ext cx="10" cy="9"/>
              </a:xfrm>
              <a:custGeom>
                <a:avLst/>
                <a:gdLst>
                  <a:gd name="T0" fmla="*/ 50 w 4"/>
                  <a:gd name="T1" fmla="*/ 45 h 4"/>
                  <a:gd name="T2" fmla="*/ 20 w 4"/>
                  <a:gd name="T3" fmla="*/ 36 h 4"/>
                  <a:gd name="T4" fmla="*/ 33 w 4"/>
                  <a:gd name="T5" fmla="*/ 11 h 4"/>
                  <a:gd name="T6" fmla="*/ 63 w 4"/>
                  <a:gd name="T7" fmla="*/ 25 h 4"/>
                  <a:gd name="T8" fmla="*/ 50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0" name="Freeform 2333">
                <a:extLst>
                  <a:ext uri="{FF2B5EF4-FFF2-40B4-BE49-F238E27FC236}">
                    <a16:creationId xmlns:a16="http://schemas.microsoft.com/office/drawing/2014/main" id="{05B34AE6-19D8-4F7B-B160-2E422C107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241"/>
                <a:ext cx="9" cy="9"/>
              </a:xfrm>
              <a:custGeom>
                <a:avLst/>
                <a:gdLst>
                  <a:gd name="T0" fmla="*/ 36 w 4"/>
                  <a:gd name="T1" fmla="*/ 45 h 4"/>
                  <a:gd name="T2" fmla="*/ 0 w 4"/>
                  <a:gd name="T3" fmla="*/ 36 h 4"/>
                  <a:gd name="T4" fmla="*/ 25 w 4"/>
                  <a:gd name="T5" fmla="*/ 0 h 4"/>
                  <a:gd name="T6" fmla="*/ 45 w 4"/>
                  <a:gd name="T7" fmla="*/ 25 h 4"/>
                  <a:gd name="T8" fmla="*/ 36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1" name="Freeform 2334">
                <a:extLst>
                  <a:ext uri="{FF2B5EF4-FFF2-40B4-BE49-F238E27FC236}">
                    <a16:creationId xmlns:a16="http://schemas.microsoft.com/office/drawing/2014/main" id="{B6F407CD-11B3-4528-A045-59CC134F6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107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2" name="Freeform 2335">
                <a:extLst>
                  <a:ext uri="{FF2B5EF4-FFF2-40B4-BE49-F238E27FC236}">
                    <a16:creationId xmlns:a16="http://schemas.microsoft.com/office/drawing/2014/main" id="{5BC80A2A-339D-4AFF-8551-596A520DD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076"/>
                <a:ext cx="9" cy="10"/>
              </a:xfrm>
              <a:custGeom>
                <a:avLst/>
                <a:gdLst>
                  <a:gd name="T0" fmla="*/ 25 w 4"/>
                  <a:gd name="T1" fmla="*/ 63 h 4"/>
                  <a:gd name="T2" fmla="*/ 0 w 4"/>
                  <a:gd name="T3" fmla="*/ 33 h 4"/>
                  <a:gd name="T4" fmla="*/ 11 w 4"/>
                  <a:gd name="T5" fmla="*/ 0 h 4"/>
                  <a:gd name="T6" fmla="*/ 36 w 4"/>
                  <a:gd name="T7" fmla="*/ 20 h 4"/>
                  <a:gd name="T8" fmla="*/ 25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3" name="Freeform 2336">
                <a:extLst>
                  <a:ext uri="{FF2B5EF4-FFF2-40B4-BE49-F238E27FC236}">
                    <a16:creationId xmlns:a16="http://schemas.microsoft.com/office/drawing/2014/main" id="{CA7DEA91-B798-471B-964A-4B2EF7A9A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065"/>
                <a:ext cx="10" cy="9"/>
              </a:xfrm>
              <a:custGeom>
                <a:avLst/>
                <a:gdLst>
                  <a:gd name="T0" fmla="*/ 33 w 4"/>
                  <a:gd name="T1" fmla="*/ 45 h 4"/>
                  <a:gd name="T2" fmla="*/ 0 w 4"/>
                  <a:gd name="T3" fmla="*/ 25 h 4"/>
                  <a:gd name="T4" fmla="*/ 20 w 4"/>
                  <a:gd name="T5" fmla="*/ 0 h 4"/>
                  <a:gd name="T6" fmla="*/ 63 w 4"/>
                  <a:gd name="T7" fmla="*/ 11 h 4"/>
                  <a:gd name="T8" fmla="*/ 33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4" name="Freeform 2337">
                <a:extLst>
                  <a:ext uri="{FF2B5EF4-FFF2-40B4-BE49-F238E27FC236}">
                    <a16:creationId xmlns:a16="http://schemas.microsoft.com/office/drawing/2014/main" id="{BDE1FEFB-8B79-45D3-8DC6-32B31EDBE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000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5" name="Freeform 2338">
                <a:extLst>
                  <a:ext uri="{FF2B5EF4-FFF2-40B4-BE49-F238E27FC236}">
                    <a16:creationId xmlns:a16="http://schemas.microsoft.com/office/drawing/2014/main" id="{C65A207B-41A5-4C92-9E87-DC870220D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1943"/>
                <a:ext cx="9" cy="10"/>
              </a:xfrm>
              <a:custGeom>
                <a:avLst/>
                <a:gdLst>
                  <a:gd name="T0" fmla="*/ 36 w 4"/>
                  <a:gd name="T1" fmla="*/ 63 h 4"/>
                  <a:gd name="T2" fmla="*/ 11 w 4"/>
                  <a:gd name="T3" fmla="*/ 33 h 4"/>
                  <a:gd name="T4" fmla="*/ 25 w 4"/>
                  <a:gd name="T5" fmla="*/ 0 h 4"/>
                  <a:gd name="T6" fmla="*/ 45 w 4"/>
                  <a:gd name="T7" fmla="*/ 20 h 4"/>
                  <a:gd name="T8" fmla="*/ 36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6" name="Freeform 2339">
                <a:extLst>
                  <a:ext uri="{FF2B5EF4-FFF2-40B4-BE49-F238E27FC236}">
                    <a16:creationId xmlns:a16="http://schemas.microsoft.com/office/drawing/2014/main" id="{7B5DFC69-3A6C-4F1B-89B9-47F307C06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1965"/>
                <a:ext cx="12" cy="9"/>
              </a:xfrm>
              <a:custGeom>
                <a:avLst/>
                <a:gdLst>
                  <a:gd name="T0" fmla="*/ 41 w 5"/>
                  <a:gd name="T1" fmla="*/ 45 h 4"/>
                  <a:gd name="T2" fmla="*/ 12 w 5"/>
                  <a:gd name="T3" fmla="*/ 36 h 4"/>
                  <a:gd name="T4" fmla="*/ 29 w 5"/>
                  <a:gd name="T5" fmla="*/ 0 h 4"/>
                  <a:gd name="T6" fmla="*/ 58 w 5"/>
                  <a:gd name="T7" fmla="*/ 11 h 4"/>
                  <a:gd name="T8" fmla="*/ 41 w 5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7" name="Freeform 2340">
                <a:extLst>
                  <a:ext uri="{FF2B5EF4-FFF2-40B4-BE49-F238E27FC236}">
                    <a16:creationId xmlns:a16="http://schemas.microsoft.com/office/drawing/2014/main" id="{C9B85256-A7BE-4265-B4EE-645619361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986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8" name="Freeform 2341">
                <a:extLst>
                  <a:ext uri="{FF2B5EF4-FFF2-40B4-BE49-F238E27FC236}">
                    <a16:creationId xmlns:a16="http://schemas.microsoft.com/office/drawing/2014/main" id="{3D568198-CB26-4399-85AF-297D68DFB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074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29" name="Freeform 2342">
                <a:extLst>
                  <a:ext uri="{FF2B5EF4-FFF2-40B4-BE49-F238E27FC236}">
                    <a16:creationId xmlns:a16="http://schemas.microsoft.com/office/drawing/2014/main" id="{5A00DAA8-C43D-4CA7-A4FB-8610D3B4A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081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0" name="Freeform 2343">
                <a:extLst>
                  <a:ext uri="{FF2B5EF4-FFF2-40B4-BE49-F238E27FC236}">
                    <a16:creationId xmlns:a16="http://schemas.microsoft.com/office/drawing/2014/main" id="{26F21DE4-AC21-475A-A5DB-3EE3307BC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414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1" name="Freeform 2344">
                <a:extLst>
                  <a:ext uri="{FF2B5EF4-FFF2-40B4-BE49-F238E27FC236}">
                    <a16:creationId xmlns:a16="http://schemas.microsoft.com/office/drawing/2014/main" id="{7E9A6FBB-E094-42BE-9551-490BB8963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50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2" name="Freeform 2345">
                <a:extLst>
                  <a:ext uri="{FF2B5EF4-FFF2-40B4-BE49-F238E27FC236}">
                    <a16:creationId xmlns:a16="http://schemas.microsoft.com/office/drawing/2014/main" id="{50A059D8-E970-4747-9A27-F4E9B9668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507"/>
                <a:ext cx="10" cy="9"/>
              </a:xfrm>
              <a:custGeom>
                <a:avLst/>
                <a:gdLst>
                  <a:gd name="T0" fmla="*/ 33 w 4"/>
                  <a:gd name="T1" fmla="*/ 45 h 4"/>
                  <a:gd name="T2" fmla="*/ 0 w 4"/>
                  <a:gd name="T3" fmla="*/ 25 h 4"/>
                  <a:gd name="T4" fmla="*/ 20 w 4"/>
                  <a:gd name="T5" fmla="*/ 0 h 4"/>
                  <a:gd name="T6" fmla="*/ 63 w 4"/>
                  <a:gd name="T7" fmla="*/ 11 h 4"/>
                  <a:gd name="T8" fmla="*/ 33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3" name="Freeform 2346">
                <a:extLst>
                  <a:ext uri="{FF2B5EF4-FFF2-40B4-BE49-F238E27FC236}">
                    <a16:creationId xmlns:a16="http://schemas.microsoft.com/office/drawing/2014/main" id="{8F1D018C-0993-448F-80EF-8619FEE67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490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4" name="Freeform 2347">
                <a:extLst>
                  <a:ext uri="{FF2B5EF4-FFF2-40B4-BE49-F238E27FC236}">
                    <a16:creationId xmlns:a16="http://schemas.microsoft.com/office/drawing/2014/main" id="{D434EE59-6A1B-4BDA-BCD9-356101BFD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455"/>
                <a:ext cx="12" cy="9"/>
              </a:xfrm>
              <a:custGeom>
                <a:avLst/>
                <a:gdLst>
                  <a:gd name="T0" fmla="*/ 41 w 5"/>
                  <a:gd name="T1" fmla="*/ 36 h 4"/>
                  <a:gd name="T2" fmla="*/ 12 w 5"/>
                  <a:gd name="T3" fmla="*/ 25 h 4"/>
                  <a:gd name="T4" fmla="*/ 29 w 5"/>
                  <a:gd name="T5" fmla="*/ 0 h 4"/>
                  <a:gd name="T6" fmla="*/ 58 w 5"/>
                  <a:gd name="T7" fmla="*/ 11 h 4"/>
                  <a:gd name="T8" fmla="*/ 41 w 5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5" name="Freeform 2348">
                <a:extLst>
                  <a:ext uri="{FF2B5EF4-FFF2-40B4-BE49-F238E27FC236}">
                    <a16:creationId xmlns:a16="http://schemas.microsoft.com/office/drawing/2014/main" id="{B8794ED7-1D09-4BFF-8249-80A141E49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514"/>
                <a:ext cx="10" cy="9"/>
              </a:xfrm>
              <a:custGeom>
                <a:avLst/>
                <a:gdLst>
                  <a:gd name="T0" fmla="*/ 50 w 4"/>
                  <a:gd name="T1" fmla="*/ 45 h 4"/>
                  <a:gd name="T2" fmla="*/ 20 w 4"/>
                  <a:gd name="T3" fmla="*/ 25 h 4"/>
                  <a:gd name="T4" fmla="*/ 33 w 4"/>
                  <a:gd name="T5" fmla="*/ 0 h 4"/>
                  <a:gd name="T6" fmla="*/ 63 w 4"/>
                  <a:gd name="T7" fmla="*/ 11 h 4"/>
                  <a:gd name="T8" fmla="*/ 50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6" name="Freeform 2349">
                <a:extLst>
                  <a:ext uri="{FF2B5EF4-FFF2-40B4-BE49-F238E27FC236}">
                    <a16:creationId xmlns:a16="http://schemas.microsoft.com/office/drawing/2014/main" id="{F9A90E3E-4B50-4FDE-BE68-B15FB8503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538"/>
                <a:ext cx="9" cy="9"/>
              </a:xfrm>
              <a:custGeom>
                <a:avLst/>
                <a:gdLst>
                  <a:gd name="T0" fmla="*/ 36 w 4"/>
                  <a:gd name="T1" fmla="*/ 36 h 4"/>
                  <a:gd name="T2" fmla="*/ 0 w 4"/>
                  <a:gd name="T3" fmla="*/ 25 h 4"/>
                  <a:gd name="T4" fmla="*/ 11 w 4"/>
                  <a:gd name="T5" fmla="*/ 0 h 4"/>
                  <a:gd name="T6" fmla="*/ 45 w 4"/>
                  <a:gd name="T7" fmla="*/ 11 h 4"/>
                  <a:gd name="T8" fmla="*/ 36 w 4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7" name="Freeform 2350">
                <a:extLst>
                  <a:ext uri="{FF2B5EF4-FFF2-40B4-BE49-F238E27FC236}">
                    <a16:creationId xmlns:a16="http://schemas.microsoft.com/office/drawing/2014/main" id="{194C9248-6271-4DEF-A20E-E4FC23DD9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519"/>
                <a:ext cx="9" cy="12"/>
              </a:xfrm>
              <a:custGeom>
                <a:avLst/>
                <a:gdLst>
                  <a:gd name="T0" fmla="*/ 36 w 4"/>
                  <a:gd name="T1" fmla="*/ 58 h 5"/>
                  <a:gd name="T2" fmla="*/ 11 w 4"/>
                  <a:gd name="T3" fmla="*/ 41 h 5"/>
                  <a:gd name="T4" fmla="*/ 25 w 4"/>
                  <a:gd name="T5" fmla="*/ 12 h 5"/>
                  <a:gd name="T6" fmla="*/ 45 w 4"/>
                  <a:gd name="T7" fmla="*/ 29 h 5"/>
                  <a:gd name="T8" fmla="*/ 36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8" name="Freeform 2351">
                <a:extLst>
                  <a:ext uri="{FF2B5EF4-FFF2-40B4-BE49-F238E27FC236}">
                    <a16:creationId xmlns:a16="http://schemas.microsoft.com/office/drawing/2014/main" id="{C901919B-D583-4887-A57C-F2B02E336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552"/>
                <a:ext cx="12" cy="9"/>
              </a:xfrm>
              <a:custGeom>
                <a:avLst/>
                <a:gdLst>
                  <a:gd name="T0" fmla="*/ 41 w 5"/>
                  <a:gd name="T1" fmla="*/ 45 h 4"/>
                  <a:gd name="T2" fmla="*/ 12 w 5"/>
                  <a:gd name="T3" fmla="*/ 36 h 4"/>
                  <a:gd name="T4" fmla="*/ 29 w 5"/>
                  <a:gd name="T5" fmla="*/ 0 h 4"/>
                  <a:gd name="T6" fmla="*/ 58 w 5"/>
                  <a:gd name="T7" fmla="*/ 11 h 4"/>
                  <a:gd name="T8" fmla="*/ 41 w 5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39" name="Freeform 2352">
                <a:extLst>
                  <a:ext uri="{FF2B5EF4-FFF2-40B4-BE49-F238E27FC236}">
                    <a16:creationId xmlns:a16="http://schemas.microsoft.com/office/drawing/2014/main" id="{F9D5411D-AB43-4077-A1C5-DBE22A40A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2535"/>
                <a:ext cx="9" cy="10"/>
              </a:xfrm>
              <a:custGeom>
                <a:avLst/>
                <a:gdLst>
                  <a:gd name="T0" fmla="*/ 25 w 4"/>
                  <a:gd name="T1" fmla="*/ 63 h 4"/>
                  <a:gd name="T2" fmla="*/ 0 w 4"/>
                  <a:gd name="T3" fmla="*/ 33 h 4"/>
                  <a:gd name="T4" fmla="*/ 11 w 4"/>
                  <a:gd name="T5" fmla="*/ 0 h 4"/>
                  <a:gd name="T6" fmla="*/ 45 w 4"/>
                  <a:gd name="T7" fmla="*/ 20 h 4"/>
                  <a:gd name="T8" fmla="*/ 25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0" name="Freeform 2353">
                <a:extLst>
                  <a:ext uri="{FF2B5EF4-FFF2-40B4-BE49-F238E27FC236}">
                    <a16:creationId xmlns:a16="http://schemas.microsoft.com/office/drawing/2014/main" id="{49A35176-74BD-4AA3-8EE2-C69E695CC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2497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50 w 4"/>
                  <a:gd name="T7" fmla="*/ 2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1" name="Freeform 2354">
                <a:extLst>
                  <a:ext uri="{FF2B5EF4-FFF2-40B4-BE49-F238E27FC236}">
                    <a16:creationId xmlns:a16="http://schemas.microsoft.com/office/drawing/2014/main" id="{888ED79F-E223-419F-B08A-D9B7F6511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509"/>
                <a:ext cx="9" cy="10"/>
              </a:xfrm>
              <a:custGeom>
                <a:avLst/>
                <a:gdLst>
                  <a:gd name="T0" fmla="*/ 25 w 4"/>
                  <a:gd name="T1" fmla="*/ 63 h 4"/>
                  <a:gd name="T2" fmla="*/ 0 w 4"/>
                  <a:gd name="T3" fmla="*/ 50 h 4"/>
                  <a:gd name="T4" fmla="*/ 11 w 4"/>
                  <a:gd name="T5" fmla="*/ 20 h 4"/>
                  <a:gd name="T6" fmla="*/ 36 w 4"/>
                  <a:gd name="T7" fmla="*/ 33 h 4"/>
                  <a:gd name="T8" fmla="*/ 25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2" name="Freeform 2355">
                <a:extLst>
                  <a:ext uri="{FF2B5EF4-FFF2-40B4-BE49-F238E27FC236}">
                    <a16:creationId xmlns:a16="http://schemas.microsoft.com/office/drawing/2014/main" id="{AEC753F2-F4DD-4A4B-A1EE-932D561E4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512"/>
                <a:ext cx="10" cy="11"/>
              </a:xfrm>
              <a:custGeom>
                <a:avLst/>
                <a:gdLst>
                  <a:gd name="T0" fmla="*/ 33 w 4"/>
                  <a:gd name="T1" fmla="*/ 44 h 5"/>
                  <a:gd name="T2" fmla="*/ 0 w 4"/>
                  <a:gd name="T3" fmla="*/ 33 h 5"/>
                  <a:gd name="T4" fmla="*/ 20 w 4"/>
                  <a:gd name="T5" fmla="*/ 9 h 5"/>
                  <a:gd name="T6" fmla="*/ 63 w 4"/>
                  <a:gd name="T7" fmla="*/ 20 h 5"/>
                  <a:gd name="T8" fmla="*/ 33 w 4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3" name="Freeform 2356">
                <a:extLst>
                  <a:ext uri="{FF2B5EF4-FFF2-40B4-BE49-F238E27FC236}">
                    <a16:creationId xmlns:a16="http://schemas.microsoft.com/office/drawing/2014/main" id="{A9E297F8-535E-45C6-8E0C-C19241AE0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545"/>
                <a:ext cx="9" cy="9"/>
              </a:xfrm>
              <a:custGeom>
                <a:avLst/>
                <a:gdLst>
                  <a:gd name="T0" fmla="*/ 36 w 4"/>
                  <a:gd name="T1" fmla="*/ 45 h 4"/>
                  <a:gd name="T2" fmla="*/ 11 w 4"/>
                  <a:gd name="T3" fmla="*/ 36 h 4"/>
                  <a:gd name="T4" fmla="*/ 25 w 4"/>
                  <a:gd name="T5" fmla="*/ 0 h 4"/>
                  <a:gd name="T6" fmla="*/ 45 w 4"/>
                  <a:gd name="T7" fmla="*/ 11 h 4"/>
                  <a:gd name="T8" fmla="*/ 36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4" name="Freeform 2357">
                <a:extLst>
                  <a:ext uri="{FF2B5EF4-FFF2-40B4-BE49-F238E27FC236}">
                    <a16:creationId xmlns:a16="http://schemas.microsoft.com/office/drawing/2014/main" id="{29A79711-01D0-4FB9-8C0F-3B46C8E4A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523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5" name="Freeform 2358">
                <a:extLst>
                  <a:ext uri="{FF2B5EF4-FFF2-40B4-BE49-F238E27FC236}">
                    <a16:creationId xmlns:a16="http://schemas.microsoft.com/office/drawing/2014/main" id="{6860C4B7-9D13-477C-8004-68061A95D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2552"/>
                <a:ext cx="10" cy="9"/>
              </a:xfrm>
              <a:custGeom>
                <a:avLst/>
                <a:gdLst>
                  <a:gd name="T0" fmla="*/ 50 w 4"/>
                  <a:gd name="T1" fmla="*/ 45 h 4"/>
                  <a:gd name="T2" fmla="*/ 0 w 4"/>
                  <a:gd name="T3" fmla="*/ 36 h 4"/>
                  <a:gd name="T4" fmla="*/ 33 w 4"/>
                  <a:gd name="T5" fmla="*/ 11 h 4"/>
                  <a:gd name="T6" fmla="*/ 63 w 4"/>
                  <a:gd name="T7" fmla="*/ 25 h 4"/>
                  <a:gd name="T8" fmla="*/ 50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6" name="Freeform 2359">
                <a:extLst>
                  <a:ext uri="{FF2B5EF4-FFF2-40B4-BE49-F238E27FC236}">
                    <a16:creationId xmlns:a16="http://schemas.microsoft.com/office/drawing/2014/main" id="{1F116DE1-9C24-4A83-91E9-89F30E111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554"/>
                <a:ext cx="9" cy="10"/>
              </a:xfrm>
              <a:custGeom>
                <a:avLst/>
                <a:gdLst>
                  <a:gd name="T0" fmla="*/ 25 w 4"/>
                  <a:gd name="T1" fmla="*/ 63 h 4"/>
                  <a:gd name="T2" fmla="*/ 0 w 4"/>
                  <a:gd name="T3" fmla="*/ 33 h 4"/>
                  <a:gd name="T4" fmla="*/ 11 w 4"/>
                  <a:gd name="T5" fmla="*/ 0 h 4"/>
                  <a:gd name="T6" fmla="*/ 45 w 4"/>
                  <a:gd name="T7" fmla="*/ 20 h 4"/>
                  <a:gd name="T8" fmla="*/ 25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47" name="Freeform 2360">
                <a:extLst>
                  <a:ext uri="{FF2B5EF4-FFF2-40B4-BE49-F238E27FC236}">
                    <a16:creationId xmlns:a16="http://schemas.microsoft.com/office/drawing/2014/main" id="{E73B253F-D1D3-4B3F-B94C-C2B948EED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507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6575" name="Group 2361">
              <a:extLst>
                <a:ext uri="{FF2B5EF4-FFF2-40B4-BE49-F238E27FC236}">
                  <a16:creationId xmlns:a16="http://schemas.microsoft.com/office/drawing/2014/main" id="{385B8C8D-34BD-4EB3-88B1-8FEDB334D1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5" y="2041"/>
              <a:ext cx="1053" cy="948"/>
              <a:chOff x="3565" y="2041"/>
              <a:chExt cx="1053" cy="948"/>
            </a:xfrm>
          </p:grpSpPr>
          <p:sp>
            <p:nvSpPr>
              <p:cNvPr id="66748" name="Freeform 2362">
                <a:extLst>
                  <a:ext uri="{FF2B5EF4-FFF2-40B4-BE49-F238E27FC236}">
                    <a16:creationId xmlns:a16="http://schemas.microsoft.com/office/drawing/2014/main" id="{B75899C5-3F69-4D59-ABC9-ED1555CAF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478"/>
                <a:ext cx="9" cy="10"/>
              </a:xfrm>
              <a:custGeom>
                <a:avLst/>
                <a:gdLst>
                  <a:gd name="T0" fmla="*/ 25 w 4"/>
                  <a:gd name="T1" fmla="*/ 63 h 4"/>
                  <a:gd name="T2" fmla="*/ 0 w 4"/>
                  <a:gd name="T3" fmla="*/ 33 h 4"/>
                  <a:gd name="T4" fmla="*/ 11 w 4"/>
                  <a:gd name="T5" fmla="*/ 0 h 4"/>
                  <a:gd name="T6" fmla="*/ 45 w 4"/>
                  <a:gd name="T7" fmla="*/ 20 h 4"/>
                  <a:gd name="T8" fmla="*/ 25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49" name="Freeform 2363">
                <a:extLst>
                  <a:ext uri="{FF2B5EF4-FFF2-40B4-BE49-F238E27FC236}">
                    <a16:creationId xmlns:a16="http://schemas.microsoft.com/office/drawing/2014/main" id="{1B81343E-D32A-445B-9015-D56A2167A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395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0" name="Freeform 2364">
                <a:extLst>
                  <a:ext uri="{FF2B5EF4-FFF2-40B4-BE49-F238E27FC236}">
                    <a16:creationId xmlns:a16="http://schemas.microsoft.com/office/drawing/2014/main" id="{AC36C4B0-4740-465E-B060-AE46EB17C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357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1" name="Freeform 2365">
                <a:extLst>
                  <a:ext uri="{FF2B5EF4-FFF2-40B4-BE49-F238E27FC236}">
                    <a16:creationId xmlns:a16="http://schemas.microsoft.com/office/drawing/2014/main" id="{BB95450E-6851-4D43-8FFD-70D081C69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2300"/>
                <a:ext cx="9" cy="9"/>
              </a:xfrm>
              <a:custGeom>
                <a:avLst/>
                <a:gdLst>
                  <a:gd name="T0" fmla="*/ 36 w 4"/>
                  <a:gd name="T1" fmla="*/ 45 h 4"/>
                  <a:gd name="T2" fmla="*/ 0 w 4"/>
                  <a:gd name="T3" fmla="*/ 36 h 4"/>
                  <a:gd name="T4" fmla="*/ 11 w 4"/>
                  <a:gd name="T5" fmla="*/ 0 h 4"/>
                  <a:gd name="T6" fmla="*/ 45 w 4"/>
                  <a:gd name="T7" fmla="*/ 25 h 4"/>
                  <a:gd name="T8" fmla="*/ 36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2" name="Freeform 2366">
                <a:extLst>
                  <a:ext uri="{FF2B5EF4-FFF2-40B4-BE49-F238E27FC236}">
                    <a16:creationId xmlns:a16="http://schemas.microsoft.com/office/drawing/2014/main" id="{0386ECA4-ABEE-47E0-B44E-0ABD1C859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3" y="2148"/>
                <a:ext cx="9" cy="9"/>
              </a:xfrm>
              <a:custGeom>
                <a:avLst/>
                <a:gdLst>
                  <a:gd name="T0" fmla="*/ 25 w 4"/>
                  <a:gd name="T1" fmla="*/ 45 h 4"/>
                  <a:gd name="T2" fmla="*/ 0 w 4"/>
                  <a:gd name="T3" fmla="*/ 25 h 4"/>
                  <a:gd name="T4" fmla="*/ 11 w 4"/>
                  <a:gd name="T5" fmla="*/ 0 h 4"/>
                  <a:gd name="T6" fmla="*/ 45 w 4"/>
                  <a:gd name="T7" fmla="*/ 11 h 4"/>
                  <a:gd name="T8" fmla="*/ 25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3" name="Freeform 2367">
                <a:extLst>
                  <a:ext uri="{FF2B5EF4-FFF2-40B4-BE49-F238E27FC236}">
                    <a16:creationId xmlns:a16="http://schemas.microsoft.com/office/drawing/2014/main" id="{43E358E6-873A-4C37-A654-AED92DEF9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183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4" name="Freeform 2368">
                <a:extLst>
                  <a:ext uri="{FF2B5EF4-FFF2-40B4-BE49-F238E27FC236}">
                    <a16:creationId xmlns:a16="http://schemas.microsoft.com/office/drawing/2014/main" id="{CE8F789A-59B6-44EB-B628-30A1C8B4E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210"/>
                <a:ext cx="10" cy="9"/>
              </a:xfrm>
              <a:custGeom>
                <a:avLst/>
                <a:gdLst>
                  <a:gd name="T0" fmla="*/ 33 w 4"/>
                  <a:gd name="T1" fmla="*/ 45 h 4"/>
                  <a:gd name="T2" fmla="*/ 0 w 4"/>
                  <a:gd name="T3" fmla="*/ 36 h 4"/>
                  <a:gd name="T4" fmla="*/ 20 w 4"/>
                  <a:gd name="T5" fmla="*/ 0 h 4"/>
                  <a:gd name="T6" fmla="*/ 50 w 4"/>
                  <a:gd name="T7" fmla="*/ 25 h 4"/>
                  <a:gd name="T8" fmla="*/ 33 w 4"/>
                  <a:gd name="T9" fmla="*/ 4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5" name="Freeform 2369">
                <a:extLst>
                  <a:ext uri="{FF2B5EF4-FFF2-40B4-BE49-F238E27FC236}">
                    <a16:creationId xmlns:a16="http://schemas.microsoft.com/office/drawing/2014/main" id="{C942676A-0686-4A56-A85C-C0C712398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231"/>
                <a:ext cx="9" cy="10"/>
              </a:xfrm>
              <a:custGeom>
                <a:avLst/>
                <a:gdLst>
                  <a:gd name="T0" fmla="*/ 25 w 4"/>
                  <a:gd name="T1" fmla="*/ 63 h 4"/>
                  <a:gd name="T2" fmla="*/ 0 w 4"/>
                  <a:gd name="T3" fmla="*/ 33 h 4"/>
                  <a:gd name="T4" fmla="*/ 11 w 4"/>
                  <a:gd name="T5" fmla="*/ 0 h 4"/>
                  <a:gd name="T6" fmla="*/ 45 w 4"/>
                  <a:gd name="T7" fmla="*/ 20 h 4"/>
                  <a:gd name="T8" fmla="*/ 25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6" name="Freeform 2370">
                <a:extLst>
                  <a:ext uri="{FF2B5EF4-FFF2-40B4-BE49-F238E27FC236}">
                    <a16:creationId xmlns:a16="http://schemas.microsoft.com/office/drawing/2014/main" id="{BE64A087-BAAE-4A05-8DA6-0D86AE45D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257"/>
                <a:ext cx="9" cy="10"/>
              </a:xfrm>
              <a:custGeom>
                <a:avLst/>
                <a:gdLst>
                  <a:gd name="T0" fmla="*/ 36 w 4"/>
                  <a:gd name="T1" fmla="*/ 63 h 4"/>
                  <a:gd name="T2" fmla="*/ 11 w 4"/>
                  <a:gd name="T3" fmla="*/ 50 h 4"/>
                  <a:gd name="T4" fmla="*/ 25 w 4"/>
                  <a:gd name="T5" fmla="*/ 0 h 4"/>
                  <a:gd name="T6" fmla="*/ 45 w 4"/>
                  <a:gd name="T7" fmla="*/ 33 h 4"/>
                  <a:gd name="T8" fmla="*/ 36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7" name="Freeform 2371">
                <a:extLst>
                  <a:ext uri="{FF2B5EF4-FFF2-40B4-BE49-F238E27FC236}">
                    <a16:creationId xmlns:a16="http://schemas.microsoft.com/office/drawing/2014/main" id="{182E0CD4-BE7C-4FDF-8D25-ACD4ACA80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290"/>
                <a:ext cx="9" cy="10"/>
              </a:xfrm>
              <a:custGeom>
                <a:avLst/>
                <a:gdLst>
                  <a:gd name="T0" fmla="*/ 36 w 4"/>
                  <a:gd name="T1" fmla="*/ 63 h 4"/>
                  <a:gd name="T2" fmla="*/ 0 w 4"/>
                  <a:gd name="T3" fmla="*/ 50 h 4"/>
                  <a:gd name="T4" fmla="*/ 11 w 4"/>
                  <a:gd name="T5" fmla="*/ 0 h 4"/>
                  <a:gd name="T6" fmla="*/ 45 w 4"/>
                  <a:gd name="T7" fmla="*/ 33 h 4"/>
                  <a:gd name="T8" fmla="*/ 36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8" name="Freeform 2372">
                <a:extLst>
                  <a:ext uri="{FF2B5EF4-FFF2-40B4-BE49-F238E27FC236}">
                    <a16:creationId xmlns:a16="http://schemas.microsoft.com/office/drawing/2014/main" id="{DD41562C-60B4-4CB0-B056-87CA7772D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317"/>
                <a:ext cx="12" cy="9"/>
              </a:xfrm>
              <a:custGeom>
                <a:avLst/>
                <a:gdLst>
                  <a:gd name="T0" fmla="*/ 41 w 5"/>
                  <a:gd name="T1" fmla="*/ 36 h 4"/>
                  <a:gd name="T2" fmla="*/ 12 w 5"/>
                  <a:gd name="T3" fmla="*/ 25 h 4"/>
                  <a:gd name="T4" fmla="*/ 29 w 5"/>
                  <a:gd name="T5" fmla="*/ 0 h 4"/>
                  <a:gd name="T6" fmla="*/ 58 w 5"/>
                  <a:gd name="T7" fmla="*/ 11 h 4"/>
                  <a:gd name="T8" fmla="*/ 41 w 5"/>
                  <a:gd name="T9" fmla="*/ 36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59" name="Freeform 2373">
                <a:extLst>
                  <a:ext uri="{FF2B5EF4-FFF2-40B4-BE49-F238E27FC236}">
                    <a16:creationId xmlns:a16="http://schemas.microsoft.com/office/drawing/2014/main" id="{0E1BC48D-00D3-4155-9027-B19230919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345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0" name="Freeform 2374">
                <a:extLst>
                  <a:ext uri="{FF2B5EF4-FFF2-40B4-BE49-F238E27FC236}">
                    <a16:creationId xmlns:a16="http://schemas.microsoft.com/office/drawing/2014/main" id="{5C55A378-0628-47DE-8F77-E6BE5DB15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2328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1" name="Freeform 2375">
                <a:extLst>
                  <a:ext uri="{FF2B5EF4-FFF2-40B4-BE49-F238E27FC236}">
                    <a16:creationId xmlns:a16="http://schemas.microsoft.com/office/drawing/2014/main" id="{A7D2B063-7429-45CB-A10D-100F66F15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181"/>
                <a:ext cx="16" cy="17"/>
              </a:xfrm>
              <a:custGeom>
                <a:avLst/>
                <a:gdLst>
                  <a:gd name="T0" fmla="*/ 57 w 7"/>
                  <a:gd name="T1" fmla="*/ 87 h 7"/>
                  <a:gd name="T2" fmla="*/ 11 w 7"/>
                  <a:gd name="T3" fmla="*/ 58 h 7"/>
                  <a:gd name="T4" fmla="*/ 37 w 7"/>
                  <a:gd name="T5" fmla="*/ 0 h 7"/>
                  <a:gd name="T6" fmla="*/ 85 w 7"/>
                  <a:gd name="T7" fmla="*/ 29 h 7"/>
                  <a:gd name="T8" fmla="*/ 57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2" name="Freeform 2376">
                <a:extLst>
                  <a:ext uri="{FF2B5EF4-FFF2-40B4-BE49-F238E27FC236}">
                    <a16:creationId xmlns:a16="http://schemas.microsoft.com/office/drawing/2014/main" id="{5120827C-2463-4C1D-9956-FB312DC67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471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41 h 5"/>
                  <a:gd name="T8" fmla="*/ 12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3" name="Freeform 2377">
                <a:extLst>
                  <a:ext uri="{FF2B5EF4-FFF2-40B4-BE49-F238E27FC236}">
                    <a16:creationId xmlns:a16="http://schemas.microsoft.com/office/drawing/2014/main" id="{EBC814C0-13AA-4F58-B9A9-45F329CA1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2495"/>
                <a:ext cx="12" cy="12"/>
              </a:xfrm>
              <a:custGeom>
                <a:avLst/>
                <a:gdLst>
                  <a:gd name="T0" fmla="*/ 29 w 5"/>
                  <a:gd name="T1" fmla="*/ 12 h 5"/>
                  <a:gd name="T2" fmla="*/ 70 w 5"/>
                  <a:gd name="T3" fmla="*/ 29 h 5"/>
                  <a:gd name="T4" fmla="*/ 58 w 5"/>
                  <a:gd name="T5" fmla="*/ 70 h 5"/>
                  <a:gd name="T6" fmla="*/ 12 w 5"/>
                  <a:gd name="T7" fmla="*/ 58 h 5"/>
                  <a:gd name="T8" fmla="*/ 2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4" name="Freeform 2378">
                <a:extLst>
                  <a:ext uri="{FF2B5EF4-FFF2-40B4-BE49-F238E27FC236}">
                    <a16:creationId xmlns:a16="http://schemas.microsoft.com/office/drawing/2014/main" id="{764B678C-B1E7-4FB9-A6FB-7693900A8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483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12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5" name="Freeform 2379">
                <a:extLst>
                  <a:ext uri="{FF2B5EF4-FFF2-40B4-BE49-F238E27FC236}">
                    <a16:creationId xmlns:a16="http://schemas.microsoft.com/office/drawing/2014/main" id="{A8EB66B4-CACE-443C-B351-F0986508B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464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6" name="Freeform 2380">
                <a:extLst>
                  <a:ext uri="{FF2B5EF4-FFF2-40B4-BE49-F238E27FC236}">
                    <a16:creationId xmlns:a16="http://schemas.microsoft.com/office/drawing/2014/main" id="{C590B8EE-6944-461E-B65A-12687397D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455"/>
                <a:ext cx="12" cy="11"/>
              </a:xfrm>
              <a:custGeom>
                <a:avLst/>
                <a:gdLst>
                  <a:gd name="T0" fmla="*/ 41 w 5"/>
                  <a:gd name="T1" fmla="*/ 44 h 5"/>
                  <a:gd name="T2" fmla="*/ 0 w 5"/>
                  <a:gd name="T3" fmla="*/ 33 h 5"/>
                  <a:gd name="T4" fmla="*/ 12 w 5"/>
                  <a:gd name="T5" fmla="*/ 0 h 5"/>
                  <a:gd name="T6" fmla="*/ 58 w 5"/>
                  <a:gd name="T7" fmla="*/ 20 h 5"/>
                  <a:gd name="T8" fmla="*/ 41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7" name="Freeform 2381">
                <a:extLst>
                  <a:ext uri="{FF2B5EF4-FFF2-40B4-BE49-F238E27FC236}">
                    <a16:creationId xmlns:a16="http://schemas.microsoft.com/office/drawing/2014/main" id="{82A2A82A-7B0E-4054-9ED6-A6A86D24E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459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70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8" name="Freeform 2382">
                <a:extLst>
                  <a:ext uri="{FF2B5EF4-FFF2-40B4-BE49-F238E27FC236}">
                    <a16:creationId xmlns:a16="http://schemas.microsoft.com/office/drawing/2014/main" id="{2D9A15EC-F514-46A4-9563-0F2CDC29F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483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69" name="Freeform 2383">
                <a:extLst>
                  <a:ext uri="{FF2B5EF4-FFF2-40B4-BE49-F238E27FC236}">
                    <a16:creationId xmlns:a16="http://schemas.microsoft.com/office/drawing/2014/main" id="{6BFB92C0-BBFB-4DD7-9D46-F978C5E72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497"/>
                <a:ext cx="12" cy="12"/>
              </a:xfrm>
              <a:custGeom>
                <a:avLst/>
                <a:gdLst>
                  <a:gd name="T0" fmla="*/ 58 w 5"/>
                  <a:gd name="T1" fmla="*/ 70 h 5"/>
                  <a:gd name="T2" fmla="*/ 12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58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0" name="Freeform 2384">
                <a:extLst>
                  <a:ext uri="{FF2B5EF4-FFF2-40B4-BE49-F238E27FC236}">
                    <a16:creationId xmlns:a16="http://schemas.microsoft.com/office/drawing/2014/main" id="{E9D1F0E0-C19F-449A-83CD-AA7A6F7F3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2509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1" name="Freeform 2385">
                <a:extLst>
                  <a:ext uri="{FF2B5EF4-FFF2-40B4-BE49-F238E27FC236}">
                    <a16:creationId xmlns:a16="http://schemas.microsoft.com/office/drawing/2014/main" id="{5972F715-8246-46FA-A9F1-A3B99A7D3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512"/>
                <a:ext cx="12" cy="11"/>
              </a:xfrm>
              <a:custGeom>
                <a:avLst/>
                <a:gdLst>
                  <a:gd name="T0" fmla="*/ 41 w 5"/>
                  <a:gd name="T1" fmla="*/ 53 h 5"/>
                  <a:gd name="T2" fmla="*/ 0 w 5"/>
                  <a:gd name="T3" fmla="*/ 33 h 5"/>
                  <a:gd name="T4" fmla="*/ 29 w 5"/>
                  <a:gd name="T5" fmla="*/ 0 h 5"/>
                  <a:gd name="T6" fmla="*/ 70 w 5"/>
                  <a:gd name="T7" fmla="*/ 20 h 5"/>
                  <a:gd name="T8" fmla="*/ 41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2" name="Freeform 2386">
                <a:extLst>
                  <a:ext uri="{FF2B5EF4-FFF2-40B4-BE49-F238E27FC236}">
                    <a16:creationId xmlns:a16="http://schemas.microsoft.com/office/drawing/2014/main" id="{FD4B2BD9-3393-4F72-B9E4-60FCD15D0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469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3" name="Freeform 2387">
                <a:extLst>
                  <a:ext uri="{FF2B5EF4-FFF2-40B4-BE49-F238E27FC236}">
                    <a16:creationId xmlns:a16="http://schemas.microsoft.com/office/drawing/2014/main" id="{DD88D53E-21DB-43A4-8FDA-28A8D12F3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488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12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4" name="Freeform 2388">
                <a:extLst>
                  <a:ext uri="{FF2B5EF4-FFF2-40B4-BE49-F238E27FC236}">
                    <a16:creationId xmlns:a16="http://schemas.microsoft.com/office/drawing/2014/main" id="{1942DD24-245C-49AC-9992-758FDAE81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495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5" name="Freeform 2389">
                <a:extLst>
                  <a:ext uri="{FF2B5EF4-FFF2-40B4-BE49-F238E27FC236}">
                    <a16:creationId xmlns:a16="http://schemas.microsoft.com/office/drawing/2014/main" id="{0AF86E47-25E5-469E-AA75-532E0E565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255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6" name="Freeform 2390">
                <a:extLst>
                  <a:ext uri="{FF2B5EF4-FFF2-40B4-BE49-F238E27FC236}">
                    <a16:creationId xmlns:a16="http://schemas.microsoft.com/office/drawing/2014/main" id="{B8687898-4049-43BB-BA56-BE00313A6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269"/>
                <a:ext cx="11" cy="12"/>
              </a:xfrm>
              <a:custGeom>
                <a:avLst/>
                <a:gdLst>
                  <a:gd name="T0" fmla="*/ 33 w 5"/>
                  <a:gd name="T1" fmla="*/ 70 h 5"/>
                  <a:gd name="T2" fmla="*/ 9 w 5"/>
                  <a:gd name="T3" fmla="*/ 58 h 5"/>
                  <a:gd name="T4" fmla="*/ 20 w 5"/>
                  <a:gd name="T5" fmla="*/ 12 h 5"/>
                  <a:gd name="T6" fmla="*/ 53 w 5"/>
                  <a:gd name="T7" fmla="*/ 29 h 5"/>
                  <a:gd name="T8" fmla="*/ 33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7" name="Freeform 2391">
                <a:extLst>
                  <a:ext uri="{FF2B5EF4-FFF2-40B4-BE49-F238E27FC236}">
                    <a16:creationId xmlns:a16="http://schemas.microsoft.com/office/drawing/2014/main" id="{A033EE8E-28F1-4736-BA37-60AEEF5FC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300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8" name="Freeform 2392">
                <a:extLst>
                  <a:ext uri="{FF2B5EF4-FFF2-40B4-BE49-F238E27FC236}">
                    <a16:creationId xmlns:a16="http://schemas.microsoft.com/office/drawing/2014/main" id="{E4BF1314-1C15-47F2-A55F-B38C47777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326"/>
                <a:ext cx="12" cy="12"/>
              </a:xfrm>
              <a:custGeom>
                <a:avLst/>
                <a:gdLst>
                  <a:gd name="T0" fmla="*/ 58 w 5"/>
                  <a:gd name="T1" fmla="*/ 70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58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79" name="Freeform 2393">
                <a:extLst>
                  <a:ext uri="{FF2B5EF4-FFF2-40B4-BE49-F238E27FC236}">
                    <a16:creationId xmlns:a16="http://schemas.microsoft.com/office/drawing/2014/main" id="{D5404544-4213-40FB-B1F2-DFF101B6B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283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0" name="Freeform 2394">
                <a:extLst>
                  <a:ext uri="{FF2B5EF4-FFF2-40B4-BE49-F238E27FC236}">
                    <a16:creationId xmlns:a16="http://schemas.microsoft.com/office/drawing/2014/main" id="{C908CD54-03FA-4EA0-A2AE-6D7375CF2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274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1" name="Freeform 2395">
                <a:extLst>
                  <a:ext uri="{FF2B5EF4-FFF2-40B4-BE49-F238E27FC236}">
                    <a16:creationId xmlns:a16="http://schemas.microsoft.com/office/drawing/2014/main" id="{011E711F-8CBE-4834-9BD2-51863A62C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350"/>
                <a:ext cx="12" cy="12"/>
              </a:xfrm>
              <a:custGeom>
                <a:avLst/>
                <a:gdLst>
                  <a:gd name="T0" fmla="*/ 58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12 h 5"/>
                  <a:gd name="T8" fmla="*/ 58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5" y="0"/>
                      <a:pt x="5" y="1"/>
                    </a:cubicBezTo>
                    <a:cubicBezTo>
                      <a:pt x="5" y="3"/>
                      <a:pt x="5" y="4"/>
                      <a:pt x="4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2" name="Freeform 2396">
                <a:extLst>
                  <a:ext uri="{FF2B5EF4-FFF2-40B4-BE49-F238E27FC236}">
                    <a16:creationId xmlns:a16="http://schemas.microsoft.com/office/drawing/2014/main" id="{D6DAEDD5-1327-4602-94A5-F680F08C1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2376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12 w 5"/>
                  <a:gd name="T5" fmla="*/ 0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3" name="Freeform 2397">
                <a:extLst>
                  <a:ext uri="{FF2B5EF4-FFF2-40B4-BE49-F238E27FC236}">
                    <a16:creationId xmlns:a16="http://schemas.microsoft.com/office/drawing/2014/main" id="{4759D2C4-0FBE-49A8-A487-DE13F665A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362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12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4" name="Freeform 2398">
                <a:extLst>
                  <a:ext uri="{FF2B5EF4-FFF2-40B4-BE49-F238E27FC236}">
                    <a16:creationId xmlns:a16="http://schemas.microsoft.com/office/drawing/2014/main" id="{BE10D59F-2C4F-44BC-858F-595ABB895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2386"/>
                <a:ext cx="12" cy="11"/>
              </a:xfrm>
              <a:custGeom>
                <a:avLst/>
                <a:gdLst>
                  <a:gd name="T0" fmla="*/ 41 w 5"/>
                  <a:gd name="T1" fmla="*/ 44 h 5"/>
                  <a:gd name="T2" fmla="*/ 12 w 5"/>
                  <a:gd name="T3" fmla="*/ 33 h 5"/>
                  <a:gd name="T4" fmla="*/ 29 w 5"/>
                  <a:gd name="T5" fmla="*/ 0 h 5"/>
                  <a:gd name="T6" fmla="*/ 70 w 5"/>
                  <a:gd name="T7" fmla="*/ 20 h 5"/>
                  <a:gd name="T8" fmla="*/ 41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5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5" name="Freeform 2399">
                <a:extLst>
                  <a:ext uri="{FF2B5EF4-FFF2-40B4-BE49-F238E27FC236}">
                    <a16:creationId xmlns:a16="http://schemas.microsoft.com/office/drawing/2014/main" id="{543BD7D2-D933-4D43-BC4A-494547DB8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431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6" name="Freeform 2400">
                <a:extLst>
                  <a:ext uri="{FF2B5EF4-FFF2-40B4-BE49-F238E27FC236}">
                    <a16:creationId xmlns:a16="http://schemas.microsoft.com/office/drawing/2014/main" id="{D6DC4F98-D15A-46A3-8D12-0F227C5B1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3" y="2424"/>
                <a:ext cx="12" cy="11"/>
              </a:xfrm>
              <a:custGeom>
                <a:avLst/>
                <a:gdLst>
                  <a:gd name="T0" fmla="*/ 58 w 5"/>
                  <a:gd name="T1" fmla="*/ 53 h 5"/>
                  <a:gd name="T2" fmla="*/ 12 w 5"/>
                  <a:gd name="T3" fmla="*/ 33 h 5"/>
                  <a:gd name="T4" fmla="*/ 29 w 5"/>
                  <a:gd name="T5" fmla="*/ 9 h 5"/>
                  <a:gd name="T6" fmla="*/ 70 w 5"/>
                  <a:gd name="T7" fmla="*/ 20 h 5"/>
                  <a:gd name="T8" fmla="*/ 58 w 5"/>
                  <a:gd name="T9" fmla="*/ 53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5"/>
                      <a:pt x="1" y="5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5"/>
                      <a:pt x="4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7" name="Freeform 2401">
                <a:extLst>
                  <a:ext uri="{FF2B5EF4-FFF2-40B4-BE49-F238E27FC236}">
                    <a16:creationId xmlns:a16="http://schemas.microsoft.com/office/drawing/2014/main" id="{DC475835-A1C3-477C-926B-E61981A29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452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8" name="Freeform 2402">
                <a:extLst>
                  <a:ext uri="{FF2B5EF4-FFF2-40B4-BE49-F238E27FC236}">
                    <a16:creationId xmlns:a16="http://schemas.microsoft.com/office/drawing/2014/main" id="{4A1F8AF3-9ABF-40C8-9BE9-1789308A4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2405"/>
                <a:ext cx="12" cy="11"/>
              </a:xfrm>
              <a:custGeom>
                <a:avLst/>
                <a:gdLst>
                  <a:gd name="T0" fmla="*/ 41 w 5"/>
                  <a:gd name="T1" fmla="*/ 44 h 5"/>
                  <a:gd name="T2" fmla="*/ 0 w 5"/>
                  <a:gd name="T3" fmla="*/ 33 h 5"/>
                  <a:gd name="T4" fmla="*/ 29 w 5"/>
                  <a:gd name="T5" fmla="*/ 0 h 5"/>
                  <a:gd name="T6" fmla="*/ 58 w 5"/>
                  <a:gd name="T7" fmla="*/ 20 h 5"/>
                  <a:gd name="T8" fmla="*/ 41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89" name="Freeform 2403">
                <a:extLst>
                  <a:ext uri="{FF2B5EF4-FFF2-40B4-BE49-F238E27FC236}">
                    <a16:creationId xmlns:a16="http://schemas.microsoft.com/office/drawing/2014/main" id="{8A50A3D9-8D10-4455-B1F5-5CD918BC5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45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0" name="Freeform 2404">
                <a:extLst>
                  <a:ext uri="{FF2B5EF4-FFF2-40B4-BE49-F238E27FC236}">
                    <a16:creationId xmlns:a16="http://schemas.microsoft.com/office/drawing/2014/main" id="{BCF477FC-DAC5-4F0B-A43C-AC9EDA1A7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66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1" name="Freeform 2405">
                <a:extLst>
                  <a:ext uri="{FF2B5EF4-FFF2-40B4-BE49-F238E27FC236}">
                    <a16:creationId xmlns:a16="http://schemas.microsoft.com/office/drawing/2014/main" id="{8217D1D0-71CE-4D04-A629-6710217F7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386"/>
                <a:ext cx="12" cy="11"/>
              </a:xfrm>
              <a:custGeom>
                <a:avLst/>
                <a:gdLst>
                  <a:gd name="T0" fmla="*/ 41 w 5"/>
                  <a:gd name="T1" fmla="*/ 44 h 5"/>
                  <a:gd name="T2" fmla="*/ 12 w 5"/>
                  <a:gd name="T3" fmla="*/ 33 h 5"/>
                  <a:gd name="T4" fmla="*/ 29 w 5"/>
                  <a:gd name="T5" fmla="*/ 0 h 5"/>
                  <a:gd name="T6" fmla="*/ 70 w 5"/>
                  <a:gd name="T7" fmla="*/ 20 h 5"/>
                  <a:gd name="T8" fmla="*/ 41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2" name="Freeform 2406">
                <a:extLst>
                  <a:ext uri="{FF2B5EF4-FFF2-40B4-BE49-F238E27FC236}">
                    <a16:creationId xmlns:a16="http://schemas.microsoft.com/office/drawing/2014/main" id="{2F6734D5-D608-45FE-B246-42B0574C9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317"/>
                <a:ext cx="12" cy="11"/>
              </a:xfrm>
              <a:custGeom>
                <a:avLst/>
                <a:gdLst>
                  <a:gd name="T0" fmla="*/ 41 w 5"/>
                  <a:gd name="T1" fmla="*/ 44 h 5"/>
                  <a:gd name="T2" fmla="*/ 0 w 5"/>
                  <a:gd name="T3" fmla="*/ 33 h 5"/>
                  <a:gd name="T4" fmla="*/ 29 w 5"/>
                  <a:gd name="T5" fmla="*/ 0 h 5"/>
                  <a:gd name="T6" fmla="*/ 58 w 5"/>
                  <a:gd name="T7" fmla="*/ 20 h 5"/>
                  <a:gd name="T8" fmla="*/ 41 w 5"/>
                  <a:gd name="T9" fmla="*/ 4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3" name="Freeform 2407">
                <a:extLst>
                  <a:ext uri="{FF2B5EF4-FFF2-40B4-BE49-F238E27FC236}">
                    <a16:creationId xmlns:a16="http://schemas.microsoft.com/office/drawing/2014/main" id="{F266F6AB-97C2-46A4-AAD0-43AE2132B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205"/>
                <a:ext cx="12" cy="12"/>
              </a:xfrm>
              <a:custGeom>
                <a:avLst/>
                <a:gdLst>
                  <a:gd name="T0" fmla="*/ 58 w 5"/>
                  <a:gd name="T1" fmla="*/ 58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12 h 5"/>
                  <a:gd name="T8" fmla="*/ 58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5" y="0"/>
                      <a:pt x="5" y="1"/>
                    </a:cubicBezTo>
                    <a:cubicBezTo>
                      <a:pt x="5" y="3"/>
                      <a:pt x="5" y="4"/>
                      <a:pt x="4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4" name="Freeform 2408">
                <a:extLst>
                  <a:ext uri="{FF2B5EF4-FFF2-40B4-BE49-F238E27FC236}">
                    <a16:creationId xmlns:a16="http://schemas.microsoft.com/office/drawing/2014/main" id="{FCE9FD4A-F237-4683-BC80-BB80891CF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193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58 h 5"/>
                  <a:gd name="T4" fmla="*/ 29 w 5"/>
                  <a:gd name="T5" fmla="*/ 12 h 5"/>
                  <a:gd name="T6" fmla="*/ 58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5" name="Freeform 2409">
                <a:extLst>
                  <a:ext uri="{FF2B5EF4-FFF2-40B4-BE49-F238E27FC236}">
                    <a16:creationId xmlns:a16="http://schemas.microsoft.com/office/drawing/2014/main" id="{CE77A69D-1A01-4BD8-A127-2B2A2AD51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062"/>
                <a:ext cx="12" cy="12"/>
              </a:xfrm>
              <a:custGeom>
                <a:avLst/>
                <a:gdLst>
                  <a:gd name="T0" fmla="*/ 58 w 5"/>
                  <a:gd name="T1" fmla="*/ 70 h 5"/>
                  <a:gd name="T2" fmla="*/ 12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58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4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6" name="Freeform 2410">
                <a:extLst>
                  <a:ext uri="{FF2B5EF4-FFF2-40B4-BE49-F238E27FC236}">
                    <a16:creationId xmlns:a16="http://schemas.microsoft.com/office/drawing/2014/main" id="{AD67338A-0D11-420D-BEAB-12E5AC6FF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119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12 w 5"/>
                  <a:gd name="T3" fmla="*/ 41 h 5"/>
                  <a:gd name="T4" fmla="*/ 29 w 5"/>
                  <a:gd name="T5" fmla="*/ 0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5" y="3"/>
                      <a:pt x="5" y="4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7" name="Freeform 2411">
                <a:extLst>
                  <a:ext uri="{FF2B5EF4-FFF2-40B4-BE49-F238E27FC236}">
                    <a16:creationId xmlns:a16="http://schemas.microsoft.com/office/drawing/2014/main" id="{77693C83-526C-4192-BA84-61E0CAFA0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072"/>
                <a:ext cx="12" cy="12"/>
              </a:xfrm>
              <a:custGeom>
                <a:avLst/>
                <a:gdLst>
                  <a:gd name="T0" fmla="*/ 41 w 5"/>
                  <a:gd name="T1" fmla="*/ 58 h 5"/>
                  <a:gd name="T2" fmla="*/ 0 w 5"/>
                  <a:gd name="T3" fmla="*/ 41 h 5"/>
                  <a:gd name="T4" fmla="*/ 29 w 5"/>
                  <a:gd name="T5" fmla="*/ 0 h 5"/>
                  <a:gd name="T6" fmla="*/ 58 w 5"/>
                  <a:gd name="T7" fmla="*/ 29 h 5"/>
                  <a:gd name="T8" fmla="*/ 41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8" name="Freeform 2412">
                <a:extLst>
                  <a:ext uri="{FF2B5EF4-FFF2-40B4-BE49-F238E27FC236}">
                    <a16:creationId xmlns:a16="http://schemas.microsoft.com/office/drawing/2014/main" id="{3662711F-49A8-451F-8936-E43E87A21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043"/>
                <a:ext cx="12" cy="12"/>
              </a:xfrm>
              <a:custGeom>
                <a:avLst/>
                <a:gdLst>
                  <a:gd name="T0" fmla="*/ 41 w 5"/>
                  <a:gd name="T1" fmla="*/ 70 h 5"/>
                  <a:gd name="T2" fmla="*/ 0 w 5"/>
                  <a:gd name="T3" fmla="*/ 41 h 5"/>
                  <a:gd name="T4" fmla="*/ 29 w 5"/>
                  <a:gd name="T5" fmla="*/ 12 h 5"/>
                  <a:gd name="T6" fmla="*/ 70 w 5"/>
                  <a:gd name="T7" fmla="*/ 29 h 5"/>
                  <a:gd name="T8" fmla="*/ 41 w 5"/>
                  <a:gd name="T9" fmla="*/ 7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5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5"/>
                      <a:pt x="3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99" name="Freeform 2413">
                <a:extLst>
                  <a:ext uri="{FF2B5EF4-FFF2-40B4-BE49-F238E27FC236}">
                    <a16:creationId xmlns:a16="http://schemas.microsoft.com/office/drawing/2014/main" id="{38E85F9E-1F02-438D-A3FF-28A8DA942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041"/>
                <a:ext cx="17" cy="16"/>
              </a:xfrm>
              <a:custGeom>
                <a:avLst/>
                <a:gdLst>
                  <a:gd name="T0" fmla="*/ 70 w 7"/>
                  <a:gd name="T1" fmla="*/ 85 h 7"/>
                  <a:gd name="T2" fmla="*/ 0 w 7"/>
                  <a:gd name="T3" fmla="*/ 57 h 7"/>
                  <a:gd name="T4" fmla="*/ 41 w 7"/>
                  <a:gd name="T5" fmla="*/ 11 h 7"/>
                  <a:gd name="T6" fmla="*/ 100 w 7"/>
                  <a:gd name="T7" fmla="*/ 37 h 7"/>
                  <a:gd name="T8" fmla="*/ 70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7"/>
                      <a:pt x="0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0" name="Freeform 2414">
                <a:extLst>
                  <a:ext uri="{FF2B5EF4-FFF2-40B4-BE49-F238E27FC236}">
                    <a16:creationId xmlns:a16="http://schemas.microsoft.com/office/drawing/2014/main" id="{EC7C127E-4E64-4364-A0F2-05A61F6DE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100"/>
                <a:ext cx="17" cy="19"/>
              </a:xfrm>
              <a:custGeom>
                <a:avLst/>
                <a:gdLst>
                  <a:gd name="T0" fmla="*/ 58 w 7"/>
                  <a:gd name="T1" fmla="*/ 95 h 8"/>
                  <a:gd name="T2" fmla="*/ 0 w 7"/>
                  <a:gd name="T3" fmla="*/ 69 h 8"/>
                  <a:gd name="T4" fmla="*/ 29 w 7"/>
                  <a:gd name="T5" fmla="*/ 12 h 8"/>
                  <a:gd name="T6" fmla="*/ 87 w 7"/>
                  <a:gd name="T7" fmla="*/ 40 h 8"/>
                  <a:gd name="T8" fmla="*/ 5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1" name="Freeform 2415">
                <a:extLst>
                  <a:ext uri="{FF2B5EF4-FFF2-40B4-BE49-F238E27FC236}">
                    <a16:creationId xmlns:a16="http://schemas.microsoft.com/office/drawing/2014/main" id="{DAC036E3-6562-4804-AD34-B3732A715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098"/>
                <a:ext cx="16" cy="19"/>
              </a:xfrm>
              <a:custGeom>
                <a:avLst/>
                <a:gdLst>
                  <a:gd name="T0" fmla="*/ 57 w 7"/>
                  <a:gd name="T1" fmla="*/ 95 h 8"/>
                  <a:gd name="T2" fmla="*/ 11 w 7"/>
                  <a:gd name="T3" fmla="*/ 69 h 8"/>
                  <a:gd name="T4" fmla="*/ 37 w 7"/>
                  <a:gd name="T5" fmla="*/ 12 h 8"/>
                  <a:gd name="T6" fmla="*/ 85 w 7"/>
                  <a:gd name="T7" fmla="*/ 40 h 8"/>
                  <a:gd name="T8" fmla="*/ 57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3" y="8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5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2" name="Freeform 2416">
                <a:extLst>
                  <a:ext uri="{FF2B5EF4-FFF2-40B4-BE49-F238E27FC236}">
                    <a16:creationId xmlns:a16="http://schemas.microsoft.com/office/drawing/2014/main" id="{710DE47C-6336-4E67-8CBE-98BE5180F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114"/>
                <a:ext cx="17" cy="17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58 h 7"/>
                  <a:gd name="T4" fmla="*/ 29 w 7"/>
                  <a:gd name="T5" fmla="*/ 0 h 7"/>
                  <a:gd name="T6" fmla="*/ 87 w 7"/>
                  <a:gd name="T7" fmla="*/ 29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3" name="Freeform 2417">
                <a:extLst>
                  <a:ext uri="{FF2B5EF4-FFF2-40B4-BE49-F238E27FC236}">
                    <a16:creationId xmlns:a16="http://schemas.microsoft.com/office/drawing/2014/main" id="{E3B9BBF6-2472-4C29-B57C-BD5399437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138"/>
                <a:ext cx="16" cy="19"/>
              </a:xfrm>
              <a:custGeom>
                <a:avLst/>
                <a:gdLst>
                  <a:gd name="T0" fmla="*/ 48 w 7"/>
                  <a:gd name="T1" fmla="*/ 95 h 8"/>
                  <a:gd name="T2" fmla="*/ 0 w 7"/>
                  <a:gd name="T3" fmla="*/ 69 h 8"/>
                  <a:gd name="T4" fmla="*/ 25 w 7"/>
                  <a:gd name="T5" fmla="*/ 12 h 8"/>
                  <a:gd name="T6" fmla="*/ 85 w 7"/>
                  <a:gd name="T7" fmla="*/ 40 h 8"/>
                  <a:gd name="T8" fmla="*/ 48 w 7"/>
                  <a:gd name="T9" fmla="*/ 9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7"/>
                    </a:moveTo>
                    <a:cubicBezTo>
                      <a:pt x="3" y="8"/>
                      <a:pt x="1" y="7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7"/>
                      <a:pt x="4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4" name="Freeform 2418">
                <a:extLst>
                  <a:ext uri="{FF2B5EF4-FFF2-40B4-BE49-F238E27FC236}">
                    <a16:creationId xmlns:a16="http://schemas.microsoft.com/office/drawing/2014/main" id="{07D28C28-03CD-48B0-B374-3D56453B1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160"/>
                <a:ext cx="16" cy="16"/>
              </a:xfrm>
              <a:custGeom>
                <a:avLst/>
                <a:gdLst>
                  <a:gd name="T0" fmla="*/ 57 w 7"/>
                  <a:gd name="T1" fmla="*/ 73 h 7"/>
                  <a:gd name="T2" fmla="*/ 11 w 7"/>
                  <a:gd name="T3" fmla="*/ 48 h 7"/>
                  <a:gd name="T4" fmla="*/ 37 w 7"/>
                  <a:gd name="T5" fmla="*/ 0 h 7"/>
                  <a:gd name="T6" fmla="*/ 85 w 7"/>
                  <a:gd name="T7" fmla="*/ 25 h 7"/>
                  <a:gd name="T8" fmla="*/ 57 w 7"/>
                  <a:gd name="T9" fmla="*/ 7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5" name="Freeform 2419">
                <a:extLst>
                  <a:ext uri="{FF2B5EF4-FFF2-40B4-BE49-F238E27FC236}">
                    <a16:creationId xmlns:a16="http://schemas.microsoft.com/office/drawing/2014/main" id="{2EF202C4-706A-42AD-8F75-ED68618D0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2226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2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6" name="Freeform 2420">
                <a:extLst>
                  <a:ext uri="{FF2B5EF4-FFF2-40B4-BE49-F238E27FC236}">
                    <a16:creationId xmlns:a16="http://schemas.microsoft.com/office/drawing/2014/main" id="{663A1A44-C97F-44CA-A7F7-C7AB33DCE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243"/>
                <a:ext cx="12" cy="12"/>
              </a:xfrm>
              <a:custGeom>
                <a:avLst/>
                <a:gdLst>
                  <a:gd name="T0" fmla="*/ 0 w 5"/>
                  <a:gd name="T1" fmla="*/ 29 h 5"/>
                  <a:gd name="T2" fmla="*/ 41 w 5"/>
                  <a:gd name="T3" fmla="*/ 12 h 5"/>
                  <a:gd name="T4" fmla="*/ 58 w 5"/>
                  <a:gd name="T5" fmla="*/ 58 h 5"/>
                  <a:gd name="T6" fmla="*/ 12 w 5"/>
                  <a:gd name="T7" fmla="*/ 70 h 5"/>
                  <a:gd name="T8" fmla="*/ 0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7" name="Freeform 2421">
                <a:extLst>
                  <a:ext uri="{FF2B5EF4-FFF2-40B4-BE49-F238E27FC236}">
                    <a16:creationId xmlns:a16="http://schemas.microsoft.com/office/drawing/2014/main" id="{E1A8B344-B6A3-425D-9158-9345E7641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2267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8" name="Freeform 2422">
                <a:extLst>
                  <a:ext uri="{FF2B5EF4-FFF2-40B4-BE49-F238E27FC236}">
                    <a16:creationId xmlns:a16="http://schemas.microsoft.com/office/drawing/2014/main" id="{B4CB134C-D315-4224-AFB8-B44DB2B03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298"/>
                <a:ext cx="12" cy="11"/>
              </a:xfrm>
              <a:custGeom>
                <a:avLst/>
                <a:gdLst>
                  <a:gd name="T0" fmla="*/ 0 w 5"/>
                  <a:gd name="T1" fmla="*/ 9 h 5"/>
                  <a:gd name="T2" fmla="*/ 58 w 5"/>
                  <a:gd name="T3" fmla="*/ 9 h 5"/>
                  <a:gd name="T4" fmla="*/ 58 w 5"/>
                  <a:gd name="T5" fmla="*/ 44 h 5"/>
                  <a:gd name="T6" fmla="*/ 12 w 5"/>
                  <a:gd name="T7" fmla="*/ 44 h 5"/>
                  <a:gd name="T8" fmla="*/ 0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4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09" name="Freeform 2423">
                <a:extLst>
                  <a:ext uri="{FF2B5EF4-FFF2-40B4-BE49-F238E27FC236}">
                    <a16:creationId xmlns:a16="http://schemas.microsoft.com/office/drawing/2014/main" id="{B189EBE9-3450-4FA9-AFA9-5819367BC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319"/>
                <a:ext cx="9" cy="12"/>
              </a:xfrm>
              <a:custGeom>
                <a:avLst/>
                <a:gdLst>
                  <a:gd name="T0" fmla="*/ 0 w 4"/>
                  <a:gd name="T1" fmla="*/ 12 h 5"/>
                  <a:gd name="T2" fmla="*/ 36 w 4"/>
                  <a:gd name="T3" fmla="*/ 12 h 5"/>
                  <a:gd name="T4" fmla="*/ 45 w 4"/>
                  <a:gd name="T5" fmla="*/ 58 h 5"/>
                  <a:gd name="T6" fmla="*/ 11 w 4"/>
                  <a:gd name="T7" fmla="*/ 58 h 5"/>
                  <a:gd name="T8" fmla="*/ 0 w 4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0" name="Freeform 2424">
                <a:extLst>
                  <a:ext uri="{FF2B5EF4-FFF2-40B4-BE49-F238E27FC236}">
                    <a16:creationId xmlns:a16="http://schemas.microsoft.com/office/drawing/2014/main" id="{F8579C1A-C2F7-4708-9C9E-01CE8F5B4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345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1" name="Freeform 2425">
                <a:extLst>
                  <a:ext uri="{FF2B5EF4-FFF2-40B4-BE49-F238E27FC236}">
                    <a16:creationId xmlns:a16="http://schemas.microsoft.com/office/drawing/2014/main" id="{9E806B1D-5198-48F3-AA83-4DDF5471F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369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2" name="Freeform 2426">
                <a:extLst>
                  <a:ext uri="{FF2B5EF4-FFF2-40B4-BE49-F238E27FC236}">
                    <a16:creationId xmlns:a16="http://schemas.microsoft.com/office/drawing/2014/main" id="{B57A5C8D-346D-4BBF-9B54-544E87273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386"/>
                <a:ext cx="12" cy="11"/>
              </a:xfrm>
              <a:custGeom>
                <a:avLst/>
                <a:gdLst>
                  <a:gd name="T0" fmla="*/ 12 w 5"/>
                  <a:gd name="T1" fmla="*/ 20 h 5"/>
                  <a:gd name="T2" fmla="*/ 58 w 5"/>
                  <a:gd name="T3" fmla="*/ 9 h 5"/>
                  <a:gd name="T4" fmla="*/ 70 w 5"/>
                  <a:gd name="T5" fmla="*/ 44 h 5"/>
                  <a:gd name="T6" fmla="*/ 29 w 5"/>
                  <a:gd name="T7" fmla="*/ 53 h 5"/>
                  <a:gd name="T8" fmla="*/ 12 w 5"/>
                  <a:gd name="T9" fmla="*/ 2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3" name="Freeform 2427">
                <a:extLst>
                  <a:ext uri="{FF2B5EF4-FFF2-40B4-BE49-F238E27FC236}">
                    <a16:creationId xmlns:a16="http://schemas.microsoft.com/office/drawing/2014/main" id="{FC27D542-9E25-441E-B053-74E79EA3C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367"/>
                <a:ext cx="11" cy="11"/>
              </a:xfrm>
              <a:custGeom>
                <a:avLst/>
                <a:gdLst>
                  <a:gd name="T0" fmla="*/ 0 w 5"/>
                  <a:gd name="T1" fmla="*/ 9 h 5"/>
                  <a:gd name="T2" fmla="*/ 44 w 5"/>
                  <a:gd name="T3" fmla="*/ 9 h 5"/>
                  <a:gd name="T4" fmla="*/ 44 w 5"/>
                  <a:gd name="T5" fmla="*/ 44 h 5"/>
                  <a:gd name="T6" fmla="*/ 9 w 5"/>
                  <a:gd name="T7" fmla="*/ 44 h 5"/>
                  <a:gd name="T8" fmla="*/ 0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4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4" name="Freeform 2428">
                <a:extLst>
                  <a:ext uri="{FF2B5EF4-FFF2-40B4-BE49-F238E27FC236}">
                    <a16:creationId xmlns:a16="http://schemas.microsoft.com/office/drawing/2014/main" id="{BE6C8896-D861-4F6E-990B-F55FA4661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381"/>
                <a:ext cx="11" cy="12"/>
              </a:xfrm>
              <a:custGeom>
                <a:avLst/>
                <a:gdLst>
                  <a:gd name="T0" fmla="*/ 0 w 5"/>
                  <a:gd name="T1" fmla="*/ 29 h 5"/>
                  <a:gd name="T2" fmla="*/ 33 w 5"/>
                  <a:gd name="T3" fmla="*/ 12 h 5"/>
                  <a:gd name="T4" fmla="*/ 44 w 5"/>
                  <a:gd name="T5" fmla="*/ 58 h 5"/>
                  <a:gd name="T6" fmla="*/ 9 w 5"/>
                  <a:gd name="T7" fmla="*/ 70 h 5"/>
                  <a:gd name="T8" fmla="*/ 0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5" name="Freeform 2429">
                <a:extLst>
                  <a:ext uri="{FF2B5EF4-FFF2-40B4-BE49-F238E27FC236}">
                    <a16:creationId xmlns:a16="http://schemas.microsoft.com/office/drawing/2014/main" id="{54E69546-01E4-4DDA-B558-CFBA677AD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369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6" name="Freeform 2430">
                <a:extLst>
                  <a:ext uri="{FF2B5EF4-FFF2-40B4-BE49-F238E27FC236}">
                    <a16:creationId xmlns:a16="http://schemas.microsoft.com/office/drawing/2014/main" id="{A34DBA23-A038-4B09-A3DF-DE15B2BCD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248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70 w 5"/>
                  <a:gd name="T5" fmla="*/ 41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7" name="Freeform 2431">
                <a:extLst>
                  <a:ext uri="{FF2B5EF4-FFF2-40B4-BE49-F238E27FC236}">
                    <a16:creationId xmlns:a16="http://schemas.microsoft.com/office/drawing/2014/main" id="{38A6C533-A8BA-4EF9-BE7C-8DE42FCA0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2202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8" name="Freeform 2432">
                <a:extLst>
                  <a:ext uri="{FF2B5EF4-FFF2-40B4-BE49-F238E27FC236}">
                    <a16:creationId xmlns:a16="http://schemas.microsoft.com/office/drawing/2014/main" id="{C1D0C5F8-6583-4612-92E7-C70180472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2186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19" name="Freeform 2433">
                <a:extLst>
                  <a:ext uri="{FF2B5EF4-FFF2-40B4-BE49-F238E27FC236}">
                    <a16:creationId xmlns:a16="http://schemas.microsoft.com/office/drawing/2014/main" id="{EEF3E721-B162-42CC-A8D2-B38DE4647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2338"/>
                <a:ext cx="17" cy="19"/>
              </a:xfrm>
              <a:custGeom>
                <a:avLst/>
                <a:gdLst>
                  <a:gd name="T0" fmla="*/ 12 w 7"/>
                  <a:gd name="T1" fmla="*/ 29 h 8"/>
                  <a:gd name="T2" fmla="*/ 87 w 7"/>
                  <a:gd name="T3" fmla="*/ 12 h 8"/>
                  <a:gd name="T4" fmla="*/ 87 w 7"/>
                  <a:gd name="T5" fmla="*/ 78 h 8"/>
                  <a:gd name="T6" fmla="*/ 29 w 7"/>
                  <a:gd name="T7" fmla="*/ 95 h 8"/>
                  <a:gd name="T8" fmla="*/ 12 w 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0" name="Freeform 2434">
                <a:extLst>
                  <a:ext uri="{FF2B5EF4-FFF2-40B4-BE49-F238E27FC236}">
                    <a16:creationId xmlns:a16="http://schemas.microsoft.com/office/drawing/2014/main" id="{FA1966B6-DF9D-42C1-9FA6-B38379D2C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314"/>
                <a:ext cx="17" cy="17"/>
              </a:xfrm>
              <a:custGeom>
                <a:avLst/>
                <a:gdLst>
                  <a:gd name="T0" fmla="*/ 12 w 7"/>
                  <a:gd name="T1" fmla="*/ 29 h 7"/>
                  <a:gd name="T2" fmla="*/ 70 w 7"/>
                  <a:gd name="T3" fmla="*/ 12 h 7"/>
                  <a:gd name="T4" fmla="*/ 87 w 7"/>
                  <a:gd name="T5" fmla="*/ 87 h 7"/>
                  <a:gd name="T6" fmla="*/ 12 w 7"/>
                  <a:gd name="T7" fmla="*/ 87 h 7"/>
                  <a:gd name="T8" fmla="*/ 12 w 7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1" name="Freeform 2435">
                <a:extLst>
                  <a:ext uri="{FF2B5EF4-FFF2-40B4-BE49-F238E27FC236}">
                    <a16:creationId xmlns:a16="http://schemas.microsoft.com/office/drawing/2014/main" id="{FEAECF28-B3C8-4CBA-BBA3-6660127ED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283"/>
                <a:ext cx="16" cy="17"/>
              </a:xfrm>
              <a:custGeom>
                <a:avLst/>
                <a:gdLst>
                  <a:gd name="T0" fmla="*/ 11 w 7"/>
                  <a:gd name="T1" fmla="*/ 29 h 7"/>
                  <a:gd name="T2" fmla="*/ 57 w 7"/>
                  <a:gd name="T3" fmla="*/ 12 h 7"/>
                  <a:gd name="T4" fmla="*/ 73 w 7"/>
                  <a:gd name="T5" fmla="*/ 87 h 7"/>
                  <a:gd name="T6" fmla="*/ 11 w 7"/>
                  <a:gd name="T7" fmla="*/ 87 h 7"/>
                  <a:gd name="T8" fmla="*/ 11 w 7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2" name="Freeform 2436">
                <a:extLst>
                  <a:ext uri="{FF2B5EF4-FFF2-40B4-BE49-F238E27FC236}">
                    <a16:creationId xmlns:a16="http://schemas.microsoft.com/office/drawing/2014/main" id="{8CCD048E-25A8-45BE-81F8-864F7A674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276"/>
                <a:ext cx="19" cy="17"/>
              </a:xfrm>
              <a:custGeom>
                <a:avLst/>
                <a:gdLst>
                  <a:gd name="T0" fmla="*/ 12 w 8"/>
                  <a:gd name="T1" fmla="*/ 29 h 7"/>
                  <a:gd name="T2" fmla="*/ 78 w 8"/>
                  <a:gd name="T3" fmla="*/ 12 h 7"/>
                  <a:gd name="T4" fmla="*/ 95 w 8"/>
                  <a:gd name="T5" fmla="*/ 70 h 7"/>
                  <a:gd name="T6" fmla="*/ 29 w 8"/>
                  <a:gd name="T7" fmla="*/ 87 h 7"/>
                  <a:gd name="T8" fmla="*/ 12 w 8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3" name="Freeform 2437">
                <a:extLst>
                  <a:ext uri="{FF2B5EF4-FFF2-40B4-BE49-F238E27FC236}">
                    <a16:creationId xmlns:a16="http://schemas.microsoft.com/office/drawing/2014/main" id="{6959B98C-CBFC-4FCD-B049-A297C42D8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300"/>
                <a:ext cx="17" cy="17"/>
              </a:xfrm>
              <a:custGeom>
                <a:avLst/>
                <a:gdLst>
                  <a:gd name="T0" fmla="*/ 12 w 7"/>
                  <a:gd name="T1" fmla="*/ 29 h 7"/>
                  <a:gd name="T2" fmla="*/ 70 w 7"/>
                  <a:gd name="T3" fmla="*/ 12 h 7"/>
                  <a:gd name="T4" fmla="*/ 87 w 7"/>
                  <a:gd name="T5" fmla="*/ 87 h 7"/>
                  <a:gd name="T6" fmla="*/ 29 w 7"/>
                  <a:gd name="T7" fmla="*/ 87 h 7"/>
                  <a:gd name="T8" fmla="*/ 12 w 7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4" name="Freeform 2438">
                <a:extLst>
                  <a:ext uri="{FF2B5EF4-FFF2-40B4-BE49-F238E27FC236}">
                    <a16:creationId xmlns:a16="http://schemas.microsoft.com/office/drawing/2014/main" id="{7DD339B1-5086-4AD3-A37B-CABAF9E78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340"/>
                <a:ext cx="16" cy="19"/>
              </a:xfrm>
              <a:custGeom>
                <a:avLst/>
                <a:gdLst>
                  <a:gd name="T0" fmla="*/ 11 w 7"/>
                  <a:gd name="T1" fmla="*/ 29 h 8"/>
                  <a:gd name="T2" fmla="*/ 73 w 7"/>
                  <a:gd name="T3" fmla="*/ 12 h 8"/>
                  <a:gd name="T4" fmla="*/ 73 w 7"/>
                  <a:gd name="T5" fmla="*/ 78 h 8"/>
                  <a:gd name="T6" fmla="*/ 25 w 7"/>
                  <a:gd name="T7" fmla="*/ 95 h 8"/>
                  <a:gd name="T8" fmla="*/ 11 w 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5" name="Freeform 2439">
                <a:extLst>
                  <a:ext uri="{FF2B5EF4-FFF2-40B4-BE49-F238E27FC236}">
                    <a16:creationId xmlns:a16="http://schemas.microsoft.com/office/drawing/2014/main" id="{C65D7559-1A69-4402-BDB6-1E8B8EABE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359"/>
                <a:ext cx="16" cy="17"/>
              </a:xfrm>
              <a:custGeom>
                <a:avLst/>
                <a:gdLst>
                  <a:gd name="T0" fmla="*/ 11 w 7"/>
                  <a:gd name="T1" fmla="*/ 29 h 7"/>
                  <a:gd name="T2" fmla="*/ 73 w 7"/>
                  <a:gd name="T3" fmla="*/ 12 h 7"/>
                  <a:gd name="T4" fmla="*/ 73 w 7"/>
                  <a:gd name="T5" fmla="*/ 87 h 7"/>
                  <a:gd name="T6" fmla="*/ 25 w 7"/>
                  <a:gd name="T7" fmla="*/ 87 h 7"/>
                  <a:gd name="T8" fmla="*/ 11 w 7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6" name="Freeform 2440">
                <a:extLst>
                  <a:ext uri="{FF2B5EF4-FFF2-40B4-BE49-F238E27FC236}">
                    <a16:creationId xmlns:a16="http://schemas.microsoft.com/office/drawing/2014/main" id="{54FB1362-F18A-4BB8-B103-C46D79FC1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381"/>
                <a:ext cx="19" cy="19"/>
              </a:xfrm>
              <a:custGeom>
                <a:avLst/>
                <a:gdLst>
                  <a:gd name="T0" fmla="*/ 12 w 8"/>
                  <a:gd name="T1" fmla="*/ 29 h 8"/>
                  <a:gd name="T2" fmla="*/ 78 w 8"/>
                  <a:gd name="T3" fmla="*/ 12 h 8"/>
                  <a:gd name="T4" fmla="*/ 95 w 8"/>
                  <a:gd name="T5" fmla="*/ 78 h 8"/>
                  <a:gd name="T6" fmla="*/ 29 w 8"/>
                  <a:gd name="T7" fmla="*/ 95 h 8"/>
                  <a:gd name="T8" fmla="*/ 12 w 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7" name="Freeform 2441">
                <a:extLst>
                  <a:ext uri="{FF2B5EF4-FFF2-40B4-BE49-F238E27FC236}">
                    <a16:creationId xmlns:a16="http://schemas.microsoft.com/office/drawing/2014/main" id="{265DAE30-5139-4532-ABB2-3FD19D2DF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395"/>
                <a:ext cx="17" cy="19"/>
              </a:xfrm>
              <a:custGeom>
                <a:avLst/>
                <a:gdLst>
                  <a:gd name="T0" fmla="*/ 12 w 7"/>
                  <a:gd name="T1" fmla="*/ 29 h 8"/>
                  <a:gd name="T2" fmla="*/ 87 w 7"/>
                  <a:gd name="T3" fmla="*/ 12 h 8"/>
                  <a:gd name="T4" fmla="*/ 87 w 7"/>
                  <a:gd name="T5" fmla="*/ 78 h 8"/>
                  <a:gd name="T6" fmla="*/ 29 w 7"/>
                  <a:gd name="T7" fmla="*/ 95 h 8"/>
                  <a:gd name="T8" fmla="*/ 12 w 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8" name="Freeform 2442">
                <a:extLst>
                  <a:ext uri="{FF2B5EF4-FFF2-40B4-BE49-F238E27FC236}">
                    <a16:creationId xmlns:a16="http://schemas.microsoft.com/office/drawing/2014/main" id="{D9DFECB4-0CA1-4D49-92C1-63492E723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393"/>
                <a:ext cx="19" cy="19"/>
              </a:xfrm>
              <a:custGeom>
                <a:avLst/>
                <a:gdLst>
                  <a:gd name="T0" fmla="*/ 12 w 8"/>
                  <a:gd name="T1" fmla="*/ 29 h 8"/>
                  <a:gd name="T2" fmla="*/ 78 w 8"/>
                  <a:gd name="T3" fmla="*/ 12 h 8"/>
                  <a:gd name="T4" fmla="*/ 95 w 8"/>
                  <a:gd name="T5" fmla="*/ 78 h 8"/>
                  <a:gd name="T6" fmla="*/ 29 w 8"/>
                  <a:gd name="T7" fmla="*/ 95 h 8"/>
                  <a:gd name="T8" fmla="*/ 12 w 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1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29" name="Freeform 2443">
                <a:extLst>
                  <a:ext uri="{FF2B5EF4-FFF2-40B4-BE49-F238E27FC236}">
                    <a16:creationId xmlns:a16="http://schemas.microsoft.com/office/drawing/2014/main" id="{A31A5950-EB75-4F3F-A52C-C9A5D2E5D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367"/>
                <a:ext cx="19" cy="16"/>
              </a:xfrm>
              <a:custGeom>
                <a:avLst/>
                <a:gdLst>
                  <a:gd name="T0" fmla="*/ 29 w 8"/>
                  <a:gd name="T1" fmla="*/ 11 h 7"/>
                  <a:gd name="T2" fmla="*/ 78 w 8"/>
                  <a:gd name="T3" fmla="*/ 11 h 7"/>
                  <a:gd name="T4" fmla="*/ 95 w 8"/>
                  <a:gd name="T5" fmla="*/ 57 h 7"/>
                  <a:gd name="T6" fmla="*/ 29 w 8"/>
                  <a:gd name="T7" fmla="*/ 73 h 7"/>
                  <a:gd name="T8" fmla="*/ 29 w 8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5"/>
                      <a:pt x="0" y="3"/>
                      <a:pt x="2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0" name="Freeform 2444">
                <a:extLst>
                  <a:ext uri="{FF2B5EF4-FFF2-40B4-BE49-F238E27FC236}">
                    <a16:creationId xmlns:a16="http://schemas.microsoft.com/office/drawing/2014/main" id="{61F235C0-A726-4A6D-8675-449EE0A0A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2374"/>
                <a:ext cx="16" cy="16"/>
              </a:xfrm>
              <a:custGeom>
                <a:avLst/>
                <a:gdLst>
                  <a:gd name="T0" fmla="*/ 11 w 7"/>
                  <a:gd name="T1" fmla="*/ 11 h 7"/>
                  <a:gd name="T2" fmla="*/ 57 w 7"/>
                  <a:gd name="T3" fmla="*/ 11 h 7"/>
                  <a:gd name="T4" fmla="*/ 73 w 7"/>
                  <a:gd name="T5" fmla="*/ 57 h 7"/>
                  <a:gd name="T6" fmla="*/ 11 w 7"/>
                  <a:gd name="T7" fmla="*/ 73 h 7"/>
                  <a:gd name="T8" fmla="*/ 11 w 7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1" name="Freeform 2445">
                <a:extLst>
                  <a:ext uri="{FF2B5EF4-FFF2-40B4-BE49-F238E27FC236}">
                    <a16:creationId xmlns:a16="http://schemas.microsoft.com/office/drawing/2014/main" id="{7F784B46-684D-45A9-AD96-1EC2BA0CB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1" y="2300"/>
                <a:ext cx="16" cy="19"/>
              </a:xfrm>
              <a:custGeom>
                <a:avLst/>
                <a:gdLst>
                  <a:gd name="T0" fmla="*/ 11 w 7"/>
                  <a:gd name="T1" fmla="*/ 29 h 8"/>
                  <a:gd name="T2" fmla="*/ 57 w 7"/>
                  <a:gd name="T3" fmla="*/ 12 h 8"/>
                  <a:gd name="T4" fmla="*/ 73 w 7"/>
                  <a:gd name="T5" fmla="*/ 78 h 8"/>
                  <a:gd name="T6" fmla="*/ 25 w 7"/>
                  <a:gd name="T7" fmla="*/ 95 h 8"/>
                  <a:gd name="T8" fmla="*/ 11 w 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2" name="Freeform 2446">
                <a:extLst>
                  <a:ext uri="{FF2B5EF4-FFF2-40B4-BE49-F238E27FC236}">
                    <a16:creationId xmlns:a16="http://schemas.microsoft.com/office/drawing/2014/main" id="{8B71F0F2-365B-4C99-A492-753808D50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6" y="2245"/>
                <a:ext cx="16" cy="19"/>
              </a:xfrm>
              <a:custGeom>
                <a:avLst/>
                <a:gdLst>
                  <a:gd name="T0" fmla="*/ 11 w 7"/>
                  <a:gd name="T1" fmla="*/ 29 h 8"/>
                  <a:gd name="T2" fmla="*/ 73 w 7"/>
                  <a:gd name="T3" fmla="*/ 12 h 8"/>
                  <a:gd name="T4" fmla="*/ 73 w 7"/>
                  <a:gd name="T5" fmla="*/ 78 h 8"/>
                  <a:gd name="T6" fmla="*/ 25 w 7"/>
                  <a:gd name="T7" fmla="*/ 95 h 8"/>
                  <a:gd name="T8" fmla="*/ 11 w 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3" name="Freeform 2447">
                <a:extLst>
                  <a:ext uri="{FF2B5EF4-FFF2-40B4-BE49-F238E27FC236}">
                    <a16:creationId xmlns:a16="http://schemas.microsoft.com/office/drawing/2014/main" id="{89A4841B-2408-4B9B-B06B-8981A52E9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252"/>
                <a:ext cx="17" cy="17"/>
              </a:xfrm>
              <a:custGeom>
                <a:avLst/>
                <a:gdLst>
                  <a:gd name="T0" fmla="*/ 12 w 7"/>
                  <a:gd name="T1" fmla="*/ 12 h 7"/>
                  <a:gd name="T2" fmla="*/ 70 w 7"/>
                  <a:gd name="T3" fmla="*/ 12 h 7"/>
                  <a:gd name="T4" fmla="*/ 87 w 7"/>
                  <a:gd name="T5" fmla="*/ 70 h 7"/>
                  <a:gd name="T6" fmla="*/ 29 w 7"/>
                  <a:gd name="T7" fmla="*/ 87 h 7"/>
                  <a:gd name="T8" fmla="*/ 12 w 7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4" name="Freeform 2448">
                <a:extLst>
                  <a:ext uri="{FF2B5EF4-FFF2-40B4-BE49-F238E27FC236}">
                    <a16:creationId xmlns:a16="http://schemas.microsoft.com/office/drawing/2014/main" id="{8D9C25AD-0A2B-4095-9E2D-BF09E8746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229"/>
                <a:ext cx="19" cy="19"/>
              </a:xfrm>
              <a:custGeom>
                <a:avLst/>
                <a:gdLst>
                  <a:gd name="T0" fmla="*/ 12 w 8"/>
                  <a:gd name="T1" fmla="*/ 29 h 8"/>
                  <a:gd name="T2" fmla="*/ 78 w 8"/>
                  <a:gd name="T3" fmla="*/ 29 h 8"/>
                  <a:gd name="T4" fmla="*/ 95 w 8"/>
                  <a:gd name="T5" fmla="*/ 78 h 8"/>
                  <a:gd name="T6" fmla="*/ 29 w 8"/>
                  <a:gd name="T7" fmla="*/ 95 h 8"/>
                  <a:gd name="T8" fmla="*/ 12 w 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2"/>
                    </a:moveTo>
                    <a:cubicBezTo>
                      <a:pt x="2" y="1"/>
                      <a:pt x="4" y="0"/>
                      <a:pt x="6" y="2"/>
                    </a:cubicBezTo>
                    <a:cubicBezTo>
                      <a:pt x="7" y="3"/>
                      <a:pt x="8" y="5"/>
                      <a:pt x="7" y="6"/>
                    </a:cubicBezTo>
                    <a:cubicBezTo>
                      <a:pt x="5" y="8"/>
                      <a:pt x="3" y="8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5" name="Freeform 2449">
                <a:extLst>
                  <a:ext uri="{FF2B5EF4-FFF2-40B4-BE49-F238E27FC236}">
                    <a16:creationId xmlns:a16="http://schemas.microsoft.com/office/drawing/2014/main" id="{CA2CD23D-FF28-4BFD-880A-D78315669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212"/>
                <a:ext cx="17" cy="17"/>
              </a:xfrm>
              <a:custGeom>
                <a:avLst/>
                <a:gdLst>
                  <a:gd name="T0" fmla="*/ 12 w 7"/>
                  <a:gd name="T1" fmla="*/ 29 h 7"/>
                  <a:gd name="T2" fmla="*/ 87 w 7"/>
                  <a:gd name="T3" fmla="*/ 12 h 7"/>
                  <a:gd name="T4" fmla="*/ 87 w 7"/>
                  <a:gd name="T5" fmla="*/ 87 h 7"/>
                  <a:gd name="T6" fmla="*/ 29 w 7"/>
                  <a:gd name="T7" fmla="*/ 87 h 7"/>
                  <a:gd name="T8" fmla="*/ 12 w 7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6" name="Freeform 2450">
                <a:extLst>
                  <a:ext uri="{FF2B5EF4-FFF2-40B4-BE49-F238E27FC236}">
                    <a16:creationId xmlns:a16="http://schemas.microsoft.com/office/drawing/2014/main" id="{F92AD3D7-1B9A-4EEE-8EB9-12BF43E75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4" y="2193"/>
                <a:ext cx="19" cy="17"/>
              </a:xfrm>
              <a:custGeom>
                <a:avLst/>
                <a:gdLst>
                  <a:gd name="T0" fmla="*/ 12 w 8"/>
                  <a:gd name="T1" fmla="*/ 29 h 7"/>
                  <a:gd name="T2" fmla="*/ 78 w 8"/>
                  <a:gd name="T3" fmla="*/ 12 h 7"/>
                  <a:gd name="T4" fmla="*/ 95 w 8"/>
                  <a:gd name="T5" fmla="*/ 87 h 7"/>
                  <a:gd name="T6" fmla="*/ 29 w 8"/>
                  <a:gd name="T7" fmla="*/ 87 h 7"/>
                  <a:gd name="T8" fmla="*/ 12 w 8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6"/>
                    </a:cubicBezTo>
                    <a:cubicBezTo>
                      <a:pt x="6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7" name="Freeform 2451">
                <a:extLst>
                  <a:ext uri="{FF2B5EF4-FFF2-40B4-BE49-F238E27FC236}">
                    <a16:creationId xmlns:a16="http://schemas.microsoft.com/office/drawing/2014/main" id="{1340EDC6-D1DD-440B-AD95-49038346D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174"/>
                <a:ext cx="19" cy="17"/>
              </a:xfrm>
              <a:custGeom>
                <a:avLst/>
                <a:gdLst>
                  <a:gd name="T0" fmla="*/ 12 w 8"/>
                  <a:gd name="T1" fmla="*/ 12 h 7"/>
                  <a:gd name="T2" fmla="*/ 78 w 8"/>
                  <a:gd name="T3" fmla="*/ 12 h 7"/>
                  <a:gd name="T4" fmla="*/ 95 w 8"/>
                  <a:gd name="T5" fmla="*/ 70 h 7"/>
                  <a:gd name="T6" fmla="*/ 29 w 8"/>
                  <a:gd name="T7" fmla="*/ 87 h 7"/>
                  <a:gd name="T8" fmla="*/ 12 w 8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8" name="Freeform 2452">
                <a:extLst>
                  <a:ext uri="{FF2B5EF4-FFF2-40B4-BE49-F238E27FC236}">
                    <a16:creationId xmlns:a16="http://schemas.microsoft.com/office/drawing/2014/main" id="{19C83607-DC38-4A49-B4CF-FBEC068F1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2271"/>
                <a:ext cx="10" cy="10"/>
              </a:xfrm>
              <a:custGeom>
                <a:avLst/>
                <a:gdLst>
                  <a:gd name="T0" fmla="*/ 0 w 4"/>
                  <a:gd name="T1" fmla="*/ 20 h 4"/>
                  <a:gd name="T2" fmla="*/ 50 w 4"/>
                  <a:gd name="T3" fmla="*/ 20 h 4"/>
                  <a:gd name="T4" fmla="*/ 63 w 4"/>
                  <a:gd name="T5" fmla="*/ 50 h 4"/>
                  <a:gd name="T6" fmla="*/ 20 w 4"/>
                  <a:gd name="T7" fmla="*/ 63 h 4"/>
                  <a:gd name="T8" fmla="*/ 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39" name="Freeform 2453">
                <a:extLst>
                  <a:ext uri="{FF2B5EF4-FFF2-40B4-BE49-F238E27FC236}">
                    <a16:creationId xmlns:a16="http://schemas.microsoft.com/office/drawing/2014/main" id="{4F4B4834-7627-48EE-A36D-C66C7C706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295"/>
                <a:ext cx="12" cy="10"/>
              </a:xfrm>
              <a:custGeom>
                <a:avLst/>
                <a:gdLst>
                  <a:gd name="T0" fmla="*/ 12 w 5"/>
                  <a:gd name="T1" fmla="*/ 20 h 4"/>
                  <a:gd name="T2" fmla="*/ 58 w 5"/>
                  <a:gd name="T3" fmla="*/ 0 h 4"/>
                  <a:gd name="T4" fmla="*/ 58 w 5"/>
                  <a:gd name="T5" fmla="*/ 50 h 4"/>
                  <a:gd name="T6" fmla="*/ 12 w 5"/>
                  <a:gd name="T7" fmla="*/ 50 h 4"/>
                  <a:gd name="T8" fmla="*/ 12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3"/>
                      <a:pt x="0" y="1"/>
                      <a:pt x="1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0" name="Freeform 2454">
                <a:extLst>
                  <a:ext uri="{FF2B5EF4-FFF2-40B4-BE49-F238E27FC236}">
                    <a16:creationId xmlns:a16="http://schemas.microsoft.com/office/drawing/2014/main" id="{521A98EE-FB63-4DF7-AE1D-97B3FE21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333"/>
                <a:ext cx="9" cy="12"/>
              </a:xfrm>
              <a:custGeom>
                <a:avLst/>
                <a:gdLst>
                  <a:gd name="T0" fmla="*/ 0 w 4"/>
                  <a:gd name="T1" fmla="*/ 12 h 5"/>
                  <a:gd name="T2" fmla="*/ 36 w 4"/>
                  <a:gd name="T3" fmla="*/ 12 h 5"/>
                  <a:gd name="T4" fmla="*/ 36 w 4"/>
                  <a:gd name="T5" fmla="*/ 58 h 5"/>
                  <a:gd name="T6" fmla="*/ 11 w 4"/>
                  <a:gd name="T7" fmla="*/ 58 h 5"/>
                  <a:gd name="T8" fmla="*/ 0 w 4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1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1" name="Freeform 2455">
                <a:extLst>
                  <a:ext uri="{FF2B5EF4-FFF2-40B4-BE49-F238E27FC236}">
                    <a16:creationId xmlns:a16="http://schemas.microsoft.com/office/drawing/2014/main" id="{74C8F23C-805F-4DAB-973E-2585CC35B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407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2" name="Freeform 2456">
                <a:extLst>
                  <a:ext uri="{FF2B5EF4-FFF2-40B4-BE49-F238E27FC236}">
                    <a16:creationId xmlns:a16="http://schemas.microsoft.com/office/drawing/2014/main" id="{6154D2D0-E8F7-42D1-AF5C-BA9ABDC02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2395"/>
                <a:ext cx="12" cy="10"/>
              </a:xfrm>
              <a:custGeom>
                <a:avLst/>
                <a:gdLst>
                  <a:gd name="T0" fmla="*/ 12 w 5"/>
                  <a:gd name="T1" fmla="*/ 20 h 4"/>
                  <a:gd name="T2" fmla="*/ 58 w 5"/>
                  <a:gd name="T3" fmla="*/ 0 h 4"/>
                  <a:gd name="T4" fmla="*/ 58 w 5"/>
                  <a:gd name="T5" fmla="*/ 50 h 4"/>
                  <a:gd name="T6" fmla="*/ 12 w 5"/>
                  <a:gd name="T7" fmla="*/ 50 h 4"/>
                  <a:gd name="T8" fmla="*/ 12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3" name="Freeform 2457">
                <a:extLst>
                  <a:ext uri="{FF2B5EF4-FFF2-40B4-BE49-F238E27FC236}">
                    <a16:creationId xmlns:a16="http://schemas.microsoft.com/office/drawing/2014/main" id="{9BB91760-5F2E-426A-96AE-A912845AA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" y="2400"/>
                <a:ext cx="12" cy="9"/>
              </a:xfrm>
              <a:custGeom>
                <a:avLst/>
                <a:gdLst>
                  <a:gd name="T0" fmla="*/ 12 w 5"/>
                  <a:gd name="T1" fmla="*/ 11 h 4"/>
                  <a:gd name="T2" fmla="*/ 58 w 5"/>
                  <a:gd name="T3" fmla="*/ 11 h 4"/>
                  <a:gd name="T4" fmla="*/ 58 w 5"/>
                  <a:gd name="T5" fmla="*/ 36 h 4"/>
                  <a:gd name="T6" fmla="*/ 12 w 5"/>
                  <a:gd name="T7" fmla="*/ 45 h 4"/>
                  <a:gd name="T8" fmla="*/ 12 w 5"/>
                  <a:gd name="T9" fmla="*/ 1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1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4" name="Freeform 2458">
                <a:extLst>
                  <a:ext uri="{FF2B5EF4-FFF2-40B4-BE49-F238E27FC236}">
                    <a16:creationId xmlns:a16="http://schemas.microsoft.com/office/drawing/2014/main" id="{2F98DF73-1700-4E06-9BA1-C94E50DE6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195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5" name="Freeform 2459">
                <a:extLst>
                  <a:ext uri="{FF2B5EF4-FFF2-40B4-BE49-F238E27FC236}">
                    <a16:creationId xmlns:a16="http://schemas.microsoft.com/office/drawing/2014/main" id="{5CE4240F-2249-489C-BAF1-D1548AC3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331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70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6" name="Freeform 2460">
                <a:extLst>
                  <a:ext uri="{FF2B5EF4-FFF2-40B4-BE49-F238E27FC236}">
                    <a16:creationId xmlns:a16="http://schemas.microsoft.com/office/drawing/2014/main" id="{6ABCDF18-FD0D-4C27-9E70-51FBB52B8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290"/>
                <a:ext cx="11" cy="12"/>
              </a:xfrm>
              <a:custGeom>
                <a:avLst/>
                <a:gdLst>
                  <a:gd name="T0" fmla="*/ 9 w 5"/>
                  <a:gd name="T1" fmla="*/ 29 h 5"/>
                  <a:gd name="T2" fmla="*/ 44 w 5"/>
                  <a:gd name="T3" fmla="*/ 12 h 5"/>
                  <a:gd name="T4" fmla="*/ 44 w 5"/>
                  <a:gd name="T5" fmla="*/ 58 h 5"/>
                  <a:gd name="T6" fmla="*/ 9 w 5"/>
                  <a:gd name="T7" fmla="*/ 70 h 5"/>
                  <a:gd name="T8" fmla="*/ 9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7" name="Freeform 2461">
                <a:extLst>
                  <a:ext uri="{FF2B5EF4-FFF2-40B4-BE49-F238E27FC236}">
                    <a16:creationId xmlns:a16="http://schemas.microsoft.com/office/drawing/2014/main" id="{B5D81197-1133-4EC6-B336-AF42CCD22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369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8" name="Freeform 2462">
                <a:extLst>
                  <a:ext uri="{FF2B5EF4-FFF2-40B4-BE49-F238E27FC236}">
                    <a16:creationId xmlns:a16="http://schemas.microsoft.com/office/drawing/2014/main" id="{A3F1218D-0623-40AF-8F68-9EBA27D57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352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49" name="Freeform 2463">
                <a:extLst>
                  <a:ext uri="{FF2B5EF4-FFF2-40B4-BE49-F238E27FC236}">
                    <a16:creationId xmlns:a16="http://schemas.microsoft.com/office/drawing/2014/main" id="{46329491-7955-4049-B894-FB86D8D52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328"/>
                <a:ext cx="17" cy="20"/>
              </a:xfrm>
              <a:custGeom>
                <a:avLst/>
                <a:gdLst>
                  <a:gd name="T0" fmla="*/ 12 w 7"/>
                  <a:gd name="T1" fmla="*/ 33 h 8"/>
                  <a:gd name="T2" fmla="*/ 87 w 7"/>
                  <a:gd name="T3" fmla="*/ 20 h 8"/>
                  <a:gd name="T4" fmla="*/ 87 w 7"/>
                  <a:gd name="T5" fmla="*/ 95 h 8"/>
                  <a:gd name="T6" fmla="*/ 29 w 7"/>
                  <a:gd name="T7" fmla="*/ 113 h 8"/>
                  <a:gd name="T8" fmla="*/ 12 w 7"/>
                  <a:gd name="T9" fmla="*/ 3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0" name="Freeform 2464">
                <a:extLst>
                  <a:ext uri="{FF2B5EF4-FFF2-40B4-BE49-F238E27FC236}">
                    <a16:creationId xmlns:a16="http://schemas.microsoft.com/office/drawing/2014/main" id="{CCCCF943-F21B-4EA9-84A7-12FEF4C71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274"/>
                <a:ext cx="19" cy="16"/>
              </a:xfrm>
              <a:custGeom>
                <a:avLst/>
                <a:gdLst>
                  <a:gd name="T0" fmla="*/ 12 w 8"/>
                  <a:gd name="T1" fmla="*/ 11 h 7"/>
                  <a:gd name="T2" fmla="*/ 78 w 8"/>
                  <a:gd name="T3" fmla="*/ 11 h 7"/>
                  <a:gd name="T4" fmla="*/ 95 w 8"/>
                  <a:gd name="T5" fmla="*/ 57 h 7"/>
                  <a:gd name="T6" fmla="*/ 29 w 8"/>
                  <a:gd name="T7" fmla="*/ 73 h 7"/>
                  <a:gd name="T8" fmla="*/ 12 w 8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1"/>
                    </a:moveTo>
                    <a:cubicBezTo>
                      <a:pt x="2" y="0"/>
                      <a:pt x="5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1" name="Freeform 2465">
                <a:extLst>
                  <a:ext uri="{FF2B5EF4-FFF2-40B4-BE49-F238E27FC236}">
                    <a16:creationId xmlns:a16="http://schemas.microsoft.com/office/drawing/2014/main" id="{FBE2D4ED-111D-4023-8B77-69D51EA96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2293"/>
                <a:ext cx="17" cy="16"/>
              </a:xfrm>
              <a:custGeom>
                <a:avLst/>
                <a:gdLst>
                  <a:gd name="T0" fmla="*/ 12 w 7"/>
                  <a:gd name="T1" fmla="*/ 25 h 7"/>
                  <a:gd name="T2" fmla="*/ 87 w 7"/>
                  <a:gd name="T3" fmla="*/ 11 h 7"/>
                  <a:gd name="T4" fmla="*/ 87 w 7"/>
                  <a:gd name="T5" fmla="*/ 73 h 7"/>
                  <a:gd name="T6" fmla="*/ 29 w 7"/>
                  <a:gd name="T7" fmla="*/ 73 h 7"/>
                  <a:gd name="T8" fmla="*/ 12 w 7"/>
                  <a:gd name="T9" fmla="*/ 2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2" name="Freeform 2466">
                <a:extLst>
                  <a:ext uri="{FF2B5EF4-FFF2-40B4-BE49-F238E27FC236}">
                    <a16:creationId xmlns:a16="http://schemas.microsoft.com/office/drawing/2014/main" id="{774143DD-89DE-437B-A82C-B4DB647DD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255"/>
                <a:ext cx="19" cy="19"/>
              </a:xfrm>
              <a:custGeom>
                <a:avLst/>
                <a:gdLst>
                  <a:gd name="T0" fmla="*/ 12 w 8"/>
                  <a:gd name="T1" fmla="*/ 29 h 8"/>
                  <a:gd name="T2" fmla="*/ 78 w 8"/>
                  <a:gd name="T3" fmla="*/ 12 h 8"/>
                  <a:gd name="T4" fmla="*/ 95 w 8"/>
                  <a:gd name="T5" fmla="*/ 78 h 8"/>
                  <a:gd name="T6" fmla="*/ 29 w 8"/>
                  <a:gd name="T7" fmla="*/ 95 h 8"/>
                  <a:gd name="T8" fmla="*/ 12 w 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3"/>
                      <a:pt x="8" y="5"/>
                      <a:pt x="7" y="6"/>
                    </a:cubicBezTo>
                    <a:cubicBezTo>
                      <a:pt x="6" y="8"/>
                      <a:pt x="3" y="8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3" name="Freeform 2467">
                <a:extLst>
                  <a:ext uri="{FF2B5EF4-FFF2-40B4-BE49-F238E27FC236}">
                    <a16:creationId xmlns:a16="http://schemas.microsoft.com/office/drawing/2014/main" id="{14DF75A4-4AC9-4EA8-AB1C-718D4DA56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226"/>
                <a:ext cx="19" cy="17"/>
              </a:xfrm>
              <a:custGeom>
                <a:avLst/>
                <a:gdLst>
                  <a:gd name="T0" fmla="*/ 12 w 8"/>
                  <a:gd name="T1" fmla="*/ 29 h 7"/>
                  <a:gd name="T2" fmla="*/ 78 w 8"/>
                  <a:gd name="T3" fmla="*/ 12 h 7"/>
                  <a:gd name="T4" fmla="*/ 95 w 8"/>
                  <a:gd name="T5" fmla="*/ 70 h 7"/>
                  <a:gd name="T6" fmla="*/ 29 w 8"/>
                  <a:gd name="T7" fmla="*/ 87 h 7"/>
                  <a:gd name="T8" fmla="*/ 12 w 8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4" name="Freeform 2468">
                <a:extLst>
                  <a:ext uri="{FF2B5EF4-FFF2-40B4-BE49-F238E27FC236}">
                    <a16:creationId xmlns:a16="http://schemas.microsoft.com/office/drawing/2014/main" id="{4B597CE3-7B8B-4F01-9FE7-98059B3A1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207"/>
                <a:ext cx="17" cy="19"/>
              </a:xfrm>
              <a:custGeom>
                <a:avLst/>
                <a:gdLst>
                  <a:gd name="T0" fmla="*/ 12 w 7"/>
                  <a:gd name="T1" fmla="*/ 29 h 8"/>
                  <a:gd name="T2" fmla="*/ 87 w 7"/>
                  <a:gd name="T3" fmla="*/ 12 h 8"/>
                  <a:gd name="T4" fmla="*/ 87 w 7"/>
                  <a:gd name="T5" fmla="*/ 78 h 8"/>
                  <a:gd name="T6" fmla="*/ 29 w 7"/>
                  <a:gd name="T7" fmla="*/ 95 h 8"/>
                  <a:gd name="T8" fmla="*/ 12 w 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5" name="Freeform 2469">
                <a:extLst>
                  <a:ext uri="{FF2B5EF4-FFF2-40B4-BE49-F238E27FC236}">
                    <a16:creationId xmlns:a16="http://schemas.microsoft.com/office/drawing/2014/main" id="{2B8560F8-2D8B-4241-B455-20512B239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866"/>
                <a:ext cx="17" cy="16"/>
              </a:xfrm>
              <a:custGeom>
                <a:avLst/>
                <a:gdLst>
                  <a:gd name="T0" fmla="*/ 29 w 7"/>
                  <a:gd name="T1" fmla="*/ 11 h 7"/>
                  <a:gd name="T2" fmla="*/ 87 w 7"/>
                  <a:gd name="T3" fmla="*/ 11 h 7"/>
                  <a:gd name="T4" fmla="*/ 87 w 7"/>
                  <a:gd name="T5" fmla="*/ 73 h 7"/>
                  <a:gd name="T6" fmla="*/ 12 w 7"/>
                  <a:gd name="T7" fmla="*/ 57 h 7"/>
                  <a:gd name="T8" fmla="*/ 29 w 7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6" name="Freeform 2470">
                <a:extLst>
                  <a:ext uri="{FF2B5EF4-FFF2-40B4-BE49-F238E27FC236}">
                    <a16:creationId xmlns:a16="http://schemas.microsoft.com/office/drawing/2014/main" id="{AD18369E-DD64-4AAC-9CA9-A7F102005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756"/>
                <a:ext cx="17" cy="19"/>
              </a:xfrm>
              <a:custGeom>
                <a:avLst/>
                <a:gdLst>
                  <a:gd name="T0" fmla="*/ 29 w 7"/>
                  <a:gd name="T1" fmla="*/ 12 h 8"/>
                  <a:gd name="T2" fmla="*/ 87 w 7"/>
                  <a:gd name="T3" fmla="*/ 29 h 8"/>
                  <a:gd name="T4" fmla="*/ 87 w 7"/>
                  <a:gd name="T5" fmla="*/ 95 h 8"/>
                  <a:gd name="T6" fmla="*/ 12 w 7"/>
                  <a:gd name="T7" fmla="*/ 78 h 8"/>
                  <a:gd name="T8" fmla="*/ 29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7" name="Freeform 2471">
                <a:extLst>
                  <a:ext uri="{FF2B5EF4-FFF2-40B4-BE49-F238E27FC236}">
                    <a16:creationId xmlns:a16="http://schemas.microsoft.com/office/drawing/2014/main" id="{3055147F-D914-45D8-BDBB-5EA909F56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766"/>
                <a:ext cx="17" cy="17"/>
              </a:xfrm>
              <a:custGeom>
                <a:avLst/>
                <a:gdLst>
                  <a:gd name="T0" fmla="*/ 12 w 7"/>
                  <a:gd name="T1" fmla="*/ 12 h 7"/>
                  <a:gd name="T2" fmla="*/ 87 w 7"/>
                  <a:gd name="T3" fmla="*/ 29 h 7"/>
                  <a:gd name="T4" fmla="*/ 70 w 7"/>
                  <a:gd name="T5" fmla="*/ 87 h 7"/>
                  <a:gd name="T6" fmla="*/ 12 w 7"/>
                  <a:gd name="T7" fmla="*/ 87 h 7"/>
                  <a:gd name="T8" fmla="*/ 12 w 7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8" name="Freeform 2472">
                <a:extLst>
                  <a:ext uri="{FF2B5EF4-FFF2-40B4-BE49-F238E27FC236}">
                    <a16:creationId xmlns:a16="http://schemas.microsoft.com/office/drawing/2014/main" id="{681976F5-A0AC-487F-BA72-FF9FA9CA5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566"/>
                <a:ext cx="17" cy="17"/>
              </a:xfrm>
              <a:custGeom>
                <a:avLst/>
                <a:gdLst>
                  <a:gd name="T0" fmla="*/ 29 w 7"/>
                  <a:gd name="T1" fmla="*/ 12 h 7"/>
                  <a:gd name="T2" fmla="*/ 87 w 7"/>
                  <a:gd name="T3" fmla="*/ 29 h 7"/>
                  <a:gd name="T4" fmla="*/ 87 w 7"/>
                  <a:gd name="T5" fmla="*/ 87 h 7"/>
                  <a:gd name="T6" fmla="*/ 12 w 7"/>
                  <a:gd name="T7" fmla="*/ 70 h 7"/>
                  <a:gd name="T8" fmla="*/ 29 w 7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59" name="Freeform 2473">
                <a:extLst>
                  <a:ext uri="{FF2B5EF4-FFF2-40B4-BE49-F238E27FC236}">
                    <a16:creationId xmlns:a16="http://schemas.microsoft.com/office/drawing/2014/main" id="{12C21D2E-8F29-4C2D-AE80-4147FF722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581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8" y="3"/>
                      <a:pt x="7" y="5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0" name="Freeform 2474">
                <a:extLst>
                  <a:ext uri="{FF2B5EF4-FFF2-40B4-BE49-F238E27FC236}">
                    <a16:creationId xmlns:a16="http://schemas.microsoft.com/office/drawing/2014/main" id="{0BB17001-10EF-41FE-92DE-122C75CAA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2588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29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5" y="8"/>
                      <a:pt x="3" y="8"/>
                      <a:pt x="2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1" name="Freeform 2475">
                <a:extLst>
                  <a:ext uri="{FF2B5EF4-FFF2-40B4-BE49-F238E27FC236}">
                    <a16:creationId xmlns:a16="http://schemas.microsoft.com/office/drawing/2014/main" id="{237C5367-9758-4769-8FD9-3C43CB443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528"/>
                <a:ext cx="16" cy="19"/>
              </a:xfrm>
              <a:custGeom>
                <a:avLst/>
                <a:gdLst>
                  <a:gd name="T0" fmla="*/ 25 w 7"/>
                  <a:gd name="T1" fmla="*/ 12 h 8"/>
                  <a:gd name="T2" fmla="*/ 73 w 7"/>
                  <a:gd name="T3" fmla="*/ 29 h 8"/>
                  <a:gd name="T4" fmla="*/ 57 w 7"/>
                  <a:gd name="T5" fmla="*/ 78 h 8"/>
                  <a:gd name="T6" fmla="*/ 11 w 7"/>
                  <a:gd name="T7" fmla="*/ 78 h 8"/>
                  <a:gd name="T8" fmla="*/ 25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2" name="Freeform 2476">
                <a:extLst>
                  <a:ext uri="{FF2B5EF4-FFF2-40B4-BE49-F238E27FC236}">
                    <a16:creationId xmlns:a16="http://schemas.microsoft.com/office/drawing/2014/main" id="{073CD0C1-703A-4E52-91A7-2A740D466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519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5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3" name="Freeform 2477">
                <a:extLst>
                  <a:ext uri="{FF2B5EF4-FFF2-40B4-BE49-F238E27FC236}">
                    <a16:creationId xmlns:a16="http://schemas.microsoft.com/office/drawing/2014/main" id="{290F505B-CB98-487F-A23C-E855D8421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488"/>
                <a:ext cx="16" cy="19"/>
              </a:xfrm>
              <a:custGeom>
                <a:avLst/>
                <a:gdLst>
                  <a:gd name="T0" fmla="*/ 25 w 7"/>
                  <a:gd name="T1" fmla="*/ 29 h 8"/>
                  <a:gd name="T2" fmla="*/ 73 w 7"/>
                  <a:gd name="T3" fmla="*/ 29 h 8"/>
                  <a:gd name="T4" fmla="*/ 57 w 7"/>
                  <a:gd name="T5" fmla="*/ 95 h 8"/>
                  <a:gd name="T6" fmla="*/ 11 w 7"/>
                  <a:gd name="T7" fmla="*/ 78 h 8"/>
                  <a:gd name="T8" fmla="*/ 25 w 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2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3"/>
                      <a:pt x="2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4" name="Freeform 2478">
                <a:extLst>
                  <a:ext uri="{FF2B5EF4-FFF2-40B4-BE49-F238E27FC236}">
                    <a16:creationId xmlns:a16="http://schemas.microsoft.com/office/drawing/2014/main" id="{F627FCE0-EC96-40C0-BFA2-5843C896D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447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5" y="0"/>
                      <a:pt x="7" y="2"/>
                    </a:cubicBezTo>
                    <a:cubicBezTo>
                      <a:pt x="8" y="3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5" name="Freeform 2479">
                <a:extLst>
                  <a:ext uri="{FF2B5EF4-FFF2-40B4-BE49-F238E27FC236}">
                    <a16:creationId xmlns:a16="http://schemas.microsoft.com/office/drawing/2014/main" id="{9FA8CA37-35A4-4986-9910-97BEA49B9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452"/>
                <a:ext cx="17" cy="19"/>
              </a:xfrm>
              <a:custGeom>
                <a:avLst/>
                <a:gdLst>
                  <a:gd name="T0" fmla="*/ 29 w 7"/>
                  <a:gd name="T1" fmla="*/ 12 h 8"/>
                  <a:gd name="T2" fmla="*/ 87 w 7"/>
                  <a:gd name="T3" fmla="*/ 29 h 8"/>
                  <a:gd name="T4" fmla="*/ 70 w 7"/>
                  <a:gd name="T5" fmla="*/ 95 h 8"/>
                  <a:gd name="T6" fmla="*/ 12 w 7"/>
                  <a:gd name="T7" fmla="*/ 78 h 8"/>
                  <a:gd name="T8" fmla="*/ 29 w 7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6"/>
                      <a:pt x="5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6" name="Freeform 2480">
                <a:extLst>
                  <a:ext uri="{FF2B5EF4-FFF2-40B4-BE49-F238E27FC236}">
                    <a16:creationId xmlns:a16="http://schemas.microsoft.com/office/drawing/2014/main" id="{E9AA7FA8-0C20-43D0-BD93-3442A81BA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376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7" name="Freeform 2481">
                <a:extLst>
                  <a:ext uri="{FF2B5EF4-FFF2-40B4-BE49-F238E27FC236}">
                    <a16:creationId xmlns:a16="http://schemas.microsoft.com/office/drawing/2014/main" id="{8AD64310-016E-4C27-86EF-4835D7367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2336"/>
                <a:ext cx="17" cy="16"/>
              </a:xfrm>
              <a:custGeom>
                <a:avLst/>
                <a:gdLst>
                  <a:gd name="T0" fmla="*/ 12 w 7"/>
                  <a:gd name="T1" fmla="*/ 11 h 7"/>
                  <a:gd name="T2" fmla="*/ 87 w 7"/>
                  <a:gd name="T3" fmla="*/ 11 h 7"/>
                  <a:gd name="T4" fmla="*/ 70 w 7"/>
                  <a:gd name="T5" fmla="*/ 73 h 7"/>
                  <a:gd name="T6" fmla="*/ 12 w 7"/>
                  <a:gd name="T7" fmla="*/ 57 h 7"/>
                  <a:gd name="T8" fmla="*/ 12 w 7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8" name="Freeform 2482">
                <a:extLst>
                  <a:ext uri="{FF2B5EF4-FFF2-40B4-BE49-F238E27FC236}">
                    <a16:creationId xmlns:a16="http://schemas.microsoft.com/office/drawing/2014/main" id="{C3F8249A-A196-4E01-AB8B-05981013E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309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5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5"/>
                      <a:pt x="0" y="3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69" name="Freeform 2483">
                <a:extLst>
                  <a:ext uri="{FF2B5EF4-FFF2-40B4-BE49-F238E27FC236}">
                    <a16:creationId xmlns:a16="http://schemas.microsoft.com/office/drawing/2014/main" id="{20F9FD46-5AFE-45CA-BF23-D1696F7EE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262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0" name="Freeform 2484">
                <a:extLst>
                  <a:ext uri="{FF2B5EF4-FFF2-40B4-BE49-F238E27FC236}">
                    <a16:creationId xmlns:a16="http://schemas.microsoft.com/office/drawing/2014/main" id="{3713918A-DA96-4E32-9A92-0933B29A0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202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1" name="Freeform 2485">
                <a:extLst>
                  <a:ext uri="{FF2B5EF4-FFF2-40B4-BE49-F238E27FC236}">
                    <a16:creationId xmlns:a16="http://schemas.microsoft.com/office/drawing/2014/main" id="{C64D51D2-4759-4D2A-AEB9-BF88F5E2F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" y="2212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5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2" name="Freeform 2486">
                <a:extLst>
                  <a:ext uri="{FF2B5EF4-FFF2-40B4-BE49-F238E27FC236}">
                    <a16:creationId xmlns:a16="http://schemas.microsoft.com/office/drawing/2014/main" id="{56515F15-F6BD-4C93-847B-99DD8503C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176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3" name="Freeform 2487">
                <a:extLst>
                  <a:ext uri="{FF2B5EF4-FFF2-40B4-BE49-F238E27FC236}">
                    <a16:creationId xmlns:a16="http://schemas.microsoft.com/office/drawing/2014/main" id="{5D3ECB05-6C0D-44A8-93CA-02B97C1CD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2224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4" y="0"/>
                      <a:pt x="6" y="1"/>
                      <a:pt x="7" y="2"/>
                    </a:cubicBezTo>
                    <a:cubicBezTo>
                      <a:pt x="8" y="4"/>
                      <a:pt x="8" y="6"/>
                      <a:pt x="6" y="7"/>
                    </a:cubicBezTo>
                    <a:cubicBezTo>
                      <a:pt x="5" y="8"/>
                      <a:pt x="2" y="8"/>
                      <a:pt x="1" y="6"/>
                    </a:cubicBezTo>
                    <a:cubicBezTo>
                      <a:pt x="0" y="5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4" name="Freeform 2488">
                <a:extLst>
                  <a:ext uri="{FF2B5EF4-FFF2-40B4-BE49-F238E27FC236}">
                    <a16:creationId xmlns:a16="http://schemas.microsoft.com/office/drawing/2014/main" id="{D53E0327-A81B-4255-9F0E-891C27069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241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78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5" name="Freeform 2489">
                <a:extLst>
                  <a:ext uri="{FF2B5EF4-FFF2-40B4-BE49-F238E27FC236}">
                    <a16:creationId xmlns:a16="http://schemas.microsoft.com/office/drawing/2014/main" id="{51A0EEEE-C163-40F2-9820-10FAC61F2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390"/>
                <a:ext cx="19" cy="17"/>
              </a:xfrm>
              <a:custGeom>
                <a:avLst/>
                <a:gdLst>
                  <a:gd name="T0" fmla="*/ 29 w 8"/>
                  <a:gd name="T1" fmla="*/ 12 h 7"/>
                  <a:gd name="T2" fmla="*/ 95 w 8"/>
                  <a:gd name="T3" fmla="*/ 29 h 7"/>
                  <a:gd name="T4" fmla="*/ 78 w 8"/>
                  <a:gd name="T5" fmla="*/ 87 h 7"/>
                  <a:gd name="T6" fmla="*/ 12 w 8"/>
                  <a:gd name="T7" fmla="*/ 70 h 7"/>
                  <a:gd name="T8" fmla="*/ 29 w 8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6" name="Freeform 2490">
                <a:extLst>
                  <a:ext uri="{FF2B5EF4-FFF2-40B4-BE49-F238E27FC236}">
                    <a16:creationId xmlns:a16="http://schemas.microsoft.com/office/drawing/2014/main" id="{0CE0CA59-065D-4AFE-8A5B-DD0986328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2402"/>
                <a:ext cx="17" cy="17"/>
              </a:xfrm>
              <a:custGeom>
                <a:avLst/>
                <a:gdLst>
                  <a:gd name="T0" fmla="*/ 29 w 7"/>
                  <a:gd name="T1" fmla="*/ 12 h 7"/>
                  <a:gd name="T2" fmla="*/ 87 w 7"/>
                  <a:gd name="T3" fmla="*/ 29 h 7"/>
                  <a:gd name="T4" fmla="*/ 70 w 7"/>
                  <a:gd name="T5" fmla="*/ 87 h 7"/>
                  <a:gd name="T6" fmla="*/ 12 w 7"/>
                  <a:gd name="T7" fmla="*/ 87 h 7"/>
                  <a:gd name="T8" fmla="*/ 29 w 7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7" name="Freeform 2491">
                <a:extLst>
                  <a:ext uri="{FF2B5EF4-FFF2-40B4-BE49-F238E27FC236}">
                    <a16:creationId xmlns:a16="http://schemas.microsoft.com/office/drawing/2014/main" id="{25771CA8-6F57-4444-A997-2FAAABB0F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421"/>
                <a:ext cx="16" cy="17"/>
              </a:xfrm>
              <a:custGeom>
                <a:avLst/>
                <a:gdLst>
                  <a:gd name="T0" fmla="*/ 25 w 7"/>
                  <a:gd name="T1" fmla="*/ 12 h 7"/>
                  <a:gd name="T2" fmla="*/ 73 w 7"/>
                  <a:gd name="T3" fmla="*/ 29 h 7"/>
                  <a:gd name="T4" fmla="*/ 73 w 7"/>
                  <a:gd name="T5" fmla="*/ 87 h 7"/>
                  <a:gd name="T6" fmla="*/ 11 w 7"/>
                  <a:gd name="T7" fmla="*/ 70 h 7"/>
                  <a:gd name="T8" fmla="*/ 25 w 7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8" name="Freeform 2492">
                <a:extLst>
                  <a:ext uri="{FF2B5EF4-FFF2-40B4-BE49-F238E27FC236}">
                    <a16:creationId xmlns:a16="http://schemas.microsoft.com/office/drawing/2014/main" id="{E28D32CC-1252-46DD-B056-FA03409B1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443"/>
                <a:ext cx="19" cy="16"/>
              </a:xfrm>
              <a:custGeom>
                <a:avLst/>
                <a:gdLst>
                  <a:gd name="T0" fmla="*/ 29 w 8"/>
                  <a:gd name="T1" fmla="*/ 11 h 7"/>
                  <a:gd name="T2" fmla="*/ 95 w 8"/>
                  <a:gd name="T3" fmla="*/ 25 h 7"/>
                  <a:gd name="T4" fmla="*/ 78 w 8"/>
                  <a:gd name="T5" fmla="*/ 73 h 7"/>
                  <a:gd name="T6" fmla="*/ 12 w 8"/>
                  <a:gd name="T7" fmla="*/ 57 h 7"/>
                  <a:gd name="T8" fmla="*/ 29 w 8"/>
                  <a:gd name="T9" fmla="*/ 1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3" y="0"/>
                      <a:pt x="6" y="0"/>
                      <a:pt x="7" y="2"/>
                    </a:cubicBezTo>
                    <a:cubicBezTo>
                      <a:pt x="8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79" name="Freeform 2493">
                <a:extLst>
                  <a:ext uri="{FF2B5EF4-FFF2-40B4-BE49-F238E27FC236}">
                    <a16:creationId xmlns:a16="http://schemas.microsoft.com/office/drawing/2014/main" id="{1365D1DB-B19C-4CF8-BDCC-B8EE0E2DB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421"/>
                <a:ext cx="19" cy="17"/>
              </a:xfrm>
              <a:custGeom>
                <a:avLst/>
                <a:gdLst>
                  <a:gd name="T0" fmla="*/ 29 w 8"/>
                  <a:gd name="T1" fmla="*/ 12 h 7"/>
                  <a:gd name="T2" fmla="*/ 95 w 8"/>
                  <a:gd name="T3" fmla="*/ 29 h 7"/>
                  <a:gd name="T4" fmla="*/ 78 w 8"/>
                  <a:gd name="T5" fmla="*/ 87 h 7"/>
                  <a:gd name="T6" fmla="*/ 12 w 8"/>
                  <a:gd name="T7" fmla="*/ 70 h 7"/>
                  <a:gd name="T8" fmla="*/ 29 w 8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4" y="0"/>
                      <a:pt x="6" y="0"/>
                      <a:pt x="7" y="2"/>
                    </a:cubicBezTo>
                    <a:cubicBezTo>
                      <a:pt x="8" y="3"/>
                      <a:pt x="8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0" name="Freeform 2494">
                <a:extLst>
                  <a:ext uri="{FF2B5EF4-FFF2-40B4-BE49-F238E27FC236}">
                    <a16:creationId xmlns:a16="http://schemas.microsoft.com/office/drawing/2014/main" id="{AF92A603-744B-4AF5-83DF-0C358F468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806"/>
                <a:ext cx="19" cy="19"/>
              </a:xfrm>
              <a:custGeom>
                <a:avLst/>
                <a:gdLst>
                  <a:gd name="T0" fmla="*/ 29 w 8"/>
                  <a:gd name="T1" fmla="*/ 12 h 8"/>
                  <a:gd name="T2" fmla="*/ 95 w 8"/>
                  <a:gd name="T3" fmla="*/ 29 h 8"/>
                  <a:gd name="T4" fmla="*/ 78 w 8"/>
                  <a:gd name="T5" fmla="*/ 95 h 8"/>
                  <a:gd name="T6" fmla="*/ 12 w 8"/>
                  <a:gd name="T7" fmla="*/ 78 h 8"/>
                  <a:gd name="T8" fmla="*/ 29 w 8"/>
                  <a:gd name="T9" fmla="*/ 1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3" y="0"/>
                      <a:pt x="5" y="1"/>
                      <a:pt x="7" y="2"/>
                    </a:cubicBezTo>
                    <a:cubicBezTo>
                      <a:pt x="8" y="4"/>
                      <a:pt x="7" y="6"/>
                      <a:pt x="6" y="7"/>
                    </a:cubicBezTo>
                    <a:cubicBezTo>
                      <a:pt x="4" y="8"/>
                      <a:pt x="2" y="8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1" name="Freeform 2495">
                <a:extLst>
                  <a:ext uri="{FF2B5EF4-FFF2-40B4-BE49-F238E27FC236}">
                    <a16:creationId xmlns:a16="http://schemas.microsoft.com/office/drawing/2014/main" id="{FEADE819-F1A4-4D44-A595-DF96A922C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483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2" name="Freeform 2496">
                <a:extLst>
                  <a:ext uri="{FF2B5EF4-FFF2-40B4-BE49-F238E27FC236}">
                    <a16:creationId xmlns:a16="http://schemas.microsoft.com/office/drawing/2014/main" id="{88854293-41C6-4FEA-90BE-4567AFDD5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500"/>
                <a:ext cx="9" cy="12"/>
              </a:xfrm>
              <a:custGeom>
                <a:avLst/>
                <a:gdLst>
                  <a:gd name="T0" fmla="*/ 0 w 4"/>
                  <a:gd name="T1" fmla="*/ 12 h 5"/>
                  <a:gd name="T2" fmla="*/ 36 w 4"/>
                  <a:gd name="T3" fmla="*/ 12 h 5"/>
                  <a:gd name="T4" fmla="*/ 45 w 4"/>
                  <a:gd name="T5" fmla="*/ 58 h 5"/>
                  <a:gd name="T6" fmla="*/ 11 w 4"/>
                  <a:gd name="T7" fmla="*/ 58 h 5"/>
                  <a:gd name="T8" fmla="*/ 0 w 4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3" name="Freeform 2497">
                <a:extLst>
                  <a:ext uri="{FF2B5EF4-FFF2-40B4-BE49-F238E27FC236}">
                    <a16:creationId xmlns:a16="http://schemas.microsoft.com/office/drawing/2014/main" id="{23559B6C-FC7E-4330-91C7-0CA2B10BE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523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41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4" name="Freeform 2498">
                <a:extLst>
                  <a:ext uri="{FF2B5EF4-FFF2-40B4-BE49-F238E27FC236}">
                    <a16:creationId xmlns:a16="http://schemas.microsoft.com/office/drawing/2014/main" id="{F3810FF5-16D5-4553-92B0-FBE379A76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554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41 w 5"/>
                  <a:gd name="T3" fmla="*/ 0 h 5"/>
                  <a:gd name="T4" fmla="*/ 58 w 5"/>
                  <a:gd name="T5" fmla="*/ 58 h 5"/>
                  <a:gd name="T6" fmla="*/ 12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5" name="Freeform 2499">
                <a:extLst>
                  <a:ext uri="{FF2B5EF4-FFF2-40B4-BE49-F238E27FC236}">
                    <a16:creationId xmlns:a16="http://schemas.microsoft.com/office/drawing/2014/main" id="{AED8AE1A-D5AC-4F90-A2E8-4C75BFEBA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626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6" name="Freeform 2500">
                <a:extLst>
                  <a:ext uri="{FF2B5EF4-FFF2-40B4-BE49-F238E27FC236}">
                    <a16:creationId xmlns:a16="http://schemas.microsoft.com/office/drawing/2014/main" id="{A5E66804-9904-4680-9919-48368F124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704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70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4"/>
                      <a:pt x="2" y="5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7" name="Freeform 2501">
                <a:extLst>
                  <a:ext uri="{FF2B5EF4-FFF2-40B4-BE49-F238E27FC236}">
                    <a16:creationId xmlns:a16="http://schemas.microsoft.com/office/drawing/2014/main" id="{4DF0500D-242A-45C2-B601-6E8F17AA3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764"/>
                <a:ext cx="12" cy="11"/>
              </a:xfrm>
              <a:custGeom>
                <a:avLst/>
                <a:gdLst>
                  <a:gd name="T0" fmla="*/ 0 w 5"/>
                  <a:gd name="T1" fmla="*/ 9 h 5"/>
                  <a:gd name="T2" fmla="*/ 41 w 5"/>
                  <a:gd name="T3" fmla="*/ 0 h 5"/>
                  <a:gd name="T4" fmla="*/ 58 w 5"/>
                  <a:gd name="T5" fmla="*/ 33 h 5"/>
                  <a:gd name="T6" fmla="*/ 12 w 5"/>
                  <a:gd name="T7" fmla="*/ 44 h 5"/>
                  <a:gd name="T8" fmla="*/ 0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8" name="Freeform 2502">
                <a:extLst>
                  <a:ext uri="{FF2B5EF4-FFF2-40B4-BE49-F238E27FC236}">
                    <a16:creationId xmlns:a16="http://schemas.microsoft.com/office/drawing/2014/main" id="{9C77B98F-1D03-4002-92D7-3FCE0AD26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785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70 w 5"/>
                  <a:gd name="T5" fmla="*/ 41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89" name="Freeform 2503">
                <a:extLst>
                  <a:ext uri="{FF2B5EF4-FFF2-40B4-BE49-F238E27FC236}">
                    <a16:creationId xmlns:a16="http://schemas.microsoft.com/office/drawing/2014/main" id="{4EC72F6C-064E-4A36-A665-92408C313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2754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41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0" name="Freeform 2504">
                <a:extLst>
                  <a:ext uri="{FF2B5EF4-FFF2-40B4-BE49-F238E27FC236}">
                    <a16:creationId xmlns:a16="http://schemas.microsoft.com/office/drawing/2014/main" id="{A9CDD1CC-C2B5-4F42-8D58-12765BB98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814"/>
                <a:ext cx="11" cy="11"/>
              </a:xfrm>
              <a:custGeom>
                <a:avLst/>
                <a:gdLst>
                  <a:gd name="T0" fmla="*/ 9 w 5"/>
                  <a:gd name="T1" fmla="*/ 9 h 5"/>
                  <a:gd name="T2" fmla="*/ 44 w 5"/>
                  <a:gd name="T3" fmla="*/ 9 h 5"/>
                  <a:gd name="T4" fmla="*/ 53 w 5"/>
                  <a:gd name="T5" fmla="*/ 44 h 5"/>
                  <a:gd name="T6" fmla="*/ 20 w 5"/>
                  <a:gd name="T7" fmla="*/ 44 h 5"/>
                  <a:gd name="T8" fmla="*/ 9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1" name="Freeform 2505">
                <a:extLst>
                  <a:ext uri="{FF2B5EF4-FFF2-40B4-BE49-F238E27FC236}">
                    <a16:creationId xmlns:a16="http://schemas.microsoft.com/office/drawing/2014/main" id="{1B0B6047-4569-4D76-8F27-7C8A028CA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871"/>
                <a:ext cx="12" cy="11"/>
              </a:xfrm>
              <a:custGeom>
                <a:avLst/>
                <a:gdLst>
                  <a:gd name="T0" fmla="*/ 12 w 5"/>
                  <a:gd name="T1" fmla="*/ 20 h 5"/>
                  <a:gd name="T2" fmla="*/ 58 w 5"/>
                  <a:gd name="T3" fmla="*/ 9 h 5"/>
                  <a:gd name="T4" fmla="*/ 58 w 5"/>
                  <a:gd name="T5" fmla="*/ 44 h 5"/>
                  <a:gd name="T6" fmla="*/ 12 w 5"/>
                  <a:gd name="T7" fmla="*/ 53 h 5"/>
                  <a:gd name="T8" fmla="*/ 12 w 5"/>
                  <a:gd name="T9" fmla="*/ 2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2" name="Freeform 2506">
                <a:extLst>
                  <a:ext uri="{FF2B5EF4-FFF2-40B4-BE49-F238E27FC236}">
                    <a16:creationId xmlns:a16="http://schemas.microsoft.com/office/drawing/2014/main" id="{7AC5AFE2-62F6-4D06-9DFB-D69D1AB14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906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41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3" name="Freeform 2507">
                <a:extLst>
                  <a:ext uri="{FF2B5EF4-FFF2-40B4-BE49-F238E27FC236}">
                    <a16:creationId xmlns:a16="http://schemas.microsoft.com/office/drawing/2014/main" id="{BFAE1E88-6D59-4897-BB5B-14128E8BC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868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41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4" name="Freeform 2508">
                <a:extLst>
                  <a:ext uri="{FF2B5EF4-FFF2-40B4-BE49-F238E27FC236}">
                    <a16:creationId xmlns:a16="http://schemas.microsoft.com/office/drawing/2014/main" id="{C5E28946-3818-4980-9178-E3646422E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661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70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5" name="Freeform 2509">
                <a:extLst>
                  <a:ext uri="{FF2B5EF4-FFF2-40B4-BE49-F238E27FC236}">
                    <a16:creationId xmlns:a16="http://schemas.microsoft.com/office/drawing/2014/main" id="{28223FBD-50A3-44ED-BA4E-21F6FD616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640"/>
                <a:ext cx="10" cy="12"/>
              </a:xfrm>
              <a:custGeom>
                <a:avLst/>
                <a:gdLst>
                  <a:gd name="T0" fmla="*/ 0 w 4"/>
                  <a:gd name="T1" fmla="*/ 12 h 5"/>
                  <a:gd name="T2" fmla="*/ 50 w 4"/>
                  <a:gd name="T3" fmla="*/ 12 h 5"/>
                  <a:gd name="T4" fmla="*/ 63 w 4"/>
                  <a:gd name="T5" fmla="*/ 58 h 5"/>
                  <a:gd name="T6" fmla="*/ 20 w 4"/>
                  <a:gd name="T7" fmla="*/ 58 h 5"/>
                  <a:gd name="T8" fmla="*/ 0 w 4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6" name="Freeform 2510">
                <a:extLst>
                  <a:ext uri="{FF2B5EF4-FFF2-40B4-BE49-F238E27FC236}">
                    <a16:creationId xmlns:a16="http://schemas.microsoft.com/office/drawing/2014/main" id="{DD2AC9C5-999A-48B7-B4D8-5616EFDB3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649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7" name="Freeform 2511">
                <a:extLst>
                  <a:ext uri="{FF2B5EF4-FFF2-40B4-BE49-F238E27FC236}">
                    <a16:creationId xmlns:a16="http://schemas.microsoft.com/office/drawing/2014/main" id="{4817FB1F-38AC-4AC4-835F-1A135F7E5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702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41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8" name="Freeform 2512">
                <a:extLst>
                  <a:ext uri="{FF2B5EF4-FFF2-40B4-BE49-F238E27FC236}">
                    <a16:creationId xmlns:a16="http://schemas.microsoft.com/office/drawing/2014/main" id="{9B99935C-8A71-4BE2-BC0F-D07D378EB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554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41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99" name="Freeform 2513">
                <a:extLst>
                  <a:ext uri="{FF2B5EF4-FFF2-40B4-BE49-F238E27FC236}">
                    <a16:creationId xmlns:a16="http://schemas.microsoft.com/office/drawing/2014/main" id="{C1CAF482-4F5D-4AA0-97D6-B8FCD1B8F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552"/>
                <a:ext cx="11" cy="12"/>
              </a:xfrm>
              <a:custGeom>
                <a:avLst/>
                <a:gdLst>
                  <a:gd name="T0" fmla="*/ 0 w 5"/>
                  <a:gd name="T1" fmla="*/ 12 h 5"/>
                  <a:gd name="T2" fmla="*/ 33 w 5"/>
                  <a:gd name="T3" fmla="*/ 12 h 5"/>
                  <a:gd name="T4" fmla="*/ 44 w 5"/>
                  <a:gd name="T5" fmla="*/ 58 h 5"/>
                  <a:gd name="T6" fmla="*/ 9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0" name="Freeform 2514">
                <a:extLst>
                  <a:ext uri="{FF2B5EF4-FFF2-40B4-BE49-F238E27FC236}">
                    <a16:creationId xmlns:a16="http://schemas.microsoft.com/office/drawing/2014/main" id="{3C45E37C-72B1-459C-8E1B-A8EC64D73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540"/>
                <a:ext cx="12" cy="12"/>
              </a:xfrm>
              <a:custGeom>
                <a:avLst/>
                <a:gdLst>
                  <a:gd name="T0" fmla="*/ 12 w 5"/>
                  <a:gd name="T1" fmla="*/ 29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70 h 5"/>
                  <a:gd name="T8" fmla="*/ 12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1" name="Freeform 2515">
                <a:extLst>
                  <a:ext uri="{FF2B5EF4-FFF2-40B4-BE49-F238E27FC236}">
                    <a16:creationId xmlns:a16="http://schemas.microsoft.com/office/drawing/2014/main" id="{24B0CE41-5179-4B6C-8A56-E11411FA2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571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2" name="Freeform 2516">
                <a:extLst>
                  <a:ext uri="{FF2B5EF4-FFF2-40B4-BE49-F238E27FC236}">
                    <a16:creationId xmlns:a16="http://schemas.microsoft.com/office/drawing/2014/main" id="{E45AB514-D837-4F10-BA7D-6A9A70168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592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3" name="Freeform 2517">
                <a:extLst>
                  <a:ext uri="{FF2B5EF4-FFF2-40B4-BE49-F238E27FC236}">
                    <a16:creationId xmlns:a16="http://schemas.microsoft.com/office/drawing/2014/main" id="{03B023E8-0015-4170-B2F5-4FF11CA5E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645"/>
                <a:ext cx="12" cy="12"/>
              </a:xfrm>
              <a:custGeom>
                <a:avLst/>
                <a:gdLst>
                  <a:gd name="T0" fmla="*/ 12 w 5"/>
                  <a:gd name="T1" fmla="*/ 29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70 h 5"/>
                  <a:gd name="T8" fmla="*/ 12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4" name="Freeform 2518">
                <a:extLst>
                  <a:ext uri="{FF2B5EF4-FFF2-40B4-BE49-F238E27FC236}">
                    <a16:creationId xmlns:a16="http://schemas.microsoft.com/office/drawing/2014/main" id="{719A0E6C-D929-4919-8306-7ADBF77CA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564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5" name="Freeform 2519">
                <a:extLst>
                  <a:ext uri="{FF2B5EF4-FFF2-40B4-BE49-F238E27FC236}">
                    <a16:creationId xmlns:a16="http://schemas.microsoft.com/office/drawing/2014/main" id="{FBF496BF-14E4-4DB5-928B-884732C2C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469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6" name="Freeform 2520">
                <a:extLst>
                  <a:ext uri="{FF2B5EF4-FFF2-40B4-BE49-F238E27FC236}">
                    <a16:creationId xmlns:a16="http://schemas.microsoft.com/office/drawing/2014/main" id="{9BDF11DD-CA13-4DE3-BC37-102E72165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" y="2481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7" name="Freeform 2521">
                <a:extLst>
                  <a:ext uri="{FF2B5EF4-FFF2-40B4-BE49-F238E27FC236}">
                    <a16:creationId xmlns:a16="http://schemas.microsoft.com/office/drawing/2014/main" id="{E993C9B3-4625-4BE5-AEA2-E5A32955E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2433"/>
                <a:ext cx="11" cy="12"/>
              </a:xfrm>
              <a:custGeom>
                <a:avLst/>
                <a:gdLst>
                  <a:gd name="T0" fmla="*/ 9 w 5"/>
                  <a:gd name="T1" fmla="*/ 12 h 5"/>
                  <a:gd name="T2" fmla="*/ 44 w 5"/>
                  <a:gd name="T3" fmla="*/ 0 h 5"/>
                  <a:gd name="T4" fmla="*/ 44 w 5"/>
                  <a:gd name="T5" fmla="*/ 41 h 5"/>
                  <a:gd name="T6" fmla="*/ 9 w 5"/>
                  <a:gd name="T7" fmla="*/ 58 h 5"/>
                  <a:gd name="T8" fmla="*/ 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8" name="Freeform 2522">
                <a:extLst>
                  <a:ext uri="{FF2B5EF4-FFF2-40B4-BE49-F238E27FC236}">
                    <a16:creationId xmlns:a16="http://schemas.microsoft.com/office/drawing/2014/main" id="{00C5B313-744E-4258-A47B-D26268FAA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447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09" name="Freeform 2523">
                <a:extLst>
                  <a:ext uri="{FF2B5EF4-FFF2-40B4-BE49-F238E27FC236}">
                    <a16:creationId xmlns:a16="http://schemas.microsoft.com/office/drawing/2014/main" id="{01321D43-F04D-4DC8-A9BE-CA25B9BAE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402"/>
                <a:ext cx="11" cy="12"/>
              </a:xfrm>
              <a:custGeom>
                <a:avLst/>
                <a:gdLst>
                  <a:gd name="T0" fmla="*/ 0 w 5"/>
                  <a:gd name="T1" fmla="*/ 29 h 5"/>
                  <a:gd name="T2" fmla="*/ 33 w 5"/>
                  <a:gd name="T3" fmla="*/ 12 h 5"/>
                  <a:gd name="T4" fmla="*/ 44 w 5"/>
                  <a:gd name="T5" fmla="*/ 58 h 5"/>
                  <a:gd name="T6" fmla="*/ 9 w 5"/>
                  <a:gd name="T7" fmla="*/ 70 h 5"/>
                  <a:gd name="T8" fmla="*/ 0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1"/>
                      <a:pt x="3" y="0"/>
                      <a:pt x="3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0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0" name="Freeform 2524">
                <a:extLst>
                  <a:ext uri="{FF2B5EF4-FFF2-40B4-BE49-F238E27FC236}">
                    <a16:creationId xmlns:a16="http://schemas.microsoft.com/office/drawing/2014/main" id="{CAA31F9D-E5EC-4FD3-AB99-082DF9568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421"/>
                <a:ext cx="11" cy="12"/>
              </a:xfrm>
              <a:custGeom>
                <a:avLst/>
                <a:gdLst>
                  <a:gd name="T0" fmla="*/ 0 w 5"/>
                  <a:gd name="T1" fmla="*/ 12 h 5"/>
                  <a:gd name="T2" fmla="*/ 33 w 5"/>
                  <a:gd name="T3" fmla="*/ 12 h 5"/>
                  <a:gd name="T4" fmla="*/ 44 w 5"/>
                  <a:gd name="T5" fmla="*/ 58 h 5"/>
                  <a:gd name="T6" fmla="*/ 9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1" name="Freeform 2525">
                <a:extLst>
                  <a:ext uri="{FF2B5EF4-FFF2-40B4-BE49-F238E27FC236}">
                    <a16:creationId xmlns:a16="http://schemas.microsoft.com/office/drawing/2014/main" id="{562AD1B3-3E57-4EF6-A43F-048653FDA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2402"/>
                <a:ext cx="12" cy="12"/>
              </a:xfrm>
              <a:custGeom>
                <a:avLst/>
                <a:gdLst>
                  <a:gd name="T0" fmla="*/ 12 w 5"/>
                  <a:gd name="T1" fmla="*/ 29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70 h 5"/>
                  <a:gd name="T8" fmla="*/ 12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2" name="Freeform 2526">
                <a:extLst>
                  <a:ext uri="{FF2B5EF4-FFF2-40B4-BE49-F238E27FC236}">
                    <a16:creationId xmlns:a16="http://schemas.microsoft.com/office/drawing/2014/main" id="{7A29F3EA-E1EF-4512-9585-35D2C01E0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2328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70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3" name="Freeform 2527">
                <a:extLst>
                  <a:ext uri="{FF2B5EF4-FFF2-40B4-BE49-F238E27FC236}">
                    <a16:creationId xmlns:a16="http://schemas.microsoft.com/office/drawing/2014/main" id="{CECADCEF-B957-47C1-BA46-8F9E49B01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2328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70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4" name="Freeform 2528">
                <a:extLst>
                  <a:ext uri="{FF2B5EF4-FFF2-40B4-BE49-F238E27FC236}">
                    <a16:creationId xmlns:a16="http://schemas.microsoft.com/office/drawing/2014/main" id="{8E8CBFA8-FC69-426C-9321-44D62D256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2290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5" name="Freeform 2529">
                <a:extLst>
                  <a:ext uri="{FF2B5EF4-FFF2-40B4-BE49-F238E27FC236}">
                    <a16:creationId xmlns:a16="http://schemas.microsoft.com/office/drawing/2014/main" id="{5796B0AA-595F-4774-8663-015A6EB39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319"/>
                <a:ext cx="12" cy="12"/>
              </a:xfrm>
              <a:custGeom>
                <a:avLst/>
                <a:gdLst>
                  <a:gd name="T0" fmla="*/ 12 w 5"/>
                  <a:gd name="T1" fmla="*/ 29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70 h 5"/>
                  <a:gd name="T8" fmla="*/ 12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6" name="Freeform 2530">
                <a:extLst>
                  <a:ext uri="{FF2B5EF4-FFF2-40B4-BE49-F238E27FC236}">
                    <a16:creationId xmlns:a16="http://schemas.microsoft.com/office/drawing/2014/main" id="{A8B0CC07-7C59-446C-83E1-F53105809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" y="2238"/>
                <a:ext cx="12" cy="12"/>
              </a:xfrm>
              <a:custGeom>
                <a:avLst/>
                <a:gdLst>
                  <a:gd name="T0" fmla="*/ 0 w 5"/>
                  <a:gd name="T1" fmla="*/ 29 h 5"/>
                  <a:gd name="T2" fmla="*/ 41 w 5"/>
                  <a:gd name="T3" fmla="*/ 12 h 5"/>
                  <a:gd name="T4" fmla="*/ 58 w 5"/>
                  <a:gd name="T5" fmla="*/ 58 h 5"/>
                  <a:gd name="T6" fmla="*/ 12 w 5"/>
                  <a:gd name="T7" fmla="*/ 70 h 5"/>
                  <a:gd name="T8" fmla="*/ 0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7" name="Freeform 2531">
                <a:extLst>
                  <a:ext uri="{FF2B5EF4-FFF2-40B4-BE49-F238E27FC236}">
                    <a16:creationId xmlns:a16="http://schemas.microsoft.com/office/drawing/2014/main" id="{9552B8A4-2A97-41D3-BC79-D28BCB40B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188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8" name="Freeform 2532">
                <a:extLst>
                  <a:ext uri="{FF2B5EF4-FFF2-40B4-BE49-F238E27FC236}">
                    <a16:creationId xmlns:a16="http://schemas.microsoft.com/office/drawing/2014/main" id="{61C12579-6C82-4E5B-B411-3A2939EE2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193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70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19" name="Freeform 2533">
                <a:extLst>
                  <a:ext uri="{FF2B5EF4-FFF2-40B4-BE49-F238E27FC236}">
                    <a16:creationId xmlns:a16="http://schemas.microsoft.com/office/drawing/2014/main" id="{0DAB4F48-4477-4497-A0C3-3744B9FD6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1" y="2214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41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0" name="Freeform 2534">
                <a:extLst>
                  <a:ext uri="{FF2B5EF4-FFF2-40B4-BE49-F238E27FC236}">
                    <a16:creationId xmlns:a16="http://schemas.microsoft.com/office/drawing/2014/main" id="{71D72A13-BC12-4F8A-B487-E8BE4A969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7" y="2255"/>
                <a:ext cx="11" cy="12"/>
              </a:xfrm>
              <a:custGeom>
                <a:avLst/>
                <a:gdLst>
                  <a:gd name="T0" fmla="*/ 0 w 5"/>
                  <a:gd name="T1" fmla="*/ 12 h 5"/>
                  <a:gd name="T2" fmla="*/ 33 w 5"/>
                  <a:gd name="T3" fmla="*/ 12 h 5"/>
                  <a:gd name="T4" fmla="*/ 44 w 5"/>
                  <a:gd name="T5" fmla="*/ 58 h 5"/>
                  <a:gd name="T6" fmla="*/ 9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1" name="Freeform 2535">
                <a:extLst>
                  <a:ext uri="{FF2B5EF4-FFF2-40B4-BE49-F238E27FC236}">
                    <a16:creationId xmlns:a16="http://schemas.microsoft.com/office/drawing/2014/main" id="{D5506C55-A0DA-4254-88F0-D23B02344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7" y="2224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2" name="Freeform 2536">
                <a:extLst>
                  <a:ext uri="{FF2B5EF4-FFF2-40B4-BE49-F238E27FC236}">
                    <a16:creationId xmlns:a16="http://schemas.microsoft.com/office/drawing/2014/main" id="{35038578-DD97-446B-84C6-C669EBC6D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255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3" name="Freeform 2537">
                <a:extLst>
                  <a:ext uri="{FF2B5EF4-FFF2-40B4-BE49-F238E27FC236}">
                    <a16:creationId xmlns:a16="http://schemas.microsoft.com/office/drawing/2014/main" id="{2E32496D-380B-44F8-AB22-1AB2DE9D5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312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4" name="Freeform 2538">
                <a:extLst>
                  <a:ext uri="{FF2B5EF4-FFF2-40B4-BE49-F238E27FC236}">
                    <a16:creationId xmlns:a16="http://schemas.microsoft.com/office/drawing/2014/main" id="{A42C9CE9-B138-40BD-B60F-82B31BCC6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1" y="2371"/>
                <a:ext cx="12" cy="12"/>
              </a:xfrm>
              <a:custGeom>
                <a:avLst/>
                <a:gdLst>
                  <a:gd name="T0" fmla="*/ 0 w 5"/>
                  <a:gd name="T1" fmla="*/ 29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70 h 5"/>
                  <a:gd name="T8" fmla="*/ 0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5" name="Freeform 2539">
                <a:extLst>
                  <a:ext uri="{FF2B5EF4-FFF2-40B4-BE49-F238E27FC236}">
                    <a16:creationId xmlns:a16="http://schemas.microsoft.com/office/drawing/2014/main" id="{BC99D654-4FC2-4515-AD14-F644BB9F9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395"/>
                <a:ext cx="12" cy="12"/>
              </a:xfrm>
              <a:custGeom>
                <a:avLst/>
                <a:gdLst>
                  <a:gd name="T0" fmla="*/ 12 w 5"/>
                  <a:gd name="T1" fmla="*/ 29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70 h 5"/>
                  <a:gd name="T8" fmla="*/ 12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6" name="Freeform 2540">
                <a:extLst>
                  <a:ext uri="{FF2B5EF4-FFF2-40B4-BE49-F238E27FC236}">
                    <a16:creationId xmlns:a16="http://schemas.microsoft.com/office/drawing/2014/main" id="{0852DE52-7740-4E9F-818C-B544BC902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381"/>
                <a:ext cx="12" cy="12"/>
              </a:xfrm>
              <a:custGeom>
                <a:avLst/>
                <a:gdLst>
                  <a:gd name="T0" fmla="*/ 0 w 5"/>
                  <a:gd name="T1" fmla="*/ 12 h 5"/>
                  <a:gd name="T2" fmla="*/ 41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0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7" name="Freeform 2541">
                <a:extLst>
                  <a:ext uri="{FF2B5EF4-FFF2-40B4-BE49-F238E27FC236}">
                    <a16:creationId xmlns:a16="http://schemas.microsoft.com/office/drawing/2014/main" id="{1ACFDC65-BB9F-4AF3-9E6D-6DE3CB01D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345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8" name="Freeform 2542">
                <a:extLst>
                  <a:ext uri="{FF2B5EF4-FFF2-40B4-BE49-F238E27FC236}">
                    <a16:creationId xmlns:a16="http://schemas.microsoft.com/office/drawing/2014/main" id="{AF0C38E5-7DDE-4BD3-A315-AF1941134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245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29" name="Freeform 2543">
                <a:extLst>
                  <a:ext uri="{FF2B5EF4-FFF2-40B4-BE49-F238E27FC236}">
                    <a16:creationId xmlns:a16="http://schemas.microsoft.com/office/drawing/2014/main" id="{CDE42FC8-42BE-4209-B250-FFECA76AE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181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58 w 5"/>
                  <a:gd name="T5" fmla="*/ 41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0" name="Freeform 2544">
                <a:extLst>
                  <a:ext uri="{FF2B5EF4-FFF2-40B4-BE49-F238E27FC236}">
                    <a16:creationId xmlns:a16="http://schemas.microsoft.com/office/drawing/2014/main" id="{4F33CB4F-177B-4665-B0EB-CED6F9EFD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459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1" name="Freeform 2545">
                <a:extLst>
                  <a:ext uri="{FF2B5EF4-FFF2-40B4-BE49-F238E27FC236}">
                    <a16:creationId xmlns:a16="http://schemas.microsoft.com/office/drawing/2014/main" id="{F460E3D2-EEB0-48C6-B6B0-1692AB685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514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70 w 5"/>
                  <a:gd name="T5" fmla="*/ 41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2" name="Freeform 2546">
                <a:extLst>
                  <a:ext uri="{FF2B5EF4-FFF2-40B4-BE49-F238E27FC236}">
                    <a16:creationId xmlns:a16="http://schemas.microsoft.com/office/drawing/2014/main" id="{F1D84B32-50F8-418D-98A1-20ABF96E3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2" y="2542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ubicBezTo>
                      <a:pt x="4" y="5"/>
                      <a:pt x="2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3" name="Freeform 2547">
                <a:extLst>
                  <a:ext uri="{FF2B5EF4-FFF2-40B4-BE49-F238E27FC236}">
                    <a16:creationId xmlns:a16="http://schemas.microsoft.com/office/drawing/2014/main" id="{D8AF45D9-908C-4994-92E1-BC9257534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6" y="2649"/>
                <a:ext cx="11" cy="12"/>
              </a:xfrm>
              <a:custGeom>
                <a:avLst/>
                <a:gdLst>
                  <a:gd name="T0" fmla="*/ 9 w 5"/>
                  <a:gd name="T1" fmla="*/ 12 h 5"/>
                  <a:gd name="T2" fmla="*/ 44 w 5"/>
                  <a:gd name="T3" fmla="*/ 0 h 5"/>
                  <a:gd name="T4" fmla="*/ 53 w 5"/>
                  <a:gd name="T5" fmla="*/ 41 h 5"/>
                  <a:gd name="T6" fmla="*/ 20 w 5"/>
                  <a:gd name="T7" fmla="*/ 58 h 5"/>
                  <a:gd name="T8" fmla="*/ 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4" name="Freeform 2548">
                <a:extLst>
                  <a:ext uri="{FF2B5EF4-FFF2-40B4-BE49-F238E27FC236}">
                    <a16:creationId xmlns:a16="http://schemas.microsoft.com/office/drawing/2014/main" id="{4BB2B4D5-6325-46EA-8877-71CAC6264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602"/>
                <a:ext cx="12" cy="12"/>
              </a:xfrm>
              <a:custGeom>
                <a:avLst/>
                <a:gdLst>
                  <a:gd name="T0" fmla="*/ 12 w 5"/>
                  <a:gd name="T1" fmla="*/ 29 h 5"/>
                  <a:gd name="T2" fmla="*/ 58 w 5"/>
                  <a:gd name="T3" fmla="*/ 12 h 5"/>
                  <a:gd name="T4" fmla="*/ 70 w 5"/>
                  <a:gd name="T5" fmla="*/ 58 h 5"/>
                  <a:gd name="T6" fmla="*/ 29 w 5"/>
                  <a:gd name="T7" fmla="*/ 70 h 5"/>
                  <a:gd name="T8" fmla="*/ 12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5" name="Freeform 2549">
                <a:extLst>
                  <a:ext uri="{FF2B5EF4-FFF2-40B4-BE49-F238E27FC236}">
                    <a16:creationId xmlns:a16="http://schemas.microsoft.com/office/drawing/2014/main" id="{AE441EA0-C988-4B27-B2E1-83CD5457F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2909"/>
                <a:ext cx="11" cy="12"/>
              </a:xfrm>
              <a:custGeom>
                <a:avLst/>
                <a:gdLst>
                  <a:gd name="T0" fmla="*/ 9 w 5"/>
                  <a:gd name="T1" fmla="*/ 12 h 5"/>
                  <a:gd name="T2" fmla="*/ 44 w 5"/>
                  <a:gd name="T3" fmla="*/ 0 h 5"/>
                  <a:gd name="T4" fmla="*/ 44 w 5"/>
                  <a:gd name="T5" fmla="*/ 41 h 5"/>
                  <a:gd name="T6" fmla="*/ 9 w 5"/>
                  <a:gd name="T7" fmla="*/ 58 h 5"/>
                  <a:gd name="T8" fmla="*/ 9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6" name="Freeform 2550">
                <a:extLst>
                  <a:ext uri="{FF2B5EF4-FFF2-40B4-BE49-F238E27FC236}">
                    <a16:creationId xmlns:a16="http://schemas.microsoft.com/office/drawing/2014/main" id="{29507ADC-2079-4599-9713-2776A96E8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978"/>
                <a:ext cx="12" cy="11"/>
              </a:xfrm>
              <a:custGeom>
                <a:avLst/>
                <a:gdLst>
                  <a:gd name="T0" fmla="*/ 0 w 5"/>
                  <a:gd name="T1" fmla="*/ 9 h 5"/>
                  <a:gd name="T2" fmla="*/ 41 w 5"/>
                  <a:gd name="T3" fmla="*/ 9 h 5"/>
                  <a:gd name="T4" fmla="*/ 58 w 5"/>
                  <a:gd name="T5" fmla="*/ 44 h 5"/>
                  <a:gd name="T6" fmla="*/ 12 w 5"/>
                  <a:gd name="T7" fmla="*/ 44 h 5"/>
                  <a:gd name="T8" fmla="*/ 0 w 5"/>
                  <a:gd name="T9" fmla="*/ 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7" name="Freeform 2551">
                <a:extLst>
                  <a:ext uri="{FF2B5EF4-FFF2-40B4-BE49-F238E27FC236}">
                    <a16:creationId xmlns:a16="http://schemas.microsoft.com/office/drawing/2014/main" id="{2F5D6DEF-7517-45B6-B32C-84FEA5A74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2" y="2502"/>
                <a:ext cx="11" cy="12"/>
              </a:xfrm>
              <a:custGeom>
                <a:avLst/>
                <a:gdLst>
                  <a:gd name="T0" fmla="*/ 9 w 5"/>
                  <a:gd name="T1" fmla="*/ 29 h 5"/>
                  <a:gd name="T2" fmla="*/ 44 w 5"/>
                  <a:gd name="T3" fmla="*/ 12 h 5"/>
                  <a:gd name="T4" fmla="*/ 53 w 5"/>
                  <a:gd name="T5" fmla="*/ 58 h 5"/>
                  <a:gd name="T6" fmla="*/ 20 w 5"/>
                  <a:gd name="T7" fmla="*/ 70 h 5"/>
                  <a:gd name="T8" fmla="*/ 9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2" y="1"/>
                      <a:pt x="3" y="0"/>
                      <a:pt x="4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8" name="Freeform 2552">
                <a:extLst>
                  <a:ext uri="{FF2B5EF4-FFF2-40B4-BE49-F238E27FC236}">
                    <a16:creationId xmlns:a16="http://schemas.microsoft.com/office/drawing/2014/main" id="{7E722A1A-F7AE-433D-87B6-B5844FD28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459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12 h 5"/>
                  <a:gd name="T4" fmla="*/ 58 w 5"/>
                  <a:gd name="T5" fmla="*/ 58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4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39" name="Freeform 2553">
                <a:extLst>
                  <a:ext uri="{FF2B5EF4-FFF2-40B4-BE49-F238E27FC236}">
                    <a16:creationId xmlns:a16="http://schemas.microsoft.com/office/drawing/2014/main" id="{E0B31A72-14C5-4EA5-ABF6-2FCB6A761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443"/>
                <a:ext cx="12" cy="12"/>
              </a:xfrm>
              <a:custGeom>
                <a:avLst/>
                <a:gdLst>
                  <a:gd name="T0" fmla="*/ 12 w 5"/>
                  <a:gd name="T1" fmla="*/ 12 h 5"/>
                  <a:gd name="T2" fmla="*/ 58 w 5"/>
                  <a:gd name="T3" fmla="*/ 0 h 5"/>
                  <a:gd name="T4" fmla="*/ 70 w 5"/>
                  <a:gd name="T5" fmla="*/ 41 h 5"/>
                  <a:gd name="T6" fmla="*/ 12 w 5"/>
                  <a:gd name="T7" fmla="*/ 58 h 5"/>
                  <a:gd name="T8" fmla="*/ 12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5" y="3"/>
                      <a:pt x="5" y="3"/>
                    </a:cubicBezTo>
                    <a:cubicBezTo>
                      <a:pt x="4" y="4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0" name="Freeform 2554">
                <a:extLst>
                  <a:ext uri="{FF2B5EF4-FFF2-40B4-BE49-F238E27FC236}">
                    <a16:creationId xmlns:a16="http://schemas.microsoft.com/office/drawing/2014/main" id="{18DF0D3D-A0A6-4E39-A121-BBBFFA54C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2528"/>
                <a:ext cx="17" cy="17"/>
              </a:xfrm>
              <a:custGeom>
                <a:avLst/>
                <a:gdLst>
                  <a:gd name="T0" fmla="*/ 12 w 7"/>
                  <a:gd name="T1" fmla="*/ 12 h 7"/>
                  <a:gd name="T2" fmla="*/ 70 w 7"/>
                  <a:gd name="T3" fmla="*/ 12 h 7"/>
                  <a:gd name="T4" fmla="*/ 87 w 7"/>
                  <a:gd name="T5" fmla="*/ 70 h 7"/>
                  <a:gd name="T6" fmla="*/ 29 w 7"/>
                  <a:gd name="T7" fmla="*/ 87 h 7"/>
                  <a:gd name="T8" fmla="*/ 12 w 7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1" name="Freeform 2555">
                <a:extLst>
                  <a:ext uri="{FF2B5EF4-FFF2-40B4-BE49-F238E27FC236}">
                    <a16:creationId xmlns:a16="http://schemas.microsoft.com/office/drawing/2014/main" id="{9E885EBA-93D5-472B-B561-DD850B57C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507"/>
                <a:ext cx="17" cy="16"/>
              </a:xfrm>
              <a:custGeom>
                <a:avLst/>
                <a:gdLst>
                  <a:gd name="T0" fmla="*/ 12 w 7"/>
                  <a:gd name="T1" fmla="*/ 25 h 7"/>
                  <a:gd name="T2" fmla="*/ 70 w 7"/>
                  <a:gd name="T3" fmla="*/ 11 h 7"/>
                  <a:gd name="T4" fmla="*/ 87 w 7"/>
                  <a:gd name="T5" fmla="*/ 73 h 7"/>
                  <a:gd name="T6" fmla="*/ 29 w 7"/>
                  <a:gd name="T7" fmla="*/ 73 h 7"/>
                  <a:gd name="T8" fmla="*/ 12 w 7"/>
                  <a:gd name="T9" fmla="*/ 2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2" name="Freeform 2556">
                <a:extLst>
                  <a:ext uri="{FF2B5EF4-FFF2-40B4-BE49-F238E27FC236}">
                    <a16:creationId xmlns:a16="http://schemas.microsoft.com/office/drawing/2014/main" id="{9D134DDE-9F8F-43D6-BBBA-A57AA59DD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2502"/>
                <a:ext cx="17" cy="19"/>
              </a:xfrm>
              <a:custGeom>
                <a:avLst/>
                <a:gdLst>
                  <a:gd name="T0" fmla="*/ 12 w 7"/>
                  <a:gd name="T1" fmla="*/ 29 h 8"/>
                  <a:gd name="T2" fmla="*/ 87 w 7"/>
                  <a:gd name="T3" fmla="*/ 12 h 8"/>
                  <a:gd name="T4" fmla="*/ 87 w 7"/>
                  <a:gd name="T5" fmla="*/ 78 h 8"/>
                  <a:gd name="T6" fmla="*/ 29 w 7"/>
                  <a:gd name="T7" fmla="*/ 78 h 8"/>
                  <a:gd name="T8" fmla="*/ 12 w 7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8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3" name="Freeform 2557">
                <a:extLst>
                  <a:ext uri="{FF2B5EF4-FFF2-40B4-BE49-F238E27FC236}">
                    <a16:creationId xmlns:a16="http://schemas.microsoft.com/office/drawing/2014/main" id="{82184853-7087-42DD-8F6E-724BD73DE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9" y="2509"/>
                <a:ext cx="16" cy="17"/>
              </a:xfrm>
              <a:custGeom>
                <a:avLst/>
                <a:gdLst>
                  <a:gd name="T0" fmla="*/ 11 w 7"/>
                  <a:gd name="T1" fmla="*/ 12 h 7"/>
                  <a:gd name="T2" fmla="*/ 57 w 7"/>
                  <a:gd name="T3" fmla="*/ 12 h 7"/>
                  <a:gd name="T4" fmla="*/ 73 w 7"/>
                  <a:gd name="T5" fmla="*/ 70 h 7"/>
                  <a:gd name="T6" fmla="*/ 25 w 7"/>
                  <a:gd name="T7" fmla="*/ 87 h 7"/>
                  <a:gd name="T8" fmla="*/ 11 w 7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4" name="Freeform 2558">
                <a:extLst>
                  <a:ext uri="{FF2B5EF4-FFF2-40B4-BE49-F238E27FC236}">
                    <a16:creationId xmlns:a16="http://schemas.microsoft.com/office/drawing/2014/main" id="{E8231AD4-A3DE-427B-B7C5-B3F2689ED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485"/>
                <a:ext cx="19" cy="19"/>
              </a:xfrm>
              <a:custGeom>
                <a:avLst/>
                <a:gdLst>
                  <a:gd name="T0" fmla="*/ 12 w 8"/>
                  <a:gd name="T1" fmla="*/ 29 h 8"/>
                  <a:gd name="T2" fmla="*/ 78 w 8"/>
                  <a:gd name="T3" fmla="*/ 12 h 8"/>
                  <a:gd name="T4" fmla="*/ 78 w 8"/>
                  <a:gd name="T5" fmla="*/ 78 h 8"/>
                  <a:gd name="T6" fmla="*/ 29 w 8"/>
                  <a:gd name="T7" fmla="*/ 95 h 8"/>
                  <a:gd name="T8" fmla="*/ 12 w 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8" y="4"/>
                      <a:pt x="6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5" name="Freeform 2559">
                <a:extLst>
                  <a:ext uri="{FF2B5EF4-FFF2-40B4-BE49-F238E27FC236}">
                    <a16:creationId xmlns:a16="http://schemas.microsoft.com/office/drawing/2014/main" id="{84A80813-706A-4513-9A32-8CABD9FCC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2469"/>
                <a:ext cx="17" cy="16"/>
              </a:xfrm>
              <a:custGeom>
                <a:avLst/>
                <a:gdLst>
                  <a:gd name="T0" fmla="*/ 12 w 7"/>
                  <a:gd name="T1" fmla="*/ 25 h 7"/>
                  <a:gd name="T2" fmla="*/ 70 w 7"/>
                  <a:gd name="T3" fmla="*/ 11 h 7"/>
                  <a:gd name="T4" fmla="*/ 87 w 7"/>
                  <a:gd name="T5" fmla="*/ 57 h 7"/>
                  <a:gd name="T6" fmla="*/ 29 w 7"/>
                  <a:gd name="T7" fmla="*/ 73 h 7"/>
                  <a:gd name="T8" fmla="*/ 12 w 7"/>
                  <a:gd name="T9" fmla="*/ 2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6" name="Freeform 2560">
                <a:extLst>
                  <a:ext uri="{FF2B5EF4-FFF2-40B4-BE49-F238E27FC236}">
                    <a16:creationId xmlns:a16="http://schemas.microsoft.com/office/drawing/2014/main" id="{E85B92CB-5D71-4C67-961B-416C5699B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450"/>
                <a:ext cx="19" cy="16"/>
              </a:xfrm>
              <a:custGeom>
                <a:avLst/>
                <a:gdLst>
                  <a:gd name="T0" fmla="*/ 12 w 8"/>
                  <a:gd name="T1" fmla="*/ 25 h 7"/>
                  <a:gd name="T2" fmla="*/ 78 w 8"/>
                  <a:gd name="T3" fmla="*/ 11 h 7"/>
                  <a:gd name="T4" fmla="*/ 78 w 8"/>
                  <a:gd name="T5" fmla="*/ 57 h 7"/>
                  <a:gd name="T6" fmla="*/ 29 w 8"/>
                  <a:gd name="T7" fmla="*/ 73 h 7"/>
                  <a:gd name="T8" fmla="*/ 12 w 8"/>
                  <a:gd name="T9" fmla="*/ 2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8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47" name="Freeform 2561">
                <a:extLst>
                  <a:ext uri="{FF2B5EF4-FFF2-40B4-BE49-F238E27FC236}">
                    <a16:creationId xmlns:a16="http://schemas.microsoft.com/office/drawing/2014/main" id="{0524E06D-42C6-4931-B37E-AC670AAF9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428"/>
                <a:ext cx="19" cy="19"/>
              </a:xfrm>
              <a:custGeom>
                <a:avLst/>
                <a:gdLst>
                  <a:gd name="T0" fmla="*/ 12 w 8"/>
                  <a:gd name="T1" fmla="*/ 29 h 8"/>
                  <a:gd name="T2" fmla="*/ 78 w 8"/>
                  <a:gd name="T3" fmla="*/ 12 h 8"/>
                  <a:gd name="T4" fmla="*/ 78 w 8"/>
                  <a:gd name="T5" fmla="*/ 78 h 8"/>
                  <a:gd name="T6" fmla="*/ 29 w 8"/>
                  <a:gd name="T7" fmla="*/ 95 h 8"/>
                  <a:gd name="T8" fmla="*/ 12 w 8"/>
                  <a:gd name="T9" fmla="*/ 2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8" y="4"/>
                      <a:pt x="6" y="6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6576" name="Freeform 2562">
              <a:extLst>
                <a:ext uri="{FF2B5EF4-FFF2-40B4-BE49-F238E27FC236}">
                  <a16:creationId xmlns:a16="http://schemas.microsoft.com/office/drawing/2014/main" id="{046EF634-33E5-4393-9C69-6A706C206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2528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50 w 4"/>
                <a:gd name="T3" fmla="*/ 0 h 4"/>
                <a:gd name="T4" fmla="*/ 50 w 4"/>
                <a:gd name="T5" fmla="*/ 50 h 4"/>
                <a:gd name="T6" fmla="*/ 20 w 4"/>
                <a:gd name="T7" fmla="*/ 50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7" name="Freeform 2563">
              <a:extLst>
                <a:ext uri="{FF2B5EF4-FFF2-40B4-BE49-F238E27FC236}">
                  <a16:creationId xmlns:a16="http://schemas.microsoft.com/office/drawing/2014/main" id="{C56B6A17-A9CE-490A-BC20-7EC084642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504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50 w 4"/>
                <a:gd name="T3" fmla="*/ 20 h 4"/>
                <a:gd name="T4" fmla="*/ 50 w 4"/>
                <a:gd name="T5" fmla="*/ 50 h 4"/>
                <a:gd name="T6" fmla="*/ 20 w 4"/>
                <a:gd name="T7" fmla="*/ 63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8" name="Freeform 2564">
              <a:extLst>
                <a:ext uri="{FF2B5EF4-FFF2-40B4-BE49-F238E27FC236}">
                  <a16:creationId xmlns:a16="http://schemas.microsoft.com/office/drawing/2014/main" id="{E781331F-8566-4864-B641-C0D6A7240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2516"/>
              <a:ext cx="9" cy="10"/>
            </a:xfrm>
            <a:custGeom>
              <a:avLst/>
              <a:gdLst>
                <a:gd name="T0" fmla="*/ 0 w 4"/>
                <a:gd name="T1" fmla="*/ 20 h 4"/>
                <a:gd name="T2" fmla="*/ 36 w 4"/>
                <a:gd name="T3" fmla="*/ 0 h 4"/>
                <a:gd name="T4" fmla="*/ 36 w 4"/>
                <a:gd name="T5" fmla="*/ 50 h 4"/>
                <a:gd name="T6" fmla="*/ 11 w 4"/>
                <a:gd name="T7" fmla="*/ 50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9" name="Freeform 2565">
              <a:extLst>
                <a:ext uri="{FF2B5EF4-FFF2-40B4-BE49-F238E27FC236}">
                  <a16:creationId xmlns:a16="http://schemas.microsoft.com/office/drawing/2014/main" id="{D33EF52C-6664-43F2-BE3B-E23347A06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561"/>
              <a:ext cx="10" cy="12"/>
            </a:xfrm>
            <a:custGeom>
              <a:avLst/>
              <a:gdLst>
                <a:gd name="T0" fmla="*/ 20 w 4"/>
                <a:gd name="T1" fmla="*/ 12 h 5"/>
                <a:gd name="T2" fmla="*/ 50 w 4"/>
                <a:gd name="T3" fmla="*/ 12 h 5"/>
                <a:gd name="T4" fmla="*/ 63 w 4"/>
                <a:gd name="T5" fmla="*/ 58 h 5"/>
                <a:gd name="T6" fmla="*/ 20 w 4"/>
                <a:gd name="T7" fmla="*/ 58 h 5"/>
                <a:gd name="T8" fmla="*/ 20 w 4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1"/>
                    <a:pt x="2" y="0"/>
                    <a:pt x="3" y="1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3" y="4"/>
                    <a:pt x="2" y="5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0" name="Freeform 2566">
              <a:extLst>
                <a:ext uri="{FF2B5EF4-FFF2-40B4-BE49-F238E27FC236}">
                  <a16:creationId xmlns:a16="http://schemas.microsoft.com/office/drawing/2014/main" id="{D0AAF3B5-27E5-46BB-8967-59E05B895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2604"/>
              <a:ext cx="12" cy="12"/>
            </a:xfrm>
            <a:custGeom>
              <a:avLst/>
              <a:gdLst>
                <a:gd name="T0" fmla="*/ 12 w 5"/>
                <a:gd name="T1" fmla="*/ 12 h 5"/>
                <a:gd name="T2" fmla="*/ 41 w 5"/>
                <a:gd name="T3" fmla="*/ 12 h 5"/>
                <a:gd name="T4" fmla="*/ 58 w 5"/>
                <a:gd name="T5" fmla="*/ 58 h 5"/>
                <a:gd name="T6" fmla="*/ 12 w 5"/>
                <a:gd name="T7" fmla="*/ 58 h 5"/>
                <a:gd name="T8" fmla="*/ 12 w 5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2" y="1"/>
                    <a:pt x="3" y="0"/>
                    <a:pt x="3" y="1"/>
                  </a:cubicBezTo>
                  <a:cubicBezTo>
                    <a:pt x="4" y="2"/>
                    <a:pt x="5" y="3"/>
                    <a:pt x="4" y="4"/>
                  </a:cubicBezTo>
                  <a:cubicBezTo>
                    <a:pt x="3" y="4"/>
                    <a:pt x="2" y="5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1" name="Freeform 2567">
              <a:extLst>
                <a:ext uri="{FF2B5EF4-FFF2-40B4-BE49-F238E27FC236}">
                  <a16:creationId xmlns:a16="http://schemas.microsoft.com/office/drawing/2014/main" id="{1B29839C-3230-4312-A0BC-8E395F42C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707"/>
              <a:ext cx="12" cy="9"/>
            </a:xfrm>
            <a:custGeom>
              <a:avLst/>
              <a:gdLst>
                <a:gd name="T0" fmla="*/ 12 w 5"/>
                <a:gd name="T1" fmla="*/ 11 h 4"/>
                <a:gd name="T2" fmla="*/ 58 w 5"/>
                <a:gd name="T3" fmla="*/ 0 h 4"/>
                <a:gd name="T4" fmla="*/ 58 w 5"/>
                <a:gd name="T5" fmla="*/ 36 h 4"/>
                <a:gd name="T6" fmla="*/ 12 w 5"/>
                <a:gd name="T7" fmla="*/ 36 h 4"/>
                <a:gd name="T8" fmla="*/ 12 w 5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5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2" name="Freeform 2568">
              <a:extLst>
                <a:ext uri="{FF2B5EF4-FFF2-40B4-BE49-F238E27FC236}">
                  <a16:creationId xmlns:a16="http://schemas.microsoft.com/office/drawing/2014/main" id="{1E315611-E55B-4113-98C2-29B9615BF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2661"/>
              <a:ext cx="12" cy="10"/>
            </a:xfrm>
            <a:custGeom>
              <a:avLst/>
              <a:gdLst>
                <a:gd name="T0" fmla="*/ 12 w 5"/>
                <a:gd name="T1" fmla="*/ 20 h 4"/>
                <a:gd name="T2" fmla="*/ 41 w 5"/>
                <a:gd name="T3" fmla="*/ 20 h 4"/>
                <a:gd name="T4" fmla="*/ 58 w 5"/>
                <a:gd name="T5" fmla="*/ 50 h 4"/>
                <a:gd name="T6" fmla="*/ 12 w 5"/>
                <a:gd name="T7" fmla="*/ 63 h 4"/>
                <a:gd name="T8" fmla="*/ 12 w 5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1"/>
                    <a:pt x="5" y="3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1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3" name="Freeform 2569">
              <a:extLst>
                <a:ext uri="{FF2B5EF4-FFF2-40B4-BE49-F238E27FC236}">
                  <a16:creationId xmlns:a16="http://schemas.microsoft.com/office/drawing/2014/main" id="{ED360481-FBFC-496F-BD44-1B7856B2A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588"/>
              <a:ext cx="10" cy="9"/>
            </a:xfrm>
            <a:custGeom>
              <a:avLst/>
              <a:gdLst>
                <a:gd name="T0" fmla="*/ 0 w 4"/>
                <a:gd name="T1" fmla="*/ 11 h 4"/>
                <a:gd name="T2" fmla="*/ 50 w 4"/>
                <a:gd name="T3" fmla="*/ 0 h 4"/>
                <a:gd name="T4" fmla="*/ 50 w 4"/>
                <a:gd name="T5" fmla="*/ 36 h 4"/>
                <a:gd name="T6" fmla="*/ 20 w 4"/>
                <a:gd name="T7" fmla="*/ 36 h 4"/>
                <a:gd name="T8" fmla="*/ 0 w 4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4" name="Freeform 2570">
              <a:extLst>
                <a:ext uri="{FF2B5EF4-FFF2-40B4-BE49-F238E27FC236}">
                  <a16:creationId xmlns:a16="http://schemas.microsoft.com/office/drawing/2014/main" id="{B0735209-B7F2-482B-8851-8653B2A72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414"/>
              <a:ext cx="9" cy="10"/>
            </a:xfrm>
            <a:custGeom>
              <a:avLst/>
              <a:gdLst>
                <a:gd name="T0" fmla="*/ 11 w 4"/>
                <a:gd name="T1" fmla="*/ 20 h 4"/>
                <a:gd name="T2" fmla="*/ 36 w 4"/>
                <a:gd name="T3" fmla="*/ 20 h 4"/>
                <a:gd name="T4" fmla="*/ 45 w 4"/>
                <a:gd name="T5" fmla="*/ 50 h 4"/>
                <a:gd name="T6" fmla="*/ 11 w 4"/>
                <a:gd name="T7" fmla="*/ 63 h 4"/>
                <a:gd name="T8" fmla="*/ 11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3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5" name="Freeform 2571">
              <a:extLst>
                <a:ext uri="{FF2B5EF4-FFF2-40B4-BE49-F238E27FC236}">
                  <a16:creationId xmlns:a16="http://schemas.microsoft.com/office/drawing/2014/main" id="{0EA01928-7A4A-4EB7-AEB6-2F6F12900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2390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0 h 4"/>
                <a:gd name="T4" fmla="*/ 63 w 4"/>
                <a:gd name="T5" fmla="*/ 50 h 4"/>
                <a:gd name="T6" fmla="*/ 2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1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6" name="Freeform 2572">
              <a:extLst>
                <a:ext uri="{FF2B5EF4-FFF2-40B4-BE49-F238E27FC236}">
                  <a16:creationId xmlns:a16="http://schemas.microsoft.com/office/drawing/2014/main" id="{578AE797-7991-45DA-B29C-4810371B8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2298"/>
              <a:ext cx="10" cy="9"/>
            </a:xfrm>
            <a:custGeom>
              <a:avLst/>
              <a:gdLst>
                <a:gd name="T0" fmla="*/ 0 w 4"/>
                <a:gd name="T1" fmla="*/ 11 h 4"/>
                <a:gd name="T2" fmla="*/ 50 w 4"/>
                <a:gd name="T3" fmla="*/ 0 h 4"/>
                <a:gd name="T4" fmla="*/ 50 w 4"/>
                <a:gd name="T5" fmla="*/ 36 h 4"/>
                <a:gd name="T6" fmla="*/ 20 w 4"/>
                <a:gd name="T7" fmla="*/ 36 h 4"/>
                <a:gd name="T8" fmla="*/ 0 w 4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7" name="Freeform 2573">
              <a:extLst>
                <a:ext uri="{FF2B5EF4-FFF2-40B4-BE49-F238E27FC236}">
                  <a16:creationId xmlns:a16="http://schemas.microsoft.com/office/drawing/2014/main" id="{26BA381C-D48C-45BC-9AA9-0B81864A3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331"/>
              <a:ext cx="9" cy="9"/>
            </a:xfrm>
            <a:custGeom>
              <a:avLst/>
              <a:gdLst>
                <a:gd name="T0" fmla="*/ 11 w 4"/>
                <a:gd name="T1" fmla="*/ 11 h 4"/>
                <a:gd name="T2" fmla="*/ 36 w 4"/>
                <a:gd name="T3" fmla="*/ 11 h 4"/>
                <a:gd name="T4" fmla="*/ 45 w 4"/>
                <a:gd name="T5" fmla="*/ 36 h 4"/>
                <a:gd name="T6" fmla="*/ 11 w 4"/>
                <a:gd name="T7" fmla="*/ 45 h 4"/>
                <a:gd name="T8" fmla="*/ 11 w 4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3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8" name="Freeform 2574">
              <a:extLst>
                <a:ext uri="{FF2B5EF4-FFF2-40B4-BE49-F238E27FC236}">
                  <a16:creationId xmlns:a16="http://schemas.microsoft.com/office/drawing/2014/main" id="{85EF807C-D1E6-43E5-A911-D8C931407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293"/>
              <a:ext cx="9" cy="9"/>
            </a:xfrm>
            <a:custGeom>
              <a:avLst/>
              <a:gdLst>
                <a:gd name="T0" fmla="*/ 0 w 4"/>
                <a:gd name="T1" fmla="*/ 11 h 4"/>
                <a:gd name="T2" fmla="*/ 36 w 4"/>
                <a:gd name="T3" fmla="*/ 11 h 4"/>
                <a:gd name="T4" fmla="*/ 36 w 4"/>
                <a:gd name="T5" fmla="*/ 36 h 4"/>
                <a:gd name="T6" fmla="*/ 11 w 4"/>
                <a:gd name="T7" fmla="*/ 45 h 4"/>
                <a:gd name="T8" fmla="*/ 0 w 4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9" name="Freeform 2575">
              <a:extLst>
                <a:ext uri="{FF2B5EF4-FFF2-40B4-BE49-F238E27FC236}">
                  <a16:creationId xmlns:a16="http://schemas.microsoft.com/office/drawing/2014/main" id="{AE78A4F5-AF38-42ED-A6A6-6CB1E5C37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336"/>
              <a:ext cx="9" cy="9"/>
            </a:xfrm>
            <a:custGeom>
              <a:avLst/>
              <a:gdLst>
                <a:gd name="T0" fmla="*/ 11 w 4"/>
                <a:gd name="T1" fmla="*/ 11 h 4"/>
                <a:gd name="T2" fmla="*/ 36 w 4"/>
                <a:gd name="T3" fmla="*/ 11 h 4"/>
                <a:gd name="T4" fmla="*/ 45 w 4"/>
                <a:gd name="T5" fmla="*/ 36 h 4"/>
                <a:gd name="T6" fmla="*/ 11 w 4"/>
                <a:gd name="T7" fmla="*/ 45 h 4"/>
                <a:gd name="T8" fmla="*/ 11 w 4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0" name="Freeform 2576">
              <a:extLst>
                <a:ext uri="{FF2B5EF4-FFF2-40B4-BE49-F238E27FC236}">
                  <a16:creationId xmlns:a16="http://schemas.microsoft.com/office/drawing/2014/main" id="{DBC48BF7-6F10-46A1-83F5-B8A3571C4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260"/>
              <a:ext cx="12" cy="9"/>
            </a:xfrm>
            <a:custGeom>
              <a:avLst/>
              <a:gdLst>
                <a:gd name="T0" fmla="*/ 12 w 5"/>
                <a:gd name="T1" fmla="*/ 11 h 4"/>
                <a:gd name="T2" fmla="*/ 58 w 5"/>
                <a:gd name="T3" fmla="*/ 0 h 4"/>
                <a:gd name="T4" fmla="*/ 58 w 5"/>
                <a:gd name="T5" fmla="*/ 36 h 4"/>
                <a:gd name="T6" fmla="*/ 12 w 5"/>
                <a:gd name="T7" fmla="*/ 36 h 4"/>
                <a:gd name="T8" fmla="*/ 12 w 5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5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1" name="Freeform 2577">
              <a:extLst>
                <a:ext uri="{FF2B5EF4-FFF2-40B4-BE49-F238E27FC236}">
                  <a16:creationId xmlns:a16="http://schemas.microsoft.com/office/drawing/2014/main" id="{9F84FC5B-8F71-4247-8E03-8D3914568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210"/>
              <a:ext cx="10" cy="9"/>
            </a:xfrm>
            <a:custGeom>
              <a:avLst/>
              <a:gdLst>
                <a:gd name="T0" fmla="*/ 0 w 4"/>
                <a:gd name="T1" fmla="*/ 11 h 4"/>
                <a:gd name="T2" fmla="*/ 50 w 4"/>
                <a:gd name="T3" fmla="*/ 11 h 4"/>
                <a:gd name="T4" fmla="*/ 50 w 4"/>
                <a:gd name="T5" fmla="*/ 36 h 4"/>
                <a:gd name="T6" fmla="*/ 20 w 4"/>
                <a:gd name="T7" fmla="*/ 45 h 4"/>
                <a:gd name="T8" fmla="*/ 0 w 4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1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2" name="Freeform 2578">
              <a:extLst>
                <a:ext uri="{FF2B5EF4-FFF2-40B4-BE49-F238E27FC236}">
                  <a16:creationId xmlns:a16="http://schemas.microsoft.com/office/drawing/2014/main" id="{5E9C19CD-64AD-4285-96AD-33D9CA9E7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224"/>
              <a:ext cx="10" cy="9"/>
            </a:xfrm>
            <a:custGeom>
              <a:avLst/>
              <a:gdLst>
                <a:gd name="T0" fmla="*/ 0 w 4"/>
                <a:gd name="T1" fmla="*/ 11 h 4"/>
                <a:gd name="T2" fmla="*/ 50 w 4"/>
                <a:gd name="T3" fmla="*/ 11 h 4"/>
                <a:gd name="T4" fmla="*/ 50 w 4"/>
                <a:gd name="T5" fmla="*/ 36 h 4"/>
                <a:gd name="T6" fmla="*/ 20 w 4"/>
                <a:gd name="T7" fmla="*/ 45 h 4"/>
                <a:gd name="T8" fmla="*/ 0 w 4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1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3" name="Freeform 2579">
              <a:extLst>
                <a:ext uri="{FF2B5EF4-FFF2-40B4-BE49-F238E27FC236}">
                  <a16:creationId xmlns:a16="http://schemas.microsoft.com/office/drawing/2014/main" id="{C6B109C5-9D25-47E3-8B15-DA4E84191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162"/>
              <a:ext cx="9" cy="10"/>
            </a:xfrm>
            <a:custGeom>
              <a:avLst/>
              <a:gdLst>
                <a:gd name="T0" fmla="*/ 0 w 4"/>
                <a:gd name="T1" fmla="*/ 20 h 4"/>
                <a:gd name="T2" fmla="*/ 36 w 4"/>
                <a:gd name="T3" fmla="*/ 0 h 4"/>
                <a:gd name="T4" fmla="*/ 36 w 4"/>
                <a:gd name="T5" fmla="*/ 50 h 4"/>
                <a:gd name="T6" fmla="*/ 11 w 4"/>
                <a:gd name="T7" fmla="*/ 50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4" name="Freeform 2580">
              <a:extLst>
                <a:ext uri="{FF2B5EF4-FFF2-40B4-BE49-F238E27FC236}">
                  <a16:creationId xmlns:a16="http://schemas.microsoft.com/office/drawing/2014/main" id="{435F6377-3C3E-44BA-BF69-CF4E6FD3B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088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50 w 4"/>
                <a:gd name="T3" fmla="*/ 20 h 4"/>
                <a:gd name="T4" fmla="*/ 50 w 4"/>
                <a:gd name="T5" fmla="*/ 50 h 4"/>
                <a:gd name="T6" fmla="*/ 20 w 4"/>
                <a:gd name="T7" fmla="*/ 63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5" name="Freeform 2581">
              <a:extLst>
                <a:ext uri="{FF2B5EF4-FFF2-40B4-BE49-F238E27FC236}">
                  <a16:creationId xmlns:a16="http://schemas.microsoft.com/office/drawing/2014/main" id="{B443930D-8C14-4D2E-807E-A3E591A3C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124"/>
              <a:ext cx="12" cy="12"/>
            </a:xfrm>
            <a:custGeom>
              <a:avLst/>
              <a:gdLst>
                <a:gd name="T0" fmla="*/ 12 w 5"/>
                <a:gd name="T1" fmla="*/ 12 h 5"/>
                <a:gd name="T2" fmla="*/ 58 w 5"/>
                <a:gd name="T3" fmla="*/ 12 h 5"/>
                <a:gd name="T4" fmla="*/ 58 w 5"/>
                <a:gd name="T5" fmla="*/ 58 h 5"/>
                <a:gd name="T6" fmla="*/ 12 w 5"/>
                <a:gd name="T7" fmla="*/ 58 h 5"/>
                <a:gd name="T8" fmla="*/ 12 w 5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4" y="2"/>
                    <a:pt x="5" y="3"/>
                    <a:pt x="4" y="4"/>
                  </a:cubicBezTo>
                  <a:cubicBezTo>
                    <a:pt x="3" y="4"/>
                    <a:pt x="2" y="5"/>
                    <a:pt x="1" y="4"/>
                  </a:cubicBezTo>
                  <a:cubicBezTo>
                    <a:pt x="1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6" name="Freeform 2582">
              <a:extLst>
                <a:ext uri="{FF2B5EF4-FFF2-40B4-BE49-F238E27FC236}">
                  <a16:creationId xmlns:a16="http://schemas.microsoft.com/office/drawing/2014/main" id="{C7216B8B-40F0-4C8B-A3F5-69E52DF4F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179"/>
              <a:ext cx="12" cy="9"/>
            </a:xfrm>
            <a:custGeom>
              <a:avLst/>
              <a:gdLst>
                <a:gd name="T0" fmla="*/ 12 w 5"/>
                <a:gd name="T1" fmla="*/ 11 h 4"/>
                <a:gd name="T2" fmla="*/ 58 w 5"/>
                <a:gd name="T3" fmla="*/ 11 h 4"/>
                <a:gd name="T4" fmla="*/ 58 w 5"/>
                <a:gd name="T5" fmla="*/ 36 h 4"/>
                <a:gd name="T6" fmla="*/ 29 w 5"/>
                <a:gd name="T7" fmla="*/ 45 h 4"/>
                <a:gd name="T8" fmla="*/ 12 w 5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1"/>
                    <a:pt x="5" y="2"/>
                    <a:pt x="4" y="3"/>
                  </a:cubicBezTo>
                  <a:cubicBezTo>
                    <a:pt x="4" y="4"/>
                    <a:pt x="2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7" name="Freeform 2583">
              <a:extLst>
                <a:ext uri="{FF2B5EF4-FFF2-40B4-BE49-F238E27FC236}">
                  <a16:creationId xmlns:a16="http://schemas.microsoft.com/office/drawing/2014/main" id="{8B5F5340-F14F-4E08-8379-3E2FE705C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188"/>
              <a:ext cx="12" cy="12"/>
            </a:xfrm>
            <a:custGeom>
              <a:avLst/>
              <a:gdLst>
                <a:gd name="T0" fmla="*/ 12 w 5"/>
                <a:gd name="T1" fmla="*/ 12 h 5"/>
                <a:gd name="T2" fmla="*/ 58 w 5"/>
                <a:gd name="T3" fmla="*/ 12 h 5"/>
                <a:gd name="T4" fmla="*/ 58 w 5"/>
                <a:gd name="T5" fmla="*/ 58 h 5"/>
                <a:gd name="T6" fmla="*/ 29 w 5"/>
                <a:gd name="T7" fmla="*/ 58 h 5"/>
                <a:gd name="T8" fmla="*/ 12 w 5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5" y="2"/>
                    <a:pt x="5" y="3"/>
                    <a:pt x="4" y="4"/>
                  </a:cubicBezTo>
                  <a:cubicBezTo>
                    <a:pt x="4" y="4"/>
                    <a:pt x="2" y="5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8" name="Freeform 2584">
              <a:extLst>
                <a:ext uri="{FF2B5EF4-FFF2-40B4-BE49-F238E27FC236}">
                  <a16:creationId xmlns:a16="http://schemas.microsoft.com/office/drawing/2014/main" id="{DC2079CA-8CD9-4AE0-AFD3-22C9E9D0F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2226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20 h 4"/>
                <a:gd name="T4" fmla="*/ 63 w 4"/>
                <a:gd name="T5" fmla="*/ 50 h 4"/>
                <a:gd name="T6" fmla="*/ 20 w 4"/>
                <a:gd name="T7" fmla="*/ 63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3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9" name="Freeform 2585">
              <a:extLst>
                <a:ext uri="{FF2B5EF4-FFF2-40B4-BE49-F238E27FC236}">
                  <a16:creationId xmlns:a16="http://schemas.microsoft.com/office/drawing/2014/main" id="{5C1CE63C-308A-4CE5-AFAD-6044C092F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241"/>
              <a:ext cx="11" cy="11"/>
            </a:xfrm>
            <a:custGeom>
              <a:avLst/>
              <a:gdLst>
                <a:gd name="T0" fmla="*/ 9 w 5"/>
                <a:gd name="T1" fmla="*/ 9 h 5"/>
                <a:gd name="T2" fmla="*/ 44 w 5"/>
                <a:gd name="T3" fmla="*/ 9 h 5"/>
                <a:gd name="T4" fmla="*/ 44 w 5"/>
                <a:gd name="T5" fmla="*/ 44 h 5"/>
                <a:gd name="T6" fmla="*/ 9 w 5"/>
                <a:gd name="T7" fmla="*/ 44 h 5"/>
                <a:gd name="T8" fmla="*/ 9 w 5"/>
                <a:gd name="T9" fmla="*/ 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2" y="1"/>
                    <a:pt x="3" y="0"/>
                    <a:pt x="4" y="1"/>
                  </a:cubicBezTo>
                  <a:cubicBezTo>
                    <a:pt x="4" y="2"/>
                    <a:pt x="5" y="3"/>
                    <a:pt x="4" y="4"/>
                  </a:cubicBezTo>
                  <a:cubicBezTo>
                    <a:pt x="3" y="4"/>
                    <a:pt x="2" y="5"/>
                    <a:pt x="1" y="4"/>
                  </a:cubicBezTo>
                  <a:cubicBezTo>
                    <a:pt x="1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0" name="Freeform 2586">
              <a:extLst>
                <a:ext uri="{FF2B5EF4-FFF2-40B4-BE49-F238E27FC236}">
                  <a16:creationId xmlns:a16="http://schemas.microsoft.com/office/drawing/2014/main" id="{75F1EFBF-7797-4CD6-B169-E34751DCA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286"/>
              <a:ext cx="9" cy="9"/>
            </a:xfrm>
            <a:custGeom>
              <a:avLst/>
              <a:gdLst>
                <a:gd name="T0" fmla="*/ 11 w 4"/>
                <a:gd name="T1" fmla="*/ 11 h 4"/>
                <a:gd name="T2" fmla="*/ 36 w 4"/>
                <a:gd name="T3" fmla="*/ 0 h 4"/>
                <a:gd name="T4" fmla="*/ 45 w 4"/>
                <a:gd name="T5" fmla="*/ 36 h 4"/>
                <a:gd name="T6" fmla="*/ 11 w 4"/>
                <a:gd name="T7" fmla="*/ 36 h 4"/>
                <a:gd name="T8" fmla="*/ 11 w 4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3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1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1" name="Freeform 2587">
              <a:extLst>
                <a:ext uri="{FF2B5EF4-FFF2-40B4-BE49-F238E27FC236}">
                  <a16:creationId xmlns:a16="http://schemas.microsoft.com/office/drawing/2014/main" id="{25B02D6E-4DD5-4044-BEC8-E98054CAA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419"/>
              <a:ext cx="11" cy="9"/>
            </a:xfrm>
            <a:custGeom>
              <a:avLst/>
              <a:gdLst>
                <a:gd name="T0" fmla="*/ 9 w 5"/>
                <a:gd name="T1" fmla="*/ 11 h 4"/>
                <a:gd name="T2" fmla="*/ 44 w 5"/>
                <a:gd name="T3" fmla="*/ 11 h 4"/>
                <a:gd name="T4" fmla="*/ 44 w 5"/>
                <a:gd name="T5" fmla="*/ 36 h 4"/>
                <a:gd name="T6" fmla="*/ 9 w 5"/>
                <a:gd name="T7" fmla="*/ 45 h 4"/>
                <a:gd name="T8" fmla="*/ 9 w 5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5" y="2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1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2" name="Freeform 2588">
              <a:extLst>
                <a:ext uri="{FF2B5EF4-FFF2-40B4-BE49-F238E27FC236}">
                  <a16:creationId xmlns:a16="http://schemas.microsoft.com/office/drawing/2014/main" id="{590BA59C-CB4B-40D8-942E-3C66A89E8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2397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50 w 4"/>
                <a:gd name="T3" fmla="*/ 20 h 4"/>
                <a:gd name="T4" fmla="*/ 50 w 4"/>
                <a:gd name="T5" fmla="*/ 50 h 4"/>
                <a:gd name="T6" fmla="*/ 20 w 4"/>
                <a:gd name="T7" fmla="*/ 63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3" name="Freeform 2589">
              <a:extLst>
                <a:ext uri="{FF2B5EF4-FFF2-40B4-BE49-F238E27FC236}">
                  <a16:creationId xmlns:a16="http://schemas.microsoft.com/office/drawing/2014/main" id="{7B25B2A2-D334-4D72-8D2A-52166E85A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2371"/>
              <a:ext cx="9" cy="10"/>
            </a:xfrm>
            <a:custGeom>
              <a:avLst/>
              <a:gdLst>
                <a:gd name="T0" fmla="*/ 11 w 4"/>
                <a:gd name="T1" fmla="*/ 20 h 4"/>
                <a:gd name="T2" fmla="*/ 36 w 4"/>
                <a:gd name="T3" fmla="*/ 0 h 4"/>
                <a:gd name="T4" fmla="*/ 45 w 4"/>
                <a:gd name="T5" fmla="*/ 50 h 4"/>
                <a:gd name="T6" fmla="*/ 11 w 4"/>
                <a:gd name="T7" fmla="*/ 50 h 4"/>
                <a:gd name="T8" fmla="*/ 11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4" name="Freeform 2590">
              <a:extLst>
                <a:ext uri="{FF2B5EF4-FFF2-40B4-BE49-F238E27FC236}">
                  <a16:creationId xmlns:a16="http://schemas.microsoft.com/office/drawing/2014/main" id="{A8802EE0-5E94-4D1D-A4B5-0AAE98159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464"/>
              <a:ext cx="11" cy="10"/>
            </a:xfrm>
            <a:custGeom>
              <a:avLst/>
              <a:gdLst>
                <a:gd name="T0" fmla="*/ 9 w 5"/>
                <a:gd name="T1" fmla="*/ 20 h 4"/>
                <a:gd name="T2" fmla="*/ 44 w 5"/>
                <a:gd name="T3" fmla="*/ 0 h 4"/>
                <a:gd name="T4" fmla="*/ 44 w 5"/>
                <a:gd name="T5" fmla="*/ 50 h 4"/>
                <a:gd name="T6" fmla="*/ 9 w 5"/>
                <a:gd name="T7" fmla="*/ 50 h 4"/>
                <a:gd name="T8" fmla="*/ 9 w 5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5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1" y="3"/>
                    <a:pt x="0" y="1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5" name="Freeform 2591">
              <a:extLst>
                <a:ext uri="{FF2B5EF4-FFF2-40B4-BE49-F238E27FC236}">
                  <a16:creationId xmlns:a16="http://schemas.microsoft.com/office/drawing/2014/main" id="{8CA2B904-BB90-411A-B416-0AAEDE003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497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0 h 4"/>
                <a:gd name="T4" fmla="*/ 63 w 4"/>
                <a:gd name="T5" fmla="*/ 50 h 4"/>
                <a:gd name="T6" fmla="*/ 2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6" name="Freeform 2592">
              <a:extLst>
                <a:ext uri="{FF2B5EF4-FFF2-40B4-BE49-F238E27FC236}">
                  <a16:creationId xmlns:a16="http://schemas.microsoft.com/office/drawing/2014/main" id="{8F6D30FB-F874-49A4-A298-82840CCFE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504"/>
              <a:ext cx="9" cy="10"/>
            </a:xfrm>
            <a:custGeom>
              <a:avLst/>
              <a:gdLst>
                <a:gd name="T0" fmla="*/ 0 w 4"/>
                <a:gd name="T1" fmla="*/ 20 h 4"/>
                <a:gd name="T2" fmla="*/ 36 w 4"/>
                <a:gd name="T3" fmla="*/ 0 h 4"/>
                <a:gd name="T4" fmla="*/ 36 w 4"/>
                <a:gd name="T5" fmla="*/ 50 h 4"/>
                <a:gd name="T6" fmla="*/ 11 w 4"/>
                <a:gd name="T7" fmla="*/ 50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7" name="Freeform 2593">
              <a:extLst>
                <a:ext uri="{FF2B5EF4-FFF2-40B4-BE49-F238E27FC236}">
                  <a16:creationId xmlns:a16="http://schemas.microsoft.com/office/drawing/2014/main" id="{919D859A-F8E1-4A67-88B7-B1680B835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459"/>
              <a:ext cx="9" cy="10"/>
            </a:xfrm>
            <a:custGeom>
              <a:avLst/>
              <a:gdLst>
                <a:gd name="T0" fmla="*/ 0 w 4"/>
                <a:gd name="T1" fmla="*/ 20 h 4"/>
                <a:gd name="T2" fmla="*/ 36 w 4"/>
                <a:gd name="T3" fmla="*/ 20 h 4"/>
                <a:gd name="T4" fmla="*/ 36 w 4"/>
                <a:gd name="T5" fmla="*/ 50 h 4"/>
                <a:gd name="T6" fmla="*/ 11 w 4"/>
                <a:gd name="T7" fmla="*/ 63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8" name="Freeform 2594">
              <a:extLst>
                <a:ext uri="{FF2B5EF4-FFF2-40B4-BE49-F238E27FC236}">
                  <a16:creationId xmlns:a16="http://schemas.microsoft.com/office/drawing/2014/main" id="{58022937-0CFC-4995-8E1D-543A85B2E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483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0 h 4"/>
                <a:gd name="T4" fmla="*/ 63 w 4"/>
                <a:gd name="T5" fmla="*/ 50 h 4"/>
                <a:gd name="T6" fmla="*/ 2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1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9" name="Freeform 2595">
              <a:extLst>
                <a:ext uri="{FF2B5EF4-FFF2-40B4-BE49-F238E27FC236}">
                  <a16:creationId xmlns:a16="http://schemas.microsoft.com/office/drawing/2014/main" id="{B9469644-080F-43D0-868F-8E16C47DA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576"/>
              <a:ext cx="12" cy="9"/>
            </a:xfrm>
            <a:custGeom>
              <a:avLst/>
              <a:gdLst>
                <a:gd name="T0" fmla="*/ 12 w 5"/>
                <a:gd name="T1" fmla="*/ 11 h 4"/>
                <a:gd name="T2" fmla="*/ 58 w 5"/>
                <a:gd name="T3" fmla="*/ 0 h 4"/>
                <a:gd name="T4" fmla="*/ 58 w 5"/>
                <a:gd name="T5" fmla="*/ 36 h 4"/>
                <a:gd name="T6" fmla="*/ 12 w 5"/>
                <a:gd name="T7" fmla="*/ 36 h 4"/>
                <a:gd name="T8" fmla="*/ 12 w 5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5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0" name="Freeform 2596">
              <a:extLst>
                <a:ext uri="{FF2B5EF4-FFF2-40B4-BE49-F238E27FC236}">
                  <a16:creationId xmlns:a16="http://schemas.microsoft.com/office/drawing/2014/main" id="{D78C3AE5-A662-4DE3-AED1-7F8BC03B4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469"/>
              <a:ext cx="10" cy="9"/>
            </a:xfrm>
            <a:custGeom>
              <a:avLst/>
              <a:gdLst>
                <a:gd name="T0" fmla="*/ 20 w 4"/>
                <a:gd name="T1" fmla="*/ 11 h 4"/>
                <a:gd name="T2" fmla="*/ 50 w 4"/>
                <a:gd name="T3" fmla="*/ 0 h 4"/>
                <a:gd name="T4" fmla="*/ 63 w 4"/>
                <a:gd name="T5" fmla="*/ 36 h 4"/>
                <a:gd name="T6" fmla="*/ 20 w 4"/>
                <a:gd name="T7" fmla="*/ 36 h 4"/>
                <a:gd name="T8" fmla="*/ 20 w 4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3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1" name="Freeform 2597">
              <a:extLst>
                <a:ext uri="{FF2B5EF4-FFF2-40B4-BE49-F238E27FC236}">
                  <a16:creationId xmlns:a16="http://schemas.microsoft.com/office/drawing/2014/main" id="{F6AC20FD-CB0E-408C-AFD2-A953DD723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435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0 h 4"/>
                <a:gd name="T4" fmla="*/ 63 w 4"/>
                <a:gd name="T5" fmla="*/ 50 h 4"/>
                <a:gd name="T6" fmla="*/ 2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3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2" name="Freeform 2598">
              <a:extLst>
                <a:ext uri="{FF2B5EF4-FFF2-40B4-BE49-F238E27FC236}">
                  <a16:creationId xmlns:a16="http://schemas.microsoft.com/office/drawing/2014/main" id="{369F4CD0-DAAC-4376-BEE5-D6F93BE1B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433"/>
              <a:ext cx="9" cy="10"/>
            </a:xfrm>
            <a:custGeom>
              <a:avLst/>
              <a:gdLst>
                <a:gd name="T0" fmla="*/ 0 w 4"/>
                <a:gd name="T1" fmla="*/ 20 h 4"/>
                <a:gd name="T2" fmla="*/ 36 w 4"/>
                <a:gd name="T3" fmla="*/ 20 h 4"/>
                <a:gd name="T4" fmla="*/ 36 w 4"/>
                <a:gd name="T5" fmla="*/ 50 h 4"/>
                <a:gd name="T6" fmla="*/ 11 w 4"/>
                <a:gd name="T7" fmla="*/ 63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3"/>
                    <a:pt x="3" y="3"/>
                  </a:cubicBezTo>
                  <a:cubicBezTo>
                    <a:pt x="3" y="4"/>
                    <a:pt x="1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3" name="Freeform 2599">
              <a:extLst>
                <a:ext uri="{FF2B5EF4-FFF2-40B4-BE49-F238E27FC236}">
                  <a16:creationId xmlns:a16="http://schemas.microsoft.com/office/drawing/2014/main" id="{6ABF7D27-85B7-4239-826B-82721455B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2547"/>
              <a:ext cx="10" cy="10"/>
            </a:xfrm>
            <a:custGeom>
              <a:avLst/>
              <a:gdLst>
                <a:gd name="T0" fmla="*/ 0 w 4"/>
                <a:gd name="T1" fmla="*/ 20 h 4"/>
                <a:gd name="T2" fmla="*/ 50 w 4"/>
                <a:gd name="T3" fmla="*/ 0 h 4"/>
                <a:gd name="T4" fmla="*/ 50 w 4"/>
                <a:gd name="T5" fmla="*/ 50 h 4"/>
                <a:gd name="T6" fmla="*/ 20 w 4"/>
                <a:gd name="T7" fmla="*/ 50 h 4"/>
                <a:gd name="T8" fmla="*/ 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4" name="Freeform 2600">
              <a:extLst>
                <a:ext uri="{FF2B5EF4-FFF2-40B4-BE49-F238E27FC236}">
                  <a16:creationId xmlns:a16="http://schemas.microsoft.com/office/drawing/2014/main" id="{47DA19F3-F4DA-4475-B311-1B057BB8D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452"/>
              <a:ext cx="9" cy="10"/>
            </a:xfrm>
            <a:custGeom>
              <a:avLst/>
              <a:gdLst>
                <a:gd name="T0" fmla="*/ 11 w 4"/>
                <a:gd name="T1" fmla="*/ 20 h 4"/>
                <a:gd name="T2" fmla="*/ 36 w 4"/>
                <a:gd name="T3" fmla="*/ 0 h 4"/>
                <a:gd name="T4" fmla="*/ 45 w 4"/>
                <a:gd name="T5" fmla="*/ 50 h 4"/>
                <a:gd name="T6" fmla="*/ 11 w 4"/>
                <a:gd name="T7" fmla="*/ 50 h 4"/>
                <a:gd name="T8" fmla="*/ 11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1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5" name="Freeform 2601">
              <a:extLst>
                <a:ext uri="{FF2B5EF4-FFF2-40B4-BE49-F238E27FC236}">
                  <a16:creationId xmlns:a16="http://schemas.microsoft.com/office/drawing/2014/main" id="{8B411233-DA2D-44C4-B295-7B506A4F8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500"/>
              <a:ext cx="10" cy="12"/>
            </a:xfrm>
            <a:custGeom>
              <a:avLst/>
              <a:gdLst>
                <a:gd name="T0" fmla="*/ 20 w 4"/>
                <a:gd name="T1" fmla="*/ 12 h 5"/>
                <a:gd name="T2" fmla="*/ 50 w 4"/>
                <a:gd name="T3" fmla="*/ 12 h 5"/>
                <a:gd name="T4" fmla="*/ 63 w 4"/>
                <a:gd name="T5" fmla="*/ 58 h 5"/>
                <a:gd name="T6" fmla="*/ 20 w 4"/>
                <a:gd name="T7" fmla="*/ 58 h 5"/>
                <a:gd name="T8" fmla="*/ 20 w 4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1"/>
                    <a:pt x="2" y="0"/>
                    <a:pt x="3" y="1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3" y="4"/>
                    <a:pt x="2" y="5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6" name="Freeform 2602">
              <a:extLst>
                <a:ext uri="{FF2B5EF4-FFF2-40B4-BE49-F238E27FC236}">
                  <a16:creationId xmlns:a16="http://schemas.microsoft.com/office/drawing/2014/main" id="{5CF7DAB3-C45F-420E-AC24-6C19BE703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2452"/>
              <a:ext cx="12" cy="12"/>
            </a:xfrm>
            <a:custGeom>
              <a:avLst/>
              <a:gdLst>
                <a:gd name="T0" fmla="*/ 12 w 5"/>
                <a:gd name="T1" fmla="*/ 12 h 5"/>
                <a:gd name="T2" fmla="*/ 58 w 5"/>
                <a:gd name="T3" fmla="*/ 0 h 5"/>
                <a:gd name="T4" fmla="*/ 58 w 5"/>
                <a:gd name="T5" fmla="*/ 41 h 5"/>
                <a:gd name="T6" fmla="*/ 12 w 5"/>
                <a:gd name="T7" fmla="*/ 58 h 5"/>
                <a:gd name="T8" fmla="*/ 12 w 5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5" y="1"/>
                    <a:pt x="5" y="3"/>
                    <a:pt x="4" y="3"/>
                  </a:cubicBezTo>
                  <a:cubicBezTo>
                    <a:pt x="4" y="4"/>
                    <a:pt x="2" y="5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7" name="Freeform 2603">
              <a:extLst>
                <a:ext uri="{FF2B5EF4-FFF2-40B4-BE49-F238E27FC236}">
                  <a16:creationId xmlns:a16="http://schemas.microsoft.com/office/drawing/2014/main" id="{FD56F711-D5E8-4BED-B4D6-4AE37884E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547"/>
              <a:ext cx="12" cy="12"/>
            </a:xfrm>
            <a:custGeom>
              <a:avLst/>
              <a:gdLst>
                <a:gd name="T0" fmla="*/ 12 w 5"/>
                <a:gd name="T1" fmla="*/ 12 h 5"/>
                <a:gd name="T2" fmla="*/ 58 w 5"/>
                <a:gd name="T3" fmla="*/ 12 h 5"/>
                <a:gd name="T4" fmla="*/ 58 w 5"/>
                <a:gd name="T5" fmla="*/ 58 h 5"/>
                <a:gd name="T6" fmla="*/ 12 w 5"/>
                <a:gd name="T7" fmla="*/ 58 h 5"/>
                <a:gd name="T8" fmla="*/ 12 w 5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5" y="3"/>
                    <a:pt x="4" y="4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0" y="4"/>
                    <a:pt x="0" y="2"/>
                    <a:pt x="1" y="1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8" name="Freeform 2604">
              <a:extLst>
                <a:ext uri="{FF2B5EF4-FFF2-40B4-BE49-F238E27FC236}">
                  <a16:creationId xmlns:a16="http://schemas.microsoft.com/office/drawing/2014/main" id="{75EA2674-E3D8-4934-AFCA-F697FA8ED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2626"/>
              <a:ext cx="12" cy="12"/>
            </a:xfrm>
            <a:custGeom>
              <a:avLst/>
              <a:gdLst>
                <a:gd name="T0" fmla="*/ 12 w 5"/>
                <a:gd name="T1" fmla="*/ 12 h 5"/>
                <a:gd name="T2" fmla="*/ 58 w 5"/>
                <a:gd name="T3" fmla="*/ 12 h 5"/>
                <a:gd name="T4" fmla="*/ 58 w 5"/>
                <a:gd name="T5" fmla="*/ 58 h 5"/>
                <a:gd name="T6" fmla="*/ 12 w 5"/>
                <a:gd name="T7" fmla="*/ 58 h 5"/>
                <a:gd name="T8" fmla="*/ 12 w 5"/>
                <a:gd name="T9" fmla="*/ 1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5" y="1"/>
                    <a:pt x="5" y="3"/>
                    <a:pt x="4" y="4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9" name="Freeform 2605">
              <a:extLst>
                <a:ext uri="{FF2B5EF4-FFF2-40B4-BE49-F238E27FC236}">
                  <a16:creationId xmlns:a16="http://schemas.microsoft.com/office/drawing/2014/main" id="{63505907-B251-4C2E-864A-50B678BBE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2561"/>
              <a:ext cx="19" cy="17"/>
            </a:xfrm>
            <a:custGeom>
              <a:avLst/>
              <a:gdLst>
                <a:gd name="T0" fmla="*/ 29 w 8"/>
                <a:gd name="T1" fmla="*/ 12 h 7"/>
                <a:gd name="T2" fmla="*/ 78 w 8"/>
                <a:gd name="T3" fmla="*/ 12 h 7"/>
                <a:gd name="T4" fmla="*/ 95 w 8"/>
                <a:gd name="T5" fmla="*/ 70 h 7"/>
                <a:gd name="T6" fmla="*/ 29 w 8"/>
                <a:gd name="T7" fmla="*/ 87 h 7"/>
                <a:gd name="T8" fmla="*/ 29 w 8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2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0" name="Freeform 2606">
              <a:extLst>
                <a:ext uri="{FF2B5EF4-FFF2-40B4-BE49-F238E27FC236}">
                  <a16:creationId xmlns:a16="http://schemas.microsoft.com/office/drawing/2014/main" id="{95788264-FC87-4A48-8FD5-3199C7881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2521"/>
              <a:ext cx="19" cy="19"/>
            </a:xfrm>
            <a:custGeom>
              <a:avLst/>
              <a:gdLst>
                <a:gd name="T0" fmla="*/ 12 w 8"/>
                <a:gd name="T1" fmla="*/ 29 h 8"/>
                <a:gd name="T2" fmla="*/ 78 w 8"/>
                <a:gd name="T3" fmla="*/ 12 h 8"/>
                <a:gd name="T4" fmla="*/ 95 w 8"/>
                <a:gd name="T5" fmla="*/ 78 h 8"/>
                <a:gd name="T6" fmla="*/ 29 w 8"/>
                <a:gd name="T7" fmla="*/ 78 h 8"/>
                <a:gd name="T8" fmla="*/ 12 w 8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5" y="7"/>
                    <a:pt x="3" y="8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1" name="Freeform 2607">
              <a:extLst>
                <a:ext uri="{FF2B5EF4-FFF2-40B4-BE49-F238E27FC236}">
                  <a16:creationId xmlns:a16="http://schemas.microsoft.com/office/drawing/2014/main" id="{01222CB2-D797-43FE-B2A1-D8AC99E9E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457"/>
              <a:ext cx="16" cy="17"/>
            </a:xfrm>
            <a:custGeom>
              <a:avLst/>
              <a:gdLst>
                <a:gd name="T0" fmla="*/ 11 w 7"/>
                <a:gd name="T1" fmla="*/ 12 h 7"/>
                <a:gd name="T2" fmla="*/ 73 w 7"/>
                <a:gd name="T3" fmla="*/ 12 h 7"/>
                <a:gd name="T4" fmla="*/ 73 w 7"/>
                <a:gd name="T5" fmla="*/ 70 h 7"/>
                <a:gd name="T6" fmla="*/ 25 w 7"/>
                <a:gd name="T7" fmla="*/ 87 h 7"/>
                <a:gd name="T8" fmla="*/ 11 w 7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2" name="Freeform 2608">
              <a:extLst>
                <a:ext uri="{FF2B5EF4-FFF2-40B4-BE49-F238E27FC236}">
                  <a16:creationId xmlns:a16="http://schemas.microsoft.com/office/drawing/2014/main" id="{4CCBBB79-9A0A-47A2-A621-BFC2A15BA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374"/>
              <a:ext cx="17" cy="16"/>
            </a:xfrm>
            <a:custGeom>
              <a:avLst/>
              <a:gdLst>
                <a:gd name="T0" fmla="*/ 12 w 7"/>
                <a:gd name="T1" fmla="*/ 25 h 7"/>
                <a:gd name="T2" fmla="*/ 70 w 7"/>
                <a:gd name="T3" fmla="*/ 11 h 7"/>
                <a:gd name="T4" fmla="*/ 87 w 7"/>
                <a:gd name="T5" fmla="*/ 73 h 7"/>
                <a:gd name="T6" fmla="*/ 29 w 7"/>
                <a:gd name="T7" fmla="*/ 73 h 7"/>
                <a:gd name="T8" fmla="*/ 12 w 7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3" name="Freeform 2609">
              <a:extLst>
                <a:ext uri="{FF2B5EF4-FFF2-40B4-BE49-F238E27FC236}">
                  <a16:creationId xmlns:a16="http://schemas.microsoft.com/office/drawing/2014/main" id="{78AC2E77-690B-485A-B3FD-D5FB10BC4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260"/>
              <a:ext cx="17" cy="16"/>
            </a:xfrm>
            <a:custGeom>
              <a:avLst/>
              <a:gdLst>
                <a:gd name="T0" fmla="*/ 12 w 7"/>
                <a:gd name="T1" fmla="*/ 25 h 7"/>
                <a:gd name="T2" fmla="*/ 70 w 7"/>
                <a:gd name="T3" fmla="*/ 11 h 7"/>
                <a:gd name="T4" fmla="*/ 87 w 7"/>
                <a:gd name="T5" fmla="*/ 73 h 7"/>
                <a:gd name="T6" fmla="*/ 29 w 7"/>
                <a:gd name="T7" fmla="*/ 73 h 7"/>
                <a:gd name="T8" fmla="*/ 12 w 7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4" name="Freeform 2610">
              <a:extLst>
                <a:ext uri="{FF2B5EF4-FFF2-40B4-BE49-F238E27FC236}">
                  <a16:creationId xmlns:a16="http://schemas.microsoft.com/office/drawing/2014/main" id="{005D5C80-AE8A-402D-A270-989CE89B3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191"/>
              <a:ext cx="17" cy="19"/>
            </a:xfrm>
            <a:custGeom>
              <a:avLst/>
              <a:gdLst>
                <a:gd name="T0" fmla="*/ 12 w 7"/>
                <a:gd name="T1" fmla="*/ 29 h 8"/>
                <a:gd name="T2" fmla="*/ 70 w 7"/>
                <a:gd name="T3" fmla="*/ 12 h 8"/>
                <a:gd name="T4" fmla="*/ 87 w 7"/>
                <a:gd name="T5" fmla="*/ 78 h 8"/>
                <a:gd name="T6" fmla="*/ 12 w 7"/>
                <a:gd name="T7" fmla="*/ 95 h 8"/>
                <a:gd name="T8" fmla="*/ 12 w 7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1" y="7"/>
                  </a:cubicBezTo>
                  <a:cubicBezTo>
                    <a:pt x="0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5" name="Freeform 2611">
              <a:extLst>
                <a:ext uri="{FF2B5EF4-FFF2-40B4-BE49-F238E27FC236}">
                  <a16:creationId xmlns:a16="http://schemas.microsoft.com/office/drawing/2014/main" id="{C9A02ECD-5BD8-490C-9206-586B3D4A6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172"/>
              <a:ext cx="16" cy="19"/>
            </a:xfrm>
            <a:custGeom>
              <a:avLst/>
              <a:gdLst>
                <a:gd name="T0" fmla="*/ 11 w 7"/>
                <a:gd name="T1" fmla="*/ 29 h 8"/>
                <a:gd name="T2" fmla="*/ 73 w 7"/>
                <a:gd name="T3" fmla="*/ 12 h 8"/>
                <a:gd name="T4" fmla="*/ 73 w 7"/>
                <a:gd name="T5" fmla="*/ 78 h 8"/>
                <a:gd name="T6" fmla="*/ 25 w 7"/>
                <a:gd name="T7" fmla="*/ 95 h 8"/>
                <a:gd name="T8" fmla="*/ 11 w 7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6" name="Freeform 2612">
              <a:extLst>
                <a:ext uri="{FF2B5EF4-FFF2-40B4-BE49-F238E27FC236}">
                  <a16:creationId xmlns:a16="http://schemas.microsoft.com/office/drawing/2014/main" id="{14A110E6-BE36-4FB6-985E-E1C479FBA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2164"/>
              <a:ext cx="16" cy="17"/>
            </a:xfrm>
            <a:custGeom>
              <a:avLst/>
              <a:gdLst>
                <a:gd name="T0" fmla="*/ 11 w 7"/>
                <a:gd name="T1" fmla="*/ 29 h 7"/>
                <a:gd name="T2" fmla="*/ 73 w 7"/>
                <a:gd name="T3" fmla="*/ 12 h 7"/>
                <a:gd name="T4" fmla="*/ 73 w 7"/>
                <a:gd name="T5" fmla="*/ 87 h 7"/>
                <a:gd name="T6" fmla="*/ 25 w 7"/>
                <a:gd name="T7" fmla="*/ 87 h 7"/>
                <a:gd name="T8" fmla="*/ 11 w 7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7" name="Freeform 2613">
              <a:extLst>
                <a:ext uri="{FF2B5EF4-FFF2-40B4-BE49-F238E27FC236}">
                  <a16:creationId xmlns:a16="http://schemas.microsoft.com/office/drawing/2014/main" id="{AD30E895-263B-4B4D-B42B-E2BAE03C4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148"/>
              <a:ext cx="19" cy="19"/>
            </a:xfrm>
            <a:custGeom>
              <a:avLst/>
              <a:gdLst>
                <a:gd name="T0" fmla="*/ 12 w 8"/>
                <a:gd name="T1" fmla="*/ 29 h 8"/>
                <a:gd name="T2" fmla="*/ 78 w 8"/>
                <a:gd name="T3" fmla="*/ 12 h 8"/>
                <a:gd name="T4" fmla="*/ 95 w 8"/>
                <a:gd name="T5" fmla="*/ 78 h 8"/>
                <a:gd name="T6" fmla="*/ 29 w 8"/>
                <a:gd name="T7" fmla="*/ 95 h 8"/>
                <a:gd name="T8" fmla="*/ 12 w 8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7"/>
                    <a:pt x="3" y="8"/>
                    <a:pt x="2" y="7"/>
                  </a:cubicBezTo>
                  <a:cubicBezTo>
                    <a:pt x="1" y="6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8" name="Freeform 2614">
              <a:extLst>
                <a:ext uri="{FF2B5EF4-FFF2-40B4-BE49-F238E27FC236}">
                  <a16:creationId xmlns:a16="http://schemas.microsoft.com/office/drawing/2014/main" id="{BC1DC81D-8331-4817-BFA5-276F1FE4A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2191"/>
              <a:ext cx="17" cy="19"/>
            </a:xfrm>
            <a:custGeom>
              <a:avLst/>
              <a:gdLst>
                <a:gd name="T0" fmla="*/ 12 w 7"/>
                <a:gd name="T1" fmla="*/ 29 h 8"/>
                <a:gd name="T2" fmla="*/ 70 w 7"/>
                <a:gd name="T3" fmla="*/ 12 h 8"/>
                <a:gd name="T4" fmla="*/ 87 w 7"/>
                <a:gd name="T5" fmla="*/ 78 h 8"/>
                <a:gd name="T6" fmla="*/ 12 w 7"/>
                <a:gd name="T7" fmla="*/ 95 h 8"/>
                <a:gd name="T8" fmla="*/ 12 w 7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1" y="7"/>
                  </a:cubicBezTo>
                  <a:cubicBezTo>
                    <a:pt x="0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9" name="Freeform 2615">
              <a:extLst>
                <a:ext uri="{FF2B5EF4-FFF2-40B4-BE49-F238E27FC236}">
                  <a16:creationId xmlns:a16="http://schemas.microsoft.com/office/drawing/2014/main" id="{DEE16438-2B6B-4CBC-AF89-8BE64205B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214"/>
              <a:ext cx="16" cy="19"/>
            </a:xfrm>
            <a:custGeom>
              <a:avLst/>
              <a:gdLst>
                <a:gd name="T0" fmla="*/ 11 w 7"/>
                <a:gd name="T1" fmla="*/ 29 h 8"/>
                <a:gd name="T2" fmla="*/ 73 w 7"/>
                <a:gd name="T3" fmla="*/ 29 h 8"/>
                <a:gd name="T4" fmla="*/ 73 w 7"/>
                <a:gd name="T5" fmla="*/ 78 h 8"/>
                <a:gd name="T6" fmla="*/ 25 w 7"/>
                <a:gd name="T7" fmla="*/ 95 h 8"/>
                <a:gd name="T8" fmla="*/ 11 w 7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8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0" name="Freeform 2616">
              <a:extLst>
                <a:ext uri="{FF2B5EF4-FFF2-40B4-BE49-F238E27FC236}">
                  <a16:creationId xmlns:a16="http://schemas.microsoft.com/office/drawing/2014/main" id="{53E9237D-EE32-41EC-AEE4-BD946798C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193"/>
              <a:ext cx="16" cy="17"/>
            </a:xfrm>
            <a:custGeom>
              <a:avLst/>
              <a:gdLst>
                <a:gd name="T0" fmla="*/ 11 w 7"/>
                <a:gd name="T1" fmla="*/ 29 h 7"/>
                <a:gd name="T2" fmla="*/ 73 w 7"/>
                <a:gd name="T3" fmla="*/ 12 h 7"/>
                <a:gd name="T4" fmla="*/ 73 w 7"/>
                <a:gd name="T5" fmla="*/ 70 h 7"/>
                <a:gd name="T6" fmla="*/ 25 w 7"/>
                <a:gd name="T7" fmla="*/ 87 h 7"/>
                <a:gd name="T8" fmla="*/ 11 w 7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1" name="Freeform 2617">
              <a:extLst>
                <a:ext uri="{FF2B5EF4-FFF2-40B4-BE49-F238E27FC236}">
                  <a16:creationId xmlns:a16="http://schemas.microsoft.com/office/drawing/2014/main" id="{5AB14F02-056B-40D0-912D-D6FE44ACD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2328"/>
              <a:ext cx="19" cy="20"/>
            </a:xfrm>
            <a:custGeom>
              <a:avLst/>
              <a:gdLst>
                <a:gd name="T0" fmla="*/ 12 w 8"/>
                <a:gd name="T1" fmla="*/ 33 h 8"/>
                <a:gd name="T2" fmla="*/ 78 w 8"/>
                <a:gd name="T3" fmla="*/ 33 h 8"/>
                <a:gd name="T4" fmla="*/ 95 w 8"/>
                <a:gd name="T5" fmla="*/ 95 h 8"/>
                <a:gd name="T6" fmla="*/ 29 w 8"/>
                <a:gd name="T7" fmla="*/ 113 h 8"/>
                <a:gd name="T8" fmla="*/ 12 w 8"/>
                <a:gd name="T9" fmla="*/ 3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4" y="0"/>
                    <a:pt x="6" y="2"/>
                  </a:cubicBezTo>
                  <a:cubicBezTo>
                    <a:pt x="7" y="3"/>
                    <a:pt x="8" y="5"/>
                    <a:pt x="7" y="6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2" name="Freeform 2618">
              <a:extLst>
                <a:ext uri="{FF2B5EF4-FFF2-40B4-BE49-F238E27FC236}">
                  <a16:creationId xmlns:a16="http://schemas.microsoft.com/office/drawing/2014/main" id="{7C55700E-80A3-4EC7-8D8A-380CB3698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431"/>
              <a:ext cx="19" cy="19"/>
            </a:xfrm>
            <a:custGeom>
              <a:avLst/>
              <a:gdLst>
                <a:gd name="T0" fmla="*/ 12 w 8"/>
                <a:gd name="T1" fmla="*/ 29 h 8"/>
                <a:gd name="T2" fmla="*/ 78 w 8"/>
                <a:gd name="T3" fmla="*/ 12 h 8"/>
                <a:gd name="T4" fmla="*/ 95 w 8"/>
                <a:gd name="T5" fmla="*/ 78 h 8"/>
                <a:gd name="T6" fmla="*/ 29 w 8"/>
                <a:gd name="T7" fmla="*/ 95 h 8"/>
                <a:gd name="T8" fmla="*/ 12 w 8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3" y="1"/>
                    <a:pt x="5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3" name="Freeform 2619">
              <a:extLst>
                <a:ext uri="{FF2B5EF4-FFF2-40B4-BE49-F238E27FC236}">
                  <a16:creationId xmlns:a16="http://schemas.microsoft.com/office/drawing/2014/main" id="{4E68C716-04EA-4706-B684-1A128BF9C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405"/>
              <a:ext cx="19" cy="16"/>
            </a:xfrm>
            <a:custGeom>
              <a:avLst/>
              <a:gdLst>
                <a:gd name="T0" fmla="*/ 12 w 8"/>
                <a:gd name="T1" fmla="*/ 25 h 7"/>
                <a:gd name="T2" fmla="*/ 78 w 8"/>
                <a:gd name="T3" fmla="*/ 11 h 7"/>
                <a:gd name="T4" fmla="*/ 95 w 8"/>
                <a:gd name="T5" fmla="*/ 73 h 7"/>
                <a:gd name="T6" fmla="*/ 29 w 8"/>
                <a:gd name="T7" fmla="*/ 73 h 7"/>
                <a:gd name="T8" fmla="*/ 12 w 8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4" name="Freeform 2620">
              <a:extLst>
                <a:ext uri="{FF2B5EF4-FFF2-40B4-BE49-F238E27FC236}">
                  <a16:creationId xmlns:a16="http://schemas.microsoft.com/office/drawing/2014/main" id="{DBB65C1E-29E1-4B5E-B5F5-FC578DCD4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2485"/>
              <a:ext cx="17" cy="17"/>
            </a:xfrm>
            <a:custGeom>
              <a:avLst/>
              <a:gdLst>
                <a:gd name="T0" fmla="*/ 12 w 7"/>
                <a:gd name="T1" fmla="*/ 29 h 7"/>
                <a:gd name="T2" fmla="*/ 70 w 7"/>
                <a:gd name="T3" fmla="*/ 12 h 7"/>
                <a:gd name="T4" fmla="*/ 87 w 7"/>
                <a:gd name="T5" fmla="*/ 87 h 7"/>
                <a:gd name="T6" fmla="*/ 12 w 7"/>
                <a:gd name="T7" fmla="*/ 87 h 7"/>
                <a:gd name="T8" fmla="*/ 12 w 7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5" name="Freeform 2621">
              <a:extLst>
                <a:ext uri="{FF2B5EF4-FFF2-40B4-BE49-F238E27FC236}">
                  <a16:creationId xmlns:a16="http://schemas.microsoft.com/office/drawing/2014/main" id="{F60C0D57-1A71-4CDE-B4A8-3F32FF7BC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483"/>
              <a:ext cx="19" cy="19"/>
            </a:xfrm>
            <a:custGeom>
              <a:avLst/>
              <a:gdLst>
                <a:gd name="T0" fmla="*/ 12 w 8"/>
                <a:gd name="T1" fmla="*/ 29 h 8"/>
                <a:gd name="T2" fmla="*/ 78 w 8"/>
                <a:gd name="T3" fmla="*/ 12 h 8"/>
                <a:gd name="T4" fmla="*/ 95 w 8"/>
                <a:gd name="T5" fmla="*/ 78 h 8"/>
                <a:gd name="T6" fmla="*/ 29 w 8"/>
                <a:gd name="T7" fmla="*/ 95 h 8"/>
                <a:gd name="T8" fmla="*/ 12 w 8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5"/>
                    <a:pt x="7" y="6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6" name="Freeform 2622">
              <a:extLst>
                <a:ext uri="{FF2B5EF4-FFF2-40B4-BE49-F238E27FC236}">
                  <a16:creationId xmlns:a16="http://schemas.microsoft.com/office/drawing/2014/main" id="{6F37024F-5C96-41A4-AA1E-B578B560F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723"/>
              <a:ext cx="16" cy="17"/>
            </a:xfrm>
            <a:custGeom>
              <a:avLst/>
              <a:gdLst>
                <a:gd name="T0" fmla="*/ 11 w 7"/>
                <a:gd name="T1" fmla="*/ 29 h 7"/>
                <a:gd name="T2" fmla="*/ 57 w 7"/>
                <a:gd name="T3" fmla="*/ 12 h 7"/>
                <a:gd name="T4" fmla="*/ 73 w 7"/>
                <a:gd name="T5" fmla="*/ 70 h 7"/>
                <a:gd name="T6" fmla="*/ 11 w 7"/>
                <a:gd name="T7" fmla="*/ 87 h 7"/>
                <a:gd name="T8" fmla="*/ 11 w 7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7" name="Freeform 2623">
              <a:extLst>
                <a:ext uri="{FF2B5EF4-FFF2-40B4-BE49-F238E27FC236}">
                  <a16:creationId xmlns:a16="http://schemas.microsoft.com/office/drawing/2014/main" id="{EAB8724B-F2D5-4885-8524-72EE5600E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2545"/>
              <a:ext cx="17" cy="16"/>
            </a:xfrm>
            <a:custGeom>
              <a:avLst/>
              <a:gdLst>
                <a:gd name="T0" fmla="*/ 12 w 7"/>
                <a:gd name="T1" fmla="*/ 25 h 7"/>
                <a:gd name="T2" fmla="*/ 70 w 7"/>
                <a:gd name="T3" fmla="*/ 11 h 7"/>
                <a:gd name="T4" fmla="*/ 87 w 7"/>
                <a:gd name="T5" fmla="*/ 57 h 7"/>
                <a:gd name="T6" fmla="*/ 12 w 7"/>
                <a:gd name="T7" fmla="*/ 73 h 7"/>
                <a:gd name="T8" fmla="*/ 12 w 7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8" name="Freeform 2624">
              <a:extLst>
                <a:ext uri="{FF2B5EF4-FFF2-40B4-BE49-F238E27FC236}">
                  <a16:creationId xmlns:a16="http://schemas.microsoft.com/office/drawing/2014/main" id="{4C16E5F8-0CF7-48B6-B546-991C12C91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604"/>
              <a:ext cx="17" cy="17"/>
            </a:xfrm>
            <a:custGeom>
              <a:avLst/>
              <a:gdLst>
                <a:gd name="T0" fmla="*/ 12 w 7"/>
                <a:gd name="T1" fmla="*/ 12 h 7"/>
                <a:gd name="T2" fmla="*/ 70 w 7"/>
                <a:gd name="T3" fmla="*/ 12 h 7"/>
                <a:gd name="T4" fmla="*/ 87 w 7"/>
                <a:gd name="T5" fmla="*/ 70 h 7"/>
                <a:gd name="T6" fmla="*/ 12 w 7"/>
                <a:gd name="T7" fmla="*/ 87 h 7"/>
                <a:gd name="T8" fmla="*/ 12 w 7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9" name="Freeform 2625">
              <a:extLst>
                <a:ext uri="{FF2B5EF4-FFF2-40B4-BE49-F238E27FC236}">
                  <a16:creationId xmlns:a16="http://schemas.microsoft.com/office/drawing/2014/main" id="{2E87CA11-FDC2-49F5-98E1-E760B3E1A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488"/>
              <a:ext cx="19" cy="16"/>
            </a:xfrm>
            <a:custGeom>
              <a:avLst/>
              <a:gdLst>
                <a:gd name="T0" fmla="*/ 29 w 8"/>
                <a:gd name="T1" fmla="*/ 11 h 7"/>
                <a:gd name="T2" fmla="*/ 78 w 8"/>
                <a:gd name="T3" fmla="*/ 11 h 7"/>
                <a:gd name="T4" fmla="*/ 95 w 8"/>
                <a:gd name="T5" fmla="*/ 57 h 7"/>
                <a:gd name="T6" fmla="*/ 29 w 8"/>
                <a:gd name="T7" fmla="*/ 73 h 7"/>
                <a:gd name="T8" fmla="*/ 29 w 8"/>
                <a:gd name="T9" fmla="*/ 1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8" y="2"/>
                    <a:pt x="8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2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0" name="Freeform 2626">
              <a:extLst>
                <a:ext uri="{FF2B5EF4-FFF2-40B4-BE49-F238E27FC236}">
                  <a16:creationId xmlns:a16="http://schemas.microsoft.com/office/drawing/2014/main" id="{E6071467-3112-483B-B7F3-BB3D276C7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452"/>
              <a:ext cx="19" cy="17"/>
            </a:xfrm>
            <a:custGeom>
              <a:avLst/>
              <a:gdLst>
                <a:gd name="T0" fmla="*/ 12 w 8"/>
                <a:gd name="T1" fmla="*/ 29 h 7"/>
                <a:gd name="T2" fmla="*/ 78 w 8"/>
                <a:gd name="T3" fmla="*/ 12 h 7"/>
                <a:gd name="T4" fmla="*/ 95 w 8"/>
                <a:gd name="T5" fmla="*/ 70 h 7"/>
                <a:gd name="T6" fmla="*/ 29 w 8"/>
                <a:gd name="T7" fmla="*/ 87 h 7"/>
                <a:gd name="T8" fmla="*/ 12 w 8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0"/>
                    <a:pt x="5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1" name="Freeform 2627">
              <a:extLst>
                <a:ext uri="{FF2B5EF4-FFF2-40B4-BE49-F238E27FC236}">
                  <a16:creationId xmlns:a16="http://schemas.microsoft.com/office/drawing/2014/main" id="{9ADD250E-EF70-4023-8491-4E0AF27A1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412"/>
              <a:ext cx="16" cy="16"/>
            </a:xfrm>
            <a:custGeom>
              <a:avLst/>
              <a:gdLst>
                <a:gd name="T0" fmla="*/ 11 w 7"/>
                <a:gd name="T1" fmla="*/ 25 h 7"/>
                <a:gd name="T2" fmla="*/ 57 w 7"/>
                <a:gd name="T3" fmla="*/ 11 h 7"/>
                <a:gd name="T4" fmla="*/ 73 w 7"/>
                <a:gd name="T5" fmla="*/ 57 h 7"/>
                <a:gd name="T6" fmla="*/ 11 w 7"/>
                <a:gd name="T7" fmla="*/ 73 h 7"/>
                <a:gd name="T8" fmla="*/ 11 w 7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2" name="Freeform 2628">
              <a:extLst>
                <a:ext uri="{FF2B5EF4-FFF2-40B4-BE49-F238E27FC236}">
                  <a16:creationId xmlns:a16="http://schemas.microsoft.com/office/drawing/2014/main" id="{53D2CC12-546F-4BC1-A25D-763E39101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407"/>
              <a:ext cx="19" cy="19"/>
            </a:xfrm>
            <a:custGeom>
              <a:avLst/>
              <a:gdLst>
                <a:gd name="T0" fmla="*/ 12 w 8"/>
                <a:gd name="T1" fmla="*/ 29 h 8"/>
                <a:gd name="T2" fmla="*/ 78 w 8"/>
                <a:gd name="T3" fmla="*/ 12 h 8"/>
                <a:gd name="T4" fmla="*/ 95 w 8"/>
                <a:gd name="T5" fmla="*/ 78 h 8"/>
                <a:gd name="T6" fmla="*/ 29 w 8"/>
                <a:gd name="T7" fmla="*/ 95 h 8"/>
                <a:gd name="T8" fmla="*/ 12 w 8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3" y="1"/>
                    <a:pt x="5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3" name="Freeform 2629">
              <a:extLst>
                <a:ext uri="{FF2B5EF4-FFF2-40B4-BE49-F238E27FC236}">
                  <a16:creationId xmlns:a16="http://schemas.microsoft.com/office/drawing/2014/main" id="{F6D8219E-9CF7-4107-B46B-C9B8CCBCA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409"/>
              <a:ext cx="17" cy="19"/>
            </a:xfrm>
            <a:custGeom>
              <a:avLst/>
              <a:gdLst>
                <a:gd name="T0" fmla="*/ 12 w 7"/>
                <a:gd name="T1" fmla="*/ 29 h 8"/>
                <a:gd name="T2" fmla="*/ 70 w 7"/>
                <a:gd name="T3" fmla="*/ 12 h 8"/>
                <a:gd name="T4" fmla="*/ 87 w 7"/>
                <a:gd name="T5" fmla="*/ 78 h 8"/>
                <a:gd name="T6" fmla="*/ 29 w 7"/>
                <a:gd name="T7" fmla="*/ 95 h 8"/>
                <a:gd name="T8" fmla="*/ 12 w 7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4" name="Freeform 2630">
              <a:extLst>
                <a:ext uri="{FF2B5EF4-FFF2-40B4-BE49-F238E27FC236}">
                  <a16:creationId xmlns:a16="http://schemas.microsoft.com/office/drawing/2014/main" id="{83318047-0B39-44A0-8184-8B821625A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376"/>
              <a:ext cx="19" cy="19"/>
            </a:xfrm>
            <a:custGeom>
              <a:avLst/>
              <a:gdLst>
                <a:gd name="T0" fmla="*/ 29 w 8"/>
                <a:gd name="T1" fmla="*/ 29 h 8"/>
                <a:gd name="T2" fmla="*/ 78 w 8"/>
                <a:gd name="T3" fmla="*/ 12 h 8"/>
                <a:gd name="T4" fmla="*/ 95 w 8"/>
                <a:gd name="T5" fmla="*/ 78 h 8"/>
                <a:gd name="T6" fmla="*/ 29 w 8"/>
                <a:gd name="T7" fmla="*/ 95 h 8"/>
                <a:gd name="T8" fmla="*/ 29 w 8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2" y="2"/>
                  </a:moveTo>
                  <a:cubicBezTo>
                    <a:pt x="3" y="1"/>
                    <a:pt x="5" y="0"/>
                    <a:pt x="6" y="1"/>
                  </a:cubicBezTo>
                  <a:cubicBezTo>
                    <a:pt x="8" y="2"/>
                    <a:pt x="8" y="4"/>
                    <a:pt x="7" y="6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5"/>
                    <a:pt x="0" y="3"/>
                    <a:pt x="2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5" name="Freeform 2631">
              <a:extLst>
                <a:ext uri="{FF2B5EF4-FFF2-40B4-BE49-F238E27FC236}">
                  <a16:creationId xmlns:a16="http://schemas.microsoft.com/office/drawing/2014/main" id="{21E795BA-0403-4A63-8071-E6CEC32D4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2348"/>
              <a:ext cx="16" cy="19"/>
            </a:xfrm>
            <a:custGeom>
              <a:avLst/>
              <a:gdLst>
                <a:gd name="T0" fmla="*/ 11 w 7"/>
                <a:gd name="T1" fmla="*/ 29 h 8"/>
                <a:gd name="T2" fmla="*/ 57 w 7"/>
                <a:gd name="T3" fmla="*/ 12 h 8"/>
                <a:gd name="T4" fmla="*/ 73 w 7"/>
                <a:gd name="T5" fmla="*/ 78 h 8"/>
                <a:gd name="T6" fmla="*/ 25 w 7"/>
                <a:gd name="T7" fmla="*/ 95 h 8"/>
                <a:gd name="T8" fmla="*/ 11 w 7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6" name="Freeform 2632">
              <a:extLst>
                <a:ext uri="{FF2B5EF4-FFF2-40B4-BE49-F238E27FC236}">
                  <a16:creationId xmlns:a16="http://schemas.microsoft.com/office/drawing/2014/main" id="{07613471-1D99-42D9-8633-3D294CF67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319"/>
              <a:ext cx="16" cy="17"/>
            </a:xfrm>
            <a:custGeom>
              <a:avLst/>
              <a:gdLst>
                <a:gd name="T0" fmla="*/ 11 w 7"/>
                <a:gd name="T1" fmla="*/ 29 h 7"/>
                <a:gd name="T2" fmla="*/ 57 w 7"/>
                <a:gd name="T3" fmla="*/ 12 h 7"/>
                <a:gd name="T4" fmla="*/ 73 w 7"/>
                <a:gd name="T5" fmla="*/ 87 h 7"/>
                <a:gd name="T6" fmla="*/ 25 w 7"/>
                <a:gd name="T7" fmla="*/ 87 h 7"/>
                <a:gd name="T8" fmla="*/ 11 w 7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7" name="Freeform 2633">
              <a:extLst>
                <a:ext uri="{FF2B5EF4-FFF2-40B4-BE49-F238E27FC236}">
                  <a16:creationId xmlns:a16="http://schemas.microsoft.com/office/drawing/2014/main" id="{29E71DDE-F795-4FB4-9BB9-2A3CC495D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343"/>
              <a:ext cx="17" cy="16"/>
            </a:xfrm>
            <a:custGeom>
              <a:avLst/>
              <a:gdLst>
                <a:gd name="T0" fmla="*/ 12 w 7"/>
                <a:gd name="T1" fmla="*/ 25 h 7"/>
                <a:gd name="T2" fmla="*/ 70 w 7"/>
                <a:gd name="T3" fmla="*/ 11 h 7"/>
                <a:gd name="T4" fmla="*/ 87 w 7"/>
                <a:gd name="T5" fmla="*/ 73 h 7"/>
                <a:gd name="T6" fmla="*/ 29 w 7"/>
                <a:gd name="T7" fmla="*/ 73 h 7"/>
                <a:gd name="T8" fmla="*/ 12 w 7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8" name="Freeform 2634">
              <a:extLst>
                <a:ext uri="{FF2B5EF4-FFF2-40B4-BE49-F238E27FC236}">
                  <a16:creationId xmlns:a16="http://schemas.microsoft.com/office/drawing/2014/main" id="{062D819D-777C-4319-8841-8D3CFD610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293"/>
              <a:ext cx="17" cy="16"/>
            </a:xfrm>
            <a:custGeom>
              <a:avLst/>
              <a:gdLst>
                <a:gd name="T0" fmla="*/ 12 w 7"/>
                <a:gd name="T1" fmla="*/ 11 h 7"/>
                <a:gd name="T2" fmla="*/ 70 w 7"/>
                <a:gd name="T3" fmla="*/ 11 h 7"/>
                <a:gd name="T4" fmla="*/ 87 w 7"/>
                <a:gd name="T5" fmla="*/ 57 h 7"/>
                <a:gd name="T6" fmla="*/ 12 w 7"/>
                <a:gd name="T7" fmla="*/ 73 h 7"/>
                <a:gd name="T8" fmla="*/ 12 w 7"/>
                <a:gd name="T9" fmla="*/ 1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9" name="Freeform 2635">
              <a:extLst>
                <a:ext uri="{FF2B5EF4-FFF2-40B4-BE49-F238E27FC236}">
                  <a16:creationId xmlns:a16="http://schemas.microsoft.com/office/drawing/2014/main" id="{49394732-27EA-4C3F-8679-1449610A8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2312"/>
              <a:ext cx="16" cy="16"/>
            </a:xfrm>
            <a:custGeom>
              <a:avLst/>
              <a:gdLst>
                <a:gd name="T0" fmla="*/ 11 w 7"/>
                <a:gd name="T1" fmla="*/ 11 h 7"/>
                <a:gd name="T2" fmla="*/ 73 w 7"/>
                <a:gd name="T3" fmla="*/ 11 h 7"/>
                <a:gd name="T4" fmla="*/ 73 w 7"/>
                <a:gd name="T5" fmla="*/ 57 h 7"/>
                <a:gd name="T6" fmla="*/ 25 w 7"/>
                <a:gd name="T7" fmla="*/ 73 h 7"/>
                <a:gd name="T8" fmla="*/ 11 w 7"/>
                <a:gd name="T9" fmla="*/ 1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0" name="Freeform 2636">
              <a:extLst>
                <a:ext uri="{FF2B5EF4-FFF2-40B4-BE49-F238E27FC236}">
                  <a16:creationId xmlns:a16="http://schemas.microsoft.com/office/drawing/2014/main" id="{2A9BB966-167A-4686-8DEB-673E51D57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286"/>
              <a:ext cx="16" cy="16"/>
            </a:xfrm>
            <a:custGeom>
              <a:avLst/>
              <a:gdLst>
                <a:gd name="T0" fmla="*/ 11 w 7"/>
                <a:gd name="T1" fmla="*/ 25 h 7"/>
                <a:gd name="T2" fmla="*/ 73 w 7"/>
                <a:gd name="T3" fmla="*/ 11 h 7"/>
                <a:gd name="T4" fmla="*/ 73 w 7"/>
                <a:gd name="T5" fmla="*/ 57 h 7"/>
                <a:gd name="T6" fmla="*/ 25 w 7"/>
                <a:gd name="T7" fmla="*/ 73 h 7"/>
                <a:gd name="T8" fmla="*/ 11 w 7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1" name="Freeform 2637">
              <a:extLst>
                <a:ext uri="{FF2B5EF4-FFF2-40B4-BE49-F238E27FC236}">
                  <a16:creationId xmlns:a16="http://schemas.microsoft.com/office/drawing/2014/main" id="{3199E21D-2BB9-4A87-B60E-8D73D28E8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452"/>
              <a:ext cx="19" cy="17"/>
            </a:xfrm>
            <a:custGeom>
              <a:avLst/>
              <a:gdLst>
                <a:gd name="T0" fmla="*/ 12 w 8"/>
                <a:gd name="T1" fmla="*/ 29 h 7"/>
                <a:gd name="T2" fmla="*/ 78 w 8"/>
                <a:gd name="T3" fmla="*/ 12 h 7"/>
                <a:gd name="T4" fmla="*/ 78 w 8"/>
                <a:gd name="T5" fmla="*/ 70 h 7"/>
                <a:gd name="T6" fmla="*/ 29 w 8"/>
                <a:gd name="T7" fmla="*/ 87 h 7"/>
                <a:gd name="T8" fmla="*/ 12 w 8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2" name="Freeform 2638">
              <a:extLst>
                <a:ext uri="{FF2B5EF4-FFF2-40B4-BE49-F238E27FC236}">
                  <a16:creationId xmlns:a16="http://schemas.microsoft.com/office/drawing/2014/main" id="{C6F87AC8-6A45-438C-B514-D1FDC81BD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2474"/>
              <a:ext cx="19" cy="16"/>
            </a:xfrm>
            <a:custGeom>
              <a:avLst/>
              <a:gdLst>
                <a:gd name="T0" fmla="*/ 12 w 8"/>
                <a:gd name="T1" fmla="*/ 25 h 7"/>
                <a:gd name="T2" fmla="*/ 78 w 8"/>
                <a:gd name="T3" fmla="*/ 11 h 7"/>
                <a:gd name="T4" fmla="*/ 78 w 8"/>
                <a:gd name="T5" fmla="*/ 57 h 7"/>
                <a:gd name="T6" fmla="*/ 29 w 8"/>
                <a:gd name="T7" fmla="*/ 73 h 7"/>
                <a:gd name="T8" fmla="*/ 12 w 8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3" name="Freeform 2639">
              <a:extLst>
                <a:ext uri="{FF2B5EF4-FFF2-40B4-BE49-F238E27FC236}">
                  <a16:creationId xmlns:a16="http://schemas.microsoft.com/office/drawing/2014/main" id="{0D7B4914-469E-4533-9D0B-EF05884C6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2478"/>
              <a:ext cx="17" cy="17"/>
            </a:xfrm>
            <a:custGeom>
              <a:avLst/>
              <a:gdLst>
                <a:gd name="T0" fmla="*/ 12 w 7"/>
                <a:gd name="T1" fmla="*/ 29 h 7"/>
                <a:gd name="T2" fmla="*/ 70 w 7"/>
                <a:gd name="T3" fmla="*/ 12 h 7"/>
                <a:gd name="T4" fmla="*/ 87 w 7"/>
                <a:gd name="T5" fmla="*/ 87 h 7"/>
                <a:gd name="T6" fmla="*/ 12 w 7"/>
                <a:gd name="T7" fmla="*/ 87 h 7"/>
                <a:gd name="T8" fmla="*/ 12 w 7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4" name="Freeform 2640">
              <a:extLst>
                <a:ext uri="{FF2B5EF4-FFF2-40B4-BE49-F238E27FC236}">
                  <a16:creationId xmlns:a16="http://schemas.microsoft.com/office/drawing/2014/main" id="{0589BBAC-E033-473F-8232-DF583902C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459"/>
              <a:ext cx="16" cy="17"/>
            </a:xfrm>
            <a:custGeom>
              <a:avLst/>
              <a:gdLst>
                <a:gd name="T0" fmla="*/ 11 w 7"/>
                <a:gd name="T1" fmla="*/ 12 h 7"/>
                <a:gd name="T2" fmla="*/ 73 w 7"/>
                <a:gd name="T3" fmla="*/ 12 h 7"/>
                <a:gd name="T4" fmla="*/ 73 w 7"/>
                <a:gd name="T5" fmla="*/ 70 h 7"/>
                <a:gd name="T6" fmla="*/ 25 w 7"/>
                <a:gd name="T7" fmla="*/ 87 h 7"/>
                <a:gd name="T8" fmla="*/ 11 w 7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5" name="Freeform 2641">
              <a:extLst>
                <a:ext uri="{FF2B5EF4-FFF2-40B4-BE49-F238E27FC236}">
                  <a16:creationId xmlns:a16="http://schemas.microsoft.com/office/drawing/2014/main" id="{BBFA2571-3624-4C3A-8DAF-D635B6BB3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500"/>
              <a:ext cx="19" cy="19"/>
            </a:xfrm>
            <a:custGeom>
              <a:avLst/>
              <a:gdLst>
                <a:gd name="T0" fmla="*/ 12 w 8"/>
                <a:gd name="T1" fmla="*/ 29 h 8"/>
                <a:gd name="T2" fmla="*/ 78 w 8"/>
                <a:gd name="T3" fmla="*/ 12 h 8"/>
                <a:gd name="T4" fmla="*/ 95 w 8"/>
                <a:gd name="T5" fmla="*/ 78 h 8"/>
                <a:gd name="T6" fmla="*/ 29 w 8"/>
                <a:gd name="T7" fmla="*/ 78 h 8"/>
                <a:gd name="T8" fmla="*/ 12 w 8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7"/>
                    <a:pt x="4" y="8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6" name="Freeform 2642">
              <a:extLst>
                <a:ext uri="{FF2B5EF4-FFF2-40B4-BE49-F238E27FC236}">
                  <a16:creationId xmlns:a16="http://schemas.microsoft.com/office/drawing/2014/main" id="{DB91FA3B-6F46-45B1-927F-FAF4C20C1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512"/>
              <a:ext cx="16" cy="16"/>
            </a:xfrm>
            <a:custGeom>
              <a:avLst/>
              <a:gdLst>
                <a:gd name="T0" fmla="*/ 11 w 7"/>
                <a:gd name="T1" fmla="*/ 11 h 7"/>
                <a:gd name="T2" fmla="*/ 73 w 7"/>
                <a:gd name="T3" fmla="*/ 11 h 7"/>
                <a:gd name="T4" fmla="*/ 73 w 7"/>
                <a:gd name="T5" fmla="*/ 57 h 7"/>
                <a:gd name="T6" fmla="*/ 25 w 7"/>
                <a:gd name="T7" fmla="*/ 73 h 7"/>
                <a:gd name="T8" fmla="*/ 11 w 7"/>
                <a:gd name="T9" fmla="*/ 1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7" name="Freeform 2643">
              <a:extLst>
                <a:ext uri="{FF2B5EF4-FFF2-40B4-BE49-F238E27FC236}">
                  <a16:creationId xmlns:a16="http://schemas.microsoft.com/office/drawing/2014/main" id="{BF20A5D1-825C-4F1C-8FD1-759CDF2A5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2495"/>
              <a:ext cx="17" cy="19"/>
            </a:xfrm>
            <a:custGeom>
              <a:avLst/>
              <a:gdLst>
                <a:gd name="T0" fmla="*/ 12 w 7"/>
                <a:gd name="T1" fmla="*/ 29 h 8"/>
                <a:gd name="T2" fmla="*/ 70 w 7"/>
                <a:gd name="T3" fmla="*/ 29 h 8"/>
                <a:gd name="T4" fmla="*/ 87 w 7"/>
                <a:gd name="T5" fmla="*/ 78 h 8"/>
                <a:gd name="T6" fmla="*/ 29 w 7"/>
                <a:gd name="T7" fmla="*/ 95 h 8"/>
                <a:gd name="T8" fmla="*/ 12 w 7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8" name="Freeform 2644">
              <a:extLst>
                <a:ext uri="{FF2B5EF4-FFF2-40B4-BE49-F238E27FC236}">
                  <a16:creationId xmlns:a16="http://schemas.microsoft.com/office/drawing/2014/main" id="{55794C13-D453-4651-B386-A22BD7C1F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507"/>
              <a:ext cx="16" cy="16"/>
            </a:xfrm>
            <a:custGeom>
              <a:avLst/>
              <a:gdLst>
                <a:gd name="T0" fmla="*/ 11 w 7"/>
                <a:gd name="T1" fmla="*/ 25 h 7"/>
                <a:gd name="T2" fmla="*/ 57 w 7"/>
                <a:gd name="T3" fmla="*/ 11 h 7"/>
                <a:gd name="T4" fmla="*/ 73 w 7"/>
                <a:gd name="T5" fmla="*/ 73 h 7"/>
                <a:gd name="T6" fmla="*/ 11 w 7"/>
                <a:gd name="T7" fmla="*/ 73 h 7"/>
                <a:gd name="T8" fmla="*/ 11 w 7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9" name="Freeform 2645">
              <a:extLst>
                <a:ext uri="{FF2B5EF4-FFF2-40B4-BE49-F238E27FC236}">
                  <a16:creationId xmlns:a16="http://schemas.microsoft.com/office/drawing/2014/main" id="{D17C390C-6CF5-4AD9-8F1E-BBEE221F9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521"/>
              <a:ext cx="17" cy="19"/>
            </a:xfrm>
            <a:custGeom>
              <a:avLst/>
              <a:gdLst>
                <a:gd name="T0" fmla="*/ 12 w 7"/>
                <a:gd name="T1" fmla="*/ 29 h 8"/>
                <a:gd name="T2" fmla="*/ 87 w 7"/>
                <a:gd name="T3" fmla="*/ 12 h 8"/>
                <a:gd name="T4" fmla="*/ 87 w 7"/>
                <a:gd name="T5" fmla="*/ 78 h 8"/>
                <a:gd name="T6" fmla="*/ 29 w 7"/>
                <a:gd name="T7" fmla="*/ 78 h 8"/>
                <a:gd name="T8" fmla="*/ 12 w 7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0" name="Freeform 2646">
              <a:extLst>
                <a:ext uri="{FF2B5EF4-FFF2-40B4-BE49-F238E27FC236}">
                  <a16:creationId xmlns:a16="http://schemas.microsoft.com/office/drawing/2014/main" id="{520D642C-5258-4635-987C-803D91320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531"/>
              <a:ext cx="19" cy="16"/>
            </a:xfrm>
            <a:custGeom>
              <a:avLst/>
              <a:gdLst>
                <a:gd name="T0" fmla="*/ 12 w 8"/>
                <a:gd name="T1" fmla="*/ 11 h 7"/>
                <a:gd name="T2" fmla="*/ 78 w 8"/>
                <a:gd name="T3" fmla="*/ 11 h 7"/>
                <a:gd name="T4" fmla="*/ 95 w 8"/>
                <a:gd name="T5" fmla="*/ 57 h 7"/>
                <a:gd name="T6" fmla="*/ 29 w 8"/>
                <a:gd name="T7" fmla="*/ 73 h 7"/>
                <a:gd name="T8" fmla="*/ 12 w 8"/>
                <a:gd name="T9" fmla="*/ 1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1" name="Freeform 2647">
              <a:extLst>
                <a:ext uri="{FF2B5EF4-FFF2-40B4-BE49-F238E27FC236}">
                  <a16:creationId xmlns:a16="http://schemas.microsoft.com/office/drawing/2014/main" id="{E8685F17-E8C5-4F1E-AC29-E07C45694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519"/>
              <a:ext cx="16" cy="16"/>
            </a:xfrm>
            <a:custGeom>
              <a:avLst/>
              <a:gdLst>
                <a:gd name="T0" fmla="*/ 11 w 7"/>
                <a:gd name="T1" fmla="*/ 25 h 7"/>
                <a:gd name="T2" fmla="*/ 57 w 7"/>
                <a:gd name="T3" fmla="*/ 11 h 7"/>
                <a:gd name="T4" fmla="*/ 73 w 7"/>
                <a:gd name="T5" fmla="*/ 73 h 7"/>
                <a:gd name="T6" fmla="*/ 25 w 7"/>
                <a:gd name="T7" fmla="*/ 73 h 7"/>
                <a:gd name="T8" fmla="*/ 11 w 7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2" name="Freeform 2648">
              <a:extLst>
                <a:ext uri="{FF2B5EF4-FFF2-40B4-BE49-F238E27FC236}">
                  <a16:creationId xmlns:a16="http://schemas.microsoft.com/office/drawing/2014/main" id="{243CA4DA-D8B6-452B-AA6F-6ADA951DC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547"/>
              <a:ext cx="16" cy="17"/>
            </a:xfrm>
            <a:custGeom>
              <a:avLst/>
              <a:gdLst>
                <a:gd name="T0" fmla="*/ 11 w 7"/>
                <a:gd name="T1" fmla="*/ 29 h 7"/>
                <a:gd name="T2" fmla="*/ 57 w 7"/>
                <a:gd name="T3" fmla="*/ 12 h 7"/>
                <a:gd name="T4" fmla="*/ 73 w 7"/>
                <a:gd name="T5" fmla="*/ 70 h 7"/>
                <a:gd name="T6" fmla="*/ 25 w 7"/>
                <a:gd name="T7" fmla="*/ 87 h 7"/>
                <a:gd name="T8" fmla="*/ 11 w 7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3" name="Freeform 2649">
              <a:extLst>
                <a:ext uri="{FF2B5EF4-FFF2-40B4-BE49-F238E27FC236}">
                  <a16:creationId xmlns:a16="http://schemas.microsoft.com/office/drawing/2014/main" id="{5FEB35C5-6BB3-4EFE-9D12-2C5E63B44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319"/>
              <a:ext cx="17" cy="17"/>
            </a:xfrm>
            <a:custGeom>
              <a:avLst/>
              <a:gdLst>
                <a:gd name="T0" fmla="*/ 12 w 7"/>
                <a:gd name="T1" fmla="*/ 29 h 7"/>
                <a:gd name="T2" fmla="*/ 70 w 7"/>
                <a:gd name="T3" fmla="*/ 12 h 7"/>
                <a:gd name="T4" fmla="*/ 87 w 7"/>
                <a:gd name="T5" fmla="*/ 87 h 7"/>
                <a:gd name="T6" fmla="*/ 29 w 7"/>
                <a:gd name="T7" fmla="*/ 87 h 7"/>
                <a:gd name="T8" fmla="*/ 12 w 7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4" name="Freeform 2650">
              <a:extLst>
                <a:ext uri="{FF2B5EF4-FFF2-40B4-BE49-F238E27FC236}">
                  <a16:creationId xmlns:a16="http://schemas.microsoft.com/office/drawing/2014/main" id="{C9C7F7C0-800F-4A86-8AA1-8BE3A81D7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238"/>
              <a:ext cx="19" cy="17"/>
            </a:xfrm>
            <a:custGeom>
              <a:avLst/>
              <a:gdLst>
                <a:gd name="T0" fmla="*/ 12 w 8"/>
                <a:gd name="T1" fmla="*/ 12 h 7"/>
                <a:gd name="T2" fmla="*/ 78 w 8"/>
                <a:gd name="T3" fmla="*/ 12 h 7"/>
                <a:gd name="T4" fmla="*/ 95 w 8"/>
                <a:gd name="T5" fmla="*/ 70 h 7"/>
                <a:gd name="T6" fmla="*/ 29 w 8"/>
                <a:gd name="T7" fmla="*/ 87 h 7"/>
                <a:gd name="T8" fmla="*/ 12 w 8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1" y="1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5" name="Freeform 2651">
              <a:extLst>
                <a:ext uri="{FF2B5EF4-FFF2-40B4-BE49-F238E27FC236}">
                  <a16:creationId xmlns:a16="http://schemas.microsoft.com/office/drawing/2014/main" id="{F6E4FEDE-C80D-4D42-9D18-84D5696E8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252"/>
              <a:ext cx="16" cy="19"/>
            </a:xfrm>
            <a:custGeom>
              <a:avLst/>
              <a:gdLst>
                <a:gd name="T0" fmla="*/ 11 w 7"/>
                <a:gd name="T1" fmla="*/ 29 h 8"/>
                <a:gd name="T2" fmla="*/ 73 w 7"/>
                <a:gd name="T3" fmla="*/ 12 h 8"/>
                <a:gd name="T4" fmla="*/ 73 w 7"/>
                <a:gd name="T5" fmla="*/ 78 h 8"/>
                <a:gd name="T6" fmla="*/ 25 w 7"/>
                <a:gd name="T7" fmla="*/ 95 h 8"/>
                <a:gd name="T8" fmla="*/ 11 w 7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6" name="Freeform 2652">
              <a:extLst>
                <a:ext uri="{FF2B5EF4-FFF2-40B4-BE49-F238E27FC236}">
                  <a16:creationId xmlns:a16="http://schemas.microsoft.com/office/drawing/2014/main" id="{64F975E5-0512-401B-9BBF-530038F5E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321"/>
              <a:ext cx="19" cy="17"/>
            </a:xfrm>
            <a:custGeom>
              <a:avLst/>
              <a:gdLst>
                <a:gd name="T0" fmla="*/ 12 w 8"/>
                <a:gd name="T1" fmla="*/ 29 h 7"/>
                <a:gd name="T2" fmla="*/ 78 w 8"/>
                <a:gd name="T3" fmla="*/ 12 h 7"/>
                <a:gd name="T4" fmla="*/ 95 w 8"/>
                <a:gd name="T5" fmla="*/ 87 h 7"/>
                <a:gd name="T6" fmla="*/ 29 w 8"/>
                <a:gd name="T7" fmla="*/ 87 h 7"/>
                <a:gd name="T8" fmla="*/ 12 w 8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7" name="Freeform 2653">
              <a:extLst>
                <a:ext uri="{FF2B5EF4-FFF2-40B4-BE49-F238E27FC236}">
                  <a16:creationId xmlns:a16="http://schemas.microsoft.com/office/drawing/2014/main" id="{84C6C872-D7E9-40A9-9DE7-713D30CC6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462"/>
              <a:ext cx="19" cy="19"/>
            </a:xfrm>
            <a:custGeom>
              <a:avLst/>
              <a:gdLst>
                <a:gd name="T0" fmla="*/ 12 w 8"/>
                <a:gd name="T1" fmla="*/ 29 h 8"/>
                <a:gd name="T2" fmla="*/ 78 w 8"/>
                <a:gd name="T3" fmla="*/ 12 h 8"/>
                <a:gd name="T4" fmla="*/ 95 w 8"/>
                <a:gd name="T5" fmla="*/ 78 h 8"/>
                <a:gd name="T6" fmla="*/ 29 w 8"/>
                <a:gd name="T7" fmla="*/ 95 h 8"/>
                <a:gd name="T8" fmla="*/ 12 w 8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8" name="Freeform 2654">
              <a:extLst>
                <a:ext uri="{FF2B5EF4-FFF2-40B4-BE49-F238E27FC236}">
                  <a16:creationId xmlns:a16="http://schemas.microsoft.com/office/drawing/2014/main" id="{332F0F03-669D-44BF-BB24-BDEC3D9E6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528"/>
              <a:ext cx="19" cy="19"/>
            </a:xfrm>
            <a:custGeom>
              <a:avLst/>
              <a:gdLst>
                <a:gd name="T0" fmla="*/ 12 w 8"/>
                <a:gd name="T1" fmla="*/ 29 h 8"/>
                <a:gd name="T2" fmla="*/ 78 w 8"/>
                <a:gd name="T3" fmla="*/ 29 h 8"/>
                <a:gd name="T4" fmla="*/ 95 w 8"/>
                <a:gd name="T5" fmla="*/ 78 h 8"/>
                <a:gd name="T6" fmla="*/ 29 w 8"/>
                <a:gd name="T7" fmla="*/ 95 h 8"/>
                <a:gd name="T8" fmla="*/ 12 w 8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4" y="0"/>
                    <a:pt x="6" y="2"/>
                  </a:cubicBezTo>
                  <a:cubicBezTo>
                    <a:pt x="7" y="3"/>
                    <a:pt x="8" y="5"/>
                    <a:pt x="7" y="6"/>
                  </a:cubicBezTo>
                  <a:cubicBezTo>
                    <a:pt x="6" y="8"/>
                    <a:pt x="4" y="8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9" name="Freeform 2655">
              <a:extLst>
                <a:ext uri="{FF2B5EF4-FFF2-40B4-BE49-F238E27FC236}">
                  <a16:creationId xmlns:a16="http://schemas.microsoft.com/office/drawing/2014/main" id="{9707665C-6E70-4DB4-8519-A40F6A6EC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2550"/>
              <a:ext cx="17" cy="16"/>
            </a:xfrm>
            <a:custGeom>
              <a:avLst/>
              <a:gdLst>
                <a:gd name="T0" fmla="*/ 12 w 7"/>
                <a:gd name="T1" fmla="*/ 25 h 7"/>
                <a:gd name="T2" fmla="*/ 87 w 7"/>
                <a:gd name="T3" fmla="*/ 11 h 7"/>
                <a:gd name="T4" fmla="*/ 87 w 7"/>
                <a:gd name="T5" fmla="*/ 57 h 7"/>
                <a:gd name="T6" fmla="*/ 29 w 7"/>
                <a:gd name="T7" fmla="*/ 73 h 7"/>
                <a:gd name="T8" fmla="*/ 12 w 7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0" name="Freeform 2656">
              <a:extLst>
                <a:ext uri="{FF2B5EF4-FFF2-40B4-BE49-F238E27FC236}">
                  <a16:creationId xmlns:a16="http://schemas.microsoft.com/office/drawing/2014/main" id="{9FC9D2EC-CC9B-442E-BBD7-633169687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512"/>
              <a:ext cx="19" cy="19"/>
            </a:xfrm>
            <a:custGeom>
              <a:avLst/>
              <a:gdLst>
                <a:gd name="T0" fmla="*/ 12 w 8"/>
                <a:gd name="T1" fmla="*/ 29 h 8"/>
                <a:gd name="T2" fmla="*/ 78 w 8"/>
                <a:gd name="T3" fmla="*/ 12 h 8"/>
                <a:gd name="T4" fmla="*/ 95 w 8"/>
                <a:gd name="T5" fmla="*/ 78 h 8"/>
                <a:gd name="T6" fmla="*/ 29 w 8"/>
                <a:gd name="T7" fmla="*/ 95 h 8"/>
                <a:gd name="T8" fmla="*/ 12 w 8"/>
                <a:gd name="T9" fmla="*/ 2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4"/>
                    <a:pt x="7" y="6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1" name="Freeform 2657">
              <a:extLst>
                <a:ext uri="{FF2B5EF4-FFF2-40B4-BE49-F238E27FC236}">
                  <a16:creationId xmlns:a16="http://schemas.microsoft.com/office/drawing/2014/main" id="{FC689201-1FDC-4CE9-9AD4-75711A005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483"/>
              <a:ext cx="19" cy="17"/>
            </a:xfrm>
            <a:custGeom>
              <a:avLst/>
              <a:gdLst>
                <a:gd name="T0" fmla="*/ 12 w 8"/>
                <a:gd name="T1" fmla="*/ 12 h 7"/>
                <a:gd name="T2" fmla="*/ 78 w 8"/>
                <a:gd name="T3" fmla="*/ 12 h 7"/>
                <a:gd name="T4" fmla="*/ 95 w 8"/>
                <a:gd name="T5" fmla="*/ 70 h 7"/>
                <a:gd name="T6" fmla="*/ 29 w 8"/>
                <a:gd name="T7" fmla="*/ 87 h 7"/>
                <a:gd name="T8" fmla="*/ 12 w 8"/>
                <a:gd name="T9" fmla="*/ 1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3"/>
                    <a:pt x="1" y="1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2" name="Freeform 2658">
              <a:extLst>
                <a:ext uri="{FF2B5EF4-FFF2-40B4-BE49-F238E27FC236}">
                  <a16:creationId xmlns:a16="http://schemas.microsoft.com/office/drawing/2014/main" id="{AF2A3FD4-44F5-4F20-863A-DE0B3AC0D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464"/>
              <a:ext cx="16" cy="17"/>
            </a:xfrm>
            <a:custGeom>
              <a:avLst/>
              <a:gdLst>
                <a:gd name="T0" fmla="*/ 11 w 7"/>
                <a:gd name="T1" fmla="*/ 29 h 7"/>
                <a:gd name="T2" fmla="*/ 57 w 7"/>
                <a:gd name="T3" fmla="*/ 12 h 7"/>
                <a:gd name="T4" fmla="*/ 73 w 7"/>
                <a:gd name="T5" fmla="*/ 87 h 7"/>
                <a:gd name="T6" fmla="*/ 25 w 7"/>
                <a:gd name="T7" fmla="*/ 87 h 7"/>
                <a:gd name="T8" fmla="*/ 11 w 7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3" name="Freeform 2659">
              <a:extLst>
                <a:ext uri="{FF2B5EF4-FFF2-40B4-BE49-F238E27FC236}">
                  <a16:creationId xmlns:a16="http://schemas.microsoft.com/office/drawing/2014/main" id="{CF3A1927-B08F-431B-A178-0402A0FE8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248"/>
              <a:ext cx="17" cy="19"/>
            </a:xfrm>
            <a:custGeom>
              <a:avLst/>
              <a:gdLst>
                <a:gd name="T0" fmla="*/ 70 w 7"/>
                <a:gd name="T1" fmla="*/ 95 h 8"/>
                <a:gd name="T2" fmla="*/ 0 w 7"/>
                <a:gd name="T3" fmla="*/ 69 h 8"/>
                <a:gd name="T4" fmla="*/ 41 w 7"/>
                <a:gd name="T5" fmla="*/ 12 h 8"/>
                <a:gd name="T6" fmla="*/ 100 w 7"/>
                <a:gd name="T7" fmla="*/ 40 h 8"/>
                <a:gd name="T8" fmla="*/ 70 w 7"/>
                <a:gd name="T9" fmla="*/ 9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5" y="7"/>
                  </a:move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1" y="2"/>
                    <a:pt x="3" y="1"/>
                  </a:cubicBezTo>
                  <a:cubicBezTo>
                    <a:pt x="4" y="0"/>
                    <a:pt x="6" y="1"/>
                    <a:pt x="7" y="3"/>
                  </a:cubicBezTo>
                  <a:cubicBezTo>
                    <a:pt x="7" y="5"/>
                    <a:pt x="6" y="7"/>
                    <a:pt x="5" y="7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4" name="Freeform 2660">
              <a:extLst>
                <a:ext uri="{FF2B5EF4-FFF2-40B4-BE49-F238E27FC236}">
                  <a16:creationId xmlns:a16="http://schemas.microsoft.com/office/drawing/2014/main" id="{B91EC39C-1FC4-4E5D-8D70-7CF75323E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300"/>
              <a:ext cx="19" cy="17"/>
            </a:xfrm>
            <a:custGeom>
              <a:avLst/>
              <a:gdLst>
                <a:gd name="T0" fmla="*/ 69 w 8"/>
                <a:gd name="T1" fmla="*/ 100 h 7"/>
                <a:gd name="T2" fmla="*/ 12 w 8"/>
                <a:gd name="T3" fmla="*/ 58 h 7"/>
                <a:gd name="T4" fmla="*/ 40 w 8"/>
                <a:gd name="T5" fmla="*/ 0 h 7"/>
                <a:gd name="T6" fmla="*/ 95 w 8"/>
                <a:gd name="T7" fmla="*/ 29 h 7"/>
                <a:gd name="T8" fmla="*/ 69 w 8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5" y="7"/>
                  </a:move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6" y="1"/>
                    <a:pt x="7" y="2"/>
                  </a:cubicBezTo>
                  <a:cubicBezTo>
                    <a:pt x="8" y="4"/>
                    <a:pt x="7" y="6"/>
                    <a:pt x="5" y="7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5" name="Freeform 2661">
              <a:extLst>
                <a:ext uri="{FF2B5EF4-FFF2-40B4-BE49-F238E27FC236}">
                  <a16:creationId xmlns:a16="http://schemas.microsoft.com/office/drawing/2014/main" id="{B1E0C176-3D7D-42E3-A836-CB1745CA5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319"/>
              <a:ext cx="17" cy="17"/>
            </a:xfrm>
            <a:custGeom>
              <a:avLst/>
              <a:gdLst>
                <a:gd name="T0" fmla="*/ 70 w 7"/>
                <a:gd name="T1" fmla="*/ 87 h 7"/>
                <a:gd name="T2" fmla="*/ 0 w 7"/>
                <a:gd name="T3" fmla="*/ 58 h 7"/>
                <a:gd name="T4" fmla="*/ 41 w 7"/>
                <a:gd name="T5" fmla="*/ 0 h 7"/>
                <a:gd name="T6" fmla="*/ 100 w 7"/>
                <a:gd name="T7" fmla="*/ 29 h 7"/>
                <a:gd name="T8" fmla="*/ 70 w 7"/>
                <a:gd name="T9" fmla="*/ 8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3" y="7"/>
                    <a:pt x="1" y="6"/>
                    <a:pt x="0" y="4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4" y="0"/>
                    <a:pt x="6" y="1"/>
                    <a:pt x="7" y="2"/>
                  </a:cubicBezTo>
                  <a:cubicBezTo>
                    <a:pt x="7" y="4"/>
                    <a:pt x="6" y="6"/>
                    <a:pt x="5" y="6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6" name="Freeform 2662">
              <a:extLst>
                <a:ext uri="{FF2B5EF4-FFF2-40B4-BE49-F238E27FC236}">
                  <a16:creationId xmlns:a16="http://schemas.microsoft.com/office/drawing/2014/main" id="{E0D5808A-2B20-4662-8CAB-1B55AD308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2333"/>
              <a:ext cx="17" cy="17"/>
            </a:xfrm>
            <a:custGeom>
              <a:avLst/>
              <a:gdLst>
                <a:gd name="T0" fmla="*/ 58 w 7"/>
                <a:gd name="T1" fmla="*/ 100 h 7"/>
                <a:gd name="T2" fmla="*/ 0 w 7"/>
                <a:gd name="T3" fmla="*/ 70 h 7"/>
                <a:gd name="T4" fmla="*/ 29 w 7"/>
                <a:gd name="T5" fmla="*/ 12 h 7"/>
                <a:gd name="T6" fmla="*/ 87 w 7"/>
                <a:gd name="T7" fmla="*/ 41 h 7"/>
                <a:gd name="T8" fmla="*/ 58 w 7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3" y="7"/>
                    <a:pt x="1" y="6"/>
                    <a:pt x="0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7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7" name="Freeform 2663">
              <a:extLst>
                <a:ext uri="{FF2B5EF4-FFF2-40B4-BE49-F238E27FC236}">
                  <a16:creationId xmlns:a16="http://schemas.microsoft.com/office/drawing/2014/main" id="{7BAE0EDD-2E6D-4460-AB97-C240D8B8A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616"/>
              <a:ext cx="19" cy="26"/>
            </a:xfrm>
            <a:custGeom>
              <a:avLst/>
              <a:gdLst>
                <a:gd name="T0" fmla="*/ 57 w 8"/>
                <a:gd name="T1" fmla="*/ 12 h 11"/>
                <a:gd name="T2" fmla="*/ 40 w 8"/>
                <a:gd name="T3" fmla="*/ 144 h 11"/>
                <a:gd name="T4" fmla="*/ 107 w 8"/>
                <a:gd name="T5" fmla="*/ 40 h 11"/>
                <a:gd name="T6" fmla="*/ 78 w 8"/>
                <a:gd name="T7" fmla="*/ 4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4" y="1"/>
                  </a:moveTo>
                  <a:cubicBezTo>
                    <a:pt x="1" y="5"/>
                    <a:pt x="0" y="8"/>
                    <a:pt x="3" y="11"/>
                  </a:cubicBezTo>
                  <a:cubicBezTo>
                    <a:pt x="7" y="9"/>
                    <a:pt x="8" y="6"/>
                    <a:pt x="8" y="3"/>
                  </a:cubicBezTo>
                  <a:cubicBezTo>
                    <a:pt x="6" y="0"/>
                    <a:pt x="7" y="3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8" name="Freeform 2664">
              <a:extLst>
                <a:ext uri="{FF2B5EF4-FFF2-40B4-BE49-F238E27FC236}">
                  <a16:creationId xmlns:a16="http://schemas.microsoft.com/office/drawing/2014/main" id="{DC7D5AF9-20F6-44A9-BCED-5DD50B874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045"/>
              <a:ext cx="388" cy="651"/>
            </a:xfrm>
            <a:custGeom>
              <a:avLst/>
              <a:gdLst>
                <a:gd name="T0" fmla="*/ 1338 w 163"/>
                <a:gd name="T1" fmla="*/ 1490 h 274"/>
                <a:gd name="T2" fmla="*/ 1404 w 163"/>
                <a:gd name="T3" fmla="*/ 1490 h 274"/>
                <a:gd name="T4" fmla="*/ 1416 w 163"/>
                <a:gd name="T5" fmla="*/ 1473 h 274"/>
                <a:gd name="T6" fmla="*/ 2119 w 163"/>
                <a:gd name="T7" fmla="*/ 722 h 274"/>
                <a:gd name="T8" fmla="*/ 2090 w 163"/>
                <a:gd name="T9" fmla="*/ 29 h 274"/>
                <a:gd name="T10" fmla="*/ 2090 w 163"/>
                <a:gd name="T11" fmla="*/ 0 h 274"/>
                <a:gd name="T12" fmla="*/ 2090 w 163"/>
                <a:gd name="T13" fmla="*/ 12 h 274"/>
                <a:gd name="T14" fmla="*/ 2052 w 163"/>
                <a:gd name="T15" fmla="*/ 0 h 274"/>
                <a:gd name="T16" fmla="*/ 1359 w 163"/>
                <a:gd name="T17" fmla="*/ 1152 h 274"/>
                <a:gd name="T18" fmla="*/ 226 w 163"/>
                <a:gd name="T19" fmla="*/ 1744 h 274"/>
                <a:gd name="T20" fmla="*/ 205 w 163"/>
                <a:gd name="T21" fmla="*/ 3032 h 274"/>
                <a:gd name="T22" fmla="*/ 378 w 163"/>
                <a:gd name="T23" fmla="*/ 3676 h 274"/>
                <a:gd name="T24" fmla="*/ 509 w 163"/>
                <a:gd name="T25" fmla="*/ 3257 h 274"/>
                <a:gd name="T26" fmla="*/ 509 w 163"/>
                <a:gd name="T27" fmla="*/ 3257 h 274"/>
                <a:gd name="T28" fmla="*/ 509 w 163"/>
                <a:gd name="T29" fmla="*/ 3257 h 274"/>
                <a:gd name="T30" fmla="*/ 488 w 163"/>
                <a:gd name="T31" fmla="*/ 2953 h 274"/>
                <a:gd name="T32" fmla="*/ 488 w 163"/>
                <a:gd name="T33" fmla="*/ 2953 h 274"/>
                <a:gd name="T34" fmla="*/ 402 w 163"/>
                <a:gd name="T35" fmla="*/ 2789 h 274"/>
                <a:gd name="T36" fmla="*/ 731 w 163"/>
                <a:gd name="T37" fmla="*/ 1452 h 274"/>
                <a:gd name="T38" fmla="*/ 878 w 163"/>
                <a:gd name="T39" fmla="*/ 1433 h 274"/>
                <a:gd name="T40" fmla="*/ 878 w 163"/>
                <a:gd name="T41" fmla="*/ 1433 h 274"/>
                <a:gd name="T42" fmla="*/ 1338 w 163"/>
                <a:gd name="T43" fmla="*/ 1490 h 274"/>
                <a:gd name="T44" fmla="*/ 1338 w 163"/>
                <a:gd name="T45" fmla="*/ 1490 h 27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3" h="274">
                  <a:moveTo>
                    <a:pt x="99" y="111"/>
                  </a:moveTo>
                  <a:cubicBezTo>
                    <a:pt x="101" y="111"/>
                    <a:pt x="102" y="111"/>
                    <a:pt x="104" y="111"/>
                  </a:cubicBezTo>
                  <a:cubicBezTo>
                    <a:pt x="104" y="111"/>
                    <a:pt x="105" y="110"/>
                    <a:pt x="105" y="110"/>
                  </a:cubicBezTo>
                  <a:cubicBezTo>
                    <a:pt x="141" y="104"/>
                    <a:pt x="152" y="70"/>
                    <a:pt x="157" y="54"/>
                  </a:cubicBezTo>
                  <a:cubicBezTo>
                    <a:pt x="163" y="33"/>
                    <a:pt x="161" y="12"/>
                    <a:pt x="155" y="2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4" y="1"/>
                    <a:pt x="153" y="0"/>
                    <a:pt x="152" y="0"/>
                  </a:cubicBezTo>
                  <a:cubicBezTo>
                    <a:pt x="161" y="24"/>
                    <a:pt x="138" y="78"/>
                    <a:pt x="101" y="86"/>
                  </a:cubicBezTo>
                  <a:cubicBezTo>
                    <a:pt x="65" y="95"/>
                    <a:pt x="33" y="78"/>
                    <a:pt x="17" y="130"/>
                  </a:cubicBezTo>
                  <a:cubicBezTo>
                    <a:pt x="0" y="181"/>
                    <a:pt x="4" y="203"/>
                    <a:pt x="15" y="226"/>
                  </a:cubicBezTo>
                  <a:cubicBezTo>
                    <a:pt x="24" y="244"/>
                    <a:pt x="31" y="249"/>
                    <a:pt x="28" y="274"/>
                  </a:cubicBezTo>
                  <a:cubicBezTo>
                    <a:pt x="33" y="261"/>
                    <a:pt x="36" y="251"/>
                    <a:pt x="38" y="243"/>
                  </a:cubicBezTo>
                  <a:cubicBezTo>
                    <a:pt x="38" y="243"/>
                    <a:pt x="38" y="243"/>
                    <a:pt x="38" y="243"/>
                  </a:cubicBezTo>
                  <a:cubicBezTo>
                    <a:pt x="38" y="243"/>
                    <a:pt x="38" y="243"/>
                    <a:pt x="38" y="243"/>
                  </a:cubicBezTo>
                  <a:cubicBezTo>
                    <a:pt x="41" y="231"/>
                    <a:pt x="40" y="224"/>
                    <a:pt x="36" y="220"/>
                  </a:cubicBezTo>
                  <a:cubicBezTo>
                    <a:pt x="36" y="220"/>
                    <a:pt x="36" y="220"/>
                    <a:pt x="36" y="220"/>
                  </a:cubicBezTo>
                  <a:cubicBezTo>
                    <a:pt x="32" y="215"/>
                    <a:pt x="30" y="211"/>
                    <a:pt x="30" y="208"/>
                  </a:cubicBezTo>
                  <a:cubicBezTo>
                    <a:pt x="18" y="150"/>
                    <a:pt x="35" y="120"/>
                    <a:pt x="54" y="108"/>
                  </a:cubicBezTo>
                  <a:cubicBezTo>
                    <a:pt x="57" y="106"/>
                    <a:pt x="60" y="105"/>
                    <a:pt x="65" y="107"/>
                  </a:cubicBezTo>
                  <a:cubicBezTo>
                    <a:pt x="65" y="107"/>
                    <a:pt x="65" y="107"/>
                    <a:pt x="65" y="107"/>
                  </a:cubicBezTo>
                  <a:cubicBezTo>
                    <a:pt x="73" y="109"/>
                    <a:pt x="84" y="111"/>
                    <a:pt x="99" y="111"/>
                  </a:cubicBezTo>
                  <a:cubicBezTo>
                    <a:pt x="99" y="111"/>
                    <a:pt x="99" y="111"/>
                    <a:pt x="99" y="111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9" name="Freeform 2665">
              <a:extLst>
                <a:ext uri="{FF2B5EF4-FFF2-40B4-BE49-F238E27FC236}">
                  <a16:creationId xmlns:a16="http://schemas.microsoft.com/office/drawing/2014/main" id="{3838CCC7-15B8-489E-B252-8DA14726D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866"/>
              <a:ext cx="337" cy="637"/>
            </a:xfrm>
            <a:custGeom>
              <a:avLst/>
              <a:gdLst>
                <a:gd name="T0" fmla="*/ 1870 w 142"/>
                <a:gd name="T1" fmla="*/ 1690 h 268"/>
                <a:gd name="T2" fmla="*/ 1870 w 142"/>
                <a:gd name="T3" fmla="*/ 430 h 268"/>
                <a:gd name="T4" fmla="*/ 923 w 142"/>
                <a:gd name="T5" fmla="*/ 0 h 268"/>
                <a:gd name="T6" fmla="*/ 40 w 142"/>
                <a:gd name="T7" fmla="*/ 430 h 268"/>
                <a:gd name="T8" fmla="*/ 50 w 142"/>
                <a:gd name="T9" fmla="*/ 2163 h 268"/>
                <a:gd name="T10" fmla="*/ 0 w 142"/>
                <a:gd name="T11" fmla="*/ 3492 h 268"/>
                <a:gd name="T12" fmla="*/ 28 w 142"/>
                <a:gd name="T13" fmla="*/ 3463 h 268"/>
                <a:gd name="T14" fmla="*/ 885 w 142"/>
                <a:gd name="T15" fmla="*/ 3209 h 268"/>
                <a:gd name="T16" fmla="*/ 1858 w 142"/>
                <a:gd name="T17" fmla="*/ 3570 h 268"/>
                <a:gd name="T18" fmla="*/ 1887 w 142"/>
                <a:gd name="T19" fmla="*/ 3599 h 268"/>
                <a:gd name="T20" fmla="*/ 1870 w 142"/>
                <a:gd name="T21" fmla="*/ 1690 h 2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2" h="268">
                  <a:moveTo>
                    <a:pt x="140" y="126"/>
                  </a:moveTo>
                  <a:cubicBezTo>
                    <a:pt x="142" y="80"/>
                    <a:pt x="140" y="32"/>
                    <a:pt x="140" y="32"/>
                  </a:cubicBezTo>
                  <a:cubicBezTo>
                    <a:pt x="140" y="21"/>
                    <a:pt x="118" y="0"/>
                    <a:pt x="69" y="0"/>
                  </a:cubicBezTo>
                  <a:cubicBezTo>
                    <a:pt x="24" y="0"/>
                    <a:pt x="3" y="19"/>
                    <a:pt x="3" y="32"/>
                  </a:cubicBezTo>
                  <a:cubicBezTo>
                    <a:pt x="3" y="32"/>
                    <a:pt x="2" y="101"/>
                    <a:pt x="4" y="161"/>
                  </a:cubicBezTo>
                  <a:cubicBezTo>
                    <a:pt x="5" y="221"/>
                    <a:pt x="0" y="260"/>
                    <a:pt x="0" y="260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9" y="244"/>
                    <a:pt x="38" y="239"/>
                    <a:pt x="66" y="239"/>
                  </a:cubicBezTo>
                  <a:cubicBezTo>
                    <a:pt x="96" y="239"/>
                    <a:pt x="131" y="247"/>
                    <a:pt x="139" y="266"/>
                  </a:cubicBezTo>
                  <a:cubicBezTo>
                    <a:pt x="141" y="268"/>
                    <a:pt x="141" y="268"/>
                    <a:pt x="141" y="268"/>
                  </a:cubicBezTo>
                  <a:cubicBezTo>
                    <a:pt x="141" y="267"/>
                    <a:pt x="139" y="171"/>
                    <a:pt x="140" y="126"/>
                  </a:cubicBezTo>
                  <a:close/>
                </a:path>
              </a:pathLst>
            </a:custGeom>
            <a:noFill/>
            <a:ln w="22225" cap="rnd">
              <a:solidFill>
                <a:srgbClr val="0B09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0" name="Freeform 2666">
              <a:extLst>
                <a:ext uri="{FF2B5EF4-FFF2-40B4-BE49-F238E27FC236}">
                  <a16:creationId xmlns:a16="http://schemas.microsoft.com/office/drawing/2014/main" id="{02211507-1173-4F31-88E7-EA0F46FDE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866"/>
              <a:ext cx="335" cy="633"/>
            </a:xfrm>
            <a:custGeom>
              <a:avLst/>
              <a:gdLst>
                <a:gd name="T0" fmla="*/ 1863 w 141"/>
                <a:gd name="T1" fmla="*/ 1699 h 266"/>
                <a:gd name="T2" fmla="*/ 1863 w 141"/>
                <a:gd name="T3" fmla="*/ 431 h 266"/>
                <a:gd name="T4" fmla="*/ 915 w 141"/>
                <a:gd name="T5" fmla="*/ 0 h 266"/>
                <a:gd name="T6" fmla="*/ 29 w 141"/>
                <a:gd name="T7" fmla="*/ 431 h 266"/>
                <a:gd name="T8" fmla="*/ 40 w 141"/>
                <a:gd name="T9" fmla="*/ 2168 h 266"/>
                <a:gd name="T10" fmla="*/ 0 w 141"/>
                <a:gd name="T11" fmla="*/ 3477 h 266"/>
                <a:gd name="T12" fmla="*/ 12 w 141"/>
                <a:gd name="T13" fmla="*/ 3477 h 266"/>
                <a:gd name="T14" fmla="*/ 870 w 141"/>
                <a:gd name="T15" fmla="*/ 3222 h 266"/>
                <a:gd name="T16" fmla="*/ 1851 w 141"/>
                <a:gd name="T17" fmla="*/ 3584 h 266"/>
                <a:gd name="T18" fmla="*/ 1879 w 141"/>
                <a:gd name="T19" fmla="*/ 3584 h 266"/>
                <a:gd name="T20" fmla="*/ 1863 w 141"/>
                <a:gd name="T21" fmla="*/ 1699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1" h="266">
                  <a:moveTo>
                    <a:pt x="139" y="126"/>
                  </a:moveTo>
                  <a:cubicBezTo>
                    <a:pt x="141" y="80"/>
                    <a:pt x="139" y="32"/>
                    <a:pt x="139" y="32"/>
                  </a:cubicBezTo>
                  <a:cubicBezTo>
                    <a:pt x="139" y="21"/>
                    <a:pt x="117" y="0"/>
                    <a:pt x="68" y="0"/>
                  </a:cubicBezTo>
                  <a:cubicBezTo>
                    <a:pt x="23" y="0"/>
                    <a:pt x="2" y="19"/>
                    <a:pt x="2" y="32"/>
                  </a:cubicBezTo>
                  <a:cubicBezTo>
                    <a:pt x="2" y="32"/>
                    <a:pt x="1" y="101"/>
                    <a:pt x="3" y="161"/>
                  </a:cubicBezTo>
                  <a:cubicBezTo>
                    <a:pt x="4" y="221"/>
                    <a:pt x="0" y="257"/>
                    <a:pt x="0" y="258"/>
                  </a:cubicBezTo>
                  <a:cubicBezTo>
                    <a:pt x="1" y="258"/>
                    <a:pt x="1" y="258"/>
                    <a:pt x="1" y="258"/>
                  </a:cubicBezTo>
                  <a:cubicBezTo>
                    <a:pt x="8" y="244"/>
                    <a:pt x="37" y="239"/>
                    <a:pt x="65" y="239"/>
                  </a:cubicBezTo>
                  <a:cubicBezTo>
                    <a:pt x="95" y="239"/>
                    <a:pt x="130" y="247"/>
                    <a:pt x="138" y="266"/>
                  </a:cubicBezTo>
                  <a:cubicBezTo>
                    <a:pt x="140" y="266"/>
                    <a:pt x="140" y="266"/>
                    <a:pt x="140" y="266"/>
                  </a:cubicBezTo>
                  <a:cubicBezTo>
                    <a:pt x="140" y="265"/>
                    <a:pt x="138" y="171"/>
                    <a:pt x="139" y="126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1" name="Freeform 2667">
              <a:extLst>
                <a:ext uri="{FF2B5EF4-FFF2-40B4-BE49-F238E27FC236}">
                  <a16:creationId xmlns:a16="http://schemas.microsoft.com/office/drawing/2014/main" id="{58AA9D54-717C-4C11-8DAB-1AE78C210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240"/>
              <a:ext cx="195" cy="194"/>
            </a:xfrm>
            <a:custGeom>
              <a:avLst/>
              <a:gdLst>
                <a:gd name="T0" fmla="*/ 1103 w 82"/>
                <a:gd name="T1" fmla="*/ 173 h 82"/>
                <a:gd name="T2" fmla="*/ 497 w 82"/>
                <a:gd name="T3" fmla="*/ 12 h 82"/>
                <a:gd name="T4" fmla="*/ 283 w 82"/>
                <a:gd name="T5" fmla="*/ 50 h 82"/>
                <a:gd name="T6" fmla="*/ 29 w 82"/>
                <a:gd name="T7" fmla="*/ 369 h 82"/>
                <a:gd name="T8" fmla="*/ 95 w 82"/>
                <a:gd name="T9" fmla="*/ 835 h 82"/>
                <a:gd name="T10" fmla="*/ 214 w 82"/>
                <a:gd name="T11" fmla="*/ 939 h 82"/>
                <a:gd name="T12" fmla="*/ 899 w 82"/>
                <a:gd name="T13" fmla="*/ 1086 h 82"/>
                <a:gd name="T14" fmla="*/ 899 w 82"/>
                <a:gd name="T15" fmla="*/ 1086 h 82"/>
                <a:gd name="T16" fmla="*/ 1103 w 82"/>
                <a:gd name="T17" fmla="*/ 173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82">
                  <a:moveTo>
                    <a:pt x="82" y="13"/>
                  </a:moveTo>
                  <a:cubicBezTo>
                    <a:pt x="68" y="10"/>
                    <a:pt x="53" y="5"/>
                    <a:pt x="37" y="1"/>
                  </a:cubicBezTo>
                  <a:cubicBezTo>
                    <a:pt x="31" y="0"/>
                    <a:pt x="26" y="1"/>
                    <a:pt x="21" y="4"/>
                  </a:cubicBezTo>
                  <a:cubicBezTo>
                    <a:pt x="11" y="9"/>
                    <a:pt x="4" y="20"/>
                    <a:pt x="2" y="28"/>
                  </a:cubicBezTo>
                  <a:cubicBezTo>
                    <a:pt x="0" y="36"/>
                    <a:pt x="0" y="52"/>
                    <a:pt x="7" y="63"/>
                  </a:cubicBezTo>
                  <a:cubicBezTo>
                    <a:pt x="9" y="67"/>
                    <a:pt x="12" y="69"/>
                    <a:pt x="16" y="71"/>
                  </a:cubicBezTo>
                  <a:cubicBezTo>
                    <a:pt x="35" y="75"/>
                    <a:pt x="53" y="79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9" y="58"/>
                    <a:pt x="73" y="35"/>
                    <a:pt x="82" y="13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2" name="Freeform 2668">
              <a:extLst>
                <a:ext uri="{FF2B5EF4-FFF2-40B4-BE49-F238E27FC236}">
                  <a16:creationId xmlns:a16="http://schemas.microsoft.com/office/drawing/2014/main" id="{BA26429D-87F3-428F-8C21-9E144E840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144"/>
              <a:ext cx="357" cy="126"/>
            </a:xfrm>
            <a:custGeom>
              <a:avLst/>
              <a:gdLst>
                <a:gd name="T0" fmla="*/ 95 w 150"/>
                <a:gd name="T1" fmla="*/ 136 h 53"/>
                <a:gd name="T2" fmla="*/ 1966 w 150"/>
                <a:gd name="T3" fmla="*/ 713 h 53"/>
                <a:gd name="T4" fmla="*/ 2023 w 150"/>
                <a:gd name="T5" fmla="*/ 594 h 53"/>
                <a:gd name="T6" fmla="*/ 119 w 150"/>
                <a:gd name="T7" fmla="*/ 29 h 53"/>
                <a:gd name="T8" fmla="*/ 95 w 150"/>
                <a:gd name="T9" fmla="*/ 13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53">
                  <a:moveTo>
                    <a:pt x="7" y="10"/>
                  </a:moveTo>
                  <a:cubicBezTo>
                    <a:pt x="24" y="17"/>
                    <a:pt x="95" y="41"/>
                    <a:pt x="146" y="53"/>
                  </a:cubicBezTo>
                  <a:cubicBezTo>
                    <a:pt x="148" y="50"/>
                    <a:pt x="149" y="47"/>
                    <a:pt x="150" y="44"/>
                  </a:cubicBezTo>
                  <a:cubicBezTo>
                    <a:pt x="91" y="32"/>
                    <a:pt x="10" y="2"/>
                    <a:pt x="9" y="2"/>
                  </a:cubicBezTo>
                  <a:cubicBezTo>
                    <a:pt x="4" y="0"/>
                    <a:pt x="0" y="9"/>
                    <a:pt x="7" y="10"/>
                  </a:cubicBezTo>
                </a:path>
              </a:pathLst>
            </a:custGeom>
            <a:solidFill>
              <a:srgbClr val="F4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3" name="Freeform 2669">
              <a:extLst>
                <a:ext uri="{FF2B5EF4-FFF2-40B4-BE49-F238E27FC236}">
                  <a16:creationId xmlns:a16="http://schemas.microsoft.com/office/drawing/2014/main" id="{23F9CFC6-6025-4B94-9FF9-508D0548E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432"/>
              <a:ext cx="335" cy="88"/>
            </a:xfrm>
            <a:custGeom>
              <a:avLst/>
              <a:gdLst>
                <a:gd name="T0" fmla="*/ 0 w 141"/>
                <a:gd name="T1" fmla="*/ 350 h 37"/>
                <a:gd name="T2" fmla="*/ 119 w 141"/>
                <a:gd name="T3" fmla="*/ 350 h 37"/>
                <a:gd name="T4" fmla="*/ 886 w 141"/>
                <a:gd name="T5" fmla="*/ 136 h 37"/>
                <a:gd name="T6" fmla="*/ 1772 w 141"/>
                <a:gd name="T7" fmla="*/ 497 h 37"/>
                <a:gd name="T8" fmla="*/ 1891 w 141"/>
                <a:gd name="T9" fmla="*/ 488 h 37"/>
                <a:gd name="T10" fmla="*/ 886 w 141"/>
                <a:gd name="T11" fmla="*/ 12 h 37"/>
                <a:gd name="T12" fmla="*/ 0 w 141"/>
                <a:gd name="T13" fmla="*/ 35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37">
                  <a:moveTo>
                    <a:pt x="0" y="26"/>
                  </a:moveTo>
                  <a:cubicBezTo>
                    <a:pt x="9" y="26"/>
                    <a:pt x="9" y="26"/>
                    <a:pt x="9" y="26"/>
                  </a:cubicBezTo>
                  <a:cubicBezTo>
                    <a:pt x="10" y="18"/>
                    <a:pt x="32" y="9"/>
                    <a:pt x="66" y="10"/>
                  </a:cubicBezTo>
                  <a:cubicBezTo>
                    <a:pt x="98" y="10"/>
                    <a:pt x="131" y="20"/>
                    <a:pt x="132" y="37"/>
                  </a:cubicBezTo>
                  <a:cubicBezTo>
                    <a:pt x="141" y="36"/>
                    <a:pt x="141" y="36"/>
                    <a:pt x="141" y="36"/>
                  </a:cubicBezTo>
                  <a:cubicBezTo>
                    <a:pt x="140" y="11"/>
                    <a:pt x="100" y="1"/>
                    <a:pt x="66" y="1"/>
                  </a:cubicBezTo>
                  <a:cubicBezTo>
                    <a:pt x="34" y="0"/>
                    <a:pt x="2" y="8"/>
                    <a:pt x="0" y="26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4" name="Freeform 2670">
              <a:extLst>
                <a:ext uri="{FF2B5EF4-FFF2-40B4-BE49-F238E27FC236}">
                  <a16:creationId xmlns:a16="http://schemas.microsoft.com/office/drawing/2014/main" id="{48D52BE8-5DE4-4A2B-8B75-EE4B2B49C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456"/>
              <a:ext cx="283" cy="124"/>
            </a:xfrm>
            <a:custGeom>
              <a:avLst/>
              <a:gdLst>
                <a:gd name="T0" fmla="*/ 742 w 119"/>
                <a:gd name="T1" fmla="*/ 0 h 52"/>
                <a:gd name="T2" fmla="*/ 0 w 119"/>
                <a:gd name="T3" fmla="*/ 176 h 52"/>
                <a:gd name="T4" fmla="*/ 57 w 119"/>
                <a:gd name="T5" fmla="*/ 420 h 52"/>
                <a:gd name="T6" fmla="*/ 526 w 119"/>
                <a:gd name="T7" fmla="*/ 706 h 52"/>
                <a:gd name="T8" fmla="*/ 1425 w 119"/>
                <a:gd name="T9" fmla="*/ 587 h 52"/>
                <a:gd name="T10" fmla="*/ 1600 w 119"/>
                <a:gd name="T11" fmla="*/ 284 h 52"/>
                <a:gd name="T12" fmla="*/ 742 w 119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52">
                  <a:moveTo>
                    <a:pt x="55" y="0"/>
                  </a:moveTo>
                  <a:cubicBezTo>
                    <a:pt x="25" y="0"/>
                    <a:pt x="5" y="6"/>
                    <a:pt x="0" y="13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106" y="43"/>
                    <a:pt x="106" y="43"/>
                    <a:pt x="106" y="43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12" y="7"/>
                    <a:pt x="83" y="0"/>
                    <a:pt x="55" y="0"/>
                  </a:cubicBezTo>
                </a:path>
              </a:pathLst>
            </a:custGeom>
            <a:solidFill>
              <a:srgbClr val="64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5" name="Freeform 2671">
              <a:extLst>
                <a:ext uri="{FF2B5EF4-FFF2-40B4-BE49-F238E27FC236}">
                  <a16:creationId xmlns:a16="http://schemas.microsoft.com/office/drawing/2014/main" id="{691FE353-B62C-466B-8090-2FFE6DBBE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" y="1494"/>
              <a:ext cx="152" cy="166"/>
            </a:xfrm>
            <a:custGeom>
              <a:avLst/>
              <a:gdLst>
                <a:gd name="T0" fmla="*/ 390 w 64"/>
                <a:gd name="T1" fmla="*/ 0 h 70"/>
                <a:gd name="T2" fmla="*/ 0 w 64"/>
                <a:gd name="T3" fmla="*/ 185 h 70"/>
                <a:gd name="T4" fmla="*/ 164 w 64"/>
                <a:gd name="T5" fmla="*/ 213 h 70"/>
                <a:gd name="T6" fmla="*/ 418 w 64"/>
                <a:gd name="T7" fmla="*/ 721 h 70"/>
                <a:gd name="T8" fmla="*/ 333 w 64"/>
                <a:gd name="T9" fmla="*/ 922 h 70"/>
                <a:gd name="T10" fmla="*/ 333 w 64"/>
                <a:gd name="T11" fmla="*/ 934 h 70"/>
                <a:gd name="T12" fmla="*/ 739 w 64"/>
                <a:gd name="T13" fmla="*/ 692 h 70"/>
                <a:gd name="T14" fmla="*/ 390 w 64"/>
                <a:gd name="T15" fmla="*/ 0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70">
                  <a:moveTo>
                    <a:pt x="29" y="0"/>
                  </a:moveTo>
                  <a:cubicBezTo>
                    <a:pt x="27" y="1"/>
                    <a:pt x="11" y="8"/>
                    <a:pt x="0" y="14"/>
                  </a:cubicBezTo>
                  <a:cubicBezTo>
                    <a:pt x="3" y="13"/>
                    <a:pt x="8" y="14"/>
                    <a:pt x="12" y="16"/>
                  </a:cubicBezTo>
                  <a:cubicBezTo>
                    <a:pt x="22" y="22"/>
                    <a:pt x="32" y="40"/>
                    <a:pt x="31" y="54"/>
                  </a:cubicBezTo>
                  <a:cubicBezTo>
                    <a:pt x="31" y="61"/>
                    <a:pt x="30" y="66"/>
                    <a:pt x="25" y="69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64" y="32"/>
                    <a:pt x="51" y="5"/>
                    <a:pt x="29" y="0"/>
                  </a:cubicBezTo>
                  <a:close/>
                </a:path>
              </a:pathLst>
            </a:custGeom>
            <a:noFill/>
            <a:ln w="22225" cap="flat">
              <a:solidFill>
                <a:srgbClr val="0B090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6" name="Freeform 2672">
              <a:extLst>
                <a:ext uri="{FF2B5EF4-FFF2-40B4-BE49-F238E27FC236}">
                  <a16:creationId xmlns:a16="http://schemas.microsoft.com/office/drawing/2014/main" id="{ECC1C883-72FA-48BA-9AB7-E430FFAD5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1651"/>
              <a:ext cx="154" cy="164"/>
            </a:xfrm>
            <a:custGeom>
              <a:avLst/>
              <a:gdLst>
                <a:gd name="T0" fmla="*/ 426 w 65"/>
                <a:gd name="T1" fmla="*/ 0 h 69"/>
                <a:gd name="T2" fmla="*/ 0 w 65"/>
                <a:gd name="T3" fmla="*/ 185 h 69"/>
                <a:gd name="T4" fmla="*/ 156 w 65"/>
                <a:gd name="T5" fmla="*/ 204 h 69"/>
                <a:gd name="T6" fmla="*/ 426 w 65"/>
                <a:gd name="T7" fmla="*/ 711 h 69"/>
                <a:gd name="T8" fmla="*/ 348 w 65"/>
                <a:gd name="T9" fmla="*/ 915 h 69"/>
                <a:gd name="T10" fmla="*/ 348 w 65"/>
                <a:gd name="T11" fmla="*/ 927 h 69"/>
                <a:gd name="T12" fmla="*/ 746 w 65"/>
                <a:gd name="T13" fmla="*/ 711 h 69"/>
                <a:gd name="T14" fmla="*/ 426 w 65"/>
                <a:gd name="T15" fmla="*/ 0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9">
                  <a:moveTo>
                    <a:pt x="32" y="0"/>
                  </a:moveTo>
                  <a:cubicBezTo>
                    <a:pt x="30" y="1"/>
                    <a:pt x="10" y="8"/>
                    <a:pt x="0" y="14"/>
                  </a:cubicBezTo>
                  <a:cubicBezTo>
                    <a:pt x="3" y="12"/>
                    <a:pt x="8" y="12"/>
                    <a:pt x="12" y="15"/>
                  </a:cubicBezTo>
                  <a:cubicBezTo>
                    <a:pt x="23" y="21"/>
                    <a:pt x="32" y="39"/>
                    <a:pt x="32" y="53"/>
                  </a:cubicBezTo>
                  <a:cubicBezTo>
                    <a:pt x="31" y="60"/>
                    <a:pt x="30" y="65"/>
                    <a:pt x="26" y="68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65" y="33"/>
                    <a:pt x="54" y="5"/>
                    <a:pt x="32" y="0"/>
                  </a:cubicBezTo>
                  <a:close/>
                </a:path>
              </a:pathLst>
            </a:custGeom>
            <a:noFill/>
            <a:ln w="22225" cap="flat">
              <a:solidFill>
                <a:srgbClr val="0B090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7" name="Freeform 2673">
              <a:extLst>
                <a:ext uri="{FF2B5EF4-FFF2-40B4-BE49-F238E27FC236}">
                  <a16:creationId xmlns:a16="http://schemas.microsoft.com/office/drawing/2014/main" id="{C2AD9DE5-4E71-4F3A-94A1-FBF7D4555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530"/>
              <a:ext cx="128" cy="149"/>
            </a:xfrm>
            <a:custGeom>
              <a:avLst/>
              <a:gdLst>
                <a:gd name="T0" fmla="*/ 308 w 54"/>
                <a:gd name="T1" fmla="*/ 12 h 63"/>
                <a:gd name="T2" fmla="*/ 201 w 54"/>
                <a:gd name="T3" fmla="*/ 40 h 63"/>
                <a:gd name="T4" fmla="*/ 173 w 54"/>
                <a:gd name="T5" fmla="*/ 754 h 63"/>
                <a:gd name="T6" fmla="*/ 254 w 54"/>
                <a:gd name="T7" fmla="*/ 795 h 63"/>
                <a:gd name="T8" fmla="*/ 668 w 54"/>
                <a:gd name="T9" fmla="*/ 833 h 63"/>
                <a:gd name="T10" fmla="*/ 623 w 54"/>
                <a:gd name="T11" fmla="*/ 806 h 63"/>
                <a:gd name="T12" fmla="*/ 612 w 54"/>
                <a:gd name="T13" fmla="*/ 795 h 63"/>
                <a:gd name="T14" fmla="*/ 602 w 54"/>
                <a:gd name="T15" fmla="*/ 783 h 63"/>
                <a:gd name="T16" fmla="*/ 602 w 54"/>
                <a:gd name="T17" fmla="*/ 783 h 63"/>
                <a:gd name="T18" fmla="*/ 574 w 54"/>
                <a:gd name="T19" fmla="*/ 766 h 63"/>
                <a:gd name="T20" fmla="*/ 574 w 54"/>
                <a:gd name="T21" fmla="*/ 754 h 63"/>
                <a:gd name="T22" fmla="*/ 545 w 54"/>
                <a:gd name="T23" fmla="*/ 738 h 63"/>
                <a:gd name="T24" fmla="*/ 545 w 54"/>
                <a:gd name="T25" fmla="*/ 173 h 63"/>
                <a:gd name="T26" fmla="*/ 574 w 54"/>
                <a:gd name="T27" fmla="*/ 135 h 63"/>
                <a:gd name="T28" fmla="*/ 574 w 54"/>
                <a:gd name="T29" fmla="*/ 118 h 63"/>
                <a:gd name="T30" fmla="*/ 585 w 54"/>
                <a:gd name="T31" fmla="*/ 106 h 63"/>
                <a:gd name="T32" fmla="*/ 612 w 54"/>
                <a:gd name="T33" fmla="*/ 95 h 63"/>
                <a:gd name="T34" fmla="*/ 612 w 54"/>
                <a:gd name="T35" fmla="*/ 78 h 63"/>
                <a:gd name="T36" fmla="*/ 640 w 54"/>
                <a:gd name="T37" fmla="*/ 66 h 63"/>
                <a:gd name="T38" fmla="*/ 640 w 54"/>
                <a:gd name="T39" fmla="*/ 66 h 63"/>
                <a:gd name="T40" fmla="*/ 668 w 54"/>
                <a:gd name="T41" fmla="*/ 50 h 63"/>
                <a:gd name="T42" fmla="*/ 668 w 54"/>
                <a:gd name="T43" fmla="*/ 50 h 63"/>
                <a:gd name="T44" fmla="*/ 718 w 54"/>
                <a:gd name="T45" fmla="*/ 12 h 63"/>
                <a:gd name="T46" fmla="*/ 718 w 54"/>
                <a:gd name="T47" fmla="*/ 12 h 63"/>
                <a:gd name="T48" fmla="*/ 718 w 54"/>
                <a:gd name="T49" fmla="*/ 12 h 63"/>
                <a:gd name="T50" fmla="*/ 308 w 54"/>
                <a:gd name="T51" fmla="*/ 12 h 6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" h="63">
                  <a:moveTo>
                    <a:pt x="23" y="1"/>
                  </a:moveTo>
                  <a:cubicBezTo>
                    <a:pt x="23" y="1"/>
                    <a:pt x="18" y="0"/>
                    <a:pt x="15" y="3"/>
                  </a:cubicBezTo>
                  <a:cubicBezTo>
                    <a:pt x="2" y="17"/>
                    <a:pt x="0" y="43"/>
                    <a:pt x="13" y="57"/>
                  </a:cubicBezTo>
                  <a:cubicBezTo>
                    <a:pt x="14" y="58"/>
                    <a:pt x="18" y="60"/>
                    <a:pt x="19" y="60"/>
                  </a:cubicBezTo>
                  <a:cubicBezTo>
                    <a:pt x="25" y="60"/>
                    <a:pt x="40" y="63"/>
                    <a:pt x="50" y="63"/>
                  </a:cubicBezTo>
                  <a:cubicBezTo>
                    <a:pt x="49" y="63"/>
                    <a:pt x="47" y="61"/>
                    <a:pt x="47" y="61"/>
                  </a:cubicBezTo>
                  <a:cubicBezTo>
                    <a:pt x="47" y="61"/>
                    <a:pt x="47" y="60"/>
                    <a:pt x="46" y="60"/>
                  </a:cubicBezTo>
                  <a:cubicBezTo>
                    <a:pt x="46" y="60"/>
                    <a:pt x="45" y="60"/>
                    <a:pt x="45" y="59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4" y="59"/>
                    <a:pt x="44" y="58"/>
                    <a:pt x="43" y="58"/>
                  </a:cubicBezTo>
                  <a:cubicBezTo>
                    <a:pt x="43" y="58"/>
                    <a:pt x="43" y="58"/>
                    <a:pt x="43" y="57"/>
                  </a:cubicBezTo>
                  <a:cubicBezTo>
                    <a:pt x="42" y="57"/>
                    <a:pt x="42" y="56"/>
                    <a:pt x="41" y="56"/>
                  </a:cubicBezTo>
                  <a:cubicBezTo>
                    <a:pt x="35" y="45"/>
                    <a:pt x="35" y="25"/>
                    <a:pt x="41" y="13"/>
                  </a:cubicBezTo>
                  <a:cubicBezTo>
                    <a:pt x="42" y="12"/>
                    <a:pt x="42" y="11"/>
                    <a:pt x="43" y="10"/>
                  </a:cubicBezTo>
                  <a:cubicBezTo>
                    <a:pt x="43" y="10"/>
                    <a:pt x="43" y="10"/>
                    <a:pt x="43" y="9"/>
                  </a:cubicBezTo>
                  <a:cubicBezTo>
                    <a:pt x="44" y="9"/>
                    <a:pt x="44" y="9"/>
                    <a:pt x="44" y="8"/>
                  </a:cubicBezTo>
                  <a:cubicBezTo>
                    <a:pt x="45" y="8"/>
                    <a:pt x="45" y="7"/>
                    <a:pt x="46" y="7"/>
                  </a:cubicBezTo>
                  <a:cubicBezTo>
                    <a:pt x="46" y="7"/>
                    <a:pt x="46" y="7"/>
                    <a:pt x="46" y="6"/>
                  </a:cubicBezTo>
                  <a:cubicBezTo>
                    <a:pt x="47" y="6"/>
                    <a:pt x="47" y="6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9" y="5"/>
                    <a:pt x="49" y="4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2" y="3"/>
                    <a:pt x="52" y="1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lnTo>
                    <a:pt x="23" y="1"/>
                  </a:lnTo>
                  <a:close/>
                </a:path>
              </a:pathLst>
            </a:custGeom>
            <a:noFill/>
            <a:ln w="22225" cap="rnd">
              <a:solidFill>
                <a:srgbClr val="0B08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8" name="Freeform 2674">
              <a:extLst>
                <a:ext uri="{FF2B5EF4-FFF2-40B4-BE49-F238E27FC236}">
                  <a16:creationId xmlns:a16="http://schemas.microsoft.com/office/drawing/2014/main" id="{3CA4BA4A-4741-490C-A146-F2695A9F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694"/>
              <a:ext cx="133" cy="149"/>
            </a:xfrm>
            <a:custGeom>
              <a:avLst/>
              <a:gdLst>
                <a:gd name="T0" fmla="*/ 722 w 56"/>
                <a:gd name="T1" fmla="*/ 833 h 63"/>
                <a:gd name="T2" fmla="*/ 591 w 56"/>
                <a:gd name="T3" fmla="*/ 726 h 63"/>
                <a:gd name="T4" fmla="*/ 591 w 56"/>
                <a:gd name="T5" fmla="*/ 156 h 63"/>
                <a:gd name="T6" fmla="*/ 751 w 56"/>
                <a:gd name="T7" fmla="*/ 12 h 63"/>
                <a:gd name="T8" fmla="*/ 751 w 56"/>
                <a:gd name="T9" fmla="*/ 12 h 63"/>
                <a:gd name="T10" fmla="*/ 283 w 56"/>
                <a:gd name="T11" fmla="*/ 0 h 63"/>
                <a:gd name="T12" fmla="*/ 204 w 56"/>
                <a:gd name="T13" fmla="*/ 40 h 63"/>
                <a:gd name="T14" fmla="*/ 176 w 56"/>
                <a:gd name="T15" fmla="*/ 738 h 63"/>
                <a:gd name="T16" fmla="*/ 254 w 56"/>
                <a:gd name="T17" fmla="*/ 783 h 63"/>
                <a:gd name="T18" fmla="*/ 722 w 56"/>
                <a:gd name="T19" fmla="*/ 833 h 63"/>
                <a:gd name="T20" fmla="*/ 672 w 56"/>
                <a:gd name="T21" fmla="*/ 766 h 63"/>
                <a:gd name="T22" fmla="*/ 722 w 56"/>
                <a:gd name="T23" fmla="*/ 833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63">
                  <a:moveTo>
                    <a:pt x="54" y="63"/>
                  </a:moveTo>
                  <a:cubicBezTo>
                    <a:pt x="49" y="63"/>
                    <a:pt x="47" y="60"/>
                    <a:pt x="44" y="55"/>
                  </a:cubicBezTo>
                  <a:cubicBezTo>
                    <a:pt x="37" y="44"/>
                    <a:pt x="37" y="23"/>
                    <a:pt x="44" y="12"/>
                  </a:cubicBezTo>
                  <a:cubicBezTo>
                    <a:pt x="47" y="6"/>
                    <a:pt x="50" y="2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17" y="0"/>
                    <a:pt x="15" y="3"/>
                  </a:cubicBezTo>
                  <a:cubicBezTo>
                    <a:pt x="2" y="17"/>
                    <a:pt x="0" y="42"/>
                    <a:pt x="13" y="56"/>
                  </a:cubicBezTo>
                  <a:cubicBezTo>
                    <a:pt x="14" y="57"/>
                    <a:pt x="17" y="59"/>
                    <a:pt x="19" y="59"/>
                  </a:cubicBezTo>
                  <a:cubicBezTo>
                    <a:pt x="27" y="60"/>
                    <a:pt x="43" y="62"/>
                    <a:pt x="54" y="63"/>
                  </a:cubicBezTo>
                  <a:cubicBezTo>
                    <a:pt x="55" y="63"/>
                    <a:pt x="50" y="59"/>
                    <a:pt x="50" y="58"/>
                  </a:cubicBezTo>
                  <a:lnTo>
                    <a:pt x="54" y="63"/>
                  </a:lnTo>
                  <a:close/>
                </a:path>
              </a:pathLst>
            </a:custGeom>
            <a:noFill/>
            <a:ln w="22225" cap="rnd">
              <a:solidFill>
                <a:srgbClr val="0B08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9" name="Freeform 2675">
              <a:extLst>
                <a:ext uri="{FF2B5EF4-FFF2-40B4-BE49-F238E27FC236}">
                  <a16:creationId xmlns:a16="http://schemas.microsoft.com/office/drawing/2014/main" id="{36E2EB22-88C3-42EC-8F08-D1C79E818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797"/>
              <a:ext cx="122" cy="138"/>
            </a:xfrm>
            <a:custGeom>
              <a:avLst/>
              <a:gdLst>
                <a:gd name="T0" fmla="*/ 687 w 51"/>
                <a:gd name="T1" fmla="*/ 726 h 58"/>
                <a:gd name="T2" fmla="*/ 687 w 51"/>
                <a:gd name="T3" fmla="*/ 726 h 58"/>
                <a:gd name="T4" fmla="*/ 670 w 51"/>
                <a:gd name="T5" fmla="*/ 188 h 58"/>
                <a:gd name="T6" fmla="*/ 29 w 51"/>
                <a:gd name="T7" fmla="*/ 214 h 58"/>
                <a:gd name="T8" fmla="*/ 12 w 51"/>
                <a:gd name="T9" fmla="*/ 752 h 58"/>
                <a:gd name="T10" fmla="*/ 12 w 51"/>
                <a:gd name="T11" fmla="*/ 771 h 58"/>
                <a:gd name="T12" fmla="*/ 0 w 51"/>
                <a:gd name="T13" fmla="*/ 78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8">
                  <a:moveTo>
                    <a:pt x="50" y="54"/>
                  </a:moveTo>
                  <a:cubicBezTo>
                    <a:pt x="50" y="54"/>
                    <a:pt x="50" y="54"/>
                    <a:pt x="50" y="54"/>
                  </a:cubicBezTo>
                  <a:cubicBezTo>
                    <a:pt x="49" y="38"/>
                    <a:pt x="51" y="21"/>
                    <a:pt x="49" y="14"/>
                  </a:cubicBezTo>
                  <a:cubicBezTo>
                    <a:pt x="45" y="0"/>
                    <a:pt x="7" y="1"/>
                    <a:pt x="2" y="16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1" y="56"/>
                    <a:pt x="1" y="57"/>
                    <a:pt x="1" y="57"/>
                  </a:cubicBezTo>
                  <a:cubicBezTo>
                    <a:pt x="1" y="58"/>
                    <a:pt x="0" y="57"/>
                    <a:pt x="0" y="58"/>
                  </a:cubicBezTo>
                </a:path>
              </a:pathLst>
            </a:custGeom>
            <a:noFill/>
            <a:ln w="25400" cap="rnd">
              <a:solidFill>
                <a:srgbClr val="0B09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0" name="Freeform 2676">
              <a:extLst>
                <a:ext uri="{FF2B5EF4-FFF2-40B4-BE49-F238E27FC236}">
                  <a16:creationId xmlns:a16="http://schemas.microsoft.com/office/drawing/2014/main" id="{1C20AC90-1A18-486C-833A-CBFA0DF60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752"/>
              <a:ext cx="119" cy="126"/>
            </a:xfrm>
            <a:custGeom>
              <a:avLst/>
              <a:gdLst>
                <a:gd name="T0" fmla="*/ 662 w 50"/>
                <a:gd name="T1" fmla="*/ 713 h 53"/>
                <a:gd name="T2" fmla="*/ 645 w 50"/>
                <a:gd name="T3" fmla="*/ 185 h 53"/>
                <a:gd name="T4" fmla="*/ 29 w 50"/>
                <a:gd name="T5" fmla="*/ 185 h 53"/>
                <a:gd name="T6" fmla="*/ 0 w 50"/>
                <a:gd name="T7" fmla="*/ 701 h 53"/>
                <a:gd name="T8" fmla="*/ 0 w 50"/>
                <a:gd name="T9" fmla="*/ 685 h 53"/>
                <a:gd name="T10" fmla="*/ 0 w 50"/>
                <a:gd name="T11" fmla="*/ 701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53">
                  <a:moveTo>
                    <a:pt x="49" y="53"/>
                  </a:moveTo>
                  <a:cubicBezTo>
                    <a:pt x="48" y="38"/>
                    <a:pt x="50" y="21"/>
                    <a:pt x="48" y="14"/>
                  </a:cubicBezTo>
                  <a:cubicBezTo>
                    <a:pt x="45" y="0"/>
                    <a:pt x="7" y="0"/>
                    <a:pt x="2" y="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1"/>
                    <a:pt x="0" y="51"/>
                  </a:cubicBezTo>
                  <a:cubicBezTo>
                    <a:pt x="0" y="52"/>
                    <a:pt x="0" y="52"/>
                    <a:pt x="0" y="52"/>
                  </a:cubicBezTo>
                </a:path>
              </a:pathLst>
            </a:custGeom>
            <a:noFill/>
            <a:ln w="25400" cap="rnd">
              <a:solidFill>
                <a:srgbClr val="0B09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1" name="Freeform 2677">
              <a:extLst>
                <a:ext uri="{FF2B5EF4-FFF2-40B4-BE49-F238E27FC236}">
                  <a16:creationId xmlns:a16="http://schemas.microsoft.com/office/drawing/2014/main" id="{1D3C634E-16AA-4531-8A37-47A041AAF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797"/>
              <a:ext cx="136" cy="150"/>
            </a:xfrm>
            <a:custGeom>
              <a:avLst/>
              <a:gdLst>
                <a:gd name="T0" fmla="*/ 542 w 57"/>
                <a:gd name="T1" fmla="*/ 850 h 63"/>
                <a:gd name="T2" fmla="*/ 558 w 57"/>
                <a:gd name="T3" fmla="*/ 783 h 63"/>
                <a:gd name="T4" fmla="*/ 558 w 57"/>
                <a:gd name="T5" fmla="*/ 771 h 63"/>
                <a:gd name="T6" fmla="*/ 735 w 57"/>
                <a:gd name="T7" fmla="*/ 381 h 63"/>
                <a:gd name="T8" fmla="*/ 188 w 57"/>
                <a:gd name="T9" fmla="*/ 148 h 63"/>
                <a:gd name="T10" fmla="*/ 0 w 57"/>
                <a:gd name="T11" fmla="*/ 538 h 63"/>
                <a:gd name="T12" fmla="*/ 0 w 57"/>
                <a:gd name="T13" fmla="*/ 538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63">
                  <a:moveTo>
                    <a:pt x="40" y="63"/>
                  </a:moveTo>
                  <a:cubicBezTo>
                    <a:pt x="41" y="61"/>
                    <a:pt x="42" y="60"/>
                    <a:pt x="41" y="58"/>
                  </a:cubicBezTo>
                  <a:cubicBezTo>
                    <a:pt x="41" y="57"/>
                    <a:pt x="41" y="57"/>
                    <a:pt x="41" y="57"/>
                  </a:cubicBezTo>
                  <a:cubicBezTo>
                    <a:pt x="47" y="46"/>
                    <a:pt x="53" y="34"/>
                    <a:pt x="54" y="28"/>
                  </a:cubicBezTo>
                  <a:cubicBezTo>
                    <a:pt x="57" y="15"/>
                    <a:pt x="24" y="0"/>
                    <a:pt x="14" y="11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0"/>
                    <a:pt x="0" y="40"/>
                    <a:pt x="0" y="40"/>
                  </a:cubicBezTo>
                </a:path>
              </a:pathLst>
            </a:custGeom>
            <a:noFill/>
            <a:ln w="25400" cap="rnd">
              <a:solidFill>
                <a:srgbClr val="0B09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2" name="Freeform 2678">
              <a:extLst>
                <a:ext uri="{FF2B5EF4-FFF2-40B4-BE49-F238E27FC236}">
                  <a16:creationId xmlns:a16="http://schemas.microsoft.com/office/drawing/2014/main" id="{D6A3EB54-83C4-4C7F-84B5-3EAF63D4D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797"/>
              <a:ext cx="119" cy="138"/>
            </a:xfrm>
            <a:custGeom>
              <a:avLst/>
              <a:gdLst>
                <a:gd name="T0" fmla="*/ 402 w 50"/>
                <a:gd name="T1" fmla="*/ 538 h 58"/>
                <a:gd name="T2" fmla="*/ 662 w 50"/>
                <a:gd name="T3" fmla="*/ 752 h 58"/>
                <a:gd name="T4" fmla="*/ 662 w 50"/>
                <a:gd name="T5" fmla="*/ 771 h 58"/>
                <a:gd name="T6" fmla="*/ 645 w 50"/>
                <a:gd name="T7" fmla="*/ 188 h 58"/>
                <a:gd name="T8" fmla="*/ 12 w 50"/>
                <a:gd name="T9" fmla="*/ 214 h 58"/>
                <a:gd name="T10" fmla="*/ 0 w 50"/>
                <a:gd name="T11" fmla="*/ 780 h 58"/>
                <a:gd name="T12" fmla="*/ 402 w 50"/>
                <a:gd name="T13" fmla="*/ 538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8">
                  <a:moveTo>
                    <a:pt x="30" y="40"/>
                  </a:moveTo>
                  <a:cubicBezTo>
                    <a:pt x="41" y="40"/>
                    <a:pt x="49" y="47"/>
                    <a:pt x="49" y="56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8" y="41"/>
                    <a:pt x="50" y="21"/>
                    <a:pt x="48" y="14"/>
                  </a:cubicBezTo>
                  <a:cubicBezTo>
                    <a:pt x="44" y="0"/>
                    <a:pt x="6" y="1"/>
                    <a:pt x="1" y="16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4" y="46"/>
                    <a:pt x="18" y="39"/>
                    <a:pt x="30" y="40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3" name="Freeform 2679">
              <a:extLst>
                <a:ext uri="{FF2B5EF4-FFF2-40B4-BE49-F238E27FC236}">
                  <a16:creationId xmlns:a16="http://schemas.microsoft.com/office/drawing/2014/main" id="{875C0600-301A-4323-A6D1-B65EEFAAA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752"/>
              <a:ext cx="119" cy="136"/>
            </a:xfrm>
            <a:custGeom>
              <a:avLst/>
              <a:gdLst>
                <a:gd name="T0" fmla="*/ 645 w 50"/>
                <a:gd name="T1" fmla="*/ 188 h 57"/>
                <a:gd name="T2" fmla="*/ 29 w 50"/>
                <a:gd name="T3" fmla="*/ 188 h 57"/>
                <a:gd name="T4" fmla="*/ 0 w 50"/>
                <a:gd name="T5" fmla="*/ 706 h 57"/>
                <a:gd name="T6" fmla="*/ 136 w 50"/>
                <a:gd name="T7" fmla="*/ 558 h 57"/>
                <a:gd name="T8" fmla="*/ 526 w 50"/>
                <a:gd name="T9" fmla="*/ 570 h 57"/>
                <a:gd name="T10" fmla="*/ 645 w 50"/>
                <a:gd name="T11" fmla="*/ 773 h 57"/>
                <a:gd name="T12" fmla="*/ 645 w 50"/>
                <a:gd name="T13" fmla="*/ 773 h 57"/>
                <a:gd name="T14" fmla="*/ 645 w 50"/>
                <a:gd name="T15" fmla="*/ 188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57">
                  <a:moveTo>
                    <a:pt x="48" y="14"/>
                  </a:moveTo>
                  <a:cubicBezTo>
                    <a:pt x="45" y="0"/>
                    <a:pt x="7" y="0"/>
                    <a:pt x="2" y="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47"/>
                    <a:pt x="5" y="44"/>
                    <a:pt x="10" y="41"/>
                  </a:cubicBezTo>
                  <a:cubicBezTo>
                    <a:pt x="19" y="36"/>
                    <a:pt x="31" y="36"/>
                    <a:pt x="39" y="42"/>
                  </a:cubicBezTo>
                  <a:cubicBezTo>
                    <a:pt x="45" y="45"/>
                    <a:pt x="48" y="50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7" y="42"/>
                    <a:pt x="50" y="21"/>
                    <a:pt x="48" y="14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4" name="Freeform 2680">
              <a:extLst>
                <a:ext uri="{FF2B5EF4-FFF2-40B4-BE49-F238E27FC236}">
                  <a16:creationId xmlns:a16="http://schemas.microsoft.com/office/drawing/2014/main" id="{905D66E0-D8D0-460C-8EC9-6CB9F7B4F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752"/>
              <a:ext cx="119" cy="136"/>
            </a:xfrm>
            <a:custGeom>
              <a:avLst/>
              <a:gdLst>
                <a:gd name="T0" fmla="*/ 645 w 50"/>
                <a:gd name="T1" fmla="*/ 188 h 57"/>
                <a:gd name="T2" fmla="*/ 29 w 50"/>
                <a:gd name="T3" fmla="*/ 188 h 57"/>
                <a:gd name="T4" fmla="*/ 0 w 50"/>
                <a:gd name="T5" fmla="*/ 706 h 57"/>
                <a:gd name="T6" fmla="*/ 136 w 50"/>
                <a:gd name="T7" fmla="*/ 558 h 57"/>
                <a:gd name="T8" fmla="*/ 526 w 50"/>
                <a:gd name="T9" fmla="*/ 570 h 57"/>
                <a:gd name="T10" fmla="*/ 645 w 50"/>
                <a:gd name="T11" fmla="*/ 773 h 57"/>
                <a:gd name="T12" fmla="*/ 645 w 50"/>
                <a:gd name="T13" fmla="*/ 773 h 57"/>
                <a:gd name="T14" fmla="*/ 645 w 50"/>
                <a:gd name="T15" fmla="*/ 188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57">
                  <a:moveTo>
                    <a:pt x="48" y="14"/>
                  </a:moveTo>
                  <a:cubicBezTo>
                    <a:pt x="45" y="0"/>
                    <a:pt x="7" y="0"/>
                    <a:pt x="2" y="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47"/>
                    <a:pt x="5" y="44"/>
                    <a:pt x="10" y="41"/>
                  </a:cubicBezTo>
                  <a:cubicBezTo>
                    <a:pt x="19" y="36"/>
                    <a:pt x="31" y="36"/>
                    <a:pt x="39" y="42"/>
                  </a:cubicBezTo>
                  <a:cubicBezTo>
                    <a:pt x="45" y="45"/>
                    <a:pt x="48" y="50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7" y="42"/>
                    <a:pt x="50" y="21"/>
                    <a:pt x="48" y="14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5" name="Freeform 2681">
              <a:extLst>
                <a:ext uri="{FF2B5EF4-FFF2-40B4-BE49-F238E27FC236}">
                  <a16:creationId xmlns:a16="http://schemas.microsoft.com/office/drawing/2014/main" id="{CFCA9DEC-A1FC-4D17-8340-86ABEFFB7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797"/>
              <a:ext cx="136" cy="136"/>
            </a:xfrm>
            <a:custGeom>
              <a:avLst/>
              <a:gdLst>
                <a:gd name="T0" fmla="*/ 188 w 57"/>
                <a:gd name="T1" fmla="*/ 148 h 57"/>
                <a:gd name="T2" fmla="*/ 0 w 57"/>
                <a:gd name="T3" fmla="*/ 542 h 57"/>
                <a:gd name="T4" fmla="*/ 188 w 57"/>
                <a:gd name="T5" fmla="*/ 460 h 57"/>
                <a:gd name="T6" fmla="*/ 530 w 57"/>
                <a:gd name="T7" fmla="*/ 666 h 57"/>
                <a:gd name="T8" fmla="*/ 558 w 57"/>
                <a:gd name="T9" fmla="*/ 773 h 57"/>
                <a:gd name="T10" fmla="*/ 735 w 57"/>
                <a:gd name="T11" fmla="*/ 382 h 57"/>
                <a:gd name="T12" fmla="*/ 188 w 57"/>
                <a:gd name="T13" fmla="*/ 148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57">
                  <a:moveTo>
                    <a:pt x="14" y="11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3" y="36"/>
                    <a:pt x="8" y="34"/>
                    <a:pt x="14" y="34"/>
                  </a:cubicBezTo>
                  <a:cubicBezTo>
                    <a:pt x="24" y="34"/>
                    <a:pt x="35" y="41"/>
                    <a:pt x="39" y="49"/>
                  </a:cubicBezTo>
                  <a:cubicBezTo>
                    <a:pt x="41" y="52"/>
                    <a:pt x="41" y="55"/>
                    <a:pt x="41" y="57"/>
                  </a:cubicBezTo>
                  <a:cubicBezTo>
                    <a:pt x="47" y="46"/>
                    <a:pt x="53" y="34"/>
                    <a:pt x="54" y="28"/>
                  </a:cubicBezTo>
                  <a:cubicBezTo>
                    <a:pt x="57" y="15"/>
                    <a:pt x="24" y="0"/>
                    <a:pt x="14" y="11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6" name="Freeform 2682">
              <a:extLst>
                <a:ext uri="{FF2B5EF4-FFF2-40B4-BE49-F238E27FC236}">
                  <a16:creationId xmlns:a16="http://schemas.microsoft.com/office/drawing/2014/main" id="{10EDE308-1991-4BE1-BCF8-00FE9369E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175"/>
              <a:ext cx="378" cy="347"/>
            </a:xfrm>
            <a:custGeom>
              <a:avLst/>
              <a:gdLst>
                <a:gd name="T0" fmla="*/ 271 w 159"/>
                <a:gd name="T1" fmla="*/ 1961 h 146"/>
                <a:gd name="T2" fmla="*/ 1866 w 159"/>
                <a:gd name="T3" fmla="*/ 1718 h 146"/>
                <a:gd name="T4" fmla="*/ 1911 w 159"/>
                <a:gd name="T5" fmla="*/ 1129 h 146"/>
                <a:gd name="T6" fmla="*/ 1063 w 159"/>
                <a:gd name="T7" fmla="*/ 1062 h 146"/>
                <a:gd name="T8" fmla="*/ 1814 w 159"/>
                <a:gd name="T9" fmla="*/ 644 h 146"/>
                <a:gd name="T10" fmla="*/ 1600 w 159"/>
                <a:gd name="T11" fmla="*/ 95 h 146"/>
                <a:gd name="T12" fmla="*/ 0 w 159"/>
                <a:gd name="T13" fmla="*/ 537 h 1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146">
                  <a:moveTo>
                    <a:pt x="20" y="146"/>
                  </a:moveTo>
                  <a:cubicBezTo>
                    <a:pt x="63" y="139"/>
                    <a:pt x="128" y="128"/>
                    <a:pt x="139" y="128"/>
                  </a:cubicBezTo>
                  <a:cubicBezTo>
                    <a:pt x="159" y="127"/>
                    <a:pt x="156" y="84"/>
                    <a:pt x="142" y="84"/>
                  </a:cubicBezTo>
                  <a:cubicBezTo>
                    <a:pt x="134" y="84"/>
                    <a:pt x="101" y="79"/>
                    <a:pt x="79" y="79"/>
                  </a:cubicBezTo>
                  <a:cubicBezTo>
                    <a:pt x="91" y="73"/>
                    <a:pt x="135" y="48"/>
                    <a:pt x="135" y="48"/>
                  </a:cubicBezTo>
                  <a:cubicBezTo>
                    <a:pt x="148" y="41"/>
                    <a:pt x="133" y="0"/>
                    <a:pt x="119" y="7"/>
                  </a:cubicBezTo>
                  <a:cubicBezTo>
                    <a:pt x="97" y="15"/>
                    <a:pt x="38" y="30"/>
                    <a:pt x="0" y="40"/>
                  </a:cubicBezTo>
                </a:path>
              </a:pathLst>
            </a:custGeom>
            <a:noFill/>
            <a:ln w="22225" cap="flat">
              <a:solidFill>
                <a:srgbClr val="0B090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7" name="Freeform 2683">
              <a:extLst>
                <a:ext uri="{FF2B5EF4-FFF2-40B4-BE49-F238E27FC236}">
                  <a16:creationId xmlns:a16="http://schemas.microsoft.com/office/drawing/2014/main" id="{599C2EC7-7AAC-4C8C-B56F-1BBDD2FD4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073"/>
              <a:ext cx="88" cy="148"/>
            </a:xfrm>
            <a:custGeom>
              <a:avLst/>
              <a:gdLst>
                <a:gd name="T0" fmla="*/ 497 w 37"/>
                <a:gd name="T1" fmla="*/ 843 h 62"/>
                <a:gd name="T2" fmla="*/ 176 w 37"/>
                <a:gd name="T3" fmla="*/ 637 h 62"/>
                <a:gd name="T4" fmla="*/ 419 w 37"/>
                <a:gd name="T5" fmla="*/ 107 h 62"/>
                <a:gd name="T6" fmla="*/ 497 w 37"/>
                <a:gd name="T7" fmla="*/ 136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62">
                  <a:moveTo>
                    <a:pt x="37" y="62"/>
                  </a:moveTo>
                  <a:cubicBezTo>
                    <a:pt x="24" y="54"/>
                    <a:pt x="13" y="47"/>
                    <a:pt x="13" y="47"/>
                  </a:cubicBezTo>
                  <a:cubicBezTo>
                    <a:pt x="0" y="40"/>
                    <a:pt x="18" y="0"/>
                    <a:pt x="31" y="8"/>
                  </a:cubicBezTo>
                  <a:cubicBezTo>
                    <a:pt x="33" y="9"/>
                    <a:pt x="35" y="9"/>
                    <a:pt x="37" y="10"/>
                  </a:cubicBezTo>
                </a:path>
              </a:pathLst>
            </a:custGeom>
            <a:noFill/>
            <a:ln w="22225" cap="flat">
              <a:solidFill>
                <a:srgbClr val="0B090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8" name="Freeform 2684">
              <a:extLst>
                <a:ext uri="{FF2B5EF4-FFF2-40B4-BE49-F238E27FC236}">
                  <a16:creationId xmlns:a16="http://schemas.microsoft.com/office/drawing/2014/main" id="{5314B762-FC05-4F70-9C43-8015CBFEF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268"/>
              <a:ext cx="124" cy="119"/>
            </a:xfrm>
            <a:custGeom>
              <a:avLst/>
              <a:gdLst>
                <a:gd name="T0" fmla="*/ 706 w 52"/>
                <a:gd name="T1" fmla="*/ 674 h 50"/>
                <a:gd name="T2" fmla="*/ 255 w 52"/>
                <a:gd name="T3" fmla="*/ 616 h 50"/>
                <a:gd name="T4" fmla="*/ 255 w 52"/>
                <a:gd name="T5" fmla="*/ 29 h 50"/>
                <a:gd name="T6" fmla="*/ 706 w 52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50">
                  <a:moveTo>
                    <a:pt x="52" y="50"/>
                  </a:moveTo>
                  <a:cubicBezTo>
                    <a:pt x="36" y="47"/>
                    <a:pt x="24" y="46"/>
                    <a:pt x="19" y="46"/>
                  </a:cubicBezTo>
                  <a:cubicBezTo>
                    <a:pt x="0" y="44"/>
                    <a:pt x="5" y="0"/>
                    <a:pt x="19" y="2"/>
                  </a:cubicBezTo>
                  <a:cubicBezTo>
                    <a:pt x="23" y="2"/>
                    <a:pt x="37" y="1"/>
                    <a:pt x="52" y="0"/>
                  </a:cubicBezTo>
                </a:path>
              </a:pathLst>
            </a:custGeom>
            <a:noFill/>
            <a:ln w="22225" cap="flat">
              <a:solidFill>
                <a:srgbClr val="0B090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9" name="Freeform 2685">
              <a:extLst>
                <a:ext uri="{FF2B5EF4-FFF2-40B4-BE49-F238E27FC236}">
                  <a16:creationId xmlns:a16="http://schemas.microsoft.com/office/drawing/2014/main" id="{1B2E06E5-9726-45C0-A892-0D1E3CD1AD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4" y="1078"/>
              <a:ext cx="471" cy="373"/>
            </a:xfrm>
            <a:custGeom>
              <a:avLst/>
              <a:gdLst>
                <a:gd name="T0" fmla="*/ 1104 w 198"/>
                <a:gd name="T1" fmla="*/ 1022 h 157"/>
                <a:gd name="T2" fmla="*/ 362 w 198"/>
                <a:gd name="T3" fmla="*/ 565 h 157"/>
                <a:gd name="T4" fmla="*/ 333 w 198"/>
                <a:gd name="T5" fmla="*/ 468 h 157"/>
                <a:gd name="T6" fmla="*/ 497 w 198"/>
                <a:gd name="T7" fmla="*/ 135 h 157"/>
                <a:gd name="T8" fmla="*/ 554 w 198"/>
                <a:gd name="T9" fmla="*/ 119 h 157"/>
                <a:gd name="T10" fmla="*/ 566 w 198"/>
                <a:gd name="T11" fmla="*/ 119 h 157"/>
                <a:gd name="T12" fmla="*/ 566 w 198"/>
                <a:gd name="T13" fmla="*/ 119 h 157"/>
                <a:gd name="T14" fmla="*/ 2331 w 198"/>
                <a:gd name="T15" fmla="*/ 779 h 157"/>
                <a:gd name="T16" fmla="*/ 2236 w 198"/>
                <a:gd name="T17" fmla="*/ 817 h 157"/>
                <a:gd name="T18" fmla="*/ 1896 w 198"/>
                <a:gd name="T19" fmla="*/ 1247 h 157"/>
                <a:gd name="T20" fmla="*/ 1872 w 198"/>
                <a:gd name="T21" fmla="*/ 1433 h 157"/>
                <a:gd name="T22" fmla="*/ 1991 w 198"/>
                <a:gd name="T23" fmla="*/ 1851 h 157"/>
                <a:gd name="T24" fmla="*/ 2020 w 198"/>
                <a:gd name="T25" fmla="*/ 1891 h 157"/>
                <a:gd name="T26" fmla="*/ 243 w 198"/>
                <a:gd name="T27" fmla="*/ 1637 h 157"/>
                <a:gd name="T28" fmla="*/ 243 w 198"/>
                <a:gd name="T29" fmla="*/ 1637 h 157"/>
                <a:gd name="T30" fmla="*/ 107 w 198"/>
                <a:gd name="T31" fmla="*/ 1354 h 157"/>
                <a:gd name="T32" fmla="*/ 226 w 198"/>
                <a:gd name="T33" fmla="*/ 1140 h 157"/>
                <a:gd name="T34" fmla="*/ 509 w 198"/>
                <a:gd name="T35" fmla="*/ 1140 h 157"/>
                <a:gd name="T36" fmla="*/ 1075 w 198"/>
                <a:gd name="T37" fmla="*/ 1112 h 157"/>
                <a:gd name="T38" fmla="*/ 1104 w 198"/>
                <a:gd name="T39" fmla="*/ 1022 h 157"/>
                <a:gd name="T40" fmla="*/ 447 w 198"/>
                <a:gd name="T41" fmla="*/ 40 h 157"/>
                <a:gd name="T42" fmla="*/ 226 w 198"/>
                <a:gd name="T43" fmla="*/ 468 h 157"/>
                <a:gd name="T44" fmla="*/ 226 w 198"/>
                <a:gd name="T45" fmla="*/ 468 h 157"/>
                <a:gd name="T46" fmla="*/ 312 w 198"/>
                <a:gd name="T47" fmla="*/ 656 h 157"/>
                <a:gd name="T48" fmla="*/ 887 w 198"/>
                <a:gd name="T49" fmla="*/ 1022 h 157"/>
                <a:gd name="T50" fmla="*/ 497 w 198"/>
                <a:gd name="T51" fmla="*/ 1033 h 157"/>
                <a:gd name="T52" fmla="*/ 226 w 198"/>
                <a:gd name="T53" fmla="*/ 1045 h 157"/>
                <a:gd name="T54" fmla="*/ 12 w 198"/>
                <a:gd name="T55" fmla="*/ 1354 h 157"/>
                <a:gd name="T56" fmla="*/ 226 w 198"/>
                <a:gd name="T57" fmla="*/ 1727 h 157"/>
                <a:gd name="T58" fmla="*/ 226 w 198"/>
                <a:gd name="T59" fmla="*/ 1727 h 157"/>
                <a:gd name="T60" fmla="*/ 2286 w 198"/>
                <a:gd name="T61" fmla="*/ 2038 h 157"/>
                <a:gd name="T62" fmla="*/ 2286 w 198"/>
                <a:gd name="T63" fmla="*/ 2038 h 157"/>
                <a:gd name="T64" fmla="*/ 2286 w 198"/>
                <a:gd name="T65" fmla="*/ 2038 h 157"/>
                <a:gd name="T66" fmla="*/ 2598 w 198"/>
                <a:gd name="T67" fmla="*/ 2105 h 157"/>
                <a:gd name="T68" fmla="*/ 2664 w 198"/>
                <a:gd name="T69" fmla="*/ 2038 h 157"/>
                <a:gd name="T70" fmla="*/ 2303 w 198"/>
                <a:gd name="T71" fmla="*/ 1941 h 157"/>
                <a:gd name="T72" fmla="*/ 2072 w 198"/>
                <a:gd name="T73" fmla="*/ 1796 h 157"/>
                <a:gd name="T74" fmla="*/ 1982 w 198"/>
                <a:gd name="T75" fmla="*/ 1433 h 157"/>
                <a:gd name="T76" fmla="*/ 1991 w 198"/>
                <a:gd name="T77" fmla="*/ 1276 h 157"/>
                <a:gd name="T78" fmla="*/ 2274 w 198"/>
                <a:gd name="T79" fmla="*/ 915 h 157"/>
                <a:gd name="T80" fmla="*/ 2598 w 198"/>
                <a:gd name="T81" fmla="*/ 886 h 157"/>
                <a:gd name="T82" fmla="*/ 2638 w 198"/>
                <a:gd name="T83" fmla="*/ 779 h 157"/>
                <a:gd name="T84" fmla="*/ 607 w 198"/>
                <a:gd name="T85" fmla="*/ 29 h 157"/>
                <a:gd name="T86" fmla="*/ 607 w 198"/>
                <a:gd name="T87" fmla="*/ 40 h 157"/>
                <a:gd name="T88" fmla="*/ 447 w 198"/>
                <a:gd name="T89" fmla="*/ 40 h 15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98" h="157">
                  <a:moveTo>
                    <a:pt x="82" y="76"/>
                  </a:moveTo>
                  <a:cubicBezTo>
                    <a:pt x="70" y="69"/>
                    <a:pt x="28" y="42"/>
                    <a:pt x="27" y="42"/>
                  </a:cubicBezTo>
                  <a:cubicBezTo>
                    <a:pt x="25" y="41"/>
                    <a:pt x="25" y="38"/>
                    <a:pt x="25" y="35"/>
                  </a:cubicBezTo>
                  <a:cubicBezTo>
                    <a:pt x="25" y="26"/>
                    <a:pt x="31" y="13"/>
                    <a:pt x="37" y="10"/>
                  </a:cubicBezTo>
                  <a:cubicBezTo>
                    <a:pt x="39" y="8"/>
                    <a:pt x="41" y="9"/>
                    <a:pt x="41" y="9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66" y="19"/>
                    <a:pt x="137" y="45"/>
                    <a:pt x="173" y="58"/>
                  </a:cubicBezTo>
                  <a:cubicBezTo>
                    <a:pt x="170" y="59"/>
                    <a:pt x="168" y="60"/>
                    <a:pt x="166" y="61"/>
                  </a:cubicBezTo>
                  <a:cubicBezTo>
                    <a:pt x="152" y="68"/>
                    <a:pt x="143" y="83"/>
                    <a:pt x="141" y="93"/>
                  </a:cubicBezTo>
                  <a:cubicBezTo>
                    <a:pt x="140" y="97"/>
                    <a:pt x="139" y="102"/>
                    <a:pt x="139" y="107"/>
                  </a:cubicBezTo>
                  <a:cubicBezTo>
                    <a:pt x="139" y="117"/>
                    <a:pt x="142" y="129"/>
                    <a:pt x="148" y="138"/>
                  </a:cubicBezTo>
                  <a:cubicBezTo>
                    <a:pt x="148" y="139"/>
                    <a:pt x="149" y="140"/>
                    <a:pt x="150" y="141"/>
                  </a:cubicBezTo>
                  <a:cubicBezTo>
                    <a:pt x="110" y="134"/>
                    <a:pt x="30" y="122"/>
                    <a:pt x="18" y="122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0" y="121"/>
                    <a:pt x="8" y="111"/>
                    <a:pt x="8" y="101"/>
                  </a:cubicBezTo>
                  <a:cubicBezTo>
                    <a:pt x="9" y="93"/>
                    <a:pt x="13" y="85"/>
                    <a:pt x="17" y="85"/>
                  </a:cubicBezTo>
                  <a:cubicBezTo>
                    <a:pt x="20" y="86"/>
                    <a:pt x="27" y="85"/>
                    <a:pt x="38" y="85"/>
                  </a:cubicBezTo>
                  <a:cubicBezTo>
                    <a:pt x="51" y="84"/>
                    <a:pt x="67" y="83"/>
                    <a:pt x="80" y="83"/>
                  </a:cubicBezTo>
                  <a:lnTo>
                    <a:pt x="82" y="76"/>
                  </a:lnTo>
                  <a:close/>
                  <a:moveTo>
                    <a:pt x="33" y="3"/>
                  </a:moveTo>
                  <a:cubicBezTo>
                    <a:pt x="24" y="8"/>
                    <a:pt x="17" y="24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43"/>
                    <a:pt x="20" y="47"/>
                    <a:pt x="23" y="49"/>
                  </a:cubicBezTo>
                  <a:cubicBezTo>
                    <a:pt x="25" y="50"/>
                    <a:pt x="49" y="65"/>
                    <a:pt x="66" y="76"/>
                  </a:cubicBezTo>
                  <a:cubicBezTo>
                    <a:pt x="57" y="76"/>
                    <a:pt x="46" y="76"/>
                    <a:pt x="37" y="77"/>
                  </a:cubicBezTo>
                  <a:cubicBezTo>
                    <a:pt x="28" y="77"/>
                    <a:pt x="20" y="78"/>
                    <a:pt x="17" y="78"/>
                  </a:cubicBezTo>
                  <a:cubicBezTo>
                    <a:pt x="7" y="77"/>
                    <a:pt x="2" y="89"/>
                    <a:pt x="1" y="101"/>
                  </a:cubicBezTo>
                  <a:cubicBezTo>
                    <a:pt x="0" y="114"/>
                    <a:pt x="4" y="128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31" y="130"/>
                    <a:pt x="152" y="149"/>
                    <a:pt x="170" y="152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70" y="152"/>
                    <a:pt x="170" y="152"/>
                    <a:pt x="170" y="152"/>
                  </a:cubicBezTo>
                  <a:cubicBezTo>
                    <a:pt x="193" y="157"/>
                    <a:pt x="193" y="157"/>
                    <a:pt x="193" y="157"/>
                  </a:cubicBezTo>
                  <a:cubicBezTo>
                    <a:pt x="198" y="152"/>
                    <a:pt x="198" y="152"/>
                    <a:pt x="198" y="152"/>
                  </a:cubicBezTo>
                  <a:cubicBezTo>
                    <a:pt x="197" y="152"/>
                    <a:pt x="171" y="145"/>
                    <a:pt x="171" y="145"/>
                  </a:cubicBezTo>
                  <a:cubicBezTo>
                    <a:pt x="164" y="144"/>
                    <a:pt x="158" y="140"/>
                    <a:pt x="154" y="134"/>
                  </a:cubicBezTo>
                  <a:cubicBezTo>
                    <a:pt x="149" y="126"/>
                    <a:pt x="147" y="116"/>
                    <a:pt x="147" y="107"/>
                  </a:cubicBezTo>
                  <a:cubicBezTo>
                    <a:pt x="147" y="102"/>
                    <a:pt x="147" y="98"/>
                    <a:pt x="148" y="95"/>
                  </a:cubicBezTo>
                  <a:cubicBezTo>
                    <a:pt x="150" y="86"/>
                    <a:pt x="158" y="74"/>
                    <a:pt x="169" y="68"/>
                  </a:cubicBezTo>
                  <a:cubicBezTo>
                    <a:pt x="177" y="63"/>
                    <a:pt x="185" y="63"/>
                    <a:pt x="193" y="66"/>
                  </a:cubicBezTo>
                  <a:cubicBezTo>
                    <a:pt x="196" y="58"/>
                    <a:pt x="196" y="58"/>
                    <a:pt x="196" y="58"/>
                  </a:cubicBezTo>
                  <a:cubicBezTo>
                    <a:pt x="195" y="58"/>
                    <a:pt x="77" y="16"/>
                    <a:pt x="45" y="2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2" y="0"/>
                    <a:pt x="37" y="1"/>
                    <a:pt x="33" y="3"/>
                  </a:cubicBezTo>
                </a:path>
              </a:pathLst>
            </a:custGeom>
            <a:solidFill>
              <a:srgbClr val="0B09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0" name="Freeform 2686">
              <a:extLst>
                <a:ext uri="{FF2B5EF4-FFF2-40B4-BE49-F238E27FC236}">
                  <a16:creationId xmlns:a16="http://schemas.microsoft.com/office/drawing/2014/main" id="{522744DB-28AF-4245-B50B-5F76A9066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073"/>
              <a:ext cx="469" cy="357"/>
            </a:xfrm>
            <a:custGeom>
              <a:avLst/>
              <a:gdLst>
                <a:gd name="T0" fmla="*/ 255 w 197"/>
                <a:gd name="T1" fmla="*/ 1728 h 150"/>
                <a:gd name="T2" fmla="*/ 255 w 197"/>
                <a:gd name="T3" fmla="*/ 1133 h 150"/>
                <a:gd name="T4" fmla="*/ 1105 w 197"/>
                <a:gd name="T5" fmla="*/ 1092 h 150"/>
                <a:gd name="T6" fmla="*/ 362 w 197"/>
                <a:gd name="T7" fmla="*/ 635 h 150"/>
                <a:gd name="T8" fmla="*/ 607 w 197"/>
                <a:gd name="T9" fmla="*/ 107 h 150"/>
                <a:gd name="T10" fmla="*/ 2659 w 197"/>
                <a:gd name="T11" fmla="*/ 862 h 150"/>
                <a:gd name="T12" fmla="*/ 1971 w 197"/>
                <a:gd name="T13" fmla="*/ 1292 h 150"/>
                <a:gd name="T14" fmla="*/ 2335 w 197"/>
                <a:gd name="T15" fmla="*/ 2023 h 150"/>
                <a:gd name="T16" fmla="*/ 255 w 197"/>
                <a:gd name="T17" fmla="*/ 1728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7" h="150">
                  <a:moveTo>
                    <a:pt x="19" y="128"/>
                  </a:moveTo>
                  <a:cubicBezTo>
                    <a:pt x="0" y="126"/>
                    <a:pt x="5" y="82"/>
                    <a:pt x="19" y="84"/>
                  </a:cubicBezTo>
                  <a:cubicBezTo>
                    <a:pt x="26" y="84"/>
                    <a:pt x="60" y="81"/>
                    <a:pt x="82" y="81"/>
                  </a:cubicBezTo>
                  <a:cubicBezTo>
                    <a:pt x="70" y="74"/>
                    <a:pt x="27" y="47"/>
                    <a:pt x="27" y="47"/>
                  </a:cubicBezTo>
                  <a:cubicBezTo>
                    <a:pt x="14" y="40"/>
                    <a:pt x="32" y="0"/>
                    <a:pt x="45" y="8"/>
                  </a:cubicBezTo>
                  <a:cubicBezTo>
                    <a:pt x="78" y="21"/>
                    <a:pt x="197" y="64"/>
                    <a:pt x="197" y="64"/>
                  </a:cubicBezTo>
                  <a:cubicBezTo>
                    <a:pt x="170" y="55"/>
                    <a:pt x="150" y="80"/>
                    <a:pt x="146" y="96"/>
                  </a:cubicBezTo>
                  <a:cubicBezTo>
                    <a:pt x="143" y="112"/>
                    <a:pt x="145" y="146"/>
                    <a:pt x="173" y="150"/>
                  </a:cubicBezTo>
                  <a:cubicBezTo>
                    <a:pt x="155" y="147"/>
                    <a:pt x="34" y="128"/>
                    <a:pt x="19" y="128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1" name="Freeform 2687">
              <a:extLst>
                <a:ext uri="{FF2B5EF4-FFF2-40B4-BE49-F238E27FC236}">
                  <a16:creationId xmlns:a16="http://schemas.microsoft.com/office/drawing/2014/main" id="{1F11C3BA-D1C8-4CEB-9E42-E461767B8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204"/>
              <a:ext cx="129" cy="226"/>
            </a:xfrm>
            <a:custGeom>
              <a:avLst/>
              <a:gdLst>
                <a:gd name="T0" fmla="*/ 423 w 54"/>
                <a:gd name="T1" fmla="*/ 1170 h 95"/>
                <a:gd name="T2" fmla="*/ 234 w 54"/>
                <a:gd name="T3" fmla="*/ 1051 h 95"/>
                <a:gd name="T4" fmla="*/ 165 w 54"/>
                <a:gd name="T5" fmla="*/ 578 h 95"/>
                <a:gd name="T6" fmla="*/ 423 w 54"/>
                <a:gd name="T7" fmla="*/ 255 h 95"/>
                <a:gd name="T8" fmla="*/ 695 w 54"/>
                <a:gd name="T9" fmla="*/ 226 h 95"/>
                <a:gd name="T10" fmla="*/ 736 w 54"/>
                <a:gd name="T11" fmla="*/ 119 h 95"/>
                <a:gd name="T12" fmla="*/ 41 w 54"/>
                <a:gd name="T13" fmla="*/ 554 h 95"/>
                <a:gd name="T14" fmla="*/ 411 w 54"/>
                <a:gd name="T15" fmla="*/ 1280 h 95"/>
                <a:gd name="T16" fmla="*/ 423 w 54"/>
                <a:gd name="T17" fmla="*/ 1170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95">
                  <a:moveTo>
                    <a:pt x="31" y="87"/>
                  </a:moveTo>
                  <a:cubicBezTo>
                    <a:pt x="25" y="86"/>
                    <a:pt x="20" y="83"/>
                    <a:pt x="17" y="78"/>
                  </a:cubicBezTo>
                  <a:cubicBezTo>
                    <a:pt x="10" y="67"/>
                    <a:pt x="10" y="51"/>
                    <a:pt x="12" y="43"/>
                  </a:cubicBezTo>
                  <a:cubicBezTo>
                    <a:pt x="14" y="35"/>
                    <a:pt x="21" y="24"/>
                    <a:pt x="31" y="19"/>
                  </a:cubicBezTo>
                  <a:cubicBezTo>
                    <a:pt x="37" y="15"/>
                    <a:pt x="44" y="15"/>
                    <a:pt x="51" y="17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27" y="0"/>
                    <a:pt x="7" y="25"/>
                    <a:pt x="3" y="41"/>
                  </a:cubicBezTo>
                  <a:cubicBezTo>
                    <a:pt x="0" y="57"/>
                    <a:pt x="2" y="91"/>
                    <a:pt x="30" y="95"/>
                  </a:cubicBezTo>
                  <a:lnTo>
                    <a:pt x="31" y="87"/>
                  </a:lnTo>
                  <a:close/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2" name="Freeform 2688">
              <a:extLst>
                <a:ext uri="{FF2B5EF4-FFF2-40B4-BE49-F238E27FC236}">
                  <a16:creationId xmlns:a16="http://schemas.microsoft.com/office/drawing/2014/main" id="{A3DAC7B0-5C3E-43F6-B458-633C6B117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266"/>
              <a:ext cx="287" cy="142"/>
            </a:xfrm>
            <a:custGeom>
              <a:avLst/>
              <a:gdLst>
                <a:gd name="T0" fmla="*/ 1214 w 121"/>
                <a:gd name="T1" fmla="*/ 582 h 60"/>
                <a:gd name="T2" fmla="*/ 0 w 121"/>
                <a:gd name="T3" fmla="*/ 570 h 60"/>
                <a:gd name="T4" fmla="*/ 1518 w 121"/>
                <a:gd name="T5" fmla="*/ 783 h 60"/>
                <a:gd name="T6" fmla="*/ 1563 w 121"/>
                <a:gd name="T7" fmla="*/ 717 h 60"/>
                <a:gd name="T8" fmla="*/ 1615 w 121"/>
                <a:gd name="T9" fmla="*/ 0 h 60"/>
                <a:gd name="T10" fmla="*/ 1350 w 121"/>
                <a:gd name="T11" fmla="*/ 426 h 60"/>
                <a:gd name="T12" fmla="*/ 1214 w 121"/>
                <a:gd name="T13" fmla="*/ 582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60">
                  <a:moveTo>
                    <a:pt x="91" y="44"/>
                  </a:moveTo>
                  <a:cubicBezTo>
                    <a:pt x="67" y="49"/>
                    <a:pt x="0" y="43"/>
                    <a:pt x="0" y="43"/>
                  </a:cubicBezTo>
                  <a:cubicBezTo>
                    <a:pt x="0" y="43"/>
                    <a:pt x="87" y="55"/>
                    <a:pt x="114" y="59"/>
                  </a:cubicBezTo>
                  <a:cubicBezTo>
                    <a:pt x="117" y="60"/>
                    <a:pt x="118" y="57"/>
                    <a:pt x="117" y="54"/>
                  </a:cubicBezTo>
                  <a:cubicBezTo>
                    <a:pt x="111" y="41"/>
                    <a:pt x="109" y="17"/>
                    <a:pt x="121" y="0"/>
                  </a:cubicBezTo>
                  <a:cubicBezTo>
                    <a:pt x="105" y="12"/>
                    <a:pt x="103" y="23"/>
                    <a:pt x="101" y="32"/>
                  </a:cubicBezTo>
                  <a:cubicBezTo>
                    <a:pt x="100" y="35"/>
                    <a:pt x="95" y="43"/>
                    <a:pt x="91" y="44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3" name="Freeform 2689">
              <a:extLst>
                <a:ext uri="{FF2B5EF4-FFF2-40B4-BE49-F238E27FC236}">
                  <a16:creationId xmlns:a16="http://schemas.microsoft.com/office/drawing/2014/main" id="{D4C5F924-95A0-45C5-929D-27F4D4A8A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094"/>
              <a:ext cx="345" cy="119"/>
            </a:xfrm>
            <a:custGeom>
              <a:avLst/>
              <a:gdLst>
                <a:gd name="T0" fmla="*/ 0 w 145"/>
                <a:gd name="T1" fmla="*/ 352 h 50"/>
                <a:gd name="T2" fmla="*/ 188 w 145"/>
                <a:gd name="T3" fmla="*/ 29 h 50"/>
                <a:gd name="T4" fmla="*/ 1953 w 145"/>
                <a:gd name="T5" fmla="*/ 674 h 50"/>
                <a:gd name="T6" fmla="*/ 390 w 145"/>
                <a:gd name="T7" fmla="*/ 214 h 50"/>
                <a:gd name="T8" fmla="*/ 0 w 145"/>
                <a:gd name="T9" fmla="*/ 35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50">
                  <a:moveTo>
                    <a:pt x="0" y="26"/>
                  </a:moveTo>
                  <a:cubicBezTo>
                    <a:pt x="0" y="14"/>
                    <a:pt x="9" y="3"/>
                    <a:pt x="14" y="2"/>
                  </a:cubicBezTo>
                  <a:cubicBezTo>
                    <a:pt x="19" y="0"/>
                    <a:pt x="96" y="38"/>
                    <a:pt x="145" y="50"/>
                  </a:cubicBezTo>
                  <a:cubicBezTo>
                    <a:pt x="115" y="48"/>
                    <a:pt x="40" y="20"/>
                    <a:pt x="29" y="16"/>
                  </a:cubicBezTo>
                  <a:cubicBezTo>
                    <a:pt x="18" y="12"/>
                    <a:pt x="1" y="15"/>
                    <a:pt x="0" y="26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4" name="Freeform 2690">
              <a:extLst>
                <a:ext uri="{FF2B5EF4-FFF2-40B4-BE49-F238E27FC236}">
                  <a16:creationId xmlns:a16="http://schemas.microsoft.com/office/drawing/2014/main" id="{5750A291-42A4-4C6D-BC6F-98EE4E687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270"/>
              <a:ext cx="124" cy="267"/>
            </a:xfrm>
            <a:custGeom>
              <a:avLst/>
              <a:gdLst>
                <a:gd name="T0" fmla="*/ 255 w 52"/>
                <a:gd name="T1" fmla="*/ 1397 h 112"/>
                <a:gd name="T2" fmla="*/ 460 w 52"/>
                <a:gd name="T3" fmla="*/ 1261 h 112"/>
                <a:gd name="T4" fmla="*/ 541 w 52"/>
                <a:gd name="T5" fmla="*/ 677 h 112"/>
                <a:gd name="T6" fmla="*/ 312 w 52"/>
                <a:gd name="T7" fmla="*/ 272 h 112"/>
                <a:gd name="T8" fmla="*/ 12 w 52"/>
                <a:gd name="T9" fmla="*/ 205 h 112"/>
                <a:gd name="T10" fmla="*/ 0 w 52"/>
                <a:gd name="T11" fmla="*/ 107 h 112"/>
                <a:gd name="T12" fmla="*/ 665 w 52"/>
                <a:gd name="T13" fmla="*/ 677 h 112"/>
                <a:gd name="T14" fmla="*/ 272 w 52"/>
                <a:gd name="T15" fmla="*/ 1519 h 112"/>
                <a:gd name="T16" fmla="*/ 255 w 52"/>
                <a:gd name="T17" fmla="*/ 1397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112">
                  <a:moveTo>
                    <a:pt x="19" y="103"/>
                  </a:moveTo>
                  <a:cubicBezTo>
                    <a:pt x="25" y="103"/>
                    <a:pt x="30" y="98"/>
                    <a:pt x="34" y="93"/>
                  </a:cubicBezTo>
                  <a:cubicBezTo>
                    <a:pt x="41" y="83"/>
                    <a:pt x="42" y="65"/>
                    <a:pt x="40" y="50"/>
                  </a:cubicBezTo>
                  <a:cubicBezTo>
                    <a:pt x="37" y="36"/>
                    <a:pt x="32" y="26"/>
                    <a:pt x="23" y="20"/>
                  </a:cubicBezTo>
                  <a:cubicBezTo>
                    <a:pt x="16" y="16"/>
                    <a:pt x="9" y="13"/>
                    <a:pt x="1" y="1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7" y="0"/>
                    <a:pt x="46" y="24"/>
                    <a:pt x="49" y="50"/>
                  </a:cubicBezTo>
                  <a:cubicBezTo>
                    <a:pt x="52" y="73"/>
                    <a:pt x="48" y="109"/>
                    <a:pt x="20" y="112"/>
                  </a:cubicBezTo>
                  <a:lnTo>
                    <a:pt x="19" y="103"/>
                  </a:lnTo>
                  <a:close/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5" name="Freeform 2691">
              <a:extLst>
                <a:ext uri="{FF2B5EF4-FFF2-40B4-BE49-F238E27FC236}">
                  <a16:creationId xmlns:a16="http://schemas.microsoft.com/office/drawing/2014/main" id="{5E2F78D9-2C8E-402A-BB52-8957259ED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1175"/>
              <a:ext cx="454" cy="362"/>
            </a:xfrm>
            <a:custGeom>
              <a:avLst/>
              <a:gdLst>
                <a:gd name="T0" fmla="*/ 2339 w 191"/>
                <a:gd name="T1" fmla="*/ 1134 h 152"/>
                <a:gd name="T2" fmla="*/ 1493 w 191"/>
                <a:gd name="T3" fmla="*/ 1067 h 152"/>
                <a:gd name="T4" fmla="*/ 2244 w 191"/>
                <a:gd name="T5" fmla="*/ 648 h 152"/>
                <a:gd name="T6" fmla="*/ 2028 w 191"/>
                <a:gd name="T7" fmla="*/ 95 h 152"/>
                <a:gd name="T8" fmla="*/ 0 w 191"/>
                <a:gd name="T9" fmla="*/ 636 h 152"/>
                <a:gd name="T10" fmla="*/ 0 w 191"/>
                <a:gd name="T11" fmla="*/ 636 h 152"/>
                <a:gd name="T12" fmla="*/ 616 w 191"/>
                <a:gd name="T13" fmla="*/ 1215 h 152"/>
                <a:gd name="T14" fmla="*/ 311 w 191"/>
                <a:gd name="T15" fmla="*/ 2041 h 152"/>
                <a:gd name="T16" fmla="*/ 226 w 191"/>
                <a:gd name="T17" fmla="*/ 2053 h 152"/>
                <a:gd name="T18" fmla="*/ 2294 w 191"/>
                <a:gd name="T19" fmla="*/ 1729 h 152"/>
                <a:gd name="T20" fmla="*/ 2339 w 191"/>
                <a:gd name="T21" fmla="*/ 1134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52">
                  <a:moveTo>
                    <a:pt x="174" y="84"/>
                  </a:moveTo>
                  <a:cubicBezTo>
                    <a:pt x="166" y="84"/>
                    <a:pt x="133" y="79"/>
                    <a:pt x="111" y="79"/>
                  </a:cubicBezTo>
                  <a:cubicBezTo>
                    <a:pt x="123" y="73"/>
                    <a:pt x="167" y="48"/>
                    <a:pt x="167" y="48"/>
                  </a:cubicBezTo>
                  <a:cubicBezTo>
                    <a:pt x="180" y="41"/>
                    <a:pt x="165" y="0"/>
                    <a:pt x="151" y="7"/>
                  </a:cubicBezTo>
                  <a:cubicBezTo>
                    <a:pt x="120" y="18"/>
                    <a:pt x="17" y="43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25" y="42"/>
                    <a:pt x="43" y="65"/>
                    <a:pt x="46" y="90"/>
                  </a:cubicBezTo>
                  <a:cubicBezTo>
                    <a:pt x="48" y="111"/>
                    <a:pt x="45" y="144"/>
                    <a:pt x="23" y="151"/>
                  </a:cubicBezTo>
                  <a:cubicBezTo>
                    <a:pt x="21" y="151"/>
                    <a:pt x="19" y="152"/>
                    <a:pt x="17" y="152"/>
                  </a:cubicBezTo>
                  <a:cubicBezTo>
                    <a:pt x="35" y="149"/>
                    <a:pt x="156" y="128"/>
                    <a:pt x="171" y="128"/>
                  </a:cubicBezTo>
                  <a:cubicBezTo>
                    <a:pt x="191" y="127"/>
                    <a:pt x="188" y="84"/>
                    <a:pt x="174" y="84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6" name="Freeform 2692">
              <a:extLst>
                <a:ext uri="{FF2B5EF4-FFF2-40B4-BE49-F238E27FC236}">
                  <a16:creationId xmlns:a16="http://schemas.microsoft.com/office/drawing/2014/main" id="{839BA96F-2E06-4EF9-B838-0B7661E13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363"/>
              <a:ext cx="304" cy="140"/>
            </a:xfrm>
            <a:custGeom>
              <a:avLst/>
              <a:gdLst>
                <a:gd name="T0" fmla="*/ 378 w 128"/>
                <a:gd name="T1" fmla="*/ 603 h 59"/>
                <a:gd name="T2" fmla="*/ 1715 w 128"/>
                <a:gd name="T3" fmla="*/ 603 h 59"/>
                <a:gd name="T4" fmla="*/ 40 w 128"/>
                <a:gd name="T5" fmla="*/ 788 h 59"/>
                <a:gd name="T6" fmla="*/ 12 w 128"/>
                <a:gd name="T7" fmla="*/ 721 h 59"/>
                <a:gd name="T8" fmla="*/ 0 w 128"/>
                <a:gd name="T9" fmla="*/ 0 h 59"/>
                <a:gd name="T10" fmla="*/ 242 w 128"/>
                <a:gd name="T11" fmla="*/ 427 h 59"/>
                <a:gd name="T12" fmla="*/ 378 w 128"/>
                <a:gd name="T13" fmla="*/ 603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8" h="59">
                  <a:moveTo>
                    <a:pt x="28" y="45"/>
                  </a:moveTo>
                  <a:cubicBezTo>
                    <a:pt x="51" y="50"/>
                    <a:pt x="128" y="45"/>
                    <a:pt x="128" y="45"/>
                  </a:cubicBezTo>
                  <a:cubicBezTo>
                    <a:pt x="128" y="45"/>
                    <a:pt x="30" y="56"/>
                    <a:pt x="3" y="59"/>
                  </a:cubicBezTo>
                  <a:cubicBezTo>
                    <a:pt x="1" y="59"/>
                    <a:pt x="0" y="56"/>
                    <a:pt x="1" y="54"/>
                  </a:cubicBezTo>
                  <a:cubicBezTo>
                    <a:pt x="8" y="40"/>
                    <a:pt x="11" y="17"/>
                    <a:pt x="0" y="0"/>
                  </a:cubicBezTo>
                  <a:cubicBezTo>
                    <a:pt x="15" y="12"/>
                    <a:pt x="17" y="23"/>
                    <a:pt x="18" y="32"/>
                  </a:cubicBezTo>
                  <a:cubicBezTo>
                    <a:pt x="19" y="35"/>
                    <a:pt x="24" y="44"/>
                    <a:pt x="28" y="45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7" name="Freeform 2693">
              <a:extLst>
                <a:ext uri="{FF2B5EF4-FFF2-40B4-BE49-F238E27FC236}">
                  <a16:creationId xmlns:a16="http://schemas.microsoft.com/office/drawing/2014/main" id="{EE1DB847-57C5-46D3-94A9-0AFE360A5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194"/>
              <a:ext cx="324" cy="91"/>
            </a:xfrm>
            <a:custGeom>
              <a:avLst/>
              <a:gdLst>
                <a:gd name="T0" fmla="*/ 1827 w 136"/>
                <a:gd name="T1" fmla="*/ 374 h 38"/>
                <a:gd name="T2" fmla="*/ 1651 w 136"/>
                <a:gd name="T3" fmla="*/ 29 h 38"/>
                <a:gd name="T4" fmla="*/ 0 w 136"/>
                <a:gd name="T5" fmla="*/ 522 h 38"/>
                <a:gd name="T6" fmla="*/ 1437 w 136"/>
                <a:gd name="T7" fmla="*/ 218 h 38"/>
                <a:gd name="T8" fmla="*/ 1827 w 136"/>
                <a:gd name="T9" fmla="*/ 37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38">
                  <a:moveTo>
                    <a:pt x="135" y="27"/>
                  </a:moveTo>
                  <a:cubicBezTo>
                    <a:pt x="136" y="15"/>
                    <a:pt x="127" y="4"/>
                    <a:pt x="122" y="2"/>
                  </a:cubicBezTo>
                  <a:cubicBezTo>
                    <a:pt x="117" y="0"/>
                    <a:pt x="49" y="28"/>
                    <a:pt x="0" y="38"/>
                  </a:cubicBezTo>
                  <a:cubicBezTo>
                    <a:pt x="29" y="37"/>
                    <a:pt x="95" y="20"/>
                    <a:pt x="106" y="16"/>
                  </a:cubicBezTo>
                  <a:cubicBezTo>
                    <a:pt x="117" y="12"/>
                    <a:pt x="134" y="17"/>
                    <a:pt x="135" y="27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8" name="Freeform 2694">
              <a:extLst>
                <a:ext uri="{FF2B5EF4-FFF2-40B4-BE49-F238E27FC236}">
                  <a16:creationId xmlns:a16="http://schemas.microsoft.com/office/drawing/2014/main" id="{C487C28C-3926-4615-B3F2-14FD2187D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890"/>
              <a:ext cx="119" cy="59"/>
            </a:xfrm>
            <a:custGeom>
              <a:avLst/>
              <a:gdLst>
                <a:gd name="T0" fmla="*/ 0 w 50"/>
                <a:gd name="T1" fmla="*/ 319 h 25"/>
                <a:gd name="T2" fmla="*/ 119 w 50"/>
                <a:gd name="T3" fmla="*/ 328 h 25"/>
                <a:gd name="T4" fmla="*/ 419 w 50"/>
                <a:gd name="T5" fmla="*/ 135 h 25"/>
                <a:gd name="T6" fmla="*/ 555 w 50"/>
                <a:gd name="T7" fmla="*/ 234 h 25"/>
                <a:gd name="T8" fmla="*/ 674 w 50"/>
                <a:gd name="T9" fmla="*/ 250 h 25"/>
                <a:gd name="T10" fmla="*/ 419 w 50"/>
                <a:gd name="T11" fmla="*/ 12 h 25"/>
                <a:gd name="T12" fmla="*/ 0 w 50"/>
                <a:gd name="T13" fmla="*/ 31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25">
                  <a:moveTo>
                    <a:pt x="0" y="24"/>
                  </a:moveTo>
                  <a:cubicBezTo>
                    <a:pt x="9" y="25"/>
                    <a:pt x="9" y="25"/>
                    <a:pt x="9" y="25"/>
                  </a:cubicBezTo>
                  <a:cubicBezTo>
                    <a:pt x="10" y="15"/>
                    <a:pt x="21" y="9"/>
                    <a:pt x="31" y="10"/>
                  </a:cubicBezTo>
                  <a:cubicBezTo>
                    <a:pt x="35" y="10"/>
                    <a:pt x="41" y="11"/>
                    <a:pt x="41" y="18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8"/>
                    <a:pt x="43" y="1"/>
                    <a:pt x="31" y="1"/>
                  </a:cubicBezTo>
                  <a:cubicBezTo>
                    <a:pt x="17" y="0"/>
                    <a:pt x="2" y="9"/>
                    <a:pt x="0" y="24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9" name="Freeform 2695">
              <a:extLst>
                <a:ext uri="{FF2B5EF4-FFF2-40B4-BE49-F238E27FC236}">
                  <a16:creationId xmlns:a16="http://schemas.microsoft.com/office/drawing/2014/main" id="{431459E7-5C5D-4697-A7F3-05E54938E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1240"/>
              <a:ext cx="195" cy="194"/>
            </a:xfrm>
            <a:custGeom>
              <a:avLst/>
              <a:gdLst>
                <a:gd name="T0" fmla="*/ 1103 w 82"/>
                <a:gd name="T1" fmla="*/ 173 h 82"/>
                <a:gd name="T2" fmla="*/ 723 w 82"/>
                <a:gd name="T3" fmla="*/ 755 h 82"/>
                <a:gd name="T4" fmla="*/ 566 w 82"/>
                <a:gd name="T5" fmla="*/ 807 h 82"/>
                <a:gd name="T6" fmla="*/ 283 w 82"/>
                <a:gd name="T7" fmla="*/ 700 h 82"/>
                <a:gd name="T8" fmla="*/ 226 w 82"/>
                <a:gd name="T9" fmla="*/ 504 h 82"/>
                <a:gd name="T10" fmla="*/ 537 w 82"/>
                <a:gd name="T11" fmla="*/ 28 h 82"/>
                <a:gd name="T12" fmla="*/ 283 w 82"/>
                <a:gd name="T13" fmla="*/ 50 h 82"/>
                <a:gd name="T14" fmla="*/ 29 w 82"/>
                <a:gd name="T15" fmla="*/ 369 h 82"/>
                <a:gd name="T16" fmla="*/ 69 w 82"/>
                <a:gd name="T17" fmla="*/ 795 h 82"/>
                <a:gd name="T18" fmla="*/ 69 w 82"/>
                <a:gd name="T19" fmla="*/ 795 h 82"/>
                <a:gd name="T20" fmla="*/ 95 w 82"/>
                <a:gd name="T21" fmla="*/ 835 h 82"/>
                <a:gd name="T22" fmla="*/ 214 w 82"/>
                <a:gd name="T23" fmla="*/ 939 h 82"/>
                <a:gd name="T24" fmla="*/ 899 w 82"/>
                <a:gd name="T25" fmla="*/ 1086 h 82"/>
                <a:gd name="T26" fmla="*/ 899 w 82"/>
                <a:gd name="T27" fmla="*/ 1086 h 82"/>
                <a:gd name="T28" fmla="*/ 1103 w 82"/>
                <a:gd name="T29" fmla="*/ 173 h 8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2" h="82">
                  <a:moveTo>
                    <a:pt x="82" y="13"/>
                  </a:moveTo>
                  <a:cubicBezTo>
                    <a:pt x="70" y="23"/>
                    <a:pt x="68" y="46"/>
                    <a:pt x="54" y="57"/>
                  </a:cubicBezTo>
                  <a:cubicBezTo>
                    <a:pt x="52" y="59"/>
                    <a:pt x="48" y="60"/>
                    <a:pt x="42" y="61"/>
                  </a:cubicBezTo>
                  <a:cubicBezTo>
                    <a:pt x="35" y="62"/>
                    <a:pt x="23" y="56"/>
                    <a:pt x="21" y="53"/>
                  </a:cubicBezTo>
                  <a:cubicBezTo>
                    <a:pt x="19" y="49"/>
                    <a:pt x="18" y="44"/>
                    <a:pt x="17" y="38"/>
                  </a:cubicBezTo>
                  <a:cubicBezTo>
                    <a:pt x="17" y="19"/>
                    <a:pt x="24" y="10"/>
                    <a:pt x="40" y="2"/>
                  </a:cubicBezTo>
                  <a:cubicBezTo>
                    <a:pt x="33" y="0"/>
                    <a:pt x="27" y="0"/>
                    <a:pt x="21" y="4"/>
                  </a:cubicBezTo>
                  <a:cubicBezTo>
                    <a:pt x="11" y="9"/>
                    <a:pt x="4" y="20"/>
                    <a:pt x="2" y="28"/>
                  </a:cubicBezTo>
                  <a:cubicBezTo>
                    <a:pt x="0" y="35"/>
                    <a:pt x="0" y="50"/>
                    <a:pt x="5" y="60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6" y="61"/>
                    <a:pt x="6" y="62"/>
                    <a:pt x="7" y="63"/>
                  </a:cubicBezTo>
                  <a:cubicBezTo>
                    <a:pt x="9" y="67"/>
                    <a:pt x="12" y="69"/>
                    <a:pt x="16" y="71"/>
                  </a:cubicBezTo>
                  <a:cubicBezTo>
                    <a:pt x="35" y="75"/>
                    <a:pt x="53" y="79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9" y="58"/>
                    <a:pt x="73" y="35"/>
                    <a:pt x="82" y="13"/>
                  </a:cubicBezTo>
                </a:path>
              </a:pathLst>
            </a:custGeom>
            <a:solidFill>
              <a:srgbClr val="6C4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0" name="Freeform 2696">
              <a:extLst>
                <a:ext uri="{FF2B5EF4-FFF2-40B4-BE49-F238E27FC236}">
                  <a16:creationId xmlns:a16="http://schemas.microsoft.com/office/drawing/2014/main" id="{9F9986F6-D16F-4991-A7D3-9ACD8E8BC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308"/>
              <a:ext cx="140" cy="236"/>
            </a:xfrm>
            <a:custGeom>
              <a:avLst/>
              <a:gdLst>
                <a:gd name="T0" fmla="*/ 681 w 59"/>
                <a:gd name="T1" fmla="*/ 1047 h 99"/>
                <a:gd name="T2" fmla="*/ 759 w 59"/>
                <a:gd name="T3" fmla="*/ 460 h 99"/>
                <a:gd name="T4" fmla="*/ 534 w 59"/>
                <a:gd name="T5" fmla="*/ 57 h 99"/>
                <a:gd name="T6" fmla="*/ 418 w 59"/>
                <a:gd name="T7" fmla="*/ 0 h 99"/>
                <a:gd name="T8" fmla="*/ 292 w 59"/>
                <a:gd name="T9" fmla="*/ 1154 h 99"/>
                <a:gd name="T10" fmla="*/ 643 w 59"/>
                <a:gd name="T11" fmla="*/ 1085 h 99"/>
                <a:gd name="T12" fmla="*/ 681 w 59"/>
                <a:gd name="T13" fmla="*/ 1047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99">
                  <a:moveTo>
                    <a:pt x="51" y="77"/>
                  </a:moveTo>
                  <a:cubicBezTo>
                    <a:pt x="58" y="67"/>
                    <a:pt x="59" y="49"/>
                    <a:pt x="57" y="34"/>
                  </a:cubicBezTo>
                  <a:cubicBezTo>
                    <a:pt x="54" y="20"/>
                    <a:pt x="49" y="10"/>
                    <a:pt x="40" y="4"/>
                  </a:cubicBezTo>
                  <a:cubicBezTo>
                    <a:pt x="37" y="2"/>
                    <a:pt x="34" y="1"/>
                    <a:pt x="31" y="0"/>
                  </a:cubicBezTo>
                  <a:cubicBezTo>
                    <a:pt x="45" y="14"/>
                    <a:pt x="49" y="67"/>
                    <a:pt x="22" y="85"/>
                  </a:cubicBezTo>
                  <a:cubicBezTo>
                    <a:pt x="0" y="99"/>
                    <a:pt x="32" y="87"/>
                    <a:pt x="48" y="80"/>
                  </a:cubicBezTo>
                  <a:cubicBezTo>
                    <a:pt x="49" y="79"/>
                    <a:pt x="50" y="78"/>
                    <a:pt x="51" y="77"/>
                  </a:cubicBezTo>
                </a:path>
              </a:pathLst>
            </a:custGeom>
            <a:solidFill>
              <a:srgbClr val="6C4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1" name="Freeform 2697">
              <a:extLst>
                <a:ext uri="{FF2B5EF4-FFF2-40B4-BE49-F238E27FC236}">
                  <a16:creationId xmlns:a16="http://schemas.microsoft.com/office/drawing/2014/main" id="{0F765BA0-FACC-4F55-AB62-01C32BD6F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838"/>
              <a:ext cx="114" cy="52"/>
            </a:xfrm>
            <a:custGeom>
              <a:avLst/>
              <a:gdLst>
                <a:gd name="T0" fmla="*/ 135 w 48"/>
                <a:gd name="T1" fmla="*/ 66 h 22"/>
                <a:gd name="T2" fmla="*/ 0 w 48"/>
                <a:gd name="T3" fmla="*/ 213 h 22"/>
                <a:gd name="T4" fmla="*/ 0 w 48"/>
                <a:gd name="T5" fmla="*/ 291 h 22"/>
                <a:gd name="T6" fmla="*/ 107 w 48"/>
                <a:gd name="T7" fmla="*/ 291 h 22"/>
                <a:gd name="T8" fmla="*/ 185 w 48"/>
                <a:gd name="T9" fmla="*/ 173 h 22"/>
                <a:gd name="T10" fmla="*/ 456 w 48"/>
                <a:gd name="T11" fmla="*/ 173 h 22"/>
                <a:gd name="T12" fmla="*/ 525 w 48"/>
                <a:gd name="T13" fmla="*/ 279 h 22"/>
                <a:gd name="T14" fmla="*/ 644 w 48"/>
                <a:gd name="T15" fmla="*/ 291 h 22"/>
                <a:gd name="T16" fmla="*/ 525 w 48"/>
                <a:gd name="T17" fmla="*/ 78 h 22"/>
                <a:gd name="T18" fmla="*/ 135 w 48"/>
                <a:gd name="T19" fmla="*/ 66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22">
                  <a:moveTo>
                    <a:pt x="10" y="5"/>
                  </a:moveTo>
                  <a:cubicBezTo>
                    <a:pt x="4" y="8"/>
                    <a:pt x="1" y="12"/>
                    <a:pt x="0" y="16"/>
                  </a:cubicBezTo>
                  <a:cubicBezTo>
                    <a:pt x="0" y="17"/>
                    <a:pt x="0" y="20"/>
                    <a:pt x="0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18"/>
                    <a:pt x="10" y="15"/>
                    <a:pt x="14" y="13"/>
                  </a:cubicBezTo>
                  <a:cubicBezTo>
                    <a:pt x="20" y="10"/>
                    <a:pt x="29" y="10"/>
                    <a:pt x="34" y="13"/>
                  </a:cubicBezTo>
                  <a:cubicBezTo>
                    <a:pt x="37" y="15"/>
                    <a:pt x="39" y="18"/>
                    <a:pt x="39" y="21"/>
                  </a:cubicBezTo>
                  <a:cubicBezTo>
                    <a:pt x="48" y="22"/>
                    <a:pt x="48" y="22"/>
                    <a:pt x="48" y="22"/>
                  </a:cubicBezTo>
                  <a:cubicBezTo>
                    <a:pt x="48" y="15"/>
                    <a:pt x="45" y="9"/>
                    <a:pt x="39" y="6"/>
                  </a:cubicBezTo>
                  <a:cubicBezTo>
                    <a:pt x="31" y="0"/>
                    <a:pt x="19" y="0"/>
                    <a:pt x="10" y="5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2" name="Freeform 2698">
              <a:extLst>
                <a:ext uri="{FF2B5EF4-FFF2-40B4-BE49-F238E27FC236}">
                  <a16:creationId xmlns:a16="http://schemas.microsoft.com/office/drawing/2014/main" id="{D112B5B0-23F6-4AB4-9013-47BD78373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878"/>
              <a:ext cx="104" cy="81"/>
            </a:xfrm>
            <a:custGeom>
              <a:avLst/>
              <a:gdLst>
                <a:gd name="T0" fmla="*/ 213 w 44"/>
                <a:gd name="T1" fmla="*/ 0 h 34"/>
                <a:gd name="T2" fmla="*/ 28 w 44"/>
                <a:gd name="T3" fmla="*/ 79 h 34"/>
                <a:gd name="T4" fmla="*/ 0 w 44"/>
                <a:gd name="T5" fmla="*/ 136 h 34"/>
                <a:gd name="T6" fmla="*/ 106 w 44"/>
                <a:gd name="T7" fmla="*/ 188 h 34"/>
                <a:gd name="T8" fmla="*/ 213 w 44"/>
                <a:gd name="T9" fmla="*/ 119 h 34"/>
                <a:gd name="T10" fmla="*/ 435 w 44"/>
                <a:gd name="T11" fmla="*/ 272 h 34"/>
                <a:gd name="T12" fmla="*/ 435 w 44"/>
                <a:gd name="T13" fmla="*/ 403 h 34"/>
                <a:gd name="T14" fmla="*/ 513 w 44"/>
                <a:gd name="T15" fmla="*/ 460 h 34"/>
                <a:gd name="T16" fmla="*/ 570 w 44"/>
                <a:gd name="T17" fmla="*/ 324 h 34"/>
                <a:gd name="T18" fmla="*/ 541 w 44"/>
                <a:gd name="T19" fmla="*/ 205 h 34"/>
                <a:gd name="T20" fmla="*/ 213 w 44"/>
                <a:gd name="T21" fmla="*/ 0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34">
                  <a:moveTo>
                    <a:pt x="16" y="0"/>
                  </a:moveTo>
                  <a:cubicBezTo>
                    <a:pt x="10" y="0"/>
                    <a:pt x="5" y="2"/>
                    <a:pt x="2" y="6"/>
                  </a:cubicBezTo>
                  <a:cubicBezTo>
                    <a:pt x="1" y="7"/>
                    <a:pt x="1" y="9"/>
                    <a:pt x="0" y="10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9" y="11"/>
                    <a:pt x="12" y="9"/>
                    <a:pt x="16" y="9"/>
                  </a:cubicBezTo>
                  <a:cubicBezTo>
                    <a:pt x="23" y="9"/>
                    <a:pt x="30" y="14"/>
                    <a:pt x="33" y="20"/>
                  </a:cubicBezTo>
                  <a:cubicBezTo>
                    <a:pt x="35" y="23"/>
                    <a:pt x="36" y="27"/>
                    <a:pt x="33" y="30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42" y="30"/>
                    <a:pt x="44" y="27"/>
                    <a:pt x="43" y="24"/>
                  </a:cubicBezTo>
                  <a:cubicBezTo>
                    <a:pt x="43" y="21"/>
                    <a:pt x="43" y="18"/>
                    <a:pt x="41" y="15"/>
                  </a:cubicBezTo>
                  <a:cubicBezTo>
                    <a:pt x="37" y="7"/>
                    <a:pt x="26" y="0"/>
                    <a:pt x="16" y="0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3" name="Freeform 2699">
              <a:extLst>
                <a:ext uri="{FF2B5EF4-FFF2-40B4-BE49-F238E27FC236}">
                  <a16:creationId xmlns:a16="http://schemas.microsoft.com/office/drawing/2014/main" id="{64E0BE67-F3BA-4413-825C-84FBDF859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911"/>
              <a:ext cx="76" cy="67"/>
            </a:xfrm>
            <a:custGeom>
              <a:avLst/>
              <a:gdLst>
                <a:gd name="T0" fmla="*/ 430 w 32"/>
                <a:gd name="T1" fmla="*/ 108 h 28"/>
                <a:gd name="T2" fmla="*/ 295 w 32"/>
                <a:gd name="T3" fmla="*/ 12 h 28"/>
                <a:gd name="T4" fmla="*/ 0 w 32"/>
                <a:gd name="T5" fmla="*/ 218 h 28"/>
                <a:gd name="T6" fmla="*/ 0 w 32"/>
                <a:gd name="T7" fmla="*/ 218 h 28"/>
                <a:gd name="T8" fmla="*/ 0 w 32"/>
                <a:gd name="T9" fmla="*/ 246 h 28"/>
                <a:gd name="T10" fmla="*/ 418 w 32"/>
                <a:gd name="T11" fmla="*/ 246 h 28"/>
                <a:gd name="T12" fmla="*/ 430 w 32"/>
                <a:gd name="T13" fmla="*/ 235 h 28"/>
                <a:gd name="T14" fmla="*/ 430 w 32"/>
                <a:gd name="T15" fmla="*/ 108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28">
                  <a:moveTo>
                    <a:pt x="32" y="8"/>
                  </a:moveTo>
                  <a:cubicBezTo>
                    <a:pt x="31" y="2"/>
                    <a:pt x="26" y="1"/>
                    <a:pt x="22" y="1"/>
                  </a:cubicBezTo>
                  <a:cubicBezTo>
                    <a:pt x="12" y="0"/>
                    <a:pt x="1" y="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5" y="28"/>
                    <a:pt x="25" y="27"/>
                    <a:pt x="31" y="18"/>
                  </a:cubicBezTo>
                  <a:cubicBezTo>
                    <a:pt x="31" y="18"/>
                    <a:pt x="32" y="17"/>
                    <a:pt x="32" y="17"/>
                  </a:cubicBezTo>
                  <a:cubicBezTo>
                    <a:pt x="32" y="14"/>
                    <a:pt x="32" y="11"/>
                    <a:pt x="32" y="8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4" name="Freeform 2700">
              <a:extLst>
                <a:ext uri="{FF2B5EF4-FFF2-40B4-BE49-F238E27FC236}">
                  <a16:creationId xmlns:a16="http://schemas.microsoft.com/office/drawing/2014/main" id="{DE1BB4F2-169B-45EE-88D5-5A219D6AF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861"/>
              <a:ext cx="76" cy="58"/>
            </a:xfrm>
            <a:custGeom>
              <a:avLst/>
              <a:gdLst>
                <a:gd name="T0" fmla="*/ 430 w 32"/>
                <a:gd name="T1" fmla="*/ 157 h 24"/>
                <a:gd name="T2" fmla="*/ 361 w 32"/>
                <a:gd name="T3" fmla="*/ 41 h 24"/>
                <a:gd name="T4" fmla="*/ 95 w 32"/>
                <a:gd name="T5" fmla="*/ 41 h 24"/>
                <a:gd name="T6" fmla="*/ 12 w 32"/>
                <a:gd name="T7" fmla="*/ 128 h 24"/>
                <a:gd name="T8" fmla="*/ 12 w 32"/>
                <a:gd name="T9" fmla="*/ 128 h 24"/>
                <a:gd name="T10" fmla="*/ 12 w 32"/>
                <a:gd name="T11" fmla="*/ 210 h 24"/>
                <a:gd name="T12" fmla="*/ 0 w 32"/>
                <a:gd name="T13" fmla="*/ 239 h 24"/>
                <a:gd name="T14" fmla="*/ 214 w 32"/>
                <a:gd name="T15" fmla="*/ 338 h 24"/>
                <a:gd name="T16" fmla="*/ 430 w 32"/>
                <a:gd name="T17" fmla="*/ 198 h 24"/>
                <a:gd name="T18" fmla="*/ 430 w 32"/>
                <a:gd name="T19" fmla="*/ 157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" h="24">
                  <a:moveTo>
                    <a:pt x="32" y="11"/>
                  </a:moveTo>
                  <a:cubicBezTo>
                    <a:pt x="32" y="8"/>
                    <a:pt x="30" y="5"/>
                    <a:pt x="27" y="3"/>
                  </a:cubicBezTo>
                  <a:cubicBezTo>
                    <a:pt x="22" y="0"/>
                    <a:pt x="13" y="0"/>
                    <a:pt x="7" y="3"/>
                  </a:cubicBezTo>
                  <a:cubicBezTo>
                    <a:pt x="4" y="4"/>
                    <a:pt x="2" y="6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4" y="21"/>
                    <a:pt x="11" y="24"/>
                    <a:pt x="16" y="24"/>
                  </a:cubicBezTo>
                  <a:cubicBezTo>
                    <a:pt x="25" y="24"/>
                    <a:pt x="30" y="19"/>
                    <a:pt x="32" y="14"/>
                  </a:cubicBezTo>
                  <a:cubicBezTo>
                    <a:pt x="32" y="13"/>
                    <a:pt x="32" y="12"/>
                    <a:pt x="32" y="11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5" name="Freeform 2701">
              <a:extLst>
                <a:ext uri="{FF2B5EF4-FFF2-40B4-BE49-F238E27FC236}">
                  <a16:creationId xmlns:a16="http://schemas.microsoft.com/office/drawing/2014/main" id="{CA31177B-6792-4ACD-B5D1-9E9A2A0CA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900"/>
              <a:ext cx="72" cy="61"/>
            </a:xfrm>
            <a:custGeom>
              <a:avLst/>
              <a:gdLst>
                <a:gd name="T0" fmla="*/ 386 w 30"/>
                <a:gd name="T1" fmla="*/ 270 h 26"/>
                <a:gd name="T2" fmla="*/ 386 w 30"/>
                <a:gd name="T3" fmla="*/ 270 h 26"/>
                <a:gd name="T4" fmla="*/ 403 w 30"/>
                <a:gd name="T5" fmla="*/ 258 h 26"/>
                <a:gd name="T6" fmla="*/ 403 w 30"/>
                <a:gd name="T7" fmla="*/ 232 h 26"/>
                <a:gd name="T8" fmla="*/ 415 w 30"/>
                <a:gd name="T9" fmla="*/ 232 h 26"/>
                <a:gd name="T10" fmla="*/ 386 w 30"/>
                <a:gd name="T11" fmla="*/ 143 h 26"/>
                <a:gd name="T12" fmla="*/ 149 w 30"/>
                <a:gd name="T13" fmla="*/ 0 h 26"/>
                <a:gd name="T14" fmla="*/ 58 w 30"/>
                <a:gd name="T15" fmla="*/ 38 h 26"/>
                <a:gd name="T16" fmla="*/ 58 w 30"/>
                <a:gd name="T17" fmla="*/ 49 h 26"/>
                <a:gd name="T18" fmla="*/ 127 w 30"/>
                <a:gd name="T19" fmla="*/ 249 h 26"/>
                <a:gd name="T20" fmla="*/ 386 w 30"/>
                <a:gd name="T21" fmla="*/ 270 h 26"/>
                <a:gd name="T22" fmla="*/ 386 w 30"/>
                <a:gd name="T23" fmla="*/ 270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26">
                  <a:moveTo>
                    <a:pt x="28" y="21"/>
                  </a:moveTo>
                  <a:cubicBezTo>
                    <a:pt x="28" y="21"/>
                    <a:pt x="28" y="21"/>
                    <a:pt x="28" y="21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19"/>
                    <a:pt x="29" y="19"/>
                    <a:pt x="29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6"/>
                    <a:pt x="30" y="13"/>
                    <a:pt x="28" y="11"/>
                  </a:cubicBezTo>
                  <a:cubicBezTo>
                    <a:pt x="25" y="5"/>
                    <a:pt x="18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0" y="11"/>
                    <a:pt x="9" y="19"/>
                  </a:cubicBezTo>
                  <a:cubicBezTo>
                    <a:pt x="17" y="26"/>
                    <a:pt x="24" y="26"/>
                    <a:pt x="28" y="21"/>
                  </a:cubicBezTo>
                  <a:cubicBezTo>
                    <a:pt x="28" y="21"/>
                    <a:pt x="28" y="21"/>
                    <a:pt x="28" y="21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6" name="Freeform 2702">
              <a:extLst>
                <a:ext uri="{FF2B5EF4-FFF2-40B4-BE49-F238E27FC236}">
                  <a16:creationId xmlns:a16="http://schemas.microsoft.com/office/drawing/2014/main" id="{138931B8-848B-4E1E-8074-1CC927297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835"/>
              <a:ext cx="77" cy="65"/>
            </a:xfrm>
            <a:custGeom>
              <a:avLst/>
              <a:gdLst>
                <a:gd name="T0" fmla="*/ 445 w 32"/>
                <a:gd name="T1" fmla="*/ 0 h 27"/>
                <a:gd name="T2" fmla="*/ 445 w 32"/>
                <a:gd name="T3" fmla="*/ 337 h 27"/>
                <a:gd name="T4" fmla="*/ 404 w 32"/>
                <a:gd name="T5" fmla="*/ 366 h 27"/>
                <a:gd name="T6" fmla="*/ 0 w 32"/>
                <a:gd name="T7" fmla="*/ 366 h 27"/>
                <a:gd name="T8" fmla="*/ 308 w 32"/>
                <a:gd name="T9" fmla="*/ 238 h 27"/>
                <a:gd name="T10" fmla="*/ 445 w 32"/>
                <a:gd name="T11" fmla="*/ 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7">
                  <a:moveTo>
                    <a:pt x="32" y="0"/>
                  </a:moveTo>
                  <a:cubicBezTo>
                    <a:pt x="32" y="1"/>
                    <a:pt x="32" y="16"/>
                    <a:pt x="32" y="24"/>
                  </a:cubicBezTo>
                  <a:cubicBezTo>
                    <a:pt x="32" y="26"/>
                    <a:pt x="30" y="27"/>
                    <a:pt x="29" y="26"/>
                  </a:cubicBezTo>
                  <a:cubicBezTo>
                    <a:pt x="22" y="22"/>
                    <a:pt x="10" y="19"/>
                    <a:pt x="0" y="26"/>
                  </a:cubicBezTo>
                  <a:cubicBezTo>
                    <a:pt x="4" y="21"/>
                    <a:pt x="16" y="20"/>
                    <a:pt x="22" y="17"/>
                  </a:cubicBezTo>
                  <a:cubicBezTo>
                    <a:pt x="29" y="15"/>
                    <a:pt x="31" y="5"/>
                    <a:pt x="32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7" name="Freeform 2703">
              <a:extLst>
                <a:ext uri="{FF2B5EF4-FFF2-40B4-BE49-F238E27FC236}">
                  <a16:creationId xmlns:a16="http://schemas.microsoft.com/office/drawing/2014/main" id="{7A51D666-A48D-4494-8C00-0979938D0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797"/>
              <a:ext cx="78" cy="55"/>
            </a:xfrm>
            <a:custGeom>
              <a:avLst/>
              <a:gdLst>
                <a:gd name="T0" fmla="*/ 435 w 33"/>
                <a:gd name="T1" fmla="*/ 0 h 23"/>
                <a:gd name="T2" fmla="*/ 425 w 33"/>
                <a:gd name="T3" fmla="*/ 275 h 23"/>
                <a:gd name="T4" fmla="*/ 385 w 33"/>
                <a:gd name="T5" fmla="*/ 304 h 23"/>
                <a:gd name="T6" fmla="*/ 0 w 33"/>
                <a:gd name="T7" fmla="*/ 258 h 23"/>
                <a:gd name="T8" fmla="*/ 329 w 33"/>
                <a:gd name="T9" fmla="*/ 189 h 23"/>
                <a:gd name="T10" fmla="*/ 435 w 33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23">
                  <a:moveTo>
                    <a:pt x="33" y="0"/>
                  </a:moveTo>
                  <a:cubicBezTo>
                    <a:pt x="33" y="0"/>
                    <a:pt x="33" y="13"/>
                    <a:pt x="32" y="20"/>
                  </a:cubicBezTo>
                  <a:cubicBezTo>
                    <a:pt x="32" y="23"/>
                    <a:pt x="30" y="23"/>
                    <a:pt x="29" y="22"/>
                  </a:cubicBezTo>
                  <a:cubicBezTo>
                    <a:pt x="23" y="18"/>
                    <a:pt x="10" y="15"/>
                    <a:pt x="0" y="19"/>
                  </a:cubicBezTo>
                  <a:cubicBezTo>
                    <a:pt x="5" y="13"/>
                    <a:pt x="18" y="16"/>
                    <a:pt x="25" y="14"/>
                  </a:cubicBezTo>
                  <a:cubicBezTo>
                    <a:pt x="32" y="11"/>
                    <a:pt x="33" y="5"/>
                    <a:pt x="33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8" name="Freeform 2704">
              <a:extLst>
                <a:ext uri="{FF2B5EF4-FFF2-40B4-BE49-F238E27FC236}">
                  <a16:creationId xmlns:a16="http://schemas.microsoft.com/office/drawing/2014/main" id="{B49AF356-ECA6-48E7-80D1-9793D85CA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866"/>
              <a:ext cx="90" cy="50"/>
            </a:xfrm>
            <a:custGeom>
              <a:avLst/>
              <a:gdLst>
                <a:gd name="T0" fmla="*/ 504 w 38"/>
                <a:gd name="T1" fmla="*/ 0 h 21"/>
                <a:gd name="T2" fmla="*/ 386 w 38"/>
                <a:gd name="T3" fmla="*/ 243 h 21"/>
                <a:gd name="T4" fmla="*/ 348 w 38"/>
                <a:gd name="T5" fmla="*/ 255 h 21"/>
                <a:gd name="T6" fmla="*/ 0 w 38"/>
                <a:gd name="T7" fmla="*/ 57 h 21"/>
                <a:gd name="T8" fmla="*/ 360 w 38"/>
                <a:gd name="T9" fmla="*/ 119 h 21"/>
                <a:gd name="T10" fmla="*/ 504 w 38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21">
                  <a:moveTo>
                    <a:pt x="38" y="0"/>
                  </a:moveTo>
                  <a:cubicBezTo>
                    <a:pt x="38" y="1"/>
                    <a:pt x="32" y="12"/>
                    <a:pt x="29" y="18"/>
                  </a:cubicBezTo>
                  <a:cubicBezTo>
                    <a:pt x="28" y="21"/>
                    <a:pt x="27" y="20"/>
                    <a:pt x="26" y="19"/>
                  </a:cubicBezTo>
                  <a:cubicBezTo>
                    <a:pt x="22" y="12"/>
                    <a:pt x="11" y="4"/>
                    <a:pt x="0" y="4"/>
                  </a:cubicBezTo>
                  <a:cubicBezTo>
                    <a:pt x="6" y="1"/>
                    <a:pt x="20" y="8"/>
                    <a:pt x="27" y="9"/>
                  </a:cubicBezTo>
                  <a:cubicBezTo>
                    <a:pt x="34" y="10"/>
                    <a:pt x="36" y="5"/>
                    <a:pt x="38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9" name="Freeform 2705">
              <a:extLst>
                <a:ext uri="{FF2B5EF4-FFF2-40B4-BE49-F238E27FC236}">
                  <a16:creationId xmlns:a16="http://schemas.microsoft.com/office/drawing/2014/main" id="{425A8107-FDA0-4A79-A246-4F881670E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816"/>
              <a:ext cx="28" cy="64"/>
            </a:xfrm>
            <a:custGeom>
              <a:avLst/>
              <a:gdLst>
                <a:gd name="T0" fmla="*/ 0 w 12"/>
                <a:gd name="T1" fmla="*/ 360 h 27"/>
                <a:gd name="T2" fmla="*/ 12 w 12"/>
                <a:gd name="T3" fmla="*/ 95 h 27"/>
                <a:gd name="T4" fmla="*/ 152 w 12"/>
                <a:gd name="T5" fmla="*/ 0 h 27"/>
                <a:gd name="T6" fmla="*/ 0 w 12"/>
                <a:gd name="T7" fmla="*/ 36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7">
                  <a:moveTo>
                    <a:pt x="0" y="27"/>
                  </a:moveTo>
                  <a:cubicBezTo>
                    <a:pt x="0" y="27"/>
                    <a:pt x="0" y="9"/>
                    <a:pt x="1" y="7"/>
                  </a:cubicBezTo>
                  <a:cubicBezTo>
                    <a:pt x="1" y="5"/>
                    <a:pt x="5" y="2"/>
                    <a:pt x="12" y="0"/>
                  </a:cubicBezTo>
                  <a:cubicBezTo>
                    <a:pt x="6" y="4"/>
                    <a:pt x="1" y="17"/>
                    <a:pt x="0" y="27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0" name="Freeform 2706">
              <a:extLst>
                <a:ext uri="{FF2B5EF4-FFF2-40B4-BE49-F238E27FC236}">
                  <a16:creationId xmlns:a16="http://schemas.microsoft.com/office/drawing/2014/main" id="{F3140977-60F5-4B10-87C3-1279708C5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769"/>
              <a:ext cx="28" cy="66"/>
            </a:xfrm>
            <a:custGeom>
              <a:avLst/>
              <a:gdLst>
                <a:gd name="T0" fmla="*/ 0 w 12"/>
                <a:gd name="T1" fmla="*/ 368 h 28"/>
                <a:gd name="T2" fmla="*/ 0 w 12"/>
                <a:gd name="T3" fmla="*/ 106 h 28"/>
                <a:gd name="T4" fmla="*/ 152 w 12"/>
                <a:gd name="T5" fmla="*/ 0 h 28"/>
                <a:gd name="T6" fmla="*/ 0 w 12"/>
                <a:gd name="T7" fmla="*/ 368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8">
                  <a:moveTo>
                    <a:pt x="0" y="28"/>
                  </a:moveTo>
                  <a:cubicBezTo>
                    <a:pt x="0" y="28"/>
                    <a:pt x="0" y="9"/>
                    <a:pt x="0" y="8"/>
                  </a:cubicBezTo>
                  <a:cubicBezTo>
                    <a:pt x="1" y="6"/>
                    <a:pt x="4" y="3"/>
                    <a:pt x="12" y="0"/>
                  </a:cubicBezTo>
                  <a:cubicBezTo>
                    <a:pt x="5" y="5"/>
                    <a:pt x="1" y="17"/>
                    <a:pt x="0" y="28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1" name="Freeform 2707">
              <a:extLst>
                <a:ext uri="{FF2B5EF4-FFF2-40B4-BE49-F238E27FC236}">
                  <a16:creationId xmlns:a16="http://schemas.microsoft.com/office/drawing/2014/main" id="{6C12FBD9-B477-4CD3-BAF5-8B3569007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819"/>
              <a:ext cx="55" cy="50"/>
            </a:xfrm>
            <a:custGeom>
              <a:avLst/>
              <a:gdLst>
                <a:gd name="T0" fmla="*/ 0 w 23"/>
                <a:gd name="T1" fmla="*/ 283 h 21"/>
                <a:gd name="T2" fmla="*/ 136 w 23"/>
                <a:gd name="T3" fmla="*/ 40 h 21"/>
                <a:gd name="T4" fmla="*/ 316 w 23"/>
                <a:gd name="T5" fmla="*/ 29 h 21"/>
                <a:gd name="T6" fmla="*/ 0 w 23"/>
                <a:gd name="T7" fmla="*/ 28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1">
                  <a:moveTo>
                    <a:pt x="0" y="21"/>
                  </a:moveTo>
                  <a:cubicBezTo>
                    <a:pt x="0" y="21"/>
                    <a:pt x="8" y="4"/>
                    <a:pt x="10" y="3"/>
                  </a:cubicBezTo>
                  <a:cubicBezTo>
                    <a:pt x="11" y="1"/>
                    <a:pt x="16" y="0"/>
                    <a:pt x="23" y="2"/>
                  </a:cubicBezTo>
                  <a:cubicBezTo>
                    <a:pt x="15" y="2"/>
                    <a:pt x="6" y="12"/>
                    <a:pt x="0" y="21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2" name="Freeform 2708">
              <a:extLst>
                <a:ext uri="{FF2B5EF4-FFF2-40B4-BE49-F238E27FC236}">
                  <a16:creationId xmlns:a16="http://schemas.microsoft.com/office/drawing/2014/main" id="{0DE78188-5591-4285-B3F7-E249AF100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1525"/>
              <a:ext cx="81" cy="135"/>
            </a:xfrm>
            <a:custGeom>
              <a:avLst/>
              <a:gdLst>
                <a:gd name="T0" fmla="*/ 0 w 34"/>
                <a:gd name="T1" fmla="*/ 40 h 57"/>
                <a:gd name="T2" fmla="*/ 57 w 34"/>
                <a:gd name="T3" fmla="*/ 135 h 57"/>
                <a:gd name="T4" fmla="*/ 119 w 34"/>
                <a:gd name="T5" fmla="*/ 147 h 57"/>
                <a:gd name="T6" fmla="*/ 324 w 34"/>
                <a:gd name="T7" fmla="*/ 545 h 57"/>
                <a:gd name="T8" fmla="*/ 272 w 34"/>
                <a:gd name="T9" fmla="*/ 651 h 57"/>
                <a:gd name="T10" fmla="*/ 324 w 34"/>
                <a:gd name="T11" fmla="*/ 758 h 57"/>
                <a:gd name="T12" fmla="*/ 448 w 34"/>
                <a:gd name="T13" fmla="*/ 545 h 57"/>
                <a:gd name="T14" fmla="*/ 188 w 34"/>
                <a:gd name="T15" fmla="*/ 40 h 57"/>
                <a:gd name="T16" fmla="*/ 0 w 34"/>
                <a:gd name="T17" fmla="*/ 40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57">
                  <a:moveTo>
                    <a:pt x="0" y="3"/>
                  </a:move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6" y="9"/>
                    <a:pt x="9" y="11"/>
                  </a:cubicBezTo>
                  <a:cubicBezTo>
                    <a:pt x="17" y="15"/>
                    <a:pt x="24" y="30"/>
                    <a:pt x="24" y="41"/>
                  </a:cubicBezTo>
                  <a:cubicBezTo>
                    <a:pt x="24" y="45"/>
                    <a:pt x="23" y="48"/>
                    <a:pt x="20" y="4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30" y="54"/>
                    <a:pt x="33" y="49"/>
                    <a:pt x="33" y="41"/>
                  </a:cubicBezTo>
                  <a:cubicBezTo>
                    <a:pt x="34" y="27"/>
                    <a:pt x="24" y="9"/>
                    <a:pt x="14" y="3"/>
                  </a:cubicBezTo>
                  <a:cubicBezTo>
                    <a:pt x="9" y="0"/>
                    <a:pt x="4" y="0"/>
                    <a:pt x="0" y="3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3" name="Freeform 2709">
              <a:extLst>
                <a:ext uri="{FF2B5EF4-FFF2-40B4-BE49-F238E27FC236}">
                  <a16:creationId xmlns:a16="http://schemas.microsoft.com/office/drawing/2014/main" id="{A297736B-D52F-430F-AAB7-FF7CF055A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494"/>
              <a:ext cx="150" cy="166"/>
            </a:xfrm>
            <a:custGeom>
              <a:avLst/>
              <a:gdLst>
                <a:gd name="T0" fmla="*/ 381 w 63"/>
                <a:gd name="T1" fmla="*/ 0 h 70"/>
                <a:gd name="T2" fmla="*/ 0 w 63"/>
                <a:gd name="T3" fmla="*/ 185 h 70"/>
                <a:gd name="T4" fmla="*/ 148 w 63"/>
                <a:gd name="T5" fmla="*/ 213 h 70"/>
                <a:gd name="T6" fmla="*/ 402 w 63"/>
                <a:gd name="T7" fmla="*/ 721 h 70"/>
                <a:gd name="T8" fmla="*/ 295 w 63"/>
                <a:gd name="T9" fmla="*/ 922 h 70"/>
                <a:gd name="T10" fmla="*/ 295 w 63"/>
                <a:gd name="T11" fmla="*/ 934 h 70"/>
                <a:gd name="T12" fmla="*/ 731 w 63"/>
                <a:gd name="T13" fmla="*/ 692 h 70"/>
                <a:gd name="T14" fmla="*/ 381 w 63"/>
                <a:gd name="T15" fmla="*/ 0 h 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70">
                  <a:moveTo>
                    <a:pt x="28" y="0"/>
                  </a:moveTo>
                  <a:cubicBezTo>
                    <a:pt x="26" y="1"/>
                    <a:pt x="11" y="8"/>
                    <a:pt x="0" y="14"/>
                  </a:cubicBezTo>
                  <a:cubicBezTo>
                    <a:pt x="3" y="13"/>
                    <a:pt x="7" y="14"/>
                    <a:pt x="11" y="16"/>
                  </a:cubicBezTo>
                  <a:cubicBezTo>
                    <a:pt x="21" y="22"/>
                    <a:pt x="31" y="40"/>
                    <a:pt x="30" y="54"/>
                  </a:cubicBezTo>
                  <a:cubicBezTo>
                    <a:pt x="30" y="61"/>
                    <a:pt x="27" y="66"/>
                    <a:pt x="22" y="69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54" y="52"/>
                    <a:pt x="54" y="52"/>
                    <a:pt x="54" y="52"/>
                  </a:cubicBezTo>
                  <a:cubicBezTo>
                    <a:pt x="63" y="32"/>
                    <a:pt x="50" y="5"/>
                    <a:pt x="28" y="0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4" name="Freeform 2710">
              <a:extLst>
                <a:ext uri="{FF2B5EF4-FFF2-40B4-BE49-F238E27FC236}">
                  <a16:creationId xmlns:a16="http://schemas.microsoft.com/office/drawing/2014/main" id="{15162428-8AF4-42DB-B189-4302B4ADB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4" y="1679"/>
              <a:ext cx="81" cy="136"/>
            </a:xfrm>
            <a:custGeom>
              <a:avLst/>
              <a:gdLst>
                <a:gd name="T0" fmla="*/ 0 w 34"/>
                <a:gd name="T1" fmla="*/ 29 h 57"/>
                <a:gd name="T2" fmla="*/ 69 w 34"/>
                <a:gd name="T3" fmla="*/ 136 h 57"/>
                <a:gd name="T4" fmla="*/ 136 w 34"/>
                <a:gd name="T5" fmla="*/ 148 h 57"/>
                <a:gd name="T6" fmla="*/ 341 w 34"/>
                <a:gd name="T7" fmla="*/ 542 h 57"/>
                <a:gd name="T8" fmla="*/ 272 w 34"/>
                <a:gd name="T9" fmla="*/ 666 h 57"/>
                <a:gd name="T10" fmla="*/ 324 w 34"/>
                <a:gd name="T11" fmla="*/ 773 h 57"/>
                <a:gd name="T12" fmla="*/ 460 w 34"/>
                <a:gd name="T13" fmla="*/ 558 h 57"/>
                <a:gd name="T14" fmla="*/ 188 w 34"/>
                <a:gd name="T15" fmla="*/ 41 h 57"/>
                <a:gd name="T16" fmla="*/ 0 w 34"/>
                <a:gd name="T17" fmla="*/ 29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57">
                  <a:moveTo>
                    <a:pt x="0" y="2"/>
                  </a:move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7" y="9"/>
                    <a:pt x="10" y="11"/>
                  </a:cubicBezTo>
                  <a:cubicBezTo>
                    <a:pt x="17" y="15"/>
                    <a:pt x="25" y="30"/>
                    <a:pt x="25" y="40"/>
                  </a:cubicBezTo>
                  <a:cubicBezTo>
                    <a:pt x="24" y="45"/>
                    <a:pt x="23" y="48"/>
                    <a:pt x="20" y="49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30" y="54"/>
                    <a:pt x="33" y="48"/>
                    <a:pt x="34" y="41"/>
                  </a:cubicBezTo>
                  <a:cubicBezTo>
                    <a:pt x="34" y="27"/>
                    <a:pt x="25" y="9"/>
                    <a:pt x="14" y="3"/>
                  </a:cubicBezTo>
                  <a:cubicBezTo>
                    <a:pt x="9" y="0"/>
                    <a:pt x="4" y="0"/>
                    <a:pt x="0" y="2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5" name="Freeform 2711">
              <a:extLst>
                <a:ext uri="{FF2B5EF4-FFF2-40B4-BE49-F238E27FC236}">
                  <a16:creationId xmlns:a16="http://schemas.microsoft.com/office/drawing/2014/main" id="{5C1D06A7-4A56-4562-B3D3-BB3C37124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534"/>
              <a:ext cx="52" cy="145"/>
            </a:xfrm>
            <a:custGeom>
              <a:avLst/>
              <a:gdLst>
                <a:gd name="T0" fmla="*/ 78 w 22"/>
                <a:gd name="T1" fmla="*/ 147 h 61"/>
                <a:gd name="T2" fmla="*/ 78 w 22"/>
                <a:gd name="T3" fmla="*/ 723 h 61"/>
                <a:gd name="T4" fmla="*/ 251 w 22"/>
                <a:gd name="T5" fmla="*/ 808 h 61"/>
                <a:gd name="T6" fmla="*/ 241 w 22"/>
                <a:gd name="T7" fmla="*/ 685 h 61"/>
                <a:gd name="T8" fmla="*/ 184 w 22"/>
                <a:gd name="T9" fmla="*/ 656 h 61"/>
                <a:gd name="T10" fmla="*/ 184 w 22"/>
                <a:gd name="T11" fmla="*/ 204 h 61"/>
                <a:gd name="T12" fmla="*/ 291 w 22"/>
                <a:gd name="T13" fmla="*/ 119 h 61"/>
                <a:gd name="T14" fmla="*/ 291 w 22"/>
                <a:gd name="T15" fmla="*/ 0 h 61"/>
                <a:gd name="T16" fmla="*/ 78 w 22"/>
                <a:gd name="T17" fmla="*/ 147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61">
                  <a:moveTo>
                    <a:pt x="6" y="11"/>
                  </a:moveTo>
                  <a:cubicBezTo>
                    <a:pt x="0" y="23"/>
                    <a:pt x="0" y="43"/>
                    <a:pt x="6" y="54"/>
                  </a:cubicBezTo>
                  <a:cubicBezTo>
                    <a:pt x="10" y="58"/>
                    <a:pt x="14" y="61"/>
                    <a:pt x="19" y="60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7" y="51"/>
                    <a:pt x="16" y="51"/>
                    <a:pt x="14" y="49"/>
                  </a:cubicBezTo>
                  <a:cubicBezTo>
                    <a:pt x="9" y="41"/>
                    <a:pt x="9" y="24"/>
                    <a:pt x="14" y="15"/>
                  </a:cubicBezTo>
                  <a:cubicBezTo>
                    <a:pt x="16" y="11"/>
                    <a:pt x="19" y="9"/>
                    <a:pt x="22" y="9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5" y="0"/>
                    <a:pt x="10" y="4"/>
                    <a:pt x="6" y="11"/>
                  </a:cubicBezTo>
                </a:path>
              </a:pathLst>
            </a:custGeom>
            <a:solidFill>
              <a:srgbClr val="F4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6" name="Freeform 2712">
              <a:extLst>
                <a:ext uri="{FF2B5EF4-FFF2-40B4-BE49-F238E27FC236}">
                  <a16:creationId xmlns:a16="http://schemas.microsoft.com/office/drawing/2014/main" id="{910B8A3D-519D-48CF-A412-23C0718BF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534"/>
              <a:ext cx="52" cy="145"/>
            </a:xfrm>
            <a:custGeom>
              <a:avLst/>
              <a:gdLst>
                <a:gd name="T0" fmla="*/ 78 w 22"/>
                <a:gd name="T1" fmla="*/ 147 h 61"/>
                <a:gd name="T2" fmla="*/ 78 w 22"/>
                <a:gd name="T3" fmla="*/ 723 h 61"/>
                <a:gd name="T4" fmla="*/ 251 w 22"/>
                <a:gd name="T5" fmla="*/ 808 h 61"/>
                <a:gd name="T6" fmla="*/ 241 w 22"/>
                <a:gd name="T7" fmla="*/ 685 h 61"/>
                <a:gd name="T8" fmla="*/ 184 w 22"/>
                <a:gd name="T9" fmla="*/ 656 h 61"/>
                <a:gd name="T10" fmla="*/ 184 w 22"/>
                <a:gd name="T11" fmla="*/ 204 h 61"/>
                <a:gd name="T12" fmla="*/ 291 w 22"/>
                <a:gd name="T13" fmla="*/ 119 h 61"/>
                <a:gd name="T14" fmla="*/ 291 w 22"/>
                <a:gd name="T15" fmla="*/ 0 h 61"/>
                <a:gd name="T16" fmla="*/ 78 w 22"/>
                <a:gd name="T17" fmla="*/ 147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61">
                  <a:moveTo>
                    <a:pt x="6" y="11"/>
                  </a:moveTo>
                  <a:cubicBezTo>
                    <a:pt x="0" y="23"/>
                    <a:pt x="0" y="43"/>
                    <a:pt x="6" y="54"/>
                  </a:cubicBezTo>
                  <a:cubicBezTo>
                    <a:pt x="10" y="58"/>
                    <a:pt x="14" y="61"/>
                    <a:pt x="19" y="60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7" y="51"/>
                    <a:pt x="16" y="51"/>
                    <a:pt x="14" y="49"/>
                  </a:cubicBezTo>
                  <a:cubicBezTo>
                    <a:pt x="9" y="41"/>
                    <a:pt x="9" y="24"/>
                    <a:pt x="14" y="15"/>
                  </a:cubicBezTo>
                  <a:cubicBezTo>
                    <a:pt x="16" y="11"/>
                    <a:pt x="19" y="9"/>
                    <a:pt x="22" y="9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5" y="0"/>
                    <a:pt x="10" y="4"/>
                    <a:pt x="6" y="11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7" name="Freeform 2713">
              <a:extLst>
                <a:ext uri="{FF2B5EF4-FFF2-40B4-BE49-F238E27FC236}">
                  <a16:creationId xmlns:a16="http://schemas.microsoft.com/office/drawing/2014/main" id="{D86AB5E0-C7C5-40A6-818A-04C8E0DF4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530"/>
              <a:ext cx="135" cy="145"/>
            </a:xfrm>
            <a:custGeom>
              <a:avLst/>
              <a:gdLst>
                <a:gd name="T0" fmla="*/ 303 w 57"/>
                <a:gd name="T1" fmla="*/ 12 h 61"/>
                <a:gd name="T2" fmla="*/ 201 w 57"/>
                <a:gd name="T3" fmla="*/ 40 h 61"/>
                <a:gd name="T4" fmla="*/ 173 w 57"/>
                <a:gd name="T5" fmla="*/ 763 h 61"/>
                <a:gd name="T6" fmla="*/ 253 w 57"/>
                <a:gd name="T7" fmla="*/ 808 h 61"/>
                <a:gd name="T8" fmla="*/ 651 w 57"/>
                <a:gd name="T9" fmla="*/ 820 h 61"/>
                <a:gd name="T10" fmla="*/ 623 w 57"/>
                <a:gd name="T11" fmla="*/ 820 h 61"/>
                <a:gd name="T12" fmla="*/ 611 w 57"/>
                <a:gd name="T13" fmla="*/ 808 h 61"/>
                <a:gd name="T14" fmla="*/ 599 w 57"/>
                <a:gd name="T15" fmla="*/ 792 h 61"/>
                <a:gd name="T16" fmla="*/ 599 w 57"/>
                <a:gd name="T17" fmla="*/ 792 h 61"/>
                <a:gd name="T18" fmla="*/ 573 w 57"/>
                <a:gd name="T19" fmla="*/ 780 h 61"/>
                <a:gd name="T20" fmla="*/ 573 w 57"/>
                <a:gd name="T21" fmla="*/ 763 h 61"/>
                <a:gd name="T22" fmla="*/ 545 w 57"/>
                <a:gd name="T23" fmla="*/ 751 h 61"/>
                <a:gd name="T24" fmla="*/ 545 w 57"/>
                <a:gd name="T25" fmla="*/ 176 h 61"/>
                <a:gd name="T26" fmla="*/ 573 w 57"/>
                <a:gd name="T27" fmla="*/ 135 h 61"/>
                <a:gd name="T28" fmla="*/ 573 w 57"/>
                <a:gd name="T29" fmla="*/ 119 h 61"/>
                <a:gd name="T30" fmla="*/ 583 w 57"/>
                <a:gd name="T31" fmla="*/ 107 h 61"/>
                <a:gd name="T32" fmla="*/ 611 w 57"/>
                <a:gd name="T33" fmla="*/ 95 h 61"/>
                <a:gd name="T34" fmla="*/ 611 w 57"/>
                <a:gd name="T35" fmla="*/ 78 h 61"/>
                <a:gd name="T36" fmla="*/ 639 w 57"/>
                <a:gd name="T37" fmla="*/ 69 h 61"/>
                <a:gd name="T38" fmla="*/ 639 w 57"/>
                <a:gd name="T39" fmla="*/ 69 h 61"/>
                <a:gd name="T40" fmla="*/ 661 w 57"/>
                <a:gd name="T41" fmla="*/ 57 h 61"/>
                <a:gd name="T42" fmla="*/ 661 w 57"/>
                <a:gd name="T43" fmla="*/ 57 h 61"/>
                <a:gd name="T44" fmla="*/ 758 w 57"/>
                <a:gd name="T45" fmla="*/ 29 h 61"/>
                <a:gd name="T46" fmla="*/ 758 w 57"/>
                <a:gd name="T47" fmla="*/ 29 h 61"/>
                <a:gd name="T48" fmla="*/ 758 w 57"/>
                <a:gd name="T49" fmla="*/ 29 h 61"/>
                <a:gd name="T50" fmla="*/ 303 w 57"/>
                <a:gd name="T51" fmla="*/ 12 h 6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7" h="61">
                  <a:moveTo>
                    <a:pt x="23" y="1"/>
                  </a:moveTo>
                  <a:cubicBezTo>
                    <a:pt x="23" y="1"/>
                    <a:pt x="18" y="0"/>
                    <a:pt x="15" y="3"/>
                  </a:cubicBezTo>
                  <a:cubicBezTo>
                    <a:pt x="2" y="17"/>
                    <a:pt x="0" y="43"/>
                    <a:pt x="13" y="57"/>
                  </a:cubicBezTo>
                  <a:cubicBezTo>
                    <a:pt x="14" y="58"/>
                    <a:pt x="18" y="60"/>
                    <a:pt x="19" y="60"/>
                  </a:cubicBezTo>
                  <a:cubicBezTo>
                    <a:pt x="25" y="60"/>
                    <a:pt x="38" y="61"/>
                    <a:pt x="49" y="61"/>
                  </a:cubicBezTo>
                  <a:cubicBezTo>
                    <a:pt x="48" y="61"/>
                    <a:pt x="47" y="61"/>
                    <a:pt x="47" y="61"/>
                  </a:cubicBezTo>
                  <a:cubicBezTo>
                    <a:pt x="47" y="61"/>
                    <a:pt x="47" y="60"/>
                    <a:pt x="46" y="60"/>
                  </a:cubicBezTo>
                  <a:cubicBezTo>
                    <a:pt x="46" y="60"/>
                    <a:pt x="45" y="60"/>
                    <a:pt x="45" y="59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4" y="59"/>
                    <a:pt x="44" y="58"/>
                    <a:pt x="43" y="58"/>
                  </a:cubicBezTo>
                  <a:cubicBezTo>
                    <a:pt x="43" y="58"/>
                    <a:pt x="43" y="58"/>
                    <a:pt x="43" y="57"/>
                  </a:cubicBezTo>
                  <a:cubicBezTo>
                    <a:pt x="42" y="57"/>
                    <a:pt x="42" y="56"/>
                    <a:pt x="41" y="56"/>
                  </a:cubicBezTo>
                  <a:cubicBezTo>
                    <a:pt x="35" y="45"/>
                    <a:pt x="35" y="25"/>
                    <a:pt x="41" y="13"/>
                  </a:cubicBezTo>
                  <a:cubicBezTo>
                    <a:pt x="42" y="12"/>
                    <a:pt x="42" y="11"/>
                    <a:pt x="43" y="10"/>
                  </a:cubicBezTo>
                  <a:cubicBezTo>
                    <a:pt x="43" y="10"/>
                    <a:pt x="43" y="10"/>
                    <a:pt x="43" y="9"/>
                  </a:cubicBezTo>
                  <a:cubicBezTo>
                    <a:pt x="44" y="9"/>
                    <a:pt x="44" y="9"/>
                    <a:pt x="44" y="8"/>
                  </a:cubicBezTo>
                  <a:cubicBezTo>
                    <a:pt x="45" y="8"/>
                    <a:pt x="45" y="7"/>
                    <a:pt x="46" y="7"/>
                  </a:cubicBezTo>
                  <a:cubicBezTo>
                    <a:pt x="46" y="7"/>
                    <a:pt x="46" y="7"/>
                    <a:pt x="46" y="6"/>
                  </a:cubicBezTo>
                  <a:cubicBezTo>
                    <a:pt x="47" y="6"/>
                    <a:pt x="47" y="6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9" y="5"/>
                    <a:pt x="49" y="4"/>
                    <a:pt x="50" y="4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2" y="3"/>
                    <a:pt x="54" y="2"/>
                    <a:pt x="57" y="2"/>
                  </a:cubicBezTo>
                  <a:cubicBezTo>
                    <a:pt x="57" y="2"/>
                    <a:pt x="57" y="2"/>
                    <a:pt x="57" y="2"/>
                  </a:cubicBezTo>
                  <a:cubicBezTo>
                    <a:pt x="57" y="2"/>
                    <a:pt x="57" y="2"/>
                    <a:pt x="57" y="2"/>
                  </a:cubicBezTo>
                  <a:lnTo>
                    <a:pt x="23" y="1"/>
                  </a:lnTo>
                  <a:close/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8" name="Freeform 2714">
              <a:extLst>
                <a:ext uri="{FF2B5EF4-FFF2-40B4-BE49-F238E27FC236}">
                  <a16:creationId xmlns:a16="http://schemas.microsoft.com/office/drawing/2014/main" id="{8677EB6D-46E8-4790-8FBA-C9FADFE27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696"/>
              <a:ext cx="55" cy="145"/>
            </a:xfrm>
            <a:custGeom>
              <a:avLst/>
              <a:gdLst>
                <a:gd name="T0" fmla="*/ 98 w 23"/>
                <a:gd name="T1" fmla="*/ 147 h 61"/>
                <a:gd name="T2" fmla="*/ 98 w 23"/>
                <a:gd name="T3" fmla="*/ 723 h 61"/>
                <a:gd name="T4" fmla="*/ 275 w 23"/>
                <a:gd name="T5" fmla="*/ 820 h 61"/>
                <a:gd name="T6" fmla="*/ 258 w 23"/>
                <a:gd name="T7" fmla="*/ 701 h 61"/>
                <a:gd name="T8" fmla="*/ 206 w 23"/>
                <a:gd name="T9" fmla="*/ 656 h 61"/>
                <a:gd name="T10" fmla="*/ 206 w 23"/>
                <a:gd name="T11" fmla="*/ 204 h 61"/>
                <a:gd name="T12" fmla="*/ 316 w 23"/>
                <a:gd name="T13" fmla="*/ 135 h 61"/>
                <a:gd name="T14" fmla="*/ 316 w 23"/>
                <a:gd name="T15" fmla="*/ 12 h 61"/>
                <a:gd name="T16" fmla="*/ 98 w 23"/>
                <a:gd name="T17" fmla="*/ 147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61">
                  <a:moveTo>
                    <a:pt x="7" y="11"/>
                  </a:moveTo>
                  <a:cubicBezTo>
                    <a:pt x="0" y="22"/>
                    <a:pt x="0" y="43"/>
                    <a:pt x="7" y="54"/>
                  </a:cubicBezTo>
                  <a:cubicBezTo>
                    <a:pt x="10" y="59"/>
                    <a:pt x="15" y="61"/>
                    <a:pt x="20" y="61"/>
                  </a:cubicBezTo>
                  <a:cubicBezTo>
                    <a:pt x="19" y="52"/>
                    <a:pt x="19" y="52"/>
                    <a:pt x="19" y="52"/>
                  </a:cubicBezTo>
                  <a:cubicBezTo>
                    <a:pt x="19" y="52"/>
                    <a:pt x="17" y="52"/>
                    <a:pt x="15" y="49"/>
                  </a:cubicBezTo>
                  <a:cubicBezTo>
                    <a:pt x="10" y="41"/>
                    <a:pt x="9" y="25"/>
                    <a:pt x="15" y="15"/>
                  </a:cubicBezTo>
                  <a:cubicBezTo>
                    <a:pt x="18" y="10"/>
                    <a:pt x="21" y="10"/>
                    <a:pt x="23" y="1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16" y="0"/>
                    <a:pt x="11" y="4"/>
                    <a:pt x="7" y="11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9" name="Freeform 2715">
              <a:extLst>
                <a:ext uri="{FF2B5EF4-FFF2-40B4-BE49-F238E27FC236}">
                  <a16:creationId xmlns:a16="http://schemas.microsoft.com/office/drawing/2014/main" id="{A3D4A050-6BBF-427E-939B-ACBA1D6FA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694"/>
              <a:ext cx="138" cy="147"/>
            </a:xfrm>
            <a:custGeom>
              <a:avLst/>
              <a:gdLst>
                <a:gd name="T0" fmla="*/ 771 w 58"/>
                <a:gd name="T1" fmla="*/ 827 h 62"/>
                <a:gd name="T2" fmla="*/ 595 w 58"/>
                <a:gd name="T3" fmla="*/ 730 h 62"/>
                <a:gd name="T4" fmla="*/ 595 w 58"/>
                <a:gd name="T5" fmla="*/ 156 h 62"/>
                <a:gd name="T6" fmla="*/ 780 w 58"/>
                <a:gd name="T7" fmla="*/ 28 h 62"/>
                <a:gd name="T8" fmla="*/ 780 w 58"/>
                <a:gd name="T9" fmla="*/ 28 h 62"/>
                <a:gd name="T10" fmla="*/ 283 w 58"/>
                <a:gd name="T11" fmla="*/ 0 h 62"/>
                <a:gd name="T12" fmla="*/ 205 w 58"/>
                <a:gd name="T13" fmla="*/ 40 h 62"/>
                <a:gd name="T14" fmla="*/ 176 w 58"/>
                <a:gd name="T15" fmla="*/ 747 h 62"/>
                <a:gd name="T16" fmla="*/ 255 w 58"/>
                <a:gd name="T17" fmla="*/ 787 h 62"/>
                <a:gd name="T18" fmla="*/ 771 w 58"/>
                <a:gd name="T19" fmla="*/ 827 h 62"/>
                <a:gd name="T20" fmla="*/ 771 w 58"/>
                <a:gd name="T21" fmla="*/ 799 h 62"/>
                <a:gd name="T22" fmla="*/ 771 w 58"/>
                <a:gd name="T23" fmla="*/ 827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62">
                  <a:moveTo>
                    <a:pt x="57" y="62"/>
                  </a:moveTo>
                  <a:cubicBezTo>
                    <a:pt x="52" y="62"/>
                    <a:pt x="47" y="60"/>
                    <a:pt x="44" y="55"/>
                  </a:cubicBezTo>
                  <a:cubicBezTo>
                    <a:pt x="37" y="44"/>
                    <a:pt x="37" y="23"/>
                    <a:pt x="44" y="12"/>
                  </a:cubicBezTo>
                  <a:cubicBezTo>
                    <a:pt x="47" y="6"/>
                    <a:pt x="52" y="2"/>
                    <a:pt x="58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17" y="0"/>
                    <a:pt x="15" y="3"/>
                  </a:cubicBezTo>
                  <a:cubicBezTo>
                    <a:pt x="2" y="17"/>
                    <a:pt x="0" y="42"/>
                    <a:pt x="13" y="56"/>
                  </a:cubicBezTo>
                  <a:cubicBezTo>
                    <a:pt x="14" y="57"/>
                    <a:pt x="17" y="59"/>
                    <a:pt x="19" y="59"/>
                  </a:cubicBezTo>
                  <a:cubicBezTo>
                    <a:pt x="27" y="60"/>
                    <a:pt x="47" y="61"/>
                    <a:pt x="57" y="62"/>
                  </a:cubicBezTo>
                  <a:cubicBezTo>
                    <a:pt x="58" y="62"/>
                    <a:pt x="58" y="61"/>
                    <a:pt x="57" y="60"/>
                  </a:cubicBezTo>
                  <a:lnTo>
                    <a:pt x="57" y="62"/>
                  </a:lnTo>
                  <a:close/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0" name="Freeform 2716">
              <a:extLst>
                <a:ext uri="{FF2B5EF4-FFF2-40B4-BE49-F238E27FC236}">
                  <a16:creationId xmlns:a16="http://schemas.microsoft.com/office/drawing/2014/main" id="{4533C156-5033-415C-A952-C033128D7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556"/>
              <a:ext cx="53" cy="100"/>
            </a:xfrm>
            <a:custGeom>
              <a:avLst/>
              <a:gdLst>
                <a:gd name="T0" fmla="*/ 181 w 22"/>
                <a:gd name="T1" fmla="*/ 567 h 42"/>
                <a:gd name="T2" fmla="*/ 226 w 22"/>
                <a:gd name="T3" fmla="*/ 12 h 42"/>
                <a:gd name="T4" fmla="*/ 169 w 22"/>
                <a:gd name="T5" fmla="*/ 0 h 42"/>
                <a:gd name="T6" fmla="*/ 70 w 22"/>
                <a:gd name="T7" fmla="*/ 79 h 42"/>
                <a:gd name="T8" fmla="*/ 70 w 22"/>
                <a:gd name="T9" fmla="*/ 538 h 42"/>
                <a:gd name="T10" fmla="*/ 128 w 22"/>
                <a:gd name="T11" fmla="*/ 567 h 42"/>
                <a:gd name="T12" fmla="*/ 128 w 22"/>
                <a:gd name="T13" fmla="*/ 567 h 42"/>
                <a:gd name="T14" fmla="*/ 157 w 22"/>
                <a:gd name="T15" fmla="*/ 567 h 42"/>
                <a:gd name="T16" fmla="*/ 181 w 22"/>
                <a:gd name="T17" fmla="*/ 567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42">
                  <a:moveTo>
                    <a:pt x="13" y="42"/>
                  </a:moveTo>
                  <a:cubicBezTo>
                    <a:pt x="22" y="32"/>
                    <a:pt x="21" y="10"/>
                    <a:pt x="16" y="1"/>
                  </a:cubicBezTo>
                  <a:cubicBezTo>
                    <a:pt x="15" y="1"/>
                    <a:pt x="14" y="0"/>
                    <a:pt x="12" y="0"/>
                  </a:cubicBezTo>
                  <a:cubicBezTo>
                    <a:pt x="10" y="1"/>
                    <a:pt x="7" y="2"/>
                    <a:pt x="5" y="6"/>
                  </a:cubicBezTo>
                  <a:cubicBezTo>
                    <a:pt x="0" y="15"/>
                    <a:pt x="0" y="32"/>
                    <a:pt x="5" y="40"/>
                  </a:cubicBezTo>
                  <a:cubicBezTo>
                    <a:pt x="7" y="42"/>
                    <a:pt x="8" y="42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10" y="42"/>
                    <a:pt x="10" y="42"/>
                    <a:pt x="11" y="42"/>
                  </a:cubicBezTo>
                  <a:cubicBezTo>
                    <a:pt x="11" y="42"/>
                    <a:pt x="12" y="42"/>
                    <a:pt x="13" y="42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1" name="Freeform 2717">
              <a:extLst>
                <a:ext uri="{FF2B5EF4-FFF2-40B4-BE49-F238E27FC236}">
                  <a16:creationId xmlns:a16="http://schemas.microsoft.com/office/drawing/2014/main" id="{60458C9B-ED7B-459B-B5B7-74FD5C932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1720"/>
              <a:ext cx="59" cy="100"/>
            </a:xfrm>
            <a:custGeom>
              <a:avLst/>
              <a:gdLst>
                <a:gd name="T0" fmla="*/ 78 w 25"/>
                <a:gd name="T1" fmla="*/ 69 h 42"/>
                <a:gd name="T2" fmla="*/ 78 w 25"/>
                <a:gd name="T3" fmla="*/ 526 h 42"/>
                <a:gd name="T4" fmla="*/ 135 w 25"/>
                <a:gd name="T5" fmla="*/ 567 h 42"/>
                <a:gd name="T6" fmla="*/ 135 w 25"/>
                <a:gd name="T7" fmla="*/ 567 h 42"/>
                <a:gd name="T8" fmla="*/ 156 w 25"/>
                <a:gd name="T9" fmla="*/ 567 h 42"/>
                <a:gd name="T10" fmla="*/ 196 w 25"/>
                <a:gd name="T11" fmla="*/ 567 h 42"/>
                <a:gd name="T12" fmla="*/ 222 w 25"/>
                <a:gd name="T13" fmla="*/ 0 h 42"/>
                <a:gd name="T14" fmla="*/ 156 w 25"/>
                <a:gd name="T15" fmla="*/ 0 h 42"/>
                <a:gd name="T16" fmla="*/ 78 w 25"/>
                <a:gd name="T17" fmla="*/ 69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42">
                  <a:moveTo>
                    <a:pt x="6" y="5"/>
                  </a:moveTo>
                  <a:cubicBezTo>
                    <a:pt x="0" y="15"/>
                    <a:pt x="1" y="31"/>
                    <a:pt x="6" y="39"/>
                  </a:cubicBezTo>
                  <a:cubicBezTo>
                    <a:pt x="8" y="42"/>
                    <a:pt x="10" y="42"/>
                    <a:pt x="10" y="42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1" y="42"/>
                    <a:pt x="11" y="42"/>
                    <a:pt x="12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25" y="31"/>
                    <a:pt x="22" y="8"/>
                    <a:pt x="17" y="0"/>
                  </a:cubicBezTo>
                  <a:cubicBezTo>
                    <a:pt x="15" y="0"/>
                    <a:pt x="14" y="0"/>
                    <a:pt x="12" y="0"/>
                  </a:cubicBezTo>
                  <a:cubicBezTo>
                    <a:pt x="11" y="0"/>
                    <a:pt x="8" y="1"/>
                    <a:pt x="6" y="5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2" name="Freeform 2718">
              <a:extLst>
                <a:ext uri="{FF2B5EF4-FFF2-40B4-BE49-F238E27FC236}">
                  <a16:creationId xmlns:a16="http://schemas.microsoft.com/office/drawing/2014/main" id="{022ACCF4-C972-43DD-B927-BCF002E16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1549"/>
              <a:ext cx="62" cy="92"/>
            </a:xfrm>
            <a:custGeom>
              <a:avLst/>
              <a:gdLst>
                <a:gd name="T0" fmla="*/ 284 w 26"/>
                <a:gd name="T1" fmla="*/ 512 h 39"/>
                <a:gd name="T2" fmla="*/ 324 w 26"/>
                <a:gd name="T3" fmla="*/ 500 h 39"/>
                <a:gd name="T4" fmla="*/ 353 w 26"/>
                <a:gd name="T5" fmla="*/ 406 h 39"/>
                <a:gd name="T6" fmla="*/ 148 w 26"/>
                <a:gd name="T7" fmla="*/ 12 h 39"/>
                <a:gd name="T8" fmla="*/ 107 w 26"/>
                <a:gd name="T9" fmla="*/ 0 h 39"/>
                <a:gd name="T10" fmla="*/ 98 w 26"/>
                <a:gd name="T11" fmla="*/ 0 h 39"/>
                <a:gd name="T12" fmla="*/ 41 w 26"/>
                <a:gd name="T13" fmla="*/ 28 h 39"/>
                <a:gd name="T14" fmla="*/ 284 w 26"/>
                <a:gd name="T15" fmla="*/ 512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9">
                  <a:moveTo>
                    <a:pt x="21" y="39"/>
                  </a:moveTo>
                  <a:cubicBezTo>
                    <a:pt x="22" y="39"/>
                    <a:pt x="23" y="38"/>
                    <a:pt x="24" y="38"/>
                  </a:cubicBezTo>
                  <a:cubicBezTo>
                    <a:pt x="25" y="36"/>
                    <a:pt x="26" y="34"/>
                    <a:pt x="26" y="31"/>
                  </a:cubicBezTo>
                  <a:cubicBezTo>
                    <a:pt x="26" y="20"/>
                    <a:pt x="19" y="5"/>
                    <a:pt x="11" y="1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1"/>
                    <a:pt x="5" y="1"/>
                    <a:pt x="3" y="2"/>
                  </a:cubicBezTo>
                  <a:cubicBezTo>
                    <a:pt x="0" y="16"/>
                    <a:pt x="12" y="34"/>
                    <a:pt x="21" y="39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3" name="Freeform 2719">
              <a:extLst>
                <a:ext uri="{FF2B5EF4-FFF2-40B4-BE49-F238E27FC236}">
                  <a16:creationId xmlns:a16="http://schemas.microsoft.com/office/drawing/2014/main" id="{0B1A88BE-FF04-453A-8C7B-9C00D37E0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1703"/>
              <a:ext cx="57" cy="91"/>
            </a:xfrm>
            <a:custGeom>
              <a:avLst/>
              <a:gdLst>
                <a:gd name="T0" fmla="*/ 271 w 24"/>
                <a:gd name="T1" fmla="*/ 522 h 38"/>
                <a:gd name="T2" fmla="*/ 321 w 24"/>
                <a:gd name="T3" fmla="*/ 412 h 38"/>
                <a:gd name="T4" fmla="*/ 119 w 24"/>
                <a:gd name="T5" fmla="*/ 12 h 38"/>
                <a:gd name="T6" fmla="*/ 78 w 24"/>
                <a:gd name="T7" fmla="*/ 0 h 38"/>
                <a:gd name="T8" fmla="*/ 69 w 24"/>
                <a:gd name="T9" fmla="*/ 0 h 38"/>
                <a:gd name="T10" fmla="*/ 40 w 24"/>
                <a:gd name="T11" fmla="*/ 12 h 38"/>
                <a:gd name="T12" fmla="*/ 271 w 24"/>
                <a:gd name="T13" fmla="*/ 522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8">
                  <a:moveTo>
                    <a:pt x="20" y="38"/>
                  </a:moveTo>
                  <a:cubicBezTo>
                    <a:pt x="22" y="37"/>
                    <a:pt x="23" y="34"/>
                    <a:pt x="24" y="30"/>
                  </a:cubicBezTo>
                  <a:cubicBezTo>
                    <a:pt x="24" y="20"/>
                    <a:pt x="16" y="5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4" y="1"/>
                    <a:pt x="3" y="1"/>
                  </a:cubicBezTo>
                  <a:cubicBezTo>
                    <a:pt x="0" y="14"/>
                    <a:pt x="12" y="33"/>
                    <a:pt x="20" y="38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4" name="Freeform 2720">
              <a:extLst>
                <a:ext uri="{FF2B5EF4-FFF2-40B4-BE49-F238E27FC236}">
                  <a16:creationId xmlns:a16="http://schemas.microsoft.com/office/drawing/2014/main" id="{B30982FE-0522-47F6-8FA7-84DB112E7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594"/>
              <a:ext cx="76" cy="76"/>
            </a:xfrm>
            <a:custGeom>
              <a:avLst/>
              <a:gdLst>
                <a:gd name="T0" fmla="*/ 333 w 32"/>
                <a:gd name="T1" fmla="*/ 0 h 32"/>
                <a:gd name="T2" fmla="*/ 430 w 32"/>
                <a:gd name="T3" fmla="*/ 430 h 32"/>
                <a:gd name="T4" fmla="*/ 107 w 32"/>
                <a:gd name="T5" fmla="*/ 418 h 32"/>
                <a:gd name="T6" fmla="*/ 0 w 32"/>
                <a:gd name="T7" fmla="*/ 283 h 32"/>
                <a:gd name="T8" fmla="*/ 204 w 32"/>
                <a:gd name="T9" fmla="*/ 361 h 32"/>
                <a:gd name="T10" fmla="*/ 333 w 32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2">
                  <a:moveTo>
                    <a:pt x="25" y="0"/>
                  </a:moveTo>
                  <a:cubicBezTo>
                    <a:pt x="22" y="8"/>
                    <a:pt x="25" y="27"/>
                    <a:pt x="32" y="32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1"/>
                    <a:pt x="1" y="25"/>
                    <a:pt x="0" y="21"/>
                  </a:cubicBezTo>
                  <a:cubicBezTo>
                    <a:pt x="3" y="25"/>
                    <a:pt x="9" y="27"/>
                    <a:pt x="15" y="27"/>
                  </a:cubicBezTo>
                  <a:cubicBezTo>
                    <a:pt x="24" y="28"/>
                    <a:pt x="20" y="1"/>
                    <a:pt x="25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5" name="Freeform 2721">
              <a:extLst>
                <a:ext uri="{FF2B5EF4-FFF2-40B4-BE49-F238E27FC236}">
                  <a16:creationId xmlns:a16="http://schemas.microsoft.com/office/drawing/2014/main" id="{31D4619F-0DA4-4B4B-8C95-A411E77D9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758"/>
              <a:ext cx="81" cy="76"/>
            </a:xfrm>
            <a:custGeom>
              <a:avLst/>
              <a:gdLst>
                <a:gd name="T0" fmla="*/ 362 w 34"/>
                <a:gd name="T1" fmla="*/ 0 h 32"/>
                <a:gd name="T2" fmla="*/ 460 w 34"/>
                <a:gd name="T3" fmla="*/ 430 h 32"/>
                <a:gd name="T4" fmla="*/ 98 w 34"/>
                <a:gd name="T5" fmla="*/ 418 h 32"/>
                <a:gd name="T6" fmla="*/ 0 w 34"/>
                <a:gd name="T7" fmla="*/ 283 h 32"/>
                <a:gd name="T8" fmla="*/ 233 w 34"/>
                <a:gd name="T9" fmla="*/ 361 h 32"/>
                <a:gd name="T10" fmla="*/ 362 w 34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2">
                  <a:moveTo>
                    <a:pt x="27" y="0"/>
                  </a:moveTo>
                  <a:cubicBezTo>
                    <a:pt x="24" y="7"/>
                    <a:pt x="27" y="27"/>
                    <a:pt x="34" y="32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1" y="25"/>
                    <a:pt x="0" y="21"/>
                  </a:cubicBezTo>
                  <a:cubicBezTo>
                    <a:pt x="3" y="25"/>
                    <a:pt x="11" y="27"/>
                    <a:pt x="17" y="27"/>
                  </a:cubicBezTo>
                  <a:cubicBezTo>
                    <a:pt x="26" y="28"/>
                    <a:pt x="22" y="1"/>
                    <a:pt x="27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6" name="Freeform 2722">
              <a:extLst>
                <a:ext uri="{FF2B5EF4-FFF2-40B4-BE49-F238E27FC236}">
                  <a16:creationId xmlns:a16="http://schemas.microsoft.com/office/drawing/2014/main" id="{C5591C6B-59C4-4B68-8EC8-30A327829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1534"/>
              <a:ext cx="83" cy="55"/>
            </a:xfrm>
            <a:custGeom>
              <a:avLst/>
              <a:gdLst>
                <a:gd name="T0" fmla="*/ 0 w 35"/>
                <a:gd name="T1" fmla="*/ 316 h 23"/>
                <a:gd name="T2" fmla="*/ 175 w 35"/>
                <a:gd name="T3" fmla="*/ 12 h 23"/>
                <a:gd name="T4" fmla="*/ 467 w 35"/>
                <a:gd name="T5" fmla="*/ 29 h 23"/>
                <a:gd name="T6" fmla="*/ 0 w 35"/>
                <a:gd name="T7" fmla="*/ 31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3">
                  <a:moveTo>
                    <a:pt x="0" y="23"/>
                  </a:moveTo>
                  <a:cubicBezTo>
                    <a:pt x="2" y="14"/>
                    <a:pt x="9" y="3"/>
                    <a:pt x="13" y="1"/>
                  </a:cubicBezTo>
                  <a:cubicBezTo>
                    <a:pt x="17" y="0"/>
                    <a:pt x="35" y="2"/>
                    <a:pt x="35" y="2"/>
                  </a:cubicBezTo>
                  <a:cubicBezTo>
                    <a:pt x="28" y="2"/>
                    <a:pt x="7" y="5"/>
                    <a:pt x="0" y="23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7" name="Freeform 2723">
              <a:extLst>
                <a:ext uri="{FF2B5EF4-FFF2-40B4-BE49-F238E27FC236}">
                  <a16:creationId xmlns:a16="http://schemas.microsoft.com/office/drawing/2014/main" id="{A97A1E00-57EF-41B1-AFE3-DA793082E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698"/>
              <a:ext cx="81" cy="55"/>
            </a:xfrm>
            <a:custGeom>
              <a:avLst/>
              <a:gdLst>
                <a:gd name="T0" fmla="*/ 0 w 34"/>
                <a:gd name="T1" fmla="*/ 316 h 23"/>
                <a:gd name="T2" fmla="*/ 176 w 34"/>
                <a:gd name="T3" fmla="*/ 29 h 23"/>
                <a:gd name="T4" fmla="*/ 460 w 34"/>
                <a:gd name="T5" fmla="*/ 29 h 23"/>
                <a:gd name="T6" fmla="*/ 0 w 34"/>
                <a:gd name="T7" fmla="*/ 31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3">
                  <a:moveTo>
                    <a:pt x="0" y="23"/>
                  </a:moveTo>
                  <a:cubicBezTo>
                    <a:pt x="2" y="14"/>
                    <a:pt x="9" y="3"/>
                    <a:pt x="13" y="2"/>
                  </a:cubicBezTo>
                  <a:cubicBezTo>
                    <a:pt x="17" y="0"/>
                    <a:pt x="34" y="2"/>
                    <a:pt x="34" y="2"/>
                  </a:cubicBezTo>
                  <a:cubicBezTo>
                    <a:pt x="28" y="2"/>
                    <a:pt x="7" y="6"/>
                    <a:pt x="0" y="23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8" name="Freeform 2724">
              <a:extLst>
                <a:ext uri="{FF2B5EF4-FFF2-40B4-BE49-F238E27FC236}">
                  <a16:creationId xmlns:a16="http://schemas.microsoft.com/office/drawing/2014/main" id="{3DAC02A7-8692-471C-957B-30652BC42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1651"/>
              <a:ext cx="154" cy="164"/>
            </a:xfrm>
            <a:custGeom>
              <a:avLst/>
              <a:gdLst>
                <a:gd name="T0" fmla="*/ 426 w 65"/>
                <a:gd name="T1" fmla="*/ 0 h 69"/>
                <a:gd name="T2" fmla="*/ 0 w 65"/>
                <a:gd name="T3" fmla="*/ 185 h 69"/>
                <a:gd name="T4" fmla="*/ 156 w 65"/>
                <a:gd name="T5" fmla="*/ 204 h 69"/>
                <a:gd name="T6" fmla="*/ 426 w 65"/>
                <a:gd name="T7" fmla="*/ 711 h 69"/>
                <a:gd name="T8" fmla="*/ 320 w 65"/>
                <a:gd name="T9" fmla="*/ 915 h 69"/>
                <a:gd name="T10" fmla="*/ 320 w 65"/>
                <a:gd name="T11" fmla="*/ 927 h 69"/>
                <a:gd name="T12" fmla="*/ 746 w 65"/>
                <a:gd name="T13" fmla="*/ 711 h 69"/>
                <a:gd name="T14" fmla="*/ 426 w 65"/>
                <a:gd name="T15" fmla="*/ 0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9">
                  <a:moveTo>
                    <a:pt x="32" y="0"/>
                  </a:moveTo>
                  <a:cubicBezTo>
                    <a:pt x="30" y="1"/>
                    <a:pt x="10" y="8"/>
                    <a:pt x="0" y="14"/>
                  </a:cubicBezTo>
                  <a:cubicBezTo>
                    <a:pt x="3" y="12"/>
                    <a:pt x="8" y="12"/>
                    <a:pt x="12" y="15"/>
                  </a:cubicBezTo>
                  <a:cubicBezTo>
                    <a:pt x="23" y="21"/>
                    <a:pt x="32" y="39"/>
                    <a:pt x="32" y="53"/>
                  </a:cubicBezTo>
                  <a:cubicBezTo>
                    <a:pt x="31" y="60"/>
                    <a:pt x="29" y="65"/>
                    <a:pt x="24" y="68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56" y="53"/>
                    <a:pt x="56" y="53"/>
                    <a:pt x="56" y="53"/>
                  </a:cubicBezTo>
                  <a:cubicBezTo>
                    <a:pt x="65" y="33"/>
                    <a:pt x="54" y="5"/>
                    <a:pt x="32" y="0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9" name="Freeform 2725">
              <a:extLst>
                <a:ext uri="{FF2B5EF4-FFF2-40B4-BE49-F238E27FC236}">
                  <a16:creationId xmlns:a16="http://schemas.microsoft.com/office/drawing/2014/main" id="{59847F14-C970-4E68-B344-556676631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1584"/>
              <a:ext cx="50" cy="57"/>
            </a:xfrm>
            <a:custGeom>
              <a:avLst/>
              <a:gdLst>
                <a:gd name="T0" fmla="*/ 0 w 21"/>
                <a:gd name="T1" fmla="*/ 0 h 24"/>
                <a:gd name="T2" fmla="*/ 12 w 21"/>
                <a:gd name="T3" fmla="*/ 283 h 24"/>
                <a:gd name="T4" fmla="*/ 283 w 21"/>
                <a:gd name="T5" fmla="*/ 164 h 24"/>
                <a:gd name="T6" fmla="*/ 0 w 21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4">
                  <a:moveTo>
                    <a:pt x="0" y="0"/>
                  </a:moveTo>
                  <a:cubicBezTo>
                    <a:pt x="3" y="10"/>
                    <a:pt x="1" y="18"/>
                    <a:pt x="1" y="21"/>
                  </a:cubicBezTo>
                  <a:cubicBezTo>
                    <a:pt x="1" y="24"/>
                    <a:pt x="21" y="12"/>
                    <a:pt x="21" y="12"/>
                  </a:cubicBezTo>
                  <a:cubicBezTo>
                    <a:pt x="15" y="13"/>
                    <a:pt x="3" y="7"/>
                    <a:pt x="0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0" name="Freeform 2726">
              <a:extLst>
                <a:ext uri="{FF2B5EF4-FFF2-40B4-BE49-F238E27FC236}">
                  <a16:creationId xmlns:a16="http://schemas.microsoft.com/office/drawing/2014/main" id="{22376F27-AC13-4A4E-8558-CF2DA200B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744"/>
              <a:ext cx="50" cy="57"/>
            </a:xfrm>
            <a:custGeom>
              <a:avLst/>
              <a:gdLst>
                <a:gd name="T0" fmla="*/ 0 w 21"/>
                <a:gd name="T1" fmla="*/ 0 h 24"/>
                <a:gd name="T2" fmla="*/ 29 w 21"/>
                <a:gd name="T3" fmla="*/ 283 h 24"/>
                <a:gd name="T4" fmla="*/ 283 w 21"/>
                <a:gd name="T5" fmla="*/ 164 h 24"/>
                <a:gd name="T6" fmla="*/ 0 w 21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4">
                  <a:moveTo>
                    <a:pt x="0" y="0"/>
                  </a:moveTo>
                  <a:cubicBezTo>
                    <a:pt x="3" y="10"/>
                    <a:pt x="2" y="18"/>
                    <a:pt x="2" y="21"/>
                  </a:cubicBezTo>
                  <a:cubicBezTo>
                    <a:pt x="1" y="24"/>
                    <a:pt x="21" y="12"/>
                    <a:pt x="21" y="12"/>
                  </a:cubicBezTo>
                  <a:cubicBezTo>
                    <a:pt x="16" y="13"/>
                    <a:pt x="4" y="7"/>
                    <a:pt x="0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1" name="Freeform 2727">
              <a:extLst>
                <a:ext uri="{FF2B5EF4-FFF2-40B4-BE49-F238E27FC236}">
                  <a16:creationId xmlns:a16="http://schemas.microsoft.com/office/drawing/2014/main" id="{FC783F4B-6655-430D-A97F-BA7C62AF7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503"/>
              <a:ext cx="43" cy="22"/>
            </a:xfrm>
            <a:custGeom>
              <a:avLst/>
              <a:gdLst>
                <a:gd name="T0" fmla="*/ 0 w 18"/>
                <a:gd name="T1" fmla="*/ 132 h 9"/>
                <a:gd name="T2" fmla="*/ 246 w 1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8" y="7"/>
                    <a:pt x="16" y="3"/>
                    <a:pt x="18" y="0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2" name="Freeform 2728">
              <a:extLst>
                <a:ext uri="{FF2B5EF4-FFF2-40B4-BE49-F238E27FC236}">
                  <a16:creationId xmlns:a16="http://schemas.microsoft.com/office/drawing/2014/main" id="{477F9CB2-A138-4CB8-B8FB-8CC526E4B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658"/>
              <a:ext cx="45" cy="19"/>
            </a:xfrm>
            <a:custGeom>
              <a:avLst/>
              <a:gdLst>
                <a:gd name="T0" fmla="*/ 0 w 19"/>
                <a:gd name="T1" fmla="*/ 107 h 8"/>
                <a:gd name="T2" fmla="*/ 253 w 1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8"/>
                  </a:moveTo>
                  <a:cubicBezTo>
                    <a:pt x="7" y="8"/>
                    <a:pt x="15" y="4"/>
                    <a:pt x="19" y="0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3" name="Freeform 2729">
              <a:extLst>
                <a:ext uri="{FF2B5EF4-FFF2-40B4-BE49-F238E27FC236}">
                  <a16:creationId xmlns:a16="http://schemas.microsoft.com/office/drawing/2014/main" id="{39F382FC-FAFA-44CD-8E3F-C9FE33721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813"/>
              <a:ext cx="326" cy="323"/>
            </a:xfrm>
            <a:custGeom>
              <a:avLst/>
              <a:gdLst>
                <a:gd name="T0" fmla="*/ 1847 w 137"/>
                <a:gd name="T1" fmla="*/ 1539 h 136"/>
                <a:gd name="T2" fmla="*/ 1818 w 137"/>
                <a:gd name="T3" fmla="*/ 1568 h 136"/>
                <a:gd name="T4" fmla="*/ 1682 w 137"/>
                <a:gd name="T5" fmla="*/ 1568 h 136"/>
                <a:gd name="T6" fmla="*/ 471 w 137"/>
                <a:gd name="T7" fmla="*/ 0 h 136"/>
                <a:gd name="T8" fmla="*/ 726 w 137"/>
                <a:gd name="T9" fmla="*/ 869 h 136"/>
                <a:gd name="T10" fmla="*/ 0 w 137"/>
                <a:gd name="T11" fmla="*/ 12 h 136"/>
                <a:gd name="T12" fmla="*/ 188 w 137"/>
                <a:gd name="T13" fmla="*/ 418 h 136"/>
                <a:gd name="T14" fmla="*/ 1620 w 137"/>
                <a:gd name="T15" fmla="*/ 1793 h 136"/>
                <a:gd name="T16" fmla="*/ 1749 w 137"/>
                <a:gd name="T17" fmla="*/ 1793 h 136"/>
                <a:gd name="T18" fmla="*/ 1847 w 137"/>
                <a:gd name="T19" fmla="*/ 1530 h 1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7" h="136">
                  <a:moveTo>
                    <a:pt x="137" y="115"/>
                  </a:moveTo>
                  <a:cubicBezTo>
                    <a:pt x="135" y="117"/>
                    <a:pt x="135" y="117"/>
                    <a:pt x="135" y="117"/>
                  </a:cubicBezTo>
                  <a:cubicBezTo>
                    <a:pt x="133" y="122"/>
                    <a:pt x="129" y="120"/>
                    <a:pt x="125" y="117"/>
                  </a:cubicBezTo>
                  <a:cubicBezTo>
                    <a:pt x="105" y="103"/>
                    <a:pt x="65" y="68"/>
                    <a:pt x="35" y="0"/>
                  </a:cubicBezTo>
                  <a:cubicBezTo>
                    <a:pt x="35" y="0"/>
                    <a:pt x="61" y="56"/>
                    <a:pt x="54" y="65"/>
                  </a:cubicBezTo>
                  <a:cubicBezTo>
                    <a:pt x="47" y="74"/>
                    <a:pt x="0" y="1"/>
                    <a:pt x="0" y="1"/>
                  </a:cubicBezTo>
                  <a:cubicBezTo>
                    <a:pt x="4" y="12"/>
                    <a:pt x="9" y="22"/>
                    <a:pt x="14" y="31"/>
                  </a:cubicBezTo>
                  <a:cubicBezTo>
                    <a:pt x="41" y="78"/>
                    <a:pt x="101" y="128"/>
                    <a:pt x="120" y="134"/>
                  </a:cubicBezTo>
                  <a:cubicBezTo>
                    <a:pt x="124" y="135"/>
                    <a:pt x="126" y="136"/>
                    <a:pt x="130" y="134"/>
                  </a:cubicBezTo>
                  <a:cubicBezTo>
                    <a:pt x="134" y="132"/>
                    <a:pt x="136" y="125"/>
                    <a:pt x="137" y="114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4" name="Freeform 2730">
              <a:extLst>
                <a:ext uri="{FF2B5EF4-FFF2-40B4-BE49-F238E27FC236}">
                  <a16:creationId xmlns:a16="http://schemas.microsoft.com/office/drawing/2014/main" id="{170270DB-5513-41F4-A307-8F8F280BE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411"/>
              <a:ext cx="112" cy="45"/>
            </a:xfrm>
            <a:custGeom>
              <a:avLst/>
              <a:gdLst>
                <a:gd name="T0" fmla="*/ 12 w 47"/>
                <a:gd name="T1" fmla="*/ 0 h 19"/>
                <a:gd name="T2" fmla="*/ 12 w 47"/>
                <a:gd name="T3" fmla="*/ 0 h 19"/>
                <a:gd name="T4" fmla="*/ 12 w 47"/>
                <a:gd name="T5" fmla="*/ 0 h 19"/>
                <a:gd name="T6" fmla="*/ 0 w 47"/>
                <a:gd name="T7" fmla="*/ 66 h 19"/>
                <a:gd name="T8" fmla="*/ 0 w 47"/>
                <a:gd name="T9" fmla="*/ 118 h 19"/>
                <a:gd name="T10" fmla="*/ 636 w 47"/>
                <a:gd name="T11" fmla="*/ 253 h 19"/>
                <a:gd name="T12" fmla="*/ 636 w 47"/>
                <a:gd name="T13" fmla="*/ 135 h 19"/>
                <a:gd name="T14" fmla="*/ 12 w 47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9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7" y="12"/>
                    <a:pt x="34" y="16"/>
                    <a:pt x="47" y="19"/>
                  </a:cubicBezTo>
                  <a:cubicBezTo>
                    <a:pt x="47" y="16"/>
                    <a:pt x="47" y="13"/>
                    <a:pt x="47" y="10"/>
                  </a:cubicBezTo>
                  <a:cubicBezTo>
                    <a:pt x="35" y="7"/>
                    <a:pt x="18" y="3"/>
                    <a:pt x="1" y="0"/>
                  </a:cubicBezTo>
                </a:path>
              </a:pathLst>
            </a:custGeom>
            <a:solidFill>
              <a:srgbClr val="F4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5" name="Freeform 2731">
              <a:extLst>
                <a:ext uri="{FF2B5EF4-FFF2-40B4-BE49-F238E27FC236}">
                  <a16:creationId xmlns:a16="http://schemas.microsoft.com/office/drawing/2014/main" id="{F2FD1018-7E92-4A88-B24C-E30178327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925"/>
              <a:ext cx="21" cy="397"/>
            </a:xfrm>
            <a:custGeom>
              <a:avLst/>
              <a:gdLst>
                <a:gd name="T0" fmla="*/ 0 w 9"/>
                <a:gd name="T1" fmla="*/ 0 h 167"/>
                <a:gd name="T2" fmla="*/ 37 w 9"/>
                <a:gd name="T3" fmla="*/ 2244 h 1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7">
                  <a:moveTo>
                    <a:pt x="0" y="0"/>
                  </a:moveTo>
                  <a:cubicBezTo>
                    <a:pt x="6" y="17"/>
                    <a:pt x="9" y="136"/>
                    <a:pt x="3" y="167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6" name="Freeform 2732">
              <a:extLst>
                <a:ext uri="{FF2B5EF4-FFF2-40B4-BE49-F238E27FC236}">
                  <a16:creationId xmlns:a16="http://schemas.microsoft.com/office/drawing/2014/main" id="{8267CCD1-19D8-413C-BAA5-0B360E6C2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876"/>
              <a:ext cx="162" cy="192"/>
            </a:xfrm>
            <a:custGeom>
              <a:avLst/>
              <a:gdLst>
                <a:gd name="T0" fmla="*/ 920 w 68"/>
                <a:gd name="T1" fmla="*/ 0 h 81"/>
                <a:gd name="T2" fmla="*/ 205 w 68"/>
                <a:gd name="T3" fmla="*/ 156 h 81"/>
                <a:gd name="T4" fmla="*/ 12 w 68"/>
                <a:gd name="T5" fmla="*/ 533 h 81"/>
                <a:gd name="T6" fmla="*/ 0 w 68"/>
                <a:gd name="T7" fmla="*/ 1079 h 81"/>
                <a:gd name="T8" fmla="*/ 341 w 68"/>
                <a:gd name="T9" fmla="*/ 213 h 81"/>
                <a:gd name="T10" fmla="*/ 920 w 68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81">
                  <a:moveTo>
                    <a:pt x="68" y="0"/>
                  </a:moveTo>
                  <a:cubicBezTo>
                    <a:pt x="56" y="0"/>
                    <a:pt x="29" y="1"/>
                    <a:pt x="15" y="12"/>
                  </a:cubicBezTo>
                  <a:cubicBezTo>
                    <a:pt x="1" y="23"/>
                    <a:pt x="1" y="34"/>
                    <a:pt x="1" y="40"/>
                  </a:cubicBezTo>
                  <a:cubicBezTo>
                    <a:pt x="1" y="47"/>
                    <a:pt x="0" y="81"/>
                    <a:pt x="0" y="81"/>
                  </a:cubicBezTo>
                  <a:cubicBezTo>
                    <a:pt x="5" y="55"/>
                    <a:pt x="11" y="29"/>
                    <a:pt x="25" y="16"/>
                  </a:cubicBezTo>
                  <a:cubicBezTo>
                    <a:pt x="36" y="4"/>
                    <a:pt x="68" y="0"/>
                    <a:pt x="68" y="0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7" name="Freeform 2733">
              <a:extLst>
                <a:ext uri="{FF2B5EF4-FFF2-40B4-BE49-F238E27FC236}">
                  <a16:creationId xmlns:a16="http://schemas.microsoft.com/office/drawing/2014/main" id="{96638504-5BC4-4D52-A84E-EA9893475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1456"/>
              <a:ext cx="287" cy="109"/>
            </a:xfrm>
            <a:custGeom>
              <a:avLst/>
              <a:gdLst>
                <a:gd name="T0" fmla="*/ 1615 w 121"/>
                <a:gd name="T1" fmla="*/ 360 h 46"/>
                <a:gd name="T2" fmla="*/ 1615 w 121"/>
                <a:gd name="T3" fmla="*/ 360 h 46"/>
                <a:gd name="T4" fmla="*/ 1575 w 121"/>
                <a:gd name="T5" fmla="*/ 254 h 46"/>
                <a:gd name="T6" fmla="*/ 1390 w 121"/>
                <a:gd name="T7" fmla="*/ 118 h 46"/>
                <a:gd name="T8" fmla="*/ 731 w 121"/>
                <a:gd name="T9" fmla="*/ 0 h 46"/>
                <a:gd name="T10" fmla="*/ 0 w 121"/>
                <a:gd name="T11" fmla="*/ 156 h 46"/>
                <a:gd name="T12" fmla="*/ 787 w 121"/>
                <a:gd name="T13" fmla="*/ 517 h 46"/>
                <a:gd name="T14" fmla="*/ 1575 w 121"/>
                <a:gd name="T15" fmla="*/ 611 h 46"/>
                <a:gd name="T16" fmla="*/ 1615 w 121"/>
                <a:gd name="T17" fmla="*/ 410 h 46"/>
                <a:gd name="T18" fmla="*/ 1615 w 121"/>
                <a:gd name="T19" fmla="*/ 36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46">
                  <a:moveTo>
                    <a:pt x="121" y="27"/>
                  </a:moveTo>
                  <a:cubicBezTo>
                    <a:pt x="121" y="27"/>
                    <a:pt x="121" y="27"/>
                    <a:pt x="121" y="27"/>
                  </a:cubicBezTo>
                  <a:cubicBezTo>
                    <a:pt x="121" y="24"/>
                    <a:pt x="120" y="22"/>
                    <a:pt x="118" y="19"/>
                  </a:cubicBezTo>
                  <a:cubicBezTo>
                    <a:pt x="115" y="15"/>
                    <a:pt x="110" y="11"/>
                    <a:pt x="104" y="9"/>
                  </a:cubicBezTo>
                  <a:cubicBezTo>
                    <a:pt x="91" y="3"/>
                    <a:pt x="73" y="0"/>
                    <a:pt x="55" y="0"/>
                  </a:cubicBezTo>
                  <a:cubicBezTo>
                    <a:pt x="26" y="0"/>
                    <a:pt x="7" y="6"/>
                    <a:pt x="0" y="12"/>
                  </a:cubicBezTo>
                  <a:cubicBezTo>
                    <a:pt x="8" y="20"/>
                    <a:pt x="18" y="38"/>
                    <a:pt x="59" y="39"/>
                  </a:cubicBezTo>
                  <a:cubicBezTo>
                    <a:pt x="101" y="40"/>
                    <a:pt x="116" y="26"/>
                    <a:pt x="118" y="46"/>
                  </a:cubicBezTo>
                  <a:cubicBezTo>
                    <a:pt x="121" y="31"/>
                    <a:pt x="121" y="31"/>
                    <a:pt x="121" y="31"/>
                  </a:cubicBezTo>
                  <a:cubicBezTo>
                    <a:pt x="121" y="29"/>
                    <a:pt x="121" y="28"/>
                    <a:pt x="121" y="27"/>
                  </a:cubicBezTo>
                </a:path>
              </a:pathLst>
            </a:custGeom>
            <a:solidFill>
              <a:srgbClr val="3B7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2">
            <a:extLst>
              <a:ext uri="{FF2B5EF4-FFF2-40B4-BE49-F238E27FC236}">
                <a16:creationId xmlns:a16="http://schemas.microsoft.com/office/drawing/2014/main" id="{5AC44658-711A-4EB0-B1F8-C467D56995B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Congenital heart</a:t>
            </a:r>
            <a:br>
              <a:rPr lang="fr-FR" altLang="x-none" sz="2800"/>
            </a:br>
            <a:r>
              <a:rPr lang="fr-FR" altLang="x-none" sz="2800"/>
              <a:t>diseases (2)</a:t>
            </a:r>
          </a:p>
        </p:txBody>
      </p:sp>
      <p:sp>
        <p:nvSpPr>
          <p:cNvPr id="35843" name="Text Box 3">
            <a:extLst>
              <a:ext uri="{FF2B5EF4-FFF2-40B4-BE49-F238E27FC236}">
                <a16:creationId xmlns:a16="http://schemas.microsoft.com/office/drawing/2014/main" id="{0DE99A46-850B-4379-9631-19B1D85514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2388" y="5710238"/>
            <a:ext cx="3257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Hypoplastic left heart syndrom</a:t>
            </a:r>
          </a:p>
        </p:txBody>
      </p:sp>
      <p:sp>
        <p:nvSpPr>
          <p:cNvPr id="35844" name="Text Box 4">
            <a:extLst>
              <a:ext uri="{FF2B5EF4-FFF2-40B4-BE49-F238E27FC236}">
                <a16:creationId xmlns:a16="http://schemas.microsoft.com/office/drawing/2014/main" id="{42BA5851-845A-4505-B85C-B49618B281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3213" y="5726113"/>
            <a:ext cx="2571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Coarctation of the aorta</a:t>
            </a:r>
          </a:p>
        </p:txBody>
      </p:sp>
      <p:grpSp>
        <p:nvGrpSpPr>
          <p:cNvPr id="67588" name="Group 5">
            <a:extLst>
              <a:ext uri="{FF2B5EF4-FFF2-40B4-BE49-F238E27FC236}">
                <a16:creationId xmlns:a16="http://schemas.microsoft.com/office/drawing/2014/main" id="{B9AEE78A-67B3-4AD9-ADFF-5CDB203986D1}"/>
              </a:ext>
            </a:extLst>
          </p:cNvPr>
          <p:cNvGrpSpPr>
            <a:grpSpLocks/>
          </p:cNvGrpSpPr>
          <p:nvPr/>
        </p:nvGrpSpPr>
        <p:grpSpPr bwMode="auto">
          <a:xfrm>
            <a:off x="2447925" y="1465263"/>
            <a:ext cx="3151188" cy="4140200"/>
            <a:chOff x="546" y="741"/>
            <a:chExt cx="1985" cy="2608"/>
          </a:xfrm>
        </p:grpSpPr>
        <p:sp>
          <p:nvSpPr>
            <p:cNvPr id="68380" name="Freeform 6">
              <a:extLst>
                <a:ext uri="{FF2B5EF4-FFF2-40B4-BE49-F238E27FC236}">
                  <a16:creationId xmlns:a16="http://schemas.microsoft.com/office/drawing/2014/main" id="{A3DF2906-156C-411B-8845-BAF71F396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226"/>
              <a:ext cx="1105" cy="910"/>
            </a:xfrm>
            <a:custGeom>
              <a:avLst/>
              <a:gdLst>
                <a:gd name="T0" fmla="*/ 6845 w 442"/>
                <a:gd name="T1" fmla="*/ 0 h 341"/>
                <a:gd name="T2" fmla="*/ 4500 w 442"/>
                <a:gd name="T3" fmla="*/ 456 h 341"/>
                <a:gd name="T4" fmla="*/ 3813 w 442"/>
                <a:gd name="T5" fmla="*/ 491 h 341"/>
                <a:gd name="T6" fmla="*/ 3800 w 442"/>
                <a:gd name="T7" fmla="*/ 491 h 341"/>
                <a:gd name="T8" fmla="*/ 3333 w 442"/>
                <a:gd name="T9" fmla="*/ 419 h 341"/>
                <a:gd name="T10" fmla="*/ 3333 w 442"/>
                <a:gd name="T11" fmla="*/ 419 h 341"/>
                <a:gd name="T12" fmla="*/ 3188 w 442"/>
                <a:gd name="T13" fmla="*/ 435 h 341"/>
                <a:gd name="T14" fmla="*/ 2845 w 442"/>
                <a:gd name="T15" fmla="*/ 2130 h 341"/>
                <a:gd name="T16" fmla="*/ 2938 w 442"/>
                <a:gd name="T17" fmla="*/ 2322 h 341"/>
                <a:gd name="T18" fmla="*/ 2938 w 442"/>
                <a:gd name="T19" fmla="*/ 2322 h 341"/>
                <a:gd name="T20" fmla="*/ 2970 w 442"/>
                <a:gd name="T21" fmla="*/ 2719 h 341"/>
                <a:gd name="T22" fmla="*/ 2970 w 442"/>
                <a:gd name="T23" fmla="*/ 2719 h 341"/>
                <a:gd name="T24" fmla="*/ 2970 w 442"/>
                <a:gd name="T25" fmla="*/ 2719 h 341"/>
                <a:gd name="T26" fmla="*/ 2750 w 442"/>
                <a:gd name="T27" fmla="*/ 3419 h 341"/>
                <a:gd name="T28" fmla="*/ 2375 w 442"/>
                <a:gd name="T29" fmla="*/ 5796 h 341"/>
                <a:gd name="T30" fmla="*/ 2283 w 442"/>
                <a:gd name="T31" fmla="*/ 6309 h 341"/>
                <a:gd name="T32" fmla="*/ 2145 w 442"/>
                <a:gd name="T33" fmla="*/ 6309 h 341"/>
                <a:gd name="T34" fmla="*/ 675 w 442"/>
                <a:gd name="T35" fmla="*/ 4579 h 341"/>
                <a:gd name="T36" fmla="*/ 125 w 442"/>
                <a:gd name="T37" fmla="*/ 1809 h 341"/>
                <a:gd name="T38" fmla="*/ 63 w 442"/>
                <a:gd name="T39" fmla="*/ 1729 h 341"/>
                <a:gd name="T40" fmla="*/ 0 w 442"/>
                <a:gd name="T41" fmla="*/ 1809 h 341"/>
                <a:gd name="T42" fmla="*/ 563 w 442"/>
                <a:gd name="T43" fmla="*/ 4657 h 341"/>
                <a:gd name="T44" fmla="*/ 2113 w 442"/>
                <a:gd name="T45" fmla="*/ 6458 h 341"/>
                <a:gd name="T46" fmla="*/ 2333 w 442"/>
                <a:gd name="T47" fmla="*/ 6458 h 341"/>
                <a:gd name="T48" fmla="*/ 2470 w 442"/>
                <a:gd name="T49" fmla="*/ 5796 h 341"/>
                <a:gd name="T50" fmla="*/ 2470 w 442"/>
                <a:gd name="T51" fmla="*/ 5796 h 341"/>
                <a:gd name="T52" fmla="*/ 2470 w 442"/>
                <a:gd name="T53" fmla="*/ 5604 h 341"/>
                <a:gd name="T54" fmla="*/ 2833 w 442"/>
                <a:gd name="T55" fmla="*/ 3475 h 341"/>
                <a:gd name="T56" fmla="*/ 3050 w 442"/>
                <a:gd name="T57" fmla="*/ 2735 h 341"/>
                <a:gd name="T58" fmla="*/ 3083 w 442"/>
                <a:gd name="T59" fmla="*/ 2506 h 341"/>
                <a:gd name="T60" fmla="*/ 3020 w 442"/>
                <a:gd name="T61" fmla="*/ 2244 h 341"/>
                <a:gd name="T62" fmla="*/ 2938 w 442"/>
                <a:gd name="T63" fmla="*/ 2095 h 341"/>
                <a:gd name="T64" fmla="*/ 2895 w 442"/>
                <a:gd name="T65" fmla="*/ 1537 h 341"/>
                <a:gd name="T66" fmla="*/ 3208 w 442"/>
                <a:gd name="T67" fmla="*/ 568 h 341"/>
                <a:gd name="T68" fmla="*/ 3333 w 442"/>
                <a:gd name="T69" fmla="*/ 534 h 341"/>
                <a:gd name="T70" fmla="*/ 3938 w 442"/>
                <a:gd name="T71" fmla="*/ 590 h 341"/>
                <a:gd name="T72" fmla="*/ 4500 w 442"/>
                <a:gd name="T73" fmla="*/ 568 h 341"/>
                <a:gd name="T74" fmla="*/ 5958 w 442"/>
                <a:gd name="T75" fmla="*/ 342 h 341"/>
                <a:gd name="T76" fmla="*/ 6863 w 442"/>
                <a:gd name="T77" fmla="*/ 93 h 341"/>
                <a:gd name="T78" fmla="*/ 6845 w 442"/>
                <a:gd name="T79" fmla="*/ 0 h 34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42" h="341">
                  <a:moveTo>
                    <a:pt x="438" y="0"/>
                  </a:moveTo>
                  <a:cubicBezTo>
                    <a:pt x="389" y="12"/>
                    <a:pt x="339" y="20"/>
                    <a:pt x="288" y="24"/>
                  </a:cubicBezTo>
                  <a:cubicBezTo>
                    <a:pt x="270" y="25"/>
                    <a:pt x="256" y="26"/>
                    <a:pt x="244" y="26"/>
                  </a:cubicBezTo>
                  <a:cubicBezTo>
                    <a:pt x="244" y="26"/>
                    <a:pt x="243" y="26"/>
                    <a:pt x="243" y="26"/>
                  </a:cubicBezTo>
                  <a:cubicBezTo>
                    <a:pt x="230" y="25"/>
                    <a:pt x="221" y="24"/>
                    <a:pt x="213" y="22"/>
                  </a:cubicBezTo>
                  <a:cubicBezTo>
                    <a:pt x="213" y="22"/>
                    <a:pt x="213" y="22"/>
                    <a:pt x="213" y="22"/>
                  </a:cubicBezTo>
                  <a:cubicBezTo>
                    <a:pt x="209" y="21"/>
                    <a:pt x="206" y="22"/>
                    <a:pt x="204" y="23"/>
                  </a:cubicBezTo>
                  <a:cubicBezTo>
                    <a:pt x="187" y="34"/>
                    <a:pt x="172" y="60"/>
                    <a:pt x="182" y="112"/>
                  </a:cubicBezTo>
                  <a:cubicBezTo>
                    <a:pt x="183" y="115"/>
                    <a:pt x="184" y="118"/>
                    <a:pt x="188" y="122"/>
                  </a:cubicBezTo>
                  <a:cubicBezTo>
                    <a:pt x="188" y="122"/>
                    <a:pt x="188" y="122"/>
                    <a:pt x="188" y="122"/>
                  </a:cubicBezTo>
                  <a:cubicBezTo>
                    <a:pt x="191" y="126"/>
                    <a:pt x="192" y="132"/>
                    <a:pt x="190" y="143"/>
                  </a:cubicBezTo>
                  <a:cubicBezTo>
                    <a:pt x="190" y="143"/>
                    <a:pt x="190" y="143"/>
                    <a:pt x="190" y="143"/>
                  </a:cubicBezTo>
                  <a:cubicBezTo>
                    <a:pt x="190" y="143"/>
                    <a:pt x="190" y="143"/>
                    <a:pt x="190" y="143"/>
                  </a:cubicBezTo>
                  <a:cubicBezTo>
                    <a:pt x="187" y="152"/>
                    <a:pt x="183" y="164"/>
                    <a:pt x="176" y="180"/>
                  </a:cubicBezTo>
                  <a:cubicBezTo>
                    <a:pt x="158" y="222"/>
                    <a:pt x="151" y="268"/>
                    <a:pt x="152" y="305"/>
                  </a:cubicBezTo>
                  <a:cubicBezTo>
                    <a:pt x="152" y="320"/>
                    <a:pt x="150" y="330"/>
                    <a:pt x="146" y="332"/>
                  </a:cubicBezTo>
                  <a:cubicBezTo>
                    <a:pt x="142" y="334"/>
                    <a:pt x="141" y="333"/>
                    <a:pt x="137" y="332"/>
                  </a:cubicBezTo>
                  <a:cubicBezTo>
                    <a:pt x="121" y="327"/>
                    <a:pt x="67" y="283"/>
                    <a:pt x="43" y="241"/>
                  </a:cubicBezTo>
                  <a:cubicBezTo>
                    <a:pt x="18" y="198"/>
                    <a:pt x="9" y="124"/>
                    <a:pt x="8" y="95"/>
                  </a:cubicBezTo>
                  <a:cubicBezTo>
                    <a:pt x="8" y="93"/>
                    <a:pt x="6" y="91"/>
                    <a:pt x="4" y="91"/>
                  </a:cubicBezTo>
                  <a:cubicBezTo>
                    <a:pt x="2" y="91"/>
                    <a:pt x="0" y="93"/>
                    <a:pt x="0" y="95"/>
                  </a:cubicBezTo>
                  <a:cubicBezTo>
                    <a:pt x="1" y="126"/>
                    <a:pt x="11" y="201"/>
                    <a:pt x="36" y="245"/>
                  </a:cubicBezTo>
                  <a:cubicBezTo>
                    <a:pt x="61" y="287"/>
                    <a:pt x="115" y="334"/>
                    <a:pt x="135" y="340"/>
                  </a:cubicBezTo>
                  <a:cubicBezTo>
                    <a:pt x="141" y="341"/>
                    <a:pt x="145" y="341"/>
                    <a:pt x="149" y="340"/>
                  </a:cubicBezTo>
                  <a:cubicBezTo>
                    <a:pt x="156" y="337"/>
                    <a:pt x="159" y="318"/>
                    <a:pt x="158" y="305"/>
                  </a:cubicBezTo>
                  <a:cubicBezTo>
                    <a:pt x="158" y="305"/>
                    <a:pt x="158" y="305"/>
                    <a:pt x="158" y="305"/>
                  </a:cubicBezTo>
                  <a:cubicBezTo>
                    <a:pt x="158" y="302"/>
                    <a:pt x="158" y="298"/>
                    <a:pt x="158" y="295"/>
                  </a:cubicBezTo>
                  <a:cubicBezTo>
                    <a:pt x="158" y="257"/>
                    <a:pt x="166" y="217"/>
                    <a:pt x="181" y="183"/>
                  </a:cubicBezTo>
                  <a:cubicBezTo>
                    <a:pt x="189" y="166"/>
                    <a:pt x="193" y="153"/>
                    <a:pt x="195" y="144"/>
                  </a:cubicBezTo>
                  <a:cubicBezTo>
                    <a:pt x="196" y="140"/>
                    <a:pt x="197" y="136"/>
                    <a:pt x="197" y="132"/>
                  </a:cubicBezTo>
                  <a:cubicBezTo>
                    <a:pt x="197" y="127"/>
                    <a:pt x="196" y="122"/>
                    <a:pt x="193" y="118"/>
                  </a:cubicBezTo>
                  <a:cubicBezTo>
                    <a:pt x="191" y="117"/>
                    <a:pt x="188" y="115"/>
                    <a:pt x="188" y="110"/>
                  </a:cubicBezTo>
                  <a:cubicBezTo>
                    <a:pt x="185" y="99"/>
                    <a:pt x="185" y="89"/>
                    <a:pt x="185" y="81"/>
                  </a:cubicBezTo>
                  <a:cubicBezTo>
                    <a:pt x="185" y="47"/>
                    <a:pt x="204" y="30"/>
                    <a:pt x="205" y="30"/>
                  </a:cubicBezTo>
                  <a:cubicBezTo>
                    <a:pt x="206" y="28"/>
                    <a:pt x="209" y="27"/>
                    <a:pt x="213" y="28"/>
                  </a:cubicBezTo>
                  <a:cubicBezTo>
                    <a:pt x="228" y="32"/>
                    <a:pt x="249" y="31"/>
                    <a:pt x="252" y="31"/>
                  </a:cubicBezTo>
                  <a:cubicBezTo>
                    <a:pt x="261" y="31"/>
                    <a:pt x="273" y="31"/>
                    <a:pt x="288" y="30"/>
                  </a:cubicBezTo>
                  <a:cubicBezTo>
                    <a:pt x="321" y="27"/>
                    <a:pt x="343" y="27"/>
                    <a:pt x="381" y="18"/>
                  </a:cubicBezTo>
                  <a:cubicBezTo>
                    <a:pt x="402" y="14"/>
                    <a:pt x="422" y="9"/>
                    <a:pt x="439" y="5"/>
                  </a:cubicBezTo>
                  <a:cubicBezTo>
                    <a:pt x="442" y="4"/>
                    <a:pt x="441" y="0"/>
                    <a:pt x="438" y="0"/>
                  </a:cubicBezTo>
                  <a:close/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1" name="Freeform 7">
              <a:extLst>
                <a:ext uri="{FF2B5EF4-FFF2-40B4-BE49-F238E27FC236}">
                  <a16:creationId xmlns:a16="http://schemas.microsoft.com/office/drawing/2014/main" id="{A0193401-6E8A-40F7-9F44-61FE8180C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162"/>
              <a:ext cx="245" cy="131"/>
            </a:xfrm>
            <a:custGeom>
              <a:avLst/>
              <a:gdLst>
                <a:gd name="T0" fmla="*/ 33 w 98"/>
                <a:gd name="T1" fmla="*/ 901 h 49"/>
                <a:gd name="T2" fmla="*/ 175 w 98"/>
                <a:gd name="T3" fmla="*/ 880 h 49"/>
                <a:gd name="T4" fmla="*/ 175 w 98"/>
                <a:gd name="T5" fmla="*/ 880 h 49"/>
                <a:gd name="T6" fmla="*/ 220 w 98"/>
                <a:gd name="T7" fmla="*/ 880 h 49"/>
                <a:gd name="T8" fmla="*/ 688 w 98"/>
                <a:gd name="T9" fmla="*/ 615 h 49"/>
                <a:gd name="T10" fmla="*/ 1050 w 98"/>
                <a:gd name="T11" fmla="*/ 321 h 49"/>
                <a:gd name="T12" fmla="*/ 1220 w 98"/>
                <a:gd name="T13" fmla="*/ 150 h 49"/>
                <a:gd name="T14" fmla="*/ 1408 w 98"/>
                <a:gd name="T15" fmla="*/ 192 h 49"/>
                <a:gd name="T16" fmla="*/ 1425 w 98"/>
                <a:gd name="T17" fmla="*/ 286 h 49"/>
                <a:gd name="T18" fmla="*/ 1313 w 98"/>
                <a:gd name="T19" fmla="*/ 479 h 49"/>
                <a:gd name="T20" fmla="*/ 1020 w 98"/>
                <a:gd name="T21" fmla="*/ 799 h 49"/>
                <a:gd name="T22" fmla="*/ 938 w 98"/>
                <a:gd name="T23" fmla="*/ 936 h 49"/>
                <a:gd name="T24" fmla="*/ 1083 w 98"/>
                <a:gd name="T25" fmla="*/ 936 h 49"/>
                <a:gd name="T26" fmla="*/ 1095 w 98"/>
                <a:gd name="T27" fmla="*/ 901 h 49"/>
                <a:gd name="T28" fmla="*/ 1345 w 98"/>
                <a:gd name="T29" fmla="*/ 594 h 49"/>
                <a:gd name="T30" fmla="*/ 1520 w 98"/>
                <a:gd name="T31" fmla="*/ 342 h 49"/>
                <a:gd name="T32" fmla="*/ 1533 w 98"/>
                <a:gd name="T33" fmla="*/ 265 h 49"/>
                <a:gd name="T34" fmla="*/ 1470 w 98"/>
                <a:gd name="T35" fmla="*/ 94 h 49"/>
                <a:gd name="T36" fmla="*/ 1188 w 98"/>
                <a:gd name="T37" fmla="*/ 35 h 49"/>
                <a:gd name="T38" fmla="*/ 970 w 98"/>
                <a:gd name="T39" fmla="*/ 251 h 49"/>
                <a:gd name="T40" fmla="*/ 675 w 98"/>
                <a:gd name="T41" fmla="*/ 500 h 49"/>
                <a:gd name="T42" fmla="*/ 33 w 98"/>
                <a:gd name="T43" fmla="*/ 901 h 49"/>
                <a:gd name="T44" fmla="*/ 0 w 98"/>
                <a:gd name="T45" fmla="*/ 914 h 49"/>
                <a:gd name="T46" fmla="*/ 33 w 98"/>
                <a:gd name="T47" fmla="*/ 901 h 4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8" h="49">
                  <a:moveTo>
                    <a:pt x="2" y="47"/>
                  </a:moveTo>
                  <a:cubicBezTo>
                    <a:pt x="4" y="46"/>
                    <a:pt x="7" y="45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3" y="46"/>
                    <a:pt x="12" y="46"/>
                    <a:pt x="14" y="46"/>
                  </a:cubicBezTo>
                  <a:cubicBezTo>
                    <a:pt x="20" y="43"/>
                    <a:pt x="30" y="37"/>
                    <a:pt x="44" y="32"/>
                  </a:cubicBezTo>
                  <a:cubicBezTo>
                    <a:pt x="60" y="27"/>
                    <a:pt x="64" y="21"/>
                    <a:pt x="67" y="17"/>
                  </a:cubicBezTo>
                  <a:cubicBezTo>
                    <a:pt x="69" y="14"/>
                    <a:pt x="72" y="10"/>
                    <a:pt x="78" y="8"/>
                  </a:cubicBezTo>
                  <a:cubicBezTo>
                    <a:pt x="82" y="7"/>
                    <a:pt x="88" y="8"/>
                    <a:pt x="90" y="10"/>
                  </a:cubicBezTo>
                  <a:cubicBezTo>
                    <a:pt x="90" y="11"/>
                    <a:pt x="91" y="12"/>
                    <a:pt x="91" y="15"/>
                  </a:cubicBezTo>
                  <a:cubicBezTo>
                    <a:pt x="89" y="19"/>
                    <a:pt x="88" y="22"/>
                    <a:pt x="84" y="25"/>
                  </a:cubicBezTo>
                  <a:cubicBezTo>
                    <a:pt x="79" y="28"/>
                    <a:pt x="72" y="32"/>
                    <a:pt x="65" y="42"/>
                  </a:cubicBezTo>
                  <a:cubicBezTo>
                    <a:pt x="63" y="45"/>
                    <a:pt x="61" y="47"/>
                    <a:pt x="60" y="49"/>
                  </a:cubicBezTo>
                  <a:cubicBezTo>
                    <a:pt x="63" y="49"/>
                    <a:pt x="65" y="49"/>
                    <a:pt x="69" y="49"/>
                  </a:cubicBezTo>
                  <a:cubicBezTo>
                    <a:pt x="69" y="48"/>
                    <a:pt x="70" y="48"/>
                    <a:pt x="70" y="47"/>
                  </a:cubicBezTo>
                  <a:cubicBezTo>
                    <a:pt x="76" y="38"/>
                    <a:pt x="82" y="34"/>
                    <a:pt x="86" y="31"/>
                  </a:cubicBezTo>
                  <a:cubicBezTo>
                    <a:pt x="91" y="28"/>
                    <a:pt x="95" y="25"/>
                    <a:pt x="97" y="18"/>
                  </a:cubicBezTo>
                  <a:cubicBezTo>
                    <a:pt x="98" y="16"/>
                    <a:pt x="98" y="15"/>
                    <a:pt x="98" y="14"/>
                  </a:cubicBezTo>
                  <a:cubicBezTo>
                    <a:pt x="98" y="10"/>
                    <a:pt x="97" y="8"/>
                    <a:pt x="94" y="5"/>
                  </a:cubicBezTo>
                  <a:cubicBezTo>
                    <a:pt x="90" y="1"/>
                    <a:pt x="83" y="0"/>
                    <a:pt x="76" y="2"/>
                  </a:cubicBezTo>
                  <a:cubicBezTo>
                    <a:pt x="67" y="5"/>
                    <a:pt x="64" y="9"/>
                    <a:pt x="62" y="13"/>
                  </a:cubicBezTo>
                  <a:cubicBezTo>
                    <a:pt x="59" y="17"/>
                    <a:pt x="56" y="21"/>
                    <a:pt x="43" y="26"/>
                  </a:cubicBezTo>
                  <a:cubicBezTo>
                    <a:pt x="15" y="36"/>
                    <a:pt x="2" y="46"/>
                    <a:pt x="2" y="47"/>
                  </a:cubicBezTo>
                  <a:cubicBezTo>
                    <a:pt x="1" y="47"/>
                    <a:pt x="0" y="48"/>
                    <a:pt x="0" y="48"/>
                  </a:cubicBezTo>
                  <a:cubicBezTo>
                    <a:pt x="1" y="48"/>
                    <a:pt x="1" y="47"/>
                    <a:pt x="2" y="47"/>
                  </a:cubicBezTo>
                  <a:close/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2" name="Freeform 8">
              <a:extLst>
                <a:ext uri="{FF2B5EF4-FFF2-40B4-BE49-F238E27FC236}">
                  <a16:creationId xmlns:a16="http://schemas.microsoft.com/office/drawing/2014/main" id="{DDE3DA12-9262-4361-BA4A-9E56D68A5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656"/>
              <a:ext cx="55" cy="69"/>
            </a:xfrm>
            <a:custGeom>
              <a:avLst/>
              <a:gdLst>
                <a:gd name="T0" fmla="*/ 208 w 22"/>
                <a:gd name="T1" fmla="*/ 35 h 26"/>
                <a:gd name="T2" fmla="*/ 0 w 22"/>
                <a:gd name="T3" fmla="*/ 0 h 26"/>
                <a:gd name="T4" fmla="*/ 20 w 22"/>
                <a:gd name="T5" fmla="*/ 170 h 26"/>
                <a:gd name="T6" fmla="*/ 158 w 22"/>
                <a:gd name="T7" fmla="*/ 191 h 26"/>
                <a:gd name="T8" fmla="*/ 175 w 22"/>
                <a:gd name="T9" fmla="*/ 191 h 26"/>
                <a:gd name="T10" fmla="*/ 208 w 22"/>
                <a:gd name="T11" fmla="*/ 204 h 26"/>
                <a:gd name="T12" fmla="*/ 220 w 22"/>
                <a:gd name="T13" fmla="*/ 295 h 26"/>
                <a:gd name="T14" fmla="*/ 175 w 22"/>
                <a:gd name="T15" fmla="*/ 337 h 26"/>
                <a:gd name="T16" fmla="*/ 50 w 22"/>
                <a:gd name="T17" fmla="*/ 337 h 26"/>
                <a:gd name="T18" fmla="*/ 83 w 22"/>
                <a:gd name="T19" fmla="*/ 486 h 26"/>
                <a:gd name="T20" fmla="*/ 208 w 22"/>
                <a:gd name="T21" fmla="*/ 464 h 26"/>
                <a:gd name="T22" fmla="*/ 333 w 22"/>
                <a:gd name="T23" fmla="*/ 374 h 26"/>
                <a:gd name="T24" fmla="*/ 345 w 22"/>
                <a:gd name="T25" fmla="*/ 260 h 26"/>
                <a:gd name="T26" fmla="*/ 313 w 22"/>
                <a:gd name="T27" fmla="*/ 111 h 26"/>
                <a:gd name="T28" fmla="*/ 208 w 22"/>
                <a:gd name="T29" fmla="*/ 35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" h="26">
                  <a:moveTo>
                    <a:pt x="13" y="2"/>
                  </a:moveTo>
                  <a:cubicBezTo>
                    <a:pt x="10" y="2"/>
                    <a:pt x="5" y="1"/>
                    <a:pt x="0" y="0"/>
                  </a:cubicBezTo>
                  <a:cubicBezTo>
                    <a:pt x="0" y="3"/>
                    <a:pt x="1" y="6"/>
                    <a:pt x="1" y="9"/>
                  </a:cubicBezTo>
                  <a:cubicBezTo>
                    <a:pt x="5" y="9"/>
                    <a:pt x="8" y="9"/>
                    <a:pt x="10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2" y="11"/>
                    <a:pt x="13" y="11"/>
                    <a:pt x="13" y="11"/>
                  </a:cubicBezTo>
                  <a:cubicBezTo>
                    <a:pt x="14" y="12"/>
                    <a:pt x="14" y="15"/>
                    <a:pt x="14" y="16"/>
                  </a:cubicBezTo>
                  <a:cubicBezTo>
                    <a:pt x="13" y="17"/>
                    <a:pt x="13" y="17"/>
                    <a:pt x="11" y="18"/>
                  </a:cubicBezTo>
                  <a:cubicBezTo>
                    <a:pt x="9" y="18"/>
                    <a:pt x="7" y="18"/>
                    <a:pt x="3" y="18"/>
                  </a:cubicBezTo>
                  <a:cubicBezTo>
                    <a:pt x="4" y="21"/>
                    <a:pt x="5" y="24"/>
                    <a:pt x="5" y="26"/>
                  </a:cubicBezTo>
                  <a:cubicBezTo>
                    <a:pt x="8" y="26"/>
                    <a:pt x="11" y="26"/>
                    <a:pt x="13" y="25"/>
                  </a:cubicBezTo>
                  <a:cubicBezTo>
                    <a:pt x="16" y="25"/>
                    <a:pt x="19" y="23"/>
                    <a:pt x="21" y="20"/>
                  </a:cubicBezTo>
                  <a:cubicBezTo>
                    <a:pt x="22" y="19"/>
                    <a:pt x="22" y="16"/>
                    <a:pt x="22" y="14"/>
                  </a:cubicBezTo>
                  <a:cubicBezTo>
                    <a:pt x="22" y="11"/>
                    <a:pt x="21" y="8"/>
                    <a:pt x="20" y="6"/>
                  </a:cubicBezTo>
                  <a:cubicBezTo>
                    <a:pt x="18" y="4"/>
                    <a:pt x="15" y="3"/>
                    <a:pt x="13" y="2"/>
                  </a:cubicBezTo>
                  <a:close/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3" name="Freeform 9">
              <a:extLst>
                <a:ext uri="{FF2B5EF4-FFF2-40B4-BE49-F238E27FC236}">
                  <a16:creationId xmlns:a16="http://schemas.microsoft.com/office/drawing/2014/main" id="{3B2748B7-3A8B-4575-BB79-E3DDAE5EC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925"/>
              <a:ext cx="290" cy="1160"/>
            </a:xfrm>
            <a:custGeom>
              <a:avLst/>
              <a:gdLst>
                <a:gd name="T0" fmla="*/ 1658 w 116"/>
                <a:gd name="T1" fmla="*/ 8171 h 435"/>
                <a:gd name="T2" fmla="*/ 1800 w 116"/>
                <a:gd name="T3" fmla="*/ 8157 h 435"/>
                <a:gd name="T4" fmla="*/ 1813 w 116"/>
                <a:gd name="T5" fmla="*/ 8115 h 435"/>
                <a:gd name="T6" fmla="*/ 1813 w 116"/>
                <a:gd name="T7" fmla="*/ 8043 h 435"/>
                <a:gd name="T8" fmla="*/ 1720 w 116"/>
                <a:gd name="T9" fmla="*/ 8043 h 435"/>
                <a:gd name="T10" fmla="*/ 208 w 116"/>
                <a:gd name="T11" fmla="*/ 4872 h 435"/>
                <a:gd name="T12" fmla="*/ 125 w 116"/>
                <a:gd name="T13" fmla="*/ 3960 h 435"/>
                <a:gd name="T14" fmla="*/ 1345 w 116"/>
                <a:gd name="T15" fmla="*/ 931 h 435"/>
                <a:gd name="T16" fmla="*/ 1458 w 116"/>
                <a:gd name="T17" fmla="*/ 717 h 435"/>
                <a:gd name="T18" fmla="*/ 1563 w 116"/>
                <a:gd name="T19" fmla="*/ 93 h 435"/>
                <a:gd name="T20" fmla="*/ 1500 w 116"/>
                <a:gd name="T21" fmla="*/ 0 h 435"/>
                <a:gd name="T22" fmla="*/ 1438 w 116"/>
                <a:gd name="T23" fmla="*/ 77 h 435"/>
                <a:gd name="T24" fmla="*/ 1345 w 116"/>
                <a:gd name="T25" fmla="*/ 661 h 435"/>
                <a:gd name="T26" fmla="*/ 1270 w 116"/>
                <a:gd name="T27" fmla="*/ 819 h 435"/>
                <a:gd name="T28" fmla="*/ 0 w 116"/>
                <a:gd name="T29" fmla="*/ 3960 h 435"/>
                <a:gd name="T30" fmla="*/ 83 w 116"/>
                <a:gd name="T31" fmla="*/ 4893 h 435"/>
                <a:gd name="T32" fmla="*/ 1658 w 116"/>
                <a:gd name="T33" fmla="*/ 8171 h 43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" h="435">
                  <a:moveTo>
                    <a:pt x="106" y="431"/>
                  </a:moveTo>
                  <a:cubicBezTo>
                    <a:pt x="109" y="433"/>
                    <a:pt x="113" y="435"/>
                    <a:pt x="115" y="430"/>
                  </a:cubicBezTo>
                  <a:cubicBezTo>
                    <a:pt x="116" y="428"/>
                    <a:pt x="116" y="428"/>
                    <a:pt x="116" y="428"/>
                  </a:cubicBezTo>
                  <a:cubicBezTo>
                    <a:pt x="116" y="426"/>
                    <a:pt x="116" y="425"/>
                    <a:pt x="116" y="424"/>
                  </a:cubicBezTo>
                  <a:cubicBezTo>
                    <a:pt x="114" y="425"/>
                    <a:pt x="112" y="425"/>
                    <a:pt x="110" y="424"/>
                  </a:cubicBezTo>
                  <a:cubicBezTo>
                    <a:pt x="88" y="408"/>
                    <a:pt x="34" y="360"/>
                    <a:pt x="13" y="257"/>
                  </a:cubicBezTo>
                  <a:cubicBezTo>
                    <a:pt x="10" y="241"/>
                    <a:pt x="8" y="224"/>
                    <a:pt x="8" y="209"/>
                  </a:cubicBezTo>
                  <a:cubicBezTo>
                    <a:pt x="8" y="148"/>
                    <a:pt x="21" y="100"/>
                    <a:pt x="86" y="49"/>
                  </a:cubicBezTo>
                  <a:cubicBezTo>
                    <a:pt x="88" y="47"/>
                    <a:pt x="92" y="40"/>
                    <a:pt x="93" y="38"/>
                  </a:cubicBezTo>
                  <a:cubicBezTo>
                    <a:pt x="97" y="27"/>
                    <a:pt x="98" y="17"/>
                    <a:pt x="100" y="5"/>
                  </a:cubicBezTo>
                  <a:cubicBezTo>
                    <a:pt x="100" y="2"/>
                    <a:pt x="98" y="0"/>
                    <a:pt x="96" y="0"/>
                  </a:cubicBezTo>
                  <a:cubicBezTo>
                    <a:pt x="94" y="0"/>
                    <a:pt x="92" y="1"/>
                    <a:pt x="92" y="4"/>
                  </a:cubicBezTo>
                  <a:cubicBezTo>
                    <a:pt x="90" y="15"/>
                    <a:pt x="89" y="25"/>
                    <a:pt x="86" y="35"/>
                  </a:cubicBezTo>
                  <a:cubicBezTo>
                    <a:pt x="85" y="36"/>
                    <a:pt x="82" y="42"/>
                    <a:pt x="81" y="43"/>
                  </a:cubicBezTo>
                  <a:cubicBezTo>
                    <a:pt x="13" y="96"/>
                    <a:pt x="0" y="146"/>
                    <a:pt x="0" y="209"/>
                  </a:cubicBezTo>
                  <a:cubicBezTo>
                    <a:pt x="0" y="225"/>
                    <a:pt x="2" y="242"/>
                    <a:pt x="5" y="258"/>
                  </a:cubicBezTo>
                  <a:cubicBezTo>
                    <a:pt x="26" y="364"/>
                    <a:pt x="82" y="414"/>
                    <a:pt x="106" y="431"/>
                  </a:cubicBezTo>
                  <a:close/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4" name="Freeform 10">
              <a:extLst>
                <a:ext uri="{FF2B5EF4-FFF2-40B4-BE49-F238E27FC236}">
                  <a16:creationId xmlns:a16="http://schemas.microsoft.com/office/drawing/2014/main" id="{EF753D76-247A-4075-A17D-8A718C07B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864"/>
              <a:ext cx="60" cy="96"/>
            </a:xfrm>
            <a:custGeom>
              <a:avLst/>
              <a:gdLst>
                <a:gd name="T0" fmla="*/ 20 w 24"/>
                <a:gd name="T1" fmla="*/ 77 h 36"/>
                <a:gd name="T2" fmla="*/ 20 w 24"/>
                <a:gd name="T3" fmla="*/ 589 h 36"/>
                <a:gd name="T4" fmla="*/ 50 w 24"/>
                <a:gd name="T5" fmla="*/ 661 h 36"/>
                <a:gd name="T6" fmla="*/ 125 w 24"/>
                <a:gd name="T7" fmla="*/ 648 h 36"/>
                <a:gd name="T8" fmla="*/ 238 w 24"/>
                <a:gd name="T9" fmla="*/ 456 h 36"/>
                <a:gd name="T10" fmla="*/ 363 w 24"/>
                <a:gd name="T11" fmla="*/ 248 h 36"/>
                <a:gd name="T12" fmla="*/ 333 w 24"/>
                <a:gd name="T13" fmla="*/ 136 h 36"/>
                <a:gd name="T14" fmla="*/ 250 w 24"/>
                <a:gd name="T15" fmla="*/ 171 h 36"/>
                <a:gd name="T16" fmla="*/ 145 w 24"/>
                <a:gd name="T17" fmla="*/ 376 h 36"/>
                <a:gd name="T18" fmla="*/ 125 w 24"/>
                <a:gd name="T19" fmla="*/ 376 h 36"/>
                <a:gd name="T20" fmla="*/ 145 w 24"/>
                <a:gd name="T21" fmla="*/ 77 h 36"/>
                <a:gd name="T22" fmla="*/ 145 w 24"/>
                <a:gd name="T23" fmla="*/ 77 h 36"/>
                <a:gd name="T24" fmla="*/ 83 w 24"/>
                <a:gd name="T25" fmla="*/ 0 h 36"/>
                <a:gd name="T26" fmla="*/ 20 w 24"/>
                <a:gd name="T27" fmla="*/ 77 h 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" h="36">
                  <a:moveTo>
                    <a:pt x="1" y="4"/>
                  </a:moveTo>
                  <a:cubicBezTo>
                    <a:pt x="0" y="14"/>
                    <a:pt x="0" y="31"/>
                    <a:pt x="1" y="31"/>
                  </a:cubicBezTo>
                  <a:cubicBezTo>
                    <a:pt x="1" y="33"/>
                    <a:pt x="2" y="35"/>
                    <a:pt x="3" y="35"/>
                  </a:cubicBezTo>
                  <a:cubicBezTo>
                    <a:pt x="5" y="36"/>
                    <a:pt x="7" y="35"/>
                    <a:pt x="8" y="3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4" y="11"/>
                    <a:pt x="23" y="9"/>
                    <a:pt x="21" y="7"/>
                  </a:cubicBezTo>
                  <a:cubicBezTo>
                    <a:pt x="20" y="6"/>
                    <a:pt x="17" y="7"/>
                    <a:pt x="16" y="9"/>
                  </a:cubicBezTo>
                  <a:cubicBezTo>
                    <a:pt x="16" y="9"/>
                    <a:pt x="11" y="17"/>
                    <a:pt x="9" y="20"/>
                  </a:cubicBezTo>
                  <a:cubicBezTo>
                    <a:pt x="7" y="22"/>
                    <a:pt x="8" y="21"/>
                    <a:pt x="8" y="20"/>
                  </a:cubicBezTo>
                  <a:cubicBezTo>
                    <a:pt x="8" y="16"/>
                    <a:pt x="8" y="8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5" name="Freeform 11">
              <a:extLst>
                <a:ext uri="{FF2B5EF4-FFF2-40B4-BE49-F238E27FC236}">
                  <a16:creationId xmlns:a16="http://schemas.microsoft.com/office/drawing/2014/main" id="{AABDDF1B-81F8-4CF0-92FC-B18D210F2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864"/>
              <a:ext cx="117" cy="122"/>
            </a:xfrm>
            <a:custGeom>
              <a:avLst/>
              <a:gdLst>
                <a:gd name="T0" fmla="*/ 600 w 47"/>
                <a:gd name="T1" fmla="*/ 77 h 46"/>
                <a:gd name="T2" fmla="*/ 291 w 47"/>
                <a:gd name="T3" fmla="*/ 690 h 46"/>
                <a:gd name="T4" fmla="*/ 137 w 47"/>
                <a:gd name="T5" fmla="*/ 485 h 46"/>
                <a:gd name="T6" fmla="*/ 154 w 47"/>
                <a:gd name="T7" fmla="*/ 374 h 46"/>
                <a:gd name="T8" fmla="*/ 75 w 47"/>
                <a:gd name="T9" fmla="*/ 281 h 46"/>
                <a:gd name="T10" fmla="*/ 30 w 47"/>
                <a:gd name="T11" fmla="*/ 374 h 46"/>
                <a:gd name="T12" fmla="*/ 249 w 47"/>
                <a:gd name="T13" fmla="*/ 859 h 46"/>
                <a:gd name="T14" fmla="*/ 249 w 47"/>
                <a:gd name="T15" fmla="*/ 859 h 46"/>
                <a:gd name="T16" fmla="*/ 712 w 47"/>
                <a:gd name="T17" fmla="*/ 170 h 46"/>
                <a:gd name="T18" fmla="*/ 712 w 47"/>
                <a:gd name="T19" fmla="*/ 56 h 46"/>
                <a:gd name="T20" fmla="*/ 600 w 47"/>
                <a:gd name="T21" fmla="*/ 77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6">
                  <a:moveTo>
                    <a:pt x="39" y="4"/>
                  </a:moveTo>
                  <a:cubicBezTo>
                    <a:pt x="37" y="20"/>
                    <a:pt x="34" y="36"/>
                    <a:pt x="19" y="37"/>
                  </a:cubicBezTo>
                  <a:cubicBezTo>
                    <a:pt x="11" y="38"/>
                    <a:pt x="9" y="33"/>
                    <a:pt x="9" y="26"/>
                  </a:cubicBezTo>
                  <a:cubicBezTo>
                    <a:pt x="9" y="24"/>
                    <a:pt x="10" y="22"/>
                    <a:pt x="10" y="20"/>
                  </a:cubicBezTo>
                  <a:cubicBezTo>
                    <a:pt x="10" y="20"/>
                    <a:pt x="9" y="15"/>
                    <a:pt x="5" y="15"/>
                  </a:cubicBezTo>
                  <a:cubicBezTo>
                    <a:pt x="1" y="16"/>
                    <a:pt x="2" y="20"/>
                    <a:pt x="2" y="20"/>
                  </a:cubicBezTo>
                  <a:cubicBezTo>
                    <a:pt x="1" y="29"/>
                    <a:pt x="0" y="44"/>
                    <a:pt x="16" y="46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41" y="44"/>
                    <a:pt x="44" y="22"/>
                    <a:pt x="46" y="9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0"/>
                    <a:pt x="39" y="0"/>
                    <a:pt x="39" y="4"/>
                  </a:cubicBezTo>
                  <a:close/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6" name="Freeform 12">
              <a:extLst>
                <a:ext uri="{FF2B5EF4-FFF2-40B4-BE49-F238E27FC236}">
                  <a16:creationId xmlns:a16="http://schemas.microsoft.com/office/drawing/2014/main" id="{7E32FC02-D1D3-49B1-9BD9-1577BD38C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864"/>
              <a:ext cx="1867" cy="2483"/>
            </a:xfrm>
            <a:custGeom>
              <a:avLst/>
              <a:gdLst>
                <a:gd name="T0" fmla="*/ 10037 w 747"/>
                <a:gd name="T1" fmla="*/ 7249 h 931"/>
                <a:gd name="T2" fmla="*/ 10195 w 747"/>
                <a:gd name="T3" fmla="*/ 6636 h 931"/>
                <a:gd name="T4" fmla="*/ 10195 w 747"/>
                <a:gd name="T5" fmla="*/ 6486 h 931"/>
                <a:gd name="T6" fmla="*/ 9587 w 747"/>
                <a:gd name="T7" fmla="*/ 5883 h 931"/>
                <a:gd name="T8" fmla="*/ 9370 w 747"/>
                <a:gd name="T9" fmla="*/ 5542 h 931"/>
                <a:gd name="T10" fmla="*/ 9870 w 747"/>
                <a:gd name="T11" fmla="*/ 5555 h 931"/>
                <a:gd name="T12" fmla="*/ 9650 w 747"/>
                <a:gd name="T13" fmla="*/ 4723 h 931"/>
                <a:gd name="T14" fmla="*/ 8915 w 747"/>
                <a:gd name="T15" fmla="*/ 5009 h 931"/>
                <a:gd name="T16" fmla="*/ 9495 w 747"/>
                <a:gd name="T17" fmla="*/ 4246 h 931"/>
                <a:gd name="T18" fmla="*/ 9412 w 747"/>
                <a:gd name="T19" fmla="*/ 3622 h 931"/>
                <a:gd name="T20" fmla="*/ 8528 w 747"/>
                <a:gd name="T21" fmla="*/ 3699 h 931"/>
                <a:gd name="T22" fmla="*/ 9412 w 747"/>
                <a:gd name="T23" fmla="*/ 3622 h 931"/>
                <a:gd name="T24" fmla="*/ 9370 w 747"/>
                <a:gd name="T25" fmla="*/ 3323 h 931"/>
                <a:gd name="T26" fmla="*/ 9258 w 747"/>
                <a:gd name="T27" fmla="*/ 2675 h 931"/>
                <a:gd name="T28" fmla="*/ 7590 w 747"/>
                <a:gd name="T29" fmla="*/ 2126 h 931"/>
                <a:gd name="T30" fmla="*/ 7196 w 747"/>
                <a:gd name="T31" fmla="*/ 1843 h 931"/>
                <a:gd name="T32" fmla="*/ 6903 w 747"/>
                <a:gd name="T33" fmla="*/ 1195 h 931"/>
                <a:gd name="T34" fmla="*/ 6841 w 747"/>
                <a:gd name="T35" fmla="*/ 627 h 931"/>
                <a:gd name="T36" fmla="*/ 6853 w 747"/>
                <a:gd name="T37" fmla="*/ 512 h 931"/>
                <a:gd name="T38" fmla="*/ 6841 w 747"/>
                <a:gd name="T39" fmla="*/ 491 h 931"/>
                <a:gd name="T40" fmla="*/ 6821 w 747"/>
                <a:gd name="T41" fmla="*/ 477 h 931"/>
                <a:gd name="T42" fmla="*/ 6808 w 747"/>
                <a:gd name="T43" fmla="*/ 456 h 931"/>
                <a:gd name="T44" fmla="*/ 6791 w 747"/>
                <a:gd name="T45" fmla="*/ 477 h 931"/>
                <a:gd name="T46" fmla="*/ 6633 w 747"/>
                <a:gd name="T47" fmla="*/ 547 h 931"/>
                <a:gd name="T48" fmla="*/ 6433 w 747"/>
                <a:gd name="T49" fmla="*/ 205 h 931"/>
                <a:gd name="T50" fmla="*/ 6216 w 747"/>
                <a:gd name="T51" fmla="*/ 376 h 931"/>
                <a:gd name="T52" fmla="*/ 6216 w 747"/>
                <a:gd name="T53" fmla="*/ 77 h 931"/>
                <a:gd name="T54" fmla="*/ 6091 w 747"/>
                <a:gd name="T55" fmla="*/ 35 h 931"/>
                <a:gd name="T56" fmla="*/ 5541 w 747"/>
                <a:gd name="T57" fmla="*/ 77 h 931"/>
                <a:gd name="T58" fmla="*/ 5091 w 747"/>
                <a:gd name="T59" fmla="*/ 376 h 931"/>
                <a:gd name="T60" fmla="*/ 4966 w 747"/>
                <a:gd name="T61" fmla="*/ 363 h 931"/>
                <a:gd name="T62" fmla="*/ 4466 w 747"/>
                <a:gd name="T63" fmla="*/ 435 h 931"/>
                <a:gd name="T64" fmla="*/ 4229 w 747"/>
                <a:gd name="T65" fmla="*/ 1251 h 931"/>
                <a:gd name="T66" fmla="*/ 1280 w 747"/>
                <a:gd name="T67" fmla="*/ 1934 h 931"/>
                <a:gd name="T68" fmla="*/ 1062 w 747"/>
                <a:gd name="T69" fmla="*/ 2582 h 931"/>
                <a:gd name="T70" fmla="*/ 1437 w 747"/>
                <a:gd name="T71" fmla="*/ 2880 h 931"/>
                <a:gd name="T72" fmla="*/ 1000 w 747"/>
                <a:gd name="T73" fmla="*/ 2923 h 931"/>
                <a:gd name="T74" fmla="*/ 937 w 747"/>
                <a:gd name="T75" fmla="*/ 3606 h 931"/>
                <a:gd name="T76" fmla="*/ 2967 w 747"/>
                <a:gd name="T77" fmla="*/ 3963 h 931"/>
                <a:gd name="T78" fmla="*/ 2979 w 747"/>
                <a:gd name="T79" fmla="*/ 4817 h 931"/>
                <a:gd name="T80" fmla="*/ 2467 w 747"/>
                <a:gd name="T81" fmla="*/ 4305 h 931"/>
                <a:gd name="T82" fmla="*/ 730 w 747"/>
                <a:gd name="T83" fmla="*/ 4267 h 931"/>
                <a:gd name="T84" fmla="*/ 730 w 747"/>
                <a:gd name="T85" fmla="*/ 4267 h 931"/>
                <a:gd name="T86" fmla="*/ 605 w 747"/>
                <a:gd name="T87" fmla="*/ 4233 h 931"/>
                <a:gd name="T88" fmla="*/ 30 w 747"/>
                <a:gd name="T89" fmla="*/ 4801 h 931"/>
                <a:gd name="T90" fmla="*/ 42 w 747"/>
                <a:gd name="T91" fmla="*/ 5542 h 931"/>
                <a:gd name="T92" fmla="*/ 562 w 747"/>
                <a:gd name="T93" fmla="*/ 5542 h 931"/>
                <a:gd name="T94" fmla="*/ 75 w 747"/>
                <a:gd name="T95" fmla="*/ 5825 h 931"/>
                <a:gd name="T96" fmla="*/ 30 w 747"/>
                <a:gd name="T97" fmla="*/ 6694 h 931"/>
                <a:gd name="T98" fmla="*/ 700 w 747"/>
                <a:gd name="T99" fmla="*/ 6694 h 931"/>
                <a:gd name="T100" fmla="*/ 825 w 747"/>
                <a:gd name="T101" fmla="*/ 12276 h 931"/>
                <a:gd name="T102" fmla="*/ 1325 w 747"/>
                <a:gd name="T103" fmla="*/ 17400 h 931"/>
                <a:gd name="T104" fmla="*/ 2279 w 747"/>
                <a:gd name="T105" fmla="*/ 17661 h 931"/>
                <a:gd name="T106" fmla="*/ 3229 w 747"/>
                <a:gd name="T107" fmla="*/ 17400 h 931"/>
                <a:gd name="T108" fmla="*/ 3279 w 747"/>
                <a:gd name="T109" fmla="*/ 14077 h 931"/>
                <a:gd name="T110" fmla="*/ 11025 w 747"/>
                <a:gd name="T111" fmla="*/ 9945 h 93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747" h="931">
                  <a:moveTo>
                    <a:pt x="706" y="524"/>
                  </a:moveTo>
                  <a:cubicBezTo>
                    <a:pt x="686" y="447"/>
                    <a:pt x="660" y="413"/>
                    <a:pt x="649" y="396"/>
                  </a:cubicBezTo>
                  <a:cubicBezTo>
                    <a:pt x="644" y="389"/>
                    <a:pt x="644" y="385"/>
                    <a:pt x="643" y="382"/>
                  </a:cubicBezTo>
                  <a:cubicBezTo>
                    <a:pt x="642" y="373"/>
                    <a:pt x="640" y="365"/>
                    <a:pt x="637" y="357"/>
                  </a:cubicBezTo>
                  <a:cubicBezTo>
                    <a:pt x="637" y="357"/>
                    <a:pt x="637" y="357"/>
                    <a:pt x="637" y="357"/>
                  </a:cubicBezTo>
                  <a:cubicBezTo>
                    <a:pt x="646" y="353"/>
                    <a:pt x="653" y="350"/>
                    <a:pt x="653" y="350"/>
                  </a:cubicBezTo>
                  <a:cubicBezTo>
                    <a:pt x="657" y="349"/>
                    <a:pt x="655" y="344"/>
                    <a:pt x="653" y="343"/>
                  </a:cubicBezTo>
                  <a:cubicBezTo>
                    <a:pt x="653" y="343"/>
                    <a:pt x="653" y="343"/>
                    <a:pt x="653" y="343"/>
                  </a:cubicBezTo>
                  <a:cubicBezTo>
                    <a:pt x="653" y="342"/>
                    <a:pt x="653" y="342"/>
                    <a:pt x="653" y="342"/>
                  </a:cubicBezTo>
                  <a:cubicBezTo>
                    <a:pt x="646" y="339"/>
                    <a:pt x="636" y="320"/>
                    <a:pt x="638" y="307"/>
                  </a:cubicBezTo>
                  <a:cubicBezTo>
                    <a:pt x="640" y="305"/>
                    <a:pt x="637" y="299"/>
                    <a:pt x="634" y="301"/>
                  </a:cubicBezTo>
                  <a:cubicBezTo>
                    <a:pt x="634" y="301"/>
                    <a:pt x="625" y="305"/>
                    <a:pt x="614" y="310"/>
                  </a:cubicBezTo>
                  <a:cubicBezTo>
                    <a:pt x="616" y="313"/>
                    <a:pt x="617" y="315"/>
                    <a:pt x="618" y="317"/>
                  </a:cubicBezTo>
                  <a:cubicBezTo>
                    <a:pt x="618" y="317"/>
                    <a:pt x="618" y="317"/>
                    <a:pt x="619" y="317"/>
                  </a:cubicBezTo>
                  <a:cubicBezTo>
                    <a:pt x="613" y="308"/>
                    <a:pt x="607" y="300"/>
                    <a:pt x="600" y="292"/>
                  </a:cubicBezTo>
                  <a:cubicBezTo>
                    <a:pt x="601" y="294"/>
                    <a:pt x="603" y="295"/>
                    <a:pt x="604" y="297"/>
                  </a:cubicBezTo>
                  <a:cubicBezTo>
                    <a:pt x="606" y="299"/>
                    <a:pt x="607" y="301"/>
                    <a:pt x="609" y="304"/>
                  </a:cubicBezTo>
                  <a:cubicBezTo>
                    <a:pt x="621" y="298"/>
                    <a:pt x="631" y="293"/>
                    <a:pt x="632" y="293"/>
                  </a:cubicBezTo>
                  <a:cubicBezTo>
                    <a:pt x="635" y="292"/>
                    <a:pt x="633" y="287"/>
                    <a:pt x="630" y="286"/>
                  </a:cubicBezTo>
                  <a:cubicBezTo>
                    <a:pt x="630" y="286"/>
                    <a:pt x="630" y="285"/>
                    <a:pt x="630" y="285"/>
                  </a:cubicBezTo>
                  <a:cubicBezTo>
                    <a:pt x="619" y="282"/>
                    <a:pt x="611" y="257"/>
                    <a:pt x="618" y="249"/>
                  </a:cubicBezTo>
                  <a:cubicBezTo>
                    <a:pt x="617" y="249"/>
                    <a:pt x="617" y="249"/>
                    <a:pt x="617" y="249"/>
                  </a:cubicBezTo>
                  <a:cubicBezTo>
                    <a:pt x="618" y="247"/>
                    <a:pt x="615" y="243"/>
                    <a:pt x="612" y="244"/>
                  </a:cubicBezTo>
                  <a:cubicBezTo>
                    <a:pt x="606" y="247"/>
                    <a:pt x="584" y="258"/>
                    <a:pt x="571" y="264"/>
                  </a:cubicBezTo>
                  <a:cubicBezTo>
                    <a:pt x="571" y="265"/>
                    <a:pt x="572" y="265"/>
                    <a:pt x="572" y="266"/>
                  </a:cubicBezTo>
                  <a:cubicBezTo>
                    <a:pt x="551" y="249"/>
                    <a:pt x="531" y="240"/>
                    <a:pt x="521" y="242"/>
                  </a:cubicBezTo>
                  <a:cubicBezTo>
                    <a:pt x="548" y="235"/>
                    <a:pt x="586" y="231"/>
                    <a:pt x="608" y="224"/>
                  </a:cubicBezTo>
                  <a:cubicBezTo>
                    <a:pt x="611" y="224"/>
                    <a:pt x="609" y="217"/>
                    <a:pt x="607" y="218"/>
                  </a:cubicBezTo>
                  <a:cubicBezTo>
                    <a:pt x="599" y="212"/>
                    <a:pt x="598" y="194"/>
                    <a:pt x="603" y="191"/>
                  </a:cubicBezTo>
                  <a:cubicBezTo>
                    <a:pt x="603" y="191"/>
                    <a:pt x="603" y="191"/>
                    <a:pt x="603" y="191"/>
                  </a:cubicBezTo>
                  <a:cubicBezTo>
                    <a:pt x="603" y="191"/>
                    <a:pt x="591" y="191"/>
                    <a:pt x="553" y="199"/>
                  </a:cubicBezTo>
                  <a:cubicBezTo>
                    <a:pt x="550" y="200"/>
                    <a:pt x="547" y="198"/>
                    <a:pt x="546" y="195"/>
                  </a:cubicBezTo>
                  <a:cubicBezTo>
                    <a:pt x="546" y="195"/>
                    <a:pt x="546" y="195"/>
                    <a:pt x="546" y="195"/>
                  </a:cubicBezTo>
                  <a:cubicBezTo>
                    <a:pt x="546" y="195"/>
                    <a:pt x="546" y="195"/>
                    <a:pt x="546" y="195"/>
                  </a:cubicBezTo>
                  <a:cubicBezTo>
                    <a:pt x="547" y="198"/>
                    <a:pt x="550" y="200"/>
                    <a:pt x="553" y="199"/>
                  </a:cubicBezTo>
                  <a:cubicBezTo>
                    <a:pt x="591" y="191"/>
                    <a:pt x="603" y="191"/>
                    <a:pt x="603" y="191"/>
                  </a:cubicBezTo>
                  <a:cubicBezTo>
                    <a:pt x="606" y="191"/>
                    <a:pt x="606" y="185"/>
                    <a:pt x="602" y="185"/>
                  </a:cubicBezTo>
                  <a:cubicBezTo>
                    <a:pt x="602" y="185"/>
                    <a:pt x="591" y="185"/>
                    <a:pt x="551" y="193"/>
                  </a:cubicBezTo>
                  <a:cubicBezTo>
                    <a:pt x="551" y="193"/>
                    <a:pt x="578" y="182"/>
                    <a:pt x="600" y="175"/>
                  </a:cubicBezTo>
                  <a:cubicBezTo>
                    <a:pt x="602" y="174"/>
                    <a:pt x="601" y="168"/>
                    <a:pt x="599" y="169"/>
                  </a:cubicBezTo>
                  <a:cubicBezTo>
                    <a:pt x="590" y="164"/>
                    <a:pt x="587" y="148"/>
                    <a:pt x="593" y="142"/>
                  </a:cubicBezTo>
                  <a:cubicBezTo>
                    <a:pt x="593" y="141"/>
                    <a:pt x="593" y="141"/>
                    <a:pt x="593" y="141"/>
                  </a:cubicBezTo>
                  <a:cubicBezTo>
                    <a:pt x="596" y="140"/>
                    <a:pt x="595" y="136"/>
                    <a:pt x="592" y="136"/>
                  </a:cubicBezTo>
                  <a:cubicBezTo>
                    <a:pt x="572" y="141"/>
                    <a:pt x="551" y="145"/>
                    <a:pt x="530" y="149"/>
                  </a:cubicBezTo>
                  <a:cubicBezTo>
                    <a:pt x="520" y="134"/>
                    <a:pt x="501" y="119"/>
                    <a:pt x="486" y="112"/>
                  </a:cubicBezTo>
                  <a:cubicBezTo>
                    <a:pt x="482" y="109"/>
                    <a:pt x="477" y="109"/>
                    <a:pt x="472" y="108"/>
                  </a:cubicBezTo>
                  <a:cubicBezTo>
                    <a:pt x="469" y="108"/>
                    <a:pt x="465" y="107"/>
                    <a:pt x="463" y="106"/>
                  </a:cubicBezTo>
                  <a:cubicBezTo>
                    <a:pt x="462" y="104"/>
                    <a:pt x="461" y="101"/>
                    <a:pt x="461" y="97"/>
                  </a:cubicBezTo>
                  <a:cubicBezTo>
                    <a:pt x="459" y="88"/>
                    <a:pt x="459" y="88"/>
                    <a:pt x="459" y="88"/>
                  </a:cubicBezTo>
                  <a:cubicBezTo>
                    <a:pt x="457" y="80"/>
                    <a:pt x="451" y="73"/>
                    <a:pt x="446" y="68"/>
                  </a:cubicBezTo>
                  <a:cubicBezTo>
                    <a:pt x="445" y="66"/>
                    <a:pt x="444" y="65"/>
                    <a:pt x="442" y="63"/>
                  </a:cubicBezTo>
                  <a:cubicBezTo>
                    <a:pt x="442" y="63"/>
                    <a:pt x="434" y="54"/>
                    <a:pt x="436" y="42"/>
                  </a:cubicBezTo>
                  <a:cubicBezTo>
                    <a:pt x="436" y="41"/>
                    <a:pt x="437" y="38"/>
                    <a:pt x="437" y="34"/>
                  </a:cubicBezTo>
                  <a:cubicBezTo>
                    <a:pt x="438" y="34"/>
                    <a:pt x="438" y="34"/>
                    <a:pt x="438" y="33"/>
                  </a:cubicBezTo>
                  <a:cubicBezTo>
                    <a:pt x="438" y="32"/>
                    <a:pt x="439" y="30"/>
                    <a:pt x="439" y="28"/>
                  </a:cubicBezTo>
                  <a:cubicBezTo>
                    <a:pt x="439" y="28"/>
                    <a:pt x="439" y="28"/>
                    <a:pt x="439" y="27"/>
                  </a:cubicBezTo>
                  <a:cubicBezTo>
                    <a:pt x="439" y="27"/>
                    <a:pt x="439" y="27"/>
                    <a:pt x="439" y="27"/>
                  </a:cubicBezTo>
                  <a:cubicBezTo>
                    <a:pt x="439" y="27"/>
                    <a:pt x="439" y="27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8" y="26"/>
                  </a:cubicBezTo>
                  <a:cubicBezTo>
                    <a:pt x="438" y="25"/>
                    <a:pt x="438" y="25"/>
                    <a:pt x="438" y="25"/>
                  </a:cubicBezTo>
                  <a:cubicBezTo>
                    <a:pt x="438" y="25"/>
                    <a:pt x="438" y="25"/>
                    <a:pt x="438" y="25"/>
                  </a:cubicBezTo>
                  <a:cubicBezTo>
                    <a:pt x="438" y="25"/>
                    <a:pt x="437" y="25"/>
                    <a:pt x="437" y="25"/>
                  </a:cubicBezTo>
                  <a:cubicBezTo>
                    <a:pt x="437" y="25"/>
                    <a:pt x="437" y="25"/>
                    <a:pt x="437" y="25"/>
                  </a:cubicBezTo>
                  <a:cubicBezTo>
                    <a:pt x="437" y="24"/>
                    <a:pt x="436" y="24"/>
                    <a:pt x="436" y="24"/>
                  </a:cubicBezTo>
                  <a:cubicBezTo>
                    <a:pt x="436" y="24"/>
                    <a:pt x="436" y="24"/>
                    <a:pt x="436" y="24"/>
                  </a:cubicBezTo>
                  <a:cubicBezTo>
                    <a:pt x="436" y="24"/>
                    <a:pt x="436" y="24"/>
                    <a:pt x="435" y="24"/>
                  </a:cubicBezTo>
                  <a:cubicBezTo>
                    <a:pt x="435" y="24"/>
                    <a:pt x="435" y="25"/>
                    <a:pt x="435" y="25"/>
                  </a:cubicBezTo>
                  <a:cubicBezTo>
                    <a:pt x="435" y="25"/>
                    <a:pt x="435" y="25"/>
                    <a:pt x="435" y="25"/>
                  </a:cubicBezTo>
                  <a:cubicBezTo>
                    <a:pt x="435" y="25"/>
                    <a:pt x="435" y="24"/>
                    <a:pt x="435" y="24"/>
                  </a:cubicBezTo>
                  <a:cubicBezTo>
                    <a:pt x="434" y="25"/>
                    <a:pt x="433" y="25"/>
                    <a:pt x="433" y="26"/>
                  </a:cubicBezTo>
                  <a:cubicBezTo>
                    <a:pt x="431" y="28"/>
                    <a:pt x="428" y="29"/>
                    <a:pt x="425" y="29"/>
                  </a:cubicBezTo>
                  <a:cubicBezTo>
                    <a:pt x="425" y="29"/>
                    <a:pt x="425" y="29"/>
                    <a:pt x="424" y="28"/>
                  </a:cubicBezTo>
                  <a:cubicBezTo>
                    <a:pt x="424" y="28"/>
                    <a:pt x="424" y="28"/>
                    <a:pt x="423" y="28"/>
                  </a:cubicBezTo>
                  <a:cubicBezTo>
                    <a:pt x="416" y="27"/>
                    <a:pt x="410" y="21"/>
                    <a:pt x="412" y="11"/>
                  </a:cubicBezTo>
                  <a:cubicBezTo>
                    <a:pt x="412" y="10"/>
                    <a:pt x="412" y="8"/>
                    <a:pt x="410" y="7"/>
                  </a:cubicBezTo>
                  <a:cubicBezTo>
                    <a:pt x="409" y="6"/>
                    <a:pt x="406" y="7"/>
                    <a:pt x="405" y="9"/>
                  </a:cubicBezTo>
                  <a:cubicBezTo>
                    <a:pt x="405" y="9"/>
                    <a:pt x="400" y="17"/>
                    <a:pt x="398" y="20"/>
                  </a:cubicBezTo>
                  <a:cubicBezTo>
                    <a:pt x="396" y="22"/>
                    <a:pt x="397" y="21"/>
                    <a:pt x="397" y="20"/>
                  </a:cubicBezTo>
                  <a:cubicBezTo>
                    <a:pt x="397" y="16"/>
                    <a:pt x="397" y="8"/>
                    <a:pt x="398" y="4"/>
                  </a:cubicBezTo>
                  <a:cubicBezTo>
                    <a:pt x="398" y="4"/>
                    <a:pt x="398" y="4"/>
                    <a:pt x="398" y="4"/>
                  </a:cubicBezTo>
                  <a:cubicBezTo>
                    <a:pt x="398" y="2"/>
                    <a:pt x="396" y="0"/>
                    <a:pt x="394" y="0"/>
                  </a:cubicBezTo>
                  <a:cubicBezTo>
                    <a:pt x="392" y="0"/>
                    <a:pt x="391" y="1"/>
                    <a:pt x="390" y="2"/>
                  </a:cubicBezTo>
                  <a:cubicBezTo>
                    <a:pt x="390" y="2"/>
                    <a:pt x="390" y="2"/>
                    <a:pt x="390" y="2"/>
                  </a:cubicBezTo>
                  <a:cubicBezTo>
                    <a:pt x="390" y="2"/>
                    <a:pt x="390" y="2"/>
                    <a:pt x="390" y="2"/>
                  </a:cubicBezTo>
                  <a:cubicBezTo>
                    <a:pt x="383" y="16"/>
                    <a:pt x="365" y="11"/>
                    <a:pt x="362" y="3"/>
                  </a:cubicBezTo>
                  <a:cubicBezTo>
                    <a:pt x="363" y="0"/>
                    <a:pt x="355" y="0"/>
                    <a:pt x="355" y="4"/>
                  </a:cubicBezTo>
                  <a:cubicBezTo>
                    <a:pt x="353" y="20"/>
                    <a:pt x="350" y="36"/>
                    <a:pt x="335" y="37"/>
                  </a:cubicBezTo>
                  <a:cubicBezTo>
                    <a:pt x="327" y="38"/>
                    <a:pt x="325" y="33"/>
                    <a:pt x="325" y="26"/>
                  </a:cubicBezTo>
                  <a:cubicBezTo>
                    <a:pt x="325" y="24"/>
                    <a:pt x="326" y="22"/>
                    <a:pt x="326" y="20"/>
                  </a:cubicBezTo>
                  <a:cubicBezTo>
                    <a:pt x="326" y="20"/>
                    <a:pt x="325" y="15"/>
                    <a:pt x="321" y="15"/>
                  </a:cubicBezTo>
                  <a:cubicBezTo>
                    <a:pt x="318" y="16"/>
                    <a:pt x="318" y="18"/>
                    <a:pt x="318" y="19"/>
                  </a:cubicBezTo>
                  <a:cubicBezTo>
                    <a:pt x="318" y="19"/>
                    <a:pt x="318" y="19"/>
                    <a:pt x="318" y="19"/>
                  </a:cubicBezTo>
                  <a:cubicBezTo>
                    <a:pt x="313" y="35"/>
                    <a:pt x="294" y="38"/>
                    <a:pt x="289" y="26"/>
                  </a:cubicBezTo>
                  <a:cubicBezTo>
                    <a:pt x="290" y="27"/>
                    <a:pt x="290" y="27"/>
                    <a:pt x="290" y="28"/>
                  </a:cubicBezTo>
                  <a:cubicBezTo>
                    <a:pt x="290" y="25"/>
                    <a:pt x="288" y="23"/>
                    <a:pt x="286" y="23"/>
                  </a:cubicBezTo>
                  <a:cubicBezTo>
                    <a:pt x="284" y="23"/>
                    <a:pt x="282" y="24"/>
                    <a:pt x="282" y="27"/>
                  </a:cubicBezTo>
                  <a:cubicBezTo>
                    <a:pt x="280" y="38"/>
                    <a:pt x="279" y="48"/>
                    <a:pt x="276" y="58"/>
                  </a:cubicBezTo>
                  <a:cubicBezTo>
                    <a:pt x="275" y="59"/>
                    <a:pt x="272" y="65"/>
                    <a:pt x="271" y="66"/>
                  </a:cubicBezTo>
                  <a:cubicBezTo>
                    <a:pt x="238" y="91"/>
                    <a:pt x="219" y="116"/>
                    <a:pt x="206" y="141"/>
                  </a:cubicBezTo>
                  <a:cubicBezTo>
                    <a:pt x="207" y="141"/>
                    <a:pt x="207" y="140"/>
                    <a:pt x="207" y="140"/>
                  </a:cubicBezTo>
                  <a:cubicBezTo>
                    <a:pt x="154" y="129"/>
                    <a:pt x="83" y="103"/>
                    <a:pt x="82" y="102"/>
                  </a:cubicBezTo>
                  <a:cubicBezTo>
                    <a:pt x="79" y="101"/>
                    <a:pt x="76" y="105"/>
                    <a:pt x="77" y="108"/>
                  </a:cubicBezTo>
                  <a:cubicBezTo>
                    <a:pt x="80" y="113"/>
                    <a:pt x="79" y="132"/>
                    <a:pt x="68" y="136"/>
                  </a:cubicBezTo>
                  <a:cubicBezTo>
                    <a:pt x="68" y="136"/>
                    <a:pt x="68" y="136"/>
                    <a:pt x="68" y="136"/>
                  </a:cubicBezTo>
                  <a:cubicBezTo>
                    <a:pt x="65" y="136"/>
                    <a:pt x="64" y="142"/>
                    <a:pt x="68" y="143"/>
                  </a:cubicBezTo>
                  <a:cubicBezTo>
                    <a:pt x="68" y="143"/>
                    <a:pt x="83" y="148"/>
                    <a:pt x="91" y="151"/>
                  </a:cubicBezTo>
                  <a:cubicBezTo>
                    <a:pt x="94" y="152"/>
                    <a:pt x="96" y="152"/>
                    <a:pt x="92" y="152"/>
                  </a:cubicBezTo>
                  <a:cubicBezTo>
                    <a:pt x="85" y="151"/>
                    <a:pt x="71" y="149"/>
                    <a:pt x="66" y="149"/>
                  </a:cubicBezTo>
                  <a:cubicBezTo>
                    <a:pt x="64" y="149"/>
                    <a:pt x="63" y="152"/>
                    <a:pt x="64" y="154"/>
                  </a:cubicBezTo>
                  <a:cubicBezTo>
                    <a:pt x="64" y="154"/>
                    <a:pt x="64" y="154"/>
                    <a:pt x="64" y="154"/>
                  </a:cubicBezTo>
                  <a:cubicBezTo>
                    <a:pt x="69" y="167"/>
                    <a:pt x="65" y="178"/>
                    <a:pt x="57" y="182"/>
                  </a:cubicBezTo>
                  <a:cubicBezTo>
                    <a:pt x="58" y="182"/>
                    <a:pt x="58" y="182"/>
                    <a:pt x="58" y="182"/>
                  </a:cubicBezTo>
                  <a:cubicBezTo>
                    <a:pt x="55" y="184"/>
                    <a:pt x="55" y="189"/>
                    <a:pt x="60" y="190"/>
                  </a:cubicBezTo>
                  <a:cubicBezTo>
                    <a:pt x="61" y="190"/>
                    <a:pt x="149" y="207"/>
                    <a:pt x="190" y="217"/>
                  </a:cubicBezTo>
                  <a:cubicBezTo>
                    <a:pt x="190" y="214"/>
                    <a:pt x="190" y="211"/>
                    <a:pt x="190" y="209"/>
                  </a:cubicBezTo>
                  <a:cubicBezTo>
                    <a:pt x="190" y="209"/>
                    <a:pt x="190" y="209"/>
                    <a:pt x="190" y="209"/>
                  </a:cubicBezTo>
                  <a:cubicBezTo>
                    <a:pt x="190" y="216"/>
                    <a:pt x="190" y="224"/>
                    <a:pt x="190" y="232"/>
                  </a:cubicBezTo>
                  <a:cubicBezTo>
                    <a:pt x="190" y="242"/>
                    <a:pt x="191" y="252"/>
                    <a:pt x="192" y="262"/>
                  </a:cubicBezTo>
                  <a:cubicBezTo>
                    <a:pt x="192" y="260"/>
                    <a:pt x="191" y="257"/>
                    <a:pt x="191" y="254"/>
                  </a:cubicBezTo>
                  <a:cubicBezTo>
                    <a:pt x="183" y="254"/>
                    <a:pt x="174" y="254"/>
                    <a:pt x="164" y="254"/>
                  </a:cubicBezTo>
                  <a:cubicBezTo>
                    <a:pt x="163" y="245"/>
                    <a:pt x="162" y="237"/>
                    <a:pt x="162" y="231"/>
                  </a:cubicBezTo>
                  <a:cubicBezTo>
                    <a:pt x="162" y="229"/>
                    <a:pt x="160" y="227"/>
                    <a:pt x="158" y="227"/>
                  </a:cubicBezTo>
                  <a:cubicBezTo>
                    <a:pt x="156" y="227"/>
                    <a:pt x="154" y="229"/>
                    <a:pt x="154" y="231"/>
                  </a:cubicBezTo>
                  <a:cubicBezTo>
                    <a:pt x="154" y="231"/>
                    <a:pt x="154" y="231"/>
                    <a:pt x="154" y="231"/>
                  </a:cubicBezTo>
                  <a:cubicBezTo>
                    <a:pt x="121" y="256"/>
                    <a:pt x="55" y="242"/>
                    <a:pt x="47" y="225"/>
                  </a:cubicBezTo>
                  <a:cubicBezTo>
                    <a:pt x="46" y="229"/>
                    <a:pt x="46" y="233"/>
                    <a:pt x="45" y="237"/>
                  </a:cubicBezTo>
                  <a:cubicBezTo>
                    <a:pt x="46" y="233"/>
                    <a:pt x="46" y="229"/>
                    <a:pt x="47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7" y="222"/>
                    <a:pt x="46" y="220"/>
                    <a:pt x="43" y="220"/>
                  </a:cubicBezTo>
                  <a:cubicBezTo>
                    <a:pt x="41" y="220"/>
                    <a:pt x="39" y="221"/>
                    <a:pt x="39" y="223"/>
                  </a:cubicBezTo>
                  <a:cubicBezTo>
                    <a:pt x="38" y="232"/>
                    <a:pt x="37" y="240"/>
                    <a:pt x="36" y="248"/>
                  </a:cubicBezTo>
                  <a:cubicBezTo>
                    <a:pt x="24" y="247"/>
                    <a:pt x="13" y="247"/>
                    <a:pt x="4" y="246"/>
                  </a:cubicBezTo>
                  <a:cubicBezTo>
                    <a:pt x="2" y="246"/>
                    <a:pt x="0" y="250"/>
                    <a:pt x="2" y="253"/>
                  </a:cubicBezTo>
                  <a:cubicBezTo>
                    <a:pt x="2" y="253"/>
                    <a:pt x="2" y="253"/>
                    <a:pt x="2" y="253"/>
                  </a:cubicBezTo>
                  <a:cubicBezTo>
                    <a:pt x="11" y="258"/>
                    <a:pt x="12" y="284"/>
                    <a:pt x="3" y="291"/>
                  </a:cubicBezTo>
                  <a:cubicBezTo>
                    <a:pt x="3" y="291"/>
                    <a:pt x="3" y="291"/>
                    <a:pt x="3" y="292"/>
                  </a:cubicBezTo>
                  <a:cubicBezTo>
                    <a:pt x="0" y="294"/>
                    <a:pt x="1" y="299"/>
                    <a:pt x="4" y="299"/>
                  </a:cubicBezTo>
                  <a:cubicBezTo>
                    <a:pt x="5" y="299"/>
                    <a:pt x="18" y="299"/>
                    <a:pt x="37" y="300"/>
                  </a:cubicBezTo>
                  <a:cubicBezTo>
                    <a:pt x="36" y="297"/>
                    <a:pt x="36" y="295"/>
                    <a:pt x="36" y="292"/>
                  </a:cubicBezTo>
                  <a:cubicBezTo>
                    <a:pt x="37" y="300"/>
                    <a:pt x="37" y="307"/>
                    <a:pt x="38" y="315"/>
                  </a:cubicBezTo>
                  <a:cubicBezTo>
                    <a:pt x="38" y="313"/>
                    <a:pt x="38" y="311"/>
                    <a:pt x="38" y="309"/>
                  </a:cubicBezTo>
                  <a:cubicBezTo>
                    <a:pt x="18" y="308"/>
                    <a:pt x="5" y="307"/>
                    <a:pt x="5" y="307"/>
                  </a:cubicBezTo>
                  <a:cubicBezTo>
                    <a:pt x="1" y="306"/>
                    <a:pt x="0" y="313"/>
                    <a:pt x="3" y="315"/>
                  </a:cubicBezTo>
                  <a:cubicBezTo>
                    <a:pt x="9" y="325"/>
                    <a:pt x="7" y="347"/>
                    <a:pt x="2" y="352"/>
                  </a:cubicBezTo>
                  <a:cubicBezTo>
                    <a:pt x="2" y="353"/>
                    <a:pt x="2" y="353"/>
                    <a:pt x="2" y="353"/>
                  </a:cubicBezTo>
                  <a:cubicBezTo>
                    <a:pt x="0" y="355"/>
                    <a:pt x="1" y="360"/>
                    <a:pt x="4" y="360"/>
                  </a:cubicBezTo>
                  <a:cubicBezTo>
                    <a:pt x="4" y="360"/>
                    <a:pt x="34" y="360"/>
                    <a:pt x="47" y="360"/>
                  </a:cubicBezTo>
                  <a:cubicBezTo>
                    <a:pt x="46" y="358"/>
                    <a:pt x="46" y="355"/>
                    <a:pt x="45" y="353"/>
                  </a:cubicBezTo>
                  <a:cubicBezTo>
                    <a:pt x="47" y="363"/>
                    <a:pt x="50" y="374"/>
                    <a:pt x="53" y="385"/>
                  </a:cubicBezTo>
                  <a:cubicBezTo>
                    <a:pt x="54" y="391"/>
                    <a:pt x="57" y="401"/>
                    <a:pt x="61" y="416"/>
                  </a:cubicBezTo>
                  <a:cubicBezTo>
                    <a:pt x="65" y="435"/>
                    <a:pt x="38" y="586"/>
                    <a:pt x="53" y="647"/>
                  </a:cubicBezTo>
                  <a:cubicBezTo>
                    <a:pt x="60" y="675"/>
                    <a:pt x="70" y="702"/>
                    <a:pt x="83" y="727"/>
                  </a:cubicBezTo>
                  <a:cubicBezTo>
                    <a:pt x="83" y="733"/>
                    <a:pt x="83" y="740"/>
                    <a:pt x="83" y="744"/>
                  </a:cubicBezTo>
                  <a:cubicBezTo>
                    <a:pt x="83" y="806"/>
                    <a:pt x="84" y="878"/>
                    <a:pt x="85" y="917"/>
                  </a:cubicBezTo>
                  <a:cubicBezTo>
                    <a:pt x="85" y="917"/>
                    <a:pt x="85" y="917"/>
                    <a:pt x="85" y="917"/>
                  </a:cubicBezTo>
                  <a:cubicBezTo>
                    <a:pt x="85" y="917"/>
                    <a:pt x="85" y="917"/>
                    <a:pt x="85" y="918"/>
                  </a:cubicBezTo>
                  <a:cubicBezTo>
                    <a:pt x="85" y="925"/>
                    <a:pt x="112" y="931"/>
                    <a:pt x="146" y="931"/>
                  </a:cubicBezTo>
                  <a:cubicBezTo>
                    <a:pt x="179" y="931"/>
                    <a:pt x="207" y="925"/>
                    <a:pt x="207" y="918"/>
                  </a:cubicBezTo>
                  <a:cubicBezTo>
                    <a:pt x="207" y="917"/>
                    <a:pt x="207" y="917"/>
                    <a:pt x="206" y="917"/>
                  </a:cubicBezTo>
                  <a:cubicBezTo>
                    <a:pt x="207" y="917"/>
                    <a:pt x="207" y="917"/>
                    <a:pt x="207" y="917"/>
                  </a:cubicBezTo>
                  <a:cubicBezTo>
                    <a:pt x="207" y="745"/>
                    <a:pt x="207" y="745"/>
                    <a:pt x="207" y="745"/>
                  </a:cubicBezTo>
                  <a:cubicBezTo>
                    <a:pt x="207" y="745"/>
                    <a:pt x="207" y="744"/>
                    <a:pt x="208" y="744"/>
                  </a:cubicBezTo>
                  <a:cubicBezTo>
                    <a:pt x="208" y="743"/>
                    <a:pt x="209" y="743"/>
                    <a:pt x="210" y="742"/>
                  </a:cubicBezTo>
                  <a:cubicBezTo>
                    <a:pt x="248" y="761"/>
                    <a:pt x="301" y="823"/>
                    <a:pt x="354" y="837"/>
                  </a:cubicBezTo>
                  <a:cubicBezTo>
                    <a:pt x="434" y="871"/>
                    <a:pt x="616" y="870"/>
                    <a:pt x="664" y="848"/>
                  </a:cubicBezTo>
                  <a:cubicBezTo>
                    <a:pt x="737" y="815"/>
                    <a:pt x="747" y="688"/>
                    <a:pt x="706" y="524"/>
                  </a:cubicBezTo>
                  <a:close/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7" name="Freeform 13">
              <a:extLst>
                <a:ext uri="{FF2B5EF4-FFF2-40B4-BE49-F238E27FC236}">
                  <a16:creationId xmlns:a16="http://schemas.microsoft.com/office/drawing/2014/main" id="{07FE2741-78E9-4650-9C2B-83FF55FC7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869"/>
              <a:ext cx="812" cy="1189"/>
            </a:xfrm>
            <a:custGeom>
              <a:avLst/>
              <a:gdLst>
                <a:gd name="T0" fmla="*/ 3540 w 325"/>
                <a:gd name="T1" fmla="*/ 3012 h 446"/>
                <a:gd name="T2" fmla="*/ 3558 w 325"/>
                <a:gd name="T3" fmla="*/ 2978 h 446"/>
                <a:gd name="T4" fmla="*/ 3808 w 325"/>
                <a:gd name="T5" fmla="*/ 2671 h 446"/>
                <a:gd name="T6" fmla="*/ 3978 w 325"/>
                <a:gd name="T7" fmla="*/ 2423 h 446"/>
                <a:gd name="T8" fmla="*/ 3995 w 325"/>
                <a:gd name="T9" fmla="*/ 2351 h 446"/>
                <a:gd name="T10" fmla="*/ 3933 w 325"/>
                <a:gd name="T11" fmla="*/ 2181 h 446"/>
                <a:gd name="T12" fmla="*/ 3653 w 325"/>
                <a:gd name="T13" fmla="*/ 2125 h 446"/>
                <a:gd name="T14" fmla="*/ 3433 w 325"/>
                <a:gd name="T15" fmla="*/ 2330 h 446"/>
                <a:gd name="T16" fmla="*/ 3133 w 325"/>
                <a:gd name="T17" fmla="*/ 2581 h 446"/>
                <a:gd name="T18" fmla="*/ 2496 w 325"/>
                <a:gd name="T19" fmla="*/ 2978 h 446"/>
                <a:gd name="T20" fmla="*/ 2496 w 325"/>
                <a:gd name="T21" fmla="*/ 2978 h 446"/>
                <a:gd name="T22" fmla="*/ 2154 w 325"/>
                <a:gd name="T23" fmla="*/ 4663 h 446"/>
                <a:gd name="T24" fmla="*/ 2246 w 325"/>
                <a:gd name="T25" fmla="*/ 4847 h 446"/>
                <a:gd name="T26" fmla="*/ 2246 w 325"/>
                <a:gd name="T27" fmla="*/ 4847 h 446"/>
                <a:gd name="T28" fmla="*/ 2279 w 325"/>
                <a:gd name="T29" fmla="*/ 5244 h 446"/>
                <a:gd name="T30" fmla="*/ 2279 w 325"/>
                <a:gd name="T31" fmla="*/ 5244 h 446"/>
                <a:gd name="T32" fmla="*/ 2279 w 325"/>
                <a:gd name="T33" fmla="*/ 5244 h 446"/>
                <a:gd name="T34" fmla="*/ 2059 w 325"/>
                <a:gd name="T35" fmla="*/ 5948 h 446"/>
                <a:gd name="T36" fmla="*/ 1686 w 325"/>
                <a:gd name="T37" fmla="*/ 8315 h 446"/>
                <a:gd name="T38" fmla="*/ 1686 w 325"/>
                <a:gd name="T39" fmla="*/ 8430 h 446"/>
                <a:gd name="T40" fmla="*/ 1592 w 325"/>
                <a:gd name="T41" fmla="*/ 8430 h 446"/>
                <a:gd name="T42" fmla="*/ 75 w 325"/>
                <a:gd name="T43" fmla="*/ 5265 h 446"/>
                <a:gd name="T44" fmla="*/ 0 w 325"/>
                <a:gd name="T45" fmla="*/ 4356 h 446"/>
                <a:gd name="T46" fmla="*/ 1217 w 325"/>
                <a:gd name="T47" fmla="*/ 1330 h 446"/>
                <a:gd name="T48" fmla="*/ 1324 w 325"/>
                <a:gd name="T49" fmla="*/ 1117 h 446"/>
                <a:gd name="T50" fmla="*/ 1437 w 325"/>
                <a:gd name="T51" fmla="*/ 491 h 446"/>
                <a:gd name="T52" fmla="*/ 1417 w 325"/>
                <a:gd name="T53" fmla="*/ 456 h 446"/>
                <a:gd name="T54" fmla="*/ 1874 w 325"/>
                <a:gd name="T55" fmla="*/ 320 h 446"/>
                <a:gd name="T56" fmla="*/ 1874 w 325"/>
                <a:gd name="T57" fmla="*/ 341 h 446"/>
                <a:gd name="T58" fmla="*/ 2091 w 325"/>
                <a:gd name="T59" fmla="*/ 832 h 446"/>
                <a:gd name="T60" fmla="*/ 2091 w 325"/>
                <a:gd name="T61" fmla="*/ 832 h 446"/>
                <a:gd name="T62" fmla="*/ 2558 w 325"/>
                <a:gd name="T63" fmla="*/ 136 h 446"/>
                <a:gd name="T64" fmla="*/ 2558 w 325"/>
                <a:gd name="T65" fmla="*/ 21 h 446"/>
                <a:gd name="T66" fmla="*/ 2996 w 325"/>
                <a:gd name="T67" fmla="*/ 0 h 446"/>
                <a:gd name="T68" fmla="*/ 2996 w 325"/>
                <a:gd name="T69" fmla="*/ 0 h 446"/>
                <a:gd name="T70" fmla="*/ 2996 w 325"/>
                <a:gd name="T71" fmla="*/ 35 h 446"/>
                <a:gd name="T72" fmla="*/ 2996 w 325"/>
                <a:gd name="T73" fmla="*/ 547 h 446"/>
                <a:gd name="T74" fmla="*/ 3028 w 325"/>
                <a:gd name="T75" fmla="*/ 626 h 446"/>
                <a:gd name="T76" fmla="*/ 3103 w 325"/>
                <a:gd name="T77" fmla="*/ 605 h 446"/>
                <a:gd name="T78" fmla="*/ 3216 w 325"/>
                <a:gd name="T79" fmla="*/ 419 h 446"/>
                <a:gd name="T80" fmla="*/ 3340 w 325"/>
                <a:gd name="T81" fmla="*/ 205 h 446"/>
                <a:gd name="T82" fmla="*/ 3340 w 325"/>
                <a:gd name="T83" fmla="*/ 171 h 446"/>
                <a:gd name="T84" fmla="*/ 3695 w 325"/>
                <a:gd name="T85" fmla="*/ 419 h 446"/>
                <a:gd name="T86" fmla="*/ 3683 w 325"/>
                <a:gd name="T87" fmla="*/ 456 h 446"/>
                <a:gd name="T88" fmla="*/ 3620 w 325"/>
                <a:gd name="T89" fmla="*/ 661 h 446"/>
                <a:gd name="T90" fmla="*/ 3603 w 325"/>
                <a:gd name="T91" fmla="*/ 797 h 446"/>
                <a:gd name="T92" fmla="*/ 3603 w 325"/>
                <a:gd name="T93" fmla="*/ 874 h 446"/>
                <a:gd name="T94" fmla="*/ 3808 w 325"/>
                <a:gd name="T95" fmla="*/ 1344 h 446"/>
                <a:gd name="T96" fmla="*/ 3965 w 325"/>
                <a:gd name="T97" fmla="*/ 1648 h 446"/>
                <a:gd name="T98" fmla="*/ 3995 w 325"/>
                <a:gd name="T99" fmla="*/ 1797 h 446"/>
                <a:gd name="T100" fmla="*/ 4087 w 325"/>
                <a:gd name="T101" fmla="*/ 2069 h 446"/>
                <a:gd name="T102" fmla="*/ 4275 w 325"/>
                <a:gd name="T103" fmla="*/ 2138 h 446"/>
                <a:gd name="T104" fmla="*/ 4462 w 325"/>
                <a:gd name="T105" fmla="*/ 2197 h 446"/>
                <a:gd name="T106" fmla="*/ 5069 w 325"/>
                <a:gd name="T107" fmla="*/ 2807 h 446"/>
                <a:gd name="T108" fmla="*/ 4882 w 325"/>
                <a:gd name="T109" fmla="*/ 2922 h 446"/>
                <a:gd name="T110" fmla="*/ 3620 w 325"/>
                <a:gd name="T111" fmla="*/ 3050 h 44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25" h="446">
                  <a:moveTo>
                    <a:pt x="227" y="159"/>
                  </a:moveTo>
                  <a:cubicBezTo>
                    <a:pt x="227" y="158"/>
                    <a:pt x="228" y="158"/>
                    <a:pt x="228" y="157"/>
                  </a:cubicBezTo>
                  <a:cubicBezTo>
                    <a:pt x="234" y="148"/>
                    <a:pt x="240" y="144"/>
                    <a:pt x="244" y="141"/>
                  </a:cubicBezTo>
                  <a:cubicBezTo>
                    <a:pt x="249" y="138"/>
                    <a:pt x="253" y="135"/>
                    <a:pt x="255" y="128"/>
                  </a:cubicBezTo>
                  <a:cubicBezTo>
                    <a:pt x="256" y="126"/>
                    <a:pt x="256" y="125"/>
                    <a:pt x="256" y="124"/>
                  </a:cubicBezTo>
                  <a:cubicBezTo>
                    <a:pt x="256" y="120"/>
                    <a:pt x="255" y="118"/>
                    <a:pt x="252" y="115"/>
                  </a:cubicBezTo>
                  <a:cubicBezTo>
                    <a:pt x="248" y="111"/>
                    <a:pt x="241" y="110"/>
                    <a:pt x="234" y="112"/>
                  </a:cubicBezTo>
                  <a:cubicBezTo>
                    <a:pt x="225" y="115"/>
                    <a:pt x="222" y="119"/>
                    <a:pt x="220" y="123"/>
                  </a:cubicBezTo>
                  <a:cubicBezTo>
                    <a:pt x="217" y="127"/>
                    <a:pt x="214" y="131"/>
                    <a:pt x="201" y="136"/>
                  </a:cubicBezTo>
                  <a:cubicBezTo>
                    <a:pt x="173" y="146"/>
                    <a:pt x="160" y="156"/>
                    <a:pt x="160" y="157"/>
                  </a:cubicBezTo>
                  <a:cubicBezTo>
                    <a:pt x="160" y="157"/>
                    <a:pt x="160" y="157"/>
                    <a:pt x="160" y="157"/>
                  </a:cubicBezTo>
                  <a:cubicBezTo>
                    <a:pt x="143" y="168"/>
                    <a:pt x="128" y="194"/>
                    <a:pt x="138" y="246"/>
                  </a:cubicBezTo>
                  <a:cubicBezTo>
                    <a:pt x="139" y="249"/>
                    <a:pt x="140" y="252"/>
                    <a:pt x="144" y="256"/>
                  </a:cubicBezTo>
                  <a:cubicBezTo>
                    <a:pt x="144" y="256"/>
                    <a:pt x="144" y="256"/>
                    <a:pt x="144" y="256"/>
                  </a:cubicBezTo>
                  <a:cubicBezTo>
                    <a:pt x="147" y="260"/>
                    <a:pt x="148" y="266"/>
                    <a:pt x="146" y="277"/>
                  </a:cubicBezTo>
                  <a:cubicBezTo>
                    <a:pt x="146" y="277"/>
                    <a:pt x="146" y="277"/>
                    <a:pt x="146" y="277"/>
                  </a:cubicBezTo>
                  <a:cubicBezTo>
                    <a:pt x="146" y="277"/>
                    <a:pt x="146" y="277"/>
                    <a:pt x="146" y="277"/>
                  </a:cubicBezTo>
                  <a:cubicBezTo>
                    <a:pt x="143" y="286"/>
                    <a:pt x="139" y="298"/>
                    <a:pt x="132" y="314"/>
                  </a:cubicBezTo>
                  <a:cubicBezTo>
                    <a:pt x="114" y="356"/>
                    <a:pt x="107" y="402"/>
                    <a:pt x="108" y="439"/>
                  </a:cubicBezTo>
                  <a:cubicBezTo>
                    <a:pt x="108" y="441"/>
                    <a:pt x="108" y="443"/>
                    <a:pt x="108" y="445"/>
                  </a:cubicBezTo>
                  <a:cubicBezTo>
                    <a:pt x="106" y="446"/>
                    <a:pt x="104" y="446"/>
                    <a:pt x="102" y="445"/>
                  </a:cubicBezTo>
                  <a:cubicBezTo>
                    <a:pt x="80" y="429"/>
                    <a:pt x="26" y="381"/>
                    <a:pt x="5" y="278"/>
                  </a:cubicBezTo>
                  <a:cubicBezTo>
                    <a:pt x="2" y="262"/>
                    <a:pt x="0" y="245"/>
                    <a:pt x="0" y="230"/>
                  </a:cubicBezTo>
                  <a:cubicBezTo>
                    <a:pt x="0" y="169"/>
                    <a:pt x="13" y="121"/>
                    <a:pt x="78" y="70"/>
                  </a:cubicBezTo>
                  <a:cubicBezTo>
                    <a:pt x="80" y="68"/>
                    <a:pt x="84" y="61"/>
                    <a:pt x="85" y="59"/>
                  </a:cubicBezTo>
                  <a:cubicBezTo>
                    <a:pt x="89" y="48"/>
                    <a:pt x="90" y="38"/>
                    <a:pt x="92" y="26"/>
                  </a:cubicBezTo>
                  <a:cubicBezTo>
                    <a:pt x="92" y="25"/>
                    <a:pt x="92" y="25"/>
                    <a:pt x="91" y="24"/>
                  </a:cubicBezTo>
                  <a:cubicBezTo>
                    <a:pt x="96" y="36"/>
                    <a:pt x="115" y="33"/>
                    <a:pt x="120" y="17"/>
                  </a:cubicBezTo>
                  <a:cubicBezTo>
                    <a:pt x="120" y="18"/>
                    <a:pt x="120" y="18"/>
                    <a:pt x="120" y="18"/>
                  </a:cubicBezTo>
                  <a:cubicBezTo>
                    <a:pt x="119" y="27"/>
                    <a:pt x="118" y="42"/>
                    <a:pt x="134" y="44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59" y="42"/>
                    <a:pt x="162" y="20"/>
                    <a:pt x="164" y="7"/>
                  </a:cubicBezTo>
                  <a:cubicBezTo>
                    <a:pt x="164" y="1"/>
                    <a:pt x="164" y="1"/>
                    <a:pt x="164" y="1"/>
                  </a:cubicBezTo>
                  <a:cubicBezTo>
                    <a:pt x="167" y="9"/>
                    <a:pt x="185" y="14"/>
                    <a:pt x="192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2" y="1"/>
                    <a:pt x="192" y="1"/>
                    <a:pt x="192" y="2"/>
                  </a:cubicBezTo>
                  <a:cubicBezTo>
                    <a:pt x="191" y="12"/>
                    <a:pt x="191" y="29"/>
                    <a:pt x="192" y="29"/>
                  </a:cubicBezTo>
                  <a:cubicBezTo>
                    <a:pt x="192" y="31"/>
                    <a:pt x="193" y="33"/>
                    <a:pt x="194" y="33"/>
                  </a:cubicBezTo>
                  <a:cubicBezTo>
                    <a:pt x="196" y="34"/>
                    <a:pt x="198" y="33"/>
                    <a:pt x="199" y="32"/>
                  </a:cubicBezTo>
                  <a:cubicBezTo>
                    <a:pt x="206" y="22"/>
                    <a:pt x="206" y="22"/>
                    <a:pt x="206" y="22"/>
                  </a:cubicBezTo>
                  <a:cubicBezTo>
                    <a:pt x="214" y="11"/>
                    <a:pt x="214" y="11"/>
                    <a:pt x="214" y="11"/>
                  </a:cubicBezTo>
                  <a:cubicBezTo>
                    <a:pt x="214" y="10"/>
                    <a:pt x="214" y="10"/>
                    <a:pt x="214" y="9"/>
                  </a:cubicBezTo>
                  <a:cubicBezTo>
                    <a:pt x="211" y="24"/>
                    <a:pt x="228" y="32"/>
                    <a:pt x="237" y="22"/>
                  </a:cubicBezTo>
                  <a:cubicBezTo>
                    <a:pt x="236" y="24"/>
                    <a:pt x="236" y="24"/>
                    <a:pt x="236" y="24"/>
                  </a:cubicBezTo>
                  <a:cubicBezTo>
                    <a:pt x="234" y="28"/>
                    <a:pt x="233" y="32"/>
                    <a:pt x="232" y="35"/>
                  </a:cubicBezTo>
                  <a:cubicBezTo>
                    <a:pt x="232" y="37"/>
                    <a:pt x="231" y="41"/>
                    <a:pt x="231" y="42"/>
                  </a:cubicBezTo>
                  <a:cubicBezTo>
                    <a:pt x="231" y="43"/>
                    <a:pt x="231" y="45"/>
                    <a:pt x="231" y="46"/>
                  </a:cubicBezTo>
                  <a:cubicBezTo>
                    <a:pt x="231" y="57"/>
                    <a:pt x="238" y="64"/>
                    <a:pt x="244" y="71"/>
                  </a:cubicBezTo>
                  <a:cubicBezTo>
                    <a:pt x="248" y="76"/>
                    <a:pt x="253" y="80"/>
                    <a:pt x="254" y="87"/>
                  </a:cubicBezTo>
                  <a:cubicBezTo>
                    <a:pt x="256" y="95"/>
                    <a:pt x="256" y="95"/>
                    <a:pt x="256" y="95"/>
                  </a:cubicBezTo>
                  <a:cubicBezTo>
                    <a:pt x="256" y="101"/>
                    <a:pt x="257" y="106"/>
                    <a:pt x="262" y="109"/>
                  </a:cubicBezTo>
                  <a:cubicBezTo>
                    <a:pt x="265" y="111"/>
                    <a:pt x="269" y="112"/>
                    <a:pt x="274" y="113"/>
                  </a:cubicBezTo>
                  <a:cubicBezTo>
                    <a:pt x="278" y="113"/>
                    <a:pt x="282" y="114"/>
                    <a:pt x="286" y="116"/>
                  </a:cubicBezTo>
                  <a:cubicBezTo>
                    <a:pt x="299" y="122"/>
                    <a:pt x="316" y="136"/>
                    <a:pt x="325" y="148"/>
                  </a:cubicBezTo>
                  <a:cubicBezTo>
                    <a:pt x="313" y="154"/>
                    <a:pt x="313" y="154"/>
                    <a:pt x="313" y="154"/>
                  </a:cubicBezTo>
                  <a:cubicBezTo>
                    <a:pt x="232" y="161"/>
                    <a:pt x="232" y="161"/>
                    <a:pt x="232" y="16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8" name="Freeform 14">
              <a:extLst>
                <a:ext uri="{FF2B5EF4-FFF2-40B4-BE49-F238E27FC236}">
                  <a16:creationId xmlns:a16="http://schemas.microsoft.com/office/drawing/2014/main" id="{2A1E8B71-3F1F-4587-9F54-16400D42F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1496"/>
              <a:ext cx="1342" cy="1690"/>
            </a:xfrm>
            <a:custGeom>
              <a:avLst/>
              <a:gdLst>
                <a:gd name="T0" fmla="*/ 3341 w 537"/>
                <a:gd name="T1" fmla="*/ 6629 h 634"/>
                <a:gd name="T2" fmla="*/ 3604 w 537"/>
                <a:gd name="T3" fmla="*/ 7560 h 634"/>
                <a:gd name="T4" fmla="*/ 5028 w 537"/>
                <a:gd name="T5" fmla="*/ 9849 h 634"/>
                <a:gd name="T6" fmla="*/ 5433 w 537"/>
                <a:gd name="T7" fmla="*/ 10644 h 634"/>
                <a:gd name="T8" fmla="*/ 2604 w 537"/>
                <a:gd name="T9" fmla="*/ 10303 h 634"/>
                <a:gd name="T10" fmla="*/ 1217 w 537"/>
                <a:gd name="T11" fmla="*/ 9735 h 634"/>
                <a:gd name="T12" fmla="*/ 355 w 537"/>
                <a:gd name="T13" fmla="*/ 9428 h 634"/>
                <a:gd name="T14" fmla="*/ 280 w 537"/>
                <a:gd name="T15" fmla="*/ 9450 h 634"/>
                <a:gd name="T16" fmla="*/ 262 w 537"/>
                <a:gd name="T17" fmla="*/ 9450 h 634"/>
                <a:gd name="T18" fmla="*/ 217 w 537"/>
                <a:gd name="T19" fmla="*/ 9471 h 634"/>
                <a:gd name="T20" fmla="*/ 187 w 537"/>
                <a:gd name="T21" fmla="*/ 9471 h 634"/>
                <a:gd name="T22" fmla="*/ 137 w 537"/>
                <a:gd name="T23" fmla="*/ 9487 h 634"/>
                <a:gd name="T24" fmla="*/ 137 w 537"/>
                <a:gd name="T25" fmla="*/ 9487 h 634"/>
                <a:gd name="T26" fmla="*/ 75 w 537"/>
                <a:gd name="T27" fmla="*/ 9508 h 634"/>
                <a:gd name="T28" fmla="*/ 75 w 537"/>
                <a:gd name="T29" fmla="*/ 9530 h 634"/>
                <a:gd name="T30" fmla="*/ 42 w 537"/>
                <a:gd name="T31" fmla="*/ 9530 h 634"/>
                <a:gd name="T32" fmla="*/ 30 w 537"/>
                <a:gd name="T33" fmla="*/ 9543 h 634"/>
                <a:gd name="T34" fmla="*/ 12 w 537"/>
                <a:gd name="T35" fmla="*/ 9564 h 634"/>
                <a:gd name="T36" fmla="*/ 0 w 537"/>
                <a:gd name="T37" fmla="*/ 9564 h 634"/>
                <a:gd name="T38" fmla="*/ 2249 w 537"/>
                <a:gd name="T39" fmla="*/ 11361 h 634"/>
                <a:gd name="T40" fmla="*/ 7087 w 537"/>
                <a:gd name="T41" fmla="*/ 11574 h 634"/>
                <a:gd name="T42" fmla="*/ 7745 w 537"/>
                <a:gd name="T43" fmla="*/ 5435 h 634"/>
                <a:gd name="T44" fmla="*/ 6850 w 537"/>
                <a:gd name="T45" fmla="*/ 3012 h 634"/>
                <a:gd name="T46" fmla="*/ 6757 w 537"/>
                <a:gd name="T47" fmla="*/ 2751 h 634"/>
                <a:gd name="T48" fmla="*/ 4853 w 537"/>
                <a:gd name="T49" fmla="*/ 93 h 634"/>
                <a:gd name="T50" fmla="*/ 4496 w 537"/>
                <a:gd name="T51" fmla="*/ 307 h 634"/>
                <a:gd name="T52" fmla="*/ 4496 w 537"/>
                <a:gd name="T53" fmla="*/ 363 h 634"/>
                <a:gd name="T54" fmla="*/ 5403 w 537"/>
                <a:gd name="T55" fmla="*/ 946 h 634"/>
                <a:gd name="T56" fmla="*/ 6215 w 537"/>
                <a:gd name="T57" fmla="*/ 2295 h 634"/>
                <a:gd name="T58" fmla="*/ 6528 w 537"/>
                <a:gd name="T59" fmla="*/ 4433 h 634"/>
                <a:gd name="T60" fmla="*/ 6900 w 537"/>
                <a:gd name="T61" fmla="*/ 6024 h 634"/>
                <a:gd name="T62" fmla="*/ 6912 w 537"/>
                <a:gd name="T63" fmla="*/ 9316 h 634"/>
                <a:gd name="T64" fmla="*/ 6445 w 537"/>
                <a:gd name="T65" fmla="*/ 9564 h 634"/>
                <a:gd name="T66" fmla="*/ 5508 w 537"/>
                <a:gd name="T67" fmla="*/ 8996 h 634"/>
                <a:gd name="T68" fmla="*/ 4966 w 537"/>
                <a:gd name="T69" fmla="*/ 8186 h 634"/>
                <a:gd name="T70" fmla="*/ 4371 w 537"/>
                <a:gd name="T71" fmla="*/ 7333 h 634"/>
                <a:gd name="T72" fmla="*/ 3591 w 537"/>
                <a:gd name="T73" fmla="*/ 6267 h 634"/>
                <a:gd name="T74" fmla="*/ 3229 w 537"/>
                <a:gd name="T75" fmla="*/ 5550 h 634"/>
                <a:gd name="T76" fmla="*/ 3166 w 537"/>
                <a:gd name="T77" fmla="*/ 5627 h 634"/>
                <a:gd name="T78" fmla="*/ 3341 w 537"/>
                <a:gd name="T79" fmla="*/ 6629 h 63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37" h="634">
                  <a:moveTo>
                    <a:pt x="214" y="350"/>
                  </a:moveTo>
                  <a:cubicBezTo>
                    <a:pt x="219" y="368"/>
                    <a:pt x="226" y="385"/>
                    <a:pt x="231" y="399"/>
                  </a:cubicBezTo>
                  <a:cubicBezTo>
                    <a:pt x="261" y="472"/>
                    <a:pt x="300" y="502"/>
                    <a:pt x="322" y="520"/>
                  </a:cubicBezTo>
                  <a:cubicBezTo>
                    <a:pt x="343" y="537"/>
                    <a:pt x="349" y="550"/>
                    <a:pt x="348" y="562"/>
                  </a:cubicBezTo>
                  <a:cubicBezTo>
                    <a:pt x="346" y="575"/>
                    <a:pt x="246" y="559"/>
                    <a:pt x="167" y="544"/>
                  </a:cubicBezTo>
                  <a:cubicBezTo>
                    <a:pt x="138" y="539"/>
                    <a:pt x="102" y="526"/>
                    <a:pt x="78" y="514"/>
                  </a:cubicBezTo>
                  <a:cubicBezTo>
                    <a:pt x="55" y="502"/>
                    <a:pt x="36" y="498"/>
                    <a:pt x="23" y="498"/>
                  </a:cubicBezTo>
                  <a:cubicBezTo>
                    <a:pt x="21" y="498"/>
                    <a:pt x="20" y="499"/>
                    <a:pt x="18" y="499"/>
                  </a:cubicBezTo>
                  <a:cubicBezTo>
                    <a:pt x="18" y="499"/>
                    <a:pt x="17" y="499"/>
                    <a:pt x="17" y="499"/>
                  </a:cubicBezTo>
                  <a:cubicBezTo>
                    <a:pt x="16" y="499"/>
                    <a:pt x="15" y="499"/>
                    <a:pt x="14" y="500"/>
                  </a:cubicBezTo>
                  <a:cubicBezTo>
                    <a:pt x="13" y="500"/>
                    <a:pt x="13" y="500"/>
                    <a:pt x="12" y="500"/>
                  </a:cubicBezTo>
                  <a:cubicBezTo>
                    <a:pt x="11" y="500"/>
                    <a:pt x="10" y="500"/>
                    <a:pt x="9" y="501"/>
                  </a:cubicBezTo>
                  <a:cubicBezTo>
                    <a:pt x="9" y="501"/>
                    <a:pt x="9" y="501"/>
                    <a:pt x="9" y="501"/>
                  </a:cubicBezTo>
                  <a:cubicBezTo>
                    <a:pt x="7" y="501"/>
                    <a:pt x="6" y="502"/>
                    <a:pt x="5" y="502"/>
                  </a:cubicBezTo>
                  <a:cubicBezTo>
                    <a:pt x="5" y="502"/>
                    <a:pt x="5" y="502"/>
                    <a:pt x="5" y="503"/>
                  </a:cubicBezTo>
                  <a:cubicBezTo>
                    <a:pt x="4" y="503"/>
                    <a:pt x="3" y="503"/>
                    <a:pt x="3" y="503"/>
                  </a:cubicBezTo>
                  <a:cubicBezTo>
                    <a:pt x="3" y="504"/>
                    <a:pt x="2" y="504"/>
                    <a:pt x="2" y="504"/>
                  </a:cubicBezTo>
                  <a:cubicBezTo>
                    <a:pt x="2" y="504"/>
                    <a:pt x="1" y="504"/>
                    <a:pt x="1" y="505"/>
                  </a:cubicBezTo>
                  <a:cubicBezTo>
                    <a:pt x="1" y="505"/>
                    <a:pt x="0" y="505"/>
                    <a:pt x="0" y="505"/>
                  </a:cubicBezTo>
                  <a:cubicBezTo>
                    <a:pt x="38" y="524"/>
                    <a:pt x="91" y="586"/>
                    <a:pt x="144" y="600"/>
                  </a:cubicBezTo>
                  <a:cubicBezTo>
                    <a:pt x="224" y="634"/>
                    <a:pt x="406" y="633"/>
                    <a:pt x="454" y="611"/>
                  </a:cubicBezTo>
                  <a:cubicBezTo>
                    <a:pt x="527" y="578"/>
                    <a:pt x="537" y="451"/>
                    <a:pt x="496" y="287"/>
                  </a:cubicBezTo>
                  <a:cubicBezTo>
                    <a:pt x="476" y="210"/>
                    <a:pt x="450" y="176"/>
                    <a:pt x="439" y="159"/>
                  </a:cubicBezTo>
                  <a:cubicBezTo>
                    <a:pt x="434" y="152"/>
                    <a:pt x="434" y="148"/>
                    <a:pt x="433" y="145"/>
                  </a:cubicBezTo>
                  <a:cubicBezTo>
                    <a:pt x="418" y="55"/>
                    <a:pt x="334" y="0"/>
                    <a:pt x="311" y="5"/>
                  </a:cubicBezTo>
                  <a:cubicBezTo>
                    <a:pt x="302" y="8"/>
                    <a:pt x="293" y="12"/>
                    <a:pt x="288" y="16"/>
                  </a:cubicBezTo>
                  <a:cubicBezTo>
                    <a:pt x="287" y="17"/>
                    <a:pt x="287" y="19"/>
                    <a:pt x="288" y="19"/>
                  </a:cubicBezTo>
                  <a:cubicBezTo>
                    <a:pt x="311" y="25"/>
                    <a:pt x="331" y="38"/>
                    <a:pt x="346" y="50"/>
                  </a:cubicBezTo>
                  <a:cubicBezTo>
                    <a:pt x="358" y="60"/>
                    <a:pt x="390" y="82"/>
                    <a:pt x="398" y="121"/>
                  </a:cubicBezTo>
                  <a:cubicBezTo>
                    <a:pt x="405" y="151"/>
                    <a:pt x="408" y="193"/>
                    <a:pt x="418" y="234"/>
                  </a:cubicBezTo>
                  <a:cubicBezTo>
                    <a:pt x="427" y="268"/>
                    <a:pt x="435" y="300"/>
                    <a:pt x="442" y="318"/>
                  </a:cubicBezTo>
                  <a:cubicBezTo>
                    <a:pt x="460" y="364"/>
                    <a:pt x="467" y="465"/>
                    <a:pt x="443" y="492"/>
                  </a:cubicBezTo>
                  <a:cubicBezTo>
                    <a:pt x="436" y="500"/>
                    <a:pt x="425" y="505"/>
                    <a:pt x="413" y="505"/>
                  </a:cubicBezTo>
                  <a:cubicBezTo>
                    <a:pt x="394" y="505"/>
                    <a:pt x="372" y="495"/>
                    <a:pt x="353" y="475"/>
                  </a:cubicBezTo>
                  <a:cubicBezTo>
                    <a:pt x="336" y="457"/>
                    <a:pt x="327" y="444"/>
                    <a:pt x="318" y="432"/>
                  </a:cubicBezTo>
                  <a:cubicBezTo>
                    <a:pt x="309" y="419"/>
                    <a:pt x="300" y="406"/>
                    <a:pt x="280" y="387"/>
                  </a:cubicBezTo>
                  <a:cubicBezTo>
                    <a:pt x="262" y="369"/>
                    <a:pt x="241" y="346"/>
                    <a:pt x="230" y="331"/>
                  </a:cubicBezTo>
                  <a:cubicBezTo>
                    <a:pt x="219" y="316"/>
                    <a:pt x="210" y="299"/>
                    <a:pt x="207" y="293"/>
                  </a:cubicBezTo>
                  <a:cubicBezTo>
                    <a:pt x="204" y="287"/>
                    <a:pt x="201" y="286"/>
                    <a:pt x="203" y="297"/>
                  </a:cubicBezTo>
                  <a:cubicBezTo>
                    <a:pt x="206" y="308"/>
                    <a:pt x="212" y="344"/>
                    <a:pt x="214" y="350"/>
                  </a:cubicBezTo>
                  <a:close/>
                </a:path>
              </a:pathLst>
            </a:custGeom>
            <a:solidFill>
              <a:srgbClr val="DEA5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9" name="Freeform 15">
              <a:extLst>
                <a:ext uri="{FF2B5EF4-FFF2-40B4-BE49-F238E27FC236}">
                  <a16:creationId xmlns:a16="http://schemas.microsoft.com/office/drawing/2014/main" id="{1BBFC884-D233-40AE-8250-C727E54EF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538"/>
              <a:ext cx="85" cy="107"/>
            </a:xfrm>
            <a:custGeom>
              <a:avLst/>
              <a:gdLst>
                <a:gd name="T0" fmla="*/ 533 w 34"/>
                <a:gd name="T1" fmla="*/ 0 h 40"/>
                <a:gd name="T2" fmla="*/ 533 w 34"/>
                <a:gd name="T3" fmla="*/ 56 h 40"/>
                <a:gd name="T4" fmla="*/ 33 w 34"/>
                <a:gd name="T5" fmla="*/ 21 h 40"/>
                <a:gd name="T6" fmla="*/ 0 w 34"/>
                <a:gd name="T7" fmla="*/ 0 h 40"/>
                <a:gd name="T8" fmla="*/ 0 w 34"/>
                <a:gd name="T9" fmla="*/ 0 h 40"/>
                <a:gd name="T10" fmla="*/ 20 w 34"/>
                <a:gd name="T11" fmla="*/ 730 h 40"/>
                <a:gd name="T12" fmla="*/ 20 w 34"/>
                <a:gd name="T13" fmla="*/ 744 h 40"/>
                <a:gd name="T14" fmla="*/ 50 w 34"/>
                <a:gd name="T15" fmla="*/ 730 h 40"/>
                <a:gd name="T16" fmla="*/ 533 w 34"/>
                <a:gd name="T17" fmla="*/ 730 h 40"/>
                <a:gd name="T18" fmla="*/ 533 w 34"/>
                <a:gd name="T19" fmla="*/ 765 h 40"/>
                <a:gd name="T20" fmla="*/ 533 w 34"/>
                <a:gd name="T21" fmla="*/ 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40">
                  <a:moveTo>
                    <a:pt x="34" y="0"/>
                  </a:moveTo>
                  <a:cubicBezTo>
                    <a:pt x="34" y="1"/>
                    <a:pt x="34" y="2"/>
                    <a:pt x="34" y="3"/>
                  </a:cubicBezTo>
                  <a:cubicBezTo>
                    <a:pt x="22" y="2"/>
                    <a:pt x="11" y="2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5"/>
                    <a:pt x="10" y="31"/>
                    <a:pt x="1" y="38"/>
                  </a:cubicBezTo>
                  <a:cubicBezTo>
                    <a:pt x="1" y="38"/>
                    <a:pt x="1" y="38"/>
                    <a:pt x="1" y="39"/>
                  </a:cubicBezTo>
                  <a:cubicBezTo>
                    <a:pt x="1" y="38"/>
                    <a:pt x="2" y="38"/>
                    <a:pt x="3" y="38"/>
                  </a:cubicBezTo>
                  <a:cubicBezTo>
                    <a:pt x="8" y="38"/>
                    <a:pt x="20" y="38"/>
                    <a:pt x="34" y="38"/>
                  </a:cubicBezTo>
                  <a:cubicBezTo>
                    <a:pt x="34" y="39"/>
                    <a:pt x="34" y="40"/>
                    <a:pt x="34" y="40"/>
                  </a:cubicBezTo>
                  <a:cubicBezTo>
                    <a:pt x="33" y="27"/>
                    <a:pt x="33" y="14"/>
                    <a:pt x="34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0" name="Freeform 16">
              <a:extLst>
                <a:ext uri="{FF2B5EF4-FFF2-40B4-BE49-F238E27FC236}">
                  <a16:creationId xmlns:a16="http://schemas.microsoft.com/office/drawing/2014/main" id="{4551F4E3-A093-4D2D-BF8A-437516E6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1152"/>
              <a:ext cx="368" cy="269"/>
            </a:xfrm>
            <a:custGeom>
              <a:avLst/>
              <a:gdLst>
                <a:gd name="T0" fmla="*/ 63 w 147"/>
                <a:gd name="T1" fmla="*/ 1377 h 101"/>
                <a:gd name="T2" fmla="*/ 2088 w 147"/>
                <a:gd name="T3" fmla="*/ 1907 h 101"/>
                <a:gd name="T4" fmla="*/ 2088 w 147"/>
                <a:gd name="T5" fmla="*/ 1907 h 101"/>
                <a:gd name="T6" fmla="*/ 2306 w 147"/>
                <a:gd name="T7" fmla="*/ 738 h 101"/>
                <a:gd name="T8" fmla="*/ 363 w 147"/>
                <a:gd name="T9" fmla="*/ 35 h 101"/>
                <a:gd name="T10" fmla="*/ 313 w 147"/>
                <a:gd name="T11" fmla="*/ 0 h 101"/>
                <a:gd name="T12" fmla="*/ 175 w 147"/>
                <a:gd name="T13" fmla="*/ 533 h 101"/>
                <a:gd name="T14" fmla="*/ 175 w 147"/>
                <a:gd name="T15" fmla="*/ 533 h 101"/>
                <a:gd name="T16" fmla="*/ 208 w 147"/>
                <a:gd name="T17" fmla="*/ 533 h 101"/>
                <a:gd name="T18" fmla="*/ 929 w 147"/>
                <a:gd name="T19" fmla="*/ 831 h 101"/>
                <a:gd name="T20" fmla="*/ 971 w 147"/>
                <a:gd name="T21" fmla="*/ 908 h 101"/>
                <a:gd name="T22" fmla="*/ 971 w 147"/>
                <a:gd name="T23" fmla="*/ 930 h 101"/>
                <a:gd name="T24" fmla="*/ 896 w 147"/>
                <a:gd name="T25" fmla="*/ 980 h 101"/>
                <a:gd name="T26" fmla="*/ 145 w 147"/>
                <a:gd name="T27" fmla="*/ 908 h 101"/>
                <a:gd name="T28" fmla="*/ 113 w 147"/>
                <a:gd name="T29" fmla="*/ 874 h 101"/>
                <a:gd name="T30" fmla="*/ 113 w 147"/>
                <a:gd name="T31" fmla="*/ 874 h 101"/>
                <a:gd name="T32" fmla="*/ 0 w 147"/>
                <a:gd name="T33" fmla="*/ 1398 h 101"/>
                <a:gd name="T34" fmla="*/ 20 w 147"/>
                <a:gd name="T35" fmla="*/ 1398 h 101"/>
                <a:gd name="T36" fmla="*/ 63 w 147"/>
                <a:gd name="T37" fmla="*/ 1377 h 10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7" h="101">
                  <a:moveTo>
                    <a:pt x="4" y="73"/>
                  </a:moveTo>
                  <a:cubicBezTo>
                    <a:pt x="21" y="77"/>
                    <a:pt x="96" y="92"/>
                    <a:pt x="133" y="101"/>
                  </a:cubicBezTo>
                  <a:cubicBezTo>
                    <a:pt x="133" y="101"/>
                    <a:pt x="133" y="101"/>
                    <a:pt x="133" y="101"/>
                  </a:cubicBezTo>
                  <a:cubicBezTo>
                    <a:pt x="135" y="79"/>
                    <a:pt x="139" y="59"/>
                    <a:pt x="147" y="39"/>
                  </a:cubicBezTo>
                  <a:cubicBezTo>
                    <a:pt x="101" y="29"/>
                    <a:pt x="39" y="7"/>
                    <a:pt x="23" y="2"/>
                  </a:cubicBezTo>
                  <a:cubicBezTo>
                    <a:pt x="22" y="2"/>
                    <a:pt x="21" y="1"/>
                    <a:pt x="20" y="0"/>
                  </a:cubicBezTo>
                  <a:cubicBezTo>
                    <a:pt x="23" y="5"/>
                    <a:pt x="22" y="24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8"/>
                    <a:pt x="12" y="28"/>
                    <a:pt x="13" y="28"/>
                  </a:cubicBezTo>
                  <a:cubicBezTo>
                    <a:pt x="19" y="30"/>
                    <a:pt x="59" y="44"/>
                    <a:pt x="59" y="44"/>
                  </a:cubicBezTo>
                  <a:cubicBezTo>
                    <a:pt x="61" y="45"/>
                    <a:pt x="62" y="46"/>
                    <a:pt x="62" y="48"/>
                  </a:cubicBezTo>
                  <a:cubicBezTo>
                    <a:pt x="62" y="48"/>
                    <a:pt x="62" y="49"/>
                    <a:pt x="62" y="49"/>
                  </a:cubicBezTo>
                  <a:cubicBezTo>
                    <a:pt x="61" y="51"/>
                    <a:pt x="59" y="52"/>
                    <a:pt x="57" y="52"/>
                  </a:cubicBezTo>
                  <a:cubicBezTo>
                    <a:pt x="57" y="52"/>
                    <a:pt x="31" y="50"/>
                    <a:pt x="9" y="48"/>
                  </a:cubicBezTo>
                  <a:cubicBezTo>
                    <a:pt x="8" y="48"/>
                    <a:pt x="8" y="47"/>
                    <a:pt x="7" y="46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12" y="59"/>
                    <a:pt x="8" y="70"/>
                    <a:pt x="0" y="74"/>
                  </a:cubicBezTo>
                  <a:cubicBezTo>
                    <a:pt x="1" y="74"/>
                    <a:pt x="1" y="74"/>
                    <a:pt x="1" y="74"/>
                  </a:cubicBezTo>
                  <a:cubicBezTo>
                    <a:pt x="1" y="73"/>
                    <a:pt x="2" y="73"/>
                    <a:pt x="4" y="73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1" name="Freeform 17">
              <a:extLst>
                <a:ext uri="{FF2B5EF4-FFF2-40B4-BE49-F238E27FC236}">
                  <a16:creationId xmlns:a16="http://schemas.microsoft.com/office/drawing/2014/main" id="{16A55927-BE65-4F68-95A1-CC783987A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704"/>
              <a:ext cx="107" cy="104"/>
            </a:xfrm>
            <a:custGeom>
              <a:avLst/>
              <a:gdLst>
                <a:gd name="T0" fmla="*/ 0 w 43"/>
                <a:gd name="T1" fmla="*/ 717 h 39"/>
                <a:gd name="T2" fmla="*/ 30 w 43"/>
                <a:gd name="T3" fmla="*/ 704 h 39"/>
                <a:gd name="T4" fmla="*/ 662 w 43"/>
                <a:gd name="T5" fmla="*/ 704 h 39"/>
                <a:gd name="T6" fmla="*/ 662 w 43"/>
                <a:gd name="T7" fmla="*/ 739 h 39"/>
                <a:gd name="T8" fmla="*/ 570 w 43"/>
                <a:gd name="T9" fmla="*/ 35 h 39"/>
                <a:gd name="T10" fmla="*/ 570 w 43"/>
                <a:gd name="T11" fmla="*/ 35 h 39"/>
                <a:gd name="T12" fmla="*/ 30 w 43"/>
                <a:gd name="T13" fmla="*/ 0 h 39"/>
                <a:gd name="T14" fmla="*/ 12 w 43"/>
                <a:gd name="T15" fmla="*/ 0 h 39"/>
                <a:gd name="T16" fmla="*/ 0 w 43"/>
                <a:gd name="T17" fmla="*/ 704 h 39"/>
                <a:gd name="T18" fmla="*/ 0 w 43"/>
                <a:gd name="T19" fmla="*/ 717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39">
                  <a:moveTo>
                    <a:pt x="0" y="38"/>
                  </a:moveTo>
                  <a:cubicBezTo>
                    <a:pt x="1" y="37"/>
                    <a:pt x="1" y="37"/>
                    <a:pt x="2" y="37"/>
                  </a:cubicBezTo>
                  <a:cubicBezTo>
                    <a:pt x="7" y="37"/>
                    <a:pt x="30" y="37"/>
                    <a:pt x="43" y="37"/>
                  </a:cubicBezTo>
                  <a:cubicBezTo>
                    <a:pt x="43" y="38"/>
                    <a:pt x="43" y="39"/>
                    <a:pt x="43" y="39"/>
                  </a:cubicBezTo>
                  <a:cubicBezTo>
                    <a:pt x="41" y="27"/>
                    <a:pt x="38" y="14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1" y="1"/>
                    <a:pt x="8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7" y="10"/>
                    <a:pt x="5" y="32"/>
                    <a:pt x="0" y="37"/>
                  </a:cubicBezTo>
                  <a:lnTo>
                    <a:pt x="0" y="38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2" name="Freeform 18">
              <a:extLst>
                <a:ext uri="{FF2B5EF4-FFF2-40B4-BE49-F238E27FC236}">
                  <a16:creationId xmlns:a16="http://schemas.microsoft.com/office/drawing/2014/main" id="{24B5E8CC-0620-4014-A4BE-93BB1DF7A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562"/>
              <a:ext cx="353" cy="555"/>
            </a:xfrm>
            <a:custGeom>
              <a:avLst/>
              <a:gdLst>
                <a:gd name="T0" fmla="*/ 1975 w 141"/>
                <a:gd name="T1" fmla="*/ 3917 h 208"/>
                <a:gd name="T2" fmla="*/ 2118 w 141"/>
                <a:gd name="T3" fmla="*/ 3917 h 208"/>
                <a:gd name="T4" fmla="*/ 2213 w 141"/>
                <a:gd name="T5" fmla="*/ 3402 h 208"/>
                <a:gd name="T6" fmla="*/ 2193 w 141"/>
                <a:gd name="T7" fmla="*/ 3632 h 208"/>
                <a:gd name="T8" fmla="*/ 2055 w 141"/>
                <a:gd name="T9" fmla="*/ 3645 h 208"/>
                <a:gd name="T10" fmla="*/ 471 w 141"/>
                <a:gd name="T11" fmla="*/ 363 h 208"/>
                <a:gd name="T12" fmla="*/ 438 w 141"/>
                <a:gd name="T13" fmla="*/ 171 h 208"/>
                <a:gd name="T14" fmla="*/ 426 w 141"/>
                <a:gd name="T15" fmla="*/ 0 h 208"/>
                <a:gd name="T16" fmla="*/ 0 w 141"/>
                <a:gd name="T17" fmla="*/ 0 h 208"/>
                <a:gd name="T18" fmla="*/ 95 w 141"/>
                <a:gd name="T19" fmla="*/ 662 h 208"/>
                <a:gd name="T20" fmla="*/ 300 w 141"/>
                <a:gd name="T21" fmla="*/ 704 h 208"/>
                <a:gd name="T22" fmla="*/ 408 w 141"/>
                <a:gd name="T23" fmla="*/ 776 h 208"/>
                <a:gd name="T24" fmla="*/ 438 w 141"/>
                <a:gd name="T25" fmla="*/ 934 h 208"/>
                <a:gd name="T26" fmla="*/ 426 w 141"/>
                <a:gd name="T27" fmla="*/ 1046 h 208"/>
                <a:gd name="T28" fmla="*/ 300 w 141"/>
                <a:gd name="T29" fmla="*/ 1139 h 208"/>
                <a:gd name="T30" fmla="*/ 175 w 141"/>
                <a:gd name="T31" fmla="*/ 1161 h 208"/>
                <a:gd name="T32" fmla="*/ 363 w 141"/>
                <a:gd name="T33" fmla="*/ 1822 h 208"/>
                <a:gd name="T34" fmla="*/ 363 w 141"/>
                <a:gd name="T35" fmla="*/ 1822 h 208"/>
                <a:gd name="T36" fmla="*/ 408 w 141"/>
                <a:gd name="T37" fmla="*/ 1959 h 208"/>
                <a:gd name="T38" fmla="*/ 408 w 141"/>
                <a:gd name="T39" fmla="*/ 1959 h 208"/>
                <a:gd name="T40" fmla="*/ 438 w 141"/>
                <a:gd name="T41" fmla="*/ 2049 h 208"/>
                <a:gd name="T42" fmla="*/ 458 w 141"/>
                <a:gd name="T43" fmla="*/ 2071 h 208"/>
                <a:gd name="T44" fmla="*/ 501 w 141"/>
                <a:gd name="T45" fmla="*/ 2185 h 208"/>
                <a:gd name="T46" fmla="*/ 1975 w 141"/>
                <a:gd name="T47" fmla="*/ 3917 h 20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1" h="208">
                  <a:moveTo>
                    <a:pt x="126" y="206"/>
                  </a:moveTo>
                  <a:cubicBezTo>
                    <a:pt x="130" y="207"/>
                    <a:pt x="131" y="208"/>
                    <a:pt x="135" y="206"/>
                  </a:cubicBezTo>
                  <a:cubicBezTo>
                    <a:pt x="139" y="204"/>
                    <a:pt x="141" y="194"/>
                    <a:pt x="141" y="179"/>
                  </a:cubicBezTo>
                  <a:cubicBezTo>
                    <a:pt x="141" y="185"/>
                    <a:pt x="141" y="189"/>
                    <a:pt x="140" y="191"/>
                  </a:cubicBezTo>
                  <a:cubicBezTo>
                    <a:pt x="138" y="196"/>
                    <a:pt x="134" y="194"/>
                    <a:pt x="131" y="192"/>
                  </a:cubicBezTo>
                  <a:cubicBezTo>
                    <a:pt x="107" y="175"/>
                    <a:pt x="51" y="125"/>
                    <a:pt x="30" y="19"/>
                  </a:cubicBezTo>
                  <a:cubicBezTo>
                    <a:pt x="30" y="16"/>
                    <a:pt x="29" y="13"/>
                    <a:pt x="28" y="9"/>
                  </a:cubicBezTo>
                  <a:cubicBezTo>
                    <a:pt x="28" y="6"/>
                    <a:pt x="28" y="3"/>
                    <a:pt x="27" y="0"/>
                  </a:cubicBezTo>
                  <a:cubicBezTo>
                    <a:pt x="19" y="0"/>
                    <a:pt x="10" y="0"/>
                    <a:pt x="0" y="0"/>
                  </a:cubicBezTo>
                  <a:cubicBezTo>
                    <a:pt x="1" y="11"/>
                    <a:pt x="3" y="23"/>
                    <a:pt x="6" y="35"/>
                  </a:cubicBezTo>
                  <a:cubicBezTo>
                    <a:pt x="11" y="36"/>
                    <a:pt x="16" y="37"/>
                    <a:pt x="19" y="37"/>
                  </a:cubicBezTo>
                  <a:cubicBezTo>
                    <a:pt x="21" y="38"/>
                    <a:pt x="24" y="39"/>
                    <a:pt x="26" y="41"/>
                  </a:cubicBezTo>
                  <a:cubicBezTo>
                    <a:pt x="27" y="43"/>
                    <a:pt x="28" y="46"/>
                    <a:pt x="28" y="49"/>
                  </a:cubicBezTo>
                  <a:cubicBezTo>
                    <a:pt x="28" y="51"/>
                    <a:pt x="28" y="54"/>
                    <a:pt x="27" y="55"/>
                  </a:cubicBezTo>
                  <a:cubicBezTo>
                    <a:pt x="25" y="58"/>
                    <a:pt x="22" y="60"/>
                    <a:pt x="19" y="60"/>
                  </a:cubicBezTo>
                  <a:cubicBezTo>
                    <a:pt x="17" y="61"/>
                    <a:pt x="14" y="61"/>
                    <a:pt x="11" y="61"/>
                  </a:cubicBezTo>
                  <a:cubicBezTo>
                    <a:pt x="15" y="73"/>
                    <a:pt x="18" y="85"/>
                    <a:pt x="23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4" y="99"/>
                    <a:pt x="25" y="101"/>
                    <a:pt x="26" y="103"/>
                  </a:cubicBezTo>
                  <a:cubicBezTo>
                    <a:pt x="26" y="103"/>
                    <a:pt x="26" y="103"/>
                    <a:pt x="26" y="103"/>
                  </a:cubicBezTo>
                  <a:cubicBezTo>
                    <a:pt x="27" y="105"/>
                    <a:pt x="28" y="107"/>
                    <a:pt x="28" y="108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30" y="111"/>
                    <a:pt x="31" y="113"/>
                    <a:pt x="32" y="115"/>
                  </a:cubicBezTo>
                  <a:cubicBezTo>
                    <a:pt x="56" y="157"/>
                    <a:pt x="110" y="201"/>
                    <a:pt x="126" y="20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3" name="Freeform 19">
              <a:extLst>
                <a:ext uri="{FF2B5EF4-FFF2-40B4-BE49-F238E27FC236}">
                  <a16:creationId xmlns:a16="http://schemas.microsoft.com/office/drawing/2014/main" id="{183DDBA7-F164-45B9-8EF4-7139CA6C2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1557"/>
              <a:ext cx="643" cy="1269"/>
            </a:xfrm>
            <a:custGeom>
              <a:avLst/>
              <a:gdLst>
                <a:gd name="T0" fmla="*/ 3713 w 257"/>
                <a:gd name="T1" fmla="*/ 8827 h 476"/>
                <a:gd name="T2" fmla="*/ 3338 w 257"/>
                <a:gd name="T3" fmla="*/ 9019 h 476"/>
                <a:gd name="T4" fmla="*/ 2472 w 257"/>
                <a:gd name="T5" fmla="*/ 8451 h 476"/>
                <a:gd name="T6" fmla="*/ 1929 w 257"/>
                <a:gd name="T7" fmla="*/ 7675 h 476"/>
                <a:gd name="T8" fmla="*/ 1334 w 257"/>
                <a:gd name="T9" fmla="*/ 6780 h 476"/>
                <a:gd name="T10" fmla="*/ 33 w 257"/>
                <a:gd name="T11" fmla="*/ 4471 h 476"/>
                <a:gd name="T12" fmla="*/ 125 w 257"/>
                <a:gd name="T13" fmla="*/ 2879 h 476"/>
                <a:gd name="T14" fmla="*/ 425 w 257"/>
                <a:gd name="T15" fmla="*/ 1514 h 476"/>
                <a:gd name="T16" fmla="*/ 1096 w 257"/>
                <a:gd name="T17" fmla="*/ 77 h 476"/>
                <a:gd name="T18" fmla="*/ 1238 w 257"/>
                <a:gd name="T19" fmla="*/ 21 h 476"/>
                <a:gd name="T20" fmla="*/ 2242 w 257"/>
                <a:gd name="T21" fmla="*/ 648 h 476"/>
                <a:gd name="T22" fmla="*/ 2972 w 257"/>
                <a:gd name="T23" fmla="*/ 1877 h 476"/>
                <a:gd name="T24" fmla="*/ 3305 w 257"/>
                <a:gd name="T25" fmla="*/ 4015 h 476"/>
                <a:gd name="T26" fmla="*/ 3680 w 257"/>
                <a:gd name="T27" fmla="*/ 5644 h 476"/>
                <a:gd name="T28" fmla="*/ 3713 w 257"/>
                <a:gd name="T29" fmla="*/ 8827 h 4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7" h="476">
                  <a:moveTo>
                    <a:pt x="237" y="466"/>
                  </a:moveTo>
                  <a:cubicBezTo>
                    <a:pt x="231" y="472"/>
                    <a:pt x="223" y="475"/>
                    <a:pt x="213" y="476"/>
                  </a:cubicBezTo>
                  <a:cubicBezTo>
                    <a:pt x="196" y="476"/>
                    <a:pt x="176" y="465"/>
                    <a:pt x="158" y="446"/>
                  </a:cubicBezTo>
                  <a:cubicBezTo>
                    <a:pt x="141" y="429"/>
                    <a:pt x="132" y="417"/>
                    <a:pt x="123" y="405"/>
                  </a:cubicBezTo>
                  <a:cubicBezTo>
                    <a:pt x="114" y="391"/>
                    <a:pt x="105" y="377"/>
                    <a:pt x="85" y="358"/>
                  </a:cubicBezTo>
                  <a:cubicBezTo>
                    <a:pt x="68" y="342"/>
                    <a:pt x="3" y="274"/>
                    <a:pt x="2" y="236"/>
                  </a:cubicBezTo>
                  <a:cubicBezTo>
                    <a:pt x="0" y="210"/>
                    <a:pt x="2" y="182"/>
                    <a:pt x="8" y="152"/>
                  </a:cubicBezTo>
                  <a:cubicBezTo>
                    <a:pt x="11" y="138"/>
                    <a:pt x="17" y="109"/>
                    <a:pt x="27" y="80"/>
                  </a:cubicBezTo>
                  <a:cubicBezTo>
                    <a:pt x="38" y="44"/>
                    <a:pt x="52" y="17"/>
                    <a:pt x="70" y="4"/>
                  </a:cubicBezTo>
                  <a:cubicBezTo>
                    <a:pt x="71" y="4"/>
                    <a:pt x="76" y="0"/>
                    <a:pt x="79" y="1"/>
                  </a:cubicBezTo>
                  <a:cubicBezTo>
                    <a:pt x="102" y="7"/>
                    <a:pt x="128" y="21"/>
                    <a:pt x="143" y="34"/>
                  </a:cubicBezTo>
                  <a:cubicBezTo>
                    <a:pt x="154" y="43"/>
                    <a:pt x="185" y="69"/>
                    <a:pt x="190" y="99"/>
                  </a:cubicBezTo>
                  <a:cubicBezTo>
                    <a:pt x="198" y="129"/>
                    <a:pt x="201" y="173"/>
                    <a:pt x="211" y="212"/>
                  </a:cubicBezTo>
                  <a:cubicBezTo>
                    <a:pt x="220" y="246"/>
                    <a:pt x="228" y="279"/>
                    <a:pt x="235" y="298"/>
                  </a:cubicBezTo>
                  <a:cubicBezTo>
                    <a:pt x="255" y="349"/>
                    <a:pt x="257" y="444"/>
                    <a:pt x="237" y="46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4" name="Freeform 20">
              <a:extLst>
                <a:ext uri="{FF2B5EF4-FFF2-40B4-BE49-F238E27FC236}">
                  <a16:creationId xmlns:a16="http://schemas.microsoft.com/office/drawing/2014/main" id="{CF7279B6-38EF-48E6-9DB5-DAA06846E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1240"/>
              <a:ext cx="1425" cy="1760"/>
            </a:xfrm>
            <a:custGeom>
              <a:avLst/>
              <a:gdLst>
                <a:gd name="T0" fmla="*/ 8688 w 570"/>
                <a:gd name="T1" fmla="*/ 21 h 660"/>
                <a:gd name="T2" fmla="*/ 8688 w 570"/>
                <a:gd name="T3" fmla="*/ 0 h 660"/>
                <a:gd name="T4" fmla="*/ 7783 w 570"/>
                <a:gd name="T5" fmla="*/ 248 h 660"/>
                <a:gd name="T6" fmla="*/ 6333 w 570"/>
                <a:gd name="T7" fmla="*/ 477 h 660"/>
                <a:gd name="T8" fmla="*/ 5770 w 570"/>
                <a:gd name="T9" fmla="*/ 491 h 660"/>
                <a:gd name="T10" fmla="*/ 5158 w 570"/>
                <a:gd name="T11" fmla="*/ 435 h 660"/>
                <a:gd name="T12" fmla="*/ 5033 w 570"/>
                <a:gd name="T13" fmla="*/ 477 h 660"/>
                <a:gd name="T14" fmla="*/ 4720 w 570"/>
                <a:gd name="T15" fmla="*/ 1443 h 660"/>
                <a:gd name="T16" fmla="*/ 4770 w 570"/>
                <a:gd name="T17" fmla="*/ 1992 h 660"/>
                <a:gd name="T18" fmla="*/ 4845 w 570"/>
                <a:gd name="T19" fmla="*/ 2141 h 660"/>
                <a:gd name="T20" fmla="*/ 4908 w 570"/>
                <a:gd name="T21" fmla="*/ 2411 h 660"/>
                <a:gd name="T22" fmla="*/ 4875 w 570"/>
                <a:gd name="T23" fmla="*/ 2637 h 660"/>
                <a:gd name="T24" fmla="*/ 4658 w 570"/>
                <a:gd name="T25" fmla="*/ 3379 h 660"/>
                <a:gd name="T26" fmla="*/ 4300 w 570"/>
                <a:gd name="T27" fmla="*/ 5496 h 660"/>
                <a:gd name="T28" fmla="*/ 4300 w 570"/>
                <a:gd name="T29" fmla="*/ 5688 h 660"/>
                <a:gd name="T30" fmla="*/ 4300 w 570"/>
                <a:gd name="T31" fmla="*/ 5688 h 660"/>
                <a:gd name="T32" fmla="*/ 4158 w 570"/>
                <a:gd name="T33" fmla="*/ 6349 h 660"/>
                <a:gd name="T34" fmla="*/ 3938 w 570"/>
                <a:gd name="T35" fmla="*/ 6349 h 660"/>
                <a:gd name="T36" fmla="*/ 2395 w 570"/>
                <a:gd name="T37" fmla="*/ 4552 h 660"/>
                <a:gd name="T38" fmla="*/ 1833 w 570"/>
                <a:gd name="T39" fmla="*/ 1707 h 660"/>
                <a:gd name="T40" fmla="*/ 1833 w 570"/>
                <a:gd name="T41" fmla="*/ 1707 h 660"/>
                <a:gd name="T42" fmla="*/ 158 w 570"/>
                <a:gd name="T43" fmla="*/ 1592 h 660"/>
                <a:gd name="T44" fmla="*/ 438 w 570"/>
                <a:gd name="T45" fmla="*/ 4949 h 660"/>
                <a:gd name="T46" fmla="*/ 438 w 570"/>
                <a:gd name="T47" fmla="*/ 4949 h 660"/>
                <a:gd name="T48" fmla="*/ 488 w 570"/>
                <a:gd name="T49" fmla="*/ 5141 h 660"/>
                <a:gd name="T50" fmla="*/ 375 w 570"/>
                <a:gd name="T51" fmla="*/ 9557 h 660"/>
                <a:gd name="T52" fmla="*/ 1688 w 570"/>
                <a:gd name="T53" fmla="*/ 12403 h 660"/>
                <a:gd name="T54" fmla="*/ 2033 w 570"/>
                <a:gd name="T55" fmla="*/ 12424 h 660"/>
                <a:gd name="T56" fmla="*/ 2345 w 570"/>
                <a:gd name="T57" fmla="*/ 11832 h 660"/>
                <a:gd name="T58" fmla="*/ 3970 w 570"/>
                <a:gd name="T59" fmla="*/ 11435 h 660"/>
                <a:gd name="T60" fmla="*/ 5333 w 570"/>
                <a:gd name="T61" fmla="*/ 11981 h 660"/>
                <a:gd name="T62" fmla="*/ 8033 w 570"/>
                <a:gd name="T63" fmla="*/ 12381 h 660"/>
                <a:gd name="T64" fmla="*/ 7658 w 570"/>
                <a:gd name="T65" fmla="*/ 11797 h 660"/>
                <a:gd name="T66" fmla="*/ 6208 w 570"/>
                <a:gd name="T67" fmla="*/ 9443 h 660"/>
                <a:gd name="T68" fmla="*/ 5863 w 570"/>
                <a:gd name="T69" fmla="*/ 5120 h 660"/>
                <a:gd name="T70" fmla="*/ 6158 w 570"/>
                <a:gd name="T71" fmla="*/ 3677 h 660"/>
                <a:gd name="T72" fmla="*/ 8408 w 570"/>
                <a:gd name="T73" fmla="*/ 1592 h 660"/>
                <a:gd name="T74" fmla="*/ 8908 w 570"/>
                <a:gd name="T75" fmla="*/ 1459 h 660"/>
                <a:gd name="T76" fmla="*/ 8845 w 570"/>
                <a:gd name="T77" fmla="*/ 947 h 660"/>
                <a:gd name="T78" fmla="*/ 8845 w 570"/>
                <a:gd name="T79" fmla="*/ 947 h 660"/>
                <a:gd name="T80" fmla="*/ 8063 w 570"/>
                <a:gd name="T81" fmla="*/ 1101 h 660"/>
                <a:gd name="T82" fmla="*/ 7958 w 570"/>
                <a:gd name="T83" fmla="*/ 1024 h 660"/>
                <a:gd name="T84" fmla="*/ 7958 w 570"/>
                <a:gd name="T85" fmla="*/ 1024 h 660"/>
                <a:gd name="T86" fmla="*/ 8000 w 570"/>
                <a:gd name="T87" fmla="*/ 888 h 660"/>
                <a:gd name="T88" fmla="*/ 8783 w 570"/>
                <a:gd name="T89" fmla="*/ 533 h 660"/>
                <a:gd name="T90" fmla="*/ 8783 w 570"/>
                <a:gd name="T91" fmla="*/ 533 h 660"/>
                <a:gd name="T92" fmla="*/ 8688 w 570"/>
                <a:gd name="T93" fmla="*/ 21 h 66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70" h="660">
                  <a:moveTo>
                    <a:pt x="556" y="1"/>
                  </a:moveTo>
                  <a:cubicBezTo>
                    <a:pt x="556" y="0"/>
                    <a:pt x="556" y="0"/>
                    <a:pt x="556" y="0"/>
                  </a:cubicBezTo>
                  <a:cubicBezTo>
                    <a:pt x="539" y="4"/>
                    <a:pt x="519" y="9"/>
                    <a:pt x="498" y="13"/>
                  </a:cubicBezTo>
                  <a:cubicBezTo>
                    <a:pt x="460" y="22"/>
                    <a:pt x="438" y="22"/>
                    <a:pt x="405" y="25"/>
                  </a:cubicBezTo>
                  <a:cubicBezTo>
                    <a:pt x="390" y="26"/>
                    <a:pt x="378" y="26"/>
                    <a:pt x="369" y="26"/>
                  </a:cubicBezTo>
                  <a:cubicBezTo>
                    <a:pt x="366" y="26"/>
                    <a:pt x="345" y="27"/>
                    <a:pt x="330" y="23"/>
                  </a:cubicBezTo>
                  <a:cubicBezTo>
                    <a:pt x="326" y="22"/>
                    <a:pt x="323" y="23"/>
                    <a:pt x="322" y="25"/>
                  </a:cubicBezTo>
                  <a:cubicBezTo>
                    <a:pt x="321" y="25"/>
                    <a:pt x="302" y="42"/>
                    <a:pt x="302" y="76"/>
                  </a:cubicBezTo>
                  <a:cubicBezTo>
                    <a:pt x="302" y="84"/>
                    <a:pt x="302" y="94"/>
                    <a:pt x="305" y="105"/>
                  </a:cubicBezTo>
                  <a:cubicBezTo>
                    <a:pt x="305" y="110"/>
                    <a:pt x="308" y="112"/>
                    <a:pt x="310" y="113"/>
                  </a:cubicBezTo>
                  <a:cubicBezTo>
                    <a:pt x="313" y="117"/>
                    <a:pt x="314" y="122"/>
                    <a:pt x="314" y="127"/>
                  </a:cubicBezTo>
                  <a:cubicBezTo>
                    <a:pt x="314" y="131"/>
                    <a:pt x="313" y="135"/>
                    <a:pt x="312" y="139"/>
                  </a:cubicBezTo>
                  <a:cubicBezTo>
                    <a:pt x="310" y="148"/>
                    <a:pt x="306" y="161"/>
                    <a:pt x="298" y="178"/>
                  </a:cubicBezTo>
                  <a:cubicBezTo>
                    <a:pt x="283" y="212"/>
                    <a:pt x="275" y="252"/>
                    <a:pt x="275" y="290"/>
                  </a:cubicBezTo>
                  <a:cubicBezTo>
                    <a:pt x="275" y="293"/>
                    <a:pt x="275" y="297"/>
                    <a:pt x="275" y="300"/>
                  </a:cubicBezTo>
                  <a:cubicBezTo>
                    <a:pt x="275" y="300"/>
                    <a:pt x="275" y="300"/>
                    <a:pt x="275" y="300"/>
                  </a:cubicBezTo>
                  <a:cubicBezTo>
                    <a:pt x="276" y="313"/>
                    <a:pt x="273" y="332"/>
                    <a:pt x="266" y="335"/>
                  </a:cubicBezTo>
                  <a:cubicBezTo>
                    <a:pt x="262" y="336"/>
                    <a:pt x="258" y="336"/>
                    <a:pt x="252" y="335"/>
                  </a:cubicBezTo>
                  <a:cubicBezTo>
                    <a:pt x="232" y="329"/>
                    <a:pt x="178" y="282"/>
                    <a:pt x="153" y="240"/>
                  </a:cubicBezTo>
                  <a:cubicBezTo>
                    <a:pt x="128" y="196"/>
                    <a:pt x="118" y="121"/>
                    <a:pt x="117" y="90"/>
                  </a:cubicBezTo>
                  <a:cubicBezTo>
                    <a:pt x="117" y="90"/>
                    <a:pt x="117" y="90"/>
                    <a:pt x="117" y="90"/>
                  </a:cubicBezTo>
                  <a:cubicBezTo>
                    <a:pt x="84" y="115"/>
                    <a:pt x="18" y="101"/>
                    <a:pt x="10" y="84"/>
                  </a:cubicBezTo>
                  <a:cubicBezTo>
                    <a:pt x="0" y="153"/>
                    <a:pt x="12" y="198"/>
                    <a:pt x="28" y="261"/>
                  </a:cubicBezTo>
                  <a:cubicBezTo>
                    <a:pt x="28" y="261"/>
                    <a:pt x="28" y="261"/>
                    <a:pt x="28" y="261"/>
                  </a:cubicBezTo>
                  <a:cubicBezTo>
                    <a:pt x="29" y="264"/>
                    <a:pt x="30" y="267"/>
                    <a:pt x="31" y="271"/>
                  </a:cubicBezTo>
                  <a:cubicBezTo>
                    <a:pt x="37" y="293"/>
                    <a:pt x="9" y="445"/>
                    <a:pt x="24" y="504"/>
                  </a:cubicBezTo>
                  <a:cubicBezTo>
                    <a:pt x="47" y="597"/>
                    <a:pt x="93" y="647"/>
                    <a:pt x="108" y="654"/>
                  </a:cubicBezTo>
                  <a:cubicBezTo>
                    <a:pt x="116" y="658"/>
                    <a:pt x="123" y="659"/>
                    <a:pt x="130" y="655"/>
                  </a:cubicBezTo>
                  <a:cubicBezTo>
                    <a:pt x="141" y="650"/>
                    <a:pt x="146" y="637"/>
                    <a:pt x="150" y="624"/>
                  </a:cubicBezTo>
                  <a:cubicBezTo>
                    <a:pt x="165" y="572"/>
                    <a:pt x="214" y="583"/>
                    <a:pt x="254" y="603"/>
                  </a:cubicBezTo>
                  <a:cubicBezTo>
                    <a:pt x="278" y="615"/>
                    <a:pt x="313" y="627"/>
                    <a:pt x="341" y="632"/>
                  </a:cubicBezTo>
                  <a:cubicBezTo>
                    <a:pt x="417" y="646"/>
                    <a:pt x="513" y="660"/>
                    <a:pt x="514" y="653"/>
                  </a:cubicBezTo>
                  <a:cubicBezTo>
                    <a:pt x="515" y="644"/>
                    <a:pt x="508" y="637"/>
                    <a:pt x="490" y="622"/>
                  </a:cubicBezTo>
                  <a:cubicBezTo>
                    <a:pt x="467" y="604"/>
                    <a:pt x="427" y="573"/>
                    <a:pt x="397" y="498"/>
                  </a:cubicBezTo>
                  <a:cubicBezTo>
                    <a:pt x="375" y="443"/>
                    <a:pt x="356" y="362"/>
                    <a:pt x="375" y="270"/>
                  </a:cubicBezTo>
                  <a:cubicBezTo>
                    <a:pt x="377" y="256"/>
                    <a:pt x="385" y="220"/>
                    <a:pt x="394" y="194"/>
                  </a:cubicBezTo>
                  <a:cubicBezTo>
                    <a:pt x="427" y="93"/>
                    <a:pt x="489" y="92"/>
                    <a:pt x="538" y="84"/>
                  </a:cubicBezTo>
                  <a:cubicBezTo>
                    <a:pt x="549" y="82"/>
                    <a:pt x="561" y="80"/>
                    <a:pt x="570" y="77"/>
                  </a:cubicBezTo>
                  <a:cubicBezTo>
                    <a:pt x="562" y="71"/>
                    <a:pt x="561" y="53"/>
                    <a:pt x="566" y="50"/>
                  </a:cubicBezTo>
                  <a:cubicBezTo>
                    <a:pt x="566" y="50"/>
                    <a:pt x="566" y="50"/>
                    <a:pt x="566" y="50"/>
                  </a:cubicBezTo>
                  <a:cubicBezTo>
                    <a:pt x="566" y="50"/>
                    <a:pt x="554" y="50"/>
                    <a:pt x="516" y="58"/>
                  </a:cubicBezTo>
                  <a:cubicBezTo>
                    <a:pt x="513" y="59"/>
                    <a:pt x="510" y="57"/>
                    <a:pt x="509" y="54"/>
                  </a:cubicBezTo>
                  <a:cubicBezTo>
                    <a:pt x="509" y="54"/>
                    <a:pt x="509" y="54"/>
                    <a:pt x="509" y="54"/>
                  </a:cubicBezTo>
                  <a:cubicBezTo>
                    <a:pt x="508" y="51"/>
                    <a:pt x="509" y="48"/>
                    <a:pt x="512" y="47"/>
                  </a:cubicBezTo>
                  <a:cubicBezTo>
                    <a:pt x="513" y="46"/>
                    <a:pt x="540" y="35"/>
                    <a:pt x="562" y="28"/>
                  </a:cubicBezTo>
                  <a:cubicBezTo>
                    <a:pt x="562" y="28"/>
                    <a:pt x="562" y="28"/>
                    <a:pt x="562" y="28"/>
                  </a:cubicBezTo>
                  <a:cubicBezTo>
                    <a:pt x="553" y="23"/>
                    <a:pt x="550" y="7"/>
                    <a:pt x="556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5" name="Freeform 21">
              <a:extLst>
                <a:ext uri="{FF2B5EF4-FFF2-40B4-BE49-F238E27FC236}">
                  <a16:creationId xmlns:a16="http://schemas.microsoft.com/office/drawing/2014/main" id="{4FFBA5AB-9A48-4899-9B44-A52948449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1682"/>
              <a:ext cx="87" cy="115"/>
            </a:xfrm>
            <a:custGeom>
              <a:avLst/>
              <a:gdLst>
                <a:gd name="T0" fmla="*/ 308 w 35"/>
                <a:gd name="T1" fmla="*/ 0 h 43"/>
                <a:gd name="T2" fmla="*/ 308 w 35"/>
                <a:gd name="T3" fmla="*/ 21 h 43"/>
                <a:gd name="T4" fmla="*/ 0 w 35"/>
                <a:gd name="T5" fmla="*/ 193 h 43"/>
                <a:gd name="T6" fmla="*/ 246 w 35"/>
                <a:gd name="T7" fmla="*/ 824 h 43"/>
                <a:gd name="T8" fmla="*/ 507 w 35"/>
                <a:gd name="T9" fmla="*/ 687 h 43"/>
                <a:gd name="T10" fmla="*/ 537 w 35"/>
                <a:gd name="T11" fmla="*/ 687 h 43"/>
                <a:gd name="T12" fmla="*/ 537 w 35"/>
                <a:gd name="T13" fmla="*/ 671 h 43"/>
                <a:gd name="T14" fmla="*/ 308 w 35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43">
                  <a:moveTo>
                    <a:pt x="20" y="0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17" y="2"/>
                    <a:pt x="9" y="6"/>
                    <a:pt x="0" y="10"/>
                  </a:cubicBezTo>
                  <a:cubicBezTo>
                    <a:pt x="7" y="20"/>
                    <a:pt x="12" y="31"/>
                    <a:pt x="16" y="43"/>
                  </a:cubicBezTo>
                  <a:cubicBezTo>
                    <a:pt x="25" y="39"/>
                    <a:pt x="31" y="36"/>
                    <a:pt x="33" y="36"/>
                  </a:cubicBezTo>
                  <a:cubicBezTo>
                    <a:pt x="33" y="35"/>
                    <a:pt x="34" y="35"/>
                    <a:pt x="35" y="36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28" y="32"/>
                    <a:pt x="18" y="13"/>
                    <a:pt x="2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6" name="Freeform 22">
              <a:extLst>
                <a:ext uri="{FF2B5EF4-FFF2-40B4-BE49-F238E27FC236}">
                  <a16:creationId xmlns:a16="http://schemas.microsoft.com/office/drawing/2014/main" id="{F147C338-2CEC-4643-9E26-DA7F83BBE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528"/>
              <a:ext cx="133" cy="128"/>
            </a:xfrm>
            <a:custGeom>
              <a:avLst/>
              <a:gdLst>
                <a:gd name="T0" fmla="*/ 838 w 53"/>
                <a:gd name="T1" fmla="*/ 683 h 48"/>
                <a:gd name="T2" fmla="*/ 647 w 53"/>
                <a:gd name="T3" fmla="*/ 0 h 48"/>
                <a:gd name="T4" fmla="*/ 630 w 53"/>
                <a:gd name="T5" fmla="*/ 0 h 48"/>
                <a:gd name="T6" fmla="*/ 597 w 53"/>
                <a:gd name="T7" fmla="*/ 35 h 48"/>
                <a:gd name="T8" fmla="*/ 0 w 53"/>
                <a:gd name="T9" fmla="*/ 397 h 48"/>
                <a:gd name="T10" fmla="*/ 429 w 53"/>
                <a:gd name="T11" fmla="*/ 909 h 48"/>
                <a:gd name="T12" fmla="*/ 806 w 53"/>
                <a:gd name="T13" fmla="*/ 704 h 48"/>
                <a:gd name="T14" fmla="*/ 838 w 53"/>
                <a:gd name="T15" fmla="*/ 704 h 48"/>
                <a:gd name="T16" fmla="*/ 838 w 53"/>
                <a:gd name="T17" fmla="*/ 683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48">
                  <a:moveTo>
                    <a:pt x="53" y="36"/>
                  </a:moveTo>
                  <a:cubicBezTo>
                    <a:pt x="42" y="33"/>
                    <a:pt x="34" y="8"/>
                    <a:pt x="41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1"/>
                    <a:pt x="39" y="2"/>
                    <a:pt x="38" y="2"/>
                  </a:cubicBezTo>
                  <a:cubicBezTo>
                    <a:pt x="32" y="5"/>
                    <a:pt x="14" y="14"/>
                    <a:pt x="0" y="21"/>
                  </a:cubicBezTo>
                  <a:cubicBezTo>
                    <a:pt x="9" y="28"/>
                    <a:pt x="19" y="37"/>
                    <a:pt x="27" y="48"/>
                  </a:cubicBezTo>
                  <a:cubicBezTo>
                    <a:pt x="38" y="43"/>
                    <a:pt x="48" y="38"/>
                    <a:pt x="51" y="37"/>
                  </a:cubicBezTo>
                  <a:cubicBezTo>
                    <a:pt x="52" y="37"/>
                    <a:pt x="53" y="37"/>
                    <a:pt x="53" y="37"/>
                  </a:cubicBezTo>
                  <a:cubicBezTo>
                    <a:pt x="53" y="37"/>
                    <a:pt x="53" y="36"/>
                    <a:pt x="53" y="3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7" name="Freeform 23">
              <a:extLst>
                <a:ext uri="{FF2B5EF4-FFF2-40B4-BE49-F238E27FC236}">
                  <a16:creationId xmlns:a16="http://schemas.microsoft.com/office/drawing/2014/main" id="{B95A2211-7080-4937-A22B-1301404B2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46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A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8" name="Freeform 24">
              <a:extLst>
                <a:ext uri="{FF2B5EF4-FFF2-40B4-BE49-F238E27FC236}">
                  <a16:creationId xmlns:a16="http://schemas.microsoft.com/office/drawing/2014/main" id="{0FAAED33-7567-48CA-858F-0EED0DD96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642"/>
              <a:ext cx="55" cy="75"/>
            </a:xfrm>
            <a:custGeom>
              <a:avLst/>
              <a:gdLst>
                <a:gd name="T0" fmla="*/ 270 w 22"/>
                <a:gd name="T1" fmla="*/ 193 h 28"/>
                <a:gd name="T2" fmla="*/ 300 w 22"/>
                <a:gd name="T3" fmla="*/ 504 h 28"/>
                <a:gd name="T4" fmla="*/ 95 w 22"/>
                <a:gd name="T5" fmla="*/ 346 h 28"/>
                <a:gd name="T6" fmla="*/ 63 w 22"/>
                <a:gd name="T7" fmla="*/ 35 h 28"/>
                <a:gd name="T8" fmla="*/ 270 w 22"/>
                <a:gd name="T9" fmla="*/ 19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8">
                  <a:moveTo>
                    <a:pt x="17" y="10"/>
                  </a:moveTo>
                  <a:cubicBezTo>
                    <a:pt x="21" y="17"/>
                    <a:pt x="22" y="24"/>
                    <a:pt x="19" y="26"/>
                  </a:cubicBezTo>
                  <a:cubicBezTo>
                    <a:pt x="16" y="28"/>
                    <a:pt x="10" y="24"/>
                    <a:pt x="6" y="18"/>
                  </a:cubicBezTo>
                  <a:cubicBezTo>
                    <a:pt x="1" y="11"/>
                    <a:pt x="0" y="4"/>
                    <a:pt x="4" y="2"/>
                  </a:cubicBezTo>
                  <a:cubicBezTo>
                    <a:pt x="7" y="0"/>
                    <a:pt x="12" y="4"/>
                    <a:pt x="17" y="10"/>
                  </a:cubicBezTo>
                  <a:close/>
                </a:path>
              </a:pathLst>
            </a:custGeom>
            <a:solidFill>
              <a:srgbClr val="B839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9" name="Freeform 25">
              <a:extLst>
                <a:ext uri="{FF2B5EF4-FFF2-40B4-BE49-F238E27FC236}">
                  <a16:creationId xmlns:a16="http://schemas.microsoft.com/office/drawing/2014/main" id="{469EEBCE-D295-497D-9AEC-13DA85E33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1762"/>
              <a:ext cx="53" cy="72"/>
            </a:xfrm>
            <a:custGeom>
              <a:avLst/>
              <a:gdLst>
                <a:gd name="T0" fmla="*/ 255 w 21"/>
                <a:gd name="T1" fmla="*/ 192 h 27"/>
                <a:gd name="T2" fmla="*/ 288 w 21"/>
                <a:gd name="T3" fmla="*/ 477 h 27"/>
                <a:gd name="T4" fmla="*/ 83 w 21"/>
                <a:gd name="T5" fmla="*/ 320 h 27"/>
                <a:gd name="T6" fmla="*/ 50 w 21"/>
                <a:gd name="T7" fmla="*/ 35 h 27"/>
                <a:gd name="T8" fmla="*/ 255 w 21"/>
                <a:gd name="T9" fmla="*/ 19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7">
                  <a:moveTo>
                    <a:pt x="16" y="10"/>
                  </a:moveTo>
                  <a:cubicBezTo>
                    <a:pt x="20" y="16"/>
                    <a:pt x="21" y="23"/>
                    <a:pt x="18" y="25"/>
                  </a:cubicBezTo>
                  <a:cubicBezTo>
                    <a:pt x="15" y="27"/>
                    <a:pt x="9" y="23"/>
                    <a:pt x="5" y="17"/>
                  </a:cubicBezTo>
                  <a:cubicBezTo>
                    <a:pt x="1" y="10"/>
                    <a:pt x="0" y="4"/>
                    <a:pt x="3" y="2"/>
                  </a:cubicBezTo>
                  <a:cubicBezTo>
                    <a:pt x="6" y="0"/>
                    <a:pt x="12" y="3"/>
                    <a:pt x="16" y="10"/>
                  </a:cubicBezTo>
                  <a:close/>
                </a:path>
              </a:pathLst>
            </a:custGeom>
            <a:solidFill>
              <a:srgbClr val="B839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0" name="Freeform 26">
              <a:extLst>
                <a:ext uri="{FF2B5EF4-FFF2-40B4-BE49-F238E27FC236}">
                  <a16:creationId xmlns:a16="http://schemas.microsoft.com/office/drawing/2014/main" id="{D8CD01B5-7988-41E3-88DA-D2CBDD51D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648"/>
              <a:ext cx="35" cy="50"/>
            </a:xfrm>
            <a:custGeom>
              <a:avLst/>
              <a:gdLst>
                <a:gd name="T0" fmla="*/ 158 w 14"/>
                <a:gd name="T1" fmla="*/ 145 h 19"/>
                <a:gd name="T2" fmla="*/ 0 w 14"/>
                <a:gd name="T3" fmla="*/ 0 h 19"/>
                <a:gd name="T4" fmla="*/ 63 w 14"/>
                <a:gd name="T5" fmla="*/ 179 h 19"/>
                <a:gd name="T6" fmla="*/ 220 w 14"/>
                <a:gd name="T7" fmla="*/ 347 h 19"/>
                <a:gd name="T8" fmla="*/ 158 w 14"/>
                <a:gd name="T9" fmla="*/ 14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9">
                  <a:moveTo>
                    <a:pt x="10" y="8"/>
                  </a:moveTo>
                  <a:cubicBezTo>
                    <a:pt x="7" y="4"/>
                    <a:pt x="3" y="1"/>
                    <a:pt x="0" y="0"/>
                  </a:cubicBezTo>
                  <a:cubicBezTo>
                    <a:pt x="1" y="3"/>
                    <a:pt x="2" y="7"/>
                    <a:pt x="4" y="10"/>
                  </a:cubicBezTo>
                  <a:cubicBezTo>
                    <a:pt x="7" y="15"/>
                    <a:pt x="11" y="18"/>
                    <a:pt x="14" y="19"/>
                  </a:cubicBezTo>
                  <a:cubicBezTo>
                    <a:pt x="13" y="16"/>
                    <a:pt x="12" y="12"/>
                    <a:pt x="10" y="8"/>
                  </a:cubicBezTo>
                  <a:close/>
                </a:path>
              </a:pathLst>
            </a:custGeom>
            <a:solidFill>
              <a:srgbClr val="7D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1" name="Freeform 27">
              <a:extLst>
                <a:ext uri="{FF2B5EF4-FFF2-40B4-BE49-F238E27FC236}">
                  <a16:creationId xmlns:a16="http://schemas.microsoft.com/office/drawing/2014/main" id="{6AF2303C-200F-42A4-B370-1DCCB78AA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1768"/>
              <a:ext cx="32" cy="48"/>
            </a:xfrm>
            <a:custGeom>
              <a:avLst/>
              <a:gdLst>
                <a:gd name="T0" fmla="*/ 133 w 13"/>
                <a:gd name="T1" fmla="*/ 149 h 18"/>
                <a:gd name="T2" fmla="*/ 0 w 13"/>
                <a:gd name="T3" fmla="*/ 0 h 18"/>
                <a:gd name="T4" fmla="*/ 62 w 13"/>
                <a:gd name="T5" fmla="*/ 192 h 18"/>
                <a:gd name="T6" fmla="*/ 194 w 13"/>
                <a:gd name="T7" fmla="*/ 341 h 18"/>
                <a:gd name="T8" fmla="*/ 133 w 13"/>
                <a:gd name="T9" fmla="*/ 14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9" y="8"/>
                  </a:moveTo>
                  <a:cubicBezTo>
                    <a:pt x="6" y="3"/>
                    <a:pt x="3" y="0"/>
                    <a:pt x="0" y="0"/>
                  </a:cubicBezTo>
                  <a:cubicBezTo>
                    <a:pt x="0" y="2"/>
                    <a:pt x="1" y="6"/>
                    <a:pt x="4" y="10"/>
                  </a:cubicBezTo>
                  <a:cubicBezTo>
                    <a:pt x="6" y="15"/>
                    <a:pt x="10" y="18"/>
                    <a:pt x="13" y="18"/>
                  </a:cubicBezTo>
                  <a:cubicBezTo>
                    <a:pt x="13" y="15"/>
                    <a:pt x="12" y="12"/>
                    <a:pt x="9" y="8"/>
                  </a:cubicBezTo>
                  <a:close/>
                </a:path>
              </a:pathLst>
            </a:custGeom>
            <a:solidFill>
              <a:srgbClr val="7D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2" name="Freeform 28">
              <a:extLst>
                <a:ext uri="{FF2B5EF4-FFF2-40B4-BE49-F238E27FC236}">
                  <a16:creationId xmlns:a16="http://schemas.microsoft.com/office/drawing/2014/main" id="{035A1E2F-534C-4480-AF9C-D495159C3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082"/>
              <a:ext cx="120" cy="83"/>
            </a:xfrm>
            <a:custGeom>
              <a:avLst/>
              <a:gdLst>
                <a:gd name="T0" fmla="*/ 363 w 48"/>
                <a:gd name="T1" fmla="*/ 573 h 31"/>
                <a:gd name="T2" fmla="*/ 658 w 48"/>
                <a:gd name="T3" fmla="*/ 458 h 31"/>
                <a:gd name="T4" fmla="*/ 750 w 48"/>
                <a:gd name="T5" fmla="*/ 94 h 31"/>
                <a:gd name="T6" fmla="*/ 708 w 48"/>
                <a:gd name="T7" fmla="*/ 21 h 31"/>
                <a:gd name="T8" fmla="*/ 625 w 48"/>
                <a:gd name="T9" fmla="*/ 94 h 31"/>
                <a:gd name="T10" fmla="*/ 563 w 48"/>
                <a:gd name="T11" fmla="*/ 345 h 31"/>
                <a:gd name="T12" fmla="*/ 363 w 48"/>
                <a:gd name="T13" fmla="*/ 423 h 31"/>
                <a:gd name="T14" fmla="*/ 95 w 48"/>
                <a:gd name="T15" fmla="*/ 56 h 31"/>
                <a:gd name="T16" fmla="*/ 83 w 48"/>
                <a:gd name="T17" fmla="*/ 0 h 31"/>
                <a:gd name="T18" fmla="*/ 0 w 48"/>
                <a:gd name="T19" fmla="*/ 265 h 31"/>
                <a:gd name="T20" fmla="*/ 363 w 48"/>
                <a:gd name="T21" fmla="*/ 573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31">
                  <a:moveTo>
                    <a:pt x="23" y="30"/>
                  </a:moveTo>
                  <a:cubicBezTo>
                    <a:pt x="30" y="31"/>
                    <a:pt x="36" y="28"/>
                    <a:pt x="42" y="24"/>
                  </a:cubicBezTo>
                  <a:cubicBezTo>
                    <a:pt x="47" y="19"/>
                    <a:pt x="48" y="12"/>
                    <a:pt x="48" y="5"/>
                  </a:cubicBezTo>
                  <a:cubicBezTo>
                    <a:pt x="48" y="3"/>
                    <a:pt x="47" y="1"/>
                    <a:pt x="45" y="1"/>
                  </a:cubicBezTo>
                  <a:cubicBezTo>
                    <a:pt x="42" y="1"/>
                    <a:pt x="40" y="2"/>
                    <a:pt x="40" y="5"/>
                  </a:cubicBezTo>
                  <a:cubicBezTo>
                    <a:pt x="40" y="10"/>
                    <a:pt x="40" y="15"/>
                    <a:pt x="36" y="18"/>
                  </a:cubicBezTo>
                  <a:cubicBezTo>
                    <a:pt x="33" y="21"/>
                    <a:pt x="28" y="23"/>
                    <a:pt x="23" y="22"/>
                  </a:cubicBezTo>
                  <a:cubicBezTo>
                    <a:pt x="13" y="22"/>
                    <a:pt x="5" y="13"/>
                    <a:pt x="6" y="3"/>
                  </a:cubicBezTo>
                  <a:cubicBezTo>
                    <a:pt x="6" y="2"/>
                    <a:pt x="5" y="1"/>
                    <a:pt x="5" y="0"/>
                  </a:cubicBezTo>
                  <a:cubicBezTo>
                    <a:pt x="4" y="5"/>
                    <a:pt x="2" y="11"/>
                    <a:pt x="0" y="14"/>
                  </a:cubicBezTo>
                  <a:cubicBezTo>
                    <a:pt x="4" y="23"/>
                    <a:pt x="12" y="30"/>
                    <a:pt x="23" y="30"/>
                  </a:cubicBezTo>
                  <a:close/>
                </a:path>
              </a:pathLst>
            </a:custGeom>
            <a:solidFill>
              <a:srgbClr val="FA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3" name="Freeform 29">
              <a:extLst>
                <a:ext uri="{FF2B5EF4-FFF2-40B4-BE49-F238E27FC236}">
                  <a16:creationId xmlns:a16="http://schemas.microsoft.com/office/drawing/2014/main" id="{40F52104-595F-43E5-B166-341C25FFC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2802"/>
              <a:ext cx="310" cy="545"/>
            </a:xfrm>
            <a:custGeom>
              <a:avLst/>
              <a:gdLst>
                <a:gd name="T0" fmla="*/ 1938 w 124"/>
                <a:gd name="T1" fmla="*/ 342 h 204"/>
                <a:gd name="T2" fmla="*/ 1925 w 124"/>
                <a:gd name="T3" fmla="*/ 342 h 204"/>
                <a:gd name="T4" fmla="*/ 1908 w 124"/>
                <a:gd name="T5" fmla="*/ 379 h 204"/>
                <a:gd name="T6" fmla="*/ 1908 w 124"/>
                <a:gd name="T7" fmla="*/ 379 h 204"/>
                <a:gd name="T8" fmla="*/ 1875 w 124"/>
                <a:gd name="T9" fmla="*/ 422 h 204"/>
                <a:gd name="T10" fmla="*/ 1875 w 124"/>
                <a:gd name="T11" fmla="*/ 435 h 204"/>
                <a:gd name="T12" fmla="*/ 1863 w 124"/>
                <a:gd name="T13" fmla="*/ 478 h 204"/>
                <a:gd name="T14" fmla="*/ 1845 w 124"/>
                <a:gd name="T15" fmla="*/ 492 h 204"/>
                <a:gd name="T16" fmla="*/ 1833 w 124"/>
                <a:gd name="T17" fmla="*/ 534 h 204"/>
                <a:gd name="T18" fmla="*/ 1833 w 124"/>
                <a:gd name="T19" fmla="*/ 550 h 204"/>
                <a:gd name="T20" fmla="*/ 1813 w 124"/>
                <a:gd name="T21" fmla="*/ 593 h 204"/>
                <a:gd name="T22" fmla="*/ 1800 w 124"/>
                <a:gd name="T23" fmla="*/ 606 h 204"/>
                <a:gd name="T24" fmla="*/ 1800 w 124"/>
                <a:gd name="T25" fmla="*/ 649 h 204"/>
                <a:gd name="T26" fmla="*/ 1783 w 124"/>
                <a:gd name="T27" fmla="*/ 684 h 204"/>
                <a:gd name="T28" fmla="*/ 1770 w 124"/>
                <a:gd name="T29" fmla="*/ 729 h 204"/>
                <a:gd name="T30" fmla="*/ 1750 w 124"/>
                <a:gd name="T31" fmla="*/ 785 h 204"/>
                <a:gd name="T32" fmla="*/ 1375 w 124"/>
                <a:gd name="T33" fmla="*/ 1469 h 204"/>
                <a:gd name="T34" fmla="*/ 908 w 124"/>
                <a:gd name="T35" fmla="*/ 1448 h 204"/>
                <a:gd name="T36" fmla="*/ 863 w 124"/>
                <a:gd name="T37" fmla="*/ 1413 h 204"/>
                <a:gd name="T38" fmla="*/ 488 w 124"/>
                <a:gd name="T39" fmla="*/ 956 h 204"/>
                <a:gd name="T40" fmla="*/ 0 w 124"/>
                <a:gd name="T41" fmla="*/ 0 h 204"/>
                <a:gd name="T42" fmla="*/ 0 w 124"/>
                <a:gd name="T43" fmla="*/ 321 h 204"/>
                <a:gd name="T44" fmla="*/ 33 w 124"/>
                <a:gd name="T45" fmla="*/ 3625 h 204"/>
                <a:gd name="T46" fmla="*/ 33 w 124"/>
                <a:gd name="T47" fmla="*/ 3625 h 204"/>
                <a:gd name="T48" fmla="*/ 33 w 124"/>
                <a:gd name="T49" fmla="*/ 3641 h 204"/>
                <a:gd name="T50" fmla="*/ 988 w 124"/>
                <a:gd name="T51" fmla="*/ 3890 h 204"/>
                <a:gd name="T52" fmla="*/ 1938 w 124"/>
                <a:gd name="T53" fmla="*/ 3641 h 204"/>
                <a:gd name="T54" fmla="*/ 1925 w 124"/>
                <a:gd name="T55" fmla="*/ 3625 h 204"/>
                <a:gd name="T56" fmla="*/ 1938 w 124"/>
                <a:gd name="T57" fmla="*/ 3625 h 204"/>
                <a:gd name="T58" fmla="*/ 1938 w 124"/>
                <a:gd name="T59" fmla="*/ 342 h 20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4" h="204">
                  <a:moveTo>
                    <a:pt x="124" y="18"/>
                  </a:moveTo>
                  <a:cubicBezTo>
                    <a:pt x="124" y="18"/>
                    <a:pt x="123" y="18"/>
                    <a:pt x="123" y="18"/>
                  </a:cubicBezTo>
                  <a:cubicBezTo>
                    <a:pt x="123" y="19"/>
                    <a:pt x="123" y="19"/>
                    <a:pt x="122" y="20"/>
                  </a:cubicBezTo>
                  <a:cubicBezTo>
                    <a:pt x="122" y="20"/>
                    <a:pt x="122" y="20"/>
                    <a:pt x="122" y="20"/>
                  </a:cubicBezTo>
                  <a:cubicBezTo>
                    <a:pt x="121" y="21"/>
                    <a:pt x="121" y="22"/>
                    <a:pt x="120" y="22"/>
                  </a:cubicBezTo>
                  <a:cubicBezTo>
                    <a:pt x="120" y="22"/>
                    <a:pt x="120" y="23"/>
                    <a:pt x="120" y="23"/>
                  </a:cubicBezTo>
                  <a:cubicBezTo>
                    <a:pt x="119" y="24"/>
                    <a:pt x="119" y="24"/>
                    <a:pt x="119" y="25"/>
                  </a:cubicBezTo>
                  <a:cubicBezTo>
                    <a:pt x="119" y="25"/>
                    <a:pt x="118" y="25"/>
                    <a:pt x="118" y="26"/>
                  </a:cubicBezTo>
                  <a:cubicBezTo>
                    <a:pt x="118" y="26"/>
                    <a:pt x="118" y="27"/>
                    <a:pt x="117" y="28"/>
                  </a:cubicBezTo>
                  <a:cubicBezTo>
                    <a:pt x="117" y="28"/>
                    <a:pt x="117" y="28"/>
                    <a:pt x="117" y="29"/>
                  </a:cubicBezTo>
                  <a:cubicBezTo>
                    <a:pt x="117" y="29"/>
                    <a:pt x="116" y="30"/>
                    <a:pt x="116" y="31"/>
                  </a:cubicBezTo>
                  <a:cubicBezTo>
                    <a:pt x="116" y="31"/>
                    <a:pt x="116" y="32"/>
                    <a:pt x="115" y="32"/>
                  </a:cubicBezTo>
                  <a:cubicBezTo>
                    <a:pt x="115" y="33"/>
                    <a:pt x="115" y="33"/>
                    <a:pt x="115" y="34"/>
                  </a:cubicBezTo>
                  <a:cubicBezTo>
                    <a:pt x="114" y="35"/>
                    <a:pt x="114" y="35"/>
                    <a:pt x="114" y="36"/>
                  </a:cubicBezTo>
                  <a:cubicBezTo>
                    <a:pt x="114" y="36"/>
                    <a:pt x="113" y="37"/>
                    <a:pt x="113" y="38"/>
                  </a:cubicBezTo>
                  <a:cubicBezTo>
                    <a:pt x="113" y="39"/>
                    <a:pt x="112" y="40"/>
                    <a:pt x="112" y="41"/>
                  </a:cubicBezTo>
                  <a:cubicBezTo>
                    <a:pt x="107" y="55"/>
                    <a:pt x="101" y="70"/>
                    <a:pt x="88" y="77"/>
                  </a:cubicBezTo>
                  <a:cubicBezTo>
                    <a:pt x="78" y="81"/>
                    <a:pt x="68" y="81"/>
                    <a:pt x="58" y="76"/>
                  </a:cubicBezTo>
                  <a:cubicBezTo>
                    <a:pt x="57" y="75"/>
                    <a:pt x="56" y="75"/>
                    <a:pt x="55" y="74"/>
                  </a:cubicBezTo>
                  <a:cubicBezTo>
                    <a:pt x="47" y="69"/>
                    <a:pt x="39" y="61"/>
                    <a:pt x="31" y="50"/>
                  </a:cubicBezTo>
                  <a:cubicBezTo>
                    <a:pt x="20" y="37"/>
                    <a:pt x="9" y="19"/>
                    <a:pt x="0" y="0"/>
                  </a:cubicBezTo>
                  <a:cubicBezTo>
                    <a:pt x="0" y="6"/>
                    <a:pt x="0" y="13"/>
                    <a:pt x="0" y="17"/>
                  </a:cubicBezTo>
                  <a:cubicBezTo>
                    <a:pt x="0" y="79"/>
                    <a:pt x="1" y="151"/>
                    <a:pt x="2" y="190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2" y="190"/>
                    <a:pt x="2" y="190"/>
                    <a:pt x="2" y="191"/>
                  </a:cubicBezTo>
                  <a:cubicBezTo>
                    <a:pt x="2" y="198"/>
                    <a:pt x="29" y="204"/>
                    <a:pt x="63" y="204"/>
                  </a:cubicBezTo>
                  <a:cubicBezTo>
                    <a:pt x="96" y="204"/>
                    <a:pt x="124" y="198"/>
                    <a:pt x="124" y="191"/>
                  </a:cubicBezTo>
                  <a:cubicBezTo>
                    <a:pt x="124" y="190"/>
                    <a:pt x="124" y="190"/>
                    <a:pt x="123" y="190"/>
                  </a:cubicBezTo>
                  <a:cubicBezTo>
                    <a:pt x="124" y="190"/>
                    <a:pt x="124" y="190"/>
                    <a:pt x="124" y="190"/>
                  </a:cubicBezTo>
                  <a:lnTo>
                    <a:pt x="124" y="18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4" name="Freeform 30">
              <a:extLst>
                <a:ext uri="{FF2B5EF4-FFF2-40B4-BE49-F238E27FC236}">
                  <a16:creationId xmlns:a16="http://schemas.microsoft.com/office/drawing/2014/main" id="{8A862CFD-A573-4E8D-9599-DED87DBA9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693"/>
              <a:ext cx="55" cy="45"/>
            </a:xfrm>
            <a:custGeom>
              <a:avLst/>
              <a:gdLst>
                <a:gd name="T0" fmla="*/ 0 w 22"/>
                <a:gd name="T1" fmla="*/ 0 h 17"/>
                <a:gd name="T2" fmla="*/ 313 w 22"/>
                <a:gd name="T3" fmla="*/ 77 h 17"/>
                <a:gd name="T4" fmla="*/ 0 w 2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0" y="0"/>
                  </a:moveTo>
                  <a:cubicBezTo>
                    <a:pt x="5" y="8"/>
                    <a:pt x="19" y="15"/>
                    <a:pt x="20" y="4"/>
                  </a:cubicBezTo>
                  <a:cubicBezTo>
                    <a:pt x="22" y="17"/>
                    <a:pt x="4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5" name="Freeform 31">
              <a:extLst>
                <a:ext uri="{FF2B5EF4-FFF2-40B4-BE49-F238E27FC236}">
                  <a16:creationId xmlns:a16="http://schemas.microsoft.com/office/drawing/2014/main" id="{3D542180-E718-4C26-9FBB-65A7D4FD7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813"/>
              <a:ext cx="52" cy="45"/>
            </a:xfrm>
            <a:custGeom>
              <a:avLst/>
              <a:gdLst>
                <a:gd name="T0" fmla="*/ 0 w 21"/>
                <a:gd name="T1" fmla="*/ 0 h 17"/>
                <a:gd name="T2" fmla="*/ 287 w 21"/>
                <a:gd name="T3" fmla="*/ 77 h 17"/>
                <a:gd name="T4" fmla="*/ 0 w 21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5" y="8"/>
                    <a:pt x="18" y="15"/>
                    <a:pt x="19" y="4"/>
                  </a:cubicBezTo>
                  <a:cubicBezTo>
                    <a:pt x="21" y="17"/>
                    <a:pt x="4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6" name="Freeform 32">
              <a:extLst>
                <a:ext uri="{FF2B5EF4-FFF2-40B4-BE49-F238E27FC236}">
                  <a16:creationId xmlns:a16="http://schemas.microsoft.com/office/drawing/2014/main" id="{1B188685-CAAD-4C5B-814E-8E10D169F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274"/>
              <a:ext cx="955" cy="899"/>
            </a:xfrm>
            <a:custGeom>
              <a:avLst/>
              <a:gdLst>
                <a:gd name="T0" fmla="*/ 4720 w 382"/>
                <a:gd name="T1" fmla="*/ 5565 h 337"/>
                <a:gd name="T2" fmla="*/ 0 w 382"/>
                <a:gd name="T3" fmla="*/ 5770 h 337"/>
                <a:gd name="T4" fmla="*/ 4720 w 382"/>
                <a:gd name="T5" fmla="*/ 5962 h 337"/>
                <a:gd name="T6" fmla="*/ 5345 w 382"/>
                <a:gd name="T7" fmla="*/ 0 h 337"/>
                <a:gd name="T8" fmla="*/ 4720 w 382"/>
                <a:gd name="T9" fmla="*/ 5565 h 3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2" h="337">
                  <a:moveTo>
                    <a:pt x="302" y="293"/>
                  </a:moveTo>
                  <a:cubicBezTo>
                    <a:pt x="245" y="336"/>
                    <a:pt x="79" y="318"/>
                    <a:pt x="0" y="304"/>
                  </a:cubicBezTo>
                  <a:cubicBezTo>
                    <a:pt x="78" y="337"/>
                    <a:pt x="255" y="336"/>
                    <a:pt x="302" y="314"/>
                  </a:cubicBezTo>
                  <a:cubicBezTo>
                    <a:pt x="372" y="283"/>
                    <a:pt x="382" y="159"/>
                    <a:pt x="342" y="0"/>
                  </a:cubicBezTo>
                  <a:cubicBezTo>
                    <a:pt x="371" y="161"/>
                    <a:pt x="359" y="250"/>
                    <a:pt x="302" y="293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7" name="Freeform 33">
              <a:extLst>
                <a:ext uri="{FF2B5EF4-FFF2-40B4-BE49-F238E27FC236}">
                  <a16:creationId xmlns:a16="http://schemas.microsoft.com/office/drawing/2014/main" id="{3BFF7FB9-4AEB-4343-B97E-D01B9DC11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858"/>
              <a:ext cx="190" cy="491"/>
            </a:xfrm>
            <a:custGeom>
              <a:avLst/>
              <a:gdLst>
                <a:gd name="T0" fmla="*/ 520 w 76"/>
                <a:gd name="T1" fmla="*/ 1254 h 184"/>
                <a:gd name="T2" fmla="*/ 1113 w 76"/>
                <a:gd name="T3" fmla="*/ 456 h 184"/>
                <a:gd name="T4" fmla="*/ 1188 w 76"/>
                <a:gd name="T5" fmla="*/ 35 h 184"/>
                <a:gd name="T6" fmla="*/ 1188 w 76"/>
                <a:gd name="T7" fmla="*/ 3175 h 184"/>
                <a:gd name="T8" fmla="*/ 0 w 76"/>
                <a:gd name="T9" fmla="*/ 3362 h 184"/>
                <a:gd name="T10" fmla="*/ 988 w 76"/>
                <a:gd name="T11" fmla="*/ 2778 h 184"/>
                <a:gd name="T12" fmla="*/ 520 w 76"/>
                <a:gd name="T13" fmla="*/ 1254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84">
                  <a:moveTo>
                    <a:pt x="33" y="66"/>
                  </a:moveTo>
                  <a:cubicBezTo>
                    <a:pt x="49" y="65"/>
                    <a:pt x="66" y="48"/>
                    <a:pt x="71" y="24"/>
                  </a:cubicBezTo>
                  <a:cubicBezTo>
                    <a:pt x="76" y="0"/>
                    <a:pt x="76" y="2"/>
                    <a:pt x="76" y="2"/>
                  </a:cubicBezTo>
                  <a:cubicBezTo>
                    <a:pt x="76" y="167"/>
                    <a:pt x="76" y="167"/>
                    <a:pt x="76" y="167"/>
                  </a:cubicBezTo>
                  <a:cubicBezTo>
                    <a:pt x="69" y="180"/>
                    <a:pt x="19" y="184"/>
                    <a:pt x="0" y="177"/>
                  </a:cubicBezTo>
                  <a:cubicBezTo>
                    <a:pt x="26" y="178"/>
                    <a:pt x="55" y="174"/>
                    <a:pt x="63" y="146"/>
                  </a:cubicBezTo>
                  <a:cubicBezTo>
                    <a:pt x="71" y="118"/>
                    <a:pt x="45" y="72"/>
                    <a:pt x="33" y="66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8" name="Freeform 34">
              <a:extLst>
                <a:ext uri="{FF2B5EF4-FFF2-40B4-BE49-F238E27FC236}">
                  <a16:creationId xmlns:a16="http://schemas.microsoft.com/office/drawing/2014/main" id="{6C5E78C0-1301-496F-A442-AA6F4233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1514"/>
              <a:ext cx="168" cy="80"/>
            </a:xfrm>
            <a:custGeom>
              <a:avLst/>
              <a:gdLst>
                <a:gd name="T0" fmla="*/ 0 w 67"/>
                <a:gd name="T1" fmla="*/ 205 h 30"/>
                <a:gd name="T2" fmla="*/ 441 w 67"/>
                <a:gd name="T3" fmla="*/ 0 h 30"/>
                <a:gd name="T4" fmla="*/ 1056 w 67"/>
                <a:gd name="T5" fmla="*/ 341 h 30"/>
                <a:gd name="T6" fmla="*/ 459 w 67"/>
                <a:gd name="T7" fmla="*/ 227 h 30"/>
                <a:gd name="T8" fmla="*/ 647 w 67"/>
                <a:gd name="T9" fmla="*/ 568 h 30"/>
                <a:gd name="T10" fmla="*/ 0 w 67"/>
                <a:gd name="T11" fmla="*/ 205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30">
                  <a:moveTo>
                    <a:pt x="0" y="11"/>
                  </a:moveTo>
                  <a:cubicBezTo>
                    <a:pt x="9" y="3"/>
                    <a:pt x="22" y="0"/>
                    <a:pt x="28" y="0"/>
                  </a:cubicBezTo>
                  <a:cubicBezTo>
                    <a:pt x="33" y="0"/>
                    <a:pt x="62" y="14"/>
                    <a:pt x="67" y="18"/>
                  </a:cubicBezTo>
                  <a:cubicBezTo>
                    <a:pt x="52" y="11"/>
                    <a:pt x="36" y="6"/>
                    <a:pt x="29" y="12"/>
                  </a:cubicBezTo>
                  <a:cubicBezTo>
                    <a:pt x="22" y="17"/>
                    <a:pt x="41" y="30"/>
                    <a:pt x="41" y="30"/>
                  </a:cubicBezTo>
                  <a:cubicBezTo>
                    <a:pt x="25" y="23"/>
                    <a:pt x="6" y="9"/>
                    <a:pt x="0" y="11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9" name="Freeform 35">
              <a:extLst>
                <a:ext uri="{FF2B5EF4-FFF2-40B4-BE49-F238E27FC236}">
                  <a16:creationId xmlns:a16="http://schemas.microsoft.com/office/drawing/2014/main" id="{67C48A63-5A40-4222-832B-27ACDDF8B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1826"/>
              <a:ext cx="80" cy="139"/>
            </a:xfrm>
            <a:custGeom>
              <a:avLst/>
              <a:gdLst>
                <a:gd name="T0" fmla="*/ 0 w 32"/>
                <a:gd name="T1" fmla="*/ 0 h 52"/>
                <a:gd name="T2" fmla="*/ 83 w 32"/>
                <a:gd name="T3" fmla="*/ 500 h 52"/>
                <a:gd name="T4" fmla="*/ 125 w 32"/>
                <a:gd name="T5" fmla="*/ 957 h 52"/>
                <a:gd name="T6" fmla="*/ 470 w 32"/>
                <a:gd name="T7" fmla="*/ 615 h 52"/>
                <a:gd name="T8" fmla="*/ 425 w 32"/>
                <a:gd name="T9" fmla="*/ 115 h 52"/>
                <a:gd name="T10" fmla="*/ 220 w 32"/>
                <a:gd name="T11" fmla="*/ 380 h 52"/>
                <a:gd name="T12" fmla="*/ 0 w 32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52">
                  <a:moveTo>
                    <a:pt x="0" y="0"/>
                  </a:moveTo>
                  <a:cubicBezTo>
                    <a:pt x="2" y="8"/>
                    <a:pt x="4" y="18"/>
                    <a:pt x="5" y="26"/>
                  </a:cubicBezTo>
                  <a:cubicBezTo>
                    <a:pt x="6" y="31"/>
                    <a:pt x="9" y="44"/>
                    <a:pt x="8" y="50"/>
                  </a:cubicBezTo>
                  <a:cubicBezTo>
                    <a:pt x="8" y="52"/>
                    <a:pt x="29" y="34"/>
                    <a:pt x="30" y="32"/>
                  </a:cubicBezTo>
                  <a:cubicBezTo>
                    <a:pt x="32" y="27"/>
                    <a:pt x="29" y="13"/>
                    <a:pt x="27" y="6"/>
                  </a:cubicBezTo>
                  <a:cubicBezTo>
                    <a:pt x="26" y="13"/>
                    <a:pt x="23" y="24"/>
                    <a:pt x="14" y="20"/>
                  </a:cubicBezTo>
                  <a:cubicBezTo>
                    <a:pt x="8" y="18"/>
                    <a:pt x="4" y="5"/>
                    <a:pt x="0" y="0"/>
                  </a:cubicBezTo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0" name="Freeform 36">
              <a:extLst>
                <a:ext uri="{FF2B5EF4-FFF2-40B4-BE49-F238E27FC236}">
                  <a16:creationId xmlns:a16="http://schemas.microsoft.com/office/drawing/2014/main" id="{671824F4-D677-4B2F-8B8E-B631F41F0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1578"/>
              <a:ext cx="103" cy="1003"/>
            </a:xfrm>
            <a:custGeom>
              <a:avLst/>
              <a:gdLst>
                <a:gd name="T0" fmla="*/ 347 w 41"/>
                <a:gd name="T1" fmla="*/ 2526 h 376"/>
                <a:gd name="T2" fmla="*/ 397 w 41"/>
                <a:gd name="T3" fmla="*/ 2710 h 376"/>
                <a:gd name="T4" fmla="*/ 284 w 41"/>
                <a:gd name="T5" fmla="*/ 7138 h 376"/>
                <a:gd name="T6" fmla="*/ 430 w 41"/>
                <a:gd name="T7" fmla="*/ 4463 h 376"/>
                <a:gd name="T8" fmla="*/ 492 w 41"/>
                <a:gd name="T9" fmla="*/ 2470 h 376"/>
                <a:gd name="T10" fmla="*/ 0 w 41"/>
                <a:gd name="T11" fmla="*/ 0 h 376"/>
                <a:gd name="T12" fmla="*/ 347 w 41"/>
                <a:gd name="T13" fmla="*/ 2505 h 376"/>
                <a:gd name="T14" fmla="*/ 347 w 41"/>
                <a:gd name="T15" fmla="*/ 2526 h 3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376">
                  <a:moveTo>
                    <a:pt x="22" y="133"/>
                  </a:moveTo>
                  <a:cubicBezTo>
                    <a:pt x="23" y="135"/>
                    <a:pt x="24" y="139"/>
                    <a:pt x="25" y="143"/>
                  </a:cubicBezTo>
                  <a:cubicBezTo>
                    <a:pt x="31" y="165"/>
                    <a:pt x="3" y="316"/>
                    <a:pt x="18" y="376"/>
                  </a:cubicBezTo>
                  <a:cubicBezTo>
                    <a:pt x="15" y="326"/>
                    <a:pt x="23" y="269"/>
                    <a:pt x="27" y="235"/>
                  </a:cubicBezTo>
                  <a:cubicBezTo>
                    <a:pt x="31" y="199"/>
                    <a:pt x="41" y="162"/>
                    <a:pt x="31" y="130"/>
                  </a:cubicBezTo>
                  <a:cubicBezTo>
                    <a:pt x="21" y="98"/>
                    <a:pt x="4" y="27"/>
                    <a:pt x="0" y="0"/>
                  </a:cubicBezTo>
                  <a:cubicBezTo>
                    <a:pt x="0" y="46"/>
                    <a:pt x="10" y="84"/>
                    <a:pt x="22" y="132"/>
                  </a:cubicBezTo>
                  <a:cubicBezTo>
                    <a:pt x="22" y="132"/>
                    <a:pt x="22" y="132"/>
                    <a:pt x="22" y="133"/>
                  </a:cubicBezTo>
                </a:path>
              </a:pathLst>
            </a:custGeom>
            <a:solidFill>
              <a:srgbClr val="B2D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1" name="Freeform 37">
              <a:extLst>
                <a:ext uri="{FF2B5EF4-FFF2-40B4-BE49-F238E27FC236}">
                  <a16:creationId xmlns:a16="http://schemas.microsoft.com/office/drawing/2014/main" id="{181F80EE-C613-4965-AB71-047A653BB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370"/>
              <a:ext cx="133" cy="595"/>
            </a:xfrm>
            <a:custGeom>
              <a:avLst/>
              <a:gdLst>
                <a:gd name="T0" fmla="*/ 459 w 53"/>
                <a:gd name="T1" fmla="*/ 0 h 223"/>
                <a:gd name="T2" fmla="*/ 429 w 53"/>
                <a:gd name="T3" fmla="*/ 1025 h 223"/>
                <a:gd name="T4" fmla="*/ 567 w 53"/>
                <a:gd name="T5" fmla="*/ 1766 h 223"/>
                <a:gd name="T6" fmla="*/ 0 w 53"/>
                <a:gd name="T7" fmla="*/ 4237 h 223"/>
                <a:gd name="T8" fmla="*/ 647 w 53"/>
                <a:gd name="T9" fmla="*/ 1844 h 223"/>
                <a:gd name="T10" fmla="*/ 535 w 53"/>
                <a:gd name="T11" fmla="*/ 913 h 223"/>
                <a:gd name="T12" fmla="*/ 459 w 53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23">
                  <a:moveTo>
                    <a:pt x="29" y="0"/>
                  </a:moveTo>
                  <a:cubicBezTo>
                    <a:pt x="23" y="17"/>
                    <a:pt x="21" y="44"/>
                    <a:pt x="27" y="54"/>
                  </a:cubicBezTo>
                  <a:cubicBezTo>
                    <a:pt x="33" y="64"/>
                    <a:pt x="44" y="67"/>
                    <a:pt x="36" y="93"/>
                  </a:cubicBezTo>
                  <a:cubicBezTo>
                    <a:pt x="28" y="119"/>
                    <a:pt x="0" y="170"/>
                    <a:pt x="0" y="223"/>
                  </a:cubicBezTo>
                  <a:cubicBezTo>
                    <a:pt x="7" y="186"/>
                    <a:pt x="29" y="125"/>
                    <a:pt x="41" y="97"/>
                  </a:cubicBezTo>
                  <a:cubicBezTo>
                    <a:pt x="53" y="69"/>
                    <a:pt x="43" y="58"/>
                    <a:pt x="34" y="48"/>
                  </a:cubicBezTo>
                  <a:cubicBezTo>
                    <a:pt x="25" y="38"/>
                    <a:pt x="26" y="5"/>
                    <a:pt x="29" y="0"/>
                  </a:cubicBezTo>
                  <a:close/>
                </a:path>
              </a:pathLst>
            </a:custGeom>
            <a:solidFill>
              <a:srgbClr val="B2D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2" name="Freeform 38">
              <a:extLst>
                <a:ext uri="{FF2B5EF4-FFF2-40B4-BE49-F238E27FC236}">
                  <a16:creationId xmlns:a16="http://schemas.microsoft.com/office/drawing/2014/main" id="{A4881BA8-65CF-4632-93E7-3661AF4EC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792"/>
              <a:ext cx="20" cy="53"/>
            </a:xfrm>
            <a:custGeom>
              <a:avLst/>
              <a:gdLst>
                <a:gd name="T0" fmla="*/ 0 w 8"/>
                <a:gd name="T1" fmla="*/ 133 h 20"/>
                <a:gd name="T2" fmla="*/ 83 w 8"/>
                <a:gd name="T3" fmla="*/ 371 h 20"/>
                <a:gd name="T4" fmla="*/ 33 w 8"/>
                <a:gd name="T5" fmla="*/ 0 h 20"/>
                <a:gd name="T6" fmla="*/ 20 w 8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0">
                  <a:moveTo>
                    <a:pt x="0" y="7"/>
                  </a:moveTo>
                  <a:cubicBezTo>
                    <a:pt x="0" y="12"/>
                    <a:pt x="1" y="17"/>
                    <a:pt x="5" y="20"/>
                  </a:cubicBezTo>
                  <a:cubicBezTo>
                    <a:pt x="8" y="13"/>
                    <a:pt x="6" y="6"/>
                    <a:pt x="2" y="0"/>
                  </a:cubicBezTo>
                  <a:cubicBezTo>
                    <a:pt x="0" y="0"/>
                    <a:pt x="2" y="1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3" name="Freeform 39">
              <a:extLst>
                <a:ext uri="{FF2B5EF4-FFF2-40B4-BE49-F238E27FC236}">
                  <a16:creationId xmlns:a16="http://schemas.microsoft.com/office/drawing/2014/main" id="{F28C76C0-A96C-4F23-8606-0064754AB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1858"/>
              <a:ext cx="15" cy="24"/>
            </a:xfrm>
            <a:custGeom>
              <a:avLst/>
              <a:gdLst>
                <a:gd name="T0" fmla="*/ 33 w 6"/>
                <a:gd name="T1" fmla="*/ 21 h 9"/>
                <a:gd name="T2" fmla="*/ 63 w 6"/>
                <a:gd name="T3" fmla="*/ 171 h 9"/>
                <a:gd name="T4" fmla="*/ 33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1"/>
                  </a:moveTo>
                  <a:cubicBezTo>
                    <a:pt x="0" y="5"/>
                    <a:pt x="0" y="8"/>
                    <a:pt x="4" y="9"/>
                  </a:cubicBezTo>
                  <a:cubicBezTo>
                    <a:pt x="6" y="6"/>
                    <a:pt x="5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4" name="Freeform 40">
              <a:extLst>
                <a:ext uri="{FF2B5EF4-FFF2-40B4-BE49-F238E27FC236}">
                  <a16:creationId xmlns:a16="http://schemas.microsoft.com/office/drawing/2014/main" id="{DE1F9FA9-4F2F-4EE8-B9FD-BFDC9D43F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506"/>
              <a:ext cx="45" cy="35"/>
            </a:xfrm>
            <a:custGeom>
              <a:avLst/>
              <a:gdLst>
                <a:gd name="T0" fmla="*/ 125 w 18"/>
                <a:gd name="T1" fmla="*/ 59 h 13"/>
                <a:gd name="T2" fmla="*/ 95 w 18"/>
                <a:gd name="T3" fmla="*/ 22 h 13"/>
                <a:gd name="T4" fmla="*/ 188 w 18"/>
                <a:gd name="T5" fmla="*/ 218 h 13"/>
                <a:gd name="T6" fmla="*/ 113 w 1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8" y="3"/>
                  </a:moveTo>
                  <a:cubicBezTo>
                    <a:pt x="8" y="2"/>
                    <a:pt x="7" y="1"/>
                    <a:pt x="6" y="1"/>
                  </a:cubicBezTo>
                  <a:cubicBezTo>
                    <a:pt x="0" y="5"/>
                    <a:pt x="6" y="13"/>
                    <a:pt x="12" y="11"/>
                  </a:cubicBezTo>
                  <a:cubicBezTo>
                    <a:pt x="18" y="8"/>
                    <a:pt x="10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5" name="Freeform 41">
              <a:extLst>
                <a:ext uri="{FF2B5EF4-FFF2-40B4-BE49-F238E27FC236}">
                  <a16:creationId xmlns:a16="http://schemas.microsoft.com/office/drawing/2014/main" id="{F30E2699-5A1E-41F3-809D-44C7EF125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544"/>
              <a:ext cx="45" cy="29"/>
            </a:xfrm>
            <a:custGeom>
              <a:avLst/>
              <a:gdLst>
                <a:gd name="T0" fmla="*/ 145 w 18"/>
                <a:gd name="T1" fmla="*/ 0 h 11"/>
                <a:gd name="T2" fmla="*/ 158 w 18"/>
                <a:gd name="T3" fmla="*/ 2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9" y="0"/>
                  </a:moveTo>
                  <a:cubicBezTo>
                    <a:pt x="0" y="10"/>
                    <a:pt x="18" y="11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6" name="Freeform 42">
              <a:extLst>
                <a:ext uri="{FF2B5EF4-FFF2-40B4-BE49-F238E27FC236}">
                  <a16:creationId xmlns:a16="http://schemas.microsoft.com/office/drawing/2014/main" id="{2CB97D6F-7D0F-4880-B946-AB5B238D7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466"/>
              <a:ext cx="12" cy="16"/>
            </a:xfrm>
            <a:custGeom>
              <a:avLst/>
              <a:gdLst>
                <a:gd name="T0" fmla="*/ 12 w 5"/>
                <a:gd name="T1" fmla="*/ 35 h 6"/>
                <a:gd name="T2" fmla="*/ 0 w 5"/>
                <a:gd name="T3" fmla="*/ 93 h 6"/>
                <a:gd name="T4" fmla="*/ 29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5" y="6"/>
                    <a:pt x="4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7" name="Freeform 43">
              <a:extLst>
                <a:ext uri="{FF2B5EF4-FFF2-40B4-BE49-F238E27FC236}">
                  <a16:creationId xmlns:a16="http://schemas.microsoft.com/office/drawing/2014/main" id="{29762A94-5D71-4012-8E99-BA54FC499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1989"/>
              <a:ext cx="30" cy="104"/>
            </a:xfrm>
            <a:custGeom>
              <a:avLst/>
              <a:gdLst>
                <a:gd name="T0" fmla="*/ 95 w 12"/>
                <a:gd name="T1" fmla="*/ 0 h 39"/>
                <a:gd name="T2" fmla="*/ 63 w 12"/>
                <a:gd name="T3" fmla="*/ 739 h 39"/>
                <a:gd name="T4" fmla="*/ 113 w 12"/>
                <a:gd name="T5" fmla="*/ 9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9">
                  <a:moveTo>
                    <a:pt x="6" y="0"/>
                  </a:moveTo>
                  <a:cubicBezTo>
                    <a:pt x="5" y="11"/>
                    <a:pt x="0" y="28"/>
                    <a:pt x="4" y="39"/>
                  </a:cubicBezTo>
                  <a:cubicBezTo>
                    <a:pt x="12" y="31"/>
                    <a:pt x="11" y="14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8" name="Freeform 44">
              <a:extLst>
                <a:ext uri="{FF2B5EF4-FFF2-40B4-BE49-F238E27FC236}">
                  <a16:creationId xmlns:a16="http://schemas.microsoft.com/office/drawing/2014/main" id="{CAC792D0-F92D-4385-9C51-EC1916B13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2104"/>
              <a:ext cx="13" cy="42"/>
            </a:xfrm>
            <a:custGeom>
              <a:avLst/>
              <a:gdLst>
                <a:gd name="T0" fmla="*/ 34 w 5"/>
                <a:gd name="T1" fmla="*/ 76 h 16"/>
                <a:gd name="T2" fmla="*/ 34 w 5"/>
                <a:gd name="T3" fmla="*/ 289 h 16"/>
                <a:gd name="T4" fmla="*/ 68 w 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">
                  <a:moveTo>
                    <a:pt x="2" y="4"/>
                  </a:moveTo>
                  <a:cubicBezTo>
                    <a:pt x="1" y="8"/>
                    <a:pt x="0" y="12"/>
                    <a:pt x="2" y="16"/>
                  </a:cubicBezTo>
                  <a:cubicBezTo>
                    <a:pt x="5" y="12"/>
                    <a:pt x="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9" name="Freeform 45">
              <a:extLst>
                <a:ext uri="{FF2B5EF4-FFF2-40B4-BE49-F238E27FC236}">
                  <a16:creationId xmlns:a16="http://schemas.microsoft.com/office/drawing/2014/main" id="{A51658DB-10FD-430B-B410-C9FD803F6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168"/>
              <a:ext cx="100" cy="269"/>
            </a:xfrm>
            <a:custGeom>
              <a:avLst/>
              <a:gdLst>
                <a:gd name="T0" fmla="*/ 625 w 40"/>
                <a:gd name="T1" fmla="*/ 0 h 101"/>
                <a:gd name="T2" fmla="*/ 438 w 40"/>
                <a:gd name="T3" fmla="*/ 1907 h 101"/>
                <a:gd name="T4" fmla="*/ 625 w 40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1">
                  <a:moveTo>
                    <a:pt x="40" y="0"/>
                  </a:moveTo>
                  <a:cubicBezTo>
                    <a:pt x="15" y="13"/>
                    <a:pt x="0" y="75"/>
                    <a:pt x="28" y="101"/>
                  </a:cubicBezTo>
                  <a:cubicBezTo>
                    <a:pt x="16" y="86"/>
                    <a:pt x="17" y="21"/>
                    <a:pt x="40" y="0"/>
                  </a:cubicBezTo>
                  <a:close/>
                </a:path>
              </a:pathLst>
            </a:custGeom>
            <a:solidFill>
              <a:srgbClr val="B2D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0" name="Freeform 46">
              <a:extLst>
                <a:ext uri="{FF2B5EF4-FFF2-40B4-BE49-F238E27FC236}">
                  <a16:creationId xmlns:a16="http://schemas.microsoft.com/office/drawing/2014/main" id="{D945F1FD-EED9-495B-B081-B175CD435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082"/>
              <a:ext cx="332" cy="862"/>
            </a:xfrm>
            <a:custGeom>
              <a:avLst/>
              <a:gdLst>
                <a:gd name="T0" fmla="*/ 2069 w 133"/>
                <a:gd name="T1" fmla="*/ 0 h 323"/>
                <a:gd name="T2" fmla="*/ 1975 w 133"/>
                <a:gd name="T3" fmla="*/ 6138 h 323"/>
                <a:gd name="T4" fmla="*/ 2069 w 133"/>
                <a:gd name="T5" fmla="*/ 0 h 3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323">
                  <a:moveTo>
                    <a:pt x="133" y="0"/>
                  </a:moveTo>
                  <a:cubicBezTo>
                    <a:pt x="97" y="22"/>
                    <a:pt x="0" y="145"/>
                    <a:pt x="127" y="323"/>
                  </a:cubicBezTo>
                  <a:cubicBezTo>
                    <a:pt x="109" y="293"/>
                    <a:pt x="23" y="115"/>
                    <a:pt x="133" y="0"/>
                  </a:cubicBezTo>
                  <a:close/>
                </a:path>
              </a:pathLst>
            </a:custGeom>
            <a:solidFill>
              <a:srgbClr val="F4B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1" name="Freeform 47">
              <a:extLst>
                <a:ext uri="{FF2B5EF4-FFF2-40B4-BE49-F238E27FC236}">
                  <a16:creationId xmlns:a16="http://schemas.microsoft.com/office/drawing/2014/main" id="{F73E0CF4-C5F1-4A36-8EC5-159F1336D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264"/>
              <a:ext cx="482" cy="568"/>
            </a:xfrm>
            <a:custGeom>
              <a:avLst/>
              <a:gdLst>
                <a:gd name="T0" fmla="*/ 0 w 193"/>
                <a:gd name="T1" fmla="*/ 0 h 213"/>
                <a:gd name="T2" fmla="*/ 979 w 193"/>
                <a:gd name="T3" fmla="*/ 1557 h 213"/>
                <a:gd name="T4" fmla="*/ 1696 w 193"/>
                <a:gd name="T5" fmla="*/ 2595 h 213"/>
                <a:gd name="T6" fmla="*/ 3007 w 193"/>
                <a:gd name="T7" fmla="*/ 3789 h 213"/>
                <a:gd name="T8" fmla="*/ 1883 w 193"/>
                <a:gd name="T9" fmla="*/ 2560 h 213"/>
                <a:gd name="T10" fmla="*/ 1029 w 193"/>
                <a:gd name="T11" fmla="*/ 1173 h 213"/>
                <a:gd name="T12" fmla="*/ 0 w 193"/>
                <a:gd name="T13" fmla="*/ 0 h 2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213">
                  <a:moveTo>
                    <a:pt x="0" y="0"/>
                  </a:moveTo>
                  <a:cubicBezTo>
                    <a:pt x="14" y="33"/>
                    <a:pt x="36" y="55"/>
                    <a:pt x="63" y="82"/>
                  </a:cubicBezTo>
                  <a:cubicBezTo>
                    <a:pt x="89" y="108"/>
                    <a:pt x="97" y="117"/>
                    <a:pt x="109" y="137"/>
                  </a:cubicBezTo>
                  <a:cubicBezTo>
                    <a:pt x="121" y="158"/>
                    <a:pt x="161" y="213"/>
                    <a:pt x="193" y="200"/>
                  </a:cubicBezTo>
                  <a:cubicBezTo>
                    <a:pt x="169" y="206"/>
                    <a:pt x="133" y="166"/>
                    <a:pt x="121" y="135"/>
                  </a:cubicBezTo>
                  <a:cubicBezTo>
                    <a:pt x="110" y="105"/>
                    <a:pt x="91" y="88"/>
                    <a:pt x="66" y="62"/>
                  </a:cubicBezTo>
                  <a:cubicBezTo>
                    <a:pt x="40" y="37"/>
                    <a:pt x="5" y="15"/>
                    <a:pt x="0" y="0"/>
                  </a:cubicBezTo>
                  <a:close/>
                </a:path>
              </a:pathLst>
            </a:custGeom>
            <a:solidFill>
              <a:srgbClr val="F4B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2" name="Freeform 48">
              <a:extLst>
                <a:ext uri="{FF2B5EF4-FFF2-40B4-BE49-F238E27FC236}">
                  <a16:creationId xmlns:a16="http://schemas.microsoft.com/office/drawing/2014/main" id="{716B6844-8879-4C49-B3BD-C7B657E93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280"/>
              <a:ext cx="23" cy="48"/>
            </a:xfrm>
            <a:custGeom>
              <a:avLst/>
              <a:gdLst>
                <a:gd name="T0" fmla="*/ 51 w 9"/>
                <a:gd name="T1" fmla="*/ 56 h 18"/>
                <a:gd name="T2" fmla="*/ 66 w 9"/>
                <a:gd name="T3" fmla="*/ 341 h 18"/>
                <a:gd name="T4" fmla="*/ 118 w 9"/>
                <a:gd name="T5" fmla="*/ 0 h 18"/>
                <a:gd name="T6" fmla="*/ 33 w 9"/>
                <a:gd name="T7" fmla="*/ 3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8">
                  <a:moveTo>
                    <a:pt x="3" y="3"/>
                  </a:moveTo>
                  <a:cubicBezTo>
                    <a:pt x="1" y="8"/>
                    <a:pt x="0" y="15"/>
                    <a:pt x="4" y="18"/>
                  </a:cubicBezTo>
                  <a:cubicBezTo>
                    <a:pt x="8" y="13"/>
                    <a:pt x="9" y="6"/>
                    <a:pt x="7" y="0"/>
                  </a:cubicBezTo>
                  <a:cubicBezTo>
                    <a:pt x="5" y="0"/>
                    <a:pt x="4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3" name="Freeform 49">
              <a:extLst>
                <a:ext uri="{FF2B5EF4-FFF2-40B4-BE49-F238E27FC236}">
                  <a16:creationId xmlns:a16="http://schemas.microsoft.com/office/drawing/2014/main" id="{6A9ABD2A-5EFF-423A-AD73-454DF57D2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248"/>
              <a:ext cx="15" cy="21"/>
            </a:xfrm>
            <a:custGeom>
              <a:avLst/>
              <a:gdLst>
                <a:gd name="T0" fmla="*/ 33 w 6"/>
                <a:gd name="T1" fmla="*/ 0 h 8"/>
                <a:gd name="T2" fmla="*/ 50 w 6"/>
                <a:gd name="T3" fmla="*/ 144 h 8"/>
                <a:gd name="T4" fmla="*/ 95 w 6"/>
                <a:gd name="T5" fmla="*/ 34 h 8"/>
                <a:gd name="T6" fmla="*/ 63 w 6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2" y="0"/>
                  </a:moveTo>
                  <a:cubicBezTo>
                    <a:pt x="1" y="4"/>
                    <a:pt x="0" y="6"/>
                    <a:pt x="3" y="8"/>
                  </a:cubicBezTo>
                  <a:cubicBezTo>
                    <a:pt x="6" y="6"/>
                    <a:pt x="6" y="7"/>
                    <a:pt x="6" y="2"/>
                  </a:cubicBezTo>
                  <a:cubicBezTo>
                    <a:pt x="5" y="1"/>
                    <a:pt x="4" y="2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4" name="Freeform 50">
              <a:extLst>
                <a:ext uri="{FF2B5EF4-FFF2-40B4-BE49-F238E27FC236}">
                  <a16:creationId xmlns:a16="http://schemas.microsoft.com/office/drawing/2014/main" id="{2D219707-A8B2-491C-9674-4907F0881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408"/>
              <a:ext cx="150" cy="165"/>
            </a:xfrm>
            <a:custGeom>
              <a:avLst/>
              <a:gdLst>
                <a:gd name="T0" fmla="*/ 33 w 60"/>
                <a:gd name="T1" fmla="*/ 21 h 62"/>
                <a:gd name="T2" fmla="*/ 938 w 60"/>
                <a:gd name="T3" fmla="*/ 1168 h 62"/>
                <a:gd name="T4" fmla="*/ 0 w 60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62">
                  <a:moveTo>
                    <a:pt x="2" y="1"/>
                  </a:moveTo>
                  <a:cubicBezTo>
                    <a:pt x="29" y="10"/>
                    <a:pt x="45" y="41"/>
                    <a:pt x="60" y="62"/>
                  </a:cubicBezTo>
                  <a:cubicBezTo>
                    <a:pt x="43" y="43"/>
                    <a:pt x="22" y="1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5" name="Freeform 51">
              <a:extLst>
                <a:ext uri="{FF2B5EF4-FFF2-40B4-BE49-F238E27FC236}">
                  <a16:creationId xmlns:a16="http://schemas.microsoft.com/office/drawing/2014/main" id="{A449FEB7-C23F-429B-92E6-3E4748241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2592"/>
              <a:ext cx="20" cy="37"/>
            </a:xfrm>
            <a:custGeom>
              <a:avLst/>
              <a:gdLst>
                <a:gd name="T0" fmla="*/ 0 w 8"/>
                <a:gd name="T1" fmla="*/ 0 h 14"/>
                <a:gd name="T2" fmla="*/ 113 w 8"/>
                <a:gd name="T3" fmla="*/ 259 h 14"/>
                <a:gd name="T4" fmla="*/ 20 w 8"/>
                <a:gd name="T5" fmla="*/ 5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1" y="6"/>
                    <a:pt x="1" y="14"/>
                    <a:pt x="7" y="14"/>
                  </a:cubicBezTo>
                  <a:cubicBezTo>
                    <a:pt x="8" y="9"/>
                    <a:pt x="5" y="5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6" name="Freeform 52">
              <a:extLst>
                <a:ext uri="{FF2B5EF4-FFF2-40B4-BE49-F238E27FC236}">
                  <a16:creationId xmlns:a16="http://schemas.microsoft.com/office/drawing/2014/main" id="{EDDA4113-43A4-4310-A5CE-77718B99E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357"/>
              <a:ext cx="38" cy="245"/>
            </a:xfrm>
            <a:custGeom>
              <a:avLst/>
              <a:gdLst>
                <a:gd name="T0" fmla="*/ 180 w 15"/>
                <a:gd name="T1" fmla="*/ 0 h 92"/>
                <a:gd name="T2" fmla="*/ 160 w 15"/>
                <a:gd name="T3" fmla="*/ 1736 h 92"/>
                <a:gd name="T4" fmla="*/ 160 w 15"/>
                <a:gd name="T5" fmla="*/ 815 h 92"/>
                <a:gd name="T6" fmla="*/ 180 w 15"/>
                <a:gd name="T7" fmla="*/ 21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2">
                  <a:moveTo>
                    <a:pt x="11" y="0"/>
                  </a:moveTo>
                  <a:cubicBezTo>
                    <a:pt x="0" y="26"/>
                    <a:pt x="1" y="65"/>
                    <a:pt x="10" y="92"/>
                  </a:cubicBezTo>
                  <a:cubicBezTo>
                    <a:pt x="15" y="82"/>
                    <a:pt x="10" y="56"/>
                    <a:pt x="10" y="43"/>
                  </a:cubicBezTo>
                  <a:cubicBezTo>
                    <a:pt x="10" y="30"/>
                    <a:pt x="8" y="13"/>
                    <a:pt x="1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7" name="Freeform 53">
              <a:extLst>
                <a:ext uri="{FF2B5EF4-FFF2-40B4-BE49-F238E27FC236}">
                  <a16:creationId xmlns:a16="http://schemas.microsoft.com/office/drawing/2014/main" id="{20972C5C-56F8-4BC1-B07A-145F144D7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314"/>
              <a:ext cx="17" cy="24"/>
            </a:xfrm>
            <a:custGeom>
              <a:avLst/>
              <a:gdLst>
                <a:gd name="T0" fmla="*/ 41 w 7"/>
                <a:gd name="T1" fmla="*/ 0 h 9"/>
                <a:gd name="T2" fmla="*/ 12 w 7"/>
                <a:gd name="T3" fmla="*/ 171 h 9"/>
                <a:gd name="T4" fmla="*/ 70 w 7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7" y="9"/>
                    <a:pt x="6" y="7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8" name="Freeform 54">
              <a:extLst>
                <a:ext uri="{FF2B5EF4-FFF2-40B4-BE49-F238E27FC236}">
                  <a16:creationId xmlns:a16="http://schemas.microsoft.com/office/drawing/2014/main" id="{AA1EE627-FDA1-4613-9E38-8810C55FE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1610"/>
              <a:ext cx="50" cy="40"/>
            </a:xfrm>
            <a:custGeom>
              <a:avLst/>
              <a:gdLst>
                <a:gd name="T0" fmla="*/ 113 w 20"/>
                <a:gd name="T1" fmla="*/ 56 h 15"/>
                <a:gd name="T2" fmla="*/ 125 w 2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7" y="3"/>
                  </a:moveTo>
                  <a:cubicBezTo>
                    <a:pt x="0" y="15"/>
                    <a:pt x="20" y="9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9" name="Freeform 55">
              <a:extLst>
                <a:ext uri="{FF2B5EF4-FFF2-40B4-BE49-F238E27FC236}">
                  <a16:creationId xmlns:a16="http://schemas.microsoft.com/office/drawing/2014/main" id="{301BCCC7-9D3A-4914-9966-2E2018D34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480"/>
              <a:ext cx="345" cy="1210"/>
            </a:xfrm>
            <a:custGeom>
              <a:avLst/>
              <a:gdLst>
                <a:gd name="T0" fmla="*/ 1270 w 138"/>
                <a:gd name="T1" fmla="*/ 4147 h 454"/>
                <a:gd name="T2" fmla="*/ 1313 w 138"/>
                <a:gd name="T3" fmla="*/ 5378 h 454"/>
                <a:gd name="T4" fmla="*/ 1563 w 138"/>
                <a:gd name="T5" fmla="*/ 6969 h 454"/>
                <a:gd name="T6" fmla="*/ 833 w 138"/>
                <a:gd name="T7" fmla="*/ 8595 h 454"/>
                <a:gd name="T8" fmla="*/ 1113 w 138"/>
                <a:gd name="T9" fmla="*/ 7593 h 454"/>
                <a:gd name="T10" fmla="*/ 1500 w 138"/>
                <a:gd name="T11" fmla="*/ 7231 h 454"/>
                <a:gd name="T12" fmla="*/ 1863 w 138"/>
                <a:gd name="T13" fmla="*/ 7231 h 454"/>
                <a:gd name="T14" fmla="*/ 1925 w 138"/>
                <a:gd name="T15" fmla="*/ 7196 h 454"/>
                <a:gd name="T16" fmla="*/ 1895 w 138"/>
                <a:gd name="T17" fmla="*/ 7097 h 454"/>
                <a:gd name="T18" fmla="*/ 1595 w 138"/>
                <a:gd name="T19" fmla="*/ 6740 h 454"/>
                <a:gd name="T20" fmla="*/ 1458 w 138"/>
                <a:gd name="T21" fmla="*/ 6207 h 454"/>
                <a:gd name="T22" fmla="*/ 1563 w 138"/>
                <a:gd name="T23" fmla="*/ 5528 h 454"/>
                <a:gd name="T24" fmla="*/ 1770 w 138"/>
                <a:gd name="T25" fmla="*/ 5037 h 454"/>
                <a:gd name="T26" fmla="*/ 2063 w 138"/>
                <a:gd name="T27" fmla="*/ 4616 h 454"/>
                <a:gd name="T28" fmla="*/ 2158 w 138"/>
                <a:gd name="T29" fmla="*/ 4581 h 454"/>
                <a:gd name="T30" fmla="*/ 688 w 138"/>
                <a:gd name="T31" fmla="*/ 2841 h 454"/>
                <a:gd name="T32" fmla="*/ 175 w 138"/>
                <a:gd name="T33" fmla="*/ 682 h 454"/>
                <a:gd name="T34" fmla="*/ 125 w 138"/>
                <a:gd name="T35" fmla="*/ 0 h 454"/>
                <a:gd name="T36" fmla="*/ 1270 w 138"/>
                <a:gd name="T37" fmla="*/ 4147 h 4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8" h="454">
                  <a:moveTo>
                    <a:pt x="81" y="219"/>
                  </a:moveTo>
                  <a:cubicBezTo>
                    <a:pt x="99" y="232"/>
                    <a:pt x="92" y="251"/>
                    <a:pt x="84" y="284"/>
                  </a:cubicBezTo>
                  <a:cubicBezTo>
                    <a:pt x="76" y="319"/>
                    <a:pt x="82" y="351"/>
                    <a:pt x="100" y="368"/>
                  </a:cubicBezTo>
                  <a:cubicBezTo>
                    <a:pt x="72" y="372"/>
                    <a:pt x="48" y="422"/>
                    <a:pt x="53" y="454"/>
                  </a:cubicBezTo>
                  <a:cubicBezTo>
                    <a:pt x="71" y="401"/>
                    <a:pt x="71" y="401"/>
                    <a:pt x="71" y="401"/>
                  </a:cubicBezTo>
                  <a:cubicBezTo>
                    <a:pt x="96" y="382"/>
                    <a:pt x="96" y="382"/>
                    <a:pt x="96" y="382"/>
                  </a:cubicBezTo>
                  <a:cubicBezTo>
                    <a:pt x="119" y="382"/>
                    <a:pt x="119" y="382"/>
                    <a:pt x="119" y="382"/>
                  </a:cubicBezTo>
                  <a:cubicBezTo>
                    <a:pt x="119" y="382"/>
                    <a:pt x="121" y="383"/>
                    <a:pt x="123" y="380"/>
                  </a:cubicBezTo>
                  <a:cubicBezTo>
                    <a:pt x="124" y="376"/>
                    <a:pt x="121" y="375"/>
                    <a:pt x="121" y="375"/>
                  </a:cubicBezTo>
                  <a:cubicBezTo>
                    <a:pt x="102" y="356"/>
                    <a:pt x="102" y="356"/>
                    <a:pt x="102" y="356"/>
                  </a:cubicBezTo>
                  <a:cubicBezTo>
                    <a:pt x="93" y="328"/>
                    <a:pt x="93" y="328"/>
                    <a:pt x="93" y="328"/>
                  </a:cubicBezTo>
                  <a:cubicBezTo>
                    <a:pt x="100" y="292"/>
                    <a:pt x="100" y="292"/>
                    <a:pt x="100" y="292"/>
                  </a:cubicBezTo>
                  <a:cubicBezTo>
                    <a:pt x="113" y="266"/>
                    <a:pt x="113" y="266"/>
                    <a:pt x="113" y="266"/>
                  </a:cubicBezTo>
                  <a:cubicBezTo>
                    <a:pt x="132" y="244"/>
                    <a:pt x="132" y="244"/>
                    <a:pt x="132" y="244"/>
                  </a:cubicBezTo>
                  <a:cubicBezTo>
                    <a:pt x="138" y="242"/>
                    <a:pt x="138" y="242"/>
                    <a:pt x="138" y="242"/>
                  </a:cubicBezTo>
                  <a:cubicBezTo>
                    <a:pt x="115" y="232"/>
                    <a:pt x="67" y="189"/>
                    <a:pt x="44" y="150"/>
                  </a:cubicBezTo>
                  <a:cubicBezTo>
                    <a:pt x="26" y="118"/>
                    <a:pt x="16" y="71"/>
                    <a:pt x="11" y="36"/>
                  </a:cubicBezTo>
                  <a:cubicBezTo>
                    <a:pt x="8" y="13"/>
                    <a:pt x="8" y="0"/>
                    <a:pt x="8" y="0"/>
                  </a:cubicBezTo>
                  <a:cubicBezTo>
                    <a:pt x="3" y="32"/>
                    <a:pt x="0" y="141"/>
                    <a:pt x="81" y="219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0" name="Freeform 56">
              <a:extLst>
                <a:ext uri="{FF2B5EF4-FFF2-40B4-BE49-F238E27FC236}">
                  <a16:creationId xmlns:a16="http://schemas.microsoft.com/office/drawing/2014/main" id="{DD7E75D3-E603-4576-83D3-DE5D68069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440"/>
              <a:ext cx="705" cy="1549"/>
            </a:xfrm>
            <a:custGeom>
              <a:avLst/>
              <a:gdLst>
                <a:gd name="T0" fmla="*/ 1658 w 282"/>
                <a:gd name="T1" fmla="*/ 2253 h 581"/>
                <a:gd name="T2" fmla="*/ 3908 w 282"/>
                <a:gd name="T3" fmla="*/ 171 h 581"/>
                <a:gd name="T4" fmla="*/ 4408 w 282"/>
                <a:gd name="T5" fmla="*/ 35 h 581"/>
                <a:gd name="T6" fmla="*/ 2113 w 282"/>
                <a:gd name="T7" fmla="*/ 832 h 581"/>
                <a:gd name="T8" fmla="*/ 1113 w 282"/>
                <a:gd name="T9" fmla="*/ 4244 h 581"/>
                <a:gd name="T10" fmla="*/ 988 w 282"/>
                <a:gd name="T11" fmla="*/ 5082 h 581"/>
                <a:gd name="T12" fmla="*/ 863 w 282"/>
                <a:gd name="T13" fmla="*/ 5119 h 581"/>
                <a:gd name="T14" fmla="*/ 658 w 282"/>
                <a:gd name="T15" fmla="*/ 4799 h 581"/>
                <a:gd name="T16" fmla="*/ 613 w 282"/>
                <a:gd name="T17" fmla="*/ 4628 h 581"/>
                <a:gd name="T18" fmla="*/ 500 w 282"/>
                <a:gd name="T19" fmla="*/ 4586 h 581"/>
                <a:gd name="T20" fmla="*/ 425 w 282"/>
                <a:gd name="T21" fmla="*/ 4642 h 581"/>
                <a:gd name="T22" fmla="*/ 363 w 282"/>
                <a:gd name="T23" fmla="*/ 4948 h 581"/>
                <a:gd name="T24" fmla="*/ 125 w 282"/>
                <a:gd name="T25" fmla="*/ 5060 h 581"/>
                <a:gd name="T26" fmla="*/ 0 w 282"/>
                <a:gd name="T27" fmla="*/ 5119 h 581"/>
                <a:gd name="T28" fmla="*/ 500 w 282"/>
                <a:gd name="T29" fmla="*/ 5082 h 581"/>
                <a:gd name="T30" fmla="*/ 970 w 282"/>
                <a:gd name="T31" fmla="*/ 5324 h 581"/>
                <a:gd name="T32" fmla="*/ 1020 w 282"/>
                <a:gd name="T33" fmla="*/ 5290 h 581"/>
                <a:gd name="T34" fmla="*/ 1345 w 282"/>
                <a:gd name="T35" fmla="*/ 7564 h 581"/>
                <a:gd name="T36" fmla="*/ 2738 w 282"/>
                <a:gd name="T37" fmla="*/ 10192 h 581"/>
                <a:gd name="T38" fmla="*/ 3145 w 282"/>
                <a:gd name="T39" fmla="*/ 10974 h 581"/>
                <a:gd name="T40" fmla="*/ 3533 w 282"/>
                <a:gd name="T41" fmla="*/ 10952 h 581"/>
                <a:gd name="T42" fmla="*/ 3158 w 282"/>
                <a:gd name="T43" fmla="*/ 10363 h 581"/>
                <a:gd name="T44" fmla="*/ 1708 w 282"/>
                <a:gd name="T45" fmla="*/ 8017 h 581"/>
                <a:gd name="T46" fmla="*/ 1363 w 282"/>
                <a:gd name="T47" fmla="*/ 3695 h 581"/>
                <a:gd name="T48" fmla="*/ 1658 w 282"/>
                <a:gd name="T49" fmla="*/ 2253 h 58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82" h="581">
                  <a:moveTo>
                    <a:pt x="106" y="119"/>
                  </a:moveTo>
                  <a:cubicBezTo>
                    <a:pt x="139" y="18"/>
                    <a:pt x="201" y="17"/>
                    <a:pt x="250" y="9"/>
                  </a:cubicBezTo>
                  <a:cubicBezTo>
                    <a:pt x="261" y="7"/>
                    <a:pt x="273" y="5"/>
                    <a:pt x="282" y="2"/>
                  </a:cubicBezTo>
                  <a:cubicBezTo>
                    <a:pt x="260" y="7"/>
                    <a:pt x="172" y="0"/>
                    <a:pt x="135" y="44"/>
                  </a:cubicBezTo>
                  <a:cubicBezTo>
                    <a:pt x="98" y="88"/>
                    <a:pt x="77" y="167"/>
                    <a:pt x="71" y="224"/>
                  </a:cubicBezTo>
                  <a:cubicBezTo>
                    <a:pt x="69" y="239"/>
                    <a:pt x="69" y="262"/>
                    <a:pt x="63" y="268"/>
                  </a:cubicBezTo>
                  <a:cubicBezTo>
                    <a:pt x="55" y="270"/>
                    <a:pt x="55" y="270"/>
                    <a:pt x="55" y="270"/>
                  </a:cubicBezTo>
                  <a:cubicBezTo>
                    <a:pt x="42" y="253"/>
                    <a:pt x="42" y="253"/>
                    <a:pt x="42" y="253"/>
                  </a:cubicBezTo>
                  <a:cubicBezTo>
                    <a:pt x="39" y="244"/>
                    <a:pt x="39" y="244"/>
                    <a:pt x="39" y="244"/>
                  </a:cubicBezTo>
                  <a:cubicBezTo>
                    <a:pt x="39" y="244"/>
                    <a:pt x="37" y="242"/>
                    <a:pt x="32" y="242"/>
                  </a:cubicBezTo>
                  <a:cubicBezTo>
                    <a:pt x="27" y="242"/>
                    <a:pt x="27" y="245"/>
                    <a:pt x="27" y="245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16" y="277"/>
                    <a:pt x="24" y="270"/>
                    <a:pt x="32" y="268"/>
                  </a:cubicBezTo>
                  <a:cubicBezTo>
                    <a:pt x="40" y="266"/>
                    <a:pt x="40" y="287"/>
                    <a:pt x="62" y="281"/>
                  </a:cubicBezTo>
                  <a:cubicBezTo>
                    <a:pt x="62" y="281"/>
                    <a:pt x="65" y="279"/>
                    <a:pt x="65" y="279"/>
                  </a:cubicBezTo>
                  <a:cubicBezTo>
                    <a:pt x="65" y="315"/>
                    <a:pt x="73" y="349"/>
                    <a:pt x="86" y="399"/>
                  </a:cubicBezTo>
                  <a:cubicBezTo>
                    <a:pt x="105" y="474"/>
                    <a:pt x="147" y="515"/>
                    <a:pt x="175" y="538"/>
                  </a:cubicBezTo>
                  <a:cubicBezTo>
                    <a:pt x="199" y="558"/>
                    <a:pt x="215" y="576"/>
                    <a:pt x="201" y="579"/>
                  </a:cubicBezTo>
                  <a:cubicBezTo>
                    <a:pt x="216" y="581"/>
                    <a:pt x="225" y="581"/>
                    <a:pt x="226" y="578"/>
                  </a:cubicBezTo>
                  <a:cubicBezTo>
                    <a:pt x="227" y="569"/>
                    <a:pt x="220" y="562"/>
                    <a:pt x="202" y="547"/>
                  </a:cubicBezTo>
                  <a:cubicBezTo>
                    <a:pt x="179" y="529"/>
                    <a:pt x="139" y="498"/>
                    <a:pt x="109" y="423"/>
                  </a:cubicBezTo>
                  <a:cubicBezTo>
                    <a:pt x="87" y="368"/>
                    <a:pt x="68" y="287"/>
                    <a:pt x="87" y="195"/>
                  </a:cubicBezTo>
                  <a:cubicBezTo>
                    <a:pt x="89" y="181"/>
                    <a:pt x="97" y="145"/>
                    <a:pt x="106" y="119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1" name="Freeform 57">
              <a:extLst>
                <a:ext uri="{FF2B5EF4-FFF2-40B4-BE49-F238E27FC236}">
                  <a16:creationId xmlns:a16="http://schemas.microsoft.com/office/drawing/2014/main" id="{5BEB09D7-C0DA-46D8-8626-5718B205F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256"/>
              <a:ext cx="358" cy="165"/>
            </a:xfrm>
            <a:custGeom>
              <a:avLst/>
              <a:gdLst>
                <a:gd name="T0" fmla="*/ 2025 w 143"/>
                <a:gd name="T1" fmla="*/ 1168 h 62"/>
                <a:gd name="T2" fmla="*/ 2243 w 143"/>
                <a:gd name="T3" fmla="*/ 0 h 62"/>
                <a:gd name="T4" fmla="*/ 1850 w 143"/>
                <a:gd name="T5" fmla="*/ 750 h 62"/>
                <a:gd name="T6" fmla="*/ 0 w 143"/>
                <a:gd name="T7" fmla="*/ 639 h 62"/>
                <a:gd name="T8" fmla="*/ 2025 w 143"/>
                <a:gd name="T9" fmla="*/ 1168 h 62"/>
                <a:gd name="T10" fmla="*/ 2025 w 143"/>
                <a:gd name="T11" fmla="*/ 1168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62">
                  <a:moveTo>
                    <a:pt x="129" y="62"/>
                  </a:moveTo>
                  <a:cubicBezTo>
                    <a:pt x="131" y="40"/>
                    <a:pt x="135" y="20"/>
                    <a:pt x="143" y="0"/>
                  </a:cubicBezTo>
                  <a:cubicBezTo>
                    <a:pt x="132" y="10"/>
                    <a:pt x="130" y="30"/>
                    <a:pt x="118" y="40"/>
                  </a:cubicBezTo>
                  <a:cubicBezTo>
                    <a:pt x="106" y="50"/>
                    <a:pt x="28" y="36"/>
                    <a:pt x="0" y="34"/>
                  </a:cubicBezTo>
                  <a:cubicBezTo>
                    <a:pt x="17" y="38"/>
                    <a:pt x="92" y="53"/>
                    <a:pt x="129" y="62"/>
                  </a:cubicBezTo>
                  <a:cubicBezTo>
                    <a:pt x="129" y="62"/>
                    <a:pt x="129" y="62"/>
                    <a:pt x="129" y="62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2" name="Freeform 58">
              <a:extLst>
                <a:ext uri="{FF2B5EF4-FFF2-40B4-BE49-F238E27FC236}">
                  <a16:creationId xmlns:a16="http://schemas.microsoft.com/office/drawing/2014/main" id="{4CF97C85-3533-419C-8D5B-6C6833F5C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866"/>
              <a:ext cx="295" cy="939"/>
            </a:xfrm>
            <a:custGeom>
              <a:avLst/>
              <a:gdLst>
                <a:gd name="T0" fmla="*/ 1500 w 118"/>
                <a:gd name="T1" fmla="*/ 3457 h 352"/>
                <a:gd name="T2" fmla="*/ 1125 w 118"/>
                <a:gd name="T3" fmla="*/ 1822 h 352"/>
                <a:gd name="T4" fmla="*/ 895 w 118"/>
                <a:gd name="T5" fmla="*/ 248 h 352"/>
                <a:gd name="T6" fmla="*/ 520 w 118"/>
                <a:gd name="T7" fmla="*/ 0 h 352"/>
                <a:gd name="T8" fmla="*/ 83 w 118"/>
                <a:gd name="T9" fmla="*/ 149 h 352"/>
                <a:gd name="T10" fmla="*/ 0 w 118"/>
                <a:gd name="T11" fmla="*/ 307 h 352"/>
                <a:gd name="T12" fmla="*/ 720 w 118"/>
                <a:gd name="T13" fmla="*/ 648 h 352"/>
                <a:gd name="T14" fmla="*/ 1033 w 118"/>
                <a:gd name="T15" fmla="*/ 2313 h 352"/>
                <a:gd name="T16" fmla="*/ 1595 w 118"/>
                <a:gd name="T17" fmla="*/ 4996 h 352"/>
                <a:gd name="T18" fmla="*/ 1500 w 118"/>
                <a:gd name="T19" fmla="*/ 6682 h 352"/>
                <a:gd name="T20" fmla="*/ 1533 w 118"/>
                <a:gd name="T21" fmla="*/ 6648 h 352"/>
                <a:gd name="T22" fmla="*/ 1500 w 118"/>
                <a:gd name="T23" fmla="*/ 3457 h 3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8" h="352">
                  <a:moveTo>
                    <a:pt x="96" y="182"/>
                  </a:moveTo>
                  <a:cubicBezTo>
                    <a:pt x="89" y="163"/>
                    <a:pt x="81" y="130"/>
                    <a:pt x="72" y="96"/>
                  </a:cubicBezTo>
                  <a:cubicBezTo>
                    <a:pt x="65" y="68"/>
                    <a:pt x="62" y="39"/>
                    <a:pt x="57" y="1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6" y="5"/>
                    <a:pt x="41" y="18"/>
                    <a:pt x="46" y="34"/>
                  </a:cubicBezTo>
                  <a:cubicBezTo>
                    <a:pt x="52" y="50"/>
                    <a:pt x="50" y="70"/>
                    <a:pt x="66" y="122"/>
                  </a:cubicBezTo>
                  <a:cubicBezTo>
                    <a:pt x="82" y="174"/>
                    <a:pt x="101" y="223"/>
                    <a:pt x="102" y="263"/>
                  </a:cubicBezTo>
                  <a:cubicBezTo>
                    <a:pt x="103" y="293"/>
                    <a:pt x="104" y="328"/>
                    <a:pt x="96" y="352"/>
                  </a:cubicBezTo>
                  <a:cubicBezTo>
                    <a:pt x="97" y="351"/>
                    <a:pt x="97" y="350"/>
                    <a:pt x="98" y="350"/>
                  </a:cubicBezTo>
                  <a:cubicBezTo>
                    <a:pt x="118" y="328"/>
                    <a:pt x="116" y="233"/>
                    <a:pt x="96" y="182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3" name="Freeform 59">
              <a:extLst>
                <a:ext uri="{FF2B5EF4-FFF2-40B4-BE49-F238E27FC236}">
                  <a16:creationId xmlns:a16="http://schemas.microsoft.com/office/drawing/2014/main" id="{B1C47907-6BF5-411A-B8F0-FD8E2E647C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94" y="1568"/>
              <a:ext cx="277" cy="568"/>
            </a:xfrm>
            <a:custGeom>
              <a:avLst/>
              <a:gdLst>
                <a:gd name="T0" fmla="*/ 996 w 111"/>
                <a:gd name="T1" fmla="*/ 1400 h 213"/>
                <a:gd name="T2" fmla="*/ 1091 w 111"/>
                <a:gd name="T3" fmla="*/ 0 h 213"/>
                <a:gd name="T4" fmla="*/ 1071 w 111"/>
                <a:gd name="T5" fmla="*/ 0 h 213"/>
                <a:gd name="T6" fmla="*/ 404 w 111"/>
                <a:gd name="T7" fmla="*/ 1443 h 213"/>
                <a:gd name="T8" fmla="*/ 105 w 111"/>
                <a:gd name="T9" fmla="*/ 2808 h 213"/>
                <a:gd name="T10" fmla="*/ 0 w 111"/>
                <a:gd name="T11" fmla="*/ 4040 h 213"/>
                <a:gd name="T12" fmla="*/ 354 w 111"/>
                <a:gd name="T13" fmla="*/ 3981 h 213"/>
                <a:gd name="T14" fmla="*/ 125 w 111"/>
                <a:gd name="T15" fmla="*/ 3699 h 213"/>
                <a:gd name="T16" fmla="*/ 467 w 111"/>
                <a:gd name="T17" fmla="*/ 2104 h 213"/>
                <a:gd name="T18" fmla="*/ 966 w 111"/>
                <a:gd name="T19" fmla="*/ 2675 h 213"/>
                <a:gd name="T20" fmla="*/ 1103 w 111"/>
                <a:gd name="T21" fmla="*/ 2355 h 213"/>
                <a:gd name="T22" fmla="*/ 996 w 111"/>
                <a:gd name="T23" fmla="*/ 1877 h 213"/>
                <a:gd name="T24" fmla="*/ 1245 w 111"/>
                <a:gd name="T25" fmla="*/ 1843 h 213"/>
                <a:gd name="T26" fmla="*/ 1724 w 111"/>
                <a:gd name="T27" fmla="*/ 2125 h 213"/>
                <a:gd name="T28" fmla="*/ 996 w 111"/>
                <a:gd name="T29" fmla="*/ 1400 h 213"/>
                <a:gd name="T30" fmla="*/ 966 w 111"/>
                <a:gd name="T31" fmla="*/ 2709 h 213"/>
                <a:gd name="T32" fmla="*/ 966 w 111"/>
                <a:gd name="T33" fmla="*/ 2675 h 213"/>
                <a:gd name="T34" fmla="*/ 966 w 111"/>
                <a:gd name="T35" fmla="*/ 2709 h 21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1" h="213">
                  <a:moveTo>
                    <a:pt x="64" y="74"/>
                  </a:moveTo>
                  <a:cubicBezTo>
                    <a:pt x="40" y="68"/>
                    <a:pt x="43" y="22"/>
                    <a:pt x="70" y="0"/>
                  </a:cubicBezTo>
                  <a:cubicBezTo>
                    <a:pt x="70" y="0"/>
                    <a:pt x="69" y="0"/>
                    <a:pt x="69" y="0"/>
                  </a:cubicBezTo>
                  <a:cubicBezTo>
                    <a:pt x="51" y="13"/>
                    <a:pt x="37" y="40"/>
                    <a:pt x="26" y="76"/>
                  </a:cubicBezTo>
                  <a:cubicBezTo>
                    <a:pt x="16" y="105"/>
                    <a:pt x="10" y="134"/>
                    <a:pt x="7" y="148"/>
                  </a:cubicBezTo>
                  <a:cubicBezTo>
                    <a:pt x="2" y="170"/>
                    <a:pt x="0" y="192"/>
                    <a:pt x="0" y="213"/>
                  </a:cubicBezTo>
                  <a:cubicBezTo>
                    <a:pt x="23" y="210"/>
                    <a:pt x="23" y="210"/>
                    <a:pt x="23" y="210"/>
                  </a:cubicBezTo>
                  <a:cubicBezTo>
                    <a:pt x="23" y="210"/>
                    <a:pt x="8" y="209"/>
                    <a:pt x="8" y="195"/>
                  </a:cubicBezTo>
                  <a:cubicBezTo>
                    <a:pt x="8" y="181"/>
                    <a:pt x="16" y="115"/>
                    <a:pt x="30" y="111"/>
                  </a:cubicBezTo>
                  <a:cubicBezTo>
                    <a:pt x="43" y="107"/>
                    <a:pt x="68" y="126"/>
                    <a:pt x="62" y="141"/>
                  </a:cubicBezTo>
                  <a:cubicBezTo>
                    <a:pt x="66" y="135"/>
                    <a:pt x="71" y="124"/>
                    <a:pt x="71" y="124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64" y="99"/>
                    <a:pt x="65" y="93"/>
                    <a:pt x="80" y="97"/>
                  </a:cubicBezTo>
                  <a:cubicBezTo>
                    <a:pt x="95" y="101"/>
                    <a:pt x="111" y="112"/>
                    <a:pt x="111" y="112"/>
                  </a:cubicBezTo>
                  <a:cubicBezTo>
                    <a:pt x="99" y="95"/>
                    <a:pt x="90" y="81"/>
                    <a:pt x="64" y="74"/>
                  </a:cubicBezTo>
                  <a:close/>
                  <a:moveTo>
                    <a:pt x="62" y="143"/>
                  </a:moveTo>
                  <a:cubicBezTo>
                    <a:pt x="62" y="142"/>
                    <a:pt x="62" y="142"/>
                    <a:pt x="62" y="141"/>
                  </a:cubicBezTo>
                  <a:cubicBezTo>
                    <a:pt x="60" y="147"/>
                    <a:pt x="58" y="150"/>
                    <a:pt x="62" y="143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4" name="Freeform 60">
              <a:extLst>
                <a:ext uri="{FF2B5EF4-FFF2-40B4-BE49-F238E27FC236}">
                  <a16:creationId xmlns:a16="http://schemas.microsoft.com/office/drawing/2014/main" id="{8A98C934-B649-4015-ABE8-7DD7E1DA7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194"/>
              <a:ext cx="243" cy="104"/>
            </a:xfrm>
            <a:custGeom>
              <a:avLst/>
              <a:gdLst>
                <a:gd name="T0" fmla="*/ 1526 w 97"/>
                <a:gd name="T1" fmla="*/ 491 h 39"/>
                <a:gd name="T2" fmla="*/ 1506 w 97"/>
                <a:gd name="T3" fmla="*/ 456 h 39"/>
                <a:gd name="T4" fmla="*/ 1210 w 97"/>
                <a:gd name="T5" fmla="*/ 115 h 39"/>
                <a:gd name="T6" fmla="*/ 1055 w 97"/>
                <a:gd name="T7" fmla="*/ 0 h 39"/>
                <a:gd name="T8" fmla="*/ 646 w 97"/>
                <a:gd name="T9" fmla="*/ 477 h 39"/>
                <a:gd name="T10" fmla="*/ 458 w 97"/>
                <a:gd name="T11" fmla="*/ 77 h 39"/>
                <a:gd name="T12" fmla="*/ 438 w 97"/>
                <a:gd name="T13" fmla="*/ 115 h 39"/>
                <a:gd name="T14" fmla="*/ 271 w 97"/>
                <a:gd name="T15" fmla="*/ 363 h 39"/>
                <a:gd name="T16" fmla="*/ 20 w 97"/>
                <a:gd name="T17" fmla="*/ 661 h 39"/>
                <a:gd name="T18" fmla="*/ 0 w 97"/>
                <a:gd name="T19" fmla="*/ 704 h 39"/>
                <a:gd name="T20" fmla="*/ 83 w 97"/>
                <a:gd name="T21" fmla="*/ 739 h 39"/>
                <a:gd name="T22" fmla="*/ 1350 w 97"/>
                <a:gd name="T23" fmla="*/ 605 h 39"/>
                <a:gd name="T24" fmla="*/ 1526 w 97"/>
                <a:gd name="T25" fmla="*/ 491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" h="39">
                  <a:moveTo>
                    <a:pt x="97" y="26"/>
                  </a:moveTo>
                  <a:cubicBezTo>
                    <a:pt x="97" y="25"/>
                    <a:pt x="97" y="25"/>
                    <a:pt x="96" y="24"/>
                  </a:cubicBezTo>
                  <a:cubicBezTo>
                    <a:pt x="91" y="18"/>
                    <a:pt x="84" y="11"/>
                    <a:pt x="77" y="6"/>
                  </a:cubicBezTo>
                  <a:cubicBezTo>
                    <a:pt x="74" y="4"/>
                    <a:pt x="70" y="2"/>
                    <a:pt x="67" y="0"/>
                  </a:cubicBezTo>
                  <a:cubicBezTo>
                    <a:pt x="81" y="21"/>
                    <a:pt x="56" y="27"/>
                    <a:pt x="41" y="25"/>
                  </a:cubicBezTo>
                  <a:cubicBezTo>
                    <a:pt x="26" y="24"/>
                    <a:pt x="30" y="14"/>
                    <a:pt x="29" y="4"/>
                  </a:cubicBezTo>
                  <a:cubicBezTo>
                    <a:pt x="29" y="4"/>
                    <a:pt x="28" y="5"/>
                    <a:pt x="28" y="6"/>
                  </a:cubicBezTo>
                  <a:cubicBezTo>
                    <a:pt x="26" y="13"/>
                    <a:pt x="22" y="16"/>
                    <a:pt x="17" y="19"/>
                  </a:cubicBezTo>
                  <a:cubicBezTo>
                    <a:pt x="13" y="22"/>
                    <a:pt x="7" y="26"/>
                    <a:pt x="1" y="35"/>
                  </a:cubicBezTo>
                  <a:cubicBezTo>
                    <a:pt x="1" y="36"/>
                    <a:pt x="0" y="36"/>
                    <a:pt x="0" y="37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86" y="32"/>
                    <a:pt x="86" y="32"/>
                    <a:pt x="86" y="32"/>
                  </a:cubicBezTo>
                  <a:lnTo>
                    <a:pt x="97" y="26"/>
                  </a:ln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5" name="Freeform 61">
              <a:extLst>
                <a:ext uri="{FF2B5EF4-FFF2-40B4-BE49-F238E27FC236}">
                  <a16:creationId xmlns:a16="http://schemas.microsoft.com/office/drawing/2014/main" id="{CC685BE7-11F0-4C3E-95DC-90D017943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189"/>
              <a:ext cx="277" cy="725"/>
            </a:xfrm>
            <a:custGeom>
              <a:avLst/>
              <a:gdLst>
                <a:gd name="T0" fmla="*/ 1712 w 111"/>
                <a:gd name="T1" fmla="*/ 56 h 272"/>
                <a:gd name="T2" fmla="*/ 1724 w 111"/>
                <a:gd name="T3" fmla="*/ 0 h 272"/>
                <a:gd name="T4" fmla="*/ 821 w 111"/>
                <a:gd name="T5" fmla="*/ 434 h 272"/>
                <a:gd name="T6" fmla="*/ 230 w 111"/>
                <a:gd name="T7" fmla="*/ 2159 h 272"/>
                <a:gd name="T8" fmla="*/ 167 w 111"/>
                <a:gd name="T9" fmla="*/ 3750 h 272"/>
                <a:gd name="T10" fmla="*/ 12 w 111"/>
                <a:gd name="T11" fmla="*/ 5150 h 272"/>
                <a:gd name="T12" fmla="*/ 342 w 111"/>
                <a:gd name="T13" fmla="*/ 3673 h 272"/>
                <a:gd name="T14" fmla="*/ 561 w 111"/>
                <a:gd name="T15" fmla="*/ 2969 h 272"/>
                <a:gd name="T16" fmla="*/ 561 w 111"/>
                <a:gd name="T17" fmla="*/ 2969 h 272"/>
                <a:gd name="T18" fmla="*/ 561 w 111"/>
                <a:gd name="T19" fmla="*/ 2969 h 272"/>
                <a:gd name="T20" fmla="*/ 529 w 111"/>
                <a:gd name="T21" fmla="*/ 2580 h 272"/>
                <a:gd name="T22" fmla="*/ 529 w 111"/>
                <a:gd name="T23" fmla="*/ 2580 h 272"/>
                <a:gd name="T24" fmla="*/ 437 w 111"/>
                <a:gd name="T25" fmla="*/ 2388 h 272"/>
                <a:gd name="T26" fmla="*/ 779 w 111"/>
                <a:gd name="T27" fmla="*/ 704 h 272"/>
                <a:gd name="T28" fmla="*/ 779 w 111"/>
                <a:gd name="T29" fmla="*/ 704 h 272"/>
                <a:gd name="T30" fmla="*/ 1412 w 111"/>
                <a:gd name="T31" fmla="*/ 307 h 272"/>
                <a:gd name="T32" fmla="*/ 1712 w 111"/>
                <a:gd name="T33" fmla="*/ 56 h 2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1" h="272">
                  <a:moveTo>
                    <a:pt x="110" y="3"/>
                  </a:moveTo>
                  <a:cubicBezTo>
                    <a:pt x="110" y="2"/>
                    <a:pt x="111" y="1"/>
                    <a:pt x="111" y="0"/>
                  </a:cubicBezTo>
                  <a:cubicBezTo>
                    <a:pt x="103" y="5"/>
                    <a:pt x="86" y="0"/>
                    <a:pt x="53" y="23"/>
                  </a:cubicBezTo>
                  <a:cubicBezTo>
                    <a:pt x="15" y="50"/>
                    <a:pt x="11" y="75"/>
                    <a:pt x="15" y="114"/>
                  </a:cubicBezTo>
                  <a:cubicBezTo>
                    <a:pt x="20" y="153"/>
                    <a:pt x="21" y="164"/>
                    <a:pt x="11" y="198"/>
                  </a:cubicBezTo>
                  <a:cubicBezTo>
                    <a:pt x="5" y="222"/>
                    <a:pt x="0" y="247"/>
                    <a:pt x="1" y="272"/>
                  </a:cubicBezTo>
                  <a:cubicBezTo>
                    <a:pt x="4" y="247"/>
                    <a:pt x="11" y="220"/>
                    <a:pt x="22" y="194"/>
                  </a:cubicBezTo>
                  <a:cubicBezTo>
                    <a:pt x="29" y="178"/>
                    <a:pt x="33" y="166"/>
                    <a:pt x="36" y="157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8" y="146"/>
                    <a:pt x="37" y="140"/>
                    <a:pt x="34" y="136"/>
                  </a:cubicBezTo>
                  <a:cubicBezTo>
                    <a:pt x="34" y="136"/>
                    <a:pt x="34" y="136"/>
                    <a:pt x="34" y="136"/>
                  </a:cubicBezTo>
                  <a:cubicBezTo>
                    <a:pt x="30" y="132"/>
                    <a:pt x="29" y="129"/>
                    <a:pt x="28" y="126"/>
                  </a:cubicBezTo>
                  <a:cubicBezTo>
                    <a:pt x="18" y="74"/>
                    <a:pt x="33" y="48"/>
                    <a:pt x="50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0" y="36"/>
                    <a:pt x="63" y="26"/>
                    <a:pt x="91" y="16"/>
                  </a:cubicBezTo>
                  <a:cubicBezTo>
                    <a:pt x="104" y="11"/>
                    <a:pt x="107" y="7"/>
                    <a:pt x="110" y="3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6" name="Freeform 62">
              <a:extLst>
                <a:ext uri="{FF2B5EF4-FFF2-40B4-BE49-F238E27FC236}">
                  <a16:creationId xmlns:a16="http://schemas.microsoft.com/office/drawing/2014/main" id="{6E6311BF-E0BB-4CB6-A2BF-3C2C5871B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144"/>
              <a:ext cx="213" cy="133"/>
            </a:xfrm>
            <a:custGeom>
              <a:avLst/>
              <a:gdLst>
                <a:gd name="T0" fmla="*/ 0 w 85"/>
                <a:gd name="T1" fmla="*/ 473 h 50"/>
                <a:gd name="T2" fmla="*/ 647 w 85"/>
                <a:gd name="T3" fmla="*/ 35 h 50"/>
                <a:gd name="T4" fmla="*/ 1130 w 85"/>
                <a:gd name="T5" fmla="*/ 303 h 50"/>
                <a:gd name="T6" fmla="*/ 1130 w 85"/>
                <a:gd name="T7" fmla="*/ 678 h 50"/>
                <a:gd name="T8" fmla="*/ 1338 w 85"/>
                <a:gd name="T9" fmla="*/ 849 h 50"/>
                <a:gd name="T10" fmla="*/ 1055 w 85"/>
                <a:gd name="T11" fmla="*/ 942 h 50"/>
                <a:gd name="T12" fmla="*/ 960 w 85"/>
                <a:gd name="T13" fmla="*/ 793 h 50"/>
                <a:gd name="T14" fmla="*/ 960 w 85"/>
                <a:gd name="T15" fmla="*/ 375 h 50"/>
                <a:gd name="T16" fmla="*/ 584 w 85"/>
                <a:gd name="T17" fmla="*/ 247 h 50"/>
                <a:gd name="T18" fmla="*/ 313 w 85"/>
                <a:gd name="T19" fmla="*/ 452 h 50"/>
                <a:gd name="T20" fmla="*/ 50 w 85"/>
                <a:gd name="T21" fmla="*/ 58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50">
                  <a:moveTo>
                    <a:pt x="0" y="25"/>
                  </a:moveTo>
                  <a:cubicBezTo>
                    <a:pt x="15" y="19"/>
                    <a:pt x="25" y="5"/>
                    <a:pt x="41" y="2"/>
                  </a:cubicBezTo>
                  <a:cubicBezTo>
                    <a:pt x="52" y="0"/>
                    <a:pt x="70" y="3"/>
                    <a:pt x="72" y="16"/>
                  </a:cubicBezTo>
                  <a:cubicBezTo>
                    <a:pt x="73" y="23"/>
                    <a:pt x="71" y="30"/>
                    <a:pt x="72" y="36"/>
                  </a:cubicBezTo>
                  <a:cubicBezTo>
                    <a:pt x="72" y="40"/>
                    <a:pt x="77" y="44"/>
                    <a:pt x="85" y="45"/>
                  </a:cubicBezTo>
                  <a:cubicBezTo>
                    <a:pt x="85" y="47"/>
                    <a:pt x="71" y="50"/>
                    <a:pt x="67" y="50"/>
                  </a:cubicBezTo>
                  <a:cubicBezTo>
                    <a:pt x="61" y="49"/>
                    <a:pt x="61" y="47"/>
                    <a:pt x="61" y="42"/>
                  </a:cubicBezTo>
                  <a:cubicBezTo>
                    <a:pt x="61" y="35"/>
                    <a:pt x="63" y="26"/>
                    <a:pt x="61" y="20"/>
                  </a:cubicBezTo>
                  <a:cubicBezTo>
                    <a:pt x="58" y="8"/>
                    <a:pt x="46" y="9"/>
                    <a:pt x="37" y="13"/>
                  </a:cubicBezTo>
                  <a:cubicBezTo>
                    <a:pt x="30" y="15"/>
                    <a:pt x="25" y="21"/>
                    <a:pt x="20" y="24"/>
                  </a:cubicBezTo>
                  <a:cubicBezTo>
                    <a:pt x="14" y="28"/>
                    <a:pt x="9" y="30"/>
                    <a:pt x="3" y="31"/>
                  </a:cubicBezTo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7" name="Freeform 63">
              <a:extLst>
                <a:ext uri="{FF2B5EF4-FFF2-40B4-BE49-F238E27FC236}">
                  <a16:creationId xmlns:a16="http://schemas.microsoft.com/office/drawing/2014/main" id="{8B592BEF-7A7D-4BAC-9AFF-4D501AB33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682"/>
              <a:ext cx="342" cy="315"/>
            </a:xfrm>
            <a:custGeom>
              <a:avLst/>
              <a:gdLst>
                <a:gd name="T0" fmla="*/ 2025 w 137"/>
                <a:gd name="T1" fmla="*/ 248 h 118"/>
                <a:gd name="T2" fmla="*/ 1912 w 137"/>
                <a:gd name="T3" fmla="*/ 948 h 118"/>
                <a:gd name="T4" fmla="*/ 1383 w 137"/>
                <a:gd name="T5" fmla="*/ 1810 h 118"/>
                <a:gd name="T6" fmla="*/ 0 w 137"/>
                <a:gd name="T7" fmla="*/ 0 h 118"/>
                <a:gd name="T8" fmla="*/ 1133 w 137"/>
                <a:gd name="T9" fmla="*/ 2152 h 118"/>
                <a:gd name="T10" fmla="*/ 1478 w 137"/>
                <a:gd name="T11" fmla="*/ 2168 h 118"/>
                <a:gd name="T12" fmla="*/ 1787 w 137"/>
                <a:gd name="T13" fmla="*/ 1583 h 118"/>
                <a:gd name="T14" fmla="*/ 2132 w 137"/>
                <a:gd name="T15" fmla="*/ 969 h 118"/>
                <a:gd name="T16" fmla="*/ 2025 w 137"/>
                <a:gd name="T17" fmla="*/ 248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" h="118">
                  <a:moveTo>
                    <a:pt x="130" y="13"/>
                  </a:moveTo>
                  <a:cubicBezTo>
                    <a:pt x="131" y="22"/>
                    <a:pt x="133" y="41"/>
                    <a:pt x="123" y="50"/>
                  </a:cubicBezTo>
                  <a:cubicBezTo>
                    <a:pt x="109" y="61"/>
                    <a:pt x="113" y="83"/>
                    <a:pt x="89" y="95"/>
                  </a:cubicBezTo>
                  <a:cubicBezTo>
                    <a:pt x="66" y="107"/>
                    <a:pt x="20" y="48"/>
                    <a:pt x="0" y="0"/>
                  </a:cubicBezTo>
                  <a:cubicBezTo>
                    <a:pt x="24" y="70"/>
                    <a:pt x="60" y="107"/>
                    <a:pt x="73" y="113"/>
                  </a:cubicBezTo>
                  <a:cubicBezTo>
                    <a:pt x="81" y="117"/>
                    <a:pt x="88" y="118"/>
                    <a:pt x="95" y="114"/>
                  </a:cubicBezTo>
                  <a:cubicBezTo>
                    <a:pt x="106" y="109"/>
                    <a:pt x="111" y="96"/>
                    <a:pt x="115" y="83"/>
                  </a:cubicBezTo>
                  <a:cubicBezTo>
                    <a:pt x="120" y="67"/>
                    <a:pt x="127" y="57"/>
                    <a:pt x="137" y="51"/>
                  </a:cubicBezTo>
                  <a:lnTo>
                    <a:pt x="130" y="13"/>
                  </a:ln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8" name="Freeform 64">
              <a:extLst>
                <a:ext uri="{FF2B5EF4-FFF2-40B4-BE49-F238E27FC236}">
                  <a16:creationId xmlns:a16="http://schemas.microsoft.com/office/drawing/2014/main" id="{5032E3C8-423D-41C8-A444-DC32BF588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226"/>
              <a:ext cx="1105" cy="910"/>
            </a:xfrm>
            <a:custGeom>
              <a:avLst/>
              <a:gdLst>
                <a:gd name="T0" fmla="*/ 6845 w 442"/>
                <a:gd name="T1" fmla="*/ 0 h 341"/>
                <a:gd name="T2" fmla="*/ 4500 w 442"/>
                <a:gd name="T3" fmla="*/ 456 h 341"/>
                <a:gd name="T4" fmla="*/ 3813 w 442"/>
                <a:gd name="T5" fmla="*/ 491 h 341"/>
                <a:gd name="T6" fmla="*/ 3800 w 442"/>
                <a:gd name="T7" fmla="*/ 491 h 341"/>
                <a:gd name="T8" fmla="*/ 3333 w 442"/>
                <a:gd name="T9" fmla="*/ 419 h 341"/>
                <a:gd name="T10" fmla="*/ 3333 w 442"/>
                <a:gd name="T11" fmla="*/ 419 h 341"/>
                <a:gd name="T12" fmla="*/ 3188 w 442"/>
                <a:gd name="T13" fmla="*/ 435 h 341"/>
                <a:gd name="T14" fmla="*/ 2845 w 442"/>
                <a:gd name="T15" fmla="*/ 2130 h 341"/>
                <a:gd name="T16" fmla="*/ 2938 w 442"/>
                <a:gd name="T17" fmla="*/ 2322 h 341"/>
                <a:gd name="T18" fmla="*/ 2938 w 442"/>
                <a:gd name="T19" fmla="*/ 2322 h 341"/>
                <a:gd name="T20" fmla="*/ 2970 w 442"/>
                <a:gd name="T21" fmla="*/ 2719 h 341"/>
                <a:gd name="T22" fmla="*/ 2970 w 442"/>
                <a:gd name="T23" fmla="*/ 2719 h 341"/>
                <a:gd name="T24" fmla="*/ 2970 w 442"/>
                <a:gd name="T25" fmla="*/ 2719 h 341"/>
                <a:gd name="T26" fmla="*/ 2750 w 442"/>
                <a:gd name="T27" fmla="*/ 3419 h 341"/>
                <a:gd name="T28" fmla="*/ 2375 w 442"/>
                <a:gd name="T29" fmla="*/ 5796 h 341"/>
                <a:gd name="T30" fmla="*/ 2283 w 442"/>
                <a:gd name="T31" fmla="*/ 6309 h 341"/>
                <a:gd name="T32" fmla="*/ 2145 w 442"/>
                <a:gd name="T33" fmla="*/ 6309 h 341"/>
                <a:gd name="T34" fmla="*/ 675 w 442"/>
                <a:gd name="T35" fmla="*/ 4579 h 341"/>
                <a:gd name="T36" fmla="*/ 125 w 442"/>
                <a:gd name="T37" fmla="*/ 1809 h 341"/>
                <a:gd name="T38" fmla="*/ 63 w 442"/>
                <a:gd name="T39" fmla="*/ 1729 h 341"/>
                <a:gd name="T40" fmla="*/ 0 w 442"/>
                <a:gd name="T41" fmla="*/ 1809 h 341"/>
                <a:gd name="T42" fmla="*/ 563 w 442"/>
                <a:gd name="T43" fmla="*/ 4657 h 341"/>
                <a:gd name="T44" fmla="*/ 2113 w 442"/>
                <a:gd name="T45" fmla="*/ 6458 h 341"/>
                <a:gd name="T46" fmla="*/ 2333 w 442"/>
                <a:gd name="T47" fmla="*/ 6458 h 341"/>
                <a:gd name="T48" fmla="*/ 2470 w 442"/>
                <a:gd name="T49" fmla="*/ 5796 h 341"/>
                <a:gd name="T50" fmla="*/ 2470 w 442"/>
                <a:gd name="T51" fmla="*/ 5796 h 341"/>
                <a:gd name="T52" fmla="*/ 2470 w 442"/>
                <a:gd name="T53" fmla="*/ 5604 h 341"/>
                <a:gd name="T54" fmla="*/ 2833 w 442"/>
                <a:gd name="T55" fmla="*/ 3475 h 341"/>
                <a:gd name="T56" fmla="*/ 3050 w 442"/>
                <a:gd name="T57" fmla="*/ 2735 h 341"/>
                <a:gd name="T58" fmla="*/ 3083 w 442"/>
                <a:gd name="T59" fmla="*/ 2506 h 341"/>
                <a:gd name="T60" fmla="*/ 3020 w 442"/>
                <a:gd name="T61" fmla="*/ 2244 h 341"/>
                <a:gd name="T62" fmla="*/ 2938 w 442"/>
                <a:gd name="T63" fmla="*/ 2095 h 341"/>
                <a:gd name="T64" fmla="*/ 2895 w 442"/>
                <a:gd name="T65" fmla="*/ 1537 h 341"/>
                <a:gd name="T66" fmla="*/ 3208 w 442"/>
                <a:gd name="T67" fmla="*/ 568 h 341"/>
                <a:gd name="T68" fmla="*/ 3333 w 442"/>
                <a:gd name="T69" fmla="*/ 534 h 341"/>
                <a:gd name="T70" fmla="*/ 3938 w 442"/>
                <a:gd name="T71" fmla="*/ 590 h 341"/>
                <a:gd name="T72" fmla="*/ 4500 w 442"/>
                <a:gd name="T73" fmla="*/ 568 h 341"/>
                <a:gd name="T74" fmla="*/ 5958 w 442"/>
                <a:gd name="T75" fmla="*/ 342 h 341"/>
                <a:gd name="T76" fmla="*/ 6863 w 442"/>
                <a:gd name="T77" fmla="*/ 93 h 341"/>
                <a:gd name="T78" fmla="*/ 6845 w 442"/>
                <a:gd name="T79" fmla="*/ 0 h 34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42" h="341">
                  <a:moveTo>
                    <a:pt x="438" y="0"/>
                  </a:moveTo>
                  <a:cubicBezTo>
                    <a:pt x="389" y="12"/>
                    <a:pt x="339" y="20"/>
                    <a:pt x="288" y="24"/>
                  </a:cubicBezTo>
                  <a:cubicBezTo>
                    <a:pt x="270" y="25"/>
                    <a:pt x="256" y="26"/>
                    <a:pt x="244" y="26"/>
                  </a:cubicBezTo>
                  <a:cubicBezTo>
                    <a:pt x="244" y="26"/>
                    <a:pt x="243" y="26"/>
                    <a:pt x="243" y="26"/>
                  </a:cubicBezTo>
                  <a:cubicBezTo>
                    <a:pt x="230" y="25"/>
                    <a:pt x="221" y="24"/>
                    <a:pt x="213" y="22"/>
                  </a:cubicBezTo>
                  <a:cubicBezTo>
                    <a:pt x="213" y="22"/>
                    <a:pt x="213" y="22"/>
                    <a:pt x="213" y="22"/>
                  </a:cubicBezTo>
                  <a:cubicBezTo>
                    <a:pt x="209" y="21"/>
                    <a:pt x="206" y="22"/>
                    <a:pt x="204" y="23"/>
                  </a:cubicBezTo>
                  <a:cubicBezTo>
                    <a:pt x="187" y="34"/>
                    <a:pt x="172" y="60"/>
                    <a:pt x="182" y="112"/>
                  </a:cubicBezTo>
                  <a:cubicBezTo>
                    <a:pt x="183" y="115"/>
                    <a:pt x="184" y="118"/>
                    <a:pt x="188" y="122"/>
                  </a:cubicBezTo>
                  <a:cubicBezTo>
                    <a:pt x="188" y="122"/>
                    <a:pt x="188" y="122"/>
                    <a:pt x="188" y="122"/>
                  </a:cubicBezTo>
                  <a:cubicBezTo>
                    <a:pt x="191" y="126"/>
                    <a:pt x="192" y="132"/>
                    <a:pt x="190" y="143"/>
                  </a:cubicBezTo>
                  <a:cubicBezTo>
                    <a:pt x="190" y="143"/>
                    <a:pt x="190" y="143"/>
                    <a:pt x="190" y="143"/>
                  </a:cubicBezTo>
                  <a:cubicBezTo>
                    <a:pt x="190" y="143"/>
                    <a:pt x="190" y="143"/>
                    <a:pt x="190" y="143"/>
                  </a:cubicBezTo>
                  <a:cubicBezTo>
                    <a:pt x="187" y="152"/>
                    <a:pt x="183" y="164"/>
                    <a:pt x="176" y="180"/>
                  </a:cubicBezTo>
                  <a:cubicBezTo>
                    <a:pt x="158" y="222"/>
                    <a:pt x="151" y="268"/>
                    <a:pt x="152" y="305"/>
                  </a:cubicBezTo>
                  <a:cubicBezTo>
                    <a:pt x="152" y="320"/>
                    <a:pt x="150" y="330"/>
                    <a:pt x="146" y="332"/>
                  </a:cubicBezTo>
                  <a:cubicBezTo>
                    <a:pt x="142" y="334"/>
                    <a:pt x="141" y="333"/>
                    <a:pt x="137" y="332"/>
                  </a:cubicBezTo>
                  <a:cubicBezTo>
                    <a:pt x="121" y="327"/>
                    <a:pt x="67" y="283"/>
                    <a:pt x="43" y="241"/>
                  </a:cubicBezTo>
                  <a:cubicBezTo>
                    <a:pt x="18" y="198"/>
                    <a:pt x="9" y="124"/>
                    <a:pt x="8" y="95"/>
                  </a:cubicBezTo>
                  <a:cubicBezTo>
                    <a:pt x="8" y="93"/>
                    <a:pt x="6" y="91"/>
                    <a:pt x="4" y="91"/>
                  </a:cubicBezTo>
                  <a:cubicBezTo>
                    <a:pt x="2" y="91"/>
                    <a:pt x="0" y="93"/>
                    <a:pt x="0" y="95"/>
                  </a:cubicBezTo>
                  <a:cubicBezTo>
                    <a:pt x="1" y="126"/>
                    <a:pt x="11" y="201"/>
                    <a:pt x="36" y="245"/>
                  </a:cubicBezTo>
                  <a:cubicBezTo>
                    <a:pt x="61" y="287"/>
                    <a:pt x="115" y="334"/>
                    <a:pt x="135" y="340"/>
                  </a:cubicBezTo>
                  <a:cubicBezTo>
                    <a:pt x="141" y="341"/>
                    <a:pt x="145" y="341"/>
                    <a:pt x="149" y="340"/>
                  </a:cubicBezTo>
                  <a:cubicBezTo>
                    <a:pt x="156" y="337"/>
                    <a:pt x="159" y="318"/>
                    <a:pt x="158" y="305"/>
                  </a:cubicBezTo>
                  <a:cubicBezTo>
                    <a:pt x="158" y="305"/>
                    <a:pt x="158" y="305"/>
                    <a:pt x="158" y="305"/>
                  </a:cubicBezTo>
                  <a:cubicBezTo>
                    <a:pt x="158" y="302"/>
                    <a:pt x="158" y="298"/>
                    <a:pt x="158" y="295"/>
                  </a:cubicBezTo>
                  <a:cubicBezTo>
                    <a:pt x="158" y="257"/>
                    <a:pt x="166" y="217"/>
                    <a:pt x="181" y="183"/>
                  </a:cubicBezTo>
                  <a:cubicBezTo>
                    <a:pt x="189" y="166"/>
                    <a:pt x="193" y="153"/>
                    <a:pt x="195" y="144"/>
                  </a:cubicBezTo>
                  <a:cubicBezTo>
                    <a:pt x="196" y="140"/>
                    <a:pt x="197" y="136"/>
                    <a:pt x="197" y="132"/>
                  </a:cubicBezTo>
                  <a:cubicBezTo>
                    <a:pt x="197" y="127"/>
                    <a:pt x="196" y="122"/>
                    <a:pt x="193" y="118"/>
                  </a:cubicBezTo>
                  <a:cubicBezTo>
                    <a:pt x="191" y="117"/>
                    <a:pt x="188" y="115"/>
                    <a:pt x="188" y="110"/>
                  </a:cubicBezTo>
                  <a:cubicBezTo>
                    <a:pt x="185" y="99"/>
                    <a:pt x="185" y="89"/>
                    <a:pt x="185" y="81"/>
                  </a:cubicBezTo>
                  <a:cubicBezTo>
                    <a:pt x="185" y="47"/>
                    <a:pt x="204" y="30"/>
                    <a:pt x="205" y="30"/>
                  </a:cubicBezTo>
                  <a:cubicBezTo>
                    <a:pt x="206" y="28"/>
                    <a:pt x="209" y="27"/>
                    <a:pt x="213" y="28"/>
                  </a:cubicBezTo>
                  <a:cubicBezTo>
                    <a:pt x="228" y="32"/>
                    <a:pt x="249" y="31"/>
                    <a:pt x="252" y="31"/>
                  </a:cubicBezTo>
                  <a:cubicBezTo>
                    <a:pt x="261" y="31"/>
                    <a:pt x="273" y="31"/>
                    <a:pt x="288" y="30"/>
                  </a:cubicBezTo>
                  <a:cubicBezTo>
                    <a:pt x="321" y="27"/>
                    <a:pt x="343" y="27"/>
                    <a:pt x="381" y="18"/>
                  </a:cubicBezTo>
                  <a:cubicBezTo>
                    <a:pt x="402" y="14"/>
                    <a:pt x="422" y="9"/>
                    <a:pt x="439" y="5"/>
                  </a:cubicBezTo>
                  <a:cubicBezTo>
                    <a:pt x="442" y="4"/>
                    <a:pt x="441" y="0"/>
                    <a:pt x="438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9" name="Freeform 65">
              <a:extLst>
                <a:ext uri="{FF2B5EF4-FFF2-40B4-BE49-F238E27FC236}">
                  <a16:creationId xmlns:a16="http://schemas.microsoft.com/office/drawing/2014/main" id="{0CC25AEE-D67D-4D75-AC85-1A4967D69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" y="2482"/>
              <a:ext cx="203" cy="342"/>
            </a:xfrm>
            <a:custGeom>
              <a:avLst/>
              <a:gdLst>
                <a:gd name="T0" fmla="*/ 301 w 81"/>
                <a:gd name="T1" fmla="*/ 2442 h 128"/>
                <a:gd name="T2" fmla="*/ 396 w 81"/>
                <a:gd name="T3" fmla="*/ 2383 h 128"/>
                <a:gd name="T4" fmla="*/ 396 w 81"/>
                <a:gd name="T5" fmla="*/ 2362 h 128"/>
                <a:gd name="T6" fmla="*/ 629 w 81"/>
                <a:gd name="T7" fmla="*/ 457 h 128"/>
                <a:gd name="T8" fmla="*/ 1193 w 81"/>
                <a:gd name="T9" fmla="*/ 230 h 128"/>
                <a:gd name="T10" fmla="*/ 1276 w 81"/>
                <a:gd name="T11" fmla="*/ 171 h 128"/>
                <a:gd name="T12" fmla="*/ 1226 w 81"/>
                <a:gd name="T13" fmla="*/ 77 h 128"/>
                <a:gd name="T14" fmla="*/ 534 w 81"/>
                <a:gd name="T15" fmla="*/ 342 h 128"/>
                <a:gd name="T16" fmla="*/ 271 w 81"/>
                <a:gd name="T17" fmla="*/ 2405 h 128"/>
                <a:gd name="T18" fmla="*/ 301 w 81"/>
                <a:gd name="T19" fmla="*/ 2442 h 1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128">
                  <a:moveTo>
                    <a:pt x="19" y="128"/>
                  </a:moveTo>
                  <a:cubicBezTo>
                    <a:pt x="21" y="127"/>
                    <a:pt x="23" y="126"/>
                    <a:pt x="25" y="125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9" y="77"/>
                    <a:pt x="22" y="42"/>
                    <a:pt x="40" y="24"/>
                  </a:cubicBezTo>
                  <a:cubicBezTo>
                    <a:pt x="51" y="12"/>
                    <a:pt x="64" y="9"/>
                    <a:pt x="76" y="12"/>
                  </a:cubicBezTo>
                  <a:cubicBezTo>
                    <a:pt x="78" y="13"/>
                    <a:pt x="80" y="12"/>
                    <a:pt x="81" y="9"/>
                  </a:cubicBezTo>
                  <a:cubicBezTo>
                    <a:pt x="81" y="7"/>
                    <a:pt x="80" y="5"/>
                    <a:pt x="78" y="4"/>
                  </a:cubicBezTo>
                  <a:cubicBezTo>
                    <a:pt x="64" y="0"/>
                    <a:pt x="47" y="4"/>
                    <a:pt x="34" y="18"/>
                  </a:cubicBezTo>
                  <a:cubicBezTo>
                    <a:pt x="15" y="38"/>
                    <a:pt x="0" y="76"/>
                    <a:pt x="17" y="126"/>
                  </a:cubicBezTo>
                  <a:cubicBezTo>
                    <a:pt x="18" y="127"/>
                    <a:pt x="18" y="128"/>
                    <a:pt x="19" y="128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0" name="Freeform 66">
              <a:extLst>
                <a:ext uri="{FF2B5EF4-FFF2-40B4-BE49-F238E27FC236}">
                  <a16:creationId xmlns:a16="http://schemas.microsoft.com/office/drawing/2014/main" id="{B6FACCFB-D3AD-410A-B26B-89A61EC33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925"/>
              <a:ext cx="290" cy="1160"/>
            </a:xfrm>
            <a:custGeom>
              <a:avLst/>
              <a:gdLst>
                <a:gd name="T0" fmla="*/ 1658 w 116"/>
                <a:gd name="T1" fmla="*/ 8171 h 435"/>
                <a:gd name="T2" fmla="*/ 1800 w 116"/>
                <a:gd name="T3" fmla="*/ 8157 h 435"/>
                <a:gd name="T4" fmla="*/ 1813 w 116"/>
                <a:gd name="T5" fmla="*/ 8115 h 435"/>
                <a:gd name="T6" fmla="*/ 1813 w 116"/>
                <a:gd name="T7" fmla="*/ 8043 h 435"/>
                <a:gd name="T8" fmla="*/ 1720 w 116"/>
                <a:gd name="T9" fmla="*/ 8043 h 435"/>
                <a:gd name="T10" fmla="*/ 208 w 116"/>
                <a:gd name="T11" fmla="*/ 4872 h 435"/>
                <a:gd name="T12" fmla="*/ 125 w 116"/>
                <a:gd name="T13" fmla="*/ 3960 h 435"/>
                <a:gd name="T14" fmla="*/ 1345 w 116"/>
                <a:gd name="T15" fmla="*/ 931 h 435"/>
                <a:gd name="T16" fmla="*/ 1458 w 116"/>
                <a:gd name="T17" fmla="*/ 717 h 435"/>
                <a:gd name="T18" fmla="*/ 1563 w 116"/>
                <a:gd name="T19" fmla="*/ 93 h 435"/>
                <a:gd name="T20" fmla="*/ 1500 w 116"/>
                <a:gd name="T21" fmla="*/ 0 h 435"/>
                <a:gd name="T22" fmla="*/ 1438 w 116"/>
                <a:gd name="T23" fmla="*/ 77 h 435"/>
                <a:gd name="T24" fmla="*/ 1345 w 116"/>
                <a:gd name="T25" fmla="*/ 661 h 435"/>
                <a:gd name="T26" fmla="*/ 1270 w 116"/>
                <a:gd name="T27" fmla="*/ 819 h 435"/>
                <a:gd name="T28" fmla="*/ 0 w 116"/>
                <a:gd name="T29" fmla="*/ 3960 h 435"/>
                <a:gd name="T30" fmla="*/ 83 w 116"/>
                <a:gd name="T31" fmla="*/ 4893 h 435"/>
                <a:gd name="T32" fmla="*/ 1658 w 116"/>
                <a:gd name="T33" fmla="*/ 8171 h 43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" h="435">
                  <a:moveTo>
                    <a:pt x="106" y="431"/>
                  </a:moveTo>
                  <a:cubicBezTo>
                    <a:pt x="109" y="433"/>
                    <a:pt x="113" y="435"/>
                    <a:pt x="115" y="430"/>
                  </a:cubicBezTo>
                  <a:cubicBezTo>
                    <a:pt x="116" y="428"/>
                    <a:pt x="116" y="428"/>
                    <a:pt x="116" y="428"/>
                  </a:cubicBezTo>
                  <a:cubicBezTo>
                    <a:pt x="116" y="426"/>
                    <a:pt x="116" y="425"/>
                    <a:pt x="116" y="424"/>
                  </a:cubicBezTo>
                  <a:cubicBezTo>
                    <a:pt x="114" y="425"/>
                    <a:pt x="112" y="425"/>
                    <a:pt x="110" y="424"/>
                  </a:cubicBezTo>
                  <a:cubicBezTo>
                    <a:pt x="88" y="408"/>
                    <a:pt x="34" y="360"/>
                    <a:pt x="13" y="257"/>
                  </a:cubicBezTo>
                  <a:cubicBezTo>
                    <a:pt x="10" y="241"/>
                    <a:pt x="8" y="224"/>
                    <a:pt x="8" y="209"/>
                  </a:cubicBezTo>
                  <a:cubicBezTo>
                    <a:pt x="8" y="148"/>
                    <a:pt x="21" y="100"/>
                    <a:pt x="86" y="49"/>
                  </a:cubicBezTo>
                  <a:cubicBezTo>
                    <a:pt x="88" y="47"/>
                    <a:pt x="92" y="40"/>
                    <a:pt x="93" y="38"/>
                  </a:cubicBezTo>
                  <a:cubicBezTo>
                    <a:pt x="97" y="27"/>
                    <a:pt x="98" y="17"/>
                    <a:pt x="100" y="5"/>
                  </a:cubicBezTo>
                  <a:cubicBezTo>
                    <a:pt x="100" y="2"/>
                    <a:pt x="98" y="0"/>
                    <a:pt x="96" y="0"/>
                  </a:cubicBezTo>
                  <a:cubicBezTo>
                    <a:pt x="94" y="0"/>
                    <a:pt x="92" y="1"/>
                    <a:pt x="92" y="4"/>
                  </a:cubicBezTo>
                  <a:cubicBezTo>
                    <a:pt x="90" y="15"/>
                    <a:pt x="89" y="25"/>
                    <a:pt x="86" y="35"/>
                  </a:cubicBezTo>
                  <a:cubicBezTo>
                    <a:pt x="85" y="36"/>
                    <a:pt x="82" y="42"/>
                    <a:pt x="81" y="43"/>
                  </a:cubicBezTo>
                  <a:cubicBezTo>
                    <a:pt x="13" y="96"/>
                    <a:pt x="0" y="146"/>
                    <a:pt x="0" y="209"/>
                  </a:cubicBezTo>
                  <a:cubicBezTo>
                    <a:pt x="0" y="225"/>
                    <a:pt x="2" y="242"/>
                    <a:pt x="5" y="258"/>
                  </a:cubicBezTo>
                  <a:cubicBezTo>
                    <a:pt x="26" y="364"/>
                    <a:pt x="82" y="414"/>
                    <a:pt x="106" y="431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1" name="Freeform 67">
              <a:extLst>
                <a:ext uri="{FF2B5EF4-FFF2-40B4-BE49-F238E27FC236}">
                  <a16:creationId xmlns:a16="http://schemas.microsoft.com/office/drawing/2014/main" id="{3F5993CF-6C5D-4006-AA02-3B69EBC84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778"/>
              <a:ext cx="105" cy="67"/>
            </a:xfrm>
            <a:custGeom>
              <a:avLst/>
              <a:gdLst>
                <a:gd name="T0" fmla="*/ 0 w 42"/>
                <a:gd name="T1" fmla="*/ 137 h 25"/>
                <a:gd name="T2" fmla="*/ 563 w 42"/>
                <a:gd name="T3" fmla="*/ 482 h 25"/>
                <a:gd name="T4" fmla="*/ 645 w 42"/>
                <a:gd name="T5" fmla="*/ 423 h 25"/>
                <a:gd name="T6" fmla="*/ 613 w 42"/>
                <a:gd name="T7" fmla="*/ 330 h 25"/>
                <a:gd name="T8" fmla="*/ 50 w 42"/>
                <a:gd name="T9" fmla="*/ 0 h 25"/>
                <a:gd name="T10" fmla="*/ 0 w 42"/>
                <a:gd name="T11" fmla="*/ 137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5">
                  <a:moveTo>
                    <a:pt x="0" y="7"/>
                  </a:moveTo>
                  <a:cubicBezTo>
                    <a:pt x="9" y="12"/>
                    <a:pt x="36" y="24"/>
                    <a:pt x="36" y="25"/>
                  </a:cubicBezTo>
                  <a:cubicBezTo>
                    <a:pt x="38" y="25"/>
                    <a:pt x="41" y="24"/>
                    <a:pt x="41" y="22"/>
                  </a:cubicBezTo>
                  <a:cubicBezTo>
                    <a:pt x="42" y="20"/>
                    <a:pt x="41" y="18"/>
                    <a:pt x="39" y="17"/>
                  </a:cubicBezTo>
                  <a:cubicBezTo>
                    <a:pt x="39" y="17"/>
                    <a:pt x="12" y="4"/>
                    <a:pt x="3" y="0"/>
                  </a:cubicBezTo>
                  <a:cubicBezTo>
                    <a:pt x="2" y="2"/>
                    <a:pt x="1" y="5"/>
                    <a:pt x="0" y="7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2" name="Freeform 68">
              <a:extLst>
                <a:ext uri="{FF2B5EF4-FFF2-40B4-BE49-F238E27FC236}">
                  <a16:creationId xmlns:a16="http://schemas.microsoft.com/office/drawing/2014/main" id="{E057C489-6F63-438B-B362-B791A6526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" y="1858"/>
              <a:ext cx="172" cy="72"/>
            </a:xfrm>
            <a:custGeom>
              <a:avLst/>
              <a:gdLst>
                <a:gd name="T0" fmla="*/ 653 w 69"/>
                <a:gd name="T1" fmla="*/ 192 h 27"/>
                <a:gd name="T2" fmla="*/ 1037 w 69"/>
                <a:gd name="T3" fmla="*/ 477 h 27"/>
                <a:gd name="T4" fmla="*/ 1069 w 69"/>
                <a:gd name="T5" fmla="*/ 512 h 27"/>
                <a:gd name="T6" fmla="*/ 1025 w 69"/>
                <a:gd name="T7" fmla="*/ 205 h 27"/>
                <a:gd name="T8" fmla="*/ 666 w 69"/>
                <a:gd name="T9" fmla="*/ 35 h 27"/>
                <a:gd name="T10" fmla="*/ 12 w 69"/>
                <a:gd name="T11" fmla="*/ 341 h 27"/>
                <a:gd name="T12" fmla="*/ 30 w 69"/>
                <a:gd name="T13" fmla="*/ 456 h 27"/>
                <a:gd name="T14" fmla="*/ 125 w 69"/>
                <a:gd name="T15" fmla="*/ 435 h 27"/>
                <a:gd name="T16" fmla="*/ 653 w 69"/>
                <a:gd name="T17" fmla="*/ 19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27">
                  <a:moveTo>
                    <a:pt x="42" y="10"/>
                  </a:moveTo>
                  <a:cubicBezTo>
                    <a:pt x="54" y="11"/>
                    <a:pt x="63" y="16"/>
                    <a:pt x="67" y="25"/>
                  </a:cubicBezTo>
                  <a:cubicBezTo>
                    <a:pt x="67" y="25"/>
                    <a:pt x="68" y="26"/>
                    <a:pt x="69" y="27"/>
                  </a:cubicBezTo>
                  <a:cubicBezTo>
                    <a:pt x="68" y="21"/>
                    <a:pt x="67" y="16"/>
                    <a:pt x="66" y="11"/>
                  </a:cubicBezTo>
                  <a:cubicBezTo>
                    <a:pt x="61" y="6"/>
                    <a:pt x="53" y="3"/>
                    <a:pt x="43" y="2"/>
                  </a:cubicBezTo>
                  <a:cubicBezTo>
                    <a:pt x="26" y="0"/>
                    <a:pt x="9" y="7"/>
                    <a:pt x="1" y="18"/>
                  </a:cubicBezTo>
                  <a:cubicBezTo>
                    <a:pt x="0" y="20"/>
                    <a:pt x="0" y="23"/>
                    <a:pt x="2" y="24"/>
                  </a:cubicBezTo>
                  <a:cubicBezTo>
                    <a:pt x="4" y="25"/>
                    <a:pt x="7" y="25"/>
                    <a:pt x="8" y="23"/>
                  </a:cubicBezTo>
                  <a:cubicBezTo>
                    <a:pt x="14" y="14"/>
                    <a:pt x="28" y="8"/>
                    <a:pt x="42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3" name="Freeform 69">
              <a:extLst>
                <a:ext uri="{FF2B5EF4-FFF2-40B4-BE49-F238E27FC236}">
                  <a16:creationId xmlns:a16="http://schemas.microsoft.com/office/drawing/2014/main" id="{120BA225-A369-4350-AF02-1079F4B66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1773"/>
              <a:ext cx="60" cy="43"/>
            </a:xfrm>
            <a:custGeom>
              <a:avLst/>
              <a:gdLst>
                <a:gd name="T0" fmla="*/ 270 w 24"/>
                <a:gd name="T1" fmla="*/ 35 h 16"/>
                <a:gd name="T2" fmla="*/ 0 w 24"/>
                <a:gd name="T3" fmla="*/ 175 h 16"/>
                <a:gd name="T4" fmla="*/ 50 w 24"/>
                <a:gd name="T5" fmla="*/ 312 h 16"/>
                <a:gd name="T6" fmla="*/ 300 w 24"/>
                <a:gd name="T7" fmla="*/ 175 h 16"/>
                <a:gd name="T8" fmla="*/ 270 w 24"/>
                <a:gd name="T9" fmla="*/ 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6">
                  <a:moveTo>
                    <a:pt x="17" y="2"/>
                  </a:moveTo>
                  <a:cubicBezTo>
                    <a:pt x="15" y="2"/>
                    <a:pt x="9" y="5"/>
                    <a:pt x="0" y="9"/>
                  </a:cubicBezTo>
                  <a:cubicBezTo>
                    <a:pt x="1" y="11"/>
                    <a:pt x="2" y="14"/>
                    <a:pt x="3" y="16"/>
                  </a:cubicBezTo>
                  <a:cubicBezTo>
                    <a:pt x="12" y="12"/>
                    <a:pt x="19" y="9"/>
                    <a:pt x="19" y="9"/>
                  </a:cubicBezTo>
                  <a:cubicBezTo>
                    <a:pt x="24" y="8"/>
                    <a:pt x="21" y="0"/>
                    <a:pt x="17" y="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4" name="Freeform 70">
              <a:extLst>
                <a:ext uri="{FF2B5EF4-FFF2-40B4-BE49-F238E27FC236}">
                  <a16:creationId xmlns:a16="http://schemas.microsoft.com/office/drawing/2014/main" id="{8A9DB901-99B1-4262-A5C1-870618974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981"/>
              <a:ext cx="120" cy="173"/>
            </a:xfrm>
            <a:custGeom>
              <a:avLst/>
              <a:gdLst>
                <a:gd name="T0" fmla="*/ 0 w 48"/>
                <a:gd name="T1" fmla="*/ 1168 h 65"/>
                <a:gd name="T2" fmla="*/ 333 w 48"/>
                <a:gd name="T3" fmla="*/ 1190 h 65"/>
                <a:gd name="T4" fmla="*/ 625 w 48"/>
                <a:gd name="T5" fmla="*/ 865 h 65"/>
                <a:gd name="T6" fmla="*/ 425 w 48"/>
                <a:gd name="T7" fmla="*/ 21 h 65"/>
                <a:gd name="T8" fmla="*/ 345 w 48"/>
                <a:gd name="T9" fmla="*/ 56 h 65"/>
                <a:gd name="T10" fmla="*/ 363 w 48"/>
                <a:gd name="T11" fmla="*/ 149 h 65"/>
                <a:gd name="T12" fmla="*/ 520 w 48"/>
                <a:gd name="T13" fmla="*/ 793 h 65"/>
                <a:gd name="T14" fmla="*/ 283 w 48"/>
                <a:gd name="T15" fmla="*/ 1035 h 65"/>
                <a:gd name="T16" fmla="*/ 0 w 48"/>
                <a:gd name="T17" fmla="*/ 1019 h 65"/>
                <a:gd name="T18" fmla="*/ 0 w 48"/>
                <a:gd name="T19" fmla="*/ 1168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65">
                  <a:moveTo>
                    <a:pt x="0" y="62"/>
                  </a:moveTo>
                  <a:cubicBezTo>
                    <a:pt x="7" y="65"/>
                    <a:pt x="14" y="65"/>
                    <a:pt x="21" y="63"/>
                  </a:cubicBezTo>
                  <a:cubicBezTo>
                    <a:pt x="29" y="60"/>
                    <a:pt x="36" y="54"/>
                    <a:pt x="40" y="46"/>
                  </a:cubicBezTo>
                  <a:cubicBezTo>
                    <a:pt x="48" y="29"/>
                    <a:pt x="43" y="10"/>
                    <a:pt x="27" y="1"/>
                  </a:cubicBezTo>
                  <a:cubicBezTo>
                    <a:pt x="25" y="0"/>
                    <a:pt x="23" y="1"/>
                    <a:pt x="22" y="3"/>
                  </a:cubicBezTo>
                  <a:cubicBezTo>
                    <a:pt x="20" y="5"/>
                    <a:pt x="21" y="7"/>
                    <a:pt x="23" y="8"/>
                  </a:cubicBezTo>
                  <a:cubicBezTo>
                    <a:pt x="35" y="15"/>
                    <a:pt x="39" y="29"/>
                    <a:pt x="33" y="42"/>
                  </a:cubicBezTo>
                  <a:cubicBezTo>
                    <a:pt x="30" y="49"/>
                    <a:pt x="25" y="53"/>
                    <a:pt x="18" y="55"/>
                  </a:cubicBezTo>
                  <a:cubicBezTo>
                    <a:pt x="12" y="57"/>
                    <a:pt x="6" y="57"/>
                    <a:pt x="0" y="54"/>
                  </a:cubicBezTo>
                  <a:cubicBezTo>
                    <a:pt x="0" y="57"/>
                    <a:pt x="0" y="59"/>
                    <a:pt x="0" y="6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5" name="Freeform 71">
              <a:extLst>
                <a:ext uri="{FF2B5EF4-FFF2-40B4-BE49-F238E27FC236}">
                  <a16:creationId xmlns:a16="http://schemas.microsoft.com/office/drawing/2014/main" id="{267D6F2A-0A6E-45BB-82B8-ED1F38139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085"/>
              <a:ext cx="112" cy="88"/>
            </a:xfrm>
            <a:custGeom>
              <a:avLst/>
              <a:gdLst>
                <a:gd name="T0" fmla="*/ 371 w 45"/>
                <a:gd name="T1" fmla="*/ 605 h 33"/>
                <a:gd name="T2" fmla="*/ 682 w 45"/>
                <a:gd name="T3" fmla="*/ 477 h 33"/>
                <a:gd name="T4" fmla="*/ 694 w 45"/>
                <a:gd name="T5" fmla="*/ 93 h 33"/>
                <a:gd name="T6" fmla="*/ 682 w 45"/>
                <a:gd name="T7" fmla="*/ 136 h 33"/>
                <a:gd name="T8" fmla="*/ 383 w 45"/>
                <a:gd name="T9" fmla="*/ 456 h 33"/>
                <a:gd name="T10" fmla="*/ 137 w 45"/>
                <a:gd name="T11" fmla="*/ 93 h 33"/>
                <a:gd name="T12" fmla="*/ 75 w 45"/>
                <a:gd name="T13" fmla="*/ 21 h 33"/>
                <a:gd name="T14" fmla="*/ 12 w 45"/>
                <a:gd name="T15" fmla="*/ 77 h 33"/>
                <a:gd name="T16" fmla="*/ 371 w 45"/>
                <a:gd name="T17" fmla="*/ 60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3">
                  <a:moveTo>
                    <a:pt x="24" y="32"/>
                  </a:moveTo>
                  <a:cubicBezTo>
                    <a:pt x="32" y="33"/>
                    <a:pt x="39" y="30"/>
                    <a:pt x="44" y="25"/>
                  </a:cubicBezTo>
                  <a:cubicBezTo>
                    <a:pt x="44" y="19"/>
                    <a:pt x="44" y="12"/>
                    <a:pt x="45" y="5"/>
                  </a:cubicBezTo>
                  <a:cubicBezTo>
                    <a:pt x="44" y="6"/>
                    <a:pt x="44" y="6"/>
                    <a:pt x="44" y="7"/>
                  </a:cubicBezTo>
                  <a:cubicBezTo>
                    <a:pt x="44" y="17"/>
                    <a:pt x="35" y="25"/>
                    <a:pt x="25" y="24"/>
                  </a:cubicBezTo>
                  <a:cubicBezTo>
                    <a:pt x="15" y="24"/>
                    <a:pt x="8" y="15"/>
                    <a:pt x="9" y="5"/>
                  </a:cubicBezTo>
                  <a:cubicBezTo>
                    <a:pt x="9" y="3"/>
                    <a:pt x="7" y="1"/>
                    <a:pt x="5" y="1"/>
                  </a:cubicBezTo>
                  <a:cubicBezTo>
                    <a:pt x="3" y="0"/>
                    <a:pt x="1" y="2"/>
                    <a:pt x="1" y="4"/>
                  </a:cubicBezTo>
                  <a:cubicBezTo>
                    <a:pt x="0" y="19"/>
                    <a:pt x="10" y="31"/>
                    <a:pt x="24" y="3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6" name="Freeform 72">
              <a:extLst>
                <a:ext uri="{FF2B5EF4-FFF2-40B4-BE49-F238E27FC236}">
                  <a16:creationId xmlns:a16="http://schemas.microsoft.com/office/drawing/2014/main" id="{AF3BB965-2E60-4A4F-950E-187B54BE1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082"/>
              <a:ext cx="120" cy="83"/>
            </a:xfrm>
            <a:custGeom>
              <a:avLst/>
              <a:gdLst>
                <a:gd name="T0" fmla="*/ 363 w 48"/>
                <a:gd name="T1" fmla="*/ 573 h 31"/>
                <a:gd name="T2" fmla="*/ 658 w 48"/>
                <a:gd name="T3" fmla="*/ 458 h 31"/>
                <a:gd name="T4" fmla="*/ 750 w 48"/>
                <a:gd name="T5" fmla="*/ 94 h 31"/>
                <a:gd name="T6" fmla="*/ 708 w 48"/>
                <a:gd name="T7" fmla="*/ 21 h 31"/>
                <a:gd name="T8" fmla="*/ 625 w 48"/>
                <a:gd name="T9" fmla="*/ 94 h 31"/>
                <a:gd name="T10" fmla="*/ 563 w 48"/>
                <a:gd name="T11" fmla="*/ 345 h 31"/>
                <a:gd name="T12" fmla="*/ 363 w 48"/>
                <a:gd name="T13" fmla="*/ 423 h 31"/>
                <a:gd name="T14" fmla="*/ 95 w 48"/>
                <a:gd name="T15" fmla="*/ 56 h 31"/>
                <a:gd name="T16" fmla="*/ 83 w 48"/>
                <a:gd name="T17" fmla="*/ 0 h 31"/>
                <a:gd name="T18" fmla="*/ 0 w 48"/>
                <a:gd name="T19" fmla="*/ 265 h 31"/>
                <a:gd name="T20" fmla="*/ 363 w 48"/>
                <a:gd name="T21" fmla="*/ 573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31">
                  <a:moveTo>
                    <a:pt x="23" y="30"/>
                  </a:moveTo>
                  <a:cubicBezTo>
                    <a:pt x="30" y="31"/>
                    <a:pt x="36" y="28"/>
                    <a:pt x="42" y="24"/>
                  </a:cubicBezTo>
                  <a:cubicBezTo>
                    <a:pt x="47" y="19"/>
                    <a:pt x="48" y="12"/>
                    <a:pt x="48" y="5"/>
                  </a:cubicBezTo>
                  <a:cubicBezTo>
                    <a:pt x="48" y="3"/>
                    <a:pt x="47" y="1"/>
                    <a:pt x="45" y="1"/>
                  </a:cubicBezTo>
                  <a:cubicBezTo>
                    <a:pt x="42" y="1"/>
                    <a:pt x="40" y="2"/>
                    <a:pt x="40" y="5"/>
                  </a:cubicBezTo>
                  <a:cubicBezTo>
                    <a:pt x="40" y="10"/>
                    <a:pt x="40" y="15"/>
                    <a:pt x="36" y="18"/>
                  </a:cubicBezTo>
                  <a:cubicBezTo>
                    <a:pt x="33" y="21"/>
                    <a:pt x="28" y="23"/>
                    <a:pt x="23" y="22"/>
                  </a:cubicBezTo>
                  <a:cubicBezTo>
                    <a:pt x="13" y="22"/>
                    <a:pt x="5" y="13"/>
                    <a:pt x="6" y="3"/>
                  </a:cubicBezTo>
                  <a:cubicBezTo>
                    <a:pt x="6" y="2"/>
                    <a:pt x="5" y="1"/>
                    <a:pt x="5" y="0"/>
                  </a:cubicBezTo>
                  <a:cubicBezTo>
                    <a:pt x="4" y="5"/>
                    <a:pt x="2" y="11"/>
                    <a:pt x="0" y="14"/>
                  </a:cubicBezTo>
                  <a:cubicBezTo>
                    <a:pt x="4" y="23"/>
                    <a:pt x="12" y="30"/>
                    <a:pt x="23" y="3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7" name="Freeform 73">
              <a:extLst>
                <a:ext uri="{FF2B5EF4-FFF2-40B4-BE49-F238E27FC236}">
                  <a16:creationId xmlns:a16="http://schemas.microsoft.com/office/drawing/2014/main" id="{51BA0BC5-863B-4950-BAEF-71EC8CFCA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2122"/>
              <a:ext cx="140" cy="363"/>
            </a:xfrm>
            <a:custGeom>
              <a:avLst/>
              <a:gdLst>
                <a:gd name="T0" fmla="*/ 863 w 56"/>
                <a:gd name="T1" fmla="*/ 77 h 136"/>
                <a:gd name="T2" fmla="*/ 875 w 56"/>
                <a:gd name="T3" fmla="*/ 77 h 136"/>
                <a:gd name="T4" fmla="*/ 813 w 56"/>
                <a:gd name="T5" fmla="*/ 77 h 136"/>
                <a:gd name="T6" fmla="*/ 688 w 56"/>
                <a:gd name="T7" fmla="*/ 0 h 136"/>
                <a:gd name="T8" fmla="*/ 0 w 56"/>
                <a:gd name="T9" fmla="*/ 1447 h 136"/>
                <a:gd name="T10" fmla="*/ 458 w 56"/>
                <a:gd name="T11" fmla="*/ 2586 h 136"/>
                <a:gd name="T12" fmla="*/ 533 w 56"/>
                <a:gd name="T13" fmla="*/ 2530 h 136"/>
                <a:gd name="T14" fmla="*/ 488 w 56"/>
                <a:gd name="T15" fmla="*/ 2437 h 136"/>
                <a:gd name="T16" fmla="*/ 125 w 56"/>
                <a:gd name="T17" fmla="*/ 1447 h 136"/>
                <a:gd name="T18" fmla="*/ 863 w 56"/>
                <a:gd name="T19" fmla="*/ 77 h 1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6" h="136">
                  <a:moveTo>
                    <a:pt x="55" y="4"/>
                  </a:moveTo>
                  <a:cubicBezTo>
                    <a:pt x="55" y="4"/>
                    <a:pt x="56" y="4"/>
                    <a:pt x="56" y="4"/>
                  </a:cubicBezTo>
                  <a:cubicBezTo>
                    <a:pt x="54" y="4"/>
                    <a:pt x="53" y="4"/>
                    <a:pt x="52" y="4"/>
                  </a:cubicBezTo>
                  <a:cubicBezTo>
                    <a:pt x="50" y="3"/>
                    <a:pt x="47" y="2"/>
                    <a:pt x="44" y="0"/>
                  </a:cubicBezTo>
                  <a:cubicBezTo>
                    <a:pt x="15" y="10"/>
                    <a:pt x="1" y="44"/>
                    <a:pt x="0" y="76"/>
                  </a:cubicBezTo>
                  <a:cubicBezTo>
                    <a:pt x="0" y="101"/>
                    <a:pt x="8" y="130"/>
                    <a:pt x="29" y="136"/>
                  </a:cubicBezTo>
                  <a:cubicBezTo>
                    <a:pt x="31" y="136"/>
                    <a:pt x="33" y="135"/>
                    <a:pt x="34" y="133"/>
                  </a:cubicBezTo>
                  <a:cubicBezTo>
                    <a:pt x="34" y="131"/>
                    <a:pt x="33" y="129"/>
                    <a:pt x="31" y="128"/>
                  </a:cubicBezTo>
                  <a:cubicBezTo>
                    <a:pt x="17" y="124"/>
                    <a:pt x="8" y="103"/>
                    <a:pt x="8" y="76"/>
                  </a:cubicBezTo>
                  <a:cubicBezTo>
                    <a:pt x="9" y="46"/>
                    <a:pt x="22" y="11"/>
                    <a:pt x="55" y="4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8" name="Freeform 74">
              <a:extLst>
                <a:ext uri="{FF2B5EF4-FFF2-40B4-BE49-F238E27FC236}">
                  <a16:creationId xmlns:a16="http://schemas.microsoft.com/office/drawing/2014/main" id="{A8A54E33-B091-4D91-A60F-EE7C2499AB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9" y="1442"/>
              <a:ext cx="1617" cy="1587"/>
            </a:xfrm>
            <a:custGeom>
              <a:avLst/>
              <a:gdLst>
                <a:gd name="T0" fmla="*/ 9337 w 647"/>
                <a:gd name="T1" fmla="*/ 4817 h 595"/>
                <a:gd name="T2" fmla="*/ 8212 w 647"/>
                <a:gd name="T3" fmla="*/ 1331 h 595"/>
                <a:gd name="T4" fmla="*/ 7308 w 647"/>
                <a:gd name="T5" fmla="*/ 683 h 595"/>
                <a:gd name="T6" fmla="*/ 9007 w 647"/>
                <a:gd name="T7" fmla="*/ 21 h 595"/>
                <a:gd name="T8" fmla="*/ 6258 w 647"/>
                <a:gd name="T9" fmla="*/ 2240 h 595"/>
                <a:gd name="T10" fmla="*/ 6308 w 647"/>
                <a:gd name="T11" fmla="*/ 8010 h 595"/>
                <a:gd name="T12" fmla="*/ 8132 w 647"/>
                <a:gd name="T13" fmla="*/ 10949 h 595"/>
                <a:gd name="T14" fmla="*/ 5433 w 647"/>
                <a:gd name="T15" fmla="*/ 10549 h 595"/>
                <a:gd name="T16" fmla="*/ 2449 w 647"/>
                <a:gd name="T17" fmla="*/ 10400 h 595"/>
                <a:gd name="T18" fmla="*/ 1792 w 647"/>
                <a:gd name="T19" fmla="*/ 10970 h 595"/>
                <a:gd name="T20" fmla="*/ 592 w 647"/>
                <a:gd name="T21" fmla="*/ 3699 h 595"/>
                <a:gd name="T22" fmla="*/ 262 w 647"/>
                <a:gd name="T23" fmla="*/ 149 h 595"/>
                <a:gd name="T24" fmla="*/ 137 w 647"/>
                <a:gd name="T25" fmla="*/ 115 h 595"/>
                <a:gd name="T26" fmla="*/ 480 w 647"/>
                <a:gd name="T27" fmla="*/ 3777 h 595"/>
                <a:gd name="T28" fmla="*/ 1729 w 647"/>
                <a:gd name="T29" fmla="*/ 11120 h 595"/>
                <a:gd name="T30" fmla="*/ 2574 w 647"/>
                <a:gd name="T31" fmla="*/ 10458 h 595"/>
                <a:gd name="T32" fmla="*/ 3167 w 647"/>
                <a:gd name="T33" fmla="*/ 9831 h 595"/>
                <a:gd name="T34" fmla="*/ 5416 w 647"/>
                <a:gd name="T35" fmla="*/ 10701 h 595"/>
                <a:gd name="T36" fmla="*/ 7840 w 647"/>
                <a:gd name="T37" fmla="*/ 10245 h 595"/>
                <a:gd name="T38" fmla="*/ 6153 w 647"/>
                <a:gd name="T39" fmla="*/ 7023 h 595"/>
                <a:gd name="T40" fmla="*/ 6041 w 647"/>
                <a:gd name="T41" fmla="*/ 5940 h 595"/>
                <a:gd name="T42" fmla="*/ 7183 w 647"/>
                <a:gd name="T43" fmla="*/ 7727 h 595"/>
                <a:gd name="T44" fmla="*/ 8320 w 647"/>
                <a:gd name="T45" fmla="*/ 9391 h 595"/>
                <a:gd name="T46" fmla="*/ 9724 w 647"/>
                <a:gd name="T47" fmla="*/ 9717 h 595"/>
                <a:gd name="T48" fmla="*/ 9650 w 647"/>
                <a:gd name="T49" fmla="*/ 9661 h 595"/>
                <a:gd name="T50" fmla="*/ 8412 w 647"/>
                <a:gd name="T51" fmla="*/ 9277 h 595"/>
                <a:gd name="T52" fmla="*/ 7278 w 647"/>
                <a:gd name="T53" fmla="*/ 7612 h 595"/>
                <a:gd name="T54" fmla="*/ 6071 w 647"/>
                <a:gd name="T55" fmla="*/ 3699 h 595"/>
                <a:gd name="T56" fmla="*/ 7040 w 647"/>
                <a:gd name="T57" fmla="*/ 888 h 595"/>
                <a:gd name="T58" fmla="*/ 8182 w 647"/>
                <a:gd name="T59" fmla="*/ 1459 h 595"/>
                <a:gd name="T60" fmla="*/ 9245 w 647"/>
                <a:gd name="T61" fmla="*/ 4838 h 595"/>
                <a:gd name="T62" fmla="*/ 9650 w 647"/>
                <a:gd name="T63" fmla="*/ 9661 h 59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647" h="595">
                  <a:moveTo>
                    <a:pt x="622" y="338"/>
                  </a:moveTo>
                  <a:cubicBezTo>
                    <a:pt x="615" y="320"/>
                    <a:pt x="607" y="288"/>
                    <a:pt x="598" y="254"/>
                  </a:cubicBezTo>
                  <a:cubicBezTo>
                    <a:pt x="588" y="213"/>
                    <a:pt x="585" y="171"/>
                    <a:pt x="578" y="141"/>
                  </a:cubicBezTo>
                  <a:cubicBezTo>
                    <a:pt x="570" y="102"/>
                    <a:pt x="538" y="80"/>
                    <a:pt x="526" y="70"/>
                  </a:cubicBezTo>
                  <a:cubicBezTo>
                    <a:pt x="511" y="58"/>
                    <a:pt x="491" y="45"/>
                    <a:pt x="468" y="39"/>
                  </a:cubicBezTo>
                  <a:cubicBezTo>
                    <a:pt x="467" y="39"/>
                    <a:pt x="467" y="37"/>
                    <a:pt x="468" y="36"/>
                  </a:cubicBezTo>
                  <a:cubicBezTo>
                    <a:pt x="486" y="20"/>
                    <a:pt x="548" y="17"/>
                    <a:pt x="578" y="7"/>
                  </a:cubicBezTo>
                  <a:cubicBezTo>
                    <a:pt x="581" y="7"/>
                    <a:pt x="579" y="0"/>
                    <a:pt x="577" y="1"/>
                  </a:cubicBezTo>
                  <a:cubicBezTo>
                    <a:pt x="568" y="4"/>
                    <a:pt x="556" y="6"/>
                    <a:pt x="545" y="8"/>
                  </a:cubicBezTo>
                  <a:cubicBezTo>
                    <a:pt x="496" y="16"/>
                    <a:pt x="434" y="17"/>
                    <a:pt x="401" y="118"/>
                  </a:cubicBezTo>
                  <a:cubicBezTo>
                    <a:pt x="392" y="144"/>
                    <a:pt x="384" y="180"/>
                    <a:pt x="382" y="194"/>
                  </a:cubicBezTo>
                  <a:cubicBezTo>
                    <a:pt x="363" y="286"/>
                    <a:pt x="382" y="367"/>
                    <a:pt x="404" y="422"/>
                  </a:cubicBezTo>
                  <a:cubicBezTo>
                    <a:pt x="434" y="497"/>
                    <a:pt x="474" y="528"/>
                    <a:pt x="497" y="546"/>
                  </a:cubicBezTo>
                  <a:cubicBezTo>
                    <a:pt x="515" y="561"/>
                    <a:pt x="522" y="568"/>
                    <a:pt x="521" y="577"/>
                  </a:cubicBezTo>
                  <a:cubicBezTo>
                    <a:pt x="520" y="578"/>
                    <a:pt x="519" y="579"/>
                    <a:pt x="516" y="579"/>
                  </a:cubicBezTo>
                  <a:cubicBezTo>
                    <a:pt x="497" y="581"/>
                    <a:pt x="415" y="569"/>
                    <a:pt x="348" y="556"/>
                  </a:cubicBezTo>
                  <a:cubicBezTo>
                    <a:pt x="320" y="551"/>
                    <a:pt x="285" y="539"/>
                    <a:pt x="261" y="527"/>
                  </a:cubicBezTo>
                  <a:cubicBezTo>
                    <a:pt x="221" y="507"/>
                    <a:pt x="172" y="496"/>
                    <a:pt x="157" y="548"/>
                  </a:cubicBezTo>
                  <a:cubicBezTo>
                    <a:pt x="153" y="561"/>
                    <a:pt x="148" y="574"/>
                    <a:pt x="137" y="579"/>
                  </a:cubicBezTo>
                  <a:cubicBezTo>
                    <a:pt x="130" y="583"/>
                    <a:pt x="123" y="582"/>
                    <a:pt x="115" y="578"/>
                  </a:cubicBezTo>
                  <a:cubicBezTo>
                    <a:pt x="100" y="571"/>
                    <a:pt x="54" y="521"/>
                    <a:pt x="31" y="428"/>
                  </a:cubicBezTo>
                  <a:cubicBezTo>
                    <a:pt x="16" y="369"/>
                    <a:pt x="44" y="217"/>
                    <a:pt x="38" y="195"/>
                  </a:cubicBezTo>
                  <a:cubicBezTo>
                    <a:pt x="32" y="173"/>
                    <a:pt x="32" y="171"/>
                    <a:pt x="30" y="164"/>
                  </a:cubicBezTo>
                  <a:cubicBezTo>
                    <a:pt x="17" y="112"/>
                    <a:pt x="8" y="69"/>
                    <a:pt x="17" y="8"/>
                  </a:cubicBezTo>
                  <a:cubicBezTo>
                    <a:pt x="17" y="5"/>
                    <a:pt x="16" y="3"/>
                    <a:pt x="13" y="3"/>
                  </a:cubicBezTo>
                  <a:cubicBezTo>
                    <a:pt x="11" y="3"/>
                    <a:pt x="9" y="4"/>
                    <a:pt x="9" y="6"/>
                  </a:cubicBezTo>
                  <a:cubicBezTo>
                    <a:pt x="0" y="70"/>
                    <a:pt x="9" y="114"/>
                    <a:pt x="23" y="168"/>
                  </a:cubicBezTo>
                  <a:cubicBezTo>
                    <a:pt x="24" y="174"/>
                    <a:pt x="27" y="184"/>
                    <a:pt x="31" y="199"/>
                  </a:cubicBezTo>
                  <a:cubicBezTo>
                    <a:pt x="35" y="218"/>
                    <a:pt x="8" y="369"/>
                    <a:pt x="23" y="430"/>
                  </a:cubicBezTo>
                  <a:cubicBezTo>
                    <a:pt x="41" y="502"/>
                    <a:pt x="84" y="572"/>
                    <a:pt x="111" y="586"/>
                  </a:cubicBezTo>
                  <a:cubicBezTo>
                    <a:pt x="121" y="591"/>
                    <a:pt x="131" y="591"/>
                    <a:pt x="141" y="587"/>
                  </a:cubicBezTo>
                  <a:cubicBezTo>
                    <a:pt x="154" y="580"/>
                    <a:pt x="160" y="565"/>
                    <a:pt x="165" y="551"/>
                  </a:cubicBezTo>
                  <a:cubicBezTo>
                    <a:pt x="169" y="541"/>
                    <a:pt x="172" y="532"/>
                    <a:pt x="178" y="527"/>
                  </a:cubicBezTo>
                  <a:cubicBezTo>
                    <a:pt x="179" y="526"/>
                    <a:pt x="188" y="519"/>
                    <a:pt x="203" y="518"/>
                  </a:cubicBezTo>
                  <a:cubicBezTo>
                    <a:pt x="216" y="518"/>
                    <a:pt x="235" y="522"/>
                    <a:pt x="258" y="534"/>
                  </a:cubicBezTo>
                  <a:cubicBezTo>
                    <a:pt x="282" y="546"/>
                    <a:pt x="318" y="559"/>
                    <a:pt x="347" y="564"/>
                  </a:cubicBezTo>
                  <a:cubicBezTo>
                    <a:pt x="426" y="579"/>
                    <a:pt x="526" y="595"/>
                    <a:pt x="528" y="582"/>
                  </a:cubicBezTo>
                  <a:cubicBezTo>
                    <a:pt x="529" y="570"/>
                    <a:pt x="523" y="557"/>
                    <a:pt x="502" y="540"/>
                  </a:cubicBezTo>
                  <a:cubicBezTo>
                    <a:pt x="480" y="522"/>
                    <a:pt x="441" y="492"/>
                    <a:pt x="411" y="419"/>
                  </a:cubicBezTo>
                  <a:cubicBezTo>
                    <a:pt x="406" y="405"/>
                    <a:pt x="399" y="388"/>
                    <a:pt x="394" y="370"/>
                  </a:cubicBezTo>
                  <a:cubicBezTo>
                    <a:pt x="392" y="364"/>
                    <a:pt x="386" y="328"/>
                    <a:pt x="383" y="317"/>
                  </a:cubicBezTo>
                  <a:cubicBezTo>
                    <a:pt x="381" y="306"/>
                    <a:pt x="384" y="307"/>
                    <a:pt x="387" y="313"/>
                  </a:cubicBezTo>
                  <a:cubicBezTo>
                    <a:pt x="390" y="319"/>
                    <a:pt x="399" y="336"/>
                    <a:pt x="410" y="351"/>
                  </a:cubicBezTo>
                  <a:cubicBezTo>
                    <a:pt x="421" y="366"/>
                    <a:pt x="442" y="389"/>
                    <a:pt x="460" y="407"/>
                  </a:cubicBezTo>
                  <a:cubicBezTo>
                    <a:pt x="480" y="426"/>
                    <a:pt x="489" y="439"/>
                    <a:pt x="498" y="452"/>
                  </a:cubicBezTo>
                  <a:cubicBezTo>
                    <a:pt x="507" y="464"/>
                    <a:pt x="516" y="477"/>
                    <a:pt x="533" y="495"/>
                  </a:cubicBezTo>
                  <a:cubicBezTo>
                    <a:pt x="552" y="515"/>
                    <a:pt x="574" y="525"/>
                    <a:pt x="593" y="525"/>
                  </a:cubicBezTo>
                  <a:cubicBezTo>
                    <a:pt x="605" y="525"/>
                    <a:pt x="616" y="520"/>
                    <a:pt x="623" y="512"/>
                  </a:cubicBezTo>
                  <a:cubicBezTo>
                    <a:pt x="647" y="485"/>
                    <a:pt x="640" y="384"/>
                    <a:pt x="622" y="338"/>
                  </a:cubicBezTo>
                  <a:close/>
                  <a:moveTo>
                    <a:pt x="618" y="509"/>
                  </a:moveTo>
                  <a:cubicBezTo>
                    <a:pt x="612" y="515"/>
                    <a:pt x="604" y="518"/>
                    <a:pt x="594" y="519"/>
                  </a:cubicBezTo>
                  <a:cubicBezTo>
                    <a:pt x="577" y="519"/>
                    <a:pt x="557" y="508"/>
                    <a:pt x="539" y="489"/>
                  </a:cubicBezTo>
                  <a:cubicBezTo>
                    <a:pt x="522" y="472"/>
                    <a:pt x="513" y="460"/>
                    <a:pt x="504" y="448"/>
                  </a:cubicBezTo>
                  <a:cubicBezTo>
                    <a:pt x="495" y="434"/>
                    <a:pt x="486" y="420"/>
                    <a:pt x="466" y="401"/>
                  </a:cubicBezTo>
                  <a:cubicBezTo>
                    <a:pt x="449" y="385"/>
                    <a:pt x="384" y="317"/>
                    <a:pt x="383" y="279"/>
                  </a:cubicBezTo>
                  <a:cubicBezTo>
                    <a:pt x="381" y="253"/>
                    <a:pt x="383" y="225"/>
                    <a:pt x="389" y="195"/>
                  </a:cubicBezTo>
                  <a:cubicBezTo>
                    <a:pt x="392" y="181"/>
                    <a:pt x="398" y="152"/>
                    <a:pt x="408" y="123"/>
                  </a:cubicBezTo>
                  <a:cubicBezTo>
                    <a:pt x="419" y="87"/>
                    <a:pt x="433" y="60"/>
                    <a:pt x="451" y="47"/>
                  </a:cubicBezTo>
                  <a:cubicBezTo>
                    <a:pt x="452" y="47"/>
                    <a:pt x="457" y="43"/>
                    <a:pt x="460" y="44"/>
                  </a:cubicBezTo>
                  <a:cubicBezTo>
                    <a:pt x="483" y="50"/>
                    <a:pt x="509" y="64"/>
                    <a:pt x="524" y="77"/>
                  </a:cubicBezTo>
                  <a:cubicBezTo>
                    <a:pt x="535" y="86"/>
                    <a:pt x="566" y="112"/>
                    <a:pt x="571" y="142"/>
                  </a:cubicBezTo>
                  <a:cubicBezTo>
                    <a:pt x="579" y="172"/>
                    <a:pt x="582" y="216"/>
                    <a:pt x="592" y="255"/>
                  </a:cubicBezTo>
                  <a:cubicBezTo>
                    <a:pt x="601" y="289"/>
                    <a:pt x="609" y="322"/>
                    <a:pt x="616" y="341"/>
                  </a:cubicBezTo>
                  <a:cubicBezTo>
                    <a:pt x="636" y="392"/>
                    <a:pt x="638" y="487"/>
                    <a:pt x="618" y="50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9" name="Freeform 75">
              <a:extLst>
                <a:ext uri="{FF2B5EF4-FFF2-40B4-BE49-F238E27FC236}">
                  <a16:creationId xmlns:a16="http://schemas.microsoft.com/office/drawing/2014/main" id="{4EE8DF6C-9831-4616-BEA9-ED946DCF4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864"/>
              <a:ext cx="60" cy="96"/>
            </a:xfrm>
            <a:custGeom>
              <a:avLst/>
              <a:gdLst>
                <a:gd name="T0" fmla="*/ 20 w 24"/>
                <a:gd name="T1" fmla="*/ 77 h 36"/>
                <a:gd name="T2" fmla="*/ 20 w 24"/>
                <a:gd name="T3" fmla="*/ 589 h 36"/>
                <a:gd name="T4" fmla="*/ 50 w 24"/>
                <a:gd name="T5" fmla="*/ 661 h 36"/>
                <a:gd name="T6" fmla="*/ 125 w 24"/>
                <a:gd name="T7" fmla="*/ 648 h 36"/>
                <a:gd name="T8" fmla="*/ 238 w 24"/>
                <a:gd name="T9" fmla="*/ 456 h 36"/>
                <a:gd name="T10" fmla="*/ 363 w 24"/>
                <a:gd name="T11" fmla="*/ 248 h 36"/>
                <a:gd name="T12" fmla="*/ 333 w 24"/>
                <a:gd name="T13" fmla="*/ 136 h 36"/>
                <a:gd name="T14" fmla="*/ 250 w 24"/>
                <a:gd name="T15" fmla="*/ 171 h 36"/>
                <a:gd name="T16" fmla="*/ 145 w 24"/>
                <a:gd name="T17" fmla="*/ 376 h 36"/>
                <a:gd name="T18" fmla="*/ 125 w 24"/>
                <a:gd name="T19" fmla="*/ 376 h 36"/>
                <a:gd name="T20" fmla="*/ 145 w 24"/>
                <a:gd name="T21" fmla="*/ 77 h 36"/>
                <a:gd name="T22" fmla="*/ 145 w 24"/>
                <a:gd name="T23" fmla="*/ 77 h 36"/>
                <a:gd name="T24" fmla="*/ 83 w 24"/>
                <a:gd name="T25" fmla="*/ 0 h 36"/>
                <a:gd name="T26" fmla="*/ 20 w 24"/>
                <a:gd name="T27" fmla="*/ 77 h 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" h="36">
                  <a:moveTo>
                    <a:pt x="1" y="4"/>
                  </a:moveTo>
                  <a:cubicBezTo>
                    <a:pt x="0" y="14"/>
                    <a:pt x="0" y="31"/>
                    <a:pt x="1" y="31"/>
                  </a:cubicBezTo>
                  <a:cubicBezTo>
                    <a:pt x="1" y="33"/>
                    <a:pt x="2" y="35"/>
                    <a:pt x="3" y="35"/>
                  </a:cubicBezTo>
                  <a:cubicBezTo>
                    <a:pt x="5" y="36"/>
                    <a:pt x="7" y="35"/>
                    <a:pt x="8" y="3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4" y="11"/>
                    <a:pt x="23" y="9"/>
                    <a:pt x="21" y="7"/>
                  </a:cubicBezTo>
                  <a:cubicBezTo>
                    <a:pt x="20" y="6"/>
                    <a:pt x="17" y="7"/>
                    <a:pt x="16" y="9"/>
                  </a:cubicBezTo>
                  <a:cubicBezTo>
                    <a:pt x="16" y="9"/>
                    <a:pt x="11" y="17"/>
                    <a:pt x="9" y="20"/>
                  </a:cubicBezTo>
                  <a:cubicBezTo>
                    <a:pt x="7" y="22"/>
                    <a:pt x="8" y="21"/>
                    <a:pt x="8" y="20"/>
                  </a:cubicBezTo>
                  <a:cubicBezTo>
                    <a:pt x="8" y="16"/>
                    <a:pt x="8" y="8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0" name="Freeform 76">
              <a:extLst>
                <a:ext uri="{FF2B5EF4-FFF2-40B4-BE49-F238E27FC236}">
                  <a16:creationId xmlns:a16="http://schemas.microsoft.com/office/drawing/2014/main" id="{E764805C-0029-403A-8F3D-9F85B3505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864"/>
              <a:ext cx="117" cy="122"/>
            </a:xfrm>
            <a:custGeom>
              <a:avLst/>
              <a:gdLst>
                <a:gd name="T0" fmla="*/ 600 w 47"/>
                <a:gd name="T1" fmla="*/ 77 h 46"/>
                <a:gd name="T2" fmla="*/ 291 w 47"/>
                <a:gd name="T3" fmla="*/ 690 h 46"/>
                <a:gd name="T4" fmla="*/ 137 w 47"/>
                <a:gd name="T5" fmla="*/ 485 h 46"/>
                <a:gd name="T6" fmla="*/ 154 w 47"/>
                <a:gd name="T7" fmla="*/ 374 h 46"/>
                <a:gd name="T8" fmla="*/ 75 w 47"/>
                <a:gd name="T9" fmla="*/ 281 h 46"/>
                <a:gd name="T10" fmla="*/ 30 w 47"/>
                <a:gd name="T11" fmla="*/ 374 h 46"/>
                <a:gd name="T12" fmla="*/ 249 w 47"/>
                <a:gd name="T13" fmla="*/ 859 h 46"/>
                <a:gd name="T14" fmla="*/ 249 w 47"/>
                <a:gd name="T15" fmla="*/ 859 h 46"/>
                <a:gd name="T16" fmla="*/ 712 w 47"/>
                <a:gd name="T17" fmla="*/ 170 h 46"/>
                <a:gd name="T18" fmla="*/ 712 w 47"/>
                <a:gd name="T19" fmla="*/ 56 h 46"/>
                <a:gd name="T20" fmla="*/ 600 w 47"/>
                <a:gd name="T21" fmla="*/ 77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46">
                  <a:moveTo>
                    <a:pt x="39" y="4"/>
                  </a:moveTo>
                  <a:cubicBezTo>
                    <a:pt x="37" y="20"/>
                    <a:pt x="34" y="36"/>
                    <a:pt x="19" y="37"/>
                  </a:cubicBezTo>
                  <a:cubicBezTo>
                    <a:pt x="11" y="38"/>
                    <a:pt x="9" y="33"/>
                    <a:pt x="9" y="26"/>
                  </a:cubicBezTo>
                  <a:cubicBezTo>
                    <a:pt x="9" y="24"/>
                    <a:pt x="10" y="22"/>
                    <a:pt x="10" y="20"/>
                  </a:cubicBezTo>
                  <a:cubicBezTo>
                    <a:pt x="10" y="20"/>
                    <a:pt x="9" y="15"/>
                    <a:pt x="5" y="15"/>
                  </a:cubicBezTo>
                  <a:cubicBezTo>
                    <a:pt x="1" y="16"/>
                    <a:pt x="2" y="20"/>
                    <a:pt x="2" y="20"/>
                  </a:cubicBezTo>
                  <a:cubicBezTo>
                    <a:pt x="1" y="29"/>
                    <a:pt x="0" y="44"/>
                    <a:pt x="16" y="46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41" y="44"/>
                    <a:pt x="44" y="22"/>
                    <a:pt x="46" y="9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7" y="0"/>
                    <a:pt x="39" y="0"/>
                    <a:pt x="39" y="4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1" name="Freeform 77">
              <a:extLst>
                <a:ext uri="{FF2B5EF4-FFF2-40B4-BE49-F238E27FC236}">
                  <a16:creationId xmlns:a16="http://schemas.microsoft.com/office/drawing/2014/main" id="{38802F17-23C3-4F8A-BA17-9C428425C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312"/>
              <a:ext cx="153" cy="85"/>
            </a:xfrm>
            <a:custGeom>
              <a:avLst/>
              <a:gdLst>
                <a:gd name="T0" fmla="*/ 850 w 61"/>
                <a:gd name="T1" fmla="*/ 21 h 32"/>
                <a:gd name="T2" fmla="*/ 63 w 61"/>
                <a:gd name="T3" fmla="*/ 375 h 32"/>
                <a:gd name="T4" fmla="*/ 20 w 61"/>
                <a:gd name="T5" fmla="*/ 507 h 32"/>
                <a:gd name="T6" fmla="*/ 20 w 61"/>
                <a:gd name="T7" fmla="*/ 507 h 32"/>
                <a:gd name="T8" fmla="*/ 125 w 61"/>
                <a:gd name="T9" fmla="*/ 579 h 32"/>
                <a:gd name="T10" fmla="*/ 913 w 61"/>
                <a:gd name="T11" fmla="*/ 430 h 32"/>
                <a:gd name="T12" fmla="*/ 900 w 61"/>
                <a:gd name="T13" fmla="*/ 319 h 32"/>
                <a:gd name="T14" fmla="*/ 95 w 61"/>
                <a:gd name="T15" fmla="*/ 465 h 32"/>
                <a:gd name="T16" fmla="*/ 868 w 61"/>
                <a:gd name="T17" fmla="*/ 133 h 32"/>
                <a:gd name="T18" fmla="*/ 850 w 61"/>
                <a:gd name="T19" fmla="*/ 21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32">
                  <a:moveTo>
                    <a:pt x="54" y="1"/>
                  </a:moveTo>
                  <a:cubicBezTo>
                    <a:pt x="32" y="8"/>
                    <a:pt x="5" y="19"/>
                    <a:pt x="4" y="20"/>
                  </a:cubicBezTo>
                  <a:cubicBezTo>
                    <a:pt x="1" y="21"/>
                    <a:pt x="0" y="24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2" y="30"/>
                    <a:pt x="5" y="32"/>
                    <a:pt x="8" y="31"/>
                  </a:cubicBezTo>
                  <a:cubicBezTo>
                    <a:pt x="46" y="23"/>
                    <a:pt x="58" y="23"/>
                    <a:pt x="58" y="23"/>
                  </a:cubicBezTo>
                  <a:cubicBezTo>
                    <a:pt x="61" y="23"/>
                    <a:pt x="61" y="17"/>
                    <a:pt x="57" y="17"/>
                  </a:cubicBezTo>
                  <a:cubicBezTo>
                    <a:pt x="57" y="17"/>
                    <a:pt x="46" y="17"/>
                    <a:pt x="6" y="25"/>
                  </a:cubicBezTo>
                  <a:cubicBezTo>
                    <a:pt x="6" y="25"/>
                    <a:pt x="33" y="14"/>
                    <a:pt x="55" y="7"/>
                  </a:cubicBezTo>
                  <a:cubicBezTo>
                    <a:pt x="57" y="6"/>
                    <a:pt x="56" y="0"/>
                    <a:pt x="54" y="1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2" name="Freeform 78">
              <a:extLst>
                <a:ext uri="{FF2B5EF4-FFF2-40B4-BE49-F238E27FC236}">
                  <a16:creationId xmlns:a16="http://schemas.microsoft.com/office/drawing/2014/main" id="{144ECEAC-3964-482E-A3B2-0E3166737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1344"/>
              <a:ext cx="340" cy="98"/>
            </a:xfrm>
            <a:custGeom>
              <a:avLst/>
              <a:gdLst>
                <a:gd name="T0" fmla="*/ 95 w 136"/>
                <a:gd name="T1" fmla="*/ 183 h 37"/>
                <a:gd name="T2" fmla="*/ 2125 w 136"/>
                <a:gd name="T3" fmla="*/ 689 h 37"/>
                <a:gd name="T4" fmla="*/ 2125 w 136"/>
                <a:gd name="T5" fmla="*/ 540 h 37"/>
                <a:gd name="T6" fmla="*/ 113 w 136"/>
                <a:gd name="T7" fmla="*/ 21 h 37"/>
                <a:gd name="T8" fmla="*/ 95 w 136"/>
                <a:gd name="T9" fmla="*/ 183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37">
                  <a:moveTo>
                    <a:pt x="6" y="10"/>
                  </a:moveTo>
                  <a:cubicBezTo>
                    <a:pt x="7" y="10"/>
                    <a:pt x="95" y="27"/>
                    <a:pt x="136" y="37"/>
                  </a:cubicBezTo>
                  <a:cubicBezTo>
                    <a:pt x="136" y="34"/>
                    <a:pt x="136" y="31"/>
                    <a:pt x="136" y="29"/>
                  </a:cubicBezTo>
                  <a:cubicBezTo>
                    <a:pt x="99" y="20"/>
                    <a:pt x="24" y="5"/>
                    <a:pt x="7" y="1"/>
                  </a:cubicBezTo>
                  <a:cubicBezTo>
                    <a:pt x="1" y="0"/>
                    <a:pt x="0" y="9"/>
                    <a:pt x="6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3" name="Freeform 79">
              <a:extLst>
                <a:ext uri="{FF2B5EF4-FFF2-40B4-BE49-F238E27FC236}">
                  <a16:creationId xmlns:a16="http://schemas.microsoft.com/office/drawing/2014/main" id="{D7824F03-0183-4514-AEB5-874C48EEA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130"/>
              <a:ext cx="332" cy="126"/>
            </a:xfrm>
            <a:custGeom>
              <a:avLst/>
              <a:gdLst>
                <a:gd name="T0" fmla="*/ 92 w 133"/>
                <a:gd name="T1" fmla="*/ 193 h 47"/>
                <a:gd name="T2" fmla="*/ 2024 w 133"/>
                <a:gd name="T3" fmla="*/ 906 h 47"/>
                <a:gd name="T4" fmla="*/ 2069 w 133"/>
                <a:gd name="T5" fmla="*/ 769 h 47"/>
                <a:gd name="T6" fmla="*/ 125 w 133"/>
                <a:gd name="T7" fmla="*/ 35 h 47"/>
                <a:gd name="T8" fmla="*/ 92 w 133"/>
                <a:gd name="T9" fmla="*/ 19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47">
                  <a:moveTo>
                    <a:pt x="6" y="10"/>
                  </a:moveTo>
                  <a:cubicBezTo>
                    <a:pt x="22" y="15"/>
                    <a:pt x="84" y="37"/>
                    <a:pt x="130" y="47"/>
                  </a:cubicBezTo>
                  <a:cubicBezTo>
                    <a:pt x="131" y="45"/>
                    <a:pt x="132" y="42"/>
                    <a:pt x="133" y="40"/>
                  </a:cubicBezTo>
                  <a:cubicBezTo>
                    <a:pt x="80" y="29"/>
                    <a:pt x="9" y="3"/>
                    <a:pt x="8" y="2"/>
                  </a:cubicBezTo>
                  <a:cubicBezTo>
                    <a:pt x="4" y="0"/>
                    <a:pt x="0" y="8"/>
                    <a:pt x="6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4" name="Freeform 80">
              <a:extLst>
                <a:ext uri="{FF2B5EF4-FFF2-40B4-BE49-F238E27FC236}">
                  <a16:creationId xmlns:a16="http://schemas.microsoft.com/office/drawing/2014/main" id="{06E69FFC-BF9A-4333-BF5C-A1A19C666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1221"/>
              <a:ext cx="142" cy="69"/>
            </a:xfrm>
            <a:custGeom>
              <a:avLst/>
              <a:gdLst>
                <a:gd name="T0" fmla="*/ 62 w 57"/>
                <a:gd name="T1" fmla="*/ 409 h 26"/>
                <a:gd name="T2" fmla="*/ 807 w 57"/>
                <a:gd name="T3" fmla="*/ 486 h 26"/>
                <a:gd name="T4" fmla="*/ 882 w 57"/>
                <a:gd name="T5" fmla="*/ 430 h 26"/>
                <a:gd name="T6" fmla="*/ 882 w 57"/>
                <a:gd name="T7" fmla="*/ 409 h 26"/>
                <a:gd name="T8" fmla="*/ 837 w 57"/>
                <a:gd name="T9" fmla="*/ 337 h 26"/>
                <a:gd name="T10" fmla="*/ 125 w 57"/>
                <a:gd name="T11" fmla="*/ 35 h 26"/>
                <a:gd name="T12" fmla="*/ 92 w 57"/>
                <a:gd name="T13" fmla="*/ 170 h 26"/>
                <a:gd name="T14" fmla="*/ 446 w 57"/>
                <a:gd name="T15" fmla="*/ 316 h 26"/>
                <a:gd name="T16" fmla="*/ 466 w 57"/>
                <a:gd name="T17" fmla="*/ 337 h 26"/>
                <a:gd name="T18" fmla="*/ 62 w 57"/>
                <a:gd name="T19" fmla="*/ 281 h 26"/>
                <a:gd name="T20" fmla="*/ 62 w 57"/>
                <a:gd name="T21" fmla="*/ 409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26">
                  <a:moveTo>
                    <a:pt x="4" y="22"/>
                  </a:moveTo>
                  <a:cubicBezTo>
                    <a:pt x="26" y="24"/>
                    <a:pt x="52" y="26"/>
                    <a:pt x="52" y="26"/>
                  </a:cubicBezTo>
                  <a:cubicBezTo>
                    <a:pt x="54" y="26"/>
                    <a:pt x="56" y="25"/>
                    <a:pt x="57" y="23"/>
                  </a:cubicBezTo>
                  <a:cubicBezTo>
                    <a:pt x="57" y="23"/>
                    <a:pt x="57" y="22"/>
                    <a:pt x="57" y="22"/>
                  </a:cubicBezTo>
                  <a:cubicBezTo>
                    <a:pt x="57" y="20"/>
                    <a:pt x="56" y="19"/>
                    <a:pt x="54" y="18"/>
                  </a:cubicBezTo>
                  <a:cubicBezTo>
                    <a:pt x="54" y="18"/>
                    <a:pt x="14" y="4"/>
                    <a:pt x="8" y="2"/>
                  </a:cubicBezTo>
                  <a:cubicBezTo>
                    <a:pt x="3" y="0"/>
                    <a:pt x="2" y="8"/>
                    <a:pt x="6" y="9"/>
                  </a:cubicBezTo>
                  <a:cubicBezTo>
                    <a:pt x="6" y="9"/>
                    <a:pt x="21" y="14"/>
                    <a:pt x="29" y="17"/>
                  </a:cubicBezTo>
                  <a:cubicBezTo>
                    <a:pt x="32" y="18"/>
                    <a:pt x="34" y="18"/>
                    <a:pt x="30" y="18"/>
                  </a:cubicBezTo>
                  <a:cubicBezTo>
                    <a:pt x="23" y="17"/>
                    <a:pt x="9" y="15"/>
                    <a:pt x="4" y="15"/>
                  </a:cubicBezTo>
                  <a:cubicBezTo>
                    <a:pt x="0" y="15"/>
                    <a:pt x="1" y="22"/>
                    <a:pt x="4" y="2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5" name="Freeform 81">
              <a:extLst>
                <a:ext uri="{FF2B5EF4-FFF2-40B4-BE49-F238E27FC236}">
                  <a16:creationId xmlns:a16="http://schemas.microsoft.com/office/drawing/2014/main" id="{4CBA25C6-8063-4AC9-80C5-BD652A133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541"/>
              <a:ext cx="70" cy="21"/>
            </a:xfrm>
            <a:custGeom>
              <a:avLst/>
              <a:gdLst>
                <a:gd name="T0" fmla="*/ 425 w 28"/>
                <a:gd name="T1" fmla="*/ 0 h 8"/>
                <a:gd name="T2" fmla="*/ 0 w 28"/>
                <a:gd name="T3" fmla="*/ 0 h 8"/>
                <a:gd name="T4" fmla="*/ 20 w 28"/>
                <a:gd name="T5" fmla="*/ 144 h 8"/>
                <a:gd name="T6" fmla="*/ 438 w 28"/>
                <a:gd name="T7" fmla="*/ 144 h 8"/>
                <a:gd name="T8" fmla="*/ 425 w 2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">
                  <a:moveTo>
                    <a:pt x="27" y="0"/>
                  </a:moveTo>
                  <a:cubicBezTo>
                    <a:pt x="19" y="0"/>
                    <a:pt x="10" y="0"/>
                    <a:pt x="0" y="0"/>
                  </a:cubicBezTo>
                  <a:cubicBezTo>
                    <a:pt x="0" y="2"/>
                    <a:pt x="1" y="5"/>
                    <a:pt x="1" y="8"/>
                  </a:cubicBezTo>
                  <a:cubicBezTo>
                    <a:pt x="11" y="8"/>
                    <a:pt x="20" y="8"/>
                    <a:pt x="28" y="8"/>
                  </a:cubicBezTo>
                  <a:cubicBezTo>
                    <a:pt x="28" y="6"/>
                    <a:pt x="27" y="3"/>
                    <a:pt x="27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6" name="Freeform 82">
              <a:extLst>
                <a:ext uri="{FF2B5EF4-FFF2-40B4-BE49-F238E27FC236}">
                  <a16:creationId xmlns:a16="http://schemas.microsoft.com/office/drawing/2014/main" id="{D74C9D22-D72B-467A-80B5-3C478E5AC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656"/>
              <a:ext cx="55" cy="69"/>
            </a:xfrm>
            <a:custGeom>
              <a:avLst/>
              <a:gdLst>
                <a:gd name="T0" fmla="*/ 208 w 22"/>
                <a:gd name="T1" fmla="*/ 35 h 26"/>
                <a:gd name="T2" fmla="*/ 0 w 22"/>
                <a:gd name="T3" fmla="*/ 0 h 26"/>
                <a:gd name="T4" fmla="*/ 20 w 22"/>
                <a:gd name="T5" fmla="*/ 170 h 26"/>
                <a:gd name="T6" fmla="*/ 158 w 22"/>
                <a:gd name="T7" fmla="*/ 191 h 26"/>
                <a:gd name="T8" fmla="*/ 175 w 22"/>
                <a:gd name="T9" fmla="*/ 191 h 26"/>
                <a:gd name="T10" fmla="*/ 208 w 22"/>
                <a:gd name="T11" fmla="*/ 204 h 26"/>
                <a:gd name="T12" fmla="*/ 220 w 22"/>
                <a:gd name="T13" fmla="*/ 295 h 26"/>
                <a:gd name="T14" fmla="*/ 175 w 22"/>
                <a:gd name="T15" fmla="*/ 337 h 26"/>
                <a:gd name="T16" fmla="*/ 50 w 22"/>
                <a:gd name="T17" fmla="*/ 337 h 26"/>
                <a:gd name="T18" fmla="*/ 83 w 22"/>
                <a:gd name="T19" fmla="*/ 486 h 26"/>
                <a:gd name="T20" fmla="*/ 208 w 22"/>
                <a:gd name="T21" fmla="*/ 464 h 26"/>
                <a:gd name="T22" fmla="*/ 333 w 22"/>
                <a:gd name="T23" fmla="*/ 374 h 26"/>
                <a:gd name="T24" fmla="*/ 345 w 22"/>
                <a:gd name="T25" fmla="*/ 260 h 26"/>
                <a:gd name="T26" fmla="*/ 313 w 22"/>
                <a:gd name="T27" fmla="*/ 111 h 26"/>
                <a:gd name="T28" fmla="*/ 208 w 22"/>
                <a:gd name="T29" fmla="*/ 35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" h="26">
                  <a:moveTo>
                    <a:pt x="13" y="2"/>
                  </a:moveTo>
                  <a:cubicBezTo>
                    <a:pt x="10" y="2"/>
                    <a:pt x="5" y="1"/>
                    <a:pt x="0" y="0"/>
                  </a:cubicBezTo>
                  <a:cubicBezTo>
                    <a:pt x="0" y="3"/>
                    <a:pt x="1" y="6"/>
                    <a:pt x="1" y="9"/>
                  </a:cubicBezTo>
                  <a:cubicBezTo>
                    <a:pt x="5" y="9"/>
                    <a:pt x="8" y="9"/>
                    <a:pt x="10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2" y="11"/>
                    <a:pt x="13" y="11"/>
                    <a:pt x="13" y="11"/>
                  </a:cubicBezTo>
                  <a:cubicBezTo>
                    <a:pt x="14" y="12"/>
                    <a:pt x="14" y="15"/>
                    <a:pt x="14" y="16"/>
                  </a:cubicBezTo>
                  <a:cubicBezTo>
                    <a:pt x="13" y="17"/>
                    <a:pt x="13" y="17"/>
                    <a:pt x="11" y="18"/>
                  </a:cubicBezTo>
                  <a:cubicBezTo>
                    <a:pt x="9" y="18"/>
                    <a:pt x="7" y="18"/>
                    <a:pt x="3" y="18"/>
                  </a:cubicBezTo>
                  <a:cubicBezTo>
                    <a:pt x="4" y="21"/>
                    <a:pt x="5" y="24"/>
                    <a:pt x="5" y="26"/>
                  </a:cubicBezTo>
                  <a:cubicBezTo>
                    <a:pt x="8" y="26"/>
                    <a:pt x="11" y="26"/>
                    <a:pt x="13" y="25"/>
                  </a:cubicBezTo>
                  <a:cubicBezTo>
                    <a:pt x="16" y="25"/>
                    <a:pt x="19" y="23"/>
                    <a:pt x="21" y="20"/>
                  </a:cubicBezTo>
                  <a:cubicBezTo>
                    <a:pt x="22" y="19"/>
                    <a:pt x="22" y="16"/>
                    <a:pt x="22" y="14"/>
                  </a:cubicBezTo>
                  <a:cubicBezTo>
                    <a:pt x="22" y="11"/>
                    <a:pt x="21" y="8"/>
                    <a:pt x="20" y="6"/>
                  </a:cubicBezTo>
                  <a:cubicBezTo>
                    <a:pt x="18" y="4"/>
                    <a:pt x="15" y="3"/>
                    <a:pt x="13" y="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7" name="Freeform 83">
              <a:extLst>
                <a:ext uri="{FF2B5EF4-FFF2-40B4-BE49-F238E27FC236}">
                  <a16:creationId xmlns:a16="http://schemas.microsoft.com/office/drawing/2014/main" id="{7CDB6674-24F0-46C6-BF0F-4F6E163A7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640"/>
              <a:ext cx="92" cy="24"/>
            </a:xfrm>
            <a:custGeom>
              <a:avLst/>
              <a:gdLst>
                <a:gd name="T0" fmla="*/ 62 w 37"/>
                <a:gd name="T1" fmla="*/ 149 h 9"/>
                <a:gd name="T2" fmla="*/ 569 w 37"/>
                <a:gd name="T3" fmla="*/ 171 h 9"/>
                <a:gd name="T4" fmla="*/ 557 w 37"/>
                <a:gd name="T5" fmla="*/ 0 h 9"/>
                <a:gd name="T6" fmla="*/ 75 w 37"/>
                <a:gd name="T7" fmla="*/ 0 h 9"/>
                <a:gd name="T8" fmla="*/ 62 w 37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">
                  <a:moveTo>
                    <a:pt x="4" y="8"/>
                  </a:moveTo>
                  <a:cubicBezTo>
                    <a:pt x="5" y="8"/>
                    <a:pt x="18" y="8"/>
                    <a:pt x="37" y="9"/>
                  </a:cubicBezTo>
                  <a:cubicBezTo>
                    <a:pt x="36" y="6"/>
                    <a:pt x="36" y="3"/>
                    <a:pt x="36" y="0"/>
                  </a:cubicBezTo>
                  <a:cubicBezTo>
                    <a:pt x="22" y="0"/>
                    <a:pt x="10" y="0"/>
                    <a:pt x="5" y="0"/>
                  </a:cubicBezTo>
                  <a:cubicBezTo>
                    <a:pt x="0" y="0"/>
                    <a:pt x="0" y="8"/>
                    <a:pt x="4" y="8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8" name="Freeform 84">
              <a:extLst>
                <a:ext uri="{FF2B5EF4-FFF2-40B4-BE49-F238E27FC236}">
                  <a16:creationId xmlns:a16="http://schemas.microsoft.com/office/drawing/2014/main" id="{B52FCB31-BE24-4156-9D93-52081BD0E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1520"/>
              <a:ext cx="93" cy="26"/>
            </a:xfrm>
            <a:custGeom>
              <a:avLst/>
              <a:gdLst>
                <a:gd name="T0" fmla="*/ 83 w 37"/>
                <a:gd name="T1" fmla="*/ 143 h 10"/>
                <a:gd name="T2" fmla="*/ 588 w 37"/>
                <a:gd name="T3" fmla="*/ 177 h 10"/>
                <a:gd name="T4" fmla="*/ 588 w 37"/>
                <a:gd name="T5" fmla="*/ 34 h 10"/>
                <a:gd name="T6" fmla="*/ 83 w 37"/>
                <a:gd name="T7" fmla="*/ 0 h 10"/>
                <a:gd name="T8" fmla="*/ 83 w 37"/>
                <a:gd name="T9" fmla="*/ 14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0">
                  <a:moveTo>
                    <a:pt x="5" y="8"/>
                  </a:moveTo>
                  <a:cubicBezTo>
                    <a:pt x="14" y="9"/>
                    <a:pt x="25" y="9"/>
                    <a:pt x="37" y="10"/>
                  </a:cubicBezTo>
                  <a:cubicBezTo>
                    <a:pt x="37" y="7"/>
                    <a:pt x="37" y="5"/>
                    <a:pt x="37" y="2"/>
                  </a:cubicBezTo>
                  <a:cubicBezTo>
                    <a:pt x="25" y="1"/>
                    <a:pt x="14" y="1"/>
                    <a:pt x="5" y="0"/>
                  </a:cubicBezTo>
                  <a:cubicBezTo>
                    <a:pt x="2" y="0"/>
                    <a:pt x="0" y="8"/>
                    <a:pt x="5" y="8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9" name="Freeform 85">
              <a:extLst>
                <a:ext uri="{FF2B5EF4-FFF2-40B4-BE49-F238E27FC236}">
                  <a16:creationId xmlns:a16="http://schemas.microsoft.com/office/drawing/2014/main" id="{B72B45B3-566B-4B64-8809-20809048B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680"/>
              <a:ext cx="97" cy="29"/>
            </a:xfrm>
            <a:custGeom>
              <a:avLst/>
              <a:gdLst>
                <a:gd name="T0" fmla="*/ 62 w 39"/>
                <a:gd name="T1" fmla="*/ 166 h 11"/>
                <a:gd name="T2" fmla="*/ 599 w 39"/>
                <a:gd name="T3" fmla="*/ 200 h 11"/>
                <a:gd name="T4" fmla="*/ 587 w 39"/>
                <a:gd name="T5" fmla="*/ 55 h 11"/>
                <a:gd name="T6" fmla="*/ 75 w 39"/>
                <a:gd name="T7" fmla="*/ 21 h 11"/>
                <a:gd name="T8" fmla="*/ 62 w 39"/>
                <a:gd name="T9" fmla="*/ 16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1">
                  <a:moveTo>
                    <a:pt x="4" y="9"/>
                  </a:moveTo>
                  <a:cubicBezTo>
                    <a:pt x="10" y="9"/>
                    <a:pt x="23" y="10"/>
                    <a:pt x="39" y="11"/>
                  </a:cubicBezTo>
                  <a:cubicBezTo>
                    <a:pt x="38" y="9"/>
                    <a:pt x="38" y="6"/>
                    <a:pt x="38" y="3"/>
                  </a:cubicBezTo>
                  <a:cubicBezTo>
                    <a:pt x="18" y="2"/>
                    <a:pt x="5" y="1"/>
                    <a:pt x="5" y="1"/>
                  </a:cubicBezTo>
                  <a:cubicBezTo>
                    <a:pt x="0" y="0"/>
                    <a:pt x="0" y="9"/>
                    <a:pt x="4" y="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0" name="Freeform 86">
              <a:extLst>
                <a:ext uri="{FF2B5EF4-FFF2-40B4-BE49-F238E27FC236}">
                  <a16:creationId xmlns:a16="http://schemas.microsoft.com/office/drawing/2014/main" id="{3504FCD2-6B01-453F-9873-DDCCEE4EB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802"/>
              <a:ext cx="117" cy="22"/>
            </a:xfrm>
            <a:custGeom>
              <a:avLst/>
              <a:gdLst>
                <a:gd name="T0" fmla="*/ 62 w 47"/>
                <a:gd name="T1" fmla="*/ 0 h 8"/>
                <a:gd name="T2" fmla="*/ 62 w 47"/>
                <a:gd name="T3" fmla="*/ 168 h 8"/>
                <a:gd name="T4" fmla="*/ 724 w 47"/>
                <a:gd name="T5" fmla="*/ 168 h 8"/>
                <a:gd name="T6" fmla="*/ 695 w 47"/>
                <a:gd name="T7" fmla="*/ 0 h 8"/>
                <a:gd name="T8" fmla="*/ 62 w 4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">
                  <a:moveTo>
                    <a:pt x="4" y="0"/>
                  </a:moveTo>
                  <a:cubicBezTo>
                    <a:pt x="0" y="0"/>
                    <a:pt x="0" y="8"/>
                    <a:pt x="4" y="8"/>
                  </a:cubicBezTo>
                  <a:cubicBezTo>
                    <a:pt x="4" y="8"/>
                    <a:pt x="34" y="8"/>
                    <a:pt x="47" y="8"/>
                  </a:cubicBezTo>
                  <a:cubicBezTo>
                    <a:pt x="46" y="5"/>
                    <a:pt x="46" y="3"/>
                    <a:pt x="45" y="0"/>
                  </a:cubicBezTo>
                  <a:cubicBezTo>
                    <a:pt x="32" y="0"/>
                    <a:pt x="9" y="0"/>
                    <a:pt x="4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1" name="Freeform 87">
              <a:extLst>
                <a:ext uri="{FF2B5EF4-FFF2-40B4-BE49-F238E27FC236}">
                  <a16:creationId xmlns:a16="http://schemas.microsoft.com/office/drawing/2014/main" id="{EA504D72-75FA-403D-83C3-CA93608DD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509"/>
              <a:ext cx="123" cy="75"/>
            </a:xfrm>
            <a:custGeom>
              <a:avLst/>
              <a:gdLst>
                <a:gd name="T0" fmla="*/ 95 w 49"/>
                <a:gd name="T1" fmla="*/ 538 h 28"/>
                <a:gd name="T2" fmla="*/ 693 w 49"/>
                <a:gd name="T3" fmla="*/ 171 h 28"/>
                <a:gd name="T4" fmla="*/ 650 w 49"/>
                <a:gd name="T5" fmla="*/ 35 h 28"/>
                <a:gd name="T6" fmla="*/ 0 w 49"/>
                <a:gd name="T7" fmla="*/ 423 h 28"/>
                <a:gd name="T8" fmla="*/ 95 w 49"/>
                <a:gd name="T9" fmla="*/ 5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8">
                  <a:moveTo>
                    <a:pt x="6" y="28"/>
                  </a:moveTo>
                  <a:cubicBezTo>
                    <a:pt x="20" y="21"/>
                    <a:pt x="38" y="12"/>
                    <a:pt x="44" y="9"/>
                  </a:cubicBezTo>
                  <a:cubicBezTo>
                    <a:pt x="49" y="7"/>
                    <a:pt x="44" y="0"/>
                    <a:pt x="41" y="2"/>
                  </a:cubicBezTo>
                  <a:cubicBezTo>
                    <a:pt x="35" y="5"/>
                    <a:pt x="13" y="16"/>
                    <a:pt x="0" y="22"/>
                  </a:cubicBezTo>
                  <a:cubicBezTo>
                    <a:pt x="2" y="24"/>
                    <a:pt x="4" y="26"/>
                    <a:pt x="6" y="28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2" name="Freeform 88">
              <a:extLst>
                <a:ext uri="{FF2B5EF4-FFF2-40B4-BE49-F238E27FC236}">
                  <a16:creationId xmlns:a16="http://schemas.microsoft.com/office/drawing/2014/main" id="{1025621C-4C59-4E9F-83F8-12C2894A4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1621"/>
              <a:ext cx="77" cy="53"/>
            </a:xfrm>
            <a:custGeom>
              <a:avLst/>
              <a:gdLst>
                <a:gd name="T0" fmla="*/ 370 w 31"/>
                <a:gd name="T1" fmla="*/ 34 h 20"/>
                <a:gd name="T2" fmla="*/ 0 w 31"/>
                <a:gd name="T3" fmla="*/ 239 h 20"/>
                <a:gd name="T4" fmla="*/ 75 w 31"/>
                <a:gd name="T5" fmla="*/ 371 h 20"/>
                <a:gd name="T6" fmla="*/ 432 w 31"/>
                <a:gd name="T7" fmla="*/ 170 h 20"/>
                <a:gd name="T8" fmla="*/ 370 w 31"/>
                <a:gd name="T9" fmla="*/ 3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0">
                  <a:moveTo>
                    <a:pt x="24" y="2"/>
                  </a:moveTo>
                  <a:cubicBezTo>
                    <a:pt x="21" y="3"/>
                    <a:pt x="11" y="8"/>
                    <a:pt x="0" y="13"/>
                  </a:cubicBezTo>
                  <a:cubicBezTo>
                    <a:pt x="2" y="15"/>
                    <a:pt x="3" y="17"/>
                    <a:pt x="5" y="20"/>
                  </a:cubicBezTo>
                  <a:cubicBezTo>
                    <a:pt x="17" y="14"/>
                    <a:pt x="27" y="9"/>
                    <a:pt x="28" y="9"/>
                  </a:cubicBezTo>
                  <a:cubicBezTo>
                    <a:pt x="31" y="8"/>
                    <a:pt x="28" y="0"/>
                    <a:pt x="24" y="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3" name="Freeform 89">
              <a:extLst>
                <a:ext uri="{FF2B5EF4-FFF2-40B4-BE49-F238E27FC236}">
                  <a16:creationId xmlns:a16="http://schemas.microsoft.com/office/drawing/2014/main" id="{C4B270A6-BD70-4473-8BE9-A3A3C5309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661"/>
              <a:ext cx="67" cy="48"/>
            </a:xfrm>
            <a:custGeom>
              <a:avLst/>
              <a:gdLst>
                <a:gd name="T0" fmla="*/ 308 w 27"/>
                <a:gd name="T1" fmla="*/ 35 h 18"/>
                <a:gd name="T2" fmla="*/ 0 w 27"/>
                <a:gd name="T3" fmla="*/ 205 h 18"/>
                <a:gd name="T4" fmla="*/ 62 w 27"/>
                <a:gd name="T5" fmla="*/ 341 h 18"/>
                <a:gd name="T6" fmla="*/ 370 w 27"/>
                <a:gd name="T7" fmla="*/ 171 h 18"/>
                <a:gd name="T8" fmla="*/ 308 w 27"/>
                <a:gd name="T9" fmla="*/ 3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8">
                  <a:moveTo>
                    <a:pt x="20" y="2"/>
                  </a:moveTo>
                  <a:cubicBezTo>
                    <a:pt x="20" y="2"/>
                    <a:pt x="11" y="6"/>
                    <a:pt x="0" y="11"/>
                  </a:cubicBezTo>
                  <a:cubicBezTo>
                    <a:pt x="2" y="14"/>
                    <a:pt x="3" y="16"/>
                    <a:pt x="4" y="18"/>
                  </a:cubicBezTo>
                  <a:cubicBezTo>
                    <a:pt x="13" y="14"/>
                    <a:pt x="21" y="10"/>
                    <a:pt x="24" y="9"/>
                  </a:cubicBezTo>
                  <a:cubicBezTo>
                    <a:pt x="27" y="8"/>
                    <a:pt x="24" y="0"/>
                    <a:pt x="20" y="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4" name="Freeform 90">
              <a:extLst>
                <a:ext uri="{FF2B5EF4-FFF2-40B4-BE49-F238E27FC236}">
                  <a16:creationId xmlns:a16="http://schemas.microsoft.com/office/drawing/2014/main" id="{63EEEEB3-7E34-4264-B782-3FE6F69F7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826"/>
              <a:ext cx="135" cy="166"/>
            </a:xfrm>
            <a:custGeom>
              <a:avLst/>
              <a:gdLst>
                <a:gd name="T0" fmla="*/ 583 w 54"/>
                <a:gd name="T1" fmla="*/ 0 h 62"/>
                <a:gd name="T2" fmla="*/ 583 w 54"/>
                <a:gd name="T3" fmla="*/ 78 h 62"/>
                <a:gd name="T4" fmla="*/ 500 w 54"/>
                <a:gd name="T5" fmla="*/ 137 h 62"/>
                <a:gd name="T6" fmla="*/ 613 w 54"/>
                <a:gd name="T7" fmla="*/ 744 h 62"/>
                <a:gd name="T8" fmla="*/ 395 w 54"/>
                <a:gd name="T9" fmla="*/ 996 h 62"/>
                <a:gd name="T10" fmla="*/ 113 w 54"/>
                <a:gd name="T11" fmla="*/ 940 h 62"/>
                <a:gd name="T12" fmla="*/ 33 w 54"/>
                <a:gd name="T13" fmla="*/ 961 h 62"/>
                <a:gd name="T14" fmla="*/ 50 w 54"/>
                <a:gd name="T15" fmla="*/ 1076 h 62"/>
                <a:gd name="T16" fmla="*/ 425 w 54"/>
                <a:gd name="T17" fmla="*/ 1154 h 62"/>
                <a:gd name="T18" fmla="*/ 720 w 54"/>
                <a:gd name="T19" fmla="*/ 825 h 62"/>
                <a:gd name="T20" fmla="*/ 583 w 54"/>
                <a:gd name="T21" fmla="*/ 0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62">
                  <a:moveTo>
                    <a:pt x="37" y="0"/>
                  </a:moveTo>
                  <a:cubicBezTo>
                    <a:pt x="38" y="1"/>
                    <a:pt x="38" y="3"/>
                    <a:pt x="37" y="4"/>
                  </a:cubicBezTo>
                  <a:cubicBezTo>
                    <a:pt x="37" y="6"/>
                    <a:pt x="34" y="7"/>
                    <a:pt x="32" y="7"/>
                  </a:cubicBezTo>
                  <a:cubicBezTo>
                    <a:pt x="42" y="14"/>
                    <a:pt x="45" y="27"/>
                    <a:pt x="39" y="39"/>
                  </a:cubicBezTo>
                  <a:cubicBezTo>
                    <a:pt x="36" y="46"/>
                    <a:pt x="31" y="50"/>
                    <a:pt x="25" y="52"/>
                  </a:cubicBezTo>
                  <a:cubicBezTo>
                    <a:pt x="18" y="54"/>
                    <a:pt x="13" y="52"/>
                    <a:pt x="7" y="49"/>
                  </a:cubicBezTo>
                  <a:cubicBezTo>
                    <a:pt x="5" y="48"/>
                    <a:pt x="3" y="48"/>
                    <a:pt x="2" y="50"/>
                  </a:cubicBezTo>
                  <a:cubicBezTo>
                    <a:pt x="0" y="52"/>
                    <a:pt x="1" y="55"/>
                    <a:pt x="3" y="56"/>
                  </a:cubicBezTo>
                  <a:cubicBezTo>
                    <a:pt x="11" y="60"/>
                    <a:pt x="19" y="62"/>
                    <a:pt x="27" y="60"/>
                  </a:cubicBezTo>
                  <a:cubicBezTo>
                    <a:pt x="35" y="57"/>
                    <a:pt x="42" y="51"/>
                    <a:pt x="46" y="43"/>
                  </a:cubicBezTo>
                  <a:cubicBezTo>
                    <a:pt x="54" y="27"/>
                    <a:pt x="50" y="10"/>
                    <a:pt x="37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5" name="Freeform 91">
              <a:extLst>
                <a:ext uri="{FF2B5EF4-FFF2-40B4-BE49-F238E27FC236}">
                  <a16:creationId xmlns:a16="http://schemas.microsoft.com/office/drawing/2014/main" id="{21010508-5DE6-4B97-B14F-BCCAC4354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1808"/>
              <a:ext cx="170" cy="109"/>
            </a:xfrm>
            <a:custGeom>
              <a:avLst/>
              <a:gdLst>
                <a:gd name="T0" fmla="*/ 783 w 68"/>
                <a:gd name="T1" fmla="*/ 247 h 41"/>
                <a:gd name="T2" fmla="*/ 63 w 68"/>
                <a:gd name="T3" fmla="*/ 56 h 41"/>
                <a:gd name="T4" fmla="*/ 0 w 68"/>
                <a:gd name="T5" fmla="*/ 77 h 41"/>
                <a:gd name="T6" fmla="*/ 63 w 68"/>
                <a:gd name="T7" fmla="*/ 114 h 41"/>
                <a:gd name="T8" fmla="*/ 95 w 68"/>
                <a:gd name="T9" fmla="*/ 149 h 41"/>
                <a:gd name="T10" fmla="*/ 95 w 68"/>
                <a:gd name="T11" fmla="*/ 136 h 41"/>
                <a:gd name="T12" fmla="*/ 145 w 68"/>
                <a:gd name="T13" fmla="*/ 191 h 41"/>
                <a:gd name="T14" fmla="*/ 708 w 68"/>
                <a:gd name="T15" fmla="*/ 375 h 41"/>
                <a:gd name="T16" fmla="*/ 925 w 68"/>
                <a:gd name="T17" fmla="*/ 715 h 41"/>
                <a:gd name="T18" fmla="*/ 1000 w 68"/>
                <a:gd name="T19" fmla="*/ 771 h 41"/>
                <a:gd name="T20" fmla="*/ 1050 w 68"/>
                <a:gd name="T21" fmla="*/ 678 h 41"/>
                <a:gd name="T22" fmla="*/ 783 w 68"/>
                <a:gd name="T23" fmla="*/ 247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41">
                  <a:moveTo>
                    <a:pt x="50" y="13"/>
                  </a:moveTo>
                  <a:cubicBezTo>
                    <a:pt x="35" y="4"/>
                    <a:pt x="17" y="0"/>
                    <a:pt x="4" y="3"/>
                  </a:cubicBezTo>
                  <a:cubicBezTo>
                    <a:pt x="3" y="3"/>
                    <a:pt x="1" y="4"/>
                    <a:pt x="0" y="4"/>
                  </a:cubicBezTo>
                  <a:cubicBezTo>
                    <a:pt x="2" y="5"/>
                    <a:pt x="4" y="6"/>
                    <a:pt x="4" y="6"/>
                  </a:cubicBezTo>
                  <a:cubicBezTo>
                    <a:pt x="5" y="6"/>
                    <a:pt x="5" y="7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8"/>
                    <a:pt x="8" y="9"/>
                    <a:pt x="9" y="10"/>
                  </a:cubicBezTo>
                  <a:cubicBezTo>
                    <a:pt x="20" y="9"/>
                    <a:pt x="34" y="12"/>
                    <a:pt x="45" y="20"/>
                  </a:cubicBezTo>
                  <a:cubicBezTo>
                    <a:pt x="54" y="25"/>
                    <a:pt x="58" y="31"/>
                    <a:pt x="59" y="38"/>
                  </a:cubicBezTo>
                  <a:cubicBezTo>
                    <a:pt x="60" y="40"/>
                    <a:pt x="62" y="41"/>
                    <a:pt x="64" y="41"/>
                  </a:cubicBezTo>
                  <a:cubicBezTo>
                    <a:pt x="66" y="41"/>
                    <a:pt x="68" y="39"/>
                    <a:pt x="67" y="36"/>
                  </a:cubicBezTo>
                  <a:cubicBezTo>
                    <a:pt x="66" y="28"/>
                    <a:pt x="60" y="20"/>
                    <a:pt x="50" y="13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6" name="Freeform 92">
              <a:extLst>
                <a:ext uri="{FF2B5EF4-FFF2-40B4-BE49-F238E27FC236}">
                  <a16:creationId xmlns:a16="http://schemas.microsoft.com/office/drawing/2014/main" id="{081CC898-BAC8-493E-A79E-2392D3F0D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162"/>
              <a:ext cx="245" cy="131"/>
            </a:xfrm>
            <a:custGeom>
              <a:avLst/>
              <a:gdLst>
                <a:gd name="T0" fmla="*/ 33 w 98"/>
                <a:gd name="T1" fmla="*/ 901 h 49"/>
                <a:gd name="T2" fmla="*/ 175 w 98"/>
                <a:gd name="T3" fmla="*/ 880 h 49"/>
                <a:gd name="T4" fmla="*/ 175 w 98"/>
                <a:gd name="T5" fmla="*/ 880 h 49"/>
                <a:gd name="T6" fmla="*/ 220 w 98"/>
                <a:gd name="T7" fmla="*/ 880 h 49"/>
                <a:gd name="T8" fmla="*/ 688 w 98"/>
                <a:gd name="T9" fmla="*/ 615 h 49"/>
                <a:gd name="T10" fmla="*/ 1050 w 98"/>
                <a:gd name="T11" fmla="*/ 321 h 49"/>
                <a:gd name="T12" fmla="*/ 1220 w 98"/>
                <a:gd name="T13" fmla="*/ 150 h 49"/>
                <a:gd name="T14" fmla="*/ 1408 w 98"/>
                <a:gd name="T15" fmla="*/ 192 h 49"/>
                <a:gd name="T16" fmla="*/ 1425 w 98"/>
                <a:gd name="T17" fmla="*/ 286 h 49"/>
                <a:gd name="T18" fmla="*/ 1313 w 98"/>
                <a:gd name="T19" fmla="*/ 479 h 49"/>
                <a:gd name="T20" fmla="*/ 1020 w 98"/>
                <a:gd name="T21" fmla="*/ 799 h 49"/>
                <a:gd name="T22" fmla="*/ 938 w 98"/>
                <a:gd name="T23" fmla="*/ 936 h 49"/>
                <a:gd name="T24" fmla="*/ 1083 w 98"/>
                <a:gd name="T25" fmla="*/ 936 h 49"/>
                <a:gd name="T26" fmla="*/ 1095 w 98"/>
                <a:gd name="T27" fmla="*/ 901 h 49"/>
                <a:gd name="T28" fmla="*/ 1345 w 98"/>
                <a:gd name="T29" fmla="*/ 594 h 49"/>
                <a:gd name="T30" fmla="*/ 1520 w 98"/>
                <a:gd name="T31" fmla="*/ 342 h 49"/>
                <a:gd name="T32" fmla="*/ 1533 w 98"/>
                <a:gd name="T33" fmla="*/ 265 h 49"/>
                <a:gd name="T34" fmla="*/ 1470 w 98"/>
                <a:gd name="T35" fmla="*/ 94 h 49"/>
                <a:gd name="T36" fmla="*/ 1188 w 98"/>
                <a:gd name="T37" fmla="*/ 35 h 49"/>
                <a:gd name="T38" fmla="*/ 970 w 98"/>
                <a:gd name="T39" fmla="*/ 251 h 49"/>
                <a:gd name="T40" fmla="*/ 675 w 98"/>
                <a:gd name="T41" fmla="*/ 500 h 49"/>
                <a:gd name="T42" fmla="*/ 33 w 98"/>
                <a:gd name="T43" fmla="*/ 901 h 49"/>
                <a:gd name="T44" fmla="*/ 0 w 98"/>
                <a:gd name="T45" fmla="*/ 914 h 49"/>
                <a:gd name="T46" fmla="*/ 33 w 98"/>
                <a:gd name="T47" fmla="*/ 901 h 4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8" h="49">
                  <a:moveTo>
                    <a:pt x="2" y="47"/>
                  </a:moveTo>
                  <a:cubicBezTo>
                    <a:pt x="4" y="46"/>
                    <a:pt x="7" y="45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3" y="46"/>
                    <a:pt x="12" y="46"/>
                    <a:pt x="14" y="46"/>
                  </a:cubicBezTo>
                  <a:cubicBezTo>
                    <a:pt x="20" y="43"/>
                    <a:pt x="30" y="37"/>
                    <a:pt x="44" y="32"/>
                  </a:cubicBezTo>
                  <a:cubicBezTo>
                    <a:pt x="60" y="27"/>
                    <a:pt x="64" y="21"/>
                    <a:pt x="67" y="17"/>
                  </a:cubicBezTo>
                  <a:cubicBezTo>
                    <a:pt x="69" y="14"/>
                    <a:pt x="72" y="10"/>
                    <a:pt x="78" y="8"/>
                  </a:cubicBezTo>
                  <a:cubicBezTo>
                    <a:pt x="82" y="7"/>
                    <a:pt x="88" y="8"/>
                    <a:pt x="90" y="10"/>
                  </a:cubicBezTo>
                  <a:cubicBezTo>
                    <a:pt x="90" y="11"/>
                    <a:pt x="91" y="12"/>
                    <a:pt x="91" y="15"/>
                  </a:cubicBezTo>
                  <a:cubicBezTo>
                    <a:pt x="89" y="19"/>
                    <a:pt x="88" y="22"/>
                    <a:pt x="84" y="25"/>
                  </a:cubicBezTo>
                  <a:cubicBezTo>
                    <a:pt x="79" y="28"/>
                    <a:pt x="72" y="32"/>
                    <a:pt x="65" y="42"/>
                  </a:cubicBezTo>
                  <a:cubicBezTo>
                    <a:pt x="63" y="45"/>
                    <a:pt x="61" y="47"/>
                    <a:pt x="60" y="49"/>
                  </a:cubicBezTo>
                  <a:cubicBezTo>
                    <a:pt x="63" y="49"/>
                    <a:pt x="65" y="49"/>
                    <a:pt x="69" y="49"/>
                  </a:cubicBezTo>
                  <a:cubicBezTo>
                    <a:pt x="69" y="48"/>
                    <a:pt x="70" y="48"/>
                    <a:pt x="70" y="47"/>
                  </a:cubicBezTo>
                  <a:cubicBezTo>
                    <a:pt x="76" y="38"/>
                    <a:pt x="82" y="34"/>
                    <a:pt x="86" y="31"/>
                  </a:cubicBezTo>
                  <a:cubicBezTo>
                    <a:pt x="91" y="28"/>
                    <a:pt x="95" y="25"/>
                    <a:pt x="97" y="18"/>
                  </a:cubicBezTo>
                  <a:cubicBezTo>
                    <a:pt x="98" y="16"/>
                    <a:pt x="98" y="15"/>
                    <a:pt x="98" y="14"/>
                  </a:cubicBezTo>
                  <a:cubicBezTo>
                    <a:pt x="98" y="10"/>
                    <a:pt x="97" y="8"/>
                    <a:pt x="94" y="5"/>
                  </a:cubicBezTo>
                  <a:cubicBezTo>
                    <a:pt x="90" y="1"/>
                    <a:pt x="83" y="0"/>
                    <a:pt x="76" y="2"/>
                  </a:cubicBezTo>
                  <a:cubicBezTo>
                    <a:pt x="67" y="5"/>
                    <a:pt x="64" y="9"/>
                    <a:pt x="62" y="13"/>
                  </a:cubicBezTo>
                  <a:cubicBezTo>
                    <a:pt x="59" y="17"/>
                    <a:pt x="56" y="21"/>
                    <a:pt x="43" y="26"/>
                  </a:cubicBezTo>
                  <a:cubicBezTo>
                    <a:pt x="15" y="36"/>
                    <a:pt x="2" y="46"/>
                    <a:pt x="2" y="47"/>
                  </a:cubicBezTo>
                  <a:cubicBezTo>
                    <a:pt x="1" y="47"/>
                    <a:pt x="0" y="48"/>
                    <a:pt x="0" y="48"/>
                  </a:cubicBezTo>
                  <a:cubicBezTo>
                    <a:pt x="1" y="48"/>
                    <a:pt x="1" y="47"/>
                    <a:pt x="2" y="47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7" name="Freeform 93">
              <a:extLst>
                <a:ext uri="{FF2B5EF4-FFF2-40B4-BE49-F238E27FC236}">
                  <a16:creationId xmlns:a16="http://schemas.microsoft.com/office/drawing/2014/main" id="{393E006B-21E7-4993-9942-8AC9B7E5A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925"/>
              <a:ext cx="253" cy="339"/>
            </a:xfrm>
            <a:custGeom>
              <a:avLst/>
              <a:gdLst>
                <a:gd name="T0" fmla="*/ 897 w 101"/>
                <a:gd name="T1" fmla="*/ 1695 h 127"/>
                <a:gd name="T2" fmla="*/ 679 w 101"/>
                <a:gd name="T3" fmla="*/ 1618 h 127"/>
                <a:gd name="T4" fmla="*/ 534 w 101"/>
                <a:gd name="T5" fmla="*/ 1583 h 127"/>
                <a:gd name="T6" fmla="*/ 501 w 101"/>
                <a:gd name="T7" fmla="*/ 1412 h 127"/>
                <a:gd name="T8" fmla="*/ 471 w 101"/>
                <a:gd name="T9" fmla="*/ 1239 h 127"/>
                <a:gd name="T10" fmla="*/ 271 w 101"/>
                <a:gd name="T11" fmla="*/ 854 h 127"/>
                <a:gd name="T12" fmla="*/ 125 w 101"/>
                <a:gd name="T13" fmla="*/ 264 h 127"/>
                <a:gd name="T14" fmla="*/ 158 w 101"/>
                <a:gd name="T15" fmla="*/ 93 h 127"/>
                <a:gd name="T16" fmla="*/ 83 w 101"/>
                <a:gd name="T17" fmla="*/ 56 h 127"/>
                <a:gd name="T18" fmla="*/ 20 w 101"/>
                <a:gd name="T19" fmla="*/ 264 h 127"/>
                <a:gd name="T20" fmla="*/ 0 w 101"/>
                <a:gd name="T21" fmla="*/ 398 h 127"/>
                <a:gd name="T22" fmla="*/ 0 w 101"/>
                <a:gd name="T23" fmla="*/ 478 h 127"/>
                <a:gd name="T24" fmla="*/ 208 w 101"/>
                <a:gd name="T25" fmla="*/ 948 h 127"/>
                <a:gd name="T26" fmla="*/ 363 w 101"/>
                <a:gd name="T27" fmla="*/ 1255 h 127"/>
                <a:gd name="T28" fmla="*/ 396 w 101"/>
                <a:gd name="T29" fmla="*/ 1412 h 127"/>
                <a:gd name="T30" fmla="*/ 488 w 101"/>
                <a:gd name="T31" fmla="*/ 1674 h 127"/>
                <a:gd name="T32" fmla="*/ 679 w 101"/>
                <a:gd name="T33" fmla="*/ 1754 h 127"/>
                <a:gd name="T34" fmla="*/ 867 w 101"/>
                <a:gd name="T35" fmla="*/ 1810 h 127"/>
                <a:gd name="T36" fmla="*/ 1475 w 101"/>
                <a:gd name="T37" fmla="*/ 2416 h 127"/>
                <a:gd name="T38" fmla="*/ 1588 w 101"/>
                <a:gd name="T39" fmla="*/ 2394 h 127"/>
                <a:gd name="T40" fmla="*/ 897 w 101"/>
                <a:gd name="T41" fmla="*/ 1695 h 12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1" h="127">
                  <a:moveTo>
                    <a:pt x="57" y="89"/>
                  </a:moveTo>
                  <a:cubicBezTo>
                    <a:pt x="53" y="86"/>
                    <a:pt x="48" y="86"/>
                    <a:pt x="43" y="85"/>
                  </a:cubicBezTo>
                  <a:cubicBezTo>
                    <a:pt x="40" y="85"/>
                    <a:pt x="36" y="84"/>
                    <a:pt x="34" y="83"/>
                  </a:cubicBezTo>
                  <a:cubicBezTo>
                    <a:pt x="33" y="81"/>
                    <a:pt x="32" y="78"/>
                    <a:pt x="32" y="74"/>
                  </a:cubicBezTo>
                  <a:cubicBezTo>
                    <a:pt x="30" y="65"/>
                    <a:pt x="30" y="65"/>
                    <a:pt x="30" y="65"/>
                  </a:cubicBezTo>
                  <a:cubicBezTo>
                    <a:pt x="28" y="57"/>
                    <a:pt x="22" y="50"/>
                    <a:pt x="17" y="45"/>
                  </a:cubicBezTo>
                  <a:cubicBezTo>
                    <a:pt x="11" y="38"/>
                    <a:pt x="4" y="30"/>
                    <a:pt x="8" y="14"/>
                  </a:cubicBezTo>
                  <a:cubicBezTo>
                    <a:pt x="8" y="12"/>
                    <a:pt x="9" y="9"/>
                    <a:pt x="10" y="5"/>
                  </a:cubicBezTo>
                  <a:cubicBezTo>
                    <a:pt x="11" y="2"/>
                    <a:pt x="6" y="0"/>
                    <a:pt x="5" y="3"/>
                  </a:cubicBezTo>
                  <a:cubicBezTo>
                    <a:pt x="3" y="7"/>
                    <a:pt x="2" y="11"/>
                    <a:pt x="1" y="14"/>
                  </a:cubicBezTo>
                  <a:cubicBezTo>
                    <a:pt x="1" y="16"/>
                    <a:pt x="0" y="20"/>
                    <a:pt x="0" y="21"/>
                  </a:cubicBezTo>
                  <a:cubicBezTo>
                    <a:pt x="0" y="22"/>
                    <a:pt x="0" y="24"/>
                    <a:pt x="0" y="25"/>
                  </a:cubicBezTo>
                  <a:cubicBezTo>
                    <a:pt x="0" y="36"/>
                    <a:pt x="7" y="43"/>
                    <a:pt x="13" y="50"/>
                  </a:cubicBezTo>
                  <a:cubicBezTo>
                    <a:pt x="17" y="55"/>
                    <a:pt x="22" y="59"/>
                    <a:pt x="23" y="66"/>
                  </a:cubicBezTo>
                  <a:cubicBezTo>
                    <a:pt x="25" y="74"/>
                    <a:pt x="25" y="74"/>
                    <a:pt x="25" y="74"/>
                  </a:cubicBezTo>
                  <a:cubicBezTo>
                    <a:pt x="25" y="80"/>
                    <a:pt x="26" y="85"/>
                    <a:pt x="31" y="88"/>
                  </a:cubicBezTo>
                  <a:cubicBezTo>
                    <a:pt x="34" y="90"/>
                    <a:pt x="38" y="91"/>
                    <a:pt x="43" y="92"/>
                  </a:cubicBezTo>
                  <a:cubicBezTo>
                    <a:pt x="47" y="92"/>
                    <a:pt x="51" y="93"/>
                    <a:pt x="55" y="95"/>
                  </a:cubicBezTo>
                  <a:cubicBezTo>
                    <a:pt x="68" y="101"/>
                    <a:pt x="85" y="115"/>
                    <a:pt x="94" y="127"/>
                  </a:cubicBezTo>
                  <a:cubicBezTo>
                    <a:pt x="97" y="126"/>
                    <a:pt x="98" y="126"/>
                    <a:pt x="101" y="126"/>
                  </a:cubicBezTo>
                  <a:cubicBezTo>
                    <a:pt x="91" y="111"/>
                    <a:pt x="72" y="96"/>
                    <a:pt x="57" y="8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8" name="Freeform 94">
              <a:extLst>
                <a:ext uri="{FF2B5EF4-FFF2-40B4-BE49-F238E27FC236}">
                  <a16:creationId xmlns:a16="http://schemas.microsoft.com/office/drawing/2014/main" id="{046E4D92-C21A-4786-86E8-8ED721827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541"/>
              <a:ext cx="95" cy="208"/>
            </a:xfrm>
            <a:custGeom>
              <a:avLst/>
              <a:gdLst>
                <a:gd name="T0" fmla="*/ 595 w 38"/>
                <a:gd name="T1" fmla="*/ 0 h 78"/>
                <a:gd name="T2" fmla="*/ 95 w 38"/>
                <a:gd name="T3" fmla="*/ 1480 h 78"/>
                <a:gd name="T4" fmla="*/ 595 w 3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8">
                  <a:moveTo>
                    <a:pt x="38" y="0"/>
                  </a:moveTo>
                  <a:cubicBezTo>
                    <a:pt x="15" y="10"/>
                    <a:pt x="0" y="44"/>
                    <a:pt x="6" y="78"/>
                  </a:cubicBezTo>
                  <a:cubicBezTo>
                    <a:pt x="10" y="48"/>
                    <a:pt x="26" y="7"/>
                    <a:pt x="38" y="0"/>
                  </a:cubicBezTo>
                  <a:close/>
                </a:path>
              </a:pathLst>
            </a:custGeom>
            <a:solidFill>
              <a:srgbClr val="B2D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9" name="Freeform 95">
              <a:extLst>
                <a:ext uri="{FF2B5EF4-FFF2-40B4-BE49-F238E27FC236}">
                  <a16:creationId xmlns:a16="http://schemas.microsoft.com/office/drawing/2014/main" id="{AC530A76-A48C-4FD6-A3CD-87EDC74B2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624"/>
              <a:ext cx="20" cy="48"/>
            </a:xfrm>
            <a:custGeom>
              <a:avLst/>
              <a:gdLst>
                <a:gd name="T0" fmla="*/ 50 w 8"/>
                <a:gd name="T1" fmla="*/ 56 h 18"/>
                <a:gd name="T2" fmla="*/ 33 w 8"/>
                <a:gd name="T3" fmla="*/ 341 h 18"/>
                <a:gd name="T4" fmla="*/ 113 w 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3" y="3"/>
                  </a:moveTo>
                  <a:cubicBezTo>
                    <a:pt x="1" y="8"/>
                    <a:pt x="0" y="13"/>
                    <a:pt x="2" y="18"/>
                  </a:cubicBezTo>
                  <a:cubicBezTo>
                    <a:pt x="7" y="14"/>
                    <a:pt x="8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0" name="Freeform 96">
              <a:extLst>
                <a:ext uri="{FF2B5EF4-FFF2-40B4-BE49-F238E27FC236}">
                  <a16:creationId xmlns:a16="http://schemas.microsoft.com/office/drawing/2014/main" id="{477ED2DD-8129-4B0B-8C6C-27B83A964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589"/>
              <a:ext cx="17" cy="27"/>
            </a:xfrm>
            <a:custGeom>
              <a:avLst/>
              <a:gdLst>
                <a:gd name="T0" fmla="*/ 41 w 7"/>
                <a:gd name="T1" fmla="*/ 22 h 10"/>
                <a:gd name="T2" fmla="*/ 41 w 7"/>
                <a:gd name="T3" fmla="*/ 197 h 10"/>
                <a:gd name="T4" fmla="*/ 100 w 7"/>
                <a:gd name="T5" fmla="*/ 38 h 10"/>
                <a:gd name="T6" fmla="*/ 70 w 7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3" y="1"/>
                  </a:moveTo>
                  <a:cubicBezTo>
                    <a:pt x="1" y="5"/>
                    <a:pt x="0" y="7"/>
                    <a:pt x="3" y="10"/>
                  </a:cubicBezTo>
                  <a:cubicBezTo>
                    <a:pt x="5" y="8"/>
                    <a:pt x="7" y="6"/>
                    <a:pt x="7" y="2"/>
                  </a:cubicBezTo>
                  <a:cubicBezTo>
                    <a:pt x="5" y="0"/>
                    <a:pt x="6" y="2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1" name="Freeform 97">
              <a:extLst>
                <a:ext uri="{FF2B5EF4-FFF2-40B4-BE49-F238E27FC236}">
                  <a16:creationId xmlns:a16="http://schemas.microsoft.com/office/drawing/2014/main" id="{5EAC11FB-A06F-47B4-AC7B-8E7BEE3BD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856"/>
              <a:ext cx="312" cy="632"/>
            </a:xfrm>
            <a:custGeom>
              <a:avLst/>
              <a:gdLst>
                <a:gd name="T0" fmla="*/ 1932 w 125"/>
                <a:gd name="T1" fmla="*/ 2104 h 237"/>
                <a:gd name="T2" fmla="*/ 1912 w 125"/>
                <a:gd name="T3" fmla="*/ 533 h 237"/>
                <a:gd name="T4" fmla="*/ 946 w 125"/>
                <a:gd name="T5" fmla="*/ 0 h 237"/>
                <a:gd name="T6" fmla="*/ 30 w 125"/>
                <a:gd name="T7" fmla="*/ 533 h 237"/>
                <a:gd name="T8" fmla="*/ 42 w 125"/>
                <a:gd name="T9" fmla="*/ 2709 h 237"/>
                <a:gd name="T10" fmla="*/ 0 w 125"/>
                <a:gd name="T11" fmla="*/ 4360 h 237"/>
                <a:gd name="T12" fmla="*/ 30 w 125"/>
                <a:gd name="T13" fmla="*/ 4323 h 237"/>
                <a:gd name="T14" fmla="*/ 904 w 125"/>
                <a:gd name="T15" fmla="*/ 4019 h 237"/>
                <a:gd name="T16" fmla="*/ 1912 w 125"/>
                <a:gd name="T17" fmla="*/ 4472 h 237"/>
                <a:gd name="T18" fmla="*/ 1944 w 125"/>
                <a:gd name="T19" fmla="*/ 4493 h 237"/>
                <a:gd name="T20" fmla="*/ 1932 w 125"/>
                <a:gd name="T21" fmla="*/ 2104 h 2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237">
                  <a:moveTo>
                    <a:pt x="124" y="111"/>
                  </a:moveTo>
                  <a:cubicBezTo>
                    <a:pt x="125" y="71"/>
                    <a:pt x="123" y="29"/>
                    <a:pt x="123" y="28"/>
                  </a:cubicBezTo>
                  <a:cubicBezTo>
                    <a:pt x="123" y="19"/>
                    <a:pt x="105" y="0"/>
                    <a:pt x="61" y="0"/>
                  </a:cubicBezTo>
                  <a:cubicBezTo>
                    <a:pt x="21" y="0"/>
                    <a:pt x="2" y="17"/>
                    <a:pt x="2" y="28"/>
                  </a:cubicBezTo>
                  <a:cubicBezTo>
                    <a:pt x="2" y="29"/>
                    <a:pt x="2" y="89"/>
                    <a:pt x="3" y="143"/>
                  </a:cubicBezTo>
                  <a:cubicBezTo>
                    <a:pt x="4" y="196"/>
                    <a:pt x="0" y="230"/>
                    <a:pt x="0" y="230"/>
                  </a:cubicBezTo>
                  <a:cubicBezTo>
                    <a:pt x="2" y="228"/>
                    <a:pt x="2" y="228"/>
                    <a:pt x="2" y="228"/>
                  </a:cubicBezTo>
                  <a:cubicBezTo>
                    <a:pt x="8" y="216"/>
                    <a:pt x="33" y="211"/>
                    <a:pt x="58" y="212"/>
                  </a:cubicBezTo>
                  <a:cubicBezTo>
                    <a:pt x="85" y="212"/>
                    <a:pt x="115" y="219"/>
                    <a:pt x="123" y="236"/>
                  </a:cubicBezTo>
                  <a:cubicBezTo>
                    <a:pt x="125" y="237"/>
                    <a:pt x="125" y="237"/>
                    <a:pt x="125" y="237"/>
                  </a:cubicBezTo>
                  <a:cubicBezTo>
                    <a:pt x="125" y="236"/>
                    <a:pt x="122" y="151"/>
                    <a:pt x="124" y="111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2" name="Freeform 98">
              <a:extLst>
                <a:ext uri="{FF2B5EF4-FFF2-40B4-BE49-F238E27FC236}">
                  <a16:creationId xmlns:a16="http://schemas.microsoft.com/office/drawing/2014/main" id="{1F5A4F09-917A-4092-9C8B-997EB231E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856"/>
              <a:ext cx="310" cy="629"/>
            </a:xfrm>
            <a:custGeom>
              <a:avLst/>
              <a:gdLst>
                <a:gd name="T0" fmla="*/ 1925 w 124"/>
                <a:gd name="T1" fmla="*/ 2103 h 236"/>
                <a:gd name="T2" fmla="*/ 1908 w 124"/>
                <a:gd name="T3" fmla="*/ 533 h 236"/>
                <a:gd name="T4" fmla="*/ 938 w 124"/>
                <a:gd name="T5" fmla="*/ 0 h 236"/>
                <a:gd name="T6" fmla="*/ 20 w 124"/>
                <a:gd name="T7" fmla="*/ 533 h 236"/>
                <a:gd name="T8" fmla="*/ 33 w 124"/>
                <a:gd name="T9" fmla="*/ 2705 h 236"/>
                <a:gd name="T10" fmla="*/ 0 w 124"/>
                <a:gd name="T11" fmla="*/ 4318 h 236"/>
                <a:gd name="T12" fmla="*/ 20 w 124"/>
                <a:gd name="T13" fmla="*/ 4318 h 236"/>
                <a:gd name="T14" fmla="*/ 895 w 124"/>
                <a:gd name="T15" fmla="*/ 4014 h 236"/>
                <a:gd name="T16" fmla="*/ 1908 w 124"/>
                <a:gd name="T17" fmla="*/ 4467 h 236"/>
                <a:gd name="T18" fmla="*/ 1925 w 124"/>
                <a:gd name="T19" fmla="*/ 4467 h 236"/>
                <a:gd name="T20" fmla="*/ 1925 w 124"/>
                <a:gd name="T21" fmla="*/ 2103 h 2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236">
                  <a:moveTo>
                    <a:pt x="123" y="111"/>
                  </a:moveTo>
                  <a:cubicBezTo>
                    <a:pt x="124" y="71"/>
                    <a:pt x="122" y="29"/>
                    <a:pt x="122" y="28"/>
                  </a:cubicBezTo>
                  <a:cubicBezTo>
                    <a:pt x="122" y="19"/>
                    <a:pt x="104" y="0"/>
                    <a:pt x="60" y="0"/>
                  </a:cubicBezTo>
                  <a:cubicBezTo>
                    <a:pt x="20" y="0"/>
                    <a:pt x="1" y="17"/>
                    <a:pt x="1" y="28"/>
                  </a:cubicBezTo>
                  <a:cubicBezTo>
                    <a:pt x="1" y="29"/>
                    <a:pt x="1" y="89"/>
                    <a:pt x="2" y="143"/>
                  </a:cubicBezTo>
                  <a:cubicBezTo>
                    <a:pt x="3" y="196"/>
                    <a:pt x="0" y="228"/>
                    <a:pt x="0" y="228"/>
                  </a:cubicBezTo>
                  <a:cubicBezTo>
                    <a:pt x="1" y="228"/>
                    <a:pt x="1" y="228"/>
                    <a:pt x="1" y="228"/>
                  </a:cubicBezTo>
                  <a:cubicBezTo>
                    <a:pt x="7" y="216"/>
                    <a:pt x="32" y="211"/>
                    <a:pt x="57" y="212"/>
                  </a:cubicBezTo>
                  <a:cubicBezTo>
                    <a:pt x="84" y="212"/>
                    <a:pt x="114" y="219"/>
                    <a:pt x="122" y="236"/>
                  </a:cubicBezTo>
                  <a:cubicBezTo>
                    <a:pt x="123" y="236"/>
                    <a:pt x="123" y="236"/>
                    <a:pt x="123" y="236"/>
                  </a:cubicBezTo>
                  <a:cubicBezTo>
                    <a:pt x="123" y="235"/>
                    <a:pt x="121" y="151"/>
                    <a:pt x="123" y="111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3" name="Freeform 99">
              <a:extLst>
                <a:ext uri="{FF2B5EF4-FFF2-40B4-BE49-F238E27FC236}">
                  <a16:creationId xmlns:a16="http://schemas.microsoft.com/office/drawing/2014/main" id="{FBA9421A-FBCB-4740-8BBB-2FE74A625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1226"/>
              <a:ext cx="185" cy="195"/>
            </a:xfrm>
            <a:custGeom>
              <a:avLst/>
              <a:gdLst>
                <a:gd name="T0" fmla="*/ 1158 w 74"/>
                <a:gd name="T1" fmla="*/ 206 h 73"/>
                <a:gd name="T2" fmla="*/ 533 w 74"/>
                <a:gd name="T3" fmla="*/ 21 h 73"/>
                <a:gd name="T4" fmla="*/ 300 w 74"/>
                <a:gd name="T5" fmla="*/ 56 h 73"/>
                <a:gd name="T6" fmla="*/ 33 w 74"/>
                <a:gd name="T7" fmla="*/ 478 h 73"/>
                <a:gd name="T8" fmla="*/ 113 w 74"/>
                <a:gd name="T9" fmla="*/ 1071 h 73"/>
                <a:gd name="T10" fmla="*/ 238 w 74"/>
                <a:gd name="T11" fmla="*/ 1199 h 73"/>
                <a:gd name="T12" fmla="*/ 938 w 74"/>
                <a:gd name="T13" fmla="*/ 1392 h 73"/>
                <a:gd name="T14" fmla="*/ 938 w 74"/>
                <a:gd name="T15" fmla="*/ 1392 h 73"/>
                <a:gd name="T16" fmla="*/ 1158 w 74"/>
                <a:gd name="T17" fmla="*/ 206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73">
                  <a:moveTo>
                    <a:pt x="74" y="11"/>
                  </a:moveTo>
                  <a:cubicBezTo>
                    <a:pt x="61" y="9"/>
                    <a:pt x="47" y="5"/>
                    <a:pt x="34" y="1"/>
                  </a:cubicBezTo>
                  <a:cubicBezTo>
                    <a:pt x="29" y="0"/>
                    <a:pt x="24" y="1"/>
                    <a:pt x="19" y="3"/>
                  </a:cubicBezTo>
                  <a:cubicBezTo>
                    <a:pt x="10" y="8"/>
                    <a:pt x="4" y="18"/>
                    <a:pt x="2" y="25"/>
                  </a:cubicBezTo>
                  <a:cubicBezTo>
                    <a:pt x="1" y="32"/>
                    <a:pt x="0" y="47"/>
                    <a:pt x="7" y="56"/>
                  </a:cubicBezTo>
                  <a:cubicBezTo>
                    <a:pt x="9" y="59"/>
                    <a:pt x="12" y="61"/>
                    <a:pt x="15" y="63"/>
                  </a:cubicBezTo>
                  <a:cubicBezTo>
                    <a:pt x="32" y="66"/>
                    <a:pt x="48" y="70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2" y="51"/>
                    <a:pt x="66" y="31"/>
                    <a:pt x="74" y="1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4" name="Freeform 100">
              <a:extLst>
                <a:ext uri="{FF2B5EF4-FFF2-40B4-BE49-F238E27FC236}">
                  <a16:creationId xmlns:a16="http://schemas.microsoft.com/office/drawing/2014/main" id="{B293C75E-AE66-4091-BB02-BB0A933F1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130"/>
              <a:ext cx="332" cy="126"/>
            </a:xfrm>
            <a:custGeom>
              <a:avLst/>
              <a:gdLst>
                <a:gd name="T0" fmla="*/ 92 w 133"/>
                <a:gd name="T1" fmla="*/ 193 h 47"/>
                <a:gd name="T2" fmla="*/ 2024 w 133"/>
                <a:gd name="T3" fmla="*/ 906 h 47"/>
                <a:gd name="T4" fmla="*/ 2069 w 133"/>
                <a:gd name="T5" fmla="*/ 769 h 47"/>
                <a:gd name="T6" fmla="*/ 125 w 133"/>
                <a:gd name="T7" fmla="*/ 35 h 47"/>
                <a:gd name="T8" fmla="*/ 92 w 133"/>
                <a:gd name="T9" fmla="*/ 19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47">
                  <a:moveTo>
                    <a:pt x="6" y="10"/>
                  </a:moveTo>
                  <a:cubicBezTo>
                    <a:pt x="22" y="15"/>
                    <a:pt x="84" y="37"/>
                    <a:pt x="130" y="47"/>
                  </a:cubicBezTo>
                  <a:cubicBezTo>
                    <a:pt x="131" y="45"/>
                    <a:pt x="132" y="42"/>
                    <a:pt x="133" y="40"/>
                  </a:cubicBezTo>
                  <a:cubicBezTo>
                    <a:pt x="80" y="29"/>
                    <a:pt x="9" y="3"/>
                    <a:pt x="8" y="2"/>
                  </a:cubicBezTo>
                  <a:cubicBezTo>
                    <a:pt x="4" y="0"/>
                    <a:pt x="0" y="8"/>
                    <a:pt x="6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5" name="Freeform 101">
              <a:extLst>
                <a:ext uri="{FF2B5EF4-FFF2-40B4-BE49-F238E27FC236}">
                  <a16:creationId xmlns:a16="http://schemas.microsoft.com/office/drawing/2014/main" id="{65E5DDCC-CC14-4D71-9FFE-31A9FB027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418"/>
              <a:ext cx="312" cy="86"/>
            </a:xfrm>
            <a:custGeom>
              <a:avLst/>
              <a:gdLst>
                <a:gd name="T0" fmla="*/ 0 w 125"/>
                <a:gd name="T1" fmla="*/ 449 h 32"/>
                <a:gd name="T2" fmla="*/ 125 w 125"/>
                <a:gd name="T3" fmla="*/ 449 h 32"/>
                <a:gd name="T4" fmla="*/ 904 w 125"/>
                <a:gd name="T5" fmla="*/ 175 h 32"/>
                <a:gd name="T6" fmla="*/ 1820 w 125"/>
                <a:gd name="T7" fmla="*/ 621 h 32"/>
                <a:gd name="T8" fmla="*/ 1944 w 125"/>
                <a:gd name="T9" fmla="*/ 621 h 32"/>
                <a:gd name="T10" fmla="*/ 904 w 125"/>
                <a:gd name="T11" fmla="*/ 22 h 32"/>
                <a:gd name="T12" fmla="*/ 0 w 125"/>
                <a:gd name="T13" fmla="*/ 44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32">
                  <a:moveTo>
                    <a:pt x="0" y="23"/>
                  </a:moveTo>
                  <a:cubicBezTo>
                    <a:pt x="8" y="23"/>
                    <a:pt x="8" y="23"/>
                    <a:pt x="8" y="23"/>
                  </a:cubicBezTo>
                  <a:cubicBezTo>
                    <a:pt x="9" y="16"/>
                    <a:pt x="28" y="8"/>
                    <a:pt x="58" y="9"/>
                  </a:cubicBezTo>
                  <a:cubicBezTo>
                    <a:pt x="87" y="9"/>
                    <a:pt x="116" y="17"/>
                    <a:pt x="117" y="32"/>
                  </a:cubicBezTo>
                  <a:cubicBezTo>
                    <a:pt x="125" y="32"/>
                    <a:pt x="125" y="32"/>
                    <a:pt x="125" y="32"/>
                  </a:cubicBezTo>
                  <a:cubicBezTo>
                    <a:pt x="123" y="9"/>
                    <a:pt x="88" y="1"/>
                    <a:pt x="58" y="1"/>
                  </a:cubicBezTo>
                  <a:cubicBezTo>
                    <a:pt x="30" y="0"/>
                    <a:pt x="1" y="7"/>
                    <a:pt x="0" y="23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6" name="Freeform 102">
              <a:extLst>
                <a:ext uri="{FF2B5EF4-FFF2-40B4-BE49-F238E27FC236}">
                  <a16:creationId xmlns:a16="http://schemas.microsoft.com/office/drawing/2014/main" id="{66D57ED4-ED31-46D0-A8A8-DFAE56C82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440"/>
              <a:ext cx="265" cy="125"/>
            </a:xfrm>
            <a:custGeom>
              <a:avLst/>
              <a:gdLst>
                <a:gd name="T0" fmla="*/ 770 w 106"/>
                <a:gd name="T1" fmla="*/ 21 h 47"/>
                <a:gd name="T2" fmla="*/ 0 w 106"/>
                <a:gd name="T3" fmla="*/ 226 h 47"/>
                <a:gd name="T4" fmla="*/ 63 w 106"/>
                <a:gd name="T5" fmla="*/ 545 h 47"/>
                <a:gd name="T6" fmla="*/ 550 w 106"/>
                <a:gd name="T7" fmla="*/ 883 h 47"/>
                <a:gd name="T8" fmla="*/ 1470 w 106"/>
                <a:gd name="T9" fmla="*/ 737 h 47"/>
                <a:gd name="T10" fmla="*/ 1658 w 106"/>
                <a:gd name="T11" fmla="*/ 362 h 47"/>
                <a:gd name="T12" fmla="*/ 770 w 106"/>
                <a:gd name="T13" fmla="*/ 2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47">
                  <a:moveTo>
                    <a:pt x="49" y="1"/>
                  </a:moveTo>
                  <a:cubicBezTo>
                    <a:pt x="23" y="0"/>
                    <a:pt x="5" y="6"/>
                    <a:pt x="0" y="12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0" y="7"/>
                    <a:pt x="74" y="1"/>
                    <a:pt x="49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7" name="Freeform 103">
              <a:extLst>
                <a:ext uri="{FF2B5EF4-FFF2-40B4-BE49-F238E27FC236}">
                  <a16:creationId xmlns:a16="http://schemas.microsoft.com/office/drawing/2014/main" id="{45B083CD-EEAB-43A6-A1CC-9ACC98ECF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6" y="1480"/>
              <a:ext cx="143" cy="162"/>
            </a:xfrm>
            <a:custGeom>
              <a:avLst/>
              <a:gdLst>
                <a:gd name="T0" fmla="*/ 396 w 57"/>
                <a:gd name="T1" fmla="*/ 0 h 61"/>
                <a:gd name="T2" fmla="*/ 0 w 57"/>
                <a:gd name="T3" fmla="*/ 226 h 61"/>
                <a:gd name="T4" fmla="*/ 158 w 57"/>
                <a:gd name="T5" fmla="*/ 260 h 61"/>
                <a:gd name="T6" fmla="*/ 429 w 57"/>
                <a:gd name="T7" fmla="*/ 895 h 61"/>
                <a:gd name="T8" fmla="*/ 346 w 57"/>
                <a:gd name="T9" fmla="*/ 1142 h 61"/>
                <a:gd name="T10" fmla="*/ 346 w 57"/>
                <a:gd name="T11" fmla="*/ 1142 h 61"/>
                <a:gd name="T12" fmla="*/ 755 w 57"/>
                <a:gd name="T13" fmla="*/ 860 h 61"/>
                <a:gd name="T14" fmla="*/ 396 w 57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61">
                  <a:moveTo>
                    <a:pt x="25" y="0"/>
                  </a:moveTo>
                  <a:cubicBezTo>
                    <a:pt x="23" y="1"/>
                    <a:pt x="9" y="7"/>
                    <a:pt x="0" y="12"/>
                  </a:cubicBezTo>
                  <a:cubicBezTo>
                    <a:pt x="3" y="11"/>
                    <a:pt x="7" y="12"/>
                    <a:pt x="10" y="14"/>
                  </a:cubicBezTo>
                  <a:cubicBezTo>
                    <a:pt x="19" y="19"/>
                    <a:pt x="28" y="35"/>
                    <a:pt x="27" y="48"/>
                  </a:cubicBezTo>
                  <a:cubicBezTo>
                    <a:pt x="27" y="54"/>
                    <a:pt x="26" y="59"/>
                    <a:pt x="22" y="61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7" y="28"/>
                    <a:pt x="45" y="4"/>
                    <a:pt x="25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8" name="Freeform 104">
              <a:extLst>
                <a:ext uri="{FF2B5EF4-FFF2-40B4-BE49-F238E27FC236}">
                  <a16:creationId xmlns:a16="http://schemas.microsoft.com/office/drawing/2014/main" id="{0F8F9E1D-A98C-4CBB-9E25-4DEC7A70D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1634"/>
              <a:ext cx="145" cy="163"/>
            </a:xfrm>
            <a:custGeom>
              <a:avLst/>
              <a:gdLst>
                <a:gd name="T0" fmla="*/ 458 w 58"/>
                <a:gd name="T1" fmla="*/ 0 h 61"/>
                <a:gd name="T2" fmla="*/ 0 w 58"/>
                <a:gd name="T3" fmla="*/ 230 h 61"/>
                <a:gd name="T4" fmla="*/ 175 w 58"/>
                <a:gd name="T5" fmla="*/ 251 h 61"/>
                <a:gd name="T6" fmla="*/ 438 w 58"/>
                <a:gd name="T7" fmla="*/ 901 h 61"/>
                <a:gd name="T8" fmla="*/ 363 w 58"/>
                <a:gd name="T9" fmla="*/ 1165 h 61"/>
                <a:gd name="T10" fmla="*/ 363 w 58"/>
                <a:gd name="T11" fmla="*/ 1165 h 61"/>
                <a:gd name="T12" fmla="*/ 783 w 58"/>
                <a:gd name="T13" fmla="*/ 901 h 61"/>
                <a:gd name="T14" fmla="*/ 458 w 58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1">
                  <a:moveTo>
                    <a:pt x="29" y="0"/>
                  </a:moveTo>
                  <a:cubicBezTo>
                    <a:pt x="26" y="2"/>
                    <a:pt x="9" y="7"/>
                    <a:pt x="0" y="12"/>
                  </a:cubicBezTo>
                  <a:cubicBezTo>
                    <a:pt x="3" y="11"/>
                    <a:pt x="7" y="11"/>
                    <a:pt x="11" y="13"/>
                  </a:cubicBezTo>
                  <a:cubicBezTo>
                    <a:pt x="20" y="19"/>
                    <a:pt x="28" y="35"/>
                    <a:pt x="28" y="47"/>
                  </a:cubicBezTo>
                  <a:cubicBezTo>
                    <a:pt x="28" y="53"/>
                    <a:pt x="27" y="58"/>
                    <a:pt x="23" y="61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8" y="29"/>
                    <a:pt x="48" y="5"/>
                    <a:pt x="29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9" name="Freeform 105">
              <a:extLst>
                <a:ext uri="{FF2B5EF4-FFF2-40B4-BE49-F238E27FC236}">
                  <a16:creationId xmlns:a16="http://schemas.microsoft.com/office/drawing/2014/main" id="{0373146E-1412-49AD-BBBA-B534F9906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514"/>
              <a:ext cx="120" cy="150"/>
            </a:xfrm>
            <a:custGeom>
              <a:avLst/>
              <a:gdLst>
                <a:gd name="T0" fmla="*/ 313 w 48"/>
                <a:gd name="T1" fmla="*/ 21 h 56"/>
                <a:gd name="T2" fmla="*/ 220 w 48"/>
                <a:gd name="T3" fmla="*/ 56 h 56"/>
                <a:gd name="T4" fmla="*/ 188 w 48"/>
                <a:gd name="T5" fmla="*/ 983 h 56"/>
                <a:gd name="T6" fmla="*/ 270 w 48"/>
                <a:gd name="T7" fmla="*/ 1018 h 56"/>
                <a:gd name="T8" fmla="*/ 708 w 48"/>
                <a:gd name="T9" fmla="*/ 1077 h 56"/>
                <a:gd name="T10" fmla="*/ 658 w 48"/>
                <a:gd name="T11" fmla="*/ 1039 h 56"/>
                <a:gd name="T12" fmla="*/ 645 w 48"/>
                <a:gd name="T13" fmla="*/ 1039 h 56"/>
                <a:gd name="T14" fmla="*/ 625 w 48"/>
                <a:gd name="T15" fmla="*/ 1018 h 56"/>
                <a:gd name="T16" fmla="*/ 625 w 48"/>
                <a:gd name="T17" fmla="*/ 996 h 56"/>
                <a:gd name="T18" fmla="*/ 613 w 48"/>
                <a:gd name="T19" fmla="*/ 983 h 56"/>
                <a:gd name="T20" fmla="*/ 595 w 48"/>
                <a:gd name="T21" fmla="*/ 983 h 56"/>
                <a:gd name="T22" fmla="*/ 583 w 48"/>
                <a:gd name="T23" fmla="*/ 940 h 56"/>
                <a:gd name="T24" fmla="*/ 583 w 48"/>
                <a:gd name="T25" fmla="*/ 209 h 56"/>
                <a:gd name="T26" fmla="*/ 595 w 48"/>
                <a:gd name="T27" fmla="*/ 171 h 56"/>
                <a:gd name="T28" fmla="*/ 613 w 48"/>
                <a:gd name="T29" fmla="*/ 171 h 56"/>
                <a:gd name="T30" fmla="*/ 625 w 48"/>
                <a:gd name="T31" fmla="*/ 137 h 56"/>
                <a:gd name="T32" fmla="*/ 645 w 48"/>
                <a:gd name="T33" fmla="*/ 115 h 56"/>
                <a:gd name="T34" fmla="*/ 645 w 48"/>
                <a:gd name="T35" fmla="*/ 115 h 56"/>
                <a:gd name="T36" fmla="*/ 675 w 48"/>
                <a:gd name="T37" fmla="*/ 94 h 56"/>
                <a:gd name="T38" fmla="*/ 675 w 48"/>
                <a:gd name="T39" fmla="*/ 94 h 56"/>
                <a:gd name="T40" fmla="*/ 688 w 48"/>
                <a:gd name="T41" fmla="*/ 78 h 56"/>
                <a:gd name="T42" fmla="*/ 708 w 48"/>
                <a:gd name="T43" fmla="*/ 78 h 56"/>
                <a:gd name="T44" fmla="*/ 750 w 48"/>
                <a:gd name="T45" fmla="*/ 21 h 56"/>
                <a:gd name="T46" fmla="*/ 750 w 48"/>
                <a:gd name="T47" fmla="*/ 21 h 56"/>
                <a:gd name="T48" fmla="*/ 750 w 48"/>
                <a:gd name="T49" fmla="*/ 21 h 56"/>
                <a:gd name="T50" fmla="*/ 313 w 48"/>
                <a:gd name="T51" fmla="*/ 21 h 5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8" h="56">
                  <a:moveTo>
                    <a:pt x="20" y="1"/>
                  </a:moveTo>
                  <a:cubicBezTo>
                    <a:pt x="20" y="1"/>
                    <a:pt x="16" y="0"/>
                    <a:pt x="14" y="3"/>
                  </a:cubicBezTo>
                  <a:cubicBezTo>
                    <a:pt x="2" y="15"/>
                    <a:pt x="0" y="38"/>
                    <a:pt x="12" y="51"/>
                  </a:cubicBezTo>
                  <a:cubicBezTo>
                    <a:pt x="13" y="52"/>
                    <a:pt x="16" y="53"/>
                    <a:pt x="17" y="53"/>
                  </a:cubicBezTo>
                  <a:cubicBezTo>
                    <a:pt x="23" y="53"/>
                    <a:pt x="36" y="56"/>
                    <a:pt x="45" y="56"/>
                  </a:cubicBezTo>
                  <a:cubicBezTo>
                    <a:pt x="44" y="56"/>
                    <a:pt x="42" y="54"/>
                    <a:pt x="42" y="54"/>
                  </a:cubicBezTo>
                  <a:cubicBezTo>
                    <a:pt x="42" y="54"/>
                    <a:pt x="42" y="54"/>
                    <a:pt x="41" y="54"/>
                  </a:cubicBezTo>
                  <a:cubicBezTo>
                    <a:pt x="41" y="53"/>
                    <a:pt x="41" y="53"/>
                    <a:pt x="40" y="53"/>
                  </a:cubicBezTo>
                  <a:cubicBezTo>
                    <a:pt x="40" y="53"/>
                    <a:pt x="40" y="53"/>
                    <a:pt x="40" y="52"/>
                  </a:cubicBezTo>
                  <a:cubicBezTo>
                    <a:pt x="39" y="52"/>
                    <a:pt x="39" y="52"/>
                    <a:pt x="39" y="51"/>
                  </a:cubicBezTo>
                  <a:cubicBezTo>
                    <a:pt x="39" y="51"/>
                    <a:pt x="38" y="51"/>
                    <a:pt x="38" y="51"/>
                  </a:cubicBezTo>
                  <a:cubicBezTo>
                    <a:pt x="38" y="50"/>
                    <a:pt x="37" y="50"/>
                    <a:pt x="37" y="49"/>
                  </a:cubicBezTo>
                  <a:cubicBezTo>
                    <a:pt x="31" y="40"/>
                    <a:pt x="31" y="22"/>
                    <a:pt x="37" y="11"/>
                  </a:cubicBezTo>
                  <a:cubicBezTo>
                    <a:pt x="37" y="11"/>
                    <a:pt x="38" y="10"/>
                    <a:pt x="38" y="9"/>
                  </a:cubicBezTo>
                  <a:cubicBezTo>
                    <a:pt x="38" y="9"/>
                    <a:pt x="38" y="9"/>
                    <a:pt x="39" y="9"/>
                  </a:cubicBezTo>
                  <a:cubicBezTo>
                    <a:pt x="39" y="8"/>
                    <a:pt x="39" y="8"/>
                    <a:pt x="40" y="7"/>
                  </a:cubicBezTo>
                  <a:cubicBezTo>
                    <a:pt x="40" y="7"/>
                    <a:pt x="40" y="7"/>
                    <a:pt x="41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5"/>
                    <a:pt x="42" y="5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4"/>
                    <a:pt x="44" y="4"/>
                    <a:pt x="44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6" y="3"/>
                    <a:pt x="46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lnTo>
                    <a:pt x="20" y="1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0" name="Freeform 106">
              <a:extLst>
                <a:ext uri="{FF2B5EF4-FFF2-40B4-BE49-F238E27FC236}">
                  <a16:creationId xmlns:a16="http://schemas.microsoft.com/office/drawing/2014/main" id="{6C5F9C19-AE86-44B1-98D5-2A8805D23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1677"/>
              <a:ext cx="125" cy="149"/>
            </a:xfrm>
            <a:custGeom>
              <a:avLst/>
              <a:gdLst>
                <a:gd name="T0" fmla="*/ 738 w 50"/>
                <a:gd name="T1" fmla="*/ 1054 h 56"/>
                <a:gd name="T2" fmla="*/ 613 w 50"/>
                <a:gd name="T3" fmla="*/ 921 h 56"/>
                <a:gd name="T4" fmla="*/ 595 w 50"/>
                <a:gd name="T5" fmla="*/ 205 h 56"/>
                <a:gd name="T6" fmla="*/ 783 w 50"/>
                <a:gd name="T7" fmla="*/ 21 h 56"/>
                <a:gd name="T8" fmla="*/ 783 w 50"/>
                <a:gd name="T9" fmla="*/ 21 h 56"/>
                <a:gd name="T10" fmla="*/ 283 w 50"/>
                <a:gd name="T11" fmla="*/ 0 h 56"/>
                <a:gd name="T12" fmla="*/ 208 w 50"/>
                <a:gd name="T13" fmla="*/ 56 h 56"/>
                <a:gd name="T14" fmla="*/ 175 w 50"/>
                <a:gd name="T15" fmla="*/ 942 h 56"/>
                <a:gd name="T16" fmla="*/ 270 w 50"/>
                <a:gd name="T17" fmla="*/ 998 h 56"/>
                <a:gd name="T18" fmla="*/ 738 w 50"/>
                <a:gd name="T19" fmla="*/ 1054 h 56"/>
                <a:gd name="T20" fmla="*/ 688 w 50"/>
                <a:gd name="T21" fmla="*/ 963 h 56"/>
                <a:gd name="T22" fmla="*/ 738 w 50"/>
                <a:gd name="T23" fmla="*/ 1054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56">
                  <a:moveTo>
                    <a:pt x="47" y="56"/>
                  </a:moveTo>
                  <a:cubicBezTo>
                    <a:pt x="43" y="56"/>
                    <a:pt x="42" y="53"/>
                    <a:pt x="39" y="49"/>
                  </a:cubicBezTo>
                  <a:cubicBezTo>
                    <a:pt x="33" y="39"/>
                    <a:pt x="32" y="21"/>
                    <a:pt x="38" y="11"/>
                  </a:cubicBezTo>
                  <a:cubicBezTo>
                    <a:pt x="42" y="5"/>
                    <a:pt x="44" y="2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5" y="0"/>
                    <a:pt x="13" y="3"/>
                  </a:cubicBezTo>
                  <a:cubicBezTo>
                    <a:pt x="1" y="15"/>
                    <a:pt x="0" y="38"/>
                    <a:pt x="11" y="50"/>
                  </a:cubicBezTo>
                  <a:cubicBezTo>
                    <a:pt x="12" y="51"/>
                    <a:pt x="15" y="53"/>
                    <a:pt x="17" y="53"/>
                  </a:cubicBezTo>
                  <a:cubicBezTo>
                    <a:pt x="23" y="53"/>
                    <a:pt x="38" y="56"/>
                    <a:pt x="47" y="56"/>
                  </a:cubicBezTo>
                  <a:cubicBezTo>
                    <a:pt x="48" y="56"/>
                    <a:pt x="44" y="52"/>
                    <a:pt x="44" y="51"/>
                  </a:cubicBezTo>
                  <a:lnTo>
                    <a:pt x="47" y="56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1" name="Freeform 107">
              <a:extLst>
                <a:ext uri="{FF2B5EF4-FFF2-40B4-BE49-F238E27FC236}">
                  <a16:creationId xmlns:a16="http://schemas.microsoft.com/office/drawing/2014/main" id="{0A0F1185-8740-4660-843D-CA181C511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786"/>
              <a:ext cx="115" cy="139"/>
            </a:xfrm>
            <a:custGeom>
              <a:avLst/>
              <a:gdLst>
                <a:gd name="T0" fmla="*/ 708 w 46"/>
                <a:gd name="T1" fmla="*/ 914 h 52"/>
                <a:gd name="T2" fmla="*/ 708 w 46"/>
                <a:gd name="T3" fmla="*/ 914 h 52"/>
                <a:gd name="T4" fmla="*/ 688 w 46"/>
                <a:gd name="T5" fmla="*/ 230 h 52"/>
                <a:gd name="T6" fmla="*/ 33 w 46"/>
                <a:gd name="T7" fmla="*/ 265 h 52"/>
                <a:gd name="T8" fmla="*/ 20 w 46"/>
                <a:gd name="T9" fmla="*/ 957 h 52"/>
                <a:gd name="T10" fmla="*/ 33 w 46"/>
                <a:gd name="T11" fmla="*/ 973 h 52"/>
                <a:gd name="T12" fmla="*/ 0 w 46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2">
                  <a:moveTo>
                    <a:pt x="45" y="48"/>
                  </a:moveTo>
                  <a:cubicBezTo>
                    <a:pt x="45" y="48"/>
                    <a:pt x="45" y="48"/>
                    <a:pt x="45" y="48"/>
                  </a:cubicBezTo>
                  <a:cubicBezTo>
                    <a:pt x="43" y="34"/>
                    <a:pt x="46" y="19"/>
                    <a:pt x="44" y="12"/>
                  </a:cubicBezTo>
                  <a:cubicBezTo>
                    <a:pt x="40" y="0"/>
                    <a:pt x="6" y="1"/>
                    <a:pt x="2" y="14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0"/>
                    <a:pt x="2" y="51"/>
                    <a:pt x="2" y="51"/>
                  </a:cubicBezTo>
                  <a:cubicBezTo>
                    <a:pt x="1" y="52"/>
                    <a:pt x="1" y="51"/>
                    <a:pt x="0" y="52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2" name="Freeform 108">
              <a:extLst>
                <a:ext uri="{FF2B5EF4-FFF2-40B4-BE49-F238E27FC236}">
                  <a16:creationId xmlns:a16="http://schemas.microsoft.com/office/drawing/2014/main" id="{37F3B9C3-55D6-4EE8-B192-EC1541FE6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741"/>
              <a:ext cx="110" cy="125"/>
            </a:xfrm>
            <a:custGeom>
              <a:avLst/>
              <a:gdLst>
                <a:gd name="T0" fmla="*/ 675 w 44"/>
                <a:gd name="T1" fmla="*/ 883 h 47"/>
                <a:gd name="T2" fmla="*/ 675 w 44"/>
                <a:gd name="T3" fmla="*/ 247 h 47"/>
                <a:gd name="T4" fmla="*/ 20 w 44"/>
                <a:gd name="T5" fmla="*/ 247 h 47"/>
                <a:gd name="T6" fmla="*/ 0 w 44"/>
                <a:gd name="T7" fmla="*/ 883 h 47"/>
                <a:gd name="T8" fmla="*/ 0 w 44"/>
                <a:gd name="T9" fmla="*/ 862 h 47"/>
                <a:gd name="T10" fmla="*/ 0 w 44"/>
                <a:gd name="T11" fmla="*/ 88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7">
                  <a:moveTo>
                    <a:pt x="43" y="47"/>
                  </a:moveTo>
                  <a:cubicBezTo>
                    <a:pt x="42" y="34"/>
                    <a:pt x="44" y="19"/>
                    <a:pt x="43" y="13"/>
                  </a:cubicBezTo>
                  <a:cubicBezTo>
                    <a:pt x="40" y="0"/>
                    <a:pt x="6" y="0"/>
                    <a:pt x="1" y="1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3" name="Freeform 109">
              <a:extLst>
                <a:ext uri="{FF2B5EF4-FFF2-40B4-BE49-F238E27FC236}">
                  <a16:creationId xmlns:a16="http://schemas.microsoft.com/office/drawing/2014/main" id="{7FF647DD-80EB-427C-86AD-C63E27EE3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789"/>
              <a:ext cx="128" cy="147"/>
            </a:xfrm>
            <a:custGeom>
              <a:avLst/>
              <a:gdLst>
                <a:gd name="T0" fmla="*/ 567 w 51"/>
                <a:gd name="T1" fmla="*/ 1050 h 55"/>
                <a:gd name="T2" fmla="*/ 585 w 51"/>
                <a:gd name="T3" fmla="*/ 957 h 55"/>
                <a:gd name="T4" fmla="*/ 585 w 51"/>
                <a:gd name="T5" fmla="*/ 957 h 55"/>
                <a:gd name="T6" fmla="*/ 776 w 51"/>
                <a:gd name="T7" fmla="*/ 457 h 55"/>
                <a:gd name="T8" fmla="*/ 208 w 51"/>
                <a:gd name="T9" fmla="*/ 171 h 55"/>
                <a:gd name="T10" fmla="*/ 0 w 51"/>
                <a:gd name="T11" fmla="*/ 671 h 55"/>
                <a:gd name="T12" fmla="*/ 20 w 51"/>
                <a:gd name="T13" fmla="*/ 649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5">
                  <a:moveTo>
                    <a:pt x="36" y="55"/>
                  </a:moveTo>
                  <a:cubicBezTo>
                    <a:pt x="37" y="54"/>
                    <a:pt x="37" y="53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2" y="40"/>
                    <a:pt x="48" y="29"/>
                    <a:pt x="49" y="24"/>
                  </a:cubicBezTo>
                  <a:cubicBezTo>
                    <a:pt x="51" y="12"/>
                    <a:pt x="21" y="0"/>
                    <a:pt x="13" y="9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1" y="35"/>
                    <a:pt x="1" y="34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4" name="Freeform 110">
              <a:extLst>
                <a:ext uri="{FF2B5EF4-FFF2-40B4-BE49-F238E27FC236}">
                  <a16:creationId xmlns:a16="http://schemas.microsoft.com/office/drawing/2014/main" id="{5181FA3F-6D7D-4560-8C2A-7D5C7D0E3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786"/>
              <a:ext cx="110" cy="139"/>
            </a:xfrm>
            <a:custGeom>
              <a:avLst/>
              <a:gdLst>
                <a:gd name="T0" fmla="*/ 408 w 44"/>
                <a:gd name="T1" fmla="*/ 687 h 52"/>
                <a:gd name="T2" fmla="*/ 675 w 44"/>
                <a:gd name="T3" fmla="*/ 957 h 52"/>
                <a:gd name="T4" fmla="*/ 675 w 44"/>
                <a:gd name="T5" fmla="*/ 957 h 52"/>
                <a:gd name="T6" fmla="*/ 658 w 44"/>
                <a:gd name="T7" fmla="*/ 230 h 52"/>
                <a:gd name="T8" fmla="*/ 0 w 44"/>
                <a:gd name="T9" fmla="*/ 265 h 52"/>
                <a:gd name="T10" fmla="*/ 0 w 44"/>
                <a:gd name="T11" fmla="*/ 994 h 52"/>
                <a:gd name="T12" fmla="*/ 408 w 44"/>
                <a:gd name="T13" fmla="*/ 687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2">
                  <a:moveTo>
                    <a:pt x="26" y="36"/>
                  </a:moveTo>
                  <a:cubicBezTo>
                    <a:pt x="36" y="36"/>
                    <a:pt x="42" y="42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1" y="37"/>
                    <a:pt x="44" y="19"/>
                    <a:pt x="42" y="12"/>
                  </a:cubicBezTo>
                  <a:cubicBezTo>
                    <a:pt x="38" y="0"/>
                    <a:pt x="4" y="1"/>
                    <a:pt x="0" y="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3" y="41"/>
                    <a:pt x="15" y="35"/>
                    <a:pt x="26" y="36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5" name="Freeform 111">
              <a:extLst>
                <a:ext uri="{FF2B5EF4-FFF2-40B4-BE49-F238E27FC236}">
                  <a16:creationId xmlns:a16="http://schemas.microsoft.com/office/drawing/2014/main" id="{75E53FBF-DA2F-4E38-B054-5033A021E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741"/>
              <a:ext cx="110" cy="136"/>
            </a:xfrm>
            <a:custGeom>
              <a:avLst/>
              <a:gdLst>
                <a:gd name="T0" fmla="*/ 675 w 44"/>
                <a:gd name="T1" fmla="*/ 248 h 51"/>
                <a:gd name="T2" fmla="*/ 20 w 44"/>
                <a:gd name="T3" fmla="*/ 248 h 51"/>
                <a:gd name="T4" fmla="*/ 0 w 44"/>
                <a:gd name="T5" fmla="*/ 888 h 51"/>
                <a:gd name="T6" fmla="*/ 125 w 44"/>
                <a:gd name="T7" fmla="*/ 704 h 51"/>
                <a:gd name="T8" fmla="*/ 550 w 44"/>
                <a:gd name="T9" fmla="*/ 704 h 51"/>
                <a:gd name="T10" fmla="*/ 658 w 44"/>
                <a:gd name="T11" fmla="*/ 968 h 51"/>
                <a:gd name="T12" fmla="*/ 675 w 44"/>
                <a:gd name="T13" fmla="*/ 968 h 51"/>
                <a:gd name="T14" fmla="*/ 675 w 44"/>
                <a:gd name="T15" fmla="*/ 248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51">
                  <a:moveTo>
                    <a:pt x="43" y="13"/>
                  </a:moveTo>
                  <a:cubicBezTo>
                    <a:pt x="40" y="0"/>
                    <a:pt x="6" y="0"/>
                    <a:pt x="1" y="1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1" y="42"/>
                    <a:pt x="4" y="39"/>
                    <a:pt x="8" y="37"/>
                  </a:cubicBezTo>
                  <a:cubicBezTo>
                    <a:pt x="16" y="32"/>
                    <a:pt x="27" y="33"/>
                    <a:pt x="35" y="37"/>
                  </a:cubicBezTo>
                  <a:cubicBezTo>
                    <a:pt x="39" y="40"/>
                    <a:pt x="42" y="45"/>
                    <a:pt x="42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2" y="38"/>
                    <a:pt x="44" y="19"/>
                    <a:pt x="43" y="13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6" name="Freeform 112">
              <a:extLst>
                <a:ext uri="{FF2B5EF4-FFF2-40B4-BE49-F238E27FC236}">
                  <a16:creationId xmlns:a16="http://schemas.microsoft.com/office/drawing/2014/main" id="{6428CAE2-DE0F-4906-9A96-60281D55B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789"/>
              <a:ext cx="128" cy="133"/>
            </a:xfrm>
            <a:custGeom>
              <a:avLst/>
              <a:gdLst>
                <a:gd name="T0" fmla="*/ 208 w 51"/>
                <a:gd name="T1" fmla="*/ 170 h 50"/>
                <a:gd name="T2" fmla="*/ 0 w 51"/>
                <a:gd name="T3" fmla="*/ 657 h 50"/>
                <a:gd name="T4" fmla="*/ 188 w 51"/>
                <a:gd name="T5" fmla="*/ 567 h 50"/>
                <a:gd name="T6" fmla="*/ 555 w 51"/>
                <a:gd name="T7" fmla="*/ 806 h 50"/>
                <a:gd name="T8" fmla="*/ 585 w 51"/>
                <a:gd name="T9" fmla="*/ 942 h 50"/>
                <a:gd name="T10" fmla="*/ 776 w 51"/>
                <a:gd name="T11" fmla="*/ 452 h 50"/>
                <a:gd name="T12" fmla="*/ 208 w 51"/>
                <a:gd name="T13" fmla="*/ 17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0">
                  <a:moveTo>
                    <a:pt x="13" y="9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3" y="32"/>
                    <a:pt x="7" y="30"/>
                    <a:pt x="12" y="30"/>
                  </a:cubicBezTo>
                  <a:cubicBezTo>
                    <a:pt x="21" y="30"/>
                    <a:pt x="31" y="35"/>
                    <a:pt x="35" y="43"/>
                  </a:cubicBezTo>
                  <a:cubicBezTo>
                    <a:pt x="36" y="45"/>
                    <a:pt x="37" y="48"/>
                    <a:pt x="37" y="50"/>
                  </a:cubicBezTo>
                  <a:cubicBezTo>
                    <a:pt x="42" y="40"/>
                    <a:pt x="48" y="29"/>
                    <a:pt x="49" y="24"/>
                  </a:cubicBezTo>
                  <a:cubicBezTo>
                    <a:pt x="51" y="12"/>
                    <a:pt x="21" y="0"/>
                    <a:pt x="13" y="9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7" name="Freeform 113">
              <a:extLst>
                <a:ext uri="{FF2B5EF4-FFF2-40B4-BE49-F238E27FC236}">
                  <a16:creationId xmlns:a16="http://schemas.microsoft.com/office/drawing/2014/main" id="{5D31AE95-8E7B-456E-A791-0E3DB4F4E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1162"/>
              <a:ext cx="353" cy="347"/>
            </a:xfrm>
            <a:custGeom>
              <a:avLst/>
              <a:gdLst>
                <a:gd name="T0" fmla="*/ 283 w 141"/>
                <a:gd name="T1" fmla="*/ 2472 h 130"/>
                <a:gd name="T2" fmla="*/ 1930 w 141"/>
                <a:gd name="T3" fmla="*/ 2165 h 130"/>
                <a:gd name="T4" fmla="*/ 1975 w 141"/>
                <a:gd name="T5" fmla="*/ 1425 h 130"/>
                <a:gd name="T6" fmla="*/ 1097 w 141"/>
                <a:gd name="T7" fmla="*/ 1332 h 130"/>
                <a:gd name="T8" fmla="*/ 1880 w 141"/>
                <a:gd name="T9" fmla="*/ 798 h 130"/>
                <a:gd name="T10" fmla="*/ 1660 w 141"/>
                <a:gd name="T11" fmla="*/ 136 h 130"/>
                <a:gd name="T12" fmla="*/ 0 w 141"/>
                <a:gd name="T13" fmla="*/ 662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30">
                  <a:moveTo>
                    <a:pt x="18" y="130"/>
                  </a:moveTo>
                  <a:cubicBezTo>
                    <a:pt x="56" y="123"/>
                    <a:pt x="114" y="114"/>
                    <a:pt x="123" y="114"/>
                  </a:cubicBezTo>
                  <a:cubicBezTo>
                    <a:pt x="141" y="113"/>
                    <a:pt x="138" y="74"/>
                    <a:pt x="126" y="75"/>
                  </a:cubicBezTo>
                  <a:cubicBezTo>
                    <a:pt x="119" y="75"/>
                    <a:pt x="89" y="70"/>
                    <a:pt x="70" y="70"/>
                  </a:cubicBezTo>
                  <a:cubicBezTo>
                    <a:pt x="81" y="65"/>
                    <a:pt x="120" y="42"/>
                    <a:pt x="120" y="42"/>
                  </a:cubicBezTo>
                  <a:cubicBezTo>
                    <a:pt x="132" y="37"/>
                    <a:pt x="118" y="0"/>
                    <a:pt x="106" y="7"/>
                  </a:cubicBezTo>
                  <a:cubicBezTo>
                    <a:pt x="86" y="14"/>
                    <a:pt x="34" y="27"/>
                    <a:pt x="0" y="35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8" name="Freeform 114">
              <a:extLst>
                <a:ext uri="{FF2B5EF4-FFF2-40B4-BE49-F238E27FC236}">
                  <a16:creationId xmlns:a16="http://schemas.microsoft.com/office/drawing/2014/main" id="{E6207D64-326F-40D1-A2F9-1A184647C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061"/>
              <a:ext cx="82" cy="147"/>
            </a:xfrm>
            <a:custGeom>
              <a:avLst/>
              <a:gdLst>
                <a:gd name="T0" fmla="*/ 494 w 33"/>
                <a:gd name="T1" fmla="*/ 1050 h 55"/>
                <a:gd name="T2" fmla="*/ 166 w 33"/>
                <a:gd name="T3" fmla="*/ 799 h 55"/>
                <a:gd name="T4" fmla="*/ 412 w 33"/>
                <a:gd name="T5" fmla="*/ 136 h 55"/>
                <a:gd name="T6" fmla="*/ 507 w 33"/>
                <a:gd name="T7" fmla="*/ 17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5">
                  <a:moveTo>
                    <a:pt x="32" y="55"/>
                  </a:moveTo>
                  <a:cubicBezTo>
                    <a:pt x="21" y="48"/>
                    <a:pt x="11" y="42"/>
                    <a:pt x="11" y="42"/>
                  </a:cubicBezTo>
                  <a:cubicBezTo>
                    <a:pt x="0" y="36"/>
                    <a:pt x="15" y="0"/>
                    <a:pt x="27" y="7"/>
                  </a:cubicBezTo>
                  <a:cubicBezTo>
                    <a:pt x="29" y="8"/>
                    <a:pt x="31" y="8"/>
                    <a:pt x="33" y="9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9" name="Freeform 115">
              <a:extLst>
                <a:ext uri="{FF2B5EF4-FFF2-40B4-BE49-F238E27FC236}">
                  <a16:creationId xmlns:a16="http://schemas.microsoft.com/office/drawing/2014/main" id="{5899E213-BEB5-4CFE-87D6-638D31C0F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256"/>
              <a:ext cx="118" cy="117"/>
            </a:xfrm>
            <a:custGeom>
              <a:avLst/>
              <a:gdLst>
                <a:gd name="T0" fmla="*/ 743 w 47"/>
                <a:gd name="T1" fmla="*/ 827 h 44"/>
                <a:gd name="T2" fmla="*/ 271 w 47"/>
                <a:gd name="T3" fmla="*/ 750 h 44"/>
                <a:gd name="T4" fmla="*/ 271 w 47"/>
                <a:gd name="T5" fmla="*/ 21 h 44"/>
                <a:gd name="T6" fmla="*/ 726 w 47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4">
                  <a:moveTo>
                    <a:pt x="47" y="44"/>
                  </a:moveTo>
                  <a:cubicBezTo>
                    <a:pt x="32" y="42"/>
                    <a:pt x="21" y="40"/>
                    <a:pt x="17" y="40"/>
                  </a:cubicBezTo>
                  <a:cubicBezTo>
                    <a:pt x="0" y="39"/>
                    <a:pt x="4" y="0"/>
                    <a:pt x="17" y="1"/>
                  </a:cubicBezTo>
                  <a:cubicBezTo>
                    <a:pt x="21" y="1"/>
                    <a:pt x="33" y="0"/>
                    <a:pt x="46" y="0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0" name="Freeform 116">
              <a:extLst>
                <a:ext uri="{FF2B5EF4-FFF2-40B4-BE49-F238E27FC236}">
                  <a16:creationId xmlns:a16="http://schemas.microsoft.com/office/drawing/2014/main" id="{4BB86D38-C554-4C57-A96B-3CA16F61AB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6" y="1066"/>
              <a:ext cx="438" cy="371"/>
            </a:xfrm>
            <a:custGeom>
              <a:avLst/>
              <a:gdLst>
                <a:gd name="T0" fmla="*/ 458 w 175"/>
                <a:gd name="T1" fmla="*/ 35 h 139"/>
                <a:gd name="T2" fmla="*/ 238 w 175"/>
                <a:gd name="T3" fmla="*/ 593 h 139"/>
                <a:gd name="T4" fmla="*/ 238 w 175"/>
                <a:gd name="T5" fmla="*/ 593 h 139"/>
                <a:gd name="T6" fmla="*/ 333 w 175"/>
                <a:gd name="T7" fmla="*/ 819 h 139"/>
                <a:gd name="T8" fmla="*/ 926 w 175"/>
                <a:gd name="T9" fmla="*/ 1276 h 139"/>
                <a:gd name="T10" fmla="*/ 521 w 175"/>
                <a:gd name="T11" fmla="*/ 1289 h 139"/>
                <a:gd name="T12" fmla="*/ 238 w 175"/>
                <a:gd name="T13" fmla="*/ 1311 h 139"/>
                <a:gd name="T14" fmla="*/ 20 w 175"/>
                <a:gd name="T15" fmla="*/ 1695 h 139"/>
                <a:gd name="T16" fmla="*/ 238 w 175"/>
                <a:gd name="T17" fmla="*/ 2165 h 139"/>
                <a:gd name="T18" fmla="*/ 238 w 175"/>
                <a:gd name="T19" fmla="*/ 2165 h 139"/>
                <a:gd name="T20" fmla="*/ 2350 w 175"/>
                <a:gd name="T21" fmla="*/ 2565 h 139"/>
                <a:gd name="T22" fmla="*/ 2350 w 175"/>
                <a:gd name="T23" fmla="*/ 2565 h 139"/>
                <a:gd name="T24" fmla="*/ 2368 w 175"/>
                <a:gd name="T25" fmla="*/ 2565 h 139"/>
                <a:gd name="T26" fmla="*/ 2681 w 175"/>
                <a:gd name="T27" fmla="*/ 2642 h 139"/>
                <a:gd name="T28" fmla="*/ 2743 w 175"/>
                <a:gd name="T29" fmla="*/ 2552 h 139"/>
                <a:gd name="T30" fmla="*/ 2380 w 175"/>
                <a:gd name="T31" fmla="*/ 2437 h 139"/>
                <a:gd name="T32" fmla="*/ 2130 w 175"/>
                <a:gd name="T33" fmla="*/ 2245 h 139"/>
                <a:gd name="T34" fmla="*/ 2035 w 175"/>
                <a:gd name="T35" fmla="*/ 1810 h 139"/>
                <a:gd name="T36" fmla="*/ 2055 w 175"/>
                <a:gd name="T37" fmla="*/ 1596 h 139"/>
                <a:gd name="T38" fmla="*/ 2350 w 175"/>
                <a:gd name="T39" fmla="*/ 1140 h 139"/>
                <a:gd name="T40" fmla="*/ 2681 w 175"/>
                <a:gd name="T41" fmla="*/ 1105 h 139"/>
                <a:gd name="T42" fmla="*/ 2726 w 175"/>
                <a:gd name="T43" fmla="*/ 969 h 139"/>
                <a:gd name="T44" fmla="*/ 626 w 175"/>
                <a:gd name="T45" fmla="*/ 35 h 139"/>
                <a:gd name="T46" fmla="*/ 626 w 175"/>
                <a:gd name="T47" fmla="*/ 35 h 139"/>
                <a:gd name="T48" fmla="*/ 458 w 175"/>
                <a:gd name="T49" fmla="*/ 35 h 139"/>
                <a:gd name="T50" fmla="*/ 1146 w 175"/>
                <a:gd name="T51" fmla="*/ 1276 h 139"/>
                <a:gd name="T52" fmla="*/ 375 w 175"/>
                <a:gd name="T53" fmla="*/ 705 h 139"/>
                <a:gd name="T54" fmla="*/ 345 w 175"/>
                <a:gd name="T55" fmla="*/ 593 h 139"/>
                <a:gd name="T56" fmla="*/ 521 w 175"/>
                <a:gd name="T57" fmla="*/ 149 h 139"/>
                <a:gd name="T58" fmla="*/ 583 w 175"/>
                <a:gd name="T59" fmla="*/ 149 h 139"/>
                <a:gd name="T60" fmla="*/ 583 w 175"/>
                <a:gd name="T61" fmla="*/ 149 h 139"/>
                <a:gd name="T62" fmla="*/ 583 w 175"/>
                <a:gd name="T63" fmla="*/ 149 h 139"/>
                <a:gd name="T64" fmla="*/ 2400 w 175"/>
                <a:gd name="T65" fmla="*/ 969 h 139"/>
                <a:gd name="T66" fmla="*/ 2305 w 175"/>
                <a:gd name="T67" fmla="*/ 1025 h 139"/>
                <a:gd name="T68" fmla="*/ 1960 w 175"/>
                <a:gd name="T69" fmla="*/ 1561 h 139"/>
                <a:gd name="T70" fmla="*/ 1930 w 175"/>
                <a:gd name="T71" fmla="*/ 1810 h 139"/>
                <a:gd name="T72" fmla="*/ 2055 w 175"/>
                <a:gd name="T73" fmla="*/ 2322 h 139"/>
                <a:gd name="T74" fmla="*/ 2085 w 175"/>
                <a:gd name="T75" fmla="*/ 2378 h 139"/>
                <a:gd name="T76" fmla="*/ 250 w 175"/>
                <a:gd name="T77" fmla="*/ 2053 h 139"/>
                <a:gd name="T78" fmla="*/ 250 w 175"/>
                <a:gd name="T79" fmla="*/ 2053 h 139"/>
                <a:gd name="T80" fmla="*/ 113 w 175"/>
                <a:gd name="T81" fmla="*/ 1711 h 139"/>
                <a:gd name="T82" fmla="*/ 238 w 175"/>
                <a:gd name="T83" fmla="*/ 1425 h 139"/>
                <a:gd name="T84" fmla="*/ 533 w 175"/>
                <a:gd name="T85" fmla="*/ 1425 h 139"/>
                <a:gd name="T86" fmla="*/ 1116 w 175"/>
                <a:gd name="T87" fmla="*/ 1388 h 139"/>
                <a:gd name="T88" fmla="*/ 1146 w 175"/>
                <a:gd name="T89" fmla="*/ 1276 h 13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5" h="139">
                  <a:moveTo>
                    <a:pt x="29" y="2"/>
                  </a:moveTo>
                  <a:cubicBezTo>
                    <a:pt x="21" y="7"/>
                    <a:pt x="15" y="21"/>
                    <a:pt x="15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8"/>
                    <a:pt x="18" y="42"/>
                    <a:pt x="21" y="43"/>
                  </a:cubicBezTo>
                  <a:cubicBezTo>
                    <a:pt x="22" y="44"/>
                    <a:pt x="44" y="58"/>
                    <a:pt x="59" y="67"/>
                  </a:cubicBezTo>
                  <a:cubicBezTo>
                    <a:pt x="50" y="67"/>
                    <a:pt x="41" y="68"/>
                    <a:pt x="33" y="68"/>
                  </a:cubicBezTo>
                  <a:cubicBezTo>
                    <a:pt x="25" y="68"/>
                    <a:pt x="18" y="69"/>
                    <a:pt x="15" y="69"/>
                  </a:cubicBezTo>
                  <a:cubicBezTo>
                    <a:pt x="6" y="68"/>
                    <a:pt x="2" y="79"/>
                    <a:pt x="1" y="89"/>
                  </a:cubicBezTo>
                  <a:cubicBezTo>
                    <a:pt x="0" y="101"/>
                    <a:pt x="4" y="113"/>
                    <a:pt x="15" y="114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28" y="115"/>
                    <a:pt x="134" y="132"/>
                    <a:pt x="150" y="135"/>
                  </a:cubicBezTo>
                  <a:cubicBezTo>
                    <a:pt x="150" y="135"/>
                    <a:pt x="150" y="135"/>
                    <a:pt x="150" y="135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71" y="139"/>
                    <a:pt x="171" y="139"/>
                    <a:pt x="171" y="139"/>
                  </a:cubicBezTo>
                  <a:cubicBezTo>
                    <a:pt x="175" y="134"/>
                    <a:pt x="175" y="134"/>
                    <a:pt x="175" y="134"/>
                  </a:cubicBezTo>
                  <a:cubicBezTo>
                    <a:pt x="175" y="134"/>
                    <a:pt x="152" y="128"/>
                    <a:pt x="152" y="128"/>
                  </a:cubicBezTo>
                  <a:cubicBezTo>
                    <a:pt x="145" y="127"/>
                    <a:pt x="140" y="124"/>
                    <a:pt x="136" y="118"/>
                  </a:cubicBezTo>
                  <a:cubicBezTo>
                    <a:pt x="132" y="111"/>
                    <a:pt x="130" y="102"/>
                    <a:pt x="130" y="95"/>
                  </a:cubicBezTo>
                  <a:cubicBezTo>
                    <a:pt x="130" y="90"/>
                    <a:pt x="131" y="87"/>
                    <a:pt x="131" y="84"/>
                  </a:cubicBezTo>
                  <a:cubicBezTo>
                    <a:pt x="133" y="76"/>
                    <a:pt x="140" y="65"/>
                    <a:pt x="150" y="60"/>
                  </a:cubicBezTo>
                  <a:cubicBezTo>
                    <a:pt x="157" y="56"/>
                    <a:pt x="164" y="55"/>
                    <a:pt x="171" y="58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3" y="51"/>
                    <a:pt x="68" y="14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37" y="0"/>
                    <a:pt x="33" y="0"/>
                    <a:pt x="29" y="2"/>
                  </a:cubicBezTo>
                  <a:close/>
                  <a:moveTo>
                    <a:pt x="73" y="67"/>
                  </a:moveTo>
                  <a:cubicBezTo>
                    <a:pt x="62" y="61"/>
                    <a:pt x="25" y="37"/>
                    <a:pt x="24" y="37"/>
                  </a:cubicBezTo>
                  <a:cubicBezTo>
                    <a:pt x="22" y="36"/>
                    <a:pt x="22" y="33"/>
                    <a:pt x="22" y="31"/>
                  </a:cubicBezTo>
                  <a:cubicBezTo>
                    <a:pt x="22" y="23"/>
                    <a:pt x="27" y="11"/>
                    <a:pt x="33" y="8"/>
                  </a:cubicBezTo>
                  <a:cubicBezTo>
                    <a:pt x="35" y="7"/>
                    <a:pt x="36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59" y="17"/>
                    <a:pt x="122" y="40"/>
                    <a:pt x="153" y="51"/>
                  </a:cubicBezTo>
                  <a:cubicBezTo>
                    <a:pt x="151" y="52"/>
                    <a:pt x="149" y="53"/>
                    <a:pt x="147" y="54"/>
                  </a:cubicBezTo>
                  <a:cubicBezTo>
                    <a:pt x="135" y="60"/>
                    <a:pt x="127" y="73"/>
                    <a:pt x="125" y="82"/>
                  </a:cubicBezTo>
                  <a:cubicBezTo>
                    <a:pt x="124" y="86"/>
                    <a:pt x="123" y="90"/>
                    <a:pt x="123" y="95"/>
                  </a:cubicBezTo>
                  <a:cubicBezTo>
                    <a:pt x="123" y="104"/>
                    <a:pt x="125" y="114"/>
                    <a:pt x="131" y="122"/>
                  </a:cubicBezTo>
                  <a:cubicBezTo>
                    <a:pt x="131" y="123"/>
                    <a:pt x="132" y="124"/>
                    <a:pt x="133" y="125"/>
                  </a:cubicBezTo>
                  <a:cubicBezTo>
                    <a:pt x="97" y="119"/>
                    <a:pt x="27" y="108"/>
                    <a:pt x="16" y="108"/>
                  </a:cubicBezTo>
                  <a:cubicBezTo>
                    <a:pt x="16" y="108"/>
                    <a:pt x="16" y="108"/>
                    <a:pt x="16" y="108"/>
                  </a:cubicBezTo>
                  <a:cubicBezTo>
                    <a:pt x="9" y="107"/>
                    <a:pt x="7" y="98"/>
                    <a:pt x="7" y="90"/>
                  </a:cubicBezTo>
                  <a:cubicBezTo>
                    <a:pt x="8" y="82"/>
                    <a:pt x="11" y="75"/>
                    <a:pt x="15" y="75"/>
                  </a:cubicBezTo>
                  <a:cubicBezTo>
                    <a:pt x="18" y="76"/>
                    <a:pt x="24" y="75"/>
                    <a:pt x="34" y="75"/>
                  </a:cubicBezTo>
                  <a:cubicBezTo>
                    <a:pt x="45" y="74"/>
                    <a:pt x="60" y="73"/>
                    <a:pt x="71" y="73"/>
                  </a:cubicBezTo>
                  <a:lnTo>
                    <a:pt x="73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1" name="Freeform 117">
              <a:extLst>
                <a:ext uri="{FF2B5EF4-FFF2-40B4-BE49-F238E27FC236}">
                  <a16:creationId xmlns:a16="http://schemas.microsoft.com/office/drawing/2014/main" id="{CAEC9708-357B-4717-B30E-FA02B7677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061"/>
              <a:ext cx="435" cy="355"/>
            </a:xfrm>
            <a:custGeom>
              <a:avLst/>
              <a:gdLst>
                <a:gd name="T0" fmla="*/ 270 w 174"/>
                <a:gd name="T1" fmla="*/ 2151 h 133"/>
                <a:gd name="T2" fmla="*/ 270 w 174"/>
                <a:gd name="T3" fmla="*/ 1409 h 133"/>
                <a:gd name="T4" fmla="*/ 1145 w 174"/>
                <a:gd name="T5" fmla="*/ 1367 h 133"/>
                <a:gd name="T6" fmla="*/ 375 w 174"/>
                <a:gd name="T7" fmla="*/ 798 h 133"/>
                <a:gd name="T8" fmla="*/ 625 w 174"/>
                <a:gd name="T9" fmla="*/ 136 h 133"/>
                <a:gd name="T10" fmla="*/ 2720 w 174"/>
                <a:gd name="T11" fmla="*/ 1084 h 133"/>
                <a:gd name="T12" fmla="*/ 2033 w 174"/>
                <a:gd name="T13" fmla="*/ 1618 h 133"/>
                <a:gd name="T14" fmla="*/ 2395 w 174"/>
                <a:gd name="T15" fmla="*/ 2530 h 133"/>
                <a:gd name="T16" fmla="*/ 270 w 174"/>
                <a:gd name="T17" fmla="*/ 2151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33">
                  <a:moveTo>
                    <a:pt x="17" y="113"/>
                  </a:moveTo>
                  <a:cubicBezTo>
                    <a:pt x="0" y="112"/>
                    <a:pt x="4" y="73"/>
                    <a:pt x="17" y="74"/>
                  </a:cubicBezTo>
                  <a:cubicBezTo>
                    <a:pt x="23" y="75"/>
                    <a:pt x="53" y="72"/>
                    <a:pt x="73" y="72"/>
                  </a:cubicBezTo>
                  <a:cubicBezTo>
                    <a:pt x="62" y="66"/>
                    <a:pt x="24" y="42"/>
                    <a:pt x="24" y="42"/>
                  </a:cubicBezTo>
                  <a:cubicBezTo>
                    <a:pt x="13" y="36"/>
                    <a:pt x="28" y="0"/>
                    <a:pt x="40" y="7"/>
                  </a:cubicBezTo>
                  <a:cubicBezTo>
                    <a:pt x="69" y="19"/>
                    <a:pt x="174" y="57"/>
                    <a:pt x="174" y="57"/>
                  </a:cubicBezTo>
                  <a:cubicBezTo>
                    <a:pt x="151" y="49"/>
                    <a:pt x="133" y="71"/>
                    <a:pt x="130" y="85"/>
                  </a:cubicBezTo>
                  <a:cubicBezTo>
                    <a:pt x="127" y="99"/>
                    <a:pt x="129" y="130"/>
                    <a:pt x="153" y="133"/>
                  </a:cubicBezTo>
                  <a:cubicBezTo>
                    <a:pt x="138" y="130"/>
                    <a:pt x="30" y="114"/>
                    <a:pt x="17" y="113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2" name="Freeform 118">
              <a:extLst>
                <a:ext uri="{FF2B5EF4-FFF2-40B4-BE49-F238E27FC236}">
                  <a16:creationId xmlns:a16="http://schemas.microsoft.com/office/drawing/2014/main" id="{F94F92FE-FF85-4548-94A6-1ACDE8BC6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192"/>
              <a:ext cx="117" cy="224"/>
            </a:xfrm>
            <a:custGeom>
              <a:avLst/>
              <a:gdLst>
                <a:gd name="T0" fmla="*/ 416 w 47"/>
                <a:gd name="T1" fmla="*/ 1459 h 84"/>
                <a:gd name="T2" fmla="*/ 229 w 47"/>
                <a:gd name="T3" fmla="*/ 1309 h 84"/>
                <a:gd name="T4" fmla="*/ 154 w 47"/>
                <a:gd name="T5" fmla="*/ 717 h 84"/>
                <a:gd name="T6" fmla="*/ 416 w 47"/>
                <a:gd name="T7" fmla="*/ 307 h 84"/>
                <a:gd name="T8" fmla="*/ 695 w 47"/>
                <a:gd name="T9" fmla="*/ 285 h 84"/>
                <a:gd name="T10" fmla="*/ 724 w 47"/>
                <a:gd name="T11" fmla="*/ 149 h 84"/>
                <a:gd name="T12" fmla="*/ 42 w 47"/>
                <a:gd name="T13" fmla="*/ 683 h 84"/>
                <a:gd name="T14" fmla="*/ 403 w 47"/>
                <a:gd name="T15" fmla="*/ 1592 h 84"/>
                <a:gd name="T16" fmla="*/ 416 w 47"/>
                <a:gd name="T17" fmla="*/ 1459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84">
                  <a:moveTo>
                    <a:pt x="27" y="77"/>
                  </a:moveTo>
                  <a:cubicBezTo>
                    <a:pt x="22" y="76"/>
                    <a:pt x="18" y="73"/>
                    <a:pt x="15" y="69"/>
                  </a:cubicBezTo>
                  <a:cubicBezTo>
                    <a:pt x="8" y="60"/>
                    <a:pt x="9" y="45"/>
                    <a:pt x="10" y="38"/>
                  </a:cubicBezTo>
                  <a:cubicBezTo>
                    <a:pt x="12" y="31"/>
                    <a:pt x="18" y="21"/>
                    <a:pt x="27" y="16"/>
                  </a:cubicBezTo>
                  <a:cubicBezTo>
                    <a:pt x="33" y="13"/>
                    <a:pt x="39" y="13"/>
                    <a:pt x="45" y="15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24" y="0"/>
                    <a:pt x="6" y="22"/>
                    <a:pt x="3" y="36"/>
                  </a:cubicBezTo>
                  <a:cubicBezTo>
                    <a:pt x="0" y="50"/>
                    <a:pt x="2" y="81"/>
                    <a:pt x="26" y="84"/>
                  </a:cubicBezTo>
                  <a:lnTo>
                    <a:pt x="27" y="77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3" name="Freeform 119">
              <a:extLst>
                <a:ext uri="{FF2B5EF4-FFF2-40B4-BE49-F238E27FC236}">
                  <a16:creationId xmlns:a16="http://schemas.microsoft.com/office/drawing/2014/main" id="{41DF2CE5-37C7-437B-B892-D4EB5EA1A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253"/>
              <a:ext cx="268" cy="141"/>
            </a:xfrm>
            <a:custGeom>
              <a:avLst/>
              <a:gdLst>
                <a:gd name="T0" fmla="*/ 1255 w 107"/>
                <a:gd name="T1" fmla="*/ 737 h 53"/>
                <a:gd name="T2" fmla="*/ 0 w 107"/>
                <a:gd name="T3" fmla="*/ 716 h 53"/>
                <a:gd name="T4" fmla="*/ 1588 w 107"/>
                <a:gd name="T5" fmla="*/ 998 h 53"/>
                <a:gd name="T6" fmla="*/ 1631 w 107"/>
                <a:gd name="T7" fmla="*/ 907 h 53"/>
                <a:gd name="T8" fmla="*/ 1681 w 107"/>
                <a:gd name="T9" fmla="*/ 0 h 53"/>
                <a:gd name="T10" fmla="*/ 1400 w 107"/>
                <a:gd name="T11" fmla="*/ 524 h 53"/>
                <a:gd name="T12" fmla="*/ 1255 w 107"/>
                <a:gd name="T13" fmla="*/ 737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53">
                  <a:moveTo>
                    <a:pt x="80" y="39"/>
                  </a:moveTo>
                  <a:cubicBezTo>
                    <a:pt x="60" y="43"/>
                    <a:pt x="0" y="38"/>
                    <a:pt x="0" y="38"/>
                  </a:cubicBezTo>
                  <a:cubicBezTo>
                    <a:pt x="0" y="38"/>
                    <a:pt x="78" y="49"/>
                    <a:pt x="101" y="53"/>
                  </a:cubicBezTo>
                  <a:cubicBezTo>
                    <a:pt x="104" y="53"/>
                    <a:pt x="104" y="50"/>
                    <a:pt x="104" y="48"/>
                  </a:cubicBezTo>
                  <a:cubicBezTo>
                    <a:pt x="99" y="36"/>
                    <a:pt x="96" y="15"/>
                    <a:pt x="107" y="0"/>
                  </a:cubicBezTo>
                  <a:cubicBezTo>
                    <a:pt x="94" y="10"/>
                    <a:pt x="91" y="20"/>
                    <a:pt x="89" y="28"/>
                  </a:cubicBezTo>
                  <a:cubicBezTo>
                    <a:pt x="89" y="31"/>
                    <a:pt x="84" y="38"/>
                    <a:pt x="80" y="39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4" name="Freeform 120">
              <a:extLst>
                <a:ext uri="{FF2B5EF4-FFF2-40B4-BE49-F238E27FC236}">
                  <a16:creationId xmlns:a16="http://schemas.microsoft.com/office/drawing/2014/main" id="{33387B30-7BC9-4C3A-9AED-266AB8C71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082"/>
              <a:ext cx="320" cy="120"/>
            </a:xfrm>
            <a:custGeom>
              <a:avLst/>
              <a:gdLst>
                <a:gd name="T0" fmla="*/ 0 w 128"/>
                <a:gd name="T1" fmla="*/ 435 h 45"/>
                <a:gd name="T2" fmla="*/ 208 w 128"/>
                <a:gd name="T3" fmla="*/ 35 h 45"/>
                <a:gd name="T4" fmla="*/ 2000 w 128"/>
                <a:gd name="T5" fmla="*/ 853 h 45"/>
                <a:gd name="T6" fmla="*/ 408 w 128"/>
                <a:gd name="T7" fmla="*/ 264 h 45"/>
                <a:gd name="T8" fmla="*/ 0 w 128"/>
                <a:gd name="T9" fmla="*/ 43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45">
                  <a:moveTo>
                    <a:pt x="0" y="23"/>
                  </a:moveTo>
                  <a:cubicBezTo>
                    <a:pt x="0" y="12"/>
                    <a:pt x="8" y="3"/>
                    <a:pt x="13" y="2"/>
                  </a:cubicBezTo>
                  <a:cubicBezTo>
                    <a:pt x="17" y="0"/>
                    <a:pt x="85" y="34"/>
                    <a:pt x="128" y="45"/>
                  </a:cubicBezTo>
                  <a:cubicBezTo>
                    <a:pt x="102" y="42"/>
                    <a:pt x="36" y="18"/>
                    <a:pt x="26" y="14"/>
                  </a:cubicBezTo>
                  <a:cubicBezTo>
                    <a:pt x="16" y="11"/>
                    <a:pt x="1" y="14"/>
                    <a:pt x="0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5" name="Freeform 121">
              <a:extLst>
                <a:ext uri="{FF2B5EF4-FFF2-40B4-BE49-F238E27FC236}">
                  <a16:creationId xmlns:a16="http://schemas.microsoft.com/office/drawing/2014/main" id="{D3979983-C31C-4A62-B295-40A43E414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1258"/>
              <a:ext cx="115" cy="264"/>
            </a:xfrm>
            <a:custGeom>
              <a:avLst/>
              <a:gdLst>
                <a:gd name="T0" fmla="*/ 270 w 46"/>
                <a:gd name="T1" fmla="*/ 1728 h 99"/>
                <a:gd name="T2" fmla="*/ 470 w 46"/>
                <a:gd name="T3" fmla="*/ 1557 h 99"/>
                <a:gd name="T4" fmla="*/ 550 w 46"/>
                <a:gd name="T5" fmla="*/ 832 h 99"/>
                <a:gd name="T6" fmla="*/ 313 w 46"/>
                <a:gd name="T7" fmla="*/ 320 h 99"/>
                <a:gd name="T8" fmla="*/ 20 w 46"/>
                <a:gd name="T9" fmla="*/ 248 h 99"/>
                <a:gd name="T10" fmla="*/ 0 w 46"/>
                <a:gd name="T11" fmla="*/ 136 h 99"/>
                <a:gd name="T12" fmla="*/ 675 w 46"/>
                <a:gd name="T13" fmla="*/ 832 h 99"/>
                <a:gd name="T14" fmla="*/ 283 w 46"/>
                <a:gd name="T15" fmla="*/ 1877 h 99"/>
                <a:gd name="T16" fmla="*/ 270 w 46"/>
                <a:gd name="T17" fmla="*/ 1728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9">
                  <a:moveTo>
                    <a:pt x="17" y="91"/>
                  </a:moveTo>
                  <a:cubicBezTo>
                    <a:pt x="22" y="91"/>
                    <a:pt x="27" y="87"/>
                    <a:pt x="30" y="82"/>
                  </a:cubicBezTo>
                  <a:cubicBezTo>
                    <a:pt x="37" y="73"/>
                    <a:pt x="38" y="57"/>
                    <a:pt x="35" y="44"/>
                  </a:cubicBezTo>
                  <a:cubicBezTo>
                    <a:pt x="33" y="31"/>
                    <a:pt x="29" y="22"/>
                    <a:pt x="20" y="17"/>
                  </a:cubicBezTo>
                  <a:cubicBezTo>
                    <a:pt x="15" y="14"/>
                    <a:pt x="8" y="11"/>
                    <a:pt x="1" y="1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4" y="0"/>
                    <a:pt x="41" y="21"/>
                    <a:pt x="43" y="44"/>
                  </a:cubicBezTo>
                  <a:cubicBezTo>
                    <a:pt x="46" y="64"/>
                    <a:pt x="42" y="96"/>
                    <a:pt x="18" y="99"/>
                  </a:cubicBezTo>
                  <a:lnTo>
                    <a:pt x="17" y="91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6" name="Freeform 122">
              <a:extLst>
                <a:ext uri="{FF2B5EF4-FFF2-40B4-BE49-F238E27FC236}">
                  <a16:creationId xmlns:a16="http://schemas.microsoft.com/office/drawing/2014/main" id="{0687C8D2-1039-4DED-AF44-A8FC68784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1162"/>
              <a:ext cx="423" cy="360"/>
            </a:xfrm>
            <a:custGeom>
              <a:avLst/>
              <a:gdLst>
                <a:gd name="T0" fmla="*/ 2413 w 169"/>
                <a:gd name="T1" fmla="*/ 1421 h 135"/>
                <a:gd name="T2" fmla="*/ 1534 w 169"/>
                <a:gd name="T3" fmla="*/ 1331 h 135"/>
                <a:gd name="T4" fmla="*/ 2318 w 169"/>
                <a:gd name="T5" fmla="*/ 797 h 135"/>
                <a:gd name="T6" fmla="*/ 2097 w 169"/>
                <a:gd name="T7" fmla="*/ 136 h 135"/>
                <a:gd name="T8" fmla="*/ 0 w 169"/>
                <a:gd name="T9" fmla="*/ 797 h 135"/>
                <a:gd name="T10" fmla="*/ 0 w 169"/>
                <a:gd name="T11" fmla="*/ 797 h 135"/>
                <a:gd name="T12" fmla="*/ 626 w 169"/>
                <a:gd name="T13" fmla="*/ 1515 h 135"/>
                <a:gd name="T14" fmla="*/ 313 w 169"/>
                <a:gd name="T15" fmla="*/ 2539 h 135"/>
                <a:gd name="T16" fmla="*/ 238 w 169"/>
                <a:gd name="T17" fmla="*/ 2560 h 135"/>
                <a:gd name="T18" fmla="*/ 2368 w 169"/>
                <a:gd name="T19" fmla="*/ 2163 h 135"/>
                <a:gd name="T20" fmla="*/ 2413 w 169"/>
                <a:gd name="T21" fmla="*/ 1421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135">
                  <a:moveTo>
                    <a:pt x="154" y="75"/>
                  </a:moveTo>
                  <a:cubicBezTo>
                    <a:pt x="147" y="75"/>
                    <a:pt x="117" y="70"/>
                    <a:pt x="98" y="70"/>
                  </a:cubicBezTo>
                  <a:cubicBezTo>
                    <a:pt x="109" y="65"/>
                    <a:pt x="148" y="42"/>
                    <a:pt x="148" y="42"/>
                  </a:cubicBezTo>
                  <a:cubicBezTo>
                    <a:pt x="160" y="37"/>
                    <a:pt x="146" y="0"/>
                    <a:pt x="134" y="7"/>
                  </a:cubicBezTo>
                  <a:cubicBezTo>
                    <a:pt x="107" y="16"/>
                    <a:pt x="15" y="38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2" y="37"/>
                    <a:pt x="38" y="58"/>
                    <a:pt x="40" y="80"/>
                  </a:cubicBezTo>
                  <a:cubicBezTo>
                    <a:pt x="43" y="99"/>
                    <a:pt x="40" y="127"/>
                    <a:pt x="20" y="134"/>
                  </a:cubicBezTo>
                  <a:cubicBezTo>
                    <a:pt x="18" y="134"/>
                    <a:pt x="17" y="135"/>
                    <a:pt x="15" y="135"/>
                  </a:cubicBezTo>
                  <a:cubicBezTo>
                    <a:pt x="31" y="133"/>
                    <a:pt x="138" y="114"/>
                    <a:pt x="151" y="114"/>
                  </a:cubicBezTo>
                  <a:cubicBezTo>
                    <a:pt x="169" y="113"/>
                    <a:pt x="166" y="74"/>
                    <a:pt x="154" y="75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7" name="Freeform 123">
              <a:extLst>
                <a:ext uri="{FF2B5EF4-FFF2-40B4-BE49-F238E27FC236}">
                  <a16:creationId xmlns:a16="http://schemas.microsoft.com/office/drawing/2014/main" id="{B58ABE28-003D-439F-BB70-E2080A7AE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1349"/>
              <a:ext cx="285" cy="141"/>
            </a:xfrm>
            <a:custGeom>
              <a:avLst/>
              <a:gdLst>
                <a:gd name="T0" fmla="*/ 395 w 114"/>
                <a:gd name="T1" fmla="*/ 750 h 53"/>
                <a:gd name="T2" fmla="*/ 1783 w 114"/>
                <a:gd name="T3" fmla="*/ 750 h 53"/>
                <a:gd name="T4" fmla="*/ 63 w 114"/>
                <a:gd name="T5" fmla="*/ 976 h 53"/>
                <a:gd name="T6" fmla="*/ 33 w 114"/>
                <a:gd name="T7" fmla="*/ 907 h 53"/>
                <a:gd name="T8" fmla="*/ 0 w 114"/>
                <a:gd name="T9" fmla="*/ 0 h 53"/>
                <a:gd name="T10" fmla="*/ 270 w 114"/>
                <a:gd name="T11" fmla="*/ 545 h 53"/>
                <a:gd name="T12" fmla="*/ 395 w 114"/>
                <a:gd name="T13" fmla="*/ 75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53">
                  <a:moveTo>
                    <a:pt x="25" y="40"/>
                  </a:moveTo>
                  <a:cubicBezTo>
                    <a:pt x="46" y="45"/>
                    <a:pt x="114" y="40"/>
                    <a:pt x="114" y="40"/>
                  </a:cubicBezTo>
                  <a:cubicBezTo>
                    <a:pt x="114" y="40"/>
                    <a:pt x="28" y="50"/>
                    <a:pt x="4" y="52"/>
                  </a:cubicBezTo>
                  <a:cubicBezTo>
                    <a:pt x="1" y="53"/>
                    <a:pt x="1" y="50"/>
                    <a:pt x="2" y="48"/>
                  </a:cubicBezTo>
                  <a:cubicBezTo>
                    <a:pt x="7" y="36"/>
                    <a:pt x="10" y="16"/>
                    <a:pt x="0" y="0"/>
                  </a:cubicBezTo>
                  <a:cubicBezTo>
                    <a:pt x="14" y="11"/>
                    <a:pt x="15" y="21"/>
                    <a:pt x="17" y="29"/>
                  </a:cubicBezTo>
                  <a:cubicBezTo>
                    <a:pt x="17" y="32"/>
                    <a:pt x="22" y="39"/>
                    <a:pt x="25" y="4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8" name="Freeform 124">
              <a:extLst>
                <a:ext uri="{FF2B5EF4-FFF2-40B4-BE49-F238E27FC236}">
                  <a16:creationId xmlns:a16="http://schemas.microsoft.com/office/drawing/2014/main" id="{403A4997-73A0-4F63-B931-93ED93DEB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1" y="1184"/>
              <a:ext cx="303" cy="88"/>
            </a:xfrm>
            <a:custGeom>
              <a:avLst/>
              <a:gdLst>
                <a:gd name="T0" fmla="*/ 1881 w 121"/>
                <a:gd name="T1" fmla="*/ 435 h 33"/>
                <a:gd name="T2" fmla="*/ 1693 w 121"/>
                <a:gd name="T3" fmla="*/ 21 h 33"/>
                <a:gd name="T4" fmla="*/ 0 w 121"/>
                <a:gd name="T5" fmla="*/ 627 h 33"/>
                <a:gd name="T6" fmla="*/ 1472 w 121"/>
                <a:gd name="T7" fmla="*/ 248 h 33"/>
                <a:gd name="T8" fmla="*/ 1881 w 121"/>
                <a:gd name="T9" fmla="*/ 4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3">
                  <a:moveTo>
                    <a:pt x="120" y="23"/>
                  </a:moveTo>
                  <a:cubicBezTo>
                    <a:pt x="121" y="13"/>
                    <a:pt x="113" y="3"/>
                    <a:pt x="108" y="1"/>
                  </a:cubicBezTo>
                  <a:cubicBezTo>
                    <a:pt x="104" y="0"/>
                    <a:pt x="44" y="24"/>
                    <a:pt x="0" y="33"/>
                  </a:cubicBezTo>
                  <a:cubicBezTo>
                    <a:pt x="26" y="32"/>
                    <a:pt x="84" y="17"/>
                    <a:pt x="94" y="13"/>
                  </a:cubicBezTo>
                  <a:cubicBezTo>
                    <a:pt x="104" y="10"/>
                    <a:pt x="119" y="14"/>
                    <a:pt x="120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9" name="Freeform 125">
              <a:extLst>
                <a:ext uri="{FF2B5EF4-FFF2-40B4-BE49-F238E27FC236}">
                  <a16:creationId xmlns:a16="http://schemas.microsoft.com/office/drawing/2014/main" id="{8563C828-8F20-4FE7-AB03-D198D1295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880"/>
              <a:ext cx="110" cy="58"/>
            </a:xfrm>
            <a:custGeom>
              <a:avLst/>
              <a:gdLst>
                <a:gd name="T0" fmla="*/ 0 w 44"/>
                <a:gd name="T1" fmla="*/ 382 h 22"/>
                <a:gd name="T2" fmla="*/ 125 w 44"/>
                <a:gd name="T3" fmla="*/ 403 h 22"/>
                <a:gd name="T4" fmla="*/ 425 w 44"/>
                <a:gd name="T5" fmla="*/ 166 h 22"/>
                <a:gd name="T6" fmla="*/ 563 w 44"/>
                <a:gd name="T7" fmla="*/ 293 h 22"/>
                <a:gd name="T8" fmla="*/ 688 w 44"/>
                <a:gd name="T9" fmla="*/ 293 h 22"/>
                <a:gd name="T10" fmla="*/ 425 w 44"/>
                <a:gd name="T11" fmla="*/ 21 h 22"/>
                <a:gd name="T12" fmla="*/ 0 w 44"/>
                <a:gd name="T13" fmla="*/ 38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2">
                  <a:moveTo>
                    <a:pt x="0" y="21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8" y="13"/>
                    <a:pt x="18" y="8"/>
                    <a:pt x="27" y="9"/>
                  </a:cubicBezTo>
                  <a:cubicBezTo>
                    <a:pt x="30" y="9"/>
                    <a:pt x="36" y="10"/>
                    <a:pt x="36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7"/>
                    <a:pt x="37" y="1"/>
                    <a:pt x="27" y="1"/>
                  </a:cubicBezTo>
                  <a:cubicBezTo>
                    <a:pt x="15" y="0"/>
                    <a:pt x="1" y="8"/>
                    <a:pt x="0" y="21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0" name="Freeform 126">
              <a:extLst>
                <a:ext uri="{FF2B5EF4-FFF2-40B4-BE49-F238E27FC236}">
                  <a16:creationId xmlns:a16="http://schemas.microsoft.com/office/drawing/2014/main" id="{E3A78508-9190-40FD-853F-14B0FD6B7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1226"/>
              <a:ext cx="183" cy="195"/>
            </a:xfrm>
            <a:custGeom>
              <a:avLst/>
              <a:gdLst>
                <a:gd name="T0" fmla="*/ 1151 w 73"/>
                <a:gd name="T1" fmla="*/ 206 h 73"/>
                <a:gd name="T2" fmla="*/ 755 w 73"/>
                <a:gd name="T3" fmla="*/ 970 h 73"/>
                <a:gd name="T4" fmla="*/ 584 w 73"/>
                <a:gd name="T5" fmla="*/ 1028 h 73"/>
                <a:gd name="T6" fmla="*/ 283 w 73"/>
                <a:gd name="T7" fmla="*/ 900 h 73"/>
                <a:gd name="T8" fmla="*/ 238 w 73"/>
                <a:gd name="T9" fmla="*/ 649 h 73"/>
                <a:gd name="T10" fmla="*/ 554 w 73"/>
                <a:gd name="T11" fmla="*/ 35 h 73"/>
                <a:gd name="T12" fmla="*/ 283 w 73"/>
                <a:gd name="T13" fmla="*/ 56 h 73"/>
                <a:gd name="T14" fmla="*/ 20 w 73"/>
                <a:gd name="T15" fmla="*/ 478 h 73"/>
                <a:gd name="T16" fmla="*/ 63 w 73"/>
                <a:gd name="T17" fmla="*/ 1012 h 73"/>
                <a:gd name="T18" fmla="*/ 63 w 73"/>
                <a:gd name="T19" fmla="*/ 1012 h 73"/>
                <a:gd name="T20" fmla="*/ 95 w 73"/>
                <a:gd name="T21" fmla="*/ 1071 h 73"/>
                <a:gd name="T22" fmla="*/ 221 w 73"/>
                <a:gd name="T23" fmla="*/ 1199 h 73"/>
                <a:gd name="T24" fmla="*/ 930 w 73"/>
                <a:gd name="T25" fmla="*/ 1392 h 73"/>
                <a:gd name="T26" fmla="*/ 930 w 73"/>
                <a:gd name="T27" fmla="*/ 1392 h 73"/>
                <a:gd name="T28" fmla="*/ 1151 w 73"/>
                <a:gd name="T29" fmla="*/ 206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" h="73">
                  <a:moveTo>
                    <a:pt x="73" y="11"/>
                  </a:moveTo>
                  <a:cubicBezTo>
                    <a:pt x="62" y="21"/>
                    <a:pt x="60" y="41"/>
                    <a:pt x="48" y="51"/>
                  </a:cubicBezTo>
                  <a:cubicBezTo>
                    <a:pt x="46" y="53"/>
                    <a:pt x="42" y="54"/>
                    <a:pt x="37" y="54"/>
                  </a:cubicBezTo>
                  <a:cubicBezTo>
                    <a:pt x="30" y="55"/>
                    <a:pt x="20" y="50"/>
                    <a:pt x="18" y="47"/>
                  </a:cubicBezTo>
                  <a:cubicBezTo>
                    <a:pt x="16" y="43"/>
                    <a:pt x="15" y="39"/>
                    <a:pt x="15" y="34"/>
                  </a:cubicBezTo>
                  <a:cubicBezTo>
                    <a:pt x="15" y="17"/>
                    <a:pt x="21" y="9"/>
                    <a:pt x="35" y="2"/>
                  </a:cubicBezTo>
                  <a:cubicBezTo>
                    <a:pt x="29" y="0"/>
                    <a:pt x="24" y="0"/>
                    <a:pt x="18" y="3"/>
                  </a:cubicBezTo>
                  <a:cubicBezTo>
                    <a:pt x="9" y="8"/>
                    <a:pt x="3" y="18"/>
                    <a:pt x="1" y="25"/>
                  </a:cubicBezTo>
                  <a:cubicBezTo>
                    <a:pt x="0" y="31"/>
                    <a:pt x="0" y="44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5" y="54"/>
                    <a:pt x="5" y="55"/>
                    <a:pt x="6" y="56"/>
                  </a:cubicBezTo>
                  <a:cubicBezTo>
                    <a:pt x="8" y="59"/>
                    <a:pt x="11" y="61"/>
                    <a:pt x="14" y="63"/>
                  </a:cubicBezTo>
                  <a:cubicBezTo>
                    <a:pt x="31" y="66"/>
                    <a:pt x="47" y="70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61" y="51"/>
                    <a:pt x="65" y="31"/>
                    <a:pt x="73" y="11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1" name="Freeform 127">
              <a:extLst>
                <a:ext uri="{FF2B5EF4-FFF2-40B4-BE49-F238E27FC236}">
                  <a16:creationId xmlns:a16="http://schemas.microsoft.com/office/drawing/2014/main" id="{8074F9BC-062F-43D4-BCA9-C02B83EBD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296"/>
              <a:ext cx="133" cy="234"/>
            </a:xfrm>
            <a:custGeom>
              <a:avLst/>
              <a:gdLst>
                <a:gd name="T0" fmla="*/ 713 w 53"/>
                <a:gd name="T1" fmla="*/ 1279 h 88"/>
                <a:gd name="T2" fmla="*/ 788 w 53"/>
                <a:gd name="T3" fmla="*/ 566 h 88"/>
                <a:gd name="T4" fmla="*/ 555 w 53"/>
                <a:gd name="T5" fmla="*/ 56 h 88"/>
                <a:gd name="T6" fmla="*/ 442 w 53"/>
                <a:gd name="T7" fmla="*/ 0 h 88"/>
                <a:gd name="T8" fmla="*/ 314 w 53"/>
                <a:gd name="T9" fmla="*/ 1407 h 88"/>
                <a:gd name="T10" fmla="*/ 680 w 53"/>
                <a:gd name="T11" fmla="*/ 1338 h 88"/>
                <a:gd name="T12" fmla="*/ 713 w 53"/>
                <a:gd name="T13" fmla="*/ 1279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88">
                  <a:moveTo>
                    <a:pt x="45" y="68"/>
                  </a:moveTo>
                  <a:cubicBezTo>
                    <a:pt x="52" y="59"/>
                    <a:pt x="53" y="43"/>
                    <a:pt x="50" y="30"/>
                  </a:cubicBezTo>
                  <a:cubicBezTo>
                    <a:pt x="48" y="17"/>
                    <a:pt x="44" y="8"/>
                    <a:pt x="35" y="3"/>
                  </a:cubicBezTo>
                  <a:cubicBezTo>
                    <a:pt x="33" y="2"/>
                    <a:pt x="31" y="1"/>
                    <a:pt x="28" y="0"/>
                  </a:cubicBezTo>
                  <a:cubicBezTo>
                    <a:pt x="40" y="12"/>
                    <a:pt x="43" y="59"/>
                    <a:pt x="20" y="75"/>
                  </a:cubicBezTo>
                  <a:cubicBezTo>
                    <a:pt x="0" y="88"/>
                    <a:pt x="29" y="77"/>
                    <a:pt x="43" y="71"/>
                  </a:cubicBezTo>
                  <a:cubicBezTo>
                    <a:pt x="44" y="70"/>
                    <a:pt x="44" y="69"/>
                    <a:pt x="45" y="68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2" name="Freeform 128">
              <a:extLst>
                <a:ext uri="{FF2B5EF4-FFF2-40B4-BE49-F238E27FC236}">
                  <a16:creationId xmlns:a16="http://schemas.microsoft.com/office/drawing/2014/main" id="{2D68317D-5A6C-4DCF-94A2-E4F3381D1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826"/>
              <a:ext cx="110" cy="54"/>
            </a:xfrm>
            <a:custGeom>
              <a:avLst/>
              <a:gdLst>
                <a:gd name="T0" fmla="*/ 145 w 44"/>
                <a:gd name="T1" fmla="*/ 103 h 20"/>
                <a:gd name="T2" fmla="*/ 20 w 44"/>
                <a:gd name="T3" fmla="*/ 300 h 20"/>
                <a:gd name="T4" fmla="*/ 20 w 44"/>
                <a:gd name="T5" fmla="*/ 394 h 20"/>
                <a:gd name="T6" fmla="*/ 125 w 44"/>
                <a:gd name="T7" fmla="*/ 394 h 20"/>
                <a:gd name="T8" fmla="*/ 208 w 44"/>
                <a:gd name="T9" fmla="*/ 232 h 20"/>
                <a:gd name="T10" fmla="*/ 488 w 44"/>
                <a:gd name="T11" fmla="*/ 232 h 20"/>
                <a:gd name="T12" fmla="*/ 563 w 44"/>
                <a:gd name="T13" fmla="*/ 373 h 20"/>
                <a:gd name="T14" fmla="*/ 675 w 44"/>
                <a:gd name="T15" fmla="*/ 394 h 20"/>
                <a:gd name="T16" fmla="*/ 563 w 44"/>
                <a:gd name="T17" fmla="*/ 103 h 20"/>
                <a:gd name="T18" fmla="*/ 145 w 44"/>
                <a:gd name="T19" fmla="*/ 10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20">
                  <a:moveTo>
                    <a:pt x="9" y="5"/>
                  </a:moveTo>
                  <a:cubicBezTo>
                    <a:pt x="5" y="7"/>
                    <a:pt x="2" y="11"/>
                    <a:pt x="1" y="15"/>
                  </a:cubicBezTo>
                  <a:cubicBezTo>
                    <a:pt x="0" y="15"/>
                    <a:pt x="1" y="19"/>
                    <a:pt x="1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16"/>
                    <a:pt x="10" y="14"/>
                    <a:pt x="13" y="12"/>
                  </a:cubicBezTo>
                  <a:cubicBezTo>
                    <a:pt x="18" y="9"/>
                    <a:pt x="26" y="9"/>
                    <a:pt x="31" y="12"/>
                  </a:cubicBezTo>
                  <a:cubicBezTo>
                    <a:pt x="34" y="14"/>
                    <a:pt x="36" y="16"/>
                    <a:pt x="36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4" y="14"/>
                    <a:pt x="41" y="9"/>
                    <a:pt x="36" y="5"/>
                  </a:cubicBezTo>
                  <a:cubicBezTo>
                    <a:pt x="28" y="1"/>
                    <a:pt x="17" y="0"/>
                    <a:pt x="9" y="5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3" name="Freeform 129">
              <a:extLst>
                <a:ext uri="{FF2B5EF4-FFF2-40B4-BE49-F238E27FC236}">
                  <a16:creationId xmlns:a16="http://schemas.microsoft.com/office/drawing/2014/main" id="{2D854B38-CCE4-43A7-9633-79FE15A01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869"/>
              <a:ext cx="95" cy="77"/>
            </a:xfrm>
            <a:custGeom>
              <a:avLst/>
              <a:gdLst>
                <a:gd name="T0" fmla="*/ 208 w 38"/>
                <a:gd name="T1" fmla="*/ 0 h 29"/>
                <a:gd name="T2" fmla="*/ 20 w 38"/>
                <a:gd name="T3" fmla="*/ 93 h 29"/>
                <a:gd name="T4" fmla="*/ 0 w 38"/>
                <a:gd name="T5" fmla="*/ 149 h 29"/>
                <a:gd name="T6" fmla="*/ 113 w 38"/>
                <a:gd name="T7" fmla="*/ 226 h 29"/>
                <a:gd name="T8" fmla="*/ 220 w 38"/>
                <a:gd name="T9" fmla="*/ 149 h 29"/>
                <a:gd name="T10" fmla="*/ 458 w 38"/>
                <a:gd name="T11" fmla="*/ 316 h 29"/>
                <a:gd name="T12" fmla="*/ 458 w 38"/>
                <a:gd name="T13" fmla="*/ 486 h 29"/>
                <a:gd name="T14" fmla="*/ 533 w 38"/>
                <a:gd name="T15" fmla="*/ 542 h 29"/>
                <a:gd name="T16" fmla="*/ 595 w 38"/>
                <a:gd name="T17" fmla="*/ 374 h 29"/>
                <a:gd name="T18" fmla="*/ 563 w 38"/>
                <a:gd name="T19" fmla="*/ 247 h 29"/>
                <a:gd name="T20" fmla="*/ 208 w 38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29">
                  <a:moveTo>
                    <a:pt x="13" y="0"/>
                  </a:moveTo>
                  <a:cubicBezTo>
                    <a:pt x="8" y="0"/>
                    <a:pt x="4" y="2"/>
                    <a:pt x="1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9"/>
                    <a:pt x="10" y="8"/>
                    <a:pt x="14" y="8"/>
                  </a:cubicBezTo>
                  <a:cubicBezTo>
                    <a:pt x="20" y="8"/>
                    <a:pt x="26" y="12"/>
                    <a:pt x="29" y="17"/>
                  </a:cubicBezTo>
                  <a:cubicBezTo>
                    <a:pt x="31" y="20"/>
                    <a:pt x="31" y="23"/>
                    <a:pt x="29" y="26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26"/>
                    <a:pt x="38" y="24"/>
                    <a:pt x="38" y="20"/>
                  </a:cubicBezTo>
                  <a:cubicBezTo>
                    <a:pt x="38" y="18"/>
                    <a:pt x="37" y="15"/>
                    <a:pt x="36" y="13"/>
                  </a:cubicBezTo>
                  <a:cubicBezTo>
                    <a:pt x="32" y="5"/>
                    <a:pt x="22" y="0"/>
                    <a:pt x="13" y="0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4" name="Freeform 130">
              <a:extLst>
                <a:ext uri="{FF2B5EF4-FFF2-40B4-BE49-F238E27FC236}">
                  <a16:creationId xmlns:a16="http://schemas.microsoft.com/office/drawing/2014/main" id="{9F92A741-1B22-4A72-A017-54339BEE1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901"/>
              <a:ext cx="73" cy="64"/>
            </a:xfrm>
            <a:custGeom>
              <a:avLst/>
              <a:gdLst>
                <a:gd name="T0" fmla="*/ 463 w 29"/>
                <a:gd name="T1" fmla="*/ 136 h 24"/>
                <a:gd name="T2" fmla="*/ 317 w 29"/>
                <a:gd name="T3" fmla="*/ 21 h 24"/>
                <a:gd name="T4" fmla="*/ 20 w 29"/>
                <a:gd name="T5" fmla="*/ 264 h 24"/>
                <a:gd name="T6" fmla="*/ 20 w 29"/>
                <a:gd name="T7" fmla="*/ 264 h 24"/>
                <a:gd name="T8" fmla="*/ 0 w 29"/>
                <a:gd name="T9" fmla="*/ 307 h 24"/>
                <a:gd name="T10" fmla="*/ 443 w 29"/>
                <a:gd name="T11" fmla="*/ 307 h 24"/>
                <a:gd name="T12" fmla="*/ 463 w 29"/>
                <a:gd name="T13" fmla="*/ 285 h 24"/>
                <a:gd name="T14" fmla="*/ 463 w 29"/>
                <a:gd name="T15" fmla="*/ 136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4">
                  <a:moveTo>
                    <a:pt x="29" y="7"/>
                  </a:moveTo>
                  <a:cubicBezTo>
                    <a:pt x="28" y="2"/>
                    <a:pt x="23" y="1"/>
                    <a:pt x="20" y="1"/>
                  </a:cubicBezTo>
                  <a:cubicBezTo>
                    <a:pt x="11" y="0"/>
                    <a:pt x="1" y="5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0" y="15"/>
                    <a:pt x="0" y="16"/>
                  </a:cubicBezTo>
                  <a:cubicBezTo>
                    <a:pt x="5" y="24"/>
                    <a:pt x="22" y="24"/>
                    <a:pt x="28" y="16"/>
                  </a:cubicBezTo>
                  <a:cubicBezTo>
                    <a:pt x="28" y="16"/>
                    <a:pt x="28" y="15"/>
                    <a:pt x="29" y="15"/>
                  </a:cubicBezTo>
                  <a:cubicBezTo>
                    <a:pt x="28" y="12"/>
                    <a:pt x="28" y="9"/>
                    <a:pt x="29" y="7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5" name="Freeform 131">
              <a:extLst>
                <a:ext uri="{FF2B5EF4-FFF2-40B4-BE49-F238E27FC236}">
                  <a16:creationId xmlns:a16="http://schemas.microsoft.com/office/drawing/2014/main" id="{9FCF21EF-F53B-48C5-A5DB-102523975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850"/>
              <a:ext cx="70" cy="59"/>
            </a:xfrm>
            <a:custGeom>
              <a:avLst/>
              <a:gdLst>
                <a:gd name="T0" fmla="*/ 438 w 28"/>
                <a:gd name="T1" fmla="*/ 193 h 22"/>
                <a:gd name="T2" fmla="*/ 375 w 28"/>
                <a:gd name="T3" fmla="*/ 56 h 22"/>
                <a:gd name="T4" fmla="*/ 95 w 28"/>
                <a:gd name="T5" fmla="*/ 56 h 22"/>
                <a:gd name="T6" fmla="*/ 20 w 28"/>
                <a:gd name="T7" fmla="*/ 150 h 22"/>
                <a:gd name="T8" fmla="*/ 20 w 28"/>
                <a:gd name="T9" fmla="*/ 150 h 22"/>
                <a:gd name="T10" fmla="*/ 20 w 28"/>
                <a:gd name="T11" fmla="*/ 274 h 22"/>
                <a:gd name="T12" fmla="*/ 0 w 28"/>
                <a:gd name="T13" fmla="*/ 287 h 22"/>
                <a:gd name="T14" fmla="*/ 220 w 28"/>
                <a:gd name="T15" fmla="*/ 424 h 22"/>
                <a:gd name="T16" fmla="*/ 438 w 28"/>
                <a:gd name="T17" fmla="*/ 231 h 22"/>
                <a:gd name="T18" fmla="*/ 438 w 28"/>
                <a:gd name="T19" fmla="*/ 193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2">
                  <a:moveTo>
                    <a:pt x="28" y="10"/>
                  </a:moveTo>
                  <a:cubicBezTo>
                    <a:pt x="28" y="7"/>
                    <a:pt x="27" y="5"/>
                    <a:pt x="24" y="3"/>
                  </a:cubicBezTo>
                  <a:cubicBezTo>
                    <a:pt x="19" y="0"/>
                    <a:pt x="11" y="0"/>
                    <a:pt x="6" y="3"/>
                  </a:cubicBezTo>
                  <a:cubicBezTo>
                    <a:pt x="4" y="4"/>
                    <a:pt x="2" y="6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0" y="15"/>
                    <a:pt x="0" y="15"/>
                  </a:cubicBezTo>
                  <a:cubicBezTo>
                    <a:pt x="4" y="19"/>
                    <a:pt x="10" y="22"/>
                    <a:pt x="14" y="22"/>
                  </a:cubicBezTo>
                  <a:cubicBezTo>
                    <a:pt x="22" y="22"/>
                    <a:pt x="27" y="17"/>
                    <a:pt x="28" y="12"/>
                  </a:cubicBezTo>
                  <a:cubicBezTo>
                    <a:pt x="28" y="12"/>
                    <a:pt x="28" y="11"/>
                    <a:pt x="28" y="10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6" name="Freeform 132">
              <a:extLst>
                <a:ext uri="{FF2B5EF4-FFF2-40B4-BE49-F238E27FC236}">
                  <a16:creationId xmlns:a16="http://schemas.microsoft.com/office/drawing/2014/main" id="{A0B890CB-8AF5-4D29-AAC7-B92B3491F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890"/>
              <a:ext cx="67" cy="62"/>
            </a:xfrm>
            <a:custGeom>
              <a:avLst/>
              <a:gdLst>
                <a:gd name="T0" fmla="*/ 382 w 27"/>
                <a:gd name="T1" fmla="*/ 356 h 23"/>
                <a:gd name="T2" fmla="*/ 382 w 27"/>
                <a:gd name="T3" fmla="*/ 356 h 23"/>
                <a:gd name="T4" fmla="*/ 382 w 27"/>
                <a:gd name="T5" fmla="*/ 334 h 23"/>
                <a:gd name="T6" fmla="*/ 400 w 27"/>
                <a:gd name="T7" fmla="*/ 313 h 23"/>
                <a:gd name="T8" fmla="*/ 400 w 27"/>
                <a:gd name="T9" fmla="*/ 291 h 23"/>
                <a:gd name="T10" fmla="*/ 382 w 27"/>
                <a:gd name="T11" fmla="*/ 175 h 23"/>
                <a:gd name="T12" fmla="*/ 154 w 27"/>
                <a:gd name="T13" fmla="*/ 0 h 23"/>
                <a:gd name="T14" fmla="*/ 62 w 27"/>
                <a:gd name="T15" fmla="*/ 35 h 23"/>
                <a:gd name="T16" fmla="*/ 62 w 27"/>
                <a:gd name="T17" fmla="*/ 59 h 23"/>
                <a:gd name="T18" fmla="*/ 124 w 27"/>
                <a:gd name="T19" fmla="*/ 334 h 23"/>
                <a:gd name="T20" fmla="*/ 382 w 27"/>
                <a:gd name="T21" fmla="*/ 356 h 23"/>
                <a:gd name="T22" fmla="*/ 382 w 27"/>
                <a:gd name="T23" fmla="*/ 356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7"/>
                    <a:pt x="26" y="16"/>
                    <a:pt x="26" y="16"/>
                  </a:cubicBezTo>
                  <a:cubicBezTo>
                    <a:pt x="26" y="16"/>
                    <a:pt x="26" y="15"/>
                    <a:pt x="26" y="15"/>
                  </a:cubicBezTo>
                  <a:cubicBezTo>
                    <a:pt x="27" y="13"/>
                    <a:pt x="26" y="11"/>
                    <a:pt x="25" y="9"/>
                  </a:cubicBezTo>
                  <a:cubicBezTo>
                    <a:pt x="22" y="4"/>
                    <a:pt x="16" y="0"/>
                    <a:pt x="10" y="0"/>
                  </a:cubicBezTo>
                  <a:cubicBezTo>
                    <a:pt x="7" y="0"/>
                    <a:pt x="5" y="1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0" y="9"/>
                    <a:pt x="8" y="17"/>
                  </a:cubicBezTo>
                  <a:cubicBezTo>
                    <a:pt x="15" y="22"/>
                    <a:pt x="21" y="23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7" name="Freeform 133">
              <a:extLst>
                <a:ext uri="{FF2B5EF4-FFF2-40B4-BE49-F238E27FC236}">
                  <a16:creationId xmlns:a16="http://schemas.microsoft.com/office/drawing/2014/main" id="{DEADD4AB-4BA3-4E99-AD88-0F2EB520D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826"/>
              <a:ext cx="73" cy="62"/>
            </a:xfrm>
            <a:custGeom>
              <a:avLst/>
              <a:gdLst>
                <a:gd name="T0" fmla="*/ 463 w 29"/>
                <a:gd name="T1" fmla="*/ 0 h 23"/>
                <a:gd name="T2" fmla="*/ 463 w 29"/>
                <a:gd name="T3" fmla="*/ 415 h 23"/>
                <a:gd name="T4" fmla="*/ 413 w 29"/>
                <a:gd name="T5" fmla="*/ 429 h 23"/>
                <a:gd name="T6" fmla="*/ 0 w 29"/>
                <a:gd name="T7" fmla="*/ 450 h 23"/>
                <a:gd name="T8" fmla="*/ 317 w 29"/>
                <a:gd name="T9" fmla="*/ 291 h 23"/>
                <a:gd name="T10" fmla="*/ 463 w 29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3">
                  <a:moveTo>
                    <a:pt x="29" y="0"/>
                  </a:moveTo>
                  <a:cubicBezTo>
                    <a:pt x="29" y="0"/>
                    <a:pt x="29" y="14"/>
                    <a:pt x="29" y="21"/>
                  </a:cubicBezTo>
                  <a:cubicBezTo>
                    <a:pt x="29" y="23"/>
                    <a:pt x="27" y="23"/>
                    <a:pt x="26" y="22"/>
                  </a:cubicBezTo>
                  <a:cubicBezTo>
                    <a:pt x="20" y="19"/>
                    <a:pt x="9" y="16"/>
                    <a:pt x="0" y="23"/>
                  </a:cubicBezTo>
                  <a:cubicBezTo>
                    <a:pt x="4" y="18"/>
                    <a:pt x="14" y="17"/>
                    <a:pt x="20" y="15"/>
                  </a:cubicBezTo>
                  <a:cubicBezTo>
                    <a:pt x="26" y="13"/>
                    <a:pt x="28" y="4"/>
                    <a:pt x="29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8" name="Freeform 134">
              <a:extLst>
                <a:ext uri="{FF2B5EF4-FFF2-40B4-BE49-F238E27FC236}">
                  <a16:creationId xmlns:a16="http://schemas.microsoft.com/office/drawing/2014/main" id="{6EE06009-24AA-4C9A-B373-CFE92F207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786"/>
              <a:ext cx="75" cy="56"/>
            </a:xfrm>
            <a:custGeom>
              <a:avLst/>
              <a:gdLst>
                <a:gd name="T0" fmla="*/ 470 w 30"/>
                <a:gd name="T1" fmla="*/ 0 h 21"/>
                <a:gd name="T2" fmla="*/ 458 w 30"/>
                <a:gd name="T3" fmla="*/ 341 h 21"/>
                <a:gd name="T4" fmla="*/ 408 w 30"/>
                <a:gd name="T5" fmla="*/ 376 h 21"/>
                <a:gd name="T6" fmla="*/ 0 w 30"/>
                <a:gd name="T7" fmla="*/ 320 h 21"/>
                <a:gd name="T8" fmla="*/ 345 w 30"/>
                <a:gd name="T9" fmla="*/ 227 h 21"/>
                <a:gd name="T10" fmla="*/ 470 w 30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1">
                  <a:moveTo>
                    <a:pt x="30" y="0"/>
                  </a:moveTo>
                  <a:cubicBezTo>
                    <a:pt x="30" y="1"/>
                    <a:pt x="29" y="11"/>
                    <a:pt x="29" y="18"/>
                  </a:cubicBezTo>
                  <a:cubicBezTo>
                    <a:pt x="29" y="20"/>
                    <a:pt x="27" y="21"/>
                    <a:pt x="26" y="20"/>
                  </a:cubicBezTo>
                  <a:cubicBezTo>
                    <a:pt x="20" y="16"/>
                    <a:pt x="9" y="13"/>
                    <a:pt x="0" y="17"/>
                  </a:cubicBezTo>
                  <a:cubicBezTo>
                    <a:pt x="4" y="12"/>
                    <a:pt x="16" y="14"/>
                    <a:pt x="22" y="12"/>
                  </a:cubicBezTo>
                  <a:cubicBezTo>
                    <a:pt x="29" y="10"/>
                    <a:pt x="29" y="5"/>
                    <a:pt x="3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9" name="Freeform 135">
              <a:extLst>
                <a:ext uri="{FF2B5EF4-FFF2-40B4-BE49-F238E27FC236}">
                  <a16:creationId xmlns:a16="http://schemas.microsoft.com/office/drawing/2014/main" id="{552B934D-6AB9-4133-BC20-87CDAD018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856"/>
              <a:ext cx="85" cy="48"/>
            </a:xfrm>
            <a:custGeom>
              <a:avLst/>
              <a:gdLst>
                <a:gd name="T0" fmla="*/ 533 w 34"/>
                <a:gd name="T1" fmla="*/ 0 h 18"/>
                <a:gd name="T2" fmla="*/ 395 w 34"/>
                <a:gd name="T3" fmla="*/ 307 h 18"/>
                <a:gd name="T4" fmla="*/ 345 w 34"/>
                <a:gd name="T5" fmla="*/ 307 h 18"/>
                <a:gd name="T6" fmla="*/ 0 w 34"/>
                <a:gd name="T7" fmla="*/ 56 h 18"/>
                <a:gd name="T8" fmla="*/ 363 w 34"/>
                <a:gd name="T9" fmla="*/ 149 h 18"/>
                <a:gd name="T10" fmla="*/ 533 w 34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8">
                  <a:moveTo>
                    <a:pt x="34" y="0"/>
                  </a:moveTo>
                  <a:cubicBezTo>
                    <a:pt x="33" y="1"/>
                    <a:pt x="28" y="10"/>
                    <a:pt x="25" y="16"/>
                  </a:cubicBezTo>
                  <a:cubicBezTo>
                    <a:pt x="24" y="18"/>
                    <a:pt x="23" y="17"/>
                    <a:pt x="22" y="16"/>
                  </a:cubicBezTo>
                  <a:cubicBezTo>
                    <a:pt x="19" y="11"/>
                    <a:pt x="9" y="4"/>
                    <a:pt x="0" y="3"/>
                  </a:cubicBezTo>
                  <a:cubicBezTo>
                    <a:pt x="5" y="1"/>
                    <a:pt x="17" y="7"/>
                    <a:pt x="23" y="8"/>
                  </a:cubicBezTo>
                  <a:cubicBezTo>
                    <a:pt x="30" y="9"/>
                    <a:pt x="31" y="4"/>
                    <a:pt x="3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0" name="Freeform 136">
              <a:extLst>
                <a:ext uri="{FF2B5EF4-FFF2-40B4-BE49-F238E27FC236}">
                  <a16:creationId xmlns:a16="http://schemas.microsoft.com/office/drawing/2014/main" id="{09BFC8BF-688F-437C-AC71-9A60BA219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805"/>
              <a:ext cx="28" cy="67"/>
            </a:xfrm>
            <a:custGeom>
              <a:avLst/>
              <a:gdLst>
                <a:gd name="T0" fmla="*/ 0 w 11"/>
                <a:gd name="T1" fmla="*/ 482 h 25"/>
                <a:gd name="T2" fmla="*/ 0 w 11"/>
                <a:gd name="T3" fmla="*/ 137 h 25"/>
                <a:gd name="T4" fmla="*/ 181 w 11"/>
                <a:gd name="T5" fmla="*/ 0 h 25"/>
                <a:gd name="T6" fmla="*/ 0 w 11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0" y="25"/>
                    <a:pt x="0" y="8"/>
                    <a:pt x="0" y="7"/>
                  </a:cubicBezTo>
                  <a:cubicBezTo>
                    <a:pt x="1" y="5"/>
                    <a:pt x="4" y="2"/>
                    <a:pt x="11" y="0"/>
                  </a:cubicBezTo>
                  <a:cubicBezTo>
                    <a:pt x="5" y="4"/>
                    <a:pt x="1" y="15"/>
                    <a:pt x="0" y="25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1" name="Freeform 137">
              <a:extLst>
                <a:ext uri="{FF2B5EF4-FFF2-40B4-BE49-F238E27FC236}">
                  <a16:creationId xmlns:a16="http://schemas.microsoft.com/office/drawing/2014/main" id="{46B932FD-544E-4168-8DC3-19E25B510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760"/>
              <a:ext cx="28" cy="64"/>
            </a:xfrm>
            <a:custGeom>
              <a:avLst/>
              <a:gdLst>
                <a:gd name="T0" fmla="*/ 0 w 11"/>
                <a:gd name="T1" fmla="*/ 456 h 24"/>
                <a:gd name="T2" fmla="*/ 20 w 11"/>
                <a:gd name="T3" fmla="*/ 115 h 24"/>
                <a:gd name="T4" fmla="*/ 181 w 11"/>
                <a:gd name="T5" fmla="*/ 0 h 24"/>
                <a:gd name="T6" fmla="*/ 0 w 11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4">
                  <a:moveTo>
                    <a:pt x="0" y="24"/>
                  </a:moveTo>
                  <a:cubicBezTo>
                    <a:pt x="0" y="24"/>
                    <a:pt x="0" y="8"/>
                    <a:pt x="1" y="6"/>
                  </a:cubicBezTo>
                  <a:cubicBezTo>
                    <a:pt x="1" y="5"/>
                    <a:pt x="4" y="2"/>
                    <a:pt x="11" y="0"/>
                  </a:cubicBezTo>
                  <a:cubicBezTo>
                    <a:pt x="5" y="4"/>
                    <a:pt x="1" y="15"/>
                    <a:pt x="0" y="24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2" name="Freeform 138">
              <a:extLst>
                <a:ext uri="{FF2B5EF4-FFF2-40B4-BE49-F238E27FC236}">
                  <a16:creationId xmlns:a16="http://schemas.microsoft.com/office/drawing/2014/main" id="{BB8B7325-F154-43BB-BD2F-23F68CDAF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810"/>
              <a:ext cx="53" cy="48"/>
            </a:xfrm>
            <a:custGeom>
              <a:avLst/>
              <a:gdLst>
                <a:gd name="T0" fmla="*/ 0 w 21"/>
                <a:gd name="T1" fmla="*/ 341 h 18"/>
                <a:gd name="T2" fmla="*/ 146 w 21"/>
                <a:gd name="T3" fmla="*/ 35 h 18"/>
                <a:gd name="T4" fmla="*/ 338 w 21"/>
                <a:gd name="T5" fmla="*/ 21 h 18"/>
                <a:gd name="T6" fmla="*/ 0 w 21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0" y="18"/>
                    <a:pt x="8" y="3"/>
                    <a:pt x="9" y="2"/>
                  </a:cubicBezTo>
                  <a:cubicBezTo>
                    <a:pt x="10" y="0"/>
                    <a:pt x="14" y="0"/>
                    <a:pt x="21" y="1"/>
                  </a:cubicBezTo>
                  <a:cubicBezTo>
                    <a:pt x="14" y="1"/>
                    <a:pt x="6" y="10"/>
                    <a:pt x="0" y="18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3" name="Freeform 139">
              <a:extLst>
                <a:ext uri="{FF2B5EF4-FFF2-40B4-BE49-F238E27FC236}">
                  <a16:creationId xmlns:a16="http://schemas.microsoft.com/office/drawing/2014/main" id="{FD15F29F-1F8B-432D-A57F-2D0895CE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1509"/>
              <a:ext cx="77" cy="136"/>
            </a:xfrm>
            <a:custGeom>
              <a:avLst/>
              <a:gdLst>
                <a:gd name="T0" fmla="*/ 0 w 31"/>
                <a:gd name="T1" fmla="*/ 56 h 51"/>
                <a:gd name="T2" fmla="*/ 75 w 31"/>
                <a:gd name="T3" fmla="*/ 171 h 51"/>
                <a:gd name="T4" fmla="*/ 137 w 31"/>
                <a:gd name="T5" fmla="*/ 192 h 51"/>
                <a:gd name="T6" fmla="*/ 340 w 31"/>
                <a:gd name="T7" fmla="*/ 683 h 51"/>
                <a:gd name="T8" fmla="*/ 278 w 31"/>
                <a:gd name="T9" fmla="*/ 832 h 51"/>
                <a:gd name="T10" fmla="*/ 340 w 31"/>
                <a:gd name="T11" fmla="*/ 968 h 51"/>
                <a:gd name="T12" fmla="*/ 462 w 31"/>
                <a:gd name="T13" fmla="*/ 704 h 51"/>
                <a:gd name="T14" fmla="*/ 196 w 31"/>
                <a:gd name="T15" fmla="*/ 56 h 51"/>
                <a:gd name="T16" fmla="*/ 0 w 31"/>
                <a:gd name="T17" fmla="*/ 56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1">
                  <a:moveTo>
                    <a:pt x="0" y="3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8"/>
                    <a:pt x="9" y="10"/>
                  </a:cubicBezTo>
                  <a:cubicBezTo>
                    <a:pt x="16" y="14"/>
                    <a:pt x="22" y="27"/>
                    <a:pt x="22" y="36"/>
                  </a:cubicBezTo>
                  <a:cubicBezTo>
                    <a:pt x="22" y="40"/>
                    <a:pt x="21" y="43"/>
                    <a:pt x="18" y="44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7" y="49"/>
                    <a:pt x="30" y="43"/>
                    <a:pt x="30" y="37"/>
                  </a:cubicBezTo>
                  <a:cubicBezTo>
                    <a:pt x="31" y="24"/>
                    <a:pt x="22" y="8"/>
                    <a:pt x="13" y="3"/>
                  </a:cubicBezTo>
                  <a:cubicBezTo>
                    <a:pt x="9" y="0"/>
                    <a:pt x="4" y="0"/>
                    <a:pt x="0" y="3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4" name="Freeform 140">
              <a:extLst>
                <a:ext uri="{FF2B5EF4-FFF2-40B4-BE49-F238E27FC236}">
                  <a16:creationId xmlns:a16="http://schemas.microsoft.com/office/drawing/2014/main" id="{F0156D02-4674-4F67-A30E-F38BEA66F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480"/>
              <a:ext cx="140" cy="162"/>
            </a:xfrm>
            <a:custGeom>
              <a:avLst/>
              <a:gdLst>
                <a:gd name="T0" fmla="*/ 375 w 56"/>
                <a:gd name="T1" fmla="*/ 0 h 61"/>
                <a:gd name="T2" fmla="*/ 0 w 56"/>
                <a:gd name="T3" fmla="*/ 226 h 61"/>
                <a:gd name="T4" fmla="*/ 145 w 56"/>
                <a:gd name="T5" fmla="*/ 260 h 61"/>
                <a:gd name="T6" fmla="*/ 408 w 56"/>
                <a:gd name="T7" fmla="*/ 895 h 61"/>
                <a:gd name="T8" fmla="*/ 300 w 56"/>
                <a:gd name="T9" fmla="*/ 1142 h 61"/>
                <a:gd name="T10" fmla="*/ 300 w 56"/>
                <a:gd name="T11" fmla="*/ 1142 h 61"/>
                <a:gd name="T12" fmla="*/ 738 w 56"/>
                <a:gd name="T13" fmla="*/ 860 h 61"/>
                <a:gd name="T14" fmla="*/ 375 w 56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61">
                  <a:moveTo>
                    <a:pt x="24" y="0"/>
                  </a:moveTo>
                  <a:cubicBezTo>
                    <a:pt x="22" y="1"/>
                    <a:pt x="9" y="7"/>
                    <a:pt x="0" y="12"/>
                  </a:cubicBezTo>
                  <a:cubicBezTo>
                    <a:pt x="3" y="12"/>
                    <a:pt x="6" y="12"/>
                    <a:pt x="9" y="14"/>
                  </a:cubicBezTo>
                  <a:cubicBezTo>
                    <a:pt x="18" y="19"/>
                    <a:pt x="27" y="35"/>
                    <a:pt x="26" y="48"/>
                  </a:cubicBezTo>
                  <a:cubicBezTo>
                    <a:pt x="26" y="54"/>
                    <a:pt x="24" y="59"/>
                    <a:pt x="19" y="61"/>
                  </a:cubicBezTo>
                  <a:cubicBezTo>
                    <a:pt x="19" y="61"/>
                    <a:pt x="19" y="61"/>
                    <a:pt x="19" y="61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56" y="28"/>
                    <a:pt x="44" y="4"/>
                    <a:pt x="24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5" name="Freeform 141">
              <a:extLst>
                <a:ext uri="{FF2B5EF4-FFF2-40B4-BE49-F238E27FC236}">
                  <a16:creationId xmlns:a16="http://schemas.microsoft.com/office/drawing/2014/main" id="{7A4CA6BD-4005-4278-A63B-F860701DD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1664"/>
              <a:ext cx="75" cy="136"/>
            </a:xfrm>
            <a:custGeom>
              <a:avLst/>
              <a:gdLst>
                <a:gd name="T0" fmla="*/ 0 w 30"/>
                <a:gd name="T1" fmla="*/ 35 h 51"/>
                <a:gd name="T2" fmla="*/ 83 w 30"/>
                <a:gd name="T3" fmla="*/ 171 h 51"/>
                <a:gd name="T4" fmla="*/ 145 w 30"/>
                <a:gd name="T5" fmla="*/ 171 h 51"/>
                <a:gd name="T6" fmla="*/ 345 w 30"/>
                <a:gd name="T7" fmla="*/ 683 h 51"/>
                <a:gd name="T8" fmla="*/ 283 w 30"/>
                <a:gd name="T9" fmla="*/ 819 h 51"/>
                <a:gd name="T10" fmla="*/ 345 w 30"/>
                <a:gd name="T11" fmla="*/ 968 h 51"/>
                <a:gd name="T12" fmla="*/ 470 w 30"/>
                <a:gd name="T13" fmla="*/ 683 h 51"/>
                <a:gd name="T14" fmla="*/ 208 w 30"/>
                <a:gd name="T15" fmla="*/ 35 h 51"/>
                <a:gd name="T16" fmla="*/ 0 w 30"/>
                <a:gd name="T17" fmla="*/ 35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1">
                  <a:moveTo>
                    <a:pt x="0" y="2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8"/>
                    <a:pt x="9" y="9"/>
                  </a:cubicBezTo>
                  <a:cubicBezTo>
                    <a:pt x="16" y="13"/>
                    <a:pt x="22" y="27"/>
                    <a:pt x="22" y="36"/>
                  </a:cubicBezTo>
                  <a:cubicBezTo>
                    <a:pt x="22" y="40"/>
                    <a:pt x="21" y="42"/>
                    <a:pt x="18" y="43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7" y="48"/>
                    <a:pt x="30" y="43"/>
                    <a:pt x="30" y="36"/>
                  </a:cubicBezTo>
                  <a:cubicBezTo>
                    <a:pt x="30" y="24"/>
                    <a:pt x="22" y="8"/>
                    <a:pt x="13" y="2"/>
                  </a:cubicBezTo>
                  <a:cubicBezTo>
                    <a:pt x="8" y="0"/>
                    <a:pt x="4" y="0"/>
                    <a:pt x="0" y="2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6" name="Freeform 142">
              <a:extLst>
                <a:ext uri="{FF2B5EF4-FFF2-40B4-BE49-F238E27FC236}">
                  <a16:creationId xmlns:a16="http://schemas.microsoft.com/office/drawing/2014/main" id="{1E246E2B-1184-4189-99C6-409618F82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520"/>
              <a:ext cx="50" cy="144"/>
            </a:xfrm>
            <a:custGeom>
              <a:avLst/>
              <a:gdLst>
                <a:gd name="T0" fmla="*/ 95 w 20"/>
                <a:gd name="T1" fmla="*/ 171 h 54"/>
                <a:gd name="T2" fmla="*/ 95 w 20"/>
                <a:gd name="T3" fmla="*/ 888 h 54"/>
                <a:gd name="T4" fmla="*/ 270 w 20"/>
                <a:gd name="T5" fmla="*/ 1003 h 54"/>
                <a:gd name="T6" fmla="*/ 250 w 20"/>
                <a:gd name="T7" fmla="*/ 853 h 54"/>
                <a:gd name="T8" fmla="*/ 208 w 20"/>
                <a:gd name="T9" fmla="*/ 819 h 54"/>
                <a:gd name="T10" fmla="*/ 208 w 20"/>
                <a:gd name="T11" fmla="*/ 248 h 54"/>
                <a:gd name="T12" fmla="*/ 313 w 20"/>
                <a:gd name="T13" fmla="*/ 149 h 54"/>
                <a:gd name="T14" fmla="*/ 313 w 20"/>
                <a:gd name="T15" fmla="*/ 0 h 54"/>
                <a:gd name="T16" fmla="*/ 95 w 20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4">
                  <a:moveTo>
                    <a:pt x="6" y="9"/>
                  </a:moveTo>
                  <a:cubicBezTo>
                    <a:pt x="0" y="20"/>
                    <a:pt x="0" y="38"/>
                    <a:pt x="6" y="47"/>
                  </a:cubicBezTo>
                  <a:cubicBezTo>
                    <a:pt x="9" y="51"/>
                    <a:pt x="13" y="54"/>
                    <a:pt x="17" y="53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4" y="45"/>
                    <a:pt x="13" y="43"/>
                  </a:cubicBezTo>
                  <a:cubicBezTo>
                    <a:pt x="8" y="36"/>
                    <a:pt x="8" y="21"/>
                    <a:pt x="13" y="13"/>
                  </a:cubicBezTo>
                  <a:cubicBezTo>
                    <a:pt x="15" y="10"/>
                    <a:pt x="17" y="8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0"/>
                    <a:pt x="9" y="3"/>
                    <a:pt x="6" y="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7" name="Freeform 143">
              <a:extLst>
                <a:ext uri="{FF2B5EF4-FFF2-40B4-BE49-F238E27FC236}">
                  <a16:creationId xmlns:a16="http://schemas.microsoft.com/office/drawing/2014/main" id="{16B16743-4F54-4197-BCF5-F7776109F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1520"/>
              <a:ext cx="50" cy="144"/>
            </a:xfrm>
            <a:custGeom>
              <a:avLst/>
              <a:gdLst>
                <a:gd name="T0" fmla="*/ 95 w 20"/>
                <a:gd name="T1" fmla="*/ 171 h 54"/>
                <a:gd name="T2" fmla="*/ 95 w 20"/>
                <a:gd name="T3" fmla="*/ 888 h 54"/>
                <a:gd name="T4" fmla="*/ 270 w 20"/>
                <a:gd name="T5" fmla="*/ 1003 h 54"/>
                <a:gd name="T6" fmla="*/ 250 w 20"/>
                <a:gd name="T7" fmla="*/ 853 h 54"/>
                <a:gd name="T8" fmla="*/ 208 w 20"/>
                <a:gd name="T9" fmla="*/ 819 h 54"/>
                <a:gd name="T10" fmla="*/ 208 w 20"/>
                <a:gd name="T11" fmla="*/ 248 h 54"/>
                <a:gd name="T12" fmla="*/ 313 w 20"/>
                <a:gd name="T13" fmla="*/ 149 h 54"/>
                <a:gd name="T14" fmla="*/ 313 w 20"/>
                <a:gd name="T15" fmla="*/ 0 h 54"/>
                <a:gd name="T16" fmla="*/ 95 w 20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4">
                  <a:moveTo>
                    <a:pt x="6" y="9"/>
                  </a:moveTo>
                  <a:cubicBezTo>
                    <a:pt x="0" y="20"/>
                    <a:pt x="0" y="38"/>
                    <a:pt x="6" y="47"/>
                  </a:cubicBezTo>
                  <a:cubicBezTo>
                    <a:pt x="9" y="51"/>
                    <a:pt x="13" y="54"/>
                    <a:pt x="17" y="53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4" y="45"/>
                    <a:pt x="13" y="43"/>
                  </a:cubicBezTo>
                  <a:cubicBezTo>
                    <a:pt x="8" y="36"/>
                    <a:pt x="8" y="21"/>
                    <a:pt x="13" y="13"/>
                  </a:cubicBezTo>
                  <a:cubicBezTo>
                    <a:pt x="15" y="10"/>
                    <a:pt x="17" y="8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0"/>
                    <a:pt x="9" y="3"/>
                    <a:pt x="6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8" name="Freeform 144">
              <a:extLst>
                <a:ext uri="{FF2B5EF4-FFF2-40B4-BE49-F238E27FC236}">
                  <a16:creationId xmlns:a16="http://schemas.microsoft.com/office/drawing/2014/main" id="{C342F128-1F2E-4B0D-B62E-D6AACABE7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514"/>
              <a:ext cx="127" cy="147"/>
            </a:xfrm>
            <a:custGeom>
              <a:avLst/>
              <a:gdLst>
                <a:gd name="T0" fmla="*/ 311 w 51"/>
                <a:gd name="T1" fmla="*/ 21 h 55"/>
                <a:gd name="T2" fmla="*/ 217 w 51"/>
                <a:gd name="T3" fmla="*/ 56 h 55"/>
                <a:gd name="T4" fmla="*/ 187 w 51"/>
                <a:gd name="T5" fmla="*/ 970 h 55"/>
                <a:gd name="T6" fmla="*/ 261 w 51"/>
                <a:gd name="T7" fmla="*/ 1016 h 55"/>
                <a:gd name="T8" fmla="*/ 662 w 51"/>
                <a:gd name="T9" fmla="*/ 1050 h 55"/>
                <a:gd name="T10" fmla="*/ 650 w 51"/>
                <a:gd name="T11" fmla="*/ 1029 h 55"/>
                <a:gd name="T12" fmla="*/ 633 w 51"/>
                <a:gd name="T13" fmla="*/ 1029 h 55"/>
                <a:gd name="T14" fmla="*/ 620 w 51"/>
                <a:gd name="T15" fmla="*/ 1016 h 55"/>
                <a:gd name="T16" fmla="*/ 620 w 51"/>
                <a:gd name="T17" fmla="*/ 994 h 55"/>
                <a:gd name="T18" fmla="*/ 603 w 51"/>
                <a:gd name="T19" fmla="*/ 970 h 55"/>
                <a:gd name="T20" fmla="*/ 590 w 51"/>
                <a:gd name="T21" fmla="*/ 970 h 55"/>
                <a:gd name="T22" fmla="*/ 570 w 51"/>
                <a:gd name="T23" fmla="*/ 935 h 55"/>
                <a:gd name="T24" fmla="*/ 570 w 51"/>
                <a:gd name="T25" fmla="*/ 208 h 55"/>
                <a:gd name="T26" fmla="*/ 590 w 51"/>
                <a:gd name="T27" fmla="*/ 171 h 55"/>
                <a:gd name="T28" fmla="*/ 603 w 51"/>
                <a:gd name="T29" fmla="*/ 171 h 55"/>
                <a:gd name="T30" fmla="*/ 620 w 51"/>
                <a:gd name="T31" fmla="*/ 136 h 55"/>
                <a:gd name="T32" fmla="*/ 633 w 51"/>
                <a:gd name="T33" fmla="*/ 115 h 55"/>
                <a:gd name="T34" fmla="*/ 633 w 51"/>
                <a:gd name="T35" fmla="*/ 115 h 55"/>
                <a:gd name="T36" fmla="*/ 662 w 51"/>
                <a:gd name="T37" fmla="*/ 94 h 55"/>
                <a:gd name="T38" fmla="*/ 662 w 51"/>
                <a:gd name="T39" fmla="*/ 94 h 55"/>
                <a:gd name="T40" fmla="*/ 682 w 51"/>
                <a:gd name="T41" fmla="*/ 78 h 55"/>
                <a:gd name="T42" fmla="*/ 695 w 51"/>
                <a:gd name="T43" fmla="*/ 78 h 55"/>
                <a:gd name="T44" fmla="*/ 787 w 51"/>
                <a:gd name="T45" fmla="*/ 35 h 55"/>
                <a:gd name="T46" fmla="*/ 787 w 51"/>
                <a:gd name="T47" fmla="*/ 35 h 55"/>
                <a:gd name="T48" fmla="*/ 787 w 51"/>
                <a:gd name="T49" fmla="*/ 35 h 55"/>
                <a:gd name="T50" fmla="*/ 311 w 51"/>
                <a:gd name="T51" fmla="*/ 21 h 5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1" h="55">
                  <a:moveTo>
                    <a:pt x="20" y="1"/>
                  </a:moveTo>
                  <a:cubicBezTo>
                    <a:pt x="20" y="1"/>
                    <a:pt x="16" y="0"/>
                    <a:pt x="14" y="3"/>
                  </a:cubicBezTo>
                  <a:cubicBezTo>
                    <a:pt x="2" y="15"/>
                    <a:pt x="0" y="38"/>
                    <a:pt x="12" y="51"/>
                  </a:cubicBezTo>
                  <a:cubicBezTo>
                    <a:pt x="13" y="52"/>
                    <a:pt x="16" y="53"/>
                    <a:pt x="17" y="53"/>
                  </a:cubicBezTo>
                  <a:cubicBezTo>
                    <a:pt x="23" y="53"/>
                    <a:pt x="34" y="54"/>
                    <a:pt x="43" y="55"/>
                  </a:cubicBezTo>
                  <a:cubicBezTo>
                    <a:pt x="43" y="54"/>
                    <a:pt x="42" y="54"/>
                    <a:pt x="42" y="54"/>
                  </a:cubicBezTo>
                  <a:cubicBezTo>
                    <a:pt x="42" y="54"/>
                    <a:pt x="42" y="54"/>
                    <a:pt x="41" y="54"/>
                  </a:cubicBezTo>
                  <a:cubicBezTo>
                    <a:pt x="41" y="53"/>
                    <a:pt x="41" y="53"/>
                    <a:pt x="40" y="53"/>
                  </a:cubicBezTo>
                  <a:cubicBezTo>
                    <a:pt x="40" y="53"/>
                    <a:pt x="40" y="53"/>
                    <a:pt x="40" y="52"/>
                  </a:cubicBezTo>
                  <a:cubicBezTo>
                    <a:pt x="39" y="52"/>
                    <a:pt x="39" y="52"/>
                    <a:pt x="39" y="51"/>
                  </a:cubicBezTo>
                  <a:cubicBezTo>
                    <a:pt x="39" y="51"/>
                    <a:pt x="38" y="51"/>
                    <a:pt x="38" y="51"/>
                  </a:cubicBezTo>
                  <a:cubicBezTo>
                    <a:pt x="38" y="50"/>
                    <a:pt x="37" y="50"/>
                    <a:pt x="37" y="49"/>
                  </a:cubicBezTo>
                  <a:cubicBezTo>
                    <a:pt x="31" y="40"/>
                    <a:pt x="31" y="22"/>
                    <a:pt x="37" y="11"/>
                  </a:cubicBezTo>
                  <a:cubicBezTo>
                    <a:pt x="37" y="11"/>
                    <a:pt x="38" y="10"/>
                    <a:pt x="38" y="9"/>
                  </a:cubicBezTo>
                  <a:cubicBezTo>
                    <a:pt x="38" y="9"/>
                    <a:pt x="38" y="9"/>
                    <a:pt x="39" y="9"/>
                  </a:cubicBezTo>
                  <a:cubicBezTo>
                    <a:pt x="39" y="8"/>
                    <a:pt x="39" y="8"/>
                    <a:pt x="40" y="7"/>
                  </a:cubicBezTo>
                  <a:cubicBezTo>
                    <a:pt x="40" y="7"/>
                    <a:pt x="40" y="7"/>
                    <a:pt x="41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2" y="5"/>
                    <a:pt x="42" y="5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4"/>
                    <a:pt x="44" y="4"/>
                    <a:pt x="44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6" y="3"/>
                    <a:pt x="48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lnTo>
                    <a:pt x="20" y="1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9" name="Freeform 145">
              <a:extLst>
                <a:ext uri="{FF2B5EF4-FFF2-40B4-BE49-F238E27FC236}">
                  <a16:creationId xmlns:a16="http://schemas.microsoft.com/office/drawing/2014/main" id="{599C741E-F7EA-4AF8-97D7-ADA0B2DED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1682"/>
              <a:ext cx="53" cy="142"/>
            </a:xfrm>
            <a:custGeom>
              <a:avLst/>
              <a:gdLst>
                <a:gd name="T0" fmla="*/ 96 w 21"/>
                <a:gd name="T1" fmla="*/ 171 h 53"/>
                <a:gd name="T2" fmla="*/ 114 w 21"/>
                <a:gd name="T3" fmla="*/ 906 h 53"/>
                <a:gd name="T4" fmla="*/ 288 w 21"/>
                <a:gd name="T5" fmla="*/ 1018 h 53"/>
                <a:gd name="T6" fmla="*/ 275 w 21"/>
                <a:gd name="T7" fmla="*/ 868 h 53"/>
                <a:gd name="T8" fmla="*/ 209 w 21"/>
                <a:gd name="T9" fmla="*/ 812 h 53"/>
                <a:gd name="T10" fmla="*/ 209 w 21"/>
                <a:gd name="T11" fmla="*/ 252 h 53"/>
                <a:gd name="T12" fmla="*/ 338 w 21"/>
                <a:gd name="T13" fmla="*/ 150 h 53"/>
                <a:gd name="T14" fmla="*/ 338 w 21"/>
                <a:gd name="T15" fmla="*/ 0 h 53"/>
                <a:gd name="T16" fmla="*/ 96 w 21"/>
                <a:gd name="T17" fmla="*/ 171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53">
                  <a:moveTo>
                    <a:pt x="6" y="9"/>
                  </a:moveTo>
                  <a:cubicBezTo>
                    <a:pt x="0" y="19"/>
                    <a:pt x="1" y="37"/>
                    <a:pt x="7" y="47"/>
                  </a:cubicBezTo>
                  <a:cubicBezTo>
                    <a:pt x="10" y="51"/>
                    <a:pt x="14" y="53"/>
                    <a:pt x="18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5"/>
                    <a:pt x="15" y="45"/>
                    <a:pt x="13" y="42"/>
                  </a:cubicBezTo>
                  <a:cubicBezTo>
                    <a:pt x="9" y="36"/>
                    <a:pt x="9" y="21"/>
                    <a:pt x="13" y="13"/>
                  </a:cubicBezTo>
                  <a:cubicBezTo>
                    <a:pt x="16" y="8"/>
                    <a:pt x="20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5" y="0"/>
                    <a:pt x="10" y="3"/>
                    <a:pt x="6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0" name="Freeform 146">
              <a:extLst>
                <a:ext uri="{FF2B5EF4-FFF2-40B4-BE49-F238E27FC236}">
                  <a16:creationId xmlns:a16="http://schemas.microsoft.com/office/drawing/2014/main" id="{43A041E6-5E7F-4790-9727-F91C68F36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1677"/>
              <a:ext cx="128" cy="147"/>
            </a:xfrm>
            <a:custGeom>
              <a:avLst/>
              <a:gdLst>
                <a:gd name="T0" fmla="*/ 788 w 51"/>
                <a:gd name="T1" fmla="*/ 1050 h 55"/>
                <a:gd name="T2" fmla="*/ 617 w 51"/>
                <a:gd name="T3" fmla="*/ 935 h 55"/>
                <a:gd name="T4" fmla="*/ 597 w 51"/>
                <a:gd name="T5" fmla="*/ 208 h 55"/>
                <a:gd name="T6" fmla="*/ 806 w 51"/>
                <a:gd name="T7" fmla="*/ 35 h 55"/>
                <a:gd name="T8" fmla="*/ 806 w 51"/>
                <a:gd name="T9" fmla="*/ 35 h 55"/>
                <a:gd name="T10" fmla="*/ 284 w 51"/>
                <a:gd name="T11" fmla="*/ 0 h 55"/>
                <a:gd name="T12" fmla="*/ 208 w 51"/>
                <a:gd name="T13" fmla="*/ 56 h 55"/>
                <a:gd name="T14" fmla="*/ 176 w 51"/>
                <a:gd name="T15" fmla="*/ 957 h 55"/>
                <a:gd name="T16" fmla="*/ 271 w 51"/>
                <a:gd name="T17" fmla="*/ 1016 h 55"/>
                <a:gd name="T18" fmla="*/ 788 w 51"/>
                <a:gd name="T19" fmla="*/ 1050 h 55"/>
                <a:gd name="T20" fmla="*/ 788 w 51"/>
                <a:gd name="T21" fmla="*/ 1029 h 55"/>
                <a:gd name="T22" fmla="*/ 788 w 51"/>
                <a:gd name="T23" fmla="*/ 1050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55">
                  <a:moveTo>
                    <a:pt x="50" y="55"/>
                  </a:moveTo>
                  <a:cubicBezTo>
                    <a:pt x="46" y="55"/>
                    <a:pt x="42" y="53"/>
                    <a:pt x="39" y="49"/>
                  </a:cubicBezTo>
                  <a:cubicBezTo>
                    <a:pt x="33" y="39"/>
                    <a:pt x="32" y="21"/>
                    <a:pt x="38" y="11"/>
                  </a:cubicBezTo>
                  <a:cubicBezTo>
                    <a:pt x="42" y="5"/>
                    <a:pt x="46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5" y="0"/>
                    <a:pt x="13" y="3"/>
                  </a:cubicBezTo>
                  <a:cubicBezTo>
                    <a:pt x="1" y="15"/>
                    <a:pt x="0" y="38"/>
                    <a:pt x="11" y="50"/>
                  </a:cubicBezTo>
                  <a:cubicBezTo>
                    <a:pt x="12" y="51"/>
                    <a:pt x="15" y="53"/>
                    <a:pt x="17" y="53"/>
                  </a:cubicBezTo>
                  <a:cubicBezTo>
                    <a:pt x="23" y="53"/>
                    <a:pt x="41" y="55"/>
                    <a:pt x="50" y="55"/>
                  </a:cubicBezTo>
                  <a:cubicBezTo>
                    <a:pt x="51" y="55"/>
                    <a:pt x="51" y="54"/>
                    <a:pt x="50" y="54"/>
                  </a:cubicBezTo>
                  <a:lnTo>
                    <a:pt x="50" y="55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1" name="Freeform 147">
              <a:extLst>
                <a:ext uri="{FF2B5EF4-FFF2-40B4-BE49-F238E27FC236}">
                  <a16:creationId xmlns:a16="http://schemas.microsoft.com/office/drawing/2014/main" id="{D56DB761-F157-4B5C-AAF7-C4BC1D01E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" y="1541"/>
              <a:ext cx="50" cy="99"/>
            </a:xfrm>
            <a:custGeom>
              <a:avLst/>
              <a:gdLst>
                <a:gd name="T0" fmla="*/ 175 w 20"/>
                <a:gd name="T1" fmla="*/ 709 h 37"/>
                <a:gd name="T2" fmla="*/ 220 w 20"/>
                <a:gd name="T3" fmla="*/ 0 h 37"/>
                <a:gd name="T4" fmla="*/ 175 w 20"/>
                <a:gd name="T5" fmla="*/ 0 h 37"/>
                <a:gd name="T6" fmla="*/ 83 w 20"/>
                <a:gd name="T7" fmla="*/ 94 h 37"/>
                <a:gd name="T8" fmla="*/ 83 w 20"/>
                <a:gd name="T9" fmla="*/ 674 h 37"/>
                <a:gd name="T10" fmla="*/ 125 w 20"/>
                <a:gd name="T11" fmla="*/ 709 h 37"/>
                <a:gd name="T12" fmla="*/ 125 w 20"/>
                <a:gd name="T13" fmla="*/ 709 h 37"/>
                <a:gd name="T14" fmla="*/ 158 w 20"/>
                <a:gd name="T15" fmla="*/ 709 h 37"/>
                <a:gd name="T16" fmla="*/ 175 w 20"/>
                <a:gd name="T17" fmla="*/ 709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7">
                  <a:moveTo>
                    <a:pt x="11" y="37"/>
                  </a:moveTo>
                  <a:cubicBezTo>
                    <a:pt x="20" y="29"/>
                    <a:pt x="19" y="9"/>
                    <a:pt x="14" y="0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9" y="0"/>
                    <a:pt x="7" y="2"/>
                    <a:pt x="5" y="5"/>
                  </a:cubicBezTo>
                  <a:cubicBezTo>
                    <a:pt x="0" y="13"/>
                    <a:pt x="0" y="28"/>
                    <a:pt x="5" y="35"/>
                  </a:cubicBezTo>
                  <a:cubicBezTo>
                    <a:pt x="6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7"/>
                    <a:pt x="9" y="37"/>
                    <a:pt x="10" y="37"/>
                  </a:cubicBezTo>
                  <a:cubicBezTo>
                    <a:pt x="10" y="37"/>
                    <a:pt x="11" y="37"/>
                    <a:pt x="11" y="37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2" name="Freeform 148">
              <a:extLst>
                <a:ext uri="{FF2B5EF4-FFF2-40B4-BE49-F238E27FC236}">
                  <a16:creationId xmlns:a16="http://schemas.microsoft.com/office/drawing/2014/main" id="{EB589D7B-A4CB-4C97-876F-BC3367D45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" y="1704"/>
              <a:ext cx="52" cy="98"/>
            </a:xfrm>
            <a:custGeom>
              <a:avLst/>
              <a:gdLst>
                <a:gd name="T0" fmla="*/ 62 w 21"/>
                <a:gd name="T1" fmla="*/ 90 h 37"/>
                <a:gd name="T2" fmla="*/ 62 w 21"/>
                <a:gd name="T3" fmla="*/ 630 h 37"/>
                <a:gd name="T4" fmla="*/ 124 w 21"/>
                <a:gd name="T5" fmla="*/ 689 h 37"/>
                <a:gd name="T6" fmla="*/ 124 w 21"/>
                <a:gd name="T7" fmla="*/ 689 h 37"/>
                <a:gd name="T8" fmla="*/ 154 w 21"/>
                <a:gd name="T9" fmla="*/ 689 h 37"/>
                <a:gd name="T10" fmla="*/ 196 w 21"/>
                <a:gd name="T11" fmla="*/ 689 h 37"/>
                <a:gd name="T12" fmla="*/ 228 w 21"/>
                <a:gd name="T13" fmla="*/ 0 h 37"/>
                <a:gd name="T14" fmla="*/ 154 w 21"/>
                <a:gd name="T15" fmla="*/ 0 h 37"/>
                <a:gd name="T16" fmla="*/ 62 w 21"/>
                <a:gd name="T17" fmla="*/ 9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7">
                  <a:moveTo>
                    <a:pt x="4" y="5"/>
                  </a:moveTo>
                  <a:cubicBezTo>
                    <a:pt x="0" y="13"/>
                    <a:pt x="0" y="28"/>
                    <a:pt x="4" y="34"/>
                  </a:cubicBezTo>
                  <a:cubicBezTo>
                    <a:pt x="6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7"/>
                    <a:pt x="9" y="37"/>
                    <a:pt x="10" y="37"/>
                  </a:cubicBezTo>
                  <a:cubicBezTo>
                    <a:pt x="11" y="37"/>
                    <a:pt x="12" y="37"/>
                    <a:pt x="13" y="37"/>
                  </a:cubicBezTo>
                  <a:cubicBezTo>
                    <a:pt x="21" y="28"/>
                    <a:pt x="19" y="8"/>
                    <a:pt x="15" y="0"/>
                  </a:cubicBezTo>
                  <a:cubicBezTo>
                    <a:pt x="13" y="0"/>
                    <a:pt x="12" y="0"/>
                    <a:pt x="10" y="0"/>
                  </a:cubicBezTo>
                  <a:cubicBezTo>
                    <a:pt x="9" y="0"/>
                    <a:pt x="6" y="1"/>
                    <a:pt x="4" y="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3" name="Freeform 149">
              <a:extLst>
                <a:ext uri="{FF2B5EF4-FFF2-40B4-BE49-F238E27FC236}">
                  <a16:creationId xmlns:a16="http://schemas.microsoft.com/office/drawing/2014/main" id="{229067E0-8D14-4A7B-9A28-1FEBCDA8B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533"/>
              <a:ext cx="58" cy="93"/>
            </a:xfrm>
            <a:custGeom>
              <a:avLst/>
              <a:gdLst>
                <a:gd name="T0" fmla="*/ 285 w 23"/>
                <a:gd name="T1" fmla="*/ 656 h 35"/>
                <a:gd name="T2" fmla="*/ 338 w 23"/>
                <a:gd name="T3" fmla="*/ 635 h 35"/>
                <a:gd name="T4" fmla="*/ 368 w 23"/>
                <a:gd name="T5" fmla="*/ 508 h 35"/>
                <a:gd name="T6" fmla="*/ 159 w 23"/>
                <a:gd name="T7" fmla="*/ 21 h 35"/>
                <a:gd name="T8" fmla="*/ 113 w 23"/>
                <a:gd name="T9" fmla="*/ 0 h 35"/>
                <a:gd name="T10" fmla="*/ 96 w 23"/>
                <a:gd name="T11" fmla="*/ 0 h 35"/>
                <a:gd name="T12" fmla="*/ 50 w 23"/>
                <a:gd name="T13" fmla="*/ 35 h 35"/>
                <a:gd name="T14" fmla="*/ 285 w 23"/>
                <a:gd name="T15" fmla="*/ 65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5">
                  <a:moveTo>
                    <a:pt x="18" y="35"/>
                  </a:moveTo>
                  <a:cubicBezTo>
                    <a:pt x="19" y="35"/>
                    <a:pt x="20" y="34"/>
                    <a:pt x="21" y="34"/>
                  </a:cubicBezTo>
                  <a:cubicBezTo>
                    <a:pt x="22" y="32"/>
                    <a:pt x="23" y="30"/>
                    <a:pt x="23" y="27"/>
                  </a:cubicBezTo>
                  <a:cubicBezTo>
                    <a:pt x="23" y="18"/>
                    <a:pt x="17" y="5"/>
                    <a:pt x="10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5" y="1"/>
                    <a:pt x="4" y="2"/>
                    <a:pt x="3" y="2"/>
                  </a:cubicBezTo>
                  <a:cubicBezTo>
                    <a:pt x="0" y="14"/>
                    <a:pt x="11" y="31"/>
                    <a:pt x="18" y="3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4" name="Freeform 150">
              <a:extLst>
                <a:ext uri="{FF2B5EF4-FFF2-40B4-BE49-F238E27FC236}">
                  <a16:creationId xmlns:a16="http://schemas.microsoft.com/office/drawing/2014/main" id="{78687BFC-84C8-4ACF-8B2D-4666D7359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1688"/>
              <a:ext cx="53" cy="90"/>
            </a:xfrm>
            <a:custGeom>
              <a:avLst/>
              <a:gdLst>
                <a:gd name="T0" fmla="*/ 288 w 21"/>
                <a:gd name="T1" fmla="*/ 630 h 34"/>
                <a:gd name="T2" fmla="*/ 338 w 21"/>
                <a:gd name="T3" fmla="*/ 498 h 34"/>
                <a:gd name="T4" fmla="*/ 126 w 21"/>
                <a:gd name="T5" fmla="*/ 0 h 34"/>
                <a:gd name="T6" fmla="*/ 96 w 21"/>
                <a:gd name="T7" fmla="*/ 0 h 34"/>
                <a:gd name="T8" fmla="*/ 83 w 21"/>
                <a:gd name="T9" fmla="*/ 0 h 34"/>
                <a:gd name="T10" fmla="*/ 50 w 21"/>
                <a:gd name="T11" fmla="*/ 21 h 34"/>
                <a:gd name="T12" fmla="*/ 288 w 21"/>
                <a:gd name="T13" fmla="*/ 63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4">
                  <a:moveTo>
                    <a:pt x="18" y="34"/>
                  </a:moveTo>
                  <a:cubicBezTo>
                    <a:pt x="20" y="33"/>
                    <a:pt x="21" y="30"/>
                    <a:pt x="21" y="27"/>
                  </a:cubicBezTo>
                  <a:cubicBezTo>
                    <a:pt x="21" y="18"/>
                    <a:pt x="15" y="4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3" y="1"/>
                  </a:cubicBezTo>
                  <a:cubicBezTo>
                    <a:pt x="0" y="13"/>
                    <a:pt x="11" y="29"/>
                    <a:pt x="18" y="34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5" name="Freeform 151">
              <a:extLst>
                <a:ext uri="{FF2B5EF4-FFF2-40B4-BE49-F238E27FC236}">
                  <a16:creationId xmlns:a16="http://schemas.microsoft.com/office/drawing/2014/main" id="{D2061094-85B6-4A6E-81BA-38FDBF52D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1578"/>
              <a:ext cx="70" cy="78"/>
            </a:xfrm>
            <a:custGeom>
              <a:avLst/>
              <a:gdLst>
                <a:gd name="T0" fmla="*/ 345 w 28"/>
                <a:gd name="T1" fmla="*/ 0 h 29"/>
                <a:gd name="T2" fmla="*/ 438 w 28"/>
                <a:gd name="T3" fmla="*/ 565 h 29"/>
                <a:gd name="T4" fmla="*/ 113 w 28"/>
                <a:gd name="T5" fmla="*/ 527 h 29"/>
                <a:gd name="T6" fmla="*/ 0 w 28"/>
                <a:gd name="T7" fmla="*/ 368 h 29"/>
                <a:gd name="T8" fmla="*/ 208 w 28"/>
                <a:gd name="T9" fmla="*/ 471 h 29"/>
                <a:gd name="T10" fmla="*/ 345 w 28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9">
                  <a:moveTo>
                    <a:pt x="22" y="0"/>
                  </a:moveTo>
                  <a:cubicBezTo>
                    <a:pt x="20" y="7"/>
                    <a:pt x="22" y="24"/>
                    <a:pt x="28" y="29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1" y="23"/>
                    <a:pt x="0" y="19"/>
                  </a:cubicBezTo>
                  <a:cubicBezTo>
                    <a:pt x="3" y="23"/>
                    <a:pt x="8" y="24"/>
                    <a:pt x="13" y="24"/>
                  </a:cubicBezTo>
                  <a:cubicBezTo>
                    <a:pt x="21" y="25"/>
                    <a:pt x="17" y="1"/>
                    <a:pt x="22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6" name="Freeform 152">
              <a:extLst>
                <a:ext uri="{FF2B5EF4-FFF2-40B4-BE49-F238E27FC236}">
                  <a16:creationId xmlns:a16="http://schemas.microsoft.com/office/drawing/2014/main" id="{36733D33-9899-4E7B-9688-202BCC669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" y="1741"/>
              <a:ext cx="75" cy="77"/>
            </a:xfrm>
            <a:custGeom>
              <a:avLst/>
              <a:gdLst>
                <a:gd name="T0" fmla="*/ 375 w 30"/>
                <a:gd name="T1" fmla="*/ 0 h 29"/>
                <a:gd name="T2" fmla="*/ 470 w 30"/>
                <a:gd name="T3" fmla="*/ 542 h 29"/>
                <a:gd name="T4" fmla="*/ 113 w 30"/>
                <a:gd name="T5" fmla="*/ 507 h 29"/>
                <a:gd name="T6" fmla="*/ 0 w 30"/>
                <a:gd name="T7" fmla="*/ 353 h 29"/>
                <a:gd name="T8" fmla="*/ 238 w 30"/>
                <a:gd name="T9" fmla="*/ 451 h 29"/>
                <a:gd name="T10" fmla="*/ 375 w 30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9">
                  <a:moveTo>
                    <a:pt x="24" y="0"/>
                  </a:moveTo>
                  <a:cubicBezTo>
                    <a:pt x="22" y="7"/>
                    <a:pt x="25" y="24"/>
                    <a:pt x="30" y="29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2" y="23"/>
                    <a:pt x="0" y="19"/>
                  </a:cubicBezTo>
                  <a:cubicBezTo>
                    <a:pt x="3" y="23"/>
                    <a:pt x="10" y="24"/>
                    <a:pt x="15" y="24"/>
                  </a:cubicBezTo>
                  <a:cubicBezTo>
                    <a:pt x="23" y="25"/>
                    <a:pt x="20" y="1"/>
                    <a:pt x="2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7" name="Freeform 153">
              <a:extLst>
                <a:ext uri="{FF2B5EF4-FFF2-40B4-BE49-F238E27FC236}">
                  <a16:creationId xmlns:a16="http://schemas.microsoft.com/office/drawing/2014/main" id="{BD9CE375-0D6E-4EC4-959D-77F4916E5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520"/>
              <a:ext cx="78" cy="53"/>
            </a:xfrm>
            <a:custGeom>
              <a:avLst/>
              <a:gdLst>
                <a:gd name="T0" fmla="*/ 0 w 31"/>
                <a:gd name="T1" fmla="*/ 371 h 20"/>
                <a:gd name="T2" fmla="*/ 189 w 31"/>
                <a:gd name="T3" fmla="*/ 21 h 20"/>
                <a:gd name="T4" fmla="*/ 493 w 31"/>
                <a:gd name="T5" fmla="*/ 21 h 20"/>
                <a:gd name="T6" fmla="*/ 0 w 31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0">
                  <a:moveTo>
                    <a:pt x="0" y="20"/>
                  </a:moveTo>
                  <a:cubicBezTo>
                    <a:pt x="2" y="12"/>
                    <a:pt x="8" y="3"/>
                    <a:pt x="12" y="1"/>
                  </a:cubicBezTo>
                  <a:cubicBezTo>
                    <a:pt x="15" y="0"/>
                    <a:pt x="31" y="1"/>
                    <a:pt x="31" y="1"/>
                  </a:cubicBezTo>
                  <a:cubicBezTo>
                    <a:pt x="25" y="2"/>
                    <a:pt x="6" y="5"/>
                    <a:pt x="0" y="2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8" name="Freeform 154">
              <a:extLst>
                <a:ext uri="{FF2B5EF4-FFF2-40B4-BE49-F238E27FC236}">
                  <a16:creationId xmlns:a16="http://schemas.microsoft.com/office/drawing/2014/main" id="{00CD233C-FB8F-4227-BBCE-9BF58BE65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1682"/>
              <a:ext cx="75" cy="56"/>
            </a:xfrm>
            <a:custGeom>
              <a:avLst/>
              <a:gdLst>
                <a:gd name="T0" fmla="*/ 0 w 30"/>
                <a:gd name="T1" fmla="*/ 397 h 21"/>
                <a:gd name="T2" fmla="*/ 175 w 30"/>
                <a:gd name="T3" fmla="*/ 35 h 21"/>
                <a:gd name="T4" fmla="*/ 470 w 30"/>
                <a:gd name="T5" fmla="*/ 35 h 21"/>
                <a:gd name="T6" fmla="*/ 0 w 3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1">
                  <a:moveTo>
                    <a:pt x="0" y="21"/>
                  </a:moveTo>
                  <a:cubicBezTo>
                    <a:pt x="1" y="13"/>
                    <a:pt x="8" y="3"/>
                    <a:pt x="11" y="2"/>
                  </a:cubicBezTo>
                  <a:cubicBezTo>
                    <a:pt x="15" y="0"/>
                    <a:pt x="30" y="2"/>
                    <a:pt x="30" y="2"/>
                  </a:cubicBezTo>
                  <a:cubicBezTo>
                    <a:pt x="25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9" name="Freeform 155">
              <a:extLst>
                <a:ext uri="{FF2B5EF4-FFF2-40B4-BE49-F238E27FC236}">
                  <a16:creationId xmlns:a16="http://schemas.microsoft.com/office/drawing/2014/main" id="{04E023C1-E11D-4A31-9887-F5CB84911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1634"/>
              <a:ext cx="145" cy="163"/>
            </a:xfrm>
            <a:custGeom>
              <a:avLst/>
              <a:gdLst>
                <a:gd name="T0" fmla="*/ 458 w 58"/>
                <a:gd name="T1" fmla="*/ 0 h 61"/>
                <a:gd name="T2" fmla="*/ 0 w 58"/>
                <a:gd name="T3" fmla="*/ 230 h 61"/>
                <a:gd name="T4" fmla="*/ 175 w 58"/>
                <a:gd name="T5" fmla="*/ 251 h 61"/>
                <a:gd name="T6" fmla="*/ 438 w 58"/>
                <a:gd name="T7" fmla="*/ 901 h 61"/>
                <a:gd name="T8" fmla="*/ 345 w 58"/>
                <a:gd name="T9" fmla="*/ 1165 h 61"/>
                <a:gd name="T10" fmla="*/ 333 w 58"/>
                <a:gd name="T11" fmla="*/ 1165 h 61"/>
                <a:gd name="T12" fmla="*/ 783 w 58"/>
                <a:gd name="T13" fmla="*/ 901 h 61"/>
                <a:gd name="T14" fmla="*/ 458 w 58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1">
                  <a:moveTo>
                    <a:pt x="29" y="0"/>
                  </a:moveTo>
                  <a:cubicBezTo>
                    <a:pt x="26" y="2"/>
                    <a:pt x="9" y="7"/>
                    <a:pt x="0" y="12"/>
                  </a:cubicBezTo>
                  <a:cubicBezTo>
                    <a:pt x="3" y="11"/>
                    <a:pt x="7" y="11"/>
                    <a:pt x="11" y="13"/>
                  </a:cubicBezTo>
                  <a:cubicBezTo>
                    <a:pt x="20" y="19"/>
                    <a:pt x="28" y="35"/>
                    <a:pt x="28" y="47"/>
                  </a:cubicBezTo>
                  <a:cubicBezTo>
                    <a:pt x="28" y="53"/>
                    <a:pt x="26" y="58"/>
                    <a:pt x="22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8" y="29"/>
                    <a:pt x="48" y="5"/>
                    <a:pt x="29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0" name="Freeform 156">
              <a:extLst>
                <a:ext uri="{FF2B5EF4-FFF2-40B4-BE49-F238E27FC236}">
                  <a16:creationId xmlns:a16="http://schemas.microsoft.com/office/drawing/2014/main" id="{18798244-87C3-42F7-8434-25F309DA9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570"/>
              <a:ext cx="45" cy="56"/>
            </a:xfrm>
            <a:custGeom>
              <a:avLst/>
              <a:gdLst>
                <a:gd name="T0" fmla="*/ 0 w 18"/>
                <a:gd name="T1" fmla="*/ 0 h 21"/>
                <a:gd name="T2" fmla="*/ 20 w 18"/>
                <a:gd name="T3" fmla="*/ 341 h 21"/>
                <a:gd name="T4" fmla="*/ 283 w 18"/>
                <a:gd name="T5" fmla="*/ 192 h 21"/>
                <a:gd name="T6" fmla="*/ 0 w 1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2" y="8"/>
                    <a:pt x="1" y="16"/>
                    <a:pt x="1" y="18"/>
                  </a:cubicBezTo>
                  <a:cubicBezTo>
                    <a:pt x="0" y="21"/>
                    <a:pt x="18" y="10"/>
                    <a:pt x="18" y="10"/>
                  </a:cubicBezTo>
                  <a:cubicBezTo>
                    <a:pt x="13" y="11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1" name="Freeform 157">
              <a:extLst>
                <a:ext uri="{FF2B5EF4-FFF2-40B4-BE49-F238E27FC236}">
                  <a16:creationId xmlns:a16="http://schemas.microsoft.com/office/drawing/2014/main" id="{9E483BB8-8D82-41BE-BD35-7CAC59245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728"/>
              <a:ext cx="45" cy="56"/>
            </a:xfrm>
            <a:custGeom>
              <a:avLst/>
              <a:gdLst>
                <a:gd name="T0" fmla="*/ 0 w 18"/>
                <a:gd name="T1" fmla="*/ 0 h 21"/>
                <a:gd name="T2" fmla="*/ 20 w 18"/>
                <a:gd name="T3" fmla="*/ 363 h 21"/>
                <a:gd name="T4" fmla="*/ 283 w 18"/>
                <a:gd name="T5" fmla="*/ 192 h 21"/>
                <a:gd name="T6" fmla="*/ 0 w 1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2" y="8"/>
                    <a:pt x="1" y="16"/>
                    <a:pt x="1" y="19"/>
                  </a:cubicBezTo>
                  <a:cubicBezTo>
                    <a:pt x="0" y="21"/>
                    <a:pt x="18" y="10"/>
                    <a:pt x="18" y="10"/>
                  </a:cubicBezTo>
                  <a:cubicBezTo>
                    <a:pt x="13" y="11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2" name="Freeform 158">
              <a:extLst>
                <a:ext uri="{FF2B5EF4-FFF2-40B4-BE49-F238E27FC236}">
                  <a16:creationId xmlns:a16="http://schemas.microsoft.com/office/drawing/2014/main" id="{2D0F15F8-063B-4A42-AAC6-4C2B143DC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488"/>
              <a:ext cx="40" cy="21"/>
            </a:xfrm>
            <a:custGeom>
              <a:avLst/>
              <a:gdLst>
                <a:gd name="T0" fmla="*/ 0 w 16"/>
                <a:gd name="T1" fmla="*/ 144 h 8"/>
                <a:gd name="T2" fmla="*/ 250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cubicBezTo>
                    <a:pt x="7" y="7"/>
                    <a:pt x="14" y="3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3" name="Freeform 159">
              <a:extLst>
                <a:ext uri="{FF2B5EF4-FFF2-40B4-BE49-F238E27FC236}">
                  <a16:creationId xmlns:a16="http://schemas.microsoft.com/office/drawing/2014/main" id="{C7BFA0D2-2D04-4B7D-B977-3758EEBD3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642"/>
              <a:ext cx="40" cy="19"/>
            </a:xfrm>
            <a:custGeom>
              <a:avLst/>
              <a:gdLst>
                <a:gd name="T0" fmla="*/ 0 w 16"/>
                <a:gd name="T1" fmla="*/ 141 h 7"/>
                <a:gd name="T2" fmla="*/ 250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5" y="7"/>
                    <a:pt x="13" y="4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4" name="Freeform 160">
              <a:extLst>
                <a:ext uri="{FF2B5EF4-FFF2-40B4-BE49-F238E27FC236}">
                  <a16:creationId xmlns:a16="http://schemas.microsoft.com/office/drawing/2014/main" id="{749FC850-1412-4A09-8362-9E7691E2F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797"/>
              <a:ext cx="303" cy="320"/>
            </a:xfrm>
            <a:custGeom>
              <a:avLst/>
              <a:gdLst>
                <a:gd name="T0" fmla="*/ 1901 w 121"/>
                <a:gd name="T1" fmla="*/ 1912 h 120"/>
                <a:gd name="T2" fmla="*/ 1881 w 121"/>
                <a:gd name="T3" fmla="*/ 1955 h 120"/>
                <a:gd name="T4" fmla="*/ 1743 w 121"/>
                <a:gd name="T5" fmla="*/ 1971 h 120"/>
                <a:gd name="T6" fmla="*/ 488 w 121"/>
                <a:gd name="T7" fmla="*/ 0 h 120"/>
                <a:gd name="T8" fmla="*/ 739 w 121"/>
                <a:gd name="T9" fmla="*/ 1080 h 120"/>
                <a:gd name="T10" fmla="*/ 0 w 121"/>
                <a:gd name="T11" fmla="*/ 21 h 120"/>
                <a:gd name="T12" fmla="*/ 188 w 121"/>
                <a:gd name="T13" fmla="*/ 512 h 120"/>
                <a:gd name="T14" fmla="*/ 1663 w 121"/>
                <a:gd name="T15" fmla="*/ 2240 h 120"/>
                <a:gd name="T16" fmla="*/ 1805 w 121"/>
                <a:gd name="T17" fmla="*/ 2240 h 120"/>
                <a:gd name="T18" fmla="*/ 1901 w 121"/>
                <a:gd name="T19" fmla="*/ 1912 h 1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120">
                  <a:moveTo>
                    <a:pt x="121" y="101"/>
                  </a:moveTo>
                  <a:cubicBezTo>
                    <a:pt x="120" y="103"/>
                    <a:pt x="120" y="103"/>
                    <a:pt x="120" y="103"/>
                  </a:cubicBezTo>
                  <a:cubicBezTo>
                    <a:pt x="118" y="108"/>
                    <a:pt x="114" y="106"/>
                    <a:pt x="111" y="104"/>
                  </a:cubicBezTo>
                  <a:cubicBezTo>
                    <a:pt x="93" y="91"/>
                    <a:pt x="57" y="60"/>
                    <a:pt x="31" y="0"/>
                  </a:cubicBezTo>
                  <a:cubicBezTo>
                    <a:pt x="31" y="0"/>
                    <a:pt x="53" y="49"/>
                    <a:pt x="47" y="57"/>
                  </a:cubicBezTo>
                  <a:cubicBezTo>
                    <a:pt x="41" y="65"/>
                    <a:pt x="0" y="1"/>
                    <a:pt x="0" y="1"/>
                  </a:cubicBezTo>
                  <a:cubicBezTo>
                    <a:pt x="4" y="10"/>
                    <a:pt x="8" y="19"/>
                    <a:pt x="12" y="27"/>
                  </a:cubicBezTo>
                  <a:cubicBezTo>
                    <a:pt x="36" y="69"/>
                    <a:pt x="90" y="113"/>
                    <a:pt x="106" y="118"/>
                  </a:cubicBezTo>
                  <a:cubicBezTo>
                    <a:pt x="110" y="119"/>
                    <a:pt x="111" y="120"/>
                    <a:pt x="115" y="118"/>
                  </a:cubicBezTo>
                  <a:cubicBezTo>
                    <a:pt x="118" y="116"/>
                    <a:pt x="120" y="110"/>
                    <a:pt x="121" y="101"/>
                  </a:cubicBezTo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5" name="Freeform 161">
              <a:extLst>
                <a:ext uri="{FF2B5EF4-FFF2-40B4-BE49-F238E27FC236}">
                  <a16:creationId xmlns:a16="http://schemas.microsoft.com/office/drawing/2014/main" id="{C74EF471-8B9F-485E-9E81-4688FE60E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394"/>
              <a:ext cx="105" cy="48"/>
            </a:xfrm>
            <a:custGeom>
              <a:avLst/>
              <a:gdLst>
                <a:gd name="T0" fmla="*/ 20 w 42"/>
                <a:gd name="T1" fmla="*/ 0 h 18"/>
                <a:gd name="T2" fmla="*/ 20 w 42"/>
                <a:gd name="T3" fmla="*/ 21 h 18"/>
                <a:gd name="T4" fmla="*/ 20 w 42"/>
                <a:gd name="T5" fmla="*/ 21 h 18"/>
                <a:gd name="T6" fmla="*/ 20 w 42"/>
                <a:gd name="T7" fmla="*/ 93 h 18"/>
                <a:gd name="T8" fmla="*/ 0 w 42"/>
                <a:gd name="T9" fmla="*/ 171 h 18"/>
                <a:gd name="T10" fmla="*/ 658 w 42"/>
                <a:gd name="T11" fmla="*/ 341 h 18"/>
                <a:gd name="T12" fmla="*/ 658 w 42"/>
                <a:gd name="T13" fmla="*/ 192 h 18"/>
                <a:gd name="T14" fmla="*/ 20 w 42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8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6" y="12"/>
                    <a:pt x="31" y="15"/>
                    <a:pt x="42" y="18"/>
                  </a:cubicBezTo>
                  <a:cubicBezTo>
                    <a:pt x="42" y="15"/>
                    <a:pt x="42" y="12"/>
                    <a:pt x="42" y="10"/>
                  </a:cubicBezTo>
                  <a:cubicBezTo>
                    <a:pt x="31" y="7"/>
                    <a:pt x="17" y="4"/>
                    <a:pt x="1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6" name="Freeform 162">
              <a:extLst>
                <a:ext uri="{FF2B5EF4-FFF2-40B4-BE49-F238E27FC236}">
                  <a16:creationId xmlns:a16="http://schemas.microsoft.com/office/drawing/2014/main" id="{1A2BD7F8-7FAD-4A28-87A6-ED81054EB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901"/>
              <a:ext cx="20" cy="395"/>
            </a:xfrm>
            <a:custGeom>
              <a:avLst/>
              <a:gdLst>
                <a:gd name="T0" fmla="*/ 0 w 8"/>
                <a:gd name="T1" fmla="*/ 0 h 148"/>
                <a:gd name="T2" fmla="*/ 50 w 8"/>
                <a:gd name="T3" fmla="*/ 2813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8">
                  <a:moveTo>
                    <a:pt x="0" y="0"/>
                  </a:moveTo>
                  <a:cubicBezTo>
                    <a:pt x="6" y="15"/>
                    <a:pt x="8" y="121"/>
                    <a:pt x="3" y="148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7" name="Freeform 163">
              <a:extLst>
                <a:ext uri="{FF2B5EF4-FFF2-40B4-BE49-F238E27FC236}">
                  <a16:creationId xmlns:a16="http://schemas.microsoft.com/office/drawing/2014/main" id="{94F3B3FE-A492-4BBE-BD51-63243588C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864"/>
              <a:ext cx="153" cy="192"/>
            </a:xfrm>
            <a:custGeom>
              <a:avLst/>
              <a:gdLst>
                <a:gd name="T0" fmla="*/ 963 w 61"/>
                <a:gd name="T1" fmla="*/ 0 h 72"/>
                <a:gd name="T2" fmla="*/ 208 w 61"/>
                <a:gd name="T3" fmla="*/ 205 h 72"/>
                <a:gd name="T4" fmla="*/ 20 w 61"/>
                <a:gd name="T5" fmla="*/ 683 h 72"/>
                <a:gd name="T6" fmla="*/ 0 w 61"/>
                <a:gd name="T7" fmla="*/ 1365 h 72"/>
                <a:gd name="T8" fmla="*/ 346 w 61"/>
                <a:gd name="T9" fmla="*/ 264 h 72"/>
                <a:gd name="T10" fmla="*/ 963 w 61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72">
                  <a:moveTo>
                    <a:pt x="61" y="0"/>
                  </a:moveTo>
                  <a:cubicBezTo>
                    <a:pt x="49" y="0"/>
                    <a:pt x="26" y="1"/>
                    <a:pt x="13" y="11"/>
                  </a:cubicBezTo>
                  <a:cubicBezTo>
                    <a:pt x="1" y="21"/>
                    <a:pt x="1" y="30"/>
                    <a:pt x="1" y="36"/>
                  </a:cubicBezTo>
                  <a:cubicBezTo>
                    <a:pt x="1" y="42"/>
                    <a:pt x="0" y="72"/>
                    <a:pt x="0" y="72"/>
                  </a:cubicBezTo>
                  <a:cubicBezTo>
                    <a:pt x="5" y="49"/>
                    <a:pt x="10" y="26"/>
                    <a:pt x="22" y="14"/>
                  </a:cubicBezTo>
                  <a:cubicBezTo>
                    <a:pt x="32" y="4"/>
                    <a:pt x="61" y="0"/>
                    <a:pt x="61" y="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8" name="Freeform 164">
              <a:extLst>
                <a:ext uri="{FF2B5EF4-FFF2-40B4-BE49-F238E27FC236}">
                  <a16:creationId xmlns:a16="http://schemas.microsoft.com/office/drawing/2014/main" id="{0FEFFB74-16D1-482D-9ECC-2E7A72046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1440"/>
              <a:ext cx="267" cy="109"/>
            </a:xfrm>
            <a:custGeom>
              <a:avLst/>
              <a:gdLst>
                <a:gd name="T0" fmla="*/ 1662 w 107"/>
                <a:gd name="T1" fmla="*/ 452 h 41"/>
                <a:gd name="T2" fmla="*/ 1662 w 107"/>
                <a:gd name="T3" fmla="*/ 452 h 41"/>
                <a:gd name="T4" fmla="*/ 1619 w 107"/>
                <a:gd name="T5" fmla="*/ 340 h 41"/>
                <a:gd name="T6" fmla="*/ 1412 w 107"/>
                <a:gd name="T7" fmla="*/ 149 h 41"/>
                <a:gd name="T8" fmla="*/ 746 w 107"/>
                <a:gd name="T9" fmla="*/ 21 h 41"/>
                <a:gd name="T10" fmla="*/ 0 w 107"/>
                <a:gd name="T11" fmla="*/ 226 h 41"/>
                <a:gd name="T12" fmla="*/ 808 w 107"/>
                <a:gd name="T13" fmla="*/ 678 h 41"/>
                <a:gd name="T14" fmla="*/ 1619 w 107"/>
                <a:gd name="T15" fmla="*/ 771 h 41"/>
                <a:gd name="T16" fmla="*/ 1662 w 107"/>
                <a:gd name="T17" fmla="*/ 524 h 41"/>
                <a:gd name="T18" fmla="*/ 1662 w 107"/>
                <a:gd name="T19" fmla="*/ 452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41">
                  <a:moveTo>
                    <a:pt x="107" y="24"/>
                  </a:moveTo>
                  <a:cubicBezTo>
                    <a:pt x="107" y="24"/>
                    <a:pt x="107" y="24"/>
                    <a:pt x="107" y="24"/>
                  </a:cubicBezTo>
                  <a:cubicBezTo>
                    <a:pt x="107" y="22"/>
                    <a:pt x="106" y="20"/>
                    <a:pt x="104" y="18"/>
                  </a:cubicBezTo>
                  <a:cubicBezTo>
                    <a:pt x="101" y="14"/>
                    <a:pt x="97" y="11"/>
                    <a:pt x="91" y="8"/>
                  </a:cubicBezTo>
                  <a:cubicBezTo>
                    <a:pt x="80" y="3"/>
                    <a:pt x="64" y="1"/>
                    <a:pt x="48" y="1"/>
                  </a:cubicBezTo>
                  <a:cubicBezTo>
                    <a:pt x="23" y="0"/>
                    <a:pt x="5" y="6"/>
                    <a:pt x="0" y="12"/>
                  </a:cubicBezTo>
                  <a:cubicBezTo>
                    <a:pt x="7" y="18"/>
                    <a:pt x="16" y="35"/>
                    <a:pt x="52" y="36"/>
                  </a:cubicBezTo>
                  <a:cubicBezTo>
                    <a:pt x="89" y="36"/>
                    <a:pt x="102" y="24"/>
                    <a:pt x="104" y="41"/>
                  </a:cubicBezTo>
                  <a:cubicBezTo>
                    <a:pt x="107" y="28"/>
                    <a:pt x="107" y="28"/>
                    <a:pt x="107" y="28"/>
                  </a:cubicBezTo>
                  <a:cubicBezTo>
                    <a:pt x="107" y="27"/>
                    <a:pt x="107" y="26"/>
                    <a:pt x="107" y="24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7589" name="Group 165">
            <a:extLst>
              <a:ext uri="{FF2B5EF4-FFF2-40B4-BE49-F238E27FC236}">
                <a16:creationId xmlns:a16="http://schemas.microsoft.com/office/drawing/2014/main" id="{A7CE8D4F-B3A3-4CB7-B517-124E15A9CE80}"/>
              </a:ext>
            </a:extLst>
          </p:cNvPr>
          <p:cNvGrpSpPr>
            <a:grpSpLocks/>
          </p:cNvGrpSpPr>
          <p:nvPr/>
        </p:nvGrpSpPr>
        <p:grpSpPr bwMode="auto">
          <a:xfrm>
            <a:off x="6523038" y="1460500"/>
            <a:ext cx="3043237" cy="4137025"/>
            <a:chOff x="3149" y="738"/>
            <a:chExt cx="1917" cy="2606"/>
          </a:xfrm>
        </p:grpSpPr>
        <p:grpSp>
          <p:nvGrpSpPr>
            <p:cNvPr id="67590" name="Group 166">
              <a:extLst>
                <a:ext uri="{FF2B5EF4-FFF2-40B4-BE49-F238E27FC236}">
                  <a16:creationId xmlns:a16="http://schemas.microsoft.com/office/drawing/2014/main" id="{87C8159F-4DFD-4800-8EDC-053544E437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4" y="858"/>
              <a:ext cx="1802" cy="2486"/>
              <a:chOff x="3264" y="858"/>
              <a:chExt cx="1802" cy="2486"/>
            </a:xfrm>
          </p:grpSpPr>
          <p:sp>
            <p:nvSpPr>
              <p:cNvPr id="68180" name="Freeform 167">
                <a:extLst>
                  <a:ext uri="{FF2B5EF4-FFF2-40B4-BE49-F238E27FC236}">
                    <a16:creationId xmlns:a16="http://schemas.microsoft.com/office/drawing/2014/main" id="{B9A089FF-601B-4F1D-ADAA-D37D1C707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653"/>
                <a:ext cx="55" cy="69"/>
              </a:xfrm>
              <a:custGeom>
                <a:avLst/>
                <a:gdLst>
                  <a:gd name="T0" fmla="*/ 208 w 22"/>
                  <a:gd name="T1" fmla="*/ 35 h 26"/>
                  <a:gd name="T2" fmla="*/ 0 w 22"/>
                  <a:gd name="T3" fmla="*/ 0 h 26"/>
                  <a:gd name="T4" fmla="*/ 20 w 22"/>
                  <a:gd name="T5" fmla="*/ 149 h 26"/>
                  <a:gd name="T6" fmla="*/ 158 w 22"/>
                  <a:gd name="T7" fmla="*/ 170 h 26"/>
                  <a:gd name="T8" fmla="*/ 175 w 22"/>
                  <a:gd name="T9" fmla="*/ 170 h 26"/>
                  <a:gd name="T10" fmla="*/ 208 w 22"/>
                  <a:gd name="T11" fmla="*/ 204 h 26"/>
                  <a:gd name="T12" fmla="*/ 220 w 22"/>
                  <a:gd name="T13" fmla="*/ 295 h 26"/>
                  <a:gd name="T14" fmla="*/ 175 w 22"/>
                  <a:gd name="T15" fmla="*/ 316 h 26"/>
                  <a:gd name="T16" fmla="*/ 50 w 22"/>
                  <a:gd name="T17" fmla="*/ 337 h 26"/>
                  <a:gd name="T18" fmla="*/ 83 w 22"/>
                  <a:gd name="T19" fmla="*/ 486 h 26"/>
                  <a:gd name="T20" fmla="*/ 208 w 22"/>
                  <a:gd name="T21" fmla="*/ 464 h 26"/>
                  <a:gd name="T22" fmla="*/ 333 w 22"/>
                  <a:gd name="T23" fmla="*/ 374 h 26"/>
                  <a:gd name="T24" fmla="*/ 345 w 22"/>
                  <a:gd name="T25" fmla="*/ 260 h 26"/>
                  <a:gd name="T26" fmla="*/ 313 w 22"/>
                  <a:gd name="T27" fmla="*/ 111 h 26"/>
                  <a:gd name="T28" fmla="*/ 208 w 22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" h="26">
                    <a:moveTo>
                      <a:pt x="13" y="2"/>
                    </a:moveTo>
                    <a:cubicBezTo>
                      <a:pt x="10" y="1"/>
                      <a:pt x="5" y="0"/>
                      <a:pt x="0" y="0"/>
                    </a:cubicBezTo>
                    <a:cubicBezTo>
                      <a:pt x="0" y="2"/>
                      <a:pt x="1" y="5"/>
                      <a:pt x="1" y="8"/>
                    </a:cubicBezTo>
                    <a:cubicBezTo>
                      <a:pt x="5" y="8"/>
                      <a:pt x="8" y="9"/>
                      <a:pt x="10" y="9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2" y="10"/>
                      <a:pt x="13" y="10"/>
                      <a:pt x="13" y="11"/>
                    </a:cubicBezTo>
                    <a:cubicBezTo>
                      <a:pt x="14" y="12"/>
                      <a:pt x="14" y="15"/>
                      <a:pt x="14" y="16"/>
                    </a:cubicBezTo>
                    <a:cubicBezTo>
                      <a:pt x="13" y="16"/>
                      <a:pt x="13" y="17"/>
                      <a:pt x="11" y="17"/>
                    </a:cubicBezTo>
                    <a:cubicBezTo>
                      <a:pt x="9" y="17"/>
                      <a:pt x="7" y="18"/>
                      <a:pt x="3" y="18"/>
                    </a:cubicBezTo>
                    <a:cubicBezTo>
                      <a:pt x="4" y="20"/>
                      <a:pt x="5" y="23"/>
                      <a:pt x="5" y="26"/>
                    </a:cubicBezTo>
                    <a:cubicBezTo>
                      <a:pt x="8" y="25"/>
                      <a:pt x="11" y="25"/>
                      <a:pt x="13" y="25"/>
                    </a:cubicBezTo>
                    <a:cubicBezTo>
                      <a:pt x="16" y="24"/>
                      <a:pt x="19" y="22"/>
                      <a:pt x="21" y="20"/>
                    </a:cubicBezTo>
                    <a:cubicBezTo>
                      <a:pt x="22" y="18"/>
                      <a:pt x="22" y="16"/>
                      <a:pt x="22" y="14"/>
                    </a:cubicBezTo>
                    <a:cubicBezTo>
                      <a:pt x="22" y="11"/>
                      <a:pt x="21" y="7"/>
                      <a:pt x="20" y="6"/>
                    </a:cubicBezTo>
                    <a:cubicBezTo>
                      <a:pt x="18" y="3"/>
                      <a:pt x="15" y="2"/>
                      <a:pt x="13" y="2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1" name="Freeform 168">
                <a:extLst>
                  <a:ext uri="{FF2B5EF4-FFF2-40B4-BE49-F238E27FC236}">
                    <a16:creationId xmlns:a16="http://schemas.microsoft.com/office/drawing/2014/main" id="{7DE8DBF2-C5A4-4C06-8083-AF5EF8943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66" y="858"/>
                <a:ext cx="1800" cy="2486"/>
              </a:xfrm>
              <a:custGeom>
                <a:avLst/>
                <a:gdLst>
                  <a:gd name="T0" fmla="*/ 10050 w 720"/>
                  <a:gd name="T1" fmla="*/ 7250 h 932"/>
                  <a:gd name="T2" fmla="*/ 9958 w 720"/>
                  <a:gd name="T3" fmla="*/ 6794 h 932"/>
                  <a:gd name="T4" fmla="*/ 10208 w 720"/>
                  <a:gd name="T5" fmla="*/ 6511 h 932"/>
                  <a:gd name="T6" fmla="*/ 9908 w 720"/>
                  <a:gd name="T7" fmla="*/ 5714 h 932"/>
                  <a:gd name="T8" fmla="*/ 9675 w 720"/>
                  <a:gd name="T9" fmla="*/ 6034 h 932"/>
                  <a:gd name="T10" fmla="*/ 9520 w 720"/>
                  <a:gd name="T11" fmla="*/ 5770 h 932"/>
                  <a:gd name="T12" fmla="*/ 9845 w 720"/>
                  <a:gd name="T13" fmla="*/ 5428 h 932"/>
                  <a:gd name="T14" fmla="*/ 9563 w 720"/>
                  <a:gd name="T15" fmla="*/ 4631 h 932"/>
                  <a:gd name="T16" fmla="*/ 8145 w 720"/>
                  <a:gd name="T17" fmla="*/ 4609 h 932"/>
                  <a:gd name="T18" fmla="*/ 9425 w 720"/>
                  <a:gd name="T19" fmla="*/ 3622 h 932"/>
                  <a:gd name="T20" fmla="*/ 8533 w 720"/>
                  <a:gd name="T21" fmla="*/ 3700 h 932"/>
                  <a:gd name="T22" fmla="*/ 8645 w 720"/>
                  <a:gd name="T23" fmla="*/ 3777 h 932"/>
                  <a:gd name="T24" fmla="*/ 8613 w 720"/>
                  <a:gd name="T25" fmla="*/ 3678 h 932"/>
                  <a:gd name="T26" fmla="*/ 9270 w 720"/>
                  <a:gd name="T27" fmla="*/ 2697 h 932"/>
                  <a:gd name="T28" fmla="*/ 8158 w 720"/>
                  <a:gd name="T29" fmla="*/ 2846 h 932"/>
                  <a:gd name="T30" fmla="*/ 6863 w 720"/>
                  <a:gd name="T31" fmla="*/ 547 h 932"/>
                  <a:gd name="T32" fmla="*/ 6438 w 720"/>
                  <a:gd name="T33" fmla="*/ 227 h 932"/>
                  <a:gd name="T34" fmla="*/ 6220 w 720"/>
                  <a:gd name="T35" fmla="*/ 376 h 932"/>
                  <a:gd name="T36" fmla="*/ 6220 w 720"/>
                  <a:gd name="T37" fmla="*/ 77 h 932"/>
                  <a:gd name="T38" fmla="*/ 6095 w 720"/>
                  <a:gd name="T39" fmla="*/ 56 h 932"/>
                  <a:gd name="T40" fmla="*/ 5550 w 720"/>
                  <a:gd name="T41" fmla="*/ 93 h 932"/>
                  <a:gd name="T42" fmla="*/ 5095 w 720"/>
                  <a:gd name="T43" fmla="*/ 397 h 932"/>
                  <a:gd name="T44" fmla="*/ 4970 w 720"/>
                  <a:gd name="T45" fmla="*/ 363 h 932"/>
                  <a:gd name="T46" fmla="*/ 4550 w 720"/>
                  <a:gd name="T47" fmla="*/ 435 h 932"/>
                  <a:gd name="T48" fmla="*/ 4363 w 720"/>
                  <a:gd name="T49" fmla="*/ 1251 h 932"/>
                  <a:gd name="T50" fmla="*/ 3145 w 720"/>
                  <a:gd name="T51" fmla="*/ 2619 h 932"/>
                  <a:gd name="T52" fmla="*/ 1208 w 720"/>
                  <a:gd name="T53" fmla="*/ 2049 h 932"/>
                  <a:gd name="T54" fmla="*/ 1063 w 720"/>
                  <a:gd name="T55" fmla="*/ 2731 h 932"/>
                  <a:gd name="T56" fmla="*/ 1033 w 720"/>
                  <a:gd name="T57" fmla="*/ 2825 h 932"/>
                  <a:gd name="T58" fmla="*/ 895 w 720"/>
                  <a:gd name="T59" fmla="*/ 3452 h 932"/>
                  <a:gd name="T60" fmla="*/ 2750 w 720"/>
                  <a:gd name="T61" fmla="*/ 4062 h 932"/>
                  <a:gd name="T62" fmla="*/ 3158 w 720"/>
                  <a:gd name="T63" fmla="*/ 4951 h 932"/>
                  <a:gd name="T64" fmla="*/ 2563 w 720"/>
                  <a:gd name="T65" fmla="*/ 4823 h 932"/>
                  <a:gd name="T66" fmla="*/ 2408 w 720"/>
                  <a:gd name="T67" fmla="*/ 4404 h 932"/>
                  <a:gd name="T68" fmla="*/ 708 w 720"/>
                  <a:gd name="T69" fmla="*/ 4497 h 932"/>
                  <a:gd name="T70" fmla="*/ 613 w 720"/>
                  <a:gd name="T71" fmla="*/ 4246 h 932"/>
                  <a:gd name="T72" fmla="*/ 83 w 720"/>
                  <a:gd name="T73" fmla="*/ 4668 h 932"/>
                  <a:gd name="T74" fmla="*/ 50 w 720"/>
                  <a:gd name="T75" fmla="*/ 5521 h 932"/>
                  <a:gd name="T76" fmla="*/ 583 w 720"/>
                  <a:gd name="T77" fmla="*/ 5692 h 932"/>
                  <a:gd name="T78" fmla="*/ 50 w 720"/>
                  <a:gd name="T79" fmla="*/ 5978 h 932"/>
                  <a:gd name="T80" fmla="*/ 63 w 720"/>
                  <a:gd name="T81" fmla="*/ 6831 h 932"/>
                  <a:gd name="T82" fmla="*/ 833 w 720"/>
                  <a:gd name="T83" fmla="*/ 7306 h 932"/>
                  <a:gd name="T84" fmla="*/ 1300 w 720"/>
                  <a:gd name="T85" fmla="*/ 13796 h 932"/>
                  <a:gd name="T86" fmla="*/ 1333 w 720"/>
                  <a:gd name="T87" fmla="*/ 17402 h 932"/>
                  <a:gd name="T88" fmla="*/ 3238 w 720"/>
                  <a:gd name="T89" fmla="*/ 17423 h 932"/>
                  <a:gd name="T90" fmla="*/ 3238 w 720"/>
                  <a:gd name="T91" fmla="*/ 14137 h 932"/>
                  <a:gd name="T92" fmla="*/ 5533 w 720"/>
                  <a:gd name="T93" fmla="*/ 15903 h 932"/>
                  <a:gd name="T94" fmla="*/ 4313 w 720"/>
                  <a:gd name="T95" fmla="*/ 4801 h 932"/>
                  <a:gd name="T96" fmla="*/ 5188 w 720"/>
                  <a:gd name="T97" fmla="*/ 4780 h 932"/>
                  <a:gd name="T98" fmla="*/ 4595 w 720"/>
                  <a:gd name="T99" fmla="*/ 2902 h 932"/>
                  <a:gd name="T100" fmla="*/ 5583 w 720"/>
                  <a:gd name="T101" fmla="*/ 3017 h 932"/>
                  <a:gd name="T102" fmla="*/ 7270 w 720"/>
                  <a:gd name="T103" fmla="*/ 2995 h 932"/>
                  <a:gd name="T104" fmla="*/ 6438 w 720"/>
                  <a:gd name="T105" fmla="*/ 2299 h 93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720" h="932">
                    <a:moveTo>
                      <a:pt x="701" y="620"/>
                    </a:moveTo>
                    <a:cubicBezTo>
                      <a:pt x="697" y="587"/>
                      <a:pt x="660" y="413"/>
                      <a:pt x="649" y="397"/>
                    </a:cubicBezTo>
                    <a:cubicBezTo>
                      <a:pt x="644" y="390"/>
                      <a:pt x="644" y="385"/>
                      <a:pt x="643" y="382"/>
                    </a:cubicBezTo>
                    <a:cubicBezTo>
                      <a:pt x="641" y="371"/>
                      <a:pt x="638" y="360"/>
                      <a:pt x="634" y="350"/>
                    </a:cubicBezTo>
                    <a:cubicBezTo>
                      <a:pt x="634" y="350"/>
                      <a:pt x="634" y="350"/>
                      <a:pt x="634" y="350"/>
                    </a:cubicBezTo>
                    <a:cubicBezTo>
                      <a:pt x="635" y="352"/>
                      <a:pt x="636" y="355"/>
                      <a:pt x="637" y="358"/>
                    </a:cubicBezTo>
                    <a:cubicBezTo>
                      <a:pt x="646" y="354"/>
                      <a:pt x="653" y="351"/>
                      <a:pt x="653" y="351"/>
                    </a:cubicBezTo>
                    <a:cubicBezTo>
                      <a:pt x="657" y="350"/>
                      <a:pt x="655" y="344"/>
                      <a:pt x="653" y="343"/>
                    </a:cubicBezTo>
                    <a:cubicBezTo>
                      <a:pt x="653" y="343"/>
                      <a:pt x="653" y="343"/>
                      <a:pt x="653" y="343"/>
                    </a:cubicBezTo>
                    <a:cubicBezTo>
                      <a:pt x="653" y="343"/>
                      <a:pt x="653" y="343"/>
                      <a:pt x="653" y="343"/>
                    </a:cubicBezTo>
                    <a:cubicBezTo>
                      <a:pt x="646" y="340"/>
                      <a:pt x="636" y="320"/>
                      <a:pt x="638" y="308"/>
                    </a:cubicBezTo>
                    <a:cubicBezTo>
                      <a:pt x="640" y="306"/>
                      <a:pt x="637" y="299"/>
                      <a:pt x="634" y="301"/>
                    </a:cubicBezTo>
                    <a:cubicBezTo>
                      <a:pt x="634" y="301"/>
                      <a:pt x="625" y="306"/>
                      <a:pt x="614" y="311"/>
                    </a:cubicBezTo>
                    <a:cubicBezTo>
                      <a:pt x="616" y="313"/>
                      <a:pt x="617" y="315"/>
                      <a:pt x="618" y="318"/>
                    </a:cubicBezTo>
                    <a:cubicBezTo>
                      <a:pt x="619" y="318"/>
                      <a:pt x="619" y="318"/>
                      <a:pt x="619" y="318"/>
                    </a:cubicBezTo>
                    <a:cubicBezTo>
                      <a:pt x="613" y="309"/>
                      <a:pt x="607" y="300"/>
                      <a:pt x="600" y="293"/>
                    </a:cubicBezTo>
                    <a:cubicBezTo>
                      <a:pt x="601" y="294"/>
                      <a:pt x="603" y="296"/>
                      <a:pt x="604" y="297"/>
                    </a:cubicBezTo>
                    <a:cubicBezTo>
                      <a:pt x="606" y="299"/>
                      <a:pt x="607" y="302"/>
                      <a:pt x="609" y="304"/>
                    </a:cubicBezTo>
                    <a:cubicBezTo>
                      <a:pt x="621" y="299"/>
                      <a:pt x="631" y="294"/>
                      <a:pt x="632" y="294"/>
                    </a:cubicBezTo>
                    <a:cubicBezTo>
                      <a:pt x="635" y="293"/>
                      <a:pt x="633" y="287"/>
                      <a:pt x="630" y="286"/>
                    </a:cubicBezTo>
                    <a:cubicBezTo>
                      <a:pt x="630" y="286"/>
                      <a:pt x="630" y="286"/>
                      <a:pt x="630" y="286"/>
                    </a:cubicBezTo>
                    <a:cubicBezTo>
                      <a:pt x="619" y="283"/>
                      <a:pt x="611" y="257"/>
                      <a:pt x="618" y="250"/>
                    </a:cubicBezTo>
                    <a:cubicBezTo>
                      <a:pt x="617" y="250"/>
                      <a:pt x="617" y="250"/>
                      <a:pt x="617" y="250"/>
                    </a:cubicBezTo>
                    <a:cubicBezTo>
                      <a:pt x="618" y="247"/>
                      <a:pt x="615" y="243"/>
                      <a:pt x="612" y="244"/>
                    </a:cubicBezTo>
                    <a:cubicBezTo>
                      <a:pt x="606" y="248"/>
                      <a:pt x="584" y="258"/>
                      <a:pt x="571" y="264"/>
                    </a:cubicBezTo>
                    <a:cubicBezTo>
                      <a:pt x="571" y="265"/>
                      <a:pt x="572" y="265"/>
                      <a:pt x="572" y="266"/>
                    </a:cubicBezTo>
                    <a:cubicBezTo>
                      <a:pt x="551" y="249"/>
                      <a:pt x="531" y="241"/>
                      <a:pt x="521" y="243"/>
                    </a:cubicBezTo>
                    <a:cubicBezTo>
                      <a:pt x="548" y="235"/>
                      <a:pt x="586" y="231"/>
                      <a:pt x="608" y="225"/>
                    </a:cubicBezTo>
                    <a:cubicBezTo>
                      <a:pt x="611" y="225"/>
                      <a:pt x="609" y="217"/>
                      <a:pt x="607" y="218"/>
                    </a:cubicBezTo>
                    <a:cubicBezTo>
                      <a:pt x="599" y="212"/>
                      <a:pt x="598" y="194"/>
                      <a:pt x="603" y="191"/>
                    </a:cubicBezTo>
                    <a:cubicBezTo>
                      <a:pt x="603" y="192"/>
                      <a:pt x="603" y="192"/>
                      <a:pt x="603" y="192"/>
                    </a:cubicBezTo>
                    <a:cubicBezTo>
                      <a:pt x="603" y="192"/>
                      <a:pt x="591" y="192"/>
                      <a:pt x="553" y="199"/>
                    </a:cubicBezTo>
                    <a:cubicBezTo>
                      <a:pt x="550" y="200"/>
                      <a:pt x="547" y="198"/>
                      <a:pt x="546" y="195"/>
                    </a:cubicBezTo>
                    <a:cubicBezTo>
                      <a:pt x="546" y="195"/>
                      <a:pt x="546" y="195"/>
                      <a:pt x="546" y="195"/>
                    </a:cubicBezTo>
                    <a:cubicBezTo>
                      <a:pt x="546" y="195"/>
                      <a:pt x="546" y="195"/>
                      <a:pt x="546" y="195"/>
                    </a:cubicBezTo>
                    <a:cubicBezTo>
                      <a:pt x="547" y="198"/>
                      <a:pt x="550" y="200"/>
                      <a:pt x="553" y="199"/>
                    </a:cubicBezTo>
                    <a:cubicBezTo>
                      <a:pt x="591" y="192"/>
                      <a:pt x="603" y="191"/>
                      <a:pt x="603" y="191"/>
                    </a:cubicBezTo>
                    <a:cubicBezTo>
                      <a:pt x="606" y="191"/>
                      <a:pt x="606" y="185"/>
                      <a:pt x="602" y="186"/>
                    </a:cubicBezTo>
                    <a:cubicBezTo>
                      <a:pt x="602" y="186"/>
                      <a:pt x="591" y="185"/>
                      <a:pt x="551" y="194"/>
                    </a:cubicBezTo>
                    <a:cubicBezTo>
                      <a:pt x="551" y="194"/>
                      <a:pt x="578" y="183"/>
                      <a:pt x="600" y="176"/>
                    </a:cubicBezTo>
                    <a:cubicBezTo>
                      <a:pt x="602" y="175"/>
                      <a:pt x="601" y="169"/>
                      <a:pt x="599" y="169"/>
                    </a:cubicBezTo>
                    <a:cubicBezTo>
                      <a:pt x="590" y="165"/>
                      <a:pt x="587" y="148"/>
                      <a:pt x="593" y="142"/>
                    </a:cubicBezTo>
                    <a:cubicBezTo>
                      <a:pt x="593" y="142"/>
                      <a:pt x="593" y="142"/>
                      <a:pt x="593" y="142"/>
                    </a:cubicBezTo>
                    <a:cubicBezTo>
                      <a:pt x="596" y="140"/>
                      <a:pt x="595" y="136"/>
                      <a:pt x="592" y="136"/>
                    </a:cubicBezTo>
                    <a:cubicBezTo>
                      <a:pt x="569" y="142"/>
                      <a:pt x="546" y="146"/>
                      <a:pt x="522" y="150"/>
                    </a:cubicBezTo>
                    <a:cubicBezTo>
                      <a:pt x="514" y="100"/>
                      <a:pt x="464" y="67"/>
                      <a:pt x="447" y="57"/>
                    </a:cubicBezTo>
                    <a:cubicBezTo>
                      <a:pt x="442" y="53"/>
                      <a:pt x="436" y="48"/>
                      <a:pt x="436" y="43"/>
                    </a:cubicBezTo>
                    <a:cubicBezTo>
                      <a:pt x="436" y="40"/>
                      <a:pt x="437" y="35"/>
                      <a:pt x="439" y="29"/>
                    </a:cubicBezTo>
                    <a:cubicBezTo>
                      <a:pt x="440" y="26"/>
                      <a:pt x="436" y="24"/>
                      <a:pt x="435" y="25"/>
                    </a:cubicBezTo>
                    <a:cubicBezTo>
                      <a:pt x="435" y="25"/>
                      <a:pt x="435" y="25"/>
                      <a:pt x="435" y="25"/>
                    </a:cubicBezTo>
                    <a:cubicBezTo>
                      <a:pt x="426" y="34"/>
                      <a:pt x="409" y="27"/>
                      <a:pt x="412" y="12"/>
                    </a:cubicBezTo>
                    <a:cubicBezTo>
                      <a:pt x="413" y="10"/>
                      <a:pt x="412" y="9"/>
                      <a:pt x="411" y="8"/>
                    </a:cubicBezTo>
                    <a:cubicBezTo>
                      <a:pt x="409" y="6"/>
                      <a:pt x="406" y="7"/>
                      <a:pt x="405" y="9"/>
                    </a:cubicBezTo>
                    <a:cubicBezTo>
                      <a:pt x="405" y="9"/>
                      <a:pt x="400" y="17"/>
                      <a:pt x="398" y="20"/>
                    </a:cubicBezTo>
                    <a:cubicBezTo>
                      <a:pt x="396" y="22"/>
                      <a:pt x="397" y="21"/>
                      <a:pt x="397" y="20"/>
                    </a:cubicBezTo>
                    <a:cubicBezTo>
                      <a:pt x="397" y="16"/>
                      <a:pt x="397" y="8"/>
                      <a:pt x="398" y="5"/>
                    </a:cubicBezTo>
                    <a:cubicBezTo>
                      <a:pt x="398" y="5"/>
                      <a:pt x="398" y="4"/>
                      <a:pt x="398" y="4"/>
                    </a:cubicBezTo>
                    <a:cubicBezTo>
                      <a:pt x="398" y="2"/>
                      <a:pt x="396" y="0"/>
                      <a:pt x="394" y="0"/>
                    </a:cubicBezTo>
                    <a:cubicBezTo>
                      <a:pt x="392" y="0"/>
                      <a:pt x="391" y="1"/>
                      <a:pt x="390" y="3"/>
                    </a:cubicBezTo>
                    <a:cubicBezTo>
                      <a:pt x="390" y="3"/>
                      <a:pt x="390" y="3"/>
                      <a:pt x="390" y="3"/>
                    </a:cubicBezTo>
                    <a:cubicBezTo>
                      <a:pt x="390" y="2"/>
                      <a:pt x="390" y="2"/>
                      <a:pt x="390" y="2"/>
                    </a:cubicBezTo>
                    <a:cubicBezTo>
                      <a:pt x="383" y="16"/>
                      <a:pt x="365" y="12"/>
                      <a:pt x="362" y="4"/>
                    </a:cubicBezTo>
                    <a:cubicBezTo>
                      <a:pt x="363" y="1"/>
                      <a:pt x="355" y="0"/>
                      <a:pt x="355" y="5"/>
                    </a:cubicBezTo>
                    <a:cubicBezTo>
                      <a:pt x="353" y="20"/>
                      <a:pt x="350" y="36"/>
                      <a:pt x="335" y="38"/>
                    </a:cubicBezTo>
                    <a:cubicBezTo>
                      <a:pt x="327" y="39"/>
                      <a:pt x="325" y="34"/>
                      <a:pt x="325" y="26"/>
                    </a:cubicBezTo>
                    <a:cubicBezTo>
                      <a:pt x="325" y="24"/>
                      <a:pt x="326" y="23"/>
                      <a:pt x="326" y="21"/>
                    </a:cubicBezTo>
                    <a:cubicBezTo>
                      <a:pt x="326" y="21"/>
                      <a:pt x="325" y="16"/>
                      <a:pt x="321" y="16"/>
                    </a:cubicBezTo>
                    <a:cubicBezTo>
                      <a:pt x="319" y="16"/>
                      <a:pt x="318" y="18"/>
                      <a:pt x="318" y="20"/>
                    </a:cubicBezTo>
                    <a:cubicBezTo>
                      <a:pt x="318" y="19"/>
                      <a:pt x="318" y="19"/>
                      <a:pt x="318" y="19"/>
                    </a:cubicBezTo>
                    <a:cubicBezTo>
                      <a:pt x="314" y="32"/>
                      <a:pt x="302" y="36"/>
                      <a:pt x="295" y="32"/>
                    </a:cubicBezTo>
                    <a:cubicBezTo>
                      <a:pt x="295" y="31"/>
                      <a:pt x="295" y="29"/>
                      <a:pt x="295" y="28"/>
                    </a:cubicBezTo>
                    <a:cubicBezTo>
                      <a:pt x="295" y="28"/>
                      <a:pt x="294" y="23"/>
                      <a:pt x="291" y="23"/>
                    </a:cubicBezTo>
                    <a:cubicBezTo>
                      <a:pt x="287" y="23"/>
                      <a:pt x="287" y="27"/>
                      <a:pt x="287" y="27"/>
                    </a:cubicBezTo>
                    <a:cubicBezTo>
                      <a:pt x="286" y="55"/>
                      <a:pt x="286" y="55"/>
                      <a:pt x="281" y="62"/>
                    </a:cubicBezTo>
                    <a:cubicBezTo>
                      <a:pt x="279" y="66"/>
                      <a:pt x="279" y="66"/>
                      <a:pt x="279" y="66"/>
                    </a:cubicBezTo>
                    <a:cubicBezTo>
                      <a:pt x="277" y="69"/>
                      <a:pt x="272" y="75"/>
                      <a:pt x="265" y="83"/>
                    </a:cubicBezTo>
                    <a:cubicBezTo>
                      <a:pt x="253" y="99"/>
                      <a:pt x="235" y="120"/>
                      <a:pt x="223" y="143"/>
                    </a:cubicBezTo>
                    <a:cubicBezTo>
                      <a:pt x="215" y="141"/>
                      <a:pt x="208" y="140"/>
                      <a:pt x="201" y="138"/>
                    </a:cubicBezTo>
                    <a:cubicBezTo>
                      <a:pt x="201" y="139"/>
                      <a:pt x="201" y="139"/>
                      <a:pt x="201" y="139"/>
                    </a:cubicBezTo>
                    <a:cubicBezTo>
                      <a:pt x="149" y="127"/>
                      <a:pt x="83" y="103"/>
                      <a:pt x="82" y="103"/>
                    </a:cubicBezTo>
                    <a:cubicBezTo>
                      <a:pt x="79" y="101"/>
                      <a:pt x="76" y="105"/>
                      <a:pt x="77" y="108"/>
                    </a:cubicBezTo>
                    <a:cubicBezTo>
                      <a:pt x="80" y="113"/>
                      <a:pt x="79" y="132"/>
                      <a:pt x="68" y="136"/>
                    </a:cubicBezTo>
                    <a:cubicBezTo>
                      <a:pt x="68" y="136"/>
                      <a:pt x="68" y="136"/>
                      <a:pt x="68" y="136"/>
                    </a:cubicBezTo>
                    <a:cubicBezTo>
                      <a:pt x="65" y="137"/>
                      <a:pt x="64" y="143"/>
                      <a:pt x="68" y="144"/>
                    </a:cubicBezTo>
                    <a:cubicBezTo>
                      <a:pt x="68" y="144"/>
                      <a:pt x="83" y="148"/>
                      <a:pt x="91" y="151"/>
                    </a:cubicBezTo>
                    <a:cubicBezTo>
                      <a:pt x="94" y="152"/>
                      <a:pt x="96" y="153"/>
                      <a:pt x="92" y="152"/>
                    </a:cubicBezTo>
                    <a:cubicBezTo>
                      <a:pt x="85" y="152"/>
                      <a:pt x="71" y="150"/>
                      <a:pt x="66" y="149"/>
                    </a:cubicBezTo>
                    <a:cubicBezTo>
                      <a:pt x="64" y="149"/>
                      <a:pt x="63" y="153"/>
                      <a:pt x="64" y="155"/>
                    </a:cubicBezTo>
                    <a:cubicBezTo>
                      <a:pt x="64" y="155"/>
                      <a:pt x="64" y="155"/>
                      <a:pt x="64" y="155"/>
                    </a:cubicBezTo>
                    <a:cubicBezTo>
                      <a:pt x="69" y="167"/>
                      <a:pt x="65" y="178"/>
                      <a:pt x="57" y="182"/>
                    </a:cubicBezTo>
                    <a:cubicBezTo>
                      <a:pt x="58" y="182"/>
                      <a:pt x="58" y="182"/>
                      <a:pt x="58" y="182"/>
                    </a:cubicBezTo>
                    <a:cubicBezTo>
                      <a:pt x="55" y="184"/>
                      <a:pt x="55" y="190"/>
                      <a:pt x="60" y="190"/>
                    </a:cubicBezTo>
                    <a:cubicBezTo>
                      <a:pt x="61" y="190"/>
                      <a:pt x="132" y="204"/>
                      <a:pt x="176" y="214"/>
                    </a:cubicBezTo>
                    <a:cubicBezTo>
                      <a:pt x="176" y="214"/>
                      <a:pt x="176" y="214"/>
                      <a:pt x="176" y="214"/>
                    </a:cubicBezTo>
                    <a:cubicBezTo>
                      <a:pt x="201" y="220"/>
                      <a:pt x="201" y="220"/>
                      <a:pt x="201" y="220"/>
                    </a:cubicBezTo>
                    <a:cubicBezTo>
                      <a:pt x="200" y="233"/>
                      <a:pt x="200" y="247"/>
                      <a:pt x="202" y="261"/>
                    </a:cubicBezTo>
                    <a:cubicBezTo>
                      <a:pt x="202" y="261"/>
                      <a:pt x="202" y="261"/>
                      <a:pt x="201" y="261"/>
                    </a:cubicBezTo>
                    <a:cubicBezTo>
                      <a:pt x="201" y="259"/>
                      <a:pt x="201" y="257"/>
                      <a:pt x="201" y="255"/>
                    </a:cubicBezTo>
                    <a:cubicBezTo>
                      <a:pt x="193" y="255"/>
                      <a:pt x="174" y="255"/>
                      <a:pt x="164" y="254"/>
                    </a:cubicBezTo>
                    <a:cubicBezTo>
                      <a:pt x="163" y="245"/>
                      <a:pt x="162" y="237"/>
                      <a:pt x="162" y="232"/>
                    </a:cubicBezTo>
                    <a:cubicBezTo>
                      <a:pt x="162" y="229"/>
                      <a:pt x="160" y="228"/>
                      <a:pt x="158" y="228"/>
                    </a:cubicBezTo>
                    <a:cubicBezTo>
                      <a:pt x="156" y="228"/>
                      <a:pt x="154" y="230"/>
                      <a:pt x="154" y="232"/>
                    </a:cubicBezTo>
                    <a:cubicBezTo>
                      <a:pt x="154" y="232"/>
                      <a:pt x="154" y="232"/>
                      <a:pt x="154" y="232"/>
                    </a:cubicBezTo>
                    <a:cubicBezTo>
                      <a:pt x="121" y="257"/>
                      <a:pt x="55" y="242"/>
                      <a:pt x="47" y="225"/>
                    </a:cubicBezTo>
                    <a:cubicBezTo>
                      <a:pt x="46" y="229"/>
                      <a:pt x="46" y="233"/>
                      <a:pt x="45" y="237"/>
                    </a:cubicBezTo>
                    <a:cubicBezTo>
                      <a:pt x="46" y="233"/>
                      <a:pt x="46" y="229"/>
                      <a:pt x="47" y="225"/>
                    </a:cubicBezTo>
                    <a:cubicBezTo>
                      <a:pt x="47" y="223"/>
                      <a:pt x="46" y="221"/>
                      <a:pt x="43" y="220"/>
                    </a:cubicBezTo>
                    <a:cubicBezTo>
                      <a:pt x="41" y="220"/>
                      <a:pt x="39" y="222"/>
                      <a:pt x="39" y="224"/>
                    </a:cubicBezTo>
                    <a:cubicBezTo>
                      <a:pt x="38" y="233"/>
                      <a:pt x="37" y="242"/>
                      <a:pt x="36" y="250"/>
                    </a:cubicBezTo>
                    <a:cubicBezTo>
                      <a:pt x="36" y="250"/>
                      <a:pt x="36" y="249"/>
                      <a:pt x="36" y="249"/>
                    </a:cubicBezTo>
                    <a:cubicBezTo>
                      <a:pt x="24" y="248"/>
                      <a:pt x="13" y="247"/>
                      <a:pt x="5" y="246"/>
                    </a:cubicBezTo>
                    <a:cubicBezTo>
                      <a:pt x="2" y="246"/>
                      <a:pt x="0" y="251"/>
                      <a:pt x="2" y="253"/>
                    </a:cubicBezTo>
                    <a:cubicBezTo>
                      <a:pt x="2" y="253"/>
                      <a:pt x="2" y="253"/>
                      <a:pt x="2" y="253"/>
                    </a:cubicBezTo>
                    <a:cubicBezTo>
                      <a:pt x="11" y="258"/>
                      <a:pt x="12" y="285"/>
                      <a:pt x="3" y="291"/>
                    </a:cubicBezTo>
                    <a:cubicBezTo>
                      <a:pt x="3" y="291"/>
                      <a:pt x="3" y="292"/>
                      <a:pt x="3" y="292"/>
                    </a:cubicBezTo>
                    <a:cubicBezTo>
                      <a:pt x="0" y="294"/>
                      <a:pt x="1" y="299"/>
                      <a:pt x="4" y="299"/>
                    </a:cubicBezTo>
                    <a:cubicBezTo>
                      <a:pt x="5" y="299"/>
                      <a:pt x="18" y="300"/>
                      <a:pt x="37" y="300"/>
                    </a:cubicBezTo>
                    <a:cubicBezTo>
                      <a:pt x="37" y="303"/>
                      <a:pt x="37" y="306"/>
                      <a:pt x="38" y="310"/>
                    </a:cubicBezTo>
                    <a:cubicBezTo>
                      <a:pt x="18" y="308"/>
                      <a:pt x="5" y="307"/>
                      <a:pt x="5" y="307"/>
                    </a:cubicBezTo>
                    <a:cubicBezTo>
                      <a:pt x="1" y="307"/>
                      <a:pt x="0" y="314"/>
                      <a:pt x="3" y="315"/>
                    </a:cubicBezTo>
                    <a:cubicBezTo>
                      <a:pt x="9" y="326"/>
                      <a:pt x="7" y="348"/>
                      <a:pt x="2" y="353"/>
                    </a:cubicBezTo>
                    <a:cubicBezTo>
                      <a:pt x="2" y="353"/>
                      <a:pt x="2" y="353"/>
                      <a:pt x="2" y="353"/>
                    </a:cubicBezTo>
                    <a:cubicBezTo>
                      <a:pt x="0" y="355"/>
                      <a:pt x="1" y="360"/>
                      <a:pt x="4" y="360"/>
                    </a:cubicBezTo>
                    <a:cubicBezTo>
                      <a:pt x="4" y="360"/>
                      <a:pt x="34" y="360"/>
                      <a:pt x="47" y="360"/>
                    </a:cubicBezTo>
                    <a:cubicBezTo>
                      <a:pt x="47" y="360"/>
                      <a:pt x="47" y="360"/>
                      <a:pt x="47" y="360"/>
                    </a:cubicBezTo>
                    <a:cubicBezTo>
                      <a:pt x="49" y="368"/>
                      <a:pt x="51" y="377"/>
                      <a:pt x="53" y="385"/>
                    </a:cubicBezTo>
                    <a:cubicBezTo>
                      <a:pt x="54" y="391"/>
                      <a:pt x="57" y="401"/>
                      <a:pt x="61" y="416"/>
                    </a:cubicBezTo>
                    <a:cubicBezTo>
                      <a:pt x="65" y="435"/>
                      <a:pt x="38" y="586"/>
                      <a:pt x="53" y="647"/>
                    </a:cubicBezTo>
                    <a:cubicBezTo>
                      <a:pt x="60" y="675"/>
                      <a:pt x="70" y="703"/>
                      <a:pt x="83" y="727"/>
                    </a:cubicBezTo>
                    <a:cubicBezTo>
                      <a:pt x="83" y="734"/>
                      <a:pt x="83" y="740"/>
                      <a:pt x="83" y="744"/>
                    </a:cubicBezTo>
                    <a:cubicBezTo>
                      <a:pt x="83" y="806"/>
                      <a:pt x="84" y="878"/>
                      <a:pt x="85" y="917"/>
                    </a:cubicBezTo>
                    <a:cubicBezTo>
                      <a:pt x="85" y="917"/>
                      <a:pt x="85" y="917"/>
                      <a:pt x="85" y="917"/>
                    </a:cubicBezTo>
                    <a:cubicBezTo>
                      <a:pt x="85" y="917"/>
                      <a:pt x="85" y="918"/>
                      <a:pt x="85" y="918"/>
                    </a:cubicBezTo>
                    <a:cubicBezTo>
                      <a:pt x="85" y="926"/>
                      <a:pt x="112" y="932"/>
                      <a:pt x="146" y="932"/>
                    </a:cubicBezTo>
                    <a:cubicBezTo>
                      <a:pt x="179" y="932"/>
                      <a:pt x="207" y="926"/>
                      <a:pt x="207" y="918"/>
                    </a:cubicBezTo>
                    <a:cubicBezTo>
                      <a:pt x="207" y="918"/>
                      <a:pt x="207" y="917"/>
                      <a:pt x="206" y="917"/>
                    </a:cubicBezTo>
                    <a:cubicBezTo>
                      <a:pt x="207" y="917"/>
                      <a:pt x="207" y="917"/>
                      <a:pt x="207" y="917"/>
                    </a:cubicBezTo>
                    <a:cubicBezTo>
                      <a:pt x="207" y="745"/>
                      <a:pt x="207" y="745"/>
                      <a:pt x="207" y="745"/>
                    </a:cubicBezTo>
                    <a:cubicBezTo>
                      <a:pt x="207" y="745"/>
                      <a:pt x="207" y="744"/>
                      <a:pt x="208" y="744"/>
                    </a:cubicBezTo>
                    <a:cubicBezTo>
                      <a:pt x="208" y="744"/>
                      <a:pt x="209" y="743"/>
                      <a:pt x="210" y="743"/>
                    </a:cubicBezTo>
                    <a:cubicBezTo>
                      <a:pt x="248" y="761"/>
                      <a:pt x="301" y="823"/>
                      <a:pt x="354" y="838"/>
                    </a:cubicBezTo>
                    <a:cubicBezTo>
                      <a:pt x="434" y="872"/>
                      <a:pt x="616" y="870"/>
                      <a:pt x="664" y="848"/>
                    </a:cubicBezTo>
                    <a:cubicBezTo>
                      <a:pt x="720" y="823"/>
                      <a:pt x="715" y="732"/>
                      <a:pt x="701" y="620"/>
                    </a:cubicBezTo>
                    <a:close/>
                    <a:moveTo>
                      <a:pt x="276" y="253"/>
                    </a:moveTo>
                    <a:cubicBezTo>
                      <a:pt x="275" y="249"/>
                      <a:pt x="275" y="244"/>
                      <a:pt x="275" y="241"/>
                    </a:cubicBezTo>
                    <a:cubicBezTo>
                      <a:pt x="275" y="239"/>
                      <a:pt x="275" y="238"/>
                      <a:pt x="275" y="236"/>
                    </a:cubicBezTo>
                    <a:cubicBezTo>
                      <a:pt x="298" y="242"/>
                      <a:pt x="320" y="247"/>
                      <a:pt x="332" y="252"/>
                    </a:cubicBezTo>
                    <a:lnTo>
                      <a:pt x="276" y="253"/>
                    </a:lnTo>
                    <a:close/>
                    <a:moveTo>
                      <a:pt x="357" y="159"/>
                    </a:moveTo>
                    <a:cubicBezTo>
                      <a:pt x="336" y="157"/>
                      <a:pt x="315" y="156"/>
                      <a:pt x="294" y="153"/>
                    </a:cubicBezTo>
                    <a:cubicBezTo>
                      <a:pt x="307" y="127"/>
                      <a:pt x="327" y="108"/>
                      <a:pt x="353" y="105"/>
                    </a:cubicBezTo>
                    <a:cubicBezTo>
                      <a:pt x="356" y="104"/>
                      <a:pt x="358" y="106"/>
                      <a:pt x="358" y="107"/>
                    </a:cubicBezTo>
                    <a:cubicBezTo>
                      <a:pt x="365" y="114"/>
                      <a:pt x="361" y="140"/>
                      <a:pt x="357" y="159"/>
                    </a:cubicBezTo>
                    <a:close/>
                    <a:moveTo>
                      <a:pt x="412" y="121"/>
                    </a:moveTo>
                    <a:cubicBezTo>
                      <a:pt x="412" y="120"/>
                      <a:pt x="412" y="119"/>
                      <a:pt x="416" y="119"/>
                    </a:cubicBezTo>
                    <a:cubicBezTo>
                      <a:pt x="426" y="119"/>
                      <a:pt x="449" y="133"/>
                      <a:pt x="465" y="158"/>
                    </a:cubicBezTo>
                    <a:cubicBezTo>
                      <a:pt x="458" y="159"/>
                      <a:pt x="450" y="159"/>
                      <a:pt x="442" y="160"/>
                    </a:cubicBezTo>
                    <a:cubicBezTo>
                      <a:pt x="431" y="161"/>
                      <a:pt x="412" y="161"/>
                      <a:pt x="399" y="161"/>
                    </a:cubicBezTo>
                    <a:cubicBezTo>
                      <a:pt x="403" y="146"/>
                      <a:pt x="409" y="129"/>
                      <a:pt x="412" y="121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2" name="Freeform 169">
                <a:extLst>
                  <a:ext uri="{FF2B5EF4-FFF2-40B4-BE49-F238E27FC236}">
                    <a16:creationId xmlns:a16="http://schemas.microsoft.com/office/drawing/2014/main" id="{99D66832-19DE-43AC-80D9-A25913AC1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536"/>
                <a:ext cx="467" cy="552"/>
              </a:xfrm>
              <a:custGeom>
                <a:avLst/>
                <a:gdLst>
                  <a:gd name="T0" fmla="*/ 0 w 187"/>
                  <a:gd name="T1" fmla="*/ 136 h 207"/>
                  <a:gd name="T2" fmla="*/ 592 w 187"/>
                  <a:gd name="T3" fmla="*/ 136 h 207"/>
                  <a:gd name="T4" fmla="*/ 949 w 187"/>
                  <a:gd name="T5" fmla="*/ 115 h 207"/>
                  <a:gd name="T6" fmla="*/ 1621 w 187"/>
                  <a:gd name="T7" fmla="*/ 115 h 207"/>
                  <a:gd name="T8" fmla="*/ 2682 w 187"/>
                  <a:gd name="T9" fmla="*/ 77 h 207"/>
                  <a:gd name="T10" fmla="*/ 2837 w 187"/>
                  <a:gd name="T11" fmla="*/ 627 h 207"/>
                  <a:gd name="T12" fmla="*/ 2600 w 187"/>
                  <a:gd name="T13" fmla="*/ 1992 h 207"/>
                  <a:gd name="T14" fmla="*/ 2370 w 187"/>
                  <a:gd name="T15" fmla="*/ 3165 h 207"/>
                  <a:gd name="T16" fmla="*/ 2153 w 187"/>
                  <a:gd name="T17" fmla="*/ 3677 h 207"/>
                  <a:gd name="T18" fmla="*/ 1446 w 187"/>
                  <a:gd name="T19" fmla="*/ 3619 h 207"/>
                  <a:gd name="T20" fmla="*/ 729 w 187"/>
                  <a:gd name="T21" fmla="*/ 2923 h 207"/>
                  <a:gd name="T22" fmla="*/ 155 w 187"/>
                  <a:gd name="T23" fmla="*/ 1685 h 20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7" h="207">
                    <a:moveTo>
                      <a:pt x="0" y="7"/>
                    </a:moveTo>
                    <a:cubicBezTo>
                      <a:pt x="11" y="8"/>
                      <a:pt x="26" y="6"/>
                      <a:pt x="38" y="7"/>
                    </a:cubicBezTo>
                    <a:cubicBezTo>
                      <a:pt x="47" y="8"/>
                      <a:pt x="52" y="6"/>
                      <a:pt x="61" y="6"/>
                    </a:cubicBezTo>
                    <a:cubicBezTo>
                      <a:pt x="75" y="6"/>
                      <a:pt x="90" y="8"/>
                      <a:pt x="104" y="6"/>
                    </a:cubicBezTo>
                    <a:cubicBezTo>
                      <a:pt x="126" y="4"/>
                      <a:pt x="150" y="0"/>
                      <a:pt x="172" y="4"/>
                    </a:cubicBezTo>
                    <a:cubicBezTo>
                      <a:pt x="187" y="7"/>
                      <a:pt x="183" y="21"/>
                      <a:pt x="182" y="33"/>
                    </a:cubicBezTo>
                    <a:cubicBezTo>
                      <a:pt x="179" y="57"/>
                      <a:pt x="173" y="82"/>
                      <a:pt x="167" y="105"/>
                    </a:cubicBezTo>
                    <a:cubicBezTo>
                      <a:pt x="161" y="125"/>
                      <a:pt x="159" y="147"/>
                      <a:pt x="152" y="167"/>
                    </a:cubicBezTo>
                    <a:cubicBezTo>
                      <a:pt x="149" y="176"/>
                      <a:pt x="146" y="187"/>
                      <a:pt x="138" y="194"/>
                    </a:cubicBezTo>
                    <a:cubicBezTo>
                      <a:pt x="124" y="207"/>
                      <a:pt x="108" y="198"/>
                      <a:pt x="93" y="191"/>
                    </a:cubicBezTo>
                    <a:cubicBezTo>
                      <a:pt x="76" y="181"/>
                      <a:pt x="60" y="169"/>
                      <a:pt x="47" y="154"/>
                    </a:cubicBezTo>
                    <a:cubicBezTo>
                      <a:pt x="29" y="135"/>
                      <a:pt x="24" y="110"/>
                      <a:pt x="10" y="89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3" name="Freeform 170">
                <a:extLst>
                  <a:ext uri="{FF2B5EF4-FFF2-40B4-BE49-F238E27FC236}">
                    <a16:creationId xmlns:a16="http://schemas.microsoft.com/office/drawing/2014/main" id="{ED361104-2C7B-4EA0-9C7D-555A7BFDE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552"/>
                <a:ext cx="512" cy="784"/>
              </a:xfrm>
              <a:custGeom>
                <a:avLst/>
                <a:gdLst>
                  <a:gd name="T0" fmla="*/ 200 w 205"/>
                  <a:gd name="T1" fmla="*/ 2525 h 294"/>
                  <a:gd name="T2" fmla="*/ 437 w 205"/>
                  <a:gd name="T3" fmla="*/ 2616 h 294"/>
                  <a:gd name="T4" fmla="*/ 562 w 205"/>
                  <a:gd name="T5" fmla="*/ 2808 h 294"/>
                  <a:gd name="T6" fmla="*/ 0 w 205"/>
                  <a:gd name="T7" fmla="*/ 3904 h 294"/>
                  <a:gd name="T8" fmla="*/ 200 w 205"/>
                  <a:gd name="T9" fmla="*/ 4211 h 294"/>
                  <a:gd name="T10" fmla="*/ 2245 w 205"/>
                  <a:gd name="T11" fmla="*/ 5384 h 294"/>
                  <a:gd name="T12" fmla="*/ 3132 w 205"/>
                  <a:gd name="T13" fmla="*/ 2901 h 294"/>
                  <a:gd name="T14" fmla="*/ 2975 w 205"/>
                  <a:gd name="T15" fmla="*/ 1877 h 294"/>
                  <a:gd name="T16" fmla="*/ 2245 w 205"/>
                  <a:gd name="T17" fmla="*/ 648 h 294"/>
                  <a:gd name="T18" fmla="*/ 1249 w 205"/>
                  <a:gd name="T19" fmla="*/ 35 h 294"/>
                  <a:gd name="T20" fmla="*/ 1104 w 205"/>
                  <a:gd name="T21" fmla="*/ 93 h 294"/>
                  <a:gd name="T22" fmla="*/ 437 w 205"/>
                  <a:gd name="T23" fmla="*/ 1515 h 294"/>
                  <a:gd name="T24" fmla="*/ 200 w 205"/>
                  <a:gd name="T25" fmla="*/ 2525 h 2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5" h="294">
                    <a:moveTo>
                      <a:pt x="13" y="133"/>
                    </a:moveTo>
                    <a:cubicBezTo>
                      <a:pt x="18" y="134"/>
                      <a:pt x="23" y="135"/>
                      <a:pt x="28" y="138"/>
                    </a:cubicBezTo>
                    <a:cubicBezTo>
                      <a:pt x="31" y="140"/>
                      <a:pt x="33" y="144"/>
                      <a:pt x="36" y="148"/>
                    </a:cubicBezTo>
                    <a:cubicBezTo>
                      <a:pt x="0" y="206"/>
                      <a:pt x="0" y="206"/>
                      <a:pt x="0" y="206"/>
                    </a:cubicBezTo>
                    <a:cubicBezTo>
                      <a:pt x="13" y="222"/>
                      <a:pt x="13" y="222"/>
                      <a:pt x="13" y="222"/>
                    </a:cubicBezTo>
                    <a:cubicBezTo>
                      <a:pt x="40" y="259"/>
                      <a:pt x="105" y="294"/>
                      <a:pt x="144" y="284"/>
                    </a:cubicBezTo>
                    <a:cubicBezTo>
                      <a:pt x="185" y="275"/>
                      <a:pt x="205" y="193"/>
                      <a:pt x="201" y="153"/>
                    </a:cubicBezTo>
                    <a:cubicBezTo>
                      <a:pt x="197" y="133"/>
                      <a:pt x="195" y="115"/>
                      <a:pt x="191" y="99"/>
                    </a:cubicBezTo>
                    <a:cubicBezTo>
                      <a:pt x="186" y="69"/>
                      <a:pt x="155" y="43"/>
                      <a:pt x="144" y="34"/>
                    </a:cubicBezTo>
                    <a:cubicBezTo>
                      <a:pt x="129" y="22"/>
                      <a:pt x="103" y="7"/>
                      <a:pt x="80" y="2"/>
                    </a:cubicBezTo>
                    <a:cubicBezTo>
                      <a:pt x="77" y="0"/>
                      <a:pt x="72" y="4"/>
                      <a:pt x="71" y="5"/>
                    </a:cubicBezTo>
                    <a:cubicBezTo>
                      <a:pt x="53" y="18"/>
                      <a:pt x="39" y="44"/>
                      <a:pt x="28" y="80"/>
                    </a:cubicBezTo>
                    <a:cubicBezTo>
                      <a:pt x="22" y="99"/>
                      <a:pt x="17" y="118"/>
                      <a:pt x="13" y="13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4" name="Freeform 171">
                <a:extLst>
                  <a:ext uri="{FF2B5EF4-FFF2-40B4-BE49-F238E27FC236}">
                    <a16:creationId xmlns:a16="http://schemas.microsoft.com/office/drawing/2014/main" id="{E8A38CCD-F0A3-45BC-A3CD-53B7DC4BC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1493"/>
                <a:ext cx="1275" cy="1691"/>
              </a:xfrm>
              <a:custGeom>
                <a:avLst/>
                <a:gdLst>
                  <a:gd name="T0" fmla="*/ 7675 w 510"/>
                  <a:gd name="T1" fmla="*/ 7249 h 634"/>
                  <a:gd name="T2" fmla="*/ 6863 w 510"/>
                  <a:gd name="T3" fmla="*/ 3017 h 634"/>
                  <a:gd name="T4" fmla="*/ 6770 w 510"/>
                  <a:gd name="T5" fmla="*/ 2731 h 634"/>
                  <a:gd name="T6" fmla="*/ 4863 w 510"/>
                  <a:gd name="T7" fmla="*/ 93 h 634"/>
                  <a:gd name="T8" fmla="*/ 4500 w 510"/>
                  <a:gd name="T9" fmla="*/ 285 h 634"/>
                  <a:gd name="T10" fmla="*/ 4500 w 510"/>
                  <a:gd name="T11" fmla="*/ 341 h 634"/>
                  <a:gd name="T12" fmla="*/ 5425 w 510"/>
                  <a:gd name="T13" fmla="*/ 947 h 634"/>
                  <a:gd name="T14" fmla="*/ 6220 w 510"/>
                  <a:gd name="T15" fmla="*/ 2278 h 634"/>
                  <a:gd name="T16" fmla="*/ 6175 w 510"/>
                  <a:gd name="T17" fmla="*/ 2619 h 634"/>
                  <a:gd name="T18" fmla="*/ 6270 w 510"/>
                  <a:gd name="T19" fmla="*/ 3323 h 634"/>
                  <a:gd name="T20" fmla="*/ 5375 w 510"/>
                  <a:gd name="T21" fmla="*/ 5804 h 634"/>
                  <a:gd name="T22" fmla="*/ 3333 w 510"/>
                  <a:gd name="T23" fmla="*/ 4630 h 634"/>
                  <a:gd name="T24" fmla="*/ 3125 w 510"/>
                  <a:gd name="T25" fmla="*/ 4326 h 634"/>
                  <a:gd name="T26" fmla="*/ 3688 w 510"/>
                  <a:gd name="T27" fmla="*/ 3222 h 634"/>
                  <a:gd name="T28" fmla="*/ 3563 w 510"/>
                  <a:gd name="T29" fmla="*/ 3038 h 634"/>
                  <a:gd name="T30" fmla="*/ 3408 w 510"/>
                  <a:gd name="T31" fmla="*/ 2961 h 634"/>
                  <a:gd name="T32" fmla="*/ 3063 w 510"/>
                  <a:gd name="T33" fmla="*/ 4326 h 634"/>
                  <a:gd name="T34" fmla="*/ 3125 w 510"/>
                  <a:gd name="T35" fmla="*/ 5654 h 634"/>
                  <a:gd name="T36" fmla="*/ 3238 w 510"/>
                  <a:gd name="T37" fmla="*/ 6247 h 634"/>
                  <a:gd name="T38" fmla="*/ 3313 w 510"/>
                  <a:gd name="T39" fmla="*/ 6657 h 634"/>
                  <a:gd name="T40" fmla="*/ 3613 w 510"/>
                  <a:gd name="T41" fmla="*/ 7556 h 634"/>
                  <a:gd name="T42" fmla="*/ 5033 w 510"/>
                  <a:gd name="T43" fmla="*/ 9845 h 634"/>
                  <a:gd name="T44" fmla="*/ 5438 w 510"/>
                  <a:gd name="T45" fmla="*/ 10663 h 634"/>
                  <a:gd name="T46" fmla="*/ 2613 w 510"/>
                  <a:gd name="T47" fmla="*/ 10322 h 634"/>
                  <a:gd name="T48" fmla="*/ 1220 w 510"/>
                  <a:gd name="T49" fmla="*/ 9733 h 634"/>
                  <a:gd name="T50" fmla="*/ 363 w 510"/>
                  <a:gd name="T51" fmla="*/ 9447 h 634"/>
                  <a:gd name="T52" fmla="*/ 283 w 510"/>
                  <a:gd name="T53" fmla="*/ 9447 h 634"/>
                  <a:gd name="T54" fmla="*/ 270 w 510"/>
                  <a:gd name="T55" fmla="*/ 9447 h 634"/>
                  <a:gd name="T56" fmla="*/ 220 w 510"/>
                  <a:gd name="T57" fmla="*/ 9469 h 634"/>
                  <a:gd name="T58" fmla="*/ 188 w 510"/>
                  <a:gd name="T59" fmla="*/ 9469 h 634"/>
                  <a:gd name="T60" fmla="*/ 145 w 510"/>
                  <a:gd name="T61" fmla="*/ 9490 h 634"/>
                  <a:gd name="T62" fmla="*/ 145 w 510"/>
                  <a:gd name="T63" fmla="*/ 9490 h 634"/>
                  <a:gd name="T64" fmla="*/ 83 w 510"/>
                  <a:gd name="T65" fmla="*/ 9525 h 634"/>
                  <a:gd name="T66" fmla="*/ 83 w 510"/>
                  <a:gd name="T67" fmla="*/ 9525 h 634"/>
                  <a:gd name="T68" fmla="*/ 50 w 510"/>
                  <a:gd name="T69" fmla="*/ 9546 h 634"/>
                  <a:gd name="T70" fmla="*/ 33 w 510"/>
                  <a:gd name="T71" fmla="*/ 9546 h 634"/>
                  <a:gd name="T72" fmla="*/ 20 w 510"/>
                  <a:gd name="T73" fmla="*/ 9562 h 634"/>
                  <a:gd name="T74" fmla="*/ 0 w 510"/>
                  <a:gd name="T75" fmla="*/ 9583 h 634"/>
                  <a:gd name="T76" fmla="*/ 2250 w 510"/>
                  <a:gd name="T77" fmla="*/ 11384 h 634"/>
                  <a:gd name="T78" fmla="*/ 7095 w 510"/>
                  <a:gd name="T79" fmla="*/ 11576 h 634"/>
                  <a:gd name="T80" fmla="*/ 7675 w 510"/>
                  <a:gd name="T81" fmla="*/ 7249 h 63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10" h="634">
                    <a:moveTo>
                      <a:pt x="491" y="382"/>
                    </a:moveTo>
                    <a:cubicBezTo>
                      <a:pt x="487" y="349"/>
                      <a:pt x="450" y="175"/>
                      <a:pt x="439" y="159"/>
                    </a:cubicBezTo>
                    <a:cubicBezTo>
                      <a:pt x="434" y="152"/>
                      <a:pt x="434" y="147"/>
                      <a:pt x="433" y="144"/>
                    </a:cubicBezTo>
                    <a:cubicBezTo>
                      <a:pt x="418" y="54"/>
                      <a:pt x="334" y="0"/>
                      <a:pt x="311" y="5"/>
                    </a:cubicBezTo>
                    <a:cubicBezTo>
                      <a:pt x="302" y="8"/>
                      <a:pt x="293" y="11"/>
                      <a:pt x="288" y="15"/>
                    </a:cubicBezTo>
                    <a:cubicBezTo>
                      <a:pt x="287" y="16"/>
                      <a:pt x="287" y="18"/>
                      <a:pt x="288" y="18"/>
                    </a:cubicBezTo>
                    <a:cubicBezTo>
                      <a:pt x="311" y="24"/>
                      <a:pt x="331" y="37"/>
                      <a:pt x="347" y="50"/>
                    </a:cubicBezTo>
                    <a:cubicBezTo>
                      <a:pt x="358" y="59"/>
                      <a:pt x="390" y="81"/>
                      <a:pt x="398" y="120"/>
                    </a:cubicBezTo>
                    <a:cubicBezTo>
                      <a:pt x="399" y="127"/>
                      <a:pt x="398" y="133"/>
                      <a:pt x="395" y="138"/>
                    </a:cubicBezTo>
                    <a:cubicBezTo>
                      <a:pt x="397" y="150"/>
                      <a:pt x="399" y="162"/>
                      <a:pt x="401" y="175"/>
                    </a:cubicBezTo>
                    <a:cubicBezTo>
                      <a:pt x="405" y="215"/>
                      <a:pt x="385" y="297"/>
                      <a:pt x="344" y="306"/>
                    </a:cubicBezTo>
                    <a:cubicBezTo>
                      <a:pt x="305" y="316"/>
                      <a:pt x="240" y="281"/>
                      <a:pt x="213" y="244"/>
                    </a:cubicBezTo>
                    <a:cubicBezTo>
                      <a:pt x="200" y="228"/>
                      <a:pt x="200" y="228"/>
                      <a:pt x="200" y="228"/>
                    </a:cubicBezTo>
                    <a:cubicBezTo>
                      <a:pt x="236" y="170"/>
                      <a:pt x="236" y="170"/>
                      <a:pt x="236" y="170"/>
                    </a:cubicBezTo>
                    <a:cubicBezTo>
                      <a:pt x="233" y="166"/>
                      <a:pt x="231" y="162"/>
                      <a:pt x="228" y="160"/>
                    </a:cubicBezTo>
                    <a:cubicBezTo>
                      <a:pt x="225" y="158"/>
                      <a:pt x="221" y="157"/>
                      <a:pt x="218" y="156"/>
                    </a:cubicBezTo>
                    <a:cubicBezTo>
                      <a:pt x="208" y="175"/>
                      <a:pt x="199" y="202"/>
                      <a:pt x="196" y="228"/>
                    </a:cubicBezTo>
                    <a:cubicBezTo>
                      <a:pt x="193" y="251"/>
                      <a:pt x="198" y="287"/>
                      <a:pt x="200" y="298"/>
                    </a:cubicBezTo>
                    <a:cubicBezTo>
                      <a:pt x="201" y="305"/>
                      <a:pt x="204" y="316"/>
                      <a:pt x="207" y="329"/>
                    </a:cubicBezTo>
                    <a:cubicBezTo>
                      <a:pt x="209" y="338"/>
                      <a:pt x="211" y="348"/>
                      <a:pt x="212" y="351"/>
                    </a:cubicBezTo>
                    <a:cubicBezTo>
                      <a:pt x="217" y="369"/>
                      <a:pt x="226" y="385"/>
                      <a:pt x="231" y="398"/>
                    </a:cubicBezTo>
                    <a:cubicBezTo>
                      <a:pt x="261" y="472"/>
                      <a:pt x="300" y="502"/>
                      <a:pt x="322" y="519"/>
                    </a:cubicBezTo>
                    <a:cubicBezTo>
                      <a:pt x="343" y="536"/>
                      <a:pt x="349" y="549"/>
                      <a:pt x="348" y="562"/>
                    </a:cubicBezTo>
                    <a:cubicBezTo>
                      <a:pt x="346" y="575"/>
                      <a:pt x="246" y="558"/>
                      <a:pt x="167" y="544"/>
                    </a:cubicBezTo>
                    <a:cubicBezTo>
                      <a:pt x="138" y="538"/>
                      <a:pt x="102" y="526"/>
                      <a:pt x="78" y="513"/>
                    </a:cubicBezTo>
                    <a:cubicBezTo>
                      <a:pt x="55" y="501"/>
                      <a:pt x="36" y="497"/>
                      <a:pt x="23" y="498"/>
                    </a:cubicBezTo>
                    <a:cubicBezTo>
                      <a:pt x="21" y="498"/>
                      <a:pt x="20" y="498"/>
                      <a:pt x="18" y="498"/>
                    </a:cubicBezTo>
                    <a:cubicBezTo>
                      <a:pt x="18" y="498"/>
                      <a:pt x="17" y="498"/>
                      <a:pt x="17" y="498"/>
                    </a:cubicBezTo>
                    <a:cubicBezTo>
                      <a:pt x="16" y="499"/>
                      <a:pt x="15" y="499"/>
                      <a:pt x="14" y="499"/>
                    </a:cubicBezTo>
                    <a:cubicBezTo>
                      <a:pt x="13" y="499"/>
                      <a:pt x="13" y="499"/>
                      <a:pt x="12" y="499"/>
                    </a:cubicBezTo>
                    <a:cubicBezTo>
                      <a:pt x="11" y="500"/>
                      <a:pt x="10" y="500"/>
                      <a:pt x="9" y="500"/>
                    </a:cubicBezTo>
                    <a:cubicBezTo>
                      <a:pt x="9" y="500"/>
                      <a:pt x="9" y="500"/>
                      <a:pt x="9" y="500"/>
                    </a:cubicBezTo>
                    <a:cubicBezTo>
                      <a:pt x="7" y="501"/>
                      <a:pt x="6" y="501"/>
                      <a:pt x="5" y="502"/>
                    </a:cubicBezTo>
                    <a:cubicBezTo>
                      <a:pt x="5" y="502"/>
                      <a:pt x="5" y="502"/>
                      <a:pt x="5" y="502"/>
                    </a:cubicBezTo>
                    <a:cubicBezTo>
                      <a:pt x="4" y="502"/>
                      <a:pt x="3" y="503"/>
                      <a:pt x="3" y="503"/>
                    </a:cubicBezTo>
                    <a:cubicBezTo>
                      <a:pt x="3" y="503"/>
                      <a:pt x="2" y="503"/>
                      <a:pt x="2" y="503"/>
                    </a:cubicBezTo>
                    <a:cubicBezTo>
                      <a:pt x="2" y="504"/>
                      <a:pt x="1" y="504"/>
                      <a:pt x="1" y="504"/>
                    </a:cubicBezTo>
                    <a:cubicBezTo>
                      <a:pt x="1" y="504"/>
                      <a:pt x="0" y="504"/>
                      <a:pt x="0" y="505"/>
                    </a:cubicBezTo>
                    <a:cubicBezTo>
                      <a:pt x="38" y="523"/>
                      <a:pt x="91" y="585"/>
                      <a:pt x="144" y="600"/>
                    </a:cubicBezTo>
                    <a:cubicBezTo>
                      <a:pt x="224" y="634"/>
                      <a:pt x="406" y="632"/>
                      <a:pt x="454" y="610"/>
                    </a:cubicBezTo>
                    <a:cubicBezTo>
                      <a:pt x="510" y="585"/>
                      <a:pt x="505" y="494"/>
                      <a:pt x="491" y="382"/>
                    </a:cubicBezTo>
                    <a:close/>
                  </a:path>
                </a:pathLst>
              </a:custGeom>
              <a:solidFill>
                <a:srgbClr val="DEA5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5" name="Freeform 172">
                <a:extLst>
                  <a:ext uri="{FF2B5EF4-FFF2-40B4-BE49-F238E27FC236}">
                    <a16:creationId xmlns:a16="http://schemas.microsoft.com/office/drawing/2014/main" id="{6E0F4A46-3C73-4D68-9C95-5AD495EC1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533"/>
                <a:ext cx="85" cy="107"/>
              </a:xfrm>
              <a:custGeom>
                <a:avLst/>
                <a:gdLst>
                  <a:gd name="T0" fmla="*/ 533 w 34"/>
                  <a:gd name="T1" fmla="*/ 21 h 40"/>
                  <a:gd name="T2" fmla="*/ 533 w 34"/>
                  <a:gd name="T3" fmla="*/ 56 h 40"/>
                  <a:gd name="T4" fmla="*/ 33 w 34"/>
                  <a:gd name="T5" fmla="*/ 21 h 40"/>
                  <a:gd name="T6" fmla="*/ 0 w 34"/>
                  <a:gd name="T7" fmla="*/ 0 h 40"/>
                  <a:gd name="T8" fmla="*/ 0 w 34"/>
                  <a:gd name="T9" fmla="*/ 0 h 40"/>
                  <a:gd name="T10" fmla="*/ 20 w 34"/>
                  <a:gd name="T11" fmla="*/ 730 h 40"/>
                  <a:gd name="T12" fmla="*/ 20 w 34"/>
                  <a:gd name="T13" fmla="*/ 744 h 40"/>
                  <a:gd name="T14" fmla="*/ 50 w 34"/>
                  <a:gd name="T15" fmla="*/ 730 h 40"/>
                  <a:gd name="T16" fmla="*/ 533 w 34"/>
                  <a:gd name="T17" fmla="*/ 744 h 40"/>
                  <a:gd name="T18" fmla="*/ 533 w 34"/>
                  <a:gd name="T19" fmla="*/ 765 h 40"/>
                  <a:gd name="T20" fmla="*/ 533 w 34"/>
                  <a:gd name="T21" fmla="*/ 21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40">
                    <a:moveTo>
                      <a:pt x="34" y="1"/>
                    </a:moveTo>
                    <a:cubicBezTo>
                      <a:pt x="34" y="2"/>
                      <a:pt x="34" y="3"/>
                      <a:pt x="34" y="3"/>
                    </a:cubicBezTo>
                    <a:cubicBezTo>
                      <a:pt x="22" y="3"/>
                      <a:pt x="11" y="2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5"/>
                      <a:pt x="10" y="32"/>
                      <a:pt x="1" y="38"/>
                    </a:cubicBezTo>
                    <a:cubicBezTo>
                      <a:pt x="1" y="38"/>
                      <a:pt x="1" y="39"/>
                      <a:pt x="1" y="39"/>
                    </a:cubicBezTo>
                    <a:cubicBezTo>
                      <a:pt x="1" y="39"/>
                      <a:pt x="2" y="38"/>
                      <a:pt x="3" y="38"/>
                    </a:cubicBezTo>
                    <a:cubicBezTo>
                      <a:pt x="8" y="38"/>
                      <a:pt x="20" y="39"/>
                      <a:pt x="34" y="39"/>
                    </a:cubicBezTo>
                    <a:cubicBezTo>
                      <a:pt x="34" y="39"/>
                      <a:pt x="34" y="40"/>
                      <a:pt x="34" y="40"/>
                    </a:cubicBezTo>
                    <a:cubicBezTo>
                      <a:pt x="33" y="28"/>
                      <a:pt x="33" y="15"/>
                      <a:pt x="34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6" name="Freeform 173">
                <a:extLst>
                  <a:ext uri="{FF2B5EF4-FFF2-40B4-BE49-F238E27FC236}">
                    <a16:creationId xmlns:a16="http://schemas.microsoft.com/office/drawing/2014/main" id="{5FB8656D-739F-4312-8E96-4E5C1108F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146"/>
                <a:ext cx="1424" cy="1851"/>
              </a:xfrm>
              <a:custGeom>
                <a:avLst/>
                <a:gdLst>
                  <a:gd name="T0" fmla="*/ 2383 w 570"/>
                  <a:gd name="T1" fmla="*/ 1912 h 694"/>
                  <a:gd name="T2" fmla="*/ 325 w 570"/>
                  <a:gd name="T3" fmla="*/ 1400 h 694"/>
                  <a:gd name="T4" fmla="*/ 417 w 570"/>
                  <a:gd name="T5" fmla="*/ 888 h 694"/>
                  <a:gd name="T6" fmla="*/ 450 w 570"/>
                  <a:gd name="T7" fmla="*/ 909 h 694"/>
                  <a:gd name="T8" fmla="*/ 1279 w 570"/>
                  <a:gd name="T9" fmla="*/ 931 h 694"/>
                  <a:gd name="T10" fmla="*/ 1229 w 570"/>
                  <a:gd name="T11" fmla="*/ 853 h 694"/>
                  <a:gd name="T12" fmla="*/ 480 w 570"/>
                  <a:gd name="T13" fmla="*/ 533 h 694"/>
                  <a:gd name="T14" fmla="*/ 625 w 570"/>
                  <a:gd name="T15" fmla="*/ 0 h 694"/>
                  <a:gd name="T16" fmla="*/ 2603 w 570"/>
                  <a:gd name="T17" fmla="*/ 760 h 694"/>
                  <a:gd name="T18" fmla="*/ 4150 w 570"/>
                  <a:gd name="T19" fmla="*/ 990 h 694"/>
                  <a:gd name="T20" fmla="*/ 5019 w 570"/>
                  <a:gd name="T21" fmla="*/ 1102 h 694"/>
                  <a:gd name="T22" fmla="*/ 5753 w 570"/>
                  <a:gd name="T23" fmla="*/ 1139 h 694"/>
                  <a:gd name="T24" fmla="*/ 7765 w 570"/>
                  <a:gd name="T25" fmla="*/ 888 h 694"/>
                  <a:gd name="T26" fmla="*/ 8669 w 570"/>
                  <a:gd name="T27" fmla="*/ 648 h 694"/>
                  <a:gd name="T28" fmla="*/ 8764 w 570"/>
                  <a:gd name="T29" fmla="*/ 1160 h 694"/>
                  <a:gd name="T30" fmla="*/ 7939 w 570"/>
                  <a:gd name="T31" fmla="*/ 1651 h 694"/>
                  <a:gd name="T32" fmla="*/ 8044 w 570"/>
                  <a:gd name="T33" fmla="*/ 1728 h 694"/>
                  <a:gd name="T34" fmla="*/ 8826 w 570"/>
                  <a:gd name="T35" fmla="*/ 1571 h 694"/>
                  <a:gd name="T36" fmla="*/ 8389 w 570"/>
                  <a:gd name="T37" fmla="*/ 2219 h 694"/>
                  <a:gd name="T38" fmla="*/ 5848 w 570"/>
                  <a:gd name="T39" fmla="*/ 5748 h 694"/>
                  <a:gd name="T40" fmla="*/ 7640 w 570"/>
                  <a:gd name="T41" fmla="*/ 12450 h 694"/>
                  <a:gd name="T42" fmla="*/ 5319 w 570"/>
                  <a:gd name="T43" fmla="*/ 12634 h 694"/>
                  <a:gd name="T44" fmla="*/ 2341 w 570"/>
                  <a:gd name="T45" fmla="*/ 12485 h 694"/>
                  <a:gd name="T46" fmla="*/ 1686 w 570"/>
                  <a:gd name="T47" fmla="*/ 13053 h 694"/>
                  <a:gd name="T48" fmla="*/ 480 w 570"/>
                  <a:gd name="T49" fmla="*/ 5769 h 694"/>
                  <a:gd name="T50" fmla="*/ 437 w 570"/>
                  <a:gd name="T51" fmla="*/ 5577 h 694"/>
                  <a:gd name="T52" fmla="*/ 1821 w 570"/>
                  <a:gd name="T53" fmla="*/ 2355 h 694"/>
                  <a:gd name="T54" fmla="*/ 2383 w 570"/>
                  <a:gd name="T55" fmla="*/ 5180 h 694"/>
                  <a:gd name="T56" fmla="*/ 4150 w 570"/>
                  <a:gd name="T57" fmla="*/ 6985 h 694"/>
                  <a:gd name="T58" fmla="*/ 4287 w 570"/>
                  <a:gd name="T59" fmla="*/ 6316 h 694"/>
                  <a:gd name="T60" fmla="*/ 4644 w 570"/>
                  <a:gd name="T61" fmla="*/ 4006 h 694"/>
                  <a:gd name="T62" fmla="*/ 4894 w 570"/>
                  <a:gd name="T63" fmla="*/ 3038 h 69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70" h="694">
                    <a:moveTo>
                      <a:pt x="153" y="101"/>
                    </a:moveTo>
                    <a:cubicBezTo>
                      <a:pt x="153" y="101"/>
                      <a:pt x="153" y="101"/>
                      <a:pt x="153" y="101"/>
                    </a:cubicBezTo>
                    <a:cubicBezTo>
                      <a:pt x="116" y="92"/>
                      <a:pt x="41" y="77"/>
                      <a:pt x="24" y="74"/>
                    </a:cubicBezTo>
                    <a:cubicBezTo>
                      <a:pt x="23" y="73"/>
                      <a:pt x="21" y="74"/>
                      <a:pt x="21" y="74"/>
                    </a:cubicBezTo>
                    <a:cubicBezTo>
                      <a:pt x="20" y="74"/>
                      <a:pt x="20" y="74"/>
                      <a:pt x="20" y="74"/>
                    </a:cubicBezTo>
                    <a:cubicBezTo>
                      <a:pt x="28" y="70"/>
                      <a:pt x="32" y="59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48"/>
                      <a:pt x="28" y="48"/>
                      <a:pt x="29" y="48"/>
                    </a:cubicBezTo>
                    <a:cubicBezTo>
                      <a:pt x="51" y="50"/>
                      <a:pt x="77" y="52"/>
                      <a:pt x="77" y="52"/>
                    </a:cubicBezTo>
                    <a:cubicBezTo>
                      <a:pt x="79" y="53"/>
                      <a:pt x="81" y="51"/>
                      <a:pt x="82" y="49"/>
                    </a:cubicBezTo>
                    <a:cubicBezTo>
                      <a:pt x="82" y="49"/>
                      <a:pt x="82" y="49"/>
                      <a:pt x="82" y="48"/>
                    </a:cubicBezTo>
                    <a:cubicBezTo>
                      <a:pt x="82" y="47"/>
                      <a:pt x="81" y="45"/>
                      <a:pt x="79" y="45"/>
                    </a:cubicBezTo>
                    <a:cubicBezTo>
                      <a:pt x="79" y="45"/>
                      <a:pt x="39" y="31"/>
                      <a:pt x="33" y="28"/>
                    </a:cubicBezTo>
                    <a:cubicBezTo>
                      <a:pt x="32" y="28"/>
                      <a:pt x="32" y="28"/>
                      <a:pt x="31" y="28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42" y="24"/>
                      <a:pt x="43" y="5"/>
                      <a:pt x="40" y="0"/>
                    </a:cubicBezTo>
                    <a:cubicBezTo>
                      <a:pt x="41" y="1"/>
                      <a:pt x="42" y="2"/>
                      <a:pt x="43" y="2"/>
                    </a:cubicBezTo>
                    <a:cubicBezTo>
                      <a:pt x="59" y="8"/>
                      <a:pt x="121" y="30"/>
                      <a:pt x="167" y="40"/>
                    </a:cubicBezTo>
                    <a:cubicBezTo>
                      <a:pt x="196" y="41"/>
                      <a:pt x="196" y="41"/>
                      <a:pt x="196" y="41"/>
                    </a:cubicBezTo>
                    <a:cubicBezTo>
                      <a:pt x="266" y="52"/>
                      <a:pt x="266" y="52"/>
                      <a:pt x="266" y="52"/>
                    </a:cubicBezTo>
                    <a:cubicBezTo>
                      <a:pt x="314" y="57"/>
                      <a:pt x="314" y="57"/>
                      <a:pt x="314" y="57"/>
                    </a:cubicBezTo>
                    <a:cubicBezTo>
                      <a:pt x="322" y="58"/>
                      <a:pt x="322" y="58"/>
                      <a:pt x="322" y="58"/>
                    </a:cubicBezTo>
                    <a:cubicBezTo>
                      <a:pt x="323" y="57"/>
                      <a:pt x="326" y="55"/>
                      <a:pt x="330" y="56"/>
                    </a:cubicBezTo>
                    <a:cubicBezTo>
                      <a:pt x="345" y="60"/>
                      <a:pt x="366" y="60"/>
                      <a:pt x="369" y="60"/>
                    </a:cubicBezTo>
                    <a:cubicBezTo>
                      <a:pt x="378" y="60"/>
                      <a:pt x="390" y="59"/>
                      <a:pt x="405" y="58"/>
                    </a:cubicBezTo>
                    <a:cubicBezTo>
                      <a:pt x="438" y="56"/>
                      <a:pt x="460" y="55"/>
                      <a:pt x="498" y="47"/>
                    </a:cubicBezTo>
                    <a:cubicBezTo>
                      <a:pt x="519" y="42"/>
                      <a:pt x="539" y="38"/>
                      <a:pt x="556" y="34"/>
                    </a:cubicBezTo>
                    <a:cubicBezTo>
                      <a:pt x="556" y="34"/>
                      <a:pt x="556" y="34"/>
                      <a:pt x="556" y="34"/>
                    </a:cubicBezTo>
                    <a:cubicBezTo>
                      <a:pt x="550" y="40"/>
                      <a:pt x="553" y="57"/>
                      <a:pt x="562" y="61"/>
                    </a:cubicBezTo>
                    <a:cubicBezTo>
                      <a:pt x="562" y="61"/>
                      <a:pt x="562" y="61"/>
                      <a:pt x="562" y="61"/>
                    </a:cubicBezTo>
                    <a:cubicBezTo>
                      <a:pt x="540" y="68"/>
                      <a:pt x="513" y="80"/>
                      <a:pt x="512" y="80"/>
                    </a:cubicBezTo>
                    <a:cubicBezTo>
                      <a:pt x="509" y="81"/>
                      <a:pt x="508" y="84"/>
                      <a:pt x="509" y="87"/>
                    </a:cubicBezTo>
                    <a:cubicBezTo>
                      <a:pt x="509" y="87"/>
                      <a:pt x="509" y="87"/>
                      <a:pt x="509" y="87"/>
                    </a:cubicBezTo>
                    <a:cubicBezTo>
                      <a:pt x="510" y="90"/>
                      <a:pt x="513" y="92"/>
                      <a:pt x="516" y="91"/>
                    </a:cubicBezTo>
                    <a:cubicBezTo>
                      <a:pt x="554" y="84"/>
                      <a:pt x="566" y="84"/>
                      <a:pt x="566" y="84"/>
                    </a:cubicBezTo>
                    <a:cubicBezTo>
                      <a:pt x="566" y="83"/>
                      <a:pt x="566" y="83"/>
                      <a:pt x="566" y="83"/>
                    </a:cubicBezTo>
                    <a:cubicBezTo>
                      <a:pt x="561" y="86"/>
                      <a:pt x="562" y="104"/>
                      <a:pt x="570" y="110"/>
                    </a:cubicBezTo>
                    <a:cubicBezTo>
                      <a:pt x="561" y="113"/>
                      <a:pt x="549" y="116"/>
                      <a:pt x="538" y="117"/>
                    </a:cubicBezTo>
                    <a:cubicBezTo>
                      <a:pt x="489" y="125"/>
                      <a:pt x="427" y="127"/>
                      <a:pt x="394" y="227"/>
                    </a:cubicBezTo>
                    <a:cubicBezTo>
                      <a:pt x="385" y="253"/>
                      <a:pt x="377" y="289"/>
                      <a:pt x="375" y="303"/>
                    </a:cubicBezTo>
                    <a:cubicBezTo>
                      <a:pt x="356" y="396"/>
                      <a:pt x="375" y="476"/>
                      <a:pt x="397" y="531"/>
                    </a:cubicBezTo>
                    <a:cubicBezTo>
                      <a:pt x="427" y="606"/>
                      <a:pt x="467" y="637"/>
                      <a:pt x="490" y="656"/>
                    </a:cubicBezTo>
                    <a:cubicBezTo>
                      <a:pt x="508" y="670"/>
                      <a:pt x="515" y="677"/>
                      <a:pt x="514" y="687"/>
                    </a:cubicBezTo>
                    <a:cubicBezTo>
                      <a:pt x="513" y="694"/>
                      <a:pt x="417" y="680"/>
                      <a:pt x="341" y="666"/>
                    </a:cubicBezTo>
                    <a:cubicBezTo>
                      <a:pt x="313" y="660"/>
                      <a:pt x="278" y="648"/>
                      <a:pt x="254" y="636"/>
                    </a:cubicBezTo>
                    <a:cubicBezTo>
                      <a:pt x="214" y="616"/>
                      <a:pt x="165" y="605"/>
                      <a:pt x="150" y="658"/>
                    </a:cubicBezTo>
                    <a:cubicBezTo>
                      <a:pt x="146" y="671"/>
                      <a:pt x="141" y="684"/>
                      <a:pt x="130" y="689"/>
                    </a:cubicBezTo>
                    <a:cubicBezTo>
                      <a:pt x="123" y="692"/>
                      <a:pt x="116" y="692"/>
                      <a:pt x="108" y="688"/>
                    </a:cubicBezTo>
                    <a:cubicBezTo>
                      <a:pt x="93" y="681"/>
                      <a:pt x="47" y="631"/>
                      <a:pt x="24" y="537"/>
                    </a:cubicBezTo>
                    <a:cubicBezTo>
                      <a:pt x="9" y="478"/>
                      <a:pt x="37" y="326"/>
                      <a:pt x="31" y="304"/>
                    </a:cubicBezTo>
                    <a:cubicBezTo>
                      <a:pt x="30" y="300"/>
                      <a:pt x="29" y="297"/>
                      <a:pt x="28" y="294"/>
                    </a:cubicBezTo>
                    <a:cubicBezTo>
                      <a:pt x="28" y="294"/>
                      <a:pt x="28" y="294"/>
                      <a:pt x="28" y="294"/>
                    </a:cubicBezTo>
                    <a:cubicBezTo>
                      <a:pt x="12" y="231"/>
                      <a:pt x="0" y="186"/>
                      <a:pt x="10" y="117"/>
                    </a:cubicBezTo>
                    <a:cubicBezTo>
                      <a:pt x="18" y="134"/>
                      <a:pt x="84" y="149"/>
                      <a:pt x="117" y="124"/>
                    </a:cubicBezTo>
                    <a:cubicBezTo>
                      <a:pt x="117" y="124"/>
                      <a:pt x="117" y="124"/>
                      <a:pt x="117" y="124"/>
                    </a:cubicBezTo>
                    <a:cubicBezTo>
                      <a:pt x="118" y="154"/>
                      <a:pt x="128" y="229"/>
                      <a:pt x="153" y="273"/>
                    </a:cubicBezTo>
                    <a:cubicBezTo>
                      <a:pt x="178" y="316"/>
                      <a:pt x="232" y="362"/>
                      <a:pt x="252" y="368"/>
                    </a:cubicBezTo>
                    <a:cubicBezTo>
                      <a:pt x="258" y="370"/>
                      <a:pt x="262" y="369"/>
                      <a:pt x="266" y="368"/>
                    </a:cubicBezTo>
                    <a:cubicBezTo>
                      <a:pt x="273" y="365"/>
                      <a:pt x="276" y="346"/>
                      <a:pt x="275" y="334"/>
                    </a:cubicBezTo>
                    <a:cubicBezTo>
                      <a:pt x="275" y="334"/>
                      <a:pt x="275" y="334"/>
                      <a:pt x="275" y="333"/>
                    </a:cubicBezTo>
                    <a:cubicBezTo>
                      <a:pt x="275" y="330"/>
                      <a:pt x="275" y="327"/>
                      <a:pt x="275" y="323"/>
                    </a:cubicBezTo>
                    <a:cubicBezTo>
                      <a:pt x="275" y="285"/>
                      <a:pt x="283" y="245"/>
                      <a:pt x="298" y="211"/>
                    </a:cubicBezTo>
                    <a:cubicBezTo>
                      <a:pt x="306" y="194"/>
                      <a:pt x="310" y="182"/>
                      <a:pt x="312" y="172"/>
                    </a:cubicBezTo>
                    <a:cubicBezTo>
                      <a:pt x="313" y="169"/>
                      <a:pt x="314" y="164"/>
                      <a:pt x="314" y="160"/>
                    </a:cubicBezTo>
                    <a:cubicBezTo>
                      <a:pt x="314" y="155"/>
                      <a:pt x="313" y="150"/>
                      <a:pt x="310" y="147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7" name="Freeform 174">
                <a:extLst>
                  <a:ext uri="{FF2B5EF4-FFF2-40B4-BE49-F238E27FC236}">
                    <a16:creationId xmlns:a16="http://schemas.microsoft.com/office/drawing/2014/main" id="{EF7827BB-231C-47AB-B33C-ECC462419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458"/>
                <a:ext cx="612" cy="1534"/>
              </a:xfrm>
              <a:custGeom>
                <a:avLst/>
                <a:gdLst>
                  <a:gd name="T0" fmla="*/ 3787 w 245"/>
                  <a:gd name="T1" fmla="*/ 4725 h 575"/>
                  <a:gd name="T2" fmla="*/ 3819 w 245"/>
                  <a:gd name="T3" fmla="*/ 4711 h 575"/>
                  <a:gd name="T4" fmla="*/ 2383 w 245"/>
                  <a:gd name="T5" fmla="*/ 2961 h 575"/>
                  <a:gd name="T6" fmla="*/ 1821 w 245"/>
                  <a:gd name="T7" fmla="*/ 136 h 575"/>
                  <a:gd name="T8" fmla="*/ 1821 w 245"/>
                  <a:gd name="T9" fmla="*/ 136 h 575"/>
                  <a:gd name="T10" fmla="*/ 155 w 245"/>
                  <a:gd name="T11" fmla="*/ 0 h 575"/>
                  <a:gd name="T12" fmla="*/ 437 w 245"/>
                  <a:gd name="T13" fmla="*/ 3359 h 575"/>
                  <a:gd name="T14" fmla="*/ 437 w 245"/>
                  <a:gd name="T15" fmla="*/ 3359 h 575"/>
                  <a:gd name="T16" fmla="*/ 480 w 245"/>
                  <a:gd name="T17" fmla="*/ 3551 h 575"/>
                  <a:gd name="T18" fmla="*/ 375 w 245"/>
                  <a:gd name="T19" fmla="*/ 7971 h 575"/>
                  <a:gd name="T20" fmla="*/ 1684 w 245"/>
                  <a:gd name="T21" fmla="*/ 10839 h 575"/>
                  <a:gd name="T22" fmla="*/ 2028 w 245"/>
                  <a:gd name="T23" fmla="*/ 10861 h 575"/>
                  <a:gd name="T24" fmla="*/ 2341 w 245"/>
                  <a:gd name="T25" fmla="*/ 10271 h 575"/>
                  <a:gd name="T26" fmla="*/ 2653 w 245"/>
                  <a:gd name="T27" fmla="*/ 9687 h 575"/>
                  <a:gd name="T28" fmla="*/ 2603 w 245"/>
                  <a:gd name="T29" fmla="*/ 8833 h 575"/>
                  <a:gd name="T30" fmla="*/ 2790 w 245"/>
                  <a:gd name="T31" fmla="*/ 7843 h 575"/>
                  <a:gd name="T32" fmla="*/ 3587 w 245"/>
                  <a:gd name="T33" fmla="*/ 7387 h 575"/>
                  <a:gd name="T34" fmla="*/ 3412 w 245"/>
                  <a:gd name="T35" fmla="*/ 6990 h 575"/>
                  <a:gd name="T36" fmla="*/ 3212 w 245"/>
                  <a:gd name="T37" fmla="*/ 6341 h 575"/>
                  <a:gd name="T38" fmla="*/ 3400 w 245"/>
                  <a:gd name="T39" fmla="*/ 5146 h 575"/>
                  <a:gd name="T40" fmla="*/ 3787 w 245"/>
                  <a:gd name="T41" fmla="*/ 4725 h 57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45" h="575">
                    <a:moveTo>
                      <a:pt x="243" y="249"/>
                    </a:moveTo>
                    <a:cubicBezTo>
                      <a:pt x="244" y="249"/>
                      <a:pt x="245" y="248"/>
                      <a:pt x="245" y="248"/>
                    </a:cubicBezTo>
                    <a:cubicBezTo>
                      <a:pt x="222" y="236"/>
                      <a:pt x="175" y="194"/>
                      <a:pt x="153" y="156"/>
                    </a:cubicBezTo>
                    <a:cubicBezTo>
                      <a:pt x="128" y="112"/>
                      <a:pt x="118" y="37"/>
                      <a:pt x="117" y="7"/>
                    </a:cubicBezTo>
                    <a:cubicBezTo>
                      <a:pt x="117" y="7"/>
                      <a:pt x="117" y="7"/>
                      <a:pt x="117" y="7"/>
                    </a:cubicBezTo>
                    <a:cubicBezTo>
                      <a:pt x="84" y="32"/>
                      <a:pt x="18" y="17"/>
                      <a:pt x="10" y="0"/>
                    </a:cubicBezTo>
                    <a:cubicBezTo>
                      <a:pt x="0" y="69"/>
                      <a:pt x="12" y="114"/>
                      <a:pt x="28" y="177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29" y="180"/>
                      <a:pt x="30" y="183"/>
                      <a:pt x="31" y="187"/>
                    </a:cubicBezTo>
                    <a:cubicBezTo>
                      <a:pt x="37" y="209"/>
                      <a:pt x="9" y="361"/>
                      <a:pt x="24" y="420"/>
                    </a:cubicBezTo>
                    <a:cubicBezTo>
                      <a:pt x="47" y="514"/>
                      <a:pt x="93" y="564"/>
                      <a:pt x="108" y="571"/>
                    </a:cubicBezTo>
                    <a:cubicBezTo>
                      <a:pt x="116" y="575"/>
                      <a:pt x="123" y="575"/>
                      <a:pt x="130" y="572"/>
                    </a:cubicBezTo>
                    <a:cubicBezTo>
                      <a:pt x="141" y="567"/>
                      <a:pt x="146" y="554"/>
                      <a:pt x="150" y="541"/>
                    </a:cubicBezTo>
                    <a:cubicBezTo>
                      <a:pt x="155" y="526"/>
                      <a:pt x="161" y="516"/>
                      <a:pt x="170" y="510"/>
                    </a:cubicBezTo>
                    <a:cubicBezTo>
                      <a:pt x="170" y="495"/>
                      <a:pt x="169" y="480"/>
                      <a:pt x="167" y="465"/>
                    </a:cubicBezTo>
                    <a:cubicBezTo>
                      <a:pt x="165" y="445"/>
                      <a:pt x="164" y="429"/>
                      <a:pt x="179" y="413"/>
                    </a:cubicBezTo>
                    <a:cubicBezTo>
                      <a:pt x="189" y="402"/>
                      <a:pt x="214" y="379"/>
                      <a:pt x="230" y="389"/>
                    </a:cubicBezTo>
                    <a:cubicBezTo>
                      <a:pt x="232" y="376"/>
                      <a:pt x="227" y="376"/>
                      <a:pt x="219" y="368"/>
                    </a:cubicBezTo>
                    <a:cubicBezTo>
                      <a:pt x="212" y="358"/>
                      <a:pt x="208" y="346"/>
                      <a:pt x="206" y="334"/>
                    </a:cubicBezTo>
                    <a:cubicBezTo>
                      <a:pt x="202" y="313"/>
                      <a:pt x="205" y="288"/>
                      <a:pt x="218" y="271"/>
                    </a:cubicBezTo>
                    <a:cubicBezTo>
                      <a:pt x="224" y="262"/>
                      <a:pt x="233" y="253"/>
                      <a:pt x="243" y="249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8" name="Freeform 175">
                <a:extLst>
                  <a:ext uri="{FF2B5EF4-FFF2-40B4-BE49-F238E27FC236}">
                    <a16:creationId xmlns:a16="http://schemas.microsoft.com/office/drawing/2014/main" id="{193D195D-FB74-4FBF-B60C-D8DBF0BBA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698"/>
                <a:ext cx="108" cy="107"/>
              </a:xfrm>
              <a:custGeom>
                <a:avLst/>
                <a:gdLst>
                  <a:gd name="T0" fmla="*/ 0 w 43"/>
                  <a:gd name="T1" fmla="*/ 730 h 40"/>
                  <a:gd name="T2" fmla="*/ 33 w 43"/>
                  <a:gd name="T3" fmla="*/ 709 h 40"/>
                  <a:gd name="T4" fmla="*/ 681 w 43"/>
                  <a:gd name="T5" fmla="*/ 709 h 40"/>
                  <a:gd name="T6" fmla="*/ 681 w 43"/>
                  <a:gd name="T7" fmla="*/ 765 h 40"/>
                  <a:gd name="T8" fmla="*/ 588 w 43"/>
                  <a:gd name="T9" fmla="*/ 35 h 40"/>
                  <a:gd name="T10" fmla="*/ 588 w 43"/>
                  <a:gd name="T11" fmla="*/ 56 h 40"/>
                  <a:gd name="T12" fmla="*/ 33 w 43"/>
                  <a:gd name="T13" fmla="*/ 0 h 40"/>
                  <a:gd name="T14" fmla="*/ 20 w 43"/>
                  <a:gd name="T15" fmla="*/ 0 h 40"/>
                  <a:gd name="T16" fmla="*/ 0 w 43"/>
                  <a:gd name="T17" fmla="*/ 73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40">
                    <a:moveTo>
                      <a:pt x="0" y="38"/>
                    </a:moveTo>
                    <a:cubicBezTo>
                      <a:pt x="1" y="38"/>
                      <a:pt x="1" y="37"/>
                      <a:pt x="2" y="37"/>
                    </a:cubicBezTo>
                    <a:cubicBezTo>
                      <a:pt x="7" y="37"/>
                      <a:pt x="30" y="37"/>
                      <a:pt x="43" y="37"/>
                    </a:cubicBezTo>
                    <a:cubicBezTo>
                      <a:pt x="43" y="38"/>
                      <a:pt x="43" y="39"/>
                      <a:pt x="43" y="40"/>
                    </a:cubicBezTo>
                    <a:cubicBezTo>
                      <a:pt x="41" y="27"/>
                      <a:pt x="38" y="15"/>
                      <a:pt x="37" y="2"/>
                    </a:cubicBezTo>
                    <a:cubicBezTo>
                      <a:pt x="37" y="2"/>
                      <a:pt x="37" y="3"/>
                      <a:pt x="37" y="3"/>
                    </a:cubicBezTo>
                    <a:cubicBezTo>
                      <a:pt x="21" y="2"/>
                      <a:pt x="8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7" y="11"/>
                      <a:pt x="5" y="33"/>
                      <a:pt x="0" y="38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89" name="Freeform 176">
                <a:extLst>
                  <a:ext uri="{FF2B5EF4-FFF2-40B4-BE49-F238E27FC236}">
                    <a16:creationId xmlns:a16="http://schemas.microsoft.com/office/drawing/2014/main" id="{3B4173C7-00AD-4092-AF43-9B0F90C6A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557"/>
                <a:ext cx="352" cy="557"/>
              </a:xfrm>
              <a:custGeom>
                <a:avLst/>
                <a:gdLst>
                  <a:gd name="T0" fmla="*/ 1962 w 141"/>
                  <a:gd name="T1" fmla="*/ 3899 h 209"/>
                  <a:gd name="T2" fmla="*/ 2100 w 141"/>
                  <a:gd name="T3" fmla="*/ 3899 h 209"/>
                  <a:gd name="T4" fmla="*/ 2194 w 141"/>
                  <a:gd name="T5" fmla="*/ 3409 h 209"/>
                  <a:gd name="T6" fmla="*/ 2182 w 141"/>
                  <a:gd name="T7" fmla="*/ 3617 h 209"/>
                  <a:gd name="T8" fmla="*/ 2037 w 141"/>
                  <a:gd name="T9" fmla="*/ 3638 h 209"/>
                  <a:gd name="T10" fmla="*/ 467 w 141"/>
                  <a:gd name="T11" fmla="*/ 376 h 209"/>
                  <a:gd name="T12" fmla="*/ 437 w 141"/>
                  <a:gd name="T13" fmla="*/ 192 h 209"/>
                  <a:gd name="T14" fmla="*/ 417 w 141"/>
                  <a:gd name="T15" fmla="*/ 21 h 209"/>
                  <a:gd name="T16" fmla="*/ 0 w 141"/>
                  <a:gd name="T17" fmla="*/ 0 h 209"/>
                  <a:gd name="T18" fmla="*/ 92 w 141"/>
                  <a:gd name="T19" fmla="*/ 682 h 209"/>
                  <a:gd name="T20" fmla="*/ 292 w 141"/>
                  <a:gd name="T21" fmla="*/ 717 h 209"/>
                  <a:gd name="T22" fmla="*/ 404 w 141"/>
                  <a:gd name="T23" fmla="*/ 794 h 209"/>
                  <a:gd name="T24" fmla="*/ 437 w 141"/>
                  <a:gd name="T25" fmla="*/ 943 h 209"/>
                  <a:gd name="T26" fmla="*/ 417 w 141"/>
                  <a:gd name="T27" fmla="*/ 1058 h 209"/>
                  <a:gd name="T28" fmla="*/ 292 w 141"/>
                  <a:gd name="T29" fmla="*/ 1157 h 209"/>
                  <a:gd name="T30" fmla="*/ 167 w 141"/>
                  <a:gd name="T31" fmla="*/ 1173 h 209"/>
                  <a:gd name="T32" fmla="*/ 354 w 141"/>
                  <a:gd name="T33" fmla="*/ 1839 h 209"/>
                  <a:gd name="T34" fmla="*/ 354 w 141"/>
                  <a:gd name="T35" fmla="*/ 1839 h 209"/>
                  <a:gd name="T36" fmla="*/ 404 w 141"/>
                  <a:gd name="T37" fmla="*/ 1953 h 209"/>
                  <a:gd name="T38" fmla="*/ 404 w 141"/>
                  <a:gd name="T39" fmla="*/ 1967 h 209"/>
                  <a:gd name="T40" fmla="*/ 437 w 141"/>
                  <a:gd name="T41" fmla="*/ 2047 h 209"/>
                  <a:gd name="T42" fmla="*/ 449 w 141"/>
                  <a:gd name="T43" fmla="*/ 2081 h 209"/>
                  <a:gd name="T44" fmla="*/ 499 w 141"/>
                  <a:gd name="T45" fmla="*/ 2175 h 209"/>
                  <a:gd name="T46" fmla="*/ 1962 w 141"/>
                  <a:gd name="T47" fmla="*/ 3899 h 20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1" h="209">
                    <a:moveTo>
                      <a:pt x="126" y="206"/>
                    </a:moveTo>
                    <a:cubicBezTo>
                      <a:pt x="130" y="207"/>
                      <a:pt x="131" y="209"/>
                      <a:pt x="135" y="206"/>
                    </a:cubicBezTo>
                    <a:cubicBezTo>
                      <a:pt x="139" y="204"/>
                      <a:pt x="141" y="194"/>
                      <a:pt x="141" y="180"/>
                    </a:cubicBezTo>
                    <a:cubicBezTo>
                      <a:pt x="141" y="185"/>
                      <a:pt x="141" y="189"/>
                      <a:pt x="140" y="191"/>
                    </a:cubicBezTo>
                    <a:cubicBezTo>
                      <a:pt x="138" y="196"/>
                      <a:pt x="134" y="194"/>
                      <a:pt x="131" y="192"/>
                    </a:cubicBezTo>
                    <a:cubicBezTo>
                      <a:pt x="107" y="176"/>
                      <a:pt x="51" y="126"/>
                      <a:pt x="30" y="20"/>
                    </a:cubicBezTo>
                    <a:cubicBezTo>
                      <a:pt x="30" y="16"/>
                      <a:pt x="29" y="13"/>
                      <a:pt x="28" y="10"/>
                    </a:cubicBezTo>
                    <a:cubicBezTo>
                      <a:pt x="28" y="7"/>
                      <a:pt x="28" y="4"/>
                      <a:pt x="27" y="1"/>
                    </a:cubicBezTo>
                    <a:cubicBezTo>
                      <a:pt x="19" y="1"/>
                      <a:pt x="10" y="0"/>
                      <a:pt x="0" y="0"/>
                    </a:cubicBezTo>
                    <a:cubicBezTo>
                      <a:pt x="1" y="11"/>
                      <a:pt x="3" y="23"/>
                      <a:pt x="6" y="36"/>
                    </a:cubicBezTo>
                    <a:cubicBezTo>
                      <a:pt x="11" y="36"/>
                      <a:pt x="16" y="37"/>
                      <a:pt x="19" y="38"/>
                    </a:cubicBezTo>
                    <a:cubicBezTo>
                      <a:pt x="21" y="38"/>
                      <a:pt x="24" y="39"/>
                      <a:pt x="26" y="42"/>
                    </a:cubicBezTo>
                    <a:cubicBezTo>
                      <a:pt x="27" y="43"/>
                      <a:pt x="28" y="47"/>
                      <a:pt x="28" y="50"/>
                    </a:cubicBezTo>
                    <a:cubicBezTo>
                      <a:pt x="28" y="52"/>
                      <a:pt x="28" y="54"/>
                      <a:pt x="27" y="56"/>
                    </a:cubicBezTo>
                    <a:cubicBezTo>
                      <a:pt x="25" y="58"/>
                      <a:pt x="22" y="60"/>
                      <a:pt x="19" y="61"/>
                    </a:cubicBezTo>
                    <a:cubicBezTo>
                      <a:pt x="17" y="61"/>
                      <a:pt x="14" y="61"/>
                      <a:pt x="11" y="62"/>
                    </a:cubicBezTo>
                    <a:cubicBezTo>
                      <a:pt x="15" y="74"/>
                      <a:pt x="18" y="86"/>
                      <a:pt x="23" y="97"/>
                    </a:cubicBezTo>
                    <a:cubicBezTo>
                      <a:pt x="23" y="97"/>
                      <a:pt x="23" y="97"/>
                      <a:pt x="23" y="97"/>
                    </a:cubicBezTo>
                    <a:cubicBezTo>
                      <a:pt x="24" y="99"/>
                      <a:pt x="25" y="101"/>
                      <a:pt x="26" y="103"/>
                    </a:cubicBezTo>
                    <a:cubicBezTo>
                      <a:pt x="26" y="103"/>
                      <a:pt x="26" y="103"/>
                      <a:pt x="26" y="104"/>
                    </a:cubicBezTo>
                    <a:cubicBezTo>
                      <a:pt x="27" y="105"/>
                      <a:pt x="28" y="107"/>
                      <a:pt x="28" y="108"/>
                    </a:cubicBezTo>
                    <a:cubicBezTo>
                      <a:pt x="29" y="109"/>
                      <a:pt x="29" y="109"/>
                      <a:pt x="29" y="110"/>
                    </a:cubicBezTo>
                    <a:cubicBezTo>
                      <a:pt x="30" y="112"/>
                      <a:pt x="31" y="113"/>
                      <a:pt x="32" y="115"/>
                    </a:cubicBezTo>
                    <a:cubicBezTo>
                      <a:pt x="56" y="157"/>
                      <a:pt x="110" y="201"/>
                      <a:pt x="126" y="20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0" name="Freeform 177">
                <a:extLst>
                  <a:ext uri="{FF2B5EF4-FFF2-40B4-BE49-F238E27FC236}">
                    <a16:creationId xmlns:a16="http://schemas.microsoft.com/office/drawing/2014/main" id="{595CB5C7-E124-4461-9662-EA5B6A9F3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1680"/>
                <a:ext cx="87" cy="112"/>
              </a:xfrm>
              <a:custGeom>
                <a:avLst/>
                <a:gdLst>
                  <a:gd name="T0" fmla="*/ 308 w 35"/>
                  <a:gd name="T1" fmla="*/ 0 h 42"/>
                  <a:gd name="T2" fmla="*/ 308 w 35"/>
                  <a:gd name="T3" fmla="*/ 0 h 42"/>
                  <a:gd name="T4" fmla="*/ 0 w 35"/>
                  <a:gd name="T5" fmla="*/ 192 h 42"/>
                  <a:gd name="T6" fmla="*/ 246 w 35"/>
                  <a:gd name="T7" fmla="*/ 797 h 42"/>
                  <a:gd name="T8" fmla="*/ 507 w 35"/>
                  <a:gd name="T9" fmla="*/ 661 h 42"/>
                  <a:gd name="T10" fmla="*/ 537 w 35"/>
                  <a:gd name="T11" fmla="*/ 661 h 42"/>
                  <a:gd name="T12" fmla="*/ 537 w 35"/>
                  <a:gd name="T13" fmla="*/ 661 h 42"/>
                  <a:gd name="T14" fmla="*/ 308 w 35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42">
                    <a:moveTo>
                      <a:pt x="20" y="0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7" y="2"/>
                      <a:pt x="9" y="5"/>
                      <a:pt x="0" y="10"/>
                    </a:cubicBezTo>
                    <a:cubicBezTo>
                      <a:pt x="7" y="20"/>
                      <a:pt x="12" y="30"/>
                      <a:pt x="16" y="42"/>
                    </a:cubicBezTo>
                    <a:cubicBezTo>
                      <a:pt x="25" y="38"/>
                      <a:pt x="31" y="36"/>
                      <a:pt x="33" y="35"/>
                    </a:cubicBezTo>
                    <a:cubicBezTo>
                      <a:pt x="33" y="35"/>
                      <a:pt x="34" y="35"/>
                      <a:pt x="35" y="35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28" y="32"/>
                      <a:pt x="18" y="12"/>
                      <a:pt x="20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1" name="Freeform 178">
                <a:extLst>
                  <a:ext uri="{FF2B5EF4-FFF2-40B4-BE49-F238E27FC236}">
                    <a16:creationId xmlns:a16="http://schemas.microsoft.com/office/drawing/2014/main" id="{142453BC-248D-4B42-9D89-D15B1BD74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1525"/>
                <a:ext cx="133" cy="125"/>
              </a:xfrm>
              <a:custGeom>
                <a:avLst/>
                <a:gdLst>
                  <a:gd name="T0" fmla="*/ 838 w 53"/>
                  <a:gd name="T1" fmla="*/ 678 h 47"/>
                  <a:gd name="T2" fmla="*/ 647 w 53"/>
                  <a:gd name="T3" fmla="*/ 0 h 47"/>
                  <a:gd name="T4" fmla="*/ 630 w 53"/>
                  <a:gd name="T5" fmla="*/ 0 h 47"/>
                  <a:gd name="T6" fmla="*/ 597 w 53"/>
                  <a:gd name="T7" fmla="*/ 35 h 47"/>
                  <a:gd name="T8" fmla="*/ 0 w 53"/>
                  <a:gd name="T9" fmla="*/ 375 h 47"/>
                  <a:gd name="T10" fmla="*/ 429 w 53"/>
                  <a:gd name="T11" fmla="*/ 883 h 47"/>
                  <a:gd name="T12" fmla="*/ 806 w 53"/>
                  <a:gd name="T13" fmla="*/ 678 h 47"/>
                  <a:gd name="T14" fmla="*/ 838 w 53"/>
                  <a:gd name="T15" fmla="*/ 678 h 47"/>
                  <a:gd name="T16" fmla="*/ 838 w 53"/>
                  <a:gd name="T17" fmla="*/ 678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47">
                    <a:moveTo>
                      <a:pt x="53" y="36"/>
                    </a:moveTo>
                    <a:cubicBezTo>
                      <a:pt x="42" y="33"/>
                      <a:pt x="34" y="7"/>
                      <a:pt x="41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1"/>
                      <a:pt x="39" y="1"/>
                      <a:pt x="38" y="2"/>
                    </a:cubicBezTo>
                    <a:cubicBezTo>
                      <a:pt x="32" y="5"/>
                      <a:pt x="14" y="14"/>
                      <a:pt x="0" y="20"/>
                    </a:cubicBezTo>
                    <a:cubicBezTo>
                      <a:pt x="9" y="28"/>
                      <a:pt x="19" y="37"/>
                      <a:pt x="27" y="47"/>
                    </a:cubicBezTo>
                    <a:cubicBezTo>
                      <a:pt x="38" y="42"/>
                      <a:pt x="48" y="37"/>
                      <a:pt x="51" y="36"/>
                    </a:cubicBezTo>
                    <a:cubicBezTo>
                      <a:pt x="52" y="36"/>
                      <a:pt x="53" y="36"/>
                      <a:pt x="53" y="36"/>
                    </a:cubicBezTo>
                    <a:cubicBezTo>
                      <a:pt x="53" y="36"/>
                      <a:pt x="53" y="36"/>
                      <a:pt x="53" y="3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2" name="Freeform 179">
                <a:extLst>
                  <a:ext uri="{FF2B5EF4-FFF2-40B4-BE49-F238E27FC236}">
                    <a16:creationId xmlns:a16="http://schemas.microsoft.com/office/drawing/2014/main" id="{EACDD6D4-B154-45FA-B331-5A8532A0D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45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3" name="Freeform 180">
                <a:extLst>
                  <a:ext uri="{FF2B5EF4-FFF2-40B4-BE49-F238E27FC236}">
                    <a16:creationId xmlns:a16="http://schemas.microsoft.com/office/drawing/2014/main" id="{7ECB106E-84BC-4016-A01C-B0A6091E1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1640"/>
                <a:ext cx="53" cy="72"/>
              </a:xfrm>
              <a:custGeom>
                <a:avLst/>
                <a:gdLst>
                  <a:gd name="T0" fmla="*/ 255 w 21"/>
                  <a:gd name="T1" fmla="*/ 192 h 27"/>
                  <a:gd name="T2" fmla="*/ 288 w 21"/>
                  <a:gd name="T3" fmla="*/ 477 h 27"/>
                  <a:gd name="T4" fmla="*/ 83 w 21"/>
                  <a:gd name="T5" fmla="*/ 320 h 27"/>
                  <a:gd name="T6" fmla="*/ 50 w 21"/>
                  <a:gd name="T7" fmla="*/ 35 h 27"/>
                  <a:gd name="T8" fmla="*/ 255 w 21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6" y="10"/>
                    </a:moveTo>
                    <a:cubicBezTo>
                      <a:pt x="20" y="16"/>
                      <a:pt x="21" y="23"/>
                      <a:pt x="18" y="25"/>
                    </a:cubicBezTo>
                    <a:cubicBezTo>
                      <a:pt x="15" y="27"/>
                      <a:pt x="9" y="23"/>
                      <a:pt x="5" y="17"/>
                    </a:cubicBezTo>
                    <a:cubicBezTo>
                      <a:pt x="0" y="11"/>
                      <a:pt x="0" y="4"/>
                      <a:pt x="3" y="2"/>
                    </a:cubicBezTo>
                    <a:cubicBezTo>
                      <a:pt x="6" y="0"/>
                      <a:pt x="12" y="3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4" name="Freeform 181">
                <a:extLst>
                  <a:ext uri="{FF2B5EF4-FFF2-40B4-BE49-F238E27FC236}">
                    <a16:creationId xmlns:a16="http://schemas.microsoft.com/office/drawing/2014/main" id="{FA591F4F-87C3-4EAD-A289-A3E9CC4CC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1757"/>
                <a:ext cx="53" cy="72"/>
              </a:xfrm>
              <a:custGeom>
                <a:avLst/>
                <a:gdLst>
                  <a:gd name="T0" fmla="*/ 255 w 21"/>
                  <a:gd name="T1" fmla="*/ 192 h 27"/>
                  <a:gd name="T2" fmla="*/ 288 w 21"/>
                  <a:gd name="T3" fmla="*/ 477 h 27"/>
                  <a:gd name="T4" fmla="*/ 83 w 21"/>
                  <a:gd name="T5" fmla="*/ 320 h 27"/>
                  <a:gd name="T6" fmla="*/ 50 w 21"/>
                  <a:gd name="T7" fmla="*/ 35 h 27"/>
                  <a:gd name="T8" fmla="*/ 255 w 21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6" y="10"/>
                    </a:moveTo>
                    <a:cubicBezTo>
                      <a:pt x="20" y="16"/>
                      <a:pt x="21" y="23"/>
                      <a:pt x="18" y="25"/>
                    </a:cubicBezTo>
                    <a:cubicBezTo>
                      <a:pt x="15" y="27"/>
                      <a:pt x="9" y="23"/>
                      <a:pt x="5" y="17"/>
                    </a:cubicBezTo>
                    <a:cubicBezTo>
                      <a:pt x="1" y="11"/>
                      <a:pt x="0" y="4"/>
                      <a:pt x="3" y="2"/>
                    </a:cubicBezTo>
                    <a:cubicBezTo>
                      <a:pt x="6" y="0"/>
                      <a:pt x="12" y="4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5" name="Freeform 182">
                <a:extLst>
                  <a:ext uri="{FF2B5EF4-FFF2-40B4-BE49-F238E27FC236}">
                    <a16:creationId xmlns:a16="http://schemas.microsoft.com/office/drawing/2014/main" id="{969ED866-ECC4-4A65-8995-40DD626C2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1645"/>
                <a:ext cx="35" cy="48"/>
              </a:xfrm>
              <a:custGeom>
                <a:avLst/>
                <a:gdLst>
                  <a:gd name="T0" fmla="*/ 158 w 14"/>
                  <a:gd name="T1" fmla="*/ 149 h 18"/>
                  <a:gd name="T2" fmla="*/ 0 w 14"/>
                  <a:gd name="T3" fmla="*/ 0 h 18"/>
                  <a:gd name="T4" fmla="*/ 63 w 14"/>
                  <a:gd name="T5" fmla="*/ 192 h 18"/>
                  <a:gd name="T6" fmla="*/ 220 w 14"/>
                  <a:gd name="T7" fmla="*/ 341 h 18"/>
                  <a:gd name="T8" fmla="*/ 158 w 14"/>
                  <a:gd name="T9" fmla="*/ 14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10" y="8"/>
                    </a:moveTo>
                    <a:cubicBezTo>
                      <a:pt x="7" y="3"/>
                      <a:pt x="3" y="1"/>
                      <a:pt x="0" y="0"/>
                    </a:cubicBezTo>
                    <a:cubicBezTo>
                      <a:pt x="1" y="2"/>
                      <a:pt x="2" y="6"/>
                      <a:pt x="4" y="10"/>
                    </a:cubicBezTo>
                    <a:cubicBezTo>
                      <a:pt x="7" y="14"/>
                      <a:pt x="11" y="17"/>
                      <a:pt x="14" y="18"/>
                    </a:cubicBezTo>
                    <a:cubicBezTo>
                      <a:pt x="13" y="15"/>
                      <a:pt x="12" y="11"/>
                      <a:pt x="10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6" name="Freeform 183">
                <a:extLst>
                  <a:ext uri="{FF2B5EF4-FFF2-40B4-BE49-F238E27FC236}">
                    <a16:creationId xmlns:a16="http://schemas.microsoft.com/office/drawing/2014/main" id="{E725F21E-9054-4D3A-A315-ED91C35EC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1" y="1762"/>
                <a:ext cx="32" cy="51"/>
              </a:xfrm>
              <a:custGeom>
                <a:avLst/>
                <a:gdLst>
                  <a:gd name="T0" fmla="*/ 133 w 13"/>
                  <a:gd name="T1" fmla="*/ 150 h 19"/>
                  <a:gd name="T2" fmla="*/ 0 w 13"/>
                  <a:gd name="T3" fmla="*/ 0 h 19"/>
                  <a:gd name="T4" fmla="*/ 62 w 13"/>
                  <a:gd name="T5" fmla="*/ 217 h 19"/>
                  <a:gd name="T6" fmla="*/ 194 w 13"/>
                  <a:gd name="T7" fmla="*/ 368 h 19"/>
                  <a:gd name="T8" fmla="*/ 133 w 13"/>
                  <a:gd name="T9" fmla="*/ 15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9" y="8"/>
                    </a:moveTo>
                    <a:cubicBezTo>
                      <a:pt x="6" y="4"/>
                      <a:pt x="3" y="1"/>
                      <a:pt x="0" y="0"/>
                    </a:cubicBezTo>
                    <a:cubicBezTo>
                      <a:pt x="0" y="3"/>
                      <a:pt x="1" y="7"/>
                      <a:pt x="4" y="11"/>
                    </a:cubicBezTo>
                    <a:cubicBezTo>
                      <a:pt x="6" y="15"/>
                      <a:pt x="10" y="18"/>
                      <a:pt x="13" y="19"/>
                    </a:cubicBezTo>
                    <a:cubicBezTo>
                      <a:pt x="13" y="16"/>
                      <a:pt x="12" y="12"/>
                      <a:pt x="9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7" name="Freeform 184">
                <a:extLst>
                  <a:ext uri="{FF2B5EF4-FFF2-40B4-BE49-F238E27FC236}">
                    <a16:creationId xmlns:a16="http://schemas.microsoft.com/office/drawing/2014/main" id="{AA23A6EE-857D-4FF1-8920-7709E903D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2077"/>
                <a:ext cx="119" cy="83"/>
              </a:xfrm>
              <a:custGeom>
                <a:avLst/>
                <a:gdLst>
                  <a:gd name="T0" fmla="*/ 350 w 48"/>
                  <a:gd name="T1" fmla="*/ 594 h 31"/>
                  <a:gd name="T2" fmla="*/ 640 w 48"/>
                  <a:gd name="T3" fmla="*/ 458 h 31"/>
                  <a:gd name="T4" fmla="*/ 731 w 48"/>
                  <a:gd name="T5" fmla="*/ 115 h 31"/>
                  <a:gd name="T6" fmla="*/ 689 w 48"/>
                  <a:gd name="T7" fmla="*/ 21 h 31"/>
                  <a:gd name="T8" fmla="*/ 607 w 48"/>
                  <a:gd name="T9" fmla="*/ 94 h 31"/>
                  <a:gd name="T10" fmla="*/ 548 w 48"/>
                  <a:gd name="T11" fmla="*/ 345 h 31"/>
                  <a:gd name="T12" fmla="*/ 350 w 48"/>
                  <a:gd name="T13" fmla="*/ 444 h 31"/>
                  <a:gd name="T14" fmla="*/ 92 w 48"/>
                  <a:gd name="T15" fmla="*/ 56 h 31"/>
                  <a:gd name="T16" fmla="*/ 74 w 48"/>
                  <a:gd name="T17" fmla="*/ 0 h 31"/>
                  <a:gd name="T18" fmla="*/ 0 w 48"/>
                  <a:gd name="T19" fmla="*/ 286 h 31"/>
                  <a:gd name="T20" fmla="*/ 350 w 48"/>
                  <a:gd name="T21" fmla="*/ 594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31">
                    <a:moveTo>
                      <a:pt x="23" y="31"/>
                    </a:moveTo>
                    <a:cubicBezTo>
                      <a:pt x="30" y="31"/>
                      <a:pt x="36" y="29"/>
                      <a:pt x="42" y="24"/>
                    </a:cubicBezTo>
                    <a:cubicBezTo>
                      <a:pt x="47" y="20"/>
                      <a:pt x="48" y="13"/>
                      <a:pt x="48" y="6"/>
                    </a:cubicBezTo>
                    <a:cubicBezTo>
                      <a:pt x="48" y="3"/>
                      <a:pt x="47" y="1"/>
                      <a:pt x="45" y="1"/>
                    </a:cubicBezTo>
                    <a:cubicBezTo>
                      <a:pt x="42" y="1"/>
                      <a:pt x="40" y="3"/>
                      <a:pt x="40" y="5"/>
                    </a:cubicBezTo>
                    <a:cubicBezTo>
                      <a:pt x="40" y="10"/>
                      <a:pt x="40" y="15"/>
                      <a:pt x="36" y="18"/>
                    </a:cubicBezTo>
                    <a:cubicBezTo>
                      <a:pt x="33" y="21"/>
                      <a:pt x="28" y="23"/>
                      <a:pt x="23" y="23"/>
                    </a:cubicBezTo>
                    <a:cubicBezTo>
                      <a:pt x="13" y="22"/>
                      <a:pt x="5" y="13"/>
                      <a:pt x="6" y="3"/>
                    </a:cubicBezTo>
                    <a:cubicBezTo>
                      <a:pt x="6" y="2"/>
                      <a:pt x="5" y="1"/>
                      <a:pt x="5" y="0"/>
                    </a:cubicBezTo>
                    <a:cubicBezTo>
                      <a:pt x="4" y="6"/>
                      <a:pt x="2" y="11"/>
                      <a:pt x="0" y="15"/>
                    </a:cubicBezTo>
                    <a:cubicBezTo>
                      <a:pt x="4" y="24"/>
                      <a:pt x="12" y="30"/>
                      <a:pt x="23" y="31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8" name="Freeform 185">
                <a:extLst>
                  <a:ext uri="{FF2B5EF4-FFF2-40B4-BE49-F238E27FC236}">
                    <a16:creationId xmlns:a16="http://schemas.microsoft.com/office/drawing/2014/main" id="{B100536A-906E-408E-9F46-1947607E6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2797"/>
                <a:ext cx="310" cy="547"/>
              </a:xfrm>
              <a:custGeom>
                <a:avLst/>
                <a:gdLst>
                  <a:gd name="T0" fmla="*/ 1938 w 124"/>
                  <a:gd name="T1" fmla="*/ 342 h 205"/>
                  <a:gd name="T2" fmla="*/ 1925 w 124"/>
                  <a:gd name="T3" fmla="*/ 363 h 205"/>
                  <a:gd name="T4" fmla="*/ 1908 w 124"/>
                  <a:gd name="T5" fmla="*/ 376 h 205"/>
                  <a:gd name="T6" fmla="*/ 1908 w 124"/>
                  <a:gd name="T7" fmla="*/ 398 h 205"/>
                  <a:gd name="T8" fmla="*/ 1875 w 124"/>
                  <a:gd name="T9" fmla="*/ 419 h 205"/>
                  <a:gd name="T10" fmla="*/ 1875 w 124"/>
                  <a:gd name="T11" fmla="*/ 435 h 205"/>
                  <a:gd name="T12" fmla="*/ 1863 w 124"/>
                  <a:gd name="T13" fmla="*/ 478 h 205"/>
                  <a:gd name="T14" fmla="*/ 1845 w 124"/>
                  <a:gd name="T15" fmla="*/ 491 h 205"/>
                  <a:gd name="T16" fmla="*/ 1833 w 124"/>
                  <a:gd name="T17" fmla="*/ 534 h 205"/>
                  <a:gd name="T18" fmla="*/ 1833 w 124"/>
                  <a:gd name="T19" fmla="*/ 547 h 205"/>
                  <a:gd name="T20" fmla="*/ 1813 w 124"/>
                  <a:gd name="T21" fmla="*/ 590 h 205"/>
                  <a:gd name="T22" fmla="*/ 1800 w 124"/>
                  <a:gd name="T23" fmla="*/ 606 h 205"/>
                  <a:gd name="T24" fmla="*/ 1800 w 124"/>
                  <a:gd name="T25" fmla="*/ 662 h 205"/>
                  <a:gd name="T26" fmla="*/ 1783 w 124"/>
                  <a:gd name="T27" fmla="*/ 683 h 205"/>
                  <a:gd name="T28" fmla="*/ 1770 w 124"/>
                  <a:gd name="T29" fmla="*/ 718 h 205"/>
                  <a:gd name="T30" fmla="*/ 1750 w 124"/>
                  <a:gd name="T31" fmla="*/ 776 h 205"/>
                  <a:gd name="T32" fmla="*/ 1375 w 124"/>
                  <a:gd name="T33" fmla="*/ 1460 h 205"/>
                  <a:gd name="T34" fmla="*/ 908 w 124"/>
                  <a:gd name="T35" fmla="*/ 1446 h 205"/>
                  <a:gd name="T36" fmla="*/ 863 w 124"/>
                  <a:gd name="T37" fmla="*/ 1404 h 205"/>
                  <a:gd name="T38" fmla="*/ 488 w 124"/>
                  <a:gd name="T39" fmla="*/ 969 h 205"/>
                  <a:gd name="T40" fmla="*/ 0 w 124"/>
                  <a:gd name="T41" fmla="*/ 0 h 205"/>
                  <a:gd name="T42" fmla="*/ 0 w 124"/>
                  <a:gd name="T43" fmla="*/ 320 h 205"/>
                  <a:gd name="T44" fmla="*/ 33 w 124"/>
                  <a:gd name="T45" fmla="*/ 3610 h 205"/>
                  <a:gd name="T46" fmla="*/ 33 w 124"/>
                  <a:gd name="T47" fmla="*/ 3610 h 205"/>
                  <a:gd name="T48" fmla="*/ 33 w 124"/>
                  <a:gd name="T49" fmla="*/ 3632 h 205"/>
                  <a:gd name="T50" fmla="*/ 988 w 124"/>
                  <a:gd name="T51" fmla="*/ 3896 h 205"/>
                  <a:gd name="T52" fmla="*/ 1938 w 124"/>
                  <a:gd name="T53" fmla="*/ 3632 h 205"/>
                  <a:gd name="T54" fmla="*/ 1925 w 124"/>
                  <a:gd name="T55" fmla="*/ 3610 h 205"/>
                  <a:gd name="T56" fmla="*/ 1938 w 124"/>
                  <a:gd name="T57" fmla="*/ 3610 h 205"/>
                  <a:gd name="T58" fmla="*/ 1938 w 124"/>
                  <a:gd name="T59" fmla="*/ 342 h 20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4" h="205">
                    <a:moveTo>
                      <a:pt x="124" y="18"/>
                    </a:moveTo>
                    <a:cubicBezTo>
                      <a:pt x="124" y="18"/>
                      <a:pt x="123" y="19"/>
                      <a:pt x="123" y="19"/>
                    </a:cubicBezTo>
                    <a:cubicBezTo>
                      <a:pt x="123" y="19"/>
                      <a:pt x="123" y="20"/>
                      <a:pt x="122" y="20"/>
                    </a:cubicBezTo>
                    <a:cubicBezTo>
                      <a:pt x="122" y="20"/>
                      <a:pt x="122" y="21"/>
                      <a:pt x="122" y="21"/>
                    </a:cubicBezTo>
                    <a:cubicBezTo>
                      <a:pt x="121" y="21"/>
                      <a:pt x="121" y="22"/>
                      <a:pt x="120" y="22"/>
                    </a:cubicBezTo>
                    <a:cubicBezTo>
                      <a:pt x="120" y="23"/>
                      <a:pt x="120" y="23"/>
                      <a:pt x="120" y="23"/>
                    </a:cubicBezTo>
                    <a:cubicBezTo>
                      <a:pt x="120" y="24"/>
                      <a:pt x="119" y="25"/>
                      <a:pt x="119" y="25"/>
                    </a:cubicBezTo>
                    <a:cubicBezTo>
                      <a:pt x="119" y="25"/>
                      <a:pt x="118" y="26"/>
                      <a:pt x="118" y="26"/>
                    </a:cubicBezTo>
                    <a:cubicBezTo>
                      <a:pt x="118" y="27"/>
                      <a:pt x="118" y="27"/>
                      <a:pt x="117" y="28"/>
                    </a:cubicBezTo>
                    <a:cubicBezTo>
                      <a:pt x="117" y="28"/>
                      <a:pt x="117" y="29"/>
                      <a:pt x="117" y="29"/>
                    </a:cubicBezTo>
                    <a:cubicBezTo>
                      <a:pt x="117" y="30"/>
                      <a:pt x="116" y="30"/>
                      <a:pt x="116" y="31"/>
                    </a:cubicBezTo>
                    <a:cubicBezTo>
                      <a:pt x="116" y="32"/>
                      <a:pt x="116" y="32"/>
                      <a:pt x="115" y="32"/>
                    </a:cubicBezTo>
                    <a:cubicBezTo>
                      <a:pt x="115" y="33"/>
                      <a:pt x="115" y="34"/>
                      <a:pt x="115" y="35"/>
                    </a:cubicBezTo>
                    <a:cubicBezTo>
                      <a:pt x="114" y="35"/>
                      <a:pt x="114" y="36"/>
                      <a:pt x="114" y="36"/>
                    </a:cubicBezTo>
                    <a:cubicBezTo>
                      <a:pt x="114" y="37"/>
                      <a:pt x="113" y="37"/>
                      <a:pt x="113" y="38"/>
                    </a:cubicBezTo>
                    <a:cubicBezTo>
                      <a:pt x="113" y="39"/>
                      <a:pt x="112" y="40"/>
                      <a:pt x="112" y="41"/>
                    </a:cubicBezTo>
                    <a:cubicBezTo>
                      <a:pt x="107" y="55"/>
                      <a:pt x="101" y="71"/>
                      <a:pt x="88" y="77"/>
                    </a:cubicBezTo>
                    <a:cubicBezTo>
                      <a:pt x="78" y="81"/>
                      <a:pt x="68" y="81"/>
                      <a:pt x="58" y="76"/>
                    </a:cubicBezTo>
                    <a:cubicBezTo>
                      <a:pt x="57" y="76"/>
                      <a:pt x="56" y="75"/>
                      <a:pt x="55" y="74"/>
                    </a:cubicBezTo>
                    <a:cubicBezTo>
                      <a:pt x="47" y="70"/>
                      <a:pt x="39" y="62"/>
                      <a:pt x="31" y="51"/>
                    </a:cubicBezTo>
                    <a:cubicBezTo>
                      <a:pt x="20" y="37"/>
                      <a:pt x="9" y="20"/>
                      <a:pt x="0" y="0"/>
                    </a:cubicBezTo>
                    <a:cubicBezTo>
                      <a:pt x="0" y="7"/>
                      <a:pt x="0" y="13"/>
                      <a:pt x="0" y="17"/>
                    </a:cubicBezTo>
                    <a:cubicBezTo>
                      <a:pt x="0" y="79"/>
                      <a:pt x="1" y="151"/>
                      <a:pt x="2" y="190"/>
                    </a:cubicBezTo>
                    <a:cubicBezTo>
                      <a:pt x="2" y="190"/>
                      <a:pt x="2" y="190"/>
                      <a:pt x="2" y="190"/>
                    </a:cubicBezTo>
                    <a:cubicBezTo>
                      <a:pt x="2" y="190"/>
                      <a:pt x="2" y="191"/>
                      <a:pt x="2" y="191"/>
                    </a:cubicBezTo>
                    <a:cubicBezTo>
                      <a:pt x="2" y="199"/>
                      <a:pt x="29" y="205"/>
                      <a:pt x="63" y="205"/>
                    </a:cubicBezTo>
                    <a:cubicBezTo>
                      <a:pt x="96" y="205"/>
                      <a:pt x="124" y="199"/>
                      <a:pt x="124" y="191"/>
                    </a:cubicBezTo>
                    <a:cubicBezTo>
                      <a:pt x="124" y="191"/>
                      <a:pt x="124" y="190"/>
                      <a:pt x="123" y="190"/>
                    </a:cubicBezTo>
                    <a:cubicBezTo>
                      <a:pt x="124" y="190"/>
                      <a:pt x="124" y="190"/>
                      <a:pt x="124" y="190"/>
                    </a:cubicBezTo>
                    <a:lnTo>
                      <a:pt x="124" y="18"/>
                    </a:ln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99" name="Freeform 186">
                <a:extLst>
                  <a:ext uri="{FF2B5EF4-FFF2-40B4-BE49-F238E27FC236}">
                    <a16:creationId xmlns:a16="http://schemas.microsoft.com/office/drawing/2014/main" id="{46B2365F-2A3D-42E0-9845-C04AF78F1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1688"/>
                <a:ext cx="55" cy="48"/>
              </a:xfrm>
              <a:custGeom>
                <a:avLst/>
                <a:gdLst>
                  <a:gd name="T0" fmla="*/ 0 w 22"/>
                  <a:gd name="T1" fmla="*/ 0 h 18"/>
                  <a:gd name="T2" fmla="*/ 313 w 22"/>
                  <a:gd name="T3" fmla="*/ 77 h 18"/>
                  <a:gd name="T4" fmla="*/ 0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5" y="9"/>
                      <a:pt x="19" y="15"/>
                      <a:pt x="20" y="4"/>
                    </a:cubicBezTo>
                    <a:cubicBezTo>
                      <a:pt x="22" y="18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0" name="Freeform 187">
                <a:extLst>
                  <a:ext uri="{FF2B5EF4-FFF2-40B4-BE49-F238E27FC236}">
                    <a16:creationId xmlns:a16="http://schemas.microsoft.com/office/drawing/2014/main" id="{8AE7DE0B-AC1D-4560-A34C-94805C6A4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1808"/>
                <a:ext cx="52" cy="48"/>
              </a:xfrm>
              <a:custGeom>
                <a:avLst/>
                <a:gdLst>
                  <a:gd name="T0" fmla="*/ 0 w 21"/>
                  <a:gd name="T1" fmla="*/ 0 h 18"/>
                  <a:gd name="T2" fmla="*/ 287 w 21"/>
                  <a:gd name="T3" fmla="*/ 77 h 18"/>
                  <a:gd name="T4" fmla="*/ 0 w 21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0" y="0"/>
                    </a:moveTo>
                    <a:cubicBezTo>
                      <a:pt x="5" y="9"/>
                      <a:pt x="18" y="15"/>
                      <a:pt x="19" y="4"/>
                    </a:cubicBezTo>
                    <a:cubicBezTo>
                      <a:pt x="21" y="18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1" name="Freeform 188">
                <a:extLst>
                  <a:ext uri="{FF2B5EF4-FFF2-40B4-BE49-F238E27FC236}">
                    <a16:creationId xmlns:a16="http://schemas.microsoft.com/office/drawing/2014/main" id="{9FA5F7AE-FF89-48E0-9844-B749E4651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2277"/>
                <a:ext cx="895" cy="891"/>
              </a:xfrm>
              <a:custGeom>
                <a:avLst/>
                <a:gdLst>
                  <a:gd name="T0" fmla="*/ 4720 w 358"/>
                  <a:gd name="T1" fmla="*/ 5509 h 334"/>
                  <a:gd name="T2" fmla="*/ 0 w 358"/>
                  <a:gd name="T3" fmla="*/ 5714 h 334"/>
                  <a:gd name="T4" fmla="*/ 4720 w 358"/>
                  <a:gd name="T5" fmla="*/ 5920 h 334"/>
                  <a:gd name="T6" fmla="*/ 4970 w 358"/>
                  <a:gd name="T7" fmla="*/ 0 h 334"/>
                  <a:gd name="T8" fmla="*/ 4720 w 358"/>
                  <a:gd name="T9" fmla="*/ 5509 h 3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8" h="334">
                    <a:moveTo>
                      <a:pt x="302" y="290"/>
                    </a:moveTo>
                    <a:cubicBezTo>
                      <a:pt x="244" y="333"/>
                      <a:pt x="79" y="315"/>
                      <a:pt x="0" y="301"/>
                    </a:cubicBezTo>
                    <a:cubicBezTo>
                      <a:pt x="78" y="334"/>
                      <a:pt x="254" y="332"/>
                      <a:pt x="302" y="312"/>
                    </a:cubicBezTo>
                    <a:cubicBezTo>
                      <a:pt x="352" y="290"/>
                      <a:pt x="358" y="159"/>
                      <a:pt x="318" y="0"/>
                    </a:cubicBezTo>
                    <a:cubicBezTo>
                      <a:pt x="348" y="161"/>
                      <a:pt x="338" y="264"/>
                      <a:pt x="302" y="290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2" name="Freeform 189">
                <a:extLst>
                  <a:ext uri="{FF2B5EF4-FFF2-40B4-BE49-F238E27FC236}">
                    <a16:creationId xmlns:a16="http://schemas.microsoft.com/office/drawing/2014/main" id="{2395F6DD-1223-430F-8E39-D41621EA5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853"/>
                <a:ext cx="190" cy="491"/>
              </a:xfrm>
              <a:custGeom>
                <a:avLst/>
                <a:gdLst>
                  <a:gd name="T0" fmla="*/ 520 w 76"/>
                  <a:gd name="T1" fmla="*/ 1254 h 184"/>
                  <a:gd name="T2" fmla="*/ 1113 w 76"/>
                  <a:gd name="T3" fmla="*/ 456 h 184"/>
                  <a:gd name="T4" fmla="*/ 1188 w 76"/>
                  <a:gd name="T5" fmla="*/ 35 h 184"/>
                  <a:gd name="T6" fmla="*/ 1188 w 76"/>
                  <a:gd name="T7" fmla="*/ 3189 h 184"/>
                  <a:gd name="T8" fmla="*/ 0 w 76"/>
                  <a:gd name="T9" fmla="*/ 3362 h 184"/>
                  <a:gd name="T10" fmla="*/ 988 w 76"/>
                  <a:gd name="T11" fmla="*/ 2778 h 184"/>
                  <a:gd name="T12" fmla="*/ 520 w 76"/>
                  <a:gd name="T13" fmla="*/ 1254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184">
                    <a:moveTo>
                      <a:pt x="33" y="66"/>
                    </a:moveTo>
                    <a:cubicBezTo>
                      <a:pt x="49" y="65"/>
                      <a:pt x="66" y="48"/>
                      <a:pt x="71" y="24"/>
                    </a:cubicBezTo>
                    <a:cubicBezTo>
                      <a:pt x="76" y="0"/>
                      <a:pt x="76" y="2"/>
                      <a:pt x="76" y="2"/>
                    </a:cubicBezTo>
                    <a:cubicBezTo>
                      <a:pt x="76" y="168"/>
                      <a:pt x="76" y="168"/>
                      <a:pt x="76" y="168"/>
                    </a:cubicBezTo>
                    <a:cubicBezTo>
                      <a:pt x="69" y="180"/>
                      <a:pt x="19" y="184"/>
                      <a:pt x="0" y="177"/>
                    </a:cubicBezTo>
                    <a:cubicBezTo>
                      <a:pt x="26" y="178"/>
                      <a:pt x="55" y="174"/>
                      <a:pt x="63" y="146"/>
                    </a:cubicBezTo>
                    <a:cubicBezTo>
                      <a:pt x="71" y="118"/>
                      <a:pt x="45" y="72"/>
                      <a:pt x="33" y="66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3" name="Freeform 190">
                <a:extLst>
                  <a:ext uri="{FF2B5EF4-FFF2-40B4-BE49-F238E27FC236}">
                    <a16:creationId xmlns:a16="http://schemas.microsoft.com/office/drawing/2014/main" id="{498075AF-1F70-4D1D-98DF-11AD655CE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1509"/>
                <a:ext cx="168" cy="80"/>
              </a:xfrm>
              <a:custGeom>
                <a:avLst/>
                <a:gdLst>
                  <a:gd name="T0" fmla="*/ 0 w 67"/>
                  <a:gd name="T1" fmla="*/ 205 h 30"/>
                  <a:gd name="T2" fmla="*/ 441 w 67"/>
                  <a:gd name="T3" fmla="*/ 0 h 30"/>
                  <a:gd name="T4" fmla="*/ 1056 w 67"/>
                  <a:gd name="T5" fmla="*/ 363 h 30"/>
                  <a:gd name="T6" fmla="*/ 459 w 67"/>
                  <a:gd name="T7" fmla="*/ 227 h 30"/>
                  <a:gd name="T8" fmla="*/ 647 w 67"/>
                  <a:gd name="T9" fmla="*/ 568 h 30"/>
                  <a:gd name="T10" fmla="*/ 0 w 67"/>
                  <a:gd name="T11" fmla="*/ 205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30">
                    <a:moveTo>
                      <a:pt x="0" y="11"/>
                    </a:moveTo>
                    <a:cubicBezTo>
                      <a:pt x="9" y="4"/>
                      <a:pt x="22" y="0"/>
                      <a:pt x="28" y="0"/>
                    </a:cubicBezTo>
                    <a:cubicBezTo>
                      <a:pt x="33" y="0"/>
                      <a:pt x="62" y="15"/>
                      <a:pt x="67" y="19"/>
                    </a:cubicBezTo>
                    <a:cubicBezTo>
                      <a:pt x="52" y="11"/>
                      <a:pt x="36" y="7"/>
                      <a:pt x="29" y="12"/>
                    </a:cubicBezTo>
                    <a:cubicBezTo>
                      <a:pt x="22" y="17"/>
                      <a:pt x="41" y="30"/>
                      <a:pt x="41" y="30"/>
                    </a:cubicBezTo>
                    <a:cubicBezTo>
                      <a:pt x="25" y="23"/>
                      <a:pt x="6" y="9"/>
                      <a:pt x="0" y="11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4" name="Freeform 191">
                <a:extLst>
                  <a:ext uri="{FF2B5EF4-FFF2-40B4-BE49-F238E27FC236}">
                    <a16:creationId xmlns:a16="http://schemas.microsoft.com/office/drawing/2014/main" id="{97519FAD-E28D-4436-A0F8-C6AA0B87A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1821"/>
                <a:ext cx="80" cy="139"/>
              </a:xfrm>
              <a:custGeom>
                <a:avLst/>
                <a:gdLst>
                  <a:gd name="T0" fmla="*/ 0 w 32"/>
                  <a:gd name="T1" fmla="*/ 0 h 52"/>
                  <a:gd name="T2" fmla="*/ 83 w 32"/>
                  <a:gd name="T3" fmla="*/ 513 h 52"/>
                  <a:gd name="T4" fmla="*/ 125 w 32"/>
                  <a:gd name="T5" fmla="*/ 957 h 52"/>
                  <a:gd name="T6" fmla="*/ 470 w 32"/>
                  <a:gd name="T7" fmla="*/ 615 h 52"/>
                  <a:gd name="T8" fmla="*/ 425 w 32"/>
                  <a:gd name="T9" fmla="*/ 136 h 52"/>
                  <a:gd name="T10" fmla="*/ 220 w 32"/>
                  <a:gd name="T11" fmla="*/ 401 h 52"/>
                  <a:gd name="T12" fmla="*/ 0 w 32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52">
                    <a:moveTo>
                      <a:pt x="0" y="0"/>
                    </a:moveTo>
                    <a:cubicBezTo>
                      <a:pt x="2" y="9"/>
                      <a:pt x="4" y="18"/>
                      <a:pt x="5" y="27"/>
                    </a:cubicBezTo>
                    <a:cubicBezTo>
                      <a:pt x="6" y="32"/>
                      <a:pt x="9" y="44"/>
                      <a:pt x="8" y="50"/>
                    </a:cubicBezTo>
                    <a:cubicBezTo>
                      <a:pt x="8" y="52"/>
                      <a:pt x="29" y="35"/>
                      <a:pt x="30" y="32"/>
                    </a:cubicBezTo>
                    <a:cubicBezTo>
                      <a:pt x="32" y="27"/>
                      <a:pt x="29" y="13"/>
                      <a:pt x="27" y="7"/>
                    </a:cubicBezTo>
                    <a:cubicBezTo>
                      <a:pt x="26" y="14"/>
                      <a:pt x="23" y="24"/>
                      <a:pt x="14" y="21"/>
                    </a:cubicBezTo>
                    <a:cubicBezTo>
                      <a:pt x="8" y="18"/>
                      <a:pt x="4" y="6"/>
                      <a:pt x="0" y="0"/>
                    </a:cubicBezTo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5" name="Freeform 192">
                <a:extLst>
                  <a:ext uri="{FF2B5EF4-FFF2-40B4-BE49-F238E27FC236}">
                    <a16:creationId xmlns:a16="http://schemas.microsoft.com/office/drawing/2014/main" id="{D20D43E1-5C1D-4FD6-AD59-A835F729E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573"/>
                <a:ext cx="102" cy="1003"/>
              </a:xfrm>
              <a:custGeom>
                <a:avLst/>
                <a:gdLst>
                  <a:gd name="T0" fmla="*/ 341 w 41"/>
                  <a:gd name="T1" fmla="*/ 2526 h 376"/>
                  <a:gd name="T2" fmla="*/ 383 w 41"/>
                  <a:gd name="T3" fmla="*/ 2710 h 376"/>
                  <a:gd name="T4" fmla="*/ 279 w 41"/>
                  <a:gd name="T5" fmla="*/ 7138 h 376"/>
                  <a:gd name="T6" fmla="*/ 415 w 41"/>
                  <a:gd name="T7" fmla="*/ 4463 h 376"/>
                  <a:gd name="T8" fmla="*/ 478 w 41"/>
                  <a:gd name="T9" fmla="*/ 2470 h 376"/>
                  <a:gd name="T10" fmla="*/ 0 w 41"/>
                  <a:gd name="T11" fmla="*/ 0 h 376"/>
                  <a:gd name="T12" fmla="*/ 341 w 41"/>
                  <a:gd name="T13" fmla="*/ 2526 h 376"/>
                  <a:gd name="T14" fmla="*/ 341 w 41"/>
                  <a:gd name="T15" fmla="*/ 2526 h 3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376">
                    <a:moveTo>
                      <a:pt x="22" y="133"/>
                    </a:moveTo>
                    <a:cubicBezTo>
                      <a:pt x="23" y="136"/>
                      <a:pt x="24" y="139"/>
                      <a:pt x="25" y="143"/>
                    </a:cubicBezTo>
                    <a:cubicBezTo>
                      <a:pt x="31" y="165"/>
                      <a:pt x="3" y="317"/>
                      <a:pt x="18" y="376"/>
                    </a:cubicBezTo>
                    <a:cubicBezTo>
                      <a:pt x="15" y="327"/>
                      <a:pt x="23" y="269"/>
                      <a:pt x="27" y="235"/>
                    </a:cubicBezTo>
                    <a:cubicBezTo>
                      <a:pt x="31" y="200"/>
                      <a:pt x="41" y="162"/>
                      <a:pt x="31" y="130"/>
                    </a:cubicBezTo>
                    <a:cubicBezTo>
                      <a:pt x="21" y="98"/>
                      <a:pt x="4" y="27"/>
                      <a:pt x="0" y="0"/>
                    </a:cubicBezTo>
                    <a:cubicBezTo>
                      <a:pt x="0" y="47"/>
                      <a:pt x="10" y="85"/>
                      <a:pt x="22" y="133"/>
                    </a:cubicBezTo>
                    <a:cubicBezTo>
                      <a:pt x="22" y="133"/>
                      <a:pt x="22" y="133"/>
                      <a:pt x="22" y="133"/>
                    </a:cubicBezTo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6" name="Freeform 193">
                <a:extLst>
                  <a:ext uri="{FF2B5EF4-FFF2-40B4-BE49-F238E27FC236}">
                    <a16:creationId xmlns:a16="http://schemas.microsoft.com/office/drawing/2014/main" id="{D29B0FE6-399B-40E6-81C6-C0C106EEC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786"/>
                <a:ext cx="20" cy="54"/>
              </a:xfrm>
              <a:custGeom>
                <a:avLst/>
                <a:gdLst>
                  <a:gd name="T0" fmla="*/ 0 w 8"/>
                  <a:gd name="T1" fmla="*/ 138 h 20"/>
                  <a:gd name="T2" fmla="*/ 83 w 8"/>
                  <a:gd name="T3" fmla="*/ 394 h 20"/>
                  <a:gd name="T4" fmla="*/ 33 w 8"/>
                  <a:gd name="T5" fmla="*/ 0 h 20"/>
                  <a:gd name="T6" fmla="*/ 20 w 8"/>
                  <a:gd name="T7" fmla="*/ 3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0">
                    <a:moveTo>
                      <a:pt x="0" y="7"/>
                    </a:moveTo>
                    <a:cubicBezTo>
                      <a:pt x="0" y="12"/>
                      <a:pt x="1" y="17"/>
                      <a:pt x="5" y="20"/>
                    </a:cubicBezTo>
                    <a:cubicBezTo>
                      <a:pt x="8" y="14"/>
                      <a:pt x="6" y="6"/>
                      <a:pt x="2" y="0"/>
                    </a:cubicBezTo>
                    <a:cubicBezTo>
                      <a:pt x="0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7" name="Freeform 194">
                <a:extLst>
                  <a:ext uri="{FF2B5EF4-FFF2-40B4-BE49-F238E27FC236}">
                    <a16:creationId xmlns:a16="http://schemas.microsoft.com/office/drawing/2014/main" id="{98790E63-D723-4628-97F8-A0470D1E9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853"/>
                <a:ext cx="15" cy="24"/>
              </a:xfrm>
              <a:custGeom>
                <a:avLst/>
                <a:gdLst>
                  <a:gd name="T0" fmla="*/ 33 w 6"/>
                  <a:gd name="T1" fmla="*/ 21 h 9"/>
                  <a:gd name="T2" fmla="*/ 63 w 6"/>
                  <a:gd name="T3" fmla="*/ 171 h 9"/>
                  <a:gd name="T4" fmla="*/ 33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2" y="1"/>
                    </a:moveTo>
                    <a:cubicBezTo>
                      <a:pt x="0" y="5"/>
                      <a:pt x="0" y="8"/>
                      <a:pt x="4" y="9"/>
                    </a:cubicBezTo>
                    <a:cubicBezTo>
                      <a:pt x="6" y="6"/>
                      <a:pt x="5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8" name="Freeform 195">
                <a:extLst>
                  <a:ext uri="{FF2B5EF4-FFF2-40B4-BE49-F238E27FC236}">
                    <a16:creationId xmlns:a16="http://schemas.microsoft.com/office/drawing/2014/main" id="{FE95B42B-3B8E-4ABF-BE9A-3501F1018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984"/>
                <a:ext cx="30" cy="104"/>
              </a:xfrm>
              <a:custGeom>
                <a:avLst/>
                <a:gdLst>
                  <a:gd name="T0" fmla="*/ 95 w 12"/>
                  <a:gd name="T1" fmla="*/ 0 h 39"/>
                  <a:gd name="T2" fmla="*/ 63 w 12"/>
                  <a:gd name="T3" fmla="*/ 739 h 39"/>
                  <a:gd name="T4" fmla="*/ 113 w 12"/>
                  <a:gd name="T5" fmla="*/ 9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9">
                    <a:moveTo>
                      <a:pt x="6" y="0"/>
                    </a:moveTo>
                    <a:cubicBezTo>
                      <a:pt x="5" y="12"/>
                      <a:pt x="0" y="29"/>
                      <a:pt x="4" y="39"/>
                    </a:cubicBezTo>
                    <a:cubicBezTo>
                      <a:pt x="12" y="32"/>
                      <a:pt x="11" y="15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09" name="Freeform 196">
                <a:extLst>
                  <a:ext uri="{FF2B5EF4-FFF2-40B4-BE49-F238E27FC236}">
                    <a16:creationId xmlns:a16="http://schemas.microsoft.com/office/drawing/2014/main" id="{00F97922-7DB4-41A5-A809-D5F94F9EC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098"/>
                <a:ext cx="12" cy="43"/>
              </a:xfrm>
              <a:custGeom>
                <a:avLst/>
                <a:gdLst>
                  <a:gd name="T0" fmla="*/ 29 w 5"/>
                  <a:gd name="T1" fmla="*/ 81 h 16"/>
                  <a:gd name="T2" fmla="*/ 29 w 5"/>
                  <a:gd name="T3" fmla="*/ 312 h 16"/>
                  <a:gd name="T4" fmla="*/ 58 w 5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6">
                    <a:moveTo>
                      <a:pt x="2" y="4"/>
                    </a:moveTo>
                    <a:cubicBezTo>
                      <a:pt x="1" y="8"/>
                      <a:pt x="0" y="13"/>
                      <a:pt x="2" y="16"/>
                    </a:cubicBezTo>
                    <a:cubicBezTo>
                      <a:pt x="5" y="12"/>
                      <a:pt x="4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0" name="Freeform 197">
                <a:extLst>
                  <a:ext uri="{FF2B5EF4-FFF2-40B4-BE49-F238E27FC236}">
                    <a16:creationId xmlns:a16="http://schemas.microsoft.com/office/drawing/2014/main" id="{69B32DBD-5003-4E9F-B4BE-EE59F5915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162"/>
                <a:ext cx="100" cy="272"/>
              </a:xfrm>
              <a:custGeom>
                <a:avLst/>
                <a:gdLst>
                  <a:gd name="T0" fmla="*/ 625 w 40"/>
                  <a:gd name="T1" fmla="*/ 0 h 102"/>
                  <a:gd name="T2" fmla="*/ 438 w 40"/>
                  <a:gd name="T3" fmla="*/ 1933 h 102"/>
                  <a:gd name="T4" fmla="*/ 625 w 40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102">
                    <a:moveTo>
                      <a:pt x="40" y="0"/>
                    </a:moveTo>
                    <a:cubicBezTo>
                      <a:pt x="15" y="13"/>
                      <a:pt x="0" y="75"/>
                      <a:pt x="28" y="102"/>
                    </a:cubicBezTo>
                    <a:cubicBezTo>
                      <a:pt x="16" y="86"/>
                      <a:pt x="17" y="21"/>
                      <a:pt x="40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1" name="Freeform 198">
                <a:extLst>
                  <a:ext uri="{FF2B5EF4-FFF2-40B4-BE49-F238E27FC236}">
                    <a16:creationId xmlns:a16="http://schemas.microsoft.com/office/drawing/2014/main" id="{CC9216E5-3E91-4AB3-B44F-E22AB9CFE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274"/>
                <a:ext cx="22" cy="51"/>
              </a:xfrm>
              <a:custGeom>
                <a:avLst/>
                <a:gdLst>
                  <a:gd name="T0" fmla="*/ 42 w 9"/>
                  <a:gd name="T1" fmla="*/ 81 h 19"/>
                  <a:gd name="T2" fmla="*/ 71 w 9"/>
                  <a:gd name="T3" fmla="*/ 368 h 19"/>
                  <a:gd name="T4" fmla="*/ 103 w 9"/>
                  <a:gd name="T5" fmla="*/ 0 h 19"/>
                  <a:gd name="T6" fmla="*/ 29 w 9"/>
                  <a:gd name="T7" fmla="*/ 3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3" y="4"/>
                    </a:moveTo>
                    <a:cubicBezTo>
                      <a:pt x="1" y="9"/>
                      <a:pt x="0" y="16"/>
                      <a:pt x="5" y="19"/>
                    </a:cubicBezTo>
                    <a:cubicBezTo>
                      <a:pt x="8" y="13"/>
                      <a:pt x="9" y="6"/>
                      <a:pt x="7" y="0"/>
                    </a:cubicBezTo>
                    <a:cubicBezTo>
                      <a:pt x="5" y="0"/>
                      <a:pt x="4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2" name="Freeform 199">
                <a:extLst>
                  <a:ext uri="{FF2B5EF4-FFF2-40B4-BE49-F238E27FC236}">
                    <a16:creationId xmlns:a16="http://schemas.microsoft.com/office/drawing/2014/main" id="{F281766B-4B26-4C5B-BAB8-398ABAFA3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245"/>
                <a:ext cx="15" cy="21"/>
              </a:xfrm>
              <a:custGeom>
                <a:avLst/>
                <a:gdLst>
                  <a:gd name="T0" fmla="*/ 33 w 6"/>
                  <a:gd name="T1" fmla="*/ 0 h 8"/>
                  <a:gd name="T2" fmla="*/ 50 w 6"/>
                  <a:gd name="T3" fmla="*/ 144 h 8"/>
                  <a:gd name="T4" fmla="*/ 95 w 6"/>
                  <a:gd name="T5" fmla="*/ 34 h 8"/>
                  <a:gd name="T6" fmla="*/ 63 w 6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1" y="3"/>
                      <a:pt x="0" y="5"/>
                      <a:pt x="3" y="8"/>
                    </a:cubicBezTo>
                    <a:cubicBezTo>
                      <a:pt x="6" y="5"/>
                      <a:pt x="6" y="6"/>
                      <a:pt x="6" y="2"/>
                    </a:cubicBezTo>
                    <a:cubicBezTo>
                      <a:pt x="5" y="0"/>
                      <a:pt x="4" y="2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3" name="Freeform 200">
                <a:extLst>
                  <a:ext uri="{FF2B5EF4-FFF2-40B4-BE49-F238E27FC236}">
                    <a16:creationId xmlns:a16="http://schemas.microsoft.com/office/drawing/2014/main" id="{AB205861-F0E5-44F1-86A5-43AD74AE9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477"/>
                <a:ext cx="345" cy="1211"/>
              </a:xfrm>
              <a:custGeom>
                <a:avLst/>
                <a:gdLst>
                  <a:gd name="T0" fmla="*/ 1270 w 138"/>
                  <a:gd name="T1" fmla="*/ 4134 h 454"/>
                  <a:gd name="T2" fmla="*/ 1313 w 138"/>
                  <a:gd name="T3" fmla="*/ 5393 h 454"/>
                  <a:gd name="T4" fmla="*/ 1563 w 138"/>
                  <a:gd name="T5" fmla="*/ 6986 h 454"/>
                  <a:gd name="T6" fmla="*/ 833 w 138"/>
                  <a:gd name="T7" fmla="*/ 8616 h 454"/>
                  <a:gd name="T8" fmla="*/ 1113 w 138"/>
                  <a:gd name="T9" fmla="*/ 7591 h 454"/>
                  <a:gd name="T10" fmla="*/ 1500 w 138"/>
                  <a:gd name="T11" fmla="*/ 7250 h 454"/>
                  <a:gd name="T12" fmla="*/ 1863 w 138"/>
                  <a:gd name="T13" fmla="*/ 7250 h 454"/>
                  <a:gd name="T14" fmla="*/ 1925 w 138"/>
                  <a:gd name="T15" fmla="*/ 7194 h 454"/>
                  <a:gd name="T16" fmla="*/ 1895 w 138"/>
                  <a:gd name="T17" fmla="*/ 7101 h 454"/>
                  <a:gd name="T18" fmla="*/ 1595 w 138"/>
                  <a:gd name="T19" fmla="*/ 6759 h 454"/>
                  <a:gd name="T20" fmla="*/ 1458 w 138"/>
                  <a:gd name="T21" fmla="*/ 6204 h 454"/>
                  <a:gd name="T22" fmla="*/ 1563 w 138"/>
                  <a:gd name="T23" fmla="*/ 5522 h 454"/>
                  <a:gd name="T24" fmla="*/ 1770 w 138"/>
                  <a:gd name="T25" fmla="*/ 5031 h 454"/>
                  <a:gd name="T26" fmla="*/ 2063 w 138"/>
                  <a:gd name="T27" fmla="*/ 4609 h 454"/>
                  <a:gd name="T28" fmla="*/ 2158 w 138"/>
                  <a:gd name="T29" fmla="*/ 4596 h 454"/>
                  <a:gd name="T30" fmla="*/ 688 w 138"/>
                  <a:gd name="T31" fmla="*/ 2825 h 454"/>
                  <a:gd name="T32" fmla="*/ 175 w 138"/>
                  <a:gd name="T33" fmla="*/ 662 h 454"/>
                  <a:gd name="T34" fmla="*/ 125 w 138"/>
                  <a:gd name="T35" fmla="*/ 0 h 454"/>
                  <a:gd name="T36" fmla="*/ 1270 w 138"/>
                  <a:gd name="T37" fmla="*/ 4134 h 4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8" h="454">
                    <a:moveTo>
                      <a:pt x="81" y="218"/>
                    </a:moveTo>
                    <a:cubicBezTo>
                      <a:pt x="99" y="231"/>
                      <a:pt x="92" y="251"/>
                      <a:pt x="84" y="284"/>
                    </a:cubicBezTo>
                    <a:cubicBezTo>
                      <a:pt x="76" y="319"/>
                      <a:pt x="82" y="350"/>
                      <a:pt x="100" y="368"/>
                    </a:cubicBezTo>
                    <a:cubicBezTo>
                      <a:pt x="72" y="371"/>
                      <a:pt x="48" y="421"/>
                      <a:pt x="53" y="454"/>
                    </a:cubicBezTo>
                    <a:cubicBezTo>
                      <a:pt x="71" y="400"/>
                      <a:pt x="71" y="400"/>
                      <a:pt x="71" y="400"/>
                    </a:cubicBezTo>
                    <a:cubicBezTo>
                      <a:pt x="96" y="382"/>
                      <a:pt x="96" y="382"/>
                      <a:pt x="96" y="382"/>
                    </a:cubicBezTo>
                    <a:cubicBezTo>
                      <a:pt x="119" y="382"/>
                      <a:pt x="119" y="382"/>
                      <a:pt x="119" y="382"/>
                    </a:cubicBezTo>
                    <a:cubicBezTo>
                      <a:pt x="119" y="382"/>
                      <a:pt x="121" y="382"/>
                      <a:pt x="123" y="379"/>
                    </a:cubicBezTo>
                    <a:cubicBezTo>
                      <a:pt x="124" y="375"/>
                      <a:pt x="121" y="374"/>
                      <a:pt x="121" y="374"/>
                    </a:cubicBezTo>
                    <a:cubicBezTo>
                      <a:pt x="102" y="356"/>
                      <a:pt x="102" y="356"/>
                      <a:pt x="102" y="356"/>
                    </a:cubicBezTo>
                    <a:cubicBezTo>
                      <a:pt x="93" y="327"/>
                      <a:pt x="93" y="327"/>
                      <a:pt x="93" y="327"/>
                    </a:cubicBezTo>
                    <a:cubicBezTo>
                      <a:pt x="100" y="291"/>
                      <a:pt x="100" y="291"/>
                      <a:pt x="100" y="291"/>
                    </a:cubicBezTo>
                    <a:cubicBezTo>
                      <a:pt x="113" y="265"/>
                      <a:pt x="113" y="265"/>
                      <a:pt x="113" y="265"/>
                    </a:cubicBez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38" y="242"/>
                      <a:pt x="138" y="242"/>
                      <a:pt x="138" y="242"/>
                    </a:cubicBezTo>
                    <a:cubicBezTo>
                      <a:pt x="115" y="231"/>
                      <a:pt x="67" y="188"/>
                      <a:pt x="44" y="149"/>
                    </a:cubicBezTo>
                    <a:cubicBezTo>
                      <a:pt x="26" y="118"/>
                      <a:pt x="16" y="70"/>
                      <a:pt x="11" y="35"/>
                    </a:cubicBezTo>
                    <a:cubicBezTo>
                      <a:pt x="8" y="13"/>
                      <a:pt x="8" y="0"/>
                      <a:pt x="8" y="0"/>
                    </a:cubicBezTo>
                    <a:cubicBezTo>
                      <a:pt x="3" y="32"/>
                      <a:pt x="0" y="141"/>
                      <a:pt x="81" y="218"/>
                    </a:cubicBez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4" name="Freeform 201">
                <a:extLst>
                  <a:ext uri="{FF2B5EF4-FFF2-40B4-BE49-F238E27FC236}">
                    <a16:creationId xmlns:a16="http://schemas.microsoft.com/office/drawing/2014/main" id="{2A4165D6-AAAC-4969-A974-802698DD0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434"/>
                <a:ext cx="705" cy="1550"/>
              </a:xfrm>
              <a:custGeom>
                <a:avLst/>
                <a:gdLst>
                  <a:gd name="T0" fmla="*/ 1658 w 282"/>
                  <a:gd name="T1" fmla="*/ 2257 h 581"/>
                  <a:gd name="T2" fmla="*/ 3908 w 282"/>
                  <a:gd name="T3" fmla="*/ 171 h 581"/>
                  <a:gd name="T4" fmla="*/ 4408 w 282"/>
                  <a:gd name="T5" fmla="*/ 35 h 581"/>
                  <a:gd name="T6" fmla="*/ 2113 w 282"/>
                  <a:gd name="T7" fmla="*/ 832 h 581"/>
                  <a:gd name="T8" fmla="*/ 1113 w 282"/>
                  <a:gd name="T9" fmla="*/ 4255 h 581"/>
                  <a:gd name="T10" fmla="*/ 988 w 282"/>
                  <a:gd name="T11" fmla="*/ 5088 h 581"/>
                  <a:gd name="T12" fmla="*/ 863 w 282"/>
                  <a:gd name="T13" fmla="*/ 5125 h 581"/>
                  <a:gd name="T14" fmla="*/ 658 w 282"/>
                  <a:gd name="T15" fmla="*/ 4805 h 581"/>
                  <a:gd name="T16" fmla="*/ 613 w 282"/>
                  <a:gd name="T17" fmla="*/ 4634 h 581"/>
                  <a:gd name="T18" fmla="*/ 500 w 282"/>
                  <a:gd name="T19" fmla="*/ 4597 h 581"/>
                  <a:gd name="T20" fmla="*/ 425 w 282"/>
                  <a:gd name="T21" fmla="*/ 4655 h 581"/>
                  <a:gd name="T22" fmla="*/ 363 w 282"/>
                  <a:gd name="T23" fmla="*/ 4954 h 581"/>
                  <a:gd name="T24" fmla="*/ 125 w 282"/>
                  <a:gd name="T25" fmla="*/ 5066 h 581"/>
                  <a:gd name="T26" fmla="*/ 0 w 282"/>
                  <a:gd name="T27" fmla="*/ 5125 h 581"/>
                  <a:gd name="T28" fmla="*/ 500 w 282"/>
                  <a:gd name="T29" fmla="*/ 5088 h 581"/>
                  <a:gd name="T30" fmla="*/ 970 w 282"/>
                  <a:gd name="T31" fmla="*/ 5338 h 581"/>
                  <a:gd name="T32" fmla="*/ 1020 w 282"/>
                  <a:gd name="T33" fmla="*/ 5296 h 581"/>
                  <a:gd name="T34" fmla="*/ 1345 w 282"/>
                  <a:gd name="T35" fmla="*/ 7574 h 581"/>
                  <a:gd name="T36" fmla="*/ 2738 w 282"/>
                  <a:gd name="T37" fmla="*/ 10212 h 581"/>
                  <a:gd name="T38" fmla="*/ 3145 w 282"/>
                  <a:gd name="T39" fmla="*/ 11010 h 581"/>
                  <a:gd name="T40" fmla="*/ 3533 w 282"/>
                  <a:gd name="T41" fmla="*/ 10997 h 581"/>
                  <a:gd name="T42" fmla="*/ 3158 w 282"/>
                  <a:gd name="T43" fmla="*/ 10404 h 581"/>
                  <a:gd name="T44" fmla="*/ 1708 w 282"/>
                  <a:gd name="T45" fmla="*/ 8027 h 581"/>
                  <a:gd name="T46" fmla="*/ 1363 w 282"/>
                  <a:gd name="T47" fmla="*/ 3700 h 581"/>
                  <a:gd name="T48" fmla="*/ 1658 w 282"/>
                  <a:gd name="T49" fmla="*/ 2257 h 58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82" h="581">
                    <a:moveTo>
                      <a:pt x="106" y="119"/>
                    </a:moveTo>
                    <a:cubicBezTo>
                      <a:pt x="139" y="19"/>
                      <a:pt x="201" y="17"/>
                      <a:pt x="250" y="9"/>
                    </a:cubicBezTo>
                    <a:cubicBezTo>
                      <a:pt x="261" y="8"/>
                      <a:pt x="273" y="5"/>
                      <a:pt x="282" y="2"/>
                    </a:cubicBezTo>
                    <a:cubicBezTo>
                      <a:pt x="260" y="7"/>
                      <a:pt x="172" y="0"/>
                      <a:pt x="135" y="44"/>
                    </a:cubicBezTo>
                    <a:cubicBezTo>
                      <a:pt x="98" y="88"/>
                      <a:pt x="77" y="167"/>
                      <a:pt x="71" y="224"/>
                    </a:cubicBezTo>
                    <a:cubicBezTo>
                      <a:pt x="69" y="239"/>
                      <a:pt x="69" y="262"/>
                      <a:pt x="63" y="268"/>
                    </a:cubicBezTo>
                    <a:cubicBezTo>
                      <a:pt x="55" y="270"/>
                      <a:pt x="55" y="270"/>
                      <a:pt x="55" y="270"/>
                    </a:cubicBezTo>
                    <a:cubicBezTo>
                      <a:pt x="42" y="253"/>
                      <a:pt x="42" y="253"/>
                      <a:pt x="42" y="253"/>
                    </a:cubicBezTo>
                    <a:cubicBezTo>
                      <a:pt x="39" y="244"/>
                      <a:pt x="39" y="244"/>
                      <a:pt x="39" y="244"/>
                    </a:cubicBezTo>
                    <a:cubicBezTo>
                      <a:pt x="39" y="244"/>
                      <a:pt x="37" y="242"/>
                      <a:pt x="32" y="242"/>
                    </a:cubicBezTo>
                    <a:cubicBezTo>
                      <a:pt x="27" y="242"/>
                      <a:pt x="27" y="245"/>
                      <a:pt x="27" y="245"/>
                    </a:cubicBezTo>
                    <a:cubicBezTo>
                      <a:pt x="23" y="261"/>
                      <a:pt x="23" y="261"/>
                      <a:pt x="23" y="261"/>
                    </a:cubicBezTo>
                    <a:cubicBezTo>
                      <a:pt x="8" y="267"/>
                      <a:pt x="8" y="267"/>
                      <a:pt x="8" y="267"/>
                    </a:cubicBezTo>
                    <a:cubicBezTo>
                      <a:pt x="0" y="270"/>
                      <a:pt x="0" y="270"/>
                      <a:pt x="0" y="270"/>
                    </a:cubicBezTo>
                    <a:cubicBezTo>
                      <a:pt x="16" y="277"/>
                      <a:pt x="24" y="270"/>
                      <a:pt x="32" y="268"/>
                    </a:cubicBezTo>
                    <a:cubicBezTo>
                      <a:pt x="40" y="266"/>
                      <a:pt x="40" y="287"/>
                      <a:pt x="62" y="281"/>
                    </a:cubicBezTo>
                    <a:cubicBezTo>
                      <a:pt x="62" y="281"/>
                      <a:pt x="65" y="279"/>
                      <a:pt x="65" y="279"/>
                    </a:cubicBezTo>
                    <a:cubicBezTo>
                      <a:pt x="65" y="315"/>
                      <a:pt x="73" y="349"/>
                      <a:pt x="86" y="399"/>
                    </a:cubicBezTo>
                    <a:cubicBezTo>
                      <a:pt x="105" y="474"/>
                      <a:pt x="147" y="515"/>
                      <a:pt x="175" y="538"/>
                    </a:cubicBezTo>
                    <a:cubicBezTo>
                      <a:pt x="199" y="558"/>
                      <a:pt x="215" y="576"/>
                      <a:pt x="201" y="580"/>
                    </a:cubicBezTo>
                    <a:cubicBezTo>
                      <a:pt x="216" y="581"/>
                      <a:pt x="225" y="581"/>
                      <a:pt x="226" y="579"/>
                    </a:cubicBezTo>
                    <a:cubicBezTo>
                      <a:pt x="227" y="569"/>
                      <a:pt x="220" y="562"/>
                      <a:pt x="202" y="548"/>
                    </a:cubicBezTo>
                    <a:cubicBezTo>
                      <a:pt x="179" y="529"/>
                      <a:pt x="139" y="498"/>
                      <a:pt x="109" y="423"/>
                    </a:cubicBezTo>
                    <a:cubicBezTo>
                      <a:pt x="87" y="368"/>
                      <a:pt x="68" y="288"/>
                      <a:pt x="87" y="195"/>
                    </a:cubicBezTo>
                    <a:cubicBezTo>
                      <a:pt x="89" y="181"/>
                      <a:pt x="97" y="145"/>
                      <a:pt x="106" y="119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5" name="Freeform 202">
                <a:extLst>
                  <a:ext uri="{FF2B5EF4-FFF2-40B4-BE49-F238E27FC236}">
                    <a16:creationId xmlns:a16="http://schemas.microsoft.com/office/drawing/2014/main" id="{8BF908F7-E3B6-4A92-B8CE-C879D7797D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46" y="2677"/>
                <a:ext cx="343" cy="315"/>
              </a:xfrm>
              <a:custGeom>
                <a:avLst/>
                <a:gdLst>
                  <a:gd name="T0" fmla="*/ 2038 w 137"/>
                  <a:gd name="T1" fmla="*/ 264 h 118"/>
                  <a:gd name="T2" fmla="*/ 2025 w 137"/>
                  <a:gd name="T3" fmla="*/ 192 h 118"/>
                  <a:gd name="T4" fmla="*/ 2038 w 137"/>
                  <a:gd name="T5" fmla="*/ 264 h 118"/>
                  <a:gd name="T6" fmla="*/ 2038 w 137"/>
                  <a:gd name="T7" fmla="*/ 264 h 118"/>
                  <a:gd name="T8" fmla="*/ 1930 w 137"/>
                  <a:gd name="T9" fmla="*/ 948 h 118"/>
                  <a:gd name="T10" fmla="*/ 1397 w 137"/>
                  <a:gd name="T11" fmla="*/ 1823 h 118"/>
                  <a:gd name="T12" fmla="*/ 0 w 137"/>
                  <a:gd name="T13" fmla="*/ 0 h 118"/>
                  <a:gd name="T14" fmla="*/ 1147 w 137"/>
                  <a:gd name="T15" fmla="*/ 2168 h 118"/>
                  <a:gd name="T16" fmla="*/ 1492 w 137"/>
                  <a:gd name="T17" fmla="*/ 2189 h 118"/>
                  <a:gd name="T18" fmla="*/ 1805 w 137"/>
                  <a:gd name="T19" fmla="*/ 1596 h 118"/>
                  <a:gd name="T20" fmla="*/ 2151 w 137"/>
                  <a:gd name="T21" fmla="*/ 990 h 118"/>
                  <a:gd name="T22" fmla="*/ 2038 w 137"/>
                  <a:gd name="T23" fmla="*/ 264 h 1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7" h="118">
                    <a:moveTo>
                      <a:pt x="130" y="14"/>
                    </a:moveTo>
                    <a:cubicBezTo>
                      <a:pt x="130" y="12"/>
                      <a:pt x="129" y="10"/>
                      <a:pt x="129" y="10"/>
                    </a:cubicBezTo>
                    <a:lnTo>
                      <a:pt x="130" y="14"/>
                    </a:lnTo>
                    <a:close/>
                    <a:moveTo>
                      <a:pt x="130" y="14"/>
                    </a:moveTo>
                    <a:cubicBezTo>
                      <a:pt x="131" y="22"/>
                      <a:pt x="133" y="42"/>
                      <a:pt x="123" y="50"/>
                    </a:cubicBezTo>
                    <a:cubicBezTo>
                      <a:pt x="109" y="61"/>
                      <a:pt x="113" y="84"/>
                      <a:pt x="89" y="96"/>
                    </a:cubicBezTo>
                    <a:cubicBezTo>
                      <a:pt x="66" y="107"/>
                      <a:pt x="20" y="48"/>
                      <a:pt x="0" y="0"/>
                    </a:cubicBezTo>
                    <a:cubicBezTo>
                      <a:pt x="24" y="70"/>
                      <a:pt x="60" y="108"/>
                      <a:pt x="73" y="114"/>
                    </a:cubicBezTo>
                    <a:cubicBezTo>
                      <a:pt x="81" y="118"/>
                      <a:pt x="88" y="118"/>
                      <a:pt x="95" y="115"/>
                    </a:cubicBezTo>
                    <a:cubicBezTo>
                      <a:pt x="106" y="110"/>
                      <a:pt x="111" y="97"/>
                      <a:pt x="115" y="84"/>
                    </a:cubicBezTo>
                    <a:cubicBezTo>
                      <a:pt x="120" y="68"/>
                      <a:pt x="127" y="57"/>
                      <a:pt x="137" y="52"/>
                    </a:cubicBezTo>
                    <a:lnTo>
                      <a:pt x="130" y="14"/>
                    </a:ln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6" name="Freeform 203">
                <a:extLst>
                  <a:ext uri="{FF2B5EF4-FFF2-40B4-BE49-F238E27FC236}">
                    <a16:creationId xmlns:a16="http://schemas.microsoft.com/office/drawing/2014/main" id="{D699C08C-C55F-4C82-96CD-A0A07D1A6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2544"/>
                <a:ext cx="95" cy="208"/>
              </a:xfrm>
              <a:custGeom>
                <a:avLst/>
                <a:gdLst>
                  <a:gd name="T0" fmla="*/ 595 w 38"/>
                  <a:gd name="T1" fmla="*/ 0 h 78"/>
                  <a:gd name="T2" fmla="*/ 95 w 38"/>
                  <a:gd name="T3" fmla="*/ 1480 h 78"/>
                  <a:gd name="T4" fmla="*/ 595 w 38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78">
                    <a:moveTo>
                      <a:pt x="38" y="0"/>
                    </a:moveTo>
                    <a:cubicBezTo>
                      <a:pt x="15" y="10"/>
                      <a:pt x="0" y="44"/>
                      <a:pt x="6" y="78"/>
                    </a:cubicBezTo>
                    <a:cubicBezTo>
                      <a:pt x="10" y="48"/>
                      <a:pt x="26" y="7"/>
                      <a:pt x="38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7" name="Freeform 204">
                <a:extLst>
                  <a:ext uri="{FF2B5EF4-FFF2-40B4-BE49-F238E27FC236}">
                    <a16:creationId xmlns:a16="http://schemas.microsoft.com/office/drawing/2014/main" id="{9BC7B79A-4D13-499D-8410-95DEA7A9E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821"/>
                <a:ext cx="377" cy="685"/>
              </a:xfrm>
              <a:custGeom>
                <a:avLst/>
                <a:gdLst>
                  <a:gd name="T0" fmla="*/ 667 w 151"/>
                  <a:gd name="T1" fmla="*/ 0 h 257"/>
                  <a:gd name="T2" fmla="*/ 467 w 151"/>
                  <a:gd name="T3" fmla="*/ 227 h 257"/>
                  <a:gd name="T4" fmla="*/ 92 w 151"/>
                  <a:gd name="T5" fmla="*/ 717 h 257"/>
                  <a:gd name="T6" fmla="*/ 12 w 151"/>
                  <a:gd name="T7" fmla="*/ 986 h 257"/>
                  <a:gd name="T8" fmla="*/ 105 w 151"/>
                  <a:gd name="T9" fmla="*/ 1229 h 257"/>
                  <a:gd name="T10" fmla="*/ 125 w 151"/>
                  <a:gd name="T11" fmla="*/ 1669 h 257"/>
                  <a:gd name="T12" fmla="*/ 155 w 151"/>
                  <a:gd name="T13" fmla="*/ 2068 h 257"/>
                  <a:gd name="T14" fmla="*/ 105 w 151"/>
                  <a:gd name="T15" fmla="*/ 2479 h 257"/>
                  <a:gd name="T16" fmla="*/ 230 w 151"/>
                  <a:gd name="T17" fmla="*/ 2628 h 257"/>
                  <a:gd name="T18" fmla="*/ 230 w 151"/>
                  <a:gd name="T19" fmla="*/ 2820 h 257"/>
                  <a:gd name="T20" fmla="*/ 355 w 151"/>
                  <a:gd name="T21" fmla="*/ 3332 h 257"/>
                  <a:gd name="T22" fmla="*/ 542 w 151"/>
                  <a:gd name="T23" fmla="*/ 3617 h 257"/>
                  <a:gd name="T24" fmla="*/ 667 w 151"/>
                  <a:gd name="T25" fmla="*/ 4150 h 257"/>
                  <a:gd name="T26" fmla="*/ 996 w 151"/>
                  <a:gd name="T27" fmla="*/ 4560 h 257"/>
                  <a:gd name="T28" fmla="*/ 1341 w 151"/>
                  <a:gd name="T29" fmla="*/ 4696 h 257"/>
                  <a:gd name="T30" fmla="*/ 1715 w 151"/>
                  <a:gd name="T31" fmla="*/ 4830 h 257"/>
                  <a:gd name="T32" fmla="*/ 1840 w 151"/>
                  <a:gd name="T33" fmla="*/ 4659 h 257"/>
                  <a:gd name="T34" fmla="*/ 1540 w 151"/>
                  <a:gd name="T35" fmla="*/ 4321 h 257"/>
                  <a:gd name="T36" fmla="*/ 1416 w 151"/>
                  <a:gd name="T37" fmla="*/ 2969 h 257"/>
                  <a:gd name="T38" fmla="*/ 2025 w 151"/>
                  <a:gd name="T39" fmla="*/ 2239 h 257"/>
                  <a:gd name="T40" fmla="*/ 2100 w 151"/>
                  <a:gd name="T41" fmla="*/ 1876 h 257"/>
                  <a:gd name="T42" fmla="*/ 1840 w 151"/>
                  <a:gd name="T43" fmla="*/ 1669 h 257"/>
                  <a:gd name="T44" fmla="*/ 1496 w 151"/>
                  <a:gd name="T45" fmla="*/ 1173 h 257"/>
                  <a:gd name="T46" fmla="*/ 996 w 151"/>
                  <a:gd name="T47" fmla="*/ 227 h 25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51" h="257">
                    <a:moveTo>
                      <a:pt x="43" y="0"/>
                    </a:moveTo>
                    <a:cubicBezTo>
                      <a:pt x="43" y="15"/>
                      <a:pt x="40" y="12"/>
                      <a:pt x="30" y="12"/>
                    </a:cubicBezTo>
                    <a:cubicBezTo>
                      <a:pt x="14" y="13"/>
                      <a:pt x="11" y="26"/>
                      <a:pt x="6" y="38"/>
                    </a:cubicBezTo>
                    <a:cubicBezTo>
                      <a:pt x="4" y="43"/>
                      <a:pt x="0" y="47"/>
                      <a:pt x="1" y="52"/>
                    </a:cubicBezTo>
                    <a:cubicBezTo>
                      <a:pt x="1" y="57"/>
                      <a:pt x="6" y="60"/>
                      <a:pt x="7" y="65"/>
                    </a:cubicBezTo>
                    <a:cubicBezTo>
                      <a:pt x="8" y="73"/>
                      <a:pt x="5" y="80"/>
                      <a:pt x="8" y="88"/>
                    </a:cubicBezTo>
                    <a:cubicBezTo>
                      <a:pt x="10" y="96"/>
                      <a:pt x="13" y="100"/>
                      <a:pt x="10" y="109"/>
                    </a:cubicBezTo>
                    <a:cubicBezTo>
                      <a:pt x="9" y="116"/>
                      <a:pt x="3" y="123"/>
                      <a:pt x="7" y="131"/>
                    </a:cubicBezTo>
                    <a:cubicBezTo>
                      <a:pt x="8" y="134"/>
                      <a:pt x="13" y="136"/>
                      <a:pt x="15" y="139"/>
                    </a:cubicBezTo>
                    <a:cubicBezTo>
                      <a:pt x="16" y="142"/>
                      <a:pt x="14" y="146"/>
                      <a:pt x="15" y="149"/>
                    </a:cubicBezTo>
                    <a:cubicBezTo>
                      <a:pt x="16" y="157"/>
                      <a:pt x="18" y="169"/>
                      <a:pt x="23" y="176"/>
                    </a:cubicBezTo>
                    <a:cubicBezTo>
                      <a:pt x="28" y="183"/>
                      <a:pt x="32" y="182"/>
                      <a:pt x="35" y="191"/>
                    </a:cubicBezTo>
                    <a:cubicBezTo>
                      <a:pt x="38" y="201"/>
                      <a:pt x="38" y="210"/>
                      <a:pt x="43" y="219"/>
                    </a:cubicBezTo>
                    <a:cubicBezTo>
                      <a:pt x="49" y="227"/>
                      <a:pt x="57" y="235"/>
                      <a:pt x="64" y="241"/>
                    </a:cubicBezTo>
                    <a:cubicBezTo>
                      <a:pt x="72" y="249"/>
                      <a:pt x="76" y="247"/>
                      <a:pt x="86" y="248"/>
                    </a:cubicBezTo>
                    <a:cubicBezTo>
                      <a:pt x="93" y="250"/>
                      <a:pt x="102" y="253"/>
                      <a:pt x="110" y="255"/>
                    </a:cubicBezTo>
                    <a:cubicBezTo>
                      <a:pt x="117" y="256"/>
                      <a:pt x="125" y="257"/>
                      <a:pt x="118" y="246"/>
                    </a:cubicBezTo>
                    <a:cubicBezTo>
                      <a:pt x="113" y="239"/>
                      <a:pt x="103" y="237"/>
                      <a:pt x="99" y="228"/>
                    </a:cubicBezTo>
                    <a:cubicBezTo>
                      <a:pt x="87" y="207"/>
                      <a:pt x="82" y="182"/>
                      <a:pt x="91" y="157"/>
                    </a:cubicBezTo>
                    <a:cubicBezTo>
                      <a:pt x="98" y="139"/>
                      <a:pt x="110" y="124"/>
                      <a:pt x="130" y="118"/>
                    </a:cubicBezTo>
                    <a:cubicBezTo>
                      <a:pt x="143" y="114"/>
                      <a:pt x="151" y="109"/>
                      <a:pt x="135" y="99"/>
                    </a:cubicBezTo>
                    <a:cubicBezTo>
                      <a:pt x="129" y="95"/>
                      <a:pt x="123" y="93"/>
                      <a:pt x="118" y="88"/>
                    </a:cubicBezTo>
                    <a:cubicBezTo>
                      <a:pt x="109" y="81"/>
                      <a:pt x="104" y="70"/>
                      <a:pt x="96" y="62"/>
                    </a:cubicBezTo>
                    <a:cubicBezTo>
                      <a:pt x="84" y="47"/>
                      <a:pt x="70" y="31"/>
                      <a:pt x="64" y="12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8" name="Freeform 205">
                <a:extLst>
                  <a:ext uri="{FF2B5EF4-FFF2-40B4-BE49-F238E27FC236}">
                    <a16:creationId xmlns:a16="http://schemas.microsoft.com/office/drawing/2014/main" id="{377B4DCE-78BE-486A-AF3E-D673345C5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978"/>
                <a:ext cx="282" cy="494"/>
              </a:xfrm>
              <a:custGeom>
                <a:avLst/>
                <a:gdLst>
                  <a:gd name="T0" fmla="*/ 779 w 113"/>
                  <a:gd name="T1" fmla="*/ 3236 h 185"/>
                  <a:gd name="T2" fmla="*/ 686 w 113"/>
                  <a:gd name="T3" fmla="*/ 2510 h 185"/>
                  <a:gd name="T4" fmla="*/ 716 w 113"/>
                  <a:gd name="T5" fmla="*/ 2019 h 185"/>
                  <a:gd name="T6" fmla="*/ 966 w 113"/>
                  <a:gd name="T7" fmla="*/ 1354 h 185"/>
                  <a:gd name="T8" fmla="*/ 1383 w 113"/>
                  <a:gd name="T9" fmla="*/ 1071 h 185"/>
                  <a:gd name="T10" fmla="*/ 1682 w 113"/>
                  <a:gd name="T11" fmla="*/ 606 h 185"/>
                  <a:gd name="T12" fmla="*/ 978 w 113"/>
                  <a:gd name="T13" fmla="*/ 21 h 185"/>
                  <a:gd name="T14" fmla="*/ 604 w 113"/>
                  <a:gd name="T15" fmla="*/ 307 h 185"/>
                  <a:gd name="T16" fmla="*/ 467 w 113"/>
                  <a:gd name="T17" fmla="*/ 798 h 185"/>
                  <a:gd name="T18" fmla="*/ 292 w 113"/>
                  <a:gd name="T19" fmla="*/ 991 h 185"/>
                  <a:gd name="T20" fmla="*/ 342 w 113"/>
                  <a:gd name="T21" fmla="*/ 1199 h 185"/>
                  <a:gd name="T22" fmla="*/ 262 w 113"/>
                  <a:gd name="T23" fmla="*/ 1469 h 185"/>
                  <a:gd name="T24" fmla="*/ 374 w 113"/>
                  <a:gd name="T25" fmla="*/ 1503 h 185"/>
                  <a:gd name="T26" fmla="*/ 167 w 113"/>
                  <a:gd name="T27" fmla="*/ 1789 h 185"/>
                  <a:gd name="T28" fmla="*/ 30 w 113"/>
                  <a:gd name="T29" fmla="*/ 2168 h 185"/>
                  <a:gd name="T30" fmla="*/ 125 w 113"/>
                  <a:gd name="T31" fmla="*/ 2553 h 185"/>
                  <a:gd name="T32" fmla="*/ 155 w 113"/>
                  <a:gd name="T33" fmla="*/ 2916 h 185"/>
                  <a:gd name="T34" fmla="*/ 155 w 113"/>
                  <a:gd name="T35" fmla="*/ 3215 h 185"/>
                  <a:gd name="T36" fmla="*/ 437 w 113"/>
                  <a:gd name="T37" fmla="*/ 3522 h 18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3" h="185">
                    <a:moveTo>
                      <a:pt x="50" y="170"/>
                    </a:moveTo>
                    <a:cubicBezTo>
                      <a:pt x="49" y="158"/>
                      <a:pt x="45" y="144"/>
                      <a:pt x="44" y="132"/>
                    </a:cubicBezTo>
                    <a:cubicBezTo>
                      <a:pt x="43" y="122"/>
                      <a:pt x="44" y="115"/>
                      <a:pt x="46" y="106"/>
                    </a:cubicBezTo>
                    <a:cubicBezTo>
                      <a:pt x="48" y="94"/>
                      <a:pt x="53" y="79"/>
                      <a:pt x="62" y="71"/>
                    </a:cubicBezTo>
                    <a:cubicBezTo>
                      <a:pt x="69" y="63"/>
                      <a:pt x="79" y="59"/>
                      <a:pt x="89" y="56"/>
                    </a:cubicBezTo>
                    <a:cubicBezTo>
                      <a:pt x="102" y="54"/>
                      <a:pt x="113" y="46"/>
                      <a:pt x="108" y="32"/>
                    </a:cubicBezTo>
                    <a:cubicBezTo>
                      <a:pt x="88" y="34"/>
                      <a:pt x="78" y="3"/>
                      <a:pt x="63" y="1"/>
                    </a:cubicBezTo>
                    <a:cubicBezTo>
                      <a:pt x="54" y="0"/>
                      <a:pt x="43" y="9"/>
                      <a:pt x="39" y="16"/>
                    </a:cubicBezTo>
                    <a:cubicBezTo>
                      <a:pt x="33" y="25"/>
                      <a:pt x="36" y="34"/>
                      <a:pt x="30" y="42"/>
                    </a:cubicBezTo>
                    <a:cubicBezTo>
                      <a:pt x="27" y="46"/>
                      <a:pt x="20" y="48"/>
                      <a:pt x="19" y="52"/>
                    </a:cubicBezTo>
                    <a:cubicBezTo>
                      <a:pt x="17" y="58"/>
                      <a:pt x="22" y="58"/>
                      <a:pt x="22" y="63"/>
                    </a:cubicBezTo>
                    <a:cubicBezTo>
                      <a:pt x="22" y="68"/>
                      <a:pt x="18" y="71"/>
                      <a:pt x="17" y="77"/>
                    </a:cubicBezTo>
                    <a:cubicBezTo>
                      <a:pt x="19" y="77"/>
                      <a:pt x="22" y="79"/>
                      <a:pt x="24" y="79"/>
                    </a:cubicBezTo>
                    <a:cubicBezTo>
                      <a:pt x="22" y="88"/>
                      <a:pt x="15" y="87"/>
                      <a:pt x="11" y="94"/>
                    </a:cubicBezTo>
                    <a:cubicBezTo>
                      <a:pt x="8" y="98"/>
                      <a:pt x="3" y="109"/>
                      <a:pt x="2" y="114"/>
                    </a:cubicBezTo>
                    <a:cubicBezTo>
                      <a:pt x="0" y="123"/>
                      <a:pt x="5" y="127"/>
                      <a:pt x="8" y="134"/>
                    </a:cubicBezTo>
                    <a:cubicBezTo>
                      <a:pt x="9" y="140"/>
                      <a:pt x="9" y="147"/>
                      <a:pt x="10" y="153"/>
                    </a:cubicBezTo>
                    <a:cubicBezTo>
                      <a:pt x="10" y="159"/>
                      <a:pt x="9" y="164"/>
                      <a:pt x="10" y="169"/>
                    </a:cubicBezTo>
                    <a:cubicBezTo>
                      <a:pt x="11" y="179"/>
                      <a:pt x="21" y="180"/>
                      <a:pt x="28" y="185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19" name="Freeform 206">
                <a:extLst>
                  <a:ext uri="{FF2B5EF4-FFF2-40B4-BE49-F238E27FC236}">
                    <a16:creationId xmlns:a16="http://schemas.microsoft.com/office/drawing/2014/main" id="{AEFCC6D2-FB62-4492-BFF7-444651C60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1901"/>
                <a:ext cx="95" cy="181"/>
              </a:xfrm>
              <a:custGeom>
                <a:avLst/>
                <a:gdLst>
                  <a:gd name="T0" fmla="*/ 188 w 38"/>
                  <a:gd name="T1" fmla="*/ 0 h 68"/>
                  <a:gd name="T2" fmla="*/ 583 w 38"/>
                  <a:gd name="T3" fmla="*/ 341 h 68"/>
                  <a:gd name="T4" fmla="*/ 333 w 38"/>
                  <a:gd name="T5" fmla="*/ 644 h 68"/>
                  <a:gd name="T6" fmla="*/ 283 w 38"/>
                  <a:gd name="T7" fmla="*/ 716 h 68"/>
                  <a:gd name="T8" fmla="*/ 345 w 38"/>
                  <a:gd name="T9" fmla="*/ 942 h 68"/>
                  <a:gd name="T10" fmla="*/ 50 w 38"/>
                  <a:gd name="T11" fmla="*/ 1283 h 68"/>
                  <a:gd name="T12" fmla="*/ 33 w 38"/>
                  <a:gd name="T13" fmla="*/ 681 h 68"/>
                  <a:gd name="T14" fmla="*/ 125 w 38"/>
                  <a:gd name="T15" fmla="*/ 114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68">
                    <a:moveTo>
                      <a:pt x="12" y="0"/>
                    </a:moveTo>
                    <a:cubicBezTo>
                      <a:pt x="21" y="4"/>
                      <a:pt x="37" y="6"/>
                      <a:pt x="37" y="18"/>
                    </a:cubicBezTo>
                    <a:cubicBezTo>
                      <a:pt x="38" y="30"/>
                      <a:pt x="31" y="32"/>
                      <a:pt x="21" y="34"/>
                    </a:cubicBezTo>
                    <a:cubicBezTo>
                      <a:pt x="18" y="35"/>
                      <a:pt x="17" y="34"/>
                      <a:pt x="18" y="38"/>
                    </a:cubicBezTo>
                    <a:cubicBezTo>
                      <a:pt x="18" y="42"/>
                      <a:pt x="21" y="46"/>
                      <a:pt x="22" y="50"/>
                    </a:cubicBezTo>
                    <a:cubicBezTo>
                      <a:pt x="23" y="62"/>
                      <a:pt x="14" y="67"/>
                      <a:pt x="3" y="68"/>
                    </a:cubicBezTo>
                    <a:cubicBezTo>
                      <a:pt x="0" y="58"/>
                      <a:pt x="2" y="46"/>
                      <a:pt x="2" y="36"/>
                    </a:cubicBezTo>
                    <a:cubicBezTo>
                      <a:pt x="3" y="26"/>
                      <a:pt x="4" y="15"/>
                      <a:pt x="8" y="6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0" name="Freeform 207">
                <a:extLst>
                  <a:ext uri="{FF2B5EF4-FFF2-40B4-BE49-F238E27FC236}">
                    <a16:creationId xmlns:a16="http://schemas.microsoft.com/office/drawing/2014/main" id="{36E0B173-7E6E-4A2C-BFBA-379C58074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1954"/>
                <a:ext cx="132" cy="136"/>
              </a:xfrm>
              <a:custGeom>
                <a:avLst/>
                <a:gdLst>
                  <a:gd name="T0" fmla="*/ 0 w 53"/>
                  <a:gd name="T1" fmla="*/ 192 h 51"/>
                  <a:gd name="T2" fmla="*/ 125 w 53"/>
                  <a:gd name="T3" fmla="*/ 77 h 51"/>
                  <a:gd name="T4" fmla="*/ 291 w 53"/>
                  <a:gd name="T5" fmla="*/ 21 h 51"/>
                  <a:gd name="T6" fmla="*/ 682 w 53"/>
                  <a:gd name="T7" fmla="*/ 149 h 51"/>
                  <a:gd name="T8" fmla="*/ 757 w 53"/>
                  <a:gd name="T9" fmla="*/ 683 h 51"/>
                  <a:gd name="T10" fmla="*/ 653 w 53"/>
                  <a:gd name="T11" fmla="*/ 931 h 51"/>
                  <a:gd name="T12" fmla="*/ 187 w 53"/>
                  <a:gd name="T13" fmla="*/ 397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51">
                    <a:moveTo>
                      <a:pt x="0" y="10"/>
                    </a:moveTo>
                    <a:cubicBezTo>
                      <a:pt x="4" y="10"/>
                      <a:pt x="5" y="5"/>
                      <a:pt x="8" y="4"/>
                    </a:cubicBezTo>
                    <a:cubicBezTo>
                      <a:pt x="10" y="2"/>
                      <a:pt x="16" y="2"/>
                      <a:pt x="19" y="1"/>
                    </a:cubicBezTo>
                    <a:cubicBezTo>
                      <a:pt x="27" y="0"/>
                      <a:pt x="37" y="3"/>
                      <a:pt x="44" y="8"/>
                    </a:cubicBezTo>
                    <a:cubicBezTo>
                      <a:pt x="53" y="14"/>
                      <a:pt x="50" y="26"/>
                      <a:pt x="49" y="36"/>
                    </a:cubicBezTo>
                    <a:cubicBezTo>
                      <a:pt x="49" y="42"/>
                      <a:pt x="50" y="51"/>
                      <a:pt x="42" y="49"/>
                    </a:cubicBezTo>
                    <a:cubicBezTo>
                      <a:pt x="29" y="46"/>
                      <a:pt x="22" y="29"/>
                      <a:pt x="12" y="21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1" name="Freeform 208">
                <a:extLst>
                  <a:ext uri="{FF2B5EF4-FFF2-40B4-BE49-F238E27FC236}">
                    <a16:creationId xmlns:a16="http://schemas.microsoft.com/office/drawing/2014/main" id="{94B27454-77E4-4869-BDC2-454E80B57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877"/>
                <a:ext cx="192" cy="445"/>
              </a:xfrm>
              <a:custGeom>
                <a:avLst/>
                <a:gdLst>
                  <a:gd name="T0" fmla="*/ 167 w 77"/>
                  <a:gd name="T1" fmla="*/ 205 h 167"/>
                  <a:gd name="T2" fmla="*/ 808 w 77"/>
                  <a:gd name="T3" fmla="*/ 456 h 167"/>
                  <a:gd name="T4" fmla="*/ 778 w 77"/>
                  <a:gd name="T5" fmla="*/ 1719 h 167"/>
                  <a:gd name="T6" fmla="*/ 416 w 77"/>
                  <a:gd name="T7" fmla="*/ 2763 h 167"/>
                  <a:gd name="T8" fmla="*/ 0 w 77"/>
                  <a:gd name="T9" fmla="*/ 3011 h 167"/>
                  <a:gd name="T10" fmla="*/ 342 w 77"/>
                  <a:gd name="T11" fmla="*/ 3080 h 167"/>
                  <a:gd name="T12" fmla="*/ 758 w 77"/>
                  <a:gd name="T13" fmla="*/ 2705 h 167"/>
                  <a:gd name="T14" fmla="*/ 995 w 77"/>
                  <a:gd name="T15" fmla="*/ 2252 h 167"/>
                  <a:gd name="T16" fmla="*/ 1162 w 77"/>
                  <a:gd name="T17" fmla="*/ 1442 h 167"/>
                  <a:gd name="T18" fmla="*/ 1162 w 77"/>
                  <a:gd name="T19" fmla="*/ 512 h 167"/>
                  <a:gd name="T20" fmla="*/ 509 w 77"/>
                  <a:gd name="T21" fmla="*/ 35 h 16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7" h="167">
                    <a:moveTo>
                      <a:pt x="11" y="11"/>
                    </a:moveTo>
                    <a:cubicBezTo>
                      <a:pt x="27" y="10"/>
                      <a:pt x="42" y="7"/>
                      <a:pt x="52" y="24"/>
                    </a:cubicBezTo>
                    <a:cubicBezTo>
                      <a:pt x="62" y="43"/>
                      <a:pt x="55" y="72"/>
                      <a:pt x="50" y="91"/>
                    </a:cubicBezTo>
                    <a:cubicBezTo>
                      <a:pt x="45" y="108"/>
                      <a:pt x="40" y="132"/>
                      <a:pt x="27" y="146"/>
                    </a:cubicBezTo>
                    <a:cubicBezTo>
                      <a:pt x="20" y="154"/>
                      <a:pt x="10" y="156"/>
                      <a:pt x="0" y="159"/>
                    </a:cubicBezTo>
                    <a:cubicBezTo>
                      <a:pt x="2" y="167"/>
                      <a:pt x="16" y="166"/>
                      <a:pt x="22" y="163"/>
                    </a:cubicBezTo>
                    <a:cubicBezTo>
                      <a:pt x="34" y="158"/>
                      <a:pt x="42" y="154"/>
                      <a:pt x="49" y="143"/>
                    </a:cubicBezTo>
                    <a:cubicBezTo>
                      <a:pt x="54" y="135"/>
                      <a:pt x="61" y="129"/>
                      <a:pt x="64" y="119"/>
                    </a:cubicBezTo>
                    <a:cubicBezTo>
                      <a:pt x="68" y="108"/>
                      <a:pt x="74" y="88"/>
                      <a:pt x="75" y="76"/>
                    </a:cubicBezTo>
                    <a:cubicBezTo>
                      <a:pt x="75" y="58"/>
                      <a:pt x="77" y="45"/>
                      <a:pt x="75" y="27"/>
                    </a:cubicBezTo>
                    <a:cubicBezTo>
                      <a:pt x="73" y="13"/>
                      <a:pt x="44" y="0"/>
                      <a:pt x="33" y="2"/>
                    </a:cubicBezTo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2" name="Freeform 209">
                <a:extLst>
                  <a:ext uri="{FF2B5EF4-FFF2-40B4-BE49-F238E27FC236}">
                    <a16:creationId xmlns:a16="http://schemas.microsoft.com/office/drawing/2014/main" id="{35A9A019-7328-44FB-974F-7EDB87266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544"/>
                <a:ext cx="312" cy="536"/>
              </a:xfrm>
              <a:custGeom>
                <a:avLst/>
                <a:gdLst>
                  <a:gd name="T0" fmla="*/ 1944 w 125"/>
                  <a:gd name="T1" fmla="*/ 477 h 201"/>
                  <a:gd name="T2" fmla="*/ 1246 w 125"/>
                  <a:gd name="T3" fmla="*/ 547 h 201"/>
                  <a:gd name="T4" fmla="*/ 729 w 125"/>
                  <a:gd name="T5" fmla="*/ 1501 h 201"/>
                  <a:gd name="T6" fmla="*/ 749 w 125"/>
                  <a:gd name="T7" fmla="*/ 2424 h 201"/>
                  <a:gd name="T8" fmla="*/ 1091 w 125"/>
                  <a:gd name="T9" fmla="*/ 2595 h 201"/>
                  <a:gd name="T10" fmla="*/ 854 w 125"/>
                  <a:gd name="T11" fmla="*/ 2752 h 201"/>
                  <a:gd name="T12" fmla="*/ 529 w 125"/>
                  <a:gd name="T13" fmla="*/ 2824 h 201"/>
                  <a:gd name="T14" fmla="*/ 449 w 125"/>
                  <a:gd name="T15" fmla="*/ 3165 h 201"/>
                  <a:gd name="T16" fmla="*/ 250 w 125"/>
                  <a:gd name="T17" fmla="*/ 3208 h 201"/>
                  <a:gd name="T18" fmla="*/ 280 w 125"/>
                  <a:gd name="T19" fmla="*/ 3563 h 201"/>
                  <a:gd name="T20" fmla="*/ 12 w 125"/>
                  <a:gd name="T21" fmla="*/ 3789 h 201"/>
                  <a:gd name="T22" fmla="*/ 42 w 125"/>
                  <a:gd name="T23" fmla="*/ 3336 h 201"/>
                  <a:gd name="T24" fmla="*/ 105 w 125"/>
                  <a:gd name="T25" fmla="*/ 2653 h 201"/>
                  <a:gd name="T26" fmla="*/ 417 w 125"/>
                  <a:gd name="T27" fmla="*/ 1309 h 201"/>
                  <a:gd name="T28" fmla="*/ 624 w 125"/>
                  <a:gd name="T29" fmla="*/ 797 h 201"/>
                  <a:gd name="T30" fmla="*/ 841 w 125"/>
                  <a:gd name="T31" fmla="*/ 477 h 201"/>
                  <a:gd name="T32" fmla="*/ 1008 w 125"/>
                  <a:gd name="T33" fmla="*/ 171 h 201"/>
                  <a:gd name="T34" fmla="*/ 1246 w 125"/>
                  <a:gd name="T35" fmla="*/ 0 h 20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5" h="201">
                    <a:moveTo>
                      <a:pt x="125" y="25"/>
                    </a:moveTo>
                    <a:cubicBezTo>
                      <a:pt x="115" y="10"/>
                      <a:pt x="90" y="22"/>
                      <a:pt x="80" y="29"/>
                    </a:cubicBezTo>
                    <a:cubicBezTo>
                      <a:pt x="64" y="41"/>
                      <a:pt x="55" y="61"/>
                      <a:pt x="47" y="79"/>
                    </a:cubicBezTo>
                    <a:cubicBezTo>
                      <a:pt x="41" y="93"/>
                      <a:pt x="34" y="116"/>
                      <a:pt x="48" y="128"/>
                    </a:cubicBezTo>
                    <a:cubicBezTo>
                      <a:pt x="54" y="134"/>
                      <a:pt x="63" y="133"/>
                      <a:pt x="70" y="137"/>
                    </a:cubicBezTo>
                    <a:cubicBezTo>
                      <a:pt x="67" y="141"/>
                      <a:pt x="60" y="144"/>
                      <a:pt x="55" y="145"/>
                    </a:cubicBezTo>
                    <a:cubicBezTo>
                      <a:pt x="48" y="146"/>
                      <a:pt x="40" y="149"/>
                      <a:pt x="34" y="149"/>
                    </a:cubicBezTo>
                    <a:cubicBezTo>
                      <a:pt x="34" y="154"/>
                      <a:pt x="34" y="163"/>
                      <a:pt x="29" y="167"/>
                    </a:cubicBezTo>
                    <a:cubicBezTo>
                      <a:pt x="24" y="170"/>
                      <a:pt x="20" y="163"/>
                      <a:pt x="16" y="169"/>
                    </a:cubicBezTo>
                    <a:cubicBezTo>
                      <a:pt x="12" y="174"/>
                      <a:pt x="19" y="180"/>
                      <a:pt x="18" y="188"/>
                    </a:cubicBezTo>
                    <a:cubicBezTo>
                      <a:pt x="15" y="197"/>
                      <a:pt x="11" y="201"/>
                      <a:pt x="1" y="200"/>
                    </a:cubicBezTo>
                    <a:cubicBezTo>
                      <a:pt x="0" y="192"/>
                      <a:pt x="3" y="184"/>
                      <a:pt x="3" y="176"/>
                    </a:cubicBezTo>
                    <a:cubicBezTo>
                      <a:pt x="4" y="164"/>
                      <a:pt x="5" y="152"/>
                      <a:pt x="7" y="140"/>
                    </a:cubicBezTo>
                    <a:cubicBezTo>
                      <a:pt x="12" y="116"/>
                      <a:pt x="17" y="93"/>
                      <a:pt x="27" y="69"/>
                    </a:cubicBezTo>
                    <a:cubicBezTo>
                      <a:pt x="31" y="60"/>
                      <a:pt x="35" y="51"/>
                      <a:pt x="40" y="42"/>
                    </a:cubicBezTo>
                    <a:cubicBezTo>
                      <a:pt x="43" y="36"/>
                      <a:pt x="49" y="31"/>
                      <a:pt x="54" y="25"/>
                    </a:cubicBezTo>
                    <a:cubicBezTo>
                      <a:pt x="59" y="20"/>
                      <a:pt x="60" y="13"/>
                      <a:pt x="65" y="9"/>
                    </a:cubicBezTo>
                    <a:cubicBezTo>
                      <a:pt x="68" y="6"/>
                      <a:pt x="76" y="2"/>
                      <a:pt x="80" y="0"/>
                    </a:cubicBezTo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3" name="Freeform 210">
                <a:extLst>
                  <a:ext uri="{FF2B5EF4-FFF2-40B4-BE49-F238E27FC236}">
                    <a16:creationId xmlns:a16="http://schemas.microsoft.com/office/drawing/2014/main" id="{34EB2D5B-A2F7-401D-B2EE-7F5F88BD9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1826"/>
                <a:ext cx="180" cy="96"/>
              </a:xfrm>
              <a:custGeom>
                <a:avLst/>
                <a:gdLst>
                  <a:gd name="T0" fmla="*/ 0 w 72"/>
                  <a:gd name="T1" fmla="*/ 512 h 36"/>
                  <a:gd name="T2" fmla="*/ 613 w 72"/>
                  <a:gd name="T3" fmla="*/ 264 h 36"/>
                  <a:gd name="T4" fmla="*/ 970 w 72"/>
                  <a:gd name="T5" fmla="*/ 0 h 36"/>
                  <a:gd name="T6" fmla="*/ 1113 w 72"/>
                  <a:gd name="T7" fmla="*/ 683 h 36"/>
                  <a:gd name="T8" fmla="*/ 813 w 72"/>
                  <a:gd name="T9" fmla="*/ 456 h 36"/>
                  <a:gd name="T10" fmla="*/ 375 w 72"/>
                  <a:gd name="T11" fmla="*/ 341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36">
                    <a:moveTo>
                      <a:pt x="0" y="27"/>
                    </a:moveTo>
                    <a:cubicBezTo>
                      <a:pt x="8" y="13"/>
                      <a:pt x="25" y="14"/>
                      <a:pt x="39" y="14"/>
                    </a:cubicBezTo>
                    <a:cubicBezTo>
                      <a:pt x="49" y="14"/>
                      <a:pt x="60" y="13"/>
                      <a:pt x="62" y="0"/>
                    </a:cubicBezTo>
                    <a:cubicBezTo>
                      <a:pt x="64" y="11"/>
                      <a:pt x="72" y="24"/>
                      <a:pt x="71" y="36"/>
                    </a:cubicBezTo>
                    <a:cubicBezTo>
                      <a:pt x="64" y="32"/>
                      <a:pt x="58" y="27"/>
                      <a:pt x="52" y="24"/>
                    </a:cubicBezTo>
                    <a:cubicBezTo>
                      <a:pt x="45" y="21"/>
                      <a:pt x="30" y="13"/>
                      <a:pt x="24" y="18"/>
                    </a:cubicBezTo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4" name="Freeform 211">
                <a:extLst>
                  <a:ext uri="{FF2B5EF4-FFF2-40B4-BE49-F238E27FC236}">
                    <a16:creationId xmlns:a16="http://schemas.microsoft.com/office/drawing/2014/main" id="{9ED216E3-83A6-4174-9E08-204D52AF3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541"/>
                <a:ext cx="195" cy="237"/>
              </a:xfrm>
              <a:custGeom>
                <a:avLst/>
                <a:gdLst>
                  <a:gd name="T0" fmla="*/ 95 w 78"/>
                  <a:gd name="T1" fmla="*/ 56 h 89"/>
                  <a:gd name="T2" fmla="*/ 488 w 78"/>
                  <a:gd name="T3" fmla="*/ 56 h 89"/>
                  <a:gd name="T4" fmla="*/ 1063 w 78"/>
                  <a:gd name="T5" fmla="*/ 35 h 89"/>
                  <a:gd name="T6" fmla="*/ 1188 w 78"/>
                  <a:gd name="T7" fmla="*/ 149 h 89"/>
                  <a:gd name="T8" fmla="*/ 1158 w 78"/>
                  <a:gd name="T9" fmla="*/ 533 h 89"/>
                  <a:gd name="T10" fmla="*/ 770 w 78"/>
                  <a:gd name="T11" fmla="*/ 1680 h 89"/>
                  <a:gd name="T12" fmla="*/ 595 w 78"/>
                  <a:gd name="T13" fmla="*/ 397 h 89"/>
                  <a:gd name="T14" fmla="*/ 720 w 78"/>
                  <a:gd name="T15" fmla="*/ 1603 h 89"/>
                  <a:gd name="T16" fmla="*/ 375 w 78"/>
                  <a:gd name="T17" fmla="*/ 1190 h 89"/>
                  <a:gd name="T18" fmla="*/ 83 w 78"/>
                  <a:gd name="T19" fmla="*/ 375 h 8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89">
                    <a:moveTo>
                      <a:pt x="6" y="3"/>
                    </a:moveTo>
                    <a:cubicBezTo>
                      <a:pt x="11" y="0"/>
                      <a:pt x="24" y="2"/>
                      <a:pt x="31" y="3"/>
                    </a:cubicBezTo>
                    <a:cubicBezTo>
                      <a:pt x="43" y="3"/>
                      <a:pt x="55" y="1"/>
                      <a:pt x="68" y="2"/>
                    </a:cubicBezTo>
                    <a:cubicBezTo>
                      <a:pt x="74" y="2"/>
                      <a:pt x="75" y="2"/>
                      <a:pt x="76" y="8"/>
                    </a:cubicBezTo>
                    <a:cubicBezTo>
                      <a:pt x="78" y="13"/>
                      <a:pt x="76" y="22"/>
                      <a:pt x="74" y="28"/>
                    </a:cubicBezTo>
                    <a:cubicBezTo>
                      <a:pt x="69" y="49"/>
                      <a:pt x="59" y="69"/>
                      <a:pt x="49" y="89"/>
                    </a:cubicBezTo>
                    <a:cubicBezTo>
                      <a:pt x="52" y="74"/>
                      <a:pt x="70" y="17"/>
                      <a:pt x="38" y="21"/>
                    </a:cubicBezTo>
                    <a:cubicBezTo>
                      <a:pt x="0" y="25"/>
                      <a:pt x="35" y="71"/>
                      <a:pt x="46" y="85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5" y="20"/>
                      <a:pt x="5" y="20"/>
                      <a:pt x="5" y="20"/>
                    </a:cubicBezTo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5" name="Freeform 212">
                <a:extLst>
                  <a:ext uri="{FF2B5EF4-FFF2-40B4-BE49-F238E27FC236}">
                    <a16:creationId xmlns:a16="http://schemas.microsoft.com/office/drawing/2014/main" id="{9F4A52DD-9EC8-4BE0-80D9-35F2A4D65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1549"/>
                <a:ext cx="105" cy="176"/>
              </a:xfrm>
              <a:custGeom>
                <a:avLst/>
                <a:gdLst>
                  <a:gd name="T0" fmla="*/ 95 w 42"/>
                  <a:gd name="T1" fmla="*/ 35 h 66"/>
                  <a:gd name="T2" fmla="*/ 333 w 42"/>
                  <a:gd name="T3" fmla="*/ 35 h 66"/>
                  <a:gd name="T4" fmla="*/ 408 w 42"/>
                  <a:gd name="T5" fmla="*/ 285 h 66"/>
                  <a:gd name="T6" fmla="*/ 533 w 42"/>
                  <a:gd name="T7" fmla="*/ 760 h 66"/>
                  <a:gd name="T8" fmla="*/ 658 w 42"/>
                  <a:gd name="T9" fmla="*/ 1251 h 66"/>
                  <a:gd name="T10" fmla="*/ 500 w 42"/>
                  <a:gd name="T11" fmla="*/ 888 h 66"/>
                  <a:gd name="T12" fmla="*/ 333 w 42"/>
                  <a:gd name="T13" fmla="*/ 397 h 66"/>
                  <a:gd name="T14" fmla="*/ 0 w 42"/>
                  <a:gd name="T15" fmla="*/ 93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66">
                    <a:moveTo>
                      <a:pt x="6" y="2"/>
                    </a:moveTo>
                    <a:cubicBezTo>
                      <a:pt x="11" y="2"/>
                      <a:pt x="17" y="0"/>
                      <a:pt x="21" y="2"/>
                    </a:cubicBezTo>
                    <a:cubicBezTo>
                      <a:pt x="27" y="4"/>
                      <a:pt x="25" y="8"/>
                      <a:pt x="26" y="15"/>
                    </a:cubicBezTo>
                    <a:cubicBezTo>
                      <a:pt x="28" y="23"/>
                      <a:pt x="31" y="32"/>
                      <a:pt x="34" y="40"/>
                    </a:cubicBezTo>
                    <a:cubicBezTo>
                      <a:pt x="37" y="47"/>
                      <a:pt x="37" y="59"/>
                      <a:pt x="42" y="66"/>
                    </a:cubicBezTo>
                    <a:cubicBezTo>
                      <a:pt x="38" y="61"/>
                      <a:pt x="35" y="53"/>
                      <a:pt x="32" y="47"/>
                    </a:cubicBezTo>
                    <a:cubicBezTo>
                      <a:pt x="27" y="39"/>
                      <a:pt x="26" y="30"/>
                      <a:pt x="21" y="21"/>
                    </a:cubicBezTo>
                    <a:cubicBezTo>
                      <a:pt x="17" y="14"/>
                      <a:pt x="8" y="5"/>
                      <a:pt x="0" y="5"/>
                    </a:cubicBezTo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6" name="Freeform 213">
                <a:extLst>
                  <a:ext uri="{FF2B5EF4-FFF2-40B4-BE49-F238E27FC236}">
                    <a16:creationId xmlns:a16="http://schemas.microsoft.com/office/drawing/2014/main" id="{1502C36D-7C9D-437B-9A6A-31FD16B0C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989"/>
                <a:ext cx="100" cy="141"/>
              </a:xfrm>
              <a:custGeom>
                <a:avLst/>
                <a:gdLst>
                  <a:gd name="T0" fmla="*/ 0 w 40"/>
                  <a:gd name="T1" fmla="*/ 636 h 53"/>
                  <a:gd name="T2" fmla="*/ 375 w 40"/>
                  <a:gd name="T3" fmla="*/ 567 h 53"/>
                  <a:gd name="T4" fmla="*/ 533 w 40"/>
                  <a:gd name="T5" fmla="*/ 0 h 53"/>
                  <a:gd name="T6" fmla="*/ 583 w 40"/>
                  <a:gd name="T7" fmla="*/ 261 h 53"/>
                  <a:gd name="T8" fmla="*/ 595 w 40"/>
                  <a:gd name="T9" fmla="*/ 772 h 53"/>
                  <a:gd name="T10" fmla="*/ 175 w 40"/>
                  <a:gd name="T11" fmla="*/ 827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53">
                    <a:moveTo>
                      <a:pt x="0" y="34"/>
                    </a:moveTo>
                    <a:cubicBezTo>
                      <a:pt x="6" y="44"/>
                      <a:pt x="19" y="36"/>
                      <a:pt x="24" y="30"/>
                    </a:cubicBezTo>
                    <a:cubicBezTo>
                      <a:pt x="31" y="21"/>
                      <a:pt x="32" y="11"/>
                      <a:pt x="34" y="0"/>
                    </a:cubicBezTo>
                    <a:cubicBezTo>
                      <a:pt x="35" y="5"/>
                      <a:pt x="36" y="9"/>
                      <a:pt x="37" y="14"/>
                    </a:cubicBezTo>
                    <a:cubicBezTo>
                      <a:pt x="37" y="21"/>
                      <a:pt x="40" y="35"/>
                      <a:pt x="38" y="41"/>
                    </a:cubicBezTo>
                    <a:cubicBezTo>
                      <a:pt x="32" y="53"/>
                      <a:pt x="20" y="43"/>
                      <a:pt x="11" y="44"/>
                    </a:cubicBezTo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7" name="Freeform 214">
                <a:extLst>
                  <a:ext uri="{FF2B5EF4-FFF2-40B4-BE49-F238E27FC236}">
                    <a16:creationId xmlns:a16="http://schemas.microsoft.com/office/drawing/2014/main" id="{8F262E7C-94A1-41D8-ACA1-45670B49C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285"/>
                <a:ext cx="105" cy="208"/>
              </a:xfrm>
              <a:custGeom>
                <a:avLst/>
                <a:gdLst>
                  <a:gd name="T0" fmla="*/ 333 w 42"/>
                  <a:gd name="T1" fmla="*/ 0 h 78"/>
                  <a:gd name="T2" fmla="*/ 83 w 42"/>
                  <a:gd name="T3" fmla="*/ 683 h 78"/>
                  <a:gd name="T4" fmla="*/ 20 w 42"/>
                  <a:gd name="T5" fmla="*/ 1216 h 78"/>
                  <a:gd name="T6" fmla="*/ 658 w 42"/>
                  <a:gd name="T7" fmla="*/ 1480 h 78"/>
                  <a:gd name="T8" fmla="*/ 270 w 42"/>
                  <a:gd name="T9" fmla="*/ 947 h 78"/>
                  <a:gd name="T10" fmla="*/ 333 w 42"/>
                  <a:gd name="T11" fmla="*/ 56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78">
                    <a:moveTo>
                      <a:pt x="21" y="0"/>
                    </a:moveTo>
                    <a:cubicBezTo>
                      <a:pt x="15" y="12"/>
                      <a:pt x="10" y="24"/>
                      <a:pt x="5" y="36"/>
                    </a:cubicBezTo>
                    <a:cubicBezTo>
                      <a:pt x="2" y="44"/>
                      <a:pt x="0" y="55"/>
                      <a:pt x="1" y="64"/>
                    </a:cubicBezTo>
                    <a:cubicBezTo>
                      <a:pt x="5" y="77"/>
                      <a:pt x="30" y="74"/>
                      <a:pt x="42" y="78"/>
                    </a:cubicBezTo>
                    <a:cubicBezTo>
                      <a:pt x="28" y="74"/>
                      <a:pt x="19" y="63"/>
                      <a:pt x="17" y="50"/>
                    </a:cubicBezTo>
                    <a:cubicBezTo>
                      <a:pt x="16" y="38"/>
                      <a:pt x="16" y="13"/>
                      <a:pt x="21" y="3"/>
                    </a:cubicBezTo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8" name="Freeform 215">
                <a:extLst>
                  <a:ext uri="{FF2B5EF4-FFF2-40B4-BE49-F238E27FC236}">
                    <a16:creationId xmlns:a16="http://schemas.microsoft.com/office/drawing/2014/main" id="{17CAA24F-7296-466C-86F2-C7B93D83D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493"/>
                <a:ext cx="165" cy="517"/>
              </a:xfrm>
              <a:custGeom>
                <a:avLst/>
                <a:gdLst>
                  <a:gd name="T0" fmla="*/ 238 w 66"/>
                  <a:gd name="T1" fmla="*/ 0 h 194"/>
                  <a:gd name="T2" fmla="*/ 625 w 66"/>
                  <a:gd name="T3" fmla="*/ 589 h 194"/>
                  <a:gd name="T4" fmla="*/ 438 w 66"/>
                  <a:gd name="T5" fmla="*/ 1364 h 194"/>
                  <a:gd name="T6" fmla="*/ 0 w 66"/>
                  <a:gd name="T7" fmla="*/ 3672 h 194"/>
                  <a:gd name="T8" fmla="*/ 550 w 66"/>
                  <a:gd name="T9" fmla="*/ 1420 h 194"/>
                  <a:gd name="T10" fmla="*/ 238 w 66"/>
                  <a:gd name="T11" fmla="*/ 0 h 1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194">
                    <a:moveTo>
                      <a:pt x="15" y="0"/>
                    </a:moveTo>
                    <a:cubicBezTo>
                      <a:pt x="31" y="4"/>
                      <a:pt x="42" y="13"/>
                      <a:pt x="40" y="31"/>
                    </a:cubicBezTo>
                    <a:cubicBezTo>
                      <a:pt x="39" y="48"/>
                      <a:pt x="37" y="53"/>
                      <a:pt x="28" y="72"/>
                    </a:cubicBezTo>
                    <a:cubicBezTo>
                      <a:pt x="19" y="92"/>
                      <a:pt x="2" y="134"/>
                      <a:pt x="0" y="194"/>
                    </a:cubicBezTo>
                    <a:cubicBezTo>
                      <a:pt x="5" y="163"/>
                      <a:pt x="22" y="104"/>
                      <a:pt x="35" y="75"/>
                    </a:cubicBezTo>
                    <a:cubicBezTo>
                      <a:pt x="48" y="47"/>
                      <a:pt x="66" y="2"/>
                      <a:pt x="15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29" name="Freeform 216">
                <a:extLst>
                  <a:ext uri="{FF2B5EF4-FFF2-40B4-BE49-F238E27FC236}">
                    <a16:creationId xmlns:a16="http://schemas.microsoft.com/office/drawing/2014/main" id="{037A6278-0295-4EB6-AB24-D5BBC28CA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661"/>
                <a:ext cx="50" cy="109"/>
              </a:xfrm>
              <a:custGeom>
                <a:avLst/>
                <a:gdLst>
                  <a:gd name="T0" fmla="*/ 188 w 20"/>
                  <a:gd name="T1" fmla="*/ 205 h 41"/>
                  <a:gd name="T2" fmla="*/ 33 w 20"/>
                  <a:gd name="T3" fmla="*/ 771 h 41"/>
                  <a:gd name="T4" fmla="*/ 208 w 20"/>
                  <a:gd name="T5" fmla="*/ 282 h 41"/>
                  <a:gd name="T6" fmla="*/ 300 w 20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1">
                    <a:moveTo>
                      <a:pt x="12" y="11"/>
                    </a:moveTo>
                    <a:cubicBezTo>
                      <a:pt x="7" y="17"/>
                      <a:pt x="0" y="34"/>
                      <a:pt x="2" y="41"/>
                    </a:cubicBezTo>
                    <a:cubicBezTo>
                      <a:pt x="7" y="33"/>
                      <a:pt x="10" y="24"/>
                      <a:pt x="13" y="15"/>
                    </a:cubicBezTo>
                    <a:cubicBezTo>
                      <a:pt x="15" y="12"/>
                      <a:pt x="20" y="4"/>
                      <a:pt x="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0" name="Freeform 217">
                <a:extLst>
                  <a:ext uri="{FF2B5EF4-FFF2-40B4-BE49-F238E27FC236}">
                    <a16:creationId xmlns:a16="http://schemas.microsoft.com/office/drawing/2014/main" id="{AE185A4C-3EFE-4890-BE7B-63AEDBD44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592"/>
                <a:ext cx="20" cy="45"/>
              </a:xfrm>
              <a:custGeom>
                <a:avLst/>
                <a:gdLst>
                  <a:gd name="T0" fmla="*/ 113 w 8"/>
                  <a:gd name="T1" fmla="*/ 21 h 17"/>
                  <a:gd name="T2" fmla="*/ 33 w 8"/>
                  <a:gd name="T3" fmla="*/ 315 h 17"/>
                  <a:gd name="T4" fmla="*/ 113 w 8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7" y="1"/>
                    </a:moveTo>
                    <a:cubicBezTo>
                      <a:pt x="3" y="5"/>
                      <a:pt x="0" y="12"/>
                      <a:pt x="2" y="17"/>
                    </a:cubicBezTo>
                    <a:cubicBezTo>
                      <a:pt x="6" y="14"/>
                      <a:pt x="8" y="3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1" name="Freeform 218">
                <a:extLst>
                  <a:ext uri="{FF2B5EF4-FFF2-40B4-BE49-F238E27FC236}">
                    <a16:creationId xmlns:a16="http://schemas.microsoft.com/office/drawing/2014/main" id="{5F163EE3-5251-4499-922C-92B2FDB7F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789"/>
                <a:ext cx="12" cy="24"/>
              </a:xfrm>
              <a:custGeom>
                <a:avLst/>
                <a:gdLst>
                  <a:gd name="T0" fmla="*/ 0 w 5"/>
                  <a:gd name="T1" fmla="*/ 77 h 9"/>
                  <a:gd name="T2" fmla="*/ 12 w 5"/>
                  <a:gd name="T3" fmla="*/ 171 h 9"/>
                  <a:gd name="T4" fmla="*/ 41 w 5"/>
                  <a:gd name="T5" fmla="*/ 0 h 9"/>
                  <a:gd name="T6" fmla="*/ 0 w 5"/>
                  <a:gd name="T7" fmla="*/ 93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9">
                    <a:moveTo>
                      <a:pt x="0" y="4"/>
                    </a:moveTo>
                    <a:cubicBezTo>
                      <a:pt x="0" y="6"/>
                      <a:pt x="0" y="8"/>
                      <a:pt x="1" y="9"/>
                    </a:cubicBezTo>
                    <a:cubicBezTo>
                      <a:pt x="3" y="7"/>
                      <a:pt x="5" y="3"/>
                      <a:pt x="3" y="0"/>
                    </a:cubicBezTo>
                    <a:cubicBezTo>
                      <a:pt x="2" y="2"/>
                      <a:pt x="1" y="3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2" name="Freeform 219">
                <a:extLst>
                  <a:ext uri="{FF2B5EF4-FFF2-40B4-BE49-F238E27FC236}">
                    <a16:creationId xmlns:a16="http://schemas.microsoft.com/office/drawing/2014/main" id="{FCC61238-70C5-4A02-AB7F-B8482DCFF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1205"/>
                <a:ext cx="212" cy="229"/>
              </a:xfrm>
              <a:custGeom>
                <a:avLst/>
                <a:gdLst>
                  <a:gd name="T0" fmla="*/ 0 w 85"/>
                  <a:gd name="T1" fmla="*/ 0 h 86"/>
                  <a:gd name="T2" fmla="*/ 200 w 85"/>
                  <a:gd name="T3" fmla="*/ 115 h 86"/>
                  <a:gd name="T4" fmla="*/ 499 w 85"/>
                  <a:gd name="T5" fmla="*/ 264 h 86"/>
                  <a:gd name="T6" fmla="*/ 933 w 85"/>
                  <a:gd name="T7" fmla="*/ 533 h 86"/>
                  <a:gd name="T8" fmla="*/ 965 w 85"/>
                  <a:gd name="T9" fmla="*/ 1169 h 86"/>
                  <a:gd name="T10" fmla="*/ 1028 w 85"/>
                  <a:gd name="T11" fmla="*/ 1624 h 86"/>
                  <a:gd name="T12" fmla="*/ 1319 w 85"/>
                  <a:gd name="T13" fmla="*/ 341 h 86"/>
                  <a:gd name="T14" fmla="*/ 571 w 85"/>
                  <a:gd name="T15" fmla="*/ 149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5" h="86">
                    <a:moveTo>
                      <a:pt x="0" y="0"/>
                    </a:moveTo>
                    <a:cubicBezTo>
                      <a:pt x="3" y="3"/>
                      <a:pt x="9" y="4"/>
                      <a:pt x="13" y="6"/>
                    </a:cubicBezTo>
                    <a:cubicBezTo>
                      <a:pt x="19" y="8"/>
                      <a:pt x="27" y="10"/>
                      <a:pt x="32" y="14"/>
                    </a:cubicBezTo>
                    <a:cubicBezTo>
                      <a:pt x="41" y="18"/>
                      <a:pt x="54" y="19"/>
                      <a:pt x="60" y="28"/>
                    </a:cubicBezTo>
                    <a:cubicBezTo>
                      <a:pt x="65" y="35"/>
                      <a:pt x="62" y="53"/>
                      <a:pt x="62" y="62"/>
                    </a:cubicBezTo>
                    <a:cubicBezTo>
                      <a:pt x="63" y="72"/>
                      <a:pt x="61" y="77"/>
                      <a:pt x="66" y="86"/>
                    </a:cubicBezTo>
                    <a:cubicBezTo>
                      <a:pt x="65" y="63"/>
                      <a:pt x="78" y="39"/>
                      <a:pt x="85" y="18"/>
                    </a:cubicBezTo>
                    <a:cubicBezTo>
                      <a:pt x="70" y="18"/>
                      <a:pt x="52" y="12"/>
                      <a:pt x="37" y="8"/>
                    </a:cubicBezTo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3" name="Freeform 220">
                <a:extLst>
                  <a:ext uri="{FF2B5EF4-FFF2-40B4-BE49-F238E27FC236}">
                    <a16:creationId xmlns:a16="http://schemas.microsoft.com/office/drawing/2014/main" id="{B0DF8B93-1676-4EB1-A7D7-DB3C6F10C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152"/>
                <a:ext cx="363" cy="840"/>
              </a:xfrm>
              <a:custGeom>
                <a:avLst/>
                <a:gdLst>
                  <a:gd name="T0" fmla="*/ 0 w 145"/>
                  <a:gd name="T1" fmla="*/ 0 h 315"/>
                  <a:gd name="T2" fmla="*/ 864 w 145"/>
                  <a:gd name="T3" fmla="*/ 3789 h 315"/>
                  <a:gd name="T4" fmla="*/ 1975 w 145"/>
                  <a:gd name="T5" fmla="*/ 5325 h 315"/>
                  <a:gd name="T6" fmla="*/ 2226 w 145"/>
                  <a:gd name="T7" fmla="*/ 5973 h 315"/>
                  <a:gd name="T8" fmla="*/ 1868 w 145"/>
                  <a:gd name="T9" fmla="*/ 4872 h 315"/>
                  <a:gd name="T10" fmla="*/ 688 w 145"/>
                  <a:gd name="T11" fmla="*/ 2957 h 315"/>
                  <a:gd name="T12" fmla="*/ 0 w 145"/>
                  <a:gd name="T13" fmla="*/ 0 h 3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5" h="315">
                    <a:moveTo>
                      <a:pt x="0" y="0"/>
                    </a:moveTo>
                    <a:cubicBezTo>
                      <a:pt x="0" y="51"/>
                      <a:pt x="5" y="128"/>
                      <a:pt x="55" y="200"/>
                    </a:cubicBezTo>
                    <a:cubicBezTo>
                      <a:pt x="95" y="257"/>
                      <a:pt x="108" y="257"/>
                      <a:pt x="126" y="281"/>
                    </a:cubicBezTo>
                    <a:cubicBezTo>
                      <a:pt x="145" y="305"/>
                      <a:pt x="142" y="315"/>
                      <a:pt x="142" y="315"/>
                    </a:cubicBezTo>
                    <a:cubicBezTo>
                      <a:pt x="142" y="281"/>
                      <a:pt x="138" y="277"/>
                      <a:pt x="119" y="257"/>
                    </a:cubicBezTo>
                    <a:cubicBezTo>
                      <a:pt x="100" y="237"/>
                      <a:pt x="62" y="196"/>
                      <a:pt x="44" y="156"/>
                    </a:cubicBezTo>
                    <a:cubicBezTo>
                      <a:pt x="27" y="116"/>
                      <a:pt x="4" y="40"/>
                      <a:pt x="0" y="0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4" name="Freeform 221">
                <a:extLst>
                  <a:ext uri="{FF2B5EF4-FFF2-40B4-BE49-F238E27FC236}">
                    <a16:creationId xmlns:a16="http://schemas.microsoft.com/office/drawing/2014/main" id="{F8DFD2DF-EA14-43E3-9A75-BC05809D8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2176"/>
                <a:ext cx="345" cy="144"/>
              </a:xfrm>
              <a:custGeom>
                <a:avLst/>
                <a:gdLst>
                  <a:gd name="T0" fmla="*/ 0 w 138"/>
                  <a:gd name="T1" fmla="*/ 0 h 54"/>
                  <a:gd name="T2" fmla="*/ 1738 w 138"/>
                  <a:gd name="T3" fmla="*/ 797 h 54"/>
                  <a:gd name="T4" fmla="*/ 1833 w 138"/>
                  <a:gd name="T5" fmla="*/ 968 h 54"/>
                  <a:gd name="T6" fmla="*/ 1533 w 138"/>
                  <a:gd name="T7" fmla="*/ 1024 h 54"/>
                  <a:gd name="T8" fmla="*/ 958 w 138"/>
                  <a:gd name="T9" fmla="*/ 853 h 54"/>
                  <a:gd name="T10" fmla="*/ 375 w 138"/>
                  <a:gd name="T11" fmla="*/ 456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54">
                    <a:moveTo>
                      <a:pt x="0" y="0"/>
                    </a:moveTo>
                    <a:cubicBezTo>
                      <a:pt x="16" y="18"/>
                      <a:pt x="84" y="54"/>
                      <a:pt x="111" y="42"/>
                    </a:cubicBezTo>
                    <a:cubicBezTo>
                      <a:pt x="138" y="29"/>
                      <a:pt x="117" y="51"/>
                      <a:pt x="117" y="51"/>
                    </a:cubicBezTo>
                    <a:cubicBezTo>
                      <a:pt x="98" y="54"/>
                      <a:pt x="98" y="54"/>
                      <a:pt x="98" y="54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24" y="24"/>
                      <a:pt x="24" y="24"/>
                      <a:pt x="24" y="24"/>
                    </a:cubicBezTo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5" name="Freeform 222">
                <a:extLst>
                  <a:ext uri="{FF2B5EF4-FFF2-40B4-BE49-F238E27FC236}">
                    <a16:creationId xmlns:a16="http://schemas.microsoft.com/office/drawing/2014/main" id="{30B67852-AF8A-4318-82F9-F33C67FDE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984"/>
                <a:ext cx="32" cy="48"/>
              </a:xfrm>
              <a:custGeom>
                <a:avLst/>
                <a:gdLst>
                  <a:gd name="T0" fmla="*/ 121 w 13"/>
                  <a:gd name="T1" fmla="*/ 341 h 18"/>
                  <a:gd name="T2" fmla="*/ 194 w 13"/>
                  <a:gd name="T3" fmla="*/ 77 h 18"/>
                  <a:gd name="T4" fmla="*/ 42 w 13"/>
                  <a:gd name="T5" fmla="*/ 0 h 18"/>
                  <a:gd name="T6" fmla="*/ 12 w 13"/>
                  <a:gd name="T7" fmla="*/ 14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8" y="18"/>
                    </a:moveTo>
                    <a:cubicBezTo>
                      <a:pt x="8" y="11"/>
                      <a:pt x="10" y="9"/>
                      <a:pt x="13" y="4"/>
                    </a:cubicBezTo>
                    <a:cubicBezTo>
                      <a:pt x="10" y="3"/>
                      <a:pt x="6" y="2"/>
                      <a:pt x="3" y="0"/>
                    </a:cubicBezTo>
                    <a:cubicBezTo>
                      <a:pt x="1" y="3"/>
                      <a:pt x="0" y="6"/>
                      <a:pt x="1" y="8"/>
                    </a:cubicBezTo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6" name="Freeform 223">
                <a:extLst>
                  <a:ext uri="{FF2B5EF4-FFF2-40B4-BE49-F238E27FC236}">
                    <a16:creationId xmlns:a16="http://schemas.microsoft.com/office/drawing/2014/main" id="{69905C47-0FB6-4965-9B5C-4350E4D93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2045"/>
                <a:ext cx="90" cy="152"/>
              </a:xfrm>
              <a:custGeom>
                <a:avLst/>
                <a:gdLst>
                  <a:gd name="T0" fmla="*/ 125 w 36"/>
                  <a:gd name="T1" fmla="*/ 0 h 57"/>
                  <a:gd name="T2" fmla="*/ 50 w 36"/>
                  <a:gd name="T3" fmla="*/ 248 h 57"/>
                  <a:gd name="T4" fmla="*/ 50 w 36"/>
                  <a:gd name="T5" fmla="*/ 456 h 57"/>
                  <a:gd name="T6" fmla="*/ 563 w 36"/>
                  <a:gd name="T7" fmla="*/ 1080 h 57"/>
                  <a:gd name="T8" fmla="*/ 220 w 36"/>
                  <a:gd name="T9" fmla="*/ 477 h 57"/>
                  <a:gd name="T10" fmla="*/ 125 w 36"/>
                  <a:gd name="T11" fmla="*/ 56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7">
                    <a:moveTo>
                      <a:pt x="8" y="0"/>
                    </a:moveTo>
                    <a:cubicBezTo>
                      <a:pt x="8" y="5"/>
                      <a:pt x="6" y="9"/>
                      <a:pt x="3" y="13"/>
                    </a:cubicBezTo>
                    <a:cubicBezTo>
                      <a:pt x="0" y="19"/>
                      <a:pt x="0" y="17"/>
                      <a:pt x="3" y="24"/>
                    </a:cubicBezTo>
                    <a:cubicBezTo>
                      <a:pt x="9" y="39"/>
                      <a:pt x="23" y="47"/>
                      <a:pt x="36" y="57"/>
                    </a:cubicBezTo>
                    <a:cubicBezTo>
                      <a:pt x="26" y="52"/>
                      <a:pt x="18" y="36"/>
                      <a:pt x="14" y="25"/>
                    </a:cubicBezTo>
                    <a:cubicBezTo>
                      <a:pt x="11" y="17"/>
                      <a:pt x="11" y="11"/>
                      <a:pt x="8" y="3"/>
                    </a:cubicBezTo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7" name="Freeform 224">
                <a:extLst>
                  <a:ext uri="{FF2B5EF4-FFF2-40B4-BE49-F238E27FC236}">
                    <a16:creationId xmlns:a16="http://schemas.microsoft.com/office/drawing/2014/main" id="{EDCDB112-1AE9-49D2-8413-DBC87CAAC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082"/>
                <a:ext cx="23" cy="54"/>
              </a:xfrm>
              <a:custGeom>
                <a:avLst/>
                <a:gdLst>
                  <a:gd name="T0" fmla="*/ 0 w 9"/>
                  <a:gd name="T1" fmla="*/ 59 h 20"/>
                  <a:gd name="T2" fmla="*/ 151 w 9"/>
                  <a:gd name="T3" fmla="*/ 394 h 20"/>
                  <a:gd name="T4" fmla="*/ 33 w 9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0">
                    <a:moveTo>
                      <a:pt x="0" y="3"/>
                    </a:moveTo>
                    <a:cubicBezTo>
                      <a:pt x="0" y="10"/>
                      <a:pt x="5" y="15"/>
                      <a:pt x="9" y="20"/>
                    </a:cubicBezTo>
                    <a:cubicBezTo>
                      <a:pt x="8" y="14"/>
                      <a:pt x="4" y="7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8" name="Freeform 225">
                <a:extLst>
                  <a:ext uri="{FF2B5EF4-FFF2-40B4-BE49-F238E27FC236}">
                    <a16:creationId xmlns:a16="http://schemas.microsoft.com/office/drawing/2014/main" id="{675DDCF5-AEB3-4370-A7EE-7E0AD84AC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477"/>
                <a:ext cx="202" cy="344"/>
              </a:xfrm>
              <a:custGeom>
                <a:avLst/>
                <a:gdLst>
                  <a:gd name="T0" fmla="*/ 292 w 81"/>
                  <a:gd name="T1" fmla="*/ 2445 h 129"/>
                  <a:gd name="T2" fmla="*/ 387 w 81"/>
                  <a:gd name="T3" fmla="*/ 2368 h 129"/>
                  <a:gd name="T4" fmla="*/ 387 w 81"/>
                  <a:gd name="T5" fmla="*/ 2355 h 129"/>
                  <a:gd name="T6" fmla="*/ 621 w 81"/>
                  <a:gd name="T7" fmla="*/ 456 h 129"/>
                  <a:gd name="T8" fmla="*/ 1182 w 81"/>
                  <a:gd name="T9" fmla="*/ 227 h 129"/>
                  <a:gd name="T10" fmla="*/ 1257 w 81"/>
                  <a:gd name="T11" fmla="*/ 192 h 129"/>
                  <a:gd name="T12" fmla="*/ 1212 w 81"/>
                  <a:gd name="T13" fmla="*/ 93 h 129"/>
                  <a:gd name="T14" fmla="*/ 529 w 81"/>
                  <a:gd name="T15" fmla="*/ 341 h 129"/>
                  <a:gd name="T16" fmla="*/ 262 w 81"/>
                  <a:gd name="T17" fmla="*/ 2411 h 129"/>
                  <a:gd name="T18" fmla="*/ 292 w 81"/>
                  <a:gd name="T19" fmla="*/ 2445 h 1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29">
                    <a:moveTo>
                      <a:pt x="19" y="129"/>
                    </a:moveTo>
                    <a:cubicBezTo>
                      <a:pt x="21" y="127"/>
                      <a:pt x="23" y="126"/>
                      <a:pt x="25" y="125"/>
                    </a:cubicBezTo>
                    <a:cubicBezTo>
                      <a:pt x="25" y="125"/>
                      <a:pt x="25" y="124"/>
                      <a:pt x="25" y="124"/>
                    </a:cubicBezTo>
                    <a:cubicBezTo>
                      <a:pt x="9" y="78"/>
                      <a:pt x="22" y="42"/>
                      <a:pt x="40" y="24"/>
                    </a:cubicBezTo>
                    <a:cubicBezTo>
                      <a:pt x="51" y="13"/>
                      <a:pt x="64" y="9"/>
                      <a:pt x="76" y="12"/>
                    </a:cubicBezTo>
                    <a:cubicBezTo>
                      <a:pt x="78" y="13"/>
                      <a:pt x="80" y="12"/>
                      <a:pt x="81" y="10"/>
                    </a:cubicBezTo>
                    <a:cubicBezTo>
                      <a:pt x="81" y="8"/>
                      <a:pt x="80" y="5"/>
                      <a:pt x="78" y="5"/>
                    </a:cubicBezTo>
                    <a:cubicBezTo>
                      <a:pt x="64" y="0"/>
                      <a:pt x="47" y="5"/>
                      <a:pt x="34" y="18"/>
                    </a:cubicBezTo>
                    <a:cubicBezTo>
                      <a:pt x="15" y="38"/>
                      <a:pt x="0" y="77"/>
                      <a:pt x="17" y="127"/>
                    </a:cubicBezTo>
                    <a:cubicBezTo>
                      <a:pt x="18" y="128"/>
                      <a:pt x="18" y="128"/>
                      <a:pt x="19" y="12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39" name="Freeform 226">
                <a:extLst>
                  <a:ext uri="{FF2B5EF4-FFF2-40B4-BE49-F238E27FC236}">
                    <a16:creationId xmlns:a16="http://schemas.microsoft.com/office/drawing/2014/main" id="{CC3071C2-5E31-43B5-A465-1CEE3484F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6" y="1869"/>
                <a:ext cx="217" cy="85"/>
              </a:xfrm>
              <a:custGeom>
                <a:avLst/>
                <a:gdLst>
                  <a:gd name="T0" fmla="*/ 1337 w 87"/>
                  <a:gd name="T1" fmla="*/ 319 h 32"/>
                  <a:gd name="T2" fmla="*/ 591 w 87"/>
                  <a:gd name="T3" fmla="*/ 21 h 32"/>
                  <a:gd name="T4" fmla="*/ 12 w 87"/>
                  <a:gd name="T5" fmla="*/ 486 h 32"/>
                  <a:gd name="T6" fmla="*/ 42 w 87"/>
                  <a:gd name="T7" fmla="*/ 579 h 32"/>
                  <a:gd name="T8" fmla="*/ 125 w 87"/>
                  <a:gd name="T9" fmla="*/ 545 h 32"/>
                  <a:gd name="T10" fmla="*/ 604 w 87"/>
                  <a:gd name="T11" fmla="*/ 170 h 32"/>
                  <a:gd name="T12" fmla="*/ 1349 w 87"/>
                  <a:gd name="T13" fmla="*/ 523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32">
                    <a:moveTo>
                      <a:pt x="86" y="17"/>
                    </a:moveTo>
                    <a:cubicBezTo>
                      <a:pt x="73" y="4"/>
                      <a:pt x="48" y="0"/>
                      <a:pt x="38" y="1"/>
                    </a:cubicBezTo>
                    <a:cubicBezTo>
                      <a:pt x="21" y="3"/>
                      <a:pt x="6" y="13"/>
                      <a:pt x="1" y="26"/>
                    </a:cubicBezTo>
                    <a:cubicBezTo>
                      <a:pt x="0" y="28"/>
                      <a:pt x="1" y="30"/>
                      <a:pt x="3" y="31"/>
                    </a:cubicBezTo>
                    <a:cubicBezTo>
                      <a:pt x="5" y="32"/>
                      <a:pt x="7" y="31"/>
                      <a:pt x="8" y="29"/>
                    </a:cubicBezTo>
                    <a:cubicBezTo>
                      <a:pt x="12" y="19"/>
                      <a:pt x="25" y="10"/>
                      <a:pt x="39" y="9"/>
                    </a:cubicBezTo>
                    <a:cubicBezTo>
                      <a:pt x="54" y="8"/>
                      <a:pt x="77" y="15"/>
                      <a:pt x="87" y="28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0" name="Freeform 227">
                <a:extLst>
                  <a:ext uri="{FF2B5EF4-FFF2-40B4-BE49-F238E27FC236}">
                    <a16:creationId xmlns:a16="http://schemas.microsoft.com/office/drawing/2014/main" id="{ACCC0D44-F6BD-491B-9CC4-C85E36F13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1768"/>
                <a:ext cx="60" cy="45"/>
              </a:xfrm>
              <a:custGeom>
                <a:avLst/>
                <a:gdLst>
                  <a:gd name="T0" fmla="*/ 270 w 24"/>
                  <a:gd name="T1" fmla="*/ 34 h 17"/>
                  <a:gd name="T2" fmla="*/ 0 w 24"/>
                  <a:gd name="T3" fmla="*/ 169 h 17"/>
                  <a:gd name="T4" fmla="*/ 50 w 24"/>
                  <a:gd name="T5" fmla="*/ 315 h 17"/>
                  <a:gd name="T6" fmla="*/ 300 w 24"/>
                  <a:gd name="T7" fmla="*/ 183 h 17"/>
                  <a:gd name="T8" fmla="*/ 270 w 24"/>
                  <a:gd name="T9" fmla="*/ 3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7">
                    <a:moveTo>
                      <a:pt x="17" y="2"/>
                    </a:moveTo>
                    <a:cubicBezTo>
                      <a:pt x="15" y="3"/>
                      <a:pt x="9" y="5"/>
                      <a:pt x="0" y="9"/>
                    </a:cubicBezTo>
                    <a:cubicBezTo>
                      <a:pt x="1" y="11"/>
                      <a:pt x="2" y="14"/>
                      <a:pt x="3" y="17"/>
                    </a:cubicBezTo>
                    <a:cubicBezTo>
                      <a:pt x="12" y="13"/>
                      <a:pt x="19" y="10"/>
                      <a:pt x="19" y="10"/>
                    </a:cubicBezTo>
                    <a:cubicBezTo>
                      <a:pt x="24" y="8"/>
                      <a:pt x="21" y="0"/>
                      <a:pt x="17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1" name="Freeform 228">
                <a:extLst>
                  <a:ext uri="{FF2B5EF4-FFF2-40B4-BE49-F238E27FC236}">
                    <a16:creationId xmlns:a16="http://schemas.microsoft.com/office/drawing/2014/main" id="{B90B327D-4FF2-4318-AEC0-862A7F5E8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994"/>
                <a:ext cx="65" cy="94"/>
              </a:xfrm>
              <a:custGeom>
                <a:avLst/>
                <a:gdLst>
                  <a:gd name="T0" fmla="*/ 0 w 26"/>
                  <a:gd name="T1" fmla="*/ 655 h 35"/>
                  <a:gd name="T2" fmla="*/ 175 w 26"/>
                  <a:gd name="T3" fmla="*/ 655 h 35"/>
                  <a:gd name="T4" fmla="*/ 345 w 26"/>
                  <a:gd name="T5" fmla="*/ 462 h 35"/>
                  <a:gd name="T6" fmla="*/ 220 w 26"/>
                  <a:gd name="T7" fmla="*/ 0 h 35"/>
                  <a:gd name="T8" fmla="*/ 175 w 26"/>
                  <a:gd name="T9" fmla="*/ 35 h 35"/>
                  <a:gd name="T10" fmla="*/ 188 w 26"/>
                  <a:gd name="T11" fmla="*/ 115 h 35"/>
                  <a:gd name="T12" fmla="*/ 250 w 26"/>
                  <a:gd name="T13" fmla="*/ 424 h 35"/>
                  <a:gd name="T14" fmla="*/ 145 w 26"/>
                  <a:gd name="T15" fmla="*/ 526 h 35"/>
                  <a:gd name="T16" fmla="*/ 0 w 26"/>
                  <a:gd name="T17" fmla="*/ 505 h 35"/>
                  <a:gd name="T18" fmla="*/ 0 w 26"/>
                  <a:gd name="T19" fmla="*/ 655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35">
                    <a:moveTo>
                      <a:pt x="0" y="34"/>
                    </a:moveTo>
                    <a:cubicBezTo>
                      <a:pt x="3" y="35"/>
                      <a:pt x="8" y="35"/>
                      <a:pt x="11" y="34"/>
                    </a:cubicBezTo>
                    <a:cubicBezTo>
                      <a:pt x="15" y="32"/>
                      <a:pt x="20" y="28"/>
                      <a:pt x="22" y="24"/>
                    </a:cubicBezTo>
                    <a:cubicBezTo>
                      <a:pt x="26" y="16"/>
                      <a:pt x="22" y="5"/>
                      <a:pt x="14" y="0"/>
                    </a:cubicBezTo>
                    <a:cubicBezTo>
                      <a:pt x="13" y="0"/>
                      <a:pt x="12" y="1"/>
                      <a:pt x="11" y="2"/>
                    </a:cubicBezTo>
                    <a:cubicBezTo>
                      <a:pt x="11" y="3"/>
                      <a:pt x="11" y="5"/>
                      <a:pt x="12" y="6"/>
                    </a:cubicBezTo>
                    <a:cubicBezTo>
                      <a:pt x="18" y="9"/>
                      <a:pt x="19" y="15"/>
                      <a:pt x="16" y="22"/>
                    </a:cubicBezTo>
                    <a:cubicBezTo>
                      <a:pt x="14" y="25"/>
                      <a:pt x="12" y="26"/>
                      <a:pt x="9" y="27"/>
                    </a:cubicBezTo>
                    <a:cubicBezTo>
                      <a:pt x="6" y="28"/>
                      <a:pt x="3" y="28"/>
                      <a:pt x="0" y="26"/>
                    </a:cubicBezTo>
                    <a:cubicBezTo>
                      <a:pt x="0" y="28"/>
                      <a:pt x="0" y="32"/>
                      <a:pt x="0" y="3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2" name="Freeform 229">
                <a:extLst>
                  <a:ext uri="{FF2B5EF4-FFF2-40B4-BE49-F238E27FC236}">
                    <a16:creationId xmlns:a16="http://schemas.microsoft.com/office/drawing/2014/main" id="{2B83CA30-314C-4CFC-ACD6-62EB3A20E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6" y="2082"/>
                <a:ext cx="112" cy="86"/>
              </a:xfrm>
              <a:custGeom>
                <a:avLst/>
                <a:gdLst>
                  <a:gd name="T0" fmla="*/ 371 w 45"/>
                  <a:gd name="T1" fmla="*/ 621 h 32"/>
                  <a:gd name="T2" fmla="*/ 682 w 45"/>
                  <a:gd name="T3" fmla="*/ 470 h 32"/>
                  <a:gd name="T4" fmla="*/ 694 w 45"/>
                  <a:gd name="T5" fmla="*/ 94 h 32"/>
                  <a:gd name="T6" fmla="*/ 682 w 45"/>
                  <a:gd name="T7" fmla="*/ 116 h 32"/>
                  <a:gd name="T8" fmla="*/ 383 w 45"/>
                  <a:gd name="T9" fmla="*/ 470 h 32"/>
                  <a:gd name="T10" fmla="*/ 137 w 45"/>
                  <a:gd name="T11" fmla="*/ 81 h 32"/>
                  <a:gd name="T12" fmla="*/ 75 w 45"/>
                  <a:gd name="T13" fmla="*/ 0 h 32"/>
                  <a:gd name="T14" fmla="*/ 12 w 45"/>
                  <a:gd name="T15" fmla="*/ 81 h 32"/>
                  <a:gd name="T16" fmla="*/ 371 w 45"/>
                  <a:gd name="T17" fmla="*/ 621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32">
                    <a:moveTo>
                      <a:pt x="24" y="32"/>
                    </a:moveTo>
                    <a:cubicBezTo>
                      <a:pt x="32" y="32"/>
                      <a:pt x="39" y="29"/>
                      <a:pt x="44" y="24"/>
                    </a:cubicBezTo>
                    <a:cubicBezTo>
                      <a:pt x="44" y="18"/>
                      <a:pt x="44" y="11"/>
                      <a:pt x="45" y="5"/>
                    </a:cubicBezTo>
                    <a:cubicBezTo>
                      <a:pt x="44" y="5"/>
                      <a:pt x="44" y="6"/>
                      <a:pt x="44" y="6"/>
                    </a:cubicBezTo>
                    <a:cubicBezTo>
                      <a:pt x="44" y="17"/>
                      <a:pt x="35" y="24"/>
                      <a:pt x="25" y="24"/>
                    </a:cubicBezTo>
                    <a:cubicBezTo>
                      <a:pt x="15" y="23"/>
                      <a:pt x="8" y="14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3" y="0"/>
                      <a:pt x="1" y="1"/>
                      <a:pt x="1" y="4"/>
                    </a:cubicBezTo>
                    <a:cubicBezTo>
                      <a:pt x="0" y="18"/>
                      <a:pt x="10" y="31"/>
                      <a:pt x="24" y="3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3" name="Freeform 230">
                <a:extLst>
                  <a:ext uri="{FF2B5EF4-FFF2-40B4-BE49-F238E27FC236}">
                    <a16:creationId xmlns:a16="http://schemas.microsoft.com/office/drawing/2014/main" id="{EED8B65F-A061-4FA1-B607-E49C7A756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2077"/>
                <a:ext cx="119" cy="83"/>
              </a:xfrm>
              <a:custGeom>
                <a:avLst/>
                <a:gdLst>
                  <a:gd name="T0" fmla="*/ 350 w 48"/>
                  <a:gd name="T1" fmla="*/ 594 h 31"/>
                  <a:gd name="T2" fmla="*/ 640 w 48"/>
                  <a:gd name="T3" fmla="*/ 458 h 31"/>
                  <a:gd name="T4" fmla="*/ 731 w 48"/>
                  <a:gd name="T5" fmla="*/ 115 h 31"/>
                  <a:gd name="T6" fmla="*/ 689 w 48"/>
                  <a:gd name="T7" fmla="*/ 21 h 31"/>
                  <a:gd name="T8" fmla="*/ 607 w 48"/>
                  <a:gd name="T9" fmla="*/ 94 h 31"/>
                  <a:gd name="T10" fmla="*/ 548 w 48"/>
                  <a:gd name="T11" fmla="*/ 345 h 31"/>
                  <a:gd name="T12" fmla="*/ 350 w 48"/>
                  <a:gd name="T13" fmla="*/ 444 h 31"/>
                  <a:gd name="T14" fmla="*/ 92 w 48"/>
                  <a:gd name="T15" fmla="*/ 56 h 31"/>
                  <a:gd name="T16" fmla="*/ 74 w 48"/>
                  <a:gd name="T17" fmla="*/ 0 h 31"/>
                  <a:gd name="T18" fmla="*/ 0 w 48"/>
                  <a:gd name="T19" fmla="*/ 286 h 31"/>
                  <a:gd name="T20" fmla="*/ 350 w 48"/>
                  <a:gd name="T21" fmla="*/ 594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31">
                    <a:moveTo>
                      <a:pt x="23" y="31"/>
                    </a:moveTo>
                    <a:cubicBezTo>
                      <a:pt x="30" y="31"/>
                      <a:pt x="36" y="29"/>
                      <a:pt x="42" y="24"/>
                    </a:cubicBezTo>
                    <a:cubicBezTo>
                      <a:pt x="47" y="20"/>
                      <a:pt x="48" y="13"/>
                      <a:pt x="48" y="6"/>
                    </a:cubicBezTo>
                    <a:cubicBezTo>
                      <a:pt x="48" y="3"/>
                      <a:pt x="47" y="1"/>
                      <a:pt x="45" y="1"/>
                    </a:cubicBezTo>
                    <a:cubicBezTo>
                      <a:pt x="42" y="1"/>
                      <a:pt x="40" y="3"/>
                      <a:pt x="40" y="5"/>
                    </a:cubicBezTo>
                    <a:cubicBezTo>
                      <a:pt x="40" y="10"/>
                      <a:pt x="40" y="15"/>
                      <a:pt x="36" y="18"/>
                    </a:cubicBezTo>
                    <a:cubicBezTo>
                      <a:pt x="33" y="21"/>
                      <a:pt x="28" y="23"/>
                      <a:pt x="23" y="23"/>
                    </a:cubicBezTo>
                    <a:cubicBezTo>
                      <a:pt x="13" y="22"/>
                      <a:pt x="5" y="13"/>
                      <a:pt x="6" y="3"/>
                    </a:cubicBezTo>
                    <a:cubicBezTo>
                      <a:pt x="6" y="2"/>
                      <a:pt x="5" y="1"/>
                      <a:pt x="5" y="0"/>
                    </a:cubicBezTo>
                    <a:cubicBezTo>
                      <a:pt x="4" y="6"/>
                      <a:pt x="2" y="11"/>
                      <a:pt x="0" y="15"/>
                    </a:cubicBezTo>
                    <a:cubicBezTo>
                      <a:pt x="4" y="24"/>
                      <a:pt x="12" y="30"/>
                      <a:pt x="23" y="3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4" name="Freeform 231">
                <a:extLst>
                  <a:ext uri="{FF2B5EF4-FFF2-40B4-BE49-F238E27FC236}">
                    <a16:creationId xmlns:a16="http://schemas.microsoft.com/office/drawing/2014/main" id="{09D3785F-99EE-49B3-9EE6-3F5CC902A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117"/>
                <a:ext cx="140" cy="365"/>
              </a:xfrm>
              <a:custGeom>
                <a:avLst/>
                <a:gdLst>
                  <a:gd name="T0" fmla="*/ 863 w 56"/>
                  <a:gd name="T1" fmla="*/ 93 h 137"/>
                  <a:gd name="T2" fmla="*/ 875 w 56"/>
                  <a:gd name="T3" fmla="*/ 93 h 137"/>
                  <a:gd name="T4" fmla="*/ 813 w 56"/>
                  <a:gd name="T5" fmla="*/ 77 h 137"/>
                  <a:gd name="T6" fmla="*/ 688 w 56"/>
                  <a:gd name="T7" fmla="*/ 0 h 137"/>
                  <a:gd name="T8" fmla="*/ 0 w 56"/>
                  <a:gd name="T9" fmla="*/ 1433 h 137"/>
                  <a:gd name="T10" fmla="*/ 458 w 56"/>
                  <a:gd name="T11" fmla="*/ 2568 h 137"/>
                  <a:gd name="T12" fmla="*/ 533 w 56"/>
                  <a:gd name="T13" fmla="*/ 2512 h 137"/>
                  <a:gd name="T14" fmla="*/ 488 w 56"/>
                  <a:gd name="T15" fmla="*/ 2440 h 137"/>
                  <a:gd name="T16" fmla="*/ 125 w 56"/>
                  <a:gd name="T17" fmla="*/ 1433 h 137"/>
                  <a:gd name="T18" fmla="*/ 863 w 56"/>
                  <a:gd name="T19" fmla="*/ 93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37">
                    <a:moveTo>
                      <a:pt x="55" y="5"/>
                    </a:moveTo>
                    <a:cubicBezTo>
                      <a:pt x="56" y="5"/>
                      <a:pt x="56" y="5"/>
                      <a:pt x="56" y="5"/>
                    </a:cubicBezTo>
                    <a:cubicBezTo>
                      <a:pt x="54" y="4"/>
                      <a:pt x="53" y="4"/>
                      <a:pt x="52" y="4"/>
                    </a:cubicBezTo>
                    <a:cubicBezTo>
                      <a:pt x="50" y="3"/>
                      <a:pt x="47" y="2"/>
                      <a:pt x="44" y="0"/>
                    </a:cubicBezTo>
                    <a:cubicBezTo>
                      <a:pt x="15" y="10"/>
                      <a:pt x="1" y="45"/>
                      <a:pt x="0" y="76"/>
                    </a:cubicBezTo>
                    <a:cubicBezTo>
                      <a:pt x="0" y="102"/>
                      <a:pt x="8" y="130"/>
                      <a:pt x="29" y="136"/>
                    </a:cubicBezTo>
                    <a:cubicBezTo>
                      <a:pt x="31" y="137"/>
                      <a:pt x="33" y="136"/>
                      <a:pt x="34" y="133"/>
                    </a:cubicBezTo>
                    <a:cubicBezTo>
                      <a:pt x="34" y="131"/>
                      <a:pt x="33" y="129"/>
                      <a:pt x="31" y="129"/>
                    </a:cubicBezTo>
                    <a:cubicBezTo>
                      <a:pt x="17" y="125"/>
                      <a:pt x="8" y="103"/>
                      <a:pt x="8" y="76"/>
                    </a:cubicBezTo>
                    <a:cubicBezTo>
                      <a:pt x="9" y="47"/>
                      <a:pt x="22" y="11"/>
                      <a:pt x="55" y="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5" name="Freeform 232">
                <a:extLst>
                  <a:ext uri="{FF2B5EF4-FFF2-40B4-BE49-F238E27FC236}">
                    <a16:creationId xmlns:a16="http://schemas.microsoft.com/office/drawing/2014/main" id="{97F632A7-0749-4509-B598-885A06429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309"/>
                <a:ext cx="153" cy="83"/>
              </a:xfrm>
              <a:custGeom>
                <a:avLst/>
                <a:gdLst>
                  <a:gd name="T0" fmla="*/ 850 w 61"/>
                  <a:gd name="T1" fmla="*/ 0 h 31"/>
                  <a:gd name="T2" fmla="*/ 63 w 61"/>
                  <a:gd name="T3" fmla="*/ 367 h 31"/>
                  <a:gd name="T4" fmla="*/ 20 w 61"/>
                  <a:gd name="T5" fmla="*/ 501 h 31"/>
                  <a:gd name="T6" fmla="*/ 20 w 61"/>
                  <a:gd name="T7" fmla="*/ 501 h 31"/>
                  <a:gd name="T8" fmla="*/ 125 w 61"/>
                  <a:gd name="T9" fmla="*/ 573 h 31"/>
                  <a:gd name="T10" fmla="*/ 913 w 61"/>
                  <a:gd name="T11" fmla="*/ 423 h 31"/>
                  <a:gd name="T12" fmla="*/ 900 w 61"/>
                  <a:gd name="T13" fmla="*/ 329 h 31"/>
                  <a:gd name="T14" fmla="*/ 95 w 61"/>
                  <a:gd name="T15" fmla="*/ 479 h 31"/>
                  <a:gd name="T16" fmla="*/ 868 w 61"/>
                  <a:gd name="T17" fmla="*/ 137 h 31"/>
                  <a:gd name="T18" fmla="*/ 850 w 61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31">
                    <a:moveTo>
                      <a:pt x="54" y="0"/>
                    </a:moveTo>
                    <a:cubicBezTo>
                      <a:pt x="32" y="7"/>
                      <a:pt x="5" y="19"/>
                      <a:pt x="4" y="19"/>
                    </a:cubicBezTo>
                    <a:cubicBezTo>
                      <a:pt x="1" y="20"/>
                      <a:pt x="0" y="23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5" y="31"/>
                      <a:pt x="8" y="30"/>
                    </a:cubicBezTo>
                    <a:cubicBezTo>
                      <a:pt x="46" y="23"/>
                      <a:pt x="58" y="22"/>
                      <a:pt x="58" y="22"/>
                    </a:cubicBezTo>
                    <a:cubicBezTo>
                      <a:pt x="61" y="22"/>
                      <a:pt x="61" y="16"/>
                      <a:pt x="57" y="17"/>
                    </a:cubicBezTo>
                    <a:cubicBezTo>
                      <a:pt x="57" y="17"/>
                      <a:pt x="46" y="16"/>
                      <a:pt x="6" y="25"/>
                    </a:cubicBezTo>
                    <a:cubicBezTo>
                      <a:pt x="6" y="25"/>
                      <a:pt x="33" y="14"/>
                      <a:pt x="55" y="7"/>
                    </a:cubicBezTo>
                    <a:cubicBezTo>
                      <a:pt x="57" y="6"/>
                      <a:pt x="56" y="0"/>
                      <a:pt x="54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6" name="Freeform 233">
                <a:extLst>
                  <a:ext uri="{FF2B5EF4-FFF2-40B4-BE49-F238E27FC236}">
                    <a16:creationId xmlns:a16="http://schemas.microsoft.com/office/drawing/2014/main" id="{641EE73C-6267-4FB2-91B2-38A3B92D7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218"/>
                <a:ext cx="143" cy="70"/>
              </a:xfrm>
              <a:custGeom>
                <a:avLst/>
                <a:gdLst>
                  <a:gd name="T0" fmla="*/ 63 w 57"/>
                  <a:gd name="T1" fmla="*/ 412 h 26"/>
                  <a:gd name="T2" fmla="*/ 818 w 57"/>
                  <a:gd name="T3" fmla="*/ 485 h 26"/>
                  <a:gd name="T4" fmla="*/ 901 w 57"/>
                  <a:gd name="T5" fmla="*/ 428 h 26"/>
                  <a:gd name="T6" fmla="*/ 901 w 57"/>
                  <a:gd name="T7" fmla="*/ 412 h 26"/>
                  <a:gd name="T8" fmla="*/ 850 w 57"/>
                  <a:gd name="T9" fmla="*/ 347 h 26"/>
                  <a:gd name="T10" fmla="*/ 125 w 57"/>
                  <a:gd name="T11" fmla="*/ 22 h 26"/>
                  <a:gd name="T12" fmla="*/ 95 w 57"/>
                  <a:gd name="T13" fmla="*/ 175 h 26"/>
                  <a:gd name="T14" fmla="*/ 459 w 57"/>
                  <a:gd name="T15" fmla="*/ 312 h 26"/>
                  <a:gd name="T16" fmla="*/ 472 w 57"/>
                  <a:gd name="T17" fmla="*/ 334 h 26"/>
                  <a:gd name="T18" fmla="*/ 63 w 57"/>
                  <a:gd name="T19" fmla="*/ 275 h 26"/>
                  <a:gd name="T20" fmla="*/ 63 w 57"/>
                  <a:gd name="T21" fmla="*/ 412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7" h="26">
                    <a:moveTo>
                      <a:pt x="4" y="21"/>
                    </a:moveTo>
                    <a:cubicBezTo>
                      <a:pt x="26" y="23"/>
                      <a:pt x="52" y="25"/>
                      <a:pt x="52" y="25"/>
                    </a:cubicBezTo>
                    <a:cubicBezTo>
                      <a:pt x="54" y="26"/>
                      <a:pt x="56" y="24"/>
                      <a:pt x="57" y="22"/>
                    </a:cubicBezTo>
                    <a:cubicBezTo>
                      <a:pt x="57" y="22"/>
                      <a:pt x="57" y="22"/>
                      <a:pt x="57" y="21"/>
                    </a:cubicBezTo>
                    <a:cubicBezTo>
                      <a:pt x="57" y="20"/>
                      <a:pt x="56" y="18"/>
                      <a:pt x="54" y="18"/>
                    </a:cubicBezTo>
                    <a:cubicBezTo>
                      <a:pt x="54" y="18"/>
                      <a:pt x="14" y="4"/>
                      <a:pt x="8" y="1"/>
                    </a:cubicBezTo>
                    <a:cubicBezTo>
                      <a:pt x="3" y="0"/>
                      <a:pt x="2" y="8"/>
                      <a:pt x="6" y="9"/>
                    </a:cubicBezTo>
                    <a:cubicBezTo>
                      <a:pt x="6" y="9"/>
                      <a:pt x="21" y="13"/>
                      <a:pt x="29" y="16"/>
                    </a:cubicBezTo>
                    <a:cubicBezTo>
                      <a:pt x="32" y="17"/>
                      <a:pt x="34" y="18"/>
                      <a:pt x="30" y="17"/>
                    </a:cubicBezTo>
                    <a:cubicBezTo>
                      <a:pt x="23" y="17"/>
                      <a:pt x="9" y="15"/>
                      <a:pt x="4" y="14"/>
                    </a:cubicBezTo>
                    <a:cubicBezTo>
                      <a:pt x="0" y="14"/>
                      <a:pt x="1" y="21"/>
                      <a:pt x="4" y="2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7" name="Freeform 234">
                <a:extLst>
                  <a:ext uri="{FF2B5EF4-FFF2-40B4-BE49-F238E27FC236}">
                    <a16:creationId xmlns:a16="http://schemas.microsoft.com/office/drawing/2014/main" id="{45EDF557-1DFD-4050-8F14-BED1776E8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536"/>
                <a:ext cx="95" cy="24"/>
              </a:xfrm>
              <a:custGeom>
                <a:avLst/>
                <a:gdLst>
                  <a:gd name="T0" fmla="*/ 583 w 38"/>
                  <a:gd name="T1" fmla="*/ 21 h 9"/>
                  <a:gd name="T2" fmla="*/ 0 w 38"/>
                  <a:gd name="T3" fmla="*/ 0 h 9"/>
                  <a:gd name="T4" fmla="*/ 20 w 38"/>
                  <a:gd name="T5" fmla="*/ 149 h 9"/>
                  <a:gd name="T6" fmla="*/ 595 w 38"/>
                  <a:gd name="T7" fmla="*/ 171 h 9"/>
                  <a:gd name="T8" fmla="*/ 583 w 38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9">
                    <a:moveTo>
                      <a:pt x="37" y="1"/>
                    </a:moveTo>
                    <a:cubicBezTo>
                      <a:pt x="29" y="1"/>
                      <a:pt x="10" y="1"/>
                      <a:pt x="0" y="0"/>
                    </a:cubicBezTo>
                    <a:cubicBezTo>
                      <a:pt x="0" y="3"/>
                      <a:pt x="1" y="5"/>
                      <a:pt x="1" y="8"/>
                    </a:cubicBezTo>
                    <a:cubicBezTo>
                      <a:pt x="11" y="8"/>
                      <a:pt x="30" y="9"/>
                      <a:pt x="38" y="9"/>
                    </a:cubicBezTo>
                    <a:cubicBezTo>
                      <a:pt x="37" y="6"/>
                      <a:pt x="37" y="3"/>
                      <a:pt x="37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8" name="Freeform 235">
                <a:extLst>
                  <a:ext uri="{FF2B5EF4-FFF2-40B4-BE49-F238E27FC236}">
                    <a16:creationId xmlns:a16="http://schemas.microsoft.com/office/drawing/2014/main" id="{DD772D0D-3034-4379-921B-5D67D5B89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653"/>
                <a:ext cx="55" cy="69"/>
              </a:xfrm>
              <a:custGeom>
                <a:avLst/>
                <a:gdLst>
                  <a:gd name="T0" fmla="*/ 208 w 22"/>
                  <a:gd name="T1" fmla="*/ 35 h 26"/>
                  <a:gd name="T2" fmla="*/ 0 w 22"/>
                  <a:gd name="T3" fmla="*/ 0 h 26"/>
                  <a:gd name="T4" fmla="*/ 20 w 22"/>
                  <a:gd name="T5" fmla="*/ 149 h 26"/>
                  <a:gd name="T6" fmla="*/ 158 w 22"/>
                  <a:gd name="T7" fmla="*/ 170 h 26"/>
                  <a:gd name="T8" fmla="*/ 175 w 22"/>
                  <a:gd name="T9" fmla="*/ 170 h 26"/>
                  <a:gd name="T10" fmla="*/ 208 w 22"/>
                  <a:gd name="T11" fmla="*/ 204 h 26"/>
                  <a:gd name="T12" fmla="*/ 220 w 22"/>
                  <a:gd name="T13" fmla="*/ 295 h 26"/>
                  <a:gd name="T14" fmla="*/ 175 w 22"/>
                  <a:gd name="T15" fmla="*/ 316 h 26"/>
                  <a:gd name="T16" fmla="*/ 50 w 22"/>
                  <a:gd name="T17" fmla="*/ 337 h 26"/>
                  <a:gd name="T18" fmla="*/ 83 w 22"/>
                  <a:gd name="T19" fmla="*/ 486 h 26"/>
                  <a:gd name="T20" fmla="*/ 208 w 22"/>
                  <a:gd name="T21" fmla="*/ 464 h 26"/>
                  <a:gd name="T22" fmla="*/ 333 w 22"/>
                  <a:gd name="T23" fmla="*/ 374 h 26"/>
                  <a:gd name="T24" fmla="*/ 345 w 22"/>
                  <a:gd name="T25" fmla="*/ 260 h 26"/>
                  <a:gd name="T26" fmla="*/ 313 w 22"/>
                  <a:gd name="T27" fmla="*/ 111 h 26"/>
                  <a:gd name="T28" fmla="*/ 208 w 22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2" h="26">
                    <a:moveTo>
                      <a:pt x="13" y="2"/>
                    </a:moveTo>
                    <a:cubicBezTo>
                      <a:pt x="10" y="1"/>
                      <a:pt x="5" y="0"/>
                      <a:pt x="0" y="0"/>
                    </a:cubicBezTo>
                    <a:cubicBezTo>
                      <a:pt x="0" y="2"/>
                      <a:pt x="1" y="5"/>
                      <a:pt x="1" y="8"/>
                    </a:cubicBezTo>
                    <a:cubicBezTo>
                      <a:pt x="5" y="8"/>
                      <a:pt x="8" y="9"/>
                      <a:pt x="10" y="9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2" y="10"/>
                      <a:pt x="13" y="10"/>
                      <a:pt x="13" y="11"/>
                    </a:cubicBezTo>
                    <a:cubicBezTo>
                      <a:pt x="14" y="12"/>
                      <a:pt x="14" y="15"/>
                      <a:pt x="14" y="16"/>
                    </a:cubicBezTo>
                    <a:cubicBezTo>
                      <a:pt x="13" y="16"/>
                      <a:pt x="13" y="17"/>
                      <a:pt x="11" y="17"/>
                    </a:cubicBezTo>
                    <a:cubicBezTo>
                      <a:pt x="9" y="17"/>
                      <a:pt x="7" y="18"/>
                      <a:pt x="3" y="18"/>
                    </a:cubicBezTo>
                    <a:cubicBezTo>
                      <a:pt x="4" y="20"/>
                      <a:pt x="5" y="23"/>
                      <a:pt x="5" y="26"/>
                    </a:cubicBezTo>
                    <a:cubicBezTo>
                      <a:pt x="8" y="25"/>
                      <a:pt x="11" y="25"/>
                      <a:pt x="13" y="25"/>
                    </a:cubicBezTo>
                    <a:cubicBezTo>
                      <a:pt x="16" y="24"/>
                      <a:pt x="19" y="22"/>
                      <a:pt x="21" y="20"/>
                    </a:cubicBezTo>
                    <a:cubicBezTo>
                      <a:pt x="22" y="18"/>
                      <a:pt x="22" y="16"/>
                      <a:pt x="22" y="14"/>
                    </a:cubicBezTo>
                    <a:cubicBezTo>
                      <a:pt x="22" y="11"/>
                      <a:pt x="21" y="7"/>
                      <a:pt x="20" y="6"/>
                    </a:cubicBezTo>
                    <a:cubicBezTo>
                      <a:pt x="18" y="3"/>
                      <a:pt x="15" y="2"/>
                      <a:pt x="13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49" name="Freeform 236">
                <a:extLst>
                  <a:ext uri="{FF2B5EF4-FFF2-40B4-BE49-F238E27FC236}">
                    <a16:creationId xmlns:a16="http://schemas.microsoft.com/office/drawing/2014/main" id="{F214D5D4-0B61-44ED-9260-B96A6EF1C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634"/>
                <a:ext cx="93" cy="24"/>
              </a:xfrm>
              <a:custGeom>
                <a:avLst/>
                <a:gdLst>
                  <a:gd name="T0" fmla="*/ 63 w 37"/>
                  <a:gd name="T1" fmla="*/ 149 h 9"/>
                  <a:gd name="T2" fmla="*/ 588 w 37"/>
                  <a:gd name="T3" fmla="*/ 171 h 9"/>
                  <a:gd name="T4" fmla="*/ 568 w 37"/>
                  <a:gd name="T5" fmla="*/ 21 h 9"/>
                  <a:gd name="T6" fmla="*/ 83 w 37"/>
                  <a:gd name="T7" fmla="*/ 0 h 9"/>
                  <a:gd name="T8" fmla="*/ 63 w 37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9">
                    <a:moveTo>
                      <a:pt x="4" y="8"/>
                    </a:moveTo>
                    <a:cubicBezTo>
                      <a:pt x="5" y="8"/>
                      <a:pt x="18" y="9"/>
                      <a:pt x="37" y="9"/>
                    </a:cubicBezTo>
                    <a:cubicBezTo>
                      <a:pt x="36" y="6"/>
                      <a:pt x="36" y="4"/>
                      <a:pt x="36" y="1"/>
                    </a:cubicBezTo>
                    <a:cubicBezTo>
                      <a:pt x="22" y="1"/>
                      <a:pt x="10" y="0"/>
                      <a:pt x="5" y="0"/>
                    </a:cubicBezTo>
                    <a:cubicBezTo>
                      <a:pt x="0" y="0"/>
                      <a:pt x="0" y="8"/>
                      <a:pt x="4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0" name="Freeform 237">
                <a:extLst>
                  <a:ext uri="{FF2B5EF4-FFF2-40B4-BE49-F238E27FC236}">
                    <a16:creationId xmlns:a16="http://schemas.microsoft.com/office/drawing/2014/main" id="{A7915CB3-1A22-4F72-8C61-454A4EEB6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514"/>
                <a:ext cx="92" cy="27"/>
              </a:xfrm>
              <a:custGeom>
                <a:avLst/>
                <a:gdLst>
                  <a:gd name="T0" fmla="*/ 75 w 37"/>
                  <a:gd name="T1" fmla="*/ 159 h 10"/>
                  <a:gd name="T2" fmla="*/ 569 w 37"/>
                  <a:gd name="T3" fmla="*/ 197 h 10"/>
                  <a:gd name="T4" fmla="*/ 569 w 37"/>
                  <a:gd name="T5" fmla="*/ 59 h 10"/>
                  <a:gd name="T6" fmla="*/ 92 w 37"/>
                  <a:gd name="T7" fmla="*/ 0 h 10"/>
                  <a:gd name="T8" fmla="*/ 75 w 37"/>
                  <a:gd name="T9" fmla="*/ 15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0">
                    <a:moveTo>
                      <a:pt x="5" y="8"/>
                    </a:moveTo>
                    <a:cubicBezTo>
                      <a:pt x="14" y="9"/>
                      <a:pt x="25" y="10"/>
                      <a:pt x="37" y="10"/>
                    </a:cubicBezTo>
                    <a:cubicBezTo>
                      <a:pt x="37" y="8"/>
                      <a:pt x="37" y="5"/>
                      <a:pt x="37" y="3"/>
                    </a:cubicBezTo>
                    <a:cubicBezTo>
                      <a:pt x="25" y="2"/>
                      <a:pt x="14" y="1"/>
                      <a:pt x="6" y="0"/>
                    </a:cubicBezTo>
                    <a:cubicBezTo>
                      <a:pt x="2" y="0"/>
                      <a:pt x="0" y="8"/>
                      <a:pt x="5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1" name="Freeform 238">
                <a:extLst>
                  <a:ext uri="{FF2B5EF4-FFF2-40B4-BE49-F238E27FC236}">
                    <a16:creationId xmlns:a16="http://schemas.microsoft.com/office/drawing/2014/main" id="{8E77A114-AFC7-4433-8D70-07522D392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677"/>
                <a:ext cx="98" cy="29"/>
              </a:xfrm>
              <a:custGeom>
                <a:avLst/>
                <a:gdLst>
                  <a:gd name="T0" fmla="*/ 63 w 39"/>
                  <a:gd name="T1" fmla="*/ 145 h 11"/>
                  <a:gd name="T2" fmla="*/ 618 w 39"/>
                  <a:gd name="T3" fmla="*/ 200 h 11"/>
                  <a:gd name="T4" fmla="*/ 601 w 39"/>
                  <a:gd name="T5" fmla="*/ 55 h 11"/>
                  <a:gd name="T6" fmla="*/ 83 w 39"/>
                  <a:gd name="T7" fmla="*/ 0 h 11"/>
                  <a:gd name="T8" fmla="*/ 63 w 39"/>
                  <a:gd name="T9" fmla="*/ 14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11">
                    <a:moveTo>
                      <a:pt x="4" y="8"/>
                    </a:moveTo>
                    <a:cubicBezTo>
                      <a:pt x="10" y="9"/>
                      <a:pt x="23" y="10"/>
                      <a:pt x="39" y="11"/>
                    </a:cubicBezTo>
                    <a:cubicBezTo>
                      <a:pt x="38" y="8"/>
                      <a:pt x="38" y="5"/>
                      <a:pt x="38" y="3"/>
                    </a:cubicBezTo>
                    <a:cubicBezTo>
                      <a:pt x="18" y="1"/>
                      <a:pt x="5" y="0"/>
                      <a:pt x="5" y="0"/>
                    </a:cubicBezTo>
                    <a:cubicBezTo>
                      <a:pt x="0" y="0"/>
                      <a:pt x="0" y="8"/>
                      <a:pt x="4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2" name="Freeform 239">
                <a:extLst>
                  <a:ext uri="{FF2B5EF4-FFF2-40B4-BE49-F238E27FC236}">
                    <a16:creationId xmlns:a16="http://schemas.microsoft.com/office/drawing/2014/main" id="{71D13538-3150-4BAE-9A9D-4A4499C26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797"/>
                <a:ext cx="118" cy="21"/>
              </a:xfrm>
              <a:custGeom>
                <a:avLst/>
                <a:gdLst>
                  <a:gd name="T0" fmla="*/ 63 w 47"/>
                  <a:gd name="T1" fmla="*/ 0 h 8"/>
                  <a:gd name="T2" fmla="*/ 63 w 47"/>
                  <a:gd name="T3" fmla="*/ 144 h 8"/>
                  <a:gd name="T4" fmla="*/ 743 w 47"/>
                  <a:gd name="T5" fmla="*/ 144 h 8"/>
                  <a:gd name="T6" fmla="*/ 713 w 47"/>
                  <a:gd name="T7" fmla="*/ 0 h 8"/>
                  <a:gd name="T8" fmla="*/ 63 w 4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8">
                    <a:moveTo>
                      <a:pt x="4" y="0"/>
                    </a:moveTo>
                    <a:cubicBezTo>
                      <a:pt x="0" y="0"/>
                      <a:pt x="0" y="8"/>
                      <a:pt x="4" y="8"/>
                    </a:cubicBezTo>
                    <a:cubicBezTo>
                      <a:pt x="4" y="8"/>
                      <a:pt x="34" y="8"/>
                      <a:pt x="47" y="8"/>
                    </a:cubicBezTo>
                    <a:cubicBezTo>
                      <a:pt x="46" y="6"/>
                      <a:pt x="46" y="3"/>
                      <a:pt x="45" y="0"/>
                    </a:cubicBezTo>
                    <a:cubicBezTo>
                      <a:pt x="32" y="0"/>
                      <a:pt x="9" y="0"/>
                      <a:pt x="4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3" name="Freeform 240">
                <a:extLst>
                  <a:ext uri="{FF2B5EF4-FFF2-40B4-BE49-F238E27FC236}">
                    <a16:creationId xmlns:a16="http://schemas.microsoft.com/office/drawing/2014/main" id="{E3D7E1E9-13EC-4DEA-85F9-6571878E4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1506"/>
                <a:ext cx="123" cy="72"/>
              </a:xfrm>
              <a:custGeom>
                <a:avLst/>
                <a:gdLst>
                  <a:gd name="T0" fmla="*/ 95 w 49"/>
                  <a:gd name="T1" fmla="*/ 512 h 27"/>
                  <a:gd name="T2" fmla="*/ 693 w 49"/>
                  <a:gd name="T3" fmla="*/ 171 h 27"/>
                  <a:gd name="T4" fmla="*/ 650 w 49"/>
                  <a:gd name="T5" fmla="*/ 21 h 27"/>
                  <a:gd name="T6" fmla="*/ 0 w 49"/>
                  <a:gd name="T7" fmla="*/ 397 h 27"/>
                  <a:gd name="T8" fmla="*/ 95 w 49"/>
                  <a:gd name="T9" fmla="*/ 5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7">
                    <a:moveTo>
                      <a:pt x="6" y="27"/>
                    </a:moveTo>
                    <a:cubicBezTo>
                      <a:pt x="20" y="21"/>
                      <a:pt x="38" y="12"/>
                      <a:pt x="44" y="9"/>
                    </a:cubicBezTo>
                    <a:cubicBezTo>
                      <a:pt x="49" y="7"/>
                      <a:pt x="44" y="0"/>
                      <a:pt x="41" y="1"/>
                    </a:cubicBezTo>
                    <a:cubicBezTo>
                      <a:pt x="35" y="5"/>
                      <a:pt x="13" y="15"/>
                      <a:pt x="0" y="21"/>
                    </a:cubicBezTo>
                    <a:cubicBezTo>
                      <a:pt x="2" y="23"/>
                      <a:pt x="4" y="25"/>
                      <a:pt x="6" y="27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4" name="Freeform 241">
                <a:extLst>
                  <a:ext uri="{FF2B5EF4-FFF2-40B4-BE49-F238E27FC236}">
                    <a16:creationId xmlns:a16="http://schemas.microsoft.com/office/drawing/2014/main" id="{1E8F0B5D-F32A-44FC-9374-0DC3359FE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1618"/>
                <a:ext cx="77" cy="51"/>
              </a:xfrm>
              <a:custGeom>
                <a:avLst/>
                <a:gdLst>
                  <a:gd name="T0" fmla="*/ 370 w 31"/>
                  <a:gd name="T1" fmla="*/ 21 h 19"/>
                  <a:gd name="T2" fmla="*/ 0 w 31"/>
                  <a:gd name="T3" fmla="*/ 231 h 19"/>
                  <a:gd name="T4" fmla="*/ 75 w 31"/>
                  <a:gd name="T5" fmla="*/ 368 h 19"/>
                  <a:gd name="T6" fmla="*/ 432 w 31"/>
                  <a:gd name="T7" fmla="*/ 172 h 19"/>
                  <a:gd name="T8" fmla="*/ 370 w 31"/>
                  <a:gd name="T9" fmla="*/ 2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9">
                    <a:moveTo>
                      <a:pt x="24" y="1"/>
                    </a:moveTo>
                    <a:cubicBezTo>
                      <a:pt x="21" y="2"/>
                      <a:pt x="11" y="7"/>
                      <a:pt x="0" y="12"/>
                    </a:cubicBezTo>
                    <a:cubicBezTo>
                      <a:pt x="2" y="14"/>
                      <a:pt x="3" y="17"/>
                      <a:pt x="5" y="19"/>
                    </a:cubicBezTo>
                    <a:cubicBezTo>
                      <a:pt x="17" y="14"/>
                      <a:pt x="27" y="9"/>
                      <a:pt x="28" y="9"/>
                    </a:cubicBezTo>
                    <a:cubicBezTo>
                      <a:pt x="31" y="7"/>
                      <a:pt x="28" y="0"/>
                      <a:pt x="24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5" name="Freeform 242">
                <a:extLst>
                  <a:ext uri="{FF2B5EF4-FFF2-40B4-BE49-F238E27FC236}">
                    <a16:creationId xmlns:a16="http://schemas.microsoft.com/office/drawing/2014/main" id="{76473BAD-0B49-4170-80AC-9D2E1B6EF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1656"/>
                <a:ext cx="67" cy="50"/>
              </a:xfrm>
              <a:custGeom>
                <a:avLst/>
                <a:gdLst>
                  <a:gd name="T0" fmla="*/ 308 w 27"/>
                  <a:gd name="T1" fmla="*/ 34 h 19"/>
                  <a:gd name="T2" fmla="*/ 0 w 27"/>
                  <a:gd name="T3" fmla="*/ 221 h 19"/>
                  <a:gd name="T4" fmla="*/ 62 w 27"/>
                  <a:gd name="T5" fmla="*/ 347 h 19"/>
                  <a:gd name="T6" fmla="*/ 370 w 27"/>
                  <a:gd name="T7" fmla="*/ 166 h 19"/>
                  <a:gd name="T8" fmla="*/ 308 w 27"/>
                  <a:gd name="T9" fmla="*/ 3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20" y="2"/>
                    </a:moveTo>
                    <a:cubicBezTo>
                      <a:pt x="20" y="2"/>
                      <a:pt x="11" y="7"/>
                      <a:pt x="0" y="12"/>
                    </a:cubicBezTo>
                    <a:cubicBezTo>
                      <a:pt x="2" y="14"/>
                      <a:pt x="3" y="16"/>
                      <a:pt x="4" y="19"/>
                    </a:cubicBezTo>
                    <a:cubicBezTo>
                      <a:pt x="13" y="14"/>
                      <a:pt x="21" y="11"/>
                      <a:pt x="24" y="9"/>
                    </a:cubicBezTo>
                    <a:cubicBezTo>
                      <a:pt x="27" y="8"/>
                      <a:pt x="24" y="0"/>
                      <a:pt x="20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6" name="Freeform 243">
                <a:extLst>
                  <a:ext uri="{FF2B5EF4-FFF2-40B4-BE49-F238E27FC236}">
                    <a16:creationId xmlns:a16="http://schemas.microsoft.com/office/drawing/2014/main" id="{A60891D9-4EA8-45CE-B549-F90EB6C1B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1" y="1893"/>
                <a:ext cx="72" cy="109"/>
              </a:xfrm>
              <a:custGeom>
                <a:avLst/>
                <a:gdLst>
                  <a:gd name="T0" fmla="*/ 353 w 29"/>
                  <a:gd name="T1" fmla="*/ 226 h 41"/>
                  <a:gd name="T2" fmla="*/ 30 w 29"/>
                  <a:gd name="T3" fmla="*/ 0 h 41"/>
                  <a:gd name="T4" fmla="*/ 0 w 29"/>
                  <a:gd name="T5" fmla="*/ 136 h 41"/>
                  <a:gd name="T6" fmla="*/ 290 w 29"/>
                  <a:gd name="T7" fmla="*/ 319 h 41"/>
                  <a:gd name="T8" fmla="*/ 308 w 29"/>
                  <a:gd name="T9" fmla="*/ 524 h 41"/>
                  <a:gd name="T10" fmla="*/ 216 w 29"/>
                  <a:gd name="T11" fmla="*/ 635 h 41"/>
                  <a:gd name="T12" fmla="*/ 92 w 29"/>
                  <a:gd name="T13" fmla="*/ 601 h 41"/>
                  <a:gd name="T14" fmla="*/ 42 w 29"/>
                  <a:gd name="T15" fmla="*/ 635 h 41"/>
                  <a:gd name="T16" fmla="*/ 62 w 29"/>
                  <a:gd name="T17" fmla="*/ 694 h 41"/>
                  <a:gd name="T18" fmla="*/ 246 w 29"/>
                  <a:gd name="T19" fmla="*/ 734 h 41"/>
                  <a:gd name="T20" fmla="*/ 400 w 29"/>
                  <a:gd name="T21" fmla="*/ 580 h 41"/>
                  <a:gd name="T22" fmla="*/ 353 w 29"/>
                  <a:gd name="T23" fmla="*/ 226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" h="41">
                    <a:moveTo>
                      <a:pt x="23" y="12"/>
                    </a:moveTo>
                    <a:cubicBezTo>
                      <a:pt x="21" y="9"/>
                      <a:pt x="6" y="3"/>
                      <a:pt x="2" y="0"/>
                    </a:cubicBezTo>
                    <a:cubicBezTo>
                      <a:pt x="1" y="2"/>
                      <a:pt x="0" y="5"/>
                      <a:pt x="0" y="7"/>
                    </a:cubicBezTo>
                    <a:cubicBezTo>
                      <a:pt x="4" y="9"/>
                      <a:pt x="17" y="13"/>
                      <a:pt x="19" y="17"/>
                    </a:cubicBezTo>
                    <a:cubicBezTo>
                      <a:pt x="21" y="20"/>
                      <a:pt x="22" y="24"/>
                      <a:pt x="20" y="28"/>
                    </a:cubicBezTo>
                    <a:cubicBezTo>
                      <a:pt x="18" y="31"/>
                      <a:pt x="17" y="33"/>
                      <a:pt x="14" y="34"/>
                    </a:cubicBezTo>
                    <a:cubicBezTo>
                      <a:pt x="11" y="35"/>
                      <a:pt x="9" y="34"/>
                      <a:pt x="6" y="32"/>
                    </a:cubicBezTo>
                    <a:cubicBezTo>
                      <a:pt x="5" y="32"/>
                      <a:pt x="3" y="33"/>
                      <a:pt x="3" y="34"/>
                    </a:cubicBezTo>
                    <a:cubicBezTo>
                      <a:pt x="2" y="35"/>
                      <a:pt x="3" y="37"/>
                      <a:pt x="4" y="37"/>
                    </a:cubicBezTo>
                    <a:cubicBezTo>
                      <a:pt x="8" y="39"/>
                      <a:pt x="12" y="41"/>
                      <a:pt x="16" y="39"/>
                    </a:cubicBezTo>
                    <a:cubicBezTo>
                      <a:pt x="20" y="38"/>
                      <a:pt x="23" y="35"/>
                      <a:pt x="26" y="31"/>
                    </a:cubicBezTo>
                    <a:cubicBezTo>
                      <a:pt x="29" y="24"/>
                      <a:pt x="28" y="17"/>
                      <a:pt x="23" y="1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7" name="Freeform 244">
                <a:extLst>
                  <a:ext uri="{FF2B5EF4-FFF2-40B4-BE49-F238E27FC236}">
                    <a16:creationId xmlns:a16="http://schemas.microsoft.com/office/drawing/2014/main" id="{058176BF-FE1B-460A-B907-F445F1B59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1901"/>
                <a:ext cx="183" cy="56"/>
              </a:xfrm>
              <a:custGeom>
                <a:avLst/>
                <a:gdLst>
                  <a:gd name="T0" fmla="*/ 709 w 73"/>
                  <a:gd name="T1" fmla="*/ 35 h 21"/>
                  <a:gd name="T2" fmla="*/ 20 w 73"/>
                  <a:gd name="T3" fmla="*/ 285 h 21"/>
                  <a:gd name="T4" fmla="*/ 0 w 73"/>
                  <a:gd name="T5" fmla="*/ 307 h 21"/>
                  <a:gd name="T6" fmla="*/ 33 w 73"/>
                  <a:gd name="T7" fmla="*/ 320 h 21"/>
                  <a:gd name="T8" fmla="*/ 63 w 73"/>
                  <a:gd name="T9" fmla="*/ 341 h 21"/>
                  <a:gd name="T10" fmla="*/ 63 w 73"/>
                  <a:gd name="T11" fmla="*/ 320 h 21"/>
                  <a:gd name="T12" fmla="*/ 145 w 73"/>
                  <a:gd name="T13" fmla="*/ 341 h 21"/>
                  <a:gd name="T14" fmla="*/ 709 w 73"/>
                  <a:gd name="T15" fmla="*/ 192 h 21"/>
                  <a:gd name="T16" fmla="*/ 1038 w 73"/>
                  <a:gd name="T17" fmla="*/ 363 h 21"/>
                  <a:gd name="T18" fmla="*/ 1118 w 73"/>
                  <a:gd name="T19" fmla="*/ 376 h 21"/>
                  <a:gd name="T20" fmla="*/ 1131 w 73"/>
                  <a:gd name="T21" fmla="*/ 264 h 21"/>
                  <a:gd name="T22" fmla="*/ 709 w 73"/>
                  <a:gd name="T23" fmla="*/ 35 h 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3" h="21">
                    <a:moveTo>
                      <a:pt x="45" y="2"/>
                    </a:moveTo>
                    <a:cubicBezTo>
                      <a:pt x="28" y="0"/>
                      <a:pt x="10" y="5"/>
                      <a:pt x="1" y="15"/>
                    </a:cubicBezTo>
                    <a:cubicBezTo>
                      <a:pt x="0" y="15"/>
                      <a:pt x="2" y="15"/>
                      <a:pt x="0" y="16"/>
                    </a:cubicBezTo>
                    <a:cubicBezTo>
                      <a:pt x="3" y="16"/>
                      <a:pt x="2" y="17"/>
                      <a:pt x="2" y="17"/>
                    </a:cubicBezTo>
                    <a:cubicBezTo>
                      <a:pt x="3" y="17"/>
                      <a:pt x="4" y="17"/>
                      <a:pt x="4" y="18"/>
                    </a:cubicBezTo>
                    <a:cubicBezTo>
                      <a:pt x="4" y="18"/>
                      <a:pt x="4" y="18"/>
                      <a:pt x="4" y="17"/>
                    </a:cubicBezTo>
                    <a:cubicBezTo>
                      <a:pt x="6" y="18"/>
                      <a:pt x="7" y="18"/>
                      <a:pt x="9" y="18"/>
                    </a:cubicBezTo>
                    <a:cubicBezTo>
                      <a:pt x="17" y="12"/>
                      <a:pt x="31" y="9"/>
                      <a:pt x="45" y="10"/>
                    </a:cubicBezTo>
                    <a:cubicBezTo>
                      <a:pt x="55" y="11"/>
                      <a:pt x="62" y="14"/>
                      <a:pt x="66" y="19"/>
                    </a:cubicBezTo>
                    <a:cubicBezTo>
                      <a:pt x="67" y="21"/>
                      <a:pt x="70" y="21"/>
                      <a:pt x="71" y="20"/>
                    </a:cubicBezTo>
                    <a:cubicBezTo>
                      <a:pt x="73" y="19"/>
                      <a:pt x="73" y="16"/>
                      <a:pt x="72" y="14"/>
                    </a:cubicBezTo>
                    <a:cubicBezTo>
                      <a:pt x="67" y="7"/>
                      <a:pt x="58" y="3"/>
                      <a:pt x="45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8" name="Freeform 245">
                <a:extLst>
                  <a:ext uri="{FF2B5EF4-FFF2-40B4-BE49-F238E27FC236}">
                    <a16:creationId xmlns:a16="http://schemas.microsoft.com/office/drawing/2014/main" id="{9D6D171C-6090-4B5A-B63F-CABDE7A99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437"/>
                <a:ext cx="1477" cy="1589"/>
              </a:xfrm>
              <a:custGeom>
                <a:avLst/>
                <a:gdLst>
                  <a:gd name="T0" fmla="*/ 9182 w 591"/>
                  <a:gd name="T1" fmla="*/ 3946 h 596"/>
                  <a:gd name="T2" fmla="*/ 9149 w 591"/>
                  <a:gd name="T3" fmla="*/ 3618 h 596"/>
                  <a:gd name="T4" fmla="*/ 9024 w 591"/>
                  <a:gd name="T5" fmla="*/ 2671 h 596"/>
                  <a:gd name="T6" fmla="*/ 8225 w 591"/>
                  <a:gd name="T7" fmla="*/ 1344 h 596"/>
                  <a:gd name="T8" fmla="*/ 7308 w 591"/>
                  <a:gd name="T9" fmla="*/ 739 h 596"/>
                  <a:gd name="T10" fmla="*/ 7308 w 591"/>
                  <a:gd name="T11" fmla="*/ 683 h 596"/>
                  <a:gd name="T12" fmla="*/ 9024 w 591"/>
                  <a:gd name="T13" fmla="*/ 149 h 596"/>
                  <a:gd name="T14" fmla="*/ 9007 w 591"/>
                  <a:gd name="T15" fmla="*/ 21 h 596"/>
                  <a:gd name="T16" fmla="*/ 8507 w 591"/>
                  <a:gd name="T17" fmla="*/ 149 h 596"/>
                  <a:gd name="T18" fmla="*/ 6258 w 591"/>
                  <a:gd name="T19" fmla="*/ 2240 h 596"/>
                  <a:gd name="T20" fmla="*/ 5965 w 591"/>
                  <a:gd name="T21" fmla="*/ 3674 h 596"/>
                  <a:gd name="T22" fmla="*/ 6308 w 591"/>
                  <a:gd name="T23" fmla="*/ 7996 h 596"/>
                  <a:gd name="T24" fmla="*/ 7757 w 591"/>
                  <a:gd name="T25" fmla="*/ 10363 h 596"/>
                  <a:gd name="T26" fmla="*/ 8132 w 591"/>
                  <a:gd name="T27" fmla="*/ 10952 h 596"/>
                  <a:gd name="T28" fmla="*/ 8057 w 591"/>
                  <a:gd name="T29" fmla="*/ 10974 h 596"/>
                  <a:gd name="T30" fmla="*/ 5433 w 591"/>
                  <a:gd name="T31" fmla="*/ 10555 h 596"/>
                  <a:gd name="T32" fmla="*/ 4071 w 591"/>
                  <a:gd name="T33" fmla="*/ 9987 h 596"/>
                  <a:gd name="T34" fmla="*/ 2449 w 591"/>
                  <a:gd name="T35" fmla="*/ 10406 h 596"/>
                  <a:gd name="T36" fmla="*/ 2137 w 591"/>
                  <a:gd name="T37" fmla="*/ 10990 h 596"/>
                  <a:gd name="T38" fmla="*/ 1792 w 591"/>
                  <a:gd name="T39" fmla="*/ 10974 h 596"/>
                  <a:gd name="T40" fmla="*/ 480 w 591"/>
                  <a:gd name="T41" fmla="*/ 8110 h 596"/>
                  <a:gd name="T42" fmla="*/ 592 w 591"/>
                  <a:gd name="T43" fmla="*/ 3695 h 596"/>
                  <a:gd name="T44" fmla="*/ 467 w 591"/>
                  <a:gd name="T45" fmla="*/ 3127 h 596"/>
                  <a:gd name="T46" fmla="*/ 262 w 591"/>
                  <a:gd name="T47" fmla="*/ 149 h 596"/>
                  <a:gd name="T48" fmla="*/ 200 w 591"/>
                  <a:gd name="T49" fmla="*/ 56 h 596"/>
                  <a:gd name="T50" fmla="*/ 137 w 591"/>
                  <a:gd name="T51" fmla="*/ 136 h 596"/>
                  <a:gd name="T52" fmla="*/ 355 w 591"/>
                  <a:gd name="T53" fmla="*/ 3183 h 596"/>
                  <a:gd name="T54" fmla="*/ 480 w 591"/>
                  <a:gd name="T55" fmla="*/ 3775 h 596"/>
                  <a:gd name="T56" fmla="*/ 355 w 591"/>
                  <a:gd name="T57" fmla="*/ 8145 h 596"/>
                  <a:gd name="T58" fmla="*/ 1729 w 591"/>
                  <a:gd name="T59" fmla="*/ 11102 h 596"/>
                  <a:gd name="T60" fmla="*/ 2199 w 591"/>
                  <a:gd name="T61" fmla="*/ 11123 h 596"/>
                  <a:gd name="T62" fmla="*/ 2574 w 591"/>
                  <a:gd name="T63" fmla="*/ 10443 h 596"/>
                  <a:gd name="T64" fmla="*/ 2779 w 591"/>
                  <a:gd name="T65" fmla="*/ 9987 h 596"/>
                  <a:gd name="T66" fmla="*/ 3166 w 591"/>
                  <a:gd name="T67" fmla="*/ 9838 h 596"/>
                  <a:gd name="T68" fmla="*/ 4029 w 591"/>
                  <a:gd name="T69" fmla="*/ 10123 h 596"/>
                  <a:gd name="T70" fmla="*/ 5416 w 591"/>
                  <a:gd name="T71" fmla="*/ 10704 h 596"/>
                  <a:gd name="T72" fmla="*/ 8245 w 591"/>
                  <a:gd name="T73" fmla="*/ 11046 h 596"/>
                  <a:gd name="T74" fmla="*/ 7837 w 591"/>
                  <a:gd name="T75" fmla="*/ 10235 h 596"/>
                  <a:gd name="T76" fmla="*/ 6415 w 591"/>
                  <a:gd name="T77" fmla="*/ 7940 h 596"/>
                  <a:gd name="T78" fmla="*/ 6153 w 591"/>
                  <a:gd name="T79" fmla="*/ 7009 h 596"/>
                  <a:gd name="T80" fmla="*/ 5978 w 591"/>
                  <a:gd name="T81" fmla="*/ 6007 h 596"/>
                  <a:gd name="T82" fmla="*/ 5945 w 591"/>
                  <a:gd name="T83" fmla="*/ 4890 h 596"/>
                  <a:gd name="T84" fmla="*/ 6070 w 591"/>
                  <a:gd name="T85" fmla="*/ 3695 h 596"/>
                  <a:gd name="T86" fmla="*/ 6370 w 591"/>
                  <a:gd name="T87" fmla="*/ 2330 h 596"/>
                  <a:gd name="T88" fmla="*/ 7040 w 591"/>
                  <a:gd name="T89" fmla="*/ 909 h 596"/>
                  <a:gd name="T90" fmla="*/ 7183 w 591"/>
                  <a:gd name="T91" fmla="*/ 853 h 596"/>
                  <a:gd name="T92" fmla="*/ 8182 w 591"/>
                  <a:gd name="T93" fmla="*/ 1458 h 596"/>
                  <a:gd name="T94" fmla="*/ 8912 w 591"/>
                  <a:gd name="T95" fmla="*/ 2693 h 596"/>
                  <a:gd name="T96" fmla="*/ 9069 w 591"/>
                  <a:gd name="T97" fmla="*/ 3717 h 596"/>
                  <a:gd name="T98" fmla="*/ 8182 w 591"/>
                  <a:gd name="T99" fmla="*/ 6199 h 596"/>
                  <a:gd name="T100" fmla="*/ 6133 w 591"/>
                  <a:gd name="T101" fmla="*/ 4855 h 596"/>
                  <a:gd name="T102" fmla="*/ 5933 w 591"/>
                  <a:gd name="T103" fmla="*/ 4548 h 596"/>
                  <a:gd name="T104" fmla="*/ 5853 w 591"/>
                  <a:gd name="T105" fmla="*/ 4628 h 596"/>
                  <a:gd name="T106" fmla="*/ 6040 w 591"/>
                  <a:gd name="T107" fmla="*/ 4927 h 596"/>
                  <a:gd name="T108" fmla="*/ 8212 w 591"/>
                  <a:gd name="T109" fmla="*/ 6327 h 596"/>
                  <a:gd name="T110" fmla="*/ 9182 w 591"/>
                  <a:gd name="T111" fmla="*/ 3946 h 59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591" h="596">
                    <a:moveTo>
                      <a:pt x="588" y="208"/>
                    </a:moveTo>
                    <a:cubicBezTo>
                      <a:pt x="588" y="206"/>
                      <a:pt x="586" y="196"/>
                      <a:pt x="586" y="191"/>
                    </a:cubicBezTo>
                    <a:cubicBezTo>
                      <a:pt x="584" y="175"/>
                      <a:pt x="580" y="150"/>
                      <a:pt x="578" y="141"/>
                    </a:cubicBezTo>
                    <a:cubicBezTo>
                      <a:pt x="570" y="102"/>
                      <a:pt x="538" y="80"/>
                      <a:pt x="527" y="71"/>
                    </a:cubicBezTo>
                    <a:cubicBezTo>
                      <a:pt x="511" y="58"/>
                      <a:pt x="491" y="45"/>
                      <a:pt x="468" y="39"/>
                    </a:cubicBezTo>
                    <a:cubicBezTo>
                      <a:pt x="467" y="39"/>
                      <a:pt x="467" y="37"/>
                      <a:pt x="468" y="36"/>
                    </a:cubicBezTo>
                    <a:cubicBezTo>
                      <a:pt x="486" y="21"/>
                      <a:pt x="548" y="17"/>
                      <a:pt x="578" y="8"/>
                    </a:cubicBezTo>
                    <a:cubicBezTo>
                      <a:pt x="581" y="8"/>
                      <a:pt x="579" y="0"/>
                      <a:pt x="577" y="1"/>
                    </a:cubicBezTo>
                    <a:cubicBezTo>
                      <a:pt x="568" y="4"/>
                      <a:pt x="556" y="7"/>
                      <a:pt x="545" y="8"/>
                    </a:cubicBezTo>
                    <a:cubicBezTo>
                      <a:pt x="496" y="16"/>
                      <a:pt x="434" y="18"/>
                      <a:pt x="401" y="118"/>
                    </a:cubicBezTo>
                    <a:cubicBezTo>
                      <a:pt x="392" y="144"/>
                      <a:pt x="384" y="180"/>
                      <a:pt x="382" y="194"/>
                    </a:cubicBezTo>
                    <a:cubicBezTo>
                      <a:pt x="363" y="287"/>
                      <a:pt x="382" y="367"/>
                      <a:pt x="404" y="422"/>
                    </a:cubicBezTo>
                    <a:cubicBezTo>
                      <a:pt x="434" y="497"/>
                      <a:pt x="474" y="528"/>
                      <a:pt x="497" y="547"/>
                    </a:cubicBezTo>
                    <a:cubicBezTo>
                      <a:pt x="515" y="561"/>
                      <a:pt x="522" y="568"/>
                      <a:pt x="521" y="578"/>
                    </a:cubicBezTo>
                    <a:cubicBezTo>
                      <a:pt x="520" y="579"/>
                      <a:pt x="519" y="579"/>
                      <a:pt x="516" y="579"/>
                    </a:cubicBezTo>
                    <a:cubicBezTo>
                      <a:pt x="497" y="581"/>
                      <a:pt x="415" y="569"/>
                      <a:pt x="348" y="557"/>
                    </a:cubicBezTo>
                    <a:cubicBezTo>
                      <a:pt x="320" y="551"/>
                      <a:pt x="285" y="539"/>
                      <a:pt x="261" y="527"/>
                    </a:cubicBezTo>
                    <a:cubicBezTo>
                      <a:pt x="221" y="507"/>
                      <a:pt x="172" y="496"/>
                      <a:pt x="157" y="549"/>
                    </a:cubicBezTo>
                    <a:cubicBezTo>
                      <a:pt x="153" y="562"/>
                      <a:pt x="148" y="575"/>
                      <a:pt x="137" y="580"/>
                    </a:cubicBezTo>
                    <a:cubicBezTo>
                      <a:pt x="130" y="583"/>
                      <a:pt x="123" y="583"/>
                      <a:pt x="115" y="579"/>
                    </a:cubicBezTo>
                    <a:cubicBezTo>
                      <a:pt x="100" y="572"/>
                      <a:pt x="54" y="522"/>
                      <a:pt x="31" y="428"/>
                    </a:cubicBezTo>
                    <a:cubicBezTo>
                      <a:pt x="16" y="369"/>
                      <a:pt x="44" y="217"/>
                      <a:pt x="38" y="195"/>
                    </a:cubicBezTo>
                    <a:cubicBezTo>
                      <a:pt x="32" y="173"/>
                      <a:pt x="32" y="171"/>
                      <a:pt x="30" y="165"/>
                    </a:cubicBezTo>
                    <a:cubicBezTo>
                      <a:pt x="17" y="112"/>
                      <a:pt x="8" y="69"/>
                      <a:pt x="17" y="8"/>
                    </a:cubicBezTo>
                    <a:cubicBezTo>
                      <a:pt x="17" y="6"/>
                      <a:pt x="16" y="4"/>
                      <a:pt x="13" y="3"/>
                    </a:cubicBezTo>
                    <a:cubicBezTo>
                      <a:pt x="11" y="3"/>
                      <a:pt x="9" y="5"/>
                      <a:pt x="9" y="7"/>
                    </a:cubicBezTo>
                    <a:cubicBezTo>
                      <a:pt x="0" y="70"/>
                      <a:pt x="9" y="114"/>
                      <a:pt x="23" y="168"/>
                    </a:cubicBezTo>
                    <a:cubicBezTo>
                      <a:pt x="24" y="174"/>
                      <a:pt x="27" y="184"/>
                      <a:pt x="31" y="199"/>
                    </a:cubicBezTo>
                    <a:cubicBezTo>
                      <a:pt x="35" y="218"/>
                      <a:pt x="8" y="369"/>
                      <a:pt x="23" y="430"/>
                    </a:cubicBezTo>
                    <a:cubicBezTo>
                      <a:pt x="41" y="502"/>
                      <a:pt x="84" y="573"/>
                      <a:pt x="111" y="586"/>
                    </a:cubicBezTo>
                    <a:cubicBezTo>
                      <a:pt x="121" y="591"/>
                      <a:pt x="131" y="591"/>
                      <a:pt x="141" y="587"/>
                    </a:cubicBezTo>
                    <a:cubicBezTo>
                      <a:pt x="154" y="581"/>
                      <a:pt x="160" y="565"/>
                      <a:pt x="165" y="551"/>
                    </a:cubicBezTo>
                    <a:cubicBezTo>
                      <a:pt x="169" y="541"/>
                      <a:pt x="172" y="532"/>
                      <a:pt x="178" y="527"/>
                    </a:cubicBezTo>
                    <a:cubicBezTo>
                      <a:pt x="179" y="526"/>
                      <a:pt x="188" y="519"/>
                      <a:pt x="203" y="519"/>
                    </a:cubicBezTo>
                    <a:cubicBezTo>
                      <a:pt x="216" y="518"/>
                      <a:pt x="235" y="522"/>
                      <a:pt x="258" y="534"/>
                    </a:cubicBezTo>
                    <a:cubicBezTo>
                      <a:pt x="282" y="547"/>
                      <a:pt x="318" y="559"/>
                      <a:pt x="347" y="565"/>
                    </a:cubicBezTo>
                    <a:cubicBezTo>
                      <a:pt x="426" y="579"/>
                      <a:pt x="526" y="596"/>
                      <a:pt x="528" y="583"/>
                    </a:cubicBezTo>
                    <a:cubicBezTo>
                      <a:pt x="529" y="570"/>
                      <a:pt x="523" y="557"/>
                      <a:pt x="502" y="540"/>
                    </a:cubicBezTo>
                    <a:cubicBezTo>
                      <a:pt x="480" y="523"/>
                      <a:pt x="441" y="493"/>
                      <a:pt x="411" y="419"/>
                    </a:cubicBezTo>
                    <a:cubicBezTo>
                      <a:pt x="406" y="406"/>
                      <a:pt x="399" y="388"/>
                      <a:pt x="394" y="370"/>
                    </a:cubicBezTo>
                    <a:cubicBezTo>
                      <a:pt x="392" y="364"/>
                      <a:pt x="386" y="340"/>
                      <a:pt x="383" y="317"/>
                    </a:cubicBezTo>
                    <a:cubicBezTo>
                      <a:pt x="381" y="294"/>
                      <a:pt x="381" y="266"/>
                      <a:pt x="381" y="258"/>
                    </a:cubicBezTo>
                    <a:cubicBezTo>
                      <a:pt x="381" y="238"/>
                      <a:pt x="385" y="216"/>
                      <a:pt x="389" y="195"/>
                    </a:cubicBezTo>
                    <a:cubicBezTo>
                      <a:pt x="392" y="182"/>
                      <a:pt x="398" y="152"/>
                      <a:pt x="408" y="123"/>
                    </a:cubicBezTo>
                    <a:cubicBezTo>
                      <a:pt x="419" y="87"/>
                      <a:pt x="433" y="61"/>
                      <a:pt x="451" y="48"/>
                    </a:cubicBezTo>
                    <a:cubicBezTo>
                      <a:pt x="452" y="47"/>
                      <a:pt x="457" y="43"/>
                      <a:pt x="460" y="45"/>
                    </a:cubicBezTo>
                    <a:cubicBezTo>
                      <a:pt x="483" y="50"/>
                      <a:pt x="509" y="65"/>
                      <a:pt x="524" y="77"/>
                    </a:cubicBezTo>
                    <a:cubicBezTo>
                      <a:pt x="535" y="86"/>
                      <a:pt x="566" y="112"/>
                      <a:pt x="571" y="142"/>
                    </a:cubicBezTo>
                    <a:cubicBezTo>
                      <a:pt x="575" y="158"/>
                      <a:pt x="577" y="176"/>
                      <a:pt x="581" y="196"/>
                    </a:cubicBezTo>
                    <a:cubicBezTo>
                      <a:pt x="585" y="236"/>
                      <a:pt x="565" y="318"/>
                      <a:pt x="524" y="327"/>
                    </a:cubicBezTo>
                    <a:cubicBezTo>
                      <a:pt x="485" y="337"/>
                      <a:pt x="420" y="292"/>
                      <a:pt x="393" y="256"/>
                    </a:cubicBezTo>
                    <a:cubicBezTo>
                      <a:pt x="380" y="240"/>
                      <a:pt x="380" y="240"/>
                      <a:pt x="380" y="240"/>
                    </a:cubicBezTo>
                    <a:cubicBezTo>
                      <a:pt x="375" y="244"/>
                      <a:pt x="375" y="244"/>
                      <a:pt x="375" y="244"/>
                    </a:cubicBezTo>
                    <a:cubicBezTo>
                      <a:pt x="387" y="260"/>
                      <a:pt x="387" y="260"/>
                      <a:pt x="387" y="260"/>
                    </a:cubicBezTo>
                    <a:cubicBezTo>
                      <a:pt x="416" y="298"/>
                      <a:pt x="482" y="345"/>
                      <a:pt x="526" y="334"/>
                    </a:cubicBezTo>
                    <a:cubicBezTo>
                      <a:pt x="568" y="324"/>
                      <a:pt x="591" y="246"/>
                      <a:pt x="588" y="20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59" name="Freeform 246">
                <a:extLst>
                  <a:ext uri="{FF2B5EF4-FFF2-40B4-BE49-F238E27FC236}">
                    <a16:creationId xmlns:a16="http://schemas.microsoft.com/office/drawing/2014/main" id="{66840CF2-CB4D-439D-8037-774FBB48D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128"/>
                <a:ext cx="1305" cy="181"/>
              </a:xfrm>
              <a:custGeom>
                <a:avLst/>
                <a:gdLst>
                  <a:gd name="T0" fmla="*/ 8095 w 522"/>
                  <a:gd name="T1" fmla="*/ 660 h 68"/>
                  <a:gd name="T2" fmla="*/ 5750 w 522"/>
                  <a:gd name="T3" fmla="*/ 1113 h 68"/>
                  <a:gd name="T4" fmla="*/ 4845 w 522"/>
                  <a:gd name="T5" fmla="*/ 1134 h 68"/>
                  <a:gd name="T6" fmla="*/ 1988 w 522"/>
                  <a:gd name="T7" fmla="*/ 695 h 68"/>
                  <a:gd name="T8" fmla="*/ 1988 w 522"/>
                  <a:gd name="T9" fmla="*/ 716 h 68"/>
                  <a:gd name="T10" fmla="*/ 125 w 522"/>
                  <a:gd name="T11" fmla="*/ 35 h 68"/>
                  <a:gd name="T12" fmla="*/ 95 w 522"/>
                  <a:gd name="T13" fmla="*/ 170 h 68"/>
                  <a:gd name="T14" fmla="*/ 1813 w 522"/>
                  <a:gd name="T15" fmla="*/ 828 h 68"/>
                  <a:gd name="T16" fmla="*/ 2145 w 522"/>
                  <a:gd name="T17" fmla="*/ 886 h 68"/>
                  <a:gd name="T18" fmla="*/ 4833 w 522"/>
                  <a:gd name="T19" fmla="*/ 1283 h 68"/>
                  <a:gd name="T20" fmla="*/ 5720 w 522"/>
                  <a:gd name="T21" fmla="*/ 1262 h 68"/>
                  <a:gd name="T22" fmla="*/ 7208 w 522"/>
                  <a:gd name="T23" fmla="*/ 1019 h 68"/>
                  <a:gd name="T24" fmla="*/ 8113 w 522"/>
                  <a:gd name="T25" fmla="*/ 772 h 68"/>
                  <a:gd name="T26" fmla="*/ 8095 w 522"/>
                  <a:gd name="T27" fmla="*/ 660 h 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22" h="68">
                    <a:moveTo>
                      <a:pt x="518" y="35"/>
                    </a:moveTo>
                    <a:cubicBezTo>
                      <a:pt x="469" y="47"/>
                      <a:pt x="419" y="55"/>
                      <a:pt x="368" y="59"/>
                    </a:cubicBezTo>
                    <a:cubicBezTo>
                      <a:pt x="350" y="60"/>
                      <a:pt x="310" y="60"/>
                      <a:pt x="310" y="60"/>
                    </a:cubicBezTo>
                    <a:cubicBezTo>
                      <a:pt x="248" y="56"/>
                      <a:pt x="183" y="50"/>
                      <a:pt x="127" y="37"/>
                    </a:cubicBezTo>
                    <a:cubicBezTo>
                      <a:pt x="127" y="38"/>
                      <a:pt x="127" y="38"/>
                      <a:pt x="127" y="38"/>
                    </a:cubicBezTo>
                    <a:cubicBezTo>
                      <a:pt x="75" y="26"/>
                      <a:pt x="9" y="2"/>
                      <a:pt x="8" y="2"/>
                    </a:cubicBezTo>
                    <a:cubicBezTo>
                      <a:pt x="4" y="0"/>
                      <a:pt x="0" y="8"/>
                      <a:pt x="6" y="9"/>
                    </a:cubicBezTo>
                    <a:cubicBezTo>
                      <a:pt x="20" y="14"/>
                      <a:pt x="73" y="33"/>
                      <a:pt x="116" y="44"/>
                    </a:cubicBezTo>
                    <a:cubicBezTo>
                      <a:pt x="119" y="44"/>
                      <a:pt x="136" y="47"/>
                      <a:pt x="137" y="47"/>
                    </a:cubicBezTo>
                    <a:cubicBezTo>
                      <a:pt x="191" y="59"/>
                      <a:pt x="251" y="64"/>
                      <a:pt x="309" y="68"/>
                    </a:cubicBezTo>
                    <a:cubicBezTo>
                      <a:pt x="309" y="68"/>
                      <a:pt x="351" y="68"/>
                      <a:pt x="366" y="67"/>
                    </a:cubicBezTo>
                    <a:cubicBezTo>
                      <a:pt x="399" y="64"/>
                      <a:pt x="423" y="62"/>
                      <a:pt x="461" y="54"/>
                    </a:cubicBezTo>
                    <a:cubicBezTo>
                      <a:pt x="482" y="49"/>
                      <a:pt x="502" y="45"/>
                      <a:pt x="519" y="41"/>
                    </a:cubicBezTo>
                    <a:cubicBezTo>
                      <a:pt x="522" y="39"/>
                      <a:pt x="521" y="35"/>
                      <a:pt x="518" y="3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0" name="Freeform 247">
                <a:extLst>
                  <a:ext uri="{FF2B5EF4-FFF2-40B4-BE49-F238E27FC236}">
                    <a16:creationId xmlns:a16="http://schemas.microsoft.com/office/drawing/2014/main" id="{4B6E9E27-9B22-40C3-94F4-A9634E315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1338"/>
                <a:ext cx="742" cy="795"/>
              </a:xfrm>
              <a:custGeom>
                <a:avLst/>
                <a:gdLst>
                  <a:gd name="T0" fmla="*/ 4599 w 297"/>
                  <a:gd name="T1" fmla="*/ 1459 h 298"/>
                  <a:gd name="T2" fmla="*/ 4507 w 297"/>
                  <a:gd name="T3" fmla="*/ 1331 h 298"/>
                  <a:gd name="T4" fmla="*/ 2371 w 297"/>
                  <a:gd name="T5" fmla="*/ 627 h 298"/>
                  <a:gd name="T6" fmla="*/ 2121 w 297"/>
                  <a:gd name="T7" fmla="*/ 547 h 298"/>
                  <a:gd name="T8" fmla="*/ 2121 w 297"/>
                  <a:gd name="T9" fmla="*/ 547 h 298"/>
                  <a:gd name="T10" fmla="*/ 105 w 297"/>
                  <a:gd name="T11" fmla="*/ 35 h 298"/>
                  <a:gd name="T12" fmla="*/ 92 w 297"/>
                  <a:gd name="T13" fmla="*/ 192 h 298"/>
                  <a:gd name="T14" fmla="*/ 1904 w 297"/>
                  <a:gd name="T15" fmla="*/ 648 h 298"/>
                  <a:gd name="T16" fmla="*/ 1904 w 297"/>
                  <a:gd name="T17" fmla="*/ 648 h 298"/>
                  <a:gd name="T18" fmla="*/ 2341 w 297"/>
                  <a:gd name="T19" fmla="*/ 760 h 298"/>
                  <a:gd name="T20" fmla="*/ 4445 w 297"/>
                  <a:gd name="T21" fmla="*/ 1425 h 298"/>
                  <a:gd name="T22" fmla="*/ 4494 w 297"/>
                  <a:gd name="T23" fmla="*/ 1481 h 298"/>
                  <a:gd name="T24" fmla="*/ 4524 w 297"/>
                  <a:gd name="T25" fmla="*/ 1878 h 298"/>
                  <a:gd name="T26" fmla="*/ 4524 w 297"/>
                  <a:gd name="T27" fmla="*/ 1878 h 298"/>
                  <a:gd name="T28" fmla="*/ 4524 w 297"/>
                  <a:gd name="T29" fmla="*/ 1878 h 298"/>
                  <a:gd name="T30" fmla="*/ 4307 w 297"/>
                  <a:gd name="T31" fmla="*/ 2598 h 298"/>
                  <a:gd name="T32" fmla="*/ 3932 w 297"/>
                  <a:gd name="T33" fmla="*/ 4975 h 298"/>
                  <a:gd name="T34" fmla="*/ 3837 w 297"/>
                  <a:gd name="T35" fmla="*/ 5466 h 298"/>
                  <a:gd name="T36" fmla="*/ 3695 w 297"/>
                  <a:gd name="T37" fmla="*/ 5466 h 298"/>
                  <a:gd name="T38" fmla="*/ 2228 w 297"/>
                  <a:gd name="T39" fmla="*/ 3743 h 298"/>
                  <a:gd name="T40" fmla="*/ 1686 w 297"/>
                  <a:gd name="T41" fmla="*/ 990 h 298"/>
                  <a:gd name="T42" fmla="*/ 1624 w 297"/>
                  <a:gd name="T43" fmla="*/ 910 h 298"/>
                  <a:gd name="T44" fmla="*/ 1561 w 297"/>
                  <a:gd name="T45" fmla="*/ 990 h 298"/>
                  <a:gd name="T46" fmla="*/ 2121 w 297"/>
                  <a:gd name="T47" fmla="*/ 3815 h 298"/>
                  <a:gd name="T48" fmla="*/ 3665 w 297"/>
                  <a:gd name="T49" fmla="*/ 5624 h 298"/>
                  <a:gd name="T50" fmla="*/ 3882 w 297"/>
                  <a:gd name="T51" fmla="*/ 5624 h 298"/>
                  <a:gd name="T52" fmla="*/ 4025 w 297"/>
                  <a:gd name="T53" fmla="*/ 4975 h 298"/>
                  <a:gd name="T54" fmla="*/ 4025 w 297"/>
                  <a:gd name="T55" fmla="*/ 4954 h 298"/>
                  <a:gd name="T56" fmla="*/ 4025 w 297"/>
                  <a:gd name="T57" fmla="*/ 4767 h 298"/>
                  <a:gd name="T58" fmla="*/ 4382 w 297"/>
                  <a:gd name="T59" fmla="*/ 2641 h 298"/>
                  <a:gd name="T60" fmla="*/ 4599 w 297"/>
                  <a:gd name="T61" fmla="*/ 1899 h 298"/>
                  <a:gd name="T62" fmla="*/ 4632 w 297"/>
                  <a:gd name="T63" fmla="*/ 1673 h 298"/>
                  <a:gd name="T64" fmla="*/ 4599 w 297"/>
                  <a:gd name="T65" fmla="*/ 1459 h 2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97" h="298">
                    <a:moveTo>
                      <a:pt x="295" y="77"/>
                    </a:moveTo>
                    <a:cubicBezTo>
                      <a:pt x="294" y="73"/>
                      <a:pt x="291" y="71"/>
                      <a:pt x="289" y="70"/>
                    </a:cubicBezTo>
                    <a:cubicBezTo>
                      <a:pt x="270" y="59"/>
                      <a:pt x="211" y="46"/>
                      <a:pt x="152" y="33"/>
                    </a:cubicBezTo>
                    <a:cubicBezTo>
                      <a:pt x="136" y="29"/>
                      <a:pt x="136" y="29"/>
                      <a:pt x="136" y="29"/>
                    </a:cubicBezTo>
                    <a:cubicBezTo>
                      <a:pt x="136" y="29"/>
                      <a:pt x="136" y="29"/>
                      <a:pt x="136" y="29"/>
                    </a:cubicBezTo>
                    <a:cubicBezTo>
                      <a:pt x="99" y="20"/>
                      <a:pt x="24" y="5"/>
                      <a:pt x="7" y="2"/>
                    </a:cubicBezTo>
                    <a:cubicBezTo>
                      <a:pt x="1" y="0"/>
                      <a:pt x="0" y="10"/>
                      <a:pt x="6" y="10"/>
                    </a:cubicBezTo>
                    <a:cubicBezTo>
                      <a:pt x="7" y="10"/>
                      <a:pt x="78" y="24"/>
                      <a:pt x="122" y="34"/>
                    </a:cubicBezTo>
                    <a:cubicBezTo>
                      <a:pt x="122" y="34"/>
                      <a:pt x="122" y="34"/>
                      <a:pt x="122" y="34"/>
                    </a:cubicBezTo>
                    <a:cubicBezTo>
                      <a:pt x="150" y="40"/>
                      <a:pt x="150" y="40"/>
                      <a:pt x="150" y="40"/>
                    </a:cubicBezTo>
                    <a:cubicBezTo>
                      <a:pt x="186" y="48"/>
                      <a:pt x="267" y="65"/>
                      <a:pt x="285" y="75"/>
                    </a:cubicBezTo>
                    <a:cubicBezTo>
                      <a:pt x="285" y="76"/>
                      <a:pt x="288" y="78"/>
                      <a:pt x="288" y="78"/>
                    </a:cubicBezTo>
                    <a:cubicBezTo>
                      <a:pt x="291" y="82"/>
                      <a:pt x="292" y="88"/>
                      <a:pt x="290" y="99"/>
                    </a:cubicBezTo>
                    <a:cubicBezTo>
                      <a:pt x="290" y="99"/>
                      <a:pt x="290" y="99"/>
                      <a:pt x="290" y="99"/>
                    </a:cubicBezTo>
                    <a:cubicBezTo>
                      <a:pt x="290" y="99"/>
                      <a:pt x="290" y="99"/>
                      <a:pt x="290" y="99"/>
                    </a:cubicBezTo>
                    <a:cubicBezTo>
                      <a:pt x="287" y="108"/>
                      <a:pt x="283" y="120"/>
                      <a:pt x="276" y="137"/>
                    </a:cubicBezTo>
                    <a:cubicBezTo>
                      <a:pt x="258" y="178"/>
                      <a:pt x="251" y="224"/>
                      <a:pt x="252" y="262"/>
                    </a:cubicBezTo>
                    <a:cubicBezTo>
                      <a:pt x="252" y="276"/>
                      <a:pt x="250" y="286"/>
                      <a:pt x="246" y="288"/>
                    </a:cubicBezTo>
                    <a:cubicBezTo>
                      <a:pt x="242" y="291"/>
                      <a:pt x="241" y="289"/>
                      <a:pt x="237" y="288"/>
                    </a:cubicBezTo>
                    <a:cubicBezTo>
                      <a:pt x="221" y="283"/>
                      <a:pt x="167" y="239"/>
                      <a:pt x="143" y="197"/>
                    </a:cubicBezTo>
                    <a:cubicBezTo>
                      <a:pt x="118" y="155"/>
                      <a:pt x="109" y="80"/>
                      <a:pt x="108" y="52"/>
                    </a:cubicBezTo>
                    <a:cubicBezTo>
                      <a:pt x="108" y="49"/>
                      <a:pt x="106" y="48"/>
                      <a:pt x="104" y="48"/>
                    </a:cubicBezTo>
                    <a:cubicBezTo>
                      <a:pt x="102" y="48"/>
                      <a:pt x="100" y="50"/>
                      <a:pt x="100" y="52"/>
                    </a:cubicBezTo>
                    <a:cubicBezTo>
                      <a:pt x="101" y="82"/>
                      <a:pt x="111" y="157"/>
                      <a:pt x="136" y="201"/>
                    </a:cubicBezTo>
                    <a:cubicBezTo>
                      <a:pt x="161" y="244"/>
                      <a:pt x="215" y="290"/>
                      <a:pt x="235" y="296"/>
                    </a:cubicBezTo>
                    <a:cubicBezTo>
                      <a:pt x="241" y="298"/>
                      <a:pt x="245" y="297"/>
                      <a:pt x="249" y="296"/>
                    </a:cubicBezTo>
                    <a:cubicBezTo>
                      <a:pt x="256" y="293"/>
                      <a:pt x="259" y="274"/>
                      <a:pt x="258" y="262"/>
                    </a:cubicBezTo>
                    <a:cubicBezTo>
                      <a:pt x="258" y="262"/>
                      <a:pt x="258" y="262"/>
                      <a:pt x="258" y="261"/>
                    </a:cubicBezTo>
                    <a:cubicBezTo>
                      <a:pt x="258" y="258"/>
                      <a:pt x="258" y="255"/>
                      <a:pt x="258" y="251"/>
                    </a:cubicBezTo>
                    <a:cubicBezTo>
                      <a:pt x="258" y="213"/>
                      <a:pt x="266" y="173"/>
                      <a:pt x="281" y="139"/>
                    </a:cubicBezTo>
                    <a:cubicBezTo>
                      <a:pt x="289" y="122"/>
                      <a:pt x="293" y="110"/>
                      <a:pt x="295" y="100"/>
                    </a:cubicBezTo>
                    <a:cubicBezTo>
                      <a:pt x="296" y="97"/>
                      <a:pt x="297" y="92"/>
                      <a:pt x="297" y="88"/>
                    </a:cubicBezTo>
                    <a:cubicBezTo>
                      <a:pt x="297" y="85"/>
                      <a:pt x="297" y="81"/>
                      <a:pt x="295" y="77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1" name="Freeform 248">
                <a:extLst>
                  <a:ext uri="{FF2B5EF4-FFF2-40B4-BE49-F238E27FC236}">
                    <a16:creationId xmlns:a16="http://schemas.microsoft.com/office/drawing/2014/main" id="{A5779C63-FB17-48EA-925E-21F829C37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858"/>
                <a:ext cx="60" cy="96"/>
              </a:xfrm>
              <a:custGeom>
                <a:avLst/>
                <a:gdLst>
                  <a:gd name="T0" fmla="*/ 20 w 24"/>
                  <a:gd name="T1" fmla="*/ 77 h 36"/>
                  <a:gd name="T2" fmla="*/ 20 w 24"/>
                  <a:gd name="T3" fmla="*/ 605 h 36"/>
                  <a:gd name="T4" fmla="*/ 50 w 24"/>
                  <a:gd name="T5" fmla="*/ 661 h 36"/>
                  <a:gd name="T6" fmla="*/ 125 w 24"/>
                  <a:gd name="T7" fmla="*/ 648 h 36"/>
                  <a:gd name="T8" fmla="*/ 238 w 24"/>
                  <a:gd name="T9" fmla="*/ 456 h 36"/>
                  <a:gd name="T10" fmla="*/ 363 w 24"/>
                  <a:gd name="T11" fmla="*/ 248 h 36"/>
                  <a:gd name="T12" fmla="*/ 345 w 24"/>
                  <a:gd name="T13" fmla="*/ 149 h 36"/>
                  <a:gd name="T14" fmla="*/ 250 w 24"/>
                  <a:gd name="T15" fmla="*/ 171 h 36"/>
                  <a:gd name="T16" fmla="*/ 145 w 24"/>
                  <a:gd name="T17" fmla="*/ 376 h 36"/>
                  <a:gd name="T18" fmla="*/ 125 w 24"/>
                  <a:gd name="T19" fmla="*/ 376 h 36"/>
                  <a:gd name="T20" fmla="*/ 145 w 24"/>
                  <a:gd name="T21" fmla="*/ 93 h 36"/>
                  <a:gd name="T22" fmla="*/ 145 w 24"/>
                  <a:gd name="T23" fmla="*/ 77 h 36"/>
                  <a:gd name="T24" fmla="*/ 83 w 24"/>
                  <a:gd name="T25" fmla="*/ 0 h 36"/>
                  <a:gd name="T26" fmla="*/ 20 w 24"/>
                  <a:gd name="T27" fmla="*/ 77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36">
                    <a:moveTo>
                      <a:pt x="1" y="4"/>
                    </a:moveTo>
                    <a:cubicBezTo>
                      <a:pt x="0" y="14"/>
                      <a:pt x="1" y="31"/>
                      <a:pt x="1" y="32"/>
                    </a:cubicBezTo>
                    <a:cubicBezTo>
                      <a:pt x="1" y="34"/>
                      <a:pt x="2" y="35"/>
                      <a:pt x="3" y="35"/>
                    </a:cubicBezTo>
                    <a:cubicBezTo>
                      <a:pt x="5" y="36"/>
                      <a:pt x="7" y="35"/>
                      <a:pt x="8" y="3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4" y="11"/>
                      <a:pt x="23" y="9"/>
                      <a:pt x="22" y="8"/>
                    </a:cubicBezTo>
                    <a:cubicBezTo>
                      <a:pt x="20" y="6"/>
                      <a:pt x="17" y="7"/>
                      <a:pt x="16" y="9"/>
                    </a:cubicBezTo>
                    <a:cubicBezTo>
                      <a:pt x="16" y="9"/>
                      <a:pt x="11" y="17"/>
                      <a:pt x="9" y="20"/>
                    </a:cubicBezTo>
                    <a:cubicBezTo>
                      <a:pt x="7" y="22"/>
                      <a:pt x="8" y="21"/>
                      <a:pt x="8" y="20"/>
                    </a:cubicBezTo>
                    <a:cubicBezTo>
                      <a:pt x="8" y="16"/>
                      <a:pt x="8" y="8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3" y="0"/>
                      <a:pt x="1" y="2"/>
                      <a:pt x="1" y="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2" name="Freeform 249">
                <a:extLst>
                  <a:ext uri="{FF2B5EF4-FFF2-40B4-BE49-F238E27FC236}">
                    <a16:creationId xmlns:a16="http://schemas.microsoft.com/office/drawing/2014/main" id="{24ED62E7-114D-44AB-AB7F-D95C17614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858"/>
                <a:ext cx="117" cy="123"/>
              </a:xfrm>
              <a:custGeom>
                <a:avLst/>
                <a:gdLst>
                  <a:gd name="T0" fmla="*/ 600 w 47"/>
                  <a:gd name="T1" fmla="*/ 94 h 46"/>
                  <a:gd name="T2" fmla="*/ 291 w 47"/>
                  <a:gd name="T3" fmla="*/ 730 h 46"/>
                  <a:gd name="T4" fmla="*/ 137 w 47"/>
                  <a:gd name="T5" fmla="*/ 500 h 46"/>
                  <a:gd name="T6" fmla="*/ 154 w 47"/>
                  <a:gd name="T7" fmla="*/ 401 h 46"/>
                  <a:gd name="T8" fmla="*/ 75 w 47"/>
                  <a:gd name="T9" fmla="*/ 308 h 46"/>
                  <a:gd name="T10" fmla="*/ 30 w 47"/>
                  <a:gd name="T11" fmla="*/ 380 h 46"/>
                  <a:gd name="T12" fmla="*/ 249 w 47"/>
                  <a:gd name="T13" fmla="*/ 880 h 46"/>
                  <a:gd name="T14" fmla="*/ 249 w 47"/>
                  <a:gd name="T15" fmla="*/ 880 h 46"/>
                  <a:gd name="T16" fmla="*/ 712 w 47"/>
                  <a:gd name="T17" fmla="*/ 171 h 46"/>
                  <a:gd name="T18" fmla="*/ 712 w 47"/>
                  <a:gd name="T19" fmla="*/ 78 h 46"/>
                  <a:gd name="T20" fmla="*/ 600 w 47"/>
                  <a:gd name="T21" fmla="*/ 94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46">
                    <a:moveTo>
                      <a:pt x="39" y="5"/>
                    </a:moveTo>
                    <a:cubicBezTo>
                      <a:pt x="37" y="20"/>
                      <a:pt x="34" y="36"/>
                      <a:pt x="19" y="38"/>
                    </a:cubicBezTo>
                    <a:cubicBezTo>
                      <a:pt x="11" y="39"/>
                      <a:pt x="9" y="34"/>
                      <a:pt x="9" y="26"/>
                    </a:cubicBezTo>
                    <a:cubicBezTo>
                      <a:pt x="9" y="24"/>
                      <a:pt x="10" y="23"/>
                      <a:pt x="10" y="21"/>
                    </a:cubicBezTo>
                    <a:cubicBezTo>
                      <a:pt x="10" y="21"/>
                      <a:pt x="9" y="16"/>
                      <a:pt x="5" y="16"/>
                    </a:cubicBezTo>
                    <a:cubicBezTo>
                      <a:pt x="1" y="16"/>
                      <a:pt x="2" y="20"/>
                      <a:pt x="2" y="20"/>
                    </a:cubicBezTo>
                    <a:cubicBezTo>
                      <a:pt x="1" y="29"/>
                      <a:pt x="0" y="45"/>
                      <a:pt x="16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41" y="44"/>
                      <a:pt x="44" y="22"/>
                      <a:pt x="46" y="9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7" y="1"/>
                      <a:pt x="39" y="0"/>
                      <a:pt x="39" y="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3" name="Freeform 250">
                <a:extLst>
                  <a:ext uri="{FF2B5EF4-FFF2-40B4-BE49-F238E27FC236}">
                    <a16:creationId xmlns:a16="http://schemas.microsoft.com/office/drawing/2014/main" id="{F7E73EDB-6CE4-410C-945D-D33AA9613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864"/>
                <a:ext cx="792" cy="1112"/>
              </a:xfrm>
              <a:custGeom>
                <a:avLst/>
                <a:gdLst>
                  <a:gd name="T0" fmla="*/ 3840 w 317"/>
                  <a:gd name="T1" fmla="*/ 1195 h 417"/>
                  <a:gd name="T2" fmla="*/ 3603 w 317"/>
                  <a:gd name="T3" fmla="*/ 968 h 417"/>
                  <a:gd name="T4" fmla="*/ 3570 w 317"/>
                  <a:gd name="T5" fmla="*/ 797 h 417"/>
                  <a:gd name="T6" fmla="*/ 3633 w 317"/>
                  <a:gd name="T7" fmla="*/ 456 h 417"/>
                  <a:gd name="T8" fmla="*/ 3653 w 317"/>
                  <a:gd name="T9" fmla="*/ 435 h 417"/>
                  <a:gd name="T10" fmla="*/ 3653 w 317"/>
                  <a:gd name="T11" fmla="*/ 435 h 417"/>
                  <a:gd name="T12" fmla="*/ 3290 w 317"/>
                  <a:gd name="T13" fmla="*/ 192 h 417"/>
                  <a:gd name="T14" fmla="*/ 3290 w 317"/>
                  <a:gd name="T15" fmla="*/ 205 h 417"/>
                  <a:gd name="T16" fmla="*/ 3166 w 317"/>
                  <a:gd name="T17" fmla="*/ 419 h 417"/>
                  <a:gd name="T18" fmla="*/ 3058 w 317"/>
                  <a:gd name="T19" fmla="*/ 605 h 417"/>
                  <a:gd name="T20" fmla="*/ 2978 w 317"/>
                  <a:gd name="T21" fmla="*/ 627 h 417"/>
                  <a:gd name="T22" fmla="*/ 2946 w 317"/>
                  <a:gd name="T23" fmla="*/ 568 h 417"/>
                  <a:gd name="T24" fmla="*/ 2946 w 317"/>
                  <a:gd name="T25" fmla="*/ 35 h 417"/>
                  <a:gd name="T26" fmla="*/ 2946 w 317"/>
                  <a:gd name="T27" fmla="*/ 21 h 417"/>
                  <a:gd name="T28" fmla="*/ 2946 w 317"/>
                  <a:gd name="T29" fmla="*/ 0 h 417"/>
                  <a:gd name="T30" fmla="*/ 2508 w 317"/>
                  <a:gd name="T31" fmla="*/ 35 h 417"/>
                  <a:gd name="T32" fmla="*/ 2508 w 317"/>
                  <a:gd name="T33" fmla="*/ 136 h 417"/>
                  <a:gd name="T34" fmla="*/ 2041 w 317"/>
                  <a:gd name="T35" fmla="*/ 832 h 417"/>
                  <a:gd name="T36" fmla="*/ 2041 w 317"/>
                  <a:gd name="T37" fmla="*/ 832 h 417"/>
                  <a:gd name="T38" fmla="*/ 1824 w 317"/>
                  <a:gd name="T39" fmla="*/ 341 h 417"/>
                  <a:gd name="T40" fmla="*/ 1824 w 317"/>
                  <a:gd name="T41" fmla="*/ 320 h 417"/>
                  <a:gd name="T42" fmla="*/ 1387 w 317"/>
                  <a:gd name="T43" fmla="*/ 456 h 417"/>
                  <a:gd name="T44" fmla="*/ 1387 w 317"/>
                  <a:gd name="T45" fmla="*/ 491 h 417"/>
                  <a:gd name="T46" fmla="*/ 1279 w 317"/>
                  <a:gd name="T47" fmla="*/ 1117 h 417"/>
                  <a:gd name="T48" fmla="*/ 530 w 317"/>
                  <a:gd name="T49" fmla="*/ 2467 h 417"/>
                  <a:gd name="T50" fmla="*/ 62 w 317"/>
                  <a:gd name="T51" fmla="*/ 4608 h 417"/>
                  <a:gd name="T52" fmla="*/ 1654 w 317"/>
                  <a:gd name="T53" fmla="*/ 7907 h 417"/>
                  <a:gd name="T54" fmla="*/ 1824 w 317"/>
                  <a:gd name="T55" fmla="*/ 6579 h 417"/>
                  <a:gd name="T56" fmla="*/ 1092 w 317"/>
                  <a:gd name="T57" fmla="*/ 4744 h 417"/>
                  <a:gd name="T58" fmla="*/ 2029 w 317"/>
                  <a:gd name="T59" fmla="*/ 2027 h 417"/>
                  <a:gd name="T60" fmla="*/ 2496 w 317"/>
                  <a:gd name="T61" fmla="*/ 3072 h 417"/>
                  <a:gd name="T62" fmla="*/ 2996 w 317"/>
                  <a:gd name="T63" fmla="*/ 3128 h 417"/>
                  <a:gd name="T64" fmla="*/ 3215 w 317"/>
                  <a:gd name="T65" fmla="*/ 2240 h 417"/>
                  <a:gd name="T66" fmla="*/ 3665 w 317"/>
                  <a:gd name="T67" fmla="*/ 2312 h 417"/>
                  <a:gd name="T68" fmla="*/ 4212 w 317"/>
                  <a:gd name="T69" fmla="*/ 2936 h 417"/>
                  <a:gd name="T70" fmla="*/ 4944 w 317"/>
                  <a:gd name="T71" fmla="*/ 2824 h 417"/>
                  <a:gd name="T72" fmla="*/ 3840 w 317"/>
                  <a:gd name="T73" fmla="*/ 1195 h 41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17" h="417">
                    <a:moveTo>
                      <a:pt x="246" y="63"/>
                    </a:moveTo>
                    <a:cubicBezTo>
                      <a:pt x="240" y="59"/>
                      <a:pt x="233" y="54"/>
                      <a:pt x="231" y="51"/>
                    </a:cubicBezTo>
                    <a:cubicBezTo>
                      <a:pt x="230" y="49"/>
                      <a:pt x="229" y="46"/>
                      <a:pt x="229" y="42"/>
                    </a:cubicBezTo>
                    <a:cubicBezTo>
                      <a:pt x="229" y="38"/>
                      <a:pt x="230" y="32"/>
                      <a:pt x="233" y="24"/>
                    </a:cubicBezTo>
                    <a:cubicBezTo>
                      <a:pt x="233" y="24"/>
                      <a:pt x="233" y="23"/>
                      <a:pt x="234" y="23"/>
                    </a:cubicBezTo>
                    <a:cubicBezTo>
                      <a:pt x="234" y="23"/>
                      <a:pt x="234" y="23"/>
                      <a:pt x="234" y="23"/>
                    </a:cubicBezTo>
                    <a:cubicBezTo>
                      <a:pt x="225" y="32"/>
                      <a:pt x="208" y="25"/>
                      <a:pt x="211" y="10"/>
                    </a:cubicBezTo>
                    <a:cubicBezTo>
                      <a:pt x="211" y="10"/>
                      <a:pt x="211" y="11"/>
                      <a:pt x="211" y="11"/>
                    </a:cubicBezTo>
                    <a:cubicBezTo>
                      <a:pt x="203" y="22"/>
                      <a:pt x="203" y="22"/>
                      <a:pt x="203" y="22"/>
                    </a:cubicBezTo>
                    <a:cubicBezTo>
                      <a:pt x="196" y="32"/>
                      <a:pt x="196" y="32"/>
                      <a:pt x="196" y="32"/>
                    </a:cubicBezTo>
                    <a:cubicBezTo>
                      <a:pt x="195" y="33"/>
                      <a:pt x="193" y="34"/>
                      <a:pt x="191" y="33"/>
                    </a:cubicBezTo>
                    <a:cubicBezTo>
                      <a:pt x="190" y="33"/>
                      <a:pt x="189" y="32"/>
                      <a:pt x="189" y="30"/>
                    </a:cubicBezTo>
                    <a:cubicBezTo>
                      <a:pt x="189" y="29"/>
                      <a:pt x="188" y="12"/>
                      <a:pt x="189" y="2"/>
                    </a:cubicBezTo>
                    <a:cubicBezTo>
                      <a:pt x="189" y="2"/>
                      <a:pt x="189" y="1"/>
                      <a:pt x="189" y="1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182" y="14"/>
                      <a:pt x="164" y="10"/>
                      <a:pt x="161" y="2"/>
                    </a:cubicBezTo>
                    <a:cubicBezTo>
                      <a:pt x="161" y="7"/>
                      <a:pt x="161" y="7"/>
                      <a:pt x="161" y="7"/>
                    </a:cubicBezTo>
                    <a:cubicBezTo>
                      <a:pt x="159" y="20"/>
                      <a:pt x="156" y="42"/>
                      <a:pt x="131" y="44"/>
                    </a:cubicBezTo>
                    <a:cubicBezTo>
                      <a:pt x="131" y="44"/>
                      <a:pt x="131" y="44"/>
                      <a:pt x="131" y="44"/>
                    </a:cubicBezTo>
                    <a:cubicBezTo>
                      <a:pt x="115" y="43"/>
                      <a:pt x="116" y="27"/>
                      <a:pt x="117" y="18"/>
                    </a:cubicBezTo>
                    <a:cubicBezTo>
                      <a:pt x="117" y="18"/>
                      <a:pt x="117" y="18"/>
                      <a:pt x="117" y="17"/>
                    </a:cubicBezTo>
                    <a:cubicBezTo>
                      <a:pt x="112" y="33"/>
                      <a:pt x="93" y="36"/>
                      <a:pt x="89" y="24"/>
                    </a:cubicBezTo>
                    <a:cubicBezTo>
                      <a:pt x="89" y="25"/>
                      <a:pt x="89" y="25"/>
                      <a:pt x="89" y="26"/>
                    </a:cubicBezTo>
                    <a:cubicBezTo>
                      <a:pt x="87" y="38"/>
                      <a:pt x="86" y="49"/>
                      <a:pt x="82" y="59"/>
                    </a:cubicBezTo>
                    <a:cubicBezTo>
                      <a:pt x="78" y="68"/>
                      <a:pt x="50" y="110"/>
                      <a:pt x="34" y="130"/>
                    </a:cubicBezTo>
                    <a:cubicBezTo>
                      <a:pt x="18" y="149"/>
                      <a:pt x="0" y="192"/>
                      <a:pt x="4" y="243"/>
                    </a:cubicBezTo>
                    <a:cubicBezTo>
                      <a:pt x="9" y="294"/>
                      <a:pt x="29" y="371"/>
                      <a:pt x="106" y="417"/>
                    </a:cubicBezTo>
                    <a:cubicBezTo>
                      <a:pt x="106" y="417"/>
                      <a:pt x="107" y="366"/>
                      <a:pt x="117" y="347"/>
                    </a:cubicBezTo>
                    <a:cubicBezTo>
                      <a:pt x="109" y="343"/>
                      <a:pt x="73" y="304"/>
                      <a:pt x="70" y="250"/>
                    </a:cubicBezTo>
                    <a:cubicBezTo>
                      <a:pt x="66" y="195"/>
                      <a:pt x="92" y="122"/>
                      <a:pt x="130" y="107"/>
                    </a:cubicBezTo>
                    <a:cubicBezTo>
                      <a:pt x="168" y="92"/>
                      <a:pt x="172" y="103"/>
                      <a:pt x="160" y="162"/>
                    </a:cubicBezTo>
                    <a:cubicBezTo>
                      <a:pt x="192" y="165"/>
                      <a:pt x="192" y="165"/>
                      <a:pt x="192" y="165"/>
                    </a:cubicBezTo>
                    <a:cubicBezTo>
                      <a:pt x="192" y="165"/>
                      <a:pt x="202" y="126"/>
                      <a:pt x="206" y="118"/>
                    </a:cubicBezTo>
                    <a:cubicBezTo>
                      <a:pt x="211" y="111"/>
                      <a:pt x="218" y="109"/>
                      <a:pt x="235" y="122"/>
                    </a:cubicBezTo>
                    <a:cubicBezTo>
                      <a:pt x="252" y="134"/>
                      <a:pt x="270" y="155"/>
                      <a:pt x="270" y="155"/>
                    </a:cubicBezTo>
                    <a:cubicBezTo>
                      <a:pt x="317" y="149"/>
                      <a:pt x="317" y="149"/>
                      <a:pt x="317" y="149"/>
                    </a:cubicBezTo>
                    <a:cubicBezTo>
                      <a:pt x="317" y="149"/>
                      <a:pt x="304" y="87"/>
                      <a:pt x="246" y="6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4" name="Freeform 251">
                <a:extLst>
                  <a:ext uri="{FF2B5EF4-FFF2-40B4-BE49-F238E27FC236}">
                    <a16:creationId xmlns:a16="http://schemas.microsoft.com/office/drawing/2014/main" id="{E5A4F550-CB52-47F1-8FDA-1F83BFA69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1698"/>
                <a:ext cx="147" cy="275"/>
              </a:xfrm>
              <a:custGeom>
                <a:avLst/>
                <a:gdLst>
                  <a:gd name="T0" fmla="*/ 0 w 59"/>
                  <a:gd name="T1" fmla="*/ 1084 h 103"/>
                  <a:gd name="T2" fmla="*/ 807 w 59"/>
                  <a:gd name="T3" fmla="*/ 1960 h 103"/>
                  <a:gd name="T4" fmla="*/ 882 w 59"/>
                  <a:gd name="T5" fmla="*/ 777 h 103"/>
                  <a:gd name="T6" fmla="*/ 807 w 59"/>
                  <a:gd name="T7" fmla="*/ 478 h 103"/>
                  <a:gd name="T8" fmla="*/ 558 w 59"/>
                  <a:gd name="T9" fmla="*/ 0 h 103"/>
                  <a:gd name="T10" fmla="*/ 0 w 59"/>
                  <a:gd name="T11" fmla="*/ 948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9" h="103">
                    <a:moveTo>
                      <a:pt x="0" y="57"/>
                    </a:moveTo>
                    <a:cubicBezTo>
                      <a:pt x="14" y="75"/>
                      <a:pt x="32" y="92"/>
                      <a:pt x="52" y="103"/>
                    </a:cubicBezTo>
                    <a:cubicBezTo>
                      <a:pt x="47" y="83"/>
                      <a:pt x="55" y="60"/>
                      <a:pt x="57" y="41"/>
                    </a:cubicBezTo>
                    <a:cubicBezTo>
                      <a:pt x="59" y="32"/>
                      <a:pt x="59" y="31"/>
                      <a:pt x="52" y="25"/>
                    </a:cubicBezTo>
                    <a:cubicBezTo>
                      <a:pt x="46" y="19"/>
                      <a:pt x="38" y="9"/>
                      <a:pt x="36" y="0"/>
                    </a:cubicBezTo>
                    <a:cubicBezTo>
                      <a:pt x="25" y="11"/>
                      <a:pt x="12" y="43"/>
                      <a:pt x="0" y="50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5" name="Freeform 252">
                <a:extLst>
                  <a:ext uri="{FF2B5EF4-FFF2-40B4-BE49-F238E27FC236}">
                    <a16:creationId xmlns:a16="http://schemas.microsoft.com/office/drawing/2014/main" id="{FB3ACA8C-9436-44B4-B1B1-93B42E5D3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1776"/>
                <a:ext cx="47" cy="197"/>
              </a:xfrm>
              <a:custGeom>
                <a:avLst/>
                <a:gdLst>
                  <a:gd name="T0" fmla="*/ 153 w 19"/>
                  <a:gd name="T1" fmla="*/ 0 h 74"/>
                  <a:gd name="T2" fmla="*/ 30 w 19"/>
                  <a:gd name="T3" fmla="*/ 682 h 74"/>
                  <a:gd name="T4" fmla="*/ 30 w 19"/>
                  <a:gd name="T5" fmla="*/ 1190 h 74"/>
                  <a:gd name="T6" fmla="*/ 134 w 19"/>
                  <a:gd name="T7" fmla="*/ 1395 h 74"/>
                  <a:gd name="T8" fmla="*/ 153 w 19"/>
                  <a:gd name="T9" fmla="*/ 1169 h 74"/>
                  <a:gd name="T10" fmla="*/ 195 w 19"/>
                  <a:gd name="T11" fmla="*/ 682 h 74"/>
                  <a:gd name="T12" fmla="*/ 287 w 19"/>
                  <a:gd name="T13" fmla="*/ 114 h 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74">
                    <a:moveTo>
                      <a:pt x="10" y="0"/>
                    </a:moveTo>
                    <a:cubicBezTo>
                      <a:pt x="13" y="11"/>
                      <a:pt x="4" y="25"/>
                      <a:pt x="2" y="36"/>
                    </a:cubicBezTo>
                    <a:cubicBezTo>
                      <a:pt x="0" y="45"/>
                      <a:pt x="0" y="54"/>
                      <a:pt x="2" y="63"/>
                    </a:cubicBezTo>
                    <a:cubicBezTo>
                      <a:pt x="3" y="66"/>
                      <a:pt x="6" y="73"/>
                      <a:pt x="9" y="74"/>
                    </a:cubicBezTo>
                    <a:cubicBezTo>
                      <a:pt x="11" y="70"/>
                      <a:pt x="9" y="66"/>
                      <a:pt x="10" y="62"/>
                    </a:cubicBezTo>
                    <a:cubicBezTo>
                      <a:pt x="12" y="53"/>
                      <a:pt x="12" y="44"/>
                      <a:pt x="13" y="36"/>
                    </a:cubicBezTo>
                    <a:cubicBezTo>
                      <a:pt x="15" y="26"/>
                      <a:pt x="16" y="15"/>
                      <a:pt x="19" y="6"/>
                    </a:cubicBezTo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6" name="Freeform 253">
                <a:extLst>
                  <a:ext uri="{FF2B5EF4-FFF2-40B4-BE49-F238E27FC236}">
                    <a16:creationId xmlns:a16="http://schemas.microsoft.com/office/drawing/2014/main" id="{51EED0F2-375D-4FB4-A374-3B5E3B9E5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141"/>
                <a:ext cx="205" cy="587"/>
              </a:xfrm>
              <a:custGeom>
                <a:avLst/>
                <a:gdLst>
                  <a:gd name="T0" fmla="*/ 1283 w 82"/>
                  <a:gd name="T1" fmla="*/ 0 h 220"/>
                  <a:gd name="T2" fmla="*/ 750 w 82"/>
                  <a:gd name="T3" fmla="*/ 4178 h 220"/>
                  <a:gd name="T4" fmla="*/ 1283 w 82"/>
                  <a:gd name="T5" fmla="*/ 0 h 2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220">
                    <a:moveTo>
                      <a:pt x="82" y="0"/>
                    </a:moveTo>
                    <a:cubicBezTo>
                      <a:pt x="45" y="30"/>
                      <a:pt x="0" y="118"/>
                      <a:pt x="48" y="220"/>
                    </a:cubicBezTo>
                    <a:cubicBezTo>
                      <a:pt x="38" y="193"/>
                      <a:pt x="12" y="85"/>
                      <a:pt x="82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7" name="Freeform 254">
                <a:extLst>
                  <a:ext uri="{FF2B5EF4-FFF2-40B4-BE49-F238E27FC236}">
                    <a16:creationId xmlns:a16="http://schemas.microsoft.com/office/drawing/2014/main" id="{678A6DA3-241D-4DE7-80CB-892E9CD90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1280"/>
                <a:ext cx="45" cy="194"/>
              </a:xfrm>
              <a:custGeom>
                <a:avLst/>
                <a:gdLst>
                  <a:gd name="T0" fmla="*/ 238 w 18"/>
                  <a:gd name="T1" fmla="*/ 56 h 73"/>
                  <a:gd name="T2" fmla="*/ 20 w 18"/>
                  <a:gd name="T3" fmla="*/ 1371 h 73"/>
                  <a:gd name="T4" fmla="*/ 63 w 18"/>
                  <a:gd name="T5" fmla="*/ 848 h 73"/>
                  <a:gd name="T6" fmla="*/ 188 w 18"/>
                  <a:gd name="T7" fmla="*/ 303 h 73"/>
                  <a:gd name="T8" fmla="*/ 283 w 18"/>
                  <a:gd name="T9" fmla="*/ 0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73">
                    <a:moveTo>
                      <a:pt x="15" y="3"/>
                    </a:moveTo>
                    <a:cubicBezTo>
                      <a:pt x="4" y="23"/>
                      <a:pt x="0" y="50"/>
                      <a:pt x="1" y="73"/>
                    </a:cubicBezTo>
                    <a:cubicBezTo>
                      <a:pt x="6" y="67"/>
                      <a:pt x="3" y="53"/>
                      <a:pt x="4" y="45"/>
                    </a:cubicBezTo>
                    <a:cubicBezTo>
                      <a:pt x="6" y="35"/>
                      <a:pt x="9" y="25"/>
                      <a:pt x="12" y="16"/>
                    </a:cubicBezTo>
                    <a:cubicBezTo>
                      <a:pt x="14" y="11"/>
                      <a:pt x="16" y="4"/>
                      <a:pt x="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8" name="Freeform 255">
                <a:extLst>
                  <a:ext uri="{FF2B5EF4-FFF2-40B4-BE49-F238E27FC236}">
                    <a16:creationId xmlns:a16="http://schemas.microsoft.com/office/drawing/2014/main" id="{68AFAF94-5A0B-41B2-ADB4-6705E4C97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106"/>
                <a:ext cx="318" cy="174"/>
              </a:xfrm>
              <a:custGeom>
                <a:avLst/>
                <a:gdLst>
                  <a:gd name="T0" fmla="*/ 1976 w 127"/>
                  <a:gd name="T1" fmla="*/ 1055 h 65"/>
                  <a:gd name="T2" fmla="*/ 1555 w 127"/>
                  <a:gd name="T3" fmla="*/ 1017 h 65"/>
                  <a:gd name="T4" fmla="*/ 1054 w 127"/>
                  <a:gd name="T5" fmla="*/ 559 h 65"/>
                  <a:gd name="T6" fmla="*/ 250 w 127"/>
                  <a:gd name="T7" fmla="*/ 137 h 65"/>
                  <a:gd name="T8" fmla="*/ 0 w 127"/>
                  <a:gd name="T9" fmla="*/ 1247 h 65"/>
                  <a:gd name="T10" fmla="*/ 208 w 127"/>
                  <a:gd name="T11" fmla="*/ 594 h 65"/>
                  <a:gd name="T12" fmla="*/ 250 w 127"/>
                  <a:gd name="T13" fmla="*/ 538 h 65"/>
                  <a:gd name="T14" fmla="*/ 250 w 127"/>
                  <a:gd name="T15" fmla="*/ 517 h 65"/>
                  <a:gd name="T16" fmla="*/ 551 w 127"/>
                  <a:gd name="T17" fmla="*/ 458 h 65"/>
                  <a:gd name="T18" fmla="*/ 551 w 127"/>
                  <a:gd name="T19" fmla="*/ 458 h 65"/>
                  <a:gd name="T20" fmla="*/ 563 w 127"/>
                  <a:gd name="T21" fmla="*/ 458 h 65"/>
                  <a:gd name="T22" fmla="*/ 709 w 127"/>
                  <a:gd name="T23" fmla="*/ 594 h 65"/>
                  <a:gd name="T24" fmla="*/ 1254 w 127"/>
                  <a:gd name="T25" fmla="*/ 1226 h 65"/>
                  <a:gd name="T26" fmla="*/ 1993 w 127"/>
                  <a:gd name="T27" fmla="*/ 1111 h 65"/>
                  <a:gd name="T28" fmla="*/ 1976 w 127"/>
                  <a:gd name="T29" fmla="*/ 1055 h 6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7" h="65">
                    <a:moveTo>
                      <a:pt x="126" y="55"/>
                    </a:moveTo>
                    <a:cubicBezTo>
                      <a:pt x="124" y="55"/>
                      <a:pt x="113" y="53"/>
                      <a:pt x="99" y="53"/>
                    </a:cubicBezTo>
                    <a:cubicBezTo>
                      <a:pt x="84" y="53"/>
                      <a:pt x="84" y="45"/>
                      <a:pt x="67" y="29"/>
                    </a:cubicBezTo>
                    <a:cubicBezTo>
                      <a:pt x="50" y="12"/>
                      <a:pt x="28" y="0"/>
                      <a:pt x="16" y="7"/>
                    </a:cubicBezTo>
                    <a:cubicBezTo>
                      <a:pt x="5" y="15"/>
                      <a:pt x="5" y="31"/>
                      <a:pt x="0" y="65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6" y="28"/>
                      <a:pt x="16" y="27"/>
                      <a:pt x="16" y="27"/>
                    </a:cubicBezTo>
                    <a:cubicBezTo>
                      <a:pt x="20" y="22"/>
                      <a:pt x="25" y="19"/>
                      <a:pt x="35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9" y="26"/>
                      <a:pt x="42" y="28"/>
                      <a:pt x="45" y="31"/>
                    </a:cubicBezTo>
                    <a:cubicBezTo>
                      <a:pt x="62" y="43"/>
                      <a:pt x="80" y="64"/>
                      <a:pt x="80" y="64"/>
                    </a:cubicBezTo>
                    <a:cubicBezTo>
                      <a:pt x="127" y="58"/>
                      <a:pt x="127" y="58"/>
                      <a:pt x="127" y="58"/>
                    </a:cubicBezTo>
                    <a:cubicBezTo>
                      <a:pt x="127" y="58"/>
                      <a:pt x="127" y="57"/>
                      <a:pt x="126" y="55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69" name="Freeform 256">
                <a:extLst>
                  <a:ext uri="{FF2B5EF4-FFF2-40B4-BE49-F238E27FC236}">
                    <a16:creationId xmlns:a16="http://schemas.microsoft.com/office/drawing/2014/main" id="{B3FFCEC5-F11A-4D85-B149-DDEA01EC1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920"/>
                <a:ext cx="372" cy="1072"/>
              </a:xfrm>
              <a:custGeom>
                <a:avLst/>
                <a:gdLst>
                  <a:gd name="T0" fmla="*/ 1840 w 149"/>
                  <a:gd name="T1" fmla="*/ 739 h 402"/>
                  <a:gd name="T2" fmla="*/ 1808 w 149"/>
                  <a:gd name="T3" fmla="*/ 819 h 402"/>
                  <a:gd name="T4" fmla="*/ 1590 w 149"/>
                  <a:gd name="T5" fmla="*/ 1139 h 402"/>
                  <a:gd name="T6" fmla="*/ 791 w 149"/>
                  <a:gd name="T7" fmla="*/ 2616 h 402"/>
                  <a:gd name="T8" fmla="*/ 2257 w 149"/>
                  <a:gd name="T9" fmla="*/ 7624 h 402"/>
                  <a:gd name="T10" fmla="*/ 2319 w 149"/>
                  <a:gd name="T11" fmla="*/ 7509 h 402"/>
                  <a:gd name="T12" fmla="*/ 904 w 149"/>
                  <a:gd name="T13" fmla="*/ 2675 h 402"/>
                  <a:gd name="T14" fmla="*/ 1695 w 149"/>
                  <a:gd name="T15" fmla="*/ 1251 h 402"/>
                  <a:gd name="T16" fmla="*/ 1912 w 149"/>
                  <a:gd name="T17" fmla="*/ 875 h 402"/>
                  <a:gd name="T18" fmla="*/ 1945 w 149"/>
                  <a:gd name="T19" fmla="*/ 819 h 402"/>
                  <a:gd name="T20" fmla="*/ 2057 w 149"/>
                  <a:gd name="T21" fmla="*/ 93 h 402"/>
                  <a:gd name="T22" fmla="*/ 1995 w 149"/>
                  <a:gd name="T23" fmla="*/ 0 h 402"/>
                  <a:gd name="T24" fmla="*/ 1932 w 149"/>
                  <a:gd name="T25" fmla="*/ 77 h 402"/>
                  <a:gd name="T26" fmla="*/ 1840 w 149"/>
                  <a:gd name="T27" fmla="*/ 739 h 40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9" h="402">
                    <a:moveTo>
                      <a:pt x="118" y="39"/>
                    </a:moveTo>
                    <a:cubicBezTo>
                      <a:pt x="116" y="43"/>
                      <a:pt x="116" y="43"/>
                      <a:pt x="116" y="43"/>
                    </a:cubicBezTo>
                    <a:cubicBezTo>
                      <a:pt x="114" y="46"/>
                      <a:pt x="109" y="52"/>
                      <a:pt x="102" y="60"/>
                    </a:cubicBezTo>
                    <a:cubicBezTo>
                      <a:pt x="86" y="80"/>
                      <a:pt x="62" y="109"/>
                      <a:pt x="51" y="138"/>
                    </a:cubicBezTo>
                    <a:cubicBezTo>
                      <a:pt x="27" y="196"/>
                      <a:pt x="21" y="317"/>
                      <a:pt x="145" y="402"/>
                    </a:cubicBezTo>
                    <a:cubicBezTo>
                      <a:pt x="149" y="396"/>
                      <a:pt x="149" y="396"/>
                      <a:pt x="149" y="396"/>
                    </a:cubicBezTo>
                    <a:cubicBezTo>
                      <a:pt x="0" y="292"/>
                      <a:pt x="56" y="147"/>
                      <a:pt x="58" y="141"/>
                    </a:cubicBezTo>
                    <a:cubicBezTo>
                      <a:pt x="69" y="113"/>
                      <a:pt x="93" y="85"/>
                      <a:pt x="109" y="66"/>
                    </a:cubicBezTo>
                    <a:cubicBezTo>
                      <a:pt x="116" y="57"/>
                      <a:pt x="121" y="50"/>
                      <a:pt x="123" y="46"/>
                    </a:cubicBezTo>
                    <a:cubicBezTo>
                      <a:pt x="125" y="43"/>
                      <a:pt x="125" y="43"/>
                      <a:pt x="125" y="43"/>
                    </a:cubicBezTo>
                    <a:cubicBezTo>
                      <a:pt x="130" y="34"/>
                      <a:pt x="131" y="33"/>
                      <a:pt x="132" y="5"/>
                    </a:cubicBezTo>
                    <a:cubicBezTo>
                      <a:pt x="132" y="5"/>
                      <a:pt x="131" y="0"/>
                      <a:pt x="128" y="0"/>
                    </a:cubicBezTo>
                    <a:cubicBezTo>
                      <a:pt x="124" y="0"/>
                      <a:pt x="124" y="4"/>
                      <a:pt x="124" y="4"/>
                    </a:cubicBezTo>
                    <a:cubicBezTo>
                      <a:pt x="123" y="32"/>
                      <a:pt x="123" y="32"/>
                      <a:pt x="118" y="3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0" name="Freeform 257">
                <a:extLst>
                  <a:ext uri="{FF2B5EF4-FFF2-40B4-BE49-F238E27FC236}">
                    <a16:creationId xmlns:a16="http://schemas.microsoft.com/office/drawing/2014/main" id="{4E7EB9E5-3E89-4D5F-B693-59FDCC7FE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1114"/>
                <a:ext cx="262" cy="680"/>
              </a:xfrm>
              <a:custGeom>
                <a:avLst/>
                <a:gdLst>
                  <a:gd name="T0" fmla="*/ 821 w 105"/>
                  <a:gd name="T1" fmla="*/ 4835 h 255"/>
                  <a:gd name="T2" fmla="*/ 853 w 105"/>
                  <a:gd name="T3" fmla="*/ 4685 h 255"/>
                  <a:gd name="T4" fmla="*/ 155 w 105"/>
                  <a:gd name="T5" fmla="*/ 2752 h 255"/>
                  <a:gd name="T6" fmla="*/ 1370 w 105"/>
                  <a:gd name="T7" fmla="*/ 171 h 255"/>
                  <a:gd name="T8" fmla="*/ 1445 w 105"/>
                  <a:gd name="T9" fmla="*/ 205 h 255"/>
                  <a:gd name="T10" fmla="*/ 1412 w 105"/>
                  <a:gd name="T11" fmla="*/ 1216 h 255"/>
                  <a:gd name="T12" fmla="*/ 1445 w 105"/>
                  <a:gd name="T13" fmla="*/ 1195 h 255"/>
                  <a:gd name="T14" fmla="*/ 1537 w 105"/>
                  <a:gd name="T15" fmla="*/ 1229 h 255"/>
                  <a:gd name="T16" fmla="*/ 1632 w 105"/>
                  <a:gd name="T17" fmla="*/ 491 h 255"/>
                  <a:gd name="T18" fmla="*/ 1537 w 105"/>
                  <a:gd name="T19" fmla="*/ 93 h 255"/>
                  <a:gd name="T20" fmla="*/ 1350 w 105"/>
                  <a:gd name="T21" fmla="*/ 21 h 255"/>
                  <a:gd name="T22" fmla="*/ 30 w 105"/>
                  <a:gd name="T23" fmla="*/ 2752 h 255"/>
                  <a:gd name="T24" fmla="*/ 821 w 105"/>
                  <a:gd name="T25" fmla="*/ 4835 h 25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5" h="255">
                    <a:moveTo>
                      <a:pt x="53" y="255"/>
                    </a:moveTo>
                    <a:cubicBezTo>
                      <a:pt x="53" y="252"/>
                      <a:pt x="54" y="249"/>
                      <a:pt x="55" y="247"/>
                    </a:cubicBezTo>
                    <a:cubicBezTo>
                      <a:pt x="16" y="216"/>
                      <a:pt x="10" y="166"/>
                      <a:pt x="10" y="145"/>
                    </a:cubicBezTo>
                    <a:cubicBezTo>
                      <a:pt x="8" y="84"/>
                      <a:pt x="37" y="16"/>
                      <a:pt x="88" y="9"/>
                    </a:cubicBezTo>
                    <a:cubicBezTo>
                      <a:pt x="91" y="8"/>
                      <a:pt x="93" y="10"/>
                      <a:pt x="93" y="11"/>
                    </a:cubicBezTo>
                    <a:cubicBezTo>
                      <a:pt x="100" y="18"/>
                      <a:pt x="96" y="45"/>
                      <a:pt x="91" y="64"/>
                    </a:cubicBezTo>
                    <a:cubicBezTo>
                      <a:pt x="92" y="64"/>
                      <a:pt x="92" y="63"/>
                      <a:pt x="93" y="63"/>
                    </a:cubicBezTo>
                    <a:cubicBezTo>
                      <a:pt x="95" y="66"/>
                      <a:pt x="96" y="64"/>
                      <a:pt x="99" y="65"/>
                    </a:cubicBezTo>
                    <a:cubicBezTo>
                      <a:pt x="102" y="52"/>
                      <a:pt x="105" y="36"/>
                      <a:pt x="105" y="26"/>
                    </a:cubicBezTo>
                    <a:cubicBezTo>
                      <a:pt x="105" y="17"/>
                      <a:pt x="103" y="10"/>
                      <a:pt x="99" y="5"/>
                    </a:cubicBezTo>
                    <a:cubicBezTo>
                      <a:pt x="97" y="3"/>
                      <a:pt x="93" y="0"/>
                      <a:pt x="87" y="1"/>
                    </a:cubicBezTo>
                    <a:cubicBezTo>
                      <a:pt x="29" y="9"/>
                      <a:pt x="0" y="81"/>
                      <a:pt x="2" y="145"/>
                    </a:cubicBezTo>
                    <a:cubicBezTo>
                      <a:pt x="2" y="168"/>
                      <a:pt x="9" y="222"/>
                      <a:pt x="53" y="25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1" name="Freeform 258">
                <a:extLst>
                  <a:ext uri="{FF2B5EF4-FFF2-40B4-BE49-F238E27FC236}">
                    <a16:creationId xmlns:a16="http://schemas.microsoft.com/office/drawing/2014/main" id="{69B922F9-638F-4BAA-B41B-A081299C6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154"/>
                <a:ext cx="210" cy="136"/>
              </a:xfrm>
              <a:custGeom>
                <a:avLst/>
                <a:gdLst>
                  <a:gd name="T0" fmla="*/ 113 w 84"/>
                  <a:gd name="T1" fmla="*/ 968 h 51"/>
                  <a:gd name="T2" fmla="*/ 125 w 84"/>
                  <a:gd name="T3" fmla="*/ 968 h 51"/>
                  <a:gd name="T4" fmla="*/ 145 w 84"/>
                  <a:gd name="T5" fmla="*/ 968 h 51"/>
                  <a:gd name="T6" fmla="*/ 345 w 84"/>
                  <a:gd name="T7" fmla="*/ 192 h 51"/>
                  <a:gd name="T8" fmla="*/ 408 w 84"/>
                  <a:gd name="T9" fmla="*/ 149 h 51"/>
                  <a:gd name="T10" fmla="*/ 1188 w 84"/>
                  <a:gd name="T11" fmla="*/ 888 h 51"/>
                  <a:gd name="T12" fmla="*/ 1313 w 84"/>
                  <a:gd name="T13" fmla="*/ 875 h 51"/>
                  <a:gd name="T14" fmla="*/ 408 w 84"/>
                  <a:gd name="T15" fmla="*/ 0 h 51"/>
                  <a:gd name="T16" fmla="*/ 220 w 84"/>
                  <a:gd name="T17" fmla="*/ 136 h 51"/>
                  <a:gd name="T18" fmla="*/ 0 w 84"/>
                  <a:gd name="T19" fmla="*/ 968 h 51"/>
                  <a:gd name="T20" fmla="*/ 113 w 84"/>
                  <a:gd name="T21" fmla="*/ 968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" h="51">
                    <a:moveTo>
                      <a:pt x="7" y="51"/>
                    </a:moveTo>
                    <a:cubicBezTo>
                      <a:pt x="7" y="51"/>
                      <a:pt x="8" y="51"/>
                      <a:pt x="8" y="51"/>
                    </a:cubicBezTo>
                    <a:cubicBezTo>
                      <a:pt x="8" y="51"/>
                      <a:pt x="8" y="51"/>
                      <a:pt x="9" y="51"/>
                    </a:cubicBezTo>
                    <a:cubicBezTo>
                      <a:pt x="13" y="36"/>
                      <a:pt x="19" y="18"/>
                      <a:pt x="22" y="10"/>
                    </a:cubicBezTo>
                    <a:cubicBezTo>
                      <a:pt x="22" y="9"/>
                      <a:pt x="22" y="8"/>
                      <a:pt x="26" y="8"/>
                    </a:cubicBezTo>
                    <a:cubicBezTo>
                      <a:pt x="36" y="8"/>
                      <a:pt x="59" y="22"/>
                      <a:pt x="76" y="47"/>
                    </a:cubicBezTo>
                    <a:cubicBezTo>
                      <a:pt x="78" y="47"/>
                      <a:pt x="81" y="46"/>
                      <a:pt x="84" y="46"/>
                    </a:cubicBezTo>
                    <a:cubicBezTo>
                      <a:pt x="67" y="17"/>
                      <a:pt x="41" y="0"/>
                      <a:pt x="26" y="0"/>
                    </a:cubicBezTo>
                    <a:cubicBezTo>
                      <a:pt x="20" y="0"/>
                      <a:pt x="16" y="3"/>
                      <a:pt x="14" y="7"/>
                    </a:cubicBezTo>
                    <a:cubicBezTo>
                      <a:pt x="11" y="16"/>
                      <a:pt x="5" y="36"/>
                      <a:pt x="0" y="51"/>
                    </a:cubicBezTo>
                    <a:cubicBezTo>
                      <a:pt x="2" y="51"/>
                      <a:pt x="5" y="51"/>
                      <a:pt x="7" y="5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2" name="Freeform 259">
                <a:extLst>
                  <a:ext uri="{FF2B5EF4-FFF2-40B4-BE49-F238E27FC236}">
                    <a16:creationId xmlns:a16="http://schemas.microsoft.com/office/drawing/2014/main" id="{29BFC38A-01DD-404F-9DC7-3EDC6A4BE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530"/>
                <a:ext cx="180" cy="22"/>
              </a:xfrm>
              <a:custGeom>
                <a:avLst/>
                <a:gdLst>
                  <a:gd name="T0" fmla="*/ 3 w 180"/>
                  <a:gd name="T1" fmla="*/ 3 h 22"/>
                  <a:gd name="T2" fmla="*/ 170 w 180"/>
                  <a:gd name="T3" fmla="*/ 0 h 22"/>
                  <a:gd name="T4" fmla="*/ 180 w 180"/>
                  <a:gd name="T5" fmla="*/ 19 h 22"/>
                  <a:gd name="T6" fmla="*/ 0 w 180"/>
                  <a:gd name="T7" fmla="*/ 22 h 22"/>
                  <a:gd name="T8" fmla="*/ 3 w 180"/>
                  <a:gd name="T9" fmla="*/ 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0" h="22">
                    <a:moveTo>
                      <a:pt x="3" y="3"/>
                    </a:moveTo>
                    <a:lnTo>
                      <a:pt x="170" y="0"/>
                    </a:lnTo>
                    <a:lnTo>
                      <a:pt x="180" y="19"/>
                    </a:lnTo>
                    <a:lnTo>
                      <a:pt x="0" y="22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3" name="Freeform 260">
                <a:extLst>
                  <a:ext uri="{FF2B5EF4-FFF2-40B4-BE49-F238E27FC236}">
                    <a16:creationId xmlns:a16="http://schemas.microsoft.com/office/drawing/2014/main" id="{382B232C-0A17-4F70-A38C-6D54465F5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530"/>
                <a:ext cx="180" cy="22"/>
              </a:xfrm>
              <a:custGeom>
                <a:avLst/>
                <a:gdLst>
                  <a:gd name="T0" fmla="*/ 3 w 180"/>
                  <a:gd name="T1" fmla="*/ 3 h 22"/>
                  <a:gd name="T2" fmla="*/ 170 w 180"/>
                  <a:gd name="T3" fmla="*/ 0 h 22"/>
                  <a:gd name="T4" fmla="*/ 180 w 180"/>
                  <a:gd name="T5" fmla="*/ 19 h 22"/>
                  <a:gd name="T6" fmla="*/ 0 w 180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0" h="22">
                    <a:moveTo>
                      <a:pt x="3" y="3"/>
                    </a:moveTo>
                    <a:lnTo>
                      <a:pt x="170" y="0"/>
                    </a:lnTo>
                    <a:lnTo>
                      <a:pt x="180" y="19"/>
                    </a:lnTo>
                    <a:lnTo>
                      <a:pt x="0" y="2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4" name="Freeform 261">
                <a:extLst>
                  <a:ext uri="{FF2B5EF4-FFF2-40B4-BE49-F238E27FC236}">
                    <a16:creationId xmlns:a16="http://schemas.microsoft.com/office/drawing/2014/main" id="{1376DFBF-0726-4396-8B1B-EB7279D25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261"/>
                <a:ext cx="170" cy="64"/>
              </a:xfrm>
              <a:custGeom>
                <a:avLst/>
                <a:gdLst>
                  <a:gd name="T0" fmla="*/ 408 w 68"/>
                  <a:gd name="T1" fmla="*/ 0 h 24"/>
                  <a:gd name="T2" fmla="*/ 0 w 68"/>
                  <a:gd name="T3" fmla="*/ 363 h 24"/>
                  <a:gd name="T4" fmla="*/ 363 w 68"/>
                  <a:gd name="T5" fmla="*/ 397 h 24"/>
                  <a:gd name="T6" fmla="*/ 708 w 68"/>
                  <a:gd name="T7" fmla="*/ 435 h 24"/>
                  <a:gd name="T8" fmla="*/ 1063 w 68"/>
                  <a:gd name="T9" fmla="*/ 397 h 24"/>
                  <a:gd name="T10" fmla="*/ 813 w 68"/>
                  <a:gd name="T11" fmla="*/ 264 h 24"/>
                  <a:gd name="T12" fmla="*/ 770 w 68"/>
                  <a:gd name="T13" fmla="*/ 21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24">
                    <a:moveTo>
                      <a:pt x="26" y="0"/>
                    </a:moveTo>
                    <a:cubicBezTo>
                      <a:pt x="23" y="13"/>
                      <a:pt x="13" y="17"/>
                      <a:pt x="0" y="19"/>
                    </a:cubicBezTo>
                    <a:cubicBezTo>
                      <a:pt x="7" y="17"/>
                      <a:pt x="16" y="20"/>
                      <a:pt x="23" y="21"/>
                    </a:cubicBezTo>
                    <a:cubicBezTo>
                      <a:pt x="31" y="22"/>
                      <a:pt x="38" y="23"/>
                      <a:pt x="45" y="23"/>
                    </a:cubicBezTo>
                    <a:cubicBezTo>
                      <a:pt x="53" y="23"/>
                      <a:pt x="61" y="24"/>
                      <a:pt x="68" y="21"/>
                    </a:cubicBezTo>
                    <a:cubicBezTo>
                      <a:pt x="63" y="18"/>
                      <a:pt x="56" y="19"/>
                      <a:pt x="52" y="14"/>
                    </a:cubicBezTo>
                    <a:cubicBezTo>
                      <a:pt x="49" y="10"/>
                      <a:pt x="48" y="6"/>
                      <a:pt x="49" y="1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5" name="Freeform 262">
                <a:extLst>
                  <a:ext uri="{FF2B5EF4-FFF2-40B4-BE49-F238E27FC236}">
                    <a16:creationId xmlns:a16="http://schemas.microsoft.com/office/drawing/2014/main" id="{77FB02FF-118B-4399-A0E5-82C7ACE66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261"/>
                <a:ext cx="38" cy="51"/>
              </a:xfrm>
              <a:custGeom>
                <a:avLst/>
                <a:gdLst>
                  <a:gd name="T0" fmla="*/ 84 w 15"/>
                  <a:gd name="T1" fmla="*/ 0 h 19"/>
                  <a:gd name="T2" fmla="*/ 33 w 15"/>
                  <a:gd name="T3" fmla="*/ 137 h 19"/>
                  <a:gd name="T4" fmla="*/ 20 w 15"/>
                  <a:gd name="T5" fmla="*/ 274 h 19"/>
                  <a:gd name="T6" fmla="*/ 243 w 15"/>
                  <a:gd name="T7" fmla="*/ 330 h 19"/>
                  <a:gd name="T8" fmla="*/ 147 w 15"/>
                  <a:gd name="T9" fmla="*/ 274 h 19"/>
                  <a:gd name="T10" fmla="*/ 129 w 15"/>
                  <a:gd name="T11" fmla="*/ 115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cubicBezTo>
                      <a:pt x="4" y="2"/>
                      <a:pt x="3" y="5"/>
                      <a:pt x="2" y="7"/>
                    </a:cubicBezTo>
                    <a:cubicBezTo>
                      <a:pt x="2" y="9"/>
                      <a:pt x="0" y="12"/>
                      <a:pt x="1" y="14"/>
                    </a:cubicBezTo>
                    <a:cubicBezTo>
                      <a:pt x="4" y="19"/>
                      <a:pt x="11" y="18"/>
                      <a:pt x="15" y="17"/>
                    </a:cubicBezTo>
                    <a:cubicBezTo>
                      <a:pt x="12" y="17"/>
                      <a:pt x="10" y="16"/>
                      <a:pt x="9" y="14"/>
                    </a:cubicBezTo>
                    <a:cubicBezTo>
                      <a:pt x="7" y="12"/>
                      <a:pt x="8" y="8"/>
                      <a:pt x="8" y="6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6" name="Freeform 263">
                <a:extLst>
                  <a:ext uri="{FF2B5EF4-FFF2-40B4-BE49-F238E27FC236}">
                    <a16:creationId xmlns:a16="http://schemas.microsoft.com/office/drawing/2014/main" id="{6DA55E6E-8E68-4F26-BFCF-82AFBC4AA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258"/>
                <a:ext cx="43" cy="46"/>
              </a:xfrm>
              <a:custGeom>
                <a:avLst/>
                <a:gdLst>
                  <a:gd name="T0" fmla="*/ 276 w 17"/>
                  <a:gd name="T1" fmla="*/ 0 h 17"/>
                  <a:gd name="T2" fmla="*/ 243 w 17"/>
                  <a:gd name="T3" fmla="*/ 176 h 17"/>
                  <a:gd name="T4" fmla="*/ 225 w 17"/>
                  <a:gd name="T5" fmla="*/ 257 h 17"/>
                  <a:gd name="T6" fmla="*/ 192 w 17"/>
                  <a:gd name="T7" fmla="*/ 314 h 17"/>
                  <a:gd name="T8" fmla="*/ 116 w 17"/>
                  <a:gd name="T9" fmla="*/ 336 h 17"/>
                  <a:gd name="T10" fmla="*/ 0 w 17"/>
                  <a:gd name="T11" fmla="*/ 314 h 17"/>
                  <a:gd name="T12" fmla="*/ 83 w 17"/>
                  <a:gd name="T13" fmla="*/ 257 h 17"/>
                  <a:gd name="T14" fmla="*/ 192 w 17"/>
                  <a:gd name="T15" fmla="*/ 176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7">
                    <a:moveTo>
                      <a:pt x="17" y="0"/>
                    </a:moveTo>
                    <a:cubicBezTo>
                      <a:pt x="17" y="3"/>
                      <a:pt x="16" y="6"/>
                      <a:pt x="15" y="9"/>
                    </a:cubicBezTo>
                    <a:cubicBezTo>
                      <a:pt x="15" y="10"/>
                      <a:pt x="14" y="12"/>
                      <a:pt x="14" y="13"/>
                    </a:cubicBezTo>
                    <a:cubicBezTo>
                      <a:pt x="13" y="14"/>
                      <a:pt x="13" y="15"/>
                      <a:pt x="12" y="16"/>
                    </a:cubicBezTo>
                    <a:cubicBezTo>
                      <a:pt x="11" y="17"/>
                      <a:pt x="8" y="17"/>
                      <a:pt x="7" y="17"/>
                    </a:cubicBezTo>
                    <a:cubicBezTo>
                      <a:pt x="5" y="17"/>
                      <a:pt x="2" y="17"/>
                      <a:pt x="0" y="16"/>
                    </a:cubicBezTo>
                    <a:cubicBezTo>
                      <a:pt x="1" y="15"/>
                      <a:pt x="4" y="14"/>
                      <a:pt x="5" y="13"/>
                    </a:cubicBezTo>
                    <a:cubicBezTo>
                      <a:pt x="7" y="12"/>
                      <a:pt x="11" y="11"/>
                      <a:pt x="12" y="9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7" name="Freeform 264">
                <a:extLst>
                  <a:ext uri="{FF2B5EF4-FFF2-40B4-BE49-F238E27FC236}">
                    <a16:creationId xmlns:a16="http://schemas.microsoft.com/office/drawing/2014/main" id="{AB1ED30B-1134-4796-A393-6A66DD6F4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1" y="920"/>
                <a:ext cx="232" cy="352"/>
              </a:xfrm>
              <a:custGeom>
                <a:avLst/>
                <a:gdLst>
                  <a:gd name="T0" fmla="*/ 1350 w 93"/>
                  <a:gd name="T1" fmla="*/ 2504 h 132"/>
                  <a:gd name="T2" fmla="*/ 262 w 93"/>
                  <a:gd name="T3" fmla="*/ 797 h 132"/>
                  <a:gd name="T4" fmla="*/ 30 w 93"/>
                  <a:gd name="T5" fmla="*/ 568 h 132"/>
                  <a:gd name="T6" fmla="*/ 0 w 93"/>
                  <a:gd name="T7" fmla="*/ 397 h 132"/>
                  <a:gd name="T8" fmla="*/ 62 w 93"/>
                  <a:gd name="T9" fmla="*/ 56 h 132"/>
                  <a:gd name="T10" fmla="*/ 137 w 93"/>
                  <a:gd name="T11" fmla="*/ 115 h 132"/>
                  <a:gd name="T12" fmla="*/ 92 w 93"/>
                  <a:gd name="T13" fmla="*/ 376 h 132"/>
                  <a:gd name="T14" fmla="*/ 262 w 93"/>
                  <a:gd name="T15" fmla="*/ 648 h 132"/>
                  <a:gd name="T16" fmla="*/ 1444 w 93"/>
                  <a:gd name="T17" fmla="*/ 2467 h 1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3" h="132">
                    <a:moveTo>
                      <a:pt x="87" y="132"/>
                    </a:moveTo>
                    <a:cubicBezTo>
                      <a:pt x="78" y="81"/>
                      <a:pt x="34" y="54"/>
                      <a:pt x="17" y="42"/>
                    </a:cubicBezTo>
                    <a:cubicBezTo>
                      <a:pt x="11" y="38"/>
                      <a:pt x="4" y="33"/>
                      <a:pt x="2" y="30"/>
                    </a:cubicBezTo>
                    <a:cubicBezTo>
                      <a:pt x="1" y="28"/>
                      <a:pt x="0" y="25"/>
                      <a:pt x="0" y="21"/>
                    </a:cubicBezTo>
                    <a:cubicBezTo>
                      <a:pt x="0" y="17"/>
                      <a:pt x="1" y="11"/>
                      <a:pt x="4" y="3"/>
                    </a:cubicBezTo>
                    <a:cubicBezTo>
                      <a:pt x="5" y="0"/>
                      <a:pt x="10" y="3"/>
                      <a:pt x="9" y="6"/>
                    </a:cubicBezTo>
                    <a:cubicBezTo>
                      <a:pt x="7" y="12"/>
                      <a:pt x="6" y="17"/>
                      <a:pt x="6" y="20"/>
                    </a:cubicBezTo>
                    <a:cubicBezTo>
                      <a:pt x="6" y="25"/>
                      <a:pt x="12" y="30"/>
                      <a:pt x="17" y="34"/>
                    </a:cubicBezTo>
                    <a:cubicBezTo>
                      <a:pt x="35" y="44"/>
                      <a:pt x="86" y="78"/>
                      <a:pt x="93" y="130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8" name="Freeform 265">
                <a:extLst>
                  <a:ext uri="{FF2B5EF4-FFF2-40B4-BE49-F238E27FC236}">
                    <a16:creationId xmlns:a16="http://schemas.microsoft.com/office/drawing/2014/main" id="{604CE909-4DA8-4F1C-9D3D-8D9EAE6DB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1229"/>
                <a:ext cx="22" cy="35"/>
              </a:xfrm>
              <a:custGeom>
                <a:avLst/>
                <a:gdLst>
                  <a:gd name="T0" fmla="*/ 71 w 9"/>
                  <a:gd name="T1" fmla="*/ 94 h 13"/>
                  <a:gd name="T2" fmla="*/ 12 w 9"/>
                  <a:gd name="T3" fmla="*/ 253 h 13"/>
                  <a:gd name="T4" fmla="*/ 132 w 9"/>
                  <a:gd name="T5" fmla="*/ 0 h 13"/>
                  <a:gd name="T6" fmla="*/ 90 w 9"/>
                  <a:gd name="T7" fmla="*/ 5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5" y="5"/>
                    </a:moveTo>
                    <a:cubicBezTo>
                      <a:pt x="2" y="6"/>
                      <a:pt x="0" y="10"/>
                      <a:pt x="1" y="13"/>
                    </a:cubicBezTo>
                    <a:cubicBezTo>
                      <a:pt x="6" y="12"/>
                      <a:pt x="9" y="5"/>
                      <a:pt x="9" y="0"/>
                    </a:cubicBezTo>
                    <a:cubicBezTo>
                      <a:pt x="8" y="1"/>
                      <a:pt x="7" y="1"/>
                      <a:pt x="6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79" name="Freeform 266">
                <a:extLst>
                  <a:ext uri="{FF2B5EF4-FFF2-40B4-BE49-F238E27FC236}">
                    <a16:creationId xmlns:a16="http://schemas.microsoft.com/office/drawing/2014/main" id="{DD631E18-0CFE-4B27-B429-46B198F12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1" y="1493"/>
                <a:ext cx="33" cy="40"/>
              </a:xfrm>
              <a:custGeom>
                <a:avLst/>
                <a:gdLst>
                  <a:gd name="T0" fmla="*/ 147 w 13"/>
                  <a:gd name="T1" fmla="*/ 0 h 15"/>
                  <a:gd name="T2" fmla="*/ 160 w 13"/>
                  <a:gd name="T3" fmla="*/ 2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9" y="0"/>
                    </a:moveTo>
                    <a:cubicBezTo>
                      <a:pt x="0" y="2"/>
                      <a:pt x="13" y="15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0" name="Freeform 267">
                <a:extLst>
                  <a:ext uri="{FF2B5EF4-FFF2-40B4-BE49-F238E27FC236}">
                    <a16:creationId xmlns:a16="http://schemas.microsoft.com/office/drawing/2014/main" id="{B4803917-29F6-429F-9AEC-0618C3AE3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709"/>
                <a:ext cx="88" cy="125"/>
              </a:xfrm>
              <a:custGeom>
                <a:avLst/>
                <a:gdLst>
                  <a:gd name="T0" fmla="*/ 158 w 35"/>
                  <a:gd name="T1" fmla="*/ 883 h 47"/>
                  <a:gd name="T2" fmla="*/ 83 w 35"/>
                  <a:gd name="T3" fmla="*/ 340 h 47"/>
                  <a:gd name="T4" fmla="*/ 272 w 35"/>
                  <a:gd name="T5" fmla="*/ 566 h 47"/>
                  <a:gd name="T6" fmla="*/ 284 w 35"/>
                  <a:gd name="T7" fmla="*/ 226 h 47"/>
                  <a:gd name="T8" fmla="*/ 556 w 35"/>
                  <a:gd name="T9" fmla="*/ 431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7">
                    <a:moveTo>
                      <a:pt x="10" y="47"/>
                    </a:moveTo>
                    <a:cubicBezTo>
                      <a:pt x="10" y="39"/>
                      <a:pt x="0" y="25"/>
                      <a:pt x="5" y="18"/>
                    </a:cubicBezTo>
                    <a:cubicBezTo>
                      <a:pt x="8" y="21"/>
                      <a:pt x="13" y="30"/>
                      <a:pt x="17" y="30"/>
                    </a:cubicBezTo>
                    <a:cubicBezTo>
                      <a:pt x="26" y="28"/>
                      <a:pt x="17" y="17"/>
                      <a:pt x="18" y="12"/>
                    </a:cubicBezTo>
                    <a:cubicBezTo>
                      <a:pt x="20" y="0"/>
                      <a:pt x="32" y="19"/>
                      <a:pt x="35" y="23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1" name="Freeform 268">
                <a:extLst>
                  <a:ext uri="{FF2B5EF4-FFF2-40B4-BE49-F238E27FC236}">
                    <a16:creationId xmlns:a16="http://schemas.microsoft.com/office/drawing/2014/main" id="{51508C27-0B42-4E73-9077-6CE772E85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274"/>
                <a:ext cx="22" cy="51"/>
              </a:xfrm>
              <a:custGeom>
                <a:avLst/>
                <a:gdLst>
                  <a:gd name="T0" fmla="*/ 42 w 9"/>
                  <a:gd name="T1" fmla="*/ 81 h 19"/>
                  <a:gd name="T2" fmla="*/ 71 w 9"/>
                  <a:gd name="T3" fmla="*/ 368 h 19"/>
                  <a:gd name="T4" fmla="*/ 103 w 9"/>
                  <a:gd name="T5" fmla="*/ 0 h 19"/>
                  <a:gd name="T6" fmla="*/ 29 w 9"/>
                  <a:gd name="T7" fmla="*/ 3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3" y="4"/>
                    </a:moveTo>
                    <a:cubicBezTo>
                      <a:pt x="1" y="9"/>
                      <a:pt x="0" y="16"/>
                      <a:pt x="5" y="19"/>
                    </a:cubicBezTo>
                    <a:cubicBezTo>
                      <a:pt x="8" y="13"/>
                      <a:pt x="9" y="6"/>
                      <a:pt x="7" y="0"/>
                    </a:cubicBezTo>
                    <a:cubicBezTo>
                      <a:pt x="5" y="0"/>
                      <a:pt x="4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2" name="Freeform 269">
                <a:extLst>
                  <a:ext uri="{FF2B5EF4-FFF2-40B4-BE49-F238E27FC236}">
                    <a16:creationId xmlns:a16="http://schemas.microsoft.com/office/drawing/2014/main" id="{43D75D78-FCC3-4DD3-9216-4C1CC6FF9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245"/>
                <a:ext cx="15" cy="21"/>
              </a:xfrm>
              <a:custGeom>
                <a:avLst/>
                <a:gdLst>
                  <a:gd name="T0" fmla="*/ 33 w 6"/>
                  <a:gd name="T1" fmla="*/ 0 h 8"/>
                  <a:gd name="T2" fmla="*/ 50 w 6"/>
                  <a:gd name="T3" fmla="*/ 144 h 8"/>
                  <a:gd name="T4" fmla="*/ 95 w 6"/>
                  <a:gd name="T5" fmla="*/ 34 h 8"/>
                  <a:gd name="T6" fmla="*/ 63 w 6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1" y="3"/>
                      <a:pt x="0" y="5"/>
                      <a:pt x="3" y="8"/>
                    </a:cubicBezTo>
                    <a:cubicBezTo>
                      <a:pt x="6" y="5"/>
                      <a:pt x="6" y="6"/>
                      <a:pt x="6" y="2"/>
                    </a:cubicBezTo>
                    <a:cubicBezTo>
                      <a:pt x="5" y="0"/>
                      <a:pt x="4" y="2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3" name="Freeform 270">
                <a:extLst>
                  <a:ext uri="{FF2B5EF4-FFF2-40B4-BE49-F238E27FC236}">
                    <a16:creationId xmlns:a16="http://schemas.microsoft.com/office/drawing/2014/main" id="{FBFC4B22-561C-4DCA-A0CD-FDA92B7FE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397"/>
                <a:ext cx="138" cy="120"/>
              </a:xfrm>
              <a:custGeom>
                <a:avLst/>
                <a:gdLst>
                  <a:gd name="T0" fmla="*/ 158 w 55"/>
                  <a:gd name="T1" fmla="*/ 853 h 45"/>
                  <a:gd name="T2" fmla="*/ 805 w 55"/>
                  <a:gd name="T3" fmla="*/ 661 h 45"/>
                  <a:gd name="T4" fmla="*/ 838 w 55"/>
                  <a:gd name="T5" fmla="*/ 704 h 45"/>
                  <a:gd name="T6" fmla="*/ 868 w 55"/>
                  <a:gd name="T7" fmla="*/ 568 h 45"/>
                  <a:gd name="T8" fmla="*/ 818 w 55"/>
                  <a:gd name="T9" fmla="*/ 589 h 45"/>
                  <a:gd name="T10" fmla="*/ 429 w 55"/>
                  <a:gd name="T11" fmla="*/ 21 h 45"/>
                  <a:gd name="T12" fmla="*/ 429 w 55"/>
                  <a:gd name="T13" fmla="*/ 0 h 45"/>
                  <a:gd name="T14" fmla="*/ 334 w 55"/>
                  <a:gd name="T15" fmla="*/ 248 h 45"/>
                  <a:gd name="T16" fmla="*/ 238 w 55"/>
                  <a:gd name="T17" fmla="*/ 307 h 45"/>
                  <a:gd name="T18" fmla="*/ 63 w 55"/>
                  <a:gd name="T19" fmla="*/ 363 h 45"/>
                  <a:gd name="T20" fmla="*/ 113 w 55"/>
                  <a:gd name="T21" fmla="*/ 605 h 45"/>
                  <a:gd name="T22" fmla="*/ 158 w 55"/>
                  <a:gd name="T23" fmla="*/ 853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45">
                    <a:moveTo>
                      <a:pt x="10" y="45"/>
                    </a:moveTo>
                    <a:cubicBezTo>
                      <a:pt x="23" y="34"/>
                      <a:pt x="38" y="31"/>
                      <a:pt x="51" y="35"/>
                    </a:cubicBezTo>
                    <a:cubicBezTo>
                      <a:pt x="52" y="35"/>
                      <a:pt x="53" y="36"/>
                      <a:pt x="53" y="37"/>
                    </a:cubicBezTo>
                    <a:cubicBezTo>
                      <a:pt x="55" y="30"/>
                      <a:pt x="55" y="30"/>
                      <a:pt x="55" y="30"/>
                    </a:cubicBezTo>
                    <a:cubicBezTo>
                      <a:pt x="54" y="31"/>
                      <a:pt x="53" y="32"/>
                      <a:pt x="52" y="31"/>
                    </a:cubicBezTo>
                    <a:cubicBezTo>
                      <a:pt x="39" y="28"/>
                      <a:pt x="31" y="16"/>
                      <a:pt x="27" y="1"/>
                    </a:cubicBezTo>
                    <a:cubicBezTo>
                      <a:pt x="27" y="1"/>
                      <a:pt x="27" y="1"/>
                      <a:pt x="27" y="0"/>
                    </a:cubicBezTo>
                    <a:cubicBezTo>
                      <a:pt x="27" y="7"/>
                      <a:pt x="27" y="9"/>
                      <a:pt x="21" y="13"/>
                    </a:cubicBezTo>
                    <a:cubicBezTo>
                      <a:pt x="19" y="14"/>
                      <a:pt x="18" y="15"/>
                      <a:pt x="15" y="16"/>
                    </a:cubicBezTo>
                    <a:cubicBezTo>
                      <a:pt x="13" y="17"/>
                      <a:pt x="5" y="17"/>
                      <a:pt x="4" y="19"/>
                    </a:cubicBezTo>
                    <a:cubicBezTo>
                      <a:pt x="0" y="22"/>
                      <a:pt x="6" y="28"/>
                      <a:pt x="7" y="32"/>
                    </a:cubicBezTo>
                    <a:cubicBezTo>
                      <a:pt x="8" y="36"/>
                      <a:pt x="7" y="43"/>
                      <a:pt x="10" y="4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4" name="Freeform 271">
                <a:extLst>
                  <a:ext uri="{FF2B5EF4-FFF2-40B4-BE49-F238E27FC236}">
                    <a16:creationId xmlns:a16="http://schemas.microsoft.com/office/drawing/2014/main" id="{C3FAB3D3-1FC5-440C-A2CC-BB643C62C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6" y="2074"/>
                <a:ext cx="110" cy="107"/>
              </a:xfrm>
              <a:custGeom>
                <a:avLst/>
                <a:gdLst>
                  <a:gd name="T0" fmla="*/ 500 w 44"/>
                  <a:gd name="T1" fmla="*/ 0 h 40"/>
                  <a:gd name="T2" fmla="*/ 220 w 44"/>
                  <a:gd name="T3" fmla="*/ 35 h 40"/>
                  <a:gd name="T4" fmla="*/ 113 w 44"/>
                  <a:gd name="T5" fmla="*/ 171 h 40"/>
                  <a:gd name="T6" fmla="*/ 313 w 44"/>
                  <a:gd name="T7" fmla="*/ 286 h 40"/>
                  <a:gd name="T8" fmla="*/ 83 w 44"/>
                  <a:gd name="T9" fmla="*/ 500 h 40"/>
                  <a:gd name="T10" fmla="*/ 375 w 44"/>
                  <a:gd name="T11" fmla="*/ 594 h 40"/>
                  <a:gd name="T12" fmla="*/ 458 w 44"/>
                  <a:gd name="T13" fmla="*/ 765 h 40"/>
                  <a:gd name="T14" fmla="*/ 688 w 44"/>
                  <a:gd name="T15" fmla="*/ 61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0">
                    <a:moveTo>
                      <a:pt x="32" y="0"/>
                    </a:moveTo>
                    <a:cubicBezTo>
                      <a:pt x="27" y="7"/>
                      <a:pt x="20" y="4"/>
                      <a:pt x="14" y="2"/>
                    </a:cubicBezTo>
                    <a:cubicBezTo>
                      <a:pt x="8" y="1"/>
                      <a:pt x="0" y="4"/>
                      <a:pt x="7" y="9"/>
                    </a:cubicBezTo>
                    <a:cubicBezTo>
                      <a:pt x="10" y="12"/>
                      <a:pt x="21" y="8"/>
                      <a:pt x="20" y="15"/>
                    </a:cubicBezTo>
                    <a:cubicBezTo>
                      <a:pt x="19" y="21"/>
                      <a:pt x="7" y="19"/>
                      <a:pt x="5" y="26"/>
                    </a:cubicBezTo>
                    <a:cubicBezTo>
                      <a:pt x="10" y="31"/>
                      <a:pt x="22" y="22"/>
                      <a:pt x="24" y="31"/>
                    </a:cubicBezTo>
                    <a:cubicBezTo>
                      <a:pt x="25" y="37"/>
                      <a:pt x="20" y="39"/>
                      <a:pt x="29" y="40"/>
                    </a:cubicBezTo>
                    <a:cubicBezTo>
                      <a:pt x="34" y="40"/>
                      <a:pt x="41" y="36"/>
                      <a:pt x="44" y="32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5" name="Freeform 272">
                <a:extLst>
                  <a:ext uri="{FF2B5EF4-FFF2-40B4-BE49-F238E27FC236}">
                    <a16:creationId xmlns:a16="http://schemas.microsoft.com/office/drawing/2014/main" id="{0ECBD683-CA92-4C5B-A37C-D3DB4F6B2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1914"/>
                <a:ext cx="127" cy="123"/>
              </a:xfrm>
              <a:custGeom>
                <a:avLst/>
                <a:gdLst>
                  <a:gd name="T0" fmla="*/ 712 w 51"/>
                  <a:gd name="T1" fmla="*/ 193 h 46"/>
                  <a:gd name="T2" fmla="*/ 466 w 51"/>
                  <a:gd name="T3" fmla="*/ 230 h 46"/>
                  <a:gd name="T4" fmla="*/ 261 w 51"/>
                  <a:gd name="T5" fmla="*/ 171 h 46"/>
                  <a:gd name="T6" fmla="*/ 371 w 51"/>
                  <a:gd name="T7" fmla="*/ 401 h 46"/>
                  <a:gd name="T8" fmla="*/ 92 w 51"/>
                  <a:gd name="T9" fmla="*/ 444 h 46"/>
                  <a:gd name="T10" fmla="*/ 12 w 51"/>
                  <a:gd name="T11" fmla="*/ 537 h 46"/>
                  <a:gd name="T12" fmla="*/ 187 w 51"/>
                  <a:gd name="T13" fmla="*/ 537 h 46"/>
                  <a:gd name="T14" fmla="*/ 291 w 51"/>
                  <a:gd name="T15" fmla="*/ 628 h 46"/>
                  <a:gd name="T16" fmla="*/ 75 w 51"/>
                  <a:gd name="T17" fmla="*/ 845 h 46"/>
                  <a:gd name="T18" fmla="*/ 371 w 51"/>
                  <a:gd name="T19" fmla="*/ 687 h 46"/>
                  <a:gd name="T20" fmla="*/ 787 w 51"/>
                  <a:gd name="T21" fmla="*/ 687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46">
                    <a:moveTo>
                      <a:pt x="46" y="10"/>
                    </a:moveTo>
                    <a:cubicBezTo>
                      <a:pt x="42" y="15"/>
                      <a:pt x="35" y="16"/>
                      <a:pt x="30" y="12"/>
                    </a:cubicBezTo>
                    <a:cubicBezTo>
                      <a:pt x="27" y="10"/>
                      <a:pt x="21" y="0"/>
                      <a:pt x="17" y="9"/>
                    </a:cubicBezTo>
                    <a:cubicBezTo>
                      <a:pt x="15" y="16"/>
                      <a:pt x="36" y="18"/>
                      <a:pt x="24" y="21"/>
                    </a:cubicBezTo>
                    <a:cubicBezTo>
                      <a:pt x="18" y="22"/>
                      <a:pt x="11" y="21"/>
                      <a:pt x="6" y="23"/>
                    </a:cubicBezTo>
                    <a:cubicBezTo>
                      <a:pt x="3" y="24"/>
                      <a:pt x="0" y="26"/>
                      <a:pt x="1" y="28"/>
                    </a:cubicBezTo>
                    <a:cubicBezTo>
                      <a:pt x="3" y="32"/>
                      <a:pt x="10" y="29"/>
                      <a:pt x="12" y="28"/>
                    </a:cubicBezTo>
                    <a:cubicBezTo>
                      <a:pt x="18" y="25"/>
                      <a:pt x="27" y="25"/>
                      <a:pt x="19" y="33"/>
                    </a:cubicBezTo>
                    <a:cubicBezTo>
                      <a:pt x="15" y="38"/>
                      <a:pt x="7" y="36"/>
                      <a:pt x="5" y="44"/>
                    </a:cubicBezTo>
                    <a:cubicBezTo>
                      <a:pt x="12" y="46"/>
                      <a:pt x="18" y="39"/>
                      <a:pt x="24" y="36"/>
                    </a:cubicBezTo>
                    <a:cubicBezTo>
                      <a:pt x="34" y="31"/>
                      <a:pt x="44" y="44"/>
                      <a:pt x="51" y="36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6" name="Freeform 273">
                <a:extLst>
                  <a:ext uri="{FF2B5EF4-FFF2-40B4-BE49-F238E27FC236}">
                    <a16:creationId xmlns:a16="http://schemas.microsoft.com/office/drawing/2014/main" id="{7D91ABDC-18DF-42F2-B984-9F814A442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368"/>
                <a:ext cx="95" cy="152"/>
              </a:xfrm>
              <a:custGeom>
                <a:avLst/>
                <a:gdLst>
                  <a:gd name="T0" fmla="*/ 438 w 38"/>
                  <a:gd name="T1" fmla="*/ 0 h 57"/>
                  <a:gd name="T2" fmla="*/ 363 w 38"/>
                  <a:gd name="T3" fmla="*/ 227 h 57"/>
                  <a:gd name="T4" fmla="*/ 158 w 38"/>
                  <a:gd name="T5" fmla="*/ 397 h 57"/>
                  <a:gd name="T6" fmla="*/ 333 w 38"/>
                  <a:gd name="T7" fmla="*/ 376 h 57"/>
                  <a:gd name="T8" fmla="*/ 220 w 38"/>
                  <a:gd name="T9" fmla="*/ 661 h 57"/>
                  <a:gd name="T10" fmla="*/ 50 w 38"/>
                  <a:gd name="T11" fmla="*/ 931 h 57"/>
                  <a:gd name="T12" fmla="*/ 238 w 38"/>
                  <a:gd name="T13" fmla="*/ 797 h 57"/>
                  <a:gd name="T14" fmla="*/ 363 w 38"/>
                  <a:gd name="T15" fmla="*/ 661 h 57"/>
                  <a:gd name="T16" fmla="*/ 363 w 38"/>
                  <a:gd name="T17" fmla="*/ 989 h 57"/>
                  <a:gd name="T18" fmla="*/ 458 w 38"/>
                  <a:gd name="T19" fmla="*/ 776 h 57"/>
                  <a:gd name="T20" fmla="*/ 595 w 38"/>
                  <a:gd name="T21" fmla="*/ 376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8" h="57">
                    <a:moveTo>
                      <a:pt x="28" y="0"/>
                    </a:moveTo>
                    <a:cubicBezTo>
                      <a:pt x="27" y="4"/>
                      <a:pt x="26" y="9"/>
                      <a:pt x="23" y="12"/>
                    </a:cubicBezTo>
                    <a:cubicBezTo>
                      <a:pt x="19" y="14"/>
                      <a:pt x="8" y="13"/>
                      <a:pt x="10" y="21"/>
                    </a:cubicBezTo>
                    <a:cubicBezTo>
                      <a:pt x="11" y="27"/>
                      <a:pt x="17" y="19"/>
                      <a:pt x="21" y="20"/>
                    </a:cubicBezTo>
                    <a:cubicBezTo>
                      <a:pt x="28" y="21"/>
                      <a:pt x="16" y="33"/>
                      <a:pt x="14" y="35"/>
                    </a:cubicBezTo>
                    <a:cubicBezTo>
                      <a:pt x="11" y="38"/>
                      <a:pt x="0" y="43"/>
                      <a:pt x="3" y="49"/>
                    </a:cubicBezTo>
                    <a:cubicBezTo>
                      <a:pt x="8" y="57"/>
                      <a:pt x="13" y="45"/>
                      <a:pt x="15" y="42"/>
                    </a:cubicBezTo>
                    <a:cubicBezTo>
                      <a:pt x="16" y="39"/>
                      <a:pt x="20" y="32"/>
                      <a:pt x="23" y="35"/>
                    </a:cubicBezTo>
                    <a:cubicBezTo>
                      <a:pt x="25" y="38"/>
                      <a:pt x="22" y="48"/>
                      <a:pt x="23" y="52"/>
                    </a:cubicBezTo>
                    <a:cubicBezTo>
                      <a:pt x="28" y="51"/>
                      <a:pt x="29" y="44"/>
                      <a:pt x="29" y="41"/>
                    </a:cubicBezTo>
                    <a:cubicBezTo>
                      <a:pt x="29" y="31"/>
                      <a:pt x="31" y="27"/>
                      <a:pt x="38" y="2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7" name="Freeform 274">
                <a:extLst>
                  <a:ext uri="{FF2B5EF4-FFF2-40B4-BE49-F238E27FC236}">
                    <a16:creationId xmlns:a16="http://schemas.microsoft.com/office/drawing/2014/main" id="{9EDAB69A-98FA-422C-B613-4E5F6791D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453"/>
                <a:ext cx="75" cy="115"/>
              </a:xfrm>
              <a:custGeom>
                <a:avLst/>
                <a:gdLst>
                  <a:gd name="T0" fmla="*/ 208 w 30"/>
                  <a:gd name="T1" fmla="*/ 0 h 43"/>
                  <a:gd name="T2" fmla="*/ 113 w 30"/>
                  <a:gd name="T3" fmla="*/ 286 h 43"/>
                  <a:gd name="T4" fmla="*/ 175 w 30"/>
                  <a:gd name="T5" fmla="*/ 364 h 43"/>
                  <a:gd name="T6" fmla="*/ 113 w 30"/>
                  <a:gd name="T7" fmla="*/ 572 h 43"/>
                  <a:gd name="T8" fmla="*/ 63 w 30"/>
                  <a:gd name="T9" fmla="*/ 765 h 43"/>
                  <a:gd name="T10" fmla="*/ 158 w 30"/>
                  <a:gd name="T11" fmla="*/ 628 h 43"/>
                  <a:gd name="T12" fmla="*/ 283 w 30"/>
                  <a:gd name="T13" fmla="*/ 364 h 43"/>
                  <a:gd name="T14" fmla="*/ 470 w 30"/>
                  <a:gd name="T15" fmla="*/ 193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43">
                    <a:moveTo>
                      <a:pt x="13" y="0"/>
                    </a:moveTo>
                    <a:cubicBezTo>
                      <a:pt x="21" y="10"/>
                      <a:pt x="8" y="8"/>
                      <a:pt x="7" y="15"/>
                    </a:cubicBezTo>
                    <a:cubicBezTo>
                      <a:pt x="6" y="21"/>
                      <a:pt x="10" y="17"/>
                      <a:pt x="11" y="19"/>
                    </a:cubicBezTo>
                    <a:cubicBezTo>
                      <a:pt x="14" y="23"/>
                      <a:pt x="11" y="26"/>
                      <a:pt x="7" y="30"/>
                    </a:cubicBezTo>
                    <a:cubicBezTo>
                      <a:pt x="6" y="32"/>
                      <a:pt x="0" y="38"/>
                      <a:pt x="4" y="40"/>
                    </a:cubicBezTo>
                    <a:cubicBezTo>
                      <a:pt x="9" y="43"/>
                      <a:pt x="10" y="35"/>
                      <a:pt x="10" y="33"/>
                    </a:cubicBezTo>
                    <a:cubicBezTo>
                      <a:pt x="12" y="27"/>
                      <a:pt x="14" y="23"/>
                      <a:pt x="18" y="19"/>
                    </a:cubicBezTo>
                    <a:cubicBezTo>
                      <a:pt x="22" y="16"/>
                      <a:pt x="28" y="15"/>
                      <a:pt x="30" y="1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8" name="Freeform 275">
                <a:extLst>
                  <a:ext uri="{FF2B5EF4-FFF2-40B4-BE49-F238E27FC236}">
                    <a16:creationId xmlns:a16="http://schemas.microsoft.com/office/drawing/2014/main" id="{1E32B5E5-0AB7-421E-90C1-1FD0DB313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368"/>
                <a:ext cx="50" cy="104"/>
              </a:xfrm>
              <a:custGeom>
                <a:avLst/>
                <a:gdLst>
                  <a:gd name="T0" fmla="*/ 188 w 20"/>
                  <a:gd name="T1" fmla="*/ 605 h 39"/>
                  <a:gd name="T2" fmla="*/ 83 w 20"/>
                  <a:gd name="T3" fmla="*/ 477 h 39"/>
                  <a:gd name="T4" fmla="*/ 63 w 20"/>
                  <a:gd name="T5" fmla="*/ 363 h 39"/>
                  <a:gd name="T6" fmla="*/ 145 w 20"/>
                  <a:gd name="T7" fmla="*/ 419 h 39"/>
                  <a:gd name="T8" fmla="*/ 125 w 20"/>
                  <a:gd name="T9" fmla="*/ 227 h 39"/>
                  <a:gd name="T10" fmla="*/ 83 w 20"/>
                  <a:gd name="T11" fmla="*/ 35 h 39"/>
                  <a:gd name="T12" fmla="*/ 158 w 20"/>
                  <a:gd name="T13" fmla="*/ 171 h 39"/>
                  <a:gd name="T14" fmla="*/ 238 w 20"/>
                  <a:gd name="T15" fmla="*/ 205 h 39"/>
                  <a:gd name="T16" fmla="*/ 220 w 20"/>
                  <a:gd name="T17" fmla="*/ 56 h 39"/>
                  <a:gd name="T18" fmla="*/ 300 w 20"/>
                  <a:gd name="T19" fmla="*/ 149 h 39"/>
                  <a:gd name="T20" fmla="*/ 300 w 20"/>
                  <a:gd name="T21" fmla="*/ 320 h 39"/>
                  <a:gd name="T22" fmla="*/ 283 w 20"/>
                  <a:gd name="T23" fmla="*/ 477 h 39"/>
                  <a:gd name="T24" fmla="*/ 208 w 20"/>
                  <a:gd name="T25" fmla="*/ 547 h 39"/>
                  <a:gd name="T26" fmla="*/ 188 w 20"/>
                  <a:gd name="T27" fmla="*/ 739 h 3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39">
                    <a:moveTo>
                      <a:pt x="12" y="32"/>
                    </a:moveTo>
                    <a:cubicBezTo>
                      <a:pt x="10" y="29"/>
                      <a:pt x="8" y="27"/>
                      <a:pt x="5" y="25"/>
                    </a:cubicBezTo>
                    <a:cubicBezTo>
                      <a:pt x="4" y="25"/>
                      <a:pt x="0" y="19"/>
                      <a:pt x="4" y="19"/>
                    </a:cubicBezTo>
                    <a:cubicBezTo>
                      <a:pt x="6" y="18"/>
                      <a:pt x="6" y="24"/>
                      <a:pt x="9" y="22"/>
                    </a:cubicBezTo>
                    <a:cubicBezTo>
                      <a:pt x="12" y="21"/>
                      <a:pt x="8" y="14"/>
                      <a:pt x="8" y="12"/>
                    </a:cubicBezTo>
                    <a:cubicBezTo>
                      <a:pt x="7" y="10"/>
                      <a:pt x="3" y="4"/>
                      <a:pt x="5" y="2"/>
                    </a:cubicBezTo>
                    <a:cubicBezTo>
                      <a:pt x="9" y="0"/>
                      <a:pt x="9" y="7"/>
                      <a:pt x="10" y="9"/>
                    </a:cubicBezTo>
                    <a:cubicBezTo>
                      <a:pt x="11" y="11"/>
                      <a:pt x="12" y="14"/>
                      <a:pt x="15" y="11"/>
                    </a:cubicBezTo>
                    <a:cubicBezTo>
                      <a:pt x="17" y="9"/>
                      <a:pt x="14" y="6"/>
                      <a:pt x="14" y="3"/>
                    </a:cubicBezTo>
                    <a:cubicBezTo>
                      <a:pt x="18" y="0"/>
                      <a:pt x="19" y="4"/>
                      <a:pt x="19" y="8"/>
                    </a:cubicBezTo>
                    <a:cubicBezTo>
                      <a:pt x="18" y="11"/>
                      <a:pt x="18" y="14"/>
                      <a:pt x="19" y="17"/>
                    </a:cubicBezTo>
                    <a:cubicBezTo>
                      <a:pt x="19" y="20"/>
                      <a:pt x="20" y="23"/>
                      <a:pt x="18" y="25"/>
                    </a:cubicBezTo>
                    <a:cubicBezTo>
                      <a:pt x="17" y="27"/>
                      <a:pt x="15" y="28"/>
                      <a:pt x="13" y="29"/>
                    </a:cubicBezTo>
                    <a:cubicBezTo>
                      <a:pt x="11" y="32"/>
                      <a:pt x="11" y="36"/>
                      <a:pt x="12" y="39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89" name="Freeform 276">
                <a:extLst>
                  <a:ext uri="{FF2B5EF4-FFF2-40B4-BE49-F238E27FC236}">
                    <a16:creationId xmlns:a16="http://schemas.microsoft.com/office/drawing/2014/main" id="{E759D4EA-B300-4D80-8A9C-31157DDE3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288"/>
                <a:ext cx="63" cy="77"/>
              </a:xfrm>
              <a:custGeom>
                <a:avLst/>
                <a:gdLst>
                  <a:gd name="T0" fmla="*/ 255 w 25"/>
                  <a:gd name="T1" fmla="*/ 170 h 29"/>
                  <a:gd name="T2" fmla="*/ 63 w 25"/>
                  <a:gd name="T3" fmla="*/ 170 h 29"/>
                  <a:gd name="T4" fmla="*/ 126 w 25"/>
                  <a:gd name="T5" fmla="*/ 281 h 29"/>
                  <a:gd name="T6" fmla="*/ 20 w 25"/>
                  <a:gd name="T7" fmla="*/ 353 h 29"/>
                  <a:gd name="T8" fmla="*/ 50 w 25"/>
                  <a:gd name="T9" fmla="*/ 465 h 29"/>
                  <a:gd name="T10" fmla="*/ 179 w 25"/>
                  <a:gd name="T11" fmla="*/ 374 h 29"/>
                  <a:gd name="T12" fmla="*/ 242 w 25"/>
                  <a:gd name="T13" fmla="*/ 465 h 29"/>
                  <a:gd name="T14" fmla="*/ 305 w 25"/>
                  <a:gd name="T15" fmla="*/ 542 h 29"/>
                  <a:gd name="T16" fmla="*/ 381 w 25"/>
                  <a:gd name="T17" fmla="*/ 465 h 29"/>
                  <a:gd name="T18" fmla="*/ 318 w 25"/>
                  <a:gd name="T19" fmla="*/ 316 h 29"/>
                  <a:gd name="T20" fmla="*/ 381 w 25"/>
                  <a:gd name="T21" fmla="*/ 247 h 29"/>
                  <a:gd name="T22" fmla="*/ 338 w 25"/>
                  <a:gd name="T23" fmla="*/ 133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29">
                    <a:moveTo>
                      <a:pt x="16" y="9"/>
                    </a:moveTo>
                    <a:cubicBezTo>
                      <a:pt x="13" y="7"/>
                      <a:pt x="5" y="0"/>
                      <a:pt x="4" y="9"/>
                    </a:cubicBezTo>
                    <a:cubicBezTo>
                      <a:pt x="9" y="10"/>
                      <a:pt x="16" y="12"/>
                      <a:pt x="8" y="15"/>
                    </a:cubicBezTo>
                    <a:cubicBezTo>
                      <a:pt x="6" y="16"/>
                      <a:pt x="2" y="17"/>
                      <a:pt x="1" y="19"/>
                    </a:cubicBezTo>
                    <a:cubicBezTo>
                      <a:pt x="0" y="21"/>
                      <a:pt x="0" y="24"/>
                      <a:pt x="3" y="25"/>
                    </a:cubicBezTo>
                    <a:cubicBezTo>
                      <a:pt x="6" y="25"/>
                      <a:pt x="8" y="20"/>
                      <a:pt x="11" y="20"/>
                    </a:cubicBezTo>
                    <a:cubicBezTo>
                      <a:pt x="14" y="20"/>
                      <a:pt x="15" y="23"/>
                      <a:pt x="15" y="25"/>
                    </a:cubicBezTo>
                    <a:cubicBezTo>
                      <a:pt x="17" y="27"/>
                      <a:pt x="17" y="29"/>
                      <a:pt x="19" y="29"/>
                    </a:cubicBezTo>
                    <a:cubicBezTo>
                      <a:pt x="20" y="29"/>
                      <a:pt x="23" y="26"/>
                      <a:pt x="24" y="25"/>
                    </a:cubicBezTo>
                    <a:cubicBezTo>
                      <a:pt x="19" y="24"/>
                      <a:pt x="17" y="20"/>
                      <a:pt x="20" y="17"/>
                    </a:cubicBezTo>
                    <a:cubicBezTo>
                      <a:pt x="22" y="15"/>
                      <a:pt x="24" y="15"/>
                      <a:pt x="24" y="13"/>
                    </a:cubicBezTo>
                    <a:cubicBezTo>
                      <a:pt x="25" y="11"/>
                      <a:pt x="22" y="8"/>
                      <a:pt x="21" y="7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0" name="Freeform 277">
                <a:extLst>
                  <a:ext uri="{FF2B5EF4-FFF2-40B4-BE49-F238E27FC236}">
                    <a16:creationId xmlns:a16="http://schemas.microsoft.com/office/drawing/2014/main" id="{5060590F-CD3B-4549-B12E-01AA568B0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2250"/>
                <a:ext cx="53" cy="64"/>
              </a:xfrm>
              <a:custGeom>
                <a:avLst/>
                <a:gdLst>
                  <a:gd name="T0" fmla="*/ 318 w 21"/>
                  <a:gd name="T1" fmla="*/ 93 h 24"/>
                  <a:gd name="T2" fmla="*/ 33 w 21"/>
                  <a:gd name="T3" fmla="*/ 149 h 24"/>
                  <a:gd name="T4" fmla="*/ 192 w 21"/>
                  <a:gd name="T5" fmla="*/ 227 h 24"/>
                  <a:gd name="T6" fmla="*/ 83 w 21"/>
                  <a:gd name="T7" fmla="*/ 419 h 24"/>
                  <a:gd name="T8" fmla="*/ 159 w 21"/>
                  <a:gd name="T9" fmla="*/ 397 h 24"/>
                  <a:gd name="T10" fmla="*/ 209 w 21"/>
                  <a:gd name="T11" fmla="*/ 341 h 24"/>
                  <a:gd name="T12" fmla="*/ 288 w 21"/>
                  <a:gd name="T13" fmla="*/ 320 h 24"/>
                  <a:gd name="T14" fmla="*/ 338 w 21"/>
                  <a:gd name="T15" fmla="*/ 171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4">
                    <a:moveTo>
                      <a:pt x="20" y="5"/>
                    </a:moveTo>
                    <a:cubicBezTo>
                      <a:pt x="15" y="6"/>
                      <a:pt x="5" y="0"/>
                      <a:pt x="2" y="8"/>
                    </a:cubicBezTo>
                    <a:cubicBezTo>
                      <a:pt x="4" y="11"/>
                      <a:pt x="14" y="6"/>
                      <a:pt x="12" y="12"/>
                    </a:cubicBezTo>
                    <a:cubicBezTo>
                      <a:pt x="11" y="14"/>
                      <a:pt x="0" y="19"/>
                      <a:pt x="5" y="22"/>
                    </a:cubicBezTo>
                    <a:cubicBezTo>
                      <a:pt x="6" y="24"/>
                      <a:pt x="8" y="21"/>
                      <a:pt x="10" y="21"/>
                    </a:cubicBezTo>
                    <a:cubicBezTo>
                      <a:pt x="12" y="19"/>
                      <a:pt x="11" y="19"/>
                      <a:pt x="13" y="18"/>
                    </a:cubicBezTo>
                    <a:cubicBezTo>
                      <a:pt x="16" y="18"/>
                      <a:pt x="16" y="19"/>
                      <a:pt x="18" y="17"/>
                    </a:cubicBezTo>
                    <a:cubicBezTo>
                      <a:pt x="19" y="14"/>
                      <a:pt x="16" y="10"/>
                      <a:pt x="21" y="9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1" name="Freeform 278">
                <a:extLst>
                  <a:ext uri="{FF2B5EF4-FFF2-40B4-BE49-F238E27FC236}">
                    <a16:creationId xmlns:a16="http://schemas.microsoft.com/office/drawing/2014/main" id="{B27211E6-ED43-40D9-A274-27A2D1F81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264"/>
                <a:ext cx="35" cy="50"/>
              </a:xfrm>
              <a:custGeom>
                <a:avLst/>
                <a:gdLst>
                  <a:gd name="T0" fmla="*/ 113 w 14"/>
                  <a:gd name="T1" fmla="*/ 145 h 19"/>
                  <a:gd name="T2" fmla="*/ 33 w 14"/>
                  <a:gd name="T3" fmla="*/ 271 h 19"/>
                  <a:gd name="T4" fmla="*/ 145 w 14"/>
                  <a:gd name="T5" fmla="*/ 200 h 19"/>
                  <a:gd name="T6" fmla="*/ 175 w 14"/>
                  <a:gd name="T7" fmla="*/ 55 h 19"/>
                  <a:gd name="T8" fmla="*/ 95 w 14"/>
                  <a:gd name="T9" fmla="*/ 14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7" y="8"/>
                    </a:moveTo>
                    <a:cubicBezTo>
                      <a:pt x="4" y="8"/>
                      <a:pt x="0" y="12"/>
                      <a:pt x="2" y="15"/>
                    </a:cubicBezTo>
                    <a:cubicBezTo>
                      <a:pt x="6" y="19"/>
                      <a:pt x="7" y="13"/>
                      <a:pt x="9" y="11"/>
                    </a:cubicBezTo>
                    <a:cubicBezTo>
                      <a:pt x="10" y="9"/>
                      <a:pt x="14" y="7"/>
                      <a:pt x="11" y="3"/>
                    </a:cubicBezTo>
                    <a:cubicBezTo>
                      <a:pt x="9" y="0"/>
                      <a:pt x="5" y="5"/>
                      <a:pt x="6" y="8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2" name="Freeform 279">
                <a:extLst>
                  <a:ext uri="{FF2B5EF4-FFF2-40B4-BE49-F238E27FC236}">
                    <a16:creationId xmlns:a16="http://schemas.microsoft.com/office/drawing/2014/main" id="{B8B1C614-DF84-498B-9D77-73891E14E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293"/>
                <a:ext cx="17" cy="21"/>
              </a:xfrm>
              <a:custGeom>
                <a:avLst/>
                <a:gdLst>
                  <a:gd name="T0" fmla="*/ 0 w 7"/>
                  <a:gd name="T1" fmla="*/ 34 h 8"/>
                  <a:gd name="T2" fmla="*/ 12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2"/>
                    </a:moveTo>
                    <a:cubicBezTo>
                      <a:pt x="3" y="8"/>
                      <a:pt x="7" y="5"/>
                      <a:pt x="1" y="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3" name="Freeform 280">
                <a:extLst>
                  <a:ext uri="{FF2B5EF4-FFF2-40B4-BE49-F238E27FC236}">
                    <a16:creationId xmlns:a16="http://schemas.microsoft.com/office/drawing/2014/main" id="{802F2B15-1903-497E-831C-8A1FD1726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1901"/>
                <a:ext cx="160" cy="176"/>
              </a:xfrm>
              <a:custGeom>
                <a:avLst/>
                <a:gdLst>
                  <a:gd name="T0" fmla="*/ 145 w 64"/>
                  <a:gd name="T1" fmla="*/ 0 h 66"/>
                  <a:gd name="T2" fmla="*/ 113 w 64"/>
                  <a:gd name="T3" fmla="*/ 77 h 66"/>
                  <a:gd name="T4" fmla="*/ 50 w 64"/>
                  <a:gd name="T5" fmla="*/ 93 h 66"/>
                  <a:gd name="T6" fmla="*/ 63 w 64"/>
                  <a:gd name="T7" fmla="*/ 363 h 66"/>
                  <a:gd name="T8" fmla="*/ 438 w 64"/>
                  <a:gd name="T9" fmla="*/ 931 h 66"/>
                  <a:gd name="T10" fmla="*/ 583 w 64"/>
                  <a:gd name="T11" fmla="*/ 1003 h 66"/>
                  <a:gd name="T12" fmla="*/ 925 w 64"/>
                  <a:gd name="T13" fmla="*/ 1216 h 66"/>
                  <a:gd name="T14" fmla="*/ 925 w 64"/>
                  <a:gd name="T15" fmla="*/ 1101 h 66"/>
                  <a:gd name="T16" fmla="*/ 1000 w 64"/>
                  <a:gd name="T17" fmla="*/ 1080 h 66"/>
                  <a:gd name="T18" fmla="*/ 750 w 64"/>
                  <a:gd name="T19" fmla="*/ 776 h 66"/>
                  <a:gd name="T20" fmla="*/ 708 w 64"/>
                  <a:gd name="T21" fmla="*/ 547 h 66"/>
                  <a:gd name="T22" fmla="*/ 408 w 64"/>
                  <a:gd name="T23" fmla="*/ 192 h 6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4" h="66">
                    <a:moveTo>
                      <a:pt x="9" y="0"/>
                    </a:moveTo>
                    <a:cubicBezTo>
                      <a:pt x="9" y="2"/>
                      <a:pt x="9" y="3"/>
                      <a:pt x="7" y="4"/>
                    </a:cubicBezTo>
                    <a:cubicBezTo>
                      <a:pt x="6" y="5"/>
                      <a:pt x="4" y="5"/>
                      <a:pt x="3" y="5"/>
                    </a:cubicBezTo>
                    <a:cubicBezTo>
                      <a:pt x="0" y="2"/>
                      <a:pt x="3" y="15"/>
                      <a:pt x="4" y="19"/>
                    </a:cubicBezTo>
                    <a:cubicBezTo>
                      <a:pt x="7" y="32"/>
                      <a:pt x="16" y="43"/>
                      <a:pt x="28" y="49"/>
                    </a:cubicBezTo>
                    <a:cubicBezTo>
                      <a:pt x="30" y="51"/>
                      <a:pt x="34" y="52"/>
                      <a:pt x="37" y="53"/>
                    </a:cubicBezTo>
                    <a:cubicBezTo>
                      <a:pt x="41" y="53"/>
                      <a:pt x="57" y="66"/>
                      <a:pt x="59" y="64"/>
                    </a:cubicBezTo>
                    <a:cubicBezTo>
                      <a:pt x="57" y="62"/>
                      <a:pt x="57" y="61"/>
                      <a:pt x="59" y="58"/>
                    </a:cubicBezTo>
                    <a:cubicBezTo>
                      <a:pt x="61" y="56"/>
                      <a:pt x="63" y="56"/>
                      <a:pt x="64" y="57"/>
                    </a:cubicBezTo>
                    <a:cubicBezTo>
                      <a:pt x="64" y="57"/>
                      <a:pt x="48" y="42"/>
                      <a:pt x="48" y="41"/>
                    </a:cubicBezTo>
                    <a:cubicBezTo>
                      <a:pt x="49" y="37"/>
                      <a:pt x="46" y="32"/>
                      <a:pt x="45" y="29"/>
                    </a:cubicBezTo>
                    <a:cubicBezTo>
                      <a:pt x="40" y="21"/>
                      <a:pt x="31" y="16"/>
                      <a:pt x="26" y="10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4" name="Freeform 281">
                <a:extLst>
                  <a:ext uri="{FF2B5EF4-FFF2-40B4-BE49-F238E27FC236}">
                    <a16:creationId xmlns:a16="http://schemas.microsoft.com/office/drawing/2014/main" id="{04BE1963-C50C-4958-8BBA-42DAC63DB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1997"/>
                <a:ext cx="73" cy="80"/>
              </a:xfrm>
              <a:custGeom>
                <a:avLst/>
                <a:gdLst>
                  <a:gd name="T0" fmla="*/ 463 w 29"/>
                  <a:gd name="T1" fmla="*/ 397 h 30"/>
                  <a:gd name="T2" fmla="*/ 209 w 29"/>
                  <a:gd name="T3" fmla="*/ 93 h 30"/>
                  <a:gd name="T4" fmla="*/ 209 w 29"/>
                  <a:gd name="T5" fmla="*/ 0 h 30"/>
                  <a:gd name="T6" fmla="*/ 83 w 29"/>
                  <a:gd name="T7" fmla="*/ 115 h 30"/>
                  <a:gd name="T8" fmla="*/ 20 w 29"/>
                  <a:gd name="T9" fmla="*/ 341 h 30"/>
                  <a:gd name="T10" fmla="*/ 33 w 29"/>
                  <a:gd name="T11" fmla="*/ 320 h 30"/>
                  <a:gd name="T12" fmla="*/ 380 w 29"/>
                  <a:gd name="T13" fmla="*/ 533 h 30"/>
                  <a:gd name="T14" fmla="*/ 380 w 29"/>
                  <a:gd name="T15" fmla="*/ 419 h 30"/>
                  <a:gd name="T16" fmla="*/ 463 w 29"/>
                  <a:gd name="T17" fmla="*/ 397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30">
                    <a:moveTo>
                      <a:pt x="29" y="21"/>
                    </a:moveTo>
                    <a:cubicBezTo>
                      <a:pt x="29" y="21"/>
                      <a:pt x="13" y="6"/>
                      <a:pt x="13" y="5"/>
                    </a:cubicBezTo>
                    <a:cubicBezTo>
                      <a:pt x="14" y="3"/>
                      <a:pt x="14" y="2"/>
                      <a:pt x="13" y="0"/>
                    </a:cubicBezTo>
                    <a:cubicBezTo>
                      <a:pt x="10" y="1"/>
                      <a:pt x="7" y="3"/>
                      <a:pt x="5" y="6"/>
                    </a:cubicBezTo>
                    <a:cubicBezTo>
                      <a:pt x="0" y="10"/>
                      <a:pt x="0" y="14"/>
                      <a:pt x="1" y="18"/>
                    </a:cubicBezTo>
                    <a:cubicBezTo>
                      <a:pt x="2" y="18"/>
                      <a:pt x="2" y="17"/>
                      <a:pt x="2" y="17"/>
                    </a:cubicBezTo>
                    <a:cubicBezTo>
                      <a:pt x="6" y="17"/>
                      <a:pt x="22" y="30"/>
                      <a:pt x="24" y="28"/>
                    </a:cubicBezTo>
                    <a:cubicBezTo>
                      <a:pt x="22" y="26"/>
                      <a:pt x="22" y="25"/>
                      <a:pt x="24" y="22"/>
                    </a:cubicBezTo>
                    <a:cubicBezTo>
                      <a:pt x="26" y="20"/>
                      <a:pt x="28" y="20"/>
                      <a:pt x="29" y="21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5" name="Freeform 282">
                <a:extLst>
                  <a:ext uri="{FF2B5EF4-FFF2-40B4-BE49-F238E27FC236}">
                    <a16:creationId xmlns:a16="http://schemas.microsoft.com/office/drawing/2014/main" id="{E80D8F41-40AC-4D3C-A7D9-0222D1BCD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1794"/>
                <a:ext cx="77" cy="163"/>
              </a:xfrm>
              <a:custGeom>
                <a:avLst/>
                <a:gdLst>
                  <a:gd name="T0" fmla="*/ 216 w 31"/>
                  <a:gd name="T1" fmla="*/ 970 h 61"/>
                  <a:gd name="T2" fmla="*/ 196 w 31"/>
                  <a:gd name="T3" fmla="*/ 550 h 61"/>
                  <a:gd name="T4" fmla="*/ 0 w 31"/>
                  <a:gd name="T5" fmla="*/ 0 h 61"/>
                  <a:gd name="T6" fmla="*/ 340 w 31"/>
                  <a:gd name="T7" fmla="*/ 615 h 61"/>
                  <a:gd name="T8" fmla="*/ 229 w 31"/>
                  <a:gd name="T9" fmla="*/ 1013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1">
                    <a:moveTo>
                      <a:pt x="14" y="51"/>
                    </a:moveTo>
                    <a:cubicBezTo>
                      <a:pt x="25" y="46"/>
                      <a:pt x="18" y="36"/>
                      <a:pt x="13" y="29"/>
                    </a:cubicBezTo>
                    <a:cubicBezTo>
                      <a:pt x="8" y="20"/>
                      <a:pt x="2" y="10"/>
                      <a:pt x="0" y="0"/>
                    </a:cubicBezTo>
                    <a:cubicBezTo>
                      <a:pt x="4" y="13"/>
                      <a:pt x="17" y="20"/>
                      <a:pt x="22" y="32"/>
                    </a:cubicBezTo>
                    <a:cubicBezTo>
                      <a:pt x="27" y="42"/>
                      <a:pt x="31" y="61"/>
                      <a:pt x="15" y="53"/>
                    </a:cubicBezTo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6" name="Freeform 283">
                <a:extLst>
                  <a:ext uri="{FF2B5EF4-FFF2-40B4-BE49-F238E27FC236}">
                    <a16:creationId xmlns:a16="http://schemas.microsoft.com/office/drawing/2014/main" id="{C52A7858-8117-4B14-A59A-5180C8E65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1874"/>
                <a:ext cx="28" cy="38"/>
              </a:xfrm>
              <a:custGeom>
                <a:avLst/>
                <a:gdLst>
                  <a:gd name="T0" fmla="*/ 0 w 11"/>
                  <a:gd name="T1" fmla="*/ 22 h 14"/>
                  <a:gd name="T2" fmla="*/ 84 w 11"/>
                  <a:gd name="T3" fmla="*/ 280 h 14"/>
                  <a:gd name="T4" fmla="*/ 51 w 11"/>
                  <a:gd name="T5" fmla="*/ 2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0" y="1"/>
                    </a:moveTo>
                    <a:cubicBezTo>
                      <a:pt x="3" y="4"/>
                      <a:pt x="5" y="9"/>
                      <a:pt x="5" y="14"/>
                    </a:cubicBezTo>
                    <a:cubicBezTo>
                      <a:pt x="11" y="13"/>
                      <a:pt x="10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7" name="Freeform 284">
                <a:extLst>
                  <a:ext uri="{FF2B5EF4-FFF2-40B4-BE49-F238E27FC236}">
                    <a16:creationId xmlns:a16="http://schemas.microsoft.com/office/drawing/2014/main" id="{4B2BBDE4-A479-4EB0-929C-7787D3656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1856"/>
                <a:ext cx="7" cy="13"/>
              </a:xfrm>
              <a:custGeom>
                <a:avLst/>
                <a:gdLst>
                  <a:gd name="T0" fmla="*/ 0 w 3"/>
                  <a:gd name="T1" fmla="*/ 34 h 5"/>
                  <a:gd name="T2" fmla="*/ 12 w 3"/>
                  <a:gd name="T3" fmla="*/ 88 h 5"/>
                  <a:gd name="T4" fmla="*/ 37 w 3"/>
                  <a:gd name="T5" fmla="*/ 34 h 5"/>
                  <a:gd name="T6" fmla="*/ 0 w 3"/>
                  <a:gd name="T7" fmla="*/ 55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cubicBezTo>
                      <a:pt x="0" y="3"/>
                      <a:pt x="0" y="4"/>
                      <a:pt x="1" y="5"/>
                    </a:cubicBezTo>
                    <a:cubicBezTo>
                      <a:pt x="3" y="4"/>
                      <a:pt x="3" y="4"/>
                      <a:pt x="3" y="2"/>
                    </a:cubicBezTo>
                    <a:cubicBezTo>
                      <a:pt x="1" y="0"/>
                      <a:pt x="1" y="2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8" name="Freeform 285">
                <a:extLst>
                  <a:ext uri="{FF2B5EF4-FFF2-40B4-BE49-F238E27FC236}">
                    <a16:creationId xmlns:a16="http://schemas.microsoft.com/office/drawing/2014/main" id="{2BD414C2-C384-4299-9FFD-DC7CC3DD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1917"/>
                <a:ext cx="10" cy="16"/>
              </a:xfrm>
              <a:custGeom>
                <a:avLst/>
                <a:gdLst>
                  <a:gd name="T0" fmla="*/ 20 w 4"/>
                  <a:gd name="T1" fmla="*/ 35 h 6"/>
                  <a:gd name="T2" fmla="*/ 20 w 4"/>
                  <a:gd name="T3" fmla="*/ 115 h 6"/>
                  <a:gd name="T4" fmla="*/ 63 w 4"/>
                  <a:gd name="T5" fmla="*/ 21 h 6"/>
                  <a:gd name="T6" fmla="*/ 33 w 4"/>
                  <a:gd name="T7" fmla="*/ 3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1" y="2"/>
                    </a:moveTo>
                    <a:cubicBezTo>
                      <a:pt x="0" y="4"/>
                      <a:pt x="0" y="5"/>
                      <a:pt x="1" y="6"/>
                    </a:cubicBezTo>
                    <a:cubicBezTo>
                      <a:pt x="3" y="5"/>
                      <a:pt x="4" y="4"/>
                      <a:pt x="4" y="1"/>
                    </a:cubicBezTo>
                    <a:cubicBezTo>
                      <a:pt x="3" y="0"/>
                      <a:pt x="3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99" name="Freeform 286">
                <a:extLst>
                  <a:ext uri="{FF2B5EF4-FFF2-40B4-BE49-F238E27FC236}">
                    <a16:creationId xmlns:a16="http://schemas.microsoft.com/office/drawing/2014/main" id="{8B6EACDE-371E-4712-8FA7-B8143AA80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106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22 h 7"/>
                  <a:gd name="T4" fmla="*/ 70 w 7"/>
                  <a:gd name="T5" fmla="*/ 117 h 7"/>
                  <a:gd name="T6" fmla="*/ 12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0" name="Freeform 287">
                <a:extLst>
                  <a:ext uri="{FF2B5EF4-FFF2-40B4-BE49-F238E27FC236}">
                    <a16:creationId xmlns:a16="http://schemas.microsoft.com/office/drawing/2014/main" id="{3008B72B-B48D-4DAC-A818-548661A29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122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1" name="Freeform 288">
                <a:extLst>
                  <a:ext uri="{FF2B5EF4-FFF2-40B4-BE49-F238E27FC236}">
                    <a16:creationId xmlns:a16="http://schemas.microsoft.com/office/drawing/2014/main" id="{DDD6FE75-9CEA-4CCB-A8AF-3252A3E76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152"/>
                <a:ext cx="18" cy="16"/>
              </a:xfrm>
              <a:custGeom>
                <a:avLst/>
                <a:gdLst>
                  <a:gd name="T0" fmla="*/ 33 w 7"/>
                  <a:gd name="T1" fmla="*/ 0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2" name="Freeform 289">
                <a:extLst>
                  <a:ext uri="{FF2B5EF4-FFF2-40B4-BE49-F238E27FC236}">
                    <a16:creationId xmlns:a16="http://schemas.microsoft.com/office/drawing/2014/main" id="{41114275-74A0-470A-87C3-384982DDF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133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22 h 7"/>
                  <a:gd name="T4" fmla="*/ 70 w 7"/>
                  <a:gd name="T5" fmla="*/ 117 h 7"/>
                  <a:gd name="T6" fmla="*/ 12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3" name="Freeform 290">
                <a:extLst>
                  <a:ext uri="{FF2B5EF4-FFF2-40B4-BE49-F238E27FC236}">
                    <a16:creationId xmlns:a16="http://schemas.microsoft.com/office/drawing/2014/main" id="{94EEC131-B87F-4C4B-BFB2-B659865D1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088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83 w 6"/>
                  <a:gd name="T3" fmla="*/ 33 h 7"/>
                  <a:gd name="T4" fmla="*/ 83 w 6"/>
                  <a:gd name="T5" fmla="*/ 100 h 7"/>
                  <a:gd name="T6" fmla="*/ 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4" name="Freeform 291">
                <a:extLst>
                  <a:ext uri="{FF2B5EF4-FFF2-40B4-BE49-F238E27FC236}">
                    <a16:creationId xmlns:a16="http://schemas.microsoft.com/office/drawing/2014/main" id="{BACA76A1-092E-4B48-83FB-4DD8D8A0D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128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5" name="Freeform 292">
                <a:extLst>
                  <a:ext uri="{FF2B5EF4-FFF2-40B4-BE49-F238E27FC236}">
                    <a16:creationId xmlns:a16="http://schemas.microsoft.com/office/drawing/2014/main" id="{9BD7502A-BBE1-4C65-8C8E-893B30245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152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4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6" name="Freeform 293">
                <a:extLst>
                  <a:ext uri="{FF2B5EF4-FFF2-40B4-BE49-F238E27FC236}">
                    <a16:creationId xmlns:a16="http://schemas.microsoft.com/office/drawing/2014/main" id="{E7BA390B-53D4-45D2-93E7-A98FE147D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178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7" name="Freeform 294">
                <a:extLst>
                  <a:ext uri="{FF2B5EF4-FFF2-40B4-BE49-F238E27FC236}">
                    <a16:creationId xmlns:a16="http://schemas.microsoft.com/office/drawing/2014/main" id="{D438D9D7-9455-4D97-9D39-2EA4B984E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189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8" name="Freeform 295">
                <a:extLst>
                  <a:ext uri="{FF2B5EF4-FFF2-40B4-BE49-F238E27FC236}">
                    <a16:creationId xmlns:a16="http://schemas.microsoft.com/office/drawing/2014/main" id="{B1C859F5-580D-4CD8-9A11-AA0771EC0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216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0 h 4"/>
                  <a:gd name="T4" fmla="*/ 68 w 5"/>
                  <a:gd name="T5" fmla="*/ 50 h 4"/>
                  <a:gd name="T6" fmla="*/ 21 w 5"/>
                  <a:gd name="T7" fmla="*/ 50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09" name="Freeform 296">
                <a:extLst>
                  <a:ext uri="{FF2B5EF4-FFF2-40B4-BE49-F238E27FC236}">
                    <a16:creationId xmlns:a16="http://schemas.microsoft.com/office/drawing/2014/main" id="{AB8F0538-CA2F-43D2-BD25-62C91C57B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221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68 h 5"/>
                  <a:gd name="T8" fmla="*/ 34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0" name="Freeform 297">
                <a:extLst>
                  <a:ext uri="{FF2B5EF4-FFF2-40B4-BE49-F238E27FC236}">
                    <a16:creationId xmlns:a16="http://schemas.microsoft.com/office/drawing/2014/main" id="{D1137F83-0CB9-48EB-8FB9-E769C9FB1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194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48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1" name="Freeform 298">
                <a:extLst>
                  <a:ext uri="{FF2B5EF4-FFF2-40B4-BE49-F238E27FC236}">
                    <a16:creationId xmlns:a16="http://schemas.microsoft.com/office/drawing/2014/main" id="{276721F9-5592-4E3C-B775-30B7D5A80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162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2" name="Freeform 299">
                <a:extLst>
                  <a:ext uri="{FF2B5EF4-FFF2-40B4-BE49-F238E27FC236}">
                    <a16:creationId xmlns:a16="http://schemas.microsoft.com/office/drawing/2014/main" id="{01E349A7-40AA-47C4-BF3A-EE476B5CF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05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3" name="Freeform 300">
                <a:extLst>
                  <a:ext uri="{FF2B5EF4-FFF2-40B4-BE49-F238E27FC236}">
                    <a16:creationId xmlns:a16="http://schemas.microsoft.com/office/drawing/2014/main" id="{96953574-048A-4B30-96B5-562FBF719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882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47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4" name="Freeform 301">
                <a:extLst>
                  <a:ext uri="{FF2B5EF4-FFF2-40B4-BE49-F238E27FC236}">
                    <a16:creationId xmlns:a16="http://schemas.microsoft.com/office/drawing/2014/main" id="{EBCCA285-6FC0-4C7A-B072-3701CCB55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104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5" name="Freeform 302">
                <a:extLst>
                  <a:ext uri="{FF2B5EF4-FFF2-40B4-BE49-F238E27FC236}">
                    <a16:creationId xmlns:a16="http://schemas.microsoft.com/office/drawing/2014/main" id="{A7338D9F-B3B4-41CD-AD3E-6FF2D7AC8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2109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6" name="Freeform 303">
                <a:extLst>
                  <a:ext uri="{FF2B5EF4-FFF2-40B4-BE49-F238E27FC236}">
                    <a16:creationId xmlns:a16="http://schemas.microsoft.com/office/drawing/2014/main" id="{63A9C90A-5BCE-4177-B48F-9ACB2A81D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141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7" name="Freeform 304">
                <a:extLst>
                  <a:ext uri="{FF2B5EF4-FFF2-40B4-BE49-F238E27FC236}">
                    <a16:creationId xmlns:a16="http://schemas.microsoft.com/office/drawing/2014/main" id="{69630AC6-8588-4984-A9BF-69768AFA6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290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8" name="Freeform 305">
                <a:extLst>
                  <a:ext uri="{FF2B5EF4-FFF2-40B4-BE49-F238E27FC236}">
                    <a16:creationId xmlns:a16="http://schemas.microsoft.com/office/drawing/2014/main" id="{E1D66E1A-66D2-404A-B2DC-5ABAE77C9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421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34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2"/>
                      <a:pt x="4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19" name="Freeform 306">
                <a:extLst>
                  <a:ext uri="{FF2B5EF4-FFF2-40B4-BE49-F238E27FC236}">
                    <a16:creationId xmlns:a16="http://schemas.microsoft.com/office/drawing/2014/main" id="{EF1821BF-3993-4E8B-9801-6975347E9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445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34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2"/>
                      <a:pt x="4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0" name="Freeform 307">
                <a:extLst>
                  <a:ext uri="{FF2B5EF4-FFF2-40B4-BE49-F238E27FC236}">
                    <a16:creationId xmlns:a16="http://schemas.microsoft.com/office/drawing/2014/main" id="{73EA16C0-7DBB-4045-BC7D-6A5C72ECC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389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1" name="Freeform 308">
                <a:extLst>
                  <a:ext uri="{FF2B5EF4-FFF2-40B4-BE49-F238E27FC236}">
                    <a16:creationId xmlns:a16="http://schemas.microsoft.com/office/drawing/2014/main" id="{C01481A8-ABAC-4A0A-88C8-FABBA9CD2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456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2" name="Freeform 309">
                <a:extLst>
                  <a:ext uri="{FF2B5EF4-FFF2-40B4-BE49-F238E27FC236}">
                    <a16:creationId xmlns:a16="http://schemas.microsoft.com/office/drawing/2014/main" id="{D79F6E0D-EC69-4B10-BAF3-3A51376BB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469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2 h 4"/>
                  <a:gd name="T4" fmla="*/ 58 w 5"/>
                  <a:gd name="T5" fmla="*/ 61 h 4"/>
                  <a:gd name="T6" fmla="*/ 12 w 5"/>
                  <a:gd name="T7" fmla="*/ 61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3" name="Freeform 310">
                <a:extLst>
                  <a:ext uri="{FF2B5EF4-FFF2-40B4-BE49-F238E27FC236}">
                    <a16:creationId xmlns:a16="http://schemas.microsoft.com/office/drawing/2014/main" id="{E6E10AAF-5F8F-407B-BC19-4886BC920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93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4" name="Freeform 311">
                <a:extLst>
                  <a:ext uri="{FF2B5EF4-FFF2-40B4-BE49-F238E27FC236}">
                    <a16:creationId xmlns:a16="http://schemas.microsoft.com/office/drawing/2014/main" id="{885B0C23-BBD0-4E99-A66C-CE5796964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984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5" name="Freeform 312">
                <a:extLst>
                  <a:ext uri="{FF2B5EF4-FFF2-40B4-BE49-F238E27FC236}">
                    <a16:creationId xmlns:a16="http://schemas.microsoft.com/office/drawing/2014/main" id="{7F27C4D5-B0B0-4E51-ACD0-2EA90235D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008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0 h 4"/>
                  <a:gd name="T4" fmla="*/ 68 w 5"/>
                  <a:gd name="T5" fmla="*/ 63 h 4"/>
                  <a:gd name="T6" fmla="*/ 21 w 5"/>
                  <a:gd name="T7" fmla="*/ 50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6" name="Freeform 313">
                <a:extLst>
                  <a:ext uri="{FF2B5EF4-FFF2-40B4-BE49-F238E27FC236}">
                    <a16:creationId xmlns:a16="http://schemas.microsoft.com/office/drawing/2014/main" id="{3D4F7EB3-0165-45C6-BDB9-55DFB99FB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026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48 h 5"/>
                  <a:gd name="T4" fmla="*/ 50 w 4"/>
                  <a:gd name="T5" fmla="*/ 87 h 5"/>
                  <a:gd name="T6" fmla="*/ 2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7" name="Freeform 314">
                <a:extLst>
                  <a:ext uri="{FF2B5EF4-FFF2-40B4-BE49-F238E27FC236}">
                    <a16:creationId xmlns:a16="http://schemas.microsoft.com/office/drawing/2014/main" id="{797C0E95-F2FA-4CCA-B113-877D8B985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97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8" name="Freeform 315">
                <a:extLst>
                  <a:ext uri="{FF2B5EF4-FFF2-40B4-BE49-F238E27FC236}">
                    <a16:creationId xmlns:a16="http://schemas.microsoft.com/office/drawing/2014/main" id="{F6656130-680A-4C7E-9F4E-19C063784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973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29" name="Freeform 316">
                <a:extLst>
                  <a:ext uri="{FF2B5EF4-FFF2-40B4-BE49-F238E27FC236}">
                    <a16:creationId xmlns:a16="http://schemas.microsoft.com/office/drawing/2014/main" id="{0163345E-4E89-4F50-8581-FA33E3EF9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962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48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0" name="Freeform 317">
                <a:extLst>
                  <a:ext uri="{FF2B5EF4-FFF2-40B4-BE49-F238E27FC236}">
                    <a16:creationId xmlns:a16="http://schemas.microsoft.com/office/drawing/2014/main" id="{27004E1F-BDCB-4294-A369-231401AC0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312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1" name="Freeform 318">
                <a:extLst>
                  <a:ext uri="{FF2B5EF4-FFF2-40B4-BE49-F238E27FC236}">
                    <a16:creationId xmlns:a16="http://schemas.microsoft.com/office/drawing/2014/main" id="{97878315-EE96-435D-8639-5121C59BE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330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2" name="Freeform 319">
                <a:extLst>
                  <a:ext uri="{FF2B5EF4-FFF2-40B4-BE49-F238E27FC236}">
                    <a16:creationId xmlns:a16="http://schemas.microsoft.com/office/drawing/2014/main" id="{EBF5165A-40BD-46ED-B927-428C2571A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258"/>
                <a:ext cx="12" cy="14"/>
              </a:xfrm>
              <a:custGeom>
                <a:avLst/>
                <a:gdLst>
                  <a:gd name="T0" fmla="*/ 12 w 5"/>
                  <a:gd name="T1" fmla="*/ 22 h 5"/>
                  <a:gd name="T2" fmla="*/ 58 w 5"/>
                  <a:gd name="T3" fmla="*/ 22 h 5"/>
                  <a:gd name="T4" fmla="*/ 41 w 5"/>
                  <a:gd name="T5" fmla="*/ 87 h 5"/>
                  <a:gd name="T6" fmla="*/ 12 w 5"/>
                  <a:gd name="T7" fmla="*/ 87 h 5"/>
                  <a:gd name="T8" fmla="*/ 12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3" name="Freeform 320">
                <a:extLst>
                  <a:ext uri="{FF2B5EF4-FFF2-40B4-BE49-F238E27FC236}">
                    <a16:creationId xmlns:a16="http://schemas.microsoft.com/office/drawing/2014/main" id="{EE647473-B6F4-4518-A06A-FB6900570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258"/>
                <a:ext cx="13" cy="14"/>
              </a:xfrm>
              <a:custGeom>
                <a:avLst/>
                <a:gdLst>
                  <a:gd name="T0" fmla="*/ 21 w 5"/>
                  <a:gd name="T1" fmla="*/ 22 h 5"/>
                  <a:gd name="T2" fmla="*/ 68 w 5"/>
                  <a:gd name="T3" fmla="*/ 22 h 5"/>
                  <a:gd name="T4" fmla="*/ 55 w 5"/>
                  <a:gd name="T5" fmla="*/ 87 h 5"/>
                  <a:gd name="T6" fmla="*/ 21 w 5"/>
                  <a:gd name="T7" fmla="*/ 87 h 5"/>
                  <a:gd name="T8" fmla="*/ 21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4" name="Freeform 321">
                <a:extLst>
                  <a:ext uri="{FF2B5EF4-FFF2-40B4-BE49-F238E27FC236}">
                    <a16:creationId xmlns:a16="http://schemas.microsoft.com/office/drawing/2014/main" id="{EE493B14-DC10-4332-9EAC-20DB15529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269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5" name="Freeform 322">
                <a:extLst>
                  <a:ext uri="{FF2B5EF4-FFF2-40B4-BE49-F238E27FC236}">
                    <a16:creationId xmlns:a16="http://schemas.microsoft.com/office/drawing/2014/main" id="{5EEE6BD3-723C-41A9-811C-15191608D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256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63 w 4"/>
                  <a:gd name="T3" fmla="*/ 20 h 4"/>
                  <a:gd name="T4" fmla="*/ 50 w 4"/>
                  <a:gd name="T5" fmla="*/ 63 h 4"/>
                  <a:gd name="T6" fmla="*/ 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6" name="Freeform 323">
                <a:extLst>
                  <a:ext uri="{FF2B5EF4-FFF2-40B4-BE49-F238E27FC236}">
                    <a16:creationId xmlns:a16="http://schemas.microsoft.com/office/drawing/2014/main" id="{335E8ECC-DA45-4CB2-BD0E-091F4DC88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277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7" name="Freeform 324">
                <a:extLst>
                  <a:ext uri="{FF2B5EF4-FFF2-40B4-BE49-F238E27FC236}">
                    <a16:creationId xmlns:a16="http://schemas.microsoft.com/office/drawing/2014/main" id="{ACD7043E-AC66-45B2-8D31-B871D7E83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346"/>
                <a:ext cx="13" cy="14"/>
              </a:xfrm>
              <a:custGeom>
                <a:avLst/>
                <a:gdLst>
                  <a:gd name="T0" fmla="*/ 34 w 5"/>
                  <a:gd name="T1" fmla="*/ 22 h 5"/>
                  <a:gd name="T2" fmla="*/ 68 w 5"/>
                  <a:gd name="T3" fmla="*/ 22 h 5"/>
                  <a:gd name="T4" fmla="*/ 68 w 5"/>
                  <a:gd name="T5" fmla="*/ 87 h 5"/>
                  <a:gd name="T6" fmla="*/ 21 w 5"/>
                  <a:gd name="T7" fmla="*/ 87 h 5"/>
                  <a:gd name="T8" fmla="*/ 34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8" name="Freeform 325">
                <a:extLst>
                  <a:ext uri="{FF2B5EF4-FFF2-40B4-BE49-F238E27FC236}">
                    <a16:creationId xmlns:a16="http://schemas.microsoft.com/office/drawing/2014/main" id="{F0371E8F-B414-45AD-8C39-BA7945254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248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39" name="Freeform 326">
                <a:extLst>
                  <a:ext uri="{FF2B5EF4-FFF2-40B4-BE49-F238E27FC236}">
                    <a16:creationId xmlns:a16="http://schemas.microsoft.com/office/drawing/2014/main" id="{C815C8C1-B27B-4B06-9B74-8FB1B82F1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221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0" name="Freeform 327">
                <a:extLst>
                  <a:ext uri="{FF2B5EF4-FFF2-40B4-BE49-F238E27FC236}">
                    <a16:creationId xmlns:a16="http://schemas.microsoft.com/office/drawing/2014/main" id="{AFECB4A9-E3EA-4798-B1CF-842E475AD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226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1" name="Freeform 328">
                <a:extLst>
                  <a:ext uri="{FF2B5EF4-FFF2-40B4-BE49-F238E27FC236}">
                    <a16:creationId xmlns:a16="http://schemas.microsoft.com/office/drawing/2014/main" id="{40A6B3E3-AE97-4482-B61C-6DE1378ED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2200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2" name="Freeform 329">
                <a:extLst>
                  <a:ext uri="{FF2B5EF4-FFF2-40B4-BE49-F238E27FC236}">
                    <a16:creationId xmlns:a16="http://schemas.microsoft.com/office/drawing/2014/main" id="{5487EA0A-CC54-4300-8A0B-B136A245E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184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50 w 4"/>
                  <a:gd name="T3" fmla="*/ 20 h 4"/>
                  <a:gd name="T4" fmla="*/ 50 w 4"/>
                  <a:gd name="T5" fmla="*/ 50 h 4"/>
                  <a:gd name="T6" fmla="*/ 2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3" name="Freeform 330">
                <a:extLst>
                  <a:ext uri="{FF2B5EF4-FFF2-40B4-BE49-F238E27FC236}">
                    <a16:creationId xmlns:a16="http://schemas.microsoft.com/office/drawing/2014/main" id="{D7B58192-7126-42D6-994F-96D58BE8E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237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56 h 3"/>
                  <a:gd name="T8" fmla="*/ 2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4" name="Freeform 331">
                <a:extLst>
                  <a:ext uri="{FF2B5EF4-FFF2-40B4-BE49-F238E27FC236}">
                    <a16:creationId xmlns:a16="http://schemas.microsoft.com/office/drawing/2014/main" id="{6AAF40CE-4BDC-43E0-9B8A-8832E8010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242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5" name="Freeform 332">
                <a:extLst>
                  <a:ext uri="{FF2B5EF4-FFF2-40B4-BE49-F238E27FC236}">
                    <a16:creationId xmlns:a16="http://schemas.microsoft.com/office/drawing/2014/main" id="{556A3DFB-07FC-455F-B239-4BE59EF62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200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6" name="Freeform 333">
                <a:extLst>
                  <a:ext uri="{FF2B5EF4-FFF2-40B4-BE49-F238E27FC236}">
                    <a16:creationId xmlns:a16="http://schemas.microsoft.com/office/drawing/2014/main" id="{4FD3FA40-7879-482C-AFE0-F2E418B40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210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7" name="Freeform 334">
                <a:extLst>
                  <a:ext uri="{FF2B5EF4-FFF2-40B4-BE49-F238E27FC236}">
                    <a16:creationId xmlns:a16="http://schemas.microsoft.com/office/drawing/2014/main" id="{0BB4B392-E6CB-4665-B82A-045935869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146"/>
                <a:ext cx="7" cy="11"/>
              </a:xfrm>
              <a:custGeom>
                <a:avLst/>
                <a:gdLst>
                  <a:gd name="T0" fmla="*/ 0 w 3"/>
                  <a:gd name="T1" fmla="*/ 22 h 4"/>
                  <a:gd name="T2" fmla="*/ 28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0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8" name="Freeform 335">
                <a:extLst>
                  <a:ext uri="{FF2B5EF4-FFF2-40B4-BE49-F238E27FC236}">
                    <a16:creationId xmlns:a16="http://schemas.microsoft.com/office/drawing/2014/main" id="{41F050E4-0814-4F11-B83D-328C87BC1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136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49" name="Freeform 336">
                <a:extLst>
                  <a:ext uri="{FF2B5EF4-FFF2-40B4-BE49-F238E27FC236}">
                    <a16:creationId xmlns:a16="http://schemas.microsoft.com/office/drawing/2014/main" id="{749C9303-77FA-417F-87CF-61ED171B0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117"/>
                <a:ext cx="7" cy="8"/>
              </a:xfrm>
              <a:custGeom>
                <a:avLst/>
                <a:gdLst>
                  <a:gd name="T0" fmla="*/ 0 w 3"/>
                  <a:gd name="T1" fmla="*/ 21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0" name="Freeform 337">
                <a:extLst>
                  <a:ext uri="{FF2B5EF4-FFF2-40B4-BE49-F238E27FC236}">
                    <a16:creationId xmlns:a16="http://schemas.microsoft.com/office/drawing/2014/main" id="{4C4012BB-9D42-4516-BF59-517070423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090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1" name="Freeform 338">
                <a:extLst>
                  <a:ext uri="{FF2B5EF4-FFF2-40B4-BE49-F238E27FC236}">
                    <a16:creationId xmlns:a16="http://schemas.microsoft.com/office/drawing/2014/main" id="{F2562B26-6883-47E2-847F-1CC4A9B10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085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21 h 3"/>
                  <a:gd name="T4" fmla="*/ 56 w 3"/>
                  <a:gd name="T5" fmla="*/ 56 h 3"/>
                  <a:gd name="T6" fmla="*/ 21 w 3"/>
                  <a:gd name="T7" fmla="*/ 56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2" name="Freeform 339">
                <a:extLst>
                  <a:ext uri="{FF2B5EF4-FFF2-40B4-BE49-F238E27FC236}">
                    <a16:creationId xmlns:a16="http://schemas.microsoft.com/office/drawing/2014/main" id="{3872901D-16FD-410B-85F7-A950C32A8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082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56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3" name="Freeform 340">
                <a:extLst>
                  <a:ext uri="{FF2B5EF4-FFF2-40B4-BE49-F238E27FC236}">
                    <a16:creationId xmlns:a16="http://schemas.microsoft.com/office/drawing/2014/main" id="{5161F5D7-0378-4BCB-AB32-89693DB42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2224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4" name="Freeform 341">
                <a:extLst>
                  <a:ext uri="{FF2B5EF4-FFF2-40B4-BE49-F238E27FC236}">
                    <a16:creationId xmlns:a16="http://schemas.microsoft.com/office/drawing/2014/main" id="{4E0CE4C5-668E-4171-9FB5-93875EFB2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288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5" name="Freeform 342">
                <a:extLst>
                  <a:ext uri="{FF2B5EF4-FFF2-40B4-BE49-F238E27FC236}">
                    <a16:creationId xmlns:a16="http://schemas.microsoft.com/office/drawing/2014/main" id="{7539DDAB-5299-4350-8604-0EAE4B8BE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290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56 h 3"/>
                  <a:gd name="T8" fmla="*/ 2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6" name="Freeform 343">
                <a:extLst>
                  <a:ext uri="{FF2B5EF4-FFF2-40B4-BE49-F238E27FC236}">
                    <a16:creationId xmlns:a16="http://schemas.microsoft.com/office/drawing/2014/main" id="{67EA2BC7-0CA8-4B71-A819-FBE4095A8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30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7" name="Freeform 344">
                <a:extLst>
                  <a:ext uri="{FF2B5EF4-FFF2-40B4-BE49-F238E27FC236}">
                    <a16:creationId xmlns:a16="http://schemas.microsoft.com/office/drawing/2014/main" id="{B05FFC74-1391-4B6C-8E05-119C3D957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312"/>
                <a:ext cx="7" cy="10"/>
              </a:xfrm>
              <a:custGeom>
                <a:avLst/>
                <a:gdLst>
                  <a:gd name="T0" fmla="*/ 12 w 3"/>
                  <a:gd name="T1" fmla="*/ 20 h 4"/>
                  <a:gd name="T2" fmla="*/ 37 w 3"/>
                  <a:gd name="T3" fmla="*/ 20 h 4"/>
                  <a:gd name="T4" fmla="*/ 28 w 3"/>
                  <a:gd name="T5" fmla="*/ 50 h 4"/>
                  <a:gd name="T6" fmla="*/ 0 w 3"/>
                  <a:gd name="T7" fmla="*/ 50 h 4"/>
                  <a:gd name="T8" fmla="*/ 12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8" name="Freeform 345">
                <a:extLst>
                  <a:ext uri="{FF2B5EF4-FFF2-40B4-BE49-F238E27FC236}">
                    <a16:creationId xmlns:a16="http://schemas.microsoft.com/office/drawing/2014/main" id="{A2C1D4F0-0550-460A-A6CE-FDB2B5433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378"/>
                <a:ext cx="7" cy="11"/>
              </a:xfrm>
              <a:custGeom>
                <a:avLst/>
                <a:gdLst>
                  <a:gd name="T0" fmla="*/ 0 w 3"/>
                  <a:gd name="T1" fmla="*/ 22 h 4"/>
                  <a:gd name="T2" fmla="*/ 28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0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59" name="Freeform 346">
                <a:extLst>
                  <a:ext uri="{FF2B5EF4-FFF2-40B4-BE49-F238E27FC236}">
                    <a16:creationId xmlns:a16="http://schemas.microsoft.com/office/drawing/2014/main" id="{1536CA8D-C22F-4E06-887A-47C34F993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38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0" name="Freeform 347">
                <a:extLst>
                  <a:ext uri="{FF2B5EF4-FFF2-40B4-BE49-F238E27FC236}">
                    <a16:creationId xmlns:a16="http://schemas.microsoft.com/office/drawing/2014/main" id="{DDE24C71-9696-4E0E-9459-1A633D828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416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1" name="Freeform 348">
                <a:extLst>
                  <a:ext uri="{FF2B5EF4-FFF2-40B4-BE49-F238E27FC236}">
                    <a16:creationId xmlns:a16="http://schemas.microsoft.com/office/drawing/2014/main" id="{01BB723F-70E5-48E7-86E3-5BF571D13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400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2" name="Freeform 349">
                <a:extLst>
                  <a:ext uri="{FF2B5EF4-FFF2-40B4-BE49-F238E27FC236}">
                    <a16:creationId xmlns:a16="http://schemas.microsoft.com/office/drawing/2014/main" id="{10C3CC40-612A-435C-A941-5EEFBB437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381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56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3" name="Freeform 350">
                <a:extLst>
                  <a:ext uri="{FF2B5EF4-FFF2-40B4-BE49-F238E27FC236}">
                    <a16:creationId xmlns:a16="http://schemas.microsoft.com/office/drawing/2014/main" id="{8A4B22FE-57FB-4DDF-A8F2-B006C6AA4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418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4" name="Freeform 351">
                <a:extLst>
                  <a:ext uri="{FF2B5EF4-FFF2-40B4-BE49-F238E27FC236}">
                    <a16:creationId xmlns:a16="http://schemas.microsoft.com/office/drawing/2014/main" id="{AA31A8A7-D033-46EB-B249-7D877AA9F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344"/>
                <a:ext cx="7" cy="10"/>
              </a:xfrm>
              <a:custGeom>
                <a:avLst/>
                <a:gdLst>
                  <a:gd name="T0" fmla="*/ 12 w 3"/>
                  <a:gd name="T1" fmla="*/ 20 h 4"/>
                  <a:gd name="T2" fmla="*/ 37 w 3"/>
                  <a:gd name="T3" fmla="*/ 20 h 4"/>
                  <a:gd name="T4" fmla="*/ 37 w 3"/>
                  <a:gd name="T5" fmla="*/ 50 h 4"/>
                  <a:gd name="T6" fmla="*/ 12 w 3"/>
                  <a:gd name="T7" fmla="*/ 50 h 4"/>
                  <a:gd name="T8" fmla="*/ 12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5" name="Freeform 352">
                <a:extLst>
                  <a:ext uri="{FF2B5EF4-FFF2-40B4-BE49-F238E27FC236}">
                    <a16:creationId xmlns:a16="http://schemas.microsoft.com/office/drawing/2014/main" id="{2F31F1B4-6D40-4DC0-91B0-C8EAEE2F9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365"/>
                <a:ext cx="8" cy="11"/>
              </a:xfrm>
              <a:custGeom>
                <a:avLst/>
                <a:gdLst>
                  <a:gd name="T0" fmla="*/ 0 w 3"/>
                  <a:gd name="T1" fmla="*/ 22 h 4"/>
                  <a:gd name="T2" fmla="*/ 35 w 3"/>
                  <a:gd name="T3" fmla="*/ 22 h 4"/>
                  <a:gd name="T4" fmla="*/ 35 w 3"/>
                  <a:gd name="T5" fmla="*/ 61 h 4"/>
                  <a:gd name="T6" fmla="*/ 0 w 3"/>
                  <a:gd name="T7" fmla="*/ 61 h 4"/>
                  <a:gd name="T8" fmla="*/ 0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6" name="Freeform 353">
                <a:extLst>
                  <a:ext uri="{FF2B5EF4-FFF2-40B4-BE49-F238E27FC236}">
                    <a16:creationId xmlns:a16="http://schemas.microsoft.com/office/drawing/2014/main" id="{6D0B4A6D-CAA8-484A-9C89-4FB62ED75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392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56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7" name="Freeform 354">
                <a:extLst>
                  <a:ext uri="{FF2B5EF4-FFF2-40B4-BE49-F238E27FC236}">
                    <a16:creationId xmlns:a16="http://schemas.microsoft.com/office/drawing/2014/main" id="{AA8E0F31-2BED-4C29-B2DB-54440B33F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301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8" name="Freeform 355">
                <a:extLst>
                  <a:ext uri="{FF2B5EF4-FFF2-40B4-BE49-F238E27FC236}">
                    <a16:creationId xmlns:a16="http://schemas.microsoft.com/office/drawing/2014/main" id="{54E18E0C-C668-44F8-B004-5C225FA5D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066"/>
                <a:ext cx="18" cy="19"/>
              </a:xfrm>
              <a:custGeom>
                <a:avLst/>
                <a:gdLst>
                  <a:gd name="T0" fmla="*/ 85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18 w 7"/>
                  <a:gd name="T7" fmla="*/ 60 h 7"/>
                  <a:gd name="T8" fmla="*/ 85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69" name="Freeform 356">
                <a:extLst>
                  <a:ext uri="{FF2B5EF4-FFF2-40B4-BE49-F238E27FC236}">
                    <a16:creationId xmlns:a16="http://schemas.microsoft.com/office/drawing/2014/main" id="{7259CF94-15A2-45B5-B539-7B7AB631D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048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0 h 7"/>
                  <a:gd name="T6" fmla="*/ 95 w 6"/>
                  <a:gd name="T7" fmla="*/ 33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0" name="Freeform 357">
                <a:extLst>
                  <a:ext uri="{FF2B5EF4-FFF2-40B4-BE49-F238E27FC236}">
                    <a16:creationId xmlns:a16="http://schemas.microsoft.com/office/drawing/2014/main" id="{DEDA8317-3F24-4E17-886E-029E0C2DD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048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1" name="Freeform 358">
                <a:extLst>
                  <a:ext uri="{FF2B5EF4-FFF2-40B4-BE49-F238E27FC236}">
                    <a16:creationId xmlns:a16="http://schemas.microsoft.com/office/drawing/2014/main" id="{2DE964F4-43BA-4E2F-8595-416724EF6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064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0 w 7"/>
                  <a:gd name="T3" fmla="*/ 67 h 7"/>
                  <a:gd name="T4" fmla="*/ 33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2" name="Freeform 359">
                <a:extLst>
                  <a:ext uri="{FF2B5EF4-FFF2-40B4-BE49-F238E27FC236}">
                    <a16:creationId xmlns:a16="http://schemas.microsoft.com/office/drawing/2014/main" id="{3DA99D7A-A587-4061-B4D4-C67E67C15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034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33 w 7"/>
                  <a:gd name="T5" fmla="*/ 22 h 7"/>
                  <a:gd name="T6" fmla="*/ 100 w 7"/>
                  <a:gd name="T7" fmla="*/ 38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3" name="Freeform 360">
                <a:extLst>
                  <a:ext uri="{FF2B5EF4-FFF2-40B4-BE49-F238E27FC236}">
                    <a16:creationId xmlns:a16="http://schemas.microsoft.com/office/drawing/2014/main" id="{67A1E36E-5951-42BD-9C0E-BA87F6181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053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18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4" name="Freeform 361">
                <a:extLst>
                  <a:ext uri="{FF2B5EF4-FFF2-40B4-BE49-F238E27FC236}">
                    <a16:creationId xmlns:a16="http://schemas.microsoft.com/office/drawing/2014/main" id="{4E35A1F7-82D1-4990-BD27-EAB6EFCD7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970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18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5" name="Freeform 362">
                <a:extLst>
                  <a:ext uri="{FF2B5EF4-FFF2-40B4-BE49-F238E27FC236}">
                    <a16:creationId xmlns:a16="http://schemas.microsoft.com/office/drawing/2014/main" id="{AE832565-1A79-4224-9C02-ED8DE52DF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912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33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6" name="Freeform 363">
                <a:extLst>
                  <a:ext uri="{FF2B5EF4-FFF2-40B4-BE49-F238E27FC236}">
                    <a16:creationId xmlns:a16="http://schemas.microsoft.com/office/drawing/2014/main" id="{4A025E32-287D-4B6E-BDC5-53284537C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912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0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7" name="Freeform 364">
                <a:extLst>
                  <a:ext uri="{FF2B5EF4-FFF2-40B4-BE49-F238E27FC236}">
                    <a16:creationId xmlns:a16="http://schemas.microsoft.com/office/drawing/2014/main" id="{268BD928-54BE-4475-B35E-91D3F46CA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1826"/>
                <a:ext cx="18" cy="19"/>
              </a:xfrm>
              <a:custGeom>
                <a:avLst/>
                <a:gdLst>
                  <a:gd name="T0" fmla="*/ 85 w 7"/>
                  <a:gd name="T1" fmla="*/ 141 h 7"/>
                  <a:gd name="T2" fmla="*/ 21 w 7"/>
                  <a:gd name="T3" fmla="*/ 103 h 7"/>
                  <a:gd name="T4" fmla="*/ 54 w 7"/>
                  <a:gd name="T5" fmla="*/ 22 h 7"/>
                  <a:gd name="T6" fmla="*/ 118 w 7"/>
                  <a:gd name="T7" fmla="*/ 60 h 7"/>
                  <a:gd name="T8" fmla="*/ 85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8" name="Freeform 365">
                <a:extLst>
                  <a:ext uri="{FF2B5EF4-FFF2-40B4-BE49-F238E27FC236}">
                    <a16:creationId xmlns:a16="http://schemas.microsoft.com/office/drawing/2014/main" id="{1E9ABFCE-DBE2-44FA-8183-1F853CFFA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861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79" name="Freeform 366">
                <a:extLst>
                  <a:ext uri="{FF2B5EF4-FFF2-40B4-BE49-F238E27FC236}">
                    <a16:creationId xmlns:a16="http://schemas.microsoft.com/office/drawing/2014/main" id="{DEB7EA8D-781F-4A8C-8F2F-EE2F7C4CE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042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7591" name="Group 367">
              <a:extLst>
                <a:ext uri="{FF2B5EF4-FFF2-40B4-BE49-F238E27FC236}">
                  <a16:creationId xmlns:a16="http://schemas.microsoft.com/office/drawing/2014/main" id="{8AF597AC-71F0-4709-A6EA-5D1536254A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4" y="1773"/>
              <a:ext cx="372" cy="779"/>
              <a:chOff x="3494" y="1773"/>
              <a:chExt cx="372" cy="779"/>
            </a:xfrm>
          </p:grpSpPr>
          <p:sp>
            <p:nvSpPr>
              <p:cNvPr id="67980" name="Freeform 368">
                <a:extLst>
                  <a:ext uri="{FF2B5EF4-FFF2-40B4-BE49-F238E27FC236}">
                    <a16:creationId xmlns:a16="http://schemas.microsoft.com/office/drawing/2014/main" id="{9C4AF67B-137F-422E-8435-3EAF8EFF6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2013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103 h 7"/>
                  <a:gd name="T4" fmla="*/ 41 w 7"/>
                  <a:gd name="T5" fmla="*/ 22 h 7"/>
                  <a:gd name="T6" fmla="*/ 87 w 7"/>
                  <a:gd name="T7" fmla="*/ 60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1" name="Freeform 369">
                <a:extLst>
                  <a:ext uri="{FF2B5EF4-FFF2-40B4-BE49-F238E27FC236}">
                    <a16:creationId xmlns:a16="http://schemas.microsoft.com/office/drawing/2014/main" id="{7C9ABC7D-6063-44F9-AC5A-397BD0C77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005"/>
                <a:ext cx="17" cy="19"/>
              </a:xfrm>
              <a:custGeom>
                <a:avLst/>
                <a:gdLst>
                  <a:gd name="T0" fmla="*/ 58 w 7"/>
                  <a:gd name="T1" fmla="*/ 141 h 7"/>
                  <a:gd name="T2" fmla="*/ 0 w 7"/>
                  <a:gd name="T3" fmla="*/ 103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2" name="Freeform 370">
                <a:extLst>
                  <a:ext uri="{FF2B5EF4-FFF2-40B4-BE49-F238E27FC236}">
                    <a16:creationId xmlns:a16="http://schemas.microsoft.com/office/drawing/2014/main" id="{F35E6799-9DC3-4F5F-B9CA-048EAC2CE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981"/>
                <a:ext cx="18" cy="19"/>
              </a:xfrm>
              <a:custGeom>
                <a:avLst/>
                <a:gdLst>
                  <a:gd name="T0" fmla="*/ 85 w 7"/>
                  <a:gd name="T1" fmla="*/ 141 h 7"/>
                  <a:gd name="T2" fmla="*/ 21 w 7"/>
                  <a:gd name="T3" fmla="*/ 103 h 7"/>
                  <a:gd name="T4" fmla="*/ 54 w 7"/>
                  <a:gd name="T5" fmla="*/ 22 h 7"/>
                  <a:gd name="T6" fmla="*/ 118 w 7"/>
                  <a:gd name="T7" fmla="*/ 60 h 7"/>
                  <a:gd name="T8" fmla="*/ 85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3" name="Freeform 371">
                <a:extLst>
                  <a:ext uri="{FF2B5EF4-FFF2-40B4-BE49-F238E27FC236}">
                    <a16:creationId xmlns:a16="http://schemas.microsoft.com/office/drawing/2014/main" id="{6F2650F9-F9C8-486F-AB68-3BD96160F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1970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0 w 7"/>
                  <a:gd name="T3" fmla="*/ 81 h 7"/>
                  <a:gd name="T4" fmla="*/ 33 w 7"/>
                  <a:gd name="T5" fmla="*/ 0 h 7"/>
                  <a:gd name="T6" fmla="*/ 100 w 7"/>
                  <a:gd name="T7" fmla="*/ 38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4" name="Freeform 372">
                <a:extLst>
                  <a:ext uri="{FF2B5EF4-FFF2-40B4-BE49-F238E27FC236}">
                    <a16:creationId xmlns:a16="http://schemas.microsoft.com/office/drawing/2014/main" id="{768D1B10-8828-4C5C-9FEB-3E696074F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938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0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5" name="Freeform 373">
                <a:extLst>
                  <a:ext uri="{FF2B5EF4-FFF2-40B4-BE49-F238E27FC236}">
                    <a16:creationId xmlns:a16="http://schemas.microsoft.com/office/drawing/2014/main" id="{2A4B9067-132F-4AF4-9DBB-B843D325B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1938"/>
                <a:ext cx="18" cy="19"/>
              </a:xfrm>
              <a:custGeom>
                <a:avLst/>
                <a:gdLst>
                  <a:gd name="T0" fmla="*/ 85 w 7"/>
                  <a:gd name="T1" fmla="*/ 117 h 7"/>
                  <a:gd name="T2" fmla="*/ 21 w 7"/>
                  <a:gd name="T3" fmla="*/ 81 h 7"/>
                  <a:gd name="T4" fmla="*/ 54 w 7"/>
                  <a:gd name="T5" fmla="*/ 0 h 7"/>
                  <a:gd name="T6" fmla="*/ 118 w 7"/>
                  <a:gd name="T7" fmla="*/ 38 h 7"/>
                  <a:gd name="T8" fmla="*/ 85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6" name="Freeform 374">
                <a:extLst>
                  <a:ext uri="{FF2B5EF4-FFF2-40B4-BE49-F238E27FC236}">
                    <a16:creationId xmlns:a16="http://schemas.microsoft.com/office/drawing/2014/main" id="{76BA7B10-AEC0-429F-A087-6DF6FD173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95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7" name="Freeform 375">
                <a:extLst>
                  <a:ext uri="{FF2B5EF4-FFF2-40B4-BE49-F238E27FC236}">
                    <a16:creationId xmlns:a16="http://schemas.microsoft.com/office/drawing/2014/main" id="{B814BB0C-1AFC-4339-92A2-094301B2B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048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85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8" name="Freeform 376">
                <a:extLst>
                  <a:ext uri="{FF2B5EF4-FFF2-40B4-BE49-F238E27FC236}">
                    <a16:creationId xmlns:a16="http://schemas.microsoft.com/office/drawing/2014/main" id="{4E2A374C-A82E-4064-A381-EBF9FB332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082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33 w 7"/>
                  <a:gd name="T5" fmla="*/ 0 h 7"/>
                  <a:gd name="T6" fmla="*/ 100 w 7"/>
                  <a:gd name="T7" fmla="*/ 38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89" name="Freeform 377">
                <a:extLst>
                  <a:ext uri="{FF2B5EF4-FFF2-40B4-BE49-F238E27FC236}">
                    <a16:creationId xmlns:a16="http://schemas.microsoft.com/office/drawing/2014/main" id="{AB54D914-91EB-4505-80DF-EDE3BF42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053"/>
                <a:ext cx="18" cy="19"/>
              </a:xfrm>
              <a:custGeom>
                <a:avLst/>
                <a:gdLst>
                  <a:gd name="T0" fmla="*/ 85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18 w 7"/>
                  <a:gd name="T7" fmla="*/ 60 h 7"/>
                  <a:gd name="T8" fmla="*/ 85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0" name="Freeform 378">
                <a:extLst>
                  <a:ext uri="{FF2B5EF4-FFF2-40B4-BE49-F238E27FC236}">
                    <a16:creationId xmlns:a16="http://schemas.microsoft.com/office/drawing/2014/main" id="{FE9E8A8B-0C40-4970-994B-E76FCFC9F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03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1" name="Freeform 379">
                <a:extLst>
                  <a:ext uri="{FF2B5EF4-FFF2-40B4-BE49-F238E27FC236}">
                    <a16:creationId xmlns:a16="http://schemas.microsoft.com/office/drawing/2014/main" id="{628FF9CE-4047-42A4-AF53-226C6FDA1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204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2" name="Freeform 380">
                <a:extLst>
                  <a:ext uri="{FF2B5EF4-FFF2-40B4-BE49-F238E27FC236}">
                    <a16:creationId xmlns:a16="http://schemas.microsoft.com/office/drawing/2014/main" id="{61224C8E-7603-4C8B-9D3C-0B59C6343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1986"/>
                <a:ext cx="18" cy="19"/>
              </a:xfrm>
              <a:custGeom>
                <a:avLst/>
                <a:gdLst>
                  <a:gd name="T0" fmla="*/ 85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18 w 7"/>
                  <a:gd name="T7" fmla="*/ 60 h 7"/>
                  <a:gd name="T8" fmla="*/ 85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3" name="Freeform 381">
                <a:extLst>
                  <a:ext uri="{FF2B5EF4-FFF2-40B4-BE49-F238E27FC236}">
                    <a16:creationId xmlns:a16="http://schemas.microsoft.com/office/drawing/2014/main" id="{856BE549-3CBA-4535-A628-ED3805B39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970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4" name="Freeform 382">
                <a:extLst>
                  <a:ext uri="{FF2B5EF4-FFF2-40B4-BE49-F238E27FC236}">
                    <a16:creationId xmlns:a16="http://schemas.microsoft.com/office/drawing/2014/main" id="{E67A3621-E316-4878-B3A8-4C4654766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952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0 w 7"/>
                  <a:gd name="T3" fmla="*/ 85 h 7"/>
                  <a:gd name="T4" fmla="*/ 33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5" name="Freeform 383">
                <a:extLst>
                  <a:ext uri="{FF2B5EF4-FFF2-40B4-BE49-F238E27FC236}">
                    <a16:creationId xmlns:a16="http://schemas.microsoft.com/office/drawing/2014/main" id="{7612B5F4-12EC-4B74-978B-B1562F2E7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9" y="1925"/>
                <a:ext cx="17" cy="19"/>
              </a:xfrm>
              <a:custGeom>
                <a:avLst/>
                <a:gdLst>
                  <a:gd name="T0" fmla="*/ 70 w 7"/>
                  <a:gd name="T1" fmla="*/ 141 h 7"/>
                  <a:gd name="T2" fmla="*/ 12 w 7"/>
                  <a:gd name="T3" fmla="*/ 103 h 7"/>
                  <a:gd name="T4" fmla="*/ 41 w 7"/>
                  <a:gd name="T5" fmla="*/ 22 h 7"/>
                  <a:gd name="T6" fmla="*/ 100 w 7"/>
                  <a:gd name="T7" fmla="*/ 60 h 7"/>
                  <a:gd name="T8" fmla="*/ 70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5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6" name="Freeform 384">
                <a:extLst>
                  <a:ext uri="{FF2B5EF4-FFF2-40B4-BE49-F238E27FC236}">
                    <a16:creationId xmlns:a16="http://schemas.microsoft.com/office/drawing/2014/main" id="{718F83A1-C293-462E-854E-A1FA2DD21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045"/>
                <a:ext cx="12" cy="11"/>
              </a:xfrm>
              <a:custGeom>
                <a:avLst/>
                <a:gdLst>
                  <a:gd name="T0" fmla="*/ 41 w 5"/>
                  <a:gd name="T1" fmla="*/ 61 h 4"/>
                  <a:gd name="T2" fmla="*/ 12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7" name="Freeform 385">
                <a:extLst>
                  <a:ext uri="{FF2B5EF4-FFF2-40B4-BE49-F238E27FC236}">
                    <a16:creationId xmlns:a16="http://schemas.microsoft.com/office/drawing/2014/main" id="{BC8A2DAC-F5D2-466A-9B23-F8D0E736F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06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8" name="Freeform 386">
                <a:extLst>
                  <a:ext uri="{FF2B5EF4-FFF2-40B4-BE49-F238E27FC236}">
                    <a16:creationId xmlns:a16="http://schemas.microsoft.com/office/drawing/2014/main" id="{31246A9D-04FA-42CE-A8EC-BE16F146E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088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99" name="Freeform 387">
                <a:extLst>
                  <a:ext uri="{FF2B5EF4-FFF2-40B4-BE49-F238E27FC236}">
                    <a16:creationId xmlns:a16="http://schemas.microsoft.com/office/drawing/2014/main" id="{D1015703-8130-4981-A455-91373327E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082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0" name="Freeform 388">
                <a:extLst>
                  <a:ext uri="{FF2B5EF4-FFF2-40B4-BE49-F238E27FC236}">
                    <a16:creationId xmlns:a16="http://schemas.microsoft.com/office/drawing/2014/main" id="{D05AB53C-5DE2-44EB-B3C3-9A6BE1F2F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072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1" name="Freeform 389">
                <a:extLst>
                  <a:ext uri="{FF2B5EF4-FFF2-40B4-BE49-F238E27FC236}">
                    <a16:creationId xmlns:a16="http://schemas.microsoft.com/office/drawing/2014/main" id="{82733F92-3BC4-4606-A4F9-A54637DD3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04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2" name="Freeform 390">
                <a:extLst>
                  <a:ext uri="{FF2B5EF4-FFF2-40B4-BE49-F238E27FC236}">
                    <a16:creationId xmlns:a16="http://schemas.microsoft.com/office/drawing/2014/main" id="{D96E824F-6037-4AD4-A6B5-E01521AA5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05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3" name="Freeform 391">
                <a:extLst>
                  <a:ext uri="{FF2B5EF4-FFF2-40B4-BE49-F238E27FC236}">
                    <a16:creationId xmlns:a16="http://schemas.microsoft.com/office/drawing/2014/main" id="{8877E5E2-8050-4941-9138-6056038AA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021"/>
                <a:ext cx="13" cy="11"/>
              </a:xfrm>
              <a:custGeom>
                <a:avLst/>
                <a:gdLst>
                  <a:gd name="T0" fmla="*/ 55 w 5"/>
                  <a:gd name="T1" fmla="*/ 61 h 4"/>
                  <a:gd name="T2" fmla="*/ 21 w 5"/>
                  <a:gd name="T3" fmla="*/ 47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4" name="Freeform 392">
                <a:extLst>
                  <a:ext uri="{FF2B5EF4-FFF2-40B4-BE49-F238E27FC236}">
                    <a16:creationId xmlns:a16="http://schemas.microsoft.com/office/drawing/2014/main" id="{FC14432C-1D87-436C-8790-6245C9059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976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5" name="Freeform 393">
                <a:extLst>
                  <a:ext uri="{FF2B5EF4-FFF2-40B4-BE49-F238E27FC236}">
                    <a16:creationId xmlns:a16="http://schemas.microsoft.com/office/drawing/2014/main" id="{2338DA68-08BD-41F3-9665-30A94A075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1938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6" name="Freeform 394">
                <a:extLst>
                  <a:ext uri="{FF2B5EF4-FFF2-40B4-BE49-F238E27FC236}">
                    <a16:creationId xmlns:a16="http://schemas.microsoft.com/office/drawing/2014/main" id="{16AF43DA-EC2F-4A3F-9466-AC893C989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906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47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7" name="Freeform 395">
                <a:extLst>
                  <a:ext uri="{FF2B5EF4-FFF2-40B4-BE49-F238E27FC236}">
                    <a16:creationId xmlns:a16="http://schemas.microsoft.com/office/drawing/2014/main" id="{2F00F483-0C73-46DD-BAFD-EFA336AFA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882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8" name="Freeform 396">
                <a:extLst>
                  <a:ext uri="{FF2B5EF4-FFF2-40B4-BE49-F238E27FC236}">
                    <a16:creationId xmlns:a16="http://schemas.microsoft.com/office/drawing/2014/main" id="{81453719-B8DD-4FA3-BF17-C0AE52733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91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09" name="Freeform 397">
                <a:extLst>
                  <a:ext uri="{FF2B5EF4-FFF2-40B4-BE49-F238E27FC236}">
                    <a16:creationId xmlns:a16="http://schemas.microsoft.com/office/drawing/2014/main" id="{7A377EF0-5E1F-4292-8DB4-BCDF50C87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93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0" name="Freeform 398">
                <a:extLst>
                  <a:ext uri="{FF2B5EF4-FFF2-40B4-BE49-F238E27FC236}">
                    <a16:creationId xmlns:a16="http://schemas.microsoft.com/office/drawing/2014/main" id="{2DBD6F56-29E4-4194-B4F4-CB6E3CBB9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1962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22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1" name="Freeform 399">
                <a:extLst>
                  <a:ext uri="{FF2B5EF4-FFF2-40B4-BE49-F238E27FC236}">
                    <a16:creationId xmlns:a16="http://schemas.microsoft.com/office/drawing/2014/main" id="{B0F02737-0B1E-47E6-AEE7-5504295D7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976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2" name="Freeform 400">
                <a:extLst>
                  <a:ext uri="{FF2B5EF4-FFF2-40B4-BE49-F238E27FC236}">
                    <a16:creationId xmlns:a16="http://schemas.microsoft.com/office/drawing/2014/main" id="{49C31DBE-71DC-4A69-BFEB-BF7CDD6F9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002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3" name="Freeform 401">
                <a:extLst>
                  <a:ext uri="{FF2B5EF4-FFF2-40B4-BE49-F238E27FC236}">
                    <a16:creationId xmlns:a16="http://schemas.microsoft.com/office/drawing/2014/main" id="{9715F1AE-AA1E-4E10-B088-35AA8AB26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880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4" name="Freeform 402">
                <a:extLst>
                  <a:ext uri="{FF2B5EF4-FFF2-40B4-BE49-F238E27FC236}">
                    <a16:creationId xmlns:a16="http://schemas.microsoft.com/office/drawing/2014/main" id="{3F26B9D5-640F-45F3-891F-C8AC6CF9F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83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5" name="Freeform 403">
                <a:extLst>
                  <a:ext uri="{FF2B5EF4-FFF2-40B4-BE49-F238E27FC236}">
                    <a16:creationId xmlns:a16="http://schemas.microsoft.com/office/drawing/2014/main" id="{F45006BB-404A-4414-86CA-2C4EA2C47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1778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6" name="Freeform 404">
                <a:extLst>
                  <a:ext uri="{FF2B5EF4-FFF2-40B4-BE49-F238E27FC236}">
                    <a16:creationId xmlns:a16="http://schemas.microsoft.com/office/drawing/2014/main" id="{8BC13116-7A93-40CC-993F-881AF5A7B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185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7" name="Freeform 405">
                <a:extLst>
                  <a:ext uri="{FF2B5EF4-FFF2-40B4-BE49-F238E27FC236}">
                    <a16:creationId xmlns:a16="http://schemas.microsoft.com/office/drawing/2014/main" id="{4F928DC2-8FD6-4900-8F03-B6B54629B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877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8" name="Freeform 406">
                <a:extLst>
                  <a:ext uri="{FF2B5EF4-FFF2-40B4-BE49-F238E27FC236}">
                    <a16:creationId xmlns:a16="http://schemas.microsoft.com/office/drawing/2014/main" id="{8A05C977-77A0-48E8-883A-F4B775B73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1896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19" name="Freeform 407">
                <a:extLst>
                  <a:ext uri="{FF2B5EF4-FFF2-40B4-BE49-F238E27FC236}">
                    <a16:creationId xmlns:a16="http://schemas.microsoft.com/office/drawing/2014/main" id="{330D293E-7D38-45E3-9FA7-9481DDB18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930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0" name="Freeform 408">
                <a:extLst>
                  <a:ext uri="{FF2B5EF4-FFF2-40B4-BE49-F238E27FC236}">
                    <a16:creationId xmlns:a16="http://schemas.microsoft.com/office/drawing/2014/main" id="{03A6591C-8F1B-494F-A30D-65F4FBADB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941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1" name="Freeform 409">
                <a:extLst>
                  <a:ext uri="{FF2B5EF4-FFF2-40B4-BE49-F238E27FC236}">
                    <a16:creationId xmlns:a16="http://schemas.microsoft.com/office/drawing/2014/main" id="{969DCC72-6703-4710-872D-1886D9D48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01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2" name="Freeform 410">
                <a:extLst>
                  <a:ext uri="{FF2B5EF4-FFF2-40B4-BE49-F238E27FC236}">
                    <a16:creationId xmlns:a16="http://schemas.microsoft.com/office/drawing/2014/main" id="{9AE9629F-7FF3-40D9-B5DA-CE7C4002A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02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3" name="Freeform 411">
                <a:extLst>
                  <a:ext uri="{FF2B5EF4-FFF2-40B4-BE49-F238E27FC236}">
                    <a16:creationId xmlns:a16="http://schemas.microsoft.com/office/drawing/2014/main" id="{54D5E316-2D02-4473-BBB4-85CA9AAD5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034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50 w 4"/>
                  <a:gd name="T7" fmla="*/ 48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4" name="Freeform 412">
                <a:extLst>
                  <a:ext uri="{FF2B5EF4-FFF2-40B4-BE49-F238E27FC236}">
                    <a16:creationId xmlns:a16="http://schemas.microsoft.com/office/drawing/2014/main" id="{CCF20542-023A-4D01-9A71-532A0234C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232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50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5" name="Freeform 413">
                <a:extLst>
                  <a:ext uri="{FF2B5EF4-FFF2-40B4-BE49-F238E27FC236}">
                    <a16:creationId xmlns:a16="http://schemas.microsoft.com/office/drawing/2014/main" id="{402F5438-D887-43B2-8E4A-C9C04C4AF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223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6" name="Freeform 414">
                <a:extLst>
                  <a:ext uri="{FF2B5EF4-FFF2-40B4-BE49-F238E27FC236}">
                    <a16:creationId xmlns:a16="http://schemas.microsoft.com/office/drawing/2014/main" id="{3106A952-6685-40BE-9CE6-33387A04D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2296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2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7" name="Freeform 415">
                <a:extLst>
                  <a:ext uri="{FF2B5EF4-FFF2-40B4-BE49-F238E27FC236}">
                    <a16:creationId xmlns:a16="http://schemas.microsoft.com/office/drawing/2014/main" id="{1D6A9020-D833-46B8-916C-F062CC46A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38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8" name="Freeform 416">
                <a:extLst>
                  <a:ext uri="{FF2B5EF4-FFF2-40B4-BE49-F238E27FC236}">
                    <a16:creationId xmlns:a16="http://schemas.microsoft.com/office/drawing/2014/main" id="{03162844-288F-4A45-9F3C-2AF829C66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194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29" name="Freeform 417">
                <a:extLst>
                  <a:ext uri="{FF2B5EF4-FFF2-40B4-BE49-F238E27FC236}">
                    <a16:creationId xmlns:a16="http://schemas.microsoft.com/office/drawing/2014/main" id="{6009B3BF-CB24-4DF8-8B70-2928B42BE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2016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0" name="Freeform 418">
                <a:extLst>
                  <a:ext uri="{FF2B5EF4-FFF2-40B4-BE49-F238E27FC236}">
                    <a16:creationId xmlns:a16="http://schemas.microsoft.com/office/drawing/2014/main" id="{040171D8-318B-4CD5-B805-211C72490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196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1" name="Freeform 419">
                <a:extLst>
                  <a:ext uri="{FF2B5EF4-FFF2-40B4-BE49-F238E27FC236}">
                    <a16:creationId xmlns:a16="http://schemas.microsoft.com/office/drawing/2014/main" id="{AD333FD7-A21D-4D0C-8B1D-ED465E008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02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2" name="Freeform 420">
                <a:extLst>
                  <a:ext uri="{FF2B5EF4-FFF2-40B4-BE49-F238E27FC236}">
                    <a16:creationId xmlns:a16="http://schemas.microsoft.com/office/drawing/2014/main" id="{4762671C-FA0A-46F4-A82F-5F3F54D9D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882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3" name="Freeform 421">
                <a:extLst>
                  <a:ext uri="{FF2B5EF4-FFF2-40B4-BE49-F238E27FC236}">
                    <a16:creationId xmlns:a16="http://schemas.microsoft.com/office/drawing/2014/main" id="{26DFD769-1996-4FC5-9174-2C0E78618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00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4" name="Freeform 422">
                <a:extLst>
                  <a:ext uri="{FF2B5EF4-FFF2-40B4-BE49-F238E27FC236}">
                    <a16:creationId xmlns:a16="http://schemas.microsoft.com/office/drawing/2014/main" id="{9C4ADE1F-95B2-4835-A264-FBD213F30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03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5" name="Freeform 423">
                <a:extLst>
                  <a:ext uri="{FF2B5EF4-FFF2-40B4-BE49-F238E27FC236}">
                    <a16:creationId xmlns:a16="http://schemas.microsoft.com/office/drawing/2014/main" id="{3A0B55BA-02A3-4120-9F8F-5C431C27D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07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6" name="Freeform 424">
                <a:extLst>
                  <a:ext uri="{FF2B5EF4-FFF2-40B4-BE49-F238E27FC236}">
                    <a16:creationId xmlns:a16="http://schemas.microsoft.com/office/drawing/2014/main" id="{6FE08DC0-CE1B-4D60-9EE0-B4DD4F279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208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7" name="Freeform 425">
                <a:extLst>
                  <a:ext uri="{FF2B5EF4-FFF2-40B4-BE49-F238E27FC236}">
                    <a16:creationId xmlns:a16="http://schemas.microsoft.com/office/drawing/2014/main" id="{A7101906-C860-4CE5-B34D-17B2121B6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104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8" name="Freeform 426">
                <a:extLst>
                  <a:ext uri="{FF2B5EF4-FFF2-40B4-BE49-F238E27FC236}">
                    <a16:creationId xmlns:a16="http://schemas.microsoft.com/office/drawing/2014/main" id="{9243616B-9D38-4A24-BDA6-78D2CDE19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13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39" name="Freeform 427">
                <a:extLst>
                  <a:ext uri="{FF2B5EF4-FFF2-40B4-BE49-F238E27FC236}">
                    <a16:creationId xmlns:a16="http://schemas.microsoft.com/office/drawing/2014/main" id="{02551876-FB19-405F-AF12-F2B35D523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2168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0" name="Freeform 428">
                <a:extLst>
                  <a:ext uri="{FF2B5EF4-FFF2-40B4-BE49-F238E27FC236}">
                    <a16:creationId xmlns:a16="http://schemas.microsoft.com/office/drawing/2014/main" id="{8D5DACA4-C9E1-4D5B-8CD0-1EEEF9968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15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1" name="Freeform 429">
                <a:extLst>
                  <a:ext uri="{FF2B5EF4-FFF2-40B4-BE49-F238E27FC236}">
                    <a16:creationId xmlns:a16="http://schemas.microsoft.com/office/drawing/2014/main" id="{7B838CDE-B417-48E8-91B2-9EF763470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098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2" name="Freeform 430">
                <a:extLst>
                  <a:ext uri="{FF2B5EF4-FFF2-40B4-BE49-F238E27FC236}">
                    <a16:creationId xmlns:a16="http://schemas.microsoft.com/office/drawing/2014/main" id="{9E5180AC-BB5E-49F1-B7A2-F504F6521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197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3" name="Freeform 431">
                <a:extLst>
                  <a:ext uri="{FF2B5EF4-FFF2-40B4-BE49-F238E27FC236}">
                    <a16:creationId xmlns:a16="http://schemas.microsoft.com/office/drawing/2014/main" id="{81A37EC4-0CC1-48A2-830F-223B736B6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188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4" name="Freeform 432">
                <a:extLst>
                  <a:ext uri="{FF2B5EF4-FFF2-40B4-BE49-F238E27FC236}">
                    <a16:creationId xmlns:a16="http://schemas.microsoft.com/office/drawing/2014/main" id="{161A554C-4DAF-40C6-8F61-38A4059F0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893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5" name="Freeform 433">
                <a:extLst>
                  <a:ext uri="{FF2B5EF4-FFF2-40B4-BE49-F238E27FC236}">
                    <a16:creationId xmlns:a16="http://schemas.microsoft.com/office/drawing/2014/main" id="{7A16DE1B-C94B-4FD4-A113-2670CCC6B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1861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6" name="Freeform 434">
                <a:extLst>
                  <a:ext uri="{FF2B5EF4-FFF2-40B4-BE49-F238E27FC236}">
                    <a16:creationId xmlns:a16="http://schemas.microsoft.com/office/drawing/2014/main" id="{9CA9519F-61E0-4BBB-BF1F-E3C8614D1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183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7" name="Freeform 435">
                <a:extLst>
                  <a:ext uri="{FF2B5EF4-FFF2-40B4-BE49-F238E27FC236}">
                    <a16:creationId xmlns:a16="http://schemas.microsoft.com/office/drawing/2014/main" id="{69433955-C9C2-430D-9329-07C5AAFF5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893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8" name="Freeform 436">
                <a:extLst>
                  <a:ext uri="{FF2B5EF4-FFF2-40B4-BE49-F238E27FC236}">
                    <a16:creationId xmlns:a16="http://schemas.microsoft.com/office/drawing/2014/main" id="{41AED734-D225-4C88-B923-566928826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92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49" name="Freeform 437">
                <a:extLst>
                  <a:ext uri="{FF2B5EF4-FFF2-40B4-BE49-F238E27FC236}">
                    <a16:creationId xmlns:a16="http://schemas.microsoft.com/office/drawing/2014/main" id="{DB4E01A1-4880-43E9-89E0-F2E487267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1920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0" name="Freeform 438">
                <a:extLst>
                  <a:ext uri="{FF2B5EF4-FFF2-40B4-BE49-F238E27FC236}">
                    <a16:creationId xmlns:a16="http://schemas.microsoft.com/office/drawing/2014/main" id="{28C7E526-A02D-4643-9BB8-6894D327A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1965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1" name="Freeform 439">
                <a:extLst>
                  <a:ext uri="{FF2B5EF4-FFF2-40B4-BE49-F238E27FC236}">
                    <a16:creationId xmlns:a16="http://schemas.microsoft.com/office/drawing/2014/main" id="{545D7B59-A4EB-4B59-948F-344DDFC2E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12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2" name="Freeform 440">
                <a:extLst>
                  <a:ext uri="{FF2B5EF4-FFF2-40B4-BE49-F238E27FC236}">
                    <a16:creationId xmlns:a16="http://schemas.microsoft.com/office/drawing/2014/main" id="{7ADA268A-EB5E-43BF-892B-BA45ADD98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128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3" name="Freeform 441">
                <a:extLst>
                  <a:ext uri="{FF2B5EF4-FFF2-40B4-BE49-F238E27FC236}">
                    <a16:creationId xmlns:a16="http://schemas.microsoft.com/office/drawing/2014/main" id="{CEB09B5D-FA7B-4814-B607-8E23834C7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14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4" name="Freeform 442">
                <a:extLst>
                  <a:ext uri="{FF2B5EF4-FFF2-40B4-BE49-F238E27FC236}">
                    <a16:creationId xmlns:a16="http://schemas.microsoft.com/office/drawing/2014/main" id="{7E9872F0-8CFD-4570-921D-299BC7426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2189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5" name="Freeform 443">
                <a:extLst>
                  <a:ext uri="{FF2B5EF4-FFF2-40B4-BE49-F238E27FC236}">
                    <a16:creationId xmlns:a16="http://schemas.microsoft.com/office/drawing/2014/main" id="{9321B61F-E110-460B-B565-683586B80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19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6" name="Freeform 444">
                <a:extLst>
                  <a:ext uri="{FF2B5EF4-FFF2-40B4-BE49-F238E27FC236}">
                    <a16:creationId xmlns:a16="http://schemas.microsoft.com/office/drawing/2014/main" id="{E5760192-3EAA-483A-A064-D9B345CE9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99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7" name="Freeform 445">
                <a:extLst>
                  <a:ext uri="{FF2B5EF4-FFF2-40B4-BE49-F238E27FC236}">
                    <a16:creationId xmlns:a16="http://schemas.microsoft.com/office/drawing/2014/main" id="{57BA86BE-1E41-42CB-9F9C-E27703758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97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8" name="Freeform 446">
                <a:extLst>
                  <a:ext uri="{FF2B5EF4-FFF2-40B4-BE49-F238E27FC236}">
                    <a16:creationId xmlns:a16="http://schemas.microsoft.com/office/drawing/2014/main" id="{C0B849EA-949C-42D4-8560-6CA124CAE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2005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59" name="Freeform 447">
                <a:extLst>
                  <a:ext uri="{FF2B5EF4-FFF2-40B4-BE49-F238E27FC236}">
                    <a16:creationId xmlns:a16="http://schemas.microsoft.com/office/drawing/2014/main" id="{F79D4A47-C4F1-4146-83F6-C47216C32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992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21 w 5"/>
                  <a:gd name="T3" fmla="*/ 33 h 4"/>
                  <a:gd name="T4" fmla="*/ 34 w 5"/>
                  <a:gd name="T5" fmla="*/ 0 h 4"/>
                  <a:gd name="T6" fmla="*/ 68 w 5"/>
                  <a:gd name="T7" fmla="*/ 20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0" name="Freeform 448">
                <a:extLst>
                  <a:ext uri="{FF2B5EF4-FFF2-40B4-BE49-F238E27FC236}">
                    <a16:creationId xmlns:a16="http://schemas.microsoft.com/office/drawing/2014/main" id="{4B27207E-6157-498B-9D1E-F1CD364BD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1850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1" name="Freeform 449">
                <a:extLst>
                  <a:ext uri="{FF2B5EF4-FFF2-40B4-BE49-F238E27FC236}">
                    <a16:creationId xmlns:a16="http://schemas.microsoft.com/office/drawing/2014/main" id="{80B94EAE-3534-40EF-BE03-25B7060EC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185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2" name="Freeform 450">
                <a:extLst>
                  <a:ext uri="{FF2B5EF4-FFF2-40B4-BE49-F238E27FC236}">
                    <a16:creationId xmlns:a16="http://schemas.microsoft.com/office/drawing/2014/main" id="{5793F54F-71B7-48E4-BF8E-1C11AC731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837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3" name="Freeform 451">
                <a:extLst>
                  <a:ext uri="{FF2B5EF4-FFF2-40B4-BE49-F238E27FC236}">
                    <a16:creationId xmlns:a16="http://schemas.microsoft.com/office/drawing/2014/main" id="{5E441CFB-3D1C-4908-81E4-B89D33951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87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4" name="Freeform 452">
                <a:extLst>
                  <a:ext uri="{FF2B5EF4-FFF2-40B4-BE49-F238E27FC236}">
                    <a16:creationId xmlns:a16="http://schemas.microsoft.com/office/drawing/2014/main" id="{1E63D42E-D16B-4E91-A8A0-872D75D6B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87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5" name="Freeform 453">
                <a:extLst>
                  <a:ext uri="{FF2B5EF4-FFF2-40B4-BE49-F238E27FC236}">
                    <a16:creationId xmlns:a16="http://schemas.microsoft.com/office/drawing/2014/main" id="{758D2739-9A31-463B-94FD-E7C94A376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189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6" name="Freeform 454">
                <a:extLst>
                  <a:ext uri="{FF2B5EF4-FFF2-40B4-BE49-F238E27FC236}">
                    <a16:creationId xmlns:a16="http://schemas.microsoft.com/office/drawing/2014/main" id="{4DC1CA2F-F518-4381-A512-D5F0BCB24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02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7" name="Freeform 455">
                <a:extLst>
                  <a:ext uri="{FF2B5EF4-FFF2-40B4-BE49-F238E27FC236}">
                    <a16:creationId xmlns:a16="http://schemas.microsoft.com/office/drawing/2014/main" id="{6322F774-4938-46C6-9B1E-88D9AB389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026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0 w 7"/>
                  <a:gd name="T3" fmla="*/ 81 h 7"/>
                  <a:gd name="T4" fmla="*/ 33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8" name="Freeform 456">
                <a:extLst>
                  <a:ext uri="{FF2B5EF4-FFF2-40B4-BE49-F238E27FC236}">
                    <a16:creationId xmlns:a16="http://schemas.microsoft.com/office/drawing/2014/main" id="{02D1FCDF-89CF-4F07-AD04-F6EC13198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997"/>
                <a:ext cx="18" cy="19"/>
              </a:xfrm>
              <a:custGeom>
                <a:avLst/>
                <a:gdLst>
                  <a:gd name="T0" fmla="*/ 67 w 7"/>
                  <a:gd name="T1" fmla="*/ 141 h 7"/>
                  <a:gd name="T2" fmla="*/ 21 w 7"/>
                  <a:gd name="T3" fmla="*/ 103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69" name="Freeform 457">
                <a:extLst>
                  <a:ext uri="{FF2B5EF4-FFF2-40B4-BE49-F238E27FC236}">
                    <a16:creationId xmlns:a16="http://schemas.microsoft.com/office/drawing/2014/main" id="{76EF682C-5A36-44E2-AEC6-7A67E7B9A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98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0" name="Freeform 458">
                <a:extLst>
                  <a:ext uri="{FF2B5EF4-FFF2-40B4-BE49-F238E27FC236}">
                    <a16:creationId xmlns:a16="http://schemas.microsoft.com/office/drawing/2014/main" id="{2B58A069-8E01-4AAE-9E1D-29B64526F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194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1" name="Freeform 459">
                <a:extLst>
                  <a:ext uri="{FF2B5EF4-FFF2-40B4-BE49-F238E27FC236}">
                    <a16:creationId xmlns:a16="http://schemas.microsoft.com/office/drawing/2014/main" id="{E4BC32FA-FFCB-4EBE-895C-1BD2F38D7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91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0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2" name="Freeform 460">
                <a:extLst>
                  <a:ext uri="{FF2B5EF4-FFF2-40B4-BE49-F238E27FC236}">
                    <a16:creationId xmlns:a16="http://schemas.microsoft.com/office/drawing/2014/main" id="{BE9AC54C-3AB8-43A3-A99A-346E98322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893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0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3" name="Freeform 461">
                <a:extLst>
                  <a:ext uri="{FF2B5EF4-FFF2-40B4-BE49-F238E27FC236}">
                    <a16:creationId xmlns:a16="http://schemas.microsoft.com/office/drawing/2014/main" id="{B419A0B4-9525-42D3-AB81-F40946B53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58"/>
                <a:ext cx="18" cy="19"/>
              </a:xfrm>
              <a:custGeom>
                <a:avLst/>
                <a:gdLst>
                  <a:gd name="T0" fmla="*/ 67 w 7"/>
                  <a:gd name="T1" fmla="*/ 141 h 7"/>
                  <a:gd name="T2" fmla="*/ 21 w 7"/>
                  <a:gd name="T3" fmla="*/ 103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4" name="Freeform 462">
                <a:extLst>
                  <a:ext uri="{FF2B5EF4-FFF2-40B4-BE49-F238E27FC236}">
                    <a16:creationId xmlns:a16="http://schemas.microsoft.com/office/drawing/2014/main" id="{A20870CC-914D-4DD6-8937-FA523AC78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890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18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5" name="Freeform 463">
                <a:extLst>
                  <a:ext uri="{FF2B5EF4-FFF2-40B4-BE49-F238E27FC236}">
                    <a16:creationId xmlns:a16="http://schemas.microsoft.com/office/drawing/2014/main" id="{7AF988FA-78CF-4465-824E-D65853932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192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6" name="Freeform 464">
                <a:extLst>
                  <a:ext uri="{FF2B5EF4-FFF2-40B4-BE49-F238E27FC236}">
                    <a16:creationId xmlns:a16="http://schemas.microsoft.com/office/drawing/2014/main" id="{4F96B98B-27E3-4AB5-BB1A-F71FB18DF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954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0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7" name="Freeform 465">
                <a:extLst>
                  <a:ext uri="{FF2B5EF4-FFF2-40B4-BE49-F238E27FC236}">
                    <a16:creationId xmlns:a16="http://schemas.microsoft.com/office/drawing/2014/main" id="{98F8270B-B88B-419C-B656-73BBA9673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261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115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8" name="Freeform 466">
                <a:extLst>
                  <a:ext uri="{FF2B5EF4-FFF2-40B4-BE49-F238E27FC236}">
                    <a16:creationId xmlns:a16="http://schemas.microsoft.com/office/drawing/2014/main" id="{BA2E23A2-1721-412F-BBA7-EFF972735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320"/>
                <a:ext cx="17" cy="18"/>
              </a:xfrm>
              <a:custGeom>
                <a:avLst/>
                <a:gdLst>
                  <a:gd name="T0" fmla="*/ 12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12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79" name="Freeform 467">
                <a:extLst>
                  <a:ext uri="{FF2B5EF4-FFF2-40B4-BE49-F238E27FC236}">
                    <a16:creationId xmlns:a16="http://schemas.microsoft.com/office/drawing/2014/main" id="{ADF5BE9B-6556-4A10-A707-948E06716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17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17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0" name="Freeform 468">
                <a:extLst>
                  <a:ext uri="{FF2B5EF4-FFF2-40B4-BE49-F238E27FC236}">
                    <a16:creationId xmlns:a16="http://schemas.microsoft.com/office/drawing/2014/main" id="{218F6B66-931D-4342-8830-8DE6C15A8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384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1" name="Freeform 469">
                <a:extLst>
                  <a:ext uri="{FF2B5EF4-FFF2-40B4-BE49-F238E27FC236}">
                    <a16:creationId xmlns:a16="http://schemas.microsoft.com/office/drawing/2014/main" id="{EC4D3830-3701-4188-B9ED-654FC374A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437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2" name="Freeform 470">
                <a:extLst>
                  <a:ext uri="{FF2B5EF4-FFF2-40B4-BE49-F238E27FC236}">
                    <a16:creationId xmlns:a16="http://schemas.microsoft.com/office/drawing/2014/main" id="{74F8FDEC-249B-48EE-8479-D50B284CA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474"/>
                <a:ext cx="17" cy="16"/>
              </a:xfrm>
              <a:custGeom>
                <a:avLst/>
                <a:gdLst>
                  <a:gd name="T0" fmla="*/ 12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12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3" name="Freeform 471">
                <a:extLst>
                  <a:ext uri="{FF2B5EF4-FFF2-40B4-BE49-F238E27FC236}">
                    <a16:creationId xmlns:a16="http://schemas.microsoft.com/office/drawing/2014/main" id="{291781CD-9A5E-47CD-80EC-421F23187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533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4" name="Freeform 472">
                <a:extLst>
                  <a:ext uri="{FF2B5EF4-FFF2-40B4-BE49-F238E27FC236}">
                    <a16:creationId xmlns:a16="http://schemas.microsoft.com/office/drawing/2014/main" id="{B8B38350-D8C1-4E55-AA1D-BA04B7AA5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522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5" name="Freeform 473">
                <a:extLst>
                  <a:ext uri="{FF2B5EF4-FFF2-40B4-BE49-F238E27FC236}">
                    <a16:creationId xmlns:a16="http://schemas.microsoft.com/office/drawing/2014/main" id="{C53426B2-5B75-4FA2-ACB1-28BFE08FD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482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6" name="Freeform 474">
                <a:extLst>
                  <a:ext uri="{FF2B5EF4-FFF2-40B4-BE49-F238E27FC236}">
                    <a16:creationId xmlns:a16="http://schemas.microsoft.com/office/drawing/2014/main" id="{A7FFB0AC-7BA9-4E87-BE3A-B1A9CC57B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453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7" name="Freeform 475">
                <a:extLst>
                  <a:ext uri="{FF2B5EF4-FFF2-40B4-BE49-F238E27FC236}">
                    <a16:creationId xmlns:a16="http://schemas.microsoft.com/office/drawing/2014/main" id="{F3529144-E870-4EBE-92DA-5A2A326B0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477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8" name="Freeform 476">
                <a:extLst>
                  <a:ext uri="{FF2B5EF4-FFF2-40B4-BE49-F238E27FC236}">
                    <a16:creationId xmlns:a16="http://schemas.microsoft.com/office/drawing/2014/main" id="{F8823117-B7E8-4FAF-B868-B82664AF9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469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89" name="Freeform 477">
                <a:extLst>
                  <a:ext uri="{FF2B5EF4-FFF2-40B4-BE49-F238E27FC236}">
                    <a16:creationId xmlns:a16="http://schemas.microsoft.com/office/drawing/2014/main" id="{E43CA571-EDDB-4A62-A29B-B397BD5DA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477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0" name="Freeform 478">
                <a:extLst>
                  <a:ext uri="{FF2B5EF4-FFF2-40B4-BE49-F238E27FC236}">
                    <a16:creationId xmlns:a16="http://schemas.microsoft.com/office/drawing/2014/main" id="{C0947822-1C40-4049-9E8E-EBAB6CCB2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493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1" name="Freeform 479">
                <a:extLst>
                  <a:ext uri="{FF2B5EF4-FFF2-40B4-BE49-F238E27FC236}">
                    <a16:creationId xmlns:a16="http://schemas.microsoft.com/office/drawing/2014/main" id="{28EA5396-66E8-44D5-9F7F-43E5025C2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506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2" name="Freeform 480">
                <a:extLst>
                  <a:ext uri="{FF2B5EF4-FFF2-40B4-BE49-F238E27FC236}">
                    <a16:creationId xmlns:a16="http://schemas.microsoft.com/office/drawing/2014/main" id="{510BD96F-C47F-44EE-A245-DAF1F36C0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520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3" name="Freeform 481">
                <a:extLst>
                  <a:ext uri="{FF2B5EF4-FFF2-40B4-BE49-F238E27FC236}">
                    <a16:creationId xmlns:a16="http://schemas.microsoft.com/office/drawing/2014/main" id="{D0988DFE-627A-450C-86D4-B3F8AF240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498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4" name="Freeform 482">
                <a:extLst>
                  <a:ext uri="{FF2B5EF4-FFF2-40B4-BE49-F238E27FC236}">
                    <a16:creationId xmlns:a16="http://schemas.microsoft.com/office/drawing/2014/main" id="{EFF5BA60-0741-4E42-8877-E4249277D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440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5" name="Freeform 483">
                <a:extLst>
                  <a:ext uri="{FF2B5EF4-FFF2-40B4-BE49-F238E27FC236}">
                    <a16:creationId xmlns:a16="http://schemas.microsoft.com/office/drawing/2014/main" id="{B53BA14A-6742-4D2A-8905-550EEBBF5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392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6" name="Freeform 484">
                <a:extLst>
                  <a:ext uri="{FF2B5EF4-FFF2-40B4-BE49-F238E27FC236}">
                    <a16:creationId xmlns:a16="http://schemas.microsoft.com/office/drawing/2014/main" id="{890D7736-08EA-4F70-83B1-EC5873CF9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408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7" name="Freeform 485">
                <a:extLst>
                  <a:ext uri="{FF2B5EF4-FFF2-40B4-BE49-F238E27FC236}">
                    <a16:creationId xmlns:a16="http://schemas.microsoft.com/office/drawing/2014/main" id="{5B926518-B8A8-47B0-9286-9EDBA77A4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370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8" name="Freeform 486">
                <a:extLst>
                  <a:ext uri="{FF2B5EF4-FFF2-40B4-BE49-F238E27FC236}">
                    <a16:creationId xmlns:a16="http://schemas.microsoft.com/office/drawing/2014/main" id="{C8041C38-9063-4149-9F8F-E5B67C235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360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99" name="Freeform 487">
                <a:extLst>
                  <a:ext uri="{FF2B5EF4-FFF2-40B4-BE49-F238E27FC236}">
                    <a16:creationId xmlns:a16="http://schemas.microsoft.com/office/drawing/2014/main" id="{CDCC7DB7-1C8F-4209-9AE1-FCAA02CD9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413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0" name="Freeform 488">
                <a:extLst>
                  <a:ext uri="{FF2B5EF4-FFF2-40B4-BE49-F238E27FC236}">
                    <a16:creationId xmlns:a16="http://schemas.microsoft.com/office/drawing/2014/main" id="{76AB0EF7-F760-42A9-B6CD-2D038D7EB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461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1" name="Freeform 489">
                <a:extLst>
                  <a:ext uri="{FF2B5EF4-FFF2-40B4-BE49-F238E27FC236}">
                    <a16:creationId xmlns:a16="http://schemas.microsoft.com/office/drawing/2014/main" id="{72AF8482-C431-42BE-92E6-3803DABE5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509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2" name="Freeform 490">
                <a:extLst>
                  <a:ext uri="{FF2B5EF4-FFF2-40B4-BE49-F238E27FC236}">
                    <a16:creationId xmlns:a16="http://schemas.microsoft.com/office/drawing/2014/main" id="{1AAA40B3-DB98-4068-AE02-E97DA1F25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477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3" name="Freeform 491">
                <a:extLst>
                  <a:ext uri="{FF2B5EF4-FFF2-40B4-BE49-F238E27FC236}">
                    <a16:creationId xmlns:a16="http://schemas.microsoft.com/office/drawing/2014/main" id="{4DDFFF94-230C-486E-B0AD-150249F36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506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4" name="Freeform 492">
                <a:extLst>
                  <a:ext uri="{FF2B5EF4-FFF2-40B4-BE49-F238E27FC236}">
                    <a16:creationId xmlns:a16="http://schemas.microsoft.com/office/drawing/2014/main" id="{D31CB55E-05DD-4DDF-919A-E040EBE9E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2509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5" name="Freeform 493">
                <a:extLst>
                  <a:ext uri="{FF2B5EF4-FFF2-40B4-BE49-F238E27FC236}">
                    <a16:creationId xmlns:a16="http://schemas.microsoft.com/office/drawing/2014/main" id="{3CD96C63-8503-4D22-968B-0F77FC650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354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22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6" name="Freeform 494">
                <a:extLst>
                  <a:ext uri="{FF2B5EF4-FFF2-40B4-BE49-F238E27FC236}">
                    <a16:creationId xmlns:a16="http://schemas.microsoft.com/office/drawing/2014/main" id="{815F7C6C-20CA-499E-BE68-7C2510D86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322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7" name="Freeform 495">
                <a:extLst>
                  <a:ext uri="{FF2B5EF4-FFF2-40B4-BE49-F238E27FC236}">
                    <a16:creationId xmlns:a16="http://schemas.microsoft.com/office/drawing/2014/main" id="{1CA8195F-4DC9-4C67-9ED6-77E9CF1F1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338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8" name="Freeform 496">
                <a:extLst>
                  <a:ext uri="{FF2B5EF4-FFF2-40B4-BE49-F238E27FC236}">
                    <a16:creationId xmlns:a16="http://schemas.microsoft.com/office/drawing/2014/main" id="{FFBA4843-F121-4D8A-8F35-7FADCFA9D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346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0 w 6"/>
                  <a:gd name="T7" fmla="*/ 117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7"/>
                      <a:pt x="0" y="6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09" name="Freeform 497">
                <a:extLst>
                  <a:ext uri="{FF2B5EF4-FFF2-40B4-BE49-F238E27FC236}">
                    <a16:creationId xmlns:a16="http://schemas.microsoft.com/office/drawing/2014/main" id="{0333B88C-8EFD-46D8-99F6-38273EA14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317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0" name="Freeform 498">
                <a:extLst>
                  <a:ext uri="{FF2B5EF4-FFF2-40B4-BE49-F238E27FC236}">
                    <a16:creationId xmlns:a16="http://schemas.microsoft.com/office/drawing/2014/main" id="{43F2C75B-2C6B-434E-8D33-F1074F89A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298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1" name="Freeform 499">
                <a:extLst>
                  <a:ext uri="{FF2B5EF4-FFF2-40B4-BE49-F238E27FC236}">
                    <a16:creationId xmlns:a16="http://schemas.microsoft.com/office/drawing/2014/main" id="{C5ADA908-7219-467B-9A4B-12C71F498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1" y="2280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2" name="Freeform 500">
                <a:extLst>
                  <a:ext uri="{FF2B5EF4-FFF2-40B4-BE49-F238E27FC236}">
                    <a16:creationId xmlns:a16="http://schemas.microsoft.com/office/drawing/2014/main" id="{7A3F8F24-F0D6-45CA-B853-896FB0C93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280"/>
                <a:ext cx="17" cy="18"/>
              </a:xfrm>
              <a:custGeom>
                <a:avLst/>
                <a:gdLst>
                  <a:gd name="T0" fmla="*/ 12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12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3" name="Freeform 501">
                <a:extLst>
                  <a:ext uri="{FF2B5EF4-FFF2-40B4-BE49-F238E27FC236}">
                    <a16:creationId xmlns:a16="http://schemas.microsoft.com/office/drawing/2014/main" id="{35BA997C-2050-4EB0-8C85-F62248850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304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4" name="Freeform 502">
                <a:extLst>
                  <a:ext uri="{FF2B5EF4-FFF2-40B4-BE49-F238E27FC236}">
                    <a16:creationId xmlns:a16="http://schemas.microsoft.com/office/drawing/2014/main" id="{70B89DFB-CE9C-4D27-AB12-E97700F4D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2333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22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5" name="Freeform 503">
                <a:extLst>
                  <a:ext uri="{FF2B5EF4-FFF2-40B4-BE49-F238E27FC236}">
                    <a16:creationId xmlns:a16="http://schemas.microsoft.com/office/drawing/2014/main" id="{BFD853E6-9459-45FB-B652-C8D1A0EC5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261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22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6" name="Freeform 504">
                <a:extLst>
                  <a:ext uri="{FF2B5EF4-FFF2-40B4-BE49-F238E27FC236}">
                    <a16:creationId xmlns:a16="http://schemas.microsoft.com/office/drawing/2014/main" id="{9608F90E-A8AC-4D27-84ED-738C19C33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234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22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7" name="Freeform 505">
                <a:extLst>
                  <a:ext uri="{FF2B5EF4-FFF2-40B4-BE49-F238E27FC236}">
                    <a16:creationId xmlns:a16="http://schemas.microsoft.com/office/drawing/2014/main" id="{B3DDF511-D1DE-45F9-A2A4-DE09C1A57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208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8" name="Freeform 506">
                <a:extLst>
                  <a:ext uri="{FF2B5EF4-FFF2-40B4-BE49-F238E27FC236}">
                    <a16:creationId xmlns:a16="http://schemas.microsoft.com/office/drawing/2014/main" id="{3CD04CE3-59D4-43EC-9164-630E71BEB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2205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19" name="Freeform 507">
                <a:extLst>
                  <a:ext uri="{FF2B5EF4-FFF2-40B4-BE49-F238E27FC236}">
                    <a16:creationId xmlns:a16="http://schemas.microsoft.com/office/drawing/2014/main" id="{B25727A5-4D46-4F69-8BB5-765FC25D7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2173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0" name="Freeform 508">
                <a:extLst>
                  <a:ext uri="{FF2B5EF4-FFF2-40B4-BE49-F238E27FC236}">
                    <a16:creationId xmlns:a16="http://schemas.microsoft.com/office/drawing/2014/main" id="{B59E5491-FDD0-4414-A442-2A07B557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186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1" name="Freeform 509">
                <a:extLst>
                  <a:ext uri="{FF2B5EF4-FFF2-40B4-BE49-F238E27FC236}">
                    <a16:creationId xmlns:a16="http://schemas.microsoft.com/office/drawing/2014/main" id="{6C3EFA22-B151-4D11-952D-45FA13C22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186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2" name="Freeform 510">
                <a:extLst>
                  <a:ext uri="{FF2B5EF4-FFF2-40B4-BE49-F238E27FC236}">
                    <a16:creationId xmlns:a16="http://schemas.microsoft.com/office/drawing/2014/main" id="{A09D655B-079B-4C67-9A59-4DD5BDD67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2293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3" name="Freeform 511">
                <a:extLst>
                  <a:ext uri="{FF2B5EF4-FFF2-40B4-BE49-F238E27FC236}">
                    <a16:creationId xmlns:a16="http://schemas.microsoft.com/office/drawing/2014/main" id="{7FF92DE7-030E-45D0-B5C9-2A36DB7A5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352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83 w 6"/>
                  <a:gd name="T3" fmla="*/ 33 h 7"/>
                  <a:gd name="T4" fmla="*/ 83 w 6"/>
                  <a:gd name="T5" fmla="*/ 100 h 7"/>
                  <a:gd name="T6" fmla="*/ 2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4" name="Freeform 512">
                <a:extLst>
                  <a:ext uri="{FF2B5EF4-FFF2-40B4-BE49-F238E27FC236}">
                    <a16:creationId xmlns:a16="http://schemas.microsoft.com/office/drawing/2014/main" id="{06F73C0E-4280-4CA6-98E8-D63727801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397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5" name="Freeform 513">
                <a:extLst>
                  <a:ext uri="{FF2B5EF4-FFF2-40B4-BE49-F238E27FC236}">
                    <a16:creationId xmlns:a16="http://schemas.microsoft.com/office/drawing/2014/main" id="{227839B8-E386-4CEC-B48F-073BBE474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360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6" name="Freeform 514">
                <a:extLst>
                  <a:ext uri="{FF2B5EF4-FFF2-40B4-BE49-F238E27FC236}">
                    <a16:creationId xmlns:a16="http://schemas.microsoft.com/office/drawing/2014/main" id="{90BF3FE5-6D51-4894-A801-7419A232D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288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83 w 6"/>
                  <a:gd name="T3" fmla="*/ 33 h 7"/>
                  <a:gd name="T4" fmla="*/ 83 w 6"/>
                  <a:gd name="T5" fmla="*/ 100 h 7"/>
                  <a:gd name="T6" fmla="*/ 2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7" name="Freeform 515">
                <a:extLst>
                  <a:ext uri="{FF2B5EF4-FFF2-40B4-BE49-F238E27FC236}">
                    <a16:creationId xmlns:a16="http://schemas.microsoft.com/office/drawing/2014/main" id="{20F01F70-C5E1-4BA4-AA32-C0357957F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320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115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8" name="Freeform 516">
                <a:extLst>
                  <a:ext uri="{FF2B5EF4-FFF2-40B4-BE49-F238E27FC236}">
                    <a16:creationId xmlns:a16="http://schemas.microsoft.com/office/drawing/2014/main" id="{BFB2D9B6-F5F2-48B8-9672-D8C7D7243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2341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29" name="Freeform 517">
                <a:extLst>
                  <a:ext uri="{FF2B5EF4-FFF2-40B4-BE49-F238E27FC236}">
                    <a16:creationId xmlns:a16="http://schemas.microsoft.com/office/drawing/2014/main" id="{388A85BC-FDAC-4A35-9EBA-207F978EF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466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115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0" name="Freeform 518">
                <a:extLst>
                  <a:ext uri="{FF2B5EF4-FFF2-40B4-BE49-F238E27FC236}">
                    <a16:creationId xmlns:a16="http://schemas.microsoft.com/office/drawing/2014/main" id="{2E184BAB-08EF-4321-AEEF-585E1D6EF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416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1" name="Freeform 519">
                <a:extLst>
                  <a:ext uri="{FF2B5EF4-FFF2-40B4-BE49-F238E27FC236}">
                    <a16:creationId xmlns:a16="http://schemas.microsoft.com/office/drawing/2014/main" id="{07C1D955-C9D0-42D9-9252-F252CFEF6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098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2" name="Freeform 520">
                <a:extLst>
                  <a:ext uri="{FF2B5EF4-FFF2-40B4-BE49-F238E27FC236}">
                    <a16:creationId xmlns:a16="http://schemas.microsoft.com/office/drawing/2014/main" id="{2ED789BE-74AC-4572-8BC3-5957B9E98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080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83 w 6"/>
                  <a:gd name="T3" fmla="*/ 33 h 7"/>
                  <a:gd name="T4" fmla="*/ 83 w 6"/>
                  <a:gd name="T5" fmla="*/ 100 h 7"/>
                  <a:gd name="T6" fmla="*/ 2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1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3" name="Freeform 521">
                <a:extLst>
                  <a:ext uri="{FF2B5EF4-FFF2-40B4-BE49-F238E27FC236}">
                    <a16:creationId xmlns:a16="http://schemas.microsoft.com/office/drawing/2014/main" id="{885A164A-9CFB-4481-BED3-ECE7995D9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06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4" name="Freeform 522">
                <a:extLst>
                  <a:ext uri="{FF2B5EF4-FFF2-40B4-BE49-F238E27FC236}">
                    <a16:creationId xmlns:a16="http://schemas.microsoft.com/office/drawing/2014/main" id="{9B208301-829C-457B-922E-0E9DD1C36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1874"/>
                <a:ext cx="15" cy="16"/>
              </a:xfrm>
              <a:custGeom>
                <a:avLst/>
                <a:gdLst>
                  <a:gd name="T0" fmla="*/ 20 w 6"/>
                  <a:gd name="T1" fmla="*/ 21 h 6"/>
                  <a:gd name="T2" fmla="*/ 83 w 6"/>
                  <a:gd name="T3" fmla="*/ 21 h 6"/>
                  <a:gd name="T4" fmla="*/ 83 w 6"/>
                  <a:gd name="T5" fmla="*/ 115 h 6"/>
                  <a:gd name="T6" fmla="*/ 20 w 6"/>
                  <a:gd name="T7" fmla="*/ 93 h 6"/>
                  <a:gd name="T8" fmla="*/ 20 w 6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6"/>
                      <a:pt x="1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5" name="Freeform 523">
                <a:extLst>
                  <a:ext uri="{FF2B5EF4-FFF2-40B4-BE49-F238E27FC236}">
                    <a16:creationId xmlns:a16="http://schemas.microsoft.com/office/drawing/2014/main" id="{EFEF5C92-0968-485A-BC93-D42CFA2ED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1773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6" name="Freeform 524">
                <a:extLst>
                  <a:ext uri="{FF2B5EF4-FFF2-40B4-BE49-F238E27FC236}">
                    <a16:creationId xmlns:a16="http://schemas.microsoft.com/office/drawing/2014/main" id="{C828313D-381F-4D34-B9E6-F37559544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810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115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7" name="Freeform 525">
                <a:extLst>
                  <a:ext uri="{FF2B5EF4-FFF2-40B4-BE49-F238E27FC236}">
                    <a16:creationId xmlns:a16="http://schemas.microsoft.com/office/drawing/2014/main" id="{5E3224D7-5798-4C28-A5C6-1D725EF4D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786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115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8" name="Freeform 526">
                <a:extLst>
                  <a:ext uri="{FF2B5EF4-FFF2-40B4-BE49-F238E27FC236}">
                    <a16:creationId xmlns:a16="http://schemas.microsoft.com/office/drawing/2014/main" id="{597FBB52-EC3E-4977-A3A6-1FF129529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1824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39" name="Freeform 527">
                <a:extLst>
                  <a:ext uri="{FF2B5EF4-FFF2-40B4-BE49-F238E27FC236}">
                    <a16:creationId xmlns:a16="http://schemas.microsoft.com/office/drawing/2014/main" id="{369418E4-10D0-4566-8379-D4EE5F8E5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842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0" name="Freeform 528">
                <a:extLst>
                  <a:ext uri="{FF2B5EF4-FFF2-40B4-BE49-F238E27FC236}">
                    <a16:creationId xmlns:a16="http://schemas.microsoft.com/office/drawing/2014/main" id="{A812884F-58A5-4F03-B48E-B80D64A2F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141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1" name="Freeform 529">
                <a:extLst>
                  <a:ext uri="{FF2B5EF4-FFF2-40B4-BE49-F238E27FC236}">
                    <a16:creationId xmlns:a16="http://schemas.microsoft.com/office/drawing/2014/main" id="{6FADABFD-6516-46B7-BD5B-5FAC7F6B1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186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100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2" name="Freeform 530">
                <a:extLst>
                  <a:ext uri="{FF2B5EF4-FFF2-40B4-BE49-F238E27FC236}">
                    <a16:creationId xmlns:a16="http://schemas.microsoft.com/office/drawing/2014/main" id="{508955DA-97A5-4CA0-8B7F-6BBD72AF2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2210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2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3" name="Freeform 531">
                <a:extLst>
                  <a:ext uri="{FF2B5EF4-FFF2-40B4-BE49-F238E27FC236}">
                    <a16:creationId xmlns:a16="http://schemas.microsoft.com/office/drawing/2014/main" id="{BDE5D414-A33C-4485-9DA4-D7121954B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250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4" name="Freeform 532">
                <a:extLst>
                  <a:ext uri="{FF2B5EF4-FFF2-40B4-BE49-F238E27FC236}">
                    <a16:creationId xmlns:a16="http://schemas.microsoft.com/office/drawing/2014/main" id="{5B4D8CD0-2662-4F56-9580-0AA29E592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277"/>
                <a:ext cx="12" cy="11"/>
              </a:xfrm>
              <a:custGeom>
                <a:avLst/>
                <a:gdLst>
                  <a:gd name="T0" fmla="*/ 12 w 5"/>
                  <a:gd name="T1" fmla="*/ 22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5" name="Freeform 533">
                <a:extLst>
                  <a:ext uri="{FF2B5EF4-FFF2-40B4-BE49-F238E27FC236}">
                    <a16:creationId xmlns:a16="http://schemas.microsoft.com/office/drawing/2014/main" id="{B862C784-7843-4EE1-BA9E-D12BA051C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293"/>
                <a:ext cx="13" cy="11"/>
              </a:xfrm>
              <a:custGeom>
                <a:avLst/>
                <a:gdLst>
                  <a:gd name="T0" fmla="*/ 21 w 5"/>
                  <a:gd name="T1" fmla="*/ 22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6" name="Freeform 534">
                <a:extLst>
                  <a:ext uri="{FF2B5EF4-FFF2-40B4-BE49-F238E27FC236}">
                    <a16:creationId xmlns:a16="http://schemas.microsoft.com/office/drawing/2014/main" id="{F23BB395-9D8D-49EE-9C69-2BEA497E5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346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7" name="Freeform 535">
                <a:extLst>
                  <a:ext uri="{FF2B5EF4-FFF2-40B4-BE49-F238E27FC236}">
                    <a16:creationId xmlns:a16="http://schemas.microsoft.com/office/drawing/2014/main" id="{D772642A-5F76-4B1A-A3DE-6E1BF7E24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352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0 h 4"/>
                  <a:gd name="T4" fmla="*/ 55 w 5"/>
                  <a:gd name="T5" fmla="*/ 50 h 4"/>
                  <a:gd name="T6" fmla="*/ 21 w 5"/>
                  <a:gd name="T7" fmla="*/ 50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3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8" name="Freeform 536">
                <a:extLst>
                  <a:ext uri="{FF2B5EF4-FFF2-40B4-BE49-F238E27FC236}">
                    <a16:creationId xmlns:a16="http://schemas.microsoft.com/office/drawing/2014/main" id="{FDA4F7C8-0BAD-4974-811C-7A917CA22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9" y="2392"/>
                <a:ext cx="12" cy="10"/>
              </a:xfrm>
              <a:custGeom>
                <a:avLst/>
                <a:gdLst>
                  <a:gd name="T0" fmla="*/ 29 w 5"/>
                  <a:gd name="T1" fmla="*/ 20 h 4"/>
                  <a:gd name="T2" fmla="*/ 58 w 5"/>
                  <a:gd name="T3" fmla="*/ 20 h 4"/>
                  <a:gd name="T4" fmla="*/ 58 w 5"/>
                  <a:gd name="T5" fmla="*/ 63 h 4"/>
                  <a:gd name="T6" fmla="*/ 12 w 5"/>
                  <a:gd name="T7" fmla="*/ 50 h 4"/>
                  <a:gd name="T8" fmla="*/ 29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49" name="Freeform 537">
                <a:extLst>
                  <a:ext uri="{FF2B5EF4-FFF2-40B4-BE49-F238E27FC236}">
                    <a16:creationId xmlns:a16="http://schemas.microsoft.com/office/drawing/2014/main" id="{28AB4DB6-56CB-4B3D-B22D-635C1170F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9" y="2384"/>
                <a:ext cx="12" cy="10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0 h 4"/>
                  <a:gd name="T4" fmla="*/ 41 w 5"/>
                  <a:gd name="T5" fmla="*/ 63 h 4"/>
                  <a:gd name="T6" fmla="*/ 12 w 5"/>
                  <a:gd name="T7" fmla="*/ 50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0" name="Freeform 538">
                <a:extLst>
                  <a:ext uri="{FF2B5EF4-FFF2-40B4-BE49-F238E27FC236}">
                    <a16:creationId xmlns:a16="http://schemas.microsoft.com/office/drawing/2014/main" id="{1C16F1D0-EFB1-485E-9593-EA716A037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400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1" name="Freeform 539">
                <a:extLst>
                  <a:ext uri="{FF2B5EF4-FFF2-40B4-BE49-F238E27FC236}">
                    <a16:creationId xmlns:a16="http://schemas.microsoft.com/office/drawing/2014/main" id="{0CF55D0D-FB46-402C-AF2F-1A409B027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08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2" name="Freeform 540">
                <a:extLst>
                  <a:ext uri="{FF2B5EF4-FFF2-40B4-BE49-F238E27FC236}">
                    <a16:creationId xmlns:a16="http://schemas.microsoft.com/office/drawing/2014/main" id="{F268E9BD-834E-490E-A154-21BC4871E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058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3" name="Freeform 541">
                <a:extLst>
                  <a:ext uri="{FF2B5EF4-FFF2-40B4-BE49-F238E27FC236}">
                    <a16:creationId xmlns:a16="http://schemas.microsoft.com/office/drawing/2014/main" id="{22CA5E75-AD06-4640-A9DC-C7D4A1ED8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085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4" name="Freeform 542">
                <a:extLst>
                  <a:ext uri="{FF2B5EF4-FFF2-40B4-BE49-F238E27FC236}">
                    <a16:creationId xmlns:a16="http://schemas.microsoft.com/office/drawing/2014/main" id="{E60D8849-3B06-4A56-A613-0E78F42B7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037"/>
                <a:ext cx="13" cy="13"/>
              </a:xfrm>
              <a:custGeom>
                <a:avLst/>
                <a:gdLst>
                  <a:gd name="T0" fmla="*/ 55 w 5"/>
                  <a:gd name="T1" fmla="*/ 68 h 5"/>
                  <a:gd name="T2" fmla="*/ 21 w 5"/>
                  <a:gd name="T3" fmla="*/ 55 h 5"/>
                  <a:gd name="T4" fmla="*/ 34 w 5"/>
                  <a:gd name="T5" fmla="*/ 21 h 5"/>
                  <a:gd name="T6" fmla="*/ 68 w 5"/>
                  <a:gd name="T7" fmla="*/ 34 h 5"/>
                  <a:gd name="T8" fmla="*/ 55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5" name="Freeform 543">
                <a:extLst>
                  <a:ext uri="{FF2B5EF4-FFF2-40B4-BE49-F238E27FC236}">
                    <a16:creationId xmlns:a16="http://schemas.microsoft.com/office/drawing/2014/main" id="{00BEC7A8-C8E2-41FE-AC95-0A81E933B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010"/>
                <a:ext cx="10" cy="14"/>
              </a:xfrm>
              <a:custGeom>
                <a:avLst/>
                <a:gdLst>
                  <a:gd name="T0" fmla="*/ 33 w 4"/>
                  <a:gd name="T1" fmla="*/ 109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33 w 4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6" name="Freeform 544">
                <a:extLst>
                  <a:ext uri="{FF2B5EF4-FFF2-40B4-BE49-F238E27FC236}">
                    <a16:creationId xmlns:a16="http://schemas.microsoft.com/office/drawing/2014/main" id="{1201511C-6DFD-4BF2-B233-C66B540D1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2013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7" name="Freeform 545">
                <a:extLst>
                  <a:ext uri="{FF2B5EF4-FFF2-40B4-BE49-F238E27FC236}">
                    <a16:creationId xmlns:a16="http://schemas.microsoft.com/office/drawing/2014/main" id="{6604039E-CF54-4DD0-8BFC-15FA919F8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94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8" name="Freeform 546">
                <a:extLst>
                  <a:ext uri="{FF2B5EF4-FFF2-40B4-BE49-F238E27FC236}">
                    <a16:creationId xmlns:a16="http://schemas.microsoft.com/office/drawing/2014/main" id="{EAED6F3D-0A2B-418D-A16C-F3730DCC1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952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21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59" name="Freeform 547">
                <a:extLst>
                  <a:ext uri="{FF2B5EF4-FFF2-40B4-BE49-F238E27FC236}">
                    <a16:creationId xmlns:a16="http://schemas.microsoft.com/office/drawing/2014/main" id="{9B563CC7-8CBE-4863-A604-3FC120A0C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1984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0" name="Freeform 548">
                <a:extLst>
                  <a:ext uri="{FF2B5EF4-FFF2-40B4-BE49-F238E27FC236}">
                    <a16:creationId xmlns:a16="http://schemas.microsoft.com/office/drawing/2014/main" id="{0D6F8F0D-1383-4650-BDBB-7AF4D92F7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1960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0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1" name="Freeform 549">
                <a:extLst>
                  <a:ext uri="{FF2B5EF4-FFF2-40B4-BE49-F238E27FC236}">
                    <a16:creationId xmlns:a16="http://schemas.microsoft.com/office/drawing/2014/main" id="{A7117275-C5D7-4605-9AFF-4A825CB86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199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2" name="Freeform 550">
                <a:extLst>
                  <a:ext uri="{FF2B5EF4-FFF2-40B4-BE49-F238E27FC236}">
                    <a16:creationId xmlns:a16="http://schemas.microsoft.com/office/drawing/2014/main" id="{2275276D-0BF8-433D-9893-2AA3381DC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2008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3" name="Freeform 551">
                <a:extLst>
                  <a:ext uri="{FF2B5EF4-FFF2-40B4-BE49-F238E27FC236}">
                    <a16:creationId xmlns:a16="http://schemas.microsoft.com/office/drawing/2014/main" id="{9DFFE168-8AFC-4605-846B-C2923EAC5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984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4" name="Freeform 552">
                <a:extLst>
                  <a:ext uri="{FF2B5EF4-FFF2-40B4-BE49-F238E27FC236}">
                    <a16:creationId xmlns:a16="http://schemas.microsoft.com/office/drawing/2014/main" id="{57522256-3DD1-49C5-AA05-5E0E45CF2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1957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21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5" name="Freeform 553">
                <a:extLst>
                  <a:ext uri="{FF2B5EF4-FFF2-40B4-BE49-F238E27FC236}">
                    <a16:creationId xmlns:a16="http://schemas.microsoft.com/office/drawing/2014/main" id="{E359BB6D-2933-41FA-9B17-EFA8F41F6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970"/>
                <a:ext cx="10" cy="14"/>
              </a:xfrm>
              <a:custGeom>
                <a:avLst/>
                <a:gdLst>
                  <a:gd name="T0" fmla="*/ 50 w 4"/>
                  <a:gd name="T1" fmla="*/ 109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6" name="Freeform 554">
                <a:extLst>
                  <a:ext uri="{FF2B5EF4-FFF2-40B4-BE49-F238E27FC236}">
                    <a16:creationId xmlns:a16="http://schemas.microsoft.com/office/drawing/2014/main" id="{5F5D865B-6911-4DAB-9782-83F1074EC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944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7" name="Freeform 555">
                <a:extLst>
                  <a:ext uri="{FF2B5EF4-FFF2-40B4-BE49-F238E27FC236}">
                    <a16:creationId xmlns:a16="http://schemas.microsoft.com/office/drawing/2014/main" id="{7811D96D-DEEB-4DA0-907B-7B92430A8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928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8" name="Freeform 556">
                <a:extLst>
                  <a:ext uri="{FF2B5EF4-FFF2-40B4-BE49-F238E27FC236}">
                    <a16:creationId xmlns:a16="http://schemas.microsoft.com/office/drawing/2014/main" id="{32EA184F-B45D-44DF-926D-458FA8F15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1832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69" name="Freeform 557">
                <a:extLst>
                  <a:ext uri="{FF2B5EF4-FFF2-40B4-BE49-F238E27FC236}">
                    <a16:creationId xmlns:a16="http://schemas.microsoft.com/office/drawing/2014/main" id="{289418D6-A563-4632-991B-71BE954CD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848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0" name="Freeform 558">
                <a:extLst>
                  <a:ext uri="{FF2B5EF4-FFF2-40B4-BE49-F238E27FC236}">
                    <a16:creationId xmlns:a16="http://schemas.microsoft.com/office/drawing/2014/main" id="{2E3B04A9-3C6F-4C8D-A36A-CC6FF8175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786"/>
                <a:ext cx="12" cy="14"/>
              </a:xfrm>
              <a:custGeom>
                <a:avLst/>
                <a:gdLst>
                  <a:gd name="T0" fmla="*/ 41 w 5"/>
                  <a:gd name="T1" fmla="*/ 87 h 5"/>
                  <a:gd name="T2" fmla="*/ 12 w 5"/>
                  <a:gd name="T3" fmla="*/ 62 h 5"/>
                  <a:gd name="T4" fmla="*/ 29 w 5"/>
                  <a:gd name="T5" fmla="*/ 22 h 5"/>
                  <a:gd name="T6" fmla="*/ 58 w 5"/>
                  <a:gd name="T7" fmla="*/ 48 h 5"/>
                  <a:gd name="T8" fmla="*/ 41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1" name="Freeform 559">
                <a:extLst>
                  <a:ext uri="{FF2B5EF4-FFF2-40B4-BE49-F238E27FC236}">
                    <a16:creationId xmlns:a16="http://schemas.microsoft.com/office/drawing/2014/main" id="{F93DE7AE-7B79-4EE6-B404-87A67BB79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776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2" name="Freeform 560">
                <a:extLst>
                  <a:ext uri="{FF2B5EF4-FFF2-40B4-BE49-F238E27FC236}">
                    <a16:creationId xmlns:a16="http://schemas.microsoft.com/office/drawing/2014/main" id="{5B00EA4A-5463-46B9-8CFC-206328809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1781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3" name="Freeform 561">
                <a:extLst>
                  <a:ext uri="{FF2B5EF4-FFF2-40B4-BE49-F238E27FC236}">
                    <a16:creationId xmlns:a16="http://schemas.microsoft.com/office/drawing/2014/main" id="{751608B0-5C84-4D67-99EC-4B66DB4D7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1877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4" name="Freeform 562">
                <a:extLst>
                  <a:ext uri="{FF2B5EF4-FFF2-40B4-BE49-F238E27FC236}">
                    <a16:creationId xmlns:a16="http://schemas.microsoft.com/office/drawing/2014/main" id="{8397332E-E9B0-4968-A9B2-3DB4A2CC6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901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5" name="Freeform 563">
                <a:extLst>
                  <a:ext uri="{FF2B5EF4-FFF2-40B4-BE49-F238E27FC236}">
                    <a16:creationId xmlns:a16="http://schemas.microsoft.com/office/drawing/2014/main" id="{47488098-91C8-40BE-9AB1-CEF6D5DC7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1877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6" name="Freeform 564">
                <a:extLst>
                  <a:ext uri="{FF2B5EF4-FFF2-40B4-BE49-F238E27FC236}">
                    <a16:creationId xmlns:a16="http://schemas.microsoft.com/office/drawing/2014/main" id="{389ADC82-AF4B-4774-947B-EB643F34A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81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7" name="Freeform 565">
                <a:extLst>
                  <a:ext uri="{FF2B5EF4-FFF2-40B4-BE49-F238E27FC236}">
                    <a16:creationId xmlns:a16="http://schemas.microsoft.com/office/drawing/2014/main" id="{B41786A5-F733-4F50-8E61-D452543F9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11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8" name="Freeform 566">
                <a:extLst>
                  <a:ext uri="{FF2B5EF4-FFF2-40B4-BE49-F238E27FC236}">
                    <a16:creationId xmlns:a16="http://schemas.microsoft.com/office/drawing/2014/main" id="{995BA3D4-2CB5-49F0-B282-811AD15BF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069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79" name="Freeform 567">
                <a:extLst>
                  <a:ext uri="{FF2B5EF4-FFF2-40B4-BE49-F238E27FC236}">
                    <a16:creationId xmlns:a16="http://schemas.microsoft.com/office/drawing/2014/main" id="{F9A3E7BE-A249-4261-AB04-16CB9CB6D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088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7592" name="Group 568">
              <a:extLst>
                <a:ext uri="{FF2B5EF4-FFF2-40B4-BE49-F238E27FC236}">
                  <a16:creationId xmlns:a16="http://schemas.microsoft.com/office/drawing/2014/main" id="{3956CDDB-E20F-460E-B4F1-CC3761529F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4" y="1637"/>
              <a:ext cx="492" cy="907"/>
              <a:chOff x="3514" y="1637"/>
              <a:chExt cx="492" cy="907"/>
            </a:xfrm>
          </p:grpSpPr>
          <p:sp>
            <p:nvSpPr>
              <p:cNvPr id="67780" name="Freeform 569">
                <a:extLst>
                  <a:ext uri="{FF2B5EF4-FFF2-40B4-BE49-F238E27FC236}">
                    <a16:creationId xmlns:a16="http://schemas.microsoft.com/office/drawing/2014/main" id="{022AFC4C-9BCE-4F77-9D08-B49691CAC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224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1" name="Freeform 570">
                <a:extLst>
                  <a:ext uri="{FF2B5EF4-FFF2-40B4-BE49-F238E27FC236}">
                    <a16:creationId xmlns:a16="http://schemas.microsoft.com/office/drawing/2014/main" id="{641395EC-190D-4B4F-8157-F2FB5E74F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29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2" name="Freeform 571">
                <a:extLst>
                  <a:ext uri="{FF2B5EF4-FFF2-40B4-BE49-F238E27FC236}">
                    <a16:creationId xmlns:a16="http://schemas.microsoft.com/office/drawing/2014/main" id="{721CF4FC-8767-4A5A-99F7-A7A0D315A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38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3" name="Freeform 572">
                <a:extLst>
                  <a:ext uri="{FF2B5EF4-FFF2-40B4-BE49-F238E27FC236}">
                    <a16:creationId xmlns:a16="http://schemas.microsoft.com/office/drawing/2014/main" id="{F43EE5C5-4A14-408A-8CD8-CAE6DE6CA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445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4" name="Freeform 573">
                <a:extLst>
                  <a:ext uri="{FF2B5EF4-FFF2-40B4-BE49-F238E27FC236}">
                    <a16:creationId xmlns:a16="http://schemas.microsoft.com/office/drawing/2014/main" id="{D1BF99C9-60EA-4D7A-B5BD-68E6ADCE5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45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5" name="Freeform 574">
                <a:extLst>
                  <a:ext uri="{FF2B5EF4-FFF2-40B4-BE49-F238E27FC236}">
                    <a16:creationId xmlns:a16="http://schemas.microsoft.com/office/drawing/2014/main" id="{82B725D5-4FD8-4D7B-A3DA-18283F8E9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52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6" name="Freeform 575">
                <a:extLst>
                  <a:ext uri="{FF2B5EF4-FFF2-40B4-BE49-F238E27FC236}">
                    <a16:creationId xmlns:a16="http://schemas.microsoft.com/office/drawing/2014/main" id="{D2EBF700-DECA-4A26-8D66-A7A159F16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530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7" name="Freeform 576">
                <a:extLst>
                  <a:ext uri="{FF2B5EF4-FFF2-40B4-BE49-F238E27FC236}">
                    <a16:creationId xmlns:a16="http://schemas.microsoft.com/office/drawing/2014/main" id="{6600CD52-074A-41B7-B748-7C52BD822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450"/>
                <a:ext cx="13" cy="14"/>
              </a:xfrm>
              <a:custGeom>
                <a:avLst/>
                <a:gdLst>
                  <a:gd name="T0" fmla="*/ 55 w 5"/>
                  <a:gd name="T1" fmla="*/ 87 h 5"/>
                  <a:gd name="T2" fmla="*/ 21 w 5"/>
                  <a:gd name="T3" fmla="*/ 62 h 5"/>
                  <a:gd name="T4" fmla="*/ 34 w 5"/>
                  <a:gd name="T5" fmla="*/ 22 h 5"/>
                  <a:gd name="T6" fmla="*/ 68 w 5"/>
                  <a:gd name="T7" fmla="*/ 48 h 5"/>
                  <a:gd name="T8" fmla="*/ 55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8" name="Freeform 577">
                <a:extLst>
                  <a:ext uri="{FF2B5EF4-FFF2-40B4-BE49-F238E27FC236}">
                    <a16:creationId xmlns:a16="http://schemas.microsoft.com/office/drawing/2014/main" id="{1A0679BA-14C0-4378-AFD4-D8E8D7149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938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89" name="Freeform 578">
                <a:extLst>
                  <a:ext uri="{FF2B5EF4-FFF2-40B4-BE49-F238E27FC236}">
                    <a16:creationId xmlns:a16="http://schemas.microsoft.com/office/drawing/2014/main" id="{DEC795CE-18C2-4FA5-9D60-AD761E62F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1901"/>
                <a:ext cx="10" cy="13"/>
              </a:xfrm>
              <a:custGeom>
                <a:avLst/>
                <a:gdLst>
                  <a:gd name="T0" fmla="*/ 50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0" name="Freeform 579">
                <a:extLst>
                  <a:ext uri="{FF2B5EF4-FFF2-40B4-BE49-F238E27FC236}">
                    <a16:creationId xmlns:a16="http://schemas.microsoft.com/office/drawing/2014/main" id="{074B3BF9-5AE0-4F5C-B129-623D912BE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880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1" name="Freeform 580">
                <a:extLst>
                  <a:ext uri="{FF2B5EF4-FFF2-40B4-BE49-F238E27FC236}">
                    <a16:creationId xmlns:a16="http://schemas.microsoft.com/office/drawing/2014/main" id="{A5BF864D-7F97-40A5-A03D-7A37E9E1E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190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2" name="Freeform 581">
                <a:extLst>
                  <a:ext uri="{FF2B5EF4-FFF2-40B4-BE49-F238E27FC236}">
                    <a16:creationId xmlns:a16="http://schemas.microsoft.com/office/drawing/2014/main" id="{6E45EE2D-E0C4-4F09-85C9-E7E75FF2C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026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3" name="Freeform 582">
                <a:extLst>
                  <a:ext uri="{FF2B5EF4-FFF2-40B4-BE49-F238E27FC236}">
                    <a16:creationId xmlns:a16="http://schemas.microsoft.com/office/drawing/2014/main" id="{C2DC155B-D651-4D33-9D10-8C3AD1F9A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2069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4" name="Freeform 583">
                <a:extLst>
                  <a:ext uri="{FF2B5EF4-FFF2-40B4-BE49-F238E27FC236}">
                    <a16:creationId xmlns:a16="http://schemas.microsoft.com/office/drawing/2014/main" id="{7589FD24-F01B-432B-B973-8FB34A448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133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21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5" name="Freeform 584">
                <a:extLst>
                  <a:ext uri="{FF2B5EF4-FFF2-40B4-BE49-F238E27FC236}">
                    <a16:creationId xmlns:a16="http://schemas.microsoft.com/office/drawing/2014/main" id="{B591E765-2666-411C-8D2F-8234FB4F5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109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6" name="Freeform 585">
                <a:extLst>
                  <a:ext uri="{FF2B5EF4-FFF2-40B4-BE49-F238E27FC236}">
                    <a16:creationId xmlns:a16="http://schemas.microsoft.com/office/drawing/2014/main" id="{F3337D21-A07C-4417-BCE8-A9F3850B3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101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7" name="Freeform 586">
                <a:extLst>
                  <a:ext uri="{FF2B5EF4-FFF2-40B4-BE49-F238E27FC236}">
                    <a16:creationId xmlns:a16="http://schemas.microsoft.com/office/drawing/2014/main" id="{5A858426-E177-4DC8-9C37-315E9C3FA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06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8" name="Freeform 587">
                <a:extLst>
                  <a:ext uri="{FF2B5EF4-FFF2-40B4-BE49-F238E27FC236}">
                    <a16:creationId xmlns:a16="http://schemas.microsoft.com/office/drawing/2014/main" id="{5F32A0E1-C62C-4410-BEAD-A460C9297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040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99" name="Freeform 588">
                <a:extLst>
                  <a:ext uri="{FF2B5EF4-FFF2-40B4-BE49-F238E27FC236}">
                    <a16:creationId xmlns:a16="http://schemas.microsoft.com/office/drawing/2014/main" id="{6F609785-A5CD-4FA8-A943-8CD6F1CAA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016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0" name="Freeform 589">
                <a:extLst>
                  <a:ext uri="{FF2B5EF4-FFF2-40B4-BE49-F238E27FC236}">
                    <a16:creationId xmlns:a16="http://schemas.microsoft.com/office/drawing/2014/main" id="{8DE23D4B-B9E4-4C45-8FA8-04AFD7181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024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1" name="Freeform 590">
                <a:extLst>
                  <a:ext uri="{FF2B5EF4-FFF2-40B4-BE49-F238E27FC236}">
                    <a16:creationId xmlns:a16="http://schemas.microsoft.com/office/drawing/2014/main" id="{95BFCAC4-E4A1-4E04-9C78-306076DE2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000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33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2" name="Freeform 591">
                <a:extLst>
                  <a:ext uri="{FF2B5EF4-FFF2-40B4-BE49-F238E27FC236}">
                    <a16:creationId xmlns:a16="http://schemas.microsoft.com/office/drawing/2014/main" id="{2B6E2CA2-0011-4E1B-A0F9-53C2E4897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1986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3" name="Freeform 592">
                <a:extLst>
                  <a:ext uri="{FF2B5EF4-FFF2-40B4-BE49-F238E27FC236}">
                    <a16:creationId xmlns:a16="http://schemas.microsoft.com/office/drawing/2014/main" id="{13E35AC8-0FD0-4FE2-A37F-17541D619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1957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21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4" name="Freeform 593">
                <a:extLst>
                  <a:ext uri="{FF2B5EF4-FFF2-40B4-BE49-F238E27FC236}">
                    <a16:creationId xmlns:a16="http://schemas.microsoft.com/office/drawing/2014/main" id="{4C25208D-5846-4837-8FE8-4F64A3148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965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5" name="Freeform 594">
                <a:extLst>
                  <a:ext uri="{FF2B5EF4-FFF2-40B4-BE49-F238E27FC236}">
                    <a16:creationId xmlns:a16="http://schemas.microsoft.com/office/drawing/2014/main" id="{EE025E97-52D8-4E22-B871-FA2C1AC9E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1981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6" name="Freeform 595">
                <a:extLst>
                  <a:ext uri="{FF2B5EF4-FFF2-40B4-BE49-F238E27FC236}">
                    <a16:creationId xmlns:a16="http://schemas.microsoft.com/office/drawing/2014/main" id="{F39C39BA-80A8-4680-A297-84FC61A9D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10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7" name="Freeform 596">
                <a:extLst>
                  <a:ext uri="{FF2B5EF4-FFF2-40B4-BE49-F238E27FC236}">
                    <a16:creationId xmlns:a16="http://schemas.microsoft.com/office/drawing/2014/main" id="{D96792C8-1F0D-4604-875A-8932E72A5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" y="1984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0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8" name="Freeform 597">
                <a:extLst>
                  <a:ext uri="{FF2B5EF4-FFF2-40B4-BE49-F238E27FC236}">
                    <a16:creationId xmlns:a16="http://schemas.microsoft.com/office/drawing/2014/main" id="{A0A5B65D-A93B-44DE-8531-E4D2E45AE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733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09" name="Freeform 598">
                <a:extLst>
                  <a:ext uri="{FF2B5EF4-FFF2-40B4-BE49-F238E27FC236}">
                    <a16:creationId xmlns:a16="http://schemas.microsoft.com/office/drawing/2014/main" id="{10DBD9D3-54A0-46DA-B882-64668A86C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752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0" name="Freeform 599">
                <a:extLst>
                  <a:ext uri="{FF2B5EF4-FFF2-40B4-BE49-F238E27FC236}">
                    <a16:creationId xmlns:a16="http://schemas.microsoft.com/office/drawing/2014/main" id="{B946D5A5-A7F0-4A2F-9793-33145FD92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1744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0 w 5"/>
                  <a:gd name="T3" fmla="*/ 55 h 5"/>
                  <a:gd name="T4" fmla="*/ 29 w 5"/>
                  <a:gd name="T5" fmla="*/ 21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1" name="Freeform 600">
                <a:extLst>
                  <a:ext uri="{FF2B5EF4-FFF2-40B4-BE49-F238E27FC236}">
                    <a16:creationId xmlns:a16="http://schemas.microsoft.com/office/drawing/2014/main" id="{D4CE3838-AA90-4FEC-A7B6-0028F6A94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776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2" name="Freeform 601">
                <a:extLst>
                  <a:ext uri="{FF2B5EF4-FFF2-40B4-BE49-F238E27FC236}">
                    <a16:creationId xmlns:a16="http://schemas.microsoft.com/office/drawing/2014/main" id="{E09F739C-0B14-46F6-BB7E-DCC48A58E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1802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3" name="Freeform 602">
                <a:extLst>
                  <a:ext uri="{FF2B5EF4-FFF2-40B4-BE49-F238E27FC236}">
                    <a16:creationId xmlns:a16="http://schemas.microsoft.com/office/drawing/2014/main" id="{DB840E63-4F65-4FF5-9A69-0D7C7A80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1738"/>
                <a:ext cx="12" cy="14"/>
              </a:xfrm>
              <a:custGeom>
                <a:avLst/>
                <a:gdLst>
                  <a:gd name="T0" fmla="*/ 41 w 5"/>
                  <a:gd name="T1" fmla="*/ 87 h 5"/>
                  <a:gd name="T2" fmla="*/ 0 w 5"/>
                  <a:gd name="T3" fmla="*/ 62 h 5"/>
                  <a:gd name="T4" fmla="*/ 29 w 5"/>
                  <a:gd name="T5" fmla="*/ 22 h 5"/>
                  <a:gd name="T6" fmla="*/ 58 w 5"/>
                  <a:gd name="T7" fmla="*/ 48 h 5"/>
                  <a:gd name="T8" fmla="*/ 41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4" name="Freeform 603">
                <a:extLst>
                  <a:ext uri="{FF2B5EF4-FFF2-40B4-BE49-F238E27FC236}">
                    <a16:creationId xmlns:a16="http://schemas.microsoft.com/office/drawing/2014/main" id="{ABC49417-E744-40E1-9D1B-5A0AC7934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1637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0 w 5"/>
                  <a:gd name="T3" fmla="*/ 55 h 5"/>
                  <a:gd name="T4" fmla="*/ 29 w 5"/>
                  <a:gd name="T5" fmla="*/ 21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5" name="Freeform 604">
                <a:extLst>
                  <a:ext uri="{FF2B5EF4-FFF2-40B4-BE49-F238E27FC236}">
                    <a16:creationId xmlns:a16="http://schemas.microsoft.com/office/drawing/2014/main" id="{88A9970E-9A77-475A-BD1D-7252416B7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701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6" name="Freeform 605">
                <a:extLst>
                  <a:ext uri="{FF2B5EF4-FFF2-40B4-BE49-F238E27FC236}">
                    <a16:creationId xmlns:a16="http://schemas.microsoft.com/office/drawing/2014/main" id="{C4702375-3011-4CA9-B01E-9AEAA0749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170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7" name="Freeform 606">
                <a:extLst>
                  <a:ext uri="{FF2B5EF4-FFF2-40B4-BE49-F238E27FC236}">
                    <a16:creationId xmlns:a16="http://schemas.microsoft.com/office/drawing/2014/main" id="{3260054B-19A7-401A-979F-6C27E1381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666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8" name="Freeform 607">
                <a:extLst>
                  <a:ext uri="{FF2B5EF4-FFF2-40B4-BE49-F238E27FC236}">
                    <a16:creationId xmlns:a16="http://schemas.microsoft.com/office/drawing/2014/main" id="{74CD6E02-724A-4A3E-B94E-BA29E4A85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706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19" name="Freeform 608">
                <a:extLst>
                  <a:ext uri="{FF2B5EF4-FFF2-40B4-BE49-F238E27FC236}">
                    <a16:creationId xmlns:a16="http://schemas.microsoft.com/office/drawing/2014/main" id="{D161A253-4099-4D43-A307-B113CC2F8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688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0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0" name="Freeform 609">
                <a:extLst>
                  <a:ext uri="{FF2B5EF4-FFF2-40B4-BE49-F238E27FC236}">
                    <a16:creationId xmlns:a16="http://schemas.microsoft.com/office/drawing/2014/main" id="{C1DF986E-5856-4F61-9CA9-9008CD712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704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0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1" name="Freeform 610">
                <a:extLst>
                  <a:ext uri="{FF2B5EF4-FFF2-40B4-BE49-F238E27FC236}">
                    <a16:creationId xmlns:a16="http://schemas.microsoft.com/office/drawing/2014/main" id="{22810787-A2AB-4466-987C-D9F3EC8A3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" y="1722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0 w 5"/>
                  <a:gd name="T3" fmla="*/ 61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2" name="Freeform 611">
                <a:extLst>
                  <a:ext uri="{FF2B5EF4-FFF2-40B4-BE49-F238E27FC236}">
                    <a16:creationId xmlns:a16="http://schemas.microsoft.com/office/drawing/2014/main" id="{56EC364F-64D4-4AD4-BC3C-F9B9F48FB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200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3" name="Freeform 612">
                <a:extLst>
                  <a:ext uri="{FF2B5EF4-FFF2-40B4-BE49-F238E27FC236}">
                    <a16:creationId xmlns:a16="http://schemas.microsoft.com/office/drawing/2014/main" id="{BA97B0F1-D26D-4FFB-8013-14E4EC4D3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984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4" name="Freeform 613">
                <a:extLst>
                  <a:ext uri="{FF2B5EF4-FFF2-40B4-BE49-F238E27FC236}">
                    <a16:creationId xmlns:a16="http://schemas.microsoft.com/office/drawing/2014/main" id="{927E6512-0A9D-45E3-818E-08EFFCCEF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1954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5" name="Freeform 614">
                <a:extLst>
                  <a:ext uri="{FF2B5EF4-FFF2-40B4-BE49-F238E27FC236}">
                    <a16:creationId xmlns:a16="http://schemas.microsoft.com/office/drawing/2014/main" id="{052C27B7-7C8A-42C2-83BC-C464D1A94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002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6" name="Freeform 615">
                <a:extLst>
                  <a:ext uri="{FF2B5EF4-FFF2-40B4-BE49-F238E27FC236}">
                    <a16:creationId xmlns:a16="http://schemas.microsoft.com/office/drawing/2014/main" id="{5C539599-CAE4-4CE4-8239-58088384C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992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21 w 5"/>
                  <a:gd name="T3" fmla="*/ 50 h 4"/>
                  <a:gd name="T4" fmla="*/ 34 w 5"/>
                  <a:gd name="T5" fmla="*/ 0 h 4"/>
                  <a:gd name="T6" fmla="*/ 68 w 5"/>
                  <a:gd name="T7" fmla="*/ 20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7" name="Freeform 616">
                <a:extLst>
                  <a:ext uri="{FF2B5EF4-FFF2-40B4-BE49-F238E27FC236}">
                    <a16:creationId xmlns:a16="http://schemas.microsoft.com/office/drawing/2014/main" id="{EFAE36C1-2320-4B70-A5F0-B3FB91FE4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010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47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8" name="Freeform 617">
                <a:extLst>
                  <a:ext uri="{FF2B5EF4-FFF2-40B4-BE49-F238E27FC236}">
                    <a16:creationId xmlns:a16="http://schemas.microsoft.com/office/drawing/2014/main" id="{09EA2DE9-F484-44D3-84F3-5DD365F9A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122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29" name="Freeform 618">
                <a:extLst>
                  <a:ext uri="{FF2B5EF4-FFF2-40B4-BE49-F238E27FC236}">
                    <a16:creationId xmlns:a16="http://schemas.microsoft.com/office/drawing/2014/main" id="{A91348F2-8CD7-4387-B21F-F1E0F418B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15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0" name="Freeform 619">
                <a:extLst>
                  <a:ext uri="{FF2B5EF4-FFF2-40B4-BE49-F238E27FC236}">
                    <a16:creationId xmlns:a16="http://schemas.microsoft.com/office/drawing/2014/main" id="{DF6C6174-1C07-448B-8631-2AE1851F0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2168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0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1" name="Freeform 620">
                <a:extLst>
                  <a:ext uri="{FF2B5EF4-FFF2-40B4-BE49-F238E27FC236}">
                    <a16:creationId xmlns:a16="http://schemas.microsoft.com/office/drawing/2014/main" id="{EFCB43A3-AC9F-4BA4-B1A1-86357F449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186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2" name="Freeform 621">
                <a:extLst>
                  <a:ext uri="{FF2B5EF4-FFF2-40B4-BE49-F238E27FC236}">
                    <a16:creationId xmlns:a16="http://schemas.microsoft.com/office/drawing/2014/main" id="{5785BE01-4B92-4173-A495-27B6976FB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21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3" name="Freeform 622">
                <a:extLst>
                  <a:ext uri="{FF2B5EF4-FFF2-40B4-BE49-F238E27FC236}">
                    <a16:creationId xmlns:a16="http://schemas.microsoft.com/office/drawing/2014/main" id="{DCBA3287-7505-4863-A2D6-9017A466D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03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4" name="Freeform 623">
                <a:extLst>
                  <a:ext uri="{FF2B5EF4-FFF2-40B4-BE49-F238E27FC236}">
                    <a16:creationId xmlns:a16="http://schemas.microsoft.com/office/drawing/2014/main" id="{FC0B7514-E760-449D-B593-739822019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6" y="2026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5" name="Freeform 624">
                <a:extLst>
                  <a:ext uri="{FF2B5EF4-FFF2-40B4-BE49-F238E27FC236}">
                    <a16:creationId xmlns:a16="http://schemas.microsoft.com/office/drawing/2014/main" id="{0372CE14-ABB0-4442-A413-00DEDE26A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010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6" name="Freeform 625">
                <a:extLst>
                  <a:ext uri="{FF2B5EF4-FFF2-40B4-BE49-F238E27FC236}">
                    <a16:creationId xmlns:a16="http://schemas.microsoft.com/office/drawing/2014/main" id="{901CA796-304C-42FA-A294-78BF9BF79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1989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7" name="Freeform 626">
                <a:extLst>
                  <a:ext uri="{FF2B5EF4-FFF2-40B4-BE49-F238E27FC236}">
                    <a16:creationId xmlns:a16="http://schemas.microsoft.com/office/drawing/2014/main" id="{A72F532B-D89A-48AB-8EC3-0E9A0F352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" y="2322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8" name="Freeform 627">
                <a:extLst>
                  <a:ext uri="{FF2B5EF4-FFF2-40B4-BE49-F238E27FC236}">
                    <a16:creationId xmlns:a16="http://schemas.microsoft.com/office/drawing/2014/main" id="{1F22EEF6-D514-4A89-B948-473289071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368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39" name="Freeform 628">
                <a:extLst>
                  <a:ext uri="{FF2B5EF4-FFF2-40B4-BE49-F238E27FC236}">
                    <a16:creationId xmlns:a16="http://schemas.microsoft.com/office/drawing/2014/main" id="{0CDCFEA9-BEA1-41B5-B508-408931478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442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0" name="Freeform 629">
                <a:extLst>
                  <a:ext uri="{FF2B5EF4-FFF2-40B4-BE49-F238E27FC236}">
                    <a16:creationId xmlns:a16="http://schemas.microsoft.com/office/drawing/2014/main" id="{D1C77864-4A8F-4540-8E60-C72DEE648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362"/>
                <a:ext cx="12" cy="14"/>
              </a:xfrm>
              <a:custGeom>
                <a:avLst/>
                <a:gdLst>
                  <a:gd name="T0" fmla="*/ 29 w 5"/>
                  <a:gd name="T1" fmla="*/ 22 h 5"/>
                  <a:gd name="T2" fmla="*/ 58 w 5"/>
                  <a:gd name="T3" fmla="*/ 48 h 5"/>
                  <a:gd name="T4" fmla="*/ 58 w 5"/>
                  <a:gd name="T5" fmla="*/ 87 h 5"/>
                  <a:gd name="T6" fmla="*/ 12 w 5"/>
                  <a:gd name="T7" fmla="*/ 87 h 5"/>
                  <a:gd name="T8" fmla="*/ 29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1" name="Freeform 630">
                <a:extLst>
                  <a:ext uri="{FF2B5EF4-FFF2-40B4-BE49-F238E27FC236}">
                    <a16:creationId xmlns:a16="http://schemas.microsoft.com/office/drawing/2014/main" id="{52090763-8AC9-4659-B9EB-C659736E5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096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0 h 4"/>
                  <a:gd name="T4" fmla="*/ 55 w 5"/>
                  <a:gd name="T5" fmla="*/ 50 h 4"/>
                  <a:gd name="T6" fmla="*/ 21 w 5"/>
                  <a:gd name="T7" fmla="*/ 50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3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2" name="Freeform 631">
                <a:extLst>
                  <a:ext uri="{FF2B5EF4-FFF2-40B4-BE49-F238E27FC236}">
                    <a16:creationId xmlns:a16="http://schemas.microsoft.com/office/drawing/2014/main" id="{4EBD5058-0E88-4F46-BC8B-108007774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128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34 h 5"/>
                  <a:gd name="T4" fmla="*/ 68 w 5"/>
                  <a:gd name="T5" fmla="*/ 6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3" name="Freeform 632">
                <a:extLst>
                  <a:ext uri="{FF2B5EF4-FFF2-40B4-BE49-F238E27FC236}">
                    <a16:creationId xmlns:a16="http://schemas.microsoft.com/office/drawing/2014/main" id="{F2F35244-0BFE-4DC2-A459-E7802DDE8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277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4" name="Freeform 633">
                <a:extLst>
                  <a:ext uri="{FF2B5EF4-FFF2-40B4-BE49-F238E27FC236}">
                    <a16:creationId xmlns:a16="http://schemas.microsoft.com/office/drawing/2014/main" id="{2857E7FD-2D69-45F3-BF9C-686B39E75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170"/>
                <a:ext cx="12" cy="11"/>
              </a:xfrm>
              <a:custGeom>
                <a:avLst/>
                <a:gdLst>
                  <a:gd name="T0" fmla="*/ 12 w 5"/>
                  <a:gd name="T1" fmla="*/ 22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5" name="Freeform 634">
                <a:extLst>
                  <a:ext uri="{FF2B5EF4-FFF2-40B4-BE49-F238E27FC236}">
                    <a16:creationId xmlns:a16="http://schemas.microsoft.com/office/drawing/2014/main" id="{25762596-5682-4FE1-B42A-3D6B87A4D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152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6" name="Freeform 635">
                <a:extLst>
                  <a:ext uri="{FF2B5EF4-FFF2-40B4-BE49-F238E27FC236}">
                    <a16:creationId xmlns:a16="http://schemas.microsoft.com/office/drawing/2014/main" id="{9EAEA5C2-0222-491C-919B-9C6C7FF10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2173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7" name="Freeform 636">
                <a:extLst>
                  <a:ext uri="{FF2B5EF4-FFF2-40B4-BE49-F238E27FC236}">
                    <a16:creationId xmlns:a16="http://schemas.microsoft.com/office/drawing/2014/main" id="{927EB65B-FDC9-4C52-AB9D-0240CA91C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2157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8" name="Freeform 637">
                <a:extLst>
                  <a:ext uri="{FF2B5EF4-FFF2-40B4-BE49-F238E27FC236}">
                    <a16:creationId xmlns:a16="http://schemas.microsoft.com/office/drawing/2014/main" id="{AC46818D-7FA9-4EA1-AF30-94088A9DE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112"/>
                <a:ext cx="12" cy="10"/>
              </a:xfrm>
              <a:custGeom>
                <a:avLst/>
                <a:gdLst>
                  <a:gd name="T0" fmla="*/ 12 w 5"/>
                  <a:gd name="T1" fmla="*/ 20 h 4"/>
                  <a:gd name="T2" fmla="*/ 58 w 5"/>
                  <a:gd name="T3" fmla="*/ 20 h 4"/>
                  <a:gd name="T4" fmla="*/ 58 w 5"/>
                  <a:gd name="T5" fmla="*/ 63 h 4"/>
                  <a:gd name="T6" fmla="*/ 12 w 5"/>
                  <a:gd name="T7" fmla="*/ 50 h 4"/>
                  <a:gd name="T8" fmla="*/ 12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49" name="Freeform 638">
                <a:extLst>
                  <a:ext uri="{FF2B5EF4-FFF2-40B4-BE49-F238E27FC236}">
                    <a16:creationId xmlns:a16="http://schemas.microsoft.com/office/drawing/2014/main" id="{B413730C-3F40-4694-A5E6-7CFBC9A19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069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0" name="Freeform 639">
                <a:extLst>
                  <a:ext uri="{FF2B5EF4-FFF2-40B4-BE49-F238E27FC236}">
                    <a16:creationId xmlns:a16="http://schemas.microsoft.com/office/drawing/2014/main" id="{014B8E63-B387-482D-950A-5E2DEB4AB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085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1" name="Freeform 640">
                <a:extLst>
                  <a:ext uri="{FF2B5EF4-FFF2-40B4-BE49-F238E27FC236}">
                    <a16:creationId xmlns:a16="http://schemas.microsoft.com/office/drawing/2014/main" id="{73643A5B-1457-4795-B2E9-CAEAD969E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2058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2" name="Freeform 641">
                <a:extLst>
                  <a:ext uri="{FF2B5EF4-FFF2-40B4-BE49-F238E27FC236}">
                    <a16:creationId xmlns:a16="http://schemas.microsoft.com/office/drawing/2014/main" id="{DEA58463-4003-448D-AA83-E6B62323C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1938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3" name="Freeform 642">
                <a:extLst>
                  <a:ext uri="{FF2B5EF4-FFF2-40B4-BE49-F238E27FC236}">
                    <a16:creationId xmlns:a16="http://schemas.microsoft.com/office/drawing/2014/main" id="{C70BBE75-9E76-4862-85AE-76B3E07D6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1952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4" name="Freeform 643">
                <a:extLst>
                  <a:ext uri="{FF2B5EF4-FFF2-40B4-BE49-F238E27FC236}">
                    <a16:creationId xmlns:a16="http://schemas.microsoft.com/office/drawing/2014/main" id="{F56203AD-6D30-4160-82F2-4D057A00B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949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5" name="Freeform 644">
                <a:extLst>
                  <a:ext uri="{FF2B5EF4-FFF2-40B4-BE49-F238E27FC236}">
                    <a16:creationId xmlns:a16="http://schemas.microsoft.com/office/drawing/2014/main" id="{246B7A90-A738-46A4-90E7-9C1AD2567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1906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6" name="Freeform 645">
                <a:extLst>
                  <a:ext uri="{FF2B5EF4-FFF2-40B4-BE49-F238E27FC236}">
                    <a16:creationId xmlns:a16="http://schemas.microsoft.com/office/drawing/2014/main" id="{C2F3A57F-75CA-4386-823E-2D9F68163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1882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2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7" name="Freeform 646">
                <a:extLst>
                  <a:ext uri="{FF2B5EF4-FFF2-40B4-BE49-F238E27FC236}">
                    <a16:creationId xmlns:a16="http://schemas.microsoft.com/office/drawing/2014/main" id="{CC0D0375-4038-42E2-833A-5936646B7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858"/>
                <a:ext cx="12" cy="14"/>
              </a:xfrm>
              <a:custGeom>
                <a:avLst/>
                <a:gdLst>
                  <a:gd name="T0" fmla="*/ 12 w 5"/>
                  <a:gd name="T1" fmla="*/ 22 h 5"/>
                  <a:gd name="T2" fmla="*/ 58 w 5"/>
                  <a:gd name="T3" fmla="*/ 22 h 5"/>
                  <a:gd name="T4" fmla="*/ 58 w 5"/>
                  <a:gd name="T5" fmla="*/ 87 h 5"/>
                  <a:gd name="T6" fmla="*/ 12 w 5"/>
                  <a:gd name="T7" fmla="*/ 87 h 5"/>
                  <a:gd name="T8" fmla="*/ 12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8" name="Freeform 647">
                <a:extLst>
                  <a:ext uri="{FF2B5EF4-FFF2-40B4-BE49-F238E27FC236}">
                    <a16:creationId xmlns:a16="http://schemas.microsoft.com/office/drawing/2014/main" id="{1A6FF747-4C5D-4D8A-9E9E-54FC599F7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1869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59" name="Freeform 648">
                <a:extLst>
                  <a:ext uri="{FF2B5EF4-FFF2-40B4-BE49-F238E27FC236}">
                    <a16:creationId xmlns:a16="http://schemas.microsoft.com/office/drawing/2014/main" id="{854082C3-C681-48BF-8F74-AB0D66432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1904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0 h 4"/>
                  <a:gd name="T4" fmla="*/ 68 w 5"/>
                  <a:gd name="T5" fmla="*/ 63 h 4"/>
                  <a:gd name="T6" fmla="*/ 21 w 5"/>
                  <a:gd name="T7" fmla="*/ 50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0" name="Freeform 649">
                <a:extLst>
                  <a:ext uri="{FF2B5EF4-FFF2-40B4-BE49-F238E27FC236}">
                    <a16:creationId xmlns:a16="http://schemas.microsoft.com/office/drawing/2014/main" id="{5BD46621-C40D-4277-B97D-103E765AC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1901"/>
                <a:ext cx="13" cy="11"/>
              </a:xfrm>
              <a:custGeom>
                <a:avLst/>
                <a:gdLst>
                  <a:gd name="T0" fmla="*/ 21 w 5"/>
                  <a:gd name="T1" fmla="*/ 22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1" name="Freeform 650">
                <a:extLst>
                  <a:ext uri="{FF2B5EF4-FFF2-40B4-BE49-F238E27FC236}">
                    <a16:creationId xmlns:a16="http://schemas.microsoft.com/office/drawing/2014/main" id="{1FE1CCFA-0C00-4757-9A4B-1523492B5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1933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2" name="Freeform 651">
                <a:extLst>
                  <a:ext uri="{FF2B5EF4-FFF2-40B4-BE49-F238E27FC236}">
                    <a16:creationId xmlns:a16="http://schemas.microsoft.com/office/drawing/2014/main" id="{EE08814F-4BDA-417F-A904-1B17A9F01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906"/>
                <a:ext cx="12" cy="11"/>
              </a:xfrm>
              <a:custGeom>
                <a:avLst/>
                <a:gdLst>
                  <a:gd name="T0" fmla="*/ 12 w 5"/>
                  <a:gd name="T1" fmla="*/ 22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3" name="Freeform 652">
                <a:extLst>
                  <a:ext uri="{FF2B5EF4-FFF2-40B4-BE49-F238E27FC236}">
                    <a16:creationId xmlns:a16="http://schemas.microsoft.com/office/drawing/2014/main" id="{16FD3E3A-937F-4612-979C-DE4FE0B3E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1922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4" name="Freeform 653">
                <a:extLst>
                  <a:ext uri="{FF2B5EF4-FFF2-40B4-BE49-F238E27FC236}">
                    <a16:creationId xmlns:a16="http://schemas.microsoft.com/office/drawing/2014/main" id="{515000D8-4143-4E4E-B3F9-DE5B552B8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4" y="1944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5" name="Freeform 654">
                <a:extLst>
                  <a:ext uri="{FF2B5EF4-FFF2-40B4-BE49-F238E27FC236}">
                    <a16:creationId xmlns:a16="http://schemas.microsoft.com/office/drawing/2014/main" id="{3FFB88D4-4CC8-4A88-A4AA-EE9FAC059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213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6" name="Freeform 655">
                <a:extLst>
                  <a:ext uri="{FF2B5EF4-FFF2-40B4-BE49-F238E27FC236}">
                    <a16:creationId xmlns:a16="http://schemas.microsoft.com/office/drawing/2014/main" id="{D9CD329B-9BFE-40AC-B4A9-8CC535CD6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25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7" name="Freeform 656">
                <a:extLst>
                  <a:ext uri="{FF2B5EF4-FFF2-40B4-BE49-F238E27FC236}">
                    <a16:creationId xmlns:a16="http://schemas.microsoft.com/office/drawing/2014/main" id="{6CF1ECBC-8AC6-4284-8958-30F128262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26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8" name="Freeform 657">
                <a:extLst>
                  <a:ext uri="{FF2B5EF4-FFF2-40B4-BE49-F238E27FC236}">
                    <a16:creationId xmlns:a16="http://schemas.microsoft.com/office/drawing/2014/main" id="{394D5469-ED89-457D-8D95-12C028CBA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434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69" name="Freeform 658">
                <a:extLst>
                  <a:ext uri="{FF2B5EF4-FFF2-40B4-BE49-F238E27FC236}">
                    <a16:creationId xmlns:a16="http://schemas.microsoft.com/office/drawing/2014/main" id="{F61A8FFF-A9B5-4F3E-8ED8-3029F5A9A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45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0" name="Freeform 659">
                <a:extLst>
                  <a:ext uri="{FF2B5EF4-FFF2-40B4-BE49-F238E27FC236}">
                    <a16:creationId xmlns:a16="http://schemas.microsoft.com/office/drawing/2014/main" id="{3608D25B-69F6-4166-80EB-F0ABB8D74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437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1" name="Freeform 660">
                <a:extLst>
                  <a:ext uri="{FF2B5EF4-FFF2-40B4-BE49-F238E27FC236}">
                    <a16:creationId xmlns:a16="http://schemas.microsoft.com/office/drawing/2014/main" id="{23BFB0F9-EC5A-40E0-B2AC-1D57B4639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42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2" name="Freeform 661">
                <a:extLst>
                  <a:ext uri="{FF2B5EF4-FFF2-40B4-BE49-F238E27FC236}">
                    <a16:creationId xmlns:a16="http://schemas.microsoft.com/office/drawing/2014/main" id="{23ACB7BC-C6B3-4A69-9499-412D9A17A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40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3" name="Freeform 662">
                <a:extLst>
                  <a:ext uri="{FF2B5EF4-FFF2-40B4-BE49-F238E27FC236}">
                    <a16:creationId xmlns:a16="http://schemas.microsoft.com/office/drawing/2014/main" id="{555A4B5B-3494-482B-A194-DAA74B2AA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43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4" name="Freeform 663">
                <a:extLst>
                  <a:ext uri="{FF2B5EF4-FFF2-40B4-BE49-F238E27FC236}">
                    <a16:creationId xmlns:a16="http://schemas.microsoft.com/office/drawing/2014/main" id="{7B13604B-ED32-4D79-B7D8-86CE324C1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45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5" name="Freeform 664">
                <a:extLst>
                  <a:ext uri="{FF2B5EF4-FFF2-40B4-BE49-F238E27FC236}">
                    <a16:creationId xmlns:a16="http://schemas.microsoft.com/office/drawing/2014/main" id="{DF7BF339-F294-4C0A-A81F-898420E27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469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6" name="Freeform 665">
                <a:extLst>
                  <a:ext uri="{FF2B5EF4-FFF2-40B4-BE49-F238E27FC236}">
                    <a16:creationId xmlns:a16="http://schemas.microsoft.com/office/drawing/2014/main" id="{7A5838B6-5C88-4C91-9E7B-E2D919D14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47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7" name="Freeform 666">
                <a:extLst>
                  <a:ext uri="{FF2B5EF4-FFF2-40B4-BE49-F238E27FC236}">
                    <a16:creationId xmlns:a16="http://schemas.microsoft.com/office/drawing/2014/main" id="{953F4B5E-F632-42BD-9853-541B1EF6A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466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8" name="Freeform 667">
                <a:extLst>
                  <a:ext uri="{FF2B5EF4-FFF2-40B4-BE49-F238E27FC236}">
                    <a16:creationId xmlns:a16="http://schemas.microsoft.com/office/drawing/2014/main" id="{6377CDE5-F5E2-4646-B93E-1B9DCC267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445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79" name="Freeform 668">
                <a:extLst>
                  <a:ext uri="{FF2B5EF4-FFF2-40B4-BE49-F238E27FC236}">
                    <a16:creationId xmlns:a16="http://schemas.microsoft.com/office/drawing/2014/main" id="{B70E4A04-EEFC-4656-8F06-47FC5E0EF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450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0" name="Freeform 669">
                <a:extLst>
                  <a:ext uri="{FF2B5EF4-FFF2-40B4-BE49-F238E27FC236}">
                    <a16:creationId xmlns:a16="http://schemas.microsoft.com/office/drawing/2014/main" id="{8A8ABFD9-2AD6-4F55-975F-BF5EA232D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40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1" name="Freeform 670">
                <a:extLst>
                  <a:ext uri="{FF2B5EF4-FFF2-40B4-BE49-F238E27FC236}">
                    <a16:creationId xmlns:a16="http://schemas.microsoft.com/office/drawing/2014/main" id="{F0F3136D-2D19-410A-AC2F-BCB991FFA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424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2" name="Freeform 671">
                <a:extLst>
                  <a:ext uri="{FF2B5EF4-FFF2-40B4-BE49-F238E27FC236}">
                    <a16:creationId xmlns:a16="http://schemas.microsoft.com/office/drawing/2014/main" id="{E271D5F2-16B5-4456-AF91-7C246253E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" y="241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3" name="Freeform 672">
                <a:extLst>
                  <a:ext uri="{FF2B5EF4-FFF2-40B4-BE49-F238E27FC236}">
                    <a16:creationId xmlns:a16="http://schemas.microsoft.com/office/drawing/2014/main" id="{5F31366F-F9E1-4E9D-B92A-854F39D95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9" y="246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4" name="Freeform 673">
                <a:extLst>
                  <a:ext uri="{FF2B5EF4-FFF2-40B4-BE49-F238E27FC236}">
                    <a16:creationId xmlns:a16="http://schemas.microsoft.com/office/drawing/2014/main" id="{FB05FC24-1B1D-4EE5-8206-4B42755CA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466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5" name="Freeform 674">
                <a:extLst>
                  <a:ext uri="{FF2B5EF4-FFF2-40B4-BE49-F238E27FC236}">
                    <a16:creationId xmlns:a16="http://schemas.microsoft.com/office/drawing/2014/main" id="{D138AFF5-7472-4DB2-AF64-5B7D31600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48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6" name="Freeform 675">
                <a:extLst>
                  <a:ext uri="{FF2B5EF4-FFF2-40B4-BE49-F238E27FC236}">
                    <a16:creationId xmlns:a16="http://schemas.microsoft.com/office/drawing/2014/main" id="{0E409349-4917-4B39-AEBB-43CE8D620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248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7" name="Freeform 676">
                <a:extLst>
                  <a:ext uri="{FF2B5EF4-FFF2-40B4-BE49-F238E27FC236}">
                    <a16:creationId xmlns:a16="http://schemas.microsoft.com/office/drawing/2014/main" id="{098E4DAD-990D-4B7E-AB5D-CCCFFBFD0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36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8" name="Freeform 677">
                <a:extLst>
                  <a:ext uri="{FF2B5EF4-FFF2-40B4-BE49-F238E27FC236}">
                    <a16:creationId xmlns:a16="http://schemas.microsoft.com/office/drawing/2014/main" id="{73C8D5E5-D9C6-4A07-900E-5801C6E73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38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89" name="Freeform 678">
                <a:extLst>
                  <a:ext uri="{FF2B5EF4-FFF2-40B4-BE49-F238E27FC236}">
                    <a16:creationId xmlns:a16="http://schemas.microsoft.com/office/drawing/2014/main" id="{DED44374-8A93-4249-B3D7-B391BDE72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2392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0" name="Freeform 679">
                <a:extLst>
                  <a:ext uri="{FF2B5EF4-FFF2-40B4-BE49-F238E27FC236}">
                    <a16:creationId xmlns:a16="http://schemas.microsoft.com/office/drawing/2014/main" id="{FA95AD37-3EB8-40F9-8F1B-1024527F4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241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1" name="Freeform 680">
                <a:extLst>
                  <a:ext uri="{FF2B5EF4-FFF2-40B4-BE49-F238E27FC236}">
                    <a16:creationId xmlns:a16="http://schemas.microsoft.com/office/drawing/2014/main" id="{490721F1-3658-40BE-B8BB-06F2A5D4F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429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2" name="Freeform 681">
                <a:extLst>
                  <a:ext uri="{FF2B5EF4-FFF2-40B4-BE49-F238E27FC236}">
                    <a16:creationId xmlns:a16="http://schemas.microsoft.com/office/drawing/2014/main" id="{FF18C24A-578E-4372-B32D-99EF75742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46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3" name="Freeform 682">
                <a:extLst>
                  <a:ext uri="{FF2B5EF4-FFF2-40B4-BE49-F238E27FC236}">
                    <a16:creationId xmlns:a16="http://schemas.microsoft.com/office/drawing/2014/main" id="{5671D56A-D977-4C54-A389-FE19F9AEC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40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4" name="Freeform 683">
                <a:extLst>
                  <a:ext uri="{FF2B5EF4-FFF2-40B4-BE49-F238E27FC236}">
                    <a16:creationId xmlns:a16="http://schemas.microsoft.com/office/drawing/2014/main" id="{2E741461-53B8-426D-877E-C1E0BA9A7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346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5" name="Freeform 684">
                <a:extLst>
                  <a:ext uri="{FF2B5EF4-FFF2-40B4-BE49-F238E27FC236}">
                    <a16:creationId xmlns:a16="http://schemas.microsoft.com/office/drawing/2014/main" id="{FB02B984-D91E-4D3D-B34F-F41923A76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32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6" name="Freeform 685">
                <a:extLst>
                  <a:ext uri="{FF2B5EF4-FFF2-40B4-BE49-F238E27FC236}">
                    <a16:creationId xmlns:a16="http://schemas.microsoft.com/office/drawing/2014/main" id="{A018F18C-3D3D-458C-8105-5EA988670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35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7" name="Freeform 686">
                <a:extLst>
                  <a:ext uri="{FF2B5EF4-FFF2-40B4-BE49-F238E27FC236}">
                    <a16:creationId xmlns:a16="http://schemas.microsoft.com/office/drawing/2014/main" id="{486E0985-FF59-48EE-85B1-CC4D8FA58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236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8" name="Freeform 687">
                <a:extLst>
                  <a:ext uri="{FF2B5EF4-FFF2-40B4-BE49-F238E27FC236}">
                    <a16:creationId xmlns:a16="http://schemas.microsoft.com/office/drawing/2014/main" id="{D049CEC2-8B83-4E29-8D3A-CA6C961E9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34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99" name="Freeform 688">
                <a:extLst>
                  <a:ext uri="{FF2B5EF4-FFF2-40B4-BE49-F238E27FC236}">
                    <a16:creationId xmlns:a16="http://schemas.microsoft.com/office/drawing/2014/main" id="{E258763E-E8BB-4285-933D-EC0ECF35E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376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0" name="Freeform 689">
                <a:extLst>
                  <a:ext uri="{FF2B5EF4-FFF2-40B4-BE49-F238E27FC236}">
                    <a16:creationId xmlns:a16="http://schemas.microsoft.com/office/drawing/2014/main" id="{8872EA5C-39A1-4A50-BB66-A7AAC777D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220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1" name="Freeform 690">
                <a:extLst>
                  <a:ext uri="{FF2B5EF4-FFF2-40B4-BE49-F238E27FC236}">
                    <a16:creationId xmlns:a16="http://schemas.microsoft.com/office/drawing/2014/main" id="{EB075D79-A276-4F2C-A6D0-30189D894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234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2" name="Freeform 691">
                <a:extLst>
                  <a:ext uri="{FF2B5EF4-FFF2-40B4-BE49-F238E27FC236}">
                    <a16:creationId xmlns:a16="http://schemas.microsoft.com/office/drawing/2014/main" id="{53CE6C29-DA87-496B-8BE6-C98A6254C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21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3" name="Freeform 692">
                <a:extLst>
                  <a:ext uri="{FF2B5EF4-FFF2-40B4-BE49-F238E27FC236}">
                    <a16:creationId xmlns:a16="http://schemas.microsoft.com/office/drawing/2014/main" id="{BB53DDCD-B1A0-4509-B5F8-920983606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230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4" name="Freeform 693">
                <a:extLst>
                  <a:ext uri="{FF2B5EF4-FFF2-40B4-BE49-F238E27FC236}">
                    <a16:creationId xmlns:a16="http://schemas.microsoft.com/office/drawing/2014/main" id="{928085C3-A684-4624-8CA4-EE426C828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236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5" name="Freeform 694">
                <a:extLst>
                  <a:ext uri="{FF2B5EF4-FFF2-40B4-BE49-F238E27FC236}">
                    <a16:creationId xmlns:a16="http://schemas.microsoft.com/office/drawing/2014/main" id="{860D8F50-774D-45A6-A76B-EBEC1AFBD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98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6" name="Freeform 695">
                <a:extLst>
                  <a:ext uri="{FF2B5EF4-FFF2-40B4-BE49-F238E27FC236}">
                    <a16:creationId xmlns:a16="http://schemas.microsoft.com/office/drawing/2014/main" id="{61B9F473-6844-4151-8B6F-396477D42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02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7" name="Freeform 696">
                <a:extLst>
                  <a:ext uri="{FF2B5EF4-FFF2-40B4-BE49-F238E27FC236}">
                    <a16:creationId xmlns:a16="http://schemas.microsoft.com/office/drawing/2014/main" id="{E69438EA-65E9-47E6-8463-BE91D63E9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064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8" name="Freeform 697">
                <a:extLst>
                  <a:ext uri="{FF2B5EF4-FFF2-40B4-BE49-F238E27FC236}">
                    <a16:creationId xmlns:a16="http://schemas.microsoft.com/office/drawing/2014/main" id="{09E852A7-5BB3-4936-839F-78C32A4B9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058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09" name="Freeform 698">
                <a:extLst>
                  <a:ext uri="{FF2B5EF4-FFF2-40B4-BE49-F238E27FC236}">
                    <a16:creationId xmlns:a16="http://schemas.microsoft.com/office/drawing/2014/main" id="{68B84058-98C3-40D9-8997-0814E5125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04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2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0" name="Freeform 699">
                <a:extLst>
                  <a:ext uri="{FF2B5EF4-FFF2-40B4-BE49-F238E27FC236}">
                    <a16:creationId xmlns:a16="http://schemas.microsoft.com/office/drawing/2014/main" id="{4E86B125-18D4-4856-9E2E-90D3FFF0A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99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1" name="Freeform 700">
                <a:extLst>
                  <a:ext uri="{FF2B5EF4-FFF2-40B4-BE49-F238E27FC236}">
                    <a16:creationId xmlns:a16="http://schemas.microsoft.com/office/drawing/2014/main" id="{8FA49339-5B8F-40CA-AA85-AABA93E7B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1992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2" name="Freeform 701">
                <a:extLst>
                  <a:ext uri="{FF2B5EF4-FFF2-40B4-BE49-F238E27FC236}">
                    <a16:creationId xmlns:a16="http://schemas.microsoft.com/office/drawing/2014/main" id="{D4699EA9-1051-4A2D-B5A5-F20C475A9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197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3" name="Freeform 702">
                <a:extLst>
                  <a:ext uri="{FF2B5EF4-FFF2-40B4-BE49-F238E27FC236}">
                    <a16:creationId xmlns:a16="http://schemas.microsoft.com/office/drawing/2014/main" id="{ACE4BD7E-4C3C-4B1C-8DF7-A12A00232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4" y="1970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4" name="Freeform 703">
                <a:extLst>
                  <a:ext uri="{FF2B5EF4-FFF2-40B4-BE49-F238E27FC236}">
                    <a16:creationId xmlns:a16="http://schemas.microsoft.com/office/drawing/2014/main" id="{52A99DCA-A578-4EE1-BBA7-655113BFB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941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5" name="Freeform 704">
                <a:extLst>
                  <a:ext uri="{FF2B5EF4-FFF2-40B4-BE49-F238E27FC236}">
                    <a16:creationId xmlns:a16="http://schemas.microsoft.com/office/drawing/2014/main" id="{DD0B1FC4-030C-4AFD-8FA5-16540172C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957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6" name="Freeform 705">
                <a:extLst>
                  <a:ext uri="{FF2B5EF4-FFF2-40B4-BE49-F238E27FC236}">
                    <a16:creationId xmlns:a16="http://schemas.microsoft.com/office/drawing/2014/main" id="{CC299F8D-4CEE-4A48-BF15-D689FB2BF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941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7" name="Freeform 706">
                <a:extLst>
                  <a:ext uri="{FF2B5EF4-FFF2-40B4-BE49-F238E27FC236}">
                    <a16:creationId xmlns:a16="http://schemas.microsoft.com/office/drawing/2014/main" id="{E4C6C4EA-F343-4123-8231-4FB819ECB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191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8" name="Freeform 707">
                <a:extLst>
                  <a:ext uri="{FF2B5EF4-FFF2-40B4-BE49-F238E27FC236}">
                    <a16:creationId xmlns:a16="http://schemas.microsoft.com/office/drawing/2014/main" id="{5EBB2B66-B111-4CF8-881B-EA8FA9599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94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19" name="Freeform 708">
                <a:extLst>
                  <a:ext uri="{FF2B5EF4-FFF2-40B4-BE49-F238E27FC236}">
                    <a16:creationId xmlns:a16="http://schemas.microsoft.com/office/drawing/2014/main" id="{B296EC3D-00E3-4E44-976A-C9A67EF33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195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21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0" name="Freeform 709">
                <a:extLst>
                  <a:ext uri="{FF2B5EF4-FFF2-40B4-BE49-F238E27FC236}">
                    <a16:creationId xmlns:a16="http://schemas.microsoft.com/office/drawing/2014/main" id="{ADB56D87-9181-462F-9792-6823A7195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1741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1" name="Freeform 710">
                <a:extLst>
                  <a:ext uri="{FF2B5EF4-FFF2-40B4-BE49-F238E27FC236}">
                    <a16:creationId xmlns:a16="http://schemas.microsoft.com/office/drawing/2014/main" id="{964CAB6D-4DEA-46A8-BF57-13CC2666A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752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2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2" name="Freeform 711">
                <a:extLst>
                  <a:ext uri="{FF2B5EF4-FFF2-40B4-BE49-F238E27FC236}">
                    <a16:creationId xmlns:a16="http://schemas.microsoft.com/office/drawing/2014/main" id="{B0A07269-F7A5-42E1-838C-B77206AD2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738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21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3" name="Freeform 712">
                <a:extLst>
                  <a:ext uri="{FF2B5EF4-FFF2-40B4-BE49-F238E27FC236}">
                    <a16:creationId xmlns:a16="http://schemas.microsoft.com/office/drawing/2014/main" id="{08BA2AFA-2ECD-403E-8785-0A0DFEEE2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789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4" name="Freeform 713">
                <a:extLst>
                  <a:ext uri="{FF2B5EF4-FFF2-40B4-BE49-F238E27FC236}">
                    <a16:creationId xmlns:a16="http://schemas.microsoft.com/office/drawing/2014/main" id="{C5B5C935-5457-4595-BC1A-F6E60C6EC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177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20 w 6"/>
                  <a:gd name="T3" fmla="*/ 77 h 6"/>
                  <a:gd name="T4" fmla="*/ 33 w 6"/>
                  <a:gd name="T5" fmla="*/ 21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5" name="Freeform 714">
                <a:extLst>
                  <a:ext uri="{FF2B5EF4-FFF2-40B4-BE49-F238E27FC236}">
                    <a16:creationId xmlns:a16="http://schemas.microsoft.com/office/drawing/2014/main" id="{C1EA62B0-C9F8-4E63-A305-B20C4A42E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1821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6" name="Freeform 715">
                <a:extLst>
                  <a:ext uri="{FF2B5EF4-FFF2-40B4-BE49-F238E27FC236}">
                    <a16:creationId xmlns:a16="http://schemas.microsoft.com/office/drawing/2014/main" id="{7FC86593-212A-4E74-82D7-35B14A107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786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21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7" name="Freeform 716">
                <a:extLst>
                  <a:ext uri="{FF2B5EF4-FFF2-40B4-BE49-F238E27FC236}">
                    <a16:creationId xmlns:a16="http://schemas.microsoft.com/office/drawing/2014/main" id="{0FF41C35-D000-4167-B5DD-069C5A27A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1821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2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8" name="Freeform 717">
                <a:extLst>
                  <a:ext uri="{FF2B5EF4-FFF2-40B4-BE49-F238E27FC236}">
                    <a16:creationId xmlns:a16="http://schemas.microsoft.com/office/drawing/2014/main" id="{DA6DD4FD-7D6D-4D52-89D2-69E49DC45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177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20 w 6"/>
                  <a:gd name="T3" fmla="*/ 77 h 6"/>
                  <a:gd name="T4" fmla="*/ 33 w 6"/>
                  <a:gd name="T5" fmla="*/ 21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29" name="Freeform 718">
                <a:extLst>
                  <a:ext uri="{FF2B5EF4-FFF2-40B4-BE49-F238E27FC236}">
                    <a16:creationId xmlns:a16="http://schemas.microsoft.com/office/drawing/2014/main" id="{0F7D95D6-F422-4481-A396-F1DD78E69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173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2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0" name="Freeform 719">
                <a:extLst>
                  <a:ext uri="{FF2B5EF4-FFF2-40B4-BE49-F238E27FC236}">
                    <a16:creationId xmlns:a16="http://schemas.microsoft.com/office/drawing/2014/main" id="{511276A3-4CC6-4D6A-943B-88574591A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973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1" name="Freeform 720">
                <a:extLst>
                  <a:ext uri="{FF2B5EF4-FFF2-40B4-BE49-F238E27FC236}">
                    <a16:creationId xmlns:a16="http://schemas.microsoft.com/office/drawing/2014/main" id="{575FB53D-C1C2-480E-BF34-B302BCF6A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1946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38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2" name="Freeform 721">
                <a:extLst>
                  <a:ext uri="{FF2B5EF4-FFF2-40B4-BE49-F238E27FC236}">
                    <a16:creationId xmlns:a16="http://schemas.microsoft.com/office/drawing/2014/main" id="{B7489096-CFF2-4E41-9549-7E5F55AC3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018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2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3" name="Freeform 722">
                <a:extLst>
                  <a:ext uri="{FF2B5EF4-FFF2-40B4-BE49-F238E27FC236}">
                    <a16:creationId xmlns:a16="http://schemas.microsoft.com/office/drawing/2014/main" id="{199B32FF-8357-4A23-B065-8F47CC184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085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4" name="Freeform 723">
                <a:extLst>
                  <a:ext uri="{FF2B5EF4-FFF2-40B4-BE49-F238E27FC236}">
                    <a16:creationId xmlns:a16="http://schemas.microsoft.com/office/drawing/2014/main" id="{F37F427B-15B7-46CA-B94D-D13A926F4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2096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5" name="Freeform 724">
                <a:extLst>
                  <a:ext uri="{FF2B5EF4-FFF2-40B4-BE49-F238E27FC236}">
                    <a16:creationId xmlns:a16="http://schemas.microsoft.com/office/drawing/2014/main" id="{018D71FB-7501-44AF-BE5C-9B54AB63D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077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6" name="Freeform 725">
                <a:extLst>
                  <a:ext uri="{FF2B5EF4-FFF2-40B4-BE49-F238E27FC236}">
                    <a16:creationId xmlns:a16="http://schemas.microsoft.com/office/drawing/2014/main" id="{A22256BC-B741-4F84-897E-B8D9EFE86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101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7" name="Freeform 726">
                <a:extLst>
                  <a:ext uri="{FF2B5EF4-FFF2-40B4-BE49-F238E27FC236}">
                    <a16:creationId xmlns:a16="http://schemas.microsoft.com/office/drawing/2014/main" id="{CD554941-F98D-466C-BF2A-A2ED1EDF2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117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8" name="Freeform 727">
                <a:extLst>
                  <a:ext uri="{FF2B5EF4-FFF2-40B4-BE49-F238E27FC236}">
                    <a16:creationId xmlns:a16="http://schemas.microsoft.com/office/drawing/2014/main" id="{B1BE1C4F-00B9-433B-A314-D35EBE10F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2125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33 w 7"/>
                  <a:gd name="T5" fmla="*/ 21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39" name="Freeform 728">
                <a:extLst>
                  <a:ext uri="{FF2B5EF4-FFF2-40B4-BE49-F238E27FC236}">
                    <a16:creationId xmlns:a16="http://schemas.microsoft.com/office/drawing/2014/main" id="{67DFC889-DB3E-431A-BA4C-AC3CB8B04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14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0" name="Freeform 729">
                <a:extLst>
                  <a:ext uri="{FF2B5EF4-FFF2-40B4-BE49-F238E27FC236}">
                    <a16:creationId xmlns:a16="http://schemas.microsoft.com/office/drawing/2014/main" id="{7FEE9755-8CBF-4C54-85A0-4BC6F8458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2141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1" name="Freeform 730">
                <a:extLst>
                  <a:ext uri="{FF2B5EF4-FFF2-40B4-BE49-F238E27FC236}">
                    <a16:creationId xmlns:a16="http://schemas.microsoft.com/office/drawing/2014/main" id="{8A1EFA85-18E0-4178-81DC-60376C724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160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2" name="Freeform 731">
                <a:extLst>
                  <a:ext uri="{FF2B5EF4-FFF2-40B4-BE49-F238E27FC236}">
                    <a16:creationId xmlns:a16="http://schemas.microsoft.com/office/drawing/2014/main" id="{6BB0D6BC-020A-4B3B-8AD6-A74484C64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16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3" name="Freeform 732">
                <a:extLst>
                  <a:ext uri="{FF2B5EF4-FFF2-40B4-BE49-F238E27FC236}">
                    <a16:creationId xmlns:a16="http://schemas.microsoft.com/office/drawing/2014/main" id="{BE2B777D-FED0-40A5-B664-5A55104E0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2181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4" name="Freeform 733">
                <a:extLst>
                  <a:ext uri="{FF2B5EF4-FFF2-40B4-BE49-F238E27FC236}">
                    <a16:creationId xmlns:a16="http://schemas.microsoft.com/office/drawing/2014/main" id="{CCE34A44-BDF8-43DC-968C-495F2ADD1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18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5" name="Freeform 734">
                <a:extLst>
                  <a:ext uri="{FF2B5EF4-FFF2-40B4-BE49-F238E27FC236}">
                    <a16:creationId xmlns:a16="http://schemas.microsoft.com/office/drawing/2014/main" id="{798187F2-62D1-4BEC-98DB-B1CBF1FB6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6" y="2194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6" name="Freeform 735">
                <a:extLst>
                  <a:ext uri="{FF2B5EF4-FFF2-40B4-BE49-F238E27FC236}">
                    <a16:creationId xmlns:a16="http://schemas.microsoft.com/office/drawing/2014/main" id="{92A491F0-C600-4C70-879A-C3D22DF39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221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7" name="Freeform 736">
                <a:extLst>
                  <a:ext uri="{FF2B5EF4-FFF2-40B4-BE49-F238E27FC236}">
                    <a16:creationId xmlns:a16="http://schemas.microsoft.com/office/drawing/2014/main" id="{66D78DC6-AA70-4B7B-9287-E5E70105C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20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8" name="Freeform 737">
                <a:extLst>
                  <a:ext uri="{FF2B5EF4-FFF2-40B4-BE49-F238E27FC236}">
                    <a16:creationId xmlns:a16="http://schemas.microsoft.com/office/drawing/2014/main" id="{3292D2D5-8114-4CDD-B8D6-B52AC013C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2400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49" name="Freeform 738">
                <a:extLst>
                  <a:ext uri="{FF2B5EF4-FFF2-40B4-BE49-F238E27FC236}">
                    <a16:creationId xmlns:a16="http://schemas.microsoft.com/office/drawing/2014/main" id="{9EE12700-5A64-4482-86CA-A6EB80DA9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243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0" name="Freeform 739">
                <a:extLst>
                  <a:ext uri="{FF2B5EF4-FFF2-40B4-BE49-F238E27FC236}">
                    <a16:creationId xmlns:a16="http://schemas.microsoft.com/office/drawing/2014/main" id="{A1D4FF6E-7994-49AC-A3D6-9E88612C0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47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1" name="Freeform 740">
                <a:extLst>
                  <a:ext uri="{FF2B5EF4-FFF2-40B4-BE49-F238E27FC236}">
                    <a16:creationId xmlns:a16="http://schemas.microsoft.com/office/drawing/2014/main" id="{F12A3E4B-046D-4694-BE00-865F89F18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426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2" name="Freeform 741">
                <a:extLst>
                  <a:ext uri="{FF2B5EF4-FFF2-40B4-BE49-F238E27FC236}">
                    <a16:creationId xmlns:a16="http://schemas.microsoft.com/office/drawing/2014/main" id="{7C88092D-2A6B-44A4-8D58-7D323FA56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38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3" name="Freeform 742">
                <a:extLst>
                  <a:ext uri="{FF2B5EF4-FFF2-40B4-BE49-F238E27FC236}">
                    <a16:creationId xmlns:a16="http://schemas.microsoft.com/office/drawing/2014/main" id="{ACD17D13-1E9B-4724-9067-7A85E3CF7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333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4" name="Freeform 743">
                <a:extLst>
                  <a:ext uri="{FF2B5EF4-FFF2-40B4-BE49-F238E27FC236}">
                    <a16:creationId xmlns:a16="http://schemas.microsoft.com/office/drawing/2014/main" id="{785A9735-3357-4BEA-80FF-4A55F7A2F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304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5" name="Freeform 744">
                <a:extLst>
                  <a:ext uri="{FF2B5EF4-FFF2-40B4-BE49-F238E27FC236}">
                    <a16:creationId xmlns:a16="http://schemas.microsoft.com/office/drawing/2014/main" id="{8125467D-2194-430A-913A-6217013B9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2293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6" name="Freeform 745">
                <a:extLst>
                  <a:ext uri="{FF2B5EF4-FFF2-40B4-BE49-F238E27FC236}">
                    <a16:creationId xmlns:a16="http://schemas.microsoft.com/office/drawing/2014/main" id="{91C88FB5-794D-45D0-906C-926FF7BEA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31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7" name="Freeform 746">
                <a:extLst>
                  <a:ext uri="{FF2B5EF4-FFF2-40B4-BE49-F238E27FC236}">
                    <a16:creationId xmlns:a16="http://schemas.microsoft.com/office/drawing/2014/main" id="{C0916A6B-B758-4B1B-82BD-46C36169D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232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8" name="Freeform 747">
                <a:extLst>
                  <a:ext uri="{FF2B5EF4-FFF2-40B4-BE49-F238E27FC236}">
                    <a16:creationId xmlns:a16="http://schemas.microsoft.com/office/drawing/2014/main" id="{7EBD34B3-47FF-4DF4-A302-D863F4624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320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59" name="Freeform 748">
                <a:extLst>
                  <a:ext uri="{FF2B5EF4-FFF2-40B4-BE49-F238E27FC236}">
                    <a16:creationId xmlns:a16="http://schemas.microsoft.com/office/drawing/2014/main" id="{D685AD32-BE39-4551-AEAA-51562D5CD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225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0" name="Freeform 749">
                <a:extLst>
                  <a:ext uri="{FF2B5EF4-FFF2-40B4-BE49-F238E27FC236}">
                    <a16:creationId xmlns:a16="http://schemas.microsoft.com/office/drawing/2014/main" id="{26A7987A-352C-4081-9D20-8F2473F31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18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1" name="Freeform 750">
                <a:extLst>
                  <a:ext uri="{FF2B5EF4-FFF2-40B4-BE49-F238E27FC236}">
                    <a16:creationId xmlns:a16="http://schemas.microsoft.com/office/drawing/2014/main" id="{3743237A-953C-47C7-8DA7-C7DA1439A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45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2" name="Freeform 751">
                <a:extLst>
                  <a:ext uri="{FF2B5EF4-FFF2-40B4-BE49-F238E27FC236}">
                    <a16:creationId xmlns:a16="http://schemas.microsoft.com/office/drawing/2014/main" id="{8C083CA6-0626-42B9-BE3A-944B329C1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8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3" name="Freeform 752">
                <a:extLst>
                  <a:ext uri="{FF2B5EF4-FFF2-40B4-BE49-F238E27FC236}">
                    <a16:creationId xmlns:a16="http://schemas.microsoft.com/office/drawing/2014/main" id="{10AC47F6-B4C3-40C8-86BB-F48FE2C09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437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4" name="Freeform 753">
                <a:extLst>
                  <a:ext uri="{FF2B5EF4-FFF2-40B4-BE49-F238E27FC236}">
                    <a16:creationId xmlns:a16="http://schemas.microsoft.com/office/drawing/2014/main" id="{7FE16AB3-89B5-48D8-B31E-60B6E4823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1" y="241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5" name="Freeform 754">
                <a:extLst>
                  <a:ext uri="{FF2B5EF4-FFF2-40B4-BE49-F238E27FC236}">
                    <a16:creationId xmlns:a16="http://schemas.microsoft.com/office/drawing/2014/main" id="{28B63040-E8E3-4C3C-9448-B741CEBE6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2453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6" name="Freeform 755">
                <a:extLst>
                  <a:ext uri="{FF2B5EF4-FFF2-40B4-BE49-F238E27FC236}">
                    <a16:creationId xmlns:a16="http://schemas.microsoft.com/office/drawing/2014/main" id="{3370BC96-5685-4587-AC7D-4DE035097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" y="2501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7" name="Freeform 756">
                <a:extLst>
                  <a:ext uri="{FF2B5EF4-FFF2-40B4-BE49-F238E27FC236}">
                    <a16:creationId xmlns:a16="http://schemas.microsoft.com/office/drawing/2014/main" id="{D057BA47-8DB9-4D8D-AC22-EDE9AE535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493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8" name="Freeform 757">
                <a:extLst>
                  <a:ext uri="{FF2B5EF4-FFF2-40B4-BE49-F238E27FC236}">
                    <a16:creationId xmlns:a16="http://schemas.microsoft.com/office/drawing/2014/main" id="{019D96F1-2C3E-465A-A640-5E910280F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251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69" name="Freeform 758">
                <a:extLst>
                  <a:ext uri="{FF2B5EF4-FFF2-40B4-BE49-F238E27FC236}">
                    <a16:creationId xmlns:a16="http://schemas.microsoft.com/office/drawing/2014/main" id="{FB521A7D-4008-42C2-9F81-E1C9560B1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2504"/>
                <a:ext cx="8" cy="10"/>
              </a:xfrm>
              <a:custGeom>
                <a:avLst/>
                <a:gdLst>
                  <a:gd name="T0" fmla="*/ 35 w 3"/>
                  <a:gd name="T1" fmla="*/ 50 h 4"/>
                  <a:gd name="T2" fmla="*/ 0 w 3"/>
                  <a:gd name="T3" fmla="*/ 33 h 4"/>
                  <a:gd name="T4" fmla="*/ 21 w 3"/>
                  <a:gd name="T5" fmla="*/ 0 h 4"/>
                  <a:gd name="T6" fmla="*/ 56 w 3"/>
                  <a:gd name="T7" fmla="*/ 20 h 4"/>
                  <a:gd name="T8" fmla="*/ 35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0" name="Freeform 759">
                <a:extLst>
                  <a:ext uri="{FF2B5EF4-FFF2-40B4-BE49-F238E27FC236}">
                    <a16:creationId xmlns:a16="http://schemas.microsoft.com/office/drawing/2014/main" id="{126C6C21-548F-4247-806B-B3EFCA901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2533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1" name="Freeform 760">
                <a:extLst>
                  <a:ext uri="{FF2B5EF4-FFF2-40B4-BE49-F238E27FC236}">
                    <a16:creationId xmlns:a16="http://schemas.microsoft.com/office/drawing/2014/main" id="{150138C0-3BEA-44A2-9791-AC309F1FC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6" y="2413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2" name="Freeform 761">
                <a:extLst>
                  <a:ext uri="{FF2B5EF4-FFF2-40B4-BE49-F238E27FC236}">
                    <a16:creationId xmlns:a16="http://schemas.microsoft.com/office/drawing/2014/main" id="{ECB30C0C-0BC2-4DFE-80AC-25A495DB0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1" y="2381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3" name="Freeform 762">
                <a:extLst>
                  <a:ext uri="{FF2B5EF4-FFF2-40B4-BE49-F238E27FC236}">
                    <a16:creationId xmlns:a16="http://schemas.microsoft.com/office/drawing/2014/main" id="{72ACE36B-5FC7-4178-8603-16C919CAC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2352"/>
                <a:ext cx="7" cy="10"/>
              </a:xfrm>
              <a:custGeom>
                <a:avLst/>
                <a:gdLst>
                  <a:gd name="T0" fmla="*/ 28 w 3"/>
                  <a:gd name="T1" fmla="*/ 50 h 4"/>
                  <a:gd name="T2" fmla="*/ 0 w 3"/>
                  <a:gd name="T3" fmla="*/ 33 h 4"/>
                  <a:gd name="T4" fmla="*/ 12 w 3"/>
                  <a:gd name="T5" fmla="*/ 0 h 4"/>
                  <a:gd name="T6" fmla="*/ 37 w 3"/>
                  <a:gd name="T7" fmla="*/ 20 h 4"/>
                  <a:gd name="T8" fmla="*/ 28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4" name="Freeform 763">
                <a:extLst>
                  <a:ext uri="{FF2B5EF4-FFF2-40B4-BE49-F238E27FC236}">
                    <a16:creationId xmlns:a16="http://schemas.microsoft.com/office/drawing/2014/main" id="{ADC3500D-F7A3-449B-9D33-BB9A132BF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320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5" name="Freeform 764">
                <a:extLst>
                  <a:ext uri="{FF2B5EF4-FFF2-40B4-BE49-F238E27FC236}">
                    <a16:creationId xmlns:a16="http://schemas.microsoft.com/office/drawing/2014/main" id="{F070BABD-F9D0-4371-BE94-CCCB76CE5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2344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6" name="Freeform 765">
                <a:extLst>
                  <a:ext uri="{FF2B5EF4-FFF2-40B4-BE49-F238E27FC236}">
                    <a16:creationId xmlns:a16="http://schemas.microsoft.com/office/drawing/2014/main" id="{03F17D13-0229-423B-9508-2328A925F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" y="2293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0 w 3"/>
                  <a:gd name="T3" fmla="*/ 47 h 4"/>
                  <a:gd name="T4" fmla="*/ 12 w 3"/>
                  <a:gd name="T5" fmla="*/ 0 h 4"/>
                  <a:gd name="T6" fmla="*/ 37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7" name="Freeform 766">
                <a:extLst>
                  <a:ext uri="{FF2B5EF4-FFF2-40B4-BE49-F238E27FC236}">
                    <a16:creationId xmlns:a16="http://schemas.microsoft.com/office/drawing/2014/main" id="{ED89CDF0-80D7-4686-B4F3-3FAF58FCA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26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3" y="1"/>
                      <a:pt x="4" y="2"/>
                    </a:cubicBezTo>
                    <a:cubicBezTo>
                      <a:pt x="4" y="3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8" name="Freeform 767">
                <a:extLst>
                  <a:ext uri="{FF2B5EF4-FFF2-40B4-BE49-F238E27FC236}">
                    <a16:creationId xmlns:a16="http://schemas.microsoft.com/office/drawing/2014/main" id="{70EE1B47-CABA-40F4-BA54-AAE2306B9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296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79" name="Freeform 768">
                <a:extLst>
                  <a:ext uri="{FF2B5EF4-FFF2-40B4-BE49-F238E27FC236}">
                    <a16:creationId xmlns:a16="http://schemas.microsoft.com/office/drawing/2014/main" id="{051B7DF9-A2E9-4223-A648-98C08F68B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2234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7593" name="Freeform 769">
              <a:extLst>
                <a:ext uri="{FF2B5EF4-FFF2-40B4-BE49-F238E27FC236}">
                  <a16:creationId xmlns:a16="http://schemas.microsoft.com/office/drawing/2014/main" id="{59C95CFD-4AFF-4552-A6EB-4E9935705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226"/>
              <a:ext cx="10" cy="8"/>
            </a:xfrm>
            <a:custGeom>
              <a:avLst/>
              <a:gdLst>
                <a:gd name="T0" fmla="*/ 50 w 4"/>
                <a:gd name="T1" fmla="*/ 56 h 3"/>
                <a:gd name="T2" fmla="*/ 20 w 4"/>
                <a:gd name="T3" fmla="*/ 35 h 3"/>
                <a:gd name="T4" fmla="*/ 33 w 4"/>
                <a:gd name="T5" fmla="*/ 0 h 3"/>
                <a:gd name="T6" fmla="*/ 63 w 4"/>
                <a:gd name="T7" fmla="*/ 21 h 3"/>
                <a:gd name="T8" fmla="*/ 50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4" name="Freeform 770">
              <a:extLst>
                <a:ext uri="{FF2B5EF4-FFF2-40B4-BE49-F238E27FC236}">
                  <a16:creationId xmlns:a16="http://schemas.microsoft.com/office/drawing/2014/main" id="{5FC83903-01E5-4713-92FA-517AC5514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240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5" name="Freeform 771">
              <a:extLst>
                <a:ext uri="{FF2B5EF4-FFF2-40B4-BE49-F238E27FC236}">
                  <a16:creationId xmlns:a16="http://schemas.microsoft.com/office/drawing/2014/main" id="{55308D42-EE87-4F8B-B9F1-0BDE97520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234"/>
              <a:ext cx="10" cy="11"/>
            </a:xfrm>
            <a:custGeom>
              <a:avLst/>
              <a:gdLst>
                <a:gd name="T0" fmla="*/ 33 w 4"/>
                <a:gd name="T1" fmla="*/ 61 h 4"/>
                <a:gd name="T2" fmla="*/ 0 w 4"/>
                <a:gd name="T3" fmla="*/ 47 h 4"/>
                <a:gd name="T4" fmla="*/ 20 w 4"/>
                <a:gd name="T5" fmla="*/ 0 h 4"/>
                <a:gd name="T6" fmla="*/ 50 w 4"/>
                <a:gd name="T7" fmla="*/ 22 h 4"/>
                <a:gd name="T8" fmla="*/ 3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6" name="Freeform 772">
              <a:extLst>
                <a:ext uri="{FF2B5EF4-FFF2-40B4-BE49-F238E27FC236}">
                  <a16:creationId xmlns:a16="http://schemas.microsoft.com/office/drawing/2014/main" id="{E38574CE-2FB6-43ED-A3E9-7AC9E4890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253"/>
              <a:ext cx="10" cy="11"/>
            </a:xfrm>
            <a:custGeom>
              <a:avLst/>
              <a:gdLst>
                <a:gd name="T0" fmla="*/ 33 w 4"/>
                <a:gd name="T1" fmla="*/ 83 h 4"/>
                <a:gd name="T2" fmla="*/ 0 w 4"/>
                <a:gd name="T3" fmla="*/ 61 h 4"/>
                <a:gd name="T4" fmla="*/ 20 w 4"/>
                <a:gd name="T5" fmla="*/ 22 h 4"/>
                <a:gd name="T6" fmla="*/ 50 w 4"/>
                <a:gd name="T7" fmla="*/ 47 h 4"/>
                <a:gd name="T8" fmla="*/ 33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1" y="4"/>
                    <a:pt x="0" y="3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4" y="2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7" name="Freeform 773">
              <a:extLst>
                <a:ext uri="{FF2B5EF4-FFF2-40B4-BE49-F238E27FC236}">
                  <a16:creationId xmlns:a16="http://schemas.microsoft.com/office/drawing/2014/main" id="{C501AB16-2DF7-4F59-BD04-875EA8035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272"/>
              <a:ext cx="8" cy="10"/>
            </a:xfrm>
            <a:custGeom>
              <a:avLst/>
              <a:gdLst>
                <a:gd name="T0" fmla="*/ 35 w 3"/>
                <a:gd name="T1" fmla="*/ 63 h 4"/>
                <a:gd name="T2" fmla="*/ 0 w 3"/>
                <a:gd name="T3" fmla="*/ 50 h 4"/>
                <a:gd name="T4" fmla="*/ 21 w 3"/>
                <a:gd name="T5" fmla="*/ 20 h 4"/>
                <a:gd name="T6" fmla="*/ 56 w 3"/>
                <a:gd name="T7" fmla="*/ 33 h 4"/>
                <a:gd name="T8" fmla="*/ 35 w 3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8" name="Freeform 774">
              <a:extLst>
                <a:ext uri="{FF2B5EF4-FFF2-40B4-BE49-F238E27FC236}">
                  <a16:creationId xmlns:a16="http://schemas.microsoft.com/office/drawing/2014/main" id="{8A42BE6C-9F7A-467A-BCA2-DC42FF67D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248"/>
              <a:ext cx="10" cy="10"/>
            </a:xfrm>
            <a:custGeom>
              <a:avLst/>
              <a:gdLst>
                <a:gd name="T0" fmla="*/ 33 w 4"/>
                <a:gd name="T1" fmla="*/ 63 h 4"/>
                <a:gd name="T2" fmla="*/ 0 w 4"/>
                <a:gd name="T3" fmla="*/ 50 h 4"/>
                <a:gd name="T4" fmla="*/ 20 w 4"/>
                <a:gd name="T5" fmla="*/ 20 h 4"/>
                <a:gd name="T6" fmla="*/ 50 w 4"/>
                <a:gd name="T7" fmla="*/ 33 h 4"/>
                <a:gd name="T8" fmla="*/ 33 w 4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1" y="4"/>
                    <a:pt x="1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4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9" name="Freeform 775">
              <a:extLst>
                <a:ext uri="{FF2B5EF4-FFF2-40B4-BE49-F238E27FC236}">
                  <a16:creationId xmlns:a16="http://schemas.microsoft.com/office/drawing/2014/main" id="{A869BCC0-916F-4BF3-AB32-AA13F0973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250"/>
              <a:ext cx="8" cy="11"/>
            </a:xfrm>
            <a:custGeom>
              <a:avLst/>
              <a:gdLst>
                <a:gd name="T0" fmla="*/ 35 w 3"/>
                <a:gd name="T1" fmla="*/ 83 h 4"/>
                <a:gd name="T2" fmla="*/ 0 w 3"/>
                <a:gd name="T3" fmla="*/ 61 h 4"/>
                <a:gd name="T4" fmla="*/ 21 w 3"/>
                <a:gd name="T5" fmla="*/ 22 h 4"/>
                <a:gd name="T6" fmla="*/ 56 w 3"/>
                <a:gd name="T7" fmla="*/ 47 h 4"/>
                <a:gd name="T8" fmla="*/ 35 w 3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0" name="Freeform 776">
              <a:extLst>
                <a:ext uri="{FF2B5EF4-FFF2-40B4-BE49-F238E27FC236}">
                  <a16:creationId xmlns:a16="http://schemas.microsoft.com/office/drawing/2014/main" id="{425FFC6F-3BBB-4A33-BC46-470918935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2248"/>
              <a:ext cx="10" cy="10"/>
            </a:xfrm>
            <a:custGeom>
              <a:avLst/>
              <a:gdLst>
                <a:gd name="T0" fmla="*/ 50 w 4"/>
                <a:gd name="T1" fmla="*/ 50 h 4"/>
                <a:gd name="T2" fmla="*/ 20 w 4"/>
                <a:gd name="T3" fmla="*/ 33 h 4"/>
                <a:gd name="T4" fmla="*/ 33 w 4"/>
                <a:gd name="T5" fmla="*/ 0 h 4"/>
                <a:gd name="T6" fmla="*/ 63 w 4"/>
                <a:gd name="T7" fmla="*/ 20 h 4"/>
                <a:gd name="T8" fmla="*/ 50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1" name="Freeform 777">
              <a:extLst>
                <a:ext uri="{FF2B5EF4-FFF2-40B4-BE49-F238E27FC236}">
                  <a16:creationId xmlns:a16="http://schemas.microsoft.com/office/drawing/2014/main" id="{50139624-4239-48EE-BD21-C5870484E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210"/>
              <a:ext cx="10" cy="11"/>
            </a:xfrm>
            <a:custGeom>
              <a:avLst/>
              <a:gdLst>
                <a:gd name="T0" fmla="*/ 33 w 4"/>
                <a:gd name="T1" fmla="*/ 61 h 4"/>
                <a:gd name="T2" fmla="*/ 0 w 4"/>
                <a:gd name="T3" fmla="*/ 47 h 4"/>
                <a:gd name="T4" fmla="*/ 20 w 4"/>
                <a:gd name="T5" fmla="*/ 0 h 4"/>
                <a:gd name="T6" fmla="*/ 50 w 4"/>
                <a:gd name="T7" fmla="*/ 22 h 4"/>
                <a:gd name="T8" fmla="*/ 3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2" name="Freeform 778">
              <a:extLst>
                <a:ext uri="{FF2B5EF4-FFF2-40B4-BE49-F238E27FC236}">
                  <a16:creationId xmlns:a16="http://schemas.microsoft.com/office/drawing/2014/main" id="{059F24DF-A343-4E0D-B325-6E460ACF3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208"/>
              <a:ext cx="10" cy="8"/>
            </a:xfrm>
            <a:custGeom>
              <a:avLst/>
              <a:gdLst>
                <a:gd name="T0" fmla="*/ 50 w 4"/>
                <a:gd name="T1" fmla="*/ 56 h 3"/>
                <a:gd name="T2" fmla="*/ 20 w 4"/>
                <a:gd name="T3" fmla="*/ 35 h 3"/>
                <a:gd name="T4" fmla="*/ 33 w 4"/>
                <a:gd name="T5" fmla="*/ 0 h 3"/>
                <a:gd name="T6" fmla="*/ 63 w 4"/>
                <a:gd name="T7" fmla="*/ 21 h 3"/>
                <a:gd name="T8" fmla="*/ 50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3" name="Freeform 779">
              <a:extLst>
                <a:ext uri="{FF2B5EF4-FFF2-40B4-BE49-F238E27FC236}">
                  <a16:creationId xmlns:a16="http://schemas.microsoft.com/office/drawing/2014/main" id="{A0CDE283-0B08-479E-8A08-546ABDB07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2189"/>
              <a:ext cx="10" cy="11"/>
            </a:xfrm>
            <a:custGeom>
              <a:avLst/>
              <a:gdLst>
                <a:gd name="T0" fmla="*/ 33 w 4"/>
                <a:gd name="T1" fmla="*/ 61 h 4"/>
                <a:gd name="T2" fmla="*/ 0 w 4"/>
                <a:gd name="T3" fmla="*/ 47 h 4"/>
                <a:gd name="T4" fmla="*/ 20 w 4"/>
                <a:gd name="T5" fmla="*/ 0 h 4"/>
                <a:gd name="T6" fmla="*/ 50 w 4"/>
                <a:gd name="T7" fmla="*/ 22 h 4"/>
                <a:gd name="T8" fmla="*/ 3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4" name="Freeform 780">
              <a:extLst>
                <a:ext uri="{FF2B5EF4-FFF2-40B4-BE49-F238E27FC236}">
                  <a16:creationId xmlns:a16="http://schemas.microsoft.com/office/drawing/2014/main" id="{46E5BC4C-88B3-4A80-BBD8-B9CEFE6ED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176"/>
              <a:ext cx="10" cy="10"/>
            </a:xfrm>
            <a:custGeom>
              <a:avLst/>
              <a:gdLst>
                <a:gd name="T0" fmla="*/ 33 w 4"/>
                <a:gd name="T1" fmla="*/ 63 h 4"/>
                <a:gd name="T2" fmla="*/ 0 w 4"/>
                <a:gd name="T3" fmla="*/ 50 h 4"/>
                <a:gd name="T4" fmla="*/ 20 w 4"/>
                <a:gd name="T5" fmla="*/ 20 h 4"/>
                <a:gd name="T6" fmla="*/ 50 w 4"/>
                <a:gd name="T7" fmla="*/ 33 h 4"/>
                <a:gd name="T8" fmla="*/ 33 w 4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1" y="4"/>
                    <a:pt x="1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4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5" name="Freeform 781">
              <a:extLst>
                <a:ext uri="{FF2B5EF4-FFF2-40B4-BE49-F238E27FC236}">
                  <a16:creationId xmlns:a16="http://schemas.microsoft.com/office/drawing/2014/main" id="{C40D6A02-57EF-463E-A42D-8923F5D3D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157"/>
              <a:ext cx="10" cy="11"/>
            </a:xfrm>
            <a:custGeom>
              <a:avLst/>
              <a:gdLst>
                <a:gd name="T0" fmla="*/ 50 w 4"/>
                <a:gd name="T1" fmla="*/ 83 h 4"/>
                <a:gd name="T2" fmla="*/ 20 w 4"/>
                <a:gd name="T3" fmla="*/ 61 h 4"/>
                <a:gd name="T4" fmla="*/ 33 w 4"/>
                <a:gd name="T5" fmla="*/ 22 h 4"/>
                <a:gd name="T6" fmla="*/ 63 w 4"/>
                <a:gd name="T7" fmla="*/ 47 h 4"/>
                <a:gd name="T8" fmla="*/ 50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4" y="3"/>
                    <a:pt x="3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6" name="Freeform 782">
              <a:extLst>
                <a:ext uri="{FF2B5EF4-FFF2-40B4-BE49-F238E27FC236}">
                  <a16:creationId xmlns:a16="http://schemas.microsoft.com/office/drawing/2014/main" id="{C43CD712-F4D0-4C1D-BE71-3C40349D7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117"/>
              <a:ext cx="10" cy="11"/>
            </a:xfrm>
            <a:custGeom>
              <a:avLst/>
              <a:gdLst>
                <a:gd name="T0" fmla="*/ 33 w 4"/>
                <a:gd name="T1" fmla="*/ 83 h 4"/>
                <a:gd name="T2" fmla="*/ 0 w 4"/>
                <a:gd name="T3" fmla="*/ 61 h 4"/>
                <a:gd name="T4" fmla="*/ 20 w 4"/>
                <a:gd name="T5" fmla="*/ 22 h 4"/>
                <a:gd name="T6" fmla="*/ 50 w 4"/>
                <a:gd name="T7" fmla="*/ 47 h 4"/>
                <a:gd name="T8" fmla="*/ 33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1" y="4"/>
                    <a:pt x="1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4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7" name="Freeform 783">
              <a:extLst>
                <a:ext uri="{FF2B5EF4-FFF2-40B4-BE49-F238E27FC236}">
                  <a16:creationId xmlns:a16="http://schemas.microsoft.com/office/drawing/2014/main" id="{38AC2C35-BD85-46AF-AEF0-B58E9C8F8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178"/>
              <a:ext cx="8" cy="11"/>
            </a:xfrm>
            <a:custGeom>
              <a:avLst/>
              <a:gdLst>
                <a:gd name="T0" fmla="*/ 35 w 3"/>
                <a:gd name="T1" fmla="*/ 83 h 4"/>
                <a:gd name="T2" fmla="*/ 0 w 3"/>
                <a:gd name="T3" fmla="*/ 61 h 4"/>
                <a:gd name="T4" fmla="*/ 21 w 3"/>
                <a:gd name="T5" fmla="*/ 22 h 4"/>
                <a:gd name="T6" fmla="*/ 56 w 3"/>
                <a:gd name="T7" fmla="*/ 47 h 4"/>
                <a:gd name="T8" fmla="*/ 35 w 3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8" name="Freeform 784">
              <a:extLst>
                <a:ext uri="{FF2B5EF4-FFF2-40B4-BE49-F238E27FC236}">
                  <a16:creationId xmlns:a16="http://schemas.microsoft.com/office/drawing/2014/main" id="{777D11D2-77E7-40BB-8927-432F63815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197"/>
              <a:ext cx="7" cy="11"/>
            </a:xfrm>
            <a:custGeom>
              <a:avLst/>
              <a:gdLst>
                <a:gd name="T0" fmla="*/ 28 w 3"/>
                <a:gd name="T1" fmla="*/ 83 h 4"/>
                <a:gd name="T2" fmla="*/ 0 w 3"/>
                <a:gd name="T3" fmla="*/ 61 h 4"/>
                <a:gd name="T4" fmla="*/ 12 w 3"/>
                <a:gd name="T5" fmla="*/ 22 h 4"/>
                <a:gd name="T6" fmla="*/ 37 w 3"/>
                <a:gd name="T7" fmla="*/ 47 h 4"/>
                <a:gd name="T8" fmla="*/ 28 w 3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9" name="Freeform 785">
              <a:extLst>
                <a:ext uri="{FF2B5EF4-FFF2-40B4-BE49-F238E27FC236}">
                  <a16:creationId xmlns:a16="http://schemas.microsoft.com/office/drawing/2014/main" id="{4DB14C2E-1864-407D-B38C-2464BC938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210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35 h 3"/>
                <a:gd name="T4" fmla="*/ 21 w 3"/>
                <a:gd name="T5" fmla="*/ 0 h 3"/>
                <a:gd name="T6" fmla="*/ 56 w 3"/>
                <a:gd name="T7" fmla="*/ 21 h 3"/>
                <a:gd name="T8" fmla="*/ 35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0" name="Freeform 786">
              <a:extLst>
                <a:ext uri="{FF2B5EF4-FFF2-40B4-BE49-F238E27FC236}">
                  <a16:creationId xmlns:a16="http://schemas.microsoft.com/office/drawing/2014/main" id="{8C409EE9-A9EC-4729-B06B-779AC9A84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237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35 h 3"/>
                <a:gd name="T4" fmla="*/ 21 w 3"/>
                <a:gd name="T5" fmla="*/ 0 h 3"/>
                <a:gd name="T6" fmla="*/ 56 w 3"/>
                <a:gd name="T7" fmla="*/ 21 h 3"/>
                <a:gd name="T8" fmla="*/ 35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1" name="Freeform 787">
              <a:extLst>
                <a:ext uri="{FF2B5EF4-FFF2-40B4-BE49-F238E27FC236}">
                  <a16:creationId xmlns:a16="http://schemas.microsoft.com/office/drawing/2014/main" id="{79B4ED27-8D36-4275-B0F5-D1E5B818B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216"/>
              <a:ext cx="10" cy="10"/>
            </a:xfrm>
            <a:custGeom>
              <a:avLst/>
              <a:gdLst>
                <a:gd name="T0" fmla="*/ 50 w 4"/>
                <a:gd name="T1" fmla="*/ 63 h 4"/>
                <a:gd name="T2" fmla="*/ 20 w 4"/>
                <a:gd name="T3" fmla="*/ 50 h 4"/>
                <a:gd name="T4" fmla="*/ 33 w 4"/>
                <a:gd name="T5" fmla="*/ 20 h 4"/>
                <a:gd name="T6" fmla="*/ 63 w 4"/>
                <a:gd name="T7" fmla="*/ 33 h 4"/>
                <a:gd name="T8" fmla="*/ 50 w 4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2" name="Freeform 788">
              <a:extLst>
                <a:ext uri="{FF2B5EF4-FFF2-40B4-BE49-F238E27FC236}">
                  <a16:creationId xmlns:a16="http://schemas.microsoft.com/office/drawing/2014/main" id="{20FFAAD2-FDCD-46E3-8BE2-8BC543E9B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085"/>
              <a:ext cx="7" cy="11"/>
            </a:xfrm>
            <a:custGeom>
              <a:avLst/>
              <a:gdLst>
                <a:gd name="T0" fmla="*/ 28 w 3"/>
                <a:gd name="T1" fmla="*/ 61 h 4"/>
                <a:gd name="T2" fmla="*/ 0 w 3"/>
                <a:gd name="T3" fmla="*/ 47 h 4"/>
                <a:gd name="T4" fmla="*/ 12 w 3"/>
                <a:gd name="T5" fmla="*/ 0 h 4"/>
                <a:gd name="T6" fmla="*/ 37 w 3"/>
                <a:gd name="T7" fmla="*/ 22 h 4"/>
                <a:gd name="T8" fmla="*/ 28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3" name="Freeform 789">
              <a:extLst>
                <a:ext uri="{FF2B5EF4-FFF2-40B4-BE49-F238E27FC236}">
                  <a16:creationId xmlns:a16="http://schemas.microsoft.com/office/drawing/2014/main" id="{3DA93C0D-EDD6-4563-9922-D5FE1F209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053"/>
              <a:ext cx="10" cy="11"/>
            </a:xfrm>
            <a:custGeom>
              <a:avLst/>
              <a:gdLst>
                <a:gd name="T0" fmla="*/ 33 w 4"/>
                <a:gd name="T1" fmla="*/ 61 h 4"/>
                <a:gd name="T2" fmla="*/ 0 w 4"/>
                <a:gd name="T3" fmla="*/ 47 h 4"/>
                <a:gd name="T4" fmla="*/ 20 w 4"/>
                <a:gd name="T5" fmla="*/ 0 h 4"/>
                <a:gd name="T6" fmla="*/ 50 w 4"/>
                <a:gd name="T7" fmla="*/ 22 h 4"/>
                <a:gd name="T8" fmla="*/ 3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4" name="Freeform 790">
              <a:extLst>
                <a:ext uri="{FF2B5EF4-FFF2-40B4-BE49-F238E27FC236}">
                  <a16:creationId xmlns:a16="http://schemas.microsoft.com/office/drawing/2014/main" id="{DB2D4246-363B-4551-B419-FE329B49F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042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2" y="3"/>
                    <a:pt x="1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5" name="Freeform 791">
              <a:extLst>
                <a:ext uri="{FF2B5EF4-FFF2-40B4-BE49-F238E27FC236}">
                  <a16:creationId xmlns:a16="http://schemas.microsoft.com/office/drawing/2014/main" id="{967EF431-D1E8-4784-846D-2449D9E96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1978"/>
              <a:ext cx="10" cy="11"/>
            </a:xfrm>
            <a:custGeom>
              <a:avLst/>
              <a:gdLst>
                <a:gd name="T0" fmla="*/ 33 w 4"/>
                <a:gd name="T1" fmla="*/ 61 h 4"/>
                <a:gd name="T2" fmla="*/ 0 w 4"/>
                <a:gd name="T3" fmla="*/ 47 h 4"/>
                <a:gd name="T4" fmla="*/ 20 w 4"/>
                <a:gd name="T5" fmla="*/ 0 h 4"/>
                <a:gd name="T6" fmla="*/ 63 w 4"/>
                <a:gd name="T7" fmla="*/ 22 h 4"/>
                <a:gd name="T8" fmla="*/ 3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2" y="4"/>
                    <a:pt x="1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6" name="Freeform 792">
              <a:extLst>
                <a:ext uri="{FF2B5EF4-FFF2-40B4-BE49-F238E27FC236}">
                  <a16:creationId xmlns:a16="http://schemas.microsoft.com/office/drawing/2014/main" id="{5BA8E252-7CD3-4656-B41E-FA4E5DB73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1920"/>
              <a:ext cx="10" cy="10"/>
            </a:xfrm>
            <a:custGeom>
              <a:avLst/>
              <a:gdLst>
                <a:gd name="T0" fmla="*/ 50 w 4"/>
                <a:gd name="T1" fmla="*/ 63 h 4"/>
                <a:gd name="T2" fmla="*/ 0 w 4"/>
                <a:gd name="T3" fmla="*/ 50 h 4"/>
                <a:gd name="T4" fmla="*/ 20 w 4"/>
                <a:gd name="T5" fmla="*/ 20 h 4"/>
                <a:gd name="T6" fmla="*/ 63 w 4"/>
                <a:gd name="T7" fmla="*/ 33 h 4"/>
                <a:gd name="T8" fmla="*/ 50 w 4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3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7" name="Freeform 793">
              <a:extLst>
                <a:ext uri="{FF2B5EF4-FFF2-40B4-BE49-F238E27FC236}">
                  <a16:creationId xmlns:a16="http://schemas.microsoft.com/office/drawing/2014/main" id="{B4A37DD4-2B6D-463E-895A-A1571719E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944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8" name="Freeform 794">
              <a:extLst>
                <a:ext uri="{FF2B5EF4-FFF2-40B4-BE49-F238E27FC236}">
                  <a16:creationId xmlns:a16="http://schemas.microsoft.com/office/drawing/2014/main" id="{0175A87E-577A-4A71-AB6E-769585B16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802"/>
              <a:ext cx="10" cy="11"/>
            </a:xfrm>
            <a:custGeom>
              <a:avLst/>
              <a:gdLst>
                <a:gd name="T0" fmla="*/ 33 w 4"/>
                <a:gd name="T1" fmla="*/ 61 h 4"/>
                <a:gd name="T2" fmla="*/ 0 w 4"/>
                <a:gd name="T3" fmla="*/ 47 h 4"/>
                <a:gd name="T4" fmla="*/ 20 w 4"/>
                <a:gd name="T5" fmla="*/ 0 h 4"/>
                <a:gd name="T6" fmla="*/ 50 w 4"/>
                <a:gd name="T7" fmla="*/ 22 h 4"/>
                <a:gd name="T8" fmla="*/ 3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9" name="Freeform 795">
              <a:extLst>
                <a:ext uri="{FF2B5EF4-FFF2-40B4-BE49-F238E27FC236}">
                  <a16:creationId xmlns:a16="http://schemas.microsoft.com/office/drawing/2014/main" id="{9F4E7008-20CB-4F3F-84DC-06A95DAB6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853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0" name="Freeform 796">
              <a:extLst>
                <a:ext uri="{FF2B5EF4-FFF2-40B4-BE49-F238E27FC236}">
                  <a16:creationId xmlns:a16="http://schemas.microsoft.com/office/drawing/2014/main" id="{BB81CCC1-F30A-4F9B-AC86-14E22E187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1842"/>
              <a:ext cx="8" cy="11"/>
            </a:xfrm>
            <a:custGeom>
              <a:avLst/>
              <a:gdLst>
                <a:gd name="T0" fmla="*/ 35 w 3"/>
                <a:gd name="T1" fmla="*/ 83 h 4"/>
                <a:gd name="T2" fmla="*/ 0 w 3"/>
                <a:gd name="T3" fmla="*/ 61 h 4"/>
                <a:gd name="T4" fmla="*/ 21 w 3"/>
                <a:gd name="T5" fmla="*/ 22 h 4"/>
                <a:gd name="T6" fmla="*/ 56 w 3"/>
                <a:gd name="T7" fmla="*/ 47 h 4"/>
                <a:gd name="T8" fmla="*/ 35 w 3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3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1" name="Freeform 797">
              <a:extLst>
                <a:ext uri="{FF2B5EF4-FFF2-40B4-BE49-F238E27FC236}">
                  <a16:creationId xmlns:a16="http://schemas.microsoft.com/office/drawing/2014/main" id="{18FB31B9-596A-416F-B41F-97F15E03B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781"/>
              <a:ext cx="10" cy="11"/>
            </a:xfrm>
            <a:custGeom>
              <a:avLst/>
              <a:gdLst>
                <a:gd name="T0" fmla="*/ 50 w 4"/>
                <a:gd name="T1" fmla="*/ 61 h 4"/>
                <a:gd name="T2" fmla="*/ 20 w 4"/>
                <a:gd name="T3" fmla="*/ 47 h 4"/>
                <a:gd name="T4" fmla="*/ 33 w 4"/>
                <a:gd name="T5" fmla="*/ 0 h 4"/>
                <a:gd name="T6" fmla="*/ 63 w 4"/>
                <a:gd name="T7" fmla="*/ 22 h 4"/>
                <a:gd name="T8" fmla="*/ 5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2" name="Freeform 798">
              <a:extLst>
                <a:ext uri="{FF2B5EF4-FFF2-40B4-BE49-F238E27FC236}">
                  <a16:creationId xmlns:a16="http://schemas.microsoft.com/office/drawing/2014/main" id="{94E4CBFB-6804-42E0-AAEE-B31B61EA8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757"/>
              <a:ext cx="8" cy="11"/>
            </a:xfrm>
            <a:custGeom>
              <a:avLst/>
              <a:gdLst>
                <a:gd name="T0" fmla="*/ 35 w 3"/>
                <a:gd name="T1" fmla="*/ 83 h 4"/>
                <a:gd name="T2" fmla="*/ 0 w 3"/>
                <a:gd name="T3" fmla="*/ 61 h 4"/>
                <a:gd name="T4" fmla="*/ 21 w 3"/>
                <a:gd name="T5" fmla="*/ 22 h 4"/>
                <a:gd name="T6" fmla="*/ 56 w 3"/>
                <a:gd name="T7" fmla="*/ 47 h 4"/>
                <a:gd name="T8" fmla="*/ 35 w 3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3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3" name="Freeform 799">
              <a:extLst>
                <a:ext uri="{FF2B5EF4-FFF2-40B4-BE49-F238E27FC236}">
                  <a16:creationId xmlns:a16="http://schemas.microsoft.com/office/drawing/2014/main" id="{E8A7CD44-4023-4B58-9F45-B921AF082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762"/>
              <a:ext cx="10" cy="11"/>
            </a:xfrm>
            <a:custGeom>
              <a:avLst/>
              <a:gdLst>
                <a:gd name="T0" fmla="*/ 50 w 4"/>
                <a:gd name="T1" fmla="*/ 83 h 4"/>
                <a:gd name="T2" fmla="*/ 20 w 4"/>
                <a:gd name="T3" fmla="*/ 61 h 4"/>
                <a:gd name="T4" fmla="*/ 33 w 4"/>
                <a:gd name="T5" fmla="*/ 22 h 4"/>
                <a:gd name="T6" fmla="*/ 63 w 4"/>
                <a:gd name="T7" fmla="*/ 47 h 4"/>
                <a:gd name="T8" fmla="*/ 50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3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2"/>
                    <a:pt x="4" y="3"/>
                    <a:pt x="3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4" name="Freeform 800">
              <a:extLst>
                <a:ext uri="{FF2B5EF4-FFF2-40B4-BE49-F238E27FC236}">
                  <a16:creationId xmlns:a16="http://schemas.microsoft.com/office/drawing/2014/main" id="{7A105460-1979-406C-B327-F9EC99C15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965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5" name="Freeform 801">
              <a:extLst>
                <a:ext uri="{FF2B5EF4-FFF2-40B4-BE49-F238E27FC236}">
                  <a16:creationId xmlns:a16="http://schemas.microsoft.com/office/drawing/2014/main" id="{9377BC1D-EB21-4262-A16A-8D6C99E24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917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6" name="Freeform 802">
              <a:extLst>
                <a:ext uri="{FF2B5EF4-FFF2-40B4-BE49-F238E27FC236}">
                  <a16:creationId xmlns:a16="http://schemas.microsoft.com/office/drawing/2014/main" id="{1987B9D9-9959-46E1-838F-B1BAAE70A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885"/>
              <a:ext cx="10" cy="11"/>
            </a:xfrm>
            <a:custGeom>
              <a:avLst/>
              <a:gdLst>
                <a:gd name="T0" fmla="*/ 50 w 4"/>
                <a:gd name="T1" fmla="*/ 83 h 4"/>
                <a:gd name="T2" fmla="*/ 20 w 4"/>
                <a:gd name="T3" fmla="*/ 61 h 4"/>
                <a:gd name="T4" fmla="*/ 33 w 4"/>
                <a:gd name="T5" fmla="*/ 22 h 4"/>
                <a:gd name="T6" fmla="*/ 63 w 4"/>
                <a:gd name="T7" fmla="*/ 47 h 4"/>
                <a:gd name="T8" fmla="*/ 50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7" name="Freeform 803">
              <a:extLst>
                <a:ext uri="{FF2B5EF4-FFF2-40B4-BE49-F238E27FC236}">
                  <a16:creationId xmlns:a16="http://schemas.microsoft.com/office/drawing/2014/main" id="{F232CCE2-F3BD-4F13-87D3-0DD438A0D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050"/>
              <a:ext cx="8" cy="11"/>
            </a:xfrm>
            <a:custGeom>
              <a:avLst/>
              <a:gdLst>
                <a:gd name="T0" fmla="*/ 35 w 3"/>
                <a:gd name="T1" fmla="*/ 61 h 4"/>
                <a:gd name="T2" fmla="*/ 0 w 3"/>
                <a:gd name="T3" fmla="*/ 47 h 4"/>
                <a:gd name="T4" fmla="*/ 21 w 3"/>
                <a:gd name="T5" fmla="*/ 0 h 4"/>
                <a:gd name="T6" fmla="*/ 56 w 3"/>
                <a:gd name="T7" fmla="*/ 22 h 4"/>
                <a:gd name="T8" fmla="*/ 35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8" name="Freeform 804">
              <a:extLst>
                <a:ext uri="{FF2B5EF4-FFF2-40B4-BE49-F238E27FC236}">
                  <a16:creationId xmlns:a16="http://schemas.microsoft.com/office/drawing/2014/main" id="{3A73E6DA-ACCD-44EF-AB21-412FD34DA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058"/>
              <a:ext cx="10" cy="11"/>
            </a:xfrm>
            <a:custGeom>
              <a:avLst/>
              <a:gdLst>
                <a:gd name="T0" fmla="*/ 50 w 4"/>
                <a:gd name="T1" fmla="*/ 61 h 4"/>
                <a:gd name="T2" fmla="*/ 20 w 4"/>
                <a:gd name="T3" fmla="*/ 47 h 4"/>
                <a:gd name="T4" fmla="*/ 33 w 4"/>
                <a:gd name="T5" fmla="*/ 0 h 4"/>
                <a:gd name="T6" fmla="*/ 63 w 4"/>
                <a:gd name="T7" fmla="*/ 22 h 4"/>
                <a:gd name="T8" fmla="*/ 5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9" name="Freeform 805">
              <a:extLst>
                <a:ext uri="{FF2B5EF4-FFF2-40B4-BE49-F238E27FC236}">
                  <a16:creationId xmlns:a16="http://schemas.microsoft.com/office/drawing/2014/main" id="{9C95DE0B-B71A-4A05-8DA2-1A3FA8832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2389"/>
              <a:ext cx="7" cy="11"/>
            </a:xfrm>
            <a:custGeom>
              <a:avLst/>
              <a:gdLst>
                <a:gd name="T0" fmla="*/ 28 w 3"/>
                <a:gd name="T1" fmla="*/ 83 h 4"/>
                <a:gd name="T2" fmla="*/ 0 w 3"/>
                <a:gd name="T3" fmla="*/ 47 h 4"/>
                <a:gd name="T4" fmla="*/ 12 w 3"/>
                <a:gd name="T5" fmla="*/ 0 h 4"/>
                <a:gd name="T6" fmla="*/ 37 w 3"/>
                <a:gd name="T7" fmla="*/ 22 h 4"/>
                <a:gd name="T8" fmla="*/ 28 w 3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0" name="Freeform 806">
              <a:extLst>
                <a:ext uri="{FF2B5EF4-FFF2-40B4-BE49-F238E27FC236}">
                  <a16:creationId xmlns:a16="http://schemas.microsoft.com/office/drawing/2014/main" id="{5EBF6AD2-BDB5-4A92-BDD5-81CBEC68C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480"/>
              <a:ext cx="10" cy="8"/>
            </a:xfrm>
            <a:custGeom>
              <a:avLst/>
              <a:gdLst>
                <a:gd name="T0" fmla="*/ 50 w 4"/>
                <a:gd name="T1" fmla="*/ 56 h 3"/>
                <a:gd name="T2" fmla="*/ 20 w 4"/>
                <a:gd name="T3" fmla="*/ 35 h 3"/>
                <a:gd name="T4" fmla="*/ 33 w 4"/>
                <a:gd name="T5" fmla="*/ 0 h 3"/>
                <a:gd name="T6" fmla="*/ 63 w 4"/>
                <a:gd name="T7" fmla="*/ 21 h 3"/>
                <a:gd name="T8" fmla="*/ 50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1" name="Freeform 807">
              <a:extLst>
                <a:ext uri="{FF2B5EF4-FFF2-40B4-BE49-F238E27FC236}">
                  <a16:creationId xmlns:a16="http://schemas.microsoft.com/office/drawing/2014/main" id="{5C00DA73-944D-4876-84B0-030EA9E0C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480"/>
              <a:ext cx="10" cy="10"/>
            </a:xfrm>
            <a:custGeom>
              <a:avLst/>
              <a:gdLst>
                <a:gd name="T0" fmla="*/ 50 w 4"/>
                <a:gd name="T1" fmla="*/ 63 h 4"/>
                <a:gd name="T2" fmla="*/ 20 w 4"/>
                <a:gd name="T3" fmla="*/ 50 h 4"/>
                <a:gd name="T4" fmla="*/ 33 w 4"/>
                <a:gd name="T5" fmla="*/ 20 h 4"/>
                <a:gd name="T6" fmla="*/ 63 w 4"/>
                <a:gd name="T7" fmla="*/ 33 h 4"/>
                <a:gd name="T8" fmla="*/ 50 w 4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4" y="3"/>
                    <a:pt x="3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2" name="Freeform 808">
              <a:extLst>
                <a:ext uri="{FF2B5EF4-FFF2-40B4-BE49-F238E27FC236}">
                  <a16:creationId xmlns:a16="http://schemas.microsoft.com/office/drawing/2014/main" id="{F4A65AF3-F3C0-4BBB-BB1E-80939D93B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2464"/>
              <a:ext cx="10" cy="10"/>
            </a:xfrm>
            <a:custGeom>
              <a:avLst/>
              <a:gdLst>
                <a:gd name="T0" fmla="*/ 33 w 4"/>
                <a:gd name="T1" fmla="*/ 50 h 4"/>
                <a:gd name="T2" fmla="*/ 0 w 4"/>
                <a:gd name="T3" fmla="*/ 33 h 4"/>
                <a:gd name="T4" fmla="*/ 20 w 4"/>
                <a:gd name="T5" fmla="*/ 0 h 4"/>
                <a:gd name="T6" fmla="*/ 50 w 4"/>
                <a:gd name="T7" fmla="*/ 20 h 4"/>
                <a:gd name="T8" fmla="*/ 33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3" name="Freeform 809">
              <a:extLst>
                <a:ext uri="{FF2B5EF4-FFF2-40B4-BE49-F238E27FC236}">
                  <a16:creationId xmlns:a16="http://schemas.microsoft.com/office/drawing/2014/main" id="{5A15E59C-2612-42AB-84BE-E94E67946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429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4" name="Freeform 810">
              <a:extLst>
                <a:ext uri="{FF2B5EF4-FFF2-40B4-BE49-F238E27FC236}">
                  <a16:creationId xmlns:a16="http://schemas.microsoft.com/office/drawing/2014/main" id="{BF11BC56-0E79-48A6-BF02-6FD50F5FD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488"/>
              <a:ext cx="10" cy="10"/>
            </a:xfrm>
            <a:custGeom>
              <a:avLst/>
              <a:gdLst>
                <a:gd name="T0" fmla="*/ 33 w 4"/>
                <a:gd name="T1" fmla="*/ 50 h 4"/>
                <a:gd name="T2" fmla="*/ 0 w 4"/>
                <a:gd name="T3" fmla="*/ 33 h 4"/>
                <a:gd name="T4" fmla="*/ 20 w 4"/>
                <a:gd name="T5" fmla="*/ 0 h 4"/>
                <a:gd name="T6" fmla="*/ 50 w 4"/>
                <a:gd name="T7" fmla="*/ 20 h 4"/>
                <a:gd name="T8" fmla="*/ 33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5" name="Freeform 811">
              <a:extLst>
                <a:ext uri="{FF2B5EF4-FFF2-40B4-BE49-F238E27FC236}">
                  <a16:creationId xmlns:a16="http://schemas.microsoft.com/office/drawing/2014/main" id="{C8793A31-0834-412D-9A67-9723485C4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512"/>
              <a:ext cx="10" cy="8"/>
            </a:xfrm>
            <a:custGeom>
              <a:avLst/>
              <a:gdLst>
                <a:gd name="T0" fmla="*/ 50 w 4"/>
                <a:gd name="T1" fmla="*/ 56 h 3"/>
                <a:gd name="T2" fmla="*/ 20 w 4"/>
                <a:gd name="T3" fmla="*/ 35 h 3"/>
                <a:gd name="T4" fmla="*/ 33 w 4"/>
                <a:gd name="T5" fmla="*/ 0 h 3"/>
                <a:gd name="T6" fmla="*/ 63 w 4"/>
                <a:gd name="T7" fmla="*/ 21 h 3"/>
                <a:gd name="T8" fmla="*/ 50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6" name="Freeform 812">
              <a:extLst>
                <a:ext uri="{FF2B5EF4-FFF2-40B4-BE49-F238E27FC236}">
                  <a16:creationId xmlns:a16="http://schemas.microsoft.com/office/drawing/2014/main" id="{D7CF968D-A652-4921-96F6-B32802488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493"/>
              <a:ext cx="10" cy="11"/>
            </a:xfrm>
            <a:custGeom>
              <a:avLst/>
              <a:gdLst>
                <a:gd name="T0" fmla="*/ 50 w 4"/>
                <a:gd name="T1" fmla="*/ 83 h 4"/>
                <a:gd name="T2" fmla="*/ 20 w 4"/>
                <a:gd name="T3" fmla="*/ 61 h 4"/>
                <a:gd name="T4" fmla="*/ 33 w 4"/>
                <a:gd name="T5" fmla="*/ 22 h 4"/>
                <a:gd name="T6" fmla="*/ 63 w 4"/>
                <a:gd name="T7" fmla="*/ 47 h 4"/>
                <a:gd name="T8" fmla="*/ 50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4" y="3"/>
                    <a:pt x="3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7" name="Freeform 813">
              <a:extLst>
                <a:ext uri="{FF2B5EF4-FFF2-40B4-BE49-F238E27FC236}">
                  <a16:creationId xmlns:a16="http://schemas.microsoft.com/office/drawing/2014/main" id="{B366AF3C-176C-476E-AF05-11EE7244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2525"/>
              <a:ext cx="7" cy="11"/>
            </a:xfrm>
            <a:custGeom>
              <a:avLst/>
              <a:gdLst>
                <a:gd name="T0" fmla="*/ 28 w 3"/>
                <a:gd name="T1" fmla="*/ 83 h 4"/>
                <a:gd name="T2" fmla="*/ 0 w 3"/>
                <a:gd name="T3" fmla="*/ 61 h 4"/>
                <a:gd name="T4" fmla="*/ 12 w 3"/>
                <a:gd name="T5" fmla="*/ 22 h 4"/>
                <a:gd name="T6" fmla="*/ 37 w 3"/>
                <a:gd name="T7" fmla="*/ 47 h 4"/>
                <a:gd name="T8" fmla="*/ 28 w 3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8" name="Freeform 814">
              <a:extLst>
                <a:ext uri="{FF2B5EF4-FFF2-40B4-BE49-F238E27FC236}">
                  <a16:creationId xmlns:a16="http://schemas.microsoft.com/office/drawing/2014/main" id="{7DFDB43E-770D-437B-A5FC-6F13568B5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509"/>
              <a:ext cx="10" cy="11"/>
            </a:xfrm>
            <a:custGeom>
              <a:avLst/>
              <a:gdLst>
                <a:gd name="T0" fmla="*/ 33 w 4"/>
                <a:gd name="T1" fmla="*/ 61 h 4"/>
                <a:gd name="T2" fmla="*/ 0 w 4"/>
                <a:gd name="T3" fmla="*/ 47 h 4"/>
                <a:gd name="T4" fmla="*/ 20 w 4"/>
                <a:gd name="T5" fmla="*/ 0 h 4"/>
                <a:gd name="T6" fmla="*/ 50 w 4"/>
                <a:gd name="T7" fmla="*/ 22 h 4"/>
                <a:gd name="T8" fmla="*/ 3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9" name="Freeform 815">
              <a:extLst>
                <a:ext uri="{FF2B5EF4-FFF2-40B4-BE49-F238E27FC236}">
                  <a16:creationId xmlns:a16="http://schemas.microsoft.com/office/drawing/2014/main" id="{1165CB41-4A1E-4F0D-944A-37790B45D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472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35 h 3"/>
                <a:gd name="T4" fmla="*/ 21 w 3"/>
                <a:gd name="T5" fmla="*/ 0 h 3"/>
                <a:gd name="T6" fmla="*/ 56 w 3"/>
                <a:gd name="T7" fmla="*/ 21 h 3"/>
                <a:gd name="T8" fmla="*/ 35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0" name="Freeform 816">
              <a:extLst>
                <a:ext uri="{FF2B5EF4-FFF2-40B4-BE49-F238E27FC236}">
                  <a16:creationId xmlns:a16="http://schemas.microsoft.com/office/drawing/2014/main" id="{64FED02B-6F27-40A8-A329-40F9D34A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485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1" name="Freeform 817">
              <a:extLst>
                <a:ext uri="{FF2B5EF4-FFF2-40B4-BE49-F238E27FC236}">
                  <a16:creationId xmlns:a16="http://schemas.microsoft.com/office/drawing/2014/main" id="{A96F8E52-E32F-41E5-99F6-1A1D3769C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488"/>
              <a:ext cx="10" cy="8"/>
            </a:xfrm>
            <a:custGeom>
              <a:avLst/>
              <a:gdLst>
                <a:gd name="T0" fmla="*/ 50 w 4"/>
                <a:gd name="T1" fmla="*/ 56 h 3"/>
                <a:gd name="T2" fmla="*/ 20 w 4"/>
                <a:gd name="T3" fmla="*/ 35 h 3"/>
                <a:gd name="T4" fmla="*/ 33 w 4"/>
                <a:gd name="T5" fmla="*/ 0 h 3"/>
                <a:gd name="T6" fmla="*/ 63 w 4"/>
                <a:gd name="T7" fmla="*/ 21 h 3"/>
                <a:gd name="T8" fmla="*/ 50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2" name="Freeform 818">
              <a:extLst>
                <a:ext uri="{FF2B5EF4-FFF2-40B4-BE49-F238E27FC236}">
                  <a16:creationId xmlns:a16="http://schemas.microsoft.com/office/drawing/2014/main" id="{FA711FB9-21AD-43AD-BDB5-E0A0CAB54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520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3" name="Freeform 819">
              <a:extLst>
                <a:ext uri="{FF2B5EF4-FFF2-40B4-BE49-F238E27FC236}">
                  <a16:creationId xmlns:a16="http://schemas.microsoft.com/office/drawing/2014/main" id="{E1E86DA7-3F42-447D-ABFF-3F0ECBF70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2498"/>
              <a:ext cx="10" cy="11"/>
            </a:xfrm>
            <a:custGeom>
              <a:avLst/>
              <a:gdLst>
                <a:gd name="T0" fmla="*/ 50 w 4"/>
                <a:gd name="T1" fmla="*/ 61 h 4"/>
                <a:gd name="T2" fmla="*/ 20 w 4"/>
                <a:gd name="T3" fmla="*/ 47 h 4"/>
                <a:gd name="T4" fmla="*/ 33 w 4"/>
                <a:gd name="T5" fmla="*/ 0 h 4"/>
                <a:gd name="T6" fmla="*/ 63 w 4"/>
                <a:gd name="T7" fmla="*/ 22 h 4"/>
                <a:gd name="T8" fmla="*/ 5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4" name="Freeform 820">
              <a:extLst>
                <a:ext uri="{FF2B5EF4-FFF2-40B4-BE49-F238E27FC236}">
                  <a16:creationId xmlns:a16="http://schemas.microsoft.com/office/drawing/2014/main" id="{F366F181-E809-4222-A628-C1A6C2D42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528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35 h 3"/>
                <a:gd name="T4" fmla="*/ 21 w 3"/>
                <a:gd name="T5" fmla="*/ 0 h 3"/>
                <a:gd name="T6" fmla="*/ 56 w 3"/>
                <a:gd name="T7" fmla="*/ 21 h 3"/>
                <a:gd name="T8" fmla="*/ 35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5" name="Freeform 821">
              <a:extLst>
                <a:ext uri="{FF2B5EF4-FFF2-40B4-BE49-F238E27FC236}">
                  <a16:creationId xmlns:a16="http://schemas.microsoft.com/office/drawing/2014/main" id="{29706AED-9958-43F9-AB8A-88A1CD516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528"/>
              <a:ext cx="7" cy="10"/>
            </a:xfrm>
            <a:custGeom>
              <a:avLst/>
              <a:gdLst>
                <a:gd name="T0" fmla="*/ 28 w 3"/>
                <a:gd name="T1" fmla="*/ 50 h 4"/>
                <a:gd name="T2" fmla="*/ 0 w 3"/>
                <a:gd name="T3" fmla="*/ 33 h 4"/>
                <a:gd name="T4" fmla="*/ 12 w 3"/>
                <a:gd name="T5" fmla="*/ 0 h 4"/>
                <a:gd name="T6" fmla="*/ 37 w 3"/>
                <a:gd name="T7" fmla="*/ 20 h 4"/>
                <a:gd name="T8" fmla="*/ 28 w 3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6" name="Freeform 822">
              <a:extLst>
                <a:ext uri="{FF2B5EF4-FFF2-40B4-BE49-F238E27FC236}">
                  <a16:creationId xmlns:a16="http://schemas.microsoft.com/office/drawing/2014/main" id="{D5E3D09E-26E5-429D-A630-4DB2356D1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482"/>
              <a:ext cx="10" cy="11"/>
            </a:xfrm>
            <a:custGeom>
              <a:avLst/>
              <a:gdLst>
                <a:gd name="T0" fmla="*/ 50 w 4"/>
                <a:gd name="T1" fmla="*/ 61 h 4"/>
                <a:gd name="T2" fmla="*/ 20 w 4"/>
                <a:gd name="T3" fmla="*/ 47 h 4"/>
                <a:gd name="T4" fmla="*/ 33 w 4"/>
                <a:gd name="T5" fmla="*/ 0 h 4"/>
                <a:gd name="T6" fmla="*/ 63 w 4"/>
                <a:gd name="T7" fmla="*/ 22 h 4"/>
                <a:gd name="T8" fmla="*/ 5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7" name="Freeform 823">
              <a:extLst>
                <a:ext uri="{FF2B5EF4-FFF2-40B4-BE49-F238E27FC236}">
                  <a16:creationId xmlns:a16="http://schemas.microsoft.com/office/drawing/2014/main" id="{34552CF6-F568-4851-8B68-2BE1D7A28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453"/>
              <a:ext cx="10" cy="8"/>
            </a:xfrm>
            <a:custGeom>
              <a:avLst/>
              <a:gdLst>
                <a:gd name="T0" fmla="*/ 50 w 4"/>
                <a:gd name="T1" fmla="*/ 56 h 3"/>
                <a:gd name="T2" fmla="*/ 20 w 4"/>
                <a:gd name="T3" fmla="*/ 35 h 3"/>
                <a:gd name="T4" fmla="*/ 33 w 4"/>
                <a:gd name="T5" fmla="*/ 0 h 3"/>
                <a:gd name="T6" fmla="*/ 63 w 4"/>
                <a:gd name="T7" fmla="*/ 21 h 3"/>
                <a:gd name="T8" fmla="*/ 50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8" name="Freeform 824">
              <a:extLst>
                <a:ext uri="{FF2B5EF4-FFF2-40B4-BE49-F238E27FC236}">
                  <a16:creationId xmlns:a16="http://schemas.microsoft.com/office/drawing/2014/main" id="{B19FDF32-1E20-4624-9F13-3B2EF0AA1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370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35 h 3"/>
                <a:gd name="T4" fmla="*/ 21 w 3"/>
                <a:gd name="T5" fmla="*/ 0 h 3"/>
                <a:gd name="T6" fmla="*/ 56 w 3"/>
                <a:gd name="T7" fmla="*/ 21 h 3"/>
                <a:gd name="T8" fmla="*/ 35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9" name="Freeform 825">
              <a:extLst>
                <a:ext uri="{FF2B5EF4-FFF2-40B4-BE49-F238E27FC236}">
                  <a16:creationId xmlns:a16="http://schemas.microsoft.com/office/drawing/2014/main" id="{600B44F8-7FD6-4E90-8268-1B8EFE0AB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2333"/>
              <a:ext cx="8" cy="11"/>
            </a:xfrm>
            <a:custGeom>
              <a:avLst/>
              <a:gdLst>
                <a:gd name="T0" fmla="*/ 35 w 3"/>
                <a:gd name="T1" fmla="*/ 61 h 4"/>
                <a:gd name="T2" fmla="*/ 0 w 3"/>
                <a:gd name="T3" fmla="*/ 47 h 4"/>
                <a:gd name="T4" fmla="*/ 21 w 3"/>
                <a:gd name="T5" fmla="*/ 0 h 4"/>
                <a:gd name="T6" fmla="*/ 56 w 3"/>
                <a:gd name="T7" fmla="*/ 22 h 4"/>
                <a:gd name="T8" fmla="*/ 35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0" name="Freeform 826">
              <a:extLst>
                <a:ext uri="{FF2B5EF4-FFF2-40B4-BE49-F238E27FC236}">
                  <a16:creationId xmlns:a16="http://schemas.microsoft.com/office/drawing/2014/main" id="{AAF26C43-79DD-4164-82D1-40AE9DC30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277"/>
              <a:ext cx="10" cy="8"/>
            </a:xfrm>
            <a:custGeom>
              <a:avLst/>
              <a:gdLst>
                <a:gd name="T0" fmla="*/ 50 w 4"/>
                <a:gd name="T1" fmla="*/ 56 h 3"/>
                <a:gd name="T2" fmla="*/ 20 w 4"/>
                <a:gd name="T3" fmla="*/ 35 h 3"/>
                <a:gd name="T4" fmla="*/ 33 w 4"/>
                <a:gd name="T5" fmla="*/ 0 h 3"/>
                <a:gd name="T6" fmla="*/ 63 w 4"/>
                <a:gd name="T7" fmla="*/ 21 h 3"/>
                <a:gd name="T8" fmla="*/ 50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1" name="Freeform 827">
              <a:extLst>
                <a:ext uri="{FF2B5EF4-FFF2-40B4-BE49-F238E27FC236}">
                  <a16:creationId xmlns:a16="http://schemas.microsoft.com/office/drawing/2014/main" id="{74AFEFAB-1C9A-4EA4-855A-8047A72C5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125"/>
              <a:ext cx="7" cy="8"/>
            </a:xfrm>
            <a:custGeom>
              <a:avLst/>
              <a:gdLst>
                <a:gd name="T0" fmla="*/ 28 w 3"/>
                <a:gd name="T1" fmla="*/ 56 h 3"/>
                <a:gd name="T2" fmla="*/ 0 w 3"/>
                <a:gd name="T3" fmla="*/ 35 h 3"/>
                <a:gd name="T4" fmla="*/ 12 w 3"/>
                <a:gd name="T5" fmla="*/ 0 h 3"/>
                <a:gd name="T6" fmla="*/ 37 w 3"/>
                <a:gd name="T7" fmla="*/ 21 h 3"/>
                <a:gd name="T8" fmla="*/ 28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2" name="Freeform 828">
              <a:extLst>
                <a:ext uri="{FF2B5EF4-FFF2-40B4-BE49-F238E27FC236}">
                  <a16:creationId xmlns:a16="http://schemas.microsoft.com/office/drawing/2014/main" id="{637D6D53-0B52-4501-ADB6-705BE5F76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160"/>
              <a:ext cx="10" cy="10"/>
            </a:xfrm>
            <a:custGeom>
              <a:avLst/>
              <a:gdLst>
                <a:gd name="T0" fmla="*/ 33 w 4"/>
                <a:gd name="T1" fmla="*/ 50 h 4"/>
                <a:gd name="T2" fmla="*/ 0 w 4"/>
                <a:gd name="T3" fmla="*/ 33 h 4"/>
                <a:gd name="T4" fmla="*/ 20 w 4"/>
                <a:gd name="T5" fmla="*/ 0 h 4"/>
                <a:gd name="T6" fmla="*/ 50 w 4"/>
                <a:gd name="T7" fmla="*/ 20 h 4"/>
                <a:gd name="T8" fmla="*/ 33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3" name="Freeform 829">
              <a:extLst>
                <a:ext uri="{FF2B5EF4-FFF2-40B4-BE49-F238E27FC236}">
                  <a16:creationId xmlns:a16="http://schemas.microsoft.com/office/drawing/2014/main" id="{16E50ED0-E819-4442-B50D-AA57B5259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186"/>
              <a:ext cx="10" cy="11"/>
            </a:xfrm>
            <a:custGeom>
              <a:avLst/>
              <a:gdLst>
                <a:gd name="T0" fmla="*/ 33 w 4"/>
                <a:gd name="T1" fmla="*/ 61 h 4"/>
                <a:gd name="T2" fmla="*/ 0 w 4"/>
                <a:gd name="T3" fmla="*/ 47 h 4"/>
                <a:gd name="T4" fmla="*/ 20 w 4"/>
                <a:gd name="T5" fmla="*/ 0 h 4"/>
                <a:gd name="T6" fmla="*/ 50 w 4"/>
                <a:gd name="T7" fmla="*/ 22 h 4"/>
                <a:gd name="T8" fmla="*/ 3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4" name="Freeform 830">
              <a:extLst>
                <a:ext uri="{FF2B5EF4-FFF2-40B4-BE49-F238E27FC236}">
                  <a16:creationId xmlns:a16="http://schemas.microsoft.com/office/drawing/2014/main" id="{CA7F88F2-66F7-43FB-8B68-D56CE53C5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208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5" name="Freeform 831">
              <a:extLst>
                <a:ext uri="{FF2B5EF4-FFF2-40B4-BE49-F238E27FC236}">
                  <a16:creationId xmlns:a16="http://schemas.microsoft.com/office/drawing/2014/main" id="{D5783476-2EFA-4A25-AF96-04B8AEC6D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234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6" name="Freeform 832">
              <a:extLst>
                <a:ext uri="{FF2B5EF4-FFF2-40B4-BE49-F238E27FC236}">
                  <a16:creationId xmlns:a16="http://schemas.microsoft.com/office/drawing/2014/main" id="{FC04D595-3D8D-4D19-9EE4-6F108702A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266"/>
              <a:ext cx="10" cy="11"/>
            </a:xfrm>
            <a:custGeom>
              <a:avLst/>
              <a:gdLst>
                <a:gd name="T0" fmla="*/ 50 w 4"/>
                <a:gd name="T1" fmla="*/ 61 h 4"/>
                <a:gd name="T2" fmla="*/ 20 w 4"/>
                <a:gd name="T3" fmla="*/ 47 h 4"/>
                <a:gd name="T4" fmla="*/ 33 w 4"/>
                <a:gd name="T5" fmla="*/ 0 h 4"/>
                <a:gd name="T6" fmla="*/ 63 w 4"/>
                <a:gd name="T7" fmla="*/ 22 h 4"/>
                <a:gd name="T8" fmla="*/ 5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7" name="Freeform 833">
              <a:extLst>
                <a:ext uri="{FF2B5EF4-FFF2-40B4-BE49-F238E27FC236}">
                  <a16:creationId xmlns:a16="http://schemas.microsoft.com/office/drawing/2014/main" id="{D365013D-63EB-4A54-A127-22AB2EED2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2290"/>
              <a:ext cx="7" cy="11"/>
            </a:xfrm>
            <a:custGeom>
              <a:avLst/>
              <a:gdLst>
                <a:gd name="T0" fmla="*/ 28 w 3"/>
                <a:gd name="T1" fmla="*/ 83 h 4"/>
                <a:gd name="T2" fmla="*/ 0 w 3"/>
                <a:gd name="T3" fmla="*/ 61 h 4"/>
                <a:gd name="T4" fmla="*/ 12 w 3"/>
                <a:gd name="T5" fmla="*/ 22 h 4"/>
                <a:gd name="T6" fmla="*/ 37 w 3"/>
                <a:gd name="T7" fmla="*/ 47 h 4"/>
                <a:gd name="T8" fmla="*/ 28 w 3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4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3" y="3"/>
                    <a:pt x="2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8" name="Freeform 834">
              <a:extLst>
                <a:ext uri="{FF2B5EF4-FFF2-40B4-BE49-F238E27FC236}">
                  <a16:creationId xmlns:a16="http://schemas.microsoft.com/office/drawing/2014/main" id="{67C3A9E0-4B90-47CD-B28D-1A913A222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320"/>
              <a:ext cx="10" cy="10"/>
            </a:xfrm>
            <a:custGeom>
              <a:avLst/>
              <a:gdLst>
                <a:gd name="T0" fmla="*/ 33 w 4"/>
                <a:gd name="T1" fmla="*/ 50 h 4"/>
                <a:gd name="T2" fmla="*/ 0 w 4"/>
                <a:gd name="T3" fmla="*/ 33 h 4"/>
                <a:gd name="T4" fmla="*/ 20 w 4"/>
                <a:gd name="T5" fmla="*/ 0 h 4"/>
                <a:gd name="T6" fmla="*/ 50 w 4"/>
                <a:gd name="T7" fmla="*/ 20 h 4"/>
                <a:gd name="T8" fmla="*/ 33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9" name="Freeform 835">
              <a:extLst>
                <a:ext uri="{FF2B5EF4-FFF2-40B4-BE49-F238E27FC236}">
                  <a16:creationId xmlns:a16="http://schemas.microsoft.com/office/drawing/2014/main" id="{31391950-C3A6-4D19-B368-0B651633E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2304"/>
              <a:ext cx="10" cy="10"/>
            </a:xfrm>
            <a:custGeom>
              <a:avLst/>
              <a:gdLst>
                <a:gd name="T0" fmla="*/ 50 w 4"/>
                <a:gd name="T1" fmla="*/ 63 h 4"/>
                <a:gd name="T2" fmla="*/ 20 w 4"/>
                <a:gd name="T3" fmla="*/ 50 h 4"/>
                <a:gd name="T4" fmla="*/ 33 w 4"/>
                <a:gd name="T5" fmla="*/ 20 h 4"/>
                <a:gd name="T6" fmla="*/ 63 w 4"/>
                <a:gd name="T7" fmla="*/ 33 h 4"/>
                <a:gd name="T8" fmla="*/ 50 w 4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4" y="3"/>
                    <a:pt x="3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0" name="Freeform 836">
              <a:extLst>
                <a:ext uri="{FF2B5EF4-FFF2-40B4-BE49-F238E27FC236}">
                  <a16:creationId xmlns:a16="http://schemas.microsoft.com/office/drawing/2014/main" id="{054931C3-1756-4294-8417-47936D74E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2157"/>
              <a:ext cx="17" cy="16"/>
            </a:xfrm>
            <a:custGeom>
              <a:avLst/>
              <a:gdLst>
                <a:gd name="T0" fmla="*/ 58 w 7"/>
                <a:gd name="T1" fmla="*/ 115 h 6"/>
                <a:gd name="T2" fmla="*/ 12 w 7"/>
                <a:gd name="T3" fmla="*/ 77 h 6"/>
                <a:gd name="T4" fmla="*/ 41 w 7"/>
                <a:gd name="T5" fmla="*/ 0 h 6"/>
                <a:gd name="T6" fmla="*/ 87 w 7"/>
                <a:gd name="T7" fmla="*/ 35 h 6"/>
                <a:gd name="T8" fmla="*/ 58 w 7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4" y="6"/>
                  </a:move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4" y="6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1" name="Freeform 837">
              <a:extLst>
                <a:ext uri="{FF2B5EF4-FFF2-40B4-BE49-F238E27FC236}">
                  <a16:creationId xmlns:a16="http://schemas.microsoft.com/office/drawing/2014/main" id="{E03AA617-913C-4832-BA8B-35B98DA00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445"/>
              <a:ext cx="12" cy="11"/>
            </a:xfrm>
            <a:custGeom>
              <a:avLst/>
              <a:gdLst>
                <a:gd name="T0" fmla="*/ 12 w 5"/>
                <a:gd name="T1" fmla="*/ 22 h 4"/>
                <a:gd name="T2" fmla="*/ 58 w 5"/>
                <a:gd name="T3" fmla="*/ 22 h 4"/>
                <a:gd name="T4" fmla="*/ 58 w 5"/>
                <a:gd name="T5" fmla="*/ 83 h 4"/>
                <a:gd name="T6" fmla="*/ 12 w 5"/>
                <a:gd name="T7" fmla="*/ 61 h 4"/>
                <a:gd name="T8" fmla="*/ 12 w 5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4" y="3"/>
                    <a:pt x="4" y="4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2" name="Freeform 838">
              <a:extLst>
                <a:ext uri="{FF2B5EF4-FFF2-40B4-BE49-F238E27FC236}">
                  <a16:creationId xmlns:a16="http://schemas.microsoft.com/office/drawing/2014/main" id="{C66E67DF-68BB-42CF-8981-8F072CCAF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469"/>
              <a:ext cx="10" cy="13"/>
            </a:xfrm>
            <a:custGeom>
              <a:avLst/>
              <a:gdLst>
                <a:gd name="T0" fmla="*/ 20 w 4"/>
                <a:gd name="T1" fmla="*/ 21 h 5"/>
                <a:gd name="T2" fmla="*/ 63 w 4"/>
                <a:gd name="T3" fmla="*/ 34 h 5"/>
                <a:gd name="T4" fmla="*/ 50 w 4"/>
                <a:gd name="T5" fmla="*/ 68 h 5"/>
                <a:gd name="T6" fmla="*/ 20 w 4"/>
                <a:gd name="T7" fmla="*/ 68 h 5"/>
                <a:gd name="T8" fmla="*/ 20 w 4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4" y="2"/>
                    <a:pt x="4" y="4"/>
                    <a:pt x="3" y="4"/>
                  </a:cubicBezTo>
                  <a:cubicBezTo>
                    <a:pt x="2" y="5"/>
                    <a:pt x="1" y="5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3" name="Freeform 839">
              <a:extLst>
                <a:ext uri="{FF2B5EF4-FFF2-40B4-BE49-F238E27FC236}">
                  <a16:creationId xmlns:a16="http://schemas.microsoft.com/office/drawing/2014/main" id="{11428555-3D0E-42E7-82AB-C418692CF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456"/>
              <a:ext cx="10" cy="13"/>
            </a:xfrm>
            <a:custGeom>
              <a:avLst/>
              <a:gdLst>
                <a:gd name="T0" fmla="*/ 33 w 4"/>
                <a:gd name="T1" fmla="*/ 68 h 5"/>
                <a:gd name="T2" fmla="*/ 0 w 4"/>
                <a:gd name="T3" fmla="*/ 55 h 5"/>
                <a:gd name="T4" fmla="*/ 20 w 4"/>
                <a:gd name="T5" fmla="*/ 21 h 5"/>
                <a:gd name="T6" fmla="*/ 63 w 4"/>
                <a:gd name="T7" fmla="*/ 34 h 5"/>
                <a:gd name="T8" fmla="*/ 33 w 4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4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4" name="Freeform 840">
              <a:extLst>
                <a:ext uri="{FF2B5EF4-FFF2-40B4-BE49-F238E27FC236}">
                  <a16:creationId xmlns:a16="http://schemas.microsoft.com/office/drawing/2014/main" id="{AC8F40B7-78EF-40F7-A255-A1E6442A2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2437"/>
              <a:ext cx="12" cy="13"/>
            </a:xfrm>
            <a:custGeom>
              <a:avLst/>
              <a:gdLst>
                <a:gd name="T0" fmla="*/ 41 w 5"/>
                <a:gd name="T1" fmla="*/ 68 h 5"/>
                <a:gd name="T2" fmla="*/ 12 w 5"/>
                <a:gd name="T3" fmla="*/ 55 h 5"/>
                <a:gd name="T4" fmla="*/ 29 w 5"/>
                <a:gd name="T5" fmla="*/ 21 h 5"/>
                <a:gd name="T6" fmla="*/ 70 w 5"/>
                <a:gd name="T7" fmla="*/ 34 h 5"/>
                <a:gd name="T8" fmla="*/ 41 w 5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5" name="Freeform 841">
              <a:extLst>
                <a:ext uri="{FF2B5EF4-FFF2-40B4-BE49-F238E27FC236}">
                  <a16:creationId xmlns:a16="http://schemas.microsoft.com/office/drawing/2014/main" id="{9D0086B0-06A7-49E8-BDD7-74BEA2F85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429"/>
              <a:ext cx="12" cy="11"/>
            </a:xfrm>
            <a:custGeom>
              <a:avLst/>
              <a:gdLst>
                <a:gd name="T0" fmla="*/ 41 w 5"/>
                <a:gd name="T1" fmla="*/ 83 h 4"/>
                <a:gd name="T2" fmla="*/ 12 w 5"/>
                <a:gd name="T3" fmla="*/ 61 h 4"/>
                <a:gd name="T4" fmla="*/ 29 w 5"/>
                <a:gd name="T5" fmla="*/ 0 h 4"/>
                <a:gd name="T6" fmla="*/ 70 w 5"/>
                <a:gd name="T7" fmla="*/ 47 h 4"/>
                <a:gd name="T8" fmla="*/ 41 w 5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6" name="Freeform 842">
              <a:extLst>
                <a:ext uri="{FF2B5EF4-FFF2-40B4-BE49-F238E27FC236}">
                  <a16:creationId xmlns:a16="http://schemas.microsoft.com/office/drawing/2014/main" id="{6769A2D7-63CC-40FE-A90D-B4388122F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432"/>
              <a:ext cx="10" cy="13"/>
            </a:xfrm>
            <a:custGeom>
              <a:avLst/>
              <a:gdLst>
                <a:gd name="T0" fmla="*/ 50 w 4"/>
                <a:gd name="T1" fmla="*/ 68 h 5"/>
                <a:gd name="T2" fmla="*/ 0 w 4"/>
                <a:gd name="T3" fmla="*/ 55 h 5"/>
                <a:gd name="T4" fmla="*/ 33 w 4"/>
                <a:gd name="T5" fmla="*/ 21 h 5"/>
                <a:gd name="T6" fmla="*/ 63 w 4"/>
                <a:gd name="T7" fmla="*/ 34 h 5"/>
                <a:gd name="T8" fmla="*/ 50 w 4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7" name="Freeform 843">
              <a:extLst>
                <a:ext uri="{FF2B5EF4-FFF2-40B4-BE49-F238E27FC236}">
                  <a16:creationId xmlns:a16="http://schemas.microsoft.com/office/drawing/2014/main" id="{821939BB-AEB7-448C-9C57-D70CFA018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458"/>
              <a:ext cx="12" cy="11"/>
            </a:xfrm>
            <a:custGeom>
              <a:avLst/>
              <a:gdLst>
                <a:gd name="T0" fmla="*/ 41 w 5"/>
                <a:gd name="T1" fmla="*/ 83 h 4"/>
                <a:gd name="T2" fmla="*/ 12 w 5"/>
                <a:gd name="T3" fmla="*/ 47 h 4"/>
                <a:gd name="T4" fmla="*/ 29 w 5"/>
                <a:gd name="T5" fmla="*/ 0 h 4"/>
                <a:gd name="T6" fmla="*/ 58 w 5"/>
                <a:gd name="T7" fmla="*/ 22 h 4"/>
                <a:gd name="T8" fmla="*/ 41 w 5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5" y="2"/>
                    <a:pt x="4" y="3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8" name="Freeform 844">
              <a:extLst>
                <a:ext uri="{FF2B5EF4-FFF2-40B4-BE49-F238E27FC236}">
                  <a16:creationId xmlns:a16="http://schemas.microsoft.com/office/drawing/2014/main" id="{42FBB9B8-255E-4C1F-B49C-DDB07521D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472"/>
              <a:ext cx="10" cy="13"/>
            </a:xfrm>
            <a:custGeom>
              <a:avLst/>
              <a:gdLst>
                <a:gd name="T0" fmla="*/ 33 w 4"/>
                <a:gd name="T1" fmla="*/ 68 h 5"/>
                <a:gd name="T2" fmla="*/ 0 w 4"/>
                <a:gd name="T3" fmla="*/ 55 h 5"/>
                <a:gd name="T4" fmla="*/ 20 w 4"/>
                <a:gd name="T5" fmla="*/ 21 h 5"/>
                <a:gd name="T6" fmla="*/ 63 w 4"/>
                <a:gd name="T7" fmla="*/ 34 h 5"/>
                <a:gd name="T8" fmla="*/ 33 w 4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4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9" name="Freeform 845">
              <a:extLst>
                <a:ext uri="{FF2B5EF4-FFF2-40B4-BE49-F238E27FC236}">
                  <a16:creationId xmlns:a16="http://schemas.microsoft.com/office/drawing/2014/main" id="{F5A3333B-7550-4CC5-87C2-8A4FB1A8B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482"/>
              <a:ext cx="10" cy="14"/>
            </a:xfrm>
            <a:custGeom>
              <a:avLst/>
              <a:gdLst>
                <a:gd name="T0" fmla="*/ 50 w 4"/>
                <a:gd name="T1" fmla="*/ 87 h 5"/>
                <a:gd name="T2" fmla="*/ 0 w 4"/>
                <a:gd name="T3" fmla="*/ 62 h 5"/>
                <a:gd name="T4" fmla="*/ 33 w 4"/>
                <a:gd name="T5" fmla="*/ 22 h 5"/>
                <a:gd name="T6" fmla="*/ 63 w 4"/>
                <a:gd name="T7" fmla="*/ 48 h 5"/>
                <a:gd name="T8" fmla="*/ 50 w 4"/>
                <a:gd name="T9" fmla="*/ 8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0" name="Freeform 846">
              <a:extLst>
                <a:ext uri="{FF2B5EF4-FFF2-40B4-BE49-F238E27FC236}">
                  <a16:creationId xmlns:a16="http://schemas.microsoft.com/office/drawing/2014/main" id="{B1539D57-E46C-4E33-BCFD-46BF91D3B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485"/>
              <a:ext cx="13" cy="13"/>
            </a:xfrm>
            <a:custGeom>
              <a:avLst/>
              <a:gdLst>
                <a:gd name="T0" fmla="*/ 55 w 5"/>
                <a:gd name="T1" fmla="*/ 68 h 5"/>
                <a:gd name="T2" fmla="*/ 21 w 5"/>
                <a:gd name="T3" fmla="*/ 55 h 5"/>
                <a:gd name="T4" fmla="*/ 34 w 5"/>
                <a:gd name="T5" fmla="*/ 21 h 5"/>
                <a:gd name="T6" fmla="*/ 68 w 5"/>
                <a:gd name="T7" fmla="*/ 34 h 5"/>
                <a:gd name="T8" fmla="*/ 55 w 5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1" name="Freeform 847">
              <a:extLst>
                <a:ext uri="{FF2B5EF4-FFF2-40B4-BE49-F238E27FC236}">
                  <a16:creationId xmlns:a16="http://schemas.microsoft.com/office/drawing/2014/main" id="{B53BD9B6-111C-49FD-820A-3C4AA0CCC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442"/>
              <a:ext cx="10" cy="14"/>
            </a:xfrm>
            <a:custGeom>
              <a:avLst/>
              <a:gdLst>
                <a:gd name="T0" fmla="*/ 33 w 4"/>
                <a:gd name="T1" fmla="*/ 87 h 5"/>
                <a:gd name="T2" fmla="*/ 0 w 4"/>
                <a:gd name="T3" fmla="*/ 62 h 5"/>
                <a:gd name="T4" fmla="*/ 20 w 4"/>
                <a:gd name="T5" fmla="*/ 22 h 5"/>
                <a:gd name="T6" fmla="*/ 63 w 4"/>
                <a:gd name="T7" fmla="*/ 48 h 5"/>
                <a:gd name="T8" fmla="*/ 33 w 4"/>
                <a:gd name="T9" fmla="*/ 8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4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2" name="Freeform 848">
              <a:extLst>
                <a:ext uri="{FF2B5EF4-FFF2-40B4-BE49-F238E27FC236}">
                  <a16:creationId xmlns:a16="http://schemas.microsoft.com/office/drawing/2014/main" id="{96BF9410-2088-4286-818B-51846EAD7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461"/>
              <a:ext cx="12" cy="13"/>
            </a:xfrm>
            <a:custGeom>
              <a:avLst/>
              <a:gdLst>
                <a:gd name="T0" fmla="*/ 41 w 5"/>
                <a:gd name="T1" fmla="*/ 68 h 5"/>
                <a:gd name="T2" fmla="*/ 12 w 5"/>
                <a:gd name="T3" fmla="*/ 55 h 5"/>
                <a:gd name="T4" fmla="*/ 29 w 5"/>
                <a:gd name="T5" fmla="*/ 21 h 5"/>
                <a:gd name="T6" fmla="*/ 58 w 5"/>
                <a:gd name="T7" fmla="*/ 34 h 5"/>
                <a:gd name="T8" fmla="*/ 41 w 5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3" name="Freeform 849">
              <a:extLst>
                <a:ext uri="{FF2B5EF4-FFF2-40B4-BE49-F238E27FC236}">
                  <a16:creationId xmlns:a16="http://schemas.microsoft.com/office/drawing/2014/main" id="{22D6991D-1A1A-4851-B050-DF396FD16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469"/>
              <a:ext cx="10" cy="13"/>
            </a:xfrm>
            <a:custGeom>
              <a:avLst/>
              <a:gdLst>
                <a:gd name="T0" fmla="*/ 50 w 4"/>
                <a:gd name="T1" fmla="*/ 68 h 5"/>
                <a:gd name="T2" fmla="*/ 0 w 4"/>
                <a:gd name="T3" fmla="*/ 55 h 5"/>
                <a:gd name="T4" fmla="*/ 33 w 4"/>
                <a:gd name="T5" fmla="*/ 21 h 5"/>
                <a:gd name="T6" fmla="*/ 63 w 4"/>
                <a:gd name="T7" fmla="*/ 34 h 5"/>
                <a:gd name="T8" fmla="*/ 50 w 4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4" name="Freeform 850">
              <a:extLst>
                <a:ext uri="{FF2B5EF4-FFF2-40B4-BE49-F238E27FC236}">
                  <a16:creationId xmlns:a16="http://schemas.microsoft.com/office/drawing/2014/main" id="{AE91E93E-7925-42B5-9E23-A415835F3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229"/>
              <a:ext cx="10" cy="13"/>
            </a:xfrm>
            <a:custGeom>
              <a:avLst/>
              <a:gdLst>
                <a:gd name="T0" fmla="*/ 50 w 4"/>
                <a:gd name="T1" fmla="*/ 68 h 5"/>
                <a:gd name="T2" fmla="*/ 0 w 4"/>
                <a:gd name="T3" fmla="*/ 55 h 5"/>
                <a:gd name="T4" fmla="*/ 20 w 4"/>
                <a:gd name="T5" fmla="*/ 21 h 5"/>
                <a:gd name="T6" fmla="*/ 63 w 4"/>
                <a:gd name="T7" fmla="*/ 34 h 5"/>
                <a:gd name="T8" fmla="*/ 50 w 4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5" name="Freeform 851">
              <a:extLst>
                <a:ext uri="{FF2B5EF4-FFF2-40B4-BE49-F238E27FC236}">
                  <a16:creationId xmlns:a16="http://schemas.microsoft.com/office/drawing/2014/main" id="{0E78F7E2-001E-4A54-A411-ED60456A5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245"/>
              <a:ext cx="10" cy="13"/>
            </a:xfrm>
            <a:custGeom>
              <a:avLst/>
              <a:gdLst>
                <a:gd name="T0" fmla="*/ 33 w 4"/>
                <a:gd name="T1" fmla="*/ 68 h 5"/>
                <a:gd name="T2" fmla="*/ 0 w 4"/>
                <a:gd name="T3" fmla="*/ 55 h 5"/>
                <a:gd name="T4" fmla="*/ 20 w 4"/>
                <a:gd name="T5" fmla="*/ 21 h 5"/>
                <a:gd name="T6" fmla="*/ 63 w 4"/>
                <a:gd name="T7" fmla="*/ 34 h 5"/>
                <a:gd name="T8" fmla="*/ 33 w 4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4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4" y="4"/>
                    <a:pt x="2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6" name="Freeform 852">
              <a:extLst>
                <a:ext uri="{FF2B5EF4-FFF2-40B4-BE49-F238E27FC236}">
                  <a16:creationId xmlns:a16="http://schemas.microsoft.com/office/drawing/2014/main" id="{6FE02551-438E-4EE6-BE9C-09909DE46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274"/>
              <a:ext cx="10" cy="14"/>
            </a:xfrm>
            <a:custGeom>
              <a:avLst/>
              <a:gdLst>
                <a:gd name="T0" fmla="*/ 50 w 4"/>
                <a:gd name="T1" fmla="*/ 87 h 5"/>
                <a:gd name="T2" fmla="*/ 0 w 4"/>
                <a:gd name="T3" fmla="*/ 62 h 5"/>
                <a:gd name="T4" fmla="*/ 33 w 4"/>
                <a:gd name="T5" fmla="*/ 22 h 5"/>
                <a:gd name="T6" fmla="*/ 63 w 4"/>
                <a:gd name="T7" fmla="*/ 48 h 5"/>
                <a:gd name="T8" fmla="*/ 50 w 4"/>
                <a:gd name="T9" fmla="*/ 8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7" name="Freeform 853">
              <a:extLst>
                <a:ext uri="{FF2B5EF4-FFF2-40B4-BE49-F238E27FC236}">
                  <a16:creationId xmlns:a16="http://schemas.microsoft.com/office/drawing/2014/main" id="{C014E0CA-2B25-4C37-A41C-F37723005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301"/>
              <a:ext cx="10" cy="13"/>
            </a:xfrm>
            <a:custGeom>
              <a:avLst/>
              <a:gdLst>
                <a:gd name="T0" fmla="*/ 33 w 4"/>
                <a:gd name="T1" fmla="*/ 68 h 5"/>
                <a:gd name="T2" fmla="*/ 0 w 4"/>
                <a:gd name="T3" fmla="*/ 55 h 5"/>
                <a:gd name="T4" fmla="*/ 20 w 4"/>
                <a:gd name="T5" fmla="*/ 21 h 5"/>
                <a:gd name="T6" fmla="*/ 63 w 4"/>
                <a:gd name="T7" fmla="*/ 34 h 5"/>
                <a:gd name="T8" fmla="*/ 33 w 4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4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8" name="Freeform 854">
              <a:extLst>
                <a:ext uri="{FF2B5EF4-FFF2-40B4-BE49-F238E27FC236}">
                  <a16:creationId xmlns:a16="http://schemas.microsoft.com/office/drawing/2014/main" id="{387B7B32-A3A3-4637-8323-B4DF3F8A6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258"/>
              <a:ext cx="10" cy="14"/>
            </a:xfrm>
            <a:custGeom>
              <a:avLst/>
              <a:gdLst>
                <a:gd name="T0" fmla="*/ 50 w 4"/>
                <a:gd name="T1" fmla="*/ 87 h 5"/>
                <a:gd name="T2" fmla="*/ 0 w 4"/>
                <a:gd name="T3" fmla="*/ 62 h 5"/>
                <a:gd name="T4" fmla="*/ 20 w 4"/>
                <a:gd name="T5" fmla="*/ 22 h 5"/>
                <a:gd name="T6" fmla="*/ 63 w 4"/>
                <a:gd name="T7" fmla="*/ 48 h 5"/>
                <a:gd name="T8" fmla="*/ 50 w 4"/>
                <a:gd name="T9" fmla="*/ 8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9" name="Freeform 855">
              <a:extLst>
                <a:ext uri="{FF2B5EF4-FFF2-40B4-BE49-F238E27FC236}">
                  <a16:creationId xmlns:a16="http://schemas.microsoft.com/office/drawing/2014/main" id="{34CFD896-13BA-4CE2-8E56-DEB81EDBF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2250"/>
              <a:ext cx="10" cy="11"/>
            </a:xfrm>
            <a:custGeom>
              <a:avLst/>
              <a:gdLst>
                <a:gd name="T0" fmla="*/ 33 w 4"/>
                <a:gd name="T1" fmla="*/ 83 h 4"/>
                <a:gd name="T2" fmla="*/ 0 w 4"/>
                <a:gd name="T3" fmla="*/ 61 h 4"/>
                <a:gd name="T4" fmla="*/ 20 w 4"/>
                <a:gd name="T5" fmla="*/ 0 h 4"/>
                <a:gd name="T6" fmla="*/ 63 w 4"/>
                <a:gd name="T7" fmla="*/ 47 h 4"/>
                <a:gd name="T8" fmla="*/ 33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0" name="Freeform 856">
              <a:extLst>
                <a:ext uri="{FF2B5EF4-FFF2-40B4-BE49-F238E27FC236}">
                  <a16:creationId xmlns:a16="http://schemas.microsoft.com/office/drawing/2014/main" id="{40D36822-48F2-421A-99E0-A185E22B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325"/>
              <a:ext cx="10" cy="11"/>
            </a:xfrm>
            <a:custGeom>
              <a:avLst/>
              <a:gdLst>
                <a:gd name="T0" fmla="*/ 50 w 4"/>
                <a:gd name="T1" fmla="*/ 83 h 4"/>
                <a:gd name="T2" fmla="*/ 0 w 4"/>
                <a:gd name="T3" fmla="*/ 61 h 4"/>
                <a:gd name="T4" fmla="*/ 20 w 4"/>
                <a:gd name="T5" fmla="*/ 0 h 4"/>
                <a:gd name="T6" fmla="*/ 63 w 4"/>
                <a:gd name="T7" fmla="*/ 22 h 4"/>
                <a:gd name="T8" fmla="*/ 50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0" y="0"/>
                    <a:pt x="1" y="0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4" y="2"/>
                    <a:pt x="4" y="3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1" name="Freeform 857">
              <a:extLst>
                <a:ext uri="{FF2B5EF4-FFF2-40B4-BE49-F238E27FC236}">
                  <a16:creationId xmlns:a16="http://schemas.microsoft.com/office/drawing/2014/main" id="{2DA133E1-AB29-4419-8FEE-DB0FCD164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352"/>
              <a:ext cx="13" cy="10"/>
            </a:xfrm>
            <a:custGeom>
              <a:avLst/>
              <a:gdLst>
                <a:gd name="T0" fmla="*/ 55 w 5"/>
                <a:gd name="T1" fmla="*/ 63 h 4"/>
                <a:gd name="T2" fmla="*/ 21 w 5"/>
                <a:gd name="T3" fmla="*/ 50 h 4"/>
                <a:gd name="T4" fmla="*/ 34 w 5"/>
                <a:gd name="T5" fmla="*/ 0 h 4"/>
                <a:gd name="T6" fmla="*/ 68 w 5"/>
                <a:gd name="T7" fmla="*/ 20 h 4"/>
                <a:gd name="T8" fmla="*/ 55 w 5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5" y="2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2" name="Freeform 858">
              <a:extLst>
                <a:ext uri="{FF2B5EF4-FFF2-40B4-BE49-F238E27FC236}">
                  <a16:creationId xmlns:a16="http://schemas.microsoft.com/office/drawing/2014/main" id="{37DECC03-A0E6-468F-899B-3391A10D6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336"/>
              <a:ext cx="12" cy="13"/>
            </a:xfrm>
            <a:custGeom>
              <a:avLst/>
              <a:gdLst>
                <a:gd name="T0" fmla="*/ 41 w 5"/>
                <a:gd name="T1" fmla="*/ 68 h 5"/>
                <a:gd name="T2" fmla="*/ 12 w 5"/>
                <a:gd name="T3" fmla="*/ 55 h 5"/>
                <a:gd name="T4" fmla="*/ 29 w 5"/>
                <a:gd name="T5" fmla="*/ 21 h 5"/>
                <a:gd name="T6" fmla="*/ 58 w 5"/>
                <a:gd name="T7" fmla="*/ 34 h 5"/>
                <a:gd name="T8" fmla="*/ 41 w 5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3" name="Freeform 859">
              <a:extLst>
                <a:ext uri="{FF2B5EF4-FFF2-40B4-BE49-F238E27FC236}">
                  <a16:creationId xmlns:a16="http://schemas.microsoft.com/office/drawing/2014/main" id="{242AC593-ACE6-4872-B376-40EC9B0BA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0"/>
              <a:ext cx="13" cy="13"/>
            </a:xfrm>
            <a:custGeom>
              <a:avLst/>
              <a:gdLst>
                <a:gd name="T0" fmla="*/ 55 w 5"/>
                <a:gd name="T1" fmla="*/ 68 h 5"/>
                <a:gd name="T2" fmla="*/ 21 w 5"/>
                <a:gd name="T3" fmla="*/ 55 h 5"/>
                <a:gd name="T4" fmla="*/ 34 w 5"/>
                <a:gd name="T5" fmla="*/ 21 h 5"/>
                <a:gd name="T6" fmla="*/ 68 w 5"/>
                <a:gd name="T7" fmla="*/ 34 h 5"/>
                <a:gd name="T8" fmla="*/ 55 w 5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4" name="Freeform 860">
              <a:extLst>
                <a:ext uri="{FF2B5EF4-FFF2-40B4-BE49-F238E27FC236}">
                  <a16:creationId xmlns:a16="http://schemas.microsoft.com/office/drawing/2014/main" id="{ABDBE74D-9C90-467D-A608-5D71D257A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405"/>
              <a:ext cx="10" cy="11"/>
            </a:xfrm>
            <a:custGeom>
              <a:avLst/>
              <a:gdLst>
                <a:gd name="T0" fmla="*/ 50 w 4"/>
                <a:gd name="T1" fmla="*/ 83 h 4"/>
                <a:gd name="T2" fmla="*/ 0 w 4"/>
                <a:gd name="T3" fmla="*/ 61 h 4"/>
                <a:gd name="T4" fmla="*/ 20 w 4"/>
                <a:gd name="T5" fmla="*/ 0 h 4"/>
                <a:gd name="T6" fmla="*/ 63 w 4"/>
                <a:gd name="T7" fmla="*/ 47 h 4"/>
                <a:gd name="T8" fmla="*/ 50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5" name="Freeform 861">
              <a:extLst>
                <a:ext uri="{FF2B5EF4-FFF2-40B4-BE49-F238E27FC236}">
                  <a16:creationId xmlns:a16="http://schemas.microsoft.com/office/drawing/2014/main" id="{92C00C69-DF8A-49B0-9DD2-DB688DC92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400"/>
              <a:ext cx="10" cy="10"/>
            </a:xfrm>
            <a:custGeom>
              <a:avLst/>
              <a:gdLst>
                <a:gd name="T0" fmla="*/ 50 w 4"/>
                <a:gd name="T1" fmla="*/ 63 h 4"/>
                <a:gd name="T2" fmla="*/ 0 w 4"/>
                <a:gd name="T3" fmla="*/ 50 h 4"/>
                <a:gd name="T4" fmla="*/ 33 w 4"/>
                <a:gd name="T5" fmla="*/ 0 h 4"/>
                <a:gd name="T6" fmla="*/ 63 w 4"/>
                <a:gd name="T7" fmla="*/ 20 h 4"/>
                <a:gd name="T8" fmla="*/ 50 w 4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2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6" name="Freeform 862">
              <a:extLst>
                <a:ext uri="{FF2B5EF4-FFF2-40B4-BE49-F238E27FC236}">
                  <a16:creationId xmlns:a16="http://schemas.microsoft.com/office/drawing/2014/main" id="{4F35BD41-664A-48E0-9E5D-6E8A0CEF0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426"/>
              <a:ext cx="10" cy="11"/>
            </a:xfrm>
            <a:custGeom>
              <a:avLst/>
              <a:gdLst>
                <a:gd name="T0" fmla="*/ 50 w 4"/>
                <a:gd name="T1" fmla="*/ 83 h 4"/>
                <a:gd name="T2" fmla="*/ 0 w 4"/>
                <a:gd name="T3" fmla="*/ 61 h 4"/>
                <a:gd name="T4" fmla="*/ 33 w 4"/>
                <a:gd name="T5" fmla="*/ 0 h 4"/>
                <a:gd name="T6" fmla="*/ 63 w 4"/>
                <a:gd name="T7" fmla="*/ 47 h 4"/>
                <a:gd name="T8" fmla="*/ 50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7" name="Freeform 863">
              <a:extLst>
                <a:ext uri="{FF2B5EF4-FFF2-40B4-BE49-F238E27FC236}">
                  <a16:creationId xmlns:a16="http://schemas.microsoft.com/office/drawing/2014/main" id="{627ED57F-9387-4BA3-9776-75CAD5E75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2378"/>
              <a:ext cx="10" cy="14"/>
            </a:xfrm>
            <a:custGeom>
              <a:avLst/>
              <a:gdLst>
                <a:gd name="T0" fmla="*/ 33 w 4"/>
                <a:gd name="T1" fmla="*/ 87 h 5"/>
                <a:gd name="T2" fmla="*/ 0 w 4"/>
                <a:gd name="T3" fmla="*/ 62 h 5"/>
                <a:gd name="T4" fmla="*/ 20 w 4"/>
                <a:gd name="T5" fmla="*/ 22 h 5"/>
                <a:gd name="T6" fmla="*/ 63 w 4"/>
                <a:gd name="T7" fmla="*/ 48 h 5"/>
                <a:gd name="T8" fmla="*/ 33 w 4"/>
                <a:gd name="T9" fmla="*/ 8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4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8" name="Freeform 864">
              <a:extLst>
                <a:ext uri="{FF2B5EF4-FFF2-40B4-BE49-F238E27FC236}">
                  <a16:creationId xmlns:a16="http://schemas.microsoft.com/office/drawing/2014/main" id="{891C2078-7D0A-4C1D-9F86-DA15A9908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418"/>
              <a:ext cx="12" cy="14"/>
            </a:xfrm>
            <a:custGeom>
              <a:avLst/>
              <a:gdLst>
                <a:gd name="T0" fmla="*/ 41 w 5"/>
                <a:gd name="T1" fmla="*/ 87 h 5"/>
                <a:gd name="T2" fmla="*/ 12 w 5"/>
                <a:gd name="T3" fmla="*/ 62 h 5"/>
                <a:gd name="T4" fmla="*/ 29 w 5"/>
                <a:gd name="T5" fmla="*/ 22 h 5"/>
                <a:gd name="T6" fmla="*/ 70 w 5"/>
                <a:gd name="T7" fmla="*/ 48 h 5"/>
                <a:gd name="T8" fmla="*/ 41 w 5"/>
                <a:gd name="T9" fmla="*/ 8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9" name="Freeform 865">
              <a:extLst>
                <a:ext uri="{FF2B5EF4-FFF2-40B4-BE49-F238E27FC236}">
                  <a16:creationId xmlns:a16="http://schemas.microsoft.com/office/drawing/2014/main" id="{AC1AD1BF-B7B1-482C-BB6B-B986D1D2D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442"/>
              <a:ext cx="12" cy="11"/>
            </a:xfrm>
            <a:custGeom>
              <a:avLst/>
              <a:gdLst>
                <a:gd name="T0" fmla="*/ 41 w 5"/>
                <a:gd name="T1" fmla="*/ 83 h 4"/>
                <a:gd name="T2" fmla="*/ 12 w 5"/>
                <a:gd name="T3" fmla="*/ 47 h 4"/>
                <a:gd name="T4" fmla="*/ 29 w 5"/>
                <a:gd name="T5" fmla="*/ 0 h 4"/>
                <a:gd name="T6" fmla="*/ 70 w 5"/>
                <a:gd name="T7" fmla="*/ 22 h 4"/>
                <a:gd name="T8" fmla="*/ 41 w 5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2"/>
                    <a:pt x="4" y="3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0" name="Freeform 866">
              <a:extLst>
                <a:ext uri="{FF2B5EF4-FFF2-40B4-BE49-F238E27FC236}">
                  <a16:creationId xmlns:a16="http://schemas.microsoft.com/office/drawing/2014/main" id="{8CF69ED8-6D82-4FD2-B921-30407D344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360"/>
              <a:ext cx="10" cy="13"/>
            </a:xfrm>
            <a:custGeom>
              <a:avLst/>
              <a:gdLst>
                <a:gd name="T0" fmla="*/ 33 w 4"/>
                <a:gd name="T1" fmla="*/ 68 h 5"/>
                <a:gd name="T2" fmla="*/ 0 w 4"/>
                <a:gd name="T3" fmla="*/ 55 h 5"/>
                <a:gd name="T4" fmla="*/ 20 w 4"/>
                <a:gd name="T5" fmla="*/ 21 h 5"/>
                <a:gd name="T6" fmla="*/ 63 w 4"/>
                <a:gd name="T7" fmla="*/ 34 h 5"/>
                <a:gd name="T8" fmla="*/ 33 w 4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4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1" name="Freeform 867">
              <a:extLst>
                <a:ext uri="{FF2B5EF4-FFF2-40B4-BE49-F238E27FC236}">
                  <a16:creationId xmlns:a16="http://schemas.microsoft.com/office/drawing/2014/main" id="{5A2A4B13-50DE-4F45-B43F-EDF218CE4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290"/>
              <a:ext cx="12" cy="14"/>
            </a:xfrm>
            <a:custGeom>
              <a:avLst/>
              <a:gdLst>
                <a:gd name="T0" fmla="*/ 41 w 5"/>
                <a:gd name="T1" fmla="*/ 87 h 5"/>
                <a:gd name="T2" fmla="*/ 12 w 5"/>
                <a:gd name="T3" fmla="*/ 62 h 5"/>
                <a:gd name="T4" fmla="*/ 29 w 5"/>
                <a:gd name="T5" fmla="*/ 22 h 5"/>
                <a:gd name="T6" fmla="*/ 58 w 5"/>
                <a:gd name="T7" fmla="*/ 48 h 5"/>
                <a:gd name="T8" fmla="*/ 41 w 5"/>
                <a:gd name="T9" fmla="*/ 8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2" name="Freeform 868">
              <a:extLst>
                <a:ext uri="{FF2B5EF4-FFF2-40B4-BE49-F238E27FC236}">
                  <a16:creationId xmlns:a16="http://schemas.microsoft.com/office/drawing/2014/main" id="{C366B0D8-82B1-4943-AB5C-2311F4B61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181"/>
              <a:ext cx="12" cy="11"/>
            </a:xfrm>
            <a:custGeom>
              <a:avLst/>
              <a:gdLst>
                <a:gd name="T0" fmla="*/ 41 w 5"/>
                <a:gd name="T1" fmla="*/ 83 h 4"/>
                <a:gd name="T2" fmla="*/ 12 w 5"/>
                <a:gd name="T3" fmla="*/ 61 h 4"/>
                <a:gd name="T4" fmla="*/ 29 w 5"/>
                <a:gd name="T5" fmla="*/ 0 h 4"/>
                <a:gd name="T6" fmla="*/ 58 w 5"/>
                <a:gd name="T7" fmla="*/ 22 h 4"/>
                <a:gd name="T8" fmla="*/ 41 w 5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5" y="2"/>
                    <a:pt x="4" y="3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3" name="Freeform 869">
              <a:extLst>
                <a:ext uri="{FF2B5EF4-FFF2-40B4-BE49-F238E27FC236}">
                  <a16:creationId xmlns:a16="http://schemas.microsoft.com/office/drawing/2014/main" id="{7CD85690-1EEA-472D-A4F7-EA88D6B99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170"/>
              <a:ext cx="13" cy="11"/>
            </a:xfrm>
            <a:custGeom>
              <a:avLst/>
              <a:gdLst>
                <a:gd name="T0" fmla="*/ 55 w 5"/>
                <a:gd name="T1" fmla="*/ 83 h 4"/>
                <a:gd name="T2" fmla="*/ 21 w 5"/>
                <a:gd name="T3" fmla="*/ 61 h 4"/>
                <a:gd name="T4" fmla="*/ 34 w 5"/>
                <a:gd name="T5" fmla="*/ 0 h 4"/>
                <a:gd name="T6" fmla="*/ 68 w 5"/>
                <a:gd name="T7" fmla="*/ 47 h 4"/>
                <a:gd name="T8" fmla="*/ 55 w 5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4" name="Freeform 870">
              <a:extLst>
                <a:ext uri="{FF2B5EF4-FFF2-40B4-BE49-F238E27FC236}">
                  <a16:creationId xmlns:a16="http://schemas.microsoft.com/office/drawing/2014/main" id="{2FD403BA-D871-48B1-AD60-EEABC712A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040"/>
              <a:ext cx="10" cy="10"/>
            </a:xfrm>
            <a:custGeom>
              <a:avLst/>
              <a:gdLst>
                <a:gd name="T0" fmla="*/ 33 w 4"/>
                <a:gd name="T1" fmla="*/ 63 h 4"/>
                <a:gd name="T2" fmla="*/ 0 w 4"/>
                <a:gd name="T3" fmla="*/ 50 h 4"/>
                <a:gd name="T4" fmla="*/ 20 w 4"/>
                <a:gd name="T5" fmla="*/ 0 h 4"/>
                <a:gd name="T6" fmla="*/ 63 w 4"/>
                <a:gd name="T7" fmla="*/ 33 h 4"/>
                <a:gd name="T8" fmla="*/ 33 w 4"/>
                <a:gd name="T9" fmla="*/ 6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5" name="Freeform 871">
              <a:extLst>
                <a:ext uri="{FF2B5EF4-FFF2-40B4-BE49-F238E27FC236}">
                  <a16:creationId xmlns:a16="http://schemas.microsoft.com/office/drawing/2014/main" id="{7F673F1D-8346-4E51-9485-16A223440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096"/>
              <a:ext cx="12" cy="13"/>
            </a:xfrm>
            <a:custGeom>
              <a:avLst/>
              <a:gdLst>
                <a:gd name="T0" fmla="*/ 41 w 5"/>
                <a:gd name="T1" fmla="*/ 68 h 5"/>
                <a:gd name="T2" fmla="*/ 0 w 5"/>
                <a:gd name="T3" fmla="*/ 55 h 5"/>
                <a:gd name="T4" fmla="*/ 29 w 5"/>
                <a:gd name="T5" fmla="*/ 21 h 5"/>
                <a:gd name="T6" fmla="*/ 58 w 5"/>
                <a:gd name="T7" fmla="*/ 34 h 5"/>
                <a:gd name="T8" fmla="*/ 41 w 5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6" name="Freeform 872">
              <a:extLst>
                <a:ext uri="{FF2B5EF4-FFF2-40B4-BE49-F238E27FC236}">
                  <a16:creationId xmlns:a16="http://schemas.microsoft.com/office/drawing/2014/main" id="{D846A3C6-D467-4B9E-9E55-F02CD142C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048"/>
              <a:ext cx="12" cy="13"/>
            </a:xfrm>
            <a:custGeom>
              <a:avLst/>
              <a:gdLst>
                <a:gd name="T0" fmla="*/ 41 w 5"/>
                <a:gd name="T1" fmla="*/ 68 h 5"/>
                <a:gd name="T2" fmla="*/ 12 w 5"/>
                <a:gd name="T3" fmla="*/ 55 h 5"/>
                <a:gd name="T4" fmla="*/ 29 w 5"/>
                <a:gd name="T5" fmla="*/ 21 h 5"/>
                <a:gd name="T6" fmla="*/ 58 w 5"/>
                <a:gd name="T7" fmla="*/ 34 h 5"/>
                <a:gd name="T8" fmla="*/ 41 w 5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7" name="Freeform 873">
              <a:extLst>
                <a:ext uri="{FF2B5EF4-FFF2-40B4-BE49-F238E27FC236}">
                  <a16:creationId xmlns:a16="http://schemas.microsoft.com/office/drawing/2014/main" id="{C1462263-E322-45A4-8858-46D9CEF4C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021"/>
              <a:ext cx="10" cy="11"/>
            </a:xfrm>
            <a:custGeom>
              <a:avLst/>
              <a:gdLst>
                <a:gd name="T0" fmla="*/ 50 w 4"/>
                <a:gd name="T1" fmla="*/ 83 h 4"/>
                <a:gd name="T2" fmla="*/ 0 w 4"/>
                <a:gd name="T3" fmla="*/ 61 h 4"/>
                <a:gd name="T4" fmla="*/ 20 w 4"/>
                <a:gd name="T5" fmla="*/ 0 h 4"/>
                <a:gd name="T6" fmla="*/ 63 w 4"/>
                <a:gd name="T7" fmla="*/ 47 h 4"/>
                <a:gd name="T8" fmla="*/ 50 w 4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0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1"/>
                    <a:pt x="4" y="2"/>
                  </a:cubicBezTo>
                  <a:cubicBezTo>
                    <a:pt x="4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8" name="Freeform 874">
              <a:extLst>
                <a:ext uri="{FF2B5EF4-FFF2-40B4-BE49-F238E27FC236}">
                  <a16:creationId xmlns:a16="http://schemas.microsoft.com/office/drawing/2014/main" id="{458EDDC4-7199-46B6-A44F-FF7DDC7BF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018"/>
              <a:ext cx="17" cy="19"/>
            </a:xfrm>
            <a:custGeom>
              <a:avLst/>
              <a:gdLst>
                <a:gd name="T0" fmla="*/ 70 w 7"/>
                <a:gd name="T1" fmla="*/ 117 h 7"/>
                <a:gd name="T2" fmla="*/ 12 w 7"/>
                <a:gd name="T3" fmla="*/ 81 h 7"/>
                <a:gd name="T4" fmla="*/ 41 w 7"/>
                <a:gd name="T5" fmla="*/ 22 h 7"/>
                <a:gd name="T6" fmla="*/ 87 w 7"/>
                <a:gd name="T7" fmla="*/ 38 h 7"/>
                <a:gd name="T8" fmla="*/ 70 w 7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6"/>
                    <a:pt x="5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9" name="Freeform 875">
              <a:extLst>
                <a:ext uri="{FF2B5EF4-FFF2-40B4-BE49-F238E27FC236}">
                  <a16:creationId xmlns:a16="http://schemas.microsoft.com/office/drawing/2014/main" id="{2ED41008-C2A2-4719-A854-5781AEFF3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744"/>
              <a:ext cx="18" cy="18"/>
            </a:xfrm>
            <a:custGeom>
              <a:avLst/>
              <a:gdLst>
                <a:gd name="T0" fmla="*/ 67 w 7"/>
                <a:gd name="T1" fmla="*/ 100 h 7"/>
                <a:gd name="T2" fmla="*/ 21 w 7"/>
                <a:gd name="T3" fmla="*/ 85 h 7"/>
                <a:gd name="T4" fmla="*/ 33 w 7"/>
                <a:gd name="T5" fmla="*/ 21 h 7"/>
                <a:gd name="T6" fmla="*/ 100 w 7"/>
                <a:gd name="T7" fmla="*/ 54 h 7"/>
                <a:gd name="T8" fmla="*/ 67 w 7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0" name="Freeform 876">
              <a:extLst>
                <a:ext uri="{FF2B5EF4-FFF2-40B4-BE49-F238E27FC236}">
                  <a16:creationId xmlns:a16="http://schemas.microsoft.com/office/drawing/2014/main" id="{75F08AA7-6A76-4F57-BFC0-E1B9D3691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770"/>
              <a:ext cx="17" cy="16"/>
            </a:xfrm>
            <a:custGeom>
              <a:avLst/>
              <a:gdLst>
                <a:gd name="T0" fmla="*/ 70 w 7"/>
                <a:gd name="T1" fmla="*/ 115 h 6"/>
                <a:gd name="T2" fmla="*/ 12 w 7"/>
                <a:gd name="T3" fmla="*/ 77 h 6"/>
                <a:gd name="T4" fmla="*/ 41 w 7"/>
                <a:gd name="T5" fmla="*/ 0 h 6"/>
                <a:gd name="T6" fmla="*/ 87 w 7"/>
                <a:gd name="T7" fmla="*/ 35 h 6"/>
                <a:gd name="T8" fmla="*/ 70 w 7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5" y="6"/>
                  </a:move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5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1" name="Freeform 877">
              <a:extLst>
                <a:ext uri="{FF2B5EF4-FFF2-40B4-BE49-F238E27FC236}">
                  <a16:creationId xmlns:a16="http://schemas.microsoft.com/office/drawing/2014/main" id="{C49FB2FC-401D-4E2D-9C53-493E28CF9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722"/>
              <a:ext cx="17" cy="16"/>
            </a:xfrm>
            <a:custGeom>
              <a:avLst/>
              <a:gdLst>
                <a:gd name="T0" fmla="*/ 70 w 7"/>
                <a:gd name="T1" fmla="*/ 115 h 6"/>
                <a:gd name="T2" fmla="*/ 12 w 7"/>
                <a:gd name="T3" fmla="*/ 77 h 6"/>
                <a:gd name="T4" fmla="*/ 41 w 7"/>
                <a:gd name="T5" fmla="*/ 0 h 6"/>
                <a:gd name="T6" fmla="*/ 87 w 7"/>
                <a:gd name="T7" fmla="*/ 35 h 6"/>
                <a:gd name="T8" fmla="*/ 70 w 7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5" y="6"/>
                  </a:move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5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2" name="Freeform 878">
              <a:extLst>
                <a:ext uri="{FF2B5EF4-FFF2-40B4-BE49-F238E27FC236}">
                  <a16:creationId xmlns:a16="http://schemas.microsoft.com/office/drawing/2014/main" id="{F7DBE7CB-944B-4E56-81D4-839EEA735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712"/>
              <a:ext cx="18" cy="18"/>
            </a:xfrm>
            <a:custGeom>
              <a:avLst/>
              <a:gdLst>
                <a:gd name="T0" fmla="*/ 67 w 7"/>
                <a:gd name="T1" fmla="*/ 100 h 7"/>
                <a:gd name="T2" fmla="*/ 21 w 7"/>
                <a:gd name="T3" fmla="*/ 85 h 7"/>
                <a:gd name="T4" fmla="*/ 33 w 7"/>
                <a:gd name="T5" fmla="*/ 21 h 7"/>
                <a:gd name="T6" fmla="*/ 100 w 7"/>
                <a:gd name="T7" fmla="*/ 54 h 7"/>
                <a:gd name="T8" fmla="*/ 67 w 7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3" name="Freeform 879">
              <a:extLst>
                <a:ext uri="{FF2B5EF4-FFF2-40B4-BE49-F238E27FC236}">
                  <a16:creationId xmlns:a16="http://schemas.microsoft.com/office/drawing/2014/main" id="{3C132767-9119-4F2A-A84F-98155789C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757"/>
              <a:ext cx="18" cy="19"/>
            </a:xfrm>
            <a:custGeom>
              <a:avLst/>
              <a:gdLst>
                <a:gd name="T0" fmla="*/ 67 w 7"/>
                <a:gd name="T1" fmla="*/ 117 h 7"/>
                <a:gd name="T2" fmla="*/ 21 w 7"/>
                <a:gd name="T3" fmla="*/ 81 h 7"/>
                <a:gd name="T4" fmla="*/ 33 w 7"/>
                <a:gd name="T5" fmla="*/ 22 h 7"/>
                <a:gd name="T6" fmla="*/ 100 w 7"/>
                <a:gd name="T7" fmla="*/ 38 h 7"/>
                <a:gd name="T8" fmla="*/ 67 w 7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4" name="Freeform 880">
              <a:extLst>
                <a:ext uri="{FF2B5EF4-FFF2-40B4-BE49-F238E27FC236}">
                  <a16:creationId xmlns:a16="http://schemas.microsoft.com/office/drawing/2014/main" id="{C3FD7464-BCFB-46A6-A2D4-72F7A1AD2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1813"/>
              <a:ext cx="15" cy="19"/>
            </a:xfrm>
            <a:custGeom>
              <a:avLst/>
              <a:gdLst>
                <a:gd name="T0" fmla="*/ 63 w 6"/>
                <a:gd name="T1" fmla="*/ 117 h 7"/>
                <a:gd name="T2" fmla="*/ 0 w 6"/>
                <a:gd name="T3" fmla="*/ 103 h 7"/>
                <a:gd name="T4" fmla="*/ 33 w 6"/>
                <a:gd name="T5" fmla="*/ 22 h 7"/>
                <a:gd name="T6" fmla="*/ 95 w 6"/>
                <a:gd name="T7" fmla="*/ 60 h 7"/>
                <a:gd name="T8" fmla="*/ 63 w 6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2" y="7"/>
                    <a:pt x="1" y="6"/>
                    <a:pt x="0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ubicBezTo>
                    <a:pt x="6" y="4"/>
                    <a:pt x="5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5" name="Freeform 881">
              <a:extLst>
                <a:ext uri="{FF2B5EF4-FFF2-40B4-BE49-F238E27FC236}">
                  <a16:creationId xmlns:a16="http://schemas.microsoft.com/office/drawing/2014/main" id="{5EEEBE64-3020-49F0-BC0D-E497FB424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077"/>
              <a:ext cx="15" cy="19"/>
            </a:xfrm>
            <a:custGeom>
              <a:avLst/>
              <a:gdLst>
                <a:gd name="T0" fmla="*/ 63 w 6"/>
                <a:gd name="T1" fmla="*/ 117 h 7"/>
                <a:gd name="T2" fmla="*/ 0 w 6"/>
                <a:gd name="T3" fmla="*/ 103 h 7"/>
                <a:gd name="T4" fmla="*/ 33 w 6"/>
                <a:gd name="T5" fmla="*/ 22 h 7"/>
                <a:gd name="T6" fmla="*/ 95 w 6"/>
                <a:gd name="T7" fmla="*/ 60 h 7"/>
                <a:gd name="T8" fmla="*/ 63 w 6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2" y="7"/>
                    <a:pt x="1" y="6"/>
                    <a:pt x="0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ubicBezTo>
                    <a:pt x="6" y="4"/>
                    <a:pt x="5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6" name="Freeform 882">
              <a:extLst>
                <a:ext uri="{FF2B5EF4-FFF2-40B4-BE49-F238E27FC236}">
                  <a16:creationId xmlns:a16="http://schemas.microsoft.com/office/drawing/2014/main" id="{73CF0872-BEAA-4A9D-B41E-43A19334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077"/>
              <a:ext cx="15" cy="16"/>
            </a:xfrm>
            <a:custGeom>
              <a:avLst/>
              <a:gdLst>
                <a:gd name="T0" fmla="*/ 63 w 6"/>
                <a:gd name="T1" fmla="*/ 115 h 6"/>
                <a:gd name="T2" fmla="*/ 0 w 6"/>
                <a:gd name="T3" fmla="*/ 77 h 6"/>
                <a:gd name="T4" fmla="*/ 33 w 6"/>
                <a:gd name="T5" fmla="*/ 0 h 6"/>
                <a:gd name="T6" fmla="*/ 95 w 6"/>
                <a:gd name="T7" fmla="*/ 35 h 6"/>
                <a:gd name="T8" fmla="*/ 63 w 6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6"/>
                  </a:moveTo>
                  <a:cubicBezTo>
                    <a:pt x="2" y="6"/>
                    <a:pt x="1" y="5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5" y="0"/>
                    <a:pt x="6" y="2"/>
                  </a:cubicBezTo>
                  <a:cubicBezTo>
                    <a:pt x="6" y="3"/>
                    <a:pt x="5" y="5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7" name="Freeform 883">
              <a:extLst>
                <a:ext uri="{FF2B5EF4-FFF2-40B4-BE49-F238E27FC236}">
                  <a16:creationId xmlns:a16="http://schemas.microsoft.com/office/drawing/2014/main" id="{FD801881-DCBD-4EE9-B0B8-EA42979FD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090"/>
              <a:ext cx="18" cy="19"/>
            </a:xfrm>
            <a:custGeom>
              <a:avLst/>
              <a:gdLst>
                <a:gd name="T0" fmla="*/ 67 w 7"/>
                <a:gd name="T1" fmla="*/ 117 h 7"/>
                <a:gd name="T2" fmla="*/ 21 w 7"/>
                <a:gd name="T3" fmla="*/ 81 h 7"/>
                <a:gd name="T4" fmla="*/ 54 w 7"/>
                <a:gd name="T5" fmla="*/ 22 h 7"/>
                <a:gd name="T6" fmla="*/ 100 w 7"/>
                <a:gd name="T7" fmla="*/ 60 h 7"/>
                <a:gd name="T8" fmla="*/ 67 w 7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8" name="Freeform 884">
              <a:extLst>
                <a:ext uri="{FF2B5EF4-FFF2-40B4-BE49-F238E27FC236}">
                  <a16:creationId xmlns:a16="http://schemas.microsoft.com/office/drawing/2014/main" id="{F91446A7-4D17-4C5B-9054-1C1B4FA15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117"/>
              <a:ext cx="18" cy="16"/>
            </a:xfrm>
            <a:custGeom>
              <a:avLst/>
              <a:gdLst>
                <a:gd name="T0" fmla="*/ 67 w 7"/>
                <a:gd name="T1" fmla="*/ 115 h 6"/>
                <a:gd name="T2" fmla="*/ 21 w 7"/>
                <a:gd name="T3" fmla="*/ 77 h 6"/>
                <a:gd name="T4" fmla="*/ 54 w 7"/>
                <a:gd name="T5" fmla="*/ 0 h 6"/>
                <a:gd name="T6" fmla="*/ 100 w 7"/>
                <a:gd name="T7" fmla="*/ 35 h 6"/>
                <a:gd name="T8" fmla="*/ 67 w 7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4" y="6"/>
                  </a:move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9" name="Freeform 885">
              <a:extLst>
                <a:ext uri="{FF2B5EF4-FFF2-40B4-BE49-F238E27FC236}">
                  <a16:creationId xmlns:a16="http://schemas.microsoft.com/office/drawing/2014/main" id="{06765A49-0013-447B-999D-B31159BF9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136"/>
              <a:ext cx="15" cy="16"/>
            </a:xfrm>
            <a:custGeom>
              <a:avLst/>
              <a:gdLst>
                <a:gd name="T0" fmla="*/ 63 w 6"/>
                <a:gd name="T1" fmla="*/ 115 h 6"/>
                <a:gd name="T2" fmla="*/ 0 w 6"/>
                <a:gd name="T3" fmla="*/ 77 h 6"/>
                <a:gd name="T4" fmla="*/ 33 w 6"/>
                <a:gd name="T5" fmla="*/ 0 h 6"/>
                <a:gd name="T6" fmla="*/ 95 w 6"/>
                <a:gd name="T7" fmla="*/ 35 h 6"/>
                <a:gd name="T8" fmla="*/ 63 w 6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6"/>
                  </a:moveTo>
                  <a:cubicBezTo>
                    <a:pt x="2" y="6"/>
                    <a:pt x="1" y="6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4"/>
                    <a:pt x="5" y="5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0" name="Freeform 886">
              <a:extLst>
                <a:ext uri="{FF2B5EF4-FFF2-40B4-BE49-F238E27FC236}">
                  <a16:creationId xmlns:a16="http://schemas.microsoft.com/office/drawing/2014/main" id="{A2CE76C0-16B3-4C64-A7EB-E7910DC82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224"/>
              <a:ext cx="15" cy="18"/>
            </a:xfrm>
            <a:custGeom>
              <a:avLst/>
              <a:gdLst>
                <a:gd name="T0" fmla="*/ 63 w 6"/>
                <a:gd name="T1" fmla="*/ 100 h 7"/>
                <a:gd name="T2" fmla="*/ 0 w 6"/>
                <a:gd name="T3" fmla="*/ 85 h 7"/>
                <a:gd name="T4" fmla="*/ 33 w 6"/>
                <a:gd name="T5" fmla="*/ 21 h 7"/>
                <a:gd name="T6" fmla="*/ 95 w 6"/>
                <a:gd name="T7" fmla="*/ 54 h 7"/>
                <a:gd name="T8" fmla="*/ 63 w 6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2" y="7"/>
                    <a:pt x="1" y="6"/>
                    <a:pt x="0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ubicBezTo>
                    <a:pt x="6" y="4"/>
                    <a:pt x="5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1" name="Freeform 887">
              <a:extLst>
                <a:ext uri="{FF2B5EF4-FFF2-40B4-BE49-F238E27FC236}">
                  <a16:creationId xmlns:a16="http://schemas.microsoft.com/office/drawing/2014/main" id="{FE3F280E-DEF1-4C37-8B8D-A61B4E1D7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274"/>
              <a:ext cx="17" cy="19"/>
            </a:xfrm>
            <a:custGeom>
              <a:avLst/>
              <a:gdLst>
                <a:gd name="T0" fmla="*/ 58 w 7"/>
                <a:gd name="T1" fmla="*/ 117 h 7"/>
                <a:gd name="T2" fmla="*/ 12 w 7"/>
                <a:gd name="T3" fmla="*/ 81 h 7"/>
                <a:gd name="T4" fmla="*/ 41 w 7"/>
                <a:gd name="T5" fmla="*/ 22 h 7"/>
                <a:gd name="T6" fmla="*/ 87 w 7"/>
                <a:gd name="T7" fmla="*/ 60 h 7"/>
                <a:gd name="T8" fmla="*/ 58 w 7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2" name="Freeform 888">
              <a:extLst>
                <a:ext uri="{FF2B5EF4-FFF2-40B4-BE49-F238E27FC236}">
                  <a16:creationId xmlns:a16="http://schemas.microsoft.com/office/drawing/2014/main" id="{DD82B429-43B3-460F-A714-9ED70E659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293"/>
              <a:ext cx="15" cy="19"/>
            </a:xfrm>
            <a:custGeom>
              <a:avLst/>
              <a:gdLst>
                <a:gd name="T0" fmla="*/ 63 w 6"/>
                <a:gd name="T1" fmla="*/ 117 h 7"/>
                <a:gd name="T2" fmla="*/ 0 w 6"/>
                <a:gd name="T3" fmla="*/ 81 h 7"/>
                <a:gd name="T4" fmla="*/ 33 w 6"/>
                <a:gd name="T5" fmla="*/ 22 h 7"/>
                <a:gd name="T6" fmla="*/ 95 w 6"/>
                <a:gd name="T7" fmla="*/ 60 h 7"/>
                <a:gd name="T8" fmla="*/ 63 w 6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2" y="7"/>
                    <a:pt x="1" y="6"/>
                    <a:pt x="0" y="4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ubicBezTo>
                    <a:pt x="6" y="4"/>
                    <a:pt x="5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3" name="Freeform 889">
              <a:extLst>
                <a:ext uri="{FF2B5EF4-FFF2-40B4-BE49-F238E27FC236}">
                  <a16:creationId xmlns:a16="http://schemas.microsoft.com/office/drawing/2014/main" id="{9E6392D6-81CE-4E6F-9983-C0BF3AF42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309"/>
              <a:ext cx="15" cy="16"/>
            </a:xfrm>
            <a:custGeom>
              <a:avLst/>
              <a:gdLst>
                <a:gd name="T0" fmla="*/ 63 w 6"/>
                <a:gd name="T1" fmla="*/ 115 h 6"/>
                <a:gd name="T2" fmla="*/ 0 w 6"/>
                <a:gd name="T3" fmla="*/ 77 h 6"/>
                <a:gd name="T4" fmla="*/ 33 w 6"/>
                <a:gd name="T5" fmla="*/ 0 h 6"/>
                <a:gd name="T6" fmla="*/ 95 w 6"/>
                <a:gd name="T7" fmla="*/ 35 h 6"/>
                <a:gd name="T8" fmla="*/ 63 w 6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6"/>
                  </a:moveTo>
                  <a:cubicBezTo>
                    <a:pt x="2" y="6"/>
                    <a:pt x="1" y="6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4"/>
                    <a:pt x="6" y="5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4" name="Freeform 890">
              <a:extLst>
                <a:ext uri="{FF2B5EF4-FFF2-40B4-BE49-F238E27FC236}">
                  <a16:creationId xmlns:a16="http://schemas.microsoft.com/office/drawing/2014/main" id="{7D25872B-DC92-4ED8-B7C5-AB9CB4B97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626"/>
              <a:ext cx="20" cy="46"/>
            </a:xfrm>
            <a:custGeom>
              <a:avLst/>
              <a:gdLst>
                <a:gd name="T0" fmla="*/ 50 w 8"/>
                <a:gd name="T1" fmla="*/ 60 h 17"/>
                <a:gd name="T2" fmla="*/ 33 w 8"/>
                <a:gd name="T3" fmla="*/ 336 h 17"/>
                <a:gd name="T4" fmla="*/ 113 w 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3" y="3"/>
                  </a:moveTo>
                  <a:cubicBezTo>
                    <a:pt x="1" y="7"/>
                    <a:pt x="0" y="12"/>
                    <a:pt x="2" y="17"/>
                  </a:cubicBezTo>
                  <a:cubicBezTo>
                    <a:pt x="7" y="13"/>
                    <a:pt x="8" y="5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5" name="Freeform 891">
              <a:extLst>
                <a:ext uri="{FF2B5EF4-FFF2-40B4-BE49-F238E27FC236}">
                  <a16:creationId xmlns:a16="http://schemas.microsoft.com/office/drawing/2014/main" id="{92388434-D788-4AA7-8299-CCC6E1159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589"/>
              <a:ext cx="18" cy="27"/>
            </a:xfrm>
            <a:custGeom>
              <a:avLst/>
              <a:gdLst>
                <a:gd name="T0" fmla="*/ 54 w 7"/>
                <a:gd name="T1" fmla="*/ 38 h 10"/>
                <a:gd name="T2" fmla="*/ 54 w 7"/>
                <a:gd name="T3" fmla="*/ 197 h 10"/>
                <a:gd name="T4" fmla="*/ 118 w 7"/>
                <a:gd name="T5" fmla="*/ 59 h 10"/>
                <a:gd name="T6" fmla="*/ 85 w 7"/>
                <a:gd name="T7" fmla="*/ 5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3" y="2"/>
                  </a:moveTo>
                  <a:cubicBezTo>
                    <a:pt x="1" y="5"/>
                    <a:pt x="0" y="7"/>
                    <a:pt x="3" y="10"/>
                  </a:cubicBezTo>
                  <a:cubicBezTo>
                    <a:pt x="5" y="8"/>
                    <a:pt x="7" y="6"/>
                    <a:pt x="7" y="3"/>
                  </a:cubicBezTo>
                  <a:cubicBezTo>
                    <a:pt x="5" y="0"/>
                    <a:pt x="6" y="3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6" name="Freeform 892">
              <a:extLst>
                <a:ext uri="{FF2B5EF4-FFF2-40B4-BE49-F238E27FC236}">
                  <a16:creationId xmlns:a16="http://schemas.microsoft.com/office/drawing/2014/main" id="{29DDF77E-4D6F-4AF8-95A2-4BCBBCAC0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738"/>
              <a:ext cx="110" cy="126"/>
            </a:xfrm>
            <a:custGeom>
              <a:avLst/>
              <a:gdLst>
                <a:gd name="T0" fmla="*/ 675 w 44"/>
                <a:gd name="T1" fmla="*/ 906 h 47"/>
                <a:gd name="T2" fmla="*/ 675 w 44"/>
                <a:gd name="T3" fmla="*/ 231 h 47"/>
                <a:gd name="T4" fmla="*/ 20 w 44"/>
                <a:gd name="T5" fmla="*/ 252 h 47"/>
                <a:gd name="T6" fmla="*/ 0 w 44"/>
                <a:gd name="T7" fmla="*/ 885 h 47"/>
                <a:gd name="T8" fmla="*/ 0 w 44"/>
                <a:gd name="T9" fmla="*/ 869 h 47"/>
                <a:gd name="T10" fmla="*/ 0 w 44"/>
                <a:gd name="T11" fmla="*/ 885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7">
                  <a:moveTo>
                    <a:pt x="43" y="47"/>
                  </a:moveTo>
                  <a:cubicBezTo>
                    <a:pt x="42" y="33"/>
                    <a:pt x="44" y="19"/>
                    <a:pt x="43" y="12"/>
                  </a:cubicBezTo>
                  <a:cubicBezTo>
                    <a:pt x="40" y="0"/>
                    <a:pt x="6" y="0"/>
                    <a:pt x="1" y="1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5"/>
                    <a:pt x="0" y="45"/>
                  </a:cubicBezTo>
                  <a:cubicBezTo>
                    <a:pt x="0" y="46"/>
                    <a:pt x="0" y="46"/>
                    <a:pt x="0" y="46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7" name="Freeform 893">
              <a:extLst>
                <a:ext uri="{FF2B5EF4-FFF2-40B4-BE49-F238E27FC236}">
                  <a16:creationId xmlns:a16="http://schemas.microsoft.com/office/drawing/2014/main" id="{7355B9F7-40D5-47AE-9810-2B49306D0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738"/>
              <a:ext cx="110" cy="134"/>
            </a:xfrm>
            <a:custGeom>
              <a:avLst/>
              <a:gdLst>
                <a:gd name="T0" fmla="*/ 675 w 44"/>
                <a:gd name="T1" fmla="*/ 230 h 50"/>
                <a:gd name="T2" fmla="*/ 20 w 44"/>
                <a:gd name="T3" fmla="*/ 252 h 50"/>
                <a:gd name="T4" fmla="*/ 0 w 44"/>
                <a:gd name="T5" fmla="*/ 884 h 50"/>
                <a:gd name="T6" fmla="*/ 125 w 44"/>
                <a:gd name="T7" fmla="*/ 689 h 50"/>
                <a:gd name="T8" fmla="*/ 550 w 44"/>
                <a:gd name="T9" fmla="*/ 710 h 50"/>
                <a:gd name="T10" fmla="*/ 658 w 44"/>
                <a:gd name="T11" fmla="*/ 962 h 50"/>
                <a:gd name="T12" fmla="*/ 675 w 44"/>
                <a:gd name="T13" fmla="*/ 962 h 50"/>
                <a:gd name="T14" fmla="*/ 675 w 44"/>
                <a:gd name="T15" fmla="*/ 23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50">
                  <a:moveTo>
                    <a:pt x="43" y="12"/>
                  </a:moveTo>
                  <a:cubicBezTo>
                    <a:pt x="40" y="0"/>
                    <a:pt x="6" y="0"/>
                    <a:pt x="1" y="1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" y="42"/>
                    <a:pt x="4" y="38"/>
                    <a:pt x="8" y="36"/>
                  </a:cubicBezTo>
                  <a:cubicBezTo>
                    <a:pt x="16" y="32"/>
                    <a:pt x="27" y="32"/>
                    <a:pt x="35" y="37"/>
                  </a:cubicBezTo>
                  <a:cubicBezTo>
                    <a:pt x="40" y="40"/>
                    <a:pt x="42" y="45"/>
                    <a:pt x="42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2" y="37"/>
                    <a:pt x="44" y="19"/>
                    <a:pt x="43" y="12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8" name="Freeform 894">
              <a:extLst>
                <a:ext uri="{FF2B5EF4-FFF2-40B4-BE49-F238E27FC236}">
                  <a16:creationId xmlns:a16="http://schemas.microsoft.com/office/drawing/2014/main" id="{27A48B1A-C710-4442-8CB4-04444A49B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850"/>
              <a:ext cx="313" cy="632"/>
            </a:xfrm>
            <a:custGeom>
              <a:avLst/>
              <a:gdLst>
                <a:gd name="T0" fmla="*/ 1943 w 125"/>
                <a:gd name="T1" fmla="*/ 2125 h 237"/>
                <a:gd name="T2" fmla="*/ 1931 w 125"/>
                <a:gd name="T3" fmla="*/ 547 h 237"/>
                <a:gd name="T4" fmla="*/ 959 w 125"/>
                <a:gd name="T5" fmla="*/ 0 h 237"/>
                <a:gd name="T6" fmla="*/ 33 w 125"/>
                <a:gd name="T7" fmla="*/ 533 h 237"/>
                <a:gd name="T8" fmla="*/ 50 w 125"/>
                <a:gd name="T9" fmla="*/ 2709 h 237"/>
                <a:gd name="T10" fmla="*/ 0 w 125"/>
                <a:gd name="T11" fmla="*/ 4381 h 237"/>
                <a:gd name="T12" fmla="*/ 33 w 125"/>
                <a:gd name="T13" fmla="*/ 4344 h 237"/>
                <a:gd name="T14" fmla="*/ 909 w 125"/>
                <a:gd name="T15" fmla="*/ 4019 h 237"/>
                <a:gd name="T16" fmla="*/ 1931 w 125"/>
                <a:gd name="T17" fmla="*/ 4472 h 237"/>
                <a:gd name="T18" fmla="*/ 1963 w 125"/>
                <a:gd name="T19" fmla="*/ 4493 h 237"/>
                <a:gd name="T20" fmla="*/ 1943 w 125"/>
                <a:gd name="T21" fmla="*/ 2125 h 2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237">
                  <a:moveTo>
                    <a:pt x="124" y="112"/>
                  </a:moveTo>
                  <a:cubicBezTo>
                    <a:pt x="125" y="71"/>
                    <a:pt x="123" y="29"/>
                    <a:pt x="123" y="29"/>
                  </a:cubicBezTo>
                  <a:cubicBezTo>
                    <a:pt x="123" y="19"/>
                    <a:pt x="105" y="0"/>
                    <a:pt x="61" y="0"/>
                  </a:cubicBezTo>
                  <a:cubicBezTo>
                    <a:pt x="21" y="0"/>
                    <a:pt x="2" y="17"/>
                    <a:pt x="2" y="28"/>
                  </a:cubicBezTo>
                  <a:cubicBezTo>
                    <a:pt x="2" y="29"/>
                    <a:pt x="2" y="89"/>
                    <a:pt x="3" y="143"/>
                  </a:cubicBezTo>
                  <a:cubicBezTo>
                    <a:pt x="4" y="196"/>
                    <a:pt x="0" y="230"/>
                    <a:pt x="0" y="231"/>
                  </a:cubicBezTo>
                  <a:cubicBezTo>
                    <a:pt x="2" y="229"/>
                    <a:pt x="2" y="229"/>
                    <a:pt x="2" y="229"/>
                  </a:cubicBezTo>
                  <a:cubicBezTo>
                    <a:pt x="8" y="217"/>
                    <a:pt x="34" y="212"/>
                    <a:pt x="58" y="212"/>
                  </a:cubicBezTo>
                  <a:cubicBezTo>
                    <a:pt x="85" y="212"/>
                    <a:pt x="115" y="219"/>
                    <a:pt x="123" y="236"/>
                  </a:cubicBezTo>
                  <a:cubicBezTo>
                    <a:pt x="125" y="237"/>
                    <a:pt x="125" y="237"/>
                    <a:pt x="125" y="237"/>
                  </a:cubicBezTo>
                  <a:cubicBezTo>
                    <a:pt x="125" y="237"/>
                    <a:pt x="122" y="152"/>
                    <a:pt x="124" y="112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9" name="Freeform 895">
              <a:extLst>
                <a:ext uri="{FF2B5EF4-FFF2-40B4-BE49-F238E27FC236}">
                  <a16:creationId xmlns:a16="http://schemas.microsoft.com/office/drawing/2014/main" id="{3D9BC75F-8496-41F4-B271-F2BF3EC91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850"/>
              <a:ext cx="310" cy="630"/>
            </a:xfrm>
            <a:custGeom>
              <a:avLst/>
              <a:gdLst>
                <a:gd name="T0" fmla="*/ 1925 w 124"/>
                <a:gd name="T1" fmla="*/ 2130 h 236"/>
                <a:gd name="T2" fmla="*/ 1908 w 124"/>
                <a:gd name="T3" fmla="*/ 550 h 236"/>
                <a:gd name="T4" fmla="*/ 938 w 124"/>
                <a:gd name="T5" fmla="*/ 0 h 236"/>
                <a:gd name="T6" fmla="*/ 20 w 124"/>
                <a:gd name="T7" fmla="*/ 534 h 236"/>
                <a:gd name="T8" fmla="*/ 33 w 124"/>
                <a:gd name="T9" fmla="*/ 2723 h 236"/>
                <a:gd name="T10" fmla="*/ 0 w 124"/>
                <a:gd name="T11" fmla="*/ 4354 h 236"/>
                <a:gd name="T12" fmla="*/ 20 w 124"/>
                <a:gd name="T13" fmla="*/ 4354 h 236"/>
                <a:gd name="T14" fmla="*/ 895 w 124"/>
                <a:gd name="T15" fmla="*/ 4034 h 236"/>
                <a:gd name="T16" fmla="*/ 1908 w 124"/>
                <a:gd name="T17" fmla="*/ 4490 h 236"/>
                <a:gd name="T18" fmla="*/ 1925 w 124"/>
                <a:gd name="T19" fmla="*/ 4490 h 236"/>
                <a:gd name="T20" fmla="*/ 1925 w 124"/>
                <a:gd name="T21" fmla="*/ 2130 h 2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236">
                  <a:moveTo>
                    <a:pt x="123" y="112"/>
                  </a:moveTo>
                  <a:cubicBezTo>
                    <a:pt x="124" y="71"/>
                    <a:pt x="122" y="29"/>
                    <a:pt x="122" y="29"/>
                  </a:cubicBezTo>
                  <a:cubicBezTo>
                    <a:pt x="122" y="19"/>
                    <a:pt x="104" y="0"/>
                    <a:pt x="60" y="0"/>
                  </a:cubicBezTo>
                  <a:cubicBezTo>
                    <a:pt x="20" y="0"/>
                    <a:pt x="1" y="17"/>
                    <a:pt x="1" y="28"/>
                  </a:cubicBezTo>
                  <a:cubicBezTo>
                    <a:pt x="1" y="29"/>
                    <a:pt x="1" y="89"/>
                    <a:pt x="2" y="143"/>
                  </a:cubicBezTo>
                  <a:cubicBezTo>
                    <a:pt x="3" y="196"/>
                    <a:pt x="0" y="228"/>
                    <a:pt x="0" y="229"/>
                  </a:cubicBezTo>
                  <a:cubicBezTo>
                    <a:pt x="1" y="229"/>
                    <a:pt x="1" y="229"/>
                    <a:pt x="1" y="229"/>
                  </a:cubicBezTo>
                  <a:cubicBezTo>
                    <a:pt x="7" y="217"/>
                    <a:pt x="33" y="212"/>
                    <a:pt x="57" y="212"/>
                  </a:cubicBezTo>
                  <a:cubicBezTo>
                    <a:pt x="84" y="212"/>
                    <a:pt x="114" y="219"/>
                    <a:pt x="122" y="236"/>
                  </a:cubicBezTo>
                  <a:cubicBezTo>
                    <a:pt x="123" y="236"/>
                    <a:pt x="123" y="236"/>
                    <a:pt x="123" y="236"/>
                  </a:cubicBezTo>
                  <a:cubicBezTo>
                    <a:pt x="123" y="235"/>
                    <a:pt x="121" y="152"/>
                    <a:pt x="123" y="112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0" name="Freeform 896">
              <a:extLst>
                <a:ext uri="{FF2B5EF4-FFF2-40B4-BE49-F238E27FC236}">
                  <a16:creationId xmlns:a16="http://schemas.microsoft.com/office/drawing/2014/main" id="{8BF128F8-C8DF-4C9B-935E-5A37B61CD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221"/>
              <a:ext cx="185" cy="195"/>
            </a:xfrm>
            <a:custGeom>
              <a:avLst/>
              <a:gdLst>
                <a:gd name="T0" fmla="*/ 1158 w 74"/>
                <a:gd name="T1" fmla="*/ 227 h 73"/>
                <a:gd name="T2" fmla="*/ 533 w 74"/>
                <a:gd name="T3" fmla="*/ 21 h 73"/>
                <a:gd name="T4" fmla="*/ 300 w 74"/>
                <a:gd name="T5" fmla="*/ 77 h 73"/>
                <a:gd name="T6" fmla="*/ 33 w 74"/>
                <a:gd name="T7" fmla="*/ 478 h 73"/>
                <a:gd name="T8" fmla="*/ 113 w 74"/>
                <a:gd name="T9" fmla="*/ 1071 h 73"/>
                <a:gd name="T10" fmla="*/ 238 w 74"/>
                <a:gd name="T11" fmla="*/ 1199 h 73"/>
                <a:gd name="T12" fmla="*/ 938 w 74"/>
                <a:gd name="T13" fmla="*/ 1392 h 73"/>
                <a:gd name="T14" fmla="*/ 938 w 74"/>
                <a:gd name="T15" fmla="*/ 1392 h 73"/>
                <a:gd name="T16" fmla="*/ 1158 w 74"/>
                <a:gd name="T17" fmla="*/ 227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73">
                  <a:moveTo>
                    <a:pt x="74" y="12"/>
                  </a:moveTo>
                  <a:cubicBezTo>
                    <a:pt x="61" y="9"/>
                    <a:pt x="47" y="5"/>
                    <a:pt x="34" y="1"/>
                  </a:cubicBezTo>
                  <a:cubicBezTo>
                    <a:pt x="29" y="0"/>
                    <a:pt x="24" y="1"/>
                    <a:pt x="19" y="4"/>
                  </a:cubicBezTo>
                  <a:cubicBezTo>
                    <a:pt x="10" y="9"/>
                    <a:pt x="4" y="18"/>
                    <a:pt x="2" y="25"/>
                  </a:cubicBezTo>
                  <a:cubicBezTo>
                    <a:pt x="1" y="32"/>
                    <a:pt x="0" y="47"/>
                    <a:pt x="7" y="56"/>
                  </a:cubicBezTo>
                  <a:cubicBezTo>
                    <a:pt x="9" y="59"/>
                    <a:pt x="12" y="62"/>
                    <a:pt x="15" y="63"/>
                  </a:cubicBezTo>
                  <a:cubicBezTo>
                    <a:pt x="32" y="67"/>
                    <a:pt x="48" y="70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2" y="51"/>
                    <a:pt x="66" y="31"/>
                    <a:pt x="74" y="1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1" name="Freeform 897">
              <a:extLst>
                <a:ext uri="{FF2B5EF4-FFF2-40B4-BE49-F238E27FC236}">
                  <a16:creationId xmlns:a16="http://schemas.microsoft.com/office/drawing/2014/main" id="{653353BB-B0A4-4A1B-86E7-B10229BD6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128"/>
              <a:ext cx="333" cy="125"/>
            </a:xfrm>
            <a:custGeom>
              <a:avLst/>
              <a:gdLst>
                <a:gd name="T0" fmla="*/ 95 w 133"/>
                <a:gd name="T1" fmla="*/ 170 h 47"/>
                <a:gd name="T2" fmla="*/ 2038 w 133"/>
                <a:gd name="T3" fmla="*/ 883 h 47"/>
                <a:gd name="T4" fmla="*/ 2088 w 133"/>
                <a:gd name="T5" fmla="*/ 737 h 47"/>
                <a:gd name="T6" fmla="*/ 125 w 133"/>
                <a:gd name="T7" fmla="*/ 35 h 47"/>
                <a:gd name="T8" fmla="*/ 95 w 133"/>
                <a:gd name="T9" fmla="*/ 17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47">
                  <a:moveTo>
                    <a:pt x="6" y="9"/>
                  </a:moveTo>
                  <a:cubicBezTo>
                    <a:pt x="22" y="15"/>
                    <a:pt x="84" y="37"/>
                    <a:pt x="130" y="47"/>
                  </a:cubicBezTo>
                  <a:cubicBezTo>
                    <a:pt x="131" y="44"/>
                    <a:pt x="132" y="42"/>
                    <a:pt x="133" y="39"/>
                  </a:cubicBezTo>
                  <a:cubicBezTo>
                    <a:pt x="80" y="28"/>
                    <a:pt x="9" y="2"/>
                    <a:pt x="8" y="2"/>
                  </a:cubicBezTo>
                  <a:cubicBezTo>
                    <a:pt x="4" y="0"/>
                    <a:pt x="0" y="8"/>
                    <a:pt x="6" y="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2" name="Freeform 898">
              <a:extLst>
                <a:ext uri="{FF2B5EF4-FFF2-40B4-BE49-F238E27FC236}">
                  <a16:creationId xmlns:a16="http://schemas.microsoft.com/office/drawing/2014/main" id="{7C3C88F2-2C5A-4374-8EAC-FD7CF58B0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1416"/>
              <a:ext cx="313" cy="85"/>
            </a:xfrm>
            <a:custGeom>
              <a:avLst/>
              <a:gdLst>
                <a:gd name="T0" fmla="*/ 0 w 125"/>
                <a:gd name="T1" fmla="*/ 409 h 32"/>
                <a:gd name="T2" fmla="*/ 125 w 125"/>
                <a:gd name="T3" fmla="*/ 430 h 32"/>
                <a:gd name="T4" fmla="*/ 909 w 125"/>
                <a:gd name="T5" fmla="*/ 149 h 32"/>
                <a:gd name="T6" fmla="*/ 1838 w 125"/>
                <a:gd name="T7" fmla="*/ 600 h 32"/>
                <a:gd name="T8" fmla="*/ 1963 w 125"/>
                <a:gd name="T9" fmla="*/ 579 h 32"/>
                <a:gd name="T10" fmla="*/ 909 w 125"/>
                <a:gd name="T11" fmla="*/ 0 h 32"/>
                <a:gd name="T12" fmla="*/ 0 w 125"/>
                <a:gd name="T13" fmla="*/ 40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32">
                  <a:moveTo>
                    <a:pt x="0" y="22"/>
                  </a:moveTo>
                  <a:cubicBezTo>
                    <a:pt x="8" y="23"/>
                    <a:pt x="8" y="23"/>
                    <a:pt x="8" y="23"/>
                  </a:cubicBezTo>
                  <a:cubicBezTo>
                    <a:pt x="9" y="15"/>
                    <a:pt x="28" y="8"/>
                    <a:pt x="58" y="8"/>
                  </a:cubicBezTo>
                  <a:cubicBezTo>
                    <a:pt x="87" y="8"/>
                    <a:pt x="116" y="17"/>
                    <a:pt x="117" y="32"/>
                  </a:cubicBezTo>
                  <a:cubicBezTo>
                    <a:pt x="125" y="31"/>
                    <a:pt x="125" y="31"/>
                    <a:pt x="125" y="31"/>
                  </a:cubicBezTo>
                  <a:cubicBezTo>
                    <a:pt x="123" y="9"/>
                    <a:pt x="88" y="0"/>
                    <a:pt x="58" y="0"/>
                  </a:cubicBezTo>
                  <a:cubicBezTo>
                    <a:pt x="30" y="0"/>
                    <a:pt x="1" y="6"/>
                    <a:pt x="0" y="22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3" name="Freeform 899">
              <a:extLst>
                <a:ext uri="{FF2B5EF4-FFF2-40B4-BE49-F238E27FC236}">
                  <a16:creationId xmlns:a16="http://schemas.microsoft.com/office/drawing/2014/main" id="{FE262020-BCC9-44B5-B9D1-4B49840D9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437"/>
              <a:ext cx="265" cy="123"/>
            </a:xfrm>
            <a:custGeom>
              <a:avLst/>
              <a:gdLst>
                <a:gd name="T0" fmla="*/ 770 w 106"/>
                <a:gd name="T1" fmla="*/ 0 h 46"/>
                <a:gd name="T2" fmla="*/ 0 w 106"/>
                <a:gd name="T3" fmla="*/ 230 h 46"/>
                <a:gd name="T4" fmla="*/ 63 w 106"/>
                <a:gd name="T5" fmla="*/ 537 h 46"/>
                <a:gd name="T6" fmla="*/ 550 w 106"/>
                <a:gd name="T7" fmla="*/ 880 h 46"/>
                <a:gd name="T8" fmla="*/ 1470 w 106"/>
                <a:gd name="T9" fmla="*/ 730 h 46"/>
                <a:gd name="T10" fmla="*/ 1658 w 106"/>
                <a:gd name="T11" fmla="*/ 342 h 46"/>
                <a:gd name="T12" fmla="*/ 770 w 106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46">
                  <a:moveTo>
                    <a:pt x="49" y="0"/>
                  </a:moveTo>
                  <a:cubicBezTo>
                    <a:pt x="23" y="0"/>
                    <a:pt x="5" y="5"/>
                    <a:pt x="0" y="12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0" y="7"/>
                    <a:pt x="74" y="0"/>
                    <a:pt x="49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4" name="Freeform 900">
              <a:extLst>
                <a:ext uri="{FF2B5EF4-FFF2-40B4-BE49-F238E27FC236}">
                  <a16:creationId xmlns:a16="http://schemas.microsoft.com/office/drawing/2014/main" id="{9005EB18-2CAF-43A8-B509-C4ECF6150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8" y="1474"/>
              <a:ext cx="143" cy="166"/>
            </a:xfrm>
            <a:custGeom>
              <a:avLst/>
              <a:gdLst>
                <a:gd name="T0" fmla="*/ 396 w 57"/>
                <a:gd name="T1" fmla="*/ 0 h 62"/>
                <a:gd name="T2" fmla="*/ 0 w 57"/>
                <a:gd name="T3" fmla="*/ 230 h 62"/>
                <a:gd name="T4" fmla="*/ 158 w 57"/>
                <a:gd name="T5" fmla="*/ 265 h 62"/>
                <a:gd name="T6" fmla="*/ 429 w 57"/>
                <a:gd name="T7" fmla="*/ 924 h 62"/>
                <a:gd name="T8" fmla="*/ 346 w 57"/>
                <a:gd name="T9" fmla="*/ 1189 h 62"/>
                <a:gd name="T10" fmla="*/ 346 w 57"/>
                <a:gd name="T11" fmla="*/ 1189 h 62"/>
                <a:gd name="T12" fmla="*/ 755 w 57"/>
                <a:gd name="T13" fmla="*/ 881 h 62"/>
                <a:gd name="T14" fmla="*/ 396 w 57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62">
                  <a:moveTo>
                    <a:pt x="25" y="0"/>
                  </a:moveTo>
                  <a:cubicBezTo>
                    <a:pt x="23" y="1"/>
                    <a:pt x="9" y="7"/>
                    <a:pt x="0" y="12"/>
                  </a:cubicBezTo>
                  <a:cubicBezTo>
                    <a:pt x="3" y="12"/>
                    <a:pt x="7" y="12"/>
                    <a:pt x="10" y="14"/>
                  </a:cubicBezTo>
                  <a:cubicBezTo>
                    <a:pt x="19" y="20"/>
                    <a:pt x="28" y="36"/>
                    <a:pt x="27" y="48"/>
                  </a:cubicBezTo>
                  <a:cubicBezTo>
                    <a:pt x="27" y="54"/>
                    <a:pt x="26" y="59"/>
                    <a:pt x="22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7" y="29"/>
                    <a:pt x="45" y="5"/>
                    <a:pt x="25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5" name="Freeform 901">
              <a:extLst>
                <a:ext uri="{FF2B5EF4-FFF2-40B4-BE49-F238E27FC236}">
                  <a16:creationId xmlns:a16="http://schemas.microsoft.com/office/drawing/2014/main" id="{94BDC441-8756-464E-AE4B-AFD4447B4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1632"/>
              <a:ext cx="145" cy="162"/>
            </a:xfrm>
            <a:custGeom>
              <a:avLst/>
              <a:gdLst>
                <a:gd name="T0" fmla="*/ 458 w 58"/>
                <a:gd name="T1" fmla="*/ 0 h 61"/>
                <a:gd name="T2" fmla="*/ 0 w 58"/>
                <a:gd name="T3" fmla="*/ 226 h 61"/>
                <a:gd name="T4" fmla="*/ 175 w 58"/>
                <a:gd name="T5" fmla="*/ 247 h 61"/>
                <a:gd name="T6" fmla="*/ 438 w 58"/>
                <a:gd name="T7" fmla="*/ 860 h 61"/>
                <a:gd name="T8" fmla="*/ 363 w 58"/>
                <a:gd name="T9" fmla="*/ 1121 h 61"/>
                <a:gd name="T10" fmla="*/ 363 w 58"/>
                <a:gd name="T11" fmla="*/ 1142 h 61"/>
                <a:gd name="T12" fmla="*/ 783 w 58"/>
                <a:gd name="T13" fmla="*/ 860 h 61"/>
                <a:gd name="T14" fmla="*/ 458 w 58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1">
                  <a:moveTo>
                    <a:pt x="29" y="0"/>
                  </a:moveTo>
                  <a:cubicBezTo>
                    <a:pt x="26" y="1"/>
                    <a:pt x="9" y="7"/>
                    <a:pt x="0" y="12"/>
                  </a:cubicBezTo>
                  <a:cubicBezTo>
                    <a:pt x="3" y="10"/>
                    <a:pt x="7" y="11"/>
                    <a:pt x="11" y="13"/>
                  </a:cubicBezTo>
                  <a:cubicBezTo>
                    <a:pt x="20" y="18"/>
                    <a:pt x="28" y="34"/>
                    <a:pt x="28" y="46"/>
                  </a:cubicBezTo>
                  <a:cubicBezTo>
                    <a:pt x="28" y="52"/>
                    <a:pt x="27" y="57"/>
                    <a:pt x="23" y="60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58" y="29"/>
                    <a:pt x="48" y="4"/>
                    <a:pt x="29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6" name="Freeform 902">
              <a:extLst>
                <a:ext uri="{FF2B5EF4-FFF2-40B4-BE49-F238E27FC236}">
                  <a16:creationId xmlns:a16="http://schemas.microsoft.com/office/drawing/2014/main" id="{484DCA73-E47F-4E28-AE2D-77883D7B3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512"/>
              <a:ext cx="120" cy="146"/>
            </a:xfrm>
            <a:custGeom>
              <a:avLst/>
              <a:gdLst>
                <a:gd name="T0" fmla="*/ 313 w 48"/>
                <a:gd name="T1" fmla="*/ 0 h 55"/>
                <a:gd name="T2" fmla="*/ 220 w 48"/>
                <a:gd name="T3" fmla="*/ 56 h 55"/>
                <a:gd name="T4" fmla="*/ 188 w 48"/>
                <a:gd name="T5" fmla="*/ 937 h 55"/>
                <a:gd name="T6" fmla="*/ 270 w 48"/>
                <a:gd name="T7" fmla="*/ 993 h 55"/>
                <a:gd name="T8" fmla="*/ 708 w 48"/>
                <a:gd name="T9" fmla="*/ 1030 h 55"/>
                <a:gd name="T10" fmla="*/ 658 w 48"/>
                <a:gd name="T11" fmla="*/ 993 h 55"/>
                <a:gd name="T12" fmla="*/ 645 w 48"/>
                <a:gd name="T13" fmla="*/ 993 h 55"/>
                <a:gd name="T14" fmla="*/ 625 w 48"/>
                <a:gd name="T15" fmla="*/ 972 h 55"/>
                <a:gd name="T16" fmla="*/ 625 w 48"/>
                <a:gd name="T17" fmla="*/ 972 h 55"/>
                <a:gd name="T18" fmla="*/ 613 w 48"/>
                <a:gd name="T19" fmla="*/ 950 h 55"/>
                <a:gd name="T20" fmla="*/ 595 w 48"/>
                <a:gd name="T21" fmla="*/ 937 h 55"/>
                <a:gd name="T22" fmla="*/ 583 w 48"/>
                <a:gd name="T23" fmla="*/ 916 h 55"/>
                <a:gd name="T24" fmla="*/ 583 w 48"/>
                <a:gd name="T25" fmla="*/ 204 h 55"/>
                <a:gd name="T26" fmla="*/ 595 w 48"/>
                <a:gd name="T27" fmla="*/ 170 h 55"/>
                <a:gd name="T28" fmla="*/ 613 w 48"/>
                <a:gd name="T29" fmla="*/ 149 h 55"/>
                <a:gd name="T30" fmla="*/ 625 w 48"/>
                <a:gd name="T31" fmla="*/ 133 h 55"/>
                <a:gd name="T32" fmla="*/ 645 w 48"/>
                <a:gd name="T33" fmla="*/ 111 h 55"/>
                <a:gd name="T34" fmla="*/ 645 w 48"/>
                <a:gd name="T35" fmla="*/ 93 h 55"/>
                <a:gd name="T36" fmla="*/ 675 w 48"/>
                <a:gd name="T37" fmla="*/ 77 h 55"/>
                <a:gd name="T38" fmla="*/ 675 w 48"/>
                <a:gd name="T39" fmla="*/ 77 h 55"/>
                <a:gd name="T40" fmla="*/ 688 w 48"/>
                <a:gd name="T41" fmla="*/ 56 h 55"/>
                <a:gd name="T42" fmla="*/ 708 w 48"/>
                <a:gd name="T43" fmla="*/ 56 h 55"/>
                <a:gd name="T44" fmla="*/ 750 w 48"/>
                <a:gd name="T45" fmla="*/ 21 h 55"/>
                <a:gd name="T46" fmla="*/ 750 w 48"/>
                <a:gd name="T47" fmla="*/ 21 h 55"/>
                <a:gd name="T48" fmla="*/ 750 w 48"/>
                <a:gd name="T49" fmla="*/ 21 h 55"/>
                <a:gd name="T50" fmla="*/ 313 w 48"/>
                <a:gd name="T51" fmla="*/ 0 h 5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8" h="55">
                  <a:moveTo>
                    <a:pt x="20" y="0"/>
                  </a:moveTo>
                  <a:cubicBezTo>
                    <a:pt x="20" y="0"/>
                    <a:pt x="16" y="0"/>
                    <a:pt x="14" y="3"/>
                  </a:cubicBezTo>
                  <a:cubicBezTo>
                    <a:pt x="2" y="15"/>
                    <a:pt x="0" y="38"/>
                    <a:pt x="12" y="50"/>
                  </a:cubicBezTo>
                  <a:cubicBezTo>
                    <a:pt x="13" y="51"/>
                    <a:pt x="16" y="53"/>
                    <a:pt x="17" y="53"/>
                  </a:cubicBezTo>
                  <a:cubicBezTo>
                    <a:pt x="23" y="53"/>
                    <a:pt x="36" y="55"/>
                    <a:pt x="45" y="55"/>
                  </a:cubicBezTo>
                  <a:cubicBezTo>
                    <a:pt x="44" y="55"/>
                    <a:pt x="42" y="53"/>
                    <a:pt x="42" y="53"/>
                  </a:cubicBezTo>
                  <a:cubicBezTo>
                    <a:pt x="42" y="53"/>
                    <a:pt x="42" y="53"/>
                    <a:pt x="41" y="53"/>
                  </a:cubicBezTo>
                  <a:cubicBezTo>
                    <a:pt x="41" y="53"/>
                    <a:pt x="41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8" y="50"/>
                    <a:pt x="38" y="50"/>
                  </a:cubicBezTo>
                  <a:cubicBezTo>
                    <a:pt x="38" y="50"/>
                    <a:pt x="37" y="49"/>
                    <a:pt x="37" y="49"/>
                  </a:cubicBezTo>
                  <a:cubicBezTo>
                    <a:pt x="31" y="40"/>
                    <a:pt x="31" y="22"/>
                    <a:pt x="37" y="11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38" y="8"/>
                    <a:pt x="39" y="8"/>
                    <a:pt x="39" y="8"/>
                  </a:cubicBezTo>
                  <a:cubicBezTo>
                    <a:pt x="39" y="8"/>
                    <a:pt x="39" y="7"/>
                    <a:pt x="40" y="7"/>
                  </a:cubicBezTo>
                  <a:cubicBezTo>
                    <a:pt x="40" y="6"/>
                    <a:pt x="40" y="6"/>
                    <a:pt x="41" y="6"/>
                  </a:cubicBezTo>
                  <a:cubicBezTo>
                    <a:pt x="41" y="6"/>
                    <a:pt x="41" y="5"/>
                    <a:pt x="41" y="5"/>
                  </a:cubicBezTo>
                  <a:cubicBezTo>
                    <a:pt x="42" y="5"/>
                    <a:pt x="42" y="4"/>
                    <a:pt x="43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4"/>
                    <a:pt x="44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2"/>
                    <a:pt x="46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lnTo>
                    <a:pt x="20" y="0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7" name="Freeform 903">
              <a:extLst>
                <a:ext uri="{FF2B5EF4-FFF2-40B4-BE49-F238E27FC236}">
                  <a16:creationId xmlns:a16="http://schemas.microsoft.com/office/drawing/2014/main" id="{1EA2D19C-8A64-414E-94FA-DFA1BD06A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74"/>
              <a:ext cx="125" cy="150"/>
            </a:xfrm>
            <a:custGeom>
              <a:avLst/>
              <a:gdLst>
                <a:gd name="T0" fmla="*/ 738 w 50"/>
                <a:gd name="T1" fmla="*/ 1055 h 56"/>
                <a:gd name="T2" fmla="*/ 613 w 50"/>
                <a:gd name="T3" fmla="*/ 927 h 56"/>
                <a:gd name="T4" fmla="*/ 595 w 50"/>
                <a:gd name="T5" fmla="*/ 193 h 56"/>
                <a:gd name="T6" fmla="*/ 783 w 50"/>
                <a:gd name="T7" fmla="*/ 21 h 56"/>
                <a:gd name="T8" fmla="*/ 783 w 50"/>
                <a:gd name="T9" fmla="*/ 21 h 56"/>
                <a:gd name="T10" fmla="*/ 283 w 50"/>
                <a:gd name="T11" fmla="*/ 0 h 56"/>
                <a:gd name="T12" fmla="*/ 208 w 50"/>
                <a:gd name="T13" fmla="*/ 56 h 56"/>
                <a:gd name="T14" fmla="*/ 175 w 50"/>
                <a:gd name="T15" fmla="*/ 962 h 56"/>
                <a:gd name="T16" fmla="*/ 270 w 50"/>
                <a:gd name="T17" fmla="*/ 996 h 56"/>
                <a:gd name="T18" fmla="*/ 738 w 50"/>
                <a:gd name="T19" fmla="*/ 1055 h 56"/>
                <a:gd name="T20" fmla="*/ 688 w 50"/>
                <a:gd name="T21" fmla="*/ 983 h 56"/>
                <a:gd name="T22" fmla="*/ 738 w 50"/>
                <a:gd name="T23" fmla="*/ 1055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56">
                  <a:moveTo>
                    <a:pt x="47" y="55"/>
                  </a:moveTo>
                  <a:cubicBezTo>
                    <a:pt x="43" y="56"/>
                    <a:pt x="42" y="52"/>
                    <a:pt x="39" y="48"/>
                  </a:cubicBezTo>
                  <a:cubicBezTo>
                    <a:pt x="33" y="38"/>
                    <a:pt x="32" y="20"/>
                    <a:pt x="38" y="10"/>
                  </a:cubicBezTo>
                  <a:cubicBezTo>
                    <a:pt x="42" y="5"/>
                    <a:pt x="44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5" y="0"/>
                    <a:pt x="13" y="3"/>
                  </a:cubicBezTo>
                  <a:cubicBezTo>
                    <a:pt x="1" y="15"/>
                    <a:pt x="0" y="37"/>
                    <a:pt x="11" y="50"/>
                  </a:cubicBezTo>
                  <a:cubicBezTo>
                    <a:pt x="12" y="50"/>
                    <a:pt x="15" y="52"/>
                    <a:pt x="17" y="52"/>
                  </a:cubicBezTo>
                  <a:cubicBezTo>
                    <a:pt x="23" y="53"/>
                    <a:pt x="38" y="55"/>
                    <a:pt x="47" y="55"/>
                  </a:cubicBezTo>
                  <a:cubicBezTo>
                    <a:pt x="48" y="55"/>
                    <a:pt x="44" y="52"/>
                    <a:pt x="44" y="51"/>
                  </a:cubicBezTo>
                  <a:lnTo>
                    <a:pt x="47" y="55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8" name="Freeform 904">
              <a:extLst>
                <a:ext uri="{FF2B5EF4-FFF2-40B4-BE49-F238E27FC236}">
                  <a16:creationId xmlns:a16="http://schemas.microsoft.com/office/drawing/2014/main" id="{4481C420-0FBF-4A77-8884-DD94436C7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781"/>
              <a:ext cx="104" cy="144"/>
            </a:xfrm>
            <a:custGeom>
              <a:avLst/>
              <a:gdLst>
                <a:gd name="T0" fmla="*/ 639 w 42"/>
                <a:gd name="T1" fmla="*/ 909 h 54"/>
                <a:gd name="T2" fmla="*/ 639 w 42"/>
                <a:gd name="T3" fmla="*/ 909 h 54"/>
                <a:gd name="T4" fmla="*/ 626 w 42"/>
                <a:gd name="T5" fmla="*/ 248 h 54"/>
                <a:gd name="T6" fmla="*/ 0 w 42"/>
                <a:gd name="T7" fmla="*/ 285 h 54"/>
                <a:gd name="T8" fmla="*/ 12 w 42"/>
                <a:gd name="T9" fmla="*/ 1024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54">
                  <a:moveTo>
                    <a:pt x="42" y="48"/>
                  </a:moveTo>
                  <a:cubicBezTo>
                    <a:pt x="42" y="48"/>
                    <a:pt x="42" y="48"/>
                    <a:pt x="42" y="48"/>
                  </a:cubicBezTo>
                  <a:cubicBezTo>
                    <a:pt x="40" y="35"/>
                    <a:pt x="42" y="19"/>
                    <a:pt x="41" y="13"/>
                  </a:cubicBezTo>
                  <a:cubicBezTo>
                    <a:pt x="37" y="0"/>
                    <a:pt x="4" y="1"/>
                    <a:pt x="0" y="15"/>
                  </a:cubicBezTo>
                  <a:cubicBezTo>
                    <a:pt x="1" y="54"/>
                    <a:pt x="1" y="54"/>
                    <a:pt x="1" y="54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9" name="Freeform 905">
              <a:extLst>
                <a:ext uri="{FF2B5EF4-FFF2-40B4-BE49-F238E27FC236}">
                  <a16:creationId xmlns:a16="http://schemas.microsoft.com/office/drawing/2014/main" id="{2D79886F-DC1F-41F8-95D2-5733AEE66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784"/>
              <a:ext cx="128" cy="149"/>
            </a:xfrm>
            <a:custGeom>
              <a:avLst/>
              <a:gdLst>
                <a:gd name="T0" fmla="*/ 567 w 51"/>
                <a:gd name="T1" fmla="*/ 1054 h 56"/>
                <a:gd name="T2" fmla="*/ 585 w 51"/>
                <a:gd name="T3" fmla="*/ 963 h 56"/>
                <a:gd name="T4" fmla="*/ 585 w 51"/>
                <a:gd name="T5" fmla="*/ 942 h 56"/>
                <a:gd name="T6" fmla="*/ 776 w 51"/>
                <a:gd name="T7" fmla="*/ 452 h 56"/>
                <a:gd name="T8" fmla="*/ 208 w 51"/>
                <a:gd name="T9" fmla="*/ 192 h 56"/>
                <a:gd name="T10" fmla="*/ 0 w 51"/>
                <a:gd name="T11" fmla="*/ 657 h 56"/>
                <a:gd name="T12" fmla="*/ 20 w 51"/>
                <a:gd name="T13" fmla="*/ 657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6">
                  <a:moveTo>
                    <a:pt x="36" y="56"/>
                  </a:moveTo>
                  <a:cubicBezTo>
                    <a:pt x="37" y="54"/>
                    <a:pt x="37" y="53"/>
                    <a:pt x="37" y="51"/>
                  </a:cubicBezTo>
                  <a:cubicBezTo>
                    <a:pt x="37" y="51"/>
                    <a:pt x="37" y="50"/>
                    <a:pt x="37" y="50"/>
                  </a:cubicBezTo>
                  <a:cubicBezTo>
                    <a:pt x="42" y="40"/>
                    <a:pt x="48" y="30"/>
                    <a:pt x="49" y="24"/>
                  </a:cubicBezTo>
                  <a:cubicBezTo>
                    <a:pt x="51" y="13"/>
                    <a:pt x="21" y="0"/>
                    <a:pt x="13" y="1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1" y="35"/>
                    <a:pt x="1" y="35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0" name="Freeform 906">
              <a:extLst>
                <a:ext uri="{FF2B5EF4-FFF2-40B4-BE49-F238E27FC236}">
                  <a16:creationId xmlns:a16="http://schemas.microsoft.com/office/drawing/2014/main" id="{84D5F4F7-4A10-4FB2-8E62-EF13A1EF6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781"/>
              <a:ext cx="104" cy="147"/>
            </a:xfrm>
            <a:custGeom>
              <a:avLst/>
              <a:gdLst>
                <a:gd name="T0" fmla="*/ 332 w 42"/>
                <a:gd name="T1" fmla="*/ 743 h 55"/>
                <a:gd name="T2" fmla="*/ 607 w 42"/>
                <a:gd name="T3" fmla="*/ 994 h 55"/>
                <a:gd name="T4" fmla="*/ 626 w 42"/>
                <a:gd name="T5" fmla="*/ 970 h 55"/>
                <a:gd name="T6" fmla="*/ 626 w 42"/>
                <a:gd name="T7" fmla="*/ 251 h 55"/>
                <a:gd name="T8" fmla="*/ 0 w 42"/>
                <a:gd name="T9" fmla="*/ 286 h 55"/>
                <a:gd name="T10" fmla="*/ 0 w 42"/>
                <a:gd name="T11" fmla="*/ 1050 h 55"/>
                <a:gd name="T12" fmla="*/ 332 w 42"/>
                <a:gd name="T13" fmla="*/ 743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5">
                  <a:moveTo>
                    <a:pt x="22" y="39"/>
                  </a:moveTo>
                  <a:cubicBezTo>
                    <a:pt x="32" y="39"/>
                    <a:pt x="40" y="43"/>
                    <a:pt x="40" y="52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0" y="38"/>
                    <a:pt x="42" y="19"/>
                    <a:pt x="41" y="13"/>
                  </a:cubicBezTo>
                  <a:cubicBezTo>
                    <a:pt x="37" y="0"/>
                    <a:pt x="4" y="1"/>
                    <a:pt x="0" y="1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45"/>
                    <a:pt x="11" y="38"/>
                    <a:pt x="22" y="39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1" name="Freeform 907">
              <a:extLst>
                <a:ext uri="{FF2B5EF4-FFF2-40B4-BE49-F238E27FC236}">
                  <a16:creationId xmlns:a16="http://schemas.microsoft.com/office/drawing/2014/main" id="{0DC349D5-B8F0-469D-B377-EED4FDFEF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738"/>
              <a:ext cx="110" cy="134"/>
            </a:xfrm>
            <a:custGeom>
              <a:avLst/>
              <a:gdLst>
                <a:gd name="T0" fmla="*/ 675 w 44"/>
                <a:gd name="T1" fmla="*/ 230 h 50"/>
                <a:gd name="T2" fmla="*/ 20 w 44"/>
                <a:gd name="T3" fmla="*/ 252 h 50"/>
                <a:gd name="T4" fmla="*/ 0 w 44"/>
                <a:gd name="T5" fmla="*/ 884 h 50"/>
                <a:gd name="T6" fmla="*/ 125 w 44"/>
                <a:gd name="T7" fmla="*/ 689 h 50"/>
                <a:gd name="T8" fmla="*/ 550 w 44"/>
                <a:gd name="T9" fmla="*/ 710 h 50"/>
                <a:gd name="T10" fmla="*/ 658 w 44"/>
                <a:gd name="T11" fmla="*/ 962 h 50"/>
                <a:gd name="T12" fmla="*/ 675 w 44"/>
                <a:gd name="T13" fmla="*/ 962 h 50"/>
                <a:gd name="T14" fmla="*/ 675 w 44"/>
                <a:gd name="T15" fmla="*/ 23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50">
                  <a:moveTo>
                    <a:pt x="43" y="12"/>
                  </a:moveTo>
                  <a:cubicBezTo>
                    <a:pt x="40" y="0"/>
                    <a:pt x="6" y="0"/>
                    <a:pt x="1" y="1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" y="42"/>
                    <a:pt x="4" y="38"/>
                    <a:pt x="8" y="36"/>
                  </a:cubicBezTo>
                  <a:cubicBezTo>
                    <a:pt x="16" y="32"/>
                    <a:pt x="27" y="32"/>
                    <a:pt x="35" y="37"/>
                  </a:cubicBezTo>
                  <a:cubicBezTo>
                    <a:pt x="40" y="40"/>
                    <a:pt x="42" y="45"/>
                    <a:pt x="42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2" y="37"/>
                    <a:pt x="44" y="19"/>
                    <a:pt x="43" y="12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2" name="Freeform 908">
              <a:extLst>
                <a:ext uri="{FF2B5EF4-FFF2-40B4-BE49-F238E27FC236}">
                  <a16:creationId xmlns:a16="http://schemas.microsoft.com/office/drawing/2014/main" id="{C67A1549-F7A4-424E-B1BC-A1C7B6C02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784"/>
              <a:ext cx="128" cy="133"/>
            </a:xfrm>
            <a:custGeom>
              <a:avLst/>
              <a:gdLst>
                <a:gd name="T0" fmla="*/ 208 w 51"/>
                <a:gd name="T1" fmla="*/ 192 h 50"/>
                <a:gd name="T2" fmla="*/ 0 w 51"/>
                <a:gd name="T3" fmla="*/ 657 h 50"/>
                <a:gd name="T4" fmla="*/ 188 w 51"/>
                <a:gd name="T5" fmla="*/ 567 h 50"/>
                <a:gd name="T6" fmla="*/ 555 w 51"/>
                <a:gd name="T7" fmla="*/ 806 h 50"/>
                <a:gd name="T8" fmla="*/ 585 w 51"/>
                <a:gd name="T9" fmla="*/ 942 h 50"/>
                <a:gd name="T10" fmla="*/ 776 w 51"/>
                <a:gd name="T11" fmla="*/ 452 h 50"/>
                <a:gd name="T12" fmla="*/ 208 w 51"/>
                <a:gd name="T13" fmla="*/ 192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0">
                  <a:moveTo>
                    <a:pt x="13" y="10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3" y="32"/>
                    <a:pt x="7" y="30"/>
                    <a:pt x="12" y="30"/>
                  </a:cubicBezTo>
                  <a:cubicBezTo>
                    <a:pt x="21" y="30"/>
                    <a:pt x="31" y="36"/>
                    <a:pt x="35" y="43"/>
                  </a:cubicBezTo>
                  <a:cubicBezTo>
                    <a:pt x="36" y="46"/>
                    <a:pt x="37" y="48"/>
                    <a:pt x="37" y="50"/>
                  </a:cubicBezTo>
                  <a:cubicBezTo>
                    <a:pt x="42" y="40"/>
                    <a:pt x="48" y="30"/>
                    <a:pt x="49" y="24"/>
                  </a:cubicBezTo>
                  <a:cubicBezTo>
                    <a:pt x="51" y="13"/>
                    <a:pt x="21" y="0"/>
                    <a:pt x="13" y="1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3" name="Freeform 909">
              <a:extLst>
                <a:ext uri="{FF2B5EF4-FFF2-40B4-BE49-F238E27FC236}">
                  <a16:creationId xmlns:a16="http://schemas.microsoft.com/office/drawing/2014/main" id="{6496FD70-0C62-4D8A-B621-1AA023902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160"/>
              <a:ext cx="353" cy="344"/>
            </a:xfrm>
            <a:custGeom>
              <a:avLst/>
              <a:gdLst>
                <a:gd name="T0" fmla="*/ 283 w 141"/>
                <a:gd name="T1" fmla="*/ 2445 h 129"/>
                <a:gd name="T2" fmla="*/ 1930 w 141"/>
                <a:gd name="T3" fmla="*/ 2141 h 129"/>
                <a:gd name="T4" fmla="*/ 1975 w 141"/>
                <a:gd name="T5" fmla="*/ 1400 h 129"/>
                <a:gd name="T6" fmla="*/ 1097 w 141"/>
                <a:gd name="T7" fmla="*/ 1309 h 129"/>
                <a:gd name="T8" fmla="*/ 1880 w 141"/>
                <a:gd name="T9" fmla="*/ 797 h 129"/>
                <a:gd name="T10" fmla="*/ 1660 w 141"/>
                <a:gd name="T11" fmla="*/ 115 h 129"/>
                <a:gd name="T12" fmla="*/ 0 w 141"/>
                <a:gd name="T13" fmla="*/ 661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29">
                  <a:moveTo>
                    <a:pt x="18" y="129"/>
                  </a:moveTo>
                  <a:cubicBezTo>
                    <a:pt x="56" y="123"/>
                    <a:pt x="114" y="113"/>
                    <a:pt x="123" y="113"/>
                  </a:cubicBezTo>
                  <a:cubicBezTo>
                    <a:pt x="141" y="112"/>
                    <a:pt x="138" y="74"/>
                    <a:pt x="126" y="74"/>
                  </a:cubicBezTo>
                  <a:cubicBezTo>
                    <a:pt x="119" y="74"/>
                    <a:pt x="89" y="70"/>
                    <a:pt x="70" y="69"/>
                  </a:cubicBezTo>
                  <a:cubicBezTo>
                    <a:pt x="81" y="64"/>
                    <a:pt x="120" y="42"/>
                    <a:pt x="120" y="42"/>
                  </a:cubicBezTo>
                  <a:cubicBezTo>
                    <a:pt x="132" y="36"/>
                    <a:pt x="118" y="0"/>
                    <a:pt x="106" y="6"/>
                  </a:cubicBezTo>
                  <a:cubicBezTo>
                    <a:pt x="86" y="13"/>
                    <a:pt x="34" y="26"/>
                    <a:pt x="0" y="35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4" name="Freeform 910">
              <a:extLst>
                <a:ext uri="{FF2B5EF4-FFF2-40B4-BE49-F238E27FC236}">
                  <a16:creationId xmlns:a16="http://schemas.microsoft.com/office/drawing/2014/main" id="{296AE5D5-25CD-4F87-80A0-E07DE90A8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1056"/>
              <a:ext cx="83" cy="149"/>
            </a:xfrm>
            <a:custGeom>
              <a:avLst/>
              <a:gdLst>
                <a:gd name="T0" fmla="*/ 506 w 33"/>
                <a:gd name="T1" fmla="*/ 1054 h 56"/>
                <a:gd name="T2" fmla="*/ 176 w 33"/>
                <a:gd name="T3" fmla="*/ 793 h 56"/>
                <a:gd name="T4" fmla="*/ 430 w 33"/>
                <a:gd name="T5" fmla="*/ 136 h 56"/>
                <a:gd name="T6" fmla="*/ 526 w 33"/>
                <a:gd name="T7" fmla="*/ 192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6">
                  <a:moveTo>
                    <a:pt x="32" y="56"/>
                  </a:moveTo>
                  <a:cubicBezTo>
                    <a:pt x="21" y="49"/>
                    <a:pt x="11" y="42"/>
                    <a:pt x="11" y="42"/>
                  </a:cubicBezTo>
                  <a:cubicBezTo>
                    <a:pt x="0" y="36"/>
                    <a:pt x="15" y="0"/>
                    <a:pt x="27" y="7"/>
                  </a:cubicBezTo>
                  <a:cubicBezTo>
                    <a:pt x="29" y="8"/>
                    <a:pt x="31" y="9"/>
                    <a:pt x="33" y="10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5" name="Freeform 911">
              <a:extLst>
                <a:ext uri="{FF2B5EF4-FFF2-40B4-BE49-F238E27FC236}">
                  <a16:creationId xmlns:a16="http://schemas.microsoft.com/office/drawing/2014/main" id="{18FF5C2C-99F1-4D46-8C84-98A4441DC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250"/>
              <a:ext cx="117" cy="118"/>
            </a:xfrm>
            <a:custGeom>
              <a:avLst/>
              <a:gdLst>
                <a:gd name="T0" fmla="*/ 724 w 47"/>
                <a:gd name="T1" fmla="*/ 847 h 44"/>
                <a:gd name="T2" fmla="*/ 261 w 47"/>
                <a:gd name="T3" fmla="*/ 770 h 44"/>
                <a:gd name="T4" fmla="*/ 261 w 47"/>
                <a:gd name="T5" fmla="*/ 21 h 44"/>
                <a:gd name="T6" fmla="*/ 712 w 47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4">
                  <a:moveTo>
                    <a:pt x="47" y="44"/>
                  </a:moveTo>
                  <a:cubicBezTo>
                    <a:pt x="32" y="42"/>
                    <a:pt x="21" y="41"/>
                    <a:pt x="17" y="40"/>
                  </a:cubicBezTo>
                  <a:cubicBezTo>
                    <a:pt x="0" y="39"/>
                    <a:pt x="4" y="0"/>
                    <a:pt x="17" y="1"/>
                  </a:cubicBezTo>
                  <a:cubicBezTo>
                    <a:pt x="21" y="2"/>
                    <a:pt x="33" y="1"/>
                    <a:pt x="46" y="0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6" name="Freeform 912">
              <a:extLst>
                <a:ext uri="{FF2B5EF4-FFF2-40B4-BE49-F238E27FC236}">
                  <a16:creationId xmlns:a16="http://schemas.microsoft.com/office/drawing/2014/main" id="{7BCE54FD-57D5-4C1A-B37D-3A697A2A26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9" y="1064"/>
              <a:ext cx="437" cy="370"/>
            </a:xfrm>
            <a:custGeom>
              <a:avLst/>
              <a:gdLst>
                <a:gd name="T0" fmla="*/ 449 w 175"/>
                <a:gd name="T1" fmla="*/ 35 h 139"/>
                <a:gd name="T2" fmla="*/ 230 w 175"/>
                <a:gd name="T3" fmla="*/ 567 h 139"/>
                <a:gd name="T4" fmla="*/ 230 w 175"/>
                <a:gd name="T5" fmla="*/ 567 h 139"/>
                <a:gd name="T6" fmla="*/ 325 w 175"/>
                <a:gd name="T7" fmla="*/ 793 h 139"/>
                <a:gd name="T8" fmla="*/ 916 w 175"/>
                <a:gd name="T9" fmla="*/ 1246 h 139"/>
                <a:gd name="T10" fmla="*/ 512 w 175"/>
                <a:gd name="T11" fmla="*/ 1262 h 139"/>
                <a:gd name="T12" fmla="*/ 230 w 175"/>
                <a:gd name="T13" fmla="*/ 1283 h 139"/>
                <a:gd name="T14" fmla="*/ 12 w 175"/>
                <a:gd name="T15" fmla="*/ 1680 h 139"/>
                <a:gd name="T16" fmla="*/ 230 w 175"/>
                <a:gd name="T17" fmla="*/ 2148 h 139"/>
                <a:gd name="T18" fmla="*/ 230 w 175"/>
                <a:gd name="T19" fmla="*/ 2148 h 139"/>
                <a:gd name="T20" fmla="*/ 2350 w 175"/>
                <a:gd name="T21" fmla="*/ 2529 h 139"/>
                <a:gd name="T22" fmla="*/ 2350 w 175"/>
                <a:gd name="T23" fmla="*/ 2529 h 139"/>
                <a:gd name="T24" fmla="*/ 2350 w 175"/>
                <a:gd name="T25" fmla="*/ 2529 h 139"/>
                <a:gd name="T26" fmla="*/ 2662 w 175"/>
                <a:gd name="T27" fmla="*/ 2622 h 139"/>
                <a:gd name="T28" fmla="*/ 2724 w 175"/>
                <a:gd name="T29" fmla="*/ 2529 h 139"/>
                <a:gd name="T30" fmla="*/ 2370 w 175"/>
                <a:gd name="T31" fmla="*/ 2396 h 139"/>
                <a:gd name="T32" fmla="*/ 2120 w 175"/>
                <a:gd name="T33" fmla="*/ 2225 h 139"/>
                <a:gd name="T34" fmla="*/ 2028 w 175"/>
                <a:gd name="T35" fmla="*/ 1770 h 139"/>
                <a:gd name="T36" fmla="*/ 2040 w 175"/>
                <a:gd name="T37" fmla="*/ 1565 h 139"/>
                <a:gd name="T38" fmla="*/ 2337 w 175"/>
                <a:gd name="T39" fmla="*/ 1113 h 139"/>
                <a:gd name="T40" fmla="*/ 2662 w 175"/>
                <a:gd name="T41" fmla="*/ 1078 h 139"/>
                <a:gd name="T42" fmla="*/ 2712 w 175"/>
                <a:gd name="T43" fmla="*/ 964 h 139"/>
                <a:gd name="T44" fmla="*/ 624 w 175"/>
                <a:gd name="T45" fmla="*/ 21 h 139"/>
                <a:gd name="T46" fmla="*/ 624 w 175"/>
                <a:gd name="T47" fmla="*/ 35 h 139"/>
                <a:gd name="T48" fmla="*/ 449 w 175"/>
                <a:gd name="T49" fmla="*/ 35 h 139"/>
                <a:gd name="T50" fmla="*/ 1134 w 175"/>
                <a:gd name="T51" fmla="*/ 1246 h 139"/>
                <a:gd name="T52" fmla="*/ 375 w 175"/>
                <a:gd name="T53" fmla="*/ 695 h 139"/>
                <a:gd name="T54" fmla="*/ 342 w 175"/>
                <a:gd name="T55" fmla="*/ 567 h 139"/>
                <a:gd name="T56" fmla="*/ 512 w 175"/>
                <a:gd name="T57" fmla="*/ 149 h 139"/>
                <a:gd name="T58" fmla="*/ 574 w 175"/>
                <a:gd name="T59" fmla="*/ 136 h 139"/>
                <a:gd name="T60" fmla="*/ 574 w 175"/>
                <a:gd name="T61" fmla="*/ 136 h 139"/>
                <a:gd name="T62" fmla="*/ 574 w 175"/>
                <a:gd name="T63" fmla="*/ 149 h 139"/>
                <a:gd name="T64" fmla="*/ 2382 w 175"/>
                <a:gd name="T65" fmla="*/ 964 h 139"/>
                <a:gd name="T66" fmla="*/ 2287 w 175"/>
                <a:gd name="T67" fmla="*/ 998 h 139"/>
                <a:gd name="T68" fmla="*/ 1945 w 175"/>
                <a:gd name="T69" fmla="*/ 1544 h 139"/>
                <a:gd name="T70" fmla="*/ 1915 w 175"/>
                <a:gd name="T71" fmla="*/ 1770 h 139"/>
                <a:gd name="T72" fmla="*/ 2040 w 175"/>
                <a:gd name="T73" fmla="*/ 2303 h 139"/>
                <a:gd name="T74" fmla="*/ 2070 w 175"/>
                <a:gd name="T75" fmla="*/ 2337 h 139"/>
                <a:gd name="T76" fmla="*/ 250 w 175"/>
                <a:gd name="T77" fmla="*/ 2020 h 139"/>
                <a:gd name="T78" fmla="*/ 250 w 175"/>
                <a:gd name="T79" fmla="*/ 2020 h 139"/>
                <a:gd name="T80" fmla="*/ 105 w 175"/>
                <a:gd name="T81" fmla="*/ 1680 h 139"/>
                <a:gd name="T82" fmla="*/ 230 w 175"/>
                <a:gd name="T83" fmla="*/ 1416 h 139"/>
                <a:gd name="T84" fmla="*/ 529 w 175"/>
                <a:gd name="T85" fmla="*/ 1395 h 139"/>
                <a:gd name="T86" fmla="*/ 1104 w 175"/>
                <a:gd name="T87" fmla="*/ 1374 h 139"/>
                <a:gd name="T88" fmla="*/ 1134 w 175"/>
                <a:gd name="T89" fmla="*/ 1246 h 13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5" h="139">
                  <a:moveTo>
                    <a:pt x="29" y="2"/>
                  </a:moveTo>
                  <a:cubicBezTo>
                    <a:pt x="21" y="7"/>
                    <a:pt x="15" y="21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8"/>
                    <a:pt x="18" y="41"/>
                    <a:pt x="21" y="42"/>
                  </a:cubicBezTo>
                  <a:cubicBezTo>
                    <a:pt x="22" y="43"/>
                    <a:pt x="44" y="57"/>
                    <a:pt x="59" y="66"/>
                  </a:cubicBezTo>
                  <a:cubicBezTo>
                    <a:pt x="50" y="66"/>
                    <a:pt x="41" y="67"/>
                    <a:pt x="33" y="67"/>
                  </a:cubicBezTo>
                  <a:cubicBezTo>
                    <a:pt x="25" y="68"/>
                    <a:pt x="18" y="68"/>
                    <a:pt x="15" y="68"/>
                  </a:cubicBezTo>
                  <a:cubicBezTo>
                    <a:pt x="6" y="67"/>
                    <a:pt x="2" y="78"/>
                    <a:pt x="1" y="89"/>
                  </a:cubicBezTo>
                  <a:cubicBezTo>
                    <a:pt x="0" y="100"/>
                    <a:pt x="4" y="113"/>
                    <a:pt x="15" y="114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28" y="114"/>
                    <a:pt x="134" y="131"/>
                    <a:pt x="151" y="134"/>
                  </a:cubicBezTo>
                  <a:cubicBezTo>
                    <a:pt x="151" y="134"/>
                    <a:pt x="151" y="134"/>
                    <a:pt x="151" y="134"/>
                  </a:cubicBezTo>
                  <a:cubicBezTo>
                    <a:pt x="151" y="134"/>
                    <a:pt x="151" y="134"/>
                    <a:pt x="151" y="134"/>
                  </a:cubicBezTo>
                  <a:cubicBezTo>
                    <a:pt x="171" y="139"/>
                    <a:pt x="171" y="139"/>
                    <a:pt x="171" y="139"/>
                  </a:cubicBezTo>
                  <a:cubicBezTo>
                    <a:pt x="175" y="134"/>
                    <a:pt x="175" y="134"/>
                    <a:pt x="175" y="134"/>
                  </a:cubicBezTo>
                  <a:cubicBezTo>
                    <a:pt x="175" y="134"/>
                    <a:pt x="152" y="127"/>
                    <a:pt x="152" y="127"/>
                  </a:cubicBezTo>
                  <a:cubicBezTo>
                    <a:pt x="145" y="126"/>
                    <a:pt x="140" y="123"/>
                    <a:pt x="136" y="118"/>
                  </a:cubicBezTo>
                  <a:cubicBezTo>
                    <a:pt x="132" y="111"/>
                    <a:pt x="130" y="102"/>
                    <a:pt x="130" y="94"/>
                  </a:cubicBezTo>
                  <a:cubicBezTo>
                    <a:pt x="130" y="90"/>
                    <a:pt x="131" y="86"/>
                    <a:pt x="131" y="83"/>
                  </a:cubicBezTo>
                  <a:cubicBezTo>
                    <a:pt x="133" y="75"/>
                    <a:pt x="140" y="65"/>
                    <a:pt x="150" y="59"/>
                  </a:cubicBezTo>
                  <a:cubicBezTo>
                    <a:pt x="157" y="55"/>
                    <a:pt x="164" y="55"/>
                    <a:pt x="171" y="57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3" y="50"/>
                    <a:pt x="68" y="13"/>
                    <a:pt x="40" y="1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37" y="0"/>
                    <a:pt x="33" y="0"/>
                    <a:pt x="29" y="2"/>
                  </a:cubicBezTo>
                  <a:close/>
                  <a:moveTo>
                    <a:pt x="73" y="66"/>
                  </a:moveTo>
                  <a:cubicBezTo>
                    <a:pt x="62" y="61"/>
                    <a:pt x="25" y="37"/>
                    <a:pt x="24" y="37"/>
                  </a:cubicBezTo>
                  <a:cubicBezTo>
                    <a:pt x="22" y="35"/>
                    <a:pt x="22" y="33"/>
                    <a:pt x="22" y="30"/>
                  </a:cubicBezTo>
                  <a:cubicBezTo>
                    <a:pt x="22" y="22"/>
                    <a:pt x="27" y="11"/>
                    <a:pt x="33" y="8"/>
                  </a:cubicBezTo>
                  <a:cubicBezTo>
                    <a:pt x="35" y="7"/>
                    <a:pt x="36" y="7"/>
                    <a:pt x="37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59" y="16"/>
                    <a:pt x="122" y="39"/>
                    <a:pt x="153" y="51"/>
                  </a:cubicBezTo>
                  <a:cubicBezTo>
                    <a:pt x="151" y="51"/>
                    <a:pt x="149" y="52"/>
                    <a:pt x="147" y="53"/>
                  </a:cubicBezTo>
                  <a:cubicBezTo>
                    <a:pt x="135" y="60"/>
                    <a:pt x="127" y="73"/>
                    <a:pt x="125" y="82"/>
                  </a:cubicBezTo>
                  <a:cubicBezTo>
                    <a:pt x="124" y="85"/>
                    <a:pt x="123" y="90"/>
                    <a:pt x="123" y="94"/>
                  </a:cubicBezTo>
                  <a:cubicBezTo>
                    <a:pt x="123" y="103"/>
                    <a:pt x="125" y="114"/>
                    <a:pt x="131" y="122"/>
                  </a:cubicBezTo>
                  <a:cubicBezTo>
                    <a:pt x="131" y="122"/>
                    <a:pt x="132" y="123"/>
                    <a:pt x="133" y="124"/>
                  </a:cubicBezTo>
                  <a:cubicBezTo>
                    <a:pt x="97" y="118"/>
                    <a:pt x="27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9" y="106"/>
                    <a:pt x="7" y="97"/>
                    <a:pt x="7" y="89"/>
                  </a:cubicBezTo>
                  <a:cubicBezTo>
                    <a:pt x="8" y="81"/>
                    <a:pt x="11" y="75"/>
                    <a:pt x="15" y="75"/>
                  </a:cubicBezTo>
                  <a:cubicBezTo>
                    <a:pt x="18" y="75"/>
                    <a:pt x="24" y="75"/>
                    <a:pt x="34" y="74"/>
                  </a:cubicBezTo>
                  <a:cubicBezTo>
                    <a:pt x="45" y="73"/>
                    <a:pt x="60" y="73"/>
                    <a:pt x="71" y="73"/>
                  </a:cubicBezTo>
                  <a:lnTo>
                    <a:pt x="73" y="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7" name="Freeform 913">
              <a:extLst>
                <a:ext uri="{FF2B5EF4-FFF2-40B4-BE49-F238E27FC236}">
                  <a16:creationId xmlns:a16="http://schemas.microsoft.com/office/drawing/2014/main" id="{59311511-1668-4821-B375-AE110B59D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056"/>
              <a:ext cx="435" cy="357"/>
            </a:xfrm>
            <a:custGeom>
              <a:avLst/>
              <a:gdLst>
                <a:gd name="T0" fmla="*/ 270 w 174"/>
                <a:gd name="T1" fmla="*/ 2137 h 134"/>
                <a:gd name="T2" fmla="*/ 270 w 174"/>
                <a:gd name="T3" fmla="*/ 1399 h 134"/>
                <a:gd name="T4" fmla="*/ 1145 w 174"/>
                <a:gd name="T5" fmla="*/ 1364 h 134"/>
                <a:gd name="T6" fmla="*/ 375 w 174"/>
                <a:gd name="T7" fmla="*/ 794 h 134"/>
                <a:gd name="T8" fmla="*/ 625 w 174"/>
                <a:gd name="T9" fmla="*/ 136 h 134"/>
                <a:gd name="T10" fmla="*/ 2720 w 174"/>
                <a:gd name="T11" fmla="*/ 1079 h 134"/>
                <a:gd name="T12" fmla="*/ 2033 w 174"/>
                <a:gd name="T13" fmla="*/ 1604 h 134"/>
                <a:gd name="T14" fmla="*/ 2395 w 174"/>
                <a:gd name="T15" fmla="*/ 2534 h 134"/>
                <a:gd name="T16" fmla="*/ 270 w 174"/>
                <a:gd name="T17" fmla="*/ 2137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34">
                  <a:moveTo>
                    <a:pt x="17" y="113"/>
                  </a:moveTo>
                  <a:cubicBezTo>
                    <a:pt x="0" y="112"/>
                    <a:pt x="4" y="73"/>
                    <a:pt x="17" y="74"/>
                  </a:cubicBezTo>
                  <a:cubicBezTo>
                    <a:pt x="23" y="75"/>
                    <a:pt x="53" y="72"/>
                    <a:pt x="73" y="72"/>
                  </a:cubicBezTo>
                  <a:cubicBezTo>
                    <a:pt x="62" y="66"/>
                    <a:pt x="24" y="42"/>
                    <a:pt x="24" y="42"/>
                  </a:cubicBezTo>
                  <a:cubicBezTo>
                    <a:pt x="13" y="36"/>
                    <a:pt x="28" y="0"/>
                    <a:pt x="40" y="7"/>
                  </a:cubicBezTo>
                  <a:cubicBezTo>
                    <a:pt x="69" y="19"/>
                    <a:pt x="174" y="57"/>
                    <a:pt x="174" y="57"/>
                  </a:cubicBezTo>
                  <a:cubicBezTo>
                    <a:pt x="151" y="49"/>
                    <a:pt x="133" y="71"/>
                    <a:pt x="130" y="85"/>
                  </a:cubicBezTo>
                  <a:cubicBezTo>
                    <a:pt x="127" y="99"/>
                    <a:pt x="129" y="130"/>
                    <a:pt x="153" y="134"/>
                  </a:cubicBezTo>
                  <a:cubicBezTo>
                    <a:pt x="138" y="131"/>
                    <a:pt x="30" y="114"/>
                    <a:pt x="17" y="113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8" name="Freeform 914">
              <a:extLst>
                <a:ext uri="{FF2B5EF4-FFF2-40B4-BE49-F238E27FC236}">
                  <a16:creationId xmlns:a16="http://schemas.microsoft.com/office/drawing/2014/main" id="{27CE0519-DB0F-4827-9F7D-5C1A4E88A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186"/>
              <a:ext cx="118" cy="227"/>
            </a:xfrm>
            <a:custGeom>
              <a:avLst/>
              <a:gdLst>
                <a:gd name="T0" fmla="*/ 429 w 47"/>
                <a:gd name="T1" fmla="*/ 1469 h 85"/>
                <a:gd name="T2" fmla="*/ 239 w 47"/>
                <a:gd name="T3" fmla="*/ 1311 h 85"/>
                <a:gd name="T4" fmla="*/ 158 w 47"/>
                <a:gd name="T5" fmla="*/ 721 h 85"/>
                <a:gd name="T6" fmla="*/ 429 w 47"/>
                <a:gd name="T7" fmla="*/ 320 h 85"/>
                <a:gd name="T8" fmla="*/ 713 w 47"/>
                <a:gd name="T9" fmla="*/ 286 h 85"/>
                <a:gd name="T10" fmla="*/ 743 w 47"/>
                <a:gd name="T11" fmla="*/ 150 h 85"/>
                <a:gd name="T12" fmla="*/ 50 w 47"/>
                <a:gd name="T13" fmla="*/ 684 h 85"/>
                <a:gd name="T14" fmla="*/ 409 w 47"/>
                <a:gd name="T15" fmla="*/ 1618 h 85"/>
                <a:gd name="T16" fmla="*/ 429 w 47"/>
                <a:gd name="T17" fmla="*/ 1469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85">
                  <a:moveTo>
                    <a:pt x="27" y="77"/>
                  </a:moveTo>
                  <a:cubicBezTo>
                    <a:pt x="22" y="76"/>
                    <a:pt x="18" y="74"/>
                    <a:pt x="15" y="69"/>
                  </a:cubicBezTo>
                  <a:cubicBezTo>
                    <a:pt x="8" y="60"/>
                    <a:pt x="9" y="45"/>
                    <a:pt x="10" y="38"/>
                  </a:cubicBezTo>
                  <a:cubicBezTo>
                    <a:pt x="12" y="31"/>
                    <a:pt x="18" y="22"/>
                    <a:pt x="27" y="17"/>
                  </a:cubicBezTo>
                  <a:cubicBezTo>
                    <a:pt x="33" y="14"/>
                    <a:pt x="39" y="13"/>
                    <a:pt x="45" y="15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24" y="0"/>
                    <a:pt x="6" y="22"/>
                    <a:pt x="3" y="36"/>
                  </a:cubicBezTo>
                  <a:cubicBezTo>
                    <a:pt x="0" y="50"/>
                    <a:pt x="2" y="81"/>
                    <a:pt x="26" y="85"/>
                  </a:cubicBezTo>
                  <a:lnTo>
                    <a:pt x="27" y="77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9" name="Freeform 915">
              <a:extLst>
                <a:ext uri="{FF2B5EF4-FFF2-40B4-BE49-F238E27FC236}">
                  <a16:creationId xmlns:a16="http://schemas.microsoft.com/office/drawing/2014/main" id="{121F2EA0-447B-46A0-A659-CBA46159C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248"/>
              <a:ext cx="267" cy="141"/>
            </a:xfrm>
            <a:custGeom>
              <a:avLst/>
              <a:gdLst>
                <a:gd name="T0" fmla="*/ 1245 w 107"/>
                <a:gd name="T1" fmla="*/ 737 h 53"/>
                <a:gd name="T2" fmla="*/ 0 w 107"/>
                <a:gd name="T3" fmla="*/ 716 h 53"/>
                <a:gd name="T4" fmla="*/ 1570 w 107"/>
                <a:gd name="T5" fmla="*/ 998 h 53"/>
                <a:gd name="T6" fmla="*/ 1619 w 107"/>
                <a:gd name="T7" fmla="*/ 907 h 53"/>
                <a:gd name="T8" fmla="*/ 1662 w 107"/>
                <a:gd name="T9" fmla="*/ 0 h 53"/>
                <a:gd name="T10" fmla="*/ 1382 w 107"/>
                <a:gd name="T11" fmla="*/ 524 h 53"/>
                <a:gd name="T12" fmla="*/ 1245 w 107"/>
                <a:gd name="T13" fmla="*/ 737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53">
                  <a:moveTo>
                    <a:pt x="80" y="39"/>
                  </a:moveTo>
                  <a:cubicBezTo>
                    <a:pt x="60" y="43"/>
                    <a:pt x="0" y="38"/>
                    <a:pt x="0" y="38"/>
                  </a:cubicBezTo>
                  <a:cubicBezTo>
                    <a:pt x="0" y="38"/>
                    <a:pt x="78" y="49"/>
                    <a:pt x="101" y="53"/>
                  </a:cubicBezTo>
                  <a:cubicBezTo>
                    <a:pt x="104" y="53"/>
                    <a:pt x="104" y="50"/>
                    <a:pt x="104" y="48"/>
                  </a:cubicBezTo>
                  <a:cubicBezTo>
                    <a:pt x="99" y="36"/>
                    <a:pt x="96" y="16"/>
                    <a:pt x="107" y="0"/>
                  </a:cubicBezTo>
                  <a:cubicBezTo>
                    <a:pt x="94" y="11"/>
                    <a:pt x="91" y="20"/>
                    <a:pt x="89" y="28"/>
                  </a:cubicBezTo>
                  <a:cubicBezTo>
                    <a:pt x="89" y="31"/>
                    <a:pt x="84" y="39"/>
                    <a:pt x="80" y="39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0" name="Freeform 916">
              <a:extLst>
                <a:ext uri="{FF2B5EF4-FFF2-40B4-BE49-F238E27FC236}">
                  <a16:creationId xmlns:a16="http://schemas.microsoft.com/office/drawing/2014/main" id="{A4F1F5E1-2476-43B5-AB22-7240A60BA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080"/>
              <a:ext cx="320" cy="117"/>
            </a:xfrm>
            <a:custGeom>
              <a:avLst/>
              <a:gdLst>
                <a:gd name="T0" fmla="*/ 0 w 128"/>
                <a:gd name="T1" fmla="*/ 417 h 44"/>
                <a:gd name="T2" fmla="*/ 208 w 128"/>
                <a:gd name="T3" fmla="*/ 21 h 44"/>
                <a:gd name="T4" fmla="*/ 2000 w 128"/>
                <a:gd name="T5" fmla="*/ 827 h 44"/>
                <a:gd name="T6" fmla="*/ 408 w 128"/>
                <a:gd name="T7" fmla="*/ 261 h 44"/>
                <a:gd name="T8" fmla="*/ 0 w 128"/>
                <a:gd name="T9" fmla="*/ 417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44">
                  <a:moveTo>
                    <a:pt x="0" y="22"/>
                  </a:moveTo>
                  <a:cubicBezTo>
                    <a:pt x="0" y="12"/>
                    <a:pt x="8" y="3"/>
                    <a:pt x="13" y="1"/>
                  </a:cubicBezTo>
                  <a:cubicBezTo>
                    <a:pt x="17" y="0"/>
                    <a:pt x="85" y="33"/>
                    <a:pt x="128" y="44"/>
                  </a:cubicBezTo>
                  <a:cubicBezTo>
                    <a:pt x="102" y="42"/>
                    <a:pt x="36" y="18"/>
                    <a:pt x="26" y="14"/>
                  </a:cubicBezTo>
                  <a:cubicBezTo>
                    <a:pt x="16" y="10"/>
                    <a:pt x="1" y="13"/>
                    <a:pt x="0" y="22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1" name="Freeform 917">
              <a:extLst>
                <a:ext uri="{FF2B5EF4-FFF2-40B4-BE49-F238E27FC236}">
                  <a16:creationId xmlns:a16="http://schemas.microsoft.com/office/drawing/2014/main" id="{E9009C77-C252-4CBD-B496-A254AF6D5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253"/>
              <a:ext cx="115" cy="264"/>
            </a:xfrm>
            <a:custGeom>
              <a:avLst/>
              <a:gdLst>
                <a:gd name="T0" fmla="*/ 270 w 46"/>
                <a:gd name="T1" fmla="*/ 1741 h 99"/>
                <a:gd name="T2" fmla="*/ 470 w 46"/>
                <a:gd name="T3" fmla="*/ 1571 h 99"/>
                <a:gd name="T4" fmla="*/ 550 w 46"/>
                <a:gd name="T5" fmla="*/ 853 h 99"/>
                <a:gd name="T6" fmla="*/ 313 w 46"/>
                <a:gd name="T7" fmla="*/ 320 h 99"/>
                <a:gd name="T8" fmla="*/ 20 w 46"/>
                <a:gd name="T9" fmla="*/ 248 h 99"/>
                <a:gd name="T10" fmla="*/ 0 w 46"/>
                <a:gd name="T11" fmla="*/ 136 h 99"/>
                <a:gd name="T12" fmla="*/ 675 w 46"/>
                <a:gd name="T13" fmla="*/ 853 h 99"/>
                <a:gd name="T14" fmla="*/ 283 w 46"/>
                <a:gd name="T15" fmla="*/ 1877 h 99"/>
                <a:gd name="T16" fmla="*/ 270 w 46"/>
                <a:gd name="T17" fmla="*/ 1741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9">
                  <a:moveTo>
                    <a:pt x="17" y="92"/>
                  </a:moveTo>
                  <a:cubicBezTo>
                    <a:pt x="22" y="91"/>
                    <a:pt x="27" y="87"/>
                    <a:pt x="30" y="83"/>
                  </a:cubicBezTo>
                  <a:cubicBezTo>
                    <a:pt x="37" y="74"/>
                    <a:pt x="38" y="58"/>
                    <a:pt x="35" y="45"/>
                  </a:cubicBezTo>
                  <a:cubicBezTo>
                    <a:pt x="33" y="32"/>
                    <a:pt x="29" y="23"/>
                    <a:pt x="20" y="17"/>
                  </a:cubicBezTo>
                  <a:cubicBezTo>
                    <a:pt x="15" y="14"/>
                    <a:pt x="8" y="12"/>
                    <a:pt x="1" y="1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4" y="0"/>
                    <a:pt x="41" y="21"/>
                    <a:pt x="43" y="45"/>
                  </a:cubicBezTo>
                  <a:cubicBezTo>
                    <a:pt x="46" y="65"/>
                    <a:pt x="42" y="97"/>
                    <a:pt x="18" y="99"/>
                  </a:cubicBezTo>
                  <a:lnTo>
                    <a:pt x="17" y="92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2" name="Freeform 918">
              <a:extLst>
                <a:ext uri="{FF2B5EF4-FFF2-40B4-BE49-F238E27FC236}">
                  <a16:creationId xmlns:a16="http://schemas.microsoft.com/office/drawing/2014/main" id="{68293399-F1CE-4D8D-989B-AEF4188B1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1160"/>
              <a:ext cx="423" cy="357"/>
            </a:xfrm>
            <a:custGeom>
              <a:avLst/>
              <a:gdLst>
                <a:gd name="T0" fmla="*/ 2413 w 169"/>
                <a:gd name="T1" fmla="*/ 1399 h 134"/>
                <a:gd name="T2" fmla="*/ 1534 w 169"/>
                <a:gd name="T3" fmla="*/ 1305 h 134"/>
                <a:gd name="T4" fmla="*/ 2318 w 169"/>
                <a:gd name="T5" fmla="*/ 794 h 134"/>
                <a:gd name="T6" fmla="*/ 2097 w 169"/>
                <a:gd name="T7" fmla="*/ 115 h 134"/>
                <a:gd name="T8" fmla="*/ 0 w 169"/>
                <a:gd name="T9" fmla="*/ 773 h 134"/>
                <a:gd name="T10" fmla="*/ 0 w 169"/>
                <a:gd name="T11" fmla="*/ 773 h 134"/>
                <a:gd name="T12" fmla="*/ 626 w 169"/>
                <a:gd name="T13" fmla="*/ 1511 h 134"/>
                <a:gd name="T14" fmla="*/ 313 w 169"/>
                <a:gd name="T15" fmla="*/ 2512 h 134"/>
                <a:gd name="T16" fmla="*/ 238 w 169"/>
                <a:gd name="T17" fmla="*/ 2534 h 134"/>
                <a:gd name="T18" fmla="*/ 2368 w 169"/>
                <a:gd name="T19" fmla="*/ 2137 h 134"/>
                <a:gd name="T20" fmla="*/ 2413 w 169"/>
                <a:gd name="T21" fmla="*/ 1399 h 1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134">
                  <a:moveTo>
                    <a:pt x="154" y="74"/>
                  </a:moveTo>
                  <a:cubicBezTo>
                    <a:pt x="147" y="74"/>
                    <a:pt x="117" y="70"/>
                    <a:pt x="98" y="69"/>
                  </a:cubicBezTo>
                  <a:cubicBezTo>
                    <a:pt x="109" y="64"/>
                    <a:pt x="148" y="42"/>
                    <a:pt x="148" y="42"/>
                  </a:cubicBezTo>
                  <a:cubicBezTo>
                    <a:pt x="160" y="36"/>
                    <a:pt x="146" y="0"/>
                    <a:pt x="134" y="6"/>
                  </a:cubicBezTo>
                  <a:cubicBezTo>
                    <a:pt x="107" y="16"/>
                    <a:pt x="15" y="38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2" y="37"/>
                    <a:pt x="38" y="57"/>
                    <a:pt x="40" y="80"/>
                  </a:cubicBezTo>
                  <a:cubicBezTo>
                    <a:pt x="43" y="98"/>
                    <a:pt x="40" y="127"/>
                    <a:pt x="20" y="133"/>
                  </a:cubicBezTo>
                  <a:cubicBezTo>
                    <a:pt x="18" y="134"/>
                    <a:pt x="17" y="134"/>
                    <a:pt x="15" y="134"/>
                  </a:cubicBezTo>
                  <a:cubicBezTo>
                    <a:pt x="31" y="132"/>
                    <a:pt x="138" y="113"/>
                    <a:pt x="151" y="113"/>
                  </a:cubicBezTo>
                  <a:cubicBezTo>
                    <a:pt x="169" y="112"/>
                    <a:pt x="166" y="74"/>
                    <a:pt x="154" y="74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3" name="Freeform 919">
              <a:extLst>
                <a:ext uri="{FF2B5EF4-FFF2-40B4-BE49-F238E27FC236}">
                  <a16:creationId xmlns:a16="http://schemas.microsoft.com/office/drawing/2014/main" id="{3C85B525-BB55-4A1A-944E-95D2CA4D6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344"/>
              <a:ext cx="285" cy="141"/>
            </a:xfrm>
            <a:custGeom>
              <a:avLst/>
              <a:gdLst>
                <a:gd name="T0" fmla="*/ 395 w 114"/>
                <a:gd name="T1" fmla="*/ 750 h 53"/>
                <a:gd name="T2" fmla="*/ 1783 w 114"/>
                <a:gd name="T3" fmla="*/ 750 h 53"/>
                <a:gd name="T4" fmla="*/ 63 w 114"/>
                <a:gd name="T5" fmla="*/ 998 h 53"/>
                <a:gd name="T6" fmla="*/ 33 w 114"/>
                <a:gd name="T7" fmla="*/ 907 h 53"/>
                <a:gd name="T8" fmla="*/ 0 w 114"/>
                <a:gd name="T9" fmla="*/ 0 h 53"/>
                <a:gd name="T10" fmla="*/ 270 w 114"/>
                <a:gd name="T11" fmla="*/ 545 h 53"/>
                <a:gd name="T12" fmla="*/ 395 w 114"/>
                <a:gd name="T13" fmla="*/ 75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53">
                  <a:moveTo>
                    <a:pt x="25" y="40"/>
                  </a:moveTo>
                  <a:cubicBezTo>
                    <a:pt x="46" y="45"/>
                    <a:pt x="114" y="40"/>
                    <a:pt x="114" y="40"/>
                  </a:cubicBezTo>
                  <a:cubicBezTo>
                    <a:pt x="114" y="40"/>
                    <a:pt x="28" y="50"/>
                    <a:pt x="4" y="53"/>
                  </a:cubicBezTo>
                  <a:cubicBezTo>
                    <a:pt x="1" y="53"/>
                    <a:pt x="1" y="50"/>
                    <a:pt x="2" y="48"/>
                  </a:cubicBezTo>
                  <a:cubicBezTo>
                    <a:pt x="7" y="36"/>
                    <a:pt x="10" y="16"/>
                    <a:pt x="0" y="0"/>
                  </a:cubicBezTo>
                  <a:cubicBezTo>
                    <a:pt x="14" y="11"/>
                    <a:pt x="15" y="21"/>
                    <a:pt x="17" y="29"/>
                  </a:cubicBezTo>
                  <a:cubicBezTo>
                    <a:pt x="17" y="32"/>
                    <a:pt x="22" y="40"/>
                    <a:pt x="25" y="4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4" name="Freeform 920">
              <a:extLst>
                <a:ext uri="{FF2B5EF4-FFF2-40B4-BE49-F238E27FC236}">
                  <a16:creationId xmlns:a16="http://schemas.microsoft.com/office/drawing/2014/main" id="{6EF28EA1-A646-45B7-9E36-E9B7BF989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178"/>
              <a:ext cx="303" cy="88"/>
            </a:xfrm>
            <a:custGeom>
              <a:avLst/>
              <a:gdLst>
                <a:gd name="T0" fmla="*/ 1881 w 121"/>
                <a:gd name="T1" fmla="*/ 435 h 33"/>
                <a:gd name="T2" fmla="*/ 1693 w 121"/>
                <a:gd name="T3" fmla="*/ 35 h 33"/>
                <a:gd name="T4" fmla="*/ 0 w 121"/>
                <a:gd name="T5" fmla="*/ 627 h 33"/>
                <a:gd name="T6" fmla="*/ 1472 w 121"/>
                <a:gd name="T7" fmla="*/ 264 h 33"/>
                <a:gd name="T8" fmla="*/ 1881 w 121"/>
                <a:gd name="T9" fmla="*/ 4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3">
                  <a:moveTo>
                    <a:pt x="120" y="23"/>
                  </a:moveTo>
                  <a:cubicBezTo>
                    <a:pt x="121" y="13"/>
                    <a:pt x="113" y="3"/>
                    <a:pt x="108" y="2"/>
                  </a:cubicBezTo>
                  <a:cubicBezTo>
                    <a:pt x="104" y="0"/>
                    <a:pt x="44" y="25"/>
                    <a:pt x="0" y="33"/>
                  </a:cubicBezTo>
                  <a:cubicBezTo>
                    <a:pt x="26" y="32"/>
                    <a:pt x="84" y="17"/>
                    <a:pt x="94" y="14"/>
                  </a:cubicBezTo>
                  <a:cubicBezTo>
                    <a:pt x="104" y="11"/>
                    <a:pt x="119" y="14"/>
                    <a:pt x="120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5" name="Freeform 921">
              <a:extLst>
                <a:ext uri="{FF2B5EF4-FFF2-40B4-BE49-F238E27FC236}">
                  <a16:creationId xmlns:a16="http://schemas.microsoft.com/office/drawing/2014/main" id="{83F1A616-E076-480A-BE11-11D7B62FF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874"/>
              <a:ext cx="110" cy="59"/>
            </a:xfrm>
            <a:custGeom>
              <a:avLst/>
              <a:gdLst>
                <a:gd name="T0" fmla="*/ 63 w 44"/>
                <a:gd name="T1" fmla="*/ 424 h 22"/>
                <a:gd name="T2" fmla="*/ 175 w 44"/>
                <a:gd name="T3" fmla="*/ 424 h 22"/>
                <a:gd name="T4" fmla="*/ 438 w 44"/>
                <a:gd name="T5" fmla="*/ 172 h 22"/>
                <a:gd name="T6" fmla="*/ 550 w 44"/>
                <a:gd name="T7" fmla="*/ 330 h 22"/>
                <a:gd name="T8" fmla="*/ 688 w 44"/>
                <a:gd name="T9" fmla="*/ 330 h 22"/>
                <a:gd name="T10" fmla="*/ 438 w 44"/>
                <a:gd name="T11" fmla="*/ 21 h 22"/>
                <a:gd name="T12" fmla="*/ 63 w 44"/>
                <a:gd name="T13" fmla="*/ 424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2">
                  <a:moveTo>
                    <a:pt x="4" y="22"/>
                  </a:moveTo>
                  <a:cubicBezTo>
                    <a:pt x="11" y="22"/>
                    <a:pt x="11" y="22"/>
                    <a:pt x="11" y="22"/>
                  </a:cubicBezTo>
                  <a:cubicBezTo>
                    <a:pt x="12" y="13"/>
                    <a:pt x="19" y="9"/>
                    <a:pt x="28" y="9"/>
                  </a:cubicBezTo>
                  <a:cubicBezTo>
                    <a:pt x="31" y="9"/>
                    <a:pt x="35" y="11"/>
                    <a:pt x="35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8"/>
                    <a:pt x="38" y="1"/>
                    <a:pt x="28" y="1"/>
                  </a:cubicBezTo>
                  <a:cubicBezTo>
                    <a:pt x="16" y="0"/>
                    <a:pt x="0" y="7"/>
                    <a:pt x="4" y="22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6" name="Freeform 922">
              <a:extLst>
                <a:ext uri="{FF2B5EF4-FFF2-40B4-BE49-F238E27FC236}">
                  <a16:creationId xmlns:a16="http://schemas.microsoft.com/office/drawing/2014/main" id="{2A6EDA8A-DAD3-4071-8BD7-F7E4D4458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221"/>
              <a:ext cx="182" cy="195"/>
            </a:xfrm>
            <a:custGeom>
              <a:avLst/>
              <a:gdLst>
                <a:gd name="T0" fmla="*/ 1087 w 73"/>
                <a:gd name="T1" fmla="*/ 914 h 73"/>
                <a:gd name="T2" fmla="*/ 1132 w 73"/>
                <a:gd name="T3" fmla="*/ 227 h 73"/>
                <a:gd name="T4" fmla="*/ 745 w 73"/>
                <a:gd name="T5" fmla="*/ 970 h 73"/>
                <a:gd name="T6" fmla="*/ 571 w 73"/>
                <a:gd name="T7" fmla="*/ 1050 h 73"/>
                <a:gd name="T8" fmla="*/ 279 w 73"/>
                <a:gd name="T9" fmla="*/ 900 h 73"/>
                <a:gd name="T10" fmla="*/ 229 w 73"/>
                <a:gd name="T11" fmla="*/ 649 h 73"/>
                <a:gd name="T12" fmla="*/ 541 w 73"/>
                <a:gd name="T13" fmla="*/ 35 h 73"/>
                <a:gd name="T14" fmla="*/ 279 w 73"/>
                <a:gd name="T15" fmla="*/ 77 h 73"/>
                <a:gd name="T16" fmla="*/ 12 w 73"/>
                <a:gd name="T17" fmla="*/ 478 h 73"/>
                <a:gd name="T18" fmla="*/ 62 w 73"/>
                <a:gd name="T19" fmla="*/ 1028 h 73"/>
                <a:gd name="T20" fmla="*/ 62 w 73"/>
                <a:gd name="T21" fmla="*/ 1028 h 73"/>
                <a:gd name="T22" fmla="*/ 92 w 73"/>
                <a:gd name="T23" fmla="*/ 1071 h 73"/>
                <a:gd name="T24" fmla="*/ 217 w 73"/>
                <a:gd name="T25" fmla="*/ 1199 h 73"/>
                <a:gd name="T26" fmla="*/ 1070 w 73"/>
                <a:gd name="T27" fmla="*/ 1392 h 73"/>
                <a:gd name="T28" fmla="*/ 1037 w 73"/>
                <a:gd name="T29" fmla="*/ 1370 h 73"/>
                <a:gd name="T30" fmla="*/ 1087 w 73"/>
                <a:gd name="T31" fmla="*/ 914 h 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3" h="73">
                  <a:moveTo>
                    <a:pt x="70" y="48"/>
                  </a:moveTo>
                  <a:cubicBezTo>
                    <a:pt x="72" y="33"/>
                    <a:pt x="67" y="26"/>
                    <a:pt x="73" y="12"/>
                  </a:cubicBezTo>
                  <a:cubicBezTo>
                    <a:pt x="62" y="21"/>
                    <a:pt x="60" y="41"/>
                    <a:pt x="48" y="51"/>
                  </a:cubicBezTo>
                  <a:cubicBezTo>
                    <a:pt x="46" y="53"/>
                    <a:pt x="42" y="54"/>
                    <a:pt x="37" y="55"/>
                  </a:cubicBezTo>
                  <a:cubicBezTo>
                    <a:pt x="30" y="55"/>
                    <a:pt x="20" y="50"/>
                    <a:pt x="18" y="47"/>
                  </a:cubicBezTo>
                  <a:cubicBezTo>
                    <a:pt x="16" y="44"/>
                    <a:pt x="15" y="40"/>
                    <a:pt x="15" y="34"/>
                  </a:cubicBezTo>
                  <a:cubicBezTo>
                    <a:pt x="15" y="18"/>
                    <a:pt x="21" y="9"/>
                    <a:pt x="35" y="2"/>
                  </a:cubicBezTo>
                  <a:cubicBezTo>
                    <a:pt x="29" y="0"/>
                    <a:pt x="24" y="1"/>
                    <a:pt x="18" y="4"/>
                  </a:cubicBezTo>
                  <a:cubicBezTo>
                    <a:pt x="9" y="9"/>
                    <a:pt x="3" y="18"/>
                    <a:pt x="1" y="25"/>
                  </a:cubicBezTo>
                  <a:cubicBezTo>
                    <a:pt x="0" y="32"/>
                    <a:pt x="0" y="44"/>
                    <a:pt x="4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5" y="55"/>
                    <a:pt x="5" y="56"/>
                    <a:pt x="6" y="56"/>
                  </a:cubicBezTo>
                  <a:cubicBezTo>
                    <a:pt x="8" y="59"/>
                    <a:pt x="11" y="62"/>
                    <a:pt x="14" y="63"/>
                  </a:cubicBezTo>
                  <a:cubicBezTo>
                    <a:pt x="31" y="67"/>
                    <a:pt x="57" y="70"/>
                    <a:pt x="69" y="73"/>
                  </a:cubicBezTo>
                  <a:cubicBezTo>
                    <a:pt x="69" y="73"/>
                    <a:pt x="67" y="72"/>
                    <a:pt x="67" y="72"/>
                  </a:cubicBezTo>
                  <a:cubicBezTo>
                    <a:pt x="67" y="67"/>
                    <a:pt x="69" y="54"/>
                    <a:pt x="70" y="48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7" name="Freeform 923">
              <a:extLst>
                <a:ext uri="{FF2B5EF4-FFF2-40B4-BE49-F238E27FC236}">
                  <a16:creationId xmlns:a16="http://schemas.microsoft.com/office/drawing/2014/main" id="{08888A8C-FBBB-4EFD-9CF1-6B2B138EE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290"/>
              <a:ext cx="133" cy="235"/>
            </a:xfrm>
            <a:custGeom>
              <a:avLst/>
              <a:gdLst>
                <a:gd name="T0" fmla="*/ 713 w 53"/>
                <a:gd name="T1" fmla="*/ 1311 h 88"/>
                <a:gd name="T2" fmla="*/ 788 w 53"/>
                <a:gd name="T3" fmla="*/ 593 h 88"/>
                <a:gd name="T4" fmla="*/ 555 w 53"/>
                <a:gd name="T5" fmla="*/ 56 h 88"/>
                <a:gd name="T6" fmla="*/ 442 w 53"/>
                <a:gd name="T7" fmla="*/ 0 h 88"/>
                <a:gd name="T8" fmla="*/ 314 w 53"/>
                <a:gd name="T9" fmla="*/ 1426 h 88"/>
                <a:gd name="T10" fmla="*/ 680 w 53"/>
                <a:gd name="T11" fmla="*/ 1354 h 88"/>
                <a:gd name="T12" fmla="*/ 713 w 53"/>
                <a:gd name="T13" fmla="*/ 1311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88">
                  <a:moveTo>
                    <a:pt x="45" y="69"/>
                  </a:moveTo>
                  <a:cubicBezTo>
                    <a:pt x="52" y="60"/>
                    <a:pt x="53" y="44"/>
                    <a:pt x="50" y="31"/>
                  </a:cubicBezTo>
                  <a:cubicBezTo>
                    <a:pt x="48" y="18"/>
                    <a:pt x="44" y="9"/>
                    <a:pt x="35" y="3"/>
                  </a:cubicBezTo>
                  <a:cubicBezTo>
                    <a:pt x="33" y="2"/>
                    <a:pt x="31" y="1"/>
                    <a:pt x="28" y="0"/>
                  </a:cubicBezTo>
                  <a:cubicBezTo>
                    <a:pt x="40" y="13"/>
                    <a:pt x="43" y="60"/>
                    <a:pt x="20" y="75"/>
                  </a:cubicBezTo>
                  <a:cubicBezTo>
                    <a:pt x="0" y="88"/>
                    <a:pt x="29" y="77"/>
                    <a:pt x="43" y="71"/>
                  </a:cubicBezTo>
                  <a:cubicBezTo>
                    <a:pt x="44" y="70"/>
                    <a:pt x="44" y="70"/>
                    <a:pt x="45" y="69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8" name="Freeform 924">
              <a:extLst>
                <a:ext uri="{FF2B5EF4-FFF2-40B4-BE49-F238E27FC236}">
                  <a16:creationId xmlns:a16="http://schemas.microsoft.com/office/drawing/2014/main" id="{BFF0FF1F-ED42-40E0-A9F9-5D5F62A95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824"/>
              <a:ext cx="110" cy="50"/>
            </a:xfrm>
            <a:custGeom>
              <a:avLst/>
              <a:gdLst>
                <a:gd name="T0" fmla="*/ 145 w 44"/>
                <a:gd name="T1" fmla="*/ 76 h 19"/>
                <a:gd name="T2" fmla="*/ 20 w 44"/>
                <a:gd name="T3" fmla="*/ 255 h 19"/>
                <a:gd name="T4" fmla="*/ 20 w 44"/>
                <a:gd name="T5" fmla="*/ 347 h 19"/>
                <a:gd name="T6" fmla="*/ 125 w 44"/>
                <a:gd name="T7" fmla="*/ 347 h 19"/>
                <a:gd name="T8" fmla="*/ 208 w 44"/>
                <a:gd name="T9" fmla="*/ 200 h 19"/>
                <a:gd name="T10" fmla="*/ 488 w 44"/>
                <a:gd name="T11" fmla="*/ 200 h 19"/>
                <a:gd name="T12" fmla="*/ 563 w 44"/>
                <a:gd name="T13" fmla="*/ 347 h 19"/>
                <a:gd name="T14" fmla="*/ 675 w 44"/>
                <a:gd name="T15" fmla="*/ 347 h 19"/>
                <a:gd name="T16" fmla="*/ 563 w 44"/>
                <a:gd name="T17" fmla="*/ 89 h 19"/>
                <a:gd name="T18" fmla="*/ 145 w 44"/>
                <a:gd name="T19" fmla="*/ 76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19">
                  <a:moveTo>
                    <a:pt x="9" y="4"/>
                  </a:moveTo>
                  <a:cubicBezTo>
                    <a:pt x="5" y="7"/>
                    <a:pt x="2" y="10"/>
                    <a:pt x="1" y="14"/>
                  </a:cubicBezTo>
                  <a:cubicBezTo>
                    <a:pt x="0" y="15"/>
                    <a:pt x="1" y="18"/>
                    <a:pt x="1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6"/>
                    <a:pt x="10" y="13"/>
                    <a:pt x="13" y="11"/>
                  </a:cubicBezTo>
                  <a:cubicBezTo>
                    <a:pt x="19" y="8"/>
                    <a:pt x="27" y="8"/>
                    <a:pt x="31" y="11"/>
                  </a:cubicBezTo>
                  <a:cubicBezTo>
                    <a:pt x="34" y="13"/>
                    <a:pt x="36" y="16"/>
                    <a:pt x="36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4" y="13"/>
                    <a:pt x="41" y="8"/>
                    <a:pt x="36" y="5"/>
                  </a:cubicBezTo>
                  <a:cubicBezTo>
                    <a:pt x="28" y="0"/>
                    <a:pt x="17" y="0"/>
                    <a:pt x="9" y="4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9" name="Freeform 925">
              <a:extLst>
                <a:ext uri="{FF2B5EF4-FFF2-40B4-BE49-F238E27FC236}">
                  <a16:creationId xmlns:a16="http://schemas.microsoft.com/office/drawing/2014/main" id="{EBFCA385-B5CF-48A6-A70B-B6913DABB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864"/>
              <a:ext cx="95" cy="80"/>
            </a:xfrm>
            <a:custGeom>
              <a:avLst/>
              <a:gdLst>
                <a:gd name="T0" fmla="*/ 208 w 38"/>
                <a:gd name="T1" fmla="*/ 0 h 30"/>
                <a:gd name="T2" fmla="*/ 20 w 38"/>
                <a:gd name="T3" fmla="*/ 115 h 30"/>
                <a:gd name="T4" fmla="*/ 0 w 38"/>
                <a:gd name="T5" fmla="*/ 171 h 30"/>
                <a:gd name="T6" fmla="*/ 113 w 38"/>
                <a:gd name="T7" fmla="*/ 248 h 30"/>
                <a:gd name="T8" fmla="*/ 220 w 38"/>
                <a:gd name="T9" fmla="*/ 149 h 30"/>
                <a:gd name="T10" fmla="*/ 458 w 38"/>
                <a:gd name="T11" fmla="*/ 320 h 30"/>
                <a:gd name="T12" fmla="*/ 458 w 38"/>
                <a:gd name="T13" fmla="*/ 491 h 30"/>
                <a:gd name="T14" fmla="*/ 533 w 38"/>
                <a:gd name="T15" fmla="*/ 568 h 30"/>
                <a:gd name="T16" fmla="*/ 595 w 38"/>
                <a:gd name="T17" fmla="*/ 397 h 30"/>
                <a:gd name="T18" fmla="*/ 563 w 38"/>
                <a:gd name="T19" fmla="*/ 248 h 30"/>
                <a:gd name="T20" fmla="*/ 208 w 38"/>
                <a:gd name="T21" fmla="*/ 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" h="30">
                  <a:moveTo>
                    <a:pt x="13" y="0"/>
                  </a:moveTo>
                  <a:cubicBezTo>
                    <a:pt x="8" y="0"/>
                    <a:pt x="4" y="2"/>
                    <a:pt x="1" y="6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0"/>
                    <a:pt x="10" y="8"/>
                    <a:pt x="14" y="8"/>
                  </a:cubicBezTo>
                  <a:cubicBezTo>
                    <a:pt x="20" y="8"/>
                    <a:pt x="26" y="12"/>
                    <a:pt x="29" y="17"/>
                  </a:cubicBezTo>
                  <a:cubicBezTo>
                    <a:pt x="31" y="20"/>
                    <a:pt x="31" y="23"/>
                    <a:pt x="29" y="26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6" y="27"/>
                    <a:pt x="38" y="24"/>
                    <a:pt x="38" y="21"/>
                  </a:cubicBezTo>
                  <a:cubicBezTo>
                    <a:pt x="38" y="18"/>
                    <a:pt x="37" y="16"/>
                    <a:pt x="36" y="13"/>
                  </a:cubicBezTo>
                  <a:cubicBezTo>
                    <a:pt x="32" y="6"/>
                    <a:pt x="22" y="0"/>
                    <a:pt x="13" y="0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0" name="Freeform 926">
              <a:extLst>
                <a:ext uri="{FF2B5EF4-FFF2-40B4-BE49-F238E27FC236}">
                  <a16:creationId xmlns:a16="http://schemas.microsoft.com/office/drawing/2014/main" id="{C98EBD27-8841-4B43-A186-2D732707F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898"/>
              <a:ext cx="62" cy="67"/>
            </a:xfrm>
            <a:custGeom>
              <a:avLst/>
              <a:gdLst>
                <a:gd name="T0" fmla="*/ 382 w 25"/>
                <a:gd name="T1" fmla="*/ 115 h 25"/>
                <a:gd name="T2" fmla="*/ 246 w 25"/>
                <a:gd name="T3" fmla="*/ 0 h 25"/>
                <a:gd name="T4" fmla="*/ 0 w 25"/>
                <a:gd name="T5" fmla="*/ 209 h 25"/>
                <a:gd name="T6" fmla="*/ 0 w 25"/>
                <a:gd name="T7" fmla="*/ 252 h 25"/>
                <a:gd name="T8" fmla="*/ 30 w 25"/>
                <a:gd name="T9" fmla="*/ 308 h 25"/>
                <a:gd name="T10" fmla="*/ 370 w 25"/>
                <a:gd name="T11" fmla="*/ 287 h 25"/>
                <a:gd name="T12" fmla="*/ 382 w 25"/>
                <a:gd name="T13" fmla="*/ 273 h 25"/>
                <a:gd name="T14" fmla="*/ 382 w 25"/>
                <a:gd name="T15" fmla="*/ 115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5">
                  <a:moveTo>
                    <a:pt x="25" y="6"/>
                  </a:moveTo>
                  <a:cubicBezTo>
                    <a:pt x="24" y="1"/>
                    <a:pt x="19" y="0"/>
                    <a:pt x="16" y="0"/>
                  </a:cubicBezTo>
                  <a:cubicBezTo>
                    <a:pt x="7" y="0"/>
                    <a:pt x="1" y="3"/>
                    <a:pt x="0" y="1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2" y="16"/>
                    <a:pt x="2" y="16"/>
                  </a:cubicBezTo>
                  <a:cubicBezTo>
                    <a:pt x="6" y="25"/>
                    <a:pt x="18" y="23"/>
                    <a:pt x="24" y="15"/>
                  </a:cubicBezTo>
                  <a:cubicBezTo>
                    <a:pt x="24" y="15"/>
                    <a:pt x="24" y="15"/>
                    <a:pt x="25" y="14"/>
                  </a:cubicBezTo>
                  <a:cubicBezTo>
                    <a:pt x="24" y="11"/>
                    <a:pt x="24" y="9"/>
                    <a:pt x="25" y="6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1" name="Freeform 927">
              <a:extLst>
                <a:ext uri="{FF2B5EF4-FFF2-40B4-BE49-F238E27FC236}">
                  <a16:creationId xmlns:a16="http://schemas.microsoft.com/office/drawing/2014/main" id="{9AD35AF8-83F7-4342-8461-E830D052D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845"/>
              <a:ext cx="70" cy="59"/>
            </a:xfrm>
            <a:custGeom>
              <a:avLst/>
              <a:gdLst>
                <a:gd name="T0" fmla="*/ 438 w 28"/>
                <a:gd name="T1" fmla="*/ 193 h 22"/>
                <a:gd name="T2" fmla="*/ 375 w 28"/>
                <a:gd name="T3" fmla="*/ 56 h 22"/>
                <a:gd name="T4" fmla="*/ 95 w 28"/>
                <a:gd name="T5" fmla="*/ 56 h 22"/>
                <a:gd name="T6" fmla="*/ 20 w 28"/>
                <a:gd name="T7" fmla="*/ 172 h 22"/>
                <a:gd name="T8" fmla="*/ 20 w 28"/>
                <a:gd name="T9" fmla="*/ 172 h 22"/>
                <a:gd name="T10" fmla="*/ 20 w 28"/>
                <a:gd name="T11" fmla="*/ 274 h 22"/>
                <a:gd name="T12" fmla="*/ 0 w 28"/>
                <a:gd name="T13" fmla="*/ 308 h 22"/>
                <a:gd name="T14" fmla="*/ 220 w 28"/>
                <a:gd name="T15" fmla="*/ 424 h 22"/>
                <a:gd name="T16" fmla="*/ 438 w 28"/>
                <a:gd name="T17" fmla="*/ 252 h 22"/>
                <a:gd name="T18" fmla="*/ 438 w 28"/>
                <a:gd name="T19" fmla="*/ 193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2">
                  <a:moveTo>
                    <a:pt x="28" y="10"/>
                  </a:moveTo>
                  <a:cubicBezTo>
                    <a:pt x="28" y="7"/>
                    <a:pt x="27" y="5"/>
                    <a:pt x="24" y="3"/>
                  </a:cubicBezTo>
                  <a:cubicBezTo>
                    <a:pt x="20" y="0"/>
                    <a:pt x="12" y="0"/>
                    <a:pt x="6" y="3"/>
                  </a:cubicBezTo>
                  <a:cubicBezTo>
                    <a:pt x="4" y="5"/>
                    <a:pt x="2" y="6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4" y="20"/>
                    <a:pt x="10" y="22"/>
                    <a:pt x="14" y="22"/>
                  </a:cubicBezTo>
                  <a:cubicBezTo>
                    <a:pt x="22" y="22"/>
                    <a:pt x="27" y="18"/>
                    <a:pt x="28" y="13"/>
                  </a:cubicBezTo>
                  <a:cubicBezTo>
                    <a:pt x="28" y="12"/>
                    <a:pt x="28" y="11"/>
                    <a:pt x="28" y="10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2" name="Freeform 928">
              <a:extLst>
                <a:ext uri="{FF2B5EF4-FFF2-40B4-BE49-F238E27FC236}">
                  <a16:creationId xmlns:a16="http://schemas.microsoft.com/office/drawing/2014/main" id="{66BBFA6F-BA8A-49C1-949B-1ACF0A142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885"/>
              <a:ext cx="67" cy="61"/>
            </a:xfrm>
            <a:custGeom>
              <a:avLst/>
              <a:gdLst>
                <a:gd name="T0" fmla="*/ 382 w 27"/>
                <a:gd name="T1" fmla="*/ 337 h 23"/>
                <a:gd name="T2" fmla="*/ 382 w 27"/>
                <a:gd name="T3" fmla="*/ 337 h 23"/>
                <a:gd name="T4" fmla="*/ 382 w 27"/>
                <a:gd name="T5" fmla="*/ 337 h 23"/>
                <a:gd name="T6" fmla="*/ 400 w 27"/>
                <a:gd name="T7" fmla="*/ 294 h 23"/>
                <a:gd name="T8" fmla="*/ 400 w 27"/>
                <a:gd name="T9" fmla="*/ 294 h 23"/>
                <a:gd name="T10" fmla="*/ 382 w 27"/>
                <a:gd name="T11" fmla="*/ 170 h 23"/>
                <a:gd name="T12" fmla="*/ 154 w 27"/>
                <a:gd name="T13" fmla="*/ 0 h 23"/>
                <a:gd name="T14" fmla="*/ 62 w 27"/>
                <a:gd name="T15" fmla="*/ 56 h 23"/>
                <a:gd name="T16" fmla="*/ 62 w 27"/>
                <a:gd name="T17" fmla="*/ 56 h 23"/>
                <a:gd name="T18" fmla="*/ 124 w 27"/>
                <a:gd name="T19" fmla="*/ 316 h 23"/>
                <a:gd name="T20" fmla="*/ 382 w 27"/>
                <a:gd name="T21" fmla="*/ 337 h 23"/>
                <a:gd name="T22" fmla="*/ 382 w 27"/>
                <a:gd name="T23" fmla="*/ 337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6" y="17"/>
                    <a:pt x="26" y="17"/>
                    <a:pt x="26" y="16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7" y="14"/>
                    <a:pt x="26" y="11"/>
                    <a:pt x="25" y="9"/>
                  </a:cubicBezTo>
                  <a:cubicBezTo>
                    <a:pt x="22" y="4"/>
                    <a:pt x="16" y="0"/>
                    <a:pt x="10" y="0"/>
                  </a:cubicBezTo>
                  <a:cubicBezTo>
                    <a:pt x="7" y="0"/>
                    <a:pt x="5" y="1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0" y="10"/>
                    <a:pt x="8" y="17"/>
                  </a:cubicBezTo>
                  <a:cubicBezTo>
                    <a:pt x="15" y="23"/>
                    <a:pt x="21" y="23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3" name="Freeform 929">
              <a:extLst>
                <a:ext uri="{FF2B5EF4-FFF2-40B4-BE49-F238E27FC236}">
                  <a16:creationId xmlns:a16="http://schemas.microsoft.com/office/drawing/2014/main" id="{32B1F1EE-5D24-4BB7-9530-911E19FFD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821"/>
              <a:ext cx="72" cy="61"/>
            </a:xfrm>
            <a:custGeom>
              <a:avLst/>
              <a:gdLst>
                <a:gd name="T0" fmla="*/ 432 w 29"/>
                <a:gd name="T1" fmla="*/ 0 h 23"/>
                <a:gd name="T2" fmla="*/ 432 w 29"/>
                <a:gd name="T3" fmla="*/ 395 h 23"/>
                <a:gd name="T4" fmla="*/ 400 w 29"/>
                <a:gd name="T5" fmla="*/ 430 h 23"/>
                <a:gd name="T6" fmla="*/ 0 w 29"/>
                <a:gd name="T7" fmla="*/ 430 h 23"/>
                <a:gd name="T8" fmla="*/ 308 w 29"/>
                <a:gd name="T9" fmla="*/ 281 h 23"/>
                <a:gd name="T10" fmla="*/ 432 w 29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3">
                  <a:moveTo>
                    <a:pt x="28" y="0"/>
                  </a:moveTo>
                  <a:cubicBezTo>
                    <a:pt x="28" y="1"/>
                    <a:pt x="28" y="14"/>
                    <a:pt x="28" y="21"/>
                  </a:cubicBezTo>
                  <a:cubicBezTo>
                    <a:pt x="29" y="23"/>
                    <a:pt x="27" y="23"/>
                    <a:pt x="26" y="23"/>
                  </a:cubicBezTo>
                  <a:cubicBezTo>
                    <a:pt x="20" y="20"/>
                    <a:pt x="9" y="17"/>
                    <a:pt x="0" y="23"/>
                  </a:cubicBezTo>
                  <a:cubicBezTo>
                    <a:pt x="4" y="18"/>
                    <a:pt x="14" y="17"/>
                    <a:pt x="20" y="15"/>
                  </a:cubicBezTo>
                  <a:cubicBezTo>
                    <a:pt x="26" y="13"/>
                    <a:pt x="28" y="5"/>
                    <a:pt x="28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4" name="Freeform 930">
              <a:extLst>
                <a:ext uri="{FF2B5EF4-FFF2-40B4-BE49-F238E27FC236}">
                  <a16:creationId xmlns:a16="http://schemas.microsoft.com/office/drawing/2014/main" id="{9BF2736E-C7ED-4C4B-93E9-0551172F2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853"/>
              <a:ext cx="85" cy="48"/>
            </a:xfrm>
            <a:custGeom>
              <a:avLst/>
              <a:gdLst>
                <a:gd name="T0" fmla="*/ 533 w 34"/>
                <a:gd name="T1" fmla="*/ 0 h 18"/>
                <a:gd name="T2" fmla="*/ 395 w 34"/>
                <a:gd name="T3" fmla="*/ 307 h 18"/>
                <a:gd name="T4" fmla="*/ 363 w 34"/>
                <a:gd name="T5" fmla="*/ 307 h 18"/>
                <a:gd name="T6" fmla="*/ 0 w 34"/>
                <a:gd name="T7" fmla="*/ 56 h 18"/>
                <a:gd name="T8" fmla="*/ 363 w 34"/>
                <a:gd name="T9" fmla="*/ 149 h 18"/>
                <a:gd name="T10" fmla="*/ 533 w 34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8">
                  <a:moveTo>
                    <a:pt x="34" y="0"/>
                  </a:moveTo>
                  <a:cubicBezTo>
                    <a:pt x="33" y="0"/>
                    <a:pt x="28" y="10"/>
                    <a:pt x="25" y="16"/>
                  </a:cubicBezTo>
                  <a:cubicBezTo>
                    <a:pt x="24" y="18"/>
                    <a:pt x="23" y="17"/>
                    <a:pt x="23" y="16"/>
                  </a:cubicBezTo>
                  <a:cubicBezTo>
                    <a:pt x="19" y="10"/>
                    <a:pt x="9" y="3"/>
                    <a:pt x="0" y="3"/>
                  </a:cubicBezTo>
                  <a:cubicBezTo>
                    <a:pt x="5" y="0"/>
                    <a:pt x="17" y="7"/>
                    <a:pt x="23" y="8"/>
                  </a:cubicBezTo>
                  <a:cubicBezTo>
                    <a:pt x="30" y="8"/>
                    <a:pt x="31" y="3"/>
                    <a:pt x="3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5" name="Freeform 931">
              <a:extLst>
                <a:ext uri="{FF2B5EF4-FFF2-40B4-BE49-F238E27FC236}">
                  <a16:creationId xmlns:a16="http://schemas.microsoft.com/office/drawing/2014/main" id="{5801C8D1-6896-406E-AD06-2AD677671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506"/>
              <a:ext cx="77" cy="134"/>
            </a:xfrm>
            <a:custGeom>
              <a:avLst/>
              <a:gdLst>
                <a:gd name="T0" fmla="*/ 0 w 31"/>
                <a:gd name="T1" fmla="*/ 35 h 50"/>
                <a:gd name="T2" fmla="*/ 75 w 31"/>
                <a:gd name="T3" fmla="*/ 172 h 50"/>
                <a:gd name="T4" fmla="*/ 137 w 31"/>
                <a:gd name="T5" fmla="*/ 172 h 50"/>
                <a:gd name="T6" fmla="*/ 340 w 31"/>
                <a:gd name="T7" fmla="*/ 689 h 50"/>
                <a:gd name="T8" fmla="*/ 278 w 31"/>
                <a:gd name="T9" fmla="*/ 825 h 50"/>
                <a:gd name="T10" fmla="*/ 340 w 31"/>
                <a:gd name="T11" fmla="*/ 962 h 50"/>
                <a:gd name="T12" fmla="*/ 462 w 31"/>
                <a:gd name="T13" fmla="*/ 689 h 50"/>
                <a:gd name="T14" fmla="*/ 196 w 31"/>
                <a:gd name="T15" fmla="*/ 35 h 50"/>
                <a:gd name="T16" fmla="*/ 0 w 31"/>
                <a:gd name="T17" fmla="*/ 35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0">
                  <a:moveTo>
                    <a:pt x="0" y="2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8"/>
                    <a:pt x="9" y="9"/>
                  </a:cubicBezTo>
                  <a:cubicBezTo>
                    <a:pt x="16" y="13"/>
                    <a:pt x="22" y="26"/>
                    <a:pt x="22" y="36"/>
                  </a:cubicBezTo>
                  <a:cubicBezTo>
                    <a:pt x="22" y="40"/>
                    <a:pt x="21" y="42"/>
                    <a:pt x="18" y="43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7" y="48"/>
                    <a:pt x="30" y="43"/>
                    <a:pt x="30" y="36"/>
                  </a:cubicBezTo>
                  <a:cubicBezTo>
                    <a:pt x="31" y="24"/>
                    <a:pt x="22" y="8"/>
                    <a:pt x="13" y="2"/>
                  </a:cubicBezTo>
                  <a:cubicBezTo>
                    <a:pt x="9" y="0"/>
                    <a:pt x="4" y="0"/>
                    <a:pt x="0" y="2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6" name="Freeform 932">
              <a:extLst>
                <a:ext uri="{FF2B5EF4-FFF2-40B4-BE49-F238E27FC236}">
                  <a16:creationId xmlns:a16="http://schemas.microsoft.com/office/drawing/2014/main" id="{2544B9E8-051E-440C-A85A-719938DD4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1" y="1474"/>
              <a:ext cx="140" cy="166"/>
            </a:xfrm>
            <a:custGeom>
              <a:avLst/>
              <a:gdLst>
                <a:gd name="T0" fmla="*/ 375 w 56"/>
                <a:gd name="T1" fmla="*/ 0 h 62"/>
                <a:gd name="T2" fmla="*/ 0 w 56"/>
                <a:gd name="T3" fmla="*/ 252 h 62"/>
                <a:gd name="T4" fmla="*/ 145 w 56"/>
                <a:gd name="T5" fmla="*/ 265 h 62"/>
                <a:gd name="T6" fmla="*/ 408 w 56"/>
                <a:gd name="T7" fmla="*/ 924 h 62"/>
                <a:gd name="T8" fmla="*/ 300 w 56"/>
                <a:gd name="T9" fmla="*/ 1189 h 62"/>
                <a:gd name="T10" fmla="*/ 300 w 56"/>
                <a:gd name="T11" fmla="*/ 1189 h 62"/>
                <a:gd name="T12" fmla="*/ 738 w 56"/>
                <a:gd name="T13" fmla="*/ 881 h 62"/>
                <a:gd name="T14" fmla="*/ 375 w 56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62">
                  <a:moveTo>
                    <a:pt x="24" y="0"/>
                  </a:moveTo>
                  <a:cubicBezTo>
                    <a:pt x="22" y="1"/>
                    <a:pt x="9" y="8"/>
                    <a:pt x="0" y="13"/>
                  </a:cubicBezTo>
                  <a:cubicBezTo>
                    <a:pt x="3" y="12"/>
                    <a:pt x="6" y="12"/>
                    <a:pt x="9" y="14"/>
                  </a:cubicBezTo>
                  <a:cubicBezTo>
                    <a:pt x="18" y="20"/>
                    <a:pt x="27" y="36"/>
                    <a:pt x="26" y="48"/>
                  </a:cubicBezTo>
                  <a:cubicBezTo>
                    <a:pt x="26" y="54"/>
                    <a:pt x="24" y="59"/>
                    <a:pt x="19" y="62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56" y="29"/>
                    <a:pt x="44" y="5"/>
                    <a:pt x="24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7" name="Freeform 933">
              <a:extLst>
                <a:ext uri="{FF2B5EF4-FFF2-40B4-BE49-F238E27FC236}">
                  <a16:creationId xmlns:a16="http://schemas.microsoft.com/office/drawing/2014/main" id="{FDE3AB14-CED5-4443-B766-1EF04430C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1658"/>
              <a:ext cx="75" cy="136"/>
            </a:xfrm>
            <a:custGeom>
              <a:avLst/>
              <a:gdLst>
                <a:gd name="T0" fmla="*/ 0 w 30"/>
                <a:gd name="T1" fmla="*/ 56 h 51"/>
                <a:gd name="T2" fmla="*/ 83 w 30"/>
                <a:gd name="T3" fmla="*/ 171 h 51"/>
                <a:gd name="T4" fmla="*/ 145 w 30"/>
                <a:gd name="T5" fmla="*/ 192 h 51"/>
                <a:gd name="T6" fmla="*/ 345 w 30"/>
                <a:gd name="T7" fmla="*/ 683 h 51"/>
                <a:gd name="T8" fmla="*/ 283 w 30"/>
                <a:gd name="T9" fmla="*/ 832 h 51"/>
                <a:gd name="T10" fmla="*/ 345 w 30"/>
                <a:gd name="T11" fmla="*/ 968 h 51"/>
                <a:gd name="T12" fmla="*/ 470 w 30"/>
                <a:gd name="T13" fmla="*/ 683 h 51"/>
                <a:gd name="T14" fmla="*/ 208 w 30"/>
                <a:gd name="T15" fmla="*/ 56 h 51"/>
                <a:gd name="T16" fmla="*/ 0 w 30"/>
                <a:gd name="T17" fmla="*/ 56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1">
                  <a:moveTo>
                    <a:pt x="0" y="3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8"/>
                    <a:pt x="9" y="10"/>
                  </a:cubicBezTo>
                  <a:cubicBezTo>
                    <a:pt x="16" y="13"/>
                    <a:pt x="22" y="27"/>
                    <a:pt x="22" y="36"/>
                  </a:cubicBezTo>
                  <a:cubicBezTo>
                    <a:pt x="22" y="40"/>
                    <a:pt x="21" y="43"/>
                    <a:pt x="18" y="44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7" y="48"/>
                    <a:pt x="30" y="43"/>
                    <a:pt x="30" y="36"/>
                  </a:cubicBezTo>
                  <a:cubicBezTo>
                    <a:pt x="30" y="24"/>
                    <a:pt x="22" y="8"/>
                    <a:pt x="13" y="3"/>
                  </a:cubicBezTo>
                  <a:cubicBezTo>
                    <a:pt x="8" y="0"/>
                    <a:pt x="4" y="0"/>
                    <a:pt x="0" y="3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8" name="Freeform 934">
              <a:extLst>
                <a:ext uri="{FF2B5EF4-FFF2-40B4-BE49-F238E27FC236}">
                  <a16:creationId xmlns:a16="http://schemas.microsoft.com/office/drawing/2014/main" id="{6C315806-B40C-421B-AA56-6D1323483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514"/>
              <a:ext cx="50" cy="144"/>
            </a:xfrm>
            <a:custGeom>
              <a:avLst/>
              <a:gdLst>
                <a:gd name="T0" fmla="*/ 95 w 20"/>
                <a:gd name="T1" fmla="*/ 192 h 54"/>
                <a:gd name="T2" fmla="*/ 95 w 20"/>
                <a:gd name="T3" fmla="*/ 909 h 54"/>
                <a:gd name="T4" fmla="*/ 270 w 20"/>
                <a:gd name="T5" fmla="*/ 1003 h 54"/>
                <a:gd name="T6" fmla="*/ 250 w 20"/>
                <a:gd name="T7" fmla="*/ 875 h 54"/>
                <a:gd name="T8" fmla="*/ 208 w 20"/>
                <a:gd name="T9" fmla="*/ 819 h 54"/>
                <a:gd name="T10" fmla="*/ 208 w 20"/>
                <a:gd name="T11" fmla="*/ 264 h 54"/>
                <a:gd name="T12" fmla="*/ 313 w 20"/>
                <a:gd name="T13" fmla="*/ 171 h 54"/>
                <a:gd name="T14" fmla="*/ 313 w 20"/>
                <a:gd name="T15" fmla="*/ 21 h 54"/>
                <a:gd name="T16" fmla="*/ 95 w 20"/>
                <a:gd name="T17" fmla="*/ 192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4">
                  <a:moveTo>
                    <a:pt x="6" y="10"/>
                  </a:moveTo>
                  <a:cubicBezTo>
                    <a:pt x="0" y="21"/>
                    <a:pt x="0" y="39"/>
                    <a:pt x="6" y="48"/>
                  </a:cubicBezTo>
                  <a:cubicBezTo>
                    <a:pt x="9" y="52"/>
                    <a:pt x="13" y="54"/>
                    <a:pt x="17" y="53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6" y="46"/>
                    <a:pt x="14" y="46"/>
                    <a:pt x="13" y="43"/>
                  </a:cubicBezTo>
                  <a:cubicBezTo>
                    <a:pt x="8" y="37"/>
                    <a:pt x="8" y="22"/>
                    <a:pt x="13" y="14"/>
                  </a:cubicBezTo>
                  <a:cubicBezTo>
                    <a:pt x="15" y="10"/>
                    <a:pt x="17" y="8"/>
                    <a:pt x="20" y="9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4" y="0"/>
                    <a:pt x="9" y="4"/>
                    <a:pt x="6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9" name="Freeform 935">
              <a:extLst>
                <a:ext uri="{FF2B5EF4-FFF2-40B4-BE49-F238E27FC236}">
                  <a16:creationId xmlns:a16="http://schemas.microsoft.com/office/drawing/2014/main" id="{76541CAE-CC03-4029-8A19-BC66194FC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514"/>
              <a:ext cx="50" cy="144"/>
            </a:xfrm>
            <a:custGeom>
              <a:avLst/>
              <a:gdLst>
                <a:gd name="T0" fmla="*/ 95 w 20"/>
                <a:gd name="T1" fmla="*/ 192 h 54"/>
                <a:gd name="T2" fmla="*/ 95 w 20"/>
                <a:gd name="T3" fmla="*/ 909 h 54"/>
                <a:gd name="T4" fmla="*/ 270 w 20"/>
                <a:gd name="T5" fmla="*/ 1003 h 54"/>
                <a:gd name="T6" fmla="*/ 250 w 20"/>
                <a:gd name="T7" fmla="*/ 875 h 54"/>
                <a:gd name="T8" fmla="*/ 208 w 20"/>
                <a:gd name="T9" fmla="*/ 819 h 54"/>
                <a:gd name="T10" fmla="*/ 208 w 20"/>
                <a:gd name="T11" fmla="*/ 264 h 54"/>
                <a:gd name="T12" fmla="*/ 313 w 20"/>
                <a:gd name="T13" fmla="*/ 171 h 54"/>
                <a:gd name="T14" fmla="*/ 313 w 20"/>
                <a:gd name="T15" fmla="*/ 21 h 54"/>
                <a:gd name="T16" fmla="*/ 95 w 20"/>
                <a:gd name="T17" fmla="*/ 192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4">
                  <a:moveTo>
                    <a:pt x="6" y="10"/>
                  </a:moveTo>
                  <a:cubicBezTo>
                    <a:pt x="0" y="21"/>
                    <a:pt x="0" y="39"/>
                    <a:pt x="6" y="48"/>
                  </a:cubicBezTo>
                  <a:cubicBezTo>
                    <a:pt x="9" y="52"/>
                    <a:pt x="13" y="54"/>
                    <a:pt x="17" y="53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6" y="46"/>
                    <a:pt x="14" y="46"/>
                    <a:pt x="13" y="43"/>
                  </a:cubicBezTo>
                  <a:cubicBezTo>
                    <a:pt x="8" y="37"/>
                    <a:pt x="8" y="22"/>
                    <a:pt x="13" y="14"/>
                  </a:cubicBezTo>
                  <a:cubicBezTo>
                    <a:pt x="15" y="10"/>
                    <a:pt x="17" y="8"/>
                    <a:pt x="20" y="9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4" y="0"/>
                    <a:pt x="9" y="4"/>
                    <a:pt x="6" y="10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0" name="Freeform 936">
              <a:extLst>
                <a:ext uri="{FF2B5EF4-FFF2-40B4-BE49-F238E27FC236}">
                  <a16:creationId xmlns:a16="http://schemas.microsoft.com/office/drawing/2014/main" id="{20563C1C-3C0E-4BD0-8DD7-65B340383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512"/>
              <a:ext cx="128" cy="144"/>
            </a:xfrm>
            <a:custGeom>
              <a:avLst/>
              <a:gdLst>
                <a:gd name="T0" fmla="*/ 314 w 51"/>
                <a:gd name="T1" fmla="*/ 0 h 54"/>
                <a:gd name="T2" fmla="*/ 221 w 51"/>
                <a:gd name="T3" fmla="*/ 56 h 54"/>
                <a:gd name="T4" fmla="*/ 188 w 51"/>
                <a:gd name="T5" fmla="*/ 947 h 54"/>
                <a:gd name="T6" fmla="*/ 271 w 51"/>
                <a:gd name="T7" fmla="*/ 1003 h 54"/>
                <a:gd name="T8" fmla="*/ 680 w 51"/>
                <a:gd name="T9" fmla="*/ 1024 h 54"/>
                <a:gd name="T10" fmla="*/ 663 w 51"/>
                <a:gd name="T11" fmla="*/ 1003 h 54"/>
                <a:gd name="T12" fmla="*/ 650 w 51"/>
                <a:gd name="T13" fmla="*/ 1003 h 54"/>
                <a:gd name="T14" fmla="*/ 630 w 51"/>
                <a:gd name="T15" fmla="*/ 989 h 54"/>
                <a:gd name="T16" fmla="*/ 630 w 51"/>
                <a:gd name="T17" fmla="*/ 989 h 54"/>
                <a:gd name="T18" fmla="*/ 617 w 51"/>
                <a:gd name="T19" fmla="*/ 968 h 54"/>
                <a:gd name="T20" fmla="*/ 597 w 51"/>
                <a:gd name="T21" fmla="*/ 947 h 54"/>
                <a:gd name="T22" fmla="*/ 585 w 51"/>
                <a:gd name="T23" fmla="*/ 931 h 54"/>
                <a:gd name="T24" fmla="*/ 585 w 51"/>
                <a:gd name="T25" fmla="*/ 205 h 54"/>
                <a:gd name="T26" fmla="*/ 597 w 51"/>
                <a:gd name="T27" fmla="*/ 171 h 54"/>
                <a:gd name="T28" fmla="*/ 617 w 51"/>
                <a:gd name="T29" fmla="*/ 149 h 54"/>
                <a:gd name="T30" fmla="*/ 630 w 51"/>
                <a:gd name="T31" fmla="*/ 136 h 54"/>
                <a:gd name="T32" fmla="*/ 650 w 51"/>
                <a:gd name="T33" fmla="*/ 115 h 54"/>
                <a:gd name="T34" fmla="*/ 650 w 51"/>
                <a:gd name="T35" fmla="*/ 93 h 54"/>
                <a:gd name="T36" fmla="*/ 680 w 51"/>
                <a:gd name="T37" fmla="*/ 77 h 54"/>
                <a:gd name="T38" fmla="*/ 680 w 51"/>
                <a:gd name="T39" fmla="*/ 77 h 54"/>
                <a:gd name="T40" fmla="*/ 693 w 51"/>
                <a:gd name="T41" fmla="*/ 56 h 54"/>
                <a:gd name="T42" fmla="*/ 713 w 51"/>
                <a:gd name="T43" fmla="*/ 56 h 54"/>
                <a:gd name="T44" fmla="*/ 806 w 51"/>
                <a:gd name="T45" fmla="*/ 35 h 54"/>
                <a:gd name="T46" fmla="*/ 806 w 51"/>
                <a:gd name="T47" fmla="*/ 35 h 54"/>
                <a:gd name="T48" fmla="*/ 806 w 51"/>
                <a:gd name="T49" fmla="*/ 21 h 54"/>
                <a:gd name="T50" fmla="*/ 314 w 51"/>
                <a:gd name="T51" fmla="*/ 0 h 5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1" h="54">
                  <a:moveTo>
                    <a:pt x="20" y="0"/>
                  </a:moveTo>
                  <a:cubicBezTo>
                    <a:pt x="20" y="0"/>
                    <a:pt x="16" y="0"/>
                    <a:pt x="14" y="3"/>
                  </a:cubicBezTo>
                  <a:cubicBezTo>
                    <a:pt x="2" y="15"/>
                    <a:pt x="0" y="38"/>
                    <a:pt x="12" y="50"/>
                  </a:cubicBezTo>
                  <a:cubicBezTo>
                    <a:pt x="13" y="51"/>
                    <a:pt x="16" y="53"/>
                    <a:pt x="17" y="53"/>
                  </a:cubicBezTo>
                  <a:cubicBezTo>
                    <a:pt x="23" y="53"/>
                    <a:pt x="34" y="53"/>
                    <a:pt x="43" y="54"/>
                  </a:cubicBezTo>
                  <a:cubicBezTo>
                    <a:pt x="43" y="54"/>
                    <a:pt x="42" y="53"/>
                    <a:pt x="42" y="53"/>
                  </a:cubicBezTo>
                  <a:cubicBezTo>
                    <a:pt x="42" y="53"/>
                    <a:pt x="42" y="53"/>
                    <a:pt x="41" y="53"/>
                  </a:cubicBezTo>
                  <a:cubicBezTo>
                    <a:pt x="41" y="53"/>
                    <a:pt x="41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8" y="50"/>
                    <a:pt x="38" y="50"/>
                  </a:cubicBezTo>
                  <a:cubicBezTo>
                    <a:pt x="38" y="50"/>
                    <a:pt x="37" y="49"/>
                    <a:pt x="37" y="49"/>
                  </a:cubicBezTo>
                  <a:cubicBezTo>
                    <a:pt x="31" y="40"/>
                    <a:pt x="31" y="22"/>
                    <a:pt x="37" y="11"/>
                  </a:cubicBezTo>
                  <a:cubicBezTo>
                    <a:pt x="37" y="10"/>
                    <a:pt x="38" y="9"/>
                    <a:pt x="38" y="9"/>
                  </a:cubicBezTo>
                  <a:cubicBezTo>
                    <a:pt x="38" y="8"/>
                    <a:pt x="39" y="8"/>
                    <a:pt x="39" y="8"/>
                  </a:cubicBezTo>
                  <a:cubicBezTo>
                    <a:pt x="39" y="8"/>
                    <a:pt x="39" y="7"/>
                    <a:pt x="40" y="7"/>
                  </a:cubicBezTo>
                  <a:cubicBezTo>
                    <a:pt x="40" y="6"/>
                    <a:pt x="40" y="6"/>
                    <a:pt x="41" y="6"/>
                  </a:cubicBezTo>
                  <a:cubicBezTo>
                    <a:pt x="41" y="6"/>
                    <a:pt x="41" y="5"/>
                    <a:pt x="41" y="5"/>
                  </a:cubicBezTo>
                  <a:cubicBezTo>
                    <a:pt x="42" y="5"/>
                    <a:pt x="42" y="4"/>
                    <a:pt x="43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4"/>
                    <a:pt x="44" y="3"/>
                    <a:pt x="44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2"/>
                    <a:pt x="48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1"/>
                    <a:pt x="51" y="1"/>
                    <a:pt x="51" y="1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1" name="Freeform 937">
              <a:extLst>
                <a:ext uri="{FF2B5EF4-FFF2-40B4-BE49-F238E27FC236}">
                  <a16:creationId xmlns:a16="http://schemas.microsoft.com/office/drawing/2014/main" id="{B9B87FE6-E426-4A74-8215-3F2D70ACE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677"/>
              <a:ext cx="52" cy="144"/>
            </a:xfrm>
            <a:custGeom>
              <a:avLst/>
              <a:gdLst>
                <a:gd name="T0" fmla="*/ 92 w 21"/>
                <a:gd name="T1" fmla="*/ 171 h 54"/>
                <a:gd name="T2" fmla="*/ 104 w 21"/>
                <a:gd name="T3" fmla="*/ 888 h 54"/>
                <a:gd name="T4" fmla="*/ 275 w 21"/>
                <a:gd name="T5" fmla="*/ 1003 h 54"/>
                <a:gd name="T6" fmla="*/ 258 w 21"/>
                <a:gd name="T7" fmla="*/ 853 h 54"/>
                <a:gd name="T8" fmla="*/ 215 w 21"/>
                <a:gd name="T9" fmla="*/ 819 h 54"/>
                <a:gd name="T10" fmla="*/ 196 w 21"/>
                <a:gd name="T11" fmla="*/ 248 h 54"/>
                <a:gd name="T12" fmla="*/ 319 w 21"/>
                <a:gd name="T13" fmla="*/ 149 h 54"/>
                <a:gd name="T14" fmla="*/ 319 w 21"/>
                <a:gd name="T15" fmla="*/ 0 h 54"/>
                <a:gd name="T16" fmla="*/ 92 w 21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54">
                  <a:moveTo>
                    <a:pt x="6" y="9"/>
                  </a:moveTo>
                  <a:cubicBezTo>
                    <a:pt x="0" y="19"/>
                    <a:pt x="1" y="37"/>
                    <a:pt x="7" y="47"/>
                  </a:cubicBezTo>
                  <a:cubicBezTo>
                    <a:pt x="10" y="51"/>
                    <a:pt x="14" y="54"/>
                    <a:pt x="18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5"/>
                    <a:pt x="15" y="45"/>
                    <a:pt x="14" y="43"/>
                  </a:cubicBezTo>
                  <a:cubicBezTo>
                    <a:pt x="9" y="36"/>
                    <a:pt x="9" y="21"/>
                    <a:pt x="13" y="13"/>
                  </a:cubicBezTo>
                  <a:cubicBezTo>
                    <a:pt x="16" y="8"/>
                    <a:pt x="20" y="8"/>
                    <a:pt x="21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5" y="0"/>
                    <a:pt x="10" y="3"/>
                    <a:pt x="6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2" name="Freeform 938">
              <a:extLst>
                <a:ext uri="{FF2B5EF4-FFF2-40B4-BE49-F238E27FC236}">
                  <a16:creationId xmlns:a16="http://schemas.microsoft.com/office/drawing/2014/main" id="{2A81EE8C-4ECA-4770-8378-197F516D6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74"/>
              <a:ext cx="127" cy="147"/>
            </a:xfrm>
            <a:custGeom>
              <a:avLst/>
              <a:gdLst>
                <a:gd name="T0" fmla="*/ 774 w 51"/>
                <a:gd name="T1" fmla="*/ 1029 h 55"/>
                <a:gd name="T2" fmla="*/ 603 w 51"/>
                <a:gd name="T3" fmla="*/ 914 h 55"/>
                <a:gd name="T4" fmla="*/ 590 w 51"/>
                <a:gd name="T5" fmla="*/ 192 h 55"/>
                <a:gd name="T6" fmla="*/ 787 w 51"/>
                <a:gd name="T7" fmla="*/ 21 h 55"/>
                <a:gd name="T8" fmla="*/ 787 w 51"/>
                <a:gd name="T9" fmla="*/ 21 h 55"/>
                <a:gd name="T10" fmla="*/ 279 w 51"/>
                <a:gd name="T11" fmla="*/ 0 h 55"/>
                <a:gd name="T12" fmla="*/ 199 w 51"/>
                <a:gd name="T13" fmla="*/ 56 h 55"/>
                <a:gd name="T14" fmla="*/ 167 w 51"/>
                <a:gd name="T15" fmla="*/ 957 h 55"/>
                <a:gd name="T16" fmla="*/ 261 w 51"/>
                <a:gd name="T17" fmla="*/ 994 h 55"/>
                <a:gd name="T18" fmla="*/ 774 w 51"/>
                <a:gd name="T19" fmla="*/ 1029 h 55"/>
                <a:gd name="T20" fmla="*/ 774 w 51"/>
                <a:gd name="T21" fmla="*/ 1016 h 55"/>
                <a:gd name="T22" fmla="*/ 774 w 51"/>
                <a:gd name="T23" fmla="*/ 1029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55">
                  <a:moveTo>
                    <a:pt x="50" y="54"/>
                  </a:moveTo>
                  <a:cubicBezTo>
                    <a:pt x="46" y="55"/>
                    <a:pt x="42" y="52"/>
                    <a:pt x="39" y="48"/>
                  </a:cubicBezTo>
                  <a:cubicBezTo>
                    <a:pt x="33" y="38"/>
                    <a:pt x="32" y="20"/>
                    <a:pt x="38" y="10"/>
                  </a:cubicBezTo>
                  <a:cubicBezTo>
                    <a:pt x="42" y="5"/>
                    <a:pt x="46" y="2"/>
                    <a:pt x="51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5" y="0"/>
                    <a:pt x="13" y="3"/>
                  </a:cubicBezTo>
                  <a:cubicBezTo>
                    <a:pt x="1" y="15"/>
                    <a:pt x="0" y="37"/>
                    <a:pt x="11" y="50"/>
                  </a:cubicBezTo>
                  <a:cubicBezTo>
                    <a:pt x="12" y="50"/>
                    <a:pt x="15" y="52"/>
                    <a:pt x="17" y="52"/>
                  </a:cubicBezTo>
                  <a:cubicBezTo>
                    <a:pt x="23" y="53"/>
                    <a:pt x="41" y="54"/>
                    <a:pt x="50" y="54"/>
                  </a:cubicBezTo>
                  <a:cubicBezTo>
                    <a:pt x="51" y="54"/>
                    <a:pt x="51" y="54"/>
                    <a:pt x="50" y="53"/>
                  </a:cubicBezTo>
                  <a:lnTo>
                    <a:pt x="50" y="54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3" name="Freeform 939">
              <a:extLst>
                <a:ext uri="{FF2B5EF4-FFF2-40B4-BE49-F238E27FC236}">
                  <a16:creationId xmlns:a16="http://schemas.microsoft.com/office/drawing/2014/main" id="{9A144ADC-8BE8-4525-B58A-FAEB425C3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538"/>
              <a:ext cx="50" cy="99"/>
            </a:xfrm>
            <a:custGeom>
              <a:avLst/>
              <a:gdLst>
                <a:gd name="T0" fmla="*/ 175 w 20"/>
                <a:gd name="T1" fmla="*/ 688 h 37"/>
                <a:gd name="T2" fmla="*/ 220 w 20"/>
                <a:gd name="T3" fmla="*/ 0 h 37"/>
                <a:gd name="T4" fmla="*/ 175 w 20"/>
                <a:gd name="T5" fmla="*/ 0 h 37"/>
                <a:gd name="T6" fmla="*/ 83 w 20"/>
                <a:gd name="T7" fmla="*/ 94 h 37"/>
                <a:gd name="T8" fmla="*/ 83 w 20"/>
                <a:gd name="T9" fmla="*/ 650 h 37"/>
                <a:gd name="T10" fmla="*/ 125 w 20"/>
                <a:gd name="T11" fmla="*/ 709 h 37"/>
                <a:gd name="T12" fmla="*/ 125 w 20"/>
                <a:gd name="T13" fmla="*/ 709 h 37"/>
                <a:gd name="T14" fmla="*/ 158 w 20"/>
                <a:gd name="T15" fmla="*/ 688 h 37"/>
                <a:gd name="T16" fmla="*/ 175 w 20"/>
                <a:gd name="T17" fmla="*/ 68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7">
                  <a:moveTo>
                    <a:pt x="11" y="36"/>
                  </a:moveTo>
                  <a:cubicBezTo>
                    <a:pt x="20" y="28"/>
                    <a:pt x="19" y="8"/>
                    <a:pt x="14" y="0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9" y="0"/>
                    <a:pt x="7" y="1"/>
                    <a:pt x="5" y="5"/>
                  </a:cubicBezTo>
                  <a:cubicBezTo>
                    <a:pt x="0" y="13"/>
                    <a:pt x="0" y="28"/>
                    <a:pt x="5" y="34"/>
                  </a:cubicBezTo>
                  <a:cubicBezTo>
                    <a:pt x="6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6"/>
                    <a:pt x="9" y="36"/>
                    <a:pt x="10" y="36"/>
                  </a:cubicBezTo>
                  <a:cubicBezTo>
                    <a:pt x="10" y="36"/>
                    <a:pt x="11" y="36"/>
                    <a:pt x="11" y="36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4" name="Freeform 940">
              <a:extLst>
                <a:ext uri="{FF2B5EF4-FFF2-40B4-BE49-F238E27FC236}">
                  <a16:creationId xmlns:a16="http://schemas.microsoft.com/office/drawing/2014/main" id="{DAD8EC95-9E9D-415A-BEF3-DB0521F55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698"/>
              <a:ext cx="53" cy="102"/>
            </a:xfrm>
            <a:custGeom>
              <a:avLst/>
              <a:gdLst>
                <a:gd name="T0" fmla="*/ 63 w 21"/>
                <a:gd name="T1" fmla="*/ 94 h 38"/>
                <a:gd name="T2" fmla="*/ 83 w 21"/>
                <a:gd name="T3" fmla="*/ 676 h 38"/>
                <a:gd name="T4" fmla="*/ 126 w 21"/>
                <a:gd name="T5" fmla="*/ 714 h 38"/>
                <a:gd name="T6" fmla="*/ 126 w 21"/>
                <a:gd name="T7" fmla="*/ 735 h 38"/>
                <a:gd name="T8" fmla="*/ 159 w 21"/>
                <a:gd name="T9" fmla="*/ 714 h 38"/>
                <a:gd name="T10" fmla="*/ 209 w 21"/>
                <a:gd name="T11" fmla="*/ 714 h 38"/>
                <a:gd name="T12" fmla="*/ 242 w 21"/>
                <a:gd name="T13" fmla="*/ 21 h 38"/>
                <a:gd name="T14" fmla="*/ 159 w 21"/>
                <a:gd name="T15" fmla="*/ 0 h 38"/>
                <a:gd name="T16" fmla="*/ 63 w 21"/>
                <a:gd name="T17" fmla="*/ 94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8">
                  <a:moveTo>
                    <a:pt x="4" y="5"/>
                  </a:moveTo>
                  <a:cubicBezTo>
                    <a:pt x="0" y="13"/>
                    <a:pt x="0" y="28"/>
                    <a:pt x="5" y="35"/>
                  </a:cubicBezTo>
                  <a:cubicBezTo>
                    <a:pt x="6" y="37"/>
                    <a:pt x="8" y="37"/>
                    <a:pt x="8" y="37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9" y="37"/>
                    <a:pt x="9" y="37"/>
                    <a:pt x="10" y="37"/>
                  </a:cubicBezTo>
                  <a:cubicBezTo>
                    <a:pt x="11" y="37"/>
                    <a:pt x="12" y="37"/>
                    <a:pt x="13" y="37"/>
                  </a:cubicBezTo>
                  <a:cubicBezTo>
                    <a:pt x="21" y="28"/>
                    <a:pt x="19" y="8"/>
                    <a:pt x="15" y="1"/>
                  </a:cubicBezTo>
                  <a:cubicBezTo>
                    <a:pt x="13" y="0"/>
                    <a:pt x="12" y="0"/>
                    <a:pt x="10" y="0"/>
                  </a:cubicBezTo>
                  <a:cubicBezTo>
                    <a:pt x="9" y="0"/>
                    <a:pt x="6" y="1"/>
                    <a:pt x="4" y="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5" name="Freeform 941">
              <a:extLst>
                <a:ext uri="{FF2B5EF4-FFF2-40B4-BE49-F238E27FC236}">
                  <a16:creationId xmlns:a16="http://schemas.microsoft.com/office/drawing/2014/main" id="{5348DD89-3E2F-408B-A3D9-171064D6A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528"/>
              <a:ext cx="58" cy="93"/>
            </a:xfrm>
            <a:custGeom>
              <a:avLst/>
              <a:gdLst>
                <a:gd name="T0" fmla="*/ 285 w 23"/>
                <a:gd name="T1" fmla="*/ 656 h 35"/>
                <a:gd name="T2" fmla="*/ 338 w 23"/>
                <a:gd name="T3" fmla="*/ 635 h 35"/>
                <a:gd name="T4" fmla="*/ 368 w 23"/>
                <a:gd name="T5" fmla="*/ 523 h 35"/>
                <a:gd name="T6" fmla="*/ 159 w 23"/>
                <a:gd name="T7" fmla="*/ 21 h 35"/>
                <a:gd name="T8" fmla="*/ 113 w 23"/>
                <a:gd name="T9" fmla="*/ 0 h 35"/>
                <a:gd name="T10" fmla="*/ 96 w 23"/>
                <a:gd name="T11" fmla="*/ 21 h 35"/>
                <a:gd name="T12" fmla="*/ 50 w 23"/>
                <a:gd name="T13" fmla="*/ 56 h 35"/>
                <a:gd name="T14" fmla="*/ 285 w 23"/>
                <a:gd name="T15" fmla="*/ 65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5">
                  <a:moveTo>
                    <a:pt x="18" y="35"/>
                  </a:moveTo>
                  <a:cubicBezTo>
                    <a:pt x="19" y="35"/>
                    <a:pt x="20" y="35"/>
                    <a:pt x="21" y="34"/>
                  </a:cubicBezTo>
                  <a:cubicBezTo>
                    <a:pt x="22" y="33"/>
                    <a:pt x="23" y="31"/>
                    <a:pt x="23" y="28"/>
                  </a:cubicBezTo>
                  <a:cubicBezTo>
                    <a:pt x="23" y="18"/>
                    <a:pt x="17" y="5"/>
                    <a:pt x="10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7" y="1"/>
                    <a:pt x="6" y="1"/>
                  </a:cubicBezTo>
                  <a:cubicBezTo>
                    <a:pt x="5" y="1"/>
                    <a:pt x="4" y="2"/>
                    <a:pt x="3" y="3"/>
                  </a:cubicBezTo>
                  <a:cubicBezTo>
                    <a:pt x="0" y="14"/>
                    <a:pt x="11" y="31"/>
                    <a:pt x="18" y="3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6" name="Freeform 942">
              <a:extLst>
                <a:ext uri="{FF2B5EF4-FFF2-40B4-BE49-F238E27FC236}">
                  <a16:creationId xmlns:a16="http://schemas.microsoft.com/office/drawing/2014/main" id="{DB8EFF0E-E798-440C-928E-7EB7A5900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1682"/>
              <a:ext cx="53" cy="91"/>
            </a:xfrm>
            <a:custGeom>
              <a:avLst/>
              <a:gdLst>
                <a:gd name="T0" fmla="*/ 288 w 21"/>
                <a:gd name="T1" fmla="*/ 653 h 34"/>
                <a:gd name="T2" fmla="*/ 338 w 21"/>
                <a:gd name="T3" fmla="*/ 517 h 34"/>
                <a:gd name="T4" fmla="*/ 126 w 21"/>
                <a:gd name="T5" fmla="*/ 21 h 34"/>
                <a:gd name="T6" fmla="*/ 96 w 21"/>
                <a:gd name="T7" fmla="*/ 0 h 34"/>
                <a:gd name="T8" fmla="*/ 83 w 21"/>
                <a:gd name="T9" fmla="*/ 0 h 34"/>
                <a:gd name="T10" fmla="*/ 50 w 21"/>
                <a:gd name="T11" fmla="*/ 21 h 34"/>
                <a:gd name="T12" fmla="*/ 288 w 21"/>
                <a:gd name="T13" fmla="*/ 65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4">
                  <a:moveTo>
                    <a:pt x="18" y="34"/>
                  </a:moveTo>
                  <a:cubicBezTo>
                    <a:pt x="20" y="33"/>
                    <a:pt x="21" y="31"/>
                    <a:pt x="21" y="27"/>
                  </a:cubicBezTo>
                  <a:cubicBezTo>
                    <a:pt x="21" y="18"/>
                    <a:pt x="15" y="4"/>
                    <a:pt x="8" y="1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0" y="13"/>
                    <a:pt x="11" y="30"/>
                    <a:pt x="18" y="34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7" name="Freeform 943">
              <a:extLst>
                <a:ext uri="{FF2B5EF4-FFF2-40B4-BE49-F238E27FC236}">
                  <a16:creationId xmlns:a16="http://schemas.microsoft.com/office/drawing/2014/main" id="{61FA8B23-6E27-4128-A6CC-78A0CD5C2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576"/>
              <a:ext cx="70" cy="74"/>
            </a:xfrm>
            <a:custGeom>
              <a:avLst/>
              <a:gdLst>
                <a:gd name="T0" fmla="*/ 345 w 28"/>
                <a:gd name="T1" fmla="*/ 0 h 28"/>
                <a:gd name="T2" fmla="*/ 438 w 28"/>
                <a:gd name="T3" fmla="*/ 518 h 28"/>
                <a:gd name="T4" fmla="*/ 113 w 28"/>
                <a:gd name="T5" fmla="*/ 497 h 28"/>
                <a:gd name="T6" fmla="*/ 0 w 28"/>
                <a:gd name="T7" fmla="*/ 336 h 28"/>
                <a:gd name="T8" fmla="*/ 208 w 28"/>
                <a:gd name="T9" fmla="*/ 441 h 28"/>
                <a:gd name="T10" fmla="*/ 345 w 2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22" y="0"/>
                  </a:moveTo>
                  <a:cubicBezTo>
                    <a:pt x="20" y="6"/>
                    <a:pt x="22" y="23"/>
                    <a:pt x="28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1" y="22"/>
                    <a:pt x="0" y="18"/>
                  </a:cubicBezTo>
                  <a:cubicBezTo>
                    <a:pt x="3" y="22"/>
                    <a:pt x="8" y="24"/>
                    <a:pt x="13" y="24"/>
                  </a:cubicBezTo>
                  <a:cubicBezTo>
                    <a:pt x="21" y="24"/>
                    <a:pt x="17" y="0"/>
                    <a:pt x="22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8" name="Freeform 944">
              <a:extLst>
                <a:ext uri="{FF2B5EF4-FFF2-40B4-BE49-F238E27FC236}">
                  <a16:creationId xmlns:a16="http://schemas.microsoft.com/office/drawing/2014/main" id="{BD1901CA-DAAC-4CF6-93DD-047D4631D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738"/>
              <a:ext cx="75" cy="75"/>
            </a:xfrm>
            <a:custGeom>
              <a:avLst/>
              <a:gdLst>
                <a:gd name="T0" fmla="*/ 375 w 30"/>
                <a:gd name="T1" fmla="*/ 0 h 28"/>
                <a:gd name="T2" fmla="*/ 470 w 30"/>
                <a:gd name="T3" fmla="*/ 538 h 28"/>
                <a:gd name="T4" fmla="*/ 113 w 30"/>
                <a:gd name="T5" fmla="*/ 517 h 28"/>
                <a:gd name="T6" fmla="*/ 0 w 30"/>
                <a:gd name="T7" fmla="*/ 346 h 28"/>
                <a:gd name="T8" fmla="*/ 238 w 30"/>
                <a:gd name="T9" fmla="*/ 458 h 28"/>
                <a:gd name="T10" fmla="*/ 375 w 30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8">
                  <a:moveTo>
                    <a:pt x="24" y="0"/>
                  </a:moveTo>
                  <a:cubicBezTo>
                    <a:pt x="22" y="6"/>
                    <a:pt x="25" y="23"/>
                    <a:pt x="30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2" y="22"/>
                    <a:pt x="0" y="18"/>
                  </a:cubicBezTo>
                  <a:cubicBezTo>
                    <a:pt x="3" y="22"/>
                    <a:pt x="10" y="24"/>
                    <a:pt x="15" y="24"/>
                  </a:cubicBezTo>
                  <a:cubicBezTo>
                    <a:pt x="23" y="24"/>
                    <a:pt x="20" y="0"/>
                    <a:pt x="2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9" name="Freeform 945">
              <a:extLst>
                <a:ext uri="{FF2B5EF4-FFF2-40B4-BE49-F238E27FC236}">
                  <a16:creationId xmlns:a16="http://schemas.microsoft.com/office/drawing/2014/main" id="{690FCFB2-8BF1-4BFB-B6F8-834E59FA5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514"/>
              <a:ext cx="77" cy="56"/>
            </a:xfrm>
            <a:custGeom>
              <a:avLst/>
              <a:gdLst>
                <a:gd name="T0" fmla="*/ 0 w 31"/>
                <a:gd name="T1" fmla="*/ 397 h 21"/>
                <a:gd name="T2" fmla="*/ 186 w 31"/>
                <a:gd name="T3" fmla="*/ 21 h 21"/>
                <a:gd name="T4" fmla="*/ 474 w 31"/>
                <a:gd name="T5" fmla="*/ 35 h 21"/>
                <a:gd name="T6" fmla="*/ 0 w 31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1">
                  <a:moveTo>
                    <a:pt x="0" y="21"/>
                  </a:moveTo>
                  <a:cubicBezTo>
                    <a:pt x="2" y="12"/>
                    <a:pt x="8" y="3"/>
                    <a:pt x="12" y="1"/>
                  </a:cubicBezTo>
                  <a:cubicBezTo>
                    <a:pt x="15" y="0"/>
                    <a:pt x="31" y="2"/>
                    <a:pt x="31" y="2"/>
                  </a:cubicBezTo>
                  <a:cubicBezTo>
                    <a:pt x="25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0" name="Freeform 946">
              <a:extLst>
                <a:ext uri="{FF2B5EF4-FFF2-40B4-BE49-F238E27FC236}">
                  <a16:creationId xmlns:a16="http://schemas.microsoft.com/office/drawing/2014/main" id="{386F4716-AAD5-47FF-80A2-471F882C2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77"/>
              <a:ext cx="75" cy="56"/>
            </a:xfrm>
            <a:custGeom>
              <a:avLst/>
              <a:gdLst>
                <a:gd name="T0" fmla="*/ 0 w 30"/>
                <a:gd name="T1" fmla="*/ 397 h 21"/>
                <a:gd name="T2" fmla="*/ 175 w 30"/>
                <a:gd name="T3" fmla="*/ 35 h 21"/>
                <a:gd name="T4" fmla="*/ 470 w 30"/>
                <a:gd name="T5" fmla="*/ 35 h 21"/>
                <a:gd name="T6" fmla="*/ 0 w 3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1">
                  <a:moveTo>
                    <a:pt x="0" y="21"/>
                  </a:moveTo>
                  <a:cubicBezTo>
                    <a:pt x="1" y="13"/>
                    <a:pt x="8" y="3"/>
                    <a:pt x="11" y="2"/>
                  </a:cubicBezTo>
                  <a:cubicBezTo>
                    <a:pt x="15" y="0"/>
                    <a:pt x="30" y="2"/>
                    <a:pt x="30" y="2"/>
                  </a:cubicBezTo>
                  <a:cubicBezTo>
                    <a:pt x="25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1" name="Freeform 947">
              <a:extLst>
                <a:ext uri="{FF2B5EF4-FFF2-40B4-BE49-F238E27FC236}">
                  <a16:creationId xmlns:a16="http://schemas.microsoft.com/office/drawing/2014/main" id="{91EA3BE6-C4DC-4C15-B231-0F002FF9C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1632"/>
              <a:ext cx="145" cy="160"/>
            </a:xfrm>
            <a:custGeom>
              <a:avLst/>
              <a:gdLst>
                <a:gd name="T0" fmla="*/ 458 w 58"/>
                <a:gd name="T1" fmla="*/ 0 h 60"/>
                <a:gd name="T2" fmla="*/ 0 w 58"/>
                <a:gd name="T3" fmla="*/ 227 h 60"/>
                <a:gd name="T4" fmla="*/ 175 w 58"/>
                <a:gd name="T5" fmla="*/ 248 h 60"/>
                <a:gd name="T6" fmla="*/ 438 w 58"/>
                <a:gd name="T7" fmla="*/ 875 h 60"/>
                <a:gd name="T8" fmla="*/ 345 w 58"/>
                <a:gd name="T9" fmla="*/ 1139 h 60"/>
                <a:gd name="T10" fmla="*/ 333 w 58"/>
                <a:gd name="T11" fmla="*/ 1139 h 60"/>
                <a:gd name="T12" fmla="*/ 783 w 58"/>
                <a:gd name="T13" fmla="*/ 875 h 60"/>
                <a:gd name="T14" fmla="*/ 458 w 58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0">
                  <a:moveTo>
                    <a:pt x="29" y="0"/>
                  </a:moveTo>
                  <a:cubicBezTo>
                    <a:pt x="26" y="1"/>
                    <a:pt x="9" y="7"/>
                    <a:pt x="0" y="12"/>
                  </a:cubicBezTo>
                  <a:cubicBezTo>
                    <a:pt x="3" y="10"/>
                    <a:pt x="7" y="11"/>
                    <a:pt x="11" y="13"/>
                  </a:cubicBezTo>
                  <a:cubicBezTo>
                    <a:pt x="20" y="18"/>
                    <a:pt x="28" y="34"/>
                    <a:pt x="28" y="46"/>
                  </a:cubicBezTo>
                  <a:cubicBezTo>
                    <a:pt x="28" y="52"/>
                    <a:pt x="26" y="57"/>
                    <a:pt x="22" y="60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58" y="29"/>
                    <a:pt x="48" y="4"/>
                    <a:pt x="29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2" name="Freeform 948">
              <a:extLst>
                <a:ext uri="{FF2B5EF4-FFF2-40B4-BE49-F238E27FC236}">
                  <a16:creationId xmlns:a16="http://schemas.microsoft.com/office/drawing/2014/main" id="{C974FEA2-836E-45A5-969C-74F40FF67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1565"/>
              <a:ext cx="45" cy="56"/>
            </a:xfrm>
            <a:custGeom>
              <a:avLst/>
              <a:gdLst>
                <a:gd name="T0" fmla="*/ 0 w 18"/>
                <a:gd name="T1" fmla="*/ 0 h 21"/>
                <a:gd name="T2" fmla="*/ 20 w 18"/>
                <a:gd name="T3" fmla="*/ 363 h 21"/>
                <a:gd name="T4" fmla="*/ 283 w 18"/>
                <a:gd name="T5" fmla="*/ 192 h 21"/>
                <a:gd name="T6" fmla="*/ 0 w 18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1">
                  <a:moveTo>
                    <a:pt x="0" y="0"/>
                  </a:moveTo>
                  <a:cubicBezTo>
                    <a:pt x="2" y="8"/>
                    <a:pt x="1" y="16"/>
                    <a:pt x="1" y="19"/>
                  </a:cubicBezTo>
                  <a:cubicBezTo>
                    <a:pt x="0" y="21"/>
                    <a:pt x="18" y="10"/>
                    <a:pt x="18" y="10"/>
                  </a:cubicBezTo>
                  <a:cubicBezTo>
                    <a:pt x="13" y="11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3" name="Freeform 949">
              <a:extLst>
                <a:ext uri="{FF2B5EF4-FFF2-40B4-BE49-F238E27FC236}">
                  <a16:creationId xmlns:a16="http://schemas.microsoft.com/office/drawing/2014/main" id="{16546D04-36B0-4FD0-85B7-A1397E10D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1722"/>
              <a:ext cx="45" cy="59"/>
            </a:xfrm>
            <a:custGeom>
              <a:avLst/>
              <a:gdLst>
                <a:gd name="T0" fmla="*/ 0 w 18"/>
                <a:gd name="T1" fmla="*/ 0 h 22"/>
                <a:gd name="T2" fmla="*/ 20 w 18"/>
                <a:gd name="T3" fmla="*/ 367 h 22"/>
                <a:gd name="T4" fmla="*/ 283 w 18"/>
                <a:gd name="T5" fmla="*/ 193 h 22"/>
                <a:gd name="T6" fmla="*/ 0 w 18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2">
                  <a:moveTo>
                    <a:pt x="0" y="0"/>
                  </a:moveTo>
                  <a:cubicBezTo>
                    <a:pt x="2" y="9"/>
                    <a:pt x="1" y="16"/>
                    <a:pt x="1" y="19"/>
                  </a:cubicBezTo>
                  <a:cubicBezTo>
                    <a:pt x="0" y="22"/>
                    <a:pt x="18" y="10"/>
                    <a:pt x="18" y="10"/>
                  </a:cubicBezTo>
                  <a:cubicBezTo>
                    <a:pt x="13" y="12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4" name="Freeform 950">
              <a:extLst>
                <a:ext uri="{FF2B5EF4-FFF2-40B4-BE49-F238E27FC236}">
                  <a16:creationId xmlns:a16="http://schemas.microsoft.com/office/drawing/2014/main" id="{9E261047-1B64-45FC-A04C-577A7F57D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485"/>
              <a:ext cx="40" cy="19"/>
            </a:xfrm>
            <a:custGeom>
              <a:avLst/>
              <a:gdLst>
                <a:gd name="T0" fmla="*/ 0 w 16"/>
                <a:gd name="T1" fmla="*/ 141 h 7"/>
                <a:gd name="T2" fmla="*/ 250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7" y="6"/>
                    <a:pt x="14" y="2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5" name="Freeform 951">
              <a:extLst>
                <a:ext uri="{FF2B5EF4-FFF2-40B4-BE49-F238E27FC236}">
                  <a16:creationId xmlns:a16="http://schemas.microsoft.com/office/drawing/2014/main" id="{BD6DF20C-49F1-437A-A1E9-7B098416A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" y="1640"/>
              <a:ext cx="40" cy="16"/>
            </a:xfrm>
            <a:custGeom>
              <a:avLst/>
              <a:gdLst>
                <a:gd name="T0" fmla="*/ 0 w 16"/>
                <a:gd name="T1" fmla="*/ 115 h 6"/>
                <a:gd name="T2" fmla="*/ 250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6"/>
                    <a:pt x="13" y="3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6" name="Freeform 952">
              <a:extLst>
                <a:ext uri="{FF2B5EF4-FFF2-40B4-BE49-F238E27FC236}">
                  <a16:creationId xmlns:a16="http://schemas.microsoft.com/office/drawing/2014/main" id="{6A4EEF51-7816-45D6-87C3-BCC4BDF88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92"/>
              <a:ext cx="105" cy="45"/>
            </a:xfrm>
            <a:custGeom>
              <a:avLst/>
              <a:gdLst>
                <a:gd name="T0" fmla="*/ 20 w 42"/>
                <a:gd name="T1" fmla="*/ 0 h 17"/>
                <a:gd name="T2" fmla="*/ 20 w 42"/>
                <a:gd name="T3" fmla="*/ 0 h 17"/>
                <a:gd name="T4" fmla="*/ 20 w 42"/>
                <a:gd name="T5" fmla="*/ 0 h 17"/>
                <a:gd name="T6" fmla="*/ 20 w 42"/>
                <a:gd name="T7" fmla="*/ 90 h 17"/>
                <a:gd name="T8" fmla="*/ 0 w 42"/>
                <a:gd name="T9" fmla="*/ 148 h 17"/>
                <a:gd name="T10" fmla="*/ 658 w 42"/>
                <a:gd name="T11" fmla="*/ 315 h 17"/>
                <a:gd name="T12" fmla="*/ 658 w 42"/>
                <a:gd name="T13" fmla="*/ 169 h 17"/>
                <a:gd name="T14" fmla="*/ 20 w 42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7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6" y="11"/>
                    <a:pt x="31" y="14"/>
                    <a:pt x="42" y="17"/>
                  </a:cubicBezTo>
                  <a:cubicBezTo>
                    <a:pt x="42" y="15"/>
                    <a:pt x="42" y="12"/>
                    <a:pt x="42" y="9"/>
                  </a:cubicBezTo>
                  <a:cubicBezTo>
                    <a:pt x="31" y="6"/>
                    <a:pt x="17" y="3"/>
                    <a:pt x="1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7" name="Freeform 953">
              <a:extLst>
                <a:ext uri="{FF2B5EF4-FFF2-40B4-BE49-F238E27FC236}">
                  <a16:creationId xmlns:a16="http://schemas.microsoft.com/office/drawing/2014/main" id="{441C8CB6-6E51-41CE-8E68-13EEE57F2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896"/>
              <a:ext cx="20" cy="394"/>
            </a:xfrm>
            <a:custGeom>
              <a:avLst/>
              <a:gdLst>
                <a:gd name="T0" fmla="*/ 0 w 8"/>
                <a:gd name="T1" fmla="*/ 0 h 148"/>
                <a:gd name="T2" fmla="*/ 50 w 8"/>
                <a:gd name="T3" fmla="*/ 2793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8">
                  <a:moveTo>
                    <a:pt x="0" y="0"/>
                  </a:moveTo>
                  <a:cubicBezTo>
                    <a:pt x="6" y="15"/>
                    <a:pt x="8" y="121"/>
                    <a:pt x="3" y="148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8" name="Freeform 954">
              <a:extLst>
                <a:ext uri="{FF2B5EF4-FFF2-40B4-BE49-F238E27FC236}">
                  <a16:creationId xmlns:a16="http://schemas.microsoft.com/office/drawing/2014/main" id="{98355B77-417E-45BB-A8A3-32893ADA3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861"/>
              <a:ext cx="152" cy="189"/>
            </a:xfrm>
            <a:custGeom>
              <a:avLst/>
              <a:gdLst>
                <a:gd name="T0" fmla="*/ 944 w 61"/>
                <a:gd name="T1" fmla="*/ 0 h 71"/>
                <a:gd name="T2" fmla="*/ 199 w 61"/>
                <a:gd name="T3" fmla="*/ 192 h 71"/>
                <a:gd name="T4" fmla="*/ 12 w 61"/>
                <a:gd name="T5" fmla="*/ 681 h 71"/>
                <a:gd name="T6" fmla="*/ 0 w 61"/>
                <a:gd name="T7" fmla="*/ 1339 h 71"/>
                <a:gd name="T8" fmla="*/ 341 w 61"/>
                <a:gd name="T9" fmla="*/ 261 h 71"/>
                <a:gd name="T10" fmla="*/ 944 w 61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71">
                  <a:moveTo>
                    <a:pt x="61" y="0"/>
                  </a:moveTo>
                  <a:cubicBezTo>
                    <a:pt x="49" y="0"/>
                    <a:pt x="26" y="1"/>
                    <a:pt x="13" y="10"/>
                  </a:cubicBezTo>
                  <a:cubicBezTo>
                    <a:pt x="1" y="20"/>
                    <a:pt x="1" y="30"/>
                    <a:pt x="1" y="36"/>
                  </a:cubicBezTo>
                  <a:cubicBezTo>
                    <a:pt x="1" y="41"/>
                    <a:pt x="0" y="71"/>
                    <a:pt x="0" y="71"/>
                  </a:cubicBezTo>
                  <a:cubicBezTo>
                    <a:pt x="5" y="49"/>
                    <a:pt x="10" y="26"/>
                    <a:pt x="22" y="14"/>
                  </a:cubicBezTo>
                  <a:cubicBezTo>
                    <a:pt x="32" y="4"/>
                    <a:pt x="61" y="0"/>
                    <a:pt x="61" y="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9" name="Freeform 955">
              <a:extLst>
                <a:ext uri="{FF2B5EF4-FFF2-40B4-BE49-F238E27FC236}">
                  <a16:creationId xmlns:a16="http://schemas.microsoft.com/office/drawing/2014/main" id="{127961F4-F9EA-4E06-B2FF-F8932908B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437"/>
              <a:ext cx="268" cy="107"/>
            </a:xfrm>
            <a:custGeom>
              <a:avLst/>
              <a:gdLst>
                <a:gd name="T0" fmla="*/ 1681 w 107"/>
                <a:gd name="T1" fmla="*/ 457 h 40"/>
                <a:gd name="T2" fmla="*/ 1681 w 107"/>
                <a:gd name="T3" fmla="*/ 457 h 40"/>
                <a:gd name="T4" fmla="*/ 1631 w 107"/>
                <a:gd name="T5" fmla="*/ 321 h 40"/>
                <a:gd name="T6" fmla="*/ 1430 w 107"/>
                <a:gd name="T7" fmla="*/ 150 h 40"/>
                <a:gd name="T8" fmla="*/ 754 w 107"/>
                <a:gd name="T9" fmla="*/ 0 h 40"/>
                <a:gd name="T10" fmla="*/ 0 w 107"/>
                <a:gd name="T11" fmla="*/ 209 h 40"/>
                <a:gd name="T12" fmla="*/ 817 w 107"/>
                <a:gd name="T13" fmla="*/ 671 h 40"/>
                <a:gd name="T14" fmla="*/ 1631 w 107"/>
                <a:gd name="T15" fmla="*/ 765 h 40"/>
                <a:gd name="T16" fmla="*/ 1681 w 107"/>
                <a:gd name="T17" fmla="*/ 516 h 40"/>
                <a:gd name="T18" fmla="*/ 1681 w 107"/>
                <a:gd name="T19" fmla="*/ 457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40">
                  <a:moveTo>
                    <a:pt x="107" y="24"/>
                  </a:moveTo>
                  <a:cubicBezTo>
                    <a:pt x="107" y="24"/>
                    <a:pt x="107" y="24"/>
                    <a:pt x="107" y="24"/>
                  </a:cubicBezTo>
                  <a:cubicBezTo>
                    <a:pt x="107" y="21"/>
                    <a:pt x="106" y="19"/>
                    <a:pt x="104" y="17"/>
                  </a:cubicBezTo>
                  <a:cubicBezTo>
                    <a:pt x="101" y="13"/>
                    <a:pt x="97" y="10"/>
                    <a:pt x="91" y="8"/>
                  </a:cubicBezTo>
                  <a:cubicBezTo>
                    <a:pt x="80" y="3"/>
                    <a:pt x="64" y="0"/>
                    <a:pt x="48" y="0"/>
                  </a:cubicBezTo>
                  <a:cubicBezTo>
                    <a:pt x="23" y="0"/>
                    <a:pt x="5" y="5"/>
                    <a:pt x="0" y="11"/>
                  </a:cubicBezTo>
                  <a:cubicBezTo>
                    <a:pt x="7" y="18"/>
                    <a:pt x="16" y="34"/>
                    <a:pt x="52" y="35"/>
                  </a:cubicBezTo>
                  <a:cubicBezTo>
                    <a:pt x="89" y="36"/>
                    <a:pt x="102" y="23"/>
                    <a:pt x="104" y="40"/>
                  </a:cubicBezTo>
                  <a:cubicBezTo>
                    <a:pt x="107" y="27"/>
                    <a:pt x="107" y="27"/>
                    <a:pt x="107" y="27"/>
                  </a:cubicBezTo>
                  <a:cubicBezTo>
                    <a:pt x="107" y="26"/>
                    <a:pt x="107" y="25"/>
                    <a:pt x="107" y="24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609" name="Group 353">
            <a:extLst>
              <a:ext uri="{FF2B5EF4-FFF2-40B4-BE49-F238E27FC236}">
                <a16:creationId xmlns:a16="http://schemas.microsoft.com/office/drawing/2014/main" id="{3F489DB7-1CE5-4CE4-B057-F9B4A256AFA4}"/>
              </a:ext>
            </a:extLst>
          </p:cNvPr>
          <p:cNvGrpSpPr>
            <a:grpSpLocks/>
          </p:cNvGrpSpPr>
          <p:nvPr/>
        </p:nvGrpSpPr>
        <p:grpSpPr bwMode="auto">
          <a:xfrm>
            <a:off x="2433638" y="1543050"/>
            <a:ext cx="3151187" cy="4135438"/>
            <a:chOff x="573" y="744"/>
            <a:chExt cx="1985" cy="2605"/>
          </a:xfrm>
        </p:grpSpPr>
        <p:grpSp>
          <p:nvGrpSpPr>
            <p:cNvPr id="68921" name="Group 354">
              <a:extLst>
                <a:ext uri="{FF2B5EF4-FFF2-40B4-BE49-F238E27FC236}">
                  <a16:creationId xmlns:a16="http://schemas.microsoft.com/office/drawing/2014/main" id="{9BA72C16-257E-4F3A-BE51-154E3E0A7F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" y="864"/>
              <a:ext cx="1868" cy="2485"/>
              <a:chOff x="690" y="864"/>
              <a:chExt cx="1868" cy="2485"/>
            </a:xfrm>
          </p:grpSpPr>
          <p:sp>
            <p:nvSpPr>
              <p:cNvPr id="69136" name="Freeform 355">
                <a:extLst>
                  <a:ext uri="{FF2B5EF4-FFF2-40B4-BE49-F238E27FC236}">
                    <a16:creationId xmlns:a16="http://schemas.microsoft.com/office/drawing/2014/main" id="{376C13FF-7EC2-4E5B-9559-08A6C3102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1192"/>
                <a:ext cx="92" cy="104"/>
              </a:xfrm>
              <a:custGeom>
                <a:avLst/>
                <a:gdLst>
                  <a:gd name="T0" fmla="*/ 537 w 37"/>
                  <a:gd name="T1" fmla="*/ 35 h 39"/>
                  <a:gd name="T2" fmla="*/ 537 w 37"/>
                  <a:gd name="T3" fmla="*/ 683 h 39"/>
                  <a:gd name="T4" fmla="*/ 507 w 37"/>
                  <a:gd name="T5" fmla="*/ 739 h 39"/>
                  <a:gd name="T6" fmla="*/ 199 w 37"/>
                  <a:gd name="T7" fmla="*/ 661 h 39"/>
                  <a:gd name="T8" fmla="*/ 199 w 37"/>
                  <a:gd name="T9" fmla="*/ 661 h 39"/>
                  <a:gd name="T10" fmla="*/ 12 w 37"/>
                  <a:gd name="T11" fmla="*/ 627 h 39"/>
                  <a:gd name="T12" fmla="*/ 0 w 37"/>
                  <a:gd name="T13" fmla="*/ 589 h 39"/>
                  <a:gd name="T14" fmla="*/ 495 w 37"/>
                  <a:gd name="T15" fmla="*/ 21 h 39"/>
                  <a:gd name="T16" fmla="*/ 537 w 37"/>
                  <a:gd name="T17" fmla="*/ 35 h 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39">
                    <a:moveTo>
                      <a:pt x="35" y="2"/>
                    </a:moveTo>
                    <a:cubicBezTo>
                      <a:pt x="37" y="12"/>
                      <a:pt x="36" y="26"/>
                      <a:pt x="35" y="36"/>
                    </a:cubicBezTo>
                    <a:cubicBezTo>
                      <a:pt x="35" y="38"/>
                      <a:pt x="34" y="39"/>
                      <a:pt x="33" y="39"/>
                    </a:cubicBezTo>
                    <a:cubicBezTo>
                      <a:pt x="25" y="38"/>
                      <a:pt x="18" y="37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0" y="35"/>
                      <a:pt x="5" y="34"/>
                      <a:pt x="1" y="33"/>
                    </a:cubicBezTo>
                    <a:cubicBezTo>
                      <a:pt x="1" y="33"/>
                      <a:pt x="0" y="32"/>
                      <a:pt x="0" y="31"/>
                    </a:cubicBezTo>
                    <a:cubicBezTo>
                      <a:pt x="8" y="15"/>
                      <a:pt x="19" y="5"/>
                      <a:pt x="32" y="1"/>
                    </a:cubicBezTo>
                    <a:cubicBezTo>
                      <a:pt x="34" y="0"/>
                      <a:pt x="35" y="2"/>
                      <a:pt x="35" y="2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7" name="Freeform 356">
                <a:extLst>
                  <a:ext uri="{FF2B5EF4-FFF2-40B4-BE49-F238E27FC236}">
                    <a16:creationId xmlns:a16="http://schemas.microsoft.com/office/drawing/2014/main" id="{CD199D08-06C9-4854-AC16-4BACDE5DA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1197"/>
                <a:ext cx="87" cy="96"/>
              </a:xfrm>
              <a:custGeom>
                <a:avLst/>
                <a:gdLst>
                  <a:gd name="T0" fmla="*/ 524 w 35"/>
                  <a:gd name="T1" fmla="*/ 627 h 36"/>
                  <a:gd name="T2" fmla="*/ 167 w 35"/>
                  <a:gd name="T3" fmla="*/ 661 h 36"/>
                  <a:gd name="T4" fmla="*/ 104 w 35"/>
                  <a:gd name="T5" fmla="*/ 661 h 36"/>
                  <a:gd name="T6" fmla="*/ 75 w 35"/>
                  <a:gd name="T7" fmla="*/ 648 h 36"/>
                  <a:gd name="T8" fmla="*/ 0 w 35"/>
                  <a:gd name="T9" fmla="*/ 21 h 36"/>
                  <a:gd name="T10" fmla="*/ 12 w 35"/>
                  <a:gd name="T11" fmla="*/ 0 h 36"/>
                  <a:gd name="T12" fmla="*/ 524 w 35"/>
                  <a:gd name="T13" fmla="*/ 589 h 36"/>
                  <a:gd name="T14" fmla="*/ 524 w 35"/>
                  <a:gd name="T15" fmla="*/ 627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6">
                    <a:moveTo>
                      <a:pt x="34" y="33"/>
                    </a:moveTo>
                    <a:cubicBezTo>
                      <a:pt x="26" y="34"/>
                      <a:pt x="19" y="34"/>
                      <a:pt x="11" y="35"/>
                    </a:cubicBezTo>
                    <a:cubicBezTo>
                      <a:pt x="10" y="35"/>
                      <a:pt x="8" y="35"/>
                      <a:pt x="7" y="35"/>
                    </a:cubicBezTo>
                    <a:cubicBezTo>
                      <a:pt x="6" y="36"/>
                      <a:pt x="5" y="34"/>
                      <a:pt x="5" y="34"/>
                    </a:cubicBezTo>
                    <a:cubicBezTo>
                      <a:pt x="3" y="27"/>
                      <a:pt x="1" y="14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9" y="7"/>
                      <a:pt x="30" y="22"/>
                      <a:pt x="34" y="31"/>
                    </a:cubicBezTo>
                    <a:cubicBezTo>
                      <a:pt x="35" y="32"/>
                      <a:pt x="35" y="33"/>
                      <a:pt x="34" y="33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8" name="Freeform 357">
                <a:extLst>
                  <a:ext uri="{FF2B5EF4-FFF2-40B4-BE49-F238E27FC236}">
                    <a16:creationId xmlns:a16="http://schemas.microsoft.com/office/drawing/2014/main" id="{19A6AC21-BE18-41A2-B0EF-823B98053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658"/>
                <a:ext cx="57" cy="70"/>
              </a:xfrm>
              <a:custGeom>
                <a:avLst/>
                <a:gdLst>
                  <a:gd name="T0" fmla="*/ 196 w 23"/>
                  <a:gd name="T1" fmla="*/ 35 h 26"/>
                  <a:gd name="T2" fmla="*/ 0 w 23"/>
                  <a:gd name="T3" fmla="*/ 0 h 26"/>
                  <a:gd name="T4" fmla="*/ 30 w 23"/>
                  <a:gd name="T5" fmla="*/ 159 h 26"/>
                  <a:gd name="T6" fmla="*/ 166 w 23"/>
                  <a:gd name="T7" fmla="*/ 175 h 26"/>
                  <a:gd name="T8" fmla="*/ 166 w 23"/>
                  <a:gd name="T9" fmla="*/ 175 h 26"/>
                  <a:gd name="T10" fmla="*/ 216 w 23"/>
                  <a:gd name="T11" fmla="*/ 218 h 26"/>
                  <a:gd name="T12" fmla="*/ 216 w 23"/>
                  <a:gd name="T13" fmla="*/ 312 h 26"/>
                  <a:gd name="T14" fmla="*/ 183 w 23"/>
                  <a:gd name="T15" fmla="*/ 334 h 26"/>
                  <a:gd name="T16" fmla="*/ 62 w 23"/>
                  <a:gd name="T17" fmla="*/ 347 h 26"/>
                  <a:gd name="T18" fmla="*/ 92 w 23"/>
                  <a:gd name="T19" fmla="*/ 506 h 26"/>
                  <a:gd name="T20" fmla="*/ 196 w 23"/>
                  <a:gd name="T21" fmla="*/ 485 h 26"/>
                  <a:gd name="T22" fmla="*/ 320 w 23"/>
                  <a:gd name="T23" fmla="*/ 390 h 26"/>
                  <a:gd name="T24" fmla="*/ 349 w 23"/>
                  <a:gd name="T25" fmla="*/ 275 h 26"/>
                  <a:gd name="T26" fmla="*/ 307 w 23"/>
                  <a:gd name="T27" fmla="*/ 116 h 26"/>
                  <a:gd name="T28" fmla="*/ 196 w 23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6">
                    <a:moveTo>
                      <a:pt x="13" y="2"/>
                    </a:moveTo>
                    <a:cubicBezTo>
                      <a:pt x="10" y="1"/>
                      <a:pt x="6" y="0"/>
                      <a:pt x="0" y="0"/>
                    </a:cubicBezTo>
                    <a:cubicBezTo>
                      <a:pt x="1" y="2"/>
                      <a:pt x="1" y="5"/>
                      <a:pt x="2" y="8"/>
                    </a:cubicBezTo>
                    <a:cubicBezTo>
                      <a:pt x="6" y="8"/>
                      <a:pt x="9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2"/>
                      <a:pt x="15" y="15"/>
                      <a:pt x="14" y="16"/>
                    </a:cubicBezTo>
                    <a:cubicBezTo>
                      <a:pt x="14" y="16"/>
                      <a:pt x="13" y="17"/>
                      <a:pt x="12" y="17"/>
                    </a:cubicBezTo>
                    <a:cubicBezTo>
                      <a:pt x="10" y="17"/>
                      <a:pt x="7" y="18"/>
                      <a:pt x="4" y="18"/>
                    </a:cubicBezTo>
                    <a:cubicBezTo>
                      <a:pt x="5" y="20"/>
                      <a:pt x="5" y="23"/>
                      <a:pt x="6" y="26"/>
                    </a:cubicBezTo>
                    <a:cubicBezTo>
                      <a:pt x="9" y="25"/>
                      <a:pt x="11" y="25"/>
                      <a:pt x="13" y="25"/>
                    </a:cubicBezTo>
                    <a:cubicBezTo>
                      <a:pt x="17" y="24"/>
                      <a:pt x="20" y="22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3" y="11"/>
                      <a:pt x="22" y="7"/>
                      <a:pt x="20" y="6"/>
                    </a:cubicBezTo>
                    <a:cubicBezTo>
                      <a:pt x="18" y="3"/>
                      <a:pt x="15" y="2"/>
                      <a:pt x="13" y="2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9" name="Freeform 358">
                <a:extLst>
                  <a:ext uri="{FF2B5EF4-FFF2-40B4-BE49-F238E27FC236}">
                    <a16:creationId xmlns:a16="http://schemas.microsoft.com/office/drawing/2014/main" id="{8E75B1AB-4046-47E6-918E-9C71ABD00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864"/>
                <a:ext cx="1868" cy="2485"/>
              </a:xfrm>
              <a:custGeom>
                <a:avLst/>
                <a:gdLst>
                  <a:gd name="T0" fmla="*/ 10068 w 747"/>
                  <a:gd name="T1" fmla="*/ 7244 h 932"/>
                  <a:gd name="T2" fmla="*/ 10225 w 747"/>
                  <a:gd name="T3" fmla="*/ 6655 h 932"/>
                  <a:gd name="T4" fmla="*/ 10213 w 747"/>
                  <a:gd name="T5" fmla="*/ 6506 h 932"/>
                  <a:gd name="T6" fmla="*/ 9618 w 747"/>
                  <a:gd name="T7" fmla="*/ 5893 h 932"/>
                  <a:gd name="T8" fmla="*/ 9400 w 747"/>
                  <a:gd name="T9" fmla="*/ 5551 h 932"/>
                  <a:gd name="T10" fmla="*/ 9880 w 747"/>
                  <a:gd name="T11" fmla="*/ 5573 h 932"/>
                  <a:gd name="T12" fmla="*/ 9663 w 747"/>
                  <a:gd name="T13" fmla="*/ 4741 h 932"/>
                  <a:gd name="T14" fmla="*/ 8930 w 747"/>
                  <a:gd name="T15" fmla="*/ 5005 h 932"/>
                  <a:gd name="T16" fmla="*/ 9525 w 747"/>
                  <a:gd name="T17" fmla="*/ 4266 h 932"/>
                  <a:gd name="T18" fmla="*/ 9430 w 747"/>
                  <a:gd name="T19" fmla="*/ 3640 h 932"/>
                  <a:gd name="T20" fmla="*/ 8535 w 747"/>
                  <a:gd name="T21" fmla="*/ 3696 h 932"/>
                  <a:gd name="T22" fmla="*/ 9430 w 747"/>
                  <a:gd name="T23" fmla="*/ 3640 h 932"/>
                  <a:gd name="T24" fmla="*/ 9380 w 747"/>
                  <a:gd name="T25" fmla="*/ 3333 h 932"/>
                  <a:gd name="T26" fmla="*/ 9272 w 747"/>
                  <a:gd name="T27" fmla="*/ 2696 h 932"/>
                  <a:gd name="T28" fmla="*/ 7004 w 747"/>
                  <a:gd name="T29" fmla="*/ 1080 h 932"/>
                  <a:gd name="T30" fmla="*/ 6879 w 747"/>
                  <a:gd name="T31" fmla="*/ 533 h 932"/>
                  <a:gd name="T32" fmla="*/ 6867 w 747"/>
                  <a:gd name="T33" fmla="*/ 491 h 932"/>
                  <a:gd name="T34" fmla="*/ 6847 w 747"/>
                  <a:gd name="T35" fmla="*/ 477 h 932"/>
                  <a:gd name="T36" fmla="*/ 6834 w 747"/>
                  <a:gd name="T37" fmla="*/ 477 h 932"/>
                  <a:gd name="T38" fmla="*/ 6817 w 747"/>
                  <a:gd name="T39" fmla="*/ 477 h 932"/>
                  <a:gd name="T40" fmla="*/ 6459 w 747"/>
                  <a:gd name="T41" fmla="*/ 227 h 932"/>
                  <a:gd name="T42" fmla="*/ 6222 w 747"/>
                  <a:gd name="T43" fmla="*/ 376 h 932"/>
                  <a:gd name="T44" fmla="*/ 6222 w 747"/>
                  <a:gd name="T45" fmla="*/ 77 h 932"/>
                  <a:gd name="T46" fmla="*/ 6097 w 747"/>
                  <a:gd name="T47" fmla="*/ 56 h 932"/>
                  <a:gd name="T48" fmla="*/ 5554 w 747"/>
                  <a:gd name="T49" fmla="*/ 93 h 932"/>
                  <a:gd name="T50" fmla="*/ 5096 w 747"/>
                  <a:gd name="T51" fmla="*/ 397 h 932"/>
                  <a:gd name="T52" fmla="*/ 4971 w 747"/>
                  <a:gd name="T53" fmla="*/ 363 h 932"/>
                  <a:gd name="T54" fmla="*/ 4489 w 747"/>
                  <a:gd name="T55" fmla="*/ 435 h 932"/>
                  <a:gd name="T56" fmla="*/ 4239 w 747"/>
                  <a:gd name="T57" fmla="*/ 1250 h 932"/>
                  <a:gd name="T58" fmla="*/ 1300 w 747"/>
                  <a:gd name="T59" fmla="*/ 1954 h 932"/>
                  <a:gd name="T60" fmla="*/ 1083 w 747"/>
                  <a:gd name="T61" fmla="*/ 2581 h 932"/>
                  <a:gd name="T62" fmla="*/ 1458 w 747"/>
                  <a:gd name="T63" fmla="*/ 2880 h 932"/>
                  <a:gd name="T64" fmla="*/ 1020 w 747"/>
                  <a:gd name="T65" fmla="*/ 2936 h 932"/>
                  <a:gd name="T66" fmla="*/ 958 w 747"/>
                  <a:gd name="T67" fmla="*/ 3605 h 932"/>
                  <a:gd name="T68" fmla="*/ 2988 w 747"/>
                  <a:gd name="T69" fmla="*/ 3959 h 932"/>
                  <a:gd name="T70" fmla="*/ 3001 w 747"/>
                  <a:gd name="T71" fmla="*/ 4834 h 932"/>
                  <a:gd name="T72" fmla="*/ 2551 w 747"/>
                  <a:gd name="T73" fmla="*/ 4471 h 932"/>
                  <a:gd name="T74" fmla="*/ 2426 w 747"/>
                  <a:gd name="T75" fmla="*/ 4399 h 932"/>
                  <a:gd name="T76" fmla="*/ 720 w 747"/>
                  <a:gd name="T77" fmla="*/ 4493 h 932"/>
                  <a:gd name="T78" fmla="*/ 738 w 747"/>
                  <a:gd name="T79" fmla="*/ 4266 h 932"/>
                  <a:gd name="T80" fmla="*/ 583 w 747"/>
                  <a:gd name="T81" fmla="*/ 4719 h 932"/>
                  <a:gd name="T82" fmla="*/ 33 w 747"/>
                  <a:gd name="T83" fmla="*/ 4799 h 932"/>
                  <a:gd name="T84" fmla="*/ 83 w 747"/>
                  <a:gd name="T85" fmla="*/ 5666 h 932"/>
                  <a:gd name="T86" fmla="*/ 613 w 747"/>
                  <a:gd name="T87" fmla="*/ 5973 h 932"/>
                  <a:gd name="T88" fmla="*/ 63 w 747"/>
                  <a:gd name="T89" fmla="*/ 5973 h 932"/>
                  <a:gd name="T90" fmla="*/ 83 w 747"/>
                  <a:gd name="T91" fmla="*/ 6826 h 932"/>
                  <a:gd name="T92" fmla="*/ 833 w 747"/>
                  <a:gd name="T93" fmla="*/ 7300 h 932"/>
                  <a:gd name="T94" fmla="*/ 1300 w 747"/>
                  <a:gd name="T95" fmla="*/ 13777 h 932"/>
                  <a:gd name="T96" fmla="*/ 1345 w 747"/>
                  <a:gd name="T97" fmla="*/ 17382 h 932"/>
                  <a:gd name="T98" fmla="*/ 3238 w 747"/>
                  <a:gd name="T99" fmla="*/ 17403 h 932"/>
                  <a:gd name="T100" fmla="*/ 3238 w 747"/>
                  <a:gd name="T101" fmla="*/ 14118 h 932"/>
                  <a:gd name="T102" fmla="*/ 5534 w 747"/>
                  <a:gd name="T103" fmla="*/ 15883 h 93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47" h="932">
                    <a:moveTo>
                      <a:pt x="706" y="524"/>
                    </a:moveTo>
                    <a:cubicBezTo>
                      <a:pt x="687" y="447"/>
                      <a:pt x="660" y="413"/>
                      <a:pt x="649" y="397"/>
                    </a:cubicBezTo>
                    <a:cubicBezTo>
                      <a:pt x="645" y="390"/>
                      <a:pt x="644" y="385"/>
                      <a:pt x="644" y="382"/>
                    </a:cubicBezTo>
                    <a:cubicBezTo>
                      <a:pt x="642" y="374"/>
                      <a:pt x="640" y="366"/>
                      <a:pt x="638" y="358"/>
                    </a:cubicBezTo>
                    <a:cubicBezTo>
                      <a:pt x="638" y="358"/>
                      <a:pt x="638" y="358"/>
                      <a:pt x="638" y="358"/>
                    </a:cubicBezTo>
                    <a:cubicBezTo>
                      <a:pt x="647" y="354"/>
                      <a:pt x="654" y="351"/>
                      <a:pt x="654" y="351"/>
                    </a:cubicBezTo>
                    <a:cubicBezTo>
                      <a:pt x="657" y="350"/>
                      <a:pt x="656" y="344"/>
                      <a:pt x="653" y="343"/>
                    </a:cubicBezTo>
                    <a:cubicBezTo>
                      <a:pt x="653" y="343"/>
                      <a:pt x="653" y="343"/>
                      <a:pt x="653" y="343"/>
                    </a:cubicBezTo>
                    <a:cubicBezTo>
                      <a:pt x="653" y="343"/>
                      <a:pt x="653" y="343"/>
                      <a:pt x="653" y="343"/>
                    </a:cubicBezTo>
                    <a:cubicBezTo>
                      <a:pt x="647" y="340"/>
                      <a:pt x="637" y="320"/>
                      <a:pt x="639" y="308"/>
                    </a:cubicBezTo>
                    <a:cubicBezTo>
                      <a:pt x="641" y="306"/>
                      <a:pt x="638" y="299"/>
                      <a:pt x="635" y="301"/>
                    </a:cubicBezTo>
                    <a:cubicBezTo>
                      <a:pt x="634" y="301"/>
                      <a:pt x="625" y="306"/>
                      <a:pt x="615" y="311"/>
                    </a:cubicBezTo>
                    <a:cubicBezTo>
                      <a:pt x="616" y="313"/>
                      <a:pt x="618" y="315"/>
                      <a:pt x="619" y="318"/>
                    </a:cubicBezTo>
                    <a:cubicBezTo>
                      <a:pt x="619" y="318"/>
                      <a:pt x="619" y="318"/>
                      <a:pt x="619" y="318"/>
                    </a:cubicBezTo>
                    <a:cubicBezTo>
                      <a:pt x="613" y="309"/>
                      <a:pt x="607" y="300"/>
                      <a:pt x="601" y="293"/>
                    </a:cubicBezTo>
                    <a:cubicBezTo>
                      <a:pt x="602" y="294"/>
                      <a:pt x="603" y="296"/>
                      <a:pt x="604" y="297"/>
                    </a:cubicBezTo>
                    <a:cubicBezTo>
                      <a:pt x="606" y="299"/>
                      <a:pt x="608" y="302"/>
                      <a:pt x="610" y="304"/>
                    </a:cubicBezTo>
                    <a:cubicBezTo>
                      <a:pt x="622" y="299"/>
                      <a:pt x="632" y="294"/>
                      <a:pt x="632" y="294"/>
                    </a:cubicBezTo>
                    <a:cubicBezTo>
                      <a:pt x="635" y="293"/>
                      <a:pt x="634" y="288"/>
                      <a:pt x="631" y="286"/>
                    </a:cubicBezTo>
                    <a:cubicBezTo>
                      <a:pt x="631" y="286"/>
                      <a:pt x="631" y="286"/>
                      <a:pt x="631" y="286"/>
                    </a:cubicBezTo>
                    <a:cubicBezTo>
                      <a:pt x="620" y="283"/>
                      <a:pt x="611" y="257"/>
                      <a:pt x="618" y="250"/>
                    </a:cubicBezTo>
                    <a:cubicBezTo>
                      <a:pt x="618" y="250"/>
                      <a:pt x="618" y="250"/>
                      <a:pt x="618" y="250"/>
                    </a:cubicBezTo>
                    <a:cubicBezTo>
                      <a:pt x="618" y="247"/>
                      <a:pt x="615" y="243"/>
                      <a:pt x="613" y="244"/>
                    </a:cubicBezTo>
                    <a:cubicBezTo>
                      <a:pt x="606" y="248"/>
                      <a:pt x="584" y="258"/>
                      <a:pt x="571" y="264"/>
                    </a:cubicBezTo>
                    <a:cubicBezTo>
                      <a:pt x="572" y="265"/>
                      <a:pt x="572" y="265"/>
                      <a:pt x="573" y="266"/>
                    </a:cubicBezTo>
                    <a:cubicBezTo>
                      <a:pt x="552" y="249"/>
                      <a:pt x="531" y="241"/>
                      <a:pt x="522" y="243"/>
                    </a:cubicBezTo>
                    <a:cubicBezTo>
                      <a:pt x="548" y="235"/>
                      <a:pt x="587" y="231"/>
                      <a:pt x="609" y="225"/>
                    </a:cubicBezTo>
                    <a:cubicBezTo>
                      <a:pt x="611" y="225"/>
                      <a:pt x="610" y="217"/>
                      <a:pt x="607" y="218"/>
                    </a:cubicBezTo>
                    <a:cubicBezTo>
                      <a:pt x="600" y="212"/>
                      <a:pt x="598" y="194"/>
                      <a:pt x="604" y="191"/>
                    </a:cubicBezTo>
                    <a:cubicBezTo>
                      <a:pt x="603" y="192"/>
                      <a:pt x="603" y="192"/>
                      <a:pt x="603" y="192"/>
                    </a:cubicBezTo>
                    <a:cubicBezTo>
                      <a:pt x="603" y="192"/>
                      <a:pt x="591" y="192"/>
                      <a:pt x="553" y="200"/>
                    </a:cubicBezTo>
                    <a:cubicBezTo>
                      <a:pt x="550" y="200"/>
                      <a:pt x="547" y="198"/>
                      <a:pt x="546" y="195"/>
                    </a:cubicBezTo>
                    <a:cubicBezTo>
                      <a:pt x="546" y="195"/>
                      <a:pt x="546" y="195"/>
                      <a:pt x="546" y="195"/>
                    </a:cubicBezTo>
                    <a:cubicBezTo>
                      <a:pt x="546" y="195"/>
                      <a:pt x="546" y="195"/>
                      <a:pt x="546" y="195"/>
                    </a:cubicBezTo>
                    <a:cubicBezTo>
                      <a:pt x="547" y="198"/>
                      <a:pt x="550" y="200"/>
                      <a:pt x="553" y="199"/>
                    </a:cubicBezTo>
                    <a:cubicBezTo>
                      <a:pt x="591" y="192"/>
                      <a:pt x="603" y="192"/>
                      <a:pt x="603" y="192"/>
                    </a:cubicBezTo>
                    <a:cubicBezTo>
                      <a:pt x="606" y="191"/>
                      <a:pt x="606" y="185"/>
                      <a:pt x="603" y="186"/>
                    </a:cubicBezTo>
                    <a:cubicBezTo>
                      <a:pt x="603" y="186"/>
                      <a:pt x="592" y="185"/>
                      <a:pt x="552" y="194"/>
                    </a:cubicBezTo>
                    <a:cubicBezTo>
                      <a:pt x="552" y="194"/>
                      <a:pt x="578" y="183"/>
                      <a:pt x="600" y="176"/>
                    </a:cubicBezTo>
                    <a:cubicBezTo>
                      <a:pt x="603" y="175"/>
                      <a:pt x="602" y="169"/>
                      <a:pt x="600" y="169"/>
                    </a:cubicBezTo>
                    <a:cubicBezTo>
                      <a:pt x="591" y="165"/>
                      <a:pt x="587" y="148"/>
                      <a:pt x="593" y="142"/>
                    </a:cubicBezTo>
                    <a:cubicBezTo>
                      <a:pt x="593" y="142"/>
                      <a:pt x="593" y="142"/>
                      <a:pt x="593" y="142"/>
                    </a:cubicBezTo>
                    <a:cubicBezTo>
                      <a:pt x="597" y="140"/>
                      <a:pt x="596" y="136"/>
                      <a:pt x="592" y="136"/>
                    </a:cubicBezTo>
                    <a:cubicBezTo>
                      <a:pt x="565" y="143"/>
                      <a:pt x="537" y="148"/>
                      <a:pt x="508" y="153"/>
                    </a:cubicBezTo>
                    <a:cubicBezTo>
                      <a:pt x="505" y="97"/>
                      <a:pt x="469" y="72"/>
                      <a:pt x="448" y="57"/>
                    </a:cubicBezTo>
                    <a:cubicBezTo>
                      <a:pt x="442" y="53"/>
                      <a:pt x="436" y="48"/>
                      <a:pt x="437" y="43"/>
                    </a:cubicBezTo>
                    <a:cubicBezTo>
                      <a:pt x="437" y="40"/>
                      <a:pt x="437" y="35"/>
                      <a:pt x="440" y="29"/>
                    </a:cubicBezTo>
                    <a:cubicBezTo>
                      <a:pt x="440" y="28"/>
                      <a:pt x="440" y="28"/>
                      <a:pt x="440" y="28"/>
                    </a:cubicBezTo>
                    <a:cubicBezTo>
                      <a:pt x="440" y="28"/>
                      <a:pt x="440" y="28"/>
                      <a:pt x="440" y="27"/>
                    </a:cubicBezTo>
                    <a:cubicBezTo>
                      <a:pt x="440" y="27"/>
                      <a:pt x="440" y="27"/>
                      <a:pt x="440" y="27"/>
                    </a:cubicBezTo>
                    <a:cubicBezTo>
                      <a:pt x="440" y="27"/>
                      <a:pt x="439" y="27"/>
                      <a:pt x="439" y="26"/>
                    </a:cubicBezTo>
                    <a:cubicBezTo>
                      <a:pt x="439" y="26"/>
                      <a:pt x="439" y="26"/>
                      <a:pt x="439" y="26"/>
                    </a:cubicBezTo>
                    <a:cubicBezTo>
                      <a:pt x="439" y="26"/>
                      <a:pt x="439" y="26"/>
                      <a:pt x="439" y="26"/>
                    </a:cubicBezTo>
                    <a:cubicBezTo>
                      <a:pt x="438" y="25"/>
                      <a:pt x="438" y="25"/>
                      <a:pt x="438" y="25"/>
                    </a:cubicBezTo>
                    <a:cubicBezTo>
                      <a:pt x="438" y="25"/>
                      <a:pt x="438" y="25"/>
                      <a:pt x="438" y="25"/>
                    </a:cubicBezTo>
                    <a:cubicBezTo>
                      <a:pt x="438" y="25"/>
                      <a:pt x="437" y="25"/>
                      <a:pt x="437" y="25"/>
                    </a:cubicBezTo>
                    <a:cubicBezTo>
                      <a:pt x="437" y="25"/>
                      <a:pt x="437" y="25"/>
                      <a:pt x="437" y="25"/>
                    </a:cubicBezTo>
                    <a:cubicBezTo>
                      <a:pt x="437" y="25"/>
                      <a:pt x="436" y="25"/>
                      <a:pt x="436" y="25"/>
                    </a:cubicBezTo>
                    <a:cubicBezTo>
                      <a:pt x="436" y="25"/>
                      <a:pt x="436" y="25"/>
                      <a:pt x="436" y="25"/>
                    </a:cubicBezTo>
                    <a:cubicBezTo>
                      <a:pt x="436" y="25"/>
                      <a:pt x="436" y="25"/>
                      <a:pt x="436" y="25"/>
                    </a:cubicBezTo>
                    <a:cubicBezTo>
                      <a:pt x="435" y="25"/>
                      <a:pt x="435" y="25"/>
                      <a:pt x="435" y="25"/>
                    </a:cubicBezTo>
                    <a:cubicBezTo>
                      <a:pt x="435" y="25"/>
                      <a:pt x="435" y="25"/>
                      <a:pt x="435" y="25"/>
                    </a:cubicBezTo>
                    <a:cubicBezTo>
                      <a:pt x="427" y="34"/>
                      <a:pt x="410" y="27"/>
                      <a:pt x="413" y="12"/>
                    </a:cubicBezTo>
                    <a:cubicBezTo>
                      <a:pt x="413" y="10"/>
                      <a:pt x="412" y="9"/>
                      <a:pt x="411" y="8"/>
                    </a:cubicBezTo>
                    <a:cubicBezTo>
                      <a:pt x="409" y="6"/>
                      <a:pt x="407" y="7"/>
                      <a:pt x="405" y="9"/>
                    </a:cubicBezTo>
                    <a:cubicBezTo>
                      <a:pt x="405" y="9"/>
                      <a:pt x="400" y="17"/>
                      <a:pt x="398" y="20"/>
                    </a:cubicBezTo>
                    <a:cubicBezTo>
                      <a:pt x="397" y="22"/>
                      <a:pt x="397" y="21"/>
                      <a:pt x="397" y="20"/>
                    </a:cubicBezTo>
                    <a:cubicBezTo>
                      <a:pt x="397" y="16"/>
                      <a:pt x="398" y="8"/>
                      <a:pt x="398" y="5"/>
                    </a:cubicBezTo>
                    <a:cubicBezTo>
                      <a:pt x="398" y="5"/>
                      <a:pt x="398" y="4"/>
                      <a:pt x="398" y="4"/>
                    </a:cubicBezTo>
                    <a:cubicBezTo>
                      <a:pt x="398" y="2"/>
                      <a:pt x="396" y="0"/>
                      <a:pt x="394" y="0"/>
                    </a:cubicBezTo>
                    <a:cubicBezTo>
                      <a:pt x="393" y="0"/>
                      <a:pt x="391" y="1"/>
                      <a:pt x="390" y="3"/>
                    </a:cubicBezTo>
                    <a:cubicBezTo>
                      <a:pt x="390" y="3"/>
                      <a:pt x="390" y="3"/>
                      <a:pt x="390" y="3"/>
                    </a:cubicBezTo>
                    <a:cubicBezTo>
                      <a:pt x="390" y="2"/>
                      <a:pt x="390" y="2"/>
                      <a:pt x="390" y="2"/>
                    </a:cubicBezTo>
                    <a:cubicBezTo>
                      <a:pt x="384" y="16"/>
                      <a:pt x="365" y="12"/>
                      <a:pt x="363" y="4"/>
                    </a:cubicBezTo>
                    <a:cubicBezTo>
                      <a:pt x="363" y="1"/>
                      <a:pt x="356" y="0"/>
                      <a:pt x="355" y="5"/>
                    </a:cubicBezTo>
                    <a:cubicBezTo>
                      <a:pt x="353" y="20"/>
                      <a:pt x="350" y="36"/>
                      <a:pt x="336" y="38"/>
                    </a:cubicBezTo>
                    <a:cubicBezTo>
                      <a:pt x="327" y="39"/>
                      <a:pt x="326" y="34"/>
                      <a:pt x="326" y="26"/>
                    </a:cubicBezTo>
                    <a:cubicBezTo>
                      <a:pt x="326" y="24"/>
                      <a:pt x="326" y="23"/>
                      <a:pt x="326" y="21"/>
                    </a:cubicBezTo>
                    <a:cubicBezTo>
                      <a:pt x="326" y="21"/>
                      <a:pt x="326" y="16"/>
                      <a:pt x="322" y="16"/>
                    </a:cubicBezTo>
                    <a:cubicBezTo>
                      <a:pt x="319" y="16"/>
                      <a:pt x="318" y="18"/>
                      <a:pt x="318" y="20"/>
                    </a:cubicBezTo>
                    <a:cubicBezTo>
                      <a:pt x="318" y="19"/>
                      <a:pt x="318" y="19"/>
                      <a:pt x="318" y="19"/>
                    </a:cubicBezTo>
                    <a:cubicBezTo>
                      <a:pt x="313" y="35"/>
                      <a:pt x="295" y="38"/>
                      <a:pt x="290" y="26"/>
                    </a:cubicBezTo>
                    <a:cubicBezTo>
                      <a:pt x="290" y="27"/>
                      <a:pt x="290" y="27"/>
                      <a:pt x="290" y="28"/>
                    </a:cubicBezTo>
                    <a:cubicBezTo>
                      <a:pt x="290" y="26"/>
                      <a:pt x="289" y="24"/>
                      <a:pt x="287" y="23"/>
                    </a:cubicBezTo>
                    <a:cubicBezTo>
                      <a:pt x="284" y="23"/>
                      <a:pt x="282" y="25"/>
                      <a:pt x="282" y="27"/>
                    </a:cubicBezTo>
                    <a:cubicBezTo>
                      <a:pt x="281" y="39"/>
                      <a:pt x="279" y="49"/>
                      <a:pt x="276" y="58"/>
                    </a:cubicBezTo>
                    <a:cubicBezTo>
                      <a:pt x="276" y="60"/>
                      <a:pt x="272" y="65"/>
                      <a:pt x="271" y="66"/>
                    </a:cubicBezTo>
                    <a:cubicBezTo>
                      <a:pt x="239" y="91"/>
                      <a:pt x="219" y="116"/>
                      <a:pt x="207" y="142"/>
                    </a:cubicBezTo>
                    <a:cubicBezTo>
                      <a:pt x="207" y="141"/>
                      <a:pt x="207" y="141"/>
                      <a:pt x="208" y="140"/>
                    </a:cubicBezTo>
                    <a:cubicBezTo>
                      <a:pt x="155" y="129"/>
                      <a:pt x="84" y="103"/>
                      <a:pt x="83" y="103"/>
                    </a:cubicBezTo>
                    <a:cubicBezTo>
                      <a:pt x="80" y="101"/>
                      <a:pt x="77" y="105"/>
                      <a:pt x="78" y="108"/>
                    </a:cubicBezTo>
                    <a:cubicBezTo>
                      <a:pt x="81" y="113"/>
                      <a:pt x="80" y="132"/>
                      <a:pt x="69" y="136"/>
                    </a:cubicBezTo>
                    <a:cubicBezTo>
                      <a:pt x="69" y="136"/>
                      <a:pt x="69" y="136"/>
                      <a:pt x="69" y="136"/>
                    </a:cubicBezTo>
                    <a:cubicBezTo>
                      <a:pt x="65" y="137"/>
                      <a:pt x="65" y="143"/>
                      <a:pt x="68" y="144"/>
                    </a:cubicBezTo>
                    <a:cubicBezTo>
                      <a:pt x="68" y="144"/>
                      <a:pt x="83" y="149"/>
                      <a:pt x="92" y="151"/>
                    </a:cubicBezTo>
                    <a:cubicBezTo>
                      <a:pt x="95" y="152"/>
                      <a:pt x="96" y="153"/>
                      <a:pt x="93" y="152"/>
                    </a:cubicBezTo>
                    <a:cubicBezTo>
                      <a:pt x="86" y="152"/>
                      <a:pt x="71" y="150"/>
                      <a:pt x="67" y="150"/>
                    </a:cubicBezTo>
                    <a:cubicBezTo>
                      <a:pt x="64" y="149"/>
                      <a:pt x="64" y="153"/>
                      <a:pt x="65" y="155"/>
                    </a:cubicBezTo>
                    <a:cubicBezTo>
                      <a:pt x="65" y="155"/>
                      <a:pt x="65" y="155"/>
                      <a:pt x="65" y="155"/>
                    </a:cubicBezTo>
                    <a:cubicBezTo>
                      <a:pt x="69" y="167"/>
                      <a:pt x="65" y="178"/>
                      <a:pt x="58" y="182"/>
                    </a:cubicBezTo>
                    <a:cubicBezTo>
                      <a:pt x="58" y="182"/>
                      <a:pt x="58" y="182"/>
                      <a:pt x="58" y="182"/>
                    </a:cubicBezTo>
                    <a:cubicBezTo>
                      <a:pt x="55" y="184"/>
                      <a:pt x="56" y="190"/>
                      <a:pt x="61" y="190"/>
                    </a:cubicBezTo>
                    <a:cubicBezTo>
                      <a:pt x="62" y="191"/>
                      <a:pt x="149" y="207"/>
                      <a:pt x="190" y="217"/>
                    </a:cubicBezTo>
                    <a:cubicBezTo>
                      <a:pt x="190" y="215"/>
                      <a:pt x="191" y="212"/>
                      <a:pt x="191" y="209"/>
                    </a:cubicBezTo>
                    <a:cubicBezTo>
                      <a:pt x="191" y="209"/>
                      <a:pt x="191" y="209"/>
                      <a:pt x="191" y="209"/>
                    </a:cubicBezTo>
                    <a:cubicBezTo>
                      <a:pt x="190" y="217"/>
                      <a:pt x="190" y="224"/>
                      <a:pt x="190" y="232"/>
                    </a:cubicBezTo>
                    <a:cubicBezTo>
                      <a:pt x="190" y="242"/>
                      <a:pt x="191" y="252"/>
                      <a:pt x="193" y="263"/>
                    </a:cubicBezTo>
                    <a:cubicBezTo>
                      <a:pt x="192" y="260"/>
                      <a:pt x="192" y="257"/>
                      <a:pt x="192" y="255"/>
                    </a:cubicBezTo>
                    <a:cubicBezTo>
                      <a:pt x="184" y="255"/>
                      <a:pt x="175" y="255"/>
                      <a:pt x="165" y="254"/>
                    </a:cubicBezTo>
                    <a:cubicBezTo>
                      <a:pt x="164" y="248"/>
                      <a:pt x="163" y="241"/>
                      <a:pt x="163" y="236"/>
                    </a:cubicBezTo>
                    <a:cubicBezTo>
                      <a:pt x="163" y="236"/>
                      <a:pt x="163" y="236"/>
                      <a:pt x="163" y="236"/>
                    </a:cubicBezTo>
                    <a:cubicBezTo>
                      <a:pt x="163" y="234"/>
                      <a:pt x="163" y="233"/>
                      <a:pt x="163" y="232"/>
                    </a:cubicBezTo>
                    <a:cubicBezTo>
                      <a:pt x="163" y="229"/>
                      <a:pt x="161" y="228"/>
                      <a:pt x="159" y="228"/>
                    </a:cubicBezTo>
                    <a:cubicBezTo>
                      <a:pt x="156" y="228"/>
                      <a:pt x="155" y="230"/>
                      <a:pt x="155" y="232"/>
                    </a:cubicBezTo>
                    <a:cubicBezTo>
                      <a:pt x="154" y="232"/>
                      <a:pt x="154" y="232"/>
                      <a:pt x="154" y="232"/>
                    </a:cubicBezTo>
                    <a:cubicBezTo>
                      <a:pt x="122" y="257"/>
                      <a:pt x="56" y="242"/>
                      <a:pt x="47" y="225"/>
                    </a:cubicBezTo>
                    <a:cubicBezTo>
                      <a:pt x="47" y="229"/>
                      <a:pt x="46" y="233"/>
                      <a:pt x="46" y="237"/>
                    </a:cubicBezTo>
                    <a:cubicBezTo>
                      <a:pt x="46" y="233"/>
                      <a:pt x="47" y="229"/>
                      <a:pt x="47" y="225"/>
                    </a:cubicBezTo>
                    <a:cubicBezTo>
                      <a:pt x="47" y="225"/>
                      <a:pt x="47" y="225"/>
                      <a:pt x="47" y="225"/>
                    </a:cubicBezTo>
                    <a:cubicBezTo>
                      <a:pt x="47" y="225"/>
                      <a:pt x="47" y="225"/>
                      <a:pt x="47" y="225"/>
                    </a:cubicBezTo>
                    <a:cubicBezTo>
                      <a:pt x="48" y="223"/>
                      <a:pt x="46" y="221"/>
                      <a:pt x="44" y="220"/>
                    </a:cubicBezTo>
                    <a:cubicBezTo>
                      <a:pt x="42" y="220"/>
                      <a:pt x="40" y="222"/>
                      <a:pt x="39" y="224"/>
                    </a:cubicBezTo>
                    <a:cubicBezTo>
                      <a:pt x="38" y="232"/>
                      <a:pt x="37" y="241"/>
                      <a:pt x="37" y="249"/>
                    </a:cubicBezTo>
                    <a:cubicBezTo>
                      <a:pt x="25" y="248"/>
                      <a:pt x="14" y="247"/>
                      <a:pt x="5" y="246"/>
                    </a:cubicBezTo>
                    <a:cubicBezTo>
                      <a:pt x="2" y="246"/>
                      <a:pt x="1" y="251"/>
                      <a:pt x="2" y="253"/>
                    </a:cubicBezTo>
                    <a:cubicBezTo>
                      <a:pt x="2" y="253"/>
                      <a:pt x="2" y="253"/>
                      <a:pt x="2" y="253"/>
                    </a:cubicBezTo>
                    <a:cubicBezTo>
                      <a:pt x="11" y="258"/>
                      <a:pt x="12" y="285"/>
                      <a:pt x="3" y="291"/>
                    </a:cubicBezTo>
                    <a:cubicBezTo>
                      <a:pt x="3" y="291"/>
                      <a:pt x="3" y="292"/>
                      <a:pt x="3" y="292"/>
                    </a:cubicBezTo>
                    <a:cubicBezTo>
                      <a:pt x="1" y="294"/>
                      <a:pt x="1" y="299"/>
                      <a:pt x="5" y="299"/>
                    </a:cubicBezTo>
                    <a:cubicBezTo>
                      <a:pt x="5" y="299"/>
                      <a:pt x="18" y="300"/>
                      <a:pt x="37" y="300"/>
                    </a:cubicBezTo>
                    <a:cubicBezTo>
                      <a:pt x="37" y="298"/>
                      <a:pt x="37" y="295"/>
                      <a:pt x="37" y="293"/>
                    </a:cubicBezTo>
                    <a:cubicBezTo>
                      <a:pt x="37" y="300"/>
                      <a:pt x="38" y="308"/>
                      <a:pt x="39" y="315"/>
                    </a:cubicBezTo>
                    <a:cubicBezTo>
                      <a:pt x="39" y="313"/>
                      <a:pt x="38" y="311"/>
                      <a:pt x="38" y="310"/>
                    </a:cubicBezTo>
                    <a:cubicBezTo>
                      <a:pt x="19" y="308"/>
                      <a:pt x="5" y="307"/>
                      <a:pt x="5" y="307"/>
                    </a:cubicBezTo>
                    <a:cubicBezTo>
                      <a:pt x="1" y="307"/>
                      <a:pt x="1" y="314"/>
                      <a:pt x="4" y="315"/>
                    </a:cubicBezTo>
                    <a:cubicBezTo>
                      <a:pt x="10" y="326"/>
                      <a:pt x="8" y="348"/>
                      <a:pt x="2" y="353"/>
                    </a:cubicBezTo>
                    <a:cubicBezTo>
                      <a:pt x="3" y="353"/>
                      <a:pt x="3" y="353"/>
                      <a:pt x="3" y="353"/>
                    </a:cubicBezTo>
                    <a:cubicBezTo>
                      <a:pt x="0" y="355"/>
                      <a:pt x="1" y="360"/>
                      <a:pt x="5" y="360"/>
                    </a:cubicBezTo>
                    <a:cubicBezTo>
                      <a:pt x="5" y="360"/>
                      <a:pt x="34" y="360"/>
                      <a:pt x="47" y="360"/>
                    </a:cubicBezTo>
                    <a:cubicBezTo>
                      <a:pt x="47" y="358"/>
                      <a:pt x="46" y="355"/>
                      <a:pt x="46" y="353"/>
                    </a:cubicBezTo>
                    <a:cubicBezTo>
                      <a:pt x="48" y="363"/>
                      <a:pt x="50" y="374"/>
                      <a:pt x="53" y="385"/>
                    </a:cubicBezTo>
                    <a:cubicBezTo>
                      <a:pt x="55" y="391"/>
                      <a:pt x="58" y="401"/>
                      <a:pt x="61" y="416"/>
                    </a:cubicBezTo>
                    <a:cubicBezTo>
                      <a:pt x="66" y="435"/>
                      <a:pt x="39" y="586"/>
                      <a:pt x="53" y="647"/>
                    </a:cubicBezTo>
                    <a:cubicBezTo>
                      <a:pt x="60" y="675"/>
                      <a:pt x="71" y="703"/>
                      <a:pt x="83" y="727"/>
                    </a:cubicBezTo>
                    <a:cubicBezTo>
                      <a:pt x="83" y="734"/>
                      <a:pt x="83" y="740"/>
                      <a:pt x="83" y="744"/>
                    </a:cubicBezTo>
                    <a:cubicBezTo>
                      <a:pt x="83" y="806"/>
                      <a:pt x="85" y="878"/>
                      <a:pt x="86" y="917"/>
                    </a:cubicBezTo>
                    <a:cubicBezTo>
                      <a:pt x="86" y="917"/>
                      <a:pt x="86" y="917"/>
                      <a:pt x="86" y="917"/>
                    </a:cubicBezTo>
                    <a:cubicBezTo>
                      <a:pt x="86" y="917"/>
                      <a:pt x="86" y="918"/>
                      <a:pt x="86" y="918"/>
                    </a:cubicBezTo>
                    <a:cubicBezTo>
                      <a:pt x="86" y="926"/>
                      <a:pt x="113" y="932"/>
                      <a:pt x="146" y="932"/>
                    </a:cubicBezTo>
                    <a:cubicBezTo>
                      <a:pt x="180" y="932"/>
                      <a:pt x="207" y="926"/>
                      <a:pt x="207" y="918"/>
                    </a:cubicBezTo>
                    <a:cubicBezTo>
                      <a:pt x="207" y="918"/>
                      <a:pt x="207" y="917"/>
                      <a:pt x="207" y="917"/>
                    </a:cubicBezTo>
                    <a:cubicBezTo>
                      <a:pt x="207" y="917"/>
                      <a:pt x="207" y="917"/>
                      <a:pt x="207" y="917"/>
                    </a:cubicBezTo>
                    <a:cubicBezTo>
                      <a:pt x="207" y="745"/>
                      <a:pt x="207" y="745"/>
                      <a:pt x="207" y="745"/>
                    </a:cubicBezTo>
                    <a:cubicBezTo>
                      <a:pt x="208" y="745"/>
                      <a:pt x="208" y="744"/>
                      <a:pt x="208" y="744"/>
                    </a:cubicBezTo>
                    <a:cubicBezTo>
                      <a:pt x="209" y="744"/>
                      <a:pt x="209" y="743"/>
                      <a:pt x="211" y="743"/>
                    </a:cubicBezTo>
                    <a:cubicBezTo>
                      <a:pt x="249" y="761"/>
                      <a:pt x="302" y="823"/>
                      <a:pt x="354" y="838"/>
                    </a:cubicBezTo>
                    <a:cubicBezTo>
                      <a:pt x="434" y="872"/>
                      <a:pt x="616" y="870"/>
                      <a:pt x="665" y="848"/>
                    </a:cubicBezTo>
                    <a:cubicBezTo>
                      <a:pt x="737" y="815"/>
                      <a:pt x="747" y="688"/>
                      <a:pt x="706" y="524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0" name="Freeform 359">
                <a:extLst>
                  <a:ext uri="{FF2B5EF4-FFF2-40B4-BE49-F238E27FC236}">
                    <a16:creationId xmlns:a16="http://schemas.microsoft.com/office/drawing/2014/main" id="{AE8D0ACD-C736-4BAD-8396-AB60B3919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869"/>
                <a:ext cx="758" cy="1192"/>
              </a:xfrm>
              <a:custGeom>
                <a:avLst/>
                <a:gdLst>
                  <a:gd name="T0" fmla="*/ 3630 w 303"/>
                  <a:gd name="T1" fmla="*/ 3128 h 447"/>
                  <a:gd name="T2" fmla="*/ 3597 w 303"/>
                  <a:gd name="T3" fmla="*/ 3016 h 447"/>
                  <a:gd name="T4" fmla="*/ 3505 w 303"/>
                  <a:gd name="T5" fmla="*/ 2275 h 447"/>
                  <a:gd name="T6" fmla="*/ 3567 w 303"/>
                  <a:gd name="T7" fmla="*/ 2141 h 447"/>
                  <a:gd name="T8" fmla="*/ 4318 w 303"/>
                  <a:gd name="T9" fmla="*/ 2936 h 447"/>
                  <a:gd name="T10" fmla="*/ 4743 w 303"/>
                  <a:gd name="T11" fmla="*/ 2880 h 447"/>
                  <a:gd name="T12" fmla="*/ 3900 w 303"/>
                  <a:gd name="T13" fmla="*/ 1195 h 447"/>
                  <a:gd name="T14" fmla="*/ 3660 w 303"/>
                  <a:gd name="T15" fmla="*/ 968 h 447"/>
                  <a:gd name="T16" fmla="*/ 3630 w 303"/>
                  <a:gd name="T17" fmla="*/ 797 h 447"/>
                  <a:gd name="T18" fmla="*/ 3692 w 303"/>
                  <a:gd name="T19" fmla="*/ 456 h 447"/>
                  <a:gd name="T20" fmla="*/ 3710 w 303"/>
                  <a:gd name="T21" fmla="*/ 435 h 447"/>
                  <a:gd name="T22" fmla="*/ 3710 w 303"/>
                  <a:gd name="T23" fmla="*/ 435 h 447"/>
                  <a:gd name="T24" fmla="*/ 3367 w 303"/>
                  <a:gd name="T25" fmla="*/ 192 h 447"/>
                  <a:gd name="T26" fmla="*/ 3347 w 303"/>
                  <a:gd name="T27" fmla="*/ 205 h 447"/>
                  <a:gd name="T28" fmla="*/ 3222 w 303"/>
                  <a:gd name="T29" fmla="*/ 419 h 447"/>
                  <a:gd name="T30" fmla="*/ 3117 w 303"/>
                  <a:gd name="T31" fmla="*/ 605 h 447"/>
                  <a:gd name="T32" fmla="*/ 3055 w 303"/>
                  <a:gd name="T33" fmla="*/ 627 h 447"/>
                  <a:gd name="T34" fmla="*/ 3004 w 303"/>
                  <a:gd name="T35" fmla="*/ 568 h 447"/>
                  <a:gd name="T36" fmla="*/ 3004 w 303"/>
                  <a:gd name="T37" fmla="*/ 35 h 447"/>
                  <a:gd name="T38" fmla="*/ 3004 w 303"/>
                  <a:gd name="T39" fmla="*/ 21 h 447"/>
                  <a:gd name="T40" fmla="*/ 3004 w 303"/>
                  <a:gd name="T41" fmla="*/ 0 h 447"/>
                  <a:gd name="T42" fmla="*/ 2584 w 303"/>
                  <a:gd name="T43" fmla="*/ 35 h 447"/>
                  <a:gd name="T44" fmla="*/ 2567 w 303"/>
                  <a:gd name="T45" fmla="*/ 136 h 447"/>
                  <a:gd name="T46" fmla="*/ 2116 w 303"/>
                  <a:gd name="T47" fmla="*/ 832 h 447"/>
                  <a:gd name="T48" fmla="*/ 2096 w 303"/>
                  <a:gd name="T49" fmla="*/ 832 h 447"/>
                  <a:gd name="T50" fmla="*/ 1876 w 303"/>
                  <a:gd name="T51" fmla="*/ 341 h 447"/>
                  <a:gd name="T52" fmla="*/ 1876 w 303"/>
                  <a:gd name="T53" fmla="*/ 320 h 447"/>
                  <a:gd name="T54" fmla="*/ 1438 w 303"/>
                  <a:gd name="T55" fmla="*/ 456 h 447"/>
                  <a:gd name="T56" fmla="*/ 1438 w 303"/>
                  <a:gd name="T57" fmla="*/ 491 h 447"/>
                  <a:gd name="T58" fmla="*/ 1346 w 303"/>
                  <a:gd name="T59" fmla="*/ 1117 h 447"/>
                  <a:gd name="T60" fmla="*/ 1221 w 303"/>
                  <a:gd name="T61" fmla="*/ 1331 h 447"/>
                  <a:gd name="T62" fmla="*/ 0 w 303"/>
                  <a:gd name="T63" fmla="*/ 4360 h 447"/>
                  <a:gd name="T64" fmla="*/ 95 w 303"/>
                  <a:gd name="T65" fmla="*/ 5269 h 447"/>
                  <a:gd name="T66" fmla="*/ 1614 w 303"/>
                  <a:gd name="T67" fmla="*/ 8440 h 447"/>
                  <a:gd name="T68" fmla="*/ 1709 w 303"/>
                  <a:gd name="T69" fmla="*/ 8440 h 447"/>
                  <a:gd name="T70" fmla="*/ 1709 w 303"/>
                  <a:gd name="T71" fmla="*/ 8341 h 447"/>
                  <a:gd name="T72" fmla="*/ 2066 w 303"/>
                  <a:gd name="T73" fmla="*/ 5973 h 447"/>
                  <a:gd name="T74" fmla="*/ 2284 w 303"/>
                  <a:gd name="T75" fmla="*/ 5256 h 447"/>
                  <a:gd name="T76" fmla="*/ 2284 w 303"/>
                  <a:gd name="T77" fmla="*/ 5256 h 447"/>
                  <a:gd name="T78" fmla="*/ 2284 w 303"/>
                  <a:gd name="T79" fmla="*/ 5256 h 447"/>
                  <a:gd name="T80" fmla="*/ 2254 w 303"/>
                  <a:gd name="T81" fmla="*/ 4856 h 447"/>
                  <a:gd name="T82" fmla="*/ 2254 w 303"/>
                  <a:gd name="T83" fmla="*/ 4856 h 447"/>
                  <a:gd name="T84" fmla="*/ 2159 w 303"/>
                  <a:gd name="T85" fmla="*/ 4664 h 447"/>
                  <a:gd name="T86" fmla="*/ 2116 w 303"/>
                  <a:gd name="T87" fmla="*/ 3925 h 447"/>
                  <a:gd name="T88" fmla="*/ 2146 w 303"/>
                  <a:gd name="T89" fmla="*/ 3661 h 447"/>
                  <a:gd name="T90" fmla="*/ 2179 w 303"/>
                  <a:gd name="T91" fmla="*/ 3507 h 447"/>
                  <a:gd name="T92" fmla="*/ 2191 w 303"/>
                  <a:gd name="T93" fmla="*/ 3413 h 447"/>
                  <a:gd name="T94" fmla="*/ 2191 w 303"/>
                  <a:gd name="T95" fmla="*/ 3413 h 447"/>
                  <a:gd name="T96" fmla="*/ 2191 w 303"/>
                  <a:gd name="T97" fmla="*/ 3392 h 447"/>
                  <a:gd name="T98" fmla="*/ 2191 w 303"/>
                  <a:gd name="T99" fmla="*/ 3392 h 447"/>
                  <a:gd name="T100" fmla="*/ 3004 w 303"/>
                  <a:gd name="T101" fmla="*/ 2141 h 447"/>
                  <a:gd name="T102" fmla="*/ 3117 w 303"/>
                  <a:gd name="T103" fmla="*/ 2253 h 447"/>
                  <a:gd name="T104" fmla="*/ 3130 w 303"/>
                  <a:gd name="T105" fmla="*/ 3037 h 447"/>
                  <a:gd name="T106" fmla="*/ 3130 w 303"/>
                  <a:gd name="T107" fmla="*/ 3037 h 447"/>
                  <a:gd name="T108" fmla="*/ 3067 w 303"/>
                  <a:gd name="T109" fmla="*/ 3149 h 447"/>
                  <a:gd name="T110" fmla="*/ 3272 w 303"/>
                  <a:gd name="T111" fmla="*/ 3357 h 447"/>
                  <a:gd name="T112" fmla="*/ 3838 w 303"/>
                  <a:gd name="T113" fmla="*/ 3107 h 447"/>
                  <a:gd name="T114" fmla="*/ 3630 w 303"/>
                  <a:gd name="T115" fmla="*/ 3128 h 44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303" h="447">
                    <a:moveTo>
                      <a:pt x="232" y="165"/>
                    </a:moveTo>
                    <a:cubicBezTo>
                      <a:pt x="231" y="163"/>
                      <a:pt x="230" y="159"/>
                      <a:pt x="230" y="159"/>
                    </a:cubicBezTo>
                    <a:cubicBezTo>
                      <a:pt x="227" y="149"/>
                      <a:pt x="225" y="132"/>
                      <a:pt x="224" y="120"/>
                    </a:cubicBezTo>
                    <a:cubicBezTo>
                      <a:pt x="224" y="117"/>
                      <a:pt x="225" y="112"/>
                      <a:pt x="228" y="113"/>
                    </a:cubicBezTo>
                    <a:cubicBezTo>
                      <a:pt x="255" y="119"/>
                      <a:pt x="271" y="140"/>
                      <a:pt x="276" y="155"/>
                    </a:cubicBezTo>
                    <a:cubicBezTo>
                      <a:pt x="285" y="154"/>
                      <a:pt x="294" y="153"/>
                      <a:pt x="303" y="152"/>
                    </a:cubicBezTo>
                    <a:cubicBezTo>
                      <a:pt x="298" y="100"/>
                      <a:pt x="271" y="80"/>
                      <a:pt x="249" y="63"/>
                    </a:cubicBezTo>
                    <a:cubicBezTo>
                      <a:pt x="244" y="59"/>
                      <a:pt x="236" y="54"/>
                      <a:pt x="234" y="51"/>
                    </a:cubicBezTo>
                    <a:cubicBezTo>
                      <a:pt x="233" y="49"/>
                      <a:pt x="232" y="46"/>
                      <a:pt x="232" y="42"/>
                    </a:cubicBezTo>
                    <a:cubicBezTo>
                      <a:pt x="232" y="38"/>
                      <a:pt x="233" y="32"/>
                      <a:pt x="236" y="24"/>
                    </a:cubicBezTo>
                    <a:cubicBezTo>
                      <a:pt x="237" y="24"/>
                      <a:pt x="237" y="23"/>
                      <a:pt x="237" y="23"/>
                    </a:cubicBezTo>
                    <a:cubicBezTo>
                      <a:pt x="237" y="23"/>
                      <a:pt x="237" y="23"/>
                      <a:pt x="237" y="23"/>
                    </a:cubicBezTo>
                    <a:cubicBezTo>
                      <a:pt x="229" y="32"/>
                      <a:pt x="212" y="25"/>
                      <a:pt x="215" y="10"/>
                    </a:cubicBezTo>
                    <a:cubicBezTo>
                      <a:pt x="215" y="10"/>
                      <a:pt x="214" y="11"/>
                      <a:pt x="214" y="11"/>
                    </a:cubicBezTo>
                    <a:cubicBezTo>
                      <a:pt x="206" y="22"/>
                      <a:pt x="206" y="22"/>
                      <a:pt x="206" y="22"/>
                    </a:cubicBezTo>
                    <a:cubicBezTo>
                      <a:pt x="199" y="32"/>
                      <a:pt x="199" y="32"/>
                      <a:pt x="199" y="32"/>
                    </a:cubicBezTo>
                    <a:cubicBezTo>
                      <a:pt x="198" y="33"/>
                      <a:pt x="196" y="34"/>
                      <a:pt x="195" y="33"/>
                    </a:cubicBezTo>
                    <a:cubicBezTo>
                      <a:pt x="193" y="33"/>
                      <a:pt x="192" y="32"/>
                      <a:pt x="192" y="30"/>
                    </a:cubicBezTo>
                    <a:cubicBezTo>
                      <a:pt x="192" y="29"/>
                      <a:pt x="191" y="12"/>
                      <a:pt x="192" y="2"/>
                    </a:cubicBezTo>
                    <a:cubicBezTo>
                      <a:pt x="192" y="2"/>
                      <a:pt x="192" y="1"/>
                      <a:pt x="192" y="1"/>
                    </a:cubicBezTo>
                    <a:cubicBezTo>
                      <a:pt x="192" y="0"/>
                      <a:pt x="192" y="0"/>
                      <a:pt x="192" y="0"/>
                    </a:cubicBezTo>
                    <a:cubicBezTo>
                      <a:pt x="186" y="14"/>
                      <a:pt x="167" y="10"/>
                      <a:pt x="165" y="2"/>
                    </a:cubicBezTo>
                    <a:cubicBezTo>
                      <a:pt x="164" y="7"/>
                      <a:pt x="164" y="7"/>
                      <a:pt x="164" y="7"/>
                    </a:cubicBezTo>
                    <a:cubicBezTo>
                      <a:pt x="162" y="20"/>
                      <a:pt x="160" y="42"/>
                      <a:pt x="135" y="44"/>
                    </a:cubicBezTo>
                    <a:cubicBezTo>
                      <a:pt x="135" y="44"/>
                      <a:pt x="134" y="44"/>
                      <a:pt x="134" y="44"/>
                    </a:cubicBezTo>
                    <a:cubicBezTo>
                      <a:pt x="119" y="43"/>
                      <a:pt x="120" y="27"/>
                      <a:pt x="120" y="18"/>
                    </a:cubicBezTo>
                    <a:cubicBezTo>
                      <a:pt x="120" y="18"/>
                      <a:pt x="120" y="18"/>
                      <a:pt x="120" y="17"/>
                    </a:cubicBezTo>
                    <a:cubicBezTo>
                      <a:pt x="115" y="33"/>
                      <a:pt x="97" y="36"/>
                      <a:pt x="92" y="24"/>
                    </a:cubicBezTo>
                    <a:cubicBezTo>
                      <a:pt x="92" y="25"/>
                      <a:pt x="92" y="25"/>
                      <a:pt x="92" y="26"/>
                    </a:cubicBezTo>
                    <a:cubicBezTo>
                      <a:pt x="91" y="38"/>
                      <a:pt x="89" y="49"/>
                      <a:pt x="86" y="59"/>
                    </a:cubicBezTo>
                    <a:cubicBezTo>
                      <a:pt x="85" y="62"/>
                      <a:pt x="80" y="69"/>
                      <a:pt x="78" y="70"/>
                    </a:cubicBezTo>
                    <a:cubicBezTo>
                      <a:pt x="13" y="122"/>
                      <a:pt x="0" y="170"/>
                      <a:pt x="0" y="230"/>
                    </a:cubicBezTo>
                    <a:cubicBezTo>
                      <a:pt x="1" y="246"/>
                      <a:pt x="2" y="262"/>
                      <a:pt x="6" y="278"/>
                    </a:cubicBezTo>
                    <a:cubicBezTo>
                      <a:pt x="26" y="381"/>
                      <a:pt x="80" y="430"/>
                      <a:pt x="103" y="445"/>
                    </a:cubicBezTo>
                    <a:cubicBezTo>
                      <a:pt x="104" y="447"/>
                      <a:pt x="107" y="446"/>
                      <a:pt x="109" y="445"/>
                    </a:cubicBezTo>
                    <a:cubicBezTo>
                      <a:pt x="109" y="443"/>
                      <a:pt x="109" y="442"/>
                      <a:pt x="109" y="440"/>
                    </a:cubicBezTo>
                    <a:cubicBezTo>
                      <a:pt x="107" y="402"/>
                      <a:pt x="114" y="356"/>
                      <a:pt x="132" y="315"/>
                    </a:cubicBezTo>
                    <a:cubicBezTo>
                      <a:pt x="140" y="298"/>
                      <a:pt x="144" y="286"/>
                      <a:pt x="146" y="277"/>
                    </a:cubicBezTo>
                    <a:cubicBezTo>
                      <a:pt x="146" y="277"/>
                      <a:pt x="146" y="277"/>
                      <a:pt x="146" y="277"/>
                    </a:cubicBezTo>
                    <a:cubicBezTo>
                      <a:pt x="146" y="277"/>
                      <a:pt x="146" y="277"/>
                      <a:pt x="146" y="277"/>
                    </a:cubicBezTo>
                    <a:cubicBezTo>
                      <a:pt x="149" y="266"/>
                      <a:pt x="148" y="260"/>
                      <a:pt x="144" y="256"/>
                    </a:cubicBezTo>
                    <a:cubicBezTo>
                      <a:pt x="144" y="256"/>
                      <a:pt x="144" y="256"/>
                      <a:pt x="144" y="256"/>
                    </a:cubicBezTo>
                    <a:cubicBezTo>
                      <a:pt x="141" y="253"/>
                      <a:pt x="139" y="249"/>
                      <a:pt x="138" y="246"/>
                    </a:cubicBezTo>
                    <a:cubicBezTo>
                      <a:pt x="134" y="233"/>
                      <a:pt x="134" y="219"/>
                      <a:pt x="135" y="207"/>
                    </a:cubicBezTo>
                    <a:cubicBezTo>
                      <a:pt x="136" y="202"/>
                      <a:pt x="136" y="197"/>
                      <a:pt x="137" y="193"/>
                    </a:cubicBezTo>
                    <a:cubicBezTo>
                      <a:pt x="138" y="190"/>
                      <a:pt x="138" y="187"/>
                      <a:pt x="139" y="185"/>
                    </a:cubicBezTo>
                    <a:cubicBezTo>
                      <a:pt x="139" y="183"/>
                      <a:pt x="140" y="181"/>
                      <a:pt x="140" y="180"/>
                    </a:cubicBezTo>
                    <a:cubicBezTo>
                      <a:pt x="140" y="180"/>
                      <a:pt x="140" y="180"/>
                      <a:pt x="140" y="180"/>
                    </a:cubicBezTo>
                    <a:cubicBezTo>
                      <a:pt x="140" y="180"/>
                      <a:pt x="140" y="179"/>
                      <a:pt x="140" y="179"/>
                    </a:cubicBezTo>
                    <a:cubicBezTo>
                      <a:pt x="140" y="179"/>
                      <a:pt x="140" y="179"/>
                      <a:pt x="140" y="179"/>
                    </a:cubicBezTo>
                    <a:cubicBezTo>
                      <a:pt x="151" y="137"/>
                      <a:pt x="165" y="118"/>
                      <a:pt x="192" y="113"/>
                    </a:cubicBezTo>
                    <a:cubicBezTo>
                      <a:pt x="196" y="112"/>
                      <a:pt x="198" y="115"/>
                      <a:pt x="199" y="119"/>
                    </a:cubicBezTo>
                    <a:cubicBezTo>
                      <a:pt x="201" y="130"/>
                      <a:pt x="201" y="148"/>
                      <a:pt x="200" y="160"/>
                    </a:cubicBezTo>
                    <a:cubicBezTo>
                      <a:pt x="200" y="160"/>
                      <a:pt x="200" y="160"/>
                      <a:pt x="200" y="160"/>
                    </a:cubicBezTo>
                    <a:cubicBezTo>
                      <a:pt x="200" y="166"/>
                      <a:pt x="197" y="166"/>
                      <a:pt x="196" y="166"/>
                    </a:cubicBezTo>
                    <a:cubicBezTo>
                      <a:pt x="190" y="165"/>
                      <a:pt x="208" y="177"/>
                      <a:pt x="209" y="177"/>
                    </a:cubicBezTo>
                    <a:cubicBezTo>
                      <a:pt x="234" y="172"/>
                      <a:pt x="264" y="163"/>
                      <a:pt x="245" y="164"/>
                    </a:cubicBezTo>
                    <a:cubicBezTo>
                      <a:pt x="240" y="164"/>
                      <a:pt x="236" y="165"/>
                      <a:pt x="232" y="16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1" name="Freeform 360">
                <a:extLst>
                  <a:ext uri="{FF2B5EF4-FFF2-40B4-BE49-F238E27FC236}">
                    <a16:creationId xmlns:a16="http://schemas.microsoft.com/office/drawing/2014/main" id="{09335879-EB67-4DF2-B0F3-3FE7C9DD8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1498"/>
                <a:ext cx="1343" cy="1691"/>
              </a:xfrm>
              <a:custGeom>
                <a:avLst/>
                <a:gdLst>
                  <a:gd name="T0" fmla="*/ 3346 w 537"/>
                  <a:gd name="T1" fmla="*/ 6623 h 634"/>
                  <a:gd name="T2" fmla="*/ 3629 w 537"/>
                  <a:gd name="T3" fmla="*/ 7556 h 634"/>
                  <a:gd name="T4" fmla="*/ 5054 w 537"/>
                  <a:gd name="T5" fmla="*/ 9845 h 634"/>
                  <a:gd name="T6" fmla="*/ 5442 w 537"/>
                  <a:gd name="T7" fmla="*/ 10663 h 634"/>
                  <a:gd name="T8" fmla="*/ 2613 w 537"/>
                  <a:gd name="T9" fmla="*/ 10322 h 634"/>
                  <a:gd name="T10" fmla="*/ 1220 w 537"/>
                  <a:gd name="T11" fmla="*/ 9733 h 634"/>
                  <a:gd name="T12" fmla="*/ 375 w 537"/>
                  <a:gd name="T13" fmla="*/ 9447 h 634"/>
                  <a:gd name="T14" fmla="*/ 300 w 537"/>
                  <a:gd name="T15" fmla="*/ 9447 h 634"/>
                  <a:gd name="T16" fmla="*/ 270 w 537"/>
                  <a:gd name="T17" fmla="*/ 9447 h 634"/>
                  <a:gd name="T18" fmla="*/ 220 w 537"/>
                  <a:gd name="T19" fmla="*/ 9469 h 634"/>
                  <a:gd name="T20" fmla="*/ 208 w 537"/>
                  <a:gd name="T21" fmla="*/ 9469 h 634"/>
                  <a:gd name="T22" fmla="*/ 158 w 537"/>
                  <a:gd name="T23" fmla="*/ 9490 h 634"/>
                  <a:gd name="T24" fmla="*/ 145 w 537"/>
                  <a:gd name="T25" fmla="*/ 9490 h 634"/>
                  <a:gd name="T26" fmla="*/ 95 w 537"/>
                  <a:gd name="T27" fmla="*/ 9525 h 634"/>
                  <a:gd name="T28" fmla="*/ 83 w 537"/>
                  <a:gd name="T29" fmla="*/ 9525 h 634"/>
                  <a:gd name="T30" fmla="*/ 50 w 537"/>
                  <a:gd name="T31" fmla="*/ 9546 h 634"/>
                  <a:gd name="T32" fmla="*/ 33 w 537"/>
                  <a:gd name="T33" fmla="*/ 9546 h 634"/>
                  <a:gd name="T34" fmla="*/ 20 w 537"/>
                  <a:gd name="T35" fmla="*/ 9562 h 634"/>
                  <a:gd name="T36" fmla="*/ 0 w 537"/>
                  <a:gd name="T37" fmla="*/ 9583 h 634"/>
                  <a:gd name="T38" fmla="*/ 2251 w 537"/>
                  <a:gd name="T39" fmla="*/ 11384 h 634"/>
                  <a:gd name="T40" fmla="*/ 7118 w 537"/>
                  <a:gd name="T41" fmla="*/ 11576 h 634"/>
                  <a:gd name="T42" fmla="*/ 7755 w 537"/>
                  <a:gd name="T43" fmla="*/ 5428 h 634"/>
                  <a:gd name="T44" fmla="*/ 6868 w 537"/>
                  <a:gd name="T45" fmla="*/ 3017 h 634"/>
                  <a:gd name="T46" fmla="*/ 6788 w 537"/>
                  <a:gd name="T47" fmla="*/ 2731 h 634"/>
                  <a:gd name="T48" fmla="*/ 4879 w 537"/>
                  <a:gd name="T49" fmla="*/ 93 h 634"/>
                  <a:gd name="T50" fmla="*/ 4522 w 537"/>
                  <a:gd name="T51" fmla="*/ 285 h 634"/>
                  <a:gd name="T52" fmla="*/ 4522 w 537"/>
                  <a:gd name="T53" fmla="*/ 341 h 634"/>
                  <a:gd name="T54" fmla="*/ 5430 w 537"/>
                  <a:gd name="T55" fmla="*/ 947 h 634"/>
                  <a:gd name="T56" fmla="*/ 6222 w 537"/>
                  <a:gd name="T57" fmla="*/ 2278 h 634"/>
                  <a:gd name="T58" fmla="*/ 6555 w 537"/>
                  <a:gd name="T59" fmla="*/ 4417 h 634"/>
                  <a:gd name="T60" fmla="*/ 6930 w 537"/>
                  <a:gd name="T61" fmla="*/ 6033 h 634"/>
                  <a:gd name="T62" fmla="*/ 6930 w 537"/>
                  <a:gd name="T63" fmla="*/ 9333 h 634"/>
                  <a:gd name="T64" fmla="*/ 6472 w 537"/>
                  <a:gd name="T65" fmla="*/ 9562 h 634"/>
                  <a:gd name="T66" fmla="*/ 5522 w 537"/>
                  <a:gd name="T67" fmla="*/ 8991 h 634"/>
                  <a:gd name="T68" fmla="*/ 4992 w 537"/>
                  <a:gd name="T69" fmla="*/ 8196 h 634"/>
                  <a:gd name="T70" fmla="*/ 4397 w 537"/>
                  <a:gd name="T71" fmla="*/ 7343 h 634"/>
                  <a:gd name="T72" fmla="*/ 3596 w 537"/>
                  <a:gd name="T73" fmla="*/ 6281 h 634"/>
                  <a:gd name="T74" fmla="*/ 3239 w 537"/>
                  <a:gd name="T75" fmla="*/ 5542 h 634"/>
                  <a:gd name="T76" fmla="*/ 3189 w 537"/>
                  <a:gd name="T77" fmla="*/ 5612 h 634"/>
                  <a:gd name="T78" fmla="*/ 3346 w 537"/>
                  <a:gd name="T79" fmla="*/ 6623 h 63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37" h="634">
                    <a:moveTo>
                      <a:pt x="214" y="349"/>
                    </a:moveTo>
                    <a:cubicBezTo>
                      <a:pt x="220" y="367"/>
                      <a:pt x="226" y="385"/>
                      <a:pt x="232" y="398"/>
                    </a:cubicBezTo>
                    <a:cubicBezTo>
                      <a:pt x="262" y="472"/>
                      <a:pt x="300" y="502"/>
                      <a:pt x="323" y="519"/>
                    </a:cubicBezTo>
                    <a:cubicBezTo>
                      <a:pt x="343" y="536"/>
                      <a:pt x="349" y="549"/>
                      <a:pt x="348" y="562"/>
                    </a:cubicBezTo>
                    <a:cubicBezTo>
                      <a:pt x="347" y="575"/>
                      <a:pt x="246" y="558"/>
                      <a:pt x="167" y="544"/>
                    </a:cubicBezTo>
                    <a:cubicBezTo>
                      <a:pt x="139" y="538"/>
                      <a:pt x="102" y="526"/>
                      <a:pt x="78" y="513"/>
                    </a:cubicBezTo>
                    <a:cubicBezTo>
                      <a:pt x="55" y="502"/>
                      <a:pt x="37" y="497"/>
                      <a:pt x="24" y="498"/>
                    </a:cubicBezTo>
                    <a:cubicBezTo>
                      <a:pt x="22" y="498"/>
                      <a:pt x="20" y="498"/>
                      <a:pt x="19" y="498"/>
                    </a:cubicBezTo>
                    <a:cubicBezTo>
                      <a:pt x="18" y="498"/>
                      <a:pt x="18" y="498"/>
                      <a:pt x="17" y="498"/>
                    </a:cubicBezTo>
                    <a:cubicBezTo>
                      <a:pt x="16" y="499"/>
                      <a:pt x="15" y="499"/>
                      <a:pt x="14" y="499"/>
                    </a:cubicBezTo>
                    <a:cubicBezTo>
                      <a:pt x="14" y="499"/>
                      <a:pt x="13" y="499"/>
                      <a:pt x="13" y="499"/>
                    </a:cubicBezTo>
                    <a:cubicBezTo>
                      <a:pt x="12" y="500"/>
                      <a:pt x="11" y="500"/>
                      <a:pt x="10" y="500"/>
                    </a:cubicBezTo>
                    <a:cubicBezTo>
                      <a:pt x="10" y="500"/>
                      <a:pt x="9" y="500"/>
                      <a:pt x="9" y="500"/>
                    </a:cubicBezTo>
                    <a:cubicBezTo>
                      <a:pt x="8" y="501"/>
                      <a:pt x="7" y="501"/>
                      <a:pt x="6" y="502"/>
                    </a:cubicBezTo>
                    <a:cubicBezTo>
                      <a:pt x="6" y="502"/>
                      <a:pt x="5" y="502"/>
                      <a:pt x="5" y="502"/>
                    </a:cubicBezTo>
                    <a:cubicBezTo>
                      <a:pt x="5" y="502"/>
                      <a:pt x="4" y="503"/>
                      <a:pt x="3" y="503"/>
                    </a:cubicBezTo>
                    <a:cubicBezTo>
                      <a:pt x="3" y="503"/>
                      <a:pt x="3" y="503"/>
                      <a:pt x="2" y="503"/>
                    </a:cubicBezTo>
                    <a:cubicBezTo>
                      <a:pt x="2" y="504"/>
                      <a:pt x="2" y="504"/>
                      <a:pt x="1" y="504"/>
                    </a:cubicBezTo>
                    <a:cubicBezTo>
                      <a:pt x="1" y="504"/>
                      <a:pt x="1" y="504"/>
                      <a:pt x="0" y="505"/>
                    </a:cubicBezTo>
                    <a:cubicBezTo>
                      <a:pt x="39" y="523"/>
                      <a:pt x="92" y="585"/>
                      <a:pt x="144" y="600"/>
                    </a:cubicBezTo>
                    <a:cubicBezTo>
                      <a:pt x="224" y="634"/>
                      <a:pt x="406" y="632"/>
                      <a:pt x="455" y="610"/>
                    </a:cubicBezTo>
                    <a:cubicBezTo>
                      <a:pt x="527" y="577"/>
                      <a:pt x="537" y="450"/>
                      <a:pt x="496" y="286"/>
                    </a:cubicBezTo>
                    <a:cubicBezTo>
                      <a:pt x="477" y="209"/>
                      <a:pt x="450" y="175"/>
                      <a:pt x="439" y="159"/>
                    </a:cubicBezTo>
                    <a:cubicBezTo>
                      <a:pt x="435" y="152"/>
                      <a:pt x="434" y="147"/>
                      <a:pt x="434" y="144"/>
                    </a:cubicBezTo>
                    <a:cubicBezTo>
                      <a:pt x="419" y="54"/>
                      <a:pt x="335" y="0"/>
                      <a:pt x="312" y="5"/>
                    </a:cubicBezTo>
                    <a:cubicBezTo>
                      <a:pt x="302" y="8"/>
                      <a:pt x="294" y="11"/>
                      <a:pt x="289" y="15"/>
                    </a:cubicBezTo>
                    <a:cubicBezTo>
                      <a:pt x="288" y="16"/>
                      <a:pt x="288" y="18"/>
                      <a:pt x="289" y="18"/>
                    </a:cubicBezTo>
                    <a:cubicBezTo>
                      <a:pt x="311" y="24"/>
                      <a:pt x="332" y="37"/>
                      <a:pt x="347" y="50"/>
                    </a:cubicBezTo>
                    <a:cubicBezTo>
                      <a:pt x="359" y="59"/>
                      <a:pt x="391" y="81"/>
                      <a:pt x="398" y="120"/>
                    </a:cubicBezTo>
                    <a:cubicBezTo>
                      <a:pt x="405" y="151"/>
                      <a:pt x="409" y="192"/>
                      <a:pt x="419" y="233"/>
                    </a:cubicBezTo>
                    <a:cubicBezTo>
                      <a:pt x="427" y="267"/>
                      <a:pt x="435" y="299"/>
                      <a:pt x="443" y="318"/>
                    </a:cubicBezTo>
                    <a:cubicBezTo>
                      <a:pt x="460" y="363"/>
                      <a:pt x="468" y="465"/>
                      <a:pt x="443" y="492"/>
                    </a:cubicBezTo>
                    <a:cubicBezTo>
                      <a:pt x="436" y="500"/>
                      <a:pt x="426" y="504"/>
                      <a:pt x="414" y="504"/>
                    </a:cubicBezTo>
                    <a:cubicBezTo>
                      <a:pt x="394" y="505"/>
                      <a:pt x="373" y="494"/>
                      <a:pt x="353" y="474"/>
                    </a:cubicBezTo>
                    <a:cubicBezTo>
                      <a:pt x="336" y="456"/>
                      <a:pt x="327" y="444"/>
                      <a:pt x="319" y="432"/>
                    </a:cubicBezTo>
                    <a:cubicBezTo>
                      <a:pt x="309" y="418"/>
                      <a:pt x="300" y="406"/>
                      <a:pt x="281" y="387"/>
                    </a:cubicBezTo>
                    <a:cubicBezTo>
                      <a:pt x="263" y="368"/>
                      <a:pt x="241" y="346"/>
                      <a:pt x="230" y="331"/>
                    </a:cubicBezTo>
                    <a:cubicBezTo>
                      <a:pt x="219" y="316"/>
                      <a:pt x="210" y="299"/>
                      <a:pt x="207" y="292"/>
                    </a:cubicBezTo>
                    <a:cubicBezTo>
                      <a:pt x="204" y="286"/>
                      <a:pt x="201" y="285"/>
                      <a:pt x="204" y="296"/>
                    </a:cubicBezTo>
                    <a:cubicBezTo>
                      <a:pt x="206" y="307"/>
                      <a:pt x="213" y="343"/>
                      <a:pt x="214" y="349"/>
                    </a:cubicBezTo>
                    <a:close/>
                  </a:path>
                </a:pathLst>
              </a:custGeom>
              <a:solidFill>
                <a:srgbClr val="DEA5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2" name="Freeform 361">
                <a:extLst>
                  <a:ext uri="{FF2B5EF4-FFF2-40B4-BE49-F238E27FC236}">
                    <a16:creationId xmlns:a16="http://schemas.microsoft.com/office/drawing/2014/main" id="{DAB30326-C924-48B8-9ECD-50E979629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1538"/>
                <a:ext cx="88" cy="107"/>
              </a:xfrm>
              <a:custGeom>
                <a:avLst/>
                <a:gdLst>
                  <a:gd name="T0" fmla="*/ 556 w 35"/>
                  <a:gd name="T1" fmla="*/ 21 h 40"/>
                  <a:gd name="T2" fmla="*/ 538 w 35"/>
                  <a:gd name="T3" fmla="*/ 78 h 40"/>
                  <a:gd name="T4" fmla="*/ 50 w 35"/>
                  <a:gd name="T5" fmla="*/ 21 h 40"/>
                  <a:gd name="T6" fmla="*/ 0 w 35"/>
                  <a:gd name="T7" fmla="*/ 0 h 40"/>
                  <a:gd name="T8" fmla="*/ 0 w 35"/>
                  <a:gd name="T9" fmla="*/ 0 h 40"/>
                  <a:gd name="T10" fmla="*/ 20 w 35"/>
                  <a:gd name="T11" fmla="*/ 730 h 40"/>
                  <a:gd name="T12" fmla="*/ 20 w 35"/>
                  <a:gd name="T13" fmla="*/ 744 h 40"/>
                  <a:gd name="T14" fmla="*/ 50 w 35"/>
                  <a:gd name="T15" fmla="*/ 730 h 40"/>
                  <a:gd name="T16" fmla="*/ 556 w 35"/>
                  <a:gd name="T17" fmla="*/ 744 h 40"/>
                  <a:gd name="T18" fmla="*/ 556 w 35"/>
                  <a:gd name="T19" fmla="*/ 765 h 40"/>
                  <a:gd name="T20" fmla="*/ 556 w 35"/>
                  <a:gd name="T21" fmla="*/ 21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40">
                    <a:moveTo>
                      <a:pt x="35" y="1"/>
                    </a:moveTo>
                    <a:cubicBezTo>
                      <a:pt x="34" y="2"/>
                      <a:pt x="34" y="3"/>
                      <a:pt x="34" y="4"/>
                    </a:cubicBezTo>
                    <a:cubicBezTo>
                      <a:pt x="22" y="3"/>
                      <a:pt x="12" y="2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5"/>
                      <a:pt x="10" y="32"/>
                      <a:pt x="1" y="38"/>
                    </a:cubicBezTo>
                    <a:cubicBezTo>
                      <a:pt x="1" y="38"/>
                      <a:pt x="1" y="39"/>
                      <a:pt x="1" y="39"/>
                    </a:cubicBezTo>
                    <a:cubicBezTo>
                      <a:pt x="2" y="39"/>
                      <a:pt x="2" y="38"/>
                      <a:pt x="3" y="38"/>
                    </a:cubicBezTo>
                    <a:cubicBezTo>
                      <a:pt x="9" y="38"/>
                      <a:pt x="20" y="39"/>
                      <a:pt x="35" y="39"/>
                    </a:cubicBezTo>
                    <a:cubicBezTo>
                      <a:pt x="35" y="39"/>
                      <a:pt x="35" y="40"/>
                      <a:pt x="35" y="40"/>
                    </a:cubicBezTo>
                    <a:cubicBezTo>
                      <a:pt x="34" y="28"/>
                      <a:pt x="34" y="15"/>
                      <a:pt x="35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3" name="Freeform 362">
                <a:extLst>
                  <a:ext uri="{FF2B5EF4-FFF2-40B4-BE49-F238E27FC236}">
                    <a16:creationId xmlns:a16="http://schemas.microsoft.com/office/drawing/2014/main" id="{23A0B3DF-919D-4290-8AA2-C163AC941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" y="1152"/>
                <a:ext cx="365" cy="269"/>
              </a:xfrm>
              <a:custGeom>
                <a:avLst/>
                <a:gdLst>
                  <a:gd name="T0" fmla="*/ 50 w 146"/>
                  <a:gd name="T1" fmla="*/ 1398 h 101"/>
                  <a:gd name="T2" fmla="*/ 2083 w 146"/>
                  <a:gd name="T3" fmla="*/ 1907 h 101"/>
                  <a:gd name="T4" fmla="*/ 2083 w 146"/>
                  <a:gd name="T5" fmla="*/ 1907 h 101"/>
                  <a:gd name="T6" fmla="*/ 2283 w 146"/>
                  <a:gd name="T7" fmla="*/ 759 h 101"/>
                  <a:gd name="T8" fmla="*/ 345 w 146"/>
                  <a:gd name="T9" fmla="*/ 35 h 101"/>
                  <a:gd name="T10" fmla="*/ 313 w 146"/>
                  <a:gd name="T11" fmla="*/ 0 h 101"/>
                  <a:gd name="T12" fmla="*/ 175 w 146"/>
                  <a:gd name="T13" fmla="*/ 533 h 101"/>
                  <a:gd name="T14" fmla="*/ 175 w 146"/>
                  <a:gd name="T15" fmla="*/ 533 h 101"/>
                  <a:gd name="T16" fmla="*/ 208 w 146"/>
                  <a:gd name="T17" fmla="*/ 546 h 101"/>
                  <a:gd name="T18" fmla="*/ 925 w 146"/>
                  <a:gd name="T19" fmla="*/ 852 h 101"/>
                  <a:gd name="T20" fmla="*/ 958 w 146"/>
                  <a:gd name="T21" fmla="*/ 908 h 101"/>
                  <a:gd name="T22" fmla="*/ 958 w 146"/>
                  <a:gd name="T23" fmla="*/ 930 h 101"/>
                  <a:gd name="T24" fmla="*/ 895 w 146"/>
                  <a:gd name="T25" fmla="*/ 980 h 101"/>
                  <a:gd name="T26" fmla="*/ 145 w 146"/>
                  <a:gd name="T27" fmla="*/ 908 h 101"/>
                  <a:gd name="T28" fmla="*/ 113 w 146"/>
                  <a:gd name="T29" fmla="*/ 887 h 101"/>
                  <a:gd name="T30" fmla="*/ 113 w 146"/>
                  <a:gd name="T31" fmla="*/ 887 h 101"/>
                  <a:gd name="T32" fmla="*/ 0 w 146"/>
                  <a:gd name="T33" fmla="*/ 1398 h 101"/>
                  <a:gd name="T34" fmla="*/ 0 w 146"/>
                  <a:gd name="T35" fmla="*/ 1398 h 101"/>
                  <a:gd name="T36" fmla="*/ 50 w 146"/>
                  <a:gd name="T37" fmla="*/ 1398 h 10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6" h="101">
                    <a:moveTo>
                      <a:pt x="3" y="74"/>
                    </a:moveTo>
                    <a:cubicBezTo>
                      <a:pt x="21" y="77"/>
                      <a:pt x="96" y="92"/>
                      <a:pt x="133" y="101"/>
                    </a:cubicBezTo>
                    <a:cubicBezTo>
                      <a:pt x="133" y="101"/>
                      <a:pt x="133" y="101"/>
                      <a:pt x="133" y="101"/>
                    </a:cubicBezTo>
                    <a:cubicBezTo>
                      <a:pt x="134" y="79"/>
                      <a:pt x="138" y="59"/>
                      <a:pt x="146" y="40"/>
                    </a:cubicBezTo>
                    <a:cubicBezTo>
                      <a:pt x="100" y="30"/>
                      <a:pt x="38" y="8"/>
                      <a:pt x="22" y="2"/>
                    </a:cubicBezTo>
                    <a:cubicBezTo>
                      <a:pt x="21" y="2"/>
                      <a:pt x="20" y="1"/>
                      <a:pt x="20" y="0"/>
                    </a:cubicBezTo>
                    <a:cubicBezTo>
                      <a:pt x="23" y="5"/>
                      <a:pt x="22" y="24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2" y="28"/>
                      <a:pt x="13" y="29"/>
                    </a:cubicBezTo>
                    <a:cubicBezTo>
                      <a:pt x="19" y="31"/>
                      <a:pt x="59" y="45"/>
                      <a:pt x="59" y="45"/>
                    </a:cubicBezTo>
                    <a:cubicBezTo>
                      <a:pt x="60" y="45"/>
                      <a:pt x="61" y="47"/>
                      <a:pt x="61" y="48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61" y="51"/>
                      <a:pt x="59" y="53"/>
                      <a:pt x="57" y="52"/>
                    </a:cubicBezTo>
                    <a:cubicBezTo>
                      <a:pt x="57" y="52"/>
                      <a:pt x="30" y="50"/>
                      <a:pt x="9" y="48"/>
                    </a:cubicBezTo>
                    <a:cubicBezTo>
                      <a:pt x="8" y="48"/>
                      <a:pt x="7" y="48"/>
                      <a:pt x="7" y="4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1" y="59"/>
                      <a:pt x="7" y="70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" y="74"/>
                      <a:pt x="2" y="73"/>
                      <a:pt x="3" y="7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4" name="Freeform 363">
                <a:extLst>
                  <a:ext uri="{FF2B5EF4-FFF2-40B4-BE49-F238E27FC236}">
                    <a16:creationId xmlns:a16="http://schemas.microsoft.com/office/drawing/2014/main" id="{0E82E3D3-0357-4817-9C0D-263D9A84B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1704"/>
                <a:ext cx="110" cy="106"/>
              </a:xfrm>
              <a:custGeom>
                <a:avLst/>
                <a:gdLst>
                  <a:gd name="T0" fmla="*/ 20 w 44"/>
                  <a:gd name="T1" fmla="*/ 710 h 40"/>
                  <a:gd name="T2" fmla="*/ 33 w 44"/>
                  <a:gd name="T3" fmla="*/ 689 h 40"/>
                  <a:gd name="T4" fmla="*/ 675 w 44"/>
                  <a:gd name="T5" fmla="*/ 689 h 40"/>
                  <a:gd name="T6" fmla="*/ 688 w 44"/>
                  <a:gd name="T7" fmla="*/ 745 h 40"/>
                  <a:gd name="T8" fmla="*/ 583 w 44"/>
                  <a:gd name="T9" fmla="*/ 34 h 40"/>
                  <a:gd name="T10" fmla="*/ 583 w 44"/>
                  <a:gd name="T11" fmla="*/ 56 h 40"/>
                  <a:gd name="T12" fmla="*/ 33 w 44"/>
                  <a:gd name="T13" fmla="*/ 0 h 40"/>
                  <a:gd name="T14" fmla="*/ 33 w 44"/>
                  <a:gd name="T15" fmla="*/ 0 h 40"/>
                  <a:gd name="T16" fmla="*/ 0 w 44"/>
                  <a:gd name="T17" fmla="*/ 710 h 40"/>
                  <a:gd name="T18" fmla="*/ 20 w 44"/>
                  <a:gd name="T19" fmla="*/ 710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40">
                    <a:moveTo>
                      <a:pt x="1" y="38"/>
                    </a:moveTo>
                    <a:cubicBezTo>
                      <a:pt x="1" y="38"/>
                      <a:pt x="2" y="37"/>
                      <a:pt x="2" y="37"/>
                    </a:cubicBezTo>
                    <a:cubicBezTo>
                      <a:pt x="7" y="37"/>
                      <a:pt x="30" y="37"/>
                      <a:pt x="43" y="37"/>
                    </a:cubicBezTo>
                    <a:cubicBezTo>
                      <a:pt x="44" y="38"/>
                      <a:pt x="44" y="39"/>
                      <a:pt x="44" y="40"/>
                    </a:cubicBezTo>
                    <a:cubicBezTo>
                      <a:pt x="41" y="27"/>
                      <a:pt x="39" y="15"/>
                      <a:pt x="37" y="2"/>
                    </a:cubicBezTo>
                    <a:cubicBezTo>
                      <a:pt x="37" y="2"/>
                      <a:pt x="37" y="3"/>
                      <a:pt x="37" y="3"/>
                    </a:cubicBezTo>
                    <a:cubicBezTo>
                      <a:pt x="21" y="2"/>
                      <a:pt x="8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8" y="11"/>
                      <a:pt x="6" y="33"/>
                      <a:pt x="0" y="38"/>
                    </a:cubicBezTo>
                    <a:lnTo>
                      <a:pt x="1" y="38"/>
                    </a:ln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5" name="Freeform 364">
                <a:extLst>
                  <a:ext uri="{FF2B5EF4-FFF2-40B4-BE49-F238E27FC236}">
                    <a16:creationId xmlns:a16="http://schemas.microsoft.com/office/drawing/2014/main" id="{6455F504-A01F-4955-A3F8-201A0E12F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562"/>
                <a:ext cx="355" cy="558"/>
              </a:xfrm>
              <a:custGeom>
                <a:avLst/>
                <a:gdLst>
                  <a:gd name="T0" fmla="*/ 1988 w 142"/>
                  <a:gd name="T1" fmla="*/ 3919 h 209"/>
                  <a:gd name="T2" fmla="*/ 2125 w 142"/>
                  <a:gd name="T3" fmla="*/ 3919 h 209"/>
                  <a:gd name="T4" fmla="*/ 2220 w 142"/>
                  <a:gd name="T5" fmla="*/ 3428 h 209"/>
                  <a:gd name="T6" fmla="*/ 2188 w 142"/>
                  <a:gd name="T7" fmla="*/ 3636 h 209"/>
                  <a:gd name="T8" fmla="*/ 2050 w 142"/>
                  <a:gd name="T9" fmla="*/ 3658 h 209"/>
                  <a:gd name="T10" fmla="*/ 488 w 142"/>
                  <a:gd name="T11" fmla="*/ 379 h 209"/>
                  <a:gd name="T12" fmla="*/ 458 w 142"/>
                  <a:gd name="T13" fmla="*/ 192 h 209"/>
                  <a:gd name="T14" fmla="*/ 438 w 142"/>
                  <a:gd name="T15" fmla="*/ 21 h 209"/>
                  <a:gd name="T16" fmla="*/ 0 w 142"/>
                  <a:gd name="T17" fmla="*/ 0 h 209"/>
                  <a:gd name="T18" fmla="*/ 95 w 142"/>
                  <a:gd name="T19" fmla="*/ 683 h 209"/>
                  <a:gd name="T20" fmla="*/ 300 w 142"/>
                  <a:gd name="T21" fmla="*/ 721 h 209"/>
                  <a:gd name="T22" fmla="*/ 408 w 142"/>
                  <a:gd name="T23" fmla="*/ 798 h 209"/>
                  <a:gd name="T24" fmla="*/ 458 w 142"/>
                  <a:gd name="T25" fmla="*/ 948 h 209"/>
                  <a:gd name="T26" fmla="*/ 425 w 142"/>
                  <a:gd name="T27" fmla="*/ 1068 h 209"/>
                  <a:gd name="T28" fmla="*/ 300 w 142"/>
                  <a:gd name="T29" fmla="*/ 1161 h 209"/>
                  <a:gd name="T30" fmla="*/ 188 w 142"/>
                  <a:gd name="T31" fmla="*/ 1183 h 209"/>
                  <a:gd name="T32" fmla="*/ 363 w 142"/>
                  <a:gd name="T33" fmla="*/ 1845 h 209"/>
                  <a:gd name="T34" fmla="*/ 375 w 142"/>
                  <a:gd name="T35" fmla="*/ 1845 h 209"/>
                  <a:gd name="T36" fmla="*/ 408 w 142"/>
                  <a:gd name="T37" fmla="*/ 1960 h 209"/>
                  <a:gd name="T38" fmla="*/ 425 w 142"/>
                  <a:gd name="T39" fmla="*/ 1981 h 209"/>
                  <a:gd name="T40" fmla="*/ 458 w 142"/>
                  <a:gd name="T41" fmla="*/ 2053 h 209"/>
                  <a:gd name="T42" fmla="*/ 470 w 142"/>
                  <a:gd name="T43" fmla="*/ 2096 h 209"/>
                  <a:gd name="T44" fmla="*/ 500 w 142"/>
                  <a:gd name="T45" fmla="*/ 2189 h 209"/>
                  <a:gd name="T46" fmla="*/ 1988 w 142"/>
                  <a:gd name="T47" fmla="*/ 3919 h 20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2" h="209">
                    <a:moveTo>
                      <a:pt x="127" y="206"/>
                    </a:moveTo>
                    <a:cubicBezTo>
                      <a:pt x="130" y="207"/>
                      <a:pt x="132" y="209"/>
                      <a:pt x="136" y="206"/>
                    </a:cubicBezTo>
                    <a:cubicBezTo>
                      <a:pt x="140" y="204"/>
                      <a:pt x="142" y="194"/>
                      <a:pt x="142" y="180"/>
                    </a:cubicBezTo>
                    <a:cubicBezTo>
                      <a:pt x="142" y="185"/>
                      <a:pt x="141" y="189"/>
                      <a:pt x="140" y="191"/>
                    </a:cubicBezTo>
                    <a:cubicBezTo>
                      <a:pt x="138" y="196"/>
                      <a:pt x="135" y="194"/>
                      <a:pt x="131" y="192"/>
                    </a:cubicBezTo>
                    <a:cubicBezTo>
                      <a:pt x="108" y="176"/>
                      <a:pt x="52" y="126"/>
                      <a:pt x="31" y="20"/>
                    </a:cubicBezTo>
                    <a:cubicBezTo>
                      <a:pt x="30" y="16"/>
                      <a:pt x="29" y="13"/>
                      <a:pt x="29" y="10"/>
                    </a:cubicBezTo>
                    <a:cubicBezTo>
                      <a:pt x="28" y="7"/>
                      <a:pt x="28" y="4"/>
                      <a:pt x="28" y="1"/>
                    </a:cubicBezTo>
                    <a:cubicBezTo>
                      <a:pt x="20" y="1"/>
                      <a:pt x="11" y="1"/>
                      <a:pt x="0" y="0"/>
                    </a:cubicBezTo>
                    <a:cubicBezTo>
                      <a:pt x="2" y="11"/>
                      <a:pt x="4" y="23"/>
                      <a:pt x="6" y="36"/>
                    </a:cubicBezTo>
                    <a:cubicBezTo>
                      <a:pt x="12" y="36"/>
                      <a:pt x="16" y="37"/>
                      <a:pt x="19" y="38"/>
                    </a:cubicBezTo>
                    <a:cubicBezTo>
                      <a:pt x="21" y="38"/>
                      <a:pt x="24" y="39"/>
                      <a:pt x="26" y="42"/>
                    </a:cubicBezTo>
                    <a:cubicBezTo>
                      <a:pt x="28" y="43"/>
                      <a:pt x="29" y="47"/>
                      <a:pt x="29" y="50"/>
                    </a:cubicBezTo>
                    <a:cubicBezTo>
                      <a:pt x="29" y="52"/>
                      <a:pt x="28" y="54"/>
                      <a:pt x="27" y="56"/>
                    </a:cubicBezTo>
                    <a:cubicBezTo>
                      <a:pt x="26" y="58"/>
                      <a:pt x="23" y="60"/>
                      <a:pt x="19" y="61"/>
                    </a:cubicBezTo>
                    <a:cubicBezTo>
                      <a:pt x="17" y="61"/>
                      <a:pt x="15" y="61"/>
                      <a:pt x="12" y="62"/>
                    </a:cubicBezTo>
                    <a:cubicBezTo>
                      <a:pt x="15" y="74"/>
                      <a:pt x="19" y="86"/>
                      <a:pt x="23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9"/>
                      <a:pt x="25" y="101"/>
                      <a:pt x="26" y="103"/>
                    </a:cubicBezTo>
                    <a:cubicBezTo>
                      <a:pt x="26" y="103"/>
                      <a:pt x="26" y="103"/>
                      <a:pt x="27" y="104"/>
                    </a:cubicBezTo>
                    <a:cubicBezTo>
                      <a:pt x="27" y="105"/>
                      <a:pt x="28" y="107"/>
                      <a:pt x="29" y="108"/>
                    </a:cubicBezTo>
                    <a:cubicBezTo>
                      <a:pt x="29" y="109"/>
                      <a:pt x="29" y="109"/>
                      <a:pt x="30" y="110"/>
                    </a:cubicBezTo>
                    <a:cubicBezTo>
                      <a:pt x="31" y="112"/>
                      <a:pt x="32" y="113"/>
                      <a:pt x="32" y="115"/>
                    </a:cubicBezTo>
                    <a:cubicBezTo>
                      <a:pt x="57" y="157"/>
                      <a:pt x="110" y="201"/>
                      <a:pt x="127" y="20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6" name="Freeform 365">
                <a:extLst>
                  <a:ext uri="{FF2B5EF4-FFF2-40B4-BE49-F238E27FC236}">
                    <a16:creationId xmlns:a16="http://schemas.microsoft.com/office/drawing/2014/main" id="{0F897EEB-72D3-49F7-B283-D59984A85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1557"/>
                <a:ext cx="640" cy="1269"/>
              </a:xfrm>
              <a:custGeom>
                <a:avLst/>
                <a:gdLst>
                  <a:gd name="T0" fmla="*/ 3688 w 256"/>
                  <a:gd name="T1" fmla="*/ 8827 h 476"/>
                  <a:gd name="T2" fmla="*/ 3333 w 256"/>
                  <a:gd name="T3" fmla="*/ 9019 h 476"/>
                  <a:gd name="T4" fmla="*/ 2470 w 256"/>
                  <a:gd name="T5" fmla="*/ 8472 h 476"/>
                  <a:gd name="T6" fmla="*/ 1925 w 256"/>
                  <a:gd name="T7" fmla="*/ 7675 h 476"/>
                  <a:gd name="T8" fmla="*/ 1313 w 256"/>
                  <a:gd name="T9" fmla="*/ 6780 h 476"/>
                  <a:gd name="T10" fmla="*/ 20 w 256"/>
                  <a:gd name="T11" fmla="*/ 4471 h 476"/>
                  <a:gd name="T12" fmla="*/ 113 w 256"/>
                  <a:gd name="T13" fmla="*/ 2879 h 476"/>
                  <a:gd name="T14" fmla="*/ 408 w 256"/>
                  <a:gd name="T15" fmla="*/ 1514 h 476"/>
                  <a:gd name="T16" fmla="*/ 1083 w 256"/>
                  <a:gd name="T17" fmla="*/ 93 h 476"/>
                  <a:gd name="T18" fmla="*/ 1220 w 256"/>
                  <a:gd name="T19" fmla="*/ 35 h 476"/>
                  <a:gd name="T20" fmla="*/ 2238 w 256"/>
                  <a:gd name="T21" fmla="*/ 648 h 476"/>
                  <a:gd name="T22" fmla="*/ 2970 w 256"/>
                  <a:gd name="T23" fmla="*/ 1877 h 476"/>
                  <a:gd name="T24" fmla="*/ 3300 w 256"/>
                  <a:gd name="T25" fmla="*/ 4015 h 476"/>
                  <a:gd name="T26" fmla="*/ 3675 w 256"/>
                  <a:gd name="T27" fmla="*/ 5644 h 476"/>
                  <a:gd name="T28" fmla="*/ 3688 w 256"/>
                  <a:gd name="T29" fmla="*/ 8827 h 4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6" h="476">
                    <a:moveTo>
                      <a:pt x="236" y="466"/>
                    </a:moveTo>
                    <a:cubicBezTo>
                      <a:pt x="231" y="472"/>
                      <a:pt x="222" y="476"/>
                      <a:pt x="213" y="476"/>
                    </a:cubicBezTo>
                    <a:cubicBezTo>
                      <a:pt x="195" y="476"/>
                      <a:pt x="175" y="465"/>
                      <a:pt x="158" y="447"/>
                    </a:cubicBezTo>
                    <a:cubicBezTo>
                      <a:pt x="141" y="429"/>
                      <a:pt x="131" y="417"/>
                      <a:pt x="123" y="405"/>
                    </a:cubicBezTo>
                    <a:cubicBezTo>
                      <a:pt x="113" y="391"/>
                      <a:pt x="104" y="378"/>
                      <a:pt x="84" y="358"/>
                    </a:cubicBezTo>
                    <a:cubicBezTo>
                      <a:pt x="67" y="342"/>
                      <a:pt x="2" y="275"/>
                      <a:pt x="1" y="236"/>
                    </a:cubicBezTo>
                    <a:cubicBezTo>
                      <a:pt x="0" y="210"/>
                      <a:pt x="2" y="182"/>
                      <a:pt x="7" y="152"/>
                    </a:cubicBezTo>
                    <a:cubicBezTo>
                      <a:pt x="10" y="139"/>
                      <a:pt x="17" y="109"/>
                      <a:pt x="26" y="80"/>
                    </a:cubicBezTo>
                    <a:cubicBezTo>
                      <a:pt x="38" y="44"/>
                      <a:pt x="51" y="18"/>
                      <a:pt x="69" y="5"/>
                    </a:cubicBezTo>
                    <a:cubicBezTo>
                      <a:pt x="70" y="4"/>
                      <a:pt x="76" y="0"/>
                      <a:pt x="78" y="2"/>
                    </a:cubicBezTo>
                    <a:cubicBezTo>
                      <a:pt x="102" y="7"/>
                      <a:pt x="127" y="22"/>
                      <a:pt x="143" y="34"/>
                    </a:cubicBezTo>
                    <a:cubicBezTo>
                      <a:pt x="153" y="43"/>
                      <a:pt x="185" y="69"/>
                      <a:pt x="190" y="99"/>
                    </a:cubicBezTo>
                    <a:cubicBezTo>
                      <a:pt x="197" y="130"/>
                      <a:pt x="201" y="173"/>
                      <a:pt x="211" y="212"/>
                    </a:cubicBezTo>
                    <a:cubicBezTo>
                      <a:pt x="219" y="246"/>
                      <a:pt x="227" y="279"/>
                      <a:pt x="235" y="298"/>
                    </a:cubicBezTo>
                    <a:cubicBezTo>
                      <a:pt x="254" y="349"/>
                      <a:pt x="256" y="444"/>
                      <a:pt x="236" y="46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7" name="Freeform 366">
                <a:extLst>
                  <a:ext uri="{FF2B5EF4-FFF2-40B4-BE49-F238E27FC236}">
                    <a16:creationId xmlns:a16="http://schemas.microsoft.com/office/drawing/2014/main" id="{9F529797-B367-4E52-B271-748943FAF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242"/>
                <a:ext cx="1423" cy="1760"/>
              </a:xfrm>
              <a:custGeom>
                <a:avLst/>
                <a:gdLst>
                  <a:gd name="T0" fmla="*/ 8681 w 569"/>
                  <a:gd name="T1" fmla="*/ 0 h 660"/>
                  <a:gd name="T2" fmla="*/ 8681 w 569"/>
                  <a:gd name="T3" fmla="*/ 0 h 660"/>
                  <a:gd name="T4" fmla="*/ 7775 w 569"/>
                  <a:gd name="T5" fmla="*/ 248 h 660"/>
                  <a:gd name="T6" fmla="*/ 6335 w 569"/>
                  <a:gd name="T7" fmla="*/ 456 h 660"/>
                  <a:gd name="T8" fmla="*/ 5755 w 569"/>
                  <a:gd name="T9" fmla="*/ 491 h 660"/>
                  <a:gd name="T10" fmla="*/ 5159 w 569"/>
                  <a:gd name="T11" fmla="*/ 419 h 660"/>
                  <a:gd name="T12" fmla="*/ 4909 w 569"/>
                  <a:gd name="T13" fmla="*/ 397 h 660"/>
                  <a:gd name="T14" fmla="*/ 4709 w 569"/>
                  <a:gd name="T15" fmla="*/ 1421 h 660"/>
                  <a:gd name="T16" fmla="*/ 4754 w 569"/>
                  <a:gd name="T17" fmla="*/ 1971 h 660"/>
                  <a:gd name="T18" fmla="*/ 4834 w 569"/>
                  <a:gd name="T19" fmla="*/ 2141 h 660"/>
                  <a:gd name="T20" fmla="*/ 4909 w 569"/>
                  <a:gd name="T21" fmla="*/ 2389 h 660"/>
                  <a:gd name="T22" fmla="*/ 4879 w 569"/>
                  <a:gd name="T23" fmla="*/ 2616 h 660"/>
                  <a:gd name="T24" fmla="*/ 4659 w 569"/>
                  <a:gd name="T25" fmla="*/ 3357 h 660"/>
                  <a:gd name="T26" fmla="*/ 4304 w 569"/>
                  <a:gd name="T27" fmla="*/ 5483 h 660"/>
                  <a:gd name="T28" fmla="*/ 4304 w 569"/>
                  <a:gd name="T29" fmla="*/ 5667 h 660"/>
                  <a:gd name="T30" fmla="*/ 4304 w 569"/>
                  <a:gd name="T31" fmla="*/ 5688 h 660"/>
                  <a:gd name="T32" fmla="*/ 4146 w 569"/>
                  <a:gd name="T33" fmla="*/ 6336 h 660"/>
                  <a:gd name="T34" fmla="*/ 3941 w 569"/>
                  <a:gd name="T35" fmla="*/ 6336 h 660"/>
                  <a:gd name="T36" fmla="*/ 2396 w 569"/>
                  <a:gd name="T37" fmla="*/ 4531 h 660"/>
                  <a:gd name="T38" fmla="*/ 1833 w 569"/>
                  <a:gd name="T39" fmla="*/ 1707 h 660"/>
                  <a:gd name="T40" fmla="*/ 1813 w 569"/>
                  <a:gd name="T41" fmla="*/ 1707 h 660"/>
                  <a:gd name="T42" fmla="*/ 145 w 569"/>
                  <a:gd name="T43" fmla="*/ 1571 h 660"/>
                  <a:gd name="T44" fmla="*/ 438 w 569"/>
                  <a:gd name="T45" fmla="*/ 4928 h 660"/>
                  <a:gd name="T46" fmla="*/ 438 w 569"/>
                  <a:gd name="T47" fmla="*/ 4928 h 660"/>
                  <a:gd name="T48" fmla="*/ 488 w 569"/>
                  <a:gd name="T49" fmla="*/ 5120 h 660"/>
                  <a:gd name="T50" fmla="*/ 363 w 569"/>
                  <a:gd name="T51" fmla="*/ 9536 h 660"/>
                  <a:gd name="T52" fmla="*/ 1676 w 569"/>
                  <a:gd name="T53" fmla="*/ 12403 h 660"/>
                  <a:gd name="T54" fmla="*/ 2033 w 569"/>
                  <a:gd name="T55" fmla="*/ 12424 h 660"/>
                  <a:gd name="T56" fmla="*/ 2346 w 569"/>
                  <a:gd name="T57" fmla="*/ 11832 h 660"/>
                  <a:gd name="T58" fmla="*/ 3971 w 569"/>
                  <a:gd name="T59" fmla="*/ 11413 h 660"/>
                  <a:gd name="T60" fmla="*/ 5334 w 569"/>
                  <a:gd name="T61" fmla="*/ 11981 h 660"/>
                  <a:gd name="T62" fmla="*/ 8025 w 569"/>
                  <a:gd name="T63" fmla="*/ 12381 h 660"/>
                  <a:gd name="T64" fmla="*/ 7663 w 569"/>
                  <a:gd name="T65" fmla="*/ 11797 h 660"/>
                  <a:gd name="T66" fmla="*/ 6210 w 569"/>
                  <a:gd name="T67" fmla="*/ 9421 h 660"/>
                  <a:gd name="T68" fmla="*/ 5847 w 569"/>
                  <a:gd name="T69" fmla="*/ 5099 h 660"/>
                  <a:gd name="T70" fmla="*/ 6160 w 569"/>
                  <a:gd name="T71" fmla="*/ 3661 h 660"/>
                  <a:gd name="T72" fmla="*/ 8400 w 569"/>
                  <a:gd name="T73" fmla="*/ 1571 h 660"/>
                  <a:gd name="T74" fmla="*/ 8901 w 569"/>
                  <a:gd name="T75" fmla="*/ 1443 h 660"/>
                  <a:gd name="T76" fmla="*/ 8851 w 569"/>
                  <a:gd name="T77" fmla="*/ 931 h 660"/>
                  <a:gd name="T78" fmla="*/ 8838 w 569"/>
                  <a:gd name="T79" fmla="*/ 947 h 660"/>
                  <a:gd name="T80" fmla="*/ 8055 w 569"/>
                  <a:gd name="T81" fmla="*/ 1101 h 660"/>
                  <a:gd name="T82" fmla="*/ 7943 w 569"/>
                  <a:gd name="T83" fmla="*/ 1003 h 660"/>
                  <a:gd name="T84" fmla="*/ 7943 w 569"/>
                  <a:gd name="T85" fmla="*/ 1003 h 660"/>
                  <a:gd name="T86" fmla="*/ 8005 w 569"/>
                  <a:gd name="T87" fmla="*/ 875 h 660"/>
                  <a:gd name="T88" fmla="*/ 8788 w 569"/>
                  <a:gd name="T89" fmla="*/ 512 h 660"/>
                  <a:gd name="T90" fmla="*/ 8788 w 569"/>
                  <a:gd name="T91" fmla="*/ 512 h 660"/>
                  <a:gd name="T92" fmla="*/ 8681 w 569"/>
                  <a:gd name="T93" fmla="*/ 0 h 66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69" h="660">
                    <a:moveTo>
                      <a:pt x="555" y="0"/>
                    </a:moveTo>
                    <a:cubicBezTo>
                      <a:pt x="555" y="0"/>
                      <a:pt x="555" y="0"/>
                      <a:pt x="555" y="0"/>
                    </a:cubicBezTo>
                    <a:cubicBezTo>
                      <a:pt x="539" y="4"/>
                      <a:pt x="518" y="8"/>
                      <a:pt x="497" y="13"/>
                    </a:cubicBezTo>
                    <a:cubicBezTo>
                      <a:pt x="459" y="21"/>
                      <a:pt x="438" y="22"/>
                      <a:pt x="405" y="24"/>
                    </a:cubicBezTo>
                    <a:cubicBezTo>
                      <a:pt x="389" y="25"/>
                      <a:pt x="378" y="26"/>
                      <a:pt x="368" y="26"/>
                    </a:cubicBezTo>
                    <a:cubicBezTo>
                      <a:pt x="366" y="26"/>
                      <a:pt x="344" y="26"/>
                      <a:pt x="330" y="22"/>
                    </a:cubicBezTo>
                    <a:cubicBezTo>
                      <a:pt x="325" y="21"/>
                      <a:pt x="315" y="20"/>
                      <a:pt x="314" y="21"/>
                    </a:cubicBezTo>
                    <a:cubicBezTo>
                      <a:pt x="313" y="21"/>
                      <a:pt x="301" y="41"/>
                      <a:pt x="301" y="75"/>
                    </a:cubicBezTo>
                    <a:cubicBezTo>
                      <a:pt x="301" y="84"/>
                      <a:pt x="302" y="93"/>
                      <a:pt x="304" y="104"/>
                    </a:cubicBezTo>
                    <a:cubicBezTo>
                      <a:pt x="305" y="109"/>
                      <a:pt x="308" y="111"/>
                      <a:pt x="309" y="113"/>
                    </a:cubicBezTo>
                    <a:cubicBezTo>
                      <a:pt x="312" y="116"/>
                      <a:pt x="314" y="121"/>
                      <a:pt x="314" y="126"/>
                    </a:cubicBezTo>
                    <a:cubicBezTo>
                      <a:pt x="314" y="130"/>
                      <a:pt x="313" y="135"/>
                      <a:pt x="312" y="138"/>
                    </a:cubicBezTo>
                    <a:cubicBezTo>
                      <a:pt x="310" y="148"/>
                      <a:pt x="305" y="160"/>
                      <a:pt x="298" y="177"/>
                    </a:cubicBezTo>
                    <a:cubicBezTo>
                      <a:pt x="283" y="211"/>
                      <a:pt x="275" y="251"/>
                      <a:pt x="275" y="289"/>
                    </a:cubicBezTo>
                    <a:cubicBezTo>
                      <a:pt x="275" y="293"/>
                      <a:pt x="275" y="296"/>
                      <a:pt x="275" y="299"/>
                    </a:cubicBezTo>
                    <a:cubicBezTo>
                      <a:pt x="275" y="300"/>
                      <a:pt x="275" y="300"/>
                      <a:pt x="275" y="300"/>
                    </a:cubicBezTo>
                    <a:cubicBezTo>
                      <a:pt x="276" y="312"/>
                      <a:pt x="272" y="331"/>
                      <a:pt x="265" y="334"/>
                    </a:cubicBezTo>
                    <a:cubicBezTo>
                      <a:pt x="262" y="335"/>
                      <a:pt x="257" y="336"/>
                      <a:pt x="252" y="334"/>
                    </a:cubicBezTo>
                    <a:cubicBezTo>
                      <a:pt x="232" y="328"/>
                      <a:pt x="177" y="282"/>
                      <a:pt x="153" y="239"/>
                    </a:cubicBezTo>
                    <a:cubicBezTo>
                      <a:pt x="127" y="195"/>
                      <a:pt x="118" y="120"/>
                      <a:pt x="117" y="90"/>
                    </a:cubicBezTo>
                    <a:cubicBezTo>
                      <a:pt x="116" y="90"/>
                      <a:pt x="116" y="90"/>
                      <a:pt x="116" y="90"/>
                    </a:cubicBezTo>
                    <a:cubicBezTo>
                      <a:pt x="84" y="115"/>
                      <a:pt x="18" y="100"/>
                      <a:pt x="9" y="83"/>
                    </a:cubicBezTo>
                    <a:cubicBezTo>
                      <a:pt x="0" y="152"/>
                      <a:pt x="12" y="197"/>
                      <a:pt x="28" y="260"/>
                    </a:cubicBezTo>
                    <a:cubicBezTo>
                      <a:pt x="28" y="260"/>
                      <a:pt x="28" y="260"/>
                      <a:pt x="28" y="260"/>
                    </a:cubicBezTo>
                    <a:cubicBezTo>
                      <a:pt x="29" y="263"/>
                      <a:pt x="30" y="266"/>
                      <a:pt x="31" y="270"/>
                    </a:cubicBezTo>
                    <a:cubicBezTo>
                      <a:pt x="37" y="292"/>
                      <a:pt x="9" y="444"/>
                      <a:pt x="23" y="503"/>
                    </a:cubicBezTo>
                    <a:cubicBezTo>
                      <a:pt x="46" y="597"/>
                      <a:pt x="92" y="647"/>
                      <a:pt x="107" y="654"/>
                    </a:cubicBezTo>
                    <a:cubicBezTo>
                      <a:pt x="115" y="658"/>
                      <a:pt x="123" y="658"/>
                      <a:pt x="130" y="655"/>
                    </a:cubicBezTo>
                    <a:cubicBezTo>
                      <a:pt x="140" y="650"/>
                      <a:pt x="145" y="637"/>
                      <a:pt x="150" y="624"/>
                    </a:cubicBezTo>
                    <a:cubicBezTo>
                      <a:pt x="164" y="571"/>
                      <a:pt x="213" y="582"/>
                      <a:pt x="254" y="602"/>
                    </a:cubicBezTo>
                    <a:cubicBezTo>
                      <a:pt x="277" y="614"/>
                      <a:pt x="313" y="626"/>
                      <a:pt x="341" y="632"/>
                    </a:cubicBezTo>
                    <a:cubicBezTo>
                      <a:pt x="416" y="646"/>
                      <a:pt x="512" y="660"/>
                      <a:pt x="513" y="653"/>
                    </a:cubicBezTo>
                    <a:cubicBezTo>
                      <a:pt x="514" y="643"/>
                      <a:pt x="507" y="636"/>
                      <a:pt x="490" y="622"/>
                    </a:cubicBezTo>
                    <a:cubicBezTo>
                      <a:pt x="467" y="603"/>
                      <a:pt x="427" y="572"/>
                      <a:pt x="397" y="497"/>
                    </a:cubicBezTo>
                    <a:cubicBezTo>
                      <a:pt x="374" y="442"/>
                      <a:pt x="355" y="362"/>
                      <a:pt x="374" y="269"/>
                    </a:cubicBezTo>
                    <a:cubicBezTo>
                      <a:pt x="377" y="255"/>
                      <a:pt x="384" y="219"/>
                      <a:pt x="394" y="193"/>
                    </a:cubicBezTo>
                    <a:cubicBezTo>
                      <a:pt x="427" y="93"/>
                      <a:pt x="489" y="91"/>
                      <a:pt x="537" y="83"/>
                    </a:cubicBezTo>
                    <a:cubicBezTo>
                      <a:pt x="548" y="82"/>
                      <a:pt x="560" y="79"/>
                      <a:pt x="569" y="76"/>
                    </a:cubicBezTo>
                    <a:cubicBezTo>
                      <a:pt x="562" y="70"/>
                      <a:pt x="560" y="52"/>
                      <a:pt x="566" y="49"/>
                    </a:cubicBezTo>
                    <a:cubicBezTo>
                      <a:pt x="565" y="50"/>
                      <a:pt x="565" y="50"/>
                      <a:pt x="565" y="50"/>
                    </a:cubicBezTo>
                    <a:cubicBezTo>
                      <a:pt x="565" y="50"/>
                      <a:pt x="553" y="50"/>
                      <a:pt x="515" y="58"/>
                    </a:cubicBezTo>
                    <a:cubicBezTo>
                      <a:pt x="512" y="58"/>
                      <a:pt x="509" y="56"/>
                      <a:pt x="508" y="53"/>
                    </a:cubicBezTo>
                    <a:cubicBezTo>
                      <a:pt x="508" y="53"/>
                      <a:pt x="508" y="53"/>
                      <a:pt x="508" y="53"/>
                    </a:cubicBezTo>
                    <a:cubicBezTo>
                      <a:pt x="507" y="50"/>
                      <a:pt x="509" y="47"/>
                      <a:pt x="512" y="46"/>
                    </a:cubicBezTo>
                    <a:cubicBezTo>
                      <a:pt x="513" y="46"/>
                      <a:pt x="540" y="34"/>
                      <a:pt x="562" y="27"/>
                    </a:cubicBezTo>
                    <a:cubicBezTo>
                      <a:pt x="562" y="27"/>
                      <a:pt x="562" y="27"/>
                      <a:pt x="562" y="27"/>
                    </a:cubicBezTo>
                    <a:cubicBezTo>
                      <a:pt x="553" y="23"/>
                      <a:pt x="549" y="6"/>
                      <a:pt x="555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8" name="Freeform 367">
                <a:extLst>
                  <a:ext uri="{FF2B5EF4-FFF2-40B4-BE49-F238E27FC236}">
                    <a16:creationId xmlns:a16="http://schemas.microsoft.com/office/drawing/2014/main" id="{CEAF7DA7-34CB-4D68-80B2-0F54B98B3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242"/>
                <a:ext cx="338" cy="275"/>
              </a:xfrm>
              <a:custGeom>
                <a:avLst/>
                <a:gdLst>
                  <a:gd name="T0" fmla="*/ 2068 w 135"/>
                  <a:gd name="T1" fmla="*/ 934 h 103"/>
                  <a:gd name="T2" fmla="*/ 2056 w 135"/>
                  <a:gd name="T3" fmla="*/ 948 h 103"/>
                  <a:gd name="T4" fmla="*/ 1272 w 135"/>
                  <a:gd name="T5" fmla="*/ 1105 h 103"/>
                  <a:gd name="T6" fmla="*/ 1159 w 135"/>
                  <a:gd name="T7" fmla="*/ 1012 h 103"/>
                  <a:gd name="T8" fmla="*/ 1159 w 135"/>
                  <a:gd name="T9" fmla="*/ 1012 h 103"/>
                  <a:gd name="T10" fmla="*/ 1222 w 135"/>
                  <a:gd name="T11" fmla="*/ 876 h 103"/>
                  <a:gd name="T12" fmla="*/ 2005 w 135"/>
                  <a:gd name="T13" fmla="*/ 513 h 103"/>
                  <a:gd name="T14" fmla="*/ 2005 w 135"/>
                  <a:gd name="T15" fmla="*/ 513 h 103"/>
                  <a:gd name="T16" fmla="*/ 1900 w 135"/>
                  <a:gd name="T17" fmla="*/ 0 h 103"/>
                  <a:gd name="T18" fmla="*/ 1900 w 135"/>
                  <a:gd name="T19" fmla="*/ 0 h 103"/>
                  <a:gd name="T20" fmla="*/ 991 w 135"/>
                  <a:gd name="T21" fmla="*/ 248 h 103"/>
                  <a:gd name="T22" fmla="*/ 95 w 135"/>
                  <a:gd name="T23" fmla="*/ 400 h 103"/>
                  <a:gd name="T24" fmla="*/ 0 w 135"/>
                  <a:gd name="T25" fmla="*/ 683 h 103"/>
                  <a:gd name="T26" fmla="*/ 145 w 135"/>
                  <a:gd name="T27" fmla="*/ 1541 h 103"/>
                  <a:gd name="T28" fmla="*/ 238 w 135"/>
                  <a:gd name="T29" fmla="*/ 1810 h 103"/>
                  <a:gd name="T30" fmla="*/ 426 w 135"/>
                  <a:gd name="T31" fmla="*/ 1960 h 103"/>
                  <a:gd name="T32" fmla="*/ 1617 w 135"/>
                  <a:gd name="T33" fmla="*/ 1583 h 103"/>
                  <a:gd name="T34" fmla="*/ 2118 w 135"/>
                  <a:gd name="T35" fmla="*/ 1447 h 103"/>
                  <a:gd name="T36" fmla="*/ 2068 w 135"/>
                  <a:gd name="T37" fmla="*/ 934 h 10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5" h="103">
                    <a:moveTo>
                      <a:pt x="132" y="49"/>
                    </a:moveTo>
                    <a:cubicBezTo>
                      <a:pt x="131" y="50"/>
                      <a:pt x="131" y="50"/>
                      <a:pt x="131" y="50"/>
                    </a:cubicBezTo>
                    <a:cubicBezTo>
                      <a:pt x="131" y="50"/>
                      <a:pt x="119" y="50"/>
                      <a:pt x="81" y="58"/>
                    </a:cubicBezTo>
                    <a:cubicBezTo>
                      <a:pt x="78" y="58"/>
                      <a:pt x="75" y="56"/>
                      <a:pt x="74" y="53"/>
                    </a:cubicBezTo>
                    <a:cubicBezTo>
                      <a:pt x="74" y="53"/>
                      <a:pt x="74" y="53"/>
                      <a:pt x="74" y="53"/>
                    </a:cubicBezTo>
                    <a:cubicBezTo>
                      <a:pt x="73" y="50"/>
                      <a:pt x="75" y="47"/>
                      <a:pt x="78" y="46"/>
                    </a:cubicBezTo>
                    <a:cubicBezTo>
                      <a:pt x="79" y="46"/>
                      <a:pt x="106" y="34"/>
                      <a:pt x="128" y="27"/>
                    </a:cubicBezTo>
                    <a:cubicBezTo>
                      <a:pt x="128" y="27"/>
                      <a:pt x="128" y="27"/>
                      <a:pt x="128" y="27"/>
                    </a:cubicBezTo>
                    <a:cubicBezTo>
                      <a:pt x="119" y="23"/>
                      <a:pt x="115" y="6"/>
                      <a:pt x="121" y="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05" y="4"/>
                      <a:pt x="84" y="8"/>
                      <a:pt x="63" y="13"/>
                    </a:cubicBezTo>
                    <a:cubicBezTo>
                      <a:pt x="40" y="18"/>
                      <a:pt x="23" y="20"/>
                      <a:pt x="6" y="21"/>
                    </a:cubicBezTo>
                    <a:cubicBezTo>
                      <a:pt x="2" y="24"/>
                      <a:pt x="0" y="28"/>
                      <a:pt x="0" y="36"/>
                    </a:cubicBezTo>
                    <a:cubicBezTo>
                      <a:pt x="1" y="50"/>
                      <a:pt x="6" y="67"/>
                      <a:pt x="9" y="81"/>
                    </a:cubicBezTo>
                    <a:cubicBezTo>
                      <a:pt x="10" y="86"/>
                      <a:pt x="12" y="91"/>
                      <a:pt x="15" y="95"/>
                    </a:cubicBezTo>
                    <a:cubicBezTo>
                      <a:pt x="18" y="99"/>
                      <a:pt x="22" y="102"/>
                      <a:pt x="27" y="103"/>
                    </a:cubicBezTo>
                    <a:cubicBezTo>
                      <a:pt x="52" y="90"/>
                      <a:pt x="79" y="87"/>
                      <a:pt x="103" y="83"/>
                    </a:cubicBezTo>
                    <a:cubicBezTo>
                      <a:pt x="114" y="82"/>
                      <a:pt x="126" y="79"/>
                      <a:pt x="135" y="76"/>
                    </a:cubicBezTo>
                    <a:cubicBezTo>
                      <a:pt x="128" y="70"/>
                      <a:pt x="126" y="52"/>
                      <a:pt x="132" y="49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49" name="Freeform 368">
                <a:extLst>
                  <a:ext uri="{FF2B5EF4-FFF2-40B4-BE49-F238E27FC236}">
                    <a16:creationId xmlns:a16="http://schemas.microsoft.com/office/drawing/2014/main" id="{FE93DC83-2715-4A82-943F-0DDD6C435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1685"/>
                <a:ext cx="85" cy="112"/>
              </a:xfrm>
              <a:custGeom>
                <a:avLst/>
                <a:gdLst>
                  <a:gd name="T0" fmla="*/ 313 w 34"/>
                  <a:gd name="T1" fmla="*/ 0 h 42"/>
                  <a:gd name="T2" fmla="*/ 300 w 34"/>
                  <a:gd name="T3" fmla="*/ 0 h 42"/>
                  <a:gd name="T4" fmla="*/ 0 w 34"/>
                  <a:gd name="T5" fmla="*/ 192 h 42"/>
                  <a:gd name="T6" fmla="*/ 250 w 34"/>
                  <a:gd name="T7" fmla="*/ 797 h 42"/>
                  <a:gd name="T8" fmla="*/ 500 w 34"/>
                  <a:gd name="T9" fmla="*/ 661 h 42"/>
                  <a:gd name="T10" fmla="*/ 533 w 34"/>
                  <a:gd name="T11" fmla="*/ 661 h 42"/>
                  <a:gd name="T12" fmla="*/ 533 w 34"/>
                  <a:gd name="T13" fmla="*/ 661 h 42"/>
                  <a:gd name="T14" fmla="*/ 313 w 34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2">
                    <a:moveTo>
                      <a:pt x="20" y="0"/>
                    </a:moveTo>
                    <a:cubicBezTo>
                      <a:pt x="20" y="0"/>
                      <a:pt x="19" y="0"/>
                      <a:pt x="19" y="0"/>
                    </a:cubicBezTo>
                    <a:cubicBezTo>
                      <a:pt x="17" y="2"/>
                      <a:pt x="9" y="5"/>
                      <a:pt x="0" y="10"/>
                    </a:cubicBezTo>
                    <a:cubicBezTo>
                      <a:pt x="6" y="20"/>
                      <a:pt x="12" y="30"/>
                      <a:pt x="16" y="42"/>
                    </a:cubicBezTo>
                    <a:cubicBezTo>
                      <a:pt x="24" y="38"/>
                      <a:pt x="31" y="36"/>
                      <a:pt x="32" y="35"/>
                    </a:cubicBezTo>
                    <a:cubicBezTo>
                      <a:pt x="33" y="35"/>
                      <a:pt x="34" y="35"/>
                      <a:pt x="34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28" y="32"/>
                      <a:pt x="18" y="12"/>
                      <a:pt x="20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0" name="Freeform 369">
                <a:extLst>
                  <a:ext uri="{FF2B5EF4-FFF2-40B4-BE49-F238E27FC236}">
                    <a16:creationId xmlns:a16="http://schemas.microsoft.com/office/drawing/2014/main" id="{AB65C101-E47C-4416-9372-149ED603E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530"/>
                <a:ext cx="133" cy="126"/>
              </a:xfrm>
              <a:custGeom>
                <a:avLst/>
                <a:gdLst>
                  <a:gd name="T0" fmla="*/ 838 w 53"/>
                  <a:gd name="T1" fmla="*/ 697 h 47"/>
                  <a:gd name="T2" fmla="*/ 630 w 53"/>
                  <a:gd name="T3" fmla="*/ 0 h 47"/>
                  <a:gd name="T4" fmla="*/ 630 w 53"/>
                  <a:gd name="T5" fmla="*/ 0 h 47"/>
                  <a:gd name="T6" fmla="*/ 597 w 53"/>
                  <a:gd name="T7" fmla="*/ 35 h 47"/>
                  <a:gd name="T8" fmla="*/ 0 w 53"/>
                  <a:gd name="T9" fmla="*/ 389 h 47"/>
                  <a:gd name="T10" fmla="*/ 409 w 53"/>
                  <a:gd name="T11" fmla="*/ 906 h 47"/>
                  <a:gd name="T12" fmla="*/ 806 w 53"/>
                  <a:gd name="T13" fmla="*/ 697 h 47"/>
                  <a:gd name="T14" fmla="*/ 838 w 53"/>
                  <a:gd name="T15" fmla="*/ 697 h 47"/>
                  <a:gd name="T16" fmla="*/ 838 w 53"/>
                  <a:gd name="T17" fmla="*/ 697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47">
                    <a:moveTo>
                      <a:pt x="53" y="36"/>
                    </a:moveTo>
                    <a:cubicBezTo>
                      <a:pt x="42" y="33"/>
                      <a:pt x="33" y="7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9" y="1"/>
                      <a:pt x="39" y="1"/>
                      <a:pt x="38" y="2"/>
                    </a:cubicBezTo>
                    <a:cubicBezTo>
                      <a:pt x="32" y="5"/>
                      <a:pt x="13" y="14"/>
                      <a:pt x="0" y="20"/>
                    </a:cubicBezTo>
                    <a:cubicBezTo>
                      <a:pt x="9" y="28"/>
                      <a:pt x="18" y="37"/>
                      <a:pt x="26" y="47"/>
                    </a:cubicBezTo>
                    <a:cubicBezTo>
                      <a:pt x="37" y="42"/>
                      <a:pt x="48" y="37"/>
                      <a:pt x="51" y="36"/>
                    </a:cubicBezTo>
                    <a:cubicBezTo>
                      <a:pt x="52" y="36"/>
                      <a:pt x="52" y="36"/>
                      <a:pt x="53" y="36"/>
                    </a:cubicBezTo>
                    <a:cubicBezTo>
                      <a:pt x="53" y="36"/>
                      <a:pt x="53" y="36"/>
                      <a:pt x="53" y="3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1" name="Freeform 370">
                <a:extLst>
                  <a:ext uri="{FF2B5EF4-FFF2-40B4-BE49-F238E27FC236}">
                    <a16:creationId xmlns:a16="http://schemas.microsoft.com/office/drawing/2014/main" id="{4EF4D9A0-7DF3-4743-9533-208ADCBEF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4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2" name="Freeform 371">
                <a:extLst>
                  <a:ext uri="{FF2B5EF4-FFF2-40B4-BE49-F238E27FC236}">
                    <a16:creationId xmlns:a16="http://schemas.microsoft.com/office/drawing/2014/main" id="{D0AB2946-74B1-4746-B6AC-803B29CF4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645"/>
                <a:ext cx="52" cy="72"/>
              </a:xfrm>
              <a:custGeom>
                <a:avLst/>
                <a:gdLst>
                  <a:gd name="T0" fmla="*/ 245 w 21"/>
                  <a:gd name="T1" fmla="*/ 192 h 27"/>
                  <a:gd name="T2" fmla="*/ 275 w 21"/>
                  <a:gd name="T3" fmla="*/ 477 h 27"/>
                  <a:gd name="T4" fmla="*/ 74 w 21"/>
                  <a:gd name="T5" fmla="*/ 320 h 27"/>
                  <a:gd name="T6" fmla="*/ 42 w 21"/>
                  <a:gd name="T7" fmla="*/ 35 h 27"/>
                  <a:gd name="T8" fmla="*/ 245 w 21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6" y="10"/>
                    </a:moveTo>
                    <a:cubicBezTo>
                      <a:pt x="20" y="16"/>
                      <a:pt x="21" y="23"/>
                      <a:pt x="18" y="25"/>
                    </a:cubicBezTo>
                    <a:cubicBezTo>
                      <a:pt x="15" y="27"/>
                      <a:pt x="9" y="23"/>
                      <a:pt x="5" y="17"/>
                    </a:cubicBezTo>
                    <a:cubicBezTo>
                      <a:pt x="1" y="11"/>
                      <a:pt x="0" y="4"/>
                      <a:pt x="3" y="2"/>
                    </a:cubicBezTo>
                    <a:cubicBezTo>
                      <a:pt x="6" y="0"/>
                      <a:pt x="12" y="3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3" name="Freeform 372">
                <a:extLst>
                  <a:ext uri="{FF2B5EF4-FFF2-40B4-BE49-F238E27FC236}">
                    <a16:creationId xmlns:a16="http://schemas.microsoft.com/office/drawing/2014/main" id="{4D382426-97E8-44E6-96E7-A1E602755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762"/>
                <a:ext cx="53" cy="72"/>
              </a:xfrm>
              <a:custGeom>
                <a:avLst/>
                <a:gdLst>
                  <a:gd name="T0" fmla="*/ 255 w 21"/>
                  <a:gd name="T1" fmla="*/ 192 h 27"/>
                  <a:gd name="T2" fmla="*/ 288 w 21"/>
                  <a:gd name="T3" fmla="*/ 477 h 27"/>
                  <a:gd name="T4" fmla="*/ 83 w 21"/>
                  <a:gd name="T5" fmla="*/ 320 h 27"/>
                  <a:gd name="T6" fmla="*/ 50 w 21"/>
                  <a:gd name="T7" fmla="*/ 35 h 27"/>
                  <a:gd name="T8" fmla="*/ 255 w 21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6" y="10"/>
                    </a:moveTo>
                    <a:cubicBezTo>
                      <a:pt x="20" y="16"/>
                      <a:pt x="21" y="23"/>
                      <a:pt x="18" y="25"/>
                    </a:cubicBezTo>
                    <a:cubicBezTo>
                      <a:pt x="15" y="27"/>
                      <a:pt x="9" y="23"/>
                      <a:pt x="5" y="17"/>
                    </a:cubicBezTo>
                    <a:cubicBezTo>
                      <a:pt x="1" y="11"/>
                      <a:pt x="0" y="4"/>
                      <a:pt x="3" y="2"/>
                    </a:cubicBezTo>
                    <a:cubicBezTo>
                      <a:pt x="6" y="0"/>
                      <a:pt x="11" y="4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4" name="Freeform 373">
                <a:extLst>
                  <a:ext uri="{FF2B5EF4-FFF2-40B4-BE49-F238E27FC236}">
                    <a16:creationId xmlns:a16="http://schemas.microsoft.com/office/drawing/2014/main" id="{BD0F529A-B4B9-4EE1-B48C-7C7515899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650"/>
                <a:ext cx="33" cy="48"/>
              </a:xfrm>
              <a:custGeom>
                <a:avLst/>
                <a:gdLst>
                  <a:gd name="T0" fmla="*/ 147 w 13"/>
                  <a:gd name="T1" fmla="*/ 149 h 18"/>
                  <a:gd name="T2" fmla="*/ 0 w 13"/>
                  <a:gd name="T3" fmla="*/ 0 h 18"/>
                  <a:gd name="T4" fmla="*/ 63 w 13"/>
                  <a:gd name="T5" fmla="*/ 192 h 18"/>
                  <a:gd name="T6" fmla="*/ 213 w 13"/>
                  <a:gd name="T7" fmla="*/ 341 h 18"/>
                  <a:gd name="T8" fmla="*/ 147 w 13"/>
                  <a:gd name="T9" fmla="*/ 14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9" y="8"/>
                    </a:moveTo>
                    <a:cubicBezTo>
                      <a:pt x="6" y="3"/>
                      <a:pt x="3" y="1"/>
                      <a:pt x="0" y="0"/>
                    </a:cubicBezTo>
                    <a:cubicBezTo>
                      <a:pt x="0" y="2"/>
                      <a:pt x="1" y="6"/>
                      <a:pt x="4" y="10"/>
                    </a:cubicBezTo>
                    <a:cubicBezTo>
                      <a:pt x="7" y="14"/>
                      <a:pt x="10" y="17"/>
                      <a:pt x="13" y="18"/>
                    </a:cubicBezTo>
                    <a:cubicBezTo>
                      <a:pt x="13" y="15"/>
                      <a:pt x="12" y="11"/>
                      <a:pt x="9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5" name="Freeform 374">
                <a:extLst>
                  <a:ext uri="{FF2B5EF4-FFF2-40B4-BE49-F238E27FC236}">
                    <a16:creationId xmlns:a16="http://schemas.microsoft.com/office/drawing/2014/main" id="{2D623D0D-8654-4CD4-BD25-FC3F4F943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768"/>
                <a:ext cx="33" cy="50"/>
              </a:xfrm>
              <a:custGeom>
                <a:avLst/>
                <a:gdLst>
                  <a:gd name="T0" fmla="*/ 160 w 13"/>
                  <a:gd name="T1" fmla="*/ 145 h 19"/>
                  <a:gd name="T2" fmla="*/ 0 w 13"/>
                  <a:gd name="T3" fmla="*/ 0 h 19"/>
                  <a:gd name="T4" fmla="*/ 63 w 13"/>
                  <a:gd name="T5" fmla="*/ 200 h 19"/>
                  <a:gd name="T6" fmla="*/ 213 w 13"/>
                  <a:gd name="T7" fmla="*/ 347 h 19"/>
                  <a:gd name="T8" fmla="*/ 160 w 13"/>
                  <a:gd name="T9" fmla="*/ 14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10" y="8"/>
                    </a:moveTo>
                    <a:cubicBezTo>
                      <a:pt x="7" y="4"/>
                      <a:pt x="3" y="1"/>
                      <a:pt x="0" y="0"/>
                    </a:cubicBezTo>
                    <a:cubicBezTo>
                      <a:pt x="0" y="3"/>
                      <a:pt x="2" y="7"/>
                      <a:pt x="4" y="11"/>
                    </a:cubicBezTo>
                    <a:cubicBezTo>
                      <a:pt x="7" y="15"/>
                      <a:pt x="10" y="18"/>
                      <a:pt x="13" y="19"/>
                    </a:cubicBezTo>
                    <a:cubicBezTo>
                      <a:pt x="13" y="16"/>
                      <a:pt x="12" y="12"/>
                      <a:pt x="10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6" name="Freeform 375">
                <a:extLst>
                  <a:ext uri="{FF2B5EF4-FFF2-40B4-BE49-F238E27FC236}">
                    <a16:creationId xmlns:a16="http://schemas.microsoft.com/office/drawing/2014/main" id="{5074E37E-1793-4143-A4BE-481249128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82"/>
                <a:ext cx="122" cy="83"/>
              </a:xfrm>
              <a:custGeom>
                <a:avLst/>
                <a:gdLst>
                  <a:gd name="T0" fmla="*/ 354 w 49"/>
                  <a:gd name="T1" fmla="*/ 594 h 31"/>
                  <a:gd name="T2" fmla="*/ 650 w 49"/>
                  <a:gd name="T3" fmla="*/ 458 h 31"/>
                  <a:gd name="T4" fmla="*/ 757 w 49"/>
                  <a:gd name="T5" fmla="*/ 115 h 31"/>
                  <a:gd name="T6" fmla="*/ 695 w 49"/>
                  <a:gd name="T7" fmla="*/ 21 h 31"/>
                  <a:gd name="T8" fmla="*/ 632 w 49"/>
                  <a:gd name="T9" fmla="*/ 94 h 31"/>
                  <a:gd name="T10" fmla="*/ 570 w 49"/>
                  <a:gd name="T11" fmla="*/ 345 h 31"/>
                  <a:gd name="T12" fmla="*/ 371 w 49"/>
                  <a:gd name="T13" fmla="*/ 444 h 31"/>
                  <a:gd name="T14" fmla="*/ 92 w 49"/>
                  <a:gd name="T15" fmla="*/ 56 h 31"/>
                  <a:gd name="T16" fmla="*/ 75 w 49"/>
                  <a:gd name="T17" fmla="*/ 0 h 31"/>
                  <a:gd name="T18" fmla="*/ 0 w 49"/>
                  <a:gd name="T19" fmla="*/ 286 h 31"/>
                  <a:gd name="T20" fmla="*/ 354 w 49"/>
                  <a:gd name="T21" fmla="*/ 594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31">
                    <a:moveTo>
                      <a:pt x="23" y="31"/>
                    </a:moveTo>
                    <a:cubicBezTo>
                      <a:pt x="30" y="31"/>
                      <a:pt x="37" y="29"/>
                      <a:pt x="42" y="24"/>
                    </a:cubicBezTo>
                    <a:cubicBezTo>
                      <a:pt x="47" y="20"/>
                      <a:pt x="48" y="13"/>
                      <a:pt x="49" y="6"/>
                    </a:cubicBezTo>
                    <a:cubicBezTo>
                      <a:pt x="49" y="3"/>
                      <a:pt x="47" y="1"/>
                      <a:pt x="45" y="1"/>
                    </a:cubicBezTo>
                    <a:cubicBezTo>
                      <a:pt x="43" y="1"/>
                      <a:pt x="41" y="3"/>
                      <a:pt x="41" y="5"/>
                    </a:cubicBezTo>
                    <a:cubicBezTo>
                      <a:pt x="41" y="10"/>
                      <a:pt x="41" y="15"/>
                      <a:pt x="37" y="18"/>
                    </a:cubicBezTo>
                    <a:cubicBezTo>
                      <a:pt x="33" y="21"/>
                      <a:pt x="28" y="23"/>
                      <a:pt x="24" y="23"/>
                    </a:cubicBezTo>
                    <a:cubicBezTo>
                      <a:pt x="13" y="22"/>
                      <a:pt x="6" y="13"/>
                      <a:pt x="6" y="3"/>
                    </a:cubicBezTo>
                    <a:cubicBezTo>
                      <a:pt x="6" y="2"/>
                      <a:pt x="6" y="1"/>
                      <a:pt x="5" y="0"/>
                    </a:cubicBezTo>
                    <a:cubicBezTo>
                      <a:pt x="4" y="6"/>
                      <a:pt x="3" y="11"/>
                      <a:pt x="0" y="15"/>
                    </a:cubicBezTo>
                    <a:cubicBezTo>
                      <a:pt x="4" y="24"/>
                      <a:pt x="13" y="30"/>
                      <a:pt x="23" y="31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7" name="Freeform 376">
                <a:extLst>
                  <a:ext uri="{FF2B5EF4-FFF2-40B4-BE49-F238E27FC236}">
                    <a16:creationId xmlns:a16="http://schemas.microsoft.com/office/drawing/2014/main" id="{383B6875-EFE0-4F20-8079-EB912BF58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8" y="2802"/>
                <a:ext cx="310" cy="547"/>
              </a:xfrm>
              <a:custGeom>
                <a:avLst/>
                <a:gdLst>
                  <a:gd name="T0" fmla="*/ 1938 w 124"/>
                  <a:gd name="T1" fmla="*/ 342 h 205"/>
                  <a:gd name="T2" fmla="*/ 1938 w 124"/>
                  <a:gd name="T3" fmla="*/ 363 h 205"/>
                  <a:gd name="T4" fmla="*/ 1925 w 124"/>
                  <a:gd name="T5" fmla="*/ 376 h 205"/>
                  <a:gd name="T6" fmla="*/ 1908 w 124"/>
                  <a:gd name="T7" fmla="*/ 398 h 205"/>
                  <a:gd name="T8" fmla="*/ 1895 w 124"/>
                  <a:gd name="T9" fmla="*/ 419 h 205"/>
                  <a:gd name="T10" fmla="*/ 1875 w 124"/>
                  <a:gd name="T11" fmla="*/ 435 h 205"/>
                  <a:gd name="T12" fmla="*/ 1863 w 124"/>
                  <a:gd name="T13" fmla="*/ 478 h 205"/>
                  <a:gd name="T14" fmla="*/ 1863 w 124"/>
                  <a:gd name="T15" fmla="*/ 491 h 205"/>
                  <a:gd name="T16" fmla="*/ 1845 w 124"/>
                  <a:gd name="T17" fmla="*/ 534 h 205"/>
                  <a:gd name="T18" fmla="*/ 1833 w 124"/>
                  <a:gd name="T19" fmla="*/ 547 h 205"/>
                  <a:gd name="T20" fmla="*/ 1813 w 124"/>
                  <a:gd name="T21" fmla="*/ 590 h 205"/>
                  <a:gd name="T22" fmla="*/ 1813 w 124"/>
                  <a:gd name="T23" fmla="*/ 606 h 205"/>
                  <a:gd name="T24" fmla="*/ 1800 w 124"/>
                  <a:gd name="T25" fmla="*/ 662 h 205"/>
                  <a:gd name="T26" fmla="*/ 1783 w 124"/>
                  <a:gd name="T27" fmla="*/ 683 h 205"/>
                  <a:gd name="T28" fmla="*/ 1783 w 124"/>
                  <a:gd name="T29" fmla="*/ 718 h 205"/>
                  <a:gd name="T30" fmla="*/ 1750 w 124"/>
                  <a:gd name="T31" fmla="*/ 776 h 205"/>
                  <a:gd name="T32" fmla="*/ 1375 w 124"/>
                  <a:gd name="T33" fmla="*/ 1460 h 205"/>
                  <a:gd name="T34" fmla="*/ 925 w 124"/>
                  <a:gd name="T35" fmla="*/ 1446 h 205"/>
                  <a:gd name="T36" fmla="*/ 875 w 124"/>
                  <a:gd name="T37" fmla="*/ 1404 h 205"/>
                  <a:gd name="T38" fmla="*/ 488 w 124"/>
                  <a:gd name="T39" fmla="*/ 969 h 205"/>
                  <a:gd name="T40" fmla="*/ 0 w 124"/>
                  <a:gd name="T41" fmla="*/ 0 h 205"/>
                  <a:gd name="T42" fmla="*/ 0 w 124"/>
                  <a:gd name="T43" fmla="*/ 320 h 205"/>
                  <a:gd name="T44" fmla="*/ 50 w 124"/>
                  <a:gd name="T45" fmla="*/ 3610 h 205"/>
                  <a:gd name="T46" fmla="*/ 50 w 124"/>
                  <a:gd name="T47" fmla="*/ 3610 h 205"/>
                  <a:gd name="T48" fmla="*/ 50 w 124"/>
                  <a:gd name="T49" fmla="*/ 3632 h 205"/>
                  <a:gd name="T50" fmla="*/ 988 w 124"/>
                  <a:gd name="T51" fmla="*/ 3896 h 205"/>
                  <a:gd name="T52" fmla="*/ 1938 w 124"/>
                  <a:gd name="T53" fmla="*/ 3632 h 205"/>
                  <a:gd name="T54" fmla="*/ 1938 w 124"/>
                  <a:gd name="T55" fmla="*/ 3610 h 205"/>
                  <a:gd name="T56" fmla="*/ 1938 w 124"/>
                  <a:gd name="T57" fmla="*/ 3610 h 205"/>
                  <a:gd name="T58" fmla="*/ 1938 w 124"/>
                  <a:gd name="T59" fmla="*/ 342 h 20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4" h="205">
                    <a:moveTo>
                      <a:pt x="124" y="18"/>
                    </a:moveTo>
                    <a:cubicBezTo>
                      <a:pt x="124" y="18"/>
                      <a:pt x="124" y="19"/>
                      <a:pt x="124" y="19"/>
                    </a:cubicBezTo>
                    <a:cubicBezTo>
                      <a:pt x="123" y="19"/>
                      <a:pt x="123" y="20"/>
                      <a:pt x="123" y="20"/>
                    </a:cubicBezTo>
                    <a:cubicBezTo>
                      <a:pt x="122" y="20"/>
                      <a:pt x="122" y="21"/>
                      <a:pt x="122" y="21"/>
                    </a:cubicBezTo>
                    <a:cubicBezTo>
                      <a:pt x="122" y="21"/>
                      <a:pt x="121" y="22"/>
                      <a:pt x="121" y="22"/>
                    </a:cubicBezTo>
                    <a:cubicBezTo>
                      <a:pt x="121" y="23"/>
                      <a:pt x="121" y="23"/>
                      <a:pt x="120" y="23"/>
                    </a:cubicBezTo>
                    <a:cubicBezTo>
                      <a:pt x="120" y="24"/>
                      <a:pt x="120" y="25"/>
                      <a:pt x="119" y="25"/>
                    </a:cubicBezTo>
                    <a:cubicBezTo>
                      <a:pt x="119" y="25"/>
                      <a:pt x="119" y="26"/>
                      <a:pt x="119" y="26"/>
                    </a:cubicBezTo>
                    <a:cubicBezTo>
                      <a:pt x="118" y="27"/>
                      <a:pt x="118" y="27"/>
                      <a:pt x="118" y="28"/>
                    </a:cubicBezTo>
                    <a:cubicBezTo>
                      <a:pt x="118" y="28"/>
                      <a:pt x="117" y="29"/>
                      <a:pt x="117" y="29"/>
                    </a:cubicBezTo>
                    <a:cubicBezTo>
                      <a:pt x="117" y="30"/>
                      <a:pt x="117" y="30"/>
                      <a:pt x="116" y="31"/>
                    </a:cubicBezTo>
                    <a:cubicBezTo>
                      <a:pt x="116" y="32"/>
                      <a:pt x="116" y="32"/>
                      <a:pt x="116" y="32"/>
                    </a:cubicBezTo>
                    <a:cubicBezTo>
                      <a:pt x="116" y="33"/>
                      <a:pt x="115" y="34"/>
                      <a:pt x="115" y="35"/>
                    </a:cubicBezTo>
                    <a:cubicBezTo>
                      <a:pt x="115" y="35"/>
                      <a:pt x="115" y="36"/>
                      <a:pt x="114" y="36"/>
                    </a:cubicBezTo>
                    <a:cubicBezTo>
                      <a:pt x="114" y="37"/>
                      <a:pt x="114" y="37"/>
                      <a:pt x="114" y="38"/>
                    </a:cubicBezTo>
                    <a:cubicBezTo>
                      <a:pt x="113" y="39"/>
                      <a:pt x="113" y="40"/>
                      <a:pt x="112" y="41"/>
                    </a:cubicBezTo>
                    <a:cubicBezTo>
                      <a:pt x="107" y="55"/>
                      <a:pt x="102" y="71"/>
                      <a:pt x="88" y="77"/>
                    </a:cubicBezTo>
                    <a:cubicBezTo>
                      <a:pt x="79" y="81"/>
                      <a:pt x="69" y="81"/>
                      <a:pt x="59" y="76"/>
                    </a:cubicBezTo>
                    <a:cubicBezTo>
                      <a:pt x="58" y="76"/>
                      <a:pt x="57" y="75"/>
                      <a:pt x="56" y="74"/>
                    </a:cubicBezTo>
                    <a:cubicBezTo>
                      <a:pt x="47" y="70"/>
                      <a:pt x="39" y="62"/>
                      <a:pt x="31" y="51"/>
                    </a:cubicBezTo>
                    <a:cubicBezTo>
                      <a:pt x="21" y="37"/>
                      <a:pt x="10" y="20"/>
                      <a:pt x="0" y="0"/>
                    </a:cubicBezTo>
                    <a:cubicBezTo>
                      <a:pt x="0" y="7"/>
                      <a:pt x="0" y="13"/>
                      <a:pt x="0" y="17"/>
                    </a:cubicBezTo>
                    <a:cubicBezTo>
                      <a:pt x="0" y="79"/>
                      <a:pt x="2" y="151"/>
                      <a:pt x="3" y="190"/>
                    </a:cubicBezTo>
                    <a:cubicBezTo>
                      <a:pt x="3" y="190"/>
                      <a:pt x="3" y="190"/>
                      <a:pt x="3" y="190"/>
                    </a:cubicBezTo>
                    <a:cubicBezTo>
                      <a:pt x="3" y="190"/>
                      <a:pt x="3" y="191"/>
                      <a:pt x="3" y="191"/>
                    </a:cubicBezTo>
                    <a:cubicBezTo>
                      <a:pt x="3" y="199"/>
                      <a:pt x="30" y="205"/>
                      <a:pt x="63" y="205"/>
                    </a:cubicBezTo>
                    <a:cubicBezTo>
                      <a:pt x="97" y="205"/>
                      <a:pt x="124" y="199"/>
                      <a:pt x="124" y="191"/>
                    </a:cubicBezTo>
                    <a:cubicBezTo>
                      <a:pt x="124" y="191"/>
                      <a:pt x="124" y="190"/>
                      <a:pt x="124" y="190"/>
                    </a:cubicBezTo>
                    <a:cubicBezTo>
                      <a:pt x="124" y="190"/>
                      <a:pt x="124" y="190"/>
                      <a:pt x="124" y="190"/>
                    </a:cubicBezTo>
                    <a:lnTo>
                      <a:pt x="124" y="18"/>
                    </a:ln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8" name="Freeform 377">
                <a:extLst>
                  <a:ext uri="{FF2B5EF4-FFF2-40B4-BE49-F238E27FC236}">
                    <a16:creationId xmlns:a16="http://schemas.microsoft.com/office/drawing/2014/main" id="{6D30E0B6-F47D-44AA-80F8-4E81F6B6B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693"/>
                <a:ext cx="55" cy="48"/>
              </a:xfrm>
              <a:custGeom>
                <a:avLst/>
                <a:gdLst>
                  <a:gd name="T0" fmla="*/ 0 w 22"/>
                  <a:gd name="T1" fmla="*/ 0 h 18"/>
                  <a:gd name="T2" fmla="*/ 313 w 22"/>
                  <a:gd name="T3" fmla="*/ 77 h 18"/>
                  <a:gd name="T4" fmla="*/ 0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5" y="9"/>
                      <a:pt x="19" y="15"/>
                      <a:pt x="20" y="4"/>
                    </a:cubicBezTo>
                    <a:cubicBezTo>
                      <a:pt x="22" y="18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59" name="Freeform 378">
                <a:extLst>
                  <a:ext uri="{FF2B5EF4-FFF2-40B4-BE49-F238E27FC236}">
                    <a16:creationId xmlns:a16="http://schemas.microsoft.com/office/drawing/2014/main" id="{2AA982E1-4702-4B01-BAF6-4B3363DD9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813"/>
                <a:ext cx="55" cy="48"/>
              </a:xfrm>
              <a:custGeom>
                <a:avLst/>
                <a:gdLst>
                  <a:gd name="T0" fmla="*/ 0 w 22"/>
                  <a:gd name="T1" fmla="*/ 0 h 18"/>
                  <a:gd name="T2" fmla="*/ 313 w 22"/>
                  <a:gd name="T3" fmla="*/ 77 h 18"/>
                  <a:gd name="T4" fmla="*/ 0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5" y="9"/>
                      <a:pt x="19" y="15"/>
                      <a:pt x="20" y="4"/>
                    </a:cubicBezTo>
                    <a:cubicBezTo>
                      <a:pt x="22" y="18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0" name="Freeform 379">
                <a:extLst>
                  <a:ext uri="{FF2B5EF4-FFF2-40B4-BE49-F238E27FC236}">
                    <a16:creationId xmlns:a16="http://schemas.microsoft.com/office/drawing/2014/main" id="{753DAE62-AF40-45F1-AC24-210F87930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274"/>
                <a:ext cx="953" cy="899"/>
              </a:xfrm>
              <a:custGeom>
                <a:avLst/>
                <a:gdLst>
                  <a:gd name="T0" fmla="*/ 4710 w 381"/>
                  <a:gd name="T1" fmla="*/ 5565 h 337"/>
                  <a:gd name="T2" fmla="*/ 0 w 381"/>
                  <a:gd name="T3" fmla="*/ 5770 h 337"/>
                  <a:gd name="T4" fmla="*/ 4710 w 381"/>
                  <a:gd name="T5" fmla="*/ 5978 h 337"/>
                  <a:gd name="T6" fmla="*/ 5338 w 381"/>
                  <a:gd name="T7" fmla="*/ 0 h 337"/>
                  <a:gd name="T8" fmla="*/ 4710 w 381"/>
                  <a:gd name="T9" fmla="*/ 5565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1" h="337">
                    <a:moveTo>
                      <a:pt x="301" y="293"/>
                    </a:moveTo>
                    <a:cubicBezTo>
                      <a:pt x="244" y="336"/>
                      <a:pt x="78" y="318"/>
                      <a:pt x="0" y="304"/>
                    </a:cubicBezTo>
                    <a:cubicBezTo>
                      <a:pt x="77" y="337"/>
                      <a:pt x="254" y="336"/>
                      <a:pt x="301" y="315"/>
                    </a:cubicBezTo>
                    <a:cubicBezTo>
                      <a:pt x="372" y="283"/>
                      <a:pt x="381" y="160"/>
                      <a:pt x="341" y="0"/>
                    </a:cubicBezTo>
                    <a:cubicBezTo>
                      <a:pt x="371" y="161"/>
                      <a:pt x="359" y="251"/>
                      <a:pt x="301" y="293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1" name="Freeform 380">
                <a:extLst>
                  <a:ext uri="{FF2B5EF4-FFF2-40B4-BE49-F238E27FC236}">
                    <a16:creationId xmlns:a16="http://schemas.microsoft.com/office/drawing/2014/main" id="{000CB914-C6FB-4AD9-AFED-EB4C18962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2858"/>
                <a:ext cx="193" cy="491"/>
              </a:xfrm>
              <a:custGeom>
                <a:avLst/>
                <a:gdLst>
                  <a:gd name="T0" fmla="*/ 521 w 77"/>
                  <a:gd name="T1" fmla="*/ 1254 h 184"/>
                  <a:gd name="T2" fmla="*/ 1118 w 77"/>
                  <a:gd name="T3" fmla="*/ 456 h 184"/>
                  <a:gd name="T4" fmla="*/ 1213 w 77"/>
                  <a:gd name="T5" fmla="*/ 35 h 184"/>
                  <a:gd name="T6" fmla="*/ 1213 w 77"/>
                  <a:gd name="T7" fmla="*/ 3189 h 184"/>
                  <a:gd name="T8" fmla="*/ 0 w 77"/>
                  <a:gd name="T9" fmla="*/ 3362 h 184"/>
                  <a:gd name="T10" fmla="*/ 993 w 77"/>
                  <a:gd name="T11" fmla="*/ 2778 h 184"/>
                  <a:gd name="T12" fmla="*/ 521 w 77"/>
                  <a:gd name="T13" fmla="*/ 1254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184">
                    <a:moveTo>
                      <a:pt x="33" y="66"/>
                    </a:moveTo>
                    <a:cubicBezTo>
                      <a:pt x="49" y="65"/>
                      <a:pt x="66" y="48"/>
                      <a:pt x="71" y="24"/>
                    </a:cubicBezTo>
                    <a:cubicBezTo>
                      <a:pt x="76" y="0"/>
                      <a:pt x="77" y="2"/>
                      <a:pt x="77" y="2"/>
                    </a:cubicBezTo>
                    <a:cubicBezTo>
                      <a:pt x="77" y="168"/>
                      <a:pt x="77" y="168"/>
                      <a:pt x="77" y="168"/>
                    </a:cubicBezTo>
                    <a:cubicBezTo>
                      <a:pt x="70" y="180"/>
                      <a:pt x="19" y="184"/>
                      <a:pt x="0" y="177"/>
                    </a:cubicBezTo>
                    <a:cubicBezTo>
                      <a:pt x="26" y="178"/>
                      <a:pt x="55" y="174"/>
                      <a:pt x="63" y="146"/>
                    </a:cubicBezTo>
                    <a:cubicBezTo>
                      <a:pt x="71" y="118"/>
                      <a:pt x="45" y="72"/>
                      <a:pt x="33" y="66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2" name="Freeform 381">
                <a:extLst>
                  <a:ext uri="{FF2B5EF4-FFF2-40B4-BE49-F238E27FC236}">
                    <a16:creationId xmlns:a16="http://schemas.microsoft.com/office/drawing/2014/main" id="{F1A46EA0-8289-4498-BC66-D78BE7711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1514"/>
                <a:ext cx="170" cy="80"/>
              </a:xfrm>
              <a:custGeom>
                <a:avLst/>
                <a:gdLst>
                  <a:gd name="T0" fmla="*/ 0 w 68"/>
                  <a:gd name="T1" fmla="*/ 205 h 30"/>
                  <a:gd name="T2" fmla="*/ 438 w 68"/>
                  <a:gd name="T3" fmla="*/ 0 h 30"/>
                  <a:gd name="T4" fmla="*/ 1063 w 68"/>
                  <a:gd name="T5" fmla="*/ 363 h 30"/>
                  <a:gd name="T6" fmla="*/ 470 w 68"/>
                  <a:gd name="T7" fmla="*/ 227 h 30"/>
                  <a:gd name="T8" fmla="*/ 645 w 68"/>
                  <a:gd name="T9" fmla="*/ 568 h 30"/>
                  <a:gd name="T10" fmla="*/ 0 w 68"/>
                  <a:gd name="T11" fmla="*/ 205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30">
                    <a:moveTo>
                      <a:pt x="0" y="11"/>
                    </a:moveTo>
                    <a:cubicBezTo>
                      <a:pt x="9" y="4"/>
                      <a:pt x="23" y="0"/>
                      <a:pt x="28" y="0"/>
                    </a:cubicBezTo>
                    <a:cubicBezTo>
                      <a:pt x="34" y="0"/>
                      <a:pt x="62" y="15"/>
                      <a:pt x="68" y="19"/>
                    </a:cubicBezTo>
                    <a:cubicBezTo>
                      <a:pt x="53" y="11"/>
                      <a:pt x="36" y="7"/>
                      <a:pt x="30" y="12"/>
                    </a:cubicBezTo>
                    <a:cubicBezTo>
                      <a:pt x="23" y="17"/>
                      <a:pt x="41" y="30"/>
                      <a:pt x="41" y="30"/>
                    </a:cubicBezTo>
                    <a:cubicBezTo>
                      <a:pt x="26" y="23"/>
                      <a:pt x="7" y="9"/>
                      <a:pt x="0" y="11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3" name="Freeform 382">
                <a:extLst>
                  <a:ext uri="{FF2B5EF4-FFF2-40B4-BE49-F238E27FC236}">
                    <a16:creationId xmlns:a16="http://schemas.microsoft.com/office/drawing/2014/main" id="{7FFE2CFE-6D7F-462E-9046-C9E20153E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826"/>
                <a:ext cx="80" cy="139"/>
              </a:xfrm>
              <a:custGeom>
                <a:avLst/>
                <a:gdLst>
                  <a:gd name="T0" fmla="*/ 0 w 32"/>
                  <a:gd name="T1" fmla="*/ 0 h 52"/>
                  <a:gd name="T2" fmla="*/ 95 w 32"/>
                  <a:gd name="T3" fmla="*/ 513 h 52"/>
                  <a:gd name="T4" fmla="*/ 145 w 32"/>
                  <a:gd name="T5" fmla="*/ 957 h 52"/>
                  <a:gd name="T6" fmla="*/ 470 w 32"/>
                  <a:gd name="T7" fmla="*/ 615 h 52"/>
                  <a:gd name="T8" fmla="*/ 438 w 32"/>
                  <a:gd name="T9" fmla="*/ 136 h 52"/>
                  <a:gd name="T10" fmla="*/ 238 w 32"/>
                  <a:gd name="T11" fmla="*/ 401 h 52"/>
                  <a:gd name="T12" fmla="*/ 20 w 32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52">
                    <a:moveTo>
                      <a:pt x="0" y="0"/>
                    </a:moveTo>
                    <a:cubicBezTo>
                      <a:pt x="2" y="9"/>
                      <a:pt x="4" y="18"/>
                      <a:pt x="6" y="27"/>
                    </a:cubicBezTo>
                    <a:cubicBezTo>
                      <a:pt x="6" y="32"/>
                      <a:pt x="9" y="44"/>
                      <a:pt x="9" y="50"/>
                    </a:cubicBezTo>
                    <a:cubicBezTo>
                      <a:pt x="9" y="52"/>
                      <a:pt x="29" y="35"/>
                      <a:pt x="30" y="32"/>
                    </a:cubicBezTo>
                    <a:cubicBezTo>
                      <a:pt x="32" y="27"/>
                      <a:pt x="30" y="13"/>
                      <a:pt x="28" y="7"/>
                    </a:cubicBezTo>
                    <a:cubicBezTo>
                      <a:pt x="26" y="14"/>
                      <a:pt x="23" y="24"/>
                      <a:pt x="15" y="21"/>
                    </a:cubicBezTo>
                    <a:cubicBezTo>
                      <a:pt x="8" y="18"/>
                      <a:pt x="5" y="6"/>
                      <a:pt x="1" y="0"/>
                    </a:cubicBezTo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4" name="Freeform 383">
                <a:extLst>
                  <a:ext uri="{FF2B5EF4-FFF2-40B4-BE49-F238E27FC236}">
                    <a16:creationId xmlns:a16="http://schemas.microsoft.com/office/drawing/2014/main" id="{87A12B2F-F4EF-4024-81BA-EC2B1631D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" y="1578"/>
                <a:ext cx="100" cy="1003"/>
              </a:xfrm>
              <a:custGeom>
                <a:avLst/>
                <a:gdLst>
                  <a:gd name="T0" fmla="*/ 345 w 40"/>
                  <a:gd name="T1" fmla="*/ 2526 h 376"/>
                  <a:gd name="T2" fmla="*/ 395 w 40"/>
                  <a:gd name="T3" fmla="*/ 2710 h 376"/>
                  <a:gd name="T4" fmla="*/ 270 w 40"/>
                  <a:gd name="T5" fmla="*/ 7138 h 376"/>
                  <a:gd name="T6" fmla="*/ 408 w 40"/>
                  <a:gd name="T7" fmla="*/ 4463 h 376"/>
                  <a:gd name="T8" fmla="*/ 470 w 40"/>
                  <a:gd name="T9" fmla="*/ 2470 h 376"/>
                  <a:gd name="T10" fmla="*/ 0 w 40"/>
                  <a:gd name="T11" fmla="*/ 0 h 376"/>
                  <a:gd name="T12" fmla="*/ 345 w 40"/>
                  <a:gd name="T13" fmla="*/ 2526 h 376"/>
                  <a:gd name="T14" fmla="*/ 345 w 40"/>
                  <a:gd name="T15" fmla="*/ 2526 h 3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376">
                    <a:moveTo>
                      <a:pt x="22" y="133"/>
                    </a:moveTo>
                    <a:cubicBezTo>
                      <a:pt x="23" y="136"/>
                      <a:pt x="24" y="139"/>
                      <a:pt x="25" y="143"/>
                    </a:cubicBezTo>
                    <a:cubicBezTo>
                      <a:pt x="31" y="165"/>
                      <a:pt x="3" y="317"/>
                      <a:pt x="17" y="376"/>
                    </a:cubicBezTo>
                    <a:cubicBezTo>
                      <a:pt x="14" y="327"/>
                      <a:pt x="22" y="269"/>
                      <a:pt x="26" y="235"/>
                    </a:cubicBezTo>
                    <a:cubicBezTo>
                      <a:pt x="31" y="200"/>
                      <a:pt x="40" y="162"/>
                      <a:pt x="30" y="130"/>
                    </a:cubicBezTo>
                    <a:cubicBezTo>
                      <a:pt x="20" y="98"/>
                      <a:pt x="3" y="27"/>
                      <a:pt x="0" y="0"/>
                    </a:cubicBezTo>
                    <a:cubicBezTo>
                      <a:pt x="0" y="47"/>
                      <a:pt x="9" y="85"/>
                      <a:pt x="22" y="133"/>
                    </a:cubicBezTo>
                    <a:cubicBezTo>
                      <a:pt x="22" y="133"/>
                      <a:pt x="22" y="133"/>
                      <a:pt x="22" y="133"/>
                    </a:cubicBezTo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5" name="Freeform 384">
                <a:extLst>
                  <a:ext uri="{FF2B5EF4-FFF2-40B4-BE49-F238E27FC236}">
                    <a16:creationId xmlns:a16="http://schemas.microsoft.com/office/drawing/2014/main" id="{F281E2C8-96F3-4E97-821F-15799A38B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792"/>
                <a:ext cx="20" cy="53"/>
              </a:xfrm>
              <a:custGeom>
                <a:avLst/>
                <a:gdLst>
                  <a:gd name="T0" fmla="*/ 0 w 8"/>
                  <a:gd name="T1" fmla="*/ 133 h 20"/>
                  <a:gd name="T2" fmla="*/ 83 w 8"/>
                  <a:gd name="T3" fmla="*/ 371 h 20"/>
                  <a:gd name="T4" fmla="*/ 33 w 8"/>
                  <a:gd name="T5" fmla="*/ 0 h 20"/>
                  <a:gd name="T6" fmla="*/ 20 w 8"/>
                  <a:gd name="T7" fmla="*/ 3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0">
                    <a:moveTo>
                      <a:pt x="0" y="7"/>
                    </a:moveTo>
                    <a:cubicBezTo>
                      <a:pt x="1" y="12"/>
                      <a:pt x="1" y="17"/>
                      <a:pt x="5" y="20"/>
                    </a:cubicBezTo>
                    <a:cubicBezTo>
                      <a:pt x="8" y="14"/>
                      <a:pt x="7" y="6"/>
                      <a:pt x="2" y="0"/>
                    </a:cubicBezTo>
                    <a:cubicBezTo>
                      <a:pt x="0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6" name="Freeform 385">
                <a:extLst>
                  <a:ext uri="{FF2B5EF4-FFF2-40B4-BE49-F238E27FC236}">
                    <a16:creationId xmlns:a16="http://schemas.microsoft.com/office/drawing/2014/main" id="{9BE0551D-0431-4F23-9F21-6439000D2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" y="1858"/>
                <a:ext cx="15" cy="24"/>
              </a:xfrm>
              <a:custGeom>
                <a:avLst/>
                <a:gdLst>
                  <a:gd name="T0" fmla="*/ 33 w 6"/>
                  <a:gd name="T1" fmla="*/ 21 h 9"/>
                  <a:gd name="T2" fmla="*/ 63 w 6"/>
                  <a:gd name="T3" fmla="*/ 171 h 9"/>
                  <a:gd name="T4" fmla="*/ 33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2" y="1"/>
                    </a:moveTo>
                    <a:cubicBezTo>
                      <a:pt x="0" y="5"/>
                      <a:pt x="1" y="8"/>
                      <a:pt x="4" y="9"/>
                    </a:cubicBezTo>
                    <a:cubicBezTo>
                      <a:pt x="6" y="6"/>
                      <a:pt x="6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7" name="Freeform 386">
                <a:extLst>
                  <a:ext uri="{FF2B5EF4-FFF2-40B4-BE49-F238E27FC236}">
                    <a16:creationId xmlns:a16="http://schemas.microsoft.com/office/drawing/2014/main" id="{89C0EF80-D22C-4B24-98D9-42ACC4BB2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1506"/>
                <a:ext cx="45" cy="38"/>
              </a:xfrm>
              <a:custGeom>
                <a:avLst/>
                <a:gdLst>
                  <a:gd name="T0" fmla="*/ 125 w 18"/>
                  <a:gd name="T1" fmla="*/ 60 h 14"/>
                  <a:gd name="T2" fmla="*/ 95 w 18"/>
                  <a:gd name="T3" fmla="*/ 22 h 14"/>
                  <a:gd name="T4" fmla="*/ 188 w 18"/>
                  <a:gd name="T5" fmla="*/ 220 h 14"/>
                  <a:gd name="T6" fmla="*/ 113 w 1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4">
                    <a:moveTo>
                      <a:pt x="8" y="3"/>
                    </a:moveTo>
                    <a:cubicBezTo>
                      <a:pt x="8" y="2"/>
                      <a:pt x="7" y="2"/>
                      <a:pt x="6" y="1"/>
                    </a:cubicBezTo>
                    <a:cubicBezTo>
                      <a:pt x="0" y="5"/>
                      <a:pt x="7" y="14"/>
                      <a:pt x="12" y="11"/>
                    </a:cubicBezTo>
                    <a:cubicBezTo>
                      <a:pt x="18" y="8"/>
                      <a:pt x="10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8" name="Freeform 387">
                <a:extLst>
                  <a:ext uri="{FF2B5EF4-FFF2-40B4-BE49-F238E27FC236}">
                    <a16:creationId xmlns:a16="http://schemas.microsoft.com/office/drawing/2014/main" id="{3862DB20-FF00-4259-AFB0-A787B3EB5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466"/>
                <a:ext cx="13" cy="16"/>
              </a:xfrm>
              <a:custGeom>
                <a:avLst/>
                <a:gdLst>
                  <a:gd name="T0" fmla="*/ 21 w 5"/>
                  <a:gd name="T1" fmla="*/ 35 h 6"/>
                  <a:gd name="T2" fmla="*/ 0 w 5"/>
                  <a:gd name="T3" fmla="*/ 115 h 6"/>
                  <a:gd name="T4" fmla="*/ 34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1" y="3"/>
                      <a:pt x="0" y="4"/>
                      <a:pt x="0" y="6"/>
                    </a:cubicBezTo>
                    <a:cubicBezTo>
                      <a:pt x="5" y="6"/>
                      <a:pt x="5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69" name="Freeform 388">
                <a:extLst>
                  <a:ext uri="{FF2B5EF4-FFF2-40B4-BE49-F238E27FC236}">
                    <a16:creationId xmlns:a16="http://schemas.microsoft.com/office/drawing/2014/main" id="{85C019D6-2D42-47EA-8516-F7733A06E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989"/>
                <a:ext cx="30" cy="104"/>
              </a:xfrm>
              <a:custGeom>
                <a:avLst/>
                <a:gdLst>
                  <a:gd name="T0" fmla="*/ 95 w 12"/>
                  <a:gd name="T1" fmla="*/ 0 h 39"/>
                  <a:gd name="T2" fmla="*/ 83 w 12"/>
                  <a:gd name="T3" fmla="*/ 739 h 39"/>
                  <a:gd name="T4" fmla="*/ 113 w 12"/>
                  <a:gd name="T5" fmla="*/ 9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9">
                    <a:moveTo>
                      <a:pt x="6" y="0"/>
                    </a:moveTo>
                    <a:cubicBezTo>
                      <a:pt x="6" y="12"/>
                      <a:pt x="0" y="29"/>
                      <a:pt x="5" y="39"/>
                    </a:cubicBezTo>
                    <a:cubicBezTo>
                      <a:pt x="12" y="32"/>
                      <a:pt x="12" y="15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0" name="Freeform 389">
                <a:extLst>
                  <a:ext uri="{FF2B5EF4-FFF2-40B4-BE49-F238E27FC236}">
                    <a16:creationId xmlns:a16="http://schemas.microsoft.com/office/drawing/2014/main" id="{8989775C-9C5B-40B7-98FD-054749696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0" y="2104"/>
                <a:ext cx="13" cy="42"/>
              </a:xfrm>
              <a:custGeom>
                <a:avLst/>
                <a:gdLst>
                  <a:gd name="T0" fmla="*/ 21 w 5"/>
                  <a:gd name="T1" fmla="*/ 76 h 16"/>
                  <a:gd name="T2" fmla="*/ 21 w 5"/>
                  <a:gd name="T3" fmla="*/ 289 h 16"/>
                  <a:gd name="T4" fmla="*/ 55 w 5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6">
                    <a:moveTo>
                      <a:pt x="1" y="4"/>
                    </a:moveTo>
                    <a:cubicBezTo>
                      <a:pt x="0" y="9"/>
                      <a:pt x="0" y="13"/>
                      <a:pt x="1" y="16"/>
                    </a:cubicBezTo>
                    <a:cubicBezTo>
                      <a:pt x="5" y="12"/>
                      <a:pt x="4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1" name="Freeform 390">
                <a:extLst>
                  <a:ext uri="{FF2B5EF4-FFF2-40B4-BE49-F238E27FC236}">
                    <a16:creationId xmlns:a16="http://schemas.microsoft.com/office/drawing/2014/main" id="{CF88BB19-9D61-4B32-9CAC-C9AD4CF1D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168"/>
                <a:ext cx="103" cy="272"/>
              </a:xfrm>
              <a:custGeom>
                <a:avLst/>
                <a:gdLst>
                  <a:gd name="T0" fmla="*/ 651 w 41"/>
                  <a:gd name="T1" fmla="*/ 0 h 102"/>
                  <a:gd name="T2" fmla="*/ 460 w 41"/>
                  <a:gd name="T3" fmla="*/ 1933 h 102"/>
                  <a:gd name="T4" fmla="*/ 651 w 41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02">
                    <a:moveTo>
                      <a:pt x="41" y="0"/>
                    </a:moveTo>
                    <a:cubicBezTo>
                      <a:pt x="15" y="13"/>
                      <a:pt x="0" y="75"/>
                      <a:pt x="29" y="102"/>
                    </a:cubicBezTo>
                    <a:cubicBezTo>
                      <a:pt x="16" y="86"/>
                      <a:pt x="17" y="21"/>
                      <a:pt x="41" y="0"/>
                    </a:cubicBezTo>
                    <a:close/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2" name="Freeform 391">
                <a:extLst>
                  <a:ext uri="{FF2B5EF4-FFF2-40B4-BE49-F238E27FC236}">
                    <a16:creationId xmlns:a16="http://schemas.microsoft.com/office/drawing/2014/main" id="{766D8E41-37D6-46DA-9214-9059B2445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1082"/>
                <a:ext cx="332" cy="864"/>
              </a:xfrm>
              <a:custGeom>
                <a:avLst/>
                <a:gdLst>
                  <a:gd name="T0" fmla="*/ 2069 w 133"/>
                  <a:gd name="T1" fmla="*/ 0 h 324"/>
                  <a:gd name="T2" fmla="*/ 1975 w 133"/>
                  <a:gd name="T3" fmla="*/ 6144 h 324"/>
                  <a:gd name="T4" fmla="*/ 2069 w 133"/>
                  <a:gd name="T5" fmla="*/ 0 h 3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" h="324">
                    <a:moveTo>
                      <a:pt x="133" y="0"/>
                    </a:moveTo>
                    <a:cubicBezTo>
                      <a:pt x="96" y="22"/>
                      <a:pt x="0" y="145"/>
                      <a:pt x="127" y="324"/>
                    </a:cubicBezTo>
                    <a:cubicBezTo>
                      <a:pt x="108" y="293"/>
                      <a:pt x="22" y="116"/>
                      <a:pt x="133" y="0"/>
                    </a:cubicBezTo>
                    <a:close/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3" name="Freeform 392">
                <a:extLst>
                  <a:ext uri="{FF2B5EF4-FFF2-40B4-BE49-F238E27FC236}">
                    <a16:creationId xmlns:a16="http://schemas.microsoft.com/office/drawing/2014/main" id="{E95074E3-1DB6-4514-95C4-0152232E2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2266"/>
                <a:ext cx="483" cy="566"/>
              </a:xfrm>
              <a:custGeom>
                <a:avLst/>
                <a:gdLst>
                  <a:gd name="T0" fmla="*/ 0 w 193"/>
                  <a:gd name="T1" fmla="*/ 0 h 212"/>
                  <a:gd name="T2" fmla="*/ 989 w 193"/>
                  <a:gd name="T3" fmla="*/ 1540 h 212"/>
                  <a:gd name="T4" fmla="*/ 1722 w 193"/>
                  <a:gd name="T5" fmla="*/ 2608 h 212"/>
                  <a:gd name="T6" fmla="*/ 3026 w 193"/>
                  <a:gd name="T7" fmla="*/ 3807 h 212"/>
                  <a:gd name="T8" fmla="*/ 1909 w 193"/>
                  <a:gd name="T9" fmla="*/ 2566 h 212"/>
                  <a:gd name="T10" fmla="*/ 1034 w 193"/>
                  <a:gd name="T11" fmla="*/ 1183 h 212"/>
                  <a:gd name="T12" fmla="*/ 0 w 193"/>
                  <a:gd name="T13" fmla="*/ 0 h 2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3" h="212">
                    <a:moveTo>
                      <a:pt x="0" y="0"/>
                    </a:moveTo>
                    <a:cubicBezTo>
                      <a:pt x="14" y="32"/>
                      <a:pt x="37" y="55"/>
                      <a:pt x="63" y="81"/>
                    </a:cubicBezTo>
                    <a:cubicBezTo>
                      <a:pt x="89" y="107"/>
                      <a:pt x="98" y="116"/>
                      <a:pt x="110" y="137"/>
                    </a:cubicBezTo>
                    <a:cubicBezTo>
                      <a:pt x="122" y="157"/>
                      <a:pt x="162" y="212"/>
                      <a:pt x="193" y="200"/>
                    </a:cubicBezTo>
                    <a:cubicBezTo>
                      <a:pt x="170" y="206"/>
                      <a:pt x="133" y="165"/>
                      <a:pt x="122" y="135"/>
                    </a:cubicBezTo>
                    <a:cubicBezTo>
                      <a:pt x="111" y="104"/>
                      <a:pt x="92" y="87"/>
                      <a:pt x="66" y="62"/>
                    </a:cubicBezTo>
                    <a:cubicBezTo>
                      <a:pt x="41" y="36"/>
                      <a:pt x="5" y="14"/>
                      <a:pt x="0" y="0"/>
                    </a:cubicBezTo>
                    <a:close/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4" name="Freeform 393">
                <a:extLst>
                  <a:ext uri="{FF2B5EF4-FFF2-40B4-BE49-F238E27FC236}">
                    <a16:creationId xmlns:a16="http://schemas.microsoft.com/office/drawing/2014/main" id="{A331EA27-87C0-461E-9361-F4DCB2D11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280"/>
                <a:ext cx="22" cy="50"/>
              </a:xfrm>
              <a:custGeom>
                <a:avLst/>
                <a:gdLst>
                  <a:gd name="T0" fmla="*/ 59 w 9"/>
                  <a:gd name="T1" fmla="*/ 76 h 19"/>
                  <a:gd name="T2" fmla="*/ 71 w 9"/>
                  <a:gd name="T3" fmla="*/ 347 h 19"/>
                  <a:gd name="T4" fmla="*/ 103 w 9"/>
                  <a:gd name="T5" fmla="*/ 0 h 19"/>
                  <a:gd name="T6" fmla="*/ 42 w 9"/>
                  <a:gd name="T7" fmla="*/ 3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4" y="4"/>
                    </a:moveTo>
                    <a:cubicBezTo>
                      <a:pt x="1" y="9"/>
                      <a:pt x="0" y="16"/>
                      <a:pt x="5" y="19"/>
                    </a:cubicBezTo>
                    <a:cubicBezTo>
                      <a:pt x="8" y="13"/>
                      <a:pt x="9" y="6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5" name="Freeform 394">
                <a:extLst>
                  <a:ext uri="{FF2B5EF4-FFF2-40B4-BE49-F238E27FC236}">
                    <a16:creationId xmlns:a16="http://schemas.microsoft.com/office/drawing/2014/main" id="{72566A51-81AA-459B-93CE-9D2BCC459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250"/>
                <a:ext cx="15" cy="22"/>
              </a:xfrm>
              <a:custGeom>
                <a:avLst/>
                <a:gdLst>
                  <a:gd name="T0" fmla="*/ 20 w 6"/>
                  <a:gd name="T1" fmla="*/ 0 h 8"/>
                  <a:gd name="T2" fmla="*/ 33 w 6"/>
                  <a:gd name="T3" fmla="*/ 168 h 8"/>
                  <a:gd name="T4" fmla="*/ 95 w 6"/>
                  <a:gd name="T5" fmla="*/ 47 h 8"/>
                  <a:gd name="T6" fmla="*/ 50 w 6"/>
                  <a:gd name="T7" fmla="*/ 4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1" y="3"/>
                      <a:pt x="0" y="5"/>
                      <a:pt x="2" y="8"/>
                    </a:cubicBezTo>
                    <a:cubicBezTo>
                      <a:pt x="5" y="5"/>
                      <a:pt x="5" y="6"/>
                      <a:pt x="6" y="2"/>
                    </a:cubicBezTo>
                    <a:cubicBezTo>
                      <a:pt x="4" y="0"/>
                      <a:pt x="3" y="2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6" name="Freeform 395">
                <a:extLst>
                  <a:ext uri="{FF2B5EF4-FFF2-40B4-BE49-F238E27FC236}">
                    <a16:creationId xmlns:a16="http://schemas.microsoft.com/office/drawing/2014/main" id="{D0246E96-29D7-45A0-A6BD-CFA6C8EAA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410"/>
                <a:ext cx="148" cy="166"/>
              </a:xfrm>
              <a:custGeom>
                <a:avLst/>
                <a:gdLst>
                  <a:gd name="T0" fmla="*/ 33 w 59"/>
                  <a:gd name="T1" fmla="*/ 21 h 62"/>
                  <a:gd name="T2" fmla="*/ 931 w 59"/>
                  <a:gd name="T3" fmla="*/ 1189 h 62"/>
                  <a:gd name="T4" fmla="*/ 0 w 59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62">
                    <a:moveTo>
                      <a:pt x="2" y="1"/>
                    </a:moveTo>
                    <a:cubicBezTo>
                      <a:pt x="28" y="9"/>
                      <a:pt x="45" y="41"/>
                      <a:pt x="59" y="62"/>
                    </a:cubicBezTo>
                    <a:cubicBezTo>
                      <a:pt x="42" y="42"/>
                      <a:pt x="21" y="1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7" name="Freeform 396">
                <a:extLst>
                  <a:ext uri="{FF2B5EF4-FFF2-40B4-BE49-F238E27FC236}">
                    <a16:creationId xmlns:a16="http://schemas.microsoft.com/office/drawing/2014/main" id="{5C09DC62-0A31-46FE-936E-B029DDE94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594"/>
                <a:ext cx="18" cy="38"/>
              </a:xfrm>
              <a:custGeom>
                <a:avLst/>
                <a:gdLst>
                  <a:gd name="T0" fmla="*/ 0 w 7"/>
                  <a:gd name="T1" fmla="*/ 0 h 14"/>
                  <a:gd name="T2" fmla="*/ 118 w 7"/>
                  <a:gd name="T3" fmla="*/ 258 h 14"/>
                  <a:gd name="T4" fmla="*/ 21 w 7"/>
                  <a:gd name="T5" fmla="*/ 3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0" y="5"/>
                      <a:pt x="0" y="14"/>
                      <a:pt x="7" y="13"/>
                    </a:cubicBezTo>
                    <a:cubicBezTo>
                      <a:pt x="7" y="9"/>
                      <a:pt x="5" y="5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8" name="Freeform 397">
                <a:extLst>
                  <a:ext uri="{FF2B5EF4-FFF2-40B4-BE49-F238E27FC236}">
                    <a16:creationId xmlns:a16="http://schemas.microsoft.com/office/drawing/2014/main" id="{48EFCE70-6476-4787-B95C-630F215F0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" y="1357"/>
                <a:ext cx="37" cy="245"/>
              </a:xfrm>
              <a:custGeom>
                <a:avLst/>
                <a:gdLst>
                  <a:gd name="T0" fmla="*/ 183 w 15"/>
                  <a:gd name="T1" fmla="*/ 0 h 92"/>
                  <a:gd name="T2" fmla="*/ 153 w 15"/>
                  <a:gd name="T3" fmla="*/ 1736 h 92"/>
                  <a:gd name="T4" fmla="*/ 153 w 15"/>
                  <a:gd name="T5" fmla="*/ 815 h 92"/>
                  <a:gd name="T6" fmla="*/ 183 w 15"/>
                  <a:gd name="T7" fmla="*/ 35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2">
                    <a:moveTo>
                      <a:pt x="12" y="0"/>
                    </a:moveTo>
                    <a:cubicBezTo>
                      <a:pt x="0" y="27"/>
                      <a:pt x="1" y="65"/>
                      <a:pt x="10" y="92"/>
                    </a:cubicBezTo>
                    <a:cubicBezTo>
                      <a:pt x="15" y="82"/>
                      <a:pt x="10" y="56"/>
                      <a:pt x="10" y="43"/>
                    </a:cubicBezTo>
                    <a:cubicBezTo>
                      <a:pt x="10" y="30"/>
                      <a:pt x="9" y="14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79" name="Freeform 398">
                <a:extLst>
                  <a:ext uri="{FF2B5EF4-FFF2-40B4-BE49-F238E27FC236}">
                    <a16:creationId xmlns:a16="http://schemas.microsoft.com/office/drawing/2014/main" id="{F19659DA-8074-4F48-8139-5394E4FA6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1314"/>
                <a:ext cx="15" cy="27"/>
              </a:xfrm>
              <a:custGeom>
                <a:avLst/>
                <a:gdLst>
                  <a:gd name="T0" fmla="*/ 50 w 6"/>
                  <a:gd name="T1" fmla="*/ 0 h 10"/>
                  <a:gd name="T2" fmla="*/ 20 w 6"/>
                  <a:gd name="T3" fmla="*/ 197 h 10"/>
                  <a:gd name="T4" fmla="*/ 63 w 6"/>
                  <a:gd name="T5" fmla="*/ 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1" y="3"/>
                      <a:pt x="0" y="6"/>
                      <a:pt x="1" y="10"/>
                    </a:cubicBezTo>
                    <a:cubicBezTo>
                      <a:pt x="6" y="10"/>
                      <a:pt x="5" y="7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80" name="Freeform 399">
                <a:extLst>
                  <a:ext uri="{FF2B5EF4-FFF2-40B4-BE49-F238E27FC236}">
                    <a16:creationId xmlns:a16="http://schemas.microsoft.com/office/drawing/2014/main" id="{38DDF47F-E1D0-41D1-88EA-C7BFB02D0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1610"/>
                <a:ext cx="50" cy="40"/>
              </a:xfrm>
              <a:custGeom>
                <a:avLst/>
                <a:gdLst>
                  <a:gd name="T0" fmla="*/ 113 w 20"/>
                  <a:gd name="T1" fmla="*/ 56 h 15"/>
                  <a:gd name="T2" fmla="*/ 125 w 2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7" y="3"/>
                    </a:moveTo>
                    <a:cubicBezTo>
                      <a:pt x="0" y="15"/>
                      <a:pt x="20" y="9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81" name="Freeform 400">
                <a:extLst>
                  <a:ext uri="{FF2B5EF4-FFF2-40B4-BE49-F238E27FC236}">
                    <a16:creationId xmlns:a16="http://schemas.microsoft.com/office/drawing/2014/main" id="{1031F1B6-90CF-4984-858F-EE0A3C128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" y="1482"/>
                <a:ext cx="342" cy="1211"/>
              </a:xfrm>
              <a:custGeom>
                <a:avLst/>
                <a:gdLst>
                  <a:gd name="T0" fmla="*/ 1258 w 137"/>
                  <a:gd name="T1" fmla="*/ 4134 h 454"/>
                  <a:gd name="T2" fmla="*/ 1308 w 137"/>
                  <a:gd name="T3" fmla="*/ 5393 h 454"/>
                  <a:gd name="T4" fmla="*/ 1540 w 137"/>
                  <a:gd name="T5" fmla="*/ 6986 h 454"/>
                  <a:gd name="T6" fmla="*/ 811 w 137"/>
                  <a:gd name="T7" fmla="*/ 8616 h 454"/>
                  <a:gd name="T8" fmla="*/ 1103 w 137"/>
                  <a:gd name="T9" fmla="*/ 7591 h 454"/>
                  <a:gd name="T10" fmla="*/ 1495 w 137"/>
                  <a:gd name="T11" fmla="*/ 7250 h 454"/>
                  <a:gd name="T12" fmla="*/ 1850 w 137"/>
                  <a:gd name="T13" fmla="*/ 7250 h 454"/>
                  <a:gd name="T14" fmla="*/ 1900 w 137"/>
                  <a:gd name="T15" fmla="*/ 7194 h 454"/>
                  <a:gd name="T16" fmla="*/ 1882 w 137"/>
                  <a:gd name="T17" fmla="*/ 7101 h 454"/>
                  <a:gd name="T18" fmla="*/ 1570 w 137"/>
                  <a:gd name="T19" fmla="*/ 6759 h 454"/>
                  <a:gd name="T20" fmla="*/ 1445 w 137"/>
                  <a:gd name="T21" fmla="*/ 6204 h 454"/>
                  <a:gd name="T22" fmla="*/ 1540 w 137"/>
                  <a:gd name="T23" fmla="*/ 5522 h 454"/>
                  <a:gd name="T24" fmla="*/ 1745 w 137"/>
                  <a:gd name="T25" fmla="*/ 5031 h 454"/>
                  <a:gd name="T26" fmla="*/ 2057 w 137"/>
                  <a:gd name="T27" fmla="*/ 4609 h 454"/>
                  <a:gd name="T28" fmla="*/ 2132 w 137"/>
                  <a:gd name="T29" fmla="*/ 4596 h 454"/>
                  <a:gd name="T30" fmla="*/ 686 w 137"/>
                  <a:gd name="T31" fmla="*/ 2825 h 454"/>
                  <a:gd name="T32" fmla="*/ 167 w 137"/>
                  <a:gd name="T33" fmla="*/ 662 h 454"/>
                  <a:gd name="T34" fmla="*/ 105 w 137"/>
                  <a:gd name="T35" fmla="*/ 0 h 454"/>
                  <a:gd name="T36" fmla="*/ 1258 w 137"/>
                  <a:gd name="T37" fmla="*/ 4134 h 4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7" h="454">
                    <a:moveTo>
                      <a:pt x="81" y="218"/>
                    </a:moveTo>
                    <a:cubicBezTo>
                      <a:pt x="98" y="231"/>
                      <a:pt x="92" y="251"/>
                      <a:pt x="84" y="284"/>
                    </a:cubicBezTo>
                    <a:cubicBezTo>
                      <a:pt x="76" y="319"/>
                      <a:pt x="82" y="350"/>
                      <a:pt x="99" y="368"/>
                    </a:cubicBezTo>
                    <a:cubicBezTo>
                      <a:pt x="72" y="371"/>
                      <a:pt x="48" y="421"/>
                      <a:pt x="52" y="454"/>
                    </a:cubicBezTo>
                    <a:cubicBezTo>
                      <a:pt x="71" y="400"/>
                      <a:pt x="71" y="400"/>
                      <a:pt x="71" y="400"/>
                    </a:cubicBezTo>
                    <a:cubicBezTo>
                      <a:pt x="96" y="382"/>
                      <a:pt x="96" y="382"/>
                      <a:pt x="96" y="382"/>
                    </a:cubicBezTo>
                    <a:cubicBezTo>
                      <a:pt x="119" y="382"/>
                      <a:pt x="119" y="382"/>
                      <a:pt x="119" y="382"/>
                    </a:cubicBezTo>
                    <a:cubicBezTo>
                      <a:pt x="119" y="382"/>
                      <a:pt x="121" y="382"/>
                      <a:pt x="122" y="379"/>
                    </a:cubicBezTo>
                    <a:cubicBezTo>
                      <a:pt x="124" y="375"/>
                      <a:pt x="121" y="374"/>
                      <a:pt x="121" y="374"/>
                    </a:cubicBezTo>
                    <a:cubicBezTo>
                      <a:pt x="101" y="356"/>
                      <a:pt x="101" y="356"/>
                      <a:pt x="101" y="356"/>
                    </a:cubicBezTo>
                    <a:cubicBezTo>
                      <a:pt x="93" y="327"/>
                      <a:pt x="93" y="327"/>
                      <a:pt x="93" y="327"/>
                    </a:cubicBezTo>
                    <a:cubicBezTo>
                      <a:pt x="99" y="291"/>
                      <a:pt x="99" y="291"/>
                      <a:pt x="99" y="291"/>
                    </a:cubicBezTo>
                    <a:cubicBezTo>
                      <a:pt x="112" y="265"/>
                      <a:pt x="112" y="265"/>
                      <a:pt x="112" y="265"/>
                    </a:cubicBez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37" y="242"/>
                      <a:pt x="137" y="242"/>
                      <a:pt x="137" y="242"/>
                    </a:cubicBezTo>
                    <a:cubicBezTo>
                      <a:pt x="115" y="231"/>
                      <a:pt x="66" y="188"/>
                      <a:pt x="44" y="149"/>
                    </a:cubicBezTo>
                    <a:cubicBezTo>
                      <a:pt x="25" y="118"/>
                      <a:pt x="16" y="70"/>
                      <a:pt x="11" y="35"/>
                    </a:cubicBezTo>
                    <a:cubicBezTo>
                      <a:pt x="7" y="13"/>
                      <a:pt x="7" y="0"/>
                      <a:pt x="7" y="0"/>
                    </a:cubicBezTo>
                    <a:cubicBezTo>
                      <a:pt x="2" y="32"/>
                      <a:pt x="0" y="141"/>
                      <a:pt x="81" y="218"/>
                    </a:cubicBez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82" name="Freeform 401">
                <a:extLst>
                  <a:ext uri="{FF2B5EF4-FFF2-40B4-BE49-F238E27FC236}">
                    <a16:creationId xmlns:a16="http://schemas.microsoft.com/office/drawing/2014/main" id="{CB92AAA4-0EF0-47AD-9481-021E990FF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1445"/>
                <a:ext cx="705" cy="1544"/>
              </a:xfrm>
              <a:custGeom>
                <a:avLst/>
                <a:gdLst>
                  <a:gd name="T0" fmla="*/ 1675 w 282"/>
                  <a:gd name="T1" fmla="*/ 2219 h 579"/>
                  <a:gd name="T2" fmla="*/ 3908 w 282"/>
                  <a:gd name="T3" fmla="*/ 136 h 579"/>
                  <a:gd name="T4" fmla="*/ 4408 w 282"/>
                  <a:gd name="T5" fmla="*/ 0 h 579"/>
                  <a:gd name="T6" fmla="*/ 2145 w 282"/>
                  <a:gd name="T7" fmla="*/ 1117 h 579"/>
                  <a:gd name="T8" fmla="*/ 1113 w 282"/>
                  <a:gd name="T9" fmla="*/ 4211 h 579"/>
                  <a:gd name="T10" fmla="*/ 988 w 282"/>
                  <a:gd name="T11" fmla="*/ 5043 h 579"/>
                  <a:gd name="T12" fmla="*/ 863 w 282"/>
                  <a:gd name="T13" fmla="*/ 5085 h 579"/>
                  <a:gd name="T14" fmla="*/ 658 w 282"/>
                  <a:gd name="T15" fmla="*/ 4757 h 579"/>
                  <a:gd name="T16" fmla="*/ 613 w 282"/>
                  <a:gd name="T17" fmla="*/ 4587 h 579"/>
                  <a:gd name="T18" fmla="*/ 500 w 282"/>
                  <a:gd name="T19" fmla="*/ 4552 h 579"/>
                  <a:gd name="T20" fmla="*/ 425 w 282"/>
                  <a:gd name="T21" fmla="*/ 4608 h 579"/>
                  <a:gd name="T22" fmla="*/ 363 w 282"/>
                  <a:gd name="T23" fmla="*/ 4915 h 579"/>
                  <a:gd name="T24" fmla="*/ 125 w 282"/>
                  <a:gd name="T25" fmla="*/ 5027 h 579"/>
                  <a:gd name="T26" fmla="*/ 0 w 282"/>
                  <a:gd name="T27" fmla="*/ 5085 h 579"/>
                  <a:gd name="T28" fmla="*/ 500 w 282"/>
                  <a:gd name="T29" fmla="*/ 5043 h 579"/>
                  <a:gd name="T30" fmla="*/ 970 w 282"/>
                  <a:gd name="T31" fmla="*/ 5291 h 579"/>
                  <a:gd name="T32" fmla="*/ 1020 w 282"/>
                  <a:gd name="T33" fmla="*/ 5256 h 579"/>
                  <a:gd name="T34" fmla="*/ 1345 w 282"/>
                  <a:gd name="T35" fmla="*/ 7531 h 579"/>
                  <a:gd name="T36" fmla="*/ 2738 w 282"/>
                  <a:gd name="T37" fmla="*/ 10163 h 579"/>
                  <a:gd name="T38" fmla="*/ 3145 w 282"/>
                  <a:gd name="T39" fmla="*/ 10957 h 579"/>
                  <a:gd name="T40" fmla="*/ 3533 w 282"/>
                  <a:gd name="T41" fmla="*/ 10944 h 579"/>
                  <a:gd name="T42" fmla="*/ 3175 w 282"/>
                  <a:gd name="T43" fmla="*/ 10355 h 579"/>
                  <a:gd name="T44" fmla="*/ 1720 w 282"/>
                  <a:gd name="T45" fmla="*/ 7987 h 579"/>
                  <a:gd name="T46" fmla="*/ 1363 w 282"/>
                  <a:gd name="T47" fmla="*/ 3661 h 579"/>
                  <a:gd name="T48" fmla="*/ 1675 w 282"/>
                  <a:gd name="T49" fmla="*/ 2219 h 57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82" h="579">
                    <a:moveTo>
                      <a:pt x="107" y="117"/>
                    </a:moveTo>
                    <a:cubicBezTo>
                      <a:pt x="140" y="17"/>
                      <a:pt x="202" y="15"/>
                      <a:pt x="250" y="7"/>
                    </a:cubicBezTo>
                    <a:cubicBezTo>
                      <a:pt x="261" y="6"/>
                      <a:pt x="273" y="3"/>
                      <a:pt x="282" y="0"/>
                    </a:cubicBezTo>
                    <a:cubicBezTo>
                      <a:pt x="260" y="5"/>
                      <a:pt x="174" y="15"/>
                      <a:pt x="137" y="59"/>
                    </a:cubicBezTo>
                    <a:cubicBezTo>
                      <a:pt x="100" y="103"/>
                      <a:pt x="77" y="165"/>
                      <a:pt x="71" y="222"/>
                    </a:cubicBezTo>
                    <a:cubicBezTo>
                      <a:pt x="70" y="237"/>
                      <a:pt x="69" y="260"/>
                      <a:pt x="63" y="266"/>
                    </a:cubicBezTo>
                    <a:cubicBezTo>
                      <a:pt x="55" y="268"/>
                      <a:pt x="55" y="268"/>
                      <a:pt x="55" y="268"/>
                    </a:cubicBezTo>
                    <a:cubicBezTo>
                      <a:pt x="42" y="251"/>
                      <a:pt x="42" y="251"/>
                      <a:pt x="42" y="251"/>
                    </a:cubicBezTo>
                    <a:cubicBezTo>
                      <a:pt x="39" y="242"/>
                      <a:pt x="39" y="242"/>
                      <a:pt x="39" y="242"/>
                    </a:cubicBezTo>
                    <a:cubicBezTo>
                      <a:pt x="39" y="242"/>
                      <a:pt x="37" y="240"/>
                      <a:pt x="32" y="240"/>
                    </a:cubicBezTo>
                    <a:cubicBezTo>
                      <a:pt x="28" y="240"/>
                      <a:pt x="27" y="243"/>
                      <a:pt x="27" y="243"/>
                    </a:cubicBezTo>
                    <a:cubicBezTo>
                      <a:pt x="23" y="259"/>
                      <a:pt x="23" y="259"/>
                      <a:pt x="23" y="259"/>
                    </a:cubicBezTo>
                    <a:cubicBezTo>
                      <a:pt x="8" y="265"/>
                      <a:pt x="8" y="265"/>
                      <a:pt x="8" y="265"/>
                    </a:cubicBezTo>
                    <a:cubicBezTo>
                      <a:pt x="0" y="268"/>
                      <a:pt x="0" y="268"/>
                      <a:pt x="0" y="268"/>
                    </a:cubicBezTo>
                    <a:cubicBezTo>
                      <a:pt x="16" y="275"/>
                      <a:pt x="24" y="268"/>
                      <a:pt x="32" y="266"/>
                    </a:cubicBezTo>
                    <a:cubicBezTo>
                      <a:pt x="40" y="264"/>
                      <a:pt x="40" y="285"/>
                      <a:pt x="62" y="279"/>
                    </a:cubicBezTo>
                    <a:cubicBezTo>
                      <a:pt x="63" y="279"/>
                      <a:pt x="65" y="277"/>
                      <a:pt x="65" y="277"/>
                    </a:cubicBezTo>
                    <a:cubicBezTo>
                      <a:pt x="65" y="314"/>
                      <a:pt x="74" y="347"/>
                      <a:pt x="86" y="397"/>
                    </a:cubicBezTo>
                    <a:cubicBezTo>
                      <a:pt x="105" y="472"/>
                      <a:pt x="147" y="513"/>
                      <a:pt x="175" y="536"/>
                    </a:cubicBezTo>
                    <a:cubicBezTo>
                      <a:pt x="200" y="556"/>
                      <a:pt x="216" y="574"/>
                      <a:pt x="201" y="578"/>
                    </a:cubicBezTo>
                    <a:cubicBezTo>
                      <a:pt x="216" y="579"/>
                      <a:pt x="226" y="579"/>
                      <a:pt x="226" y="577"/>
                    </a:cubicBezTo>
                    <a:cubicBezTo>
                      <a:pt x="227" y="567"/>
                      <a:pt x="220" y="560"/>
                      <a:pt x="203" y="546"/>
                    </a:cubicBezTo>
                    <a:cubicBezTo>
                      <a:pt x="180" y="527"/>
                      <a:pt x="140" y="496"/>
                      <a:pt x="110" y="421"/>
                    </a:cubicBezTo>
                    <a:cubicBezTo>
                      <a:pt x="87" y="366"/>
                      <a:pt x="68" y="286"/>
                      <a:pt x="87" y="193"/>
                    </a:cubicBezTo>
                    <a:cubicBezTo>
                      <a:pt x="90" y="179"/>
                      <a:pt x="97" y="143"/>
                      <a:pt x="107" y="117"/>
                    </a:cubicBez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83" name="Freeform 402">
                <a:extLst>
                  <a:ext uri="{FF2B5EF4-FFF2-40B4-BE49-F238E27FC236}">
                    <a16:creationId xmlns:a16="http://schemas.microsoft.com/office/drawing/2014/main" id="{EEE96DFA-15A8-404D-9759-2C240945D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1258"/>
                <a:ext cx="357" cy="163"/>
              </a:xfrm>
              <a:custGeom>
                <a:avLst/>
                <a:gdLst>
                  <a:gd name="T0" fmla="*/ 2025 w 143"/>
                  <a:gd name="T1" fmla="*/ 1165 h 61"/>
                  <a:gd name="T2" fmla="*/ 2224 w 143"/>
                  <a:gd name="T3" fmla="*/ 0 h 61"/>
                  <a:gd name="T4" fmla="*/ 1837 w 143"/>
                  <a:gd name="T5" fmla="*/ 743 h 61"/>
                  <a:gd name="T6" fmla="*/ 0 w 143"/>
                  <a:gd name="T7" fmla="*/ 649 h 61"/>
                  <a:gd name="T8" fmla="*/ 2025 w 143"/>
                  <a:gd name="T9" fmla="*/ 116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61">
                    <a:moveTo>
                      <a:pt x="130" y="61"/>
                    </a:moveTo>
                    <a:cubicBezTo>
                      <a:pt x="131" y="39"/>
                      <a:pt x="135" y="19"/>
                      <a:pt x="143" y="0"/>
                    </a:cubicBezTo>
                    <a:cubicBezTo>
                      <a:pt x="132" y="9"/>
                      <a:pt x="130" y="29"/>
                      <a:pt x="118" y="39"/>
                    </a:cubicBezTo>
                    <a:cubicBezTo>
                      <a:pt x="106" y="49"/>
                      <a:pt x="28" y="35"/>
                      <a:pt x="0" y="34"/>
                    </a:cubicBezTo>
                    <a:cubicBezTo>
                      <a:pt x="18" y="37"/>
                      <a:pt x="93" y="52"/>
                      <a:pt x="130" y="61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84" name="Freeform 403">
                <a:extLst>
                  <a:ext uri="{FF2B5EF4-FFF2-40B4-BE49-F238E27FC236}">
                    <a16:creationId xmlns:a16="http://schemas.microsoft.com/office/drawing/2014/main" id="{020591AF-468F-4F7A-8E84-8CE34CD30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866"/>
                <a:ext cx="295" cy="939"/>
              </a:xfrm>
              <a:custGeom>
                <a:avLst/>
                <a:gdLst>
                  <a:gd name="T0" fmla="*/ 1520 w 118"/>
                  <a:gd name="T1" fmla="*/ 3457 h 352"/>
                  <a:gd name="T2" fmla="*/ 1145 w 118"/>
                  <a:gd name="T3" fmla="*/ 1822 h 352"/>
                  <a:gd name="T4" fmla="*/ 908 w 118"/>
                  <a:gd name="T5" fmla="*/ 264 h 352"/>
                  <a:gd name="T6" fmla="*/ 520 w 118"/>
                  <a:gd name="T7" fmla="*/ 0 h 352"/>
                  <a:gd name="T8" fmla="*/ 83 w 118"/>
                  <a:gd name="T9" fmla="*/ 149 h 352"/>
                  <a:gd name="T10" fmla="*/ 0 w 118"/>
                  <a:gd name="T11" fmla="*/ 307 h 352"/>
                  <a:gd name="T12" fmla="*/ 738 w 118"/>
                  <a:gd name="T13" fmla="*/ 648 h 352"/>
                  <a:gd name="T14" fmla="*/ 1033 w 118"/>
                  <a:gd name="T15" fmla="*/ 2313 h 352"/>
                  <a:gd name="T16" fmla="*/ 1613 w 118"/>
                  <a:gd name="T17" fmla="*/ 5010 h 352"/>
                  <a:gd name="T18" fmla="*/ 1520 w 118"/>
                  <a:gd name="T19" fmla="*/ 6682 h 352"/>
                  <a:gd name="T20" fmla="*/ 1533 w 118"/>
                  <a:gd name="T21" fmla="*/ 6648 h 352"/>
                  <a:gd name="T22" fmla="*/ 1520 w 118"/>
                  <a:gd name="T23" fmla="*/ 3457 h 3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8" h="352">
                    <a:moveTo>
                      <a:pt x="97" y="182"/>
                    </a:moveTo>
                    <a:cubicBezTo>
                      <a:pt x="89" y="163"/>
                      <a:pt x="81" y="130"/>
                      <a:pt x="73" y="96"/>
                    </a:cubicBezTo>
                    <a:cubicBezTo>
                      <a:pt x="66" y="69"/>
                      <a:pt x="62" y="39"/>
                      <a:pt x="58" y="1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6" y="6"/>
                      <a:pt x="41" y="18"/>
                      <a:pt x="47" y="34"/>
                    </a:cubicBezTo>
                    <a:cubicBezTo>
                      <a:pt x="52" y="50"/>
                      <a:pt x="50" y="70"/>
                      <a:pt x="66" y="122"/>
                    </a:cubicBezTo>
                    <a:cubicBezTo>
                      <a:pt x="82" y="174"/>
                      <a:pt x="101" y="224"/>
                      <a:pt x="103" y="264"/>
                    </a:cubicBezTo>
                    <a:cubicBezTo>
                      <a:pt x="104" y="293"/>
                      <a:pt x="104" y="328"/>
                      <a:pt x="97" y="352"/>
                    </a:cubicBezTo>
                    <a:cubicBezTo>
                      <a:pt x="97" y="351"/>
                      <a:pt x="98" y="351"/>
                      <a:pt x="98" y="350"/>
                    </a:cubicBezTo>
                    <a:cubicBezTo>
                      <a:pt x="118" y="328"/>
                      <a:pt x="116" y="233"/>
                      <a:pt x="97" y="182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85" name="Freeform 404">
                <a:extLst>
                  <a:ext uri="{FF2B5EF4-FFF2-40B4-BE49-F238E27FC236}">
                    <a16:creationId xmlns:a16="http://schemas.microsoft.com/office/drawing/2014/main" id="{B5F7AA30-FE7C-4D9E-AE52-219ACC937B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23" y="1568"/>
                <a:ext cx="275" cy="568"/>
              </a:xfrm>
              <a:custGeom>
                <a:avLst/>
                <a:gdLst>
                  <a:gd name="T0" fmla="*/ 988 w 110"/>
                  <a:gd name="T1" fmla="*/ 1400 h 213"/>
                  <a:gd name="T2" fmla="*/ 1095 w 110"/>
                  <a:gd name="T3" fmla="*/ 0 h 213"/>
                  <a:gd name="T4" fmla="*/ 1063 w 110"/>
                  <a:gd name="T5" fmla="*/ 21 h 213"/>
                  <a:gd name="T6" fmla="*/ 395 w 110"/>
                  <a:gd name="T7" fmla="*/ 1443 h 213"/>
                  <a:gd name="T8" fmla="*/ 95 w 110"/>
                  <a:gd name="T9" fmla="*/ 2808 h 213"/>
                  <a:gd name="T10" fmla="*/ 0 w 110"/>
                  <a:gd name="T11" fmla="*/ 4040 h 213"/>
                  <a:gd name="T12" fmla="*/ 345 w 110"/>
                  <a:gd name="T13" fmla="*/ 3981 h 213"/>
                  <a:gd name="T14" fmla="*/ 113 w 110"/>
                  <a:gd name="T15" fmla="*/ 3699 h 213"/>
                  <a:gd name="T16" fmla="*/ 458 w 110"/>
                  <a:gd name="T17" fmla="*/ 2104 h 213"/>
                  <a:gd name="T18" fmla="*/ 970 w 110"/>
                  <a:gd name="T19" fmla="*/ 2696 h 213"/>
                  <a:gd name="T20" fmla="*/ 1095 w 110"/>
                  <a:gd name="T21" fmla="*/ 2355 h 213"/>
                  <a:gd name="T22" fmla="*/ 988 w 110"/>
                  <a:gd name="T23" fmla="*/ 1877 h 213"/>
                  <a:gd name="T24" fmla="*/ 1238 w 110"/>
                  <a:gd name="T25" fmla="*/ 1843 h 213"/>
                  <a:gd name="T26" fmla="*/ 1720 w 110"/>
                  <a:gd name="T27" fmla="*/ 2125 h 213"/>
                  <a:gd name="T28" fmla="*/ 988 w 110"/>
                  <a:gd name="T29" fmla="*/ 1400 h 213"/>
                  <a:gd name="T30" fmla="*/ 958 w 110"/>
                  <a:gd name="T31" fmla="*/ 2709 h 213"/>
                  <a:gd name="T32" fmla="*/ 970 w 110"/>
                  <a:gd name="T33" fmla="*/ 2696 h 213"/>
                  <a:gd name="T34" fmla="*/ 958 w 110"/>
                  <a:gd name="T35" fmla="*/ 2709 h 2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0" h="213">
                    <a:moveTo>
                      <a:pt x="63" y="74"/>
                    </a:moveTo>
                    <a:cubicBezTo>
                      <a:pt x="40" y="68"/>
                      <a:pt x="43" y="23"/>
                      <a:pt x="70" y="0"/>
                    </a:cubicBezTo>
                    <a:cubicBezTo>
                      <a:pt x="69" y="0"/>
                      <a:pt x="69" y="1"/>
                      <a:pt x="68" y="1"/>
                    </a:cubicBezTo>
                    <a:cubicBezTo>
                      <a:pt x="50" y="14"/>
                      <a:pt x="37" y="40"/>
                      <a:pt x="25" y="76"/>
                    </a:cubicBezTo>
                    <a:cubicBezTo>
                      <a:pt x="16" y="105"/>
                      <a:pt x="9" y="135"/>
                      <a:pt x="6" y="148"/>
                    </a:cubicBezTo>
                    <a:cubicBezTo>
                      <a:pt x="2" y="171"/>
                      <a:pt x="0" y="192"/>
                      <a:pt x="0" y="213"/>
                    </a:cubicBezTo>
                    <a:cubicBezTo>
                      <a:pt x="22" y="210"/>
                      <a:pt x="22" y="210"/>
                      <a:pt x="22" y="210"/>
                    </a:cubicBezTo>
                    <a:cubicBezTo>
                      <a:pt x="22" y="210"/>
                      <a:pt x="7" y="209"/>
                      <a:pt x="7" y="195"/>
                    </a:cubicBezTo>
                    <a:cubicBezTo>
                      <a:pt x="7" y="181"/>
                      <a:pt x="15" y="115"/>
                      <a:pt x="29" y="111"/>
                    </a:cubicBezTo>
                    <a:cubicBezTo>
                      <a:pt x="43" y="108"/>
                      <a:pt x="68" y="126"/>
                      <a:pt x="62" y="142"/>
                    </a:cubicBezTo>
                    <a:cubicBezTo>
                      <a:pt x="65" y="135"/>
                      <a:pt x="70" y="124"/>
                      <a:pt x="70" y="124"/>
                    </a:cubicBezTo>
                    <a:cubicBezTo>
                      <a:pt x="63" y="99"/>
                      <a:pt x="63" y="99"/>
                      <a:pt x="63" y="99"/>
                    </a:cubicBezTo>
                    <a:cubicBezTo>
                      <a:pt x="63" y="99"/>
                      <a:pt x="64" y="93"/>
                      <a:pt x="79" y="97"/>
                    </a:cubicBezTo>
                    <a:cubicBezTo>
                      <a:pt x="94" y="101"/>
                      <a:pt x="110" y="112"/>
                      <a:pt x="110" y="112"/>
                    </a:cubicBezTo>
                    <a:cubicBezTo>
                      <a:pt x="98" y="95"/>
                      <a:pt x="89" y="81"/>
                      <a:pt x="63" y="74"/>
                    </a:cubicBezTo>
                    <a:close/>
                    <a:moveTo>
                      <a:pt x="61" y="143"/>
                    </a:moveTo>
                    <a:cubicBezTo>
                      <a:pt x="62" y="143"/>
                      <a:pt x="62" y="142"/>
                      <a:pt x="62" y="142"/>
                    </a:cubicBezTo>
                    <a:cubicBezTo>
                      <a:pt x="59" y="147"/>
                      <a:pt x="58" y="151"/>
                      <a:pt x="61" y="143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86" name="Freeform 405">
                <a:extLst>
                  <a:ext uri="{FF2B5EF4-FFF2-40B4-BE49-F238E27FC236}">
                    <a16:creationId xmlns:a16="http://schemas.microsoft.com/office/drawing/2014/main" id="{FB52EB17-6A8A-4A83-A03B-467D1B475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2682"/>
                <a:ext cx="345" cy="315"/>
              </a:xfrm>
              <a:custGeom>
                <a:avLst/>
                <a:gdLst>
                  <a:gd name="T0" fmla="*/ 2050 w 138"/>
                  <a:gd name="T1" fmla="*/ 264 h 118"/>
                  <a:gd name="T2" fmla="*/ 1925 w 138"/>
                  <a:gd name="T3" fmla="*/ 948 h 118"/>
                  <a:gd name="T4" fmla="*/ 1408 w 138"/>
                  <a:gd name="T5" fmla="*/ 1823 h 118"/>
                  <a:gd name="T6" fmla="*/ 0 w 138"/>
                  <a:gd name="T7" fmla="*/ 0 h 118"/>
                  <a:gd name="T8" fmla="*/ 1145 w 138"/>
                  <a:gd name="T9" fmla="*/ 2168 h 118"/>
                  <a:gd name="T10" fmla="*/ 1500 w 138"/>
                  <a:gd name="T11" fmla="*/ 2189 h 118"/>
                  <a:gd name="T12" fmla="*/ 1813 w 138"/>
                  <a:gd name="T13" fmla="*/ 1596 h 118"/>
                  <a:gd name="T14" fmla="*/ 2158 w 138"/>
                  <a:gd name="T15" fmla="*/ 990 h 118"/>
                  <a:gd name="T16" fmla="*/ 2050 w 138"/>
                  <a:gd name="T17" fmla="*/ 264 h 1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" h="118">
                    <a:moveTo>
                      <a:pt x="131" y="14"/>
                    </a:moveTo>
                    <a:cubicBezTo>
                      <a:pt x="132" y="22"/>
                      <a:pt x="134" y="42"/>
                      <a:pt x="123" y="50"/>
                    </a:cubicBezTo>
                    <a:cubicBezTo>
                      <a:pt x="110" y="61"/>
                      <a:pt x="114" y="84"/>
                      <a:pt x="90" y="96"/>
                    </a:cubicBezTo>
                    <a:cubicBezTo>
                      <a:pt x="66" y="107"/>
                      <a:pt x="21" y="48"/>
                      <a:pt x="0" y="0"/>
                    </a:cubicBezTo>
                    <a:cubicBezTo>
                      <a:pt x="25" y="70"/>
                      <a:pt x="61" y="108"/>
                      <a:pt x="73" y="114"/>
                    </a:cubicBezTo>
                    <a:cubicBezTo>
                      <a:pt x="81" y="118"/>
                      <a:pt x="89" y="118"/>
                      <a:pt x="96" y="115"/>
                    </a:cubicBezTo>
                    <a:cubicBezTo>
                      <a:pt x="106" y="110"/>
                      <a:pt x="111" y="97"/>
                      <a:pt x="116" y="84"/>
                    </a:cubicBezTo>
                    <a:cubicBezTo>
                      <a:pt x="120" y="68"/>
                      <a:pt x="128" y="57"/>
                      <a:pt x="138" y="52"/>
                    </a:cubicBezTo>
                    <a:lnTo>
                      <a:pt x="131" y="14"/>
                    </a:ln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87" name="Freeform 406">
                <a:extLst>
                  <a:ext uri="{FF2B5EF4-FFF2-40B4-BE49-F238E27FC236}">
                    <a16:creationId xmlns:a16="http://schemas.microsoft.com/office/drawing/2014/main" id="{9E18D004-DA53-4D42-973D-22903730D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8" y="1714"/>
                <a:ext cx="72" cy="360"/>
              </a:xfrm>
              <a:custGeom>
                <a:avLst/>
                <a:gdLst>
                  <a:gd name="T0" fmla="*/ 444 w 29"/>
                  <a:gd name="T1" fmla="*/ 0 h 135"/>
                  <a:gd name="T2" fmla="*/ 104 w 29"/>
                  <a:gd name="T3" fmla="*/ 2560 h 1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35">
                    <a:moveTo>
                      <a:pt x="29" y="0"/>
                    </a:moveTo>
                    <a:cubicBezTo>
                      <a:pt x="13" y="25"/>
                      <a:pt x="0" y="86"/>
                      <a:pt x="7" y="135"/>
                    </a:cubicBezTo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88" name="Freeform 407">
                <a:extLst>
                  <a:ext uri="{FF2B5EF4-FFF2-40B4-BE49-F238E27FC236}">
                    <a16:creationId xmlns:a16="http://schemas.microsoft.com/office/drawing/2014/main" id="{BC9760D1-2BA2-478D-9414-7FA42A8B4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848"/>
                <a:ext cx="23" cy="45"/>
              </a:xfrm>
              <a:custGeom>
                <a:avLst/>
                <a:gdLst>
                  <a:gd name="T0" fmla="*/ 51 w 9"/>
                  <a:gd name="T1" fmla="*/ 0 h 17"/>
                  <a:gd name="T2" fmla="*/ 20 w 9"/>
                  <a:gd name="T3" fmla="*/ 315 h 17"/>
                  <a:gd name="T4" fmla="*/ 84 w 9"/>
                  <a:gd name="T5" fmla="*/ 2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3" y="0"/>
                    </a:moveTo>
                    <a:cubicBezTo>
                      <a:pt x="2" y="6"/>
                      <a:pt x="0" y="12"/>
                      <a:pt x="1" y="17"/>
                    </a:cubicBezTo>
                    <a:cubicBezTo>
                      <a:pt x="9" y="17"/>
                      <a:pt x="5" y="7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89" name="Freeform 408">
                <a:extLst>
                  <a:ext uri="{FF2B5EF4-FFF2-40B4-BE49-F238E27FC236}">
                    <a16:creationId xmlns:a16="http://schemas.microsoft.com/office/drawing/2014/main" id="{76178A2C-0C64-4963-97E0-1FAFF2693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1805"/>
                <a:ext cx="12" cy="27"/>
              </a:xfrm>
              <a:custGeom>
                <a:avLst/>
                <a:gdLst>
                  <a:gd name="T0" fmla="*/ 12 w 5"/>
                  <a:gd name="T1" fmla="*/ 0 h 10"/>
                  <a:gd name="T2" fmla="*/ 12 w 5"/>
                  <a:gd name="T3" fmla="*/ 197 h 10"/>
                  <a:gd name="T4" fmla="*/ 58 w 5"/>
                  <a:gd name="T5" fmla="*/ 22 h 10"/>
                  <a:gd name="T6" fmla="*/ 29 w 5"/>
                  <a:gd name="T7" fmla="*/ 3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0" y="4"/>
                      <a:pt x="0" y="7"/>
                      <a:pt x="1" y="10"/>
                    </a:cubicBezTo>
                    <a:cubicBezTo>
                      <a:pt x="4" y="8"/>
                      <a:pt x="5" y="5"/>
                      <a:pt x="4" y="1"/>
                    </a:cubicBezTo>
                    <a:cubicBezTo>
                      <a:pt x="3" y="0"/>
                      <a:pt x="2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90" name="Freeform 409">
                <a:extLst>
                  <a:ext uri="{FF2B5EF4-FFF2-40B4-BE49-F238E27FC236}">
                    <a16:creationId xmlns:a16="http://schemas.microsoft.com/office/drawing/2014/main" id="{70285022-55DF-490F-A873-2C9A7D32B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482"/>
                <a:ext cx="203" cy="344"/>
              </a:xfrm>
              <a:custGeom>
                <a:avLst/>
                <a:gdLst>
                  <a:gd name="T0" fmla="*/ 301 w 81"/>
                  <a:gd name="T1" fmla="*/ 2445 h 129"/>
                  <a:gd name="T2" fmla="*/ 396 w 81"/>
                  <a:gd name="T3" fmla="*/ 2368 h 129"/>
                  <a:gd name="T4" fmla="*/ 376 w 81"/>
                  <a:gd name="T5" fmla="*/ 2355 h 129"/>
                  <a:gd name="T6" fmla="*/ 617 w 81"/>
                  <a:gd name="T7" fmla="*/ 456 h 129"/>
                  <a:gd name="T8" fmla="*/ 1180 w 81"/>
                  <a:gd name="T9" fmla="*/ 227 h 129"/>
                  <a:gd name="T10" fmla="*/ 1256 w 81"/>
                  <a:gd name="T11" fmla="*/ 192 h 129"/>
                  <a:gd name="T12" fmla="*/ 1226 w 81"/>
                  <a:gd name="T13" fmla="*/ 93 h 129"/>
                  <a:gd name="T14" fmla="*/ 521 w 81"/>
                  <a:gd name="T15" fmla="*/ 341 h 129"/>
                  <a:gd name="T16" fmla="*/ 271 w 81"/>
                  <a:gd name="T17" fmla="*/ 2411 h 129"/>
                  <a:gd name="T18" fmla="*/ 301 w 81"/>
                  <a:gd name="T19" fmla="*/ 2445 h 1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29">
                    <a:moveTo>
                      <a:pt x="19" y="129"/>
                    </a:moveTo>
                    <a:cubicBezTo>
                      <a:pt x="20" y="127"/>
                      <a:pt x="22" y="126"/>
                      <a:pt x="25" y="125"/>
                    </a:cubicBezTo>
                    <a:cubicBezTo>
                      <a:pt x="25" y="125"/>
                      <a:pt x="25" y="124"/>
                      <a:pt x="24" y="124"/>
                    </a:cubicBezTo>
                    <a:cubicBezTo>
                      <a:pt x="9" y="78"/>
                      <a:pt x="22" y="42"/>
                      <a:pt x="39" y="24"/>
                    </a:cubicBezTo>
                    <a:cubicBezTo>
                      <a:pt x="50" y="13"/>
                      <a:pt x="64" y="9"/>
                      <a:pt x="75" y="12"/>
                    </a:cubicBezTo>
                    <a:cubicBezTo>
                      <a:pt x="77" y="13"/>
                      <a:pt x="80" y="12"/>
                      <a:pt x="80" y="10"/>
                    </a:cubicBezTo>
                    <a:cubicBezTo>
                      <a:pt x="81" y="8"/>
                      <a:pt x="80" y="5"/>
                      <a:pt x="78" y="5"/>
                    </a:cubicBezTo>
                    <a:cubicBezTo>
                      <a:pt x="63" y="0"/>
                      <a:pt x="47" y="5"/>
                      <a:pt x="33" y="18"/>
                    </a:cubicBezTo>
                    <a:cubicBezTo>
                      <a:pt x="14" y="38"/>
                      <a:pt x="0" y="77"/>
                      <a:pt x="17" y="127"/>
                    </a:cubicBezTo>
                    <a:cubicBezTo>
                      <a:pt x="17" y="128"/>
                      <a:pt x="18" y="128"/>
                      <a:pt x="19" y="12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91" name="Freeform 410">
                <a:extLst>
                  <a:ext uri="{FF2B5EF4-FFF2-40B4-BE49-F238E27FC236}">
                    <a16:creationId xmlns:a16="http://schemas.microsoft.com/office/drawing/2014/main" id="{B986AA6B-5575-493A-8EAC-6FFF641EB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925"/>
                <a:ext cx="293" cy="1160"/>
              </a:xfrm>
              <a:custGeom>
                <a:avLst/>
                <a:gdLst>
                  <a:gd name="T0" fmla="*/ 1663 w 117"/>
                  <a:gd name="T1" fmla="*/ 8171 h 435"/>
                  <a:gd name="T2" fmla="*/ 1806 w 117"/>
                  <a:gd name="T3" fmla="*/ 8157 h 435"/>
                  <a:gd name="T4" fmla="*/ 1818 w 117"/>
                  <a:gd name="T5" fmla="*/ 8115 h 435"/>
                  <a:gd name="T6" fmla="*/ 1838 w 117"/>
                  <a:gd name="T7" fmla="*/ 8043 h 435"/>
                  <a:gd name="T8" fmla="*/ 1743 w 117"/>
                  <a:gd name="T9" fmla="*/ 8043 h 435"/>
                  <a:gd name="T10" fmla="*/ 220 w 117"/>
                  <a:gd name="T11" fmla="*/ 4872 h 435"/>
                  <a:gd name="T12" fmla="*/ 125 w 117"/>
                  <a:gd name="T13" fmla="*/ 3960 h 435"/>
                  <a:gd name="T14" fmla="*/ 1347 w 117"/>
                  <a:gd name="T15" fmla="*/ 931 h 435"/>
                  <a:gd name="T16" fmla="*/ 1475 w 117"/>
                  <a:gd name="T17" fmla="*/ 717 h 435"/>
                  <a:gd name="T18" fmla="*/ 1568 w 117"/>
                  <a:gd name="T19" fmla="*/ 93 h 435"/>
                  <a:gd name="T20" fmla="*/ 1525 w 117"/>
                  <a:gd name="T21" fmla="*/ 0 h 435"/>
                  <a:gd name="T22" fmla="*/ 1442 w 117"/>
                  <a:gd name="T23" fmla="*/ 77 h 435"/>
                  <a:gd name="T24" fmla="*/ 1347 w 117"/>
                  <a:gd name="T25" fmla="*/ 661 h 435"/>
                  <a:gd name="T26" fmla="*/ 1272 w 117"/>
                  <a:gd name="T27" fmla="*/ 819 h 435"/>
                  <a:gd name="T28" fmla="*/ 0 w 117"/>
                  <a:gd name="T29" fmla="*/ 3960 h 435"/>
                  <a:gd name="T30" fmla="*/ 95 w 117"/>
                  <a:gd name="T31" fmla="*/ 4915 h 435"/>
                  <a:gd name="T32" fmla="*/ 1663 w 117"/>
                  <a:gd name="T33" fmla="*/ 8171 h 43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7" h="435">
                    <a:moveTo>
                      <a:pt x="106" y="431"/>
                    </a:moveTo>
                    <a:cubicBezTo>
                      <a:pt x="110" y="433"/>
                      <a:pt x="113" y="435"/>
                      <a:pt x="115" y="430"/>
                    </a:cubicBezTo>
                    <a:cubicBezTo>
                      <a:pt x="116" y="428"/>
                      <a:pt x="116" y="428"/>
                      <a:pt x="116" y="428"/>
                    </a:cubicBezTo>
                    <a:cubicBezTo>
                      <a:pt x="117" y="427"/>
                      <a:pt x="117" y="425"/>
                      <a:pt x="117" y="424"/>
                    </a:cubicBezTo>
                    <a:cubicBezTo>
                      <a:pt x="115" y="425"/>
                      <a:pt x="113" y="426"/>
                      <a:pt x="111" y="424"/>
                    </a:cubicBezTo>
                    <a:cubicBezTo>
                      <a:pt x="88" y="409"/>
                      <a:pt x="34" y="360"/>
                      <a:pt x="14" y="257"/>
                    </a:cubicBezTo>
                    <a:cubicBezTo>
                      <a:pt x="10" y="241"/>
                      <a:pt x="9" y="225"/>
                      <a:pt x="8" y="209"/>
                    </a:cubicBezTo>
                    <a:cubicBezTo>
                      <a:pt x="8" y="149"/>
                      <a:pt x="21" y="101"/>
                      <a:pt x="86" y="49"/>
                    </a:cubicBezTo>
                    <a:cubicBezTo>
                      <a:pt x="88" y="48"/>
                      <a:pt x="93" y="41"/>
                      <a:pt x="94" y="38"/>
                    </a:cubicBezTo>
                    <a:cubicBezTo>
                      <a:pt x="97" y="28"/>
                      <a:pt x="99" y="17"/>
                      <a:pt x="100" y="5"/>
                    </a:cubicBezTo>
                    <a:cubicBezTo>
                      <a:pt x="100" y="3"/>
                      <a:pt x="99" y="1"/>
                      <a:pt x="97" y="0"/>
                    </a:cubicBezTo>
                    <a:cubicBezTo>
                      <a:pt x="94" y="0"/>
                      <a:pt x="92" y="2"/>
                      <a:pt x="92" y="4"/>
                    </a:cubicBezTo>
                    <a:cubicBezTo>
                      <a:pt x="91" y="16"/>
                      <a:pt x="89" y="26"/>
                      <a:pt x="86" y="35"/>
                    </a:cubicBezTo>
                    <a:cubicBezTo>
                      <a:pt x="86" y="37"/>
                      <a:pt x="82" y="42"/>
                      <a:pt x="81" y="43"/>
                    </a:cubicBezTo>
                    <a:cubicBezTo>
                      <a:pt x="14" y="96"/>
                      <a:pt x="0" y="146"/>
                      <a:pt x="0" y="209"/>
                    </a:cubicBezTo>
                    <a:cubicBezTo>
                      <a:pt x="1" y="225"/>
                      <a:pt x="3" y="242"/>
                      <a:pt x="6" y="259"/>
                    </a:cubicBezTo>
                    <a:cubicBezTo>
                      <a:pt x="27" y="365"/>
                      <a:pt x="83" y="415"/>
                      <a:pt x="106" y="43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92" name="Freeform 411">
                <a:extLst>
                  <a:ext uri="{FF2B5EF4-FFF2-40B4-BE49-F238E27FC236}">
                    <a16:creationId xmlns:a16="http://schemas.microsoft.com/office/drawing/2014/main" id="{786F40AB-F049-4795-800D-005AACF7C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1778"/>
                <a:ext cx="105" cy="70"/>
              </a:xfrm>
              <a:custGeom>
                <a:avLst/>
                <a:gdLst>
                  <a:gd name="T0" fmla="*/ 0 w 42"/>
                  <a:gd name="T1" fmla="*/ 159 h 26"/>
                  <a:gd name="T2" fmla="*/ 563 w 42"/>
                  <a:gd name="T3" fmla="*/ 485 h 26"/>
                  <a:gd name="T4" fmla="*/ 645 w 42"/>
                  <a:gd name="T5" fmla="*/ 450 h 26"/>
                  <a:gd name="T6" fmla="*/ 613 w 42"/>
                  <a:gd name="T7" fmla="*/ 334 h 26"/>
                  <a:gd name="T8" fmla="*/ 33 w 42"/>
                  <a:gd name="T9" fmla="*/ 0 h 26"/>
                  <a:gd name="T10" fmla="*/ 0 w 42"/>
                  <a:gd name="T11" fmla="*/ 159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6">
                    <a:moveTo>
                      <a:pt x="0" y="8"/>
                    </a:moveTo>
                    <a:cubicBezTo>
                      <a:pt x="8" y="12"/>
                      <a:pt x="35" y="25"/>
                      <a:pt x="36" y="25"/>
                    </a:cubicBezTo>
                    <a:cubicBezTo>
                      <a:pt x="38" y="26"/>
                      <a:pt x="40" y="25"/>
                      <a:pt x="41" y="23"/>
                    </a:cubicBezTo>
                    <a:cubicBezTo>
                      <a:pt x="42" y="21"/>
                      <a:pt x="41" y="18"/>
                      <a:pt x="39" y="17"/>
                    </a:cubicBezTo>
                    <a:cubicBezTo>
                      <a:pt x="39" y="17"/>
                      <a:pt x="11" y="5"/>
                      <a:pt x="2" y="0"/>
                    </a:cubicBezTo>
                    <a:cubicBezTo>
                      <a:pt x="1" y="3"/>
                      <a:pt x="1" y="5"/>
                      <a:pt x="0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93" name="Freeform 412">
                <a:extLst>
                  <a:ext uri="{FF2B5EF4-FFF2-40B4-BE49-F238E27FC236}">
                    <a16:creationId xmlns:a16="http://schemas.microsoft.com/office/drawing/2014/main" id="{82522595-D749-4AA3-867C-60378FA04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1858"/>
                <a:ext cx="175" cy="72"/>
              </a:xfrm>
              <a:custGeom>
                <a:avLst/>
                <a:gdLst>
                  <a:gd name="T0" fmla="*/ 675 w 70"/>
                  <a:gd name="T1" fmla="*/ 192 h 27"/>
                  <a:gd name="T2" fmla="*/ 1050 w 70"/>
                  <a:gd name="T3" fmla="*/ 477 h 27"/>
                  <a:gd name="T4" fmla="*/ 1095 w 70"/>
                  <a:gd name="T5" fmla="*/ 512 h 27"/>
                  <a:gd name="T6" fmla="*/ 1050 w 70"/>
                  <a:gd name="T7" fmla="*/ 205 h 27"/>
                  <a:gd name="T8" fmla="*/ 688 w 70"/>
                  <a:gd name="T9" fmla="*/ 35 h 27"/>
                  <a:gd name="T10" fmla="*/ 33 w 70"/>
                  <a:gd name="T11" fmla="*/ 363 h 27"/>
                  <a:gd name="T12" fmla="*/ 50 w 70"/>
                  <a:gd name="T13" fmla="*/ 456 h 27"/>
                  <a:gd name="T14" fmla="*/ 125 w 70"/>
                  <a:gd name="T15" fmla="*/ 435 h 27"/>
                  <a:gd name="T16" fmla="*/ 675 w 70"/>
                  <a:gd name="T17" fmla="*/ 19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7">
                    <a:moveTo>
                      <a:pt x="43" y="10"/>
                    </a:moveTo>
                    <a:cubicBezTo>
                      <a:pt x="55" y="11"/>
                      <a:pt x="64" y="16"/>
                      <a:pt x="67" y="25"/>
                    </a:cubicBezTo>
                    <a:cubicBezTo>
                      <a:pt x="68" y="26"/>
                      <a:pt x="69" y="27"/>
                      <a:pt x="70" y="27"/>
                    </a:cubicBezTo>
                    <a:cubicBezTo>
                      <a:pt x="69" y="22"/>
                      <a:pt x="68" y="16"/>
                      <a:pt x="67" y="11"/>
                    </a:cubicBezTo>
                    <a:cubicBezTo>
                      <a:pt x="61" y="6"/>
                      <a:pt x="53" y="3"/>
                      <a:pt x="44" y="2"/>
                    </a:cubicBezTo>
                    <a:cubicBezTo>
                      <a:pt x="26" y="0"/>
                      <a:pt x="9" y="8"/>
                      <a:pt x="2" y="19"/>
                    </a:cubicBezTo>
                    <a:cubicBezTo>
                      <a:pt x="0" y="21"/>
                      <a:pt x="1" y="23"/>
                      <a:pt x="3" y="24"/>
                    </a:cubicBezTo>
                    <a:cubicBezTo>
                      <a:pt x="5" y="26"/>
                      <a:pt x="7" y="25"/>
                      <a:pt x="8" y="23"/>
                    </a:cubicBezTo>
                    <a:cubicBezTo>
                      <a:pt x="14" y="15"/>
                      <a:pt x="28" y="9"/>
                      <a:pt x="43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94" name="Freeform 413">
                <a:extLst>
                  <a:ext uri="{FF2B5EF4-FFF2-40B4-BE49-F238E27FC236}">
                    <a16:creationId xmlns:a16="http://schemas.microsoft.com/office/drawing/2014/main" id="{A7DF5655-3B0C-4D88-B85D-AFA21AFB7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773"/>
                <a:ext cx="57" cy="45"/>
              </a:xfrm>
              <a:custGeom>
                <a:avLst/>
                <a:gdLst>
                  <a:gd name="T0" fmla="*/ 245 w 23"/>
                  <a:gd name="T1" fmla="*/ 34 h 17"/>
                  <a:gd name="T2" fmla="*/ 0 w 23"/>
                  <a:gd name="T3" fmla="*/ 169 h 17"/>
                  <a:gd name="T4" fmla="*/ 42 w 23"/>
                  <a:gd name="T5" fmla="*/ 315 h 17"/>
                  <a:gd name="T6" fmla="*/ 287 w 23"/>
                  <a:gd name="T7" fmla="*/ 183 h 17"/>
                  <a:gd name="T8" fmla="*/ 245 w 23"/>
                  <a:gd name="T9" fmla="*/ 3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16" y="2"/>
                    </a:moveTo>
                    <a:cubicBezTo>
                      <a:pt x="15" y="3"/>
                      <a:pt x="8" y="5"/>
                      <a:pt x="0" y="9"/>
                    </a:cubicBezTo>
                    <a:cubicBezTo>
                      <a:pt x="1" y="11"/>
                      <a:pt x="2" y="14"/>
                      <a:pt x="3" y="17"/>
                    </a:cubicBezTo>
                    <a:cubicBezTo>
                      <a:pt x="12" y="13"/>
                      <a:pt x="19" y="10"/>
                      <a:pt x="19" y="10"/>
                    </a:cubicBezTo>
                    <a:cubicBezTo>
                      <a:pt x="23" y="8"/>
                      <a:pt x="20" y="0"/>
                      <a:pt x="16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95" name="Freeform 414">
                <a:extLst>
                  <a:ext uri="{FF2B5EF4-FFF2-40B4-BE49-F238E27FC236}">
                    <a16:creationId xmlns:a16="http://schemas.microsoft.com/office/drawing/2014/main" id="{3BAC0C74-4FB1-4C3D-AD7E-9F243538A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1984"/>
                <a:ext cx="120" cy="170"/>
              </a:xfrm>
              <a:custGeom>
                <a:avLst/>
                <a:gdLst>
                  <a:gd name="T0" fmla="*/ 0 w 48"/>
                  <a:gd name="T1" fmla="*/ 1163 h 64"/>
                  <a:gd name="T2" fmla="*/ 313 w 48"/>
                  <a:gd name="T3" fmla="*/ 1163 h 64"/>
                  <a:gd name="T4" fmla="*/ 625 w 48"/>
                  <a:gd name="T5" fmla="*/ 847 h 64"/>
                  <a:gd name="T6" fmla="*/ 425 w 48"/>
                  <a:gd name="T7" fmla="*/ 21 h 64"/>
                  <a:gd name="T8" fmla="*/ 333 w 48"/>
                  <a:gd name="T9" fmla="*/ 35 h 64"/>
                  <a:gd name="T10" fmla="*/ 363 w 48"/>
                  <a:gd name="T11" fmla="*/ 149 h 64"/>
                  <a:gd name="T12" fmla="*/ 520 w 48"/>
                  <a:gd name="T13" fmla="*/ 792 h 64"/>
                  <a:gd name="T14" fmla="*/ 283 w 48"/>
                  <a:gd name="T15" fmla="*/ 1031 h 64"/>
                  <a:gd name="T16" fmla="*/ 0 w 48"/>
                  <a:gd name="T17" fmla="*/ 996 h 64"/>
                  <a:gd name="T18" fmla="*/ 0 w 48"/>
                  <a:gd name="T19" fmla="*/ 1163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64">
                    <a:moveTo>
                      <a:pt x="0" y="62"/>
                    </a:moveTo>
                    <a:cubicBezTo>
                      <a:pt x="6" y="64"/>
                      <a:pt x="13" y="64"/>
                      <a:pt x="20" y="62"/>
                    </a:cubicBezTo>
                    <a:cubicBezTo>
                      <a:pt x="29" y="60"/>
                      <a:pt x="36" y="54"/>
                      <a:pt x="40" y="45"/>
                    </a:cubicBezTo>
                    <a:cubicBezTo>
                      <a:pt x="48" y="29"/>
                      <a:pt x="42" y="9"/>
                      <a:pt x="27" y="1"/>
                    </a:cubicBezTo>
                    <a:cubicBezTo>
                      <a:pt x="25" y="0"/>
                      <a:pt x="22" y="0"/>
                      <a:pt x="21" y="2"/>
                    </a:cubicBezTo>
                    <a:cubicBezTo>
                      <a:pt x="20" y="4"/>
                      <a:pt x="21" y="7"/>
                      <a:pt x="23" y="8"/>
                    </a:cubicBezTo>
                    <a:cubicBezTo>
                      <a:pt x="35" y="14"/>
                      <a:pt x="39" y="29"/>
                      <a:pt x="33" y="42"/>
                    </a:cubicBezTo>
                    <a:cubicBezTo>
                      <a:pt x="29" y="48"/>
                      <a:pt x="24" y="53"/>
                      <a:pt x="18" y="55"/>
                    </a:cubicBezTo>
                    <a:cubicBezTo>
                      <a:pt x="12" y="57"/>
                      <a:pt x="5" y="56"/>
                      <a:pt x="0" y="53"/>
                    </a:cubicBezTo>
                    <a:cubicBezTo>
                      <a:pt x="0" y="56"/>
                      <a:pt x="0" y="59"/>
                      <a:pt x="0" y="6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96" name="Freeform 415">
                <a:extLst>
                  <a:ext uri="{FF2B5EF4-FFF2-40B4-BE49-F238E27FC236}">
                    <a16:creationId xmlns:a16="http://schemas.microsoft.com/office/drawing/2014/main" id="{663EBDA0-3753-4A15-952A-EACFD853F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088"/>
                <a:ext cx="113" cy="85"/>
              </a:xfrm>
              <a:custGeom>
                <a:avLst/>
                <a:gdLst>
                  <a:gd name="T0" fmla="*/ 397 w 45"/>
                  <a:gd name="T1" fmla="*/ 600 h 32"/>
                  <a:gd name="T2" fmla="*/ 713 w 45"/>
                  <a:gd name="T3" fmla="*/ 452 h 32"/>
                  <a:gd name="T4" fmla="*/ 713 w 45"/>
                  <a:gd name="T5" fmla="*/ 93 h 32"/>
                  <a:gd name="T6" fmla="*/ 713 w 45"/>
                  <a:gd name="T7" fmla="*/ 114 h 32"/>
                  <a:gd name="T8" fmla="*/ 397 w 45"/>
                  <a:gd name="T9" fmla="*/ 452 h 32"/>
                  <a:gd name="T10" fmla="*/ 146 w 45"/>
                  <a:gd name="T11" fmla="*/ 77 h 32"/>
                  <a:gd name="T12" fmla="*/ 83 w 45"/>
                  <a:gd name="T13" fmla="*/ 0 h 32"/>
                  <a:gd name="T14" fmla="*/ 20 w 45"/>
                  <a:gd name="T15" fmla="*/ 77 h 32"/>
                  <a:gd name="T16" fmla="*/ 397 w 45"/>
                  <a:gd name="T17" fmla="*/ 600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32">
                    <a:moveTo>
                      <a:pt x="25" y="32"/>
                    </a:moveTo>
                    <a:cubicBezTo>
                      <a:pt x="32" y="32"/>
                      <a:pt x="39" y="29"/>
                      <a:pt x="45" y="24"/>
                    </a:cubicBezTo>
                    <a:cubicBezTo>
                      <a:pt x="45" y="18"/>
                      <a:pt x="45" y="11"/>
                      <a:pt x="45" y="5"/>
                    </a:cubicBezTo>
                    <a:cubicBezTo>
                      <a:pt x="45" y="5"/>
                      <a:pt x="45" y="6"/>
                      <a:pt x="45" y="6"/>
                    </a:cubicBezTo>
                    <a:cubicBezTo>
                      <a:pt x="44" y="17"/>
                      <a:pt x="35" y="24"/>
                      <a:pt x="25" y="24"/>
                    </a:cubicBezTo>
                    <a:cubicBezTo>
                      <a:pt x="15" y="23"/>
                      <a:pt x="9" y="14"/>
                      <a:pt x="9" y="4"/>
                    </a:cubicBezTo>
                    <a:cubicBezTo>
                      <a:pt x="9" y="2"/>
                      <a:pt x="8" y="0"/>
                      <a:pt x="5" y="0"/>
                    </a:cubicBezTo>
                    <a:cubicBezTo>
                      <a:pt x="3" y="0"/>
                      <a:pt x="1" y="1"/>
                      <a:pt x="1" y="4"/>
                    </a:cubicBezTo>
                    <a:cubicBezTo>
                      <a:pt x="0" y="18"/>
                      <a:pt x="10" y="31"/>
                      <a:pt x="25" y="3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97" name="Freeform 416">
                <a:extLst>
                  <a:ext uri="{FF2B5EF4-FFF2-40B4-BE49-F238E27FC236}">
                    <a16:creationId xmlns:a16="http://schemas.microsoft.com/office/drawing/2014/main" id="{AFD6C2F0-1C2C-431A-94A7-ABD7E99C9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2082"/>
                <a:ext cx="122" cy="83"/>
              </a:xfrm>
              <a:custGeom>
                <a:avLst/>
                <a:gdLst>
                  <a:gd name="T0" fmla="*/ 354 w 49"/>
                  <a:gd name="T1" fmla="*/ 594 h 31"/>
                  <a:gd name="T2" fmla="*/ 650 w 49"/>
                  <a:gd name="T3" fmla="*/ 458 h 31"/>
                  <a:gd name="T4" fmla="*/ 757 w 49"/>
                  <a:gd name="T5" fmla="*/ 115 h 31"/>
                  <a:gd name="T6" fmla="*/ 695 w 49"/>
                  <a:gd name="T7" fmla="*/ 21 h 31"/>
                  <a:gd name="T8" fmla="*/ 632 w 49"/>
                  <a:gd name="T9" fmla="*/ 94 h 31"/>
                  <a:gd name="T10" fmla="*/ 570 w 49"/>
                  <a:gd name="T11" fmla="*/ 345 h 31"/>
                  <a:gd name="T12" fmla="*/ 371 w 49"/>
                  <a:gd name="T13" fmla="*/ 444 h 31"/>
                  <a:gd name="T14" fmla="*/ 92 w 49"/>
                  <a:gd name="T15" fmla="*/ 56 h 31"/>
                  <a:gd name="T16" fmla="*/ 75 w 49"/>
                  <a:gd name="T17" fmla="*/ 0 h 31"/>
                  <a:gd name="T18" fmla="*/ 0 w 49"/>
                  <a:gd name="T19" fmla="*/ 286 h 31"/>
                  <a:gd name="T20" fmla="*/ 354 w 49"/>
                  <a:gd name="T21" fmla="*/ 594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31">
                    <a:moveTo>
                      <a:pt x="23" y="31"/>
                    </a:moveTo>
                    <a:cubicBezTo>
                      <a:pt x="30" y="31"/>
                      <a:pt x="37" y="29"/>
                      <a:pt x="42" y="24"/>
                    </a:cubicBezTo>
                    <a:cubicBezTo>
                      <a:pt x="47" y="20"/>
                      <a:pt x="48" y="13"/>
                      <a:pt x="49" y="6"/>
                    </a:cubicBezTo>
                    <a:cubicBezTo>
                      <a:pt x="49" y="3"/>
                      <a:pt x="47" y="1"/>
                      <a:pt x="45" y="1"/>
                    </a:cubicBezTo>
                    <a:cubicBezTo>
                      <a:pt x="43" y="1"/>
                      <a:pt x="41" y="3"/>
                      <a:pt x="41" y="5"/>
                    </a:cubicBezTo>
                    <a:cubicBezTo>
                      <a:pt x="41" y="10"/>
                      <a:pt x="41" y="15"/>
                      <a:pt x="37" y="18"/>
                    </a:cubicBezTo>
                    <a:cubicBezTo>
                      <a:pt x="33" y="21"/>
                      <a:pt x="28" y="23"/>
                      <a:pt x="24" y="23"/>
                    </a:cubicBezTo>
                    <a:cubicBezTo>
                      <a:pt x="13" y="22"/>
                      <a:pt x="6" y="13"/>
                      <a:pt x="6" y="3"/>
                    </a:cubicBezTo>
                    <a:cubicBezTo>
                      <a:pt x="6" y="2"/>
                      <a:pt x="6" y="1"/>
                      <a:pt x="5" y="0"/>
                    </a:cubicBezTo>
                    <a:cubicBezTo>
                      <a:pt x="4" y="6"/>
                      <a:pt x="3" y="11"/>
                      <a:pt x="0" y="15"/>
                    </a:cubicBezTo>
                    <a:cubicBezTo>
                      <a:pt x="4" y="24"/>
                      <a:pt x="13" y="30"/>
                      <a:pt x="23" y="3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98" name="Freeform 417">
                <a:extLst>
                  <a:ext uri="{FF2B5EF4-FFF2-40B4-BE49-F238E27FC236}">
                    <a16:creationId xmlns:a16="http://schemas.microsoft.com/office/drawing/2014/main" id="{B36F841C-44BF-46FA-98FE-58A669FFB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2122"/>
                <a:ext cx="140" cy="366"/>
              </a:xfrm>
              <a:custGeom>
                <a:avLst/>
                <a:gdLst>
                  <a:gd name="T0" fmla="*/ 875 w 56"/>
                  <a:gd name="T1" fmla="*/ 94 h 137"/>
                  <a:gd name="T2" fmla="*/ 875 w 56"/>
                  <a:gd name="T3" fmla="*/ 94 h 137"/>
                  <a:gd name="T4" fmla="*/ 833 w 56"/>
                  <a:gd name="T5" fmla="*/ 77 h 137"/>
                  <a:gd name="T6" fmla="*/ 688 w 56"/>
                  <a:gd name="T7" fmla="*/ 0 h 137"/>
                  <a:gd name="T8" fmla="*/ 20 w 56"/>
                  <a:gd name="T9" fmla="*/ 1448 h 137"/>
                  <a:gd name="T10" fmla="*/ 458 w 56"/>
                  <a:gd name="T11" fmla="*/ 2591 h 137"/>
                  <a:gd name="T12" fmla="*/ 533 w 56"/>
                  <a:gd name="T13" fmla="*/ 2533 h 137"/>
                  <a:gd name="T14" fmla="*/ 488 w 56"/>
                  <a:gd name="T15" fmla="*/ 2463 h 137"/>
                  <a:gd name="T16" fmla="*/ 145 w 56"/>
                  <a:gd name="T17" fmla="*/ 1448 h 137"/>
                  <a:gd name="T18" fmla="*/ 875 w 56"/>
                  <a:gd name="T19" fmla="*/ 94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37">
                    <a:moveTo>
                      <a:pt x="56" y="5"/>
                    </a:moveTo>
                    <a:cubicBezTo>
                      <a:pt x="56" y="5"/>
                      <a:pt x="56" y="5"/>
                      <a:pt x="56" y="5"/>
                    </a:cubicBezTo>
                    <a:cubicBezTo>
                      <a:pt x="55" y="4"/>
                      <a:pt x="54" y="4"/>
                      <a:pt x="53" y="4"/>
                    </a:cubicBezTo>
                    <a:cubicBezTo>
                      <a:pt x="50" y="3"/>
                      <a:pt x="48" y="2"/>
                      <a:pt x="44" y="0"/>
                    </a:cubicBezTo>
                    <a:cubicBezTo>
                      <a:pt x="15" y="10"/>
                      <a:pt x="1" y="45"/>
                      <a:pt x="1" y="76"/>
                    </a:cubicBezTo>
                    <a:cubicBezTo>
                      <a:pt x="0" y="102"/>
                      <a:pt x="9" y="130"/>
                      <a:pt x="29" y="136"/>
                    </a:cubicBezTo>
                    <a:cubicBezTo>
                      <a:pt x="31" y="137"/>
                      <a:pt x="34" y="136"/>
                      <a:pt x="34" y="133"/>
                    </a:cubicBezTo>
                    <a:cubicBezTo>
                      <a:pt x="35" y="131"/>
                      <a:pt x="34" y="129"/>
                      <a:pt x="31" y="129"/>
                    </a:cubicBezTo>
                    <a:cubicBezTo>
                      <a:pt x="18" y="125"/>
                      <a:pt x="8" y="103"/>
                      <a:pt x="9" y="76"/>
                    </a:cubicBezTo>
                    <a:cubicBezTo>
                      <a:pt x="9" y="47"/>
                      <a:pt x="22" y="11"/>
                      <a:pt x="56" y="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99" name="Freeform 418">
                <a:extLst>
                  <a:ext uri="{FF2B5EF4-FFF2-40B4-BE49-F238E27FC236}">
                    <a16:creationId xmlns:a16="http://schemas.microsoft.com/office/drawing/2014/main" id="{D712D19B-6A09-41CB-B3D4-C2CF21AEC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864"/>
                <a:ext cx="60" cy="96"/>
              </a:xfrm>
              <a:custGeom>
                <a:avLst/>
                <a:gdLst>
                  <a:gd name="T0" fmla="*/ 20 w 24"/>
                  <a:gd name="T1" fmla="*/ 77 h 36"/>
                  <a:gd name="T2" fmla="*/ 20 w 24"/>
                  <a:gd name="T3" fmla="*/ 605 h 36"/>
                  <a:gd name="T4" fmla="*/ 63 w 24"/>
                  <a:gd name="T5" fmla="*/ 661 h 36"/>
                  <a:gd name="T6" fmla="*/ 125 w 24"/>
                  <a:gd name="T7" fmla="*/ 648 h 36"/>
                  <a:gd name="T8" fmla="*/ 238 w 24"/>
                  <a:gd name="T9" fmla="*/ 456 h 36"/>
                  <a:gd name="T10" fmla="*/ 363 w 24"/>
                  <a:gd name="T11" fmla="*/ 248 h 36"/>
                  <a:gd name="T12" fmla="*/ 345 w 24"/>
                  <a:gd name="T13" fmla="*/ 149 h 36"/>
                  <a:gd name="T14" fmla="*/ 250 w 24"/>
                  <a:gd name="T15" fmla="*/ 171 h 36"/>
                  <a:gd name="T16" fmla="*/ 145 w 24"/>
                  <a:gd name="T17" fmla="*/ 376 h 36"/>
                  <a:gd name="T18" fmla="*/ 125 w 24"/>
                  <a:gd name="T19" fmla="*/ 376 h 36"/>
                  <a:gd name="T20" fmla="*/ 145 w 24"/>
                  <a:gd name="T21" fmla="*/ 93 h 36"/>
                  <a:gd name="T22" fmla="*/ 145 w 24"/>
                  <a:gd name="T23" fmla="*/ 77 h 36"/>
                  <a:gd name="T24" fmla="*/ 83 w 24"/>
                  <a:gd name="T25" fmla="*/ 0 h 36"/>
                  <a:gd name="T26" fmla="*/ 20 w 24"/>
                  <a:gd name="T27" fmla="*/ 77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36">
                    <a:moveTo>
                      <a:pt x="1" y="4"/>
                    </a:moveTo>
                    <a:cubicBezTo>
                      <a:pt x="0" y="14"/>
                      <a:pt x="1" y="31"/>
                      <a:pt x="1" y="32"/>
                    </a:cubicBezTo>
                    <a:cubicBezTo>
                      <a:pt x="1" y="34"/>
                      <a:pt x="2" y="35"/>
                      <a:pt x="4" y="35"/>
                    </a:cubicBezTo>
                    <a:cubicBezTo>
                      <a:pt x="5" y="36"/>
                      <a:pt x="7" y="35"/>
                      <a:pt x="8" y="3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4" y="11"/>
                      <a:pt x="24" y="9"/>
                      <a:pt x="22" y="8"/>
                    </a:cubicBezTo>
                    <a:cubicBezTo>
                      <a:pt x="20" y="6"/>
                      <a:pt x="18" y="7"/>
                      <a:pt x="16" y="9"/>
                    </a:cubicBezTo>
                    <a:cubicBezTo>
                      <a:pt x="16" y="9"/>
                      <a:pt x="11" y="17"/>
                      <a:pt x="9" y="20"/>
                    </a:cubicBezTo>
                    <a:cubicBezTo>
                      <a:pt x="8" y="22"/>
                      <a:pt x="8" y="21"/>
                      <a:pt x="8" y="20"/>
                    </a:cubicBezTo>
                    <a:cubicBezTo>
                      <a:pt x="8" y="16"/>
                      <a:pt x="9" y="8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3" y="0"/>
                      <a:pt x="1" y="2"/>
                      <a:pt x="1" y="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0" name="Freeform 419">
                <a:extLst>
                  <a:ext uri="{FF2B5EF4-FFF2-40B4-BE49-F238E27FC236}">
                    <a16:creationId xmlns:a16="http://schemas.microsoft.com/office/drawing/2014/main" id="{21E2DFC5-8FF8-4E0B-94BA-7B372835A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864"/>
                <a:ext cx="115" cy="122"/>
              </a:xfrm>
              <a:custGeom>
                <a:avLst/>
                <a:gdLst>
                  <a:gd name="T0" fmla="*/ 595 w 46"/>
                  <a:gd name="T1" fmla="*/ 90 h 46"/>
                  <a:gd name="T2" fmla="*/ 300 w 46"/>
                  <a:gd name="T3" fmla="*/ 711 h 46"/>
                  <a:gd name="T4" fmla="*/ 145 w 46"/>
                  <a:gd name="T5" fmla="*/ 485 h 46"/>
                  <a:gd name="T6" fmla="*/ 145 w 46"/>
                  <a:gd name="T7" fmla="*/ 395 h 46"/>
                  <a:gd name="T8" fmla="*/ 83 w 46"/>
                  <a:gd name="T9" fmla="*/ 294 h 46"/>
                  <a:gd name="T10" fmla="*/ 20 w 46"/>
                  <a:gd name="T11" fmla="*/ 374 h 46"/>
                  <a:gd name="T12" fmla="*/ 238 w 46"/>
                  <a:gd name="T13" fmla="*/ 859 h 46"/>
                  <a:gd name="T14" fmla="*/ 250 w 46"/>
                  <a:gd name="T15" fmla="*/ 859 h 46"/>
                  <a:gd name="T16" fmla="*/ 708 w 46"/>
                  <a:gd name="T17" fmla="*/ 170 h 46"/>
                  <a:gd name="T18" fmla="*/ 720 w 46"/>
                  <a:gd name="T19" fmla="*/ 77 h 46"/>
                  <a:gd name="T20" fmla="*/ 595 w 46"/>
                  <a:gd name="T21" fmla="*/ 90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46">
                    <a:moveTo>
                      <a:pt x="38" y="5"/>
                    </a:moveTo>
                    <a:cubicBezTo>
                      <a:pt x="36" y="20"/>
                      <a:pt x="33" y="36"/>
                      <a:pt x="19" y="38"/>
                    </a:cubicBezTo>
                    <a:cubicBezTo>
                      <a:pt x="10" y="39"/>
                      <a:pt x="9" y="34"/>
                      <a:pt x="9" y="26"/>
                    </a:cubicBezTo>
                    <a:cubicBezTo>
                      <a:pt x="9" y="24"/>
                      <a:pt x="9" y="23"/>
                      <a:pt x="9" y="21"/>
                    </a:cubicBezTo>
                    <a:cubicBezTo>
                      <a:pt x="9" y="21"/>
                      <a:pt x="9" y="16"/>
                      <a:pt x="5" y="16"/>
                    </a:cubicBezTo>
                    <a:cubicBezTo>
                      <a:pt x="1" y="16"/>
                      <a:pt x="1" y="20"/>
                      <a:pt x="1" y="20"/>
                    </a:cubicBezTo>
                    <a:cubicBezTo>
                      <a:pt x="1" y="29"/>
                      <a:pt x="0" y="45"/>
                      <a:pt x="15" y="46"/>
                    </a:cubicBezTo>
                    <a:cubicBezTo>
                      <a:pt x="15" y="46"/>
                      <a:pt x="16" y="46"/>
                      <a:pt x="16" y="46"/>
                    </a:cubicBezTo>
                    <a:cubicBezTo>
                      <a:pt x="41" y="44"/>
                      <a:pt x="43" y="22"/>
                      <a:pt x="45" y="9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1"/>
                      <a:pt x="39" y="0"/>
                      <a:pt x="38" y="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1" name="Freeform 420">
                <a:extLst>
                  <a:ext uri="{FF2B5EF4-FFF2-40B4-BE49-F238E27FC236}">
                    <a16:creationId xmlns:a16="http://schemas.microsoft.com/office/drawing/2014/main" id="{B4EAD10B-8337-4F32-918D-BC6000EC0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1314"/>
                <a:ext cx="152" cy="83"/>
              </a:xfrm>
              <a:custGeom>
                <a:avLst/>
                <a:gdLst>
                  <a:gd name="T0" fmla="*/ 850 w 61"/>
                  <a:gd name="T1" fmla="*/ 0 h 31"/>
                  <a:gd name="T2" fmla="*/ 75 w 61"/>
                  <a:gd name="T3" fmla="*/ 367 h 31"/>
                  <a:gd name="T4" fmla="*/ 12 w 61"/>
                  <a:gd name="T5" fmla="*/ 501 h 31"/>
                  <a:gd name="T6" fmla="*/ 12 w 61"/>
                  <a:gd name="T7" fmla="*/ 501 h 31"/>
                  <a:gd name="T8" fmla="*/ 125 w 61"/>
                  <a:gd name="T9" fmla="*/ 573 h 31"/>
                  <a:gd name="T10" fmla="*/ 900 w 61"/>
                  <a:gd name="T11" fmla="*/ 444 h 31"/>
                  <a:gd name="T12" fmla="*/ 900 w 61"/>
                  <a:gd name="T13" fmla="*/ 329 h 31"/>
                  <a:gd name="T14" fmla="*/ 105 w 61"/>
                  <a:gd name="T15" fmla="*/ 479 h 31"/>
                  <a:gd name="T16" fmla="*/ 850 w 61"/>
                  <a:gd name="T17" fmla="*/ 137 h 31"/>
                  <a:gd name="T18" fmla="*/ 850 w 61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31">
                    <a:moveTo>
                      <a:pt x="55" y="0"/>
                    </a:moveTo>
                    <a:cubicBezTo>
                      <a:pt x="33" y="7"/>
                      <a:pt x="6" y="19"/>
                      <a:pt x="5" y="19"/>
                    </a:cubicBezTo>
                    <a:cubicBezTo>
                      <a:pt x="2" y="20"/>
                      <a:pt x="0" y="23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5" y="31"/>
                      <a:pt x="8" y="30"/>
                    </a:cubicBezTo>
                    <a:cubicBezTo>
                      <a:pt x="46" y="23"/>
                      <a:pt x="58" y="23"/>
                      <a:pt x="58" y="23"/>
                    </a:cubicBezTo>
                    <a:cubicBezTo>
                      <a:pt x="61" y="22"/>
                      <a:pt x="61" y="16"/>
                      <a:pt x="58" y="17"/>
                    </a:cubicBezTo>
                    <a:cubicBezTo>
                      <a:pt x="58" y="17"/>
                      <a:pt x="47" y="16"/>
                      <a:pt x="7" y="25"/>
                    </a:cubicBezTo>
                    <a:cubicBezTo>
                      <a:pt x="7" y="25"/>
                      <a:pt x="33" y="14"/>
                      <a:pt x="55" y="7"/>
                    </a:cubicBezTo>
                    <a:cubicBezTo>
                      <a:pt x="58" y="6"/>
                      <a:pt x="57" y="0"/>
                      <a:pt x="55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2" name="Freeform 421">
                <a:extLst>
                  <a:ext uri="{FF2B5EF4-FFF2-40B4-BE49-F238E27FC236}">
                    <a16:creationId xmlns:a16="http://schemas.microsoft.com/office/drawing/2014/main" id="{3D30A82E-C133-4D7B-8BD0-0F38B2A1B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" y="1346"/>
                <a:ext cx="343" cy="96"/>
              </a:xfrm>
              <a:custGeom>
                <a:avLst/>
                <a:gdLst>
                  <a:gd name="T0" fmla="*/ 113 w 137"/>
                  <a:gd name="T1" fmla="*/ 171 h 36"/>
                  <a:gd name="T2" fmla="*/ 2131 w 137"/>
                  <a:gd name="T3" fmla="*/ 683 h 36"/>
                  <a:gd name="T4" fmla="*/ 2151 w 137"/>
                  <a:gd name="T5" fmla="*/ 533 h 36"/>
                  <a:gd name="T6" fmla="*/ 113 w 137"/>
                  <a:gd name="T7" fmla="*/ 21 h 36"/>
                  <a:gd name="T8" fmla="*/ 113 w 137"/>
                  <a:gd name="T9" fmla="*/ 17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36">
                    <a:moveTo>
                      <a:pt x="7" y="9"/>
                    </a:moveTo>
                    <a:cubicBezTo>
                      <a:pt x="8" y="10"/>
                      <a:pt x="95" y="26"/>
                      <a:pt x="136" y="36"/>
                    </a:cubicBezTo>
                    <a:cubicBezTo>
                      <a:pt x="136" y="34"/>
                      <a:pt x="137" y="31"/>
                      <a:pt x="137" y="28"/>
                    </a:cubicBezTo>
                    <a:cubicBezTo>
                      <a:pt x="100" y="19"/>
                      <a:pt x="25" y="4"/>
                      <a:pt x="7" y="1"/>
                    </a:cubicBezTo>
                    <a:cubicBezTo>
                      <a:pt x="1" y="0"/>
                      <a:pt x="0" y="9"/>
                      <a:pt x="7" y="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3" name="Freeform 422">
                <a:extLst>
                  <a:ext uri="{FF2B5EF4-FFF2-40B4-BE49-F238E27FC236}">
                    <a16:creationId xmlns:a16="http://schemas.microsoft.com/office/drawing/2014/main" id="{CC4082B9-185C-4E26-BD09-12DC0E89F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133"/>
                <a:ext cx="332" cy="125"/>
              </a:xfrm>
              <a:custGeom>
                <a:avLst/>
                <a:gdLst>
                  <a:gd name="T0" fmla="*/ 75 w 133"/>
                  <a:gd name="T1" fmla="*/ 170 h 47"/>
                  <a:gd name="T2" fmla="*/ 2007 w 133"/>
                  <a:gd name="T3" fmla="*/ 883 h 47"/>
                  <a:gd name="T4" fmla="*/ 2069 w 133"/>
                  <a:gd name="T5" fmla="*/ 737 h 47"/>
                  <a:gd name="T6" fmla="*/ 125 w 133"/>
                  <a:gd name="T7" fmla="*/ 35 h 47"/>
                  <a:gd name="T8" fmla="*/ 75 w 133"/>
                  <a:gd name="T9" fmla="*/ 17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47">
                    <a:moveTo>
                      <a:pt x="5" y="9"/>
                    </a:moveTo>
                    <a:cubicBezTo>
                      <a:pt x="21" y="15"/>
                      <a:pt x="83" y="37"/>
                      <a:pt x="129" y="47"/>
                    </a:cubicBezTo>
                    <a:cubicBezTo>
                      <a:pt x="130" y="44"/>
                      <a:pt x="131" y="42"/>
                      <a:pt x="133" y="39"/>
                    </a:cubicBezTo>
                    <a:cubicBezTo>
                      <a:pt x="80" y="28"/>
                      <a:pt x="9" y="2"/>
                      <a:pt x="8" y="2"/>
                    </a:cubicBezTo>
                    <a:cubicBezTo>
                      <a:pt x="3" y="0"/>
                      <a:pt x="0" y="8"/>
                      <a:pt x="5" y="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4" name="Freeform 423">
                <a:extLst>
                  <a:ext uri="{FF2B5EF4-FFF2-40B4-BE49-F238E27FC236}">
                    <a16:creationId xmlns:a16="http://schemas.microsoft.com/office/drawing/2014/main" id="{531E13BE-2C69-4163-B40F-A27639791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224"/>
                <a:ext cx="140" cy="69"/>
              </a:xfrm>
              <a:custGeom>
                <a:avLst/>
                <a:gdLst>
                  <a:gd name="T0" fmla="*/ 63 w 56"/>
                  <a:gd name="T1" fmla="*/ 395 h 26"/>
                  <a:gd name="T2" fmla="*/ 813 w 56"/>
                  <a:gd name="T3" fmla="*/ 464 h 26"/>
                  <a:gd name="T4" fmla="*/ 875 w 56"/>
                  <a:gd name="T5" fmla="*/ 409 h 26"/>
                  <a:gd name="T6" fmla="*/ 875 w 56"/>
                  <a:gd name="T7" fmla="*/ 395 h 26"/>
                  <a:gd name="T8" fmla="*/ 845 w 56"/>
                  <a:gd name="T9" fmla="*/ 337 h 26"/>
                  <a:gd name="T10" fmla="*/ 125 w 56"/>
                  <a:gd name="T11" fmla="*/ 35 h 26"/>
                  <a:gd name="T12" fmla="*/ 83 w 56"/>
                  <a:gd name="T13" fmla="*/ 170 h 26"/>
                  <a:gd name="T14" fmla="*/ 458 w 56"/>
                  <a:gd name="T15" fmla="*/ 295 h 26"/>
                  <a:gd name="T16" fmla="*/ 470 w 56"/>
                  <a:gd name="T17" fmla="*/ 316 h 26"/>
                  <a:gd name="T18" fmla="*/ 63 w 56"/>
                  <a:gd name="T19" fmla="*/ 281 h 26"/>
                  <a:gd name="T20" fmla="*/ 63 w 56"/>
                  <a:gd name="T21" fmla="*/ 39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26">
                    <a:moveTo>
                      <a:pt x="4" y="21"/>
                    </a:moveTo>
                    <a:cubicBezTo>
                      <a:pt x="25" y="23"/>
                      <a:pt x="52" y="25"/>
                      <a:pt x="52" y="25"/>
                    </a:cubicBezTo>
                    <a:cubicBezTo>
                      <a:pt x="54" y="26"/>
                      <a:pt x="56" y="24"/>
                      <a:pt x="56" y="22"/>
                    </a:cubicBezTo>
                    <a:cubicBezTo>
                      <a:pt x="56" y="22"/>
                      <a:pt x="56" y="22"/>
                      <a:pt x="56" y="21"/>
                    </a:cubicBezTo>
                    <a:cubicBezTo>
                      <a:pt x="56" y="20"/>
                      <a:pt x="55" y="18"/>
                      <a:pt x="54" y="18"/>
                    </a:cubicBezTo>
                    <a:cubicBezTo>
                      <a:pt x="54" y="18"/>
                      <a:pt x="14" y="4"/>
                      <a:pt x="8" y="2"/>
                    </a:cubicBezTo>
                    <a:cubicBezTo>
                      <a:pt x="2" y="0"/>
                      <a:pt x="1" y="8"/>
                      <a:pt x="5" y="9"/>
                    </a:cubicBezTo>
                    <a:cubicBezTo>
                      <a:pt x="5" y="9"/>
                      <a:pt x="20" y="14"/>
                      <a:pt x="29" y="16"/>
                    </a:cubicBezTo>
                    <a:cubicBezTo>
                      <a:pt x="32" y="17"/>
                      <a:pt x="33" y="18"/>
                      <a:pt x="30" y="17"/>
                    </a:cubicBezTo>
                    <a:cubicBezTo>
                      <a:pt x="23" y="17"/>
                      <a:pt x="8" y="15"/>
                      <a:pt x="4" y="15"/>
                    </a:cubicBezTo>
                    <a:cubicBezTo>
                      <a:pt x="0" y="14"/>
                      <a:pt x="1" y="21"/>
                      <a:pt x="4" y="2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5" name="Freeform 424">
                <a:extLst>
                  <a:ext uri="{FF2B5EF4-FFF2-40B4-BE49-F238E27FC236}">
                    <a16:creationId xmlns:a16="http://schemas.microsoft.com/office/drawing/2014/main" id="{27546B57-1058-475F-ADE1-3770BB182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1541"/>
                <a:ext cx="73" cy="24"/>
              </a:xfrm>
              <a:custGeom>
                <a:avLst/>
                <a:gdLst>
                  <a:gd name="T0" fmla="*/ 443 w 29"/>
                  <a:gd name="T1" fmla="*/ 21 h 9"/>
                  <a:gd name="T2" fmla="*/ 0 w 29"/>
                  <a:gd name="T3" fmla="*/ 0 h 9"/>
                  <a:gd name="T4" fmla="*/ 20 w 29"/>
                  <a:gd name="T5" fmla="*/ 149 h 9"/>
                  <a:gd name="T6" fmla="*/ 463 w 29"/>
                  <a:gd name="T7" fmla="*/ 171 h 9"/>
                  <a:gd name="T8" fmla="*/ 443 w 29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9">
                    <a:moveTo>
                      <a:pt x="28" y="1"/>
                    </a:moveTo>
                    <a:cubicBezTo>
                      <a:pt x="20" y="1"/>
                      <a:pt x="11" y="1"/>
                      <a:pt x="0" y="0"/>
                    </a:cubicBezTo>
                    <a:cubicBezTo>
                      <a:pt x="1" y="3"/>
                      <a:pt x="1" y="5"/>
                      <a:pt x="1" y="8"/>
                    </a:cubicBezTo>
                    <a:cubicBezTo>
                      <a:pt x="12" y="9"/>
                      <a:pt x="21" y="9"/>
                      <a:pt x="29" y="9"/>
                    </a:cubicBezTo>
                    <a:cubicBezTo>
                      <a:pt x="28" y="6"/>
                      <a:pt x="28" y="3"/>
                      <a:pt x="28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6" name="Freeform 425">
                <a:extLst>
                  <a:ext uri="{FF2B5EF4-FFF2-40B4-BE49-F238E27FC236}">
                    <a16:creationId xmlns:a16="http://schemas.microsoft.com/office/drawing/2014/main" id="{3125C3AA-CE5B-4BEF-A4D1-6AFCFD3F0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" y="1658"/>
                <a:ext cx="57" cy="70"/>
              </a:xfrm>
              <a:custGeom>
                <a:avLst/>
                <a:gdLst>
                  <a:gd name="T0" fmla="*/ 196 w 23"/>
                  <a:gd name="T1" fmla="*/ 35 h 26"/>
                  <a:gd name="T2" fmla="*/ 0 w 23"/>
                  <a:gd name="T3" fmla="*/ 0 h 26"/>
                  <a:gd name="T4" fmla="*/ 30 w 23"/>
                  <a:gd name="T5" fmla="*/ 159 h 26"/>
                  <a:gd name="T6" fmla="*/ 166 w 23"/>
                  <a:gd name="T7" fmla="*/ 175 h 26"/>
                  <a:gd name="T8" fmla="*/ 166 w 23"/>
                  <a:gd name="T9" fmla="*/ 175 h 26"/>
                  <a:gd name="T10" fmla="*/ 216 w 23"/>
                  <a:gd name="T11" fmla="*/ 218 h 26"/>
                  <a:gd name="T12" fmla="*/ 216 w 23"/>
                  <a:gd name="T13" fmla="*/ 312 h 26"/>
                  <a:gd name="T14" fmla="*/ 183 w 23"/>
                  <a:gd name="T15" fmla="*/ 334 h 26"/>
                  <a:gd name="T16" fmla="*/ 62 w 23"/>
                  <a:gd name="T17" fmla="*/ 347 h 26"/>
                  <a:gd name="T18" fmla="*/ 92 w 23"/>
                  <a:gd name="T19" fmla="*/ 506 h 26"/>
                  <a:gd name="T20" fmla="*/ 196 w 23"/>
                  <a:gd name="T21" fmla="*/ 485 h 26"/>
                  <a:gd name="T22" fmla="*/ 320 w 23"/>
                  <a:gd name="T23" fmla="*/ 390 h 26"/>
                  <a:gd name="T24" fmla="*/ 349 w 23"/>
                  <a:gd name="T25" fmla="*/ 275 h 26"/>
                  <a:gd name="T26" fmla="*/ 307 w 23"/>
                  <a:gd name="T27" fmla="*/ 116 h 26"/>
                  <a:gd name="T28" fmla="*/ 196 w 23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6">
                    <a:moveTo>
                      <a:pt x="13" y="2"/>
                    </a:moveTo>
                    <a:cubicBezTo>
                      <a:pt x="10" y="1"/>
                      <a:pt x="6" y="0"/>
                      <a:pt x="0" y="0"/>
                    </a:cubicBezTo>
                    <a:cubicBezTo>
                      <a:pt x="1" y="2"/>
                      <a:pt x="1" y="5"/>
                      <a:pt x="2" y="8"/>
                    </a:cubicBezTo>
                    <a:cubicBezTo>
                      <a:pt x="6" y="8"/>
                      <a:pt x="9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2"/>
                      <a:pt x="15" y="15"/>
                      <a:pt x="14" y="16"/>
                    </a:cubicBezTo>
                    <a:cubicBezTo>
                      <a:pt x="14" y="16"/>
                      <a:pt x="13" y="17"/>
                      <a:pt x="12" y="17"/>
                    </a:cubicBezTo>
                    <a:cubicBezTo>
                      <a:pt x="10" y="17"/>
                      <a:pt x="7" y="18"/>
                      <a:pt x="4" y="18"/>
                    </a:cubicBezTo>
                    <a:cubicBezTo>
                      <a:pt x="5" y="20"/>
                      <a:pt x="5" y="23"/>
                      <a:pt x="6" y="26"/>
                    </a:cubicBezTo>
                    <a:cubicBezTo>
                      <a:pt x="9" y="25"/>
                      <a:pt x="11" y="25"/>
                      <a:pt x="13" y="25"/>
                    </a:cubicBezTo>
                    <a:cubicBezTo>
                      <a:pt x="17" y="24"/>
                      <a:pt x="20" y="22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3" y="11"/>
                      <a:pt x="22" y="7"/>
                      <a:pt x="20" y="6"/>
                    </a:cubicBezTo>
                    <a:cubicBezTo>
                      <a:pt x="18" y="3"/>
                      <a:pt x="15" y="2"/>
                      <a:pt x="13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7" name="Freeform 426">
                <a:extLst>
                  <a:ext uri="{FF2B5EF4-FFF2-40B4-BE49-F238E27FC236}">
                    <a16:creationId xmlns:a16="http://schemas.microsoft.com/office/drawing/2014/main" id="{F8EE07DD-24F8-41BB-ADBF-ACBE2C69F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1640"/>
                <a:ext cx="90" cy="24"/>
              </a:xfrm>
              <a:custGeom>
                <a:avLst/>
                <a:gdLst>
                  <a:gd name="T0" fmla="*/ 63 w 36"/>
                  <a:gd name="T1" fmla="*/ 149 h 9"/>
                  <a:gd name="T2" fmla="*/ 563 w 36"/>
                  <a:gd name="T3" fmla="*/ 171 h 9"/>
                  <a:gd name="T4" fmla="*/ 563 w 36"/>
                  <a:gd name="T5" fmla="*/ 21 h 9"/>
                  <a:gd name="T6" fmla="*/ 63 w 36"/>
                  <a:gd name="T7" fmla="*/ 0 h 9"/>
                  <a:gd name="T8" fmla="*/ 63 w 36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9">
                    <a:moveTo>
                      <a:pt x="4" y="8"/>
                    </a:moveTo>
                    <a:cubicBezTo>
                      <a:pt x="4" y="8"/>
                      <a:pt x="17" y="9"/>
                      <a:pt x="36" y="9"/>
                    </a:cubicBezTo>
                    <a:cubicBezTo>
                      <a:pt x="36" y="6"/>
                      <a:pt x="36" y="4"/>
                      <a:pt x="36" y="1"/>
                    </a:cubicBezTo>
                    <a:cubicBezTo>
                      <a:pt x="21" y="1"/>
                      <a:pt x="10" y="0"/>
                      <a:pt x="4" y="0"/>
                    </a:cubicBezTo>
                    <a:cubicBezTo>
                      <a:pt x="0" y="0"/>
                      <a:pt x="0" y="8"/>
                      <a:pt x="4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8" name="Freeform 427">
                <a:extLst>
                  <a:ext uri="{FF2B5EF4-FFF2-40B4-BE49-F238E27FC236}">
                    <a16:creationId xmlns:a16="http://schemas.microsoft.com/office/drawing/2014/main" id="{DBAB165D-3912-4997-BCAE-39566F9D3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520"/>
                <a:ext cx="93" cy="29"/>
              </a:xfrm>
              <a:custGeom>
                <a:avLst/>
                <a:gdLst>
                  <a:gd name="T0" fmla="*/ 83 w 37"/>
                  <a:gd name="T1" fmla="*/ 145 h 11"/>
                  <a:gd name="T2" fmla="*/ 568 w 37"/>
                  <a:gd name="T3" fmla="*/ 200 h 11"/>
                  <a:gd name="T4" fmla="*/ 588 w 37"/>
                  <a:gd name="T5" fmla="*/ 55 h 11"/>
                  <a:gd name="T6" fmla="*/ 83 w 37"/>
                  <a:gd name="T7" fmla="*/ 0 h 11"/>
                  <a:gd name="T8" fmla="*/ 83 w 37"/>
                  <a:gd name="T9" fmla="*/ 14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1">
                    <a:moveTo>
                      <a:pt x="5" y="8"/>
                    </a:moveTo>
                    <a:cubicBezTo>
                      <a:pt x="14" y="9"/>
                      <a:pt x="24" y="10"/>
                      <a:pt x="36" y="11"/>
                    </a:cubicBezTo>
                    <a:cubicBezTo>
                      <a:pt x="37" y="8"/>
                      <a:pt x="37" y="5"/>
                      <a:pt x="37" y="3"/>
                    </a:cubicBezTo>
                    <a:cubicBezTo>
                      <a:pt x="25" y="2"/>
                      <a:pt x="14" y="1"/>
                      <a:pt x="5" y="0"/>
                    </a:cubicBezTo>
                    <a:cubicBezTo>
                      <a:pt x="2" y="0"/>
                      <a:pt x="0" y="8"/>
                      <a:pt x="5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09" name="Freeform 428">
                <a:extLst>
                  <a:ext uri="{FF2B5EF4-FFF2-40B4-BE49-F238E27FC236}">
                    <a16:creationId xmlns:a16="http://schemas.microsoft.com/office/drawing/2014/main" id="{A4D26A27-6E05-4CA3-B2AD-2B88F30A7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1682"/>
                <a:ext cx="95" cy="30"/>
              </a:xfrm>
              <a:custGeom>
                <a:avLst/>
                <a:gdLst>
                  <a:gd name="T0" fmla="*/ 50 w 38"/>
                  <a:gd name="T1" fmla="*/ 164 h 11"/>
                  <a:gd name="T2" fmla="*/ 595 w 38"/>
                  <a:gd name="T3" fmla="*/ 224 h 11"/>
                  <a:gd name="T4" fmla="*/ 583 w 38"/>
                  <a:gd name="T5" fmla="*/ 60 h 11"/>
                  <a:gd name="T6" fmla="*/ 63 w 38"/>
                  <a:gd name="T7" fmla="*/ 0 h 11"/>
                  <a:gd name="T8" fmla="*/ 50 w 38"/>
                  <a:gd name="T9" fmla="*/ 16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1">
                    <a:moveTo>
                      <a:pt x="3" y="8"/>
                    </a:moveTo>
                    <a:cubicBezTo>
                      <a:pt x="9" y="9"/>
                      <a:pt x="22" y="10"/>
                      <a:pt x="38" y="11"/>
                    </a:cubicBezTo>
                    <a:cubicBezTo>
                      <a:pt x="38" y="8"/>
                      <a:pt x="37" y="5"/>
                      <a:pt x="37" y="3"/>
                    </a:cubicBezTo>
                    <a:cubicBezTo>
                      <a:pt x="18" y="1"/>
                      <a:pt x="4" y="0"/>
                      <a:pt x="4" y="0"/>
                    </a:cubicBezTo>
                    <a:cubicBezTo>
                      <a:pt x="0" y="0"/>
                      <a:pt x="0" y="8"/>
                      <a:pt x="3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0" name="Freeform 429">
                <a:extLst>
                  <a:ext uri="{FF2B5EF4-FFF2-40B4-BE49-F238E27FC236}">
                    <a16:creationId xmlns:a16="http://schemas.microsoft.com/office/drawing/2014/main" id="{65A80091-E686-43ED-9509-A8EC490B0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802"/>
                <a:ext cx="118" cy="24"/>
              </a:xfrm>
              <a:custGeom>
                <a:avLst/>
                <a:gdLst>
                  <a:gd name="T0" fmla="*/ 63 w 47"/>
                  <a:gd name="T1" fmla="*/ 0 h 9"/>
                  <a:gd name="T2" fmla="*/ 83 w 47"/>
                  <a:gd name="T3" fmla="*/ 149 h 9"/>
                  <a:gd name="T4" fmla="*/ 743 w 47"/>
                  <a:gd name="T5" fmla="*/ 149 h 9"/>
                  <a:gd name="T6" fmla="*/ 713 w 47"/>
                  <a:gd name="T7" fmla="*/ 0 h 9"/>
                  <a:gd name="T8" fmla="*/ 63 w 47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9">
                    <a:moveTo>
                      <a:pt x="4" y="0"/>
                    </a:moveTo>
                    <a:cubicBezTo>
                      <a:pt x="0" y="0"/>
                      <a:pt x="0" y="9"/>
                      <a:pt x="5" y="8"/>
                    </a:cubicBezTo>
                    <a:cubicBezTo>
                      <a:pt x="5" y="8"/>
                      <a:pt x="34" y="8"/>
                      <a:pt x="47" y="8"/>
                    </a:cubicBezTo>
                    <a:cubicBezTo>
                      <a:pt x="47" y="6"/>
                      <a:pt x="46" y="3"/>
                      <a:pt x="45" y="0"/>
                    </a:cubicBezTo>
                    <a:cubicBezTo>
                      <a:pt x="32" y="0"/>
                      <a:pt x="9" y="0"/>
                      <a:pt x="4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1" name="Freeform 430">
                <a:extLst>
                  <a:ext uri="{FF2B5EF4-FFF2-40B4-BE49-F238E27FC236}">
                    <a16:creationId xmlns:a16="http://schemas.microsoft.com/office/drawing/2014/main" id="{0B936F95-3076-41AA-8F72-DA1D490DD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1512"/>
                <a:ext cx="122" cy="72"/>
              </a:xfrm>
              <a:custGeom>
                <a:avLst/>
                <a:gdLst>
                  <a:gd name="T0" fmla="*/ 105 w 49"/>
                  <a:gd name="T1" fmla="*/ 512 h 27"/>
                  <a:gd name="T2" fmla="*/ 695 w 49"/>
                  <a:gd name="T3" fmla="*/ 171 h 27"/>
                  <a:gd name="T4" fmla="*/ 650 w 49"/>
                  <a:gd name="T5" fmla="*/ 21 h 27"/>
                  <a:gd name="T6" fmla="*/ 0 w 49"/>
                  <a:gd name="T7" fmla="*/ 397 h 27"/>
                  <a:gd name="T8" fmla="*/ 105 w 49"/>
                  <a:gd name="T9" fmla="*/ 5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7">
                    <a:moveTo>
                      <a:pt x="7" y="27"/>
                    </a:moveTo>
                    <a:cubicBezTo>
                      <a:pt x="20" y="21"/>
                      <a:pt x="39" y="12"/>
                      <a:pt x="45" y="9"/>
                    </a:cubicBezTo>
                    <a:cubicBezTo>
                      <a:pt x="49" y="7"/>
                      <a:pt x="45" y="0"/>
                      <a:pt x="42" y="1"/>
                    </a:cubicBezTo>
                    <a:cubicBezTo>
                      <a:pt x="35" y="5"/>
                      <a:pt x="13" y="15"/>
                      <a:pt x="0" y="21"/>
                    </a:cubicBezTo>
                    <a:cubicBezTo>
                      <a:pt x="2" y="23"/>
                      <a:pt x="5" y="25"/>
                      <a:pt x="7" y="27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2" name="Freeform 431">
                <a:extLst>
                  <a:ext uri="{FF2B5EF4-FFF2-40B4-BE49-F238E27FC236}">
                    <a16:creationId xmlns:a16="http://schemas.microsoft.com/office/drawing/2014/main" id="{319EE2A1-5F96-4FFA-887E-2AFF42B2B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1624"/>
                <a:ext cx="80" cy="50"/>
              </a:xfrm>
              <a:custGeom>
                <a:avLst/>
                <a:gdLst>
                  <a:gd name="T0" fmla="*/ 395 w 32"/>
                  <a:gd name="T1" fmla="*/ 21 h 19"/>
                  <a:gd name="T2" fmla="*/ 0 w 32"/>
                  <a:gd name="T3" fmla="*/ 221 h 19"/>
                  <a:gd name="T4" fmla="*/ 95 w 32"/>
                  <a:gd name="T5" fmla="*/ 347 h 19"/>
                  <a:gd name="T6" fmla="*/ 438 w 32"/>
                  <a:gd name="T7" fmla="*/ 166 h 19"/>
                  <a:gd name="T8" fmla="*/ 395 w 32"/>
                  <a:gd name="T9" fmla="*/ 2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19">
                    <a:moveTo>
                      <a:pt x="25" y="1"/>
                    </a:moveTo>
                    <a:cubicBezTo>
                      <a:pt x="22" y="2"/>
                      <a:pt x="11" y="7"/>
                      <a:pt x="0" y="12"/>
                    </a:cubicBezTo>
                    <a:cubicBezTo>
                      <a:pt x="2" y="14"/>
                      <a:pt x="4" y="17"/>
                      <a:pt x="6" y="19"/>
                    </a:cubicBezTo>
                    <a:cubicBezTo>
                      <a:pt x="18" y="14"/>
                      <a:pt x="28" y="9"/>
                      <a:pt x="28" y="9"/>
                    </a:cubicBezTo>
                    <a:cubicBezTo>
                      <a:pt x="32" y="7"/>
                      <a:pt x="29" y="0"/>
                      <a:pt x="25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3" name="Freeform 432">
                <a:extLst>
                  <a:ext uri="{FF2B5EF4-FFF2-40B4-BE49-F238E27FC236}">
                    <a16:creationId xmlns:a16="http://schemas.microsoft.com/office/drawing/2014/main" id="{3028A77F-6BC8-4932-8CFB-3EFB3E7F6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661"/>
                <a:ext cx="65" cy="51"/>
              </a:xfrm>
              <a:custGeom>
                <a:avLst/>
                <a:gdLst>
                  <a:gd name="T0" fmla="*/ 313 w 26"/>
                  <a:gd name="T1" fmla="*/ 35 h 19"/>
                  <a:gd name="T2" fmla="*/ 0 w 26"/>
                  <a:gd name="T3" fmla="*/ 231 h 19"/>
                  <a:gd name="T4" fmla="*/ 63 w 26"/>
                  <a:gd name="T5" fmla="*/ 368 h 19"/>
                  <a:gd name="T6" fmla="*/ 363 w 26"/>
                  <a:gd name="T7" fmla="*/ 172 h 19"/>
                  <a:gd name="T8" fmla="*/ 313 w 26"/>
                  <a:gd name="T9" fmla="*/ 3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20" y="2"/>
                    </a:moveTo>
                    <a:cubicBezTo>
                      <a:pt x="19" y="2"/>
                      <a:pt x="10" y="7"/>
                      <a:pt x="0" y="12"/>
                    </a:cubicBezTo>
                    <a:cubicBezTo>
                      <a:pt x="1" y="14"/>
                      <a:pt x="3" y="16"/>
                      <a:pt x="4" y="19"/>
                    </a:cubicBezTo>
                    <a:cubicBezTo>
                      <a:pt x="13" y="14"/>
                      <a:pt x="21" y="11"/>
                      <a:pt x="23" y="9"/>
                    </a:cubicBezTo>
                    <a:cubicBezTo>
                      <a:pt x="26" y="8"/>
                      <a:pt x="23" y="0"/>
                      <a:pt x="20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4" name="Freeform 433">
                <a:extLst>
                  <a:ext uri="{FF2B5EF4-FFF2-40B4-BE49-F238E27FC236}">
                    <a16:creationId xmlns:a16="http://schemas.microsoft.com/office/drawing/2014/main" id="{3C038050-EF54-47B5-B568-E2D98E34C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1829"/>
                <a:ext cx="135" cy="165"/>
              </a:xfrm>
              <a:custGeom>
                <a:avLst/>
                <a:gdLst>
                  <a:gd name="T0" fmla="*/ 563 w 54"/>
                  <a:gd name="T1" fmla="*/ 0 h 62"/>
                  <a:gd name="T2" fmla="*/ 583 w 54"/>
                  <a:gd name="T3" fmla="*/ 77 h 62"/>
                  <a:gd name="T4" fmla="*/ 500 w 54"/>
                  <a:gd name="T5" fmla="*/ 114 h 62"/>
                  <a:gd name="T6" fmla="*/ 613 w 54"/>
                  <a:gd name="T7" fmla="*/ 737 h 62"/>
                  <a:gd name="T8" fmla="*/ 375 w 54"/>
                  <a:gd name="T9" fmla="*/ 977 h 62"/>
                  <a:gd name="T10" fmla="*/ 95 w 54"/>
                  <a:gd name="T11" fmla="*/ 908 h 62"/>
                  <a:gd name="T12" fmla="*/ 20 w 54"/>
                  <a:gd name="T13" fmla="*/ 942 h 62"/>
                  <a:gd name="T14" fmla="*/ 50 w 54"/>
                  <a:gd name="T15" fmla="*/ 1035 h 62"/>
                  <a:gd name="T16" fmla="*/ 408 w 54"/>
                  <a:gd name="T17" fmla="*/ 1112 h 62"/>
                  <a:gd name="T18" fmla="*/ 720 w 54"/>
                  <a:gd name="T19" fmla="*/ 793 h 62"/>
                  <a:gd name="T20" fmla="*/ 563 w 54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62">
                    <a:moveTo>
                      <a:pt x="36" y="0"/>
                    </a:moveTo>
                    <a:cubicBezTo>
                      <a:pt x="37" y="1"/>
                      <a:pt x="38" y="2"/>
                      <a:pt x="37" y="4"/>
                    </a:cubicBezTo>
                    <a:cubicBezTo>
                      <a:pt x="36" y="6"/>
                      <a:pt x="34" y="7"/>
                      <a:pt x="32" y="6"/>
                    </a:cubicBezTo>
                    <a:cubicBezTo>
                      <a:pt x="42" y="13"/>
                      <a:pt x="45" y="27"/>
                      <a:pt x="39" y="39"/>
                    </a:cubicBezTo>
                    <a:cubicBezTo>
                      <a:pt x="36" y="45"/>
                      <a:pt x="30" y="50"/>
                      <a:pt x="24" y="52"/>
                    </a:cubicBezTo>
                    <a:cubicBezTo>
                      <a:pt x="18" y="53"/>
                      <a:pt x="12" y="51"/>
                      <a:pt x="6" y="48"/>
                    </a:cubicBezTo>
                    <a:cubicBezTo>
                      <a:pt x="5" y="47"/>
                      <a:pt x="2" y="48"/>
                      <a:pt x="1" y="50"/>
                    </a:cubicBezTo>
                    <a:cubicBezTo>
                      <a:pt x="0" y="52"/>
                      <a:pt x="1" y="54"/>
                      <a:pt x="3" y="55"/>
                    </a:cubicBezTo>
                    <a:cubicBezTo>
                      <a:pt x="10" y="59"/>
                      <a:pt x="18" y="62"/>
                      <a:pt x="26" y="59"/>
                    </a:cubicBezTo>
                    <a:cubicBezTo>
                      <a:pt x="35" y="57"/>
                      <a:pt x="42" y="50"/>
                      <a:pt x="46" y="42"/>
                    </a:cubicBezTo>
                    <a:cubicBezTo>
                      <a:pt x="54" y="27"/>
                      <a:pt x="49" y="9"/>
                      <a:pt x="36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5" name="Freeform 434">
                <a:extLst>
                  <a:ext uri="{FF2B5EF4-FFF2-40B4-BE49-F238E27FC236}">
                    <a16:creationId xmlns:a16="http://schemas.microsoft.com/office/drawing/2014/main" id="{4822BF0F-60C8-49E6-A76F-E209CCF3E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1808"/>
                <a:ext cx="170" cy="112"/>
              </a:xfrm>
              <a:custGeom>
                <a:avLst/>
                <a:gdLst>
                  <a:gd name="T0" fmla="*/ 783 w 68"/>
                  <a:gd name="T1" fmla="*/ 248 h 42"/>
                  <a:gd name="T2" fmla="*/ 83 w 68"/>
                  <a:gd name="T3" fmla="*/ 77 h 42"/>
                  <a:gd name="T4" fmla="*/ 0 w 68"/>
                  <a:gd name="T5" fmla="*/ 77 h 42"/>
                  <a:gd name="T6" fmla="*/ 83 w 68"/>
                  <a:gd name="T7" fmla="*/ 115 h 42"/>
                  <a:gd name="T8" fmla="*/ 95 w 68"/>
                  <a:gd name="T9" fmla="*/ 149 h 42"/>
                  <a:gd name="T10" fmla="*/ 95 w 68"/>
                  <a:gd name="T11" fmla="*/ 149 h 42"/>
                  <a:gd name="T12" fmla="*/ 158 w 68"/>
                  <a:gd name="T13" fmla="*/ 205 h 42"/>
                  <a:gd name="T14" fmla="*/ 720 w 68"/>
                  <a:gd name="T15" fmla="*/ 376 h 42"/>
                  <a:gd name="T16" fmla="*/ 938 w 68"/>
                  <a:gd name="T17" fmla="*/ 717 h 42"/>
                  <a:gd name="T18" fmla="*/ 1020 w 68"/>
                  <a:gd name="T19" fmla="*/ 776 h 42"/>
                  <a:gd name="T20" fmla="*/ 1063 w 68"/>
                  <a:gd name="T21" fmla="*/ 704 h 42"/>
                  <a:gd name="T22" fmla="*/ 783 w 68"/>
                  <a:gd name="T23" fmla="*/ 248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42">
                    <a:moveTo>
                      <a:pt x="50" y="13"/>
                    </a:moveTo>
                    <a:cubicBezTo>
                      <a:pt x="36" y="4"/>
                      <a:pt x="17" y="0"/>
                      <a:pt x="5" y="4"/>
                    </a:cubicBezTo>
                    <a:cubicBezTo>
                      <a:pt x="4" y="4"/>
                      <a:pt x="2" y="4"/>
                      <a:pt x="0" y="4"/>
                    </a:cubicBezTo>
                    <a:cubicBezTo>
                      <a:pt x="3" y="6"/>
                      <a:pt x="5" y="6"/>
                      <a:pt x="5" y="6"/>
                    </a:cubicBezTo>
                    <a:cubicBezTo>
                      <a:pt x="5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9"/>
                      <a:pt x="9" y="10"/>
                      <a:pt x="10" y="11"/>
                    </a:cubicBezTo>
                    <a:cubicBezTo>
                      <a:pt x="20" y="9"/>
                      <a:pt x="35" y="13"/>
                      <a:pt x="46" y="20"/>
                    </a:cubicBezTo>
                    <a:cubicBezTo>
                      <a:pt x="54" y="25"/>
                      <a:pt x="59" y="32"/>
                      <a:pt x="60" y="38"/>
                    </a:cubicBezTo>
                    <a:cubicBezTo>
                      <a:pt x="60" y="40"/>
                      <a:pt x="62" y="42"/>
                      <a:pt x="65" y="41"/>
                    </a:cubicBezTo>
                    <a:cubicBezTo>
                      <a:pt x="67" y="41"/>
                      <a:pt x="68" y="39"/>
                      <a:pt x="68" y="37"/>
                    </a:cubicBezTo>
                    <a:cubicBezTo>
                      <a:pt x="66" y="28"/>
                      <a:pt x="61" y="20"/>
                      <a:pt x="50" y="13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6" name="Freeform 435">
                <a:extLst>
                  <a:ext uri="{FF2B5EF4-FFF2-40B4-BE49-F238E27FC236}">
                    <a16:creationId xmlns:a16="http://schemas.microsoft.com/office/drawing/2014/main" id="{C8985B8D-CB6E-4F85-8C66-838B0A113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925"/>
                <a:ext cx="195" cy="349"/>
              </a:xfrm>
              <a:custGeom>
                <a:avLst/>
                <a:gdLst>
                  <a:gd name="T0" fmla="*/ 270 w 78"/>
                  <a:gd name="T1" fmla="*/ 794 h 131"/>
                  <a:gd name="T2" fmla="*/ 1113 w 78"/>
                  <a:gd name="T3" fmla="*/ 2478 h 131"/>
                  <a:gd name="T4" fmla="*/ 1220 w 78"/>
                  <a:gd name="T5" fmla="*/ 2456 h 131"/>
                  <a:gd name="T6" fmla="*/ 283 w 78"/>
                  <a:gd name="T7" fmla="*/ 645 h 131"/>
                  <a:gd name="T8" fmla="*/ 113 w 78"/>
                  <a:gd name="T9" fmla="*/ 376 h 131"/>
                  <a:gd name="T10" fmla="*/ 158 w 78"/>
                  <a:gd name="T11" fmla="*/ 115 h 131"/>
                  <a:gd name="T12" fmla="*/ 63 w 78"/>
                  <a:gd name="T13" fmla="*/ 56 h 131"/>
                  <a:gd name="T14" fmla="*/ 0 w 78"/>
                  <a:gd name="T15" fmla="*/ 397 h 131"/>
                  <a:gd name="T16" fmla="*/ 33 w 78"/>
                  <a:gd name="T17" fmla="*/ 567 h 131"/>
                  <a:gd name="T18" fmla="*/ 270 w 78"/>
                  <a:gd name="T19" fmla="*/ 794 h 1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131">
                    <a:moveTo>
                      <a:pt x="17" y="42"/>
                    </a:moveTo>
                    <a:cubicBezTo>
                      <a:pt x="39" y="59"/>
                      <a:pt x="66" y="79"/>
                      <a:pt x="71" y="131"/>
                    </a:cubicBezTo>
                    <a:cubicBezTo>
                      <a:pt x="73" y="130"/>
                      <a:pt x="76" y="130"/>
                      <a:pt x="78" y="130"/>
                    </a:cubicBezTo>
                    <a:cubicBezTo>
                      <a:pt x="75" y="74"/>
                      <a:pt x="39" y="49"/>
                      <a:pt x="18" y="34"/>
                    </a:cubicBezTo>
                    <a:cubicBezTo>
                      <a:pt x="12" y="30"/>
                      <a:pt x="6" y="25"/>
                      <a:pt x="7" y="20"/>
                    </a:cubicBezTo>
                    <a:cubicBezTo>
                      <a:pt x="7" y="17"/>
                      <a:pt x="7" y="12"/>
                      <a:pt x="10" y="6"/>
                    </a:cubicBezTo>
                    <a:cubicBezTo>
                      <a:pt x="11" y="3"/>
                      <a:pt x="6" y="0"/>
                      <a:pt x="4" y="3"/>
                    </a:cubicBezTo>
                    <a:cubicBezTo>
                      <a:pt x="1" y="11"/>
                      <a:pt x="0" y="17"/>
                      <a:pt x="0" y="21"/>
                    </a:cubicBezTo>
                    <a:cubicBezTo>
                      <a:pt x="0" y="25"/>
                      <a:pt x="1" y="28"/>
                      <a:pt x="2" y="30"/>
                    </a:cubicBezTo>
                    <a:cubicBezTo>
                      <a:pt x="4" y="33"/>
                      <a:pt x="12" y="38"/>
                      <a:pt x="17" y="4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7" name="Freeform 436">
                <a:extLst>
                  <a:ext uri="{FF2B5EF4-FFF2-40B4-BE49-F238E27FC236}">
                    <a16:creationId xmlns:a16="http://schemas.microsoft.com/office/drawing/2014/main" id="{AA9F062A-4838-4F9D-A81D-1B100135A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1170"/>
                <a:ext cx="227" cy="878"/>
              </a:xfrm>
              <a:custGeom>
                <a:avLst/>
                <a:gdLst>
                  <a:gd name="T0" fmla="*/ 696 w 91"/>
                  <a:gd name="T1" fmla="*/ 1254 h 329"/>
                  <a:gd name="T2" fmla="*/ 1412 w 91"/>
                  <a:gd name="T3" fmla="*/ 21 h 329"/>
                  <a:gd name="T4" fmla="*/ 1412 w 91"/>
                  <a:gd name="T5" fmla="*/ 0 h 329"/>
                  <a:gd name="T6" fmla="*/ 387 w 91"/>
                  <a:gd name="T7" fmla="*/ 2095 h 329"/>
                  <a:gd name="T8" fmla="*/ 262 w 91"/>
                  <a:gd name="T9" fmla="*/ 4123 h 329"/>
                  <a:gd name="T10" fmla="*/ 217 w 91"/>
                  <a:gd name="T11" fmla="*/ 6253 h 329"/>
                  <a:gd name="T12" fmla="*/ 217 w 91"/>
                  <a:gd name="T13" fmla="*/ 6218 h 329"/>
                  <a:gd name="T14" fmla="*/ 571 w 91"/>
                  <a:gd name="T15" fmla="*/ 3838 h 329"/>
                  <a:gd name="T16" fmla="*/ 791 w 91"/>
                  <a:gd name="T17" fmla="*/ 3120 h 329"/>
                  <a:gd name="T18" fmla="*/ 791 w 91"/>
                  <a:gd name="T19" fmla="*/ 3120 h 329"/>
                  <a:gd name="T20" fmla="*/ 791 w 91"/>
                  <a:gd name="T21" fmla="*/ 3120 h 329"/>
                  <a:gd name="T22" fmla="*/ 758 w 91"/>
                  <a:gd name="T23" fmla="*/ 2719 h 329"/>
                  <a:gd name="T24" fmla="*/ 758 w 91"/>
                  <a:gd name="T25" fmla="*/ 2719 h 329"/>
                  <a:gd name="T26" fmla="*/ 666 w 91"/>
                  <a:gd name="T27" fmla="*/ 2527 h 329"/>
                  <a:gd name="T28" fmla="*/ 621 w 91"/>
                  <a:gd name="T29" fmla="*/ 1788 h 329"/>
                  <a:gd name="T30" fmla="*/ 654 w 91"/>
                  <a:gd name="T31" fmla="*/ 1516 h 329"/>
                  <a:gd name="T32" fmla="*/ 683 w 91"/>
                  <a:gd name="T33" fmla="*/ 1366 h 329"/>
                  <a:gd name="T34" fmla="*/ 696 w 91"/>
                  <a:gd name="T35" fmla="*/ 1276 h 329"/>
                  <a:gd name="T36" fmla="*/ 696 w 91"/>
                  <a:gd name="T37" fmla="*/ 1276 h 329"/>
                  <a:gd name="T38" fmla="*/ 696 w 91"/>
                  <a:gd name="T39" fmla="*/ 1254 h 329"/>
                  <a:gd name="T40" fmla="*/ 696 w 91"/>
                  <a:gd name="T41" fmla="*/ 1254 h 32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1" h="329">
                    <a:moveTo>
                      <a:pt x="45" y="66"/>
                    </a:moveTo>
                    <a:cubicBezTo>
                      <a:pt x="55" y="27"/>
                      <a:pt x="68" y="8"/>
                      <a:pt x="91" y="1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46" y="15"/>
                      <a:pt x="22" y="50"/>
                      <a:pt x="25" y="110"/>
                    </a:cubicBezTo>
                    <a:cubicBezTo>
                      <a:pt x="28" y="170"/>
                      <a:pt x="31" y="167"/>
                      <a:pt x="17" y="217"/>
                    </a:cubicBezTo>
                    <a:cubicBezTo>
                      <a:pt x="5" y="263"/>
                      <a:pt x="0" y="307"/>
                      <a:pt x="14" y="329"/>
                    </a:cubicBezTo>
                    <a:cubicBezTo>
                      <a:pt x="14" y="328"/>
                      <a:pt x="14" y="328"/>
                      <a:pt x="14" y="327"/>
                    </a:cubicBezTo>
                    <a:cubicBezTo>
                      <a:pt x="12" y="289"/>
                      <a:pt x="19" y="243"/>
                      <a:pt x="37" y="202"/>
                    </a:cubicBezTo>
                    <a:cubicBezTo>
                      <a:pt x="45" y="185"/>
                      <a:pt x="49" y="173"/>
                      <a:pt x="51" y="164"/>
                    </a:cubicBezTo>
                    <a:cubicBezTo>
                      <a:pt x="51" y="164"/>
                      <a:pt x="51" y="164"/>
                      <a:pt x="51" y="164"/>
                    </a:cubicBezTo>
                    <a:cubicBezTo>
                      <a:pt x="51" y="164"/>
                      <a:pt x="51" y="164"/>
                      <a:pt x="51" y="164"/>
                    </a:cubicBezTo>
                    <a:cubicBezTo>
                      <a:pt x="54" y="153"/>
                      <a:pt x="53" y="147"/>
                      <a:pt x="49" y="143"/>
                    </a:cubicBezTo>
                    <a:cubicBezTo>
                      <a:pt x="49" y="143"/>
                      <a:pt x="49" y="143"/>
                      <a:pt x="49" y="143"/>
                    </a:cubicBezTo>
                    <a:cubicBezTo>
                      <a:pt x="46" y="140"/>
                      <a:pt x="44" y="136"/>
                      <a:pt x="43" y="133"/>
                    </a:cubicBezTo>
                    <a:cubicBezTo>
                      <a:pt x="39" y="120"/>
                      <a:pt x="39" y="106"/>
                      <a:pt x="40" y="94"/>
                    </a:cubicBezTo>
                    <a:cubicBezTo>
                      <a:pt x="41" y="89"/>
                      <a:pt x="41" y="84"/>
                      <a:pt x="42" y="80"/>
                    </a:cubicBezTo>
                    <a:cubicBezTo>
                      <a:pt x="43" y="77"/>
                      <a:pt x="43" y="74"/>
                      <a:pt x="44" y="72"/>
                    </a:cubicBezTo>
                    <a:cubicBezTo>
                      <a:pt x="44" y="70"/>
                      <a:pt x="45" y="68"/>
                      <a:pt x="45" y="67"/>
                    </a:cubicBezTo>
                    <a:cubicBezTo>
                      <a:pt x="45" y="67"/>
                      <a:pt x="45" y="67"/>
                      <a:pt x="45" y="67"/>
                    </a:cubicBezTo>
                    <a:cubicBezTo>
                      <a:pt x="45" y="67"/>
                      <a:pt x="45" y="66"/>
                      <a:pt x="45" y="66"/>
                    </a:cubicBezTo>
                    <a:cubicBezTo>
                      <a:pt x="45" y="66"/>
                      <a:pt x="45" y="66"/>
                      <a:pt x="45" y="66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8" name="Freeform 437">
                <a:extLst>
                  <a:ext uri="{FF2B5EF4-FFF2-40B4-BE49-F238E27FC236}">
                    <a16:creationId xmlns:a16="http://schemas.microsoft.com/office/drawing/2014/main" id="{25AA8313-BC5A-4F3A-B032-9293A6147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296"/>
                <a:ext cx="472" cy="352"/>
              </a:xfrm>
              <a:custGeom>
                <a:avLst/>
                <a:gdLst>
                  <a:gd name="T0" fmla="*/ 2820 w 189"/>
                  <a:gd name="T1" fmla="*/ 1101 h 132"/>
                  <a:gd name="T2" fmla="*/ 2932 w 189"/>
                  <a:gd name="T3" fmla="*/ 947 h 132"/>
                  <a:gd name="T4" fmla="*/ 2787 w 189"/>
                  <a:gd name="T5" fmla="*/ 931 h 132"/>
                  <a:gd name="T6" fmla="*/ 2682 w 189"/>
                  <a:gd name="T7" fmla="*/ 819 h 132"/>
                  <a:gd name="T8" fmla="*/ 2807 w 189"/>
                  <a:gd name="T9" fmla="*/ 627 h 132"/>
                  <a:gd name="T10" fmla="*/ 2600 w 189"/>
                  <a:gd name="T11" fmla="*/ 419 h 132"/>
                  <a:gd name="T12" fmla="*/ 2587 w 189"/>
                  <a:gd name="T13" fmla="*/ 115 h 132"/>
                  <a:gd name="T14" fmla="*/ 2308 w 189"/>
                  <a:gd name="T15" fmla="*/ 56 h 132"/>
                  <a:gd name="T16" fmla="*/ 2245 w 189"/>
                  <a:gd name="T17" fmla="*/ 35 h 132"/>
                  <a:gd name="T18" fmla="*/ 2228 w 189"/>
                  <a:gd name="T19" fmla="*/ 21 h 132"/>
                  <a:gd name="T20" fmla="*/ 1621 w 189"/>
                  <a:gd name="T21" fmla="*/ 77 h 132"/>
                  <a:gd name="T22" fmla="*/ 1041 w 189"/>
                  <a:gd name="T23" fmla="*/ 115 h 132"/>
                  <a:gd name="T24" fmla="*/ 450 w 189"/>
                  <a:gd name="T25" fmla="*/ 35 h 132"/>
                  <a:gd name="T26" fmla="*/ 200 w 189"/>
                  <a:gd name="T27" fmla="*/ 21 h 132"/>
                  <a:gd name="T28" fmla="*/ 0 w 189"/>
                  <a:gd name="T29" fmla="*/ 1045 h 132"/>
                  <a:gd name="T30" fmla="*/ 42 w 189"/>
                  <a:gd name="T31" fmla="*/ 1592 h 132"/>
                  <a:gd name="T32" fmla="*/ 42 w 189"/>
                  <a:gd name="T33" fmla="*/ 1613 h 132"/>
                  <a:gd name="T34" fmla="*/ 137 w 189"/>
                  <a:gd name="T35" fmla="*/ 1741 h 132"/>
                  <a:gd name="T36" fmla="*/ 375 w 189"/>
                  <a:gd name="T37" fmla="*/ 1741 h 132"/>
                  <a:gd name="T38" fmla="*/ 512 w 189"/>
                  <a:gd name="T39" fmla="*/ 2083 h 132"/>
                  <a:gd name="T40" fmla="*/ 687 w 189"/>
                  <a:gd name="T41" fmla="*/ 2368 h 132"/>
                  <a:gd name="T42" fmla="*/ 842 w 189"/>
                  <a:gd name="T43" fmla="*/ 2027 h 132"/>
                  <a:gd name="T44" fmla="*/ 979 w 189"/>
                  <a:gd name="T45" fmla="*/ 2083 h 132"/>
                  <a:gd name="T46" fmla="*/ 949 w 189"/>
                  <a:gd name="T47" fmla="*/ 1741 h 132"/>
                  <a:gd name="T48" fmla="*/ 979 w 189"/>
                  <a:gd name="T49" fmla="*/ 1592 h 132"/>
                  <a:gd name="T50" fmla="*/ 1124 w 189"/>
                  <a:gd name="T51" fmla="*/ 1763 h 132"/>
                  <a:gd name="T52" fmla="*/ 1404 w 189"/>
                  <a:gd name="T53" fmla="*/ 1877 h 132"/>
                  <a:gd name="T54" fmla="*/ 1433 w 189"/>
                  <a:gd name="T55" fmla="*/ 1651 h 132"/>
                  <a:gd name="T56" fmla="*/ 1808 w 189"/>
                  <a:gd name="T57" fmla="*/ 2253 h 132"/>
                  <a:gd name="T58" fmla="*/ 1871 w 189"/>
                  <a:gd name="T59" fmla="*/ 2253 h 132"/>
                  <a:gd name="T60" fmla="*/ 2820 w 189"/>
                  <a:gd name="T61" fmla="*/ 1400 h 132"/>
                  <a:gd name="T62" fmla="*/ 2849 w 189"/>
                  <a:gd name="T63" fmla="*/ 1365 h 132"/>
                  <a:gd name="T64" fmla="*/ 2820 w 189"/>
                  <a:gd name="T65" fmla="*/ 1101 h 1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89" h="132">
                    <a:moveTo>
                      <a:pt x="181" y="58"/>
                    </a:moveTo>
                    <a:cubicBezTo>
                      <a:pt x="184" y="56"/>
                      <a:pt x="189" y="55"/>
                      <a:pt x="188" y="50"/>
                    </a:cubicBezTo>
                    <a:cubicBezTo>
                      <a:pt x="188" y="45"/>
                      <a:pt x="183" y="49"/>
                      <a:pt x="179" y="49"/>
                    </a:cubicBezTo>
                    <a:cubicBezTo>
                      <a:pt x="175" y="49"/>
                      <a:pt x="172" y="48"/>
                      <a:pt x="172" y="43"/>
                    </a:cubicBezTo>
                    <a:cubicBezTo>
                      <a:pt x="171" y="37"/>
                      <a:pt x="177" y="37"/>
                      <a:pt x="180" y="33"/>
                    </a:cubicBezTo>
                    <a:cubicBezTo>
                      <a:pt x="188" y="22"/>
                      <a:pt x="172" y="25"/>
                      <a:pt x="167" y="22"/>
                    </a:cubicBezTo>
                    <a:cubicBezTo>
                      <a:pt x="159" y="16"/>
                      <a:pt x="170" y="12"/>
                      <a:pt x="166" y="6"/>
                    </a:cubicBezTo>
                    <a:cubicBezTo>
                      <a:pt x="164" y="5"/>
                      <a:pt x="151" y="3"/>
                      <a:pt x="148" y="3"/>
                    </a:cubicBezTo>
                    <a:cubicBezTo>
                      <a:pt x="147" y="2"/>
                      <a:pt x="145" y="2"/>
                      <a:pt x="144" y="2"/>
                    </a:cubicBezTo>
                    <a:cubicBezTo>
                      <a:pt x="144" y="2"/>
                      <a:pt x="143" y="1"/>
                      <a:pt x="143" y="1"/>
                    </a:cubicBezTo>
                    <a:cubicBezTo>
                      <a:pt x="131" y="2"/>
                      <a:pt x="118" y="3"/>
                      <a:pt x="104" y="4"/>
                    </a:cubicBezTo>
                    <a:cubicBezTo>
                      <a:pt x="88" y="5"/>
                      <a:pt x="77" y="6"/>
                      <a:pt x="67" y="6"/>
                    </a:cubicBezTo>
                    <a:cubicBezTo>
                      <a:pt x="65" y="6"/>
                      <a:pt x="43" y="6"/>
                      <a:pt x="29" y="2"/>
                    </a:cubicBezTo>
                    <a:cubicBezTo>
                      <a:pt x="24" y="1"/>
                      <a:pt x="14" y="0"/>
                      <a:pt x="13" y="1"/>
                    </a:cubicBezTo>
                    <a:cubicBezTo>
                      <a:pt x="12" y="1"/>
                      <a:pt x="0" y="21"/>
                      <a:pt x="0" y="55"/>
                    </a:cubicBezTo>
                    <a:cubicBezTo>
                      <a:pt x="0" y="64"/>
                      <a:pt x="1" y="73"/>
                      <a:pt x="3" y="84"/>
                    </a:cubicBezTo>
                    <a:cubicBezTo>
                      <a:pt x="3" y="85"/>
                      <a:pt x="3" y="85"/>
                      <a:pt x="3" y="85"/>
                    </a:cubicBezTo>
                    <a:cubicBezTo>
                      <a:pt x="5" y="88"/>
                      <a:pt x="6" y="91"/>
                      <a:pt x="9" y="92"/>
                    </a:cubicBezTo>
                    <a:cubicBezTo>
                      <a:pt x="13" y="94"/>
                      <a:pt x="19" y="91"/>
                      <a:pt x="24" y="92"/>
                    </a:cubicBezTo>
                    <a:cubicBezTo>
                      <a:pt x="33" y="94"/>
                      <a:pt x="34" y="102"/>
                      <a:pt x="33" y="110"/>
                    </a:cubicBezTo>
                    <a:cubicBezTo>
                      <a:pt x="32" y="117"/>
                      <a:pt x="33" y="132"/>
                      <a:pt x="44" y="125"/>
                    </a:cubicBezTo>
                    <a:cubicBezTo>
                      <a:pt x="51" y="121"/>
                      <a:pt x="49" y="112"/>
                      <a:pt x="54" y="107"/>
                    </a:cubicBezTo>
                    <a:cubicBezTo>
                      <a:pt x="59" y="101"/>
                      <a:pt x="58" y="110"/>
                      <a:pt x="63" y="110"/>
                    </a:cubicBezTo>
                    <a:cubicBezTo>
                      <a:pt x="74" y="108"/>
                      <a:pt x="63" y="95"/>
                      <a:pt x="61" y="92"/>
                    </a:cubicBezTo>
                    <a:cubicBezTo>
                      <a:pt x="60" y="89"/>
                      <a:pt x="59" y="86"/>
                      <a:pt x="63" y="84"/>
                    </a:cubicBezTo>
                    <a:cubicBezTo>
                      <a:pt x="69" y="82"/>
                      <a:pt x="70" y="89"/>
                      <a:pt x="72" y="93"/>
                    </a:cubicBezTo>
                    <a:cubicBezTo>
                      <a:pt x="76" y="99"/>
                      <a:pt x="83" y="107"/>
                      <a:pt x="90" y="99"/>
                    </a:cubicBezTo>
                    <a:cubicBezTo>
                      <a:pt x="94" y="96"/>
                      <a:pt x="93" y="91"/>
                      <a:pt x="92" y="87"/>
                    </a:cubicBezTo>
                    <a:cubicBezTo>
                      <a:pt x="106" y="88"/>
                      <a:pt x="102" y="117"/>
                      <a:pt x="116" y="119"/>
                    </a:cubicBezTo>
                    <a:cubicBezTo>
                      <a:pt x="117" y="119"/>
                      <a:pt x="119" y="119"/>
                      <a:pt x="120" y="119"/>
                    </a:cubicBezTo>
                    <a:cubicBezTo>
                      <a:pt x="138" y="93"/>
                      <a:pt x="159" y="81"/>
                      <a:pt x="181" y="74"/>
                    </a:cubicBezTo>
                    <a:cubicBezTo>
                      <a:pt x="182" y="73"/>
                      <a:pt x="183" y="73"/>
                      <a:pt x="183" y="72"/>
                    </a:cubicBezTo>
                    <a:cubicBezTo>
                      <a:pt x="174" y="69"/>
                      <a:pt x="173" y="64"/>
                      <a:pt x="181" y="58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19" name="Freeform 438">
                <a:extLst>
                  <a:ext uri="{FF2B5EF4-FFF2-40B4-BE49-F238E27FC236}">
                    <a16:creationId xmlns:a16="http://schemas.microsoft.com/office/drawing/2014/main" id="{7144117E-4F6C-455C-9612-FC4D4AE3C0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45" y="1168"/>
                <a:ext cx="438" cy="141"/>
              </a:xfrm>
              <a:custGeom>
                <a:avLst/>
                <a:gdLst>
                  <a:gd name="T0" fmla="*/ 2663 w 175"/>
                  <a:gd name="T1" fmla="*/ 418 h 53"/>
                  <a:gd name="T2" fmla="*/ 813 w 175"/>
                  <a:gd name="T3" fmla="*/ 806 h 53"/>
                  <a:gd name="T4" fmla="*/ 63 w 175"/>
                  <a:gd name="T5" fmla="*/ 21 h 53"/>
                  <a:gd name="T6" fmla="*/ 0 w 175"/>
                  <a:gd name="T7" fmla="*/ 149 h 53"/>
                  <a:gd name="T8" fmla="*/ 95 w 175"/>
                  <a:gd name="T9" fmla="*/ 886 h 53"/>
                  <a:gd name="T10" fmla="*/ 125 w 175"/>
                  <a:gd name="T11" fmla="*/ 998 h 53"/>
                  <a:gd name="T12" fmla="*/ 333 w 175"/>
                  <a:gd name="T13" fmla="*/ 976 h 53"/>
                  <a:gd name="T14" fmla="*/ 1772 w 175"/>
                  <a:gd name="T15" fmla="*/ 772 h 53"/>
                  <a:gd name="T16" fmla="*/ 2681 w 175"/>
                  <a:gd name="T17" fmla="*/ 524 h 53"/>
                  <a:gd name="T18" fmla="*/ 2663 w 175"/>
                  <a:gd name="T19" fmla="*/ 418 h 53"/>
                  <a:gd name="T20" fmla="*/ 676 w 175"/>
                  <a:gd name="T21" fmla="*/ 827 h 53"/>
                  <a:gd name="T22" fmla="*/ 313 w 175"/>
                  <a:gd name="T23" fmla="*/ 865 h 53"/>
                  <a:gd name="T24" fmla="*/ 250 w 175"/>
                  <a:gd name="T25" fmla="*/ 865 h 53"/>
                  <a:gd name="T26" fmla="*/ 220 w 175"/>
                  <a:gd name="T27" fmla="*/ 849 h 53"/>
                  <a:gd name="T28" fmla="*/ 145 w 175"/>
                  <a:gd name="T29" fmla="*/ 226 h 53"/>
                  <a:gd name="T30" fmla="*/ 158 w 175"/>
                  <a:gd name="T31" fmla="*/ 205 h 53"/>
                  <a:gd name="T32" fmla="*/ 676 w 175"/>
                  <a:gd name="T33" fmla="*/ 793 h 53"/>
                  <a:gd name="T34" fmla="*/ 676 w 175"/>
                  <a:gd name="T35" fmla="*/ 827 h 5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75" h="53">
                    <a:moveTo>
                      <a:pt x="170" y="22"/>
                    </a:moveTo>
                    <a:cubicBezTo>
                      <a:pt x="132" y="31"/>
                      <a:pt x="93" y="39"/>
                      <a:pt x="52" y="43"/>
                    </a:cubicBezTo>
                    <a:cubicBezTo>
                      <a:pt x="47" y="28"/>
                      <a:pt x="31" y="7"/>
                      <a:pt x="4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1" y="20"/>
                      <a:pt x="3" y="37"/>
                      <a:pt x="6" y="47"/>
                    </a:cubicBezTo>
                    <a:cubicBezTo>
                      <a:pt x="6" y="47"/>
                      <a:pt x="7" y="51"/>
                      <a:pt x="8" y="53"/>
                    </a:cubicBezTo>
                    <a:cubicBezTo>
                      <a:pt x="12" y="53"/>
                      <a:pt x="16" y="52"/>
                      <a:pt x="21" y="52"/>
                    </a:cubicBezTo>
                    <a:cubicBezTo>
                      <a:pt x="54" y="50"/>
                      <a:pt x="75" y="49"/>
                      <a:pt x="113" y="41"/>
                    </a:cubicBezTo>
                    <a:cubicBezTo>
                      <a:pt x="134" y="36"/>
                      <a:pt x="155" y="32"/>
                      <a:pt x="171" y="28"/>
                    </a:cubicBezTo>
                    <a:cubicBezTo>
                      <a:pt x="175" y="26"/>
                      <a:pt x="174" y="22"/>
                      <a:pt x="170" y="22"/>
                    </a:cubicBezTo>
                    <a:close/>
                    <a:moveTo>
                      <a:pt x="43" y="44"/>
                    </a:moveTo>
                    <a:cubicBezTo>
                      <a:pt x="35" y="45"/>
                      <a:pt x="28" y="45"/>
                      <a:pt x="20" y="46"/>
                    </a:cubicBezTo>
                    <a:cubicBezTo>
                      <a:pt x="19" y="46"/>
                      <a:pt x="17" y="46"/>
                      <a:pt x="16" y="46"/>
                    </a:cubicBezTo>
                    <a:cubicBezTo>
                      <a:pt x="15" y="47"/>
                      <a:pt x="14" y="45"/>
                      <a:pt x="14" y="45"/>
                    </a:cubicBezTo>
                    <a:cubicBezTo>
                      <a:pt x="12" y="38"/>
                      <a:pt x="10" y="25"/>
                      <a:pt x="9" y="12"/>
                    </a:cubicBezTo>
                    <a:cubicBezTo>
                      <a:pt x="9" y="11"/>
                      <a:pt x="10" y="11"/>
                      <a:pt x="10" y="11"/>
                    </a:cubicBezTo>
                    <a:cubicBezTo>
                      <a:pt x="28" y="18"/>
                      <a:pt x="39" y="33"/>
                      <a:pt x="43" y="42"/>
                    </a:cubicBezTo>
                    <a:cubicBezTo>
                      <a:pt x="44" y="43"/>
                      <a:pt x="44" y="44"/>
                      <a:pt x="43" y="4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0" name="Freeform 439">
                <a:extLst>
                  <a:ext uri="{FF2B5EF4-FFF2-40B4-BE49-F238E27FC236}">
                    <a16:creationId xmlns:a16="http://schemas.microsoft.com/office/drawing/2014/main" id="{1E4E6AD5-9719-4EFA-A9B7-70BA6023F7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78" y="1168"/>
                <a:ext cx="610" cy="970"/>
              </a:xfrm>
              <a:custGeom>
                <a:avLst/>
                <a:gdLst>
                  <a:gd name="T0" fmla="*/ 3800 w 244"/>
                  <a:gd name="T1" fmla="*/ 909 h 364"/>
                  <a:gd name="T2" fmla="*/ 3783 w 244"/>
                  <a:gd name="T3" fmla="*/ 136 h 364"/>
                  <a:gd name="T4" fmla="*/ 3675 w 244"/>
                  <a:gd name="T5" fmla="*/ 21 h 364"/>
                  <a:gd name="T6" fmla="*/ 2863 w 244"/>
                  <a:gd name="T7" fmla="*/ 1271 h 364"/>
                  <a:gd name="T8" fmla="*/ 2863 w 244"/>
                  <a:gd name="T9" fmla="*/ 1271 h 364"/>
                  <a:gd name="T10" fmla="*/ 2863 w 244"/>
                  <a:gd name="T11" fmla="*/ 1284 h 364"/>
                  <a:gd name="T12" fmla="*/ 2863 w 244"/>
                  <a:gd name="T13" fmla="*/ 1284 h 364"/>
                  <a:gd name="T14" fmla="*/ 2845 w 244"/>
                  <a:gd name="T15" fmla="*/ 1386 h 364"/>
                  <a:gd name="T16" fmla="*/ 2833 w 244"/>
                  <a:gd name="T17" fmla="*/ 2534 h 364"/>
                  <a:gd name="T18" fmla="*/ 2925 w 244"/>
                  <a:gd name="T19" fmla="*/ 2726 h 364"/>
                  <a:gd name="T20" fmla="*/ 2925 w 244"/>
                  <a:gd name="T21" fmla="*/ 2726 h 364"/>
                  <a:gd name="T22" fmla="*/ 2958 w 244"/>
                  <a:gd name="T23" fmla="*/ 3126 h 364"/>
                  <a:gd name="T24" fmla="*/ 2958 w 244"/>
                  <a:gd name="T25" fmla="*/ 3126 h 364"/>
                  <a:gd name="T26" fmla="*/ 2958 w 244"/>
                  <a:gd name="T27" fmla="*/ 3126 h 364"/>
                  <a:gd name="T28" fmla="*/ 2738 w 244"/>
                  <a:gd name="T29" fmla="*/ 3843 h 364"/>
                  <a:gd name="T30" fmla="*/ 2375 w 244"/>
                  <a:gd name="T31" fmla="*/ 6206 h 364"/>
                  <a:gd name="T32" fmla="*/ 2283 w 244"/>
                  <a:gd name="T33" fmla="*/ 6697 h 364"/>
                  <a:gd name="T34" fmla="*/ 2145 w 244"/>
                  <a:gd name="T35" fmla="*/ 6697 h 364"/>
                  <a:gd name="T36" fmla="*/ 658 w 244"/>
                  <a:gd name="T37" fmla="*/ 4978 h 364"/>
                  <a:gd name="T38" fmla="*/ 125 w 244"/>
                  <a:gd name="T39" fmla="*/ 2230 h 364"/>
                  <a:gd name="T40" fmla="*/ 63 w 244"/>
                  <a:gd name="T41" fmla="*/ 2159 h 364"/>
                  <a:gd name="T42" fmla="*/ 0 w 244"/>
                  <a:gd name="T43" fmla="*/ 2230 h 364"/>
                  <a:gd name="T44" fmla="*/ 563 w 244"/>
                  <a:gd name="T45" fmla="*/ 5055 h 364"/>
                  <a:gd name="T46" fmla="*/ 2113 w 244"/>
                  <a:gd name="T47" fmla="*/ 6854 h 364"/>
                  <a:gd name="T48" fmla="*/ 2313 w 244"/>
                  <a:gd name="T49" fmla="*/ 6854 h 364"/>
                  <a:gd name="T50" fmla="*/ 2470 w 244"/>
                  <a:gd name="T51" fmla="*/ 6206 h 364"/>
                  <a:gd name="T52" fmla="*/ 2470 w 244"/>
                  <a:gd name="T53" fmla="*/ 6185 h 364"/>
                  <a:gd name="T54" fmla="*/ 2470 w 244"/>
                  <a:gd name="T55" fmla="*/ 6001 h 364"/>
                  <a:gd name="T56" fmla="*/ 2833 w 244"/>
                  <a:gd name="T57" fmla="*/ 3877 h 364"/>
                  <a:gd name="T58" fmla="*/ 3050 w 244"/>
                  <a:gd name="T59" fmla="*/ 3139 h 364"/>
                  <a:gd name="T60" fmla="*/ 3083 w 244"/>
                  <a:gd name="T61" fmla="*/ 2913 h 364"/>
                  <a:gd name="T62" fmla="*/ 3000 w 244"/>
                  <a:gd name="T63" fmla="*/ 2670 h 364"/>
                  <a:gd name="T64" fmla="*/ 2925 w 244"/>
                  <a:gd name="T65" fmla="*/ 2500 h 364"/>
                  <a:gd name="T66" fmla="*/ 2938 w 244"/>
                  <a:gd name="T67" fmla="*/ 1498 h 364"/>
                  <a:gd name="T68" fmla="*/ 3095 w 244"/>
                  <a:gd name="T69" fmla="*/ 930 h 364"/>
                  <a:gd name="T70" fmla="*/ 3333 w 244"/>
                  <a:gd name="T71" fmla="*/ 943 h 364"/>
                  <a:gd name="T72" fmla="*/ 3738 w 244"/>
                  <a:gd name="T73" fmla="*/ 1023 h 364"/>
                  <a:gd name="T74" fmla="*/ 3800 w 244"/>
                  <a:gd name="T75" fmla="*/ 909 h 364"/>
                  <a:gd name="T76" fmla="*/ 3800 w 244"/>
                  <a:gd name="T77" fmla="*/ 909 h 364"/>
                  <a:gd name="T78" fmla="*/ 3675 w 244"/>
                  <a:gd name="T79" fmla="*/ 853 h 364"/>
                  <a:gd name="T80" fmla="*/ 3645 w 244"/>
                  <a:gd name="T81" fmla="*/ 909 h 364"/>
                  <a:gd name="T82" fmla="*/ 3333 w 244"/>
                  <a:gd name="T83" fmla="*/ 831 h 364"/>
                  <a:gd name="T84" fmla="*/ 3333 w 244"/>
                  <a:gd name="T85" fmla="*/ 831 h 364"/>
                  <a:gd name="T86" fmla="*/ 3145 w 244"/>
                  <a:gd name="T87" fmla="*/ 794 h 364"/>
                  <a:gd name="T88" fmla="*/ 3125 w 244"/>
                  <a:gd name="T89" fmla="*/ 759 h 364"/>
                  <a:gd name="T90" fmla="*/ 3625 w 244"/>
                  <a:gd name="T91" fmla="*/ 192 h 364"/>
                  <a:gd name="T92" fmla="*/ 3675 w 244"/>
                  <a:gd name="T93" fmla="*/ 205 h 364"/>
                  <a:gd name="T94" fmla="*/ 3675 w 244"/>
                  <a:gd name="T95" fmla="*/ 853 h 36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44" h="364">
                    <a:moveTo>
                      <a:pt x="243" y="48"/>
                    </a:moveTo>
                    <a:cubicBezTo>
                      <a:pt x="244" y="36"/>
                      <a:pt x="244" y="18"/>
                      <a:pt x="242" y="7"/>
                    </a:cubicBezTo>
                    <a:cubicBezTo>
                      <a:pt x="241" y="3"/>
                      <a:pt x="239" y="0"/>
                      <a:pt x="235" y="1"/>
                    </a:cubicBezTo>
                    <a:cubicBezTo>
                      <a:pt x="208" y="6"/>
                      <a:pt x="194" y="25"/>
                      <a:pt x="183" y="67"/>
                    </a:cubicBezTo>
                    <a:cubicBezTo>
                      <a:pt x="183" y="67"/>
                      <a:pt x="183" y="67"/>
                      <a:pt x="183" y="67"/>
                    </a:cubicBezTo>
                    <a:cubicBezTo>
                      <a:pt x="183" y="67"/>
                      <a:pt x="183" y="68"/>
                      <a:pt x="183" y="68"/>
                    </a:cubicBezTo>
                    <a:cubicBezTo>
                      <a:pt x="183" y="68"/>
                      <a:pt x="183" y="68"/>
                      <a:pt x="183" y="68"/>
                    </a:cubicBezTo>
                    <a:cubicBezTo>
                      <a:pt x="183" y="69"/>
                      <a:pt x="182" y="71"/>
                      <a:pt x="182" y="73"/>
                    </a:cubicBezTo>
                    <a:cubicBezTo>
                      <a:pt x="179" y="88"/>
                      <a:pt x="175" y="111"/>
                      <a:pt x="181" y="134"/>
                    </a:cubicBezTo>
                    <a:cubicBezTo>
                      <a:pt x="182" y="137"/>
                      <a:pt x="184" y="141"/>
                      <a:pt x="187" y="144"/>
                    </a:cubicBezTo>
                    <a:cubicBezTo>
                      <a:pt x="187" y="144"/>
                      <a:pt x="187" y="144"/>
                      <a:pt x="187" y="144"/>
                    </a:cubicBezTo>
                    <a:cubicBezTo>
                      <a:pt x="191" y="148"/>
                      <a:pt x="192" y="154"/>
                      <a:pt x="189" y="165"/>
                    </a:cubicBezTo>
                    <a:cubicBezTo>
                      <a:pt x="189" y="165"/>
                      <a:pt x="189" y="165"/>
                      <a:pt x="189" y="165"/>
                    </a:cubicBezTo>
                    <a:cubicBezTo>
                      <a:pt x="189" y="165"/>
                      <a:pt x="189" y="165"/>
                      <a:pt x="189" y="165"/>
                    </a:cubicBezTo>
                    <a:cubicBezTo>
                      <a:pt x="187" y="174"/>
                      <a:pt x="183" y="186"/>
                      <a:pt x="175" y="203"/>
                    </a:cubicBezTo>
                    <a:cubicBezTo>
                      <a:pt x="157" y="244"/>
                      <a:pt x="150" y="290"/>
                      <a:pt x="152" y="328"/>
                    </a:cubicBezTo>
                    <a:cubicBezTo>
                      <a:pt x="152" y="342"/>
                      <a:pt x="150" y="352"/>
                      <a:pt x="146" y="354"/>
                    </a:cubicBezTo>
                    <a:cubicBezTo>
                      <a:pt x="142" y="357"/>
                      <a:pt x="140" y="355"/>
                      <a:pt x="137" y="354"/>
                    </a:cubicBezTo>
                    <a:cubicBezTo>
                      <a:pt x="120" y="349"/>
                      <a:pt x="67" y="305"/>
                      <a:pt x="42" y="263"/>
                    </a:cubicBezTo>
                    <a:cubicBezTo>
                      <a:pt x="18" y="221"/>
                      <a:pt x="9" y="146"/>
                      <a:pt x="8" y="118"/>
                    </a:cubicBezTo>
                    <a:cubicBezTo>
                      <a:pt x="8" y="115"/>
                      <a:pt x="6" y="114"/>
                      <a:pt x="4" y="114"/>
                    </a:cubicBezTo>
                    <a:cubicBezTo>
                      <a:pt x="1" y="114"/>
                      <a:pt x="0" y="116"/>
                      <a:pt x="0" y="118"/>
                    </a:cubicBezTo>
                    <a:cubicBezTo>
                      <a:pt x="1" y="148"/>
                      <a:pt x="10" y="223"/>
                      <a:pt x="36" y="267"/>
                    </a:cubicBezTo>
                    <a:cubicBezTo>
                      <a:pt x="60" y="310"/>
                      <a:pt x="115" y="356"/>
                      <a:pt x="135" y="362"/>
                    </a:cubicBezTo>
                    <a:cubicBezTo>
                      <a:pt x="140" y="364"/>
                      <a:pt x="145" y="363"/>
                      <a:pt x="148" y="362"/>
                    </a:cubicBezTo>
                    <a:cubicBezTo>
                      <a:pt x="155" y="359"/>
                      <a:pt x="159" y="340"/>
                      <a:pt x="158" y="328"/>
                    </a:cubicBezTo>
                    <a:cubicBezTo>
                      <a:pt x="158" y="328"/>
                      <a:pt x="158" y="328"/>
                      <a:pt x="158" y="327"/>
                    </a:cubicBezTo>
                    <a:cubicBezTo>
                      <a:pt x="158" y="324"/>
                      <a:pt x="158" y="321"/>
                      <a:pt x="158" y="317"/>
                    </a:cubicBezTo>
                    <a:cubicBezTo>
                      <a:pt x="158" y="279"/>
                      <a:pt x="166" y="239"/>
                      <a:pt x="181" y="205"/>
                    </a:cubicBezTo>
                    <a:cubicBezTo>
                      <a:pt x="188" y="188"/>
                      <a:pt x="193" y="176"/>
                      <a:pt x="195" y="166"/>
                    </a:cubicBezTo>
                    <a:cubicBezTo>
                      <a:pt x="196" y="163"/>
                      <a:pt x="197" y="158"/>
                      <a:pt x="197" y="154"/>
                    </a:cubicBezTo>
                    <a:cubicBezTo>
                      <a:pt x="197" y="149"/>
                      <a:pt x="195" y="144"/>
                      <a:pt x="192" y="141"/>
                    </a:cubicBezTo>
                    <a:cubicBezTo>
                      <a:pt x="191" y="139"/>
                      <a:pt x="188" y="137"/>
                      <a:pt x="187" y="132"/>
                    </a:cubicBezTo>
                    <a:cubicBezTo>
                      <a:pt x="183" y="112"/>
                      <a:pt x="185" y="101"/>
                      <a:pt x="188" y="79"/>
                    </a:cubicBezTo>
                    <a:cubicBezTo>
                      <a:pt x="191" y="63"/>
                      <a:pt x="198" y="49"/>
                      <a:pt x="198" y="49"/>
                    </a:cubicBezTo>
                    <a:cubicBezTo>
                      <a:pt x="199" y="48"/>
                      <a:pt x="208" y="49"/>
                      <a:pt x="213" y="50"/>
                    </a:cubicBezTo>
                    <a:cubicBezTo>
                      <a:pt x="221" y="53"/>
                      <a:pt x="231" y="53"/>
                      <a:pt x="239" y="54"/>
                    </a:cubicBezTo>
                    <a:cubicBezTo>
                      <a:pt x="240" y="54"/>
                      <a:pt x="243" y="54"/>
                      <a:pt x="243" y="48"/>
                    </a:cubicBezTo>
                    <a:cubicBezTo>
                      <a:pt x="243" y="48"/>
                      <a:pt x="243" y="48"/>
                      <a:pt x="243" y="48"/>
                    </a:cubicBezTo>
                    <a:close/>
                    <a:moveTo>
                      <a:pt x="235" y="45"/>
                    </a:moveTo>
                    <a:cubicBezTo>
                      <a:pt x="235" y="47"/>
                      <a:pt x="234" y="48"/>
                      <a:pt x="233" y="48"/>
                    </a:cubicBezTo>
                    <a:cubicBezTo>
                      <a:pt x="225" y="47"/>
                      <a:pt x="218" y="46"/>
                      <a:pt x="213" y="44"/>
                    </a:cubicBezTo>
                    <a:cubicBezTo>
                      <a:pt x="213" y="44"/>
                      <a:pt x="213" y="44"/>
                      <a:pt x="213" y="44"/>
                    </a:cubicBezTo>
                    <a:cubicBezTo>
                      <a:pt x="210" y="44"/>
                      <a:pt x="205" y="43"/>
                      <a:pt x="201" y="42"/>
                    </a:cubicBezTo>
                    <a:cubicBezTo>
                      <a:pt x="201" y="42"/>
                      <a:pt x="200" y="41"/>
                      <a:pt x="200" y="40"/>
                    </a:cubicBezTo>
                    <a:cubicBezTo>
                      <a:pt x="208" y="24"/>
                      <a:pt x="219" y="14"/>
                      <a:pt x="232" y="10"/>
                    </a:cubicBezTo>
                    <a:cubicBezTo>
                      <a:pt x="234" y="9"/>
                      <a:pt x="235" y="11"/>
                      <a:pt x="235" y="11"/>
                    </a:cubicBezTo>
                    <a:cubicBezTo>
                      <a:pt x="237" y="21"/>
                      <a:pt x="236" y="35"/>
                      <a:pt x="235" y="4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1" name="Freeform 440">
                <a:extLst>
                  <a:ext uri="{FF2B5EF4-FFF2-40B4-BE49-F238E27FC236}">
                    <a16:creationId xmlns:a16="http://schemas.microsoft.com/office/drawing/2014/main" id="{ED2FA235-A680-466F-A10E-F850109F6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296"/>
                <a:ext cx="35" cy="26"/>
              </a:xfrm>
              <a:custGeom>
                <a:avLst/>
                <a:gdLst>
                  <a:gd name="T0" fmla="*/ 83 w 14"/>
                  <a:gd name="T1" fmla="*/ 0 h 10"/>
                  <a:gd name="T2" fmla="*/ 220 w 14"/>
                  <a:gd name="T3" fmla="*/ 88 h 10"/>
                  <a:gd name="T4" fmla="*/ 95 w 14"/>
                  <a:gd name="T5" fmla="*/ 156 h 10"/>
                  <a:gd name="T6" fmla="*/ 0 w 14"/>
                  <a:gd name="T7" fmla="*/ 8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5" y="0"/>
                    </a:moveTo>
                    <a:cubicBezTo>
                      <a:pt x="7" y="3"/>
                      <a:pt x="9" y="5"/>
                      <a:pt x="14" y="5"/>
                    </a:cubicBezTo>
                    <a:cubicBezTo>
                      <a:pt x="11" y="6"/>
                      <a:pt x="9" y="8"/>
                      <a:pt x="6" y="9"/>
                    </a:cubicBezTo>
                    <a:cubicBezTo>
                      <a:pt x="2" y="10"/>
                      <a:pt x="4" y="5"/>
                      <a:pt x="0" y="5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2" name="Freeform 441">
                <a:extLst>
                  <a:ext uri="{FF2B5EF4-FFF2-40B4-BE49-F238E27FC236}">
                    <a16:creationId xmlns:a16="http://schemas.microsoft.com/office/drawing/2014/main" id="{1F0E2587-ED93-491D-B2E3-D76E27168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072"/>
                <a:ext cx="98" cy="210"/>
              </a:xfrm>
              <a:custGeom>
                <a:avLst/>
                <a:gdLst>
                  <a:gd name="T0" fmla="*/ 618 w 39"/>
                  <a:gd name="T1" fmla="*/ 1427 h 79"/>
                  <a:gd name="T2" fmla="*/ 50 w 39"/>
                  <a:gd name="T3" fmla="*/ 21 h 79"/>
                  <a:gd name="T4" fmla="*/ 0 w 39"/>
                  <a:gd name="T5" fmla="*/ 0 h 79"/>
                  <a:gd name="T6" fmla="*/ 254 w 39"/>
                  <a:gd name="T7" fmla="*/ 1483 h 79"/>
                  <a:gd name="T8" fmla="*/ 618 w 39"/>
                  <a:gd name="T9" fmla="*/ 1427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79">
                    <a:moveTo>
                      <a:pt x="39" y="76"/>
                    </a:moveTo>
                    <a:cubicBezTo>
                      <a:pt x="35" y="37"/>
                      <a:pt x="20" y="16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" y="15"/>
                      <a:pt x="25" y="60"/>
                      <a:pt x="16" y="79"/>
                    </a:cubicBezTo>
                    <a:cubicBezTo>
                      <a:pt x="24" y="78"/>
                      <a:pt x="31" y="77"/>
                      <a:pt x="39" y="76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3" name="Freeform 442">
                <a:extLst>
                  <a:ext uri="{FF2B5EF4-FFF2-40B4-BE49-F238E27FC236}">
                    <a16:creationId xmlns:a16="http://schemas.microsoft.com/office/drawing/2014/main" id="{75820715-6C5F-4E69-8A80-0F8346F18B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68" y="1442"/>
                <a:ext cx="1617" cy="1590"/>
              </a:xfrm>
              <a:custGeom>
                <a:avLst/>
                <a:gdLst>
                  <a:gd name="T0" fmla="*/ 9337 w 647"/>
                  <a:gd name="T1" fmla="*/ 4826 h 596"/>
                  <a:gd name="T2" fmla="*/ 8212 w 647"/>
                  <a:gd name="T3" fmla="*/ 1345 h 596"/>
                  <a:gd name="T4" fmla="*/ 7308 w 647"/>
                  <a:gd name="T5" fmla="*/ 683 h 596"/>
                  <a:gd name="T6" fmla="*/ 8995 w 647"/>
                  <a:gd name="T7" fmla="*/ 21 h 596"/>
                  <a:gd name="T8" fmla="*/ 6258 w 647"/>
                  <a:gd name="T9" fmla="*/ 2241 h 596"/>
                  <a:gd name="T10" fmla="*/ 6308 w 647"/>
                  <a:gd name="T11" fmla="*/ 8014 h 596"/>
                  <a:gd name="T12" fmla="*/ 8120 w 647"/>
                  <a:gd name="T13" fmla="*/ 10975 h 596"/>
                  <a:gd name="T14" fmla="*/ 5433 w 647"/>
                  <a:gd name="T15" fmla="*/ 10575 h 596"/>
                  <a:gd name="T16" fmla="*/ 2449 w 647"/>
                  <a:gd name="T17" fmla="*/ 10426 h 596"/>
                  <a:gd name="T18" fmla="*/ 1779 w 647"/>
                  <a:gd name="T19" fmla="*/ 10997 h 596"/>
                  <a:gd name="T20" fmla="*/ 592 w 647"/>
                  <a:gd name="T21" fmla="*/ 3700 h 596"/>
                  <a:gd name="T22" fmla="*/ 250 w 647"/>
                  <a:gd name="T23" fmla="*/ 149 h 596"/>
                  <a:gd name="T24" fmla="*/ 125 w 647"/>
                  <a:gd name="T25" fmla="*/ 136 h 596"/>
                  <a:gd name="T26" fmla="*/ 467 w 647"/>
                  <a:gd name="T27" fmla="*/ 3780 h 596"/>
                  <a:gd name="T28" fmla="*/ 1729 w 647"/>
                  <a:gd name="T29" fmla="*/ 11125 h 596"/>
                  <a:gd name="T30" fmla="*/ 2562 w 647"/>
                  <a:gd name="T31" fmla="*/ 10463 h 596"/>
                  <a:gd name="T32" fmla="*/ 3167 w 647"/>
                  <a:gd name="T33" fmla="*/ 9857 h 596"/>
                  <a:gd name="T34" fmla="*/ 5403 w 647"/>
                  <a:gd name="T35" fmla="*/ 10724 h 596"/>
                  <a:gd name="T36" fmla="*/ 7840 w 647"/>
                  <a:gd name="T37" fmla="*/ 10255 h 596"/>
                  <a:gd name="T38" fmla="*/ 6133 w 647"/>
                  <a:gd name="T39" fmla="*/ 7024 h 596"/>
                  <a:gd name="T40" fmla="*/ 6028 w 647"/>
                  <a:gd name="T41" fmla="*/ 5944 h 596"/>
                  <a:gd name="T42" fmla="*/ 7183 w 647"/>
                  <a:gd name="T43" fmla="*/ 7745 h 596"/>
                  <a:gd name="T44" fmla="*/ 8307 w 647"/>
                  <a:gd name="T45" fmla="*/ 9401 h 596"/>
                  <a:gd name="T46" fmla="*/ 9712 w 647"/>
                  <a:gd name="T47" fmla="*/ 9743 h 596"/>
                  <a:gd name="T48" fmla="*/ 9632 w 647"/>
                  <a:gd name="T49" fmla="*/ 9665 h 596"/>
                  <a:gd name="T50" fmla="*/ 8412 w 647"/>
                  <a:gd name="T51" fmla="*/ 9303 h 596"/>
                  <a:gd name="T52" fmla="*/ 7258 w 647"/>
                  <a:gd name="T53" fmla="*/ 7617 h 596"/>
                  <a:gd name="T54" fmla="*/ 6058 w 647"/>
                  <a:gd name="T55" fmla="*/ 3700 h 596"/>
                  <a:gd name="T56" fmla="*/ 7028 w 647"/>
                  <a:gd name="T57" fmla="*/ 910 h 596"/>
                  <a:gd name="T58" fmla="*/ 8182 w 647"/>
                  <a:gd name="T59" fmla="*/ 1459 h 596"/>
                  <a:gd name="T60" fmla="*/ 9245 w 647"/>
                  <a:gd name="T61" fmla="*/ 4839 h 596"/>
                  <a:gd name="T62" fmla="*/ 9632 w 647"/>
                  <a:gd name="T63" fmla="*/ 9665 h 59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47" h="596">
                    <a:moveTo>
                      <a:pt x="622" y="339"/>
                    </a:moveTo>
                    <a:cubicBezTo>
                      <a:pt x="614" y="320"/>
                      <a:pt x="606" y="288"/>
                      <a:pt x="598" y="254"/>
                    </a:cubicBezTo>
                    <a:cubicBezTo>
                      <a:pt x="588" y="213"/>
                      <a:pt x="584" y="172"/>
                      <a:pt x="577" y="141"/>
                    </a:cubicBezTo>
                    <a:cubicBezTo>
                      <a:pt x="570" y="102"/>
                      <a:pt x="538" y="80"/>
                      <a:pt x="526" y="71"/>
                    </a:cubicBezTo>
                    <a:cubicBezTo>
                      <a:pt x="511" y="58"/>
                      <a:pt x="490" y="45"/>
                      <a:pt x="468" y="39"/>
                    </a:cubicBezTo>
                    <a:cubicBezTo>
                      <a:pt x="467" y="39"/>
                      <a:pt x="467" y="37"/>
                      <a:pt x="468" y="36"/>
                    </a:cubicBezTo>
                    <a:cubicBezTo>
                      <a:pt x="486" y="21"/>
                      <a:pt x="548" y="17"/>
                      <a:pt x="578" y="8"/>
                    </a:cubicBezTo>
                    <a:cubicBezTo>
                      <a:pt x="580" y="8"/>
                      <a:pt x="579" y="0"/>
                      <a:pt x="576" y="1"/>
                    </a:cubicBezTo>
                    <a:cubicBezTo>
                      <a:pt x="567" y="4"/>
                      <a:pt x="555" y="7"/>
                      <a:pt x="544" y="8"/>
                    </a:cubicBezTo>
                    <a:cubicBezTo>
                      <a:pt x="496" y="16"/>
                      <a:pt x="434" y="18"/>
                      <a:pt x="401" y="118"/>
                    </a:cubicBezTo>
                    <a:cubicBezTo>
                      <a:pt x="391" y="144"/>
                      <a:pt x="384" y="180"/>
                      <a:pt x="381" y="194"/>
                    </a:cubicBezTo>
                    <a:cubicBezTo>
                      <a:pt x="362" y="287"/>
                      <a:pt x="381" y="367"/>
                      <a:pt x="404" y="422"/>
                    </a:cubicBezTo>
                    <a:cubicBezTo>
                      <a:pt x="434" y="497"/>
                      <a:pt x="474" y="528"/>
                      <a:pt x="497" y="547"/>
                    </a:cubicBezTo>
                    <a:cubicBezTo>
                      <a:pt x="514" y="561"/>
                      <a:pt x="521" y="568"/>
                      <a:pt x="520" y="578"/>
                    </a:cubicBezTo>
                    <a:cubicBezTo>
                      <a:pt x="520" y="579"/>
                      <a:pt x="519" y="579"/>
                      <a:pt x="516" y="579"/>
                    </a:cubicBezTo>
                    <a:cubicBezTo>
                      <a:pt x="497" y="581"/>
                      <a:pt x="414" y="569"/>
                      <a:pt x="348" y="557"/>
                    </a:cubicBezTo>
                    <a:cubicBezTo>
                      <a:pt x="320" y="551"/>
                      <a:pt x="284" y="539"/>
                      <a:pt x="261" y="527"/>
                    </a:cubicBezTo>
                    <a:cubicBezTo>
                      <a:pt x="220" y="507"/>
                      <a:pt x="171" y="496"/>
                      <a:pt x="157" y="549"/>
                    </a:cubicBezTo>
                    <a:cubicBezTo>
                      <a:pt x="152" y="562"/>
                      <a:pt x="147" y="575"/>
                      <a:pt x="137" y="580"/>
                    </a:cubicBezTo>
                    <a:cubicBezTo>
                      <a:pt x="130" y="583"/>
                      <a:pt x="122" y="583"/>
                      <a:pt x="114" y="579"/>
                    </a:cubicBezTo>
                    <a:cubicBezTo>
                      <a:pt x="99" y="572"/>
                      <a:pt x="53" y="522"/>
                      <a:pt x="30" y="428"/>
                    </a:cubicBezTo>
                    <a:cubicBezTo>
                      <a:pt x="16" y="369"/>
                      <a:pt x="44" y="217"/>
                      <a:pt x="38" y="195"/>
                    </a:cubicBezTo>
                    <a:cubicBezTo>
                      <a:pt x="32" y="173"/>
                      <a:pt x="31" y="171"/>
                      <a:pt x="30" y="165"/>
                    </a:cubicBezTo>
                    <a:cubicBezTo>
                      <a:pt x="16" y="112"/>
                      <a:pt x="8" y="69"/>
                      <a:pt x="16" y="8"/>
                    </a:cubicBezTo>
                    <a:cubicBezTo>
                      <a:pt x="17" y="6"/>
                      <a:pt x="15" y="4"/>
                      <a:pt x="13" y="3"/>
                    </a:cubicBezTo>
                    <a:cubicBezTo>
                      <a:pt x="11" y="3"/>
                      <a:pt x="9" y="5"/>
                      <a:pt x="8" y="7"/>
                    </a:cubicBezTo>
                    <a:cubicBezTo>
                      <a:pt x="0" y="70"/>
                      <a:pt x="9" y="114"/>
                      <a:pt x="22" y="168"/>
                    </a:cubicBezTo>
                    <a:cubicBezTo>
                      <a:pt x="24" y="174"/>
                      <a:pt x="27" y="184"/>
                      <a:pt x="30" y="199"/>
                    </a:cubicBezTo>
                    <a:cubicBezTo>
                      <a:pt x="35" y="218"/>
                      <a:pt x="8" y="369"/>
                      <a:pt x="22" y="430"/>
                    </a:cubicBezTo>
                    <a:cubicBezTo>
                      <a:pt x="40" y="502"/>
                      <a:pt x="83" y="573"/>
                      <a:pt x="111" y="586"/>
                    </a:cubicBezTo>
                    <a:cubicBezTo>
                      <a:pt x="121" y="591"/>
                      <a:pt x="131" y="591"/>
                      <a:pt x="140" y="587"/>
                    </a:cubicBezTo>
                    <a:cubicBezTo>
                      <a:pt x="154" y="581"/>
                      <a:pt x="159" y="565"/>
                      <a:pt x="164" y="551"/>
                    </a:cubicBezTo>
                    <a:cubicBezTo>
                      <a:pt x="168" y="541"/>
                      <a:pt x="172" y="532"/>
                      <a:pt x="177" y="527"/>
                    </a:cubicBezTo>
                    <a:cubicBezTo>
                      <a:pt x="179" y="526"/>
                      <a:pt x="187" y="519"/>
                      <a:pt x="203" y="519"/>
                    </a:cubicBezTo>
                    <a:cubicBezTo>
                      <a:pt x="216" y="518"/>
                      <a:pt x="234" y="523"/>
                      <a:pt x="257" y="534"/>
                    </a:cubicBezTo>
                    <a:cubicBezTo>
                      <a:pt x="281" y="547"/>
                      <a:pt x="318" y="559"/>
                      <a:pt x="346" y="565"/>
                    </a:cubicBezTo>
                    <a:cubicBezTo>
                      <a:pt x="425" y="579"/>
                      <a:pt x="526" y="596"/>
                      <a:pt x="527" y="583"/>
                    </a:cubicBezTo>
                    <a:cubicBezTo>
                      <a:pt x="528" y="570"/>
                      <a:pt x="522" y="557"/>
                      <a:pt x="502" y="540"/>
                    </a:cubicBezTo>
                    <a:cubicBezTo>
                      <a:pt x="479" y="523"/>
                      <a:pt x="441" y="493"/>
                      <a:pt x="411" y="419"/>
                    </a:cubicBezTo>
                    <a:cubicBezTo>
                      <a:pt x="405" y="406"/>
                      <a:pt x="399" y="388"/>
                      <a:pt x="393" y="370"/>
                    </a:cubicBezTo>
                    <a:cubicBezTo>
                      <a:pt x="392" y="364"/>
                      <a:pt x="385" y="328"/>
                      <a:pt x="383" y="317"/>
                    </a:cubicBezTo>
                    <a:cubicBezTo>
                      <a:pt x="380" y="306"/>
                      <a:pt x="383" y="307"/>
                      <a:pt x="386" y="313"/>
                    </a:cubicBezTo>
                    <a:cubicBezTo>
                      <a:pt x="389" y="320"/>
                      <a:pt x="398" y="337"/>
                      <a:pt x="409" y="352"/>
                    </a:cubicBezTo>
                    <a:cubicBezTo>
                      <a:pt x="420" y="367"/>
                      <a:pt x="442" y="389"/>
                      <a:pt x="460" y="408"/>
                    </a:cubicBezTo>
                    <a:cubicBezTo>
                      <a:pt x="479" y="427"/>
                      <a:pt x="488" y="439"/>
                      <a:pt x="498" y="453"/>
                    </a:cubicBezTo>
                    <a:cubicBezTo>
                      <a:pt x="506" y="465"/>
                      <a:pt x="515" y="477"/>
                      <a:pt x="532" y="495"/>
                    </a:cubicBezTo>
                    <a:cubicBezTo>
                      <a:pt x="552" y="515"/>
                      <a:pt x="573" y="526"/>
                      <a:pt x="593" y="525"/>
                    </a:cubicBezTo>
                    <a:cubicBezTo>
                      <a:pt x="605" y="525"/>
                      <a:pt x="615" y="521"/>
                      <a:pt x="622" y="513"/>
                    </a:cubicBezTo>
                    <a:cubicBezTo>
                      <a:pt x="647" y="486"/>
                      <a:pt x="639" y="384"/>
                      <a:pt x="622" y="339"/>
                    </a:cubicBezTo>
                    <a:close/>
                    <a:moveTo>
                      <a:pt x="617" y="509"/>
                    </a:moveTo>
                    <a:cubicBezTo>
                      <a:pt x="612" y="515"/>
                      <a:pt x="603" y="519"/>
                      <a:pt x="594" y="519"/>
                    </a:cubicBezTo>
                    <a:cubicBezTo>
                      <a:pt x="576" y="519"/>
                      <a:pt x="556" y="508"/>
                      <a:pt x="539" y="490"/>
                    </a:cubicBezTo>
                    <a:cubicBezTo>
                      <a:pt x="522" y="472"/>
                      <a:pt x="512" y="460"/>
                      <a:pt x="504" y="448"/>
                    </a:cubicBezTo>
                    <a:cubicBezTo>
                      <a:pt x="494" y="434"/>
                      <a:pt x="485" y="421"/>
                      <a:pt x="465" y="401"/>
                    </a:cubicBezTo>
                    <a:cubicBezTo>
                      <a:pt x="448" y="385"/>
                      <a:pt x="383" y="318"/>
                      <a:pt x="382" y="279"/>
                    </a:cubicBezTo>
                    <a:cubicBezTo>
                      <a:pt x="381" y="253"/>
                      <a:pt x="383" y="225"/>
                      <a:pt x="388" y="195"/>
                    </a:cubicBezTo>
                    <a:cubicBezTo>
                      <a:pt x="391" y="182"/>
                      <a:pt x="398" y="152"/>
                      <a:pt x="407" y="123"/>
                    </a:cubicBezTo>
                    <a:cubicBezTo>
                      <a:pt x="419" y="87"/>
                      <a:pt x="432" y="61"/>
                      <a:pt x="450" y="48"/>
                    </a:cubicBezTo>
                    <a:cubicBezTo>
                      <a:pt x="451" y="47"/>
                      <a:pt x="457" y="43"/>
                      <a:pt x="459" y="45"/>
                    </a:cubicBezTo>
                    <a:cubicBezTo>
                      <a:pt x="483" y="50"/>
                      <a:pt x="508" y="65"/>
                      <a:pt x="524" y="77"/>
                    </a:cubicBezTo>
                    <a:cubicBezTo>
                      <a:pt x="534" y="86"/>
                      <a:pt x="566" y="112"/>
                      <a:pt x="571" y="142"/>
                    </a:cubicBezTo>
                    <a:cubicBezTo>
                      <a:pt x="578" y="173"/>
                      <a:pt x="582" y="216"/>
                      <a:pt x="592" y="255"/>
                    </a:cubicBezTo>
                    <a:cubicBezTo>
                      <a:pt x="600" y="289"/>
                      <a:pt x="608" y="322"/>
                      <a:pt x="616" y="341"/>
                    </a:cubicBezTo>
                    <a:cubicBezTo>
                      <a:pt x="635" y="392"/>
                      <a:pt x="637" y="487"/>
                      <a:pt x="617" y="50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4" name="Oval 443">
                <a:extLst>
                  <a:ext uri="{FF2B5EF4-FFF2-40B4-BE49-F238E27FC236}">
                    <a16:creationId xmlns:a16="http://schemas.microsoft.com/office/drawing/2014/main" id="{4331A338-E35E-4E7A-9DA5-F47C5F022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5" y="1525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25" name="Freeform 444">
                <a:extLst>
                  <a:ext uri="{FF2B5EF4-FFF2-40B4-BE49-F238E27FC236}">
                    <a16:creationId xmlns:a16="http://schemas.microsoft.com/office/drawing/2014/main" id="{A9954DF7-3F1A-4458-9748-1850E1EEE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1482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6" name="Freeform 445">
                <a:extLst>
                  <a:ext uri="{FF2B5EF4-FFF2-40B4-BE49-F238E27FC236}">
                    <a16:creationId xmlns:a16="http://schemas.microsoft.com/office/drawing/2014/main" id="{A5902ACF-9BF4-4C70-9DDC-73CF43067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1552"/>
                <a:ext cx="13" cy="10"/>
              </a:xfrm>
              <a:custGeom>
                <a:avLst/>
                <a:gdLst>
                  <a:gd name="T0" fmla="*/ 21 w 5"/>
                  <a:gd name="T1" fmla="*/ 33 h 4"/>
                  <a:gd name="T2" fmla="*/ 34 w 5"/>
                  <a:gd name="T3" fmla="*/ 0 h 4"/>
                  <a:gd name="T4" fmla="*/ 68 w 5"/>
                  <a:gd name="T5" fmla="*/ 20 h 4"/>
                  <a:gd name="T6" fmla="*/ 55 w 5"/>
                  <a:gd name="T7" fmla="*/ 63 h 4"/>
                  <a:gd name="T8" fmla="*/ 21 w 5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7" name="Freeform 446">
                <a:extLst>
                  <a:ext uri="{FF2B5EF4-FFF2-40B4-BE49-F238E27FC236}">
                    <a16:creationId xmlns:a16="http://schemas.microsoft.com/office/drawing/2014/main" id="{9ADAB733-4976-4A87-B3AB-9403B8245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1568"/>
                <a:ext cx="10" cy="10"/>
              </a:xfrm>
              <a:custGeom>
                <a:avLst/>
                <a:gdLst>
                  <a:gd name="T0" fmla="*/ 0 w 4"/>
                  <a:gd name="T1" fmla="*/ 50 h 4"/>
                  <a:gd name="T2" fmla="*/ 33 w 4"/>
                  <a:gd name="T3" fmla="*/ 0 h 4"/>
                  <a:gd name="T4" fmla="*/ 63 w 4"/>
                  <a:gd name="T5" fmla="*/ 33 h 4"/>
                  <a:gd name="T6" fmla="*/ 50 w 4"/>
                  <a:gd name="T7" fmla="*/ 63 h 4"/>
                  <a:gd name="T8" fmla="*/ 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8" name="Freeform 447">
                <a:extLst>
                  <a:ext uri="{FF2B5EF4-FFF2-40B4-BE49-F238E27FC236}">
                    <a16:creationId xmlns:a16="http://schemas.microsoft.com/office/drawing/2014/main" id="{395792CF-8973-48C9-BE48-01E209458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" y="1608"/>
                <a:ext cx="13" cy="10"/>
              </a:xfrm>
              <a:custGeom>
                <a:avLst/>
                <a:gdLst>
                  <a:gd name="T0" fmla="*/ 21 w 5"/>
                  <a:gd name="T1" fmla="*/ 50 h 4"/>
                  <a:gd name="T2" fmla="*/ 34 w 5"/>
                  <a:gd name="T3" fmla="*/ 0 h 4"/>
                  <a:gd name="T4" fmla="*/ 68 w 5"/>
                  <a:gd name="T5" fmla="*/ 33 h 4"/>
                  <a:gd name="T6" fmla="*/ 55 w 5"/>
                  <a:gd name="T7" fmla="*/ 63 h 4"/>
                  <a:gd name="T8" fmla="*/ 21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29" name="Freeform 448">
                <a:extLst>
                  <a:ext uri="{FF2B5EF4-FFF2-40B4-BE49-F238E27FC236}">
                    <a16:creationId xmlns:a16="http://schemas.microsoft.com/office/drawing/2014/main" id="{FF9A27E1-B820-44C9-B9F1-FA46307C8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1637"/>
                <a:ext cx="17" cy="19"/>
              </a:xfrm>
              <a:custGeom>
                <a:avLst/>
                <a:gdLst>
                  <a:gd name="T0" fmla="*/ 58 w 7"/>
                  <a:gd name="T1" fmla="*/ 141 h 7"/>
                  <a:gd name="T2" fmla="*/ 0 w 7"/>
                  <a:gd name="T3" fmla="*/ 103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30" name="Freeform 449">
                <a:extLst>
                  <a:ext uri="{FF2B5EF4-FFF2-40B4-BE49-F238E27FC236}">
                    <a16:creationId xmlns:a16="http://schemas.microsoft.com/office/drawing/2014/main" id="{D714519D-05CD-4F2E-971B-2A6A4F6BB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656"/>
                <a:ext cx="17" cy="18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67 h 7"/>
                  <a:gd name="T4" fmla="*/ 41 w 7"/>
                  <a:gd name="T5" fmla="*/ 0 h 7"/>
                  <a:gd name="T6" fmla="*/ 100 w 7"/>
                  <a:gd name="T7" fmla="*/ 33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31" name="Oval 450">
                <a:extLst>
                  <a:ext uri="{FF2B5EF4-FFF2-40B4-BE49-F238E27FC236}">
                    <a16:creationId xmlns:a16="http://schemas.microsoft.com/office/drawing/2014/main" id="{5F893E57-453A-4F82-960D-C27A22FA1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3" y="169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32" name="Oval 451">
                <a:extLst>
                  <a:ext uri="{FF2B5EF4-FFF2-40B4-BE49-F238E27FC236}">
                    <a16:creationId xmlns:a16="http://schemas.microsoft.com/office/drawing/2014/main" id="{04C7E5B3-3AED-40E2-928A-E9254DBBE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166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33" name="Freeform 452">
                <a:extLst>
                  <a:ext uri="{FF2B5EF4-FFF2-40B4-BE49-F238E27FC236}">
                    <a16:creationId xmlns:a16="http://schemas.microsoft.com/office/drawing/2014/main" id="{2148BBCB-E4E6-49BB-AB7C-9C282E76B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1621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2"/>
                      <a:pt x="6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34" name="Oval 453">
                <a:extLst>
                  <a:ext uri="{FF2B5EF4-FFF2-40B4-BE49-F238E27FC236}">
                    <a16:creationId xmlns:a16="http://schemas.microsoft.com/office/drawing/2014/main" id="{C0A73DD6-503B-461F-AE3B-499E8DFBC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" y="145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35" name="Oval 454">
                <a:extLst>
                  <a:ext uri="{FF2B5EF4-FFF2-40B4-BE49-F238E27FC236}">
                    <a16:creationId xmlns:a16="http://schemas.microsoft.com/office/drawing/2014/main" id="{32CC6E65-097F-4DFC-86F0-0062F1B44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0" y="146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36" name="Oval 455">
                <a:extLst>
                  <a:ext uri="{FF2B5EF4-FFF2-40B4-BE49-F238E27FC236}">
                    <a16:creationId xmlns:a16="http://schemas.microsoft.com/office/drawing/2014/main" id="{D39DADFA-60DD-42D3-B6E6-ABAD7A689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143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37" name="Oval 456">
                <a:extLst>
                  <a:ext uri="{FF2B5EF4-FFF2-40B4-BE49-F238E27FC236}">
                    <a16:creationId xmlns:a16="http://schemas.microsoft.com/office/drawing/2014/main" id="{732EBDFC-7FB2-4503-9667-FA6A5304C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140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38" name="Oval 457">
                <a:extLst>
                  <a:ext uri="{FF2B5EF4-FFF2-40B4-BE49-F238E27FC236}">
                    <a16:creationId xmlns:a16="http://schemas.microsoft.com/office/drawing/2014/main" id="{321C4BB6-443F-471D-9B89-1844E955F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37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39" name="Oval 458">
                <a:extLst>
                  <a:ext uri="{FF2B5EF4-FFF2-40B4-BE49-F238E27FC236}">
                    <a16:creationId xmlns:a16="http://schemas.microsoft.com/office/drawing/2014/main" id="{84BAF606-12CB-4EBB-A52D-32C47D729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139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40" name="Oval 459">
                <a:extLst>
                  <a:ext uri="{FF2B5EF4-FFF2-40B4-BE49-F238E27FC236}">
                    <a16:creationId xmlns:a16="http://schemas.microsoft.com/office/drawing/2014/main" id="{F1C3BA25-4E3C-4A8E-986C-F60780EF0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141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41" name="Oval 460">
                <a:extLst>
                  <a:ext uri="{FF2B5EF4-FFF2-40B4-BE49-F238E27FC236}">
                    <a16:creationId xmlns:a16="http://schemas.microsoft.com/office/drawing/2014/main" id="{41DA3967-0B28-4912-BF70-4EBFD1C76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8" y="140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42" name="Freeform 461">
                <a:extLst>
                  <a:ext uri="{FF2B5EF4-FFF2-40B4-BE49-F238E27FC236}">
                    <a16:creationId xmlns:a16="http://schemas.microsoft.com/office/drawing/2014/main" id="{A8408B14-164B-4A37-91D4-1C53F466D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344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43" name="Oval 462">
                <a:extLst>
                  <a:ext uri="{FF2B5EF4-FFF2-40B4-BE49-F238E27FC236}">
                    <a16:creationId xmlns:a16="http://schemas.microsoft.com/office/drawing/2014/main" id="{2E5AEFC4-201F-47FF-A6B6-9D0C6C1A5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34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44" name="Oval 463">
                <a:extLst>
                  <a:ext uri="{FF2B5EF4-FFF2-40B4-BE49-F238E27FC236}">
                    <a16:creationId xmlns:a16="http://schemas.microsoft.com/office/drawing/2014/main" id="{FF7335C1-F39B-40FA-9D8E-1184E1720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8" y="1317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45" name="Oval 464">
                <a:extLst>
                  <a:ext uri="{FF2B5EF4-FFF2-40B4-BE49-F238E27FC236}">
                    <a16:creationId xmlns:a16="http://schemas.microsoft.com/office/drawing/2014/main" id="{F3DE8950-FA44-4CCB-B747-DFBEEA301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129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46" name="Oval 465">
                <a:extLst>
                  <a:ext uri="{FF2B5EF4-FFF2-40B4-BE49-F238E27FC236}">
                    <a16:creationId xmlns:a16="http://schemas.microsoft.com/office/drawing/2014/main" id="{64FC605A-42C1-4C46-A41F-B999CD981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" y="136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47" name="Oval 466">
                <a:extLst>
                  <a:ext uri="{FF2B5EF4-FFF2-40B4-BE49-F238E27FC236}">
                    <a16:creationId xmlns:a16="http://schemas.microsoft.com/office/drawing/2014/main" id="{EC18D295-453A-46BD-9DDC-FC01C8EA2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5" y="141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48" name="Oval 467">
                <a:extLst>
                  <a:ext uri="{FF2B5EF4-FFF2-40B4-BE49-F238E27FC236}">
                    <a16:creationId xmlns:a16="http://schemas.microsoft.com/office/drawing/2014/main" id="{8CBA0BB5-1038-4C28-B9C9-5E19AA247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45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49" name="Oval 468">
                <a:extLst>
                  <a:ext uri="{FF2B5EF4-FFF2-40B4-BE49-F238E27FC236}">
                    <a16:creationId xmlns:a16="http://schemas.microsoft.com/office/drawing/2014/main" id="{3DD30503-DC50-44DB-937C-BCC709173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42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50" name="Oval 469">
                <a:extLst>
                  <a:ext uri="{FF2B5EF4-FFF2-40B4-BE49-F238E27FC236}">
                    <a16:creationId xmlns:a16="http://schemas.microsoft.com/office/drawing/2014/main" id="{5BDC9402-8B7C-4C8C-A0B4-314020649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" y="1365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51" name="Freeform 470">
                <a:extLst>
                  <a:ext uri="{FF2B5EF4-FFF2-40B4-BE49-F238E27FC236}">
                    <a16:creationId xmlns:a16="http://schemas.microsoft.com/office/drawing/2014/main" id="{6CDB5962-A3BD-466B-86EE-7A3FB64A1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381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2"/>
                      <a:pt x="6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2" name="Freeform 471">
                <a:extLst>
                  <a:ext uri="{FF2B5EF4-FFF2-40B4-BE49-F238E27FC236}">
                    <a16:creationId xmlns:a16="http://schemas.microsoft.com/office/drawing/2014/main" id="{D867E1E7-6DE4-451F-9CF8-12083B7DA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325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3" name="Oval 472">
                <a:extLst>
                  <a:ext uri="{FF2B5EF4-FFF2-40B4-BE49-F238E27FC236}">
                    <a16:creationId xmlns:a16="http://schemas.microsoft.com/office/drawing/2014/main" id="{D085C60D-2C50-46A2-BA16-6D0CA211E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30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54" name="Oval 473">
                <a:extLst>
                  <a:ext uri="{FF2B5EF4-FFF2-40B4-BE49-F238E27FC236}">
                    <a16:creationId xmlns:a16="http://schemas.microsoft.com/office/drawing/2014/main" id="{210508A2-F5D1-4F42-A0FF-31D97A5A2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8" y="132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55" name="Oval 474">
                <a:extLst>
                  <a:ext uri="{FF2B5EF4-FFF2-40B4-BE49-F238E27FC236}">
                    <a16:creationId xmlns:a16="http://schemas.microsoft.com/office/drawing/2014/main" id="{0636B00A-1D7F-483E-B848-A5C402988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129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56" name="Oval 475">
                <a:extLst>
                  <a:ext uri="{FF2B5EF4-FFF2-40B4-BE49-F238E27FC236}">
                    <a16:creationId xmlns:a16="http://schemas.microsoft.com/office/drawing/2014/main" id="{34AB72CF-0809-44E4-8576-BAE52274B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8" y="150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57" name="Freeform 476">
                <a:extLst>
                  <a:ext uri="{FF2B5EF4-FFF2-40B4-BE49-F238E27FC236}">
                    <a16:creationId xmlns:a16="http://schemas.microsoft.com/office/drawing/2014/main" id="{5AB57969-A464-471E-AACF-0EBA0330C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1560"/>
                <a:ext cx="15" cy="16"/>
              </a:xfrm>
              <a:custGeom>
                <a:avLst/>
                <a:gdLst>
                  <a:gd name="T0" fmla="*/ 95 w 6"/>
                  <a:gd name="T1" fmla="*/ 35 h 6"/>
                  <a:gd name="T2" fmla="*/ 50 w 6"/>
                  <a:gd name="T3" fmla="*/ 115 h 6"/>
                  <a:gd name="T4" fmla="*/ 0 w 6"/>
                  <a:gd name="T5" fmla="*/ 56 h 6"/>
                  <a:gd name="T6" fmla="*/ 50 w 6"/>
                  <a:gd name="T7" fmla="*/ 0 h 6"/>
                  <a:gd name="T8" fmla="*/ 95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cubicBezTo>
                      <a:pt x="6" y="4"/>
                      <a:pt x="5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1"/>
                      <a:pt x="6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8" name="Freeform 477">
                <a:extLst>
                  <a:ext uri="{FF2B5EF4-FFF2-40B4-BE49-F238E27FC236}">
                    <a16:creationId xmlns:a16="http://schemas.microsoft.com/office/drawing/2014/main" id="{C6C32AF2-2331-43F2-8B6A-72D571CEB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58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59" name="Freeform 478">
                <a:extLst>
                  <a:ext uri="{FF2B5EF4-FFF2-40B4-BE49-F238E27FC236}">
                    <a16:creationId xmlns:a16="http://schemas.microsoft.com/office/drawing/2014/main" id="{D82D1321-FC6D-40B2-B7F8-0B27DD016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56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0" name="Freeform 479">
                <a:extLst>
                  <a:ext uri="{FF2B5EF4-FFF2-40B4-BE49-F238E27FC236}">
                    <a16:creationId xmlns:a16="http://schemas.microsoft.com/office/drawing/2014/main" id="{8F1608E6-F6A8-4ECB-AC7F-97E6B984F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1552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18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1" name="Oval 480">
                <a:extLst>
                  <a:ext uri="{FF2B5EF4-FFF2-40B4-BE49-F238E27FC236}">
                    <a16:creationId xmlns:a16="http://schemas.microsoft.com/office/drawing/2014/main" id="{CA0826FB-5158-4EDC-9DBF-ACDD9003A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162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62" name="Oval 481">
                <a:extLst>
                  <a:ext uri="{FF2B5EF4-FFF2-40B4-BE49-F238E27FC236}">
                    <a16:creationId xmlns:a16="http://schemas.microsoft.com/office/drawing/2014/main" id="{1486FB70-449D-4B87-8535-B7B80D5F4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605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63" name="Oval 482">
                <a:extLst>
                  <a:ext uri="{FF2B5EF4-FFF2-40B4-BE49-F238E27FC236}">
                    <a16:creationId xmlns:a16="http://schemas.microsoft.com/office/drawing/2014/main" id="{4A6DF332-0CAC-497A-9914-5A41E69C4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57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64" name="Oval 483">
                <a:extLst>
                  <a:ext uri="{FF2B5EF4-FFF2-40B4-BE49-F238E27FC236}">
                    <a16:creationId xmlns:a16="http://schemas.microsoft.com/office/drawing/2014/main" id="{429ED1F4-651F-44B9-A3AD-41745ED8F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61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65" name="Oval 484">
                <a:extLst>
                  <a:ext uri="{FF2B5EF4-FFF2-40B4-BE49-F238E27FC236}">
                    <a16:creationId xmlns:a16="http://schemas.microsoft.com/office/drawing/2014/main" id="{AE50E90F-B8EE-4622-AFC3-980FD3260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8" y="164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66" name="Freeform 485">
                <a:extLst>
                  <a:ext uri="{FF2B5EF4-FFF2-40B4-BE49-F238E27FC236}">
                    <a16:creationId xmlns:a16="http://schemas.microsoft.com/office/drawing/2014/main" id="{5D0C70A4-CBC5-49E7-A4CB-8FFCEE294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1658"/>
                <a:ext cx="17" cy="16"/>
              </a:xfrm>
              <a:custGeom>
                <a:avLst/>
                <a:gdLst>
                  <a:gd name="T0" fmla="*/ 70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100 w 7"/>
                  <a:gd name="T7" fmla="*/ 35 h 6"/>
                  <a:gd name="T8" fmla="*/ 70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7" name="Freeform 486">
                <a:extLst>
                  <a:ext uri="{FF2B5EF4-FFF2-40B4-BE49-F238E27FC236}">
                    <a16:creationId xmlns:a16="http://schemas.microsoft.com/office/drawing/2014/main" id="{0FB6722C-214A-46EB-A8F2-9BB713133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163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0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8" name="Freeform 487">
                <a:extLst>
                  <a:ext uri="{FF2B5EF4-FFF2-40B4-BE49-F238E27FC236}">
                    <a16:creationId xmlns:a16="http://schemas.microsoft.com/office/drawing/2014/main" id="{D85BC125-D625-4B93-9E65-75D7B4EAC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64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0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69" name="Freeform 488">
                <a:extLst>
                  <a:ext uri="{FF2B5EF4-FFF2-40B4-BE49-F238E27FC236}">
                    <a16:creationId xmlns:a16="http://schemas.microsoft.com/office/drawing/2014/main" id="{5B19E9F5-46E3-4C69-AEE4-0A0A7D583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592"/>
                <a:ext cx="17" cy="16"/>
              </a:xfrm>
              <a:custGeom>
                <a:avLst/>
                <a:gdLst>
                  <a:gd name="T0" fmla="*/ 70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100 w 7"/>
                  <a:gd name="T7" fmla="*/ 35 h 6"/>
                  <a:gd name="T8" fmla="*/ 70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70" name="Oval 489">
                <a:extLst>
                  <a:ext uri="{FF2B5EF4-FFF2-40B4-BE49-F238E27FC236}">
                    <a16:creationId xmlns:a16="http://schemas.microsoft.com/office/drawing/2014/main" id="{B3275CC1-9959-4A34-8D6A-1FB37F01E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165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71" name="Oval 490">
                <a:extLst>
                  <a:ext uri="{FF2B5EF4-FFF2-40B4-BE49-F238E27FC236}">
                    <a16:creationId xmlns:a16="http://schemas.microsoft.com/office/drawing/2014/main" id="{04C2787B-320C-4D02-BB25-A1A0D4BFE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70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72" name="Freeform 491">
                <a:extLst>
                  <a:ext uri="{FF2B5EF4-FFF2-40B4-BE49-F238E27FC236}">
                    <a16:creationId xmlns:a16="http://schemas.microsoft.com/office/drawing/2014/main" id="{BD229451-A2A7-4C78-9B7E-D15C33555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648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2"/>
                      <a:pt x="6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73" name="Freeform 492">
                <a:extLst>
                  <a:ext uri="{FF2B5EF4-FFF2-40B4-BE49-F238E27FC236}">
                    <a16:creationId xmlns:a16="http://schemas.microsoft.com/office/drawing/2014/main" id="{9E0C0E38-E277-485A-9FE4-98D3EC951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589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74" name="Oval 493">
                <a:extLst>
                  <a:ext uri="{FF2B5EF4-FFF2-40B4-BE49-F238E27FC236}">
                    <a16:creationId xmlns:a16="http://schemas.microsoft.com/office/drawing/2014/main" id="{9201D0AD-3097-4B3B-BFD8-9F9CD9522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1600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75" name="Oval 494">
                <a:extLst>
                  <a:ext uri="{FF2B5EF4-FFF2-40B4-BE49-F238E27FC236}">
                    <a16:creationId xmlns:a16="http://schemas.microsoft.com/office/drawing/2014/main" id="{62A30665-2142-4F8C-A2DB-9ED656217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576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76" name="Oval 495">
                <a:extLst>
                  <a:ext uri="{FF2B5EF4-FFF2-40B4-BE49-F238E27FC236}">
                    <a16:creationId xmlns:a16="http://schemas.microsoft.com/office/drawing/2014/main" id="{B88B63A6-58FF-43DC-99E2-A2D2AA736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560"/>
                <a:ext cx="8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77" name="Oval 496">
                <a:extLst>
                  <a:ext uri="{FF2B5EF4-FFF2-40B4-BE49-F238E27FC236}">
                    <a16:creationId xmlns:a16="http://schemas.microsoft.com/office/drawing/2014/main" id="{F024E78E-1DD9-4A55-AA5C-6B544A10C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1538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78" name="Oval 497">
                <a:extLst>
                  <a:ext uri="{FF2B5EF4-FFF2-40B4-BE49-F238E27FC236}">
                    <a16:creationId xmlns:a16="http://schemas.microsoft.com/office/drawing/2014/main" id="{8F30BB72-064D-4FC7-AB07-0FBFC9B18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8" y="1530"/>
                <a:ext cx="7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79" name="Oval 498">
                <a:extLst>
                  <a:ext uri="{FF2B5EF4-FFF2-40B4-BE49-F238E27FC236}">
                    <a16:creationId xmlns:a16="http://schemas.microsoft.com/office/drawing/2014/main" id="{38023794-30C0-43B1-BCDA-7502C5931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1557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80" name="Oval 499">
                <a:extLst>
                  <a:ext uri="{FF2B5EF4-FFF2-40B4-BE49-F238E27FC236}">
                    <a16:creationId xmlns:a16="http://schemas.microsoft.com/office/drawing/2014/main" id="{E8E5E1EB-EA33-49C6-981F-D9C9BF2C1B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1560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81" name="Oval 500">
                <a:extLst>
                  <a:ext uri="{FF2B5EF4-FFF2-40B4-BE49-F238E27FC236}">
                    <a16:creationId xmlns:a16="http://schemas.microsoft.com/office/drawing/2014/main" id="{B3C9839D-4815-4F0B-979A-2AE3C26E9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1493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82" name="Oval 501">
                <a:extLst>
                  <a:ext uri="{FF2B5EF4-FFF2-40B4-BE49-F238E27FC236}">
                    <a16:creationId xmlns:a16="http://schemas.microsoft.com/office/drawing/2014/main" id="{93900283-B997-44FA-883C-9EF751939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8" y="1586"/>
                <a:ext cx="7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83" name="Oval 502">
                <a:extLst>
                  <a:ext uri="{FF2B5EF4-FFF2-40B4-BE49-F238E27FC236}">
                    <a16:creationId xmlns:a16="http://schemas.microsoft.com/office/drawing/2014/main" id="{A1186109-0B4B-4B6B-8771-2CADAFF86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1365"/>
                <a:ext cx="7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84" name="Oval 503">
                <a:extLst>
                  <a:ext uri="{FF2B5EF4-FFF2-40B4-BE49-F238E27FC236}">
                    <a16:creationId xmlns:a16="http://schemas.microsoft.com/office/drawing/2014/main" id="{5DA6EEC3-B0FE-41DF-98C2-E444A69DA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3" y="1344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85" name="Oval 504">
                <a:extLst>
                  <a:ext uri="{FF2B5EF4-FFF2-40B4-BE49-F238E27FC236}">
                    <a16:creationId xmlns:a16="http://schemas.microsoft.com/office/drawing/2014/main" id="{921B2C33-9647-40B5-A4E2-65C590866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1373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86" name="Oval 505">
                <a:extLst>
                  <a:ext uri="{FF2B5EF4-FFF2-40B4-BE49-F238E27FC236}">
                    <a16:creationId xmlns:a16="http://schemas.microsoft.com/office/drawing/2014/main" id="{D199741A-BF48-4121-84A3-8388009A9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1376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87" name="Oval 506">
                <a:extLst>
                  <a:ext uri="{FF2B5EF4-FFF2-40B4-BE49-F238E27FC236}">
                    <a16:creationId xmlns:a16="http://schemas.microsoft.com/office/drawing/2014/main" id="{3730305F-C401-4D21-A8C2-5C3BFECC4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5" y="1368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88" name="Oval 507">
                <a:extLst>
                  <a:ext uri="{FF2B5EF4-FFF2-40B4-BE49-F238E27FC236}">
                    <a16:creationId xmlns:a16="http://schemas.microsoft.com/office/drawing/2014/main" id="{7C441FF4-7337-4ABB-ACB5-BAA3277D8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394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89" name="Oval 508">
                <a:extLst>
                  <a:ext uri="{FF2B5EF4-FFF2-40B4-BE49-F238E27FC236}">
                    <a16:creationId xmlns:a16="http://schemas.microsoft.com/office/drawing/2014/main" id="{8D4F14E4-A898-426B-AB52-E9D808007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8" y="1413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90" name="Oval 509">
                <a:extLst>
                  <a:ext uri="{FF2B5EF4-FFF2-40B4-BE49-F238E27FC236}">
                    <a16:creationId xmlns:a16="http://schemas.microsoft.com/office/drawing/2014/main" id="{9FDF885C-5B75-47F3-AC92-785743824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429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91" name="Oval 510">
                <a:extLst>
                  <a:ext uri="{FF2B5EF4-FFF2-40B4-BE49-F238E27FC236}">
                    <a16:creationId xmlns:a16="http://schemas.microsoft.com/office/drawing/2014/main" id="{0D6049F9-A808-461D-A719-40AE1EF17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5" y="1453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92" name="Oval 511">
                <a:extLst>
                  <a:ext uri="{FF2B5EF4-FFF2-40B4-BE49-F238E27FC236}">
                    <a16:creationId xmlns:a16="http://schemas.microsoft.com/office/drawing/2014/main" id="{CBA6FC43-C78D-43A1-9520-408BF6095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0" y="1464"/>
                <a:ext cx="8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93" name="Oval 512">
                <a:extLst>
                  <a:ext uri="{FF2B5EF4-FFF2-40B4-BE49-F238E27FC236}">
                    <a16:creationId xmlns:a16="http://schemas.microsoft.com/office/drawing/2014/main" id="{77AB4F01-8D42-4BC5-B02A-0C3ABB2F36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480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94" name="Oval 513">
                <a:extLst>
                  <a:ext uri="{FF2B5EF4-FFF2-40B4-BE49-F238E27FC236}">
                    <a16:creationId xmlns:a16="http://schemas.microsoft.com/office/drawing/2014/main" id="{C9D84C4A-64B5-4582-A8CF-680EBB5BE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5" y="1474"/>
                <a:ext cx="8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95" name="Oval 514">
                <a:extLst>
                  <a:ext uri="{FF2B5EF4-FFF2-40B4-BE49-F238E27FC236}">
                    <a16:creationId xmlns:a16="http://schemas.microsoft.com/office/drawing/2014/main" id="{B8105FAF-93A2-4E30-866B-5D9DFD27F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8" y="1410"/>
                <a:ext cx="7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96" name="Oval 515">
                <a:extLst>
                  <a:ext uri="{FF2B5EF4-FFF2-40B4-BE49-F238E27FC236}">
                    <a16:creationId xmlns:a16="http://schemas.microsoft.com/office/drawing/2014/main" id="{71F71ACA-DAA2-47E2-A5AC-9FD2565A6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1416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97" name="Oval 516">
                <a:extLst>
                  <a:ext uri="{FF2B5EF4-FFF2-40B4-BE49-F238E27FC236}">
                    <a16:creationId xmlns:a16="http://schemas.microsoft.com/office/drawing/2014/main" id="{B3D0B903-BE00-47D9-9FCE-E64B9C0E9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" y="1370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98" name="Oval 517">
                <a:extLst>
                  <a:ext uri="{FF2B5EF4-FFF2-40B4-BE49-F238E27FC236}">
                    <a16:creationId xmlns:a16="http://schemas.microsoft.com/office/drawing/2014/main" id="{B9FA3589-C753-4578-9499-280ED343D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8" y="1314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299" name="Oval 518">
                <a:extLst>
                  <a:ext uri="{FF2B5EF4-FFF2-40B4-BE49-F238E27FC236}">
                    <a16:creationId xmlns:a16="http://schemas.microsoft.com/office/drawing/2014/main" id="{6133FFE1-B8BE-45F3-9FBA-EDB52AA2D6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1309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00" name="Oval 519">
                <a:extLst>
                  <a:ext uri="{FF2B5EF4-FFF2-40B4-BE49-F238E27FC236}">
                    <a16:creationId xmlns:a16="http://schemas.microsoft.com/office/drawing/2014/main" id="{0FF145EC-357C-4963-9878-EAE8E0448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3" y="1322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01" name="Oval 520">
                <a:extLst>
                  <a:ext uri="{FF2B5EF4-FFF2-40B4-BE49-F238E27FC236}">
                    <a16:creationId xmlns:a16="http://schemas.microsoft.com/office/drawing/2014/main" id="{2B2403F3-E103-426B-B2CA-0DEC31386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3" y="1341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02" name="Oval 521">
                <a:extLst>
                  <a:ext uri="{FF2B5EF4-FFF2-40B4-BE49-F238E27FC236}">
                    <a16:creationId xmlns:a16="http://schemas.microsoft.com/office/drawing/2014/main" id="{6E420867-B801-4A81-9DB4-5D7E27C65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3" y="1333"/>
                <a:ext cx="7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03" name="Oval 522">
                <a:extLst>
                  <a:ext uri="{FF2B5EF4-FFF2-40B4-BE49-F238E27FC236}">
                    <a16:creationId xmlns:a16="http://schemas.microsoft.com/office/drawing/2014/main" id="{8C273635-71DD-415D-B3A4-0B9B87A66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3" y="1400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04" name="Oval 523">
                <a:extLst>
                  <a:ext uri="{FF2B5EF4-FFF2-40B4-BE49-F238E27FC236}">
                    <a16:creationId xmlns:a16="http://schemas.microsoft.com/office/drawing/2014/main" id="{C2DE6094-5A26-41DD-87D2-632EFA97D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8" y="1450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05" name="Oval 524">
                <a:extLst>
                  <a:ext uri="{FF2B5EF4-FFF2-40B4-BE49-F238E27FC236}">
                    <a16:creationId xmlns:a16="http://schemas.microsoft.com/office/drawing/2014/main" id="{4C28B1DC-6DE5-4F5F-9288-7C0F1DE02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1453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06" name="Oval 525">
                <a:extLst>
                  <a:ext uri="{FF2B5EF4-FFF2-40B4-BE49-F238E27FC236}">
                    <a16:creationId xmlns:a16="http://schemas.microsoft.com/office/drawing/2014/main" id="{2D26313E-BA5A-4740-8341-80CA30408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5" y="1464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07" name="Oval 526">
                <a:extLst>
                  <a:ext uri="{FF2B5EF4-FFF2-40B4-BE49-F238E27FC236}">
                    <a16:creationId xmlns:a16="http://schemas.microsoft.com/office/drawing/2014/main" id="{25B88300-CEF6-4B13-A2C8-514243228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0" y="1536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08" name="Oval 527">
                <a:extLst>
                  <a:ext uri="{FF2B5EF4-FFF2-40B4-BE49-F238E27FC236}">
                    <a16:creationId xmlns:a16="http://schemas.microsoft.com/office/drawing/2014/main" id="{5A951AA6-0681-495B-B2D8-B4FCB2F64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5" y="1557"/>
                <a:ext cx="8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09" name="Oval 528">
                <a:extLst>
                  <a:ext uri="{FF2B5EF4-FFF2-40B4-BE49-F238E27FC236}">
                    <a16:creationId xmlns:a16="http://schemas.microsoft.com/office/drawing/2014/main" id="{EAD82B65-A6D4-4C6F-8323-CCA6DB333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8" y="1586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10" name="Oval 529">
                <a:extLst>
                  <a:ext uri="{FF2B5EF4-FFF2-40B4-BE49-F238E27FC236}">
                    <a16:creationId xmlns:a16="http://schemas.microsoft.com/office/drawing/2014/main" id="{A8FD6DB0-D2A0-4962-9CA3-59E4C3482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8" y="1576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11" name="Oval 530">
                <a:extLst>
                  <a:ext uri="{FF2B5EF4-FFF2-40B4-BE49-F238E27FC236}">
                    <a16:creationId xmlns:a16="http://schemas.microsoft.com/office/drawing/2014/main" id="{B3C807FA-25A7-4734-AA46-4714CD254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5" y="1621"/>
                <a:ext cx="8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12" name="Freeform 531">
                <a:extLst>
                  <a:ext uri="{FF2B5EF4-FFF2-40B4-BE49-F238E27FC236}">
                    <a16:creationId xmlns:a16="http://schemas.microsoft.com/office/drawing/2014/main" id="{EFE9FF72-CDE5-4FE5-B1B6-5DABF9684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672"/>
                <a:ext cx="7" cy="10"/>
              </a:xfrm>
              <a:custGeom>
                <a:avLst/>
                <a:gdLst>
                  <a:gd name="T0" fmla="*/ 37 w 3"/>
                  <a:gd name="T1" fmla="*/ 33 h 4"/>
                  <a:gd name="T2" fmla="*/ 28 w 3"/>
                  <a:gd name="T3" fmla="*/ 63 h 4"/>
                  <a:gd name="T4" fmla="*/ 0 w 3"/>
                  <a:gd name="T5" fmla="*/ 33 h 4"/>
                  <a:gd name="T6" fmla="*/ 12 w 3"/>
                  <a:gd name="T7" fmla="*/ 0 h 4"/>
                  <a:gd name="T8" fmla="*/ 37 w 3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3" name="Oval 532">
                <a:extLst>
                  <a:ext uri="{FF2B5EF4-FFF2-40B4-BE49-F238E27FC236}">
                    <a16:creationId xmlns:a16="http://schemas.microsoft.com/office/drawing/2014/main" id="{41050D59-3F0E-499F-96F8-0CB579832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1656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14" name="Oval 533">
                <a:extLst>
                  <a:ext uri="{FF2B5EF4-FFF2-40B4-BE49-F238E27FC236}">
                    <a16:creationId xmlns:a16="http://schemas.microsoft.com/office/drawing/2014/main" id="{1066C04A-06B1-4466-963E-ECA271654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0" y="1704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15" name="Oval 534">
                <a:extLst>
                  <a:ext uri="{FF2B5EF4-FFF2-40B4-BE49-F238E27FC236}">
                    <a16:creationId xmlns:a16="http://schemas.microsoft.com/office/drawing/2014/main" id="{F91EC463-4C33-43CF-BA6A-484B66C29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1672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16" name="Freeform 535">
                <a:extLst>
                  <a:ext uri="{FF2B5EF4-FFF2-40B4-BE49-F238E27FC236}">
                    <a16:creationId xmlns:a16="http://schemas.microsoft.com/office/drawing/2014/main" id="{3CDBBB79-0BCA-4856-8678-86F8E4816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621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50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7" name="Freeform 536">
                <a:extLst>
                  <a:ext uri="{FF2B5EF4-FFF2-40B4-BE49-F238E27FC236}">
                    <a16:creationId xmlns:a16="http://schemas.microsoft.com/office/drawing/2014/main" id="{1D41347B-8B31-4049-A2C7-127ECEC12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62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18" name="Oval 537">
                <a:extLst>
                  <a:ext uri="{FF2B5EF4-FFF2-40B4-BE49-F238E27FC236}">
                    <a16:creationId xmlns:a16="http://schemas.microsoft.com/office/drawing/2014/main" id="{60455A93-4866-4E1B-BC1C-3F31E8368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1504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19" name="Oval 538">
                <a:extLst>
                  <a:ext uri="{FF2B5EF4-FFF2-40B4-BE49-F238E27FC236}">
                    <a16:creationId xmlns:a16="http://schemas.microsoft.com/office/drawing/2014/main" id="{F67EC105-A815-4FB4-89D5-4E79043C3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1536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20" name="Oval 539">
                <a:extLst>
                  <a:ext uri="{FF2B5EF4-FFF2-40B4-BE49-F238E27FC236}">
                    <a16:creationId xmlns:a16="http://schemas.microsoft.com/office/drawing/2014/main" id="{19631C91-785D-464B-9B60-451C8F2FA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0" y="1509"/>
                <a:ext cx="15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21" name="Freeform 540">
                <a:extLst>
                  <a:ext uri="{FF2B5EF4-FFF2-40B4-BE49-F238E27FC236}">
                    <a16:creationId xmlns:a16="http://schemas.microsoft.com/office/drawing/2014/main" id="{9080188B-655E-4CF0-8BC7-E32DA7268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549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2" name="Freeform 541">
                <a:extLst>
                  <a:ext uri="{FF2B5EF4-FFF2-40B4-BE49-F238E27FC236}">
                    <a16:creationId xmlns:a16="http://schemas.microsoft.com/office/drawing/2014/main" id="{CC969DB3-263F-43AF-B485-D94EBC2E4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576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41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3" name="Freeform 542">
                <a:extLst>
                  <a:ext uri="{FF2B5EF4-FFF2-40B4-BE49-F238E27FC236}">
                    <a16:creationId xmlns:a16="http://schemas.microsoft.com/office/drawing/2014/main" id="{DB20AF19-4A34-4CAE-BCC1-A6A736C64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1674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4" name="Freeform 543">
                <a:extLst>
                  <a:ext uri="{FF2B5EF4-FFF2-40B4-BE49-F238E27FC236}">
                    <a16:creationId xmlns:a16="http://schemas.microsoft.com/office/drawing/2014/main" id="{B9F9FC9C-2D47-4844-8A26-FE8CC370A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1632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5" name="Oval 544">
                <a:extLst>
                  <a:ext uri="{FF2B5EF4-FFF2-40B4-BE49-F238E27FC236}">
                    <a16:creationId xmlns:a16="http://schemas.microsoft.com/office/drawing/2014/main" id="{A080A2A8-C2F8-4C3B-B884-22311427A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0" y="1616"/>
                <a:ext cx="13" cy="13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26" name="Freeform 545">
                <a:extLst>
                  <a:ext uri="{FF2B5EF4-FFF2-40B4-BE49-F238E27FC236}">
                    <a16:creationId xmlns:a16="http://schemas.microsoft.com/office/drawing/2014/main" id="{09808224-9E57-4788-A47A-6FDC771E0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584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0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27" name="Oval 546">
                <a:extLst>
                  <a:ext uri="{FF2B5EF4-FFF2-40B4-BE49-F238E27FC236}">
                    <a16:creationId xmlns:a16="http://schemas.microsoft.com/office/drawing/2014/main" id="{2C444370-0AD3-4708-9D40-C451EBCBF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1544"/>
                <a:ext cx="15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28" name="Oval 547">
                <a:extLst>
                  <a:ext uri="{FF2B5EF4-FFF2-40B4-BE49-F238E27FC236}">
                    <a16:creationId xmlns:a16="http://schemas.microsoft.com/office/drawing/2014/main" id="{4FE48478-EFF4-40D8-95E0-1081C5C44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5" y="1528"/>
                <a:ext cx="15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29" name="Oval 548">
                <a:extLst>
                  <a:ext uri="{FF2B5EF4-FFF2-40B4-BE49-F238E27FC236}">
                    <a16:creationId xmlns:a16="http://schemas.microsoft.com/office/drawing/2014/main" id="{71E7E310-4E6D-4D04-88FF-710A8A295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3" y="1520"/>
                <a:ext cx="15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30" name="Oval 549">
                <a:extLst>
                  <a:ext uri="{FF2B5EF4-FFF2-40B4-BE49-F238E27FC236}">
                    <a16:creationId xmlns:a16="http://schemas.microsoft.com/office/drawing/2014/main" id="{F707563C-FF43-46D5-9E3A-C2A3BD236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541"/>
                <a:ext cx="13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31" name="Freeform 550">
                <a:extLst>
                  <a:ext uri="{FF2B5EF4-FFF2-40B4-BE49-F238E27FC236}">
                    <a16:creationId xmlns:a16="http://schemas.microsoft.com/office/drawing/2014/main" id="{9476765A-31ED-4EC2-AA36-9BC224D58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1498"/>
                <a:ext cx="15" cy="14"/>
              </a:xfrm>
              <a:custGeom>
                <a:avLst/>
                <a:gdLst>
                  <a:gd name="T0" fmla="*/ 95 w 6"/>
                  <a:gd name="T1" fmla="*/ 48 h 5"/>
                  <a:gd name="T2" fmla="*/ 50 w 6"/>
                  <a:gd name="T3" fmla="*/ 109 h 5"/>
                  <a:gd name="T4" fmla="*/ 0 w 6"/>
                  <a:gd name="T5" fmla="*/ 62 h 5"/>
                  <a:gd name="T6" fmla="*/ 50 w 6"/>
                  <a:gd name="T7" fmla="*/ 0 h 5"/>
                  <a:gd name="T8" fmla="*/ 95 w 6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cubicBezTo>
                      <a:pt x="6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2" name="Oval 551">
                <a:extLst>
                  <a:ext uri="{FF2B5EF4-FFF2-40B4-BE49-F238E27FC236}">
                    <a16:creationId xmlns:a16="http://schemas.microsoft.com/office/drawing/2014/main" id="{517B28FF-6DE2-4047-AA04-FB157D76C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528"/>
                <a:ext cx="15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33" name="Oval 552">
                <a:extLst>
                  <a:ext uri="{FF2B5EF4-FFF2-40B4-BE49-F238E27FC236}">
                    <a16:creationId xmlns:a16="http://schemas.microsoft.com/office/drawing/2014/main" id="{962EFFDB-032F-41F1-A23C-16B0CFA35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1584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334" name="Freeform 553">
                <a:extLst>
                  <a:ext uri="{FF2B5EF4-FFF2-40B4-BE49-F238E27FC236}">
                    <a16:creationId xmlns:a16="http://schemas.microsoft.com/office/drawing/2014/main" id="{A92A5819-47E2-411E-A4BE-278C0A92E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549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35" name="Oval 554">
                <a:extLst>
                  <a:ext uri="{FF2B5EF4-FFF2-40B4-BE49-F238E27FC236}">
                    <a16:creationId xmlns:a16="http://schemas.microsoft.com/office/drawing/2014/main" id="{D6D29186-0973-4913-B50D-200833EB5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5" y="1522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68922" name="Group 555">
              <a:extLst>
                <a:ext uri="{FF2B5EF4-FFF2-40B4-BE49-F238E27FC236}">
                  <a16:creationId xmlns:a16="http://schemas.microsoft.com/office/drawing/2014/main" id="{CC8F607E-88DC-4C4F-8192-8837B95CC8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" y="744"/>
              <a:ext cx="1842" cy="2008"/>
              <a:chOff x="573" y="744"/>
              <a:chExt cx="1842" cy="2008"/>
            </a:xfrm>
          </p:grpSpPr>
          <p:sp>
            <p:nvSpPr>
              <p:cNvPr id="68936" name="Freeform 556">
                <a:extLst>
                  <a:ext uri="{FF2B5EF4-FFF2-40B4-BE49-F238E27FC236}">
                    <a16:creationId xmlns:a16="http://schemas.microsoft.com/office/drawing/2014/main" id="{3B2FBD80-1E31-408C-B4A2-B29FF8C22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1501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33 w 4"/>
                  <a:gd name="T3" fmla="*/ 83 h 4"/>
                  <a:gd name="T4" fmla="*/ 0 w 4"/>
                  <a:gd name="T5" fmla="*/ 47 h 4"/>
                  <a:gd name="T6" fmla="*/ 33 w 4"/>
                  <a:gd name="T7" fmla="*/ 0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37" name="Oval 557">
                <a:extLst>
                  <a:ext uri="{FF2B5EF4-FFF2-40B4-BE49-F238E27FC236}">
                    <a16:creationId xmlns:a16="http://schemas.microsoft.com/office/drawing/2014/main" id="{7A9D629E-DB6F-4704-99FD-1FA7AB852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5" y="1512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38" name="Oval 558">
                <a:extLst>
                  <a:ext uri="{FF2B5EF4-FFF2-40B4-BE49-F238E27FC236}">
                    <a16:creationId xmlns:a16="http://schemas.microsoft.com/office/drawing/2014/main" id="{DDAADD92-D568-4C50-BB53-9E5151D08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1544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39" name="Oval 559">
                <a:extLst>
                  <a:ext uri="{FF2B5EF4-FFF2-40B4-BE49-F238E27FC236}">
                    <a16:creationId xmlns:a16="http://schemas.microsoft.com/office/drawing/2014/main" id="{F823AE13-010B-4601-A35E-8B4D126A3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1501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40" name="Oval 560">
                <a:extLst>
                  <a:ext uri="{FF2B5EF4-FFF2-40B4-BE49-F238E27FC236}">
                    <a16:creationId xmlns:a16="http://schemas.microsoft.com/office/drawing/2014/main" id="{27A12460-F76A-4859-BBDD-E91BEF3C7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1552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41" name="Freeform 561">
                <a:extLst>
                  <a:ext uri="{FF2B5EF4-FFF2-40B4-BE49-F238E27FC236}">
                    <a16:creationId xmlns:a16="http://schemas.microsoft.com/office/drawing/2014/main" id="{325DA51B-DAA0-465F-BBC5-D90094F4D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56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2" name="Freeform 562">
                <a:extLst>
                  <a:ext uri="{FF2B5EF4-FFF2-40B4-BE49-F238E27FC236}">
                    <a16:creationId xmlns:a16="http://schemas.microsoft.com/office/drawing/2014/main" id="{B71326C7-4586-4C37-9668-C7596F98B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570"/>
                <a:ext cx="17" cy="19"/>
              </a:xfrm>
              <a:custGeom>
                <a:avLst/>
                <a:gdLst>
                  <a:gd name="T0" fmla="*/ 70 w 7"/>
                  <a:gd name="T1" fmla="*/ 141 h 7"/>
                  <a:gd name="T2" fmla="*/ 12 w 7"/>
                  <a:gd name="T3" fmla="*/ 103 h 7"/>
                  <a:gd name="T4" fmla="*/ 41 w 7"/>
                  <a:gd name="T5" fmla="*/ 22 h 7"/>
                  <a:gd name="T6" fmla="*/ 87 w 7"/>
                  <a:gd name="T7" fmla="*/ 60 h 7"/>
                  <a:gd name="T8" fmla="*/ 70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3" name="Freeform 563">
                <a:extLst>
                  <a:ext uri="{FF2B5EF4-FFF2-40B4-BE49-F238E27FC236}">
                    <a16:creationId xmlns:a16="http://schemas.microsoft.com/office/drawing/2014/main" id="{62DA6E47-04CC-4287-9F16-159EC88DF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154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4" name="Freeform 564">
                <a:extLst>
                  <a:ext uri="{FF2B5EF4-FFF2-40B4-BE49-F238E27FC236}">
                    <a16:creationId xmlns:a16="http://schemas.microsoft.com/office/drawing/2014/main" id="{E521530B-AE98-4243-924C-37838D5B0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530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103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5" name="Freeform 565">
                <a:extLst>
                  <a:ext uri="{FF2B5EF4-FFF2-40B4-BE49-F238E27FC236}">
                    <a16:creationId xmlns:a16="http://schemas.microsoft.com/office/drawing/2014/main" id="{8F72B303-1212-4035-A721-508BEB24E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533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46" name="Oval 566">
                <a:extLst>
                  <a:ext uri="{FF2B5EF4-FFF2-40B4-BE49-F238E27FC236}">
                    <a16:creationId xmlns:a16="http://schemas.microsoft.com/office/drawing/2014/main" id="{CB4DA0B6-C95A-4BA3-BCC2-BACAEA54B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160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47" name="Oval 567">
                <a:extLst>
                  <a:ext uri="{FF2B5EF4-FFF2-40B4-BE49-F238E27FC236}">
                    <a16:creationId xmlns:a16="http://schemas.microsoft.com/office/drawing/2014/main" id="{FB878076-5099-48B4-BC3A-461B841F3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60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48" name="Oval 568">
                <a:extLst>
                  <a:ext uri="{FF2B5EF4-FFF2-40B4-BE49-F238E27FC236}">
                    <a16:creationId xmlns:a16="http://schemas.microsoft.com/office/drawing/2014/main" id="{BC81EDB9-3F4D-4475-AB13-7D136E58F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0" y="1637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49" name="Oval 569">
                <a:extLst>
                  <a:ext uri="{FF2B5EF4-FFF2-40B4-BE49-F238E27FC236}">
                    <a16:creationId xmlns:a16="http://schemas.microsoft.com/office/drawing/2014/main" id="{EB658D15-EE7E-43CD-AEEA-E97F203F0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54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50" name="Freeform 570">
                <a:extLst>
                  <a:ext uri="{FF2B5EF4-FFF2-40B4-BE49-F238E27FC236}">
                    <a16:creationId xmlns:a16="http://schemas.microsoft.com/office/drawing/2014/main" id="{F0DDA281-4B2E-4F7E-96E1-003BF9141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86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5"/>
                      <a:pt x="5" y="6"/>
                      <a:pt x="3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1" name="Oval 571">
                <a:extLst>
                  <a:ext uri="{FF2B5EF4-FFF2-40B4-BE49-F238E27FC236}">
                    <a16:creationId xmlns:a16="http://schemas.microsoft.com/office/drawing/2014/main" id="{02A5D1AE-4C79-4D4A-9F41-C4F2460DD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159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52" name="Oval 572">
                <a:extLst>
                  <a:ext uri="{FF2B5EF4-FFF2-40B4-BE49-F238E27FC236}">
                    <a16:creationId xmlns:a16="http://schemas.microsoft.com/office/drawing/2014/main" id="{9AC48A79-1ECB-4BB2-8B8E-6B8227099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8" y="154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53" name="Oval 573">
                <a:extLst>
                  <a:ext uri="{FF2B5EF4-FFF2-40B4-BE49-F238E27FC236}">
                    <a16:creationId xmlns:a16="http://schemas.microsoft.com/office/drawing/2014/main" id="{912CE091-B371-4483-95C0-67858C87E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3" y="156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54" name="Oval 574">
                <a:extLst>
                  <a:ext uri="{FF2B5EF4-FFF2-40B4-BE49-F238E27FC236}">
                    <a16:creationId xmlns:a16="http://schemas.microsoft.com/office/drawing/2014/main" id="{916A5BE8-E3FC-44E4-8B6C-E29D9ECC0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156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55" name="Freeform 575">
                <a:extLst>
                  <a:ext uri="{FF2B5EF4-FFF2-40B4-BE49-F238E27FC236}">
                    <a16:creationId xmlns:a16="http://schemas.microsoft.com/office/drawing/2014/main" id="{492B6D68-200C-420E-8299-C03304407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589"/>
                <a:ext cx="18" cy="16"/>
              </a:xfrm>
              <a:custGeom>
                <a:avLst/>
                <a:gdLst>
                  <a:gd name="T0" fmla="*/ 100 w 7"/>
                  <a:gd name="T1" fmla="*/ 56 h 6"/>
                  <a:gd name="T2" fmla="*/ 67 w 7"/>
                  <a:gd name="T3" fmla="*/ 115 h 6"/>
                  <a:gd name="T4" fmla="*/ 0 w 7"/>
                  <a:gd name="T5" fmla="*/ 56 h 6"/>
                  <a:gd name="T6" fmla="*/ 54 w 7"/>
                  <a:gd name="T7" fmla="*/ 0 h 6"/>
                  <a:gd name="T8" fmla="*/ 10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3"/>
                    </a:moveTo>
                    <a:cubicBezTo>
                      <a:pt x="7" y="5"/>
                      <a:pt x="5" y="6"/>
                      <a:pt x="4" y="6"/>
                    </a:cubicBezTo>
                    <a:cubicBezTo>
                      <a:pt x="2" y="6"/>
                      <a:pt x="0" y="5"/>
                      <a:pt x="0" y="3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6" name="Freeform 576">
                <a:extLst>
                  <a:ext uri="{FF2B5EF4-FFF2-40B4-BE49-F238E27FC236}">
                    <a16:creationId xmlns:a16="http://schemas.microsoft.com/office/drawing/2014/main" id="{E0E35FF2-4205-4735-83BD-D561B3877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610"/>
                <a:ext cx="18" cy="19"/>
              </a:xfrm>
              <a:custGeom>
                <a:avLst/>
                <a:gdLst>
                  <a:gd name="T0" fmla="*/ 21 w 7"/>
                  <a:gd name="T1" fmla="*/ 81 h 7"/>
                  <a:gd name="T2" fmla="*/ 54 w 7"/>
                  <a:gd name="T3" fmla="*/ 22 h 7"/>
                  <a:gd name="T4" fmla="*/ 100 w 7"/>
                  <a:gd name="T5" fmla="*/ 60 h 7"/>
                  <a:gd name="T6" fmla="*/ 67 w 7"/>
                  <a:gd name="T7" fmla="*/ 117 h 7"/>
                  <a:gd name="T8" fmla="*/ 21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4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3" y="7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7" name="Freeform 577">
                <a:extLst>
                  <a:ext uri="{FF2B5EF4-FFF2-40B4-BE49-F238E27FC236}">
                    <a16:creationId xmlns:a16="http://schemas.microsoft.com/office/drawing/2014/main" id="{2C6E295A-5426-456C-B5E3-4CD0D56A6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1552"/>
                <a:ext cx="15" cy="18"/>
              </a:xfrm>
              <a:custGeom>
                <a:avLst/>
                <a:gdLst>
                  <a:gd name="T0" fmla="*/ 0 w 6"/>
                  <a:gd name="T1" fmla="*/ 85 h 7"/>
                  <a:gd name="T2" fmla="*/ 33 w 6"/>
                  <a:gd name="T3" fmla="*/ 21 h 7"/>
                  <a:gd name="T4" fmla="*/ 95 w 6"/>
                  <a:gd name="T5" fmla="*/ 54 h 7"/>
                  <a:gd name="T6" fmla="*/ 63 w 6"/>
                  <a:gd name="T7" fmla="*/ 118 h 7"/>
                  <a:gd name="T8" fmla="*/ 0 w 6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5"/>
                    </a:move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7"/>
                    </a:cubicBezTo>
                    <a:cubicBezTo>
                      <a:pt x="2" y="7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8" name="Freeform 578">
                <a:extLst>
                  <a:ext uri="{FF2B5EF4-FFF2-40B4-BE49-F238E27FC236}">
                    <a16:creationId xmlns:a16="http://schemas.microsoft.com/office/drawing/2014/main" id="{07174A7C-B330-4A62-9FF4-0B9BBF4E9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549"/>
                <a:ext cx="18" cy="19"/>
              </a:xfrm>
              <a:custGeom>
                <a:avLst/>
                <a:gdLst>
                  <a:gd name="T0" fmla="*/ 21 w 7"/>
                  <a:gd name="T1" fmla="*/ 81 h 7"/>
                  <a:gd name="T2" fmla="*/ 54 w 7"/>
                  <a:gd name="T3" fmla="*/ 22 h 7"/>
                  <a:gd name="T4" fmla="*/ 100 w 7"/>
                  <a:gd name="T5" fmla="*/ 60 h 7"/>
                  <a:gd name="T6" fmla="*/ 67 w 7"/>
                  <a:gd name="T7" fmla="*/ 117 h 7"/>
                  <a:gd name="T8" fmla="*/ 21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4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3" y="7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59" name="Freeform 579">
                <a:extLst>
                  <a:ext uri="{FF2B5EF4-FFF2-40B4-BE49-F238E27FC236}">
                    <a16:creationId xmlns:a16="http://schemas.microsoft.com/office/drawing/2014/main" id="{6EB74101-070C-4F81-82C0-2AA3FA7F9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522"/>
                <a:ext cx="18" cy="16"/>
              </a:xfrm>
              <a:custGeom>
                <a:avLst/>
                <a:gdLst>
                  <a:gd name="T0" fmla="*/ 21 w 7"/>
                  <a:gd name="T1" fmla="*/ 77 h 6"/>
                  <a:gd name="T2" fmla="*/ 54 w 7"/>
                  <a:gd name="T3" fmla="*/ 0 h 6"/>
                  <a:gd name="T4" fmla="*/ 100 w 7"/>
                  <a:gd name="T5" fmla="*/ 35 h 6"/>
                  <a:gd name="T6" fmla="*/ 67 w 7"/>
                  <a:gd name="T7" fmla="*/ 115 h 6"/>
                  <a:gd name="T8" fmla="*/ 21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ubicBezTo>
                      <a:pt x="3" y="6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0" name="Freeform 580">
                <a:extLst>
                  <a:ext uri="{FF2B5EF4-FFF2-40B4-BE49-F238E27FC236}">
                    <a16:creationId xmlns:a16="http://schemas.microsoft.com/office/drawing/2014/main" id="{4B7C42C5-E2DD-4460-8287-03E64A01C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528"/>
                <a:ext cx="17" cy="16"/>
              </a:xfrm>
              <a:custGeom>
                <a:avLst/>
                <a:gdLst>
                  <a:gd name="T0" fmla="*/ 0 w 7"/>
                  <a:gd name="T1" fmla="*/ 77 h 6"/>
                  <a:gd name="T2" fmla="*/ 29 w 7"/>
                  <a:gd name="T3" fmla="*/ 0 h 6"/>
                  <a:gd name="T4" fmla="*/ 87 w 7"/>
                  <a:gd name="T5" fmla="*/ 35 h 6"/>
                  <a:gd name="T6" fmla="*/ 58 w 7"/>
                  <a:gd name="T7" fmla="*/ 115 h 6"/>
                  <a:gd name="T8" fmla="*/ 0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ubicBezTo>
                      <a:pt x="3" y="6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1" name="Freeform 581">
                <a:extLst>
                  <a:ext uri="{FF2B5EF4-FFF2-40B4-BE49-F238E27FC236}">
                    <a16:creationId xmlns:a16="http://schemas.microsoft.com/office/drawing/2014/main" id="{8FE6360D-09AD-4C8E-9CBA-5BB77EF36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1578"/>
                <a:ext cx="18" cy="19"/>
              </a:xfrm>
              <a:custGeom>
                <a:avLst/>
                <a:gdLst>
                  <a:gd name="T0" fmla="*/ 21 w 7"/>
                  <a:gd name="T1" fmla="*/ 81 h 7"/>
                  <a:gd name="T2" fmla="*/ 54 w 7"/>
                  <a:gd name="T3" fmla="*/ 0 h 7"/>
                  <a:gd name="T4" fmla="*/ 100 w 7"/>
                  <a:gd name="T5" fmla="*/ 38 h 7"/>
                  <a:gd name="T6" fmla="*/ 67 w 7"/>
                  <a:gd name="T7" fmla="*/ 117 h 7"/>
                  <a:gd name="T8" fmla="*/ 21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4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3" y="7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2" name="Freeform 582">
                <a:extLst>
                  <a:ext uri="{FF2B5EF4-FFF2-40B4-BE49-F238E27FC236}">
                    <a16:creationId xmlns:a16="http://schemas.microsoft.com/office/drawing/2014/main" id="{EDC698DB-CCA6-4045-8A74-EF0226B3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1642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3" name="Freeform 583">
                <a:extLst>
                  <a:ext uri="{FF2B5EF4-FFF2-40B4-BE49-F238E27FC236}">
                    <a16:creationId xmlns:a16="http://schemas.microsoft.com/office/drawing/2014/main" id="{658F569B-3D01-481F-9B85-AEB2CA1A9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616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4" name="Freeform 584">
                <a:extLst>
                  <a:ext uri="{FF2B5EF4-FFF2-40B4-BE49-F238E27FC236}">
                    <a16:creationId xmlns:a16="http://schemas.microsoft.com/office/drawing/2014/main" id="{48CCFD90-8EFD-4515-A37B-5AAFAFC56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1616"/>
                <a:ext cx="13" cy="13"/>
              </a:xfrm>
              <a:custGeom>
                <a:avLst/>
                <a:gdLst>
                  <a:gd name="T0" fmla="*/ 55 w 5"/>
                  <a:gd name="T1" fmla="*/ 68 h 5"/>
                  <a:gd name="T2" fmla="*/ 21 w 5"/>
                  <a:gd name="T3" fmla="*/ 55 h 5"/>
                  <a:gd name="T4" fmla="*/ 34 w 5"/>
                  <a:gd name="T5" fmla="*/ 21 h 5"/>
                  <a:gd name="T6" fmla="*/ 68 w 5"/>
                  <a:gd name="T7" fmla="*/ 34 h 5"/>
                  <a:gd name="T8" fmla="*/ 55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65" name="Oval 585">
                <a:extLst>
                  <a:ext uri="{FF2B5EF4-FFF2-40B4-BE49-F238E27FC236}">
                    <a16:creationId xmlns:a16="http://schemas.microsoft.com/office/drawing/2014/main" id="{DF1FDE1C-611C-4B95-9090-05BFD6EFA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1693"/>
                <a:ext cx="7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66" name="Oval 586">
                <a:extLst>
                  <a:ext uri="{FF2B5EF4-FFF2-40B4-BE49-F238E27FC236}">
                    <a16:creationId xmlns:a16="http://schemas.microsoft.com/office/drawing/2014/main" id="{84BA2509-C71C-4057-8EBF-83D498EB0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5" y="1728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67" name="Oval 587">
                <a:extLst>
                  <a:ext uri="{FF2B5EF4-FFF2-40B4-BE49-F238E27FC236}">
                    <a16:creationId xmlns:a16="http://schemas.microsoft.com/office/drawing/2014/main" id="{3ADF8494-C9B8-4D72-B205-3F54001C9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722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68" name="Oval 588">
                <a:extLst>
                  <a:ext uri="{FF2B5EF4-FFF2-40B4-BE49-F238E27FC236}">
                    <a16:creationId xmlns:a16="http://schemas.microsoft.com/office/drawing/2014/main" id="{C6FE14E9-577F-4DA5-A4A9-0F46581C4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0" y="1634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69" name="Freeform 589">
                <a:extLst>
                  <a:ext uri="{FF2B5EF4-FFF2-40B4-BE49-F238E27FC236}">
                    <a16:creationId xmlns:a16="http://schemas.microsoft.com/office/drawing/2014/main" id="{89F12440-03B7-4486-8848-E2D1526F4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600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0" name="Freeform 590">
                <a:extLst>
                  <a:ext uri="{FF2B5EF4-FFF2-40B4-BE49-F238E27FC236}">
                    <a16:creationId xmlns:a16="http://schemas.microsoft.com/office/drawing/2014/main" id="{CB1942EE-AAE8-420C-9B0A-F35C4F92F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610"/>
                <a:ext cx="13" cy="14"/>
              </a:xfrm>
              <a:custGeom>
                <a:avLst/>
                <a:gdLst>
                  <a:gd name="T0" fmla="*/ 55 w 5"/>
                  <a:gd name="T1" fmla="*/ 87 h 5"/>
                  <a:gd name="T2" fmla="*/ 21 w 5"/>
                  <a:gd name="T3" fmla="*/ 62 h 5"/>
                  <a:gd name="T4" fmla="*/ 34 w 5"/>
                  <a:gd name="T5" fmla="*/ 22 h 5"/>
                  <a:gd name="T6" fmla="*/ 68 w 5"/>
                  <a:gd name="T7" fmla="*/ 48 h 5"/>
                  <a:gd name="T8" fmla="*/ 55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1" name="Freeform 591">
                <a:extLst>
                  <a:ext uri="{FF2B5EF4-FFF2-40B4-BE49-F238E27FC236}">
                    <a16:creationId xmlns:a16="http://schemas.microsoft.com/office/drawing/2014/main" id="{FDFB0AD9-8B99-4E11-A2B0-0AC3BCF1E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1530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2" name="Freeform 592">
                <a:extLst>
                  <a:ext uri="{FF2B5EF4-FFF2-40B4-BE49-F238E27FC236}">
                    <a16:creationId xmlns:a16="http://schemas.microsoft.com/office/drawing/2014/main" id="{2AD77F04-6C95-4515-8535-DF61F14B1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1613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73" name="Oval 593">
                <a:extLst>
                  <a:ext uri="{FF2B5EF4-FFF2-40B4-BE49-F238E27FC236}">
                    <a16:creationId xmlns:a16="http://schemas.microsoft.com/office/drawing/2014/main" id="{A101BB66-73BB-44DD-99EF-59BD06934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8" y="1669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74" name="Oval 594">
                <a:extLst>
                  <a:ext uri="{FF2B5EF4-FFF2-40B4-BE49-F238E27FC236}">
                    <a16:creationId xmlns:a16="http://schemas.microsoft.com/office/drawing/2014/main" id="{2DBBB9A4-6466-447C-AD18-5E0C4FF9C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626"/>
                <a:ext cx="8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75" name="Oval 595">
                <a:extLst>
                  <a:ext uri="{FF2B5EF4-FFF2-40B4-BE49-F238E27FC236}">
                    <a16:creationId xmlns:a16="http://schemas.microsoft.com/office/drawing/2014/main" id="{54678CF3-467D-44EF-801D-883479681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3" y="1634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76" name="Oval 596">
                <a:extLst>
                  <a:ext uri="{FF2B5EF4-FFF2-40B4-BE49-F238E27FC236}">
                    <a16:creationId xmlns:a16="http://schemas.microsoft.com/office/drawing/2014/main" id="{5FD237E3-E92E-4123-A279-C210C5360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613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77" name="Oval 597">
                <a:extLst>
                  <a:ext uri="{FF2B5EF4-FFF2-40B4-BE49-F238E27FC236}">
                    <a16:creationId xmlns:a16="http://schemas.microsoft.com/office/drawing/2014/main" id="{4C04DDD4-FFC7-4509-8A31-BB5768A1E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1344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78" name="Oval 598">
                <a:extLst>
                  <a:ext uri="{FF2B5EF4-FFF2-40B4-BE49-F238E27FC236}">
                    <a16:creationId xmlns:a16="http://schemas.microsoft.com/office/drawing/2014/main" id="{DA11482F-194F-4038-A087-0DA4C46405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1338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79" name="Oval 599">
                <a:extLst>
                  <a:ext uri="{FF2B5EF4-FFF2-40B4-BE49-F238E27FC236}">
                    <a16:creationId xmlns:a16="http://schemas.microsoft.com/office/drawing/2014/main" id="{98E56BE2-98BE-4566-AFCC-9F6537E07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8" y="1322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80" name="Oval 600">
                <a:extLst>
                  <a:ext uri="{FF2B5EF4-FFF2-40B4-BE49-F238E27FC236}">
                    <a16:creationId xmlns:a16="http://schemas.microsoft.com/office/drawing/2014/main" id="{7CBC42DE-0F93-458D-B134-8B9DC5D62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1285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81" name="Oval 601">
                <a:extLst>
                  <a:ext uri="{FF2B5EF4-FFF2-40B4-BE49-F238E27FC236}">
                    <a16:creationId xmlns:a16="http://schemas.microsoft.com/office/drawing/2014/main" id="{DDA670E0-8FDB-43A9-A48F-FFD248826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1370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82" name="Oval 602">
                <a:extLst>
                  <a:ext uri="{FF2B5EF4-FFF2-40B4-BE49-F238E27FC236}">
                    <a16:creationId xmlns:a16="http://schemas.microsoft.com/office/drawing/2014/main" id="{AE3E6528-AB50-4285-84DD-3E1DED9E9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8" y="1394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83" name="Oval 603">
                <a:extLst>
                  <a:ext uri="{FF2B5EF4-FFF2-40B4-BE49-F238E27FC236}">
                    <a16:creationId xmlns:a16="http://schemas.microsoft.com/office/drawing/2014/main" id="{12E3E2CC-C556-41B8-968F-52E3969B9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3" y="1434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84" name="Oval 604">
                <a:extLst>
                  <a:ext uri="{FF2B5EF4-FFF2-40B4-BE49-F238E27FC236}">
                    <a16:creationId xmlns:a16="http://schemas.microsoft.com/office/drawing/2014/main" id="{3F234667-5F41-4C32-B0C1-580A66664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3" y="1453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85" name="Oval 605">
                <a:extLst>
                  <a:ext uri="{FF2B5EF4-FFF2-40B4-BE49-F238E27FC236}">
                    <a16:creationId xmlns:a16="http://schemas.microsoft.com/office/drawing/2014/main" id="{AC77B7F5-66F1-42A1-AF9F-AF500669B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3" y="1456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86" name="Oval 606">
                <a:extLst>
                  <a:ext uri="{FF2B5EF4-FFF2-40B4-BE49-F238E27FC236}">
                    <a16:creationId xmlns:a16="http://schemas.microsoft.com/office/drawing/2014/main" id="{F3D7B4A8-6785-49A3-BB40-5D0505497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1613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87" name="Oval 607">
                <a:extLst>
                  <a:ext uri="{FF2B5EF4-FFF2-40B4-BE49-F238E27FC236}">
                    <a16:creationId xmlns:a16="http://schemas.microsoft.com/office/drawing/2014/main" id="{44B43CFC-3CA1-437D-8734-4A6CB6E49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1661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88" name="Oval 608">
                <a:extLst>
                  <a:ext uri="{FF2B5EF4-FFF2-40B4-BE49-F238E27FC236}">
                    <a16:creationId xmlns:a16="http://schemas.microsoft.com/office/drawing/2014/main" id="{7097FC08-9B54-4C87-A377-762C4E2FC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5" y="1648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89" name="Freeform 609">
                <a:extLst>
                  <a:ext uri="{FF2B5EF4-FFF2-40B4-BE49-F238E27FC236}">
                    <a16:creationId xmlns:a16="http://schemas.microsoft.com/office/drawing/2014/main" id="{7FADBD7E-E377-4EC2-B2CF-2334C8BAF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597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35 w 3"/>
                  <a:gd name="T3" fmla="*/ 83 h 4"/>
                  <a:gd name="T4" fmla="*/ 0 w 3"/>
                  <a:gd name="T5" fmla="*/ 47 h 4"/>
                  <a:gd name="T6" fmla="*/ 35 w 3"/>
                  <a:gd name="T7" fmla="*/ 0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90" name="Oval 610">
                <a:extLst>
                  <a:ext uri="{FF2B5EF4-FFF2-40B4-BE49-F238E27FC236}">
                    <a16:creationId xmlns:a16="http://schemas.microsoft.com/office/drawing/2014/main" id="{15C6938D-3FC1-4927-AA65-BBDD39077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1554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91" name="Oval 611">
                <a:extLst>
                  <a:ext uri="{FF2B5EF4-FFF2-40B4-BE49-F238E27FC236}">
                    <a16:creationId xmlns:a16="http://schemas.microsoft.com/office/drawing/2014/main" id="{F892DFB9-88BB-46DE-AECC-ED964E9FF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1533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92" name="Oval 612">
                <a:extLst>
                  <a:ext uri="{FF2B5EF4-FFF2-40B4-BE49-F238E27FC236}">
                    <a16:creationId xmlns:a16="http://schemas.microsoft.com/office/drawing/2014/main" id="{E895E5DB-AE97-4EB9-8900-E3D18E07C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3" y="1538"/>
                <a:ext cx="10" cy="8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93" name="Oval 613">
                <a:extLst>
                  <a:ext uri="{FF2B5EF4-FFF2-40B4-BE49-F238E27FC236}">
                    <a16:creationId xmlns:a16="http://schemas.microsoft.com/office/drawing/2014/main" id="{CCFAC4C6-91BA-4F56-9D2D-8022985AF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8" y="1709"/>
                <a:ext cx="7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94" name="Oval 614">
                <a:extLst>
                  <a:ext uri="{FF2B5EF4-FFF2-40B4-BE49-F238E27FC236}">
                    <a16:creationId xmlns:a16="http://schemas.microsoft.com/office/drawing/2014/main" id="{A35B7647-FC06-4046-AB3A-3A9CE5D08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704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95" name="Oval 615">
                <a:extLst>
                  <a:ext uri="{FF2B5EF4-FFF2-40B4-BE49-F238E27FC236}">
                    <a16:creationId xmlns:a16="http://schemas.microsoft.com/office/drawing/2014/main" id="{E4ACD8B9-4F1E-4531-86C3-08DA0CFA8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1653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96" name="Oval 616">
                <a:extLst>
                  <a:ext uri="{FF2B5EF4-FFF2-40B4-BE49-F238E27FC236}">
                    <a16:creationId xmlns:a16="http://schemas.microsoft.com/office/drawing/2014/main" id="{D6E24FA0-94B0-4454-8119-71C89608E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3" y="1640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97" name="Oval 617">
                <a:extLst>
                  <a:ext uri="{FF2B5EF4-FFF2-40B4-BE49-F238E27FC236}">
                    <a16:creationId xmlns:a16="http://schemas.microsoft.com/office/drawing/2014/main" id="{5EA54103-746B-4DC0-9D9F-46E5F0C36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0" y="1594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98" name="Oval 618">
                <a:extLst>
                  <a:ext uri="{FF2B5EF4-FFF2-40B4-BE49-F238E27FC236}">
                    <a16:creationId xmlns:a16="http://schemas.microsoft.com/office/drawing/2014/main" id="{296BD251-CC46-43B3-9EDD-EBCCF05DA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0" y="1581"/>
                <a:ext cx="8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8999" name="Oval 619">
                <a:extLst>
                  <a:ext uri="{FF2B5EF4-FFF2-40B4-BE49-F238E27FC236}">
                    <a16:creationId xmlns:a16="http://schemas.microsoft.com/office/drawing/2014/main" id="{C5D5E0BE-EE0F-4B72-9793-55EB2F1A9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0" y="1570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000" name="Freeform 620">
                <a:extLst>
                  <a:ext uri="{FF2B5EF4-FFF2-40B4-BE49-F238E27FC236}">
                    <a16:creationId xmlns:a16="http://schemas.microsoft.com/office/drawing/2014/main" id="{DEE53353-299A-4246-930D-F4B2A05BB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637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33 w 4"/>
                  <a:gd name="T3" fmla="*/ 83 h 4"/>
                  <a:gd name="T4" fmla="*/ 0 w 4"/>
                  <a:gd name="T5" fmla="*/ 47 h 4"/>
                  <a:gd name="T6" fmla="*/ 33 w 4"/>
                  <a:gd name="T7" fmla="*/ 0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1" name="Freeform 621">
                <a:extLst>
                  <a:ext uri="{FF2B5EF4-FFF2-40B4-BE49-F238E27FC236}">
                    <a16:creationId xmlns:a16="http://schemas.microsoft.com/office/drawing/2014/main" id="{AF35AC9A-A78A-4313-ADB8-5C2350127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1597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2" name="Freeform 622">
                <a:extLst>
                  <a:ext uri="{FF2B5EF4-FFF2-40B4-BE49-F238E27FC236}">
                    <a16:creationId xmlns:a16="http://schemas.microsoft.com/office/drawing/2014/main" id="{CA4336B0-5893-4EF0-AA31-AE5C661B0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1576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3" name="Freeform 623">
                <a:extLst>
                  <a:ext uri="{FF2B5EF4-FFF2-40B4-BE49-F238E27FC236}">
                    <a16:creationId xmlns:a16="http://schemas.microsoft.com/office/drawing/2014/main" id="{F45185E5-5A81-45B1-821F-FC74C2CE2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1573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4" name="Freeform 624">
                <a:extLst>
                  <a:ext uri="{FF2B5EF4-FFF2-40B4-BE49-F238E27FC236}">
                    <a16:creationId xmlns:a16="http://schemas.microsoft.com/office/drawing/2014/main" id="{561A841C-9B54-4F67-91A8-27463F225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155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5" name="Freeform 625">
                <a:extLst>
                  <a:ext uri="{FF2B5EF4-FFF2-40B4-BE49-F238E27FC236}">
                    <a16:creationId xmlns:a16="http://schemas.microsoft.com/office/drawing/2014/main" id="{9A96AB8D-226E-42D2-A1CC-12B18C2C6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592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6" name="Freeform 626">
                <a:extLst>
                  <a:ext uri="{FF2B5EF4-FFF2-40B4-BE49-F238E27FC236}">
                    <a16:creationId xmlns:a16="http://schemas.microsoft.com/office/drawing/2014/main" id="{FBAA3887-4A1E-4CAE-9374-E7E0CA59B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1592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21 h 5"/>
                  <a:gd name="T4" fmla="*/ 63 w 4"/>
                  <a:gd name="T5" fmla="*/ 34 h 5"/>
                  <a:gd name="T6" fmla="*/ 50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7" name="Freeform 627">
                <a:extLst>
                  <a:ext uri="{FF2B5EF4-FFF2-40B4-BE49-F238E27FC236}">
                    <a16:creationId xmlns:a16="http://schemas.microsoft.com/office/drawing/2014/main" id="{589489B6-F50A-4715-A236-C75424CF7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1592"/>
                <a:ext cx="12" cy="13"/>
              </a:xfrm>
              <a:custGeom>
                <a:avLst/>
                <a:gdLst>
                  <a:gd name="T0" fmla="*/ 12 w 5"/>
                  <a:gd name="T1" fmla="*/ 55 h 5"/>
                  <a:gd name="T2" fmla="*/ 29 w 5"/>
                  <a:gd name="T3" fmla="*/ 21 h 5"/>
                  <a:gd name="T4" fmla="*/ 58 w 5"/>
                  <a:gd name="T5" fmla="*/ 34 h 5"/>
                  <a:gd name="T6" fmla="*/ 41 w 5"/>
                  <a:gd name="T7" fmla="*/ 88 h 5"/>
                  <a:gd name="T8" fmla="*/ 12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8" name="Freeform 628">
                <a:extLst>
                  <a:ext uri="{FF2B5EF4-FFF2-40B4-BE49-F238E27FC236}">
                    <a16:creationId xmlns:a16="http://schemas.microsoft.com/office/drawing/2014/main" id="{81E90992-DDAA-4C15-9A19-4476C1952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1573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33 w 4"/>
                  <a:gd name="T3" fmla="*/ 21 h 5"/>
                  <a:gd name="T4" fmla="*/ 63 w 4"/>
                  <a:gd name="T5" fmla="*/ 34 h 5"/>
                  <a:gd name="T6" fmla="*/ 50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09" name="Freeform 629">
                <a:extLst>
                  <a:ext uri="{FF2B5EF4-FFF2-40B4-BE49-F238E27FC236}">
                    <a16:creationId xmlns:a16="http://schemas.microsoft.com/office/drawing/2014/main" id="{A514A579-1B06-4AA2-82DB-415E97133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1570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47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0" name="Freeform 630">
                <a:extLst>
                  <a:ext uri="{FF2B5EF4-FFF2-40B4-BE49-F238E27FC236}">
                    <a16:creationId xmlns:a16="http://schemas.microsoft.com/office/drawing/2014/main" id="{B05D5C63-CEF9-40EC-B228-7FF4AE41D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560"/>
                <a:ext cx="13" cy="10"/>
              </a:xfrm>
              <a:custGeom>
                <a:avLst/>
                <a:gdLst>
                  <a:gd name="T0" fmla="*/ 21 w 5"/>
                  <a:gd name="T1" fmla="*/ 50 h 4"/>
                  <a:gd name="T2" fmla="*/ 34 w 5"/>
                  <a:gd name="T3" fmla="*/ 0 h 4"/>
                  <a:gd name="T4" fmla="*/ 68 w 5"/>
                  <a:gd name="T5" fmla="*/ 33 h 4"/>
                  <a:gd name="T6" fmla="*/ 55 w 5"/>
                  <a:gd name="T7" fmla="*/ 63 h 4"/>
                  <a:gd name="T8" fmla="*/ 21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1" name="Freeform 631">
                <a:extLst>
                  <a:ext uri="{FF2B5EF4-FFF2-40B4-BE49-F238E27FC236}">
                    <a16:creationId xmlns:a16="http://schemas.microsoft.com/office/drawing/2014/main" id="{E5462C91-5FA0-4AD0-9646-5379D5141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520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21 h 5"/>
                  <a:gd name="T4" fmla="*/ 63 w 4"/>
                  <a:gd name="T5" fmla="*/ 34 h 5"/>
                  <a:gd name="T6" fmla="*/ 33 w 4"/>
                  <a:gd name="T7" fmla="*/ 8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2" name="Freeform 632">
                <a:extLst>
                  <a:ext uri="{FF2B5EF4-FFF2-40B4-BE49-F238E27FC236}">
                    <a16:creationId xmlns:a16="http://schemas.microsoft.com/office/drawing/2014/main" id="{D2012AC1-52DF-4CBB-840B-9910DA587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512"/>
                <a:ext cx="13" cy="10"/>
              </a:xfrm>
              <a:custGeom>
                <a:avLst/>
                <a:gdLst>
                  <a:gd name="T0" fmla="*/ 21 w 5"/>
                  <a:gd name="T1" fmla="*/ 33 h 4"/>
                  <a:gd name="T2" fmla="*/ 34 w 5"/>
                  <a:gd name="T3" fmla="*/ 0 h 4"/>
                  <a:gd name="T4" fmla="*/ 68 w 5"/>
                  <a:gd name="T5" fmla="*/ 20 h 4"/>
                  <a:gd name="T6" fmla="*/ 55 w 5"/>
                  <a:gd name="T7" fmla="*/ 63 h 4"/>
                  <a:gd name="T8" fmla="*/ 21 w 5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3" name="Freeform 633">
                <a:extLst>
                  <a:ext uri="{FF2B5EF4-FFF2-40B4-BE49-F238E27FC236}">
                    <a16:creationId xmlns:a16="http://schemas.microsoft.com/office/drawing/2014/main" id="{5A4E91EB-1B24-49FD-91AE-234D70113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517"/>
                <a:ext cx="12" cy="11"/>
              </a:xfrm>
              <a:custGeom>
                <a:avLst/>
                <a:gdLst>
                  <a:gd name="T0" fmla="*/ 12 w 5"/>
                  <a:gd name="T1" fmla="*/ 47 h 4"/>
                  <a:gd name="T2" fmla="*/ 29 w 5"/>
                  <a:gd name="T3" fmla="*/ 0 h 4"/>
                  <a:gd name="T4" fmla="*/ 58 w 5"/>
                  <a:gd name="T5" fmla="*/ 22 h 4"/>
                  <a:gd name="T6" fmla="*/ 41 w 5"/>
                  <a:gd name="T7" fmla="*/ 83 h 4"/>
                  <a:gd name="T8" fmla="*/ 12 w 5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4" name="Freeform 634">
                <a:extLst>
                  <a:ext uri="{FF2B5EF4-FFF2-40B4-BE49-F238E27FC236}">
                    <a16:creationId xmlns:a16="http://schemas.microsoft.com/office/drawing/2014/main" id="{23121B69-3BFB-4648-89B0-DDDAF69F7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1490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47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5" name="Freeform 635">
                <a:extLst>
                  <a:ext uri="{FF2B5EF4-FFF2-40B4-BE49-F238E27FC236}">
                    <a16:creationId xmlns:a16="http://schemas.microsoft.com/office/drawing/2014/main" id="{CB68EB96-0A96-478E-A440-02897BF0E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525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47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6" name="Freeform 636">
                <a:extLst>
                  <a:ext uri="{FF2B5EF4-FFF2-40B4-BE49-F238E27FC236}">
                    <a16:creationId xmlns:a16="http://schemas.microsoft.com/office/drawing/2014/main" id="{65ACD022-B827-48B8-87B7-6548E1DE1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1546"/>
                <a:ext cx="12" cy="11"/>
              </a:xfrm>
              <a:custGeom>
                <a:avLst/>
                <a:gdLst>
                  <a:gd name="T0" fmla="*/ 12 w 5"/>
                  <a:gd name="T1" fmla="*/ 47 h 4"/>
                  <a:gd name="T2" fmla="*/ 29 w 5"/>
                  <a:gd name="T3" fmla="*/ 0 h 4"/>
                  <a:gd name="T4" fmla="*/ 58 w 5"/>
                  <a:gd name="T5" fmla="*/ 22 h 4"/>
                  <a:gd name="T6" fmla="*/ 41 w 5"/>
                  <a:gd name="T7" fmla="*/ 83 h 4"/>
                  <a:gd name="T8" fmla="*/ 12 w 5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7" name="Freeform 637">
                <a:extLst>
                  <a:ext uri="{FF2B5EF4-FFF2-40B4-BE49-F238E27FC236}">
                    <a16:creationId xmlns:a16="http://schemas.microsoft.com/office/drawing/2014/main" id="{331F9BB2-2E3B-4AE6-96AF-B556AFB11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70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8" name="Freeform 638">
                <a:extLst>
                  <a:ext uri="{FF2B5EF4-FFF2-40B4-BE49-F238E27FC236}">
                    <a16:creationId xmlns:a16="http://schemas.microsoft.com/office/drawing/2014/main" id="{8414AB26-5CD4-4A0B-B0A1-416603112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522"/>
                <a:ext cx="10" cy="14"/>
              </a:xfrm>
              <a:custGeom>
                <a:avLst/>
                <a:gdLst>
                  <a:gd name="T0" fmla="*/ 0 w 4"/>
                  <a:gd name="T1" fmla="*/ 62 h 5"/>
                  <a:gd name="T2" fmla="*/ 20 w 4"/>
                  <a:gd name="T3" fmla="*/ 22 h 5"/>
                  <a:gd name="T4" fmla="*/ 63 w 4"/>
                  <a:gd name="T5" fmla="*/ 48 h 5"/>
                  <a:gd name="T6" fmla="*/ 33 w 4"/>
                  <a:gd name="T7" fmla="*/ 109 h 5"/>
                  <a:gd name="T8" fmla="*/ 0 w 4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19" name="Freeform 639">
                <a:extLst>
                  <a:ext uri="{FF2B5EF4-FFF2-40B4-BE49-F238E27FC236}">
                    <a16:creationId xmlns:a16="http://schemas.microsoft.com/office/drawing/2014/main" id="{27A55766-4D3F-495D-BBDA-23233405B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493"/>
                <a:ext cx="12" cy="13"/>
              </a:xfrm>
              <a:custGeom>
                <a:avLst/>
                <a:gdLst>
                  <a:gd name="T0" fmla="*/ 12 w 5"/>
                  <a:gd name="T1" fmla="*/ 55 h 5"/>
                  <a:gd name="T2" fmla="*/ 29 w 5"/>
                  <a:gd name="T3" fmla="*/ 21 h 5"/>
                  <a:gd name="T4" fmla="*/ 58 w 5"/>
                  <a:gd name="T5" fmla="*/ 34 h 5"/>
                  <a:gd name="T6" fmla="*/ 41 w 5"/>
                  <a:gd name="T7" fmla="*/ 88 h 5"/>
                  <a:gd name="T8" fmla="*/ 12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0" name="Freeform 640">
                <a:extLst>
                  <a:ext uri="{FF2B5EF4-FFF2-40B4-BE49-F238E27FC236}">
                    <a16:creationId xmlns:a16="http://schemas.microsoft.com/office/drawing/2014/main" id="{2E9E4BF8-698E-4152-AD44-FE16E0149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482"/>
                <a:ext cx="10" cy="14"/>
              </a:xfrm>
              <a:custGeom>
                <a:avLst/>
                <a:gdLst>
                  <a:gd name="T0" fmla="*/ 0 w 4"/>
                  <a:gd name="T1" fmla="*/ 62 h 5"/>
                  <a:gd name="T2" fmla="*/ 20 w 4"/>
                  <a:gd name="T3" fmla="*/ 22 h 5"/>
                  <a:gd name="T4" fmla="*/ 63 w 4"/>
                  <a:gd name="T5" fmla="*/ 48 h 5"/>
                  <a:gd name="T6" fmla="*/ 33 w 4"/>
                  <a:gd name="T7" fmla="*/ 109 h 5"/>
                  <a:gd name="T8" fmla="*/ 0 w 4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1" name="Freeform 641">
                <a:extLst>
                  <a:ext uri="{FF2B5EF4-FFF2-40B4-BE49-F238E27FC236}">
                    <a16:creationId xmlns:a16="http://schemas.microsoft.com/office/drawing/2014/main" id="{58FA33C3-787F-43F1-99B9-BDEAF05C4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1480"/>
                <a:ext cx="10" cy="10"/>
              </a:xfrm>
              <a:custGeom>
                <a:avLst/>
                <a:gdLst>
                  <a:gd name="T0" fmla="*/ 0 w 4"/>
                  <a:gd name="T1" fmla="*/ 50 h 4"/>
                  <a:gd name="T2" fmla="*/ 20 w 4"/>
                  <a:gd name="T3" fmla="*/ 0 h 4"/>
                  <a:gd name="T4" fmla="*/ 63 w 4"/>
                  <a:gd name="T5" fmla="*/ 20 h 4"/>
                  <a:gd name="T6" fmla="*/ 33 w 4"/>
                  <a:gd name="T7" fmla="*/ 63 h 4"/>
                  <a:gd name="T8" fmla="*/ 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2" name="Freeform 642">
                <a:extLst>
                  <a:ext uri="{FF2B5EF4-FFF2-40B4-BE49-F238E27FC236}">
                    <a16:creationId xmlns:a16="http://schemas.microsoft.com/office/drawing/2014/main" id="{07699534-AEAC-487F-AE18-E9A501E93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1448"/>
                <a:ext cx="10" cy="10"/>
              </a:xfrm>
              <a:custGeom>
                <a:avLst/>
                <a:gdLst>
                  <a:gd name="T0" fmla="*/ 0 w 4"/>
                  <a:gd name="T1" fmla="*/ 50 h 4"/>
                  <a:gd name="T2" fmla="*/ 20 w 4"/>
                  <a:gd name="T3" fmla="*/ 0 h 4"/>
                  <a:gd name="T4" fmla="*/ 63 w 4"/>
                  <a:gd name="T5" fmla="*/ 20 h 4"/>
                  <a:gd name="T6" fmla="*/ 33 w 4"/>
                  <a:gd name="T7" fmla="*/ 63 h 4"/>
                  <a:gd name="T8" fmla="*/ 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3" name="Freeform 643">
                <a:extLst>
                  <a:ext uri="{FF2B5EF4-FFF2-40B4-BE49-F238E27FC236}">
                    <a16:creationId xmlns:a16="http://schemas.microsoft.com/office/drawing/2014/main" id="{3A33480D-7CE6-44EF-B2F7-938BD45F6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429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4" name="Freeform 644">
                <a:extLst>
                  <a:ext uri="{FF2B5EF4-FFF2-40B4-BE49-F238E27FC236}">
                    <a16:creationId xmlns:a16="http://schemas.microsoft.com/office/drawing/2014/main" id="{36A237C1-AC52-4AA8-855C-59440F404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400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21 h 5"/>
                  <a:gd name="T4" fmla="*/ 63 w 4"/>
                  <a:gd name="T5" fmla="*/ 34 h 5"/>
                  <a:gd name="T6" fmla="*/ 33 w 4"/>
                  <a:gd name="T7" fmla="*/ 8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5" name="Freeform 645">
                <a:extLst>
                  <a:ext uri="{FF2B5EF4-FFF2-40B4-BE49-F238E27FC236}">
                    <a16:creationId xmlns:a16="http://schemas.microsoft.com/office/drawing/2014/main" id="{CDA77FED-DA33-4A49-8588-EBAC2633C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426"/>
                <a:ext cx="10" cy="14"/>
              </a:xfrm>
              <a:custGeom>
                <a:avLst/>
                <a:gdLst>
                  <a:gd name="T0" fmla="*/ 0 w 4"/>
                  <a:gd name="T1" fmla="*/ 62 h 5"/>
                  <a:gd name="T2" fmla="*/ 20 w 4"/>
                  <a:gd name="T3" fmla="*/ 0 h 5"/>
                  <a:gd name="T4" fmla="*/ 63 w 4"/>
                  <a:gd name="T5" fmla="*/ 48 h 5"/>
                  <a:gd name="T6" fmla="*/ 33 w 4"/>
                  <a:gd name="T7" fmla="*/ 87 h 5"/>
                  <a:gd name="T8" fmla="*/ 0 w 4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6" name="Freeform 646">
                <a:extLst>
                  <a:ext uri="{FF2B5EF4-FFF2-40B4-BE49-F238E27FC236}">
                    <a16:creationId xmlns:a16="http://schemas.microsoft.com/office/drawing/2014/main" id="{463CB888-CAEC-463D-B0AF-5F634FD8B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1429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33 w 4"/>
                  <a:gd name="T3" fmla="*/ 21 h 5"/>
                  <a:gd name="T4" fmla="*/ 63 w 4"/>
                  <a:gd name="T5" fmla="*/ 34 h 5"/>
                  <a:gd name="T6" fmla="*/ 50 w 4"/>
                  <a:gd name="T7" fmla="*/ 8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7" name="Freeform 647">
                <a:extLst>
                  <a:ext uri="{FF2B5EF4-FFF2-40B4-BE49-F238E27FC236}">
                    <a16:creationId xmlns:a16="http://schemas.microsoft.com/office/drawing/2014/main" id="{003DB411-A9B2-4236-8E47-24FB18C9E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437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0 h 5"/>
                  <a:gd name="T4" fmla="*/ 63 w 4"/>
                  <a:gd name="T5" fmla="*/ 34 h 5"/>
                  <a:gd name="T6" fmla="*/ 33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8" name="Freeform 648">
                <a:extLst>
                  <a:ext uri="{FF2B5EF4-FFF2-40B4-BE49-F238E27FC236}">
                    <a16:creationId xmlns:a16="http://schemas.microsoft.com/office/drawing/2014/main" id="{2107AEF7-D0B4-482D-9BE9-0D06F7E19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1341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29" name="Freeform 649">
                <a:extLst>
                  <a:ext uri="{FF2B5EF4-FFF2-40B4-BE49-F238E27FC236}">
                    <a16:creationId xmlns:a16="http://schemas.microsoft.com/office/drawing/2014/main" id="{0B014F97-9550-4274-A9D2-ECC40F8BD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1362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0" name="Freeform 650">
                <a:extLst>
                  <a:ext uri="{FF2B5EF4-FFF2-40B4-BE49-F238E27FC236}">
                    <a16:creationId xmlns:a16="http://schemas.microsoft.com/office/drawing/2014/main" id="{C79AEC7D-F3F5-4FFF-A8F4-39F8F3E23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1344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21 h 5"/>
                  <a:gd name="T4" fmla="*/ 63 w 4"/>
                  <a:gd name="T5" fmla="*/ 34 h 5"/>
                  <a:gd name="T6" fmla="*/ 33 w 4"/>
                  <a:gd name="T7" fmla="*/ 8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1" name="Freeform 651">
                <a:extLst>
                  <a:ext uri="{FF2B5EF4-FFF2-40B4-BE49-F238E27FC236}">
                    <a16:creationId xmlns:a16="http://schemas.microsoft.com/office/drawing/2014/main" id="{5BFCAD12-EECA-4F94-A3DD-B39DD0E30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1320"/>
                <a:ext cx="12" cy="13"/>
              </a:xfrm>
              <a:custGeom>
                <a:avLst/>
                <a:gdLst>
                  <a:gd name="T0" fmla="*/ 12 w 5"/>
                  <a:gd name="T1" fmla="*/ 55 h 5"/>
                  <a:gd name="T2" fmla="*/ 29 w 5"/>
                  <a:gd name="T3" fmla="*/ 0 h 5"/>
                  <a:gd name="T4" fmla="*/ 58 w 5"/>
                  <a:gd name="T5" fmla="*/ 34 h 5"/>
                  <a:gd name="T6" fmla="*/ 41 w 5"/>
                  <a:gd name="T7" fmla="*/ 68 h 5"/>
                  <a:gd name="T8" fmla="*/ 12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2" name="Freeform 652">
                <a:extLst>
                  <a:ext uri="{FF2B5EF4-FFF2-40B4-BE49-F238E27FC236}">
                    <a16:creationId xmlns:a16="http://schemas.microsoft.com/office/drawing/2014/main" id="{42093179-EC38-4DB5-A2BD-57F8A6F1C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1333"/>
                <a:ext cx="12" cy="11"/>
              </a:xfrm>
              <a:custGeom>
                <a:avLst/>
                <a:gdLst>
                  <a:gd name="T0" fmla="*/ 12 w 5"/>
                  <a:gd name="T1" fmla="*/ 61 h 4"/>
                  <a:gd name="T2" fmla="*/ 29 w 5"/>
                  <a:gd name="T3" fmla="*/ 0 h 4"/>
                  <a:gd name="T4" fmla="*/ 58 w 5"/>
                  <a:gd name="T5" fmla="*/ 22 h 4"/>
                  <a:gd name="T6" fmla="*/ 41 w 5"/>
                  <a:gd name="T7" fmla="*/ 83 h 4"/>
                  <a:gd name="T8" fmla="*/ 12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3" name="Freeform 653">
                <a:extLst>
                  <a:ext uri="{FF2B5EF4-FFF2-40B4-BE49-F238E27FC236}">
                    <a16:creationId xmlns:a16="http://schemas.microsoft.com/office/drawing/2014/main" id="{CF77335E-0719-48A4-AA80-9E8EF5A94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306"/>
                <a:ext cx="13" cy="14"/>
              </a:xfrm>
              <a:custGeom>
                <a:avLst/>
                <a:gdLst>
                  <a:gd name="T0" fmla="*/ 21 w 5"/>
                  <a:gd name="T1" fmla="*/ 62 h 5"/>
                  <a:gd name="T2" fmla="*/ 34 w 5"/>
                  <a:gd name="T3" fmla="*/ 0 h 5"/>
                  <a:gd name="T4" fmla="*/ 68 w 5"/>
                  <a:gd name="T5" fmla="*/ 48 h 5"/>
                  <a:gd name="T6" fmla="*/ 55 w 5"/>
                  <a:gd name="T7" fmla="*/ 87 h 5"/>
                  <a:gd name="T8" fmla="*/ 21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4" name="Freeform 654">
                <a:extLst>
                  <a:ext uri="{FF2B5EF4-FFF2-40B4-BE49-F238E27FC236}">
                    <a16:creationId xmlns:a16="http://schemas.microsoft.com/office/drawing/2014/main" id="{20ABB24D-1EA7-4B3C-BB1B-BB40E2D82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312"/>
                <a:ext cx="12" cy="13"/>
              </a:xfrm>
              <a:custGeom>
                <a:avLst/>
                <a:gdLst>
                  <a:gd name="T0" fmla="*/ 12 w 5"/>
                  <a:gd name="T1" fmla="*/ 55 h 5"/>
                  <a:gd name="T2" fmla="*/ 29 w 5"/>
                  <a:gd name="T3" fmla="*/ 21 h 5"/>
                  <a:gd name="T4" fmla="*/ 58 w 5"/>
                  <a:gd name="T5" fmla="*/ 34 h 5"/>
                  <a:gd name="T6" fmla="*/ 41 w 5"/>
                  <a:gd name="T7" fmla="*/ 88 h 5"/>
                  <a:gd name="T8" fmla="*/ 12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5" name="Freeform 655">
                <a:extLst>
                  <a:ext uri="{FF2B5EF4-FFF2-40B4-BE49-F238E27FC236}">
                    <a16:creationId xmlns:a16="http://schemas.microsoft.com/office/drawing/2014/main" id="{3B6C6CEF-967D-46F5-9CD2-503291046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3" y="1541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21 h 5"/>
                  <a:gd name="T4" fmla="*/ 63 w 4"/>
                  <a:gd name="T5" fmla="*/ 34 h 5"/>
                  <a:gd name="T6" fmla="*/ 33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6" name="Freeform 656">
                <a:extLst>
                  <a:ext uri="{FF2B5EF4-FFF2-40B4-BE49-F238E27FC236}">
                    <a16:creationId xmlns:a16="http://schemas.microsoft.com/office/drawing/2014/main" id="{4DF54A9A-D139-4D0C-923E-8D0076B58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1546"/>
                <a:ext cx="12" cy="14"/>
              </a:xfrm>
              <a:custGeom>
                <a:avLst/>
                <a:gdLst>
                  <a:gd name="T0" fmla="*/ 12 w 5"/>
                  <a:gd name="T1" fmla="*/ 62 h 5"/>
                  <a:gd name="T2" fmla="*/ 29 w 5"/>
                  <a:gd name="T3" fmla="*/ 22 h 5"/>
                  <a:gd name="T4" fmla="*/ 58 w 5"/>
                  <a:gd name="T5" fmla="*/ 48 h 5"/>
                  <a:gd name="T6" fmla="*/ 41 w 5"/>
                  <a:gd name="T7" fmla="*/ 87 h 5"/>
                  <a:gd name="T8" fmla="*/ 12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7" name="Freeform 657">
                <a:extLst>
                  <a:ext uri="{FF2B5EF4-FFF2-40B4-BE49-F238E27FC236}">
                    <a16:creationId xmlns:a16="http://schemas.microsoft.com/office/drawing/2014/main" id="{BDAD1E93-A33B-4E76-8D6D-3B38BFAE5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586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8" name="Freeform 658">
                <a:extLst>
                  <a:ext uri="{FF2B5EF4-FFF2-40B4-BE49-F238E27FC236}">
                    <a16:creationId xmlns:a16="http://schemas.microsoft.com/office/drawing/2014/main" id="{4DFC28BD-3346-42EA-A88E-AA1E072AF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1541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21 h 5"/>
                  <a:gd name="T4" fmla="*/ 63 w 4"/>
                  <a:gd name="T5" fmla="*/ 34 h 5"/>
                  <a:gd name="T6" fmla="*/ 33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39" name="Freeform 659">
                <a:extLst>
                  <a:ext uri="{FF2B5EF4-FFF2-40B4-BE49-F238E27FC236}">
                    <a16:creationId xmlns:a16="http://schemas.microsoft.com/office/drawing/2014/main" id="{9DC2C918-744B-416D-8383-DBE0EDF54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1522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0" name="Freeform 660">
                <a:extLst>
                  <a:ext uri="{FF2B5EF4-FFF2-40B4-BE49-F238E27FC236}">
                    <a16:creationId xmlns:a16="http://schemas.microsoft.com/office/drawing/2014/main" id="{FC35B0C1-E2F5-4636-8842-A244E695C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1442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1" name="Freeform 661">
                <a:extLst>
                  <a:ext uri="{FF2B5EF4-FFF2-40B4-BE49-F238E27FC236}">
                    <a16:creationId xmlns:a16="http://schemas.microsoft.com/office/drawing/2014/main" id="{53B763C9-5457-4559-8BA3-6B3497FD7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6"/>
                <a:ext cx="10" cy="10"/>
              </a:xfrm>
              <a:custGeom>
                <a:avLst/>
                <a:gdLst>
                  <a:gd name="T0" fmla="*/ 0 w 4"/>
                  <a:gd name="T1" fmla="*/ 33 h 4"/>
                  <a:gd name="T2" fmla="*/ 33 w 4"/>
                  <a:gd name="T3" fmla="*/ 0 h 4"/>
                  <a:gd name="T4" fmla="*/ 63 w 4"/>
                  <a:gd name="T5" fmla="*/ 20 h 4"/>
                  <a:gd name="T6" fmla="*/ 50 w 4"/>
                  <a:gd name="T7" fmla="*/ 63 h 4"/>
                  <a:gd name="T8" fmla="*/ 0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2" name="Freeform 662">
                <a:extLst>
                  <a:ext uri="{FF2B5EF4-FFF2-40B4-BE49-F238E27FC236}">
                    <a16:creationId xmlns:a16="http://schemas.microsoft.com/office/drawing/2014/main" id="{7AD3EEF4-034C-48D1-995A-3C9932604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1474"/>
                <a:ext cx="10" cy="14"/>
              </a:xfrm>
              <a:custGeom>
                <a:avLst/>
                <a:gdLst>
                  <a:gd name="T0" fmla="*/ 0 w 4"/>
                  <a:gd name="T1" fmla="*/ 62 h 5"/>
                  <a:gd name="T2" fmla="*/ 20 w 4"/>
                  <a:gd name="T3" fmla="*/ 22 h 5"/>
                  <a:gd name="T4" fmla="*/ 63 w 4"/>
                  <a:gd name="T5" fmla="*/ 48 h 5"/>
                  <a:gd name="T6" fmla="*/ 33 w 4"/>
                  <a:gd name="T7" fmla="*/ 87 h 5"/>
                  <a:gd name="T8" fmla="*/ 0 w 4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3" name="Freeform 663">
                <a:extLst>
                  <a:ext uri="{FF2B5EF4-FFF2-40B4-BE49-F238E27FC236}">
                    <a16:creationId xmlns:a16="http://schemas.microsoft.com/office/drawing/2014/main" id="{0799E39B-8081-43F8-A592-9A810F02A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477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21 h 5"/>
                  <a:gd name="T4" fmla="*/ 63 w 4"/>
                  <a:gd name="T5" fmla="*/ 34 h 5"/>
                  <a:gd name="T6" fmla="*/ 33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4" name="Freeform 664">
                <a:extLst>
                  <a:ext uri="{FF2B5EF4-FFF2-40B4-BE49-F238E27FC236}">
                    <a16:creationId xmlns:a16="http://schemas.microsoft.com/office/drawing/2014/main" id="{86A61702-3B77-45CD-9CA4-8F5A9C03E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477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21 h 5"/>
                  <a:gd name="T4" fmla="*/ 63 w 4"/>
                  <a:gd name="T5" fmla="*/ 34 h 5"/>
                  <a:gd name="T6" fmla="*/ 33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5" name="Freeform 665">
                <a:extLst>
                  <a:ext uri="{FF2B5EF4-FFF2-40B4-BE49-F238E27FC236}">
                    <a16:creationId xmlns:a16="http://schemas.microsoft.com/office/drawing/2014/main" id="{9CC46D76-1019-4D68-8644-5331AACA8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1522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6" name="Freeform 666">
                <a:extLst>
                  <a:ext uri="{FF2B5EF4-FFF2-40B4-BE49-F238E27FC236}">
                    <a16:creationId xmlns:a16="http://schemas.microsoft.com/office/drawing/2014/main" id="{94D251FF-AA3A-4A0B-8F34-E446B86C3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573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7" name="Freeform 667">
                <a:extLst>
                  <a:ext uri="{FF2B5EF4-FFF2-40B4-BE49-F238E27FC236}">
                    <a16:creationId xmlns:a16="http://schemas.microsoft.com/office/drawing/2014/main" id="{8DB8E453-62C5-4CBD-B571-C3832A87F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605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33 w 4"/>
                  <a:gd name="T3" fmla="*/ 21 h 5"/>
                  <a:gd name="T4" fmla="*/ 63 w 4"/>
                  <a:gd name="T5" fmla="*/ 34 h 5"/>
                  <a:gd name="T6" fmla="*/ 50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8" name="Freeform 668">
                <a:extLst>
                  <a:ext uri="{FF2B5EF4-FFF2-40B4-BE49-F238E27FC236}">
                    <a16:creationId xmlns:a16="http://schemas.microsoft.com/office/drawing/2014/main" id="{488EA489-FBF5-46B8-AC47-422F976CB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624"/>
                <a:ext cx="10" cy="10"/>
              </a:xfrm>
              <a:custGeom>
                <a:avLst/>
                <a:gdLst>
                  <a:gd name="T0" fmla="*/ 0 w 4"/>
                  <a:gd name="T1" fmla="*/ 50 h 4"/>
                  <a:gd name="T2" fmla="*/ 33 w 4"/>
                  <a:gd name="T3" fmla="*/ 0 h 4"/>
                  <a:gd name="T4" fmla="*/ 63 w 4"/>
                  <a:gd name="T5" fmla="*/ 20 h 4"/>
                  <a:gd name="T6" fmla="*/ 50 w 4"/>
                  <a:gd name="T7" fmla="*/ 63 h 4"/>
                  <a:gd name="T8" fmla="*/ 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49" name="Freeform 669">
                <a:extLst>
                  <a:ext uri="{FF2B5EF4-FFF2-40B4-BE49-F238E27FC236}">
                    <a16:creationId xmlns:a16="http://schemas.microsoft.com/office/drawing/2014/main" id="{44C87868-B9EE-49BA-805E-F5CDEC5A0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1616"/>
                <a:ext cx="12" cy="10"/>
              </a:xfrm>
              <a:custGeom>
                <a:avLst/>
                <a:gdLst>
                  <a:gd name="T0" fmla="*/ 12 w 5"/>
                  <a:gd name="T1" fmla="*/ 50 h 4"/>
                  <a:gd name="T2" fmla="*/ 29 w 5"/>
                  <a:gd name="T3" fmla="*/ 0 h 4"/>
                  <a:gd name="T4" fmla="*/ 58 w 5"/>
                  <a:gd name="T5" fmla="*/ 20 h 4"/>
                  <a:gd name="T6" fmla="*/ 41 w 5"/>
                  <a:gd name="T7" fmla="*/ 63 h 4"/>
                  <a:gd name="T8" fmla="*/ 12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0" name="Freeform 670">
                <a:extLst>
                  <a:ext uri="{FF2B5EF4-FFF2-40B4-BE49-F238E27FC236}">
                    <a16:creationId xmlns:a16="http://schemas.microsoft.com/office/drawing/2014/main" id="{0734C29E-394B-4057-9A6D-17F51E9C5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520"/>
                <a:ext cx="18" cy="16"/>
              </a:xfrm>
              <a:custGeom>
                <a:avLst/>
                <a:gdLst>
                  <a:gd name="T0" fmla="*/ 21 w 7"/>
                  <a:gd name="T1" fmla="*/ 77 h 6"/>
                  <a:gd name="T2" fmla="*/ 54 w 7"/>
                  <a:gd name="T3" fmla="*/ 0 h 6"/>
                  <a:gd name="T4" fmla="*/ 100 w 7"/>
                  <a:gd name="T5" fmla="*/ 35 h 6"/>
                  <a:gd name="T6" fmla="*/ 67 w 7"/>
                  <a:gd name="T7" fmla="*/ 115 h 6"/>
                  <a:gd name="T8" fmla="*/ 21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1" name="Freeform 671">
                <a:extLst>
                  <a:ext uri="{FF2B5EF4-FFF2-40B4-BE49-F238E27FC236}">
                    <a16:creationId xmlns:a16="http://schemas.microsoft.com/office/drawing/2014/main" id="{BFB32CBC-56BE-41A7-B82E-B309DD0F6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1496"/>
                <a:ext cx="15" cy="16"/>
              </a:xfrm>
              <a:custGeom>
                <a:avLst/>
                <a:gdLst>
                  <a:gd name="T0" fmla="*/ 0 w 6"/>
                  <a:gd name="T1" fmla="*/ 77 h 6"/>
                  <a:gd name="T2" fmla="*/ 33 w 6"/>
                  <a:gd name="T3" fmla="*/ 0 h 6"/>
                  <a:gd name="T4" fmla="*/ 83 w 6"/>
                  <a:gd name="T5" fmla="*/ 35 h 6"/>
                  <a:gd name="T6" fmla="*/ 50 w 6"/>
                  <a:gd name="T7" fmla="*/ 115 h 6"/>
                  <a:gd name="T8" fmla="*/ 0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3" y="6"/>
                    </a:cubicBezTo>
                    <a:cubicBezTo>
                      <a:pt x="2" y="6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2" name="Freeform 672">
                <a:extLst>
                  <a:ext uri="{FF2B5EF4-FFF2-40B4-BE49-F238E27FC236}">
                    <a16:creationId xmlns:a16="http://schemas.microsoft.com/office/drawing/2014/main" id="{7965EAD9-0411-4843-A7C0-ADDB19BD8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488"/>
                <a:ext cx="15" cy="16"/>
              </a:xfrm>
              <a:custGeom>
                <a:avLst/>
                <a:gdLst>
                  <a:gd name="T0" fmla="*/ 20 w 6"/>
                  <a:gd name="T1" fmla="*/ 77 h 6"/>
                  <a:gd name="T2" fmla="*/ 33 w 6"/>
                  <a:gd name="T3" fmla="*/ 21 h 6"/>
                  <a:gd name="T4" fmla="*/ 95 w 6"/>
                  <a:gd name="T5" fmla="*/ 35 h 6"/>
                  <a:gd name="T6" fmla="*/ 63 w 6"/>
                  <a:gd name="T7" fmla="*/ 115 h 6"/>
                  <a:gd name="T8" fmla="*/ 20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3" name="Freeform 673">
                <a:extLst>
                  <a:ext uri="{FF2B5EF4-FFF2-40B4-BE49-F238E27FC236}">
                    <a16:creationId xmlns:a16="http://schemas.microsoft.com/office/drawing/2014/main" id="{83D76D88-3183-4330-8D34-3250889D8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1525"/>
                <a:ext cx="15" cy="19"/>
              </a:xfrm>
              <a:custGeom>
                <a:avLst/>
                <a:gdLst>
                  <a:gd name="T0" fmla="*/ 0 w 6"/>
                  <a:gd name="T1" fmla="*/ 81 h 7"/>
                  <a:gd name="T2" fmla="*/ 33 w 6"/>
                  <a:gd name="T3" fmla="*/ 22 h 7"/>
                  <a:gd name="T4" fmla="*/ 95 w 6"/>
                  <a:gd name="T5" fmla="*/ 60 h 7"/>
                  <a:gd name="T6" fmla="*/ 63 w 6"/>
                  <a:gd name="T7" fmla="*/ 117 h 7"/>
                  <a:gd name="T8" fmla="*/ 0 w 6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ubicBezTo>
                      <a:pt x="2" y="7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4" name="Freeform 674">
                <a:extLst>
                  <a:ext uri="{FF2B5EF4-FFF2-40B4-BE49-F238E27FC236}">
                    <a16:creationId xmlns:a16="http://schemas.microsoft.com/office/drawing/2014/main" id="{0D257AC2-B57B-4053-9915-3EC053958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3" y="1472"/>
                <a:ext cx="15" cy="16"/>
              </a:xfrm>
              <a:custGeom>
                <a:avLst/>
                <a:gdLst>
                  <a:gd name="T0" fmla="*/ 20 w 6"/>
                  <a:gd name="T1" fmla="*/ 56 h 6"/>
                  <a:gd name="T2" fmla="*/ 33 w 6"/>
                  <a:gd name="T3" fmla="*/ 0 h 6"/>
                  <a:gd name="T4" fmla="*/ 95 w 6"/>
                  <a:gd name="T5" fmla="*/ 35 h 6"/>
                  <a:gd name="T6" fmla="*/ 63 w 6"/>
                  <a:gd name="T7" fmla="*/ 93 h 6"/>
                  <a:gd name="T8" fmla="*/ 2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5"/>
                    </a:cubicBezTo>
                    <a:cubicBezTo>
                      <a:pt x="3" y="6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5" name="Freeform 675">
                <a:extLst>
                  <a:ext uri="{FF2B5EF4-FFF2-40B4-BE49-F238E27FC236}">
                    <a16:creationId xmlns:a16="http://schemas.microsoft.com/office/drawing/2014/main" id="{85CFA951-874F-4110-967C-02B3ED56F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600"/>
                <a:ext cx="13" cy="10"/>
              </a:xfrm>
              <a:custGeom>
                <a:avLst/>
                <a:gdLst>
                  <a:gd name="T0" fmla="*/ 21 w 5"/>
                  <a:gd name="T1" fmla="*/ 33 h 4"/>
                  <a:gd name="T2" fmla="*/ 34 w 5"/>
                  <a:gd name="T3" fmla="*/ 0 h 4"/>
                  <a:gd name="T4" fmla="*/ 68 w 5"/>
                  <a:gd name="T5" fmla="*/ 20 h 4"/>
                  <a:gd name="T6" fmla="*/ 55 w 5"/>
                  <a:gd name="T7" fmla="*/ 63 h 4"/>
                  <a:gd name="T8" fmla="*/ 21 w 5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6" name="Freeform 676">
                <a:extLst>
                  <a:ext uri="{FF2B5EF4-FFF2-40B4-BE49-F238E27FC236}">
                    <a16:creationId xmlns:a16="http://schemas.microsoft.com/office/drawing/2014/main" id="{C57634DB-3884-4363-8D6B-FA7C4188F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584"/>
                <a:ext cx="13" cy="10"/>
              </a:xfrm>
              <a:custGeom>
                <a:avLst/>
                <a:gdLst>
                  <a:gd name="T0" fmla="*/ 21 w 5"/>
                  <a:gd name="T1" fmla="*/ 33 h 4"/>
                  <a:gd name="T2" fmla="*/ 34 w 5"/>
                  <a:gd name="T3" fmla="*/ 0 h 4"/>
                  <a:gd name="T4" fmla="*/ 68 w 5"/>
                  <a:gd name="T5" fmla="*/ 20 h 4"/>
                  <a:gd name="T6" fmla="*/ 55 w 5"/>
                  <a:gd name="T7" fmla="*/ 63 h 4"/>
                  <a:gd name="T8" fmla="*/ 21 w 5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7" name="Freeform 677">
                <a:extLst>
                  <a:ext uri="{FF2B5EF4-FFF2-40B4-BE49-F238E27FC236}">
                    <a16:creationId xmlns:a16="http://schemas.microsoft.com/office/drawing/2014/main" id="{EBCACA1B-5F8D-47F7-A9F1-FC8B94410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562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8" name="Freeform 678">
                <a:extLst>
                  <a:ext uri="{FF2B5EF4-FFF2-40B4-BE49-F238E27FC236}">
                    <a16:creationId xmlns:a16="http://schemas.microsoft.com/office/drawing/2014/main" id="{D305FF39-54C3-41C0-BCBE-E22A688A4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1562"/>
                <a:ext cx="10" cy="14"/>
              </a:xfrm>
              <a:custGeom>
                <a:avLst/>
                <a:gdLst>
                  <a:gd name="T0" fmla="*/ 0 w 4"/>
                  <a:gd name="T1" fmla="*/ 62 h 5"/>
                  <a:gd name="T2" fmla="*/ 33 w 4"/>
                  <a:gd name="T3" fmla="*/ 22 h 5"/>
                  <a:gd name="T4" fmla="*/ 63 w 4"/>
                  <a:gd name="T5" fmla="*/ 48 h 5"/>
                  <a:gd name="T6" fmla="*/ 50 w 4"/>
                  <a:gd name="T7" fmla="*/ 87 h 5"/>
                  <a:gd name="T8" fmla="*/ 0 w 4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59" name="Freeform 679">
                <a:extLst>
                  <a:ext uri="{FF2B5EF4-FFF2-40B4-BE49-F238E27FC236}">
                    <a16:creationId xmlns:a16="http://schemas.microsoft.com/office/drawing/2014/main" id="{C2C53BEE-B123-439C-8F96-7D9E3CE01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565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0" name="Freeform 680">
                <a:extLst>
                  <a:ext uri="{FF2B5EF4-FFF2-40B4-BE49-F238E27FC236}">
                    <a16:creationId xmlns:a16="http://schemas.microsoft.com/office/drawing/2014/main" id="{7B42885C-54A0-4A1C-AB0D-BB5E1A3DB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530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1" name="Freeform 681">
                <a:extLst>
                  <a:ext uri="{FF2B5EF4-FFF2-40B4-BE49-F238E27FC236}">
                    <a16:creationId xmlns:a16="http://schemas.microsoft.com/office/drawing/2014/main" id="{AF09DA73-D21F-4B75-83C5-581E3346A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1525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2" name="Freeform 682">
                <a:extLst>
                  <a:ext uri="{FF2B5EF4-FFF2-40B4-BE49-F238E27FC236}">
                    <a16:creationId xmlns:a16="http://schemas.microsoft.com/office/drawing/2014/main" id="{BAD5ED83-D1FF-4897-9C0A-A58F7A7CA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525"/>
                <a:ext cx="13" cy="13"/>
              </a:xfrm>
              <a:custGeom>
                <a:avLst/>
                <a:gdLst>
                  <a:gd name="T0" fmla="*/ 21 w 5"/>
                  <a:gd name="T1" fmla="*/ 55 h 5"/>
                  <a:gd name="T2" fmla="*/ 34 w 5"/>
                  <a:gd name="T3" fmla="*/ 21 h 5"/>
                  <a:gd name="T4" fmla="*/ 68 w 5"/>
                  <a:gd name="T5" fmla="*/ 34 h 5"/>
                  <a:gd name="T6" fmla="*/ 55 w 5"/>
                  <a:gd name="T7" fmla="*/ 68 h 5"/>
                  <a:gd name="T8" fmla="*/ 21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3" name="Freeform 683">
                <a:extLst>
                  <a:ext uri="{FF2B5EF4-FFF2-40B4-BE49-F238E27FC236}">
                    <a16:creationId xmlns:a16="http://schemas.microsoft.com/office/drawing/2014/main" id="{94A174F2-2875-4C84-87D4-D0D827291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1482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4" name="Freeform 684">
                <a:extLst>
                  <a:ext uri="{FF2B5EF4-FFF2-40B4-BE49-F238E27FC236}">
                    <a16:creationId xmlns:a16="http://schemas.microsoft.com/office/drawing/2014/main" id="{80003AD0-D20C-4C81-BD46-3BBCD9215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1514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5" name="Freeform 685">
                <a:extLst>
                  <a:ext uri="{FF2B5EF4-FFF2-40B4-BE49-F238E27FC236}">
                    <a16:creationId xmlns:a16="http://schemas.microsoft.com/office/drawing/2014/main" id="{9079CF8E-0FD6-4913-867C-1AAC01501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501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6" name="Freeform 686">
                <a:extLst>
                  <a:ext uri="{FF2B5EF4-FFF2-40B4-BE49-F238E27FC236}">
                    <a16:creationId xmlns:a16="http://schemas.microsoft.com/office/drawing/2014/main" id="{416744DE-6187-4423-9DF6-93F0CB3A3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1525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7" name="Freeform 687">
                <a:extLst>
                  <a:ext uri="{FF2B5EF4-FFF2-40B4-BE49-F238E27FC236}">
                    <a16:creationId xmlns:a16="http://schemas.microsoft.com/office/drawing/2014/main" id="{C57499B4-5333-4154-AA9F-51DEEF038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1536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20 w 4"/>
                  <a:gd name="T3" fmla="*/ 21 h 5"/>
                  <a:gd name="T4" fmla="*/ 63 w 4"/>
                  <a:gd name="T5" fmla="*/ 34 h 5"/>
                  <a:gd name="T6" fmla="*/ 33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8" name="Freeform 688">
                <a:extLst>
                  <a:ext uri="{FF2B5EF4-FFF2-40B4-BE49-F238E27FC236}">
                    <a16:creationId xmlns:a16="http://schemas.microsoft.com/office/drawing/2014/main" id="{833A24B7-C3D9-46B8-B2D9-8169A02FF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538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69" name="Freeform 689">
                <a:extLst>
                  <a:ext uri="{FF2B5EF4-FFF2-40B4-BE49-F238E27FC236}">
                    <a16:creationId xmlns:a16="http://schemas.microsoft.com/office/drawing/2014/main" id="{767DEA81-DA5A-4FD6-9328-D01DFBD22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8" y="1605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0" name="Freeform 690">
                <a:extLst>
                  <a:ext uri="{FF2B5EF4-FFF2-40B4-BE49-F238E27FC236}">
                    <a16:creationId xmlns:a16="http://schemas.microsoft.com/office/drawing/2014/main" id="{243BCDD9-FC28-4EA8-9DAE-C9B0CED88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1597"/>
                <a:ext cx="12" cy="13"/>
              </a:xfrm>
              <a:custGeom>
                <a:avLst/>
                <a:gdLst>
                  <a:gd name="T0" fmla="*/ 12 w 5"/>
                  <a:gd name="T1" fmla="*/ 55 h 5"/>
                  <a:gd name="T2" fmla="*/ 29 w 5"/>
                  <a:gd name="T3" fmla="*/ 21 h 5"/>
                  <a:gd name="T4" fmla="*/ 58 w 5"/>
                  <a:gd name="T5" fmla="*/ 34 h 5"/>
                  <a:gd name="T6" fmla="*/ 41 w 5"/>
                  <a:gd name="T7" fmla="*/ 68 h 5"/>
                  <a:gd name="T8" fmla="*/ 12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1" name="Freeform 691">
                <a:extLst>
                  <a:ext uri="{FF2B5EF4-FFF2-40B4-BE49-F238E27FC236}">
                    <a16:creationId xmlns:a16="http://schemas.microsoft.com/office/drawing/2014/main" id="{A0B7E4F0-2C2A-41A0-B002-CDEB73D88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584"/>
                <a:ext cx="10" cy="13"/>
              </a:xfrm>
              <a:custGeom>
                <a:avLst/>
                <a:gdLst>
                  <a:gd name="T0" fmla="*/ 0 w 4"/>
                  <a:gd name="T1" fmla="*/ 55 h 5"/>
                  <a:gd name="T2" fmla="*/ 33 w 4"/>
                  <a:gd name="T3" fmla="*/ 21 h 5"/>
                  <a:gd name="T4" fmla="*/ 63 w 4"/>
                  <a:gd name="T5" fmla="*/ 34 h 5"/>
                  <a:gd name="T6" fmla="*/ 50 w 4"/>
                  <a:gd name="T7" fmla="*/ 68 h 5"/>
                  <a:gd name="T8" fmla="*/ 0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2" name="Freeform 692">
                <a:extLst>
                  <a:ext uri="{FF2B5EF4-FFF2-40B4-BE49-F238E27FC236}">
                    <a16:creationId xmlns:a16="http://schemas.microsoft.com/office/drawing/2014/main" id="{2840AEFE-C1ED-4B77-9E72-B8820AAE2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1562"/>
                <a:ext cx="10" cy="14"/>
              </a:xfrm>
              <a:custGeom>
                <a:avLst/>
                <a:gdLst>
                  <a:gd name="T0" fmla="*/ 0 w 4"/>
                  <a:gd name="T1" fmla="*/ 62 h 5"/>
                  <a:gd name="T2" fmla="*/ 33 w 4"/>
                  <a:gd name="T3" fmla="*/ 22 h 5"/>
                  <a:gd name="T4" fmla="*/ 63 w 4"/>
                  <a:gd name="T5" fmla="*/ 48 h 5"/>
                  <a:gd name="T6" fmla="*/ 50 w 4"/>
                  <a:gd name="T7" fmla="*/ 87 h 5"/>
                  <a:gd name="T8" fmla="*/ 0 w 4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3" name="Freeform 693">
                <a:extLst>
                  <a:ext uri="{FF2B5EF4-FFF2-40B4-BE49-F238E27FC236}">
                    <a16:creationId xmlns:a16="http://schemas.microsoft.com/office/drawing/2014/main" id="{A22B6811-F40A-42C9-A309-B112A8E43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3" y="1589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4" name="Freeform 694">
                <a:extLst>
                  <a:ext uri="{FF2B5EF4-FFF2-40B4-BE49-F238E27FC236}">
                    <a16:creationId xmlns:a16="http://schemas.microsoft.com/office/drawing/2014/main" id="{EA62DC6A-29EA-4249-8160-8EFBC5565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509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22 h 4"/>
                  <a:gd name="T6" fmla="*/ 50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5" name="Freeform 695">
                <a:extLst>
                  <a:ext uri="{FF2B5EF4-FFF2-40B4-BE49-F238E27FC236}">
                    <a16:creationId xmlns:a16="http://schemas.microsoft.com/office/drawing/2014/main" id="{7C0033CE-3D59-40E0-A1D3-F56871410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504"/>
                <a:ext cx="10" cy="10"/>
              </a:xfrm>
              <a:custGeom>
                <a:avLst/>
                <a:gdLst>
                  <a:gd name="T0" fmla="*/ 0 w 4"/>
                  <a:gd name="T1" fmla="*/ 50 h 4"/>
                  <a:gd name="T2" fmla="*/ 33 w 4"/>
                  <a:gd name="T3" fmla="*/ 0 h 4"/>
                  <a:gd name="T4" fmla="*/ 63 w 4"/>
                  <a:gd name="T5" fmla="*/ 20 h 4"/>
                  <a:gd name="T6" fmla="*/ 50 w 4"/>
                  <a:gd name="T7" fmla="*/ 63 h 4"/>
                  <a:gd name="T8" fmla="*/ 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6" name="Freeform 696">
                <a:extLst>
                  <a:ext uri="{FF2B5EF4-FFF2-40B4-BE49-F238E27FC236}">
                    <a16:creationId xmlns:a16="http://schemas.microsoft.com/office/drawing/2014/main" id="{D81CFFB3-FFB2-4229-8BC7-3E3B74277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485"/>
                <a:ext cx="10" cy="11"/>
              </a:xfrm>
              <a:custGeom>
                <a:avLst/>
                <a:gdLst>
                  <a:gd name="T0" fmla="*/ 0 w 4"/>
                  <a:gd name="T1" fmla="*/ 61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7" name="Freeform 697">
                <a:extLst>
                  <a:ext uri="{FF2B5EF4-FFF2-40B4-BE49-F238E27FC236}">
                    <a16:creationId xmlns:a16="http://schemas.microsoft.com/office/drawing/2014/main" id="{6AA99C40-6BB8-4D93-91EF-3B7403C8F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493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20 w 4"/>
                  <a:gd name="T3" fmla="*/ 0 h 4"/>
                  <a:gd name="T4" fmla="*/ 63 w 4"/>
                  <a:gd name="T5" fmla="*/ 22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8" name="Freeform 698">
                <a:extLst>
                  <a:ext uri="{FF2B5EF4-FFF2-40B4-BE49-F238E27FC236}">
                    <a16:creationId xmlns:a16="http://schemas.microsoft.com/office/drawing/2014/main" id="{928BB228-4D26-44A4-875B-54377BCCF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552"/>
                <a:ext cx="10" cy="10"/>
              </a:xfrm>
              <a:custGeom>
                <a:avLst/>
                <a:gdLst>
                  <a:gd name="T0" fmla="*/ 0 w 4"/>
                  <a:gd name="T1" fmla="*/ 50 h 4"/>
                  <a:gd name="T2" fmla="*/ 33 w 4"/>
                  <a:gd name="T3" fmla="*/ 0 h 4"/>
                  <a:gd name="T4" fmla="*/ 63 w 4"/>
                  <a:gd name="T5" fmla="*/ 20 h 4"/>
                  <a:gd name="T6" fmla="*/ 50 w 4"/>
                  <a:gd name="T7" fmla="*/ 63 h 4"/>
                  <a:gd name="T8" fmla="*/ 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79" name="Freeform 699">
                <a:extLst>
                  <a:ext uri="{FF2B5EF4-FFF2-40B4-BE49-F238E27FC236}">
                    <a16:creationId xmlns:a16="http://schemas.microsoft.com/office/drawing/2014/main" id="{BE9F8C9B-C500-4DF6-A5FC-4900C3E34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544"/>
                <a:ext cx="95" cy="208"/>
              </a:xfrm>
              <a:custGeom>
                <a:avLst/>
                <a:gdLst>
                  <a:gd name="T0" fmla="*/ 595 w 38"/>
                  <a:gd name="T1" fmla="*/ 0 h 78"/>
                  <a:gd name="T2" fmla="*/ 95 w 38"/>
                  <a:gd name="T3" fmla="*/ 1480 h 78"/>
                  <a:gd name="T4" fmla="*/ 595 w 38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78">
                    <a:moveTo>
                      <a:pt x="38" y="0"/>
                    </a:moveTo>
                    <a:cubicBezTo>
                      <a:pt x="15" y="10"/>
                      <a:pt x="0" y="44"/>
                      <a:pt x="6" y="78"/>
                    </a:cubicBezTo>
                    <a:cubicBezTo>
                      <a:pt x="10" y="48"/>
                      <a:pt x="26" y="7"/>
                      <a:pt x="38" y="0"/>
                    </a:cubicBezTo>
                    <a:close/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0" name="Freeform 700">
                <a:extLst>
                  <a:ext uri="{FF2B5EF4-FFF2-40B4-BE49-F238E27FC236}">
                    <a16:creationId xmlns:a16="http://schemas.microsoft.com/office/drawing/2014/main" id="{57C02EEA-46D2-45D2-A0C5-E18888A77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2626"/>
                <a:ext cx="20" cy="46"/>
              </a:xfrm>
              <a:custGeom>
                <a:avLst/>
                <a:gdLst>
                  <a:gd name="T0" fmla="*/ 50 w 8"/>
                  <a:gd name="T1" fmla="*/ 60 h 17"/>
                  <a:gd name="T2" fmla="*/ 33 w 8"/>
                  <a:gd name="T3" fmla="*/ 336 h 17"/>
                  <a:gd name="T4" fmla="*/ 113 w 8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3" y="3"/>
                    </a:moveTo>
                    <a:cubicBezTo>
                      <a:pt x="2" y="7"/>
                      <a:pt x="0" y="12"/>
                      <a:pt x="2" y="17"/>
                    </a:cubicBezTo>
                    <a:cubicBezTo>
                      <a:pt x="7" y="13"/>
                      <a:pt x="8" y="6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1" name="Freeform 701">
                <a:extLst>
                  <a:ext uri="{FF2B5EF4-FFF2-40B4-BE49-F238E27FC236}">
                    <a16:creationId xmlns:a16="http://schemas.microsoft.com/office/drawing/2014/main" id="{EA917B6B-8FF2-4FD5-8C36-9349A2448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2589"/>
                <a:ext cx="18" cy="27"/>
              </a:xfrm>
              <a:custGeom>
                <a:avLst/>
                <a:gdLst>
                  <a:gd name="T0" fmla="*/ 54 w 7"/>
                  <a:gd name="T1" fmla="*/ 38 h 10"/>
                  <a:gd name="T2" fmla="*/ 54 w 7"/>
                  <a:gd name="T3" fmla="*/ 197 h 10"/>
                  <a:gd name="T4" fmla="*/ 118 w 7"/>
                  <a:gd name="T5" fmla="*/ 59 h 10"/>
                  <a:gd name="T6" fmla="*/ 85 w 7"/>
                  <a:gd name="T7" fmla="*/ 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3" y="2"/>
                    </a:moveTo>
                    <a:cubicBezTo>
                      <a:pt x="1" y="5"/>
                      <a:pt x="0" y="8"/>
                      <a:pt x="3" y="10"/>
                    </a:cubicBezTo>
                    <a:cubicBezTo>
                      <a:pt x="6" y="8"/>
                      <a:pt x="7" y="6"/>
                      <a:pt x="7" y="3"/>
                    </a:cubicBezTo>
                    <a:cubicBezTo>
                      <a:pt x="5" y="0"/>
                      <a:pt x="6" y="3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2" name="Freeform 702">
                <a:extLst>
                  <a:ext uri="{FF2B5EF4-FFF2-40B4-BE49-F238E27FC236}">
                    <a16:creationId xmlns:a16="http://schemas.microsoft.com/office/drawing/2014/main" id="{26D50246-E26E-4451-9E8F-B4F38A2E9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856"/>
                <a:ext cx="315" cy="632"/>
              </a:xfrm>
              <a:custGeom>
                <a:avLst/>
                <a:gdLst>
                  <a:gd name="T0" fmla="*/ 1938 w 126"/>
                  <a:gd name="T1" fmla="*/ 2125 h 237"/>
                  <a:gd name="T2" fmla="*/ 1938 w 126"/>
                  <a:gd name="T3" fmla="*/ 547 h 237"/>
                  <a:gd name="T4" fmla="*/ 970 w 126"/>
                  <a:gd name="T5" fmla="*/ 0 h 237"/>
                  <a:gd name="T6" fmla="*/ 50 w 126"/>
                  <a:gd name="T7" fmla="*/ 533 h 237"/>
                  <a:gd name="T8" fmla="*/ 63 w 126"/>
                  <a:gd name="T9" fmla="*/ 2709 h 237"/>
                  <a:gd name="T10" fmla="*/ 0 w 126"/>
                  <a:gd name="T11" fmla="*/ 4381 h 237"/>
                  <a:gd name="T12" fmla="*/ 33 w 126"/>
                  <a:gd name="T13" fmla="*/ 4344 h 237"/>
                  <a:gd name="T14" fmla="*/ 925 w 126"/>
                  <a:gd name="T15" fmla="*/ 4019 h 237"/>
                  <a:gd name="T16" fmla="*/ 1925 w 126"/>
                  <a:gd name="T17" fmla="*/ 4472 h 237"/>
                  <a:gd name="T18" fmla="*/ 1970 w 126"/>
                  <a:gd name="T19" fmla="*/ 4493 h 237"/>
                  <a:gd name="T20" fmla="*/ 1938 w 126"/>
                  <a:gd name="T21" fmla="*/ 2125 h 2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6" h="237">
                    <a:moveTo>
                      <a:pt x="124" y="112"/>
                    </a:moveTo>
                    <a:cubicBezTo>
                      <a:pt x="126" y="71"/>
                      <a:pt x="124" y="29"/>
                      <a:pt x="124" y="29"/>
                    </a:cubicBezTo>
                    <a:cubicBezTo>
                      <a:pt x="124" y="19"/>
                      <a:pt x="105" y="0"/>
                      <a:pt x="62" y="0"/>
                    </a:cubicBezTo>
                    <a:cubicBezTo>
                      <a:pt x="22" y="0"/>
                      <a:pt x="3" y="17"/>
                      <a:pt x="3" y="28"/>
                    </a:cubicBezTo>
                    <a:cubicBezTo>
                      <a:pt x="3" y="29"/>
                      <a:pt x="2" y="89"/>
                      <a:pt x="4" y="143"/>
                    </a:cubicBezTo>
                    <a:cubicBezTo>
                      <a:pt x="5" y="196"/>
                      <a:pt x="0" y="230"/>
                      <a:pt x="0" y="231"/>
                    </a:cubicBezTo>
                    <a:cubicBezTo>
                      <a:pt x="2" y="229"/>
                      <a:pt x="2" y="229"/>
                      <a:pt x="2" y="229"/>
                    </a:cubicBezTo>
                    <a:cubicBezTo>
                      <a:pt x="9" y="217"/>
                      <a:pt x="34" y="212"/>
                      <a:pt x="59" y="212"/>
                    </a:cubicBezTo>
                    <a:cubicBezTo>
                      <a:pt x="85" y="212"/>
                      <a:pt x="116" y="219"/>
                      <a:pt x="123" y="236"/>
                    </a:cubicBezTo>
                    <a:cubicBezTo>
                      <a:pt x="126" y="237"/>
                      <a:pt x="126" y="237"/>
                      <a:pt x="126" y="237"/>
                    </a:cubicBezTo>
                    <a:cubicBezTo>
                      <a:pt x="126" y="237"/>
                      <a:pt x="123" y="152"/>
                      <a:pt x="124" y="112"/>
                    </a:cubicBezTo>
                    <a:close/>
                  </a:path>
                </a:pathLst>
              </a:custGeom>
              <a:noFill/>
              <a:ln w="238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3" name="Freeform 703">
                <a:extLst>
                  <a:ext uri="{FF2B5EF4-FFF2-40B4-BE49-F238E27FC236}">
                    <a16:creationId xmlns:a16="http://schemas.microsoft.com/office/drawing/2014/main" id="{FF328621-77D0-4F9B-ADF5-4748F38FA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" y="856"/>
                <a:ext cx="312" cy="629"/>
              </a:xfrm>
              <a:custGeom>
                <a:avLst/>
                <a:gdLst>
                  <a:gd name="T0" fmla="*/ 1912 w 125"/>
                  <a:gd name="T1" fmla="*/ 2124 h 236"/>
                  <a:gd name="T2" fmla="*/ 1912 w 125"/>
                  <a:gd name="T3" fmla="*/ 546 h 236"/>
                  <a:gd name="T4" fmla="*/ 946 w 125"/>
                  <a:gd name="T5" fmla="*/ 0 h 236"/>
                  <a:gd name="T6" fmla="*/ 30 w 125"/>
                  <a:gd name="T7" fmla="*/ 533 h 236"/>
                  <a:gd name="T8" fmla="*/ 42 w 125"/>
                  <a:gd name="T9" fmla="*/ 2705 h 236"/>
                  <a:gd name="T10" fmla="*/ 0 w 125"/>
                  <a:gd name="T11" fmla="*/ 4334 h 236"/>
                  <a:gd name="T12" fmla="*/ 12 w 125"/>
                  <a:gd name="T13" fmla="*/ 4334 h 236"/>
                  <a:gd name="T14" fmla="*/ 904 w 125"/>
                  <a:gd name="T15" fmla="*/ 4014 h 236"/>
                  <a:gd name="T16" fmla="*/ 1899 w 125"/>
                  <a:gd name="T17" fmla="*/ 4467 h 236"/>
                  <a:gd name="T18" fmla="*/ 1932 w 125"/>
                  <a:gd name="T19" fmla="*/ 4467 h 236"/>
                  <a:gd name="T20" fmla="*/ 1912 w 125"/>
                  <a:gd name="T21" fmla="*/ 2124 h 2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5" h="236">
                    <a:moveTo>
                      <a:pt x="123" y="112"/>
                    </a:moveTo>
                    <a:cubicBezTo>
                      <a:pt x="125" y="71"/>
                      <a:pt x="123" y="29"/>
                      <a:pt x="123" y="29"/>
                    </a:cubicBezTo>
                    <a:cubicBezTo>
                      <a:pt x="123" y="19"/>
                      <a:pt x="104" y="0"/>
                      <a:pt x="61" y="0"/>
                    </a:cubicBezTo>
                    <a:cubicBezTo>
                      <a:pt x="21" y="0"/>
                      <a:pt x="2" y="17"/>
                      <a:pt x="2" y="28"/>
                    </a:cubicBezTo>
                    <a:cubicBezTo>
                      <a:pt x="2" y="29"/>
                      <a:pt x="1" y="89"/>
                      <a:pt x="3" y="143"/>
                    </a:cubicBezTo>
                    <a:cubicBezTo>
                      <a:pt x="4" y="196"/>
                      <a:pt x="0" y="228"/>
                      <a:pt x="0" y="22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8" y="217"/>
                      <a:pt x="33" y="212"/>
                      <a:pt x="58" y="212"/>
                    </a:cubicBezTo>
                    <a:cubicBezTo>
                      <a:pt x="84" y="212"/>
                      <a:pt x="115" y="219"/>
                      <a:pt x="122" y="236"/>
                    </a:cubicBezTo>
                    <a:cubicBezTo>
                      <a:pt x="124" y="236"/>
                      <a:pt x="124" y="236"/>
                      <a:pt x="124" y="236"/>
                    </a:cubicBezTo>
                    <a:cubicBezTo>
                      <a:pt x="124" y="235"/>
                      <a:pt x="122" y="152"/>
                      <a:pt x="123" y="112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4" name="Freeform 704">
                <a:extLst>
                  <a:ext uri="{FF2B5EF4-FFF2-40B4-BE49-F238E27FC236}">
                    <a16:creationId xmlns:a16="http://schemas.microsoft.com/office/drawing/2014/main" id="{80E670E4-644A-44E0-87A2-6F0290629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226"/>
                <a:ext cx="182" cy="195"/>
              </a:xfrm>
              <a:custGeom>
                <a:avLst/>
                <a:gdLst>
                  <a:gd name="T0" fmla="*/ 1132 w 73"/>
                  <a:gd name="T1" fmla="*/ 227 h 73"/>
                  <a:gd name="T2" fmla="*/ 509 w 73"/>
                  <a:gd name="T3" fmla="*/ 21 h 73"/>
                  <a:gd name="T4" fmla="*/ 279 w 73"/>
                  <a:gd name="T5" fmla="*/ 77 h 73"/>
                  <a:gd name="T6" fmla="*/ 30 w 73"/>
                  <a:gd name="T7" fmla="*/ 478 h 73"/>
                  <a:gd name="T8" fmla="*/ 92 w 73"/>
                  <a:gd name="T9" fmla="*/ 1071 h 73"/>
                  <a:gd name="T10" fmla="*/ 217 w 73"/>
                  <a:gd name="T11" fmla="*/ 1199 h 73"/>
                  <a:gd name="T12" fmla="*/ 932 w 73"/>
                  <a:gd name="T13" fmla="*/ 1392 h 73"/>
                  <a:gd name="T14" fmla="*/ 932 w 73"/>
                  <a:gd name="T15" fmla="*/ 1392 h 73"/>
                  <a:gd name="T16" fmla="*/ 1132 w 73"/>
                  <a:gd name="T17" fmla="*/ 227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73">
                    <a:moveTo>
                      <a:pt x="73" y="12"/>
                    </a:moveTo>
                    <a:cubicBezTo>
                      <a:pt x="61" y="9"/>
                      <a:pt x="47" y="5"/>
                      <a:pt x="33" y="1"/>
                    </a:cubicBezTo>
                    <a:cubicBezTo>
                      <a:pt x="28" y="0"/>
                      <a:pt x="23" y="1"/>
                      <a:pt x="18" y="4"/>
                    </a:cubicBezTo>
                    <a:cubicBezTo>
                      <a:pt x="10" y="9"/>
                      <a:pt x="3" y="18"/>
                      <a:pt x="2" y="25"/>
                    </a:cubicBezTo>
                    <a:cubicBezTo>
                      <a:pt x="0" y="32"/>
                      <a:pt x="0" y="47"/>
                      <a:pt x="6" y="56"/>
                    </a:cubicBezTo>
                    <a:cubicBezTo>
                      <a:pt x="8" y="59"/>
                      <a:pt x="11" y="62"/>
                      <a:pt x="14" y="63"/>
                    </a:cubicBezTo>
                    <a:cubicBezTo>
                      <a:pt x="31" y="67"/>
                      <a:pt x="48" y="70"/>
                      <a:pt x="60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61" y="51"/>
                      <a:pt x="65" y="31"/>
                      <a:pt x="73" y="1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5" name="Freeform 705">
                <a:extLst>
                  <a:ext uri="{FF2B5EF4-FFF2-40B4-BE49-F238E27FC236}">
                    <a16:creationId xmlns:a16="http://schemas.microsoft.com/office/drawing/2014/main" id="{BF35614C-29CF-4DFC-AE0A-583FEFE9E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133"/>
                <a:ext cx="332" cy="125"/>
              </a:xfrm>
              <a:custGeom>
                <a:avLst/>
                <a:gdLst>
                  <a:gd name="T0" fmla="*/ 75 w 133"/>
                  <a:gd name="T1" fmla="*/ 170 h 47"/>
                  <a:gd name="T2" fmla="*/ 2007 w 133"/>
                  <a:gd name="T3" fmla="*/ 883 h 47"/>
                  <a:gd name="T4" fmla="*/ 2069 w 133"/>
                  <a:gd name="T5" fmla="*/ 737 h 47"/>
                  <a:gd name="T6" fmla="*/ 125 w 133"/>
                  <a:gd name="T7" fmla="*/ 35 h 47"/>
                  <a:gd name="T8" fmla="*/ 75 w 133"/>
                  <a:gd name="T9" fmla="*/ 17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47">
                    <a:moveTo>
                      <a:pt x="5" y="9"/>
                    </a:moveTo>
                    <a:cubicBezTo>
                      <a:pt x="21" y="15"/>
                      <a:pt x="83" y="37"/>
                      <a:pt x="129" y="47"/>
                    </a:cubicBezTo>
                    <a:cubicBezTo>
                      <a:pt x="130" y="44"/>
                      <a:pt x="131" y="42"/>
                      <a:pt x="133" y="39"/>
                    </a:cubicBezTo>
                    <a:cubicBezTo>
                      <a:pt x="80" y="28"/>
                      <a:pt x="9" y="2"/>
                      <a:pt x="8" y="2"/>
                    </a:cubicBezTo>
                    <a:cubicBezTo>
                      <a:pt x="3" y="0"/>
                      <a:pt x="0" y="8"/>
                      <a:pt x="5" y="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6" name="Freeform 706">
                <a:extLst>
                  <a:ext uri="{FF2B5EF4-FFF2-40B4-BE49-F238E27FC236}">
                    <a16:creationId xmlns:a16="http://schemas.microsoft.com/office/drawing/2014/main" id="{F1822FE4-2926-4B81-A5DD-C18B99A19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1421"/>
                <a:ext cx="313" cy="85"/>
              </a:xfrm>
              <a:custGeom>
                <a:avLst/>
                <a:gdLst>
                  <a:gd name="T0" fmla="*/ 0 w 125"/>
                  <a:gd name="T1" fmla="*/ 409 h 32"/>
                  <a:gd name="T2" fmla="*/ 125 w 125"/>
                  <a:gd name="T3" fmla="*/ 430 h 32"/>
                  <a:gd name="T4" fmla="*/ 929 w 125"/>
                  <a:gd name="T5" fmla="*/ 149 h 32"/>
                  <a:gd name="T6" fmla="*/ 1838 w 125"/>
                  <a:gd name="T7" fmla="*/ 600 h 32"/>
                  <a:gd name="T8" fmla="*/ 1963 w 125"/>
                  <a:gd name="T9" fmla="*/ 579 h 32"/>
                  <a:gd name="T10" fmla="*/ 929 w 125"/>
                  <a:gd name="T11" fmla="*/ 0 h 32"/>
                  <a:gd name="T12" fmla="*/ 0 w 125"/>
                  <a:gd name="T13" fmla="*/ 40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32">
                    <a:moveTo>
                      <a:pt x="0" y="22"/>
                    </a:moveTo>
                    <a:cubicBezTo>
                      <a:pt x="8" y="23"/>
                      <a:pt x="8" y="23"/>
                      <a:pt x="8" y="23"/>
                    </a:cubicBezTo>
                    <a:cubicBezTo>
                      <a:pt x="9" y="15"/>
                      <a:pt x="28" y="8"/>
                      <a:pt x="59" y="8"/>
                    </a:cubicBezTo>
                    <a:cubicBezTo>
                      <a:pt x="87" y="8"/>
                      <a:pt x="116" y="17"/>
                      <a:pt x="117" y="32"/>
                    </a:cubicBezTo>
                    <a:cubicBezTo>
                      <a:pt x="125" y="31"/>
                      <a:pt x="125" y="31"/>
                      <a:pt x="125" y="31"/>
                    </a:cubicBezTo>
                    <a:cubicBezTo>
                      <a:pt x="124" y="9"/>
                      <a:pt x="89" y="0"/>
                      <a:pt x="59" y="0"/>
                    </a:cubicBezTo>
                    <a:cubicBezTo>
                      <a:pt x="31" y="0"/>
                      <a:pt x="2" y="6"/>
                      <a:pt x="0" y="22"/>
                    </a:cubicBez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7" name="Freeform 707">
                <a:extLst>
                  <a:ext uri="{FF2B5EF4-FFF2-40B4-BE49-F238E27FC236}">
                    <a16:creationId xmlns:a16="http://schemas.microsoft.com/office/drawing/2014/main" id="{F77B4081-D632-455C-ADD5-5D670453F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442"/>
                <a:ext cx="265" cy="123"/>
              </a:xfrm>
              <a:custGeom>
                <a:avLst/>
                <a:gdLst>
                  <a:gd name="T0" fmla="*/ 770 w 106"/>
                  <a:gd name="T1" fmla="*/ 0 h 46"/>
                  <a:gd name="T2" fmla="*/ 0 w 106"/>
                  <a:gd name="T3" fmla="*/ 230 h 46"/>
                  <a:gd name="T4" fmla="*/ 50 w 106"/>
                  <a:gd name="T5" fmla="*/ 537 h 46"/>
                  <a:gd name="T6" fmla="*/ 533 w 106"/>
                  <a:gd name="T7" fmla="*/ 880 h 46"/>
                  <a:gd name="T8" fmla="*/ 1470 w 106"/>
                  <a:gd name="T9" fmla="*/ 730 h 46"/>
                  <a:gd name="T10" fmla="*/ 1658 w 106"/>
                  <a:gd name="T11" fmla="*/ 342 h 46"/>
                  <a:gd name="T12" fmla="*/ 770 w 106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46">
                    <a:moveTo>
                      <a:pt x="49" y="0"/>
                    </a:moveTo>
                    <a:cubicBezTo>
                      <a:pt x="22" y="0"/>
                      <a:pt x="4" y="5"/>
                      <a:pt x="0" y="12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4" y="46"/>
                      <a:pt x="34" y="46"/>
                      <a:pt x="34" y="46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106" y="18"/>
                      <a:pt x="106" y="18"/>
                      <a:pt x="106" y="18"/>
                    </a:cubicBezTo>
                    <a:cubicBezTo>
                      <a:pt x="99" y="7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8" name="Freeform 708">
                <a:extLst>
                  <a:ext uri="{FF2B5EF4-FFF2-40B4-BE49-F238E27FC236}">
                    <a16:creationId xmlns:a16="http://schemas.microsoft.com/office/drawing/2014/main" id="{1DAB7B4B-A5FF-4E5A-B666-326CD3869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1480"/>
                <a:ext cx="142" cy="165"/>
              </a:xfrm>
              <a:custGeom>
                <a:avLst/>
                <a:gdLst>
                  <a:gd name="T0" fmla="*/ 404 w 57"/>
                  <a:gd name="T1" fmla="*/ 0 h 62"/>
                  <a:gd name="T2" fmla="*/ 0 w 57"/>
                  <a:gd name="T3" fmla="*/ 226 h 62"/>
                  <a:gd name="T4" fmla="*/ 154 w 57"/>
                  <a:gd name="T5" fmla="*/ 261 h 62"/>
                  <a:gd name="T6" fmla="*/ 433 w 57"/>
                  <a:gd name="T7" fmla="*/ 908 h 62"/>
                  <a:gd name="T8" fmla="*/ 341 w 57"/>
                  <a:gd name="T9" fmla="*/ 1168 h 62"/>
                  <a:gd name="T10" fmla="*/ 341 w 57"/>
                  <a:gd name="T11" fmla="*/ 1168 h 62"/>
                  <a:gd name="T12" fmla="*/ 757 w 57"/>
                  <a:gd name="T13" fmla="*/ 865 h 62"/>
                  <a:gd name="T14" fmla="*/ 404 w 57"/>
                  <a:gd name="T15" fmla="*/ 0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62">
                    <a:moveTo>
                      <a:pt x="26" y="0"/>
                    </a:moveTo>
                    <a:cubicBezTo>
                      <a:pt x="24" y="1"/>
                      <a:pt x="10" y="7"/>
                      <a:pt x="0" y="12"/>
                    </a:cubicBezTo>
                    <a:cubicBezTo>
                      <a:pt x="3" y="12"/>
                      <a:pt x="7" y="12"/>
                      <a:pt x="10" y="14"/>
                    </a:cubicBezTo>
                    <a:cubicBezTo>
                      <a:pt x="20" y="20"/>
                      <a:pt x="28" y="36"/>
                      <a:pt x="28" y="48"/>
                    </a:cubicBezTo>
                    <a:cubicBezTo>
                      <a:pt x="28" y="54"/>
                      <a:pt x="27" y="59"/>
                      <a:pt x="22" y="62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7" y="29"/>
                      <a:pt x="45" y="5"/>
                      <a:pt x="26" y="0"/>
                    </a:cubicBezTo>
                    <a:close/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89" name="Freeform 709">
                <a:extLst>
                  <a:ext uri="{FF2B5EF4-FFF2-40B4-BE49-F238E27FC236}">
                    <a16:creationId xmlns:a16="http://schemas.microsoft.com/office/drawing/2014/main" id="{2E5FCBC3-B1D2-493B-99BD-E0136DDBD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637"/>
                <a:ext cx="145" cy="163"/>
              </a:xfrm>
              <a:custGeom>
                <a:avLst/>
                <a:gdLst>
                  <a:gd name="T0" fmla="*/ 458 w 58"/>
                  <a:gd name="T1" fmla="*/ 0 h 61"/>
                  <a:gd name="T2" fmla="*/ 0 w 58"/>
                  <a:gd name="T3" fmla="*/ 230 h 61"/>
                  <a:gd name="T4" fmla="*/ 175 w 58"/>
                  <a:gd name="T5" fmla="*/ 251 h 61"/>
                  <a:gd name="T6" fmla="*/ 458 w 58"/>
                  <a:gd name="T7" fmla="*/ 879 h 61"/>
                  <a:gd name="T8" fmla="*/ 375 w 58"/>
                  <a:gd name="T9" fmla="*/ 1144 h 61"/>
                  <a:gd name="T10" fmla="*/ 363 w 58"/>
                  <a:gd name="T11" fmla="*/ 1165 h 61"/>
                  <a:gd name="T12" fmla="*/ 783 w 58"/>
                  <a:gd name="T13" fmla="*/ 879 h 61"/>
                  <a:gd name="T14" fmla="*/ 458 w 58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61">
                    <a:moveTo>
                      <a:pt x="29" y="0"/>
                    </a:moveTo>
                    <a:cubicBezTo>
                      <a:pt x="27" y="1"/>
                      <a:pt x="10" y="7"/>
                      <a:pt x="0" y="12"/>
                    </a:cubicBezTo>
                    <a:cubicBezTo>
                      <a:pt x="4" y="10"/>
                      <a:pt x="7" y="11"/>
                      <a:pt x="11" y="13"/>
                    </a:cubicBezTo>
                    <a:cubicBezTo>
                      <a:pt x="21" y="18"/>
                      <a:pt x="29" y="34"/>
                      <a:pt x="29" y="46"/>
                    </a:cubicBezTo>
                    <a:cubicBezTo>
                      <a:pt x="28" y="52"/>
                      <a:pt x="28" y="57"/>
                      <a:pt x="24" y="60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58" y="29"/>
                      <a:pt x="49" y="4"/>
                      <a:pt x="29" y="0"/>
                    </a:cubicBezTo>
                    <a:close/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0" name="Freeform 710">
                <a:extLst>
                  <a:ext uri="{FF2B5EF4-FFF2-40B4-BE49-F238E27FC236}">
                    <a16:creationId xmlns:a16="http://schemas.microsoft.com/office/drawing/2014/main" id="{2C973382-E59F-4ECD-A467-CA82F30A8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1517"/>
                <a:ext cx="120" cy="147"/>
              </a:xfrm>
              <a:custGeom>
                <a:avLst/>
                <a:gdLst>
                  <a:gd name="T0" fmla="*/ 313 w 48"/>
                  <a:gd name="T1" fmla="*/ 0 h 55"/>
                  <a:gd name="T2" fmla="*/ 208 w 48"/>
                  <a:gd name="T3" fmla="*/ 56 h 55"/>
                  <a:gd name="T4" fmla="*/ 188 w 48"/>
                  <a:gd name="T5" fmla="*/ 957 h 55"/>
                  <a:gd name="T6" fmla="*/ 270 w 48"/>
                  <a:gd name="T7" fmla="*/ 1016 h 55"/>
                  <a:gd name="T8" fmla="*/ 688 w 48"/>
                  <a:gd name="T9" fmla="*/ 1050 h 55"/>
                  <a:gd name="T10" fmla="*/ 645 w 48"/>
                  <a:gd name="T11" fmla="*/ 1016 h 55"/>
                  <a:gd name="T12" fmla="*/ 645 w 48"/>
                  <a:gd name="T13" fmla="*/ 1016 h 55"/>
                  <a:gd name="T14" fmla="*/ 625 w 48"/>
                  <a:gd name="T15" fmla="*/ 994 h 55"/>
                  <a:gd name="T16" fmla="*/ 613 w 48"/>
                  <a:gd name="T17" fmla="*/ 994 h 55"/>
                  <a:gd name="T18" fmla="*/ 595 w 48"/>
                  <a:gd name="T19" fmla="*/ 970 h 55"/>
                  <a:gd name="T20" fmla="*/ 595 w 48"/>
                  <a:gd name="T21" fmla="*/ 957 h 55"/>
                  <a:gd name="T22" fmla="*/ 583 w 48"/>
                  <a:gd name="T23" fmla="*/ 935 h 55"/>
                  <a:gd name="T24" fmla="*/ 563 w 48"/>
                  <a:gd name="T25" fmla="*/ 208 h 55"/>
                  <a:gd name="T26" fmla="*/ 595 w 48"/>
                  <a:gd name="T27" fmla="*/ 171 h 55"/>
                  <a:gd name="T28" fmla="*/ 595 w 48"/>
                  <a:gd name="T29" fmla="*/ 150 h 55"/>
                  <a:gd name="T30" fmla="*/ 613 w 48"/>
                  <a:gd name="T31" fmla="*/ 136 h 55"/>
                  <a:gd name="T32" fmla="*/ 625 w 48"/>
                  <a:gd name="T33" fmla="*/ 115 h 55"/>
                  <a:gd name="T34" fmla="*/ 645 w 48"/>
                  <a:gd name="T35" fmla="*/ 94 h 55"/>
                  <a:gd name="T36" fmla="*/ 658 w 48"/>
                  <a:gd name="T37" fmla="*/ 78 h 55"/>
                  <a:gd name="T38" fmla="*/ 658 w 48"/>
                  <a:gd name="T39" fmla="*/ 78 h 55"/>
                  <a:gd name="T40" fmla="*/ 688 w 48"/>
                  <a:gd name="T41" fmla="*/ 56 h 55"/>
                  <a:gd name="T42" fmla="*/ 688 w 48"/>
                  <a:gd name="T43" fmla="*/ 56 h 55"/>
                  <a:gd name="T44" fmla="*/ 750 w 48"/>
                  <a:gd name="T45" fmla="*/ 21 h 55"/>
                  <a:gd name="T46" fmla="*/ 750 w 48"/>
                  <a:gd name="T47" fmla="*/ 21 h 55"/>
                  <a:gd name="T48" fmla="*/ 750 w 48"/>
                  <a:gd name="T49" fmla="*/ 21 h 55"/>
                  <a:gd name="T50" fmla="*/ 313 w 48"/>
                  <a:gd name="T51" fmla="*/ 0 h 5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8" h="55">
                    <a:moveTo>
                      <a:pt x="20" y="0"/>
                    </a:moveTo>
                    <a:cubicBezTo>
                      <a:pt x="20" y="0"/>
                      <a:pt x="16" y="0"/>
                      <a:pt x="13" y="3"/>
                    </a:cubicBezTo>
                    <a:cubicBezTo>
                      <a:pt x="1" y="15"/>
                      <a:pt x="0" y="38"/>
                      <a:pt x="12" y="50"/>
                    </a:cubicBezTo>
                    <a:cubicBezTo>
                      <a:pt x="12" y="51"/>
                      <a:pt x="15" y="53"/>
                      <a:pt x="17" y="53"/>
                    </a:cubicBezTo>
                    <a:cubicBezTo>
                      <a:pt x="22" y="53"/>
                      <a:pt x="35" y="55"/>
                      <a:pt x="44" y="55"/>
                    </a:cubicBezTo>
                    <a:cubicBezTo>
                      <a:pt x="44" y="55"/>
                      <a:pt x="42" y="53"/>
                      <a:pt x="41" y="53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0" y="53"/>
                      <a:pt x="40" y="52"/>
                      <a:pt x="40" y="52"/>
                    </a:cubicBezTo>
                    <a:cubicBezTo>
                      <a:pt x="40" y="52"/>
                      <a:pt x="39" y="52"/>
                      <a:pt x="39" y="52"/>
                    </a:cubicBezTo>
                    <a:cubicBezTo>
                      <a:pt x="39" y="51"/>
                      <a:pt x="39" y="51"/>
                      <a:pt x="38" y="51"/>
                    </a:cubicBezTo>
                    <a:cubicBezTo>
                      <a:pt x="38" y="51"/>
                      <a:pt x="38" y="50"/>
                      <a:pt x="38" y="50"/>
                    </a:cubicBezTo>
                    <a:cubicBezTo>
                      <a:pt x="37" y="50"/>
                      <a:pt x="37" y="49"/>
                      <a:pt x="37" y="49"/>
                    </a:cubicBezTo>
                    <a:cubicBezTo>
                      <a:pt x="31" y="40"/>
                      <a:pt x="30" y="22"/>
                      <a:pt x="36" y="11"/>
                    </a:cubicBezTo>
                    <a:cubicBezTo>
                      <a:pt x="37" y="10"/>
                      <a:pt x="37" y="9"/>
                      <a:pt x="38" y="9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9" y="7"/>
                      <a:pt x="39" y="7"/>
                    </a:cubicBezTo>
                    <a:cubicBezTo>
                      <a:pt x="39" y="6"/>
                      <a:pt x="40" y="6"/>
                      <a:pt x="40" y="6"/>
                    </a:cubicBezTo>
                    <a:cubicBezTo>
                      <a:pt x="40" y="6"/>
                      <a:pt x="40" y="5"/>
                      <a:pt x="41" y="5"/>
                    </a:cubicBezTo>
                    <a:cubicBezTo>
                      <a:pt x="41" y="5"/>
                      <a:pt x="42" y="4"/>
                      <a:pt x="42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3" y="4"/>
                      <a:pt x="43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6" y="2"/>
                      <a:pt x="46" y="1"/>
                      <a:pt x="48" y="1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8" y="1"/>
                      <a:pt x="48" y="1"/>
                      <a:pt x="48" y="1"/>
                    </a:cubicBezTo>
                    <a:lnTo>
                      <a:pt x="20" y="0"/>
                    </a:lnTo>
                    <a:close/>
                  </a:path>
                </a:pathLst>
              </a:custGeom>
              <a:noFill/>
              <a:ln w="238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1" name="Freeform 711">
                <a:extLst>
                  <a:ext uri="{FF2B5EF4-FFF2-40B4-BE49-F238E27FC236}">
                    <a16:creationId xmlns:a16="http://schemas.microsoft.com/office/drawing/2014/main" id="{EA63CC4E-1728-4968-911C-C1AB8E35D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1680"/>
                <a:ext cx="125" cy="149"/>
              </a:xfrm>
              <a:custGeom>
                <a:avLst/>
                <a:gdLst>
                  <a:gd name="T0" fmla="*/ 750 w 50"/>
                  <a:gd name="T1" fmla="*/ 1032 h 56"/>
                  <a:gd name="T2" fmla="*/ 613 w 50"/>
                  <a:gd name="T3" fmla="*/ 907 h 56"/>
                  <a:gd name="T4" fmla="*/ 613 w 50"/>
                  <a:gd name="T5" fmla="*/ 192 h 56"/>
                  <a:gd name="T6" fmla="*/ 783 w 50"/>
                  <a:gd name="T7" fmla="*/ 21 h 56"/>
                  <a:gd name="T8" fmla="*/ 783 w 50"/>
                  <a:gd name="T9" fmla="*/ 21 h 56"/>
                  <a:gd name="T10" fmla="*/ 300 w 50"/>
                  <a:gd name="T11" fmla="*/ 0 h 56"/>
                  <a:gd name="T12" fmla="*/ 208 w 50"/>
                  <a:gd name="T13" fmla="*/ 56 h 56"/>
                  <a:gd name="T14" fmla="*/ 188 w 50"/>
                  <a:gd name="T15" fmla="*/ 942 h 56"/>
                  <a:gd name="T16" fmla="*/ 270 w 50"/>
                  <a:gd name="T17" fmla="*/ 976 h 56"/>
                  <a:gd name="T18" fmla="*/ 750 w 50"/>
                  <a:gd name="T19" fmla="*/ 1032 h 56"/>
                  <a:gd name="T20" fmla="*/ 688 w 50"/>
                  <a:gd name="T21" fmla="*/ 963 h 56"/>
                  <a:gd name="T22" fmla="*/ 750 w 50"/>
                  <a:gd name="T23" fmla="*/ 1032 h 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56">
                    <a:moveTo>
                      <a:pt x="48" y="55"/>
                    </a:moveTo>
                    <a:cubicBezTo>
                      <a:pt x="43" y="56"/>
                      <a:pt x="42" y="52"/>
                      <a:pt x="39" y="48"/>
                    </a:cubicBezTo>
                    <a:cubicBezTo>
                      <a:pt x="33" y="38"/>
                      <a:pt x="33" y="20"/>
                      <a:pt x="39" y="10"/>
                    </a:cubicBezTo>
                    <a:cubicBezTo>
                      <a:pt x="42" y="5"/>
                      <a:pt x="45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6" y="0"/>
                      <a:pt x="13" y="3"/>
                    </a:cubicBezTo>
                    <a:cubicBezTo>
                      <a:pt x="2" y="15"/>
                      <a:pt x="0" y="37"/>
                      <a:pt x="12" y="50"/>
                    </a:cubicBezTo>
                    <a:cubicBezTo>
                      <a:pt x="13" y="50"/>
                      <a:pt x="16" y="52"/>
                      <a:pt x="17" y="52"/>
                    </a:cubicBezTo>
                    <a:cubicBezTo>
                      <a:pt x="24" y="53"/>
                      <a:pt x="39" y="55"/>
                      <a:pt x="48" y="55"/>
                    </a:cubicBezTo>
                    <a:cubicBezTo>
                      <a:pt x="49" y="55"/>
                      <a:pt x="45" y="52"/>
                      <a:pt x="44" y="51"/>
                    </a:cubicBezTo>
                    <a:lnTo>
                      <a:pt x="48" y="55"/>
                    </a:lnTo>
                    <a:close/>
                  </a:path>
                </a:pathLst>
              </a:custGeom>
              <a:noFill/>
              <a:ln w="238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2" name="Freeform 712">
                <a:extLst>
                  <a:ext uri="{FF2B5EF4-FFF2-40B4-BE49-F238E27FC236}">
                    <a16:creationId xmlns:a16="http://schemas.microsoft.com/office/drawing/2014/main" id="{4D77DDAA-174D-4299-A9ED-6413DDA52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786"/>
                <a:ext cx="113" cy="139"/>
              </a:xfrm>
              <a:custGeom>
                <a:avLst/>
                <a:gdLst>
                  <a:gd name="T0" fmla="*/ 693 w 45"/>
                  <a:gd name="T1" fmla="*/ 914 h 52"/>
                  <a:gd name="T2" fmla="*/ 693 w 45"/>
                  <a:gd name="T3" fmla="*/ 914 h 52"/>
                  <a:gd name="T4" fmla="*/ 681 w 45"/>
                  <a:gd name="T5" fmla="*/ 251 h 52"/>
                  <a:gd name="T6" fmla="*/ 33 w 45"/>
                  <a:gd name="T7" fmla="*/ 286 h 52"/>
                  <a:gd name="T8" fmla="*/ 20 w 45"/>
                  <a:gd name="T9" fmla="*/ 957 h 52"/>
                  <a:gd name="T10" fmla="*/ 20 w 45"/>
                  <a:gd name="T11" fmla="*/ 973 h 52"/>
                  <a:gd name="T12" fmla="*/ 0 w 45"/>
                  <a:gd name="T13" fmla="*/ 994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2">
                    <a:moveTo>
                      <a:pt x="44" y="48"/>
                    </a:moveTo>
                    <a:cubicBezTo>
                      <a:pt x="44" y="48"/>
                      <a:pt x="44" y="48"/>
                      <a:pt x="44" y="48"/>
                    </a:cubicBezTo>
                    <a:cubicBezTo>
                      <a:pt x="43" y="35"/>
                      <a:pt x="45" y="19"/>
                      <a:pt x="43" y="13"/>
                    </a:cubicBezTo>
                    <a:cubicBezTo>
                      <a:pt x="40" y="0"/>
                      <a:pt x="6" y="1"/>
                      <a:pt x="2" y="15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0"/>
                      <a:pt x="1" y="51"/>
                      <a:pt x="1" y="51"/>
                    </a:cubicBezTo>
                    <a:cubicBezTo>
                      <a:pt x="1" y="52"/>
                      <a:pt x="0" y="51"/>
                      <a:pt x="0" y="52"/>
                    </a:cubicBezTo>
                  </a:path>
                </a:pathLst>
              </a:custGeom>
              <a:noFill/>
              <a:ln w="269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3" name="Freeform 713">
                <a:extLst>
                  <a:ext uri="{FF2B5EF4-FFF2-40B4-BE49-F238E27FC236}">
                    <a16:creationId xmlns:a16="http://schemas.microsoft.com/office/drawing/2014/main" id="{9A2FFCFE-013B-4043-9AF2-4446EB0DA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744"/>
                <a:ext cx="112" cy="125"/>
              </a:xfrm>
              <a:custGeom>
                <a:avLst/>
                <a:gdLst>
                  <a:gd name="T0" fmla="*/ 682 w 45"/>
                  <a:gd name="T1" fmla="*/ 883 h 47"/>
                  <a:gd name="T2" fmla="*/ 662 w 45"/>
                  <a:gd name="T3" fmla="*/ 226 h 47"/>
                  <a:gd name="T4" fmla="*/ 30 w 45"/>
                  <a:gd name="T5" fmla="*/ 247 h 47"/>
                  <a:gd name="T6" fmla="*/ 0 w 45"/>
                  <a:gd name="T7" fmla="*/ 862 h 47"/>
                  <a:gd name="T8" fmla="*/ 12 w 45"/>
                  <a:gd name="T9" fmla="*/ 848 h 47"/>
                  <a:gd name="T10" fmla="*/ 0 w 45"/>
                  <a:gd name="T11" fmla="*/ 862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7">
                    <a:moveTo>
                      <a:pt x="44" y="47"/>
                    </a:moveTo>
                    <a:cubicBezTo>
                      <a:pt x="43" y="33"/>
                      <a:pt x="45" y="19"/>
                      <a:pt x="43" y="12"/>
                    </a:cubicBezTo>
                    <a:cubicBezTo>
                      <a:pt x="40" y="0"/>
                      <a:pt x="6" y="0"/>
                      <a:pt x="2" y="13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5"/>
                      <a:pt x="1" y="45"/>
                    </a:cubicBezTo>
                    <a:cubicBezTo>
                      <a:pt x="0" y="46"/>
                      <a:pt x="0" y="46"/>
                      <a:pt x="0" y="46"/>
                    </a:cubicBezTo>
                  </a:path>
                </a:pathLst>
              </a:custGeom>
              <a:noFill/>
              <a:ln w="269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4" name="Freeform 714">
                <a:extLst>
                  <a:ext uri="{FF2B5EF4-FFF2-40B4-BE49-F238E27FC236}">
                    <a16:creationId xmlns:a16="http://schemas.microsoft.com/office/drawing/2014/main" id="{5709AFF2-1F2A-41B7-93E4-1FF810082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789"/>
                <a:ext cx="125" cy="149"/>
              </a:xfrm>
              <a:custGeom>
                <a:avLst/>
                <a:gdLst>
                  <a:gd name="T0" fmla="*/ 550 w 50"/>
                  <a:gd name="T1" fmla="*/ 1054 h 56"/>
                  <a:gd name="T2" fmla="*/ 583 w 50"/>
                  <a:gd name="T3" fmla="*/ 963 h 56"/>
                  <a:gd name="T4" fmla="*/ 583 w 50"/>
                  <a:gd name="T5" fmla="*/ 942 h 56"/>
                  <a:gd name="T6" fmla="*/ 750 w 50"/>
                  <a:gd name="T7" fmla="*/ 452 h 56"/>
                  <a:gd name="T8" fmla="*/ 188 w 50"/>
                  <a:gd name="T9" fmla="*/ 192 h 56"/>
                  <a:gd name="T10" fmla="*/ 0 w 50"/>
                  <a:gd name="T11" fmla="*/ 657 h 56"/>
                  <a:gd name="T12" fmla="*/ 0 w 50"/>
                  <a:gd name="T13" fmla="*/ 657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56">
                    <a:moveTo>
                      <a:pt x="35" y="56"/>
                    </a:moveTo>
                    <a:cubicBezTo>
                      <a:pt x="36" y="54"/>
                      <a:pt x="37" y="53"/>
                      <a:pt x="37" y="51"/>
                    </a:cubicBezTo>
                    <a:cubicBezTo>
                      <a:pt x="37" y="51"/>
                      <a:pt x="37" y="50"/>
                      <a:pt x="37" y="50"/>
                    </a:cubicBezTo>
                    <a:cubicBezTo>
                      <a:pt x="41" y="40"/>
                      <a:pt x="47" y="30"/>
                      <a:pt x="48" y="24"/>
                    </a:cubicBezTo>
                    <a:cubicBezTo>
                      <a:pt x="50" y="13"/>
                      <a:pt x="21" y="0"/>
                      <a:pt x="12" y="1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</a:path>
                </a:pathLst>
              </a:custGeom>
              <a:noFill/>
              <a:ln w="2698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5" name="Freeform 715">
                <a:extLst>
                  <a:ext uri="{FF2B5EF4-FFF2-40B4-BE49-F238E27FC236}">
                    <a16:creationId xmlns:a16="http://schemas.microsoft.com/office/drawing/2014/main" id="{C5395E9E-C4C0-4228-948A-76FF11ADF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786"/>
                <a:ext cx="110" cy="139"/>
              </a:xfrm>
              <a:custGeom>
                <a:avLst/>
                <a:gdLst>
                  <a:gd name="T0" fmla="*/ 425 w 44"/>
                  <a:gd name="T1" fmla="*/ 687 h 52"/>
                  <a:gd name="T2" fmla="*/ 675 w 44"/>
                  <a:gd name="T3" fmla="*/ 973 h 52"/>
                  <a:gd name="T4" fmla="*/ 675 w 44"/>
                  <a:gd name="T5" fmla="*/ 973 h 52"/>
                  <a:gd name="T6" fmla="*/ 658 w 44"/>
                  <a:gd name="T7" fmla="*/ 251 h 52"/>
                  <a:gd name="T8" fmla="*/ 20 w 44"/>
                  <a:gd name="T9" fmla="*/ 286 h 52"/>
                  <a:gd name="T10" fmla="*/ 0 w 44"/>
                  <a:gd name="T11" fmla="*/ 994 h 52"/>
                  <a:gd name="T12" fmla="*/ 425 w 44"/>
                  <a:gd name="T13" fmla="*/ 687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52">
                    <a:moveTo>
                      <a:pt x="27" y="36"/>
                    </a:moveTo>
                    <a:cubicBezTo>
                      <a:pt x="36" y="36"/>
                      <a:pt x="43" y="42"/>
                      <a:pt x="43" y="51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2" y="37"/>
                      <a:pt x="44" y="19"/>
                      <a:pt x="42" y="13"/>
                    </a:cubicBezTo>
                    <a:cubicBezTo>
                      <a:pt x="39" y="0"/>
                      <a:pt x="5" y="1"/>
                      <a:pt x="1" y="15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3" y="42"/>
                      <a:pt x="16" y="35"/>
                      <a:pt x="27" y="36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6" name="Freeform 716">
                <a:extLst>
                  <a:ext uri="{FF2B5EF4-FFF2-40B4-BE49-F238E27FC236}">
                    <a16:creationId xmlns:a16="http://schemas.microsoft.com/office/drawing/2014/main" id="{40389E24-664F-471E-87E9-983E6A21D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744"/>
                <a:ext cx="112" cy="133"/>
              </a:xfrm>
              <a:custGeom>
                <a:avLst/>
                <a:gdLst>
                  <a:gd name="T0" fmla="*/ 662 w 45"/>
                  <a:gd name="T1" fmla="*/ 226 h 50"/>
                  <a:gd name="T2" fmla="*/ 30 w 45"/>
                  <a:gd name="T3" fmla="*/ 247 h 50"/>
                  <a:gd name="T4" fmla="*/ 0 w 45"/>
                  <a:gd name="T5" fmla="*/ 865 h 50"/>
                  <a:gd name="T6" fmla="*/ 137 w 45"/>
                  <a:gd name="T7" fmla="*/ 678 h 50"/>
                  <a:gd name="T8" fmla="*/ 540 w 45"/>
                  <a:gd name="T9" fmla="*/ 694 h 50"/>
                  <a:gd name="T10" fmla="*/ 662 w 45"/>
                  <a:gd name="T11" fmla="*/ 942 h 50"/>
                  <a:gd name="T12" fmla="*/ 662 w 45"/>
                  <a:gd name="T13" fmla="*/ 942 h 50"/>
                  <a:gd name="T14" fmla="*/ 662 w 45"/>
                  <a:gd name="T15" fmla="*/ 226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0">
                    <a:moveTo>
                      <a:pt x="43" y="12"/>
                    </a:moveTo>
                    <a:cubicBezTo>
                      <a:pt x="40" y="0"/>
                      <a:pt x="6" y="0"/>
                      <a:pt x="2" y="13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42"/>
                      <a:pt x="4" y="38"/>
                      <a:pt x="9" y="36"/>
                    </a:cubicBezTo>
                    <a:cubicBezTo>
                      <a:pt x="17" y="32"/>
                      <a:pt x="28" y="32"/>
                      <a:pt x="35" y="37"/>
                    </a:cubicBezTo>
                    <a:cubicBezTo>
                      <a:pt x="40" y="40"/>
                      <a:pt x="43" y="45"/>
                      <a:pt x="43" y="50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2" y="37"/>
                      <a:pt x="45" y="19"/>
                      <a:pt x="43" y="12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7" name="Freeform 717">
                <a:extLst>
                  <a:ext uri="{FF2B5EF4-FFF2-40B4-BE49-F238E27FC236}">
                    <a16:creationId xmlns:a16="http://schemas.microsoft.com/office/drawing/2014/main" id="{4453C457-77C0-4405-87A7-451344407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789"/>
                <a:ext cx="125" cy="133"/>
              </a:xfrm>
              <a:custGeom>
                <a:avLst/>
                <a:gdLst>
                  <a:gd name="T0" fmla="*/ 188 w 50"/>
                  <a:gd name="T1" fmla="*/ 192 h 50"/>
                  <a:gd name="T2" fmla="*/ 0 w 50"/>
                  <a:gd name="T3" fmla="*/ 657 h 50"/>
                  <a:gd name="T4" fmla="*/ 188 w 50"/>
                  <a:gd name="T5" fmla="*/ 567 h 50"/>
                  <a:gd name="T6" fmla="*/ 550 w 50"/>
                  <a:gd name="T7" fmla="*/ 806 h 50"/>
                  <a:gd name="T8" fmla="*/ 583 w 50"/>
                  <a:gd name="T9" fmla="*/ 942 h 50"/>
                  <a:gd name="T10" fmla="*/ 750 w 50"/>
                  <a:gd name="T11" fmla="*/ 452 h 50"/>
                  <a:gd name="T12" fmla="*/ 188 w 50"/>
                  <a:gd name="T13" fmla="*/ 192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50">
                    <a:moveTo>
                      <a:pt x="12" y="10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3" y="32"/>
                      <a:pt x="7" y="30"/>
                      <a:pt x="12" y="30"/>
                    </a:cubicBezTo>
                    <a:cubicBezTo>
                      <a:pt x="21" y="30"/>
                      <a:pt x="30" y="36"/>
                      <a:pt x="35" y="43"/>
                    </a:cubicBezTo>
                    <a:cubicBezTo>
                      <a:pt x="36" y="46"/>
                      <a:pt x="36" y="48"/>
                      <a:pt x="37" y="50"/>
                    </a:cubicBezTo>
                    <a:cubicBezTo>
                      <a:pt x="41" y="40"/>
                      <a:pt x="47" y="30"/>
                      <a:pt x="48" y="24"/>
                    </a:cubicBezTo>
                    <a:cubicBezTo>
                      <a:pt x="50" y="13"/>
                      <a:pt x="21" y="0"/>
                      <a:pt x="12" y="10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8" name="Freeform 718">
                <a:extLst>
                  <a:ext uri="{FF2B5EF4-FFF2-40B4-BE49-F238E27FC236}">
                    <a16:creationId xmlns:a16="http://schemas.microsoft.com/office/drawing/2014/main" id="{7938F653-77E3-4E88-A224-CEC40B9B2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1165"/>
                <a:ext cx="352" cy="344"/>
              </a:xfrm>
              <a:custGeom>
                <a:avLst/>
                <a:gdLst>
                  <a:gd name="T0" fmla="*/ 280 w 141"/>
                  <a:gd name="T1" fmla="*/ 2445 h 129"/>
                  <a:gd name="T2" fmla="*/ 1932 w 141"/>
                  <a:gd name="T3" fmla="*/ 2141 h 129"/>
                  <a:gd name="T4" fmla="*/ 1962 w 141"/>
                  <a:gd name="T5" fmla="*/ 1400 h 129"/>
                  <a:gd name="T6" fmla="*/ 1091 w 141"/>
                  <a:gd name="T7" fmla="*/ 1309 h 129"/>
                  <a:gd name="T8" fmla="*/ 1870 w 141"/>
                  <a:gd name="T9" fmla="*/ 797 h 129"/>
                  <a:gd name="T10" fmla="*/ 1653 w 141"/>
                  <a:gd name="T11" fmla="*/ 115 h 129"/>
                  <a:gd name="T12" fmla="*/ 0 w 141"/>
                  <a:gd name="T13" fmla="*/ 661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129">
                    <a:moveTo>
                      <a:pt x="18" y="129"/>
                    </a:moveTo>
                    <a:cubicBezTo>
                      <a:pt x="56" y="123"/>
                      <a:pt x="114" y="113"/>
                      <a:pt x="124" y="113"/>
                    </a:cubicBezTo>
                    <a:cubicBezTo>
                      <a:pt x="141" y="112"/>
                      <a:pt x="139" y="74"/>
                      <a:pt x="126" y="74"/>
                    </a:cubicBezTo>
                    <a:cubicBezTo>
                      <a:pt x="120" y="74"/>
                      <a:pt x="90" y="70"/>
                      <a:pt x="70" y="69"/>
                    </a:cubicBezTo>
                    <a:cubicBezTo>
                      <a:pt x="82" y="64"/>
                      <a:pt x="120" y="42"/>
                      <a:pt x="120" y="42"/>
                    </a:cubicBezTo>
                    <a:cubicBezTo>
                      <a:pt x="132" y="36"/>
                      <a:pt x="118" y="0"/>
                      <a:pt x="106" y="6"/>
                    </a:cubicBezTo>
                    <a:cubicBezTo>
                      <a:pt x="87" y="13"/>
                      <a:pt x="34" y="26"/>
                      <a:pt x="0" y="35"/>
                    </a:cubicBezTo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99" name="Freeform 719">
                <a:extLst>
                  <a:ext uri="{FF2B5EF4-FFF2-40B4-BE49-F238E27FC236}">
                    <a16:creationId xmlns:a16="http://schemas.microsoft.com/office/drawing/2014/main" id="{72CAEC19-F73E-4E4D-ACDC-0600052F1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" y="1061"/>
                <a:ext cx="83" cy="149"/>
              </a:xfrm>
              <a:custGeom>
                <a:avLst/>
                <a:gdLst>
                  <a:gd name="T0" fmla="*/ 526 w 33"/>
                  <a:gd name="T1" fmla="*/ 1054 h 56"/>
                  <a:gd name="T2" fmla="*/ 189 w 33"/>
                  <a:gd name="T3" fmla="*/ 793 h 56"/>
                  <a:gd name="T4" fmla="*/ 443 w 33"/>
                  <a:gd name="T5" fmla="*/ 136 h 56"/>
                  <a:gd name="T6" fmla="*/ 526 w 33"/>
                  <a:gd name="T7" fmla="*/ 17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56">
                    <a:moveTo>
                      <a:pt x="33" y="56"/>
                    </a:moveTo>
                    <a:cubicBezTo>
                      <a:pt x="22" y="49"/>
                      <a:pt x="12" y="42"/>
                      <a:pt x="12" y="42"/>
                    </a:cubicBezTo>
                    <a:cubicBezTo>
                      <a:pt x="0" y="36"/>
                      <a:pt x="16" y="0"/>
                      <a:pt x="28" y="7"/>
                    </a:cubicBezTo>
                    <a:cubicBezTo>
                      <a:pt x="29" y="8"/>
                      <a:pt x="31" y="9"/>
                      <a:pt x="33" y="9"/>
                    </a:cubicBezTo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0" name="Freeform 720">
                <a:extLst>
                  <a:ext uri="{FF2B5EF4-FFF2-40B4-BE49-F238E27FC236}">
                    <a16:creationId xmlns:a16="http://schemas.microsoft.com/office/drawing/2014/main" id="{91EC37B7-E0A1-4E15-93C2-1FBADA91F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256"/>
                <a:ext cx="117" cy="117"/>
              </a:xfrm>
              <a:custGeom>
                <a:avLst/>
                <a:gdLst>
                  <a:gd name="T0" fmla="*/ 724 w 47"/>
                  <a:gd name="T1" fmla="*/ 827 h 44"/>
                  <a:gd name="T2" fmla="*/ 279 w 47"/>
                  <a:gd name="T3" fmla="*/ 750 h 44"/>
                  <a:gd name="T4" fmla="*/ 261 w 47"/>
                  <a:gd name="T5" fmla="*/ 21 h 44"/>
                  <a:gd name="T6" fmla="*/ 712 w 47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4">
                    <a:moveTo>
                      <a:pt x="47" y="44"/>
                    </a:moveTo>
                    <a:cubicBezTo>
                      <a:pt x="33" y="42"/>
                      <a:pt x="22" y="41"/>
                      <a:pt x="18" y="40"/>
                    </a:cubicBezTo>
                    <a:cubicBezTo>
                      <a:pt x="0" y="39"/>
                      <a:pt x="5" y="0"/>
                      <a:pt x="17" y="1"/>
                    </a:cubicBezTo>
                    <a:cubicBezTo>
                      <a:pt x="21" y="2"/>
                      <a:pt x="33" y="1"/>
                      <a:pt x="46" y="0"/>
                    </a:cubicBezTo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1" name="Freeform 721">
                <a:extLst>
                  <a:ext uri="{FF2B5EF4-FFF2-40B4-BE49-F238E27FC236}">
                    <a16:creationId xmlns:a16="http://schemas.microsoft.com/office/drawing/2014/main" id="{E7907C89-77BD-457A-9680-3461286208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3" y="1069"/>
                <a:ext cx="437" cy="371"/>
              </a:xfrm>
              <a:custGeom>
                <a:avLst/>
                <a:gdLst>
                  <a:gd name="T0" fmla="*/ 467 w 175"/>
                  <a:gd name="T1" fmla="*/ 35 h 139"/>
                  <a:gd name="T2" fmla="*/ 250 w 175"/>
                  <a:gd name="T3" fmla="*/ 571 h 139"/>
                  <a:gd name="T4" fmla="*/ 250 w 175"/>
                  <a:gd name="T5" fmla="*/ 571 h 139"/>
                  <a:gd name="T6" fmla="*/ 325 w 175"/>
                  <a:gd name="T7" fmla="*/ 798 h 139"/>
                  <a:gd name="T8" fmla="*/ 916 w 175"/>
                  <a:gd name="T9" fmla="*/ 1254 h 139"/>
                  <a:gd name="T10" fmla="*/ 529 w 175"/>
                  <a:gd name="T11" fmla="*/ 1276 h 139"/>
                  <a:gd name="T12" fmla="*/ 250 w 175"/>
                  <a:gd name="T13" fmla="*/ 1289 h 139"/>
                  <a:gd name="T14" fmla="*/ 12 w 175"/>
                  <a:gd name="T15" fmla="*/ 1695 h 139"/>
                  <a:gd name="T16" fmla="*/ 250 w 175"/>
                  <a:gd name="T17" fmla="*/ 2165 h 139"/>
                  <a:gd name="T18" fmla="*/ 250 w 175"/>
                  <a:gd name="T19" fmla="*/ 2165 h 139"/>
                  <a:gd name="T20" fmla="*/ 2350 w 175"/>
                  <a:gd name="T21" fmla="*/ 2552 h 139"/>
                  <a:gd name="T22" fmla="*/ 2350 w 175"/>
                  <a:gd name="T23" fmla="*/ 2552 h 139"/>
                  <a:gd name="T24" fmla="*/ 2350 w 175"/>
                  <a:gd name="T25" fmla="*/ 2552 h 139"/>
                  <a:gd name="T26" fmla="*/ 2662 w 175"/>
                  <a:gd name="T27" fmla="*/ 2642 h 139"/>
                  <a:gd name="T28" fmla="*/ 2724 w 175"/>
                  <a:gd name="T29" fmla="*/ 2552 h 139"/>
                  <a:gd name="T30" fmla="*/ 2370 w 175"/>
                  <a:gd name="T31" fmla="*/ 2416 h 139"/>
                  <a:gd name="T32" fmla="*/ 2133 w 175"/>
                  <a:gd name="T33" fmla="*/ 2245 h 139"/>
                  <a:gd name="T34" fmla="*/ 2040 w 175"/>
                  <a:gd name="T35" fmla="*/ 1788 h 139"/>
                  <a:gd name="T36" fmla="*/ 2058 w 175"/>
                  <a:gd name="T37" fmla="*/ 1583 h 139"/>
                  <a:gd name="T38" fmla="*/ 2337 w 175"/>
                  <a:gd name="T39" fmla="*/ 1118 h 139"/>
                  <a:gd name="T40" fmla="*/ 2682 w 175"/>
                  <a:gd name="T41" fmla="*/ 1084 h 139"/>
                  <a:gd name="T42" fmla="*/ 2712 w 175"/>
                  <a:gd name="T43" fmla="*/ 969 h 139"/>
                  <a:gd name="T44" fmla="*/ 624 w 175"/>
                  <a:gd name="T45" fmla="*/ 21 h 139"/>
                  <a:gd name="T46" fmla="*/ 637 w 175"/>
                  <a:gd name="T47" fmla="*/ 35 h 139"/>
                  <a:gd name="T48" fmla="*/ 467 w 175"/>
                  <a:gd name="T49" fmla="*/ 35 h 139"/>
                  <a:gd name="T50" fmla="*/ 1134 w 175"/>
                  <a:gd name="T51" fmla="*/ 1254 h 139"/>
                  <a:gd name="T52" fmla="*/ 387 w 175"/>
                  <a:gd name="T53" fmla="*/ 705 h 139"/>
                  <a:gd name="T54" fmla="*/ 342 w 175"/>
                  <a:gd name="T55" fmla="*/ 571 h 139"/>
                  <a:gd name="T56" fmla="*/ 512 w 175"/>
                  <a:gd name="T57" fmla="*/ 149 h 139"/>
                  <a:gd name="T58" fmla="*/ 574 w 175"/>
                  <a:gd name="T59" fmla="*/ 136 h 139"/>
                  <a:gd name="T60" fmla="*/ 574 w 175"/>
                  <a:gd name="T61" fmla="*/ 136 h 139"/>
                  <a:gd name="T62" fmla="*/ 592 w 175"/>
                  <a:gd name="T63" fmla="*/ 149 h 139"/>
                  <a:gd name="T64" fmla="*/ 2400 w 175"/>
                  <a:gd name="T65" fmla="*/ 969 h 139"/>
                  <a:gd name="T66" fmla="*/ 2287 w 175"/>
                  <a:gd name="T67" fmla="*/ 1004 h 139"/>
                  <a:gd name="T68" fmla="*/ 1945 w 175"/>
                  <a:gd name="T69" fmla="*/ 1561 h 139"/>
                  <a:gd name="T70" fmla="*/ 1933 w 175"/>
                  <a:gd name="T71" fmla="*/ 1788 h 139"/>
                  <a:gd name="T72" fmla="*/ 2040 w 175"/>
                  <a:gd name="T73" fmla="*/ 2301 h 139"/>
                  <a:gd name="T74" fmla="*/ 2070 w 175"/>
                  <a:gd name="T75" fmla="*/ 2357 h 139"/>
                  <a:gd name="T76" fmla="*/ 250 w 175"/>
                  <a:gd name="T77" fmla="*/ 2036 h 139"/>
                  <a:gd name="T78" fmla="*/ 250 w 175"/>
                  <a:gd name="T79" fmla="*/ 2036 h 139"/>
                  <a:gd name="T80" fmla="*/ 125 w 175"/>
                  <a:gd name="T81" fmla="*/ 1695 h 139"/>
                  <a:gd name="T82" fmla="*/ 230 w 175"/>
                  <a:gd name="T83" fmla="*/ 1425 h 139"/>
                  <a:gd name="T84" fmla="*/ 529 w 175"/>
                  <a:gd name="T85" fmla="*/ 1409 h 139"/>
                  <a:gd name="T86" fmla="*/ 1104 w 175"/>
                  <a:gd name="T87" fmla="*/ 1388 h 139"/>
                  <a:gd name="T88" fmla="*/ 1134 w 175"/>
                  <a:gd name="T89" fmla="*/ 1254 h 13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5" h="139">
                    <a:moveTo>
                      <a:pt x="30" y="2"/>
                    </a:moveTo>
                    <a:cubicBezTo>
                      <a:pt x="22" y="7"/>
                      <a:pt x="16" y="21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8"/>
                      <a:pt x="19" y="41"/>
                      <a:pt x="21" y="42"/>
                    </a:cubicBezTo>
                    <a:cubicBezTo>
                      <a:pt x="22" y="43"/>
                      <a:pt x="44" y="57"/>
                      <a:pt x="59" y="66"/>
                    </a:cubicBezTo>
                    <a:cubicBezTo>
                      <a:pt x="51" y="66"/>
                      <a:pt x="42" y="67"/>
                      <a:pt x="34" y="67"/>
                    </a:cubicBezTo>
                    <a:cubicBezTo>
                      <a:pt x="25" y="68"/>
                      <a:pt x="18" y="68"/>
                      <a:pt x="16" y="68"/>
                    </a:cubicBezTo>
                    <a:cubicBezTo>
                      <a:pt x="7" y="67"/>
                      <a:pt x="2" y="78"/>
                      <a:pt x="1" y="89"/>
                    </a:cubicBezTo>
                    <a:cubicBezTo>
                      <a:pt x="0" y="100"/>
                      <a:pt x="4" y="113"/>
                      <a:pt x="16" y="114"/>
                    </a:cubicBezTo>
                    <a:cubicBezTo>
                      <a:pt x="16" y="114"/>
                      <a:pt x="16" y="114"/>
                      <a:pt x="16" y="114"/>
                    </a:cubicBezTo>
                    <a:cubicBezTo>
                      <a:pt x="28" y="114"/>
                      <a:pt x="135" y="131"/>
                      <a:pt x="151" y="134"/>
                    </a:cubicBezTo>
                    <a:cubicBezTo>
                      <a:pt x="151" y="134"/>
                      <a:pt x="151" y="134"/>
                      <a:pt x="151" y="134"/>
                    </a:cubicBezTo>
                    <a:cubicBezTo>
                      <a:pt x="151" y="134"/>
                      <a:pt x="151" y="134"/>
                      <a:pt x="151" y="134"/>
                    </a:cubicBezTo>
                    <a:cubicBezTo>
                      <a:pt x="171" y="139"/>
                      <a:pt x="171" y="139"/>
                      <a:pt x="171" y="139"/>
                    </a:cubicBezTo>
                    <a:cubicBezTo>
                      <a:pt x="175" y="134"/>
                      <a:pt x="175" y="134"/>
                      <a:pt x="175" y="134"/>
                    </a:cubicBezTo>
                    <a:cubicBezTo>
                      <a:pt x="175" y="134"/>
                      <a:pt x="152" y="127"/>
                      <a:pt x="152" y="127"/>
                    </a:cubicBezTo>
                    <a:cubicBezTo>
                      <a:pt x="146" y="126"/>
                      <a:pt x="141" y="123"/>
                      <a:pt x="137" y="118"/>
                    </a:cubicBezTo>
                    <a:cubicBezTo>
                      <a:pt x="132" y="111"/>
                      <a:pt x="131" y="102"/>
                      <a:pt x="131" y="94"/>
                    </a:cubicBezTo>
                    <a:cubicBezTo>
                      <a:pt x="131" y="90"/>
                      <a:pt x="131" y="86"/>
                      <a:pt x="132" y="83"/>
                    </a:cubicBezTo>
                    <a:cubicBezTo>
                      <a:pt x="134" y="75"/>
                      <a:pt x="141" y="65"/>
                      <a:pt x="150" y="59"/>
                    </a:cubicBezTo>
                    <a:cubicBezTo>
                      <a:pt x="157" y="55"/>
                      <a:pt x="165" y="55"/>
                      <a:pt x="172" y="57"/>
                    </a:cubicBezTo>
                    <a:cubicBezTo>
                      <a:pt x="174" y="51"/>
                      <a:pt x="174" y="51"/>
                      <a:pt x="174" y="51"/>
                    </a:cubicBezTo>
                    <a:cubicBezTo>
                      <a:pt x="173" y="50"/>
                      <a:pt x="69" y="13"/>
                      <a:pt x="40" y="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37" y="0"/>
                      <a:pt x="34" y="0"/>
                      <a:pt x="30" y="2"/>
                    </a:cubicBezTo>
                    <a:close/>
                    <a:moveTo>
                      <a:pt x="73" y="66"/>
                    </a:moveTo>
                    <a:cubicBezTo>
                      <a:pt x="62" y="61"/>
                      <a:pt x="25" y="37"/>
                      <a:pt x="25" y="37"/>
                    </a:cubicBezTo>
                    <a:cubicBezTo>
                      <a:pt x="23" y="35"/>
                      <a:pt x="22" y="33"/>
                      <a:pt x="22" y="30"/>
                    </a:cubicBezTo>
                    <a:cubicBezTo>
                      <a:pt x="22" y="22"/>
                      <a:pt x="28" y="11"/>
                      <a:pt x="33" y="8"/>
                    </a:cubicBezTo>
                    <a:cubicBezTo>
                      <a:pt x="35" y="7"/>
                      <a:pt x="36" y="7"/>
                      <a:pt x="37" y="7"/>
                    </a:cubicBezTo>
                    <a:cubicBezTo>
                      <a:pt x="37" y="7"/>
                      <a:pt x="37" y="7"/>
                      <a:pt x="37" y="7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59" y="16"/>
                      <a:pt x="122" y="39"/>
                      <a:pt x="154" y="51"/>
                    </a:cubicBezTo>
                    <a:cubicBezTo>
                      <a:pt x="151" y="51"/>
                      <a:pt x="149" y="52"/>
                      <a:pt x="147" y="53"/>
                    </a:cubicBezTo>
                    <a:cubicBezTo>
                      <a:pt x="135" y="60"/>
                      <a:pt x="127" y="73"/>
                      <a:pt x="125" y="82"/>
                    </a:cubicBezTo>
                    <a:cubicBezTo>
                      <a:pt x="124" y="85"/>
                      <a:pt x="124" y="90"/>
                      <a:pt x="124" y="94"/>
                    </a:cubicBezTo>
                    <a:cubicBezTo>
                      <a:pt x="124" y="103"/>
                      <a:pt x="126" y="114"/>
                      <a:pt x="131" y="121"/>
                    </a:cubicBezTo>
                    <a:cubicBezTo>
                      <a:pt x="132" y="122"/>
                      <a:pt x="133" y="123"/>
                      <a:pt x="133" y="124"/>
                    </a:cubicBezTo>
                    <a:cubicBezTo>
                      <a:pt x="98" y="118"/>
                      <a:pt x="27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0" y="106"/>
                      <a:pt x="7" y="97"/>
                      <a:pt x="8" y="89"/>
                    </a:cubicBezTo>
                    <a:cubicBezTo>
                      <a:pt x="9" y="81"/>
                      <a:pt x="12" y="75"/>
                      <a:pt x="15" y="75"/>
                    </a:cubicBezTo>
                    <a:cubicBezTo>
                      <a:pt x="18" y="75"/>
                      <a:pt x="25" y="75"/>
                      <a:pt x="34" y="74"/>
                    </a:cubicBezTo>
                    <a:cubicBezTo>
                      <a:pt x="46" y="73"/>
                      <a:pt x="60" y="73"/>
                      <a:pt x="71" y="73"/>
                    </a:cubicBezTo>
                    <a:lnTo>
                      <a:pt x="73" y="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2" name="Freeform 722">
                <a:extLst>
                  <a:ext uri="{FF2B5EF4-FFF2-40B4-BE49-F238E27FC236}">
                    <a16:creationId xmlns:a16="http://schemas.microsoft.com/office/drawing/2014/main" id="{DB634B3B-1DBA-43FE-8525-ABE32BF2C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" y="1061"/>
                <a:ext cx="437" cy="357"/>
              </a:xfrm>
              <a:custGeom>
                <a:avLst/>
                <a:gdLst>
                  <a:gd name="T0" fmla="*/ 280 w 175"/>
                  <a:gd name="T1" fmla="*/ 2137 h 134"/>
                  <a:gd name="T2" fmla="*/ 262 w 175"/>
                  <a:gd name="T3" fmla="*/ 1399 h 134"/>
                  <a:gd name="T4" fmla="*/ 1134 w 175"/>
                  <a:gd name="T5" fmla="*/ 1364 h 134"/>
                  <a:gd name="T6" fmla="*/ 387 w 175"/>
                  <a:gd name="T7" fmla="*/ 794 h 134"/>
                  <a:gd name="T8" fmla="*/ 637 w 175"/>
                  <a:gd name="T9" fmla="*/ 136 h 134"/>
                  <a:gd name="T10" fmla="*/ 2724 w 175"/>
                  <a:gd name="T11" fmla="*/ 1079 h 134"/>
                  <a:gd name="T12" fmla="*/ 2028 w 175"/>
                  <a:gd name="T13" fmla="*/ 1604 h 134"/>
                  <a:gd name="T14" fmla="*/ 2400 w 175"/>
                  <a:gd name="T15" fmla="*/ 2534 h 134"/>
                  <a:gd name="T16" fmla="*/ 280 w 175"/>
                  <a:gd name="T17" fmla="*/ 2137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5" h="134">
                    <a:moveTo>
                      <a:pt x="18" y="113"/>
                    </a:moveTo>
                    <a:cubicBezTo>
                      <a:pt x="0" y="112"/>
                      <a:pt x="5" y="73"/>
                      <a:pt x="17" y="74"/>
                    </a:cubicBezTo>
                    <a:cubicBezTo>
                      <a:pt x="24" y="75"/>
                      <a:pt x="54" y="72"/>
                      <a:pt x="73" y="72"/>
                    </a:cubicBezTo>
                    <a:cubicBezTo>
                      <a:pt x="62" y="66"/>
                      <a:pt x="25" y="42"/>
                      <a:pt x="25" y="42"/>
                    </a:cubicBezTo>
                    <a:cubicBezTo>
                      <a:pt x="13" y="36"/>
                      <a:pt x="29" y="0"/>
                      <a:pt x="41" y="7"/>
                    </a:cubicBezTo>
                    <a:cubicBezTo>
                      <a:pt x="70" y="19"/>
                      <a:pt x="175" y="57"/>
                      <a:pt x="175" y="57"/>
                    </a:cubicBezTo>
                    <a:cubicBezTo>
                      <a:pt x="152" y="49"/>
                      <a:pt x="134" y="71"/>
                      <a:pt x="130" y="85"/>
                    </a:cubicBezTo>
                    <a:cubicBezTo>
                      <a:pt x="127" y="99"/>
                      <a:pt x="129" y="130"/>
                      <a:pt x="154" y="134"/>
                    </a:cubicBezTo>
                    <a:cubicBezTo>
                      <a:pt x="138" y="131"/>
                      <a:pt x="31" y="114"/>
                      <a:pt x="18" y="113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3" name="Freeform 723">
                <a:extLst>
                  <a:ext uri="{FF2B5EF4-FFF2-40B4-BE49-F238E27FC236}">
                    <a16:creationId xmlns:a16="http://schemas.microsoft.com/office/drawing/2014/main" id="{10F7D139-A435-4A5B-8A42-395BCEE5F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" y="1192"/>
                <a:ext cx="120" cy="226"/>
              </a:xfrm>
              <a:custGeom>
                <a:avLst/>
                <a:gdLst>
                  <a:gd name="T0" fmla="*/ 438 w 48"/>
                  <a:gd name="T1" fmla="*/ 1449 h 85"/>
                  <a:gd name="T2" fmla="*/ 238 w 48"/>
                  <a:gd name="T3" fmla="*/ 1295 h 85"/>
                  <a:gd name="T4" fmla="*/ 175 w 48"/>
                  <a:gd name="T5" fmla="*/ 715 h 85"/>
                  <a:gd name="T6" fmla="*/ 425 w 48"/>
                  <a:gd name="T7" fmla="*/ 319 h 85"/>
                  <a:gd name="T8" fmla="*/ 720 w 48"/>
                  <a:gd name="T9" fmla="*/ 282 h 85"/>
                  <a:gd name="T10" fmla="*/ 750 w 48"/>
                  <a:gd name="T11" fmla="*/ 149 h 85"/>
                  <a:gd name="T12" fmla="*/ 50 w 48"/>
                  <a:gd name="T13" fmla="*/ 678 h 85"/>
                  <a:gd name="T14" fmla="*/ 425 w 48"/>
                  <a:gd name="T15" fmla="*/ 1598 h 85"/>
                  <a:gd name="T16" fmla="*/ 438 w 48"/>
                  <a:gd name="T17" fmla="*/ 1449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85">
                    <a:moveTo>
                      <a:pt x="28" y="77"/>
                    </a:moveTo>
                    <a:cubicBezTo>
                      <a:pt x="22" y="76"/>
                      <a:pt x="18" y="74"/>
                      <a:pt x="15" y="69"/>
                    </a:cubicBezTo>
                    <a:cubicBezTo>
                      <a:pt x="9" y="60"/>
                      <a:pt x="9" y="45"/>
                      <a:pt x="11" y="38"/>
                    </a:cubicBezTo>
                    <a:cubicBezTo>
                      <a:pt x="12" y="31"/>
                      <a:pt x="19" y="22"/>
                      <a:pt x="27" y="17"/>
                    </a:cubicBezTo>
                    <a:cubicBezTo>
                      <a:pt x="33" y="14"/>
                      <a:pt x="39" y="13"/>
                      <a:pt x="46" y="1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25" y="0"/>
                      <a:pt x="7" y="22"/>
                      <a:pt x="3" y="36"/>
                    </a:cubicBezTo>
                    <a:cubicBezTo>
                      <a:pt x="0" y="50"/>
                      <a:pt x="2" y="81"/>
                      <a:pt x="27" y="85"/>
                    </a:cubicBezTo>
                    <a:lnTo>
                      <a:pt x="28" y="77"/>
                    </a:ln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4" name="Freeform 724">
                <a:extLst>
                  <a:ext uri="{FF2B5EF4-FFF2-40B4-BE49-F238E27FC236}">
                    <a16:creationId xmlns:a16="http://schemas.microsoft.com/office/drawing/2014/main" id="{CF836648-ADE5-4BE8-9A53-42FE4321A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1253"/>
                <a:ext cx="268" cy="141"/>
              </a:xfrm>
              <a:custGeom>
                <a:avLst/>
                <a:gdLst>
                  <a:gd name="T0" fmla="*/ 1255 w 107"/>
                  <a:gd name="T1" fmla="*/ 737 h 53"/>
                  <a:gd name="T2" fmla="*/ 0 w 107"/>
                  <a:gd name="T3" fmla="*/ 716 h 53"/>
                  <a:gd name="T4" fmla="*/ 1588 w 107"/>
                  <a:gd name="T5" fmla="*/ 998 h 53"/>
                  <a:gd name="T6" fmla="*/ 1618 w 107"/>
                  <a:gd name="T7" fmla="*/ 907 h 53"/>
                  <a:gd name="T8" fmla="*/ 1681 w 107"/>
                  <a:gd name="T9" fmla="*/ 0 h 53"/>
                  <a:gd name="T10" fmla="*/ 1400 w 107"/>
                  <a:gd name="T11" fmla="*/ 524 h 53"/>
                  <a:gd name="T12" fmla="*/ 1255 w 107"/>
                  <a:gd name="T13" fmla="*/ 737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53">
                    <a:moveTo>
                      <a:pt x="80" y="39"/>
                    </a:moveTo>
                    <a:cubicBezTo>
                      <a:pt x="59" y="43"/>
                      <a:pt x="0" y="38"/>
                      <a:pt x="0" y="38"/>
                    </a:cubicBezTo>
                    <a:cubicBezTo>
                      <a:pt x="0" y="38"/>
                      <a:pt x="77" y="49"/>
                      <a:pt x="101" y="53"/>
                    </a:cubicBezTo>
                    <a:cubicBezTo>
                      <a:pt x="103" y="53"/>
                      <a:pt x="104" y="50"/>
                      <a:pt x="103" y="48"/>
                    </a:cubicBezTo>
                    <a:cubicBezTo>
                      <a:pt x="98" y="36"/>
                      <a:pt x="96" y="16"/>
                      <a:pt x="107" y="0"/>
                    </a:cubicBezTo>
                    <a:cubicBezTo>
                      <a:pt x="93" y="11"/>
                      <a:pt x="91" y="20"/>
                      <a:pt x="89" y="28"/>
                    </a:cubicBezTo>
                    <a:cubicBezTo>
                      <a:pt x="88" y="31"/>
                      <a:pt x="84" y="39"/>
                      <a:pt x="80" y="39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5" name="Freeform 725">
                <a:extLst>
                  <a:ext uri="{FF2B5EF4-FFF2-40B4-BE49-F238E27FC236}">
                    <a16:creationId xmlns:a16="http://schemas.microsoft.com/office/drawing/2014/main" id="{51A4A3F6-5363-421B-BEC1-E20BFA988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1085"/>
                <a:ext cx="323" cy="117"/>
              </a:xfrm>
              <a:custGeom>
                <a:avLst/>
                <a:gdLst>
                  <a:gd name="T0" fmla="*/ 0 w 129"/>
                  <a:gd name="T1" fmla="*/ 417 h 44"/>
                  <a:gd name="T2" fmla="*/ 208 w 129"/>
                  <a:gd name="T3" fmla="*/ 21 h 44"/>
                  <a:gd name="T4" fmla="*/ 2026 w 129"/>
                  <a:gd name="T5" fmla="*/ 827 h 44"/>
                  <a:gd name="T6" fmla="*/ 426 w 129"/>
                  <a:gd name="T7" fmla="*/ 261 h 44"/>
                  <a:gd name="T8" fmla="*/ 0 w 129"/>
                  <a:gd name="T9" fmla="*/ 41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44">
                    <a:moveTo>
                      <a:pt x="0" y="22"/>
                    </a:moveTo>
                    <a:cubicBezTo>
                      <a:pt x="0" y="12"/>
                      <a:pt x="9" y="3"/>
                      <a:pt x="13" y="1"/>
                    </a:cubicBezTo>
                    <a:cubicBezTo>
                      <a:pt x="18" y="0"/>
                      <a:pt x="85" y="33"/>
                      <a:pt x="129" y="44"/>
                    </a:cubicBezTo>
                    <a:cubicBezTo>
                      <a:pt x="103" y="42"/>
                      <a:pt x="36" y="18"/>
                      <a:pt x="27" y="14"/>
                    </a:cubicBezTo>
                    <a:cubicBezTo>
                      <a:pt x="17" y="10"/>
                      <a:pt x="2" y="13"/>
                      <a:pt x="0" y="22"/>
                    </a:cubicBezTo>
                    <a:close/>
                  </a:path>
                </a:pathLst>
              </a:custGeom>
              <a:solidFill>
                <a:srgbClr val="F5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6" name="Freeform 726">
                <a:extLst>
                  <a:ext uri="{FF2B5EF4-FFF2-40B4-BE49-F238E27FC236}">
                    <a16:creationId xmlns:a16="http://schemas.microsoft.com/office/drawing/2014/main" id="{B451CD8A-3B50-42E0-BDDE-872636C6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1258"/>
                <a:ext cx="112" cy="264"/>
              </a:xfrm>
              <a:custGeom>
                <a:avLst/>
                <a:gdLst>
                  <a:gd name="T0" fmla="*/ 261 w 45"/>
                  <a:gd name="T1" fmla="*/ 1741 h 99"/>
                  <a:gd name="T2" fmla="*/ 446 w 45"/>
                  <a:gd name="T3" fmla="*/ 1571 h 99"/>
                  <a:gd name="T4" fmla="*/ 540 w 45"/>
                  <a:gd name="T5" fmla="*/ 853 h 99"/>
                  <a:gd name="T6" fmla="*/ 309 w 45"/>
                  <a:gd name="T7" fmla="*/ 320 h 99"/>
                  <a:gd name="T8" fmla="*/ 12 w 45"/>
                  <a:gd name="T9" fmla="*/ 248 h 99"/>
                  <a:gd name="T10" fmla="*/ 0 w 45"/>
                  <a:gd name="T11" fmla="*/ 136 h 99"/>
                  <a:gd name="T12" fmla="*/ 662 w 45"/>
                  <a:gd name="T13" fmla="*/ 853 h 99"/>
                  <a:gd name="T14" fmla="*/ 261 w 45"/>
                  <a:gd name="T15" fmla="*/ 1877 h 99"/>
                  <a:gd name="T16" fmla="*/ 261 w 45"/>
                  <a:gd name="T17" fmla="*/ 1741 h 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99">
                    <a:moveTo>
                      <a:pt x="17" y="92"/>
                    </a:moveTo>
                    <a:cubicBezTo>
                      <a:pt x="22" y="91"/>
                      <a:pt x="26" y="87"/>
                      <a:pt x="29" y="83"/>
                    </a:cubicBezTo>
                    <a:cubicBezTo>
                      <a:pt x="36" y="74"/>
                      <a:pt x="37" y="58"/>
                      <a:pt x="35" y="45"/>
                    </a:cubicBezTo>
                    <a:cubicBezTo>
                      <a:pt x="32" y="32"/>
                      <a:pt x="28" y="23"/>
                      <a:pt x="20" y="17"/>
                    </a:cubicBezTo>
                    <a:cubicBezTo>
                      <a:pt x="14" y="14"/>
                      <a:pt x="7" y="12"/>
                      <a:pt x="1" y="1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4" y="0"/>
                      <a:pt x="40" y="21"/>
                      <a:pt x="43" y="45"/>
                    </a:cubicBezTo>
                    <a:cubicBezTo>
                      <a:pt x="45" y="65"/>
                      <a:pt x="42" y="97"/>
                      <a:pt x="17" y="99"/>
                    </a:cubicBezTo>
                    <a:lnTo>
                      <a:pt x="17" y="92"/>
                    </a:ln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7" name="Freeform 727">
                <a:extLst>
                  <a:ext uri="{FF2B5EF4-FFF2-40B4-BE49-F238E27FC236}">
                    <a16:creationId xmlns:a16="http://schemas.microsoft.com/office/drawing/2014/main" id="{4A513C3B-3219-4348-BA5B-59E6D7F02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165"/>
                <a:ext cx="422" cy="357"/>
              </a:xfrm>
              <a:custGeom>
                <a:avLst/>
                <a:gdLst>
                  <a:gd name="T0" fmla="*/ 2400 w 169"/>
                  <a:gd name="T1" fmla="*/ 1399 h 134"/>
                  <a:gd name="T2" fmla="*/ 1528 w 169"/>
                  <a:gd name="T3" fmla="*/ 1305 h 134"/>
                  <a:gd name="T4" fmla="*/ 2307 w 169"/>
                  <a:gd name="T5" fmla="*/ 794 h 134"/>
                  <a:gd name="T6" fmla="*/ 2090 w 169"/>
                  <a:gd name="T7" fmla="*/ 115 h 134"/>
                  <a:gd name="T8" fmla="*/ 0 w 169"/>
                  <a:gd name="T9" fmla="*/ 773 h 134"/>
                  <a:gd name="T10" fmla="*/ 0 w 169"/>
                  <a:gd name="T11" fmla="*/ 773 h 134"/>
                  <a:gd name="T12" fmla="*/ 637 w 169"/>
                  <a:gd name="T13" fmla="*/ 1511 h 134"/>
                  <a:gd name="T14" fmla="*/ 325 w 169"/>
                  <a:gd name="T15" fmla="*/ 2512 h 134"/>
                  <a:gd name="T16" fmla="*/ 230 w 169"/>
                  <a:gd name="T17" fmla="*/ 2534 h 134"/>
                  <a:gd name="T18" fmla="*/ 2370 w 169"/>
                  <a:gd name="T19" fmla="*/ 2137 h 134"/>
                  <a:gd name="T20" fmla="*/ 2400 w 169"/>
                  <a:gd name="T21" fmla="*/ 1399 h 1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9" h="134">
                    <a:moveTo>
                      <a:pt x="154" y="74"/>
                    </a:moveTo>
                    <a:cubicBezTo>
                      <a:pt x="148" y="74"/>
                      <a:pt x="118" y="70"/>
                      <a:pt x="98" y="69"/>
                    </a:cubicBezTo>
                    <a:cubicBezTo>
                      <a:pt x="110" y="64"/>
                      <a:pt x="148" y="42"/>
                      <a:pt x="148" y="42"/>
                    </a:cubicBezTo>
                    <a:cubicBezTo>
                      <a:pt x="160" y="36"/>
                      <a:pt x="146" y="0"/>
                      <a:pt x="134" y="6"/>
                    </a:cubicBezTo>
                    <a:cubicBezTo>
                      <a:pt x="107" y="16"/>
                      <a:pt x="16" y="38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23" y="37"/>
                      <a:pt x="39" y="57"/>
                      <a:pt x="41" y="80"/>
                    </a:cubicBezTo>
                    <a:cubicBezTo>
                      <a:pt x="43" y="98"/>
                      <a:pt x="40" y="127"/>
                      <a:pt x="21" y="133"/>
                    </a:cubicBezTo>
                    <a:cubicBezTo>
                      <a:pt x="19" y="134"/>
                      <a:pt x="17" y="134"/>
                      <a:pt x="15" y="134"/>
                    </a:cubicBezTo>
                    <a:cubicBezTo>
                      <a:pt x="31" y="132"/>
                      <a:pt x="139" y="113"/>
                      <a:pt x="152" y="113"/>
                    </a:cubicBezTo>
                    <a:cubicBezTo>
                      <a:pt x="169" y="112"/>
                      <a:pt x="167" y="74"/>
                      <a:pt x="154" y="74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8" name="Freeform 728">
                <a:extLst>
                  <a:ext uri="{FF2B5EF4-FFF2-40B4-BE49-F238E27FC236}">
                    <a16:creationId xmlns:a16="http://schemas.microsoft.com/office/drawing/2014/main" id="{323B6789-6F9F-4E62-AD18-00D88CE8C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349"/>
                <a:ext cx="283" cy="141"/>
              </a:xfrm>
              <a:custGeom>
                <a:avLst/>
                <a:gdLst>
                  <a:gd name="T0" fmla="*/ 396 w 113"/>
                  <a:gd name="T1" fmla="*/ 750 h 53"/>
                  <a:gd name="T2" fmla="*/ 1776 w 113"/>
                  <a:gd name="T3" fmla="*/ 750 h 53"/>
                  <a:gd name="T4" fmla="*/ 50 w 113"/>
                  <a:gd name="T5" fmla="*/ 998 h 53"/>
                  <a:gd name="T6" fmla="*/ 20 w 113"/>
                  <a:gd name="T7" fmla="*/ 907 h 53"/>
                  <a:gd name="T8" fmla="*/ 0 w 113"/>
                  <a:gd name="T9" fmla="*/ 0 h 53"/>
                  <a:gd name="T10" fmla="*/ 250 w 113"/>
                  <a:gd name="T11" fmla="*/ 545 h 53"/>
                  <a:gd name="T12" fmla="*/ 396 w 113"/>
                  <a:gd name="T13" fmla="*/ 75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53">
                    <a:moveTo>
                      <a:pt x="25" y="40"/>
                    </a:moveTo>
                    <a:cubicBezTo>
                      <a:pt x="45" y="45"/>
                      <a:pt x="113" y="40"/>
                      <a:pt x="113" y="40"/>
                    </a:cubicBezTo>
                    <a:cubicBezTo>
                      <a:pt x="113" y="40"/>
                      <a:pt x="27" y="50"/>
                      <a:pt x="3" y="53"/>
                    </a:cubicBezTo>
                    <a:cubicBezTo>
                      <a:pt x="1" y="53"/>
                      <a:pt x="0" y="50"/>
                      <a:pt x="1" y="48"/>
                    </a:cubicBezTo>
                    <a:cubicBezTo>
                      <a:pt x="7" y="36"/>
                      <a:pt x="10" y="16"/>
                      <a:pt x="0" y="0"/>
                    </a:cubicBezTo>
                    <a:cubicBezTo>
                      <a:pt x="13" y="11"/>
                      <a:pt x="15" y="21"/>
                      <a:pt x="16" y="29"/>
                    </a:cubicBezTo>
                    <a:cubicBezTo>
                      <a:pt x="17" y="32"/>
                      <a:pt x="21" y="40"/>
                      <a:pt x="25" y="40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09" name="Freeform 729">
                <a:extLst>
                  <a:ext uri="{FF2B5EF4-FFF2-40B4-BE49-F238E27FC236}">
                    <a16:creationId xmlns:a16="http://schemas.microsoft.com/office/drawing/2014/main" id="{D7646919-AC45-417F-867E-0C8ED396B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1184"/>
                <a:ext cx="302" cy="88"/>
              </a:xfrm>
              <a:custGeom>
                <a:avLst/>
                <a:gdLst>
                  <a:gd name="T0" fmla="*/ 1882 w 121"/>
                  <a:gd name="T1" fmla="*/ 435 h 33"/>
                  <a:gd name="T2" fmla="*/ 1695 w 121"/>
                  <a:gd name="T3" fmla="*/ 35 h 33"/>
                  <a:gd name="T4" fmla="*/ 0 w 121"/>
                  <a:gd name="T5" fmla="*/ 627 h 33"/>
                  <a:gd name="T6" fmla="*/ 1478 w 121"/>
                  <a:gd name="T7" fmla="*/ 264 h 33"/>
                  <a:gd name="T8" fmla="*/ 1882 w 121"/>
                  <a:gd name="T9" fmla="*/ 43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1" h="33">
                    <a:moveTo>
                      <a:pt x="121" y="23"/>
                    </a:moveTo>
                    <a:cubicBezTo>
                      <a:pt x="121" y="13"/>
                      <a:pt x="113" y="3"/>
                      <a:pt x="109" y="2"/>
                    </a:cubicBezTo>
                    <a:cubicBezTo>
                      <a:pt x="104" y="0"/>
                      <a:pt x="44" y="25"/>
                      <a:pt x="0" y="33"/>
                    </a:cubicBezTo>
                    <a:cubicBezTo>
                      <a:pt x="27" y="32"/>
                      <a:pt x="85" y="17"/>
                      <a:pt x="95" y="14"/>
                    </a:cubicBezTo>
                    <a:cubicBezTo>
                      <a:pt x="105" y="11"/>
                      <a:pt x="119" y="14"/>
                      <a:pt x="121" y="23"/>
                    </a:cubicBezTo>
                    <a:close/>
                  </a:path>
                </a:pathLst>
              </a:custGeom>
              <a:solidFill>
                <a:srgbClr val="F5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0" name="Freeform 730">
                <a:extLst>
                  <a:ext uri="{FF2B5EF4-FFF2-40B4-BE49-F238E27FC236}">
                    <a16:creationId xmlns:a16="http://schemas.microsoft.com/office/drawing/2014/main" id="{8B835F8A-F62E-48D5-8882-54DC68C56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880"/>
                <a:ext cx="110" cy="58"/>
              </a:xfrm>
              <a:custGeom>
                <a:avLst/>
                <a:gdLst>
                  <a:gd name="T0" fmla="*/ 0 w 44"/>
                  <a:gd name="T1" fmla="*/ 382 h 22"/>
                  <a:gd name="T2" fmla="*/ 125 w 44"/>
                  <a:gd name="T3" fmla="*/ 403 h 22"/>
                  <a:gd name="T4" fmla="*/ 425 w 44"/>
                  <a:gd name="T5" fmla="*/ 166 h 22"/>
                  <a:gd name="T6" fmla="*/ 563 w 44"/>
                  <a:gd name="T7" fmla="*/ 314 h 22"/>
                  <a:gd name="T8" fmla="*/ 688 w 44"/>
                  <a:gd name="T9" fmla="*/ 314 h 22"/>
                  <a:gd name="T10" fmla="*/ 438 w 44"/>
                  <a:gd name="T11" fmla="*/ 21 h 22"/>
                  <a:gd name="T12" fmla="*/ 0 w 44"/>
                  <a:gd name="T13" fmla="*/ 38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22">
                    <a:moveTo>
                      <a:pt x="0" y="21"/>
                    </a:moveTo>
                    <a:cubicBezTo>
                      <a:pt x="8" y="22"/>
                      <a:pt x="8" y="22"/>
                      <a:pt x="8" y="22"/>
                    </a:cubicBezTo>
                    <a:cubicBezTo>
                      <a:pt x="9" y="14"/>
                      <a:pt x="19" y="9"/>
                      <a:pt x="27" y="9"/>
                    </a:cubicBezTo>
                    <a:cubicBezTo>
                      <a:pt x="31" y="9"/>
                      <a:pt x="36" y="10"/>
                      <a:pt x="36" y="17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8"/>
                      <a:pt x="38" y="1"/>
                      <a:pt x="28" y="1"/>
                    </a:cubicBezTo>
                    <a:cubicBezTo>
                      <a:pt x="15" y="0"/>
                      <a:pt x="1" y="8"/>
                      <a:pt x="0" y="21"/>
                    </a:cubicBez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1" name="Freeform 731">
                <a:extLst>
                  <a:ext uri="{FF2B5EF4-FFF2-40B4-BE49-F238E27FC236}">
                    <a16:creationId xmlns:a16="http://schemas.microsoft.com/office/drawing/2014/main" id="{C6E803AD-CD9D-4E63-A18B-D00B3C532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226"/>
                <a:ext cx="182" cy="195"/>
              </a:xfrm>
              <a:custGeom>
                <a:avLst/>
                <a:gdLst>
                  <a:gd name="T0" fmla="*/ 1132 w 73"/>
                  <a:gd name="T1" fmla="*/ 227 h 73"/>
                  <a:gd name="T2" fmla="*/ 745 w 73"/>
                  <a:gd name="T3" fmla="*/ 970 h 73"/>
                  <a:gd name="T4" fmla="*/ 571 w 73"/>
                  <a:gd name="T5" fmla="*/ 1050 h 73"/>
                  <a:gd name="T6" fmla="*/ 292 w 73"/>
                  <a:gd name="T7" fmla="*/ 900 h 73"/>
                  <a:gd name="T8" fmla="*/ 249 w 73"/>
                  <a:gd name="T9" fmla="*/ 649 h 73"/>
                  <a:gd name="T10" fmla="*/ 558 w 73"/>
                  <a:gd name="T11" fmla="*/ 35 h 73"/>
                  <a:gd name="T12" fmla="*/ 279 w 73"/>
                  <a:gd name="T13" fmla="*/ 77 h 73"/>
                  <a:gd name="T14" fmla="*/ 30 w 73"/>
                  <a:gd name="T15" fmla="*/ 478 h 73"/>
                  <a:gd name="T16" fmla="*/ 75 w 73"/>
                  <a:gd name="T17" fmla="*/ 1028 h 73"/>
                  <a:gd name="T18" fmla="*/ 75 w 73"/>
                  <a:gd name="T19" fmla="*/ 1028 h 73"/>
                  <a:gd name="T20" fmla="*/ 92 w 73"/>
                  <a:gd name="T21" fmla="*/ 1071 h 73"/>
                  <a:gd name="T22" fmla="*/ 217 w 73"/>
                  <a:gd name="T23" fmla="*/ 1199 h 73"/>
                  <a:gd name="T24" fmla="*/ 932 w 73"/>
                  <a:gd name="T25" fmla="*/ 1392 h 73"/>
                  <a:gd name="T26" fmla="*/ 932 w 73"/>
                  <a:gd name="T27" fmla="*/ 1392 h 73"/>
                  <a:gd name="T28" fmla="*/ 1132 w 73"/>
                  <a:gd name="T29" fmla="*/ 227 h 7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3" h="73">
                    <a:moveTo>
                      <a:pt x="73" y="12"/>
                    </a:moveTo>
                    <a:cubicBezTo>
                      <a:pt x="62" y="21"/>
                      <a:pt x="60" y="41"/>
                      <a:pt x="48" y="51"/>
                    </a:cubicBezTo>
                    <a:cubicBezTo>
                      <a:pt x="46" y="53"/>
                      <a:pt x="43" y="54"/>
                      <a:pt x="37" y="55"/>
                    </a:cubicBezTo>
                    <a:cubicBezTo>
                      <a:pt x="31" y="55"/>
                      <a:pt x="20" y="50"/>
                      <a:pt x="19" y="47"/>
                    </a:cubicBezTo>
                    <a:cubicBezTo>
                      <a:pt x="17" y="44"/>
                      <a:pt x="16" y="40"/>
                      <a:pt x="16" y="34"/>
                    </a:cubicBezTo>
                    <a:cubicBezTo>
                      <a:pt x="15" y="18"/>
                      <a:pt x="22" y="9"/>
                      <a:pt x="36" y="2"/>
                    </a:cubicBezTo>
                    <a:cubicBezTo>
                      <a:pt x="30" y="0"/>
                      <a:pt x="24" y="1"/>
                      <a:pt x="18" y="4"/>
                    </a:cubicBezTo>
                    <a:cubicBezTo>
                      <a:pt x="10" y="9"/>
                      <a:pt x="3" y="18"/>
                      <a:pt x="2" y="25"/>
                    </a:cubicBezTo>
                    <a:cubicBezTo>
                      <a:pt x="0" y="32"/>
                      <a:pt x="0" y="44"/>
                      <a:pt x="5" y="54"/>
                    </a:cubicBezTo>
                    <a:cubicBezTo>
                      <a:pt x="5" y="54"/>
                      <a:pt x="5" y="54"/>
                      <a:pt x="5" y="54"/>
                    </a:cubicBezTo>
                    <a:cubicBezTo>
                      <a:pt x="5" y="55"/>
                      <a:pt x="6" y="56"/>
                      <a:pt x="6" y="56"/>
                    </a:cubicBezTo>
                    <a:cubicBezTo>
                      <a:pt x="8" y="59"/>
                      <a:pt x="11" y="62"/>
                      <a:pt x="14" y="63"/>
                    </a:cubicBezTo>
                    <a:cubicBezTo>
                      <a:pt x="31" y="67"/>
                      <a:pt x="48" y="70"/>
                      <a:pt x="60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61" y="51"/>
                      <a:pt x="65" y="31"/>
                      <a:pt x="73" y="12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2" name="Freeform 732">
                <a:extLst>
                  <a:ext uri="{FF2B5EF4-FFF2-40B4-BE49-F238E27FC236}">
                    <a16:creationId xmlns:a16="http://schemas.microsoft.com/office/drawing/2014/main" id="{F0439B99-6078-4923-8D19-E8492CBDD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829"/>
                <a:ext cx="107" cy="51"/>
              </a:xfrm>
              <a:custGeom>
                <a:avLst/>
                <a:gdLst>
                  <a:gd name="T0" fmla="*/ 137 w 43"/>
                  <a:gd name="T1" fmla="*/ 81 h 19"/>
                  <a:gd name="T2" fmla="*/ 0 w 43"/>
                  <a:gd name="T3" fmla="*/ 274 h 19"/>
                  <a:gd name="T4" fmla="*/ 0 w 43"/>
                  <a:gd name="T5" fmla="*/ 368 h 19"/>
                  <a:gd name="T6" fmla="*/ 105 w 43"/>
                  <a:gd name="T7" fmla="*/ 368 h 19"/>
                  <a:gd name="T8" fmla="*/ 199 w 43"/>
                  <a:gd name="T9" fmla="*/ 217 h 19"/>
                  <a:gd name="T10" fmla="*/ 478 w 43"/>
                  <a:gd name="T11" fmla="*/ 217 h 19"/>
                  <a:gd name="T12" fmla="*/ 537 w 43"/>
                  <a:gd name="T13" fmla="*/ 368 h 19"/>
                  <a:gd name="T14" fmla="*/ 662 w 43"/>
                  <a:gd name="T15" fmla="*/ 368 h 19"/>
                  <a:gd name="T16" fmla="*/ 537 w 43"/>
                  <a:gd name="T17" fmla="*/ 94 h 19"/>
                  <a:gd name="T18" fmla="*/ 137 w 43"/>
                  <a:gd name="T19" fmla="*/ 81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19">
                    <a:moveTo>
                      <a:pt x="9" y="4"/>
                    </a:moveTo>
                    <a:cubicBezTo>
                      <a:pt x="4" y="7"/>
                      <a:pt x="1" y="10"/>
                      <a:pt x="0" y="14"/>
                    </a:cubicBezTo>
                    <a:cubicBezTo>
                      <a:pt x="0" y="15"/>
                      <a:pt x="0" y="18"/>
                      <a:pt x="0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8" y="16"/>
                      <a:pt x="9" y="13"/>
                      <a:pt x="13" y="11"/>
                    </a:cubicBezTo>
                    <a:cubicBezTo>
                      <a:pt x="18" y="8"/>
                      <a:pt x="26" y="8"/>
                      <a:pt x="31" y="11"/>
                    </a:cubicBezTo>
                    <a:cubicBezTo>
                      <a:pt x="34" y="13"/>
                      <a:pt x="35" y="16"/>
                      <a:pt x="35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43" y="13"/>
                      <a:pt x="40" y="8"/>
                      <a:pt x="35" y="5"/>
                    </a:cubicBezTo>
                    <a:cubicBezTo>
                      <a:pt x="28" y="0"/>
                      <a:pt x="17" y="0"/>
                      <a:pt x="9" y="4"/>
                    </a:cubicBez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3" name="Freeform 733">
                <a:extLst>
                  <a:ext uri="{FF2B5EF4-FFF2-40B4-BE49-F238E27FC236}">
                    <a16:creationId xmlns:a16="http://schemas.microsoft.com/office/drawing/2014/main" id="{DCDD9883-E01A-41B9-8554-EDB9607AF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869"/>
                <a:ext cx="98" cy="80"/>
              </a:xfrm>
              <a:custGeom>
                <a:avLst/>
                <a:gdLst>
                  <a:gd name="T0" fmla="*/ 221 w 39"/>
                  <a:gd name="T1" fmla="*/ 0 h 30"/>
                  <a:gd name="T2" fmla="*/ 20 w 39"/>
                  <a:gd name="T3" fmla="*/ 115 h 30"/>
                  <a:gd name="T4" fmla="*/ 0 w 39"/>
                  <a:gd name="T5" fmla="*/ 171 h 30"/>
                  <a:gd name="T6" fmla="*/ 113 w 39"/>
                  <a:gd name="T7" fmla="*/ 248 h 30"/>
                  <a:gd name="T8" fmla="*/ 221 w 39"/>
                  <a:gd name="T9" fmla="*/ 149 h 30"/>
                  <a:gd name="T10" fmla="*/ 460 w 39"/>
                  <a:gd name="T11" fmla="*/ 320 h 30"/>
                  <a:gd name="T12" fmla="*/ 472 w 39"/>
                  <a:gd name="T13" fmla="*/ 491 h 30"/>
                  <a:gd name="T14" fmla="*/ 555 w 39"/>
                  <a:gd name="T15" fmla="*/ 568 h 30"/>
                  <a:gd name="T16" fmla="*/ 618 w 39"/>
                  <a:gd name="T17" fmla="*/ 397 h 30"/>
                  <a:gd name="T18" fmla="*/ 588 w 39"/>
                  <a:gd name="T19" fmla="*/ 248 h 30"/>
                  <a:gd name="T20" fmla="*/ 221 w 39"/>
                  <a:gd name="T21" fmla="*/ 0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30">
                    <a:moveTo>
                      <a:pt x="14" y="0"/>
                    </a:moveTo>
                    <a:cubicBezTo>
                      <a:pt x="9" y="0"/>
                      <a:pt x="4" y="2"/>
                      <a:pt x="1" y="6"/>
                    </a:cubicBezTo>
                    <a:cubicBezTo>
                      <a:pt x="1" y="6"/>
                      <a:pt x="1" y="8"/>
                      <a:pt x="0" y="9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0"/>
                      <a:pt x="11" y="8"/>
                      <a:pt x="14" y="8"/>
                    </a:cubicBezTo>
                    <a:cubicBezTo>
                      <a:pt x="20" y="8"/>
                      <a:pt x="27" y="12"/>
                      <a:pt x="29" y="17"/>
                    </a:cubicBezTo>
                    <a:cubicBezTo>
                      <a:pt x="31" y="20"/>
                      <a:pt x="32" y="23"/>
                      <a:pt x="30" y="26"/>
                    </a:cubicBezTo>
                    <a:cubicBezTo>
                      <a:pt x="35" y="30"/>
                      <a:pt x="35" y="30"/>
                      <a:pt x="35" y="30"/>
                    </a:cubicBezTo>
                    <a:cubicBezTo>
                      <a:pt x="37" y="27"/>
                      <a:pt x="39" y="24"/>
                      <a:pt x="39" y="21"/>
                    </a:cubicBezTo>
                    <a:cubicBezTo>
                      <a:pt x="39" y="18"/>
                      <a:pt x="38" y="16"/>
                      <a:pt x="37" y="13"/>
                    </a:cubicBezTo>
                    <a:cubicBezTo>
                      <a:pt x="32" y="6"/>
                      <a:pt x="23" y="0"/>
                      <a:pt x="14" y="0"/>
                    </a:cubicBez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4" name="Freeform 734">
                <a:extLst>
                  <a:ext uri="{FF2B5EF4-FFF2-40B4-BE49-F238E27FC236}">
                    <a16:creationId xmlns:a16="http://schemas.microsoft.com/office/drawing/2014/main" id="{E7E4DA4E-848E-44B2-B6F3-E44D1DDEE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" y="904"/>
                <a:ext cx="70" cy="64"/>
              </a:xfrm>
              <a:custGeom>
                <a:avLst/>
                <a:gdLst>
                  <a:gd name="T0" fmla="*/ 438 w 28"/>
                  <a:gd name="T1" fmla="*/ 115 h 24"/>
                  <a:gd name="T2" fmla="*/ 300 w 28"/>
                  <a:gd name="T3" fmla="*/ 0 h 24"/>
                  <a:gd name="T4" fmla="*/ 0 w 28"/>
                  <a:gd name="T5" fmla="*/ 248 h 24"/>
                  <a:gd name="T6" fmla="*/ 0 w 28"/>
                  <a:gd name="T7" fmla="*/ 248 h 24"/>
                  <a:gd name="T8" fmla="*/ 0 w 28"/>
                  <a:gd name="T9" fmla="*/ 285 h 24"/>
                  <a:gd name="T10" fmla="*/ 425 w 28"/>
                  <a:gd name="T11" fmla="*/ 285 h 24"/>
                  <a:gd name="T12" fmla="*/ 438 w 28"/>
                  <a:gd name="T13" fmla="*/ 264 h 24"/>
                  <a:gd name="T14" fmla="*/ 438 w 28"/>
                  <a:gd name="T15" fmla="*/ 115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24">
                    <a:moveTo>
                      <a:pt x="28" y="6"/>
                    </a:moveTo>
                    <a:cubicBezTo>
                      <a:pt x="27" y="1"/>
                      <a:pt x="22" y="0"/>
                      <a:pt x="19" y="0"/>
                    </a:cubicBezTo>
                    <a:cubicBezTo>
                      <a:pt x="11" y="0"/>
                      <a:pt x="1" y="5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4"/>
                      <a:pt x="0" y="14"/>
                      <a:pt x="0" y="15"/>
                    </a:cubicBezTo>
                    <a:cubicBezTo>
                      <a:pt x="4" y="24"/>
                      <a:pt x="22" y="23"/>
                      <a:pt x="27" y="15"/>
                    </a:cubicBezTo>
                    <a:cubicBezTo>
                      <a:pt x="28" y="15"/>
                      <a:pt x="28" y="15"/>
                      <a:pt x="28" y="14"/>
                    </a:cubicBezTo>
                    <a:cubicBezTo>
                      <a:pt x="28" y="11"/>
                      <a:pt x="28" y="9"/>
                      <a:pt x="28" y="6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5" name="Freeform 735">
                <a:extLst>
                  <a:ext uri="{FF2B5EF4-FFF2-40B4-BE49-F238E27FC236}">
                    <a16:creationId xmlns:a16="http://schemas.microsoft.com/office/drawing/2014/main" id="{C448275C-86CB-4AE0-854D-D57B26FE8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850"/>
                <a:ext cx="70" cy="59"/>
              </a:xfrm>
              <a:custGeom>
                <a:avLst/>
                <a:gdLst>
                  <a:gd name="T0" fmla="*/ 438 w 28"/>
                  <a:gd name="T1" fmla="*/ 193 h 22"/>
                  <a:gd name="T2" fmla="*/ 375 w 28"/>
                  <a:gd name="T3" fmla="*/ 56 h 22"/>
                  <a:gd name="T4" fmla="*/ 95 w 28"/>
                  <a:gd name="T5" fmla="*/ 56 h 22"/>
                  <a:gd name="T6" fmla="*/ 20 w 28"/>
                  <a:gd name="T7" fmla="*/ 172 h 22"/>
                  <a:gd name="T8" fmla="*/ 20 w 28"/>
                  <a:gd name="T9" fmla="*/ 172 h 22"/>
                  <a:gd name="T10" fmla="*/ 0 w 28"/>
                  <a:gd name="T11" fmla="*/ 274 h 22"/>
                  <a:gd name="T12" fmla="*/ 0 w 28"/>
                  <a:gd name="T13" fmla="*/ 308 h 22"/>
                  <a:gd name="T14" fmla="*/ 220 w 28"/>
                  <a:gd name="T15" fmla="*/ 424 h 22"/>
                  <a:gd name="T16" fmla="*/ 438 w 28"/>
                  <a:gd name="T17" fmla="*/ 252 h 22"/>
                  <a:gd name="T18" fmla="*/ 438 w 28"/>
                  <a:gd name="T19" fmla="*/ 193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22">
                    <a:moveTo>
                      <a:pt x="28" y="10"/>
                    </a:moveTo>
                    <a:cubicBezTo>
                      <a:pt x="28" y="7"/>
                      <a:pt x="26" y="5"/>
                      <a:pt x="24" y="3"/>
                    </a:cubicBezTo>
                    <a:cubicBezTo>
                      <a:pt x="19" y="0"/>
                      <a:pt x="11" y="0"/>
                      <a:pt x="6" y="3"/>
                    </a:cubicBezTo>
                    <a:cubicBezTo>
                      <a:pt x="3" y="5"/>
                      <a:pt x="1" y="6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6"/>
                    </a:cubicBezTo>
                    <a:cubicBezTo>
                      <a:pt x="3" y="20"/>
                      <a:pt x="9" y="22"/>
                      <a:pt x="14" y="22"/>
                    </a:cubicBezTo>
                    <a:cubicBezTo>
                      <a:pt x="21" y="22"/>
                      <a:pt x="26" y="18"/>
                      <a:pt x="28" y="13"/>
                    </a:cubicBezTo>
                    <a:cubicBezTo>
                      <a:pt x="28" y="12"/>
                      <a:pt x="28" y="11"/>
                      <a:pt x="28" y="10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6" name="Freeform 736">
                <a:extLst>
                  <a:ext uri="{FF2B5EF4-FFF2-40B4-BE49-F238E27FC236}">
                    <a16:creationId xmlns:a16="http://schemas.microsoft.com/office/drawing/2014/main" id="{4F5C0225-9738-492E-8888-075C0D31A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890"/>
                <a:ext cx="68" cy="62"/>
              </a:xfrm>
              <a:custGeom>
                <a:avLst/>
                <a:gdLst>
                  <a:gd name="T0" fmla="*/ 413 w 27"/>
                  <a:gd name="T1" fmla="*/ 356 h 23"/>
                  <a:gd name="T2" fmla="*/ 413 w 27"/>
                  <a:gd name="T3" fmla="*/ 356 h 23"/>
                  <a:gd name="T4" fmla="*/ 413 w 27"/>
                  <a:gd name="T5" fmla="*/ 356 h 23"/>
                  <a:gd name="T6" fmla="*/ 413 w 27"/>
                  <a:gd name="T7" fmla="*/ 313 h 23"/>
                  <a:gd name="T8" fmla="*/ 431 w 27"/>
                  <a:gd name="T9" fmla="*/ 313 h 23"/>
                  <a:gd name="T10" fmla="*/ 400 w 27"/>
                  <a:gd name="T11" fmla="*/ 175 h 23"/>
                  <a:gd name="T12" fmla="*/ 159 w 27"/>
                  <a:gd name="T13" fmla="*/ 0 h 23"/>
                  <a:gd name="T14" fmla="*/ 63 w 27"/>
                  <a:gd name="T15" fmla="*/ 59 h 23"/>
                  <a:gd name="T16" fmla="*/ 63 w 27"/>
                  <a:gd name="T17" fmla="*/ 59 h 23"/>
                  <a:gd name="T18" fmla="*/ 126 w 27"/>
                  <a:gd name="T19" fmla="*/ 334 h 23"/>
                  <a:gd name="T20" fmla="*/ 413 w 27"/>
                  <a:gd name="T21" fmla="*/ 356 h 23"/>
                  <a:gd name="T22" fmla="*/ 413 w 27"/>
                  <a:gd name="T23" fmla="*/ 356 h 2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23">
                    <a:moveTo>
                      <a:pt x="26" y="18"/>
                    </a:move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7"/>
                      <a:pt x="26" y="17"/>
                      <a:pt x="26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4"/>
                      <a:pt x="27" y="11"/>
                      <a:pt x="25" y="9"/>
                    </a:cubicBezTo>
                    <a:cubicBezTo>
                      <a:pt x="23" y="4"/>
                      <a:pt x="16" y="0"/>
                      <a:pt x="10" y="0"/>
                    </a:cubicBezTo>
                    <a:cubicBezTo>
                      <a:pt x="8" y="0"/>
                      <a:pt x="6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0" y="10"/>
                      <a:pt x="8" y="17"/>
                    </a:cubicBezTo>
                    <a:cubicBezTo>
                      <a:pt x="15" y="23"/>
                      <a:pt x="22" y="23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7" name="Freeform 737">
                <a:extLst>
                  <a:ext uri="{FF2B5EF4-FFF2-40B4-BE49-F238E27FC236}">
                    <a16:creationId xmlns:a16="http://schemas.microsoft.com/office/drawing/2014/main" id="{306A001C-B175-410B-BC16-4B3AD642F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826"/>
                <a:ext cx="70" cy="62"/>
              </a:xfrm>
              <a:custGeom>
                <a:avLst/>
                <a:gdLst>
                  <a:gd name="T0" fmla="*/ 438 w 28"/>
                  <a:gd name="T1" fmla="*/ 0 h 23"/>
                  <a:gd name="T2" fmla="*/ 438 w 28"/>
                  <a:gd name="T3" fmla="*/ 415 h 23"/>
                  <a:gd name="T4" fmla="*/ 408 w 28"/>
                  <a:gd name="T5" fmla="*/ 450 h 23"/>
                  <a:gd name="T6" fmla="*/ 0 w 28"/>
                  <a:gd name="T7" fmla="*/ 450 h 23"/>
                  <a:gd name="T8" fmla="*/ 313 w 28"/>
                  <a:gd name="T9" fmla="*/ 291 h 23"/>
                  <a:gd name="T10" fmla="*/ 438 w 28"/>
                  <a:gd name="T11" fmla="*/ 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3">
                    <a:moveTo>
                      <a:pt x="28" y="0"/>
                    </a:moveTo>
                    <a:cubicBezTo>
                      <a:pt x="28" y="1"/>
                      <a:pt x="28" y="14"/>
                      <a:pt x="28" y="21"/>
                    </a:cubicBezTo>
                    <a:cubicBezTo>
                      <a:pt x="28" y="23"/>
                      <a:pt x="27" y="23"/>
                      <a:pt x="26" y="23"/>
                    </a:cubicBezTo>
                    <a:cubicBezTo>
                      <a:pt x="20" y="20"/>
                      <a:pt x="9" y="17"/>
                      <a:pt x="0" y="23"/>
                    </a:cubicBezTo>
                    <a:cubicBezTo>
                      <a:pt x="3" y="18"/>
                      <a:pt x="14" y="17"/>
                      <a:pt x="20" y="15"/>
                    </a:cubicBezTo>
                    <a:cubicBezTo>
                      <a:pt x="26" y="13"/>
                      <a:pt x="28" y="5"/>
                      <a:pt x="28" y="0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8" name="Freeform 738">
                <a:extLst>
                  <a:ext uri="{FF2B5EF4-FFF2-40B4-BE49-F238E27FC236}">
                    <a16:creationId xmlns:a16="http://schemas.microsoft.com/office/drawing/2014/main" id="{0EFAEE38-3CAC-4ED3-8218-AEB4665C8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786"/>
                <a:ext cx="73" cy="56"/>
              </a:xfrm>
              <a:custGeom>
                <a:avLst/>
                <a:gdLst>
                  <a:gd name="T0" fmla="*/ 463 w 29"/>
                  <a:gd name="T1" fmla="*/ 0 h 21"/>
                  <a:gd name="T2" fmla="*/ 443 w 29"/>
                  <a:gd name="T3" fmla="*/ 341 h 21"/>
                  <a:gd name="T4" fmla="*/ 413 w 29"/>
                  <a:gd name="T5" fmla="*/ 376 h 21"/>
                  <a:gd name="T6" fmla="*/ 0 w 29"/>
                  <a:gd name="T7" fmla="*/ 320 h 21"/>
                  <a:gd name="T8" fmla="*/ 347 w 29"/>
                  <a:gd name="T9" fmla="*/ 248 h 21"/>
                  <a:gd name="T10" fmla="*/ 463 w 29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1">
                    <a:moveTo>
                      <a:pt x="29" y="0"/>
                    </a:moveTo>
                    <a:cubicBezTo>
                      <a:pt x="29" y="1"/>
                      <a:pt x="29" y="12"/>
                      <a:pt x="28" y="18"/>
                    </a:cubicBezTo>
                    <a:cubicBezTo>
                      <a:pt x="28" y="21"/>
                      <a:pt x="27" y="21"/>
                      <a:pt x="26" y="20"/>
                    </a:cubicBezTo>
                    <a:cubicBezTo>
                      <a:pt x="20" y="17"/>
                      <a:pt x="9" y="14"/>
                      <a:pt x="0" y="17"/>
                    </a:cubicBezTo>
                    <a:cubicBezTo>
                      <a:pt x="4" y="13"/>
                      <a:pt x="16" y="15"/>
                      <a:pt x="22" y="13"/>
                    </a:cubicBezTo>
                    <a:cubicBezTo>
                      <a:pt x="28" y="11"/>
                      <a:pt x="29" y="5"/>
                      <a:pt x="29" y="0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19" name="Freeform 739">
                <a:extLst>
                  <a:ext uri="{FF2B5EF4-FFF2-40B4-BE49-F238E27FC236}">
                    <a16:creationId xmlns:a16="http://schemas.microsoft.com/office/drawing/2014/main" id="{82084C6C-5107-479F-9271-2101951FC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858"/>
                <a:ext cx="85" cy="48"/>
              </a:xfrm>
              <a:custGeom>
                <a:avLst/>
                <a:gdLst>
                  <a:gd name="T0" fmla="*/ 533 w 34"/>
                  <a:gd name="T1" fmla="*/ 0 h 18"/>
                  <a:gd name="T2" fmla="*/ 408 w 34"/>
                  <a:gd name="T3" fmla="*/ 307 h 18"/>
                  <a:gd name="T4" fmla="*/ 363 w 34"/>
                  <a:gd name="T5" fmla="*/ 307 h 18"/>
                  <a:gd name="T6" fmla="*/ 0 w 34"/>
                  <a:gd name="T7" fmla="*/ 56 h 18"/>
                  <a:gd name="T8" fmla="*/ 375 w 34"/>
                  <a:gd name="T9" fmla="*/ 149 h 18"/>
                  <a:gd name="T10" fmla="*/ 533 w 34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8">
                    <a:moveTo>
                      <a:pt x="34" y="0"/>
                    </a:moveTo>
                    <a:cubicBezTo>
                      <a:pt x="34" y="0"/>
                      <a:pt x="29" y="10"/>
                      <a:pt x="26" y="16"/>
                    </a:cubicBezTo>
                    <a:cubicBezTo>
                      <a:pt x="25" y="18"/>
                      <a:pt x="24" y="17"/>
                      <a:pt x="23" y="16"/>
                    </a:cubicBezTo>
                    <a:cubicBezTo>
                      <a:pt x="19" y="10"/>
                      <a:pt x="10" y="3"/>
                      <a:pt x="0" y="3"/>
                    </a:cubicBezTo>
                    <a:cubicBezTo>
                      <a:pt x="6" y="0"/>
                      <a:pt x="18" y="7"/>
                      <a:pt x="24" y="8"/>
                    </a:cubicBezTo>
                    <a:cubicBezTo>
                      <a:pt x="30" y="8"/>
                      <a:pt x="32" y="3"/>
                      <a:pt x="34" y="0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0" name="Freeform 740">
                <a:extLst>
                  <a:ext uri="{FF2B5EF4-FFF2-40B4-BE49-F238E27FC236}">
                    <a16:creationId xmlns:a16="http://schemas.microsoft.com/office/drawing/2014/main" id="{2377F759-1F80-42C6-A3E8-2BBDE8620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808"/>
                <a:ext cx="25" cy="64"/>
              </a:xfrm>
              <a:custGeom>
                <a:avLst/>
                <a:gdLst>
                  <a:gd name="T0" fmla="*/ 0 w 10"/>
                  <a:gd name="T1" fmla="*/ 456 h 24"/>
                  <a:gd name="T2" fmla="*/ 0 w 10"/>
                  <a:gd name="T3" fmla="*/ 115 h 24"/>
                  <a:gd name="T4" fmla="*/ 158 w 10"/>
                  <a:gd name="T5" fmla="*/ 0 h 24"/>
                  <a:gd name="T6" fmla="*/ 0 w 10"/>
                  <a:gd name="T7" fmla="*/ 4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4">
                    <a:moveTo>
                      <a:pt x="0" y="24"/>
                    </a:moveTo>
                    <a:cubicBezTo>
                      <a:pt x="0" y="24"/>
                      <a:pt x="0" y="8"/>
                      <a:pt x="0" y="6"/>
                    </a:cubicBezTo>
                    <a:cubicBezTo>
                      <a:pt x="0" y="4"/>
                      <a:pt x="4" y="2"/>
                      <a:pt x="10" y="0"/>
                    </a:cubicBezTo>
                    <a:cubicBezTo>
                      <a:pt x="4" y="3"/>
                      <a:pt x="1" y="15"/>
                      <a:pt x="0" y="24"/>
                    </a:cubicBezTo>
                    <a:close/>
                  </a:path>
                </a:pathLst>
              </a:custGeom>
              <a:solidFill>
                <a:srgbClr val="F5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1" name="Freeform 741">
                <a:extLst>
                  <a:ext uri="{FF2B5EF4-FFF2-40B4-BE49-F238E27FC236}">
                    <a16:creationId xmlns:a16="http://schemas.microsoft.com/office/drawing/2014/main" id="{5399B918-50F9-4BEE-95AE-63B4F786F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760"/>
                <a:ext cx="28" cy="66"/>
              </a:xfrm>
              <a:custGeom>
                <a:avLst/>
                <a:gdLst>
                  <a:gd name="T0" fmla="*/ 0 w 11"/>
                  <a:gd name="T1" fmla="*/ 459 h 25"/>
                  <a:gd name="T2" fmla="*/ 0 w 11"/>
                  <a:gd name="T3" fmla="*/ 127 h 25"/>
                  <a:gd name="T4" fmla="*/ 181 w 11"/>
                  <a:gd name="T5" fmla="*/ 0 h 25"/>
                  <a:gd name="T6" fmla="*/ 0 w 11"/>
                  <a:gd name="T7" fmla="*/ 45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5">
                    <a:moveTo>
                      <a:pt x="0" y="25"/>
                    </a:moveTo>
                    <a:cubicBezTo>
                      <a:pt x="0" y="25"/>
                      <a:pt x="0" y="8"/>
                      <a:pt x="0" y="7"/>
                    </a:cubicBezTo>
                    <a:cubicBezTo>
                      <a:pt x="1" y="5"/>
                      <a:pt x="4" y="2"/>
                      <a:pt x="11" y="0"/>
                    </a:cubicBezTo>
                    <a:cubicBezTo>
                      <a:pt x="5" y="4"/>
                      <a:pt x="1" y="15"/>
                      <a:pt x="0" y="25"/>
                    </a:cubicBezTo>
                    <a:close/>
                  </a:path>
                </a:pathLst>
              </a:custGeom>
              <a:solidFill>
                <a:srgbClr val="F5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2" name="Freeform 742">
                <a:extLst>
                  <a:ext uri="{FF2B5EF4-FFF2-40B4-BE49-F238E27FC236}">
                    <a16:creationId xmlns:a16="http://schemas.microsoft.com/office/drawing/2014/main" id="{49D5CF2D-681F-4ADC-91D6-323547525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0" y="810"/>
                <a:ext cx="53" cy="48"/>
              </a:xfrm>
              <a:custGeom>
                <a:avLst/>
                <a:gdLst>
                  <a:gd name="T0" fmla="*/ 0 w 21"/>
                  <a:gd name="T1" fmla="*/ 341 h 18"/>
                  <a:gd name="T2" fmla="*/ 146 w 21"/>
                  <a:gd name="T3" fmla="*/ 35 h 18"/>
                  <a:gd name="T4" fmla="*/ 338 w 21"/>
                  <a:gd name="T5" fmla="*/ 21 h 18"/>
                  <a:gd name="T6" fmla="*/ 0 w 21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0" y="18"/>
                    </a:moveTo>
                    <a:cubicBezTo>
                      <a:pt x="0" y="18"/>
                      <a:pt x="7" y="3"/>
                      <a:pt x="9" y="2"/>
                    </a:cubicBezTo>
                    <a:cubicBezTo>
                      <a:pt x="10" y="1"/>
                      <a:pt x="14" y="0"/>
                      <a:pt x="21" y="1"/>
                    </a:cubicBezTo>
                    <a:cubicBezTo>
                      <a:pt x="14" y="2"/>
                      <a:pt x="5" y="10"/>
                      <a:pt x="0" y="18"/>
                    </a:cubicBezTo>
                    <a:close/>
                  </a:path>
                </a:pathLst>
              </a:custGeom>
              <a:solidFill>
                <a:srgbClr val="F5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3" name="Freeform 743">
                <a:extLst>
                  <a:ext uri="{FF2B5EF4-FFF2-40B4-BE49-F238E27FC236}">
                    <a16:creationId xmlns:a16="http://schemas.microsoft.com/office/drawing/2014/main" id="{E28B9CAE-E08C-487A-889F-83CF8D222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512"/>
                <a:ext cx="75" cy="133"/>
              </a:xfrm>
              <a:custGeom>
                <a:avLst/>
                <a:gdLst>
                  <a:gd name="T0" fmla="*/ 0 w 30"/>
                  <a:gd name="T1" fmla="*/ 35 h 50"/>
                  <a:gd name="T2" fmla="*/ 63 w 30"/>
                  <a:gd name="T3" fmla="*/ 170 h 50"/>
                  <a:gd name="T4" fmla="*/ 125 w 30"/>
                  <a:gd name="T5" fmla="*/ 170 h 50"/>
                  <a:gd name="T6" fmla="*/ 345 w 30"/>
                  <a:gd name="T7" fmla="*/ 678 h 50"/>
                  <a:gd name="T8" fmla="*/ 283 w 30"/>
                  <a:gd name="T9" fmla="*/ 806 h 50"/>
                  <a:gd name="T10" fmla="*/ 345 w 30"/>
                  <a:gd name="T11" fmla="*/ 942 h 50"/>
                  <a:gd name="T12" fmla="*/ 470 w 30"/>
                  <a:gd name="T13" fmla="*/ 678 h 50"/>
                  <a:gd name="T14" fmla="*/ 188 w 30"/>
                  <a:gd name="T15" fmla="*/ 35 h 50"/>
                  <a:gd name="T16" fmla="*/ 0 w 30"/>
                  <a:gd name="T17" fmla="*/ 35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50">
                    <a:moveTo>
                      <a:pt x="0" y="2"/>
                    </a:move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6" y="8"/>
                      <a:pt x="8" y="9"/>
                    </a:cubicBezTo>
                    <a:cubicBezTo>
                      <a:pt x="15" y="13"/>
                      <a:pt x="22" y="26"/>
                      <a:pt x="22" y="36"/>
                    </a:cubicBezTo>
                    <a:cubicBezTo>
                      <a:pt x="22" y="40"/>
                      <a:pt x="20" y="42"/>
                      <a:pt x="18" y="43"/>
                    </a:cubicBezTo>
                    <a:cubicBezTo>
                      <a:pt x="22" y="50"/>
                      <a:pt x="22" y="50"/>
                      <a:pt x="22" y="50"/>
                    </a:cubicBezTo>
                    <a:cubicBezTo>
                      <a:pt x="27" y="48"/>
                      <a:pt x="30" y="43"/>
                      <a:pt x="30" y="36"/>
                    </a:cubicBezTo>
                    <a:cubicBezTo>
                      <a:pt x="30" y="24"/>
                      <a:pt x="22" y="8"/>
                      <a:pt x="12" y="2"/>
                    </a:cubicBezTo>
                    <a:cubicBezTo>
                      <a:pt x="8" y="0"/>
                      <a:pt x="4" y="0"/>
                      <a:pt x="0" y="2"/>
                    </a:cubicBez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4" name="Freeform 744">
                <a:extLst>
                  <a:ext uri="{FF2B5EF4-FFF2-40B4-BE49-F238E27FC236}">
                    <a16:creationId xmlns:a16="http://schemas.microsoft.com/office/drawing/2014/main" id="{CBF1310F-FCD5-4074-899D-B74FCD276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480"/>
                <a:ext cx="140" cy="165"/>
              </a:xfrm>
              <a:custGeom>
                <a:avLst/>
                <a:gdLst>
                  <a:gd name="T0" fmla="*/ 395 w 56"/>
                  <a:gd name="T1" fmla="*/ 0 h 62"/>
                  <a:gd name="T2" fmla="*/ 0 w 56"/>
                  <a:gd name="T3" fmla="*/ 248 h 62"/>
                  <a:gd name="T4" fmla="*/ 145 w 56"/>
                  <a:gd name="T5" fmla="*/ 261 h 62"/>
                  <a:gd name="T6" fmla="*/ 425 w 56"/>
                  <a:gd name="T7" fmla="*/ 908 h 62"/>
                  <a:gd name="T8" fmla="*/ 313 w 56"/>
                  <a:gd name="T9" fmla="*/ 1168 h 62"/>
                  <a:gd name="T10" fmla="*/ 313 w 56"/>
                  <a:gd name="T11" fmla="*/ 1168 h 62"/>
                  <a:gd name="T12" fmla="*/ 750 w 56"/>
                  <a:gd name="T13" fmla="*/ 865 h 62"/>
                  <a:gd name="T14" fmla="*/ 395 w 56"/>
                  <a:gd name="T15" fmla="*/ 0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62">
                    <a:moveTo>
                      <a:pt x="25" y="0"/>
                    </a:moveTo>
                    <a:cubicBezTo>
                      <a:pt x="23" y="1"/>
                      <a:pt x="10" y="8"/>
                      <a:pt x="0" y="13"/>
                    </a:cubicBezTo>
                    <a:cubicBezTo>
                      <a:pt x="3" y="12"/>
                      <a:pt x="6" y="12"/>
                      <a:pt x="9" y="14"/>
                    </a:cubicBezTo>
                    <a:cubicBezTo>
                      <a:pt x="19" y="20"/>
                      <a:pt x="27" y="36"/>
                      <a:pt x="27" y="48"/>
                    </a:cubicBezTo>
                    <a:cubicBezTo>
                      <a:pt x="27" y="54"/>
                      <a:pt x="24" y="59"/>
                      <a:pt x="20" y="62"/>
                    </a:cubicBezTo>
                    <a:cubicBezTo>
                      <a:pt x="20" y="62"/>
                      <a:pt x="20" y="62"/>
                      <a:pt x="20" y="62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56" y="29"/>
                      <a:pt x="44" y="5"/>
                      <a:pt x="25" y="0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5" name="Freeform 745">
                <a:extLst>
                  <a:ext uri="{FF2B5EF4-FFF2-40B4-BE49-F238E27FC236}">
                    <a16:creationId xmlns:a16="http://schemas.microsoft.com/office/drawing/2014/main" id="{D37B5303-AB5D-4603-B2A5-ACB54C281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664"/>
                <a:ext cx="75" cy="136"/>
              </a:xfrm>
              <a:custGeom>
                <a:avLst/>
                <a:gdLst>
                  <a:gd name="T0" fmla="*/ 0 w 30"/>
                  <a:gd name="T1" fmla="*/ 56 h 51"/>
                  <a:gd name="T2" fmla="*/ 63 w 30"/>
                  <a:gd name="T3" fmla="*/ 171 h 51"/>
                  <a:gd name="T4" fmla="*/ 125 w 30"/>
                  <a:gd name="T5" fmla="*/ 192 h 51"/>
                  <a:gd name="T6" fmla="*/ 345 w 30"/>
                  <a:gd name="T7" fmla="*/ 683 h 51"/>
                  <a:gd name="T8" fmla="*/ 283 w 30"/>
                  <a:gd name="T9" fmla="*/ 832 h 51"/>
                  <a:gd name="T10" fmla="*/ 333 w 30"/>
                  <a:gd name="T11" fmla="*/ 968 h 51"/>
                  <a:gd name="T12" fmla="*/ 470 w 30"/>
                  <a:gd name="T13" fmla="*/ 683 h 51"/>
                  <a:gd name="T14" fmla="*/ 188 w 30"/>
                  <a:gd name="T15" fmla="*/ 56 h 51"/>
                  <a:gd name="T16" fmla="*/ 0 w 30"/>
                  <a:gd name="T17" fmla="*/ 56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51">
                    <a:moveTo>
                      <a:pt x="0" y="3"/>
                    </a:move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6" y="8"/>
                      <a:pt x="8" y="10"/>
                    </a:cubicBezTo>
                    <a:cubicBezTo>
                      <a:pt x="15" y="13"/>
                      <a:pt x="22" y="27"/>
                      <a:pt x="22" y="36"/>
                    </a:cubicBezTo>
                    <a:cubicBezTo>
                      <a:pt x="22" y="40"/>
                      <a:pt x="20" y="43"/>
                      <a:pt x="18" y="44"/>
                    </a:cubicBezTo>
                    <a:cubicBezTo>
                      <a:pt x="21" y="51"/>
                      <a:pt x="21" y="51"/>
                      <a:pt x="21" y="51"/>
                    </a:cubicBezTo>
                    <a:cubicBezTo>
                      <a:pt x="27" y="48"/>
                      <a:pt x="29" y="43"/>
                      <a:pt x="30" y="36"/>
                    </a:cubicBezTo>
                    <a:cubicBezTo>
                      <a:pt x="30" y="24"/>
                      <a:pt x="22" y="8"/>
                      <a:pt x="12" y="3"/>
                    </a:cubicBezTo>
                    <a:cubicBezTo>
                      <a:pt x="8" y="0"/>
                      <a:pt x="4" y="0"/>
                      <a:pt x="0" y="3"/>
                    </a:cubicBez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6" name="Freeform 746">
                <a:extLst>
                  <a:ext uri="{FF2B5EF4-FFF2-40B4-BE49-F238E27FC236}">
                    <a16:creationId xmlns:a16="http://schemas.microsoft.com/office/drawing/2014/main" id="{042D243D-534F-4F51-8D2B-3EAAF3E8F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" y="1520"/>
                <a:ext cx="50" cy="144"/>
              </a:xfrm>
              <a:custGeom>
                <a:avLst/>
                <a:gdLst>
                  <a:gd name="T0" fmla="*/ 95 w 20"/>
                  <a:gd name="T1" fmla="*/ 192 h 54"/>
                  <a:gd name="T2" fmla="*/ 113 w 20"/>
                  <a:gd name="T3" fmla="*/ 909 h 54"/>
                  <a:gd name="T4" fmla="*/ 283 w 20"/>
                  <a:gd name="T5" fmla="*/ 1003 h 54"/>
                  <a:gd name="T6" fmla="*/ 270 w 20"/>
                  <a:gd name="T7" fmla="*/ 875 h 54"/>
                  <a:gd name="T8" fmla="*/ 208 w 20"/>
                  <a:gd name="T9" fmla="*/ 819 h 54"/>
                  <a:gd name="T10" fmla="*/ 208 w 20"/>
                  <a:gd name="T11" fmla="*/ 264 h 54"/>
                  <a:gd name="T12" fmla="*/ 313 w 20"/>
                  <a:gd name="T13" fmla="*/ 171 h 54"/>
                  <a:gd name="T14" fmla="*/ 313 w 20"/>
                  <a:gd name="T15" fmla="*/ 21 h 54"/>
                  <a:gd name="T16" fmla="*/ 95 w 20"/>
                  <a:gd name="T17" fmla="*/ 192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54">
                    <a:moveTo>
                      <a:pt x="6" y="10"/>
                    </a:moveTo>
                    <a:cubicBezTo>
                      <a:pt x="0" y="21"/>
                      <a:pt x="1" y="39"/>
                      <a:pt x="7" y="48"/>
                    </a:cubicBezTo>
                    <a:cubicBezTo>
                      <a:pt x="9" y="52"/>
                      <a:pt x="13" y="54"/>
                      <a:pt x="18" y="53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6"/>
                      <a:pt x="15" y="46"/>
                      <a:pt x="13" y="43"/>
                    </a:cubicBezTo>
                    <a:cubicBezTo>
                      <a:pt x="9" y="37"/>
                      <a:pt x="9" y="22"/>
                      <a:pt x="13" y="14"/>
                    </a:cubicBezTo>
                    <a:cubicBezTo>
                      <a:pt x="15" y="10"/>
                      <a:pt x="17" y="8"/>
                      <a:pt x="20" y="9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4" y="0"/>
                      <a:pt x="10" y="4"/>
                      <a:pt x="6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7" name="Freeform 747">
                <a:extLst>
                  <a:ext uri="{FF2B5EF4-FFF2-40B4-BE49-F238E27FC236}">
                    <a16:creationId xmlns:a16="http://schemas.microsoft.com/office/drawing/2014/main" id="{9285A880-4883-4619-9AEA-EC3E6A905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" y="1520"/>
                <a:ext cx="50" cy="144"/>
              </a:xfrm>
              <a:custGeom>
                <a:avLst/>
                <a:gdLst>
                  <a:gd name="T0" fmla="*/ 95 w 20"/>
                  <a:gd name="T1" fmla="*/ 192 h 54"/>
                  <a:gd name="T2" fmla="*/ 113 w 20"/>
                  <a:gd name="T3" fmla="*/ 909 h 54"/>
                  <a:gd name="T4" fmla="*/ 283 w 20"/>
                  <a:gd name="T5" fmla="*/ 1003 h 54"/>
                  <a:gd name="T6" fmla="*/ 270 w 20"/>
                  <a:gd name="T7" fmla="*/ 875 h 54"/>
                  <a:gd name="T8" fmla="*/ 208 w 20"/>
                  <a:gd name="T9" fmla="*/ 819 h 54"/>
                  <a:gd name="T10" fmla="*/ 208 w 20"/>
                  <a:gd name="T11" fmla="*/ 264 h 54"/>
                  <a:gd name="T12" fmla="*/ 313 w 20"/>
                  <a:gd name="T13" fmla="*/ 171 h 54"/>
                  <a:gd name="T14" fmla="*/ 313 w 20"/>
                  <a:gd name="T15" fmla="*/ 21 h 54"/>
                  <a:gd name="T16" fmla="*/ 95 w 20"/>
                  <a:gd name="T17" fmla="*/ 192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54">
                    <a:moveTo>
                      <a:pt x="6" y="10"/>
                    </a:moveTo>
                    <a:cubicBezTo>
                      <a:pt x="0" y="21"/>
                      <a:pt x="1" y="39"/>
                      <a:pt x="7" y="48"/>
                    </a:cubicBezTo>
                    <a:cubicBezTo>
                      <a:pt x="9" y="52"/>
                      <a:pt x="13" y="54"/>
                      <a:pt x="18" y="53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6"/>
                      <a:pt x="15" y="46"/>
                      <a:pt x="13" y="43"/>
                    </a:cubicBezTo>
                    <a:cubicBezTo>
                      <a:pt x="9" y="37"/>
                      <a:pt x="9" y="22"/>
                      <a:pt x="13" y="14"/>
                    </a:cubicBezTo>
                    <a:cubicBezTo>
                      <a:pt x="15" y="10"/>
                      <a:pt x="17" y="8"/>
                      <a:pt x="20" y="9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14" y="0"/>
                      <a:pt x="10" y="4"/>
                      <a:pt x="6" y="10"/>
                    </a:cubicBez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8" name="Freeform 748">
                <a:extLst>
                  <a:ext uri="{FF2B5EF4-FFF2-40B4-BE49-F238E27FC236}">
                    <a16:creationId xmlns:a16="http://schemas.microsoft.com/office/drawing/2014/main" id="{59DDE129-B387-4690-9BE1-56E05174C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" y="1517"/>
                <a:ext cx="125" cy="144"/>
              </a:xfrm>
              <a:custGeom>
                <a:avLst/>
                <a:gdLst>
                  <a:gd name="T0" fmla="*/ 313 w 50"/>
                  <a:gd name="T1" fmla="*/ 0 h 54"/>
                  <a:gd name="T2" fmla="*/ 208 w 50"/>
                  <a:gd name="T3" fmla="*/ 56 h 54"/>
                  <a:gd name="T4" fmla="*/ 188 w 50"/>
                  <a:gd name="T5" fmla="*/ 947 h 54"/>
                  <a:gd name="T6" fmla="*/ 270 w 50"/>
                  <a:gd name="T7" fmla="*/ 1003 h 54"/>
                  <a:gd name="T8" fmla="*/ 675 w 50"/>
                  <a:gd name="T9" fmla="*/ 1024 h 54"/>
                  <a:gd name="T10" fmla="*/ 645 w 50"/>
                  <a:gd name="T11" fmla="*/ 1003 h 54"/>
                  <a:gd name="T12" fmla="*/ 645 w 50"/>
                  <a:gd name="T13" fmla="*/ 1003 h 54"/>
                  <a:gd name="T14" fmla="*/ 625 w 50"/>
                  <a:gd name="T15" fmla="*/ 989 h 54"/>
                  <a:gd name="T16" fmla="*/ 613 w 50"/>
                  <a:gd name="T17" fmla="*/ 989 h 54"/>
                  <a:gd name="T18" fmla="*/ 595 w 50"/>
                  <a:gd name="T19" fmla="*/ 968 h 54"/>
                  <a:gd name="T20" fmla="*/ 595 w 50"/>
                  <a:gd name="T21" fmla="*/ 947 h 54"/>
                  <a:gd name="T22" fmla="*/ 583 w 50"/>
                  <a:gd name="T23" fmla="*/ 931 h 54"/>
                  <a:gd name="T24" fmla="*/ 563 w 50"/>
                  <a:gd name="T25" fmla="*/ 205 h 54"/>
                  <a:gd name="T26" fmla="*/ 595 w 50"/>
                  <a:gd name="T27" fmla="*/ 171 h 54"/>
                  <a:gd name="T28" fmla="*/ 595 w 50"/>
                  <a:gd name="T29" fmla="*/ 149 h 54"/>
                  <a:gd name="T30" fmla="*/ 613 w 50"/>
                  <a:gd name="T31" fmla="*/ 136 h 54"/>
                  <a:gd name="T32" fmla="*/ 625 w 50"/>
                  <a:gd name="T33" fmla="*/ 115 h 54"/>
                  <a:gd name="T34" fmla="*/ 645 w 50"/>
                  <a:gd name="T35" fmla="*/ 93 h 54"/>
                  <a:gd name="T36" fmla="*/ 658 w 50"/>
                  <a:gd name="T37" fmla="*/ 77 h 54"/>
                  <a:gd name="T38" fmla="*/ 658 w 50"/>
                  <a:gd name="T39" fmla="*/ 77 h 54"/>
                  <a:gd name="T40" fmla="*/ 688 w 50"/>
                  <a:gd name="T41" fmla="*/ 56 h 54"/>
                  <a:gd name="T42" fmla="*/ 688 w 50"/>
                  <a:gd name="T43" fmla="*/ 56 h 54"/>
                  <a:gd name="T44" fmla="*/ 783 w 50"/>
                  <a:gd name="T45" fmla="*/ 35 h 54"/>
                  <a:gd name="T46" fmla="*/ 783 w 50"/>
                  <a:gd name="T47" fmla="*/ 35 h 54"/>
                  <a:gd name="T48" fmla="*/ 783 w 50"/>
                  <a:gd name="T49" fmla="*/ 21 h 54"/>
                  <a:gd name="T50" fmla="*/ 313 w 50"/>
                  <a:gd name="T51" fmla="*/ 0 h 5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0" h="54">
                    <a:moveTo>
                      <a:pt x="20" y="0"/>
                    </a:moveTo>
                    <a:cubicBezTo>
                      <a:pt x="20" y="0"/>
                      <a:pt x="16" y="0"/>
                      <a:pt x="13" y="3"/>
                    </a:cubicBezTo>
                    <a:cubicBezTo>
                      <a:pt x="1" y="15"/>
                      <a:pt x="0" y="38"/>
                      <a:pt x="12" y="50"/>
                    </a:cubicBezTo>
                    <a:cubicBezTo>
                      <a:pt x="12" y="51"/>
                      <a:pt x="15" y="53"/>
                      <a:pt x="17" y="53"/>
                    </a:cubicBezTo>
                    <a:cubicBezTo>
                      <a:pt x="22" y="53"/>
                      <a:pt x="34" y="53"/>
                      <a:pt x="43" y="54"/>
                    </a:cubicBezTo>
                    <a:cubicBezTo>
                      <a:pt x="42" y="54"/>
                      <a:pt x="42" y="53"/>
                      <a:pt x="41" y="53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0" y="53"/>
                      <a:pt x="40" y="52"/>
                      <a:pt x="40" y="52"/>
                    </a:cubicBezTo>
                    <a:cubicBezTo>
                      <a:pt x="40" y="52"/>
                      <a:pt x="39" y="52"/>
                      <a:pt x="39" y="52"/>
                    </a:cubicBezTo>
                    <a:cubicBezTo>
                      <a:pt x="39" y="51"/>
                      <a:pt x="39" y="51"/>
                      <a:pt x="38" y="51"/>
                    </a:cubicBezTo>
                    <a:cubicBezTo>
                      <a:pt x="38" y="51"/>
                      <a:pt x="38" y="50"/>
                      <a:pt x="38" y="50"/>
                    </a:cubicBezTo>
                    <a:cubicBezTo>
                      <a:pt x="37" y="50"/>
                      <a:pt x="37" y="49"/>
                      <a:pt x="37" y="49"/>
                    </a:cubicBezTo>
                    <a:cubicBezTo>
                      <a:pt x="31" y="40"/>
                      <a:pt x="30" y="22"/>
                      <a:pt x="36" y="11"/>
                    </a:cubicBezTo>
                    <a:cubicBezTo>
                      <a:pt x="37" y="10"/>
                      <a:pt x="37" y="9"/>
                      <a:pt x="38" y="9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9" y="7"/>
                      <a:pt x="39" y="7"/>
                    </a:cubicBezTo>
                    <a:cubicBezTo>
                      <a:pt x="39" y="6"/>
                      <a:pt x="40" y="6"/>
                      <a:pt x="40" y="6"/>
                    </a:cubicBezTo>
                    <a:cubicBezTo>
                      <a:pt x="40" y="6"/>
                      <a:pt x="40" y="5"/>
                      <a:pt x="41" y="5"/>
                    </a:cubicBezTo>
                    <a:cubicBezTo>
                      <a:pt x="41" y="5"/>
                      <a:pt x="42" y="4"/>
                      <a:pt x="42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3" y="4"/>
                      <a:pt x="43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6" y="2"/>
                      <a:pt x="48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50" y="1"/>
                      <a:pt x="50" y="1"/>
                      <a:pt x="50" y="1"/>
                    </a:cubicBez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29" name="Freeform 749">
                <a:extLst>
                  <a:ext uri="{FF2B5EF4-FFF2-40B4-BE49-F238E27FC236}">
                    <a16:creationId xmlns:a16="http://schemas.microsoft.com/office/drawing/2014/main" id="{8EE90C3F-BAAF-4C4A-8450-5730BC5F2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682"/>
                <a:ext cx="50" cy="144"/>
              </a:xfrm>
              <a:custGeom>
                <a:avLst/>
                <a:gdLst>
                  <a:gd name="T0" fmla="*/ 95 w 20"/>
                  <a:gd name="T1" fmla="*/ 171 h 54"/>
                  <a:gd name="T2" fmla="*/ 95 w 20"/>
                  <a:gd name="T3" fmla="*/ 888 h 54"/>
                  <a:gd name="T4" fmla="*/ 283 w 20"/>
                  <a:gd name="T5" fmla="*/ 1003 h 54"/>
                  <a:gd name="T6" fmla="*/ 270 w 20"/>
                  <a:gd name="T7" fmla="*/ 853 h 54"/>
                  <a:gd name="T8" fmla="*/ 208 w 20"/>
                  <a:gd name="T9" fmla="*/ 819 h 54"/>
                  <a:gd name="T10" fmla="*/ 208 w 20"/>
                  <a:gd name="T11" fmla="*/ 248 h 54"/>
                  <a:gd name="T12" fmla="*/ 313 w 20"/>
                  <a:gd name="T13" fmla="*/ 149 h 54"/>
                  <a:gd name="T14" fmla="*/ 313 w 20"/>
                  <a:gd name="T15" fmla="*/ 0 h 54"/>
                  <a:gd name="T16" fmla="*/ 95 w 20"/>
                  <a:gd name="T17" fmla="*/ 171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54">
                    <a:moveTo>
                      <a:pt x="6" y="9"/>
                    </a:moveTo>
                    <a:cubicBezTo>
                      <a:pt x="0" y="19"/>
                      <a:pt x="0" y="37"/>
                      <a:pt x="6" y="47"/>
                    </a:cubicBezTo>
                    <a:cubicBezTo>
                      <a:pt x="9" y="51"/>
                      <a:pt x="13" y="54"/>
                      <a:pt x="18" y="53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5"/>
                      <a:pt x="15" y="45"/>
                      <a:pt x="13" y="43"/>
                    </a:cubicBezTo>
                    <a:cubicBezTo>
                      <a:pt x="9" y="36"/>
                      <a:pt x="8" y="21"/>
                      <a:pt x="13" y="13"/>
                    </a:cubicBezTo>
                    <a:cubicBezTo>
                      <a:pt x="16" y="8"/>
                      <a:pt x="19" y="8"/>
                      <a:pt x="20" y="8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4" y="0"/>
                      <a:pt x="9" y="3"/>
                      <a:pt x="6" y="9"/>
                    </a:cubicBez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0" name="Freeform 750">
                <a:extLst>
                  <a:ext uri="{FF2B5EF4-FFF2-40B4-BE49-F238E27FC236}">
                    <a16:creationId xmlns:a16="http://schemas.microsoft.com/office/drawing/2014/main" id="{9D55B5EC-23EE-4E1E-A8E8-F576B41CD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" y="1680"/>
                <a:ext cx="130" cy="146"/>
              </a:xfrm>
              <a:custGeom>
                <a:avLst/>
                <a:gdLst>
                  <a:gd name="T0" fmla="*/ 800 w 52"/>
                  <a:gd name="T1" fmla="*/ 1009 h 55"/>
                  <a:gd name="T2" fmla="*/ 613 w 52"/>
                  <a:gd name="T3" fmla="*/ 895 h 55"/>
                  <a:gd name="T4" fmla="*/ 613 w 52"/>
                  <a:gd name="T5" fmla="*/ 191 h 55"/>
                  <a:gd name="T6" fmla="*/ 813 w 52"/>
                  <a:gd name="T7" fmla="*/ 21 h 55"/>
                  <a:gd name="T8" fmla="*/ 813 w 52"/>
                  <a:gd name="T9" fmla="*/ 21 h 55"/>
                  <a:gd name="T10" fmla="*/ 300 w 52"/>
                  <a:gd name="T11" fmla="*/ 0 h 55"/>
                  <a:gd name="T12" fmla="*/ 208 w 52"/>
                  <a:gd name="T13" fmla="*/ 56 h 55"/>
                  <a:gd name="T14" fmla="*/ 188 w 52"/>
                  <a:gd name="T15" fmla="*/ 937 h 55"/>
                  <a:gd name="T16" fmla="*/ 270 w 52"/>
                  <a:gd name="T17" fmla="*/ 972 h 55"/>
                  <a:gd name="T18" fmla="*/ 800 w 52"/>
                  <a:gd name="T19" fmla="*/ 1009 h 55"/>
                  <a:gd name="T20" fmla="*/ 800 w 52"/>
                  <a:gd name="T21" fmla="*/ 993 h 55"/>
                  <a:gd name="T22" fmla="*/ 800 w 52"/>
                  <a:gd name="T23" fmla="*/ 1009 h 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2" h="55">
                    <a:moveTo>
                      <a:pt x="51" y="54"/>
                    </a:moveTo>
                    <a:cubicBezTo>
                      <a:pt x="46" y="55"/>
                      <a:pt x="42" y="52"/>
                      <a:pt x="39" y="48"/>
                    </a:cubicBezTo>
                    <a:cubicBezTo>
                      <a:pt x="33" y="38"/>
                      <a:pt x="33" y="20"/>
                      <a:pt x="39" y="10"/>
                    </a:cubicBezTo>
                    <a:cubicBezTo>
                      <a:pt x="42" y="5"/>
                      <a:pt x="47" y="2"/>
                      <a:pt x="52" y="1"/>
                    </a:cubicBezTo>
                    <a:cubicBezTo>
                      <a:pt x="52" y="1"/>
                      <a:pt x="52" y="1"/>
                      <a:pt x="52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6" y="0"/>
                      <a:pt x="13" y="3"/>
                    </a:cubicBezTo>
                    <a:cubicBezTo>
                      <a:pt x="2" y="15"/>
                      <a:pt x="0" y="37"/>
                      <a:pt x="12" y="50"/>
                    </a:cubicBezTo>
                    <a:cubicBezTo>
                      <a:pt x="13" y="50"/>
                      <a:pt x="16" y="52"/>
                      <a:pt x="17" y="52"/>
                    </a:cubicBezTo>
                    <a:cubicBezTo>
                      <a:pt x="24" y="53"/>
                      <a:pt x="42" y="54"/>
                      <a:pt x="51" y="54"/>
                    </a:cubicBezTo>
                    <a:cubicBezTo>
                      <a:pt x="52" y="54"/>
                      <a:pt x="51" y="54"/>
                      <a:pt x="51" y="53"/>
                    </a:cubicBezTo>
                    <a:lnTo>
                      <a:pt x="51" y="54"/>
                    </a:ln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1" name="Freeform 751">
                <a:extLst>
                  <a:ext uri="{FF2B5EF4-FFF2-40B4-BE49-F238E27FC236}">
                    <a16:creationId xmlns:a16="http://schemas.microsoft.com/office/drawing/2014/main" id="{625DAA21-0223-4D98-BA77-F5474A245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" y="1544"/>
                <a:ext cx="50" cy="98"/>
              </a:xfrm>
              <a:custGeom>
                <a:avLst/>
                <a:gdLst>
                  <a:gd name="T0" fmla="*/ 175 w 20"/>
                  <a:gd name="T1" fmla="*/ 667 h 37"/>
                  <a:gd name="T2" fmla="*/ 220 w 20"/>
                  <a:gd name="T3" fmla="*/ 0 h 37"/>
                  <a:gd name="T4" fmla="*/ 175 w 20"/>
                  <a:gd name="T5" fmla="*/ 0 h 37"/>
                  <a:gd name="T6" fmla="*/ 63 w 20"/>
                  <a:gd name="T7" fmla="*/ 90 h 37"/>
                  <a:gd name="T8" fmla="*/ 63 w 20"/>
                  <a:gd name="T9" fmla="*/ 630 h 37"/>
                  <a:gd name="T10" fmla="*/ 125 w 20"/>
                  <a:gd name="T11" fmla="*/ 689 h 37"/>
                  <a:gd name="T12" fmla="*/ 125 w 20"/>
                  <a:gd name="T13" fmla="*/ 689 h 37"/>
                  <a:gd name="T14" fmla="*/ 145 w 20"/>
                  <a:gd name="T15" fmla="*/ 667 h 37"/>
                  <a:gd name="T16" fmla="*/ 175 w 20"/>
                  <a:gd name="T17" fmla="*/ 667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37">
                    <a:moveTo>
                      <a:pt x="11" y="36"/>
                    </a:moveTo>
                    <a:cubicBezTo>
                      <a:pt x="20" y="28"/>
                      <a:pt x="18" y="8"/>
                      <a:pt x="14" y="0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8" y="0"/>
                      <a:pt x="6" y="1"/>
                      <a:pt x="4" y="5"/>
                    </a:cubicBezTo>
                    <a:cubicBezTo>
                      <a:pt x="0" y="13"/>
                      <a:pt x="0" y="28"/>
                      <a:pt x="4" y="34"/>
                    </a:cubicBezTo>
                    <a:cubicBezTo>
                      <a:pt x="6" y="37"/>
                      <a:pt x="7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9" y="36"/>
                      <a:pt x="9" y="36"/>
                    </a:cubicBezTo>
                    <a:cubicBezTo>
                      <a:pt x="10" y="36"/>
                      <a:pt x="10" y="36"/>
                      <a:pt x="11" y="36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2" name="Freeform 752">
                <a:extLst>
                  <a:ext uri="{FF2B5EF4-FFF2-40B4-BE49-F238E27FC236}">
                    <a16:creationId xmlns:a16="http://schemas.microsoft.com/office/drawing/2014/main" id="{C9DFC509-B523-453E-9E2D-0831AD2CF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1704"/>
                <a:ext cx="55" cy="101"/>
              </a:xfrm>
              <a:custGeom>
                <a:avLst/>
                <a:gdLst>
                  <a:gd name="T0" fmla="*/ 83 w 22"/>
                  <a:gd name="T1" fmla="*/ 93 h 38"/>
                  <a:gd name="T2" fmla="*/ 83 w 22"/>
                  <a:gd name="T3" fmla="*/ 657 h 38"/>
                  <a:gd name="T4" fmla="*/ 145 w 22"/>
                  <a:gd name="T5" fmla="*/ 691 h 38"/>
                  <a:gd name="T6" fmla="*/ 145 w 22"/>
                  <a:gd name="T7" fmla="*/ 712 h 38"/>
                  <a:gd name="T8" fmla="*/ 158 w 22"/>
                  <a:gd name="T9" fmla="*/ 691 h 38"/>
                  <a:gd name="T10" fmla="*/ 220 w 22"/>
                  <a:gd name="T11" fmla="*/ 691 h 38"/>
                  <a:gd name="T12" fmla="*/ 238 w 22"/>
                  <a:gd name="T13" fmla="*/ 21 h 38"/>
                  <a:gd name="T14" fmla="*/ 175 w 22"/>
                  <a:gd name="T15" fmla="*/ 0 h 38"/>
                  <a:gd name="T16" fmla="*/ 83 w 22"/>
                  <a:gd name="T17" fmla="*/ 93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8">
                    <a:moveTo>
                      <a:pt x="5" y="5"/>
                    </a:moveTo>
                    <a:cubicBezTo>
                      <a:pt x="0" y="13"/>
                      <a:pt x="1" y="28"/>
                      <a:pt x="5" y="35"/>
                    </a:cubicBezTo>
                    <a:cubicBezTo>
                      <a:pt x="7" y="37"/>
                      <a:pt x="8" y="37"/>
                      <a:pt x="9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9" y="37"/>
                      <a:pt x="10" y="37"/>
                      <a:pt x="10" y="37"/>
                    </a:cubicBezTo>
                    <a:cubicBezTo>
                      <a:pt x="11" y="37"/>
                      <a:pt x="12" y="37"/>
                      <a:pt x="14" y="37"/>
                    </a:cubicBezTo>
                    <a:cubicBezTo>
                      <a:pt x="22" y="28"/>
                      <a:pt x="20" y="8"/>
                      <a:pt x="15" y="1"/>
                    </a:cubicBezTo>
                    <a:cubicBezTo>
                      <a:pt x="14" y="0"/>
                      <a:pt x="12" y="0"/>
                      <a:pt x="11" y="0"/>
                    </a:cubicBezTo>
                    <a:cubicBezTo>
                      <a:pt x="9" y="0"/>
                      <a:pt x="7" y="1"/>
                      <a:pt x="5" y="5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3" name="Freeform 753">
                <a:extLst>
                  <a:ext uri="{FF2B5EF4-FFF2-40B4-BE49-F238E27FC236}">
                    <a16:creationId xmlns:a16="http://schemas.microsoft.com/office/drawing/2014/main" id="{341D53EA-91D7-4C03-8B48-6FD7957AF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533"/>
                <a:ext cx="60" cy="93"/>
              </a:xfrm>
              <a:custGeom>
                <a:avLst/>
                <a:gdLst>
                  <a:gd name="T0" fmla="*/ 300 w 24"/>
                  <a:gd name="T1" fmla="*/ 656 h 35"/>
                  <a:gd name="T2" fmla="*/ 333 w 24"/>
                  <a:gd name="T3" fmla="*/ 635 h 35"/>
                  <a:gd name="T4" fmla="*/ 375 w 24"/>
                  <a:gd name="T5" fmla="*/ 523 h 35"/>
                  <a:gd name="T6" fmla="*/ 158 w 24"/>
                  <a:gd name="T7" fmla="*/ 21 h 35"/>
                  <a:gd name="T8" fmla="*/ 113 w 24"/>
                  <a:gd name="T9" fmla="*/ 0 h 35"/>
                  <a:gd name="T10" fmla="*/ 113 w 24"/>
                  <a:gd name="T11" fmla="*/ 21 h 35"/>
                  <a:gd name="T12" fmla="*/ 50 w 24"/>
                  <a:gd name="T13" fmla="*/ 56 h 35"/>
                  <a:gd name="T14" fmla="*/ 300 w 24"/>
                  <a:gd name="T15" fmla="*/ 656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35">
                    <a:moveTo>
                      <a:pt x="19" y="35"/>
                    </a:moveTo>
                    <a:cubicBezTo>
                      <a:pt x="20" y="35"/>
                      <a:pt x="21" y="35"/>
                      <a:pt x="21" y="34"/>
                    </a:cubicBezTo>
                    <a:cubicBezTo>
                      <a:pt x="23" y="33"/>
                      <a:pt x="24" y="31"/>
                      <a:pt x="24" y="28"/>
                    </a:cubicBezTo>
                    <a:cubicBezTo>
                      <a:pt x="24" y="18"/>
                      <a:pt x="17" y="5"/>
                      <a:pt x="10" y="1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6" y="1"/>
                      <a:pt x="5" y="2"/>
                      <a:pt x="3" y="3"/>
                    </a:cubicBezTo>
                    <a:cubicBezTo>
                      <a:pt x="0" y="14"/>
                      <a:pt x="12" y="31"/>
                      <a:pt x="19" y="35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4" name="Freeform 754">
                <a:extLst>
                  <a:ext uri="{FF2B5EF4-FFF2-40B4-BE49-F238E27FC236}">
                    <a16:creationId xmlns:a16="http://schemas.microsoft.com/office/drawing/2014/main" id="{783BBBD0-BFEA-4AEC-A9A1-7A7135504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1688"/>
                <a:ext cx="55" cy="90"/>
              </a:xfrm>
              <a:custGeom>
                <a:avLst/>
                <a:gdLst>
                  <a:gd name="T0" fmla="*/ 300 w 22"/>
                  <a:gd name="T1" fmla="*/ 630 h 34"/>
                  <a:gd name="T2" fmla="*/ 345 w 22"/>
                  <a:gd name="T3" fmla="*/ 498 h 34"/>
                  <a:gd name="T4" fmla="*/ 125 w 22"/>
                  <a:gd name="T5" fmla="*/ 21 h 34"/>
                  <a:gd name="T6" fmla="*/ 95 w 22"/>
                  <a:gd name="T7" fmla="*/ 0 h 34"/>
                  <a:gd name="T8" fmla="*/ 95 w 22"/>
                  <a:gd name="T9" fmla="*/ 0 h 34"/>
                  <a:gd name="T10" fmla="*/ 50 w 22"/>
                  <a:gd name="T11" fmla="*/ 21 h 34"/>
                  <a:gd name="T12" fmla="*/ 300 w 22"/>
                  <a:gd name="T13" fmla="*/ 63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34">
                    <a:moveTo>
                      <a:pt x="19" y="34"/>
                    </a:moveTo>
                    <a:cubicBezTo>
                      <a:pt x="20" y="33"/>
                      <a:pt x="22" y="31"/>
                      <a:pt x="22" y="27"/>
                    </a:cubicBezTo>
                    <a:cubicBezTo>
                      <a:pt x="22" y="18"/>
                      <a:pt x="15" y="4"/>
                      <a:pt x="8" y="1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1"/>
                      <a:pt x="3" y="1"/>
                    </a:cubicBezTo>
                    <a:cubicBezTo>
                      <a:pt x="0" y="13"/>
                      <a:pt x="11" y="30"/>
                      <a:pt x="19" y="34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35" name="Freeform 755">
                <a:extLst>
                  <a:ext uri="{FF2B5EF4-FFF2-40B4-BE49-F238E27FC236}">
                    <a16:creationId xmlns:a16="http://schemas.microsoft.com/office/drawing/2014/main" id="{546F8A1B-3A86-4F58-9638-DFDFC8439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" y="1581"/>
                <a:ext cx="70" cy="75"/>
              </a:xfrm>
              <a:custGeom>
                <a:avLst/>
                <a:gdLst>
                  <a:gd name="T0" fmla="*/ 333 w 28"/>
                  <a:gd name="T1" fmla="*/ 0 h 28"/>
                  <a:gd name="T2" fmla="*/ 438 w 28"/>
                  <a:gd name="T3" fmla="*/ 538 h 28"/>
                  <a:gd name="T4" fmla="*/ 95 w 28"/>
                  <a:gd name="T5" fmla="*/ 517 h 28"/>
                  <a:gd name="T6" fmla="*/ 0 w 28"/>
                  <a:gd name="T7" fmla="*/ 346 h 28"/>
                  <a:gd name="T8" fmla="*/ 208 w 28"/>
                  <a:gd name="T9" fmla="*/ 458 h 28"/>
                  <a:gd name="T10" fmla="*/ 333 w 28"/>
                  <a:gd name="T11" fmla="*/ 0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8">
                    <a:moveTo>
                      <a:pt x="21" y="0"/>
                    </a:moveTo>
                    <a:cubicBezTo>
                      <a:pt x="19" y="6"/>
                      <a:pt x="22" y="23"/>
                      <a:pt x="28" y="28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27"/>
                      <a:pt x="1" y="22"/>
                      <a:pt x="0" y="18"/>
                    </a:cubicBezTo>
                    <a:cubicBezTo>
                      <a:pt x="3" y="22"/>
                      <a:pt x="7" y="24"/>
                      <a:pt x="13" y="24"/>
                    </a:cubicBezTo>
                    <a:cubicBezTo>
                      <a:pt x="21" y="24"/>
                      <a:pt x="17" y="0"/>
                      <a:pt x="21" y="0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8923" name="Freeform 756">
              <a:extLst>
                <a:ext uri="{FF2B5EF4-FFF2-40B4-BE49-F238E27FC236}">
                  <a16:creationId xmlns:a16="http://schemas.microsoft.com/office/drawing/2014/main" id="{92CE17F6-1A62-4B18-BFE9-D98719D39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1744"/>
              <a:ext cx="75" cy="74"/>
            </a:xfrm>
            <a:custGeom>
              <a:avLst/>
              <a:gdLst>
                <a:gd name="T0" fmla="*/ 375 w 30"/>
                <a:gd name="T1" fmla="*/ 0 h 28"/>
                <a:gd name="T2" fmla="*/ 470 w 30"/>
                <a:gd name="T3" fmla="*/ 518 h 28"/>
                <a:gd name="T4" fmla="*/ 113 w 30"/>
                <a:gd name="T5" fmla="*/ 497 h 28"/>
                <a:gd name="T6" fmla="*/ 0 w 30"/>
                <a:gd name="T7" fmla="*/ 336 h 28"/>
                <a:gd name="T8" fmla="*/ 238 w 30"/>
                <a:gd name="T9" fmla="*/ 441 h 28"/>
                <a:gd name="T10" fmla="*/ 375 w 30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8">
                  <a:moveTo>
                    <a:pt x="24" y="0"/>
                  </a:moveTo>
                  <a:cubicBezTo>
                    <a:pt x="21" y="6"/>
                    <a:pt x="24" y="23"/>
                    <a:pt x="30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1" y="22"/>
                    <a:pt x="0" y="18"/>
                  </a:cubicBezTo>
                  <a:cubicBezTo>
                    <a:pt x="3" y="22"/>
                    <a:pt x="10" y="24"/>
                    <a:pt x="15" y="24"/>
                  </a:cubicBezTo>
                  <a:cubicBezTo>
                    <a:pt x="23" y="24"/>
                    <a:pt x="19" y="0"/>
                    <a:pt x="2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4" name="Freeform 757">
              <a:extLst>
                <a:ext uri="{FF2B5EF4-FFF2-40B4-BE49-F238E27FC236}">
                  <a16:creationId xmlns:a16="http://schemas.microsoft.com/office/drawing/2014/main" id="{E909AA5B-38B2-4772-B1FF-8CFBEC970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" y="1520"/>
              <a:ext cx="75" cy="56"/>
            </a:xfrm>
            <a:custGeom>
              <a:avLst/>
              <a:gdLst>
                <a:gd name="T0" fmla="*/ 0 w 30"/>
                <a:gd name="T1" fmla="*/ 397 h 21"/>
                <a:gd name="T2" fmla="*/ 175 w 30"/>
                <a:gd name="T3" fmla="*/ 21 h 21"/>
                <a:gd name="T4" fmla="*/ 470 w 30"/>
                <a:gd name="T5" fmla="*/ 35 h 21"/>
                <a:gd name="T6" fmla="*/ 0 w 3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1">
                  <a:moveTo>
                    <a:pt x="0" y="21"/>
                  </a:moveTo>
                  <a:cubicBezTo>
                    <a:pt x="1" y="12"/>
                    <a:pt x="8" y="3"/>
                    <a:pt x="11" y="1"/>
                  </a:cubicBezTo>
                  <a:cubicBezTo>
                    <a:pt x="15" y="0"/>
                    <a:pt x="30" y="2"/>
                    <a:pt x="30" y="2"/>
                  </a:cubicBezTo>
                  <a:cubicBezTo>
                    <a:pt x="25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5" name="Freeform 758">
              <a:extLst>
                <a:ext uri="{FF2B5EF4-FFF2-40B4-BE49-F238E27FC236}">
                  <a16:creationId xmlns:a16="http://schemas.microsoft.com/office/drawing/2014/main" id="{8397E4DF-9620-4F1D-A541-DAD8366B5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1682"/>
              <a:ext cx="77" cy="56"/>
            </a:xfrm>
            <a:custGeom>
              <a:avLst/>
              <a:gdLst>
                <a:gd name="T0" fmla="*/ 0 w 31"/>
                <a:gd name="T1" fmla="*/ 397 h 21"/>
                <a:gd name="T2" fmla="*/ 186 w 31"/>
                <a:gd name="T3" fmla="*/ 35 h 21"/>
                <a:gd name="T4" fmla="*/ 474 w 31"/>
                <a:gd name="T5" fmla="*/ 35 h 21"/>
                <a:gd name="T6" fmla="*/ 0 w 31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1">
                  <a:moveTo>
                    <a:pt x="0" y="21"/>
                  </a:moveTo>
                  <a:cubicBezTo>
                    <a:pt x="2" y="13"/>
                    <a:pt x="8" y="3"/>
                    <a:pt x="12" y="2"/>
                  </a:cubicBezTo>
                  <a:cubicBezTo>
                    <a:pt x="15" y="0"/>
                    <a:pt x="31" y="2"/>
                    <a:pt x="31" y="2"/>
                  </a:cubicBezTo>
                  <a:cubicBezTo>
                    <a:pt x="25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6" name="Freeform 759">
              <a:extLst>
                <a:ext uri="{FF2B5EF4-FFF2-40B4-BE49-F238E27FC236}">
                  <a16:creationId xmlns:a16="http://schemas.microsoft.com/office/drawing/2014/main" id="{64678684-1A7F-4532-A396-8A77E5601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637"/>
              <a:ext cx="145" cy="160"/>
            </a:xfrm>
            <a:custGeom>
              <a:avLst/>
              <a:gdLst>
                <a:gd name="T0" fmla="*/ 458 w 58"/>
                <a:gd name="T1" fmla="*/ 0 h 60"/>
                <a:gd name="T2" fmla="*/ 0 w 58"/>
                <a:gd name="T3" fmla="*/ 227 h 60"/>
                <a:gd name="T4" fmla="*/ 175 w 58"/>
                <a:gd name="T5" fmla="*/ 248 h 60"/>
                <a:gd name="T6" fmla="*/ 458 w 58"/>
                <a:gd name="T7" fmla="*/ 875 h 60"/>
                <a:gd name="T8" fmla="*/ 345 w 58"/>
                <a:gd name="T9" fmla="*/ 1139 h 60"/>
                <a:gd name="T10" fmla="*/ 345 w 58"/>
                <a:gd name="T11" fmla="*/ 1139 h 60"/>
                <a:gd name="T12" fmla="*/ 783 w 58"/>
                <a:gd name="T13" fmla="*/ 875 h 60"/>
                <a:gd name="T14" fmla="*/ 458 w 58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0">
                  <a:moveTo>
                    <a:pt x="29" y="0"/>
                  </a:moveTo>
                  <a:cubicBezTo>
                    <a:pt x="27" y="1"/>
                    <a:pt x="10" y="7"/>
                    <a:pt x="0" y="12"/>
                  </a:cubicBezTo>
                  <a:cubicBezTo>
                    <a:pt x="4" y="10"/>
                    <a:pt x="7" y="11"/>
                    <a:pt x="11" y="13"/>
                  </a:cubicBezTo>
                  <a:cubicBezTo>
                    <a:pt x="21" y="18"/>
                    <a:pt x="29" y="34"/>
                    <a:pt x="29" y="46"/>
                  </a:cubicBezTo>
                  <a:cubicBezTo>
                    <a:pt x="28" y="52"/>
                    <a:pt x="26" y="57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58" y="29"/>
                    <a:pt x="49" y="4"/>
                    <a:pt x="29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7" name="Freeform 760">
              <a:extLst>
                <a:ext uri="{FF2B5EF4-FFF2-40B4-BE49-F238E27FC236}">
                  <a16:creationId xmlns:a16="http://schemas.microsoft.com/office/drawing/2014/main" id="{07C85EC7-63F8-463C-899D-AAE15E2B4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570"/>
              <a:ext cx="47" cy="56"/>
            </a:xfrm>
            <a:custGeom>
              <a:avLst/>
              <a:gdLst>
                <a:gd name="T0" fmla="*/ 0 w 19"/>
                <a:gd name="T1" fmla="*/ 0 h 21"/>
                <a:gd name="T2" fmla="*/ 12 w 19"/>
                <a:gd name="T3" fmla="*/ 363 h 21"/>
                <a:gd name="T4" fmla="*/ 287 w 19"/>
                <a:gd name="T5" fmla="*/ 192 h 21"/>
                <a:gd name="T6" fmla="*/ 0 w 19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3" y="8"/>
                    <a:pt x="2" y="16"/>
                    <a:pt x="1" y="19"/>
                  </a:cubicBezTo>
                  <a:cubicBezTo>
                    <a:pt x="1" y="21"/>
                    <a:pt x="19" y="10"/>
                    <a:pt x="19" y="10"/>
                  </a:cubicBezTo>
                  <a:cubicBezTo>
                    <a:pt x="14" y="11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8" name="Freeform 761">
              <a:extLst>
                <a:ext uri="{FF2B5EF4-FFF2-40B4-BE49-F238E27FC236}">
                  <a16:creationId xmlns:a16="http://schemas.microsoft.com/office/drawing/2014/main" id="{B611FA06-C5A5-447F-9F42-FA2C2879D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1728"/>
              <a:ext cx="47" cy="58"/>
            </a:xfrm>
            <a:custGeom>
              <a:avLst/>
              <a:gdLst>
                <a:gd name="T0" fmla="*/ 0 w 19"/>
                <a:gd name="T1" fmla="*/ 0 h 22"/>
                <a:gd name="T2" fmla="*/ 12 w 19"/>
                <a:gd name="T3" fmla="*/ 348 h 22"/>
                <a:gd name="T4" fmla="*/ 287 w 19"/>
                <a:gd name="T5" fmla="*/ 182 h 22"/>
                <a:gd name="T6" fmla="*/ 0 w 1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3" y="9"/>
                    <a:pt x="2" y="16"/>
                    <a:pt x="1" y="19"/>
                  </a:cubicBezTo>
                  <a:cubicBezTo>
                    <a:pt x="1" y="22"/>
                    <a:pt x="19" y="10"/>
                    <a:pt x="19" y="10"/>
                  </a:cubicBezTo>
                  <a:cubicBezTo>
                    <a:pt x="14" y="12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9" name="Freeform 762">
              <a:extLst>
                <a:ext uri="{FF2B5EF4-FFF2-40B4-BE49-F238E27FC236}">
                  <a16:creationId xmlns:a16="http://schemas.microsoft.com/office/drawing/2014/main" id="{EF867030-5129-43CB-AE0C-8B607728D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490"/>
              <a:ext cx="40" cy="19"/>
            </a:xfrm>
            <a:custGeom>
              <a:avLst/>
              <a:gdLst>
                <a:gd name="T0" fmla="*/ 0 w 16"/>
                <a:gd name="T1" fmla="*/ 141 h 7"/>
                <a:gd name="T2" fmla="*/ 250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7" y="6"/>
                    <a:pt x="14" y="2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0" name="Freeform 763">
              <a:extLst>
                <a:ext uri="{FF2B5EF4-FFF2-40B4-BE49-F238E27FC236}">
                  <a16:creationId xmlns:a16="http://schemas.microsoft.com/office/drawing/2014/main" id="{54D15783-2EFA-43DB-883F-2C87D859F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645"/>
              <a:ext cx="43" cy="16"/>
            </a:xfrm>
            <a:custGeom>
              <a:avLst/>
              <a:gdLst>
                <a:gd name="T0" fmla="*/ 0 w 17"/>
                <a:gd name="T1" fmla="*/ 115 h 6"/>
                <a:gd name="T2" fmla="*/ 276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cubicBezTo>
                    <a:pt x="6" y="6"/>
                    <a:pt x="13" y="3"/>
                    <a:pt x="17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1" name="Freeform 764">
              <a:extLst>
                <a:ext uri="{FF2B5EF4-FFF2-40B4-BE49-F238E27FC236}">
                  <a16:creationId xmlns:a16="http://schemas.microsoft.com/office/drawing/2014/main" id="{72460316-DC2A-45C7-832B-E987AAB0A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797"/>
              <a:ext cx="303" cy="323"/>
            </a:xfrm>
            <a:custGeom>
              <a:avLst/>
              <a:gdLst>
                <a:gd name="T0" fmla="*/ 1881 w 121"/>
                <a:gd name="T1" fmla="*/ 1925 h 121"/>
                <a:gd name="T2" fmla="*/ 1868 w 121"/>
                <a:gd name="T3" fmla="*/ 1959 h 121"/>
                <a:gd name="T4" fmla="*/ 1725 w 121"/>
                <a:gd name="T5" fmla="*/ 1981 h 121"/>
                <a:gd name="T6" fmla="*/ 488 w 121"/>
                <a:gd name="T7" fmla="*/ 0 h 121"/>
                <a:gd name="T8" fmla="*/ 739 w 121"/>
                <a:gd name="T9" fmla="*/ 1084 h 121"/>
                <a:gd name="T10" fmla="*/ 0 w 121"/>
                <a:gd name="T11" fmla="*/ 21 h 121"/>
                <a:gd name="T12" fmla="*/ 175 w 121"/>
                <a:gd name="T13" fmla="*/ 513 h 121"/>
                <a:gd name="T14" fmla="*/ 1663 w 121"/>
                <a:gd name="T15" fmla="*/ 2245 h 121"/>
                <a:gd name="T16" fmla="*/ 1805 w 121"/>
                <a:gd name="T17" fmla="*/ 2245 h 121"/>
                <a:gd name="T18" fmla="*/ 1901 w 121"/>
                <a:gd name="T19" fmla="*/ 1925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121">
                  <a:moveTo>
                    <a:pt x="120" y="101"/>
                  </a:moveTo>
                  <a:cubicBezTo>
                    <a:pt x="119" y="103"/>
                    <a:pt x="119" y="103"/>
                    <a:pt x="119" y="103"/>
                  </a:cubicBezTo>
                  <a:cubicBezTo>
                    <a:pt x="117" y="108"/>
                    <a:pt x="114" y="106"/>
                    <a:pt x="110" y="104"/>
                  </a:cubicBezTo>
                  <a:cubicBezTo>
                    <a:pt x="93" y="92"/>
                    <a:pt x="56" y="60"/>
                    <a:pt x="31" y="0"/>
                  </a:cubicBezTo>
                  <a:cubicBezTo>
                    <a:pt x="31" y="0"/>
                    <a:pt x="53" y="49"/>
                    <a:pt x="47" y="57"/>
                  </a:cubicBezTo>
                  <a:cubicBezTo>
                    <a:pt x="41" y="65"/>
                    <a:pt x="0" y="1"/>
                    <a:pt x="0" y="1"/>
                  </a:cubicBezTo>
                  <a:cubicBezTo>
                    <a:pt x="3" y="11"/>
                    <a:pt x="7" y="19"/>
                    <a:pt x="11" y="27"/>
                  </a:cubicBezTo>
                  <a:cubicBezTo>
                    <a:pt x="36" y="69"/>
                    <a:pt x="89" y="113"/>
                    <a:pt x="106" y="118"/>
                  </a:cubicBezTo>
                  <a:cubicBezTo>
                    <a:pt x="109" y="119"/>
                    <a:pt x="111" y="121"/>
                    <a:pt x="115" y="118"/>
                  </a:cubicBezTo>
                  <a:cubicBezTo>
                    <a:pt x="118" y="117"/>
                    <a:pt x="120" y="110"/>
                    <a:pt x="121" y="101"/>
                  </a:cubicBezTo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2" name="Freeform 765">
              <a:extLst>
                <a:ext uri="{FF2B5EF4-FFF2-40B4-BE49-F238E27FC236}">
                  <a16:creationId xmlns:a16="http://schemas.microsoft.com/office/drawing/2014/main" id="{432314B2-3A9F-4D2A-ADEC-37AC1281D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1397"/>
              <a:ext cx="105" cy="45"/>
            </a:xfrm>
            <a:custGeom>
              <a:avLst/>
              <a:gdLst>
                <a:gd name="T0" fmla="*/ 20 w 42"/>
                <a:gd name="T1" fmla="*/ 0 h 17"/>
                <a:gd name="T2" fmla="*/ 20 w 42"/>
                <a:gd name="T3" fmla="*/ 0 h 17"/>
                <a:gd name="T4" fmla="*/ 20 w 42"/>
                <a:gd name="T5" fmla="*/ 0 h 17"/>
                <a:gd name="T6" fmla="*/ 0 w 42"/>
                <a:gd name="T7" fmla="*/ 90 h 17"/>
                <a:gd name="T8" fmla="*/ 0 w 42"/>
                <a:gd name="T9" fmla="*/ 148 h 17"/>
                <a:gd name="T10" fmla="*/ 645 w 42"/>
                <a:gd name="T11" fmla="*/ 315 h 17"/>
                <a:gd name="T12" fmla="*/ 658 w 42"/>
                <a:gd name="T13" fmla="*/ 169 h 17"/>
                <a:gd name="T14" fmla="*/ 20 w 42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7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5" y="11"/>
                    <a:pt x="30" y="14"/>
                    <a:pt x="41" y="17"/>
                  </a:cubicBezTo>
                  <a:cubicBezTo>
                    <a:pt x="41" y="15"/>
                    <a:pt x="42" y="12"/>
                    <a:pt x="42" y="9"/>
                  </a:cubicBezTo>
                  <a:cubicBezTo>
                    <a:pt x="31" y="6"/>
                    <a:pt x="16" y="3"/>
                    <a:pt x="1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3" name="Freeform 766">
              <a:extLst>
                <a:ext uri="{FF2B5EF4-FFF2-40B4-BE49-F238E27FC236}">
                  <a16:creationId xmlns:a16="http://schemas.microsoft.com/office/drawing/2014/main" id="{11B193E6-81E0-4155-AA49-6F4F281EA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901"/>
              <a:ext cx="20" cy="395"/>
            </a:xfrm>
            <a:custGeom>
              <a:avLst/>
              <a:gdLst>
                <a:gd name="T0" fmla="*/ 0 w 8"/>
                <a:gd name="T1" fmla="*/ 0 h 148"/>
                <a:gd name="T2" fmla="*/ 33 w 8"/>
                <a:gd name="T3" fmla="*/ 2813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8">
                  <a:moveTo>
                    <a:pt x="0" y="0"/>
                  </a:moveTo>
                  <a:cubicBezTo>
                    <a:pt x="6" y="15"/>
                    <a:pt x="8" y="121"/>
                    <a:pt x="2" y="148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4" name="Freeform 767">
              <a:extLst>
                <a:ext uri="{FF2B5EF4-FFF2-40B4-BE49-F238E27FC236}">
                  <a16:creationId xmlns:a16="http://schemas.microsoft.com/office/drawing/2014/main" id="{CC1A8E1B-D192-49F1-B653-0244AB5CB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866"/>
              <a:ext cx="150" cy="190"/>
            </a:xfrm>
            <a:custGeom>
              <a:avLst/>
              <a:gdLst>
                <a:gd name="T0" fmla="*/ 938 w 60"/>
                <a:gd name="T1" fmla="*/ 0 h 71"/>
                <a:gd name="T2" fmla="*/ 208 w 60"/>
                <a:gd name="T3" fmla="*/ 193 h 71"/>
                <a:gd name="T4" fmla="*/ 0 w 60"/>
                <a:gd name="T5" fmla="*/ 688 h 71"/>
                <a:gd name="T6" fmla="*/ 0 w 60"/>
                <a:gd name="T7" fmla="*/ 1359 h 71"/>
                <a:gd name="T8" fmla="*/ 345 w 60"/>
                <a:gd name="T9" fmla="*/ 265 h 71"/>
                <a:gd name="T10" fmla="*/ 938 w 60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1">
                  <a:moveTo>
                    <a:pt x="60" y="0"/>
                  </a:moveTo>
                  <a:cubicBezTo>
                    <a:pt x="49" y="0"/>
                    <a:pt x="25" y="1"/>
                    <a:pt x="13" y="10"/>
                  </a:cubicBezTo>
                  <a:cubicBezTo>
                    <a:pt x="0" y="20"/>
                    <a:pt x="0" y="30"/>
                    <a:pt x="0" y="36"/>
                  </a:cubicBezTo>
                  <a:cubicBezTo>
                    <a:pt x="0" y="41"/>
                    <a:pt x="0" y="71"/>
                    <a:pt x="0" y="71"/>
                  </a:cubicBezTo>
                  <a:cubicBezTo>
                    <a:pt x="4" y="49"/>
                    <a:pt x="10" y="26"/>
                    <a:pt x="22" y="14"/>
                  </a:cubicBezTo>
                  <a:cubicBezTo>
                    <a:pt x="32" y="4"/>
                    <a:pt x="60" y="0"/>
                    <a:pt x="60" y="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5" name="Freeform 768">
              <a:extLst>
                <a:ext uri="{FF2B5EF4-FFF2-40B4-BE49-F238E27FC236}">
                  <a16:creationId xmlns:a16="http://schemas.microsoft.com/office/drawing/2014/main" id="{ED191E07-DEB6-4330-A1A7-87CF6DABB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442"/>
              <a:ext cx="268" cy="107"/>
            </a:xfrm>
            <a:custGeom>
              <a:avLst/>
              <a:gdLst>
                <a:gd name="T0" fmla="*/ 1681 w 107"/>
                <a:gd name="T1" fmla="*/ 457 h 40"/>
                <a:gd name="T2" fmla="*/ 1681 w 107"/>
                <a:gd name="T3" fmla="*/ 457 h 40"/>
                <a:gd name="T4" fmla="*/ 1651 w 107"/>
                <a:gd name="T5" fmla="*/ 321 h 40"/>
                <a:gd name="T6" fmla="*/ 1443 w 107"/>
                <a:gd name="T7" fmla="*/ 150 h 40"/>
                <a:gd name="T8" fmla="*/ 771 w 107"/>
                <a:gd name="T9" fmla="*/ 0 h 40"/>
                <a:gd name="T10" fmla="*/ 0 w 107"/>
                <a:gd name="T11" fmla="*/ 209 h 40"/>
                <a:gd name="T12" fmla="*/ 834 w 107"/>
                <a:gd name="T13" fmla="*/ 671 h 40"/>
                <a:gd name="T14" fmla="*/ 1631 w 107"/>
                <a:gd name="T15" fmla="*/ 765 h 40"/>
                <a:gd name="T16" fmla="*/ 1681 w 107"/>
                <a:gd name="T17" fmla="*/ 516 h 40"/>
                <a:gd name="T18" fmla="*/ 1681 w 107"/>
                <a:gd name="T19" fmla="*/ 457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40">
                  <a:moveTo>
                    <a:pt x="107" y="24"/>
                  </a:moveTo>
                  <a:cubicBezTo>
                    <a:pt x="107" y="24"/>
                    <a:pt x="107" y="24"/>
                    <a:pt x="107" y="24"/>
                  </a:cubicBezTo>
                  <a:cubicBezTo>
                    <a:pt x="107" y="21"/>
                    <a:pt x="106" y="19"/>
                    <a:pt x="105" y="17"/>
                  </a:cubicBezTo>
                  <a:cubicBezTo>
                    <a:pt x="102" y="13"/>
                    <a:pt x="97" y="10"/>
                    <a:pt x="92" y="8"/>
                  </a:cubicBezTo>
                  <a:cubicBezTo>
                    <a:pt x="81" y="3"/>
                    <a:pt x="65" y="0"/>
                    <a:pt x="49" y="0"/>
                  </a:cubicBezTo>
                  <a:cubicBezTo>
                    <a:pt x="23" y="0"/>
                    <a:pt x="6" y="5"/>
                    <a:pt x="0" y="11"/>
                  </a:cubicBezTo>
                  <a:cubicBezTo>
                    <a:pt x="7" y="18"/>
                    <a:pt x="16" y="34"/>
                    <a:pt x="53" y="35"/>
                  </a:cubicBezTo>
                  <a:cubicBezTo>
                    <a:pt x="89" y="36"/>
                    <a:pt x="103" y="23"/>
                    <a:pt x="104" y="40"/>
                  </a:cubicBezTo>
                  <a:cubicBezTo>
                    <a:pt x="107" y="27"/>
                    <a:pt x="107" y="27"/>
                    <a:pt x="107" y="27"/>
                  </a:cubicBezTo>
                  <a:cubicBezTo>
                    <a:pt x="107" y="26"/>
                    <a:pt x="107" y="25"/>
                    <a:pt x="107" y="24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6867" name="Rectangle 769">
            <a:extLst>
              <a:ext uri="{FF2B5EF4-FFF2-40B4-BE49-F238E27FC236}">
                <a16:creationId xmlns:a16="http://schemas.microsoft.com/office/drawing/2014/main" id="{978E3893-93D6-4455-9E8E-C8B47C9B755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Congenital heart</a:t>
            </a:r>
            <a:br>
              <a:rPr lang="fr-FR" altLang="x-none" sz="2800"/>
            </a:br>
            <a:r>
              <a:rPr lang="fr-FR" altLang="x-none" sz="2800"/>
              <a:t>diseases (3)</a:t>
            </a:r>
          </a:p>
        </p:txBody>
      </p:sp>
      <p:sp>
        <p:nvSpPr>
          <p:cNvPr id="36868" name="Text Box 770">
            <a:extLst>
              <a:ext uri="{FF2B5EF4-FFF2-40B4-BE49-F238E27FC236}">
                <a16:creationId xmlns:a16="http://schemas.microsoft.com/office/drawing/2014/main" id="{BEB8EAEB-A943-4572-86F3-717B9C558E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2338" y="5799138"/>
            <a:ext cx="2012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Tetralogy of Fallot</a:t>
            </a:r>
          </a:p>
        </p:txBody>
      </p:sp>
      <p:sp>
        <p:nvSpPr>
          <p:cNvPr id="36869" name="Text Box 771">
            <a:extLst>
              <a:ext uri="{FF2B5EF4-FFF2-40B4-BE49-F238E27FC236}">
                <a16:creationId xmlns:a16="http://schemas.microsoft.com/office/drawing/2014/main" id="{2E91F1B5-93F9-4CDC-A046-644FD49210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3213" y="5799138"/>
            <a:ext cx="2647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Patent ductus arteriosus</a:t>
            </a:r>
          </a:p>
        </p:txBody>
      </p:sp>
      <p:grpSp>
        <p:nvGrpSpPr>
          <p:cNvPr id="68613" name="Group 772">
            <a:extLst>
              <a:ext uri="{FF2B5EF4-FFF2-40B4-BE49-F238E27FC236}">
                <a16:creationId xmlns:a16="http://schemas.microsoft.com/office/drawing/2014/main" id="{4AB786BA-BF67-4461-B0DE-AC39F4802DFD}"/>
              </a:ext>
            </a:extLst>
          </p:cNvPr>
          <p:cNvGrpSpPr>
            <a:grpSpLocks/>
          </p:cNvGrpSpPr>
          <p:nvPr/>
        </p:nvGrpSpPr>
        <p:grpSpPr bwMode="auto">
          <a:xfrm>
            <a:off x="6491288" y="1571625"/>
            <a:ext cx="3286125" cy="3997325"/>
            <a:chOff x="3177" y="822"/>
            <a:chExt cx="2070" cy="2518"/>
          </a:xfrm>
        </p:grpSpPr>
        <p:grpSp>
          <p:nvGrpSpPr>
            <p:cNvPr id="68614" name="Group 773">
              <a:extLst>
                <a:ext uri="{FF2B5EF4-FFF2-40B4-BE49-F238E27FC236}">
                  <a16:creationId xmlns:a16="http://schemas.microsoft.com/office/drawing/2014/main" id="{BA2313F8-1958-44A3-A5BC-E327E68622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92" y="939"/>
              <a:ext cx="1955" cy="2401"/>
              <a:chOff x="3292" y="939"/>
              <a:chExt cx="1955" cy="2401"/>
            </a:xfrm>
          </p:grpSpPr>
          <p:sp>
            <p:nvSpPr>
              <p:cNvPr id="68721" name="Freeform 774">
                <a:extLst>
                  <a:ext uri="{FF2B5EF4-FFF2-40B4-BE49-F238E27FC236}">
                    <a16:creationId xmlns:a16="http://schemas.microsoft.com/office/drawing/2014/main" id="{8A9295FA-FC5B-45A5-9F9B-DD715F63B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939"/>
                <a:ext cx="1955" cy="2401"/>
              </a:xfrm>
              <a:custGeom>
                <a:avLst/>
                <a:gdLst>
                  <a:gd name="T0" fmla="*/ 10408 w 782"/>
                  <a:gd name="T1" fmla="*/ 6163 h 960"/>
                  <a:gd name="T2" fmla="*/ 10313 w 782"/>
                  <a:gd name="T3" fmla="*/ 5755 h 960"/>
                  <a:gd name="T4" fmla="*/ 10563 w 782"/>
                  <a:gd name="T5" fmla="*/ 5522 h 960"/>
                  <a:gd name="T6" fmla="*/ 10250 w 782"/>
                  <a:gd name="T7" fmla="*/ 4847 h 960"/>
                  <a:gd name="T8" fmla="*/ 10000 w 782"/>
                  <a:gd name="T9" fmla="*/ 5117 h 960"/>
                  <a:gd name="T10" fmla="*/ 9863 w 782"/>
                  <a:gd name="T11" fmla="*/ 4897 h 960"/>
                  <a:gd name="T12" fmla="*/ 10208 w 782"/>
                  <a:gd name="T13" fmla="*/ 4597 h 960"/>
                  <a:gd name="T14" fmla="*/ 9908 w 782"/>
                  <a:gd name="T15" fmla="*/ 3942 h 960"/>
                  <a:gd name="T16" fmla="*/ 8458 w 782"/>
                  <a:gd name="T17" fmla="*/ 3909 h 960"/>
                  <a:gd name="T18" fmla="*/ 9813 w 782"/>
                  <a:gd name="T19" fmla="*/ 3521 h 960"/>
                  <a:gd name="T20" fmla="*/ 8958 w 782"/>
                  <a:gd name="T21" fmla="*/ 3209 h 960"/>
                  <a:gd name="T22" fmla="*/ 8895 w 782"/>
                  <a:gd name="T23" fmla="*/ 3034 h 960"/>
                  <a:gd name="T24" fmla="*/ 9595 w 782"/>
                  <a:gd name="T25" fmla="*/ 2283 h 960"/>
                  <a:gd name="T26" fmla="*/ 8458 w 782"/>
                  <a:gd name="T27" fmla="*/ 2426 h 960"/>
                  <a:gd name="T28" fmla="*/ 7408 w 782"/>
                  <a:gd name="T29" fmla="*/ 1646 h 960"/>
                  <a:gd name="T30" fmla="*/ 7238 w 782"/>
                  <a:gd name="T31" fmla="*/ 1020 h 960"/>
                  <a:gd name="T32" fmla="*/ 7083 w 782"/>
                  <a:gd name="T33" fmla="*/ 688 h 960"/>
                  <a:gd name="T34" fmla="*/ 7050 w 782"/>
                  <a:gd name="T35" fmla="*/ 395 h 960"/>
                  <a:gd name="T36" fmla="*/ 6563 w 782"/>
                  <a:gd name="T37" fmla="*/ 145 h 960"/>
                  <a:gd name="T38" fmla="*/ 6458 w 782"/>
                  <a:gd name="T39" fmla="*/ 83 h 960"/>
                  <a:gd name="T40" fmla="*/ 6333 w 782"/>
                  <a:gd name="T41" fmla="*/ 33 h 960"/>
                  <a:gd name="T42" fmla="*/ 5770 w 782"/>
                  <a:gd name="T43" fmla="*/ 83 h 960"/>
                  <a:gd name="T44" fmla="*/ 5300 w 782"/>
                  <a:gd name="T45" fmla="*/ 333 h 960"/>
                  <a:gd name="T46" fmla="*/ 5158 w 782"/>
                  <a:gd name="T47" fmla="*/ 313 h 960"/>
                  <a:gd name="T48" fmla="*/ 4658 w 782"/>
                  <a:gd name="T49" fmla="*/ 375 h 960"/>
                  <a:gd name="T50" fmla="*/ 4408 w 782"/>
                  <a:gd name="T51" fmla="*/ 1063 h 960"/>
                  <a:gd name="T52" fmla="*/ 1375 w 782"/>
                  <a:gd name="T53" fmla="*/ 1658 h 960"/>
                  <a:gd name="T54" fmla="*/ 1145 w 782"/>
                  <a:gd name="T55" fmla="*/ 2188 h 960"/>
                  <a:gd name="T56" fmla="*/ 1533 w 782"/>
                  <a:gd name="T57" fmla="*/ 2459 h 960"/>
                  <a:gd name="T58" fmla="*/ 1083 w 782"/>
                  <a:gd name="T59" fmla="*/ 2489 h 960"/>
                  <a:gd name="T60" fmla="*/ 1020 w 782"/>
                  <a:gd name="T61" fmla="*/ 3066 h 960"/>
                  <a:gd name="T62" fmla="*/ 3095 w 782"/>
                  <a:gd name="T63" fmla="*/ 3742 h 960"/>
                  <a:gd name="T64" fmla="*/ 2688 w 782"/>
                  <a:gd name="T65" fmla="*/ 4097 h 960"/>
                  <a:gd name="T66" fmla="*/ 2533 w 782"/>
                  <a:gd name="T67" fmla="*/ 3742 h 960"/>
                  <a:gd name="T68" fmla="*/ 800 w 782"/>
                  <a:gd name="T69" fmla="*/ 3629 h 960"/>
                  <a:gd name="T70" fmla="*/ 625 w 782"/>
                  <a:gd name="T71" fmla="*/ 4022 h 960"/>
                  <a:gd name="T72" fmla="*/ 83 w 782"/>
                  <a:gd name="T73" fmla="*/ 4084 h 960"/>
                  <a:gd name="T74" fmla="*/ 95 w 782"/>
                  <a:gd name="T75" fmla="*/ 4709 h 960"/>
                  <a:gd name="T76" fmla="*/ 658 w 782"/>
                  <a:gd name="T77" fmla="*/ 4992 h 960"/>
                  <a:gd name="T78" fmla="*/ 83 w 782"/>
                  <a:gd name="T79" fmla="*/ 5680 h 960"/>
                  <a:gd name="T80" fmla="*/ 800 w 782"/>
                  <a:gd name="T81" fmla="*/ 5805 h 960"/>
                  <a:gd name="T82" fmla="*/ 845 w 782"/>
                  <a:gd name="T83" fmla="*/ 6150 h 960"/>
                  <a:gd name="T84" fmla="*/ 1375 w 782"/>
                  <a:gd name="T85" fmla="*/ 12360 h 960"/>
                  <a:gd name="T86" fmla="*/ 1425 w 782"/>
                  <a:gd name="T87" fmla="*/ 14799 h 960"/>
                  <a:gd name="T88" fmla="*/ 3375 w 782"/>
                  <a:gd name="T89" fmla="*/ 14781 h 960"/>
                  <a:gd name="T90" fmla="*/ 3458 w 782"/>
                  <a:gd name="T91" fmla="*/ 11985 h 960"/>
                  <a:gd name="T92" fmla="*/ 11063 w 782"/>
                  <a:gd name="T93" fmla="*/ 14549 h 96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782" h="960">
                    <a:moveTo>
                      <a:pt x="723" y="569"/>
                    </a:moveTo>
                    <a:cubicBezTo>
                      <a:pt x="703" y="490"/>
                      <a:pt x="683" y="425"/>
                      <a:pt x="671" y="409"/>
                    </a:cubicBezTo>
                    <a:cubicBezTo>
                      <a:pt x="667" y="401"/>
                      <a:pt x="666" y="397"/>
                      <a:pt x="666" y="394"/>
                    </a:cubicBezTo>
                    <a:cubicBezTo>
                      <a:pt x="664" y="382"/>
                      <a:pt x="661" y="371"/>
                      <a:pt x="657" y="360"/>
                    </a:cubicBezTo>
                    <a:cubicBezTo>
                      <a:pt x="657" y="360"/>
                      <a:pt x="657" y="360"/>
                      <a:pt x="657" y="360"/>
                    </a:cubicBezTo>
                    <a:cubicBezTo>
                      <a:pt x="658" y="363"/>
                      <a:pt x="659" y="366"/>
                      <a:pt x="660" y="368"/>
                    </a:cubicBezTo>
                    <a:cubicBezTo>
                      <a:pt x="669" y="364"/>
                      <a:pt x="676" y="361"/>
                      <a:pt x="676" y="361"/>
                    </a:cubicBezTo>
                    <a:cubicBezTo>
                      <a:pt x="680" y="360"/>
                      <a:pt x="678" y="354"/>
                      <a:pt x="676" y="353"/>
                    </a:cubicBezTo>
                    <a:cubicBezTo>
                      <a:pt x="676" y="353"/>
                      <a:pt x="676" y="353"/>
                      <a:pt x="676" y="353"/>
                    </a:cubicBezTo>
                    <a:cubicBezTo>
                      <a:pt x="676" y="353"/>
                      <a:pt x="676" y="353"/>
                      <a:pt x="676" y="353"/>
                    </a:cubicBezTo>
                    <a:cubicBezTo>
                      <a:pt x="669" y="350"/>
                      <a:pt x="659" y="330"/>
                      <a:pt x="661" y="317"/>
                    </a:cubicBezTo>
                    <a:cubicBezTo>
                      <a:pt x="663" y="315"/>
                      <a:pt x="660" y="308"/>
                      <a:pt x="656" y="310"/>
                    </a:cubicBezTo>
                    <a:cubicBezTo>
                      <a:pt x="656" y="310"/>
                      <a:pt x="647" y="315"/>
                      <a:pt x="636" y="320"/>
                    </a:cubicBezTo>
                    <a:cubicBezTo>
                      <a:pt x="637" y="322"/>
                      <a:pt x="639" y="325"/>
                      <a:pt x="640" y="327"/>
                    </a:cubicBezTo>
                    <a:cubicBezTo>
                      <a:pt x="640" y="327"/>
                      <a:pt x="640" y="327"/>
                      <a:pt x="640" y="327"/>
                    </a:cubicBezTo>
                    <a:cubicBezTo>
                      <a:pt x="635" y="318"/>
                      <a:pt x="628" y="309"/>
                      <a:pt x="622" y="302"/>
                    </a:cubicBezTo>
                    <a:cubicBezTo>
                      <a:pt x="623" y="303"/>
                      <a:pt x="624" y="305"/>
                      <a:pt x="625" y="306"/>
                    </a:cubicBezTo>
                    <a:cubicBezTo>
                      <a:pt x="627" y="308"/>
                      <a:pt x="629" y="311"/>
                      <a:pt x="631" y="313"/>
                    </a:cubicBezTo>
                    <a:cubicBezTo>
                      <a:pt x="643" y="307"/>
                      <a:pt x="654" y="303"/>
                      <a:pt x="654" y="302"/>
                    </a:cubicBezTo>
                    <a:cubicBezTo>
                      <a:pt x="657" y="301"/>
                      <a:pt x="656" y="296"/>
                      <a:pt x="653" y="295"/>
                    </a:cubicBezTo>
                    <a:cubicBezTo>
                      <a:pt x="653" y="294"/>
                      <a:pt x="653" y="294"/>
                      <a:pt x="653" y="294"/>
                    </a:cubicBezTo>
                    <a:cubicBezTo>
                      <a:pt x="641" y="291"/>
                      <a:pt x="633" y="265"/>
                      <a:pt x="639" y="257"/>
                    </a:cubicBezTo>
                    <a:cubicBezTo>
                      <a:pt x="639" y="257"/>
                      <a:pt x="639" y="257"/>
                      <a:pt x="639" y="257"/>
                    </a:cubicBezTo>
                    <a:cubicBezTo>
                      <a:pt x="640" y="254"/>
                      <a:pt x="636" y="250"/>
                      <a:pt x="634" y="252"/>
                    </a:cubicBezTo>
                    <a:cubicBezTo>
                      <a:pt x="627" y="255"/>
                      <a:pt x="605" y="266"/>
                      <a:pt x="591" y="272"/>
                    </a:cubicBezTo>
                    <a:cubicBezTo>
                      <a:pt x="592" y="273"/>
                      <a:pt x="592" y="273"/>
                      <a:pt x="593" y="274"/>
                    </a:cubicBezTo>
                    <a:cubicBezTo>
                      <a:pt x="571" y="257"/>
                      <a:pt x="550" y="248"/>
                      <a:pt x="541" y="250"/>
                    </a:cubicBezTo>
                    <a:cubicBezTo>
                      <a:pt x="540" y="250"/>
                      <a:pt x="540" y="250"/>
                      <a:pt x="539" y="250"/>
                    </a:cubicBezTo>
                    <a:cubicBezTo>
                      <a:pt x="566" y="242"/>
                      <a:pt x="607" y="238"/>
                      <a:pt x="630" y="231"/>
                    </a:cubicBezTo>
                    <a:cubicBezTo>
                      <a:pt x="633" y="231"/>
                      <a:pt x="631" y="224"/>
                      <a:pt x="628" y="225"/>
                    </a:cubicBezTo>
                    <a:cubicBezTo>
                      <a:pt x="620" y="218"/>
                      <a:pt x="619" y="200"/>
                      <a:pt x="624" y="197"/>
                    </a:cubicBezTo>
                    <a:cubicBezTo>
                      <a:pt x="624" y="197"/>
                      <a:pt x="624" y="197"/>
                      <a:pt x="624" y="197"/>
                    </a:cubicBezTo>
                    <a:cubicBezTo>
                      <a:pt x="624" y="197"/>
                      <a:pt x="612" y="197"/>
                      <a:pt x="573" y="205"/>
                    </a:cubicBezTo>
                    <a:cubicBezTo>
                      <a:pt x="569" y="206"/>
                      <a:pt x="566" y="204"/>
                      <a:pt x="565" y="201"/>
                    </a:cubicBezTo>
                    <a:cubicBezTo>
                      <a:pt x="565" y="201"/>
                      <a:pt x="565" y="201"/>
                      <a:pt x="565" y="201"/>
                    </a:cubicBezTo>
                    <a:cubicBezTo>
                      <a:pt x="565" y="198"/>
                      <a:pt x="566" y="195"/>
                      <a:pt x="569" y="194"/>
                    </a:cubicBezTo>
                    <a:cubicBezTo>
                      <a:pt x="570" y="193"/>
                      <a:pt x="598" y="181"/>
                      <a:pt x="621" y="174"/>
                    </a:cubicBezTo>
                    <a:cubicBezTo>
                      <a:pt x="621" y="174"/>
                      <a:pt x="621" y="174"/>
                      <a:pt x="621" y="174"/>
                    </a:cubicBezTo>
                    <a:cubicBezTo>
                      <a:pt x="611" y="169"/>
                      <a:pt x="608" y="153"/>
                      <a:pt x="614" y="146"/>
                    </a:cubicBezTo>
                    <a:cubicBezTo>
                      <a:pt x="614" y="146"/>
                      <a:pt x="614" y="146"/>
                      <a:pt x="614" y="146"/>
                    </a:cubicBezTo>
                    <a:cubicBezTo>
                      <a:pt x="618" y="144"/>
                      <a:pt x="616" y="140"/>
                      <a:pt x="613" y="140"/>
                    </a:cubicBezTo>
                    <a:cubicBezTo>
                      <a:pt x="589" y="146"/>
                      <a:pt x="565" y="151"/>
                      <a:pt x="541" y="155"/>
                    </a:cubicBezTo>
                    <a:cubicBezTo>
                      <a:pt x="527" y="113"/>
                      <a:pt x="507" y="85"/>
                      <a:pt x="473" y="65"/>
                    </a:cubicBezTo>
                    <a:cubicBezTo>
                      <a:pt x="470" y="63"/>
                      <a:pt x="467" y="61"/>
                      <a:pt x="464" y="58"/>
                    </a:cubicBezTo>
                    <a:cubicBezTo>
                      <a:pt x="473" y="66"/>
                      <a:pt x="477" y="85"/>
                      <a:pt x="474" y="105"/>
                    </a:cubicBezTo>
                    <a:cubicBezTo>
                      <a:pt x="474" y="105"/>
                      <a:pt x="474" y="105"/>
                      <a:pt x="474" y="105"/>
                    </a:cubicBezTo>
                    <a:cubicBezTo>
                      <a:pt x="476" y="85"/>
                      <a:pt x="472" y="66"/>
                      <a:pt x="464" y="58"/>
                    </a:cubicBezTo>
                    <a:cubicBezTo>
                      <a:pt x="463" y="65"/>
                      <a:pt x="463" y="65"/>
                      <a:pt x="463" y="65"/>
                    </a:cubicBezTo>
                    <a:cubicBezTo>
                      <a:pt x="463" y="67"/>
                      <a:pt x="463" y="67"/>
                      <a:pt x="463" y="67"/>
                    </a:cubicBezTo>
                    <a:cubicBezTo>
                      <a:pt x="464" y="58"/>
                      <a:pt x="464" y="58"/>
                      <a:pt x="464" y="58"/>
                    </a:cubicBezTo>
                    <a:cubicBezTo>
                      <a:pt x="458" y="54"/>
                      <a:pt x="452" y="49"/>
                      <a:pt x="453" y="44"/>
                    </a:cubicBezTo>
                    <a:cubicBezTo>
                      <a:pt x="453" y="41"/>
                      <a:pt x="453" y="36"/>
                      <a:pt x="456" y="30"/>
                    </a:cubicBezTo>
                    <a:cubicBezTo>
                      <a:pt x="457" y="27"/>
                      <a:pt x="453" y="24"/>
                      <a:pt x="451" y="26"/>
                    </a:cubicBezTo>
                    <a:cubicBezTo>
                      <a:pt x="451" y="25"/>
                      <a:pt x="451" y="25"/>
                      <a:pt x="451" y="25"/>
                    </a:cubicBezTo>
                    <a:cubicBezTo>
                      <a:pt x="442" y="35"/>
                      <a:pt x="425" y="27"/>
                      <a:pt x="428" y="12"/>
                    </a:cubicBezTo>
                    <a:cubicBezTo>
                      <a:pt x="428" y="10"/>
                      <a:pt x="427" y="9"/>
                      <a:pt x="426" y="8"/>
                    </a:cubicBezTo>
                    <a:cubicBezTo>
                      <a:pt x="424" y="7"/>
                      <a:pt x="421" y="7"/>
                      <a:pt x="420" y="9"/>
                    </a:cubicBezTo>
                    <a:cubicBezTo>
                      <a:pt x="420" y="9"/>
                      <a:pt x="415" y="18"/>
                      <a:pt x="413" y="21"/>
                    </a:cubicBezTo>
                    <a:cubicBezTo>
                      <a:pt x="411" y="23"/>
                      <a:pt x="412" y="22"/>
                      <a:pt x="412" y="20"/>
                    </a:cubicBezTo>
                    <a:cubicBezTo>
                      <a:pt x="412" y="16"/>
                      <a:pt x="412" y="8"/>
                      <a:pt x="413" y="5"/>
                    </a:cubicBezTo>
                    <a:cubicBezTo>
                      <a:pt x="413" y="4"/>
                      <a:pt x="413" y="4"/>
                      <a:pt x="413" y="4"/>
                    </a:cubicBezTo>
                    <a:cubicBezTo>
                      <a:pt x="413" y="2"/>
                      <a:pt x="411" y="0"/>
                      <a:pt x="409" y="0"/>
                    </a:cubicBezTo>
                    <a:cubicBezTo>
                      <a:pt x="407" y="0"/>
                      <a:pt x="406" y="1"/>
                      <a:pt x="405" y="2"/>
                    </a:cubicBezTo>
                    <a:cubicBezTo>
                      <a:pt x="405" y="2"/>
                      <a:pt x="405" y="2"/>
                      <a:pt x="405" y="2"/>
                    </a:cubicBezTo>
                    <a:cubicBezTo>
                      <a:pt x="398" y="17"/>
                      <a:pt x="379" y="12"/>
                      <a:pt x="376" y="4"/>
                    </a:cubicBezTo>
                    <a:cubicBezTo>
                      <a:pt x="377" y="0"/>
                      <a:pt x="369" y="0"/>
                      <a:pt x="369" y="5"/>
                    </a:cubicBezTo>
                    <a:cubicBezTo>
                      <a:pt x="366" y="21"/>
                      <a:pt x="363" y="37"/>
                      <a:pt x="348" y="39"/>
                    </a:cubicBezTo>
                    <a:cubicBezTo>
                      <a:pt x="340" y="40"/>
                      <a:pt x="338" y="35"/>
                      <a:pt x="338" y="27"/>
                    </a:cubicBezTo>
                    <a:cubicBezTo>
                      <a:pt x="338" y="25"/>
                      <a:pt x="338" y="23"/>
                      <a:pt x="339" y="21"/>
                    </a:cubicBezTo>
                    <a:cubicBezTo>
                      <a:pt x="339" y="21"/>
                      <a:pt x="338" y="16"/>
                      <a:pt x="334" y="16"/>
                    </a:cubicBezTo>
                    <a:cubicBezTo>
                      <a:pt x="331" y="16"/>
                      <a:pt x="331" y="19"/>
                      <a:pt x="330" y="20"/>
                    </a:cubicBezTo>
                    <a:cubicBezTo>
                      <a:pt x="330" y="20"/>
                      <a:pt x="330" y="20"/>
                      <a:pt x="330" y="20"/>
                    </a:cubicBezTo>
                    <a:cubicBezTo>
                      <a:pt x="325" y="36"/>
                      <a:pt x="306" y="39"/>
                      <a:pt x="301" y="27"/>
                    </a:cubicBezTo>
                    <a:cubicBezTo>
                      <a:pt x="301" y="28"/>
                      <a:pt x="302" y="28"/>
                      <a:pt x="301" y="29"/>
                    </a:cubicBezTo>
                    <a:cubicBezTo>
                      <a:pt x="302" y="26"/>
                      <a:pt x="300" y="24"/>
                      <a:pt x="298" y="24"/>
                    </a:cubicBezTo>
                    <a:cubicBezTo>
                      <a:pt x="296" y="24"/>
                      <a:pt x="294" y="25"/>
                      <a:pt x="293" y="28"/>
                    </a:cubicBezTo>
                    <a:cubicBezTo>
                      <a:pt x="292" y="40"/>
                      <a:pt x="290" y="50"/>
                      <a:pt x="287" y="60"/>
                    </a:cubicBezTo>
                    <a:cubicBezTo>
                      <a:pt x="287" y="61"/>
                      <a:pt x="283" y="67"/>
                      <a:pt x="282" y="68"/>
                    </a:cubicBezTo>
                    <a:cubicBezTo>
                      <a:pt x="249" y="94"/>
                      <a:pt x="228" y="119"/>
                      <a:pt x="216" y="146"/>
                    </a:cubicBezTo>
                    <a:cubicBezTo>
                      <a:pt x="216" y="145"/>
                      <a:pt x="216" y="145"/>
                      <a:pt x="216" y="144"/>
                    </a:cubicBezTo>
                    <a:cubicBezTo>
                      <a:pt x="162" y="133"/>
                      <a:pt x="89" y="106"/>
                      <a:pt x="88" y="106"/>
                    </a:cubicBezTo>
                    <a:cubicBezTo>
                      <a:pt x="84" y="104"/>
                      <a:pt x="82" y="108"/>
                      <a:pt x="83" y="111"/>
                    </a:cubicBezTo>
                    <a:cubicBezTo>
                      <a:pt x="86" y="116"/>
                      <a:pt x="84" y="136"/>
                      <a:pt x="73" y="140"/>
                    </a:cubicBezTo>
                    <a:cubicBezTo>
                      <a:pt x="73" y="140"/>
                      <a:pt x="73" y="140"/>
                      <a:pt x="73" y="140"/>
                    </a:cubicBezTo>
                    <a:cubicBezTo>
                      <a:pt x="70" y="141"/>
                      <a:pt x="69" y="147"/>
                      <a:pt x="73" y="148"/>
                    </a:cubicBezTo>
                    <a:cubicBezTo>
                      <a:pt x="73" y="148"/>
                      <a:pt x="88" y="153"/>
                      <a:pt x="97" y="155"/>
                    </a:cubicBezTo>
                    <a:cubicBezTo>
                      <a:pt x="100" y="156"/>
                      <a:pt x="102" y="157"/>
                      <a:pt x="98" y="157"/>
                    </a:cubicBezTo>
                    <a:cubicBezTo>
                      <a:pt x="91" y="156"/>
                      <a:pt x="76" y="154"/>
                      <a:pt x="71" y="154"/>
                    </a:cubicBezTo>
                    <a:cubicBezTo>
                      <a:pt x="69" y="154"/>
                      <a:pt x="68" y="157"/>
                      <a:pt x="69" y="159"/>
                    </a:cubicBezTo>
                    <a:cubicBezTo>
                      <a:pt x="69" y="159"/>
                      <a:pt x="69" y="159"/>
                      <a:pt x="69" y="159"/>
                    </a:cubicBezTo>
                    <a:cubicBezTo>
                      <a:pt x="74" y="172"/>
                      <a:pt x="70" y="183"/>
                      <a:pt x="62" y="187"/>
                    </a:cubicBezTo>
                    <a:cubicBezTo>
                      <a:pt x="62" y="188"/>
                      <a:pt x="62" y="188"/>
                      <a:pt x="62" y="188"/>
                    </a:cubicBezTo>
                    <a:cubicBezTo>
                      <a:pt x="59" y="190"/>
                      <a:pt x="60" y="195"/>
                      <a:pt x="65" y="196"/>
                    </a:cubicBezTo>
                    <a:cubicBezTo>
                      <a:pt x="66" y="196"/>
                      <a:pt x="156" y="213"/>
                      <a:pt x="199" y="224"/>
                    </a:cubicBezTo>
                    <a:cubicBezTo>
                      <a:pt x="199" y="221"/>
                      <a:pt x="199" y="218"/>
                      <a:pt x="199" y="215"/>
                    </a:cubicBezTo>
                    <a:cubicBezTo>
                      <a:pt x="199" y="223"/>
                      <a:pt x="198" y="231"/>
                      <a:pt x="198" y="239"/>
                    </a:cubicBezTo>
                    <a:cubicBezTo>
                      <a:pt x="199" y="249"/>
                      <a:pt x="200" y="260"/>
                      <a:pt x="201" y="270"/>
                    </a:cubicBezTo>
                    <a:cubicBezTo>
                      <a:pt x="201" y="268"/>
                      <a:pt x="200" y="265"/>
                      <a:pt x="200" y="262"/>
                    </a:cubicBezTo>
                    <a:cubicBezTo>
                      <a:pt x="192" y="262"/>
                      <a:pt x="182" y="262"/>
                      <a:pt x="172" y="262"/>
                    </a:cubicBezTo>
                    <a:cubicBezTo>
                      <a:pt x="171" y="252"/>
                      <a:pt x="170" y="244"/>
                      <a:pt x="170" y="238"/>
                    </a:cubicBezTo>
                    <a:cubicBezTo>
                      <a:pt x="170" y="236"/>
                      <a:pt x="168" y="234"/>
                      <a:pt x="166" y="234"/>
                    </a:cubicBezTo>
                    <a:cubicBezTo>
                      <a:pt x="164" y="235"/>
                      <a:pt x="162" y="236"/>
                      <a:pt x="162" y="239"/>
                    </a:cubicBezTo>
                    <a:cubicBezTo>
                      <a:pt x="162" y="239"/>
                      <a:pt x="162" y="239"/>
                      <a:pt x="162" y="239"/>
                    </a:cubicBezTo>
                    <a:cubicBezTo>
                      <a:pt x="137" y="257"/>
                      <a:pt x="95" y="255"/>
                      <a:pt x="70" y="245"/>
                    </a:cubicBezTo>
                    <a:cubicBezTo>
                      <a:pt x="51" y="232"/>
                      <a:pt x="51" y="232"/>
                      <a:pt x="51" y="232"/>
                    </a:cubicBezTo>
                    <a:cubicBezTo>
                      <a:pt x="52" y="229"/>
                      <a:pt x="50" y="227"/>
                      <a:pt x="48" y="227"/>
                    </a:cubicBezTo>
                    <a:cubicBezTo>
                      <a:pt x="46" y="227"/>
                      <a:pt x="43" y="228"/>
                      <a:pt x="43" y="230"/>
                    </a:cubicBezTo>
                    <a:cubicBezTo>
                      <a:pt x="42" y="240"/>
                      <a:pt x="41" y="249"/>
                      <a:pt x="40" y="257"/>
                    </a:cubicBezTo>
                    <a:cubicBezTo>
                      <a:pt x="40" y="257"/>
                      <a:pt x="40" y="256"/>
                      <a:pt x="40" y="256"/>
                    </a:cubicBezTo>
                    <a:cubicBezTo>
                      <a:pt x="28" y="255"/>
                      <a:pt x="17" y="254"/>
                      <a:pt x="8" y="254"/>
                    </a:cubicBezTo>
                    <a:cubicBezTo>
                      <a:pt x="5" y="253"/>
                      <a:pt x="3" y="258"/>
                      <a:pt x="5" y="261"/>
                    </a:cubicBezTo>
                    <a:cubicBezTo>
                      <a:pt x="5" y="261"/>
                      <a:pt x="5" y="261"/>
                      <a:pt x="5" y="261"/>
                    </a:cubicBezTo>
                    <a:cubicBezTo>
                      <a:pt x="14" y="266"/>
                      <a:pt x="15" y="293"/>
                      <a:pt x="6" y="300"/>
                    </a:cubicBezTo>
                    <a:cubicBezTo>
                      <a:pt x="6" y="300"/>
                      <a:pt x="6" y="300"/>
                      <a:pt x="6" y="301"/>
                    </a:cubicBezTo>
                    <a:cubicBezTo>
                      <a:pt x="4" y="303"/>
                      <a:pt x="4" y="308"/>
                      <a:pt x="7" y="308"/>
                    </a:cubicBezTo>
                    <a:cubicBezTo>
                      <a:pt x="8" y="308"/>
                      <a:pt x="21" y="308"/>
                      <a:pt x="41" y="309"/>
                    </a:cubicBezTo>
                    <a:cubicBezTo>
                      <a:pt x="41" y="312"/>
                      <a:pt x="41" y="316"/>
                      <a:pt x="42" y="319"/>
                    </a:cubicBezTo>
                    <a:cubicBezTo>
                      <a:pt x="22" y="317"/>
                      <a:pt x="8" y="316"/>
                      <a:pt x="8" y="316"/>
                    </a:cubicBezTo>
                    <a:cubicBezTo>
                      <a:pt x="4" y="316"/>
                      <a:pt x="3" y="323"/>
                      <a:pt x="6" y="324"/>
                    </a:cubicBezTo>
                    <a:cubicBezTo>
                      <a:pt x="12" y="335"/>
                      <a:pt x="10" y="358"/>
                      <a:pt x="5" y="363"/>
                    </a:cubicBezTo>
                    <a:cubicBezTo>
                      <a:pt x="5" y="364"/>
                      <a:pt x="5" y="364"/>
                      <a:pt x="5" y="364"/>
                    </a:cubicBezTo>
                    <a:cubicBezTo>
                      <a:pt x="3" y="366"/>
                      <a:pt x="4" y="371"/>
                      <a:pt x="7" y="371"/>
                    </a:cubicBezTo>
                    <a:cubicBezTo>
                      <a:pt x="51" y="371"/>
                      <a:pt x="51" y="371"/>
                      <a:pt x="51" y="371"/>
                    </a:cubicBezTo>
                    <a:cubicBezTo>
                      <a:pt x="51" y="371"/>
                      <a:pt x="51" y="370"/>
                      <a:pt x="51" y="369"/>
                    </a:cubicBezTo>
                    <a:cubicBezTo>
                      <a:pt x="51" y="371"/>
                      <a:pt x="52" y="373"/>
                      <a:pt x="52" y="375"/>
                    </a:cubicBezTo>
                    <a:cubicBezTo>
                      <a:pt x="53" y="380"/>
                      <a:pt x="54" y="388"/>
                      <a:pt x="54" y="393"/>
                    </a:cubicBezTo>
                    <a:cubicBezTo>
                      <a:pt x="54" y="411"/>
                      <a:pt x="47" y="432"/>
                      <a:pt x="38" y="455"/>
                    </a:cubicBezTo>
                    <a:cubicBezTo>
                      <a:pt x="22" y="498"/>
                      <a:pt x="0" y="557"/>
                      <a:pt x="13" y="638"/>
                    </a:cubicBezTo>
                    <a:cubicBezTo>
                      <a:pt x="26" y="715"/>
                      <a:pt x="61" y="763"/>
                      <a:pt x="88" y="790"/>
                    </a:cubicBezTo>
                    <a:cubicBezTo>
                      <a:pt x="89" y="835"/>
                      <a:pt x="90" y="910"/>
                      <a:pt x="91" y="945"/>
                    </a:cubicBezTo>
                    <a:cubicBezTo>
                      <a:pt x="91" y="945"/>
                      <a:pt x="91" y="945"/>
                      <a:pt x="91" y="945"/>
                    </a:cubicBezTo>
                    <a:cubicBezTo>
                      <a:pt x="91" y="945"/>
                      <a:pt x="91" y="945"/>
                      <a:pt x="91" y="946"/>
                    </a:cubicBezTo>
                    <a:cubicBezTo>
                      <a:pt x="91" y="954"/>
                      <a:pt x="119" y="960"/>
                      <a:pt x="153" y="960"/>
                    </a:cubicBezTo>
                    <a:cubicBezTo>
                      <a:pt x="188" y="960"/>
                      <a:pt x="216" y="954"/>
                      <a:pt x="216" y="946"/>
                    </a:cubicBezTo>
                    <a:cubicBezTo>
                      <a:pt x="216" y="945"/>
                      <a:pt x="216" y="945"/>
                      <a:pt x="216" y="945"/>
                    </a:cubicBezTo>
                    <a:cubicBezTo>
                      <a:pt x="216" y="945"/>
                      <a:pt x="216" y="945"/>
                      <a:pt x="216" y="945"/>
                    </a:cubicBezTo>
                    <a:cubicBezTo>
                      <a:pt x="216" y="770"/>
                      <a:pt x="216" y="770"/>
                      <a:pt x="216" y="770"/>
                    </a:cubicBezTo>
                    <a:cubicBezTo>
                      <a:pt x="217" y="768"/>
                      <a:pt x="219" y="767"/>
                      <a:pt x="221" y="766"/>
                    </a:cubicBezTo>
                    <a:cubicBezTo>
                      <a:pt x="234" y="774"/>
                      <a:pt x="251" y="804"/>
                      <a:pt x="269" y="825"/>
                    </a:cubicBezTo>
                    <a:cubicBezTo>
                      <a:pt x="308" y="869"/>
                      <a:pt x="364" y="897"/>
                      <a:pt x="400" y="907"/>
                    </a:cubicBezTo>
                    <a:cubicBezTo>
                      <a:pt x="482" y="942"/>
                      <a:pt x="658" y="953"/>
                      <a:pt x="708" y="930"/>
                    </a:cubicBezTo>
                    <a:cubicBezTo>
                      <a:pt x="782" y="896"/>
                      <a:pt x="765" y="738"/>
                      <a:pt x="723" y="569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B090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2" name="Freeform 775">
                <a:extLst>
                  <a:ext uri="{FF2B5EF4-FFF2-40B4-BE49-F238E27FC236}">
                    <a16:creationId xmlns:a16="http://schemas.microsoft.com/office/drawing/2014/main" id="{A596C903-979B-4F95-BEE8-0A67AEB09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707"/>
                <a:ext cx="58" cy="65"/>
              </a:xfrm>
              <a:custGeom>
                <a:avLst/>
                <a:gdLst>
                  <a:gd name="T0" fmla="*/ 209 w 23"/>
                  <a:gd name="T1" fmla="*/ 33 h 26"/>
                  <a:gd name="T2" fmla="*/ 0 w 23"/>
                  <a:gd name="T3" fmla="*/ 0 h 26"/>
                  <a:gd name="T4" fmla="*/ 33 w 23"/>
                  <a:gd name="T5" fmla="*/ 125 h 26"/>
                  <a:gd name="T6" fmla="*/ 179 w 23"/>
                  <a:gd name="T7" fmla="*/ 158 h 26"/>
                  <a:gd name="T8" fmla="*/ 179 w 23"/>
                  <a:gd name="T9" fmla="*/ 158 h 26"/>
                  <a:gd name="T10" fmla="*/ 222 w 23"/>
                  <a:gd name="T11" fmla="*/ 175 h 26"/>
                  <a:gd name="T12" fmla="*/ 222 w 23"/>
                  <a:gd name="T13" fmla="*/ 250 h 26"/>
                  <a:gd name="T14" fmla="*/ 192 w 23"/>
                  <a:gd name="T15" fmla="*/ 270 h 26"/>
                  <a:gd name="T16" fmla="*/ 63 w 23"/>
                  <a:gd name="T17" fmla="*/ 283 h 26"/>
                  <a:gd name="T18" fmla="*/ 96 w 23"/>
                  <a:gd name="T19" fmla="*/ 408 h 26"/>
                  <a:gd name="T20" fmla="*/ 209 w 23"/>
                  <a:gd name="T21" fmla="*/ 395 h 26"/>
                  <a:gd name="T22" fmla="*/ 338 w 23"/>
                  <a:gd name="T23" fmla="*/ 313 h 26"/>
                  <a:gd name="T24" fmla="*/ 368 w 23"/>
                  <a:gd name="T25" fmla="*/ 220 h 26"/>
                  <a:gd name="T26" fmla="*/ 338 w 23"/>
                  <a:gd name="T27" fmla="*/ 95 h 26"/>
                  <a:gd name="T28" fmla="*/ 209 w 23"/>
                  <a:gd name="T29" fmla="*/ 33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6">
                    <a:moveTo>
                      <a:pt x="13" y="2"/>
                    </a:moveTo>
                    <a:cubicBezTo>
                      <a:pt x="10" y="1"/>
                      <a:pt x="6" y="0"/>
                      <a:pt x="0" y="0"/>
                    </a:cubicBezTo>
                    <a:cubicBezTo>
                      <a:pt x="0" y="2"/>
                      <a:pt x="1" y="5"/>
                      <a:pt x="2" y="8"/>
                    </a:cubicBezTo>
                    <a:cubicBezTo>
                      <a:pt x="6" y="9"/>
                      <a:pt x="9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2"/>
                      <a:pt x="15" y="15"/>
                      <a:pt x="14" y="16"/>
                    </a:cubicBezTo>
                    <a:cubicBezTo>
                      <a:pt x="14" y="16"/>
                      <a:pt x="13" y="17"/>
                      <a:pt x="12" y="17"/>
                    </a:cubicBezTo>
                    <a:cubicBezTo>
                      <a:pt x="10" y="18"/>
                      <a:pt x="7" y="18"/>
                      <a:pt x="4" y="18"/>
                    </a:cubicBezTo>
                    <a:cubicBezTo>
                      <a:pt x="4" y="21"/>
                      <a:pt x="5" y="24"/>
                      <a:pt x="6" y="26"/>
                    </a:cubicBezTo>
                    <a:cubicBezTo>
                      <a:pt x="9" y="26"/>
                      <a:pt x="12" y="26"/>
                      <a:pt x="13" y="25"/>
                    </a:cubicBezTo>
                    <a:cubicBezTo>
                      <a:pt x="17" y="25"/>
                      <a:pt x="20" y="23"/>
                      <a:pt x="21" y="20"/>
                    </a:cubicBezTo>
                    <a:cubicBezTo>
                      <a:pt x="22" y="19"/>
                      <a:pt x="23" y="16"/>
                      <a:pt x="23" y="14"/>
                    </a:cubicBezTo>
                    <a:cubicBezTo>
                      <a:pt x="23" y="11"/>
                      <a:pt x="22" y="8"/>
                      <a:pt x="21" y="6"/>
                    </a:cubicBezTo>
                    <a:cubicBezTo>
                      <a:pt x="19" y="3"/>
                      <a:pt x="15" y="2"/>
                      <a:pt x="13" y="2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B090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3" name="Freeform 776">
                <a:extLst>
                  <a:ext uri="{FF2B5EF4-FFF2-40B4-BE49-F238E27FC236}">
                    <a16:creationId xmlns:a16="http://schemas.microsoft.com/office/drawing/2014/main" id="{C495E72E-1FEF-46AC-A633-FA522824F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552"/>
                <a:ext cx="1403" cy="1770"/>
              </a:xfrm>
              <a:custGeom>
                <a:avLst/>
                <a:gdLst>
                  <a:gd name="T0" fmla="*/ 7850 w 561"/>
                  <a:gd name="T1" fmla="*/ 5063 h 708"/>
                  <a:gd name="T2" fmla="*/ 7038 w 561"/>
                  <a:gd name="T3" fmla="*/ 2563 h 708"/>
                  <a:gd name="T4" fmla="*/ 6960 w 561"/>
                  <a:gd name="T5" fmla="*/ 2333 h 708"/>
                  <a:gd name="T6" fmla="*/ 5004 w 561"/>
                  <a:gd name="T7" fmla="*/ 83 h 708"/>
                  <a:gd name="T8" fmla="*/ 4942 w 561"/>
                  <a:gd name="T9" fmla="*/ 95 h 708"/>
                  <a:gd name="T10" fmla="*/ 4929 w 561"/>
                  <a:gd name="T11" fmla="*/ 95 h 708"/>
                  <a:gd name="T12" fmla="*/ 4867 w 561"/>
                  <a:gd name="T13" fmla="*/ 125 h 708"/>
                  <a:gd name="T14" fmla="*/ 4847 w 561"/>
                  <a:gd name="T15" fmla="*/ 125 h 708"/>
                  <a:gd name="T16" fmla="*/ 4772 w 561"/>
                  <a:gd name="T17" fmla="*/ 158 h 708"/>
                  <a:gd name="T18" fmla="*/ 4492 w 561"/>
                  <a:gd name="T19" fmla="*/ 283 h 708"/>
                  <a:gd name="T20" fmla="*/ 4629 w 561"/>
                  <a:gd name="T21" fmla="*/ 300 h 708"/>
                  <a:gd name="T22" fmla="*/ 5554 w 561"/>
                  <a:gd name="T23" fmla="*/ 800 h 708"/>
                  <a:gd name="T24" fmla="*/ 6380 w 561"/>
                  <a:gd name="T25" fmla="*/ 1938 h 708"/>
                  <a:gd name="T26" fmla="*/ 6722 w 561"/>
                  <a:gd name="T27" fmla="*/ 3750 h 708"/>
                  <a:gd name="T28" fmla="*/ 6722 w 561"/>
                  <a:gd name="T29" fmla="*/ 3783 h 708"/>
                  <a:gd name="T30" fmla="*/ 6897 w 561"/>
                  <a:gd name="T31" fmla="*/ 7833 h 708"/>
                  <a:gd name="T32" fmla="*/ 6805 w 561"/>
                  <a:gd name="T33" fmla="*/ 7925 h 708"/>
                  <a:gd name="T34" fmla="*/ 6785 w 561"/>
                  <a:gd name="T35" fmla="*/ 7938 h 708"/>
                  <a:gd name="T36" fmla="*/ 6742 w 561"/>
                  <a:gd name="T37" fmla="*/ 7938 h 708"/>
                  <a:gd name="T38" fmla="*/ 6647 w 561"/>
                  <a:gd name="T39" fmla="*/ 7938 h 708"/>
                  <a:gd name="T40" fmla="*/ 5805 w 561"/>
                  <a:gd name="T41" fmla="*/ 7458 h 708"/>
                  <a:gd name="T42" fmla="*/ 5710 w 561"/>
                  <a:gd name="T43" fmla="*/ 7345 h 708"/>
                  <a:gd name="T44" fmla="*/ 5692 w 561"/>
                  <a:gd name="T45" fmla="*/ 7333 h 708"/>
                  <a:gd name="T46" fmla="*/ 5617 w 561"/>
                  <a:gd name="T47" fmla="*/ 7250 h 708"/>
                  <a:gd name="T48" fmla="*/ 5597 w 561"/>
                  <a:gd name="T49" fmla="*/ 7238 h 708"/>
                  <a:gd name="T50" fmla="*/ 5534 w 561"/>
                  <a:gd name="T51" fmla="*/ 7158 h 708"/>
                  <a:gd name="T52" fmla="*/ 5534 w 561"/>
                  <a:gd name="T53" fmla="*/ 7158 h 708"/>
                  <a:gd name="T54" fmla="*/ 5459 w 561"/>
                  <a:gd name="T55" fmla="*/ 7063 h 708"/>
                  <a:gd name="T56" fmla="*/ 5429 w 561"/>
                  <a:gd name="T57" fmla="*/ 7020 h 708"/>
                  <a:gd name="T58" fmla="*/ 5397 w 561"/>
                  <a:gd name="T59" fmla="*/ 6970 h 708"/>
                  <a:gd name="T60" fmla="*/ 4066 w 561"/>
                  <a:gd name="T61" fmla="*/ 5000 h 708"/>
                  <a:gd name="T62" fmla="*/ 3816 w 561"/>
                  <a:gd name="T63" fmla="*/ 4895 h 708"/>
                  <a:gd name="T64" fmla="*/ 3334 w 561"/>
                  <a:gd name="T65" fmla="*/ 4988 h 708"/>
                  <a:gd name="T66" fmla="*/ 3064 w 561"/>
                  <a:gd name="T67" fmla="*/ 5550 h 708"/>
                  <a:gd name="T68" fmla="*/ 5617 w 561"/>
                  <a:gd name="T69" fmla="*/ 8533 h 708"/>
                  <a:gd name="T70" fmla="*/ 6067 w 561"/>
                  <a:gd name="T71" fmla="*/ 9270 h 708"/>
                  <a:gd name="T72" fmla="*/ 3189 w 561"/>
                  <a:gd name="T73" fmla="*/ 8720 h 708"/>
                  <a:gd name="T74" fmla="*/ 1375 w 561"/>
                  <a:gd name="T75" fmla="*/ 7783 h 708"/>
                  <a:gd name="T76" fmla="*/ 95 w 561"/>
                  <a:gd name="T77" fmla="*/ 8095 h 708"/>
                  <a:gd name="T78" fmla="*/ 0 w 561"/>
                  <a:gd name="T79" fmla="*/ 8145 h 708"/>
                  <a:gd name="T80" fmla="*/ 750 w 561"/>
                  <a:gd name="T81" fmla="*/ 9063 h 708"/>
                  <a:gd name="T82" fmla="*/ 2801 w 561"/>
                  <a:gd name="T83" fmla="*/ 10345 h 708"/>
                  <a:gd name="T84" fmla="*/ 7618 w 561"/>
                  <a:gd name="T85" fmla="*/ 10708 h 708"/>
                  <a:gd name="T86" fmla="*/ 7850 w 561"/>
                  <a:gd name="T87" fmla="*/ 5063 h 70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61" h="708">
                    <a:moveTo>
                      <a:pt x="502" y="324"/>
                    </a:moveTo>
                    <a:cubicBezTo>
                      <a:pt x="482" y="245"/>
                      <a:pt x="462" y="180"/>
                      <a:pt x="450" y="164"/>
                    </a:cubicBezTo>
                    <a:cubicBezTo>
                      <a:pt x="446" y="156"/>
                      <a:pt x="445" y="152"/>
                      <a:pt x="445" y="149"/>
                    </a:cubicBezTo>
                    <a:cubicBezTo>
                      <a:pt x="429" y="56"/>
                      <a:pt x="343" y="0"/>
                      <a:pt x="320" y="5"/>
                    </a:cubicBezTo>
                    <a:cubicBezTo>
                      <a:pt x="318" y="5"/>
                      <a:pt x="317" y="6"/>
                      <a:pt x="316" y="6"/>
                    </a:cubicBezTo>
                    <a:cubicBezTo>
                      <a:pt x="316" y="6"/>
                      <a:pt x="315" y="6"/>
                      <a:pt x="315" y="6"/>
                    </a:cubicBezTo>
                    <a:cubicBezTo>
                      <a:pt x="314" y="7"/>
                      <a:pt x="312" y="7"/>
                      <a:pt x="311" y="8"/>
                    </a:cubicBezTo>
                    <a:cubicBezTo>
                      <a:pt x="310" y="8"/>
                      <a:pt x="310" y="8"/>
                      <a:pt x="310" y="8"/>
                    </a:cubicBezTo>
                    <a:cubicBezTo>
                      <a:pt x="308" y="9"/>
                      <a:pt x="307" y="9"/>
                      <a:pt x="305" y="10"/>
                    </a:cubicBezTo>
                    <a:cubicBezTo>
                      <a:pt x="301" y="12"/>
                      <a:pt x="289" y="15"/>
                      <a:pt x="287" y="18"/>
                    </a:cubicBezTo>
                    <a:cubicBezTo>
                      <a:pt x="285" y="18"/>
                      <a:pt x="294" y="19"/>
                      <a:pt x="296" y="19"/>
                    </a:cubicBezTo>
                    <a:cubicBezTo>
                      <a:pt x="319" y="25"/>
                      <a:pt x="340" y="39"/>
                      <a:pt x="355" y="51"/>
                    </a:cubicBezTo>
                    <a:cubicBezTo>
                      <a:pt x="368" y="61"/>
                      <a:pt x="401" y="84"/>
                      <a:pt x="408" y="124"/>
                    </a:cubicBezTo>
                    <a:cubicBezTo>
                      <a:pt x="416" y="155"/>
                      <a:pt x="419" y="198"/>
                      <a:pt x="430" y="240"/>
                    </a:cubicBezTo>
                    <a:cubicBezTo>
                      <a:pt x="430" y="241"/>
                      <a:pt x="430" y="242"/>
                      <a:pt x="430" y="242"/>
                    </a:cubicBezTo>
                    <a:cubicBezTo>
                      <a:pt x="438" y="278"/>
                      <a:pt x="457" y="463"/>
                      <a:pt x="441" y="501"/>
                    </a:cubicBezTo>
                    <a:cubicBezTo>
                      <a:pt x="439" y="504"/>
                      <a:pt x="437" y="506"/>
                      <a:pt x="435" y="507"/>
                    </a:cubicBezTo>
                    <a:cubicBezTo>
                      <a:pt x="434" y="508"/>
                      <a:pt x="434" y="508"/>
                      <a:pt x="434" y="508"/>
                    </a:cubicBezTo>
                    <a:cubicBezTo>
                      <a:pt x="433" y="508"/>
                      <a:pt x="432" y="508"/>
                      <a:pt x="431" y="508"/>
                    </a:cubicBezTo>
                    <a:cubicBezTo>
                      <a:pt x="429" y="509"/>
                      <a:pt x="426" y="509"/>
                      <a:pt x="425" y="508"/>
                    </a:cubicBezTo>
                    <a:cubicBezTo>
                      <a:pt x="407" y="507"/>
                      <a:pt x="388" y="495"/>
                      <a:pt x="371" y="477"/>
                    </a:cubicBezTo>
                    <a:cubicBezTo>
                      <a:pt x="369" y="475"/>
                      <a:pt x="367" y="472"/>
                      <a:pt x="365" y="470"/>
                    </a:cubicBezTo>
                    <a:cubicBezTo>
                      <a:pt x="364" y="470"/>
                      <a:pt x="364" y="470"/>
                      <a:pt x="364" y="469"/>
                    </a:cubicBezTo>
                    <a:cubicBezTo>
                      <a:pt x="362" y="467"/>
                      <a:pt x="360" y="465"/>
                      <a:pt x="359" y="464"/>
                    </a:cubicBezTo>
                    <a:cubicBezTo>
                      <a:pt x="359" y="464"/>
                      <a:pt x="359" y="463"/>
                      <a:pt x="358" y="463"/>
                    </a:cubicBezTo>
                    <a:cubicBezTo>
                      <a:pt x="357" y="461"/>
                      <a:pt x="355" y="459"/>
                      <a:pt x="354" y="458"/>
                    </a:cubicBezTo>
                    <a:cubicBezTo>
                      <a:pt x="354" y="458"/>
                      <a:pt x="354" y="458"/>
                      <a:pt x="354" y="458"/>
                    </a:cubicBezTo>
                    <a:cubicBezTo>
                      <a:pt x="352" y="456"/>
                      <a:pt x="350" y="454"/>
                      <a:pt x="349" y="452"/>
                    </a:cubicBezTo>
                    <a:cubicBezTo>
                      <a:pt x="349" y="452"/>
                      <a:pt x="348" y="451"/>
                      <a:pt x="347" y="449"/>
                    </a:cubicBezTo>
                    <a:cubicBezTo>
                      <a:pt x="346" y="448"/>
                      <a:pt x="345" y="447"/>
                      <a:pt x="345" y="446"/>
                    </a:cubicBezTo>
                    <a:cubicBezTo>
                      <a:pt x="343" y="444"/>
                      <a:pt x="262" y="322"/>
                      <a:pt x="260" y="320"/>
                    </a:cubicBezTo>
                    <a:cubicBezTo>
                      <a:pt x="255" y="317"/>
                      <a:pt x="250" y="314"/>
                      <a:pt x="244" y="313"/>
                    </a:cubicBezTo>
                    <a:cubicBezTo>
                      <a:pt x="233" y="310"/>
                      <a:pt x="222" y="313"/>
                      <a:pt x="213" y="319"/>
                    </a:cubicBezTo>
                    <a:cubicBezTo>
                      <a:pt x="199" y="329"/>
                      <a:pt x="193" y="342"/>
                      <a:pt x="196" y="355"/>
                    </a:cubicBezTo>
                    <a:cubicBezTo>
                      <a:pt x="206" y="389"/>
                      <a:pt x="252" y="502"/>
                      <a:pt x="359" y="546"/>
                    </a:cubicBezTo>
                    <a:cubicBezTo>
                      <a:pt x="401" y="563"/>
                      <a:pt x="391" y="586"/>
                      <a:pt x="388" y="593"/>
                    </a:cubicBezTo>
                    <a:cubicBezTo>
                      <a:pt x="367" y="635"/>
                      <a:pt x="272" y="574"/>
                      <a:pt x="204" y="558"/>
                    </a:cubicBezTo>
                    <a:cubicBezTo>
                      <a:pt x="167" y="550"/>
                      <a:pt x="123" y="520"/>
                      <a:pt x="88" y="498"/>
                    </a:cubicBezTo>
                    <a:cubicBezTo>
                      <a:pt x="56" y="477"/>
                      <a:pt x="19" y="513"/>
                      <a:pt x="6" y="518"/>
                    </a:cubicBezTo>
                    <a:cubicBezTo>
                      <a:pt x="4" y="519"/>
                      <a:pt x="2" y="520"/>
                      <a:pt x="0" y="521"/>
                    </a:cubicBezTo>
                    <a:cubicBezTo>
                      <a:pt x="13" y="529"/>
                      <a:pt x="30" y="559"/>
                      <a:pt x="48" y="580"/>
                    </a:cubicBezTo>
                    <a:cubicBezTo>
                      <a:pt x="87" y="624"/>
                      <a:pt x="143" y="652"/>
                      <a:pt x="179" y="662"/>
                    </a:cubicBezTo>
                    <a:cubicBezTo>
                      <a:pt x="261" y="697"/>
                      <a:pt x="437" y="708"/>
                      <a:pt x="487" y="685"/>
                    </a:cubicBezTo>
                    <a:cubicBezTo>
                      <a:pt x="561" y="651"/>
                      <a:pt x="544" y="493"/>
                      <a:pt x="502" y="324"/>
                    </a:cubicBezTo>
                  </a:path>
                </a:pathLst>
              </a:custGeom>
              <a:solidFill>
                <a:srgbClr val="DD8C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4" name="Freeform 777">
                <a:extLst>
                  <a:ext uri="{FF2B5EF4-FFF2-40B4-BE49-F238E27FC236}">
                    <a16:creationId xmlns:a16="http://schemas.microsoft.com/office/drawing/2014/main" id="{5FE977BD-278B-475F-A861-05DF28316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1519"/>
                <a:ext cx="1635" cy="1596"/>
              </a:xfrm>
              <a:custGeom>
                <a:avLst/>
                <a:gdLst>
                  <a:gd name="T0" fmla="*/ 9938 w 654"/>
                  <a:gd name="T1" fmla="*/ 3972 h 638"/>
                  <a:gd name="T2" fmla="*/ 9613 w 654"/>
                  <a:gd name="T3" fmla="*/ 2159 h 638"/>
                  <a:gd name="T4" fmla="*/ 8845 w 654"/>
                  <a:gd name="T5" fmla="*/ 1113 h 638"/>
                  <a:gd name="T6" fmla="*/ 7845 w 654"/>
                  <a:gd name="T7" fmla="*/ 595 h 638"/>
                  <a:gd name="T8" fmla="*/ 7720 w 654"/>
                  <a:gd name="T9" fmla="*/ 550 h 638"/>
                  <a:gd name="T10" fmla="*/ 6813 w 654"/>
                  <a:gd name="T11" fmla="*/ 1864 h 638"/>
                  <a:gd name="T12" fmla="*/ 6500 w 654"/>
                  <a:gd name="T13" fmla="*/ 3022 h 638"/>
                  <a:gd name="T14" fmla="*/ 6425 w 654"/>
                  <a:gd name="T15" fmla="*/ 4100 h 638"/>
                  <a:gd name="T16" fmla="*/ 675 w 654"/>
                  <a:gd name="T17" fmla="*/ 0 h 638"/>
                  <a:gd name="T18" fmla="*/ 845 w 654"/>
                  <a:gd name="T19" fmla="*/ 2346 h 638"/>
                  <a:gd name="T20" fmla="*/ 845 w 654"/>
                  <a:gd name="T21" fmla="*/ 2346 h 638"/>
                  <a:gd name="T22" fmla="*/ 595 w 654"/>
                  <a:gd name="T23" fmla="*/ 3522 h 638"/>
                  <a:gd name="T24" fmla="*/ 208 w 654"/>
                  <a:gd name="T25" fmla="*/ 6339 h 638"/>
                  <a:gd name="T26" fmla="*/ 1770 w 654"/>
                  <a:gd name="T27" fmla="*/ 8998 h 638"/>
                  <a:gd name="T28" fmla="*/ 2520 w 654"/>
                  <a:gd name="T29" fmla="*/ 9281 h 638"/>
                  <a:gd name="T30" fmla="*/ 2908 w 654"/>
                  <a:gd name="T31" fmla="*/ 8781 h 638"/>
                  <a:gd name="T32" fmla="*/ 3375 w 654"/>
                  <a:gd name="T33" fmla="*/ 8185 h 638"/>
                  <a:gd name="T34" fmla="*/ 4750 w 654"/>
                  <a:gd name="T35" fmla="*/ 8030 h 638"/>
                  <a:gd name="T36" fmla="*/ 6520 w 654"/>
                  <a:gd name="T37" fmla="*/ 8936 h 638"/>
                  <a:gd name="T38" fmla="*/ 9408 w 654"/>
                  <a:gd name="T39" fmla="*/ 9456 h 638"/>
                  <a:gd name="T40" fmla="*/ 8875 w 654"/>
                  <a:gd name="T41" fmla="*/ 8861 h 638"/>
                  <a:gd name="T42" fmla="*/ 7488 w 654"/>
                  <a:gd name="T43" fmla="*/ 7640 h 638"/>
                  <a:gd name="T44" fmla="*/ 7470 w 654"/>
                  <a:gd name="T45" fmla="*/ 7610 h 638"/>
                  <a:gd name="T46" fmla="*/ 6750 w 654"/>
                  <a:gd name="T47" fmla="*/ 5118 h 638"/>
                  <a:gd name="T48" fmla="*/ 6425 w 654"/>
                  <a:gd name="T49" fmla="*/ 3930 h 638"/>
                  <a:gd name="T50" fmla="*/ 8050 w 654"/>
                  <a:gd name="T51" fmla="*/ 5589 h 638"/>
                  <a:gd name="T52" fmla="*/ 8500 w 654"/>
                  <a:gd name="T53" fmla="*/ 6639 h 638"/>
                  <a:gd name="T54" fmla="*/ 8675 w 654"/>
                  <a:gd name="T55" fmla="*/ 6964 h 638"/>
                  <a:gd name="T56" fmla="*/ 8875 w 654"/>
                  <a:gd name="T57" fmla="*/ 7185 h 638"/>
                  <a:gd name="T58" fmla="*/ 9238 w 654"/>
                  <a:gd name="T59" fmla="*/ 7590 h 638"/>
                  <a:gd name="T60" fmla="*/ 9970 w 654"/>
                  <a:gd name="T61" fmla="*/ 8048 h 638"/>
                  <a:gd name="T62" fmla="*/ 10158 w 654"/>
                  <a:gd name="T63" fmla="*/ 7890 h 638"/>
                  <a:gd name="T64" fmla="*/ 9938 w 654"/>
                  <a:gd name="T65" fmla="*/ 3972 h 63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54" h="638">
                    <a:moveTo>
                      <a:pt x="636" y="254"/>
                    </a:moveTo>
                    <a:cubicBezTo>
                      <a:pt x="626" y="214"/>
                      <a:pt x="622" y="169"/>
                      <a:pt x="615" y="138"/>
                    </a:cubicBezTo>
                    <a:cubicBezTo>
                      <a:pt x="609" y="107"/>
                      <a:pt x="577" y="80"/>
                      <a:pt x="566" y="71"/>
                    </a:cubicBezTo>
                    <a:cubicBezTo>
                      <a:pt x="551" y="58"/>
                      <a:pt x="525" y="44"/>
                      <a:pt x="502" y="38"/>
                    </a:cubicBezTo>
                    <a:cubicBezTo>
                      <a:pt x="494" y="35"/>
                      <a:pt x="494" y="35"/>
                      <a:pt x="494" y="35"/>
                    </a:cubicBezTo>
                    <a:cubicBezTo>
                      <a:pt x="464" y="56"/>
                      <a:pt x="445" y="88"/>
                      <a:pt x="436" y="119"/>
                    </a:cubicBezTo>
                    <a:cubicBezTo>
                      <a:pt x="426" y="148"/>
                      <a:pt x="419" y="179"/>
                      <a:pt x="416" y="193"/>
                    </a:cubicBezTo>
                    <a:cubicBezTo>
                      <a:pt x="413" y="212"/>
                      <a:pt x="410" y="235"/>
                      <a:pt x="411" y="262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5" y="59"/>
                      <a:pt x="42" y="101"/>
                      <a:pt x="54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58" y="172"/>
                      <a:pt x="49" y="196"/>
                      <a:pt x="38" y="225"/>
                    </a:cubicBezTo>
                    <a:cubicBezTo>
                      <a:pt x="21" y="270"/>
                      <a:pt x="0" y="326"/>
                      <a:pt x="13" y="405"/>
                    </a:cubicBezTo>
                    <a:cubicBezTo>
                      <a:pt x="31" y="511"/>
                      <a:pt x="94" y="562"/>
                      <a:pt x="113" y="575"/>
                    </a:cubicBezTo>
                    <a:cubicBezTo>
                      <a:pt x="136" y="591"/>
                      <a:pt x="153" y="595"/>
                      <a:pt x="161" y="593"/>
                    </a:cubicBezTo>
                    <a:cubicBezTo>
                      <a:pt x="174" y="590"/>
                      <a:pt x="180" y="576"/>
                      <a:pt x="186" y="561"/>
                    </a:cubicBezTo>
                    <a:cubicBezTo>
                      <a:pt x="192" y="545"/>
                      <a:pt x="199" y="529"/>
                      <a:pt x="216" y="523"/>
                    </a:cubicBezTo>
                    <a:cubicBezTo>
                      <a:pt x="233" y="517"/>
                      <a:pt x="279" y="494"/>
                      <a:pt x="304" y="513"/>
                    </a:cubicBezTo>
                    <a:cubicBezTo>
                      <a:pt x="336" y="537"/>
                      <a:pt x="381" y="563"/>
                      <a:pt x="417" y="571"/>
                    </a:cubicBezTo>
                    <a:cubicBezTo>
                      <a:pt x="495" y="589"/>
                      <a:pt x="590" y="638"/>
                      <a:pt x="602" y="604"/>
                    </a:cubicBezTo>
                    <a:cubicBezTo>
                      <a:pt x="608" y="589"/>
                      <a:pt x="596" y="581"/>
                      <a:pt x="568" y="566"/>
                    </a:cubicBezTo>
                    <a:cubicBezTo>
                      <a:pt x="533" y="548"/>
                      <a:pt x="490" y="526"/>
                      <a:pt x="479" y="488"/>
                    </a:cubicBezTo>
                    <a:cubicBezTo>
                      <a:pt x="479" y="487"/>
                      <a:pt x="478" y="487"/>
                      <a:pt x="478" y="486"/>
                    </a:cubicBezTo>
                    <a:cubicBezTo>
                      <a:pt x="433" y="452"/>
                      <a:pt x="378" y="352"/>
                      <a:pt x="432" y="327"/>
                    </a:cubicBezTo>
                    <a:cubicBezTo>
                      <a:pt x="427" y="299"/>
                      <a:pt x="414" y="281"/>
                      <a:pt x="411" y="251"/>
                    </a:cubicBezTo>
                    <a:cubicBezTo>
                      <a:pt x="515" y="357"/>
                      <a:pt x="515" y="357"/>
                      <a:pt x="515" y="357"/>
                    </a:cubicBezTo>
                    <a:cubicBezTo>
                      <a:pt x="524" y="352"/>
                      <a:pt x="533" y="422"/>
                      <a:pt x="544" y="424"/>
                    </a:cubicBezTo>
                    <a:cubicBezTo>
                      <a:pt x="550" y="426"/>
                      <a:pt x="549" y="441"/>
                      <a:pt x="555" y="445"/>
                    </a:cubicBezTo>
                    <a:cubicBezTo>
                      <a:pt x="558" y="448"/>
                      <a:pt x="567" y="458"/>
                      <a:pt x="568" y="459"/>
                    </a:cubicBezTo>
                    <a:cubicBezTo>
                      <a:pt x="574" y="467"/>
                      <a:pt x="581" y="475"/>
                      <a:pt x="591" y="485"/>
                    </a:cubicBezTo>
                    <a:cubicBezTo>
                      <a:pt x="606" y="500"/>
                      <a:pt x="623" y="511"/>
                      <a:pt x="638" y="514"/>
                    </a:cubicBezTo>
                    <a:cubicBezTo>
                      <a:pt x="641" y="515"/>
                      <a:pt x="650" y="511"/>
                      <a:pt x="650" y="504"/>
                    </a:cubicBezTo>
                    <a:cubicBezTo>
                      <a:pt x="654" y="459"/>
                      <a:pt x="644" y="285"/>
                      <a:pt x="636" y="254"/>
                    </a:cubicBezTo>
                    <a:close/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5" name="Freeform 778">
                <a:extLst>
                  <a:ext uri="{FF2B5EF4-FFF2-40B4-BE49-F238E27FC236}">
                    <a16:creationId xmlns:a16="http://schemas.microsoft.com/office/drawing/2014/main" id="{F0D97ABD-75FC-4871-BA86-6A3BE4642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592"/>
                <a:ext cx="88" cy="102"/>
              </a:xfrm>
              <a:custGeom>
                <a:avLst/>
                <a:gdLst>
                  <a:gd name="T0" fmla="*/ 556 w 35"/>
                  <a:gd name="T1" fmla="*/ 0 h 41"/>
                  <a:gd name="T2" fmla="*/ 556 w 35"/>
                  <a:gd name="T3" fmla="*/ 42 h 41"/>
                  <a:gd name="T4" fmla="*/ 33 w 35"/>
                  <a:gd name="T5" fmla="*/ 12 h 41"/>
                  <a:gd name="T6" fmla="*/ 0 w 35"/>
                  <a:gd name="T7" fmla="*/ 0 h 41"/>
                  <a:gd name="T8" fmla="*/ 0 w 35"/>
                  <a:gd name="T9" fmla="*/ 0 h 41"/>
                  <a:gd name="T10" fmla="*/ 20 w 35"/>
                  <a:gd name="T11" fmla="*/ 600 h 41"/>
                  <a:gd name="T12" fmla="*/ 20 w 35"/>
                  <a:gd name="T13" fmla="*/ 619 h 41"/>
                  <a:gd name="T14" fmla="*/ 50 w 35"/>
                  <a:gd name="T15" fmla="*/ 600 h 41"/>
                  <a:gd name="T16" fmla="*/ 556 w 35"/>
                  <a:gd name="T17" fmla="*/ 619 h 41"/>
                  <a:gd name="T18" fmla="*/ 556 w 35"/>
                  <a:gd name="T19" fmla="*/ 632 h 41"/>
                  <a:gd name="T20" fmla="*/ 556 w 35"/>
                  <a:gd name="T21" fmla="*/ 0 h 4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41">
                    <a:moveTo>
                      <a:pt x="35" y="0"/>
                    </a:moveTo>
                    <a:cubicBezTo>
                      <a:pt x="35" y="1"/>
                      <a:pt x="35" y="2"/>
                      <a:pt x="35" y="3"/>
                    </a:cubicBezTo>
                    <a:cubicBezTo>
                      <a:pt x="23" y="2"/>
                      <a:pt x="12" y="2"/>
                      <a:pt x="2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5"/>
                      <a:pt x="10" y="32"/>
                      <a:pt x="1" y="39"/>
                    </a:cubicBezTo>
                    <a:cubicBezTo>
                      <a:pt x="1" y="39"/>
                      <a:pt x="1" y="39"/>
                      <a:pt x="1" y="40"/>
                    </a:cubicBezTo>
                    <a:cubicBezTo>
                      <a:pt x="1" y="39"/>
                      <a:pt x="2" y="39"/>
                      <a:pt x="3" y="39"/>
                    </a:cubicBezTo>
                    <a:cubicBezTo>
                      <a:pt x="9" y="39"/>
                      <a:pt x="20" y="39"/>
                      <a:pt x="35" y="40"/>
                    </a:cubicBezTo>
                    <a:cubicBezTo>
                      <a:pt x="35" y="40"/>
                      <a:pt x="35" y="41"/>
                      <a:pt x="35" y="41"/>
                    </a:cubicBezTo>
                    <a:cubicBezTo>
                      <a:pt x="34" y="28"/>
                      <a:pt x="34" y="14"/>
                      <a:pt x="35" y="0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6" name="Freeform 779">
                <a:extLst>
                  <a:ext uri="{FF2B5EF4-FFF2-40B4-BE49-F238E27FC236}">
                    <a16:creationId xmlns:a16="http://schemas.microsoft.com/office/drawing/2014/main" id="{BA120504-B39E-4D46-83D6-D2758F8B7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1217"/>
                <a:ext cx="377" cy="260"/>
              </a:xfrm>
              <a:custGeom>
                <a:avLst/>
                <a:gdLst>
                  <a:gd name="T0" fmla="*/ 62 w 151"/>
                  <a:gd name="T1" fmla="*/ 1188 h 104"/>
                  <a:gd name="T2" fmla="*/ 2132 w 151"/>
                  <a:gd name="T3" fmla="*/ 1625 h 104"/>
                  <a:gd name="T4" fmla="*/ 2132 w 151"/>
                  <a:gd name="T5" fmla="*/ 1625 h 104"/>
                  <a:gd name="T6" fmla="*/ 2349 w 151"/>
                  <a:gd name="T7" fmla="*/ 645 h 104"/>
                  <a:gd name="T8" fmla="*/ 355 w 151"/>
                  <a:gd name="T9" fmla="*/ 33 h 104"/>
                  <a:gd name="T10" fmla="*/ 325 w 151"/>
                  <a:gd name="T11" fmla="*/ 0 h 104"/>
                  <a:gd name="T12" fmla="*/ 167 w 151"/>
                  <a:gd name="T13" fmla="*/ 458 h 104"/>
                  <a:gd name="T14" fmla="*/ 167 w 151"/>
                  <a:gd name="T15" fmla="*/ 458 h 104"/>
                  <a:gd name="T16" fmla="*/ 200 w 151"/>
                  <a:gd name="T17" fmla="*/ 458 h 104"/>
                  <a:gd name="T18" fmla="*/ 946 w 151"/>
                  <a:gd name="T19" fmla="*/ 720 h 104"/>
                  <a:gd name="T20" fmla="*/ 996 w 151"/>
                  <a:gd name="T21" fmla="*/ 783 h 104"/>
                  <a:gd name="T22" fmla="*/ 979 w 151"/>
                  <a:gd name="T23" fmla="*/ 800 h 104"/>
                  <a:gd name="T24" fmla="*/ 916 w 151"/>
                  <a:gd name="T25" fmla="*/ 845 h 104"/>
                  <a:gd name="T26" fmla="*/ 137 w 151"/>
                  <a:gd name="T27" fmla="*/ 783 h 104"/>
                  <a:gd name="T28" fmla="*/ 105 w 151"/>
                  <a:gd name="T29" fmla="*/ 750 h 104"/>
                  <a:gd name="T30" fmla="*/ 105 w 151"/>
                  <a:gd name="T31" fmla="*/ 750 h 104"/>
                  <a:gd name="T32" fmla="*/ 0 w 151"/>
                  <a:gd name="T33" fmla="*/ 1188 h 104"/>
                  <a:gd name="T34" fmla="*/ 0 w 151"/>
                  <a:gd name="T35" fmla="*/ 1208 h 104"/>
                  <a:gd name="T36" fmla="*/ 62 w 151"/>
                  <a:gd name="T37" fmla="*/ 1188 h 10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51" h="104">
                    <a:moveTo>
                      <a:pt x="4" y="76"/>
                    </a:moveTo>
                    <a:cubicBezTo>
                      <a:pt x="21" y="79"/>
                      <a:pt x="99" y="95"/>
                      <a:pt x="137" y="104"/>
                    </a:cubicBezTo>
                    <a:cubicBezTo>
                      <a:pt x="137" y="104"/>
                      <a:pt x="137" y="104"/>
                      <a:pt x="137" y="104"/>
                    </a:cubicBezTo>
                    <a:cubicBezTo>
                      <a:pt x="139" y="82"/>
                      <a:pt x="143" y="61"/>
                      <a:pt x="151" y="41"/>
                    </a:cubicBezTo>
                    <a:cubicBezTo>
                      <a:pt x="104" y="31"/>
                      <a:pt x="40" y="8"/>
                      <a:pt x="23" y="2"/>
                    </a:cubicBezTo>
                    <a:cubicBezTo>
                      <a:pt x="22" y="2"/>
                      <a:pt x="21" y="1"/>
                      <a:pt x="21" y="0"/>
                    </a:cubicBezTo>
                    <a:cubicBezTo>
                      <a:pt x="24" y="5"/>
                      <a:pt x="22" y="25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2" y="29"/>
                      <a:pt x="13" y="29"/>
                      <a:pt x="13" y="29"/>
                    </a:cubicBezTo>
                    <a:cubicBezTo>
                      <a:pt x="19" y="32"/>
                      <a:pt x="61" y="46"/>
                      <a:pt x="61" y="46"/>
                    </a:cubicBezTo>
                    <a:cubicBezTo>
                      <a:pt x="62" y="47"/>
                      <a:pt x="64" y="48"/>
                      <a:pt x="64" y="50"/>
                    </a:cubicBezTo>
                    <a:cubicBezTo>
                      <a:pt x="64" y="50"/>
                      <a:pt x="63" y="51"/>
                      <a:pt x="63" y="51"/>
                    </a:cubicBezTo>
                    <a:cubicBezTo>
                      <a:pt x="63" y="53"/>
                      <a:pt x="61" y="54"/>
                      <a:pt x="59" y="54"/>
                    </a:cubicBezTo>
                    <a:cubicBezTo>
                      <a:pt x="59" y="54"/>
                      <a:pt x="31" y="52"/>
                      <a:pt x="9" y="50"/>
                    </a:cubicBezTo>
                    <a:cubicBezTo>
                      <a:pt x="8" y="50"/>
                      <a:pt x="8" y="49"/>
                      <a:pt x="7" y="48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2" y="61"/>
                      <a:pt x="8" y="72"/>
                      <a:pt x="0" y="76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1" y="76"/>
                      <a:pt x="2" y="76"/>
                      <a:pt x="4" y="76"/>
                    </a:cubicBezTo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7" name="Freeform 780">
                <a:extLst>
                  <a:ext uri="{FF2B5EF4-FFF2-40B4-BE49-F238E27FC236}">
                    <a16:creationId xmlns:a16="http://schemas.microsoft.com/office/drawing/2014/main" id="{71AE7472-8E18-4A7D-8183-EFF1D1662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749"/>
                <a:ext cx="113" cy="103"/>
              </a:xfrm>
              <a:custGeom>
                <a:avLst/>
                <a:gdLst>
                  <a:gd name="T0" fmla="*/ 0 w 45"/>
                  <a:gd name="T1" fmla="*/ 631 h 41"/>
                  <a:gd name="T2" fmla="*/ 33 w 45"/>
                  <a:gd name="T3" fmla="*/ 618 h 41"/>
                  <a:gd name="T4" fmla="*/ 693 w 45"/>
                  <a:gd name="T5" fmla="*/ 618 h 41"/>
                  <a:gd name="T6" fmla="*/ 713 w 45"/>
                  <a:gd name="T7" fmla="*/ 651 h 41"/>
                  <a:gd name="T8" fmla="*/ 600 w 45"/>
                  <a:gd name="T9" fmla="*/ 33 h 41"/>
                  <a:gd name="T10" fmla="*/ 600 w 45"/>
                  <a:gd name="T11" fmla="*/ 50 h 41"/>
                  <a:gd name="T12" fmla="*/ 33 w 45"/>
                  <a:gd name="T13" fmla="*/ 20 h 41"/>
                  <a:gd name="T14" fmla="*/ 20 w 45"/>
                  <a:gd name="T15" fmla="*/ 0 h 41"/>
                  <a:gd name="T16" fmla="*/ 0 w 45"/>
                  <a:gd name="T17" fmla="*/ 618 h 41"/>
                  <a:gd name="T18" fmla="*/ 0 w 45"/>
                  <a:gd name="T19" fmla="*/ 631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5" h="41">
                    <a:moveTo>
                      <a:pt x="0" y="40"/>
                    </a:moveTo>
                    <a:cubicBezTo>
                      <a:pt x="1" y="39"/>
                      <a:pt x="1" y="39"/>
                      <a:pt x="2" y="39"/>
                    </a:cubicBezTo>
                    <a:cubicBezTo>
                      <a:pt x="7" y="39"/>
                      <a:pt x="31" y="39"/>
                      <a:pt x="44" y="39"/>
                    </a:cubicBezTo>
                    <a:cubicBezTo>
                      <a:pt x="45" y="40"/>
                      <a:pt x="45" y="40"/>
                      <a:pt x="45" y="41"/>
                    </a:cubicBezTo>
                    <a:cubicBezTo>
                      <a:pt x="42" y="28"/>
                      <a:pt x="40" y="15"/>
                      <a:pt x="38" y="2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21" y="2"/>
                      <a:pt x="8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7" y="11"/>
                      <a:pt x="5" y="34"/>
                      <a:pt x="0" y="39"/>
                    </a:cubicBez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8" name="Freeform 781">
                <a:extLst>
                  <a:ext uri="{FF2B5EF4-FFF2-40B4-BE49-F238E27FC236}">
                    <a16:creationId xmlns:a16="http://schemas.microsoft.com/office/drawing/2014/main" id="{4C359EA1-8492-4E96-BC10-3E87E6E28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" y="1614"/>
                <a:ext cx="383" cy="538"/>
              </a:xfrm>
              <a:custGeom>
                <a:avLst/>
                <a:gdLst>
                  <a:gd name="T0" fmla="*/ 2038 w 153"/>
                  <a:gd name="T1" fmla="*/ 3318 h 215"/>
                  <a:gd name="T2" fmla="*/ 2180 w 153"/>
                  <a:gd name="T3" fmla="*/ 3338 h 215"/>
                  <a:gd name="T4" fmla="*/ 2401 w 153"/>
                  <a:gd name="T5" fmla="*/ 3130 h 215"/>
                  <a:gd name="T6" fmla="*/ 2225 w 153"/>
                  <a:gd name="T7" fmla="*/ 3055 h 215"/>
                  <a:gd name="T8" fmla="*/ 2255 w 153"/>
                  <a:gd name="T9" fmla="*/ 3088 h 215"/>
                  <a:gd name="T10" fmla="*/ 2118 w 153"/>
                  <a:gd name="T11" fmla="*/ 3100 h 215"/>
                  <a:gd name="T12" fmla="*/ 488 w 153"/>
                  <a:gd name="T13" fmla="*/ 313 h 215"/>
                  <a:gd name="T14" fmla="*/ 458 w 153"/>
                  <a:gd name="T15" fmla="*/ 158 h 215"/>
                  <a:gd name="T16" fmla="*/ 438 w 153"/>
                  <a:gd name="T17" fmla="*/ 20 h 215"/>
                  <a:gd name="T18" fmla="*/ 0 w 153"/>
                  <a:gd name="T19" fmla="*/ 0 h 215"/>
                  <a:gd name="T20" fmla="*/ 95 w 153"/>
                  <a:gd name="T21" fmla="*/ 583 h 215"/>
                  <a:gd name="T22" fmla="*/ 300 w 153"/>
                  <a:gd name="T23" fmla="*/ 613 h 215"/>
                  <a:gd name="T24" fmla="*/ 426 w 153"/>
                  <a:gd name="T25" fmla="*/ 676 h 215"/>
                  <a:gd name="T26" fmla="*/ 458 w 153"/>
                  <a:gd name="T27" fmla="*/ 801 h 215"/>
                  <a:gd name="T28" fmla="*/ 426 w 153"/>
                  <a:gd name="T29" fmla="*/ 896 h 215"/>
                  <a:gd name="T30" fmla="*/ 300 w 153"/>
                  <a:gd name="T31" fmla="*/ 971 h 215"/>
                  <a:gd name="T32" fmla="*/ 188 w 153"/>
                  <a:gd name="T33" fmla="*/ 988 h 215"/>
                  <a:gd name="T34" fmla="*/ 375 w 153"/>
                  <a:gd name="T35" fmla="*/ 1554 h 215"/>
                  <a:gd name="T36" fmla="*/ 375 w 153"/>
                  <a:gd name="T37" fmla="*/ 1566 h 215"/>
                  <a:gd name="T38" fmla="*/ 426 w 153"/>
                  <a:gd name="T39" fmla="*/ 1659 h 215"/>
                  <a:gd name="T40" fmla="*/ 426 w 153"/>
                  <a:gd name="T41" fmla="*/ 1679 h 215"/>
                  <a:gd name="T42" fmla="*/ 458 w 153"/>
                  <a:gd name="T43" fmla="*/ 1754 h 215"/>
                  <a:gd name="T44" fmla="*/ 471 w 153"/>
                  <a:gd name="T45" fmla="*/ 1772 h 215"/>
                  <a:gd name="T46" fmla="*/ 521 w 153"/>
                  <a:gd name="T47" fmla="*/ 1847 h 215"/>
                  <a:gd name="T48" fmla="*/ 2038 w 153"/>
                  <a:gd name="T49" fmla="*/ 3318 h 2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53" h="215">
                    <a:moveTo>
                      <a:pt x="130" y="212"/>
                    </a:moveTo>
                    <a:cubicBezTo>
                      <a:pt x="134" y="213"/>
                      <a:pt x="135" y="215"/>
                      <a:pt x="139" y="213"/>
                    </a:cubicBezTo>
                    <a:cubicBezTo>
                      <a:pt x="143" y="211"/>
                      <a:pt x="153" y="207"/>
                      <a:pt x="153" y="200"/>
                    </a:cubicBezTo>
                    <a:cubicBezTo>
                      <a:pt x="153" y="198"/>
                      <a:pt x="142" y="199"/>
                      <a:pt x="142" y="195"/>
                    </a:cubicBezTo>
                    <a:cubicBezTo>
                      <a:pt x="142" y="201"/>
                      <a:pt x="145" y="195"/>
                      <a:pt x="144" y="197"/>
                    </a:cubicBezTo>
                    <a:cubicBezTo>
                      <a:pt x="142" y="202"/>
                      <a:pt x="139" y="200"/>
                      <a:pt x="135" y="198"/>
                    </a:cubicBezTo>
                    <a:cubicBezTo>
                      <a:pt x="111" y="181"/>
                      <a:pt x="53" y="129"/>
                      <a:pt x="31" y="20"/>
                    </a:cubicBezTo>
                    <a:cubicBezTo>
                      <a:pt x="31" y="17"/>
                      <a:pt x="30" y="13"/>
                      <a:pt x="29" y="10"/>
                    </a:cubicBezTo>
                    <a:cubicBezTo>
                      <a:pt x="29" y="7"/>
                      <a:pt x="28" y="4"/>
                      <a:pt x="28" y="1"/>
                    </a:cubicBezTo>
                    <a:cubicBezTo>
                      <a:pt x="20" y="0"/>
                      <a:pt x="10" y="0"/>
                      <a:pt x="0" y="0"/>
                    </a:cubicBezTo>
                    <a:cubicBezTo>
                      <a:pt x="1" y="11"/>
                      <a:pt x="3" y="24"/>
                      <a:pt x="6" y="37"/>
                    </a:cubicBezTo>
                    <a:cubicBezTo>
                      <a:pt x="12" y="37"/>
                      <a:pt x="16" y="38"/>
                      <a:pt x="19" y="39"/>
                    </a:cubicBezTo>
                    <a:cubicBezTo>
                      <a:pt x="21" y="39"/>
                      <a:pt x="25" y="40"/>
                      <a:pt x="27" y="43"/>
                    </a:cubicBezTo>
                    <a:cubicBezTo>
                      <a:pt x="28" y="45"/>
                      <a:pt x="29" y="48"/>
                      <a:pt x="29" y="51"/>
                    </a:cubicBezTo>
                    <a:cubicBezTo>
                      <a:pt x="29" y="53"/>
                      <a:pt x="28" y="56"/>
                      <a:pt x="27" y="57"/>
                    </a:cubicBezTo>
                    <a:cubicBezTo>
                      <a:pt x="26" y="60"/>
                      <a:pt x="23" y="62"/>
                      <a:pt x="19" y="62"/>
                    </a:cubicBezTo>
                    <a:cubicBezTo>
                      <a:pt x="18" y="63"/>
                      <a:pt x="15" y="63"/>
                      <a:pt x="12" y="63"/>
                    </a:cubicBezTo>
                    <a:cubicBezTo>
                      <a:pt x="15" y="76"/>
                      <a:pt x="19" y="88"/>
                      <a:pt x="24" y="99"/>
                    </a:cubicBezTo>
                    <a:cubicBezTo>
                      <a:pt x="24" y="99"/>
                      <a:pt x="24" y="99"/>
                      <a:pt x="24" y="100"/>
                    </a:cubicBezTo>
                    <a:cubicBezTo>
                      <a:pt x="25" y="102"/>
                      <a:pt x="26" y="104"/>
                      <a:pt x="27" y="106"/>
                    </a:cubicBezTo>
                    <a:cubicBezTo>
                      <a:pt x="27" y="106"/>
                      <a:pt x="27" y="106"/>
                      <a:pt x="27" y="107"/>
                    </a:cubicBezTo>
                    <a:cubicBezTo>
                      <a:pt x="28" y="108"/>
                      <a:pt x="29" y="110"/>
                      <a:pt x="29" y="112"/>
                    </a:cubicBezTo>
                    <a:cubicBezTo>
                      <a:pt x="30" y="112"/>
                      <a:pt x="30" y="112"/>
                      <a:pt x="30" y="113"/>
                    </a:cubicBezTo>
                    <a:cubicBezTo>
                      <a:pt x="31" y="115"/>
                      <a:pt x="32" y="117"/>
                      <a:pt x="33" y="118"/>
                    </a:cubicBezTo>
                    <a:cubicBezTo>
                      <a:pt x="58" y="162"/>
                      <a:pt x="113" y="207"/>
                      <a:pt x="130" y="212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29" name="Freeform 782">
                <a:extLst>
                  <a:ext uri="{FF2B5EF4-FFF2-40B4-BE49-F238E27FC236}">
                    <a16:creationId xmlns:a16="http://schemas.microsoft.com/office/drawing/2014/main" id="{91D3E490-232F-467F-90EE-1635DD008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1607"/>
                <a:ext cx="636" cy="1200"/>
              </a:xfrm>
              <a:custGeom>
                <a:avLst/>
                <a:gdLst>
                  <a:gd name="T0" fmla="*/ 3593 w 254"/>
                  <a:gd name="T1" fmla="*/ 3425 h 480"/>
                  <a:gd name="T2" fmla="*/ 3268 w 254"/>
                  <a:gd name="T3" fmla="*/ 1613 h 480"/>
                  <a:gd name="T4" fmla="*/ 2496 w 254"/>
                  <a:gd name="T5" fmla="*/ 563 h 480"/>
                  <a:gd name="T6" fmla="*/ 1397 w 254"/>
                  <a:gd name="T7" fmla="*/ 20 h 480"/>
                  <a:gd name="T8" fmla="*/ 1254 w 254"/>
                  <a:gd name="T9" fmla="*/ 63 h 480"/>
                  <a:gd name="T10" fmla="*/ 426 w 254"/>
                  <a:gd name="T11" fmla="*/ 1283 h 480"/>
                  <a:gd name="T12" fmla="*/ 63 w 254"/>
                  <a:gd name="T13" fmla="*/ 2595 h 480"/>
                  <a:gd name="T14" fmla="*/ 0 w 254"/>
                  <a:gd name="T15" fmla="*/ 3238 h 480"/>
                  <a:gd name="T16" fmla="*/ 33 w 254"/>
                  <a:gd name="T17" fmla="*/ 3813 h 480"/>
                  <a:gd name="T18" fmla="*/ 458 w 254"/>
                  <a:gd name="T19" fmla="*/ 4533 h 480"/>
                  <a:gd name="T20" fmla="*/ 1755 w 254"/>
                  <a:gd name="T21" fmla="*/ 5675 h 480"/>
                  <a:gd name="T22" fmla="*/ 2326 w 254"/>
                  <a:gd name="T23" fmla="*/ 6363 h 480"/>
                  <a:gd name="T24" fmla="*/ 2890 w 254"/>
                  <a:gd name="T25" fmla="*/ 7033 h 480"/>
                  <a:gd name="T26" fmla="*/ 3768 w 254"/>
                  <a:gd name="T27" fmla="*/ 7500 h 480"/>
                  <a:gd name="T28" fmla="*/ 3798 w 254"/>
                  <a:gd name="T29" fmla="*/ 7500 h 480"/>
                  <a:gd name="T30" fmla="*/ 3798 w 254"/>
                  <a:gd name="T31" fmla="*/ 7470 h 480"/>
                  <a:gd name="T32" fmla="*/ 3593 w 254"/>
                  <a:gd name="T33" fmla="*/ 3425 h 48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4" h="480">
                    <a:moveTo>
                      <a:pt x="229" y="219"/>
                    </a:moveTo>
                    <a:cubicBezTo>
                      <a:pt x="219" y="179"/>
                      <a:pt x="215" y="134"/>
                      <a:pt x="208" y="103"/>
                    </a:cubicBezTo>
                    <a:cubicBezTo>
                      <a:pt x="202" y="72"/>
                      <a:pt x="170" y="45"/>
                      <a:pt x="159" y="36"/>
                    </a:cubicBezTo>
                    <a:cubicBezTo>
                      <a:pt x="143" y="23"/>
                      <a:pt x="113" y="7"/>
                      <a:pt x="89" y="1"/>
                    </a:cubicBezTo>
                    <a:cubicBezTo>
                      <a:pt x="86" y="0"/>
                      <a:pt x="81" y="4"/>
                      <a:pt x="80" y="4"/>
                    </a:cubicBezTo>
                    <a:cubicBezTo>
                      <a:pt x="61" y="18"/>
                      <a:pt x="39" y="45"/>
                      <a:pt x="27" y="82"/>
                    </a:cubicBezTo>
                    <a:cubicBezTo>
                      <a:pt x="17" y="111"/>
                      <a:pt x="7" y="152"/>
                      <a:pt x="4" y="166"/>
                    </a:cubicBezTo>
                    <a:cubicBezTo>
                      <a:pt x="2" y="180"/>
                      <a:pt x="0" y="197"/>
                      <a:pt x="0" y="207"/>
                    </a:cubicBezTo>
                    <a:cubicBezTo>
                      <a:pt x="1" y="220"/>
                      <a:pt x="1" y="229"/>
                      <a:pt x="2" y="244"/>
                    </a:cubicBezTo>
                    <a:cubicBezTo>
                      <a:pt x="3" y="258"/>
                      <a:pt x="14" y="274"/>
                      <a:pt x="29" y="290"/>
                    </a:cubicBezTo>
                    <a:cubicBezTo>
                      <a:pt x="75" y="279"/>
                      <a:pt x="94" y="326"/>
                      <a:pt x="112" y="363"/>
                    </a:cubicBezTo>
                    <a:cubicBezTo>
                      <a:pt x="130" y="381"/>
                      <a:pt x="139" y="394"/>
                      <a:pt x="148" y="407"/>
                    </a:cubicBezTo>
                    <a:cubicBezTo>
                      <a:pt x="157" y="419"/>
                      <a:pt x="166" y="432"/>
                      <a:pt x="184" y="450"/>
                    </a:cubicBezTo>
                    <a:cubicBezTo>
                      <a:pt x="202" y="469"/>
                      <a:pt x="223" y="480"/>
                      <a:pt x="240" y="480"/>
                    </a:cubicBezTo>
                    <a:cubicBezTo>
                      <a:pt x="241" y="480"/>
                      <a:pt x="241" y="480"/>
                      <a:pt x="242" y="480"/>
                    </a:cubicBezTo>
                    <a:cubicBezTo>
                      <a:pt x="242" y="479"/>
                      <a:pt x="242" y="479"/>
                      <a:pt x="242" y="478"/>
                    </a:cubicBezTo>
                    <a:cubicBezTo>
                      <a:pt x="254" y="451"/>
                      <a:pt x="238" y="255"/>
                      <a:pt x="229" y="219"/>
                    </a:cubicBezTo>
                    <a:close/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0" name="Freeform 783">
                <a:extLst>
                  <a:ext uri="{FF2B5EF4-FFF2-40B4-BE49-F238E27FC236}">
                    <a16:creationId xmlns:a16="http://schemas.microsoft.com/office/drawing/2014/main" id="{401AB141-FC2B-4DC6-8C35-F14B50212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2807"/>
                <a:ext cx="15" cy="10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0" y="4"/>
                      <a:pt x="6" y="0"/>
                      <a:pt x="0" y="0"/>
                    </a:cubicBezTo>
                    <a:close/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1" name="Freeform 784">
                <a:extLst>
                  <a:ext uri="{FF2B5EF4-FFF2-40B4-BE49-F238E27FC236}">
                    <a16:creationId xmlns:a16="http://schemas.microsoft.com/office/drawing/2014/main" id="{842FE1ED-1216-408F-BABB-9C3E6C911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304"/>
                <a:ext cx="1465" cy="1701"/>
              </a:xfrm>
              <a:custGeom>
                <a:avLst/>
                <a:gdLst>
                  <a:gd name="T0" fmla="*/ 6113 w 586"/>
                  <a:gd name="T1" fmla="*/ 3159 h 680"/>
                  <a:gd name="T2" fmla="*/ 8645 w 586"/>
                  <a:gd name="T3" fmla="*/ 1346 h 680"/>
                  <a:gd name="T4" fmla="*/ 9158 w 586"/>
                  <a:gd name="T5" fmla="*/ 1238 h 680"/>
                  <a:gd name="T6" fmla="*/ 9095 w 586"/>
                  <a:gd name="T7" fmla="*/ 800 h 680"/>
                  <a:gd name="T8" fmla="*/ 9095 w 586"/>
                  <a:gd name="T9" fmla="*/ 800 h 680"/>
                  <a:gd name="T10" fmla="*/ 8300 w 586"/>
                  <a:gd name="T11" fmla="*/ 926 h 680"/>
                  <a:gd name="T12" fmla="*/ 8175 w 586"/>
                  <a:gd name="T13" fmla="*/ 863 h 680"/>
                  <a:gd name="T14" fmla="*/ 8175 w 586"/>
                  <a:gd name="T15" fmla="*/ 863 h 680"/>
                  <a:gd name="T16" fmla="*/ 8238 w 586"/>
                  <a:gd name="T17" fmla="*/ 750 h 680"/>
                  <a:gd name="T18" fmla="*/ 9050 w 586"/>
                  <a:gd name="T19" fmla="*/ 438 h 680"/>
                  <a:gd name="T20" fmla="*/ 9050 w 586"/>
                  <a:gd name="T21" fmla="*/ 438 h 680"/>
                  <a:gd name="T22" fmla="*/ 8938 w 586"/>
                  <a:gd name="T23" fmla="*/ 0 h 680"/>
                  <a:gd name="T24" fmla="*/ 8938 w 586"/>
                  <a:gd name="T25" fmla="*/ 0 h 680"/>
                  <a:gd name="T26" fmla="*/ 8000 w 586"/>
                  <a:gd name="T27" fmla="*/ 208 h 680"/>
                  <a:gd name="T28" fmla="*/ 6520 w 586"/>
                  <a:gd name="T29" fmla="*/ 395 h 680"/>
                  <a:gd name="T30" fmla="*/ 5925 w 586"/>
                  <a:gd name="T31" fmla="*/ 425 h 680"/>
                  <a:gd name="T32" fmla="*/ 5300 w 586"/>
                  <a:gd name="T33" fmla="*/ 363 h 680"/>
                  <a:gd name="T34" fmla="*/ 5175 w 586"/>
                  <a:gd name="T35" fmla="*/ 395 h 680"/>
                  <a:gd name="T36" fmla="*/ 4845 w 586"/>
                  <a:gd name="T37" fmla="*/ 1221 h 680"/>
                  <a:gd name="T38" fmla="*/ 4895 w 586"/>
                  <a:gd name="T39" fmla="*/ 1688 h 680"/>
                  <a:gd name="T40" fmla="*/ 4970 w 586"/>
                  <a:gd name="T41" fmla="*/ 1814 h 680"/>
                  <a:gd name="T42" fmla="*/ 5050 w 586"/>
                  <a:gd name="T43" fmla="*/ 2034 h 680"/>
                  <a:gd name="T44" fmla="*/ 5020 w 586"/>
                  <a:gd name="T45" fmla="*/ 2241 h 680"/>
                  <a:gd name="T46" fmla="*/ 4783 w 586"/>
                  <a:gd name="T47" fmla="*/ 2867 h 680"/>
                  <a:gd name="T48" fmla="*/ 4425 w 586"/>
                  <a:gd name="T49" fmla="*/ 4663 h 680"/>
                  <a:gd name="T50" fmla="*/ 4425 w 586"/>
                  <a:gd name="T51" fmla="*/ 4838 h 680"/>
                  <a:gd name="T52" fmla="*/ 4425 w 586"/>
                  <a:gd name="T53" fmla="*/ 4838 h 680"/>
                  <a:gd name="T54" fmla="*/ 4270 w 586"/>
                  <a:gd name="T55" fmla="*/ 5388 h 680"/>
                  <a:gd name="T56" fmla="*/ 4050 w 586"/>
                  <a:gd name="T57" fmla="*/ 5388 h 680"/>
                  <a:gd name="T58" fmla="*/ 2458 w 586"/>
                  <a:gd name="T59" fmla="*/ 3847 h 680"/>
                  <a:gd name="T60" fmla="*/ 1875 w 586"/>
                  <a:gd name="T61" fmla="*/ 1458 h 680"/>
                  <a:gd name="T62" fmla="*/ 1875 w 586"/>
                  <a:gd name="T63" fmla="*/ 1458 h 680"/>
                  <a:gd name="T64" fmla="*/ 145 w 586"/>
                  <a:gd name="T65" fmla="*/ 1346 h 680"/>
                  <a:gd name="T66" fmla="*/ 438 w 586"/>
                  <a:gd name="T67" fmla="*/ 4192 h 680"/>
                  <a:gd name="T68" fmla="*/ 438 w 586"/>
                  <a:gd name="T69" fmla="*/ 4192 h 680"/>
                  <a:gd name="T70" fmla="*/ 488 w 586"/>
                  <a:gd name="T71" fmla="*/ 4368 h 680"/>
                  <a:gd name="T72" fmla="*/ 375 w 586"/>
                  <a:gd name="T73" fmla="*/ 8122 h 680"/>
                  <a:gd name="T74" fmla="*/ 1720 w 586"/>
                  <a:gd name="T75" fmla="*/ 10549 h 680"/>
                  <a:gd name="T76" fmla="*/ 2083 w 586"/>
                  <a:gd name="T77" fmla="*/ 10561 h 680"/>
                  <a:gd name="T78" fmla="*/ 2408 w 586"/>
                  <a:gd name="T79" fmla="*/ 10061 h 680"/>
                  <a:gd name="T80" fmla="*/ 4175 w 586"/>
                  <a:gd name="T81" fmla="*/ 9343 h 680"/>
                  <a:gd name="T82" fmla="*/ 5675 w 586"/>
                  <a:gd name="T83" fmla="*/ 10173 h 680"/>
                  <a:gd name="T84" fmla="*/ 8250 w 586"/>
                  <a:gd name="T85" fmla="*/ 10531 h 680"/>
                  <a:gd name="T86" fmla="*/ 8033 w 586"/>
                  <a:gd name="T87" fmla="*/ 9968 h 680"/>
                  <a:gd name="T88" fmla="*/ 6595 w 586"/>
                  <a:gd name="T89" fmla="*/ 8497 h 680"/>
                  <a:gd name="T90" fmla="*/ 5938 w 586"/>
                  <a:gd name="T91" fmla="*/ 6734 h 680"/>
                  <a:gd name="T92" fmla="*/ 5875 w 586"/>
                  <a:gd name="T93" fmla="*/ 4463 h 680"/>
                  <a:gd name="T94" fmla="*/ 6113 w 586"/>
                  <a:gd name="T95" fmla="*/ 3159 h 68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86" h="680">
                    <a:moveTo>
                      <a:pt x="391" y="202"/>
                    </a:moveTo>
                    <a:cubicBezTo>
                      <a:pt x="425" y="99"/>
                      <a:pt x="503" y="94"/>
                      <a:pt x="553" y="86"/>
                    </a:cubicBezTo>
                    <a:cubicBezTo>
                      <a:pt x="565" y="84"/>
                      <a:pt x="577" y="82"/>
                      <a:pt x="586" y="79"/>
                    </a:cubicBezTo>
                    <a:cubicBezTo>
                      <a:pt x="578" y="72"/>
                      <a:pt x="577" y="54"/>
                      <a:pt x="582" y="51"/>
                    </a:cubicBezTo>
                    <a:cubicBezTo>
                      <a:pt x="582" y="51"/>
                      <a:pt x="582" y="51"/>
                      <a:pt x="582" y="51"/>
                    </a:cubicBezTo>
                    <a:cubicBezTo>
                      <a:pt x="582" y="51"/>
                      <a:pt x="570" y="51"/>
                      <a:pt x="531" y="59"/>
                    </a:cubicBezTo>
                    <a:cubicBezTo>
                      <a:pt x="527" y="60"/>
                      <a:pt x="524" y="58"/>
                      <a:pt x="523" y="55"/>
                    </a:cubicBezTo>
                    <a:cubicBezTo>
                      <a:pt x="523" y="55"/>
                      <a:pt x="523" y="55"/>
                      <a:pt x="523" y="55"/>
                    </a:cubicBezTo>
                    <a:cubicBezTo>
                      <a:pt x="523" y="52"/>
                      <a:pt x="524" y="49"/>
                      <a:pt x="527" y="48"/>
                    </a:cubicBezTo>
                    <a:cubicBezTo>
                      <a:pt x="528" y="47"/>
                      <a:pt x="556" y="35"/>
                      <a:pt x="579" y="28"/>
                    </a:cubicBezTo>
                    <a:cubicBezTo>
                      <a:pt x="579" y="28"/>
                      <a:pt x="579" y="28"/>
                      <a:pt x="579" y="28"/>
                    </a:cubicBezTo>
                    <a:cubicBezTo>
                      <a:pt x="569" y="23"/>
                      <a:pt x="566" y="7"/>
                      <a:pt x="572" y="0"/>
                    </a:cubicBezTo>
                    <a:cubicBezTo>
                      <a:pt x="572" y="0"/>
                      <a:pt x="572" y="0"/>
                      <a:pt x="572" y="0"/>
                    </a:cubicBezTo>
                    <a:cubicBezTo>
                      <a:pt x="555" y="4"/>
                      <a:pt x="533" y="9"/>
                      <a:pt x="512" y="13"/>
                    </a:cubicBezTo>
                    <a:cubicBezTo>
                      <a:pt x="473" y="22"/>
                      <a:pt x="451" y="22"/>
                      <a:pt x="417" y="25"/>
                    </a:cubicBezTo>
                    <a:cubicBezTo>
                      <a:pt x="401" y="26"/>
                      <a:pt x="389" y="27"/>
                      <a:pt x="379" y="27"/>
                    </a:cubicBezTo>
                    <a:cubicBezTo>
                      <a:pt x="376" y="27"/>
                      <a:pt x="355" y="27"/>
                      <a:pt x="339" y="23"/>
                    </a:cubicBezTo>
                    <a:cubicBezTo>
                      <a:pt x="335" y="22"/>
                      <a:pt x="332" y="24"/>
                      <a:pt x="331" y="25"/>
                    </a:cubicBezTo>
                    <a:cubicBezTo>
                      <a:pt x="330" y="25"/>
                      <a:pt x="310" y="43"/>
                      <a:pt x="310" y="78"/>
                    </a:cubicBezTo>
                    <a:cubicBezTo>
                      <a:pt x="310" y="86"/>
                      <a:pt x="311" y="96"/>
                      <a:pt x="313" y="108"/>
                    </a:cubicBezTo>
                    <a:cubicBezTo>
                      <a:pt x="314" y="112"/>
                      <a:pt x="317" y="115"/>
                      <a:pt x="318" y="116"/>
                    </a:cubicBezTo>
                    <a:cubicBezTo>
                      <a:pt x="322" y="120"/>
                      <a:pt x="323" y="125"/>
                      <a:pt x="323" y="130"/>
                    </a:cubicBezTo>
                    <a:cubicBezTo>
                      <a:pt x="323" y="134"/>
                      <a:pt x="322" y="139"/>
                      <a:pt x="321" y="143"/>
                    </a:cubicBezTo>
                    <a:cubicBezTo>
                      <a:pt x="319" y="152"/>
                      <a:pt x="314" y="165"/>
                      <a:pt x="306" y="183"/>
                    </a:cubicBezTo>
                    <a:cubicBezTo>
                      <a:pt x="291" y="218"/>
                      <a:pt x="283" y="259"/>
                      <a:pt x="283" y="298"/>
                    </a:cubicBezTo>
                    <a:cubicBezTo>
                      <a:pt x="283" y="302"/>
                      <a:pt x="283" y="305"/>
                      <a:pt x="283" y="309"/>
                    </a:cubicBezTo>
                    <a:cubicBezTo>
                      <a:pt x="283" y="309"/>
                      <a:pt x="283" y="309"/>
                      <a:pt x="283" y="309"/>
                    </a:cubicBezTo>
                    <a:cubicBezTo>
                      <a:pt x="284" y="322"/>
                      <a:pt x="280" y="341"/>
                      <a:pt x="273" y="344"/>
                    </a:cubicBezTo>
                    <a:cubicBezTo>
                      <a:pt x="270" y="346"/>
                      <a:pt x="265" y="346"/>
                      <a:pt x="259" y="344"/>
                    </a:cubicBezTo>
                    <a:cubicBezTo>
                      <a:pt x="238" y="338"/>
                      <a:pt x="182" y="290"/>
                      <a:pt x="157" y="246"/>
                    </a:cubicBezTo>
                    <a:cubicBezTo>
                      <a:pt x="131" y="201"/>
                      <a:pt x="121" y="124"/>
                      <a:pt x="120" y="93"/>
                    </a:cubicBezTo>
                    <a:cubicBezTo>
                      <a:pt x="120" y="93"/>
                      <a:pt x="120" y="93"/>
                      <a:pt x="120" y="93"/>
                    </a:cubicBezTo>
                    <a:cubicBezTo>
                      <a:pt x="86" y="118"/>
                      <a:pt x="18" y="104"/>
                      <a:pt x="9" y="86"/>
                    </a:cubicBezTo>
                    <a:cubicBezTo>
                      <a:pt x="0" y="157"/>
                      <a:pt x="12" y="203"/>
                      <a:pt x="28" y="268"/>
                    </a:cubicBezTo>
                    <a:cubicBezTo>
                      <a:pt x="28" y="268"/>
                      <a:pt x="28" y="268"/>
                      <a:pt x="28" y="268"/>
                    </a:cubicBezTo>
                    <a:cubicBezTo>
                      <a:pt x="29" y="271"/>
                      <a:pt x="30" y="275"/>
                      <a:pt x="31" y="279"/>
                    </a:cubicBezTo>
                    <a:cubicBezTo>
                      <a:pt x="37" y="301"/>
                      <a:pt x="9" y="458"/>
                      <a:pt x="24" y="519"/>
                    </a:cubicBezTo>
                    <a:cubicBezTo>
                      <a:pt x="47" y="615"/>
                      <a:pt x="95" y="667"/>
                      <a:pt x="110" y="674"/>
                    </a:cubicBezTo>
                    <a:cubicBezTo>
                      <a:pt x="118" y="678"/>
                      <a:pt x="126" y="678"/>
                      <a:pt x="133" y="675"/>
                    </a:cubicBezTo>
                    <a:cubicBezTo>
                      <a:pt x="144" y="670"/>
                      <a:pt x="149" y="656"/>
                      <a:pt x="154" y="643"/>
                    </a:cubicBezTo>
                    <a:cubicBezTo>
                      <a:pt x="169" y="589"/>
                      <a:pt x="225" y="576"/>
                      <a:pt x="267" y="597"/>
                    </a:cubicBezTo>
                    <a:cubicBezTo>
                      <a:pt x="291" y="609"/>
                      <a:pt x="334" y="644"/>
                      <a:pt x="363" y="650"/>
                    </a:cubicBezTo>
                    <a:cubicBezTo>
                      <a:pt x="441" y="664"/>
                      <a:pt x="528" y="680"/>
                      <a:pt x="528" y="673"/>
                    </a:cubicBezTo>
                    <a:cubicBezTo>
                      <a:pt x="529" y="663"/>
                      <a:pt x="533" y="652"/>
                      <a:pt x="514" y="637"/>
                    </a:cubicBezTo>
                    <a:cubicBezTo>
                      <a:pt x="494" y="621"/>
                      <a:pt x="453" y="593"/>
                      <a:pt x="422" y="543"/>
                    </a:cubicBezTo>
                    <a:cubicBezTo>
                      <a:pt x="394" y="514"/>
                      <a:pt x="363" y="469"/>
                      <a:pt x="380" y="430"/>
                    </a:cubicBezTo>
                    <a:cubicBezTo>
                      <a:pt x="369" y="388"/>
                      <a:pt x="365" y="340"/>
                      <a:pt x="376" y="285"/>
                    </a:cubicBezTo>
                    <a:cubicBezTo>
                      <a:pt x="379" y="271"/>
                      <a:pt x="381" y="229"/>
                      <a:pt x="391" y="202"/>
                    </a:cubicBezTo>
                    <a:close/>
                  </a:path>
                </a:pathLst>
              </a:custGeom>
              <a:solidFill>
                <a:srgbClr val="64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2" name="Freeform 785">
                <a:extLst>
                  <a:ext uri="{FF2B5EF4-FFF2-40B4-BE49-F238E27FC236}">
                    <a16:creationId xmlns:a16="http://schemas.microsoft.com/office/drawing/2014/main" id="{F75D9B67-DF30-485E-9A5B-0081054B3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944"/>
                <a:ext cx="660" cy="1155"/>
              </a:xfrm>
              <a:custGeom>
                <a:avLst/>
                <a:gdLst>
                  <a:gd name="T0" fmla="*/ 4000 w 264"/>
                  <a:gd name="T1" fmla="*/ 1020 h 462"/>
                  <a:gd name="T2" fmla="*/ 4020 w 264"/>
                  <a:gd name="T3" fmla="*/ 958 h 462"/>
                  <a:gd name="T4" fmla="*/ 4000 w 264"/>
                  <a:gd name="T5" fmla="*/ 1020 h 462"/>
                  <a:gd name="T6" fmla="*/ 3770 w 264"/>
                  <a:gd name="T7" fmla="*/ 813 h 462"/>
                  <a:gd name="T8" fmla="*/ 3738 w 264"/>
                  <a:gd name="T9" fmla="*/ 675 h 462"/>
                  <a:gd name="T10" fmla="*/ 3800 w 264"/>
                  <a:gd name="T11" fmla="*/ 395 h 462"/>
                  <a:gd name="T12" fmla="*/ 3813 w 264"/>
                  <a:gd name="T13" fmla="*/ 375 h 462"/>
                  <a:gd name="T14" fmla="*/ 3813 w 264"/>
                  <a:gd name="T15" fmla="*/ 363 h 462"/>
                  <a:gd name="T16" fmla="*/ 3458 w 264"/>
                  <a:gd name="T17" fmla="*/ 158 h 462"/>
                  <a:gd name="T18" fmla="*/ 3438 w 264"/>
                  <a:gd name="T19" fmla="*/ 175 h 462"/>
                  <a:gd name="T20" fmla="*/ 3313 w 264"/>
                  <a:gd name="T21" fmla="*/ 363 h 462"/>
                  <a:gd name="T22" fmla="*/ 3208 w 264"/>
                  <a:gd name="T23" fmla="*/ 520 h 462"/>
                  <a:gd name="T24" fmla="*/ 3125 w 264"/>
                  <a:gd name="T25" fmla="*/ 533 h 462"/>
                  <a:gd name="T26" fmla="*/ 3083 w 264"/>
                  <a:gd name="T27" fmla="*/ 488 h 462"/>
                  <a:gd name="T28" fmla="*/ 3083 w 264"/>
                  <a:gd name="T29" fmla="*/ 33 h 462"/>
                  <a:gd name="T30" fmla="*/ 3095 w 264"/>
                  <a:gd name="T31" fmla="*/ 0 h 462"/>
                  <a:gd name="T32" fmla="*/ 3095 w 264"/>
                  <a:gd name="T33" fmla="*/ 0 h 462"/>
                  <a:gd name="T34" fmla="*/ 2645 w 264"/>
                  <a:gd name="T35" fmla="*/ 33 h 462"/>
                  <a:gd name="T36" fmla="*/ 2645 w 264"/>
                  <a:gd name="T37" fmla="*/ 113 h 462"/>
                  <a:gd name="T38" fmla="*/ 2175 w 264"/>
                  <a:gd name="T39" fmla="*/ 708 h 462"/>
                  <a:gd name="T40" fmla="*/ 2158 w 264"/>
                  <a:gd name="T41" fmla="*/ 708 h 462"/>
                  <a:gd name="T42" fmla="*/ 1925 w 264"/>
                  <a:gd name="T43" fmla="*/ 300 h 462"/>
                  <a:gd name="T44" fmla="*/ 1925 w 264"/>
                  <a:gd name="T45" fmla="*/ 283 h 462"/>
                  <a:gd name="T46" fmla="*/ 1470 w 264"/>
                  <a:gd name="T47" fmla="*/ 395 h 462"/>
                  <a:gd name="T48" fmla="*/ 1470 w 264"/>
                  <a:gd name="T49" fmla="*/ 425 h 462"/>
                  <a:gd name="T50" fmla="*/ 1375 w 264"/>
                  <a:gd name="T51" fmla="*/ 958 h 462"/>
                  <a:gd name="T52" fmla="*/ 1250 w 264"/>
                  <a:gd name="T53" fmla="*/ 1125 h 462"/>
                  <a:gd name="T54" fmla="*/ 0 w 264"/>
                  <a:gd name="T55" fmla="*/ 3708 h 462"/>
                  <a:gd name="T56" fmla="*/ 83 w 264"/>
                  <a:gd name="T57" fmla="*/ 4488 h 462"/>
                  <a:gd name="T58" fmla="*/ 1645 w 264"/>
                  <a:gd name="T59" fmla="*/ 7175 h 462"/>
                  <a:gd name="T60" fmla="*/ 1750 w 264"/>
                  <a:gd name="T61" fmla="*/ 7208 h 462"/>
                  <a:gd name="T62" fmla="*/ 1938 w 264"/>
                  <a:gd name="T63" fmla="*/ 7188 h 462"/>
                  <a:gd name="T64" fmla="*/ 2095 w 264"/>
                  <a:gd name="T65" fmla="*/ 7050 h 462"/>
                  <a:gd name="T66" fmla="*/ 2313 w 264"/>
                  <a:gd name="T67" fmla="*/ 5113 h 462"/>
                  <a:gd name="T68" fmla="*/ 2550 w 264"/>
                  <a:gd name="T69" fmla="*/ 4458 h 462"/>
                  <a:gd name="T70" fmla="*/ 2550 w 264"/>
                  <a:gd name="T71" fmla="*/ 4408 h 462"/>
                  <a:gd name="T72" fmla="*/ 2563 w 264"/>
                  <a:gd name="T73" fmla="*/ 4408 h 462"/>
                  <a:gd name="T74" fmla="*/ 2488 w 264"/>
                  <a:gd name="T75" fmla="*/ 4050 h 462"/>
                  <a:gd name="T76" fmla="*/ 2488 w 264"/>
                  <a:gd name="T77" fmla="*/ 4000 h 462"/>
                  <a:gd name="T78" fmla="*/ 2395 w 264"/>
                  <a:gd name="T79" fmla="*/ 3875 h 462"/>
                  <a:gd name="T80" fmla="*/ 2583 w 264"/>
                  <a:gd name="T81" fmla="*/ 2533 h 462"/>
                  <a:gd name="T82" fmla="*/ 2738 w 264"/>
                  <a:gd name="T83" fmla="*/ 2520 h 462"/>
                  <a:gd name="T84" fmla="*/ 2738 w 264"/>
                  <a:gd name="T85" fmla="*/ 2520 h 462"/>
                  <a:gd name="T86" fmla="*/ 3208 w 264"/>
                  <a:gd name="T87" fmla="*/ 2583 h 462"/>
                  <a:gd name="T88" fmla="*/ 3220 w 264"/>
                  <a:gd name="T89" fmla="*/ 2583 h 462"/>
                  <a:gd name="T90" fmla="*/ 3283 w 264"/>
                  <a:gd name="T91" fmla="*/ 2583 h 462"/>
                  <a:gd name="T92" fmla="*/ 3300 w 264"/>
                  <a:gd name="T93" fmla="*/ 2563 h 462"/>
                  <a:gd name="T94" fmla="*/ 4033 w 264"/>
                  <a:gd name="T95" fmla="*/ 1770 h 462"/>
                  <a:gd name="T96" fmla="*/ 4000 w 264"/>
                  <a:gd name="T97" fmla="*/ 1020 h 46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4" h="462">
                    <a:moveTo>
                      <a:pt x="256" y="65"/>
                    </a:moveTo>
                    <a:cubicBezTo>
                      <a:pt x="257" y="61"/>
                      <a:pt x="257" y="61"/>
                      <a:pt x="257" y="61"/>
                    </a:cubicBezTo>
                    <a:cubicBezTo>
                      <a:pt x="256" y="65"/>
                      <a:pt x="256" y="65"/>
                      <a:pt x="256" y="65"/>
                    </a:cubicBezTo>
                    <a:cubicBezTo>
                      <a:pt x="251" y="61"/>
                      <a:pt x="243" y="55"/>
                      <a:pt x="241" y="52"/>
                    </a:cubicBezTo>
                    <a:cubicBezTo>
                      <a:pt x="240" y="50"/>
                      <a:pt x="239" y="47"/>
                      <a:pt x="239" y="43"/>
                    </a:cubicBezTo>
                    <a:cubicBezTo>
                      <a:pt x="239" y="39"/>
                      <a:pt x="240" y="33"/>
                      <a:pt x="243" y="25"/>
                    </a:cubicBezTo>
                    <a:cubicBezTo>
                      <a:pt x="243" y="24"/>
                      <a:pt x="244" y="24"/>
                      <a:pt x="244" y="24"/>
                    </a:cubicBezTo>
                    <a:cubicBezTo>
                      <a:pt x="244" y="23"/>
                      <a:pt x="244" y="23"/>
                      <a:pt x="244" y="23"/>
                    </a:cubicBezTo>
                    <a:cubicBezTo>
                      <a:pt x="235" y="33"/>
                      <a:pt x="218" y="25"/>
                      <a:pt x="221" y="10"/>
                    </a:cubicBezTo>
                    <a:cubicBezTo>
                      <a:pt x="221" y="11"/>
                      <a:pt x="220" y="11"/>
                      <a:pt x="220" y="11"/>
                    </a:cubicBezTo>
                    <a:cubicBezTo>
                      <a:pt x="212" y="23"/>
                      <a:pt x="212" y="23"/>
                      <a:pt x="212" y="23"/>
                    </a:cubicBezTo>
                    <a:cubicBezTo>
                      <a:pt x="205" y="33"/>
                      <a:pt x="205" y="33"/>
                      <a:pt x="205" y="33"/>
                    </a:cubicBezTo>
                    <a:cubicBezTo>
                      <a:pt x="204" y="34"/>
                      <a:pt x="202" y="35"/>
                      <a:pt x="200" y="34"/>
                    </a:cubicBezTo>
                    <a:cubicBezTo>
                      <a:pt x="199" y="34"/>
                      <a:pt x="197" y="32"/>
                      <a:pt x="197" y="31"/>
                    </a:cubicBezTo>
                    <a:cubicBezTo>
                      <a:pt x="197" y="30"/>
                      <a:pt x="197" y="13"/>
                      <a:pt x="197" y="2"/>
                    </a:cubicBezTo>
                    <a:cubicBezTo>
                      <a:pt x="197" y="2"/>
                      <a:pt x="198" y="1"/>
                      <a:pt x="198" y="0"/>
                    </a:cubicBezTo>
                    <a:cubicBezTo>
                      <a:pt x="198" y="0"/>
                      <a:pt x="198" y="0"/>
                      <a:pt x="198" y="0"/>
                    </a:cubicBezTo>
                    <a:cubicBezTo>
                      <a:pt x="191" y="15"/>
                      <a:pt x="172" y="10"/>
                      <a:pt x="169" y="2"/>
                    </a:cubicBezTo>
                    <a:cubicBezTo>
                      <a:pt x="169" y="7"/>
                      <a:pt x="169" y="7"/>
                      <a:pt x="169" y="7"/>
                    </a:cubicBezTo>
                    <a:cubicBezTo>
                      <a:pt x="167" y="21"/>
                      <a:pt x="164" y="43"/>
                      <a:pt x="139" y="45"/>
                    </a:cubicBezTo>
                    <a:cubicBezTo>
                      <a:pt x="138" y="45"/>
                      <a:pt x="138" y="45"/>
                      <a:pt x="138" y="45"/>
                    </a:cubicBezTo>
                    <a:cubicBezTo>
                      <a:pt x="122" y="44"/>
                      <a:pt x="123" y="28"/>
                      <a:pt x="123" y="19"/>
                    </a:cubicBezTo>
                    <a:cubicBezTo>
                      <a:pt x="123" y="19"/>
                      <a:pt x="123" y="18"/>
                      <a:pt x="123" y="18"/>
                    </a:cubicBezTo>
                    <a:cubicBezTo>
                      <a:pt x="118" y="34"/>
                      <a:pt x="99" y="37"/>
                      <a:pt x="94" y="25"/>
                    </a:cubicBezTo>
                    <a:cubicBezTo>
                      <a:pt x="94" y="26"/>
                      <a:pt x="95" y="26"/>
                      <a:pt x="94" y="27"/>
                    </a:cubicBezTo>
                    <a:cubicBezTo>
                      <a:pt x="93" y="39"/>
                      <a:pt x="91" y="50"/>
                      <a:pt x="88" y="61"/>
                    </a:cubicBezTo>
                    <a:cubicBezTo>
                      <a:pt x="87" y="64"/>
                      <a:pt x="82" y="71"/>
                      <a:pt x="80" y="72"/>
                    </a:cubicBezTo>
                    <a:cubicBezTo>
                      <a:pt x="13" y="125"/>
                      <a:pt x="0" y="175"/>
                      <a:pt x="0" y="237"/>
                    </a:cubicBezTo>
                    <a:cubicBezTo>
                      <a:pt x="0" y="253"/>
                      <a:pt x="2" y="270"/>
                      <a:pt x="5" y="287"/>
                    </a:cubicBezTo>
                    <a:cubicBezTo>
                      <a:pt x="26" y="393"/>
                      <a:pt x="82" y="442"/>
                      <a:pt x="105" y="459"/>
                    </a:cubicBezTo>
                    <a:cubicBezTo>
                      <a:pt x="106" y="459"/>
                      <a:pt x="109" y="461"/>
                      <a:pt x="112" y="461"/>
                    </a:cubicBezTo>
                    <a:cubicBezTo>
                      <a:pt x="117" y="462"/>
                      <a:pt x="123" y="461"/>
                      <a:pt x="124" y="460"/>
                    </a:cubicBezTo>
                    <a:cubicBezTo>
                      <a:pt x="124" y="458"/>
                      <a:pt x="134" y="453"/>
                      <a:pt x="134" y="451"/>
                    </a:cubicBezTo>
                    <a:cubicBezTo>
                      <a:pt x="133" y="412"/>
                      <a:pt x="130" y="369"/>
                      <a:pt x="148" y="327"/>
                    </a:cubicBezTo>
                    <a:cubicBezTo>
                      <a:pt x="156" y="309"/>
                      <a:pt x="161" y="294"/>
                      <a:pt x="163" y="285"/>
                    </a:cubicBezTo>
                    <a:cubicBezTo>
                      <a:pt x="163" y="282"/>
                      <a:pt x="163" y="282"/>
                      <a:pt x="163" y="282"/>
                    </a:cubicBezTo>
                    <a:cubicBezTo>
                      <a:pt x="163" y="282"/>
                      <a:pt x="164" y="282"/>
                      <a:pt x="164" y="282"/>
                    </a:cubicBezTo>
                    <a:cubicBezTo>
                      <a:pt x="166" y="270"/>
                      <a:pt x="163" y="263"/>
                      <a:pt x="159" y="259"/>
                    </a:cubicBezTo>
                    <a:cubicBezTo>
                      <a:pt x="159" y="256"/>
                      <a:pt x="159" y="256"/>
                      <a:pt x="159" y="256"/>
                    </a:cubicBezTo>
                    <a:cubicBezTo>
                      <a:pt x="155" y="252"/>
                      <a:pt x="154" y="251"/>
                      <a:pt x="153" y="248"/>
                    </a:cubicBezTo>
                    <a:cubicBezTo>
                      <a:pt x="143" y="195"/>
                      <a:pt x="147" y="173"/>
                      <a:pt x="165" y="162"/>
                    </a:cubicBezTo>
                    <a:cubicBezTo>
                      <a:pt x="167" y="161"/>
                      <a:pt x="170" y="160"/>
                      <a:pt x="175" y="161"/>
                    </a:cubicBezTo>
                    <a:cubicBezTo>
                      <a:pt x="175" y="161"/>
                      <a:pt x="175" y="161"/>
                      <a:pt x="175" y="161"/>
                    </a:cubicBezTo>
                    <a:cubicBezTo>
                      <a:pt x="182" y="163"/>
                      <a:pt x="192" y="165"/>
                      <a:pt x="205" y="165"/>
                    </a:cubicBezTo>
                    <a:cubicBezTo>
                      <a:pt x="205" y="165"/>
                      <a:pt x="206" y="165"/>
                      <a:pt x="206" y="165"/>
                    </a:cubicBezTo>
                    <a:cubicBezTo>
                      <a:pt x="207" y="165"/>
                      <a:pt x="208" y="165"/>
                      <a:pt x="210" y="165"/>
                    </a:cubicBezTo>
                    <a:cubicBezTo>
                      <a:pt x="210" y="165"/>
                      <a:pt x="211" y="164"/>
                      <a:pt x="211" y="164"/>
                    </a:cubicBezTo>
                    <a:cubicBezTo>
                      <a:pt x="243" y="158"/>
                      <a:pt x="254" y="127"/>
                      <a:pt x="258" y="113"/>
                    </a:cubicBezTo>
                    <a:cubicBezTo>
                      <a:pt x="264" y="94"/>
                      <a:pt x="262" y="75"/>
                      <a:pt x="256" y="65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3" name="Freeform 786">
                <a:extLst>
                  <a:ext uri="{FF2B5EF4-FFF2-40B4-BE49-F238E27FC236}">
                    <a16:creationId xmlns:a16="http://schemas.microsoft.com/office/drawing/2014/main" id="{A7153371-9C32-434D-9428-126964D5D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7" y="1084"/>
                <a:ext cx="297" cy="273"/>
              </a:xfrm>
              <a:custGeom>
                <a:avLst/>
                <a:gdLst>
                  <a:gd name="T0" fmla="*/ 791 w 119"/>
                  <a:gd name="T1" fmla="*/ 113 h 109"/>
                  <a:gd name="T2" fmla="*/ 654 w 119"/>
                  <a:gd name="T3" fmla="*/ 0 h 109"/>
                  <a:gd name="T4" fmla="*/ 809 w 119"/>
                  <a:gd name="T5" fmla="*/ 741 h 109"/>
                  <a:gd name="T6" fmla="*/ 0 w 119"/>
                  <a:gd name="T7" fmla="*/ 1713 h 109"/>
                  <a:gd name="T8" fmla="*/ 387 w 119"/>
                  <a:gd name="T9" fmla="*/ 1681 h 109"/>
                  <a:gd name="T10" fmla="*/ 417 w 119"/>
                  <a:gd name="T11" fmla="*/ 1681 h 109"/>
                  <a:gd name="T12" fmla="*/ 562 w 119"/>
                  <a:gd name="T13" fmla="*/ 1681 h 109"/>
                  <a:gd name="T14" fmla="*/ 1849 w 119"/>
                  <a:gd name="T15" fmla="*/ 1525 h 109"/>
                  <a:gd name="T16" fmla="*/ 791 w 119"/>
                  <a:gd name="T17" fmla="*/ 113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9" h="109">
                    <a:moveTo>
                      <a:pt x="51" y="7"/>
                    </a:moveTo>
                    <a:cubicBezTo>
                      <a:pt x="48" y="5"/>
                      <a:pt x="45" y="3"/>
                      <a:pt x="42" y="0"/>
                    </a:cubicBezTo>
                    <a:cubicBezTo>
                      <a:pt x="51" y="8"/>
                      <a:pt x="55" y="27"/>
                      <a:pt x="52" y="47"/>
                    </a:cubicBezTo>
                    <a:cubicBezTo>
                      <a:pt x="49" y="75"/>
                      <a:pt x="33" y="106"/>
                      <a:pt x="0" y="109"/>
                    </a:cubicBezTo>
                    <a:cubicBezTo>
                      <a:pt x="8" y="108"/>
                      <a:pt x="16" y="108"/>
                      <a:pt x="25" y="107"/>
                    </a:cubicBezTo>
                    <a:cubicBezTo>
                      <a:pt x="26" y="107"/>
                      <a:pt x="27" y="107"/>
                      <a:pt x="27" y="107"/>
                    </a:cubicBezTo>
                    <a:cubicBezTo>
                      <a:pt x="30" y="107"/>
                      <a:pt x="33" y="107"/>
                      <a:pt x="36" y="107"/>
                    </a:cubicBezTo>
                    <a:cubicBezTo>
                      <a:pt x="64" y="105"/>
                      <a:pt x="92" y="101"/>
                      <a:pt x="119" y="97"/>
                    </a:cubicBezTo>
                    <a:cubicBezTo>
                      <a:pt x="105" y="55"/>
                      <a:pt x="85" y="27"/>
                      <a:pt x="51" y="7"/>
                    </a:cubicBezTo>
                  </a:path>
                </a:pathLst>
              </a:custGeom>
              <a:solidFill>
                <a:srgbClr val="E2A4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4" name="Freeform 787">
                <a:extLst>
                  <a:ext uri="{FF2B5EF4-FFF2-40B4-BE49-F238E27FC236}">
                    <a16:creationId xmlns:a16="http://schemas.microsoft.com/office/drawing/2014/main" id="{6CE05072-E23B-41E2-B176-4C8DC00D4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1732"/>
                <a:ext cx="90" cy="107"/>
              </a:xfrm>
              <a:custGeom>
                <a:avLst/>
                <a:gdLst>
                  <a:gd name="T0" fmla="*/ 333 w 36"/>
                  <a:gd name="T1" fmla="*/ 0 h 43"/>
                  <a:gd name="T2" fmla="*/ 313 w 36"/>
                  <a:gd name="T3" fmla="*/ 12 h 43"/>
                  <a:gd name="T4" fmla="*/ 0 w 36"/>
                  <a:gd name="T5" fmla="*/ 154 h 43"/>
                  <a:gd name="T6" fmla="*/ 270 w 36"/>
                  <a:gd name="T7" fmla="*/ 662 h 43"/>
                  <a:gd name="T8" fmla="*/ 533 w 36"/>
                  <a:gd name="T9" fmla="*/ 557 h 43"/>
                  <a:gd name="T10" fmla="*/ 563 w 36"/>
                  <a:gd name="T11" fmla="*/ 557 h 43"/>
                  <a:gd name="T12" fmla="*/ 563 w 36"/>
                  <a:gd name="T13" fmla="*/ 557 h 43"/>
                  <a:gd name="T14" fmla="*/ 333 w 36"/>
                  <a:gd name="T15" fmla="*/ 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43">
                    <a:moveTo>
                      <a:pt x="21" y="0"/>
                    </a:moveTo>
                    <a:cubicBezTo>
                      <a:pt x="21" y="0"/>
                      <a:pt x="20" y="0"/>
                      <a:pt x="20" y="1"/>
                    </a:cubicBezTo>
                    <a:cubicBezTo>
                      <a:pt x="18" y="2"/>
                      <a:pt x="10" y="6"/>
                      <a:pt x="0" y="10"/>
                    </a:cubicBezTo>
                    <a:cubicBezTo>
                      <a:pt x="7" y="20"/>
                      <a:pt x="12" y="31"/>
                      <a:pt x="17" y="43"/>
                    </a:cubicBezTo>
                    <a:cubicBezTo>
                      <a:pt x="25" y="40"/>
                      <a:pt x="32" y="37"/>
                      <a:pt x="34" y="36"/>
                    </a:cubicBezTo>
                    <a:cubicBezTo>
                      <a:pt x="34" y="36"/>
                      <a:pt x="35" y="36"/>
                      <a:pt x="36" y="36"/>
                    </a:cubicBezTo>
                    <a:cubicBezTo>
                      <a:pt x="36" y="36"/>
                      <a:pt x="36" y="36"/>
                      <a:pt x="36" y="36"/>
                    </a:cubicBezTo>
                    <a:cubicBezTo>
                      <a:pt x="29" y="33"/>
                      <a:pt x="19" y="13"/>
                      <a:pt x="21" y="0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5" name="Freeform 788">
                <a:extLst>
                  <a:ext uri="{FF2B5EF4-FFF2-40B4-BE49-F238E27FC236}">
                    <a16:creationId xmlns:a16="http://schemas.microsoft.com/office/drawing/2014/main" id="{1B3B886C-6C41-47E7-BD61-AE934BB99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1582"/>
                <a:ext cx="138" cy="122"/>
              </a:xfrm>
              <a:custGeom>
                <a:avLst/>
                <a:gdLst>
                  <a:gd name="T0" fmla="*/ 868 w 55"/>
                  <a:gd name="T1" fmla="*/ 570 h 49"/>
                  <a:gd name="T2" fmla="*/ 647 w 55"/>
                  <a:gd name="T3" fmla="*/ 0 h 49"/>
                  <a:gd name="T4" fmla="*/ 647 w 55"/>
                  <a:gd name="T5" fmla="*/ 0 h 49"/>
                  <a:gd name="T6" fmla="*/ 617 w 55"/>
                  <a:gd name="T7" fmla="*/ 30 h 49"/>
                  <a:gd name="T8" fmla="*/ 0 w 55"/>
                  <a:gd name="T9" fmla="*/ 321 h 49"/>
                  <a:gd name="T10" fmla="*/ 429 w 55"/>
                  <a:gd name="T11" fmla="*/ 757 h 49"/>
                  <a:gd name="T12" fmla="*/ 818 w 55"/>
                  <a:gd name="T13" fmla="*/ 590 h 49"/>
                  <a:gd name="T14" fmla="*/ 868 w 55"/>
                  <a:gd name="T15" fmla="*/ 590 h 49"/>
                  <a:gd name="T16" fmla="*/ 868 w 55"/>
                  <a:gd name="T17" fmla="*/ 570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49">
                    <a:moveTo>
                      <a:pt x="55" y="37"/>
                    </a:moveTo>
                    <a:cubicBezTo>
                      <a:pt x="43" y="34"/>
                      <a:pt x="35" y="8"/>
                      <a:pt x="41" y="0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3" y="5"/>
                      <a:pt x="14" y="15"/>
                      <a:pt x="0" y="21"/>
                    </a:cubicBezTo>
                    <a:cubicBezTo>
                      <a:pt x="9" y="29"/>
                      <a:pt x="19" y="38"/>
                      <a:pt x="27" y="49"/>
                    </a:cubicBezTo>
                    <a:cubicBezTo>
                      <a:pt x="39" y="44"/>
                      <a:pt x="49" y="39"/>
                      <a:pt x="52" y="38"/>
                    </a:cubicBezTo>
                    <a:cubicBezTo>
                      <a:pt x="53" y="38"/>
                      <a:pt x="54" y="38"/>
                      <a:pt x="55" y="38"/>
                    </a:cubicBezTo>
                    <a:cubicBezTo>
                      <a:pt x="55" y="37"/>
                      <a:pt x="55" y="37"/>
                      <a:pt x="55" y="3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6" name="Freeform 789">
                <a:extLst>
                  <a:ext uri="{FF2B5EF4-FFF2-40B4-BE49-F238E27FC236}">
                    <a16:creationId xmlns:a16="http://schemas.microsoft.com/office/drawing/2014/main" id="{EBEA9BBD-E92D-4F91-B5B6-86C122234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51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E1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7" name="Freeform 790">
                <a:extLst>
                  <a:ext uri="{FF2B5EF4-FFF2-40B4-BE49-F238E27FC236}">
                    <a16:creationId xmlns:a16="http://schemas.microsoft.com/office/drawing/2014/main" id="{2002462E-5356-453E-9696-03EE26183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2" y="1692"/>
                <a:ext cx="55" cy="72"/>
              </a:xfrm>
              <a:custGeom>
                <a:avLst/>
                <a:gdLst>
                  <a:gd name="T0" fmla="*/ 270 w 22"/>
                  <a:gd name="T1" fmla="*/ 166 h 29"/>
                  <a:gd name="T2" fmla="*/ 300 w 22"/>
                  <a:gd name="T3" fmla="*/ 412 h 29"/>
                  <a:gd name="T4" fmla="*/ 83 w 22"/>
                  <a:gd name="T5" fmla="*/ 278 h 29"/>
                  <a:gd name="T6" fmla="*/ 50 w 22"/>
                  <a:gd name="T7" fmla="*/ 30 h 29"/>
                  <a:gd name="T8" fmla="*/ 270 w 22"/>
                  <a:gd name="T9" fmla="*/ 16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17" y="11"/>
                    </a:moveTo>
                    <a:cubicBezTo>
                      <a:pt x="21" y="17"/>
                      <a:pt x="22" y="25"/>
                      <a:pt x="19" y="27"/>
                    </a:cubicBezTo>
                    <a:cubicBezTo>
                      <a:pt x="16" y="29"/>
                      <a:pt x="10" y="25"/>
                      <a:pt x="5" y="18"/>
                    </a:cubicBezTo>
                    <a:cubicBezTo>
                      <a:pt x="1" y="12"/>
                      <a:pt x="0" y="5"/>
                      <a:pt x="3" y="2"/>
                    </a:cubicBezTo>
                    <a:cubicBezTo>
                      <a:pt x="6" y="0"/>
                      <a:pt x="12" y="4"/>
                      <a:pt x="17" y="11"/>
                    </a:cubicBezTo>
                  </a:path>
                </a:pathLst>
              </a:custGeom>
              <a:solidFill>
                <a:srgbClr val="B41F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8" name="Freeform 791">
                <a:extLst>
                  <a:ext uri="{FF2B5EF4-FFF2-40B4-BE49-F238E27FC236}">
                    <a16:creationId xmlns:a16="http://schemas.microsoft.com/office/drawing/2014/main" id="{7CEF4468-8C65-444F-859C-DA55176DB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1807"/>
                <a:ext cx="53" cy="70"/>
              </a:xfrm>
              <a:custGeom>
                <a:avLst/>
                <a:gdLst>
                  <a:gd name="T0" fmla="*/ 255 w 21"/>
                  <a:gd name="T1" fmla="*/ 158 h 28"/>
                  <a:gd name="T2" fmla="*/ 288 w 21"/>
                  <a:gd name="T3" fmla="*/ 408 h 28"/>
                  <a:gd name="T4" fmla="*/ 83 w 21"/>
                  <a:gd name="T5" fmla="*/ 283 h 28"/>
                  <a:gd name="T6" fmla="*/ 50 w 21"/>
                  <a:gd name="T7" fmla="*/ 33 h 28"/>
                  <a:gd name="T8" fmla="*/ 255 w 21"/>
                  <a:gd name="T9" fmla="*/ 15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8">
                    <a:moveTo>
                      <a:pt x="16" y="10"/>
                    </a:moveTo>
                    <a:cubicBezTo>
                      <a:pt x="20" y="17"/>
                      <a:pt x="21" y="24"/>
                      <a:pt x="18" y="26"/>
                    </a:cubicBezTo>
                    <a:cubicBezTo>
                      <a:pt x="15" y="28"/>
                      <a:pt x="9" y="24"/>
                      <a:pt x="5" y="18"/>
                    </a:cubicBezTo>
                    <a:cubicBezTo>
                      <a:pt x="1" y="11"/>
                      <a:pt x="0" y="4"/>
                      <a:pt x="3" y="2"/>
                    </a:cubicBezTo>
                    <a:cubicBezTo>
                      <a:pt x="6" y="0"/>
                      <a:pt x="12" y="4"/>
                      <a:pt x="16" y="10"/>
                    </a:cubicBezTo>
                  </a:path>
                </a:pathLst>
              </a:custGeom>
              <a:solidFill>
                <a:srgbClr val="B41F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39" name="Freeform 792">
                <a:extLst>
                  <a:ext uri="{FF2B5EF4-FFF2-40B4-BE49-F238E27FC236}">
                    <a16:creationId xmlns:a16="http://schemas.microsoft.com/office/drawing/2014/main" id="{2F685F5E-480C-4E18-99FD-9C9A7E544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1697"/>
                <a:ext cx="35" cy="47"/>
              </a:xfrm>
              <a:custGeom>
                <a:avLst/>
                <a:gdLst>
                  <a:gd name="T0" fmla="*/ 158 w 14"/>
                  <a:gd name="T1" fmla="*/ 134 h 19"/>
                  <a:gd name="T2" fmla="*/ 0 w 14"/>
                  <a:gd name="T3" fmla="*/ 0 h 19"/>
                  <a:gd name="T4" fmla="*/ 63 w 14"/>
                  <a:gd name="T5" fmla="*/ 166 h 19"/>
                  <a:gd name="T6" fmla="*/ 220 w 14"/>
                  <a:gd name="T7" fmla="*/ 287 h 19"/>
                  <a:gd name="T8" fmla="*/ 158 w 14"/>
                  <a:gd name="T9" fmla="*/ 13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0" y="9"/>
                    </a:moveTo>
                    <a:cubicBezTo>
                      <a:pt x="7" y="4"/>
                      <a:pt x="3" y="1"/>
                      <a:pt x="0" y="0"/>
                    </a:cubicBezTo>
                    <a:cubicBezTo>
                      <a:pt x="0" y="3"/>
                      <a:pt x="2" y="7"/>
                      <a:pt x="4" y="11"/>
                    </a:cubicBezTo>
                    <a:cubicBezTo>
                      <a:pt x="7" y="15"/>
                      <a:pt x="11" y="18"/>
                      <a:pt x="14" y="19"/>
                    </a:cubicBezTo>
                    <a:cubicBezTo>
                      <a:pt x="13" y="16"/>
                      <a:pt x="12" y="13"/>
                      <a:pt x="10" y="9"/>
                    </a:cubicBezTo>
                  </a:path>
                </a:pathLst>
              </a:custGeom>
              <a:solidFill>
                <a:srgbClr val="671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0" name="Freeform 793">
                <a:extLst>
                  <a:ext uri="{FF2B5EF4-FFF2-40B4-BE49-F238E27FC236}">
                    <a16:creationId xmlns:a16="http://schemas.microsoft.com/office/drawing/2014/main" id="{05BF5981-90A5-4905-A3BD-0EE0DAE91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1812"/>
                <a:ext cx="35" cy="50"/>
              </a:xfrm>
              <a:custGeom>
                <a:avLst/>
                <a:gdLst>
                  <a:gd name="T0" fmla="*/ 158 w 14"/>
                  <a:gd name="T1" fmla="*/ 125 h 20"/>
                  <a:gd name="T2" fmla="*/ 0 w 14"/>
                  <a:gd name="T3" fmla="*/ 0 h 20"/>
                  <a:gd name="T4" fmla="*/ 63 w 14"/>
                  <a:gd name="T5" fmla="*/ 175 h 20"/>
                  <a:gd name="T6" fmla="*/ 220 w 14"/>
                  <a:gd name="T7" fmla="*/ 313 h 20"/>
                  <a:gd name="T8" fmla="*/ 158 w 14"/>
                  <a:gd name="T9" fmla="*/ 12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0">
                    <a:moveTo>
                      <a:pt x="10" y="8"/>
                    </a:moveTo>
                    <a:cubicBezTo>
                      <a:pt x="7" y="4"/>
                      <a:pt x="4" y="1"/>
                      <a:pt x="0" y="0"/>
                    </a:cubicBezTo>
                    <a:cubicBezTo>
                      <a:pt x="0" y="3"/>
                      <a:pt x="2" y="7"/>
                      <a:pt x="4" y="11"/>
                    </a:cubicBezTo>
                    <a:cubicBezTo>
                      <a:pt x="7" y="16"/>
                      <a:pt x="11" y="19"/>
                      <a:pt x="14" y="20"/>
                    </a:cubicBezTo>
                    <a:cubicBezTo>
                      <a:pt x="14" y="16"/>
                      <a:pt x="13" y="12"/>
                      <a:pt x="10" y="8"/>
                    </a:cubicBezTo>
                  </a:path>
                </a:pathLst>
              </a:custGeom>
              <a:solidFill>
                <a:srgbClr val="6716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1" name="Freeform 794">
                <a:extLst>
                  <a:ext uri="{FF2B5EF4-FFF2-40B4-BE49-F238E27FC236}">
                    <a16:creationId xmlns:a16="http://schemas.microsoft.com/office/drawing/2014/main" id="{47A28F6C-9D9C-4BA6-A426-7296EEE67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860"/>
                <a:ext cx="320" cy="480"/>
              </a:xfrm>
              <a:custGeom>
                <a:avLst/>
                <a:gdLst>
                  <a:gd name="T0" fmla="*/ 1970 w 128"/>
                  <a:gd name="T1" fmla="*/ 33 h 192"/>
                  <a:gd name="T2" fmla="*/ 1970 w 128"/>
                  <a:gd name="T3" fmla="*/ 33 h 192"/>
                  <a:gd name="T4" fmla="*/ 1958 w 128"/>
                  <a:gd name="T5" fmla="*/ 63 h 192"/>
                  <a:gd name="T6" fmla="*/ 1938 w 128"/>
                  <a:gd name="T7" fmla="*/ 83 h 192"/>
                  <a:gd name="T8" fmla="*/ 1925 w 128"/>
                  <a:gd name="T9" fmla="*/ 113 h 192"/>
                  <a:gd name="T10" fmla="*/ 1908 w 128"/>
                  <a:gd name="T11" fmla="*/ 125 h 192"/>
                  <a:gd name="T12" fmla="*/ 1895 w 128"/>
                  <a:gd name="T13" fmla="*/ 158 h 192"/>
                  <a:gd name="T14" fmla="*/ 1895 w 128"/>
                  <a:gd name="T15" fmla="*/ 175 h 192"/>
                  <a:gd name="T16" fmla="*/ 1875 w 128"/>
                  <a:gd name="T17" fmla="*/ 208 h 192"/>
                  <a:gd name="T18" fmla="*/ 1875 w 128"/>
                  <a:gd name="T19" fmla="*/ 220 h 192"/>
                  <a:gd name="T20" fmla="*/ 1863 w 128"/>
                  <a:gd name="T21" fmla="*/ 250 h 192"/>
                  <a:gd name="T22" fmla="*/ 1845 w 128"/>
                  <a:gd name="T23" fmla="*/ 283 h 192"/>
                  <a:gd name="T24" fmla="*/ 1833 w 128"/>
                  <a:gd name="T25" fmla="*/ 313 h 192"/>
                  <a:gd name="T26" fmla="*/ 1813 w 128"/>
                  <a:gd name="T27" fmla="*/ 375 h 192"/>
                  <a:gd name="T28" fmla="*/ 1425 w 128"/>
                  <a:gd name="T29" fmla="*/ 938 h 192"/>
                  <a:gd name="T30" fmla="*/ 958 w 128"/>
                  <a:gd name="T31" fmla="*/ 925 h 192"/>
                  <a:gd name="T32" fmla="*/ 908 w 128"/>
                  <a:gd name="T33" fmla="*/ 908 h 192"/>
                  <a:gd name="T34" fmla="*/ 658 w 128"/>
                  <a:gd name="T35" fmla="*/ 708 h 192"/>
                  <a:gd name="T36" fmla="*/ 520 w 128"/>
                  <a:gd name="T37" fmla="*/ 613 h 192"/>
                  <a:gd name="T38" fmla="*/ 0 w 128"/>
                  <a:gd name="T39" fmla="*/ 158 h 192"/>
                  <a:gd name="T40" fmla="*/ 50 w 128"/>
                  <a:gd name="T41" fmla="*/ 2770 h 192"/>
                  <a:gd name="T42" fmla="*/ 50 w 128"/>
                  <a:gd name="T43" fmla="*/ 2770 h 192"/>
                  <a:gd name="T44" fmla="*/ 50 w 128"/>
                  <a:gd name="T45" fmla="*/ 2783 h 192"/>
                  <a:gd name="T46" fmla="*/ 1020 w 128"/>
                  <a:gd name="T47" fmla="*/ 3000 h 192"/>
                  <a:gd name="T48" fmla="*/ 2000 w 128"/>
                  <a:gd name="T49" fmla="*/ 2783 h 192"/>
                  <a:gd name="T50" fmla="*/ 2000 w 128"/>
                  <a:gd name="T51" fmla="*/ 2770 h 192"/>
                  <a:gd name="T52" fmla="*/ 2000 w 128"/>
                  <a:gd name="T53" fmla="*/ 2770 h 192"/>
                  <a:gd name="T54" fmla="*/ 2000 w 128"/>
                  <a:gd name="T55" fmla="*/ 0 h 192"/>
                  <a:gd name="T56" fmla="*/ 2000 w 128"/>
                  <a:gd name="T57" fmla="*/ 0 h 192"/>
                  <a:gd name="T58" fmla="*/ 1970 w 128"/>
                  <a:gd name="T59" fmla="*/ 33 h 19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8" h="192">
                    <a:moveTo>
                      <a:pt x="126" y="2"/>
                    </a:moveTo>
                    <a:cubicBezTo>
                      <a:pt x="126" y="2"/>
                      <a:pt x="126" y="2"/>
                      <a:pt x="126" y="2"/>
                    </a:cubicBezTo>
                    <a:cubicBezTo>
                      <a:pt x="125" y="3"/>
                      <a:pt x="125" y="3"/>
                      <a:pt x="125" y="4"/>
                    </a:cubicBezTo>
                    <a:cubicBezTo>
                      <a:pt x="124" y="4"/>
                      <a:pt x="124" y="5"/>
                      <a:pt x="124" y="5"/>
                    </a:cubicBezTo>
                    <a:cubicBezTo>
                      <a:pt x="124" y="6"/>
                      <a:pt x="123" y="6"/>
                      <a:pt x="123" y="7"/>
                    </a:cubicBezTo>
                    <a:cubicBezTo>
                      <a:pt x="123" y="7"/>
                      <a:pt x="123" y="7"/>
                      <a:pt x="122" y="8"/>
                    </a:cubicBezTo>
                    <a:cubicBezTo>
                      <a:pt x="122" y="8"/>
                      <a:pt x="122" y="9"/>
                      <a:pt x="121" y="10"/>
                    </a:cubicBezTo>
                    <a:cubicBezTo>
                      <a:pt x="121" y="10"/>
                      <a:pt x="121" y="11"/>
                      <a:pt x="121" y="11"/>
                    </a:cubicBezTo>
                    <a:cubicBezTo>
                      <a:pt x="121" y="12"/>
                      <a:pt x="120" y="12"/>
                      <a:pt x="120" y="13"/>
                    </a:cubicBezTo>
                    <a:cubicBezTo>
                      <a:pt x="120" y="13"/>
                      <a:pt x="120" y="14"/>
                      <a:pt x="120" y="14"/>
                    </a:cubicBezTo>
                    <a:cubicBezTo>
                      <a:pt x="119" y="15"/>
                      <a:pt x="119" y="16"/>
                      <a:pt x="119" y="16"/>
                    </a:cubicBezTo>
                    <a:cubicBezTo>
                      <a:pt x="118" y="17"/>
                      <a:pt x="118" y="18"/>
                      <a:pt x="118" y="18"/>
                    </a:cubicBezTo>
                    <a:cubicBezTo>
                      <a:pt x="118" y="19"/>
                      <a:pt x="118" y="19"/>
                      <a:pt x="117" y="20"/>
                    </a:cubicBezTo>
                    <a:cubicBezTo>
                      <a:pt x="117" y="21"/>
                      <a:pt x="116" y="22"/>
                      <a:pt x="116" y="24"/>
                    </a:cubicBezTo>
                    <a:cubicBezTo>
                      <a:pt x="111" y="38"/>
                      <a:pt x="105" y="54"/>
                      <a:pt x="91" y="60"/>
                    </a:cubicBezTo>
                    <a:cubicBezTo>
                      <a:pt x="81" y="65"/>
                      <a:pt x="71" y="64"/>
                      <a:pt x="61" y="59"/>
                    </a:cubicBezTo>
                    <a:cubicBezTo>
                      <a:pt x="60" y="59"/>
                      <a:pt x="59" y="58"/>
                      <a:pt x="58" y="58"/>
                    </a:cubicBezTo>
                    <a:cubicBezTo>
                      <a:pt x="52" y="55"/>
                      <a:pt x="47" y="50"/>
                      <a:pt x="42" y="45"/>
                    </a:cubicBezTo>
                    <a:cubicBezTo>
                      <a:pt x="39" y="43"/>
                      <a:pt x="36" y="41"/>
                      <a:pt x="33" y="39"/>
                    </a:cubicBezTo>
                    <a:cubicBezTo>
                      <a:pt x="26" y="35"/>
                      <a:pt x="14" y="25"/>
                      <a:pt x="0" y="10"/>
                    </a:cubicBezTo>
                    <a:cubicBezTo>
                      <a:pt x="0" y="65"/>
                      <a:pt x="2" y="139"/>
                      <a:pt x="3" y="177"/>
                    </a:cubicBezTo>
                    <a:cubicBezTo>
                      <a:pt x="3" y="177"/>
                      <a:pt x="3" y="177"/>
                      <a:pt x="3" y="177"/>
                    </a:cubicBezTo>
                    <a:cubicBezTo>
                      <a:pt x="3" y="177"/>
                      <a:pt x="3" y="177"/>
                      <a:pt x="3" y="178"/>
                    </a:cubicBezTo>
                    <a:cubicBezTo>
                      <a:pt x="3" y="186"/>
                      <a:pt x="31" y="192"/>
                      <a:pt x="65" y="192"/>
                    </a:cubicBezTo>
                    <a:cubicBezTo>
                      <a:pt x="100" y="192"/>
                      <a:pt x="128" y="186"/>
                      <a:pt x="128" y="178"/>
                    </a:cubicBezTo>
                    <a:cubicBezTo>
                      <a:pt x="128" y="177"/>
                      <a:pt x="128" y="177"/>
                      <a:pt x="128" y="177"/>
                    </a:cubicBezTo>
                    <a:cubicBezTo>
                      <a:pt x="128" y="177"/>
                      <a:pt x="128" y="177"/>
                      <a:pt x="128" y="177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127" y="1"/>
                      <a:pt x="127" y="1"/>
                      <a:pt x="126" y="2"/>
                    </a:cubicBezTo>
                  </a:path>
                </a:pathLst>
              </a:custGeom>
              <a:solidFill>
                <a:srgbClr val="E2A4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2" name="Freeform 795">
                <a:extLst>
                  <a:ext uri="{FF2B5EF4-FFF2-40B4-BE49-F238E27FC236}">
                    <a16:creationId xmlns:a16="http://schemas.microsoft.com/office/drawing/2014/main" id="{B38296FD-C7CF-472B-92F4-87EAD0FF2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1742"/>
                <a:ext cx="57" cy="45"/>
              </a:xfrm>
              <a:custGeom>
                <a:avLst/>
                <a:gdLst>
                  <a:gd name="T0" fmla="*/ 0 w 23"/>
                  <a:gd name="T1" fmla="*/ 0 h 18"/>
                  <a:gd name="T2" fmla="*/ 320 w 23"/>
                  <a:gd name="T3" fmla="*/ 63 h 18"/>
                  <a:gd name="T4" fmla="*/ 0 w 23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cubicBezTo>
                      <a:pt x="5" y="8"/>
                      <a:pt x="20" y="15"/>
                      <a:pt x="21" y="4"/>
                    </a:cubicBezTo>
                    <a:cubicBezTo>
                      <a:pt x="23" y="18"/>
                      <a:pt x="4" y="15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3" name="Freeform 796">
                <a:extLst>
                  <a:ext uri="{FF2B5EF4-FFF2-40B4-BE49-F238E27FC236}">
                    <a16:creationId xmlns:a16="http://schemas.microsoft.com/office/drawing/2014/main" id="{AFFC9252-3381-4A25-BCC6-88E3493E5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1857"/>
                <a:ext cx="55" cy="45"/>
              </a:xfrm>
              <a:custGeom>
                <a:avLst/>
                <a:gdLst>
                  <a:gd name="T0" fmla="*/ 0 w 22"/>
                  <a:gd name="T1" fmla="*/ 0 h 18"/>
                  <a:gd name="T2" fmla="*/ 313 w 22"/>
                  <a:gd name="T3" fmla="*/ 63 h 18"/>
                  <a:gd name="T4" fmla="*/ 0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5" y="9"/>
                      <a:pt x="19" y="15"/>
                      <a:pt x="20" y="4"/>
                    </a:cubicBezTo>
                    <a:cubicBezTo>
                      <a:pt x="22" y="18"/>
                      <a:pt x="4" y="15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4" name="Freeform 797">
                <a:extLst>
                  <a:ext uri="{FF2B5EF4-FFF2-40B4-BE49-F238E27FC236}">
                    <a16:creationId xmlns:a16="http://schemas.microsoft.com/office/drawing/2014/main" id="{E99318BF-0E90-4478-82C6-C3DFF3A52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439"/>
                <a:ext cx="933" cy="871"/>
              </a:xfrm>
              <a:custGeom>
                <a:avLst/>
                <a:gdLst>
                  <a:gd name="T0" fmla="*/ 4693 w 373"/>
                  <a:gd name="T1" fmla="*/ 4768 h 348"/>
                  <a:gd name="T2" fmla="*/ 0 w 373"/>
                  <a:gd name="T3" fmla="*/ 4685 h 348"/>
                  <a:gd name="T4" fmla="*/ 4693 w 373"/>
                  <a:gd name="T5" fmla="*/ 5111 h 348"/>
                  <a:gd name="T6" fmla="*/ 5025 w 373"/>
                  <a:gd name="T7" fmla="*/ 0 h 348"/>
                  <a:gd name="T8" fmla="*/ 4693 w 373"/>
                  <a:gd name="T9" fmla="*/ 4768 h 3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3" h="348">
                    <a:moveTo>
                      <a:pt x="300" y="304"/>
                    </a:moveTo>
                    <a:cubicBezTo>
                      <a:pt x="241" y="348"/>
                      <a:pt x="81" y="313"/>
                      <a:pt x="0" y="299"/>
                    </a:cubicBezTo>
                    <a:cubicBezTo>
                      <a:pt x="80" y="333"/>
                      <a:pt x="252" y="348"/>
                      <a:pt x="300" y="326"/>
                    </a:cubicBezTo>
                    <a:cubicBezTo>
                      <a:pt x="373" y="293"/>
                      <a:pt x="363" y="164"/>
                      <a:pt x="321" y="0"/>
                    </a:cubicBezTo>
                    <a:cubicBezTo>
                      <a:pt x="352" y="166"/>
                      <a:pt x="359" y="260"/>
                      <a:pt x="300" y="304"/>
                    </a:cubicBezTo>
                  </a:path>
                </a:pathLst>
              </a:custGeom>
              <a:solidFill>
                <a:srgbClr val="D06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5" name="Freeform 798">
                <a:extLst>
                  <a:ext uri="{FF2B5EF4-FFF2-40B4-BE49-F238E27FC236}">
                    <a16:creationId xmlns:a16="http://schemas.microsoft.com/office/drawing/2014/main" id="{72869998-71C1-48D7-BC5C-A8C913F45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867"/>
                <a:ext cx="198" cy="473"/>
              </a:xfrm>
              <a:custGeom>
                <a:avLst/>
                <a:gdLst>
                  <a:gd name="T0" fmla="*/ 534 w 79"/>
                  <a:gd name="T1" fmla="*/ 1064 h 189"/>
                  <a:gd name="T2" fmla="*/ 1150 w 79"/>
                  <a:gd name="T3" fmla="*/ 395 h 189"/>
                  <a:gd name="T4" fmla="*/ 1243 w 79"/>
                  <a:gd name="T5" fmla="*/ 20 h 189"/>
                  <a:gd name="T6" fmla="*/ 1243 w 79"/>
                  <a:gd name="T7" fmla="*/ 2693 h 189"/>
                  <a:gd name="T8" fmla="*/ 0 w 79"/>
                  <a:gd name="T9" fmla="*/ 2851 h 189"/>
                  <a:gd name="T10" fmla="*/ 1025 w 79"/>
                  <a:gd name="T11" fmla="*/ 2347 h 189"/>
                  <a:gd name="T12" fmla="*/ 534 w 79"/>
                  <a:gd name="T13" fmla="*/ 1064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189">
                    <a:moveTo>
                      <a:pt x="34" y="68"/>
                    </a:moveTo>
                    <a:cubicBezTo>
                      <a:pt x="50" y="67"/>
                      <a:pt x="68" y="49"/>
                      <a:pt x="73" y="25"/>
                    </a:cubicBezTo>
                    <a:cubicBezTo>
                      <a:pt x="78" y="0"/>
                      <a:pt x="79" y="1"/>
                      <a:pt x="79" y="1"/>
                    </a:cubicBezTo>
                    <a:cubicBezTo>
                      <a:pt x="79" y="172"/>
                      <a:pt x="79" y="172"/>
                      <a:pt x="79" y="172"/>
                    </a:cubicBezTo>
                    <a:cubicBezTo>
                      <a:pt x="71" y="185"/>
                      <a:pt x="19" y="189"/>
                      <a:pt x="0" y="182"/>
                    </a:cubicBezTo>
                    <a:cubicBezTo>
                      <a:pt x="27" y="183"/>
                      <a:pt x="56" y="179"/>
                      <a:pt x="65" y="150"/>
                    </a:cubicBezTo>
                    <a:cubicBezTo>
                      <a:pt x="73" y="121"/>
                      <a:pt x="46" y="74"/>
                      <a:pt x="34" y="68"/>
                    </a:cubicBezTo>
                  </a:path>
                </a:pathLst>
              </a:custGeom>
              <a:solidFill>
                <a:srgbClr val="D06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6" name="Freeform 799">
                <a:extLst>
                  <a:ext uri="{FF2B5EF4-FFF2-40B4-BE49-F238E27FC236}">
                    <a16:creationId xmlns:a16="http://schemas.microsoft.com/office/drawing/2014/main" id="{8B894DE5-7208-43A3-BEAE-FE39741D4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4" y="1147"/>
                <a:ext cx="213" cy="197"/>
              </a:xfrm>
              <a:custGeom>
                <a:avLst/>
                <a:gdLst>
                  <a:gd name="T0" fmla="*/ 0 w 85"/>
                  <a:gd name="T1" fmla="*/ 1224 h 79"/>
                  <a:gd name="T2" fmla="*/ 1213 w 85"/>
                  <a:gd name="T3" fmla="*/ 1087 h 79"/>
                  <a:gd name="T4" fmla="*/ 554 w 85"/>
                  <a:gd name="T5" fmla="*/ 0 h 79"/>
                  <a:gd name="T6" fmla="*/ 754 w 85"/>
                  <a:gd name="T7" fmla="*/ 978 h 79"/>
                  <a:gd name="T8" fmla="*/ 0 w 85"/>
                  <a:gd name="T9" fmla="*/ 1224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79">
                    <a:moveTo>
                      <a:pt x="0" y="79"/>
                    </a:moveTo>
                    <a:cubicBezTo>
                      <a:pt x="23" y="77"/>
                      <a:pt x="69" y="72"/>
                      <a:pt x="77" y="70"/>
                    </a:cubicBezTo>
                    <a:cubicBezTo>
                      <a:pt x="85" y="68"/>
                      <a:pt x="53" y="10"/>
                      <a:pt x="35" y="0"/>
                    </a:cubicBezTo>
                    <a:cubicBezTo>
                      <a:pt x="48" y="18"/>
                      <a:pt x="71" y="51"/>
                      <a:pt x="48" y="63"/>
                    </a:cubicBezTo>
                    <a:cubicBezTo>
                      <a:pt x="29" y="73"/>
                      <a:pt x="0" y="79"/>
                      <a:pt x="0" y="79"/>
                    </a:cubicBezTo>
                  </a:path>
                </a:pathLst>
              </a:custGeom>
              <a:solidFill>
                <a:srgbClr val="D06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7" name="Freeform 800">
                <a:extLst>
                  <a:ext uri="{FF2B5EF4-FFF2-40B4-BE49-F238E27FC236}">
                    <a16:creationId xmlns:a16="http://schemas.microsoft.com/office/drawing/2014/main" id="{3E0C4C0D-96B1-462C-8CC2-9F06CC01B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569"/>
                <a:ext cx="175" cy="78"/>
              </a:xfrm>
              <a:custGeom>
                <a:avLst/>
                <a:gdLst>
                  <a:gd name="T0" fmla="*/ 0 w 70"/>
                  <a:gd name="T1" fmla="*/ 176 h 31"/>
                  <a:gd name="T2" fmla="*/ 458 w 70"/>
                  <a:gd name="T3" fmla="*/ 0 h 31"/>
                  <a:gd name="T4" fmla="*/ 1095 w 70"/>
                  <a:gd name="T5" fmla="*/ 304 h 31"/>
                  <a:gd name="T6" fmla="*/ 470 w 70"/>
                  <a:gd name="T7" fmla="*/ 189 h 31"/>
                  <a:gd name="T8" fmla="*/ 658 w 70"/>
                  <a:gd name="T9" fmla="*/ 493 h 31"/>
                  <a:gd name="T10" fmla="*/ 0 w 70"/>
                  <a:gd name="T11" fmla="*/ 176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0" h="31">
                    <a:moveTo>
                      <a:pt x="0" y="11"/>
                    </a:moveTo>
                    <a:cubicBezTo>
                      <a:pt x="9" y="3"/>
                      <a:pt x="23" y="0"/>
                      <a:pt x="29" y="0"/>
                    </a:cubicBezTo>
                    <a:cubicBezTo>
                      <a:pt x="35" y="0"/>
                      <a:pt x="64" y="14"/>
                      <a:pt x="70" y="19"/>
                    </a:cubicBezTo>
                    <a:cubicBezTo>
                      <a:pt x="54" y="11"/>
                      <a:pt x="37" y="6"/>
                      <a:pt x="30" y="12"/>
                    </a:cubicBezTo>
                    <a:cubicBezTo>
                      <a:pt x="23" y="17"/>
                      <a:pt x="42" y="31"/>
                      <a:pt x="42" y="31"/>
                    </a:cubicBezTo>
                    <a:cubicBezTo>
                      <a:pt x="26" y="23"/>
                      <a:pt x="7" y="9"/>
                      <a:pt x="0" y="11"/>
                    </a:cubicBezTo>
                  </a:path>
                </a:pathLst>
              </a:custGeom>
              <a:solidFill>
                <a:srgbClr val="D06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8" name="Freeform 801">
                <a:extLst>
                  <a:ext uri="{FF2B5EF4-FFF2-40B4-BE49-F238E27FC236}">
                    <a16:creationId xmlns:a16="http://schemas.microsoft.com/office/drawing/2014/main" id="{DFEC215C-264C-4B58-8F69-164FF694D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1869"/>
                <a:ext cx="80" cy="135"/>
              </a:xfrm>
              <a:custGeom>
                <a:avLst/>
                <a:gdLst>
                  <a:gd name="T0" fmla="*/ 0 w 32"/>
                  <a:gd name="T1" fmla="*/ 0 h 54"/>
                  <a:gd name="T2" fmla="*/ 83 w 32"/>
                  <a:gd name="T3" fmla="*/ 425 h 54"/>
                  <a:gd name="T4" fmla="*/ 125 w 32"/>
                  <a:gd name="T5" fmla="*/ 800 h 54"/>
                  <a:gd name="T6" fmla="*/ 470 w 32"/>
                  <a:gd name="T7" fmla="*/ 520 h 54"/>
                  <a:gd name="T8" fmla="*/ 438 w 32"/>
                  <a:gd name="T9" fmla="*/ 113 h 54"/>
                  <a:gd name="T10" fmla="*/ 220 w 32"/>
                  <a:gd name="T11" fmla="*/ 333 h 54"/>
                  <a:gd name="T12" fmla="*/ 0 w 32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54">
                    <a:moveTo>
                      <a:pt x="0" y="0"/>
                    </a:moveTo>
                    <a:cubicBezTo>
                      <a:pt x="1" y="9"/>
                      <a:pt x="3" y="18"/>
                      <a:pt x="5" y="27"/>
                    </a:cubicBezTo>
                    <a:cubicBezTo>
                      <a:pt x="6" y="33"/>
                      <a:pt x="9" y="45"/>
                      <a:pt x="8" y="51"/>
                    </a:cubicBezTo>
                    <a:cubicBezTo>
                      <a:pt x="8" y="54"/>
                      <a:pt x="29" y="36"/>
                      <a:pt x="30" y="33"/>
                    </a:cubicBezTo>
                    <a:cubicBezTo>
                      <a:pt x="32" y="28"/>
                      <a:pt x="30" y="13"/>
                      <a:pt x="28" y="7"/>
                    </a:cubicBezTo>
                    <a:cubicBezTo>
                      <a:pt x="26" y="14"/>
                      <a:pt x="23" y="25"/>
                      <a:pt x="14" y="21"/>
                    </a:cubicBezTo>
                    <a:cubicBezTo>
                      <a:pt x="8" y="19"/>
                      <a:pt x="4" y="6"/>
                      <a:pt x="0" y="0"/>
                    </a:cubicBezTo>
                  </a:path>
                </a:pathLst>
              </a:custGeom>
              <a:solidFill>
                <a:srgbClr val="D063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49" name="Freeform 802">
                <a:extLst>
                  <a:ext uri="{FF2B5EF4-FFF2-40B4-BE49-F238E27FC236}">
                    <a16:creationId xmlns:a16="http://schemas.microsoft.com/office/drawing/2014/main" id="{EC5B86EE-9673-41B4-A4C5-AE2597633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1582"/>
                <a:ext cx="200" cy="935"/>
              </a:xfrm>
              <a:custGeom>
                <a:avLst/>
                <a:gdLst>
                  <a:gd name="T0" fmla="*/ 958 w 80"/>
                  <a:gd name="T1" fmla="*/ 1938 h 374"/>
                  <a:gd name="T2" fmla="*/ 1000 w 80"/>
                  <a:gd name="T3" fmla="*/ 2095 h 374"/>
                  <a:gd name="T4" fmla="*/ 283 w 80"/>
                  <a:gd name="T5" fmla="*/ 5845 h 374"/>
                  <a:gd name="T6" fmla="*/ 738 w 80"/>
                  <a:gd name="T7" fmla="*/ 3550 h 374"/>
                  <a:gd name="T8" fmla="*/ 1188 w 80"/>
                  <a:gd name="T9" fmla="*/ 2050 h 374"/>
                  <a:gd name="T10" fmla="*/ 720 w 80"/>
                  <a:gd name="T11" fmla="*/ 0 h 374"/>
                  <a:gd name="T12" fmla="*/ 958 w 80"/>
                  <a:gd name="T13" fmla="*/ 1938 h 374"/>
                  <a:gd name="T14" fmla="*/ 958 w 80"/>
                  <a:gd name="T15" fmla="*/ 1938 h 37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0" h="374">
                    <a:moveTo>
                      <a:pt x="61" y="124"/>
                    </a:moveTo>
                    <a:cubicBezTo>
                      <a:pt x="62" y="127"/>
                      <a:pt x="63" y="130"/>
                      <a:pt x="64" y="134"/>
                    </a:cubicBezTo>
                    <a:cubicBezTo>
                      <a:pt x="70" y="157"/>
                      <a:pt x="0" y="288"/>
                      <a:pt x="18" y="374"/>
                    </a:cubicBezTo>
                    <a:cubicBezTo>
                      <a:pt x="17" y="346"/>
                      <a:pt x="30" y="282"/>
                      <a:pt x="47" y="227"/>
                    </a:cubicBezTo>
                    <a:cubicBezTo>
                      <a:pt x="61" y="183"/>
                      <a:pt x="80" y="146"/>
                      <a:pt x="76" y="131"/>
                    </a:cubicBezTo>
                    <a:cubicBezTo>
                      <a:pt x="65" y="98"/>
                      <a:pt x="49" y="28"/>
                      <a:pt x="46" y="0"/>
                    </a:cubicBezTo>
                    <a:cubicBezTo>
                      <a:pt x="45" y="47"/>
                      <a:pt x="48" y="74"/>
                      <a:pt x="61" y="124"/>
                    </a:cubicBezTo>
                    <a:cubicBezTo>
                      <a:pt x="61" y="124"/>
                      <a:pt x="61" y="124"/>
                      <a:pt x="61" y="124"/>
                    </a:cubicBezTo>
                  </a:path>
                </a:pathLst>
              </a:custGeom>
              <a:solidFill>
                <a:srgbClr val="A6C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0" name="Freeform 803">
                <a:extLst>
                  <a:ext uri="{FF2B5EF4-FFF2-40B4-BE49-F238E27FC236}">
                    <a16:creationId xmlns:a16="http://schemas.microsoft.com/office/drawing/2014/main" id="{3DFF6D7D-9442-46BB-B6E2-4A2C98E17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1447"/>
                <a:ext cx="135" cy="575"/>
              </a:xfrm>
              <a:custGeom>
                <a:avLst/>
                <a:gdLst>
                  <a:gd name="T0" fmla="*/ 470 w 54"/>
                  <a:gd name="T1" fmla="*/ 0 h 230"/>
                  <a:gd name="T2" fmla="*/ 438 w 54"/>
                  <a:gd name="T3" fmla="*/ 875 h 230"/>
                  <a:gd name="T4" fmla="*/ 583 w 54"/>
                  <a:gd name="T5" fmla="*/ 1500 h 230"/>
                  <a:gd name="T6" fmla="*/ 0 w 54"/>
                  <a:gd name="T7" fmla="*/ 3595 h 230"/>
                  <a:gd name="T8" fmla="*/ 658 w 54"/>
                  <a:gd name="T9" fmla="*/ 1563 h 230"/>
                  <a:gd name="T10" fmla="*/ 550 w 54"/>
                  <a:gd name="T11" fmla="*/ 770 h 230"/>
                  <a:gd name="T12" fmla="*/ 470 w 54"/>
                  <a:gd name="T13" fmla="*/ 0 h 2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230">
                    <a:moveTo>
                      <a:pt x="30" y="0"/>
                    </a:moveTo>
                    <a:cubicBezTo>
                      <a:pt x="23" y="18"/>
                      <a:pt x="21" y="45"/>
                      <a:pt x="28" y="56"/>
                    </a:cubicBezTo>
                    <a:cubicBezTo>
                      <a:pt x="34" y="66"/>
                      <a:pt x="45" y="69"/>
                      <a:pt x="37" y="96"/>
                    </a:cubicBezTo>
                    <a:cubicBezTo>
                      <a:pt x="29" y="123"/>
                      <a:pt x="0" y="175"/>
                      <a:pt x="0" y="230"/>
                    </a:cubicBezTo>
                    <a:cubicBezTo>
                      <a:pt x="7" y="192"/>
                      <a:pt x="30" y="129"/>
                      <a:pt x="42" y="100"/>
                    </a:cubicBezTo>
                    <a:cubicBezTo>
                      <a:pt x="54" y="71"/>
                      <a:pt x="44" y="60"/>
                      <a:pt x="35" y="49"/>
                    </a:cubicBezTo>
                    <a:cubicBezTo>
                      <a:pt x="26" y="39"/>
                      <a:pt x="27" y="5"/>
                      <a:pt x="30" y="0"/>
                    </a:cubicBezTo>
                  </a:path>
                </a:pathLst>
              </a:custGeom>
              <a:solidFill>
                <a:srgbClr val="A6C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1" name="Freeform 804">
                <a:extLst>
                  <a:ext uri="{FF2B5EF4-FFF2-40B4-BE49-F238E27FC236}">
                    <a16:creationId xmlns:a16="http://schemas.microsoft.com/office/drawing/2014/main" id="{07698AB4-4C7C-45F9-AD55-6E96F0F43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1902"/>
                <a:ext cx="15" cy="22"/>
              </a:xfrm>
              <a:custGeom>
                <a:avLst/>
                <a:gdLst>
                  <a:gd name="T0" fmla="*/ 33 w 6"/>
                  <a:gd name="T1" fmla="*/ 12 h 9"/>
                  <a:gd name="T2" fmla="*/ 63 w 6"/>
                  <a:gd name="T3" fmla="*/ 132 h 9"/>
                  <a:gd name="T4" fmla="*/ 33 w 6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2" y="1"/>
                    </a:moveTo>
                    <a:cubicBezTo>
                      <a:pt x="0" y="4"/>
                      <a:pt x="0" y="8"/>
                      <a:pt x="4" y="9"/>
                    </a:cubicBezTo>
                    <a:cubicBezTo>
                      <a:pt x="6" y="6"/>
                      <a:pt x="5" y="2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2" name="Freeform 805">
                <a:extLst>
                  <a:ext uri="{FF2B5EF4-FFF2-40B4-BE49-F238E27FC236}">
                    <a16:creationId xmlns:a16="http://schemas.microsoft.com/office/drawing/2014/main" id="{823FFB63-2777-497F-B9A5-A2028F768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1594"/>
                <a:ext cx="47" cy="35"/>
              </a:xfrm>
              <a:custGeom>
                <a:avLst/>
                <a:gdLst>
                  <a:gd name="T0" fmla="*/ 134 w 19"/>
                  <a:gd name="T1" fmla="*/ 50 h 14"/>
                  <a:gd name="T2" fmla="*/ 104 w 19"/>
                  <a:gd name="T3" fmla="*/ 20 h 14"/>
                  <a:gd name="T4" fmla="*/ 195 w 19"/>
                  <a:gd name="T5" fmla="*/ 175 h 14"/>
                  <a:gd name="T6" fmla="*/ 121 w 19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9" y="3"/>
                    </a:moveTo>
                    <a:cubicBezTo>
                      <a:pt x="9" y="2"/>
                      <a:pt x="8" y="1"/>
                      <a:pt x="7" y="1"/>
                    </a:cubicBezTo>
                    <a:cubicBezTo>
                      <a:pt x="0" y="5"/>
                      <a:pt x="7" y="14"/>
                      <a:pt x="13" y="11"/>
                    </a:cubicBezTo>
                    <a:cubicBezTo>
                      <a:pt x="19" y="8"/>
                      <a:pt x="11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3" name="Freeform 806">
                <a:extLst>
                  <a:ext uri="{FF2B5EF4-FFF2-40B4-BE49-F238E27FC236}">
                    <a16:creationId xmlns:a16="http://schemas.microsoft.com/office/drawing/2014/main" id="{0F472673-C895-441C-B415-CB189C27F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1637"/>
                <a:ext cx="48" cy="27"/>
              </a:xfrm>
              <a:custGeom>
                <a:avLst/>
                <a:gdLst>
                  <a:gd name="T0" fmla="*/ 147 w 19"/>
                  <a:gd name="T1" fmla="*/ 0 h 11"/>
                  <a:gd name="T2" fmla="*/ 159 w 19"/>
                  <a:gd name="T3" fmla="*/ 1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9" y="0"/>
                    </a:moveTo>
                    <a:cubicBezTo>
                      <a:pt x="0" y="10"/>
                      <a:pt x="19" y="11"/>
                      <a:pt x="1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4" name="Freeform 807">
                <a:extLst>
                  <a:ext uri="{FF2B5EF4-FFF2-40B4-BE49-F238E27FC236}">
                    <a16:creationId xmlns:a16="http://schemas.microsoft.com/office/drawing/2014/main" id="{59327F1F-5B95-4FDB-8679-E71051172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1554"/>
                <a:ext cx="13" cy="15"/>
              </a:xfrm>
              <a:custGeom>
                <a:avLst/>
                <a:gdLst>
                  <a:gd name="T0" fmla="*/ 34 w 5"/>
                  <a:gd name="T1" fmla="*/ 33 h 6"/>
                  <a:gd name="T2" fmla="*/ 21 w 5"/>
                  <a:gd name="T3" fmla="*/ 83 h 6"/>
                  <a:gd name="T4" fmla="*/ 55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2"/>
                    </a:moveTo>
                    <a:cubicBezTo>
                      <a:pt x="1" y="3"/>
                      <a:pt x="0" y="4"/>
                      <a:pt x="1" y="5"/>
                    </a:cubicBezTo>
                    <a:cubicBezTo>
                      <a:pt x="5" y="6"/>
                      <a:pt x="5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5" name="Freeform 808">
                <a:extLst>
                  <a:ext uri="{FF2B5EF4-FFF2-40B4-BE49-F238E27FC236}">
                    <a16:creationId xmlns:a16="http://schemas.microsoft.com/office/drawing/2014/main" id="{3A36C929-11FC-4D6D-8446-D5CFC663B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199"/>
                <a:ext cx="105" cy="260"/>
              </a:xfrm>
              <a:custGeom>
                <a:avLst/>
                <a:gdLst>
                  <a:gd name="T0" fmla="*/ 658 w 42"/>
                  <a:gd name="T1" fmla="*/ 0 h 104"/>
                  <a:gd name="T2" fmla="*/ 458 w 42"/>
                  <a:gd name="T3" fmla="*/ 1625 h 104"/>
                  <a:gd name="T4" fmla="*/ 658 w 42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04">
                    <a:moveTo>
                      <a:pt x="42" y="0"/>
                    </a:moveTo>
                    <a:cubicBezTo>
                      <a:pt x="16" y="13"/>
                      <a:pt x="0" y="77"/>
                      <a:pt x="29" y="104"/>
                    </a:cubicBezTo>
                    <a:cubicBezTo>
                      <a:pt x="17" y="89"/>
                      <a:pt x="18" y="22"/>
                      <a:pt x="42" y="0"/>
                    </a:cubicBezTo>
                  </a:path>
                </a:pathLst>
              </a:custGeom>
              <a:solidFill>
                <a:srgbClr val="A6C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6" name="Freeform 809">
                <a:extLst>
                  <a:ext uri="{FF2B5EF4-FFF2-40B4-BE49-F238E27FC236}">
                    <a16:creationId xmlns:a16="http://schemas.microsoft.com/office/drawing/2014/main" id="{B6DE874E-6EC8-4294-BF35-CF3C56765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1149"/>
                <a:ext cx="342" cy="835"/>
              </a:xfrm>
              <a:custGeom>
                <a:avLst/>
                <a:gdLst>
                  <a:gd name="T0" fmla="*/ 2132 w 137"/>
                  <a:gd name="T1" fmla="*/ 0 h 334"/>
                  <a:gd name="T2" fmla="*/ 2025 w 137"/>
                  <a:gd name="T3" fmla="*/ 5220 h 334"/>
                  <a:gd name="T4" fmla="*/ 2132 w 137"/>
                  <a:gd name="T5" fmla="*/ 0 h 3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334">
                    <a:moveTo>
                      <a:pt x="137" y="0"/>
                    </a:moveTo>
                    <a:cubicBezTo>
                      <a:pt x="99" y="23"/>
                      <a:pt x="0" y="150"/>
                      <a:pt x="130" y="334"/>
                    </a:cubicBezTo>
                    <a:cubicBezTo>
                      <a:pt x="112" y="303"/>
                      <a:pt x="23" y="120"/>
                      <a:pt x="137" y="0"/>
                    </a:cubicBezTo>
                  </a:path>
                </a:pathLst>
              </a:custGeom>
              <a:solidFill>
                <a:srgbClr val="B79C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7" name="Freeform 810">
                <a:extLst>
                  <a:ext uri="{FF2B5EF4-FFF2-40B4-BE49-F238E27FC236}">
                    <a16:creationId xmlns:a16="http://schemas.microsoft.com/office/drawing/2014/main" id="{012B8D6B-971D-4E54-9FE3-0324A0021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307"/>
                <a:ext cx="22" cy="47"/>
              </a:xfrm>
              <a:custGeom>
                <a:avLst/>
                <a:gdLst>
                  <a:gd name="T0" fmla="*/ 42 w 9"/>
                  <a:gd name="T1" fmla="*/ 62 h 19"/>
                  <a:gd name="T2" fmla="*/ 59 w 9"/>
                  <a:gd name="T3" fmla="*/ 287 h 19"/>
                  <a:gd name="T4" fmla="*/ 90 w 9"/>
                  <a:gd name="T5" fmla="*/ 0 h 19"/>
                  <a:gd name="T6" fmla="*/ 29 w 9"/>
                  <a:gd name="T7" fmla="*/ 42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9">
                    <a:moveTo>
                      <a:pt x="3" y="4"/>
                    </a:moveTo>
                    <a:cubicBezTo>
                      <a:pt x="0" y="9"/>
                      <a:pt x="0" y="16"/>
                      <a:pt x="4" y="19"/>
                    </a:cubicBezTo>
                    <a:cubicBezTo>
                      <a:pt x="8" y="14"/>
                      <a:pt x="9" y="6"/>
                      <a:pt x="6" y="0"/>
                    </a:cubicBezTo>
                    <a:cubicBezTo>
                      <a:pt x="5" y="0"/>
                      <a:pt x="4" y="1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8" name="Freeform 811">
                <a:extLst>
                  <a:ext uri="{FF2B5EF4-FFF2-40B4-BE49-F238E27FC236}">
                    <a16:creationId xmlns:a16="http://schemas.microsoft.com/office/drawing/2014/main" id="{FB41919D-7B6E-47B6-9EFC-6582D7CFF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277"/>
                <a:ext cx="15" cy="22"/>
              </a:xfrm>
              <a:custGeom>
                <a:avLst/>
                <a:gdLst>
                  <a:gd name="T0" fmla="*/ 33 w 6"/>
                  <a:gd name="T1" fmla="*/ 0 h 9"/>
                  <a:gd name="T2" fmla="*/ 50 w 6"/>
                  <a:gd name="T3" fmla="*/ 132 h 9"/>
                  <a:gd name="T4" fmla="*/ 95 w 6"/>
                  <a:gd name="T5" fmla="*/ 29 h 9"/>
                  <a:gd name="T6" fmla="*/ 63 w 6"/>
                  <a:gd name="T7" fmla="*/ 4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2" y="0"/>
                    </a:moveTo>
                    <a:cubicBezTo>
                      <a:pt x="1" y="4"/>
                      <a:pt x="0" y="6"/>
                      <a:pt x="3" y="9"/>
                    </a:cubicBezTo>
                    <a:cubicBezTo>
                      <a:pt x="6" y="6"/>
                      <a:pt x="6" y="7"/>
                      <a:pt x="6" y="2"/>
                    </a:cubicBezTo>
                    <a:cubicBezTo>
                      <a:pt x="5" y="1"/>
                      <a:pt x="4" y="3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59" name="Freeform 812">
                <a:extLst>
                  <a:ext uri="{FF2B5EF4-FFF2-40B4-BE49-F238E27FC236}">
                    <a16:creationId xmlns:a16="http://schemas.microsoft.com/office/drawing/2014/main" id="{42F16243-4C0B-481C-9296-FE6A18C39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7" y="1417"/>
                <a:ext cx="40" cy="235"/>
              </a:xfrm>
              <a:custGeom>
                <a:avLst/>
                <a:gdLst>
                  <a:gd name="T0" fmla="*/ 188 w 16"/>
                  <a:gd name="T1" fmla="*/ 0 h 94"/>
                  <a:gd name="T2" fmla="*/ 158 w 16"/>
                  <a:gd name="T3" fmla="*/ 1470 h 94"/>
                  <a:gd name="T4" fmla="*/ 158 w 16"/>
                  <a:gd name="T5" fmla="*/ 688 h 94"/>
                  <a:gd name="T6" fmla="*/ 188 w 16"/>
                  <a:gd name="T7" fmla="*/ 20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94">
                    <a:moveTo>
                      <a:pt x="12" y="0"/>
                    </a:moveTo>
                    <a:cubicBezTo>
                      <a:pt x="0" y="27"/>
                      <a:pt x="1" y="67"/>
                      <a:pt x="10" y="94"/>
                    </a:cubicBezTo>
                    <a:cubicBezTo>
                      <a:pt x="16" y="84"/>
                      <a:pt x="10" y="57"/>
                      <a:pt x="10" y="44"/>
                    </a:cubicBezTo>
                    <a:cubicBezTo>
                      <a:pt x="11" y="31"/>
                      <a:pt x="9" y="14"/>
                      <a:pt x="1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0" name="Freeform 813">
                <a:extLst>
                  <a:ext uri="{FF2B5EF4-FFF2-40B4-BE49-F238E27FC236}">
                    <a16:creationId xmlns:a16="http://schemas.microsoft.com/office/drawing/2014/main" id="{B6809F1E-A3B3-4817-8BA0-5892A0245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1374"/>
                <a:ext cx="17" cy="25"/>
              </a:xfrm>
              <a:custGeom>
                <a:avLst/>
                <a:gdLst>
                  <a:gd name="T0" fmla="*/ 41 w 7"/>
                  <a:gd name="T1" fmla="*/ 0 h 10"/>
                  <a:gd name="T2" fmla="*/ 12 w 7"/>
                  <a:gd name="T3" fmla="*/ 158 h 10"/>
                  <a:gd name="T4" fmla="*/ 58 w 7"/>
                  <a:gd name="T5" fmla="*/ 5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0">
                    <a:moveTo>
                      <a:pt x="3" y="0"/>
                    </a:moveTo>
                    <a:cubicBezTo>
                      <a:pt x="1" y="3"/>
                      <a:pt x="0" y="6"/>
                      <a:pt x="1" y="10"/>
                    </a:cubicBezTo>
                    <a:cubicBezTo>
                      <a:pt x="7" y="10"/>
                      <a:pt x="6" y="7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1" name="Freeform 814">
                <a:extLst>
                  <a:ext uri="{FF2B5EF4-FFF2-40B4-BE49-F238E27FC236}">
                    <a16:creationId xmlns:a16="http://schemas.microsoft.com/office/drawing/2014/main" id="{CBAD4ECC-D126-4071-9D49-0B67C07EC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659"/>
                <a:ext cx="50" cy="40"/>
              </a:xfrm>
              <a:custGeom>
                <a:avLst/>
                <a:gdLst>
                  <a:gd name="T0" fmla="*/ 113 w 20"/>
                  <a:gd name="T1" fmla="*/ 63 h 16"/>
                  <a:gd name="T2" fmla="*/ 125 w 2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7" y="4"/>
                    </a:moveTo>
                    <a:cubicBezTo>
                      <a:pt x="0" y="16"/>
                      <a:pt x="20" y="1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2" name="Freeform 815">
                <a:extLst>
                  <a:ext uri="{FF2B5EF4-FFF2-40B4-BE49-F238E27FC236}">
                    <a16:creationId xmlns:a16="http://schemas.microsoft.com/office/drawing/2014/main" id="{08AF232F-35BA-429C-8A19-4D4AA142E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537"/>
                <a:ext cx="355" cy="1168"/>
              </a:xfrm>
              <a:custGeom>
                <a:avLst/>
                <a:gdLst>
                  <a:gd name="T0" fmla="*/ 1300 w 142"/>
                  <a:gd name="T1" fmla="*/ 3522 h 467"/>
                  <a:gd name="T2" fmla="*/ 1345 w 142"/>
                  <a:gd name="T3" fmla="*/ 4567 h 467"/>
                  <a:gd name="T4" fmla="*/ 1595 w 142"/>
                  <a:gd name="T5" fmla="*/ 5930 h 467"/>
                  <a:gd name="T6" fmla="*/ 845 w 142"/>
                  <a:gd name="T7" fmla="*/ 7306 h 467"/>
                  <a:gd name="T8" fmla="*/ 1145 w 142"/>
                  <a:gd name="T9" fmla="*/ 6443 h 467"/>
                  <a:gd name="T10" fmla="*/ 1550 w 142"/>
                  <a:gd name="T11" fmla="*/ 6150 h 467"/>
                  <a:gd name="T12" fmla="*/ 1908 w 142"/>
                  <a:gd name="T13" fmla="*/ 6150 h 467"/>
                  <a:gd name="T14" fmla="*/ 1970 w 142"/>
                  <a:gd name="T15" fmla="*/ 6100 h 467"/>
                  <a:gd name="T16" fmla="*/ 1958 w 142"/>
                  <a:gd name="T17" fmla="*/ 6025 h 467"/>
                  <a:gd name="T18" fmla="*/ 1625 w 142"/>
                  <a:gd name="T19" fmla="*/ 5722 h 467"/>
                  <a:gd name="T20" fmla="*/ 1488 w 142"/>
                  <a:gd name="T21" fmla="*/ 5272 h 467"/>
                  <a:gd name="T22" fmla="*/ 1595 w 142"/>
                  <a:gd name="T23" fmla="*/ 4692 h 467"/>
                  <a:gd name="T24" fmla="*/ 1813 w 142"/>
                  <a:gd name="T25" fmla="*/ 4272 h 467"/>
                  <a:gd name="T26" fmla="*/ 2125 w 142"/>
                  <a:gd name="T27" fmla="*/ 3909 h 467"/>
                  <a:gd name="T28" fmla="*/ 2220 w 142"/>
                  <a:gd name="T29" fmla="*/ 3897 h 467"/>
                  <a:gd name="T30" fmla="*/ 708 w 142"/>
                  <a:gd name="T31" fmla="*/ 2396 h 467"/>
                  <a:gd name="T32" fmla="*/ 175 w 142"/>
                  <a:gd name="T33" fmla="*/ 563 h 467"/>
                  <a:gd name="T34" fmla="*/ 125 w 142"/>
                  <a:gd name="T35" fmla="*/ 0 h 467"/>
                  <a:gd name="T36" fmla="*/ 1300 w 142"/>
                  <a:gd name="T37" fmla="*/ 3522 h 46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2" h="467">
                    <a:moveTo>
                      <a:pt x="83" y="225"/>
                    </a:moveTo>
                    <a:cubicBezTo>
                      <a:pt x="101" y="238"/>
                      <a:pt x="94" y="258"/>
                      <a:pt x="86" y="292"/>
                    </a:cubicBezTo>
                    <a:cubicBezTo>
                      <a:pt x="78" y="328"/>
                      <a:pt x="84" y="361"/>
                      <a:pt x="102" y="379"/>
                    </a:cubicBezTo>
                    <a:cubicBezTo>
                      <a:pt x="74" y="382"/>
                      <a:pt x="49" y="434"/>
                      <a:pt x="54" y="467"/>
                    </a:cubicBezTo>
                    <a:cubicBezTo>
                      <a:pt x="73" y="412"/>
                      <a:pt x="73" y="412"/>
                      <a:pt x="73" y="412"/>
                    </a:cubicBezTo>
                    <a:cubicBezTo>
                      <a:pt x="99" y="393"/>
                      <a:pt x="99" y="393"/>
                      <a:pt x="99" y="393"/>
                    </a:cubicBezTo>
                    <a:cubicBezTo>
                      <a:pt x="122" y="393"/>
                      <a:pt x="122" y="393"/>
                      <a:pt x="122" y="393"/>
                    </a:cubicBezTo>
                    <a:cubicBezTo>
                      <a:pt x="122" y="393"/>
                      <a:pt x="125" y="394"/>
                      <a:pt x="126" y="390"/>
                    </a:cubicBezTo>
                    <a:cubicBezTo>
                      <a:pt x="128" y="387"/>
                      <a:pt x="125" y="385"/>
                      <a:pt x="125" y="385"/>
                    </a:cubicBezTo>
                    <a:cubicBezTo>
                      <a:pt x="104" y="366"/>
                      <a:pt x="104" y="366"/>
                      <a:pt x="104" y="366"/>
                    </a:cubicBezTo>
                    <a:cubicBezTo>
                      <a:pt x="95" y="337"/>
                      <a:pt x="95" y="337"/>
                      <a:pt x="95" y="337"/>
                    </a:cubicBezTo>
                    <a:cubicBezTo>
                      <a:pt x="102" y="300"/>
                      <a:pt x="102" y="300"/>
                      <a:pt x="102" y="300"/>
                    </a:cubicBezTo>
                    <a:cubicBezTo>
                      <a:pt x="116" y="273"/>
                      <a:pt x="116" y="273"/>
                      <a:pt x="116" y="273"/>
                    </a:cubicBezTo>
                    <a:cubicBezTo>
                      <a:pt x="136" y="250"/>
                      <a:pt x="136" y="250"/>
                      <a:pt x="136" y="250"/>
                    </a:cubicBezTo>
                    <a:cubicBezTo>
                      <a:pt x="142" y="249"/>
                      <a:pt x="142" y="249"/>
                      <a:pt x="142" y="249"/>
                    </a:cubicBezTo>
                    <a:cubicBezTo>
                      <a:pt x="118" y="238"/>
                      <a:pt x="68" y="194"/>
                      <a:pt x="45" y="153"/>
                    </a:cubicBezTo>
                    <a:cubicBezTo>
                      <a:pt x="26" y="121"/>
                      <a:pt x="16" y="72"/>
                      <a:pt x="11" y="36"/>
                    </a:cubicBezTo>
                    <a:cubicBezTo>
                      <a:pt x="7" y="13"/>
                      <a:pt x="8" y="0"/>
                      <a:pt x="8" y="0"/>
                    </a:cubicBezTo>
                    <a:cubicBezTo>
                      <a:pt x="2" y="32"/>
                      <a:pt x="0" y="145"/>
                      <a:pt x="83" y="225"/>
                    </a:cubicBezTo>
                  </a:path>
                </a:pathLst>
              </a:custGeom>
              <a:solidFill>
                <a:srgbClr val="3B7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3" name="Freeform 816">
                <a:extLst>
                  <a:ext uri="{FF2B5EF4-FFF2-40B4-BE49-F238E27FC236}">
                    <a16:creationId xmlns:a16="http://schemas.microsoft.com/office/drawing/2014/main" id="{78872D43-C843-4D58-8502-7F16024BE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319"/>
                <a:ext cx="367" cy="158"/>
              </a:xfrm>
              <a:custGeom>
                <a:avLst/>
                <a:gdLst>
                  <a:gd name="T0" fmla="*/ 2070 w 147"/>
                  <a:gd name="T1" fmla="*/ 993 h 63"/>
                  <a:gd name="T2" fmla="*/ 2287 w 147"/>
                  <a:gd name="T3" fmla="*/ 0 h 63"/>
                  <a:gd name="T4" fmla="*/ 1882 w 147"/>
                  <a:gd name="T5" fmla="*/ 647 h 63"/>
                  <a:gd name="T6" fmla="*/ 0 w 147"/>
                  <a:gd name="T7" fmla="*/ 554 h 63"/>
                  <a:gd name="T8" fmla="*/ 2070 w 147"/>
                  <a:gd name="T9" fmla="*/ 99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63">
                    <a:moveTo>
                      <a:pt x="133" y="63"/>
                    </a:moveTo>
                    <a:cubicBezTo>
                      <a:pt x="135" y="41"/>
                      <a:pt x="139" y="20"/>
                      <a:pt x="147" y="0"/>
                    </a:cubicBezTo>
                    <a:cubicBezTo>
                      <a:pt x="136" y="10"/>
                      <a:pt x="134" y="31"/>
                      <a:pt x="121" y="41"/>
                    </a:cubicBezTo>
                    <a:cubicBezTo>
                      <a:pt x="109" y="51"/>
                      <a:pt x="29" y="37"/>
                      <a:pt x="0" y="35"/>
                    </a:cubicBezTo>
                    <a:cubicBezTo>
                      <a:pt x="17" y="38"/>
                      <a:pt x="95" y="54"/>
                      <a:pt x="133" y="63"/>
                    </a:cubicBezTo>
                    <a:close/>
                  </a:path>
                </a:pathLst>
              </a:custGeom>
              <a:solidFill>
                <a:srgbClr val="3B7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4" name="Freeform 817">
                <a:extLst>
                  <a:ext uri="{FF2B5EF4-FFF2-40B4-BE49-F238E27FC236}">
                    <a16:creationId xmlns:a16="http://schemas.microsoft.com/office/drawing/2014/main" id="{A60F4F68-1075-49CA-8FC1-EE3FE61FE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1909"/>
                <a:ext cx="268" cy="898"/>
              </a:xfrm>
              <a:custGeom>
                <a:avLst/>
                <a:gdLst>
                  <a:gd name="T0" fmla="*/ 1180 w 107"/>
                  <a:gd name="T1" fmla="*/ 1533 h 359"/>
                  <a:gd name="T2" fmla="*/ 942 w 107"/>
                  <a:gd name="T3" fmla="*/ 220 h 359"/>
                  <a:gd name="T4" fmla="*/ 551 w 107"/>
                  <a:gd name="T5" fmla="*/ 0 h 359"/>
                  <a:gd name="T6" fmla="*/ 95 w 107"/>
                  <a:gd name="T7" fmla="*/ 125 h 359"/>
                  <a:gd name="T8" fmla="*/ 0 w 107"/>
                  <a:gd name="T9" fmla="*/ 250 h 359"/>
                  <a:gd name="T10" fmla="*/ 741 w 107"/>
                  <a:gd name="T11" fmla="*/ 613 h 359"/>
                  <a:gd name="T12" fmla="*/ 972 w 107"/>
                  <a:gd name="T13" fmla="*/ 2114 h 359"/>
                  <a:gd name="T14" fmla="*/ 1210 w 107"/>
                  <a:gd name="T15" fmla="*/ 4442 h 359"/>
                  <a:gd name="T16" fmla="*/ 1242 w 107"/>
                  <a:gd name="T17" fmla="*/ 5618 h 359"/>
                  <a:gd name="T18" fmla="*/ 1368 w 107"/>
                  <a:gd name="T19" fmla="*/ 5618 h 359"/>
                  <a:gd name="T20" fmla="*/ 1180 w 107"/>
                  <a:gd name="T21" fmla="*/ 1533 h 3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7" h="359">
                    <a:moveTo>
                      <a:pt x="75" y="98"/>
                    </a:moveTo>
                    <a:cubicBezTo>
                      <a:pt x="68" y="70"/>
                      <a:pt x="64" y="40"/>
                      <a:pt x="60" y="14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7" y="5"/>
                      <a:pt x="42" y="23"/>
                      <a:pt x="47" y="39"/>
                    </a:cubicBezTo>
                    <a:cubicBezTo>
                      <a:pt x="53" y="56"/>
                      <a:pt x="55" y="83"/>
                      <a:pt x="62" y="135"/>
                    </a:cubicBezTo>
                    <a:cubicBezTo>
                      <a:pt x="70" y="191"/>
                      <a:pt x="76" y="243"/>
                      <a:pt x="77" y="284"/>
                    </a:cubicBezTo>
                    <a:cubicBezTo>
                      <a:pt x="78" y="314"/>
                      <a:pt x="87" y="334"/>
                      <a:pt x="79" y="359"/>
                    </a:cubicBezTo>
                    <a:cubicBezTo>
                      <a:pt x="79" y="358"/>
                      <a:pt x="86" y="359"/>
                      <a:pt x="87" y="359"/>
                    </a:cubicBezTo>
                    <a:cubicBezTo>
                      <a:pt x="107" y="336"/>
                      <a:pt x="84" y="134"/>
                      <a:pt x="75" y="98"/>
                    </a:cubicBezTo>
                  </a:path>
                </a:pathLst>
              </a:custGeom>
              <a:solidFill>
                <a:srgbClr val="C50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5" name="Freeform 818">
                <a:extLst>
                  <a:ext uri="{FF2B5EF4-FFF2-40B4-BE49-F238E27FC236}">
                    <a16:creationId xmlns:a16="http://schemas.microsoft.com/office/drawing/2014/main" id="{0BD95A6C-8A77-47CC-95CC-D4847460BA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29" y="1604"/>
                <a:ext cx="313" cy="563"/>
              </a:xfrm>
              <a:custGeom>
                <a:avLst/>
                <a:gdLst>
                  <a:gd name="T0" fmla="*/ 1179 w 125"/>
                  <a:gd name="T1" fmla="*/ 2380 h 225"/>
                  <a:gd name="T2" fmla="*/ 1192 w 125"/>
                  <a:gd name="T3" fmla="*/ 2367 h 225"/>
                  <a:gd name="T4" fmla="*/ 1179 w 125"/>
                  <a:gd name="T5" fmla="*/ 2380 h 225"/>
                  <a:gd name="T6" fmla="*/ 1209 w 125"/>
                  <a:gd name="T7" fmla="*/ 1271 h 225"/>
                  <a:gd name="T8" fmla="*/ 1442 w 125"/>
                  <a:gd name="T9" fmla="*/ 0 h 225"/>
                  <a:gd name="T10" fmla="*/ 1242 w 125"/>
                  <a:gd name="T11" fmla="*/ 0 h 225"/>
                  <a:gd name="T12" fmla="*/ 300 w 125"/>
                  <a:gd name="T13" fmla="*/ 1251 h 225"/>
                  <a:gd name="T14" fmla="*/ 63 w 125"/>
                  <a:gd name="T15" fmla="*/ 2567 h 225"/>
                  <a:gd name="T16" fmla="*/ 33 w 125"/>
                  <a:gd name="T17" fmla="*/ 3526 h 225"/>
                  <a:gd name="T18" fmla="*/ 551 w 125"/>
                  <a:gd name="T19" fmla="*/ 3463 h 225"/>
                  <a:gd name="T20" fmla="*/ 300 w 125"/>
                  <a:gd name="T21" fmla="*/ 3225 h 225"/>
                  <a:gd name="T22" fmla="*/ 659 w 125"/>
                  <a:gd name="T23" fmla="*/ 1867 h 225"/>
                  <a:gd name="T24" fmla="*/ 1192 w 125"/>
                  <a:gd name="T25" fmla="*/ 2367 h 225"/>
                  <a:gd name="T26" fmla="*/ 1317 w 125"/>
                  <a:gd name="T27" fmla="*/ 2084 h 225"/>
                  <a:gd name="T28" fmla="*/ 1209 w 125"/>
                  <a:gd name="T29" fmla="*/ 1679 h 225"/>
                  <a:gd name="T30" fmla="*/ 1472 w 125"/>
                  <a:gd name="T31" fmla="*/ 1646 h 225"/>
                  <a:gd name="T32" fmla="*/ 1963 w 125"/>
                  <a:gd name="T33" fmla="*/ 1879 h 225"/>
                  <a:gd name="T34" fmla="*/ 1209 w 125"/>
                  <a:gd name="T35" fmla="*/ 1271 h 2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5" h="225">
                    <a:moveTo>
                      <a:pt x="75" y="152"/>
                    </a:moveTo>
                    <a:cubicBezTo>
                      <a:pt x="75" y="152"/>
                      <a:pt x="75" y="151"/>
                      <a:pt x="76" y="151"/>
                    </a:cubicBezTo>
                    <a:cubicBezTo>
                      <a:pt x="73" y="156"/>
                      <a:pt x="71" y="160"/>
                      <a:pt x="75" y="152"/>
                    </a:cubicBezTo>
                    <a:moveTo>
                      <a:pt x="77" y="81"/>
                    </a:moveTo>
                    <a:cubicBezTo>
                      <a:pt x="52" y="74"/>
                      <a:pt x="64" y="23"/>
                      <a:pt x="92" y="0"/>
                    </a:cubicBezTo>
                    <a:cubicBezTo>
                      <a:pt x="91" y="0"/>
                      <a:pt x="79" y="0"/>
                      <a:pt x="79" y="0"/>
                    </a:cubicBezTo>
                    <a:cubicBezTo>
                      <a:pt x="60" y="13"/>
                      <a:pt x="31" y="43"/>
                      <a:pt x="19" y="80"/>
                    </a:cubicBezTo>
                    <a:cubicBezTo>
                      <a:pt x="9" y="109"/>
                      <a:pt x="7" y="150"/>
                      <a:pt x="4" y="164"/>
                    </a:cubicBezTo>
                    <a:cubicBezTo>
                      <a:pt x="0" y="187"/>
                      <a:pt x="2" y="204"/>
                      <a:pt x="2" y="225"/>
                    </a:cubicBezTo>
                    <a:cubicBezTo>
                      <a:pt x="35" y="221"/>
                      <a:pt x="35" y="221"/>
                      <a:pt x="35" y="221"/>
                    </a:cubicBezTo>
                    <a:cubicBezTo>
                      <a:pt x="35" y="221"/>
                      <a:pt x="19" y="220"/>
                      <a:pt x="19" y="206"/>
                    </a:cubicBezTo>
                    <a:cubicBezTo>
                      <a:pt x="19" y="191"/>
                      <a:pt x="28" y="123"/>
                      <a:pt x="42" y="119"/>
                    </a:cubicBezTo>
                    <a:cubicBezTo>
                      <a:pt x="56" y="115"/>
                      <a:pt x="81" y="134"/>
                      <a:pt x="76" y="151"/>
                    </a:cubicBezTo>
                    <a:cubicBezTo>
                      <a:pt x="79" y="143"/>
                      <a:pt x="84" y="133"/>
                      <a:pt x="84" y="133"/>
                    </a:cubicBezTo>
                    <a:cubicBezTo>
                      <a:pt x="77" y="107"/>
                      <a:pt x="77" y="107"/>
                      <a:pt x="77" y="107"/>
                    </a:cubicBezTo>
                    <a:cubicBezTo>
                      <a:pt x="77" y="107"/>
                      <a:pt x="78" y="101"/>
                      <a:pt x="94" y="105"/>
                    </a:cubicBezTo>
                    <a:cubicBezTo>
                      <a:pt x="109" y="109"/>
                      <a:pt x="125" y="120"/>
                      <a:pt x="125" y="120"/>
                    </a:cubicBezTo>
                    <a:cubicBezTo>
                      <a:pt x="113" y="103"/>
                      <a:pt x="104" y="88"/>
                      <a:pt x="77" y="81"/>
                    </a:cubicBezTo>
                  </a:path>
                </a:pathLst>
              </a:custGeom>
              <a:solidFill>
                <a:srgbClr val="C50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6" name="Freeform 819">
                <a:extLst>
                  <a:ext uri="{FF2B5EF4-FFF2-40B4-BE49-F238E27FC236}">
                    <a16:creationId xmlns:a16="http://schemas.microsoft.com/office/drawing/2014/main" id="{5517A7A6-957F-473B-8BAD-2A941494BDE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14" y="2722"/>
                <a:ext cx="425" cy="288"/>
              </a:xfrm>
              <a:custGeom>
                <a:avLst/>
                <a:gdLst>
                  <a:gd name="T0" fmla="*/ 2533 w 170"/>
                  <a:gd name="T1" fmla="*/ 63 h 115"/>
                  <a:gd name="T2" fmla="*/ 2425 w 170"/>
                  <a:gd name="T3" fmla="*/ 646 h 115"/>
                  <a:gd name="T4" fmla="*/ 1833 w 170"/>
                  <a:gd name="T5" fmla="*/ 1397 h 115"/>
                  <a:gd name="T6" fmla="*/ 0 w 170"/>
                  <a:gd name="T7" fmla="*/ 50 h 115"/>
                  <a:gd name="T8" fmla="*/ 1533 w 170"/>
                  <a:gd name="T9" fmla="*/ 1713 h 115"/>
                  <a:gd name="T10" fmla="*/ 1938 w 170"/>
                  <a:gd name="T11" fmla="*/ 1756 h 115"/>
                  <a:gd name="T12" fmla="*/ 2300 w 170"/>
                  <a:gd name="T13" fmla="*/ 1192 h 115"/>
                  <a:gd name="T14" fmla="*/ 2658 w 170"/>
                  <a:gd name="T15" fmla="*/ 689 h 115"/>
                  <a:gd name="T16" fmla="*/ 2533 w 170"/>
                  <a:gd name="T17" fmla="*/ 63 h 115"/>
                  <a:gd name="T18" fmla="*/ 2533 w 170"/>
                  <a:gd name="T19" fmla="*/ 63 h 115"/>
                  <a:gd name="T20" fmla="*/ 2533 w 170"/>
                  <a:gd name="T21" fmla="*/ 0 h 115"/>
                  <a:gd name="T22" fmla="*/ 2533 w 170"/>
                  <a:gd name="T23" fmla="*/ 63 h 1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0" h="115">
                    <a:moveTo>
                      <a:pt x="162" y="4"/>
                    </a:moveTo>
                    <a:cubicBezTo>
                      <a:pt x="164" y="12"/>
                      <a:pt x="166" y="33"/>
                      <a:pt x="155" y="41"/>
                    </a:cubicBezTo>
                    <a:cubicBezTo>
                      <a:pt x="141" y="52"/>
                      <a:pt x="142" y="77"/>
                      <a:pt x="117" y="89"/>
                    </a:cubicBezTo>
                    <a:cubicBezTo>
                      <a:pt x="93" y="102"/>
                      <a:pt x="21" y="52"/>
                      <a:pt x="0" y="3"/>
                    </a:cubicBezTo>
                    <a:cubicBezTo>
                      <a:pt x="25" y="75"/>
                      <a:pt x="85" y="103"/>
                      <a:pt x="98" y="109"/>
                    </a:cubicBezTo>
                    <a:cubicBezTo>
                      <a:pt x="106" y="113"/>
                      <a:pt x="116" y="115"/>
                      <a:pt x="124" y="112"/>
                    </a:cubicBezTo>
                    <a:cubicBezTo>
                      <a:pt x="135" y="106"/>
                      <a:pt x="142" y="89"/>
                      <a:pt x="147" y="76"/>
                    </a:cubicBezTo>
                    <a:cubicBezTo>
                      <a:pt x="152" y="59"/>
                      <a:pt x="160" y="50"/>
                      <a:pt x="170" y="44"/>
                    </a:cubicBezTo>
                    <a:lnTo>
                      <a:pt x="162" y="4"/>
                    </a:lnTo>
                    <a:close/>
                    <a:moveTo>
                      <a:pt x="162" y="4"/>
                    </a:moveTo>
                    <a:cubicBezTo>
                      <a:pt x="162" y="2"/>
                      <a:pt x="162" y="0"/>
                      <a:pt x="162" y="0"/>
                    </a:cubicBezTo>
                    <a:lnTo>
                      <a:pt x="162" y="4"/>
                    </a:lnTo>
                    <a:close/>
                  </a:path>
                </a:pathLst>
              </a:custGeom>
              <a:solidFill>
                <a:srgbClr val="3B7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7" name="Freeform 820">
                <a:extLst>
                  <a:ext uri="{FF2B5EF4-FFF2-40B4-BE49-F238E27FC236}">
                    <a16:creationId xmlns:a16="http://schemas.microsoft.com/office/drawing/2014/main" id="{EF45DC5A-AED9-4CDF-929B-3D3A4CCE2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562"/>
                <a:ext cx="98" cy="200"/>
              </a:xfrm>
              <a:custGeom>
                <a:avLst/>
                <a:gdLst>
                  <a:gd name="T0" fmla="*/ 618 w 39"/>
                  <a:gd name="T1" fmla="*/ 0 h 80"/>
                  <a:gd name="T2" fmla="*/ 95 w 39"/>
                  <a:gd name="T3" fmla="*/ 1250 h 80"/>
                  <a:gd name="T4" fmla="*/ 618 w 39"/>
                  <a:gd name="T5" fmla="*/ 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80">
                    <a:moveTo>
                      <a:pt x="39" y="0"/>
                    </a:moveTo>
                    <a:cubicBezTo>
                      <a:pt x="16" y="10"/>
                      <a:pt x="0" y="45"/>
                      <a:pt x="6" y="80"/>
                    </a:cubicBezTo>
                    <a:cubicBezTo>
                      <a:pt x="10" y="49"/>
                      <a:pt x="27" y="7"/>
                      <a:pt x="39" y="0"/>
                    </a:cubicBezTo>
                  </a:path>
                </a:pathLst>
              </a:custGeom>
              <a:solidFill>
                <a:srgbClr val="A6C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8" name="Freeform 821">
                <a:extLst>
                  <a:ext uri="{FF2B5EF4-FFF2-40B4-BE49-F238E27FC236}">
                    <a16:creationId xmlns:a16="http://schemas.microsoft.com/office/drawing/2014/main" id="{70467E9F-3A69-4EBC-8FAE-616F85CDF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1502"/>
                <a:ext cx="725" cy="732"/>
              </a:xfrm>
              <a:custGeom>
                <a:avLst/>
                <a:gdLst>
                  <a:gd name="T0" fmla="*/ 1000 w 290"/>
                  <a:gd name="T1" fmla="*/ 4474 h 293"/>
                  <a:gd name="T2" fmla="*/ 1050 w 290"/>
                  <a:gd name="T3" fmla="*/ 4444 h 293"/>
                  <a:gd name="T4" fmla="*/ 1050 w 290"/>
                  <a:gd name="T5" fmla="*/ 4462 h 293"/>
                  <a:gd name="T6" fmla="*/ 1208 w 290"/>
                  <a:gd name="T7" fmla="*/ 4307 h 293"/>
                  <a:gd name="T8" fmla="*/ 1208 w 290"/>
                  <a:gd name="T9" fmla="*/ 2995 h 293"/>
                  <a:gd name="T10" fmla="*/ 1500 w 290"/>
                  <a:gd name="T11" fmla="*/ 1841 h 293"/>
                  <a:gd name="T12" fmla="*/ 4020 w 290"/>
                  <a:gd name="T13" fmla="*/ 105 h 293"/>
                  <a:gd name="T14" fmla="*/ 4533 w 290"/>
                  <a:gd name="T15" fmla="*/ 0 h 293"/>
                  <a:gd name="T16" fmla="*/ 1875 w 290"/>
                  <a:gd name="T17" fmla="*/ 749 h 293"/>
                  <a:gd name="T18" fmla="*/ 1020 w 290"/>
                  <a:gd name="T19" fmla="*/ 3353 h 293"/>
                  <a:gd name="T20" fmla="*/ 958 w 290"/>
                  <a:gd name="T21" fmla="*/ 4287 h 293"/>
                  <a:gd name="T22" fmla="*/ 875 w 290"/>
                  <a:gd name="T23" fmla="*/ 4307 h 293"/>
                  <a:gd name="T24" fmla="*/ 675 w 290"/>
                  <a:gd name="T25" fmla="*/ 4025 h 293"/>
                  <a:gd name="T26" fmla="*/ 625 w 290"/>
                  <a:gd name="T27" fmla="*/ 3882 h 293"/>
                  <a:gd name="T28" fmla="*/ 520 w 290"/>
                  <a:gd name="T29" fmla="*/ 3850 h 293"/>
                  <a:gd name="T30" fmla="*/ 438 w 290"/>
                  <a:gd name="T31" fmla="*/ 3900 h 293"/>
                  <a:gd name="T32" fmla="*/ 363 w 290"/>
                  <a:gd name="T33" fmla="*/ 4162 h 293"/>
                  <a:gd name="T34" fmla="*/ 125 w 290"/>
                  <a:gd name="T35" fmla="*/ 4257 h 293"/>
                  <a:gd name="T36" fmla="*/ 0 w 290"/>
                  <a:gd name="T37" fmla="*/ 4307 h 293"/>
                  <a:gd name="T38" fmla="*/ 520 w 290"/>
                  <a:gd name="T39" fmla="*/ 4275 h 293"/>
                  <a:gd name="T40" fmla="*/ 1000 w 290"/>
                  <a:gd name="T41" fmla="*/ 4474 h 2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90" h="293">
                    <a:moveTo>
                      <a:pt x="64" y="287"/>
                    </a:moveTo>
                    <a:cubicBezTo>
                      <a:pt x="64" y="287"/>
                      <a:pt x="66" y="285"/>
                      <a:pt x="67" y="285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69" y="282"/>
                      <a:pt x="73" y="278"/>
                      <a:pt x="77" y="276"/>
                    </a:cubicBezTo>
                    <a:cubicBezTo>
                      <a:pt x="77" y="252"/>
                      <a:pt x="72" y="218"/>
                      <a:pt x="77" y="192"/>
                    </a:cubicBezTo>
                    <a:cubicBezTo>
                      <a:pt x="80" y="177"/>
                      <a:pt x="86" y="145"/>
                      <a:pt x="96" y="118"/>
                    </a:cubicBezTo>
                    <a:cubicBezTo>
                      <a:pt x="130" y="14"/>
                      <a:pt x="203" y="24"/>
                      <a:pt x="257" y="7"/>
                    </a:cubicBezTo>
                    <a:cubicBezTo>
                      <a:pt x="268" y="4"/>
                      <a:pt x="281" y="3"/>
                      <a:pt x="290" y="0"/>
                    </a:cubicBezTo>
                    <a:cubicBezTo>
                      <a:pt x="268" y="5"/>
                      <a:pt x="158" y="3"/>
                      <a:pt x="120" y="48"/>
                    </a:cubicBezTo>
                    <a:cubicBezTo>
                      <a:pt x="82" y="94"/>
                      <a:pt x="70" y="157"/>
                      <a:pt x="65" y="215"/>
                    </a:cubicBezTo>
                    <a:cubicBezTo>
                      <a:pt x="61" y="248"/>
                      <a:pt x="63" y="247"/>
                      <a:pt x="61" y="275"/>
                    </a:cubicBezTo>
                    <a:cubicBezTo>
                      <a:pt x="56" y="276"/>
                      <a:pt x="56" y="276"/>
                      <a:pt x="56" y="276"/>
                    </a:cubicBezTo>
                    <a:cubicBezTo>
                      <a:pt x="43" y="258"/>
                      <a:pt x="43" y="258"/>
                      <a:pt x="43" y="258"/>
                    </a:cubicBezTo>
                    <a:cubicBezTo>
                      <a:pt x="40" y="249"/>
                      <a:pt x="40" y="249"/>
                      <a:pt x="40" y="249"/>
                    </a:cubicBezTo>
                    <a:cubicBezTo>
                      <a:pt x="40" y="249"/>
                      <a:pt x="38" y="247"/>
                      <a:pt x="33" y="247"/>
                    </a:cubicBezTo>
                    <a:cubicBezTo>
                      <a:pt x="28" y="247"/>
                      <a:pt x="28" y="250"/>
                      <a:pt x="28" y="250"/>
                    </a:cubicBezTo>
                    <a:cubicBezTo>
                      <a:pt x="23" y="267"/>
                      <a:pt x="23" y="267"/>
                      <a:pt x="23" y="267"/>
                    </a:cubicBezTo>
                    <a:cubicBezTo>
                      <a:pt x="8" y="273"/>
                      <a:pt x="8" y="273"/>
                      <a:pt x="8" y="273"/>
                    </a:cubicBezTo>
                    <a:cubicBezTo>
                      <a:pt x="0" y="276"/>
                      <a:pt x="0" y="276"/>
                      <a:pt x="0" y="276"/>
                    </a:cubicBezTo>
                    <a:cubicBezTo>
                      <a:pt x="16" y="283"/>
                      <a:pt x="25" y="276"/>
                      <a:pt x="33" y="274"/>
                    </a:cubicBezTo>
                    <a:cubicBezTo>
                      <a:pt x="41" y="272"/>
                      <a:pt x="41" y="293"/>
                      <a:pt x="64" y="287"/>
                    </a:cubicBezTo>
                  </a:path>
                </a:pathLst>
              </a:custGeom>
              <a:solidFill>
                <a:srgbClr val="3B7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69" name="Freeform 822">
                <a:extLst>
                  <a:ext uri="{FF2B5EF4-FFF2-40B4-BE49-F238E27FC236}">
                    <a16:creationId xmlns:a16="http://schemas.microsoft.com/office/drawing/2014/main" id="{976391DC-91A5-48F7-AECB-C1B6F5CA1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2504"/>
                <a:ext cx="132" cy="393"/>
              </a:xfrm>
              <a:custGeom>
                <a:avLst/>
                <a:gdLst>
                  <a:gd name="T0" fmla="*/ 819 w 53"/>
                  <a:gd name="T1" fmla="*/ 0 h 157"/>
                  <a:gd name="T2" fmla="*/ 167 w 53"/>
                  <a:gd name="T3" fmla="*/ 1504 h 157"/>
                  <a:gd name="T4" fmla="*/ 62 w 53"/>
                  <a:gd name="T5" fmla="*/ 2350 h 157"/>
                  <a:gd name="T6" fmla="*/ 262 w 53"/>
                  <a:gd name="T7" fmla="*/ 2213 h 157"/>
                  <a:gd name="T8" fmla="*/ 416 w 53"/>
                  <a:gd name="T9" fmla="*/ 1993 h 157"/>
                  <a:gd name="T10" fmla="*/ 311 w 53"/>
                  <a:gd name="T11" fmla="*/ 1379 h 157"/>
                  <a:gd name="T12" fmla="*/ 416 w 53"/>
                  <a:gd name="T13" fmla="*/ 909 h 157"/>
                  <a:gd name="T14" fmla="*/ 653 w 53"/>
                  <a:gd name="T15" fmla="*/ 408 h 1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157">
                    <a:moveTo>
                      <a:pt x="53" y="0"/>
                    </a:moveTo>
                    <a:cubicBezTo>
                      <a:pt x="23" y="24"/>
                      <a:pt x="8" y="52"/>
                      <a:pt x="11" y="96"/>
                    </a:cubicBezTo>
                    <a:cubicBezTo>
                      <a:pt x="13" y="140"/>
                      <a:pt x="8" y="143"/>
                      <a:pt x="4" y="150"/>
                    </a:cubicBezTo>
                    <a:cubicBezTo>
                      <a:pt x="0" y="157"/>
                      <a:pt x="17" y="141"/>
                      <a:pt x="17" y="141"/>
                    </a:cubicBezTo>
                    <a:cubicBezTo>
                      <a:pt x="27" y="127"/>
                      <a:pt x="27" y="127"/>
                      <a:pt x="27" y="127"/>
                    </a:cubicBezTo>
                    <a:cubicBezTo>
                      <a:pt x="20" y="88"/>
                      <a:pt x="20" y="88"/>
                      <a:pt x="20" y="88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42" y="26"/>
                      <a:pt x="42" y="26"/>
                      <a:pt x="42" y="26"/>
                    </a:cubicBezTo>
                  </a:path>
                </a:pathLst>
              </a:custGeom>
              <a:solidFill>
                <a:srgbClr val="3B7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0" name="Freeform 823">
                <a:extLst>
                  <a:ext uri="{FF2B5EF4-FFF2-40B4-BE49-F238E27FC236}">
                    <a16:creationId xmlns:a16="http://schemas.microsoft.com/office/drawing/2014/main" id="{F36F2E28-DF46-4976-809F-0CCB62A4B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979"/>
                <a:ext cx="72" cy="198"/>
              </a:xfrm>
              <a:custGeom>
                <a:avLst/>
                <a:gdLst>
                  <a:gd name="T0" fmla="*/ 444 w 29"/>
                  <a:gd name="T1" fmla="*/ 0 h 79"/>
                  <a:gd name="T2" fmla="*/ 290 w 29"/>
                  <a:gd name="T3" fmla="*/ 679 h 79"/>
                  <a:gd name="T4" fmla="*/ 0 w 29"/>
                  <a:gd name="T5" fmla="*/ 1243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9">
                    <a:moveTo>
                      <a:pt x="29" y="0"/>
                    </a:moveTo>
                    <a:cubicBezTo>
                      <a:pt x="25" y="14"/>
                      <a:pt x="25" y="29"/>
                      <a:pt x="19" y="43"/>
                    </a:cubicBezTo>
                    <a:cubicBezTo>
                      <a:pt x="15" y="53"/>
                      <a:pt x="2" y="69"/>
                      <a:pt x="0" y="7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1" name="Freeform 824">
                <a:extLst>
                  <a:ext uri="{FF2B5EF4-FFF2-40B4-BE49-F238E27FC236}">
                    <a16:creationId xmlns:a16="http://schemas.microsoft.com/office/drawing/2014/main" id="{20F8E5A2-D971-4270-A819-B3E28AD61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194"/>
                <a:ext cx="20" cy="45"/>
              </a:xfrm>
              <a:custGeom>
                <a:avLst/>
                <a:gdLst>
                  <a:gd name="T0" fmla="*/ 63 w 8"/>
                  <a:gd name="T1" fmla="*/ 0 h 18"/>
                  <a:gd name="T2" fmla="*/ 33 w 8"/>
                  <a:gd name="T3" fmla="*/ 283 h 18"/>
                  <a:gd name="T4" fmla="*/ 113 w 8"/>
                  <a:gd name="T5" fmla="*/ 33 h 18"/>
                  <a:gd name="T6" fmla="*/ 83 w 8"/>
                  <a:gd name="T7" fmla="*/ 5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8">
                    <a:moveTo>
                      <a:pt x="4" y="0"/>
                    </a:moveTo>
                    <a:cubicBezTo>
                      <a:pt x="3" y="6"/>
                      <a:pt x="0" y="13"/>
                      <a:pt x="2" y="18"/>
                    </a:cubicBezTo>
                    <a:cubicBezTo>
                      <a:pt x="6" y="15"/>
                      <a:pt x="8" y="8"/>
                      <a:pt x="7" y="2"/>
                    </a:cubicBezTo>
                    <a:cubicBezTo>
                      <a:pt x="5" y="0"/>
                      <a:pt x="6" y="2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2" name="Freeform 825">
                <a:extLst>
                  <a:ext uri="{FF2B5EF4-FFF2-40B4-BE49-F238E27FC236}">
                    <a16:creationId xmlns:a16="http://schemas.microsoft.com/office/drawing/2014/main" id="{F887E424-5EBB-4C42-B04E-3118FBE93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832"/>
                <a:ext cx="410" cy="825"/>
              </a:xfrm>
              <a:custGeom>
                <a:avLst/>
                <a:gdLst>
                  <a:gd name="T0" fmla="*/ 2488 w 164"/>
                  <a:gd name="T1" fmla="*/ 5158 h 330"/>
                  <a:gd name="T2" fmla="*/ 2050 w 164"/>
                  <a:gd name="T3" fmla="*/ 4000 h 330"/>
                  <a:gd name="T4" fmla="*/ 1563 w 164"/>
                  <a:gd name="T5" fmla="*/ 2458 h 330"/>
                  <a:gd name="T6" fmla="*/ 1220 w 164"/>
                  <a:gd name="T7" fmla="*/ 300 h 330"/>
                  <a:gd name="T8" fmla="*/ 1020 w 164"/>
                  <a:gd name="T9" fmla="*/ 238 h 330"/>
                  <a:gd name="T10" fmla="*/ 550 w 164"/>
                  <a:gd name="T11" fmla="*/ 20 h 330"/>
                  <a:gd name="T12" fmla="*/ 313 w 164"/>
                  <a:gd name="T13" fmla="*/ 250 h 330"/>
                  <a:gd name="T14" fmla="*/ 50 w 164"/>
                  <a:gd name="T15" fmla="*/ 1845 h 330"/>
                  <a:gd name="T16" fmla="*/ 50 w 164"/>
                  <a:gd name="T17" fmla="*/ 2375 h 330"/>
                  <a:gd name="T18" fmla="*/ 238 w 164"/>
                  <a:gd name="T19" fmla="*/ 2875 h 330"/>
                  <a:gd name="T20" fmla="*/ 438 w 164"/>
                  <a:gd name="T21" fmla="*/ 3145 h 330"/>
                  <a:gd name="T22" fmla="*/ 2283 w 164"/>
                  <a:gd name="T23" fmla="*/ 5000 h 330"/>
                  <a:gd name="T24" fmla="*/ 2488 w 164"/>
                  <a:gd name="T25" fmla="*/ 5158 h 3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4" h="330">
                    <a:moveTo>
                      <a:pt x="159" y="330"/>
                    </a:moveTo>
                    <a:cubicBezTo>
                      <a:pt x="164" y="311"/>
                      <a:pt x="137" y="274"/>
                      <a:pt x="131" y="256"/>
                    </a:cubicBezTo>
                    <a:cubicBezTo>
                      <a:pt x="120" y="226"/>
                      <a:pt x="92" y="190"/>
                      <a:pt x="100" y="157"/>
                    </a:cubicBezTo>
                    <a:cubicBezTo>
                      <a:pt x="111" y="115"/>
                      <a:pt x="131" y="42"/>
                      <a:pt x="78" y="19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59" y="6"/>
                      <a:pt x="45" y="2"/>
                      <a:pt x="35" y="1"/>
                    </a:cubicBezTo>
                    <a:cubicBezTo>
                      <a:pt x="25" y="0"/>
                      <a:pt x="25" y="6"/>
                      <a:pt x="20" y="16"/>
                    </a:cubicBezTo>
                    <a:cubicBezTo>
                      <a:pt x="4" y="45"/>
                      <a:pt x="0" y="85"/>
                      <a:pt x="3" y="118"/>
                    </a:cubicBezTo>
                    <a:cubicBezTo>
                      <a:pt x="5" y="129"/>
                      <a:pt x="2" y="141"/>
                      <a:pt x="3" y="152"/>
                    </a:cubicBezTo>
                    <a:cubicBezTo>
                      <a:pt x="3" y="163"/>
                      <a:pt x="9" y="175"/>
                      <a:pt x="15" y="184"/>
                    </a:cubicBezTo>
                    <a:cubicBezTo>
                      <a:pt x="18" y="188"/>
                      <a:pt x="22" y="194"/>
                      <a:pt x="28" y="201"/>
                    </a:cubicBezTo>
                    <a:cubicBezTo>
                      <a:pt x="96" y="188"/>
                      <a:pt x="110" y="274"/>
                      <a:pt x="146" y="320"/>
                    </a:cubicBezTo>
                    <a:cubicBezTo>
                      <a:pt x="151" y="323"/>
                      <a:pt x="156" y="327"/>
                      <a:pt x="159" y="330"/>
                    </a:cubicBezTo>
                    <a:close/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3" name="Freeform 826">
                <a:extLst>
                  <a:ext uri="{FF2B5EF4-FFF2-40B4-BE49-F238E27FC236}">
                    <a16:creationId xmlns:a16="http://schemas.microsoft.com/office/drawing/2014/main" id="{4259D9C8-824D-460D-8821-80E850771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9" y="1167"/>
                <a:ext cx="355" cy="927"/>
              </a:xfrm>
              <a:custGeom>
                <a:avLst/>
                <a:gdLst>
                  <a:gd name="T0" fmla="*/ 625 w 142"/>
                  <a:gd name="T1" fmla="*/ 3840 h 371"/>
                  <a:gd name="T2" fmla="*/ 925 w 142"/>
                  <a:gd name="T3" fmla="*/ 3121 h 371"/>
                  <a:gd name="T4" fmla="*/ 908 w 142"/>
                  <a:gd name="T5" fmla="*/ 3058 h 371"/>
                  <a:gd name="T6" fmla="*/ 925 w 142"/>
                  <a:gd name="T7" fmla="*/ 2916 h 371"/>
                  <a:gd name="T8" fmla="*/ 645 w 142"/>
                  <a:gd name="T9" fmla="*/ 2621 h 371"/>
                  <a:gd name="T10" fmla="*/ 613 w 142"/>
                  <a:gd name="T11" fmla="*/ 2604 h 371"/>
                  <a:gd name="T12" fmla="*/ 520 w 142"/>
                  <a:gd name="T13" fmla="*/ 2479 h 371"/>
                  <a:gd name="T14" fmla="*/ 708 w 142"/>
                  <a:gd name="T15" fmla="*/ 1137 h 371"/>
                  <a:gd name="T16" fmla="*/ 863 w 142"/>
                  <a:gd name="T17" fmla="*/ 1124 h 371"/>
                  <a:gd name="T18" fmla="*/ 863 w 142"/>
                  <a:gd name="T19" fmla="*/ 1124 h 371"/>
                  <a:gd name="T20" fmla="*/ 1333 w 142"/>
                  <a:gd name="T21" fmla="*/ 1187 h 371"/>
                  <a:gd name="T22" fmla="*/ 1345 w 142"/>
                  <a:gd name="T23" fmla="*/ 1187 h 371"/>
                  <a:gd name="T24" fmla="*/ 1408 w 142"/>
                  <a:gd name="T25" fmla="*/ 1187 h 371"/>
                  <a:gd name="T26" fmla="*/ 1425 w 142"/>
                  <a:gd name="T27" fmla="*/ 1167 h 371"/>
                  <a:gd name="T28" fmla="*/ 2158 w 142"/>
                  <a:gd name="T29" fmla="*/ 375 h 371"/>
                  <a:gd name="T30" fmla="*/ 2220 w 142"/>
                  <a:gd name="T31" fmla="*/ 0 h 371"/>
                  <a:gd name="T32" fmla="*/ 2208 w 142"/>
                  <a:gd name="T33" fmla="*/ 0 h 371"/>
                  <a:gd name="T34" fmla="*/ 1283 w 142"/>
                  <a:gd name="T35" fmla="*/ 967 h 371"/>
                  <a:gd name="T36" fmla="*/ 408 w 142"/>
                  <a:gd name="T37" fmla="*/ 1199 h 371"/>
                  <a:gd name="T38" fmla="*/ 313 w 142"/>
                  <a:gd name="T39" fmla="*/ 2509 h 371"/>
                  <a:gd name="T40" fmla="*/ 313 w 142"/>
                  <a:gd name="T41" fmla="*/ 3466 h 371"/>
                  <a:gd name="T42" fmla="*/ 220 w 142"/>
                  <a:gd name="T43" fmla="*/ 5787 h 371"/>
                  <a:gd name="T44" fmla="*/ 625 w 142"/>
                  <a:gd name="T45" fmla="*/ 3840 h 37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2" h="371">
                    <a:moveTo>
                      <a:pt x="40" y="246"/>
                    </a:moveTo>
                    <a:cubicBezTo>
                      <a:pt x="51" y="220"/>
                      <a:pt x="55" y="216"/>
                      <a:pt x="59" y="200"/>
                    </a:cubicBezTo>
                    <a:cubicBezTo>
                      <a:pt x="58" y="196"/>
                      <a:pt x="58" y="196"/>
                      <a:pt x="58" y="196"/>
                    </a:cubicBezTo>
                    <a:cubicBezTo>
                      <a:pt x="58" y="195"/>
                      <a:pt x="59" y="188"/>
                      <a:pt x="59" y="187"/>
                    </a:cubicBezTo>
                    <a:cubicBezTo>
                      <a:pt x="61" y="176"/>
                      <a:pt x="44" y="172"/>
                      <a:pt x="41" y="168"/>
                    </a:cubicBezTo>
                    <a:cubicBezTo>
                      <a:pt x="39" y="167"/>
                      <a:pt x="39" y="167"/>
                      <a:pt x="39" y="167"/>
                    </a:cubicBezTo>
                    <a:cubicBezTo>
                      <a:pt x="35" y="163"/>
                      <a:pt x="34" y="162"/>
                      <a:pt x="33" y="159"/>
                    </a:cubicBezTo>
                    <a:cubicBezTo>
                      <a:pt x="23" y="106"/>
                      <a:pt x="27" y="84"/>
                      <a:pt x="45" y="73"/>
                    </a:cubicBezTo>
                    <a:cubicBezTo>
                      <a:pt x="47" y="72"/>
                      <a:pt x="50" y="71"/>
                      <a:pt x="55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62" y="74"/>
                      <a:pt x="72" y="76"/>
                      <a:pt x="85" y="76"/>
                    </a:cubicBezTo>
                    <a:cubicBezTo>
                      <a:pt x="85" y="76"/>
                      <a:pt x="86" y="76"/>
                      <a:pt x="86" y="76"/>
                    </a:cubicBezTo>
                    <a:cubicBezTo>
                      <a:pt x="87" y="76"/>
                      <a:pt x="88" y="76"/>
                      <a:pt x="90" y="76"/>
                    </a:cubicBezTo>
                    <a:cubicBezTo>
                      <a:pt x="90" y="76"/>
                      <a:pt x="91" y="75"/>
                      <a:pt x="91" y="75"/>
                    </a:cubicBezTo>
                    <a:cubicBezTo>
                      <a:pt x="123" y="69"/>
                      <a:pt x="134" y="38"/>
                      <a:pt x="138" y="24"/>
                    </a:cubicBezTo>
                    <a:cubicBezTo>
                      <a:pt x="141" y="16"/>
                      <a:pt x="142" y="8"/>
                      <a:pt x="142" y="0"/>
                    </a:cubicBezTo>
                    <a:cubicBezTo>
                      <a:pt x="141" y="0"/>
                      <a:pt x="141" y="0"/>
                      <a:pt x="141" y="0"/>
                    </a:cubicBezTo>
                    <a:cubicBezTo>
                      <a:pt x="138" y="22"/>
                      <a:pt x="108" y="63"/>
                      <a:pt x="82" y="62"/>
                    </a:cubicBezTo>
                    <a:cubicBezTo>
                      <a:pt x="56" y="60"/>
                      <a:pt x="38" y="55"/>
                      <a:pt x="26" y="77"/>
                    </a:cubicBezTo>
                    <a:cubicBezTo>
                      <a:pt x="14" y="100"/>
                      <a:pt x="12" y="126"/>
                      <a:pt x="20" y="161"/>
                    </a:cubicBezTo>
                    <a:cubicBezTo>
                      <a:pt x="27" y="196"/>
                      <a:pt x="33" y="182"/>
                      <a:pt x="20" y="222"/>
                    </a:cubicBezTo>
                    <a:cubicBezTo>
                      <a:pt x="7" y="263"/>
                      <a:pt x="0" y="337"/>
                      <a:pt x="14" y="371"/>
                    </a:cubicBezTo>
                    <a:cubicBezTo>
                      <a:pt x="17" y="334"/>
                      <a:pt x="28" y="293"/>
                      <a:pt x="40" y="246"/>
                    </a:cubicBezTo>
                  </a:path>
                </a:pathLst>
              </a:custGeom>
              <a:solidFill>
                <a:srgbClr val="6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4" name="Freeform 827">
                <a:extLst>
                  <a:ext uri="{FF2B5EF4-FFF2-40B4-BE49-F238E27FC236}">
                    <a16:creationId xmlns:a16="http://schemas.microsoft.com/office/drawing/2014/main" id="{E9D25BB2-33D7-4D80-892A-D5B1A4B47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1814"/>
                <a:ext cx="227" cy="358"/>
              </a:xfrm>
              <a:custGeom>
                <a:avLst/>
                <a:gdLst>
                  <a:gd name="T0" fmla="*/ 229 w 91"/>
                  <a:gd name="T1" fmla="*/ 1975 h 143"/>
                  <a:gd name="T2" fmla="*/ 229 w 91"/>
                  <a:gd name="T3" fmla="*/ 1805 h 143"/>
                  <a:gd name="T4" fmla="*/ 342 w 91"/>
                  <a:gd name="T5" fmla="*/ 1242 h 143"/>
                  <a:gd name="T6" fmla="*/ 591 w 91"/>
                  <a:gd name="T7" fmla="*/ 613 h 143"/>
                  <a:gd name="T8" fmla="*/ 945 w 91"/>
                  <a:gd name="T9" fmla="*/ 1242 h 143"/>
                  <a:gd name="T10" fmla="*/ 1350 w 91"/>
                  <a:gd name="T11" fmla="*/ 864 h 143"/>
                  <a:gd name="T12" fmla="*/ 1008 w 91"/>
                  <a:gd name="T13" fmla="*/ 333 h 143"/>
                  <a:gd name="T14" fmla="*/ 683 w 91"/>
                  <a:gd name="T15" fmla="*/ 220 h 143"/>
                  <a:gd name="T16" fmla="*/ 404 w 91"/>
                  <a:gd name="T17" fmla="*/ 33 h 143"/>
                  <a:gd name="T18" fmla="*/ 105 w 91"/>
                  <a:gd name="T19" fmla="*/ 846 h 143"/>
                  <a:gd name="T20" fmla="*/ 12 w 91"/>
                  <a:gd name="T21" fmla="*/ 1772 h 143"/>
                  <a:gd name="T22" fmla="*/ 187 w 91"/>
                  <a:gd name="T23" fmla="*/ 2213 h 143"/>
                  <a:gd name="T24" fmla="*/ 778 w 91"/>
                  <a:gd name="T25" fmla="*/ 2005 h 143"/>
                  <a:gd name="T26" fmla="*/ 746 w 91"/>
                  <a:gd name="T27" fmla="*/ 1492 h 143"/>
                  <a:gd name="T28" fmla="*/ 229 w 91"/>
                  <a:gd name="T29" fmla="*/ 1963 h 1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1" h="143">
                    <a:moveTo>
                      <a:pt x="15" y="126"/>
                    </a:moveTo>
                    <a:cubicBezTo>
                      <a:pt x="13" y="120"/>
                      <a:pt x="15" y="121"/>
                      <a:pt x="15" y="115"/>
                    </a:cubicBezTo>
                    <a:cubicBezTo>
                      <a:pt x="17" y="103"/>
                      <a:pt x="20" y="91"/>
                      <a:pt x="22" y="79"/>
                    </a:cubicBezTo>
                    <a:cubicBezTo>
                      <a:pt x="24" y="66"/>
                      <a:pt x="22" y="43"/>
                      <a:pt x="38" y="39"/>
                    </a:cubicBezTo>
                    <a:cubicBezTo>
                      <a:pt x="62" y="32"/>
                      <a:pt x="71" y="62"/>
                      <a:pt x="61" y="79"/>
                    </a:cubicBezTo>
                    <a:cubicBezTo>
                      <a:pt x="75" y="75"/>
                      <a:pt x="84" y="71"/>
                      <a:pt x="87" y="55"/>
                    </a:cubicBezTo>
                    <a:cubicBezTo>
                      <a:pt x="91" y="35"/>
                      <a:pt x="83" y="27"/>
                      <a:pt x="65" y="21"/>
                    </a:cubicBezTo>
                    <a:cubicBezTo>
                      <a:pt x="58" y="19"/>
                      <a:pt x="51" y="17"/>
                      <a:pt x="44" y="14"/>
                    </a:cubicBezTo>
                    <a:cubicBezTo>
                      <a:pt x="40" y="13"/>
                      <a:pt x="30" y="2"/>
                      <a:pt x="26" y="2"/>
                    </a:cubicBezTo>
                    <a:cubicBezTo>
                      <a:pt x="12" y="0"/>
                      <a:pt x="8" y="44"/>
                      <a:pt x="7" y="54"/>
                    </a:cubicBezTo>
                    <a:cubicBezTo>
                      <a:pt x="4" y="69"/>
                      <a:pt x="2" y="84"/>
                      <a:pt x="1" y="113"/>
                    </a:cubicBezTo>
                    <a:cubicBezTo>
                      <a:pt x="1" y="123"/>
                      <a:pt x="0" y="139"/>
                      <a:pt x="12" y="141"/>
                    </a:cubicBezTo>
                    <a:cubicBezTo>
                      <a:pt x="23" y="143"/>
                      <a:pt x="44" y="138"/>
                      <a:pt x="50" y="128"/>
                    </a:cubicBezTo>
                    <a:cubicBezTo>
                      <a:pt x="56" y="119"/>
                      <a:pt x="55" y="103"/>
                      <a:pt x="48" y="95"/>
                    </a:cubicBezTo>
                    <a:cubicBezTo>
                      <a:pt x="53" y="114"/>
                      <a:pt x="34" y="139"/>
                      <a:pt x="15" y="125"/>
                    </a:cubicBezTo>
                  </a:path>
                </a:pathLst>
              </a:custGeom>
              <a:solidFill>
                <a:srgbClr val="6C4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5" name="Freeform 828">
                <a:extLst>
                  <a:ext uri="{FF2B5EF4-FFF2-40B4-BE49-F238E27FC236}">
                    <a16:creationId xmlns:a16="http://schemas.microsoft.com/office/drawing/2014/main" id="{525BDDAD-5FE3-4BA7-AEE4-90DF93289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2755"/>
                <a:ext cx="718" cy="360"/>
              </a:xfrm>
              <a:custGeom>
                <a:avLst/>
                <a:gdLst>
                  <a:gd name="T0" fmla="*/ 3868 w 287"/>
                  <a:gd name="T1" fmla="*/ 1125 h 144"/>
                  <a:gd name="T2" fmla="*/ 2522 w 287"/>
                  <a:gd name="T3" fmla="*/ 0 h 144"/>
                  <a:gd name="T4" fmla="*/ 3663 w 287"/>
                  <a:gd name="T5" fmla="*/ 1220 h 144"/>
                  <a:gd name="T6" fmla="*/ 3397 w 287"/>
                  <a:gd name="T7" fmla="*/ 1408 h 144"/>
                  <a:gd name="T8" fmla="*/ 0 w 287"/>
                  <a:gd name="T9" fmla="*/ 470 h 144"/>
                  <a:gd name="T10" fmla="*/ 1879 w 287"/>
                  <a:gd name="T11" fmla="*/ 1333 h 144"/>
                  <a:gd name="T12" fmla="*/ 4401 w 287"/>
                  <a:gd name="T13" fmla="*/ 1720 h 144"/>
                  <a:gd name="T14" fmla="*/ 3868 w 287"/>
                  <a:gd name="T15" fmla="*/ 1125 h 1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7" h="144">
                    <a:moveTo>
                      <a:pt x="247" y="72"/>
                    </a:moveTo>
                    <a:cubicBezTo>
                      <a:pt x="218" y="57"/>
                      <a:pt x="185" y="25"/>
                      <a:pt x="161" y="0"/>
                    </a:cubicBezTo>
                    <a:cubicBezTo>
                      <a:pt x="174" y="33"/>
                      <a:pt x="200" y="60"/>
                      <a:pt x="234" y="78"/>
                    </a:cubicBezTo>
                    <a:cubicBezTo>
                      <a:pt x="241" y="82"/>
                      <a:pt x="236" y="90"/>
                      <a:pt x="217" y="90"/>
                    </a:cubicBezTo>
                    <a:cubicBezTo>
                      <a:pt x="184" y="92"/>
                      <a:pt x="107" y="50"/>
                      <a:pt x="0" y="30"/>
                    </a:cubicBezTo>
                    <a:cubicBezTo>
                      <a:pt x="35" y="52"/>
                      <a:pt x="85" y="77"/>
                      <a:pt x="120" y="85"/>
                    </a:cubicBezTo>
                    <a:cubicBezTo>
                      <a:pt x="199" y="103"/>
                      <a:pt x="269" y="144"/>
                      <a:pt x="281" y="110"/>
                    </a:cubicBezTo>
                    <a:cubicBezTo>
                      <a:pt x="287" y="95"/>
                      <a:pt x="275" y="87"/>
                      <a:pt x="247" y="72"/>
                    </a:cubicBezTo>
                  </a:path>
                </a:pathLst>
              </a:custGeom>
              <a:solidFill>
                <a:srgbClr val="3B7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6" name="Freeform 829">
                <a:extLst>
                  <a:ext uri="{FF2B5EF4-FFF2-40B4-BE49-F238E27FC236}">
                    <a16:creationId xmlns:a16="http://schemas.microsoft.com/office/drawing/2014/main" id="{0C1CB7D7-E994-4398-B0D5-3251E4D23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1289"/>
                <a:ext cx="1140" cy="900"/>
              </a:xfrm>
              <a:custGeom>
                <a:avLst/>
                <a:gdLst>
                  <a:gd name="T0" fmla="*/ 7050 w 456"/>
                  <a:gd name="T1" fmla="*/ 0 h 360"/>
                  <a:gd name="T2" fmla="*/ 4625 w 456"/>
                  <a:gd name="T3" fmla="*/ 395 h 360"/>
                  <a:gd name="T4" fmla="*/ 3925 w 456"/>
                  <a:gd name="T5" fmla="*/ 425 h 360"/>
                  <a:gd name="T6" fmla="*/ 3908 w 456"/>
                  <a:gd name="T7" fmla="*/ 425 h 360"/>
                  <a:gd name="T8" fmla="*/ 3438 w 456"/>
                  <a:gd name="T9" fmla="*/ 363 h 360"/>
                  <a:gd name="T10" fmla="*/ 3438 w 456"/>
                  <a:gd name="T11" fmla="*/ 363 h 360"/>
                  <a:gd name="T12" fmla="*/ 3283 w 456"/>
                  <a:gd name="T13" fmla="*/ 375 h 360"/>
                  <a:gd name="T14" fmla="*/ 3083 w 456"/>
                  <a:gd name="T15" fmla="*/ 1783 h 360"/>
                  <a:gd name="T16" fmla="*/ 3438 w 456"/>
                  <a:gd name="T17" fmla="*/ 2063 h 360"/>
                  <a:gd name="T18" fmla="*/ 3470 w 456"/>
                  <a:gd name="T19" fmla="*/ 2375 h 360"/>
                  <a:gd name="T20" fmla="*/ 3238 w 456"/>
                  <a:gd name="T21" fmla="*/ 3020 h 360"/>
                  <a:gd name="T22" fmla="*/ 2800 w 456"/>
                  <a:gd name="T23" fmla="*/ 4938 h 360"/>
                  <a:gd name="T24" fmla="*/ 2583 w 456"/>
                  <a:gd name="T25" fmla="*/ 5470 h 360"/>
                  <a:gd name="T26" fmla="*/ 2208 w 456"/>
                  <a:gd name="T27" fmla="*/ 5345 h 360"/>
                  <a:gd name="T28" fmla="*/ 688 w 456"/>
                  <a:gd name="T29" fmla="*/ 3875 h 360"/>
                  <a:gd name="T30" fmla="*/ 125 w 456"/>
                  <a:gd name="T31" fmla="*/ 1533 h 360"/>
                  <a:gd name="T32" fmla="*/ 63 w 456"/>
                  <a:gd name="T33" fmla="*/ 1470 h 360"/>
                  <a:gd name="T34" fmla="*/ 0 w 456"/>
                  <a:gd name="T35" fmla="*/ 1550 h 360"/>
                  <a:gd name="T36" fmla="*/ 583 w 456"/>
                  <a:gd name="T37" fmla="*/ 3938 h 360"/>
                  <a:gd name="T38" fmla="*/ 2175 w 456"/>
                  <a:gd name="T39" fmla="*/ 5470 h 360"/>
                  <a:gd name="T40" fmla="*/ 2625 w 456"/>
                  <a:gd name="T41" fmla="*/ 5563 h 360"/>
                  <a:gd name="T42" fmla="*/ 2875 w 456"/>
                  <a:gd name="T43" fmla="*/ 5113 h 360"/>
                  <a:gd name="T44" fmla="*/ 2925 w 456"/>
                  <a:gd name="T45" fmla="*/ 4688 h 360"/>
                  <a:gd name="T46" fmla="*/ 3333 w 456"/>
                  <a:gd name="T47" fmla="*/ 3033 h 360"/>
                  <a:gd name="T48" fmla="*/ 3563 w 456"/>
                  <a:gd name="T49" fmla="*/ 2408 h 360"/>
                  <a:gd name="T50" fmla="*/ 3583 w 456"/>
                  <a:gd name="T51" fmla="*/ 2220 h 360"/>
                  <a:gd name="T52" fmla="*/ 3520 w 456"/>
                  <a:gd name="T53" fmla="*/ 2000 h 360"/>
                  <a:gd name="T54" fmla="*/ 3158 w 456"/>
                  <a:gd name="T55" fmla="*/ 1738 h 360"/>
                  <a:gd name="T56" fmla="*/ 3095 w 456"/>
                  <a:gd name="T57" fmla="*/ 1270 h 360"/>
                  <a:gd name="T58" fmla="*/ 3283 w 456"/>
                  <a:gd name="T59" fmla="*/ 488 h 360"/>
                  <a:gd name="T60" fmla="*/ 3425 w 456"/>
                  <a:gd name="T61" fmla="*/ 458 h 360"/>
                  <a:gd name="T62" fmla="*/ 4050 w 456"/>
                  <a:gd name="T63" fmla="*/ 520 h 360"/>
                  <a:gd name="T64" fmla="*/ 4645 w 456"/>
                  <a:gd name="T65" fmla="*/ 488 h 360"/>
                  <a:gd name="T66" fmla="*/ 6125 w 456"/>
                  <a:gd name="T67" fmla="*/ 300 h 360"/>
                  <a:gd name="T68" fmla="*/ 7063 w 456"/>
                  <a:gd name="T69" fmla="*/ 95 h 360"/>
                  <a:gd name="T70" fmla="*/ 7050 w 456"/>
                  <a:gd name="T71" fmla="*/ 0 h 36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56" h="360">
                    <a:moveTo>
                      <a:pt x="451" y="0"/>
                    </a:moveTo>
                    <a:cubicBezTo>
                      <a:pt x="401" y="12"/>
                      <a:pt x="349" y="21"/>
                      <a:pt x="296" y="25"/>
                    </a:cubicBezTo>
                    <a:cubicBezTo>
                      <a:pt x="278" y="26"/>
                      <a:pt x="263" y="27"/>
                      <a:pt x="251" y="27"/>
                    </a:cubicBezTo>
                    <a:cubicBezTo>
                      <a:pt x="251" y="27"/>
                      <a:pt x="250" y="27"/>
                      <a:pt x="250" y="27"/>
                    </a:cubicBezTo>
                    <a:cubicBezTo>
                      <a:pt x="237" y="27"/>
                      <a:pt x="227" y="25"/>
                      <a:pt x="220" y="23"/>
                    </a:cubicBezTo>
                    <a:cubicBezTo>
                      <a:pt x="220" y="23"/>
                      <a:pt x="220" y="23"/>
                      <a:pt x="220" y="23"/>
                    </a:cubicBezTo>
                    <a:cubicBezTo>
                      <a:pt x="215" y="22"/>
                      <a:pt x="212" y="23"/>
                      <a:pt x="210" y="24"/>
                    </a:cubicBezTo>
                    <a:cubicBezTo>
                      <a:pt x="192" y="35"/>
                      <a:pt x="186" y="60"/>
                      <a:pt x="197" y="114"/>
                    </a:cubicBezTo>
                    <a:cubicBezTo>
                      <a:pt x="197" y="116"/>
                      <a:pt x="216" y="128"/>
                      <a:pt x="220" y="132"/>
                    </a:cubicBezTo>
                    <a:cubicBezTo>
                      <a:pt x="220" y="132"/>
                      <a:pt x="225" y="137"/>
                      <a:pt x="222" y="152"/>
                    </a:cubicBezTo>
                    <a:cubicBezTo>
                      <a:pt x="222" y="152"/>
                      <a:pt x="212" y="175"/>
                      <a:pt x="207" y="193"/>
                    </a:cubicBezTo>
                    <a:cubicBezTo>
                      <a:pt x="193" y="238"/>
                      <a:pt x="188" y="237"/>
                      <a:pt x="179" y="316"/>
                    </a:cubicBezTo>
                    <a:cubicBezTo>
                      <a:pt x="179" y="331"/>
                      <a:pt x="175" y="345"/>
                      <a:pt x="165" y="350"/>
                    </a:cubicBezTo>
                    <a:cubicBezTo>
                      <a:pt x="159" y="353"/>
                      <a:pt x="145" y="343"/>
                      <a:pt x="141" y="342"/>
                    </a:cubicBezTo>
                    <a:cubicBezTo>
                      <a:pt x="124" y="337"/>
                      <a:pt x="69" y="292"/>
                      <a:pt x="44" y="248"/>
                    </a:cubicBezTo>
                    <a:cubicBezTo>
                      <a:pt x="19" y="205"/>
                      <a:pt x="9" y="128"/>
                      <a:pt x="8" y="98"/>
                    </a:cubicBezTo>
                    <a:cubicBezTo>
                      <a:pt x="8" y="96"/>
                      <a:pt x="6" y="94"/>
                      <a:pt x="4" y="94"/>
                    </a:cubicBezTo>
                    <a:cubicBezTo>
                      <a:pt x="2" y="95"/>
                      <a:pt x="0" y="96"/>
                      <a:pt x="0" y="99"/>
                    </a:cubicBezTo>
                    <a:cubicBezTo>
                      <a:pt x="1" y="130"/>
                      <a:pt x="11" y="207"/>
                      <a:pt x="37" y="252"/>
                    </a:cubicBezTo>
                    <a:cubicBezTo>
                      <a:pt x="62" y="296"/>
                      <a:pt x="118" y="345"/>
                      <a:pt x="139" y="350"/>
                    </a:cubicBezTo>
                    <a:cubicBezTo>
                      <a:pt x="145" y="353"/>
                      <a:pt x="160" y="360"/>
                      <a:pt x="168" y="356"/>
                    </a:cubicBezTo>
                    <a:cubicBezTo>
                      <a:pt x="175" y="353"/>
                      <a:pt x="183" y="340"/>
                      <a:pt x="184" y="327"/>
                    </a:cubicBezTo>
                    <a:cubicBezTo>
                      <a:pt x="184" y="327"/>
                      <a:pt x="187" y="304"/>
                      <a:pt x="187" y="300"/>
                    </a:cubicBezTo>
                    <a:cubicBezTo>
                      <a:pt x="191" y="270"/>
                      <a:pt x="195" y="244"/>
                      <a:pt x="213" y="194"/>
                    </a:cubicBezTo>
                    <a:cubicBezTo>
                      <a:pt x="219" y="176"/>
                      <a:pt x="225" y="164"/>
                      <a:pt x="228" y="154"/>
                    </a:cubicBezTo>
                    <a:cubicBezTo>
                      <a:pt x="229" y="150"/>
                      <a:pt x="229" y="146"/>
                      <a:pt x="229" y="142"/>
                    </a:cubicBezTo>
                    <a:cubicBezTo>
                      <a:pt x="229" y="137"/>
                      <a:pt x="228" y="132"/>
                      <a:pt x="225" y="128"/>
                    </a:cubicBezTo>
                    <a:cubicBezTo>
                      <a:pt x="224" y="126"/>
                      <a:pt x="203" y="116"/>
                      <a:pt x="202" y="111"/>
                    </a:cubicBezTo>
                    <a:cubicBezTo>
                      <a:pt x="200" y="99"/>
                      <a:pt x="199" y="97"/>
                      <a:pt x="198" y="81"/>
                    </a:cubicBezTo>
                    <a:cubicBezTo>
                      <a:pt x="197" y="56"/>
                      <a:pt x="197" y="44"/>
                      <a:pt x="210" y="31"/>
                    </a:cubicBezTo>
                    <a:cubicBezTo>
                      <a:pt x="212" y="29"/>
                      <a:pt x="215" y="28"/>
                      <a:pt x="219" y="29"/>
                    </a:cubicBezTo>
                    <a:cubicBezTo>
                      <a:pt x="235" y="33"/>
                      <a:pt x="256" y="33"/>
                      <a:pt x="259" y="33"/>
                    </a:cubicBezTo>
                    <a:cubicBezTo>
                      <a:pt x="269" y="33"/>
                      <a:pt x="281" y="32"/>
                      <a:pt x="297" y="31"/>
                    </a:cubicBezTo>
                    <a:cubicBezTo>
                      <a:pt x="331" y="28"/>
                      <a:pt x="353" y="28"/>
                      <a:pt x="392" y="19"/>
                    </a:cubicBezTo>
                    <a:cubicBezTo>
                      <a:pt x="413" y="15"/>
                      <a:pt x="435" y="10"/>
                      <a:pt x="452" y="6"/>
                    </a:cubicBezTo>
                    <a:cubicBezTo>
                      <a:pt x="456" y="4"/>
                      <a:pt x="454" y="0"/>
                      <a:pt x="451" y="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7" name="Freeform 830">
                <a:extLst>
                  <a:ext uri="{FF2B5EF4-FFF2-40B4-BE49-F238E27FC236}">
                    <a16:creationId xmlns:a16="http://schemas.microsoft.com/office/drawing/2014/main" id="{41939078-5100-44BF-9EEC-1B2532BA1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504"/>
                <a:ext cx="210" cy="338"/>
              </a:xfrm>
              <a:custGeom>
                <a:avLst/>
                <a:gdLst>
                  <a:gd name="T0" fmla="*/ 313 w 84"/>
                  <a:gd name="T1" fmla="*/ 2118 h 135"/>
                  <a:gd name="T2" fmla="*/ 408 w 84"/>
                  <a:gd name="T3" fmla="*/ 2056 h 135"/>
                  <a:gd name="T4" fmla="*/ 395 w 84"/>
                  <a:gd name="T5" fmla="*/ 1993 h 135"/>
                  <a:gd name="T6" fmla="*/ 645 w 84"/>
                  <a:gd name="T7" fmla="*/ 376 h 135"/>
                  <a:gd name="T8" fmla="*/ 1220 w 84"/>
                  <a:gd name="T9" fmla="*/ 188 h 135"/>
                  <a:gd name="T10" fmla="*/ 1300 w 84"/>
                  <a:gd name="T11" fmla="*/ 145 h 135"/>
                  <a:gd name="T12" fmla="*/ 1250 w 84"/>
                  <a:gd name="T13" fmla="*/ 63 h 135"/>
                  <a:gd name="T14" fmla="*/ 550 w 84"/>
                  <a:gd name="T15" fmla="*/ 283 h 135"/>
                  <a:gd name="T16" fmla="*/ 283 w 84"/>
                  <a:gd name="T17" fmla="*/ 2038 h 135"/>
                  <a:gd name="T18" fmla="*/ 313 w 84"/>
                  <a:gd name="T19" fmla="*/ 2118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4" h="135">
                    <a:moveTo>
                      <a:pt x="20" y="135"/>
                    </a:moveTo>
                    <a:cubicBezTo>
                      <a:pt x="22" y="134"/>
                      <a:pt x="24" y="132"/>
                      <a:pt x="26" y="131"/>
                    </a:cubicBezTo>
                    <a:cubicBezTo>
                      <a:pt x="26" y="131"/>
                      <a:pt x="26" y="127"/>
                      <a:pt x="25" y="127"/>
                    </a:cubicBezTo>
                    <a:cubicBezTo>
                      <a:pt x="9" y="79"/>
                      <a:pt x="23" y="42"/>
                      <a:pt x="41" y="24"/>
                    </a:cubicBezTo>
                    <a:cubicBezTo>
                      <a:pt x="52" y="12"/>
                      <a:pt x="66" y="8"/>
                      <a:pt x="78" y="12"/>
                    </a:cubicBezTo>
                    <a:cubicBezTo>
                      <a:pt x="80" y="13"/>
                      <a:pt x="82" y="12"/>
                      <a:pt x="83" y="9"/>
                    </a:cubicBezTo>
                    <a:cubicBezTo>
                      <a:pt x="84" y="7"/>
                      <a:pt x="82" y="5"/>
                      <a:pt x="80" y="4"/>
                    </a:cubicBezTo>
                    <a:cubicBezTo>
                      <a:pt x="65" y="0"/>
                      <a:pt x="48" y="4"/>
                      <a:pt x="35" y="18"/>
                    </a:cubicBezTo>
                    <a:cubicBezTo>
                      <a:pt x="15" y="38"/>
                      <a:pt x="0" y="78"/>
                      <a:pt x="18" y="130"/>
                    </a:cubicBezTo>
                    <a:cubicBezTo>
                      <a:pt x="18" y="131"/>
                      <a:pt x="19" y="135"/>
                      <a:pt x="20" y="135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8" name="Freeform 831">
                <a:extLst>
                  <a:ext uri="{FF2B5EF4-FFF2-40B4-BE49-F238E27FC236}">
                    <a16:creationId xmlns:a16="http://schemas.microsoft.com/office/drawing/2014/main" id="{769C5443-AEB6-4D4E-8526-D214B88DB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7" y="999"/>
                <a:ext cx="300" cy="1120"/>
              </a:xfrm>
              <a:custGeom>
                <a:avLst/>
                <a:gdLst>
                  <a:gd name="T0" fmla="*/ 1720 w 120"/>
                  <a:gd name="T1" fmla="*/ 6938 h 448"/>
                  <a:gd name="T2" fmla="*/ 1863 w 120"/>
                  <a:gd name="T3" fmla="*/ 6925 h 448"/>
                  <a:gd name="T4" fmla="*/ 1875 w 120"/>
                  <a:gd name="T5" fmla="*/ 6895 h 448"/>
                  <a:gd name="T6" fmla="*/ 1783 w 120"/>
                  <a:gd name="T7" fmla="*/ 6833 h 448"/>
                  <a:gd name="T8" fmla="*/ 220 w 120"/>
                  <a:gd name="T9" fmla="*/ 4145 h 448"/>
                  <a:gd name="T10" fmla="*/ 145 w 120"/>
                  <a:gd name="T11" fmla="*/ 3363 h 448"/>
                  <a:gd name="T12" fmla="*/ 1395 w 120"/>
                  <a:gd name="T13" fmla="*/ 783 h 448"/>
                  <a:gd name="T14" fmla="*/ 1520 w 120"/>
                  <a:gd name="T15" fmla="*/ 613 h 448"/>
                  <a:gd name="T16" fmla="*/ 1613 w 120"/>
                  <a:gd name="T17" fmla="*/ 83 h 448"/>
                  <a:gd name="T18" fmla="*/ 1563 w 120"/>
                  <a:gd name="T19" fmla="*/ 0 h 448"/>
                  <a:gd name="T20" fmla="*/ 1488 w 120"/>
                  <a:gd name="T21" fmla="*/ 63 h 448"/>
                  <a:gd name="T22" fmla="*/ 1395 w 120"/>
                  <a:gd name="T23" fmla="*/ 563 h 448"/>
                  <a:gd name="T24" fmla="*/ 1313 w 120"/>
                  <a:gd name="T25" fmla="*/ 688 h 448"/>
                  <a:gd name="T26" fmla="*/ 0 w 120"/>
                  <a:gd name="T27" fmla="*/ 3363 h 448"/>
                  <a:gd name="T28" fmla="*/ 95 w 120"/>
                  <a:gd name="T29" fmla="*/ 4158 h 448"/>
                  <a:gd name="T30" fmla="*/ 1720 w 120"/>
                  <a:gd name="T31" fmla="*/ 6938 h 44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0" h="448">
                    <a:moveTo>
                      <a:pt x="110" y="444"/>
                    </a:moveTo>
                    <a:cubicBezTo>
                      <a:pt x="114" y="446"/>
                      <a:pt x="117" y="448"/>
                      <a:pt x="119" y="443"/>
                    </a:cubicBezTo>
                    <a:cubicBezTo>
                      <a:pt x="120" y="441"/>
                      <a:pt x="120" y="441"/>
                      <a:pt x="120" y="441"/>
                    </a:cubicBezTo>
                    <a:cubicBezTo>
                      <a:pt x="120" y="439"/>
                      <a:pt x="116" y="438"/>
                      <a:pt x="114" y="437"/>
                    </a:cubicBezTo>
                    <a:cubicBezTo>
                      <a:pt x="91" y="420"/>
                      <a:pt x="35" y="371"/>
                      <a:pt x="14" y="265"/>
                    </a:cubicBezTo>
                    <a:cubicBezTo>
                      <a:pt x="11" y="248"/>
                      <a:pt x="9" y="231"/>
                      <a:pt x="9" y="215"/>
                    </a:cubicBezTo>
                    <a:cubicBezTo>
                      <a:pt x="9" y="153"/>
                      <a:pt x="22" y="103"/>
                      <a:pt x="89" y="50"/>
                    </a:cubicBezTo>
                    <a:cubicBezTo>
                      <a:pt x="91" y="49"/>
                      <a:pt x="96" y="42"/>
                      <a:pt x="97" y="39"/>
                    </a:cubicBezTo>
                    <a:cubicBezTo>
                      <a:pt x="100" y="28"/>
                      <a:pt x="102" y="17"/>
                      <a:pt x="103" y="5"/>
                    </a:cubicBezTo>
                    <a:cubicBezTo>
                      <a:pt x="104" y="2"/>
                      <a:pt x="102" y="0"/>
                      <a:pt x="100" y="0"/>
                    </a:cubicBezTo>
                    <a:cubicBezTo>
                      <a:pt x="98" y="0"/>
                      <a:pt x="96" y="1"/>
                      <a:pt x="95" y="4"/>
                    </a:cubicBezTo>
                    <a:cubicBezTo>
                      <a:pt x="94" y="16"/>
                      <a:pt x="92" y="26"/>
                      <a:pt x="89" y="36"/>
                    </a:cubicBezTo>
                    <a:cubicBezTo>
                      <a:pt x="89" y="37"/>
                      <a:pt x="85" y="43"/>
                      <a:pt x="84" y="44"/>
                    </a:cubicBezTo>
                    <a:cubicBezTo>
                      <a:pt x="14" y="99"/>
                      <a:pt x="0" y="150"/>
                      <a:pt x="0" y="215"/>
                    </a:cubicBezTo>
                    <a:cubicBezTo>
                      <a:pt x="1" y="232"/>
                      <a:pt x="3" y="249"/>
                      <a:pt x="6" y="266"/>
                    </a:cubicBezTo>
                    <a:cubicBezTo>
                      <a:pt x="28" y="375"/>
                      <a:pt x="86" y="427"/>
                      <a:pt x="110" y="444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79" name="Freeform 832">
                <a:extLst>
                  <a:ext uri="{FF2B5EF4-FFF2-40B4-BE49-F238E27FC236}">
                    <a16:creationId xmlns:a16="http://schemas.microsoft.com/office/drawing/2014/main" id="{3EF27CBF-6CFA-4CD5-964C-9AE8DDDD1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1804"/>
                <a:ext cx="155" cy="85"/>
              </a:xfrm>
              <a:custGeom>
                <a:avLst/>
                <a:gdLst>
                  <a:gd name="T0" fmla="*/ 0 w 62"/>
                  <a:gd name="T1" fmla="*/ 113 h 34"/>
                  <a:gd name="T2" fmla="*/ 875 w 62"/>
                  <a:gd name="T3" fmla="*/ 520 h 34"/>
                  <a:gd name="T4" fmla="*/ 958 w 62"/>
                  <a:gd name="T5" fmla="*/ 488 h 34"/>
                  <a:gd name="T6" fmla="*/ 925 w 62"/>
                  <a:gd name="T7" fmla="*/ 395 h 34"/>
                  <a:gd name="T8" fmla="*/ 83 w 62"/>
                  <a:gd name="T9" fmla="*/ 0 h 34"/>
                  <a:gd name="T10" fmla="*/ 0 w 62"/>
                  <a:gd name="T11" fmla="*/ 11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34">
                    <a:moveTo>
                      <a:pt x="0" y="7"/>
                    </a:moveTo>
                    <a:cubicBezTo>
                      <a:pt x="9" y="12"/>
                      <a:pt x="55" y="33"/>
                      <a:pt x="56" y="33"/>
                    </a:cubicBezTo>
                    <a:cubicBezTo>
                      <a:pt x="58" y="34"/>
                      <a:pt x="60" y="33"/>
                      <a:pt x="61" y="31"/>
                    </a:cubicBezTo>
                    <a:cubicBezTo>
                      <a:pt x="62" y="29"/>
                      <a:pt x="61" y="26"/>
                      <a:pt x="59" y="25"/>
                    </a:cubicBezTo>
                    <a:cubicBezTo>
                      <a:pt x="59" y="25"/>
                      <a:pt x="14" y="5"/>
                      <a:pt x="5" y="0"/>
                    </a:cubicBezTo>
                    <a:cubicBezTo>
                      <a:pt x="4" y="3"/>
                      <a:pt x="1" y="5"/>
                      <a:pt x="0" y="7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0" name="Freeform 833">
                <a:extLst>
                  <a:ext uri="{FF2B5EF4-FFF2-40B4-BE49-F238E27FC236}">
                    <a16:creationId xmlns:a16="http://schemas.microsoft.com/office/drawing/2014/main" id="{32EB235F-2E97-42C1-96D2-A718B06D2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902"/>
                <a:ext cx="181" cy="67"/>
              </a:xfrm>
              <a:custGeom>
                <a:avLst/>
                <a:gdLst>
                  <a:gd name="T0" fmla="*/ 701 w 72"/>
                  <a:gd name="T1" fmla="*/ 136 h 27"/>
                  <a:gd name="T2" fmla="*/ 1094 w 72"/>
                  <a:gd name="T3" fmla="*/ 382 h 27"/>
                  <a:gd name="T4" fmla="*/ 1144 w 72"/>
                  <a:gd name="T5" fmla="*/ 412 h 27"/>
                  <a:gd name="T6" fmla="*/ 1094 w 72"/>
                  <a:gd name="T7" fmla="*/ 166 h 27"/>
                  <a:gd name="T8" fmla="*/ 714 w 72"/>
                  <a:gd name="T9" fmla="*/ 12 h 27"/>
                  <a:gd name="T10" fmla="*/ 33 w 72"/>
                  <a:gd name="T11" fmla="*/ 290 h 27"/>
                  <a:gd name="T12" fmla="*/ 50 w 72"/>
                  <a:gd name="T13" fmla="*/ 370 h 27"/>
                  <a:gd name="T14" fmla="*/ 146 w 72"/>
                  <a:gd name="T15" fmla="*/ 350 h 27"/>
                  <a:gd name="T16" fmla="*/ 701 w 72"/>
                  <a:gd name="T17" fmla="*/ 136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27">
                    <a:moveTo>
                      <a:pt x="44" y="9"/>
                    </a:moveTo>
                    <a:cubicBezTo>
                      <a:pt x="56" y="11"/>
                      <a:pt x="66" y="16"/>
                      <a:pt x="69" y="25"/>
                    </a:cubicBezTo>
                    <a:cubicBezTo>
                      <a:pt x="70" y="26"/>
                      <a:pt x="71" y="27"/>
                      <a:pt x="72" y="27"/>
                    </a:cubicBezTo>
                    <a:cubicBezTo>
                      <a:pt x="71" y="21"/>
                      <a:pt x="70" y="16"/>
                      <a:pt x="69" y="11"/>
                    </a:cubicBezTo>
                    <a:cubicBezTo>
                      <a:pt x="63" y="5"/>
                      <a:pt x="55" y="2"/>
                      <a:pt x="45" y="1"/>
                    </a:cubicBezTo>
                    <a:cubicBezTo>
                      <a:pt x="27" y="0"/>
                      <a:pt x="9" y="7"/>
                      <a:pt x="2" y="19"/>
                    </a:cubicBezTo>
                    <a:cubicBezTo>
                      <a:pt x="0" y="20"/>
                      <a:pt x="1" y="23"/>
                      <a:pt x="3" y="24"/>
                    </a:cubicBezTo>
                    <a:cubicBezTo>
                      <a:pt x="5" y="26"/>
                      <a:pt x="7" y="25"/>
                      <a:pt x="9" y="23"/>
                    </a:cubicBezTo>
                    <a:cubicBezTo>
                      <a:pt x="15" y="14"/>
                      <a:pt x="29" y="8"/>
                      <a:pt x="44" y="9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1" name="Freeform 834">
                <a:extLst>
                  <a:ext uri="{FF2B5EF4-FFF2-40B4-BE49-F238E27FC236}">
                    <a16:creationId xmlns:a16="http://schemas.microsoft.com/office/drawing/2014/main" id="{247B06E7-B15B-4989-B743-81B649A99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819"/>
                <a:ext cx="60" cy="40"/>
              </a:xfrm>
              <a:custGeom>
                <a:avLst/>
                <a:gdLst>
                  <a:gd name="T0" fmla="*/ 270 w 24"/>
                  <a:gd name="T1" fmla="*/ 20 h 16"/>
                  <a:gd name="T2" fmla="*/ 0 w 24"/>
                  <a:gd name="T3" fmla="*/ 125 h 16"/>
                  <a:gd name="T4" fmla="*/ 50 w 24"/>
                  <a:gd name="T5" fmla="*/ 250 h 16"/>
                  <a:gd name="T6" fmla="*/ 300 w 24"/>
                  <a:gd name="T7" fmla="*/ 145 h 16"/>
                  <a:gd name="T8" fmla="*/ 270 w 24"/>
                  <a:gd name="T9" fmla="*/ 2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6">
                    <a:moveTo>
                      <a:pt x="17" y="1"/>
                    </a:moveTo>
                    <a:cubicBezTo>
                      <a:pt x="15" y="2"/>
                      <a:pt x="8" y="5"/>
                      <a:pt x="0" y="8"/>
                    </a:cubicBezTo>
                    <a:cubicBezTo>
                      <a:pt x="1" y="11"/>
                      <a:pt x="2" y="14"/>
                      <a:pt x="3" y="16"/>
                    </a:cubicBezTo>
                    <a:cubicBezTo>
                      <a:pt x="12" y="12"/>
                      <a:pt x="19" y="9"/>
                      <a:pt x="19" y="9"/>
                    </a:cubicBezTo>
                    <a:cubicBezTo>
                      <a:pt x="24" y="8"/>
                      <a:pt x="21" y="0"/>
                      <a:pt x="17" y="1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2" name="Freeform 835">
                <a:extLst>
                  <a:ext uri="{FF2B5EF4-FFF2-40B4-BE49-F238E27FC236}">
                    <a16:creationId xmlns:a16="http://schemas.microsoft.com/office/drawing/2014/main" id="{3BCFD0FC-E04D-42EE-A588-FEA55F71E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019"/>
                <a:ext cx="155" cy="170"/>
              </a:xfrm>
              <a:custGeom>
                <a:avLst/>
                <a:gdLst>
                  <a:gd name="T0" fmla="*/ 0 w 62"/>
                  <a:gd name="T1" fmla="*/ 1020 h 68"/>
                  <a:gd name="T2" fmla="*/ 533 w 62"/>
                  <a:gd name="T3" fmla="*/ 1020 h 68"/>
                  <a:gd name="T4" fmla="*/ 845 w 62"/>
                  <a:gd name="T5" fmla="*/ 738 h 68"/>
                  <a:gd name="T6" fmla="*/ 625 w 62"/>
                  <a:gd name="T7" fmla="*/ 20 h 68"/>
                  <a:gd name="T8" fmla="*/ 550 w 62"/>
                  <a:gd name="T9" fmla="*/ 50 h 68"/>
                  <a:gd name="T10" fmla="*/ 563 w 62"/>
                  <a:gd name="T11" fmla="*/ 125 h 68"/>
                  <a:gd name="T12" fmla="*/ 738 w 62"/>
                  <a:gd name="T13" fmla="*/ 688 h 68"/>
                  <a:gd name="T14" fmla="*/ 470 w 62"/>
                  <a:gd name="T15" fmla="*/ 875 h 68"/>
                  <a:gd name="T16" fmla="*/ 33 w 62"/>
                  <a:gd name="T17" fmla="*/ 833 h 68"/>
                  <a:gd name="T18" fmla="*/ 0 w 62"/>
                  <a:gd name="T19" fmla="*/ 102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68">
                    <a:moveTo>
                      <a:pt x="0" y="65"/>
                    </a:moveTo>
                    <a:cubicBezTo>
                      <a:pt x="7" y="68"/>
                      <a:pt x="27" y="67"/>
                      <a:pt x="34" y="65"/>
                    </a:cubicBezTo>
                    <a:cubicBezTo>
                      <a:pt x="43" y="62"/>
                      <a:pt x="50" y="56"/>
                      <a:pt x="54" y="47"/>
                    </a:cubicBezTo>
                    <a:cubicBezTo>
                      <a:pt x="62" y="30"/>
                      <a:pt x="57" y="10"/>
                      <a:pt x="40" y="1"/>
                    </a:cubicBezTo>
                    <a:cubicBezTo>
                      <a:pt x="38" y="0"/>
                      <a:pt x="36" y="1"/>
                      <a:pt x="35" y="3"/>
                    </a:cubicBezTo>
                    <a:cubicBezTo>
                      <a:pt x="34" y="5"/>
                      <a:pt x="34" y="7"/>
                      <a:pt x="36" y="8"/>
                    </a:cubicBezTo>
                    <a:cubicBezTo>
                      <a:pt x="49" y="15"/>
                      <a:pt x="53" y="30"/>
                      <a:pt x="47" y="44"/>
                    </a:cubicBezTo>
                    <a:cubicBezTo>
                      <a:pt x="43" y="50"/>
                      <a:pt x="37" y="54"/>
                      <a:pt x="30" y="56"/>
                    </a:cubicBezTo>
                    <a:cubicBezTo>
                      <a:pt x="24" y="58"/>
                      <a:pt x="8" y="56"/>
                      <a:pt x="2" y="53"/>
                    </a:cubicBezTo>
                    <a:cubicBezTo>
                      <a:pt x="2" y="56"/>
                      <a:pt x="0" y="62"/>
                      <a:pt x="0" y="65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3" name="Freeform 836">
                <a:extLst>
                  <a:ext uri="{FF2B5EF4-FFF2-40B4-BE49-F238E27FC236}">
                    <a16:creationId xmlns:a16="http://schemas.microsoft.com/office/drawing/2014/main" id="{C0435199-974E-4E09-8B01-84BA8E130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122"/>
                <a:ext cx="93" cy="82"/>
              </a:xfrm>
              <a:custGeom>
                <a:avLst/>
                <a:gdLst>
                  <a:gd name="T0" fmla="*/ 317 w 37"/>
                  <a:gd name="T1" fmla="*/ 494 h 33"/>
                  <a:gd name="T2" fmla="*/ 588 w 37"/>
                  <a:gd name="T3" fmla="*/ 383 h 33"/>
                  <a:gd name="T4" fmla="*/ 568 w 37"/>
                  <a:gd name="T5" fmla="*/ 62 h 33"/>
                  <a:gd name="T6" fmla="*/ 538 w 37"/>
                  <a:gd name="T7" fmla="*/ 124 h 33"/>
                  <a:gd name="T8" fmla="*/ 334 w 37"/>
                  <a:gd name="T9" fmla="*/ 370 h 33"/>
                  <a:gd name="T10" fmla="*/ 113 w 37"/>
                  <a:gd name="T11" fmla="*/ 62 h 33"/>
                  <a:gd name="T12" fmla="*/ 63 w 37"/>
                  <a:gd name="T13" fmla="*/ 0 h 33"/>
                  <a:gd name="T14" fmla="*/ 0 w 37"/>
                  <a:gd name="T15" fmla="*/ 62 h 33"/>
                  <a:gd name="T16" fmla="*/ 317 w 37"/>
                  <a:gd name="T17" fmla="*/ 494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33">
                    <a:moveTo>
                      <a:pt x="20" y="32"/>
                    </a:moveTo>
                    <a:cubicBezTo>
                      <a:pt x="27" y="33"/>
                      <a:pt x="33" y="30"/>
                      <a:pt x="37" y="25"/>
                    </a:cubicBezTo>
                    <a:cubicBezTo>
                      <a:pt x="37" y="18"/>
                      <a:pt x="35" y="11"/>
                      <a:pt x="36" y="4"/>
                    </a:cubicBezTo>
                    <a:cubicBezTo>
                      <a:pt x="36" y="5"/>
                      <a:pt x="34" y="7"/>
                      <a:pt x="34" y="8"/>
                    </a:cubicBezTo>
                    <a:cubicBezTo>
                      <a:pt x="33" y="18"/>
                      <a:pt x="29" y="25"/>
                      <a:pt x="21" y="24"/>
                    </a:cubicBezTo>
                    <a:cubicBezTo>
                      <a:pt x="12" y="23"/>
                      <a:pt x="7" y="14"/>
                      <a:pt x="7" y="4"/>
                    </a:cubicBezTo>
                    <a:cubicBezTo>
                      <a:pt x="7" y="2"/>
                      <a:pt x="6" y="0"/>
                      <a:pt x="4" y="0"/>
                    </a:cubicBezTo>
                    <a:cubicBezTo>
                      <a:pt x="2" y="0"/>
                      <a:pt x="0" y="1"/>
                      <a:pt x="0" y="4"/>
                    </a:cubicBezTo>
                    <a:cubicBezTo>
                      <a:pt x="0" y="19"/>
                      <a:pt x="8" y="31"/>
                      <a:pt x="20" y="32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4" name="Freeform 837">
                <a:extLst>
                  <a:ext uri="{FF2B5EF4-FFF2-40B4-BE49-F238E27FC236}">
                    <a16:creationId xmlns:a16="http://schemas.microsoft.com/office/drawing/2014/main" id="{9D844943-B3E8-4DD0-B571-5D759F3DA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7" y="2117"/>
                <a:ext cx="102" cy="80"/>
              </a:xfrm>
              <a:custGeom>
                <a:avLst/>
                <a:gdLst>
                  <a:gd name="T0" fmla="*/ 291 w 41"/>
                  <a:gd name="T1" fmla="*/ 488 h 32"/>
                  <a:gd name="T2" fmla="*/ 537 w 41"/>
                  <a:gd name="T3" fmla="*/ 375 h 32"/>
                  <a:gd name="T4" fmla="*/ 619 w 41"/>
                  <a:gd name="T5" fmla="*/ 83 h 32"/>
                  <a:gd name="T6" fmla="*/ 570 w 41"/>
                  <a:gd name="T7" fmla="*/ 20 h 32"/>
                  <a:gd name="T8" fmla="*/ 525 w 41"/>
                  <a:gd name="T9" fmla="*/ 83 h 32"/>
                  <a:gd name="T10" fmla="*/ 465 w 41"/>
                  <a:gd name="T11" fmla="*/ 283 h 32"/>
                  <a:gd name="T12" fmla="*/ 291 w 41"/>
                  <a:gd name="T13" fmla="*/ 363 h 32"/>
                  <a:gd name="T14" fmla="*/ 75 w 41"/>
                  <a:gd name="T15" fmla="*/ 50 h 32"/>
                  <a:gd name="T16" fmla="*/ 42 w 41"/>
                  <a:gd name="T17" fmla="*/ 0 h 32"/>
                  <a:gd name="T18" fmla="*/ 0 w 41"/>
                  <a:gd name="T19" fmla="*/ 238 h 32"/>
                  <a:gd name="T20" fmla="*/ 291 w 41"/>
                  <a:gd name="T21" fmla="*/ 488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32">
                    <a:moveTo>
                      <a:pt x="19" y="31"/>
                    </a:moveTo>
                    <a:cubicBezTo>
                      <a:pt x="25" y="32"/>
                      <a:pt x="30" y="29"/>
                      <a:pt x="35" y="24"/>
                    </a:cubicBezTo>
                    <a:cubicBezTo>
                      <a:pt x="39" y="19"/>
                      <a:pt x="40" y="12"/>
                      <a:pt x="40" y="5"/>
                    </a:cubicBezTo>
                    <a:cubicBezTo>
                      <a:pt x="41" y="3"/>
                      <a:pt x="39" y="1"/>
                      <a:pt x="37" y="1"/>
                    </a:cubicBezTo>
                    <a:cubicBezTo>
                      <a:pt x="35" y="1"/>
                      <a:pt x="34" y="2"/>
                      <a:pt x="34" y="5"/>
                    </a:cubicBezTo>
                    <a:cubicBezTo>
                      <a:pt x="33" y="10"/>
                      <a:pt x="33" y="15"/>
                      <a:pt x="30" y="18"/>
                    </a:cubicBezTo>
                    <a:cubicBezTo>
                      <a:pt x="27" y="21"/>
                      <a:pt x="23" y="23"/>
                      <a:pt x="19" y="23"/>
                    </a:cubicBezTo>
                    <a:cubicBezTo>
                      <a:pt x="11" y="22"/>
                      <a:pt x="4" y="13"/>
                      <a:pt x="5" y="3"/>
                    </a:cubicBezTo>
                    <a:cubicBezTo>
                      <a:pt x="5" y="2"/>
                      <a:pt x="4" y="0"/>
                      <a:pt x="3" y="0"/>
                    </a:cubicBezTo>
                    <a:cubicBezTo>
                      <a:pt x="3" y="5"/>
                      <a:pt x="1" y="11"/>
                      <a:pt x="0" y="15"/>
                    </a:cubicBezTo>
                    <a:cubicBezTo>
                      <a:pt x="3" y="24"/>
                      <a:pt x="10" y="30"/>
                      <a:pt x="19" y="31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5" name="Freeform 838">
                <a:extLst>
                  <a:ext uri="{FF2B5EF4-FFF2-40B4-BE49-F238E27FC236}">
                    <a16:creationId xmlns:a16="http://schemas.microsoft.com/office/drawing/2014/main" id="{61B13C7C-CE8D-44C1-ACAB-E61FE4B44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154"/>
                <a:ext cx="145" cy="353"/>
              </a:xfrm>
              <a:custGeom>
                <a:avLst/>
                <a:gdLst>
                  <a:gd name="T0" fmla="*/ 895 w 58"/>
                  <a:gd name="T1" fmla="*/ 83 h 141"/>
                  <a:gd name="T2" fmla="*/ 908 w 58"/>
                  <a:gd name="T3" fmla="*/ 83 h 141"/>
                  <a:gd name="T4" fmla="*/ 845 w 58"/>
                  <a:gd name="T5" fmla="*/ 63 h 141"/>
                  <a:gd name="T6" fmla="*/ 708 w 58"/>
                  <a:gd name="T7" fmla="*/ 0 h 141"/>
                  <a:gd name="T8" fmla="*/ 20 w 58"/>
                  <a:gd name="T9" fmla="*/ 1242 h 141"/>
                  <a:gd name="T10" fmla="*/ 470 w 58"/>
                  <a:gd name="T11" fmla="*/ 2213 h 141"/>
                  <a:gd name="T12" fmla="*/ 550 w 58"/>
                  <a:gd name="T13" fmla="*/ 2163 h 141"/>
                  <a:gd name="T14" fmla="*/ 500 w 58"/>
                  <a:gd name="T15" fmla="*/ 2088 h 141"/>
                  <a:gd name="T16" fmla="*/ 145 w 58"/>
                  <a:gd name="T17" fmla="*/ 1242 h 141"/>
                  <a:gd name="T18" fmla="*/ 895 w 58"/>
                  <a:gd name="T19" fmla="*/ 83 h 1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141">
                    <a:moveTo>
                      <a:pt x="57" y="5"/>
                    </a:moveTo>
                    <a:cubicBezTo>
                      <a:pt x="57" y="5"/>
                      <a:pt x="57" y="5"/>
                      <a:pt x="58" y="5"/>
                    </a:cubicBezTo>
                    <a:cubicBezTo>
                      <a:pt x="56" y="5"/>
                      <a:pt x="55" y="5"/>
                      <a:pt x="54" y="4"/>
                    </a:cubicBezTo>
                    <a:cubicBezTo>
                      <a:pt x="52" y="4"/>
                      <a:pt x="49" y="2"/>
                      <a:pt x="45" y="0"/>
                    </a:cubicBezTo>
                    <a:cubicBezTo>
                      <a:pt x="15" y="10"/>
                      <a:pt x="1" y="46"/>
                      <a:pt x="1" y="79"/>
                    </a:cubicBezTo>
                    <a:cubicBezTo>
                      <a:pt x="0" y="105"/>
                      <a:pt x="9" y="135"/>
                      <a:pt x="30" y="141"/>
                    </a:cubicBezTo>
                    <a:cubicBezTo>
                      <a:pt x="32" y="141"/>
                      <a:pt x="34" y="140"/>
                      <a:pt x="35" y="138"/>
                    </a:cubicBezTo>
                    <a:cubicBezTo>
                      <a:pt x="36" y="136"/>
                      <a:pt x="34" y="133"/>
                      <a:pt x="32" y="133"/>
                    </a:cubicBezTo>
                    <a:cubicBezTo>
                      <a:pt x="18" y="129"/>
                      <a:pt x="8" y="106"/>
                      <a:pt x="9" y="79"/>
                    </a:cubicBezTo>
                    <a:cubicBezTo>
                      <a:pt x="9" y="48"/>
                      <a:pt x="23" y="11"/>
                      <a:pt x="57" y="5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6" name="Freeform 839">
                <a:extLst>
                  <a:ext uri="{FF2B5EF4-FFF2-40B4-BE49-F238E27FC236}">
                    <a16:creationId xmlns:a16="http://schemas.microsoft.com/office/drawing/2014/main" id="{0ADFFD89-F6E0-4B85-A9C4-A938456D3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" y="939"/>
                <a:ext cx="60" cy="93"/>
              </a:xfrm>
              <a:custGeom>
                <a:avLst/>
                <a:gdLst>
                  <a:gd name="T0" fmla="*/ 0 w 24"/>
                  <a:gd name="T1" fmla="*/ 63 h 37"/>
                  <a:gd name="T2" fmla="*/ 0 w 24"/>
                  <a:gd name="T3" fmla="*/ 525 h 37"/>
                  <a:gd name="T4" fmla="*/ 50 w 24"/>
                  <a:gd name="T5" fmla="*/ 568 h 37"/>
                  <a:gd name="T6" fmla="*/ 125 w 24"/>
                  <a:gd name="T7" fmla="*/ 555 h 37"/>
                  <a:gd name="T8" fmla="*/ 238 w 24"/>
                  <a:gd name="T9" fmla="*/ 397 h 37"/>
                  <a:gd name="T10" fmla="*/ 363 w 24"/>
                  <a:gd name="T11" fmla="*/ 209 h 37"/>
                  <a:gd name="T12" fmla="*/ 345 w 24"/>
                  <a:gd name="T13" fmla="*/ 126 h 37"/>
                  <a:gd name="T14" fmla="*/ 250 w 24"/>
                  <a:gd name="T15" fmla="*/ 146 h 37"/>
                  <a:gd name="T16" fmla="*/ 145 w 24"/>
                  <a:gd name="T17" fmla="*/ 334 h 37"/>
                  <a:gd name="T18" fmla="*/ 125 w 24"/>
                  <a:gd name="T19" fmla="*/ 317 h 37"/>
                  <a:gd name="T20" fmla="*/ 145 w 24"/>
                  <a:gd name="T21" fmla="*/ 83 h 37"/>
                  <a:gd name="T22" fmla="*/ 145 w 24"/>
                  <a:gd name="T23" fmla="*/ 63 h 37"/>
                  <a:gd name="T24" fmla="*/ 83 w 24"/>
                  <a:gd name="T25" fmla="*/ 0 h 37"/>
                  <a:gd name="T26" fmla="*/ 0 w 24"/>
                  <a:gd name="T27" fmla="*/ 63 h 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37">
                    <a:moveTo>
                      <a:pt x="0" y="4"/>
                    </a:moveTo>
                    <a:cubicBezTo>
                      <a:pt x="0" y="15"/>
                      <a:pt x="0" y="32"/>
                      <a:pt x="0" y="33"/>
                    </a:cubicBezTo>
                    <a:cubicBezTo>
                      <a:pt x="0" y="34"/>
                      <a:pt x="2" y="36"/>
                      <a:pt x="3" y="36"/>
                    </a:cubicBezTo>
                    <a:cubicBezTo>
                      <a:pt x="5" y="37"/>
                      <a:pt x="7" y="36"/>
                      <a:pt x="8" y="3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4" y="12"/>
                      <a:pt x="24" y="9"/>
                      <a:pt x="22" y="8"/>
                    </a:cubicBezTo>
                    <a:cubicBezTo>
                      <a:pt x="20" y="7"/>
                      <a:pt x="17" y="7"/>
                      <a:pt x="16" y="9"/>
                    </a:cubicBezTo>
                    <a:cubicBezTo>
                      <a:pt x="16" y="9"/>
                      <a:pt x="11" y="18"/>
                      <a:pt x="9" y="21"/>
                    </a:cubicBezTo>
                    <a:cubicBezTo>
                      <a:pt x="7" y="23"/>
                      <a:pt x="8" y="22"/>
                      <a:pt x="8" y="20"/>
                    </a:cubicBezTo>
                    <a:cubicBezTo>
                      <a:pt x="8" y="16"/>
                      <a:pt x="8" y="8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7" name="Freeform 840">
                <a:extLst>
                  <a:ext uri="{FF2B5EF4-FFF2-40B4-BE49-F238E27FC236}">
                    <a16:creationId xmlns:a16="http://schemas.microsoft.com/office/drawing/2014/main" id="{A7AC849C-C204-424B-B92C-BFA192DCA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939"/>
                <a:ext cx="120" cy="118"/>
              </a:xfrm>
              <a:custGeom>
                <a:avLst/>
                <a:gdLst>
                  <a:gd name="T0" fmla="*/ 625 w 48"/>
                  <a:gd name="T1" fmla="*/ 83 h 47"/>
                  <a:gd name="T2" fmla="*/ 300 w 48"/>
                  <a:gd name="T3" fmla="*/ 618 h 47"/>
                  <a:gd name="T4" fmla="*/ 145 w 48"/>
                  <a:gd name="T5" fmla="*/ 429 h 47"/>
                  <a:gd name="T6" fmla="*/ 158 w 48"/>
                  <a:gd name="T7" fmla="*/ 334 h 47"/>
                  <a:gd name="T8" fmla="*/ 83 w 48"/>
                  <a:gd name="T9" fmla="*/ 251 h 47"/>
                  <a:gd name="T10" fmla="*/ 20 w 48"/>
                  <a:gd name="T11" fmla="*/ 334 h 47"/>
                  <a:gd name="T12" fmla="*/ 250 w 48"/>
                  <a:gd name="T13" fmla="*/ 743 h 47"/>
                  <a:gd name="T14" fmla="*/ 270 w 48"/>
                  <a:gd name="T15" fmla="*/ 743 h 47"/>
                  <a:gd name="T16" fmla="*/ 738 w 48"/>
                  <a:gd name="T17" fmla="*/ 146 h 47"/>
                  <a:gd name="T18" fmla="*/ 738 w 48"/>
                  <a:gd name="T19" fmla="*/ 63 h 47"/>
                  <a:gd name="T20" fmla="*/ 625 w 48"/>
                  <a:gd name="T21" fmla="*/ 83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47">
                    <a:moveTo>
                      <a:pt x="40" y="5"/>
                    </a:moveTo>
                    <a:cubicBezTo>
                      <a:pt x="37" y="21"/>
                      <a:pt x="34" y="37"/>
                      <a:pt x="19" y="39"/>
                    </a:cubicBezTo>
                    <a:cubicBezTo>
                      <a:pt x="11" y="40"/>
                      <a:pt x="9" y="35"/>
                      <a:pt x="9" y="27"/>
                    </a:cubicBezTo>
                    <a:cubicBezTo>
                      <a:pt x="9" y="25"/>
                      <a:pt x="9" y="23"/>
                      <a:pt x="10" y="21"/>
                    </a:cubicBezTo>
                    <a:cubicBezTo>
                      <a:pt x="10" y="21"/>
                      <a:pt x="9" y="16"/>
                      <a:pt x="5" y="16"/>
                    </a:cubicBezTo>
                    <a:cubicBezTo>
                      <a:pt x="1" y="16"/>
                      <a:pt x="1" y="21"/>
                      <a:pt x="1" y="21"/>
                    </a:cubicBezTo>
                    <a:cubicBezTo>
                      <a:pt x="1" y="30"/>
                      <a:pt x="0" y="46"/>
                      <a:pt x="16" y="47"/>
                    </a:cubicBezTo>
                    <a:cubicBezTo>
                      <a:pt x="16" y="47"/>
                      <a:pt x="16" y="47"/>
                      <a:pt x="17" y="47"/>
                    </a:cubicBezTo>
                    <a:cubicBezTo>
                      <a:pt x="42" y="45"/>
                      <a:pt x="45" y="23"/>
                      <a:pt x="47" y="9"/>
                    </a:cubicBezTo>
                    <a:cubicBezTo>
                      <a:pt x="47" y="4"/>
                      <a:pt x="47" y="4"/>
                      <a:pt x="47" y="4"/>
                    </a:cubicBezTo>
                    <a:cubicBezTo>
                      <a:pt x="48" y="0"/>
                      <a:pt x="40" y="0"/>
                      <a:pt x="40" y="5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8" name="Freeform 841">
                <a:extLst>
                  <a:ext uri="{FF2B5EF4-FFF2-40B4-BE49-F238E27FC236}">
                    <a16:creationId xmlns:a16="http://schemas.microsoft.com/office/drawing/2014/main" id="{A8F06A6C-8D27-43E3-AE1B-FE8A65B88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084"/>
                <a:ext cx="172" cy="278"/>
              </a:xfrm>
              <a:custGeom>
                <a:avLst/>
                <a:gdLst>
                  <a:gd name="T0" fmla="*/ 0 w 69"/>
                  <a:gd name="T1" fmla="*/ 1713 h 111"/>
                  <a:gd name="T2" fmla="*/ 745 w 69"/>
                  <a:gd name="T3" fmla="*/ 0 h 111"/>
                  <a:gd name="T4" fmla="*/ 728 w 69"/>
                  <a:gd name="T5" fmla="*/ 145 h 111"/>
                  <a:gd name="T6" fmla="*/ 758 w 69"/>
                  <a:gd name="T7" fmla="*/ 897 h 111"/>
                  <a:gd name="T8" fmla="*/ 0 w 69"/>
                  <a:gd name="T9" fmla="*/ 1713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111">
                    <a:moveTo>
                      <a:pt x="0" y="109"/>
                    </a:moveTo>
                    <a:cubicBezTo>
                      <a:pt x="62" y="111"/>
                      <a:pt x="69" y="19"/>
                      <a:pt x="48" y="0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53" y="19"/>
                      <a:pt x="55" y="38"/>
                      <a:pt x="49" y="57"/>
                    </a:cubicBezTo>
                    <a:cubicBezTo>
                      <a:pt x="45" y="71"/>
                      <a:pt x="34" y="103"/>
                      <a:pt x="0" y="109"/>
                    </a:cubicBezTo>
                    <a:close/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89" name="Freeform 842">
                <a:extLst>
                  <a:ext uri="{FF2B5EF4-FFF2-40B4-BE49-F238E27FC236}">
                    <a16:creationId xmlns:a16="http://schemas.microsoft.com/office/drawing/2014/main" id="{1F697FC4-DD08-42F0-9DC4-7F72F0079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1374"/>
                <a:ext cx="156" cy="80"/>
              </a:xfrm>
              <a:custGeom>
                <a:avLst/>
                <a:gdLst>
                  <a:gd name="T0" fmla="*/ 893 w 62"/>
                  <a:gd name="T1" fmla="*/ 0 h 32"/>
                  <a:gd name="T2" fmla="*/ 63 w 62"/>
                  <a:gd name="T3" fmla="*/ 313 h 32"/>
                  <a:gd name="T4" fmla="*/ 0 w 62"/>
                  <a:gd name="T5" fmla="*/ 425 h 32"/>
                  <a:gd name="T6" fmla="*/ 0 w 62"/>
                  <a:gd name="T7" fmla="*/ 425 h 32"/>
                  <a:gd name="T8" fmla="*/ 113 w 62"/>
                  <a:gd name="T9" fmla="*/ 488 h 32"/>
                  <a:gd name="T10" fmla="*/ 936 w 62"/>
                  <a:gd name="T11" fmla="*/ 363 h 32"/>
                  <a:gd name="T12" fmla="*/ 936 w 62"/>
                  <a:gd name="T13" fmla="*/ 270 h 32"/>
                  <a:gd name="T14" fmla="*/ 96 w 62"/>
                  <a:gd name="T15" fmla="*/ 395 h 32"/>
                  <a:gd name="T16" fmla="*/ 893 w 62"/>
                  <a:gd name="T17" fmla="*/ 113 h 32"/>
                  <a:gd name="T18" fmla="*/ 893 w 62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2" h="32">
                    <a:moveTo>
                      <a:pt x="56" y="0"/>
                    </a:moveTo>
                    <a:cubicBezTo>
                      <a:pt x="33" y="7"/>
                      <a:pt x="5" y="19"/>
                      <a:pt x="4" y="20"/>
                    </a:cubicBezTo>
                    <a:cubicBezTo>
                      <a:pt x="1" y="21"/>
                      <a:pt x="0" y="24"/>
                      <a:pt x="0" y="2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" y="30"/>
                      <a:pt x="4" y="32"/>
                      <a:pt x="7" y="31"/>
                    </a:cubicBezTo>
                    <a:cubicBezTo>
                      <a:pt x="47" y="23"/>
                      <a:pt x="59" y="23"/>
                      <a:pt x="59" y="23"/>
                    </a:cubicBezTo>
                    <a:cubicBezTo>
                      <a:pt x="62" y="23"/>
                      <a:pt x="62" y="17"/>
                      <a:pt x="59" y="17"/>
                    </a:cubicBezTo>
                    <a:cubicBezTo>
                      <a:pt x="59" y="17"/>
                      <a:pt x="47" y="17"/>
                      <a:pt x="6" y="25"/>
                    </a:cubicBezTo>
                    <a:cubicBezTo>
                      <a:pt x="6" y="25"/>
                      <a:pt x="33" y="14"/>
                      <a:pt x="56" y="7"/>
                    </a:cubicBezTo>
                    <a:cubicBezTo>
                      <a:pt x="59" y="6"/>
                      <a:pt x="58" y="0"/>
                      <a:pt x="56" y="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0" name="Freeform 843">
                <a:extLst>
                  <a:ext uri="{FF2B5EF4-FFF2-40B4-BE49-F238E27FC236}">
                    <a16:creationId xmlns:a16="http://schemas.microsoft.com/office/drawing/2014/main" id="{8139BC89-B062-4057-A282-7605EE424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997"/>
                <a:ext cx="45" cy="110"/>
              </a:xfrm>
              <a:custGeom>
                <a:avLst/>
                <a:gdLst>
                  <a:gd name="T0" fmla="*/ 113 w 18"/>
                  <a:gd name="T1" fmla="*/ 333 h 44"/>
                  <a:gd name="T2" fmla="*/ 158 w 18"/>
                  <a:gd name="T3" fmla="*/ 113 h 44"/>
                  <a:gd name="T4" fmla="*/ 63 w 18"/>
                  <a:gd name="T5" fmla="*/ 63 h 44"/>
                  <a:gd name="T6" fmla="*/ 0 w 18"/>
                  <a:gd name="T7" fmla="*/ 345 h 44"/>
                  <a:gd name="T8" fmla="*/ 33 w 18"/>
                  <a:gd name="T9" fmla="*/ 488 h 44"/>
                  <a:gd name="T10" fmla="*/ 270 w 18"/>
                  <a:gd name="T11" fmla="*/ 688 h 44"/>
                  <a:gd name="T12" fmla="*/ 283 w 18"/>
                  <a:gd name="T13" fmla="*/ 550 h 44"/>
                  <a:gd name="T14" fmla="*/ 113 w 18"/>
                  <a:gd name="T15" fmla="*/ 333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44">
                    <a:moveTo>
                      <a:pt x="7" y="21"/>
                    </a:moveTo>
                    <a:cubicBezTo>
                      <a:pt x="7" y="18"/>
                      <a:pt x="7" y="13"/>
                      <a:pt x="10" y="7"/>
                    </a:cubicBezTo>
                    <a:cubicBezTo>
                      <a:pt x="11" y="3"/>
                      <a:pt x="5" y="0"/>
                      <a:pt x="4" y="4"/>
                    </a:cubicBezTo>
                    <a:cubicBezTo>
                      <a:pt x="1" y="12"/>
                      <a:pt x="0" y="18"/>
                      <a:pt x="0" y="22"/>
                    </a:cubicBezTo>
                    <a:cubicBezTo>
                      <a:pt x="0" y="26"/>
                      <a:pt x="1" y="29"/>
                      <a:pt x="2" y="31"/>
                    </a:cubicBezTo>
                    <a:cubicBezTo>
                      <a:pt x="4" y="34"/>
                      <a:pt x="12" y="40"/>
                      <a:pt x="17" y="4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2" y="31"/>
                      <a:pt x="6" y="26"/>
                      <a:pt x="7" y="21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1" name="Freeform 844">
                <a:extLst>
                  <a:ext uri="{FF2B5EF4-FFF2-40B4-BE49-F238E27FC236}">
                    <a16:creationId xmlns:a16="http://schemas.microsoft.com/office/drawing/2014/main" id="{7A947B1D-B8EE-4E46-A88A-596C56DF7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404"/>
                <a:ext cx="352" cy="95"/>
              </a:xfrm>
              <a:custGeom>
                <a:avLst/>
                <a:gdLst>
                  <a:gd name="T0" fmla="*/ 105 w 141"/>
                  <a:gd name="T1" fmla="*/ 158 h 38"/>
                  <a:gd name="T2" fmla="*/ 2194 w 141"/>
                  <a:gd name="T3" fmla="*/ 595 h 38"/>
                  <a:gd name="T4" fmla="*/ 2194 w 141"/>
                  <a:gd name="T5" fmla="*/ 458 h 38"/>
                  <a:gd name="T6" fmla="*/ 125 w 141"/>
                  <a:gd name="T7" fmla="*/ 20 h 38"/>
                  <a:gd name="T8" fmla="*/ 105 w 141"/>
                  <a:gd name="T9" fmla="*/ 158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38">
                    <a:moveTo>
                      <a:pt x="7" y="10"/>
                    </a:moveTo>
                    <a:cubicBezTo>
                      <a:pt x="8" y="10"/>
                      <a:pt x="98" y="27"/>
                      <a:pt x="141" y="38"/>
                    </a:cubicBezTo>
                    <a:cubicBezTo>
                      <a:pt x="141" y="35"/>
                      <a:pt x="141" y="32"/>
                      <a:pt x="141" y="29"/>
                    </a:cubicBezTo>
                    <a:cubicBezTo>
                      <a:pt x="103" y="20"/>
                      <a:pt x="25" y="4"/>
                      <a:pt x="8" y="1"/>
                    </a:cubicBezTo>
                    <a:cubicBezTo>
                      <a:pt x="2" y="0"/>
                      <a:pt x="0" y="9"/>
                      <a:pt x="7" y="1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2" name="Freeform 845">
                <a:extLst>
                  <a:ext uri="{FF2B5EF4-FFF2-40B4-BE49-F238E27FC236}">
                    <a16:creationId xmlns:a16="http://schemas.microsoft.com/office/drawing/2014/main" id="{B990E3CB-E379-4B6E-BC18-34C04AE8B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199"/>
                <a:ext cx="340" cy="120"/>
              </a:xfrm>
              <a:custGeom>
                <a:avLst/>
                <a:gdLst>
                  <a:gd name="T0" fmla="*/ 83 w 136"/>
                  <a:gd name="T1" fmla="*/ 145 h 48"/>
                  <a:gd name="T2" fmla="*/ 2083 w 136"/>
                  <a:gd name="T3" fmla="*/ 750 h 48"/>
                  <a:gd name="T4" fmla="*/ 2125 w 136"/>
                  <a:gd name="T5" fmla="*/ 625 h 48"/>
                  <a:gd name="T6" fmla="*/ 125 w 136"/>
                  <a:gd name="T7" fmla="*/ 33 h 48"/>
                  <a:gd name="T8" fmla="*/ 83 w 136"/>
                  <a:gd name="T9" fmla="*/ 145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48">
                    <a:moveTo>
                      <a:pt x="5" y="9"/>
                    </a:moveTo>
                    <a:cubicBezTo>
                      <a:pt x="22" y="15"/>
                      <a:pt x="86" y="38"/>
                      <a:pt x="133" y="48"/>
                    </a:cubicBezTo>
                    <a:cubicBezTo>
                      <a:pt x="134" y="46"/>
                      <a:pt x="135" y="43"/>
                      <a:pt x="136" y="40"/>
                    </a:cubicBezTo>
                    <a:cubicBezTo>
                      <a:pt x="82" y="29"/>
                      <a:pt x="9" y="2"/>
                      <a:pt x="8" y="2"/>
                    </a:cubicBezTo>
                    <a:cubicBezTo>
                      <a:pt x="3" y="0"/>
                      <a:pt x="0" y="8"/>
                      <a:pt x="5" y="9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3" name="Freeform 846">
                <a:extLst>
                  <a:ext uri="{FF2B5EF4-FFF2-40B4-BE49-F238E27FC236}">
                    <a16:creationId xmlns:a16="http://schemas.microsoft.com/office/drawing/2014/main" id="{D9B8BF2E-3363-444A-A61A-E7AC7DF54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1287"/>
                <a:ext cx="148" cy="65"/>
              </a:xfrm>
              <a:custGeom>
                <a:avLst/>
                <a:gdLst>
                  <a:gd name="T0" fmla="*/ 63 w 59"/>
                  <a:gd name="T1" fmla="*/ 345 h 26"/>
                  <a:gd name="T2" fmla="*/ 850 w 59"/>
                  <a:gd name="T3" fmla="*/ 408 h 26"/>
                  <a:gd name="T4" fmla="*/ 913 w 59"/>
                  <a:gd name="T5" fmla="*/ 363 h 26"/>
                  <a:gd name="T6" fmla="*/ 931 w 59"/>
                  <a:gd name="T7" fmla="*/ 345 h 26"/>
                  <a:gd name="T8" fmla="*/ 880 w 59"/>
                  <a:gd name="T9" fmla="*/ 283 h 26"/>
                  <a:gd name="T10" fmla="*/ 125 w 59"/>
                  <a:gd name="T11" fmla="*/ 20 h 26"/>
                  <a:gd name="T12" fmla="*/ 95 w 59"/>
                  <a:gd name="T13" fmla="*/ 145 h 26"/>
                  <a:gd name="T14" fmla="*/ 472 w 59"/>
                  <a:gd name="T15" fmla="*/ 250 h 26"/>
                  <a:gd name="T16" fmla="*/ 492 w 59"/>
                  <a:gd name="T17" fmla="*/ 283 h 26"/>
                  <a:gd name="T18" fmla="*/ 63 w 59"/>
                  <a:gd name="T19" fmla="*/ 238 h 26"/>
                  <a:gd name="T20" fmla="*/ 63 w 59"/>
                  <a:gd name="T21" fmla="*/ 34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9" h="26">
                    <a:moveTo>
                      <a:pt x="4" y="22"/>
                    </a:moveTo>
                    <a:cubicBezTo>
                      <a:pt x="26" y="24"/>
                      <a:pt x="54" y="26"/>
                      <a:pt x="54" y="26"/>
                    </a:cubicBezTo>
                    <a:cubicBezTo>
                      <a:pt x="56" y="26"/>
                      <a:pt x="58" y="25"/>
                      <a:pt x="58" y="23"/>
                    </a:cubicBezTo>
                    <a:cubicBezTo>
                      <a:pt x="58" y="23"/>
                      <a:pt x="59" y="22"/>
                      <a:pt x="59" y="22"/>
                    </a:cubicBezTo>
                    <a:cubicBezTo>
                      <a:pt x="59" y="20"/>
                      <a:pt x="57" y="19"/>
                      <a:pt x="56" y="18"/>
                    </a:cubicBezTo>
                    <a:cubicBezTo>
                      <a:pt x="56" y="18"/>
                      <a:pt x="14" y="4"/>
                      <a:pt x="8" y="1"/>
                    </a:cubicBezTo>
                    <a:cubicBezTo>
                      <a:pt x="3" y="0"/>
                      <a:pt x="2" y="8"/>
                      <a:pt x="6" y="9"/>
                    </a:cubicBezTo>
                    <a:cubicBezTo>
                      <a:pt x="6" y="9"/>
                      <a:pt x="21" y="14"/>
                      <a:pt x="30" y="16"/>
                    </a:cubicBezTo>
                    <a:cubicBezTo>
                      <a:pt x="33" y="17"/>
                      <a:pt x="35" y="18"/>
                      <a:pt x="31" y="18"/>
                    </a:cubicBezTo>
                    <a:cubicBezTo>
                      <a:pt x="24" y="17"/>
                      <a:pt x="9" y="15"/>
                      <a:pt x="4" y="15"/>
                    </a:cubicBezTo>
                    <a:cubicBezTo>
                      <a:pt x="0" y="15"/>
                      <a:pt x="1" y="22"/>
                      <a:pt x="4" y="22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4" name="Freeform 847">
                <a:extLst>
                  <a:ext uri="{FF2B5EF4-FFF2-40B4-BE49-F238E27FC236}">
                    <a16:creationId xmlns:a16="http://schemas.microsoft.com/office/drawing/2014/main" id="{78429C15-A152-4000-9FA4-E48BC1FA5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1594"/>
                <a:ext cx="72" cy="23"/>
              </a:xfrm>
              <a:custGeom>
                <a:avLst/>
                <a:gdLst>
                  <a:gd name="T0" fmla="*/ 432 w 29"/>
                  <a:gd name="T1" fmla="*/ 0 h 9"/>
                  <a:gd name="T2" fmla="*/ 0 w 29"/>
                  <a:gd name="T3" fmla="*/ 0 h 9"/>
                  <a:gd name="T4" fmla="*/ 12 w 29"/>
                  <a:gd name="T5" fmla="*/ 130 h 9"/>
                  <a:gd name="T6" fmla="*/ 444 w 29"/>
                  <a:gd name="T7" fmla="*/ 151 h 9"/>
                  <a:gd name="T8" fmla="*/ 432 w 29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9">
                    <a:moveTo>
                      <a:pt x="28" y="0"/>
                    </a:moveTo>
                    <a:cubicBezTo>
                      <a:pt x="20" y="0"/>
                      <a:pt x="10" y="0"/>
                      <a:pt x="0" y="0"/>
                    </a:cubicBezTo>
                    <a:cubicBezTo>
                      <a:pt x="0" y="2"/>
                      <a:pt x="1" y="5"/>
                      <a:pt x="1" y="8"/>
                    </a:cubicBezTo>
                    <a:cubicBezTo>
                      <a:pt x="11" y="8"/>
                      <a:pt x="21" y="8"/>
                      <a:pt x="29" y="9"/>
                    </a:cubicBezTo>
                    <a:cubicBezTo>
                      <a:pt x="29" y="6"/>
                      <a:pt x="28" y="3"/>
                      <a:pt x="28" y="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5" name="Freeform 848">
                <a:extLst>
                  <a:ext uri="{FF2B5EF4-FFF2-40B4-BE49-F238E27FC236}">
                    <a16:creationId xmlns:a16="http://schemas.microsoft.com/office/drawing/2014/main" id="{D407CB4C-30A7-4366-AA4C-D6F19461F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707"/>
                <a:ext cx="58" cy="65"/>
              </a:xfrm>
              <a:custGeom>
                <a:avLst/>
                <a:gdLst>
                  <a:gd name="T0" fmla="*/ 209 w 23"/>
                  <a:gd name="T1" fmla="*/ 33 h 26"/>
                  <a:gd name="T2" fmla="*/ 0 w 23"/>
                  <a:gd name="T3" fmla="*/ 0 h 26"/>
                  <a:gd name="T4" fmla="*/ 33 w 23"/>
                  <a:gd name="T5" fmla="*/ 125 h 26"/>
                  <a:gd name="T6" fmla="*/ 179 w 23"/>
                  <a:gd name="T7" fmla="*/ 158 h 26"/>
                  <a:gd name="T8" fmla="*/ 179 w 23"/>
                  <a:gd name="T9" fmla="*/ 158 h 26"/>
                  <a:gd name="T10" fmla="*/ 222 w 23"/>
                  <a:gd name="T11" fmla="*/ 175 h 26"/>
                  <a:gd name="T12" fmla="*/ 222 w 23"/>
                  <a:gd name="T13" fmla="*/ 250 h 26"/>
                  <a:gd name="T14" fmla="*/ 192 w 23"/>
                  <a:gd name="T15" fmla="*/ 270 h 26"/>
                  <a:gd name="T16" fmla="*/ 63 w 23"/>
                  <a:gd name="T17" fmla="*/ 283 h 26"/>
                  <a:gd name="T18" fmla="*/ 96 w 23"/>
                  <a:gd name="T19" fmla="*/ 408 h 26"/>
                  <a:gd name="T20" fmla="*/ 209 w 23"/>
                  <a:gd name="T21" fmla="*/ 395 h 26"/>
                  <a:gd name="T22" fmla="*/ 338 w 23"/>
                  <a:gd name="T23" fmla="*/ 313 h 26"/>
                  <a:gd name="T24" fmla="*/ 368 w 23"/>
                  <a:gd name="T25" fmla="*/ 220 h 26"/>
                  <a:gd name="T26" fmla="*/ 338 w 23"/>
                  <a:gd name="T27" fmla="*/ 95 h 26"/>
                  <a:gd name="T28" fmla="*/ 209 w 23"/>
                  <a:gd name="T29" fmla="*/ 33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6">
                    <a:moveTo>
                      <a:pt x="13" y="2"/>
                    </a:moveTo>
                    <a:cubicBezTo>
                      <a:pt x="10" y="1"/>
                      <a:pt x="6" y="0"/>
                      <a:pt x="0" y="0"/>
                    </a:cubicBezTo>
                    <a:cubicBezTo>
                      <a:pt x="0" y="2"/>
                      <a:pt x="1" y="5"/>
                      <a:pt x="2" y="8"/>
                    </a:cubicBezTo>
                    <a:cubicBezTo>
                      <a:pt x="6" y="9"/>
                      <a:pt x="9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2"/>
                      <a:pt x="15" y="15"/>
                      <a:pt x="14" y="16"/>
                    </a:cubicBezTo>
                    <a:cubicBezTo>
                      <a:pt x="14" y="16"/>
                      <a:pt x="13" y="17"/>
                      <a:pt x="12" y="17"/>
                    </a:cubicBezTo>
                    <a:cubicBezTo>
                      <a:pt x="10" y="18"/>
                      <a:pt x="7" y="18"/>
                      <a:pt x="4" y="18"/>
                    </a:cubicBezTo>
                    <a:cubicBezTo>
                      <a:pt x="4" y="21"/>
                      <a:pt x="5" y="24"/>
                      <a:pt x="6" y="26"/>
                    </a:cubicBezTo>
                    <a:cubicBezTo>
                      <a:pt x="9" y="26"/>
                      <a:pt x="12" y="26"/>
                      <a:pt x="13" y="25"/>
                    </a:cubicBezTo>
                    <a:cubicBezTo>
                      <a:pt x="17" y="25"/>
                      <a:pt x="20" y="23"/>
                      <a:pt x="21" y="20"/>
                    </a:cubicBezTo>
                    <a:cubicBezTo>
                      <a:pt x="22" y="19"/>
                      <a:pt x="23" y="16"/>
                      <a:pt x="23" y="14"/>
                    </a:cubicBezTo>
                    <a:cubicBezTo>
                      <a:pt x="23" y="11"/>
                      <a:pt x="22" y="8"/>
                      <a:pt x="21" y="6"/>
                    </a:cubicBezTo>
                    <a:cubicBezTo>
                      <a:pt x="19" y="3"/>
                      <a:pt x="15" y="2"/>
                      <a:pt x="13" y="2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6" name="Freeform 849">
                <a:extLst>
                  <a:ext uri="{FF2B5EF4-FFF2-40B4-BE49-F238E27FC236}">
                    <a16:creationId xmlns:a16="http://schemas.microsoft.com/office/drawing/2014/main" id="{F6695744-1CAE-4C13-BB4D-7157BB9CC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689"/>
                <a:ext cx="95" cy="23"/>
              </a:xfrm>
              <a:custGeom>
                <a:avLst/>
                <a:gdLst>
                  <a:gd name="T0" fmla="*/ 63 w 38"/>
                  <a:gd name="T1" fmla="*/ 130 h 9"/>
                  <a:gd name="T2" fmla="*/ 595 w 38"/>
                  <a:gd name="T3" fmla="*/ 151 h 9"/>
                  <a:gd name="T4" fmla="*/ 583 w 38"/>
                  <a:gd name="T5" fmla="*/ 20 h 9"/>
                  <a:gd name="T6" fmla="*/ 83 w 38"/>
                  <a:gd name="T7" fmla="*/ 0 h 9"/>
                  <a:gd name="T8" fmla="*/ 63 w 38"/>
                  <a:gd name="T9" fmla="*/ 13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9">
                    <a:moveTo>
                      <a:pt x="4" y="8"/>
                    </a:moveTo>
                    <a:cubicBezTo>
                      <a:pt x="5" y="8"/>
                      <a:pt x="18" y="8"/>
                      <a:pt x="38" y="9"/>
                    </a:cubicBezTo>
                    <a:cubicBezTo>
                      <a:pt x="38" y="6"/>
                      <a:pt x="37" y="3"/>
                      <a:pt x="37" y="1"/>
                    </a:cubicBezTo>
                    <a:cubicBezTo>
                      <a:pt x="22" y="0"/>
                      <a:pt x="11" y="0"/>
                      <a:pt x="5" y="0"/>
                    </a:cubicBezTo>
                    <a:cubicBezTo>
                      <a:pt x="0" y="0"/>
                      <a:pt x="0" y="8"/>
                      <a:pt x="4" y="8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7" name="Freeform 850">
                <a:extLst>
                  <a:ext uri="{FF2B5EF4-FFF2-40B4-BE49-F238E27FC236}">
                    <a16:creationId xmlns:a16="http://schemas.microsoft.com/office/drawing/2014/main" id="{DDB00B7C-749B-4516-B63E-CED826E72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572"/>
                <a:ext cx="93" cy="27"/>
              </a:xfrm>
              <a:custGeom>
                <a:avLst/>
                <a:gdLst>
                  <a:gd name="T0" fmla="*/ 63 w 37"/>
                  <a:gd name="T1" fmla="*/ 133 h 11"/>
                  <a:gd name="T2" fmla="*/ 588 w 37"/>
                  <a:gd name="T3" fmla="*/ 162 h 11"/>
                  <a:gd name="T4" fmla="*/ 588 w 37"/>
                  <a:gd name="T5" fmla="*/ 42 h 11"/>
                  <a:gd name="T6" fmla="*/ 83 w 37"/>
                  <a:gd name="T7" fmla="*/ 12 h 11"/>
                  <a:gd name="T8" fmla="*/ 63 w 37"/>
                  <a:gd name="T9" fmla="*/ 13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1">
                    <a:moveTo>
                      <a:pt x="4" y="9"/>
                    </a:moveTo>
                    <a:cubicBezTo>
                      <a:pt x="14" y="10"/>
                      <a:pt x="25" y="10"/>
                      <a:pt x="37" y="11"/>
                    </a:cubicBezTo>
                    <a:cubicBezTo>
                      <a:pt x="37" y="8"/>
                      <a:pt x="37" y="6"/>
                      <a:pt x="37" y="3"/>
                    </a:cubicBezTo>
                    <a:cubicBezTo>
                      <a:pt x="25" y="2"/>
                      <a:pt x="14" y="1"/>
                      <a:pt x="5" y="1"/>
                    </a:cubicBezTo>
                    <a:cubicBezTo>
                      <a:pt x="1" y="0"/>
                      <a:pt x="0" y="9"/>
                      <a:pt x="4" y="9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8" name="Freeform 851">
                <a:extLst>
                  <a:ext uri="{FF2B5EF4-FFF2-40B4-BE49-F238E27FC236}">
                    <a16:creationId xmlns:a16="http://schemas.microsoft.com/office/drawing/2014/main" id="{4164DE15-D097-493D-9313-2A2CF58DF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729"/>
                <a:ext cx="100" cy="28"/>
              </a:xfrm>
              <a:custGeom>
                <a:avLst/>
                <a:gdLst>
                  <a:gd name="T0" fmla="*/ 63 w 40"/>
                  <a:gd name="T1" fmla="*/ 150 h 11"/>
                  <a:gd name="T2" fmla="*/ 625 w 40"/>
                  <a:gd name="T3" fmla="*/ 181 h 11"/>
                  <a:gd name="T4" fmla="*/ 613 w 40"/>
                  <a:gd name="T5" fmla="*/ 51 h 11"/>
                  <a:gd name="T6" fmla="*/ 83 w 40"/>
                  <a:gd name="T7" fmla="*/ 0 h 11"/>
                  <a:gd name="T8" fmla="*/ 63 w 40"/>
                  <a:gd name="T9" fmla="*/ 1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1">
                    <a:moveTo>
                      <a:pt x="4" y="9"/>
                    </a:moveTo>
                    <a:cubicBezTo>
                      <a:pt x="10" y="9"/>
                      <a:pt x="23" y="10"/>
                      <a:pt x="40" y="11"/>
                    </a:cubicBezTo>
                    <a:cubicBezTo>
                      <a:pt x="40" y="9"/>
                      <a:pt x="39" y="6"/>
                      <a:pt x="39" y="3"/>
                    </a:cubicBezTo>
                    <a:cubicBezTo>
                      <a:pt x="19" y="1"/>
                      <a:pt x="5" y="0"/>
                      <a:pt x="5" y="0"/>
                    </a:cubicBezTo>
                    <a:cubicBezTo>
                      <a:pt x="1" y="0"/>
                      <a:pt x="0" y="8"/>
                      <a:pt x="4" y="9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99" name="Freeform 852">
                <a:extLst>
                  <a:ext uri="{FF2B5EF4-FFF2-40B4-BE49-F238E27FC236}">
                    <a16:creationId xmlns:a16="http://schemas.microsoft.com/office/drawing/2014/main" id="{B655FAB9-E980-4157-8D36-866D1F209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847"/>
                <a:ext cx="120" cy="20"/>
              </a:xfrm>
              <a:custGeom>
                <a:avLst/>
                <a:gdLst>
                  <a:gd name="T0" fmla="*/ 63 w 48"/>
                  <a:gd name="T1" fmla="*/ 0 h 8"/>
                  <a:gd name="T2" fmla="*/ 63 w 48"/>
                  <a:gd name="T3" fmla="*/ 125 h 8"/>
                  <a:gd name="T4" fmla="*/ 750 w 48"/>
                  <a:gd name="T5" fmla="*/ 125 h 8"/>
                  <a:gd name="T6" fmla="*/ 720 w 48"/>
                  <a:gd name="T7" fmla="*/ 0 h 8"/>
                  <a:gd name="T8" fmla="*/ 63 w 4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8">
                    <a:moveTo>
                      <a:pt x="4" y="0"/>
                    </a:moveTo>
                    <a:cubicBezTo>
                      <a:pt x="0" y="0"/>
                      <a:pt x="0" y="8"/>
                      <a:pt x="4" y="8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8" y="5"/>
                      <a:pt x="47" y="3"/>
                      <a:pt x="46" y="0"/>
                    </a:cubicBezTo>
                    <a:cubicBezTo>
                      <a:pt x="33" y="0"/>
                      <a:pt x="9" y="0"/>
                      <a:pt x="4" y="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0" name="Freeform 853">
                <a:extLst>
                  <a:ext uri="{FF2B5EF4-FFF2-40B4-BE49-F238E27FC236}">
                    <a16:creationId xmlns:a16="http://schemas.microsoft.com/office/drawing/2014/main" id="{754EF0A4-B530-42DB-AF26-2AE8674CC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9" y="1564"/>
                <a:ext cx="128" cy="70"/>
              </a:xfrm>
              <a:custGeom>
                <a:avLst/>
                <a:gdLst>
                  <a:gd name="T0" fmla="*/ 113 w 51"/>
                  <a:gd name="T1" fmla="*/ 438 h 28"/>
                  <a:gd name="T2" fmla="*/ 725 w 51"/>
                  <a:gd name="T3" fmla="*/ 145 h 28"/>
                  <a:gd name="T4" fmla="*/ 680 w 51"/>
                  <a:gd name="T5" fmla="*/ 33 h 28"/>
                  <a:gd name="T6" fmla="*/ 0 w 51"/>
                  <a:gd name="T7" fmla="*/ 345 h 28"/>
                  <a:gd name="T8" fmla="*/ 113 w 51"/>
                  <a:gd name="T9" fmla="*/ 4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7" y="28"/>
                    </a:moveTo>
                    <a:cubicBezTo>
                      <a:pt x="21" y="22"/>
                      <a:pt x="40" y="12"/>
                      <a:pt x="46" y="9"/>
                    </a:cubicBezTo>
                    <a:cubicBezTo>
                      <a:pt x="51" y="7"/>
                      <a:pt x="46" y="0"/>
                      <a:pt x="43" y="2"/>
                    </a:cubicBezTo>
                    <a:cubicBezTo>
                      <a:pt x="36" y="5"/>
                      <a:pt x="14" y="16"/>
                      <a:pt x="0" y="22"/>
                    </a:cubicBezTo>
                    <a:cubicBezTo>
                      <a:pt x="2" y="24"/>
                      <a:pt x="5" y="26"/>
                      <a:pt x="7" y="28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1" name="Freeform 854">
                <a:extLst>
                  <a:ext uri="{FF2B5EF4-FFF2-40B4-BE49-F238E27FC236}">
                    <a16:creationId xmlns:a16="http://schemas.microsoft.com/office/drawing/2014/main" id="{CDC32FC6-6A81-43C1-9E6C-B442F504C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5" y="1672"/>
                <a:ext cx="82" cy="50"/>
              </a:xfrm>
              <a:custGeom>
                <a:avLst/>
                <a:gdLst>
                  <a:gd name="T0" fmla="*/ 383 w 33"/>
                  <a:gd name="T1" fmla="*/ 33 h 20"/>
                  <a:gd name="T2" fmla="*/ 0 w 33"/>
                  <a:gd name="T3" fmla="*/ 208 h 20"/>
                  <a:gd name="T4" fmla="*/ 92 w 33"/>
                  <a:gd name="T5" fmla="*/ 313 h 20"/>
                  <a:gd name="T6" fmla="*/ 445 w 33"/>
                  <a:gd name="T7" fmla="*/ 145 h 20"/>
                  <a:gd name="T8" fmla="*/ 383 w 33"/>
                  <a:gd name="T9" fmla="*/ 3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0">
                    <a:moveTo>
                      <a:pt x="25" y="2"/>
                    </a:moveTo>
                    <a:cubicBezTo>
                      <a:pt x="22" y="3"/>
                      <a:pt x="12" y="8"/>
                      <a:pt x="0" y="13"/>
                    </a:cubicBezTo>
                    <a:cubicBezTo>
                      <a:pt x="2" y="15"/>
                      <a:pt x="4" y="18"/>
                      <a:pt x="6" y="20"/>
                    </a:cubicBezTo>
                    <a:cubicBezTo>
                      <a:pt x="18" y="14"/>
                      <a:pt x="29" y="10"/>
                      <a:pt x="29" y="9"/>
                    </a:cubicBezTo>
                    <a:cubicBezTo>
                      <a:pt x="33" y="8"/>
                      <a:pt x="30" y="0"/>
                      <a:pt x="25" y="2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2" name="Freeform 855">
                <a:extLst>
                  <a:ext uri="{FF2B5EF4-FFF2-40B4-BE49-F238E27FC236}">
                    <a16:creationId xmlns:a16="http://schemas.microsoft.com/office/drawing/2014/main" id="{2F3FCE85-7779-43A5-8824-9AD9401F9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709"/>
                <a:ext cx="68" cy="48"/>
              </a:xfrm>
              <a:custGeom>
                <a:avLst/>
                <a:gdLst>
                  <a:gd name="T0" fmla="*/ 317 w 27"/>
                  <a:gd name="T1" fmla="*/ 33 h 19"/>
                  <a:gd name="T2" fmla="*/ 0 w 27"/>
                  <a:gd name="T3" fmla="*/ 192 h 19"/>
                  <a:gd name="T4" fmla="*/ 63 w 27"/>
                  <a:gd name="T5" fmla="*/ 306 h 19"/>
                  <a:gd name="T6" fmla="*/ 380 w 27"/>
                  <a:gd name="T7" fmla="*/ 159 h 19"/>
                  <a:gd name="T8" fmla="*/ 317 w 27"/>
                  <a:gd name="T9" fmla="*/ 3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20" y="2"/>
                    </a:moveTo>
                    <a:cubicBezTo>
                      <a:pt x="20" y="2"/>
                      <a:pt x="11" y="7"/>
                      <a:pt x="0" y="12"/>
                    </a:cubicBezTo>
                    <a:cubicBezTo>
                      <a:pt x="1" y="14"/>
                      <a:pt x="3" y="17"/>
                      <a:pt x="4" y="19"/>
                    </a:cubicBezTo>
                    <a:cubicBezTo>
                      <a:pt x="14" y="15"/>
                      <a:pt x="22" y="11"/>
                      <a:pt x="24" y="10"/>
                    </a:cubicBezTo>
                    <a:cubicBezTo>
                      <a:pt x="27" y="8"/>
                      <a:pt x="24" y="0"/>
                      <a:pt x="20" y="2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3" name="Freeform 856">
                <a:extLst>
                  <a:ext uri="{FF2B5EF4-FFF2-40B4-BE49-F238E27FC236}">
                    <a16:creationId xmlns:a16="http://schemas.microsoft.com/office/drawing/2014/main" id="{1687F46B-97F8-4DF2-AC26-78A160471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1869"/>
                <a:ext cx="138" cy="160"/>
              </a:xfrm>
              <a:custGeom>
                <a:avLst/>
                <a:gdLst>
                  <a:gd name="T0" fmla="*/ 585 w 55"/>
                  <a:gd name="T1" fmla="*/ 0 h 64"/>
                  <a:gd name="T2" fmla="*/ 597 w 55"/>
                  <a:gd name="T3" fmla="*/ 83 h 64"/>
                  <a:gd name="T4" fmla="*/ 522 w 55"/>
                  <a:gd name="T5" fmla="*/ 113 h 64"/>
                  <a:gd name="T6" fmla="*/ 630 w 55"/>
                  <a:gd name="T7" fmla="*/ 645 h 64"/>
                  <a:gd name="T8" fmla="*/ 396 w 55"/>
                  <a:gd name="T9" fmla="*/ 845 h 64"/>
                  <a:gd name="T10" fmla="*/ 113 w 55"/>
                  <a:gd name="T11" fmla="*/ 783 h 64"/>
                  <a:gd name="T12" fmla="*/ 20 w 55"/>
                  <a:gd name="T13" fmla="*/ 813 h 64"/>
                  <a:gd name="T14" fmla="*/ 50 w 55"/>
                  <a:gd name="T15" fmla="*/ 908 h 64"/>
                  <a:gd name="T16" fmla="*/ 429 w 55"/>
                  <a:gd name="T17" fmla="*/ 970 h 64"/>
                  <a:gd name="T18" fmla="*/ 743 w 55"/>
                  <a:gd name="T19" fmla="*/ 688 h 64"/>
                  <a:gd name="T20" fmla="*/ 585 w 55"/>
                  <a:gd name="T21" fmla="*/ 0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64">
                    <a:moveTo>
                      <a:pt x="37" y="0"/>
                    </a:moveTo>
                    <a:cubicBezTo>
                      <a:pt x="38" y="2"/>
                      <a:pt x="39" y="3"/>
                      <a:pt x="38" y="5"/>
                    </a:cubicBezTo>
                    <a:cubicBezTo>
                      <a:pt x="37" y="7"/>
                      <a:pt x="35" y="8"/>
                      <a:pt x="33" y="7"/>
                    </a:cubicBezTo>
                    <a:cubicBezTo>
                      <a:pt x="43" y="15"/>
                      <a:pt x="46" y="28"/>
                      <a:pt x="40" y="41"/>
                    </a:cubicBezTo>
                    <a:cubicBezTo>
                      <a:pt x="37" y="47"/>
                      <a:pt x="31" y="52"/>
                      <a:pt x="25" y="54"/>
                    </a:cubicBezTo>
                    <a:cubicBezTo>
                      <a:pt x="18" y="56"/>
                      <a:pt x="12" y="54"/>
                      <a:pt x="7" y="50"/>
                    </a:cubicBezTo>
                    <a:cubicBezTo>
                      <a:pt x="5" y="49"/>
                      <a:pt x="2" y="50"/>
                      <a:pt x="1" y="52"/>
                    </a:cubicBezTo>
                    <a:cubicBezTo>
                      <a:pt x="0" y="54"/>
                      <a:pt x="1" y="56"/>
                      <a:pt x="3" y="58"/>
                    </a:cubicBezTo>
                    <a:cubicBezTo>
                      <a:pt x="10" y="62"/>
                      <a:pt x="19" y="64"/>
                      <a:pt x="27" y="62"/>
                    </a:cubicBezTo>
                    <a:cubicBezTo>
                      <a:pt x="36" y="59"/>
                      <a:pt x="43" y="53"/>
                      <a:pt x="47" y="44"/>
                    </a:cubicBezTo>
                    <a:cubicBezTo>
                      <a:pt x="55" y="28"/>
                      <a:pt x="51" y="10"/>
                      <a:pt x="37" y="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4" name="Freeform 857">
                <a:extLst>
                  <a:ext uri="{FF2B5EF4-FFF2-40B4-BE49-F238E27FC236}">
                    <a16:creationId xmlns:a16="http://schemas.microsoft.com/office/drawing/2014/main" id="{2F188595-2D2E-499E-BD7A-10DC57FA9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7" y="1852"/>
                <a:ext cx="175" cy="107"/>
              </a:xfrm>
              <a:custGeom>
                <a:avLst/>
                <a:gdLst>
                  <a:gd name="T0" fmla="*/ 800 w 70"/>
                  <a:gd name="T1" fmla="*/ 199 h 43"/>
                  <a:gd name="T2" fmla="*/ 83 w 70"/>
                  <a:gd name="T3" fmla="*/ 42 h 43"/>
                  <a:gd name="T4" fmla="*/ 0 w 70"/>
                  <a:gd name="T5" fmla="*/ 62 h 43"/>
                  <a:gd name="T6" fmla="*/ 83 w 70"/>
                  <a:gd name="T7" fmla="*/ 92 h 43"/>
                  <a:gd name="T8" fmla="*/ 95 w 70"/>
                  <a:gd name="T9" fmla="*/ 124 h 43"/>
                  <a:gd name="T10" fmla="*/ 95 w 70"/>
                  <a:gd name="T11" fmla="*/ 105 h 43"/>
                  <a:gd name="T12" fmla="*/ 158 w 70"/>
                  <a:gd name="T13" fmla="*/ 167 h 43"/>
                  <a:gd name="T14" fmla="*/ 738 w 70"/>
                  <a:gd name="T15" fmla="*/ 309 h 43"/>
                  <a:gd name="T16" fmla="*/ 970 w 70"/>
                  <a:gd name="T17" fmla="*/ 600 h 43"/>
                  <a:gd name="T18" fmla="*/ 1033 w 70"/>
                  <a:gd name="T19" fmla="*/ 649 h 43"/>
                  <a:gd name="T20" fmla="*/ 1095 w 70"/>
                  <a:gd name="T21" fmla="*/ 587 h 43"/>
                  <a:gd name="T22" fmla="*/ 800 w 70"/>
                  <a:gd name="T23" fmla="*/ 199 h 4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0" h="43">
                    <a:moveTo>
                      <a:pt x="51" y="13"/>
                    </a:moveTo>
                    <a:cubicBezTo>
                      <a:pt x="37" y="4"/>
                      <a:pt x="18" y="0"/>
                      <a:pt x="5" y="3"/>
                    </a:cubicBezTo>
                    <a:cubicBezTo>
                      <a:pt x="4" y="3"/>
                      <a:pt x="2" y="4"/>
                      <a:pt x="0" y="4"/>
                    </a:cubicBezTo>
                    <a:cubicBezTo>
                      <a:pt x="3" y="5"/>
                      <a:pt x="5" y="6"/>
                      <a:pt x="5" y="6"/>
                    </a:cubicBezTo>
                    <a:cubicBezTo>
                      <a:pt x="5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8" y="8"/>
                      <a:pt x="9" y="10"/>
                      <a:pt x="10" y="11"/>
                    </a:cubicBezTo>
                    <a:cubicBezTo>
                      <a:pt x="21" y="9"/>
                      <a:pt x="35" y="13"/>
                      <a:pt x="47" y="20"/>
                    </a:cubicBezTo>
                    <a:cubicBezTo>
                      <a:pt x="56" y="26"/>
                      <a:pt x="61" y="32"/>
                      <a:pt x="62" y="39"/>
                    </a:cubicBezTo>
                    <a:cubicBezTo>
                      <a:pt x="62" y="41"/>
                      <a:pt x="64" y="43"/>
                      <a:pt x="66" y="42"/>
                    </a:cubicBezTo>
                    <a:cubicBezTo>
                      <a:pt x="69" y="42"/>
                      <a:pt x="70" y="40"/>
                      <a:pt x="70" y="38"/>
                    </a:cubicBezTo>
                    <a:cubicBezTo>
                      <a:pt x="68" y="29"/>
                      <a:pt x="62" y="20"/>
                      <a:pt x="51" y="13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5" name="Freeform 858">
                <a:extLst>
                  <a:ext uri="{FF2B5EF4-FFF2-40B4-BE49-F238E27FC236}">
                    <a16:creationId xmlns:a16="http://schemas.microsoft.com/office/drawing/2014/main" id="{0439F996-F630-4701-84A0-7F9C9F5D8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1499"/>
                <a:ext cx="1695" cy="1646"/>
              </a:xfrm>
              <a:custGeom>
                <a:avLst/>
                <a:gdLst>
                  <a:gd name="T0" fmla="*/ 9833 w 678"/>
                  <a:gd name="T1" fmla="*/ 2271 h 658"/>
                  <a:gd name="T2" fmla="*/ 8083 w 678"/>
                  <a:gd name="T3" fmla="*/ 625 h 658"/>
                  <a:gd name="T4" fmla="*/ 8220 w 678"/>
                  <a:gd name="T5" fmla="*/ 488 h 658"/>
                  <a:gd name="T6" fmla="*/ 9813 w 678"/>
                  <a:gd name="T7" fmla="*/ 20 h 658"/>
                  <a:gd name="T8" fmla="*/ 6720 w 678"/>
                  <a:gd name="T9" fmla="*/ 1864 h 658"/>
                  <a:gd name="T10" fmla="*/ 6425 w 678"/>
                  <a:gd name="T11" fmla="*/ 4288 h 658"/>
                  <a:gd name="T12" fmla="*/ 6533 w 678"/>
                  <a:gd name="T13" fmla="*/ 3054 h 658"/>
                  <a:gd name="T14" fmla="*/ 7770 w 678"/>
                  <a:gd name="T15" fmla="*/ 658 h 658"/>
                  <a:gd name="T16" fmla="*/ 8970 w 678"/>
                  <a:gd name="T17" fmla="*/ 1238 h 658"/>
                  <a:gd name="T18" fmla="*/ 10063 w 678"/>
                  <a:gd name="T19" fmla="*/ 4097 h 658"/>
                  <a:gd name="T20" fmla="*/ 10095 w 678"/>
                  <a:gd name="T21" fmla="*/ 8172 h 658"/>
                  <a:gd name="T22" fmla="*/ 9000 w 678"/>
                  <a:gd name="T23" fmla="*/ 7309 h 658"/>
                  <a:gd name="T24" fmla="*/ 7345 w 678"/>
                  <a:gd name="T25" fmla="*/ 5131 h 658"/>
                  <a:gd name="T26" fmla="*/ 6438 w 678"/>
                  <a:gd name="T27" fmla="*/ 5951 h 658"/>
                  <a:gd name="T28" fmla="*/ 9425 w 678"/>
                  <a:gd name="T29" fmla="*/ 9548 h 658"/>
                  <a:gd name="T30" fmla="*/ 5000 w 678"/>
                  <a:gd name="T31" fmla="*/ 8140 h 658"/>
                  <a:gd name="T32" fmla="*/ 3033 w 678"/>
                  <a:gd name="T33" fmla="*/ 8905 h 658"/>
                  <a:gd name="T34" fmla="*/ 1895 w 678"/>
                  <a:gd name="T35" fmla="*/ 9123 h 658"/>
                  <a:gd name="T36" fmla="*/ 720 w 678"/>
                  <a:gd name="T37" fmla="*/ 3647 h 658"/>
                  <a:gd name="T38" fmla="*/ 970 w 678"/>
                  <a:gd name="T39" fmla="*/ 2472 h 658"/>
                  <a:gd name="T40" fmla="*/ 750 w 678"/>
                  <a:gd name="T41" fmla="*/ 50 h 658"/>
                  <a:gd name="T42" fmla="*/ 813 w 678"/>
                  <a:gd name="T43" fmla="*/ 2366 h 658"/>
                  <a:gd name="T44" fmla="*/ 595 w 678"/>
                  <a:gd name="T45" fmla="*/ 3617 h 658"/>
                  <a:gd name="T46" fmla="*/ 1813 w 678"/>
                  <a:gd name="T47" fmla="*/ 9236 h 658"/>
                  <a:gd name="T48" fmla="*/ 3158 w 678"/>
                  <a:gd name="T49" fmla="*/ 8955 h 658"/>
                  <a:gd name="T50" fmla="*/ 4925 w 678"/>
                  <a:gd name="T51" fmla="*/ 8248 h 658"/>
                  <a:gd name="T52" fmla="*/ 9583 w 678"/>
                  <a:gd name="T53" fmla="*/ 9656 h 658"/>
                  <a:gd name="T54" fmla="*/ 6563 w 678"/>
                  <a:gd name="T55" fmla="*/ 5919 h 658"/>
                  <a:gd name="T56" fmla="*/ 7313 w 678"/>
                  <a:gd name="T57" fmla="*/ 5276 h 658"/>
                  <a:gd name="T58" fmla="*/ 8908 w 678"/>
                  <a:gd name="T59" fmla="*/ 7402 h 658"/>
                  <a:gd name="T60" fmla="*/ 10095 w 678"/>
                  <a:gd name="T61" fmla="*/ 8280 h 658"/>
                  <a:gd name="T62" fmla="*/ 10175 w 678"/>
                  <a:gd name="T63" fmla="*/ 4085 h 65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78" h="658">
                    <a:moveTo>
                      <a:pt x="651" y="261"/>
                    </a:moveTo>
                    <a:cubicBezTo>
                      <a:pt x="640" y="219"/>
                      <a:pt x="637" y="176"/>
                      <a:pt x="629" y="145"/>
                    </a:cubicBezTo>
                    <a:cubicBezTo>
                      <a:pt x="622" y="105"/>
                      <a:pt x="589" y="82"/>
                      <a:pt x="576" y="72"/>
                    </a:cubicBezTo>
                    <a:cubicBezTo>
                      <a:pt x="561" y="60"/>
                      <a:pt x="540" y="46"/>
                      <a:pt x="517" y="40"/>
                    </a:cubicBezTo>
                    <a:cubicBezTo>
                      <a:pt x="510" y="38"/>
                      <a:pt x="510" y="38"/>
                      <a:pt x="510" y="38"/>
                    </a:cubicBezTo>
                    <a:cubicBezTo>
                      <a:pt x="515" y="36"/>
                      <a:pt x="521" y="33"/>
                      <a:pt x="526" y="31"/>
                    </a:cubicBezTo>
                    <a:cubicBezTo>
                      <a:pt x="551" y="20"/>
                      <a:pt x="603" y="16"/>
                      <a:pt x="630" y="7"/>
                    </a:cubicBezTo>
                    <a:cubicBezTo>
                      <a:pt x="633" y="7"/>
                      <a:pt x="631" y="0"/>
                      <a:pt x="628" y="1"/>
                    </a:cubicBezTo>
                    <a:cubicBezTo>
                      <a:pt x="619" y="4"/>
                      <a:pt x="606" y="5"/>
                      <a:pt x="595" y="8"/>
                    </a:cubicBezTo>
                    <a:cubicBezTo>
                      <a:pt x="545" y="23"/>
                      <a:pt x="463" y="15"/>
                      <a:pt x="430" y="119"/>
                    </a:cubicBezTo>
                    <a:cubicBezTo>
                      <a:pt x="420" y="145"/>
                      <a:pt x="414" y="177"/>
                      <a:pt x="412" y="194"/>
                    </a:cubicBezTo>
                    <a:cubicBezTo>
                      <a:pt x="408" y="220"/>
                      <a:pt x="410" y="250"/>
                      <a:pt x="411" y="274"/>
                    </a:cubicBezTo>
                    <a:cubicBezTo>
                      <a:pt x="419" y="274"/>
                      <a:pt x="419" y="274"/>
                      <a:pt x="419" y="274"/>
                    </a:cubicBezTo>
                    <a:cubicBezTo>
                      <a:pt x="417" y="249"/>
                      <a:pt x="415" y="216"/>
                      <a:pt x="418" y="195"/>
                    </a:cubicBezTo>
                    <a:cubicBezTo>
                      <a:pt x="420" y="175"/>
                      <a:pt x="427" y="151"/>
                      <a:pt x="437" y="122"/>
                    </a:cubicBezTo>
                    <a:cubicBezTo>
                      <a:pt x="446" y="92"/>
                      <a:pt x="464" y="59"/>
                      <a:pt x="497" y="42"/>
                    </a:cubicBezTo>
                    <a:cubicBezTo>
                      <a:pt x="510" y="46"/>
                      <a:pt x="510" y="46"/>
                      <a:pt x="510" y="46"/>
                    </a:cubicBezTo>
                    <a:cubicBezTo>
                      <a:pt x="533" y="52"/>
                      <a:pt x="559" y="66"/>
                      <a:pt x="574" y="79"/>
                    </a:cubicBezTo>
                    <a:cubicBezTo>
                      <a:pt x="585" y="88"/>
                      <a:pt x="617" y="115"/>
                      <a:pt x="623" y="146"/>
                    </a:cubicBezTo>
                    <a:cubicBezTo>
                      <a:pt x="630" y="177"/>
                      <a:pt x="634" y="222"/>
                      <a:pt x="644" y="262"/>
                    </a:cubicBezTo>
                    <a:cubicBezTo>
                      <a:pt x="652" y="293"/>
                      <a:pt x="662" y="467"/>
                      <a:pt x="658" y="512"/>
                    </a:cubicBezTo>
                    <a:cubicBezTo>
                      <a:pt x="658" y="519"/>
                      <a:pt x="649" y="523"/>
                      <a:pt x="646" y="522"/>
                    </a:cubicBezTo>
                    <a:cubicBezTo>
                      <a:pt x="631" y="519"/>
                      <a:pt x="614" y="508"/>
                      <a:pt x="599" y="493"/>
                    </a:cubicBezTo>
                    <a:cubicBezTo>
                      <a:pt x="589" y="483"/>
                      <a:pt x="582" y="475"/>
                      <a:pt x="576" y="467"/>
                    </a:cubicBezTo>
                    <a:cubicBezTo>
                      <a:pt x="575" y="466"/>
                      <a:pt x="492" y="340"/>
                      <a:pt x="488" y="337"/>
                    </a:cubicBezTo>
                    <a:cubicBezTo>
                      <a:pt x="483" y="333"/>
                      <a:pt x="476" y="330"/>
                      <a:pt x="470" y="328"/>
                    </a:cubicBezTo>
                    <a:cubicBezTo>
                      <a:pt x="456" y="325"/>
                      <a:pt x="443" y="328"/>
                      <a:pt x="432" y="336"/>
                    </a:cubicBezTo>
                    <a:cubicBezTo>
                      <a:pt x="416" y="348"/>
                      <a:pt x="408" y="364"/>
                      <a:pt x="412" y="380"/>
                    </a:cubicBezTo>
                    <a:cubicBezTo>
                      <a:pt x="423" y="419"/>
                      <a:pt x="491" y="522"/>
                      <a:pt x="571" y="572"/>
                    </a:cubicBezTo>
                    <a:cubicBezTo>
                      <a:pt x="598" y="588"/>
                      <a:pt x="609" y="595"/>
                      <a:pt x="603" y="610"/>
                    </a:cubicBezTo>
                    <a:cubicBezTo>
                      <a:pt x="591" y="644"/>
                      <a:pt x="507" y="593"/>
                      <a:pt x="428" y="575"/>
                    </a:cubicBezTo>
                    <a:cubicBezTo>
                      <a:pt x="393" y="567"/>
                      <a:pt x="354" y="542"/>
                      <a:pt x="320" y="520"/>
                    </a:cubicBezTo>
                    <a:cubicBezTo>
                      <a:pt x="283" y="497"/>
                      <a:pt x="241" y="525"/>
                      <a:pt x="224" y="531"/>
                    </a:cubicBezTo>
                    <a:cubicBezTo>
                      <a:pt x="207" y="537"/>
                      <a:pt x="200" y="553"/>
                      <a:pt x="194" y="569"/>
                    </a:cubicBezTo>
                    <a:cubicBezTo>
                      <a:pt x="188" y="584"/>
                      <a:pt x="182" y="598"/>
                      <a:pt x="169" y="601"/>
                    </a:cubicBezTo>
                    <a:cubicBezTo>
                      <a:pt x="161" y="603"/>
                      <a:pt x="144" y="599"/>
                      <a:pt x="121" y="583"/>
                    </a:cubicBezTo>
                    <a:cubicBezTo>
                      <a:pt x="102" y="570"/>
                      <a:pt x="39" y="519"/>
                      <a:pt x="21" y="413"/>
                    </a:cubicBezTo>
                    <a:cubicBezTo>
                      <a:pt x="8" y="334"/>
                      <a:pt x="29" y="278"/>
                      <a:pt x="46" y="233"/>
                    </a:cubicBezTo>
                    <a:cubicBezTo>
                      <a:pt x="57" y="204"/>
                      <a:pt x="66" y="180"/>
                      <a:pt x="62" y="158"/>
                    </a:cubicBezTo>
                    <a:cubicBezTo>
                      <a:pt x="62" y="158"/>
                      <a:pt x="62" y="158"/>
                      <a:pt x="62" y="158"/>
                    </a:cubicBezTo>
                    <a:cubicBezTo>
                      <a:pt x="50" y="109"/>
                      <a:pt x="43" y="67"/>
                      <a:pt x="51" y="8"/>
                    </a:cubicBezTo>
                    <a:cubicBezTo>
                      <a:pt x="52" y="5"/>
                      <a:pt x="50" y="3"/>
                      <a:pt x="48" y="3"/>
                    </a:cubicBezTo>
                    <a:cubicBezTo>
                      <a:pt x="46" y="3"/>
                      <a:pt x="43" y="4"/>
                      <a:pt x="43" y="6"/>
                    </a:cubicBezTo>
                    <a:cubicBezTo>
                      <a:pt x="35" y="63"/>
                      <a:pt x="41" y="104"/>
                      <a:pt x="52" y="151"/>
                    </a:cubicBezTo>
                    <a:cubicBezTo>
                      <a:pt x="53" y="156"/>
                      <a:pt x="54" y="164"/>
                      <a:pt x="54" y="169"/>
                    </a:cubicBezTo>
                    <a:cubicBezTo>
                      <a:pt x="54" y="187"/>
                      <a:pt x="47" y="208"/>
                      <a:pt x="38" y="231"/>
                    </a:cubicBezTo>
                    <a:cubicBezTo>
                      <a:pt x="22" y="274"/>
                      <a:pt x="0" y="333"/>
                      <a:pt x="13" y="414"/>
                    </a:cubicBezTo>
                    <a:cubicBezTo>
                      <a:pt x="31" y="524"/>
                      <a:pt x="97" y="576"/>
                      <a:pt x="116" y="590"/>
                    </a:cubicBezTo>
                    <a:cubicBezTo>
                      <a:pt x="137" y="605"/>
                      <a:pt x="158" y="612"/>
                      <a:pt x="170" y="609"/>
                    </a:cubicBezTo>
                    <a:cubicBezTo>
                      <a:pt x="188" y="606"/>
                      <a:pt x="195" y="589"/>
                      <a:pt x="202" y="572"/>
                    </a:cubicBezTo>
                    <a:cubicBezTo>
                      <a:pt x="208" y="558"/>
                      <a:pt x="213" y="543"/>
                      <a:pt x="227" y="539"/>
                    </a:cubicBezTo>
                    <a:cubicBezTo>
                      <a:pt x="240" y="534"/>
                      <a:pt x="283" y="507"/>
                      <a:pt x="315" y="527"/>
                    </a:cubicBezTo>
                    <a:cubicBezTo>
                      <a:pt x="350" y="549"/>
                      <a:pt x="390" y="574"/>
                      <a:pt x="426" y="583"/>
                    </a:cubicBezTo>
                    <a:cubicBezTo>
                      <a:pt x="494" y="598"/>
                      <a:pt x="596" y="658"/>
                      <a:pt x="613" y="617"/>
                    </a:cubicBezTo>
                    <a:cubicBezTo>
                      <a:pt x="618" y="605"/>
                      <a:pt x="619" y="584"/>
                      <a:pt x="587" y="567"/>
                    </a:cubicBezTo>
                    <a:cubicBezTo>
                      <a:pt x="516" y="530"/>
                      <a:pt x="430" y="413"/>
                      <a:pt x="420" y="378"/>
                    </a:cubicBezTo>
                    <a:cubicBezTo>
                      <a:pt x="417" y="365"/>
                      <a:pt x="423" y="353"/>
                      <a:pt x="437" y="343"/>
                    </a:cubicBezTo>
                    <a:cubicBezTo>
                      <a:pt x="446" y="336"/>
                      <a:pt x="457" y="334"/>
                      <a:pt x="468" y="337"/>
                    </a:cubicBezTo>
                    <a:cubicBezTo>
                      <a:pt x="474" y="338"/>
                      <a:pt x="484" y="344"/>
                      <a:pt x="486" y="350"/>
                    </a:cubicBezTo>
                    <a:cubicBezTo>
                      <a:pt x="491" y="353"/>
                      <a:pt x="569" y="472"/>
                      <a:pt x="570" y="473"/>
                    </a:cubicBezTo>
                    <a:cubicBezTo>
                      <a:pt x="576" y="480"/>
                      <a:pt x="583" y="488"/>
                      <a:pt x="592" y="498"/>
                    </a:cubicBezTo>
                    <a:cubicBezTo>
                      <a:pt x="609" y="516"/>
                      <a:pt x="628" y="528"/>
                      <a:pt x="646" y="529"/>
                    </a:cubicBezTo>
                    <a:cubicBezTo>
                      <a:pt x="649" y="530"/>
                      <a:pt x="657" y="531"/>
                      <a:pt x="662" y="522"/>
                    </a:cubicBezTo>
                    <a:cubicBezTo>
                      <a:pt x="678" y="483"/>
                      <a:pt x="658" y="292"/>
                      <a:pt x="651" y="261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6" name="Freeform 859">
                <a:extLst>
                  <a:ext uri="{FF2B5EF4-FFF2-40B4-BE49-F238E27FC236}">
                    <a16:creationId xmlns:a16="http://schemas.microsoft.com/office/drawing/2014/main" id="{B4960F14-E991-465F-868E-F9426B87C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2047"/>
                <a:ext cx="95" cy="72"/>
              </a:xfrm>
              <a:custGeom>
                <a:avLst/>
                <a:gdLst>
                  <a:gd name="T0" fmla="*/ 63 w 38"/>
                  <a:gd name="T1" fmla="*/ 258 h 29"/>
                  <a:gd name="T2" fmla="*/ 563 w 38"/>
                  <a:gd name="T3" fmla="*/ 42 h 29"/>
                  <a:gd name="T4" fmla="*/ 533 w 38"/>
                  <a:gd name="T5" fmla="*/ 290 h 29"/>
                  <a:gd name="T6" fmla="*/ 283 w 38"/>
                  <a:gd name="T7" fmla="*/ 432 h 29"/>
                  <a:gd name="T8" fmla="*/ 0 w 38"/>
                  <a:gd name="T9" fmla="*/ 37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29">
                    <a:moveTo>
                      <a:pt x="4" y="17"/>
                    </a:moveTo>
                    <a:cubicBezTo>
                      <a:pt x="14" y="25"/>
                      <a:pt x="34" y="7"/>
                      <a:pt x="36" y="3"/>
                    </a:cubicBezTo>
                    <a:cubicBezTo>
                      <a:pt x="38" y="0"/>
                      <a:pt x="34" y="19"/>
                      <a:pt x="34" y="19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28"/>
                      <a:pt x="6" y="29"/>
                      <a:pt x="0" y="24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7" name="Freeform 860">
                <a:extLst>
                  <a:ext uri="{FF2B5EF4-FFF2-40B4-BE49-F238E27FC236}">
                    <a16:creationId xmlns:a16="http://schemas.microsoft.com/office/drawing/2014/main" id="{47CE81FE-DD06-4141-A5A1-E9AC58740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109"/>
                <a:ext cx="38" cy="43"/>
              </a:xfrm>
              <a:custGeom>
                <a:avLst/>
                <a:gdLst>
                  <a:gd name="T0" fmla="*/ 0 w 15"/>
                  <a:gd name="T1" fmla="*/ 33 h 17"/>
                  <a:gd name="T2" fmla="*/ 63 w 15"/>
                  <a:gd name="T3" fmla="*/ 192 h 17"/>
                  <a:gd name="T4" fmla="*/ 180 w 15"/>
                  <a:gd name="T5" fmla="*/ 147 h 17"/>
                  <a:gd name="T6" fmla="*/ 243 w 15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7">
                    <a:moveTo>
                      <a:pt x="0" y="2"/>
                    </a:moveTo>
                    <a:cubicBezTo>
                      <a:pt x="5" y="3"/>
                      <a:pt x="8" y="6"/>
                      <a:pt x="4" y="12"/>
                    </a:cubicBezTo>
                    <a:cubicBezTo>
                      <a:pt x="0" y="17"/>
                      <a:pt x="11" y="9"/>
                      <a:pt x="11" y="9"/>
                    </a:cubicBezTo>
                    <a:cubicBezTo>
                      <a:pt x="15" y="0"/>
                      <a:pt x="15" y="0"/>
                      <a:pt x="15" y="0"/>
                    </a:cubicBezTo>
                  </a:path>
                </a:pathLst>
              </a:custGeom>
              <a:solidFill>
                <a:srgbClr val="F4DE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8" name="Freeform 861">
                <a:extLst>
                  <a:ext uri="{FF2B5EF4-FFF2-40B4-BE49-F238E27FC236}">
                    <a16:creationId xmlns:a16="http://schemas.microsoft.com/office/drawing/2014/main" id="{6DE28E02-E38D-4530-BEF5-BE8C660FE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2" y="2642"/>
                <a:ext cx="22" cy="43"/>
              </a:xfrm>
              <a:custGeom>
                <a:avLst/>
                <a:gdLst>
                  <a:gd name="T0" fmla="*/ 59 w 9"/>
                  <a:gd name="T1" fmla="*/ 51 h 17"/>
                  <a:gd name="T2" fmla="*/ 29 w 9"/>
                  <a:gd name="T3" fmla="*/ 276 h 17"/>
                  <a:gd name="T4" fmla="*/ 120 w 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4" y="3"/>
                    </a:moveTo>
                    <a:cubicBezTo>
                      <a:pt x="2" y="7"/>
                      <a:pt x="0" y="13"/>
                      <a:pt x="2" y="17"/>
                    </a:cubicBezTo>
                    <a:cubicBezTo>
                      <a:pt x="8" y="14"/>
                      <a:pt x="9" y="6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09" name="Freeform 862">
                <a:extLst>
                  <a:ext uri="{FF2B5EF4-FFF2-40B4-BE49-F238E27FC236}">
                    <a16:creationId xmlns:a16="http://schemas.microsoft.com/office/drawing/2014/main" id="{02EEA40A-DB67-4363-91F1-A8BB3BFF8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607"/>
                <a:ext cx="17" cy="25"/>
              </a:xfrm>
              <a:custGeom>
                <a:avLst/>
                <a:gdLst>
                  <a:gd name="T0" fmla="*/ 41 w 7"/>
                  <a:gd name="T1" fmla="*/ 20 h 10"/>
                  <a:gd name="T2" fmla="*/ 41 w 7"/>
                  <a:gd name="T3" fmla="*/ 158 h 10"/>
                  <a:gd name="T4" fmla="*/ 100 w 7"/>
                  <a:gd name="T5" fmla="*/ 33 h 10"/>
                  <a:gd name="T6" fmla="*/ 70 w 7"/>
                  <a:gd name="T7" fmla="*/ 3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3" y="1"/>
                    </a:moveTo>
                    <a:cubicBezTo>
                      <a:pt x="1" y="5"/>
                      <a:pt x="0" y="7"/>
                      <a:pt x="3" y="10"/>
                    </a:cubicBezTo>
                    <a:cubicBezTo>
                      <a:pt x="5" y="8"/>
                      <a:pt x="7" y="6"/>
                      <a:pt x="7" y="2"/>
                    </a:cubicBezTo>
                    <a:cubicBezTo>
                      <a:pt x="5" y="0"/>
                      <a:pt x="6" y="2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0" name="Freeform 863">
                <a:extLst>
                  <a:ext uri="{FF2B5EF4-FFF2-40B4-BE49-F238E27FC236}">
                    <a16:creationId xmlns:a16="http://schemas.microsoft.com/office/drawing/2014/main" id="{74C8745F-D01F-4BD1-BBF0-3CA461BF2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419"/>
                <a:ext cx="25" cy="25"/>
              </a:xfrm>
              <a:custGeom>
                <a:avLst/>
                <a:gdLst>
                  <a:gd name="T0" fmla="*/ 95 w 10"/>
                  <a:gd name="T1" fmla="*/ 145 h 10"/>
                  <a:gd name="T2" fmla="*/ 20 w 10"/>
                  <a:gd name="T3" fmla="*/ 95 h 10"/>
                  <a:gd name="T4" fmla="*/ 63 w 10"/>
                  <a:gd name="T5" fmla="*/ 20 h 10"/>
                  <a:gd name="T6" fmla="*/ 145 w 10"/>
                  <a:gd name="T7" fmla="*/ 63 h 10"/>
                  <a:gd name="T8" fmla="*/ 95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9"/>
                    </a:moveTo>
                    <a:cubicBezTo>
                      <a:pt x="4" y="10"/>
                      <a:pt x="1" y="9"/>
                      <a:pt x="1" y="6"/>
                    </a:cubicBezTo>
                    <a:cubicBezTo>
                      <a:pt x="0" y="4"/>
                      <a:pt x="1" y="1"/>
                      <a:pt x="4" y="1"/>
                    </a:cubicBezTo>
                    <a:cubicBezTo>
                      <a:pt x="6" y="0"/>
                      <a:pt x="9" y="1"/>
                      <a:pt x="9" y="4"/>
                    </a:cubicBezTo>
                    <a:cubicBezTo>
                      <a:pt x="10" y="6"/>
                      <a:pt x="9" y="9"/>
                      <a:pt x="6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1" name="Freeform 864">
                <a:extLst>
                  <a:ext uri="{FF2B5EF4-FFF2-40B4-BE49-F238E27FC236}">
                    <a16:creationId xmlns:a16="http://schemas.microsoft.com/office/drawing/2014/main" id="{ED26FE2F-E09F-43D1-8766-1281167F0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457"/>
                <a:ext cx="25" cy="25"/>
              </a:xfrm>
              <a:custGeom>
                <a:avLst/>
                <a:gdLst>
                  <a:gd name="T0" fmla="*/ 113 w 10"/>
                  <a:gd name="T1" fmla="*/ 145 h 10"/>
                  <a:gd name="T2" fmla="*/ 20 w 10"/>
                  <a:gd name="T3" fmla="*/ 95 h 10"/>
                  <a:gd name="T4" fmla="*/ 63 w 10"/>
                  <a:gd name="T5" fmla="*/ 20 h 10"/>
                  <a:gd name="T6" fmla="*/ 158 w 10"/>
                  <a:gd name="T7" fmla="*/ 63 h 10"/>
                  <a:gd name="T8" fmla="*/ 113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9"/>
                    </a:moveTo>
                    <a:cubicBezTo>
                      <a:pt x="4" y="10"/>
                      <a:pt x="2" y="9"/>
                      <a:pt x="1" y="6"/>
                    </a:cubicBezTo>
                    <a:cubicBezTo>
                      <a:pt x="0" y="4"/>
                      <a:pt x="1" y="1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0" y="6"/>
                      <a:pt x="9" y="9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2" name="Freeform 865">
                <a:extLst>
                  <a:ext uri="{FF2B5EF4-FFF2-40B4-BE49-F238E27FC236}">
                    <a16:creationId xmlns:a16="http://schemas.microsoft.com/office/drawing/2014/main" id="{F5AD60A2-A8BA-48EA-A828-3E1C65D26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2504"/>
                <a:ext cx="25" cy="25"/>
              </a:xfrm>
              <a:custGeom>
                <a:avLst/>
                <a:gdLst>
                  <a:gd name="T0" fmla="*/ 95 w 10"/>
                  <a:gd name="T1" fmla="*/ 145 h 10"/>
                  <a:gd name="T2" fmla="*/ 20 w 10"/>
                  <a:gd name="T3" fmla="*/ 95 h 10"/>
                  <a:gd name="T4" fmla="*/ 63 w 10"/>
                  <a:gd name="T5" fmla="*/ 20 h 10"/>
                  <a:gd name="T6" fmla="*/ 145 w 10"/>
                  <a:gd name="T7" fmla="*/ 63 h 10"/>
                  <a:gd name="T8" fmla="*/ 95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9"/>
                    </a:moveTo>
                    <a:cubicBezTo>
                      <a:pt x="4" y="10"/>
                      <a:pt x="1" y="9"/>
                      <a:pt x="1" y="6"/>
                    </a:cubicBezTo>
                    <a:cubicBezTo>
                      <a:pt x="0" y="4"/>
                      <a:pt x="1" y="1"/>
                      <a:pt x="4" y="1"/>
                    </a:cubicBezTo>
                    <a:cubicBezTo>
                      <a:pt x="6" y="0"/>
                      <a:pt x="9" y="1"/>
                      <a:pt x="9" y="4"/>
                    </a:cubicBezTo>
                    <a:cubicBezTo>
                      <a:pt x="10" y="6"/>
                      <a:pt x="9" y="9"/>
                      <a:pt x="6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3" name="Freeform 866">
                <a:extLst>
                  <a:ext uri="{FF2B5EF4-FFF2-40B4-BE49-F238E27FC236}">
                    <a16:creationId xmlns:a16="http://schemas.microsoft.com/office/drawing/2014/main" id="{DA002CC3-94B0-4CC4-9E1D-C59FCA9A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477"/>
                <a:ext cx="28" cy="25"/>
              </a:xfrm>
              <a:custGeom>
                <a:avLst/>
                <a:gdLst>
                  <a:gd name="T0" fmla="*/ 117 w 11"/>
                  <a:gd name="T1" fmla="*/ 158 h 10"/>
                  <a:gd name="T2" fmla="*/ 20 w 11"/>
                  <a:gd name="T3" fmla="*/ 113 h 10"/>
                  <a:gd name="T4" fmla="*/ 64 w 11"/>
                  <a:gd name="T5" fmla="*/ 20 h 10"/>
                  <a:gd name="T6" fmla="*/ 163 w 11"/>
                  <a:gd name="T7" fmla="*/ 63 h 10"/>
                  <a:gd name="T8" fmla="*/ 117 w 11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10"/>
                    </a:moveTo>
                    <a:cubicBezTo>
                      <a:pt x="5" y="10"/>
                      <a:pt x="2" y="9"/>
                      <a:pt x="1" y="7"/>
                    </a:cubicBezTo>
                    <a:cubicBezTo>
                      <a:pt x="0" y="4"/>
                      <a:pt x="2" y="1"/>
                      <a:pt x="4" y="1"/>
                    </a:cubicBezTo>
                    <a:cubicBezTo>
                      <a:pt x="7" y="0"/>
                      <a:pt x="9" y="1"/>
                      <a:pt x="10" y="4"/>
                    </a:cubicBezTo>
                    <a:cubicBezTo>
                      <a:pt x="11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4" name="Freeform 867">
                <a:extLst>
                  <a:ext uri="{FF2B5EF4-FFF2-40B4-BE49-F238E27FC236}">
                    <a16:creationId xmlns:a16="http://schemas.microsoft.com/office/drawing/2014/main" id="{523CB6B5-F499-4199-AF7A-5424C2B82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534"/>
                <a:ext cx="25" cy="25"/>
              </a:xfrm>
              <a:custGeom>
                <a:avLst/>
                <a:gdLst>
                  <a:gd name="T0" fmla="*/ 95 w 10"/>
                  <a:gd name="T1" fmla="*/ 158 h 10"/>
                  <a:gd name="T2" fmla="*/ 0 w 10"/>
                  <a:gd name="T3" fmla="*/ 113 h 10"/>
                  <a:gd name="T4" fmla="*/ 50 w 10"/>
                  <a:gd name="T5" fmla="*/ 20 h 10"/>
                  <a:gd name="T6" fmla="*/ 145 w 10"/>
                  <a:gd name="T7" fmla="*/ 63 h 10"/>
                  <a:gd name="T8" fmla="*/ 95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10"/>
                    </a:moveTo>
                    <a:cubicBezTo>
                      <a:pt x="4" y="10"/>
                      <a:pt x="1" y="9"/>
                      <a:pt x="0" y="7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9" y="1"/>
                      <a:pt x="9" y="4"/>
                    </a:cubicBezTo>
                    <a:cubicBezTo>
                      <a:pt x="10" y="6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5" name="Freeform 868">
                <a:extLst>
                  <a:ext uri="{FF2B5EF4-FFF2-40B4-BE49-F238E27FC236}">
                    <a16:creationId xmlns:a16="http://schemas.microsoft.com/office/drawing/2014/main" id="{DB737B96-7040-4C74-821C-EBF0CBE91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577"/>
                <a:ext cx="25" cy="25"/>
              </a:xfrm>
              <a:custGeom>
                <a:avLst/>
                <a:gdLst>
                  <a:gd name="T0" fmla="*/ 95 w 10"/>
                  <a:gd name="T1" fmla="*/ 158 h 10"/>
                  <a:gd name="T2" fmla="*/ 0 w 10"/>
                  <a:gd name="T3" fmla="*/ 113 h 10"/>
                  <a:gd name="T4" fmla="*/ 50 w 10"/>
                  <a:gd name="T5" fmla="*/ 20 h 10"/>
                  <a:gd name="T6" fmla="*/ 145 w 10"/>
                  <a:gd name="T7" fmla="*/ 63 h 10"/>
                  <a:gd name="T8" fmla="*/ 95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10"/>
                    </a:moveTo>
                    <a:cubicBezTo>
                      <a:pt x="4" y="10"/>
                      <a:pt x="1" y="9"/>
                      <a:pt x="0" y="7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8" y="1"/>
                      <a:pt x="9" y="4"/>
                    </a:cubicBezTo>
                    <a:cubicBezTo>
                      <a:pt x="10" y="6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6" name="Freeform 869">
                <a:extLst>
                  <a:ext uri="{FF2B5EF4-FFF2-40B4-BE49-F238E27FC236}">
                    <a16:creationId xmlns:a16="http://schemas.microsoft.com/office/drawing/2014/main" id="{BA6B6D0B-2E46-4A89-90D0-0A512DC18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612"/>
                <a:ext cx="25" cy="25"/>
              </a:xfrm>
              <a:custGeom>
                <a:avLst/>
                <a:gdLst>
                  <a:gd name="T0" fmla="*/ 95 w 10"/>
                  <a:gd name="T1" fmla="*/ 145 h 10"/>
                  <a:gd name="T2" fmla="*/ 0 w 10"/>
                  <a:gd name="T3" fmla="*/ 95 h 10"/>
                  <a:gd name="T4" fmla="*/ 50 w 10"/>
                  <a:gd name="T5" fmla="*/ 0 h 10"/>
                  <a:gd name="T6" fmla="*/ 145 w 10"/>
                  <a:gd name="T7" fmla="*/ 50 h 10"/>
                  <a:gd name="T8" fmla="*/ 95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9"/>
                    </a:moveTo>
                    <a:cubicBezTo>
                      <a:pt x="4" y="10"/>
                      <a:pt x="1" y="9"/>
                      <a:pt x="0" y="6"/>
                    </a:cubicBezTo>
                    <a:cubicBezTo>
                      <a:pt x="0" y="4"/>
                      <a:pt x="1" y="1"/>
                      <a:pt x="3" y="0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10" y="6"/>
                      <a:pt x="9" y="9"/>
                      <a:pt x="6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7" name="Freeform 870">
                <a:extLst>
                  <a:ext uri="{FF2B5EF4-FFF2-40B4-BE49-F238E27FC236}">
                    <a16:creationId xmlns:a16="http://schemas.microsoft.com/office/drawing/2014/main" id="{82855D2B-F30C-4E50-A321-711FD2109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2" y="2539"/>
                <a:ext cx="27" cy="26"/>
              </a:xfrm>
              <a:custGeom>
                <a:avLst/>
                <a:gdLst>
                  <a:gd name="T0" fmla="*/ 103 w 11"/>
                  <a:gd name="T1" fmla="*/ 177 h 10"/>
                  <a:gd name="T2" fmla="*/ 12 w 11"/>
                  <a:gd name="T3" fmla="*/ 122 h 10"/>
                  <a:gd name="T4" fmla="*/ 61 w 11"/>
                  <a:gd name="T5" fmla="*/ 21 h 10"/>
                  <a:gd name="T6" fmla="*/ 150 w 11"/>
                  <a:gd name="T7" fmla="*/ 68 h 10"/>
                  <a:gd name="T8" fmla="*/ 103 w 11"/>
                  <a:gd name="T9" fmla="*/ 177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10"/>
                    </a:moveTo>
                    <a:cubicBezTo>
                      <a:pt x="4" y="10"/>
                      <a:pt x="2" y="9"/>
                      <a:pt x="1" y="7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1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8" name="Freeform 871">
                <a:extLst>
                  <a:ext uri="{FF2B5EF4-FFF2-40B4-BE49-F238E27FC236}">
                    <a16:creationId xmlns:a16="http://schemas.microsoft.com/office/drawing/2014/main" id="{A061053E-8252-426A-9F0E-4392A51F7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94"/>
                <a:ext cx="28" cy="28"/>
              </a:xfrm>
              <a:custGeom>
                <a:avLst/>
                <a:gdLst>
                  <a:gd name="T0" fmla="*/ 117 w 11"/>
                  <a:gd name="T1" fmla="*/ 163 h 11"/>
                  <a:gd name="T2" fmla="*/ 20 w 11"/>
                  <a:gd name="T3" fmla="*/ 117 h 11"/>
                  <a:gd name="T4" fmla="*/ 64 w 11"/>
                  <a:gd name="T5" fmla="*/ 20 h 11"/>
                  <a:gd name="T6" fmla="*/ 163 w 11"/>
                  <a:gd name="T7" fmla="*/ 64 h 11"/>
                  <a:gd name="T8" fmla="*/ 117 w 11"/>
                  <a:gd name="T9" fmla="*/ 16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7" y="10"/>
                    </a:moveTo>
                    <a:cubicBezTo>
                      <a:pt x="5" y="11"/>
                      <a:pt x="2" y="9"/>
                      <a:pt x="1" y="7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7" y="0"/>
                      <a:pt x="9" y="2"/>
                      <a:pt x="10" y="4"/>
                    </a:cubicBezTo>
                    <a:cubicBezTo>
                      <a:pt x="11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19" name="Freeform 872">
                <a:extLst>
                  <a:ext uri="{FF2B5EF4-FFF2-40B4-BE49-F238E27FC236}">
                    <a16:creationId xmlns:a16="http://schemas.microsoft.com/office/drawing/2014/main" id="{917293D5-87F2-49EA-B548-2561E5D00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297"/>
                <a:ext cx="25" cy="27"/>
              </a:xfrm>
              <a:custGeom>
                <a:avLst/>
                <a:gdLst>
                  <a:gd name="T0" fmla="*/ 95 w 10"/>
                  <a:gd name="T1" fmla="*/ 150 h 11"/>
                  <a:gd name="T2" fmla="*/ 20 w 10"/>
                  <a:gd name="T3" fmla="*/ 103 h 11"/>
                  <a:gd name="T4" fmla="*/ 63 w 10"/>
                  <a:gd name="T5" fmla="*/ 12 h 11"/>
                  <a:gd name="T6" fmla="*/ 145 w 10"/>
                  <a:gd name="T7" fmla="*/ 61 h 11"/>
                  <a:gd name="T8" fmla="*/ 95 w 10"/>
                  <a:gd name="T9" fmla="*/ 1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6" y="10"/>
                    </a:moveTo>
                    <a:cubicBezTo>
                      <a:pt x="4" y="11"/>
                      <a:pt x="1" y="9"/>
                      <a:pt x="1" y="7"/>
                    </a:cubicBezTo>
                    <a:cubicBezTo>
                      <a:pt x="0" y="5"/>
                      <a:pt x="1" y="2"/>
                      <a:pt x="4" y="1"/>
                    </a:cubicBezTo>
                    <a:cubicBezTo>
                      <a:pt x="6" y="0"/>
                      <a:pt x="9" y="2"/>
                      <a:pt x="9" y="4"/>
                    </a:cubicBezTo>
                    <a:cubicBezTo>
                      <a:pt x="10" y="7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0" name="Freeform 873">
                <a:extLst>
                  <a:ext uri="{FF2B5EF4-FFF2-40B4-BE49-F238E27FC236}">
                    <a16:creationId xmlns:a16="http://schemas.microsoft.com/office/drawing/2014/main" id="{D602E7B0-0BEB-4300-BEB2-75BC69A5E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227"/>
                <a:ext cx="25" cy="27"/>
              </a:xfrm>
              <a:custGeom>
                <a:avLst/>
                <a:gdLst>
                  <a:gd name="T0" fmla="*/ 95 w 10"/>
                  <a:gd name="T1" fmla="*/ 150 h 11"/>
                  <a:gd name="T2" fmla="*/ 20 w 10"/>
                  <a:gd name="T3" fmla="*/ 103 h 11"/>
                  <a:gd name="T4" fmla="*/ 63 w 10"/>
                  <a:gd name="T5" fmla="*/ 12 h 11"/>
                  <a:gd name="T6" fmla="*/ 145 w 10"/>
                  <a:gd name="T7" fmla="*/ 61 h 11"/>
                  <a:gd name="T8" fmla="*/ 95 w 10"/>
                  <a:gd name="T9" fmla="*/ 1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6" y="10"/>
                    </a:moveTo>
                    <a:cubicBezTo>
                      <a:pt x="4" y="11"/>
                      <a:pt x="1" y="10"/>
                      <a:pt x="1" y="7"/>
                    </a:cubicBezTo>
                    <a:cubicBezTo>
                      <a:pt x="0" y="5"/>
                      <a:pt x="1" y="2"/>
                      <a:pt x="4" y="1"/>
                    </a:cubicBezTo>
                    <a:cubicBezTo>
                      <a:pt x="6" y="0"/>
                      <a:pt x="9" y="2"/>
                      <a:pt x="9" y="4"/>
                    </a:cubicBezTo>
                    <a:cubicBezTo>
                      <a:pt x="10" y="7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1" name="Freeform 874">
                <a:extLst>
                  <a:ext uri="{FF2B5EF4-FFF2-40B4-BE49-F238E27FC236}">
                    <a16:creationId xmlns:a16="http://schemas.microsoft.com/office/drawing/2014/main" id="{7F927EDD-9C4D-4851-89B3-1A811FA7C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197"/>
                <a:ext cx="25" cy="27"/>
              </a:xfrm>
              <a:custGeom>
                <a:avLst/>
                <a:gdLst>
                  <a:gd name="T0" fmla="*/ 95 w 10"/>
                  <a:gd name="T1" fmla="*/ 150 h 11"/>
                  <a:gd name="T2" fmla="*/ 20 w 10"/>
                  <a:gd name="T3" fmla="*/ 103 h 11"/>
                  <a:gd name="T4" fmla="*/ 63 w 10"/>
                  <a:gd name="T5" fmla="*/ 12 h 11"/>
                  <a:gd name="T6" fmla="*/ 145 w 10"/>
                  <a:gd name="T7" fmla="*/ 61 h 11"/>
                  <a:gd name="T8" fmla="*/ 95 w 10"/>
                  <a:gd name="T9" fmla="*/ 1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6" y="10"/>
                    </a:moveTo>
                    <a:cubicBezTo>
                      <a:pt x="4" y="11"/>
                      <a:pt x="1" y="9"/>
                      <a:pt x="1" y="7"/>
                    </a:cubicBezTo>
                    <a:cubicBezTo>
                      <a:pt x="0" y="4"/>
                      <a:pt x="1" y="2"/>
                      <a:pt x="4" y="1"/>
                    </a:cubicBezTo>
                    <a:cubicBezTo>
                      <a:pt x="6" y="0"/>
                      <a:pt x="9" y="2"/>
                      <a:pt x="9" y="4"/>
                    </a:cubicBezTo>
                    <a:cubicBezTo>
                      <a:pt x="10" y="6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2" name="Freeform 875">
                <a:extLst>
                  <a:ext uri="{FF2B5EF4-FFF2-40B4-BE49-F238E27FC236}">
                    <a16:creationId xmlns:a16="http://schemas.microsoft.com/office/drawing/2014/main" id="{C981498F-90AC-43E1-BBB6-109FB04D0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137"/>
                <a:ext cx="28" cy="25"/>
              </a:xfrm>
              <a:custGeom>
                <a:avLst/>
                <a:gdLst>
                  <a:gd name="T0" fmla="*/ 117 w 11"/>
                  <a:gd name="T1" fmla="*/ 145 h 10"/>
                  <a:gd name="T2" fmla="*/ 20 w 11"/>
                  <a:gd name="T3" fmla="*/ 95 h 10"/>
                  <a:gd name="T4" fmla="*/ 64 w 11"/>
                  <a:gd name="T5" fmla="*/ 0 h 10"/>
                  <a:gd name="T6" fmla="*/ 163 w 11"/>
                  <a:gd name="T7" fmla="*/ 50 h 10"/>
                  <a:gd name="T8" fmla="*/ 117 w 11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9"/>
                    </a:moveTo>
                    <a:cubicBezTo>
                      <a:pt x="4" y="10"/>
                      <a:pt x="2" y="9"/>
                      <a:pt x="1" y="6"/>
                    </a:cubicBezTo>
                    <a:cubicBezTo>
                      <a:pt x="0" y="4"/>
                      <a:pt x="2" y="1"/>
                      <a:pt x="4" y="0"/>
                    </a:cubicBezTo>
                    <a:cubicBezTo>
                      <a:pt x="6" y="0"/>
                      <a:pt x="9" y="1"/>
                      <a:pt x="10" y="3"/>
                    </a:cubicBezTo>
                    <a:cubicBezTo>
                      <a:pt x="11" y="6"/>
                      <a:pt x="9" y="9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3" name="Freeform 876">
                <a:extLst>
                  <a:ext uri="{FF2B5EF4-FFF2-40B4-BE49-F238E27FC236}">
                    <a16:creationId xmlns:a16="http://schemas.microsoft.com/office/drawing/2014/main" id="{EA0E051B-6E13-4D36-A87A-40E906139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067"/>
                <a:ext cx="25" cy="25"/>
              </a:xfrm>
              <a:custGeom>
                <a:avLst/>
                <a:gdLst>
                  <a:gd name="T0" fmla="*/ 113 w 10"/>
                  <a:gd name="T1" fmla="*/ 145 h 10"/>
                  <a:gd name="T2" fmla="*/ 20 w 10"/>
                  <a:gd name="T3" fmla="*/ 95 h 10"/>
                  <a:gd name="T4" fmla="*/ 63 w 10"/>
                  <a:gd name="T5" fmla="*/ 20 h 10"/>
                  <a:gd name="T6" fmla="*/ 158 w 10"/>
                  <a:gd name="T7" fmla="*/ 63 h 10"/>
                  <a:gd name="T8" fmla="*/ 113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9"/>
                    </a:moveTo>
                    <a:cubicBezTo>
                      <a:pt x="4" y="10"/>
                      <a:pt x="2" y="9"/>
                      <a:pt x="1" y="6"/>
                    </a:cubicBezTo>
                    <a:cubicBezTo>
                      <a:pt x="0" y="4"/>
                      <a:pt x="1" y="1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0" y="6"/>
                      <a:pt x="9" y="9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4" name="Freeform 877">
                <a:extLst>
                  <a:ext uri="{FF2B5EF4-FFF2-40B4-BE49-F238E27FC236}">
                    <a16:creationId xmlns:a16="http://schemas.microsoft.com/office/drawing/2014/main" id="{44D2C415-453F-4EBA-8440-FED852452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999"/>
                <a:ext cx="28" cy="28"/>
              </a:xfrm>
              <a:custGeom>
                <a:avLst/>
                <a:gdLst>
                  <a:gd name="T0" fmla="*/ 117 w 11"/>
                  <a:gd name="T1" fmla="*/ 163 h 11"/>
                  <a:gd name="T2" fmla="*/ 20 w 11"/>
                  <a:gd name="T3" fmla="*/ 117 h 11"/>
                  <a:gd name="T4" fmla="*/ 64 w 11"/>
                  <a:gd name="T5" fmla="*/ 20 h 11"/>
                  <a:gd name="T6" fmla="*/ 163 w 11"/>
                  <a:gd name="T7" fmla="*/ 64 h 11"/>
                  <a:gd name="T8" fmla="*/ 117 w 11"/>
                  <a:gd name="T9" fmla="*/ 16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7" y="10"/>
                    </a:moveTo>
                    <a:cubicBezTo>
                      <a:pt x="4" y="11"/>
                      <a:pt x="2" y="9"/>
                      <a:pt x="1" y="7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6" y="0"/>
                      <a:pt x="9" y="2"/>
                      <a:pt x="10" y="4"/>
                    </a:cubicBezTo>
                    <a:cubicBezTo>
                      <a:pt x="11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5" name="Freeform 878">
                <a:extLst>
                  <a:ext uri="{FF2B5EF4-FFF2-40B4-BE49-F238E27FC236}">
                    <a16:creationId xmlns:a16="http://schemas.microsoft.com/office/drawing/2014/main" id="{FC4A7BF8-671A-4E6B-A0FF-3C264B267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1937"/>
                <a:ext cx="25" cy="25"/>
              </a:xfrm>
              <a:custGeom>
                <a:avLst/>
                <a:gdLst>
                  <a:gd name="T0" fmla="*/ 95 w 10"/>
                  <a:gd name="T1" fmla="*/ 158 h 10"/>
                  <a:gd name="T2" fmla="*/ 20 w 10"/>
                  <a:gd name="T3" fmla="*/ 113 h 10"/>
                  <a:gd name="T4" fmla="*/ 63 w 10"/>
                  <a:gd name="T5" fmla="*/ 20 h 10"/>
                  <a:gd name="T6" fmla="*/ 145 w 10"/>
                  <a:gd name="T7" fmla="*/ 63 h 10"/>
                  <a:gd name="T8" fmla="*/ 95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10"/>
                    </a:moveTo>
                    <a:cubicBezTo>
                      <a:pt x="4" y="10"/>
                      <a:pt x="1" y="9"/>
                      <a:pt x="1" y="7"/>
                    </a:cubicBezTo>
                    <a:cubicBezTo>
                      <a:pt x="0" y="4"/>
                      <a:pt x="1" y="2"/>
                      <a:pt x="4" y="1"/>
                    </a:cubicBezTo>
                    <a:cubicBezTo>
                      <a:pt x="6" y="0"/>
                      <a:pt x="9" y="1"/>
                      <a:pt x="9" y="4"/>
                    </a:cubicBezTo>
                    <a:cubicBezTo>
                      <a:pt x="10" y="6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6" name="Freeform 879">
                <a:extLst>
                  <a:ext uri="{FF2B5EF4-FFF2-40B4-BE49-F238E27FC236}">
                    <a16:creationId xmlns:a16="http://schemas.microsoft.com/office/drawing/2014/main" id="{F4E742AF-D473-46B9-8FBB-2A21A015A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4" y="1879"/>
                <a:ext cx="25" cy="25"/>
              </a:xfrm>
              <a:custGeom>
                <a:avLst/>
                <a:gdLst>
                  <a:gd name="T0" fmla="*/ 95 w 10"/>
                  <a:gd name="T1" fmla="*/ 158 h 10"/>
                  <a:gd name="T2" fmla="*/ 20 w 10"/>
                  <a:gd name="T3" fmla="*/ 113 h 10"/>
                  <a:gd name="T4" fmla="*/ 63 w 10"/>
                  <a:gd name="T5" fmla="*/ 20 h 10"/>
                  <a:gd name="T6" fmla="*/ 145 w 10"/>
                  <a:gd name="T7" fmla="*/ 63 h 10"/>
                  <a:gd name="T8" fmla="*/ 95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10"/>
                    </a:moveTo>
                    <a:cubicBezTo>
                      <a:pt x="4" y="10"/>
                      <a:pt x="1" y="9"/>
                      <a:pt x="1" y="7"/>
                    </a:cubicBezTo>
                    <a:cubicBezTo>
                      <a:pt x="0" y="4"/>
                      <a:pt x="1" y="1"/>
                      <a:pt x="4" y="1"/>
                    </a:cubicBezTo>
                    <a:cubicBezTo>
                      <a:pt x="6" y="0"/>
                      <a:pt x="9" y="1"/>
                      <a:pt x="9" y="4"/>
                    </a:cubicBezTo>
                    <a:cubicBezTo>
                      <a:pt x="10" y="6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7" name="Freeform 880">
                <a:extLst>
                  <a:ext uri="{FF2B5EF4-FFF2-40B4-BE49-F238E27FC236}">
                    <a16:creationId xmlns:a16="http://schemas.microsoft.com/office/drawing/2014/main" id="{BEF06357-53B8-49ED-A8D5-4CF8CD50C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4" y="1887"/>
                <a:ext cx="25" cy="27"/>
              </a:xfrm>
              <a:custGeom>
                <a:avLst/>
                <a:gdLst>
                  <a:gd name="T0" fmla="*/ 113 w 10"/>
                  <a:gd name="T1" fmla="*/ 150 h 11"/>
                  <a:gd name="T2" fmla="*/ 20 w 10"/>
                  <a:gd name="T3" fmla="*/ 103 h 11"/>
                  <a:gd name="T4" fmla="*/ 63 w 10"/>
                  <a:gd name="T5" fmla="*/ 12 h 11"/>
                  <a:gd name="T6" fmla="*/ 158 w 10"/>
                  <a:gd name="T7" fmla="*/ 61 h 11"/>
                  <a:gd name="T8" fmla="*/ 113 w 10"/>
                  <a:gd name="T9" fmla="*/ 1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7" y="10"/>
                    </a:moveTo>
                    <a:cubicBezTo>
                      <a:pt x="4" y="11"/>
                      <a:pt x="2" y="9"/>
                      <a:pt x="1" y="7"/>
                    </a:cubicBezTo>
                    <a:cubicBezTo>
                      <a:pt x="0" y="4"/>
                      <a:pt x="1" y="2"/>
                      <a:pt x="4" y="1"/>
                    </a:cubicBezTo>
                    <a:cubicBezTo>
                      <a:pt x="6" y="0"/>
                      <a:pt x="9" y="2"/>
                      <a:pt x="10" y="4"/>
                    </a:cubicBezTo>
                    <a:cubicBezTo>
                      <a:pt x="10" y="7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8" name="Freeform 881">
                <a:extLst>
                  <a:ext uri="{FF2B5EF4-FFF2-40B4-BE49-F238E27FC236}">
                    <a16:creationId xmlns:a16="http://schemas.microsoft.com/office/drawing/2014/main" id="{6544BC15-2FA3-47DF-BE35-F21F0CF9D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1899"/>
                <a:ext cx="25" cy="25"/>
              </a:xfrm>
              <a:custGeom>
                <a:avLst/>
                <a:gdLst>
                  <a:gd name="T0" fmla="*/ 113 w 10"/>
                  <a:gd name="T1" fmla="*/ 158 h 10"/>
                  <a:gd name="T2" fmla="*/ 20 w 10"/>
                  <a:gd name="T3" fmla="*/ 113 h 10"/>
                  <a:gd name="T4" fmla="*/ 63 w 10"/>
                  <a:gd name="T5" fmla="*/ 20 h 10"/>
                  <a:gd name="T6" fmla="*/ 158 w 10"/>
                  <a:gd name="T7" fmla="*/ 63 h 10"/>
                  <a:gd name="T8" fmla="*/ 113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10"/>
                    </a:moveTo>
                    <a:cubicBezTo>
                      <a:pt x="4" y="10"/>
                      <a:pt x="2" y="9"/>
                      <a:pt x="1" y="7"/>
                    </a:cubicBezTo>
                    <a:cubicBezTo>
                      <a:pt x="0" y="4"/>
                      <a:pt x="1" y="2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0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29" name="Freeform 882">
                <a:extLst>
                  <a:ext uri="{FF2B5EF4-FFF2-40B4-BE49-F238E27FC236}">
                    <a16:creationId xmlns:a16="http://schemas.microsoft.com/office/drawing/2014/main" id="{37661964-3D4C-4885-9716-98FDD0D77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1914"/>
                <a:ext cx="27" cy="25"/>
              </a:xfrm>
              <a:custGeom>
                <a:avLst/>
                <a:gdLst>
                  <a:gd name="T0" fmla="*/ 103 w 11"/>
                  <a:gd name="T1" fmla="*/ 145 h 10"/>
                  <a:gd name="T2" fmla="*/ 12 w 11"/>
                  <a:gd name="T3" fmla="*/ 95 h 10"/>
                  <a:gd name="T4" fmla="*/ 61 w 11"/>
                  <a:gd name="T5" fmla="*/ 0 h 10"/>
                  <a:gd name="T6" fmla="*/ 150 w 11"/>
                  <a:gd name="T7" fmla="*/ 50 h 10"/>
                  <a:gd name="T8" fmla="*/ 103 w 11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9"/>
                    </a:moveTo>
                    <a:cubicBezTo>
                      <a:pt x="5" y="10"/>
                      <a:pt x="2" y="9"/>
                      <a:pt x="1" y="6"/>
                    </a:cubicBezTo>
                    <a:cubicBezTo>
                      <a:pt x="0" y="4"/>
                      <a:pt x="2" y="1"/>
                      <a:pt x="4" y="0"/>
                    </a:cubicBezTo>
                    <a:cubicBezTo>
                      <a:pt x="7" y="0"/>
                      <a:pt x="9" y="1"/>
                      <a:pt x="10" y="3"/>
                    </a:cubicBezTo>
                    <a:cubicBezTo>
                      <a:pt x="11" y="6"/>
                      <a:pt x="10" y="8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0" name="Freeform 883">
                <a:extLst>
                  <a:ext uri="{FF2B5EF4-FFF2-40B4-BE49-F238E27FC236}">
                    <a16:creationId xmlns:a16="http://schemas.microsoft.com/office/drawing/2014/main" id="{9555FB05-DF26-47C0-90A3-FD57FDB3B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7" y="1924"/>
                <a:ext cx="27" cy="25"/>
              </a:xfrm>
              <a:custGeom>
                <a:avLst/>
                <a:gdLst>
                  <a:gd name="T0" fmla="*/ 103 w 11"/>
                  <a:gd name="T1" fmla="*/ 145 h 10"/>
                  <a:gd name="T2" fmla="*/ 12 w 11"/>
                  <a:gd name="T3" fmla="*/ 95 h 10"/>
                  <a:gd name="T4" fmla="*/ 61 w 11"/>
                  <a:gd name="T5" fmla="*/ 0 h 10"/>
                  <a:gd name="T6" fmla="*/ 150 w 11"/>
                  <a:gd name="T7" fmla="*/ 50 h 10"/>
                  <a:gd name="T8" fmla="*/ 103 w 11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9"/>
                    </a:moveTo>
                    <a:cubicBezTo>
                      <a:pt x="4" y="10"/>
                      <a:pt x="2" y="9"/>
                      <a:pt x="1" y="6"/>
                    </a:cubicBezTo>
                    <a:cubicBezTo>
                      <a:pt x="0" y="4"/>
                      <a:pt x="1" y="1"/>
                      <a:pt x="4" y="0"/>
                    </a:cubicBezTo>
                    <a:cubicBezTo>
                      <a:pt x="6" y="0"/>
                      <a:pt x="9" y="1"/>
                      <a:pt x="10" y="3"/>
                    </a:cubicBezTo>
                    <a:cubicBezTo>
                      <a:pt x="11" y="6"/>
                      <a:pt x="9" y="8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1" name="Freeform 884">
                <a:extLst>
                  <a:ext uri="{FF2B5EF4-FFF2-40B4-BE49-F238E27FC236}">
                    <a16:creationId xmlns:a16="http://schemas.microsoft.com/office/drawing/2014/main" id="{065994C1-DD36-4AD6-959C-21F71E883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1964"/>
                <a:ext cx="25" cy="25"/>
              </a:xfrm>
              <a:custGeom>
                <a:avLst/>
                <a:gdLst>
                  <a:gd name="T0" fmla="*/ 95 w 10"/>
                  <a:gd name="T1" fmla="*/ 158 h 10"/>
                  <a:gd name="T2" fmla="*/ 0 w 10"/>
                  <a:gd name="T3" fmla="*/ 113 h 10"/>
                  <a:gd name="T4" fmla="*/ 50 w 10"/>
                  <a:gd name="T5" fmla="*/ 20 h 10"/>
                  <a:gd name="T6" fmla="*/ 145 w 10"/>
                  <a:gd name="T7" fmla="*/ 63 h 10"/>
                  <a:gd name="T8" fmla="*/ 95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10"/>
                    </a:moveTo>
                    <a:cubicBezTo>
                      <a:pt x="4" y="10"/>
                      <a:pt x="1" y="9"/>
                      <a:pt x="0" y="7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8" y="1"/>
                      <a:pt x="9" y="4"/>
                    </a:cubicBezTo>
                    <a:cubicBezTo>
                      <a:pt x="10" y="6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2" name="Freeform 885">
                <a:extLst>
                  <a:ext uri="{FF2B5EF4-FFF2-40B4-BE49-F238E27FC236}">
                    <a16:creationId xmlns:a16="http://schemas.microsoft.com/office/drawing/2014/main" id="{015AA889-520D-441C-8A52-4CB0994B0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969"/>
                <a:ext cx="28" cy="25"/>
              </a:xfrm>
              <a:custGeom>
                <a:avLst/>
                <a:gdLst>
                  <a:gd name="T0" fmla="*/ 117 w 11"/>
                  <a:gd name="T1" fmla="*/ 158 h 10"/>
                  <a:gd name="T2" fmla="*/ 20 w 11"/>
                  <a:gd name="T3" fmla="*/ 113 h 10"/>
                  <a:gd name="T4" fmla="*/ 64 w 11"/>
                  <a:gd name="T5" fmla="*/ 20 h 10"/>
                  <a:gd name="T6" fmla="*/ 163 w 11"/>
                  <a:gd name="T7" fmla="*/ 63 h 10"/>
                  <a:gd name="T8" fmla="*/ 117 w 11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10"/>
                    </a:moveTo>
                    <a:cubicBezTo>
                      <a:pt x="4" y="10"/>
                      <a:pt x="2" y="9"/>
                      <a:pt x="1" y="7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1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3" name="Freeform 886">
                <a:extLst>
                  <a:ext uri="{FF2B5EF4-FFF2-40B4-BE49-F238E27FC236}">
                    <a16:creationId xmlns:a16="http://schemas.microsoft.com/office/drawing/2014/main" id="{48F287DB-FEF0-41E5-AFEF-EF94BEB26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007"/>
                <a:ext cx="25" cy="25"/>
              </a:xfrm>
              <a:custGeom>
                <a:avLst/>
                <a:gdLst>
                  <a:gd name="T0" fmla="*/ 113 w 10"/>
                  <a:gd name="T1" fmla="*/ 158 h 10"/>
                  <a:gd name="T2" fmla="*/ 20 w 10"/>
                  <a:gd name="T3" fmla="*/ 113 h 10"/>
                  <a:gd name="T4" fmla="*/ 63 w 10"/>
                  <a:gd name="T5" fmla="*/ 20 h 10"/>
                  <a:gd name="T6" fmla="*/ 158 w 10"/>
                  <a:gd name="T7" fmla="*/ 63 h 10"/>
                  <a:gd name="T8" fmla="*/ 113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10"/>
                    </a:moveTo>
                    <a:cubicBezTo>
                      <a:pt x="4" y="10"/>
                      <a:pt x="2" y="9"/>
                      <a:pt x="1" y="7"/>
                    </a:cubicBezTo>
                    <a:cubicBezTo>
                      <a:pt x="0" y="4"/>
                      <a:pt x="1" y="2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0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4" name="Freeform 887">
                <a:extLst>
                  <a:ext uri="{FF2B5EF4-FFF2-40B4-BE49-F238E27FC236}">
                    <a16:creationId xmlns:a16="http://schemas.microsoft.com/office/drawing/2014/main" id="{5EBD4788-24D3-4D95-9F34-77057BBA6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2034"/>
                <a:ext cx="25" cy="25"/>
              </a:xfrm>
              <a:custGeom>
                <a:avLst/>
                <a:gdLst>
                  <a:gd name="T0" fmla="*/ 113 w 10"/>
                  <a:gd name="T1" fmla="*/ 145 h 10"/>
                  <a:gd name="T2" fmla="*/ 20 w 10"/>
                  <a:gd name="T3" fmla="*/ 95 h 10"/>
                  <a:gd name="T4" fmla="*/ 63 w 10"/>
                  <a:gd name="T5" fmla="*/ 20 h 10"/>
                  <a:gd name="T6" fmla="*/ 158 w 10"/>
                  <a:gd name="T7" fmla="*/ 63 h 10"/>
                  <a:gd name="T8" fmla="*/ 113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9"/>
                    </a:moveTo>
                    <a:cubicBezTo>
                      <a:pt x="4" y="10"/>
                      <a:pt x="2" y="9"/>
                      <a:pt x="1" y="6"/>
                    </a:cubicBezTo>
                    <a:cubicBezTo>
                      <a:pt x="0" y="4"/>
                      <a:pt x="1" y="1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0" y="6"/>
                      <a:pt x="9" y="9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5" name="Freeform 888">
                <a:extLst>
                  <a:ext uri="{FF2B5EF4-FFF2-40B4-BE49-F238E27FC236}">
                    <a16:creationId xmlns:a16="http://schemas.microsoft.com/office/drawing/2014/main" id="{BBBFB2C3-F61C-4CF2-B2EF-3513CB2CF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054"/>
                <a:ext cx="25" cy="25"/>
              </a:xfrm>
              <a:custGeom>
                <a:avLst/>
                <a:gdLst>
                  <a:gd name="T0" fmla="*/ 95 w 10"/>
                  <a:gd name="T1" fmla="*/ 158 h 10"/>
                  <a:gd name="T2" fmla="*/ 0 w 10"/>
                  <a:gd name="T3" fmla="*/ 113 h 10"/>
                  <a:gd name="T4" fmla="*/ 50 w 10"/>
                  <a:gd name="T5" fmla="*/ 20 h 10"/>
                  <a:gd name="T6" fmla="*/ 145 w 10"/>
                  <a:gd name="T7" fmla="*/ 63 h 10"/>
                  <a:gd name="T8" fmla="*/ 95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10"/>
                    </a:moveTo>
                    <a:cubicBezTo>
                      <a:pt x="4" y="10"/>
                      <a:pt x="1" y="9"/>
                      <a:pt x="0" y="7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8" y="1"/>
                      <a:pt x="9" y="4"/>
                    </a:cubicBezTo>
                    <a:cubicBezTo>
                      <a:pt x="10" y="6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6" name="Freeform 889">
                <a:extLst>
                  <a:ext uri="{FF2B5EF4-FFF2-40B4-BE49-F238E27FC236}">
                    <a16:creationId xmlns:a16="http://schemas.microsoft.com/office/drawing/2014/main" id="{80BBABFC-9455-441F-ACFE-B8CF0AC56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9" y="2102"/>
                <a:ext cx="25" cy="25"/>
              </a:xfrm>
              <a:custGeom>
                <a:avLst/>
                <a:gdLst>
                  <a:gd name="T0" fmla="*/ 113 w 10"/>
                  <a:gd name="T1" fmla="*/ 158 h 10"/>
                  <a:gd name="T2" fmla="*/ 20 w 10"/>
                  <a:gd name="T3" fmla="*/ 113 h 10"/>
                  <a:gd name="T4" fmla="*/ 63 w 10"/>
                  <a:gd name="T5" fmla="*/ 20 h 10"/>
                  <a:gd name="T6" fmla="*/ 158 w 10"/>
                  <a:gd name="T7" fmla="*/ 63 h 10"/>
                  <a:gd name="T8" fmla="*/ 113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10"/>
                    </a:moveTo>
                    <a:cubicBezTo>
                      <a:pt x="4" y="10"/>
                      <a:pt x="2" y="9"/>
                      <a:pt x="1" y="7"/>
                    </a:cubicBezTo>
                    <a:cubicBezTo>
                      <a:pt x="0" y="4"/>
                      <a:pt x="1" y="2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0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7" name="Freeform 890">
                <a:extLst>
                  <a:ext uri="{FF2B5EF4-FFF2-40B4-BE49-F238E27FC236}">
                    <a16:creationId xmlns:a16="http://schemas.microsoft.com/office/drawing/2014/main" id="{1F70771F-788E-4017-954A-6F0183DF4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4" y="2099"/>
                <a:ext cx="28" cy="25"/>
              </a:xfrm>
              <a:custGeom>
                <a:avLst/>
                <a:gdLst>
                  <a:gd name="T0" fmla="*/ 117 w 11"/>
                  <a:gd name="T1" fmla="*/ 145 h 10"/>
                  <a:gd name="T2" fmla="*/ 20 w 11"/>
                  <a:gd name="T3" fmla="*/ 95 h 10"/>
                  <a:gd name="T4" fmla="*/ 64 w 11"/>
                  <a:gd name="T5" fmla="*/ 20 h 10"/>
                  <a:gd name="T6" fmla="*/ 163 w 11"/>
                  <a:gd name="T7" fmla="*/ 63 h 10"/>
                  <a:gd name="T8" fmla="*/ 117 w 11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9"/>
                    </a:moveTo>
                    <a:cubicBezTo>
                      <a:pt x="4" y="10"/>
                      <a:pt x="2" y="9"/>
                      <a:pt x="1" y="6"/>
                    </a:cubicBezTo>
                    <a:cubicBezTo>
                      <a:pt x="0" y="4"/>
                      <a:pt x="2" y="1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1" y="6"/>
                      <a:pt x="9" y="9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8" name="Freeform 891">
                <a:extLst>
                  <a:ext uri="{FF2B5EF4-FFF2-40B4-BE49-F238E27FC236}">
                    <a16:creationId xmlns:a16="http://schemas.microsoft.com/office/drawing/2014/main" id="{54779817-D1B4-448E-9538-BDC463B5F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2117"/>
                <a:ext cx="28" cy="27"/>
              </a:xfrm>
              <a:custGeom>
                <a:avLst/>
                <a:gdLst>
                  <a:gd name="T0" fmla="*/ 117 w 11"/>
                  <a:gd name="T1" fmla="*/ 150 h 11"/>
                  <a:gd name="T2" fmla="*/ 20 w 11"/>
                  <a:gd name="T3" fmla="*/ 103 h 11"/>
                  <a:gd name="T4" fmla="*/ 64 w 11"/>
                  <a:gd name="T5" fmla="*/ 12 h 11"/>
                  <a:gd name="T6" fmla="*/ 163 w 11"/>
                  <a:gd name="T7" fmla="*/ 61 h 11"/>
                  <a:gd name="T8" fmla="*/ 117 w 11"/>
                  <a:gd name="T9" fmla="*/ 1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7" y="10"/>
                    </a:moveTo>
                    <a:cubicBezTo>
                      <a:pt x="5" y="11"/>
                      <a:pt x="2" y="9"/>
                      <a:pt x="1" y="7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7" y="0"/>
                      <a:pt x="9" y="2"/>
                      <a:pt x="10" y="4"/>
                    </a:cubicBezTo>
                    <a:cubicBezTo>
                      <a:pt x="11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39" name="Freeform 892">
                <a:extLst>
                  <a:ext uri="{FF2B5EF4-FFF2-40B4-BE49-F238E27FC236}">
                    <a16:creationId xmlns:a16="http://schemas.microsoft.com/office/drawing/2014/main" id="{C7FBFF3E-3B6E-437B-B84C-09732AE9B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2162"/>
                <a:ext cx="25" cy="25"/>
              </a:xfrm>
              <a:custGeom>
                <a:avLst/>
                <a:gdLst>
                  <a:gd name="T0" fmla="*/ 113 w 10"/>
                  <a:gd name="T1" fmla="*/ 158 h 10"/>
                  <a:gd name="T2" fmla="*/ 20 w 10"/>
                  <a:gd name="T3" fmla="*/ 113 h 10"/>
                  <a:gd name="T4" fmla="*/ 63 w 10"/>
                  <a:gd name="T5" fmla="*/ 20 h 10"/>
                  <a:gd name="T6" fmla="*/ 158 w 10"/>
                  <a:gd name="T7" fmla="*/ 63 h 10"/>
                  <a:gd name="T8" fmla="*/ 113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10"/>
                    </a:moveTo>
                    <a:cubicBezTo>
                      <a:pt x="4" y="10"/>
                      <a:pt x="2" y="9"/>
                      <a:pt x="1" y="7"/>
                    </a:cubicBezTo>
                    <a:cubicBezTo>
                      <a:pt x="0" y="4"/>
                      <a:pt x="1" y="1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0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0" name="Freeform 893">
                <a:extLst>
                  <a:ext uri="{FF2B5EF4-FFF2-40B4-BE49-F238E27FC236}">
                    <a16:creationId xmlns:a16="http://schemas.microsoft.com/office/drawing/2014/main" id="{FD149B03-B754-465B-857D-0C8C05B9D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7" y="2169"/>
                <a:ext cx="25" cy="25"/>
              </a:xfrm>
              <a:custGeom>
                <a:avLst/>
                <a:gdLst>
                  <a:gd name="T0" fmla="*/ 95 w 10"/>
                  <a:gd name="T1" fmla="*/ 145 h 10"/>
                  <a:gd name="T2" fmla="*/ 20 w 10"/>
                  <a:gd name="T3" fmla="*/ 95 h 10"/>
                  <a:gd name="T4" fmla="*/ 63 w 10"/>
                  <a:gd name="T5" fmla="*/ 0 h 10"/>
                  <a:gd name="T6" fmla="*/ 145 w 10"/>
                  <a:gd name="T7" fmla="*/ 50 h 10"/>
                  <a:gd name="T8" fmla="*/ 95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9"/>
                    </a:moveTo>
                    <a:cubicBezTo>
                      <a:pt x="4" y="10"/>
                      <a:pt x="1" y="9"/>
                      <a:pt x="1" y="6"/>
                    </a:cubicBezTo>
                    <a:cubicBezTo>
                      <a:pt x="0" y="4"/>
                      <a:pt x="1" y="1"/>
                      <a:pt x="4" y="0"/>
                    </a:cubicBezTo>
                    <a:cubicBezTo>
                      <a:pt x="6" y="0"/>
                      <a:pt x="9" y="1"/>
                      <a:pt x="9" y="3"/>
                    </a:cubicBezTo>
                    <a:cubicBezTo>
                      <a:pt x="10" y="6"/>
                      <a:pt x="9" y="8"/>
                      <a:pt x="6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1" name="Freeform 894">
                <a:extLst>
                  <a:ext uri="{FF2B5EF4-FFF2-40B4-BE49-F238E27FC236}">
                    <a16:creationId xmlns:a16="http://schemas.microsoft.com/office/drawing/2014/main" id="{0A3A8F85-9195-4D91-906B-BE32E6E50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174"/>
                <a:ext cx="25" cy="25"/>
              </a:xfrm>
              <a:custGeom>
                <a:avLst/>
                <a:gdLst>
                  <a:gd name="T0" fmla="*/ 95 w 10"/>
                  <a:gd name="T1" fmla="*/ 145 h 10"/>
                  <a:gd name="T2" fmla="*/ 20 w 10"/>
                  <a:gd name="T3" fmla="*/ 95 h 10"/>
                  <a:gd name="T4" fmla="*/ 63 w 10"/>
                  <a:gd name="T5" fmla="*/ 0 h 10"/>
                  <a:gd name="T6" fmla="*/ 145 w 10"/>
                  <a:gd name="T7" fmla="*/ 50 h 10"/>
                  <a:gd name="T8" fmla="*/ 95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9"/>
                    </a:moveTo>
                    <a:cubicBezTo>
                      <a:pt x="4" y="10"/>
                      <a:pt x="1" y="9"/>
                      <a:pt x="1" y="6"/>
                    </a:cubicBezTo>
                    <a:cubicBezTo>
                      <a:pt x="0" y="4"/>
                      <a:pt x="1" y="1"/>
                      <a:pt x="4" y="0"/>
                    </a:cubicBezTo>
                    <a:cubicBezTo>
                      <a:pt x="6" y="0"/>
                      <a:pt x="9" y="1"/>
                      <a:pt x="9" y="3"/>
                    </a:cubicBezTo>
                    <a:cubicBezTo>
                      <a:pt x="10" y="6"/>
                      <a:pt x="9" y="9"/>
                      <a:pt x="6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2" name="Freeform 895">
                <a:extLst>
                  <a:ext uri="{FF2B5EF4-FFF2-40B4-BE49-F238E27FC236}">
                    <a16:creationId xmlns:a16="http://schemas.microsoft.com/office/drawing/2014/main" id="{EACBF98B-32C7-49B3-B276-B0FE0C902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2"/>
                <a:ext cx="28" cy="27"/>
              </a:xfrm>
              <a:custGeom>
                <a:avLst/>
                <a:gdLst>
                  <a:gd name="T0" fmla="*/ 117 w 11"/>
                  <a:gd name="T1" fmla="*/ 150 h 11"/>
                  <a:gd name="T2" fmla="*/ 20 w 11"/>
                  <a:gd name="T3" fmla="*/ 103 h 11"/>
                  <a:gd name="T4" fmla="*/ 64 w 11"/>
                  <a:gd name="T5" fmla="*/ 12 h 11"/>
                  <a:gd name="T6" fmla="*/ 163 w 11"/>
                  <a:gd name="T7" fmla="*/ 61 h 11"/>
                  <a:gd name="T8" fmla="*/ 117 w 11"/>
                  <a:gd name="T9" fmla="*/ 1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7" y="10"/>
                    </a:moveTo>
                    <a:cubicBezTo>
                      <a:pt x="5" y="11"/>
                      <a:pt x="2" y="9"/>
                      <a:pt x="1" y="7"/>
                    </a:cubicBezTo>
                    <a:cubicBezTo>
                      <a:pt x="0" y="5"/>
                      <a:pt x="2" y="2"/>
                      <a:pt x="4" y="1"/>
                    </a:cubicBezTo>
                    <a:cubicBezTo>
                      <a:pt x="7" y="0"/>
                      <a:pt x="9" y="2"/>
                      <a:pt x="10" y="4"/>
                    </a:cubicBezTo>
                    <a:cubicBezTo>
                      <a:pt x="11" y="7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3" name="Freeform 896">
                <a:extLst>
                  <a:ext uri="{FF2B5EF4-FFF2-40B4-BE49-F238E27FC236}">
                    <a16:creationId xmlns:a16="http://schemas.microsoft.com/office/drawing/2014/main" id="{5F717628-8513-452C-9FDF-4CC97EB29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2344"/>
                <a:ext cx="28" cy="25"/>
              </a:xfrm>
              <a:custGeom>
                <a:avLst/>
                <a:gdLst>
                  <a:gd name="T0" fmla="*/ 117 w 11"/>
                  <a:gd name="T1" fmla="*/ 145 h 10"/>
                  <a:gd name="T2" fmla="*/ 20 w 11"/>
                  <a:gd name="T3" fmla="*/ 95 h 10"/>
                  <a:gd name="T4" fmla="*/ 64 w 11"/>
                  <a:gd name="T5" fmla="*/ 20 h 10"/>
                  <a:gd name="T6" fmla="*/ 163 w 11"/>
                  <a:gd name="T7" fmla="*/ 63 h 10"/>
                  <a:gd name="T8" fmla="*/ 117 w 11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9"/>
                    </a:moveTo>
                    <a:cubicBezTo>
                      <a:pt x="4" y="10"/>
                      <a:pt x="2" y="9"/>
                      <a:pt x="1" y="6"/>
                    </a:cubicBezTo>
                    <a:cubicBezTo>
                      <a:pt x="0" y="4"/>
                      <a:pt x="2" y="1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1" y="6"/>
                      <a:pt x="9" y="9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4" name="Freeform 897">
                <a:extLst>
                  <a:ext uri="{FF2B5EF4-FFF2-40B4-BE49-F238E27FC236}">
                    <a16:creationId xmlns:a16="http://schemas.microsoft.com/office/drawing/2014/main" id="{57C4D068-DC67-4E0F-A4AA-6FF4B7107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2307"/>
                <a:ext cx="25" cy="25"/>
              </a:xfrm>
              <a:custGeom>
                <a:avLst/>
                <a:gdLst>
                  <a:gd name="T0" fmla="*/ 113 w 10"/>
                  <a:gd name="T1" fmla="*/ 145 h 10"/>
                  <a:gd name="T2" fmla="*/ 20 w 10"/>
                  <a:gd name="T3" fmla="*/ 95 h 10"/>
                  <a:gd name="T4" fmla="*/ 63 w 10"/>
                  <a:gd name="T5" fmla="*/ 20 h 10"/>
                  <a:gd name="T6" fmla="*/ 158 w 10"/>
                  <a:gd name="T7" fmla="*/ 63 h 10"/>
                  <a:gd name="T8" fmla="*/ 113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9"/>
                    </a:moveTo>
                    <a:cubicBezTo>
                      <a:pt x="4" y="10"/>
                      <a:pt x="2" y="9"/>
                      <a:pt x="1" y="6"/>
                    </a:cubicBezTo>
                    <a:cubicBezTo>
                      <a:pt x="0" y="4"/>
                      <a:pt x="1" y="1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0" y="6"/>
                      <a:pt x="9" y="9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5" name="Freeform 898">
                <a:extLst>
                  <a:ext uri="{FF2B5EF4-FFF2-40B4-BE49-F238E27FC236}">
                    <a16:creationId xmlns:a16="http://schemas.microsoft.com/office/drawing/2014/main" id="{5762C2AA-F18A-4EF3-93B0-57F09191E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2" y="2259"/>
                <a:ext cx="25" cy="25"/>
              </a:xfrm>
              <a:custGeom>
                <a:avLst/>
                <a:gdLst>
                  <a:gd name="T0" fmla="*/ 95 w 10"/>
                  <a:gd name="T1" fmla="*/ 145 h 10"/>
                  <a:gd name="T2" fmla="*/ 0 w 10"/>
                  <a:gd name="T3" fmla="*/ 95 h 10"/>
                  <a:gd name="T4" fmla="*/ 50 w 10"/>
                  <a:gd name="T5" fmla="*/ 20 h 10"/>
                  <a:gd name="T6" fmla="*/ 145 w 10"/>
                  <a:gd name="T7" fmla="*/ 63 h 10"/>
                  <a:gd name="T8" fmla="*/ 95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9"/>
                    </a:moveTo>
                    <a:cubicBezTo>
                      <a:pt x="4" y="10"/>
                      <a:pt x="1" y="9"/>
                      <a:pt x="0" y="6"/>
                    </a:cubicBezTo>
                    <a:cubicBezTo>
                      <a:pt x="0" y="4"/>
                      <a:pt x="1" y="1"/>
                      <a:pt x="3" y="1"/>
                    </a:cubicBezTo>
                    <a:cubicBezTo>
                      <a:pt x="6" y="0"/>
                      <a:pt x="8" y="1"/>
                      <a:pt x="9" y="4"/>
                    </a:cubicBezTo>
                    <a:cubicBezTo>
                      <a:pt x="10" y="6"/>
                      <a:pt x="9" y="9"/>
                      <a:pt x="6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6" name="Freeform 899">
                <a:extLst>
                  <a:ext uri="{FF2B5EF4-FFF2-40B4-BE49-F238E27FC236}">
                    <a16:creationId xmlns:a16="http://schemas.microsoft.com/office/drawing/2014/main" id="{68923F7A-B99D-47F5-B57C-2613B6F02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2259"/>
                <a:ext cx="25" cy="28"/>
              </a:xfrm>
              <a:custGeom>
                <a:avLst/>
                <a:gdLst>
                  <a:gd name="T0" fmla="*/ 113 w 10"/>
                  <a:gd name="T1" fmla="*/ 163 h 11"/>
                  <a:gd name="T2" fmla="*/ 20 w 10"/>
                  <a:gd name="T3" fmla="*/ 117 h 11"/>
                  <a:gd name="T4" fmla="*/ 63 w 10"/>
                  <a:gd name="T5" fmla="*/ 20 h 11"/>
                  <a:gd name="T6" fmla="*/ 158 w 10"/>
                  <a:gd name="T7" fmla="*/ 64 h 11"/>
                  <a:gd name="T8" fmla="*/ 113 w 10"/>
                  <a:gd name="T9" fmla="*/ 16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7" y="10"/>
                    </a:moveTo>
                    <a:cubicBezTo>
                      <a:pt x="4" y="11"/>
                      <a:pt x="2" y="9"/>
                      <a:pt x="1" y="7"/>
                    </a:cubicBezTo>
                    <a:cubicBezTo>
                      <a:pt x="0" y="5"/>
                      <a:pt x="1" y="2"/>
                      <a:pt x="4" y="1"/>
                    </a:cubicBezTo>
                    <a:cubicBezTo>
                      <a:pt x="6" y="0"/>
                      <a:pt x="9" y="2"/>
                      <a:pt x="10" y="4"/>
                    </a:cubicBezTo>
                    <a:cubicBezTo>
                      <a:pt x="10" y="7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7" name="Freeform 900">
                <a:extLst>
                  <a:ext uri="{FF2B5EF4-FFF2-40B4-BE49-F238E27FC236}">
                    <a16:creationId xmlns:a16="http://schemas.microsoft.com/office/drawing/2014/main" id="{6E107F6D-3988-4744-AA39-AA93BB86A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422"/>
                <a:ext cx="25" cy="25"/>
              </a:xfrm>
              <a:custGeom>
                <a:avLst/>
                <a:gdLst>
                  <a:gd name="T0" fmla="*/ 95 w 10"/>
                  <a:gd name="T1" fmla="*/ 158 h 10"/>
                  <a:gd name="T2" fmla="*/ 0 w 10"/>
                  <a:gd name="T3" fmla="*/ 113 h 10"/>
                  <a:gd name="T4" fmla="*/ 50 w 10"/>
                  <a:gd name="T5" fmla="*/ 20 h 10"/>
                  <a:gd name="T6" fmla="*/ 145 w 10"/>
                  <a:gd name="T7" fmla="*/ 63 h 10"/>
                  <a:gd name="T8" fmla="*/ 95 w 10"/>
                  <a:gd name="T9" fmla="*/ 1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10"/>
                    </a:moveTo>
                    <a:cubicBezTo>
                      <a:pt x="4" y="10"/>
                      <a:pt x="1" y="9"/>
                      <a:pt x="0" y="7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8" y="1"/>
                      <a:pt x="9" y="4"/>
                    </a:cubicBezTo>
                    <a:cubicBezTo>
                      <a:pt x="10" y="6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8" name="Freeform 901">
                <a:extLst>
                  <a:ext uri="{FF2B5EF4-FFF2-40B4-BE49-F238E27FC236}">
                    <a16:creationId xmlns:a16="http://schemas.microsoft.com/office/drawing/2014/main" id="{66A96A7F-F472-4025-803A-45F174979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" y="2474"/>
                <a:ext cx="25" cy="28"/>
              </a:xfrm>
              <a:custGeom>
                <a:avLst/>
                <a:gdLst>
                  <a:gd name="T0" fmla="*/ 113 w 10"/>
                  <a:gd name="T1" fmla="*/ 163 h 11"/>
                  <a:gd name="T2" fmla="*/ 20 w 10"/>
                  <a:gd name="T3" fmla="*/ 117 h 11"/>
                  <a:gd name="T4" fmla="*/ 63 w 10"/>
                  <a:gd name="T5" fmla="*/ 20 h 11"/>
                  <a:gd name="T6" fmla="*/ 158 w 10"/>
                  <a:gd name="T7" fmla="*/ 64 h 11"/>
                  <a:gd name="T8" fmla="*/ 113 w 10"/>
                  <a:gd name="T9" fmla="*/ 16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7" y="10"/>
                    </a:moveTo>
                    <a:cubicBezTo>
                      <a:pt x="4" y="11"/>
                      <a:pt x="2" y="9"/>
                      <a:pt x="1" y="7"/>
                    </a:cubicBezTo>
                    <a:cubicBezTo>
                      <a:pt x="0" y="4"/>
                      <a:pt x="1" y="2"/>
                      <a:pt x="4" y="1"/>
                    </a:cubicBezTo>
                    <a:cubicBezTo>
                      <a:pt x="6" y="0"/>
                      <a:pt x="9" y="2"/>
                      <a:pt x="10" y="4"/>
                    </a:cubicBezTo>
                    <a:cubicBezTo>
                      <a:pt x="10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49" name="Freeform 902">
                <a:extLst>
                  <a:ext uri="{FF2B5EF4-FFF2-40B4-BE49-F238E27FC236}">
                    <a16:creationId xmlns:a16="http://schemas.microsoft.com/office/drawing/2014/main" id="{36230CB5-594F-4DF2-97FC-BA90D5F7F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499"/>
                <a:ext cx="27" cy="28"/>
              </a:xfrm>
              <a:custGeom>
                <a:avLst/>
                <a:gdLst>
                  <a:gd name="T0" fmla="*/ 103 w 11"/>
                  <a:gd name="T1" fmla="*/ 163 h 11"/>
                  <a:gd name="T2" fmla="*/ 12 w 11"/>
                  <a:gd name="T3" fmla="*/ 117 h 11"/>
                  <a:gd name="T4" fmla="*/ 61 w 11"/>
                  <a:gd name="T5" fmla="*/ 20 h 11"/>
                  <a:gd name="T6" fmla="*/ 150 w 11"/>
                  <a:gd name="T7" fmla="*/ 64 h 11"/>
                  <a:gd name="T8" fmla="*/ 103 w 11"/>
                  <a:gd name="T9" fmla="*/ 16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7" y="10"/>
                    </a:moveTo>
                    <a:cubicBezTo>
                      <a:pt x="4" y="11"/>
                      <a:pt x="2" y="9"/>
                      <a:pt x="1" y="7"/>
                    </a:cubicBezTo>
                    <a:cubicBezTo>
                      <a:pt x="0" y="5"/>
                      <a:pt x="2" y="2"/>
                      <a:pt x="4" y="1"/>
                    </a:cubicBezTo>
                    <a:cubicBezTo>
                      <a:pt x="6" y="0"/>
                      <a:pt x="9" y="2"/>
                      <a:pt x="10" y="4"/>
                    </a:cubicBezTo>
                    <a:cubicBezTo>
                      <a:pt x="11" y="7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0" name="Freeform 903">
                <a:extLst>
                  <a:ext uri="{FF2B5EF4-FFF2-40B4-BE49-F238E27FC236}">
                    <a16:creationId xmlns:a16="http://schemas.microsoft.com/office/drawing/2014/main" id="{949FD43F-7CE9-4C34-A950-49ACCA362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2607"/>
                <a:ext cx="28" cy="25"/>
              </a:xfrm>
              <a:custGeom>
                <a:avLst/>
                <a:gdLst>
                  <a:gd name="T0" fmla="*/ 117 w 11"/>
                  <a:gd name="T1" fmla="*/ 145 h 10"/>
                  <a:gd name="T2" fmla="*/ 20 w 11"/>
                  <a:gd name="T3" fmla="*/ 95 h 10"/>
                  <a:gd name="T4" fmla="*/ 64 w 11"/>
                  <a:gd name="T5" fmla="*/ 0 h 10"/>
                  <a:gd name="T6" fmla="*/ 163 w 11"/>
                  <a:gd name="T7" fmla="*/ 50 h 10"/>
                  <a:gd name="T8" fmla="*/ 117 w 11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7" y="9"/>
                    </a:moveTo>
                    <a:cubicBezTo>
                      <a:pt x="5" y="10"/>
                      <a:pt x="2" y="9"/>
                      <a:pt x="1" y="6"/>
                    </a:cubicBezTo>
                    <a:cubicBezTo>
                      <a:pt x="0" y="4"/>
                      <a:pt x="2" y="1"/>
                      <a:pt x="4" y="0"/>
                    </a:cubicBezTo>
                    <a:cubicBezTo>
                      <a:pt x="7" y="0"/>
                      <a:pt x="9" y="1"/>
                      <a:pt x="10" y="3"/>
                    </a:cubicBezTo>
                    <a:cubicBezTo>
                      <a:pt x="11" y="6"/>
                      <a:pt x="9" y="8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1" name="Freeform 904">
                <a:extLst>
                  <a:ext uri="{FF2B5EF4-FFF2-40B4-BE49-F238E27FC236}">
                    <a16:creationId xmlns:a16="http://schemas.microsoft.com/office/drawing/2014/main" id="{1D26A3EF-4629-4A30-BB8E-1FD48BE97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650"/>
                <a:ext cx="25" cy="25"/>
              </a:xfrm>
              <a:custGeom>
                <a:avLst/>
                <a:gdLst>
                  <a:gd name="T0" fmla="*/ 95 w 10"/>
                  <a:gd name="T1" fmla="*/ 145 h 10"/>
                  <a:gd name="T2" fmla="*/ 0 w 10"/>
                  <a:gd name="T3" fmla="*/ 95 h 10"/>
                  <a:gd name="T4" fmla="*/ 50 w 10"/>
                  <a:gd name="T5" fmla="*/ 0 h 10"/>
                  <a:gd name="T6" fmla="*/ 145 w 10"/>
                  <a:gd name="T7" fmla="*/ 50 h 10"/>
                  <a:gd name="T8" fmla="*/ 95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9"/>
                    </a:moveTo>
                    <a:cubicBezTo>
                      <a:pt x="4" y="10"/>
                      <a:pt x="1" y="9"/>
                      <a:pt x="0" y="6"/>
                    </a:cubicBezTo>
                    <a:cubicBezTo>
                      <a:pt x="0" y="4"/>
                      <a:pt x="1" y="1"/>
                      <a:pt x="3" y="0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10" y="6"/>
                      <a:pt x="9" y="9"/>
                      <a:pt x="6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2" name="Freeform 905">
                <a:extLst>
                  <a:ext uri="{FF2B5EF4-FFF2-40B4-BE49-F238E27FC236}">
                    <a16:creationId xmlns:a16="http://schemas.microsoft.com/office/drawing/2014/main" id="{F9931FBD-28BD-4F3A-877B-84646352F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2537"/>
                <a:ext cx="25" cy="25"/>
              </a:xfrm>
              <a:custGeom>
                <a:avLst/>
                <a:gdLst>
                  <a:gd name="T0" fmla="*/ 113 w 10"/>
                  <a:gd name="T1" fmla="*/ 145 h 10"/>
                  <a:gd name="T2" fmla="*/ 20 w 10"/>
                  <a:gd name="T3" fmla="*/ 95 h 10"/>
                  <a:gd name="T4" fmla="*/ 63 w 10"/>
                  <a:gd name="T5" fmla="*/ 20 h 10"/>
                  <a:gd name="T6" fmla="*/ 158 w 10"/>
                  <a:gd name="T7" fmla="*/ 63 h 10"/>
                  <a:gd name="T8" fmla="*/ 113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7" y="9"/>
                    </a:moveTo>
                    <a:cubicBezTo>
                      <a:pt x="4" y="10"/>
                      <a:pt x="2" y="9"/>
                      <a:pt x="1" y="6"/>
                    </a:cubicBezTo>
                    <a:cubicBezTo>
                      <a:pt x="0" y="4"/>
                      <a:pt x="1" y="1"/>
                      <a:pt x="4" y="1"/>
                    </a:cubicBezTo>
                    <a:cubicBezTo>
                      <a:pt x="6" y="0"/>
                      <a:pt x="9" y="1"/>
                      <a:pt x="10" y="4"/>
                    </a:cubicBezTo>
                    <a:cubicBezTo>
                      <a:pt x="10" y="6"/>
                      <a:pt x="9" y="9"/>
                      <a:pt x="7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3" name="Freeform 906">
                <a:extLst>
                  <a:ext uri="{FF2B5EF4-FFF2-40B4-BE49-F238E27FC236}">
                    <a16:creationId xmlns:a16="http://schemas.microsoft.com/office/drawing/2014/main" id="{4A055E94-7330-42ED-8784-A0CDEED39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344"/>
                <a:ext cx="25" cy="28"/>
              </a:xfrm>
              <a:custGeom>
                <a:avLst/>
                <a:gdLst>
                  <a:gd name="T0" fmla="*/ 95 w 10"/>
                  <a:gd name="T1" fmla="*/ 163 h 11"/>
                  <a:gd name="T2" fmla="*/ 0 w 10"/>
                  <a:gd name="T3" fmla="*/ 117 h 11"/>
                  <a:gd name="T4" fmla="*/ 50 w 10"/>
                  <a:gd name="T5" fmla="*/ 20 h 11"/>
                  <a:gd name="T6" fmla="*/ 145 w 10"/>
                  <a:gd name="T7" fmla="*/ 64 h 11"/>
                  <a:gd name="T8" fmla="*/ 95 w 10"/>
                  <a:gd name="T9" fmla="*/ 163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6" y="10"/>
                    </a:moveTo>
                    <a:cubicBezTo>
                      <a:pt x="4" y="11"/>
                      <a:pt x="1" y="10"/>
                      <a:pt x="0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6" y="0"/>
                      <a:pt x="8" y="2"/>
                      <a:pt x="9" y="4"/>
                    </a:cubicBezTo>
                    <a:cubicBezTo>
                      <a:pt x="10" y="7"/>
                      <a:pt x="9" y="9"/>
                      <a:pt x="6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4" name="Freeform 907">
                <a:extLst>
                  <a:ext uri="{FF2B5EF4-FFF2-40B4-BE49-F238E27FC236}">
                    <a16:creationId xmlns:a16="http://schemas.microsoft.com/office/drawing/2014/main" id="{E9176710-C552-41D0-B900-E296C09F4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2362"/>
                <a:ext cx="28" cy="27"/>
              </a:xfrm>
              <a:custGeom>
                <a:avLst/>
                <a:gdLst>
                  <a:gd name="T0" fmla="*/ 117 w 11"/>
                  <a:gd name="T1" fmla="*/ 150 h 11"/>
                  <a:gd name="T2" fmla="*/ 20 w 11"/>
                  <a:gd name="T3" fmla="*/ 103 h 11"/>
                  <a:gd name="T4" fmla="*/ 64 w 11"/>
                  <a:gd name="T5" fmla="*/ 12 h 11"/>
                  <a:gd name="T6" fmla="*/ 163 w 11"/>
                  <a:gd name="T7" fmla="*/ 61 h 11"/>
                  <a:gd name="T8" fmla="*/ 117 w 11"/>
                  <a:gd name="T9" fmla="*/ 1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1">
                    <a:moveTo>
                      <a:pt x="7" y="10"/>
                    </a:moveTo>
                    <a:cubicBezTo>
                      <a:pt x="5" y="11"/>
                      <a:pt x="2" y="9"/>
                      <a:pt x="1" y="7"/>
                    </a:cubicBezTo>
                    <a:cubicBezTo>
                      <a:pt x="0" y="4"/>
                      <a:pt x="2" y="2"/>
                      <a:pt x="4" y="1"/>
                    </a:cubicBezTo>
                    <a:cubicBezTo>
                      <a:pt x="7" y="0"/>
                      <a:pt x="9" y="2"/>
                      <a:pt x="10" y="4"/>
                    </a:cubicBezTo>
                    <a:cubicBezTo>
                      <a:pt x="11" y="6"/>
                      <a:pt x="9" y="9"/>
                      <a:pt x="7" y="10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5" name="Freeform 908">
                <a:extLst>
                  <a:ext uri="{FF2B5EF4-FFF2-40B4-BE49-F238E27FC236}">
                    <a16:creationId xmlns:a16="http://schemas.microsoft.com/office/drawing/2014/main" id="{7C790665-97E2-4196-BA87-276003C10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7" y="2229"/>
                <a:ext cx="25" cy="25"/>
              </a:xfrm>
              <a:custGeom>
                <a:avLst/>
                <a:gdLst>
                  <a:gd name="T0" fmla="*/ 95 w 10"/>
                  <a:gd name="T1" fmla="*/ 145 h 10"/>
                  <a:gd name="T2" fmla="*/ 0 w 10"/>
                  <a:gd name="T3" fmla="*/ 95 h 10"/>
                  <a:gd name="T4" fmla="*/ 50 w 10"/>
                  <a:gd name="T5" fmla="*/ 0 h 10"/>
                  <a:gd name="T6" fmla="*/ 145 w 10"/>
                  <a:gd name="T7" fmla="*/ 50 h 10"/>
                  <a:gd name="T8" fmla="*/ 95 w 10"/>
                  <a:gd name="T9" fmla="*/ 145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6" y="9"/>
                    </a:moveTo>
                    <a:cubicBezTo>
                      <a:pt x="4" y="10"/>
                      <a:pt x="1" y="9"/>
                      <a:pt x="0" y="6"/>
                    </a:cubicBezTo>
                    <a:cubicBezTo>
                      <a:pt x="0" y="4"/>
                      <a:pt x="1" y="1"/>
                      <a:pt x="3" y="0"/>
                    </a:cubicBezTo>
                    <a:cubicBezTo>
                      <a:pt x="6" y="0"/>
                      <a:pt x="8" y="1"/>
                      <a:pt x="9" y="3"/>
                    </a:cubicBezTo>
                    <a:cubicBezTo>
                      <a:pt x="10" y="6"/>
                      <a:pt x="9" y="8"/>
                      <a:pt x="6" y="9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6" name="Freeform 909">
                <a:extLst>
                  <a:ext uri="{FF2B5EF4-FFF2-40B4-BE49-F238E27FC236}">
                    <a16:creationId xmlns:a16="http://schemas.microsoft.com/office/drawing/2014/main" id="{8E73062E-C311-46D8-8833-A03FA377A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39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85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7" name="Freeform 910">
                <a:extLst>
                  <a:ext uri="{FF2B5EF4-FFF2-40B4-BE49-F238E27FC236}">
                    <a16:creationId xmlns:a16="http://schemas.microsoft.com/office/drawing/2014/main" id="{82C2520B-A8F2-4ADB-8416-7D7548E95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2359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29 w 7"/>
                  <a:gd name="T5" fmla="*/ 0 h 7"/>
                  <a:gd name="T6" fmla="*/ 87 w 7"/>
                  <a:gd name="T7" fmla="*/ 33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8" name="Freeform 911">
                <a:extLst>
                  <a:ext uri="{FF2B5EF4-FFF2-40B4-BE49-F238E27FC236}">
                    <a16:creationId xmlns:a16="http://schemas.microsoft.com/office/drawing/2014/main" id="{B24195BF-553E-4C38-BC7A-BDC615F87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304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67 h 7"/>
                  <a:gd name="T4" fmla="*/ 29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59" name="Freeform 912">
                <a:extLst>
                  <a:ext uri="{FF2B5EF4-FFF2-40B4-BE49-F238E27FC236}">
                    <a16:creationId xmlns:a16="http://schemas.microsoft.com/office/drawing/2014/main" id="{C69D217C-4E21-4345-89E8-1B295CE26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269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0 h 7"/>
                  <a:gd name="T6" fmla="*/ 95 w 6"/>
                  <a:gd name="T7" fmla="*/ 33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0" name="Freeform 913">
                <a:extLst>
                  <a:ext uri="{FF2B5EF4-FFF2-40B4-BE49-F238E27FC236}">
                    <a16:creationId xmlns:a16="http://schemas.microsoft.com/office/drawing/2014/main" id="{4390D0D5-51F1-4BA7-B9B6-BBBC1FF29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2219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1" name="Freeform 914">
                <a:extLst>
                  <a:ext uri="{FF2B5EF4-FFF2-40B4-BE49-F238E27FC236}">
                    <a16:creationId xmlns:a16="http://schemas.microsoft.com/office/drawing/2014/main" id="{5C64F104-A443-4EC2-B9B0-549BD8260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129"/>
                <a:ext cx="18" cy="18"/>
              </a:xfrm>
              <a:custGeom>
                <a:avLst/>
                <a:gdLst>
                  <a:gd name="T0" fmla="*/ 85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18 w 7"/>
                  <a:gd name="T7" fmla="*/ 33 h 7"/>
                  <a:gd name="T8" fmla="*/ 85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2" name="Freeform 915">
                <a:extLst>
                  <a:ext uri="{FF2B5EF4-FFF2-40B4-BE49-F238E27FC236}">
                    <a16:creationId xmlns:a16="http://schemas.microsoft.com/office/drawing/2014/main" id="{D0AB8741-95DF-4DC0-8D56-E95EA9386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057"/>
                <a:ext cx="15" cy="15"/>
              </a:xfrm>
              <a:custGeom>
                <a:avLst/>
                <a:gdLst>
                  <a:gd name="T0" fmla="*/ 63 w 6"/>
                  <a:gd name="T1" fmla="*/ 95 h 6"/>
                  <a:gd name="T2" fmla="*/ 0 w 6"/>
                  <a:gd name="T3" fmla="*/ 63 h 6"/>
                  <a:gd name="T4" fmla="*/ 33 w 6"/>
                  <a:gd name="T5" fmla="*/ 0 h 6"/>
                  <a:gd name="T6" fmla="*/ 95 w 6"/>
                  <a:gd name="T7" fmla="*/ 33 h 6"/>
                  <a:gd name="T8" fmla="*/ 63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3" name="Freeform 916">
                <a:extLst>
                  <a:ext uri="{FF2B5EF4-FFF2-40B4-BE49-F238E27FC236}">
                    <a16:creationId xmlns:a16="http://schemas.microsoft.com/office/drawing/2014/main" id="{F5EC35B3-A461-4B40-8646-536C7760C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057"/>
                <a:ext cx="17" cy="15"/>
              </a:xfrm>
              <a:custGeom>
                <a:avLst/>
                <a:gdLst>
                  <a:gd name="T0" fmla="*/ 58 w 7"/>
                  <a:gd name="T1" fmla="*/ 95 h 6"/>
                  <a:gd name="T2" fmla="*/ 0 w 7"/>
                  <a:gd name="T3" fmla="*/ 63 h 6"/>
                  <a:gd name="T4" fmla="*/ 29 w 7"/>
                  <a:gd name="T5" fmla="*/ 0 h 6"/>
                  <a:gd name="T6" fmla="*/ 87 w 7"/>
                  <a:gd name="T7" fmla="*/ 33 h 6"/>
                  <a:gd name="T8" fmla="*/ 58 w 7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4" name="Freeform 917">
                <a:extLst>
                  <a:ext uri="{FF2B5EF4-FFF2-40B4-BE49-F238E27FC236}">
                    <a16:creationId xmlns:a16="http://schemas.microsoft.com/office/drawing/2014/main" id="{F9AEA151-4239-4A0E-BAE6-6422F8F5D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2004"/>
                <a:ext cx="15" cy="15"/>
              </a:xfrm>
              <a:custGeom>
                <a:avLst/>
                <a:gdLst>
                  <a:gd name="T0" fmla="*/ 63 w 6"/>
                  <a:gd name="T1" fmla="*/ 95 h 6"/>
                  <a:gd name="T2" fmla="*/ 0 w 6"/>
                  <a:gd name="T3" fmla="*/ 63 h 6"/>
                  <a:gd name="T4" fmla="*/ 33 w 6"/>
                  <a:gd name="T5" fmla="*/ 0 h 6"/>
                  <a:gd name="T6" fmla="*/ 95 w 6"/>
                  <a:gd name="T7" fmla="*/ 33 h 6"/>
                  <a:gd name="T8" fmla="*/ 63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5" name="Freeform 918">
                <a:extLst>
                  <a:ext uri="{FF2B5EF4-FFF2-40B4-BE49-F238E27FC236}">
                    <a16:creationId xmlns:a16="http://schemas.microsoft.com/office/drawing/2014/main" id="{E8F66D04-7FAB-4D7A-97B5-25747E161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" y="1964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33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6" name="Freeform 919">
                <a:extLst>
                  <a:ext uri="{FF2B5EF4-FFF2-40B4-BE49-F238E27FC236}">
                    <a16:creationId xmlns:a16="http://schemas.microsoft.com/office/drawing/2014/main" id="{9F9539C1-6F6F-4563-8E1E-FB67E36BC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2012"/>
                <a:ext cx="17" cy="17"/>
              </a:xfrm>
              <a:custGeom>
                <a:avLst/>
                <a:gdLst>
                  <a:gd name="T0" fmla="*/ 70 w 7"/>
                  <a:gd name="T1" fmla="*/ 87 h 7"/>
                  <a:gd name="T2" fmla="*/ 12 w 7"/>
                  <a:gd name="T3" fmla="*/ 58 h 7"/>
                  <a:gd name="T4" fmla="*/ 41 w 7"/>
                  <a:gd name="T5" fmla="*/ 12 h 7"/>
                  <a:gd name="T6" fmla="*/ 100 w 7"/>
                  <a:gd name="T7" fmla="*/ 29 h 7"/>
                  <a:gd name="T8" fmla="*/ 70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7" name="Freeform 920">
                <a:extLst>
                  <a:ext uri="{FF2B5EF4-FFF2-40B4-BE49-F238E27FC236}">
                    <a16:creationId xmlns:a16="http://schemas.microsoft.com/office/drawing/2014/main" id="{2950D79C-85D6-4C74-BE32-6784D6803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084"/>
                <a:ext cx="18" cy="15"/>
              </a:xfrm>
              <a:custGeom>
                <a:avLst/>
                <a:gdLst>
                  <a:gd name="T0" fmla="*/ 85 w 7"/>
                  <a:gd name="T1" fmla="*/ 95 h 6"/>
                  <a:gd name="T2" fmla="*/ 21 w 7"/>
                  <a:gd name="T3" fmla="*/ 63 h 6"/>
                  <a:gd name="T4" fmla="*/ 54 w 7"/>
                  <a:gd name="T5" fmla="*/ 0 h 6"/>
                  <a:gd name="T6" fmla="*/ 118 w 7"/>
                  <a:gd name="T7" fmla="*/ 33 h 6"/>
                  <a:gd name="T8" fmla="*/ 85 w 7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8" name="Freeform 921">
                <a:extLst>
                  <a:ext uri="{FF2B5EF4-FFF2-40B4-BE49-F238E27FC236}">
                    <a16:creationId xmlns:a16="http://schemas.microsoft.com/office/drawing/2014/main" id="{5DDFAAFC-4B76-486E-8399-972775D4B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142"/>
                <a:ext cx="15" cy="15"/>
              </a:xfrm>
              <a:custGeom>
                <a:avLst/>
                <a:gdLst>
                  <a:gd name="T0" fmla="*/ 63 w 6"/>
                  <a:gd name="T1" fmla="*/ 95 h 6"/>
                  <a:gd name="T2" fmla="*/ 0 w 6"/>
                  <a:gd name="T3" fmla="*/ 63 h 6"/>
                  <a:gd name="T4" fmla="*/ 33 w 6"/>
                  <a:gd name="T5" fmla="*/ 0 h 6"/>
                  <a:gd name="T6" fmla="*/ 95 w 6"/>
                  <a:gd name="T7" fmla="*/ 33 h 6"/>
                  <a:gd name="T8" fmla="*/ 63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69" name="Freeform 922">
                <a:extLst>
                  <a:ext uri="{FF2B5EF4-FFF2-40B4-BE49-F238E27FC236}">
                    <a16:creationId xmlns:a16="http://schemas.microsoft.com/office/drawing/2014/main" id="{801207A8-7F76-4B18-A458-1C3DB1B54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7" y="2087"/>
                <a:ext cx="15" cy="17"/>
              </a:xfrm>
              <a:custGeom>
                <a:avLst/>
                <a:gdLst>
                  <a:gd name="T0" fmla="*/ 63 w 6"/>
                  <a:gd name="T1" fmla="*/ 87 h 7"/>
                  <a:gd name="T2" fmla="*/ 0 w 6"/>
                  <a:gd name="T3" fmla="*/ 58 h 7"/>
                  <a:gd name="T4" fmla="*/ 33 w 6"/>
                  <a:gd name="T5" fmla="*/ 12 h 7"/>
                  <a:gd name="T6" fmla="*/ 95 w 6"/>
                  <a:gd name="T7" fmla="*/ 29 h 7"/>
                  <a:gd name="T8" fmla="*/ 63 w 6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0" name="Freeform 923">
                <a:extLst>
                  <a:ext uri="{FF2B5EF4-FFF2-40B4-BE49-F238E27FC236}">
                    <a16:creationId xmlns:a16="http://schemas.microsoft.com/office/drawing/2014/main" id="{A06248B8-74B0-42C6-8BC2-3650E0C53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174"/>
                <a:ext cx="18" cy="18"/>
              </a:xfrm>
              <a:custGeom>
                <a:avLst/>
                <a:gdLst>
                  <a:gd name="T0" fmla="*/ 67 w 7"/>
                  <a:gd name="T1" fmla="*/ 118 h 7"/>
                  <a:gd name="T2" fmla="*/ 21 w 7"/>
                  <a:gd name="T3" fmla="*/ 85 h 7"/>
                  <a:gd name="T4" fmla="*/ 33 w 7"/>
                  <a:gd name="T5" fmla="*/ 21 h 7"/>
                  <a:gd name="T6" fmla="*/ 100 w 7"/>
                  <a:gd name="T7" fmla="*/ 54 h 7"/>
                  <a:gd name="T8" fmla="*/ 67 w 7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1" name="Freeform 924">
                <a:extLst>
                  <a:ext uri="{FF2B5EF4-FFF2-40B4-BE49-F238E27FC236}">
                    <a16:creationId xmlns:a16="http://schemas.microsoft.com/office/drawing/2014/main" id="{BE0DA6A0-3260-4E5A-9327-51908738F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202"/>
                <a:ext cx="15" cy="15"/>
              </a:xfrm>
              <a:custGeom>
                <a:avLst/>
                <a:gdLst>
                  <a:gd name="T0" fmla="*/ 63 w 6"/>
                  <a:gd name="T1" fmla="*/ 95 h 6"/>
                  <a:gd name="T2" fmla="*/ 0 w 6"/>
                  <a:gd name="T3" fmla="*/ 63 h 6"/>
                  <a:gd name="T4" fmla="*/ 33 w 6"/>
                  <a:gd name="T5" fmla="*/ 0 h 6"/>
                  <a:gd name="T6" fmla="*/ 95 w 6"/>
                  <a:gd name="T7" fmla="*/ 33 h 6"/>
                  <a:gd name="T8" fmla="*/ 63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2" name="Freeform 925">
                <a:extLst>
                  <a:ext uri="{FF2B5EF4-FFF2-40B4-BE49-F238E27FC236}">
                    <a16:creationId xmlns:a16="http://schemas.microsoft.com/office/drawing/2014/main" id="{3F82B252-0B90-49F1-83AF-F80B52F99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207"/>
                <a:ext cx="18" cy="17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70 h 7"/>
                  <a:gd name="T4" fmla="*/ 54 w 7"/>
                  <a:gd name="T5" fmla="*/ 12 h 7"/>
                  <a:gd name="T6" fmla="*/ 100 w 7"/>
                  <a:gd name="T7" fmla="*/ 41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3" name="Freeform 926">
                <a:extLst>
                  <a:ext uri="{FF2B5EF4-FFF2-40B4-BE49-F238E27FC236}">
                    <a16:creationId xmlns:a16="http://schemas.microsoft.com/office/drawing/2014/main" id="{4DC71A48-ADFE-409E-BD07-4821BF4B7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254"/>
                <a:ext cx="15" cy="15"/>
              </a:xfrm>
              <a:custGeom>
                <a:avLst/>
                <a:gdLst>
                  <a:gd name="T0" fmla="*/ 63 w 6"/>
                  <a:gd name="T1" fmla="*/ 95 h 6"/>
                  <a:gd name="T2" fmla="*/ 0 w 6"/>
                  <a:gd name="T3" fmla="*/ 63 h 6"/>
                  <a:gd name="T4" fmla="*/ 33 w 6"/>
                  <a:gd name="T5" fmla="*/ 0 h 6"/>
                  <a:gd name="T6" fmla="*/ 95 w 6"/>
                  <a:gd name="T7" fmla="*/ 33 h 6"/>
                  <a:gd name="T8" fmla="*/ 63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4" name="Freeform 927">
                <a:extLst>
                  <a:ext uri="{FF2B5EF4-FFF2-40B4-BE49-F238E27FC236}">
                    <a16:creationId xmlns:a16="http://schemas.microsoft.com/office/drawing/2014/main" id="{2A224D73-D358-491F-915A-196CD68E8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2304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5" name="Freeform 928">
                <a:extLst>
                  <a:ext uri="{FF2B5EF4-FFF2-40B4-BE49-F238E27FC236}">
                    <a16:creationId xmlns:a16="http://schemas.microsoft.com/office/drawing/2014/main" id="{33955A40-12AB-4A5A-89E7-A64FD179D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" y="2329"/>
                <a:ext cx="15" cy="18"/>
              </a:xfrm>
              <a:custGeom>
                <a:avLst/>
                <a:gdLst>
                  <a:gd name="T0" fmla="*/ 63 w 6"/>
                  <a:gd name="T1" fmla="*/ 118 h 7"/>
                  <a:gd name="T2" fmla="*/ 0 w 6"/>
                  <a:gd name="T3" fmla="*/ 85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6" name="Freeform 929">
                <a:extLst>
                  <a:ext uri="{FF2B5EF4-FFF2-40B4-BE49-F238E27FC236}">
                    <a16:creationId xmlns:a16="http://schemas.microsoft.com/office/drawing/2014/main" id="{CBA6A8F1-D901-4216-BA14-3AE5887D8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9" y="2334"/>
                <a:ext cx="15" cy="18"/>
              </a:xfrm>
              <a:custGeom>
                <a:avLst/>
                <a:gdLst>
                  <a:gd name="T0" fmla="*/ 63 w 6"/>
                  <a:gd name="T1" fmla="*/ 118 h 7"/>
                  <a:gd name="T2" fmla="*/ 0 w 6"/>
                  <a:gd name="T3" fmla="*/ 85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7" name="Freeform 930">
                <a:extLst>
                  <a:ext uri="{FF2B5EF4-FFF2-40B4-BE49-F238E27FC236}">
                    <a16:creationId xmlns:a16="http://schemas.microsoft.com/office/drawing/2014/main" id="{90B899EB-61BE-44A2-90C5-F68225629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39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85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8" name="Freeform 931">
                <a:extLst>
                  <a:ext uri="{FF2B5EF4-FFF2-40B4-BE49-F238E27FC236}">
                    <a16:creationId xmlns:a16="http://schemas.microsoft.com/office/drawing/2014/main" id="{6D7A1459-EA73-4D4F-8BE3-215A81185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4" y="2419"/>
                <a:ext cx="18" cy="15"/>
              </a:xfrm>
              <a:custGeom>
                <a:avLst/>
                <a:gdLst>
                  <a:gd name="T0" fmla="*/ 67 w 7"/>
                  <a:gd name="T1" fmla="*/ 95 h 6"/>
                  <a:gd name="T2" fmla="*/ 21 w 7"/>
                  <a:gd name="T3" fmla="*/ 63 h 6"/>
                  <a:gd name="T4" fmla="*/ 54 w 7"/>
                  <a:gd name="T5" fmla="*/ 0 h 6"/>
                  <a:gd name="T6" fmla="*/ 100 w 7"/>
                  <a:gd name="T7" fmla="*/ 33 h 6"/>
                  <a:gd name="T8" fmla="*/ 67 w 7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79" name="Freeform 932">
                <a:extLst>
                  <a:ext uri="{FF2B5EF4-FFF2-40B4-BE49-F238E27FC236}">
                    <a16:creationId xmlns:a16="http://schemas.microsoft.com/office/drawing/2014/main" id="{42721A75-10F0-433D-B132-EAD34698B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447"/>
                <a:ext cx="15" cy="15"/>
              </a:xfrm>
              <a:custGeom>
                <a:avLst/>
                <a:gdLst>
                  <a:gd name="T0" fmla="*/ 63 w 6"/>
                  <a:gd name="T1" fmla="*/ 95 h 6"/>
                  <a:gd name="T2" fmla="*/ 0 w 6"/>
                  <a:gd name="T3" fmla="*/ 63 h 6"/>
                  <a:gd name="T4" fmla="*/ 33 w 6"/>
                  <a:gd name="T5" fmla="*/ 0 h 6"/>
                  <a:gd name="T6" fmla="*/ 95 w 6"/>
                  <a:gd name="T7" fmla="*/ 33 h 6"/>
                  <a:gd name="T8" fmla="*/ 63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0" name="Freeform 933">
                <a:extLst>
                  <a:ext uri="{FF2B5EF4-FFF2-40B4-BE49-F238E27FC236}">
                    <a16:creationId xmlns:a16="http://schemas.microsoft.com/office/drawing/2014/main" id="{145C60F3-7F66-440E-906D-A2AE230D7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" y="2452"/>
                <a:ext cx="17" cy="15"/>
              </a:xfrm>
              <a:custGeom>
                <a:avLst/>
                <a:gdLst>
                  <a:gd name="T0" fmla="*/ 58 w 7"/>
                  <a:gd name="T1" fmla="*/ 95 h 6"/>
                  <a:gd name="T2" fmla="*/ 0 w 7"/>
                  <a:gd name="T3" fmla="*/ 63 h 6"/>
                  <a:gd name="T4" fmla="*/ 29 w 7"/>
                  <a:gd name="T5" fmla="*/ 0 h 6"/>
                  <a:gd name="T6" fmla="*/ 87 w 7"/>
                  <a:gd name="T7" fmla="*/ 33 h 6"/>
                  <a:gd name="T8" fmla="*/ 58 w 7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1" name="Freeform 934">
                <a:extLst>
                  <a:ext uri="{FF2B5EF4-FFF2-40B4-BE49-F238E27FC236}">
                    <a16:creationId xmlns:a16="http://schemas.microsoft.com/office/drawing/2014/main" id="{6A51F3FF-2403-4B8F-B919-571C3DB32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2409"/>
                <a:ext cx="15" cy="15"/>
              </a:xfrm>
              <a:custGeom>
                <a:avLst/>
                <a:gdLst>
                  <a:gd name="T0" fmla="*/ 63 w 6"/>
                  <a:gd name="T1" fmla="*/ 95 h 6"/>
                  <a:gd name="T2" fmla="*/ 0 w 6"/>
                  <a:gd name="T3" fmla="*/ 63 h 6"/>
                  <a:gd name="T4" fmla="*/ 33 w 6"/>
                  <a:gd name="T5" fmla="*/ 0 h 6"/>
                  <a:gd name="T6" fmla="*/ 95 w 6"/>
                  <a:gd name="T7" fmla="*/ 33 h 6"/>
                  <a:gd name="T8" fmla="*/ 63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2" name="Freeform 935">
                <a:extLst>
                  <a:ext uri="{FF2B5EF4-FFF2-40B4-BE49-F238E27FC236}">
                    <a16:creationId xmlns:a16="http://schemas.microsoft.com/office/drawing/2014/main" id="{DA2D398F-D09B-43B2-A452-2FFE9871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2419"/>
                <a:ext cx="15" cy="18"/>
              </a:xfrm>
              <a:custGeom>
                <a:avLst/>
                <a:gdLst>
                  <a:gd name="T0" fmla="*/ 63 w 6"/>
                  <a:gd name="T1" fmla="*/ 118 h 7"/>
                  <a:gd name="T2" fmla="*/ 0 w 6"/>
                  <a:gd name="T3" fmla="*/ 85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7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3" name="Freeform 936">
                <a:extLst>
                  <a:ext uri="{FF2B5EF4-FFF2-40B4-BE49-F238E27FC236}">
                    <a16:creationId xmlns:a16="http://schemas.microsoft.com/office/drawing/2014/main" id="{36D50332-65AB-4437-B809-A82B3D70D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472"/>
                <a:ext cx="18" cy="17"/>
              </a:xfrm>
              <a:custGeom>
                <a:avLst/>
                <a:gdLst>
                  <a:gd name="T0" fmla="*/ 67 w 7"/>
                  <a:gd name="T1" fmla="*/ 87 h 7"/>
                  <a:gd name="T2" fmla="*/ 21 w 7"/>
                  <a:gd name="T3" fmla="*/ 58 h 7"/>
                  <a:gd name="T4" fmla="*/ 54 w 7"/>
                  <a:gd name="T5" fmla="*/ 0 h 7"/>
                  <a:gd name="T6" fmla="*/ 100 w 7"/>
                  <a:gd name="T7" fmla="*/ 29 h 7"/>
                  <a:gd name="T8" fmla="*/ 67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4" name="Freeform 937">
                <a:extLst>
                  <a:ext uri="{FF2B5EF4-FFF2-40B4-BE49-F238E27FC236}">
                    <a16:creationId xmlns:a16="http://schemas.microsoft.com/office/drawing/2014/main" id="{14C11738-BC10-4C09-B463-335220FD0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2519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0 h 7"/>
                  <a:gd name="T6" fmla="*/ 100 w 7"/>
                  <a:gd name="T7" fmla="*/ 33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5" name="Freeform 938">
                <a:extLst>
                  <a:ext uri="{FF2B5EF4-FFF2-40B4-BE49-F238E27FC236}">
                    <a16:creationId xmlns:a16="http://schemas.microsoft.com/office/drawing/2014/main" id="{2CE22376-D79F-4DFA-8232-E424A39FB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7" y="2517"/>
                <a:ext cx="18" cy="17"/>
              </a:xfrm>
              <a:custGeom>
                <a:avLst/>
                <a:gdLst>
                  <a:gd name="T0" fmla="*/ 85 w 7"/>
                  <a:gd name="T1" fmla="*/ 87 h 7"/>
                  <a:gd name="T2" fmla="*/ 21 w 7"/>
                  <a:gd name="T3" fmla="*/ 70 h 7"/>
                  <a:gd name="T4" fmla="*/ 54 w 7"/>
                  <a:gd name="T5" fmla="*/ 12 h 7"/>
                  <a:gd name="T6" fmla="*/ 118 w 7"/>
                  <a:gd name="T7" fmla="*/ 41 h 7"/>
                  <a:gd name="T8" fmla="*/ 85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6" name="Freeform 939">
                <a:extLst>
                  <a:ext uri="{FF2B5EF4-FFF2-40B4-BE49-F238E27FC236}">
                    <a16:creationId xmlns:a16="http://schemas.microsoft.com/office/drawing/2014/main" id="{02CB4C7F-7F0A-46F0-A917-0A74DA597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2565"/>
                <a:ext cx="17" cy="15"/>
              </a:xfrm>
              <a:custGeom>
                <a:avLst/>
                <a:gdLst>
                  <a:gd name="T0" fmla="*/ 58 w 7"/>
                  <a:gd name="T1" fmla="*/ 95 h 6"/>
                  <a:gd name="T2" fmla="*/ 12 w 7"/>
                  <a:gd name="T3" fmla="*/ 63 h 6"/>
                  <a:gd name="T4" fmla="*/ 41 w 7"/>
                  <a:gd name="T5" fmla="*/ 0 h 6"/>
                  <a:gd name="T6" fmla="*/ 87 w 7"/>
                  <a:gd name="T7" fmla="*/ 33 h 6"/>
                  <a:gd name="T8" fmla="*/ 58 w 7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7" name="Freeform 940">
                <a:extLst>
                  <a:ext uri="{FF2B5EF4-FFF2-40B4-BE49-F238E27FC236}">
                    <a16:creationId xmlns:a16="http://schemas.microsoft.com/office/drawing/2014/main" id="{2BE3582C-3427-42F7-9C8D-074F968DC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2575"/>
                <a:ext cx="18" cy="15"/>
              </a:xfrm>
              <a:custGeom>
                <a:avLst/>
                <a:gdLst>
                  <a:gd name="T0" fmla="*/ 67 w 7"/>
                  <a:gd name="T1" fmla="*/ 95 h 6"/>
                  <a:gd name="T2" fmla="*/ 21 w 7"/>
                  <a:gd name="T3" fmla="*/ 63 h 6"/>
                  <a:gd name="T4" fmla="*/ 54 w 7"/>
                  <a:gd name="T5" fmla="*/ 0 h 6"/>
                  <a:gd name="T6" fmla="*/ 100 w 7"/>
                  <a:gd name="T7" fmla="*/ 33 h 6"/>
                  <a:gd name="T8" fmla="*/ 67 w 7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8" name="Freeform 941">
                <a:extLst>
                  <a:ext uri="{FF2B5EF4-FFF2-40B4-BE49-F238E27FC236}">
                    <a16:creationId xmlns:a16="http://schemas.microsoft.com/office/drawing/2014/main" id="{7D54EDB7-9EC4-4B0F-95CF-7ECDB740A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7" y="2597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85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89" name="Freeform 942">
                <a:extLst>
                  <a:ext uri="{FF2B5EF4-FFF2-40B4-BE49-F238E27FC236}">
                    <a16:creationId xmlns:a16="http://schemas.microsoft.com/office/drawing/2014/main" id="{44C31DCF-EAD5-4289-90DE-146CFCA81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577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0" name="Freeform 943">
                <a:extLst>
                  <a:ext uri="{FF2B5EF4-FFF2-40B4-BE49-F238E27FC236}">
                    <a16:creationId xmlns:a16="http://schemas.microsoft.com/office/drawing/2014/main" id="{0E536C7F-2F77-42B3-A24F-0AFFDA72C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2660"/>
                <a:ext cx="15" cy="15"/>
              </a:xfrm>
              <a:custGeom>
                <a:avLst/>
                <a:gdLst>
                  <a:gd name="T0" fmla="*/ 63 w 6"/>
                  <a:gd name="T1" fmla="*/ 95 h 6"/>
                  <a:gd name="T2" fmla="*/ 0 w 6"/>
                  <a:gd name="T3" fmla="*/ 63 h 6"/>
                  <a:gd name="T4" fmla="*/ 33 w 6"/>
                  <a:gd name="T5" fmla="*/ 0 h 6"/>
                  <a:gd name="T6" fmla="*/ 95 w 6"/>
                  <a:gd name="T7" fmla="*/ 33 h 6"/>
                  <a:gd name="T8" fmla="*/ 63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1" name="Freeform 944">
                <a:extLst>
                  <a:ext uri="{FF2B5EF4-FFF2-40B4-BE49-F238E27FC236}">
                    <a16:creationId xmlns:a16="http://schemas.microsoft.com/office/drawing/2014/main" id="{BB020306-179F-498A-8E78-06E8C16A5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2700"/>
                <a:ext cx="17" cy="17"/>
              </a:xfrm>
              <a:custGeom>
                <a:avLst/>
                <a:gdLst>
                  <a:gd name="T0" fmla="*/ 58 w 7"/>
                  <a:gd name="T1" fmla="*/ 87 h 7"/>
                  <a:gd name="T2" fmla="*/ 12 w 7"/>
                  <a:gd name="T3" fmla="*/ 58 h 7"/>
                  <a:gd name="T4" fmla="*/ 29 w 7"/>
                  <a:gd name="T5" fmla="*/ 12 h 7"/>
                  <a:gd name="T6" fmla="*/ 87 w 7"/>
                  <a:gd name="T7" fmla="*/ 41 h 7"/>
                  <a:gd name="T8" fmla="*/ 5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2" name="Freeform 945">
                <a:extLst>
                  <a:ext uri="{FF2B5EF4-FFF2-40B4-BE49-F238E27FC236}">
                    <a16:creationId xmlns:a16="http://schemas.microsoft.com/office/drawing/2014/main" id="{350D159D-C78F-4F46-A6C6-C70780B74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645"/>
                <a:ext cx="15" cy="15"/>
              </a:xfrm>
              <a:custGeom>
                <a:avLst/>
                <a:gdLst>
                  <a:gd name="T0" fmla="*/ 63 w 6"/>
                  <a:gd name="T1" fmla="*/ 95 h 6"/>
                  <a:gd name="T2" fmla="*/ 0 w 6"/>
                  <a:gd name="T3" fmla="*/ 63 h 6"/>
                  <a:gd name="T4" fmla="*/ 33 w 6"/>
                  <a:gd name="T5" fmla="*/ 0 h 6"/>
                  <a:gd name="T6" fmla="*/ 95 w 6"/>
                  <a:gd name="T7" fmla="*/ 33 h 6"/>
                  <a:gd name="T8" fmla="*/ 63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3" name="Freeform 946">
                <a:extLst>
                  <a:ext uri="{FF2B5EF4-FFF2-40B4-BE49-F238E27FC236}">
                    <a16:creationId xmlns:a16="http://schemas.microsoft.com/office/drawing/2014/main" id="{26969DA7-92A5-4D45-9D57-81105D2CF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2635"/>
                <a:ext cx="17" cy="17"/>
              </a:xfrm>
              <a:custGeom>
                <a:avLst/>
                <a:gdLst>
                  <a:gd name="T0" fmla="*/ 58 w 7"/>
                  <a:gd name="T1" fmla="*/ 87 h 7"/>
                  <a:gd name="T2" fmla="*/ 0 w 7"/>
                  <a:gd name="T3" fmla="*/ 70 h 7"/>
                  <a:gd name="T4" fmla="*/ 29 w 7"/>
                  <a:gd name="T5" fmla="*/ 12 h 7"/>
                  <a:gd name="T6" fmla="*/ 87 w 7"/>
                  <a:gd name="T7" fmla="*/ 41 h 7"/>
                  <a:gd name="T8" fmla="*/ 5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4" name="Freeform 947">
                <a:extLst>
                  <a:ext uri="{FF2B5EF4-FFF2-40B4-BE49-F238E27FC236}">
                    <a16:creationId xmlns:a16="http://schemas.microsoft.com/office/drawing/2014/main" id="{92502084-ED7B-4348-9AB3-42EF8BBF3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685"/>
                <a:ext cx="17" cy="17"/>
              </a:xfrm>
              <a:custGeom>
                <a:avLst/>
                <a:gdLst>
                  <a:gd name="T0" fmla="*/ 58 w 7"/>
                  <a:gd name="T1" fmla="*/ 87 h 7"/>
                  <a:gd name="T2" fmla="*/ 12 w 7"/>
                  <a:gd name="T3" fmla="*/ 58 h 7"/>
                  <a:gd name="T4" fmla="*/ 41 w 7"/>
                  <a:gd name="T5" fmla="*/ 12 h 7"/>
                  <a:gd name="T6" fmla="*/ 87 w 7"/>
                  <a:gd name="T7" fmla="*/ 29 h 7"/>
                  <a:gd name="T8" fmla="*/ 58 w 7"/>
                  <a:gd name="T9" fmla="*/ 8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5" name="Freeform 948">
                <a:extLst>
                  <a:ext uri="{FF2B5EF4-FFF2-40B4-BE49-F238E27FC236}">
                    <a16:creationId xmlns:a16="http://schemas.microsoft.com/office/drawing/2014/main" id="{EDECBE67-9629-4D91-80D4-F853EECFC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179"/>
                <a:ext cx="15" cy="15"/>
              </a:xfrm>
              <a:custGeom>
                <a:avLst/>
                <a:gdLst>
                  <a:gd name="T0" fmla="*/ 63 w 6"/>
                  <a:gd name="T1" fmla="*/ 95 h 6"/>
                  <a:gd name="T2" fmla="*/ 0 w 6"/>
                  <a:gd name="T3" fmla="*/ 63 h 6"/>
                  <a:gd name="T4" fmla="*/ 33 w 6"/>
                  <a:gd name="T5" fmla="*/ 0 h 6"/>
                  <a:gd name="T6" fmla="*/ 95 w 6"/>
                  <a:gd name="T7" fmla="*/ 33 h 6"/>
                  <a:gd name="T8" fmla="*/ 63 w 6"/>
                  <a:gd name="T9" fmla="*/ 9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</a:path>
                </a:pathLst>
              </a:custGeom>
              <a:solidFill>
                <a:srgbClr val="8B64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6" name="Freeform 949">
                <a:extLst>
                  <a:ext uri="{FF2B5EF4-FFF2-40B4-BE49-F238E27FC236}">
                    <a16:creationId xmlns:a16="http://schemas.microsoft.com/office/drawing/2014/main" id="{486C7C4D-19DC-45E2-91FE-C43ABE81F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4" y="2497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21 w 5"/>
                  <a:gd name="T3" fmla="*/ 50 h 4"/>
                  <a:gd name="T4" fmla="*/ 34 w 5"/>
                  <a:gd name="T5" fmla="*/ 0 h 4"/>
                  <a:gd name="T6" fmla="*/ 88 w 5"/>
                  <a:gd name="T7" fmla="*/ 20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7" name="Freeform 950">
                <a:extLst>
                  <a:ext uri="{FF2B5EF4-FFF2-40B4-BE49-F238E27FC236}">
                    <a16:creationId xmlns:a16="http://schemas.microsoft.com/office/drawing/2014/main" id="{C6572FF2-CA6A-42FD-B7DE-6C3A283E2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2529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8" name="Freeform 951">
                <a:extLst>
                  <a:ext uri="{FF2B5EF4-FFF2-40B4-BE49-F238E27FC236}">
                    <a16:creationId xmlns:a16="http://schemas.microsoft.com/office/drawing/2014/main" id="{74605B51-0C20-4EC3-9DA0-5AC3AA720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2" y="2429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33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99" name="Freeform 952">
                <a:extLst>
                  <a:ext uri="{FF2B5EF4-FFF2-40B4-BE49-F238E27FC236}">
                    <a16:creationId xmlns:a16="http://schemas.microsoft.com/office/drawing/2014/main" id="{5AAA0B8A-0CA4-46F2-942F-D9479F15F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319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0" name="Freeform 953">
                <a:extLst>
                  <a:ext uri="{FF2B5EF4-FFF2-40B4-BE49-F238E27FC236}">
                    <a16:creationId xmlns:a16="http://schemas.microsoft.com/office/drawing/2014/main" id="{C7C4557D-1A69-4871-AD67-CAD794943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2237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33 w 4"/>
                  <a:gd name="T5" fmla="*/ 12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1" name="Freeform 954">
                <a:extLst>
                  <a:ext uri="{FF2B5EF4-FFF2-40B4-BE49-F238E27FC236}">
                    <a16:creationId xmlns:a16="http://schemas.microsoft.com/office/drawing/2014/main" id="{F2AAB7DE-5972-4C9A-AB63-8F03CE3C8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9" y="2149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0 w 5"/>
                  <a:gd name="T3" fmla="*/ 50 h 4"/>
                  <a:gd name="T4" fmla="*/ 34 w 5"/>
                  <a:gd name="T5" fmla="*/ 0 h 4"/>
                  <a:gd name="T6" fmla="*/ 68 w 5"/>
                  <a:gd name="T7" fmla="*/ 33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2" name="Freeform 955">
                <a:extLst>
                  <a:ext uri="{FF2B5EF4-FFF2-40B4-BE49-F238E27FC236}">
                    <a16:creationId xmlns:a16="http://schemas.microsoft.com/office/drawing/2014/main" id="{6FB05247-270E-43AB-8812-1ACA2AE07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2109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0 w 5"/>
                  <a:gd name="T3" fmla="*/ 33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3" name="Freeform 956">
                <a:extLst>
                  <a:ext uri="{FF2B5EF4-FFF2-40B4-BE49-F238E27FC236}">
                    <a16:creationId xmlns:a16="http://schemas.microsoft.com/office/drawing/2014/main" id="{FCC49242-ECA4-4869-B7C8-90765EC4C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" y="2052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20 w 4"/>
                  <a:gd name="T5" fmla="*/ 0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4" name="Freeform 957">
                <a:extLst>
                  <a:ext uri="{FF2B5EF4-FFF2-40B4-BE49-F238E27FC236}">
                    <a16:creationId xmlns:a16="http://schemas.microsoft.com/office/drawing/2014/main" id="{DEB59D70-5977-43D9-BF44-06324F48B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059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5" name="Freeform 958">
                <a:extLst>
                  <a:ext uri="{FF2B5EF4-FFF2-40B4-BE49-F238E27FC236}">
                    <a16:creationId xmlns:a16="http://schemas.microsoft.com/office/drawing/2014/main" id="{DFF555E6-1A77-405F-BA27-481C1DAE3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004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0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6" name="Freeform 959">
                <a:extLst>
                  <a:ext uri="{FF2B5EF4-FFF2-40B4-BE49-F238E27FC236}">
                    <a16:creationId xmlns:a16="http://schemas.microsoft.com/office/drawing/2014/main" id="{F27A3AF1-4C37-4E60-BE7A-DB592EB7C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1967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33 w 4"/>
                  <a:gd name="T5" fmla="*/ 0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7" name="Freeform 960">
                <a:extLst>
                  <a:ext uri="{FF2B5EF4-FFF2-40B4-BE49-F238E27FC236}">
                    <a16:creationId xmlns:a16="http://schemas.microsoft.com/office/drawing/2014/main" id="{BC54764D-3626-47D2-A2E7-27C1F61B0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2029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8" name="Freeform 961">
                <a:extLst>
                  <a:ext uri="{FF2B5EF4-FFF2-40B4-BE49-F238E27FC236}">
                    <a16:creationId xmlns:a16="http://schemas.microsoft.com/office/drawing/2014/main" id="{502A121A-4A8C-40B3-9E1A-D3ABE6C37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027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0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09" name="Freeform 962">
                <a:extLst>
                  <a:ext uri="{FF2B5EF4-FFF2-40B4-BE49-F238E27FC236}">
                    <a16:creationId xmlns:a16="http://schemas.microsoft.com/office/drawing/2014/main" id="{0161DA5B-B7D2-4AF7-A10E-8CAB2D94B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104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2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0" name="Freeform 963">
                <a:extLst>
                  <a:ext uri="{FF2B5EF4-FFF2-40B4-BE49-F238E27FC236}">
                    <a16:creationId xmlns:a16="http://schemas.microsoft.com/office/drawing/2014/main" id="{A11F6294-96E3-4B53-B072-4F6AD397F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2167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1" name="Freeform 964">
                <a:extLst>
                  <a:ext uri="{FF2B5EF4-FFF2-40B4-BE49-F238E27FC236}">
                    <a16:creationId xmlns:a16="http://schemas.microsoft.com/office/drawing/2014/main" id="{E992C524-F7A3-4F07-88B5-3465F5D1D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214"/>
                <a:ext cx="10" cy="13"/>
              </a:xfrm>
              <a:custGeom>
                <a:avLst/>
                <a:gdLst>
                  <a:gd name="T0" fmla="*/ 33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2" y="5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2" name="Freeform 965">
                <a:extLst>
                  <a:ext uri="{FF2B5EF4-FFF2-40B4-BE49-F238E27FC236}">
                    <a16:creationId xmlns:a16="http://schemas.microsoft.com/office/drawing/2014/main" id="{2FC2855F-F0CB-453E-9DB7-85947A92C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220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3" name="Freeform 966">
                <a:extLst>
                  <a:ext uri="{FF2B5EF4-FFF2-40B4-BE49-F238E27FC236}">
                    <a16:creationId xmlns:a16="http://schemas.microsoft.com/office/drawing/2014/main" id="{77B81D76-962D-4135-806F-FC8E03512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35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4" name="Freeform 967">
                <a:extLst>
                  <a:ext uri="{FF2B5EF4-FFF2-40B4-BE49-F238E27FC236}">
                    <a16:creationId xmlns:a16="http://schemas.microsoft.com/office/drawing/2014/main" id="{48899028-B548-4FD7-ADCC-A4B189998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292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20 w 4"/>
                  <a:gd name="T5" fmla="*/ 0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5" name="Freeform 968">
                <a:extLst>
                  <a:ext uri="{FF2B5EF4-FFF2-40B4-BE49-F238E27FC236}">
                    <a16:creationId xmlns:a16="http://schemas.microsoft.com/office/drawing/2014/main" id="{9EE4561F-5BE2-4EF5-BDD8-5F3401DD8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2" y="220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6" name="Freeform 969">
                <a:extLst>
                  <a:ext uri="{FF2B5EF4-FFF2-40B4-BE49-F238E27FC236}">
                    <a16:creationId xmlns:a16="http://schemas.microsoft.com/office/drawing/2014/main" id="{3001DDD5-F1FA-42CE-AD19-63614F196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25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7" name="Freeform 970">
                <a:extLst>
                  <a:ext uri="{FF2B5EF4-FFF2-40B4-BE49-F238E27FC236}">
                    <a16:creationId xmlns:a16="http://schemas.microsoft.com/office/drawing/2014/main" id="{93326576-C31E-4FFE-B262-8A25FA510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392"/>
                <a:ext cx="10" cy="12"/>
              </a:xfrm>
              <a:custGeom>
                <a:avLst/>
                <a:gdLst>
                  <a:gd name="T0" fmla="*/ 50 w 4"/>
                  <a:gd name="T1" fmla="*/ 58 h 5"/>
                  <a:gd name="T2" fmla="*/ 0 w 4"/>
                  <a:gd name="T3" fmla="*/ 41 h 5"/>
                  <a:gd name="T4" fmla="*/ 33 w 4"/>
                  <a:gd name="T5" fmla="*/ 12 h 5"/>
                  <a:gd name="T6" fmla="*/ 63 w 4"/>
                  <a:gd name="T7" fmla="*/ 29 h 5"/>
                  <a:gd name="T8" fmla="*/ 50 w 4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8" name="Freeform 971">
                <a:extLst>
                  <a:ext uri="{FF2B5EF4-FFF2-40B4-BE49-F238E27FC236}">
                    <a16:creationId xmlns:a16="http://schemas.microsoft.com/office/drawing/2014/main" id="{42F6A44F-5948-4755-A8C2-B2214B688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467"/>
                <a:ext cx="23" cy="20"/>
              </a:xfrm>
              <a:custGeom>
                <a:avLst/>
                <a:gdLst>
                  <a:gd name="T0" fmla="*/ 97 w 9"/>
                  <a:gd name="T1" fmla="*/ 113 h 8"/>
                  <a:gd name="T2" fmla="*/ 20 w 9"/>
                  <a:gd name="T3" fmla="*/ 83 h 8"/>
                  <a:gd name="T4" fmla="*/ 51 w 9"/>
                  <a:gd name="T5" fmla="*/ 0 h 8"/>
                  <a:gd name="T6" fmla="*/ 130 w 9"/>
                  <a:gd name="T7" fmla="*/ 50 h 8"/>
                  <a:gd name="T8" fmla="*/ 97 w 9"/>
                  <a:gd name="T9" fmla="*/ 11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6" y="7"/>
                    </a:moveTo>
                    <a:cubicBezTo>
                      <a:pt x="4" y="8"/>
                      <a:pt x="2" y="7"/>
                      <a:pt x="1" y="5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9" y="5"/>
                      <a:pt x="8" y="7"/>
                      <a:pt x="6" y="7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19" name="Freeform 972">
                <a:extLst>
                  <a:ext uri="{FF2B5EF4-FFF2-40B4-BE49-F238E27FC236}">
                    <a16:creationId xmlns:a16="http://schemas.microsoft.com/office/drawing/2014/main" id="{BA782E33-498F-4CD4-826C-AD42955EF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" y="2399"/>
                <a:ext cx="22" cy="23"/>
              </a:xfrm>
              <a:custGeom>
                <a:avLst/>
                <a:gdLst>
                  <a:gd name="T0" fmla="*/ 90 w 9"/>
                  <a:gd name="T1" fmla="*/ 130 h 9"/>
                  <a:gd name="T2" fmla="*/ 12 w 9"/>
                  <a:gd name="T3" fmla="*/ 84 h 9"/>
                  <a:gd name="T4" fmla="*/ 42 w 9"/>
                  <a:gd name="T5" fmla="*/ 20 h 9"/>
                  <a:gd name="T6" fmla="*/ 120 w 9"/>
                  <a:gd name="T7" fmla="*/ 51 h 9"/>
                  <a:gd name="T8" fmla="*/ 90 w 9"/>
                  <a:gd name="T9" fmla="*/ 13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6" y="8"/>
                    </a:moveTo>
                    <a:cubicBezTo>
                      <a:pt x="4" y="9"/>
                      <a:pt x="2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8" y="1"/>
                      <a:pt x="8" y="3"/>
                    </a:cubicBezTo>
                    <a:cubicBezTo>
                      <a:pt x="9" y="5"/>
                      <a:pt x="8" y="7"/>
                      <a:pt x="6" y="8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20" name="Freeform 973">
                <a:extLst>
                  <a:ext uri="{FF2B5EF4-FFF2-40B4-BE49-F238E27FC236}">
                    <a16:creationId xmlns:a16="http://schemas.microsoft.com/office/drawing/2014/main" id="{F0E7FE20-0353-4224-8540-72E0F7CC6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9" y="2357"/>
                <a:ext cx="23" cy="22"/>
              </a:xfrm>
              <a:custGeom>
                <a:avLst/>
                <a:gdLst>
                  <a:gd name="T0" fmla="*/ 84 w 9"/>
                  <a:gd name="T1" fmla="*/ 120 h 9"/>
                  <a:gd name="T2" fmla="*/ 20 w 9"/>
                  <a:gd name="T3" fmla="*/ 71 h 9"/>
                  <a:gd name="T4" fmla="*/ 51 w 9"/>
                  <a:gd name="T5" fmla="*/ 12 h 9"/>
                  <a:gd name="T6" fmla="*/ 130 w 9"/>
                  <a:gd name="T7" fmla="*/ 42 h 9"/>
                  <a:gd name="T8" fmla="*/ 84 w 9"/>
                  <a:gd name="T9" fmla="*/ 12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5" y="8"/>
                    </a:moveTo>
                    <a:cubicBezTo>
                      <a:pt x="3" y="9"/>
                      <a:pt x="1" y="7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9" y="5"/>
                      <a:pt x="7" y="7"/>
                      <a:pt x="5" y="8"/>
                    </a:cubicBezTo>
                  </a:path>
                </a:pathLst>
              </a:custGeom>
              <a:solidFill>
                <a:srgbClr val="E751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8615" name="Freeform 974">
              <a:extLst>
                <a:ext uri="{FF2B5EF4-FFF2-40B4-BE49-F238E27FC236}">
                  <a16:creationId xmlns:a16="http://schemas.microsoft.com/office/drawing/2014/main" id="{90EEA510-4320-44C2-9FC9-CD087E275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282"/>
              <a:ext cx="23" cy="22"/>
            </a:xfrm>
            <a:custGeom>
              <a:avLst/>
              <a:gdLst>
                <a:gd name="T0" fmla="*/ 97 w 9"/>
                <a:gd name="T1" fmla="*/ 120 h 9"/>
                <a:gd name="T2" fmla="*/ 20 w 9"/>
                <a:gd name="T3" fmla="*/ 71 h 9"/>
                <a:gd name="T4" fmla="*/ 51 w 9"/>
                <a:gd name="T5" fmla="*/ 12 h 9"/>
                <a:gd name="T6" fmla="*/ 130 w 9"/>
                <a:gd name="T7" fmla="*/ 42 h 9"/>
                <a:gd name="T8" fmla="*/ 97 w 9"/>
                <a:gd name="T9" fmla="*/ 1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6" y="8"/>
                  </a:moveTo>
                  <a:cubicBezTo>
                    <a:pt x="4" y="9"/>
                    <a:pt x="2" y="7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6" name="Freeform 975">
              <a:extLst>
                <a:ext uri="{FF2B5EF4-FFF2-40B4-BE49-F238E27FC236}">
                  <a16:creationId xmlns:a16="http://schemas.microsoft.com/office/drawing/2014/main" id="{D9424701-BDC2-44B4-9F07-CE2E999E5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234"/>
              <a:ext cx="23" cy="20"/>
            </a:xfrm>
            <a:custGeom>
              <a:avLst/>
              <a:gdLst>
                <a:gd name="T0" fmla="*/ 97 w 9"/>
                <a:gd name="T1" fmla="*/ 125 h 8"/>
                <a:gd name="T2" fmla="*/ 20 w 9"/>
                <a:gd name="T3" fmla="*/ 83 h 8"/>
                <a:gd name="T4" fmla="*/ 51 w 9"/>
                <a:gd name="T5" fmla="*/ 20 h 8"/>
                <a:gd name="T6" fmla="*/ 130 w 9"/>
                <a:gd name="T7" fmla="*/ 50 h 8"/>
                <a:gd name="T8" fmla="*/ 97 w 9"/>
                <a:gd name="T9" fmla="*/ 1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6" y="8"/>
                  </a:moveTo>
                  <a:cubicBezTo>
                    <a:pt x="4" y="8"/>
                    <a:pt x="2" y="7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7" name="Freeform 976">
              <a:extLst>
                <a:ext uri="{FF2B5EF4-FFF2-40B4-BE49-F238E27FC236}">
                  <a16:creationId xmlns:a16="http://schemas.microsoft.com/office/drawing/2014/main" id="{370936EE-FED4-4FA2-9652-A7B6C9D35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179"/>
              <a:ext cx="22" cy="23"/>
            </a:xfrm>
            <a:custGeom>
              <a:avLst/>
              <a:gdLst>
                <a:gd name="T0" fmla="*/ 90 w 9"/>
                <a:gd name="T1" fmla="*/ 130 h 9"/>
                <a:gd name="T2" fmla="*/ 12 w 9"/>
                <a:gd name="T3" fmla="*/ 97 h 9"/>
                <a:gd name="T4" fmla="*/ 42 w 9"/>
                <a:gd name="T5" fmla="*/ 20 h 9"/>
                <a:gd name="T6" fmla="*/ 120 w 9"/>
                <a:gd name="T7" fmla="*/ 51 h 9"/>
                <a:gd name="T8" fmla="*/ 90 w 9"/>
                <a:gd name="T9" fmla="*/ 13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6" y="8"/>
                  </a:move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8" name="Freeform 977">
              <a:extLst>
                <a:ext uri="{FF2B5EF4-FFF2-40B4-BE49-F238E27FC236}">
                  <a16:creationId xmlns:a16="http://schemas.microsoft.com/office/drawing/2014/main" id="{2508CDA4-1DE9-4203-BE4C-830CBC83D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129"/>
              <a:ext cx="23" cy="23"/>
            </a:xfrm>
            <a:custGeom>
              <a:avLst/>
              <a:gdLst>
                <a:gd name="T0" fmla="*/ 97 w 9"/>
                <a:gd name="T1" fmla="*/ 130 h 9"/>
                <a:gd name="T2" fmla="*/ 20 w 9"/>
                <a:gd name="T3" fmla="*/ 97 h 9"/>
                <a:gd name="T4" fmla="*/ 51 w 9"/>
                <a:gd name="T5" fmla="*/ 20 h 9"/>
                <a:gd name="T6" fmla="*/ 130 w 9"/>
                <a:gd name="T7" fmla="*/ 66 h 9"/>
                <a:gd name="T8" fmla="*/ 97 w 9"/>
                <a:gd name="T9" fmla="*/ 13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6" y="8"/>
                  </a:move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8" y="2"/>
                    <a:pt x="8" y="4"/>
                  </a:cubicBezTo>
                  <a:cubicBezTo>
                    <a:pt x="9" y="6"/>
                    <a:pt x="8" y="8"/>
                    <a:pt x="6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9" name="Freeform 978">
              <a:extLst>
                <a:ext uri="{FF2B5EF4-FFF2-40B4-BE49-F238E27FC236}">
                  <a16:creationId xmlns:a16="http://schemas.microsoft.com/office/drawing/2014/main" id="{81A82F0A-D4BB-48BA-9802-AE751D466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152"/>
              <a:ext cx="20" cy="22"/>
            </a:xfrm>
            <a:custGeom>
              <a:avLst/>
              <a:gdLst>
                <a:gd name="T0" fmla="*/ 83 w 8"/>
                <a:gd name="T1" fmla="*/ 120 h 9"/>
                <a:gd name="T2" fmla="*/ 0 w 8"/>
                <a:gd name="T3" fmla="*/ 90 h 9"/>
                <a:gd name="T4" fmla="*/ 50 w 8"/>
                <a:gd name="T5" fmla="*/ 12 h 9"/>
                <a:gd name="T6" fmla="*/ 125 w 8"/>
                <a:gd name="T7" fmla="*/ 42 h 9"/>
                <a:gd name="T8" fmla="*/ 83 w 8"/>
                <a:gd name="T9" fmla="*/ 1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5" y="8"/>
                  </a:moveTo>
                  <a:cubicBezTo>
                    <a:pt x="3" y="9"/>
                    <a:pt x="1" y="8"/>
                    <a:pt x="0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5"/>
                    <a:pt x="7" y="8"/>
                    <a:pt x="5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0" name="Freeform 979">
              <a:extLst>
                <a:ext uri="{FF2B5EF4-FFF2-40B4-BE49-F238E27FC236}">
                  <a16:creationId xmlns:a16="http://schemas.microsoft.com/office/drawing/2014/main" id="{227D5839-15E2-40EB-AEC5-382BF158E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102"/>
              <a:ext cx="22" cy="20"/>
            </a:xfrm>
            <a:custGeom>
              <a:avLst/>
              <a:gdLst>
                <a:gd name="T0" fmla="*/ 90 w 9"/>
                <a:gd name="T1" fmla="*/ 125 h 8"/>
                <a:gd name="T2" fmla="*/ 12 w 9"/>
                <a:gd name="T3" fmla="*/ 83 h 8"/>
                <a:gd name="T4" fmla="*/ 42 w 9"/>
                <a:gd name="T5" fmla="*/ 0 h 8"/>
                <a:gd name="T6" fmla="*/ 120 w 9"/>
                <a:gd name="T7" fmla="*/ 50 h 8"/>
                <a:gd name="T8" fmla="*/ 90 w 9"/>
                <a:gd name="T9" fmla="*/ 1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6" y="8"/>
                  </a:move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1" name="Freeform 980">
              <a:extLst>
                <a:ext uri="{FF2B5EF4-FFF2-40B4-BE49-F238E27FC236}">
                  <a16:creationId xmlns:a16="http://schemas.microsoft.com/office/drawing/2014/main" id="{4103EC3F-08DB-45DB-ACCB-46CBA7DB8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064"/>
              <a:ext cx="23" cy="20"/>
            </a:xfrm>
            <a:custGeom>
              <a:avLst/>
              <a:gdLst>
                <a:gd name="T0" fmla="*/ 97 w 9"/>
                <a:gd name="T1" fmla="*/ 125 h 8"/>
                <a:gd name="T2" fmla="*/ 20 w 9"/>
                <a:gd name="T3" fmla="*/ 83 h 8"/>
                <a:gd name="T4" fmla="*/ 51 w 9"/>
                <a:gd name="T5" fmla="*/ 0 h 8"/>
                <a:gd name="T6" fmla="*/ 130 w 9"/>
                <a:gd name="T7" fmla="*/ 50 h 8"/>
                <a:gd name="T8" fmla="*/ 97 w 9"/>
                <a:gd name="T9" fmla="*/ 1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6" y="8"/>
                  </a:move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2" name="Freeform 981">
              <a:extLst>
                <a:ext uri="{FF2B5EF4-FFF2-40B4-BE49-F238E27FC236}">
                  <a16:creationId xmlns:a16="http://schemas.microsoft.com/office/drawing/2014/main" id="{DC95CE12-DFAB-4C53-AA00-CA42EE317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024"/>
              <a:ext cx="20" cy="23"/>
            </a:xfrm>
            <a:custGeom>
              <a:avLst/>
              <a:gdLst>
                <a:gd name="T0" fmla="*/ 83 w 8"/>
                <a:gd name="T1" fmla="*/ 130 h 9"/>
                <a:gd name="T2" fmla="*/ 0 w 8"/>
                <a:gd name="T3" fmla="*/ 97 h 9"/>
                <a:gd name="T4" fmla="*/ 50 w 8"/>
                <a:gd name="T5" fmla="*/ 20 h 9"/>
                <a:gd name="T6" fmla="*/ 125 w 8"/>
                <a:gd name="T7" fmla="*/ 51 h 9"/>
                <a:gd name="T8" fmla="*/ 83 w 8"/>
                <a:gd name="T9" fmla="*/ 13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5" y="8"/>
                  </a:moveTo>
                  <a:cubicBezTo>
                    <a:pt x="3" y="9"/>
                    <a:pt x="1" y="8"/>
                    <a:pt x="0" y="6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5"/>
                    <a:pt x="7" y="7"/>
                    <a:pt x="5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3" name="Freeform 982">
              <a:extLst>
                <a:ext uri="{FF2B5EF4-FFF2-40B4-BE49-F238E27FC236}">
                  <a16:creationId xmlns:a16="http://schemas.microsoft.com/office/drawing/2014/main" id="{0F85E02A-D650-466F-BAC1-2A1FBEE1D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1982"/>
              <a:ext cx="23" cy="22"/>
            </a:xfrm>
            <a:custGeom>
              <a:avLst/>
              <a:gdLst>
                <a:gd name="T0" fmla="*/ 97 w 9"/>
                <a:gd name="T1" fmla="*/ 120 h 9"/>
                <a:gd name="T2" fmla="*/ 20 w 9"/>
                <a:gd name="T3" fmla="*/ 90 h 9"/>
                <a:gd name="T4" fmla="*/ 66 w 9"/>
                <a:gd name="T5" fmla="*/ 12 h 9"/>
                <a:gd name="T6" fmla="*/ 130 w 9"/>
                <a:gd name="T7" fmla="*/ 42 h 9"/>
                <a:gd name="T8" fmla="*/ 97 w 9"/>
                <a:gd name="T9" fmla="*/ 1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6" y="8"/>
                  </a:move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2" y="1"/>
                    <a:pt x="4" y="1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4" name="Freeform 983">
              <a:extLst>
                <a:ext uri="{FF2B5EF4-FFF2-40B4-BE49-F238E27FC236}">
                  <a16:creationId xmlns:a16="http://schemas.microsoft.com/office/drawing/2014/main" id="{3337B718-096A-4F88-946F-4D84ED572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432"/>
              <a:ext cx="20" cy="20"/>
            </a:xfrm>
            <a:custGeom>
              <a:avLst/>
              <a:gdLst>
                <a:gd name="T0" fmla="*/ 83 w 8"/>
                <a:gd name="T1" fmla="*/ 125 h 8"/>
                <a:gd name="T2" fmla="*/ 0 w 8"/>
                <a:gd name="T3" fmla="*/ 83 h 8"/>
                <a:gd name="T4" fmla="*/ 50 w 8"/>
                <a:gd name="T5" fmla="*/ 20 h 8"/>
                <a:gd name="T6" fmla="*/ 113 w 8"/>
                <a:gd name="T7" fmla="*/ 50 h 8"/>
                <a:gd name="T8" fmla="*/ 83 w 8"/>
                <a:gd name="T9" fmla="*/ 1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5" y="8"/>
                  </a:move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8" y="5"/>
                    <a:pt x="7" y="7"/>
                    <a:pt x="5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5" name="Freeform 984">
              <a:extLst>
                <a:ext uri="{FF2B5EF4-FFF2-40B4-BE49-F238E27FC236}">
                  <a16:creationId xmlns:a16="http://schemas.microsoft.com/office/drawing/2014/main" id="{83A35E65-2EF4-4224-9CA0-D7EFED5D9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2474"/>
              <a:ext cx="20" cy="20"/>
            </a:xfrm>
            <a:custGeom>
              <a:avLst/>
              <a:gdLst>
                <a:gd name="T0" fmla="*/ 83 w 8"/>
                <a:gd name="T1" fmla="*/ 125 h 8"/>
                <a:gd name="T2" fmla="*/ 0 w 8"/>
                <a:gd name="T3" fmla="*/ 83 h 8"/>
                <a:gd name="T4" fmla="*/ 50 w 8"/>
                <a:gd name="T5" fmla="*/ 20 h 8"/>
                <a:gd name="T6" fmla="*/ 125 w 8"/>
                <a:gd name="T7" fmla="*/ 50 h 8"/>
                <a:gd name="T8" fmla="*/ 83 w 8"/>
                <a:gd name="T9" fmla="*/ 1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5" y="8"/>
                  </a:move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5"/>
                    <a:pt x="7" y="7"/>
                    <a:pt x="5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6" name="Freeform 985">
              <a:extLst>
                <a:ext uri="{FF2B5EF4-FFF2-40B4-BE49-F238E27FC236}">
                  <a16:creationId xmlns:a16="http://schemas.microsoft.com/office/drawing/2014/main" id="{F50049C4-CD0E-4F53-A2FE-5F1FF28D5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547"/>
              <a:ext cx="23" cy="20"/>
            </a:xfrm>
            <a:custGeom>
              <a:avLst/>
              <a:gdLst>
                <a:gd name="T0" fmla="*/ 84 w 9"/>
                <a:gd name="T1" fmla="*/ 113 h 8"/>
                <a:gd name="T2" fmla="*/ 20 w 9"/>
                <a:gd name="T3" fmla="*/ 83 h 8"/>
                <a:gd name="T4" fmla="*/ 51 w 9"/>
                <a:gd name="T5" fmla="*/ 0 h 8"/>
                <a:gd name="T6" fmla="*/ 130 w 9"/>
                <a:gd name="T7" fmla="*/ 50 h 8"/>
                <a:gd name="T8" fmla="*/ 84 w 9"/>
                <a:gd name="T9" fmla="*/ 11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5" y="7"/>
                  </a:move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7" y="7"/>
                    <a:pt x="5" y="7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7" name="Freeform 986">
              <a:extLst>
                <a:ext uri="{FF2B5EF4-FFF2-40B4-BE49-F238E27FC236}">
                  <a16:creationId xmlns:a16="http://schemas.microsoft.com/office/drawing/2014/main" id="{BD4DC54F-92D4-4C84-9D06-BFF8D9F35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2567"/>
              <a:ext cx="22" cy="23"/>
            </a:xfrm>
            <a:custGeom>
              <a:avLst/>
              <a:gdLst>
                <a:gd name="T0" fmla="*/ 90 w 9"/>
                <a:gd name="T1" fmla="*/ 130 h 9"/>
                <a:gd name="T2" fmla="*/ 12 w 9"/>
                <a:gd name="T3" fmla="*/ 97 h 9"/>
                <a:gd name="T4" fmla="*/ 42 w 9"/>
                <a:gd name="T5" fmla="*/ 20 h 9"/>
                <a:gd name="T6" fmla="*/ 120 w 9"/>
                <a:gd name="T7" fmla="*/ 51 h 9"/>
                <a:gd name="T8" fmla="*/ 90 w 9"/>
                <a:gd name="T9" fmla="*/ 13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6" y="8"/>
                  </a:moveTo>
                  <a:cubicBezTo>
                    <a:pt x="4" y="9"/>
                    <a:pt x="2" y="8"/>
                    <a:pt x="1" y="6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5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8" name="Freeform 987">
              <a:extLst>
                <a:ext uri="{FF2B5EF4-FFF2-40B4-BE49-F238E27FC236}">
                  <a16:creationId xmlns:a16="http://schemas.microsoft.com/office/drawing/2014/main" id="{C7743699-6135-4E49-8D9D-AA6980944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595"/>
              <a:ext cx="20" cy="20"/>
            </a:xfrm>
            <a:custGeom>
              <a:avLst/>
              <a:gdLst>
                <a:gd name="T0" fmla="*/ 83 w 8"/>
                <a:gd name="T1" fmla="*/ 125 h 8"/>
                <a:gd name="T2" fmla="*/ 0 w 8"/>
                <a:gd name="T3" fmla="*/ 83 h 8"/>
                <a:gd name="T4" fmla="*/ 50 w 8"/>
                <a:gd name="T5" fmla="*/ 20 h 8"/>
                <a:gd name="T6" fmla="*/ 125 w 8"/>
                <a:gd name="T7" fmla="*/ 50 h 8"/>
                <a:gd name="T8" fmla="*/ 83 w 8"/>
                <a:gd name="T9" fmla="*/ 1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5" y="8"/>
                  </a:moveTo>
                  <a:cubicBezTo>
                    <a:pt x="3" y="8"/>
                    <a:pt x="1" y="7"/>
                    <a:pt x="0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5"/>
                    <a:pt x="7" y="7"/>
                    <a:pt x="5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9" name="Freeform 988">
              <a:extLst>
                <a:ext uri="{FF2B5EF4-FFF2-40B4-BE49-F238E27FC236}">
                  <a16:creationId xmlns:a16="http://schemas.microsoft.com/office/drawing/2014/main" id="{9BF3A7DC-FBEC-4E4D-AFCB-7B982E386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164"/>
              <a:ext cx="22" cy="23"/>
            </a:xfrm>
            <a:custGeom>
              <a:avLst/>
              <a:gdLst>
                <a:gd name="T0" fmla="*/ 90 w 9"/>
                <a:gd name="T1" fmla="*/ 130 h 9"/>
                <a:gd name="T2" fmla="*/ 12 w 9"/>
                <a:gd name="T3" fmla="*/ 84 h 9"/>
                <a:gd name="T4" fmla="*/ 59 w 9"/>
                <a:gd name="T5" fmla="*/ 20 h 9"/>
                <a:gd name="T6" fmla="*/ 120 w 9"/>
                <a:gd name="T7" fmla="*/ 51 h 9"/>
                <a:gd name="T8" fmla="*/ 90 w 9"/>
                <a:gd name="T9" fmla="*/ 13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6" y="8"/>
                  </a:moveTo>
                  <a:cubicBezTo>
                    <a:pt x="4" y="9"/>
                    <a:pt x="2" y="7"/>
                    <a:pt x="1" y="5"/>
                  </a:cubicBezTo>
                  <a:cubicBezTo>
                    <a:pt x="0" y="3"/>
                    <a:pt x="2" y="1"/>
                    <a:pt x="4" y="1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9" y="5"/>
                    <a:pt x="8" y="7"/>
                    <a:pt x="6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0" name="Freeform 989">
              <a:extLst>
                <a:ext uri="{FF2B5EF4-FFF2-40B4-BE49-F238E27FC236}">
                  <a16:creationId xmlns:a16="http://schemas.microsoft.com/office/drawing/2014/main" id="{660E47E9-5F8D-4CA3-8C9E-9197CDD83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067"/>
              <a:ext cx="23" cy="22"/>
            </a:xfrm>
            <a:custGeom>
              <a:avLst/>
              <a:gdLst>
                <a:gd name="T0" fmla="*/ 84 w 9"/>
                <a:gd name="T1" fmla="*/ 120 h 9"/>
                <a:gd name="T2" fmla="*/ 20 w 9"/>
                <a:gd name="T3" fmla="*/ 90 h 9"/>
                <a:gd name="T4" fmla="*/ 51 w 9"/>
                <a:gd name="T5" fmla="*/ 12 h 9"/>
                <a:gd name="T6" fmla="*/ 130 w 9"/>
                <a:gd name="T7" fmla="*/ 42 h 9"/>
                <a:gd name="T8" fmla="*/ 84 w 9"/>
                <a:gd name="T9" fmla="*/ 1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5" y="8"/>
                  </a:moveTo>
                  <a:cubicBezTo>
                    <a:pt x="3" y="9"/>
                    <a:pt x="1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9" y="5"/>
                    <a:pt x="7" y="7"/>
                    <a:pt x="5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1" name="Freeform 990">
              <a:extLst>
                <a:ext uri="{FF2B5EF4-FFF2-40B4-BE49-F238E27FC236}">
                  <a16:creationId xmlns:a16="http://schemas.microsoft.com/office/drawing/2014/main" id="{59582CF1-918E-4C1B-8497-26ACB8B0A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322"/>
              <a:ext cx="20" cy="22"/>
            </a:xfrm>
            <a:custGeom>
              <a:avLst/>
              <a:gdLst>
                <a:gd name="T0" fmla="*/ 83 w 8"/>
                <a:gd name="T1" fmla="*/ 120 h 9"/>
                <a:gd name="T2" fmla="*/ 0 w 8"/>
                <a:gd name="T3" fmla="*/ 90 h 9"/>
                <a:gd name="T4" fmla="*/ 50 w 8"/>
                <a:gd name="T5" fmla="*/ 12 h 9"/>
                <a:gd name="T6" fmla="*/ 125 w 8"/>
                <a:gd name="T7" fmla="*/ 42 h 9"/>
                <a:gd name="T8" fmla="*/ 83 w 8"/>
                <a:gd name="T9" fmla="*/ 12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5" y="8"/>
                  </a:moveTo>
                  <a:cubicBezTo>
                    <a:pt x="3" y="9"/>
                    <a:pt x="1" y="8"/>
                    <a:pt x="0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5"/>
                    <a:pt x="7" y="8"/>
                    <a:pt x="5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2" name="Freeform 991">
              <a:extLst>
                <a:ext uri="{FF2B5EF4-FFF2-40B4-BE49-F238E27FC236}">
                  <a16:creationId xmlns:a16="http://schemas.microsoft.com/office/drawing/2014/main" id="{D93555BE-EA8C-4E90-BE95-B8F3177D7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2354"/>
              <a:ext cx="20" cy="20"/>
            </a:xfrm>
            <a:custGeom>
              <a:avLst/>
              <a:gdLst>
                <a:gd name="T0" fmla="*/ 83 w 8"/>
                <a:gd name="T1" fmla="*/ 125 h 8"/>
                <a:gd name="T2" fmla="*/ 20 w 8"/>
                <a:gd name="T3" fmla="*/ 83 h 8"/>
                <a:gd name="T4" fmla="*/ 50 w 8"/>
                <a:gd name="T5" fmla="*/ 0 h 8"/>
                <a:gd name="T6" fmla="*/ 125 w 8"/>
                <a:gd name="T7" fmla="*/ 50 h 8"/>
                <a:gd name="T8" fmla="*/ 83 w 8"/>
                <a:gd name="T9" fmla="*/ 12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5" y="8"/>
                  </a:moveTo>
                  <a:cubicBezTo>
                    <a:pt x="3" y="8"/>
                    <a:pt x="1" y="7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8" y="5"/>
                    <a:pt x="7" y="7"/>
                    <a:pt x="5" y="8"/>
                  </a:cubicBezTo>
                </a:path>
              </a:pathLst>
            </a:custGeom>
            <a:solidFill>
              <a:srgbClr val="E7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3" name="Freeform 992">
              <a:extLst>
                <a:ext uri="{FF2B5EF4-FFF2-40B4-BE49-F238E27FC236}">
                  <a16:creationId xmlns:a16="http://schemas.microsoft.com/office/drawing/2014/main" id="{BBE9957D-C238-473B-B659-DD740E061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1102"/>
              <a:ext cx="372" cy="625"/>
            </a:xfrm>
            <a:custGeom>
              <a:avLst/>
              <a:gdLst>
                <a:gd name="T0" fmla="*/ 1416 w 149"/>
                <a:gd name="T1" fmla="*/ 1595 h 250"/>
                <a:gd name="T2" fmla="*/ 1478 w 149"/>
                <a:gd name="T3" fmla="*/ 1595 h 250"/>
                <a:gd name="T4" fmla="*/ 1495 w 149"/>
                <a:gd name="T5" fmla="*/ 1583 h 250"/>
                <a:gd name="T6" fmla="*/ 2225 w 149"/>
                <a:gd name="T7" fmla="*/ 783 h 250"/>
                <a:gd name="T8" fmla="*/ 2195 w 149"/>
                <a:gd name="T9" fmla="*/ 33 h 250"/>
                <a:gd name="T10" fmla="*/ 2195 w 149"/>
                <a:gd name="T11" fmla="*/ 20 h 250"/>
                <a:gd name="T12" fmla="*/ 2195 w 149"/>
                <a:gd name="T13" fmla="*/ 33 h 250"/>
                <a:gd name="T14" fmla="*/ 2162 w 149"/>
                <a:gd name="T15" fmla="*/ 0 h 250"/>
                <a:gd name="T16" fmla="*/ 1446 w 149"/>
                <a:gd name="T17" fmla="*/ 1238 h 250"/>
                <a:gd name="T18" fmla="*/ 230 w 149"/>
                <a:gd name="T19" fmla="*/ 1863 h 250"/>
                <a:gd name="T20" fmla="*/ 217 w 149"/>
                <a:gd name="T21" fmla="*/ 3238 h 250"/>
                <a:gd name="T22" fmla="*/ 387 w 149"/>
                <a:gd name="T23" fmla="*/ 3908 h 250"/>
                <a:gd name="T24" fmla="*/ 542 w 149"/>
                <a:gd name="T25" fmla="*/ 3470 h 250"/>
                <a:gd name="T26" fmla="*/ 542 w 149"/>
                <a:gd name="T27" fmla="*/ 3470 h 250"/>
                <a:gd name="T28" fmla="*/ 542 w 149"/>
                <a:gd name="T29" fmla="*/ 3470 h 250"/>
                <a:gd name="T30" fmla="*/ 512 w 149"/>
                <a:gd name="T31" fmla="*/ 3145 h 250"/>
                <a:gd name="T32" fmla="*/ 512 w 149"/>
                <a:gd name="T33" fmla="*/ 3145 h 250"/>
                <a:gd name="T34" fmla="*/ 417 w 149"/>
                <a:gd name="T35" fmla="*/ 2988 h 250"/>
                <a:gd name="T36" fmla="*/ 779 w 149"/>
                <a:gd name="T37" fmla="*/ 1550 h 250"/>
                <a:gd name="T38" fmla="*/ 934 w 149"/>
                <a:gd name="T39" fmla="*/ 1533 h 250"/>
                <a:gd name="T40" fmla="*/ 934 w 149"/>
                <a:gd name="T41" fmla="*/ 1533 h 250"/>
                <a:gd name="T42" fmla="*/ 1403 w 149"/>
                <a:gd name="T43" fmla="*/ 1595 h 250"/>
                <a:gd name="T44" fmla="*/ 1416 w 149"/>
                <a:gd name="T45" fmla="*/ 1595 h 25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49" h="250">
                  <a:moveTo>
                    <a:pt x="91" y="102"/>
                  </a:moveTo>
                  <a:cubicBezTo>
                    <a:pt x="92" y="102"/>
                    <a:pt x="93" y="102"/>
                    <a:pt x="95" y="102"/>
                  </a:cubicBezTo>
                  <a:cubicBezTo>
                    <a:pt x="95" y="102"/>
                    <a:pt x="96" y="101"/>
                    <a:pt x="96" y="101"/>
                  </a:cubicBezTo>
                  <a:cubicBezTo>
                    <a:pt x="128" y="95"/>
                    <a:pt x="139" y="64"/>
                    <a:pt x="143" y="50"/>
                  </a:cubicBezTo>
                  <a:cubicBezTo>
                    <a:pt x="149" y="31"/>
                    <a:pt x="147" y="12"/>
                    <a:pt x="141" y="2"/>
                  </a:cubicBezTo>
                  <a:cubicBezTo>
                    <a:pt x="141" y="1"/>
                    <a:pt x="141" y="1"/>
                    <a:pt x="141" y="1"/>
                  </a:cubicBezTo>
                  <a:cubicBezTo>
                    <a:pt x="141" y="2"/>
                    <a:pt x="141" y="2"/>
                    <a:pt x="141" y="2"/>
                  </a:cubicBezTo>
                  <a:cubicBezTo>
                    <a:pt x="141" y="1"/>
                    <a:pt x="140" y="1"/>
                    <a:pt x="139" y="0"/>
                  </a:cubicBezTo>
                  <a:cubicBezTo>
                    <a:pt x="147" y="23"/>
                    <a:pt x="126" y="72"/>
                    <a:pt x="93" y="79"/>
                  </a:cubicBezTo>
                  <a:cubicBezTo>
                    <a:pt x="59" y="87"/>
                    <a:pt x="30" y="72"/>
                    <a:pt x="15" y="119"/>
                  </a:cubicBezTo>
                  <a:cubicBezTo>
                    <a:pt x="0" y="166"/>
                    <a:pt x="3" y="186"/>
                    <a:pt x="14" y="207"/>
                  </a:cubicBezTo>
                  <a:cubicBezTo>
                    <a:pt x="22" y="223"/>
                    <a:pt x="29" y="228"/>
                    <a:pt x="25" y="250"/>
                  </a:cubicBezTo>
                  <a:cubicBezTo>
                    <a:pt x="30" y="239"/>
                    <a:pt x="33" y="229"/>
                    <a:pt x="35" y="222"/>
                  </a:cubicBezTo>
                  <a:cubicBezTo>
                    <a:pt x="35" y="222"/>
                    <a:pt x="35" y="222"/>
                    <a:pt x="35" y="222"/>
                  </a:cubicBezTo>
                  <a:cubicBezTo>
                    <a:pt x="35" y="222"/>
                    <a:pt x="35" y="222"/>
                    <a:pt x="35" y="222"/>
                  </a:cubicBezTo>
                  <a:cubicBezTo>
                    <a:pt x="38" y="211"/>
                    <a:pt x="37" y="205"/>
                    <a:pt x="33" y="201"/>
                  </a:cubicBezTo>
                  <a:cubicBezTo>
                    <a:pt x="33" y="201"/>
                    <a:pt x="33" y="201"/>
                    <a:pt x="33" y="201"/>
                  </a:cubicBezTo>
                  <a:cubicBezTo>
                    <a:pt x="30" y="197"/>
                    <a:pt x="28" y="194"/>
                    <a:pt x="27" y="191"/>
                  </a:cubicBezTo>
                  <a:cubicBezTo>
                    <a:pt x="17" y="137"/>
                    <a:pt x="32" y="110"/>
                    <a:pt x="50" y="99"/>
                  </a:cubicBezTo>
                  <a:cubicBezTo>
                    <a:pt x="52" y="98"/>
                    <a:pt x="55" y="97"/>
                    <a:pt x="60" y="98"/>
                  </a:cubicBezTo>
                  <a:cubicBezTo>
                    <a:pt x="60" y="98"/>
                    <a:pt x="60" y="98"/>
                    <a:pt x="60" y="98"/>
                  </a:cubicBezTo>
                  <a:cubicBezTo>
                    <a:pt x="67" y="100"/>
                    <a:pt x="77" y="102"/>
                    <a:pt x="90" y="102"/>
                  </a:cubicBezTo>
                  <a:cubicBezTo>
                    <a:pt x="90" y="102"/>
                    <a:pt x="91" y="102"/>
                    <a:pt x="91" y="102"/>
                  </a:cubicBezTo>
                </a:path>
              </a:pathLst>
            </a:custGeom>
            <a:solidFill>
              <a:srgbClr val="6C4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4" name="Freeform 993">
              <a:extLst>
                <a:ext uri="{FF2B5EF4-FFF2-40B4-BE49-F238E27FC236}">
                  <a16:creationId xmlns:a16="http://schemas.microsoft.com/office/drawing/2014/main" id="{FF948047-860C-4EE2-A836-A2322DA9F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932"/>
              <a:ext cx="322" cy="610"/>
            </a:xfrm>
            <a:custGeom>
              <a:avLst/>
              <a:gdLst>
                <a:gd name="T0" fmla="*/ 1994 w 129"/>
                <a:gd name="T1" fmla="*/ 1800 h 244"/>
                <a:gd name="T2" fmla="*/ 1974 w 129"/>
                <a:gd name="T3" fmla="*/ 458 h 244"/>
                <a:gd name="T4" fmla="*/ 978 w 129"/>
                <a:gd name="T5" fmla="*/ 0 h 244"/>
                <a:gd name="T6" fmla="*/ 42 w 129"/>
                <a:gd name="T7" fmla="*/ 458 h 244"/>
                <a:gd name="T8" fmla="*/ 42 w 129"/>
                <a:gd name="T9" fmla="*/ 2300 h 244"/>
                <a:gd name="T10" fmla="*/ 0 w 129"/>
                <a:gd name="T11" fmla="*/ 3720 h 244"/>
                <a:gd name="T12" fmla="*/ 30 w 129"/>
                <a:gd name="T13" fmla="*/ 3675 h 244"/>
                <a:gd name="T14" fmla="*/ 934 w 129"/>
                <a:gd name="T15" fmla="*/ 3408 h 244"/>
                <a:gd name="T16" fmla="*/ 1974 w 129"/>
                <a:gd name="T17" fmla="*/ 3800 h 244"/>
                <a:gd name="T18" fmla="*/ 2007 w 129"/>
                <a:gd name="T19" fmla="*/ 3813 h 244"/>
                <a:gd name="T20" fmla="*/ 1994 w 129"/>
                <a:gd name="T21" fmla="*/ 1800 h 2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9" h="244">
                  <a:moveTo>
                    <a:pt x="128" y="115"/>
                  </a:moveTo>
                  <a:cubicBezTo>
                    <a:pt x="129" y="73"/>
                    <a:pt x="127" y="30"/>
                    <a:pt x="127" y="29"/>
                  </a:cubicBezTo>
                  <a:cubicBezTo>
                    <a:pt x="127" y="20"/>
                    <a:pt x="108" y="0"/>
                    <a:pt x="63" y="0"/>
                  </a:cubicBezTo>
                  <a:cubicBezTo>
                    <a:pt x="22" y="0"/>
                    <a:pt x="3" y="17"/>
                    <a:pt x="3" y="29"/>
                  </a:cubicBezTo>
                  <a:cubicBezTo>
                    <a:pt x="3" y="30"/>
                    <a:pt x="2" y="92"/>
                    <a:pt x="3" y="147"/>
                  </a:cubicBezTo>
                  <a:cubicBezTo>
                    <a:pt x="5" y="202"/>
                    <a:pt x="0" y="237"/>
                    <a:pt x="0" y="238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9" y="223"/>
                    <a:pt x="35" y="218"/>
                    <a:pt x="60" y="218"/>
                  </a:cubicBezTo>
                  <a:cubicBezTo>
                    <a:pt x="88" y="218"/>
                    <a:pt x="119" y="225"/>
                    <a:pt x="127" y="243"/>
                  </a:cubicBezTo>
                  <a:cubicBezTo>
                    <a:pt x="129" y="244"/>
                    <a:pt x="129" y="244"/>
                    <a:pt x="129" y="244"/>
                  </a:cubicBezTo>
                  <a:cubicBezTo>
                    <a:pt x="129" y="243"/>
                    <a:pt x="126" y="156"/>
                    <a:pt x="128" y="115"/>
                  </a:cubicBezTo>
                  <a:close/>
                </a:path>
              </a:pathLst>
            </a:custGeom>
            <a:noFill/>
            <a:ln w="23813" cap="rnd">
              <a:solidFill>
                <a:srgbClr val="0B09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5" name="Freeform 994">
              <a:extLst>
                <a:ext uri="{FF2B5EF4-FFF2-40B4-BE49-F238E27FC236}">
                  <a16:creationId xmlns:a16="http://schemas.microsoft.com/office/drawing/2014/main" id="{2D443AAD-21E8-4C49-BF5E-28EDECCD6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932"/>
              <a:ext cx="320" cy="607"/>
            </a:xfrm>
            <a:custGeom>
              <a:avLst/>
              <a:gdLst>
                <a:gd name="T0" fmla="*/ 1988 w 128"/>
                <a:gd name="T1" fmla="*/ 1791 h 243"/>
                <a:gd name="T2" fmla="*/ 1970 w 128"/>
                <a:gd name="T3" fmla="*/ 450 h 243"/>
                <a:gd name="T4" fmla="*/ 970 w 128"/>
                <a:gd name="T5" fmla="*/ 0 h 243"/>
                <a:gd name="T6" fmla="*/ 33 w 128"/>
                <a:gd name="T7" fmla="*/ 450 h 243"/>
                <a:gd name="T8" fmla="*/ 33 w 128"/>
                <a:gd name="T9" fmla="*/ 2291 h 243"/>
                <a:gd name="T10" fmla="*/ 0 w 128"/>
                <a:gd name="T11" fmla="*/ 3662 h 243"/>
                <a:gd name="T12" fmla="*/ 20 w 128"/>
                <a:gd name="T13" fmla="*/ 3662 h 243"/>
                <a:gd name="T14" fmla="*/ 925 w 128"/>
                <a:gd name="T15" fmla="*/ 3400 h 243"/>
                <a:gd name="T16" fmla="*/ 1970 w 128"/>
                <a:gd name="T17" fmla="*/ 3787 h 243"/>
                <a:gd name="T18" fmla="*/ 1988 w 128"/>
                <a:gd name="T19" fmla="*/ 3787 h 243"/>
                <a:gd name="T20" fmla="*/ 1988 w 128"/>
                <a:gd name="T21" fmla="*/ 1791 h 2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8" h="243">
                  <a:moveTo>
                    <a:pt x="127" y="115"/>
                  </a:moveTo>
                  <a:cubicBezTo>
                    <a:pt x="128" y="73"/>
                    <a:pt x="126" y="30"/>
                    <a:pt x="126" y="29"/>
                  </a:cubicBezTo>
                  <a:cubicBezTo>
                    <a:pt x="126" y="20"/>
                    <a:pt x="107" y="0"/>
                    <a:pt x="62" y="0"/>
                  </a:cubicBezTo>
                  <a:cubicBezTo>
                    <a:pt x="21" y="0"/>
                    <a:pt x="2" y="17"/>
                    <a:pt x="2" y="29"/>
                  </a:cubicBezTo>
                  <a:cubicBezTo>
                    <a:pt x="2" y="30"/>
                    <a:pt x="1" y="92"/>
                    <a:pt x="2" y="147"/>
                  </a:cubicBezTo>
                  <a:cubicBezTo>
                    <a:pt x="4" y="202"/>
                    <a:pt x="0" y="235"/>
                    <a:pt x="0" y="235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8" y="223"/>
                    <a:pt x="34" y="218"/>
                    <a:pt x="59" y="218"/>
                  </a:cubicBezTo>
                  <a:cubicBezTo>
                    <a:pt x="87" y="218"/>
                    <a:pt x="118" y="225"/>
                    <a:pt x="126" y="243"/>
                  </a:cubicBezTo>
                  <a:cubicBezTo>
                    <a:pt x="127" y="243"/>
                    <a:pt x="127" y="243"/>
                    <a:pt x="127" y="243"/>
                  </a:cubicBezTo>
                  <a:cubicBezTo>
                    <a:pt x="127" y="242"/>
                    <a:pt x="125" y="156"/>
                    <a:pt x="127" y="115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6" name="Freeform 995">
              <a:extLst>
                <a:ext uri="{FF2B5EF4-FFF2-40B4-BE49-F238E27FC236}">
                  <a16:creationId xmlns:a16="http://schemas.microsoft.com/office/drawing/2014/main" id="{561D6AFB-DB3B-4E8F-B262-B34D5736E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289"/>
              <a:ext cx="190" cy="188"/>
            </a:xfrm>
            <a:custGeom>
              <a:avLst/>
              <a:gdLst>
                <a:gd name="T0" fmla="*/ 1188 w 76"/>
                <a:gd name="T1" fmla="*/ 188 h 75"/>
                <a:gd name="T2" fmla="*/ 550 w 76"/>
                <a:gd name="T3" fmla="*/ 20 h 75"/>
                <a:gd name="T4" fmla="*/ 313 w 76"/>
                <a:gd name="T5" fmla="*/ 63 h 75"/>
                <a:gd name="T6" fmla="*/ 33 w 76"/>
                <a:gd name="T7" fmla="*/ 409 h 75"/>
                <a:gd name="T8" fmla="*/ 113 w 76"/>
                <a:gd name="T9" fmla="*/ 910 h 75"/>
                <a:gd name="T10" fmla="*/ 238 w 76"/>
                <a:gd name="T11" fmla="*/ 1025 h 75"/>
                <a:gd name="T12" fmla="*/ 970 w 76"/>
                <a:gd name="T13" fmla="*/ 1181 h 75"/>
                <a:gd name="T14" fmla="*/ 970 w 76"/>
                <a:gd name="T15" fmla="*/ 1181 h 75"/>
                <a:gd name="T16" fmla="*/ 1188 w 76"/>
                <a:gd name="T17" fmla="*/ 188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75">
                  <a:moveTo>
                    <a:pt x="76" y="12"/>
                  </a:moveTo>
                  <a:cubicBezTo>
                    <a:pt x="63" y="9"/>
                    <a:pt x="49" y="5"/>
                    <a:pt x="35" y="1"/>
                  </a:cubicBezTo>
                  <a:cubicBezTo>
                    <a:pt x="30" y="0"/>
                    <a:pt x="24" y="1"/>
                    <a:pt x="20" y="4"/>
                  </a:cubicBezTo>
                  <a:cubicBezTo>
                    <a:pt x="11" y="9"/>
                    <a:pt x="4" y="19"/>
                    <a:pt x="2" y="26"/>
                  </a:cubicBezTo>
                  <a:cubicBezTo>
                    <a:pt x="1" y="33"/>
                    <a:pt x="0" y="48"/>
                    <a:pt x="7" y="58"/>
                  </a:cubicBezTo>
                  <a:cubicBezTo>
                    <a:pt x="9" y="61"/>
                    <a:pt x="12" y="63"/>
                    <a:pt x="15" y="65"/>
                  </a:cubicBezTo>
                  <a:cubicBezTo>
                    <a:pt x="33" y="69"/>
                    <a:pt x="50" y="72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4" y="53"/>
                    <a:pt x="68" y="32"/>
                    <a:pt x="76" y="12"/>
                  </a:cubicBezTo>
                </a:path>
              </a:pathLst>
            </a:cu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7" name="Freeform 996">
              <a:extLst>
                <a:ext uri="{FF2B5EF4-FFF2-40B4-BE49-F238E27FC236}">
                  <a16:creationId xmlns:a16="http://schemas.microsoft.com/office/drawing/2014/main" id="{0D4CDA09-ABE4-4DF2-9FFA-DF124D705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199"/>
              <a:ext cx="340" cy="120"/>
            </a:xfrm>
            <a:custGeom>
              <a:avLst/>
              <a:gdLst>
                <a:gd name="T0" fmla="*/ 83 w 136"/>
                <a:gd name="T1" fmla="*/ 145 h 48"/>
                <a:gd name="T2" fmla="*/ 2083 w 136"/>
                <a:gd name="T3" fmla="*/ 750 h 48"/>
                <a:gd name="T4" fmla="*/ 2125 w 136"/>
                <a:gd name="T5" fmla="*/ 625 h 48"/>
                <a:gd name="T6" fmla="*/ 125 w 136"/>
                <a:gd name="T7" fmla="*/ 33 h 48"/>
                <a:gd name="T8" fmla="*/ 83 w 136"/>
                <a:gd name="T9" fmla="*/ 145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48">
                  <a:moveTo>
                    <a:pt x="5" y="9"/>
                  </a:moveTo>
                  <a:cubicBezTo>
                    <a:pt x="22" y="15"/>
                    <a:pt x="86" y="38"/>
                    <a:pt x="133" y="48"/>
                  </a:cubicBezTo>
                  <a:cubicBezTo>
                    <a:pt x="134" y="46"/>
                    <a:pt x="135" y="43"/>
                    <a:pt x="136" y="40"/>
                  </a:cubicBezTo>
                  <a:cubicBezTo>
                    <a:pt x="82" y="29"/>
                    <a:pt x="9" y="2"/>
                    <a:pt x="8" y="2"/>
                  </a:cubicBezTo>
                  <a:cubicBezTo>
                    <a:pt x="3" y="0"/>
                    <a:pt x="0" y="8"/>
                    <a:pt x="5" y="9"/>
                  </a:cubicBezTo>
                </a:path>
              </a:pathLst>
            </a:custGeom>
            <a:solidFill>
              <a:srgbClr val="F4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8" name="Freeform 997">
              <a:extLst>
                <a:ext uri="{FF2B5EF4-FFF2-40B4-BE49-F238E27FC236}">
                  <a16:creationId xmlns:a16="http://schemas.microsoft.com/office/drawing/2014/main" id="{64425B7A-4E9A-48A0-A743-2EDCF2D7F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477"/>
              <a:ext cx="322" cy="82"/>
            </a:xfrm>
            <a:custGeom>
              <a:avLst/>
              <a:gdLst>
                <a:gd name="T0" fmla="*/ 0 w 129"/>
                <a:gd name="T1" fmla="*/ 353 h 33"/>
                <a:gd name="T2" fmla="*/ 125 w 129"/>
                <a:gd name="T3" fmla="*/ 353 h 33"/>
                <a:gd name="T4" fmla="*/ 934 w 129"/>
                <a:gd name="T5" fmla="*/ 124 h 33"/>
                <a:gd name="T6" fmla="*/ 1870 w 129"/>
                <a:gd name="T7" fmla="*/ 507 h 33"/>
                <a:gd name="T8" fmla="*/ 2007 w 129"/>
                <a:gd name="T9" fmla="*/ 494 h 33"/>
                <a:gd name="T10" fmla="*/ 934 w 129"/>
                <a:gd name="T11" fmla="*/ 0 h 33"/>
                <a:gd name="T12" fmla="*/ 0 w 129"/>
                <a:gd name="T13" fmla="*/ 35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33">
                  <a:moveTo>
                    <a:pt x="0" y="23"/>
                  </a:moveTo>
                  <a:cubicBezTo>
                    <a:pt x="8" y="23"/>
                    <a:pt x="8" y="23"/>
                    <a:pt x="8" y="23"/>
                  </a:cubicBezTo>
                  <a:cubicBezTo>
                    <a:pt x="9" y="16"/>
                    <a:pt x="29" y="8"/>
                    <a:pt x="60" y="8"/>
                  </a:cubicBezTo>
                  <a:cubicBezTo>
                    <a:pt x="89" y="9"/>
                    <a:pt x="120" y="17"/>
                    <a:pt x="120" y="33"/>
                  </a:cubicBezTo>
                  <a:cubicBezTo>
                    <a:pt x="129" y="32"/>
                    <a:pt x="129" y="32"/>
                    <a:pt x="129" y="32"/>
                  </a:cubicBezTo>
                  <a:cubicBezTo>
                    <a:pt x="127" y="9"/>
                    <a:pt x="91" y="0"/>
                    <a:pt x="60" y="0"/>
                  </a:cubicBezTo>
                  <a:cubicBezTo>
                    <a:pt x="31" y="0"/>
                    <a:pt x="1" y="7"/>
                    <a:pt x="0" y="23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9" name="Freeform 998">
              <a:extLst>
                <a:ext uri="{FF2B5EF4-FFF2-40B4-BE49-F238E27FC236}">
                  <a16:creationId xmlns:a16="http://schemas.microsoft.com/office/drawing/2014/main" id="{EFE3889D-FACC-41FE-A8D8-8285B3617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497"/>
              <a:ext cx="272" cy="120"/>
            </a:xfrm>
            <a:custGeom>
              <a:avLst/>
              <a:gdLst>
                <a:gd name="T0" fmla="*/ 779 w 109"/>
                <a:gd name="T1" fmla="*/ 0 h 48"/>
                <a:gd name="T2" fmla="*/ 0 w 109"/>
                <a:gd name="T3" fmla="*/ 188 h 48"/>
                <a:gd name="T4" fmla="*/ 62 w 109"/>
                <a:gd name="T5" fmla="*/ 458 h 48"/>
                <a:gd name="T6" fmla="*/ 561 w 109"/>
                <a:gd name="T7" fmla="*/ 750 h 48"/>
                <a:gd name="T8" fmla="*/ 1507 w 109"/>
                <a:gd name="T9" fmla="*/ 625 h 48"/>
                <a:gd name="T10" fmla="*/ 1694 w 109"/>
                <a:gd name="T11" fmla="*/ 300 h 48"/>
                <a:gd name="T12" fmla="*/ 779 w 109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9" h="48">
                  <a:moveTo>
                    <a:pt x="50" y="0"/>
                  </a:moveTo>
                  <a:cubicBezTo>
                    <a:pt x="23" y="0"/>
                    <a:pt x="5" y="6"/>
                    <a:pt x="0" y="12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2" y="7"/>
                    <a:pt x="76" y="1"/>
                    <a:pt x="50" y="0"/>
                  </a:cubicBezTo>
                </a:path>
              </a:pathLst>
            </a:custGeom>
            <a:solidFill>
              <a:srgbClr val="64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0" name="Freeform 999">
              <a:extLst>
                <a:ext uri="{FF2B5EF4-FFF2-40B4-BE49-F238E27FC236}">
                  <a16:creationId xmlns:a16="http://schemas.microsoft.com/office/drawing/2014/main" id="{7447BB3A-98CA-416F-9643-133264BEE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1534"/>
              <a:ext cx="148" cy="160"/>
            </a:xfrm>
            <a:custGeom>
              <a:avLst/>
              <a:gdLst>
                <a:gd name="T0" fmla="*/ 429 w 59"/>
                <a:gd name="T1" fmla="*/ 0 h 64"/>
                <a:gd name="T2" fmla="*/ 0 w 59"/>
                <a:gd name="T3" fmla="*/ 208 h 64"/>
                <a:gd name="T4" fmla="*/ 176 w 59"/>
                <a:gd name="T5" fmla="*/ 220 h 64"/>
                <a:gd name="T6" fmla="*/ 459 w 59"/>
                <a:gd name="T7" fmla="*/ 770 h 64"/>
                <a:gd name="T8" fmla="*/ 364 w 59"/>
                <a:gd name="T9" fmla="*/ 988 h 64"/>
                <a:gd name="T10" fmla="*/ 364 w 59"/>
                <a:gd name="T11" fmla="*/ 1000 h 64"/>
                <a:gd name="T12" fmla="*/ 805 w 59"/>
                <a:gd name="T13" fmla="*/ 738 h 64"/>
                <a:gd name="T14" fmla="*/ 429 w 59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64">
                  <a:moveTo>
                    <a:pt x="27" y="0"/>
                  </a:moveTo>
                  <a:cubicBezTo>
                    <a:pt x="25" y="1"/>
                    <a:pt x="10" y="7"/>
                    <a:pt x="0" y="13"/>
                  </a:cubicBezTo>
                  <a:cubicBezTo>
                    <a:pt x="3" y="12"/>
                    <a:pt x="8" y="13"/>
                    <a:pt x="11" y="14"/>
                  </a:cubicBezTo>
                  <a:cubicBezTo>
                    <a:pt x="21" y="20"/>
                    <a:pt x="29" y="36"/>
                    <a:pt x="29" y="49"/>
                  </a:cubicBezTo>
                  <a:cubicBezTo>
                    <a:pt x="29" y="56"/>
                    <a:pt x="28" y="61"/>
                    <a:pt x="23" y="63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9" y="29"/>
                    <a:pt x="47" y="5"/>
                    <a:pt x="27" y="0"/>
                  </a:cubicBezTo>
                  <a:close/>
                </a:path>
              </a:pathLst>
            </a:custGeom>
            <a:noFill/>
            <a:ln w="23813" cap="flat">
              <a:solidFill>
                <a:srgbClr val="0B090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1" name="Freeform 1000">
              <a:extLst>
                <a:ext uri="{FF2B5EF4-FFF2-40B4-BE49-F238E27FC236}">
                  <a16:creationId xmlns:a16="http://schemas.microsoft.com/office/drawing/2014/main" id="{E082EBCC-85EF-4321-9B0F-7BA9E1CAF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1684"/>
              <a:ext cx="150" cy="158"/>
            </a:xfrm>
            <a:custGeom>
              <a:avLst/>
              <a:gdLst>
                <a:gd name="T0" fmla="*/ 470 w 60"/>
                <a:gd name="T1" fmla="*/ 0 h 63"/>
                <a:gd name="T2" fmla="*/ 0 w 60"/>
                <a:gd name="T3" fmla="*/ 208 h 63"/>
                <a:gd name="T4" fmla="*/ 175 w 60"/>
                <a:gd name="T5" fmla="*/ 221 h 63"/>
                <a:gd name="T6" fmla="*/ 458 w 60"/>
                <a:gd name="T7" fmla="*/ 755 h 63"/>
                <a:gd name="T8" fmla="*/ 375 w 60"/>
                <a:gd name="T9" fmla="*/ 993 h 63"/>
                <a:gd name="T10" fmla="*/ 375 w 60"/>
                <a:gd name="T11" fmla="*/ 993 h 63"/>
                <a:gd name="T12" fmla="*/ 800 w 60"/>
                <a:gd name="T13" fmla="*/ 755 h 63"/>
                <a:gd name="T14" fmla="*/ 470 w 60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63">
                  <a:moveTo>
                    <a:pt x="30" y="0"/>
                  </a:moveTo>
                  <a:cubicBezTo>
                    <a:pt x="28" y="2"/>
                    <a:pt x="10" y="8"/>
                    <a:pt x="0" y="13"/>
                  </a:cubicBezTo>
                  <a:cubicBezTo>
                    <a:pt x="4" y="11"/>
                    <a:pt x="7" y="11"/>
                    <a:pt x="11" y="14"/>
                  </a:cubicBezTo>
                  <a:cubicBezTo>
                    <a:pt x="21" y="19"/>
                    <a:pt x="30" y="36"/>
                    <a:pt x="29" y="48"/>
                  </a:cubicBezTo>
                  <a:cubicBezTo>
                    <a:pt x="29" y="55"/>
                    <a:pt x="28" y="60"/>
                    <a:pt x="24" y="63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60" y="30"/>
                    <a:pt x="50" y="5"/>
                    <a:pt x="30" y="0"/>
                  </a:cubicBezTo>
                  <a:close/>
                </a:path>
              </a:pathLst>
            </a:custGeom>
            <a:noFill/>
            <a:ln w="23813" cap="flat">
              <a:solidFill>
                <a:srgbClr val="0B090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2" name="Freeform 1001">
              <a:extLst>
                <a:ext uri="{FF2B5EF4-FFF2-40B4-BE49-F238E27FC236}">
                  <a16:creationId xmlns:a16="http://schemas.microsoft.com/office/drawing/2014/main" id="{7C85D101-7C9E-4AC9-AB8C-FEB545514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569"/>
              <a:ext cx="125" cy="143"/>
            </a:xfrm>
            <a:custGeom>
              <a:avLst/>
              <a:gdLst>
                <a:gd name="T0" fmla="*/ 333 w 50"/>
                <a:gd name="T1" fmla="*/ 20 h 57"/>
                <a:gd name="T2" fmla="*/ 220 w 50"/>
                <a:gd name="T3" fmla="*/ 50 h 57"/>
                <a:gd name="T4" fmla="*/ 188 w 50"/>
                <a:gd name="T5" fmla="*/ 818 h 57"/>
                <a:gd name="T6" fmla="*/ 270 w 50"/>
                <a:gd name="T7" fmla="*/ 850 h 57"/>
                <a:gd name="T8" fmla="*/ 720 w 50"/>
                <a:gd name="T9" fmla="*/ 901 h 57"/>
                <a:gd name="T10" fmla="*/ 675 w 50"/>
                <a:gd name="T11" fmla="*/ 868 h 57"/>
                <a:gd name="T12" fmla="*/ 658 w 50"/>
                <a:gd name="T13" fmla="*/ 868 h 57"/>
                <a:gd name="T14" fmla="*/ 645 w 50"/>
                <a:gd name="T15" fmla="*/ 850 h 57"/>
                <a:gd name="T16" fmla="*/ 645 w 50"/>
                <a:gd name="T17" fmla="*/ 850 h 57"/>
                <a:gd name="T18" fmla="*/ 625 w 50"/>
                <a:gd name="T19" fmla="*/ 838 h 57"/>
                <a:gd name="T20" fmla="*/ 613 w 50"/>
                <a:gd name="T21" fmla="*/ 818 h 57"/>
                <a:gd name="T22" fmla="*/ 595 w 50"/>
                <a:gd name="T23" fmla="*/ 788 h 57"/>
                <a:gd name="T24" fmla="*/ 595 w 50"/>
                <a:gd name="T25" fmla="*/ 176 h 57"/>
                <a:gd name="T26" fmla="*/ 613 w 50"/>
                <a:gd name="T27" fmla="*/ 146 h 57"/>
                <a:gd name="T28" fmla="*/ 625 w 50"/>
                <a:gd name="T29" fmla="*/ 125 h 57"/>
                <a:gd name="T30" fmla="*/ 625 w 50"/>
                <a:gd name="T31" fmla="*/ 113 h 57"/>
                <a:gd name="T32" fmla="*/ 658 w 50"/>
                <a:gd name="T33" fmla="*/ 95 h 57"/>
                <a:gd name="T34" fmla="*/ 658 w 50"/>
                <a:gd name="T35" fmla="*/ 95 h 57"/>
                <a:gd name="T36" fmla="*/ 688 w 50"/>
                <a:gd name="T37" fmla="*/ 63 h 57"/>
                <a:gd name="T38" fmla="*/ 688 w 50"/>
                <a:gd name="T39" fmla="*/ 63 h 57"/>
                <a:gd name="T40" fmla="*/ 720 w 50"/>
                <a:gd name="T41" fmla="*/ 50 h 57"/>
                <a:gd name="T42" fmla="*/ 720 w 50"/>
                <a:gd name="T43" fmla="*/ 50 h 57"/>
                <a:gd name="T44" fmla="*/ 783 w 50"/>
                <a:gd name="T45" fmla="*/ 20 h 57"/>
                <a:gd name="T46" fmla="*/ 783 w 50"/>
                <a:gd name="T47" fmla="*/ 20 h 57"/>
                <a:gd name="T48" fmla="*/ 783 w 50"/>
                <a:gd name="T49" fmla="*/ 20 h 57"/>
                <a:gd name="T50" fmla="*/ 333 w 50"/>
                <a:gd name="T51" fmla="*/ 20 h 5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0" h="57">
                  <a:moveTo>
                    <a:pt x="21" y="1"/>
                  </a:moveTo>
                  <a:cubicBezTo>
                    <a:pt x="21" y="1"/>
                    <a:pt x="17" y="0"/>
                    <a:pt x="14" y="3"/>
                  </a:cubicBezTo>
                  <a:cubicBezTo>
                    <a:pt x="2" y="15"/>
                    <a:pt x="0" y="39"/>
                    <a:pt x="12" y="52"/>
                  </a:cubicBezTo>
                  <a:cubicBezTo>
                    <a:pt x="13" y="53"/>
                    <a:pt x="16" y="54"/>
                    <a:pt x="17" y="54"/>
                  </a:cubicBezTo>
                  <a:cubicBezTo>
                    <a:pt x="23" y="55"/>
                    <a:pt x="36" y="57"/>
                    <a:pt x="46" y="57"/>
                  </a:cubicBezTo>
                  <a:cubicBezTo>
                    <a:pt x="45" y="57"/>
                    <a:pt x="43" y="55"/>
                    <a:pt x="43" y="55"/>
                  </a:cubicBezTo>
                  <a:cubicBezTo>
                    <a:pt x="43" y="55"/>
                    <a:pt x="43" y="55"/>
                    <a:pt x="42" y="55"/>
                  </a:cubicBezTo>
                  <a:cubicBezTo>
                    <a:pt x="42" y="55"/>
                    <a:pt x="42" y="54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8" y="51"/>
                    <a:pt x="38" y="50"/>
                  </a:cubicBezTo>
                  <a:cubicBezTo>
                    <a:pt x="32" y="41"/>
                    <a:pt x="32" y="23"/>
                    <a:pt x="38" y="11"/>
                  </a:cubicBezTo>
                  <a:cubicBezTo>
                    <a:pt x="38" y="11"/>
                    <a:pt x="38" y="10"/>
                    <a:pt x="39" y="9"/>
                  </a:cubicBezTo>
                  <a:cubicBezTo>
                    <a:pt x="39" y="9"/>
                    <a:pt x="39" y="9"/>
                    <a:pt x="40" y="8"/>
                  </a:cubicBezTo>
                  <a:cubicBezTo>
                    <a:pt x="40" y="8"/>
                    <a:pt x="40" y="8"/>
                    <a:pt x="40" y="7"/>
                  </a:cubicBezTo>
                  <a:cubicBezTo>
                    <a:pt x="41" y="7"/>
                    <a:pt x="41" y="7"/>
                    <a:pt x="42" y="6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5"/>
                    <a:pt x="43" y="5"/>
                    <a:pt x="44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4" y="4"/>
                    <a:pt x="45" y="4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8" y="2"/>
                    <a:pt x="47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lnTo>
                    <a:pt x="21" y="1"/>
                  </a:lnTo>
                  <a:close/>
                </a:path>
              </a:pathLst>
            </a:custGeom>
            <a:noFill/>
            <a:ln w="23813" cap="rnd">
              <a:solidFill>
                <a:srgbClr val="0B08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3" name="Freeform 1002">
              <a:extLst>
                <a:ext uri="{FF2B5EF4-FFF2-40B4-BE49-F238E27FC236}">
                  <a16:creationId xmlns:a16="http://schemas.microsoft.com/office/drawing/2014/main" id="{06E26070-EFDF-460C-93E4-6748077EF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1727"/>
              <a:ext cx="130" cy="142"/>
            </a:xfrm>
            <a:custGeom>
              <a:avLst/>
              <a:gdLst>
                <a:gd name="T0" fmla="*/ 770 w 52"/>
                <a:gd name="T1" fmla="*/ 882 h 57"/>
                <a:gd name="T2" fmla="*/ 645 w 52"/>
                <a:gd name="T3" fmla="*/ 775 h 57"/>
                <a:gd name="T4" fmla="*/ 625 w 52"/>
                <a:gd name="T5" fmla="*/ 154 h 57"/>
                <a:gd name="T6" fmla="*/ 813 w 52"/>
                <a:gd name="T7" fmla="*/ 12 h 57"/>
                <a:gd name="T8" fmla="*/ 813 w 52"/>
                <a:gd name="T9" fmla="*/ 12 h 57"/>
                <a:gd name="T10" fmla="*/ 313 w 52"/>
                <a:gd name="T11" fmla="*/ 0 h 57"/>
                <a:gd name="T12" fmla="*/ 220 w 52"/>
                <a:gd name="T13" fmla="*/ 42 h 57"/>
                <a:gd name="T14" fmla="*/ 188 w 52"/>
                <a:gd name="T15" fmla="*/ 787 h 57"/>
                <a:gd name="T16" fmla="*/ 283 w 52"/>
                <a:gd name="T17" fmla="*/ 837 h 57"/>
                <a:gd name="T18" fmla="*/ 783 w 52"/>
                <a:gd name="T19" fmla="*/ 882 h 57"/>
                <a:gd name="T20" fmla="*/ 720 w 52"/>
                <a:gd name="T21" fmla="*/ 807 h 57"/>
                <a:gd name="T22" fmla="*/ 770 w 52"/>
                <a:gd name="T23" fmla="*/ 882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57">
                  <a:moveTo>
                    <a:pt x="49" y="57"/>
                  </a:moveTo>
                  <a:cubicBezTo>
                    <a:pt x="45" y="57"/>
                    <a:pt x="44" y="54"/>
                    <a:pt x="41" y="50"/>
                  </a:cubicBezTo>
                  <a:cubicBezTo>
                    <a:pt x="34" y="40"/>
                    <a:pt x="34" y="21"/>
                    <a:pt x="40" y="10"/>
                  </a:cubicBezTo>
                  <a:cubicBezTo>
                    <a:pt x="43" y="5"/>
                    <a:pt x="46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16" y="0"/>
                    <a:pt x="14" y="3"/>
                  </a:cubicBezTo>
                  <a:cubicBezTo>
                    <a:pt x="2" y="15"/>
                    <a:pt x="0" y="38"/>
                    <a:pt x="12" y="51"/>
                  </a:cubicBezTo>
                  <a:cubicBezTo>
                    <a:pt x="13" y="52"/>
                    <a:pt x="16" y="54"/>
                    <a:pt x="18" y="54"/>
                  </a:cubicBezTo>
                  <a:cubicBezTo>
                    <a:pt x="25" y="54"/>
                    <a:pt x="40" y="57"/>
                    <a:pt x="50" y="57"/>
                  </a:cubicBezTo>
                  <a:cubicBezTo>
                    <a:pt x="50" y="57"/>
                    <a:pt x="46" y="53"/>
                    <a:pt x="46" y="52"/>
                  </a:cubicBezTo>
                  <a:lnTo>
                    <a:pt x="49" y="57"/>
                  </a:lnTo>
                  <a:close/>
                </a:path>
              </a:pathLst>
            </a:custGeom>
            <a:noFill/>
            <a:ln w="23813" cap="rnd">
              <a:solidFill>
                <a:srgbClr val="0B080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4" name="Freeform 1003">
              <a:extLst>
                <a:ext uri="{FF2B5EF4-FFF2-40B4-BE49-F238E27FC236}">
                  <a16:creationId xmlns:a16="http://schemas.microsoft.com/office/drawing/2014/main" id="{CE091BCF-9697-4A46-8A81-7F408CD27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864"/>
              <a:ext cx="118" cy="135"/>
            </a:xfrm>
            <a:custGeom>
              <a:avLst/>
              <a:gdLst>
                <a:gd name="T0" fmla="*/ 726 w 47"/>
                <a:gd name="T1" fmla="*/ 783 h 54"/>
                <a:gd name="T2" fmla="*/ 726 w 47"/>
                <a:gd name="T3" fmla="*/ 783 h 54"/>
                <a:gd name="T4" fmla="*/ 713 w 47"/>
                <a:gd name="T5" fmla="*/ 208 h 54"/>
                <a:gd name="T6" fmla="*/ 33 w 47"/>
                <a:gd name="T7" fmla="*/ 238 h 54"/>
                <a:gd name="T8" fmla="*/ 20 w 47"/>
                <a:gd name="T9" fmla="*/ 813 h 54"/>
                <a:gd name="T10" fmla="*/ 20 w 47"/>
                <a:gd name="T11" fmla="*/ 833 h 54"/>
                <a:gd name="T12" fmla="*/ 0 w 47"/>
                <a:gd name="T13" fmla="*/ 845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54">
                  <a:moveTo>
                    <a:pt x="46" y="50"/>
                  </a:moveTo>
                  <a:cubicBezTo>
                    <a:pt x="46" y="50"/>
                    <a:pt x="46" y="50"/>
                    <a:pt x="46" y="50"/>
                  </a:cubicBezTo>
                  <a:cubicBezTo>
                    <a:pt x="44" y="36"/>
                    <a:pt x="47" y="20"/>
                    <a:pt x="45" y="13"/>
                  </a:cubicBezTo>
                  <a:cubicBezTo>
                    <a:pt x="41" y="0"/>
                    <a:pt x="6" y="1"/>
                    <a:pt x="2" y="15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1" y="52"/>
                    <a:pt x="1" y="53"/>
                    <a:pt x="1" y="53"/>
                  </a:cubicBezTo>
                  <a:cubicBezTo>
                    <a:pt x="1" y="54"/>
                    <a:pt x="0" y="53"/>
                    <a:pt x="0" y="54"/>
                  </a:cubicBezTo>
                </a:path>
              </a:pathLst>
            </a:custGeom>
            <a:noFill/>
            <a:ln w="28575" cap="rnd">
              <a:solidFill>
                <a:srgbClr val="0B09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5" name="Freeform 1004">
              <a:extLst>
                <a:ext uri="{FF2B5EF4-FFF2-40B4-BE49-F238E27FC236}">
                  <a16:creationId xmlns:a16="http://schemas.microsoft.com/office/drawing/2014/main" id="{7D753A29-CAB0-4141-9596-B2EDC961C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822"/>
              <a:ext cx="115" cy="122"/>
            </a:xfrm>
            <a:custGeom>
              <a:avLst/>
              <a:gdLst>
                <a:gd name="T0" fmla="*/ 708 w 46"/>
                <a:gd name="T1" fmla="*/ 757 h 49"/>
                <a:gd name="T2" fmla="*/ 708 w 46"/>
                <a:gd name="T3" fmla="*/ 199 h 49"/>
                <a:gd name="T4" fmla="*/ 33 w 46"/>
                <a:gd name="T5" fmla="*/ 217 h 49"/>
                <a:gd name="T6" fmla="*/ 20 w 46"/>
                <a:gd name="T7" fmla="*/ 744 h 49"/>
                <a:gd name="T8" fmla="*/ 20 w 46"/>
                <a:gd name="T9" fmla="*/ 725 h 49"/>
                <a:gd name="T10" fmla="*/ 0 w 46"/>
                <a:gd name="T11" fmla="*/ 744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9">
                  <a:moveTo>
                    <a:pt x="45" y="49"/>
                  </a:moveTo>
                  <a:cubicBezTo>
                    <a:pt x="44" y="35"/>
                    <a:pt x="46" y="20"/>
                    <a:pt x="45" y="13"/>
                  </a:cubicBezTo>
                  <a:cubicBezTo>
                    <a:pt x="42" y="0"/>
                    <a:pt x="7" y="0"/>
                    <a:pt x="2" y="14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1" y="48"/>
                    <a:pt x="1" y="47"/>
                    <a:pt x="1" y="47"/>
                  </a:cubicBezTo>
                  <a:cubicBezTo>
                    <a:pt x="1" y="47"/>
                    <a:pt x="1" y="48"/>
                    <a:pt x="0" y="48"/>
                  </a:cubicBezTo>
                </a:path>
              </a:pathLst>
            </a:custGeom>
            <a:noFill/>
            <a:ln w="28575" cap="rnd">
              <a:solidFill>
                <a:srgbClr val="0B09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6" name="Freeform 1005">
              <a:extLst>
                <a:ext uri="{FF2B5EF4-FFF2-40B4-BE49-F238E27FC236}">
                  <a16:creationId xmlns:a16="http://schemas.microsoft.com/office/drawing/2014/main" id="{F0ECB71A-DF8E-4187-806C-0CA3087A2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867"/>
              <a:ext cx="130" cy="142"/>
            </a:xfrm>
            <a:custGeom>
              <a:avLst/>
              <a:gdLst>
                <a:gd name="T0" fmla="*/ 563 w 52"/>
                <a:gd name="T1" fmla="*/ 882 h 57"/>
                <a:gd name="T2" fmla="*/ 595 w 52"/>
                <a:gd name="T3" fmla="*/ 807 h 57"/>
                <a:gd name="T4" fmla="*/ 595 w 52"/>
                <a:gd name="T5" fmla="*/ 807 h 57"/>
                <a:gd name="T6" fmla="*/ 770 w 52"/>
                <a:gd name="T7" fmla="*/ 384 h 57"/>
                <a:gd name="T8" fmla="*/ 208 w 52"/>
                <a:gd name="T9" fmla="*/ 154 h 57"/>
                <a:gd name="T10" fmla="*/ 0 w 52"/>
                <a:gd name="T11" fmla="*/ 558 h 57"/>
                <a:gd name="T12" fmla="*/ 0 w 52"/>
                <a:gd name="T13" fmla="*/ 558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7">
                  <a:moveTo>
                    <a:pt x="36" y="57"/>
                  </a:moveTo>
                  <a:cubicBezTo>
                    <a:pt x="37" y="55"/>
                    <a:pt x="38" y="55"/>
                    <a:pt x="38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42" y="41"/>
                    <a:pt x="49" y="30"/>
                    <a:pt x="49" y="25"/>
                  </a:cubicBezTo>
                  <a:cubicBezTo>
                    <a:pt x="52" y="13"/>
                    <a:pt x="21" y="0"/>
                    <a:pt x="13" y="1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</a:path>
              </a:pathLst>
            </a:custGeom>
            <a:noFill/>
            <a:ln w="28575" cap="rnd">
              <a:solidFill>
                <a:srgbClr val="0B090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7" name="Freeform 1006">
              <a:extLst>
                <a:ext uri="{FF2B5EF4-FFF2-40B4-BE49-F238E27FC236}">
                  <a16:creationId xmlns:a16="http://schemas.microsoft.com/office/drawing/2014/main" id="{23D30401-3860-4A07-89A7-8A175936F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864"/>
              <a:ext cx="115" cy="135"/>
            </a:xfrm>
            <a:custGeom>
              <a:avLst/>
              <a:gdLst>
                <a:gd name="T0" fmla="*/ 438 w 46"/>
                <a:gd name="T1" fmla="*/ 583 h 54"/>
                <a:gd name="T2" fmla="*/ 708 w 46"/>
                <a:gd name="T3" fmla="*/ 813 h 54"/>
                <a:gd name="T4" fmla="*/ 708 w 46"/>
                <a:gd name="T5" fmla="*/ 813 h 54"/>
                <a:gd name="T6" fmla="*/ 688 w 46"/>
                <a:gd name="T7" fmla="*/ 208 h 54"/>
                <a:gd name="T8" fmla="*/ 20 w 46"/>
                <a:gd name="T9" fmla="*/ 238 h 54"/>
                <a:gd name="T10" fmla="*/ 0 w 46"/>
                <a:gd name="T11" fmla="*/ 845 h 54"/>
                <a:gd name="T12" fmla="*/ 438 w 46"/>
                <a:gd name="T13" fmla="*/ 58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54">
                  <a:moveTo>
                    <a:pt x="28" y="37"/>
                  </a:moveTo>
                  <a:cubicBezTo>
                    <a:pt x="38" y="37"/>
                    <a:pt x="44" y="43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3" y="39"/>
                    <a:pt x="46" y="20"/>
                    <a:pt x="44" y="13"/>
                  </a:cubicBezTo>
                  <a:cubicBezTo>
                    <a:pt x="40" y="0"/>
                    <a:pt x="5" y="1"/>
                    <a:pt x="1" y="1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4" y="43"/>
                    <a:pt x="16" y="36"/>
                    <a:pt x="28" y="37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8" name="Freeform 1007">
              <a:extLst>
                <a:ext uri="{FF2B5EF4-FFF2-40B4-BE49-F238E27FC236}">
                  <a16:creationId xmlns:a16="http://schemas.microsoft.com/office/drawing/2014/main" id="{A8F98753-9EB6-4E20-97A3-ABB75982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822"/>
              <a:ext cx="113" cy="130"/>
            </a:xfrm>
            <a:custGeom>
              <a:avLst/>
              <a:gdLst>
                <a:gd name="T0" fmla="*/ 693 w 45"/>
                <a:gd name="T1" fmla="*/ 208 h 52"/>
                <a:gd name="T2" fmla="*/ 20 w 45"/>
                <a:gd name="T3" fmla="*/ 220 h 52"/>
                <a:gd name="T4" fmla="*/ 0 w 45"/>
                <a:gd name="T5" fmla="*/ 750 h 52"/>
                <a:gd name="T6" fmla="*/ 126 w 45"/>
                <a:gd name="T7" fmla="*/ 595 h 52"/>
                <a:gd name="T8" fmla="*/ 568 w 45"/>
                <a:gd name="T9" fmla="*/ 595 h 52"/>
                <a:gd name="T10" fmla="*/ 693 w 45"/>
                <a:gd name="T11" fmla="*/ 813 h 52"/>
                <a:gd name="T12" fmla="*/ 693 w 45"/>
                <a:gd name="T13" fmla="*/ 813 h 52"/>
                <a:gd name="T14" fmla="*/ 693 w 45"/>
                <a:gd name="T15" fmla="*/ 208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2">
                  <a:moveTo>
                    <a:pt x="44" y="13"/>
                  </a:moveTo>
                  <a:cubicBezTo>
                    <a:pt x="41" y="0"/>
                    <a:pt x="6" y="0"/>
                    <a:pt x="1" y="1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" y="44"/>
                    <a:pt x="4" y="40"/>
                    <a:pt x="8" y="38"/>
                  </a:cubicBezTo>
                  <a:cubicBezTo>
                    <a:pt x="17" y="33"/>
                    <a:pt x="28" y="33"/>
                    <a:pt x="36" y="38"/>
                  </a:cubicBezTo>
                  <a:cubicBezTo>
                    <a:pt x="41" y="41"/>
                    <a:pt x="44" y="46"/>
                    <a:pt x="44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3" y="38"/>
                    <a:pt x="45" y="20"/>
                    <a:pt x="44" y="13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9" name="Freeform 1008">
              <a:extLst>
                <a:ext uri="{FF2B5EF4-FFF2-40B4-BE49-F238E27FC236}">
                  <a16:creationId xmlns:a16="http://schemas.microsoft.com/office/drawing/2014/main" id="{5929E1AC-4352-43F3-ADEA-9FD6E5A3D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822"/>
              <a:ext cx="113" cy="130"/>
            </a:xfrm>
            <a:custGeom>
              <a:avLst/>
              <a:gdLst>
                <a:gd name="T0" fmla="*/ 693 w 45"/>
                <a:gd name="T1" fmla="*/ 208 h 52"/>
                <a:gd name="T2" fmla="*/ 20 w 45"/>
                <a:gd name="T3" fmla="*/ 220 h 52"/>
                <a:gd name="T4" fmla="*/ 0 w 45"/>
                <a:gd name="T5" fmla="*/ 750 h 52"/>
                <a:gd name="T6" fmla="*/ 126 w 45"/>
                <a:gd name="T7" fmla="*/ 595 h 52"/>
                <a:gd name="T8" fmla="*/ 568 w 45"/>
                <a:gd name="T9" fmla="*/ 595 h 52"/>
                <a:gd name="T10" fmla="*/ 693 w 45"/>
                <a:gd name="T11" fmla="*/ 813 h 52"/>
                <a:gd name="T12" fmla="*/ 693 w 45"/>
                <a:gd name="T13" fmla="*/ 813 h 52"/>
                <a:gd name="T14" fmla="*/ 693 w 45"/>
                <a:gd name="T15" fmla="*/ 208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2">
                  <a:moveTo>
                    <a:pt x="44" y="13"/>
                  </a:moveTo>
                  <a:cubicBezTo>
                    <a:pt x="41" y="0"/>
                    <a:pt x="6" y="0"/>
                    <a:pt x="1" y="1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" y="44"/>
                    <a:pt x="4" y="40"/>
                    <a:pt x="8" y="38"/>
                  </a:cubicBezTo>
                  <a:cubicBezTo>
                    <a:pt x="17" y="33"/>
                    <a:pt x="28" y="33"/>
                    <a:pt x="36" y="38"/>
                  </a:cubicBezTo>
                  <a:cubicBezTo>
                    <a:pt x="41" y="41"/>
                    <a:pt x="44" y="46"/>
                    <a:pt x="44" y="52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3" y="38"/>
                    <a:pt x="45" y="20"/>
                    <a:pt x="44" y="13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0" name="Freeform 1009">
              <a:extLst>
                <a:ext uri="{FF2B5EF4-FFF2-40B4-BE49-F238E27FC236}">
                  <a16:creationId xmlns:a16="http://schemas.microsoft.com/office/drawing/2014/main" id="{ECF32B2E-2C19-47D8-B0A1-BB100A52C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867"/>
              <a:ext cx="130" cy="130"/>
            </a:xfrm>
            <a:custGeom>
              <a:avLst/>
              <a:gdLst>
                <a:gd name="T0" fmla="*/ 208 w 52"/>
                <a:gd name="T1" fmla="*/ 158 h 52"/>
                <a:gd name="T2" fmla="*/ 0 w 52"/>
                <a:gd name="T3" fmla="*/ 563 h 52"/>
                <a:gd name="T4" fmla="*/ 188 w 52"/>
                <a:gd name="T5" fmla="*/ 488 h 52"/>
                <a:gd name="T6" fmla="*/ 550 w 52"/>
                <a:gd name="T7" fmla="*/ 708 h 52"/>
                <a:gd name="T8" fmla="*/ 595 w 52"/>
                <a:gd name="T9" fmla="*/ 813 h 52"/>
                <a:gd name="T10" fmla="*/ 770 w 52"/>
                <a:gd name="T11" fmla="*/ 395 h 52"/>
                <a:gd name="T12" fmla="*/ 208 w 52"/>
                <a:gd name="T13" fmla="*/ 158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52">
                  <a:moveTo>
                    <a:pt x="13" y="10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3" y="33"/>
                    <a:pt x="7" y="31"/>
                    <a:pt x="12" y="31"/>
                  </a:cubicBezTo>
                  <a:cubicBezTo>
                    <a:pt x="21" y="31"/>
                    <a:pt x="31" y="37"/>
                    <a:pt x="35" y="45"/>
                  </a:cubicBezTo>
                  <a:cubicBezTo>
                    <a:pt x="37" y="47"/>
                    <a:pt x="37" y="49"/>
                    <a:pt x="38" y="52"/>
                  </a:cubicBezTo>
                  <a:cubicBezTo>
                    <a:pt x="42" y="41"/>
                    <a:pt x="49" y="30"/>
                    <a:pt x="49" y="25"/>
                  </a:cubicBezTo>
                  <a:cubicBezTo>
                    <a:pt x="52" y="13"/>
                    <a:pt x="21" y="0"/>
                    <a:pt x="13" y="10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1" name="Freeform 1010">
              <a:extLst>
                <a:ext uri="{FF2B5EF4-FFF2-40B4-BE49-F238E27FC236}">
                  <a16:creationId xmlns:a16="http://schemas.microsoft.com/office/drawing/2014/main" id="{FEE52AF6-67AD-42BA-9AA6-074D3E0B9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1229"/>
              <a:ext cx="363" cy="333"/>
            </a:xfrm>
            <a:custGeom>
              <a:avLst/>
              <a:gdLst>
                <a:gd name="T0" fmla="*/ 283 w 145"/>
                <a:gd name="T1" fmla="*/ 2088 h 133"/>
                <a:gd name="T2" fmla="*/ 1993 w 145"/>
                <a:gd name="T3" fmla="*/ 1838 h 133"/>
                <a:gd name="T4" fmla="*/ 2038 w 145"/>
                <a:gd name="T5" fmla="*/ 1209 h 133"/>
                <a:gd name="T6" fmla="*/ 1129 w 145"/>
                <a:gd name="T7" fmla="*/ 1129 h 133"/>
                <a:gd name="T8" fmla="*/ 1930 w 145"/>
                <a:gd name="T9" fmla="*/ 676 h 133"/>
                <a:gd name="T10" fmla="*/ 1710 w 145"/>
                <a:gd name="T11" fmla="*/ 95 h 133"/>
                <a:gd name="T12" fmla="*/ 0 w 145"/>
                <a:gd name="T13" fmla="*/ 563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5" h="133">
                  <a:moveTo>
                    <a:pt x="18" y="133"/>
                  </a:moveTo>
                  <a:cubicBezTo>
                    <a:pt x="57" y="127"/>
                    <a:pt x="117" y="117"/>
                    <a:pt x="127" y="117"/>
                  </a:cubicBezTo>
                  <a:cubicBezTo>
                    <a:pt x="145" y="116"/>
                    <a:pt x="142" y="76"/>
                    <a:pt x="130" y="77"/>
                  </a:cubicBezTo>
                  <a:cubicBezTo>
                    <a:pt x="123" y="77"/>
                    <a:pt x="92" y="72"/>
                    <a:pt x="72" y="72"/>
                  </a:cubicBezTo>
                  <a:cubicBezTo>
                    <a:pt x="84" y="66"/>
                    <a:pt x="123" y="43"/>
                    <a:pt x="123" y="43"/>
                  </a:cubicBezTo>
                  <a:cubicBezTo>
                    <a:pt x="136" y="37"/>
                    <a:pt x="121" y="0"/>
                    <a:pt x="109" y="6"/>
                  </a:cubicBezTo>
                  <a:cubicBezTo>
                    <a:pt x="89" y="14"/>
                    <a:pt x="35" y="27"/>
                    <a:pt x="0" y="36"/>
                  </a:cubicBezTo>
                </a:path>
              </a:pathLst>
            </a:custGeom>
            <a:noFill/>
            <a:ln w="23813" cap="flat">
              <a:solidFill>
                <a:srgbClr val="0B090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2" name="Freeform 1011">
              <a:extLst>
                <a:ext uri="{FF2B5EF4-FFF2-40B4-BE49-F238E27FC236}">
                  <a16:creationId xmlns:a16="http://schemas.microsoft.com/office/drawing/2014/main" id="{56B3F511-E4A0-4802-B872-0F47DF50A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132"/>
              <a:ext cx="85" cy="140"/>
            </a:xfrm>
            <a:custGeom>
              <a:avLst/>
              <a:gdLst>
                <a:gd name="T0" fmla="*/ 533 w 34"/>
                <a:gd name="T1" fmla="*/ 875 h 56"/>
                <a:gd name="T2" fmla="*/ 188 w 34"/>
                <a:gd name="T3" fmla="*/ 675 h 56"/>
                <a:gd name="T4" fmla="*/ 458 w 34"/>
                <a:gd name="T5" fmla="*/ 113 h 56"/>
                <a:gd name="T6" fmla="*/ 533 w 34"/>
                <a:gd name="T7" fmla="*/ 145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56">
                  <a:moveTo>
                    <a:pt x="34" y="56"/>
                  </a:moveTo>
                  <a:cubicBezTo>
                    <a:pt x="22" y="49"/>
                    <a:pt x="12" y="43"/>
                    <a:pt x="12" y="43"/>
                  </a:cubicBezTo>
                  <a:cubicBezTo>
                    <a:pt x="0" y="36"/>
                    <a:pt x="16" y="0"/>
                    <a:pt x="29" y="7"/>
                  </a:cubicBezTo>
                  <a:cubicBezTo>
                    <a:pt x="30" y="7"/>
                    <a:pt x="32" y="8"/>
                    <a:pt x="34" y="9"/>
                  </a:cubicBezTo>
                </a:path>
              </a:pathLst>
            </a:custGeom>
            <a:noFill/>
            <a:ln w="23813" cap="flat">
              <a:solidFill>
                <a:srgbClr val="0B090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3" name="Freeform 1012">
              <a:extLst>
                <a:ext uri="{FF2B5EF4-FFF2-40B4-BE49-F238E27FC236}">
                  <a16:creationId xmlns:a16="http://schemas.microsoft.com/office/drawing/2014/main" id="{E63EB703-5F40-4611-9E71-AB110A639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317"/>
              <a:ext cx="120" cy="115"/>
            </a:xfrm>
            <a:custGeom>
              <a:avLst/>
              <a:gdLst>
                <a:gd name="T0" fmla="*/ 750 w 48"/>
                <a:gd name="T1" fmla="*/ 720 h 46"/>
                <a:gd name="T2" fmla="*/ 283 w 48"/>
                <a:gd name="T3" fmla="*/ 658 h 46"/>
                <a:gd name="T4" fmla="*/ 270 w 48"/>
                <a:gd name="T5" fmla="*/ 33 h 46"/>
                <a:gd name="T6" fmla="*/ 738 w 48"/>
                <a:gd name="T7" fmla="*/ 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6">
                  <a:moveTo>
                    <a:pt x="48" y="46"/>
                  </a:moveTo>
                  <a:cubicBezTo>
                    <a:pt x="33" y="44"/>
                    <a:pt x="22" y="42"/>
                    <a:pt x="18" y="42"/>
                  </a:cubicBezTo>
                  <a:cubicBezTo>
                    <a:pt x="0" y="40"/>
                    <a:pt x="5" y="1"/>
                    <a:pt x="17" y="2"/>
                  </a:cubicBezTo>
                  <a:cubicBezTo>
                    <a:pt x="21" y="2"/>
                    <a:pt x="34" y="1"/>
                    <a:pt x="47" y="0"/>
                  </a:cubicBezTo>
                </a:path>
              </a:pathLst>
            </a:custGeom>
            <a:noFill/>
            <a:ln w="23813" cap="flat">
              <a:solidFill>
                <a:srgbClr val="0B090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4" name="Freeform 1013">
              <a:extLst>
                <a:ext uri="{FF2B5EF4-FFF2-40B4-BE49-F238E27FC236}">
                  <a16:creationId xmlns:a16="http://schemas.microsoft.com/office/drawing/2014/main" id="{9F0D8EAE-08A9-4175-B54E-5A5346E14D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92" y="1137"/>
              <a:ext cx="450" cy="357"/>
            </a:xfrm>
            <a:custGeom>
              <a:avLst/>
              <a:gdLst>
                <a:gd name="T0" fmla="*/ 1175 w 180"/>
                <a:gd name="T1" fmla="*/ 1071 h 143"/>
                <a:gd name="T2" fmla="*/ 395 w 180"/>
                <a:gd name="T3" fmla="*/ 592 h 143"/>
                <a:gd name="T4" fmla="*/ 345 w 180"/>
                <a:gd name="T5" fmla="*/ 499 h 143"/>
                <a:gd name="T6" fmla="*/ 533 w 180"/>
                <a:gd name="T7" fmla="*/ 125 h 143"/>
                <a:gd name="T8" fmla="*/ 595 w 180"/>
                <a:gd name="T9" fmla="*/ 125 h 143"/>
                <a:gd name="T10" fmla="*/ 595 w 180"/>
                <a:gd name="T11" fmla="*/ 125 h 143"/>
                <a:gd name="T12" fmla="*/ 595 w 180"/>
                <a:gd name="T13" fmla="*/ 125 h 143"/>
                <a:gd name="T14" fmla="*/ 2470 w 180"/>
                <a:gd name="T15" fmla="*/ 811 h 143"/>
                <a:gd name="T16" fmla="*/ 2363 w 180"/>
                <a:gd name="T17" fmla="*/ 854 h 143"/>
                <a:gd name="T18" fmla="*/ 2000 w 180"/>
                <a:gd name="T19" fmla="*/ 1308 h 143"/>
                <a:gd name="T20" fmla="*/ 1988 w 180"/>
                <a:gd name="T21" fmla="*/ 1508 h 143"/>
                <a:gd name="T22" fmla="*/ 2113 w 180"/>
                <a:gd name="T23" fmla="*/ 1945 h 143"/>
                <a:gd name="T24" fmla="*/ 2145 w 180"/>
                <a:gd name="T25" fmla="*/ 1995 h 143"/>
                <a:gd name="T26" fmla="*/ 250 w 180"/>
                <a:gd name="T27" fmla="*/ 1715 h 143"/>
                <a:gd name="T28" fmla="*/ 250 w 180"/>
                <a:gd name="T29" fmla="*/ 1715 h 143"/>
                <a:gd name="T30" fmla="*/ 125 w 180"/>
                <a:gd name="T31" fmla="*/ 1433 h 143"/>
                <a:gd name="T32" fmla="*/ 238 w 180"/>
                <a:gd name="T33" fmla="*/ 1196 h 143"/>
                <a:gd name="T34" fmla="*/ 550 w 180"/>
                <a:gd name="T35" fmla="*/ 1196 h 143"/>
                <a:gd name="T36" fmla="*/ 1145 w 180"/>
                <a:gd name="T37" fmla="*/ 1166 h 143"/>
                <a:gd name="T38" fmla="*/ 1175 w 180"/>
                <a:gd name="T39" fmla="*/ 1071 h 143"/>
                <a:gd name="T40" fmla="*/ 470 w 180"/>
                <a:gd name="T41" fmla="*/ 30 h 143"/>
                <a:gd name="T42" fmla="*/ 238 w 180"/>
                <a:gd name="T43" fmla="*/ 479 h 143"/>
                <a:gd name="T44" fmla="*/ 238 w 180"/>
                <a:gd name="T45" fmla="*/ 499 h 143"/>
                <a:gd name="T46" fmla="*/ 333 w 180"/>
                <a:gd name="T47" fmla="*/ 687 h 143"/>
                <a:gd name="T48" fmla="*/ 938 w 180"/>
                <a:gd name="T49" fmla="*/ 1059 h 143"/>
                <a:gd name="T50" fmla="*/ 533 w 180"/>
                <a:gd name="T51" fmla="*/ 1091 h 143"/>
                <a:gd name="T52" fmla="*/ 250 w 180"/>
                <a:gd name="T53" fmla="*/ 1091 h 143"/>
                <a:gd name="T54" fmla="*/ 20 w 180"/>
                <a:gd name="T55" fmla="*/ 1416 h 143"/>
                <a:gd name="T56" fmla="*/ 250 w 180"/>
                <a:gd name="T57" fmla="*/ 1820 h 143"/>
                <a:gd name="T58" fmla="*/ 250 w 180"/>
                <a:gd name="T59" fmla="*/ 1820 h 143"/>
                <a:gd name="T60" fmla="*/ 2425 w 180"/>
                <a:gd name="T61" fmla="*/ 2149 h 143"/>
                <a:gd name="T62" fmla="*/ 2425 w 180"/>
                <a:gd name="T63" fmla="*/ 2149 h 143"/>
                <a:gd name="T64" fmla="*/ 2425 w 180"/>
                <a:gd name="T65" fmla="*/ 2149 h 143"/>
                <a:gd name="T66" fmla="*/ 2750 w 180"/>
                <a:gd name="T67" fmla="*/ 2224 h 143"/>
                <a:gd name="T68" fmla="*/ 2813 w 180"/>
                <a:gd name="T69" fmla="*/ 2149 h 143"/>
                <a:gd name="T70" fmla="*/ 2438 w 180"/>
                <a:gd name="T71" fmla="*/ 2037 h 143"/>
                <a:gd name="T72" fmla="*/ 2188 w 180"/>
                <a:gd name="T73" fmla="*/ 1882 h 143"/>
                <a:gd name="T74" fmla="*/ 2095 w 180"/>
                <a:gd name="T75" fmla="*/ 1508 h 143"/>
                <a:gd name="T76" fmla="*/ 2113 w 180"/>
                <a:gd name="T77" fmla="*/ 1341 h 143"/>
                <a:gd name="T78" fmla="*/ 2408 w 180"/>
                <a:gd name="T79" fmla="*/ 946 h 143"/>
                <a:gd name="T80" fmla="*/ 2770 w 180"/>
                <a:gd name="T81" fmla="*/ 916 h 143"/>
                <a:gd name="T82" fmla="*/ 2800 w 180"/>
                <a:gd name="T83" fmla="*/ 824 h 143"/>
                <a:gd name="T84" fmla="*/ 645 w 180"/>
                <a:gd name="T85" fmla="*/ 30 h 143"/>
                <a:gd name="T86" fmla="*/ 645 w 180"/>
                <a:gd name="T87" fmla="*/ 30 h 143"/>
                <a:gd name="T88" fmla="*/ 470 w 180"/>
                <a:gd name="T89" fmla="*/ 30 h 14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80" h="143">
                  <a:moveTo>
                    <a:pt x="75" y="69"/>
                  </a:moveTo>
                  <a:cubicBezTo>
                    <a:pt x="64" y="63"/>
                    <a:pt x="25" y="38"/>
                    <a:pt x="25" y="38"/>
                  </a:cubicBezTo>
                  <a:cubicBezTo>
                    <a:pt x="23" y="37"/>
                    <a:pt x="22" y="34"/>
                    <a:pt x="22" y="32"/>
                  </a:cubicBezTo>
                  <a:cubicBezTo>
                    <a:pt x="22" y="23"/>
                    <a:pt x="28" y="11"/>
                    <a:pt x="34" y="8"/>
                  </a:cubicBezTo>
                  <a:cubicBezTo>
                    <a:pt x="36" y="7"/>
                    <a:pt x="37" y="7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60" y="17"/>
                    <a:pt x="125" y="41"/>
                    <a:pt x="158" y="52"/>
                  </a:cubicBezTo>
                  <a:cubicBezTo>
                    <a:pt x="155" y="53"/>
                    <a:pt x="153" y="54"/>
                    <a:pt x="151" y="55"/>
                  </a:cubicBezTo>
                  <a:cubicBezTo>
                    <a:pt x="139" y="62"/>
                    <a:pt x="131" y="75"/>
                    <a:pt x="128" y="84"/>
                  </a:cubicBezTo>
                  <a:cubicBezTo>
                    <a:pt x="128" y="88"/>
                    <a:pt x="127" y="92"/>
                    <a:pt x="127" y="97"/>
                  </a:cubicBezTo>
                  <a:cubicBezTo>
                    <a:pt x="127" y="107"/>
                    <a:pt x="129" y="117"/>
                    <a:pt x="135" y="125"/>
                  </a:cubicBezTo>
                  <a:cubicBezTo>
                    <a:pt x="135" y="126"/>
                    <a:pt x="136" y="127"/>
                    <a:pt x="137" y="128"/>
                  </a:cubicBezTo>
                  <a:cubicBezTo>
                    <a:pt x="100" y="122"/>
                    <a:pt x="27" y="111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9" y="110"/>
                    <a:pt x="7" y="100"/>
                    <a:pt x="8" y="92"/>
                  </a:cubicBezTo>
                  <a:cubicBezTo>
                    <a:pt x="8" y="84"/>
                    <a:pt x="12" y="77"/>
                    <a:pt x="15" y="77"/>
                  </a:cubicBezTo>
                  <a:cubicBezTo>
                    <a:pt x="18" y="78"/>
                    <a:pt x="25" y="77"/>
                    <a:pt x="35" y="77"/>
                  </a:cubicBezTo>
                  <a:cubicBezTo>
                    <a:pt x="47" y="76"/>
                    <a:pt x="62" y="75"/>
                    <a:pt x="73" y="75"/>
                  </a:cubicBezTo>
                  <a:lnTo>
                    <a:pt x="75" y="69"/>
                  </a:lnTo>
                  <a:close/>
                  <a:moveTo>
                    <a:pt x="30" y="2"/>
                  </a:moveTo>
                  <a:cubicBezTo>
                    <a:pt x="22" y="7"/>
                    <a:pt x="15" y="22"/>
                    <a:pt x="15" y="31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9"/>
                    <a:pt x="19" y="42"/>
                    <a:pt x="21" y="44"/>
                  </a:cubicBezTo>
                  <a:cubicBezTo>
                    <a:pt x="22" y="45"/>
                    <a:pt x="45" y="59"/>
                    <a:pt x="60" y="68"/>
                  </a:cubicBezTo>
                  <a:cubicBezTo>
                    <a:pt x="52" y="69"/>
                    <a:pt x="42" y="69"/>
                    <a:pt x="34" y="70"/>
                  </a:cubicBezTo>
                  <a:cubicBezTo>
                    <a:pt x="26" y="70"/>
                    <a:pt x="18" y="70"/>
                    <a:pt x="16" y="70"/>
                  </a:cubicBezTo>
                  <a:cubicBezTo>
                    <a:pt x="7" y="70"/>
                    <a:pt x="2" y="81"/>
                    <a:pt x="1" y="91"/>
                  </a:cubicBezTo>
                  <a:cubicBezTo>
                    <a:pt x="0" y="104"/>
                    <a:pt x="4" y="116"/>
                    <a:pt x="16" y="117"/>
                  </a:cubicBezTo>
                  <a:cubicBezTo>
                    <a:pt x="16" y="117"/>
                    <a:pt x="16" y="117"/>
                    <a:pt x="16" y="117"/>
                  </a:cubicBezTo>
                  <a:cubicBezTo>
                    <a:pt x="29" y="118"/>
                    <a:pt x="139" y="135"/>
                    <a:pt x="155" y="138"/>
                  </a:cubicBezTo>
                  <a:cubicBezTo>
                    <a:pt x="155" y="138"/>
                    <a:pt x="155" y="138"/>
                    <a:pt x="155" y="138"/>
                  </a:cubicBezTo>
                  <a:cubicBezTo>
                    <a:pt x="155" y="138"/>
                    <a:pt x="155" y="138"/>
                    <a:pt x="155" y="138"/>
                  </a:cubicBezTo>
                  <a:cubicBezTo>
                    <a:pt x="176" y="143"/>
                    <a:pt x="176" y="143"/>
                    <a:pt x="176" y="143"/>
                  </a:cubicBezTo>
                  <a:cubicBezTo>
                    <a:pt x="180" y="138"/>
                    <a:pt x="180" y="138"/>
                    <a:pt x="180" y="138"/>
                  </a:cubicBezTo>
                  <a:cubicBezTo>
                    <a:pt x="180" y="138"/>
                    <a:pt x="156" y="131"/>
                    <a:pt x="156" y="131"/>
                  </a:cubicBezTo>
                  <a:cubicBezTo>
                    <a:pt x="150" y="130"/>
                    <a:pt x="144" y="127"/>
                    <a:pt x="140" y="121"/>
                  </a:cubicBezTo>
                  <a:cubicBezTo>
                    <a:pt x="136" y="114"/>
                    <a:pt x="134" y="105"/>
                    <a:pt x="134" y="97"/>
                  </a:cubicBezTo>
                  <a:cubicBezTo>
                    <a:pt x="134" y="93"/>
                    <a:pt x="135" y="89"/>
                    <a:pt x="135" y="86"/>
                  </a:cubicBezTo>
                  <a:cubicBezTo>
                    <a:pt x="137" y="78"/>
                    <a:pt x="144" y="67"/>
                    <a:pt x="154" y="61"/>
                  </a:cubicBezTo>
                  <a:cubicBezTo>
                    <a:pt x="162" y="57"/>
                    <a:pt x="169" y="57"/>
                    <a:pt x="177" y="59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78" y="52"/>
                    <a:pt x="70" y="14"/>
                    <a:pt x="41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38" y="0"/>
                    <a:pt x="34" y="0"/>
                    <a:pt x="30" y="2"/>
                  </a:cubicBezTo>
                </a:path>
              </a:pathLst>
            </a:custGeom>
            <a:solidFill>
              <a:srgbClr val="0B09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5" name="Freeform 1014">
              <a:extLst>
                <a:ext uri="{FF2B5EF4-FFF2-40B4-BE49-F238E27FC236}">
                  <a16:creationId xmlns:a16="http://schemas.microsoft.com/office/drawing/2014/main" id="{4DD0C347-FEAF-458F-9A8C-6D37026B1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132"/>
              <a:ext cx="450" cy="342"/>
            </a:xfrm>
            <a:custGeom>
              <a:avLst/>
              <a:gdLst>
                <a:gd name="T0" fmla="*/ 283 w 180"/>
                <a:gd name="T1" fmla="*/ 1807 h 137"/>
                <a:gd name="T2" fmla="*/ 270 w 180"/>
                <a:gd name="T3" fmla="*/ 1183 h 137"/>
                <a:gd name="T4" fmla="*/ 1175 w 180"/>
                <a:gd name="T5" fmla="*/ 1153 h 137"/>
                <a:gd name="T6" fmla="*/ 395 w 180"/>
                <a:gd name="T7" fmla="*/ 667 h 137"/>
                <a:gd name="T8" fmla="*/ 658 w 180"/>
                <a:gd name="T9" fmla="*/ 105 h 137"/>
                <a:gd name="T10" fmla="*/ 2813 w 180"/>
                <a:gd name="T11" fmla="*/ 904 h 137"/>
                <a:gd name="T12" fmla="*/ 2095 w 180"/>
                <a:gd name="T13" fmla="*/ 1353 h 137"/>
                <a:gd name="T14" fmla="*/ 2470 w 180"/>
                <a:gd name="T15" fmla="*/ 2132 h 137"/>
                <a:gd name="T16" fmla="*/ 283 w 180"/>
                <a:gd name="T17" fmla="*/ 1807 h 1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" h="137">
                  <a:moveTo>
                    <a:pt x="18" y="116"/>
                  </a:moveTo>
                  <a:cubicBezTo>
                    <a:pt x="0" y="114"/>
                    <a:pt x="5" y="75"/>
                    <a:pt x="17" y="76"/>
                  </a:cubicBezTo>
                  <a:cubicBezTo>
                    <a:pt x="24" y="76"/>
                    <a:pt x="55" y="73"/>
                    <a:pt x="75" y="74"/>
                  </a:cubicBezTo>
                  <a:cubicBezTo>
                    <a:pt x="64" y="68"/>
                    <a:pt x="25" y="43"/>
                    <a:pt x="25" y="43"/>
                  </a:cubicBezTo>
                  <a:cubicBezTo>
                    <a:pt x="13" y="36"/>
                    <a:pt x="29" y="0"/>
                    <a:pt x="42" y="7"/>
                  </a:cubicBezTo>
                  <a:cubicBezTo>
                    <a:pt x="71" y="19"/>
                    <a:pt x="180" y="58"/>
                    <a:pt x="180" y="58"/>
                  </a:cubicBezTo>
                  <a:cubicBezTo>
                    <a:pt x="156" y="50"/>
                    <a:pt x="137" y="73"/>
                    <a:pt x="134" y="87"/>
                  </a:cubicBezTo>
                  <a:cubicBezTo>
                    <a:pt x="130" y="102"/>
                    <a:pt x="133" y="133"/>
                    <a:pt x="158" y="137"/>
                  </a:cubicBezTo>
                  <a:cubicBezTo>
                    <a:pt x="142" y="134"/>
                    <a:pt x="31" y="116"/>
                    <a:pt x="18" y="116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6" name="Freeform 1015">
              <a:extLst>
                <a:ext uri="{FF2B5EF4-FFF2-40B4-BE49-F238E27FC236}">
                  <a16:creationId xmlns:a16="http://schemas.microsoft.com/office/drawing/2014/main" id="{90C405B4-44E1-4186-9D0C-AA443F71F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257"/>
              <a:ext cx="125" cy="217"/>
            </a:xfrm>
            <a:custGeom>
              <a:avLst/>
              <a:gdLst>
                <a:gd name="T0" fmla="*/ 458 w 50"/>
                <a:gd name="T1" fmla="*/ 1225 h 87"/>
                <a:gd name="T2" fmla="*/ 250 w 50"/>
                <a:gd name="T3" fmla="*/ 1100 h 87"/>
                <a:gd name="T4" fmla="*/ 175 w 50"/>
                <a:gd name="T5" fmla="*/ 604 h 87"/>
                <a:gd name="T6" fmla="*/ 458 w 50"/>
                <a:gd name="T7" fmla="*/ 262 h 87"/>
                <a:gd name="T8" fmla="*/ 738 w 50"/>
                <a:gd name="T9" fmla="*/ 229 h 87"/>
                <a:gd name="T10" fmla="*/ 783 w 50"/>
                <a:gd name="T11" fmla="*/ 125 h 87"/>
                <a:gd name="T12" fmla="*/ 63 w 50"/>
                <a:gd name="T13" fmla="*/ 571 h 87"/>
                <a:gd name="T14" fmla="*/ 438 w 50"/>
                <a:gd name="T15" fmla="*/ 1349 h 87"/>
                <a:gd name="T16" fmla="*/ 458 w 50"/>
                <a:gd name="T17" fmla="*/ 1225 h 8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87">
                  <a:moveTo>
                    <a:pt x="29" y="79"/>
                  </a:moveTo>
                  <a:cubicBezTo>
                    <a:pt x="23" y="78"/>
                    <a:pt x="19" y="76"/>
                    <a:pt x="16" y="71"/>
                  </a:cubicBezTo>
                  <a:cubicBezTo>
                    <a:pt x="9" y="61"/>
                    <a:pt x="10" y="46"/>
                    <a:pt x="11" y="39"/>
                  </a:cubicBezTo>
                  <a:cubicBezTo>
                    <a:pt x="13" y="32"/>
                    <a:pt x="20" y="22"/>
                    <a:pt x="29" y="17"/>
                  </a:cubicBezTo>
                  <a:cubicBezTo>
                    <a:pt x="35" y="14"/>
                    <a:pt x="41" y="13"/>
                    <a:pt x="47" y="15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26" y="0"/>
                    <a:pt x="7" y="23"/>
                    <a:pt x="4" y="37"/>
                  </a:cubicBezTo>
                  <a:cubicBezTo>
                    <a:pt x="0" y="52"/>
                    <a:pt x="3" y="83"/>
                    <a:pt x="28" y="87"/>
                  </a:cubicBezTo>
                  <a:lnTo>
                    <a:pt x="29" y="79"/>
                  </a:lnTo>
                  <a:close/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7" name="Freeform 1016">
              <a:extLst>
                <a:ext uri="{FF2B5EF4-FFF2-40B4-BE49-F238E27FC236}">
                  <a16:creationId xmlns:a16="http://schemas.microsoft.com/office/drawing/2014/main" id="{E3220A8F-7AE7-41B9-A6BF-D5A4DA701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1317"/>
              <a:ext cx="275" cy="135"/>
            </a:xfrm>
            <a:custGeom>
              <a:avLst/>
              <a:gdLst>
                <a:gd name="T0" fmla="*/ 1283 w 110"/>
                <a:gd name="T1" fmla="*/ 625 h 54"/>
                <a:gd name="T2" fmla="*/ 0 w 110"/>
                <a:gd name="T3" fmla="*/ 613 h 54"/>
                <a:gd name="T4" fmla="*/ 1625 w 110"/>
                <a:gd name="T5" fmla="*/ 845 h 54"/>
                <a:gd name="T6" fmla="*/ 1658 w 110"/>
                <a:gd name="T7" fmla="*/ 770 h 54"/>
                <a:gd name="T8" fmla="*/ 1720 w 110"/>
                <a:gd name="T9" fmla="*/ 0 h 54"/>
                <a:gd name="T10" fmla="*/ 1438 w 110"/>
                <a:gd name="T11" fmla="*/ 458 h 54"/>
                <a:gd name="T12" fmla="*/ 1283 w 110"/>
                <a:gd name="T13" fmla="*/ 625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54">
                  <a:moveTo>
                    <a:pt x="82" y="40"/>
                  </a:moveTo>
                  <a:cubicBezTo>
                    <a:pt x="61" y="44"/>
                    <a:pt x="0" y="39"/>
                    <a:pt x="0" y="39"/>
                  </a:cubicBezTo>
                  <a:cubicBezTo>
                    <a:pt x="0" y="39"/>
                    <a:pt x="80" y="50"/>
                    <a:pt x="104" y="54"/>
                  </a:cubicBezTo>
                  <a:cubicBezTo>
                    <a:pt x="106" y="54"/>
                    <a:pt x="107" y="51"/>
                    <a:pt x="106" y="49"/>
                  </a:cubicBezTo>
                  <a:cubicBezTo>
                    <a:pt x="101" y="36"/>
                    <a:pt x="99" y="15"/>
                    <a:pt x="110" y="0"/>
                  </a:cubicBezTo>
                  <a:cubicBezTo>
                    <a:pt x="96" y="10"/>
                    <a:pt x="94" y="20"/>
                    <a:pt x="92" y="29"/>
                  </a:cubicBezTo>
                  <a:cubicBezTo>
                    <a:pt x="91" y="32"/>
                    <a:pt x="86" y="39"/>
                    <a:pt x="82" y="4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8" name="Freeform 1017">
              <a:extLst>
                <a:ext uri="{FF2B5EF4-FFF2-40B4-BE49-F238E27FC236}">
                  <a16:creationId xmlns:a16="http://schemas.microsoft.com/office/drawing/2014/main" id="{3E40A6BB-1AF3-48D1-8B2F-9BFEDE5B7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1152"/>
              <a:ext cx="333" cy="115"/>
            </a:xfrm>
            <a:custGeom>
              <a:avLst/>
              <a:gdLst>
                <a:gd name="T0" fmla="*/ 0 w 133"/>
                <a:gd name="T1" fmla="*/ 363 h 46"/>
                <a:gd name="T2" fmla="*/ 220 w 133"/>
                <a:gd name="T3" fmla="*/ 20 h 46"/>
                <a:gd name="T4" fmla="*/ 2088 w 133"/>
                <a:gd name="T5" fmla="*/ 720 h 46"/>
                <a:gd name="T6" fmla="*/ 438 w 133"/>
                <a:gd name="T7" fmla="*/ 238 h 46"/>
                <a:gd name="T8" fmla="*/ 0 w 133"/>
                <a:gd name="T9" fmla="*/ 363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46">
                  <a:moveTo>
                    <a:pt x="0" y="23"/>
                  </a:moveTo>
                  <a:cubicBezTo>
                    <a:pt x="0" y="12"/>
                    <a:pt x="9" y="3"/>
                    <a:pt x="14" y="1"/>
                  </a:cubicBezTo>
                  <a:cubicBezTo>
                    <a:pt x="18" y="0"/>
                    <a:pt x="88" y="35"/>
                    <a:pt x="133" y="46"/>
                  </a:cubicBezTo>
                  <a:cubicBezTo>
                    <a:pt x="106" y="43"/>
                    <a:pt x="38" y="18"/>
                    <a:pt x="28" y="15"/>
                  </a:cubicBezTo>
                  <a:cubicBezTo>
                    <a:pt x="18" y="11"/>
                    <a:pt x="2" y="14"/>
                    <a:pt x="0" y="23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9" name="Freeform 1018">
              <a:extLst>
                <a:ext uri="{FF2B5EF4-FFF2-40B4-BE49-F238E27FC236}">
                  <a16:creationId xmlns:a16="http://schemas.microsoft.com/office/drawing/2014/main" id="{9DD3BEB4-8E34-42A8-9069-1375151C6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319"/>
              <a:ext cx="117" cy="255"/>
            </a:xfrm>
            <a:custGeom>
              <a:avLst/>
              <a:gdLst>
                <a:gd name="T0" fmla="*/ 279 w 47"/>
                <a:gd name="T1" fmla="*/ 1488 h 102"/>
                <a:gd name="T2" fmla="*/ 478 w 47"/>
                <a:gd name="T3" fmla="*/ 1345 h 102"/>
                <a:gd name="T4" fmla="*/ 558 w 47"/>
                <a:gd name="T5" fmla="*/ 720 h 102"/>
                <a:gd name="T6" fmla="*/ 321 w 47"/>
                <a:gd name="T7" fmla="*/ 283 h 102"/>
                <a:gd name="T8" fmla="*/ 30 w 47"/>
                <a:gd name="T9" fmla="*/ 220 h 102"/>
                <a:gd name="T10" fmla="*/ 0 w 47"/>
                <a:gd name="T11" fmla="*/ 113 h 102"/>
                <a:gd name="T12" fmla="*/ 695 w 47"/>
                <a:gd name="T13" fmla="*/ 720 h 102"/>
                <a:gd name="T14" fmla="*/ 279 w 47"/>
                <a:gd name="T15" fmla="*/ 1595 h 102"/>
                <a:gd name="T16" fmla="*/ 279 w 47"/>
                <a:gd name="T17" fmla="*/ 1488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" h="102">
                  <a:moveTo>
                    <a:pt x="18" y="95"/>
                  </a:moveTo>
                  <a:cubicBezTo>
                    <a:pt x="23" y="94"/>
                    <a:pt x="28" y="90"/>
                    <a:pt x="31" y="86"/>
                  </a:cubicBezTo>
                  <a:cubicBezTo>
                    <a:pt x="38" y="76"/>
                    <a:pt x="39" y="60"/>
                    <a:pt x="36" y="46"/>
                  </a:cubicBezTo>
                  <a:cubicBezTo>
                    <a:pt x="34" y="33"/>
                    <a:pt x="29" y="24"/>
                    <a:pt x="21" y="18"/>
                  </a:cubicBezTo>
                  <a:cubicBezTo>
                    <a:pt x="15" y="15"/>
                    <a:pt x="8" y="12"/>
                    <a:pt x="2" y="1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5" y="0"/>
                    <a:pt x="42" y="22"/>
                    <a:pt x="45" y="46"/>
                  </a:cubicBezTo>
                  <a:cubicBezTo>
                    <a:pt x="47" y="67"/>
                    <a:pt x="44" y="100"/>
                    <a:pt x="18" y="102"/>
                  </a:cubicBezTo>
                  <a:lnTo>
                    <a:pt x="18" y="95"/>
                  </a:lnTo>
                  <a:close/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0" name="Freeform 1019">
              <a:extLst>
                <a:ext uri="{FF2B5EF4-FFF2-40B4-BE49-F238E27FC236}">
                  <a16:creationId xmlns:a16="http://schemas.microsoft.com/office/drawing/2014/main" id="{11A253BC-154E-4EA2-AB8E-DFC25CBFA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229"/>
              <a:ext cx="436" cy="345"/>
            </a:xfrm>
            <a:custGeom>
              <a:avLst/>
              <a:gdLst>
                <a:gd name="T0" fmla="*/ 2498 w 174"/>
                <a:gd name="T1" fmla="*/ 1208 h 138"/>
                <a:gd name="T2" fmla="*/ 1589 w 174"/>
                <a:gd name="T3" fmla="*/ 1125 h 138"/>
                <a:gd name="T4" fmla="*/ 2393 w 174"/>
                <a:gd name="T5" fmla="*/ 675 h 138"/>
                <a:gd name="T6" fmla="*/ 2172 w 174"/>
                <a:gd name="T7" fmla="*/ 95 h 138"/>
                <a:gd name="T8" fmla="*/ 0 w 174"/>
                <a:gd name="T9" fmla="*/ 675 h 138"/>
                <a:gd name="T10" fmla="*/ 0 w 174"/>
                <a:gd name="T11" fmla="*/ 675 h 138"/>
                <a:gd name="T12" fmla="*/ 659 w 174"/>
                <a:gd name="T13" fmla="*/ 1283 h 138"/>
                <a:gd name="T14" fmla="*/ 333 w 174"/>
                <a:gd name="T15" fmla="*/ 2145 h 138"/>
                <a:gd name="T16" fmla="*/ 251 w 174"/>
                <a:gd name="T17" fmla="*/ 2158 h 138"/>
                <a:gd name="T18" fmla="*/ 2456 w 174"/>
                <a:gd name="T19" fmla="*/ 1833 h 138"/>
                <a:gd name="T20" fmla="*/ 2498 w 174"/>
                <a:gd name="T21" fmla="*/ 1208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4" h="138">
                  <a:moveTo>
                    <a:pt x="159" y="77"/>
                  </a:moveTo>
                  <a:cubicBezTo>
                    <a:pt x="152" y="77"/>
                    <a:pt x="121" y="72"/>
                    <a:pt x="101" y="72"/>
                  </a:cubicBezTo>
                  <a:cubicBezTo>
                    <a:pt x="113" y="66"/>
                    <a:pt x="152" y="43"/>
                    <a:pt x="152" y="43"/>
                  </a:cubicBezTo>
                  <a:cubicBezTo>
                    <a:pt x="165" y="37"/>
                    <a:pt x="150" y="0"/>
                    <a:pt x="138" y="6"/>
                  </a:cubicBezTo>
                  <a:cubicBezTo>
                    <a:pt x="110" y="16"/>
                    <a:pt x="16" y="39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3" y="38"/>
                    <a:pt x="39" y="59"/>
                    <a:pt x="42" y="82"/>
                  </a:cubicBezTo>
                  <a:cubicBezTo>
                    <a:pt x="44" y="101"/>
                    <a:pt x="41" y="131"/>
                    <a:pt x="21" y="137"/>
                  </a:cubicBezTo>
                  <a:cubicBezTo>
                    <a:pt x="19" y="138"/>
                    <a:pt x="17" y="138"/>
                    <a:pt x="16" y="138"/>
                  </a:cubicBezTo>
                  <a:cubicBezTo>
                    <a:pt x="32" y="136"/>
                    <a:pt x="143" y="117"/>
                    <a:pt x="156" y="117"/>
                  </a:cubicBezTo>
                  <a:cubicBezTo>
                    <a:pt x="174" y="116"/>
                    <a:pt x="171" y="76"/>
                    <a:pt x="159" y="77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1" name="Freeform 1020">
              <a:extLst>
                <a:ext uri="{FF2B5EF4-FFF2-40B4-BE49-F238E27FC236}">
                  <a16:creationId xmlns:a16="http://schemas.microsoft.com/office/drawing/2014/main" id="{ADECF192-1E53-4C94-B1AB-ECDF328A7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407"/>
              <a:ext cx="293" cy="137"/>
            </a:xfrm>
            <a:custGeom>
              <a:avLst/>
              <a:gdLst>
                <a:gd name="T0" fmla="*/ 396 w 117"/>
                <a:gd name="T1" fmla="*/ 653 h 55"/>
                <a:gd name="T2" fmla="*/ 1838 w 117"/>
                <a:gd name="T3" fmla="*/ 653 h 55"/>
                <a:gd name="T4" fmla="*/ 50 w 117"/>
                <a:gd name="T5" fmla="*/ 849 h 55"/>
                <a:gd name="T6" fmla="*/ 20 w 117"/>
                <a:gd name="T7" fmla="*/ 775 h 55"/>
                <a:gd name="T8" fmla="*/ 0 w 117"/>
                <a:gd name="T9" fmla="*/ 0 h 55"/>
                <a:gd name="T10" fmla="*/ 270 w 117"/>
                <a:gd name="T11" fmla="*/ 466 h 55"/>
                <a:gd name="T12" fmla="*/ 396 w 117"/>
                <a:gd name="T13" fmla="*/ 653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55">
                  <a:moveTo>
                    <a:pt x="25" y="42"/>
                  </a:moveTo>
                  <a:cubicBezTo>
                    <a:pt x="46" y="47"/>
                    <a:pt x="117" y="42"/>
                    <a:pt x="117" y="42"/>
                  </a:cubicBezTo>
                  <a:cubicBezTo>
                    <a:pt x="117" y="42"/>
                    <a:pt x="28" y="52"/>
                    <a:pt x="3" y="55"/>
                  </a:cubicBezTo>
                  <a:cubicBezTo>
                    <a:pt x="1" y="55"/>
                    <a:pt x="0" y="52"/>
                    <a:pt x="1" y="50"/>
                  </a:cubicBezTo>
                  <a:cubicBezTo>
                    <a:pt x="7" y="38"/>
                    <a:pt x="10" y="17"/>
                    <a:pt x="0" y="0"/>
                  </a:cubicBezTo>
                  <a:cubicBezTo>
                    <a:pt x="13" y="12"/>
                    <a:pt x="15" y="22"/>
                    <a:pt x="17" y="30"/>
                  </a:cubicBezTo>
                  <a:cubicBezTo>
                    <a:pt x="17" y="33"/>
                    <a:pt x="22" y="41"/>
                    <a:pt x="25" y="42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2" name="Freeform 1021">
              <a:extLst>
                <a:ext uri="{FF2B5EF4-FFF2-40B4-BE49-F238E27FC236}">
                  <a16:creationId xmlns:a16="http://schemas.microsoft.com/office/drawing/2014/main" id="{B4C7062E-6FA4-4954-8007-5DA5135B3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1247"/>
              <a:ext cx="310" cy="87"/>
            </a:xfrm>
            <a:custGeom>
              <a:avLst/>
              <a:gdLst>
                <a:gd name="T0" fmla="*/ 1938 w 124"/>
                <a:gd name="T1" fmla="*/ 383 h 35"/>
                <a:gd name="T2" fmla="*/ 1750 w 124"/>
                <a:gd name="T3" fmla="*/ 30 h 35"/>
                <a:gd name="T4" fmla="*/ 0 w 124"/>
                <a:gd name="T5" fmla="*/ 537 h 35"/>
                <a:gd name="T6" fmla="*/ 1520 w 124"/>
                <a:gd name="T7" fmla="*/ 229 h 35"/>
                <a:gd name="T8" fmla="*/ 1938 w 124"/>
                <a:gd name="T9" fmla="*/ 383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35">
                  <a:moveTo>
                    <a:pt x="124" y="25"/>
                  </a:moveTo>
                  <a:cubicBezTo>
                    <a:pt x="124" y="14"/>
                    <a:pt x="116" y="4"/>
                    <a:pt x="112" y="2"/>
                  </a:cubicBezTo>
                  <a:cubicBezTo>
                    <a:pt x="107" y="0"/>
                    <a:pt x="45" y="26"/>
                    <a:pt x="0" y="35"/>
                  </a:cubicBezTo>
                  <a:cubicBezTo>
                    <a:pt x="27" y="34"/>
                    <a:pt x="87" y="18"/>
                    <a:pt x="97" y="15"/>
                  </a:cubicBezTo>
                  <a:cubicBezTo>
                    <a:pt x="107" y="11"/>
                    <a:pt x="123" y="15"/>
                    <a:pt x="124" y="25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3" name="Freeform 1022">
              <a:extLst>
                <a:ext uri="{FF2B5EF4-FFF2-40B4-BE49-F238E27FC236}">
                  <a16:creationId xmlns:a16="http://schemas.microsoft.com/office/drawing/2014/main" id="{B6756E9D-9225-4D23-82FB-C666FFA88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954"/>
              <a:ext cx="115" cy="58"/>
            </a:xfrm>
            <a:custGeom>
              <a:avLst/>
              <a:gdLst>
                <a:gd name="T0" fmla="*/ 0 w 46"/>
                <a:gd name="T1" fmla="*/ 351 h 23"/>
                <a:gd name="T2" fmla="*/ 145 w 46"/>
                <a:gd name="T3" fmla="*/ 368 h 23"/>
                <a:gd name="T4" fmla="*/ 438 w 46"/>
                <a:gd name="T5" fmla="*/ 146 h 23"/>
                <a:gd name="T6" fmla="*/ 583 w 46"/>
                <a:gd name="T7" fmla="*/ 272 h 23"/>
                <a:gd name="T8" fmla="*/ 720 w 46"/>
                <a:gd name="T9" fmla="*/ 272 h 23"/>
                <a:gd name="T10" fmla="*/ 458 w 46"/>
                <a:gd name="T11" fmla="*/ 20 h 23"/>
                <a:gd name="T12" fmla="*/ 0 w 46"/>
                <a:gd name="T13" fmla="*/ 351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23">
                  <a:moveTo>
                    <a:pt x="0" y="22"/>
                  </a:moveTo>
                  <a:cubicBezTo>
                    <a:pt x="9" y="23"/>
                    <a:pt x="9" y="23"/>
                    <a:pt x="9" y="23"/>
                  </a:cubicBezTo>
                  <a:cubicBezTo>
                    <a:pt x="9" y="14"/>
                    <a:pt x="19" y="9"/>
                    <a:pt x="28" y="9"/>
                  </a:cubicBezTo>
                  <a:cubicBezTo>
                    <a:pt x="32" y="9"/>
                    <a:pt x="38" y="11"/>
                    <a:pt x="37" y="17"/>
                  </a:cubicBezTo>
                  <a:cubicBezTo>
                    <a:pt x="46" y="17"/>
                    <a:pt x="46" y="17"/>
                    <a:pt x="46" y="17"/>
                  </a:cubicBezTo>
                  <a:cubicBezTo>
                    <a:pt x="46" y="8"/>
                    <a:pt x="39" y="2"/>
                    <a:pt x="29" y="1"/>
                  </a:cubicBezTo>
                  <a:cubicBezTo>
                    <a:pt x="16" y="0"/>
                    <a:pt x="1" y="9"/>
                    <a:pt x="0" y="22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4" name="Freeform 1023">
              <a:extLst>
                <a:ext uri="{FF2B5EF4-FFF2-40B4-BE49-F238E27FC236}">
                  <a16:creationId xmlns:a16="http://schemas.microsoft.com/office/drawing/2014/main" id="{1E734AA7-5A57-491B-97F1-781FD3C47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289"/>
              <a:ext cx="187" cy="188"/>
            </a:xfrm>
            <a:custGeom>
              <a:avLst/>
              <a:gdLst>
                <a:gd name="T0" fmla="*/ 1162 w 75"/>
                <a:gd name="T1" fmla="*/ 188 h 75"/>
                <a:gd name="T2" fmla="*/ 758 w 75"/>
                <a:gd name="T3" fmla="*/ 835 h 75"/>
                <a:gd name="T4" fmla="*/ 591 w 75"/>
                <a:gd name="T5" fmla="*/ 880 h 75"/>
                <a:gd name="T6" fmla="*/ 292 w 75"/>
                <a:gd name="T7" fmla="*/ 772 h 75"/>
                <a:gd name="T8" fmla="*/ 249 w 75"/>
                <a:gd name="T9" fmla="*/ 554 h 75"/>
                <a:gd name="T10" fmla="*/ 559 w 75"/>
                <a:gd name="T11" fmla="*/ 33 h 75"/>
                <a:gd name="T12" fmla="*/ 292 w 75"/>
                <a:gd name="T13" fmla="*/ 63 h 75"/>
                <a:gd name="T14" fmla="*/ 12 w 75"/>
                <a:gd name="T15" fmla="*/ 409 h 75"/>
                <a:gd name="T16" fmla="*/ 75 w 75"/>
                <a:gd name="T17" fmla="*/ 867 h 75"/>
                <a:gd name="T18" fmla="*/ 75 w 75"/>
                <a:gd name="T19" fmla="*/ 867 h 75"/>
                <a:gd name="T20" fmla="*/ 92 w 75"/>
                <a:gd name="T21" fmla="*/ 910 h 75"/>
                <a:gd name="T22" fmla="*/ 217 w 75"/>
                <a:gd name="T23" fmla="*/ 1025 h 75"/>
                <a:gd name="T24" fmla="*/ 945 w 75"/>
                <a:gd name="T25" fmla="*/ 1181 h 75"/>
                <a:gd name="T26" fmla="*/ 945 w 75"/>
                <a:gd name="T27" fmla="*/ 1181 h 75"/>
                <a:gd name="T28" fmla="*/ 1162 w 75"/>
                <a:gd name="T29" fmla="*/ 188 h 7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5" h="75">
                  <a:moveTo>
                    <a:pt x="75" y="12"/>
                  </a:moveTo>
                  <a:cubicBezTo>
                    <a:pt x="64" y="22"/>
                    <a:pt x="62" y="43"/>
                    <a:pt x="49" y="53"/>
                  </a:cubicBezTo>
                  <a:cubicBezTo>
                    <a:pt x="47" y="55"/>
                    <a:pt x="43" y="56"/>
                    <a:pt x="38" y="56"/>
                  </a:cubicBezTo>
                  <a:cubicBezTo>
                    <a:pt x="31" y="57"/>
                    <a:pt x="20" y="52"/>
                    <a:pt x="19" y="49"/>
                  </a:cubicBezTo>
                  <a:cubicBezTo>
                    <a:pt x="17" y="45"/>
                    <a:pt x="16" y="41"/>
                    <a:pt x="16" y="35"/>
                  </a:cubicBezTo>
                  <a:cubicBezTo>
                    <a:pt x="15" y="18"/>
                    <a:pt x="22" y="9"/>
                    <a:pt x="36" y="2"/>
                  </a:cubicBezTo>
                  <a:cubicBezTo>
                    <a:pt x="30" y="0"/>
                    <a:pt x="24" y="1"/>
                    <a:pt x="19" y="4"/>
                  </a:cubicBezTo>
                  <a:cubicBezTo>
                    <a:pt x="10" y="9"/>
                    <a:pt x="3" y="19"/>
                    <a:pt x="1" y="26"/>
                  </a:cubicBezTo>
                  <a:cubicBezTo>
                    <a:pt x="0" y="33"/>
                    <a:pt x="0" y="46"/>
                    <a:pt x="5" y="55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6"/>
                    <a:pt x="5" y="57"/>
                    <a:pt x="6" y="58"/>
                  </a:cubicBezTo>
                  <a:cubicBezTo>
                    <a:pt x="8" y="61"/>
                    <a:pt x="11" y="63"/>
                    <a:pt x="14" y="65"/>
                  </a:cubicBezTo>
                  <a:cubicBezTo>
                    <a:pt x="32" y="69"/>
                    <a:pt x="49" y="72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3" y="53"/>
                    <a:pt x="67" y="32"/>
                    <a:pt x="75" y="12"/>
                  </a:cubicBezTo>
                </a:path>
              </a:pathLst>
            </a:custGeom>
            <a:solidFill>
              <a:srgbClr val="6C4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5" name="Freeform 1024">
              <a:extLst>
                <a:ext uri="{FF2B5EF4-FFF2-40B4-BE49-F238E27FC236}">
                  <a16:creationId xmlns:a16="http://schemas.microsoft.com/office/drawing/2014/main" id="{A78B0D89-A4F8-4454-BEA3-C82278800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1357"/>
              <a:ext cx="135" cy="225"/>
            </a:xfrm>
            <a:custGeom>
              <a:avLst/>
              <a:gdLst>
                <a:gd name="T0" fmla="*/ 720 w 54"/>
                <a:gd name="T1" fmla="*/ 1113 h 90"/>
                <a:gd name="T2" fmla="*/ 800 w 54"/>
                <a:gd name="T3" fmla="*/ 488 h 90"/>
                <a:gd name="T4" fmla="*/ 563 w 54"/>
                <a:gd name="T5" fmla="*/ 50 h 90"/>
                <a:gd name="T6" fmla="*/ 438 w 54"/>
                <a:gd name="T7" fmla="*/ 0 h 90"/>
                <a:gd name="T8" fmla="*/ 313 w 54"/>
                <a:gd name="T9" fmla="*/ 1208 h 90"/>
                <a:gd name="T10" fmla="*/ 645 w 54"/>
                <a:gd name="T11" fmla="*/ 1220 h 90"/>
                <a:gd name="T12" fmla="*/ 720 w 54"/>
                <a:gd name="T13" fmla="*/ 1113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90">
                  <a:moveTo>
                    <a:pt x="46" y="71"/>
                  </a:moveTo>
                  <a:cubicBezTo>
                    <a:pt x="53" y="61"/>
                    <a:pt x="54" y="45"/>
                    <a:pt x="51" y="31"/>
                  </a:cubicBezTo>
                  <a:cubicBezTo>
                    <a:pt x="49" y="18"/>
                    <a:pt x="44" y="9"/>
                    <a:pt x="36" y="3"/>
                  </a:cubicBezTo>
                  <a:cubicBezTo>
                    <a:pt x="34" y="2"/>
                    <a:pt x="31" y="1"/>
                    <a:pt x="28" y="0"/>
                  </a:cubicBezTo>
                  <a:cubicBezTo>
                    <a:pt x="41" y="13"/>
                    <a:pt x="44" y="61"/>
                    <a:pt x="20" y="77"/>
                  </a:cubicBezTo>
                  <a:cubicBezTo>
                    <a:pt x="0" y="90"/>
                    <a:pt x="27" y="84"/>
                    <a:pt x="41" y="78"/>
                  </a:cubicBezTo>
                  <a:cubicBezTo>
                    <a:pt x="42" y="77"/>
                    <a:pt x="45" y="71"/>
                    <a:pt x="46" y="71"/>
                  </a:cubicBezTo>
                </a:path>
              </a:pathLst>
            </a:custGeom>
            <a:solidFill>
              <a:srgbClr val="6C4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6" name="Freeform 1025">
              <a:extLst>
                <a:ext uri="{FF2B5EF4-FFF2-40B4-BE49-F238E27FC236}">
                  <a16:creationId xmlns:a16="http://schemas.microsoft.com/office/drawing/2014/main" id="{4B419F18-FDFE-42BD-9ECD-E80E384E6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904"/>
              <a:ext cx="112" cy="50"/>
            </a:xfrm>
            <a:custGeom>
              <a:avLst/>
              <a:gdLst>
                <a:gd name="T0" fmla="*/ 137 w 45"/>
                <a:gd name="T1" fmla="*/ 83 h 20"/>
                <a:gd name="T2" fmla="*/ 0 w 45"/>
                <a:gd name="T3" fmla="*/ 238 h 20"/>
                <a:gd name="T4" fmla="*/ 0 w 45"/>
                <a:gd name="T5" fmla="*/ 313 h 20"/>
                <a:gd name="T6" fmla="*/ 124 w 45"/>
                <a:gd name="T7" fmla="*/ 313 h 20"/>
                <a:gd name="T8" fmla="*/ 199 w 45"/>
                <a:gd name="T9" fmla="*/ 188 h 20"/>
                <a:gd name="T10" fmla="*/ 495 w 45"/>
                <a:gd name="T11" fmla="*/ 188 h 20"/>
                <a:gd name="T12" fmla="*/ 558 w 45"/>
                <a:gd name="T13" fmla="*/ 313 h 20"/>
                <a:gd name="T14" fmla="*/ 694 w 45"/>
                <a:gd name="T15" fmla="*/ 313 h 20"/>
                <a:gd name="T16" fmla="*/ 570 w 45"/>
                <a:gd name="T17" fmla="*/ 83 h 20"/>
                <a:gd name="T18" fmla="*/ 137 w 45"/>
                <a:gd name="T19" fmla="*/ 8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20">
                  <a:moveTo>
                    <a:pt x="9" y="5"/>
                  </a:moveTo>
                  <a:cubicBezTo>
                    <a:pt x="5" y="7"/>
                    <a:pt x="2" y="11"/>
                    <a:pt x="0" y="15"/>
                  </a:cubicBezTo>
                  <a:cubicBezTo>
                    <a:pt x="0" y="16"/>
                    <a:pt x="0" y="19"/>
                    <a:pt x="0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16"/>
                    <a:pt x="10" y="14"/>
                    <a:pt x="13" y="12"/>
                  </a:cubicBezTo>
                  <a:cubicBezTo>
                    <a:pt x="19" y="9"/>
                    <a:pt x="27" y="9"/>
                    <a:pt x="32" y="12"/>
                  </a:cubicBezTo>
                  <a:cubicBezTo>
                    <a:pt x="35" y="14"/>
                    <a:pt x="37" y="17"/>
                    <a:pt x="36" y="20"/>
                  </a:cubicBezTo>
                  <a:cubicBezTo>
                    <a:pt x="45" y="20"/>
                    <a:pt x="45" y="20"/>
                    <a:pt x="45" y="20"/>
                  </a:cubicBezTo>
                  <a:cubicBezTo>
                    <a:pt x="45" y="14"/>
                    <a:pt x="42" y="9"/>
                    <a:pt x="37" y="5"/>
                  </a:cubicBezTo>
                  <a:cubicBezTo>
                    <a:pt x="29" y="0"/>
                    <a:pt x="18" y="0"/>
                    <a:pt x="9" y="5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7" name="Freeform 1026">
              <a:extLst>
                <a:ext uri="{FF2B5EF4-FFF2-40B4-BE49-F238E27FC236}">
                  <a16:creationId xmlns:a16="http://schemas.microsoft.com/office/drawing/2014/main" id="{706C934E-3AF9-4138-9CAB-DD35ABF2F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944"/>
              <a:ext cx="100" cy="75"/>
            </a:xfrm>
            <a:custGeom>
              <a:avLst/>
              <a:gdLst>
                <a:gd name="T0" fmla="*/ 220 w 40"/>
                <a:gd name="T1" fmla="*/ 0 h 30"/>
                <a:gd name="T2" fmla="*/ 20 w 40"/>
                <a:gd name="T3" fmla="*/ 95 h 30"/>
                <a:gd name="T4" fmla="*/ 0 w 40"/>
                <a:gd name="T5" fmla="*/ 145 h 30"/>
                <a:gd name="T6" fmla="*/ 113 w 40"/>
                <a:gd name="T7" fmla="*/ 208 h 30"/>
                <a:gd name="T8" fmla="*/ 238 w 40"/>
                <a:gd name="T9" fmla="*/ 125 h 30"/>
                <a:gd name="T10" fmla="*/ 470 w 40"/>
                <a:gd name="T11" fmla="*/ 283 h 30"/>
                <a:gd name="T12" fmla="*/ 470 w 40"/>
                <a:gd name="T13" fmla="*/ 425 h 30"/>
                <a:gd name="T14" fmla="*/ 563 w 40"/>
                <a:gd name="T15" fmla="*/ 470 h 30"/>
                <a:gd name="T16" fmla="*/ 625 w 40"/>
                <a:gd name="T17" fmla="*/ 333 h 30"/>
                <a:gd name="T18" fmla="*/ 583 w 40"/>
                <a:gd name="T19" fmla="*/ 220 h 30"/>
                <a:gd name="T20" fmla="*/ 220 w 40"/>
                <a:gd name="T21" fmla="*/ 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30">
                  <a:moveTo>
                    <a:pt x="14" y="0"/>
                  </a:moveTo>
                  <a:cubicBezTo>
                    <a:pt x="9" y="0"/>
                    <a:pt x="4" y="2"/>
                    <a:pt x="1" y="6"/>
                  </a:cubicBezTo>
                  <a:cubicBezTo>
                    <a:pt x="1" y="6"/>
                    <a:pt x="1" y="8"/>
                    <a:pt x="0" y="9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9" y="10"/>
                    <a:pt x="11" y="8"/>
                    <a:pt x="15" y="8"/>
                  </a:cubicBezTo>
                  <a:cubicBezTo>
                    <a:pt x="21" y="8"/>
                    <a:pt x="27" y="12"/>
                    <a:pt x="30" y="18"/>
                  </a:cubicBezTo>
                  <a:cubicBezTo>
                    <a:pt x="32" y="21"/>
                    <a:pt x="32" y="24"/>
                    <a:pt x="30" y="27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8" y="27"/>
                    <a:pt x="40" y="25"/>
                    <a:pt x="40" y="21"/>
                  </a:cubicBezTo>
                  <a:cubicBezTo>
                    <a:pt x="40" y="19"/>
                    <a:pt x="39" y="16"/>
                    <a:pt x="37" y="14"/>
                  </a:cubicBezTo>
                  <a:cubicBezTo>
                    <a:pt x="33" y="6"/>
                    <a:pt x="23" y="0"/>
                    <a:pt x="14" y="0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8" name="Freeform 1027">
              <a:extLst>
                <a:ext uri="{FF2B5EF4-FFF2-40B4-BE49-F238E27FC236}">
                  <a16:creationId xmlns:a16="http://schemas.microsoft.com/office/drawing/2014/main" id="{62FBEAD2-6034-44E4-B80E-F06EE2CCB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977"/>
              <a:ext cx="73" cy="62"/>
            </a:xfrm>
            <a:custGeom>
              <a:avLst/>
              <a:gdLst>
                <a:gd name="T0" fmla="*/ 463 w 29"/>
                <a:gd name="T1" fmla="*/ 104 h 25"/>
                <a:gd name="T2" fmla="*/ 317 w 29"/>
                <a:gd name="T3" fmla="*/ 0 h 25"/>
                <a:gd name="T4" fmla="*/ 20 w 29"/>
                <a:gd name="T5" fmla="*/ 216 h 25"/>
                <a:gd name="T6" fmla="*/ 0 w 29"/>
                <a:gd name="T7" fmla="*/ 216 h 25"/>
                <a:gd name="T8" fmla="*/ 0 w 29"/>
                <a:gd name="T9" fmla="*/ 246 h 25"/>
                <a:gd name="T10" fmla="*/ 443 w 29"/>
                <a:gd name="T11" fmla="*/ 246 h 25"/>
                <a:gd name="T12" fmla="*/ 463 w 29"/>
                <a:gd name="T13" fmla="*/ 228 h 25"/>
                <a:gd name="T14" fmla="*/ 463 w 29"/>
                <a:gd name="T15" fmla="*/ 104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5">
                  <a:moveTo>
                    <a:pt x="29" y="7"/>
                  </a:moveTo>
                  <a:cubicBezTo>
                    <a:pt x="29" y="2"/>
                    <a:pt x="23" y="0"/>
                    <a:pt x="20" y="0"/>
                  </a:cubicBezTo>
                  <a:cubicBezTo>
                    <a:pt x="11" y="0"/>
                    <a:pt x="1" y="5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5"/>
                    <a:pt x="0" y="16"/>
                  </a:cubicBezTo>
                  <a:cubicBezTo>
                    <a:pt x="5" y="25"/>
                    <a:pt x="23" y="24"/>
                    <a:pt x="28" y="16"/>
                  </a:cubicBezTo>
                  <a:cubicBezTo>
                    <a:pt x="29" y="16"/>
                    <a:pt x="29" y="15"/>
                    <a:pt x="29" y="15"/>
                  </a:cubicBezTo>
                  <a:cubicBezTo>
                    <a:pt x="29" y="12"/>
                    <a:pt x="29" y="9"/>
                    <a:pt x="29" y="7"/>
                  </a:cubicBezTo>
                </a:path>
              </a:pathLst>
            </a:custGeom>
            <a:solidFill>
              <a:srgbClr val="6C4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9" name="Freeform 1028">
              <a:extLst>
                <a:ext uri="{FF2B5EF4-FFF2-40B4-BE49-F238E27FC236}">
                  <a16:creationId xmlns:a16="http://schemas.microsoft.com/office/drawing/2014/main" id="{5DBBA8B9-1F77-42DB-83FF-F523C121F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927"/>
              <a:ext cx="73" cy="57"/>
            </a:xfrm>
            <a:custGeom>
              <a:avLst/>
              <a:gdLst>
                <a:gd name="T0" fmla="*/ 463 w 29"/>
                <a:gd name="T1" fmla="*/ 154 h 23"/>
                <a:gd name="T2" fmla="*/ 400 w 29"/>
                <a:gd name="T3" fmla="*/ 42 h 23"/>
                <a:gd name="T4" fmla="*/ 96 w 29"/>
                <a:gd name="T5" fmla="*/ 42 h 23"/>
                <a:gd name="T6" fmla="*/ 20 w 29"/>
                <a:gd name="T7" fmla="*/ 124 h 23"/>
                <a:gd name="T8" fmla="*/ 20 w 29"/>
                <a:gd name="T9" fmla="*/ 136 h 23"/>
                <a:gd name="T10" fmla="*/ 20 w 29"/>
                <a:gd name="T11" fmla="*/ 216 h 23"/>
                <a:gd name="T12" fmla="*/ 0 w 29"/>
                <a:gd name="T13" fmla="*/ 245 h 23"/>
                <a:gd name="T14" fmla="*/ 222 w 29"/>
                <a:gd name="T15" fmla="*/ 337 h 23"/>
                <a:gd name="T16" fmla="*/ 463 w 29"/>
                <a:gd name="T17" fmla="*/ 196 h 23"/>
                <a:gd name="T18" fmla="*/ 463 w 29"/>
                <a:gd name="T19" fmla="*/ 154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23">
                  <a:moveTo>
                    <a:pt x="29" y="10"/>
                  </a:moveTo>
                  <a:cubicBezTo>
                    <a:pt x="29" y="7"/>
                    <a:pt x="28" y="5"/>
                    <a:pt x="25" y="3"/>
                  </a:cubicBezTo>
                  <a:cubicBezTo>
                    <a:pt x="20" y="0"/>
                    <a:pt x="12" y="0"/>
                    <a:pt x="6" y="3"/>
                  </a:cubicBezTo>
                  <a:cubicBezTo>
                    <a:pt x="4" y="4"/>
                    <a:pt x="2" y="6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5"/>
                    <a:pt x="1" y="15"/>
                    <a:pt x="0" y="16"/>
                  </a:cubicBezTo>
                  <a:cubicBezTo>
                    <a:pt x="4" y="20"/>
                    <a:pt x="10" y="23"/>
                    <a:pt x="14" y="22"/>
                  </a:cubicBezTo>
                  <a:cubicBezTo>
                    <a:pt x="23" y="22"/>
                    <a:pt x="28" y="18"/>
                    <a:pt x="29" y="13"/>
                  </a:cubicBezTo>
                  <a:cubicBezTo>
                    <a:pt x="29" y="12"/>
                    <a:pt x="29" y="11"/>
                    <a:pt x="29" y="10"/>
                  </a:cubicBezTo>
                </a:path>
              </a:pathLst>
            </a:custGeom>
            <a:solidFill>
              <a:srgbClr val="6C4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0" name="Freeform 1029">
              <a:extLst>
                <a:ext uri="{FF2B5EF4-FFF2-40B4-BE49-F238E27FC236}">
                  <a16:creationId xmlns:a16="http://schemas.microsoft.com/office/drawing/2014/main" id="{3D742D6C-8158-4580-B5AE-46E65AAFF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964"/>
              <a:ext cx="70" cy="60"/>
            </a:xfrm>
            <a:custGeom>
              <a:avLst/>
              <a:gdLst>
                <a:gd name="T0" fmla="*/ 408 w 28"/>
                <a:gd name="T1" fmla="*/ 300 h 24"/>
                <a:gd name="T2" fmla="*/ 408 w 28"/>
                <a:gd name="T3" fmla="*/ 300 h 24"/>
                <a:gd name="T4" fmla="*/ 425 w 28"/>
                <a:gd name="T5" fmla="*/ 283 h 24"/>
                <a:gd name="T6" fmla="*/ 425 w 28"/>
                <a:gd name="T7" fmla="*/ 270 h 24"/>
                <a:gd name="T8" fmla="*/ 425 w 28"/>
                <a:gd name="T9" fmla="*/ 250 h 24"/>
                <a:gd name="T10" fmla="*/ 408 w 28"/>
                <a:gd name="T11" fmla="*/ 158 h 24"/>
                <a:gd name="T12" fmla="*/ 175 w 28"/>
                <a:gd name="T13" fmla="*/ 0 h 24"/>
                <a:gd name="T14" fmla="*/ 63 w 28"/>
                <a:gd name="T15" fmla="*/ 50 h 24"/>
                <a:gd name="T16" fmla="*/ 63 w 28"/>
                <a:gd name="T17" fmla="*/ 50 h 24"/>
                <a:gd name="T18" fmla="*/ 125 w 28"/>
                <a:gd name="T19" fmla="*/ 283 h 24"/>
                <a:gd name="T20" fmla="*/ 408 w 28"/>
                <a:gd name="T21" fmla="*/ 300 h 24"/>
                <a:gd name="T22" fmla="*/ 408 w 28"/>
                <a:gd name="T23" fmla="*/ 30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24">
                  <a:moveTo>
                    <a:pt x="26" y="19"/>
                  </a:moveTo>
                  <a:cubicBezTo>
                    <a:pt x="26" y="19"/>
                    <a:pt x="26" y="19"/>
                    <a:pt x="26" y="19"/>
                  </a:cubicBezTo>
                  <a:cubicBezTo>
                    <a:pt x="27" y="19"/>
                    <a:pt x="27" y="18"/>
                    <a:pt x="27" y="18"/>
                  </a:cubicBezTo>
                  <a:cubicBezTo>
                    <a:pt x="27" y="18"/>
                    <a:pt x="27" y="17"/>
                    <a:pt x="27" y="17"/>
                  </a:cubicBezTo>
                  <a:cubicBezTo>
                    <a:pt x="27" y="17"/>
                    <a:pt x="27" y="16"/>
                    <a:pt x="27" y="16"/>
                  </a:cubicBezTo>
                  <a:cubicBezTo>
                    <a:pt x="28" y="14"/>
                    <a:pt x="27" y="12"/>
                    <a:pt x="26" y="10"/>
                  </a:cubicBezTo>
                  <a:cubicBezTo>
                    <a:pt x="23" y="4"/>
                    <a:pt x="17" y="0"/>
                    <a:pt x="11" y="0"/>
                  </a:cubicBezTo>
                  <a:cubicBezTo>
                    <a:pt x="8" y="0"/>
                    <a:pt x="6" y="1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0" y="10"/>
                    <a:pt x="8" y="18"/>
                  </a:cubicBezTo>
                  <a:cubicBezTo>
                    <a:pt x="16" y="24"/>
                    <a:pt x="22" y="24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</a:path>
              </a:pathLst>
            </a:custGeom>
            <a:solidFill>
              <a:srgbClr val="6C4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1" name="Freeform 1030">
              <a:extLst>
                <a:ext uri="{FF2B5EF4-FFF2-40B4-BE49-F238E27FC236}">
                  <a16:creationId xmlns:a16="http://schemas.microsoft.com/office/drawing/2014/main" id="{A22F0524-770E-407C-A251-5A3F2E107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902"/>
              <a:ext cx="75" cy="62"/>
            </a:xfrm>
            <a:custGeom>
              <a:avLst/>
              <a:gdLst>
                <a:gd name="T0" fmla="*/ 458 w 30"/>
                <a:gd name="T1" fmla="*/ 0 h 25"/>
                <a:gd name="T2" fmla="*/ 470 w 30"/>
                <a:gd name="T3" fmla="*/ 337 h 25"/>
                <a:gd name="T4" fmla="*/ 425 w 30"/>
                <a:gd name="T5" fmla="*/ 370 h 25"/>
                <a:gd name="T6" fmla="*/ 0 w 30"/>
                <a:gd name="T7" fmla="*/ 370 h 25"/>
                <a:gd name="T8" fmla="*/ 333 w 30"/>
                <a:gd name="T9" fmla="*/ 246 h 25"/>
                <a:gd name="T10" fmla="*/ 458 w 30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5">
                  <a:moveTo>
                    <a:pt x="29" y="0"/>
                  </a:moveTo>
                  <a:cubicBezTo>
                    <a:pt x="29" y="1"/>
                    <a:pt x="30" y="15"/>
                    <a:pt x="30" y="22"/>
                  </a:cubicBezTo>
                  <a:cubicBezTo>
                    <a:pt x="30" y="24"/>
                    <a:pt x="28" y="25"/>
                    <a:pt x="27" y="24"/>
                  </a:cubicBezTo>
                  <a:cubicBezTo>
                    <a:pt x="21" y="21"/>
                    <a:pt x="10" y="17"/>
                    <a:pt x="0" y="24"/>
                  </a:cubicBezTo>
                  <a:cubicBezTo>
                    <a:pt x="4" y="19"/>
                    <a:pt x="15" y="18"/>
                    <a:pt x="21" y="16"/>
                  </a:cubicBezTo>
                  <a:cubicBezTo>
                    <a:pt x="27" y="14"/>
                    <a:pt x="29" y="5"/>
                    <a:pt x="29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2" name="Freeform 1031">
              <a:extLst>
                <a:ext uri="{FF2B5EF4-FFF2-40B4-BE49-F238E27FC236}">
                  <a16:creationId xmlns:a16="http://schemas.microsoft.com/office/drawing/2014/main" id="{8FEAD838-1415-44D4-A474-5F0EF18B4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864"/>
              <a:ext cx="75" cy="53"/>
            </a:xfrm>
            <a:custGeom>
              <a:avLst/>
              <a:gdLst>
                <a:gd name="T0" fmla="*/ 470 w 30"/>
                <a:gd name="T1" fmla="*/ 0 h 21"/>
                <a:gd name="T2" fmla="*/ 458 w 30"/>
                <a:gd name="T3" fmla="*/ 305 h 21"/>
                <a:gd name="T4" fmla="*/ 408 w 30"/>
                <a:gd name="T5" fmla="*/ 338 h 21"/>
                <a:gd name="T6" fmla="*/ 0 w 30"/>
                <a:gd name="T7" fmla="*/ 288 h 21"/>
                <a:gd name="T8" fmla="*/ 345 w 30"/>
                <a:gd name="T9" fmla="*/ 209 h 21"/>
                <a:gd name="T10" fmla="*/ 470 w 30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1">
                  <a:moveTo>
                    <a:pt x="30" y="0"/>
                  </a:moveTo>
                  <a:cubicBezTo>
                    <a:pt x="30" y="1"/>
                    <a:pt x="29" y="12"/>
                    <a:pt x="29" y="19"/>
                  </a:cubicBezTo>
                  <a:cubicBezTo>
                    <a:pt x="29" y="21"/>
                    <a:pt x="27" y="21"/>
                    <a:pt x="26" y="21"/>
                  </a:cubicBezTo>
                  <a:cubicBezTo>
                    <a:pt x="20" y="17"/>
                    <a:pt x="9" y="14"/>
                    <a:pt x="0" y="18"/>
                  </a:cubicBezTo>
                  <a:cubicBezTo>
                    <a:pt x="4" y="13"/>
                    <a:pt x="16" y="15"/>
                    <a:pt x="22" y="13"/>
                  </a:cubicBezTo>
                  <a:cubicBezTo>
                    <a:pt x="29" y="11"/>
                    <a:pt x="29" y="5"/>
                    <a:pt x="30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3" name="Freeform 1032">
              <a:extLst>
                <a:ext uri="{FF2B5EF4-FFF2-40B4-BE49-F238E27FC236}">
                  <a16:creationId xmlns:a16="http://schemas.microsoft.com/office/drawing/2014/main" id="{6C9B12E8-AE1D-473F-935B-BEFD11CF4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932"/>
              <a:ext cx="85" cy="47"/>
            </a:xfrm>
            <a:custGeom>
              <a:avLst/>
              <a:gdLst>
                <a:gd name="T0" fmla="*/ 533 w 34"/>
                <a:gd name="T1" fmla="*/ 0 h 19"/>
                <a:gd name="T2" fmla="*/ 408 w 34"/>
                <a:gd name="T3" fmla="*/ 257 h 19"/>
                <a:gd name="T4" fmla="*/ 363 w 34"/>
                <a:gd name="T5" fmla="*/ 257 h 19"/>
                <a:gd name="T6" fmla="*/ 0 w 34"/>
                <a:gd name="T7" fmla="*/ 62 h 19"/>
                <a:gd name="T8" fmla="*/ 375 w 34"/>
                <a:gd name="T9" fmla="*/ 134 h 19"/>
                <a:gd name="T10" fmla="*/ 533 w 34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9">
                  <a:moveTo>
                    <a:pt x="34" y="0"/>
                  </a:moveTo>
                  <a:cubicBezTo>
                    <a:pt x="34" y="1"/>
                    <a:pt x="29" y="11"/>
                    <a:pt x="26" y="17"/>
                  </a:cubicBezTo>
                  <a:cubicBezTo>
                    <a:pt x="25" y="19"/>
                    <a:pt x="24" y="18"/>
                    <a:pt x="23" y="17"/>
                  </a:cubicBezTo>
                  <a:cubicBezTo>
                    <a:pt x="19" y="11"/>
                    <a:pt x="10" y="4"/>
                    <a:pt x="0" y="4"/>
                  </a:cubicBezTo>
                  <a:cubicBezTo>
                    <a:pt x="5" y="1"/>
                    <a:pt x="17" y="8"/>
                    <a:pt x="24" y="9"/>
                  </a:cubicBezTo>
                  <a:cubicBezTo>
                    <a:pt x="30" y="9"/>
                    <a:pt x="32" y="4"/>
                    <a:pt x="34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4" name="Freeform 1033">
              <a:extLst>
                <a:ext uri="{FF2B5EF4-FFF2-40B4-BE49-F238E27FC236}">
                  <a16:creationId xmlns:a16="http://schemas.microsoft.com/office/drawing/2014/main" id="{F4DD51CB-7D30-4703-B610-BB5653811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884"/>
              <a:ext cx="28" cy="63"/>
            </a:xfrm>
            <a:custGeom>
              <a:avLst/>
              <a:gdLst>
                <a:gd name="T0" fmla="*/ 0 w 11"/>
                <a:gd name="T1" fmla="*/ 401 h 25"/>
                <a:gd name="T2" fmla="*/ 0 w 11"/>
                <a:gd name="T3" fmla="*/ 96 h 25"/>
                <a:gd name="T4" fmla="*/ 181 w 11"/>
                <a:gd name="T5" fmla="*/ 0 h 25"/>
                <a:gd name="T6" fmla="*/ 0 w 11"/>
                <a:gd name="T7" fmla="*/ 40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0" y="25"/>
                    <a:pt x="0" y="8"/>
                    <a:pt x="0" y="6"/>
                  </a:cubicBezTo>
                  <a:cubicBezTo>
                    <a:pt x="1" y="5"/>
                    <a:pt x="4" y="2"/>
                    <a:pt x="11" y="0"/>
                  </a:cubicBezTo>
                  <a:cubicBezTo>
                    <a:pt x="5" y="4"/>
                    <a:pt x="1" y="15"/>
                    <a:pt x="0" y="25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5" name="Freeform 1034">
              <a:extLst>
                <a:ext uri="{FF2B5EF4-FFF2-40B4-BE49-F238E27FC236}">
                  <a16:creationId xmlns:a16="http://schemas.microsoft.com/office/drawing/2014/main" id="{CEF86A30-5D5A-46E4-98EA-C09334FCB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839"/>
              <a:ext cx="28" cy="63"/>
            </a:xfrm>
            <a:custGeom>
              <a:avLst/>
              <a:gdLst>
                <a:gd name="T0" fmla="*/ 0 w 11"/>
                <a:gd name="T1" fmla="*/ 401 h 25"/>
                <a:gd name="T2" fmla="*/ 20 w 11"/>
                <a:gd name="T3" fmla="*/ 113 h 25"/>
                <a:gd name="T4" fmla="*/ 181 w 11"/>
                <a:gd name="T5" fmla="*/ 0 h 25"/>
                <a:gd name="T6" fmla="*/ 0 w 11"/>
                <a:gd name="T7" fmla="*/ 401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0" y="25"/>
                    <a:pt x="0" y="8"/>
                    <a:pt x="1" y="7"/>
                  </a:cubicBezTo>
                  <a:cubicBezTo>
                    <a:pt x="1" y="5"/>
                    <a:pt x="5" y="2"/>
                    <a:pt x="11" y="0"/>
                  </a:cubicBezTo>
                  <a:cubicBezTo>
                    <a:pt x="5" y="4"/>
                    <a:pt x="1" y="16"/>
                    <a:pt x="0" y="25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6" name="Freeform 1035">
              <a:extLst>
                <a:ext uri="{FF2B5EF4-FFF2-40B4-BE49-F238E27FC236}">
                  <a16:creationId xmlns:a16="http://schemas.microsoft.com/office/drawing/2014/main" id="{CC4CD5AA-6D25-48A3-B376-4856323E5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887"/>
              <a:ext cx="53" cy="47"/>
            </a:xfrm>
            <a:custGeom>
              <a:avLst/>
              <a:gdLst>
                <a:gd name="T0" fmla="*/ 0 w 21"/>
                <a:gd name="T1" fmla="*/ 287 h 19"/>
                <a:gd name="T2" fmla="*/ 146 w 21"/>
                <a:gd name="T3" fmla="*/ 30 h 19"/>
                <a:gd name="T4" fmla="*/ 338 w 21"/>
                <a:gd name="T5" fmla="*/ 30 h 19"/>
                <a:gd name="T6" fmla="*/ 0 w 21"/>
                <a:gd name="T7" fmla="*/ 28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9">
                  <a:moveTo>
                    <a:pt x="0" y="19"/>
                  </a:moveTo>
                  <a:cubicBezTo>
                    <a:pt x="0" y="19"/>
                    <a:pt x="8" y="4"/>
                    <a:pt x="9" y="2"/>
                  </a:cubicBezTo>
                  <a:cubicBezTo>
                    <a:pt x="10" y="1"/>
                    <a:pt x="14" y="0"/>
                    <a:pt x="21" y="2"/>
                  </a:cubicBezTo>
                  <a:cubicBezTo>
                    <a:pt x="14" y="2"/>
                    <a:pt x="5" y="11"/>
                    <a:pt x="0" y="19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7" name="Freeform 1036">
              <a:extLst>
                <a:ext uri="{FF2B5EF4-FFF2-40B4-BE49-F238E27FC236}">
                  <a16:creationId xmlns:a16="http://schemas.microsoft.com/office/drawing/2014/main" id="{7197FA26-2A32-44DF-8C12-3D118D8A9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1564"/>
              <a:ext cx="78" cy="130"/>
            </a:xfrm>
            <a:custGeom>
              <a:avLst/>
              <a:gdLst>
                <a:gd name="T0" fmla="*/ 0 w 31"/>
                <a:gd name="T1" fmla="*/ 33 h 52"/>
                <a:gd name="T2" fmla="*/ 63 w 31"/>
                <a:gd name="T3" fmla="*/ 145 h 52"/>
                <a:gd name="T4" fmla="*/ 146 w 31"/>
                <a:gd name="T5" fmla="*/ 158 h 52"/>
                <a:gd name="T6" fmla="*/ 367 w 31"/>
                <a:gd name="T7" fmla="*/ 583 h 52"/>
                <a:gd name="T8" fmla="*/ 304 w 31"/>
                <a:gd name="T9" fmla="*/ 708 h 52"/>
                <a:gd name="T10" fmla="*/ 347 w 31"/>
                <a:gd name="T11" fmla="*/ 813 h 52"/>
                <a:gd name="T12" fmla="*/ 493 w 31"/>
                <a:gd name="T13" fmla="*/ 583 h 52"/>
                <a:gd name="T14" fmla="*/ 209 w 31"/>
                <a:gd name="T15" fmla="*/ 33 h 52"/>
                <a:gd name="T16" fmla="*/ 0 w 31"/>
                <a:gd name="T17" fmla="*/ 33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2">
                  <a:moveTo>
                    <a:pt x="0" y="2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6" y="8"/>
                    <a:pt x="9" y="10"/>
                  </a:cubicBezTo>
                  <a:cubicBezTo>
                    <a:pt x="16" y="14"/>
                    <a:pt x="23" y="27"/>
                    <a:pt x="23" y="37"/>
                  </a:cubicBezTo>
                  <a:cubicBezTo>
                    <a:pt x="22" y="41"/>
                    <a:pt x="21" y="44"/>
                    <a:pt x="19" y="45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8" y="50"/>
                    <a:pt x="31" y="44"/>
                    <a:pt x="31" y="37"/>
                  </a:cubicBezTo>
                  <a:cubicBezTo>
                    <a:pt x="31" y="24"/>
                    <a:pt x="23" y="8"/>
                    <a:pt x="13" y="2"/>
                  </a:cubicBezTo>
                  <a:cubicBezTo>
                    <a:pt x="8" y="0"/>
                    <a:pt x="4" y="0"/>
                    <a:pt x="0" y="2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8" name="Freeform 1037">
              <a:extLst>
                <a:ext uri="{FF2B5EF4-FFF2-40B4-BE49-F238E27FC236}">
                  <a16:creationId xmlns:a16="http://schemas.microsoft.com/office/drawing/2014/main" id="{5BED51B8-96FC-41C4-AC39-97DBB361F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1534"/>
              <a:ext cx="145" cy="160"/>
            </a:xfrm>
            <a:custGeom>
              <a:avLst/>
              <a:gdLst>
                <a:gd name="T0" fmla="*/ 408 w 58"/>
                <a:gd name="T1" fmla="*/ 0 h 64"/>
                <a:gd name="T2" fmla="*/ 0 w 58"/>
                <a:gd name="T3" fmla="*/ 208 h 64"/>
                <a:gd name="T4" fmla="*/ 158 w 58"/>
                <a:gd name="T5" fmla="*/ 220 h 64"/>
                <a:gd name="T6" fmla="*/ 438 w 58"/>
                <a:gd name="T7" fmla="*/ 770 h 64"/>
                <a:gd name="T8" fmla="*/ 333 w 58"/>
                <a:gd name="T9" fmla="*/ 988 h 64"/>
                <a:gd name="T10" fmla="*/ 333 w 58"/>
                <a:gd name="T11" fmla="*/ 1000 h 64"/>
                <a:gd name="T12" fmla="*/ 783 w 58"/>
                <a:gd name="T13" fmla="*/ 738 h 64"/>
                <a:gd name="T14" fmla="*/ 408 w 58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4">
                  <a:moveTo>
                    <a:pt x="26" y="0"/>
                  </a:moveTo>
                  <a:cubicBezTo>
                    <a:pt x="24" y="1"/>
                    <a:pt x="10" y="8"/>
                    <a:pt x="0" y="13"/>
                  </a:cubicBezTo>
                  <a:cubicBezTo>
                    <a:pt x="3" y="12"/>
                    <a:pt x="7" y="13"/>
                    <a:pt x="10" y="14"/>
                  </a:cubicBezTo>
                  <a:cubicBezTo>
                    <a:pt x="20" y="20"/>
                    <a:pt x="28" y="36"/>
                    <a:pt x="28" y="49"/>
                  </a:cubicBezTo>
                  <a:cubicBezTo>
                    <a:pt x="28" y="56"/>
                    <a:pt x="25" y="61"/>
                    <a:pt x="21" y="63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8" y="29"/>
                    <a:pt x="46" y="5"/>
                    <a:pt x="26" y="0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9" name="Freeform 1038">
              <a:extLst>
                <a:ext uri="{FF2B5EF4-FFF2-40B4-BE49-F238E27FC236}">
                  <a16:creationId xmlns:a16="http://schemas.microsoft.com/office/drawing/2014/main" id="{DFB373B0-4278-405B-9250-CCBA61BD6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712"/>
              <a:ext cx="77" cy="130"/>
            </a:xfrm>
            <a:custGeom>
              <a:avLst/>
              <a:gdLst>
                <a:gd name="T0" fmla="*/ 0 w 31"/>
                <a:gd name="T1" fmla="*/ 50 h 52"/>
                <a:gd name="T2" fmla="*/ 62 w 31"/>
                <a:gd name="T3" fmla="*/ 145 h 52"/>
                <a:gd name="T4" fmla="*/ 124 w 31"/>
                <a:gd name="T5" fmla="*/ 158 h 52"/>
                <a:gd name="T6" fmla="*/ 340 w 31"/>
                <a:gd name="T7" fmla="*/ 583 h 52"/>
                <a:gd name="T8" fmla="*/ 278 w 31"/>
                <a:gd name="T9" fmla="*/ 708 h 52"/>
                <a:gd name="T10" fmla="*/ 340 w 31"/>
                <a:gd name="T11" fmla="*/ 813 h 52"/>
                <a:gd name="T12" fmla="*/ 462 w 31"/>
                <a:gd name="T13" fmla="*/ 583 h 52"/>
                <a:gd name="T14" fmla="*/ 186 w 31"/>
                <a:gd name="T15" fmla="*/ 50 h 52"/>
                <a:gd name="T16" fmla="*/ 0 w 31"/>
                <a:gd name="T17" fmla="*/ 5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52">
                  <a:moveTo>
                    <a:pt x="0" y="3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6" y="8"/>
                    <a:pt x="8" y="10"/>
                  </a:cubicBezTo>
                  <a:cubicBezTo>
                    <a:pt x="15" y="14"/>
                    <a:pt x="22" y="28"/>
                    <a:pt x="22" y="37"/>
                  </a:cubicBezTo>
                  <a:cubicBezTo>
                    <a:pt x="22" y="41"/>
                    <a:pt x="21" y="44"/>
                    <a:pt x="18" y="45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7" y="50"/>
                    <a:pt x="30" y="44"/>
                    <a:pt x="30" y="37"/>
                  </a:cubicBezTo>
                  <a:cubicBezTo>
                    <a:pt x="31" y="25"/>
                    <a:pt x="22" y="8"/>
                    <a:pt x="12" y="3"/>
                  </a:cubicBezTo>
                  <a:cubicBezTo>
                    <a:pt x="8" y="0"/>
                    <a:pt x="3" y="0"/>
                    <a:pt x="0" y="3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0" name="Freeform 1039">
              <a:extLst>
                <a:ext uri="{FF2B5EF4-FFF2-40B4-BE49-F238E27FC236}">
                  <a16:creationId xmlns:a16="http://schemas.microsoft.com/office/drawing/2014/main" id="{675DC162-F3A9-4D62-B6A8-44A8C7A25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574"/>
              <a:ext cx="50" cy="138"/>
            </a:xfrm>
            <a:custGeom>
              <a:avLst/>
              <a:gdLst>
                <a:gd name="T0" fmla="*/ 95 w 20"/>
                <a:gd name="T1" fmla="*/ 146 h 55"/>
                <a:gd name="T2" fmla="*/ 95 w 20"/>
                <a:gd name="T3" fmla="*/ 755 h 55"/>
                <a:gd name="T4" fmla="*/ 270 w 20"/>
                <a:gd name="T5" fmla="*/ 851 h 55"/>
                <a:gd name="T6" fmla="*/ 250 w 20"/>
                <a:gd name="T7" fmla="*/ 725 h 55"/>
                <a:gd name="T8" fmla="*/ 208 w 20"/>
                <a:gd name="T9" fmla="*/ 693 h 55"/>
                <a:gd name="T10" fmla="*/ 208 w 20"/>
                <a:gd name="T11" fmla="*/ 208 h 55"/>
                <a:gd name="T12" fmla="*/ 313 w 20"/>
                <a:gd name="T13" fmla="*/ 125 h 55"/>
                <a:gd name="T14" fmla="*/ 313 w 20"/>
                <a:gd name="T15" fmla="*/ 0 h 55"/>
                <a:gd name="T16" fmla="*/ 95 w 20"/>
                <a:gd name="T17" fmla="*/ 146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5">
                  <a:moveTo>
                    <a:pt x="6" y="9"/>
                  </a:moveTo>
                  <a:cubicBezTo>
                    <a:pt x="0" y="21"/>
                    <a:pt x="0" y="39"/>
                    <a:pt x="6" y="48"/>
                  </a:cubicBezTo>
                  <a:cubicBezTo>
                    <a:pt x="9" y="53"/>
                    <a:pt x="13" y="55"/>
                    <a:pt x="17" y="54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6" y="46"/>
                    <a:pt x="14" y="46"/>
                    <a:pt x="13" y="44"/>
                  </a:cubicBezTo>
                  <a:cubicBezTo>
                    <a:pt x="8" y="37"/>
                    <a:pt x="8" y="22"/>
                    <a:pt x="13" y="13"/>
                  </a:cubicBezTo>
                  <a:cubicBezTo>
                    <a:pt x="15" y="10"/>
                    <a:pt x="17" y="8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0"/>
                    <a:pt x="9" y="3"/>
                    <a:pt x="6" y="9"/>
                  </a:cubicBezTo>
                </a:path>
              </a:pathLst>
            </a:custGeom>
            <a:solidFill>
              <a:srgbClr val="F4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1" name="Freeform 1040">
              <a:extLst>
                <a:ext uri="{FF2B5EF4-FFF2-40B4-BE49-F238E27FC236}">
                  <a16:creationId xmlns:a16="http://schemas.microsoft.com/office/drawing/2014/main" id="{E0E92EC0-3837-44C7-9C28-724164461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574"/>
              <a:ext cx="50" cy="138"/>
            </a:xfrm>
            <a:custGeom>
              <a:avLst/>
              <a:gdLst>
                <a:gd name="T0" fmla="*/ 95 w 20"/>
                <a:gd name="T1" fmla="*/ 146 h 55"/>
                <a:gd name="T2" fmla="*/ 95 w 20"/>
                <a:gd name="T3" fmla="*/ 755 h 55"/>
                <a:gd name="T4" fmla="*/ 270 w 20"/>
                <a:gd name="T5" fmla="*/ 851 h 55"/>
                <a:gd name="T6" fmla="*/ 250 w 20"/>
                <a:gd name="T7" fmla="*/ 725 h 55"/>
                <a:gd name="T8" fmla="*/ 208 w 20"/>
                <a:gd name="T9" fmla="*/ 693 h 55"/>
                <a:gd name="T10" fmla="*/ 208 w 20"/>
                <a:gd name="T11" fmla="*/ 208 h 55"/>
                <a:gd name="T12" fmla="*/ 313 w 20"/>
                <a:gd name="T13" fmla="*/ 125 h 55"/>
                <a:gd name="T14" fmla="*/ 313 w 20"/>
                <a:gd name="T15" fmla="*/ 0 h 55"/>
                <a:gd name="T16" fmla="*/ 95 w 20"/>
                <a:gd name="T17" fmla="*/ 146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5">
                  <a:moveTo>
                    <a:pt x="6" y="9"/>
                  </a:moveTo>
                  <a:cubicBezTo>
                    <a:pt x="0" y="21"/>
                    <a:pt x="0" y="39"/>
                    <a:pt x="6" y="48"/>
                  </a:cubicBezTo>
                  <a:cubicBezTo>
                    <a:pt x="9" y="53"/>
                    <a:pt x="13" y="55"/>
                    <a:pt x="17" y="54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6" y="46"/>
                    <a:pt x="14" y="46"/>
                    <a:pt x="13" y="44"/>
                  </a:cubicBezTo>
                  <a:cubicBezTo>
                    <a:pt x="8" y="37"/>
                    <a:pt x="8" y="22"/>
                    <a:pt x="13" y="13"/>
                  </a:cubicBezTo>
                  <a:cubicBezTo>
                    <a:pt x="15" y="10"/>
                    <a:pt x="17" y="8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0"/>
                    <a:pt x="9" y="3"/>
                    <a:pt x="6" y="9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2" name="Freeform 1041">
              <a:extLst>
                <a:ext uri="{FF2B5EF4-FFF2-40B4-BE49-F238E27FC236}">
                  <a16:creationId xmlns:a16="http://schemas.microsoft.com/office/drawing/2014/main" id="{F2EF4421-7D1A-499C-9A36-D634C97C0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569"/>
              <a:ext cx="130" cy="140"/>
            </a:xfrm>
            <a:custGeom>
              <a:avLst/>
              <a:gdLst>
                <a:gd name="T0" fmla="*/ 333 w 52"/>
                <a:gd name="T1" fmla="*/ 20 h 56"/>
                <a:gd name="T2" fmla="*/ 220 w 52"/>
                <a:gd name="T3" fmla="*/ 50 h 56"/>
                <a:gd name="T4" fmla="*/ 188 w 52"/>
                <a:gd name="T5" fmla="*/ 813 h 56"/>
                <a:gd name="T6" fmla="*/ 270 w 52"/>
                <a:gd name="T7" fmla="*/ 845 h 56"/>
                <a:gd name="T8" fmla="*/ 688 w 52"/>
                <a:gd name="T9" fmla="*/ 875 h 56"/>
                <a:gd name="T10" fmla="*/ 675 w 52"/>
                <a:gd name="T11" fmla="*/ 863 h 56"/>
                <a:gd name="T12" fmla="*/ 658 w 52"/>
                <a:gd name="T13" fmla="*/ 863 h 56"/>
                <a:gd name="T14" fmla="*/ 645 w 52"/>
                <a:gd name="T15" fmla="*/ 845 h 56"/>
                <a:gd name="T16" fmla="*/ 645 w 52"/>
                <a:gd name="T17" fmla="*/ 845 h 56"/>
                <a:gd name="T18" fmla="*/ 625 w 52"/>
                <a:gd name="T19" fmla="*/ 833 h 56"/>
                <a:gd name="T20" fmla="*/ 613 w 52"/>
                <a:gd name="T21" fmla="*/ 813 h 56"/>
                <a:gd name="T22" fmla="*/ 595 w 52"/>
                <a:gd name="T23" fmla="*/ 783 h 56"/>
                <a:gd name="T24" fmla="*/ 595 w 52"/>
                <a:gd name="T25" fmla="*/ 175 h 56"/>
                <a:gd name="T26" fmla="*/ 613 w 52"/>
                <a:gd name="T27" fmla="*/ 145 h 56"/>
                <a:gd name="T28" fmla="*/ 625 w 52"/>
                <a:gd name="T29" fmla="*/ 125 h 56"/>
                <a:gd name="T30" fmla="*/ 625 w 52"/>
                <a:gd name="T31" fmla="*/ 113 h 56"/>
                <a:gd name="T32" fmla="*/ 658 w 52"/>
                <a:gd name="T33" fmla="*/ 95 h 56"/>
                <a:gd name="T34" fmla="*/ 658 w 52"/>
                <a:gd name="T35" fmla="*/ 95 h 56"/>
                <a:gd name="T36" fmla="*/ 688 w 52"/>
                <a:gd name="T37" fmla="*/ 63 h 56"/>
                <a:gd name="T38" fmla="*/ 688 w 52"/>
                <a:gd name="T39" fmla="*/ 63 h 56"/>
                <a:gd name="T40" fmla="*/ 720 w 52"/>
                <a:gd name="T41" fmla="*/ 50 h 56"/>
                <a:gd name="T42" fmla="*/ 720 w 52"/>
                <a:gd name="T43" fmla="*/ 50 h 56"/>
                <a:gd name="T44" fmla="*/ 813 w 52"/>
                <a:gd name="T45" fmla="*/ 33 h 56"/>
                <a:gd name="T46" fmla="*/ 813 w 52"/>
                <a:gd name="T47" fmla="*/ 33 h 56"/>
                <a:gd name="T48" fmla="*/ 813 w 52"/>
                <a:gd name="T49" fmla="*/ 33 h 56"/>
                <a:gd name="T50" fmla="*/ 333 w 52"/>
                <a:gd name="T51" fmla="*/ 20 h 5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2" h="56">
                  <a:moveTo>
                    <a:pt x="21" y="1"/>
                  </a:moveTo>
                  <a:cubicBezTo>
                    <a:pt x="21" y="1"/>
                    <a:pt x="17" y="0"/>
                    <a:pt x="14" y="3"/>
                  </a:cubicBezTo>
                  <a:cubicBezTo>
                    <a:pt x="2" y="15"/>
                    <a:pt x="0" y="39"/>
                    <a:pt x="12" y="52"/>
                  </a:cubicBezTo>
                  <a:cubicBezTo>
                    <a:pt x="13" y="53"/>
                    <a:pt x="16" y="54"/>
                    <a:pt x="17" y="54"/>
                  </a:cubicBezTo>
                  <a:cubicBezTo>
                    <a:pt x="23" y="55"/>
                    <a:pt x="35" y="55"/>
                    <a:pt x="44" y="56"/>
                  </a:cubicBezTo>
                  <a:cubicBezTo>
                    <a:pt x="44" y="56"/>
                    <a:pt x="43" y="55"/>
                    <a:pt x="43" y="55"/>
                  </a:cubicBezTo>
                  <a:cubicBezTo>
                    <a:pt x="43" y="55"/>
                    <a:pt x="43" y="55"/>
                    <a:pt x="42" y="55"/>
                  </a:cubicBezTo>
                  <a:cubicBezTo>
                    <a:pt x="42" y="55"/>
                    <a:pt x="42" y="54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8" y="51"/>
                    <a:pt x="38" y="50"/>
                  </a:cubicBezTo>
                  <a:cubicBezTo>
                    <a:pt x="32" y="41"/>
                    <a:pt x="32" y="23"/>
                    <a:pt x="38" y="11"/>
                  </a:cubicBezTo>
                  <a:cubicBezTo>
                    <a:pt x="38" y="11"/>
                    <a:pt x="38" y="10"/>
                    <a:pt x="39" y="9"/>
                  </a:cubicBezTo>
                  <a:cubicBezTo>
                    <a:pt x="39" y="9"/>
                    <a:pt x="39" y="9"/>
                    <a:pt x="40" y="8"/>
                  </a:cubicBezTo>
                  <a:cubicBezTo>
                    <a:pt x="40" y="8"/>
                    <a:pt x="40" y="8"/>
                    <a:pt x="40" y="7"/>
                  </a:cubicBezTo>
                  <a:cubicBezTo>
                    <a:pt x="41" y="7"/>
                    <a:pt x="41" y="7"/>
                    <a:pt x="42" y="6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5"/>
                    <a:pt x="43" y="5"/>
                    <a:pt x="44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4" y="4"/>
                    <a:pt x="45" y="4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8" y="2"/>
                    <a:pt x="50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21" y="1"/>
                  </a:lnTo>
                  <a:close/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3" name="Freeform 1042">
              <a:extLst>
                <a:ext uri="{FF2B5EF4-FFF2-40B4-BE49-F238E27FC236}">
                  <a16:creationId xmlns:a16="http://schemas.microsoft.com/office/drawing/2014/main" id="{01C26947-3518-4E03-AAFC-DB35856C1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729"/>
              <a:ext cx="52" cy="138"/>
            </a:xfrm>
            <a:custGeom>
              <a:avLst/>
              <a:gdLst>
                <a:gd name="T0" fmla="*/ 92 w 21"/>
                <a:gd name="T1" fmla="*/ 146 h 55"/>
                <a:gd name="T2" fmla="*/ 104 w 21"/>
                <a:gd name="T3" fmla="*/ 775 h 55"/>
                <a:gd name="T4" fmla="*/ 275 w 21"/>
                <a:gd name="T5" fmla="*/ 868 h 55"/>
                <a:gd name="T6" fmla="*/ 275 w 21"/>
                <a:gd name="T7" fmla="*/ 743 h 55"/>
                <a:gd name="T8" fmla="*/ 215 w 21"/>
                <a:gd name="T9" fmla="*/ 693 h 55"/>
                <a:gd name="T10" fmla="*/ 196 w 21"/>
                <a:gd name="T11" fmla="*/ 208 h 55"/>
                <a:gd name="T12" fmla="*/ 319 w 21"/>
                <a:gd name="T13" fmla="*/ 146 h 55"/>
                <a:gd name="T14" fmla="*/ 319 w 21"/>
                <a:gd name="T15" fmla="*/ 0 h 55"/>
                <a:gd name="T16" fmla="*/ 92 w 21"/>
                <a:gd name="T17" fmla="*/ 146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55">
                  <a:moveTo>
                    <a:pt x="6" y="9"/>
                  </a:moveTo>
                  <a:cubicBezTo>
                    <a:pt x="0" y="20"/>
                    <a:pt x="0" y="39"/>
                    <a:pt x="7" y="49"/>
                  </a:cubicBezTo>
                  <a:cubicBezTo>
                    <a:pt x="10" y="53"/>
                    <a:pt x="14" y="55"/>
                    <a:pt x="18" y="55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7" y="47"/>
                    <a:pt x="15" y="47"/>
                    <a:pt x="14" y="44"/>
                  </a:cubicBezTo>
                  <a:cubicBezTo>
                    <a:pt x="9" y="38"/>
                    <a:pt x="8" y="22"/>
                    <a:pt x="13" y="13"/>
                  </a:cubicBezTo>
                  <a:cubicBezTo>
                    <a:pt x="16" y="8"/>
                    <a:pt x="20" y="9"/>
                    <a:pt x="21" y="9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5" y="0"/>
                    <a:pt x="10" y="3"/>
                    <a:pt x="6" y="9"/>
                  </a:cubicBezTo>
                </a:path>
              </a:pathLst>
            </a:custGeom>
            <a:solidFill>
              <a:srgbClr val="FDF3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4" name="Freeform 1043">
              <a:extLst>
                <a:ext uri="{FF2B5EF4-FFF2-40B4-BE49-F238E27FC236}">
                  <a16:creationId xmlns:a16="http://schemas.microsoft.com/office/drawing/2014/main" id="{60117A08-1900-4C95-B47C-35FB51904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1727"/>
              <a:ext cx="135" cy="140"/>
            </a:xfrm>
            <a:custGeom>
              <a:avLst/>
              <a:gdLst>
                <a:gd name="T0" fmla="*/ 813 w 54"/>
                <a:gd name="T1" fmla="*/ 875 h 56"/>
                <a:gd name="T2" fmla="*/ 645 w 54"/>
                <a:gd name="T3" fmla="*/ 783 h 56"/>
                <a:gd name="T4" fmla="*/ 625 w 54"/>
                <a:gd name="T5" fmla="*/ 158 h 56"/>
                <a:gd name="T6" fmla="*/ 845 w 54"/>
                <a:gd name="T7" fmla="*/ 20 h 56"/>
                <a:gd name="T8" fmla="*/ 845 w 54"/>
                <a:gd name="T9" fmla="*/ 20 h 56"/>
                <a:gd name="T10" fmla="*/ 313 w 54"/>
                <a:gd name="T11" fmla="*/ 0 h 56"/>
                <a:gd name="T12" fmla="*/ 220 w 54"/>
                <a:gd name="T13" fmla="*/ 50 h 56"/>
                <a:gd name="T14" fmla="*/ 188 w 54"/>
                <a:gd name="T15" fmla="*/ 800 h 56"/>
                <a:gd name="T16" fmla="*/ 283 w 54"/>
                <a:gd name="T17" fmla="*/ 845 h 56"/>
                <a:gd name="T18" fmla="*/ 833 w 54"/>
                <a:gd name="T19" fmla="*/ 875 h 56"/>
                <a:gd name="T20" fmla="*/ 813 w 54"/>
                <a:gd name="T21" fmla="*/ 863 h 56"/>
                <a:gd name="T22" fmla="*/ 813 w 54"/>
                <a:gd name="T23" fmla="*/ 875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56">
                  <a:moveTo>
                    <a:pt x="52" y="56"/>
                  </a:moveTo>
                  <a:cubicBezTo>
                    <a:pt x="48" y="56"/>
                    <a:pt x="44" y="54"/>
                    <a:pt x="41" y="50"/>
                  </a:cubicBezTo>
                  <a:cubicBezTo>
                    <a:pt x="34" y="40"/>
                    <a:pt x="34" y="21"/>
                    <a:pt x="40" y="10"/>
                  </a:cubicBezTo>
                  <a:cubicBezTo>
                    <a:pt x="43" y="5"/>
                    <a:pt x="48" y="2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16" y="0"/>
                    <a:pt x="14" y="3"/>
                  </a:cubicBezTo>
                  <a:cubicBezTo>
                    <a:pt x="2" y="15"/>
                    <a:pt x="0" y="38"/>
                    <a:pt x="12" y="51"/>
                  </a:cubicBezTo>
                  <a:cubicBezTo>
                    <a:pt x="13" y="52"/>
                    <a:pt x="16" y="54"/>
                    <a:pt x="18" y="54"/>
                  </a:cubicBezTo>
                  <a:cubicBezTo>
                    <a:pt x="25" y="54"/>
                    <a:pt x="43" y="56"/>
                    <a:pt x="53" y="56"/>
                  </a:cubicBezTo>
                  <a:cubicBezTo>
                    <a:pt x="53" y="56"/>
                    <a:pt x="53" y="56"/>
                    <a:pt x="52" y="55"/>
                  </a:cubicBezTo>
                  <a:lnTo>
                    <a:pt x="52" y="56"/>
                  </a:lnTo>
                  <a:close/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5" name="Freeform 1044">
              <a:extLst>
                <a:ext uri="{FF2B5EF4-FFF2-40B4-BE49-F238E27FC236}">
                  <a16:creationId xmlns:a16="http://schemas.microsoft.com/office/drawing/2014/main" id="{9791649B-EF77-4CDB-919D-0FF0E6B3A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594"/>
              <a:ext cx="52" cy="95"/>
            </a:xfrm>
            <a:custGeom>
              <a:avLst/>
              <a:gdLst>
                <a:gd name="T0" fmla="*/ 183 w 21"/>
                <a:gd name="T1" fmla="*/ 595 h 38"/>
                <a:gd name="T2" fmla="*/ 228 w 21"/>
                <a:gd name="T3" fmla="*/ 0 h 38"/>
                <a:gd name="T4" fmla="*/ 166 w 21"/>
                <a:gd name="T5" fmla="*/ 0 h 38"/>
                <a:gd name="T6" fmla="*/ 74 w 21"/>
                <a:gd name="T7" fmla="*/ 83 h 38"/>
                <a:gd name="T8" fmla="*/ 74 w 21"/>
                <a:gd name="T9" fmla="*/ 563 h 38"/>
                <a:gd name="T10" fmla="*/ 124 w 21"/>
                <a:gd name="T11" fmla="*/ 595 h 38"/>
                <a:gd name="T12" fmla="*/ 124 w 21"/>
                <a:gd name="T13" fmla="*/ 595 h 38"/>
                <a:gd name="T14" fmla="*/ 154 w 21"/>
                <a:gd name="T15" fmla="*/ 595 h 38"/>
                <a:gd name="T16" fmla="*/ 183 w 21"/>
                <a:gd name="T17" fmla="*/ 595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38">
                  <a:moveTo>
                    <a:pt x="12" y="38"/>
                  </a:moveTo>
                  <a:cubicBezTo>
                    <a:pt x="21" y="29"/>
                    <a:pt x="19" y="9"/>
                    <a:pt x="15" y="0"/>
                  </a:cubicBezTo>
                  <a:cubicBezTo>
                    <a:pt x="14" y="0"/>
                    <a:pt x="13" y="0"/>
                    <a:pt x="11" y="0"/>
                  </a:cubicBezTo>
                  <a:cubicBezTo>
                    <a:pt x="9" y="0"/>
                    <a:pt x="7" y="2"/>
                    <a:pt x="5" y="5"/>
                  </a:cubicBezTo>
                  <a:cubicBezTo>
                    <a:pt x="0" y="14"/>
                    <a:pt x="0" y="29"/>
                    <a:pt x="5" y="36"/>
                  </a:cubicBezTo>
                  <a:cubicBezTo>
                    <a:pt x="6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9" y="38"/>
                    <a:pt x="9" y="38"/>
                    <a:pt x="10" y="38"/>
                  </a:cubicBezTo>
                  <a:cubicBezTo>
                    <a:pt x="10" y="38"/>
                    <a:pt x="11" y="38"/>
                    <a:pt x="12" y="38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6" name="Freeform 1045">
              <a:extLst>
                <a:ext uri="{FF2B5EF4-FFF2-40B4-BE49-F238E27FC236}">
                  <a16:creationId xmlns:a16="http://schemas.microsoft.com/office/drawing/2014/main" id="{4DDF9461-321E-4358-BC2D-061C29165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752"/>
              <a:ext cx="57" cy="95"/>
            </a:xfrm>
            <a:custGeom>
              <a:avLst/>
              <a:gdLst>
                <a:gd name="T0" fmla="*/ 74 w 23"/>
                <a:gd name="T1" fmla="*/ 63 h 38"/>
                <a:gd name="T2" fmla="*/ 92 w 23"/>
                <a:gd name="T3" fmla="*/ 550 h 38"/>
                <a:gd name="T4" fmla="*/ 154 w 23"/>
                <a:gd name="T5" fmla="*/ 595 h 38"/>
                <a:gd name="T6" fmla="*/ 154 w 23"/>
                <a:gd name="T7" fmla="*/ 595 h 38"/>
                <a:gd name="T8" fmla="*/ 166 w 23"/>
                <a:gd name="T9" fmla="*/ 595 h 38"/>
                <a:gd name="T10" fmla="*/ 216 w 23"/>
                <a:gd name="T11" fmla="*/ 595 h 38"/>
                <a:gd name="T12" fmla="*/ 245 w 23"/>
                <a:gd name="T13" fmla="*/ 0 h 38"/>
                <a:gd name="T14" fmla="*/ 183 w 23"/>
                <a:gd name="T15" fmla="*/ 0 h 38"/>
                <a:gd name="T16" fmla="*/ 74 w 23"/>
                <a:gd name="T17" fmla="*/ 63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38">
                  <a:moveTo>
                    <a:pt x="5" y="4"/>
                  </a:moveTo>
                  <a:cubicBezTo>
                    <a:pt x="0" y="13"/>
                    <a:pt x="1" y="29"/>
                    <a:pt x="6" y="35"/>
                  </a:cubicBezTo>
                  <a:cubicBezTo>
                    <a:pt x="7" y="38"/>
                    <a:pt x="9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1" y="38"/>
                    <a:pt x="11" y="38"/>
                  </a:cubicBezTo>
                  <a:cubicBezTo>
                    <a:pt x="12" y="38"/>
                    <a:pt x="13" y="38"/>
                    <a:pt x="14" y="38"/>
                  </a:cubicBezTo>
                  <a:cubicBezTo>
                    <a:pt x="23" y="28"/>
                    <a:pt x="21" y="8"/>
                    <a:pt x="16" y="0"/>
                  </a:cubicBezTo>
                  <a:cubicBezTo>
                    <a:pt x="14" y="0"/>
                    <a:pt x="13" y="0"/>
                    <a:pt x="12" y="0"/>
                  </a:cubicBezTo>
                  <a:cubicBezTo>
                    <a:pt x="10" y="0"/>
                    <a:pt x="8" y="1"/>
                    <a:pt x="5" y="4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7" name="Freeform 1046">
              <a:extLst>
                <a:ext uri="{FF2B5EF4-FFF2-40B4-BE49-F238E27FC236}">
                  <a16:creationId xmlns:a16="http://schemas.microsoft.com/office/drawing/2014/main" id="{F0984223-2B50-4297-96CB-DC2B448F9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1587"/>
              <a:ext cx="60" cy="90"/>
            </a:xfrm>
            <a:custGeom>
              <a:avLst/>
              <a:gdLst>
                <a:gd name="T0" fmla="*/ 283 w 24"/>
                <a:gd name="T1" fmla="*/ 563 h 36"/>
                <a:gd name="T2" fmla="*/ 333 w 24"/>
                <a:gd name="T3" fmla="*/ 550 h 36"/>
                <a:gd name="T4" fmla="*/ 375 w 24"/>
                <a:gd name="T5" fmla="*/ 438 h 36"/>
                <a:gd name="T6" fmla="*/ 158 w 24"/>
                <a:gd name="T7" fmla="*/ 20 h 36"/>
                <a:gd name="T8" fmla="*/ 113 w 24"/>
                <a:gd name="T9" fmla="*/ 0 h 36"/>
                <a:gd name="T10" fmla="*/ 95 w 24"/>
                <a:gd name="T11" fmla="*/ 0 h 36"/>
                <a:gd name="T12" fmla="*/ 33 w 24"/>
                <a:gd name="T13" fmla="*/ 33 h 36"/>
                <a:gd name="T14" fmla="*/ 283 w 24"/>
                <a:gd name="T15" fmla="*/ 563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6">
                  <a:moveTo>
                    <a:pt x="18" y="36"/>
                  </a:moveTo>
                  <a:cubicBezTo>
                    <a:pt x="19" y="35"/>
                    <a:pt x="20" y="35"/>
                    <a:pt x="21" y="35"/>
                  </a:cubicBezTo>
                  <a:cubicBezTo>
                    <a:pt x="23" y="33"/>
                    <a:pt x="23" y="31"/>
                    <a:pt x="24" y="28"/>
                  </a:cubicBezTo>
                  <a:cubicBezTo>
                    <a:pt x="24" y="18"/>
                    <a:pt x="17" y="5"/>
                    <a:pt x="10" y="1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1"/>
                    <a:pt x="4" y="1"/>
                    <a:pt x="2" y="2"/>
                  </a:cubicBezTo>
                  <a:cubicBezTo>
                    <a:pt x="0" y="14"/>
                    <a:pt x="11" y="32"/>
                    <a:pt x="18" y="36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8" name="Freeform 1047">
              <a:extLst>
                <a:ext uri="{FF2B5EF4-FFF2-40B4-BE49-F238E27FC236}">
                  <a16:creationId xmlns:a16="http://schemas.microsoft.com/office/drawing/2014/main" id="{3892D710-2059-47C0-A674-9116EB409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734"/>
              <a:ext cx="55" cy="90"/>
            </a:xfrm>
            <a:custGeom>
              <a:avLst/>
              <a:gdLst>
                <a:gd name="T0" fmla="*/ 300 w 22"/>
                <a:gd name="T1" fmla="*/ 563 h 36"/>
                <a:gd name="T2" fmla="*/ 345 w 22"/>
                <a:gd name="T3" fmla="*/ 438 h 36"/>
                <a:gd name="T4" fmla="*/ 125 w 22"/>
                <a:gd name="T5" fmla="*/ 20 h 36"/>
                <a:gd name="T6" fmla="*/ 95 w 22"/>
                <a:gd name="T7" fmla="*/ 0 h 36"/>
                <a:gd name="T8" fmla="*/ 83 w 22"/>
                <a:gd name="T9" fmla="*/ 0 h 36"/>
                <a:gd name="T10" fmla="*/ 50 w 22"/>
                <a:gd name="T11" fmla="*/ 33 h 36"/>
                <a:gd name="T12" fmla="*/ 300 w 22"/>
                <a:gd name="T13" fmla="*/ 56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6">
                  <a:moveTo>
                    <a:pt x="19" y="36"/>
                  </a:moveTo>
                  <a:cubicBezTo>
                    <a:pt x="21" y="34"/>
                    <a:pt x="22" y="32"/>
                    <a:pt x="22" y="28"/>
                  </a:cubicBezTo>
                  <a:cubicBezTo>
                    <a:pt x="22" y="19"/>
                    <a:pt x="15" y="5"/>
                    <a:pt x="8" y="1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1"/>
                    <a:pt x="4" y="1"/>
                    <a:pt x="3" y="2"/>
                  </a:cubicBezTo>
                  <a:cubicBezTo>
                    <a:pt x="0" y="14"/>
                    <a:pt x="11" y="31"/>
                    <a:pt x="19" y="36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9" name="Freeform 1048">
              <a:extLst>
                <a:ext uri="{FF2B5EF4-FFF2-40B4-BE49-F238E27FC236}">
                  <a16:creationId xmlns:a16="http://schemas.microsoft.com/office/drawing/2014/main" id="{0E359A91-5327-40BB-9FC0-547B32512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632"/>
              <a:ext cx="73" cy="72"/>
            </a:xfrm>
            <a:custGeom>
              <a:avLst/>
              <a:gdLst>
                <a:gd name="T0" fmla="*/ 368 w 29"/>
                <a:gd name="T1" fmla="*/ 0 h 29"/>
                <a:gd name="T2" fmla="*/ 463 w 29"/>
                <a:gd name="T3" fmla="*/ 444 h 29"/>
                <a:gd name="T4" fmla="*/ 113 w 29"/>
                <a:gd name="T5" fmla="*/ 432 h 29"/>
                <a:gd name="T6" fmla="*/ 0 w 29"/>
                <a:gd name="T7" fmla="*/ 278 h 29"/>
                <a:gd name="T8" fmla="*/ 222 w 29"/>
                <a:gd name="T9" fmla="*/ 370 h 29"/>
                <a:gd name="T10" fmla="*/ 368 w 29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9">
                  <a:moveTo>
                    <a:pt x="23" y="0"/>
                  </a:moveTo>
                  <a:cubicBezTo>
                    <a:pt x="20" y="6"/>
                    <a:pt x="23" y="24"/>
                    <a:pt x="29" y="29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2" y="23"/>
                    <a:pt x="0" y="18"/>
                  </a:cubicBezTo>
                  <a:cubicBezTo>
                    <a:pt x="3" y="23"/>
                    <a:pt x="8" y="24"/>
                    <a:pt x="14" y="24"/>
                  </a:cubicBezTo>
                  <a:cubicBezTo>
                    <a:pt x="22" y="25"/>
                    <a:pt x="18" y="0"/>
                    <a:pt x="23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0" name="Freeform 1049">
              <a:extLst>
                <a:ext uri="{FF2B5EF4-FFF2-40B4-BE49-F238E27FC236}">
                  <a16:creationId xmlns:a16="http://schemas.microsoft.com/office/drawing/2014/main" id="{5BDB728A-6961-4A1A-8E5D-0F67DDC28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789"/>
              <a:ext cx="78" cy="73"/>
            </a:xfrm>
            <a:custGeom>
              <a:avLst/>
              <a:gdLst>
                <a:gd name="T0" fmla="*/ 400 w 31"/>
                <a:gd name="T1" fmla="*/ 0 h 29"/>
                <a:gd name="T2" fmla="*/ 493 w 31"/>
                <a:gd name="T3" fmla="*/ 463 h 29"/>
                <a:gd name="T4" fmla="*/ 113 w 31"/>
                <a:gd name="T5" fmla="*/ 430 h 29"/>
                <a:gd name="T6" fmla="*/ 0 w 31"/>
                <a:gd name="T7" fmla="*/ 284 h 29"/>
                <a:gd name="T8" fmla="*/ 254 w 31"/>
                <a:gd name="T9" fmla="*/ 380 h 29"/>
                <a:gd name="T10" fmla="*/ 400 w 31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9">
                  <a:moveTo>
                    <a:pt x="25" y="0"/>
                  </a:moveTo>
                  <a:cubicBezTo>
                    <a:pt x="23" y="6"/>
                    <a:pt x="25" y="24"/>
                    <a:pt x="31" y="29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2" y="22"/>
                    <a:pt x="0" y="18"/>
                  </a:cubicBezTo>
                  <a:cubicBezTo>
                    <a:pt x="3" y="22"/>
                    <a:pt x="10" y="24"/>
                    <a:pt x="16" y="24"/>
                  </a:cubicBezTo>
                  <a:cubicBezTo>
                    <a:pt x="24" y="25"/>
                    <a:pt x="20" y="0"/>
                    <a:pt x="25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1" name="Freeform 1050">
              <a:extLst>
                <a:ext uri="{FF2B5EF4-FFF2-40B4-BE49-F238E27FC236}">
                  <a16:creationId xmlns:a16="http://schemas.microsoft.com/office/drawing/2014/main" id="{04225583-4B2D-4454-B775-FD394A957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1572"/>
              <a:ext cx="80" cy="55"/>
            </a:xfrm>
            <a:custGeom>
              <a:avLst/>
              <a:gdLst>
                <a:gd name="T0" fmla="*/ 0 w 32"/>
                <a:gd name="T1" fmla="*/ 345 h 22"/>
                <a:gd name="T2" fmla="*/ 188 w 32"/>
                <a:gd name="T3" fmla="*/ 33 h 22"/>
                <a:gd name="T4" fmla="*/ 500 w 32"/>
                <a:gd name="T5" fmla="*/ 33 h 22"/>
                <a:gd name="T6" fmla="*/ 0 w 32"/>
                <a:gd name="T7" fmla="*/ 34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2">
                  <a:moveTo>
                    <a:pt x="0" y="22"/>
                  </a:moveTo>
                  <a:cubicBezTo>
                    <a:pt x="2" y="13"/>
                    <a:pt x="9" y="3"/>
                    <a:pt x="12" y="2"/>
                  </a:cubicBezTo>
                  <a:cubicBezTo>
                    <a:pt x="16" y="0"/>
                    <a:pt x="32" y="2"/>
                    <a:pt x="32" y="2"/>
                  </a:cubicBezTo>
                  <a:cubicBezTo>
                    <a:pt x="26" y="2"/>
                    <a:pt x="7" y="5"/>
                    <a:pt x="0" y="22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2" name="Freeform 1051">
              <a:extLst>
                <a:ext uri="{FF2B5EF4-FFF2-40B4-BE49-F238E27FC236}">
                  <a16:creationId xmlns:a16="http://schemas.microsoft.com/office/drawing/2014/main" id="{6839080D-C96A-42E8-B264-8564797C1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732"/>
              <a:ext cx="78" cy="52"/>
            </a:xfrm>
            <a:custGeom>
              <a:avLst/>
              <a:gdLst>
                <a:gd name="T0" fmla="*/ 0 w 31"/>
                <a:gd name="T1" fmla="*/ 319 h 21"/>
                <a:gd name="T2" fmla="*/ 189 w 31"/>
                <a:gd name="T3" fmla="*/ 12 h 21"/>
                <a:gd name="T4" fmla="*/ 493 w 31"/>
                <a:gd name="T5" fmla="*/ 12 h 21"/>
                <a:gd name="T6" fmla="*/ 0 w 31"/>
                <a:gd name="T7" fmla="*/ 31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1">
                  <a:moveTo>
                    <a:pt x="0" y="21"/>
                  </a:moveTo>
                  <a:cubicBezTo>
                    <a:pt x="1" y="12"/>
                    <a:pt x="8" y="3"/>
                    <a:pt x="12" y="1"/>
                  </a:cubicBezTo>
                  <a:cubicBezTo>
                    <a:pt x="15" y="0"/>
                    <a:pt x="31" y="1"/>
                    <a:pt x="31" y="1"/>
                  </a:cubicBezTo>
                  <a:cubicBezTo>
                    <a:pt x="25" y="2"/>
                    <a:pt x="6" y="5"/>
                    <a:pt x="0" y="21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3" name="Freeform 1052">
              <a:extLst>
                <a:ext uri="{FF2B5EF4-FFF2-40B4-BE49-F238E27FC236}">
                  <a16:creationId xmlns:a16="http://schemas.microsoft.com/office/drawing/2014/main" id="{27311F3E-81AA-46EF-B0B4-FFA60CD19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1684"/>
              <a:ext cx="150" cy="158"/>
            </a:xfrm>
            <a:custGeom>
              <a:avLst/>
              <a:gdLst>
                <a:gd name="T0" fmla="*/ 470 w 60"/>
                <a:gd name="T1" fmla="*/ 0 h 63"/>
                <a:gd name="T2" fmla="*/ 0 w 60"/>
                <a:gd name="T3" fmla="*/ 208 h 63"/>
                <a:gd name="T4" fmla="*/ 175 w 60"/>
                <a:gd name="T5" fmla="*/ 221 h 63"/>
                <a:gd name="T6" fmla="*/ 458 w 60"/>
                <a:gd name="T7" fmla="*/ 755 h 63"/>
                <a:gd name="T8" fmla="*/ 345 w 60"/>
                <a:gd name="T9" fmla="*/ 976 h 63"/>
                <a:gd name="T10" fmla="*/ 345 w 60"/>
                <a:gd name="T11" fmla="*/ 993 h 63"/>
                <a:gd name="T12" fmla="*/ 800 w 60"/>
                <a:gd name="T13" fmla="*/ 755 h 63"/>
                <a:gd name="T14" fmla="*/ 470 w 60"/>
                <a:gd name="T15" fmla="*/ 0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63">
                  <a:moveTo>
                    <a:pt x="30" y="0"/>
                  </a:moveTo>
                  <a:cubicBezTo>
                    <a:pt x="28" y="2"/>
                    <a:pt x="10" y="8"/>
                    <a:pt x="0" y="13"/>
                  </a:cubicBezTo>
                  <a:cubicBezTo>
                    <a:pt x="4" y="11"/>
                    <a:pt x="7" y="11"/>
                    <a:pt x="11" y="14"/>
                  </a:cubicBezTo>
                  <a:cubicBezTo>
                    <a:pt x="21" y="19"/>
                    <a:pt x="30" y="36"/>
                    <a:pt x="29" y="48"/>
                  </a:cubicBezTo>
                  <a:cubicBezTo>
                    <a:pt x="29" y="55"/>
                    <a:pt x="27" y="60"/>
                    <a:pt x="22" y="62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60" y="30"/>
                    <a:pt x="50" y="5"/>
                    <a:pt x="30" y="0"/>
                  </a:cubicBezTo>
                </a:path>
              </a:pathLst>
            </a:custGeom>
            <a:solidFill>
              <a:srgbClr val="E2A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4" name="Freeform 1053">
              <a:extLst>
                <a:ext uri="{FF2B5EF4-FFF2-40B4-BE49-F238E27FC236}">
                  <a16:creationId xmlns:a16="http://schemas.microsoft.com/office/drawing/2014/main" id="{06F43985-D967-4C88-88AF-28EAC7385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0" y="1622"/>
              <a:ext cx="47" cy="55"/>
            </a:xfrm>
            <a:custGeom>
              <a:avLst/>
              <a:gdLst>
                <a:gd name="T0" fmla="*/ 0 w 19"/>
                <a:gd name="T1" fmla="*/ 0 h 22"/>
                <a:gd name="T2" fmla="*/ 12 w 19"/>
                <a:gd name="T3" fmla="*/ 300 h 22"/>
                <a:gd name="T4" fmla="*/ 287 w 19"/>
                <a:gd name="T5" fmla="*/ 158 h 22"/>
                <a:gd name="T6" fmla="*/ 0 w 1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3" y="9"/>
                    <a:pt x="2" y="16"/>
                    <a:pt x="1" y="19"/>
                  </a:cubicBezTo>
                  <a:cubicBezTo>
                    <a:pt x="1" y="22"/>
                    <a:pt x="19" y="10"/>
                    <a:pt x="19" y="10"/>
                  </a:cubicBezTo>
                  <a:cubicBezTo>
                    <a:pt x="14" y="12"/>
                    <a:pt x="3" y="6"/>
                    <a:pt x="0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5" name="Freeform 1054">
              <a:extLst>
                <a:ext uri="{FF2B5EF4-FFF2-40B4-BE49-F238E27FC236}">
                  <a16:creationId xmlns:a16="http://schemas.microsoft.com/office/drawing/2014/main" id="{12A431CC-2AB7-4F85-A854-539DF5578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1774"/>
              <a:ext cx="48" cy="55"/>
            </a:xfrm>
            <a:custGeom>
              <a:avLst/>
              <a:gdLst>
                <a:gd name="T0" fmla="*/ 0 w 19"/>
                <a:gd name="T1" fmla="*/ 0 h 22"/>
                <a:gd name="T2" fmla="*/ 20 w 19"/>
                <a:gd name="T3" fmla="*/ 300 h 22"/>
                <a:gd name="T4" fmla="*/ 306 w 19"/>
                <a:gd name="T5" fmla="*/ 158 h 22"/>
                <a:gd name="T6" fmla="*/ 0 w 1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3" y="9"/>
                    <a:pt x="1" y="17"/>
                    <a:pt x="1" y="19"/>
                  </a:cubicBezTo>
                  <a:cubicBezTo>
                    <a:pt x="1" y="22"/>
                    <a:pt x="19" y="10"/>
                    <a:pt x="19" y="10"/>
                  </a:cubicBezTo>
                  <a:cubicBezTo>
                    <a:pt x="14" y="12"/>
                    <a:pt x="3" y="6"/>
                    <a:pt x="0" y="0"/>
                  </a:cubicBezTo>
                </a:path>
              </a:pathLst>
            </a:custGeom>
            <a:solidFill>
              <a:srgbClr val="D063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6" name="Freeform 1055">
              <a:extLst>
                <a:ext uri="{FF2B5EF4-FFF2-40B4-BE49-F238E27FC236}">
                  <a16:creationId xmlns:a16="http://schemas.microsoft.com/office/drawing/2014/main" id="{9B9EFF2C-04BE-429E-A555-CB8064861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544"/>
              <a:ext cx="42" cy="20"/>
            </a:xfrm>
            <a:custGeom>
              <a:avLst/>
              <a:gdLst>
                <a:gd name="T0" fmla="*/ 0 w 17"/>
                <a:gd name="T1" fmla="*/ 125 h 8"/>
                <a:gd name="T2" fmla="*/ 257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8"/>
                  </a:moveTo>
                  <a:cubicBezTo>
                    <a:pt x="8" y="6"/>
                    <a:pt x="15" y="2"/>
                    <a:pt x="17" y="0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7" name="Freeform 1056">
              <a:extLst>
                <a:ext uri="{FF2B5EF4-FFF2-40B4-BE49-F238E27FC236}">
                  <a16:creationId xmlns:a16="http://schemas.microsoft.com/office/drawing/2014/main" id="{8F710E74-4732-4237-803F-F2B856A18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1692"/>
              <a:ext cx="43" cy="17"/>
            </a:xfrm>
            <a:custGeom>
              <a:avLst/>
              <a:gdLst>
                <a:gd name="T0" fmla="*/ 0 w 17"/>
                <a:gd name="T1" fmla="*/ 100 h 7"/>
                <a:gd name="T2" fmla="*/ 276 w 1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7"/>
                  </a:moveTo>
                  <a:cubicBezTo>
                    <a:pt x="6" y="7"/>
                    <a:pt x="14" y="4"/>
                    <a:pt x="17" y="0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8" name="Freeform 1057">
              <a:extLst>
                <a:ext uri="{FF2B5EF4-FFF2-40B4-BE49-F238E27FC236}">
                  <a16:creationId xmlns:a16="http://schemas.microsoft.com/office/drawing/2014/main" id="{C9D86739-6FC2-492E-8935-84F4EA4EE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842"/>
              <a:ext cx="367" cy="327"/>
            </a:xfrm>
            <a:custGeom>
              <a:avLst/>
              <a:gdLst>
                <a:gd name="T0" fmla="*/ 2287 w 147"/>
                <a:gd name="T1" fmla="*/ 1570 h 131"/>
                <a:gd name="T2" fmla="*/ 1778 w 147"/>
                <a:gd name="T3" fmla="*/ 1662 h 131"/>
                <a:gd name="T4" fmla="*/ 499 w 147"/>
                <a:gd name="T5" fmla="*/ 0 h 131"/>
                <a:gd name="T6" fmla="*/ 761 w 147"/>
                <a:gd name="T7" fmla="*/ 916 h 131"/>
                <a:gd name="T8" fmla="*/ 0 w 147"/>
                <a:gd name="T9" fmla="*/ 12 h 131"/>
                <a:gd name="T10" fmla="*/ 187 w 147"/>
                <a:gd name="T11" fmla="*/ 417 h 131"/>
                <a:gd name="T12" fmla="*/ 1653 w 147"/>
                <a:gd name="T13" fmla="*/ 1870 h 131"/>
                <a:gd name="T14" fmla="*/ 2070 w 147"/>
                <a:gd name="T15" fmla="*/ 2007 h 131"/>
                <a:gd name="T16" fmla="*/ 2287 w 147"/>
                <a:gd name="T17" fmla="*/ 1570 h 1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" h="131">
                  <a:moveTo>
                    <a:pt x="147" y="101"/>
                  </a:moveTo>
                  <a:cubicBezTo>
                    <a:pt x="147" y="101"/>
                    <a:pt x="122" y="115"/>
                    <a:pt x="114" y="107"/>
                  </a:cubicBezTo>
                  <a:cubicBezTo>
                    <a:pt x="96" y="94"/>
                    <a:pt x="58" y="62"/>
                    <a:pt x="32" y="0"/>
                  </a:cubicBezTo>
                  <a:cubicBezTo>
                    <a:pt x="32" y="0"/>
                    <a:pt x="55" y="50"/>
                    <a:pt x="49" y="59"/>
                  </a:cubicBezTo>
                  <a:cubicBezTo>
                    <a:pt x="42" y="67"/>
                    <a:pt x="0" y="1"/>
                    <a:pt x="0" y="1"/>
                  </a:cubicBezTo>
                  <a:cubicBezTo>
                    <a:pt x="3" y="10"/>
                    <a:pt x="7" y="19"/>
                    <a:pt x="12" y="27"/>
                  </a:cubicBezTo>
                  <a:cubicBezTo>
                    <a:pt x="37" y="71"/>
                    <a:pt x="90" y="113"/>
                    <a:pt x="106" y="120"/>
                  </a:cubicBezTo>
                  <a:cubicBezTo>
                    <a:pt x="111" y="122"/>
                    <a:pt x="126" y="131"/>
                    <a:pt x="133" y="129"/>
                  </a:cubicBezTo>
                  <a:cubicBezTo>
                    <a:pt x="143" y="125"/>
                    <a:pt x="146" y="111"/>
                    <a:pt x="147" y="101"/>
                  </a:cubicBezTo>
                </a:path>
              </a:pathLst>
            </a:custGeom>
            <a:solidFill>
              <a:srgbClr val="C50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9" name="Freeform 1058">
              <a:extLst>
                <a:ext uri="{FF2B5EF4-FFF2-40B4-BE49-F238E27FC236}">
                  <a16:creationId xmlns:a16="http://schemas.microsoft.com/office/drawing/2014/main" id="{C5B4FADC-B3EB-42B8-86F0-D37C8B76F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1454"/>
              <a:ext cx="107" cy="45"/>
            </a:xfrm>
            <a:custGeom>
              <a:avLst/>
              <a:gdLst>
                <a:gd name="T0" fmla="*/ 12 w 43"/>
                <a:gd name="T1" fmla="*/ 0 h 18"/>
                <a:gd name="T2" fmla="*/ 12 w 43"/>
                <a:gd name="T3" fmla="*/ 0 h 18"/>
                <a:gd name="T4" fmla="*/ 12 w 43"/>
                <a:gd name="T5" fmla="*/ 0 h 18"/>
                <a:gd name="T6" fmla="*/ 0 w 43"/>
                <a:gd name="T7" fmla="*/ 83 h 18"/>
                <a:gd name="T8" fmla="*/ 0 w 43"/>
                <a:gd name="T9" fmla="*/ 125 h 18"/>
                <a:gd name="T10" fmla="*/ 662 w 43"/>
                <a:gd name="T11" fmla="*/ 283 h 18"/>
                <a:gd name="T12" fmla="*/ 662 w 43"/>
                <a:gd name="T13" fmla="*/ 145 h 18"/>
                <a:gd name="T14" fmla="*/ 12 w 43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8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6" y="11"/>
                    <a:pt x="31" y="15"/>
                    <a:pt x="43" y="18"/>
                  </a:cubicBezTo>
                  <a:cubicBezTo>
                    <a:pt x="43" y="15"/>
                    <a:pt x="43" y="12"/>
                    <a:pt x="43" y="9"/>
                  </a:cubicBezTo>
                  <a:cubicBezTo>
                    <a:pt x="32" y="7"/>
                    <a:pt x="17" y="3"/>
                    <a:pt x="1" y="0"/>
                  </a:cubicBezTo>
                </a:path>
              </a:pathLst>
            </a:custGeom>
            <a:solidFill>
              <a:srgbClr val="F4DE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0" name="Freeform 1059">
              <a:extLst>
                <a:ext uri="{FF2B5EF4-FFF2-40B4-BE49-F238E27FC236}">
                  <a16:creationId xmlns:a16="http://schemas.microsoft.com/office/drawing/2014/main" id="{2D09DB2E-87F0-43EB-ABD4-1817C4B99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907"/>
              <a:ext cx="20" cy="383"/>
            </a:xfrm>
            <a:custGeom>
              <a:avLst/>
              <a:gdLst>
                <a:gd name="T0" fmla="*/ 0 w 8"/>
                <a:gd name="T1" fmla="*/ 0 h 153"/>
                <a:gd name="T2" fmla="*/ 50 w 8"/>
                <a:gd name="T3" fmla="*/ 2401 h 1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3">
                  <a:moveTo>
                    <a:pt x="0" y="0"/>
                  </a:moveTo>
                  <a:cubicBezTo>
                    <a:pt x="6" y="16"/>
                    <a:pt x="8" y="125"/>
                    <a:pt x="3" y="153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1" name="Freeform 1060">
              <a:extLst>
                <a:ext uri="{FF2B5EF4-FFF2-40B4-BE49-F238E27FC236}">
                  <a16:creationId xmlns:a16="http://schemas.microsoft.com/office/drawing/2014/main" id="{CA79C9F6-D599-4E3E-8462-DBD2B14CB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942"/>
              <a:ext cx="158" cy="182"/>
            </a:xfrm>
            <a:custGeom>
              <a:avLst/>
              <a:gdLst>
                <a:gd name="T0" fmla="*/ 993 w 63"/>
                <a:gd name="T1" fmla="*/ 0 h 73"/>
                <a:gd name="T2" fmla="*/ 221 w 63"/>
                <a:gd name="T3" fmla="*/ 167 h 73"/>
                <a:gd name="T4" fmla="*/ 20 w 63"/>
                <a:gd name="T5" fmla="*/ 558 h 73"/>
                <a:gd name="T6" fmla="*/ 0 w 63"/>
                <a:gd name="T7" fmla="*/ 1132 h 73"/>
                <a:gd name="T8" fmla="*/ 364 w 63"/>
                <a:gd name="T9" fmla="*/ 217 h 73"/>
                <a:gd name="T10" fmla="*/ 993 w 63"/>
                <a:gd name="T11" fmla="*/ 0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73">
                  <a:moveTo>
                    <a:pt x="63" y="0"/>
                  </a:moveTo>
                  <a:cubicBezTo>
                    <a:pt x="51" y="0"/>
                    <a:pt x="27" y="1"/>
                    <a:pt x="14" y="11"/>
                  </a:cubicBezTo>
                  <a:cubicBezTo>
                    <a:pt x="1" y="20"/>
                    <a:pt x="1" y="30"/>
                    <a:pt x="1" y="36"/>
                  </a:cubicBezTo>
                  <a:cubicBezTo>
                    <a:pt x="1" y="42"/>
                    <a:pt x="0" y="73"/>
                    <a:pt x="0" y="73"/>
                  </a:cubicBezTo>
                  <a:cubicBezTo>
                    <a:pt x="5" y="50"/>
                    <a:pt x="11" y="26"/>
                    <a:pt x="23" y="14"/>
                  </a:cubicBezTo>
                  <a:cubicBezTo>
                    <a:pt x="34" y="4"/>
                    <a:pt x="63" y="0"/>
                    <a:pt x="63" y="0"/>
                  </a:cubicBezTo>
                </a:path>
              </a:pathLst>
            </a:custGeom>
            <a:solidFill>
              <a:srgbClr val="F3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2" name="Freeform 1061">
              <a:extLst>
                <a:ext uri="{FF2B5EF4-FFF2-40B4-BE49-F238E27FC236}">
                  <a16:creationId xmlns:a16="http://schemas.microsoft.com/office/drawing/2014/main" id="{086FD8C2-EB29-421D-8637-401031F23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497"/>
              <a:ext cx="277" cy="105"/>
            </a:xfrm>
            <a:custGeom>
              <a:avLst/>
              <a:gdLst>
                <a:gd name="T0" fmla="*/ 1712 w 111"/>
                <a:gd name="T1" fmla="*/ 395 h 42"/>
                <a:gd name="T2" fmla="*/ 1712 w 111"/>
                <a:gd name="T3" fmla="*/ 395 h 42"/>
                <a:gd name="T4" fmla="*/ 1682 w 111"/>
                <a:gd name="T5" fmla="*/ 283 h 42"/>
                <a:gd name="T6" fmla="*/ 1475 w 111"/>
                <a:gd name="T7" fmla="*/ 125 h 42"/>
                <a:gd name="T8" fmla="*/ 779 w 111"/>
                <a:gd name="T9" fmla="*/ 0 h 42"/>
                <a:gd name="T10" fmla="*/ 0 w 111"/>
                <a:gd name="T11" fmla="*/ 188 h 42"/>
                <a:gd name="T12" fmla="*/ 841 w 111"/>
                <a:gd name="T13" fmla="*/ 563 h 42"/>
                <a:gd name="T14" fmla="*/ 1662 w 111"/>
                <a:gd name="T15" fmla="*/ 658 h 42"/>
                <a:gd name="T16" fmla="*/ 1724 w 111"/>
                <a:gd name="T17" fmla="*/ 458 h 42"/>
                <a:gd name="T18" fmla="*/ 1712 w 111"/>
                <a:gd name="T19" fmla="*/ 395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1" h="42">
                  <a:moveTo>
                    <a:pt x="110" y="25"/>
                  </a:moveTo>
                  <a:cubicBezTo>
                    <a:pt x="110" y="25"/>
                    <a:pt x="110" y="25"/>
                    <a:pt x="110" y="25"/>
                  </a:cubicBezTo>
                  <a:cubicBezTo>
                    <a:pt x="110" y="22"/>
                    <a:pt x="109" y="20"/>
                    <a:pt x="108" y="18"/>
                  </a:cubicBezTo>
                  <a:cubicBezTo>
                    <a:pt x="105" y="14"/>
                    <a:pt x="100" y="11"/>
                    <a:pt x="95" y="8"/>
                  </a:cubicBezTo>
                  <a:cubicBezTo>
                    <a:pt x="83" y="3"/>
                    <a:pt x="66" y="1"/>
                    <a:pt x="50" y="0"/>
                  </a:cubicBezTo>
                  <a:cubicBezTo>
                    <a:pt x="24" y="0"/>
                    <a:pt x="6" y="6"/>
                    <a:pt x="0" y="12"/>
                  </a:cubicBezTo>
                  <a:cubicBezTo>
                    <a:pt x="8" y="19"/>
                    <a:pt x="17" y="35"/>
                    <a:pt x="54" y="36"/>
                  </a:cubicBezTo>
                  <a:cubicBezTo>
                    <a:pt x="92" y="37"/>
                    <a:pt x="106" y="24"/>
                    <a:pt x="107" y="42"/>
                  </a:cubicBezTo>
                  <a:cubicBezTo>
                    <a:pt x="111" y="29"/>
                    <a:pt x="111" y="29"/>
                    <a:pt x="111" y="29"/>
                  </a:cubicBezTo>
                  <a:cubicBezTo>
                    <a:pt x="111" y="27"/>
                    <a:pt x="111" y="26"/>
                    <a:pt x="110" y="25"/>
                  </a:cubicBezTo>
                </a:path>
              </a:pathLst>
            </a:custGeom>
            <a:solidFill>
              <a:srgbClr val="3B7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3" name="Oval 1062">
              <a:extLst>
                <a:ext uri="{FF2B5EF4-FFF2-40B4-BE49-F238E27FC236}">
                  <a16:creationId xmlns:a16="http://schemas.microsoft.com/office/drawing/2014/main" id="{E9395177-00A1-4611-8EF4-7040E4C6A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7" y="2372"/>
              <a:ext cx="5" cy="1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04" name="Oval 1063">
              <a:extLst>
                <a:ext uri="{FF2B5EF4-FFF2-40B4-BE49-F238E27FC236}">
                  <a16:creationId xmlns:a16="http://schemas.microsoft.com/office/drawing/2014/main" id="{DA3231E5-88D9-4A9E-BFB3-27AB68376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" y="2209"/>
              <a:ext cx="22" cy="23"/>
            </a:xfrm>
            <a:prstGeom prst="ellipse">
              <a:avLst/>
            </a:prstGeom>
            <a:solidFill>
              <a:srgbClr val="64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05" name="Oval 1064">
              <a:extLst>
                <a:ext uri="{FF2B5EF4-FFF2-40B4-BE49-F238E27FC236}">
                  <a16:creationId xmlns:a16="http://schemas.microsoft.com/office/drawing/2014/main" id="{87CEBC47-9EAE-4416-9CDC-EBC1DE253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4" y="2254"/>
              <a:ext cx="23" cy="23"/>
            </a:xfrm>
            <a:prstGeom prst="ellipse">
              <a:avLst/>
            </a:prstGeom>
            <a:solidFill>
              <a:srgbClr val="64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06" name="Oval 1065">
              <a:extLst>
                <a:ext uri="{FF2B5EF4-FFF2-40B4-BE49-F238E27FC236}">
                  <a16:creationId xmlns:a16="http://schemas.microsoft.com/office/drawing/2014/main" id="{C1438ADD-BBE9-4497-9E47-FE217FD0C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2" y="2297"/>
              <a:ext cx="20" cy="20"/>
            </a:xfrm>
            <a:prstGeom prst="ellipse">
              <a:avLst/>
            </a:prstGeom>
            <a:solidFill>
              <a:srgbClr val="64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07" name="Oval 1066">
              <a:extLst>
                <a:ext uri="{FF2B5EF4-FFF2-40B4-BE49-F238E27FC236}">
                  <a16:creationId xmlns:a16="http://schemas.microsoft.com/office/drawing/2014/main" id="{DE23DD69-CEC4-4E2B-B087-A71635013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7" y="2284"/>
              <a:ext cx="17" cy="15"/>
            </a:xfrm>
            <a:prstGeom prst="ellipse">
              <a:avLst/>
            </a:prstGeom>
            <a:solidFill>
              <a:srgbClr val="64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08" name="Oval 1067">
              <a:extLst>
                <a:ext uri="{FF2B5EF4-FFF2-40B4-BE49-F238E27FC236}">
                  <a16:creationId xmlns:a16="http://schemas.microsoft.com/office/drawing/2014/main" id="{168A04BB-ED75-4ADA-8768-BC25A2FE5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7" y="2212"/>
              <a:ext cx="15" cy="15"/>
            </a:xfrm>
            <a:prstGeom prst="ellipse">
              <a:avLst/>
            </a:prstGeom>
            <a:solidFill>
              <a:srgbClr val="64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09" name="Oval 1068">
              <a:extLst>
                <a:ext uri="{FF2B5EF4-FFF2-40B4-BE49-F238E27FC236}">
                  <a16:creationId xmlns:a16="http://schemas.microsoft.com/office/drawing/2014/main" id="{4A3B6B92-6E75-4A5A-9450-9076EBA34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2" y="2244"/>
              <a:ext cx="12" cy="13"/>
            </a:xfrm>
            <a:prstGeom prst="ellipse">
              <a:avLst/>
            </a:prstGeom>
            <a:solidFill>
              <a:srgbClr val="64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10" name="Oval 1069">
              <a:extLst>
                <a:ext uri="{FF2B5EF4-FFF2-40B4-BE49-F238E27FC236}">
                  <a16:creationId xmlns:a16="http://schemas.microsoft.com/office/drawing/2014/main" id="{DA2F4499-85E0-488C-9E7B-F00E58F58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4" y="2294"/>
              <a:ext cx="13" cy="13"/>
            </a:xfrm>
            <a:prstGeom prst="ellipse">
              <a:avLst/>
            </a:prstGeom>
            <a:solidFill>
              <a:srgbClr val="649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11" name="Oval 1070">
              <a:extLst>
                <a:ext uri="{FF2B5EF4-FFF2-40B4-BE49-F238E27FC236}">
                  <a16:creationId xmlns:a16="http://schemas.microsoft.com/office/drawing/2014/main" id="{29A4D85D-87E9-43FE-BF68-D55C92F21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" y="2227"/>
              <a:ext cx="22" cy="22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12" name="Oval 1071">
              <a:extLst>
                <a:ext uri="{FF2B5EF4-FFF2-40B4-BE49-F238E27FC236}">
                  <a16:creationId xmlns:a16="http://schemas.microsoft.com/office/drawing/2014/main" id="{10C6896B-B1C1-4A93-BA2B-327F7535F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4" y="2267"/>
              <a:ext cx="18" cy="20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13" name="Oval 1072">
              <a:extLst>
                <a:ext uri="{FF2B5EF4-FFF2-40B4-BE49-F238E27FC236}">
                  <a16:creationId xmlns:a16="http://schemas.microsoft.com/office/drawing/2014/main" id="{09CE700D-3CDB-46F9-87B6-DCD4CB5B8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2" y="2277"/>
              <a:ext cx="25" cy="27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14" name="Oval 1073">
              <a:extLst>
                <a:ext uri="{FF2B5EF4-FFF2-40B4-BE49-F238E27FC236}">
                  <a16:creationId xmlns:a16="http://schemas.microsoft.com/office/drawing/2014/main" id="{0AAA9D80-AB49-4B69-B163-456F1637F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7" y="2317"/>
              <a:ext cx="17" cy="17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15" name="Oval 1074">
              <a:extLst>
                <a:ext uri="{FF2B5EF4-FFF2-40B4-BE49-F238E27FC236}">
                  <a16:creationId xmlns:a16="http://schemas.microsoft.com/office/drawing/2014/main" id="{432185BC-402A-411F-8B0C-50C5EDA3C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2334"/>
              <a:ext cx="10" cy="10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16" name="Oval 1075">
              <a:extLst>
                <a:ext uri="{FF2B5EF4-FFF2-40B4-BE49-F238E27FC236}">
                  <a16:creationId xmlns:a16="http://schemas.microsoft.com/office/drawing/2014/main" id="{52BCD726-783C-434A-BD0C-7AB52E0F8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2234"/>
              <a:ext cx="15" cy="15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17" name="Oval 1076">
              <a:extLst>
                <a:ext uri="{FF2B5EF4-FFF2-40B4-BE49-F238E27FC236}">
                  <a16:creationId xmlns:a16="http://schemas.microsoft.com/office/drawing/2014/main" id="{B08B8F5C-9347-4DA4-B0A5-751E54AC0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2327"/>
              <a:ext cx="17" cy="17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18" name="Oval 1077">
              <a:extLst>
                <a:ext uri="{FF2B5EF4-FFF2-40B4-BE49-F238E27FC236}">
                  <a16:creationId xmlns:a16="http://schemas.microsoft.com/office/drawing/2014/main" id="{1F6C1B22-90E1-48B8-8742-D276A8FEB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9" y="2397"/>
              <a:ext cx="13" cy="12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19" name="Oval 1078">
              <a:extLst>
                <a:ext uri="{FF2B5EF4-FFF2-40B4-BE49-F238E27FC236}">
                  <a16:creationId xmlns:a16="http://schemas.microsoft.com/office/drawing/2014/main" id="{09702C00-3B5B-43BA-A35D-528AFC38E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297"/>
              <a:ext cx="15" cy="15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68720" name="Oval 1079">
              <a:extLst>
                <a:ext uri="{FF2B5EF4-FFF2-40B4-BE49-F238E27FC236}">
                  <a16:creationId xmlns:a16="http://schemas.microsoft.com/office/drawing/2014/main" id="{E0E9B5C8-A420-45E2-A2F2-4FB20B154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7" y="2284"/>
              <a:ext cx="20" cy="20"/>
            </a:xfrm>
            <a:prstGeom prst="ellipse">
              <a:avLst/>
            </a:prstGeom>
            <a:solidFill>
              <a:srgbClr val="8B64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633" name="Group 2">
            <a:extLst>
              <a:ext uri="{FF2B5EF4-FFF2-40B4-BE49-F238E27FC236}">
                <a16:creationId xmlns:a16="http://schemas.microsoft.com/office/drawing/2014/main" id="{97D7D834-6681-4B12-8D40-B9989962F211}"/>
              </a:ext>
            </a:extLst>
          </p:cNvPr>
          <p:cNvGrpSpPr>
            <a:grpSpLocks/>
          </p:cNvGrpSpPr>
          <p:nvPr/>
        </p:nvGrpSpPr>
        <p:grpSpPr bwMode="auto">
          <a:xfrm>
            <a:off x="6491288" y="1462088"/>
            <a:ext cx="3127375" cy="4140200"/>
            <a:chOff x="3129" y="744"/>
            <a:chExt cx="1970" cy="2608"/>
          </a:xfrm>
        </p:grpSpPr>
        <p:sp>
          <p:nvSpPr>
            <p:cNvPr id="70520" name="Freeform 3">
              <a:extLst>
                <a:ext uri="{FF2B5EF4-FFF2-40B4-BE49-F238E27FC236}">
                  <a16:creationId xmlns:a16="http://schemas.microsoft.com/office/drawing/2014/main" id="{9F5A0A50-5C9E-4EEB-8C38-7533956C9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866"/>
              <a:ext cx="1853" cy="2483"/>
            </a:xfrm>
            <a:custGeom>
              <a:avLst/>
              <a:gdLst>
                <a:gd name="T0" fmla="*/ 10150 w 741"/>
                <a:gd name="T1" fmla="*/ 7510 h 931"/>
                <a:gd name="T2" fmla="*/ 9975 w 741"/>
                <a:gd name="T3" fmla="*/ 6772 h 931"/>
                <a:gd name="T4" fmla="*/ 10213 w 741"/>
                <a:gd name="T5" fmla="*/ 6508 h 931"/>
                <a:gd name="T6" fmla="*/ 9930 w 741"/>
                <a:gd name="T7" fmla="*/ 5713 h 931"/>
                <a:gd name="T8" fmla="*/ 9680 w 741"/>
                <a:gd name="T9" fmla="*/ 6011 h 931"/>
                <a:gd name="T10" fmla="*/ 9538 w 741"/>
                <a:gd name="T11" fmla="*/ 5769 h 931"/>
                <a:gd name="T12" fmla="*/ 9868 w 741"/>
                <a:gd name="T13" fmla="*/ 5406 h 931"/>
                <a:gd name="T14" fmla="*/ 9588 w 741"/>
                <a:gd name="T15" fmla="*/ 4630 h 931"/>
                <a:gd name="T16" fmla="*/ 8160 w 741"/>
                <a:gd name="T17" fmla="*/ 4587 h 931"/>
                <a:gd name="T18" fmla="*/ 9443 w 741"/>
                <a:gd name="T19" fmla="*/ 3622 h 931"/>
                <a:gd name="T20" fmla="*/ 8535 w 741"/>
                <a:gd name="T21" fmla="*/ 3699 h 931"/>
                <a:gd name="T22" fmla="*/ 8647 w 741"/>
                <a:gd name="T23" fmla="*/ 3777 h 931"/>
                <a:gd name="T24" fmla="*/ 8630 w 741"/>
                <a:gd name="T25" fmla="*/ 3664 h 931"/>
                <a:gd name="T26" fmla="*/ 9275 w 741"/>
                <a:gd name="T27" fmla="*/ 2696 h 931"/>
                <a:gd name="T28" fmla="*/ 8160 w 741"/>
                <a:gd name="T29" fmla="*/ 2846 h 931"/>
                <a:gd name="T30" fmla="*/ 7147 w 741"/>
                <a:gd name="T31" fmla="*/ 1912 h 931"/>
                <a:gd name="T32" fmla="*/ 6992 w 741"/>
                <a:gd name="T33" fmla="*/ 1195 h 931"/>
                <a:gd name="T34" fmla="*/ 6834 w 741"/>
                <a:gd name="T35" fmla="*/ 797 h 931"/>
                <a:gd name="T36" fmla="*/ 6804 w 741"/>
                <a:gd name="T37" fmla="*/ 456 h 931"/>
                <a:gd name="T38" fmla="*/ 6334 w 741"/>
                <a:gd name="T39" fmla="*/ 171 h 931"/>
                <a:gd name="T40" fmla="*/ 6222 w 741"/>
                <a:gd name="T41" fmla="*/ 77 h 931"/>
                <a:gd name="T42" fmla="*/ 6097 w 741"/>
                <a:gd name="T43" fmla="*/ 35 h 931"/>
                <a:gd name="T44" fmla="*/ 5679 w 741"/>
                <a:gd name="T45" fmla="*/ 56 h 931"/>
                <a:gd name="T46" fmla="*/ 5096 w 741"/>
                <a:gd name="T47" fmla="*/ 491 h 931"/>
                <a:gd name="T48" fmla="*/ 4971 w 741"/>
                <a:gd name="T49" fmla="*/ 363 h 931"/>
                <a:gd name="T50" fmla="*/ 4534 w 741"/>
                <a:gd name="T51" fmla="*/ 533 h 931"/>
                <a:gd name="T52" fmla="*/ 4314 w 741"/>
                <a:gd name="T53" fmla="*/ 1101 h 931"/>
                <a:gd name="T54" fmla="*/ 3251 w 741"/>
                <a:gd name="T55" fmla="*/ 2654 h 931"/>
                <a:gd name="T56" fmla="*/ 1083 w 741"/>
                <a:gd name="T57" fmla="*/ 2582 h 931"/>
                <a:gd name="T58" fmla="*/ 1438 w 741"/>
                <a:gd name="T59" fmla="*/ 2867 h 931"/>
                <a:gd name="T60" fmla="*/ 1020 w 741"/>
                <a:gd name="T61" fmla="*/ 2923 h 931"/>
                <a:gd name="T62" fmla="*/ 908 w 741"/>
                <a:gd name="T63" fmla="*/ 3451 h 931"/>
                <a:gd name="T64" fmla="*/ 2988 w 741"/>
                <a:gd name="T65" fmla="*/ 3963 h 931"/>
                <a:gd name="T66" fmla="*/ 3021 w 741"/>
                <a:gd name="T67" fmla="*/ 4971 h 931"/>
                <a:gd name="T68" fmla="*/ 2551 w 741"/>
                <a:gd name="T69" fmla="*/ 4382 h 931"/>
                <a:gd name="T70" fmla="*/ 2408 w 741"/>
                <a:gd name="T71" fmla="*/ 4382 h 931"/>
                <a:gd name="T72" fmla="*/ 738 w 741"/>
                <a:gd name="T73" fmla="*/ 4267 h 931"/>
                <a:gd name="T74" fmla="*/ 688 w 741"/>
                <a:gd name="T75" fmla="*/ 4177 h 931"/>
                <a:gd name="T76" fmla="*/ 83 w 741"/>
                <a:gd name="T77" fmla="*/ 4667 h 931"/>
                <a:gd name="T78" fmla="*/ 50 w 741"/>
                <a:gd name="T79" fmla="*/ 5521 h 931"/>
                <a:gd name="T80" fmla="*/ 583 w 741"/>
                <a:gd name="T81" fmla="*/ 5691 h 931"/>
                <a:gd name="T82" fmla="*/ 595 w 741"/>
                <a:gd name="T83" fmla="*/ 5862 h 931"/>
                <a:gd name="T84" fmla="*/ 33 w 741"/>
                <a:gd name="T85" fmla="*/ 6678 h 931"/>
                <a:gd name="T86" fmla="*/ 738 w 741"/>
                <a:gd name="T87" fmla="*/ 6828 h 931"/>
                <a:gd name="T88" fmla="*/ 958 w 741"/>
                <a:gd name="T89" fmla="*/ 7889 h 931"/>
                <a:gd name="T90" fmla="*/ 1300 w 741"/>
                <a:gd name="T91" fmla="*/ 14111 h 931"/>
                <a:gd name="T92" fmla="*/ 1345 w 741"/>
                <a:gd name="T93" fmla="*/ 17413 h 931"/>
                <a:gd name="T94" fmla="*/ 3238 w 741"/>
                <a:gd name="T95" fmla="*/ 17400 h 931"/>
                <a:gd name="T96" fmla="*/ 3251 w 741"/>
                <a:gd name="T97" fmla="*/ 14111 h 93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41" h="931">
                  <a:moveTo>
                    <a:pt x="692" y="793"/>
                  </a:moveTo>
                  <a:cubicBezTo>
                    <a:pt x="736" y="741"/>
                    <a:pt x="741" y="662"/>
                    <a:pt x="706" y="524"/>
                  </a:cubicBezTo>
                  <a:cubicBezTo>
                    <a:pt x="687" y="447"/>
                    <a:pt x="660" y="413"/>
                    <a:pt x="649" y="396"/>
                  </a:cubicBezTo>
                  <a:cubicBezTo>
                    <a:pt x="645" y="389"/>
                    <a:pt x="644" y="385"/>
                    <a:pt x="644" y="382"/>
                  </a:cubicBezTo>
                  <a:cubicBezTo>
                    <a:pt x="642" y="373"/>
                    <a:pt x="640" y="365"/>
                    <a:pt x="638" y="357"/>
                  </a:cubicBezTo>
                  <a:cubicBezTo>
                    <a:pt x="638" y="357"/>
                    <a:pt x="638" y="357"/>
                    <a:pt x="638" y="357"/>
                  </a:cubicBezTo>
                  <a:cubicBezTo>
                    <a:pt x="647" y="353"/>
                    <a:pt x="654" y="350"/>
                    <a:pt x="654" y="350"/>
                  </a:cubicBezTo>
                  <a:cubicBezTo>
                    <a:pt x="657" y="349"/>
                    <a:pt x="656" y="344"/>
                    <a:pt x="653" y="343"/>
                  </a:cubicBezTo>
                  <a:cubicBezTo>
                    <a:pt x="653" y="343"/>
                    <a:pt x="653" y="343"/>
                    <a:pt x="653" y="343"/>
                  </a:cubicBezTo>
                  <a:cubicBezTo>
                    <a:pt x="653" y="342"/>
                    <a:pt x="653" y="342"/>
                    <a:pt x="653" y="342"/>
                  </a:cubicBezTo>
                  <a:cubicBezTo>
                    <a:pt x="647" y="339"/>
                    <a:pt x="637" y="320"/>
                    <a:pt x="639" y="307"/>
                  </a:cubicBezTo>
                  <a:cubicBezTo>
                    <a:pt x="641" y="305"/>
                    <a:pt x="638" y="299"/>
                    <a:pt x="635" y="301"/>
                  </a:cubicBezTo>
                  <a:cubicBezTo>
                    <a:pt x="634" y="301"/>
                    <a:pt x="625" y="305"/>
                    <a:pt x="615" y="310"/>
                  </a:cubicBezTo>
                  <a:cubicBezTo>
                    <a:pt x="616" y="313"/>
                    <a:pt x="618" y="315"/>
                    <a:pt x="619" y="317"/>
                  </a:cubicBezTo>
                  <a:cubicBezTo>
                    <a:pt x="619" y="317"/>
                    <a:pt x="619" y="317"/>
                    <a:pt x="619" y="317"/>
                  </a:cubicBezTo>
                  <a:cubicBezTo>
                    <a:pt x="613" y="308"/>
                    <a:pt x="607" y="300"/>
                    <a:pt x="601" y="292"/>
                  </a:cubicBezTo>
                  <a:cubicBezTo>
                    <a:pt x="602" y="294"/>
                    <a:pt x="603" y="295"/>
                    <a:pt x="604" y="297"/>
                  </a:cubicBezTo>
                  <a:cubicBezTo>
                    <a:pt x="606" y="299"/>
                    <a:pt x="608" y="301"/>
                    <a:pt x="610" y="304"/>
                  </a:cubicBezTo>
                  <a:cubicBezTo>
                    <a:pt x="622" y="298"/>
                    <a:pt x="632" y="293"/>
                    <a:pt x="632" y="293"/>
                  </a:cubicBezTo>
                  <a:cubicBezTo>
                    <a:pt x="635" y="292"/>
                    <a:pt x="634" y="287"/>
                    <a:pt x="631" y="286"/>
                  </a:cubicBezTo>
                  <a:cubicBezTo>
                    <a:pt x="631" y="286"/>
                    <a:pt x="631" y="285"/>
                    <a:pt x="631" y="285"/>
                  </a:cubicBezTo>
                  <a:cubicBezTo>
                    <a:pt x="620" y="282"/>
                    <a:pt x="611" y="257"/>
                    <a:pt x="618" y="249"/>
                  </a:cubicBezTo>
                  <a:cubicBezTo>
                    <a:pt x="618" y="249"/>
                    <a:pt x="618" y="249"/>
                    <a:pt x="618" y="249"/>
                  </a:cubicBezTo>
                  <a:cubicBezTo>
                    <a:pt x="618" y="247"/>
                    <a:pt x="615" y="243"/>
                    <a:pt x="613" y="244"/>
                  </a:cubicBezTo>
                  <a:cubicBezTo>
                    <a:pt x="606" y="247"/>
                    <a:pt x="584" y="258"/>
                    <a:pt x="571" y="264"/>
                  </a:cubicBezTo>
                  <a:cubicBezTo>
                    <a:pt x="572" y="265"/>
                    <a:pt x="572" y="265"/>
                    <a:pt x="573" y="266"/>
                  </a:cubicBezTo>
                  <a:cubicBezTo>
                    <a:pt x="552" y="249"/>
                    <a:pt x="531" y="240"/>
                    <a:pt x="522" y="242"/>
                  </a:cubicBezTo>
                  <a:cubicBezTo>
                    <a:pt x="548" y="235"/>
                    <a:pt x="587" y="231"/>
                    <a:pt x="609" y="224"/>
                  </a:cubicBezTo>
                  <a:cubicBezTo>
                    <a:pt x="611" y="224"/>
                    <a:pt x="610" y="217"/>
                    <a:pt x="607" y="218"/>
                  </a:cubicBezTo>
                  <a:cubicBezTo>
                    <a:pt x="600" y="212"/>
                    <a:pt x="598" y="194"/>
                    <a:pt x="604" y="191"/>
                  </a:cubicBezTo>
                  <a:cubicBezTo>
                    <a:pt x="603" y="191"/>
                    <a:pt x="603" y="191"/>
                    <a:pt x="603" y="191"/>
                  </a:cubicBezTo>
                  <a:cubicBezTo>
                    <a:pt x="603" y="191"/>
                    <a:pt x="591" y="191"/>
                    <a:pt x="553" y="199"/>
                  </a:cubicBezTo>
                  <a:cubicBezTo>
                    <a:pt x="550" y="200"/>
                    <a:pt x="547" y="198"/>
                    <a:pt x="546" y="195"/>
                  </a:cubicBezTo>
                  <a:cubicBezTo>
                    <a:pt x="546" y="195"/>
                    <a:pt x="546" y="195"/>
                    <a:pt x="546" y="195"/>
                  </a:cubicBezTo>
                  <a:cubicBezTo>
                    <a:pt x="546" y="195"/>
                    <a:pt x="546" y="195"/>
                    <a:pt x="546" y="195"/>
                  </a:cubicBezTo>
                  <a:cubicBezTo>
                    <a:pt x="547" y="198"/>
                    <a:pt x="550" y="200"/>
                    <a:pt x="553" y="199"/>
                  </a:cubicBezTo>
                  <a:cubicBezTo>
                    <a:pt x="591" y="191"/>
                    <a:pt x="603" y="191"/>
                    <a:pt x="603" y="191"/>
                  </a:cubicBezTo>
                  <a:cubicBezTo>
                    <a:pt x="606" y="191"/>
                    <a:pt x="606" y="185"/>
                    <a:pt x="603" y="185"/>
                  </a:cubicBezTo>
                  <a:cubicBezTo>
                    <a:pt x="603" y="185"/>
                    <a:pt x="592" y="185"/>
                    <a:pt x="552" y="193"/>
                  </a:cubicBezTo>
                  <a:cubicBezTo>
                    <a:pt x="552" y="193"/>
                    <a:pt x="578" y="182"/>
                    <a:pt x="600" y="175"/>
                  </a:cubicBezTo>
                  <a:cubicBezTo>
                    <a:pt x="603" y="174"/>
                    <a:pt x="602" y="168"/>
                    <a:pt x="600" y="169"/>
                  </a:cubicBezTo>
                  <a:cubicBezTo>
                    <a:pt x="591" y="164"/>
                    <a:pt x="587" y="148"/>
                    <a:pt x="593" y="142"/>
                  </a:cubicBezTo>
                  <a:cubicBezTo>
                    <a:pt x="593" y="141"/>
                    <a:pt x="593" y="141"/>
                    <a:pt x="593" y="141"/>
                  </a:cubicBezTo>
                  <a:cubicBezTo>
                    <a:pt x="597" y="140"/>
                    <a:pt x="596" y="136"/>
                    <a:pt x="592" y="136"/>
                  </a:cubicBezTo>
                  <a:cubicBezTo>
                    <a:pt x="569" y="141"/>
                    <a:pt x="546" y="146"/>
                    <a:pt x="522" y="150"/>
                  </a:cubicBezTo>
                  <a:cubicBezTo>
                    <a:pt x="509" y="109"/>
                    <a:pt x="489" y="82"/>
                    <a:pt x="456" y="62"/>
                  </a:cubicBezTo>
                  <a:cubicBezTo>
                    <a:pt x="454" y="61"/>
                    <a:pt x="451" y="59"/>
                    <a:pt x="448" y="57"/>
                  </a:cubicBezTo>
                  <a:cubicBezTo>
                    <a:pt x="456" y="64"/>
                    <a:pt x="460" y="82"/>
                    <a:pt x="457" y="101"/>
                  </a:cubicBezTo>
                  <a:cubicBezTo>
                    <a:pt x="457" y="101"/>
                    <a:pt x="457" y="101"/>
                    <a:pt x="457" y="101"/>
                  </a:cubicBezTo>
                  <a:cubicBezTo>
                    <a:pt x="460" y="82"/>
                    <a:pt x="456" y="64"/>
                    <a:pt x="448" y="57"/>
                  </a:cubicBezTo>
                  <a:cubicBezTo>
                    <a:pt x="447" y="63"/>
                    <a:pt x="447" y="63"/>
                    <a:pt x="447" y="63"/>
                  </a:cubicBezTo>
                  <a:cubicBezTo>
                    <a:pt x="447" y="65"/>
                    <a:pt x="447" y="65"/>
                    <a:pt x="447" y="65"/>
                  </a:cubicBezTo>
                  <a:cubicBezTo>
                    <a:pt x="448" y="57"/>
                    <a:pt x="448" y="57"/>
                    <a:pt x="448" y="57"/>
                  </a:cubicBezTo>
                  <a:cubicBezTo>
                    <a:pt x="442" y="52"/>
                    <a:pt x="436" y="48"/>
                    <a:pt x="437" y="42"/>
                  </a:cubicBezTo>
                  <a:cubicBezTo>
                    <a:pt x="437" y="40"/>
                    <a:pt x="437" y="35"/>
                    <a:pt x="440" y="28"/>
                  </a:cubicBezTo>
                  <a:cubicBezTo>
                    <a:pt x="441" y="26"/>
                    <a:pt x="437" y="23"/>
                    <a:pt x="435" y="25"/>
                  </a:cubicBezTo>
                  <a:cubicBezTo>
                    <a:pt x="435" y="25"/>
                    <a:pt x="435" y="24"/>
                    <a:pt x="435" y="24"/>
                  </a:cubicBezTo>
                  <a:cubicBezTo>
                    <a:pt x="427" y="34"/>
                    <a:pt x="410" y="26"/>
                    <a:pt x="413" y="11"/>
                  </a:cubicBezTo>
                  <a:cubicBezTo>
                    <a:pt x="413" y="10"/>
                    <a:pt x="412" y="8"/>
                    <a:pt x="411" y="7"/>
                  </a:cubicBezTo>
                  <a:cubicBezTo>
                    <a:pt x="409" y="6"/>
                    <a:pt x="407" y="7"/>
                    <a:pt x="405" y="9"/>
                  </a:cubicBezTo>
                  <a:cubicBezTo>
                    <a:pt x="405" y="9"/>
                    <a:pt x="400" y="17"/>
                    <a:pt x="398" y="20"/>
                  </a:cubicBezTo>
                  <a:cubicBezTo>
                    <a:pt x="397" y="22"/>
                    <a:pt x="397" y="21"/>
                    <a:pt x="397" y="20"/>
                  </a:cubicBezTo>
                  <a:cubicBezTo>
                    <a:pt x="397" y="16"/>
                    <a:pt x="398" y="8"/>
                    <a:pt x="398" y="4"/>
                  </a:cubicBezTo>
                  <a:cubicBezTo>
                    <a:pt x="398" y="4"/>
                    <a:pt x="398" y="4"/>
                    <a:pt x="398" y="4"/>
                  </a:cubicBezTo>
                  <a:cubicBezTo>
                    <a:pt x="398" y="2"/>
                    <a:pt x="396" y="0"/>
                    <a:pt x="394" y="0"/>
                  </a:cubicBezTo>
                  <a:cubicBezTo>
                    <a:pt x="393" y="0"/>
                    <a:pt x="391" y="1"/>
                    <a:pt x="390" y="2"/>
                  </a:cubicBezTo>
                  <a:cubicBezTo>
                    <a:pt x="390" y="2"/>
                    <a:pt x="390" y="2"/>
                    <a:pt x="390" y="2"/>
                  </a:cubicBezTo>
                  <a:cubicBezTo>
                    <a:pt x="390" y="2"/>
                    <a:pt x="390" y="2"/>
                    <a:pt x="390" y="2"/>
                  </a:cubicBezTo>
                  <a:cubicBezTo>
                    <a:pt x="384" y="16"/>
                    <a:pt x="365" y="11"/>
                    <a:pt x="363" y="3"/>
                  </a:cubicBezTo>
                  <a:cubicBezTo>
                    <a:pt x="363" y="0"/>
                    <a:pt x="356" y="0"/>
                    <a:pt x="355" y="4"/>
                  </a:cubicBezTo>
                  <a:cubicBezTo>
                    <a:pt x="353" y="20"/>
                    <a:pt x="350" y="36"/>
                    <a:pt x="336" y="37"/>
                  </a:cubicBezTo>
                  <a:cubicBezTo>
                    <a:pt x="327" y="38"/>
                    <a:pt x="326" y="33"/>
                    <a:pt x="326" y="26"/>
                  </a:cubicBezTo>
                  <a:cubicBezTo>
                    <a:pt x="326" y="24"/>
                    <a:pt x="326" y="22"/>
                    <a:pt x="326" y="20"/>
                  </a:cubicBezTo>
                  <a:cubicBezTo>
                    <a:pt x="326" y="20"/>
                    <a:pt x="326" y="15"/>
                    <a:pt x="322" y="15"/>
                  </a:cubicBezTo>
                  <a:cubicBezTo>
                    <a:pt x="319" y="16"/>
                    <a:pt x="318" y="18"/>
                    <a:pt x="318" y="19"/>
                  </a:cubicBezTo>
                  <a:cubicBezTo>
                    <a:pt x="318" y="19"/>
                    <a:pt x="318" y="19"/>
                    <a:pt x="318" y="19"/>
                  </a:cubicBezTo>
                  <a:cubicBezTo>
                    <a:pt x="313" y="35"/>
                    <a:pt x="295" y="38"/>
                    <a:pt x="290" y="26"/>
                  </a:cubicBezTo>
                  <a:cubicBezTo>
                    <a:pt x="290" y="27"/>
                    <a:pt x="290" y="27"/>
                    <a:pt x="290" y="28"/>
                  </a:cubicBezTo>
                  <a:cubicBezTo>
                    <a:pt x="290" y="25"/>
                    <a:pt x="289" y="23"/>
                    <a:pt x="287" y="23"/>
                  </a:cubicBezTo>
                  <a:cubicBezTo>
                    <a:pt x="284" y="23"/>
                    <a:pt x="282" y="24"/>
                    <a:pt x="282" y="27"/>
                  </a:cubicBezTo>
                  <a:cubicBezTo>
                    <a:pt x="281" y="38"/>
                    <a:pt x="279" y="48"/>
                    <a:pt x="276" y="58"/>
                  </a:cubicBezTo>
                  <a:cubicBezTo>
                    <a:pt x="276" y="59"/>
                    <a:pt x="272" y="65"/>
                    <a:pt x="271" y="66"/>
                  </a:cubicBezTo>
                  <a:cubicBezTo>
                    <a:pt x="239" y="91"/>
                    <a:pt x="219" y="116"/>
                    <a:pt x="207" y="141"/>
                  </a:cubicBezTo>
                  <a:cubicBezTo>
                    <a:pt x="207" y="141"/>
                    <a:pt x="207" y="140"/>
                    <a:pt x="208" y="140"/>
                  </a:cubicBezTo>
                  <a:cubicBezTo>
                    <a:pt x="155" y="129"/>
                    <a:pt x="84" y="103"/>
                    <a:pt x="83" y="102"/>
                  </a:cubicBezTo>
                  <a:cubicBezTo>
                    <a:pt x="80" y="101"/>
                    <a:pt x="77" y="105"/>
                    <a:pt x="78" y="108"/>
                  </a:cubicBezTo>
                  <a:cubicBezTo>
                    <a:pt x="81" y="113"/>
                    <a:pt x="80" y="132"/>
                    <a:pt x="69" y="136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5" y="136"/>
                    <a:pt x="65" y="142"/>
                    <a:pt x="68" y="144"/>
                  </a:cubicBezTo>
                  <a:cubicBezTo>
                    <a:pt x="68" y="144"/>
                    <a:pt x="83" y="148"/>
                    <a:pt x="92" y="151"/>
                  </a:cubicBezTo>
                  <a:cubicBezTo>
                    <a:pt x="95" y="152"/>
                    <a:pt x="96" y="152"/>
                    <a:pt x="93" y="152"/>
                  </a:cubicBezTo>
                  <a:cubicBezTo>
                    <a:pt x="86" y="151"/>
                    <a:pt x="71" y="149"/>
                    <a:pt x="67" y="149"/>
                  </a:cubicBezTo>
                  <a:cubicBezTo>
                    <a:pt x="64" y="149"/>
                    <a:pt x="64" y="152"/>
                    <a:pt x="65" y="154"/>
                  </a:cubicBezTo>
                  <a:cubicBezTo>
                    <a:pt x="65" y="154"/>
                    <a:pt x="65" y="154"/>
                    <a:pt x="65" y="154"/>
                  </a:cubicBezTo>
                  <a:cubicBezTo>
                    <a:pt x="69" y="167"/>
                    <a:pt x="65" y="178"/>
                    <a:pt x="58" y="182"/>
                  </a:cubicBezTo>
                  <a:cubicBezTo>
                    <a:pt x="58" y="182"/>
                    <a:pt x="58" y="182"/>
                    <a:pt x="58" y="182"/>
                  </a:cubicBezTo>
                  <a:cubicBezTo>
                    <a:pt x="55" y="184"/>
                    <a:pt x="56" y="189"/>
                    <a:pt x="61" y="190"/>
                  </a:cubicBezTo>
                  <a:cubicBezTo>
                    <a:pt x="62" y="190"/>
                    <a:pt x="149" y="207"/>
                    <a:pt x="190" y="217"/>
                  </a:cubicBezTo>
                  <a:cubicBezTo>
                    <a:pt x="190" y="214"/>
                    <a:pt x="191" y="211"/>
                    <a:pt x="191" y="209"/>
                  </a:cubicBezTo>
                  <a:cubicBezTo>
                    <a:pt x="191" y="209"/>
                    <a:pt x="191" y="209"/>
                    <a:pt x="191" y="209"/>
                  </a:cubicBezTo>
                  <a:cubicBezTo>
                    <a:pt x="190" y="216"/>
                    <a:pt x="190" y="224"/>
                    <a:pt x="190" y="232"/>
                  </a:cubicBezTo>
                  <a:cubicBezTo>
                    <a:pt x="190" y="242"/>
                    <a:pt x="191" y="252"/>
                    <a:pt x="193" y="262"/>
                  </a:cubicBezTo>
                  <a:cubicBezTo>
                    <a:pt x="192" y="260"/>
                    <a:pt x="192" y="257"/>
                    <a:pt x="192" y="254"/>
                  </a:cubicBezTo>
                  <a:cubicBezTo>
                    <a:pt x="184" y="254"/>
                    <a:pt x="175" y="254"/>
                    <a:pt x="165" y="254"/>
                  </a:cubicBezTo>
                  <a:cubicBezTo>
                    <a:pt x="164" y="245"/>
                    <a:pt x="163" y="237"/>
                    <a:pt x="163" y="231"/>
                  </a:cubicBezTo>
                  <a:cubicBezTo>
                    <a:pt x="163" y="229"/>
                    <a:pt x="161" y="227"/>
                    <a:pt x="159" y="227"/>
                  </a:cubicBezTo>
                  <a:cubicBezTo>
                    <a:pt x="156" y="227"/>
                    <a:pt x="155" y="229"/>
                    <a:pt x="155" y="232"/>
                  </a:cubicBezTo>
                  <a:cubicBezTo>
                    <a:pt x="154" y="231"/>
                    <a:pt x="154" y="231"/>
                    <a:pt x="154" y="231"/>
                  </a:cubicBezTo>
                  <a:cubicBezTo>
                    <a:pt x="122" y="256"/>
                    <a:pt x="56" y="242"/>
                    <a:pt x="47" y="225"/>
                  </a:cubicBezTo>
                  <a:cubicBezTo>
                    <a:pt x="47" y="229"/>
                    <a:pt x="46" y="233"/>
                    <a:pt x="46" y="237"/>
                  </a:cubicBezTo>
                  <a:cubicBezTo>
                    <a:pt x="46" y="233"/>
                    <a:pt x="47" y="229"/>
                    <a:pt x="47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8" y="222"/>
                    <a:pt x="46" y="220"/>
                    <a:pt x="44" y="220"/>
                  </a:cubicBezTo>
                  <a:cubicBezTo>
                    <a:pt x="42" y="220"/>
                    <a:pt x="40" y="221"/>
                    <a:pt x="39" y="223"/>
                  </a:cubicBezTo>
                  <a:cubicBezTo>
                    <a:pt x="38" y="232"/>
                    <a:pt x="37" y="240"/>
                    <a:pt x="37" y="248"/>
                  </a:cubicBezTo>
                  <a:cubicBezTo>
                    <a:pt x="25" y="247"/>
                    <a:pt x="14" y="247"/>
                    <a:pt x="5" y="246"/>
                  </a:cubicBezTo>
                  <a:cubicBezTo>
                    <a:pt x="2" y="246"/>
                    <a:pt x="1" y="250"/>
                    <a:pt x="2" y="253"/>
                  </a:cubicBezTo>
                  <a:cubicBezTo>
                    <a:pt x="2" y="253"/>
                    <a:pt x="2" y="253"/>
                    <a:pt x="2" y="253"/>
                  </a:cubicBezTo>
                  <a:cubicBezTo>
                    <a:pt x="11" y="258"/>
                    <a:pt x="12" y="284"/>
                    <a:pt x="3" y="291"/>
                  </a:cubicBezTo>
                  <a:cubicBezTo>
                    <a:pt x="3" y="291"/>
                    <a:pt x="3" y="291"/>
                    <a:pt x="3" y="292"/>
                  </a:cubicBezTo>
                  <a:cubicBezTo>
                    <a:pt x="1" y="294"/>
                    <a:pt x="1" y="299"/>
                    <a:pt x="5" y="299"/>
                  </a:cubicBezTo>
                  <a:cubicBezTo>
                    <a:pt x="5" y="299"/>
                    <a:pt x="18" y="299"/>
                    <a:pt x="37" y="300"/>
                  </a:cubicBezTo>
                  <a:cubicBezTo>
                    <a:pt x="37" y="297"/>
                    <a:pt x="37" y="295"/>
                    <a:pt x="37" y="292"/>
                  </a:cubicBezTo>
                  <a:cubicBezTo>
                    <a:pt x="37" y="300"/>
                    <a:pt x="38" y="307"/>
                    <a:pt x="39" y="315"/>
                  </a:cubicBezTo>
                  <a:cubicBezTo>
                    <a:pt x="39" y="313"/>
                    <a:pt x="38" y="311"/>
                    <a:pt x="38" y="309"/>
                  </a:cubicBezTo>
                  <a:cubicBezTo>
                    <a:pt x="19" y="308"/>
                    <a:pt x="5" y="307"/>
                    <a:pt x="5" y="307"/>
                  </a:cubicBezTo>
                  <a:cubicBezTo>
                    <a:pt x="1" y="306"/>
                    <a:pt x="1" y="313"/>
                    <a:pt x="4" y="315"/>
                  </a:cubicBezTo>
                  <a:cubicBezTo>
                    <a:pt x="10" y="325"/>
                    <a:pt x="8" y="347"/>
                    <a:pt x="2" y="352"/>
                  </a:cubicBezTo>
                  <a:cubicBezTo>
                    <a:pt x="3" y="353"/>
                    <a:pt x="3" y="353"/>
                    <a:pt x="3" y="353"/>
                  </a:cubicBezTo>
                  <a:cubicBezTo>
                    <a:pt x="0" y="355"/>
                    <a:pt x="1" y="360"/>
                    <a:pt x="5" y="360"/>
                  </a:cubicBezTo>
                  <a:cubicBezTo>
                    <a:pt x="5" y="360"/>
                    <a:pt x="34" y="360"/>
                    <a:pt x="47" y="360"/>
                  </a:cubicBezTo>
                  <a:cubicBezTo>
                    <a:pt x="47" y="358"/>
                    <a:pt x="46" y="355"/>
                    <a:pt x="46" y="353"/>
                  </a:cubicBezTo>
                  <a:cubicBezTo>
                    <a:pt x="48" y="363"/>
                    <a:pt x="50" y="374"/>
                    <a:pt x="53" y="385"/>
                  </a:cubicBezTo>
                  <a:cubicBezTo>
                    <a:pt x="55" y="391"/>
                    <a:pt x="58" y="401"/>
                    <a:pt x="61" y="416"/>
                  </a:cubicBezTo>
                  <a:cubicBezTo>
                    <a:pt x="66" y="435"/>
                    <a:pt x="39" y="586"/>
                    <a:pt x="53" y="647"/>
                  </a:cubicBezTo>
                  <a:cubicBezTo>
                    <a:pt x="60" y="675"/>
                    <a:pt x="71" y="702"/>
                    <a:pt x="83" y="727"/>
                  </a:cubicBezTo>
                  <a:cubicBezTo>
                    <a:pt x="83" y="733"/>
                    <a:pt x="83" y="740"/>
                    <a:pt x="83" y="744"/>
                  </a:cubicBezTo>
                  <a:cubicBezTo>
                    <a:pt x="83" y="806"/>
                    <a:pt x="85" y="878"/>
                    <a:pt x="86" y="917"/>
                  </a:cubicBezTo>
                  <a:cubicBezTo>
                    <a:pt x="86" y="917"/>
                    <a:pt x="86" y="917"/>
                    <a:pt x="86" y="917"/>
                  </a:cubicBezTo>
                  <a:cubicBezTo>
                    <a:pt x="86" y="917"/>
                    <a:pt x="86" y="917"/>
                    <a:pt x="86" y="918"/>
                  </a:cubicBezTo>
                  <a:cubicBezTo>
                    <a:pt x="86" y="925"/>
                    <a:pt x="113" y="931"/>
                    <a:pt x="146" y="931"/>
                  </a:cubicBezTo>
                  <a:cubicBezTo>
                    <a:pt x="180" y="931"/>
                    <a:pt x="207" y="925"/>
                    <a:pt x="207" y="918"/>
                  </a:cubicBezTo>
                  <a:cubicBezTo>
                    <a:pt x="207" y="917"/>
                    <a:pt x="207" y="917"/>
                    <a:pt x="207" y="917"/>
                  </a:cubicBezTo>
                  <a:cubicBezTo>
                    <a:pt x="207" y="917"/>
                    <a:pt x="207" y="917"/>
                    <a:pt x="207" y="917"/>
                  </a:cubicBezTo>
                  <a:cubicBezTo>
                    <a:pt x="207" y="745"/>
                    <a:pt x="207" y="745"/>
                    <a:pt x="207" y="745"/>
                  </a:cubicBezTo>
                  <a:cubicBezTo>
                    <a:pt x="208" y="745"/>
                    <a:pt x="208" y="744"/>
                    <a:pt x="208" y="744"/>
                  </a:cubicBezTo>
                  <a:cubicBezTo>
                    <a:pt x="209" y="743"/>
                    <a:pt x="209" y="743"/>
                    <a:pt x="211" y="742"/>
                  </a:cubicBezTo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1" name="Freeform 4">
              <a:extLst>
                <a:ext uri="{FF2B5EF4-FFF2-40B4-BE49-F238E27FC236}">
                  <a16:creationId xmlns:a16="http://schemas.microsoft.com/office/drawing/2014/main" id="{8CF6AA70-C0D0-4858-9C05-85EE84C85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658"/>
              <a:ext cx="57" cy="70"/>
            </a:xfrm>
            <a:custGeom>
              <a:avLst/>
              <a:gdLst>
                <a:gd name="T0" fmla="*/ 196 w 23"/>
                <a:gd name="T1" fmla="*/ 35 h 26"/>
                <a:gd name="T2" fmla="*/ 0 w 23"/>
                <a:gd name="T3" fmla="*/ 0 h 26"/>
                <a:gd name="T4" fmla="*/ 30 w 23"/>
                <a:gd name="T5" fmla="*/ 175 h 26"/>
                <a:gd name="T6" fmla="*/ 166 w 23"/>
                <a:gd name="T7" fmla="*/ 197 h 26"/>
                <a:gd name="T8" fmla="*/ 166 w 23"/>
                <a:gd name="T9" fmla="*/ 197 h 26"/>
                <a:gd name="T10" fmla="*/ 216 w 23"/>
                <a:gd name="T11" fmla="*/ 218 h 26"/>
                <a:gd name="T12" fmla="*/ 216 w 23"/>
                <a:gd name="T13" fmla="*/ 312 h 26"/>
                <a:gd name="T14" fmla="*/ 183 w 23"/>
                <a:gd name="T15" fmla="*/ 347 h 26"/>
                <a:gd name="T16" fmla="*/ 62 w 23"/>
                <a:gd name="T17" fmla="*/ 347 h 26"/>
                <a:gd name="T18" fmla="*/ 92 w 23"/>
                <a:gd name="T19" fmla="*/ 506 h 26"/>
                <a:gd name="T20" fmla="*/ 196 w 23"/>
                <a:gd name="T21" fmla="*/ 485 h 26"/>
                <a:gd name="T22" fmla="*/ 320 w 23"/>
                <a:gd name="T23" fmla="*/ 390 h 26"/>
                <a:gd name="T24" fmla="*/ 349 w 23"/>
                <a:gd name="T25" fmla="*/ 275 h 26"/>
                <a:gd name="T26" fmla="*/ 307 w 23"/>
                <a:gd name="T27" fmla="*/ 116 h 26"/>
                <a:gd name="T28" fmla="*/ 196 w 23"/>
                <a:gd name="T29" fmla="*/ 35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" h="26">
                  <a:moveTo>
                    <a:pt x="13" y="2"/>
                  </a:moveTo>
                  <a:cubicBezTo>
                    <a:pt x="10" y="2"/>
                    <a:pt x="6" y="1"/>
                    <a:pt x="0" y="0"/>
                  </a:cubicBezTo>
                  <a:cubicBezTo>
                    <a:pt x="1" y="3"/>
                    <a:pt x="1" y="6"/>
                    <a:pt x="2" y="9"/>
                  </a:cubicBezTo>
                  <a:cubicBezTo>
                    <a:pt x="6" y="9"/>
                    <a:pt x="9" y="9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3" y="11"/>
                    <a:pt x="14" y="11"/>
                    <a:pt x="14" y="11"/>
                  </a:cubicBezTo>
                  <a:cubicBezTo>
                    <a:pt x="15" y="12"/>
                    <a:pt x="15" y="15"/>
                    <a:pt x="14" y="16"/>
                  </a:cubicBezTo>
                  <a:cubicBezTo>
                    <a:pt x="14" y="17"/>
                    <a:pt x="13" y="17"/>
                    <a:pt x="12" y="18"/>
                  </a:cubicBezTo>
                  <a:cubicBezTo>
                    <a:pt x="10" y="18"/>
                    <a:pt x="7" y="18"/>
                    <a:pt x="4" y="18"/>
                  </a:cubicBezTo>
                  <a:cubicBezTo>
                    <a:pt x="5" y="21"/>
                    <a:pt x="5" y="24"/>
                    <a:pt x="6" y="26"/>
                  </a:cubicBezTo>
                  <a:cubicBezTo>
                    <a:pt x="9" y="26"/>
                    <a:pt x="11" y="26"/>
                    <a:pt x="13" y="25"/>
                  </a:cubicBezTo>
                  <a:cubicBezTo>
                    <a:pt x="17" y="25"/>
                    <a:pt x="20" y="23"/>
                    <a:pt x="21" y="20"/>
                  </a:cubicBezTo>
                  <a:cubicBezTo>
                    <a:pt x="22" y="19"/>
                    <a:pt x="23" y="16"/>
                    <a:pt x="23" y="14"/>
                  </a:cubicBezTo>
                  <a:cubicBezTo>
                    <a:pt x="23" y="11"/>
                    <a:pt x="22" y="8"/>
                    <a:pt x="20" y="6"/>
                  </a:cubicBezTo>
                  <a:cubicBezTo>
                    <a:pt x="18" y="4"/>
                    <a:pt x="15" y="3"/>
                    <a:pt x="13" y="2"/>
                  </a:cubicBezTo>
                  <a:close/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2" name="Freeform 5">
              <a:extLst>
                <a:ext uri="{FF2B5EF4-FFF2-40B4-BE49-F238E27FC236}">
                  <a16:creationId xmlns:a16="http://schemas.microsoft.com/office/drawing/2014/main" id="{956AE55A-1901-4517-8145-0EB42B46A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2656"/>
              <a:ext cx="1217" cy="466"/>
            </a:xfrm>
            <a:custGeom>
              <a:avLst/>
              <a:gdLst>
                <a:gd name="T0" fmla="*/ 7599 w 487"/>
                <a:gd name="T1" fmla="*/ 2303 h 175"/>
                <a:gd name="T2" fmla="*/ 4621 w 487"/>
                <a:gd name="T3" fmla="*/ 2213 h 175"/>
                <a:gd name="T4" fmla="*/ 2404 w 487"/>
                <a:gd name="T5" fmla="*/ 908 h 175"/>
                <a:gd name="T6" fmla="*/ 950 w 487"/>
                <a:gd name="T7" fmla="*/ 77 h 175"/>
                <a:gd name="T8" fmla="*/ 0 w 487"/>
                <a:gd name="T9" fmla="*/ 1680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7" h="175">
                  <a:moveTo>
                    <a:pt x="487" y="122"/>
                  </a:moveTo>
                  <a:cubicBezTo>
                    <a:pt x="438" y="175"/>
                    <a:pt x="361" y="157"/>
                    <a:pt x="296" y="117"/>
                  </a:cubicBezTo>
                  <a:cubicBezTo>
                    <a:pt x="231" y="77"/>
                    <a:pt x="216" y="69"/>
                    <a:pt x="154" y="48"/>
                  </a:cubicBezTo>
                  <a:cubicBezTo>
                    <a:pt x="91" y="27"/>
                    <a:pt x="83" y="8"/>
                    <a:pt x="61" y="4"/>
                  </a:cubicBezTo>
                  <a:cubicBezTo>
                    <a:pt x="38" y="0"/>
                    <a:pt x="10" y="57"/>
                    <a:pt x="0" y="89"/>
                  </a:cubicBezTo>
                </a:path>
              </a:pathLst>
            </a:custGeom>
            <a:noFill/>
            <a:ln w="317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3" name="Freeform 6">
              <a:extLst>
                <a:ext uri="{FF2B5EF4-FFF2-40B4-BE49-F238E27FC236}">
                  <a16:creationId xmlns:a16="http://schemas.microsoft.com/office/drawing/2014/main" id="{1C01CF7D-89D7-4C3B-A9E0-B1D448ACD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2805"/>
              <a:ext cx="310" cy="544"/>
            </a:xfrm>
            <a:custGeom>
              <a:avLst/>
              <a:gdLst>
                <a:gd name="T0" fmla="*/ 1938 w 124"/>
                <a:gd name="T1" fmla="*/ 248 h 204"/>
                <a:gd name="T2" fmla="*/ 1925 w 124"/>
                <a:gd name="T3" fmla="*/ 285 h 204"/>
                <a:gd name="T4" fmla="*/ 1813 w 124"/>
                <a:gd name="T5" fmla="*/ 605 h 204"/>
                <a:gd name="T6" fmla="*/ 1750 w 124"/>
                <a:gd name="T7" fmla="*/ 776 h 204"/>
                <a:gd name="T8" fmla="*/ 1375 w 124"/>
                <a:gd name="T9" fmla="*/ 1459 h 204"/>
                <a:gd name="T10" fmla="*/ 925 w 124"/>
                <a:gd name="T11" fmla="*/ 1443 h 204"/>
                <a:gd name="T12" fmla="*/ 875 w 124"/>
                <a:gd name="T13" fmla="*/ 1400 h 204"/>
                <a:gd name="T14" fmla="*/ 488 w 124"/>
                <a:gd name="T15" fmla="*/ 947 h 204"/>
                <a:gd name="T16" fmla="*/ 488 w 124"/>
                <a:gd name="T17" fmla="*/ 947 h 204"/>
                <a:gd name="T18" fmla="*/ 0 w 124"/>
                <a:gd name="T19" fmla="*/ 0 h 204"/>
                <a:gd name="T20" fmla="*/ 0 w 124"/>
                <a:gd name="T21" fmla="*/ 320 h 204"/>
                <a:gd name="T22" fmla="*/ 50 w 124"/>
                <a:gd name="T23" fmla="*/ 3605 h 204"/>
                <a:gd name="T24" fmla="*/ 50 w 124"/>
                <a:gd name="T25" fmla="*/ 3605 h 204"/>
                <a:gd name="T26" fmla="*/ 50 w 124"/>
                <a:gd name="T27" fmla="*/ 3619 h 204"/>
                <a:gd name="T28" fmla="*/ 988 w 124"/>
                <a:gd name="T29" fmla="*/ 3869 h 204"/>
                <a:gd name="T30" fmla="*/ 1938 w 124"/>
                <a:gd name="T31" fmla="*/ 3619 h 204"/>
                <a:gd name="T32" fmla="*/ 1938 w 124"/>
                <a:gd name="T33" fmla="*/ 3605 h 204"/>
                <a:gd name="T34" fmla="*/ 1938 w 124"/>
                <a:gd name="T35" fmla="*/ 3605 h 204"/>
                <a:gd name="T36" fmla="*/ 1938 w 124"/>
                <a:gd name="T37" fmla="*/ 248 h 20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4" h="204">
                  <a:moveTo>
                    <a:pt x="124" y="13"/>
                  </a:moveTo>
                  <a:cubicBezTo>
                    <a:pt x="124" y="14"/>
                    <a:pt x="123" y="14"/>
                    <a:pt x="123" y="15"/>
                  </a:cubicBezTo>
                  <a:cubicBezTo>
                    <a:pt x="122" y="17"/>
                    <a:pt x="116" y="32"/>
                    <a:pt x="116" y="32"/>
                  </a:cubicBezTo>
                  <a:cubicBezTo>
                    <a:pt x="115" y="35"/>
                    <a:pt x="114" y="38"/>
                    <a:pt x="112" y="41"/>
                  </a:cubicBezTo>
                  <a:cubicBezTo>
                    <a:pt x="107" y="55"/>
                    <a:pt x="102" y="70"/>
                    <a:pt x="88" y="77"/>
                  </a:cubicBezTo>
                  <a:cubicBezTo>
                    <a:pt x="79" y="81"/>
                    <a:pt x="69" y="81"/>
                    <a:pt x="59" y="76"/>
                  </a:cubicBezTo>
                  <a:cubicBezTo>
                    <a:pt x="58" y="75"/>
                    <a:pt x="57" y="75"/>
                    <a:pt x="56" y="74"/>
                  </a:cubicBezTo>
                  <a:cubicBezTo>
                    <a:pt x="47" y="69"/>
                    <a:pt x="39" y="61"/>
                    <a:pt x="3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21" y="37"/>
                    <a:pt x="10" y="19"/>
                    <a:pt x="0" y="0"/>
                  </a:cubicBezTo>
                  <a:cubicBezTo>
                    <a:pt x="0" y="6"/>
                    <a:pt x="0" y="13"/>
                    <a:pt x="0" y="17"/>
                  </a:cubicBezTo>
                  <a:cubicBezTo>
                    <a:pt x="0" y="79"/>
                    <a:pt x="2" y="151"/>
                    <a:pt x="3" y="190"/>
                  </a:cubicBezTo>
                  <a:cubicBezTo>
                    <a:pt x="3" y="190"/>
                    <a:pt x="3" y="190"/>
                    <a:pt x="3" y="190"/>
                  </a:cubicBezTo>
                  <a:cubicBezTo>
                    <a:pt x="3" y="190"/>
                    <a:pt x="3" y="190"/>
                    <a:pt x="3" y="191"/>
                  </a:cubicBezTo>
                  <a:cubicBezTo>
                    <a:pt x="3" y="198"/>
                    <a:pt x="30" y="204"/>
                    <a:pt x="63" y="204"/>
                  </a:cubicBezTo>
                  <a:cubicBezTo>
                    <a:pt x="97" y="204"/>
                    <a:pt x="124" y="198"/>
                    <a:pt x="124" y="191"/>
                  </a:cubicBezTo>
                  <a:cubicBezTo>
                    <a:pt x="124" y="190"/>
                    <a:pt x="124" y="190"/>
                    <a:pt x="124" y="190"/>
                  </a:cubicBezTo>
                  <a:cubicBezTo>
                    <a:pt x="124" y="190"/>
                    <a:pt x="124" y="190"/>
                    <a:pt x="124" y="190"/>
                  </a:cubicBezTo>
                  <a:lnTo>
                    <a:pt x="124" y="13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4" name="Freeform 7">
              <a:extLst>
                <a:ext uri="{FF2B5EF4-FFF2-40B4-BE49-F238E27FC236}">
                  <a16:creationId xmlns:a16="http://schemas.microsoft.com/office/drawing/2014/main" id="{E7B10701-0280-4582-AB61-5E2880D57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498"/>
              <a:ext cx="1440" cy="1624"/>
            </a:xfrm>
            <a:custGeom>
              <a:avLst/>
              <a:gdLst>
                <a:gd name="T0" fmla="*/ 5220 w 576"/>
                <a:gd name="T1" fmla="*/ 307 h 609"/>
                <a:gd name="T2" fmla="*/ 5583 w 576"/>
                <a:gd name="T3" fmla="*/ 93 h 609"/>
                <a:gd name="T4" fmla="*/ 7488 w 576"/>
                <a:gd name="T5" fmla="*/ 2752 h 609"/>
                <a:gd name="T6" fmla="*/ 7563 w 576"/>
                <a:gd name="T7" fmla="*/ 3016 h 609"/>
                <a:gd name="T8" fmla="*/ 8458 w 576"/>
                <a:gd name="T9" fmla="*/ 5440 h 609"/>
                <a:gd name="T10" fmla="*/ 8238 w 576"/>
                <a:gd name="T11" fmla="*/ 10547 h 609"/>
                <a:gd name="T12" fmla="*/ 5250 w 576"/>
                <a:gd name="T13" fmla="*/ 10445 h 609"/>
                <a:gd name="T14" fmla="*/ 3033 w 576"/>
                <a:gd name="T15" fmla="*/ 9139 h 609"/>
                <a:gd name="T16" fmla="*/ 1583 w 576"/>
                <a:gd name="T17" fmla="*/ 8307 h 609"/>
                <a:gd name="T18" fmla="*/ 625 w 576"/>
                <a:gd name="T19" fmla="*/ 9920 h 609"/>
                <a:gd name="T20" fmla="*/ 0 w 576"/>
                <a:gd name="T21" fmla="*/ 6997 h 609"/>
                <a:gd name="T22" fmla="*/ 4583 w 576"/>
                <a:gd name="T23" fmla="*/ 776 h 6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6" h="609">
                  <a:moveTo>
                    <a:pt x="334" y="16"/>
                  </a:moveTo>
                  <a:cubicBezTo>
                    <a:pt x="339" y="12"/>
                    <a:pt x="347" y="8"/>
                    <a:pt x="357" y="5"/>
                  </a:cubicBezTo>
                  <a:cubicBezTo>
                    <a:pt x="380" y="0"/>
                    <a:pt x="464" y="55"/>
                    <a:pt x="479" y="145"/>
                  </a:cubicBezTo>
                  <a:cubicBezTo>
                    <a:pt x="479" y="148"/>
                    <a:pt x="480" y="152"/>
                    <a:pt x="484" y="159"/>
                  </a:cubicBezTo>
                  <a:cubicBezTo>
                    <a:pt x="495" y="176"/>
                    <a:pt x="522" y="210"/>
                    <a:pt x="541" y="287"/>
                  </a:cubicBezTo>
                  <a:cubicBezTo>
                    <a:pt x="576" y="425"/>
                    <a:pt x="571" y="504"/>
                    <a:pt x="527" y="556"/>
                  </a:cubicBezTo>
                  <a:cubicBezTo>
                    <a:pt x="478" y="609"/>
                    <a:pt x="401" y="591"/>
                    <a:pt x="336" y="551"/>
                  </a:cubicBezTo>
                  <a:cubicBezTo>
                    <a:pt x="271" y="511"/>
                    <a:pt x="256" y="503"/>
                    <a:pt x="194" y="482"/>
                  </a:cubicBezTo>
                  <a:cubicBezTo>
                    <a:pt x="131" y="461"/>
                    <a:pt x="123" y="442"/>
                    <a:pt x="101" y="438"/>
                  </a:cubicBezTo>
                  <a:cubicBezTo>
                    <a:pt x="78" y="434"/>
                    <a:pt x="50" y="491"/>
                    <a:pt x="40" y="523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293" y="41"/>
                    <a:pt x="293" y="41"/>
                    <a:pt x="293" y="41"/>
                  </a:cubicBezTo>
                </a:path>
              </a:pathLst>
            </a:custGeom>
            <a:solidFill>
              <a:srgbClr val="DEA5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5" name="Freeform 8">
              <a:extLst>
                <a:ext uri="{FF2B5EF4-FFF2-40B4-BE49-F238E27FC236}">
                  <a16:creationId xmlns:a16="http://schemas.microsoft.com/office/drawing/2014/main" id="{1C05FAD0-ED99-41F6-A854-661593EC6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069"/>
              <a:ext cx="595" cy="1043"/>
            </a:xfrm>
            <a:custGeom>
              <a:avLst/>
              <a:gdLst>
                <a:gd name="T0" fmla="*/ 2708 w 238"/>
                <a:gd name="T1" fmla="*/ 6149 h 391"/>
                <a:gd name="T2" fmla="*/ 0 w 238"/>
                <a:gd name="T3" fmla="*/ 6133 h 391"/>
                <a:gd name="T4" fmla="*/ 2925 w 238"/>
                <a:gd name="T5" fmla="*/ 6418 h 391"/>
                <a:gd name="T6" fmla="*/ 3188 w 238"/>
                <a:gd name="T7" fmla="*/ 1387 h 391"/>
                <a:gd name="T8" fmla="*/ 2800 w 238"/>
                <a:gd name="T9" fmla="*/ 0 h 391"/>
                <a:gd name="T10" fmla="*/ 2708 w 238"/>
                <a:gd name="T11" fmla="*/ 6149 h 3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8" h="391">
                  <a:moveTo>
                    <a:pt x="173" y="324"/>
                  </a:moveTo>
                  <a:cubicBezTo>
                    <a:pt x="131" y="372"/>
                    <a:pt x="53" y="345"/>
                    <a:pt x="0" y="323"/>
                  </a:cubicBezTo>
                  <a:cubicBezTo>
                    <a:pt x="65" y="363"/>
                    <a:pt x="139" y="391"/>
                    <a:pt x="187" y="338"/>
                  </a:cubicBezTo>
                  <a:cubicBezTo>
                    <a:pt x="232" y="286"/>
                    <a:pt x="238" y="211"/>
                    <a:pt x="204" y="73"/>
                  </a:cubicBezTo>
                  <a:cubicBezTo>
                    <a:pt x="196" y="43"/>
                    <a:pt x="187" y="19"/>
                    <a:pt x="179" y="0"/>
                  </a:cubicBezTo>
                  <a:cubicBezTo>
                    <a:pt x="205" y="81"/>
                    <a:pt x="231" y="242"/>
                    <a:pt x="173" y="324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6" name="Freeform 9">
              <a:extLst>
                <a:ext uri="{FF2B5EF4-FFF2-40B4-BE49-F238E27FC236}">
                  <a16:creationId xmlns:a16="http://schemas.microsoft.com/office/drawing/2014/main" id="{CE17BDB1-111F-4147-96E0-05FE706F3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242"/>
              <a:ext cx="1157" cy="1587"/>
            </a:xfrm>
            <a:custGeom>
              <a:avLst/>
              <a:gdLst>
                <a:gd name="T0" fmla="*/ 6900 w 463"/>
                <a:gd name="T1" fmla="*/ 7911 h 595"/>
                <a:gd name="T2" fmla="*/ 6525 w 463"/>
                <a:gd name="T3" fmla="*/ 6281 h 595"/>
                <a:gd name="T4" fmla="*/ 6195 w 463"/>
                <a:gd name="T5" fmla="*/ 4134 h 595"/>
                <a:gd name="T6" fmla="*/ 5465 w 463"/>
                <a:gd name="T7" fmla="*/ 2902 h 595"/>
                <a:gd name="T8" fmla="*/ 4446 w 463"/>
                <a:gd name="T9" fmla="*/ 2278 h 595"/>
                <a:gd name="T10" fmla="*/ 4308 w 463"/>
                <a:gd name="T11" fmla="*/ 2334 h 595"/>
                <a:gd name="T12" fmla="*/ 3633 w 463"/>
                <a:gd name="T13" fmla="*/ 3777 h 595"/>
                <a:gd name="T14" fmla="*/ 3341 w 463"/>
                <a:gd name="T15" fmla="*/ 5142 h 595"/>
                <a:gd name="T16" fmla="*/ 3246 w 463"/>
                <a:gd name="T17" fmla="*/ 6737 h 595"/>
                <a:gd name="T18" fmla="*/ 3246 w 463"/>
                <a:gd name="T19" fmla="*/ 6716 h 595"/>
                <a:gd name="T20" fmla="*/ 3121 w 463"/>
                <a:gd name="T21" fmla="*/ 6772 h 595"/>
                <a:gd name="T22" fmla="*/ 3229 w 463"/>
                <a:gd name="T23" fmla="*/ 5121 h 595"/>
                <a:gd name="T24" fmla="*/ 3541 w 463"/>
                <a:gd name="T25" fmla="*/ 3678 h 595"/>
                <a:gd name="T26" fmla="*/ 5778 w 463"/>
                <a:gd name="T27" fmla="*/ 1592 h 595"/>
                <a:gd name="T28" fmla="*/ 6275 w 463"/>
                <a:gd name="T29" fmla="*/ 1459 h 595"/>
                <a:gd name="T30" fmla="*/ 6225 w 463"/>
                <a:gd name="T31" fmla="*/ 947 h 595"/>
                <a:gd name="T32" fmla="*/ 6212 w 463"/>
                <a:gd name="T33" fmla="*/ 947 h 595"/>
                <a:gd name="T34" fmla="*/ 5433 w 463"/>
                <a:gd name="T35" fmla="*/ 1102 h 595"/>
                <a:gd name="T36" fmla="*/ 5320 w 463"/>
                <a:gd name="T37" fmla="*/ 1024 h 595"/>
                <a:gd name="T38" fmla="*/ 5320 w 463"/>
                <a:gd name="T39" fmla="*/ 1024 h 595"/>
                <a:gd name="T40" fmla="*/ 5383 w 463"/>
                <a:gd name="T41" fmla="*/ 888 h 595"/>
                <a:gd name="T42" fmla="*/ 6162 w 463"/>
                <a:gd name="T43" fmla="*/ 533 h 595"/>
                <a:gd name="T44" fmla="*/ 6162 w 463"/>
                <a:gd name="T45" fmla="*/ 533 h 595"/>
                <a:gd name="T46" fmla="*/ 6057 w 463"/>
                <a:gd name="T47" fmla="*/ 21 h 595"/>
                <a:gd name="T48" fmla="*/ 6057 w 463"/>
                <a:gd name="T49" fmla="*/ 0 h 595"/>
                <a:gd name="T50" fmla="*/ 5153 w 463"/>
                <a:gd name="T51" fmla="*/ 248 h 595"/>
                <a:gd name="T52" fmla="*/ 3716 w 463"/>
                <a:gd name="T53" fmla="*/ 477 h 595"/>
                <a:gd name="T54" fmla="*/ 3134 w 463"/>
                <a:gd name="T55" fmla="*/ 491 h 595"/>
                <a:gd name="T56" fmla="*/ 2541 w 463"/>
                <a:gd name="T57" fmla="*/ 435 h 595"/>
                <a:gd name="T58" fmla="*/ 2404 w 463"/>
                <a:gd name="T59" fmla="*/ 477 h 595"/>
                <a:gd name="T60" fmla="*/ 2092 w 463"/>
                <a:gd name="T61" fmla="*/ 1443 h 595"/>
                <a:gd name="T62" fmla="*/ 2137 w 463"/>
                <a:gd name="T63" fmla="*/ 1992 h 595"/>
                <a:gd name="T64" fmla="*/ 2217 w 463"/>
                <a:gd name="T65" fmla="*/ 2142 h 595"/>
                <a:gd name="T66" fmla="*/ 2292 w 463"/>
                <a:gd name="T67" fmla="*/ 2411 h 595"/>
                <a:gd name="T68" fmla="*/ 2262 w 463"/>
                <a:gd name="T69" fmla="*/ 2641 h 595"/>
                <a:gd name="T70" fmla="*/ 2042 w 463"/>
                <a:gd name="T71" fmla="*/ 3379 h 595"/>
                <a:gd name="T72" fmla="*/ 1687 w 463"/>
                <a:gd name="T73" fmla="*/ 5500 h 595"/>
                <a:gd name="T74" fmla="*/ 1687 w 463"/>
                <a:gd name="T75" fmla="*/ 5692 h 595"/>
                <a:gd name="T76" fmla="*/ 1687 w 463"/>
                <a:gd name="T77" fmla="*/ 5692 h 595"/>
                <a:gd name="T78" fmla="*/ 1667 w 463"/>
                <a:gd name="T79" fmla="*/ 6055 h 595"/>
                <a:gd name="T80" fmla="*/ 1667 w 463"/>
                <a:gd name="T81" fmla="*/ 6055 h 595"/>
                <a:gd name="T82" fmla="*/ 1217 w 463"/>
                <a:gd name="T83" fmla="*/ 8068 h 595"/>
                <a:gd name="T84" fmla="*/ 0 w 463"/>
                <a:gd name="T85" fmla="*/ 11290 h 595"/>
                <a:gd name="T86" fmla="*/ 0 w 463"/>
                <a:gd name="T87" fmla="*/ 11290 h 595"/>
                <a:gd name="T88" fmla="*/ 92 w 463"/>
                <a:gd name="T89" fmla="*/ 11234 h 595"/>
                <a:gd name="T90" fmla="*/ 500 w 463"/>
                <a:gd name="T91" fmla="*/ 10229 h 595"/>
                <a:gd name="T92" fmla="*/ 1479 w 463"/>
                <a:gd name="T93" fmla="*/ 10117 h 595"/>
                <a:gd name="T94" fmla="*/ 2996 w 463"/>
                <a:gd name="T95" fmla="*/ 10528 h 595"/>
                <a:gd name="T96" fmla="*/ 3354 w 463"/>
                <a:gd name="T97" fmla="*/ 10528 h 595"/>
                <a:gd name="T98" fmla="*/ 3903 w 463"/>
                <a:gd name="T99" fmla="*/ 10266 h 595"/>
                <a:gd name="T100" fmla="*/ 3841 w 463"/>
                <a:gd name="T101" fmla="*/ 10130 h 595"/>
                <a:gd name="T102" fmla="*/ 3758 w 463"/>
                <a:gd name="T103" fmla="*/ 9277 h 595"/>
                <a:gd name="T104" fmla="*/ 3558 w 463"/>
                <a:gd name="T105" fmla="*/ 8295 h 595"/>
                <a:gd name="T106" fmla="*/ 4091 w 463"/>
                <a:gd name="T107" fmla="*/ 8650 h 595"/>
                <a:gd name="T108" fmla="*/ 4478 w 463"/>
                <a:gd name="T109" fmla="*/ 9034 h 595"/>
                <a:gd name="T110" fmla="*/ 4633 w 463"/>
                <a:gd name="T111" fmla="*/ 9162 h 595"/>
                <a:gd name="T112" fmla="*/ 5153 w 463"/>
                <a:gd name="T113" fmla="*/ 9946 h 595"/>
                <a:gd name="T114" fmla="*/ 5695 w 463"/>
                <a:gd name="T115" fmla="*/ 10722 h 595"/>
                <a:gd name="T116" fmla="*/ 6557 w 463"/>
                <a:gd name="T117" fmla="*/ 11290 h 595"/>
                <a:gd name="T118" fmla="*/ 6912 w 463"/>
                <a:gd name="T119" fmla="*/ 11098 h 595"/>
                <a:gd name="T120" fmla="*/ 6900 w 463"/>
                <a:gd name="T121" fmla="*/ 7911 h 5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63" h="595">
                  <a:moveTo>
                    <a:pt x="442" y="417"/>
                  </a:moveTo>
                  <a:cubicBezTo>
                    <a:pt x="434" y="398"/>
                    <a:pt x="426" y="365"/>
                    <a:pt x="418" y="331"/>
                  </a:cubicBezTo>
                  <a:cubicBezTo>
                    <a:pt x="408" y="292"/>
                    <a:pt x="404" y="248"/>
                    <a:pt x="397" y="218"/>
                  </a:cubicBezTo>
                  <a:cubicBezTo>
                    <a:pt x="392" y="188"/>
                    <a:pt x="360" y="162"/>
                    <a:pt x="350" y="153"/>
                  </a:cubicBezTo>
                  <a:cubicBezTo>
                    <a:pt x="334" y="140"/>
                    <a:pt x="309" y="126"/>
                    <a:pt x="285" y="120"/>
                  </a:cubicBezTo>
                  <a:cubicBezTo>
                    <a:pt x="283" y="119"/>
                    <a:pt x="277" y="123"/>
                    <a:pt x="276" y="123"/>
                  </a:cubicBezTo>
                  <a:cubicBezTo>
                    <a:pt x="258" y="136"/>
                    <a:pt x="245" y="163"/>
                    <a:pt x="233" y="199"/>
                  </a:cubicBezTo>
                  <a:cubicBezTo>
                    <a:pt x="224" y="228"/>
                    <a:pt x="217" y="257"/>
                    <a:pt x="214" y="271"/>
                  </a:cubicBezTo>
                  <a:cubicBezTo>
                    <a:pt x="209" y="300"/>
                    <a:pt x="207" y="328"/>
                    <a:pt x="208" y="355"/>
                  </a:cubicBezTo>
                  <a:cubicBezTo>
                    <a:pt x="208" y="355"/>
                    <a:pt x="208" y="354"/>
                    <a:pt x="208" y="354"/>
                  </a:cubicBezTo>
                  <a:cubicBezTo>
                    <a:pt x="205" y="354"/>
                    <a:pt x="202" y="355"/>
                    <a:pt x="200" y="357"/>
                  </a:cubicBezTo>
                  <a:cubicBezTo>
                    <a:pt x="199" y="329"/>
                    <a:pt x="201" y="300"/>
                    <a:pt x="207" y="270"/>
                  </a:cubicBezTo>
                  <a:cubicBezTo>
                    <a:pt x="210" y="256"/>
                    <a:pt x="217" y="220"/>
                    <a:pt x="227" y="194"/>
                  </a:cubicBezTo>
                  <a:cubicBezTo>
                    <a:pt x="260" y="93"/>
                    <a:pt x="322" y="92"/>
                    <a:pt x="370" y="84"/>
                  </a:cubicBezTo>
                  <a:cubicBezTo>
                    <a:pt x="381" y="82"/>
                    <a:pt x="393" y="80"/>
                    <a:pt x="402" y="77"/>
                  </a:cubicBezTo>
                  <a:cubicBezTo>
                    <a:pt x="395" y="71"/>
                    <a:pt x="393" y="53"/>
                    <a:pt x="399" y="50"/>
                  </a:cubicBezTo>
                  <a:cubicBezTo>
                    <a:pt x="398" y="50"/>
                    <a:pt x="398" y="50"/>
                    <a:pt x="398" y="50"/>
                  </a:cubicBezTo>
                  <a:cubicBezTo>
                    <a:pt x="398" y="50"/>
                    <a:pt x="386" y="50"/>
                    <a:pt x="348" y="58"/>
                  </a:cubicBezTo>
                  <a:cubicBezTo>
                    <a:pt x="345" y="59"/>
                    <a:pt x="342" y="57"/>
                    <a:pt x="341" y="54"/>
                  </a:cubicBezTo>
                  <a:cubicBezTo>
                    <a:pt x="341" y="54"/>
                    <a:pt x="341" y="54"/>
                    <a:pt x="341" y="54"/>
                  </a:cubicBezTo>
                  <a:cubicBezTo>
                    <a:pt x="340" y="51"/>
                    <a:pt x="342" y="48"/>
                    <a:pt x="345" y="47"/>
                  </a:cubicBezTo>
                  <a:cubicBezTo>
                    <a:pt x="346" y="46"/>
                    <a:pt x="373" y="35"/>
                    <a:pt x="395" y="28"/>
                  </a:cubicBezTo>
                  <a:cubicBezTo>
                    <a:pt x="395" y="28"/>
                    <a:pt x="395" y="28"/>
                    <a:pt x="395" y="28"/>
                  </a:cubicBezTo>
                  <a:cubicBezTo>
                    <a:pt x="386" y="23"/>
                    <a:pt x="382" y="7"/>
                    <a:pt x="388" y="1"/>
                  </a:cubicBezTo>
                  <a:cubicBezTo>
                    <a:pt x="388" y="0"/>
                    <a:pt x="388" y="0"/>
                    <a:pt x="388" y="0"/>
                  </a:cubicBezTo>
                  <a:cubicBezTo>
                    <a:pt x="372" y="4"/>
                    <a:pt x="351" y="9"/>
                    <a:pt x="330" y="13"/>
                  </a:cubicBezTo>
                  <a:cubicBezTo>
                    <a:pt x="292" y="22"/>
                    <a:pt x="271" y="22"/>
                    <a:pt x="238" y="25"/>
                  </a:cubicBezTo>
                  <a:cubicBezTo>
                    <a:pt x="222" y="26"/>
                    <a:pt x="211" y="26"/>
                    <a:pt x="201" y="26"/>
                  </a:cubicBezTo>
                  <a:cubicBezTo>
                    <a:pt x="199" y="26"/>
                    <a:pt x="177" y="27"/>
                    <a:pt x="163" y="23"/>
                  </a:cubicBezTo>
                  <a:cubicBezTo>
                    <a:pt x="158" y="22"/>
                    <a:pt x="156" y="23"/>
                    <a:pt x="154" y="25"/>
                  </a:cubicBezTo>
                  <a:cubicBezTo>
                    <a:pt x="154" y="25"/>
                    <a:pt x="134" y="42"/>
                    <a:pt x="134" y="76"/>
                  </a:cubicBezTo>
                  <a:cubicBezTo>
                    <a:pt x="134" y="84"/>
                    <a:pt x="135" y="94"/>
                    <a:pt x="137" y="105"/>
                  </a:cubicBezTo>
                  <a:cubicBezTo>
                    <a:pt x="138" y="110"/>
                    <a:pt x="141" y="112"/>
                    <a:pt x="142" y="113"/>
                  </a:cubicBezTo>
                  <a:cubicBezTo>
                    <a:pt x="145" y="117"/>
                    <a:pt x="147" y="122"/>
                    <a:pt x="147" y="127"/>
                  </a:cubicBezTo>
                  <a:cubicBezTo>
                    <a:pt x="147" y="131"/>
                    <a:pt x="146" y="135"/>
                    <a:pt x="145" y="139"/>
                  </a:cubicBezTo>
                  <a:cubicBezTo>
                    <a:pt x="143" y="148"/>
                    <a:pt x="138" y="161"/>
                    <a:pt x="131" y="178"/>
                  </a:cubicBezTo>
                  <a:cubicBezTo>
                    <a:pt x="116" y="212"/>
                    <a:pt x="108" y="252"/>
                    <a:pt x="108" y="290"/>
                  </a:cubicBezTo>
                  <a:cubicBezTo>
                    <a:pt x="108" y="293"/>
                    <a:pt x="108" y="297"/>
                    <a:pt x="108" y="300"/>
                  </a:cubicBezTo>
                  <a:cubicBezTo>
                    <a:pt x="108" y="300"/>
                    <a:pt x="108" y="300"/>
                    <a:pt x="108" y="300"/>
                  </a:cubicBezTo>
                  <a:cubicBezTo>
                    <a:pt x="108" y="306"/>
                    <a:pt x="108" y="313"/>
                    <a:pt x="107" y="319"/>
                  </a:cubicBezTo>
                  <a:cubicBezTo>
                    <a:pt x="107" y="319"/>
                    <a:pt x="107" y="319"/>
                    <a:pt x="107" y="319"/>
                  </a:cubicBezTo>
                  <a:cubicBezTo>
                    <a:pt x="110" y="361"/>
                    <a:pt x="92" y="391"/>
                    <a:pt x="78" y="425"/>
                  </a:cubicBezTo>
                  <a:cubicBezTo>
                    <a:pt x="60" y="469"/>
                    <a:pt x="14" y="571"/>
                    <a:pt x="0" y="595"/>
                  </a:cubicBezTo>
                  <a:cubicBezTo>
                    <a:pt x="0" y="595"/>
                    <a:pt x="0" y="595"/>
                    <a:pt x="0" y="595"/>
                  </a:cubicBezTo>
                  <a:cubicBezTo>
                    <a:pt x="2" y="594"/>
                    <a:pt x="4" y="593"/>
                    <a:pt x="6" y="592"/>
                  </a:cubicBezTo>
                  <a:cubicBezTo>
                    <a:pt x="15" y="573"/>
                    <a:pt x="24" y="556"/>
                    <a:pt x="32" y="539"/>
                  </a:cubicBezTo>
                  <a:cubicBezTo>
                    <a:pt x="53" y="512"/>
                    <a:pt x="59" y="515"/>
                    <a:pt x="95" y="533"/>
                  </a:cubicBezTo>
                  <a:cubicBezTo>
                    <a:pt x="132" y="552"/>
                    <a:pt x="151" y="557"/>
                    <a:pt x="192" y="555"/>
                  </a:cubicBezTo>
                  <a:cubicBezTo>
                    <a:pt x="215" y="555"/>
                    <a:pt x="215" y="555"/>
                    <a:pt x="215" y="555"/>
                  </a:cubicBezTo>
                  <a:cubicBezTo>
                    <a:pt x="235" y="555"/>
                    <a:pt x="246" y="554"/>
                    <a:pt x="250" y="541"/>
                  </a:cubicBezTo>
                  <a:cubicBezTo>
                    <a:pt x="249" y="539"/>
                    <a:pt x="248" y="536"/>
                    <a:pt x="246" y="534"/>
                  </a:cubicBezTo>
                  <a:cubicBezTo>
                    <a:pt x="248" y="520"/>
                    <a:pt x="244" y="501"/>
                    <a:pt x="241" y="489"/>
                  </a:cubicBezTo>
                  <a:cubicBezTo>
                    <a:pt x="238" y="478"/>
                    <a:pt x="222" y="449"/>
                    <a:pt x="228" y="437"/>
                  </a:cubicBezTo>
                  <a:cubicBezTo>
                    <a:pt x="234" y="424"/>
                    <a:pt x="255" y="449"/>
                    <a:pt x="262" y="456"/>
                  </a:cubicBezTo>
                  <a:cubicBezTo>
                    <a:pt x="271" y="464"/>
                    <a:pt x="277" y="469"/>
                    <a:pt x="287" y="476"/>
                  </a:cubicBezTo>
                  <a:cubicBezTo>
                    <a:pt x="290" y="478"/>
                    <a:pt x="293" y="480"/>
                    <a:pt x="297" y="483"/>
                  </a:cubicBezTo>
                  <a:cubicBezTo>
                    <a:pt x="313" y="499"/>
                    <a:pt x="321" y="511"/>
                    <a:pt x="330" y="524"/>
                  </a:cubicBezTo>
                  <a:cubicBezTo>
                    <a:pt x="338" y="536"/>
                    <a:pt x="348" y="548"/>
                    <a:pt x="365" y="565"/>
                  </a:cubicBezTo>
                  <a:cubicBezTo>
                    <a:pt x="382" y="584"/>
                    <a:pt x="402" y="595"/>
                    <a:pt x="420" y="595"/>
                  </a:cubicBezTo>
                  <a:cubicBezTo>
                    <a:pt x="429" y="594"/>
                    <a:pt x="438" y="591"/>
                    <a:pt x="443" y="585"/>
                  </a:cubicBezTo>
                  <a:cubicBezTo>
                    <a:pt x="463" y="563"/>
                    <a:pt x="461" y="468"/>
                    <a:pt x="442" y="417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7" name="Freeform 10">
              <a:extLst>
                <a:ext uri="{FF2B5EF4-FFF2-40B4-BE49-F238E27FC236}">
                  <a16:creationId xmlns:a16="http://schemas.microsoft.com/office/drawing/2014/main" id="{1E7BF89D-8FC3-4AC3-BE0E-2257DD499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560"/>
              <a:ext cx="332" cy="349"/>
            </a:xfrm>
            <a:custGeom>
              <a:avLst/>
              <a:gdLst>
                <a:gd name="T0" fmla="*/ 1975 w 133"/>
                <a:gd name="T1" fmla="*/ 1873 h 131"/>
                <a:gd name="T2" fmla="*/ 1246 w 133"/>
                <a:gd name="T3" fmla="*/ 645 h 131"/>
                <a:gd name="T4" fmla="*/ 230 w 133"/>
                <a:gd name="T5" fmla="*/ 21 h 131"/>
                <a:gd name="T6" fmla="*/ 92 w 133"/>
                <a:gd name="T7" fmla="*/ 77 h 131"/>
                <a:gd name="T8" fmla="*/ 0 w 133"/>
                <a:gd name="T9" fmla="*/ 192 h 131"/>
                <a:gd name="T10" fmla="*/ 30 w 133"/>
                <a:gd name="T11" fmla="*/ 205 h 131"/>
                <a:gd name="T12" fmla="*/ 749 w 133"/>
                <a:gd name="T13" fmla="*/ 874 h 131"/>
                <a:gd name="T14" fmla="*/ 946 w 133"/>
                <a:gd name="T15" fmla="*/ 1364 h 131"/>
                <a:gd name="T16" fmla="*/ 1370 w 133"/>
                <a:gd name="T17" fmla="*/ 1910 h 131"/>
                <a:gd name="T18" fmla="*/ 1682 w 133"/>
                <a:gd name="T19" fmla="*/ 2272 h 131"/>
                <a:gd name="T20" fmla="*/ 2024 w 133"/>
                <a:gd name="T21" fmla="*/ 2478 h 131"/>
                <a:gd name="T22" fmla="*/ 2069 w 133"/>
                <a:gd name="T23" fmla="*/ 2456 h 131"/>
                <a:gd name="T24" fmla="*/ 1975 w 133"/>
                <a:gd name="T25" fmla="*/ 1873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3" h="131">
                  <a:moveTo>
                    <a:pt x="127" y="99"/>
                  </a:moveTo>
                  <a:cubicBezTo>
                    <a:pt x="122" y="69"/>
                    <a:pt x="90" y="43"/>
                    <a:pt x="80" y="34"/>
                  </a:cubicBezTo>
                  <a:cubicBezTo>
                    <a:pt x="64" y="21"/>
                    <a:pt x="39" y="7"/>
                    <a:pt x="15" y="1"/>
                  </a:cubicBezTo>
                  <a:cubicBezTo>
                    <a:pt x="13" y="0"/>
                    <a:pt x="7" y="4"/>
                    <a:pt x="6" y="4"/>
                  </a:cubicBezTo>
                  <a:cubicBezTo>
                    <a:pt x="4" y="6"/>
                    <a:pt x="2" y="8"/>
                    <a:pt x="0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0" y="14"/>
                    <a:pt x="38" y="31"/>
                    <a:pt x="48" y="46"/>
                  </a:cubicBezTo>
                  <a:cubicBezTo>
                    <a:pt x="53" y="54"/>
                    <a:pt x="55" y="64"/>
                    <a:pt x="61" y="72"/>
                  </a:cubicBezTo>
                  <a:cubicBezTo>
                    <a:pt x="68" y="83"/>
                    <a:pt x="79" y="92"/>
                    <a:pt x="88" y="101"/>
                  </a:cubicBezTo>
                  <a:cubicBezTo>
                    <a:pt x="95" y="108"/>
                    <a:pt x="100" y="115"/>
                    <a:pt x="108" y="120"/>
                  </a:cubicBezTo>
                  <a:cubicBezTo>
                    <a:pt x="113" y="123"/>
                    <a:pt x="125" y="131"/>
                    <a:pt x="130" y="131"/>
                  </a:cubicBezTo>
                  <a:cubicBezTo>
                    <a:pt x="131" y="131"/>
                    <a:pt x="132" y="130"/>
                    <a:pt x="133" y="130"/>
                  </a:cubicBezTo>
                  <a:cubicBezTo>
                    <a:pt x="131" y="119"/>
                    <a:pt x="129" y="108"/>
                    <a:pt x="127" y="99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8" name="Freeform 11">
              <a:extLst>
                <a:ext uri="{FF2B5EF4-FFF2-40B4-BE49-F238E27FC236}">
                  <a16:creationId xmlns:a16="http://schemas.microsoft.com/office/drawing/2014/main" id="{C8871D33-52DA-417D-8C23-C00874474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541"/>
              <a:ext cx="88" cy="107"/>
            </a:xfrm>
            <a:custGeom>
              <a:avLst/>
              <a:gdLst>
                <a:gd name="T0" fmla="*/ 556 w 35"/>
                <a:gd name="T1" fmla="*/ 0 h 40"/>
                <a:gd name="T2" fmla="*/ 538 w 35"/>
                <a:gd name="T3" fmla="*/ 56 h 40"/>
                <a:gd name="T4" fmla="*/ 50 w 35"/>
                <a:gd name="T5" fmla="*/ 21 h 40"/>
                <a:gd name="T6" fmla="*/ 0 w 35"/>
                <a:gd name="T7" fmla="*/ 0 h 40"/>
                <a:gd name="T8" fmla="*/ 0 w 35"/>
                <a:gd name="T9" fmla="*/ 0 h 40"/>
                <a:gd name="T10" fmla="*/ 20 w 35"/>
                <a:gd name="T11" fmla="*/ 730 h 40"/>
                <a:gd name="T12" fmla="*/ 20 w 35"/>
                <a:gd name="T13" fmla="*/ 744 h 40"/>
                <a:gd name="T14" fmla="*/ 50 w 35"/>
                <a:gd name="T15" fmla="*/ 730 h 40"/>
                <a:gd name="T16" fmla="*/ 556 w 35"/>
                <a:gd name="T17" fmla="*/ 730 h 40"/>
                <a:gd name="T18" fmla="*/ 556 w 35"/>
                <a:gd name="T19" fmla="*/ 765 h 40"/>
                <a:gd name="T20" fmla="*/ 556 w 35"/>
                <a:gd name="T21" fmla="*/ 0 h 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40">
                  <a:moveTo>
                    <a:pt x="35" y="0"/>
                  </a:moveTo>
                  <a:cubicBezTo>
                    <a:pt x="34" y="1"/>
                    <a:pt x="34" y="2"/>
                    <a:pt x="34" y="3"/>
                  </a:cubicBezTo>
                  <a:cubicBezTo>
                    <a:pt x="22" y="2"/>
                    <a:pt x="12" y="2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5"/>
                    <a:pt x="10" y="31"/>
                    <a:pt x="1" y="38"/>
                  </a:cubicBezTo>
                  <a:cubicBezTo>
                    <a:pt x="1" y="38"/>
                    <a:pt x="1" y="38"/>
                    <a:pt x="1" y="39"/>
                  </a:cubicBezTo>
                  <a:cubicBezTo>
                    <a:pt x="2" y="38"/>
                    <a:pt x="2" y="38"/>
                    <a:pt x="3" y="38"/>
                  </a:cubicBezTo>
                  <a:cubicBezTo>
                    <a:pt x="9" y="38"/>
                    <a:pt x="20" y="38"/>
                    <a:pt x="35" y="38"/>
                  </a:cubicBezTo>
                  <a:cubicBezTo>
                    <a:pt x="35" y="39"/>
                    <a:pt x="35" y="40"/>
                    <a:pt x="35" y="40"/>
                  </a:cubicBezTo>
                  <a:cubicBezTo>
                    <a:pt x="34" y="27"/>
                    <a:pt x="34" y="14"/>
                    <a:pt x="35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9" name="Freeform 12">
              <a:extLst>
                <a:ext uri="{FF2B5EF4-FFF2-40B4-BE49-F238E27FC236}">
                  <a16:creationId xmlns:a16="http://schemas.microsoft.com/office/drawing/2014/main" id="{B861D564-DA8E-4220-A937-F3CDA772D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1154"/>
              <a:ext cx="365" cy="270"/>
            </a:xfrm>
            <a:custGeom>
              <a:avLst/>
              <a:gdLst>
                <a:gd name="T0" fmla="*/ 50 w 146"/>
                <a:gd name="T1" fmla="*/ 1393 h 101"/>
                <a:gd name="T2" fmla="*/ 2083 w 146"/>
                <a:gd name="T3" fmla="*/ 1930 h 101"/>
                <a:gd name="T4" fmla="*/ 2083 w 146"/>
                <a:gd name="T5" fmla="*/ 1930 h 101"/>
                <a:gd name="T6" fmla="*/ 2283 w 146"/>
                <a:gd name="T7" fmla="*/ 743 h 101"/>
                <a:gd name="T8" fmla="*/ 345 w 146"/>
                <a:gd name="T9" fmla="*/ 35 h 101"/>
                <a:gd name="T10" fmla="*/ 313 w 146"/>
                <a:gd name="T11" fmla="*/ 0 h 101"/>
                <a:gd name="T12" fmla="*/ 175 w 146"/>
                <a:gd name="T13" fmla="*/ 535 h 101"/>
                <a:gd name="T14" fmla="*/ 175 w 146"/>
                <a:gd name="T15" fmla="*/ 535 h 101"/>
                <a:gd name="T16" fmla="*/ 208 w 146"/>
                <a:gd name="T17" fmla="*/ 535 h 101"/>
                <a:gd name="T18" fmla="*/ 925 w 146"/>
                <a:gd name="T19" fmla="*/ 842 h 101"/>
                <a:gd name="T20" fmla="*/ 958 w 146"/>
                <a:gd name="T21" fmla="*/ 914 h 101"/>
                <a:gd name="T22" fmla="*/ 958 w 146"/>
                <a:gd name="T23" fmla="*/ 936 h 101"/>
                <a:gd name="T24" fmla="*/ 895 w 146"/>
                <a:gd name="T25" fmla="*/ 994 h 101"/>
                <a:gd name="T26" fmla="*/ 145 w 146"/>
                <a:gd name="T27" fmla="*/ 914 h 101"/>
                <a:gd name="T28" fmla="*/ 113 w 146"/>
                <a:gd name="T29" fmla="*/ 880 h 101"/>
                <a:gd name="T30" fmla="*/ 113 w 146"/>
                <a:gd name="T31" fmla="*/ 880 h 101"/>
                <a:gd name="T32" fmla="*/ 0 w 146"/>
                <a:gd name="T33" fmla="*/ 1414 h 101"/>
                <a:gd name="T34" fmla="*/ 0 w 146"/>
                <a:gd name="T35" fmla="*/ 1414 h 101"/>
                <a:gd name="T36" fmla="*/ 50 w 146"/>
                <a:gd name="T37" fmla="*/ 1393 h 10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6" h="101">
                  <a:moveTo>
                    <a:pt x="3" y="73"/>
                  </a:moveTo>
                  <a:cubicBezTo>
                    <a:pt x="21" y="77"/>
                    <a:pt x="96" y="92"/>
                    <a:pt x="133" y="101"/>
                  </a:cubicBezTo>
                  <a:cubicBezTo>
                    <a:pt x="133" y="101"/>
                    <a:pt x="133" y="101"/>
                    <a:pt x="133" y="101"/>
                  </a:cubicBezTo>
                  <a:cubicBezTo>
                    <a:pt x="134" y="79"/>
                    <a:pt x="138" y="59"/>
                    <a:pt x="146" y="39"/>
                  </a:cubicBezTo>
                  <a:cubicBezTo>
                    <a:pt x="100" y="29"/>
                    <a:pt x="38" y="7"/>
                    <a:pt x="22" y="2"/>
                  </a:cubicBezTo>
                  <a:cubicBezTo>
                    <a:pt x="21" y="2"/>
                    <a:pt x="20" y="1"/>
                    <a:pt x="20" y="0"/>
                  </a:cubicBezTo>
                  <a:cubicBezTo>
                    <a:pt x="23" y="5"/>
                    <a:pt x="22" y="24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2" y="28"/>
                    <a:pt x="13" y="28"/>
                  </a:cubicBezTo>
                  <a:cubicBezTo>
                    <a:pt x="19" y="30"/>
                    <a:pt x="59" y="44"/>
                    <a:pt x="59" y="44"/>
                  </a:cubicBezTo>
                  <a:cubicBezTo>
                    <a:pt x="60" y="45"/>
                    <a:pt x="61" y="46"/>
                    <a:pt x="61" y="48"/>
                  </a:cubicBezTo>
                  <a:cubicBezTo>
                    <a:pt x="61" y="48"/>
                    <a:pt x="61" y="49"/>
                    <a:pt x="61" y="49"/>
                  </a:cubicBezTo>
                  <a:cubicBezTo>
                    <a:pt x="61" y="51"/>
                    <a:pt x="59" y="52"/>
                    <a:pt x="57" y="52"/>
                  </a:cubicBezTo>
                  <a:cubicBezTo>
                    <a:pt x="57" y="52"/>
                    <a:pt x="30" y="50"/>
                    <a:pt x="9" y="48"/>
                  </a:cubicBezTo>
                  <a:cubicBezTo>
                    <a:pt x="8" y="48"/>
                    <a:pt x="7" y="47"/>
                    <a:pt x="7" y="46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11" y="59"/>
                    <a:pt x="7" y="70"/>
                    <a:pt x="0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1" y="73"/>
                    <a:pt x="2" y="73"/>
                    <a:pt x="3" y="7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0" name="Freeform 13">
              <a:extLst>
                <a:ext uri="{FF2B5EF4-FFF2-40B4-BE49-F238E27FC236}">
                  <a16:creationId xmlns:a16="http://schemas.microsoft.com/office/drawing/2014/main" id="{440A91A8-7F4D-4F7E-BE03-DAA695F23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706"/>
              <a:ext cx="110" cy="104"/>
            </a:xfrm>
            <a:custGeom>
              <a:avLst/>
              <a:gdLst>
                <a:gd name="T0" fmla="*/ 20 w 44"/>
                <a:gd name="T1" fmla="*/ 717 h 39"/>
                <a:gd name="T2" fmla="*/ 33 w 44"/>
                <a:gd name="T3" fmla="*/ 704 h 39"/>
                <a:gd name="T4" fmla="*/ 675 w 44"/>
                <a:gd name="T5" fmla="*/ 704 h 39"/>
                <a:gd name="T6" fmla="*/ 688 w 44"/>
                <a:gd name="T7" fmla="*/ 739 h 39"/>
                <a:gd name="T8" fmla="*/ 583 w 44"/>
                <a:gd name="T9" fmla="*/ 35 h 39"/>
                <a:gd name="T10" fmla="*/ 583 w 44"/>
                <a:gd name="T11" fmla="*/ 35 h 39"/>
                <a:gd name="T12" fmla="*/ 33 w 44"/>
                <a:gd name="T13" fmla="*/ 0 h 39"/>
                <a:gd name="T14" fmla="*/ 33 w 44"/>
                <a:gd name="T15" fmla="*/ 0 h 39"/>
                <a:gd name="T16" fmla="*/ 0 w 44"/>
                <a:gd name="T17" fmla="*/ 704 h 39"/>
                <a:gd name="T18" fmla="*/ 20 w 44"/>
                <a:gd name="T19" fmla="*/ 717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39">
                  <a:moveTo>
                    <a:pt x="1" y="38"/>
                  </a:moveTo>
                  <a:cubicBezTo>
                    <a:pt x="1" y="37"/>
                    <a:pt x="2" y="37"/>
                    <a:pt x="2" y="37"/>
                  </a:cubicBezTo>
                  <a:cubicBezTo>
                    <a:pt x="7" y="37"/>
                    <a:pt x="30" y="37"/>
                    <a:pt x="43" y="37"/>
                  </a:cubicBezTo>
                  <a:cubicBezTo>
                    <a:pt x="44" y="38"/>
                    <a:pt x="44" y="39"/>
                    <a:pt x="44" y="39"/>
                  </a:cubicBezTo>
                  <a:cubicBezTo>
                    <a:pt x="41" y="27"/>
                    <a:pt x="39" y="14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1" y="1"/>
                    <a:pt x="8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" y="10"/>
                    <a:pt x="6" y="32"/>
                    <a:pt x="0" y="37"/>
                  </a:cubicBezTo>
                  <a:lnTo>
                    <a:pt x="1" y="38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1" name="Freeform 14">
              <a:extLst>
                <a:ext uri="{FF2B5EF4-FFF2-40B4-BE49-F238E27FC236}">
                  <a16:creationId xmlns:a16="http://schemas.microsoft.com/office/drawing/2014/main" id="{2C4DC890-8EC1-4192-A8EE-1EF700EE6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565"/>
              <a:ext cx="355" cy="555"/>
            </a:xfrm>
            <a:custGeom>
              <a:avLst/>
              <a:gdLst>
                <a:gd name="T0" fmla="*/ 1988 w 142"/>
                <a:gd name="T1" fmla="*/ 3917 h 208"/>
                <a:gd name="T2" fmla="*/ 2125 w 142"/>
                <a:gd name="T3" fmla="*/ 3917 h 208"/>
                <a:gd name="T4" fmla="*/ 2220 w 142"/>
                <a:gd name="T5" fmla="*/ 3402 h 208"/>
                <a:gd name="T6" fmla="*/ 2188 w 142"/>
                <a:gd name="T7" fmla="*/ 3632 h 208"/>
                <a:gd name="T8" fmla="*/ 2050 w 142"/>
                <a:gd name="T9" fmla="*/ 3645 h 208"/>
                <a:gd name="T10" fmla="*/ 488 w 142"/>
                <a:gd name="T11" fmla="*/ 363 h 208"/>
                <a:gd name="T12" fmla="*/ 458 w 142"/>
                <a:gd name="T13" fmla="*/ 171 h 208"/>
                <a:gd name="T14" fmla="*/ 438 w 142"/>
                <a:gd name="T15" fmla="*/ 0 h 208"/>
                <a:gd name="T16" fmla="*/ 0 w 142"/>
                <a:gd name="T17" fmla="*/ 0 h 208"/>
                <a:gd name="T18" fmla="*/ 95 w 142"/>
                <a:gd name="T19" fmla="*/ 662 h 208"/>
                <a:gd name="T20" fmla="*/ 300 w 142"/>
                <a:gd name="T21" fmla="*/ 704 h 208"/>
                <a:gd name="T22" fmla="*/ 408 w 142"/>
                <a:gd name="T23" fmla="*/ 776 h 208"/>
                <a:gd name="T24" fmla="*/ 458 w 142"/>
                <a:gd name="T25" fmla="*/ 934 h 208"/>
                <a:gd name="T26" fmla="*/ 425 w 142"/>
                <a:gd name="T27" fmla="*/ 1046 h 208"/>
                <a:gd name="T28" fmla="*/ 300 w 142"/>
                <a:gd name="T29" fmla="*/ 1139 h 208"/>
                <a:gd name="T30" fmla="*/ 188 w 142"/>
                <a:gd name="T31" fmla="*/ 1161 h 208"/>
                <a:gd name="T32" fmla="*/ 363 w 142"/>
                <a:gd name="T33" fmla="*/ 1822 h 208"/>
                <a:gd name="T34" fmla="*/ 375 w 142"/>
                <a:gd name="T35" fmla="*/ 1822 h 208"/>
                <a:gd name="T36" fmla="*/ 408 w 142"/>
                <a:gd name="T37" fmla="*/ 1959 h 208"/>
                <a:gd name="T38" fmla="*/ 425 w 142"/>
                <a:gd name="T39" fmla="*/ 1959 h 208"/>
                <a:gd name="T40" fmla="*/ 458 w 142"/>
                <a:gd name="T41" fmla="*/ 2049 h 208"/>
                <a:gd name="T42" fmla="*/ 470 w 142"/>
                <a:gd name="T43" fmla="*/ 2071 h 208"/>
                <a:gd name="T44" fmla="*/ 500 w 142"/>
                <a:gd name="T45" fmla="*/ 2185 h 208"/>
                <a:gd name="T46" fmla="*/ 1988 w 142"/>
                <a:gd name="T47" fmla="*/ 3917 h 20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2" h="208">
                  <a:moveTo>
                    <a:pt x="127" y="206"/>
                  </a:moveTo>
                  <a:cubicBezTo>
                    <a:pt x="130" y="207"/>
                    <a:pt x="132" y="208"/>
                    <a:pt x="136" y="206"/>
                  </a:cubicBezTo>
                  <a:cubicBezTo>
                    <a:pt x="140" y="204"/>
                    <a:pt x="142" y="194"/>
                    <a:pt x="142" y="179"/>
                  </a:cubicBezTo>
                  <a:cubicBezTo>
                    <a:pt x="142" y="185"/>
                    <a:pt x="141" y="189"/>
                    <a:pt x="140" y="191"/>
                  </a:cubicBezTo>
                  <a:cubicBezTo>
                    <a:pt x="138" y="196"/>
                    <a:pt x="135" y="194"/>
                    <a:pt x="131" y="192"/>
                  </a:cubicBezTo>
                  <a:cubicBezTo>
                    <a:pt x="108" y="175"/>
                    <a:pt x="52" y="125"/>
                    <a:pt x="31" y="19"/>
                  </a:cubicBezTo>
                  <a:cubicBezTo>
                    <a:pt x="30" y="16"/>
                    <a:pt x="29" y="13"/>
                    <a:pt x="29" y="9"/>
                  </a:cubicBezTo>
                  <a:cubicBezTo>
                    <a:pt x="28" y="6"/>
                    <a:pt x="28" y="3"/>
                    <a:pt x="28" y="0"/>
                  </a:cubicBezTo>
                  <a:cubicBezTo>
                    <a:pt x="20" y="0"/>
                    <a:pt x="11" y="0"/>
                    <a:pt x="0" y="0"/>
                  </a:cubicBezTo>
                  <a:cubicBezTo>
                    <a:pt x="2" y="11"/>
                    <a:pt x="4" y="23"/>
                    <a:pt x="6" y="35"/>
                  </a:cubicBezTo>
                  <a:cubicBezTo>
                    <a:pt x="12" y="36"/>
                    <a:pt x="16" y="37"/>
                    <a:pt x="19" y="37"/>
                  </a:cubicBezTo>
                  <a:cubicBezTo>
                    <a:pt x="21" y="38"/>
                    <a:pt x="24" y="39"/>
                    <a:pt x="26" y="41"/>
                  </a:cubicBezTo>
                  <a:cubicBezTo>
                    <a:pt x="28" y="43"/>
                    <a:pt x="29" y="46"/>
                    <a:pt x="29" y="49"/>
                  </a:cubicBezTo>
                  <a:cubicBezTo>
                    <a:pt x="29" y="51"/>
                    <a:pt x="28" y="54"/>
                    <a:pt x="27" y="55"/>
                  </a:cubicBezTo>
                  <a:cubicBezTo>
                    <a:pt x="26" y="58"/>
                    <a:pt x="23" y="60"/>
                    <a:pt x="19" y="60"/>
                  </a:cubicBezTo>
                  <a:cubicBezTo>
                    <a:pt x="17" y="61"/>
                    <a:pt x="15" y="61"/>
                    <a:pt x="12" y="61"/>
                  </a:cubicBezTo>
                  <a:cubicBezTo>
                    <a:pt x="15" y="73"/>
                    <a:pt x="19" y="85"/>
                    <a:pt x="23" y="96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24" y="99"/>
                    <a:pt x="25" y="101"/>
                    <a:pt x="26" y="103"/>
                  </a:cubicBezTo>
                  <a:cubicBezTo>
                    <a:pt x="26" y="103"/>
                    <a:pt x="26" y="103"/>
                    <a:pt x="27" y="103"/>
                  </a:cubicBezTo>
                  <a:cubicBezTo>
                    <a:pt x="27" y="105"/>
                    <a:pt x="28" y="107"/>
                    <a:pt x="29" y="108"/>
                  </a:cubicBezTo>
                  <a:cubicBezTo>
                    <a:pt x="29" y="109"/>
                    <a:pt x="29" y="109"/>
                    <a:pt x="30" y="109"/>
                  </a:cubicBezTo>
                  <a:cubicBezTo>
                    <a:pt x="31" y="111"/>
                    <a:pt x="32" y="113"/>
                    <a:pt x="32" y="115"/>
                  </a:cubicBezTo>
                  <a:cubicBezTo>
                    <a:pt x="57" y="157"/>
                    <a:pt x="110" y="201"/>
                    <a:pt x="127" y="20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2" name="Freeform 15">
              <a:extLst>
                <a:ext uri="{FF2B5EF4-FFF2-40B4-BE49-F238E27FC236}">
                  <a16:creationId xmlns:a16="http://schemas.microsoft.com/office/drawing/2014/main" id="{BB71D77F-4DC0-4357-AB45-C12A5D2E0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976"/>
              <a:ext cx="158" cy="149"/>
            </a:xfrm>
            <a:custGeom>
              <a:avLst/>
              <a:gdLst>
                <a:gd name="T0" fmla="*/ 346 w 63"/>
                <a:gd name="T1" fmla="*/ 170 h 56"/>
                <a:gd name="T2" fmla="*/ 188 w 63"/>
                <a:gd name="T3" fmla="*/ 21 h 56"/>
                <a:gd name="T4" fmla="*/ 20 w 63"/>
                <a:gd name="T5" fmla="*/ 341 h 56"/>
                <a:gd name="T6" fmla="*/ 364 w 63"/>
                <a:gd name="T7" fmla="*/ 793 h 56"/>
                <a:gd name="T8" fmla="*/ 660 w 63"/>
                <a:gd name="T9" fmla="*/ 963 h 56"/>
                <a:gd name="T10" fmla="*/ 880 w 63"/>
                <a:gd name="T11" fmla="*/ 1054 h 56"/>
                <a:gd name="T12" fmla="*/ 993 w 63"/>
                <a:gd name="T13" fmla="*/ 806 h 56"/>
                <a:gd name="T14" fmla="*/ 976 w 63"/>
                <a:gd name="T15" fmla="*/ 657 h 56"/>
                <a:gd name="T16" fmla="*/ 900 w 63"/>
                <a:gd name="T17" fmla="*/ 601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56">
                  <a:moveTo>
                    <a:pt x="22" y="9"/>
                  </a:moveTo>
                  <a:cubicBezTo>
                    <a:pt x="21" y="5"/>
                    <a:pt x="16" y="0"/>
                    <a:pt x="12" y="1"/>
                  </a:cubicBezTo>
                  <a:cubicBezTo>
                    <a:pt x="3" y="3"/>
                    <a:pt x="0" y="11"/>
                    <a:pt x="1" y="18"/>
                  </a:cubicBezTo>
                  <a:cubicBezTo>
                    <a:pt x="2" y="31"/>
                    <a:pt x="13" y="36"/>
                    <a:pt x="23" y="42"/>
                  </a:cubicBezTo>
                  <a:cubicBezTo>
                    <a:pt x="29" y="46"/>
                    <a:pt x="36" y="48"/>
                    <a:pt x="42" y="51"/>
                  </a:cubicBezTo>
                  <a:cubicBezTo>
                    <a:pt x="46" y="54"/>
                    <a:pt x="51" y="56"/>
                    <a:pt x="56" y="56"/>
                  </a:cubicBezTo>
                  <a:cubicBezTo>
                    <a:pt x="62" y="55"/>
                    <a:pt x="63" y="48"/>
                    <a:pt x="63" y="43"/>
                  </a:cubicBezTo>
                  <a:cubicBezTo>
                    <a:pt x="63" y="41"/>
                    <a:pt x="63" y="37"/>
                    <a:pt x="62" y="35"/>
                  </a:cubicBezTo>
                  <a:cubicBezTo>
                    <a:pt x="61" y="33"/>
                    <a:pt x="59" y="33"/>
                    <a:pt x="57" y="32"/>
                  </a:cubicBezTo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3" name="Freeform 16">
              <a:extLst>
                <a:ext uri="{FF2B5EF4-FFF2-40B4-BE49-F238E27FC236}">
                  <a16:creationId xmlns:a16="http://schemas.microsoft.com/office/drawing/2014/main" id="{5B945F16-8BCD-47E5-BB2F-C1B763044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466"/>
              <a:ext cx="693" cy="1534"/>
            </a:xfrm>
            <a:custGeom>
              <a:avLst/>
              <a:gdLst>
                <a:gd name="T0" fmla="*/ 4288 w 277"/>
                <a:gd name="T1" fmla="*/ 4463 h 575"/>
                <a:gd name="T2" fmla="*/ 4150 w 277"/>
                <a:gd name="T3" fmla="*/ 4767 h 575"/>
                <a:gd name="T4" fmla="*/ 3943 w 277"/>
                <a:gd name="T5" fmla="*/ 4767 h 575"/>
                <a:gd name="T6" fmla="*/ 2397 w 277"/>
                <a:gd name="T7" fmla="*/ 2961 h 575"/>
                <a:gd name="T8" fmla="*/ 1834 w 277"/>
                <a:gd name="T9" fmla="*/ 136 h 575"/>
                <a:gd name="T10" fmla="*/ 1816 w 277"/>
                <a:gd name="T11" fmla="*/ 115 h 575"/>
                <a:gd name="T12" fmla="*/ 145 w 277"/>
                <a:gd name="T13" fmla="*/ 0 h 575"/>
                <a:gd name="T14" fmla="*/ 438 w 277"/>
                <a:gd name="T15" fmla="*/ 3359 h 575"/>
                <a:gd name="T16" fmla="*/ 438 w 277"/>
                <a:gd name="T17" fmla="*/ 3359 h 575"/>
                <a:gd name="T18" fmla="*/ 488 w 277"/>
                <a:gd name="T19" fmla="*/ 3551 h 575"/>
                <a:gd name="T20" fmla="*/ 363 w 277"/>
                <a:gd name="T21" fmla="*/ 7971 h 575"/>
                <a:gd name="T22" fmla="*/ 1676 w 277"/>
                <a:gd name="T23" fmla="*/ 10826 h 575"/>
                <a:gd name="T24" fmla="*/ 2034 w 277"/>
                <a:gd name="T25" fmla="*/ 10839 h 575"/>
                <a:gd name="T26" fmla="*/ 2347 w 277"/>
                <a:gd name="T27" fmla="*/ 10271 h 575"/>
                <a:gd name="T28" fmla="*/ 2617 w 277"/>
                <a:gd name="T29" fmla="*/ 9700 h 575"/>
                <a:gd name="T30" fmla="*/ 2617 w 277"/>
                <a:gd name="T31" fmla="*/ 9700 h 575"/>
                <a:gd name="T32" fmla="*/ 3838 w 277"/>
                <a:gd name="T33" fmla="*/ 6477 h 575"/>
                <a:gd name="T34" fmla="*/ 4288 w 277"/>
                <a:gd name="T35" fmla="*/ 4463 h 5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77" h="575">
                  <a:moveTo>
                    <a:pt x="274" y="235"/>
                  </a:moveTo>
                  <a:cubicBezTo>
                    <a:pt x="272" y="242"/>
                    <a:pt x="269" y="249"/>
                    <a:pt x="265" y="251"/>
                  </a:cubicBezTo>
                  <a:cubicBezTo>
                    <a:pt x="262" y="252"/>
                    <a:pt x="257" y="252"/>
                    <a:pt x="252" y="251"/>
                  </a:cubicBezTo>
                  <a:cubicBezTo>
                    <a:pt x="232" y="245"/>
                    <a:pt x="177" y="198"/>
                    <a:pt x="153" y="156"/>
                  </a:cubicBezTo>
                  <a:cubicBezTo>
                    <a:pt x="127" y="112"/>
                    <a:pt x="118" y="37"/>
                    <a:pt x="117" y="7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84" y="31"/>
                    <a:pt x="18" y="17"/>
                    <a:pt x="9" y="0"/>
                  </a:cubicBezTo>
                  <a:cubicBezTo>
                    <a:pt x="0" y="69"/>
                    <a:pt x="12" y="114"/>
                    <a:pt x="28" y="177"/>
                  </a:cubicBezTo>
                  <a:cubicBezTo>
                    <a:pt x="28" y="177"/>
                    <a:pt x="28" y="177"/>
                    <a:pt x="28" y="177"/>
                  </a:cubicBezTo>
                  <a:cubicBezTo>
                    <a:pt x="29" y="180"/>
                    <a:pt x="30" y="183"/>
                    <a:pt x="31" y="187"/>
                  </a:cubicBezTo>
                  <a:cubicBezTo>
                    <a:pt x="37" y="209"/>
                    <a:pt x="9" y="361"/>
                    <a:pt x="23" y="420"/>
                  </a:cubicBezTo>
                  <a:cubicBezTo>
                    <a:pt x="46" y="513"/>
                    <a:pt x="92" y="563"/>
                    <a:pt x="107" y="570"/>
                  </a:cubicBezTo>
                  <a:cubicBezTo>
                    <a:pt x="115" y="574"/>
                    <a:pt x="123" y="575"/>
                    <a:pt x="130" y="571"/>
                  </a:cubicBezTo>
                  <a:cubicBezTo>
                    <a:pt x="140" y="566"/>
                    <a:pt x="146" y="554"/>
                    <a:pt x="150" y="541"/>
                  </a:cubicBezTo>
                  <a:cubicBezTo>
                    <a:pt x="154" y="528"/>
                    <a:pt x="160" y="517"/>
                    <a:pt x="167" y="511"/>
                  </a:cubicBezTo>
                  <a:cubicBezTo>
                    <a:pt x="167" y="511"/>
                    <a:pt x="167" y="511"/>
                    <a:pt x="167" y="511"/>
                  </a:cubicBezTo>
                  <a:cubicBezTo>
                    <a:pt x="181" y="487"/>
                    <a:pt x="227" y="385"/>
                    <a:pt x="245" y="341"/>
                  </a:cubicBezTo>
                  <a:cubicBezTo>
                    <a:pt x="259" y="307"/>
                    <a:pt x="277" y="277"/>
                    <a:pt x="274" y="235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4" name="Freeform 17">
              <a:extLst>
                <a:ext uri="{FF2B5EF4-FFF2-40B4-BE49-F238E27FC236}">
                  <a16:creationId xmlns:a16="http://schemas.microsoft.com/office/drawing/2014/main" id="{59C3F8FF-C655-4A71-94A1-905B0CB51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872"/>
              <a:ext cx="643" cy="1189"/>
            </a:xfrm>
            <a:custGeom>
              <a:avLst/>
              <a:gdLst>
                <a:gd name="T0" fmla="*/ 3901 w 257"/>
                <a:gd name="T1" fmla="*/ 1194 h 446"/>
                <a:gd name="T2" fmla="*/ 3901 w 257"/>
                <a:gd name="T3" fmla="*/ 1117 h 446"/>
                <a:gd name="T4" fmla="*/ 3901 w 257"/>
                <a:gd name="T5" fmla="*/ 1117 h 446"/>
                <a:gd name="T6" fmla="*/ 3901 w 257"/>
                <a:gd name="T7" fmla="*/ 1194 h 446"/>
                <a:gd name="T8" fmla="*/ 3663 w 257"/>
                <a:gd name="T9" fmla="*/ 946 h 446"/>
                <a:gd name="T10" fmla="*/ 3630 w 257"/>
                <a:gd name="T11" fmla="*/ 797 h 446"/>
                <a:gd name="T12" fmla="*/ 3693 w 257"/>
                <a:gd name="T13" fmla="*/ 456 h 446"/>
                <a:gd name="T14" fmla="*/ 3713 w 257"/>
                <a:gd name="T15" fmla="*/ 435 h 446"/>
                <a:gd name="T16" fmla="*/ 3713 w 257"/>
                <a:gd name="T17" fmla="*/ 419 h 446"/>
                <a:gd name="T18" fmla="*/ 3368 w 257"/>
                <a:gd name="T19" fmla="*/ 171 h 446"/>
                <a:gd name="T20" fmla="*/ 3350 w 257"/>
                <a:gd name="T21" fmla="*/ 205 h 446"/>
                <a:gd name="T22" fmla="*/ 3225 w 257"/>
                <a:gd name="T23" fmla="*/ 419 h 446"/>
                <a:gd name="T24" fmla="*/ 3117 w 257"/>
                <a:gd name="T25" fmla="*/ 605 h 446"/>
                <a:gd name="T26" fmla="*/ 3055 w 257"/>
                <a:gd name="T27" fmla="*/ 626 h 446"/>
                <a:gd name="T28" fmla="*/ 3005 w 257"/>
                <a:gd name="T29" fmla="*/ 547 h 446"/>
                <a:gd name="T30" fmla="*/ 3005 w 257"/>
                <a:gd name="T31" fmla="*/ 35 h 446"/>
                <a:gd name="T32" fmla="*/ 3005 w 257"/>
                <a:gd name="T33" fmla="*/ 0 h 446"/>
                <a:gd name="T34" fmla="*/ 3005 w 257"/>
                <a:gd name="T35" fmla="*/ 0 h 446"/>
                <a:gd name="T36" fmla="*/ 2585 w 257"/>
                <a:gd name="T37" fmla="*/ 21 h 446"/>
                <a:gd name="T38" fmla="*/ 2567 w 257"/>
                <a:gd name="T39" fmla="*/ 136 h 446"/>
                <a:gd name="T40" fmla="*/ 2117 w 257"/>
                <a:gd name="T41" fmla="*/ 832 h 446"/>
                <a:gd name="T42" fmla="*/ 2097 w 257"/>
                <a:gd name="T43" fmla="*/ 832 h 446"/>
                <a:gd name="T44" fmla="*/ 1879 w 257"/>
                <a:gd name="T45" fmla="*/ 341 h 446"/>
                <a:gd name="T46" fmla="*/ 1879 w 257"/>
                <a:gd name="T47" fmla="*/ 320 h 446"/>
                <a:gd name="T48" fmla="*/ 1439 w 257"/>
                <a:gd name="T49" fmla="*/ 456 h 446"/>
                <a:gd name="T50" fmla="*/ 1439 w 257"/>
                <a:gd name="T51" fmla="*/ 491 h 446"/>
                <a:gd name="T52" fmla="*/ 1346 w 257"/>
                <a:gd name="T53" fmla="*/ 1117 h 446"/>
                <a:gd name="T54" fmla="*/ 1221 w 257"/>
                <a:gd name="T55" fmla="*/ 1330 h 446"/>
                <a:gd name="T56" fmla="*/ 0 w 257"/>
                <a:gd name="T57" fmla="*/ 4356 h 446"/>
                <a:gd name="T58" fmla="*/ 95 w 257"/>
                <a:gd name="T59" fmla="*/ 5265 h 446"/>
                <a:gd name="T60" fmla="*/ 1616 w 257"/>
                <a:gd name="T61" fmla="*/ 8430 h 446"/>
                <a:gd name="T62" fmla="*/ 1709 w 257"/>
                <a:gd name="T63" fmla="*/ 8430 h 446"/>
                <a:gd name="T64" fmla="*/ 1709 w 257"/>
                <a:gd name="T65" fmla="*/ 8315 h 446"/>
                <a:gd name="T66" fmla="*/ 2067 w 257"/>
                <a:gd name="T67" fmla="*/ 5948 h 446"/>
                <a:gd name="T68" fmla="*/ 2284 w 257"/>
                <a:gd name="T69" fmla="*/ 5244 h 446"/>
                <a:gd name="T70" fmla="*/ 2284 w 257"/>
                <a:gd name="T71" fmla="*/ 5244 h 446"/>
                <a:gd name="T72" fmla="*/ 2284 w 257"/>
                <a:gd name="T73" fmla="*/ 5244 h 446"/>
                <a:gd name="T74" fmla="*/ 2254 w 257"/>
                <a:gd name="T75" fmla="*/ 4847 h 446"/>
                <a:gd name="T76" fmla="*/ 2254 w 257"/>
                <a:gd name="T77" fmla="*/ 4847 h 446"/>
                <a:gd name="T78" fmla="*/ 2159 w 257"/>
                <a:gd name="T79" fmla="*/ 4663 h 446"/>
                <a:gd name="T80" fmla="*/ 2504 w 257"/>
                <a:gd name="T81" fmla="*/ 2978 h 446"/>
                <a:gd name="T82" fmla="*/ 2660 w 257"/>
                <a:gd name="T83" fmla="*/ 2957 h 446"/>
                <a:gd name="T84" fmla="*/ 2660 w 257"/>
                <a:gd name="T85" fmla="*/ 2957 h 446"/>
                <a:gd name="T86" fmla="*/ 3117 w 257"/>
                <a:gd name="T87" fmla="*/ 3034 h 446"/>
                <a:gd name="T88" fmla="*/ 3130 w 257"/>
                <a:gd name="T89" fmla="*/ 3034 h 446"/>
                <a:gd name="T90" fmla="*/ 3192 w 257"/>
                <a:gd name="T91" fmla="*/ 3012 h 446"/>
                <a:gd name="T92" fmla="*/ 3210 w 257"/>
                <a:gd name="T93" fmla="*/ 3012 h 446"/>
                <a:gd name="T94" fmla="*/ 3931 w 257"/>
                <a:gd name="T95" fmla="*/ 2069 h 446"/>
                <a:gd name="T96" fmla="*/ 3901 w 257"/>
                <a:gd name="T97" fmla="*/ 1194 h 44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57" h="446">
                  <a:moveTo>
                    <a:pt x="249" y="63"/>
                  </a:moveTo>
                  <a:cubicBezTo>
                    <a:pt x="249" y="59"/>
                    <a:pt x="249" y="59"/>
                    <a:pt x="249" y="59"/>
                  </a:cubicBezTo>
                  <a:cubicBezTo>
                    <a:pt x="249" y="59"/>
                    <a:pt x="249" y="59"/>
                    <a:pt x="249" y="59"/>
                  </a:cubicBezTo>
                  <a:cubicBezTo>
                    <a:pt x="249" y="63"/>
                    <a:pt x="249" y="63"/>
                    <a:pt x="249" y="63"/>
                  </a:cubicBezTo>
                  <a:cubicBezTo>
                    <a:pt x="244" y="59"/>
                    <a:pt x="236" y="53"/>
                    <a:pt x="234" y="50"/>
                  </a:cubicBezTo>
                  <a:cubicBezTo>
                    <a:pt x="233" y="48"/>
                    <a:pt x="232" y="46"/>
                    <a:pt x="232" y="42"/>
                  </a:cubicBezTo>
                  <a:cubicBezTo>
                    <a:pt x="232" y="37"/>
                    <a:pt x="233" y="31"/>
                    <a:pt x="236" y="24"/>
                  </a:cubicBezTo>
                  <a:cubicBezTo>
                    <a:pt x="237" y="23"/>
                    <a:pt x="237" y="23"/>
                    <a:pt x="237" y="23"/>
                  </a:cubicBezTo>
                  <a:cubicBezTo>
                    <a:pt x="237" y="23"/>
                    <a:pt x="237" y="22"/>
                    <a:pt x="237" y="22"/>
                  </a:cubicBezTo>
                  <a:cubicBezTo>
                    <a:pt x="229" y="32"/>
                    <a:pt x="212" y="24"/>
                    <a:pt x="215" y="9"/>
                  </a:cubicBezTo>
                  <a:cubicBezTo>
                    <a:pt x="215" y="10"/>
                    <a:pt x="214" y="10"/>
                    <a:pt x="214" y="11"/>
                  </a:cubicBezTo>
                  <a:cubicBezTo>
                    <a:pt x="206" y="22"/>
                    <a:pt x="206" y="22"/>
                    <a:pt x="206" y="22"/>
                  </a:cubicBezTo>
                  <a:cubicBezTo>
                    <a:pt x="199" y="32"/>
                    <a:pt x="199" y="32"/>
                    <a:pt x="199" y="32"/>
                  </a:cubicBezTo>
                  <a:cubicBezTo>
                    <a:pt x="198" y="33"/>
                    <a:pt x="196" y="34"/>
                    <a:pt x="195" y="33"/>
                  </a:cubicBezTo>
                  <a:cubicBezTo>
                    <a:pt x="193" y="33"/>
                    <a:pt x="192" y="31"/>
                    <a:pt x="192" y="29"/>
                  </a:cubicBezTo>
                  <a:cubicBezTo>
                    <a:pt x="192" y="29"/>
                    <a:pt x="191" y="12"/>
                    <a:pt x="192" y="2"/>
                  </a:cubicBezTo>
                  <a:cubicBezTo>
                    <a:pt x="192" y="1"/>
                    <a:pt x="192" y="1"/>
                    <a:pt x="192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86" y="14"/>
                    <a:pt x="167" y="9"/>
                    <a:pt x="165" y="1"/>
                  </a:cubicBezTo>
                  <a:cubicBezTo>
                    <a:pt x="164" y="7"/>
                    <a:pt x="164" y="7"/>
                    <a:pt x="164" y="7"/>
                  </a:cubicBezTo>
                  <a:cubicBezTo>
                    <a:pt x="162" y="20"/>
                    <a:pt x="160" y="42"/>
                    <a:pt x="135" y="44"/>
                  </a:cubicBezTo>
                  <a:cubicBezTo>
                    <a:pt x="135" y="44"/>
                    <a:pt x="134" y="44"/>
                    <a:pt x="134" y="44"/>
                  </a:cubicBezTo>
                  <a:cubicBezTo>
                    <a:pt x="119" y="42"/>
                    <a:pt x="120" y="27"/>
                    <a:pt x="120" y="18"/>
                  </a:cubicBezTo>
                  <a:cubicBezTo>
                    <a:pt x="120" y="18"/>
                    <a:pt x="120" y="18"/>
                    <a:pt x="120" y="17"/>
                  </a:cubicBezTo>
                  <a:cubicBezTo>
                    <a:pt x="115" y="33"/>
                    <a:pt x="97" y="36"/>
                    <a:pt x="92" y="24"/>
                  </a:cubicBezTo>
                  <a:cubicBezTo>
                    <a:pt x="92" y="25"/>
                    <a:pt x="92" y="25"/>
                    <a:pt x="92" y="26"/>
                  </a:cubicBezTo>
                  <a:cubicBezTo>
                    <a:pt x="91" y="38"/>
                    <a:pt x="89" y="48"/>
                    <a:pt x="86" y="59"/>
                  </a:cubicBezTo>
                  <a:cubicBezTo>
                    <a:pt x="85" y="61"/>
                    <a:pt x="80" y="68"/>
                    <a:pt x="78" y="70"/>
                  </a:cubicBezTo>
                  <a:cubicBezTo>
                    <a:pt x="13" y="121"/>
                    <a:pt x="0" y="169"/>
                    <a:pt x="0" y="230"/>
                  </a:cubicBezTo>
                  <a:cubicBezTo>
                    <a:pt x="1" y="245"/>
                    <a:pt x="2" y="262"/>
                    <a:pt x="6" y="278"/>
                  </a:cubicBezTo>
                  <a:cubicBezTo>
                    <a:pt x="26" y="381"/>
                    <a:pt x="80" y="429"/>
                    <a:pt x="103" y="445"/>
                  </a:cubicBezTo>
                  <a:cubicBezTo>
                    <a:pt x="104" y="446"/>
                    <a:pt x="107" y="446"/>
                    <a:pt x="109" y="445"/>
                  </a:cubicBezTo>
                  <a:cubicBezTo>
                    <a:pt x="109" y="443"/>
                    <a:pt x="109" y="441"/>
                    <a:pt x="109" y="439"/>
                  </a:cubicBezTo>
                  <a:cubicBezTo>
                    <a:pt x="107" y="402"/>
                    <a:pt x="114" y="356"/>
                    <a:pt x="132" y="314"/>
                  </a:cubicBezTo>
                  <a:cubicBezTo>
                    <a:pt x="140" y="298"/>
                    <a:pt x="144" y="286"/>
                    <a:pt x="146" y="277"/>
                  </a:cubicBezTo>
                  <a:cubicBezTo>
                    <a:pt x="146" y="277"/>
                    <a:pt x="146" y="277"/>
                    <a:pt x="146" y="277"/>
                  </a:cubicBezTo>
                  <a:cubicBezTo>
                    <a:pt x="146" y="277"/>
                    <a:pt x="146" y="277"/>
                    <a:pt x="146" y="277"/>
                  </a:cubicBezTo>
                  <a:cubicBezTo>
                    <a:pt x="149" y="266"/>
                    <a:pt x="148" y="260"/>
                    <a:pt x="144" y="256"/>
                  </a:cubicBezTo>
                  <a:cubicBezTo>
                    <a:pt x="144" y="256"/>
                    <a:pt x="144" y="256"/>
                    <a:pt x="144" y="256"/>
                  </a:cubicBezTo>
                  <a:cubicBezTo>
                    <a:pt x="141" y="252"/>
                    <a:pt x="139" y="249"/>
                    <a:pt x="138" y="246"/>
                  </a:cubicBezTo>
                  <a:cubicBezTo>
                    <a:pt x="128" y="194"/>
                    <a:pt x="143" y="168"/>
                    <a:pt x="160" y="157"/>
                  </a:cubicBezTo>
                  <a:cubicBezTo>
                    <a:pt x="162" y="156"/>
                    <a:pt x="165" y="155"/>
                    <a:pt x="170" y="156"/>
                  </a:cubicBezTo>
                  <a:cubicBezTo>
                    <a:pt x="170" y="156"/>
                    <a:pt x="170" y="156"/>
                    <a:pt x="170" y="156"/>
                  </a:cubicBezTo>
                  <a:cubicBezTo>
                    <a:pt x="177" y="158"/>
                    <a:pt x="187" y="159"/>
                    <a:pt x="199" y="160"/>
                  </a:cubicBezTo>
                  <a:cubicBezTo>
                    <a:pt x="200" y="160"/>
                    <a:pt x="200" y="160"/>
                    <a:pt x="200" y="160"/>
                  </a:cubicBezTo>
                  <a:cubicBezTo>
                    <a:pt x="201" y="160"/>
                    <a:pt x="203" y="160"/>
                    <a:pt x="204" y="159"/>
                  </a:cubicBezTo>
                  <a:cubicBezTo>
                    <a:pt x="204" y="159"/>
                    <a:pt x="205" y="159"/>
                    <a:pt x="205" y="159"/>
                  </a:cubicBezTo>
                  <a:cubicBezTo>
                    <a:pt x="237" y="153"/>
                    <a:pt x="247" y="123"/>
                    <a:pt x="251" y="109"/>
                  </a:cubicBezTo>
                  <a:cubicBezTo>
                    <a:pt x="257" y="91"/>
                    <a:pt x="254" y="72"/>
                    <a:pt x="249" y="6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5" name="Freeform 18">
              <a:extLst>
                <a:ext uri="{FF2B5EF4-FFF2-40B4-BE49-F238E27FC236}">
                  <a16:creationId xmlns:a16="http://schemas.microsoft.com/office/drawing/2014/main" id="{14089E2E-975F-4BE8-9DE9-35E4F9FCF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018"/>
              <a:ext cx="287" cy="278"/>
            </a:xfrm>
            <a:custGeom>
              <a:avLst/>
              <a:gdLst>
                <a:gd name="T0" fmla="*/ 759 w 115"/>
                <a:gd name="T1" fmla="*/ 94 h 104"/>
                <a:gd name="T2" fmla="*/ 636 w 115"/>
                <a:gd name="T3" fmla="*/ 0 h 104"/>
                <a:gd name="T4" fmla="*/ 779 w 115"/>
                <a:gd name="T5" fmla="*/ 842 h 104"/>
                <a:gd name="T6" fmla="*/ 0 w 115"/>
                <a:gd name="T7" fmla="*/ 1986 h 104"/>
                <a:gd name="T8" fmla="*/ 387 w 115"/>
                <a:gd name="T9" fmla="*/ 1965 h 104"/>
                <a:gd name="T10" fmla="*/ 404 w 115"/>
                <a:gd name="T11" fmla="*/ 1965 h 104"/>
                <a:gd name="T12" fmla="*/ 542 w 115"/>
                <a:gd name="T13" fmla="*/ 1965 h 104"/>
                <a:gd name="T14" fmla="*/ 1787 w 115"/>
                <a:gd name="T15" fmla="*/ 1780 h 104"/>
                <a:gd name="T16" fmla="*/ 759 w 115"/>
                <a:gd name="T17" fmla="*/ 94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04">
                  <a:moveTo>
                    <a:pt x="49" y="5"/>
                  </a:moveTo>
                  <a:cubicBezTo>
                    <a:pt x="47" y="4"/>
                    <a:pt x="44" y="2"/>
                    <a:pt x="41" y="0"/>
                  </a:cubicBezTo>
                  <a:cubicBezTo>
                    <a:pt x="49" y="7"/>
                    <a:pt x="53" y="25"/>
                    <a:pt x="50" y="44"/>
                  </a:cubicBezTo>
                  <a:cubicBezTo>
                    <a:pt x="47" y="72"/>
                    <a:pt x="32" y="102"/>
                    <a:pt x="0" y="104"/>
                  </a:cubicBezTo>
                  <a:cubicBezTo>
                    <a:pt x="7" y="104"/>
                    <a:pt x="16" y="104"/>
                    <a:pt x="25" y="103"/>
                  </a:cubicBezTo>
                  <a:cubicBezTo>
                    <a:pt x="25" y="103"/>
                    <a:pt x="26" y="103"/>
                    <a:pt x="26" y="103"/>
                  </a:cubicBezTo>
                  <a:cubicBezTo>
                    <a:pt x="29" y="103"/>
                    <a:pt x="32" y="103"/>
                    <a:pt x="35" y="103"/>
                  </a:cubicBezTo>
                  <a:cubicBezTo>
                    <a:pt x="62" y="101"/>
                    <a:pt x="89" y="97"/>
                    <a:pt x="115" y="93"/>
                  </a:cubicBezTo>
                  <a:cubicBezTo>
                    <a:pt x="102" y="52"/>
                    <a:pt x="82" y="25"/>
                    <a:pt x="49" y="5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6" name="Freeform 19">
              <a:extLst>
                <a:ext uri="{FF2B5EF4-FFF2-40B4-BE49-F238E27FC236}">
                  <a16:creationId xmlns:a16="http://schemas.microsoft.com/office/drawing/2014/main" id="{83210DF5-CC5D-4606-9CDF-C171C87A1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1685"/>
              <a:ext cx="85" cy="115"/>
            </a:xfrm>
            <a:custGeom>
              <a:avLst/>
              <a:gdLst>
                <a:gd name="T0" fmla="*/ 313 w 34"/>
                <a:gd name="T1" fmla="*/ 0 h 43"/>
                <a:gd name="T2" fmla="*/ 300 w 34"/>
                <a:gd name="T3" fmla="*/ 21 h 43"/>
                <a:gd name="T4" fmla="*/ 0 w 34"/>
                <a:gd name="T5" fmla="*/ 193 h 43"/>
                <a:gd name="T6" fmla="*/ 250 w 34"/>
                <a:gd name="T7" fmla="*/ 824 h 43"/>
                <a:gd name="T8" fmla="*/ 500 w 34"/>
                <a:gd name="T9" fmla="*/ 687 h 43"/>
                <a:gd name="T10" fmla="*/ 533 w 34"/>
                <a:gd name="T11" fmla="*/ 687 h 43"/>
                <a:gd name="T12" fmla="*/ 533 w 34"/>
                <a:gd name="T13" fmla="*/ 671 h 43"/>
                <a:gd name="T14" fmla="*/ 313 w 34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43">
                  <a:moveTo>
                    <a:pt x="20" y="0"/>
                  </a:moveTo>
                  <a:cubicBezTo>
                    <a:pt x="20" y="1"/>
                    <a:pt x="19" y="1"/>
                    <a:pt x="19" y="1"/>
                  </a:cubicBezTo>
                  <a:cubicBezTo>
                    <a:pt x="17" y="2"/>
                    <a:pt x="9" y="6"/>
                    <a:pt x="0" y="10"/>
                  </a:cubicBezTo>
                  <a:cubicBezTo>
                    <a:pt x="6" y="20"/>
                    <a:pt x="12" y="31"/>
                    <a:pt x="16" y="43"/>
                  </a:cubicBezTo>
                  <a:cubicBezTo>
                    <a:pt x="24" y="39"/>
                    <a:pt x="31" y="36"/>
                    <a:pt x="32" y="36"/>
                  </a:cubicBezTo>
                  <a:cubicBezTo>
                    <a:pt x="33" y="35"/>
                    <a:pt x="34" y="35"/>
                    <a:pt x="34" y="36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28" y="32"/>
                    <a:pt x="18" y="13"/>
                    <a:pt x="20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7" name="Freeform 20">
              <a:extLst>
                <a:ext uri="{FF2B5EF4-FFF2-40B4-BE49-F238E27FC236}">
                  <a16:creationId xmlns:a16="http://schemas.microsoft.com/office/drawing/2014/main" id="{B461956B-322E-44F9-95CF-2C5B4E451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530"/>
              <a:ext cx="133" cy="128"/>
            </a:xfrm>
            <a:custGeom>
              <a:avLst/>
              <a:gdLst>
                <a:gd name="T0" fmla="*/ 838 w 53"/>
                <a:gd name="T1" fmla="*/ 683 h 48"/>
                <a:gd name="T2" fmla="*/ 630 w 53"/>
                <a:gd name="T3" fmla="*/ 0 h 48"/>
                <a:gd name="T4" fmla="*/ 630 w 53"/>
                <a:gd name="T5" fmla="*/ 0 h 48"/>
                <a:gd name="T6" fmla="*/ 597 w 53"/>
                <a:gd name="T7" fmla="*/ 35 h 48"/>
                <a:gd name="T8" fmla="*/ 0 w 53"/>
                <a:gd name="T9" fmla="*/ 397 h 48"/>
                <a:gd name="T10" fmla="*/ 409 w 53"/>
                <a:gd name="T11" fmla="*/ 909 h 48"/>
                <a:gd name="T12" fmla="*/ 806 w 53"/>
                <a:gd name="T13" fmla="*/ 704 h 48"/>
                <a:gd name="T14" fmla="*/ 838 w 53"/>
                <a:gd name="T15" fmla="*/ 704 h 48"/>
                <a:gd name="T16" fmla="*/ 838 w 53"/>
                <a:gd name="T17" fmla="*/ 683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48">
                  <a:moveTo>
                    <a:pt x="53" y="36"/>
                  </a:moveTo>
                  <a:cubicBezTo>
                    <a:pt x="42" y="33"/>
                    <a:pt x="33" y="8"/>
                    <a:pt x="40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1"/>
                    <a:pt x="39" y="2"/>
                    <a:pt x="38" y="2"/>
                  </a:cubicBezTo>
                  <a:cubicBezTo>
                    <a:pt x="32" y="5"/>
                    <a:pt x="13" y="14"/>
                    <a:pt x="0" y="21"/>
                  </a:cubicBezTo>
                  <a:cubicBezTo>
                    <a:pt x="9" y="28"/>
                    <a:pt x="18" y="37"/>
                    <a:pt x="26" y="48"/>
                  </a:cubicBezTo>
                  <a:cubicBezTo>
                    <a:pt x="37" y="43"/>
                    <a:pt x="48" y="38"/>
                    <a:pt x="51" y="37"/>
                  </a:cubicBezTo>
                  <a:cubicBezTo>
                    <a:pt x="52" y="37"/>
                    <a:pt x="52" y="37"/>
                    <a:pt x="53" y="37"/>
                  </a:cubicBezTo>
                  <a:cubicBezTo>
                    <a:pt x="53" y="37"/>
                    <a:pt x="53" y="36"/>
                    <a:pt x="53" y="3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8" name="Freeform 21">
              <a:extLst>
                <a:ext uri="{FF2B5EF4-FFF2-40B4-BE49-F238E27FC236}">
                  <a16:creationId xmlns:a16="http://schemas.microsoft.com/office/drawing/2014/main" id="{AF924A72-4805-4441-BFDF-2CCA5E1C9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46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A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9" name="Freeform 22">
              <a:extLst>
                <a:ext uri="{FF2B5EF4-FFF2-40B4-BE49-F238E27FC236}">
                  <a16:creationId xmlns:a16="http://schemas.microsoft.com/office/drawing/2014/main" id="{227E9D61-9BE3-4FAA-94D0-ED5DCCE2C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1645"/>
              <a:ext cx="52" cy="75"/>
            </a:xfrm>
            <a:custGeom>
              <a:avLst/>
              <a:gdLst>
                <a:gd name="T0" fmla="*/ 245 w 21"/>
                <a:gd name="T1" fmla="*/ 193 h 28"/>
                <a:gd name="T2" fmla="*/ 275 w 21"/>
                <a:gd name="T3" fmla="*/ 504 h 28"/>
                <a:gd name="T4" fmla="*/ 74 w 21"/>
                <a:gd name="T5" fmla="*/ 346 h 28"/>
                <a:gd name="T6" fmla="*/ 42 w 21"/>
                <a:gd name="T7" fmla="*/ 35 h 28"/>
                <a:gd name="T8" fmla="*/ 245 w 21"/>
                <a:gd name="T9" fmla="*/ 193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8">
                  <a:moveTo>
                    <a:pt x="16" y="10"/>
                  </a:moveTo>
                  <a:cubicBezTo>
                    <a:pt x="20" y="17"/>
                    <a:pt x="21" y="24"/>
                    <a:pt x="18" y="26"/>
                  </a:cubicBezTo>
                  <a:cubicBezTo>
                    <a:pt x="15" y="28"/>
                    <a:pt x="9" y="24"/>
                    <a:pt x="5" y="18"/>
                  </a:cubicBezTo>
                  <a:cubicBezTo>
                    <a:pt x="1" y="11"/>
                    <a:pt x="0" y="4"/>
                    <a:pt x="3" y="2"/>
                  </a:cubicBezTo>
                  <a:cubicBezTo>
                    <a:pt x="6" y="0"/>
                    <a:pt x="12" y="4"/>
                    <a:pt x="16" y="10"/>
                  </a:cubicBezTo>
                  <a:close/>
                </a:path>
              </a:pathLst>
            </a:custGeom>
            <a:solidFill>
              <a:srgbClr val="B839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0" name="Freeform 23">
              <a:extLst>
                <a:ext uri="{FF2B5EF4-FFF2-40B4-BE49-F238E27FC236}">
                  <a16:creationId xmlns:a16="http://schemas.microsoft.com/office/drawing/2014/main" id="{1747F46F-0D0F-4981-A351-AA5636E4C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765"/>
              <a:ext cx="53" cy="72"/>
            </a:xfrm>
            <a:custGeom>
              <a:avLst/>
              <a:gdLst>
                <a:gd name="T0" fmla="*/ 255 w 21"/>
                <a:gd name="T1" fmla="*/ 192 h 27"/>
                <a:gd name="T2" fmla="*/ 288 w 21"/>
                <a:gd name="T3" fmla="*/ 477 h 27"/>
                <a:gd name="T4" fmla="*/ 83 w 21"/>
                <a:gd name="T5" fmla="*/ 320 h 27"/>
                <a:gd name="T6" fmla="*/ 50 w 21"/>
                <a:gd name="T7" fmla="*/ 35 h 27"/>
                <a:gd name="T8" fmla="*/ 255 w 21"/>
                <a:gd name="T9" fmla="*/ 19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7">
                  <a:moveTo>
                    <a:pt x="16" y="10"/>
                  </a:moveTo>
                  <a:cubicBezTo>
                    <a:pt x="20" y="16"/>
                    <a:pt x="21" y="23"/>
                    <a:pt x="18" y="25"/>
                  </a:cubicBezTo>
                  <a:cubicBezTo>
                    <a:pt x="15" y="27"/>
                    <a:pt x="9" y="23"/>
                    <a:pt x="5" y="17"/>
                  </a:cubicBezTo>
                  <a:cubicBezTo>
                    <a:pt x="1" y="10"/>
                    <a:pt x="0" y="4"/>
                    <a:pt x="3" y="2"/>
                  </a:cubicBezTo>
                  <a:cubicBezTo>
                    <a:pt x="6" y="0"/>
                    <a:pt x="11" y="3"/>
                    <a:pt x="16" y="10"/>
                  </a:cubicBezTo>
                  <a:close/>
                </a:path>
              </a:pathLst>
            </a:custGeom>
            <a:solidFill>
              <a:srgbClr val="B839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1" name="Freeform 24">
              <a:extLst>
                <a:ext uri="{FF2B5EF4-FFF2-40B4-BE49-F238E27FC236}">
                  <a16:creationId xmlns:a16="http://schemas.microsoft.com/office/drawing/2014/main" id="{084C76C7-4E80-4A9F-81A7-16B580683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650"/>
              <a:ext cx="33" cy="51"/>
            </a:xfrm>
            <a:custGeom>
              <a:avLst/>
              <a:gdLst>
                <a:gd name="T0" fmla="*/ 147 w 13"/>
                <a:gd name="T1" fmla="*/ 150 h 19"/>
                <a:gd name="T2" fmla="*/ 0 w 13"/>
                <a:gd name="T3" fmla="*/ 0 h 19"/>
                <a:gd name="T4" fmla="*/ 63 w 13"/>
                <a:gd name="T5" fmla="*/ 193 h 19"/>
                <a:gd name="T6" fmla="*/ 213 w 13"/>
                <a:gd name="T7" fmla="*/ 368 h 19"/>
                <a:gd name="T8" fmla="*/ 147 w 13"/>
                <a:gd name="T9" fmla="*/ 15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9" y="8"/>
                  </a:moveTo>
                  <a:cubicBezTo>
                    <a:pt x="6" y="4"/>
                    <a:pt x="3" y="1"/>
                    <a:pt x="0" y="0"/>
                  </a:cubicBezTo>
                  <a:cubicBezTo>
                    <a:pt x="0" y="3"/>
                    <a:pt x="1" y="7"/>
                    <a:pt x="4" y="10"/>
                  </a:cubicBezTo>
                  <a:cubicBezTo>
                    <a:pt x="7" y="15"/>
                    <a:pt x="10" y="18"/>
                    <a:pt x="13" y="19"/>
                  </a:cubicBezTo>
                  <a:cubicBezTo>
                    <a:pt x="13" y="16"/>
                    <a:pt x="12" y="12"/>
                    <a:pt x="9" y="8"/>
                  </a:cubicBezTo>
                  <a:close/>
                </a:path>
              </a:pathLst>
            </a:custGeom>
            <a:solidFill>
              <a:srgbClr val="7D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2" name="Freeform 25">
              <a:extLst>
                <a:ext uri="{FF2B5EF4-FFF2-40B4-BE49-F238E27FC236}">
                  <a16:creationId xmlns:a16="http://schemas.microsoft.com/office/drawing/2014/main" id="{F1A62C57-83C0-4E6F-9924-A9489DEC1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770"/>
              <a:ext cx="33" cy="48"/>
            </a:xfrm>
            <a:custGeom>
              <a:avLst/>
              <a:gdLst>
                <a:gd name="T0" fmla="*/ 160 w 13"/>
                <a:gd name="T1" fmla="*/ 149 h 18"/>
                <a:gd name="T2" fmla="*/ 0 w 13"/>
                <a:gd name="T3" fmla="*/ 0 h 18"/>
                <a:gd name="T4" fmla="*/ 63 w 13"/>
                <a:gd name="T5" fmla="*/ 192 h 18"/>
                <a:gd name="T6" fmla="*/ 213 w 13"/>
                <a:gd name="T7" fmla="*/ 341 h 18"/>
                <a:gd name="T8" fmla="*/ 160 w 13"/>
                <a:gd name="T9" fmla="*/ 14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10" y="8"/>
                  </a:moveTo>
                  <a:cubicBezTo>
                    <a:pt x="7" y="3"/>
                    <a:pt x="3" y="0"/>
                    <a:pt x="0" y="0"/>
                  </a:cubicBezTo>
                  <a:cubicBezTo>
                    <a:pt x="0" y="2"/>
                    <a:pt x="2" y="6"/>
                    <a:pt x="4" y="10"/>
                  </a:cubicBezTo>
                  <a:cubicBezTo>
                    <a:pt x="7" y="15"/>
                    <a:pt x="10" y="18"/>
                    <a:pt x="13" y="18"/>
                  </a:cubicBezTo>
                  <a:cubicBezTo>
                    <a:pt x="13" y="15"/>
                    <a:pt x="12" y="12"/>
                    <a:pt x="10" y="8"/>
                  </a:cubicBezTo>
                  <a:close/>
                </a:path>
              </a:pathLst>
            </a:custGeom>
            <a:solidFill>
              <a:srgbClr val="7D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3" name="Freeform 26">
              <a:extLst>
                <a:ext uri="{FF2B5EF4-FFF2-40B4-BE49-F238E27FC236}">
                  <a16:creationId xmlns:a16="http://schemas.microsoft.com/office/drawing/2014/main" id="{A7EEC9CD-4DF8-466A-84CE-0D591DCBA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2085"/>
              <a:ext cx="122" cy="83"/>
            </a:xfrm>
            <a:custGeom>
              <a:avLst/>
              <a:gdLst>
                <a:gd name="T0" fmla="*/ 354 w 49"/>
                <a:gd name="T1" fmla="*/ 573 h 31"/>
                <a:gd name="T2" fmla="*/ 650 w 49"/>
                <a:gd name="T3" fmla="*/ 458 h 31"/>
                <a:gd name="T4" fmla="*/ 757 w 49"/>
                <a:gd name="T5" fmla="*/ 94 h 31"/>
                <a:gd name="T6" fmla="*/ 695 w 49"/>
                <a:gd name="T7" fmla="*/ 21 h 31"/>
                <a:gd name="T8" fmla="*/ 632 w 49"/>
                <a:gd name="T9" fmla="*/ 94 h 31"/>
                <a:gd name="T10" fmla="*/ 570 w 49"/>
                <a:gd name="T11" fmla="*/ 345 h 31"/>
                <a:gd name="T12" fmla="*/ 371 w 49"/>
                <a:gd name="T13" fmla="*/ 423 h 31"/>
                <a:gd name="T14" fmla="*/ 92 w 49"/>
                <a:gd name="T15" fmla="*/ 56 h 31"/>
                <a:gd name="T16" fmla="*/ 75 w 49"/>
                <a:gd name="T17" fmla="*/ 0 h 31"/>
                <a:gd name="T18" fmla="*/ 0 w 49"/>
                <a:gd name="T19" fmla="*/ 265 h 31"/>
                <a:gd name="T20" fmla="*/ 354 w 49"/>
                <a:gd name="T21" fmla="*/ 573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31">
                  <a:moveTo>
                    <a:pt x="23" y="30"/>
                  </a:moveTo>
                  <a:cubicBezTo>
                    <a:pt x="30" y="31"/>
                    <a:pt x="37" y="28"/>
                    <a:pt x="42" y="24"/>
                  </a:cubicBezTo>
                  <a:cubicBezTo>
                    <a:pt x="47" y="19"/>
                    <a:pt x="48" y="12"/>
                    <a:pt x="49" y="5"/>
                  </a:cubicBezTo>
                  <a:cubicBezTo>
                    <a:pt x="49" y="3"/>
                    <a:pt x="47" y="1"/>
                    <a:pt x="45" y="1"/>
                  </a:cubicBezTo>
                  <a:cubicBezTo>
                    <a:pt x="43" y="1"/>
                    <a:pt x="41" y="2"/>
                    <a:pt x="41" y="5"/>
                  </a:cubicBezTo>
                  <a:cubicBezTo>
                    <a:pt x="41" y="10"/>
                    <a:pt x="41" y="15"/>
                    <a:pt x="37" y="18"/>
                  </a:cubicBezTo>
                  <a:cubicBezTo>
                    <a:pt x="33" y="21"/>
                    <a:pt x="28" y="23"/>
                    <a:pt x="24" y="22"/>
                  </a:cubicBezTo>
                  <a:cubicBezTo>
                    <a:pt x="13" y="22"/>
                    <a:pt x="6" y="13"/>
                    <a:pt x="6" y="3"/>
                  </a:cubicBezTo>
                  <a:cubicBezTo>
                    <a:pt x="6" y="2"/>
                    <a:pt x="6" y="1"/>
                    <a:pt x="5" y="0"/>
                  </a:cubicBezTo>
                  <a:cubicBezTo>
                    <a:pt x="4" y="5"/>
                    <a:pt x="3" y="11"/>
                    <a:pt x="0" y="14"/>
                  </a:cubicBezTo>
                  <a:cubicBezTo>
                    <a:pt x="4" y="23"/>
                    <a:pt x="13" y="30"/>
                    <a:pt x="23" y="30"/>
                  </a:cubicBezTo>
                  <a:close/>
                </a:path>
              </a:pathLst>
            </a:custGeom>
            <a:solidFill>
              <a:srgbClr val="FA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4" name="Freeform 27">
              <a:extLst>
                <a:ext uri="{FF2B5EF4-FFF2-40B4-BE49-F238E27FC236}">
                  <a16:creationId xmlns:a16="http://schemas.microsoft.com/office/drawing/2014/main" id="{8664FAFF-E03F-4F72-A5BD-DA33BF3A6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696"/>
              <a:ext cx="55" cy="45"/>
            </a:xfrm>
            <a:custGeom>
              <a:avLst/>
              <a:gdLst>
                <a:gd name="T0" fmla="*/ 0 w 22"/>
                <a:gd name="T1" fmla="*/ 0 h 17"/>
                <a:gd name="T2" fmla="*/ 313 w 22"/>
                <a:gd name="T3" fmla="*/ 77 h 17"/>
                <a:gd name="T4" fmla="*/ 0 w 2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0" y="0"/>
                  </a:moveTo>
                  <a:cubicBezTo>
                    <a:pt x="5" y="8"/>
                    <a:pt x="19" y="15"/>
                    <a:pt x="20" y="4"/>
                  </a:cubicBezTo>
                  <a:cubicBezTo>
                    <a:pt x="22" y="17"/>
                    <a:pt x="4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5" name="Freeform 28">
              <a:extLst>
                <a:ext uri="{FF2B5EF4-FFF2-40B4-BE49-F238E27FC236}">
                  <a16:creationId xmlns:a16="http://schemas.microsoft.com/office/drawing/2014/main" id="{480027EF-DE55-4B0E-A47F-58E44D58A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816"/>
              <a:ext cx="55" cy="45"/>
            </a:xfrm>
            <a:custGeom>
              <a:avLst/>
              <a:gdLst>
                <a:gd name="T0" fmla="*/ 0 w 22"/>
                <a:gd name="T1" fmla="*/ 0 h 17"/>
                <a:gd name="T2" fmla="*/ 313 w 22"/>
                <a:gd name="T3" fmla="*/ 77 h 17"/>
                <a:gd name="T4" fmla="*/ 0 w 22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0" y="0"/>
                  </a:moveTo>
                  <a:cubicBezTo>
                    <a:pt x="5" y="8"/>
                    <a:pt x="19" y="15"/>
                    <a:pt x="20" y="4"/>
                  </a:cubicBezTo>
                  <a:cubicBezTo>
                    <a:pt x="22" y="17"/>
                    <a:pt x="4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6" name="Freeform 29">
              <a:extLst>
                <a:ext uri="{FF2B5EF4-FFF2-40B4-BE49-F238E27FC236}">
                  <a16:creationId xmlns:a16="http://schemas.microsoft.com/office/drawing/2014/main" id="{727E3C7C-16EC-4A33-9789-0CFF01923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861"/>
              <a:ext cx="193" cy="491"/>
            </a:xfrm>
            <a:custGeom>
              <a:avLst/>
              <a:gdLst>
                <a:gd name="T0" fmla="*/ 521 w 77"/>
                <a:gd name="T1" fmla="*/ 1254 h 184"/>
                <a:gd name="T2" fmla="*/ 1118 w 77"/>
                <a:gd name="T3" fmla="*/ 456 h 184"/>
                <a:gd name="T4" fmla="*/ 1213 w 77"/>
                <a:gd name="T5" fmla="*/ 35 h 184"/>
                <a:gd name="T6" fmla="*/ 1213 w 77"/>
                <a:gd name="T7" fmla="*/ 3175 h 184"/>
                <a:gd name="T8" fmla="*/ 0 w 77"/>
                <a:gd name="T9" fmla="*/ 3362 h 184"/>
                <a:gd name="T10" fmla="*/ 993 w 77"/>
                <a:gd name="T11" fmla="*/ 2778 h 184"/>
                <a:gd name="T12" fmla="*/ 521 w 77"/>
                <a:gd name="T13" fmla="*/ 1254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84">
                  <a:moveTo>
                    <a:pt x="33" y="66"/>
                  </a:moveTo>
                  <a:cubicBezTo>
                    <a:pt x="49" y="65"/>
                    <a:pt x="66" y="48"/>
                    <a:pt x="71" y="24"/>
                  </a:cubicBezTo>
                  <a:cubicBezTo>
                    <a:pt x="76" y="0"/>
                    <a:pt x="77" y="2"/>
                    <a:pt x="77" y="2"/>
                  </a:cubicBezTo>
                  <a:cubicBezTo>
                    <a:pt x="77" y="167"/>
                    <a:pt x="77" y="167"/>
                    <a:pt x="77" y="167"/>
                  </a:cubicBezTo>
                  <a:cubicBezTo>
                    <a:pt x="70" y="180"/>
                    <a:pt x="19" y="184"/>
                    <a:pt x="0" y="177"/>
                  </a:cubicBezTo>
                  <a:cubicBezTo>
                    <a:pt x="26" y="178"/>
                    <a:pt x="55" y="174"/>
                    <a:pt x="63" y="146"/>
                  </a:cubicBezTo>
                  <a:cubicBezTo>
                    <a:pt x="71" y="118"/>
                    <a:pt x="45" y="72"/>
                    <a:pt x="33" y="66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7" name="Freeform 30">
              <a:extLst>
                <a:ext uri="{FF2B5EF4-FFF2-40B4-BE49-F238E27FC236}">
                  <a16:creationId xmlns:a16="http://schemas.microsoft.com/office/drawing/2014/main" id="{C26AEE32-3040-42BF-9AEB-039114683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080"/>
              <a:ext cx="207" cy="205"/>
            </a:xfrm>
            <a:custGeom>
              <a:avLst/>
              <a:gdLst>
                <a:gd name="T0" fmla="*/ 0 w 83"/>
                <a:gd name="T1" fmla="*/ 1454 h 77"/>
                <a:gd name="T2" fmla="*/ 1162 w 83"/>
                <a:gd name="T3" fmla="*/ 1283 h 77"/>
                <a:gd name="T4" fmla="*/ 529 w 83"/>
                <a:gd name="T5" fmla="*/ 0 h 77"/>
                <a:gd name="T6" fmla="*/ 716 w 83"/>
                <a:gd name="T7" fmla="*/ 1169 h 77"/>
                <a:gd name="T8" fmla="*/ 0 w 83"/>
                <a:gd name="T9" fmla="*/ 1454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77">
                  <a:moveTo>
                    <a:pt x="0" y="77"/>
                  </a:moveTo>
                  <a:cubicBezTo>
                    <a:pt x="23" y="75"/>
                    <a:pt x="67" y="70"/>
                    <a:pt x="75" y="68"/>
                  </a:cubicBezTo>
                  <a:cubicBezTo>
                    <a:pt x="83" y="66"/>
                    <a:pt x="51" y="10"/>
                    <a:pt x="34" y="0"/>
                  </a:cubicBezTo>
                  <a:cubicBezTo>
                    <a:pt x="46" y="18"/>
                    <a:pt x="69" y="50"/>
                    <a:pt x="46" y="62"/>
                  </a:cubicBezTo>
                  <a:cubicBezTo>
                    <a:pt x="28" y="71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8" name="Freeform 31">
              <a:extLst>
                <a:ext uri="{FF2B5EF4-FFF2-40B4-BE49-F238E27FC236}">
                  <a16:creationId xmlns:a16="http://schemas.microsoft.com/office/drawing/2014/main" id="{AD18C406-8A85-4B90-8D93-FAAC43842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517"/>
              <a:ext cx="170" cy="80"/>
            </a:xfrm>
            <a:custGeom>
              <a:avLst/>
              <a:gdLst>
                <a:gd name="T0" fmla="*/ 0 w 68"/>
                <a:gd name="T1" fmla="*/ 205 h 30"/>
                <a:gd name="T2" fmla="*/ 438 w 68"/>
                <a:gd name="T3" fmla="*/ 0 h 30"/>
                <a:gd name="T4" fmla="*/ 1063 w 68"/>
                <a:gd name="T5" fmla="*/ 341 h 30"/>
                <a:gd name="T6" fmla="*/ 470 w 68"/>
                <a:gd name="T7" fmla="*/ 227 h 30"/>
                <a:gd name="T8" fmla="*/ 645 w 68"/>
                <a:gd name="T9" fmla="*/ 568 h 30"/>
                <a:gd name="T10" fmla="*/ 0 w 68"/>
                <a:gd name="T11" fmla="*/ 205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30">
                  <a:moveTo>
                    <a:pt x="0" y="11"/>
                  </a:moveTo>
                  <a:cubicBezTo>
                    <a:pt x="9" y="3"/>
                    <a:pt x="23" y="0"/>
                    <a:pt x="28" y="0"/>
                  </a:cubicBezTo>
                  <a:cubicBezTo>
                    <a:pt x="34" y="0"/>
                    <a:pt x="62" y="14"/>
                    <a:pt x="68" y="18"/>
                  </a:cubicBezTo>
                  <a:cubicBezTo>
                    <a:pt x="53" y="11"/>
                    <a:pt x="36" y="6"/>
                    <a:pt x="30" y="12"/>
                  </a:cubicBezTo>
                  <a:cubicBezTo>
                    <a:pt x="23" y="17"/>
                    <a:pt x="41" y="30"/>
                    <a:pt x="41" y="30"/>
                  </a:cubicBezTo>
                  <a:cubicBezTo>
                    <a:pt x="26" y="23"/>
                    <a:pt x="7" y="9"/>
                    <a:pt x="0" y="11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9" name="Freeform 32">
              <a:extLst>
                <a:ext uri="{FF2B5EF4-FFF2-40B4-BE49-F238E27FC236}">
                  <a16:creationId xmlns:a16="http://schemas.microsoft.com/office/drawing/2014/main" id="{036E9451-2688-4293-9DC5-42A384EBF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829"/>
              <a:ext cx="80" cy="139"/>
            </a:xfrm>
            <a:custGeom>
              <a:avLst/>
              <a:gdLst>
                <a:gd name="T0" fmla="*/ 0 w 32"/>
                <a:gd name="T1" fmla="*/ 0 h 52"/>
                <a:gd name="T2" fmla="*/ 95 w 32"/>
                <a:gd name="T3" fmla="*/ 500 h 52"/>
                <a:gd name="T4" fmla="*/ 145 w 32"/>
                <a:gd name="T5" fmla="*/ 957 h 52"/>
                <a:gd name="T6" fmla="*/ 470 w 32"/>
                <a:gd name="T7" fmla="*/ 615 h 52"/>
                <a:gd name="T8" fmla="*/ 438 w 32"/>
                <a:gd name="T9" fmla="*/ 115 h 52"/>
                <a:gd name="T10" fmla="*/ 238 w 32"/>
                <a:gd name="T11" fmla="*/ 380 h 52"/>
                <a:gd name="T12" fmla="*/ 20 w 32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52">
                  <a:moveTo>
                    <a:pt x="0" y="0"/>
                  </a:moveTo>
                  <a:cubicBezTo>
                    <a:pt x="2" y="8"/>
                    <a:pt x="4" y="18"/>
                    <a:pt x="6" y="26"/>
                  </a:cubicBezTo>
                  <a:cubicBezTo>
                    <a:pt x="6" y="31"/>
                    <a:pt x="9" y="44"/>
                    <a:pt x="9" y="50"/>
                  </a:cubicBezTo>
                  <a:cubicBezTo>
                    <a:pt x="9" y="52"/>
                    <a:pt x="29" y="34"/>
                    <a:pt x="30" y="32"/>
                  </a:cubicBezTo>
                  <a:cubicBezTo>
                    <a:pt x="32" y="27"/>
                    <a:pt x="30" y="13"/>
                    <a:pt x="28" y="6"/>
                  </a:cubicBezTo>
                  <a:cubicBezTo>
                    <a:pt x="26" y="13"/>
                    <a:pt x="23" y="24"/>
                    <a:pt x="15" y="20"/>
                  </a:cubicBezTo>
                  <a:cubicBezTo>
                    <a:pt x="8" y="18"/>
                    <a:pt x="5" y="5"/>
                    <a:pt x="1" y="0"/>
                  </a:cubicBezTo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0" name="Freeform 33">
              <a:extLst>
                <a:ext uri="{FF2B5EF4-FFF2-40B4-BE49-F238E27FC236}">
                  <a16:creationId xmlns:a16="http://schemas.microsoft.com/office/drawing/2014/main" id="{C0359588-0271-47D3-A9B3-3500FC6D4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581"/>
              <a:ext cx="100" cy="1003"/>
            </a:xfrm>
            <a:custGeom>
              <a:avLst/>
              <a:gdLst>
                <a:gd name="T0" fmla="*/ 345 w 40"/>
                <a:gd name="T1" fmla="*/ 2526 h 376"/>
                <a:gd name="T2" fmla="*/ 395 w 40"/>
                <a:gd name="T3" fmla="*/ 2710 h 376"/>
                <a:gd name="T4" fmla="*/ 270 w 40"/>
                <a:gd name="T5" fmla="*/ 7138 h 376"/>
                <a:gd name="T6" fmla="*/ 408 w 40"/>
                <a:gd name="T7" fmla="*/ 4463 h 376"/>
                <a:gd name="T8" fmla="*/ 470 w 40"/>
                <a:gd name="T9" fmla="*/ 2470 h 376"/>
                <a:gd name="T10" fmla="*/ 0 w 40"/>
                <a:gd name="T11" fmla="*/ 0 h 376"/>
                <a:gd name="T12" fmla="*/ 345 w 40"/>
                <a:gd name="T13" fmla="*/ 2505 h 376"/>
                <a:gd name="T14" fmla="*/ 345 w 40"/>
                <a:gd name="T15" fmla="*/ 2526 h 3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376">
                  <a:moveTo>
                    <a:pt x="22" y="133"/>
                  </a:moveTo>
                  <a:cubicBezTo>
                    <a:pt x="23" y="135"/>
                    <a:pt x="24" y="139"/>
                    <a:pt x="25" y="143"/>
                  </a:cubicBezTo>
                  <a:cubicBezTo>
                    <a:pt x="31" y="165"/>
                    <a:pt x="3" y="316"/>
                    <a:pt x="17" y="376"/>
                  </a:cubicBezTo>
                  <a:cubicBezTo>
                    <a:pt x="14" y="326"/>
                    <a:pt x="22" y="269"/>
                    <a:pt x="26" y="235"/>
                  </a:cubicBezTo>
                  <a:cubicBezTo>
                    <a:pt x="31" y="199"/>
                    <a:pt x="40" y="162"/>
                    <a:pt x="30" y="130"/>
                  </a:cubicBezTo>
                  <a:cubicBezTo>
                    <a:pt x="20" y="98"/>
                    <a:pt x="3" y="27"/>
                    <a:pt x="0" y="0"/>
                  </a:cubicBezTo>
                  <a:cubicBezTo>
                    <a:pt x="0" y="46"/>
                    <a:pt x="9" y="84"/>
                    <a:pt x="22" y="132"/>
                  </a:cubicBezTo>
                  <a:cubicBezTo>
                    <a:pt x="22" y="132"/>
                    <a:pt x="22" y="132"/>
                    <a:pt x="22" y="133"/>
                  </a:cubicBezTo>
                </a:path>
              </a:pathLst>
            </a:custGeom>
            <a:solidFill>
              <a:srgbClr val="B2D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1" name="Freeform 34">
              <a:extLst>
                <a:ext uri="{FF2B5EF4-FFF2-40B4-BE49-F238E27FC236}">
                  <a16:creationId xmlns:a16="http://schemas.microsoft.com/office/drawing/2014/main" id="{320BF537-DCB2-4B06-8228-EEDE36D43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373"/>
              <a:ext cx="132" cy="595"/>
            </a:xfrm>
            <a:custGeom>
              <a:avLst/>
              <a:gdLst>
                <a:gd name="T0" fmla="*/ 446 w 53"/>
                <a:gd name="T1" fmla="*/ 0 h 223"/>
                <a:gd name="T2" fmla="*/ 416 w 53"/>
                <a:gd name="T3" fmla="*/ 1025 h 223"/>
                <a:gd name="T4" fmla="*/ 558 w 53"/>
                <a:gd name="T5" fmla="*/ 1766 h 223"/>
                <a:gd name="T6" fmla="*/ 0 w 53"/>
                <a:gd name="T7" fmla="*/ 4237 h 223"/>
                <a:gd name="T8" fmla="*/ 633 w 53"/>
                <a:gd name="T9" fmla="*/ 1844 h 223"/>
                <a:gd name="T10" fmla="*/ 528 w 53"/>
                <a:gd name="T11" fmla="*/ 913 h 223"/>
                <a:gd name="T12" fmla="*/ 446 w 53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223">
                  <a:moveTo>
                    <a:pt x="29" y="0"/>
                  </a:moveTo>
                  <a:cubicBezTo>
                    <a:pt x="23" y="17"/>
                    <a:pt x="21" y="44"/>
                    <a:pt x="27" y="54"/>
                  </a:cubicBezTo>
                  <a:cubicBezTo>
                    <a:pt x="33" y="64"/>
                    <a:pt x="44" y="67"/>
                    <a:pt x="36" y="93"/>
                  </a:cubicBezTo>
                  <a:cubicBezTo>
                    <a:pt x="28" y="119"/>
                    <a:pt x="0" y="170"/>
                    <a:pt x="0" y="223"/>
                  </a:cubicBezTo>
                  <a:cubicBezTo>
                    <a:pt x="7" y="186"/>
                    <a:pt x="29" y="125"/>
                    <a:pt x="41" y="97"/>
                  </a:cubicBezTo>
                  <a:cubicBezTo>
                    <a:pt x="53" y="69"/>
                    <a:pt x="43" y="58"/>
                    <a:pt x="34" y="48"/>
                  </a:cubicBezTo>
                  <a:cubicBezTo>
                    <a:pt x="25" y="38"/>
                    <a:pt x="26" y="5"/>
                    <a:pt x="29" y="0"/>
                  </a:cubicBezTo>
                  <a:close/>
                </a:path>
              </a:pathLst>
            </a:custGeom>
            <a:solidFill>
              <a:srgbClr val="C3B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2" name="Freeform 35">
              <a:extLst>
                <a:ext uri="{FF2B5EF4-FFF2-40B4-BE49-F238E27FC236}">
                  <a16:creationId xmlns:a16="http://schemas.microsoft.com/office/drawing/2014/main" id="{0071D264-3D51-438C-874A-1EFE6E11D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1794"/>
              <a:ext cx="20" cy="54"/>
            </a:xfrm>
            <a:custGeom>
              <a:avLst/>
              <a:gdLst>
                <a:gd name="T0" fmla="*/ 0 w 8"/>
                <a:gd name="T1" fmla="*/ 138 h 20"/>
                <a:gd name="T2" fmla="*/ 83 w 8"/>
                <a:gd name="T3" fmla="*/ 394 h 20"/>
                <a:gd name="T4" fmla="*/ 33 w 8"/>
                <a:gd name="T5" fmla="*/ 0 h 20"/>
                <a:gd name="T6" fmla="*/ 20 w 8"/>
                <a:gd name="T7" fmla="*/ 3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0">
                  <a:moveTo>
                    <a:pt x="0" y="7"/>
                  </a:moveTo>
                  <a:cubicBezTo>
                    <a:pt x="1" y="12"/>
                    <a:pt x="1" y="17"/>
                    <a:pt x="5" y="20"/>
                  </a:cubicBezTo>
                  <a:cubicBezTo>
                    <a:pt x="8" y="13"/>
                    <a:pt x="7" y="6"/>
                    <a:pt x="2" y="0"/>
                  </a:cubicBezTo>
                  <a:cubicBezTo>
                    <a:pt x="0" y="0"/>
                    <a:pt x="2" y="1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3" name="Freeform 36">
              <a:extLst>
                <a:ext uri="{FF2B5EF4-FFF2-40B4-BE49-F238E27FC236}">
                  <a16:creationId xmlns:a16="http://schemas.microsoft.com/office/drawing/2014/main" id="{19BD5040-926E-4D4F-8BC5-9E1A8EDD9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1861"/>
              <a:ext cx="15" cy="24"/>
            </a:xfrm>
            <a:custGeom>
              <a:avLst/>
              <a:gdLst>
                <a:gd name="T0" fmla="*/ 33 w 6"/>
                <a:gd name="T1" fmla="*/ 21 h 9"/>
                <a:gd name="T2" fmla="*/ 63 w 6"/>
                <a:gd name="T3" fmla="*/ 171 h 9"/>
                <a:gd name="T4" fmla="*/ 33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2" y="1"/>
                  </a:moveTo>
                  <a:cubicBezTo>
                    <a:pt x="0" y="5"/>
                    <a:pt x="1" y="8"/>
                    <a:pt x="4" y="9"/>
                  </a:cubicBezTo>
                  <a:cubicBezTo>
                    <a:pt x="6" y="6"/>
                    <a:pt x="6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4" name="Freeform 37">
              <a:extLst>
                <a:ext uri="{FF2B5EF4-FFF2-40B4-BE49-F238E27FC236}">
                  <a16:creationId xmlns:a16="http://schemas.microsoft.com/office/drawing/2014/main" id="{9D7A2B2C-D36A-476C-BC25-2C8C641DA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509"/>
              <a:ext cx="45" cy="35"/>
            </a:xfrm>
            <a:custGeom>
              <a:avLst/>
              <a:gdLst>
                <a:gd name="T0" fmla="*/ 125 w 18"/>
                <a:gd name="T1" fmla="*/ 59 h 13"/>
                <a:gd name="T2" fmla="*/ 95 w 18"/>
                <a:gd name="T3" fmla="*/ 22 h 13"/>
                <a:gd name="T4" fmla="*/ 188 w 18"/>
                <a:gd name="T5" fmla="*/ 218 h 13"/>
                <a:gd name="T6" fmla="*/ 113 w 1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8" y="3"/>
                  </a:moveTo>
                  <a:cubicBezTo>
                    <a:pt x="8" y="2"/>
                    <a:pt x="7" y="1"/>
                    <a:pt x="6" y="1"/>
                  </a:cubicBezTo>
                  <a:cubicBezTo>
                    <a:pt x="0" y="5"/>
                    <a:pt x="7" y="13"/>
                    <a:pt x="12" y="11"/>
                  </a:cubicBezTo>
                  <a:cubicBezTo>
                    <a:pt x="18" y="8"/>
                    <a:pt x="10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5" name="Freeform 38">
              <a:extLst>
                <a:ext uri="{FF2B5EF4-FFF2-40B4-BE49-F238E27FC236}">
                  <a16:creationId xmlns:a16="http://schemas.microsoft.com/office/drawing/2014/main" id="{65C4EB5F-D451-4E2E-8AB9-3C3165F1B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546"/>
              <a:ext cx="45" cy="30"/>
            </a:xfrm>
            <a:custGeom>
              <a:avLst/>
              <a:gdLst>
                <a:gd name="T0" fmla="*/ 125 w 18"/>
                <a:gd name="T1" fmla="*/ 0 h 11"/>
                <a:gd name="T2" fmla="*/ 145 w 18"/>
                <a:gd name="T3" fmla="*/ 2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8" y="0"/>
                  </a:moveTo>
                  <a:cubicBezTo>
                    <a:pt x="0" y="10"/>
                    <a:pt x="18" y="11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6" name="Freeform 39">
              <a:extLst>
                <a:ext uri="{FF2B5EF4-FFF2-40B4-BE49-F238E27FC236}">
                  <a16:creationId xmlns:a16="http://schemas.microsoft.com/office/drawing/2014/main" id="{0B6559CD-8993-41CF-AF5A-CC1CD420C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469"/>
              <a:ext cx="13" cy="16"/>
            </a:xfrm>
            <a:custGeom>
              <a:avLst/>
              <a:gdLst>
                <a:gd name="T0" fmla="*/ 21 w 5"/>
                <a:gd name="T1" fmla="*/ 35 h 6"/>
                <a:gd name="T2" fmla="*/ 0 w 5"/>
                <a:gd name="T3" fmla="*/ 93 h 6"/>
                <a:gd name="T4" fmla="*/ 34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1" y="3"/>
                    <a:pt x="0" y="4"/>
                    <a:pt x="0" y="5"/>
                  </a:cubicBezTo>
                  <a:cubicBezTo>
                    <a:pt x="5" y="6"/>
                    <a:pt x="5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7" name="Freeform 40">
              <a:extLst>
                <a:ext uri="{FF2B5EF4-FFF2-40B4-BE49-F238E27FC236}">
                  <a16:creationId xmlns:a16="http://schemas.microsoft.com/office/drawing/2014/main" id="{ED8E605D-05CD-4560-9484-F256F85EE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992"/>
              <a:ext cx="30" cy="104"/>
            </a:xfrm>
            <a:custGeom>
              <a:avLst/>
              <a:gdLst>
                <a:gd name="T0" fmla="*/ 95 w 12"/>
                <a:gd name="T1" fmla="*/ 0 h 39"/>
                <a:gd name="T2" fmla="*/ 83 w 12"/>
                <a:gd name="T3" fmla="*/ 739 h 39"/>
                <a:gd name="T4" fmla="*/ 113 w 12"/>
                <a:gd name="T5" fmla="*/ 93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9">
                  <a:moveTo>
                    <a:pt x="6" y="0"/>
                  </a:moveTo>
                  <a:cubicBezTo>
                    <a:pt x="6" y="11"/>
                    <a:pt x="0" y="28"/>
                    <a:pt x="5" y="39"/>
                  </a:cubicBezTo>
                  <a:cubicBezTo>
                    <a:pt x="12" y="31"/>
                    <a:pt x="12" y="14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8" name="Freeform 41">
              <a:extLst>
                <a:ext uri="{FF2B5EF4-FFF2-40B4-BE49-F238E27FC236}">
                  <a16:creationId xmlns:a16="http://schemas.microsoft.com/office/drawing/2014/main" id="{5264AE33-1AA5-440B-8DA8-8FB8E74D1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106"/>
              <a:ext cx="13" cy="43"/>
            </a:xfrm>
            <a:custGeom>
              <a:avLst/>
              <a:gdLst>
                <a:gd name="T0" fmla="*/ 21 w 5"/>
                <a:gd name="T1" fmla="*/ 81 h 16"/>
                <a:gd name="T2" fmla="*/ 21 w 5"/>
                <a:gd name="T3" fmla="*/ 312 h 16"/>
                <a:gd name="T4" fmla="*/ 55 w 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">
                  <a:moveTo>
                    <a:pt x="1" y="4"/>
                  </a:moveTo>
                  <a:cubicBezTo>
                    <a:pt x="0" y="8"/>
                    <a:pt x="0" y="12"/>
                    <a:pt x="1" y="16"/>
                  </a:cubicBezTo>
                  <a:cubicBezTo>
                    <a:pt x="5" y="12"/>
                    <a:pt x="4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9" name="Freeform 42">
              <a:extLst>
                <a:ext uri="{FF2B5EF4-FFF2-40B4-BE49-F238E27FC236}">
                  <a16:creationId xmlns:a16="http://schemas.microsoft.com/office/drawing/2014/main" id="{7FD37242-89F4-4540-AF3F-588AA9452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1085"/>
              <a:ext cx="332" cy="861"/>
            </a:xfrm>
            <a:custGeom>
              <a:avLst/>
              <a:gdLst>
                <a:gd name="T0" fmla="*/ 2069 w 133"/>
                <a:gd name="T1" fmla="*/ 0 h 323"/>
                <a:gd name="T2" fmla="*/ 1975 w 133"/>
                <a:gd name="T3" fmla="*/ 6118 h 323"/>
                <a:gd name="T4" fmla="*/ 2069 w 133"/>
                <a:gd name="T5" fmla="*/ 0 h 3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323">
                  <a:moveTo>
                    <a:pt x="133" y="0"/>
                  </a:moveTo>
                  <a:cubicBezTo>
                    <a:pt x="96" y="22"/>
                    <a:pt x="0" y="145"/>
                    <a:pt x="127" y="323"/>
                  </a:cubicBezTo>
                  <a:cubicBezTo>
                    <a:pt x="108" y="293"/>
                    <a:pt x="22" y="115"/>
                    <a:pt x="133" y="0"/>
                  </a:cubicBezTo>
                  <a:close/>
                </a:path>
              </a:pathLst>
            </a:custGeom>
            <a:solidFill>
              <a:srgbClr val="C3B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0" name="Freeform 43">
              <a:extLst>
                <a:ext uri="{FF2B5EF4-FFF2-40B4-BE49-F238E27FC236}">
                  <a16:creationId xmlns:a16="http://schemas.microsoft.com/office/drawing/2014/main" id="{579F7134-6D0E-4E44-A847-2024E143C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2266"/>
              <a:ext cx="483" cy="568"/>
            </a:xfrm>
            <a:custGeom>
              <a:avLst/>
              <a:gdLst>
                <a:gd name="T0" fmla="*/ 0 w 193"/>
                <a:gd name="T1" fmla="*/ 0 h 213"/>
                <a:gd name="T2" fmla="*/ 989 w 193"/>
                <a:gd name="T3" fmla="*/ 1557 h 213"/>
                <a:gd name="T4" fmla="*/ 1722 w 193"/>
                <a:gd name="T5" fmla="*/ 2595 h 213"/>
                <a:gd name="T6" fmla="*/ 3026 w 193"/>
                <a:gd name="T7" fmla="*/ 3789 h 213"/>
                <a:gd name="T8" fmla="*/ 1909 w 193"/>
                <a:gd name="T9" fmla="*/ 2560 h 213"/>
                <a:gd name="T10" fmla="*/ 1034 w 193"/>
                <a:gd name="T11" fmla="*/ 1173 h 213"/>
                <a:gd name="T12" fmla="*/ 0 w 193"/>
                <a:gd name="T13" fmla="*/ 0 h 2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3" h="213">
                  <a:moveTo>
                    <a:pt x="0" y="0"/>
                  </a:moveTo>
                  <a:cubicBezTo>
                    <a:pt x="14" y="33"/>
                    <a:pt x="37" y="55"/>
                    <a:pt x="63" y="82"/>
                  </a:cubicBezTo>
                  <a:cubicBezTo>
                    <a:pt x="89" y="108"/>
                    <a:pt x="98" y="117"/>
                    <a:pt x="110" y="137"/>
                  </a:cubicBezTo>
                  <a:cubicBezTo>
                    <a:pt x="122" y="158"/>
                    <a:pt x="162" y="213"/>
                    <a:pt x="193" y="200"/>
                  </a:cubicBezTo>
                  <a:cubicBezTo>
                    <a:pt x="170" y="206"/>
                    <a:pt x="133" y="166"/>
                    <a:pt x="122" y="135"/>
                  </a:cubicBezTo>
                  <a:cubicBezTo>
                    <a:pt x="111" y="105"/>
                    <a:pt x="92" y="88"/>
                    <a:pt x="66" y="62"/>
                  </a:cubicBezTo>
                  <a:cubicBezTo>
                    <a:pt x="41" y="37"/>
                    <a:pt x="5" y="15"/>
                    <a:pt x="0" y="0"/>
                  </a:cubicBezTo>
                  <a:close/>
                </a:path>
              </a:pathLst>
            </a:custGeom>
            <a:solidFill>
              <a:srgbClr val="C3B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1" name="Freeform 44">
              <a:extLst>
                <a:ext uri="{FF2B5EF4-FFF2-40B4-BE49-F238E27FC236}">
                  <a16:creationId xmlns:a16="http://schemas.microsoft.com/office/drawing/2014/main" id="{43C0BB42-DC3C-4DE9-BDA3-B6A3A3D84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2410"/>
              <a:ext cx="148" cy="166"/>
            </a:xfrm>
            <a:custGeom>
              <a:avLst/>
              <a:gdLst>
                <a:gd name="T0" fmla="*/ 33 w 59"/>
                <a:gd name="T1" fmla="*/ 21 h 62"/>
                <a:gd name="T2" fmla="*/ 931 w 59"/>
                <a:gd name="T3" fmla="*/ 1189 h 62"/>
                <a:gd name="T4" fmla="*/ 0 w 59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2">
                  <a:moveTo>
                    <a:pt x="2" y="1"/>
                  </a:moveTo>
                  <a:cubicBezTo>
                    <a:pt x="28" y="10"/>
                    <a:pt x="45" y="41"/>
                    <a:pt x="59" y="62"/>
                  </a:cubicBezTo>
                  <a:cubicBezTo>
                    <a:pt x="42" y="43"/>
                    <a:pt x="21" y="1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2" name="Freeform 45">
              <a:extLst>
                <a:ext uri="{FF2B5EF4-FFF2-40B4-BE49-F238E27FC236}">
                  <a16:creationId xmlns:a16="http://schemas.microsoft.com/office/drawing/2014/main" id="{11BEC66F-4DA0-460B-9D4F-D3813FE5F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2594"/>
              <a:ext cx="18" cy="40"/>
            </a:xfrm>
            <a:custGeom>
              <a:avLst/>
              <a:gdLst>
                <a:gd name="T0" fmla="*/ 0 w 7"/>
                <a:gd name="T1" fmla="*/ 0 h 15"/>
                <a:gd name="T2" fmla="*/ 118 w 7"/>
                <a:gd name="T3" fmla="*/ 264 h 15"/>
                <a:gd name="T4" fmla="*/ 21 w 7"/>
                <a:gd name="T5" fmla="*/ 5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0" y="6"/>
                    <a:pt x="0" y="15"/>
                    <a:pt x="7" y="14"/>
                  </a:cubicBezTo>
                  <a:cubicBezTo>
                    <a:pt x="7" y="9"/>
                    <a:pt x="5" y="5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3" name="Freeform 46">
              <a:extLst>
                <a:ext uri="{FF2B5EF4-FFF2-40B4-BE49-F238E27FC236}">
                  <a16:creationId xmlns:a16="http://schemas.microsoft.com/office/drawing/2014/main" id="{E5C9CEF9-78FB-4155-8FCF-0469C4C39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360"/>
              <a:ext cx="37" cy="245"/>
            </a:xfrm>
            <a:custGeom>
              <a:avLst/>
              <a:gdLst>
                <a:gd name="T0" fmla="*/ 183 w 15"/>
                <a:gd name="T1" fmla="*/ 0 h 92"/>
                <a:gd name="T2" fmla="*/ 153 w 15"/>
                <a:gd name="T3" fmla="*/ 1736 h 92"/>
                <a:gd name="T4" fmla="*/ 153 w 15"/>
                <a:gd name="T5" fmla="*/ 815 h 92"/>
                <a:gd name="T6" fmla="*/ 183 w 15"/>
                <a:gd name="T7" fmla="*/ 21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2">
                  <a:moveTo>
                    <a:pt x="12" y="0"/>
                  </a:moveTo>
                  <a:cubicBezTo>
                    <a:pt x="0" y="26"/>
                    <a:pt x="1" y="65"/>
                    <a:pt x="10" y="92"/>
                  </a:cubicBezTo>
                  <a:cubicBezTo>
                    <a:pt x="15" y="82"/>
                    <a:pt x="10" y="56"/>
                    <a:pt x="10" y="43"/>
                  </a:cubicBezTo>
                  <a:cubicBezTo>
                    <a:pt x="10" y="30"/>
                    <a:pt x="9" y="13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4" name="Freeform 47">
              <a:extLst>
                <a:ext uri="{FF2B5EF4-FFF2-40B4-BE49-F238E27FC236}">
                  <a16:creationId xmlns:a16="http://schemas.microsoft.com/office/drawing/2014/main" id="{C586D014-11EA-470E-9D47-01830A284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317"/>
              <a:ext cx="15" cy="24"/>
            </a:xfrm>
            <a:custGeom>
              <a:avLst/>
              <a:gdLst>
                <a:gd name="T0" fmla="*/ 50 w 6"/>
                <a:gd name="T1" fmla="*/ 0 h 9"/>
                <a:gd name="T2" fmla="*/ 20 w 6"/>
                <a:gd name="T3" fmla="*/ 171 h 9"/>
                <a:gd name="T4" fmla="*/ 63 w 6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6" y="9"/>
                    <a:pt x="5" y="7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5" name="Freeform 48">
              <a:extLst>
                <a:ext uri="{FF2B5EF4-FFF2-40B4-BE49-F238E27FC236}">
                  <a16:creationId xmlns:a16="http://schemas.microsoft.com/office/drawing/2014/main" id="{9F016434-DB6B-41FB-BD50-86DDF4EE4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613"/>
              <a:ext cx="50" cy="40"/>
            </a:xfrm>
            <a:custGeom>
              <a:avLst/>
              <a:gdLst>
                <a:gd name="T0" fmla="*/ 113 w 20"/>
                <a:gd name="T1" fmla="*/ 56 h 15"/>
                <a:gd name="T2" fmla="*/ 125 w 2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7" y="3"/>
                  </a:moveTo>
                  <a:cubicBezTo>
                    <a:pt x="0" y="15"/>
                    <a:pt x="20" y="9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6" name="Freeform 49">
              <a:extLst>
                <a:ext uri="{FF2B5EF4-FFF2-40B4-BE49-F238E27FC236}">
                  <a16:creationId xmlns:a16="http://schemas.microsoft.com/office/drawing/2014/main" id="{68085644-665C-4D43-98BA-7BF3C8013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442"/>
              <a:ext cx="705" cy="766"/>
            </a:xfrm>
            <a:custGeom>
              <a:avLst/>
              <a:gdLst>
                <a:gd name="T0" fmla="*/ 1250 w 282"/>
                <a:gd name="T1" fmla="*/ 5229 h 287"/>
                <a:gd name="T2" fmla="*/ 970 w 282"/>
                <a:gd name="T3" fmla="*/ 5343 h 287"/>
                <a:gd name="T4" fmla="*/ 500 w 282"/>
                <a:gd name="T5" fmla="*/ 5092 h 287"/>
                <a:gd name="T6" fmla="*/ 0 w 282"/>
                <a:gd name="T7" fmla="*/ 5135 h 287"/>
                <a:gd name="T8" fmla="*/ 125 w 282"/>
                <a:gd name="T9" fmla="*/ 5079 h 287"/>
                <a:gd name="T10" fmla="*/ 363 w 282"/>
                <a:gd name="T11" fmla="*/ 4964 h 287"/>
                <a:gd name="T12" fmla="*/ 425 w 282"/>
                <a:gd name="T13" fmla="*/ 4660 h 287"/>
                <a:gd name="T14" fmla="*/ 500 w 282"/>
                <a:gd name="T15" fmla="*/ 4601 h 287"/>
                <a:gd name="T16" fmla="*/ 613 w 282"/>
                <a:gd name="T17" fmla="*/ 4639 h 287"/>
                <a:gd name="T18" fmla="*/ 658 w 282"/>
                <a:gd name="T19" fmla="*/ 4810 h 287"/>
                <a:gd name="T20" fmla="*/ 863 w 282"/>
                <a:gd name="T21" fmla="*/ 5135 h 287"/>
                <a:gd name="T22" fmla="*/ 988 w 282"/>
                <a:gd name="T23" fmla="*/ 5092 h 287"/>
                <a:gd name="T24" fmla="*/ 1113 w 282"/>
                <a:gd name="T25" fmla="*/ 4260 h 287"/>
                <a:gd name="T26" fmla="*/ 2113 w 282"/>
                <a:gd name="T27" fmla="*/ 833 h 287"/>
                <a:gd name="T28" fmla="*/ 4408 w 282"/>
                <a:gd name="T29" fmla="*/ 35 h 287"/>
                <a:gd name="T30" fmla="*/ 3908 w 282"/>
                <a:gd name="T31" fmla="*/ 171 h 287"/>
                <a:gd name="T32" fmla="*/ 1675 w 282"/>
                <a:gd name="T33" fmla="*/ 2266 h 287"/>
                <a:gd name="T34" fmla="*/ 1363 w 282"/>
                <a:gd name="T35" fmla="*/ 3705 h 287"/>
                <a:gd name="T36" fmla="*/ 1270 w 282"/>
                <a:gd name="T37" fmla="*/ 5135 h 28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82" h="287">
                  <a:moveTo>
                    <a:pt x="80" y="275"/>
                  </a:moveTo>
                  <a:cubicBezTo>
                    <a:pt x="79" y="275"/>
                    <a:pt x="63" y="281"/>
                    <a:pt x="62" y="281"/>
                  </a:cubicBezTo>
                  <a:cubicBezTo>
                    <a:pt x="40" y="287"/>
                    <a:pt x="40" y="266"/>
                    <a:pt x="32" y="268"/>
                  </a:cubicBezTo>
                  <a:cubicBezTo>
                    <a:pt x="24" y="270"/>
                    <a:pt x="16" y="277"/>
                    <a:pt x="0" y="270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27" y="245"/>
                    <a:pt x="27" y="245"/>
                    <a:pt x="27" y="245"/>
                  </a:cubicBezTo>
                  <a:cubicBezTo>
                    <a:pt x="27" y="245"/>
                    <a:pt x="28" y="242"/>
                    <a:pt x="32" y="242"/>
                  </a:cubicBezTo>
                  <a:cubicBezTo>
                    <a:pt x="37" y="242"/>
                    <a:pt x="39" y="244"/>
                    <a:pt x="39" y="244"/>
                  </a:cubicBezTo>
                  <a:cubicBezTo>
                    <a:pt x="42" y="253"/>
                    <a:pt x="42" y="253"/>
                    <a:pt x="42" y="253"/>
                  </a:cubicBezTo>
                  <a:cubicBezTo>
                    <a:pt x="55" y="270"/>
                    <a:pt x="55" y="270"/>
                    <a:pt x="55" y="270"/>
                  </a:cubicBezTo>
                  <a:cubicBezTo>
                    <a:pt x="63" y="268"/>
                    <a:pt x="63" y="268"/>
                    <a:pt x="63" y="268"/>
                  </a:cubicBezTo>
                  <a:cubicBezTo>
                    <a:pt x="69" y="262"/>
                    <a:pt x="70" y="239"/>
                    <a:pt x="71" y="224"/>
                  </a:cubicBezTo>
                  <a:cubicBezTo>
                    <a:pt x="77" y="167"/>
                    <a:pt x="98" y="88"/>
                    <a:pt x="135" y="44"/>
                  </a:cubicBezTo>
                  <a:cubicBezTo>
                    <a:pt x="172" y="0"/>
                    <a:pt x="260" y="7"/>
                    <a:pt x="282" y="2"/>
                  </a:cubicBezTo>
                  <a:cubicBezTo>
                    <a:pt x="273" y="5"/>
                    <a:pt x="261" y="7"/>
                    <a:pt x="250" y="9"/>
                  </a:cubicBezTo>
                  <a:cubicBezTo>
                    <a:pt x="202" y="17"/>
                    <a:pt x="140" y="18"/>
                    <a:pt x="107" y="119"/>
                  </a:cubicBezTo>
                  <a:cubicBezTo>
                    <a:pt x="97" y="145"/>
                    <a:pt x="90" y="181"/>
                    <a:pt x="87" y="195"/>
                  </a:cubicBezTo>
                  <a:cubicBezTo>
                    <a:pt x="84" y="220"/>
                    <a:pt x="81" y="270"/>
                    <a:pt x="81" y="270"/>
                  </a:cubicBezTo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7" name="Freeform 50">
              <a:extLst>
                <a:ext uri="{FF2B5EF4-FFF2-40B4-BE49-F238E27FC236}">
                  <a16:creationId xmlns:a16="http://schemas.microsoft.com/office/drawing/2014/main" id="{B38885FF-5AA3-4504-A488-2E51E6907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1258"/>
              <a:ext cx="357" cy="166"/>
            </a:xfrm>
            <a:custGeom>
              <a:avLst/>
              <a:gdLst>
                <a:gd name="T0" fmla="*/ 2025 w 143"/>
                <a:gd name="T1" fmla="*/ 1189 h 62"/>
                <a:gd name="T2" fmla="*/ 2224 w 143"/>
                <a:gd name="T3" fmla="*/ 0 h 62"/>
                <a:gd name="T4" fmla="*/ 1837 w 143"/>
                <a:gd name="T5" fmla="*/ 766 h 62"/>
                <a:gd name="T6" fmla="*/ 0 w 143"/>
                <a:gd name="T7" fmla="*/ 653 h 62"/>
                <a:gd name="T8" fmla="*/ 2025 w 143"/>
                <a:gd name="T9" fmla="*/ 1189 h 62"/>
                <a:gd name="T10" fmla="*/ 2025 w 143"/>
                <a:gd name="T11" fmla="*/ 1189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62">
                  <a:moveTo>
                    <a:pt x="130" y="62"/>
                  </a:moveTo>
                  <a:cubicBezTo>
                    <a:pt x="131" y="40"/>
                    <a:pt x="135" y="20"/>
                    <a:pt x="143" y="0"/>
                  </a:cubicBezTo>
                  <a:cubicBezTo>
                    <a:pt x="132" y="10"/>
                    <a:pt x="130" y="30"/>
                    <a:pt x="118" y="40"/>
                  </a:cubicBezTo>
                  <a:cubicBezTo>
                    <a:pt x="106" y="50"/>
                    <a:pt x="28" y="36"/>
                    <a:pt x="0" y="34"/>
                  </a:cubicBezTo>
                  <a:cubicBezTo>
                    <a:pt x="18" y="38"/>
                    <a:pt x="93" y="53"/>
                    <a:pt x="130" y="62"/>
                  </a:cubicBezTo>
                  <a:cubicBezTo>
                    <a:pt x="130" y="62"/>
                    <a:pt x="130" y="62"/>
                    <a:pt x="130" y="62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8" name="Freeform 51">
              <a:extLst>
                <a:ext uri="{FF2B5EF4-FFF2-40B4-BE49-F238E27FC236}">
                  <a16:creationId xmlns:a16="http://schemas.microsoft.com/office/drawing/2014/main" id="{07B55BB1-642F-40EA-9F11-6DACB24BD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869"/>
              <a:ext cx="295" cy="939"/>
            </a:xfrm>
            <a:custGeom>
              <a:avLst/>
              <a:gdLst>
                <a:gd name="T0" fmla="*/ 1520 w 118"/>
                <a:gd name="T1" fmla="*/ 3457 h 352"/>
                <a:gd name="T2" fmla="*/ 1145 w 118"/>
                <a:gd name="T3" fmla="*/ 1822 h 352"/>
                <a:gd name="T4" fmla="*/ 908 w 118"/>
                <a:gd name="T5" fmla="*/ 248 h 352"/>
                <a:gd name="T6" fmla="*/ 520 w 118"/>
                <a:gd name="T7" fmla="*/ 0 h 352"/>
                <a:gd name="T8" fmla="*/ 83 w 118"/>
                <a:gd name="T9" fmla="*/ 149 h 352"/>
                <a:gd name="T10" fmla="*/ 0 w 118"/>
                <a:gd name="T11" fmla="*/ 307 h 352"/>
                <a:gd name="T12" fmla="*/ 738 w 118"/>
                <a:gd name="T13" fmla="*/ 648 h 352"/>
                <a:gd name="T14" fmla="*/ 1033 w 118"/>
                <a:gd name="T15" fmla="*/ 2313 h 352"/>
                <a:gd name="T16" fmla="*/ 1613 w 118"/>
                <a:gd name="T17" fmla="*/ 4996 h 352"/>
                <a:gd name="T18" fmla="*/ 1520 w 118"/>
                <a:gd name="T19" fmla="*/ 6682 h 352"/>
                <a:gd name="T20" fmla="*/ 1533 w 118"/>
                <a:gd name="T21" fmla="*/ 6648 h 352"/>
                <a:gd name="T22" fmla="*/ 1520 w 118"/>
                <a:gd name="T23" fmla="*/ 3457 h 3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8" h="352">
                  <a:moveTo>
                    <a:pt x="97" y="182"/>
                  </a:moveTo>
                  <a:cubicBezTo>
                    <a:pt x="89" y="163"/>
                    <a:pt x="81" y="130"/>
                    <a:pt x="73" y="96"/>
                  </a:cubicBezTo>
                  <a:cubicBezTo>
                    <a:pt x="66" y="68"/>
                    <a:pt x="62" y="39"/>
                    <a:pt x="58" y="13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6" y="5"/>
                    <a:pt x="41" y="18"/>
                    <a:pt x="47" y="34"/>
                  </a:cubicBezTo>
                  <a:cubicBezTo>
                    <a:pt x="52" y="50"/>
                    <a:pt x="50" y="70"/>
                    <a:pt x="66" y="122"/>
                  </a:cubicBezTo>
                  <a:cubicBezTo>
                    <a:pt x="82" y="174"/>
                    <a:pt x="101" y="223"/>
                    <a:pt x="103" y="263"/>
                  </a:cubicBezTo>
                  <a:cubicBezTo>
                    <a:pt x="104" y="293"/>
                    <a:pt x="104" y="328"/>
                    <a:pt x="97" y="352"/>
                  </a:cubicBezTo>
                  <a:cubicBezTo>
                    <a:pt x="97" y="351"/>
                    <a:pt x="98" y="350"/>
                    <a:pt x="98" y="350"/>
                  </a:cubicBezTo>
                  <a:cubicBezTo>
                    <a:pt x="118" y="328"/>
                    <a:pt x="116" y="233"/>
                    <a:pt x="97" y="182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9" name="Freeform 52">
              <a:extLst>
                <a:ext uri="{FF2B5EF4-FFF2-40B4-BE49-F238E27FC236}">
                  <a16:creationId xmlns:a16="http://schemas.microsoft.com/office/drawing/2014/main" id="{F4777FBE-F5DD-47DF-A5DA-FB329B181B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9" y="1570"/>
              <a:ext cx="275" cy="568"/>
            </a:xfrm>
            <a:custGeom>
              <a:avLst/>
              <a:gdLst>
                <a:gd name="T0" fmla="*/ 988 w 110"/>
                <a:gd name="T1" fmla="*/ 1400 h 213"/>
                <a:gd name="T2" fmla="*/ 1095 w 110"/>
                <a:gd name="T3" fmla="*/ 0 h 213"/>
                <a:gd name="T4" fmla="*/ 1063 w 110"/>
                <a:gd name="T5" fmla="*/ 0 h 213"/>
                <a:gd name="T6" fmla="*/ 395 w 110"/>
                <a:gd name="T7" fmla="*/ 1443 h 213"/>
                <a:gd name="T8" fmla="*/ 95 w 110"/>
                <a:gd name="T9" fmla="*/ 2808 h 213"/>
                <a:gd name="T10" fmla="*/ 0 w 110"/>
                <a:gd name="T11" fmla="*/ 4040 h 213"/>
                <a:gd name="T12" fmla="*/ 345 w 110"/>
                <a:gd name="T13" fmla="*/ 3981 h 213"/>
                <a:gd name="T14" fmla="*/ 113 w 110"/>
                <a:gd name="T15" fmla="*/ 3699 h 213"/>
                <a:gd name="T16" fmla="*/ 458 w 110"/>
                <a:gd name="T17" fmla="*/ 2104 h 213"/>
                <a:gd name="T18" fmla="*/ 970 w 110"/>
                <a:gd name="T19" fmla="*/ 2675 h 213"/>
                <a:gd name="T20" fmla="*/ 1095 w 110"/>
                <a:gd name="T21" fmla="*/ 2355 h 213"/>
                <a:gd name="T22" fmla="*/ 988 w 110"/>
                <a:gd name="T23" fmla="*/ 1877 h 213"/>
                <a:gd name="T24" fmla="*/ 1238 w 110"/>
                <a:gd name="T25" fmla="*/ 1843 h 213"/>
                <a:gd name="T26" fmla="*/ 1720 w 110"/>
                <a:gd name="T27" fmla="*/ 2125 h 213"/>
                <a:gd name="T28" fmla="*/ 988 w 110"/>
                <a:gd name="T29" fmla="*/ 1400 h 213"/>
                <a:gd name="T30" fmla="*/ 958 w 110"/>
                <a:gd name="T31" fmla="*/ 2709 h 213"/>
                <a:gd name="T32" fmla="*/ 970 w 110"/>
                <a:gd name="T33" fmla="*/ 2675 h 213"/>
                <a:gd name="T34" fmla="*/ 958 w 110"/>
                <a:gd name="T35" fmla="*/ 2709 h 21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0" h="213">
                  <a:moveTo>
                    <a:pt x="63" y="74"/>
                  </a:moveTo>
                  <a:cubicBezTo>
                    <a:pt x="40" y="68"/>
                    <a:pt x="43" y="22"/>
                    <a:pt x="70" y="0"/>
                  </a:cubicBezTo>
                  <a:cubicBezTo>
                    <a:pt x="69" y="0"/>
                    <a:pt x="69" y="0"/>
                    <a:pt x="68" y="0"/>
                  </a:cubicBezTo>
                  <a:cubicBezTo>
                    <a:pt x="50" y="13"/>
                    <a:pt x="37" y="40"/>
                    <a:pt x="25" y="76"/>
                  </a:cubicBezTo>
                  <a:cubicBezTo>
                    <a:pt x="16" y="105"/>
                    <a:pt x="9" y="134"/>
                    <a:pt x="6" y="148"/>
                  </a:cubicBezTo>
                  <a:cubicBezTo>
                    <a:pt x="2" y="170"/>
                    <a:pt x="0" y="192"/>
                    <a:pt x="0" y="213"/>
                  </a:cubicBezTo>
                  <a:cubicBezTo>
                    <a:pt x="22" y="210"/>
                    <a:pt x="22" y="210"/>
                    <a:pt x="22" y="210"/>
                  </a:cubicBezTo>
                  <a:cubicBezTo>
                    <a:pt x="22" y="210"/>
                    <a:pt x="7" y="209"/>
                    <a:pt x="7" y="195"/>
                  </a:cubicBezTo>
                  <a:cubicBezTo>
                    <a:pt x="7" y="181"/>
                    <a:pt x="15" y="115"/>
                    <a:pt x="29" y="111"/>
                  </a:cubicBezTo>
                  <a:cubicBezTo>
                    <a:pt x="43" y="107"/>
                    <a:pt x="68" y="126"/>
                    <a:pt x="62" y="141"/>
                  </a:cubicBezTo>
                  <a:cubicBezTo>
                    <a:pt x="65" y="135"/>
                    <a:pt x="70" y="124"/>
                    <a:pt x="70" y="124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4" y="93"/>
                    <a:pt x="79" y="97"/>
                  </a:cubicBezTo>
                  <a:cubicBezTo>
                    <a:pt x="94" y="101"/>
                    <a:pt x="110" y="112"/>
                    <a:pt x="110" y="112"/>
                  </a:cubicBezTo>
                  <a:cubicBezTo>
                    <a:pt x="98" y="95"/>
                    <a:pt x="89" y="81"/>
                    <a:pt x="63" y="74"/>
                  </a:cubicBezTo>
                  <a:close/>
                  <a:moveTo>
                    <a:pt x="61" y="143"/>
                  </a:moveTo>
                  <a:cubicBezTo>
                    <a:pt x="62" y="142"/>
                    <a:pt x="62" y="142"/>
                    <a:pt x="62" y="141"/>
                  </a:cubicBezTo>
                  <a:cubicBezTo>
                    <a:pt x="59" y="147"/>
                    <a:pt x="58" y="150"/>
                    <a:pt x="61" y="143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0" name="Freeform 53">
              <a:extLst>
                <a:ext uri="{FF2B5EF4-FFF2-40B4-BE49-F238E27FC236}">
                  <a16:creationId xmlns:a16="http://schemas.microsoft.com/office/drawing/2014/main" id="{67757202-01BF-44DD-AD90-64E85D76D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170"/>
              <a:ext cx="202" cy="539"/>
            </a:xfrm>
            <a:custGeom>
              <a:avLst/>
              <a:gdLst>
                <a:gd name="T0" fmla="*/ 0 w 81"/>
                <a:gd name="T1" fmla="*/ 93 h 202"/>
                <a:gd name="T2" fmla="*/ 249 w 81"/>
                <a:gd name="T3" fmla="*/ 398 h 202"/>
                <a:gd name="T4" fmla="*/ 292 w 81"/>
                <a:gd name="T5" fmla="*/ 875 h 202"/>
                <a:gd name="T6" fmla="*/ 666 w 81"/>
                <a:gd name="T7" fmla="*/ 1980 h 202"/>
                <a:gd name="T8" fmla="*/ 965 w 81"/>
                <a:gd name="T9" fmla="*/ 3837 h 202"/>
                <a:gd name="T10" fmla="*/ 1212 w 81"/>
                <a:gd name="T11" fmla="*/ 3495 h 202"/>
                <a:gd name="T12" fmla="*/ 1182 w 81"/>
                <a:gd name="T13" fmla="*/ 2791 h 202"/>
                <a:gd name="T14" fmla="*/ 965 w 81"/>
                <a:gd name="T15" fmla="*/ 1980 h 202"/>
                <a:gd name="T16" fmla="*/ 903 w 81"/>
                <a:gd name="T17" fmla="*/ 1574 h 202"/>
                <a:gd name="T18" fmla="*/ 683 w 81"/>
                <a:gd name="T19" fmla="*/ 819 h 202"/>
                <a:gd name="T20" fmla="*/ 479 w 81"/>
                <a:gd name="T21" fmla="*/ 491 h 202"/>
                <a:gd name="T22" fmla="*/ 449 w 81"/>
                <a:gd name="T23" fmla="*/ 0 h 2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1" h="202">
                  <a:moveTo>
                    <a:pt x="0" y="5"/>
                  </a:moveTo>
                  <a:cubicBezTo>
                    <a:pt x="7" y="11"/>
                    <a:pt x="13" y="13"/>
                    <a:pt x="16" y="21"/>
                  </a:cubicBezTo>
                  <a:cubicBezTo>
                    <a:pt x="19" y="29"/>
                    <a:pt x="18" y="38"/>
                    <a:pt x="19" y="46"/>
                  </a:cubicBezTo>
                  <a:cubicBezTo>
                    <a:pt x="24" y="67"/>
                    <a:pt x="34" y="86"/>
                    <a:pt x="43" y="104"/>
                  </a:cubicBezTo>
                  <a:cubicBezTo>
                    <a:pt x="54" y="131"/>
                    <a:pt x="79" y="173"/>
                    <a:pt x="62" y="202"/>
                  </a:cubicBezTo>
                  <a:cubicBezTo>
                    <a:pt x="68" y="193"/>
                    <a:pt x="76" y="195"/>
                    <a:pt x="78" y="184"/>
                  </a:cubicBezTo>
                  <a:cubicBezTo>
                    <a:pt x="81" y="173"/>
                    <a:pt x="78" y="158"/>
                    <a:pt x="76" y="147"/>
                  </a:cubicBezTo>
                  <a:cubicBezTo>
                    <a:pt x="73" y="132"/>
                    <a:pt x="65" y="119"/>
                    <a:pt x="62" y="104"/>
                  </a:cubicBezTo>
                  <a:cubicBezTo>
                    <a:pt x="60" y="96"/>
                    <a:pt x="60" y="90"/>
                    <a:pt x="58" y="83"/>
                  </a:cubicBezTo>
                  <a:cubicBezTo>
                    <a:pt x="58" y="59"/>
                    <a:pt x="50" y="49"/>
                    <a:pt x="44" y="43"/>
                  </a:cubicBezTo>
                  <a:cubicBezTo>
                    <a:pt x="36" y="36"/>
                    <a:pt x="32" y="39"/>
                    <a:pt x="31" y="26"/>
                  </a:cubicBezTo>
                  <a:cubicBezTo>
                    <a:pt x="31" y="17"/>
                    <a:pt x="33" y="9"/>
                    <a:pt x="29" y="0"/>
                  </a:cubicBezTo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1" name="Freeform 54">
              <a:extLst>
                <a:ext uri="{FF2B5EF4-FFF2-40B4-BE49-F238E27FC236}">
                  <a16:creationId xmlns:a16="http://schemas.microsoft.com/office/drawing/2014/main" id="{5B23001B-808D-4187-82BD-6FBCF04DA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685"/>
              <a:ext cx="345" cy="315"/>
            </a:xfrm>
            <a:custGeom>
              <a:avLst/>
              <a:gdLst>
                <a:gd name="T0" fmla="*/ 2050 w 138"/>
                <a:gd name="T1" fmla="*/ 248 h 118"/>
                <a:gd name="T2" fmla="*/ 1925 w 138"/>
                <a:gd name="T3" fmla="*/ 948 h 118"/>
                <a:gd name="T4" fmla="*/ 1408 w 138"/>
                <a:gd name="T5" fmla="*/ 1810 h 118"/>
                <a:gd name="T6" fmla="*/ 0 w 138"/>
                <a:gd name="T7" fmla="*/ 0 h 118"/>
                <a:gd name="T8" fmla="*/ 1145 w 138"/>
                <a:gd name="T9" fmla="*/ 2152 h 118"/>
                <a:gd name="T10" fmla="*/ 1500 w 138"/>
                <a:gd name="T11" fmla="*/ 2168 h 118"/>
                <a:gd name="T12" fmla="*/ 1813 w 138"/>
                <a:gd name="T13" fmla="*/ 1583 h 118"/>
                <a:gd name="T14" fmla="*/ 2158 w 138"/>
                <a:gd name="T15" fmla="*/ 969 h 118"/>
                <a:gd name="T16" fmla="*/ 2050 w 138"/>
                <a:gd name="T17" fmla="*/ 248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8" h="118">
                  <a:moveTo>
                    <a:pt x="131" y="13"/>
                  </a:moveTo>
                  <a:cubicBezTo>
                    <a:pt x="132" y="22"/>
                    <a:pt x="134" y="41"/>
                    <a:pt x="123" y="50"/>
                  </a:cubicBezTo>
                  <a:cubicBezTo>
                    <a:pt x="110" y="61"/>
                    <a:pt x="114" y="83"/>
                    <a:pt x="90" y="95"/>
                  </a:cubicBezTo>
                  <a:cubicBezTo>
                    <a:pt x="66" y="107"/>
                    <a:pt x="21" y="48"/>
                    <a:pt x="0" y="0"/>
                  </a:cubicBezTo>
                  <a:cubicBezTo>
                    <a:pt x="25" y="70"/>
                    <a:pt x="61" y="107"/>
                    <a:pt x="73" y="113"/>
                  </a:cubicBezTo>
                  <a:cubicBezTo>
                    <a:pt x="81" y="117"/>
                    <a:pt x="89" y="118"/>
                    <a:pt x="96" y="114"/>
                  </a:cubicBezTo>
                  <a:cubicBezTo>
                    <a:pt x="106" y="109"/>
                    <a:pt x="111" y="96"/>
                    <a:pt x="116" y="83"/>
                  </a:cubicBezTo>
                  <a:cubicBezTo>
                    <a:pt x="120" y="67"/>
                    <a:pt x="128" y="57"/>
                    <a:pt x="138" y="51"/>
                  </a:cubicBezTo>
                  <a:lnTo>
                    <a:pt x="131" y="13"/>
                  </a:ln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2" name="Freeform 55">
              <a:extLst>
                <a:ext uri="{FF2B5EF4-FFF2-40B4-BE49-F238E27FC236}">
                  <a16:creationId xmlns:a16="http://schemas.microsoft.com/office/drawing/2014/main" id="{620E1E26-0487-46A5-BD83-1758950BE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4" y="2077"/>
              <a:ext cx="310" cy="813"/>
            </a:xfrm>
            <a:custGeom>
              <a:avLst/>
              <a:gdLst>
                <a:gd name="T0" fmla="*/ 0 w 124"/>
                <a:gd name="T1" fmla="*/ 5776 h 305"/>
                <a:gd name="T2" fmla="*/ 1083 w 124"/>
                <a:gd name="T3" fmla="*/ 2842 h 305"/>
                <a:gd name="T4" fmla="*/ 1625 w 124"/>
                <a:gd name="T5" fmla="*/ 626 h 305"/>
                <a:gd name="T6" fmla="*/ 1208 w 124"/>
                <a:gd name="T7" fmla="*/ 0 h 305"/>
                <a:gd name="T8" fmla="*/ 1708 w 124"/>
                <a:gd name="T9" fmla="*/ 363 h 305"/>
                <a:gd name="T10" fmla="*/ 1938 w 124"/>
                <a:gd name="T11" fmla="*/ 227 h 305"/>
                <a:gd name="T12" fmla="*/ 1938 w 124"/>
                <a:gd name="T13" fmla="*/ 930 h 305"/>
                <a:gd name="T14" fmla="*/ 1300 w 124"/>
                <a:gd name="T15" fmla="*/ 2969 h 305"/>
                <a:gd name="T16" fmla="*/ 188 w 124"/>
                <a:gd name="T17" fmla="*/ 5662 h 3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4" h="305">
                  <a:moveTo>
                    <a:pt x="0" y="305"/>
                  </a:moveTo>
                  <a:cubicBezTo>
                    <a:pt x="9" y="258"/>
                    <a:pt x="44" y="199"/>
                    <a:pt x="69" y="150"/>
                  </a:cubicBezTo>
                  <a:cubicBezTo>
                    <a:pt x="93" y="100"/>
                    <a:pt x="115" y="49"/>
                    <a:pt x="104" y="33"/>
                  </a:cubicBezTo>
                  <a:cubicBezTo>
                    <a:pt x="93" y="16"/>
                    <a:pt x="77" y="0"/>
                    <a:pt x="77" y="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24" y="12"/>
                    <a:pt x="124" y="12"/>
                    <a:pt x="124" y="12"/>
                  </a:cubicBezTo>
                  <a:cubicBezTo>
                    <a:pt x="124" y="49"/>
                    <a:pt x="124" y="49"/>
                    <a:pt x="124" y="49"/>
                  </a:cubicBezTo>
                  <a:cubicBezTo>
                    <a:pt x="83" y="157"/>
                    <a:pt x="83" y="157"/>
                    <a:pt x="83" y="157"/>
                  </a:cubicBezTo>
                  <a:cubicBezTo>
                    <a:pt x="12" y="299"/>
                    <a:pt x="12" y="299"/>
                    <a:pt x="12" y="299"/>
                  </a:cubicBezTo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3" name="Freeform 56">
              <a:extLst>
                <a:ext uri="{FF2B5EF4-FFF2-40B4-BE49-F238E27FC236}">
                  <a16:creationId xmlns:a16="http://schemas.microsoft.com/office/drawing/2014/main" id="{FDB8713D-B4C1-44C9-9DFB-E83BEB343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208"/>
              <a:ext cx="125" cy="341"/>
            </a:xfrm>
            <a:custGeom>
              <a:avLst/>
              <a:gdLst>
                <a:gd name="T0" fmla="*/ 750 w 50"/>
                <a:gd name="T1" fmla="*/ 0 h 128"/>
                <a:gd name="T2" fmla="*/ 0 w 50"/>
                <a:gd name="T3" fmla="*/ 2419 h 128"/>
                <a:gd name="T4" fmla="*/ 750 w 50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28">
                  <a:moveTo>
                    <a:pt x="48" y="0"/>
                  </a:moveTo>
                  <a:cubicBezTo>
                    <a:pt x="47" y="22"/>
                    <a:pt x="20" y="97"/>
                    <a:pt x="0" y="128"/>
                  </a:cubicBezTo>
                  <a:cubicBezTo>
                    <a:pt x="37" y="91"/>
                    <a:pt x="50" y="46"/>
                    <a:pt x="48" y="0"/>
                  </a:cubicBezTo>
                  <a:close/>
                </a:path>
              </a:pathLst>
            </a:custGeom>
            <a:solidFill>
              <a:srgbClr val="C3B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4" name="Freeform 57">
              <a:extLst>
                <a:ext uri="{FF2B5EF4-FFF2-40B4-BE49-F238E27FC236}">
                  <a16:creationId xmlns:a16="http://schemas.microsoft.com/office/drawing/2014/main" id="{40490F29-772B-4878-BF2C-0F326C428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328"/>
              <a:ext cx="48" cy="130"/>
            </a:xfrm>
            <a:custGeom>
              <a:avLst/>
              <a:gdLst>
                <a:gd name="T0" fmla="*/ 288 w 19"/>
                <a:gd name="T1" fmla="*/ 0 h 49"/>
                <a:gd name="T2" fmla="*/ 0 w 19"/>
                <a:gd name="T3" fmla="*/ 915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9">
                  <a:moveTo>
                    <a:pt x="18" y="0"/>
                  </a:moveTo>
                  <a:cubicBezTo>
                    <a:pt x="19" y="16"/>
                    <a:pt x="8" y="36"/>
                    <a:pt x="0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5" name="Freeform 58">
              <a:extLst>
                <a:ext uri="{FF2B5EF4-FFF2-40B4-BE49-F238E27FC236}">
                  <a16:creationId xmlns:a16="http://schemas.microsoft.com/office/drawing/2014/main" id="{440FF56D-5A6C-4B5D-86AA-B03C23C4E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2477"/>
              <a:ext cx="25" cy="27"/>
            </a:xfrm>
            <a:custGeom>
              <a:avLst/>
              <a:gdLst>
                <a:gd name="T0" fmla="*/ 63 w 10"/>
                <a:gd name="T1" fmla="*/ 38 h 10"/>
                <a:gd name="T2" fmla="*/ 20 w 10"/>
                <a:gd name="T3" fmla="*/ 197 h 10"/>
                <a:gd name="T4" fmla="*/ 95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2"/>
                  </a:moveTo>
                  <a:cubicBezTo>
                    <a:pt x="2" y="4"/>
                    <a:pt x="0" y="7"/>
                    <a:pt x="1" y="10"/>
                  </a:cubicBezTo>
                  <a:cubicBezTo>
                    <a:pt x="6" y="10"/>
                    <a:pt x="10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6" name="Freeform 59">
              <a:extLst>
                <a:ext uri="{FF2B5EF4-FFF2-40B4-BE49-F238E27FC236}">
                  <a16:creationId xmlns:a16="http://schemas.microsoft.com/office/drawing/2014/main" id="{3C07A664-186C-469D-876F-F9FCE2021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296"/>
              <a:ext cx="40" cy="29"/>
            </a:xfrm>
            <a:custGeom>
              <a:avLst/>
              <a:gdLst>
                <a:gd name="T0" fmla="*/ 113 w 16"/>
                <a:gd name="T1" fmla="*/ 0 h 11"/>
                <a:gd name="T2" fmla="*/ 145 w 16"/>
                <a:gd name="T3" fmla="*/ 3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7" y="0"/>
                  </a:moveTo>
                  <a:cubicBezTo>
                    <a:pt x="0" y="11"/>
                    <a:pt x="16" y="4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7" name="Freeform 60">
              <a:extLst>
                <a:ext uri="{FF2B5EF4-FFF2-40B4-BE49-F238E27FC236}">
                  <a16:creationId xmlns:a16="http://schemas.microsoft.com/office/drawing/2014/main" id="{F4E31AD8-39CE-4FDB-A51F-C984B5AE9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1061"/>
              <a:ext cx="375" cy="891"/>
            </a:xfrm>
            <a:custGeom>
              <a:avLst/>
              <a:gdLst>
                <a:gd name="T0" fmla="*/ 1488 w 150"/>
                <a:gd name="T1" fmla="*/ 1686 h 334"/>
                <a:gd name="T2" fmla="*/ 1550 w 150"/>
                <a:gd name="T3" fmla="*/ 1673 h 334"/>
                <a:gd name="T4" fmla="*/ 1563 w 150"/>
                <a:gd name="T5" fmla="*/ 1673 h 334"/>
                <a:gd name="T6" fmla="*/ 2283 w 150"/>
                <a:gd name="T7" fmla="*/ 718 h 334"/>
                <a:gd name="T8" fmla="*/ 2300 w 150"/>
                <a:gd name="T9" fmla="*/ 0 h 334"/>
                <a:gd name="T10" fmla="*/ 2300 w 150"/>
                <a:gd name="T11" fmla="*/ 0 h 334"/>
                <a:gd name="T12" fmla="*/ 1520 w 150"/>
                <a:gd name="T13" fmla="*/ 1345 h 334"/>
                <a:gd name="T14" fmla="*/ 488 w 150"/>
                <a:gd name="T15" fmla="*/ 1686 h 334"/>
                <a:gd name="T16" fmla="*/ 313 w 150"/>
                <a:gd name="T17" fmla="*/ 3244 h 334"/>
                <a:gd name="T18" fmla="*/ 145 w 150"/>
                <a:gd name="T19" fmla="*/ 4655 h 334"/>
                <a:gd name="T20" fmla="*/ 83 w 150"/>
                <a:gd name="T21" fmla="*/ 6341 h 334"/>
                <a:gd name="T22" fmla="*/ 425 w 150"/>
                <a:gd name="T23" fmla="*/ 4612 h 334"/>
                <a:gd name="T24" fmla="*/ 645 w 150"/>
                <a:gd name="T25" fmla="*/ 3913 h 334"/>
                <a:gd name="T26" fmla="*/ 645 w 150"/>
                <a:gd name="T27" fmla="*/ 3913 h 334"/>
                <a:gd name="T28" fmla="*/ 645 w 150"/>
                <a:gd name="T29" fmla="*/ 3913 h 334"/>
                <a:gd name="T30" fmla="*/ 613 w 150"/>
                <a:gd name="T31" fmla="*/ 3516 h 334"/>
                <a:gd name="T32" fmla="*/ 613 w 150"/>
                <a:gd name="T33" fmla="*/ 3516 h 334"/>
                <a:gd name="T34" fmla="*/ 520 w 150"/>
                <a:gd name="T35" fmla="*/ 3324 h 334"/>
                <a:gd name="T36" fmla="*/ 863 w 150"/>
                <a:gd name="T37" fmla="*/ 1630 h 334"/>
                <a:gd name="T38" fmla="*/ 1020 w 150"/>
                <a:gd name="T39" fmla="*/ 1617 h 334"/>
                <a:gd name="T40" fmla="*/ 1020 w 150"/>
                <a:gd name="T41" fmla="*/ 1617 h 334"/>
                <a:gd name="T42" fmla="*/ 1470 w 150"/>
                <a:gd name="T43" fmla="*/ 1686 h 334"/>
                <a:gd name="T44" fmla="*/ 1488 w 150"/>
                <a:gd name="T45" fmla="*/ 1686 h 33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0" h="334">
                  <a:moveTo>
                    <a:pt x="95" y="89"/>
                  </a:moveTo>
                  <a:cubicBezTo>
                    <a:pt x="96" y="89"/>
                    <a:pt x="98" y="89"/>
                    <a:pt x="99" y="88"/>
                  </a:cubicBezTo>
                  <a:cubicBezTo>
                    <a:pt x="99" y="88"/>
                    <a:pt x="100" y="88"/>
                    <a:pt x="100" y="88"/>
                  </a:cubicBezTo>
                  <a:cubicBezTo>
                    <a:pt x="132" y="82"/>
                    <a:pt x="142" y="52"/>
                    <a:pt x="146" y="38"/>
                  </a:cubicBezTo>
                  <a:cubicBezTo>
                    <a:pt x="150" y="24"/>
                    <a:pt x="150" y="1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48" y="17"/>
                    <a:pt x="142" y="71"/>
                    <a:pt x="97" y="71"/>
                  </a:cubicBezTo>
                  <a:cubicBezTo>
                    <a:pt x="61" y="71"/>
                    <a:pt x="45" y="70"/>
                    <a:pt x="31" y="89"/>
                  </a:cubicBezTo>
                  <a:cubicBezTo>
                    <a:pt x="19" y="106"/>
                    <a:pt x="11" y="141"/>
                    <a:pt x="20" y="171"/>
                  </a:cubicBezTo>
                  <a:cubicBezTo>
                    <a:pt x="29" y="201"/>
                    <a:pt x="19" y="204"/>
                    <a:pt x="9" y="245"/>
                  </a:cubicBezTo>
                  <a:cubicBezTo>
                    <a:pt x="2" y="274"/>
                    <a:pt x="0" y="308"/>
                    <a:pt x="5" y="334"/>
                  </a:cubicBezTo>
                  <a:cubicBezTo>
                    <a:pt x="7" y="305"/>
                    <a:pt x="14" y="273"/>
                    <a:pt x="27" y="243"/>
                  </a:cubicBezTo>
                  <a:cubicBezTo>
                    <a:pt x="35" y="227"/>
                    <a:pt x="39" y="215"/>
                    <a:pt x="41" y="206"/>
                  </a:cubicBezTo>
                  <a:cubicBezTo>
                    <a:pt x="41" y="206"/>
                    <a:pt x="41" y="206"/>
                    <a:pt x="41" y="206"/>
                  </a:cubicBezTo>
                  <a:cubicBezTo>
                    <a:pt x="41" y="206"/>
                    <a:pt x="41" y="206"/>
                    <a:pt x="41" y="206"/>
                  </a:cubicBezTo>
                  <a:cubicBezTo>
                    <a:pt x="44" y="195"/>
                    <a:pt x="43" y="189"/>
                    <a:pt x="39" y="185"/>
                  </a:cubicBezTo>
                  <a:cubicBezTo>
                    <a:pt x="39" y="185"/>
                    <a:pt x="39" y="185"/>
                    <a:pt x="39" y="185"/>
                  </a:cubicBezTo>
                  <a:cubicBezTo>
                    <a:pt x="36" y="181"/>
                    <a:pt x="34" y="178"/>
                    <a:pt x="33" y="175"/>
                  </a:cubicBezTo>
                  <a:cubicBezTo>
                    <a:pt x="23" y="123"/>
                    <a:pt x="38" y="97"/>
                    <a:pt x="55" y="86"/>
                  </a:cubicBezTo>
                  <a:cubicBezTo>
                    <a:pt x="57" y="85"/>
                    <a:pt x="60" y="84"/>
                    <a:pt x="65" y="85"/>
                  </a:cubicBezTo>
                  <a:cubicBezTo>
                    <a:pt x="65" y="85"/>
                    <a:pt x="65" y="85"/>
                    <a:pt x="65" y="85"/>
                  </a:cubicBezTo>
                  <a:cubicBezTo>
                    <a:pt x="72" y="87"/>
                    <a:pt x="82" y="88"/>
                    <a:pt x="94" y="89"/>
                  </a:cubicBezTo>
                  <a:cubicBezTo>
                    <a:pt x="95" y="89"/>
                    <a:pt x="95" y="89"/>
                    <a:pt x="95" y="89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8" name="Freeform 61">
              <a:extLst>
                <a:ext uri="{FF2B5EF4-FFF2-40B4-BE49-F238E27FC236}">
                  <a16:creationId xmlns:a16="http://schemas.microsoft.com/office/drawing/2014/main" id="{5734501E-14E7-4F69-8DF3-7BA3360A3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2192"/>
              <a:ext cx="45" cy="74"/>
            </a:xfrm>
            <a:custGeom>
              <a:avLst/>
              <a:gdLst>
                <a:gd name="T0" fmla="*/ 125 w 18"/>
                <a:gd name="T1" fmla="*/ 0 h 28"/>
                <a:gd name="T2" fmla="*/ 145 w 18"/>
                <a:gd name="T3" fmla="*/ 460 h 28"/>
                <a:gd name="T4" fmla="*/ 175 w 18"/>
                <a:gd name="T5" fmla="*/ 21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8">
                  <a:moveTo>
                    <a:pt x="8" y="0"/>
                  </a:moveTo>
                  <a:cubicBezTo>
                    <a:pt x="6" y="5"/>
                    <a:pt x="0" y="23"/>
                    <a:pt x="9" y="25"/>
                  </a:cubicBezTo>
                  <a:cubicBezTo>
                    <a:pt x="18" y="28"/>
                    <a:pt x="17" y="5"/>
                    <a:pt x="11" y="1"/>
                  </a:cubicBezTo>
                </a:path>
              </a:pathLst>
            </a:custGeom>
            <a:solidFill>
              <a:srgbClr val="DEA5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9" name="Freeform 62">
              <a:extLst>
                <a:ext uri="{FF2B5EF4-FFF2-40B4-BE49-F238E27FC236}">
                  <a16:creationId xmlns:a16="http://schemas.microsoft.com/office/drawing/2014/main" id="{8F06F21C-502F-4FC2-A3F3-245EE585C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229"/>
              <a:ext cx="1105" cy="909"/>
            </a:xfrm>
            <a:custGeom>
              <a:avLst/>
              <a:gdLst>
                <a:gd name="T0" fmla="*/ 6833 w 442"/>
                <a:gd name="T1" fmla="*/ 0 h 341"/>
                <a:gd name="T2" fmla="*/ 4488 w 442"/>
                <a:gd name="T3" fmla="*/ 456 h 341"/>
                <a:gd name="T4" fmla="*/ 3800 w 442"/>
                <a:gd name="T5" fmla="*/ 490 h 341"/>
                <a:gd name="T6" fmla="*/ 3783 w 442"/>
                <a:gd name="T7" fmla="*/ 490 h 341"/>
                <a:gd name="T8" fmla="*/ 3333 w 442"/>
                <a:gd name="T9" fmla="*/ 419 h 341"/>
                <a:gd name="T10" fmla="*/ 3333 w 442"/>
                <a:gd name="T11" fmla="*/ 419 h 341"/>
                <a:gd name="T12" fmla="*/ 3175 w 442"/>
                <a:gd name="T13" fmla="*/ 435 h 341"/>
                <a:gd name="T14" fmla="*/ 2833 w 442"/>
                <a:gd name="T15" fmla="*/ 2125 h 341"/>
                <a:gd name="T16" fmla="*/ 2925 w 442"/>
                <a:gd name="T17" fmla="*/ 2308 h 341"/>
                <a:gd name="T18" fmla="*/ 2925 w 442"/>
                <a:gd name="T19" fmla="*/ 2308 h 341"/>
                <a:gd name="T20" fmla="*/ 2958 w 442"/>
                <a:gd name="T21" fmla="*/ 2708 h 341"/>
                <a:gd name="T22" fmla="*/ 2958 w 442"/>
                <a:gd name="T23" fmla="*/ 2708 h 341"/>
                <a:gd name="T24" fmla="*/ 2958 w 442"/>
                <a:gd name="T25" fmla="*/ 2708 h 341"/>
                <a:gd name="T26" fmla="*/ 2738 w 442"/>
                <a:gd name="T27" fmla="*/ 3412 h 341"/>
                <a:gd name="T28" fmla="*/ 2375 w 442"/>
                <a:gd name="T29" fmla="*/ 5777 h 341"/>
                <a:gd name="T30" fmla="*/ 2283 w 442"/>
                <a:gd name="T31" fmla="*/ 6288 h 341"/>
                <a:gd name="T32" fmla="*/ 2145 w 442"/>
                <a:gd name="T33" fmla="*/ 6288 h 341"/>
                <a:gd name="T34" fmla="*/ 658 w 442"/>
                <a:gd name="T35" fmla="*/ 4561 h 341"/>
                <a:gd name="T36" fmla="*/ 125 w 442"/>
                <a:gd name="T37" fmla="*/ 1797 h 341"/>
                <a:gd name="T38" fmla="*/ 63 w 442"/>
                <a:gd name="T39" fmla="*/ 1727 h 341"/>
                <a:gd name="T40" fmla="*/ 0 w 442"/>
                <a:gd name="T41" fmla="*/ 1818 h 341"/>
                <a:gd name="T42" fmla="*/ 563 w 442"/>
                <a:gd name="T43" fmla="*/ 4641 h 341"/>
                <a:gd name="T44" fmla="*/ 2113 w 442"/>
                <a:gd name="T45" fmla="*/ 6438 h 341"/>
                <a:gd name="T46" fmla="*/ 2313 w 442"/>
                <a:gd name="T47" fmla="*/ 6438 h 341"/>
                <a:gd name="T48" fmla="*/ 2470 w 442"/>
                <a:gd name="T49" fmla="*/ 6139 h 341"/>
                <a:gd name="T50" fmla="*/ 2470 w 442"/>
                <a:gd name="T51" fmla="*/ 5777 h 341"/>
                <a:gd name="T52" fmla="*/ 2470 w 442"/>
                <a:gd name="T53" fmla="*/ 5777 h 341"/>
                <a:gd name="T54" fmla="*/ 2470 w 442"/>
                <a:gd name="T55" fmla="*/ 5585 h 341"/>
                <a:gd name="T56" fmla="*/ 2833 w 442"/>
                <a:gd name="T57" fmla="*/ 3468 h 341"/>
                <a:gd name="T58" fmla="*/ 3050 w 442"/>
                <a:gd name="T59" fmla="*/ 2730 h 341"/>
                <a:gd name="T60" fmla="*/ 3083 w 442"/>
                <a:gd name="T61" fmla="*/ 2500 h 341"/>
                <a:gd name="T62" fmla="*/ 3000 w 442"/>
                <a:gd name="T63" fmla="*/ 2239 h 341"/>
                <a:gd name="T64" fmla="*/ 2925 w 442"/>
                <a:gd name="T65" fmla="*/ 2082 h 341"/>
                <a:gd name="T66" fmla="*/ 2875 w 442"/>
                <a:gd name="T67" fmla="*/ 1535 h 341"/>
                <a:gd name="T68" fmla="*/ 3188 w 442"/>
                <a:gd name="T69" fmla="*/ 568 h 341"/>
                <a:gd name="T70" fmla="*/ 3333 w 442"/>
                <a:gd name="T71" fmla="*/ 533 h 341"/>
                <a:gd name="T72" fmla="*/ 3925 w 442"/>
                <a:gd name="T73" fmla="*/ 589 h 341"/>
                <a:gd name="T74" fmla="*/ 4500 w 442"/>
                <a:gd name="T75" fmla="*/ 568 h 341"/>
                <a:gd name="T76" fmla="*/ 5938 w 442"/>
                <a:gd name="T77" fmla="*/ 341 h 341"/>
                <a:gd name="T78" fmla="*/ 6845 w 442"/>
                <a:gd name="T79" fmla="*/ 93 h 341"/>
                <a:gd name="T80" fmla="*/ 6833 w 442"/>
                <a:gd name="T81" fmla="*/ 0 h 34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42" h="341">
                  <a:moveTo>
                    <a:pt x="437" y="0"/>
                  </a:moveTo>
                  <a:cubicBezTo>
                    <a:pt x="389" y="12"/>
                    <a:pt x="339" y="20"/>
                    <a:pt x="287" y="24"/>
                  </a:cubicBezTo>
                  <a:cubicBezTo>
                    <a:pt x="269" y="25"/>
                    <a:pt x="255" y="26"/>
                    <a:pt x="243" y="26"/>
                  </a:cubicBezTo>
                  <a:cubicBezTo>
                    <a:pt x="243" y="26"/>
                    <a:pt x="243" y="26"/>
                    <a:pt x="242" y="26"/>
                  </a:cubicBezTo>
                  <a:cubicBezTo>
                    <a:pt x="230" y="25"/>
                    <a:pt x="220" y="24"/>
                    <a:pt x="213" y="22"/>
                  </a:cubicBezTo>
                  <a:cubicBezTo>
                    <a:pt x="213" y="22"/>
                    <a:pt x="213" y="22"/>
                    <a:pt x="213" y="22"/>
                  </a:cubicBezTo>
                  <a:cubicBezTo>
                    <a:pt x="208" y="21"/>
                    <a:pt x="205" y="22"/>
                    <a:pt x="203" y="23"/>
                  </a:cubicBezTo>
                  <a:cubicBezTo>
                    <a:pt x="186" y="34"/>
                    <a:pt x="171" y="60"/>
                    <a:pt x="181" y="112"/>
                  </a:cubicBezTo>
                  <a:cubicBezTo>
                    <a:pt x="182" y="115"/>
                    <a:pt x="184" y="118"/>
                    <a:pt x="187" y="122"/>
                  </a:cubicBezTo>
                  <a:cubicBezTo>
                    <a:pt x="187" y="122"/>
                    <a:pt x="187" y="122"/>
                    <a:pt x="187" y="122"/>
                  </a:cubicBezTo>
                  <a:cubicBezTo>
                    <a:pt x="191" y="126"/>
                    <a:pt x="192" y="132"/>
                    <a:pt x="189" y="143"/>
                  </a:cubicBezTo>
                  <a:cubicBezTo>
                    <a:pt x="189" y="143"/>
                    <a:pt x="189" y="143"/>
                    <a:pt x="189" y="143"/>
                  </a:cubicBezTo>
                  <a:cubicBezTo>
                    <a:pt x="189" y="143"/>
                    <a:pt x="189" y="143"/>
                    <a:pt x="189" y="143"/>
                  </a:cubicBezTo>
                  <a:cubicBezTo>
                    <a:pt x="187" y="152"/>
                    <a:pt x="183" y="164"/>
                    <a:pt x="175" y="180"/>
                  </a:cubicBezTo>
                  <a:cubicBezTo>
                    <a:pt x="157" y="222"/>
                    <a:pt x="150" y="268"/>
                    <a:pt x="152" y="305"/>
                  </a:cubicBezTo>
                  <a:cubicBezTo>
                    <a:pt x="152" y="320"/>
                    <a:pt x="150" y="330"/>
                    <a:pt x="146" y="332"/>
                  </a:cubicBezTo>
                  <a:cubicBezTo>
                    <a:pt x="142" y="334"/>
                    <a:pt x="140" y="333"/>
                    <a:pt x="137" y="332"/>
                  </a:cubicBezTo>
                  <a:cubicBezTo>
                    <a:pt x="120" y="327"/>
                    <a:pt x="67" y="283"/>
                    <a:pt x="42" y="241"/>
                  </a:cubicBezTo>
                  <a:cubicBezTo>
                    <a:pt x="18" y="198"/>
                    <a:pt x="9" y="124"/>
                    <a:pt x="8" y="95"/>
                  </a:cubicBezTo>
                  <a:cubicBezTo>
                    <a:pt x="8" y="93"/>
                    <a:pt x="6" y="91"/>
                    <a:pt x="4" y="91"/>
                  </a:cubicBezTo>
                  <a:cubicBezTo>
                    <a:pt x="1" y="91"/>
                    <a:pt x="0" y="93"/>
                    <a:pt x="0" y="96"/>
                  </a:cubicBezTo>
                  <a:cubicBezTo>
                    <a:pt x="1" y="126"/>
                    <a:pt x="10" y="201"/>
                    <a:pt x="36" y="245"/>
                  </a:cubicBezTo>
                  <a:cubicBezTo>
                    <a:pt x="60" y="287"/>
                    <a:pt x="115" y="334"/>
                    <a:pt x="135" y="340"/>
                  </a:cubicBezTo>
                  <a:cubicBezTo>
                    <a:pt x="140" y="341"/>
                    <a:pt x="145" y="341"/>
                    <a:pt x="148" y="340"/>
                  </a:cubicBezTo>
                  <a:cubicBezTo>
                    <a:pt x="153" y="338"/>
                    <a:pt x="157" y="333"/>
                    <a:pt x="158" y="324"/>
                  </a:cubicBezTo>
                  <a:cubicBezTo>
                    <a:pt x="159" y="319"/>
                    <a:pt x="158" y="310"/>
                    <a:pt x="158" y="305"/>
                  </a:cubicBezTo>
                  <a:cubicBezTo>
                    <a:pt x="158" y="305"/>
                    <a:pt x="158" y="305"/>
                    <a:pt x="158" y="305"/>
                  </a:cubicBezTo>
                  <a:cubicBezTo>
                    <a:pt x="158" y="302"/>
                    <a:pt x="158" y="298"/>
                    <a:pt x="158" y="295"/>
                  </a:cubicBezTo>
                  <a:cubicBezTo>
                    <a:pt x="158" y="257"/>
                    <a:pt x="166" y="217"/>
                    <a:pt x="181" y="183"/>
                  </a:cubicBezTo>
                  <a:cubicBezTo>
                    <a:pt x="188" y="166"/>
                    <a:pt x="193" y="153"/>
                    <a:pt x="195" y="144"/>
                  </a:cubicBezTo>
                  <a:cubicBezTo>
                    <a:pt x="196" y="140"/>
                    <a:pt x="197" y="136"/>
                    <a:pt x="197" y="132"/>
                  </a:cubicBezTo>
                  <a:cubicBezTo>
                    <a:pt x="197" y="127"/>
                    <a:pt x="195" y="122"/>
                    <a:pt x="192" y="118"/>
                  </a:cubicBezTo>
                  <a:cubicBezTo>
                    <a:pt x="191" y="117"/>
                    <a:pt x="188" y="115"/>
                    <a:pt x="187" y="110"/>
                  </a:cubicBezTo>
                  <a:cubicBezTo>
                    <a:pt x="185" y="99"/>
                    <a:pt x="184" y="89"/>
                    <a:pt x="184" y="81"/>
                  </a:cubicBezTo>
                  <a:cubicBezTo>
                    <a:pt x="184" y="47"/>
                    <a:pt x="204" y="30"/>
                    <a:pt x="204" y="30"/>
                  </a:cubicBezTo>
                  <a:cubicBezTo>
                    <a:pt x="206" y="28"/>
                    <a:pt x="208" y="27"/>
                    <a:pt x="213" y="28"/>
                  </a:cubicBezTo>
                  <a:cubicBezTo>
                    <a:pt x="227" y="32"/>
                    <a:pt x="249" y="31"/>
                    <a:pt x="251" y="31"/>
                  </a:cubicBezTo>
                  <a:cubicBezTo>
                    <a:pt x="261" y="31"/>
                    <a:pt x="272" y="31"/>
                    <a:pt x="288" y="30"/>
                  </a:cubicBezTo>
                  <a:cubicBezTo>
                    <a:pt x="321" y="27"/>
                    <a:pt x="342" y="27"/>
                    <a:pt x="380" y="18"/>
                  </a:cubicBezTo>
                  <a:cubicBezTo>
                    <a:pt x="401" y="14"/>
                    <a:pt x="422" y="9"/>
                    <a:pt x="438" y="5"/>
                  </a:cubicBezTo>
                  <a:cubicBezTo>
                    <a:pt x="442" y="4"/>
                    <a:pt x="441" y="0"/>
                    <a:pt x="437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0" name="Freeform 63">
              <a:extLst>
                <a:ext uri="{FF2B5EF4-FFF2-40B4-BE49-F238E27FC236}">
                  <a16:creationId xmlns:a16="http://schemas.microsoft.com/office/drawing/2014/main" id="{526CB96D-1E76-48F7-9B9E-74473DB40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826"/>
              <a:ext cx="240" cy="259"/>
            </a:xfrm>
            <a:custGeom>
              <a:avLst/>
              <a:gdLst>
                <a:gd name="T0" fmla="*/ 875 w 96"/>
                <a:gd name="T1" fmla="*/ 0 h 97"/>
                <a:gd name="T2" fmla="*/ 738 w 96"/>
                <a:gd name="T3" fmla="*/ 93 h 97"/>
                <a:gd name="T4" fmla="*/ 458 w 96"/>
                <a:gd name="T5" fmla="*/ 206 h 97"/>
                <a:gd name="T6" fmla="*/ 188 w 96"/>
                <a:gd name="T7" fmla="*/ 56 h 97"/>
                <a:gd name="T8" fmla="*/ 50 w 96"/>
                <a:gd name="T9" fmla="*/ 192 h 97"/>
                <a:gd name="T10" fmla="*/ 125 w 96"/>
                <a:gd name="T11" fmla="*/ 478 h 97"/>
                <a:gd name="T12" fmla="*/ 113 w 96"/>
                <a:gd name="T13" fmla="*/ 491 h 97"/>
                <a:gd name="T14" fmla="*/ 750 w 96"/>
                <a:gd name="T15" fmla="*/ 1503 h 97"/>
                <a:gd name="T16" fmla="*/ 833 w 96"/>
                <a:gd name="T17" fmla="*/ 1618 h 97"/>
                <a:gd name="T18" fmla="*/ 1208 w 96"/>
                <a:gd name="T19" fmla="*/ 1848 h 97"/>
                <a:gd name="T20" fmla="*/ 1250 w 96"/>
                <a:gd name="T21" fmla="*/ 1712 h 97"/>
                <a:gd name="T22" fmla="*/ 1250 w 96"/>
                <a:gd name="T23" fmla="*/ 1469 h 97"/>
                <a:gd name="T24" fmla="*/ 1425 w 96"/>
                <a:gd name="T25" fmla="*/ 1242 h 97"/>
                <a:gd name="T26" fmla="*/ 875 w 96"/>
                <a:gd name="T27" fmla="*/ 0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" h="97">
                  <a:moveTo>
                    <a:pt x="56" y="0"/>
                  </a:moveTo>
                  <a:cubicBezTo>
                    <a:pt x="47" y="5"/>
                    <a:pt x="47" y="5"/>
                    <a:pt x="47" y="5"/>
                  </a:cubicBezTo>
                  <a:cubicBezTo>
                    <a:pt x="43" y="6"/>
                    <a:pt x="36" y="8"/>
                    <a:pt x="29" y="11"/>
                  </a:cubicBezTo>
                  <a:cubicBezTo>
                    <a:pt x="18" y="15"/>
                    <a:pt x="15" y="9"/>
                    <a:pt x="12" y="3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2" y="10"/>
                    <a:pt x="6" y="19"/>
                    <a:pt x="8" y="25"/>
                  </a:cubicBezTo>
                  <a:cubicBezTo>
                    <a:pt x="8" y="25"/>
                    <a:pt x="7" y="26"/>
                    <a:pt x="7" y="26"/>
                  </a:cubicBezTo>
                  <a:cubicBezTo>
                    <a:pt x="0" y="39"/>
                    <a:pt x="38" y="73"/>
                    <a:pt x="48" y="79"/>
                  </a:cubicBezTo>
                  <a:cubicBezTo>
                    <a:pt x="52" y="82"/>
                    <a:pt x="53" y="85"/>
                    <a:pt x="53" y="85"/>
                  </a:cubicBezTo>
                  <a:cubicBezTo>
                    <a:pt x="77" y="97"/>
                    <a:pt x="77" y="97"/>
                    <a:pt x="77" y="97"/>
                  </a:cubicBezTo>
                  <a:cubicBezTo>
                    <a:pt x="77" y="97"/>
                    <a:pt x="88" y="97"/>
                    <a:pt x="80" y="90"/>
                  </a:cubicBezTo>
                  <a:cubicBezTo>
                    <a:pt x="73" y="83"/>
                    <a:pt x="76" y="80"/>
                    <a:pt x="80" y="77"/>
                  </a:cubicBezTo>
                  <a:cubicBezTo>
                    <a:pt x="85" y="74"/>
                    <a:pt x="89" y="70"/>
                    <a:pt x="91" y="65"/>
                  </a:cubicBezTo>
                  <a:cubicBezTo>
                    <a:pt x="96" y="45"/>
                    <a:pt x="62" y="17"/>
                    <a:pt x="56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1" name="Freeform 64">
              <a:extLst>
                <a:ext uri="{FF2B5EF4-FFF2-40B4-BE49-F238E27FC236}">
                  <a16:creationId xmlns:a16="http://schemas.microsoft.com/office/drawing/2014/main" id="{932DF0E4-6411-4A19-BC5D-5D6EE0D47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928"/>
              <a:ext cx="293" cy="1160"/>
            </a:xfrm>
            <a:custGeom>
              <a:avLst/>
              <a:gdLst>
                <a:gd name="T0" fmla="*/ 1663 w 117"/>
                <a:gd name="T1" fmla="*/ 8171 h 435"/>
                <a:gd name="T2" fmla="*/ 1806 w 117"/>
                <a:gd name="T3" fmla="*/ 8157 h 435"/>
                <a:gd name="T4" fmla="*/ 1818 w 117"/>
                <a:gd name="T5" fmla="*/ 8115 h 435"/>
                <a:gd name="T6" fmla="*/ 1838 w 117"/>
                <a:gd name="T7" fmla="*/ 8043 h 435"/>
                <a:gd name="T8" fmla="*/ 1743 w 117"/>
                <a:gd name="T9" fmla="*/ 8043 h 435"/>
                <a:gd name="T10" fmla="*/ 220 w 117"/>
                <a:gd name="T11" fmla="*/ 4872 h 435"/>
                <a:gd name="T12" fmla="*/ 125 w 117"/>
                <a:gd name="T13" fmla="*/ 3960 h 435"/>
                <a:gd name="T14" fmla="*/ 1347 w 117"/>
                <a:gd name="T15" fmla="*/ 931 h 435"/>
                <a:gd name="T16" fmla="*/ 1475 w 117"/>
                <a:gd name="T17" fmla="*/ 717 h 435"/>
                <a:gd name="T18" fmla="*/ 1568 w 117"/>
                <a:gd name="T19" fmla="*/ 93 h 435"/>
                <a:gd name="T20" fmla="*/ 1525 w 117"/>
                <a:gd name="T21" fmla="*/ 0 h 435"/>
                <a:gd name="T22" fmla="*/ 1442 w 117"/>
                <a:gd name="T23" fmla="*/ 77 h 435"/>
                <a:gd name="T24" fmla="*/ 1347 w 117"/>
                <a:gd name="T25" fmla="*/ 661 h 435"/>
                <a:gd name="T26" fmla="*/ 1272 w 117"/>
                <a:gd name="T27" fmla="*/ 819 h 435"/>
                <a:gd name="T28" fmla="*/ 0 w 117"/>
                <a:gd name="T29" fmla="*/ 3960 h 435"/>
                <a:gd name="T30" fmla="*/ 95 w 117"/>
                <a:gd name="T31" fmla="*/ 4893 h 435"/>
                <a:gd name="T32" fmla="*/ 1663 w 117"/>
                <a:gd name="T33" fmla="*/ 8171 h 43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7" h="435">
                  <a:moveTo>
                    <a:pt x="106" y="431"/>
                  </a:moveTo>
                  <a:cubicBezTo>
                    <a:pt x="110" y="433"/>
                    <a:pt x="113" y="435"/>
                    <a:pt x="115" y="430"/>
                  </a:cubicBezTo>
                  <a:cubicBezTo>
                    <a:pt x="116" y="428"/>
                    <a:pt x="116" y="428"/>
                    <a:pt x="116" y="428"/>
                  </a:cubicBezTo>
                  <a:cubicBezTo>
                    <a:pt x="117" y="426"/>
                    <a:pt x="117" y="425"/>
                    <a:pt x="117" y="424"/>
                  </a:cubicBezTo>
                  <a:cubicBezTo>
                    <a:pt x="115" y="425"/>
                    <a:pt x="113" y="425"/>
                    <a:pt x="111" y="424"/>
                  </a:cubicBezTo>
                  <a:cubicBezTo>
                    <a:pt x="88" y="408"/>
                    <a:pt x="34" y="360"/>
                    <a:pt x="14" y="257"/>
                  </a:cubicBezTo>
                  <a:cubicBezTo>
                    <a:pt x="10" y="241"/>
                    <a:pt x="9" y="224"/>
                    <a:pt x="8" y="209"/>
                  </a:cubicBezTo>
                  <a:cubicBezTo>
                    <a:pt x="8" y="148"/>
                    <a:pt x="21" y="100"/>
                    <a:pt x="86" y="49"/>
                  </a:cubicBezTo>
                  <a:cubicBezTo>
                    <a:pt x="88" y="47"/>
                    <a:pt x="93" y="40"/>
                    <a:pt x="94" y="38"/>
                  </a:cubicBezTo>
                  <a:cubicBezTo>
                    <a:pt x="97" y="27"/>
                    <a:pt x="99" y="17"/>
                    <a:pt x="100" y="5"/>
                  </a:cubicBezTo>
                  <a:cubicBezTo>
                    <a:pt x="100" y="2"/>
                    <a:pt x="99" y="0"/>
                    <a:pt x="97" y="0"/>
                  </a:cubicBezTo>
                  <a:cubicBezTo>
                    <a:pt x="94" y="0"/>
                    <a:pt x="92" y="1"/>
                    <a:pt x="92" y="4"/>
                  </a:cubicBezTo>
                  <a:cubicBezTo>
                    <a:pt x="91" y="15"/>
                    <a:pt x="89" y="25"/>
                    <a:pt x="86" y="35"/>
                  </a:cubicBezTo>
                  <a:cubicBezTo>
                    <a:pt x="86" y="36"/>
                    <a:pt x="82" y="42"/>
                    <a:pt x="81" y="43"/>
                  </a:cubicBezTo>
                  <a:cubicBezTo>
                    <a:pt x="14" y="96"/>
                    <a:pt x="0" y="146"/>
                    <a:pt x="0" y="209"/>
                  </a:cubicBezTo>
                  <a:cubicBezTo>
                    <a:pt x="1" y="225"/>
                    <a:pt x="3" y="242"/>
                    <a:pt x="6" y="258"/>
                  </a:cubicBezTo>
                  <a:cubicBezTo>
                    <a:pt x="27" y="364"/>
                    <a:pt x="83" y="414"/>
                    <a:pt x="106" y="431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2" name="Freeform 65">
              <a:extLst>
                <a:ext uri="{FF2B5EF4-FFF2-40B4-BE49-F238E27FC236}">
                  <a16:creationId xmlns:a16="http://schemas.microsoft.com/office/drawing/2014/main" id="{CE507D23-2CC3-4572-9E27-2C2BC682F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781"/>
              <a:ext cx="105" cy="67"/>
            </a:xfrm>
            <a:custGeom>
              <a:avLst/>
              <a:gdLst>
                <a:gd name="T0" fmla="*/ 0 w 42"/>
                <a:gd name="T1" fmla="*/ 137 h 25"/>
                <a:gd name="T2" fmla="*/ 563 w 42"/>
                <a:gd name="T3" fmla="*/ 482 h 25"/>
                <a:gd name="T4" fmla="*/ 645 w 42"/>
                <a:gd name="T5" fmla="*/ 423 h 25"/>
                <a:gd name="T6" fmla="*/ 613 w 42"/>
                <a:gd name="T7" fmla="*/ 330 h 25"/>
                <a:gd name="T8" fmla="*/ 33 w 42"/>
                <a:gd name="T9" fmla="*/ 0 h 25"/>
                <a:gd name="T10" fmla="*/ 0 w 42"/>
                <a:gd name="T11" fmla="*/ 137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25">
                  <a:moveTo>
                    <a:pt x="0" y="7"/>
                  </a:moveTo>
                  <a:cubicBezTo>
                    <a:pt x="8" y="12"/>
                    <a:pt x="35" y="24"/>
                    <a:pt x="36" y="25"/>
                  </a:cubicBezTo>
                  <a:cubicBezTo>
                    <a:pt x="38" y="25"/>
                    <a:pt x="40" y="24"/>
                    <a:pt x="41" y="22"/>
                  </a:cubicBezTo>
                  <a:cubicBezTo>
                    <a:pt x="42" y="20"/>
                    <a:pt x="41" y="18"/>
                    <a:pt x="39" y="17"/>
                  </a:cubicBezTo>
                  <a:cubicBezTo>
                    <a:pt x="39" y="17"/>
                    <a:pt x="11" y="4"/>
                    <a:pt x="2" y="0"/>
                  </a:cubicBezTo>
                  <a:cubicBezTo>
                    <a:pt x="1" y="2"/>
                    <a:pt x="1" y="5"/>
                    <a:pt x="0" y="7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3" name="Freeform 66">
              <a:extLst>
                <a:ext uri="{FF2B5EF4-FFF2-40B4-BE49-F238E27FC236}">
                  <a16:creationId xmlns:a16="http://schemas.microsoft.com/office/drawing/2014/main" id="{BE5F5D22-A06C-40CF-A3E1-BDAA0C0B9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861"/>
              <a:ext cx="175" cy="72"/>
            </a:xfrm>
            <a:custGeom>
              <a:avLst/>
              <a:gdLst>
                <a:gd name="T0" fmla="*/ 675 w 70"/>
                <a:gd name="T1" fmla="*/ 192 h 27"/>
                <a:gd name="T2" fmla="*/ 1050 w 70"/>
                <a:gd name="T3" fmla="*/ 477 h 27"/>
                <a:gd name="T4" fmla="*/ 1095 w 70"/>
                <a:gd name="T5" fmla="*/ 512 h 27"/>
                <a:gd name="T6" fmla="*/ 1050 w 70"/>
                <a:gd name="T7" fmla="*/ 205 h 27"/>
                <a:gd name="T8" fmla="*/ 688 w 70"/>
                <a:gd name="T9" fmla="*/ 35 h 27"/>
                <a:gd name="T10" fmla="*/ 33 w 70"/>
                <a:gd name="T11" fmla="*/ 341 h 27"/>
                <a:gd name="T12" fmla="*/ 50 w 70"/>
                <a:gd name="T13" fmla="*/ 456 h 27"/>
                <a:gd name="T14" fmla="*/ 125 w 70"/>
                <a:gd name="T15" fmla="*/ 435 h 27"/>
                <a:gd name="T16" fmla="*/ 675 w 70"/>
                <a:gd name="T17" fmla="*/ 19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27">
                  <a:moveTo>
                    <a:pt x="43" y="10"/>
                  </a:moveTo>
                  <a:cubicBezTo>
                    <a:pt x="55" y="11"/>
                    <a:pt x="64" y="16"/>
                    <a:pt x="67" y="25"/>
                  </a:cubicBezTo>
                  <a:cubicBezTo>
                    <a:pt x="68" y="25"/>
                    <a:pt x="69" y="26"/>
                    <a:pt x="70" y="27"/>
                  </a:cubicBezTo>
                  <a:cubicBezTo>
                    <a:pt x="69" y="21"/>
                    <a:pt x="68" y="16"/>
                    <a:pt x="67" y="11"/>
                  </a:cubicBezTo>
                  <a:cubicBezTo>
                    <a:pt x="61" y="6"/>
                    <a:pt x="53" y="3"/>
                    <a:pt x="44" y="2"/>
                  </a:cubicBezTo>
                  <a:cubicBezTo>
                    <a:pt x="26" y="0"/>
                    <a:pt x="9" y="7"/>
                    <a:pt x="2" y="18"/>
                  </a:cubicBezTo>
                  <a:cubicBezTo>
                    <a:pt x="0" y="20"/>
                    <a:pt x="1" y="23"/>
                    <a:pt x="3" y="24"/>
                  </a:cubicBezTo>
                  <a:cubicBezTo>
                    <a:pt x="5" y="25"/>
                    <a:pt x="7" y="25"/>
                    <a:pt x="8" y="23"/>
                  </a:cubicBezTo>
                  <a:cubicBezTo>
                    <a:pt x="14" y="14"/>
                    <a:pt x="28" y="8"/>
                    <a:pt x="43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4" name="Freeform 67">
              <a:extLst>
                <a:ext uri="{FF2B5EF4-FFF2-40B4-BE49-F238E27FC236}">
                  <a16:creationId xmlns:a16="http://schemas.microsoft.com/office/drawing/2014/main" id="{A35BF07F-98CA-428D-9BC8-84EAF541A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1776"/>
              <a:ext cx="57" cy="42"/>
            </a:xfrm>
            <a:custGeom>
              <a:avLst/>
              <a:gdLst>
                <a:gd name="T0" fmla="*/ 245 w 23"/>
                <a:gd name="T1" fmla="*/ 34 h 16"/>
                <a:gd name="T2" fmla="*/ 0 w 23"/>
                <a:gd name="T3" fmla="*/ 165 h 16"/>
                <a:gd name="T4" fmla="*/ 42 w 23"/>
                <a:gd name="T5" fmla="*/ 289 h 16"/>
                <a:gd name="T6" fmla="*/ 287 w 23"/>
                <a:gd name="T7" fmla="*/ 165 h 16"/>
                <a:gd name="T8" fmla="*/ 245 w 23"/>
                <a:gd name="T9" fmla="*/ 3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16" y="2"/>
                  </a:moveTo>
                  <a:cubicBezTo>
                    <a:pt x="15" y="2"/>
                    <a:pt x="8" y="5"/>
                    <a:pt x="0" y="9"/>
                  </a:cubicBezTo>
                  <a:cubicBezTo>
                    <a:pt x="1" y="11"/>
                    <a:pt x="2" y="14"/>
                    <a:pt x="3" y="16"/>
                  </a:cubicBezTo>
                  <a:cubicBezTo>
                    <a:pt x="12" y="12"/>
                    <a:pt x="19" y="9"/>
                    <a:pt x="19" y="9"/>
                  </a:cubicBezTo>
                  <a:cubicBezTo>
                    <a:pt x="23" y="8"/>
                    <a:pt x="20" y="0"/>
                    <a:pt x="16" y="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5" name="Freeform 68">
              <a:extLst>
                <a:ext uri="{FF2B5EF4-FFF2-40B4-BE49-F238E27FC236}">
                  <a16:creationId xmlns:a16="http://schemas.microsoft.com/office/drawing/2014/main" id="{2C357350-F414-4138-818C-13DB1D321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984"/>
              <a:ext cx="120" cy="173"/>
            </a:xfrm>
            <a:custGeom>
              <a:avLst/>
              <a:gdLst>
                <a:gd name="T0" fmla="*/ 0 w 48"/>
                <a:gd name="T1" fmla="*/ 1168 h 65"/>
                <a:gd name="T2" fmla="*/ 313 w 48"/>
                <a:gd name="T3" fmla="*/ 1190 h 65"/>
                <a:gd name="T4" fmla="*/ 625 w 48"/>
                <a:gd name="T5" fmla="*/ 865 h 65"/>
                <a:gd name="T6" fmla="*/ 425 w 48"/>
                <a:gd name="T7" fmla="*/ 21 h 65"/>
                <a:gd name="T8" fmla="*/ 333 w 48"/>
                <a:gd name="T9" fmla="*/ 56 h 65"/>
                <a:gd name="T10" fmla="*/ 363 w 48"/>
                <a:gd name="T11" fmla="*/ 149 h 65"/>
                <a:gd name="T12" fmla="*/ 520 w 48"/>
                <a:gd name="T13" fmla="*/ 793 h 65"/>
                <a:gd name="T14" fmla="*/ 283 w 48"/>
                <a:gd name="T15" fmla="*/ 1035 h 65"/>
                <a:gd name="T16" fmla="*/ 0 w 48"/>
                <a:gd name="T17" fmla="*/ 1019 h 65"/>
                <a:gd name="T18" fmla="*/ 0 w 48"/>
                <a:gd name="T19" fmla="*/ 1168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65">
                  <a:moveTo>
                    <a:pt x="0" y="62"/>
                  </a:moveTo>
                  <a:cubicBezTo>
                    <a:pt x="6" y="65"/>
                    <a:pt x="13" y="65"/>
                    <a:pt x="20" y="63"/>
                  </a:cubicBezTo>
                  <a:cubicBezTo>
                    <a:pt x="29" y="60"/>
                    <a:pt x="36" y="54"/>
                    <a:pt x="40" y="46"/>
                  </a:cubicBezTo>
                  <a:cubicBezTo>
                    <a:pt x="48" y="29"/>
                    <a:pt x="42" y="10"/>
                    <a:pt x="27" y="1"/>
                  </a:cubicBezTo>
                  <a:cubicBezTo>
                    <a:pt x="25" y="0"/>
                    <a:pt x="22" y="1"/>
                    <a:pt x="21" y="3"/>
                  </a:cubicBezTo>
                  <a:cubicBezTo>
                    <a:pt x="20" y="5"/>
                    <a:pt x="21" y="7"/>
                    <a:pt x="23" y="8"/>
                  </a:cubicBezTo>
                  <a:cubicBezTo>
                    <a:pt x="35" y="15"/>
                    <a:pt x="39" y="29"/>
                    <a:pt x="33" y="42"/>
                  </a:cubicBezTo>
                  <a:cubicBezTo>
                    <a:pt x="29" y="49"/>
                    <a:pt x="24" y="53"/>
                    <a:pt x="18" y="55"/>
                  </a:cubicBezTo>
                  <a:cubicBezTo>
                    <a:pt x="12" y="57"/>
                    <a:pt x="5" y="57"/>
                    <a:pt x="0" y="54"/>
                  </a:cubicBezTo>
                  <a:cubicBezTo>
                    <a:pt x="0" y="57"/>
                    <a:pt x="0" y="59"/>
                    <a:pt x="0" y="6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6" name="Freeform 69">
              <a:extLst>
                <a:ext uri="{FF2B5EF4-FFF2-40B4-BE49-F238E27FC236}">
                  <a16:creationId xmlns:a16="http://schemas.microsoft.com/office/drawing/2014/main" id="{A80C3700-D970-4911-8A06-9D495F061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088"/>
              <a:ext cx="113" cy="88"/>
            </a:xfrm>
            <a:custGeom>
              <a:avLst/>
              <a:gdLst>
                <a:gd name="T0" fmla="*/ 397 w 45"/>
                <a:gd name="T1" fmla="*/ 605 h 33"/>
                <a:gd name="T2" fmla="*/ 713 w 45"/>
                <a:gd name="T3" fmla="*/ 477 h 33"/>
                <a:gd name="T4" fmla="*/ 713 w 45"/>
                <a:gd name="T5" fmla="*/ 93 h 33"/>
                <a:gd name="T6" fmla="*/ 713 w 45"/>
                <a:gd name="T7" fmla="*/ 136 h 33"/>
                <a:gd name="T8" fmla="*/ 397 w 45"/>
                <a:gd name="T9" fmla="*/ 456 h 33"/>
                <a:gd name="T10" fmla="*/ 146 w 45"/>
                <a:gd name="T11" fmla="*/ 93 h 33"/>
                <a:gd name="T12" fmla="*/ 83 w 45"/>
                <a:gd name="T13" fmla="*/ 21 h 33"/>
                <a:gd name="T14" fmla="*/ 20 w 45"/>
                <a:gd name="T15" fmla="*/ 77 h 33"/>
                <a:gd name="T16" fmla="*/ 397 w 45"/>
                <a:gd name="T17" fmla="*/ 605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3">
                  <a:moveTo>
                    <a:pt x="25" y="32"/>
                  </a:moveTo>
                  <a:cubicBezTo>
                    <a:pt x="32" y="33"/>
                    <a:pt x="39" y="30"/>
                    <a:pt x="45" y="25"/>
                  </a:cubicBezTo>
                  <a:cubicBezTo>
                    <a:pt x="45" y="19"/>
                    <a:pt x="45" y="12"/>
                    <a:pt x="45" y="5"/>
                  </a:cubicBezTo>
                  <a:cubicBezTo>
                    <a:pt x="45" y="6"/>
                    <a:pt x="45" y="6"/>
                    <a:pt x="45" y="7"/>
                  </a:cubicBezTo>
                  <a:cubicBezTo>
                    <a:pt x="44" y="17"/>
                    <a:pt x="35" y="25"/>
                    <a:pt x="25" y="24"/>
                  </a:cubicBezTo>
                  <a:cubicBezTo>
                    <a:pt x="15" y="24"/>
                    <a:pt x="9" y="15"/>
                    <a:pt x="9" y="5"/>
                  </a:cubicBezTo>
                  <a:cubicBezTo>
                    <a:pt x="9" y="3"/>
                    <a:pt x="8" y="1"/>
                    <a:pt x="5" y="1"/>
                  </a:cubicBezTo>
                  <a:cubicBezTo>
                    <a:pt x="3" y="0"/>
                    <a:pt x="1" y="2"/>
                    <a:pt x="1" y="4"/>
                  </a:cubicBezTo>
                  <a:cubicBezTo>
                    <a:pt x="0" y="19"/>
                    <a:pt x="10" y="31"/>
                    <a:pt x="25" y="3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7" name="Freeform 70">
              <a:extLst>
                <a:ext uri="{FF2B5EF4-FFF2-40B4-BE49-F238E27FC236}">
                  <a16:creationId xmlns:a16="http://schemas.microsoft.com/office/drawing/2014/main" id="{A095992A-0685-428C-8591-850A9E55B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2085"/>
              <a:ext cx="122" cy="83"/>
            </a:xfrm>
            <a:custGeom>
              <a:avLst/>
              <a:gdLst>
                <a:gd name="T0" fmla="*/ 354 w 49"/>
                <a:gd name="T1" fmla="*/ 573 h 31"/>
                <a:gd name="T2" fmla="*/ 650 w 49"/>
                <a:gd name="T3" fmla="*/ 458 h 31"/>
                <a:gd name="T4" fmla="*/ 757 w 49"/>
                <a:gd name="T5" fmla="*/ 94 h 31"/>
                <a:gd name="T6" fmla="*/ 695 w 49"/>
                <a:gd name="T7" fmla="*/ 21 h 31"/>
                <a:gd name="T8" fmla="*/ 632 w 49"/>
                <a:gd name="T9" fmla="*/ 94 h 31"/>
                <a:gd name="T10" fmla="*/ 570 w 49"/>
                <a:gd name="T11" fmla="*/ 345 h 31"/>
                <a:gd name="T12" fmla="*/ 371 w 49"/>
                <a:gd name="T13" fmla="*/ 423 h 31"/>
                <a:gd name="T14" fmla="*/ 92 w 49"/>
                <a:gd name="T15" fmla="*/ 56 h 31"/>
                <a:gd name="T16" fmla="*/ 75 w 49"/>
                <a:gd name="T17" fmla="*/ 0 h 31"/>
                <a:gd name="T18" fmla="*/ 0 w 49"/>
                <a:gd name="T19" fmla="*/ 265 h 31"/>
                <a:gd name="T20" fmla="*/ 354 w 49"/>
                <a:gd name="T21" fmla="*/ 573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9" h="31">
                  <a:moveTo>
                    <a:pt x="23" y="30"/>
                  </a:moveTo>
                  <a:cubicBezTo>
                    <a:pt x="30" y="31"/>
                    <a:pt x="37" y="28"/>
                    <a:pt x="42" y="24"/>
                  </a:cubicBezTo>
                  <a:cubicBezTo>
                    <a:pt x="47" y="19"/>
                    <a:pt x="48" y="12"/>
                    <a:pt x="49" y="5"/>
                  </a:cubicBezTo>
                  <a:cubicBezTo>
                    <a:pt x="49" y="3"/>
                    <a:pt x="47" y="1"/>
                    <a:pt x="45" y="1"/>
                  </a:cubicBezTo>
                  <a:cubicBezTo>
                    <a:pt x="43" y="1"/>
                    <a:pt x="41" y="2"/>
                    <a:pt x="41" y="5"/>
                  </a:cubicBezTo>
                  <a:cubicBezTo>
                    <a:pt x="41" y="10"/>
                    <a:pt x="41" y="15"/>
                    <a:pt x="37" y="18"/>
                  </a:cubicBezTo>
                  <a:cubicBezTo>
                    <a:pt x="33" y="21"/>
                    <a:pt x="28" y="23"/>
                    <a:pt x="24" y="22"/>
                  </a:cubicBezTo>
                  <a:cubicBezTo>
                    <a:pt x="13" y="22"/>
                    <a:pt x="6" y="13"/>
                    <a:pt x="6" y="3"/>
                  </a:cubicBezTo>
                  <a:cubicBezTo>
                    <a:pt x="6" y="2"/>
                    <a:pt x="6" y="1"/>
                    <a:pt x="5" y="0"/>
                  </a:cubicBezTo>
                  <a:cubicBezTo>
                    <a:pt x="4" y="5"/>
                    <a:pt x="3" y="11"/>
                    <a:pt x="0" y="14"/>
                  </a:cubicBezTo>
                  <a:cubicBezTo>
                    <a:pt x="4" y="23"/>
                    <a:pt x="13" y="30"/>
                    <a:pt x="23" y="3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8" name="Freeform 71">
              <a:extLst>
                <a:ext uri="{FF2B5EF4-FFF2-40B4-BE49-F238E27FC236}">
                  <a16:creationId xmlns:a16="http://schemas.microsoft.com/office/drawing/2014/main" id="{8A5AB815-181B-476B-9484-E286577FB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866"/>
              <a:ext cx="60" cy="96"/>
            </a:xfrm>
            <a:custGeom>
              <a:avLst/>
              <a:gdLst>
                <a:gd name="T0" fmla="*/ 20 w 24"/>
                <a:gd name="T1" fmla="*/ 77 h 36"/>
                <a:gd name="T2" fmla="*/ 20 w 24"/>
                <a:gd name="T3" fmla="*/ 589 h 36"/>
                <a:gd name="T4" fmla="*/ 63 w 24"/>
                <a:gd name="T5" fmla="*/ 661 h 36"/>
                <a:gd name="T6" fmla="*/ 125 w 24"/>
                <a:gd name="T7" fmla="*/ 648 h 36"/>
                <a:gd name="T8" fmla="*/ 238 w 24"/>
                <a:gd name="T9" fmla="*/ 456 h 36"/>
                <a:gd name="T10" fmla="*/ 363 w 24"/>
                <a:gd name="T11" fmla="*/ 248 h 36"/>
                <a:gd name="T12" fmla="*/ 345 w 24"/>
                <a:gd name="T13" fmla="*/ 136 h 36"/>
                <a:gd name="T14" fmla="*/ 250 w 24"/>
                <a:gd name="T15" fmla="*/ 171 h 36"/>
                <a:gd name="T16" fmla="*/ 145 w 24"/>
                <a:gd name="T17" fmla="*/ 376 h 36"/>
                <a:gd name="T18" fmla="*/ 125 w 24"/>
                <a:gd name="T19" fmla="*/ 376 h 36"/>
                <a:gd name="T20" fmla="*/ 145 w 24"/>
                <a:gd name="T21" fmla="*/ 77 h 36"/>
                <a:gd name="T22" fmla="*/ 145 w 24"/>
                <a:gd name="T23" fmla="*/ 77 h 36"/>
                <a:gd name="T24" fmla="*/ 83 w 24"/>
                <a:gd name="T25" fmla="*/ 0 h 36"/>
                <a:gd name="T26" fmla="*/ 20 w 24"/>
                <a:gd name="T27" fmla="*/ 77 h 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" h="36">
                  <a:moveTo>
                    <a:pt x="1" y="4"/>
                  </a:moveTo>
                  <a:cubicBezTo>
                    <a:pt x="0" y="14"/>
                    <a:pt x="1" y="31"/>
                    <a:pt x="1" y="31"/>
                  </a:cubicBezTo>
                  <a:cubicBezTo>
                    <a:pt x="1" y="33"/>
                    <a:pt x="2" y="35"/>
                    <a:pt x="4" y="35"/>
                  </a:cubicBezTo>
                  <a:cubicBezTo>
                    <a:pt x="5" y="36"/>
                    <a:pt x="7" y="35"/>
                    <a:pt x="8" y="3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4" y="11"/>
                    <a:pt x="24" y="9"/>
                    <a:pt x="22" y="7"/>
                  </a:cubicBezTo>
                  <a:cubicBezTo>
                    <a:pt x="20" y="6"/>
                    <a:pt x="18" y="7"/>
                    <a:pt x="16" y="9"/>
                  </a:cubicBezTo>
                  <a:cubicBezTo>
                    <a:pt x="16" y="9"/>
                    <a:pt x="11" y="17"/>
                    <a:pt x="9" y="20"/>
                  </a:cubicBezTo>
                  <a:cubicBezTo>
                    <a:pt x="8" y="22"/>
                    <a:pt x="8" y="21"/>
                    <a:pt x="8" y="20"/>
                  </a:cubicBezTo>
                  <a:cubicBezTo>
                    <a:pt x="8" y="16"/>
                    <a:pt x="9" y="8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1" y="4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9" name="Freeform 72">
              <a:extLst>
                <a:ext uri="{FF2B5EF4-FFF2-40B4-BE49-F238E27FC236}">
                  <a16:creationId xmlns:a16="http://schemas.microsoft.com/office/drawing/2014/main" id="{8A350723-5215-4747-B8EC-6AAC1B504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866"/>
              <a:ext cx="115" cy="123"/>
            </a:xfrm>
            <a:custGeom>
              <a:avLst/>
              <a:gdLst>
                <a:gd name="T0" fmla="*/ 595 w 46"/>
                <a:gd name="T1" fmla="*/ 78 h 46"/>
                <a:gd name="T2" fmla="*/ 300 w 46"/>
                <a:gd name="T3" fmla="*/ 709 h 46"/>
                <a:gd name="T4" fmla="*/ 145 w 46"/>
                <a:gd name="T5" fmla="*/ 500 h 46"/>
                <a:gd name="T6" fmla="*/ 145 w 46"/>
                <a:gd name="T7" fmla="*/ 380 h 46"/>
                <a:gd name="T8" fmla="*/ 83 w 46"/>
                <a:gd name="T9" fmla="*/ 286 h 46"/>
                <a:gd name="T10" fmla="*/ 20 w 46"/>
                <a:gd name="T11" fmla="*/ 380 h 46"/>
                <a:gd name="T12" fmla="*/ 238 w 46"/>
                <a:gd name="T13" fmla="*/ 880 h 46"/>
                <a:gd name="T14" fmla="*/ 250 w 46"/>
                <a:gd name="T15" fmla="*/ 880 h 46"/>
                <a:gd name="T16" fmla="*/ 708 w 46"/>
                <a:gd name="T17" fmla="*/ 171 h 46"/>
                <a:gd name="T18" fmla="*/ 720 w 46"/>
                <a:gd name="T19" fmla="*/ 56 h 46"/>
                <a:gd name="T20" fmla="*/ 595 w 46"/>
                <a:gd name="T21" fmla="*/ 78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46">
                  <a:moveTo>
                    <a:pt x="38" y="4"/>
                  </a:moveTo>
                  <a:cubicBezTo>
                    <a:pt x="36" y="20"/>
                    <a:pt x="33" y="36"/>
                    <a:pt x="19" y="37"/>
                  </a:cubicBezTo>
                  <a:cubicBezTo>
                    <a:pt x="10" y="38"/>
                    <a:pt x="9" y="33"/>
                    <a:pt x="9" y="26"/>
                  </a:cubicBezTo>
                  <a:cubicBezTo>
                    <a:pt x="9" y="24"/>
                    <a:pt x="9" y="22"/>
                    <a:pt x="9" y="20"/>
                  </a:cubicBezTo>
                  <a:cubicBezTo>
                    <a:pt x="9" y="20"/>
                    <a:pt x="9" y="15"/>
                    <a:pt x="5" y="15"/>
                  </a:cubicBezTo>
                  <a:cubicBezTo>
                    <a:pt x="1" y="16"/>
                    <a:pt x="1" y="20"/>
                    <a:pt x="1" y="20"/>
                  </a:cubicBezTo>
                  <a:cubicBezTo>
                    <a:pt x="1" y="29"/>
                    <a:pt x="0" y="44"/>
                    <a:pt x="15" y="46"/>
                  </a:cubicBezTo>
                  <a:cubicBezTo>
                    <a:pt x="15" y="46"/>
                    <a:pt x="16" y="46"/>
                    <a:pt x="16" y="46"/>
                  </a:cubicBezTo>
                  <a:cubicBezTo>
                    <a:pt x="41" y="44"/>
                    <a:pt x="43" y="22"/>
                    <a:pt x="45" y="9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0"/>
                    <a:pt x="39" y="0"/>
                    <a:pt x="38" y="4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0" name="Freeform 73">
              <a:extLst>
                <a:ext uri="{FF2B5EF4-FFF2-40B4-BE49-F238E27FC236}">
                  <a16:creationId xmlns:a16="http://schemas.microsoft.com/office/drawing/2014/main" id="{54B0EC6C-D71D-42AF-ADBA-33C1DFEBE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018"/>
              <a:ext cx="167" cy="286"/>
            </a:xfrm>
            <a:custGeom>
              <a:avLst/>
              <a:gdLst>
                <a:gd name="T0" fmla="*/ 0 w 67"/>
                <a:gd name="T1" fmla="*/ 2007 h 107"/>
                <a:gd name="T2" fmla="*/ 728 w 67"/>
                <a:gd name="T3" fmla="*/ 0 h 107"/>
                <a:gd name="T4" fmla="*/ 715 w 67"/>
                <a:gd name="T5" fmla="*/ 150 h 107"/>
                <a:gd name="T6" fmla="*/ 745 w 67"/>
                <a:gd name="T7" fmla="*/ 1029 h 107"/>
                <a:gd name="T8" fmla="*/ 12 w 67"/>
                <a:gd name="T9" fmla="*/ 2007 h 107"/>
                <a:gd name="T10" fmla="*/ 0 w 67"/>
                <a:gd name="T11" fmla="*/ 2007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07">
                  <a:moveTo>
                    <a:pt x="0" y="105"/>
                  </a:moveTo>
                  <a:cubicBezTo>
                    <a:pt x="60" y="107"/>
                    <a:pt x="67" y="17"/>
                    <a:pt x="47" y="0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51" y="17"/>
                    <a:pt x="54" y="36"/>
                    <a:pt x="48" y="54"/>
                  </a:cubicBezTo>
                  <a:cubicBezTo>
                    <a:pt x="44" y="68"/>
                    <a:pt x="33" y="99"/>
                    <a:pt x="1" y="105"/>
                  </a:cubicBezTo>
                  <a:lnTo>
                    <a:pt x="0" y="105"/>
                  </a:ln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1" name="Freeform 74">
              <a:extLst>
                <a:ext uri="{FF2B5EF4-FFF2-40B4-BE49-F238E27FC236}">
                  <a16:creationId xmlns:a16="http://schemas.microsoft.com/office/drawing/2014/main" id="{FAC3EA5B-DFD6-4931-A8C5-5B8EF500E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314"/>
              <a:ext cx="152" cy="86"/>
            </a:xfrm>
            <a:custGeom>
              <a:avLst/>
              <a:gdLst>
                <a:gd name="T0" fmla="*/ 850 w 61"/>
                <a:gd name="T1" fmla="*/ 22 h 32"/>
                <a:gd name="T2" fmla="*/ 75 w 61"/>
                <a:gd name="T3" fmla="*/ 390 h 32"/>
                <a:gd name="T4" fmla="*/ 12 w 61"/>
                <a:gd name="T5" fmla="*/ 527 h 32"/>
                <a:gd name="T6" fmla="*/ 12 w 61"/>
                <a:gd name="T7" fmla="*/ 527 h 32"/>
                <a:gd name="T8" fmla="*/ 125 w 61"/>
                <a:gd name="T9" fmla="*/ 599 h 32"/>
                <a:gd name="T10" fmla="*/ 900 w 61"/>
                <a:gd name="T11" fmla="*/ 449 h 32"/>
                <a:gd name="T12" fmla="*/ 900 w 61"/>
                <a:gd name="T13" fmla="*/ 333 h 32"/>
                <a:gd name="T14" fmla="*/ 105 w 61"/>
                <a:gd name="T15" fmla="*/ 484 h 32"/>
                <a:gd name="T16" fmla="*/ 850 w 61"/>
                <a:gd name="T17" fmla="*/ 137 h 32"/>
                <a:gd name="T18" fmla="*/ 850 w 61"/>
                <a:gd name="T19" fmla="*/ 22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32">
                  <a:moveTo>
                    <a:pt x="55" y="1"/>
                  </a:moveTo>
                  <a:cubicBezTo>
                    <a:pt x="33" y="8"/>
                    <a:pt x="6" y="19"/>
                    <a:pt x="5" y="20"/>
                  </a:cubicBezTo>
                  <a:cubicBezTo>
                    <a:pt x="2" y="21"/>
                    <a:pt x="0" y="24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2" y="30"/>
                    <a:pt x="5" y="32"/>
                    <a:pt x="8" y="31"/>
                  </a:cubicBezTo>
                  <a:cubicBezTo>
                    <a:pt x="46" y="23"/>
                    <a:pt x="58" y="23"/>
                    <a:pt x="58" y="23"/>
                  </a:cubicBezTo>
                  <a:cubicBezTo>
                    <a:pt x="61" y="23"/>
                    <a:pt x="61" y="17"/>
                    <a:pt x="58" y="17"/>
                  </a:cubicBezTo>
                  <a:cubicBezTo>
                    <a:pt x="58" y="17"/>
                    <a:pt x="47" y="17"/>
                    <a:pt x="7" y="25"/>
                  </a:cubicBezTo>
                  <a:cubicBezTo>
                    <a:pt x="7" y="25"/>
                    <a:pt x="33" y="14"/>
                    <a:pt x="55" y="7"/>
                  </a:cubicBezTo>
                  <a:cubicBezTo>
                    <a:pt x="58" y="6"/>
                    <a:pt x="57" y="0"/>
                    <a:pt x="55" y="1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2" name="Freeform 75">
              <a:extLst>
                <a:ext uri="{FF2B5EF4-FFF2-40B4-BE49-F238E27FC236}">
                  <a16:creationId xmlns:a16="http://schemas.microsoft.com/office/drawing/2014/main" id="{0CF43D48-32F8-488D-802C-B792E7711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928"/>
              <a:ext cx="45" cy="112"/>
            </a:xfrm>
            <a:custGeom>
              <a:avLst/>
              <a:gdLst>
                <a:gd name="T0" fmla="*/ 113 w 18"/>
                <a:gd name="T1" fmla="*/ 363 h 42"/>
                <a:gd name="T2" fmla="*/ 158 w 18"/>
                <a:gd name="T3" fmla="*/ 93 h 42"/>
                <a:gd name="T4" fmla="*/ 63 w 18"/>
                <a:gd name="T5" fmla="*/ 56 h 42"/>
                <a:gd name="T6" fmla="*/ 0 w 18"/>
                <a:gd name="T7" fmla="*/ 397 h 42"/>
                <a:gd name="T8" fmla="*/ 33 w 18"/>
                <a:gd name="T9" fmla="*/ 547 h 42"/>
                <a:gd name="T10" fmla="*/ 270 w 18"/>
                <a:gd name="T11" fmla="*/ 797 h 42"/>
                <a:gd name="T12" fmla="*/ 283 w 18"/>
                <a:gd name="T13" fmla="*/ 648 h 42"/>
                <a:gd name="T14" fmla="*/ 113 w 18"/>
                <a:gd name="T15" fmla="*/ 363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42">
                  <a:moveTo>
                    <a:pt x="7" y="19"/>
                  </a:moveTo>
                  <a:cubicBezTo>
                    <a:pt x="7" y="17"/>
                    <a:pt x="7" y="12"/>
                    <a:pt x="10" y="5"/>
                  </a:cubicBezTo>
                  <a:cubicBezTo>
                    <a:pt x="11" y="2"/>
                    <a:pt x="6" y="0"/>
                    <a:pt x="4" y="3"/>
                  </a:cubicBezTo>
                  <a:cubicBezTo>
                    <a:pt x="1" y="10"/>
                    <a:pt x="0" y="16"/>
                    <a:pt x="0" y="21"/>
                  </a:cubicBezTo>
                  <a:cubicBezTo>
                    <a:pt x="0" y="25"/>
                    <a:pt x="1" y="27"/>
                    <a:pt x="2" y="29"/>
                  </a:cubicBezTo>
                  <a:cubicBezTo>
                    <a:pt x="4" y="32"/>
                    <a:pt x="12" y="38"/>
                    <a:pt x="17" y="42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2" y="29"/>
                    <a:pt x="6" y="25"/>
                    <a:pt x="7" y="1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3" name="Freeform 76">
              <a:extLst>
                <a:ext uri="{FF2B5EF4-FFF2-40B4-BE49-F238E27FC236}">
                  <a16:creationId xmlns:a16="http://schemas.microsoft.com/office/drawing/2014/main" id="{1AB1FC55-6622-4352-B93C-3C01E529A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346"/>
              <a:ext cx="343" cy="99"/>
            </a:xfrm>
            <a:custGeom>
              <a:avLst/>
              <a:gdLst>
                <a:gd name="T0" fmla="*/ 113 w 137"/>
                <a:gd name="T1" fmla="*/ 193 h 37"/>
                <a:gd name="T2" fmla="*/ 2131 w 137"/>
                <a:gd name="T3" fmla="*/ 709 h 37"/>
                <a:gd name="T4" fmla="*/ 2151 w 137"/>
                <a:gd name="T5" fmla="*/ 559 h 37"/>
                <a:gd name="T6" fmla="*/ 113 w 137"/>
                <a:gd name="T7" fmla="*/ 21 h 37"/>
                <a:gd name="T8" fmla="*/ 113 w 137"/>
                <a:gd name="T9" fmla="*/ 193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37">
                  <a:moveTo>
                    <a:pt x="7" y="10"/>
                  </a:moveTo>
                  <a:cubicBezTo>
                    <a:pt x="8" y="10"/>
                    <a:pt x="95" y="27"/>
                    <a:pt x="136" y="37"/>
                  </a:cubicBezTo>
                  <a:cubicBezTo>
                    <a:pt x="136" y="34"/>
                    <a:pt x="137" y="31"/>
                    <a:pt x="137" y="29"/>
                  </a:cubicBezTo>
                  <a:cubicBezTo>
                    <a:pt x="100" y="20"/>
                    <a:pt x="25" y="5"/>
                    <a:pt x="7" y="1"/>
                  </a:cubicBezTo>
                  <a:cubicBezTo>
                    <a:pt x="1" y="0"/>
                    <a:pt x="0" y="9"/>
                    <a:pt x="7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4" name="Freeform 77">
              <a:extLst>
                <a:ext uri="{FF2B5EF4-FFF2-40B4-BE49-F238E27FC236}">
                  <a16:creationId xmlns:a16="http://schemas.microsoft.com/office/drawing/2014/main" id="{C1CC3B39-B93A-4F5A-BE54-AF49B9B1C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133"/>
              <a:ext cx="332" cy="125"/>
            </a:xfrm>
            <a:custGeom>
              <a:avLst/>
              <a:gdLst>
                <a:gd name="T0" fmla="*/ 75 w 133"/>
                <a:gd name="T1" fmla="*/ 191 h 47"/>
                <a:gd name="T2" fmla="*/ 2007 w 133"/>
                <a:gd name="T3" fmla="*/ 883 h 47"/>
                <a:gd name="T4" fmla="*/ 2069 w 133"/>
                <a:gd name="T5" fmla="*/ 750 h 47"/>
                <a:gd name="T6" fmla="*/ 125 w 133"/>
                <a:gd name="T7" fmla="*/ 35 h 47"/>
                <a:gd name="T8" fmla="*/ 75 w 133"/>
                <a:gd name="T9" fmla="*/ 19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47">
                  <a:moveTo>
                    <a:pt x="5" y="10"/>
                  </a:moveTo>
                  <a:cubicBezTo>
                    <a:pt x="21" y="15"/>
                    <a:pt x="83" y="37"/>
                    <a:pt x="129" y="47"/>
                  </a:cubicBezTo>
                  <a:cubicBezTo>
                    <a:pt x="130" y="45"/>
                    <a:pt x="131" y="42"/>
                    <a:pt x="133" y="40"/>
                  </a:cubicBezTo>
                  <a:cubicBezTo>
                    <a:pt x="80" y="29"/>
                    <a:pt x="9" y="3"/>
                    <a:pt x="8" y="2"/>
                  </a:cubicBezTo>
                  <a:cubicBezTo>
                    <a:pt x="3" y="0"/>
                    <a:pt x="0" y="8"/>
                    <a:pt x="5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5" name="Freeform 78">
              <a:extLst>
                <a:ext uri="{FF2B5EF4-FFF2-40B4-BE49-F238E27FC236}">
                  <a16:creationId xmlns:a16="http://schemas.microsoft.com/office/drawing/2014/main" id="{4FE762B8-9846-4A32-A494-1DB887392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1226"/>
              <a:ext cx="140" cy="67"/>
            </a:xfrm>
            <a:custGeom>
              <a:avLst/>
              <a:gdLst>
                <a:gd name="T0" fmla="*/ 63 w 56"/>
                <a:gd name="T1" fmla="*/ 402 h 25"/>
                <a:gd name="T2" fmla="*/ 813 w 56"/>
                <a:gd name="T3" fmla="*/ 482 h 25"/>
                <a:gd name="T4" fmla="*/ 875 w 56"/>
                <a:gd name="T5" fmla="*/ 423 h 25"/>
                <a:gd name="T6" fmla="*/ 875 w 56"/>
                <a:gd name="T7" fmla="*/ 402 h 25"/>
                <a:gd name="T8" fmla="*/ 845 w 56"/>
                <a:gd name="T9" fmla="*/ 330 h 25"/>
                <a:gd name="T10" fmla="*/ 125 w 56"/>
                <a:gd name="T11" fmla="*/ 21 h 25"/>
                <a:gd name="T12" fmla="*/ 83 w 56"/>
                <a:gd name="T13" fmla="*/ 172 h 25"/>
                <a:gd name="T14" fmla="*/ 458 w 56"/>
                <a:gd name="T15" fmla="*/ 308 h 25"/>
                <a:gd name="T16" fmla="*/ 470 w 56"/>
                <a:gd name="T17" fmla="*/ 330 h 25"/>
                <a:gd name="T18" fmla="*/ 63 w 56"/>
                <a:gd name="T19" fmla="*/ 273 h 25"/>
                <a:gd name="T20" fmla="*/ 63 w 56"/>
                <a:gd name="T21" fmla="*/ 40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6" h="25">
                  <a:moveTo>
                    <a:pt x="4" y="21"/>
                  </a:moveTo>
                  <a:cubicBezTo>
                    <a:pt x="25" y="23"/>
                    <a:pt x="52" y="25"/>
                    <a:pt x="52" y="25"/>
                  </a:cubicBezTo>
                  <a:cubicBezTo>
                    <a:pt x="54" y="25"/>
                    <a:pt x="56" y="24"/>
                    <a:pt x="56" y="22"/>
                  </a:cubicBezTo>
                  <a:cubicBezTo>
                    <a:pt x="56" y="22"/>
                    <a:pt x="56" y="21"/>
                    <a:pt x="56" y="21"/>
                  </a:cubicBezTo>
                  <a:cubicBezTo>
                    <a:pt x="56" y="19"/>
                    <a:pt x="55" y="18"/>
                    <a:pt x="54" y="17"/>
                  </a:cubicBezTo>
                  <a:cubicBezTo>
                    <a:pt x="54" y="17"/>
                    <a:pt x="14" y="3"/>
                    <a:pt x="8" y="1"/>
                  </a:cubicBezTo>
                  <a:cubicBezTo>
                    <a:pt x="2" y="0"/>
                    <a:pt x="1" y="7"/>
                    <a:pt x="5" y="9"/>
                  </a:cubicBezTo>
                  <a:cubicBezTo>
                    <a:pt x="5" y="9"/>
                    <a:pt x="20" y="13"/>
                    <a:pt x="29" y="16"/>
                  </a:cubicBezTo>
                  <a:cubicBezTo>
                    <a:pt x="32" y="17"/>
                    <a:pt x="33" y="17"/>
                    <a:pt x="30" y="17"/>
                  </a:cubicBezTo>
                  <a:cubicBezTo>
                    <a:pt x="23" y="16"/>
                    <a:pt x="8" y="14"/>
                    <a:pt x="4" y="14"/>
                  </a:cubicBezTo>
                  <a:cubicBezTo>
                    <a:pt x="0" y="14"/>
                    <a:pt x="1" y="21"/>
                    <a:pt x="4" y="21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6" name="Freeform 79">
              <a:extLst>
                <a:ext uri="{FF2B5EF4-FFF2-40B4-BE49-F238E27FC236}">
                  <a16:creationId xmlns:a16="http://schemas.microsoft.com/office/drawing/2014/main" id="{F6CEEB0E-9141-4715-8A18-C467BC27F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1544"/>
              <a:ext cx="73" cy="21"/>
            </a:xfrm>
            <a:custGeom>
              <a:avLst/>
              <a:gdLst>
                <a:gd name="T0" fmla="*/ 443 w 29"/>
                <a:gd name="T1" fmla="*/ 0 h 8"/>
                <a:gd name="T2" fmla="*/ 0 w 29"/>
                <a:gd name="T3" fmla="*/ 0 h 8"/>
                <a:gd name="T4" fmla="*/ 20 w 29"/>
                <a:gd name="T5" fmla="*/ 144 h 8"/>
                <a:gd name="T6" fmla="*/ 463 w 29"/>
                <a:gd name="T7" fmla="*/ 144 h 8"/>
                <a:gd name="T8" fmla="*/ 443 w 29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8">
                  <a:moveTo>
                    <a:pt x="28" y="0"/>
                  </a:moveTo>
                  <a:cubicBezTo>
                    <a:pt x="20" y="0"/>
                    <a:pt x="11" y="0"/>
                    <a:pt x="0" y="0"/>
                  </a:cubicBezTo>
                  <a:cubicBezTo>
                    <a:pt x="1" y="2"/>
                    <a:pt x="1" y="5"/>
                    <a:pt x="1" y="8"/>
                  </a:cubicBezTo>
                  <a:cubicBezTo>
                    <a:pt x="12" y="8"/>
                    <a:pt x="21" y="8"/>
                    <a:pt x="29" y="8"/>
                  </a:cubicBezTo>
                  <a:cubicBezTo>
                    <a:pt x="28" y="6"/>
                    <a:pt x="28" y="3"/>
                    <a:pt x="28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7" name="Freeform 80">
              <a:extLst>
                <a:ext uri="{FF2B5EF4-FFF2-40B4-BE49-F238E27FC236}">
                  <a16:creationId xmlns:a16="http://schemas.microsoft.com/office/drawing/2014/main" id="{0443A3A9-3D39-4A27-BD8B-03868FD56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1658"/>
              <a:ext cx="57" cy="70"/>
            </a:xfrm>
            <a:custGeom>
              <a:avLst/>
              <a:gdLst>
                <a:gd name="T0" fmla="*/ 196 w 23"/>
                <a:gd name="T1" fmla="*/ 35 h 26"/>
                <a:gd name="T2" fmla="*/ 0 w 23"/>
                <a:gd name="T3" fmla="*/ 0 h 26"/>
                <a:gd name="T4" fmla="*/ 30 w 23"/>
                <a:gd name="T5" fmla="*/ 175 h 26"/>
                <a:gd name="T6" fmla="*/ 166 w 23"/>
                <a:gd name="T7" fmla="*/ 197 h 26"/>
                <a:gd name="T8" fmla="*/ 166 w 23"/>
                <a:gd name="T9" fmla="*/ 197 h 26"/>
                <a:gd name="T10" fmla="*/ 216 w 23"/>
                <a:gd name="T11" fmla="*/ 218 h 26"/>
                <a:gd name="T12" fmla="*/ 216 w 23"/>
                <a:gd name="T13" fmla="*/ 312 h 26"/>
                <a:gd name="T14" fmla="*/ 183 w 23"/>
                <a:gd name="T15" fmla="*/ 347 h 26"/>
                <a:gd name="T16" fmla="*/ 62 w 23"/>
                <a:gd name="T17" fmla="*/ 347 h 26"/>
                <a:gd name="T18" fmla="*/ 92 w 23"/>
                <a:gd name="T19" fmla="*/ 506 h 26"/>
                <a:gd name="T20" fmla="*/ 196 w 23"/>
                <a:gd name="T21" fmla="*/ 485 h 26"/>
                <a:gd name="T22" fmla="*/ 320 w 23"/>
                <a:gd name="T23" fmla="*/ 390 h 26"/>
                <a:gd name="T24" fmla="*/ 349 w 23"/>
                <a:gd name="T25" fmla="*/ 275 h 26"/>
                <a:gd name="T26" fmla="*/ 307 w 23"/>
                <a:gd name="T27" fmla="*/ 116 h 26"/>
                <a:gd name="T28" fmla="*/ 196 w 23"/>
                <a:gd name="T29" fmla="*/ 35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" h="26">
                  <a:moveTo>
                    <a:pt x="13" y="2"/>
                  </a:moveTo>
                  <a:cubicBezTo>
                    <a:pt x="10" y="2"/>
                    <a:pt x="6" y="1"/>
                    <a:pt x="0" y="0"/>
                  </a:cubicBezTo>
                  <a:cubicBezTo>
                    <a:pt x="1" y="3"/>
                    <a:pt x="1" y="6"/>
                    <a:pt x="2" y="9"/>
                  </a:cubicBezTo>
                  <a:cubicBezTo>
                    <a:pt x="6" y="9"/>
                    <a:pt x="9" y="9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3" y="11"/>
                    <a:pt x="14" y="11"/>
                    <a:pt x="14" y="11"/>
                  </a:cubicBezTo>
                  <a:cubicBezTo>
                    <a:pt x="15" y="12"/>
                    <a:pt x="15" y="15"/>
                    <a:pt x="14" y="16"/>
                  </a:cubicBezTo>
                  <a:cubicBezTo>
                    <a:pt x="14" y="17"/>
                    <a:pt x="13" y="17"/>
                    <a:pt x="12" y="18"/>
                  </a:cubicBezTo>
                  <a:cubicBezTo>
                    <a:pt x="10" y="18"/>
                    <a:pt x="7" y="18"/>
                    <a:pt x="4" y="18"/>
                  </a:cubicBezTo>
                  <a:cubicBezTo>
                    <a:pt x="5" y="21"/>
                    <a:pt x="5" y="24"/>
                    <a:pt x="6" y="26"/>
                  </a:cubicBezTo>
                  <a:cubicBezTo>
                    <a:pt x="9" y="26"/>
                    <a:pt x="11" y="26"/>
                    <a:pt x="13" y="25"/>
                  </a:cubicBezTo>
                  <a:cubicBezTo>
                    <a:pt x="17" y="25"/>
                    <a:pt x="20" y="23"/>
                    <a:pt x="21" y="20"/>
                  </a:cubicBezTo>
                  <a:cubicBezTo>
                    <a:pt x="22" y="19"/>
                    <a:pt x="23" y="16"/>
                    <a:pt x="23" y="14"/>
                  </a:cubicBezTo>
                  <a:cubicBezTo>
                    <a:pt x="23" y="11"/>
                    <a:pt x="22" y="8"/>
                    <a:pt x="20" y="6"/>
                  </a:cubicBezTo>
                  <a:cubicBezTo>
                    <a:pt x="18" y="4"/>
                    <a:pt x="15" y="3"/>
                    <a:pt x="13" y="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8" name="Freeform 81">
              <a:extLst>
                <a:ext uri="{FF2B5EF4-FFF2-40B4-BE49-F238E27FC236}">
                  <a16:creationId xmlns:a16="http://schemas.microsoft.com/office/drawing/2014/main" id="{3BAF5497-A7DA-48CF-83AC-9A468F754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642"/>
              <a:ext cx="90" cy="24"/>
            </a:xfrm>
            <a:custGeom>
              <a:avLst/>
              <a:gdLst>
                <a:gd name="T0" fmla="*/ 63 w 36"/>
                <a:gd name="T1" fmla="*/ 149 h 9"/>
                <a:gd name="T2" fmla="*/ 563 w 36"/>
                <a:gd name="T3" fmla="*/ 171 h 9"/>
                <a:gd name="T4" fmla="*/ 563 w 36"/>
                <a:gd name="T5" fmla="*/ 0 h 9"/>
                <a:gd name="T6" fmla="*/ 63 w 36"/>
                <a:gd name="T7" fmla="*/ 0 h 9"/>
                <a:gd name="T8" fmla="*/ 63 w 36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9">
                  <a:moveTo>
                    <a:pt x="4" y="8"/>
                  </a:moveTo>
                  <a:cubicBezTo>
                    <a:pt x="4" y="8"/>
                    <a:pt x="17" y="8"/>
                    <a:pt x="36" y="9"/>
                  </a:cubicBezTo>
                  <a:cubicBezTo>
                    <a:pt x="36" y="6"/>
                    <a:pt x="36" y="3"/>
                    <a:pt x="36" y="0"/>
                  </a:cubicBezTo>
                  <a:cubicBezTo>
                    <a:pt x="21" y="0"/>
                    <a:pt x="10" y="0"/>
                    <a:pt x="4" y="0"/>
                  </a:cubicBezTo>
                  <a:cubicBezTo>
                    <a:pt x="0" y="0"/>
                    <a:pt x="0" y="8"/>
                    <a:pt x="4" y="8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9" name="Freeform 82">
              <a:extLst>
                <a:ext uri="{FF2B5EF4-FFF2-40B4-BE49-F238E27FC236}">
                  <a16:creationId xmlns:a16="http://schemas.microsoft.com/office/drawing/2014/main" id="{C480EAC3-DF8E-418D-852C-A98E95674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522"/>
              <a:ext cx="93" cy="27"/>
            </a:xfrm>
            <a:custGeom>
              <a:avLst/>
              <a:gdLst>
                <a:gd name="T0" fmla="*/ 83 w 37"/>
                <a:gd name="T1" fmla="*/ 159 h 10"/>
                <a:gd name="T2" fmla="*/ 568 w 37"/>
                <a:gd name="T3" fmla="*/ 197 h 10"/>
                <a:gd name="T4" fmla="*/ 588 w 37"/>
                <a:gd name="T5" fmla="*/ 38 h 10"/>
                <a:gd name="T6" fmla="*/ 83 w 37"/>
                <a:gd name="T7" fmla="*/ 0 h 10"/>
                <a:gd name="T8" fmla="*/ 83 w 37"/>
                <a:gd name="T9" fmla="*/ 1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0">
                  <a:moveTo>
                    <a:pt x="5" y="8"/>
                  </a:moveTo>
                  <a:cubicBezTo>
                    <a:pt x="14" y="9"/>
                    <a:pt x="24" y="9"/>
                    <a:pt x="36" y="10"/>
                  </a:cubicBezTo>
                  <a:cubicBezTo>
                    <a:pt x="37" y="7"/>
                    <a:pt x="37" y="5"/>
                    <a:pt x="37" y="2"/>
                  </a:cubicBezTo>
                  <a:cubicBezTo>
                    <a:pt x="25" y="1"/>
                    <a:pt x="14" y="1"/>
                    <a:pt x="5" y="0"/>
                  </a:cubicBezTo>
                  <a:cubicBezTo>
                    <a:pt x="2" y="0"/>
                    <a:pt x="0" y="8"/>
                    <a:pt x="5" y="8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0" name="Freeform 83">
              <a:extLst>
                <a:ext uri="{FF2B5EF4-FFF2-40B4-BE49-F238E27FC236}">
                  <a16:creationId xmlns:a16="http://schemas.microsoft.com/office/drawing/2014/main" id="{C7C808F4-F689-4189-92F5-BA0928322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682"/>
              <a:ext cx="95" cy="30"/>
            </a:xfrm>
            <a:custGeom>
              <a:avLst/>
              <a:gdLst>
                <a:gd name="T0" fmla="*/ 50 w 38"/>
                <a:gd name="T1" fmla="*/ 185 h 11"/>
                <a:gd name="T2" fmla="*/ 595 w 38"/>
                <a:gd name="T3" fmla="*/ 224 h 11"/>
                <a:gd name="T4" fmla="*/ 583 w 38"/>
                <a:gd name="T5" fmla="*/ 60 h 11"/>
                <a:gd name="T6" fmla="*/ 63 w 38"/>
                <a:gd name="T7" fmla="*/ 22 h 11"/>
                <a:gd name="T8" fmla="*/ 50 w 38"/>
                <a:gd name="T9" fmla="*/ 18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1">
                  <a:moveTo>
                    <a:pt x="3" y="9"/>
                  </a:moveTo>
                  <a:cubicBezTo>
                    <a:pt x="9" y="9"/>
                    <a:pt x="22" y="10"/>
                    <a:pt x="38" y="11"/>
                  </a:cubicBezTo>
                  <a:cubicBezTo>
                    <a:pt x="38" y="9"/>
                    <a:pt x="37" y="6"/>
                    <a:pt x="37" y="3"/>
                  </a:cubicBezTo>
                  <a:cubicBezTo>
                    <a:pt x="18" y="2"/>
                    <a:pt x="4" y="1"/>
                    <a:pt x="4" y="1"/>
                  </a:cubicBezTo>
                  <a:cubicBezTo>
                    <a:pt x="0" y="0"/>
                    <a:pt x="0" y="9"/>
                    <a:pt x="3" y="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1" name="Freeform 84">
              <a:extLst>
                <a:ext uri="{FF2B5EF4-FFF2-40B4-BE49-F238E27FC236}">
                  <a16:creationId xmlns:a16="http://schemas.microsoft.com/office/drawing/2014/main" id="{29F4734F-F6C8-4243-AF34-4BCC6E300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805"/>
              <a:ext cx="118" cy="21"/>
            </a:xfrm>
            <a:custGeom>
              <a:avLst/>
              <a:gdLst>
                <a:gd name="T0" fmla="*/ 63 w 47"/>
                <a:gd name="T1" fmla="*/ 0 h 8"/>
                <a:gd name="T2" fmla="*/ 83 w 47"/>
                <a:gd name="T3" fmla="*/ 144 h 8"/>
                <a:gd name="T4" fmla="*/ 743 w 47"/>
                <a:gd name="T5" fmla="*/ 144 h 8"/>
                <a:gd name="T6" fmla="*/ 713 w 47"/>
                <a:gd name="T7" fmla="*/ 0 h 8"/>
                <a:gd name="T8" fmla="*/ 63 w 4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8">
                  <a:moveTo>
                    <a:pt x="4" y="0"/>
                  </a:moveTo>
                  <a:cubicBezTo>
                    <a:pt x="0" y="0"/>
                    <a:pt x="0" y="8"/>
                    <a:pt x="5" y="8"/>
                  </a:cubicBezTo>
                  <a:cubicBezTo>
                    <a:pt x="5" y="8"/>
                    <a:pt x="34" y="8"/>
                    <a:pt x="47" y="8"/>
                  </a:cubicBezTo>
                  <a:cubicBezTo>
                    <a:pt x="47" y="5"/>
                    <a:pt x="46" y="3"/>
                    <a:pt x="45" y="0"/>
                  </a:cubicBezTo>
                  <a:cubicBezTo>
                    <a:pt x="32" y="0"/>
                    <a:pt x="9" y="0"/>
                    <a:pt x="4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2" name="Freeform 85">
              <a:extLst>
                <a:ext uri="{FF2B5EF4-FFF2-40B4-BE49-F238E27FC236}">
                  <a16:creationId xmlns:a16="http://schemas.microsoft.com/office/drawing/2014/main" id="{B91DCBAC-363F-4C3E-AF98-240F5D049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1512"/>
              <a:ext cx="122" cy="74"/>
            </a:xfrm>
            <a:custGeom>
              <a:avLst/>
              <a:gdLst>
                <a:gd name="T0" fmla="*/ 105 w 49"/>
                <a:gd name="T1" fmla="*/ 518 h 28"/>
                <a:gd name="T2" fmla="*/ 695 w 49"/>
                <a:gd name="T3" fmla="*/ 167 h 28"/>
                <a:gd name="T4" fmla="*/ 650 w 49"/>
                <a:gd name="T5" fmla="*/ 34 h 28"/>
                <a:gd name="T6" fmla="*/ 0 w 49"/>
                <a:gd name="T7" fmla="*/ 404 h 28"/>
                <a:gd name="T8" fmla="*/ 105 w 49"/>
                <a:gd name="T9" fmla="*/ 51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8">
                  <a:moveTo>
                    <a:pt x="7" y="28"/>
                  </a:moveTo>
                  <a:cubicBezTo>
                    <a:pt x="20" y="21"/>
                    <a:pt x="39" y="12"/>
                    <a:pt x="45" y="9"/>
                  </a:cubicBezTo>
                  <a:cubicBezTo>
                    <a:pt x="49" y="7"/>
                    <a:pt x="45" y="0"/>
                    <a:pt x="42" y="2"/>
                  </a:cubicBezTo>
                  <a:cubicBezTo>
                    <a:pt x="35" y="5"/>
                    <a:pt x="13" y="16"/>
                    <a:pt x="0" y="22"/>
                  </a:cubicBezTo>
                  <a:cubicBezTo>
                    <a:pt x="2" y="24"/>
                    <a:pt x="5" y="26"/>
                    <a:pt x="7" y="28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3" name="Freeform 86">
              <a:extLst>
                <a:ext uri="{FF2B5EF4-FFF2-40B4-BE49-F238E27FC236}">
                  <a16:creationId xmlns:a16="http://schemas.microsoft.com/office/drawing/2014/main" id="{B4787F96-F4EF-42AF-B58C-D5F61D232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1624"/>
              <a:ext cx="80" cy="53"/>
            </a:xfrm>
            <a:custGeom>
              <a:avLst/>
              <a:gdLst>
                <a:gd name="T0" fmla="*/ 395 w 32"/>
                <a:gd name="T1" fmla="*/ 34 h 20"/>
                <a:gd name="T2" fmla="*/ 0 w 32"/>
                <a:gd name="T3" fmla="*/ 239 h 20"/>
                <a:gd name="T4" fmla="*/ 95 w 32"/>
                <a:gd name="T5" fmla="*/ 371 h 20"/>
                <a:gd name="T6" fmla="*/ 438 w 32"/>
                <a:gd name="T7" fmla="*/ 170 h 20"/>
                <a:gd name="T8" fmla="*/ 395 w 32"/>
                <a:gd name="T9" fmla="*/ 3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0">
                  <a:moveTo>
                    <a:pt x="25" y="2"/>
                  </a:moveTo>
                  <a:cubicBezTo>
                    <a:pt x="22" y="3"/>
                    <a:pt x="11" y="8"/>
                    <a:pt x="0" y="13"/>
                  </a:cubicBezTo>
                  <a:cubicBezTo>
                    <a:pt x="2" y="15"/>
                    <a:pt x="4" y="17"/>
                    <a:pt x="6" y="20"/>
                  </a:cubicBezTo>
                  <a:cubicBezTo>
                    <a:pt x="18" y="14"/>
                    <a:pt x="28" y="9"/>
                    <a:pt x="28" y="9"/>
                  </a:cubicBezTo>
                  <a:cubicBezTo>
                    <a:pt x="32" y="8"/>
                    <a:pt x="29" y="0"/>
                    <a:pt x="25" y="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4" name="Freeform 87">
              <a:extLst>
                <a:ext uri="{FF2B5EF4-FFF2-40B4-BE49-F238E27FC236}">
                  <a16:creationId xmlns:a16="http://schemas.microsoft.com/office/drawing/2014/main" id="{CE759807-2374-414E-8E90-F33A24932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664"/>
              <a:ext cx="65" cy="48"/>
            </a:xfrm>
            <a:custGeom>
              <a:avLst/>
              <a:gdLst>
                <a:gd name="T0" fmla="*/ 313 w 26"/>
                <a:gd name="T1" fmla="*/ 35 h 18"/>
                <a:gd name="T2" fmla="*/ 0 w 26"/>
                <a:gd name="T3" fmla="*/ 205 h 18"/>
                <a:gd name="T4" fmla="*/ 63 w 26"/>
                <a:gd name="T5" fmla="*/ 341 h 18"/>
                <a:gd name="T6" fmla="*/ 363 w 26"/>
                <a:gd name="T7" fmla="*/ 171 h 18"/>
                <a:gd name="T8" fmla="*/ 313 w 26"/>
                <a:gd name="T9" fmla="*/ 3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8">
                  <a:moveTo>
                    <a:pt x="20" y="2"/>
                  </a:moveTo>
                  <a:cubicBezTo>
                    <a:pt x="19" y="2"/>
                    <a:pt x="10" y="6"/>
                    <a:pt x="0" y="11"/>
                  </a:cubicBezTo>
                  <a:cubicBezTo>
                    <a:pt x="1" y="14"/>
                    <a:pt x="3" y="16"/>
                    <a:pt x="4" y="18"/>
                  </a:cubicBezTo>
                  <a:cubicBezTo>
                    <a:pt x="13" y="14"/>
                    <a:pt x="21" y="10"/>
                    <a:pt x="23" y="9"/>
                  </a:cubicBezTo>
                  <a:cubicBezTo>
                    <a:pt x="26" y="8"/>
                    <a:pt x="23" y="0"/>
                    <a:pt x="20" y="2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5" name="Freeform 88">
              <a:extLst>
                <a:ext uri="{FF2B5EF4-FFF2-40B4-BE49-F238E27FC236}">
                  <a16:creationId xmlns:a16="http://schemas.microsoft.com/office/drawing/2014/main" id="{9448C683-F0EC-42C4-AFDD-C83D1EA1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829"/>
              <a:ext cx="135" cy="165"/>
            </a:xfrm>
            <a:custGeom>
              <a:avLst/>
              <a:gdLst>
                <a:gd name="T0" fmla="*/ 563 w 54"/>
                <a:gd name="T1" fmla="*/ 0 h 62"/>
                <a:gd name="T2" fmla="*/ 583 w 54"/>
                <a:gd name="T3" fmla="*/ 77 h 62"/>
                <a:gd name="T4" fmla="*/ 500 w 54"/>
                <a:gd name="T5" fmla="*/ 136 h 62"/>
                <a:gd name="T6" fmla="*/ 613 w 54"/>
                <a:gd name="T7" fmla="*/ 737 h 62"/>
                <a:gd name="T8" fmla="*/ 375 w 54"/>
                <a:gd name="T9" fmla="*/ 977 h 62"/>
                <a:gd name="T10" fmla="*/ 95 w 54"/>
                <a:gd name="T11" fmla="*/ 921 h 62"/>
                <a:gd name="T12" fmla="*/ 20 w 54"/>
                <a:gd name="T13" fmla="*/ 942 h 62"/>
                <a:gd name="T14" fmla="*/ 50 w 54"/>
                <a:gd name="T15" fmla="*/ 1057 h 62"/>
                <a:gd name="T16" fmla="*/ 408 w 54"/>
                <a:gd name="T17" fmla="*/ 1134 h 62"/>
                <a:gd name="T18" fmla="*/ 720 w 54"/>
                <a:gd name="T19" fmla="*/ 806 h 62"/>
                <a:gd name="T20" fmla="*/ 563 w 54"/>
                <a:gd name="T21" fmla="*/ 0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62">
                  <a:moveTo>
                    <a:pt x="36" y="0"/>
                  </a:moveTo>
                  <a:cubicBezTo>
                    <a:pt x="37" y="1"/>
                    <a:pt x="38" y="3"/>
                    <a:pt x="37" y="4"/>
                  </a:cubicBezTo>
                  <a:cubicBezTo>
                    <a:pt x="36" y="6"/>
                    <a:pt x="34" y="7"/>
                    <a:pt x="32" y="7"/>
                  </a:cubicBezTo>
                  <a:cubicBezTo>
                    <a:pt x="42" y="14"/>
                    <a:pt x="45" y="27"/>
                    <a:pt x="39" y="39"/>
                  </a:cubicBezTo>
                  <a:cubicBezTo>
                    <a:pt x="36" y="46"/>
                    <a:pt x="30" y="50"/>
                    <a:pt x="24" y="52"/>
                  </a:cubicBezTo>
                  <a:cubicBezTo>
                    <a:pt x="18" y="54"/>
                    <a:pt x="12" y="52"/>
                    <a:pt x="6" y="49"/>
                  </a:cubicBezTo>
                  <a:cubicBezTo>
                    <a:pt x="5" y="48"/>
                    <a:pt x="2" y="48"/>
                    <a:pt x="1" y="50"/>
                  </a:cubicBezTo>
                  <a:cubicBezTo>
                    <a:pt x="0" y="52"/>
                    <a:pt x="1" y="55"/>
                    <a:pt x="3" y="56"/>
                  </a:cubicBezTo>
                  <a:cubicBezTo>
                    <a:pt x="10" y="60"/>
                    <a:pt x="18" y="62"/>
                    <a:pt x="26" y="60"/>
                  </a:cubicBezTo>
                  <a:cubicBezTo>
                    <a:pt x="35" y="57"/>
                    <a:pt x="42" y="51"/>
                    <a:pt x="46" y="43"/>
                  </a:cubicBezTo>
                  <a:cubicBezTo>
                    <a:pt x="54" y="27"/>
                    <a:pt x="49" y="10"/>
                    <a:pt x="36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6" name="Freeform 89">
              <a:extLst>
                <a:ext uri="{FF2B5EF4-FFF2-40B4-BE49-F238E27FC236}">
                  <a16:creationId xmlns:a16="http://schemas.microsoft.com/office/drawing/2014/main" id="{D9A4123F-65A7-4890-8A4E-8B9EBAC74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1810"/>
              <a:ext cx="170" cy="110"/>
            </a:xfrm>
            <a:custGeom>
              <a:avLst/>
              <a:gdLst>
                <a:gd name="T0" fmla="*/ 783 w 68"/>
                <a:gd name="T1" fmla="*/ 252 h 41"/>
                <a:gd name="T2" fmla="*/ 83 w 68"/>
                <a:gd name="T3" fmla="*/ 56 h 41"/>
                <a:gd name="T4" fmla="*/ 0 w 68"/>
                <a:gd name="T5" fmla="*/ 80 h 41"/>
                <a:gd name="T6" fmla="*/ 83 w 68"/>
                <a:gd name="T7" fmla="*/ 115 h 41"/>
                <a:gd name="T8" fmla="*/ 95 w 68"/>
                <a:gd name="T9" fmla="*/ 150 h 41"/>
                <a:gd name="T10" fmla="*/ 95 w 68"/>
                <a:gd name="T11" fmla="*/ 137 h 41"/>
                <a:gd name="T12" fmla="*/ 158 w 68"/>
                <a:gd name="T13" fmla="*/ 193 h 41"/>
                <a:gd name="T14" fmla="*/ 720 w 68"/>
                <a:gd name="T15" fmla="*/ 389 h 41"/>
                <a:gd name="T16" fmla="*/ 938 w 68"/>
                <a:gd name="T17" fmla="*/ 735 h 41"/>
                <a:gd name="T18" fmla="*/ 1020 w 68"/>
                <a:gd name="T19" fmla="*/ 791 h 41"/>
                <a:gd name="T20" fmla="*/ 1063 w 68"/>
                <a:gd name="T21" fmla="*/ 698 h 41"/>
                <a:gd name="T22" fmla="*/ 783 w 68"/>
                <a:gd name="T23" fmla="*/ 252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41">
                  <a:moveTo>
                    <a:pt x="50" y="13"/>
                  </a:moveTo>
                  <a:cubicBezTo>
                    <a:pt x="36" y="4"/>
                    <a:pt x="17" y="0"/>
                    <a:pt x="5" y="3"/>
                  </a:cubicBezTo>
                  <a:cubicBezTo>
                    <a:pt x="4" y="3"/>
                    <a:pt x="2" y="4"/>
                    <a:pt x="0" y="4"/>
                  </a:cubicBezTo>
                  <a:cubicBezTo>
                    <a:pt x="3" y="5"/>
                    <a:pt x="5" y="6"/>
                    <a:pt x="5" y="6"/>
                  </a:cubicBezTo>
                  <a:cubicBezTo>
                    <a:pt x="5" y="6"/>
                    <a:pt x="6" y="7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" y="8"/>
                    <a:pt x="9" y="9"/>
                    <a:pt x="10" y="10"/>
                  </a:cubicBezTo>
                  <a:cubicBezTo>
                    <a:pt x="20" y="9"/>
                    <a:pt x="35" y="12"/>
                    <a:pt x="46" y="20"/>
                  </a:cubicBezTo>
                  <a:cubicBezTo>
                    <a:pt x="54" y="25"/>
                    <a:pt x="59" y="31"/>
                    <a:pt x="60" y="38"/>
                  </a:cubicBezTo>
                  <a:cubicBezTo>
                    <a:pt x="60" y="40"/>
                    <a:pt x="62" y="41"/>
                    <a:pt x="65" y="41"/>
                  </a:cubicBezTo>
                  <a:cubicBezTo>
                    <a:pt x="67" y="41"/>
                    <a:pt x="68" y="39"/>
                    <a:pt x="68" y="36"/>
                  </a:cubicBezTo>
                  <a:cubicBezTo>
                    <a:pt x="66" y="28"/>
                    <a:pt x="61" y="20"/>
                    <a:pt x="50" y="13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7" name="Freeform 90">
              <a:extLst>
                <a:ext uri="{FF2B5EF4-FFF2-40B4-BE49-F238E27FC236}">
                  <a16:creationId xmlns:a16="http://schemas.microsoft.com/office/drawing/2014/main" id="{B4BFD2A4-FA44-45CA-9DB5-463A3ED6D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2368"/>
              <a:ext cx="620" cy="360"/>
            </a:xfrm>
            <a:custGeom>
              <a:avLst/>
              <a:gdLst>
                <a:gd name="T0" fmla="*/ 3220 w 248"/>
                <a:gd name="T1" fmla="*/ 21 h 135"/>
                <a:gd name="T2" fmla="*/ 3113 w 248"/>
                <a:gd name="T3" fmla="*/ 192 h 135"/>
                <a:gd name="T4" fmla="*/ 3270 w 248"/>
                <a:gd name="T5" fmla="*/ 1080 h 135"/>
                <a:gd name="T6" fmla="*/ 3425 w 248"/>
                <a:gd name="T7" fmla="*/ 2104 h 135"/>
                <a:gd name="T8" fmla="*/ 2970 w 248"/>
                <a:gd name="T9" fmla="*/ 2368 h 135"/>
                <a:gd name="T10" fmla="*/ 2613 w 248"/>
                <a:gd name="T11" fmla="*/ 2368 h 135"/>
                <a:gd name="T12" fmla="*/ 1145 w 248"/>
                <a:gd name="T13" fmla="*/ 1971 h 135"/>
                <a:gd name="T14" fmla="*/ 0 w 248"/>
                <a:gd name="T15" fmla="*/ 2141 h 135"/>
                <a:gd name="T16" fmla="*/ 95 w 248"/>
                <a:gd name="T17" fmla="*/ 2240 h 135"/>
                <a:gd name="T18" fmla="*/ 1095 w 248"/>
                <a:gd name="T19" fmla="*/ 2104 h 135"/>
                <a:gd name="T20" fmla="*/ 2613 w 248"/>
                <a:gd name="T21" fmla="*/ 2525 h 135"/>
                <a:gd name="T22" fmla="*/ 2970 w 248"/>
                <a:gd name="T23" fmla="*/ 2525 h 135"/>
                <a:gd name="T24" fmla="*/ 3550 w 248"/>
                <a:gd name="T25" fmla="*/ 2125 h 135"/>
                <a:gd name="T26" fmla="*/ 3563 w 248"/>
                <a:gd name="T27" fmla="*/ 2013 h 135"/>
                <a:gd name="T28" fmla="*/ 3375 w 248"/>
                <a:gd name="T29" fmla="*/ 1045 h 135"/>
                <a:gd name="T30" fmla="*/ 3238 w 248"/>
                <a:gd name="T31" fmla="*/ 285 h 135"/>
                <a:gd name="T32" fmla="*/ 3238 w 248"/>
                <a:gd name="T33" fmla="*/ 227 h 135"/>
                <a:gd name="T34" fmla="*/ 3283 w 248"/>
                <a:gd name="T35" fmla="*/ 205 h 135"/>
                <a:gd name="T36" fmla="*/ 3408 w 248"/>
                <a:gd name="T37" fmla="*/ 363 h 135"/>
                <a:gd name="T38" fmla="*/ 3800 w 248"/>
                <a:gd name="T39" fmla="*/ 819 h 135"/>
                <a:gd name="T40" fmla="*/ 3875 w 248"/>
                <a:gd name="T41" fmla="*/ 704 h 135"/>
                <a:gd name="T42" fmla="*/ 3500 w 248"/>
                <a:gd name="T43" fmla="*/ 264 h 135"/>
                <a:gd name="T44" fmla="*/ 3220 w 248"/>
                <a:gd name="T45" fmla="*/ 21 h 13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48" h="135">
                  <a:moveTo>
                    <a:pt x="206" y="1"/>
                  </a:moveTo>
                  <a:cubicBezTo>
                    <a:pt x="202" y="2"/>
                    <a:pt x="200" y="6"/>
                    <a:pt x="199" y="10"/>
                  </a:cubicBezTo>
                  <a:cubicBezTo>
                    <a:pt x="197" y="19"/>
                    <a:pt x="203" y="37"/>
                    <a:pt x="209" y="57"/>
                  </a:cubicBezTo>
                  <a:cubicBezTo>
                    <a:pt x="215" y="77"/>
                    <a:pt x="221" y="100"/>
                    <a:pt x="219" y="111"/>
                  </a:cubicBezTo>
                  <a:cubicBezTo>
                    <a:pt x="217" y="124"/>
                    <a:pt x="214" y="125"/>
                    <a:pt x="190" y="125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127" y="127"/>
                    <a:pt x="110" y="122"/>
                    <a:pt x="73" y="104"/>
                  </a:cubicBezTo>
                  <a:cubicBezTo>
                    <a:pt x="37" y="86"/>
                    <a:pt x="26" y="80"/>
                    <a:pt x="0" y="113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28" y="90"/>
                    <a:pt x="34" y="93"/>
                    <a:pt x="70" y="111"/>
                  </a:cubicBezTo>
                  <a:cubicBezTo>
                    <a:pt x="107" y="130"/>
                    <a:pt x="126" y="135"/>
                    <a:pt x="167" y="133"/>
                  </a:cubicBezTo>
                  <a:cubicBezTo>
                    <a:pt x="190" y="133"/>
                    <a:pt x="190" y="133"/>
                    <a:pt x="190" y="133"/>
                  </a:cubicBezTo>
                  <a:cubicBezTo>
                    <a:pt x="213" y="133"/>
                    <a:pt x="224" y="132"/>
                    <a:pt x="227" y="112"/>
                  </a:cubicBezTo>
                  <a:cubicBezTo>
                    <a:pt x="228" y="110"/>
                    <a:pt x="228" y="108"/>
                    <a:pt x="228" y="106"/>
                  </a:cubicBezTo>
                  <a:cubicBezTo>
                    <a:pt x="228" y="93"/>
                    <a:pt x="222" y="74"/>
                    <a:pt x="216" y="55"/>
                  </a:cubicBezTo>
                  <a:cubicBezTo>
                    <a:pt x="212" y="40"/>
                    <a:pt x="207" y="23"/>
                    <a:pt x="207" y="15"/>
                  </a:cubicBezTo>
                  <a:cubicBezTo>
                    <a:pt x="207" y="14"/>
                    <a:pt x="207" y="13"/>
                    <a:pt x="207" y="12"/>
                  </a:cubicBezTo>
                  <a:cubicBezTo>
                    <a:pt x="208" y="11"/>
                    <a:pt x="209" y="10"/>
                    <a:pt x="210" y="11"/>
                  </a:cubicBezTo>
                  <a:cubicBezTo>
                    <a:pt x="212" y="13"/>
                    <a:pt x="215" y="16"/>
                    <a:pt x="218" y="19"/>
                  </a:cubicBezTo>
                  <a:cubicBezTo>
                    <a:pt x="223" y="24"/>
                    <a:pt x="234" y="34"/>
                    <a:pt x="243" y="43"/>
                  </a:cubicBezTo>
                  <a:cubicBezTo>
                    <a:pt x="248" y="37"/>
                    <a:pt x="248" y="37"/>
                    <a:pt x="248" y="37"/>
                  </a:cubicBezTo>
                  <a:cubicBezTo>
                    <a:pt x="240" y="29"/>
                    <a:pt x="229" y="19"/>
                    <a:pt x="224" y="14"/>
                  </a:cubicBezTo>
                  <a:cubicBezTo>
                    <a:pt x="215" y="4"/>
                    <a:pt x="211" y="0"/>
                    <a:pt x="206" y="1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8" name="Freeform 91">
              <a:extLst>
                <a:ext uri="{FF2B5EF4-FFF2-40B4-BE49-F238E27FC236}">
                  <a16:creationId xmlns:a16="http://schemas.microsoft.com/office/drawing/2014/main" id="{7E05AF5F-0CFE-4FF9-A1FC-B6090ADDA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453"/>
              <a:ext cx="707" cy="1568"/>
            </a:xfrm>
            <a:custGeom>
              <a:avLst/>
              <a:gdLst>
                <a:gd name="T0" fmla="*/ 2633 w 283"/>
                <a:gd name="T1" fmla="*/ 9805 h 588"/>
                <a:gd name="T2" fmla="*/ 2446 w 283"/>
                <a:gd name="T3" fmla="*/ 10333 h 588"/>
                <a:gd name="T4" fmla="*/ 2133 w 283"/>
                <a:gd name="T5" fmla="*/ 10923 h 588"/>
                <a:gd name="T6" fmla="*/ 1779 w 283"/>
                <a:gd name="T7" fmla="*/ 10901 h 588"/>
                <a:gd name="T8" fmla="*/ 467 w 283"/>
                <a:gd name="T9" fmla="*/ 8056 h 588"/>
                <a:gd name="T10" fmla="*/ 592 w 283"/>
                <a:gd name="T11" fmla="*/ 3640 h 588"/>
                <a:gd name="T12" fmla="*/ 467 w 283"/>
                <a:gd name="T13" fmla="*/ 3051 h 588"/>
                <a:gd name="T14" fmla="*/ 250 w 283"/>
                <a:gd name="T15" fmla="*/ 93 h 588"/>
                <a:gd name="T16" fmla="*/ 200 w 283"/>
                <a:gd name="T17" fmla="*/ 0 h 588"/>
                <a:gd name="T18" fmla="*/ 125 w 283"/>
                <a:gd name="T19" fmla="*/ 56 h 588"/>
                <a:gd name="T20" fmla="*/ 342 w 283"/>
                <a:gd name="T21" fmla="*/ 3128 h 588"/>
                <a:gd name="T22" fmla="*/ 467 w 283"/>
                <a:gd name="T23" fmla="*/ 3720 h 588"/>
                <a:gd name="T24" fmla="*/ 342 w 283"/>
                <a:gd name="T25" fmla="*/ 8099 h 588"/>
                <a:gd name="T26" fmla="*/ 1729 w 283"/>
                <a:gd name="T27" fmla="*/ 11059 h 588"/>
                <a:gd name="T28" fmla="*/ 2183 w 283"/>
                <a:gd name="T29" fmla="*/ 11072 h 588"/>
                <a:gd name="T30" fmla="*/ 2558 w 283"/>
                <a:gd name="T31" fmla="*/ 10389 h 588"/>
                <a:gd name="T32" fmla="*/ 2621 w 283"/>
                <a:gd name="T33" fmla="*/ 10219 h 588"/>
                <a:gd name="T34" fmla="*/ 2728 w 283"/>
                <a:gd name="T35" fmla="*/ 9899 h 588"/>
                <a:gd name="T36" fmla="*/ 4412 w 283"/>
                <a:gd name="T37" fmla="*/ 4701 h 588"/>
                <a:gd name="T38" fmla="*/ 4287 w 283"/>
                <a:gd name="T39" fmla="*/ 4701 h 588"/>
                <a:gd name="T40" fmla="*/ 2633 w 283"/>
                <a:gd name="T41" fmla="*/ 9805 h 58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83" h="588">
                  <a:moveTo>
                    <a:pt x="169" y="517"/>
                  </a:moveTo>
                  <a:cubicBezTo>
                    <a:pt x="163" y="528"/>
                    <a:pt x="158" y="541"/>
                    <a:pt x="157" y="545"/>
                  </a:cubicBezTo>
                  <a:cubicBezTo>
                    <a:pt x="152" y="558"/>
                    <a:pt x="147" y="571"/>
                    <a:pt x="137" y="576"/>
                  </a:cubicBezTo>
                  <a:cubicBezTo>
                    <a:pt x="130" y="580"/>
                    <a:pt x="122" y="579"/>
                    <a:pt x="114" y="575"/>
                  </a:cubicBezTo>
                  <a:cubicBezTo>
                    <a:pt x="99" y="568"/>
                    <a:pt x="53" y="518"/>
                    <a:pt x="30" y="425"/>
                  </a:cubicBezTo>
                  <a:cubicBezTo>
                    <a:pt x="16" y="366"/>
                    <a:pt x="44" y="214"/>
                    <a:pt x="38" y="192"/>
                  </a:cubicBezTo>
                  <a:cubicBezTo>
                    <a:pt x="32" y="170"/>
                    <a:pt x="31" y="168"/>
                    <a:pt x="30" y="161"/>
                  </a:cubicBezTo>
                  <a:cubicBezTo>
                    <a:pt x="16" y="109"/>
                    <a:pt x="8" y="66"/>
                    <a:pt x="16" y="5"/>
                  </a:cubicBezTo>
                  <a:cubicBezTo>
                    <a:pt x="17" y="2"/>
                    <a:pt x="15" y="0"/>
                    <a:pt x="13" y="0"/>
                  </a:cubicBezTo>
                  <a:cubicBezTo>
                    <a:pt x="11" y="0"/>
                    <a:pt x="9" y="1"/>
                    <a:pt x="8" y="3"/>
                  </a:cubicBezTo>
                  <a:cubicBezTo>
                    <a:pt x="0" y="67"/>
                    <a:pt x="9" y="111"/>
                    <a:pt x="22" y="165"/>
                  </a:cubicBezTo>
                  <a:cubicBezTo>
                    <a:pt x="24" y="171"/>
                    <a:pt x="27" y="181"/>
                    <a:pt x="30" y="196"/>
                  </a:cubicBezTo>
                  <a:cubicBezTo>
                    <a:pt x="35" y="215"/>
                    <a:pt x="8" y="366"/>
                    <a:pt x="22" y="427"/>
                  </a:cubicBezTo>
                  <a:cubicBezTo>
                    <a:pt x="40" y="499"/>
                    <a:pt x="83" y="569"/>
                    <a:pt x="111" y="583"/>
                  </a:cubicBezTo>
                  <a:cubicBezTo>
                    <a:pt x="121" y="588"/>
                    <a:pt x="131" y="588"/>
                    <a:pt x="140" y="584"/>
                  </a:cubicBezTo>
                  <a:cubicBezTo>
                    <a:pt x="154" y="577"/>
                    <a:pt x="159" y="562"/>
                    <a:pt x="164" y="548"/>
                  </a:cubicBezTo>
                  <a:cubicBezTo>
                    <a:pt x="166" y="545"/>
                    <a:pt x="167" y="542"/>
                    <a:pt x="168" y="539"/>
                  </a:cubicBezTo>
                  <a:cubicBezTo>
                    <a:pt x="168" y="539"/>
                    <a:pt x="174" y="524"/>
                    <a:pt x="175" y="522"/>
                  </a:cubicBezTo>
                  <a:cubicBezTo>
                    <a:pt x="245" y="383"/>
                    <a:pt x="283" y="305"/>
                    <a:pt x="283" y="248"/>
                  </a:cubicBezTo>
                  <a:cubicBezTo>
                    <a:pt x="275" y="248"/>
                    <a:pt x="275" y="248"/>
                    <a:pt x="275" y="248"/>
                  </a:cubicBezTo>
                  <a:cubicBezTo>
                    <a:pt x="275" y="303"/>
                    <a:pt x="237" y="380"/>
                    <a:pt x="169" y="517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9" name="Freeform 92">
              <a:extLst>
                <a:ext uri="{FF2B5EF4-FFF2-40B4-BE49-F238E27FC236}">
                  <a16:creationId xmlns:a16="http://schemas.microsoft.com/office/drawing/2014/main" id="{8F67D905-DD92-49AB-9268-D652C35A54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51" y="1445"/>
              <a:ext cx="690" cy="1400"/>
            </a:xfrm>
            <a:custGeom>
              <a:avLst/>
              <a:gdLst>
                <a:gd name="T0" fmla="*/ 3925 w 276"/>
                <a:gd name="T1" fmla="*/ 6408 h 525"/>
                <a:gd name="T2" fmla="*/ 3550 w 276"/>
                <a:gd name="T3" fmla="*/ 4813 h 525"/>
                <a:gd name="T4" fmla="*/ 3220 w 276"/>
                <a:gd name="T5" fmla="*/ 2675 h 525"/>
                <a:gd name="T6" fmla="*/ 2425 w 276"/>
                <a:gd name="T7" fmla="*/ 1331 h 525"/>
                <a:gd name="T8" fmla="*/ 1520 w 276"/>
                <a:gd name="T9" fmla="*/ 739 h 525"/>
                <a:gd name="T10" fmla="*/ 1520 w 276"/>
                <a:gd name="T11" fmla="*/ 683 h 525"/>
                <a:gd name="T12" fmla="*/ 3238 w 276"/>
                <a:gd name="T13" fmla="*/ 136 h 525"/>
                <a:gd name="T14" fmla="*/ 3208 w 276"/>
                <a:gd name="T15" fmla="*/ 21 h 525"/>
                <a:gd name="T16" fmla="*/ 2708 w 276"/>
                <a:gd name="T17" fmla="*/ 149 h 525"/>
                <a:gd name="T18" fmla="*/ 470 w 276"/>
                <a:gd name="T19" fmla="*/ 2240 h 525"/>
                <a:gd name="T20" fmla="*/ 158 w 276"/>
                <a:gd name="T21" fmla="*/ 3677 h 525"/>
                <a:gd name="T22" fmla="*/ 50 w 276"/>
                <a:gd name="T23" fmla="*/ 4800 h 525"/>
                <a:gd name="T24" fmla="*/ 33 w 276"/>
                <a:gd name="T25" fmla="*/ 4915 h 525"/>
                <a:gd name="T26" fmla="*/ 33 w 276"/>
                <a:gd name="T27" fmla="*/ 5405 h 525"/>
                <a:gd name="T28" fmla="*/ 33 w 276"/>
                <a:gd name="T29" fmla="*/ 5768 h 525"/>
                <a:gd name="T30" fmla="*/ 188 w 276"/>
                <a:gd name="T31" fmla="*/ 5859 h 525"/>
                <a:gd name="T32" fmla="*/ 333 w 276"/>
                <a:gd name="T33" fmla="*/ 5517 h 525"/>
                <a:gd name="T34" fmla="*/ 333 w 276"/>
                <a:gd name="T35" fmla="*/ 5517 h 525"/>
                <a:gd name="T36" fmla="*/ 175 w 276"/>
                <a:gd name="T37" fmla="*/ 4971 h 525"/>
                <a:gd name="T38" fmla="*/ 188 w 276"/>
                <a:gd name="T39" fmla="*/ 4893 h 525"/>
                <a:gd name="T40" fmla="*/ 175 w 276"/>
                <a:gd name="T41" fmla="*/ 4800 h 525"/>
                <a:gd name="T42" fmla="*/ 270 w 276"/>
                <a:gd name="T43" fmla="*/ 3699 h 525"/>
                <a:gd name="T44" fmla="*/ 563 w 276"/>
                <a:gd name="T45" fmla="*/ 2333 h 525"/>
                <a:gd name="T46" fmla="*/ 1238 w 276"/>
                <a:gd name="T47" fmla="*/ 888 h 525"/>
                <a:gd name="T48" fmla="*/ 1375 w 276"/>
                <a:gd name="T49" fmla="*/ 832 h 525"/>
                <a:gd name="T50" fmla="*/ 2395 w 276"/>
                <a:gd name="T51" fmla="*/ 1459 h 525"/>
                <a:gd name="T52" fmla="*/ 3125 w 276"/>
                <a:gd name="T53" fmla="*/ 2696 h 525"/>
                <a:gd name="T54" fmla="*/ 3458 w 276"/>
                <a:gd name="T55" fmla="*/ 4835 h 525"/>
                <a:gd name="T56" fmla="*/ 3833 w 276"/>
                <a:gd name="T57" fmla="*/ 6464 h 525"/>
                <a:gd name="T58" fmla="*/ 3845 w 276"/>
                <a:gd name="T59" fmla="*/ 9651 h 525"/>
                <a:gd name="T60" fmla="*/ 3488 w 276"/>
                <a:gd name="T61" fmla="*/ 9843 h 525"/>
                <a:gd name="T62" fmla="*/ 2625 w 276"/>
                <a:gd name="T63" fmla="*/ 9272 h 525"/>
                <a:gd name="T64" fmla="*/ 2083 w 276"/>
                <a:gd name="T65" fmla="*/ 8499 h 525"/>
                <a:gd name="T66" fmla="*/ 1470 w 276"/>
                <a:gd name="T67" fmla="*/ 7603 h 525"/>
                <a:gd name="T68" fmla="*/ 1188 w 276"/>
                <a:gd name="T69" fmla="*/ 7245 h 525"/>
                <a:gd name="T70" fmla="*/ 1095 w 276"/>
                <a:gd name="T71" fmla="*/ 7360 h 525"/>
                <a:gd name="T72" fmla="*/ 1395 w 276"/>
                <a:gd name="T73" fmla="*/ 7715 h 525"/>
                <a:gd name="T74" fmla="*/ 1988 w 276"/>
                <a:gd name="T75" fmla="*/ 8568 h 525"/>
                <a:gd name="T76" fmla="*/ 2520 w 276"/>
                <a:gd name="T77" fmla="*/ 9387 h 525"/>
                <a:gd name="T78" fmla="*/ 3470 w 276"/>
                <a:gd name="T79" fmla="*/ 9955 h 525"/>
                <a:gd name="T80" fmla="*/ 3925 w 276"/>
                <a:gd name="T81" fmla="*/ 9707 h 525"/>
                <a:gd name="T82" fmla="*/ 3925 w 276"/>
                <a:gd name="T83" fmla="*/ 6408 h 525"/>
                <a:gd name="T84" fmla="*/ 158 w 276"/>
                <a:gd name="T85" fmla="*/ 5440 h 525"/>
                <a:gd name="T86" fmla="*/ 158 w 276"/>
                <a:gd name="T87" fmla="*/ 5384 h 525"/>
                <a:gd name="T88" fmla="*/ 175 w 276"/>
                <a:gd name="T89" fmla="*/ 5384 h 525"/>
                <a:gd name="T90" fmla="*/ 208 w 276"/>
                <a:gd name="T91" fmla="*/ 5539 h 525"/>
                <a:gd name="T92" fmla="*/ 208 w 276"/>
                <a:gd name="T93" fmla="*/ 5555 h 525"/>
                <a:gd name="T94" fmla="*/ 208 w 276"/>
                <a:gd name="T95" fmla="*/ 5555 h 525"/>
                <a:gd name="T96" fmla="*/ 220 w 276"/>
                <a:gd name="T97" fmla="*/ 5597 h 525"/>
                <a:gd name="T98" fmla="*/ 188 w 276"/>
                <a:gd name="T99" fmla="*/ 5688 h 525"/>
                <a:gd name="T100" fmla="*/ 145 w 276"/>
                <a:gd name="T101" fmla="*/ 5688 h 525"/>
                <a:gd name="T102" fmla="*/ 145 w 276"/>
                <a:gd name="T103" fmla="*/ 5632 h 525"/>
                <a:gd name="T104" fmla="*/ 158 w 276"/>
                <a:gd name="T105" fmla="*/ 5440 h 52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76" h="525">
                  <a:moveTo>
                    <a:pt x="251" y="338"/>
                  </a:moveTo>
                  <a:cubicBezTo>
                    <a:pt x="243" y="320"/>
                    <a:pt x="235" y="288"/>
                    <a:pt x="227" y="254"/>
                  </a:cubicBezTo>
                  <a:cubicBezTo>
                    <a:pt x="217" y="213"/>
                    <a:pt x="213" y="171"/>
                    <a:pt x="206" y="141"/>
                  </a:cubicBezTo>
                  <a:cubicBezTo>
                    <a:pt x="199" y="102"/>
                    <a:pt x="167" y="80"/>
                    <a:pt x="155" y="70"/>
                  </a:cubicBezTo>
                  <a:cubicBezTo>
                    <a:pt x="140" y="58"/>
                    <a:pt x="119" y="45"/>
                    <a:pt x="97" y="39"/>
                  </a:cubicBezTo>
                  <a:cubicBezTo>
                    <a:pt x="96" y="39"/>
                    <a:pt x="96" y="37"/>
                    <a:pt x="97" y="36"/>
                  </a:cubicBezTo>
                  <a:cubicBezTo>
                    <a:pt x="115" y="20"/>
                    <a:pt x="177" y="17"/>
                    <a:pt x="207" y="7"/>
                  </a:cubicBezTo>
                  <a:cubicBezTo>
                    <a:pt x="209" y="7"/>
                    <a:pt x="208" y="0"/>
                    <a:pt x="205" y="1"/>
                  </a:cubicBezTo>
                  <a:cubicBezTo>
                    <a:pt x="196" y="4"/>
                    <a:pt x="184" y="6"/>
                    <a:pt x="173" y="8"/>
                  </a:cubicBezTo>
                  <a:cubicBezTo>
                    <a:pt x="125" y="16"/>
                    <a:pt x="63" y="17"/>
                    <a:pt x="30" y="118"/>
                  </a:cubicBezTo>
                  <a:cubicBezTo>
                    <a:pt x="20" y="144"/>
                    <a:pt x="13" y="180"/>
                    <a:pt x="10" y="194"/>
                  </a:cubicBezTo>
                  <a:cubicBezTo>
                    <a:pt x="6" y="214"/>
                    <a:pt x="4" y="234"/>
                    <a:pt x="3" y="253"/>
                  </a:cubicBezTo>
                  <a:cubicBezTo>
                    <a:pt x="3" y="253"/>
                    <a:pt x="2" y="256"/>
                    <a:pt x="2" y="259"/>
                  </a:cubicBezTo>
                  <a:cubicBezTo>
                    <a:pt x="2" y="267"/>
                    <a:pt x="3" y="281"/>
                    <a:pt x="2" y="285"/>
                  </a:cubicBezTo>
                  <a:cubicBezTo>
                    <a:pt x="1" y="293"/>
                    <a:pt x="0" y="299"/>
                    <a:pt x="2" y="304"/>
                  </a:cubicBezTo>
                  <a:cubicBezTo>
                    <a:pt x="3" y="309"/>
                    <a:pt x="7" y="311"/>
                    <a:pt x="12" y="309"/>
                  </a:cubicBezTo>
                  <a:cubicBezTo>
                    <a:pt x="18" y="308"/>
                    <a:pt x="23" y="300"/>
                    <a:pt x="21" y="291"/>
                  </a:cubicBezTo>
                  <a:cubicBezTo>
                    <a:pt x="21" y="291"/>
                    <a:pt x="21" y="291"/>
                    <a:pt x="21" y="291"/>
                  </a:cubicBezTo>
                  <a:cubicBezTo>
                    <a:pt x="20" y="280"/>
                    <a:pt x="13" y="266"/>
                    <a:pt x="11" y="262"/>
                  </a:cubicBezTo>
                  <a:cubicBezTo>
                    <a:pt x="12" y="258"/>
                    <a:pt x="12" y="258"/>
                    <a:pt x="12" y="258"/>
                  </a:cubicBezTo>
                  <a:cubicBezTo>
                    <a:pt x="12" y="256"/>
                    <a:pt x="11" y="255"/>
                    <a:pt x="11" y="253"/>
                  </a:cubicBezTo>
                  <a:cubicBezTo>
                    <a:pt x="11" y="235"/>
                    <a:pt x="13" y="215"/>
                    <a:pt x="17" y="195"/>
                  </a:cubicBezTo>
                  <a:cubicBezTo>
                    <a:pt x="20" y="181"/>
                    <a:pt x="27" y="152"/>
                    <a:pt x="36" y="123"/>
                  </a:cubicBezTo>
                  <a:cubicBezTo>
                    <a:pt x="48" y="87"/>
                    <a:pt x="61" y="60"/>
                    <a:pt x="79" y="47"/>
                  </a:cubicBezTo>
                  <a:cubicBezTo>
                    <a:pt x="80" y="47"/>
                    <a:pt x="86" y="43"/>
                    <a:pt x="88" y="44"/>
                  </a:cubicBezTo>
                  <a:cubicBezTo>
                    <a:pt x="112" y="50"/>
                    <a:pt x="137" y="64"/>
                    <a:pt x="153" y="77"/>
                  </a:cubicBezTo>
                  <a:cubicBezTo>
                    <a:pt x="163" y="86"/>
                    <a:pt x="195" y="112"/>
                    <a:pt x="200" y="142"/>
                  </a:cubicBezTo>
                  <a:cubicBezTo>
                    <a:pt x="207" y="172"/>
                    <a:pt x="211" y="216"/>
                    <a:pt x="221" y="255"/>
                  </a:cubicBezTo>
                  <a:cubicBezTo>
                    <a:pt x="229" y="289"/>
                    <a:pt x="237" y="322"/>
                    <a:pt x="245" y="341"/>
                  </a:cubicBezTo>
                  <a:cubicBezTo>
                    <a:pt x="264" y="392"/>
                    <a:pt x="266" y="487"/>
                    <a:pt x="246" y="509"/>
                  </a:cubicBezTo>
                  <a:cubicBezTo>
                    <a:pt x="241" y="515"/>
                    <a:pt x="232" y="518"/>
                    <a:pt x="223" y="519"/>
                  </a:cubicBezTo>
                  <a:cubicBezTo>
                    <a:pt x="205" y="519"/>
                    <a:pt x="185" y="508"/>
                    <a:pt x="168" y="489"/>
                  </a:cubicBezTo>
                  <a:cubicBezTo>
                    <a:pt x="151" y="472"/>
                    <a:pt x="141" y="460"/>
                    <a:pt x="133" y="448"/>
                  </a:cubicBezTo>
                  <a:cubicBezTo>
                    <a:pt x="123" y="434"/>
                    <a:pt x="114" y="420"/>
                    <a:pt x="94" y="401"/>
                  </a:cubicBezTo>
                  <a:cubicBezTo>
                    <a:pt x="90" y="397"/>
                    <a:pt x="83" y="390"/>
                    <a:pt x="76" y="382"/>
                  </a:cubicBezTo>
                  <a:cubicBezTo>
                    <a:pt x="70" y="388"/>
                    <a:pt x="70" y="388"/>
                    <a:pt x="70" y="388"/>
                  </a:cubicBezTo>
                  <a:cubicBezTo>
                    <a:pt x="76" y="394"/>
                    <a:pt x="83" y="401"/>
                    <a:pt x="89" y="407"/>
                  </a:cubicBezTo>
                  <a:cubicBezTo>
                    <a:pt x="108" y="426"/>
                    <a:pt x="117" y="439"/>
                    <a:pt x="127" y="452"/>
                  </a:cubicBezTo>
                  <a:cubicBezTo>
                    <a:pt x="135" y="464"/>
                    <a:pt x="144" y="477"/>
                    <a:pt x="161" y="495"/>
                  </a:cubicBezTo>
                  <a:cubicBezTo>
                    <a:pt x="181" y="515"/>
                    <a:pt x="202" y="525"/>
                    <a:pt x="222" y="525"/>
                  </a:cubicBezTo>
                  <a:cubicBezTo>
                    <a:pt x="234" y="525"/>
                    <a:pt x="244" y="520"/>
                    <a:pt x="251" y="512"/>
                  </a:cubicBezTo>
                  <a:cubicBezTo>
                    <a:pt x="276" y="485"/>
                    <a:pt x="268" y="384"/>
                    <a:pt x="251" y="338"/>
                  </a:cubicBezTo>
                  <a:close/>
                  <a:moveTo>
                    <a:pt x="10" y="287"/>
                  </a:moveTo>
                  <a:cubicBezTo>
                    <a:pt x="10" y="286"/>
                    <a:pt x="10" y="285"/>
                    <a:pt x="10" y="284"/>
                  </a:cubicBezTo>
                  <a:cubicBezTo>
                    <a:pt x="10" y="283"/>
                    <a:pt x="11" y="283"/>
                    <a:pt x="11" y="284"/>
                  </a:cubicBezTo>
                  <a:cubicBezTo>
                    <a:pt x="12" y="287"/>
                    <a:pt x="13" y="290"/>
                    <a:pt x="13" y="292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4" y="294"/>
                    <a:pt x="14" y="294"/>
                    <a:pt x="14" y="295"/>
                  </a:cubicBezTo>
                  <a:cubicBezTo>
                    <a:pt x="14" y="298"/>
                    <a:pt x="12" y="300"/>
                    <a:pt x="12" y="300"/>
                  </a:cubicBezTo>
                  <a:cubicBezTo>
                    <a:pt x="10" y="302"/>
                    <a:pt x="9" y="301"/>
                    <a:pt x="9" y="300"/>
                  </a:cubicBezTo>
                  <a:cubicBezTo>
                    <a:pt x="9" y="299"/>
                    <a:pt x="9" y="298"/>
                    <a:pt x="9" y="297"/>
                  </a:cubicBezTo>
                  <a:cubicBezTo>
                    <a:pt x="9" y="294"/>
                    <a:pt x="9" y="291"/>
                    <a:pt x="10" y="287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0" name="Freeform 93">
              <a:extLst>
                <a:ext uri="{FF2B5EF4-FFF2-40B4-BE49-F238E27FC236}">
                  <a16:creationId xmlns:a16="http://schemas.microsoft.com/office/drawing/2014/main" id="{3CC4CD8B-BF0A-423D-86B6-9B0D5EAAB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066"/>
              <a:ext cx="25" cy="46"/>
            </a:xfrm>
            <a:custGeom>
              <a:avLst/>
              <a:gdLst>
                <a:gd name="T0" fmla="*/ 0 w 10"/>
                <a:gd name="T1" fmla="*/ 103 h 17"/>
                <a:gd name="T2" fmla="*/ 83 w 10"/>
                <a:gd name="T3" fmla="*/ 336 h 17"/>
                <a:gd name="T4" fmla="*/ 113 w 10"/>
                <a:gd name="T5" fmla="*/ 279 h 17"/>
                <a:gd name="T6" fmla="*/ 145 w 10"/>
                <a:gd name="T7" fmla="*/ 116 h 17"/>
                <a:gd name="T8" fmla="*/ 125 w 1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7">
                  <a:moveTo>
                    <a:pt x="0" y="5"/>
                  </a:moveTo>
                  <a:cubicBezTo>
                    <a:pt x="5" y="8"/>
                    <a:pt x="5" y="13"/>
                    <a:pt x="5" y="17"/>
                  </a:cubicBezTo>
                  <a:cubicBezTo>
                    <a:pt x="5" y="16"/>
                    <a:pt x="6" y="15"/>
                    <a:pt x="7" y="14"/>
                  </a:cubicBezTo>
                  <a:cubicBezTo>
                    <a:pt x="9" y="12"/>
                    <a:pt x="9" y="9"/>
                    <a:pt x="9" y="6"/>
                  </a:cubicBezTo>
                  <a:cubicBezTo>
                    <a:pt x="10" y="4"/>
                    <a:pt x="10" y="0"/>
                    <a:pt x="8" y="0"/>
                  </a:cubicBezTo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1" name="Freeform 94">
              <a:extLst>
                <a:ext uri="{FF2B5EF4-FFF2-40B4-BE49-F238E27FC236}">
                  <a16:creationId xmlns:a16="http://schemas.microsoft.com/office/drawing/2014/main" id="{5D5EBF66-3FF9-43E8-865B-ED4372012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842"/>
              <a:ext cx="15" cy="19"/>
            </a:xfrm>
            <a:custGeom>
              <a:avLst/>
              <a:gdLst>
                <a:gd name="T0" fmla="*/ 20 w 6"/>
                <a:gd name="T1" fmla="*/ 22 h 7"/>
                <a:gd name="T2" fmla="*/ 95 w 6"/>
                <a:gd name="T3" fmla="*/ 38 h 7"/>
                <a:gd name="T4" fmla="*/ 83 w 6"/>
                <a:gd name="T5" fmla="*/ 117 h 7"/>
                <a:gd name="T6" fmla="*/ 20 w 6"/>
                <a:gd name="T7" fmla="*/ 117 h 7"/>
                <a:gd name="T8" fmla="*/ 20 w 6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3" y="0"/>
                    <a:pt x="5" y="1"/>
                    <a:pt x="6" y="2"/>
                  </a:cubicBezTo>
                  <a:cubicBezTo>
                    <a:pt x="6" y="4"/>
                    <a:pt x="6" y="5"/>
                    <a:pt x="5" y="6"/>
                  </a:cubicBezTo>
                  <a:cubicBezTo>
                    <a:pt x="3" y="7"/>
                    <a:pt x="2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2" name="Freeform 95">
              <a:extLst>
                <a:ext uri="{FF2B5EF4-FFF2-40B4-BE49-F238E27FC236}">
                  <a16:creationId xmlns:a16="http://schemas.microsoft.com/office/drawing/2014/main" id="{0839C080-CF29-410F-9799-699068396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864"/>
              <a:ext cx="18" cy="16"/>
            </a:xfrm>
            <a:custGeom>
              <a:avLst/>
              <a:gdLst>
                <a:gd name="T0" fmla="*/ 21 w 7"/>
                <a:gd name="T1" fmla="*/ 21 h 6"/>
                <a:gd name="T2" fmla="*/ 100 w 7"/>
                <a:gd name="T3" fmla="*/ 21 h 6"/>
                <a:gd name="T4" fmla="*/ 85 w 7"/>
                <a:gd name="T5" fmla="*/ 93 h 6"/>
                <a:gd name="T6" fmla="*/ 21 w 7"/>
                <a:gd name="T7" fmla="*/ 93 h 6"/>
                <a:gd name="T8" fmla="*/ 21 w 7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6" y="5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3" name="Freeform 96">
              <a:extLst>
                <a:ext uri="{FF2B5EF4-FFF2-40B4-BE49-F238E27FC236}">
                  <a16:creationId xmlns:a16="http://schemas.microsoft.com/office/drawing/2014/main" id="{E9DFD410-A1BB-467C-8444-D007B7276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853"/>
              <a:ext cx="17" cy="19"/>
            </a:xfrm>
            <a:custGeom>
              <a:avLst/>
              <a:gdLst>
                <a:gd name="T0" fmla="*/ 29 w 7"/>
                <a:gd name="T1" fmla="*/ 22 h 7"/>
                <a:gd name="T2" fmla="*/ 87 w 7"/>
                <a:gd name="T3" fmla="*/ 38 h 7"/>
                <a:gd name="T4" fmla="*/ 70 w 7"/>
                <a:gd name="T5" fmla="*/ 117 h 7"/>
                <a:gd name="T6" fmla="*/ 12 w 7"/>
                <a:gd name="T7" fmla="*/ 103 h 7"/>
                <a:gd name="T8" fmla="*/ 29 w 7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5" y="6"/>
                  </a:cubicBezTo>
                  <a:cubicBezTo>
                    <a:pt x="4" y="7"/>
                    <a:pt x="2" y="6"/>
                    <a:pt x="1" y="5"/>
                  </a:cubicBezTo>
                  <a:cubicBezTo>
                    <a:pt x="0" y="4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4" name="Freeform 97">
              <a:extLst>
                <a:ext uri="{FF2B5EF4-FFF2-40B4-BE49-F238E27FC236}">
                  <a16:creationId xmlns:a16="http://schemas.microsoft.com/office/drawing/2014/main" id="{E9474159-619B-4A78-A19D-2A73DAB13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842"/>
              <a:ext cx="18" cy="19"/>
            </a:xfrm>
            <a:custGeom>
              <a:avLst/>
              <a:gdLst>
                <a:gd name="T0" fmla="*/ 33 w 7"/>
                <a:gd name="T1" fmla="*/ 22 h 7"/>
                <a:gd name="T2" fmla="*/ 100 w 7"/>
                <a:gd name="T3" fmla="*/ 38 h 7"/>
                <a:gd name="T4" fmla="*/ 85 w 7"/>
                <a:gd name="T5" fmla="*/ 117 h 7"/>
                <a:gd name="T6" fmla="*/ 21 w 7"/>
                <a:gd name="T7" fmla="*/ 103 h 7"/>
                <a:gd name="T8" fmla="*/ 33 w 7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7" y="5"/>
                    <a:pt x="5" y="6"/>
                  </a:cubicBez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5" name="Freeform 98">
              <a:extLst>
                <a:ext uri="{FF2B5EF4-FFF2-40B4-BE49-F238E27FC236}">
                  <a16:creationId xmlns:a16="http://schemas.microsoft.com/office/drawing/2014/main" id="{63363DDF-34C0-450D-A513-28536AB27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834"/>
              <a:ext cx="18" cy="19"/>
            </a:xfrm>
            <a:custGeom>
              <a:avLst/>
              <a:gdLst>
                <a:gd name="T0" fmla="*/ 33 w 7"/>
                <a:gd name="T1" fmla="*/ 22 h 7"/>
                <a:gd name="T2" fmla="*/ 100 w 7"/>
                <a:gd name="T3" fmla="*/ 22 h 7"/>
                <a:gd name="T4" fmla="*/ 85 w 7"/>
                <a:gd name="T5" fmla="*/ 117 h 7"/>
                <a:gd name="T6" fmla="*/ 21 w 7"/>
                <a:gd name="T7" fmla="*/ 103 h 7"/>
                <a:gd name="T8" fmla="*/ 33 w 7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6" y="5"/>
                    <a:pt x="5" y="6"/>
                  </a:cubicBezTo>
                  <a:cubicBezTo>
                    <a:pt x="4" y="7"/>
                    <a:pt x="2" y="6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6" name="Freeform 99">
              <a:extLst>
                <a:ext uri="{FF2B5EF4-FFF2-40B4-BE49-F238E27FC236}">
                  <a16:creationId xmlns:a16="http://schemas.microsoft.com/office/drawing/2014/main" id="{D4900E0C-934E-4E7A-82A6-9E9C0C586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866"/>
              <a:ext cx="17" cy="16"/>
            </a:xfrm>
            <a:custGeom>
              <a:avLst/>
              <a:gdLst>
                <a:gd name="T0" fmla="*/ 29 w 7"/>
                <a:gd name="T1" fmla="*/ 0 h 6"/>
                <a:gd name="T2" fmla="*/ 87 w 7"/>
                <a:gd name="T3" fmla="*/ 21 h 6"/>
                <a:gd name="T4" fmla="*/ 87 w 7"/>
                <a:gd name="T5" fmla="*/ 93 h 6"/>
                <a:gd name="T6" fmla="*/ 12 w 7"/>
                <a:gd name="T7" fmla="*/ 93 h 6"/>
                <a:gd name="T8" fmla="*/ 29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3"/>
                    <a:pt x="7" y="4"/>
                    <a:pt x="6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7" name="Freeform 100">
              <a:extLst>
                <a:ext uri="{FF2B5EF4-FFF2-40B4-BE49-F238E27FC236}">
                  <a16:creationId xmlns:a16="http://schemas.microsoft.com/office/drawing/2014/main" id="{641C4BA0-EFD8-4693-B84C-B283A6902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813"/>
              <a:ext cx="15" cy="19"/>
            </a:xfrm>
            <a:custGeom>
              <a:avLst/>
              <a:gdLst>
                <a:gd name="T0" fmla="*/ 20 w 6"/>
                <a:gd name="T1" fmla="*/ 22 h 7"/>
                <a:gd name="T2" fmla="*/ 83 w 6"/>
                <a:gd name="T3" fmla="*/ 22 h 7"/>
                <a:gd name="T4" fmla="*/ 83 w 6"/>
                <a:gd name="T5" fmla="*/ 117 h 7"/>
                <a:gd name="T6" fmla="*/ 20 w 6"/>
                <a:gd name="T7" fmla="*/ 103 h 7"/>
                <a:gd name="T8" fmla="*/ 20 w 6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3" y="0"/>
                    <a:pt x="5" y="0"/>
                    <a:pt x="5" y="1"/>
                  </a:cubicBezTo>
                  <a:cubicBezTo>
                    <a:pt x="6" y="3"/>
                    <a:pt x="6" y="5"/>
                    <a:pt x="5" y="6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8" name="Freeform 101">
              <a:extLst>
                <a:ext uri="{FF2B5EF4-FFF2-40B4-BE49-F238E27FC236}">
                  <a16:creationId xmlns:a16="http://schemas.microsoft.com/office/drawing/2014/main" id="{902EADC8-DE39-44F4-B41D-9719BFB50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032"/>
              <a:ext cx="13" cy="10"/>
            </a:xfrm>
            <a:custGeom>
              <a:avLst/>
              <a:gdLst>
                <a:gd name="T0" fmla="*/ 21 w 5"/>
                <a:gd name="T1" fmla="*/ 20 h 4"/>
                <a:gd name="T2" fmla="*/ 68 w 5"/>
                <a:gd name="T3" fmla="*/ 20 h 4"/>
                <a:gd name="T4" fmla="*/ 55 w 5"/>
                <a:gd name="T5" fmla="*/ 63 h 4"/>
                <a:gd name="T6" fmla="*/ 21 w 5"/>
                <a:gd name="T7" fmla="*/ 50 h 4"/>
                <a:gd name="T8" fmla="*/ 21 w 5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9" name="Freeform 102">
              <a:extLst>
                <a:ext uri="{FF2B5EF4-FFF2-40B4-BE49-F238E27FC236}">
                  <a16:creationId xmlns:a16="http://schemas.microsoft.com/office/drawing/2014/main" id="{5309F3E9-738B-4D10-ACC1-68CB34A74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018"/>
              <a:ext cx="12" cy="11"/>
            </a:xfrm>
            <a:custGeom>
              <a:avLst/>
              <a:gdLst>
                <a:gd name="T0" fmla="*/ 12 w 5"/>
                <a:gd name="T1" fmla="*/ 0 h 4"/>
                <a:gd name="T2" fmla="*/ 58 w 5"/>
                <a:gd name="T3" fmla="*/ 22 h 4"/>
                <a:gd name="T4" fmla="*/ 58 w 5"/>
                <a:gd name="T5" fmla="*/ 61 h 4"/>
                <a:gd name="T6" fmla="*/ 12 w 5"/>
                <a:gd name="T7" fmla="*/ 61 h 4"/>
                <a:gd name="T8" fmla="*/ 12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5" y="3"/>
                    <a:pt x="4" y="3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0" name="Freeform 103">
              <a:extLst>
                <a:ext uri="{FF2B5EF4-FFF2-40B4-BE49-F238E27FC236}">
                  <a16:creationId xmlns:a16="http://schemas.microsoft.com/office/drawing/2014/main" id="{2F44C4EB-04D7-4DCA-9137-7CDFD6592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048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50 w 4"/>
                <a:gd name="T3" fmla="*/ 20 h 4"/>
                <a:gd name="T4" fmla="*/ 50 w 4"/>
                <a:gd name="T5" fmla="*/ 63 h 4"/>
                <a:gd name="T6" fmla="*/ 0 w 4"/>
                <a:gd name="T7" fmla="*/ 50 h 4"/>
                <a:gd name="T8" fmla="*/ 2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1" name="Freeform 104">
              <a:extLst>
                <a:ext uri="{FF2B5EF4-FFF2-40B4-BE49-F238E27FC236}">
                  <a16:creationId xmlns:a16="http://schemas.microsoft.com/office/drawing/2014/main" id="{84497639-8BB0-4780-8A5E-64182D934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032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63 w 4"/>
                <a:gd name="T3" fmla="*/ 20 h 4"/>
                <a:gd name="T4" fmla="*/ 50 w 4"/>
                <a:gd name="T5" fmla="*/ 50 h 4"/>
                <a:gd name="T6" fmla="*/ 0 w 4"/>
                <a:gd name="T7" fmla="*/ 50 h 4"/>
                <a:gd name="T8" fmla="*/ 2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2" name="Freeform 105">
              <a:extLst>
                <a:ext uri="{FF2B5EF4-FFF2-40B4-BE49-F238E27FC236}">
                  <a16:creationId xmlns:a16="http://schemas.microsoft.com/office/drawing/2014/main" id="{D6DAE946-DB7C-4EA8-AC0A-AFB8CFAD6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997"/>
              <a:ext cx="13" cy="11"/>
            </a:xfrm>
            <a:custGeom>
              <a:avLst/>
              <a:gdLst>
                <a:gd name="T0" fmla="*/ 34 w 5"/>
                <a:gd name="T1" fmla="*/ 22 h 4"/>
                <a:gd name="T2" fmla="*/ 68 w 5"/>
                <a:gd name="T3" fmla="*/ 22 h 4"/>
                <a:gd name="T4" fmla="*/ 68 w 5"/>
                <a:gd name="T5" fmla="*/ 83 h 4"/>
                <a:gd name="T6" fmla="*/ 21 w 5"/>
                <a:gd name="T7" fmla="*/ 61 h 4"/>
                <a:gd name="T8" fmla="*/ 34 w 5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2"/>
                    <a:pt x="5" y="3"/>
                    <a:pt x="4" y="4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3" name="Freeform 106">
              <a:extLst>
                <a:ext uri="{FF2B5EF4-FFF2-40B4-BE49-F238E27FC236}">
                  <a16:creationId xmlns:a16="http://schemas.microsoft.com/office/drawing/2014/main" id="{DA11F37C-630D-460C-88C4-5F5CB227D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013"/>
              <a:ext cx="12" cy="11"/>
            </a:xfrm>
            <a:custGeom>
              <a:avLst/>
              <a:gdLst>
                <a:gd name="T0" fmla="*/ 12 w 5"/>
                <a:gd name="T1" fmla="*/ 22 h 4"/>
                <a:gd name="T2" fmla="*/ 58 w 5"/>
                <a:gd name="T3" fmla="*/ 22 h 4"/>
                <a:gd name="T4" fmla="*/ 41 w 5"/>
                <a:gd name="T5" fmla="*/ 83 h 4"/>
                <a:gd name="T6" fmla="*/ 12 w 5"/>
                <a:gd name="T7" fmla="*/ 61 h 4"/>
                <a:gd name="T8" fmla="*/ 12 w 5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4" name="Freeform 107">
              <a:extLst>
                <a:ext uri="{FF2B5EF4-FFF2-40B4-BE49-F238E27FC236}">
                  <a16:creationId xmlns:a16="http://schemas.microsoft.com/office/drawing/2014/main" id="{372FCC60-E047-455F-BED9-074F3D8C9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037"/>
              <a:ext cx="12" cy="11"/>
            </a:xfrm>
            <a:custGeom>
              <a:avLst/>
              <a:gdLst>
                <a:gd name="T0" fmla="*/ 12 w 5"/>
                <a:gd name="T1" fmla="*/ 0 h 4"/>
                <a:gd name="T2" fmla="*/ 58 w 5"/>
                <a:gd name="T3" fmla="*/ 22 h 4"/>
                <a:gd name="T4" fmla="*/ 58 w 5"/>
                <a:gd name="T5" fmla="*/ 83 h 4"/>
                <a:gd name="T6" fmla="*/ 12 w 5"/>
                <a:gd name="T7" fmla="*/ 61 h 4"/>
                <a:gd name="T8" fmla="*/ 12 w 5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4" y="3"/>
                    <a:pt x="4" y="4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5" name="Freeform 108">
              <a:extLst>
                <a:ext uri="{FF2B5EF4-FFF2-40B4-BE49-F238E27FC236}">
                  <a16:creationId xmlns:a16="http://schemas.microsoft.com/office/drawing/2014/main" id="{1496FEEA-66DD-484D-A934-2A0423B16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061"/>
              <a:ext cx="12" cy="13"/>
            </a:xfrm>
            <a:custGeom>
              <a:avLst/>
              <a:gdLst>
                <a:gd name="T0" fmla="*/ 12 w 5"/>
                <a:gd name="T1" fmla="*/ 21 h 5"/>
                <a:gd name="T2" fmla="*/ 58 w 5"/>
                <a:gd name="T3" fmla="*/ 34 h 5"/>
                <a:gd name="T4" fmla="*/ 41 w 5"/>
                <a:gd name="T5" fmla="*/ 68 h 5"/>
                <a:gd name="T6" fmla="*/ 12 w 5"/>
                <a:gd name="T7" fmla="*/ 68 h 5"/>
                <a:gd name="T8" fmla="*/ 12 w 5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2" y="0"/>
                    <a:pt x="3" y="1"/>
                    <a:pt x="4" y="2"/>
                  </a:cubicBezTo>
                  <a:cubicBezTo>
                    <a:pt x="5" y="2"/>
                    <a:pt x="4" y="4"/>
                    <a:pt x="3" y="4"/>
                  </a:cubicBezTo>
                  <a:cubicBezTo>
                    <a:pt x="3" y="5"/>
                    <a:pt x="1" y="5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6" name="Freeform 109">
              <a:extLst>
                <a:ext uri="{FF2B5EF4-FFF2-40B4-BE49-F238E27FC236}">
                  <a16:creationId xmlns:a16="http://schemas.microsoft.com/office/drawing/2014/main" id="{5A3AE811-C8A7-4837-8DF9-942166A97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048"/>
              <a:ext cx="10" cy="13"/>
            </a:xfrm>
            <a:custGeom>
              <a:avLst/>
              <a:gdLst>
                <a:gd name="T0" fmla="*/ 20 w 4"/>
                <a:gd name="T1" fmla="*/ 21 h 5"/>
                <a:gd name="T2" fmla="*/ 63 w 4"/>
                <a:gd name="T3" fmla="*/ 21 h 5"/>
                <a:gd name="T4" fmla="*/ 50 w 4"/>
                <a:gd name="T5" fmla="*/ 68 h 5"/>
                <a:gd name="T6" fmla="*/ 0 w 4"/>
                <a:gd name="T7" fmla="*/ 55 h 5"/>
                <a:gd name="T8" fmla="*/ 20 w 4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5"/>
                    <a:pt x="1" y="4"/>
                    <a:pt x="0" y="3"/>
                  </a:cubicBezTo>
                  <a:cubicBezTo>
                    <a:pt x="0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7" name="Freeform 110">
              <a:extLst>
                <a:ext uri="{FF2B5EF4-FFF2-40B4-BE49-F238E27FC236}">
                  <a16:creationId xmlns:a16="http://schemas.microsoft.com/office/drawing/2014/main" id="{F9351BA6-AB14-46C5-8F16-7EB324230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013"/>
              <a:ext cx="13" cy="13"/>
            </a:xfrm>
            <a:custGeom>
              <a:avLst/>
              <a:gdLst>
                <a:gd name="T0" fmla="*/ 34 w 5"/>
                <a:gd name="T1" fmla="*/ 21 h 5"/>
                <a:gd name="T2" fmla="*/ 68 w 5"/>
                <a:gd name="T3" fmla="*/ 21 h 5"/>
                <a:gd name="T4" fmla="*/ 68 w 5"/>
                <a:gd name="T5" fmla="*/ 68 h 5"/>
                <a:gd name="T6" fmla="*/ 21 w 5"/>
                <a:gd name="T7" fmla="*/ 68 h 5"/>
                <a:gd name="T8" fmla="*/ 34 w 5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2" y="1"/>
                  </a:moveTo>
                  <a:cubicBezTo>
                    <a:pt x="2" y="0"/>
                    <a:pt x="4" y="0"/>
                    <a:pt x="4" y="1"/>
                  </a:cubicBezTo>
                  <a:cubicBezTo>
                    <a:pt x="5" y="2"/>
                    <a:pt x="5" y="3"/>
                    <a:pt x="4" y="4"/>
                  </a:cubicBezTo>
                  <a:cubicBezTo>
                    <a:pt x="3" y="5"/>
                    <a:pt x="2" y="4"/>
                    <a:pt x="1" y="4"/>
                  </a:cubicBezTo>
                  <a:cubicBezTo>
                    <a:pt x="0" y="3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8" name="Freeform 111">
              <a:extLst>
                <a:ext uri="{FF2B5EF4-FFF2-40B4-BE49-F238E27FC236}">
                  <a16:creationId xmlns:a16="http://schemas.microsoft.com/office/drawing/2014/main" id="{CF710B53-6DDC-47ED-8280-4150F25DB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002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77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3" y="0"/>
                    <a:pt x="4" y="0"/>
                    <a:pt x="5" y="1"/>
                  </a:cubicBezTo>
                  <a:cubicBezTo>
                    <a:pt x="6" y="3"/>
                    <a:pt x="6" y="4"/>
                    <a:pt x="5" y="5"/>
                  </a:cubicBezTo>
                  <a:cubicBezTo>
                    <a:pt x="3" y="6"/>
                    <a:pt x="2" y="6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9" name="Freeform 112">
              <a:extLst>
                <a:ext uri="{FF2B5EF4-FFF2-40B4-BE49-F238E27FC236}">
                  <a16:creationId xmlns:a16="http://schemas.microsoft.com/office/drawing/2014/main" id="{0CD5C198-09E7-49BC-8F1D-D44BBDEE2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018"/>
              <a:ext cx="17" cy="19"/>
            </a:xfrm>
            <a:custGeom>
              <a:avLst/>
              <a:gdLst>
                <a:gd name="T0" fmla="*/ 29 w 7"/>
                <a:gd name="T1" fmla="*/ 22 h 7"/>
                <a:gd name="T2" fmla="*/ 87 w 7"/>
                <a:gd name="T3" fmla="*/ 38 h 7"/>
                <a:gd name="T4" fmla="*/ 70 w 7"/>
                <a:gd name="T5" fmla="*/ 117 h 7"/>
                <a:gd name="T6" fmla="*/ 12 w 7"/>
                <a:gd name="T7" fmla="*/ 103 h 7"/>
                <a:gd name="T8" fmla="*/ 29 w 7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3" y="0"/>
                    <a:pt x="5" y="1"/>
                    <a:pt x="6" y="2"/>
                  </a:cubicBezTo>
                  <a:cubicBezTo>
                    <a:pt x="7" y="3"/>
                    <a:pt x="6" y="5"/>
                    <a:pt x="5" y="6"/>
                  </a:cubicBezTo>
                  <a:cubicBezTo>
                    <a:pt x="4" y="7"/>
                    <a:pt x="2" y="6"/>
                    <a:pt x="1" y="5"/>
                  </a:cubicBezTo>
                  <a:cubicBezTo>
                    <a:pt x="0" y="4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0" name="Freeform 113">
              <a:extLst>
                <a:ext uri="{FF2B5EF4-FFF2-40B4-BE49-F238E27FC236}">
                  <a16:creationId xmlns:a16="http://schemas.microsoft.com/office/drawing/2014/main" id="{77CA99F1-38AE-44D4-AB70-FB545BFE2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824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63 w 6"/>
                <a:gd name="T5" fmla="*/ 93 h 6"/>
                <a:gd name="T6" fmla="*/ 20 w 6"/>
                <a:gd name="T7" fmla="*/ 77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3" y="0"/>
                    <a:pt x="4" y="0"/>
                    <a:pt x="5" y="1"/>
                  </a:cubicBezTo>
                  <a:cubicBezTo>
                    <a:pt x="6" y="3"/>
                    <a:pt x="6" y="4"/>
                    <a:pt x="4" y="5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1" name="Freeform 114">
              <a:extLst>
                <a:ext uri="{FF2B5EF4-FFF2-40B4-BE49-F238E27FC236}">
                  <a16:creationId xmlns:a16="http://schemas.microsoft.com/office/drawing/2014/main" id="{38A7DEE2-4B6B-48DF-8DCA-021EC1575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1824"/>
              <a:ext cx="15" cy="18"/>
            </a:xfrm>
            <a:custGeom>
              <a:avLst/>
              <a:gdLst>
                <a:gd name="T0" fmla="*/ 20 w 6"/>
                <a:gd name="T1" fmla="*/ 21 h 7"/>
                <a:gd name="T2" fmla="*/ 83 w 6"/>
                <a:gd name="T3" fmla="*/ 33 h 7"/>
                <a:gd name="T4" fmla="*/ 63 w 6"/>
                <a:gd name="T5" fmla="*/ 100 h 7"/>
                <a:gd name="T6" fmla="*/ 0 w 6"/>
                <a:gd name="T7" fmla="*/ 85 h 7"/>
                <a:gd name="T8" fmla="*/ 20 w 6"/>
                <a:gd name="T9" fmla="*/ 2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2" y="0"/>
                    <a:pt x="4" y="1"/>
                    <a:pt x="5" y="2"/>
                  </a:cubicBezTo>
                  <a:cubicBezTo>
                    <a:pt x="6" y="3"/>
                    <a:pt x="5" y="5"/>
                    <a:pt x="4" y="6"/>
                  </a:cubicBezTo>
                  <a:cubicBezTo>
                    <a:pt x="3" y="7"/>
                    <a:pt x="1" y="6"/>
                    <a:pt x="0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2" name="Freeform 115">
              <a:extLst>
                <a:ext uri="{FF2B5EF4-FFF2-40B4-BE49-F238E27FC236}">
                  <a16:creationId xmlns:a16="http://schemas.microsoft.com/office/drawing/2014/main" id="{D4C21AA7-1B8F-47C4-9F1A-B3285F920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800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20 h 4"/>
                <a:gd name="T4" fmla="*/ 50 w 4"/>
                <a:gd name="T5" fmla="*/ 50 h 4"/>
                <a:gd name="T6" fmla="*/ 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3" name="Freeform 116">
              <a:extLst>
                <a:ext uri="{FF2B5EF4-FFF2-40B4-BE49-F238E27FC236}">
                  <a16:creationId xmlns:a16="http://schemas.microsoft.com/office/drawing/2014/main" id="{D653A3F4-5C27-48D0-9359-F473911CD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829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50 w 4"/>
                <a:gd name="T3" fmla="*/ 22 h 4"/>
                <a:gd name="T4" fmla="*/ 50 w 4"/>
                <a:gd name="T5" fmla="*/ 61 h 4"/>
                <a:gd name="T6" fmla="*/ 0 w 4"/>
                <a:gd name="T7" fmla="*/ 61 h 4"/>
                <a:gd name="T8" fmla="*/ 2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3" y="3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4" name="Freeform 117">
              <a:extLst>
                <a:ext uri="{FF2B5EF4-FFF2-40B4-BE49-F238E27FC236}">
                  <a16:creationId xmlns:a16="http://schemas.microsoft.com/office/drawing/2014/main" id="{73E75502-11F5-483A-88D7-A54324A48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805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50 w 4"/>
                <a:gd name="T3" fmla="*/ 21 h 3"/>
                <a:gd name="T4" fmla="*/ 50 w 4"/>
                <a:gd name="T5" fmla="*/ 56 h 3"/>
                <a:gd name="T6" fmla="*/ 0 w 4"/>
                <a:gd name="T7" fmla="*/ 56 h 3"/>
                <a:gd name="T8" fmla="*/ 2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1"/>
                    <a:pt x="3" y="2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5" name="Freeform 118">
              <a:extLst>
                <a:ext uri="{FF2B5EF4-FFF2-40B4-BE49-F238E27FC236}">
                  <a16:creationId xmlns:a16="http://schemas.microsoft.com/office/drawing/2014/main" id="{C56F894B-99DB-430B-B30E-00A2AB083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816"/>
              <a:ext cx="7" cy="8"/>
            </a:xfrm>
            <a:custGeom>
              <a:avLst/>
              <a:gdLst>
                <a:gd name="T0" fmla="*/ 12 w 3"/>
                <a:gd name="T1" fmla="*/ 0 h 3"/>
                <a:gd name="T2" fmla="*/ 37 w 3"/>
                <a:gd name="T3" fmla="*/ 0 h 3"/>
                <a:gd name="T4" fmla="*/ 28 w 3"/>
                <a:gd name="T5" fmla="*/ 56 h 3"/>
                <a:gd name="T6" fmla="*/ 0 w 3"/>
                <a:gd name="T7" fmla="*/ 35 h 3"/>
                <a:gd name="T8" fmla="*/ 12 w 3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6" name="Freeform 119">
              <a:extLst>
                <a:ext uri="{FF2B5EF4-FFF2-40B4-BE49-F238E27FC236}">
                  <a16:creationId xmlns:a16="http://schemas.microsoft.com/office/drawing/2014/main" id="{9B39B207-3A9E-4BF1-872F-0A8846F4D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837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63 w 4"/>
                <a:gd name="T3" fmla="*/ 22 h 4"/>
                <a:gd name="T4" fmla="*/ 50 w 4"/>
                <a:gd name="T5" fmla="*/ 61 h 4"/>
                <a:gd name="T6" fmla="*/ 20 w 4"/>
                <a:gd name="T7" fmla="*/ 61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3" y="4"/>
                    <a:pt x="1" y="4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7" name="Freeform 120">
              <a:extLst>
                <a:ext uri="{FF2B5EF4-FFF2-40B4-BE49-F238E27FC236}">
                  <a16:creationId xmlns:a16="http://schemas.microsoft.com/office/drawing/2014/main" id="{B1E31D34-32BB-47F8-95F3-86B96D118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784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50 w 4"/>
                <a:gd name="T3" fmla="*/ 21 h 3"/>
                <a:gd name="T4" fmla="*/ 50 w 4"/>
                <a:gd name="T5" fmla="*/ 56 h 3"/>
                <a:gd name="T6" fmla="*/ 0 w 4"/>
                <a:gd name="T7" fmla="*/ 35 h 3"/>
                <a:gd name="T8" fmla="*/ 2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1"/>
                    <a:pt x="3" y="2"/>
                    <a:pt x="3" y="3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8" name="Freeform 121">
              <a:extLst>
                <a:ext uri="{FF2B5EF4-FFF2-40B4-BE49-F238E27FC236}">
                  <a16:creationId xmlns:a16="http://schemas.microsoft.com/office/drawing/2014/main" id="{25E3E37C-6E7D-4C97-8AFA-436649E0E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1778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50 w 4"/>
                <a:gd name="T3" fmla="*/ 22 h 4"/>
                <a:gd name="T4" fmla="*/ 50 w 4"/>
                <a:gd name="T5" fmla="*/ 61 h 4"/>
                <a:gd name="T6" fmla="*/ 0 w 4"/>
                <a:gd name="T7" fmla="*/ 61 h 4"/>
                <a:gd name="T8" fmla="*/ 2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3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9" name="Freeform 122">
              <a:extLst>
                <a:ext uri="{FF2B5EF4-FFF2-40B4-BE49-F238E27FC236}">
                  <a16:creationId xmlns:a16="http://schemas.microsoft.com/office/drawing/2014/main" id="{68D4AAB0-57F6-42F7-BB31-34E335096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762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63 w 4"/>
                <a:gd name="T3" fmla="*/ 22 h 4"/>
                <a:gd name="T4" fmla="*/ 50 w 4"/>
                <a:gd name="T5" fmla="*/ 61 h 4"/>
                <a:gd name="T6" fmla="*/ 20 w 4"/>
                <a:gd name="T7" fmla="*/ 61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0" name="Freeform 123">
              <a:extLst>
                <a:ext uri="{FF2B5EF4-FFF2-40B4-BE49-F238E27FC236}">
                  <a16:creationId xmlns:a16="http://schemas.microsoft.com/office/drawing/2014/main" id="{A48647D5-D08A-4F2D-A757-C2576B525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789"/>
              <a:ext cx="8" cy="11"/>
            </a:xfrm>
            <a:custGeom>
              <a:avLst/>
              <a:gdLst>
                <a:gd name="T0" fmla="*/ 0 w 3"/>
                <a:gd name="T1" fmla="*/ 22 h 4"/>
                <a:gd name="T2" fmla="*/ 56 w 3"/>
                <a:gd name="T3" fmla="*/ 22 h 4"/>
                <a:gd name="T4" fmla="*/ 35 w 3"/>
                <a:gd name="T5" fmla="*/ 83 h 4"/>
                <a:gd name="T6" fmla="*/ 0 w 3"/>
                <a:gd name="T7" fmla="*/ 61 h 4"/>
                <a:gd name="T8" fmla="*/ 0 w 3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0"/>
                    <a:pt x="2" y="1"/>
                    <a:pt x="3" y="1"/>
                  </a:cubicBezTo>
                  <a:cubicBezTo>
                    <a:pt x="3" y="2"/>
                    <a:pt x="3" y="3"/>
                    <a:pt x="2" y="4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1" name="Freeform 124">
              <a:extLst>
                <a:ext uri="{FF2B5EF4-FFF2-40B4-BE49-F238E27FC236}">
                  <a16:creationId xmlns:a16="http://schemas.microsoft.com/office/drawing/2014/main" id="{86ECC6EC-EC4B-4FB2-A849-FA0E2135C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816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63 w 4"/>
                <a:gd name="T3" fmla="*/ 0 h 3"/>
                <a:gd name="T4" fmla="*/ 50 w 4"/>
                <a:gd name="T5" fmla="*/ 56 h 3"/>
                <a:gd name="T6" fmla="*/ 20 w 4"/>
                <a:gd name="T7" fmla="*/ 35 h 3"/>
                <a:gd name="T8" fmla="*/ 2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2" name="Freeform 125">
              <a:extLst>
                <a:ext uri="{FF2B5EF4-FFF2-40B4-BE49-F238E27FC236}">
                  <a16:creationId xmlns:a16="http://schemas.microsoft.com/office/drawing/2014/main" id="{625EFCDB-D66E-4F23-A7A0-C65A924A8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840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63 w 4"/>
                <a:gd name="T3" fmla="*/ 20 h 4"/>
                <a:gd name="T4" fmla="*/ 50 w 4"/>
                <a:gd name="T5" fmla="*/ 63 h 4"/>
                <a:gd name="T6" fmla="*/ 2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1"/>
                    <a:pt x="4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3" name="Freeform 126">
              <a:extLst>
                <a:ext uri="{FF2B5EF4-FFF2-40B4-BE49-F238E27FC236}">
                  <a16:creationId xmlns:a16="http://schemas.microsoft.com/office/drawing/2014/main" id="{E84781B3-2B60-4AE1-9429-E8738E119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845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50 w 4"/>
                <a:gd name="T3" fmla="*/ 22 h 4"/>
                <a:gd name="T4" fmla="*/ 50 w 4"/>
                <a:gd name="T5" fmla="*/ 83 h 4"/>
                <a:gd name="T6" fmla="*/ 0 w 4"/>
                <a:gd name="T7" fmla="*/ 61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3" y="4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4" name="Freeform 127">
              <a:extLst>
                <a:ext uri="{FF2B5EF4-FFF2-40B4-BE49-F238E27FC236}">
                  <a16:creationId xmlns:a16="http://schemas.microsoft.com/office/drawing/2014/main" id="{8A8037E6-DBBF-4934-BF4B-9BE37A0B7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837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50 w 4"/>
                <a:gd name="T3" fmla="*/ 22 h 4"/>
                <a:gd name="T4" fmla="*/ 50 w 4"/>
                <a:gd name="T5" fmla="*/ 61 h 4"/>
                <a:gd name="T6" fmla="*/ 20 w 4"/>
                <a:gd name="T7" fmla="*/ 61 h 4"/>
                <a:gd name="T8" fmla="*/ 2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3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5" name="Freeform 128">
              <a:extLst>
                <a:ext uri="{FF2B5EF4-FFF2-40B4-BE49-F238E27FC236}">
                  <a16:creationId xmlns:a16="http://schemas.microsoft.com/office/drawing/2014/main" id="{7091A3DE-8CC1-4D38-9490-D1EDBFD26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048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63 w 4"/>
                <a:gd name="T3" fmla="*/ 21 h 3"/>
                <a:gd name="T4" fmla="*/ 50 w 4"/>
                <a:gd name="T5" fmla="*/ 56 h 3"/>
                <a:gd name="T6" fmla="*/ 20 w 4"/>
                <a:gd name="T7" fmla="*/ 35 h 3"/>
                <a:gd name="T8" fmla="*/ 2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3"/>
                    <a:pt x="1" y="3"/>
                    <a:pt x="1" y="2"/>
                  </a:cubicBezTo>
                  <a:cubicBezTo>
                    <a:pt x="0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6" name="Freeform 129">
              <a:extLst>
                <a:ext uri="{FF2B5EF4-FFF2-40B4-BE49-F238E27FC236}">
                  <a16:creationId xmlns:a16="http://schemas.microsoft.com/office/drawing/2014/main" id="{722F6D9B-3981-4361-A04F-3D9516246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880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20 h 4"/>
                <a:gd name="T4" fmla="*/ 50 w 4"/>
                <a:gd name="T5" fmla="*/ 63 h 4"/>
                <a:gd name="T6" fmla="*/ 2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1"/>
                    <a:pt x="3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7" name="Freeform 130">
              <a:extLst>
                <a:ext uri="{FF2B5EF4-FFF2-40B4-BE49-F238E27FC236}">
                  <a16:creationId xmlns:a16="http://schemas.microsoft.com/office/drawing/2014/main" id="{22823A24-CB3D-4C97-BBE6-848493265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896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63 w 4"/>
                <a:gd name="T3" fmla="*/ 20 h 4"/>
                <a:gd name="T4" fmla="*/ 50 w 4"/>
                <a:gd name="T5" fmla="*/ 50 h 4"/>
                <a:gd name="T6" fmla="*/ 2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8" name="Freeform 131">
              <a:extLst>
                <a:ext uri="{FF2B5EF4-FFF2-40B4-BE49-F238E27FC236}">
                  <a16:creationId xmlns:a16="http://schemas.microsoft.com/office/drawing/2014/main" id="{D5BEEDA3-6413-4F7B-959B-E29DBEC88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869"/>
              <a:ext cx="10" cy="11"/>
            </a:xfrm>
            <a:custGeom>
              <a:avLst/>
              <a:gdLst>
                <a:gd name="T0" fmla="*/ 20 w 4"/>
                <a:gd name="T1" fmla="*/ 0 h 4"/>
                <a:gd name="T2" fmla="*/ 63 w 4"/>
                <a:gd name="T3" fmla="*/ 22 h 4"/>
                <a:gd name="T4" fmla="*/ 50 w 4"/>
                <a:gd name="T5" fmla="*/ 61 h 4"/>
                <a:gd name="T6" fmla="*/ 20 w 4"/>
                <a:gd name="T7" fmla="*/ 61 h 4"/>
                <a:gd name="T8" fmla="*/ 2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3"/>
                    <a:pt x="3" y="3"/>
                  </a:cubicBez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9" name="Freeform 132">
              <a:extLst>
                <a:ext uri="{FF2B5EF4-FFF2-40B4-BE49-F238E27FC236}">
                  <a16:creationId xmlns:a16="http://schemas.microsoft.com/office/drawing/2014/main" id="{A943E102-E49E-4A86-A370-B872611FF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856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50 w 4"/>
                <a:gd name="T3" fmla="*/ 20 h 4"/>
                <a:gd name="T4" fmla="*/ 50 w 4"/>
                <a:gd name="T5" fmla="*/ 50 h 4"/>
                <a:gd name="T6" fmla="*/ 20 w 4"/>
                <a:gd name="T7" fmla="*/ 50 h 4"/>
                <a:gd name="T8" fmla="*/ 20 w 4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50" name="Freeform 133">
              <a:extLst>
                <a:ext uri="{FF2B5EF4-FFF2-40B4-BE49-F238E27FC236}">
                  <a16:creationId xmlns:a16="http://schemas.microsoft.com/office/drawing/2014/main" id="{E419A97F-34BE-448C-8A58-15B8E728B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848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50 w 4"/>
                <a:gd name="T3" fmla="*/ 20 h 4"/>
                <a:gd name="T4" fmla="*/ 50 w 4"/>
                <a:gd name="T5" fmla="*/ 63 h 4"/>
                <a:gd name="T6" fmla="*/ 2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51" name="Freeform 134">
              <a:extLst>
                <a:ext uri="{FF2B5EF4-FFF2-40B4-BE49-F238E27FC236}">
                  <a16:creationId xmlns:a16="http://schemas.microsoft.com/office/drawing/2014/main" id="{ED01DC22-124F-4508-908A-26891D028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6" y="1869"/>
              <a:ext cx="10" cy="11"/>
            </a:xfrm>
            <a:custGeom>
              <a:avLst/>
              <a:gdLst>
                <a:gd name="T0" fmla="*/ 20 w 4"/>
                <a:gd name="T1" fmla="*/ 22 h 4"/>
                <a:gd name="T2" fmla="*/ 50 w 4"/>
                <a:gd name="T3" fmla="*/ 22 h 4"/>
                <a:gd name="T4" fmla="*/ 50 w 4"/>
                <a:gd name="T5" fmla="*/ 61 h 4"/>
                <a:gd name="T6" fmla="*/ 0 w 4"/>
                <a:gd name="T7" fmla="*/ 61 h 4"/>
                <a:gd name="T8" fmla="*/ 2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52" name="Freeform 135">
              <a:extLst>
                <a:ext uri="{FF2B5EF4-FFF2-40B4-BE49-F238E27FC236}">
                  <a16:creationId xmlns:a16="http://schemas.microsoft.com/office/drawing/2014/main" id="{E1368DB3-B2AE-407A-993B-05B5F69C7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888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63 w 4"/>
                <a:gd name="T3" fmla="*/ 20 h 4"/>
                <a:gd name="T4" fmla="*/ 50 w 4"/>
                <a:gd name="T5" fmla="*/ 63 h 4"/>
                <a:gd name="T6" fmla="*/ 20 w 4"/>
                <a:gd name="T7" fmla="*/ 50 h 4"/>
                <a:gd name="T8" fmla="*/ 20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53" name="Freeform 136">
              <a:extLst>
                <a:ext uri="{FF2B5EF4-FFF2-40B4-BE49-F238E27FC236}">
                  <a16:creationId xmlns:a16="http://schemas.microsoft.com/office/drawing/2014/main" id="{474D0D91-B6D1-4BCF-8578-1031B481D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885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63 w 4"/>
                <a:gd name="T3" fmla="*/ 0 h 3"/>
                <a:gd name="T4" fmla="*/ 50 w 4"/>
                <a:gd name="T5" fmla="*/ 56 h 3"/>
                <a:gd name="T6" fmla="*/ 20 w 4"/>
                <a:gd name="T7" fmla="*/ 35 h 3"/>
                <a:gd name="T8" fmla="*/ 20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54" name="Freeform 137">
              <a:extLst>
                <a:ext uri="{FF2B5EF4-FFF2-40B4-BE49-F238E27FC236}">
                  <a16:creationId xmlns:a16="http://schemas.microsoft.com/office/drawing/2014/main" id="{F553E439-19F3-498A-8307-8829E359E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008"/>
              <a:ext cx="13" cy="13"/>
            </a:xfrm>
            <a:custGeom>
              <a:avLst/>
              <a:gdLst>
                <a:gd name="T0" fmla="*/ 55 w 5"/>
                <a:gd name="T1" fmla="*/ 68 h 5"/>
                <a:gd name="T2" fmla="*/ 0 w 5"/>
                <a:gd name="T3" fmla="*/ 55 h 5"/>
                <a:gd name="T4" fmla="*/ 34 w 5"/>
                <a:gd name="T5" fmla="*/ 0 h 5"/>
                <a:gd name="T6" fmla="*/ 68 w 5"/>
                <a:gd name="T7" fmla="*/ 34 h 5"/>
                <a:gd name="T8" fmla="*/ 55 w 5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5" y="3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55" name="Freeform 138">
              <a:extLst>
                <a:ext uri="{FF2B5EF4-FFF2-40B4-BE49-F238E27FC236}">
                  <a16:creationId xmlns:a16="http://schemas.microsoft.com/office/drawing/2014/main" id="{E6B0DA82-6770-4D1D-BA3F-89AF506EF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978"/>
              <a:ext cx="13" cy="14"/>
            </a:xfrm>
            <a:custGeom>
              <a:avLst/>
              <a:gdLst>
                <a:gd name="T0" fmla="*/ 55 w 5"/>
                <a:gd name="T1" fmla="*/ 87 h 5"/>
                <a:gd name="T2" fmla="*/ 21 w 5"/>
                <a:gd name="T3" fmla="*/ 62 h 5"/>
                <a:gd name="T4" fmla="*/ 34 w 5"/>
                <a:gd name="T5" fmla="*/ 0 h 5"/>
                <a:gd name="T6" fmla="*/ 88 w 5"/>
                <a:gd name="T7" fmla="*/ 48 h 5"/>
                <a:gd name="T8" fmla="*/ 55 w 5"/>
                <a:gd name="T9" fmla="*/ 8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5" y="3"/>
                    <a:pt x="5" y="4"/>
                    <a:pt x="3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72" name="Freeform 139">
              <a:extLst>
                <a:ext uri="{FF2B5EF4-FFF2-40B4-BE49-F238E27FC236}">
                  <a16:creationId xmlns:a16="http://schemas.microsoft.com/office/drawing/2014/main" id="{35F25C60-DF76-449C-880C-14FC7006A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016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2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2" y="3"/>
                    <a:pt x="1" y="2"/>
                    <a:pt x="1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2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73" name="Freeform 140">
              <a:extLst>
                <a:ext uri="{FF2B5EF4-FFF2-40B4-BE49-F238E27FC236}">
                  <a16:creationId xmlns:a16="http://schemas.microsoft.com/office/drawing/2014/main" id="{249CF09B-FAF1-4864-B7EE-5603D2E40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010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35 h 3"/>
                <a:gd name="T4" fmla="*/ 21 w 3"/>
                <a:gd name="T5" fmla="*/ 0 h 3"/>
                <a:gd name="T6" fmla="*/ 56 w 3"/>
                <a:gd name="T7" fmla="*/ 21 h 3"/>
                <a:gd name="T8" fmla="*/ 35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1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74" name="Freeform 141">
              <a:extLst>
                <a:ext uri="{FF2B5EF4-FFF2-40B4-BE49-F238E27FC236}">
                  <a16:creationId xmlns:a16="http://schemas.microsoft.com/office/drawing/2014/main" id="{D5D6C29A-135B-4EFC-97CF-4AF4A3370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986"/>
              <a:ext cx="7" cy="11"/>
            </a:xfrm>
            <a:custGeom>
              <a:avLst/>
              <a:gdLst>
                <a:gd name="T0" fmla="*/ 28 w 3"/>
                <a:gd name="T1" fmla="*/ 61 h 4"/>
                <a:gd name="T2" fmla="*/ 0 w 3"/>
                <a:gd name="T3" fmla="*/ 47 h 4"/>
                <a:gd name="T4" fmla="*/ 12 w 3"/>
                <a:gd name="T5" fmla="*/ 0 h 4"/>
                <a:gd name="T6" fmla="*/ 37 w 3"/>
                <a:gd name="T7" fmla="*/ 22 h 4"/>
                <a:gd name="T8" fmla="*/ 28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2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75" name="Freeform 142">
              <a:extLst>
                <a:ext uri="{FF2B5EF4-FFF2-40B4-BE49-F238E27FC236}">
                  <a16:creationId xmlns:a16="http://schemas.microsoft.com/office/drawing/2014/main" id="{046E45B2-FE75-4033-888B-A40579B53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1997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20 w 4"/>
                <a:gd name="T3" fmla="*/ 35 h 3"/>
                <a:gd name="T4" fmla="*/ 33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2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76" name="Freeform 143">
              <a:extLst>
                <a:ext uri="{FF2B5EF4-FFF2-40B4-BE49-F238E27FC236}">
                  <a16:creationId xmlns:a16="http://schemas.microsoft.com/office/drawing/2014/main" id="{A870425C-CC2E-469E-93FB-791AF3AD4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" y="2010"/>
              <a:ext cx="10" cy="11"/>
            </a:xfrm>
            <a:custGeom>
              <a:avLst/>
              <a:gdLst>
                <a:gd name="T0" fmla="*/ 33 w 4"/>
                <a:gd name="T1" fmla="*/ 61 h 4"/>
                <a:gd name="T2" fmla="*/ 20 w 4"/>
                <a:gd name="T3" fmla="*/ 47 h 4"/>
                <a:gd name="T4" fmla="*/ 33 w 4"/>
                <a:gd name="T5" fmla="*/ 22 h 4"/>
                <a:gd name="T6" fmla="*/ 50 w 4"/>
                <a:gd name="T7" fmla="*/ 22 h 4"/>
                <a:gd name="T8" fmla="*/ 3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2" y="4"/>
                    <a:pt x="1" y="3"/>
                    <a:pt x="1" y="2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77" name="Freeform 144">
              <a:extLst>
                <a:ext uri="{FF2B5EF4-FFF2-40B4-BE49-F238E27FC236}">
                  <a16:creationId xmlns:a16="http://schemas.microsoft.com/office/drawing/2014/main" id="{CFBDD839-83FD-47EC-AE06-D063E0E2B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032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35 h 3"/>
                <a:gd name="T4" fmla="*/ 21 w 3"/>
                <a:gd name="T5" fmla="*/ 0 h 3"/>
                <a:gd name="T6" fmla="*/ 56 w 3"/>
                <a:gd name="T7" fmla="*/ 21 h 3"/>
                <a:gd name="T8" fmla="*/ 35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78" name="Freeform 145">
              <a:extLst>
                <a:ext uri="{FF2B5EF4-FFF2-40B4-BE49-F238E27FC236}">
                  <a16:creationId xmlns:a16="http://schemas.microsoft.com/office/drawing/2014/main" id="{2E7BC8C2-90D0-4123-940C-084531A9C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2005"/>
              <a:ext cx="8" cy="8"/>
            </a:xfrm>
            <a:custGeom>
              <a:avLst/>
              <a:gdLst>
                <a:gd name="T0" fmla="*/ 35 w 3"/>
                <a:gd name="T1" fmla="*/ 56 h 3"/>
                <a:gd name="T2" fmla="*/ 0 w 3"/>
                <a:gd name="T3" fmla="*/ 35 h 3"/>
                <a:gd name="T4" fmla="*/ 21 w 3"/>
                <a:gd name="T5" fmla="*/ 0 h 3"/>
                <a:gd name="T6" fmla="*/ 56 w 3"/>
                <a:gd name="T7" fmla="*/ 21 h 3"/>
                <a:gd name="T8" fmla="*/ 35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3" y="2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79" name="Freeform 146">
              <a:extLst>
                <a:ext uri="{FF2B5EF4-FFF2-40B4-BE49-F238E27FC236}">
                  <a16:creationId xmlns:a16="http://schemas.microsoft.com/office/drawing/2014/main" id="{64DAFA31-FAB7-4D21-871F-4E4E0D89E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002"/>
              <a:ext cx="7" cy="8"/>
            </a:xfrm>
            <a:custGeom>
              <a:avLst/>
              <a:gdLst>
                <a:gd name="T0" fmla="*/ 28 w 3"/>
                <a:gd name="T1" fmla="*/ 56 h 3"/>
                <a:gd name="T2" fmla="*/ 0 w 3"/>
                <a:gd name="T3" fmla="*/ 35 h 3"/>
                <a:gd name="T4" fmla="*/ 12 w 3"/>
                <a:gd name="T5" fmla="*/ 0 h 3"/>
                <a:gd name="T6" fmla="*/ 37 w 3"/>
                <a:gd name="T7" fmla="*/ 21 h 3"/>
                <a:gd name="T8" fmla="*/ 28 w 3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0" name="Freeform 147">
              <a:extLst>
                <a:ext uri="{FF2B5EF4-FFF2-40B4-BE49-F238E27FC236}">
                  <a16:creationId xmlns:a16="http://schemas.microsoft.com/office/drawing/2014/main" id="{A57A55B9-F5B1-4318-8CF4-B47949788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989"/>
              <a:ext cx="10" cy="8"/>
            </a:xfrm>
            <a:custGeom>
              <a:avLst/>
              <a:gdLst>
                <a:gd name="T0" fmla="*/ 33 w 4"/>
                <a:gd name="T1" fmla="*/ 56 h 3"/>
                <a:gd name="T2" fmla="*/ 20 w 4"/>
                <a:gd name="T3" fmla="*/ 35 h 3"/>
                <a:gd name="T4" fmla="*/ 20 w 4"/>
                <a:gd name="T5" fmla="*/ 0 h 3"/>
                <a:gd name="T6" fmla="*/ 50 w 4"/>
                <a:gd name="T7" fmla="*/ 21 h 3"/>
                <a:gd name="T8" fmla="*/ 33 w 4"/>
                <a:gd name="T9" fmla="*/ 56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ubicBezTo>
                    <a:pt x="4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1" name="Freeform 148">
              <a:extLst>
                <a:ext uri="{FF2B5EF4-FFF2-40B4-BE49-F238E27FC236}">
                  <a16:creationId xmlns:a16="http://schemas.microsoft.com/office/drawing/2014/main" id="{ACD1D770-A75A-4580-A6F9-02F09DA90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962"/>
              <a:ext cx="8" cy="11"/>
            </a:xfrm>
            <a:custGeom>
              <a:avLst/>
              <a:gdLst>
                <a:gd name="T0" fmla="*/ 35 w 3"/>
                <a:gd name="T1" fmla="*/ 61 h 4"/>
                <a:gd name="T2" fmla="*/ 0 w 3"/>
                <a:gd name="T3" fmla="*/ 47 h 4"/>
                <a:gd name="T4" fmla="*/ 21 w 3"/>
                <a:gd name="T5" fmla="*/ 22 h 4"/>
                <a:gd name="T6" fmla="*/ 56 w 3"/>
                <a:gd name="T7" fmla="*/ 47 h 4"/>
                <a:gd name="T8" fmla="*/ 35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1" y="4"/>
                    <a:pt x="1" y="3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2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2" name="Freeform 149">
              <a:extLst>
                <a:ext uri="{FF2B5EF4-FFF2-40B4-BE49-F238E27FC236}">
                  <a16:creationId xmlns:a16="http://schemas.microsoft.com/office/drawing/2014/main" id="{189A2D0F-4CEE-45B2-8220-3B406F76C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642"/>
              <a:ext cx="8" cy="8"/>
            </a:xfrm>
            <a:custGeom>
              <a:avLst/>
              <a:gdLst>
                <a:gd name="T0" fmla="*/ 0 w 3"/>
                <a:gd name="T1" fmla="*/ 35 h 3"/>
                <a:gd name="T2" fmla="*/ 35 w 3"/>
                <a:gd name="T3" fmla="*/ 0 h 3"/>
                <a:gd name="T4" fmla="*/ 56 w 3"/>
                <a:gd name="T5" fmla="*/ 35 h 3"/>
                <a:gd name="T6" fmla="*/ 21 w 3"/>
                <a:gd name="T7" fmla="*/ 56 h 3"/>
                <a:gd name="T8" fmla="*/ 0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3" name="Freeform 150">
              <a:extLst>
                <a:ext uri="{FF2B5EF4-FFF2-40B4-BE49-F238E27FC236}">
                  <a16:creationId xmlns:a16="http://schemas.microsoft.com/office/drawing/2014/main" id="{9A58F0BB-277E-477A-AF59-0FA739F9E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600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77 h 6"/>
                <a:gd name="T6" fmla="*/ 33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4" name="Freeform 151">
              <a:extLst>
                <a:ext uri="{FF2B5EF4-FFF2-40B4-BE49-F238E27FC236}">
                  <a16:creationId xmlns:a16="http://schemas.microsoft.com/office/drawing/2014/main" id="{38DC9AA3-D3AF-42ED-B169-BFBCB4AF0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696"/>
              <a:ext cx="15" cy="18"/>
            </a:xfrm>
            <a:custGeom>
              <a:avLst/>
              <a:gdLst>
                <a:gd name="T0" fmla="*/ 0 w 6"/>
                <a:gd name="T1" fmla="*/ 54 h 7"/>
                <a:gd name="T2" fmla="*/ 63 w 6"/>
                <a:gd name="T3" fmla="*/ 0 h 7"/>
                <a:gd name="T4" fmla="*/ 95 w 6"/>
                <a:gd name="T5" fmla="*/ 67 h 7"/>
                <a:gd name="T6" fmla="*/ 50 w 6"/>
                <a:gd name="T7" fmla="*/ 100 h 7"/>
                <a:gd name="T8" fmla="*/ 0 w 6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5" name="Freeform 152">
              <a:extLst>
                <a:ext uri="{FF2B5EF4-FFF2-40B4-BE49-F238E27FC236}">
                  <a16:creationId xmlns:a16="http://schemas.microsoft.com/office/drawing/2014/main" id="{29C9D8C2-D9B7-454D-A8D8-43119BC0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701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50 w 6"/>
                <a:gd name="T3" fmla="*/ 0 h 6"/>
                <a:gd name="T4" fmla="*/ 95 w 6"/>
                <a:gd name="T5" fmla="*/ 56 h 6"/>
                <a:gd name="T6" fmla="*/ 33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6" y="2"/>
                    <a:pt x="6" y="3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6" name="Freeform 153">
              <a:extLst>
                <a:ext uri="{FF2B5EF4-FFF2-40B4-BE49-F238E27FC236}">
                  <a16:creationId xmlns:a16="http://schemas.microsoft.com/office/drawing/2014/main" id="{DC005757-4799-44D5-84D1-EA2EAA7C9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1688"/>
              <a:ext cx="15" cy="16"/>
            </a:xfrm>
            <a:custGeom>
              <a:avLst/>
              <a:gdLst>
                <a:gd name="T0" fmla="*/ 0 w 6"/>
                <a:gd name="T1" fmla="*/ 56 h 6"/>
                <a:gd name="T2" fmla="*/ 63 w 6"/>
                <a:gd name="T3" fmla="*/ 0 h 6"/>
                <a:gd name="T4" fmla="*/ 95 w 6"/>
                <a:gd name="T5" fmla="*/ 77 h 6"/>
                <a:gd name="T6" fmla="*/ 50 w 6"/>
                <a:gd name="T7" fmla="*/ 115 h 6"/>
                <a:gd name="T8" fmla="*/ 0 w 6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7" name="Freeform 154">
              <a:extLst>
                <a:ext uri="{FF2B5EF4-FFF2-40B4-BE49-F238E27FC236}">
                  <a16:creationId xmlns:a16="http://schemas.microsoft.com/office/drawing/2014/main" id="{AE78B584-B5D8-4E54-BFC1-5175257EB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650"/>
              <a:ext cx="18" cy="16"/>
            </a:xfrm>
            <a:custGeom>
              <a:avLst/>
              <a:gdLst>
                <a:gd name="T0" fmla="*/ 0 w 7"/>
                <a:gd name="T1" fmla="*/ 56 h 6"/>
                <a:gd name="T2" fmla="*/ 67 w 7"/>
                <a:gd name="T3" fmla="*/ 0 h 6"/>
                <a:gd name="T4" fmla="*/ 100 w 7"/>
                <a:gd name="T5" fmla="*/ 77 h 6"/>
                <a:gd name="T6" fmla="*/ 54 w 7"/>
                <a:gd name="T7" fmla="*/ 115 h 6"/>
                <a:gd name="T8" fmla="*/ 0 w 7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8" name="Freeform 155">
              <a:extLst>
                <a:ext uri="{FF2B5EF4-FFF2-40B4-BE49-F238E27FC236}">
                  <a16:creationId xmlns:a16="http://schemas.microsoft.com/office/drawing/2014/main" id="{F8298F48-B44B-4C8D-9027-264DA3B92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642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0 h 7"/>
                <a:gd name="T4" fmla="*/ 95 w 6"/>
                <a:gd name="T5" fmla="*/ 81 h 7"/>
                <a:gd name="T6" fmla="*/ 50 w 6"/>
                <a:gd name="T7" fmla="*/ 117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9" name="Freeform 156">
              <a:extLst>
                <a:ext uri="{FF2B5EF4-FFF2-40B4-BE49-F238E27FC236}">
                  <a16:creationId xmlns:a16="http://schemas.microsoft.com/office/drawing/2014/main" id="{E98DC9F4-5DC4-47C6-B53D-F13614738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669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50 w 6"/>
                <a:gd name="T3" fmla="*/ 22 h 7"/>
                <a:gd name="T4" fmla="*/ 95 w 6"/>
                <a:gd name="T5" fmla="*/ 81 h 7"/>
                <a:gd name="T6" fmla="*/ 50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90" name="Freeform 157">
              <a:extLst>
                <a:ext uri="{FF2B5EF4-FFF2-40B4-BE49-F238E27FC236}">
                  <a16:creationId xmlns:a16="http://schemas.microsoft.com/office/drawing/2014/main" id="{ACA08205-5E0C-4A3D-9114-13C939ABF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650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0 h 7"/>
                <a:gd name="T4" fmla="*/ 95 w 6"/>
                <a:gd name="T5" fmla="*/ 81 h 7"/>
                <a:gd name="T6" fmla="*/ 50 w 6"/>
                <a:gd name="T7" fmla="*/ 117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91" name="Freeform 158">
              <a:extLst>
                <a:ext uri="{FF2B5EF4-FFF2-40B4-BE49-F238E27FC236}">
                  <a16:creationId xmlns:a16="http://schemas.microsoft.com/office/drawing/2014/main" id="{B7D0604A-0626-4C89-954C-85696D02A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680"/>
              <a:ext cx="18" cy="16"/>
            </a:xfrm>
            <a:custGeom>
              <a:avLst/>
              <a:gdLst>
                <a:gd name="T0" fmla="*/ 21 w 7"/>
                <a:gd name="T1" fmla="*/ 56 h 6"/>
                <a:gd name="T2" fmla="*/ 67 w 7"/>
                <a:gd name="T3" fmla="*/ 0 h 6"/>
                <a:gd name="T4" fmla="*/ 118 w 7"/>
                <a:gd name="T5" fmla="*/ 56 h 6"/>
                <a:gd name="T6" fmla="*/ 54 w 7"/>
                <a:gd name="T7" fmla="*/ 115 h 6"/>
                <a:gd name="T8" fmla="*/ 21 w 7"/>
                <a:gd name="T9" fmla="*/ 5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7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2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92" name="Freeform 159">
              <a:extLst>
                <a:ext uri="{FF2B5EF4-FFF2-40B4-BE49-F238E27FC236}">
                  <a16:creationId xmlns:a16="http://schemas.microsoft.com/office/drawing/2014/main" id="{B86CA048-99B7-4AB4-A08E-A52FD2A56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613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50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2"/>
                    <a:pt x="2" y="0"/>
                    <a:pt x="4" y="1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93" name="Freeform 160">
              <a:extLst>
                <a:ext uri="{FF2B5EF4-FFF2-40B4-BE49-F238E27FC236}">
                  <a16:creationId xmlns:a16="http://schemas.microsoft.com/office/drawing/2014/main" id="{DB1FDF6A-4F6E-4BB7-A740-9CB1C8760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608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50 w 6"/>
                <a:gd name="T3" fmla="*/ 0 h 6"/>
                <a:gd name="T4" fmla="*/ 95 w 6"/>
                <a:gd name="T5" fmla="*/ 56 h 6"/>
                <a:gd name="T6" fmla="*/ 33 w 6"/>
                <a:gd name="T7" fmla="*/ 115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94" name="Freeform 161">
              <a:extLst>
                <a:ext uri="{FF2B5EF4-FFF2-40B4-BE49-F238E27FC236}">
                  <a16:creationId xmlns:a16="http://schemas.microsoft.com/office/drawing/2014/main" id="{BB47AAEB-4A15-4640-9EF1-8C9AC476A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1696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33 w 4"/>
                <a:gd name="T3" fmla="*/ 0 h 4"/>
                <a:gd name="T4" fmla="*/ 63 w 4"/>
                <a:gd name="T5" fmla="*/ 33 h 4"/>
                <a:gd name="T6" fmla="*/ 20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3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95" name="Freeform 162">
              <a:extLst>
                <a:ext uri="{FF2B5EF4-FFF2-40B4-BE49-F238E27FC236}">
                  <a16:creationId xmlns:a16="http://schemas.microsoft.com/office/drawing/2014/main" id="{5E646E60-B641-4E36-93BD-4D65E5A83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666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0 h 4"/>
                <a:gd name="T4" fmla="*/ 63 w 4"/>
                <a:gd name="T5" fmla="*/ 47 h 4"/>
                <a:gd name="T6" fmla="*/ 33 w 4"/>
                <a:gd name="T7" fmla="*/ 83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96" name="Oval 163">
              <a:extLst>
                <a:ext uri="{FF2B5EF4-FFF2-40B4-BE49-F238E27FC236}">
                  <a16:creationId xmlns:a16="http://schemas.microsoft.com/office/drawing/2014/main" id="{DDAC3907-E1C5-407A-AE78-A71DBD9AF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9" y="1672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1097" name="Freeform 164">
              <a:extLst>
                <a:ext uri="{FF2B5EF4-FFF2-40B4-BE49-F238E27FC236}">
                  <a16:creationId xmlns:a16="http://schemas.microsoft.com/office/drawing/2014/main" id="{7A74DB23-7615-4932-8760-CA8C09F64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648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33 w 4"/>
                <a:gd name="T3" fmla="*/ 0 h 4"/>
                <a:gd name="T4" fmla="*/ 63 w 4"/>
                <a:gd name="T5" fmla="*/ 33 h 4"/>
                <a:gd name="T6" fmla="*/ 20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98" name="Freeform 165">
              <a:extLst>
                <a:ext uri="{FF2B5EF4-FFF2-40B4-BE49-F238E27FC236}">
                  <a16:creationId xmlns:a16="http://schemas.microsoft.com/office/drawing/2014/main" id="{F37658A5-7383-4FF8-9EF5-8BB4EFB04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682"/>
              <a:ext cx="8" cy="8"/>
            </a:xfrm>
            <a:custGeom>
              <a:avLst/>
              <a:gdLst>
                <a:gd name="T0" fmla="*/ 0 w 3"/>
                <a:gd name="T1" fmla="*/ 21 h 3"/>
                <a:gd name="T2" fmla="*/ 35 w 3"/>
                <a:gd name="T3" fmla="*/ 0 h 3"/>
                <a:gd name="T4" fmla="*/ 56 w 3"/>
                <a:gd name="T5" fmla="*/ 21 h 3"/>
                <a:gd name="T6" fmla="*/ 21 w 3"/>
                <a:gd name="T7" fmla="*/ 56 h 3"/>
                <a:gd name="T8" fmla="*/ 0 w 3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99" name="Freeform 166">
              <a:extLst>
                <a:ext uri="{FF2B5EF4-FFF2-40B4-BE49-F238E27FC236}">
                  <a16:creationId xmlns:a16="http://schemas.microsoft.com/office/drawing/2014/main" id="{B0D02FBE-8324-4058-B741-1DD2C13B3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741"/>
              <a:ext cx="10" cy="13"/>
            </a:xfrm>
            <a:custGeom>
              <a:avLst/>
              <a:gdLst>
                <a:gd name="T0" fmla="*/ 0 w 4"/>
                <a:gd name="T1" fmla="*/ 34 h 5"/>
                <a:gd name="T2" fmla="*/ 50 w 4"/>
                <a:gd name="T3" fmla="*/ 21 h 5"/>
                <a:gd name="T4" fmla="*/ 63 w 4"/>
                <a:gd name="T5" fmla="*/ 55 h 5"/>
                <a:gd name="T6" fmla="*/ 33 w 4"/>
                <a:gd name="T7" fmla="*/ 68 h 5"/>
                <a:gd name="T8" fmla="*/ 0 w 4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cubicBezTo>
                    <a:pt x="1" y="1"/>
                    <a:pt x="1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3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00" name="Freeform 167">
              <a:extLst>
                <a:ext uri="{FF2B5EF4-FFF2-40B4-BE49-F238E27FC236}">
                  <a16:creationId xmlns:a16="http://schemas.microsoft.com/office/drawing/2014/main" id="{55E92916-7CDC-4CD8-AAEC-B57849CD2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1749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0 h 4"/>
                <a:gd name="T4" fmla="*/ 63 w 4"/>
                <a:gd name="T5" fmla="*/ 61 h 4"/>
                <a:gd name="T6" fmla="*/ 20 w 4"/>
                <a:gd name="T7" fmla="*/ 83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01" name="Oval 168">
              <a:extLst>
                <a:ext uri="{FF2B5EF4-FFF2-40B4-BE49-F238E27FC236}">
                  <a16:creationId xmlns:a16="http://schemas.microsoft.com/office/drawing/2014/main" id="{554F21EF-F305-4F52-9F70-8DAF14A3A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9" y="1754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1102" name="Freeform 169">
              <a:extLst>
                <a:ext uri="{FF2B5EF4-FFF2-40B4-BE49-F238E27FC236}">
                  <a16:creationId xmlns:a16="http://schemas.microsoft.com/office/drawing/2014/main" id="{33932541-7C47-4BD6-B423-E99287146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728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33 w 4"/>
                <a:gd name="T3" fmla="*/ 0 h 4"/>
                <a:gd name="T4" fmla="*/ 63 w 4"/>
                <a:gd name="T5" fmla="*/ 33 h 4"/>
                <a:gd name="T6" fmla="*/ 33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03" name="Freeform 170">
              <a:extLst>
                <a:ext uri="{FF2B5EF4-FFF2-40B4-BE49-F238E27FC236}">
                  <a16:creationId xmlns:a16="http://schemas.microsoft.com/office/drawing/2014/main" id="{D8F3ABE8-0C11-4DCD-A568-090A580CA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632"/>
              <a:ext cx="13" cy="10"/>
            </a:xfrm>
            <a:custGeom>
              <a:avLst/>
              <a:gdLst>
                <a:gd name="T0" fmla="*/ 21 w 5"/>
                <a:gd name="T1" fmla="*/ 33 h 4"/>
                <a:gd name="T2" fmla="*/ 55 w 5"/>
                <a:gd name="T3" fmla="*/ 0 h 4"/>
                <a:gd name="T4" fmla="*/ 68 w 5"/>
                <a:gd name="T5" fmla="*/ 33 h 4"/>
                <a:gd name="T6" fmla="*/ 34 w 5"/>
                <a:gd name="T7" fmla="*/ 63 h 4"/>
                <a:gd name="T8" fmla="*/ 21 w 5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04" name="Freeform 171">
              <a:extLst>
                <a:ext uri="{FF2B5EF4-FFF2-40B4-BE49-F238E27FC236}">
                  <a16:creationId xmlns:a16="http://schemas.microsoft.com/office/drawing/2014/main" id="{F46E027F-0B35-4C2A-8F0F-A43D96F30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1629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0 h 4"/>
                <a:gd name="T4" fmla="*/ 63 w 4"/>
                <a:gd name="T5" fmla="*/ 61 h 4"/>
                <a:gd name="T6" fmla="*/ 33 w 4"/>
                <a:gd name="T7" fmla="*/ 83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1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05" name="Freeform 172">
              <a:extLst>
                <a:ext uri="{FF2B5EF4-FFF2-40B4-BE49-F238E27FC236}">
                  <a16:creationId xmlns:a16="http://schemas.microsoft.com/office/drawing/2014/main" id="{6C0D23EE-695B-4E80-A643-3CDBFC436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712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33 w 4"/>
                <a:gd name="T3" fmla="*/ 0 h 4"/>
                <a:gd name="T4" fmla="*/ 63 w 4"/>
                <a:gd name="T5" fmla="*/ 33 h 4"/>
                <a:gd name="T6" fmla="*/ 20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06" name="Oval 173">
              <a:extLst>
                <a:ext uri="{FF2B5EF4-FFF2-40B4-BE49-F238E27FC236}">
                  <a16:creationId xmlns:a16="http://schemas.microsoft.com/office/drawing/2014/main" id="{6EDF9D6C-CBF3-4B69-A123-F78E501A4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" y="1744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1107" name="Freeform 174">
              <a:extLst>
                <a:ext uri="{FF2B5EF4-FFF2-40B4-BE49-F238E27FC236}">
                  <a16:creationId xmlns:a16="http://schemas.microsoft.com/office/drawing/2014/main" id="{D7B6B77F-6E43-4BBD-8139-9078410FF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722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50 w 4"/>
                <a:gd name="T3" fmla="*/ 0 h 4"/>
                <a:gd name="T4" fmla="*/ 63 w 4"/>
                <a:gd name="T5" fmla="*/ 47 h 4"/>
                <a:gd name="T6" fmla="*/ 33 w 4"/>
                <a:gd name="T7" fmla="*/ 83 h 4"/>
                <a:gd name="T8" fmla="*/ 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08" name="Freeform 175">
              <a:extLst>
                <a:ext uri="{FF2B5EF4-FFF2-40B4-BE49-F238E27FC236}">
                  <a16:creationId xmlns:a16="http://schemas.microsoft.com/office/drawing/2014/main" id="{BF87B603-8390-4965-93F9-A1ACE5FF9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1730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33 w 4"/>
                <a:gd name="T3" fmla="*/ 0 h 4"/>
                <a:gd name="T4" fmla="*/ 63 w 4"/>
                <a:gd name="T5" fmla="*/ 47 h 4"/>
                <a:gd name="T6" fmla="*/ 33 w 4"/>
                <a:gd name="T7" fmla="*/ 83 h 4"/>
                <a:gd name="T8" fmla="*/ 0 w 4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3"/>
                    <a:pt x="0" y="3"/>
                    <a:pt x="0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09" name="Oval 176">
              <a:extLst>
                <a:ext uri="{FF2B5EF4-FFF2-40B4-BE49-F238E27FC236}">
                  <a16:creationId xmlns:a16="http://schemas.microsoft.com/office/drawing/2014/main" id="{27674F78-9415-40D0-ABD8-8CC69F3D6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9" y="1770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31110" name="Freeform 177">
              <a:extLst>
                <a:ext uri="{FF2B5EF4-FFF2-40B4-BE49-F238E27FC236}">
                  <a16:creationId xmlns:a16="http://schemas.microsoft.com/office/drawing/2014/main" id="{977A426F-6FD6-4F3C-9970-9DD9ED304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797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0 h 4"/>
                <a:gd name="T4" fmla="*/ 63 w 4"/>
                <a:gd name="T5" fmla="*/ 47 h 4"/>
                <a:gd name="T6" fmla="*/ 33 w 4"/>
                <a:gd name="T7" fmla="*/ 83 h 4"/>
                <a:gd name="T8" fmla="*/ 0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11" name="Freeform 178">
              <a:extLst>
                <a:ext uri="{FF2B5EF4-FFF2-40B4-BE49-F238E27FC236}">
                  <a16:creationId xmlns:a16="http://schemas.microsoft.com/office/drawing/2014/main" id="{FF7B3D33-CF8C-4125-BB0E-4BF6A9688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824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50 w 4"/>
                <a:gd name="T3" fmla="*/ 0 h 4"/>
                <a:gd name="T4" fmla="*/ 63 w 4"/>
                <a:gd name="T5" fmla="*/ 33 h 4"/>
                <a:gd name="T6" fmla="*/ 33 w 4"/>
                <a:gd name="T7" fmla="*/ 63 h 4"/>
                <a:gd name="T8" fmla="*/ 0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12" name="Freeform 179">
              <a:extLst>
                <a:ext uri="{FF2B5EF4-FFF2-40B4-BE49-F238E27FC236}">
                  <a16:creationId xmlns:a16="http://schemas.microsoft.com/office/drawing/2014/main" id="{2CA3040F-6DC5-417F-B3F4-7688686B6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696"/>
              <a:ext cx="5" cy="8"/>
            </a:xfrm>
            <a:custGeom>
              <a:avLst/>
              <a:gdLst>
                <a:gd name="T0" fmla="*/ 0 w 2"/>
                <a:gd name="T1" fmla="*/ 21 h 3"/>
                <a:gd name="T2" fmla="*/ 20 w 2"/>
                <a:gd name="T3" fmla="*/ 0 h 3"/>
                <a:gd name="T4" fmla="*/ 33 w 2"/>
                <a:gd name="T5" fmla="*/ 35 h 3"/>
                <a:gd name="T6" fmla="*/ 20 w 2"/>
                <a:gd name="T7" fmla="*/ 56 h 3"/>
                <a:gd name="T8" fmla="*/ 0 w 2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13" name="Freeform 180">
              <a:extLst>
                <a:ext uri="{FF2B5EF4-FFF2-40B4-BE49-F238E27FC236}">
                  <a16:creationId xmlns:a16="http://schemas.microsoft.com/office/drawing/2014/main" id="{C9CAEA9B-8651-4D97-95FD-4441741BC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682"/>
              <a:ext cx="15" cy="19"/>
            </a:xfrm>
            <a:custGeom>
              <a:avLst/>
              <a:gdLst>
                <a:gd name="T0" fmla="*/ 95 w 6"/>
                <a:gd name="T1" fmla="*/ 81 h 7"/>
                <a:gd name="T2" fmla="*/ 33 w 6"/>
                <a:gd name="T3" fmla="*/ 117 h 7"/>
                <a:gd name="T4" fmla="*/ 0 w 6"/>
                <a:gd name="T5" fmla="*/ 38 h 7"/>
                <a:gd name="T6" fmla="*/ 63 w 6"/>
                <a:gd name="T7" fmla="*/ 22 h 7"/>
                <a:gd name="T8" fmla="*/ 95 w 6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4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14" name="Freeform 181">
              <a:extLst>
                <a:ext uri="{FF2B5EF4-FFF2-40B4-BE49-F238E27FC236}">
                  <a16:creationId xmlns:a16="http://schemas.microsoft.com/office/drawing/2014/main" id="{B7B33487-D5AD-43C6-9241-128CFE4C3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701"/>
              <a:ext cx="15" cy="16"/>
            </a:xfrm>
            <a:custGeom>
              <a:avLst/>
              <a:gdLst>
                <a:gd name="T0" fmla="*/ 95 w 6"/>
                <a:gd name="T1" fmla="*/ 77 h 6"/>
                <a:gd name="T2" fmla="*/ 33 w 6"/>
                <a:gd name="T3" fmla="*/ 93 h 6"/>
                <a:gd name="T4" fmla="*/ 0 w 6"/>
                <a:gd name="T5" fmla="*/ 35 h 6"/>
                <a:gd name="T6" fmla="*/ 63 w 6"/>
                <a:gd name="T7" fmla="*/ 0 h 6"/>
                <a:gd name="T8" fmla="*/ 9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6" y="2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15" name="Freeform 182">
              <a:extLst>
                <a:ext uri="{FF2B5EF4-FFF2-40B4-BE49-F238E27FC236}">
                  <a16:creationId xmlns:a16="http://schemas.microsoft.com/office/drawing/2014/main" id="{4F2137EF-5A93-4737-8472-17465CB06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648"/>
              <a:ext cx="15" cy="16"/>
            </a:xfrm>
            <a:custGeom>
              <a:avLst/>
              <a:gdLst>
                <a:gd name="T0" fmla="*/ 95 w 6"/>
                <a:gd name="T1" fmla="*/ 77 h 6"/>
                <a:gd name="T2" fmla="*/ 33 w 6"/>
                <a:gd name="T3" fmla="*/ 115 h 6"/>
                <a:gd name="T4" fmla="*/ 0 w 6"/>
                <a:gd name="T5" fmla="*/ 35 h 6"/>
                <a:gd name="T6" fmla="*/ 63 w 6"/>
                <a:gd name="T7" fmla="*/ 0 h 6"/>
                <a:gd name="T8" fmla="*/ 9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16" name="Freeform 183">
              <a:extLst>
                <a:ext uri="{FF2B5EF4-FFF2-40B4-BE49-F238E27FC236}">
                  <a16:creationId xmlns:a16="http://schemas.microsoft.com/office/drawing/2014/main" id="{769A2DFA-FB80-4F8A-98A8-7C694298E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1666"/>
              <a:ext cx="18" cy="19"/>
            </a:xfrm>
            <a:custGeom>
              <a:avLst/>
              <a:gdLst>
                <a:gd name="T0" fmla="*/ 100 w 7"/>
                <a:gd name="T1" fmla="*/ 103 h 7"/>
                <a:gd name="T2" fmla="*/ 33 w 7"/>
                <a:gd name="T3" fmla="*/ 117 h 7"/>
                <a:gd name="T4" fmla="*/ 21 w 7"/>
                <a:gd name="T5" fmla="*/ 38 h 7"/>
                <a:gd name="T6" fmla="*/ 85 w 7"/>
                <a:gd name="T7" fmla="*/ 22 h 7"/>
                <a:gd name="T8" fmla="*/ 100 w 7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17" name="Freeform 184">
              <a:extLst>
                <a:ext uri="{FF2B5EF4-FFF2-40B4-BE49-F238E27FC236}">
                  <a16:creationId xmlns:a16="http://schemas.microsoft.com/office/drawing/2014/main" id="{9839009E-38AE-467F-B6FD-97948376C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661"/>
              <a:ext cx="15" cy="19"/>
            </a:xfrm>
            <a:custGeom>
              <a:avLst/>
              <a:gdLst>
                <a:gd name="T0" fmla="*/ 95 w 6"/>
                <a:gd name="T1" fmla="*/ 103 h 7"/>
                <a:gd name="T2" fmla="*/ 33 w 6"/>
                <a:gd name="T3" fmla="*/ 117 h 7"/>
                <a:gd name="T4" fmla="*/ 0 w 6"/>
                <a:gd name="T5" fmla="*/ 38 h 7"/>
                <a:gd name="T6" fmla="*/ 63 w 6"/>
                <a:gd name="T7" fmla="*/ 22 h 7"/>
                <a:gd name="T8" fmla="*/ 95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18" name="Freeform 185">
              <a:extLst>
                <a:ext uri="{FF2B5EF4-FFF2-40B4-BE49-F238E27FC236}">
                  <a16:creationId xmlns:a16="http://schemas.microsoft.com/office/drawing/2014/main" id="{94BD0B97-5D44-46F9-9CC9-017154851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594"/>
              <a:ext cx="15" cy="19"/>
            </a:xfrm>
            <a:custGeom>
              <a:avLst/>
              <a:gdLst>
                <a:gd name="T0" fmla="*/ 95 w 6"/>
                <a:gd name="T1" fmla="*/ 103 h 7"/>
                <a:gd name="T2" fmla="*/ 33 w 6"/>
                <a:gd name="T3" fmla="*/ 117 h 7"/>
                <a:gd name="T4" fmla="*/ 0 w 6"/>
                <a:gd name="T5" fmla="*/ 60 h 7"/>
                <a:gd name="T6" fmla="*/ 63 w 6"/>
                <a:gd name="T7" fmla="*/ 22 h 7"/>
                <a:gd name="T8" fmla="*/ 95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5" y="2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19" name="Freeform 186">
              <a:extLst>
                <a:ext uri="{FF2B5EF4-FFF2-40B4-BE49-F238E27FC236}">
                  <a16:creationId xmlns:a16="http://schemas.microsoft.com/office/drawing/2014/main" id="{66784B2A-9AC7-4167-965A-6B8E48338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637"/>
              <a:ext cx="17" cy="19"/>
            </a:xfrm>
            <a:custGeom>
              <a:avLst/>
              <a:gdLst>
                <a:gd name="T0" fmla="*/ 87 w 7"/>
                <a:gd name="T1" fmla="*/ 103 h 7"/>
                <a:gd name="T2" fmla="*/ 41 w 7"/>
                <a:gd name="T3" fmla="*/ 117 h 7"/>
                <a:gd name="T4" fmla="*/ 12 w 7"/>
                <a:gd name="T5" fmla="*/ 38 h 7"/>
                <a:gd name="T6" fmla="*/ 70 w 7"/>
                <a:gd name="T7" fmla="*/ 22 h 7"/>
                <a:gd name="T8" fmla="*/ 87 w 7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6" y="6"/>
                    <a:pt x="4" y="7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0" name="Freeform 187">
              <a:extLst>
                <a:ext uri="{FF2B5EF4-FFF2-40B4-BE49-F238E27FC236}">
                  <a16:creationId xmlns:a16="http://schemas.microsoft.com/office/drawing/2014/main" id="{84F85FAE-6716-432A-B6F5-E9E92EAFB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658"/>
              <a:ext cx="15" cy="19"/>
            </a:xfrm>
            <a:custGeom>
              <a:avLst/>
              <a:gdLst>
                <a:gd name="T0" fmla="*/ 95 w 6"/>
                <a:gd name="T1" fmla="*/ 81 h 7"/>
                <a:gd name="T2" fmla="*/ 33 w 6"/>
                <a:gd name="T3" fmla="*/ 117 h 7"/>
                <a:gd name="T4" fmla="*/ 0 w 6"/>
                <a:gd name="T5" fmla="*/ 38 h 7"/>
                <a:gd name="T6" fmla="*/ 63 w 6"/>
                <a:gd name="T7" fmla="*/ 22 h 7"/>
                <a:gd name="T8" fmla="*/ 95 w 6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4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1" name="Freeform 188">
              <a:extLst>
                <a:ext uri="{FF2B5EF4-FFF2-40B4-BE49-F238E27FC236}">
                  <a16:creationId xmlns:a16="http://schemas.microsoft.com/office/drawing/2014/main" id="{CC30D9DD-1F49-4AD5-8AC9-BB9E6C67B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616"/>
              <a:ext cx="15" cy="16"/>
            </a:xfrm>
            <a:custGeom>
              <a:avLst/>
              <a:gdLst>
                <a:gd name="T0" fmla="*/ 95 w 6"/>
                <a:gd name="T1" fmla="*/ 77 h 6"/>
                <a:gd name="T2" fmla="*/ 33 w 6"/>
                <a:gd name="T3" fmla="*/ 115 h 6"/>
                <a:gd name="T4" fmla="*/ 0 w 6"/>
                <a:gd name="T5" fmla="*/ 35 h 6"/>
                <a:gd name="T6" fmla="*/ 63 w 6"/>
                <a:gd name="T7" fmla="*/ 21 h 6"/>
                <a:gd name="T8" fmla="*/ 9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2" name="Freeform 189">
              <a:extLst>
                <a:ext uri="{FF2B5EF4-FFF2-40B4-BE49-F238E27FC236}">
                  <a16:creationId xmlns:a16="http://schemas.microsoft.com/office/drawing/2014/main" id="{3A427FA6-0AA8-428A-ABAB-7806C8335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645"/>
              <a:ext cx="18" cy="16"/>
            </a:xfrm>
            <a:custGeom>
              <a:avLst/>
              <a:gdLst>
                <a:gd name="T0" fmla="*/ 100 w 7"/>
                <a:gd name="T1" fmla="*/ 77 h 6"/>
                <a:gd name="T2" fmla="*/ 33 w 7"/>
                <a:gd name="T3" fmla="*/ 115 h 6"/>
                <a:gd name="T4" fmla="*/ 21 w 7"/>
                <a:gd name="T5" fmla="*/ 35 h 6"/>
                <a:gd name="T6" fmla="*/ 67 w 7"/>
                <a:gd name="T7" fmla="*/ 0 h 6"/>
                <a:gd name="T8" fmla="*/ 100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3" name="Freeform 190">
              <a:extLst>
                <a:ext uri="{FF2B5EF4-FFF2-40B4-BE49-F238E27FC236}">
                  <a16:creationId xmlns:a16="http://schemas.microsoft.com/office/drawing/2014/main" id="{E32A25B2-0EED-4097-8467-4AD1AC1D6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672"/>
              <a:ext cx="15" cy="16"/>
            </a:xfrm>
            <a:custGeom>
              <a:avLst/>
              <a:gdLst>
                <a:gd name="T0" fmla="*/ 95 w 6"/>
                <a:gd name="T1" fmla="*/ 77 h 6"/>
                <a:gd name="T2" fmla="*/ 33 w 6"/>
                <a:gd name="T3" fmla="*/ 115 h 6"/>
                <a:gd name="T4" fmla="*/ 0 w 6"/>
                <a:gd name="T5" fmla="*/ 35 h 6"/>
                <a:gd name="T6" fmla="*/ 63 w 6"/>
                <a:gd name="T7" fmla="*/ 0 h 6"/>
                <a:gd name="T8" fmla="*/ 9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4" name="Freeform 191">
              <a:extLst>
                <a:ext uri="{FF2B5EF4-FFF2-40B4-BE49-F238E27FC236}">
                  <a16:creationId xmlns:a16="http://schemas.microsoft.com/office/drawing/2014/main" id="{BB80B3D1-F613-4053-A6BC-5DEC96FBC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738"/>
              <a:ext cx="10" cy="14"/>
            </a:xfrm>
            <a:custGeom>
              <a:avLst/>
              <a:gdLst>
                <a:gd name="T0" fmla="*/ 63 w 4"/>
                <a:gd name="T1" fmla="*/ 62 h 5"/>
                <a:gd name="T2" fmla="*/ 20 w 4"/>
                <a:gd name="T3" fmla="*/ 87 h 5"/>
                <a:gd name="T4" fmla="*/ 0 w 4"/>
                <a:gd name="T5" fmla="*/ 22 h 5"/>
                <a:gd name="T6" fmla="*/ 50 w 4"/>
                <a:gd name="T7" fmla="*/ 0 h 5"/>
                <a:gd name="T8" fmla="*/ 63 w 4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3" y="4"/>
                    <a:pt x="2" y="5"/>
                    <a:pt x="1" y="4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5" name="Freeform 192">
              <a:extLst>
                <a:ext uri="{FF2B5EF4-FFF2-40B4-BE49-F238E27FC236}">
                  <a16:creationId xmlns:a16="http://schemas.microsoft.com/office/drawing/2014/main" id="{7AC64513-81D9-4D9C-A308-BB0232874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778"/>
              <a:ext cx="10" cy="14"/>
            </a:xfrm>
            <a:custGeom>
              <a:avLst/>
              <a:gdLst>
                <a:gd name="T0" fmla="*/ 63 w 4"/>
                <a:gd name="T1" fmla="*/ 62 h 5"/>
                <a:gd name="T2" fmla="*/ 20 w 4"/>
                <a:gd name="T3" fmla="*/ 87 h 5"/>
                <a:gd name="T4" fmla="*/ 0 w 4"/>
                <a:gd name="T5" fmla="*/ 48 h 5"/>
                <a:gd name="T6" fmla="*/ 50 w 4"/>
                <a:gd name="T7" fmla="*/ 22 h 5"/>
                <a:gd name="T8" fmla="*/ 63 w 4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3" y="4"/>
                    <a:pt x="2" y="5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6" name="Freeform 193">
              <a:extLst>
                <a:ext uri="{FF2B5EF4-FFF2-40B4-BE49-F238E27FC236}">
                  <a16:creationId xmlns:a16="http://schemas.microsoft.com/office/drawing/2014/main" id="{B642A4C0-AC9B-452C-95CA-F9670FA86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752"/>
              <a:ext cx="13" cy="10"/>
            </a:xfrm>
            <a:custGeom>
              <a:avLst/>
              <a:gdLst>
                <a:gd name="T0" fmla="*/ 68 w 5"/>
                <a:gd name="T1" fmla="*/ 50 h 4"/>
                <a:gd name="T2" fmla="*/ 34 w 5"/>
                <a:gd name="T3" fmla="*/ 63 h 4"/>
                <a:gd name="T4" fmla="*/ 21 w 5"/>
                <a:gd name="T5" fmla="*/ 20 h 4"/>
                <a:gd name="T6" fmla="*/ 55 w 5"/>
                <a:gd name="T7" fmla="*/ 0 h 4"/>
                <a:gd name="T8" fmla="*/ 68 w 5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4" y="3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7" name="Freeform 194">
              <a:extLst>
                <a:ext uri="{FF2B5EF4-FFF2-40B4-BE49-F238E27FC236}">
                  <a16:creationId xmlns:a16="http://schemas.microsoft.com/office/drawing/2014/main" id="{8AD0D701-8CFE-4863-A8C6-CB1126450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754"/>
              <a:ext cx="12" cy="14"/>
            </a:xfrm>
            <a:custGeom>
              <a:avLst/>
              <a:gdLst>
                <a:gd name="T0" fmla="*/ 70 w 5"/>
                <a:gd name="T1" fmla="*/ 62 h 5"/>
                <a:gd name="T2" fmla="*/ 29 w 5"/>
                <a:gd name="T3" fmla="*/ 87 h 5"/>
                <a:gd name="T4" fmla="*/ 12 w 5"/>
                <a:gd name="T5" fmla="*/ 48 h 5"/>
                <a:gd name="T6" fmla="*/ 41 w 5"/>
                <a:gd name="T7" fmla="*/ 0 h 5"/>
                <a:gd name="T8" fmla="*/ 70 w 5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4" y="4"/>
                    <a:pt x="3" y="5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5" y="2"/>
                    <a:pt x="5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8" name="Freeform 195">
              <a:extLst>
                <a:ext uri="{FF2B5EF4-FFF2-40B4-BE49-F238E27FC236}">
                  <a16:creationId xmlns:a16="http://schemas.microsoft.com/office/drawing/2014/main" id="{47C3C22E-0F81-429C-BA8A-7F3082234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816"/>
              <a:ext cx="10" cy="10"/>
            </a:xfrm>
            <a:custGeom>
              <a:avLst/>
              <a:gdLst>
                <a:gd name="T0" fmla="*/ 63 w 4"/>
                <a:gd name="T1" fmla="*/ 50 h 4"/>
                <a:gd name="T2" fmla="*/ 20 w 4"/>
                <a:gd name="T3" fmla="*/ 63 h 4"/>
                <a:gd name="T4" fmla="*/ 0 w 4"/>
                <a:gd name="T5" fmla="*/ 20 h 4"/>
                <a:gd name="T6" fmla="*/ 50 w 4"/>
                <a:gd name="T7" fmla="*/ 0 h 4"/>
                <a:gd name="T8" fmla="*/ 63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9" name="Freeform 196">
              <a:extLst>
                <a:ext uri="{FF2B5EF4-FFF2-40B4-BE49-F238E27FC236}">
                  <a16:creationId xmlns:a16="http://schemas.microsoft.com/office/drawing/2014/main" id="{E6ECE956-0987-4EEE-BCF2-4D3514B57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805"/>
              <a:ext cx="13" cy="11"/>
            </a:xfrm>
            <a:custGeom>
              <a:avLst/>
              <a:gdLst>
                <a:gd name="T0" fmla="*/ 68 w 5"/>
                <a:gd name="T1" fmla="*/ 61 h 4"/>
                <a:gd name="T2" fmla="*/ 34 w 5"/>
                <a:gd name="T3" fmla="*/ 83 h 4"/>
                <a:gd name="T4" fmla="*/ 21 w 5"/>
                <a:gd name="T5" fmla="*/ 22 h 4"/>
                <a:gd name="T6" fmla="*/ 55 w 5"/>
                <a:gd name="T7" fmla="*/ 0 h 4"/>
                <a:gd name="T8" fmla="*/ 68 w 5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4" y="3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0" name="Freeform 197">
              <a:extLst>
                <a:ext uri="{FF2B5EF4-FFF2-40B4-BE49-F238E27FC236}">
                  <a16:creationId xmlns:a16="http://schemas.microsoft.com/office/drawing/2014/main" id="{99921669-60D5-495B-BD07-66859579E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826"/>
              <a:ext cx="12" cy="11"/>
            </a:xfrm>
            <a:custGeom>
              <a:avLst/>
              <a:gdLst>
                <a:gd name="T0" fmla="*/ 58 w 5"/>
                <a:gd name="T1" fmla="*/ 61 h 4"/>
                <a:gd name="T2" fmla="*/ 29 w 5"/>
                <a:gd name="T3" fmla="*/ 83 h 4"/>
                <a:gd name="T4" fmla="*/ 12 w 5"/>
                <a:gd name="T5" fmla="*/ 22 h 4"/>
                <a:gd name="T6" fmla="*/ 41 w 5"/>
                <a:gd name="T7" fmla="*/ 0 h 4"/>
                <a:gd name="T8" fmla="*/ 58 w 5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4" y="3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1" name="Freeform 198">
              <a:extLst>
                <a:ext uri="{FF2B5EF4-FFF2-40B4-BE49-F238E27FC236}">
                  <a16:creationId xmlns:a16="http://schemas.microsoft.com/office/drawing/2014/main" id="{3E0375F2-73E8-4088-840F-1FFDE5C42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1824"/>
              <a:ext cx="10" cy="13"/>
            </a:xfrm>
            <a:custGeom>
              <a:avLst/>
              <a:gdLst>
                <a:gd name="T0" fmla="*/ 63 w 4"/>
                <a:gd name="T1" fmla="*/ 55 h 5"/>
                <a:gd name="T2" fmla="*/ 20 w 4"/>
                <a:gd name="T3" fmla="*/ 68 h 5"/>
                <a:gd name="T4" fmla="*/ 0 w 4"/>
                <a:gd name="T5" fmla="*/ 34 h 5"/>
                <a:gd name="T6" fmla="*/ 50 w 4"/>
                <a:gd name="T7" fmla="*/ 21 h 5"/>
                <a:gd name="T8" fmla="*/ 63 w 4"/>
                <a:gd name="T9" fmla="*/ 55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4" y="3"/>
                  </a:moveTo>
                  <a:cubicBezTo>
                    <a:pt x="3" y="4"/>
                    <a:pt x="2" y="5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2" name="Freeform 199">
              <a:extLst>
                <a:ext uri="{FF2B5EF4-FFF2-40B4-BE49-F238E27FC236}">
                  <a16:creationId xmlns:a16="http://schemas.microsoft.com/office/drawing/2014/main" id="{E629D8EF-D994-453C-B0A1-DC50E0CC7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1834"/>
              <a:ext cx="13" cy="11"/>
            </a:xfrm>
            <a:custGeom>
              <a:avLst/>
              <a:gdLst>
                <a:gd name="T0" fmla="*/ 68 w 5"/>
                <a:gd name="T1" fmla="*/ 61 h 4"/>
                <a:gd name="T2" fmla="*/ 21 w 5"/>
                <a:gd name="T3" fmla="*/ 83 h 4"/>
                <a:gd name="T4" fmla="*/ 0 w 5"/>
                <a:gd name="T5" fmla="*/ 22 h 4"/>
                <a:gd name="T6" fmla="*/ 55 w 5"/>
                <a:gd name="T7" fmla="*/ 0 h 4"/>
                <a:gd name="T8" fmla="*/ 68 w 5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4" y="3"/>
                  </a:moveTo>
                  <a:cubicBezTo>
                    <a:pt x="4" y="4"/>
                    <a:pt x="2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3" name="Freeform 200">
              <a:extLst>
                <a:ext uri="{FF2B5EF4-FFF2-40B4-BE49-F238E27FC236}">
                  <a16:creationId xmlns:a16="http://schemas.microsoft.com/office/drawing/2014/main" id="{9D6B4BA5-C8FF-4F63-9B49-4D6AA3D6D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1858"/>
              <a:ext cx="13" cy="14"/>
            </a:xfrm>
            <a:custGeom>
              <a:avLst/>
              <a:gdLst>
                <a:gd name="T0" fmla="*/ 68 w 5"/>
                <a:gd name="T1" fmla="*/ 62 h 5"/>
                <a:gd name="T2" fmla="*/ 34 w 5"/>
                <a:gd name="T3" fmla="*/ 87 h 5"/>
                <a:gd name="T4" fmla="*/ 0 w 5"/>
                <a:gd name="T5" fmla="*/ 48 h 5"/>
                <a:gd name="T6" fmla="*/ 55 w 5"/>
                <a:gd name="T7" fmla="*/ 0 h 5"/>
                <a:gd name="T8" fmla="*/ 68 w 5"/>
                <a:gd name="T9" fmla="*/ 6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4" y="3"/>
                  </a:moveTo>
                  <a:cubicBezTo>
                    <a:pt x="4" y="4"/>
                    <a:pt x="3" y="5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4" name="Freeform 201">
              <a:extLst>
                <a:ext uri="{FF2B5EF4-FFF2-40B4-BE49-F238E27FC236}">
                  <a16:creationId xmlns:a16="http://schemas.microsoft.com/office/drawing/2014/main" id="{7A37AAE4-E054-4E1C-B271-F8CE59C23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757"/>
              <a:ext cx="7" cy="11"/>
            </a:xfrm>
            <a:custGeom>
              <a:avLst/>
              <a:gdLst>
                <a:gd name="T0" fmla="*/ 37 w 3"/>
                <a:gd name="T1" fmla="*/ 61 h 4"/>
                <a:gd name="T2" fmla="*/ 12 w 3"/>
                <a:gd name="T3" fmla="*/ 61 h 4"/>
                <a:gd name="T4" fmla="*/ 0 w 3"/>
                <a:gd name="T5" fmla="*/ 22 h 4"/>
                <a:gd name="T6" fmla="*/ 28 w 3"/>
                <a:gd name="T7" fmla="*/ 22 h 4"/>
                <a:gd name="T8" fmla="*/ 37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3"/>
                    <a:pt x="1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5" name="Freeform 202">
              <a:extLst>
                <a:ext uri="{FF2B5EF4-FFF2-40B4-BE49-F238E27FC236}">
                  <a16:creationId xmlns:a16="http://schemas.microsoft.com/office/drawing/2014/main" id="{FDCAD83D-C086-41B8-B137-38DB1AACF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792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6" name="Freeform 203">
              <a:extLst>
                <a:ext uri="{FF2B5EF4-FFF2-40B4-BE49-F238E27FC236}">
                  <a16:creationId xmlns:a16="http://schemas.microsoft.com/office/drawing/2014/main" id="{30A119BC-2DDF-4EBA-89AF-91376C0EF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1746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7" name="Freeform 204">
              <a:extLst>
                <a:ext uri="{FF2B5EF4-FFF2-40B4-BE49-F238E27FC236}">
                  <a16:creationId xmlns:a16="http://schemas.microsoft.com/office/drawing/2014/main" id="{E7A41B86-E276-4EA6-82DA-196D04947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733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8" name="Freeform 205">
              <a:extLst>
                <a:ext uri="{FF2B5EF4-FFF2-40B4-BE49-F238E27FC236}">
                  <a16:creationId xmlns:a16="http://schemas.microsoft.com/office/drawing/2014/main" id="{EFA0339A-9D75-4759-9B1E-42FC8D630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730"/>
              <a:ext cx="7" cy="11"/>
            </a:xfrm>
            <a:custGeom>
              <a:avLst/>
              <a:gdLst>
                <a:gd name="T0" fmla="*/ 37 w 3"/>
                <a:gd name="T1" fmla="*/ 61 h 4"/>
                <a:gd name="T2" fmla="*/ 12 w 3"/>
                <a:gd name="T3" fmla="*/ 61 h 4"/>
                <a:gd name="T4" fmla="*/ 0 w 3"/>
                <a:gd name="T5" fmla="*/ 22 h 4"/>
                <a:gd name="T6" fmla="*/ 28 w 3"/>
                <a:gd name="T7" fmla="*/ 22 h 4"/>
                <a:gd name="T8" fmla="*/ 37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1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9" name="Freeform 206">
              <a:extLst>
                <a:ext uri="{FF2B5EF4-FFF2-40B4-BE49-F238E27FC236}">
                  <a16:creationId xmlns:a16="http://schemas.microsoft.com/office/drawing/2014/main" id="{02869D23-0000-447D-8F3D-451E0B159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730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0" name="Freeform 207">
              <a:extLst>
                <a:ext uri="{FF2B5EF4-FFF2-40B4-BE49-F238E27FC236}">
                  <a16:creationId xmlns:a16="http://schemas.microsoft.com/office/drawing/2014/main" id="{67EDE92C-C606-4F7B-A04A-AFEFC6A00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1770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20 w 4"/>
                <a:gd name="T3" fmla="*/ 56 h 3"/>
                <a:gd name="T4" fmla="*/ 20 w 4"/>
                <a:gd name="T5" fmla="*/ 21 h 3"/>
                <a:gd name="T6" fmla="*/ 50 w 4"/>
                <a:gd name="T7" fmla="*/ 0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1" name="Freeform 208">
              <a:extLst>
                <a:ext uri="{FF2B5EF4-FFF2-40B4-BE49-F238E27FC236}">
                  <a16:creationId xmlns:a16="http://schemas.microsoft.com/office/drawing/2014/main" id="{E44D80CE-E84A-47D7-AAFE-C44F37445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778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33 w 4"/>
                <a:gd name="T3" fmla="*/ 56 h 3"/>
                <a:gd name="T4" fmla="*/ 20 w 4"/>
                <a:gd name="T5" fmla="*/ 21 h 3"/>
                <a:gd name="T6" fmla="*/ 50 w 4"/>
                <a:gd name="T7" fmla="*/ 0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2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2" name="Freeform 209">
              <a:extLst>
                <a:ext uri="{FF2B5EF4-FFF2-40B4-BE49-F238E27FC236}">
                  <a16:creationId xmlns:a16="http://schemas.microsoft.com/office/drawing/2014/main" id="{ED4FB998-52A0-48EF-8BDA-E3B830D5A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778"/>
              <a:ext cx="7" cy="11"/>
            </a:xfrm>
            <a:custGeom>
              <a:avLst/>
              <a:gdLst>
                <a:gd name="T0" fmla="*/ 37 w 3"/>
                <a:gd name="T1" fmla="*/ 61 h 4"/>
                <a:gd name="T2" fmla="*/ 12 w 3"/>
                <a:gd name="T3" fmla="*/ 61 h 4"/>
                <a:gd name="T4" fmla="*/ 0 w 3"/>
                <a:gd name="T5" fmla="*/ 22 h 4"/>
                <a:gd name="T6" fmla="*/ 28 w 3"/>
                <a:gd name="T7" fmla="*/ 22 h 4"/>
                <a:gd name="T8" fmla="*/ 37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3" name="Freeform 210">
              <a:extLst>
                <a:ext uri="{FF2B5EF4-FFF2-40B4-BE49-F238E27FC236}">
                  <a16:creationId xmlns:a16="http://schemas.microsoft.com/office/drawing/2014/main" id="{19ADED37-6FD8-4FA9-A9EE-BD23DFAAF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786"/>
              <a:ext cx="10" cy="11"/>
            </a:xfrm>
            <a:custGeom>
              <a:avLst/>
              <a:gdLst>
                <a:gd name="T0" fmla="*/ 50 w 4"/>
                <a:gd name="T1" fmla="*/ 61 h 4"/>
                <a:gd name="T2" fmla="*/ 20 w 4"/>
                <a:gd name="T3" fmla="*/ 61 h 4"/>
                <a:gd name="T4" fmla="*/ 20 w 4"/>
                <a:gd name="T5" fmla="*/ 47 h 4"/>
                <a:gd name="T6" fmla="*/ 50 w 4"/>
                <a:gd name="T7" fmla="*/ 22 h 4"/>
                <a:gd name="T8" fmla="*/ 5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1" y="3"/>
                    <a:pt x="0" y="2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4" name="Freeform 211">
              <a:extLst>
                <a:ext uri="{FF2B5EF4-FFF2-40B4-BE49-F238E27FC236}">
                  <a16:creationId xmlns:a16="http://schemas.microsoft.com/office/drawing/2014/main" id="{7DBB4D42-AA8C-4AF3-A024-448CE6749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802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5" name="Freeform 212">
              <a:extLst>
                <a:ext uri="{FF2B5EF4-FFF2-40B4-BE49-F238E27FC236}">
                  <a16:creationId xmlns:a16="http://schemas.microsoft.com/office/drawing/2014/main" id="{3182A286-8DB9-49E2-AB81-833DCA287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829"/>
              <a:ext cx="8" cy="11"/>
            </a:xfrm>
            <a:custGeom>
              <a:avLst/>
              <a:gdLst>
                <a:gd name="T0" fmla="*/ 56 w 3"/>
                <a:gd name="T1" fmla="*/ 47 h 4"/>
                <a:gd name="T2" fmla="*/ 21 w 3"/>
                <a:gd name="T3" fmla="*/ 61 h 4"/>
                <a:gd name="T4" fmla="*/ 0 w 3"/>
                <a:gd name="T5" fmla="*/ 22 h 4"/>
                <a:gd name="T6" fmla="*/ 35 w 3"/>
                <a:gd name="T7" fmla="*/ 22 h 4"/>
                <a:gd name="T8" fmla="*/ 56 w 3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6" name="Freeform 213">
              <a:extLst>
                <a:ext uri="{FF2B5EF4-FFF2-40B4-BE49-F238E27FC236}">
                  <a16:creationId xmlns:a16="http://schemas.microsoft.com/office/drawing/2014/main" id="{ABFAF028-255B-41D8-A079-007B12C9F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712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7" name="Freeform 214">
              <a:extLst>
                <a:ext uri="{FF2B5EF4-FFF2-40B4-BE49-F238E27FC236}">
                  <a16:creationId xmlns:a16="http://schemas.microsoft.com/office/drawing/2014/main" id="{4C509AA9-15C3-4DFA-BB61-5D1C4E142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637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8" name="Freeform 215">
              <a:extLst>
                <a:ext uri="{FF2B5EF4-FFF2-40B4-BE49-F238E27FC236}">
                  <a16:creationId xmlns:a16="http://schemas.microsoft.com/office/drawing/2014/main" id="{E57DC99B-6925-40D4-BC11-BFFAC9594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1605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2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9" name="Freeform 216">
              <a:extLst>
                <a:ext uri="{FF2B5EF4-FFF2-40B4-BE49-F238E27FC236}">
                  <a16:creationId xmlns:a16="http://schemas.microsoft.com/office/drawing/2014/main" id="{A4EB2BC2-5288-4993-A701-92F6AC844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573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0" name="Freeform 217">
              <a:extLst>
                <a:ext uri="{FF2B5EF4-FFF2-40B4-BE49-F238E27FC236}">
                  <a16:creationId xmlns:a16="http://schemas.microsoft.com/office/drawing/2014/main" id="{B2186CB0-2B0C-4D5A-BB33-08D2C71C4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581"/>
              <a:ext cx="7" cy="8"/>
            </a:xfrm>
            <a:custGeom>
              <a:avLst/>
              <a:gdLst>
                <a:gd name="T0" fmla="*/ 37 w 3"/>
                <a:gd name="T1" fmla="*/ 35 h 3"/>
                <a:gd name="T2" fmla="*/ 12 w 3"/>
                <a:gd name="T3" fmla="*/ 56 h 3"/>
                <a:gd name="T4" fmla="*/ 0 w 3"/>
                <a:gd name="T5" fmla="*/ 21 h 3"/>
                <a:gd name="T6" fmla="*/ 28 w 3"/>
                <a:gd name="T7" fmla="*/ 0 h 3"/>
                <a:gd name="T8" fmla="*/ 37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1" name="Freeform 218">
              <a:extLst>
                <a:ext uri="{FF2B5EF4-FFF2-40B4-BE49-F238E27FC236}">
                  <a16:creationId xmlns:a16="http://schemas.microsoft.com/office/drawing/2014/main" id="{DE48D4F9-EDD8-462F-B98C-EDC13F949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1602"/>
              <a:ext cx="8" cy="11"/>
            </a:xfrm>
            <a:custGeom>
              <a:avLst/>
              <a:gdLst>
                <a:gd name="T0" fmla="*/ 56 w 3"/>
                <a:gd name="T1" fmla="*/ 61 h 4"/>
                <a:gd name="T2" fmla="*/ 21 w 3"/>
                <a:gd name="T3" fmla="*/ 61 h 4"/>
                <a:gd name="T4" fmla="*/ 0 w 3"/>
                <a:gd name="T5" fmla="*/ 22 h 4"/>
                <a:gd name="T6" fmla="*/ 35 w 3"/>
                <a:gd name="T7" fmla="*/ 22 h 4"/>
                <a:gd name="T8" fmla="*/ 56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2" name="Freeform 219">
              <a:extLst>
                <a:ext uri="{FF2B5EF4-FFF2-40B4-BE49-F238E27FC236}">
                  <a16:creationId xmlns:a16="http://schemas.microsoft.com/office/drawing/2014/main" id="{E40E2236-2155-4C48-AAD7-36D268A15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618"/>
              <a:ext cx="17" cy="16"/>
            </a:xfrm>
            <a:custGeom>
              <a:avLst/>
              <a:gdLst>
                <a:gd name="T0" fmla="*/ 87 w 7"/>
                <a:gd name="T1" fmla="*/ 77 h 6"/>
                <a:gd name="T2" fmla="*/ 29 w 7"/>
                <a:gd name="T3" fmla="*/ 115 h 6"/>
                <a:gd name="T4" fmla="*/ 12 w 7"/>
                <a:gd name="T5" fmla="*/ 35 h 6"/>
                <a:gd name="T6" fmla="*/ 70 w 7"/>
                <a:gd name="T7" fmla="*/ 0 h 6"/>
                <a:gd name="T8" fmla="*/ 87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6" y="6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3" name="Freeform 220">
              <a:extLst>
                <a:ext uri="{FF2B5EF4-FFF2-40B4-BE49-F238E27FC236}">
                  <a16:creationId xmlns:a16="http://schemas.microsoft.com/office/drawing/2014/main" id="{AA64838A-BEFB-4010-A73C-7F02DF28B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589"/>
              <a:ext cx="17" cy="16"/>
            </a:xfrm>
            <a:custGeom>
              <a:avLst/>
              <a:gdLst>
                <a:gd name="T0" fmla="*/ 87 w 7"/>
                <a:gd name="T1" fmla="*/ 77 h 6"/>
                <a:gd name="T2" fmla="*/ 29 w 7"/>
                <a:gd name="T3" fmla="*/ 93 h 6"/>
                <a:gd name="T4" fmla="*/ 12 w 7"/>
                <a:gd name="T5" fmla="*/ 35 h 6"/>
                <a:gd name="T6" fmla="*/ 70 w 7"/>
                <a:gd name="T7" fmla="*/ 0 h 6"/>
                <a:gd name="T8" fmla="*/ 87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5" y="5"/>
                    <a:pt x="4" y="6"/>
                    <a:pt x="2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4" name="Freeform 221">
              <a:extLst>
                <a:ext uri="{FF2B5EF4-FFF2-40B4-BE49-F238E27FC236}">
                  <a16:creationId xmlns:a16="http://schemas.microsoft.com/office/drawing/2014/main" id="{AFB780D5-4708-4A5B-A853-1039BFC9B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581"/>
              <a:ext cx="15" cy="19"/>
            </a:xfrm>
            <a:custGeom>
              <a:avLst/>
              <a:gdLst>
                <a:gd name="T0" fmla="*/ 95 w 6"/>
                <a:gd name="T1" fmla="*/ 81 h 7"/>
                <a:gd name="T2" fmla="*/ 33 w 6"/>
                <a:gd name="T3" fmla="*/ 117 h 7"/>
                <a:gd name="T4" fmla="*/ 0 w 6"/>
                <a:gd name="T5" fmla="*/ 38 h 7"/>
                <a:gd name="T6" fmla="*/ 63 w 6"/>
                <a:gd name="T7" fmla="*/ 22 h 7"/>
                <a:gd name="T8" fmla="*/ 95 w 6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4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5" name="Freeform 222">
              <a:extLst>
                <a:ext uri="{FF2B5EF4-FFF2-40B4-BE49-F238E27FC236}">
                  <a16:creationId xmlns:a16="http://schemas.microsoft.com/office/drawing/2014/main" id="{51C3D4BA-EAF7-458F-930B-9EB596F80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597"/>
              <a:ext cx="18" cy="19"/>
            </a:xfrm>
            <a:custGeom>
              <a:avLst/>
              <a:gdLst>
                <a:gd name="T0" fmla="*/ 100 w 7"/>
                <a:gd name="T1" fmla="*/ 81 h 7"/>
                <a:gd name="T2" fmla="*/ 33 w 7"/>
                <a:gd name="T3" fmla="*/ 117 h 7"/>
                <a:gd name="T4" fmla="*/ 21 w 7"/>
                <a:gd name="T5" fmla="*/ 38 h 7"/>
                <a:gd name="T6" fmla="*/ 85 w 7"/>
                <a:gd name="T7" fmla="*/ 22 h 7"/>
                <a:gd name="T8" fmla="*/ 100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4"/>
                  </a:move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6" name="Freeform 223">
              <a:extLst>
                <a:ext uri="{FF2B5EF4-FFF2-40B4-BE49-F238E27FC236}">
                  <a16:creationId xmlns:a16="http://schemas.microsoft.com/office/drawing/2014/main" id="{4182CEFF-336B-46B7-B995-2964E8439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797"/>
              <a:ext cx="15" cy="16"/>
            </a:xfrm>
            <a:custGeom>
              <a:avLst/>
              <a:gdLst>
                <a:gd name="T0" fmla="*/ 95 w 6"/>
                <a:gd name="T1" fmla="*/ 77 h 6"/>
                <a:gd name="T2" fmla="*/ 33 w 6"/>
                <a:gd name="T3" fmla="*/ 115 h 6"/>
                <a:gd name="T4" fmla="*/ 0 w 6"/>
                <a:gd name="T5" fmla="*/ 35 h 6"/>
                <a:gd name="T6" fmla="*/ 63 w 6"/>
                <a:gd name="T7" fmla="*/ 21 h 6"/>
                <a:gd name="T8" fmla="*/ 9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7" name="Freeform 224">
              <a:extLst>
                <a:ext uri="{FF2B5EF4-FFF2-40B4-BE49-F238E27FC236}">
                  <a16:creationId xmlns:a16="http://schemas.microsoft.com/office/drawing/2014/main" id="{458DBA3E-CD8B-4DF4-8E3C-63FCCA2D5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821"/>
              <a:ext cx="15" cy="16"/>
            </a:xfrm>
            <a:custGeom>
              <a:avLst/>
              <a:gdLst>
                <a:gd name="T0" fmla="*/ 83 w 6"/>
                <a:gd name="T1" fmla="*/ 77 h 6"/>
                <a:gd name="T2" fmla="*/ 33 w 6"/>
                <a:gd name="T3" fmla="*/ 93 h 6"/>
                <a:gd name="T4" fmla="*/ 0 w 6"/>
                <a:gd name="T5" fmla="*/ 35 h 6"/>
                <a:gd name="T6" fmla="*/ 63 w 6"/>
                <a:gd name="T7" fmla="*/ 0 h 6"/>
                <a:gd name="T8" fmla="*/ 83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5" y="5"/>
                    <a:pt x="3" y="6"/>
                    <a:pt x="2" y="5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5" y="1"/>
                    <a:pt x="6" y="2"/>
                    <a:pt x="5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8" name="Freeform 225">
              <a:extLst>
                <a:ext uri="{FF2B5EF4-FFF2-40B4-BE49-F238E27FC236}">
                  <a16:creationId xmlns:a16="http://schemas.microsoft.com/office/drawing/2014/main" id="{F8297E2E-8ADC-4886-BF69-6BDBE7A70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842"/>
              <a:ext cx="15" cy="19"/>
            </a:xfrm>
            <a:custGeom>
              <a:avLst/>
              <a:gdLst>
                <a:gd name="T0" fmla="*/ 95 w 6"/>
                <a:gd name="T1" fmla="*/ 103 h 7"/>
                <a:gd name="T2" fmla="*/ 33 w 6"/>
                <a:gd name="T3" fmla="*/ 117 h 7"/>
                <a:gd name="T4" fmla="*/ 0 w 6"/>
                <a:gd name="T5" fmla="*/ 60 h 7"/>
                <a:gd name="T6" fmla="*/ 63 w 6"/>
                <a:gd name="T7" fmla="*/ 22 h 7"/>
                <a:gd name="T8" fmla="*/ 95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9" name="Freeform 226">
              <a:extLst>
                <a:ext uri="{FF2B5EF4-FFF2-40B4-BE49-F238E27FC236}">
                  <a16:creationId xmlns:a16="http://schemas.microsoft.com/office/drawing/2014/main" id="{4D5DE89C-20D6-4C53-B8AC-4B1441987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786"/>
              <a:ext cx="18" cy="19"/>
            </a:xfrm>
            <a:custGeom>
              <a:avLst/>
              <a:gdLst>
                <a:gd name="T0" fmla="*/ 100 w 7"/>
                <a:gd name="T1" fmla="*/ 103 h 7"/>
                <a:gd name="T2" fmla="*/ 54 w 7"/>
                <a:gd name="T3" fmla="*/ 117 h 7"/>
                <a:gd name="T4" fmla="*/ 21 w 7"/>
                <a:gd name="T5" fmla="*/ 38 h 7"/>
                <a:gd name="T6" fmla="*/ 85 w 7"/>
                <a:gd name="T7" fmla="*/ 22 h 7"/>
                <a:gd name="T8" fmla="*/ 100 w 7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6" y="6"/>
                    <a:pt x="4" y="7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0" name="Freeform 227">
              <a:extLst>
                <a:ext uri="{FF2B5EF4-FFF2-40B4-BE49-F238E27FC236}">
                  <a16:creationId xmlns:a16="http://schemas.microsoft.com/office/drawing/2014/main" id="{2F3B5C0C-25C9-4E9C-8F59-11CBACF47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808"/>
              <a:ext cx="18" cy="16"/>
            </a:xfrm>
            <a:custGeom>
              <a:avLst/>
              <a:gdLst>
                <a:gd name="T0" fmla="*/ 100 w 7"/>
                <a:gd name="T1" fmla="*/ 77 h 6"/>
                <a:gd name="T2" fmla="*/ 33 w 7"/>
                <a:gd name="T3" fmla="*/ 115 h 6"/>
                <a:gd name="T4" fmla="*/ 21 w 7"/>
                <a:gd name="T5" fmla="*/ 35 h 6"/>
                <a:gd name="T6" fmla="*/ 85 w 7"/>
                <a:gd name="T7" fmla="*/ 0 h 6"/>
                <a:gd name="T8" fmla="*/ 100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1" name="Freeform 228">
              <a:extLst>
                <a:ext uri="{FF2B5EF4-FFF2-40B4-BE49-F238E27FC236}">
                  <a16:creationId xmlns:a16="http://schemas.microsoft.com/office/drawing/2014/main" id="{B3358FF9-3CD0-4BDD-A4AD-9EFD87760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760"/>
              <a:ext cx="18" cy="16"/>
            </a:xfrm>
            <a:custGeom>
              <a:avLst/>
              <a:gdLst>
                <a:gd name="T0" fmla="*/ 100 w 7"/>
                <a:gd name="T1" fmla="*/ 77 h 6"/>
                <a:gd name="T2" fmla="*/ 54 w 7"/>
                <a:gd name="T3" fmla="*/ 115 h 6"/>
                <a:gd name="T4" fmla="*/ 21 w 7"/>
                <a:gd name="T5" fmla="*/ 35 h 6"/>
                <a:gd name="T6" fmla="*/ 85 w 7"/>
                <a:gd name="T7" fmla="*/ 21 h 6"/>
                <a:gd name="T8" fmla="*/ 100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6" y="6"/>
                    <a:pt x="4" y="6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2" name="Freeform 229">
              <a:extLst>
                <a:ext uri="{FF2B5EF4-FFF2-40B4-BE49-F238E27FC236}">
                  <a16:creationId xmlns:a16="http://schemas.microsoft.com/office/drawing/2014/main" id="{51C1D773-8BED-4714-A79B-7447907F7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618"/>
              <a:ext cx="10" cy="11"/>
            </a:xfrm>
            <a:custGeom>
              <a:avLst/>
              <a:gdLst>
                <a:gd name="T0" fmla="*/ 63 w 4"/>
                <a:gd name="T1" fmla="*/ 47 h 4"/>
                <a:gd name="T2" fmla="*/ 33 w 4"/>
                <a:gd name="T3" fmla="*/ 61 h 4"/>
                <a:gd name="T4" fmla="*/ 20 w 4"/>
                <a:gd name="T5" fmla="*/ 22 h 4"/>
                <a:gd name="T6" fmla="*/ 50 w 4"/>
                <a:gd name="T7" fmla="*/ 0 h 4"/>
                <a:gd name="T8" fmla="*/ 63 w 4"/>
                <a:gd name="T9" fmla="*/ 47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3"/>
                    <a:pt x="2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3" name="Freeform 230">
              <a:extLst>
                <a:ext uri="{FF2B5EF4-FFF2-40B4-BE49-F238E27FC236}">
                  <a16:creationId xmlns:a16="http://schemas.microsoft.com/office/drawing/2014/main" id="{4E67F149-F60C-499B-94CF-7D7A931CF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1605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4" name="Freeform 231">
              <a:extLst>
                <a:ext uri="{FF2B5EF4-FFF2-40B4-BE49-F238E27FC236}">
                  <a16:creationId xmlns:a16="http://schemas.microsoft.com/office/drawing/2014/main" id="{0BE498AD-4540-4DCC-92B8-888BD9562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709"/>
              <a:ext cx="15" cy="19"/>
            </a:xfrm>
            <a:custGeom>
              <a:avLst/>
              <a:gdLst>
                <a:gd name="T0" fmla="*/ 95 w 6"/>
                <a:gd name="T1" fmla="*/ 103 h 7"/>
                <a:gd name="T2" fmla="*/ 33 w 6"/>
                <a:gd name="T3" fmla="*/ 117 h 7"/>
                <a:gd name="T4" fmla="*/ 0 w 6"/>
                <a:gd name="T5" fmla="*/ 38 h 7"/>
                <a:gd name="T6" fmla="*/ 63 w 6"/>
                <a:gd name="T7" fmla="*/ 22 h 7"/>
                <a:gd name="T8" fmla="*/ 95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5" name="Freeform 232">
              <a:extLst>
                <a:ext uri="{FF2B5EF4-FFF2-40B4-BE49-F238E27FC236}">
                  <a16:creationId xmlns:a16="http://schemas.microsoft.com/office/drawing/2014/main" id="{2C20B6C9-90BA-4CEB-8512-9E1CED070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730"/>
              <a:ext cx="17" cy="16"/>
            </a:xfrm>
            <a:custGeom>
              <a:avLst/>
              <a:gdLst>
                <a:gd name="T0" fmla="*/ 87 w 7"/>
                <a:gd name="T1" fmla="*/ 77 h 6"/>
                <a:gd name="T2" fmla="*/ 29 w 7"/>
                <a:gd name="T3" fmla="*/ 115 h 6"/>
                <a:gd name="T4" fmla="*/ 12 w 7"/>
                <a:gd name="T5" fmla="*/ 35 h 6"/>
                <a:gd name="T6" fmla="*/ 70 w 7"/>
                <a:gd name="T7" fmla="*/ 0 h 6"/>
                <a:gd name="T8" fmla="*/ 87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6" name="Freeform 233">
              <a:extLst>
                <a:ext uri="{FF2B5EF4-FFF2-40B4-BE49-F238E27FC236}">
                  <a16:creationId xmlns:a16="http://schemas.microsoft.com/office/drawing/2014/main" id="{C90490DE-378C-4150-8407-72099B5B7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1770"/>
              <a:ext cx="15" cy="19"/>
            </a:xfrm>
            <a:custGeom>
              <a:avLst/>
              <a:gdLst>
                <a:gd name="T0" fmla="*/ 95 w 6"/>
                <a:gd name="T1" fmla="*/ 81 h 7"/>
                <a:gd name="T2" fmla="*/ 33 w 6"/>
                <a:gd name="T3" fmla="*/ 117 h 7"/>
                <a:gd name="T4" fmla="*/ 20 w 6"/>
                <a:gd name="T5" fmla="*/ 38 h 7"/>
                <a:gd name="T6" fmla="*/ 63 w 6"/>
                <a:gd name="T7" fmla="*/ 22 h 7"/>
                <a:gd name="T8" fmla="*/ 95 w 6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4"/>
                  </a:moveTo>
                  <a:cubicBezTo>
                    <a:pt x="5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7" name="Freeform 234">
              <a:extLst>
                <a:ext uri="{FF2B5EF4-FFF2-40B4-BE49-F238E27FC236}">
                  <a16:creationId xmlns:a16="http://schemas.microsoft.com/office/drawing/2014/main" id="{70CD7893-E6D2-4919-B9EE-A2D28ACAD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770"/>
              <a:ext cx="17" cy="19"/>
            </a:xfrm>
            <a:custGeom>
              <a:avLst/>
              <a:gdLst>
                <a:gd name="T0" fmla="*/ 87 w 7"/>
                <a:gd name="T1" fmla="*/ 81 h 7"/>
                <a:gd name="T2" fmla="*/ 29 w 7"/>
                <a:gd name="T3" fmla="*/ 117 h 7"/>
                <a:gd name="T4" fmla="*/ 12 w 7"/>
                <a:gd name="T5" fmla="*/ 38 h 7"/>
                <a:gd name="T6" fmla="*/ 58 w 7"/>
                <a:gd name="T7" fmla="*/ 22 h 7"/>
                <a:gd name="T8" fmla="*/ 87 w 7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4"/>
                  </a:moveTo>
                  <a:cubicBezTo>
                    <a:pt x="5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8" name="Freeform 235">
              <a:extLst>
                <a:ext uri="{FF2B5EF4-FFF2-40B4-BE49-F238E27FC236}">
                  <a16:creationId xmlns:a16="http://schemas.microsoft.com/office/drawing/2014/main" id="{5414A1B6-0E6F-44C5-B31B-3F65F02A0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1789"/>
              <a:ext cx="18" cy="19"/>
            </a:xfrm>
            <a:custGeom>
              <a:avLst/>
              <a:gdLst>
                <a:gd name="T0" fmla="*/ 100 w 7"/>
                <a:gd name="T1" fmla="*/ 103 h 7"/>
                <a:gd name="T2" fmla="*/ 33 w 7"/>
                <a:gd name="T3" fmla="*/ 117 h 7"/>
                <a:gd name="T4" fmla="*/ 21 w 7"/>
                <a:gd name="T5" fmla="*/ 38 h 7"/>
                <a:gd name="T6" fmla="*/ 85 w 7"/>
                <a:gd name="T7" fmla="*/ 22 h 7"/>
                <a:gd name="T8" fmla="*/ 100 w 7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9" name="Freeform 236">
              <a:extLst>
                <a:ext uri="{FF2B5EF4-FFF2-40B4-BE49-F238E27FC236}">
                  <a16:creationId xmlns:a16="http://schemas.microsoft.com/office/drawing/2014/main" id="{50EB76EC-8E15-4878-8388-B64390FF4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786"/>
              <a:ext cx="15" cy="19"/>
            </a:xfrm>
            <a:custGeom>
              <a:avLst/>
              <a:gdLst>
                <a:gd name="T0" fmla="*/ 95 w 6"/>
                <a:gd name="T1" fmla="*/ 103 h 7"/>
                <a:gd name="T2" fmla="*/ 33 w 6"/>
                <a:gd name="T3" fmla="*/ 117 h 7"/>
                <a:gd name="T4" fmla="*/ 0 w 6"/>
                <a:gd name="T5" fmla="*/ 38 h 7"/>
                <a:gd name="T6" fmla="*/ 63 w 6"/>
                <a:gd name="T7" fmla="*/ 22 h 7"/>
                <a:gd name="T8" fmla="*/ 95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0" name="Freeform 237">
              <a:extLst>
                <a:ext uri="{FF2B5EF4-FFF2-40B4-BE49-F238E27FC236}">
                  <a16:creationId xmlns:a16="http://schemas.microsoft.com/office/drawing/2014/main" id="{D3850DF5-2C9A-43AA-89A6-FF646252E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1842"/>
              <a:ext cx="15" cy="19"/>
            </a:xfrm>
            <a:custGeom>
              <a:avLst/>
              <a:gdLst>
                <a:gd name="T0" fmla="*/ 83 w 6"/>
                <a:gd name="T1" fmla="*/ 81 h 7"/>
                <a:gd name="T2" fmla="*/ 33 w 6"/>
                <a:gd name="T3" fmla="*/ 117 h 7"/>
                <a:gd name="T4" fmla="*/ 0 w 6"/>
                <a:gd name="T5" fmla="*/ 38 h 7"/>
                <a:gd name="T6" fmla="*/ 63 w 6"/>
                <a:gd name="T7" fmla="*/ 22 h 7"/>
                <a:gd name="T8" fmla="*/ 83 w 6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5" y="4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5" y="1"/>
                    <a:pt x="6" y="3"/>
                    <a:pt x="5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1" name="Freeform 238">
              <a:extLst>
                <a:ext uri="{FF2B5EF4-FFF2-40B4-BE49-F238E27FC236}">
                  <a16:creationId xmlns:a16="http://schemas.microsoft.com/office/drawing/2014/main" id="{300C780C-8B20-4290-BCD9-BE6F11F8E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816"/>
              <a:ext cx="15" cy="16"/>
            </a:xfrm>
            <a:custGeom>
              <a:avLst/>
              <a:gdLst>
                <a:gd name="T0" fmla="*/ 95 w 6"/>
                <a:gd name="T1" fmla="*/ 77 h 6"/>
                <a:gd name="T2" fmla="*/ 33 w 6"/>
                <a:gd name="T3" fmla="*/ 115 h 6"/>
                <a:gd name="T4" fmla="*/ 0 w 6"/>
                <a:gd name="T5" fmla="*/ 35 h 6"/>
                <a:gd name="T6" fmla="*/ 63 w 6"/>
                <a:gd name="T7" fmla="*/ 0 h 6"/>
                <a:gd name="T8" fmla="*/ 9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5" y="6"/>
                    <a:pt x="3" y="6"/>
                    <a:pt x="2" y="6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2" name="Freeform 239">
              <a:extLst>
                <a:ext uri="{FF2B5EF4-FFF2-40B4-BE49-F238E27FC236}">
                  <a16:creationId xmlns:a16="http://schemas.microsoft.com/office/drawing/2014/main" id="{6A92243D-55F5-4913-A5D8-20A1F5FBC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837"/>
              <a:ext cx="17" cy="19"/>
            </a:xfrm>
            <a:custGeom>
              <a:avLst/>
              <a:gdLst>
                <a:gd name="T0" fmla="*/ 87 w 7"/>
                <a:gd name="T1" fmla="*/ 103 h 7"/>
                <a:gd name="T2" fmla="*/ 41 w 7"/>
                <a:gd name="T3" fmla="*/ 117 h 7"/>
                <a:gd name="T4" fmla="*/ 12 w 7"/>
                <a:gd name="T5" fmla="*/ 38 h 7"/>
                <a:gd name="T6" fmla="*/ 70 w 7"/>
                <a:gd name="T7" fmla="*/ 22 h 7"/>
                <a:gd name="T8" fmla="*/ 87 w 7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3" name="Freeform 240">
              <a:extLst>
                <a:ext uri="{FF2B5EF4-FFF2-40B4-BE49-F238E27FC236}">
                  <a16:creationId xmlns:a16="http://schemas.microsoft.com/office/drawing/2014/main" id="{EE4BD7A9-B531-4E93-B421-A3F38EAE3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717"/>
              <a:ext cx="15" cy="19"/>
            </a:xfrm>
            <a:custGeom>
              <a:avLst/>
              <a:gdLst>
                <a:gd name="T0" fmla="*/ 95 w 6"/>
                <a:gd name="T1" fmla="*/ 103 h 7"/>
                <a:gd name="T2" fmla="*/ 33 w 6"/>
                <a:gd name="T3" fmla="*/ 117 h 7"/>
                <a:gd name="T4" fmla="*/ 0 w 6"/>
                <a:gd name="T5" fmla="*/ 60 h 7"/>
                <a:gd name="T6" fmla="*/ 63 w 6"/>
                <a:gd name="T7" fmla="*/ 22 h 7"/>
                <a:gd name="T8" fmla="*/ 95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4" name="Freeform 241">
              <a:extLst>
                <a:ext uri="{FF2B5EF4-FFF2-40B4-BE49-F238E27FC236}">
                  <a16:creationId xmlns:a16="http://schemas.microsoft.com/office/drawing/2014/main" id="{C2D4A260-0C28-45BA-ADDD-6CA659307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632"/>
              <a:ext cx="17" cy="16"/>
            </a:xfrm>
            <a:custGeom>
              <a:avLst/>
              <a:gdLst>
                <a:gd name="T0" fmla="*/ 87 w 7"/>
                <a:gd name="T1" fmla="*/ 77 h 6"/>
                <a:gd name="T2" fmla="*/ 29 w 7"/>
                <a:gd name="T3" fmla="*/ 115 h 6"/>
                <a:gd name="T4" fmla="*/ 12 w 7"/>
                <a:gd name="T5" fmla="*/ 35 h 6"/>
                <a:gd name="T6" fmla="*/ 58 w 7"/>
                <a:gd name="T7" fmla="*/ 21 h 6"/>
                <a:gd name="T8" fmla="*/ 87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5" name="Freeform 242">
              <a:extLst>
                <a:ext uri="{FF2B5EF4-FFF2-40B4-BE49-F238E27FC236}">
                  <a16:creationId xmlns:a16="http://schemas.microsoft.com/office/drawing/2014/main" id="{0F853F5E-2805-4CCE-A08D-8E5FD5408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602"/>
              <a:ext cx="15" cy="19"/>
            </a:xfrm>
            <a:custGeom>
              <a:avLst/>
              <a:gdLst>
                <a:gd name="T0" fmla="*/ 95 w 6"/>
                <a:gd name="T1" fmla="*/ 103 h 7"/>
                <a:gd name="T2" fmla="*/ 33 w 6"/>
                <a:gd name="T3" fmla="*/ 117 h 7"/>
                <a:gd name="T4" fmla="*/ 0 w 6"/>
                <a:gd name="T5" fmla="*/ 38 h 7"/>
                <a:gd name="T6" fmla="*/ 63 w 6"/>
                <a:gd name="T7" fmla="*/ 22 h 7"/>
                <a:gd name="T8" fmla="*/ 95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5" y="2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6" name="Freeform 243">
              <a:extLst>
                <a:ext uri="{FF2B5EF4-FFF2-40B4-BE49-F238E27FC236}">
                  <a16:creationId xmlns:a16="http://schemas.microsoft.com/office/drawing/2014/main" id="{5D4F45C7-78CE-4E34-A981-97161976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621"/>
              <a:ext cx="15" cy="19"/>
            </a:xfrm>
            <a:custGeom>
              <a:avLst/>
              <a:gdLst>
                <a:gd name="T0" fmla="*/ 95 w 6"/>
                <a:gd name="T1" fmla="*/ 103 h 7"/>
                <a:gd name="T2" fmla="*/ 33 w 6"/>
                <a:gd name="T3" fmla="*/ 117 h 7"/>
                <a:gd name="T4" fmla="*/ 0 w 6"/>
                <a:gd name="T5" fmla="*/ 60 h 7"/>
                <a:gd name="T6" fmla="*/ 63 w 6"/>
                <a:gd name="T7" fmla="*/ 22 h 7"/>
                <a:gd name="T8" fmla="*/ 95 w 6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7" name="Freeform 244">
              <a:extLst>
                <a:ext uri="{FF2B5EF4-FFF2-40B4-BE49-F238E27FC236}">
                  <a16:creationId xmlns:a16="http://schemas.microsoft.com/office/drawing/2014/main" id="{06DB1804-1F0E-4622-9E6A-D71752A2C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586"/>
              <a:ext cx="18" cy="16"/>
            </a:xfrm>
            <a:custGeom>
              <a:avLst/>
              <a:gdLst>
                <a:gd name="T0" fmla="*/ 100 w 7"/>
                <a:gd name="T1" fmla="*/ 77 h 6"/>
                <a:gd name="T2" fmla="*/ 33 w 7"/>
                <a:gd name="T3" fmla="*/ 115 h 6"/>
                <a:gd name="T4" fmla="*/ 21 w 7"/>
                <a:gd name="T5" fmla="*/ 35 h 6"/>
                <a:gd name="T6" fmla="*/ 85 w 7"/>
                <a:gd name="T7" fmla="*/ 0 h 6"/>
                <a:gd name="T8" fmla="*/ 100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8" name="Freeform 245">
              <a:extLst>
                <a:ext uri="{FF2B5EF4-FFF2-40B4-BE49-F238E27FC236}">
                  <a16:creationId xmlns:a16="http://schemas.microsoft.com/office/drawing/2014/main" id="{83DB6BEE-3F65-4F5D-A416-819E7D5D8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1642"/>
              <a:ext cx="15" cy="16"/>
            </a:xfrm>
            <a:custGeom>
              <a:avLst/>
              <a:gdLst>
                <a:gd name="T0" fmla="*/ 95 w 6"/>
                <a:gd name="T1" fmla="*/ 77 h 6"/>
                <a:gd name="T2" fmla="*/ 33 w 6"/>
                <a:gd name="T3" fmla="*/ 115 h 6"/>
                <a:gd name="T4" fmla="*/ 0 w 6"/>
                <a:gd name="T5" fmla="*/ 35 h 6"/>
                <a:gd name="T6" fmla="*/ 63 w 6"/>
                <a:gd name="T7" fmla="*/ 0 h 6"/>
                <a:gd name="T8" fmla="*/ 9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5" y="5"/>
                    <a:pt x="3" y="6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9" name="Freeform 246">
              <a:extLst>
                <a:ext uri="{FF2B5EF4-FFF2-40B4-BE49-F238E27FC236}">
                  <a16:creationId xmlns:a16="http://schemas.microsoft.com/office/drawing/2014/main" id="{7E34A385-A017-4E8D-AD8F-1F26482EA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672"/>
              <a:ext cx="15" cy="18"/>
            </a:xfrm>
            <a:custGeom>
              <a:avLst/>
              <a:gdLst>
                <a:gd name="T0" fmla="*/ 95 w 6"/>
                <a:gd name="T1" fmla="*/ 85 h 7"/>
                <a:gd name="T2" fmla="*/ 33 w 6"/>
                <a:gd name="T3" fmla="*/ 100 h 7"/>
                <a:gd name="T4" fmla="*/ 20 w 6"/>
                <a:gd name="T5" fmla="*/ 33 h 7"/>
                <a:gd name="T6" fmla="*/ 63 w 6"/>
                <a:gd name="T7" fmla="*/ 21 h 7"/>
                <a:gd name="T8" fmla="*/ 95 w 6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0" name="Freeform 247">
              <a:extLst>
                <a:ext uri="{FF2B5EF4-FFF2-40B4-BE49-F238E27FC236}">
                  <a16:creationId xmlns:a16="http://schemas.microsoft.com/office/drawing/2014/main" id="{2A2A3F35-3355-4115-86A1-7E7EDEAC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749"/>
              <a:ext cx="10" cy="8"/>
            </a:xfrm>
            <a:custGeom>
              <a:avLst/>
              <a:gdLst>
                <a:gd name="T0" fmla="*/ 63 w 4"/>
                <a:gd name="T1" fmla="*/ 35 h 3"/>
                <a:gd name="T2" fmla="*/ 33 w 4"/>
                <a:gd name="T3" fmla="*/ 56 h 3"/>
                <a:gd name="T4" fmla="*/ 20 w 4"/>
                <a:gd name="T5" fmla="*/ 21 h 3"/>
                <a:gd name="T6" fmla="*/ 50 w 4"/>
                <a:gd name="T7" fmla="*/ 0 h 3"/>
                <a:gd name="T8" fmla="*/ 63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1" name="Freeform 248">
              <a:extLst>
                <a:ext uri="{FF2B5EF4-FFF2-40B4-BE49-F238E27FC236}">
                  <a16:creationId xmlns:a16="http://schemas.microsoft.com/office/drawing/2014/main" id="{62A85759-E44F-4647-970A-3B66A6A06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648"/>
              <a:ext cx="8" cy="8"/>
            </a:xfrm>
            <a:custGeom>
              <a:avLst/>
              <a:gdLst>
                <a:gd name="T0" fmla="*/ 56 w 3"/>
                <a:gd name="T1" fmla="*/ 35 h 3"/>
                <a:gd name="T2" fmla="*/ 21 w 3"/>
                <a:gd name="T3" fmla="*/ 56 h 3"/>
                <a:gd name="T4" fmla="*/ 0 w 3"/>
                <a:gd name="T5" fmla="*/ 21 h 3"/>
                <a:gd name="T6" fmla="*/ 35 w 3"/>
                <a:gd name="T7" fmla="*/ 0 h 3"/>
                <a:gd name="T8" fmla="*/ 56 w 3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2" name="Freeform 249">
              <a:extLst>
                <a:ext uri="{FF2B5EF4-FFF2-40B4-BE49-F238E27FC236}">
                  <a16:creationId xmlns:a16="http://schemas.microsoft.com/office/drawing/2014/main" id="{62D26505-5E2C-44A5-AA15-0778915E8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1600"/>
              <a:ext cx="10" cy="10"/>
            </a:xfrm>
            <a:custGeom>
              <a:avLst/>
              <a:gdLst>
                <a:gd name="T0" fmla="*/ 63 w 4"/>
                <a:gd name="T1" fmla="*/ 50 h 4"/>
                <a:gd name="T2" fmla="*/ 33 w 4"/>
                <a:gd name="T3" fmla="*/ 63 h 4"/>
                <a:gd name="T4" fmla="*/ 20 w 4"/>
                <a:gd name="T5" fmla="*/ 33 h 4"/>
                <a:gd name="T6" fmla="*/ 50 w 4"/>
                <a:gd name="T7" fmla="*/ 20 h 4"/>
                <a:gd name="T8" fmla="*/ 63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2" y="4"/>
                  </a:cubicBezTo>
                  <a:cubicBezTo>
                    <a:pt x="1" y="3"/>
                    <a:pt x="0" y="2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3" name="Freeform 250">
              <a:extLst>
                <a:ext uri="{FF2B5EF4-FFF2-40B4-BE49-F238E27FC236}">
                  <a16:creationId xmlns:a16="http://schemas.microsoft.com/office/drawing/2014/main" id="{A29FD1AA-E98B-4640-8809-A401BC5A2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634"/>
              <a:ext cx="10" cy="11"/>
            </a:xfrm>
            <a:custGeom>
              <a:avLst/>
              <a:gdLst>
                <a:gd name="T0" fmla="*/ 63 w 4"/>
                <a:gd name="T1" fmla="*/ 61 h 4"/>
                <a:gd name="T2" fmla="*/ 33 w 4"/>
                <a:gd name="T3" fmla="*/ 61 h 4"/>
                <a:gd name="T4" fmla="*/ 20 w 4"/>
                <a:gd name="T5" fmla="*/ 22 h 4"/>
                <a:gd name="T6" fmla="*/ 50 w 4"/>
                <a:gd name="T7" fmla="*/ 0 h 4"/>
                <a:gd name="T8" fmla="*/ 6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3"/>
                    <a:pt x="2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4" name="Freeform 251">
              <a:extLst>
                <a:ext uri="{FF2B5EF4-FFF2-40B4-BE49-F238E27FC236}">
                  <a16:creationId xmlns:a16="http://schemas.microsoft.com/office/drawing/2014/main" id="{19B63C33-51FE-4567-8046-76BC81D50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1669"/>
              <a:ext cx="10" cy="8"/>
            </a:xfrm>
            <a:custGeom>
              <a:avLst/>
              <a:gdLst>
                <a:gd name="T0" fmla="*/ 50 w 4"/>
                <a:gd name="T1" fmla="*/ 35 h 3"/>
                <a:gd name="T2" fmla="*/ 20 w 4"/>
                <a:gd name="T3" fmla="*/ 56 h 3"/>
                <a:gd name="T4" fmla="*/ 0 w 4"/>
                <a:gd name="T5" fmla="*/ 21 h 3"/>
                <a:gd name="T6" fmla="*/ 33 w 4"/>
                <a:gd name="T7" fmla="*/ 0 h 3"/>
                <a:gd name="T8" fmla="*/ 50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5" name="Freeform 252">
              <a:extLst>
                <a:ext uri="{FF2B5EF4-FFF2-40B4-BE49-F238E27FC236}">
                  <a16:creationId xmlns:a16="http://schemas.microsoft.com/office/drawing/2014/main" id="{B49435BE-225B-4A44-BF17-2540D76CC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1685"/>
              <a:ext cx="10" cy="11"/>
            </a:xfrm>
            <a:custGeom>
              <a:avLst/>
              <a:gdLst>
                <a:gd name="T0" fmla="*/ 63 w 4"/>
                <a:gd name="T1" fmla="*/ 61 h 4"/>
                <a:gd name="T2" fmla="*/ 20 w 4"/>
                <a:gd name="T3" fmla="*/ 83 h 4"/>
                <a:gd name="T4" fmla="*/ 20 w 4"/>
                <a:gd name="T5" fmla="*/ 22 h 4"/>
                <a:gd name="T6" fmla="*/ 50 w 4"/>
                <a:gd name="T7" fmla="*/ 0 h 4"/>
                <a:gd name="T8" fmla="*/ 63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6" name="Freeform 253">
              <a:extLst>
                <a:ext uri="{FF2B5EF4-FFF2-40B4-BE49-F238E27FC236}">
                  <a16:creationId xmlns:a16="http://schemas.microsoft.com/office/drawing/2014/main" id="{6E50B2EE-5871-41B4-91E8-2782E7E9F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661"/>
              <a:ext cx="10" cy="8"/>
            </a:xfrm>
            <a:custGeom>
              <a:avLst/>
              <a:gdLst>
                <a:gd name="T0" fmla="*/ 63 w 4"/>
                <a:gd name="T1" fmla="*/ 35 h 3"/>
                <a:gd name="T2" fmla="*/ 33 w 4"/>
                <a:gd name="T3" fmla="*/ 56 h 3"/>
                <a:gd name="T4" fmla="*/ 20 w 4"/>
                <a:gd name="T5" fmla="*/ 21 h 3"/>
                <a:gd name="T6" fmla="*/ 50 w 4"/>
                <a:gd name="T7" fmla="*/ 0 h 3"/>
                <a:gd name="T8" fmla="*/ 63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7" name="Freeform 254">
              <a:extLst>
                <a:ext uri="{FF2B5EF4-FFF2-40B4-BE49-F238E27FC236}">
                  <a16:creationId xmlns:a16="http://schemas.microsoft.com/office/drawing/2014/main" id="{43FFEBD0-464B-423F-9B3A-39BE7C91C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757"/>
              <a:ext cx="8" cy="11"/>
            </a:xfrm>
            <a:custGeom>
              <a:avLst/>
              <a:gdLst>
                <a:gd name="T0" fmla="*/ 56 w 3"/>
                <a:gd name="T1" fmla="*/ 61 h 4"/>
                <a:gd name="T2" fmla="*/ 21 w 3"/>
                <a:gd name="T3" fmla="*/ 61 h 4"/>
                <a:gd name="T4" fmla="*/ 0 w 3"/>
                <a:gd name="T5" fmla="*/ 22 h 4"/>
                <a:gd name="T6" fmla="*/ 35 w 3"/>
                <a:gd name="T7" fmla="*/ 0 h 4"/>
                <a:gd name="T8" fmla="*/ 56 w 3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8" name="Freeform 255">
              <a:extLst>
                <a:ext uri="{FF2B5EF4-FFF2-40B4-BE49-F238E27FC236}">
                  <a16:creationId xmlns:a16="http://schemas.microsoft.com/office/drawing/2014/main" id="{39169D54-EF3F-46BE-B7C5-C3C8A183E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808"/>
              <a:ext cx="10" cy="10"/>
            </a:xfrm>
            <a:custGeom>
              <a:avLst/>
              <a:gdLst>
                <a:gd name="T0" fmla="*/ 63 w 4"/>
                <a:gd name="T1" fmla="*/ 33 h 4"/>
                <a:gd name="T2" fmla="*/ 20 w 4"/>
                <a:gd name="T3" fmla="*/ 50 h 4"/>
                <a:gd name="T4" fmla="*/ 20 w 4"/>
                <a:gd name="T5" fmla="*/ 20 h 4"/>
                <a:gd name="T6" fmla="*/ 50 w 4"/>
                <a:gd name="T7" fmla="*/ 0 h 4"/>
                <a:gd name="T8" fmla="*/ 63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9" name="Freeform 256">
              <a:extLst>
                <a:ext uri="{FF2B5EF4-FFF2-40B4-BE49-F238E27FC236}">
                  <a16:creationId xmlns:a16="http://schemas.microsoft.com/office/drawing/2014/main" id="{FC381EFE-9E33-4F76-B23C-D79D991B0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1808"/>
              <a:ext cx="10" cy="10"/>
            </a:xfrm>
            <a:custGeom>
              <a:avLst/>
              <a:gdLst>
                <a:gd name="T0" fmla="*/ 63 w 4"/>
                <a:gd name="T1" fmla="*/ 33 h 4"/>
                <a:gd name="T2" fmla="*/ 33 w 4"/>
                <a:gd name="T3" fmla="*/ 50 h 4"/>
                <a:gd name="T4" fmla="*/ 20 w 4"/>
                <a:gd name="T5" fmla="*/ 20 h 4"/>
                <a:gd name="T6" fmla="*/ 50 w 4"/>
                <a:gd name="T7" fmla="*/ 0 h 4"/>
                <a:gd name="T8" fmla="*/ 63 w 4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3"/>
                    <a:pt x="2" y="4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0" name="Freeform 257">
              <a:extLst>
                <a:ext uri="{FF2B5EF4-FFF2-40B4-BE49-F238E27FC236}">
                  <a16:creationId xmlns:a16="http://schemas.microsoft.com/office/drawing/2014/main" id="{482EE4E8-CBE5-49BA-948B-4D142B84E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826"/>
              <a:ext cx="10" cy="11"/>
            </a:xfrm>
            <a:custGeom>
              <a:avLst/>
              <a:gdLst>
                <a:gd name="T0" fmla="*/ 50 w 4"/>
                <a:gd name="T1" fmla="*/ 61 h 4"/>
                <a:gd name="T2" fmla="*/ 20 w 4"/>
                <a:gd name="T3" fmla="*/ 61 h 4"/>
                <a:gd name="T4" fmla="*/ 0 w 4"/>
                <a:gd name="T5" fmla="*/ 22 h 4"/>
                <a:gd name="T6" fmla="*/ 33 w 4"/>
                <a:gd name="T7" fmla="*/ 0 h 4"/>
                <a:gd name="T8" fmla="*/ 50 w 4"/>
                <a:gd name="T9" fmla="*/ 6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1" name="Freeform 258">
              <a:extLst>
                <a:ext uri="{FF2B5EF4-FFF2-40B4-BE49-F238E27FC236}">
                  <a16:creationId xmlns:a16="http://schemas.microsoft.com/office/drawing/2014/main" id="{1A1DFF14-0588-46BD-B82E-91451107D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850"/>
              <a:ext cx="10" cy="8"/>
            </a:xfrm>
            <a:custGeom>
              <a:avLst/>
              <a:gdLst>
                <a:gd name="T0" fmla="*/ 63 w 4"/>
                <a:gd name="T1" fmla="*/ 35 h 3"/>
                <a:gd name="T2" fmla="*/ 33 w 4"/>
                <a:gd name="T3" fmla="*/ 56 h 3"/>
                <a:gd name="T4" fmla="*/ 20 w 4"/>
                <a:gd name="T5" fmla="*/ 21 h 3"/>
                <a:gd name="T6" fmla="*/ 50 w 4"/>
                <a:gd name="T7" fmla="*/ 0 h 3"/>
                <a:gd name="T8" fmla="*/ 63 w 4"/>
                <a:gd name="T9" fmla="*/ 3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2" name="Freeform 259">
              <a:extLst>
                <a:ext uri="{FF2B5EF4-FFF2-40B4-BE49-F238E27FC236}">
                  <a16:creationId xmlns:a16="http://schemas.microsoft.com/office/drawing/2014/main" id="{823AAB08-B8A4-4786-9DB2-120D1CCCD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856"/>
              <a:ext cx="10" cy="10"/>
            </a:xfrm>
            <a:custGeom>
              <a:avLst/>
              <a:gdLst>
                <a:gd name="T0" fmla="*/ 63 w 4"/>
                <a:gd name="T1" fmla="*/ 50 h 4"/>
                <a:gd name="T2" fmla="*/ 33 w 4"/>
                <a:gd name="T3" fmla="*/ 63 h 4"/>
                <a:gd name="T4" fmla="*/ 20 w 4"/>
                <a:gd name="T5" fmla="*/ 33 h 4"/>
                <a:gd name="T6" fmla="*/ 50 w 4"/>
                <a:gd name="T7" fmla="*/ 20 h 4"/>
                <a:gd name="T8" fmla="*/ 63 w 4"/>
                <a:gd name="T9" fmla="*/ 5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4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3" name="Freeform 260">
              <a:extLst>
                <a:ext uri="{FF2B5EF4-FFF2-40B4-BE49-F238E27FC236}">
                  <a16:creationId xmlns:a16="http://schemas.microsoft.com/office/drawing/2014/main" id="{FBE9480C-CAAF-48F1-9C26-49C12081F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832"/>
              <a:ext cx="8" cy="10"/>
            </a:xfrm>
            <a:custGeom>
              <a:avLst/>
              <a:gdLst>
                <a:gd name="T0" fmla="*/ 56 w 3"/>
                <a:gd name="T1" fmla="*/ 33 h 4"/>
                <a:gd name="T2" fmla="*/ 21 w 3"/>
                <a:gd name="T3" fmla="*/ 50 h 4"/>
                <a:gd name="T4" fmla="*/ 0 w 3"/>
                <a:gd name="T5" fmla="*/ 20 h 4"/>
                <a:gd name="T6" fmla="*/ 35 w 3"/>
                <a:gd name="T7" fmla="*/ 0 h 4"/>
                <a:gd name="T8" fmla="*/ 56 w 3"/>
                <a:gd name="T9" fmla="*/ 3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4" name="Freeform 261">
              <a:extLst>
                <a:ext uri="{FF2B5EF4-FFF2-40B4-BE49-F238E27FC236}">
                  <a16:creationId xmlns:a16="http://schemas.microsoft.com/office/drawing/2014/main" id="{4E998156-E3D4-4E6F-A222-E45421CA3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1768"/>
              <a:ext cx="15" cy="16"/>
            </a:xfrm>
            <a:custGeom>
              <a:avLst/>
              <a:gdLst>
                <a:gd name="T0" fmla="*/ 95 w 6"/>
                <a:gd name="T1" fmla="*/ 77 h 6"/>
                <a:gd name="T2" fmla="*/ 33 w 6"/>
                <a:gd name="T3" fmla="*/ 115 h 6"/>
                <a:gd name="T4" fmla="*/ 0 w 6"/>
                <a:gd name="T5" fmla="*/ 35 h 6"/>
                <a:gd name="T6" fmla="*/ 63 w 6"/>
                <a:gd name="T7" fmla="*/ 0 h 6"/>
                <a:gd name="T8" fmla="*/ 9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5" y="5"/>
                    <a:pt x="3" y="6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5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5" name="Freeform 262">
              <a:extLst>
                <a:ext uri="{FF2B5EF4-FFF2-40B4-BE49-F238E27FC236}">
                  <a16:creationId xmlns:a16="http://schemas.microsoft.com/office/drawing/2014/main" id="{DC3C0790-C59A-42E2-AF49-7459EDE30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741"/>
              <a:ext cx="17" cy="16"/>
            </a:xfrm>
            <a:custGeom>
              <a:avLst/>
              <a:gdLst>
                <a:gd name="T0" fmla="*/ 87 w 7"/>
                <a:gd name="T1" fmla="*/ 77 h 6"/>
                <a:gd name="T2" fmla="*/ 29 w 7"/>
                <a:gd name="T3" fmla="*/ 115 h 6"/>
                <a:gd name="T4" fmla="*/ 12 w 7"/>
                <a:gd name="T5" fmla="*/ 35 h 6"/>
                <a:gd name="T6" fmla="*/ 70 w 7"/>
                <a:gd name="T7" fmla="*/ 0 h 6"/>
                <a:gd name="T8" fmla="*/ 87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5" y="5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6" name="Freeform 263">
              <a:extLst>
                <a:ext uri="{FF2B5EF4-FFF2-40B4-BE49-F238E27FC236}">
                  <a16:creationId xmlns:a16="http://schemas.microsoft.com/office/drawing/2014/main" id="{F3D7AAB7-DB2D-4657-88F7-6E0DF41EE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645"/>
              <a:ext cx="17" cy="16"/>
            </a:xfrm>
            <a:custGeom>
              <a:avLst/>
              <a:gdLst>
                <a:gd name="T0" fmla="*/ 87 w 7"/>
                <a:gd name="T1" fmla="*/ 77 h 6"/>
                <a:gd name="T2" fmla="*/ 29 w 7"/>
                <a:gd name="T3" fmla="*/ 115 h 6"/>
                <a:gd name="T4" fmla="*/ 12 w 7"/>
                <a:gd name="T5" fmla="*/ 35 h 6"/>
                <a:gd name="T6" fmla="*/ 70 w 7"/>
                <a:gd name="T7" fmla="*/ 0 h 6"/>
                <a:gd name="T8" fmla="*/ 87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6" y="5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7" name="Freeform 264">
              <a:extLst>
                <a:ext uri="{FF2B5EF4-FFF2-40B4-BE49-F238E27FC236}">
                  <a16:creationId xmlns:a16="http://schemas.microsoft.com/office/drawing/2014/main" id="{42B41456-C4FF-46FA-A139-AB031C560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1746"/>
              <a:ext cx="17" cy="19"/>
            </a:xfrm>
            <a:custGeom>
              <a:avLst/>
              <a:gdLst>
                <a:gd name="T0" fmla="*/ 87 w 7"/>
                <a:gd name="T1" fmla="*/ 103 h 7"/>
                <a:gd name="T2" fmla="*/ 29 w 7"/>
                <a:gd name="T3" fmla="*/ 117 h 7"/>
                <a:gd name="T4" fmla="*/ 12 w 7"/>
                <a:gd name="T5" fmla="*/ 38 h 7"/>
                <a:gd name="T6" fmla="*/ 70 w 7"/>
                <a:gd name="T7" fmla="*/ 22 h 7"/>
                <a:gd name="T8" fmla="*/ 87 w 7"/>
                <a:gd name="T9" fmla="*/ 10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5"/>
                  </a:move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8" name="Freeform 265">
              <a:extLst>
                <a:ext uri="{FF2B5EF4-FFF2-40B4-BE49-F238E27FC236}">
                  <a16:creationId xmlns:a16="http://schemas.microsoft.com/office/drawing/2014/main" id="{8659DA7A-C33F-4E29-9660-6858EBA87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765"/>
              <a:ext cx="15" cy="16"/>
            </a:xfrm>
            <a:custGeom>
              <a:avLst/>
              <a:gdLst>
                <a:gd name="T0" fmla="*/ 83 w 6"/>
                <a:gd name="T1" fmla="*/ 77 h 6"/>
                <a:gd name="T2" fmla="*/ 33 w 6"/>
                <a:gd name="T3" fmla="*/ 115 h 6"/>
                <a:gd name="T4" fmla="*/ 0 w 6"/>
                <a:gd name="T5" fmla="*/ 35 h 6"/>
                <a:gd name="T6" fmla="*/ 63 w 6"/>
                <a:gd name="T7" fmla="*/ 21 h 6"/>
                <a:gd name="T8" fmla="*/ 83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5" y="4"/>
                  </a:moveTo>
                  <a:cubicBezTo>
                    <a:pt x="5" y="6"/>
                    <a:pt x="3" y="6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5" y="1"/>
                    <a:pt x="6" y="3"/>
                    <a:pt x="5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9" name="Freeform 266">
              <a:extLst>
                <a:ext uri="{FF2B5EF4-FFF2-40B4-BE49-F238E27FC236}">
                  <a16:creationId xmlns:a16="http://schemas.microsoft.com/office/drawing/2014/main" id="{6DC1AA43-09C6-4476-94F8-1F0D0D6A7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1714"/>
              <a:ext cx="15" cy="19"/>
            </a:xfrm>
            <a:custGeom>
              <a:avLst/>
              <a:gdLst>
                <a:gd name="T0" fmla="*/ 95 w 6"/>
                <a:gd name="T1" fmla="*/ 81 h 7"/>
                <a:gd name="T2" fmla="*/ 33 w 6"/>
                <a:gd name="T3" fmla="*/ 117 h 7"/>
                <a:gd name="T4" fmla="*/ 0 w 6"/>
                <a:gd name="T5" fmla="*/ 38 h 7"/>
                <a:gd name="T6" fmla="*/ 63 w 6"/>
                <a:gd name="T7" fmla="*/ 22 h 7"/>
                <a:gd name="T8" fmla="*/ 95 w 6"/>
                <a:gd name="T9" fmla="*/ 8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4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0" name="Freeform 267">
              <a:extLst>
                <a:ext uri="{FF2B5EF4-FFF2-40B4-BE49-F238E27FC236}">
                  <a16:creationId xmlns:a16="http://schemas.microsoft.com/office/drawing/2014/main" id="{524B3FA6-B3CB-40E2-9793-164B4BDFA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1784"/>
              <a:ext cx="15" cy="18"/>
            </a:xfrm>
            <a:custGeom>
              <a:avLst/>
              <a:gdLst>
                <a:gd name="T0" fmla="*/ 95 w 6"/>
                <a:gd name="T1" fmla="*/ 85 h 7"/>
                <a:gd name="T2" fmla="*/ 33 w 6"/>
                <a:gd name="T3" fmla="*/ 100 h 7"/>
                <a:gd name="T4" fmla="*/ 0 w 6"/>
                <a:gd name="T5" fmla="*/ 33 h 7"/>
                <a:gd name="T6" fmla="*/ 63 w 6"/>
                <a:gd name="T7" fmla="*/ 21 h 7"/>
                <a:gd name="T8" fmla="*/ 95 w 6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1" name="Freeform 268">
              <a:extLst>
                <a:ext uri="{FF2B5EF4-FFF2-40B4-BE49-F238E27FC236}">
                  <a16:creationId xmlns:a16="http://schemas.microsoft.com/office/drawing/2014/main" id="{409C50B0-F63C-4824-8DF1-493B4B678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810"/>
              <a:ext cx="18" cy="16"/>
            </a:xfrm>
            <a:custGeom>
              <a:avLst/>
              <a:gdLst>
                <a:gd name="T0" fmla="*/ 100 w 7"/>
                <a:gd name="T1" fmla="*/ 77 h 6"/>
                <a:gd name="T2" fmla="*/ 33 w 7"/>
                <a:gd name="T3" fmla="*/ 115 h 6"/>
                <a:gd name="T4" fmla="*/ 21 w 7"/>
                <a:gd name="T5" fmla="*/ 35 h 6"/>
                <a:gd name="T6" fmla="*/ 67 w 7"/>
                <a:gd name="T7" fmla="*/ 0 h 6"/>
                <a:gd name="T8" fmla="*/ 100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2" name="Freeform 269">
              <a:extLst>
                <a:ext uri="{FF2B5EF4-FFF2-40B4-BE49-F238E27FC236}">
                  <a16:creationId xmlns:a16="http://schemas.microsoft.com/office/drawing/2014/main" id="{6C53C48A-5DD0-43D3-88BD-1DB81E289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824"/>
              <a:ext cx="15" cy="18"/>
            </a:xfrm>
            <a:custGeom>
              <a:avLst/>
              <a:gdLst>
                <a:gd name="T0" fmla="*/ 95 w 6"/>
                <a:gd name="T1" fmla="*/ 85 h 7"/>
                <a:gd name="T2" fmla="*/ 33 w 6"/>
                <a:gd name="T3" fmla="*/ 100 h 7"/>
                <a:gd name="T4" fmla="*/ 0 w 6"/>
                <a:gd name="T5" fmla="*/ 54 h 7"/>
                <a:gd name="T6" fmla="*/ 63 w 6"/>
                <a:gd name="T7" fmla="*/ 21 h 7"/>
                <a:gd name="T8" fmla="*/ 95 w 6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3" name="Freeform 270">
              <a:extLst>
                <a:ext uri="{FF2B5EF4-FFF2-40B4-BE49-F238E27FC236}">
                  <a16:creationId xmlns:a16="http://schemas.microsoft.com/office/drawing/2014/main" id="{3F5C21EE-12EF-4B3B-B7A7-293DF5446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1848"/>
              <a:ext cx="15" cy="18"/>
            </a:xfrm>
            <a:custGeom>
              <a:avLst/>
              <a:gdLst>
                <a:gd name="T0" fmla="*/ 95 w 6"/>
                <a:gd name="T1" fmla="*/ 85 h 7"/>
                <a:gd name="T2" fmla="*/ 33 w 6"/>
                <a:gd name="T3" fmla="*/ 100 h 7"/>
                <a:gd name="T4" fmla="*/ 20 w 6"/>
                <a:gd name="T5" fmla="*/ 33 h 7"/>
                <a:gd name="T6" fmla="*/ 63 w 6"/>
                <a:gd name="T7" fmla="*/ 21 h 7"/>
                <a:gd name="T8" fmla="*/ 95 w 6"/>
                <a:gd name="T9" fmla="*/ 8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5"/>
                  </a:moveTo>
                  <a:cubicBezTo>
                    <a:pt x="5" y="6"/>
                    <a:pt x="3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4" name="Freeform 271">
              <a:extLst>
                <a:ext uri="{FF2B5EF4-FFF2-40B4-BE49-F238E27FC236}">
                  <a16:creationId xmlns:a16="http://schemas.microsoft.com/office/drawing/2014/main" id="{58251C68-7F23-469A-BA7D-CDE3EBB4F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1797"/>
              <a:ext cx="15" cy="16"/>
            </a:xfrm>
            <a:custGeom>
              <a:avLst/>
              <a:gdLst>
                <a:gd name="T0" fmla="*/ 95 w 6"/>
                <a:gd name="T1" fmla="*/ 77 h 6"/>
                <a:gd name="T2" fmla="*/ 33 w 6"/>
                <a:gd name="T3" fmla="*/ 115 h 6"/>
                <a:gd name="T4" fmla="*/ 0 w 6"/>
                <a:gd name="T5" fmla="*/ 35 h 6"/>
                <a:gd name="T6" fmla="*/ 63 w 6"/>
                <a:gd name="T7" fmla="*/ 0 h 6"/>
                <a:gd name="T8" fmla="*/ 95 w 6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5" y="5"/>
                    <a:pt x="3" y="6"/>
                    <a:pt x="2" y="6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5" name="Freeform 272">
              <a:extLst>
                <a:ext uri="{FF2B5EF4-FFF2-40B4-BE49-F238E27FC236}">
                  <a16:creationId xmlns:a16="http://schemas.microsoft.com/office/drawing/2014/main" id="{B01CB74D-0BD5-42DE-A81F-1D6F068F6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1709"/>
              <a:ext cx="17" cy="16"/>
            </a:xfrm>
            <a:custGeom>
              <a:avLst/>
              <a:gdLst>
                <a:gd name="T0" fmla="*/ 87 w 7"/>
                <a:gd name="T1" fmla="*/ 77 h 6"/>
                <a:gd name="T2" fmla="*/ 29 w 7"/>
                <a:gd name="T3" fmla="*/ 115 h 6"/>
                <a:gd name="T4" fmla="*/ 12 w 7"/>
                <a:gd name="T5" fmla="*/ 35 h 6"/>
                <a:gd name="T6" fmla="*/ 70 w 7"/>
                <a:gd name="T7" fmla="*/ 21 h 6"/>
                <a:gd name="T8" fmla="*/ 87 w 7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6" y="4"/>
                  </a:moveTo>
                  <a:cubicBezTo>
                    <a:pt x="5" y="6"/>
                    <a:pt x="4" y="6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6" y="4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6" name="Freeform 273">
              <a:extLst>
                <a:ext uri="{FF2B5EF4-FFF2-40B4-BE49-F238E27FC236}">
                  <a16:creationId xmlns:a16="http://schemas.microsoft.com/office/drawing/2014/main" id="{CFD7329D-AED1-4B9C-A9BC-C71E6F222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858"/>
              <a:ext cx="315" cy="632"/>
            </a:xfrm>
            <a:custGeom>
              <a:avLst/>
              <a:gdLst>
                <a:gd name="T0" fmla="*/ 1938 w 126"/>
                <a:gd name="T1" fmla="*/ 2104 h 237"/>
                <a:gd name="T2" fmla="*/ 1938 w 126"/>
                <a:gd name="T3" fmla="*/ 533 h 237"/>
                <a:gd name="T4" fmla="*/ 970 w 126"/>
                <a:gd name="T5" fmla="*/ 0 h 237"/>
                <a:gd name="T6" fmla="*/ 50 w 126"/>
                <a:gd name="T7" fmla="*/ 533 h 237"/>
                <a:gd name="T8" fmla="*/ 63 w 126"/>
                <a:gd name="T9" fmla="*/ 2709 h 237"/>
                <a:gd name="T10" fmla="*/ 0 w 126"/>
                <a:gd name="T11" fmla="*/ 4360 h 237"/>
                <a:gd name="T12" fmla="*/ 33 w 126"/>
                <a:gd name="T13" fmla="*/ 4323 h 237"/>
                <a:gd name="T14" fmla="*/ 925 w 126"/>
                <a:gd name="T15" fmla="*/ 4019 h 237"/>
                <a:gd name="T16" fmla="*/ 1925 w 126"/>
                <a:gd name="T17" fmla="*/ 4472 h 237"/>
                <a:gd name="T18" fmla="*/ 1970 w 126"/>
                <a:gd name="T19" fmla="*/ 4493 h 237"/>
                <a:gd name="T20" fmla="*/ 1938 w 126"/>
                <a:gd name="T21" fmla="*/ 2104 h 2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237">
                  <a:moveTo>
                    <a:pt x="124" y="111"/>
                  </a:moveTo>
                  <a:cubicBezTo>
                    <a:pt x="126" y="71"/>
                    <a:pt x="124" y="29"/>
                    <a:pt x="124" y="28"/>
                  </a:cubicBezTo>
                  <a:cubicBezTo>
                    <a:pt x="124" y="19"/>
                    <a:pt x="105" y="0"/>
                    <a:pt x="62" y="0"/>
                  </a:cubicBezTo>
                  <a:cubicBezTo>
                    <a:pt x="22" y="0"/>
                    <a:pt x="3" y="17"/>
                    <a:pt x="3" y="28"/>
                  </a:cubicBezTo>
                  <a:cubicBezTo>
                    <a:pt x="3" y="29"/>
                    <a:pt x="2" y="89"/>
                    <a:pt x="4" y="143"/>
                  </a:cubicBezTo>
                  <a:cubicBezTo>
                    <a:pt x="5" y="196"/>
                    <a:pt x="0" y="230"/>
                    <a:pt x="0" y="230"/>
                  </a:cubicBezTo>
                  <a:cubicBezTo>
                    <a:pt x="2" y="228"/>
                    <a:pt x="2" y="228"/>
                    <a:pt x="2" y="228"/>
                  </a:cubicBezTo>
                  <a:cubicBezTo>
                    <a:pt x="9" y="216"/>
                    <a:pt x="34" y="211"/>
                    <a:pt x="59" y="212"/>
                  </a:cubicBezTo>
                  <a:cubicBezTo>
                    <a:pt x="85" y="212"/>
                    <a:pt x="116" y="219"/>
                    <a:pt x="123" y="236"/>
                  </a:cubicBezTo>
                  <a:cubicBezTo>
                    <a:pt x="126" y="237"/>
                    <a:pt x="126" y="237"/>
                    <a:pt x="126" y="237"/>
                  </a:cubicBezTo>
                  <a:cubicBezTo>
                    <a:pt x="126" y="236"/>
                    <a:pt x="123" y="151"/>
                    <a:pt x="124" y="111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7" name="Freeform 274">
              <a:extLst>
                <a:ext uri="{FF2B5EF4-FFF2-40B4-BE49-F238E27FC236}">
                  <a16:creationId xmlns:a16="http://schemas.microsoft.com/office/drawing/2014/main" id="{0639D057-6BC3-4BCA-8793-4C8F0EA17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858"/>
              <a:ext cx="312" cy="630"/>
            </a:xfrm>
            <a:custGeom>
              <a:avLst/>
              <a:gdLst>
                <a:gd name="T0" fmla="*/ 1912 w 125"/>
                <a:gd name="T1" fmla="*/ 2109 h 236"/>
                <a:gd name="T2" fmla="*/ 1912 w 125"/>
                <a:gd name="T3" fmla="*/ 534 h 236"/>
                <a:gd name="T4" fmla="*/ 946 w 125"/>
                <a:gd name="T5" fmla="*/ 0 h 236"/>
                <a:gd name="T6" fmla="*/ 30 w 125"/>
                <a:gd name="T7" fmla="*/ 534 h 236"/>
                <a:gd name="T8" fmla="*/ 42 w 125"/>
                <a:gd name="T9" fmla="*/ 2723 h 236"/>
                <a:gd name="T10" fmla="*/ 0 w 125"/>
                <a:gd name="T11" fmla="*/ 4341 h 236"/>
                <a:gd name="T12" fmla="*/ 12 w 125"/>
                <a:gd name="T13" fmla="*/ 4341 h 236"/>
                <a:gd name="T14" fmla="*/ 904 w 125"/>
                <a:gd name="T15" fmla="*/ 4034 h 236"/>
                <a:gd name="T16" fmla="*/ 1899 w 125"/>
                <a:gd name="T17" fmla="*/ 4490 h 236"/>
                <a:gd name="T18" fmla="*/ 1932 w 125"/>
                <a:gd name="T19" fmla="*/ 4490 h 236"/>
                <a:gd name="T20" fmla="*/ 1912 w 125"/>
                <a:gd name="T21" fmla="*/ 2109 h 2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236">
                  <a:moveTo>
                    <a:pt x="123" y="111"/>
                  </a:moveTo>
                  <a:cubicBezTo>
                    <a:pt x="125" y="71"/>
                    <a:pt x="123" y="29"/>
                    <a:pt x="123" y="28"/>
                  </a:cubicBezTo>
                  <a:cubicBezTo>
                    <a:pt x="123" y="19"/>
                    <a:pt x="104" y="0"/>
                    <a:pt x="61" y="0"/>
                  </a:cubicBezTo>
                  <a:cubicBezTo>
                    <a:pt x="21" y="0"/>
                    <a:pt x="2" y="17"/>
                    <a:pt x="2" y="28"/>
                  </a:cubicBezTo>
                  <a:cubicBezTo>
                    <a:pt x="2" y="29"/>
                    <a:pt x="1" y="89"/>
                    <a:pt x="3" y="143"/>
                  </a:cubicBezTo>
                  <a:cubicBezTo>
                    <a:pt x="4" y="196"/>
                    <a:pt x="0" y="228"/>
                    <a:pt x="0" y="228"/>
                  </a:cubicBezTo>
                  <a:cubicBezTo>
                    <a:pt x="1" y="228"/>
                    <a:pt x="1" y="228"/>
                    <a:pt x="1" y="228"/>
                  </a:cubicBezTo>
                  <a:cubicBezTo>
                    <a:pt x="8" y="216"/>
                    <a:pt x="33" y="211"/>
                    <a:pt x="58" y="212"/>
                  </a:cubicBezTo>
                  <a:cubicBezTo>
                    <a:pt x="84" y="212"/>
                    <a:pt x="115" y="219"/>
                    <a:pt x="122" y="236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4" y="235"/>
                    <a:pt x="122" y="151"/>
                    <a:pt x="123" y="111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8" name="Freeform 275">
              <a:extLst>
                <a:ext uri="{FF2B5EF4-FFF2-40B4-BE49-F238E27FC236}">
                  <a16:creationId xmlns:a16="http://schemas.microsoft.com/office/drawing/2014/main" id="{5173A60F-F13F-40B1-85F8-EC2B39951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229"/>
              <a:ext cx="182" cy="195"/>
            </a:xfrm>
            <a:custGeom>
              <a:avLst/>
              <a:gdLst>
                <a:gd name="T0" fmla="*/ 1132 w 73"/>
                <a:gd name="T1" fmla="*/ 206 h 73"/>
                <a:gd name="T2" fmla="*/ 509 w 73"/>
                <a:gd name="T3" fmla="*/ 21 h 73"/>
                <a:gd name="T4" fmla="*/ 279 w 73"/>
                <a:gd name="T5" fmla="*/ 56 h 73"/>
                <a:gd name="T6" fmla="*/ 30 w 73"/>
                <a:gd name="T7" fmla="*/ 478 h 73"/>
                <a:gd name="T8" fmla="*/ 92 w 73"/>
                <a:gd name="T9" fmla="*/ 1071 h 73"/>
                <a:gd name="T10" fmla="*/ 217 w 73"/>
                <a:gd name="T11" fmla="*/ 1199 h 73"/>
                <a:gd name="T12" fmla="*/ 932 w 73"/>
                <a:gd name="T13" fmla="*/ 1392 h 73"/>
                <a:gd name="T14" fmla="*/ 932 w 73"/>
                <a:gd name="T15" fmla="*/ 1392 h 73"/>
                <a:gd name="T16" fmla="*/ 1132 w 73"/>
                <a:gd name="T17" fmla="*/ 206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73">
                  <a:moveTo>
                    <a:pt x="73" y="11"/>
                  </a:moveTo>
                  <a:cubicBezTo>
                    <a:pt x="61" y="9"/>
                    <a:pt x="47" y="5"/>
                    <a:pt x="33" y="1"/>
                  </a:cubicBezTo>
                  <a:cubicBezTo>
                    <a:pt x="28" y="0"/>
                    <a:pt x="23" y="1"/>
                    <a:pt x="18" y="3"/>
                  </a:cubicBezTo>
                  <a:cubicBezTo>
                    <a:pt x="10" y="8"/>
                    <a:pt x="3" y="18"/>
                    <a:pt x="2" y="25"/>
                  </a:cubicBezTo>
                  <a:cubicBezTo>
                    <a:pt x="0" y="32"/>
                    <a:pt x="0" y="47"/>
                    <a:pt x="6" y="56"/>
                  </a:cubicBezTo>
                  <a:cubicBezTo>
                    <a:pt x="8" y="59"/>
                    <a:pt x="11" y="61"/>
                    <a:pt x="14" y="63"/>
                  </a:cubicBezTo>
                  <a:cubicBezTo>
                    <a:pt x="31" y="66"/>
                    <a:pt x="48" y="70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51"/>
                    <a:pt x="65" y="31"/>
                    <a:pt x="73" y="11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9" name="Freeform 276">
              <a:extLst>
                <a:ext uri="{FF2B5EF4-FFF2-40B4-BE49-F238E27FC236}">
                  <a16:creationId xmlns:a16="http://schemas.microsoft.com/office/drawing/2014/main" id="{661DD6FE-9EBC-4058-9D1C-19DDA9E5A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133"/>
              <a:ext cx="332" cy="125"/>
            </a:xfrm>
            <a:custGeom>
              <a:avLst/>
              <a:gdLst>
                <a:gd name="T0" fmla="*/ 75 w 133"/>
                <a:gd name="T1" fmla="*/ 191 h 47"/>
                <a:gd name="T2" fmla="*/ 2007 w 133"/>
                <a:gd name="T3" fmla="*/ 883 h 47"/>
                <a:gd name="T4" fmla="*/ 2069 w 133"/>
                <a:gd name="T5" fmla="*/ 750 h 47"/>
                <a:gd name="T6" fmla="*/ 125 w 133"/>
                <a:gd name="T7" fmla="*/ 35 h 47"/>
                <a:gd name="T8" fmla="*/ 75 w 133"/>
                <a:gd name="T9" fmla="*/ 19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47">
                  <a:moveTo>
                    <a:pt x="5" y="10"/>
                  </a:moveTo>
                  <a:cubicBezTo>
                    <a:pt x="21" y="15"/>
                    <a:pt x="83" y="37"/>
                    <a:pt x="129" y="47"/>
                  </a:cubicBezTo>
                  <a:cubicBezTo>
                    <a:pt x="130" y="45"/>
                    <a:pt x="131" y="42"/>
                    <a:pt x="133" y="40"/>
                  </a:cubicBezTo>
                  <a:cubicBezTo>
                    <a:pt x="80" y="29"/>
                    <a:pt x="9" y="3"/>
                    <a:pt x="8" y="2"/>
                  </a:cubicBezTo>
                  <a:cubicBezTo>
                    <a:pt x="3" y="0"/>
                    <a:pt x="0" y="8"/>
                    <a:pt x="5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0" name="Freeform 277">
              <a:extLst>
                <a:ext uri="{FF2B5EF4-FFF2-40B4-BE49-F238E27FC236}">
                  <a16:creationId xmlns:a16="http://schemas.microsoft.com/office/drawing/2014/main" id="{1F30FC50-B160-49B1-973B-B08CB2E64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421"/>
              <a:ext cx="313" cy="85"/>
            </a:xfrm>
            <a:custGeom>
              <a:avLst/>
              <a:gdLst>
                <a:gd name="T0" fmla="*/ 0 w 125"/>
                <a:gd name="T1" fmla="*/ 430 h 32"/>
                <a:gd name="T2" fmla="*/ 125 w 125"/>
                <a:gd name="T3" fmla="*/ 430 h 32"/>
                <a:gd name="T4" fmla="*/ 929 w 125"/>
                <a:gd name="T5" fmla="*/ 170 h 32"/>
                <a:gd name="T6" fmla="*/ 1838 w 125"/>
                <a:gd name="T7" fmla="*/ 600 h 32"/>
                <a:gd name="T8" fmla="*/ 1963 w 125"/>
                <a:gd name="T9" fmla="*/ 600 h 32"/>
                <a:gd name="T10" fmla="*/ 929 w 125"/>
                <a:gd name="T11" fmla="*/ 21 h 32"/>
                <a:gd name="T12" fmla="*/ 0 w 125"/>
                <a:gd name="T13" fmla="*/ 43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32">
                  <a:moveTo>
                    <a:pt x="0" y="23"/>
                  </a:moveTo>
                  <a:cubicBezTo>
                    <a:pt x="8" y="23"/>
                    <a:pt x="8" y="23"/>
                    <a:pt x="8" y="23"/>
                  </a:cubicBezTo>
                  <a:cubicBezTo>
                    <a:pt x="9" y="16"/>
                    <a:pt x="28" y="8"/>
                    <a:pt x="59" y="9"/>
                  </a:cubicBezTo>
                  <a:cubicBezTo>
                    <a:pt x="87" y="9"/>
                    <a:pt x="116" y="17"/>
                    <a:pt x="117" y="32"/>
                  </a:cubicBezTo>
                  <a:cubicBezTo>
                    <a:pt x="125" y="32"/>
                    <a:pt x="125" y="32"/>
                    <a:pt x="125" y="32"/>
                  </a:cubicBezTo>
                  <a:cubicBezTo>
                    <a:pt x="124" y="9"/>
                    <a:pt x="89" y="1"/>
                    <a:pt x="59" y="1"/>
                  </a:cubicBezTo>
                  <a:cubicBezTo>
                    <a:pt x="31" y="0"/>
                    <a:pt x="2" y="7"/>
                    <a:pt x="0" y="23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1" name="Freeform 278">
              <a:extLst>
                <a:ext uri="{FF2B5EF4-FFF2-40B4-BE49-F238E27FC236}">
                  <a16:creationId xmlns:a16="http://schemas.microsoft.com/office/drawing/2014/main" id="{602204EC-325D-44B3-B86F-D9E4787FB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442"/>
              <a:ext cx="265" cy="126"/>
            </a:xfrm>
            <a:custGeom>
              <a:avLst/>
              <a:gdLst>
                <a:gd name="T0" fmla="*/ 770 w 106"/>
                <a:gd name="T1" fmla="*/ 21 h 47"/>
                <a:gd name="T2" fmla="*/ 0 w 106"/>
                <a:gd name="T3" fmla="*/ 231 h 47"/>
                <a:gd name="T4" fmla="*/ 50 w 106"/>
                <a:gd name="T5" fmla="*/ 560 h 47"/>
                <a:gd name="T6" fmla="*/ 533 w 106"/>
                <a:gd name="T7" fmla="*/ 906 h 47"/>
                <a:gd name="T8" fmla="*/ 1470 w 106"/>
                <a:gd name="T9" fmla="*/ 753 h 47"/>
                <a:gd name="T10" fmla="*/ 1658 w 106"/>
                <a:gd name="T11" fmla="*/ 367 h 47"/>
                <a:gd name="T12" fmla="*/ 770 w 106"/>
                <a:gd name="T13" fmla="*/ 2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47">
                  <a:moveTo>
                    <a:pt x="49" y="1"/>
                  </a:moveTo>
                  <a:cubicBezTo>
                    <a:pt x="22" y="0"/>
                    <a:pt x="4" y="6"/>
                    <a:pt x="0" y="12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99" y="7"/>
                    <a:pt x="74" y="1"/>
                    <a:pt x="49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2" name="Freeform 279">
              <a:extLst>
                <a:ext uri="{FF2B5EF4-FFF2-40B4-BE49-F238E27FC236}">
                  <a16:creationId xmlns:a16="http://schemas.microsoft.com/office/drawing/2014/main" id="{DEFAED0D-18C6-4E7D-AE1E-70B643A9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482"/>
              <a:ext cx="142" cy="163"/>
            </a:xfrm>
            <a:custGeom>
              <a:avLst/>
              <a:gdLst>
                <a:gd name="T0" fmla="*/ 404 w 57"/>
                <a:gd name="T1" fmla="*/ 0 h 61"/>
                <a:gd name="T2" fmla="*/ 0 w 57"/>
                <a:gd name="T3" fmla="*/ 230 h 61"/>
                <a:gd name="T4" fmla="*/ 154 w 57"/>
                <a:gd name="T5" fmla="*/ 265 h 61"/>
                <a:gd name="T6" fmla="*/ 433 w 57"/>
                <a:gd name="T7" fmla="*/ 914 h 61"/>
                <a:gd name="T8" fmla="*/ 341 w 57"/>
                <a:gd name="T9" fmla="*/ 1165 h 61"/>
                <a:gd name="T10" fmla="*/ 341 w 57"/>
                <a:gd name="T11" fmla="*/ 1165 h 61"/>
                <a:gd name="T12" fmla="*/ 757 w 57"/>
                <a:gd name="T13" fmla="*/ 879 h 61"/>
                <a:gd name="T14" fmla="*/ 404 w 57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61">
                  <a:moveTo>
                    <a:pt x="26" y="0"/>
                  </a:moveTo>
                  <a:cubicBezTo>
                    <a:pt x="24" y="1"/>
                    <a:pt x="10" y="7"/>
                    <a:pt x="0" y="12"/>
                  </a:cubicBezTo>
                  <a:cubicBezTo>
                    <a:pt x="3" y="11"/>
                    <a:pt x="7" y="12"/>
                    <a:pt x="10" y="14"/>
                  </a:cubicBezTo>
                  <a:cubicBezTo>
                    <a:pt x="20" y="19"/>
                    <a:pt x="28" y="35"/>
                    <a:pt x="28" y="48"/>
                  </a:cubicBezTo>
                  <a:cubicBezTo>
                    <a:pt x="28" y="54"/>
                    <a:pt x="27" y="59"/>
                    <a:pt x="22" y="61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57" y="28"/>
                    <a:pt x="45" y="4"/>
                    <a:pt x="2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3" name="Freeform 280">
              <a:extLst>
                <a:ext uri="{FF2B5EF4-FFF2-40B4-BE49-F238E27FC236}">
                  <a16:creationId xmlns:a16="http://schemas.microsoft.com/office/drawing/2014/main" id="{9D8CBFF7-17F6-4ABA-94A7-05C04FAB0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1637"/>
              <a:ext cx="145" cy="163"/>
            </a:xfrm>
            <a:custGeom>
              <a:avLst/>
              <a:gdLst>
                <a:gd name="T0" fmla="*/ 458 w 58"/>
                <a:gd name="T1" fmla="*/ 0 h 61"/>
                <a:gd name="T2" fmla="*/ 0 w 58"/>
                <a:gd name="T3" fmla="*/ 230 h 61"/>
                <a:gd name="T4" fmla="*/ 175 w 58"/>
                <a:gd name="T5" fmla="*/ 251 h 61"/>
                <a:gd name="T6" fmla="*/ 458 w 58"/>
                <a:gd name="T7" fmla="*/ 901 h 61"/>
                <a:gd name="T8" fmla="*/ 375 w 58"/>
                <a:gd name="T9" fmla="*/ 1165 h 61"/>
                <a:gd name="T10" fmla="*/ 363 w 58"/>
                <a:gd name="T11" fmla="*/ 1165 h 61"/>
                <a:gd name="T12" fmla="*/ 783 w 58"/>
                <a:gd name="T13" fmla="*/ 901 h 61"/>
                <a:gd name="T14" fmla="*/ 458 w 58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1">
                  <a:moveTo>
                    <a:pt x="29" y="0"/>
                  </a:moveTo>
                  <a:cubicBezTo>
                    <a:pt x="27" y="2"/>
                    <a:pt x="10" y="7"/>
                    <a:pt x="0" y="12"/>
                  </a:cubicBezTo>
                  <a:cubicBezTo>
                    <a:pt x="4" y="11"/>
                    <a:pt x="7" y="11"/>
                    <a:pt x="11" y="13"/>
                  </a:cubicBezTo>
                  <a:cubicBezTo>
                    <a:pt x="21" y="19"/>
                    <a:pt x="29" y="35"/>
                    <a:pt x="29" y="47"/>
                  </a:cubicBezTo>
                  <a:cubicBezTo>
                    <a:pt x="28" y="53"/>
                    <a:pt x="28" y="58"/>
                    <a:pt x="24" y="61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8" y="30"/>
                    <a:pt x="49" y="5"/>
                    <a:pt x="29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4" name="Freeform 281">
              <a:extLst>
                <a:ext uri="{FF2B5EF4-FFF2-40B4-BE49-F238E27FC236}">
                  <a16:creationId xmlns:a16="http://schemas.microsoft.com/office/drawing/2014/main" id="{04A22D4D-1C57-47E4-9DBC-DDE98A47A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517"/>
              <a:ext cx="120" cy="149"/>
            </a:xfrm>
            <a:custGeom>
              <a:avLst/>
              <a:gdLst>
                <a:gd name="T0" fmla="*/ 313 w 48"/>
                <a:gd name="T1" fmla="*/ 21 h 56"/>
                <a:gd name="T2" fmla="*/ 208 w 48"/>
                <a:gd name="T3" fmla="*/ 56 h 56"/>
                <a:gd name="T4" fmla="*/ 188 w 48"/>
                <a:gd name="T5" fmla="*/ 963 h 56"/>
                <a:gd name="T6" fmla="*/ 270 w 48"/>
                <a:gd name="T7" fmla="*/ 998 h 56"/>
                <a:gd name="T8" fmla="*/ 688 w 48"/>
                <a:gd name="T9" fmla="*/ 1054 h 56"/>
                <a:gd name="T10" fmla="*/ 645 w 48"/>
                <a:gd name="T11" fmla="*/ 1019 h 56"/>
                <a:gd name="T12" fmla="*/ 645 w 48"/>
                <a:gd name="T13" fmla="*/ 1019 h 56"/>
                <a:gd name="T14" fmla="*/ 625 w 48"/>
                <a:gd name="T15" fmla="*/ 998 h 56"/>
                <a:gd name="T16" fmla="*/ 613 w 48"/>
                <a:gd name="T17" fmla="*/ 976 h 56"/>
                <a:gd name="T18" fmla="*/ 595 w 48"/>
                <a:gd name="T19" fmla="*/ 963 h 56"/>
                <a:gd name="T20" fmla="*/ 595 w 48"/>
                <a:gd name="T21" fmla="*/ 963 h 56"/>
                <a:gd name="T22" fmla="*/ 583 w 48"/>
                <a:gd name="T23" fmla="*/ 921 h 56"/>
                <a:gd name="T24" fmla="*/ 563 w 48"/>
                <a:gd name="T25" fmla="*/ 205 h 56"/>
                <a:gd name="T26" fmla="*/ 595 w 48"/>
                <a:gd name="T27" fmla="*/ 170 h 56"/>
                <a:gd name="T28" fmla="*/ 595 w 48"/>
                <a:gd name="T29" fmla="*/ 170 h 56"/>
                <a:gd name="T30" fmla="*/ 613 w 48"/>
                <a:gd name="T31" fmla="*/ 136 h 56"/>
                <a:gd name="T32" fmla="*/ 625 w 48"/>
                <a:gd name="T33" fmla="*/ 114 h 56"/>
                <a:gd name="T34" fmla="*/ 645 w 48"/>
                <a:gd name="T35" fmla="*/ 114 h 56"/>
                <a:gd name="T36" fmla="*/ 658 w 48"/>
                <a:gd name="T37" fmla="*/ 93 h 56"/>
                <a:gd name="T38" fmla="*/ 658 w 48"/>
                <a:gd name="T39" fmla="*/ 93 h 56"/>
                <a:gd name="T40" fmla="*/ 688 w 48"/>
                <a:gd name="T41" fmla="*/ 77 h 56"/>
                <a:gd name="T42" fmla="*/ 688 w 48"/>
                <a:gd name="T43" fmla="*/ 77 h 56"/>
                <a:gd name="T44" fmla="*/ 750 w 48"/>
                <a:gd name="T45" fmla="*/ 21 h 56"/>
                <a:gd name="T46" fmla="*/ 750 w 48"/>
                <a:gd name="T47" fmla="*/ 21 h 56"/>
                <a:gd name="T48" fmla="*/ 750 w 48"/>
                <a:gd name="T49" fmla="*/ 21 h 56"/>
                <a:gd name="T50" fmla="*/ 313 w 48"/>
                <a:gd name="T51" fmla="*/ 21 h 5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8" h="56">
                  <a:moveTo>
                    <a:pt x="20" y="1"/>
                  </a:moveTo>
                  <a:cubicBezTo>
                    <a:pt x="20" y="1"/>
                    <a:pt x="16" y="0"/>
                    <a:pt x="13" y="3"/>
                  </a:cubicBezTo>
                  <a:cubicBezTo>
                    <a:pt x="1" y="15"/>
                    <a:pt x="0" y="38"/>
                    <a:pt x="12" y="51"/>
                  </a:cubicBezTo>
                  <a:cubicBezTo>
                    <a:pt x="12" y="52"/>
                    <a:pt x="15" y="53"/>
                    <a:pt x="17" y="53"/>
                  </a:cubicBezTo>
                  <a:cubicBezTo>
                    <a:pt x="22" y="53"/>
                    <a:pt x="35" y="56"/>
                    <a:pt x="44" y="56"/>
                  </a:cubicBezTo>
                  <a:cubicBezTo>
                    <a:pt x="44" y="56"/>
                    <a:pt x="42" y="54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40" y="53"/>
                    <a:pt x="39" y="53"/>
                    <a:pt x="39" y="52"/>
                  </a:cubicBezTo>
                  <a:cubicBezTo>
                    <a:pt x="39" y="52"/>
                    <a:pt x="39" y="52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7" y="50"/>
                    <a:pt x="37" y="50"/>
                    <a:pt x="37" y="49"/>
                  </a:cubicBezTo>
                  <a:cubicBezTo>
                    <a:pt x="31" y="40"/>
                    <a:pt x="30" y="22"/>
                    <a:pt x="36" y="11"/>
                  </a:cubicBezTo>
                  <a:cubicBezTo>
                    <a:pt x="37" y="11"/>
                    <a:pt x="37" y="10"/>
                    <a:pt x="38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8" y="8"/>
                    <a:pt x="39" y="8"/>
                    <a:pt x="39" y="7"/>
                  </a:cubicBezTo>
                  <a:cubicBezTo>
                    <a:pt x="39" y="7"/>
                    <a:pt x="40" y="7"/>
                    <a:pt x="40" y="6"/>
                  </a:cubicBezTo>
                  <a:cubicBezTo>
                    <a:pt x="40" y="6"/>
                    <a:pt x="40" y="6"/>
                    <a:pt x="41" y="6"/>
                  </a:cubicBezTo>
                  <a:cubicBezTo>
                    <a:pt x="41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4"/>
                    <a:pt x="43" y="4"/>
                    <a:pt x="44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6" y="3"/>
                    <a:pt x="46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lnTo>
                    <a:pt x="20" y="1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5" name="Freeform 282">
              <a:extLst>
                <a:ext uri="{FF2B5EF4-FFF2-40B4-BE49-F238E27FC236}">
                  <a16:creationId xmlns:a16="http://schemas.microsoft.com/office/drawing/2014/main" id="{2B2D88DF-C817-4A9C-81E1-2130C086E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680"/>
              <a:ext cx="125" cy="149"/>
            </a:xfrm>
            <a:custGeom>
              <a:avLst/>
              <a:gdLst>
                <a:gd name="T0" fmla="*/ 750 w 50"/>
                <a:gd name="T1" fmla="*/ 1054 h 56"/>
                <a:gd name="T2" fmla="*/ 613 w 50"/>
                <a:gd name="T3" fmla="*/ 921 h 56"/>
                <a:gd name="T4" fmla="*/ 613 w 50"/>
                <a:gd name="T5" fmla="*/ 205 h 56"/>
                <a:gd name="T6" fmla="*/ 783 w 50"/>
                <a:gd name="T7" fmla="*/ 21 h 56"/>
                <a:gd name="T8" fmla="*/ 783 w 50"/>
                <a:gd name="T9" fmla="*/ 21 h 56"/>
                <a:gd name="T10" fmla="*/ 300 w 50"/>
                <a:gd name="T11" fmla="*/ 0 h 56"/>
                <a:gd name="T12" fmla="*/ 208 w 50"/>
                <a:gd name="T13" fmla="*/ 56 h 56"/>
                <a:gd name="T14" fmla="*/ 188 w 50"/>
                <a:gd name="T15" fmla="*/ 942 h 56"/>
                <a:gd name="T16" fmla="*/ 270 w 50"/>
                <a:gd name="T17" fmla="*/ 998 h 56"/>
                <a:gd name="T18" fmla="*/ 750 w 50"/>
                <a:gd name="T19" fmla="*/ 1054 h 56"/>
                <a:gd name="T20" fmla="*/ 688 w 50"/>
                <a:gd name="T21" fmla="*/ 963 h 56"/>
                <a:gd name="T22" fmla="*/ 750 w 50"/>
                <a:gd name="T23" fmla="*/ 1054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56">
                  <a:moveTo>
                    <a:pt x="48" y="56"/>
                  </a:moveTo>
                  <a:cubicBezTo>
                    <a:pt x="43" y="56"/>
                    <a:pt x="42" y="53"/>
                    <a:pt x="39" y="49"/>
                  </a:cubicBezTo>
                  <a:cubicBezTo>
                    <a:pt x="33" y="39"/>
                    <a:pt x="33" y="21"/>
                    <a:pt x="39" y="11"/>
                  </a:cubicBezTo>
                  <a:cubicBezTo>
                    <a:pt x="42" y="5"/>
                    <a:pt x="45" y="2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6" y="0"/>
                    <a:pt x="13" y="3"/>
                  </a:cubicBezTo>
                  <a:cubicBezTo>
                    <a:pt x="2" y="15"/>
                    <a:pt x="0" y="38"/>
                    <a:pt x="12" y="50"/>
                  </a:cubicBezTo>
                  <a:cubicBezTo>
                    <a:pt x="13" y="51"/>
                    <a:pt x="16" y="53"/>
                    <a:pt x="17" y="53"/>
                  </a:cubicBezTo>
                  <a:cubicBezTo>
                    <a:pt x="24" y="53"/>
                    <a:pt x="39" y="56"/>
                    <a:pt x="48" y="56"/>
                  </a:cubicBezTo>
                  <a:cubicBezTo>
                    <a:pt x="49" y="56"/>
                    <a:pt x="45" y="52"/>
                    <a:pt x="44" y="51"/>
                  </a:cubicBezTo>
                  <a:lnTo>
                    <a:pt x="48" y="56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6" name="Freeform 283">
              <a:extLst>
                <a:ext uri="{FF2B5EF4-FFF2-40B4-BE49-F238E27FC236}">
                  <a16:creationId xmlns:a16="http://schemas.microsoft.com/office/drawing/2014/main" id="{6979E0E3-D9CA-46DD-B557-2718C35EB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789"/>
              <a:ext cx="113" cy="139"/>
            </a:xfrm>
            <a:custGeom>
              <a:avLst/>
              <a:gdLst>
                <a:gd name="T0" fmla="*/ 693 w 45"/>
                <a:gd name="T1" fmla="*/ 914 h 52"/>
                <a:gd name="T2" fmla="*/ 693 w 45"/>
                <a:gd name="T3" fmla="*/ 914 h 52"/>
                <a:gd name="T4" fmla="*/ 681 w 45"/>
                <a:gd name="T5" fmla="*/ 230 h 52"/>
                <a:gd name="T6" fmla="*/ 33 w 45"/>
                <a:gd name="T7" fmla="*/ 265 h 52"/>
                <a:gd name="T8" fmla="*/ 20 w 45"/>
                <a:gd name="T9" fmla="*/ 957 h 52"/>
                <a:gd name="T10" fmla="*/ 20 w 45"/>
                <a:gd name="T11" fmla="*/ 973 h 52"/>
                <a:gd name="T12" fmla="*/ 0 w 45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2">
                  <a:moveTo>
                    <a:pt x="44" y="48"/>
                  </a:moveTo>
                  <a:cubicBezTo>
                    <a:pt x="44" y="48"/>
                    <a:pt x="44" y="48"/>
                    <a:pt x="44" y="48"/>
                  </a:cubicBezTo>
                  <a:cubicBezTo>
                    <a:pt x="43" y="34"/>
                    <a:pt x="45" y="19"/>
                    <a:pt x="43" y="12"/>
                  </a:cubicBezTo>
                  <a:cubicBezTo>
                    <a:pt x="40" y="0"/>
                    <a:pt x="6" y="1"/>
                    <a:pt x="2" y="14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0"/>
                    <a:pt x="1" y="51"/>
                    <a:pt x="1" y="51"/>
                  </a:cubicBezTo>
                  <a:cubicBezTo>
                    <a:pt x="1" y="52"/>
                    <a:pt x="0" y="51"/>
                    <a:pt x="0" y="52"/>
                  </a:cubicBezTo>
                </a:path>
              </a:pathLst>
            </a:custGeom>
            <a:noFill/>
            <a:ln w="269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7" name="Freeform 284">
              <a:extLst>
                <a:ext uri="{FF2B5EF4-FFF2-40B4-BE49-F238E27FC236}">
                  <a16:creationId xmlns:a16="http://schemas.microsoft.com/office/drawing/2014/main" id="{2AEB145A-1AE6-4A51-86BA-1A5F44E41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744"/>
              <a:ext cx="112" cy="125"/>
            </a:xfrm>
            <a:custGeom>
              <a:avLst/>
              <a:gdLst>
                <a:gd name="T0" fmla="*/ 682 w 45"/>
                <a:gd name="T1" fmla="*/ 883 h 47"/>
                <a:gd name="T2" fmla="*/ 662 w 45"/>
                <a:gd name="T3" fmla="*/ 247 h 47"/>
                <a:gd name="T4" fmla="*/ 30 w 45"/>
                <a:gd name="T5" fmla="*/ 247 h 47"/>
                <a:gd name="T6" fmla="*/ 0 w 45"/>
                <a:gd name="T7" fmla="*/ 883 h 47"/>
                <a:gd name="T8" fmla="*/ 12 w 45"/>
                <a:gd name="T9" fmla="*/ 862 h 47"/>
                <a:gd name="T10" fmla="*/ 0 w 45"/>
                <a:gd name="T11" fmla="*/ 88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7">
                  <a:moveTo>
                    <a:pt x="44" y="47"/>
                  </a:moveTo>
                  <a:cubicBezTo>
                    <a:pt x="43" y="34"/>
                    <a:pt x="45" y="19"/>
                    <a:pt x="43" y="13"/>
                  </a:cubicBezTo>
                  <a:cubicBezTo>
                    <a:pt x="40" y="0"/>
                    <a:pt x="6" y="0"/>
                    <a:pt x="2" y="1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6"/>
                    <a:pt x="0" y="46"/>
                    <a:pt x="1" y="46"/>
                  </a:cubicBezTo>
                  <a:cubicBezTo>
                    <a:pt x="0" y="46"/>
                    <a:pt x="0" y="47"/>
                    <a:pt x="0" y="47"/>
                  </a:cubicBezTo>
                </a:path>
              </a:pathLst>
            </a:custGeom>
            <a:noFill/>
            <a:ln w="269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8" name="Freeform 285">
              <a:extLst>
                <a:ext uri="{FF2B5EF4-FFF2-40B4-BE49-F238E27FC236}">
                  <a16:creationId xmlns:a16="http://schemas.microsoft.com/office/drawing/2014/main" id="{35CB0E69-ECF3-499A-9B1B-F7BDE2BED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792"/>
              <a:ext cx="125" cy="146"/>
            </a:xfrm>
            <a:custGeom>
              <a:avLst/>
              <a:gdLst>
                <a:gd name="T0" fmla="*/ 550 w 50"/>
                <a:gd name="T1" fmla="*/ 1030 h 55"/>
                <a:gd name="T2" fmla="*/ 583 w 50"/>
                <a:gd name="T3" fmla="*/ 937 h 55"/>
                <a:gd name="T4" fmla="*/ 583 w 50"/>
                <a:gd name="T5" fmla="*/ 937 h 55"/>
                <a:gd name="T6" fmla="*/ 750 w 50"/>
                <a:gd name="T7" fmla="*/ 451 h 55"/>
                <a:gd name="T8" fmla="*/ 188 w 50"/>
                <a:gd name="T9" fmla="*/ 170 h 55"/>
                <a:gd name="T10" fmla="*/ 0 w 50"/>
                <a:gd name="T11" fmla="*/ 656 h 55"/>
                <a:gd name="T12" fmla="*/ 0 w 50"/>
                <a:gd name="T13" fmla="*/ 634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5">
                  <a:moveTo>
                    <a:pt x="35" y="55"/>
                  </a:moveTo>
                  <a:cubicBezTo>
                    <a:pt x="36" y="54"/>
                    <a:pt x="37" y="53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1" y="40"/>
                    <a:pt x="47" y="29"/>
                    <a:pt x="48" y="24"/>
                  </a:cubicBezTo>
                  <a:cubicBezTo>
                    <a:pt x="50" y="12"/>
                    <a:pt x="21" y="0"/>
                    <a:pt x="12" y="9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4"/>
                  </a:cubicBezTo>
                </a:path>
              </a:pathLst>
            </a:custGeom>
            <a:noFill/>
            <a:ln w="269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9" name="Freeform 286">
              <a:extLst>
                <a:ext uri="{FF2B5EF4-FFF2-40B4-BE49-F238E27FC236}">
                  <a16:creationId xmlns:a16="http://schemas.microsoft.com/office/drawing/2014/main" id="{A5FF5FEA-598E-416C-8EF7-C56A89E67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789"/>
              <a:ext cx="110" cy="139"/>
            </a:xfrm>
            <a:custGeom>
              <a:avLst/>
              <a:gdLst>
                <a:gd name="T0" fmla="*/ 425 w 44"/>
                <a:gd name="T1" fmla="*/ 687 h 52"/>
                <a:gd name="T2" fmla="*/ 675 w 44"/>
                <a:gd name="T3" fmla="*/ 957 h 52"/>
                <a:gd name="T4" fmla="*/ 675 w 44"/>
                <a:gd name="T5" fmla="*/ 957 h 52"/>
                <a:gd name="T6" fmla="*/ 658 w 44"/>
                <a:gd name="T7" fmla="*/ 230 h 52"/>
                <a:gd name="T8" fmla="*/ 20 w 44"/>
                <a:gd name="T9" fmla="*/ 265 h 52"/>
                <a:gd name="T10" fmla="*/ 0 w 44"/>
                <a:gd name="T11" fmla="*/ 994 h 52"/>
                <a:gd name="T12" fmla="*/ 425 w 44"/>
                <a:gd name="T13" fmla="*/ 687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2">
                  <a:moveTo>
                    <a:pt x="27" y="36"/>
                  </a:moveTo>
                  <a:cubicBezTo>
                    <a:pt x="36" y="36"/>
                    <a:pt x="43" y="42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2" y="37"/>
                    <a:pt x="44" y="19"/>
                    <a:pt x="42" y="12"/>
                  </a:cubicBezTo>
                  <a:cubicBezTo>
                    <a:pt x="39" y="0"/>
                    <a:pt x="5" y="1"/>
                    <a:pt x="1" y="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3" y="41"/>
                    <a:pt x="16" y="35"/>
                    <a:pt x="27" y="36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0" name="Freeform 287">
              <a:extLst>
                <a:ext uri="{FF2B5EF4-FFF2-40B4-BE49-F238E27FC236}">
                  <a16:creationId xmlns:a16="http://schemas.microsoft.com/office/drawing/2014/main" id="{EC31B506-2464-4C21-8210-50466289F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744"/>
              <a:ext cx="112" cy="136"/>
            </a:xfrm>
            <a:custGeom>
              <a:avLst/>
              <a:gdLst>
                <a:gd name="T0" fmla="*/ 662 w 45"/>
                <a:gd name="T1" fmla="*/ 248 h 51"/>
                <a:gd name="T2" fmla="*/ 30 w 45"/>
                <a:gd name="T3" fmla="*/ 248 h 51"/>
                <a:gd name="T4" fmla="*/ 0 w 45"/>
                <a:gd name="T5" fmla="*/ 888 h 51"/>
                <a:gd name="T6" fmla="*/ 137 w 45"/>
                <a:gd name="T7" fmla="*/ 704 h 51"/>
                <a:gd name="T8" fmla="*/ 540 w 45"/>
                <a:gd name="T9" fmla="*/ 704 h 51"/>
                <a:gd name="T10" fmla="*/ 662 w 45"/>
                <a:gd name="T11" fmla="*/ 968 h 51"/>
                <a:gd name="T12" fmla="*/ 662 w 45"/>
                <a:gd name="T13" fmla="*/ 968 h 51"/>
                <a:gd name="T14" fmla="*/ 662 w 45"/>
                <a:gd name="T15" fmla="*/ 248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1">
                  <a:moveTo>
                    <a:pt x="43" y="13"/>
                  </a:moveTo>
                  <a:cubicBezTo>
                    <a:pt x="40" y="0"/>
                    <a:pt x="6" y="0"/>
                    <a:pt x="2" y="1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2" y="42"/>
                    <a:pt x="4" y="39"/>
                    <a:pt x="9" y="37"/>
                  </a:cubicBezTo>
                  <a:cubicBezTo>
                    <a:pt x="17" y="32"/>
                    <a:pt x="28" y="33"/>
                    <a:pt x="35" y="37"/>
                  </a:cubicBezTo>
                  <a:cubicBezTo>
                    <a:pt x="40" y="40"/>
                    <a:pt x="43" y="45"/>
                    <a:pt x="43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2" y="38"/>
                    <a:pt x="45" y="19"/>
                    <a:pt x="43" y="13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1" name="Freeform 288">
              <a:extLst>
                <a:ext uri="{FF2B5EF4-FFF2-40B4-BE49-F238E27FC236}">
                  <a16:creationId xmlns:a16="http://schemas.microsoft.com/office/drawing/2014/main" id="{1760095A-BF22-437F-84AB-29E061317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792"/>
              <a:ext cx="125" cy="133"/>
            </a:xfrm>
            <a:custGeom>
              <a:avLst/>
              <a:gdLst>
                <a:gd name="T0" fmla="*/ 188 w 50"/>
                <a:gd name="T1" fmla="*/ 170 h 50"/>
                <a:gd name="T2" fmla="*/ 0 w 50"/>
                <a:gd name="T3" fmla="*/ 657 h 50"/>
                <a:gd name="T4" fmla="*/ 188 w 50"/>
                <a:gd name="T5" fmla="*/ 567 h 50"/>
                <a:gd name="T6" fmla="*/ 550 w 50"/>
                <a:gd name="T7" fmla="*/ 806 h 50"/>
                <a:gd name="T8" fmla="*/ 583 w 50"/>
                <a:gd name="T9" fmla="*/ 942 h 50"/>
                <a:gd name="T10" fmla="*/ 750 w 50"/>
                <a:gd name="T11" fmla="*/ 452 h 50"/>
                <a:gd name="T12" fmla="*/ 188 w 50"/>
                <a:gd name="T13" fmla="*/ 17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0">
                  <a:moveTo>
                    <a:pt x="12" y="9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3" y="32"/>
                    <a:pt x="7" y="30"/>
                    <a:pt x="12" y="30"/>
                  </a:cubicBezTo>
                  <a:cubicBezTo>
                    <a:pt x="21" y="30"/>
                    <a:pt x="30" y="35"/>
                    <a:pt x="35" y="43"/>
                  </a:cubicBezTo>
                  <a:cubicBezTo>
                    <a:pt x="36" y="45"/>
                    <a:pt x="36" y="48"/>
                    <a:pt x="37" y="50"/>
                  </a:cubicBezTo>
                  <a:cubicBezTo>
                    <a:pt x="41" y="40"/>
                    <a:pt x="47" y="29"/>
                    <a:pt x="48" y="24"/>
                  </a:cubicBezTo>
                  <a:cubicBezTo>
                    <a:pt x="50" y="12"/>
                    <a:pt x="21" y="0"/>
                    <a:pt x="12" y="9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2" name="Freeform 289">
              <a:extLst>
                <a:ext uri="{FF2B5EF4-FFF2-40B4-BE49-F238E27FC236}">
                  <a16:creationId xmlns:a16="http://schemas.microsoft.com/office/drawing/2014/main" id="{548ABDA0-EBC1-47F3-8E03-AB36F5106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165"/>
              <a:ext cx="352" cy="347"/>
            </a:xfrm>
            <a:custGeom>
              <a:avLst/>
              <a:gdLst>
                <a:gd name="T0" fmla="*/ 280 w 141"/>
                <a:gd name="T1" fmla="*/ 2472 h 130"/>
                <a:gd name="T2" fmla="*/ 1932 w 141"/>
                <a:gd name="T3" fmla="*/ 2165 h 130"/>
                <a:gd name="T4" fmla="*/ 1962 w 141"/>
                <a:gd name="T5" fmla="*/ 1425 h 130"/>
                <a:gd name="T6" fmla="*/ 1091 w 141"/>
                <a:gd name="T7" fmla="*/ 1332 h 130"/>
                <a:gd name="T8" fmla="*/ 1870 w 141"/>
                <a:gd name="T9" fmla="*/ 798 h 130"/>
                <a:gd name="T10" fmla="*/ 1653 w 141"/>
                <a:gd name="T11" fmla="*/ 136 h 130"/>
                <a:gd name="T12" fmla="*/ 0 w 141"/>
                <a:gd name="T13" fmla="*/ 662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30">
                  <a:moveTo>
                    <a:pt x="18" y="130"/>
                  </a:moveTo>
                  <a:cubicBezTo>
                    <a:pt x="56" y="123"/>
                    <a:pt x="114" y="114"/>
                    <a:pt x="124" y="114"/>
                  </a:cubicBezTo>
                  <a:cubicBezTo>
                    <a:pt x="141" y="113"/>
                    <a:pt x="139" y="74"/>
                    <a:pt x="126" y="75"/>
                  </a:cubicBezTo>
                  <a:cubicBezTo>
                    <a:pt x="120" y="75"/>
                    <a:pt x="90" y="70"/>
                    <a:pt x="70" y="70"/>
                  </a:cubicBezTo>
                  <a:cubicBezTo>
                    <a:pt x="82" y="65"/>
                    <a:pt x="120" y="42"/>
                    <a:pt x="120" y="42"/>
                  </a:cubicBezTo>
                  <a:cubicBezTo>
                    <a:pt x="132" y="37"/>
                    <a:pt x="118" y="0"/>
                    <a:pt x="106" y="7"/>
                  </a:cubicBezTo>
                  <a:cubicBezTo>
                    <a:pt x="87" y="14"/>
                    <a:pt x="34" y="27"/>
                    <a:pt x="0" y="35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3" name="Freeform 290">
              <a:extLst>
                <a:ext uri="{FF2B5EF4-FFF2-40B4-BE49-F238E27FC236}">
                  <a16:creationId xmlns:a16="http://schemas.microsoft.com/office/drawing/2014/main" id="{7C07BCBB-920B-49FA-8E56-CDBFC2550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064"/>
              <a:ext cx="83" cy="146"/>
            </a:xfrm>
            <a:custGeom>
              <a:avLst/>
              <a:gdLst>
                <a:gd name="T0" fmla="*/ 526 w 33"/>
                <a:gd name="T1" fmla="*/ 1030 h 55"/>
                <a:gd name="T2" fmla="*/ 189 w 33"/>
                <a:gd name="T3" fmla="*/ 783 h 55"/>
                <a:gd name="T4" fmla="*/ 443 w 33"/>
                <a:gd name="T5" fmla="*/ 133 h 55"/>
                <a:gd name="T6" fmla="*/ 526 w 33"/>
                <a:gd name="T7" fmla="*/ 170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55">
                  <a:moveTo>
                    <a:pt x="33" y="55"/>
                  </a:moveTo>
                  <a:cubicBezTo>
                    <a:pt x="22" y="48"/>
                    <a:pt x="12" y="42"/>
                    <a:pt x="12" y="42"/>
                  </a:cubicBezTo>
                  <a:cubicBezTo>
                    <a:pt x="0" y="36"/>
                    <a:pt x="16" y="0"/>
                    <a:pt x="28" y="7"/>
                  </a:cubicBezTo>
                  <a:cubicBezTo>
                    <a:pt x="29" y="8"/>
                    <a:pt x="31" y="8"/>
                    <a:pt x="33" y="9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4" name="Freeform 291">
              <a:extLst>
                <a:ext uri="{FF2B5EF4-FFF2-40B4-BE49-F238E27FC236}">
                  <a16:creationId xmlns:a16="http://schemas.microsoft.com/office/drawing/2014/main" id="{4F7B1782-7073-4CAD-A5EB-00ED95148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258"/>
              <a:ext cx="117" cy="118"/>
            </a:xfrm>
            <a:custGeom>
              <a:avLst/>
              <a:gdLst>
                <a:gd name="T0" fmla="*/ 724 w 47"/>
                <a:gd name="T1" fmla="*/ 847 h 44"/>
                <a:gd name="T2" fmla="*/ 279 w 47"/>
                <a:gd name="T3" fmla="*/ 770 h 44"/>
                <a:gd name="T4" fmla="*/ 261 w 47"/>
                <a:gd name="T5" fmla="*/ 21 h 44"/>
                <a:gd name="T6" fmla="*/ 712 w 47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4">
                  <a:moveTo>
                    <a:pt x="47" y="44"/>
                  </a:moveTo>
                  <a:cubicBezTo>
                    <a:pt x="33" y="42"/>
                    <a:pt x="22" y="40"/>
                    <a:pt x="18" y="40"/>
                  </a:cubicBezTo>
                  <a:cubicBezTo>
                    <a:pt x="0" y="39"/>
                    <a:pt x="5" y="0"/>
                    <a:pt x="17" y="1"/>
                  </a:cubicBezTo>
                  <a:cubicBezTo>
                    <a:pt x="21" y="1"/>
                    <a:pt x="33" y="0"/>
                    <a:pt x="46" y="0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5" name="Freeform 292">
              <a:extLst>
                <a:ext uri="{FF2B5EF4-FFF2-40B4-BE49-F238E27FC236}">
                  <a16:creationId xmlns:a16="http://schemas.microsoft.com/office/drawing/2014/main" id="{A55B16B4-3D37-4D1F-9A6D-424D59917D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9" y="1069"/>
              <a:ext cx="437" cy="371"/>
            </a:xfrm>
            <a:custGeom>
              <a:avLst/>
              <a:gdLst>
                <a:gd name="T0" fmla="*/ 467 w 175"/>
                <a:gd name="T1" fmla="*/ 35 h 139"/>
                <a:gd name="T2" fmla="*/ 250 w 175"/>
                <a:gd name="T3" fmla="*/ 593 h 139"/>
                <a:gd name="T4" fmla="*/ 250 w 175"/>
                <a:gd name="T5" fmla="*/ 593 h 139"/>
                <a:gd name="T6" fmla="*/ 325 w 175"/>
                <a:gd name="T7" fmla="*/ 819 h 139"/>
                <a:gd name="T8" fmla="*/ 916 w 175"/>
                <a:gd name="T9" fmla="*/ 1276 h 139"/>
                <a:gd name="T10" fmla="*/ 529 w 175"/>
                <a:gd name="T11" fmla="*/ 1289 h 139"/>
                <a:gd name="T12" fmla="*/ 250 w 175"/>
                <a:gd name="T13" fmla="*/ 1311 h 139"/>
                <a:gd name="T14" fmla="*/ 12 w 175"/>
                <a:gd name="T15" fmla="*/ 1695 h 139"/>
                <a:gd name="T16" fmla="*/ 250 w 175"/>
                <a:gd name="T17" fmla="*/ 2165 h 139"/>
                <a:gd name="T18" fmla="*/ 250 w 175"/>
                <a:gd name="T19" fmla="*/ 2165 h 139"/>
                <a:gd name="T20" fmla="*/ 2350 w 175"/>
                <a:gd name="T21" fmla="*/ 2565 h 139"/>
                <a:gd name="T22" fmla="*/ 2350 w 175"/>
                <a:gd name="T23" fmla="*/ 2565 h 139"/>
                <a:gd name="T24" fmla="*/ 2350 w 175"/>
                <a:gd name="T25" fmla="*/ 2565 h 139"/>
                <a:gd name="T26" fmla="*/ 2662 w 175"/>
                <a:gd name="T27" fmla="*/ 2642 h 139"/>
                <a:gd name="T28" fmla="*/ 2724 w 175"/>
                <a:gd name="T29" fmla="*/ 2552 h 139"/>
                <a:gd name="T30" fmla="*/ 2370 w 175"/>
                <a:gd name="T31" fmla="*/ 2437 h 139"/>
                <a:gd name="T32" fmla="*/ 2133 w 175"/>
                <a:gd name="T33" fmla="*/ 2245 h 139"/>
                <a:gd name="T34" fmla="*/ 2040 w 175"/>
                <a:gd name="T35" fmla="*/ 1810 h 139"/>
                <a:gd name="T36" fmla="*/ 2058 w 175"/>
                <a:gd name="T37" fmla="*/ 1596 h 139"/>
                <a:gd name="T38" fmla="*/ 2337 w 175"/>
                <a:gd name="T39" fmla="*/ 1140 h 139"/>
                <a:gd name="T40" fmla="*/ 2682 w 175"/>
                <a:gd name="T41" fmla="*/ 1105 h 139"/>
                <a:gd name="T42" fmla="*/ 2712 w 175"/>
                <a:gd name="T43" fmla="*/ 969 h 139"/>
                <a:gd name="T44" fmla="*/ 624 w 175"/>
                <a:gd name="T45" fmla="*/ 35 h 139"/>
                <a:gd name="T46" fmla="*/ 637 w 175"/>
                <a:gd name="T47" fmla="*/ 35 h 139"/>
                <a:gd name="T48" fmla="*/ 467 w 175"/>
                <a:gd name="T49" fmla="*/ 35 h 139"/>
                <a:gd name="T50" fmla="*/ 1134 w 175"/>
                <a:gd name="T51" fmla="*/ 1276 h 139"/>
                <a:gd name="T52" fmla="*/ 387 w 175"/>
                <a:gd name="T53" fmla="*/ 705 h 139"/>
                <a:gd name="T54" fmla="*/ 342 w 175"/>
                <a:gd name="T55" fmla="*/ 593 h 139"/>
                <a:gd name="T56" fmla="*/ 512 w 175"/>
                <a:gd name="T57" fmla="*/ 149 h 139"/>
                <a:gd name="T58" fmla="*/ 574 w 175"/>
                <a:gd name="T59" fmla="*/ 149 h 139"/>
                <a:gd name="T60" fmla="*/ 574 w 175"/>
                <a:gd name="T61" fmla="*/ 149 h 139"/>
                <a:gd name="T62" fmla="*/ 592 w 175"/>
                <a:gd name="T63" fmla="*/ 149 h 139"/>
                <a:gd name="T64" fmla="*/ 2400 w 175"/>
                <a:gd name="T65" fmla="*/ 969 h 139"/>
                <a:gd name="T66" fmla="*/ 2287 w 175"/>
                <a:gd name="T67" fmla="*/ 1025 h 139"/>
                <a:gd name="T68" fmla="*/ 1945 w 175"/>
                <a:gd name="T69" fmla="*/ 1561 h 139"/>
                <a:gd name="T70" fmla="*/ 1933 w 175"/>
                <a:gd name="T71" fmla="*/ 1810 h 139"/>
                <a:gd name="T72" fmla="*/ 2040 w 175"/>
                <a:gd name="T73" fmla="*/ 2322 h 139"/>
                <a:gd name="T74" fmla="*/ 2070 w 175"/>
                <a:gd name="T75" fmla="*/ 2378 h 139"/>
                <a:gd name="T76" fmla="*/ 250 w 175"/>
                <a:gd name="T77" fmla="*/ 2053 h 139"/>
                <a:gd name="T78" fmla="*/ 250 w 175"/>
                <a:gd name="T79" fmla="*/ 2053 h 139"/>
                <a:gd name="T80" fmla="*/ 125 w 175"/>
                <a:gd name="T81" fmla="*/ 1711 h 139"/>
                <a:gd name="T82" fmla="*/ 230 w 175"/>
                <a:gd name="T83" fmla="*/ 1425 h 139"/>
                <a:gd name="T84" fmla="*/ 529 w 175"/>
                <a:gd name="T85" fmla="*/ 1425 h 139"/>
                <a:gd name="T86" fmla="*/ 1104 w 175"/>
                <a:gd name="T87" fmla="*/ 1388 h 139"/>
                <a:gd name="T88" fmla="*/ 1134 w 175"/>
                <a:gd name="T89" fmla="*/ 1276 h 13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5" h="139">
                  <a:moveTo>
                    <a:pt x="30" y="2"/>
                  </a:moveTo>
                  <a:cubicBezTo>
                    <a:pt x="22" y="7"/>
                    <a:pt x="16" y="21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8"/>
                    <a:pt x="19" y="42"/>
                    <a:pt x="21" y="43"/>
                  </a:cubicBezTo>
                  <a:cubicBezTo>
                    <a:pt x="22" y="44"/>
                    <a:pt x="44" y="58"/>
                    <a:pt x="59" y="67"/>
                  </a:cubicBezTo>
                  <a:cubicBezTo>
                    <a:pt x="51" y="67"/>
                    <a:pt x="42" y="68"/>
                    <a:pt x="34" y="68"/>
                  </a:cubicBezTo>
                  <a:cubicBezTo>
                    <a:pt x="25" y="68"/>
                    <a:pt x="18" y="69"/>
                    <a:pt x="16" y="69"/>
                  </a:cubicBezTo>
                  <a:cubicBezTo>
                    <a:pt x="7" y="68"/>
                    <a:pt x="2" y="79"/>
                    <a:pt x="1" y="89"/>
                  </a:cubicBezTo>
                  <a:cubicBezTo>
                    <a:pt x="0" y="101"/>
                    <a:pt x="4" y="113"/>
                    <a:pt x="16" y="114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28" y="115"/>
                    <a:pt x="135" y="132"/>
                    <a:pt x="151" y="135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71" y="139"/>
                    <a:pt x="171" y="139"/>
                    <a:pt x="171" y="139"/>
                  </a:cubicBezTo>
                  <a:cubicBezTo>
                    <a:pt x="175" y="134"/>
                    <a:pt x="175" y="134"/>
                    <a:pt x="175" y="134"/>
                  </a:cubicBezTo>
                  <a:cubicBezTo>
                    <a:pt x="175" y="134"/>
                    <a:pt x="152" y="128"/>
                    <a:pt x="152" y="128"/>
                  </a:cubicBezTo>
                  <a:cubicBezTo>
                    <a:pt x="146" y="127"/>
                    <a:pt x="141" y="124"/>
                    <a:pt x="137" y="118"/>
                  </a:cubicBezTo>
                  <a:cubicBezTo>
                    <a:pt x="132" y="111"/>
                    <a:pt x="131" y="102"/>
                    <a:pt x="131" y="95"/>
                  </a:cubicBezTo>
                  <a:cubicBezTo>
                    <a:pt x="131" y="91"/>
                    <a:pt x="131" y="87"/>
                    <a:pt x="132" y="84"/>
                  </a:cubicBezTo>
                  <a:cubicBezTo>
                    <a:pt x="134" y="76"/>
                    <a:pt x="141" y="65"/>
                    <a:pt x="150" y="60"/>
                  </a:cubicBezTo>
                  <a:cubicBezTo>
                    <a:pt x="157" y="56"/>
                    <a:pt x="165" y="55"/>
                    <a:pt x="172" y="58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3" y="51"/>
                    <a:pt x="69" y="14"/>
                    <a:pt x="40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37" y="0"/>
                    <a:pt x="34" y="0"/>
                    <a:pt x="30" y="2"/>
                  </a:cubicBezTo>
                  <a:close/>
                  <a:moveTo>
                    <a:pt x="73" y="67"/>
                  </a:moveTo>
                  <a:cubicBezTo>
                    <a:pt x="62" y="61"/>
                    <a:pt x="25" y="37"/>
                    <a:pt x="25" y="37"/>
                  </a:cubicBezTo>
                  <a:cubicBezTo>
                    <a:pt x="23" y="36"/>
                    <a:pt x="22" y="33"/>
                    <a:pt x="22" y="31"/>
                  </a:cubicBezTo>
                  <a:cubicBezTo>
                    <a:pt x="22" y="23"/>
                    <a:pt x="28" y="11"/>
                    <a:pt x="33" y="8"/>
                  </a:cubicBezTo>
                  <a:cubicBezTo>
                    <a:pt x="35" y="7"/>
                    <a:pt x="36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59" y="17"/>
                    <a:pt x="122" y="40"/>
                    <a:pt x="154" y="51"/>
                  </a:cubicBezTo>
                  <a:cubicBezTo>
                    <a:pt x="151" y="52"/>
                    <a:pt x="149" y="53"/>
                    <a:pt x="147" y="54"/>
                  </a:cubicBezTo>
                  <a:cubicBezTo>
                    <a:pt x="135" y="60"/>
                    <a:pt x="127" y="73"/>
                    <a:pt x="125" y="82"/>
                  </a:cubicBezTo>
                  <a:cubicBezTo>
                    <a:pt x="124" y="86"/>
                    <a:pt x="124" y="90"/>
                    <a:pt x="124" y="95"/>
                  </a:cubicBezTo>
                  <a:cubicBezTo>
                    <a:pt x="124" y="104"/>
                    <a:pt x="126" y="114"/>
                    <a:pt x="131" y="122"/>
                  </a:cubicBezTo>
                  <a:cubicBezTo>
                    <a:pt x="132" y="123"/>
                    <a:pt x="133" y="124"/>
                    <a:pt x="133" y="125"/>
                  </a:cubicBezTo>
                  <a:cubicBezTo>
                    <a:pt x="98" y="119"/>
                    <a:pt x="27" y="108"/>
                    <a:pt x="16" y="108"/>
                  </a:cubicBezTo>
                  <a:cubicBezTo>
                    <a:pt x="16" y="108"/>
                    <a:pt x="16" y="108"/>
                    <a:pt x="16" y="108"/>
                  </a:cubicBezTo>
                  <a:cubicBezTo>
                    <a:pt x="10" y="107"/>
                    <a:pt x="7" y="98"/>
                    <a:pt x="8" y="90"/>
                  </a:cubicBezTo>
                  <a:cubicBezTo>
                    <a:pt x="9" y="82"/>
                    <a:pt x="12" y="75"/>
                    <a:pt x="15" y="75"/>
                  </a:cubicBezTo>
                  <a:cubicBezTo>
                    <a:pt x="18" y="76"/>
                    <a:pt x="25" y="75"/>
                    <a:pt x="34" y="75"/>
                  </a:cubicBezTo>
                  <a:cubicBezTo>
                    <a:pt x="46" y="74"/>
                    <a:pt x="60" y="73"/>
                    <a:pt x="71" y="73"/>
                  </a:cubicBezTo>
                  <a:lnTo>
                    <a:pt x="73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6" name="Freeform 293">
              <a:extLst>
                <a:ext uri="{FF2B5EF4-FFF2-40B4-BE49-F238E27FC236}">
                  <a16:creationId xmlns:a16="http://schemas.microsoft.com/office/drawing/2014/main" id="{8BD69510-62CB-4741-8BD1-3175F7BB4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1064"/>
              <a:ext cx="437" cy="354"/>
            </a:xfrm>
            <a:custGeom>
              <a:avLst/>
              <a:gdLst>
                <a:gd name="T0" fmla="*/ 280 w 175"/>
                <a:gd name="T1" fmla="*/ 2132 h 133"/>
                <a:gd name="T2" fmla="*/ 262 w 175"/>
                <a:gd name="T3" fmla="*/ 1395 h 133"/>
                <a:gd name="T4" fmla="*/ 1134 w 175"/>
                <a:gd name="T5" fmla="*/ 1360 h 133"/>
                <a:gd name="T6" fmla="*/ 387 w 175"/>
                <a:gd name="T7" fmla="*/ 793 h 133"/>
                <a:gd name="T8" fmla="*/ 637 w 175"/>
                <a:gd name="T9" fmla="*/ 136 h 133"/>
                <a:gd name="T10" fmla="*/ 2724 w 175"/>
                <a:gd name="T11" fmla="*/ 1078 h 133"/>
                <a:gd name="T12" fmla="*/ 2028 w 175"/>
                <a:gd name="T13" fmla="*/ 1602 h 133"/>
                <a:gd name="T14" fmla="*/ 2400 w 175"/>
                <a:gd name="T15" fmla="*/ 2507 h 133"/>
                <a:gd name="T16" fmla="*/ 280 w 175"/>
                <a:gd name="T17" fmla="*/ 2132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133">
                  <a:moveTo>
                    <a:pt x="18" y="113"/>
                  </a:moveTo>
                  <a:cubicBezTo>
                    <a:pt x="0" y="112"/>
                    <a:pt x="5" y="73"/>
                    <a:pt x="17" y="74"/>
                  </a:cubicBezTo>
                  <a:cubicBezTo>
                    <a:pt x="24" y="75"/>
                    <a:pt x="54" y="72"/>
                    <a:pt x="73" y="72"/>
                  </a:cubicBezTo>
                  <a:cubicBezTo>
                    <a:pt x="62" y="66"/>
                    <a:pt x="25" y="42"/>
                    <a:pt x="25" y="42"/>
                  </a:cubicBezTo>
                  <a:cubicBezTo>
                    <a:pt x="13" y="36"/>
                    <a:pt x="29" y="0"/>
                    <a:pt x="41" y="7"/>
                  </a:cubicBezTo>
                  <a:cubicBezTo>
                    <a:pt x="70" y="19"/>
                    <a:pt x="175" y="57"/>
                    <a:pt x="175" y="57"/>
                  </a:cubicBezTo>
                  <a:cubicBezTo>
                    <a:pt x="152" y="49"/>
                    <a:pt x="134" y="71"/>
                    <a:pt x="130" y="85"/>
                  </a:cubicBezTo>
                  <a:cubicBezTo>
                    <a:pt x="127" y="99"/>
                    <a:pt x="129" y="130"/>
                    <a:pt x="154" y="133"/>
                  </a:cubicBezTo>
                  <a:cubicBezTo>
                    <a:pt x="138" y="130"/>
                    <a:pt x="31" y="114"/>
                    <a:pt x="18" y="113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7" name="Freeform 294">
              <a:extLst>
                <a:ext uri="{FF2B5EF4-FFF2-40B4-BE49-F238E27FC236}">
                  <a16:creationId xmlns:a16="http://schemas.microsoft.com/office/drawing/2014/main" id="{FD2633DA-A61C-4F17-998D-E50D4A95B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194"/>
              <a:ext cx="120" cy="224"/>
            </a:xfrm>
            <a:custGeom>
              <a:avLst/>
              <a:gdLst>
                <a:gd name="T0" fmla="*/ 438 w 48"/>
                <a:gd name="T1" fmla="*/ 1459 h 84"/>
                <a:gd name="T2" fmla="*/ 238 w 48"/>
                <a:gd name="T3" fmla="*/ 1309 h 84"/>
                <a:gd name="T4" fmla="*/ 175 w 48"/>
                <a:gd name="T5" fmla="*/ 717 h 84"/>
                <a:gd name="T6" fmla="*/ 425 w 48"/>
                <a:gd name="T7" fmla="*/ 307 h 84"/>
                <a:gd name="T8" fmla="*/ 720 w 48"/>
                <a:gd name="T9" fmla="*/ 285 h 84"/>
                <a:gd name="T10" fmla="*/ 750 w 48"/>
                <a:gd name="T11" fmla="*/ 149 h 84"/>
                <a:gd name="T12" fmla="*/ 50 w 48"/>
                <a:gd name="T13" fmla="*/ 683 h 84"/>
                <a:gd name="T14" fmla="*/ 425 w 48"/>
                <a:gd name="T15" fmla="*/ 1592 h 84"/>
                <a:gd name="T16" fmla="*/ 438 w 48"/>
                <a:gd name="T17" fmla="*/ 1459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84">
                  <a:moveTo>
                    <a:pt x="28" y="77"/>
                  </a:moveTo>
                  <a:cubicBezTo>
                    <a:pt x="22" y="76"/>
                    <a:pt x="18" y="73"/>
                    <a:pt x="15" y="69"/>
                  </a:cubicBezTo>
                  <a:cubicBezTo>
                    <a:pt x="9" y="60"/>
                    <a:pt x="9" y="45"/>
                    <a:pt x="11" y="38"/>
                  </a:cubicBezTo>
                  <a:cubicBezTo>
                    <a:pt x="12" y="31"/>
                    <a:pt x="19" y="21"/>
                    <a:pt x="27" y="16"/>
                  </a:cubicBezTo>
                  <a:cubicBezTo>
                    <a:pt x="33" y="13"/>
                    <a:pt x="39" y="13"/>
                    <a:pt x="46" y="15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25" y="0"/>
                    <a:pt x="7" y="22"/>
                    <a:pt x="3" y="36"/>
                  </a:cubicBezTo>
                  <a:cubicBezTo>
                    <a:pt x="0" y="50"/>
                    <a:pt x="2" y="81"/>
                    <a:pt x="27" y="84"/>
                  </a:cubicBezTo>
                  <a:lnTo>
                    <a:pt x="28" y="77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8" name="Freeform 295">
              <a:extLst>
                <a:ext uri="{FF2B5EF4-FFF2-40B4-BE49-F238E27FC236}">
                  <a16:creationId xmlns:a16="http://schemas.microsoft.com/office/drawing/2014/main" id="{85EA7751-CF6F-46E6-9A80-344ADF251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256"/>
              <a:ext cx="268" cy="141"/>
            </a:xfrm>
            <a:custGeom>
              <a:avLst/>
              <a:gdLst>
                <a:gd name="T0" fmla="*/ 1255 w 107"/>
                <a:gd name="T1" fmla="*/ 737 h 53"/>
                <a:gd name="T2" fmla="*/ 0 w 107"/>
                <a:gd name="T3" fmla="*/ 716 h 53"/>
                <a:gd name="T4" fmla="*/ 1588 w 107"/>
                <a:gd name="T5" fmla="*/ 998 h 53"/>
                <a:gd name="T6" fmla="*/ 1618 w 107"/>
                <a:gd name="T7" fmla="*/ 907 h 53"/>
                <a:gd name="T8" fmla="*/ 1681 w 107"/>
                <a:gd name="T9" fmla="*/ 0 h 53"/>
                <a:gd name="T10" fmla="*/ 1400 w 107"/>
                <a:gd name="T11" fmla="*/ 524 h 53"/>
                <a:gd name="T12" fmla="*/ 1255 w 107"/>
                <a:gd name="T13" fmla="*/ 737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53">
                  <a:moveTo>
                    <a:pt x="80" y="39"/>
                  </a:moveTo>
                  <a:cubicBezTo>
                    <a:pt x="59" y="43"/>
                    <a:pt x="0" y="38"/>
                    <a:pt x="0" y="38"/>
                  </a:cubicBezTo>
                  <a:cubicBezTo>
                    <a:pt x="0" y="38"/>
                    <a:pt x="77" y="49"/>
                    <a:pt x="101" y="53"/>
                  </a:cubicBezTo>
                  <a:cubicBezTo>
                    <a:pt x="103" y="53"/>
                    <a:pt x="104" y="50"/>
                    <a:pt x="103" y="48"/>
                  </a:cubicBezTo>
                  <a:cubicBezTo>
                    <a:pt x="98" y="36"/>
                    <a:pt x="96" y="15"/>
                    <a:pt x="107" y="0"/>
                  </a:cubicBezTo>
                  <a:cubicBezTo>
                    <a:pt x="93" y="10"/>
                    <a:pt x="91" y="20"/>
                    <a:pt x="89" y="28"/>
                  </a:cubicBezTo>
                  <a:cubicBezTo>
                    <a:pt x="88" y="31"/>
                    <a:pt x="84" y="38"/>
                    <a:pt x="80" y="39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9" name="Freeform 296">
              <a:extLst>
                <a:ext uri="{FF2B5EF4-FFF2-40B4-BE49-F238E27FC236}">
                  <a16:creationId xmlns:a16="http://schemas.microsoft.com/office/drawing/2014/main" id="{1C8E98D6-D926-4C39-8197-9DB36230D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085"/>
              <a:ext cx="323" cy="120"/>
            </a:xfrm>
            <a:custGeom>
              <a:avLst/>
              <a:gdLst>
                <a:gd name="T0" fmla="*/ 0 w 129"/>
                <a:gd name="T1" fmla="*/ 435 h 45"/>
                <a:gd name="T2" fmla="*/ 208 w 129"/>
                <a:gd name="T3" fmla="*/ 35 h 45"/>
                <a:gd name="T4" fmla="*/ 2026 w 129"/>
                <a:gd name="T5" fmla="*/ 853 h 45"/>
                <a:gd name="T6" fmla="*/ 426 w 129"/>
                <a:gd name="T7" fmla="*/ 264 h 45"/>
                <a:gd name="T8" fmla="*/ 0 w 129"/>
                <a:gd name="T9" fmla="*/ 43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45">
                  <a:moveTo>
                    <a:pt x="0" y="23"/>
                  </a:moveTo>
                  <a:cubicBezTo>
                    <a:pt x="0" y="12"/>
                    <a:pt x="9" y="3"/>
                    <a:pt x="13" y="2"/>
                  </a:cubicBezTo>
                  <a:cubicBezTo>
                    <a:pt x="18" y="0"/>
                    <a:pt x="85" y="34"/>
                    <a:pt x="129" y="45"/>
                  </a:cubicBezTo>
                  <a:cubicBezTo>
                    <a:pt x="103" y="42"/>
                    <a:pt x="36" y="18"/>
                    <a:pt x="27" y="14"/>
                  </a:cubicBezTo>
                  <a:cubicBezTo>
                    <a:pt x="17" y="11"/>
                    <a:pt x="2" y="14"/>
                    <a:pt x="0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0" name="Freeform 297">
              <a:extLst>
                <a:ext uri="{FF2B5EF4-FFF2-40B4-BE49-F238E27FC236}">
                  <a16:creationId xmlns:a16="http://schemas.microsoft.com/office/drawing/2014/main" id="{512BFEAA-7203-4535-8A65-4C7B9F718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261"/>
              <a:ext cx="112" cy="264"/>
            </a:xfrm>
            <a:custGeom>
              <a:avLst/>
              <a:gdLst>
                <a:gd name="T0" fmla="*/ 261 w 45"/>
                <a:gd name="T1" fmla="*/ 1728 h 99"/>
                <a:gd name="T2" fmla="*/ 446 w 45"/>
                <a:gd name="T3" fmla="*/ 1557 h 99"/>
                <a:gd name="T4" fmla="*/ 540 w 45"/>
                <a:gd name="T5" fmla="*/ 832 h 99"/>
                <a:gd name="T6" fmla="*/ 309 w 45"/>
                <a:gd name="T7" fmla="*/ 320 h 99"/>
                <a:gd name="T8" fmla="*/ 12 w 45"/>
                <a:gd name="T9" fmla="*/ 248 h 99"/>
                <a:gd name="T10" fmla="*/ 0 w 45"/>
                <a:gd name="T11" fmla="*/ 136 h 99"/>
                <a:gd name="T12" fmla="*/ 662 w 45"/>
                <a:gd name="T13" fmla="*/ 832 h 99"/>
                <a:gd name="T14" fmla="*/ 261 w 45"/>
                <a:gd name="T15" fmla="*/ 1877 h 99"/>
                <a:gd name="T16" fmla="*/ 261 w 45"/>
                <a:gd name="T17" fmla="*/ 1728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99">
                  <a:moveTo>
                    <a:pt x="17" y="91"/>
                  </a:moveTo>
                  <a:cubicBezTo>
                    <a:pt x="22" y="91"/>
                    <a:pt x="26" y="87"/>
                    <a:pt x="29" y="82"/>
                  </a:cubicBezTo>
                  <a:cubicBezTo>
                    <a:pt x="36" y="73"/>
                    <a:pt x="37" y="57"/>
                    <a:pt x="35" y="44"/>
                  </a:cubicBezTo>
                  <a:cubicBezTo>
                    <a:pt x="32" y="31"/>
                    <a:pt x="28" y="22"/>
                    <a:pt x="20" y="17"/>
                  </a:cubicBezTo>
                  <a:cubicBezTo>
                    <a:pt x="14" y="14"/>
                    <a:pt x="7" y="11"/>
                    <a:pt x="1" y="1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4" y="0"/>
                    <a:pt x="40" y="21"/>
                    <a:pt x="43" y="44"/>
                  </a:cubicBezTo>
                  <a:cubicBezTo>
                    <a:pt x="45" y="64"/>
                    <a:pt x="42" y="96"/>
                    <a:pt x="17" y="99"/>
                  </a:cubicBezTo>
                  <a:lnTo>
                    <a:pt x="17" y="91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1" name="Freeform 298">
              <a:extLst>
                <a:ext uri="{FF2B5EF4-FFF2-40B4-BE49-F238E27FC236}">
                  <a16:creationId xmlns:a16="http://schemas.microsoft.com/office/drawing/2014/main" id="{48B4CF44-324E-4A05-A69F-90DD9B80F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1165"/>
              <a:ext cx="422" cy="360"/>
            </a:xfrm>
            <a:custGeom>
              <a:avLst/>
              <a:gdLst>
                <a:gd name="T0" fmla="*/ 2400 w 169"/>
                <a:gd name="T1" fmla="*/ 1421 h 135"/>
                <a:gd name="T2" fmla="*/ 1528 w 169"/>
                <a:gd name="T3" fmla="*/ 1331 h 135"/>
                <a:gd name="T4" fmla="*/ 2307 w 169"/>
                <a:gd name="T5" fmla="*/ 797 h 135"/>
                <a:gd name="T6" fmla="*/ 2090 w 169"/>
                <a:gd name="T7" fmla="*/ 136 h 135"/>
                <a:gd name="T8" fmla="*/ 0 w 169"/>
                <a:gd name="T9" fmla="*/ 797 h 135"/>
                <a:gd name="T10" fmla="*/ 0 w 169"/>
                <a:gd name="T11" fmla="*/ 797 h 135"/>
                <a:gd name="T12" fmla="*/ 637 w 169"/>
                <a:gd name="T13" fmla="*/ 1515 h 135"/>
                <a:gd name="T14" fmla="*/ 325 w 169"/>
                <a:gd name="T15" fmla="*/ 2539 h 135"/>
                <a:gd name="T16" fmla="*/ 230 w 169"/>
                <a:gd name="T17" fmla="*/ 2560 h 135"/>
                <a:gd name="T18" fmla="*/ 2370 w 169"/>
                <a:gd name="T19" fmla="*/ 2163 h 135"/>
                <a:gd name="T20" fmla="*/ 2400 w 169"/>
                <a:gd name="T21" fmla="*/ 1421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135">
                  <a:moveTo>
                    <a:pt x="154" y="75"/>
                  </a:moveTo>
                  <a:cubicBezTo>
                    <a:pt x="148" y="75"/>
                    <a:pt x="118" y="70"/>
                    <a:pt x="98" y="70"/>
                  </a:cubicBezTo>
                  <a:cubicBezTo>
                    <a:pt x="110" y="65"/>
                    <a:pt x="148" y="42"/>
                    <a:pt x="148" y="42"/>
                  </a:cubicBezTo>
                  <a:cubicBezTo>
                    <a:pt x="160" y="37"/>
                    <a:pt x="146" y="0"/>
                    <a:pt x="134" y="7"/>
                  </a:cubicBezTo>
                  <a:cubicBezTo>
                    <a:pt x="107" y="16"/>
                    <a:pt x="16" y="38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3" y="37"/>
                    <a:pt x="39" y="58"/>
                    <a:pt x="41" y="80"/>
                  </a:cubicBezTo>
                  <a:cubicBezTo>
                    <a:pt x="43" y="99"/>
                    <a:pt x="40" y="127"/>
                    <a:pt x="21" y="134"/>
                  </a:cubicBezTo>
                  <a:cubicBezTo>
                    <a:pt x="19" y="134"/>
                    <a:pt x="17" y="135"/>
                    <a:pt x="15" y="135"/>
                  </a:cubicBezTo>
                  <a:cubicBezTo>
                    <a:pt x="31" y="133"/>
                    <a:pt x="139" y="114"/>
                    <a:pt x="152" y="114"/>
                  </a:cubicBezTo>
                  <a:cubicBezTo>
                    <a:pt x="169" y="113"/>
                    <a:pt x="167" y="74"/>
                    <a:pt x="154" y="75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2" name="Freeform 299">
              <a:extLst>
                <a:ext uri="{FF2B5EF4-FFF2-40B4-BE49-F238E27FC236}">
                  <a16:creationId xmlns:a16="http://schemas.microsoft.com/office/drawing/2014/main" id="{4C73D6A5-0321-4265-8A33-D279A8C5A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1352"/>
              <a:ext cx="283" cy="141"/>
            </a:xfrm>
            <a:custGeom>
              <a:avLst/>
              <a:gdLst>
                <a:gd name="T0" fmla="*/ 396 w 113"/>
                <a:gd name="T1" fmla="*/ 750 h 53"/>
                <a:gd name="T2" fmla="*/ 1776 w 113"/>
                <a:gd name="T3" fmla="*/ 750 h 53"/>
                <a:gd name="T4" fmla="*/ 50 w 113"/>
                <a:gd name="T5" fmla="*/ 976 h 53"/>
                <a:gd name="T6" fmla="*/ 20 w 113"/>
                <a:gd name="T7" fmla="*/ 907 h 53"/>
                <a:gd name="T8" fmla="*/ 0 w 113"/>
                <a:gd name="T9" fmla="*/ 0 h 53"/>
                <a:gd name="T10" fmla="*/ 250 w 113"/>
                <a:gd name="T11" fmla="*/ 545 h 53"/>
                <a:gd name="T12" fmla="*/ 396 w 113"/>
                <a:gd name="T13" fmla="*/ 75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53">
                  <a:moveTo>
                    <a:pt x="25" y="40"/>
                  </a:moveTo>
                  <a:cubicBezTo>
                    <a:pt x="45" y="45"/>
                    <a:pt x="113" y="40"/>
                    <a:pt x="113" y="40"/>
                  </a:cubicBezTo>
                  <a:cubicBezTo>
                    <a:pt x="113" y="40"/>
                    <a:pt x="27" y="50"/>
                    <a:pt x="3" y="52"/>
                  </a:cubicBezTo>
                  <a:cubicBezTo>
                    <a:pt x="1" y="53"/>
                    <a:pt x="0" y="50"/>
                    <a:pt x="1" y="48"/>
                  </a:cubicBezTo>
                  <a:cubicBezTo>
                    <a:pt x="7" y="36"/>
                    <a:pt x="10" y="16"/>
                    <a:pt x="0" y="0"/>
                  </a:cubicBezTo>
                  <a:cubicBezTo>
                    <a:pt x="13" y="11"/>
                    <a:pt x="15" y="21"/>
                    <a:pt x="16" y="29"/>
                  </a:cubicBezTo>
                  <a:cubicBezTo>
                    <a:pt x="17" y="32"/>
                    <a:pt x="21" y="39"/>
                    <a:pt x="25" y="4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3" name="Freeform 300">
              <a:extLst>
                <a:ext uri="{FF2B5EF4-FFF2-40B4-BE49-F238E27FC236}">
                  <a16:creationId xmlns:a16="http://schemas.microsoft.com/office/drawing/2014/main" id="{5EA9CA03-B8EF-4F39-9481-6BDE97749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186"/>
              <a:ext cx="302" cy="88"/>
            </a:xfrm>
            <a:custGeom>
              <a:avLst/>
              <a:gdLst>
                <a:gd name="T0" fmla="*/ 1882 w 121"/>
                <a:gd name="T1" fmla="*/ 435 h 33"/>
                <a:gd name="T2" fmla="*/ 1695 w 121"/>
                <a:gd name="T3" fmla="*/ 21 h 33"/>
                <a:gd name="T4" fmla="*/ 0 w 121"/>
                <a:gd name="T5" fmla="*/ 627 h 33"/>
                <a:gd name="T6" fmla="*/ 1478 w 121"/>
                <a:gd name="T7" fmla="*/ 248 h 33"/>
                <a:gd name="T8" fmla="*/ 1882 w 121"/>
                <a:gd name="T9" fmla="*/ 4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3">
                  <a:moveTo>
                    <a:pt x="121" y="23"/>
                  </a:moveTo>
                  <a:cubicBezTo>
                    <a:pt x="121" y="13"/>
                    <a:pt x="113" y="3"/>
                    <a:pt x="109" y="1"/>
                  </a:cubicBezTo>
                  <a:cubicBezTo>
                    <a:pt x="104" y="0"/>
                    <a:pt x="44" y="24"/>
                    <a:pt x="0" y="33"/>
                  </a:cubicBezTo>
                  <a:cubicBezTo>
                    <a:pt x="27" y="32"/>
                    <a:pt x="85" y="17"/>
                    <a:pt x="95" y="13"/>
                  </a:cubicBezTo>
                  <a:cubicBezTo>
                    <a:pt x="105" y="10"/>
                    <a:pt x="119" y="14"/>
                    <a:pt x="121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4" name="Freeform 301">
              <a:extLst>
                <a:ext uri="{FF2B5EF4-FFF2-40B4-BE49-F238E27FC236}">
                  <a16:creationId xmlns:a16="http://schemas.microsoft.com/office/drawing/2014/main" id="{9E9A0DDE-0E61-47F3-85DA-3ED6E06A1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882"/>
              <a:ext cx="110" cy="59"/>
            </a:xfrm>
            <a:custGeom>
              <a:avLst/>
              <a:gdLst>
                <a:gd name="T0" fmla="*/ 0 w 44"/>
                <a:gd name="T1" fmla="*/ 402 h 22"/>
                <a:gd name="T2" fmla="*/ 125 w 44"/>
                <a:gd name="T3" fmla="*/ 424 h 22"/>
                <a:gd name="T4" fmla="*/ 425 w 44"/>
                <a:gd name="T5" fmla="*/ 172 h 22"/>
                <a:gd name="T6" fmla="*/ 563 w 44"/>
                <a:gd name="T7" fmla="*/ 308 h 22"/>
                <a:gd name="T8" fmla="*/ 688 w 44"/>
                <a:gd name="T9" fmla="*/ 308 h 22"/>
                <a:gd name="T10" fmla="*/ 438 w 44"/>
                <a:gd name="T11" fmla="*/ 21 h 22"/>
                <a:gd name="T12" fmla="*/ 0 w 44"/>
                <a:gd name="T13" fmla="*/ 40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2">
                  <a:moveTo>
                    <a:pt x="0" y="21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9" y="13"/>
                    <a:pt x="19" y="8"/>
                    <a:pt x="27" y="9"/>
                  </a:cubicBezTo>
                  <a:cubicBezTo>
                    <a:pt x="31" y="9"/>
                    <a:pt x="36" y="10"/>
                    <a:pt x="36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7"/>
                    <a:pt x="38" y="1"/>
                    <a:pt x="28" y="1"/>
                  </a:cubicBezTo>
                  <a:cubicBezTo>
                    <a:pt x="15" y="0"/>
                    <a:pt x="1" y="8"/>
                    <a:pt x="0" y="21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5" name="Freeform 302">
              <a:extLst>
                <a:ext uri="{FF2B5EF4-FFF2-40B4-BE49-F238E27FC236}">
                  <a16:creationId xmlns:a16="http://schemas.microsoft.com/office/drawing/2014/main" id="{3957C3FF-525F-48DE-BE8A-5F75322AB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229"/>
              <a:ext cx="182" cy="195"/>
            </a:xfrm>
            <a:custGeom>
              <a:avLst/>
              <a:gdLst>
                <a:gd name="T0" fmla="*/ 1132 w 73"/>
                <a:gd name="T1" fmla="*/ 206 h 73"/>
                <a:gd name="T2" fmla="*/ 745 w 73"/>
                <a:gd name="T3" fmla="*/ 970 h 73"/>
                <a:gd name="T4" fmla="*/ 571 w 73"/>
                <a:gd name="T5" fmla="*/ 1028 h 73"/>
                <a:gd name="T6" fmla="*/ 292 w 73"/>
                <a:gd name="T7" fmla="*/ 900 h 73"/>
                <a:gd name="T8" fmla="*/ 249 w 73"/>
                <a:gd name="T9" fmla="*/ 649 h 73"/>
                <a:gd name="T10" fmla="*/ 558 w 73"/>
                <a:gd name="T11" fmla="*/ 35 h 73"/>
                <a:gd name="T12" fmla="*/ 279 w 73"/>
                <a:gd name="T13" fmla="*/ 56 h 73"/>
                <a:gd name="T14" fmla="*/ 30 w 73"/>
                <a:gd name="T15" fmla="*/ 478 h 73"/>
                <a:gd name="T16" fmla="*/ 75 w 73"/>
                <a:gd name="T17" fmla="*/ 1012 h 73"/>
                <a:gd name="T18" fmla="*/ 75 w 73"/>
                <a:gd name="T19" fmla="*/ 1012 h 73"/>
                <a:gd name="T20" fmla="*/ 92 w 73"/>
                <a:gd name="T21" fmla="*/ 1071 h 73"/>
                <a:gd name="T22" fmla="*/ 217 w 73"/>
                <a:gd name="T23" fmla="*/ 1199 h 73"/>
                <a:gd name="T24" fmla="*/ 932 w 73"/>
                <a:gd name="T25" fmla="*/ 1392 h 73"/>
                <a:gd name="T26" fmla="*/ 932 w 73"/>
                <a:gd name="T27" fmla="*/ 1392 h 73"/>
                <a:gd name="T28" fmla="*/ 1132 w 73"/>
                <a:gd name="T29" fmla="*/ 206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" h="73">
                  <a:moveTo>
                    <a:pt x="73" y="11"/>
                  </a:moveTo>
                  <a:cubicBezTo>
                    <a:pt x="62" y="21"/>
                    <a:pt x="60" y="41"/>
                    <a:pt x="48" y="51"/>
                  </a:cubicBezTo>
                  <a:cubicBezTo>
                    <a:pt x="46" y="53"/>
                    <a:pt x="43" y="54"/>
                    <a:pt x="37" y="54"/>
                  </a:cubicBezTo>
                  <a:cubicBezTo>
                    <a:pt x="31" y="55"/>
                    <a:pt x="20" y="50"/>
                    <a:pt x="19" y="47"/>
                  </a:cubicBezTo>
                  <a:cubicBezTo>
                    <a:pt x="17" y="43"/>
                    <a:pt x="16" y="39"/>
                    <a:pt x="16" y="34"/>
                  </a:cubicBezTo>
                  <a:cubicBezTo>
                    <a:pt x="15" y="17"/>
                    <a:pt x="22" y="9"/>
                    <a:pt x="36" y="2"/>
                  </a:cubicBezTo>
                  <a:cubicBezTo>
                    <a:pt x="30" y="0"/>
                    <a:pt x="24" y="0"/>
                    <a:pt x="18" y="3"/>
                  </a:cubicBezTo>
                  <a:cubicBezTo>
                    <a:pt x="10" y="8"/>
                    <a:pt x="3" y="18"/>
                    <a:pt x="2" y="25"/>
                  </a:cubicBezTo>
                  <a:cubicBezTo>
                    <a:pt x="0" y="31"/>
                    <a:pt x="0" y="44"/>
                    <a:pt x="5" y="53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5" y="54"/>
                    <a:pt x="6" y="55"/>
                    <a:pt x="6" y="56"/>
                  </a:cubicBezTo>
                  <a:cubicBezTo>
                    <a:pt x="8" y="59"/>
                    <a:pt x="11" y="61"/>
                    <a:pt x="14" y="63"/>
                  </a:cubicBezTo>
                  <a:cubicBezTo>
                    <a:pt x="31" y="66"/>
                    <a:pt x="48" y="70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51"/>
                    <a:pt x="65" y="31"/>
                    <a:pt x="73" y="11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6" name="Freeform 303">
              <a:extLst>
                <a:ext uri="{FF2B5EF4-FFF2-40B4-BE49-F238E27FC236}">
                  <a16:creationId xmlns:a16="http://schemas.microsoft.com/office/drawing/2014/main" id="{0B369D45-76A3-4B32-9AD8-636819CA1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298"/>
              <a:ext cx="130" cy="235"/>
            </a:xfrm>
            <a:custGeom>
              <a:avLst/>
              <a:gdLst>
                <a:gd name="T0" fmla="*/ 688 w 52"/>
                <a:gd name="T1" fmla="*/ 1298 h 88"/>
                <a:gd name="T2" fmla="*/ 783 w 52"/>
                <a:gd name="T3" fmla="*/ 571 h 88"/>
                <a:gd name="T4" fmla="*/ 550 w 52"/>
                <a:gd name="T5" fmla="*/ 56 h 88"/>
                <a:gd name="T6" fmla="*/ 425 w 52"/>
                <a:gd name="T7" fmla="*/ 0 h 88"/>
                <a:gd name="T8" fmla="*/ 300 w 52"/>
                <a:gd name="T9" fmla="*/ 1426 h 88"/>
                <a:gd name="T10" fmla="*/ 658 w 52"/>
                <a:gd name="T11" fmla="*/ 1354 h 88"/>
                <a:gd name="T12" fmla="*/ 688 w 52"/>
                <a:gd name="T13" fmla="*/ 1298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8">
                  <a:moveTo>
                    <a:pt x="44" y="68"/>
                  </a:moveTo>
                  <a:cubicBezTo>
                    <a:pt x="51" y="59"/>
                    <a:pt x="52" y="43"/>
                    <a:pt x="50" y="30"/>
                  </a:cubicBezTo>
                  <a:cubicBezTo>
                    <a:pt x="47" y="17"/>
                    <a:pt x="43" y="8"/>
                    <a:pt x="35" y="3"/>
                  </a:cubicBezTo>
                  <a:cubicBezTo>
                    <a:pt x="32" y="2"/>
                    <a:pt x="30" y="1"/>
                    <a:pt x="27" y="0"/>
                  </a:cubicBezTo>
                  <a:cubicBezTo>
                    <a:pt x="39" y="12"/>
                    <a:pt x="43" y="59"/>
                    <a:pt x="19" y="75"/>
                  </a:cubicBezTo>
                  <a:cubicBezTo>
                    <a:pt x="0" y="88"/>
                    <a:pt x="28" y="77"/>
                    <a:pt x="42" y="71"/>
                  </a:cubicBezTo>
                  <a:cubicBezTo>
                    <a:pt x="43" y="70"/>
                    <a:pt x="44" y="69"/>
                    <a:pt x="44" y="68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7" name="Freeform 304">
              <a:extLst>
                <a:ext uri="{FF2B5EF4-FFF2-40B4-BE49-F238E27FC236}">
                  <a16:creationId xmlns:a16="http://schemas.microsoft.com/office/drawing/2014/main" id="{A92F6E63-3E71-439B-BED1-ABC54C949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829"/>
              <a:ext cx="107" cy="53"/>
            </a:xfrm>
            <a:custGeom>
              <a:avLst/>
              <a:gdLst>
                <a:gd name="T0" fmla="*/ 137 w 43"/>
                <a:gd name="T1" fmla="*/ 90 h 20"/>
                <a:gd name="T2" fmla="*/ 0 w 43"/>
                <a:gd name="T3" fmla="*/ 281 h 20"/>
                <a:gd name="T4" fmla="*/ 0 w 43"/>
                <a:gd name="T5" fmla="*/ 371 h 20"/>
                <a:gd name="T6" fmla="*/ 105 w 43"/>
                <a:gd name="T7" fmla="*/ 371 h 20"/>
                <a:gd name="T8" fmla="*/ 199 w 43"/>
                <a:gd name="T9" fmla="*/ 225 h 20"/>
                <a:gd name="T10" fmla="*/ 478 w 43"/>
                <a:gd name="T11" fmla="*/ 225 h 20"/>
                <a:gd name="T12" fmla="*/ 537 w 43"/>
                <a:gd name="T13" fmla="*/ 352 h 20"/>
                <a:gd name="T14" fmla="*/ 662 w 43"/>
                <a:gd name="T15" fmla="*/ 371 h 20"/>
                <a:gd name="T16" fmla="*/ 537 w 43"/>
                <a:gd name="T17" fmla="*/ 90 h 20"/>
                <a:gd name="T18" fmla="*/ 137 w 43"/>
                <a:gd name="T19" fmla="*/ 9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20">
                  <a:moveTo>
                    <a:pt x="9" y="5"/>
                  </a:moveTo>
                  <a:cubicBezTo>
                    <a:pt x="4" y="7"/>
                    <a:pt x="1" y="11"/>
                    <a:pt x="0" y="15"/>
                  </a:cubicBezTo>
                  <a:cubicBezTo>
                    <a:pt x="0" y="15"/>
                    <a:pt x="0" y="19"/>
                    <a:pt x="0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8" y="16"/>
                    <a:pt x="9" y="14"/>
                    <a:pt x="13" y="12"/>
                  </a:cubicBezTo>
                  <a:cubicBezTo>
                    <a:pt x="18" y="9"/>
                    <a:pt x="26" y="9"/>
                    <a:pt x="31" y="12"/>
                  </a:cubicBezTo>
                  <a:cubicBezTo>
                    <a:pt x="34" y="14"/>
                    <a:pt x="35" y="16"/>
                    <a:pt x="35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14"/>
                    <a:pt x="40" y="9"/>
                    <a:pt x="35" y="5"/>
                  </a:cubicBezTo>
                  <a:cubicBezTo>
                    <a:pt x="28" y="1"/>
                    <a:pt x="17" y="0"/>
                    <a:pt x="9" y="5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8" name="Freeform 305">
              <a:extLst>
                <a:ext uri="{FF2B5EF4-FFF2-40B4-BE49-F238E27FC236}">
                  <a16:creationId xmlns:a16="http://schemas.microsoft.com/office/drawing/2014/main" id="{BE635C44-0BCF-4A32-B548-99F4437EB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872"/>
              <a:ext cx="98" cy="77"/>
            </a:xfrm>
            <a:custGeom>
              <a:avLst/>
              <a:gdLst>
                <a:gd name="T0" fmla="*/ 221 w 39"/>
                <a:gd name="T1" fmla="*/ 0 h 29"/>
                <a:gd name="T2" fmla="*/ 20 w 39"/>
                <a:gd name="T3" fmla="*/ 93 h 29"/>
                <a:gd name="T4" fmla="*/ 0 w 39"/>
                <a:gd name="T5" fmla="*/ 149 h 29"/>
                <a:gd name="T6" fmla="*/ 113 w 39"/>
                <a:gd name="T7" fmla="*/ 226 h 29"/>
                <a:gd name="T8" fmla="*/ 221 w 39"/>
                <a:gd name="T9" fmla="*/ 149 h 29"/>
                <a:gd name="T10" fmla="*/ 460 w 39"/>
                <a:gd name="T11" fmla="*/ 316 h 29"/>
                <a:gd name="T12" fmla="*/ 472 w 39"/>
                <a:gd name="T13" fmla="*/ 486 h 29"/>
                <a:gd name="T14" fmla="*/ 555 w 39"/>
                <a:gd name="T15" fmla="*/ 542 h 29"/>
                <a:gd name="T16" fmla="*/ 618 w 39"/>
                <a:gd name="T17" fmla="*/ 374 h 29"/>
                <a:gd name="T18" fmla="*/ 588 w 39"/>
                <a:gd name="T19" fmla="*/ 247 h 29"/>
                <a:gd name="T20" fmla="*/ 221 w 39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29">
                  <a:moveTo>
                    <a:pt x="14" y="0"/>
                  </a:moveTo>
                  <a:cubicBezTo>
                    <a:pt x="9" y="0"/>
                    <a:pt x="4" y="2"/>
                    <a:pt x="1" y="5"/>
                  </a:cubicBezTo>
                  <a:cubicBezTo>
                    <a:pt x="1" y="6"/>
                    <a:pt x="1" y="7"/>
                    <a:pt x="0" y="8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9"/>
                    <a:pt x="11" y="8"/>
                    <a:pt x="14" y="8"/>
                  </a:cubicBezTo>
                  <a:cubicBezTo>
                    <a:pt x="20" y="8"/>
                    <a:pt x="27" y="12"/>
                    <a:pt x="29" y="17"/>
                  </a:cubicBezTo>
                  <a:cubicBezTo>
                    <a:pt x="31" y="20"/>
                    <a:pt x="32" y="23"/>
                    <a:pt x="30" y="26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7" y="26"/>
                    <a:pt x="39" y="24"/>
                    <a:pt x="39" y="20"/>
                  </a:cubicBezTo>
                  <a:cubicBezTo>
                    <a:pt x="39" y="18"/>
                    <a:pt x="38" y="15"/>
                    <a:pt x="37" y="13"/>
                  </a:cubicBezTo>
                  <a:cubicBezTo>
                    <a:pt x="32" y="5"/>
                    <a:pt x="23" y="0"/>
                    <a:pt x="14" y="0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9" name="Freeform 306">
              <a:extLst>
                <a:ext uri="{FF2B5EF4-FFF2-40B4-BE49-F238E27FC236}">
                  <a16:creationId xmlns:a16="http://schemas.microsoft.com/office/drawing/2014/main" id="{D5A5E4FC-A7E2-4A00-9EC3-CEFD5C597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904"/>
              <a:ext cx="70" cy="64"/>
            </a:xfrm>
            <a:custGeom>
              <a:avLst/>
              <a:gdLst>
                <a:gd name="T0" fmla="*/ 438 w 28"/>
                <a:gd name="T1" fmla="*/ 136 h 24"/>
                <a:gd name="T2" fmla="*/ 300 w 28"/>
                <a:gd name="T3" fmla="*/ 21 h 24"/>
                <a:gd name="T4" fmla="*/ 0 w 28"/>
                <a:gd name="T5" fmla="*/ 264 h 24"/>
                <a:gd name="T6" fmla="*/ 0 w 28"/>
                <a:gd name="T7" fmla="*/ 264 h 24"/>
                <a:gd name="T8" fmla="*/ 0 w 28"/>
                <a:gd name="T9" fmla="*/ 307 h 24"/>
                <a:gd name="T10" fmla="*/ 425 w 28"/>
                <a:gd name="T11" fmla="*/ 307 h 24"/>
                <a:gd name="T12" fmla="*/ 438 w 28"/>
                <a:gd name="T13" fmla="*/ 285 h 24"/>
                <a:gd name="T14" fmla="*/ 438 w 28"/>
                <a:gd name="T15" fmla="*/ 136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4">
                  <a:moveTo>
                    <a:pt x="28" y="7"/>
                  </a:moveTo>
                  <a:cubicBezTo>
                    <a:pt x="27" y="2"/>
                    <a:pt x="22" y="1"/>
                    <a:pt x="19" y="1"/>
                  </a:cubicBezTo>
                  <a:cubicBezTo>
                    <a:pt x="11" y="0"/>
                    <a:pt x="1" y="5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5"/>
                    <a:pt x="0" y="16"/>
                  </a:cubicBezTo>
                  <a:cubicBezTo>
                    <a:pt x="4" y="24"/>
                    <a:pt x="22" y="24"/>
                    <a:pt x="27" y="16"/>
                  </a:cubicBezTo>
                  <a:cubicBezTo>
                    <a:pt x="28" y="16"/>
                    <a:pt x="28" y="15"/>
                    <a:pt x="28" y="15"/>
                  </a:cubicBezTo>
                  <a:cubicBezTo>
                    <a:pt x="28" y="12"/>
                    <a:pt x="28" y="9"/>
                    <a:pt x="28" y="7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0" name="Freeform 307">
              <a:extLst>
                <a:ext uri="{FF2B5EF4-FFF2-40B4-BE49-F238E27FC236}">
                  <a16:creationId xmlns:a16="http://schemas.microsoft.com/office/drawing/2014/main" id="{D59332AD-B004-4D4D-BF68-23AE07F44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853"/>
              <a:ext cx="70" cy="59"/>
            </a:xfrm>
            <a:custGeom>
              <a:avLst/>
              <a:gdLst>
                <a:gd name="T0" fmla="*/ 438 w 28"/>
                <a:gd name="T1" fmla="*/ 193 h 22"/>
                <a:gd name="T2" fmla="*/ 375 w 28"/>
                <a:gd name="T3" fmla="*/ 56 h 22"/>
                <a:gd name="T4" fmla="*/ 95 w 28"/>
                <a:gd name="T5" fmla="*/ 56 h 22"/>
                <a:gd name="T6" fmla="*/ 20 w 28"/>
                <a:gd name="T7" fmla="*/ 150 h 22"/>
                <a:gd name="T8" fmla="*/ 20 w 28"/>
                <a:gd name="T9" fmla="*/ 150 h 22"/>
                <a:gd name="T10" fmla="*/ 0 w 28"/>
                <a:gd name="T11" fmla="*/ 274 h 22"/>
                <a:gd name="T12" fmla="*/ 0 w 28"/>
                <a:gd name="T13" fmla="*/ 287 h 22"/>
                <a:gd name="T14" fmla="*/ 220 w 28"/>
                <a:gd name="T15" fmla="*/ 424 h 22"/>
                <a:gd name="T16" fmla="*/ 438 w 28"/>
                <a:gd name="T17" fmla="*/ 231 h 22"/>
                <a:gd name="T18" fmla="*/ 438 w 28"/>
                <a:gd name="T19" fmla="*/ 193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2">
                  <a:moveTo>
                    <a:pt x="28" y="10"/>
                  </a:moveTo>
                  <a:cubicBezTo>
                    <a:pt x="28" y="7"/>
                    <a:pt x="26" y="5"/>
                    <a:pt x="24" y="3"/>
                  </a:cubicBezTo>
                  <a:cubicBezTo>
                    <a:pt x="19" y="0"/>
                    <a:pt x="11" y="0"/>
                    <a:pt x="6" y="3"/>
                  </a:cubicBezTo>
                  <a:cubicBezTo>
                    <a:pt x="3" y="4"/>
                    <a:pt x="1" y="6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3" y="19"/>
                    <a:pt x="9" y="22"/>
                    <a:pt x="14" y="22"/>
                  </a:cubicBezTo>
                  <a:cubicBezTo>
                    <a:pt x="21" y="22"/>
                    <a:pt x="26" y="17"/>
                    <a:pt x="28" y="12"/>
                  </a:cubicBezTo>
                  <a:cubicBezTo>
                    <a:pt x="28" y="12"/>
                    <a:pt x="28" y="11"/>
                    <a:pt x="28" y="10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1" name="Freeform 308">
              <a:extLst>
                <a:ext uri="{FF2B5EF4-FFF2-40B4-BE49-F238E27FC236}">
                  <a16:creationId xmlns:a16="http://schemas.microsoft.com/office/drawing/2014/main" id="{4BE8AE61-F7C1-4573-91C5-0A2279816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893"/>
              <a:ext cx="68" cy="61"/>
            </a:xfrm>
            <a:custGeom>
              <a:avLst/>
              <a:gdLst>
                <a:gd name="T0" fmla="*/ 413 w 27"/>
                <a:gd name="T1" fmla="*/ 337 h 23"/>
                <a:gd name="T2" fmla="*/ 413 w 27"/>
                <a:gd name="T3" fmla="*/ 337 h 23"/>
                <a:gd name="T4" fmla="*/ 413 w 27"/>
                <a:gd name="T5" fmla="*/ 316 h 23"/>
                <a:gd name="T6" fmla="*/ 413 w 27"/>
                <a:gd name="T7" fmla="*/ 294 h 23"/>
                <a:gd name="T8" fmla="*/ 431 w 27"/>
                <a:gd name="T9" fmla="*/ 281 h 23"/>
                <a:gd name="T10" fmla="*/ 400 w 27"/>
                <a:gd name="T11" fmla="*/ 170 h 23"/>
                <a:gd name="T12" fmla="*/ 159 w 27"/>
                <a:gd name="T13" fmla="*/ 0 h 23"/>
                <a:gd name="T14" fmla="*/ 63 w 27"/>
                <a:gd name="T15" fmla="*/ 34 h 23"/>
                <a:gd name="T16" fmla="*/ 63 w 27"/>
                <a:gd name="T17" fmla="*/ 56 h 23"/>
                <a:gd name="T18" fmla="*/ 126 w 27"/>
                <a:gd name="T19" fmla="*/ 316 h 23"/>
                <a:gd name="T20" fmla="*/ 413 w 27"/>
                <a:gd name="T21" fmla="*/ 337 h 23"/>
                <a:gd name="T22" fmla="*/ 413 w 27"/>
                <a:gd name="T23" fmla="*/ 337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23">
                  <a:moveTo>
                    <a:pt x="26" y="18"/>
                  </a:move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7"/>
                    <a:pt x="26" y="17"/>
                  </a:cubicBezTo>
                  <a:cubicBezTo>
                    <a:pt x="26" y="17"/>
                    <a:pt x="26" y="16"/>
                    <a:pt x="26" y="16"/>
                  </a:cubicBezTo>
                  <a:cubicBezTo>
                    <a:pt x="27" y="16"/>
                    <a:pt x="27" y="15"/>
                    <a:pt x="27" y="15"/>
                  </a:cubicBezTo>
                  <a:cubicBezTo>
                    <a:pt x="27" y="13"/>
                    <a:pt x="27" y="11"/>
                    <a:pt x="25" y="9"/>
                  </a:cubicBezTo>
                  <a:cubicBezTo>
                    <a:pt x="23" y="4"/>
                    <a:pt x="16" y="0"/>
                    <a:pt x="10" y="0"/>
                  </a:cubicBezTo>
                  <a:cubicBezTo>
                    <a:pt x="8" y="0"/>
                    <a:pt x="6" y="1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0" y="9"/>
                    <a:pt x="8" y="17"/>
                  </a:cubicBezTo>
                  <a:cubicBezTo>
                    <a:pt x="15" y="22"/>
                    <a:pt x="22" y="23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2" name="Freeform 309">
              <a:extLst>
                <a:ext uri="{FF2B5EF4-FFF2-40B4-BE49-F238E27FC236}">
                  <a16:creationId xmlns:a16="http://schemas.microsoft.com/office/drawing/2014/main" id="{6D57F4E0-1608-4A3E-85EE-A05B86305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829"/>
              <a:ext cx="70" cy="61"/>
            </a:xfrm>
            <a:custGeom>
              <a:avLst/>
              <a:gdLst>
                <a:gd name="T0" fmla="*/ 438 w 28"/>
                <a:gd name="T1" fmla="*/ 0 h 23"/>
                <a:gd name="T2" fmla="*/ 438 w 28"/>
                <a:gd name="T3" fmla="*/ 395 h 23"/>
                <a:gd name="T4" fmla="*/ 408 w 28"/>
                <a:gd name="T5" fmla="*/ 408 h 23"/>
                <a:gd name="T6" fmla="*/ 0 w 28"/>
                <a:gd name="T7" fmla="*/ 430 h 23"/>
                <a:gd name="T8" fmla="*/ 313 w 28"/>
                <a:gd name="T9" fmla="*/ 281 h 23"/>
                <a:gd name="T10" fmla="*/ 438 w 28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3">
                  <a:moveTo>
                    <a:pt x="28" y="0"/>
                  </a:moveTo>
                  <a:cubicBezTo>
                    <a:pt x="28" y="0"/>
                    <a:pt x="28" y="14"/>
                    <a:pt x="28" y="21"/>
                  </a:cubicBezTo>
                  <a:cubicBezTo>
                    <a:pt x="28" y="23"/>
                    <a:pt x="27" y="23"/>
                    <a:pt x="26" y="22"/>
                  </a:cubicBezTo>
                  <a:cubicBezTo>
                    <a:pt x="20" y="19"/>
                    <a:pt x="9" y="16"/>
                    <a:pt x="0" y="23"/>
                  </a:cubicBezTo>
                  <a:cubicBezTo>
                    <a:pt x="3" y="18"/>
                    <a:pt x="14" y="17"/>
                    <a:pt x="20" y="15"/>
                  </a:cubicBezTo>
                  <a:cubicBezTo>
                    <a:pt x="26" y="13"/>
                    <a:pt x="28" y="4"/>
                    <a:pt x="28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3" name="Freeform 310">
              <a:extLst>
                <a:ext uri="{FF2B5EF4-FFF2-40B4-BE49-F238E27FC236}">
                  <a16:creationId xmlns:a16="http://schemas.microsoft.com/office/drawing/2014/main" id="{392C2DBA-CEEA-422F-9F4A-A3F5ADD8F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789"/>
              <a:ext cx="73" cy="56"/>
            </a:xfrm>
            <a:custGeom>
              <a:avLst/>
              <a:gdLst>
                <a:gd name="T0" fmla="*/ 463 w 29"/>
                <a:gd name="T1" fmla="*/ 0 h 21"/>
                <a:gd name="T2" fmla="*/ 443 w 29"/>
                <a:gd name="T3" fmla="*/ 341 h 21"/>
                <a:gd name="T4" fmla="*/ 413 w 29"/>
                <a:gd name="T5" fmla="*/ 376 h 21"/>
                <a:gd name="T6" fmla="*/ 0 w 29"/>
                <a:gd name="T7" fmla="*/ 320 h 21"/>
                <a:gd name="T8" fmla="*/ 347 w 29"/>
                <a:gd name="T9" fmla="*/ 227 h 21"/>
                <a:gd name="T10" fmla="*/ 463 w 2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9" y="1"/>
                    <a:pt x="29" y="11"/>
                    <a:pt x="28" y="18"/>
                  </a:cubicBezTo>
                  <a:cubicBezTo>
                    <a:pt x="28" y="20"/>
                    <a:pt x="27" y="21"/>
                    <a:pt x="26" y="20"/>
                  </a:cubicBezTo>
                  <a:cubicBezTo>
                    <a:pt x="20" y="16"/>
                    <a:pt x="9" y="13"/>
                    <a:pt x="0" y="17"/>
                  </a:cubicBezTo>
                  <a:cubicBezTo>
                    <a:pt x="4" y="12"/>
                    <a:pt x="16" y="14"/>
                    <a:pt x="22" y="12"/>
                  </a:cubicBezTo>
                  <a:cubicBezTo>
                    <a:pt x="28" y="10"/>
                    <a:pt x="29" y="5"/>
                    <a:pt x="29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4" name="Freeform 311">
              <a:extLst>
                <a:ext uri="{FF2B5EF4-FFF2-40B4-BE49-F238E27FC236}">
                  <a16:creationId xmlns:a16="http://schemas.microsoft.com/office/drawing/2014/main" id="{AEE97EAD-F816-41DE-8CC5-54A721978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858"/>
              <a:ext cx="85" cy="48"/>
            </a:xfrm>
            <a:custGeom>
              <a:avLst/>
              <a:gdLst>
                <a:gd name="T0" fmla="*/ 533 w 34"/>
                <a:gd name="T1" fmla="*/ 0 h 18"/>
                <a:gd name="T2" fmla="*/ 408 w 34"/>
                <a:gd name="T3" fmla="*/ 307 h 18"/>
                <a:gd name="T4" fmla="*/ 363 w 34"/>
                <a:gd name="T5" fmla="*/ 307 h 18"/>
                <a:gd name="T6" fmla="*/ 0 w 34"/>
                <a:gd name="T7" fmla="*/ 56 h 18"/>
                <a:gd name="T8" fmla="*/ 375 w 34"/>
                <a:gd name="T9" fmla="*/ 149 h 18"/>
                <a:gd name="T10" fmla="*/ 533 w 34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8">
                  <a:moveTo>
                    <a:pt x="34" y="0"/>
                  </a:moveTo>
                  <a:cubicBezTo>
                    <a:pt x="34" y="1"/>
                    <a:pt x="29" y="10"/>
                    <a:pt x="26" y="16"/>
                  </a:cubicBezTo>
                  <a:cubicBezTo>
                    <a:pt x="25" y="18"/>
                    <a:pt x="24" y="17"/>
                    <a:pt x="23" y="16"/>
                  </a:cubicBezTo>
                  <a:cubicBezTo>
                    <a:pt x="19" y="11"/>
                    <a:pt x="10" y="4"/>
                    <a:pt x="0" y="3"/>
                  </a:cubicBezTo>
                  <a:cubicBezTo>
                    <a:pt x="6" y="1"/>
                    <a:pt x="18" y="7"/>
                    <a:pt x="24" y="8"/>
                  </a:cubicBezTo>
                  <a:cubicBezTo>
                    <a:pt x="30" y="9"/>
                    <a:pt x="32" y="4"/>
                    <a:pt x="3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5" name="Freeform 312">
              <a:extLst>
                <a:ext uri="{FF2B5EF4-FFF2-40B4-BE49-F238E27FC236}">
                  <a16:creationId xmlns:a16="http://schemas.microsoft.com/office/drawing/2014/main" id="{AB91A6B1-A9BB-4DD2-A379-F3A24FF67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808"/>
              <a:ext cx="25" cy="66"/>
            </a:xfrm>
            <a:custGeom>
              <a:avLst/>
              <a:gdLst>
                <a:gd name="T0" fmla="*/ 0 w 10"/>
                <a:gd name="T1" fmla="*/ 459 h 25"/>
                <a:gd name="T2" fmla="*/ 0 w 10"/>
                <a:gd name="T3" fmla="*/ 127 h 25"/>
                <a:gd name="T4" fmla="*/ 158 w 10"/>
                <a:gd name="T5" fmla="*/ 0 h 25"/>
                <a:gd name="T6" fmla="*/ 0 w 10"/>
                <a:gd name="T7" fmla="*/ 45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5">
                  <a:moveTo>
                    <a:pt x="0" y="25"/>
                  </a:moveTo>
                  <a:cubicBezTo>
                    <a:pt x="0" y="25"/>
                    <a:pt x="0" y="8"/>
                    <a:pt x="0" y="7"/>
                  </a:cubicBezTo>
                  <a:cubicBezTo>
                    <a:pt x="0" y="5"/>
                    <a:pt x="4" y="2"/>
                    <a:pt x="10" y="0"/>
                  </a:cubicBezTo>
                  <a:cubicBezTo>
                    <a:pt x="4" y="4"/>
                    <a:pt x="1" y="15"/>
                    <a:pt x="0" y="25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6" name="Freeform 313">
              <a:extLst>
                <a:ext uri="{FF2B5EF4-FFF2-40B4-BE49-F238E27FC236}">
                  <a16:creationId xmlns:a16="http://schemas.microsoft.com/office/drawing/2014/main" id="{D34F2FF9-C4AC-4E5E-B9B9-9CF2D8D2E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762"/>
              <a:ext cx="28" cy="64"/>
            </a:xfrm>
            <a:custGeom>
              <a:avLst/>
              <a:gdLst>
                <a:gd name="T0" fmla="*/ 0 w 11"/>
                <a:gd name="T1" fmla="*/ 456 h 24"/>
                <a:gd name="T2" fmla="*/ 0 w 11"/>
                <a:gd name="T3" fmla="*/ 115 h 24"/>
                <a:gd name="T4" fmla="*/ 181 w 11"/>
                <a:gd name="T5" fmla="*/ 0 h 24"/>
                <a:gd name="T6" fmla="*/ 0 w 11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4">
                  <a:moveTo>
                    <a:pt x="0" y="24"/>
                  </a:moveTo>
                  <a:cubicBezTo>
                    <a:pt x="0" y="24"/>
                    <a:pt x="0" y="8"/>
                    <a:pt x="0" y="6"/>
                  </a:cubicBezTo>
                  <a:cubicBezTo>
                    <a:pt x="1" y="5"/>
                    <a:pt x="4" y="2"/>
                    <a:pt x="11" y="0"/>
                  </a:cubicBezTo>
                  <a:cubicBezTo>
                    <a:pt x="5" y="4"/>
                    <a:pt x="1" y="15"/>
                    <a:pt x="0" y="24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7" name="Freeform 314">
              <a:extLst>
                <a:ext uri="{FF2B5EF4-FFF2-40B4-BE49-F238E27FC236}">
                  <a16:creationId xmlns:a16="http://schemas.microsoft.com/office/drawing/2014/main" id="{53A2BC6B-084C-4CD8-BF44-6799E7A18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813"/>
              <a:ext cx="53" cy="48"/>
            </a:xfrm>
            <a:custGeom>
              <a:avLst/>
              <a:gdLst>
                <a:gd name="T0" fmla="*/ 0 w 21"/>
                <a:gd name="T1" fmla="*/ 341 h 18"/>
                <a:gd name="T2" fmla="*/ 146 w 21"/>
                <a:gd name="T3" fmla="*/ 35 h 18"/>
                <a:gd name="T4" fmla="*/ 338 w 21"/>
                <a:gd name="T5" fmla="*/ 21 h 18"/>
                <a:gd name="T6" fmla="*/ 0 w 21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0" y="18"/>
                    <a:pt x="7" y="3"/>
                    <a:pt x="9" y="2"/>
                  </a:cubicBezTo>
                  <a:cubicBezTo>
                    <a:pt x="10" y="0"/>
                    <a:pt x="14" y="0"/>
                    <a:pt x="21" y="1"/>
                  </a:cubicBezTo>
                  <a:cubicBezTo>
                    <a:pt x="14" y="1"/>
                    <a:pt x="5" y="10"/>
                    <a:pt x="0" y="18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8" name="Freeform 315">
              <a:extLst>
                <a:ext uri="{FF2B5EF4-FFF2-40B4-BE49-F238E27FC236}">
                  <a16:creationId xmlns:a16="http://schemas.microsoft.com/office/drawing/2014/main" id="{6F59DF25-9B81-442C-B1E1-6098419B5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512"/>
              <a:ext cx="75" cy="136"/>
            </a:xfrm>
            <a:custGeom>
              <a:avLst/>
              <a:gdLst>
                <a:gd name="T0" fmla="*/ 0 w 30"/>
                <a:gd name="T1" fmla="*/ 56 h 51"/>
                <a:gd name="T2" fmla="*/ 63 w 30"/>
                <a:gd name="T3" fmla="*/ 171 h 51"/>
                <a:gd name="T4" fmla="*/ 125 w 30"/>
                <a:gd name="T5" fmla="*/ 192 h 51"/>
                <a:gd name="T6" fmla="*/ 345 w 30"/>
                <a:gd name="T7" fmla="*/ 683 h 51"/>
                <a:gd name="T8" fmla="*/ 283 w 30"/>
                <a:gd name="T9" fmla="*/ 832 h 51"/>
                <a:gd name="T10" fmla="*/ 345 w 30"/>
                <a:gd name="T11" fmla="*/ 968 h 51"/>
                <a:gd name="T12" fmla="*/ 470 w 30"/>
                <a:gd name="T13" fmla="*/ 704 h 51"/>
                <a:gd name="T14" fmla="*/ 188 w 30"/>
                <a:gd name="T15" fmla="*/ 56 h 51"/>
                <a:gd name="T16" fmla="*/ 0 w 30"/>
                <a:gd name="T17" fmla="*/ 56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1">
                  <a:moveTo>
                    <a:pt x="0" y="3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6" y="8"/>
                    <a:pt x="8" y="10"/>
                  </a:cubicBezTo>
                  <a:cubicBezTo>
                    <a:pt x="15" y="14"/>
                    <a:pt x="22" y="27"/>
                    <a:pt x="22" y="36"/>
                  </a:cubicBezTo>
                  <a:cubicBezTo>
                    <a:pt x="22" y="40"/>
                    <a:pt x="20" y="43"/>
                    <a:pt x="18" y="44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7" y="49"/>
                    <a:pt x="30" y="43"/>
                    <a:pt x="30" y="37"/>
                  </a:cubicBezTo>
                  <a:cubicBezTo>
                    <a:pt x="30" y="24"/>
                    <a:pt x="22" y="8"/>
                    <a:pt x="12" y="3"/>
                  </a:cubicBezTo>
                  <a:cubicBezTo>
                    <a:pt x="8" y="0"/>
                    <a:pt x="4" y="0"/>
                    <a:pt x="0" y="3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9" name="Freeform 316">
              <a:extLst>
                <a:ext uri="{FF2B5EF4-FFF2-40B4-BE49-F238E27FC236}">
                  <a16:creationId xmlns:a16="http://schemas.microsoft.com/office/drawing/2014/main" id="{EE08A99D-713B-482A-A91E-FD1A37606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482"/>
              <a:ext cx="140" cy="163"/>
            </a:xfrm>
            <a:custGeom>
              <a:avLst/>
              <a:gdLst>
                <a:gd name="T0" fmla="*/ 395 w 56"/>
                <a:gd name="T1" fmla="*/ 0 h 61"/>
                <a:gd name="T2" fmla="*/ 0 w 56"/>
                <a:gd name="T3" fmla="*/ 230 h 61"/>
                <a:gd name="T4" fmla="*/ 145 w 56"/>
                <a:gd name="T5" fmla="*/ 265 h 61"/>
                <a:gd name="T6" fmla="*/ 425 w 56"/>
                <a:gd name="T7" fmla="*/ 914 h 61"/>
                <a:gd name="T8" fmla="*/ 313 w 56"/>
                <a:gd name="T9" fmla="*/ 1165 h 61"/>
                <a:gd name="T10" fmla="*/ 313 w 56"/>
                <a:gd name="T11" fmla="*/ 1165 h 61"/>
                <a:gd name="T12" fmla="*/ 750 w 56"/>
                <a:gd name="T13" fmla="*/ 879 h 61"/>
                <a:gd name="T14" fmla="*/ 395 w 56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61">
                  <a:moveTo>
                    <a:pt x="25" y="0"/>
                  </a:moveTo>
                  <a:cubicBezTo>
                    <a:pt x="23" y="1"/>
                    <a:pt x="10" y="7"/>
                    <a:pt x="0" y="12"/>
                  </a:cubicBezTo>
                  <a:cubicBezTo>
                    <a:pt x="3" y="12"/>
                    <a:pt x="6" y="12"/>
                    <a:pt x="9" y="14"/>
                  </a:cubicBezTo>
                  <a:cubicBezTo>
                    <a:pt x="19" y="19"/>
                    <a:pt x="27" y="35"/>
                    <a:pt x="27" y="48"/>
                  </a:cubicBezTo>
                  <a:cubicBezTo>
                    <a:pt x="27" y="54"/>
                    <a:pt x="24" y="59"/>
                    <a:pt x="20" y="61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6" y="28"/>
                    <a:pt x="44" y="4"/>
                    <a:pt x="25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0" name="Freeform 317">
              <a:extLst>
                <a:ext uri="{FF2B5EF4-FFF2-40B4-BE49-F238E27FC236}">
                  <a16:creationId xmlns:a16="http://schemas.microsoft.com/office/drawing/2014/main" id="{7C17048D-1E40-4FEC-A84A-5753C9955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666"/>
              <a:ext cx="75" cy="136"/>
            </a:xfrm>
            <a:custGeom>
              <a:avLst/>
              <a:gdLst>
                <a:gd name="T0" fmla="*/ 0 w 30"/>
                <a:gd name="T1" fmla="*/ 35 h 51"/>
                <a:gd name="T2" fmla="*/ 63 w 30"/>
                <a:gd name="T3" fmla="*/ 171 h 51"/>
                <a:gd name="T4" fmla="*/ 125 w 30"/>
                <a:gd name="T5" fmla="*/ 171 h 51"/>
                <a:gd name="T6" fmla="*/ 345 w 30"/>
                <a:gd name="T7" fmla="*/ 683 h 51"/>
                <a:gd name="T8" fmla="*/ 283 w 30"/>
                <a:gd name="T9" fmla="*/ 819 h 51"/>
                <a:gd name="T10" fmla="*/ 333 w 30"/>
                <a:gd name="T11" fmla="*/ 968 h 51"/>
                <a:gd name="T12" fmla="*/ 470 w 30"/>
                <a:gd name="T13" fmla="*/ 683 h 51"/>
                <a:gd name="T14" fmla="*/ 188 w 30"/>
                <a:gd name="T15" fmla="*/ 35 h 51"/>
                <a:gd name="T16" fmla="*/ 0 w 30"/>
                <a:gd name="T17" fmla="*/ 35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1">
                  <a:moveTo>
                    <a:pt x="0" y="2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6" y="8"/>
                    <a:pt x="8" y="9"/>
                  </a:cubicBezTo>
                  <a:cubicBezTo>
                    <a:pt x="15" y="13"/>
                    <a:pt x="22" y="27"/>
                    <a:pt x="22" y="36"/>
                  </a:cubicBezTo>
                  <a:cubicBezTo>
                    <a:pt x="22" y="40"/>
                    <a:pt x="20" y="42"/>
                    <a:pt x="18" y="43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7" y="48"/>
                    <a:pt x="29" y="43"/>
                    <a:pt x="30" y="36"/>
                  </a:cubicBezTo>
                  <a:cubicBezTo>
                    <a:pt x="30" y="24"/>
                    <a:pt x="22" y="8"/>
                    <a:pt x="12" y="2"/>
                  </a:cubicBezTo>
                  <a:cubicBezTo>
                    <a:pt x="8" y="0"/>
                    <a:pt x="4" y="0"/>
                    <a:pt x="0" y="2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1" name="Freeform 318">
              <a:extLst>
                <a:ext uri="{FF2B5EF4-FFF2-40B4-BE49-F238E27FC236}">
                  <a16:creationId xmlns:a16="http://schemas.microsoft.com/office/drawing/2014/main" id="{1C0F46A8-2E9E-41B2-BE71-FD078394D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522"/>
              <a:ext cx="50" cy="144"/>
            </a:xfrm>
            <a:custGeom>
              <a:avLst/>
              <a:gdLst>
                <a:gd name="T0" fmla="*/ 95 w 20"/>
                <a:gd name="T1" fmla="*/ 171 h 54"/>
                <a:gd name="T2" fmla="*/ 113 w 20"/>
                <a:gd name="T3" fmla="*/ 888 h 54"/>
                <a:gd name="T4" fmla="*/ 283 w 20"/>
                <a:gd name="T5" fmla="*/ 1003 h 54"/>
                <a:gd name="T6" fmla="*/ 270 w 20"/>
                <a:gd name="T7" fmla="*/ 853 h 54"/>
                <a:gd name="T8" fmla="*/ 208 w 20"/>
                <a:gd name="T9" fmla="*/ 819 h 54"/>
                <a:gd name="T10" fmla="*/ 208 w 20"/>
                <a:gd name="T11" fmla="*/ 248 h 54"/>
                <a:gd name="T12" fmla="*/ 313 w 20"/>
                <a:gd name="T13" fmla="*/ 149 h 54"/>
                <a:gd name="T14" fmla="*/ 313 w 20"/>
                <a:gd name="T15" fmla="*/ 0 h 54"/>
                <a:gd name="T16" fmla="*/ 95 w 20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4">
                  <a:moveTo>
                    <a:pt x="6" y="9"/>
                  </a:moveTo>
                  <a:cubicBezTo>
                    <a:pt x="0" y="20"/>
                    <a:pt x="1" y="38"/>
                    <a:pt x="7" y="47"/>
                  </a:cubicBezTo>
                  <a:cubicBezTo>
                    <a:pt x="9" y="51"/>
                    <a:pt x="13" y="54"/>
                    <a:pt x="18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5" y="45"/>
                    <a:pt x="13" y="43"/>
                  </a:cubicBezTo>
                  <a:cubicBezTo>
                    <a:pt x="9" y="36"/>
                    <a:pt x="9" y="21"/>
                    <a:pt x="13" y="13"/>
                  </a:cubicBezTo>
                  <a:cubicBezTo>
                    <a:pt x="15" y="10"/>
                    <a:pt x="17" y="8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0"/>
                    <a:pt x="10" y="3"/>
                    <a:pt x="6" y="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2" name="Freeform 319">
              <a:extLst>
                <a:ext uri="{FF2B5EF4-FFF2-40B4-BE49-F238E27FC236}">
                  <a16:creationId xmlns:a16="http://schemas.microsoft.com/office/drawing/2014/main" id="{36A826DD-6FCB-4203-9F11-80783620F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522"/>
              <a:ext cx="50" cy="144"/>
            </a:xfrm>
            <a:custGeom>
              <a:avLst/>
              <a:gdLst>
                <a:gd name="T0" fmla="*/ 95 w 20"/>
                <a:gd name="T1" fmla="*/ 171 h 54"/>
                <a:gd name="T2" fmla="*/ 113 w 20"/>
                <a:gd name="T3" fmla="*/ 888 h 54"/>
                <a:gd name="T4" fmla="*/ 283 w 20"/>
                <a:gd name="T5" fmla="*/ 1003 h 54"/>
                <a:gd name="T6" fmla="*/ 270 w 20"/>
                <a:gd name="T7" fmla="*/ 853 h 54"/>
                <a:gd name="T8" fmla="*/ 208 w 20"/>
                <a:gd name="T9" fmla="*/ 819 h 54"/>
                <a:gd name="T10" fmla="*/ 208 w 20"/>
                <a:gd name="T11" fmla="*/ 248 h 54"/>
                <a:gd name="T12" fmla="*/ 313 w 20"/>
                <a:gd name="T13" fmla="*/ 149 h 54"/>
                <a:gd name="T14" fmla="*/ 313 w 20"/>
                <a:gd name="T15" fmla="*/ 0 h 54"/>
                <a:gd name="T16" fmla="*/ 95 w 20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4">
                  <a:moveTo>
                    <a:pt x="6" y="9"/>
                  </a:moveTo>
                  <a:cubicBezTo>
                    <a:pt x="0" y="20"/>
                    <a:pt x="1" y="38"/>
                    <a:pt x="7" y="47"/>
                  </a:cubicBezTo>
                  <a:cubicBezTo>
                    <a:pt x="9" y="51"/>
                    <a:pt x="13" y="54"/>
                    <a:pt x="18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5" y="45"/>
                    <a:pt x="13" y="43"/>
                  </a:cubicBezTo>
                  <a:cubicBezTo>
                    <a:pt x="9" y="36"/>
                    <a:pt x="9" y="21"/>
                    <a:pt x="13" y="13"/>
                  </a:cubicBezTo>
                  <a:cubicBezTo>
                    <a:pt x="15" y="10"/>
                    <a:pt x="17" y="8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0"/>
                    <a:pt x="10" y="3"/>
                    <a:pt x="6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3" name="Freeform 320">
              <a:extLst>
                <a:ext uri="{FF2B5EF4-FFF2-40B4-BE49-F238E27FC236}">
                  <a16:creationId xmlns:a16="http://schemas.microsoft.com/office/drawing/2014/main" id="{76E39CA2-23EB-4AB3-A101-B68F33A53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517"/>
              <a:ext cx="125" cy="147"/>
            </a:xfrm>
            <a:custGeom>
              <a:avLst/>
              <a:gdLst>
                <a:gd name="T0" fmla="*/ 313 w 50"/>
                <a:gd name="T1" fmla="*/ 21 h 55"/>
                <a:gd name="T2" fmla="*/ 208 w 50"/>
                <a:gd name="T3" fmla="*/ 56 h 55"/>
                <a:gd name="T4" fmla="*/ 188 w 50"/>
                <a:gd name="T5" fmla="*/ 970 h 55"/>
                <a:gd name="T6" fmla="*/ 270 w 50"/>
                <a:gd name="T7" fmla="*/ 1016 h 55"/>
                <a:gd name="T8" fmla="*/ 675 w 50"/>
                <a:gd name="T9" fmla="*/ 1050 h 55"/>
                <a:gd name="T10" fmla="*/ 645 w 50"/>
                <a:gd name="T11" fmla="*/ 1029 h 55"/>
                <a:gd name="T12" fmla="*/ 645 w 50"/>
                <a:gd name="T13" fmla="*/ 1029 h 55"/>
                <a:gd name="T14" fmla="*/ 625 w 50"/>
                <a:gd name="T15" fmla="*/ 1016 h 55"/>
                <a:gd name="T16" fmla="*/ 613 w 50"/>
                <a:gd name="T17" fmla="*/ 994 h 55"/>
                <a:gd name="T18" fmla="*/ 595 w 50"/>
                <a:gd name="T19" fmla="*/ 970 h 55"/>
                <a:gd name="T20" fmla="*/ 595 w 50"/>
                <a:gd name="T21" fmla="*/ 970 h 55"/>
                <a:gd name="T22" fmla="*/ 583 w 50"/>
                <a:gd name="T23" fmla="*/ 935 h 55"/>
                <a:gd name="T24" fmla="*/ 563 w 50"/>
                <a:gd name="T25" fmla="*/ 208 h 55"/>
                <a:gd name="T26" fmla="*/ 595 w 50"/>
                <a:gd name="T27" fmla="*/ 171 h 55"/>
                <a:gd name="T28" fmla="*/ 595 w 50"/>
                <a:gd name="T29" fmla="*/ 171 h 55"/>
                <a:gd name="T30" fmla="*/ 613 w 50"/>
                <a:gd name="T31" fmla="*/ 136 h 55"/>
                <a:gd name="T32" fmla="*/ 625 w 50"/>
                <a:gd name="T33" fmla="*/ 115 h 55"/>
                <a:gd name="T34" fmla="*/ 645 w 50"/>
                <a:gd name="T35" fmla="*/ 115 h 55"/>
                <a:gd name="T36" fmla="*/ 658 w 50"/>
                <a:gd name="T37" fmla="*/ 94 h 55"/>
                <a:gd name="T38" fmla="*/ 658 w 50"/>
                <a:gd name="T39" fmla="*/ 94 h 55"/>
                <a:gd name="T40" fmla="*/ 688 w 50"/>
                <a:gd name="T41" fmla="*/ 78 h 55"/>
                <a:gd name="T42" fmla="*/ 688 w 50"/>
                <a:gd name="T43" fmla="*/ 78 h 55"/>
                <a:gd name="T44" fmla="*/ 783 w 50"/>
                <a:gd name="T45" fmla="*/ 35 h 55"/>
                <a:gd name="T46" fmla="*/ 783 w 50"/>
                <a:gd name="T47" fmla="*/ 35 h 55"/>
                <a:gd name="T48" fmla="*/ 783 w 50"/>
                <a:gd name="T49" fmla="*/ 35 h 55"/>
                <a:gd name="T50" fmla="*/ 313 w 50"/>
                <a:gd name="T51" fmla="*/ 21 h 5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0" h="55">
                  <a:moveTo>
                    <a:pt x="20" y="1"/>
                  </a:moveTo>
                  <a:cubicBezTo>
                    <a:pt x="20" y="1"/>
                    <a:pt x="16" y="0"/>
                    <a:pt x="13" y="3"/>
                  </a:cubicBezTo>
                  <a:cubicBezTo>
                    <a:pt x="1" y="15"/>
                    <a:pt x="0" y="38"/>
                    <a:pt x="12" y="51"/>
                  </a:cubicBezTo>
                  <a:cubicBezTo>
                    <a:pt x="12" y="52"/>
                    <a:pt x="15" y="53"/>
                    <a:pt x="17" y="53"/>
                  </a:cubicBezTo>
                  <a:cubicBezTo>
                    <a:pt x="22" y="53"/>
                    <a:pt x="34" y="54"/>
                    <a:pt x="43" y="55"/>
                  </a:cubicBezTo>
                  <a:cubicBezTo>
                    <a:pt x="42" y="54"/>
                    <a:pt x="42" y="54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40" y="53"/>
                    <a:pt x="39" y="53"/>
                    <a:pt x="39" y="52"/>
                  </a:cubicBezTo>
                  <a:cubicBezTo>
                    <a:pt x="39" y="52"/>
                    <a:pt x="39" y="52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7" y="50"/>
                    <a:pt x="37" y="50"/>
                    <a:pt x="37" y="49"/>
                  </a:cubicBezTo>
                  <a:cubicBezTo>
                    <a:pt x="31" y="40"/>
                    <a:pt x="30" y="22"/>
                    <a:pt x="36" y="11"/>
                  </a:cubicBezTo>
                  <a:cubicBezTo>
                    <a:pt x="37" y="11"/>
                    <a:pt x="37" y="10"/>
                    <a:pt x="38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8" y="8"/>
                    <a:pt x="39" y="8"/>
                    <a:pt x="39" y="7"/>
                  </a:cubicBezTo>
                  <a:cubicBezTo>
                    <a:pt x="39" y="7"/>
                    <a:pt x="40" y="7"/>
                    <a:pt x="40" y="6"/>
                  </a:cubicBezTo>
                  <a:cubicBezTo>
                    <a:pt x="40" y="6"/>
                    <a:pt x="40" y="6"/>
                    <a:pt x="41" y="6"/>
                  </a:cubicBezTo>
                  <a:cubicBezTo>
                    <a:pt x="41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4"/>
                    <a:pt x="43" y="4"/>
                    <a:pt x="44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6" y="3"/>
                    <a:pt x="48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lnTo>
                    <a:pt x="20" y="1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4" name="Freeform 321">
              <a:extLst>
                <a:ext uri="{FF2B5EF4-FFF2-40B4-BE49-F238E27FC236}">
                  <a16:creationId xmlns:a16="http://schemas.microsoft.com/office/drawing/2014/main" id="{F5AE4F2E-D33E-49D2-AE53-EB1F5DFF8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685"/>
              <a:ext cx="50" cy="141"/>
            </a:xfrm>
            <a:custGeom>
              <a:avLst/>
              <a:gdLst>
                <a:gd name="T0" fmla="*/ 95 w 20"/>
                <a:gd name="T1" fmla="*/ 170 h 53"/>
                <a:gd name="T2" fmla="*/ 95 w 20"/>
                <a:gd name="T3" fmla="*/ 886 h 53"/>
                <a:gd name="T4" fmla="*/ 283 w 20"/>
                <a:gd name="T5" fmla="*/ 998 h 53"/>
                <a:gd name="T6" fmla="*/ 270 w 20"/>
                <a:gd name="T7" fmla="*/ 849 h 53"/>
                <a:gd name="T8" fmla="*/ 208 w 20"/>
                <a:gd name="T9" fmla="*/ 793 h 53"/>
                <a:gd name="T10" fmla="*/ 208 w 20"/>
                <a:gd name="T11" fmla="*/ 247 h 53"/>
                <a:gd name="T12" fmla="*/ 313 w 20"/>
                <a:gd name="T13" fmla="*/ 149 h 53"/>
                <a:gd name="T14" fmla="*/ 313 w 20"/>
                <a:gd name="T15" fmla="*/ 0 h 53"/>
                <a:gd name="T16" fmla="*/ 95 w 20"/>
                <a:gd name="T17" fmla="*/ 170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3">
                  <a:moveTo>
                    <a:pt x="6" y="9"/>
                  </a:moveTo>
                  <a:cubicBezTo>
                    <a:pt x="0" y="19"/>
                    <a:pt x="0" y="37"/>
                    <a:pt x="6" y="47"/>
                  </a:cubicBezTo>
                  <a:cubicBezTo>
                    <a:pt x="9" y="51"/>
                    <a:pt x="13" y="53"/>
                    <a:pt x="18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5" y="45"/>
                    <a:pt x="13" y="42"/>
                  </a:cubicBezTo>
                  <a:cubicBezTo>
                    <a:pt x="9" y="36"/>
                    <a:pt x="8" y="21"/>
                    <a:pt x="13" y="13"/>
                  </a:cubicBezTo>
                  <a:cubicBezTo>
                    <a:pt x="16" y="8"/>
                    <a:pt x="19" y="8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4" y="0"/>
                    <a:pt x="9" y="3"/>
                    <a:pt x="6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5" name="Freeform 322">
              <a:extLst>
                <a:ext uri="{FF2B5EF4-FFF2-40B4-BE49-F238E27FC236}">
                  <a16:creationId xmlns:a16="http://schemas.microsoft.com/office/drawing/2014/main" id="{9A24268D-D578-4FEF-952B-B2E62C459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680"/>
              <a:ext cx="130" cy="146"/>
            </a:xfrm>
            <a:custGeom>
              <a:avLst/>
              <a:gdLst>
                <a:gd name="T0" fmla="*/ 800 w 52"/>
                <a:gd name="T1" fmla="*/ 1030 h 55"/>
                <a:gd name="T2" fmla="*/ 613 w 52"/>
                <a:gd name="T3" fmla="*/ 916 h 55"/>
                <a:gd name="T4" fmla="*/ 613 w 52"/>
                <a:gd name="T5" fmla="*/ 204 h 55"/>
                <a:gd name="T6" fmla="*/ 813 w 52"/>
                <a:gd name="T7" fmla="*/ 35 h 55"/>
                <a:gd name="T8" fmla="*/ 813 w 52"/>
                <a:gd name="T9" fmla="*/ 35 h 55"/>
                <a:gd name="T10" fmla="*/ 300 w 52"/>
                <a:gd name="T11" fmla="*/ 0 h 55"/>
                <a:gd name="T12" fmla="*/ 208 w 52"/>
                <a:gd name="T13" fmla="*/ 56 h 55"/>
                <a:gd name="T14" fmla="*/ 188 w 52"/>
                <a:gd name="T15" fmla="*/ 937 h 55"/>
                <a:gd name="T16" fmla="*/ 270 w 52"/>
                <a:gd name="T17" fmla="*/ 993 h 55"/>
                <a:gd name="T18" fmla="*/ 800 w 52"/>
                <a:gd name="T19" fmla="*/ 1030 h 55"/>
                <a:gd name="T20" fmla="*/ 800 w 52"/>
                <a:gd name="T21" fmla="*/ 1009 h 55"/>
                <a:gd name="T22" fmla="*/ 800 w 52"/>
                <a:gd name="T23" fmla="*/ 1030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55">
                  <a:moveTo>
                    <a:pt x="51" y="55"/>
                  </a:moveTo>
                  <a:cubicBezTo>
                    <a:pt x="46" y="55"/>
                    <a:pt x="42" y="53"/>
                    <a:pt x="39" y="49"/>
                  </a:cubicBezTo>
                  <a:cubicBezTo>
                    <a:pt x="33" y="39"/>
                    <a:pt x="33" y="21"/>
                    <a:pt x="39" y="11"/>
                  </a:cubicBezTo>
                  <a:cubicBezTo>
                    <a:pt x="42" y="5"/>
                    <a:pt x="47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6" y="0"/>
                    <a:pt x="13" y="3"/>
                  </a:cubicBezTo>
                  <a:cubicBezTo>
                    <a:pt x="2" y="15"/>
                    <a:pt x="0" y="38"/>
                    <a:pt x="12" y="50"/>
                  </a:cubicBezTo>
                  <a:cubicBezTo>
                    <a:pt x="13" y="51"/>
                    <a:pt x="16" y="53"/>
                    <a:pt x="17" y="53"/>
                  </a:cubicBezTo>
                  <a:cubicBezTo>
                    <a:pt x="24" y="53"/>
                    <a:pt x="42" y="55"/>
                    <a:pt x="51" y="55"/>
                  </a:cubicBezTo>
                  <a:cubicBezTo>
                    <a:pt x="52" y="55"/>
                    <a:pt x="51" y="54"/>
                    <a:pt x="51" y="54"/>
                  </a:cubicBezTo>
                  <a:lnTo>
                    <a:pt x="51" y="55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6" name="Freeform 323">
              <a:extLst>
                <a:ext uri="{FF2B5EF4-FFF2-40B4-BE49-F238E27FC236}">
                  <a16:creationId xmlns:a16="http://schemas.microsoft.com/office/drawing/2014/main" id="{D80E2718-28CA-4DB1-85BF-1CEF5FC27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544"/>
              <a:ext cx="50" cy="98"/>
            </a:xfrm>
            <a:custGeom>
              <a:avLst/>
              <a:gdLst>
                <a:gd name="T0" fmla="*/ 175 w 20"/>
                <a:gd name="T1" fmla="*/ 689 h 37"/>
                <a:gd name="T2" fmla="*/ 220 w 20"/>
                <a:gd name="T3" fmla="*/ 0 h 37"/>
                <a:gd name="T4" fmla="*/ 175 w 20"/>
                <a:gd name="T5" fmla="*/ 0 h 37"/>
                <a:gd name="T6" fmla="*/ 63 w 20"/>
                <a:gd name="T7" fmla="*/ 90 h 37"/>
                <a:gd name="T8" fmla="*/ 63 w 20"/>
                <a:gd name="T9" fmla="*/ 652 h 37"/>
                <a:gd name="T10" fmla="*/ 125 w 20"/>
                <a:gd name="T11" fmla="*/ 689 h 37"/>
                <a:gd name="T12" fmla="*/ 125 w 20"/>
                <a:gd name="T13" fmla="*/ 689 h 37"/>
                <a:gd name="T14" fmla="*/ 145 w 20"/>
                <a:gd name="T15" fmla="*/ 689 h 37"/>
                <a:gd name="T16" fmla="*/ 175 w 20"/>
                <a:gd name="T17" fmla="*/ 689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7">
                  <a:moveTo>
                    <a:pt x="11" y="37"/>
                  </a:moveTo>
                  <a:cubicBezTo>
                    <a:pt x="20" y="29"/>
                    <a:pt x="18" y="9"/>
                    <a:pt x="14" y="0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8" y="0"/>
                    <a:pt x="6" y="2"/>
                    <a:pt x="4" y="5"/>
                  </a:cubicBezTo>
                  <a:cubicBezTo>
                    <a:pt x="0" y="13"/>
                    <a:pt x="0" y="28"/>
                    <a:pt x="4" y="35"/>
                  </a:cubicBezTo>
                  <a:cubicBezTo>
                    <a:pt x="6" y="37"/>
                    <a:pt x="7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9" y="37"/>
                    <a:pt x="9" y="37"/>
                  </a:cubicBezTo>
                  <a:cubicBezTo>
                    <a:pt x="10" y="37"/>
                    <a:pt x="10" y="37"/>
                    <a:pt x="11" y="37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7" name="Freeform 324">
              <a:extLst>
                <a:ext uri="{FF2B5EF4-FFF2-40B4-BE49-F238E27FC236}">
                  <a16:creationId xmlns:a16="http://schemas.microsoft.com/office/drawing/2014/main" id="{BF30208F-98E5-406D-B75D-B554600D9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706"/>
              <a:ext cx="55" cy="99"/>
            </a:xfrm>
            <a:custGeom>
              <a:avLst/>
              <a:gdLst>
                <a:gd name="T0" fmla="*/ 83 w 22"/>
                <a:gd name="T1" fmla="*/ 94 h 37"/>
                <a:gd name="T2" fmla="*/ 83 w 22"/>
                <a:gd name="T3" fmla="*/ 650 h 37"/>
                <a:gd name="T4" fmla="*/ 145 w 22"/>
                <a:gd name="T5" fmla="*/ 709 h 37"/>
                <a:gd name="T6" fmla="*/ 145 w 22"/>
                <a:gd name="T7" fmla="*/ 709 h 37"/>
                <a:gd name="T8" fmla="*/ 158 w 22"/>
                <a:gd name="T9" fmla="*/ 709 h 37"/>
                <a:gd name="T10" fmla="*/ 220 w 22"/>
                <a:gd name="T11" fmla="*/ 709 h 37"/>
                <a:gd name="T12" fmla="*/ 238 w 22"/>
                <a:gd name="T13" fmla="*/ 0 h 37"/>
                <a:gd name="T14" fmla="*/ 175 w 22"/>
                <a:gd name="T15" fmla="*/ 0 h 37"/>
                <a:gd name="T16" fmla="*/ 83 w 22"/>
                <a:gd name="T17" fmla="*/ 9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7">
                  <a:moveTo>
                    <a:pt x="5" y="5"/>
                  </a:moveTo>
                  <a:cubicBezTo>
                    <a:pt x="0" y="13"/>
                    <a:pt x="1" y="28"/>
                    <a:pt x="5" y="34"/>
                  </a:cubicBezTo>
                  <a:cubicBezTo>
                    <a:pt x="7" y="37"/>
                    <a:pt x="8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10" y="37"/>
                    <a:pt x="10" y="37"/>
                  </a:cubicBezTo>
                  <a:cubicBezTo>
                    <a:pt x="11" y="37"/>
                    <a:pt x="12" y="37"/>
                    <a:pt x="14" y="37"/>
                  </a:cubicBezTo>
                  <a:cubicBezTo>
                    <a:pt x="22" y="28"/>
                    <a:pt x="20" y="8"/>
                    <a:pt x="15" y="0"/>
                  </a:cubicBezTo>
                  <a:cubicBezTo>
                    <a:pt x="14" y="0"/>
                    <a:pt x="12" y="0"/>
                    <a:pt x="11" y="0"/>
                  </a:cubicBezTo>
                  <a:cubicBezTo>
                    <a:pt x="9" y="0"/>
                    <a:pt x="7" y="1"/>
                    <a:pt x="5" y="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8" name="Freeform 325">
              <a:extLst>
                <a:ext uri="{FF2B5EF4-FFF2-40B4-BE49-F238E27FC236}">
                  <a16:creationId xmlns:a16="http://schemas.microsoft.com/office/drawing/2014/main" id="{DA93CCDE-A49D-4926-9CEC-93320F844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1536"/>
              <a:ext cx="60" cy="93"/>
            </a:xfrm>
            <a:custGeom>
              <a:avLst/>
              <a:gdLst>
                <a:gd name="T0" fmla="*/ 300 w 24"/>
                <a:gd name="T1" fmla="*/ 656 h 35"/>
                <a:gd name="T2" fmla="*/ 333 w 24"/>
                <a:gd name="T3" fmla="*/ 635 h 35"/>
                <a:gd name="T4" fmla="*/ 375 w 24"/>
                <a:gd name="T5" fmla="*/ 508 h 35"/>
                <a:gd name="T6" fmla="*/ 158 w 24"/>
                <a:gd name="T7" fmla="*/ 21 h 35"/>
                <a:gd name="T8" fmla="*/ 113 w 24"/>
                <a:gd name="T9" fmla="*/ 0 h 35"/>
                <a:gd name="T10" fmla="*/ 113 w 24"/>
                <a:gd name="T11" fmla="*/ 0 h 35"/>
                <a:gd name="T12" fmla="*/ 50 w 24"/>
                <a:gd name="T13" fmla="*/ 35 h 35"/>
                <a:gd name="T14" fmla="*/ 300 w 24"/>
                <a:gd name="T15" fmla="*/ 65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5">
                  <a:moveTo>
                    <a:pt x="19" y="35"/>
                  </a:moveTo>
                  <a:cubicBezTo>
                    <a:pt x="20" y="35"/>
                    <a:pt x="21" y="34"/>
                    <a:pt x="21" y="34"/>
                  </a:cubicBezTo>
                  <a:cubicBezTo>
                    <a:pt x="23" y="32"/>
                    <a:pt x="24" y="30"/>
                    <a:pt x="24" y="27"/>
                  </a:cubicBezTo>
                  <a:cubicBezTo>
                    <a:pt x="24" y="18"/>
                    <a:pt x="17" y="5"/>
                    <a:pt x="10" y="1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5" y="2"/>
                    <a:pt x="3" y="2"/>
                  </a:cubicBezTo>
                  <a:cubicBezTo>
                    <a:pt x="0" y="14"/>
                    <a:pt x="12" y="31"/>
                    <a:pt x="19" y="3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9" name="Freeform 326">
              <a:extLst>
                <a:ext uri="{FF2B5EF4-FFF2-40B4-BE49-F238E27FC236}">
                  <a16:creationId xmlns:a16="http://schemas.microsoft.com/office/drawing/2014/main" id="{66F567B7-A366-44CC-80F4-3BE8D23DC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690"/>
              <a:ext cx="55" cy="91"/>
            </a:xfrm>
            <a:custGeom>
              <a:avLst/>
              <a:gdLst>
                <a:gd name="T0" fmla="*/ 300 w 22"/>
                <a:gd name="T1" fmla="*/ 653 h 34"/>
                <a:gd name="T2" fmla="*/ 345 w 22"/>
                <a:gd name="T3" fmla="*/ 517 h 34"/>
                <a:gd name="T4" fmla="*/ 125 w 22"/>
                <a:gd name="T5" fmla="*/ 0 h 34"/>
                <a:gd name="T6" fmla="*/ 95 w 22"/>
                <a:gd name="T7" fmla="*/ 0 h 34"/>
                <a:gd name="T8" fmla="*/ 95 w 22"/>
                <a:gd name="T9" fmla="*/ 0 h 34"/>
                <a:gd name="T10" fmla="*/ 50 w 22"/>
                <a:gd name="T11" fmla="*/ 21 h 34"/>
                <a:gd name="T12" fmla="*/ 300 w 22"/>
                <a:gd name="T13" fmla="*/ 65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4">
                  <a:moveTo>
                    <a:pt x="19" y="34"/>
                  </a:moveTo>
                  <a:cubicBezTo>
                    <a:pt x="20" y="33"/>
                    <a:pt x="22" y="30"/>
                    <a:pt x="22" y="27"/>
                  </a:cubicBezTo>
                  <a:cubicBezTo>
                    <a:pt x="22" y="18"/>
                    <a:pt x="15" y="4"/>
                    <a:pt x="8" y="0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0" y="13"/>
                    <a:pt x="11" y="29"/>
                    <a:pt x="19" y="34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0" name="Freeform 327">
              <a:extLst>
                <a:ext uri="{FF2B5EF4-FFF2-40B4-BE49-F238E27FC236}">
                  <a16:creationId xmlns:a16="http://schemas.microsoft.com/office/drawing/2014/main" id="{1621C2B6-AD8C-4D91-9E88-DCCB00EB0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581"/>
              <a:ext cx="70" cy="77"/>
            </a:xfrm>
            <a:custGeom>
              <a:avLst/>
              <a:gdLst>
                <a:gd name="T0" fmla="*/ 333 w 28"/>
                <a:gd name="T1" fmla="*/ 0 h 29"/>
                <a:gd name="T2" fmla="*/ 438 w 28"/>
                <a:gd name="T3" fmla="*/ 542 h 29"/>
                <a:gd name="T4" fmla="*/ 95 w 28"/>
                <a:gd name="T5" fmla="*/ 507 h 29"/>
                <a:gd name="T6" fmla="*/ 0 w 28"/>
                <a:gd name="T7" fmla="*/ 353 h 29"/>
                <a:gd name="T8" fmla="*/ 208 w 28"/>
                <a:gd name="T9" fmla="*/ 451 h 29"/>
                <a:gd name="T10" fmla="*/ 333 w 28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9">
                  <a:moveTo>
                    <a:pt x="21" y="0"/>
                  </a:moveTo>
                  <a:cubicBezTo>
                    <a:pt x="19" y="7"/>
                    <a:pt x="22" y="24"/>
                    <a:pt x="28" y="29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1" y="23"/>
                    <a:pt x="0" y="19"/>
                  </a:cubicBezTo>
                  <a:cubicBezTo>
                    <a:pt x="3" y="23"/>
                    <a:pt x="7" y="24"/>
                    <a:pt x="13" y="24"/>
                  </a:cubicBezTo>
                  <a:cubicBezTo>
                    <a:pt x="21" y="25"/>
                    <a:pt x="17" y="1"/>
                    <a:pt x="21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1" name="Freeform 328">
              <a:extLst>
                <a:ext uri="{FF2B5EF4-FFF2-40B4-BE49-F238E27FC236}">
                  <a16:creationId xmlns:a16="http://schemas.microsoft.com/office/drawing/2014/main" id="{05E7F474-E8A6-41E3-A347-C91A98DED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744"/>
              <a:ext cx="75" cy="77"/>
            </a:xfrm>
            <a:custGeom>
              <a:avLst/>
              <a:gdLst>
                <a:gd name="T0" fmla="*/ 375 w 30"/>
                <a:gd name="T1" fmla="*/ 0 h 29"/>
                <a:gd name="T2" fmla="*/ 470 w 30"/>
                <a:gd name="T3" fmla="*/ 542 h 29"/>
                <a:gd name="T4" fmla="*/ 113 w 30"/>
                <a:gd name="T5" fmla="*/ 507 h 29"/>
                <a:gd name="T6" fmla="*/ 0 w 30"/>
                <a:gd name="T7" fmla="*/ 353 h 29"/>
                <a:gd name="T8" fmla="*/ 238 w 30"/>
                <a:gd name="T9" fmla="*/ 451 h 29"/>
                <a:gd name="T10" fmla="*/ 375 w 30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9">
                  <a:moveTo>
                    <a:pt x="24" y="0"/>
                  </a:moveTo>
                  <a:cubicBezTo>
                    <a:pt x="21" y="7"/>
                    <a:pt x="24" y="24"/>
                    <a:pt x="30" y="29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1" y="23"/>
                    <a:pt x="0" y="19"/>
                  </a:cubicBezTo>
                  <a:cubicBezTo>
                    <a:pt x="3" y="23"/>
                    <a:pt x="10" y="24"/>
                    <a:pt x="15" y="24"/>
                  </a:cubicBezTo>
                  <a:cubicBezTo>
                    <a:pt x="23" y="25"/>
                    <a:pt x="19" y="1"/>
                    <a:pt x="2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2" name="Freeform 329">
              <a:extLst>
                <a:ext uri="{FF2B5EF4-FFF2-40B4-BE49-F238E27FC236}">
                  <a16:creationId xmlns:a16="http://schemas.microsoft.com/office/drawing/2014/main" id="{58E0A706-69AC-4A9A-80C1-3442B48F2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522"/>
              <a:ext cx="75" cy="54"/>
            </a:xfrm>
            <a:custGeom>
              <a:avLst/>
              <a:gdLst>
                <a:gd name="T0" fmla="*/ 0 w 30"/>
                <a:gd name="T1" fmla="*/ 394 h 20"/>
                <a:gd name="T2" fmla="*/ 175 w 30"/>
                <a:gd name="T3" fmla="*/ 22 h 20"/>
                <a:gd name="T4" fmla="*/ 470 w 30"/>
                <a:gd name="T5" fmla="*/ 22 h 20"/>
                <a:gd name="T6" fmla="*/ 0 w 30"/>
                <a:gd name="T7" fmla="*/ 39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0">
                  <a:moveTo>
                    <a:pt x="0" y="20"/>
                  </a:moveTo>
                  <a:cubicBezTo>
                    <a:pt x="1" y="12"/>
                    <a:pt x="8" y="3"/>
                    <a:pt x="11" y="1"/>
                  </a:cubicBezTo>
                  <a:cubicBezTo>
                    <a:pt x="15" y="0"/>
                    <a:pt x="30" y="1"/>
                    <a:pt x="30" y="1"/>
                  </a:cubicBezTo>
                  <a:cubicBezTo>
                    <a:pt x="25" y="2"/>
                    <a:pt x="6" y="5"/>
                    <a:pt x="0" y="2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3" name="Freeform 330">
              <a:extLst>
                <a:ext uri="{FF2B5EF4-FFF2-40B4-BE49-F238E27FC236}">
                  <a16:creationId xmlns:a16="http://schemas.microsoft.com/office/drawing/2014/main" id="{14977276-A8CC-4488-BFE9-38AD89602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685"/>
              <a:ext cx="77" cy="56"/>
            </a:xfrm>
            <a:custGeom>
              <a:avLst/>
              <a:gdLst>
                <a:gd name="T0" fmla="*/ 0 w 31"/>
                <a:gd name="T1" fmla="*/ 397 h 21"/>
                <a:gd name="T2" fmla="*/ 186 w 31"/>
                <a:gd name="T3" fmla="*/ 35 h 21"/>
                <a:gd name="T4" fmla="*/ 474 w 31"/>
                <a:gd name="T5" fmla="*/ 35 h 21"/>
                <a:gd name="T6" fmla="*/ 0 w 31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1">
                  <a:moveTo>
                    <a:pt x="0" y="21"/>
                  </a:moveTo>
                  <a:cubicBezTo>
                    <a:pt x="2" y="13"/>
                    <a:pt x="8" y="3"/>
                    <a:pt x="12" y="2"/>
                  </a:cubicBezTo>
                  <a:cubicBezTo>
                    <a:pt x="15" y="0"/>
                    <a:pt x="31" y="2"/>
                    <a:pt x="31" y="2"/>
                  </a:cubicBezTo>
                  <a:cubicBezTo>
                    <a:pt x="25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4" name="Freeform 331">
              <a:extLst>
                <a:ext uri="{FF2B5EF4-FFF2-40B4-BE49-F238E27FC236}">
                  <a16:creationId xmlns:a16="http://schemas.microsoft.com/office/drawing/2014/main" id="{4223903D-E3B3-413A-B5C2-B091DB778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1637"/>
              <a:ext cx="145" cy="163"/>
            </a:xfrm>
            <a:custGeom>
              <a:avLst/>
              <a:gdLst>
                <a:gd name="T0" fmla="*/ 458 w 58"/>
                <a:gd name="T1" fmla="*/ 0 h 61"/>
                <a:gd name="T2" fmla="*/ 0 w 58"/>
                <a:gd name="T3" fmla="*/ 230 h 61"/>
                <a:gd name="T4" fmla="*/ 175 w 58"/>
                <a:gd name="T5" fmla="*/ 251 h 61"/>
                <a:gd name="T6" fmla="*/ 458 w 58"/>
                <a:gd name="T7" fmla="*/ 901 h 61"/>
                <a:gd name="T8" fmla="*/ 345 w 58"/>
                <a:gd name="T9" fmla="*/ 1165 h 61"/>
                <a:gd name="T10" fmla="*/ 345 w 58"/>
                <a:gd name="T11" fmla="*/ 1165 h 61"/>
                <a:gd name="T12" fmla="*/ 783 w 58"/>
                <a:gd name="T13" fmla="*/ 901 h 61"/>
                <a:gd name="T14" fmla="*/ 458 w 58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1">
                  <a:moveTo>
                    <a:pt x="29" y="0"/>
                  </a:moveTo>
                  <a:cubicBezTo>
                    <a:pt x="27" y="2"/>
                    <a:pt x="10" y="7"/>
                    <a:pt x="0" y="12"/>
                  </a:cubicBezTo>
                  <a:cubicBezTo>
                    <a:pt x="4" y="11"/>
                    <a:pt x="7" y="11"/>
                    <a:pt x="11" y="13"/>
                  </a:cubicBezTo>
                  <a:cubicBezTo>
                    <a:pt x="21" y="19"/>
                    <a:pt x="29" y="35"/>
                    <a:pt x="29" y="47"/>
                  </a:cubicBezTo>
                  <a:cubicBezTo>
                    <a:pt x="28" y="53"/>
                    <a:pt x="26" y="58"/>
                    <a:pt x="22" y="61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8" y="30"/>
                    <a:pt x="49" y="5"/>
                    <a:pt x="29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5" name="Freeform 332">
              <a:extLst>
                <a:ext uri="{FF2B5EF4-FFF2-40B4-BE49-F238E27FC236}">
                  <a16:creationId xmlns:a16="http://schemas.microsoft.com/office/drawing/2014/main" id="{B994FE23-E708-464D-8BA6-A307700D1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1573"/>
              <a:ext cx="47" cy="56"/>
            </a:xfrm>
            <a:custGeom>
              <a:avLst/>
              <a:gdLst>
                <a:gd name="T0" fmla="*/ 0 w 19"/>
                <a:gd name="T1" fmla="*/ 0 h 21"/>
                <a:gd name="T2" fmla="*/ 12 w 19"/>
                <a:gd name="T3" fmla="*/ 341 h 21"/>
                <a:gd name="T4" fmla="*/ 287 w 19"/>
                <a:gd name="T5" fmla="*/ 192 h 21"/>
                <a:gd name="T6" fmla="*/ 0 w 19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3" y="8"/>
                    <a:pt x="2" y="16"/>
                    <a:pt x="1" y="18"/>
                  </a:cubicBezTo>
                  <a:cubicBezTo>
                    <a:pt x="1" y="21"/>
                    <a:pt x="19" y="10"/>
                    <a:pt x="19" y="10"/>
                  </a:cubicBezTo>
                  <a:cubicBezTo>
                    <a:pt x="14" y="11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6" name="Freeform 333">
              <a:extLst>
                <a:ext uri="{FF2B5EF4-FFF2-40B4-BE49-F238E27FC236}">
                  <a16:creationId xmlns:a16="http://schemas.microsoft.com/office/drawing/2014/main" id="{FED8A311-5069-489B-9EBA-D3B6181F7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730"/>
              <a:ext cx="47" cy="56"/>
            </a:xfrm>
            <a:custGeom>
              <a:avLst/>
              <a:gdLst>
                <a:gd name="T0" fmla="*/ 0 w 19"/>
                <a:gd name="T1" fmla="*/ 0 h 21"/>
                <a:gd name="T2" fmla="*/ 12 w 19"/>
                <a:gd name="T3" fmla="*/ 363 h 21"/>
                <a:gd name="T4" fmla="*/ 287 w 19"/>
                <a:gd name="T5" fmla="*/ 192 h 21"/>
                <a:gd name="T6" fmla="*/ 0 w 19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3" y="8"/>
                    <a:pt x="2" y="16"/>
                    <a:pt x="1" y="19"/>
                  </a:cubicBezTo>
                  <a:cubicBezTo>
                    <a:pt x="1" y="21"/>
                    <a:pt x="19" y="10"/>
                    <a:pt x="19" y="10"/>
                  </a:cubicBezTo>
                  <a:cubicBezTo>
                    <a:pt x="14" y="11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7" name="Freeform 334">
              <a:extLst>
                <a:ext uri="{FF2B5EF4-FFF2-40B4-BE49-F238E27FC236}">
                  <a16:creationId xmlns:a16="http://schemas.microsoft.com/office/drawing/2014/main" id="{1952A81D-D6F3-4236-9DBA-C5E0CBFFE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1490"/>
              <a:ext cx="40" cy="22"/>
            </a:xfrm>
            <a:custGeom>
              <a:avLst/>
              <a:gdLst>
                <a:gd name="T0" fmla="*/ 0 w 16"/>
                <a:gd name="T1" fmla="*/ 168 h 8"/>
                <a:gd name="T2" fmla="*/ 250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cubicBezTo>
                    <a:pt x="7" y="7"/>
                    <a:pt x="14" y="3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8" name="Freeform 335">
              <a:extLst>
                <a:ext uri="{FF2B5EF4-FFF2-40B4-BE49-F238E27FC236}">
                  <a16:creationId xmlns:a16="http://schemas.microsoft.com/office/drawing/2014/main" id="{DA59F877-A90B-4726-935A-F015D8F1F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1645"/>
              <a:ext cx="43" cy="19"/>
            </a:xfrm>
            <a:custGeom>
              <a:avLst/>
              <a:gdLst>
                <a:gd name="T0" fmla="*/ 0 w 17"/>
                <a:gd name="T1" fmla="*/ 141 h 7"/>
                <a:gd name="T2" fmla="*/ 276 w 1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7"/>
                  </a:moveTo>
                  <a:cubicBezTo>
                    <a:pt x="6" y="7"/>
                    <a:pt x="13" y="4"/>
                    <a:pt x="17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9" name="Freeform 336">
              <a:extLst>
                <a:ext uri="{FF2B5EF4-FFF2-40B4-BE49-F238E27FC236}">
                  <a16:creationId xmlns:a16="http://schemas.microsoft.com/office/drawing/2014/main" id="{1BD526F9-533F-425D-802B-CF93EB276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400"/>
              <a:ext cx="105" cy="45"/>
            </a:xfrm>
            <a:custGeom>
              <a:avLst/>
              <a:gdLst>
                <a:gd name="T0" fmla="*/ 20 w 42"/>
                <a:gd name="T1" fmla="*/ 0 h 17"/>
                <a:gd name="T2" fmla="*/ 20 w 42"/>
                <a:gd name="T3" fmla="*/ 0 h 17"/>
                <a:gd name="T4" fmla="*/ 20 w 42"/>
                <a:gd name="T5" fmla="*/ 0 h 17"/>
                <a:gd name="T6" fmla="*/ 0 w 42"/>
                <a:gd name="T7" fmla="*/ 77 h 17"/>
                <a:gd name="T8" fmla="*/ 0 w 42"/>
                <a:gd name="T9" fmla="*/ 148 h 17"/>
                <a:gd name="T10" fmla="*/ 645 w 42"/>
                <a:gd name="T11" fmla="*/ 315 h 17"/>
                <a:gd name="T12" fmla="*/ 658 w 42"/>
                <a:gd name="T13" fmla="*/ 169 h 17"/>
                <a:gd name="T14" fmla="*/ 20 w 42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7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5" y="11"/>
                    <a:pt x="30" y="14"/>
                    <a:pt x="41" y="17"/>
                  </a:cubicBezTo>
                  <a:cubicBezTo>
                    <a:pt x="41" y="14"/>
                    <a:pt x="42" y="11"/>
                    <a:pt x="42" y="9"/>
                  </a:cubicBezTo>
                  <a:cubicBezTo>
                    <a:pt x="31" y="6"/>
                    <a:pt x="16" y="3"/>
                    <a:pt x="1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70" name="Freeform 337">
              <a:extLst>
                <a:ext uri="{FF2B5EF4-FFF2-40B4-BE49-F238E27FC236}">
                  <a16:creationId xmlns:a16="http://schemas.microsoft.com/office/drawing/2014/main" id="{DF751098-1EAE-48FB-98EF-BF470CAE7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904"/>
              <a:ext cx="20" cy="394"/>
            </a:xfrm>
            <a:custGeom>
              <a:avLst/>
              <a:gdLst>
                <a:gd name="T0" fmla="*/ 0 w 8"/>
                <a:gd name="T1" fmla="*/ 0 h 148"/>
                <a:gd name="T2" fmla="*/ 33 w 8"/>
                <a:gd name="T3" fmla="*/ 2793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8">
                  <a:moveTo>
                    <a:pt x="0" y="0"/>
                  </a:moveTo>
                  <a:cubicBezTo>
                    <a:pt x="6" y="15"/>
                    <a:pt x="8" y="121"/>
                    <a:pt x="2" y="148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71" name="Freeform 338">
              <a:extLst>
                <a:ext uri="{FF2B5EF4-FFF2-40B4-BE49-F238E27FC236}">
                  <a16:creationId xmlns:a16="http://schemas.microsoft.com/office/drawing/2014/main" id="{310E5655-4E5F-4D66-BDC3-F947E85EE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866"/>
              <a:ext cx="150" cy="192"/>
            </a:xfrm>
            <a:custGeom>
              <a:avLst/>
              <a:gdLst>
                <a:gd name="T0" fmla="*/ 938 w 60"/>
                <a:gd name="T1" fmla="*/ 0 h 72"/>
                <a:gd name="T2" fmla="*/ 208 w 60"/>
                <a:gd name="T3" fmla="*/ 205 h 72"/>
                <a:gd name="T4" fmla="*/ 0 w 60"/>
                <a:gd name="T5" fmla="*/ 683 h 72"/>
                <a:gd name="T6" fmla="*/ 0 w 60"/>
                <a:gd name="T7" fmla="*/ 1365 h 72"/>
                <a:gd name="T8" fmla="*/ 345 w 60"/>
                <a:gd name="T9" fmla="*/ 264 h 72"/>
                <a:gd name="T10" fmla="*/ 938 w 60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2">
                  <a:moveTo>
                    <a:pt x="60" y="0"/>
                  </a:moveTo>
                  <a:cubicBezTo>
                    <a:pt x="49" y="0"/>
                    <a:pt x="25" y="1"/>
                    <a:pt x="13" y="11"/>
                  </a:cubicBezTo>
                  <a:cubicBezTo>
                    <a:pt x="0" y="21"/>
                    <a:pt x="0" y="30"/>
                    <a:pt x="0" y="36"/>
                  </a:cubicBezTo>
                  <a:cubicBezTo>
                    <a:pt x="0" y="42"/>
                    <a:pt x="0" y="72"/>
                    <a:pt x="0" y="72"/>
                  </a:cubicBezTo>
                  <a:cubicBezTo>
                    <a:pt x="4" y="49"/>
                    <a:pt x="10" y="26"/>
                    <a:pt x="22" y="14"/>
                  </a:cubicBezTo>
                  <a:cubicBezTo>
                    <a:pt x="32" y="4"/>
                    <a:pt x="60" y="0"/>
                    <a:pt x="60" y="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72" name="Freeform 339">
              <a:extLst>
                <a:ext uri="{FF2B5EF4-FFF2-40B4-BE49-F238E27FC236}">
                  <a16:creationId xmlns:a16="http://schemas.microsoft.com/office/drawing/2014/main" id="{4A34E860-0B5D-4DCB-8DF3-94E04AF2A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442"/>
              <a:ext cx="268" cy="110"/>
            </a:xfrm>
            <a:custGeom>
              <a:avLst/>
              <a:gdLst>
                <a:gd name="T0" fmla="*/ 1681 w 107"/>
                <a:gd name="T1" fmla="*/ 461 h 41"/>
                <a:gd name="T2" fmla="*/ 1681 w 107"/>
                <a:gd name="T3" fmla="*/ 461 h 41"/>
                <a:gd name="T4" fmla="*/ 1651 w 107"/>
                <a:gd name="T5" fmla="*/ 346 h 41"/>
                <a:gd name="T6" fmla="*/ 1443 w 107"/>
                <a:gd name="T7" fmla="*/ 150 h 41"/>
                <a:gd name="T8" fmla="*/ 771 w 107"/>
                <a:gd name="T9" fmla="*/ 21 h 41"/>
                <a:gd name="T10" fmla="*/ 0 w 107"/>
                <a:gd name="T11" fmla="*/ 231 h 41"/>
                <a:gd name="T12" fmla="*/ 834 w 107"/>
                <a:gd name="T13" fmla="*/ 698 h 41"/>
                <a:gd name="T14" fmla="*/ 1631 w 107"/>
                <a:gd name="T15" fmla="*/ 791 h 41"/>
                <a:gd name="T16" fmla="*/ 1681 w 107"/>
                <a:gd name="T17" fmla="*/ 539 h 41"/>
                <a:gd name="T18" fmla="*/ 1681 w 107"/>
                <a:gd name="T19" fmla="*/ 461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41">
                  <a:moveTo>
                    <a:pt x="107" y="24"/>
                  </a:moveTo>
                  <a:cubicBezTo>
                    <a:pt x="107" y="24"/>
                    <a:pt x="107" y="24"/>
                    <a:pt x="107" y="24"/>
                  </a:cubicBezTo>
                  <a:cubicBezTo>
                    <a:pt x="107" y="22"/>
                    <a:pt x="106" y="20"/>
                    <a:pt x="105" y="18"/>
                  </a:cubicBezTo>
                  <a:cubicBezTo>
                    <a:pt x="102" y="14"/>
                    <a:pt x="97" y="11"/>
                    <a:pt x="92" y="8"/>
                  </a:cubicBezTo>
                  <a:cubicBezTo>
                    <a:pt x="81" y="3"/>
                    <a:pt x="65" y="1"/>
                    <a:pt x="49" y="1"/>
                  </a:cubicBezTo>
                  <a:cubicBezTo>
                    <a:pt x="23" y="0"/>
                    <a:pt x="6" y="6"/>
                    <a:pt x="0" y="12"/>
                  </a:cubicBezTo>
                  <a:cubicBezTo>
                    <a:pt x="7" y="18"/>
                    <a:pt x="16" y="35"/>
                    <a:pt x="53" y="36"/>
                  </a:cubicBezTo>
                  <a:cubicBezTo>
                    <a:pt x="89" y="36"/>
                    <a:pt x="103" y="24"/>
                    <a:pt x="104" y="41"/>
                  </a:cubicBezTo>
                  <a:cubicBezTo>
                    <a:pt x="107" y="28"/>
                    <a:pt x="107" y="28"/>
                    <a:pt x="107" y="28"/>
                  </a:cubicBezTo>
                  <a:cubicBezTo>
                    <a:pt x="107" y="27"/>
                    <a:pt x="107" y="26"/>
                    <a:pt x="107" y="24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9634" name="Group 340">
            <a:extLst>
              <a:ext uri="{FF2B5EF4-FFF2-40B4-BE49-F238E27FC236}">
                <a16:creationId xmlns:a16="http://schemas.microsoft.com/office/drawing/2014/main" id="{5CD3C37A-FDAB-4BFE-869E-60B45DA50698}"/>
              </a:ext>
            </a:extLst>
          </p:cNvPr>
          <p:cNvGrpSpPr>
            <a:grpSpLocks/>
          </p:cNvGrpSpPr>
          <p:nvPr/>
        </p:nvGrpSpPr>
        <p:grpSpPr bwMode="auto">
          <a:xfrm>
            <a:off x="2443163" y="1457325"/>
            <a:ext cx="3151187" cy="4140200"/>
            <a:chOff x="579" y="741"/>
            <a:chExt cx="1985" cy="2608"/>
          </a:xfrm>
        </p:grpSpPr>
        <p:grpSp>
          <p:nvGrpSpPr>
            <p:cNvPr id="69638" name="Group 341">
              <a:extLst>
                <a:ext uri="{FF2B5EF4-FFF2-40B4-BE49-F238E27FC236}">
                  <a16:creationId xmlns:a16="http://schemas.microsoft.com/office/drawing/2014/main" id="{0D21102E-DFE5-4D00-89EA-6C5B4FB672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6" y="864"/>
              <a:ext cx="1868" cy="2485"/>
              <a:chOff x="696" y="864"/>
              <a:chExt cx="1868" cy="2485"/>
            </a:xfrm>
          </p:grpSpPr>
          <p:sp>
            <p:nvSpPr>
              <p:cNvPr id="70320" name="Freeform 342">
                <a:extLst>
                  <a:ext uri="{FF2B5EF4-FFF2-40B4-BE49-F238E27FC236}">
                    <a16:creationId xmlns:a16="http://schemas.microsoft.com/office/drawing/2014/main" id="{27F30307-76C1-48F9-9F9B-AAE487AA8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864"/>
                <a:ext cx="1865" cy="2482"/>
              </a:xfrm>
              <a:custGeom>
                <a:avLst/>
                <a:gdLst>
                  <a:gd name="T0" fmla="*/ 10050 w 746"/>
                  <a:gd name="T1" fmla="*/ 7235 h 931"/>
                  <a:gd name="T2" fmla="*/ 10208 w 746"/>
                  <a:gd name="T3" fmla="*/ 6630 h 931"/>
                  <a:gd name="T4" fmla="*/ 10188 w 746"/>
                  <a:gd name="T5" fmla="*/ 6481 h 931"/>
                  <a:gd name="T6" fmla="*/ 9595 w 746"/>
                  <a:gd name="T7" fmla="*/ 5870 h 931"/>
                  <a:gd name="T8" fmla="*/ 9375 w 746"/>
                  <a:gd name="T9" fmla="*/ 5529 h 931"/>
                  <a:gd name="T10" fmla="*/ 9863 w 746"/>
                  <a:gd name="T11" fmla="*/ 5551 h 931"/>
                  <a:gd name="T12" fmla="*/ 9645 w 746"/>
                  <a:gd name="T13" fmla="*/ 4719 h 931"/>
                  <a:gd name="T14" fmla="*/ 8908 w 746"/>
                  <a:gd name="T15" fmla="*/ 5004 h 931"/>
                  <a:gd name="T16" fmla="*/ 8145 w 746"/>
                  <a:gd name="T17" fmla="*/ 4585 h 931"/>
                  <a:gd name="T18" fmla="*/ 8270 w 746"/>
                  <a:gd name="T19" fmla="*/ 4548 h 931"/>
                  <a:gd name="T20" fmla="*/ 8425 w 746"/>
                  <a:gd name="T21" fmla="*/ 4505 h 931"/>
                  <a:gd name="T22" fmla="*/ 8550 w 746"/>
                  <a:gd name="T23" fmla="*/ 4471 h 931"/>
                  <a:gd name="T24" fmla="*/ 9113 w 746"/>
                  <a:gd name="T25" fmla="*/ 4356 h 931"/>
                  <a:gd name="T26" fmla="*/ 9208 w 746"/>
                  <a:gd name="T27" fmla="*/ 4343 h 931"/>
                  <a:gd name="T28" fmla="*/ 9363 w 746"/>
                  <a:gd name="T29" fmla="*/ 4300 h 931"/>
                  <a:gd name="T30" fmla="*/ 9458 w 746"/>
                  <a:gd name="T31" fmla="*/ 4266 h 931"/>
                  <a:gd name="T32" fmla="*/ 9488 w 746"/>
                  <a:gd name="T33" fmla="*/ 4130 h 931"/>
                  <a:gd name="T34" fmla="*/ 9408 w 746"/>
                  <a:gd name="T35" fmla="*/ 3618 h 931"/>
                  <a:gd name="T36" fmla="*/ 8520 w 746"/>
                  <a:gd name="T37" fmla="*/ 3695 h 931"/>
                  <a:gd name="T38" fmla="*/ 9408 w 746"/>
                  <a:gd name="T39" fmla="*/ 3618 h 931"/>
                  <a:gd name="T40" fmla="*/ 9375 w 746"/>
                  <a:gd name="T41" fmla="*/ 3319 h 931"/>
                  <a:gd name="T42" fmla="*/ 9270 w 746"/>
                  <a:gd name="T43" fmla="*/ 2671 h 931"/>
                  <a:gd name="T44" fmla="*/ 6988 w 746"/>
                  <a:gd name="T45" fmla="*/ 1080 h 931"/>
                  <a:gd name="T46" fmla="*/ 6783 w 746"/>
                  <a:gd name="T47" fmla="*/ 477 h 931"/>
                  <a:gd name="T48" fmla="*/ 6408 w 746"/>
                  <a:gd name="T49" fmla="*/ 136 h 931"/>
                  <a:gd name="T50" fmla="*/ 6188 w 746"/>
                  <a:gd name="T51" fmla="*/ 376 h 931"/>
                  <a:gd name="T52" fmla="*/ 6145 w 746"/>
                  <a:gd name="T53" fmla="*/ 0 h 931"/>
                  <a:gd name="T54" fmla="*/ 6083 w 746"/>
                  <a:gd name="T55" fmla="*/ 35 h 931"/>
                  <a:gd name="T56" fmla="*/ 5238 w 746"/>
                  <a:gd name="T57" fmla="*/ 704 h 931"/>
                  <a:gd name="T58" fmla="*/ 5020 w 746"/>
                  <a:gd name="T59" fmla="*/ 307 h 931"/>
                  <a:gd name="T60" fmla="*/ 4520 w 746"/>
                  <a:gd name="T61" fmla="*/ 491 h 931"/>
                  <a:gd name="T62" fmla="*/ 4395 w 746"/>
                  <a:gd name="T63" fmla="*/ 512 h 931"/>
                  <a:gd name="T64" fmla="*/ 3238 w 746"/>
                  <a:gd name="T65" fmla="*/ 2650 h 931"/>
                  <a:gd name="T66" fmla="*/ 1208 w 746"/>
                  <a:gd name="T67" fmla="*/ 2047 h 931"/>
                  <a:gd name="T68" fmla="*/ 1050 w 746"/>
                  <a:gd name="T69" fmla="*/ 2709 h 931"/>
                  <a:gd name="T70" fmla="*/ 1033 w 746"/>
                  <a:gd name="T71" fmla="*/ 2821 h 931"/>
                  <a:gd name="T72" fmla="*/ 895 w 746"/>
                  <a:gd name="T73" fmla="*/ 3447 h 931"/>
                  <a:gd name="T74" fmla="*/ 2958 w 746"/>
                  <a:gd name="T75" fmla="*/ 4116 h 931"/>
                  <a:gd name="T76" fmla="*/ 2988 w 746"/>
                  <a:gd name="T77" fmla="*/ 4812 h 931"/>
                  <a:gd name="T78" fmla="*/ 3000 w 746"/>
                  <a:gd name="T79" fmla="*/ 4961 h 931"/>
                  <a:gd name="T80" fmla="*/ 4750 w 746"/>
                  <a:gd name="T81" fmla="*/ 8584 h 931"/>
                  <a:gd name="T82" fmla="*/ 4770 w 746"/>
                  <a:gd name="T83" fmla="*/ 8600 h 931"/>
                  <a:gd name="T84" fmla="*/ 3083 w 746"/>
                  <a:gd name="T85" fmla="*/ 7142 h 931"/>
                  <a:gd name="T86" fmla="*/ 2408 w 746"/>
                  <a:gd name="T87" fmla="*/ 4399 h 931"/>
                  <a:gd name="T88" fmla="*/ 708 w 746"/>
                  <a:gd name="T89" fmla="*/ 4492 h 931"/>
                  <a:gd name="T90" fmla="*/ 595 w 746"/>
                  <a:gd name="T91" fmla="*/ 4228 h 931"/>
                  <a:gd name="T92" fmla="*/ 63 w 746"/>
                  <a:gd name="T93" fmla="*/ 4663 h 931"/>
                  <a:gd name="T94" fmla="*/ 33 w 746"/>
                  <a:gd name="T95" fmla="*/ 5516 h 931"/>
                  <a:gd name="T96" fmla="*/ 563 w 746"/>
                  <a:gd name="T97" fmla="*/ 5686 h 931"/>
                  <a:gd name="T98" fmla="*/ 50 w 746"/>
                  <a:gd name="T99" fmla="*/ 5969 h 931"/>
                  <a:gd name="T100" fmla="*/ 63 w 746"/>
                  <a:gd name="T101" fmla="*/ 6822 h 931"/>
                  <a:gd name="T102" fmla="*/ 813 w 746"/>
                  <a:gd name="T103" fmla="*/ 7291 h 931"/>
                  <a:gd name="T104" fmla="*/ 1283 w 746"/>
                  <a:gd name="T105" fmla="*/ 13775 h 931"/>
                  <a:gd name="T106" fmla="*/ 1333 w 746"/>
                  <a:gd name="T107" fmla="*/ 17377 h 931"/>
                  <a:gd name="T108" fmla="*/ 3220 w 746"/>
                  <a:gd name="T109" fmla="*/ 17393 h 931"/>
                  <a:gd name="T110" fmla="*/ 3220 w 746"/>
                  <a:gd name="T111" fmla="*/ 14116 h 931"/>
                  <a:gd name="T112" fmla="*/ 5520 w 746"/>
                  <a:gd name="T113" fmla="*/ 15857 h 93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746" h="931">
                    <a:moveTo>
                      <a:pt x="705" y="524"/>
                    </a:moveTo>
                    <a:cubicBezTo>
                      <a:pt x="686" y="447"/>
                      <a:pt x="659" y="413"/>
                      <a:pt x="648" y="396"/>
                    </a:cubicBezTo>
                    <a:cubicBezTo>
                      <a:pt x="644" y="389"/>
                      <a:pt x="643" y="385"/>
                      <a:pt x="643" y="382"/>
                    </a:cubicBezTo>
                    <a:cubicBezTo>
                      <a:pt x="641" y="373"/>
                      <a:pt x="639" y="365"/>
                      <a:pt x="637" y="357"/>
                    </a:cubicBezTo>
                    <a:cubicBezTo>
                      <a:pt x="637" y="357"/>
                      <a:pt x="637" y="357"/>
                      <a:pt x="637" y="357"/>
                    </a:cubicBezTo>
                    <a:cubicBezTo>
                      <a:pt x="646" y="353"/>
                      <a:pt x="653" y="350"/>
                      <a:pt x="653" y="350"/>
                    </a:cubicBezTo>
                    <a:cubicBezTo>
                      <a:pt x="656" y="349"/>
                      <a:pt x="655" y="344"/>
                      <a:pt x="652" y="343"/>
                    </a:cubicBezTo>
                    <a:cubicBezTo>
                      <a:pt x="652" y="343"/>
                      <a:pt x="652" y="343"/>
                      <a:pt x="652" y="343"/>
                    </a:cubicBezTo>
                    <a:cubicBezTo>
                      <a:pt x="652" y="342"/>
                      <a:pt x="652" y="342"/>
                      <a:pt x="652" y="342"/>
                    </a:cubicBezTo>
                    <a:cubicBezTo>
                      <a:pt x="646" y="339"/>
                      <a:pt x="636" y="320"/>
                      <a:pt x="638" y="307"/>
                    </a:cubicBezTo>
                    <a:cubicBezTo>
                      <a:pt x="640" y="305"/>
                      <a:pt x="637" y="299"/>
                      <a:pt x="634" y="301"/>
                    </a:cubicBezTo>
                    <a:cubicBezTo>
                      <a:pt x="633" y="301"/>
                      <a:pt x="625" y="305"/>
                      <a:pt x="614" y="310"/>
                    </a:cubicBezTo>
                    <a:cubicBezTo>
                      <a:pt x="615" y="313"/>
                      <a:pt x="617" y="315"/>
                      <a:pt x="618" y="317"/>
                    </a:cubicBezTo>
                    <a:cubicBezTo>
                      <a:pt x="618" y="317"/>
                      <a:pt x="618" y="317"/>
                      <a:pt x="618" y="317"/>
                    </a:cubicBezTo>
                    <a:cubicBezTo>
                      <a:pt x="612" y="308"/>
                      <a:pt x="606" y="300"/>
                      <a:pt x="600" y="292"/>
                    </a:cubicBezTo>
                    <a:cubicBezTo>
                      <a:pt x="601" y="294"/>
                      <a:pt x="602" y="295"/>
                      <a:pt x="604" y="297"/>
                    </a:cubicBezTo>
                    <a:cubicBezTo>
                      <a:pt x="605" y="299"/>
                      <a:pt x="607" y="301"/>
                      <a:pt x="609" y="304"/>
                    </a:cubicBezTo>
                    <a:cubicBezTo>
                      <a:pt x="621" y="298"/>
                      <a:pt x="631" y="293"/>
                      <a:pt x="631" y="293"/>
                    </a:cubicBezTo>
                    <a:cubicBezTo>
                      <a:pt x="634" y="292"/>
                      <a:pt x="633" y="287"/>
                      <a:pt x="630" y="286"/>
                    </a:cubicBezTo>
                    <a:cubicBezTo>
                      <a:pt x="630" y="286"/>
                      <a:pt x="630" y="285"/>
                      <a:pt x="630" y="285"/>
                    </a:cubicBezTo>
                    <a:cubicBezTo>
                      <a:pt x="619" y="282"/>
                      <a:pt x="610" y="257"/>
                      <a:pt x="617" y="249"/>
                    </a:cubicBezTo>
                    <a:cubicBezTo>
                      <a:pt x="617" y="249"/>
                      <a:pt x="617" y="249"/>
                      <a:pt x="617" y="249"/>
                    </a:cubicBezTo>
                    <a:cubicBezTo>
                      <a:pt x="617" y="247"/>
                      <a:pt x="614" y="243"/>
                      <a:pt x="612" y="244"/>
                    </a:cubicBezTo>
                    <a:cubicBezTo>
                      <a:pt x="605" y="247"/>
                      <a:pt x="583" y="258"/>
                      <a:pt x="570" y="264"/>
                    </a:cubicBezTo>
                    <a:cubicBezTo>
                      <a:pt x="571" y="265"/>
                      <a:pt x="571" y="265"/>
                      <a:pt x="572" y="266"/>
                    </a:cubicBezTo>
                    <a:cubicBezTo>
                      <a:pt x="551" y="249"/>
                      <a:pt x="531" y="240"/>
                      <a:pt x="521" y="242"/>
                    </a:cubicBezTo>
                    <a:cubicBezTo>
                      <a:pt x="521" y="242"/>
                      <a:pt x="521" y="242"/>
                      <a:pt x="521" y="242"/>
                    </a:cubicBezTo>
                    <a:cubicBezTo>
                      <a:pt x="522" y="242"/>
                      <a:pt x="522" y="242"/>
                      <a:pt x="523" y="242"/>
                    </a:cubicBezTo>
                    <a:cubicBezTo>
                      <a:pt x="524" y="242"/>
                      <a:pt x="526" y="241"/>
                      <a:pt x="527" y="241"/>
                    </a:cubicBezTo>
                    <a:cubicBezTo>
                      <a:pt x="528" y="241"/>
                      <a:pt x="528" y="241"/>
                      <a:pt x="529" y="240"/>
                    </a:cubicBezTo>
                    <a:cubicBezTo>
                      <a:pt x="530" y="240"/>
                      <a:pt x="532" y="240"/>
                      <a:pt x="533" y="239"/>
                    </a:cubicBezTo>
                    <a:cubicBezTo>
                      <a:pt x="534" y="239"/>
                      <a:pt x="534" y="239"/>
                      <a:pt x="535" y="239"/>
                    </a:cubicBezTo>
                    <a:cubicBezTo>
                      <a:pt x="536" y="239"/>
                      <a:pt x="538" y="238"/>
                      <a:pt x="539" y="238"/>
                    </a:cubicBezTo>
                    <a:cubicBezTo>
                      <a:pt x="540" y="238"/>
                      <a:pt x="540" y="238"/>
                      <a:pt x="541" y="238"/>
                    </a:cubicBezTo>
                    <a:cubicBezTo>
                      <a:pt x="542" y="237"/>
                      <a:pt x="544" y="237"/>
                      <a:pt x="546" y="237"/>
                    </a:cubicBezTo>
                    <a:cubicBezTo>
                      <a:pt x="546" y="237"/>
                      <a:pt x="547" y="237"/>
                      <a:pt x="547" y="236"/>
                    </a:cubicBezTo>
                    <a:cubicBezTo>
                      <a:pt x="549" y="236"/>
                      <a:pt x="551" y="236"/>
                      <a:pt x="553" y="235"/>
                    </a:cubicBezTo>
                    <a:cubicBezTo>
                      <a:pt x="553" y="235"/>
                      <a:pt x="553" y="235"/>
                      <a:pt x="553" y="235"/>
                    </a:cubicBezTo>
                    <a:cubicBezTo>
                      <a:pt x="563" y="234"/>
                      <a:pt x="573" y="232"/>
                      <a:pt x="583" y="230"/>
                    </a:cubicBezTo>
                    <a:cubicBezTo>
                      <a:pt x="583" y="230"/>
                      <a:pt x="583" y="230"/>
                      <a:pt x="584" y="230"/>
                    </a:cubicBezTo>
                    <a:cubicBezTo>
                      <a:pt x="585" y="230"/>
                      <a:pt x="587" y="229"/>
                      <a:pt x="588" y="229"/>
                    </a:cubicBezTo>
                    <a:cubicBezTo>
                      <a:pt x="588" y="229"/>
                      <a:pt x="589" y="229"/>
                      <a:pt x="589" y="229"/>
                    </a:cubicBezTo>
                    <a:cubicBezTo>
                      <a:pt x="591" y="229"/>
                      <a:pt x="592" y="228"/>
                      <a:pt x="593" y="228"/>
                    </a:cubicBezTo>
                    <a:cubicBezTo>
                      <a:pt x="594" y="228"/>
                      <a:pt x="594" y="228"/>
                      <a:pt x="595" y="228"/>
                    </a:cubicBezTo>
                    <a:cubicBezTo>
                      <a:pt x="596" y="227"/>
                      <a:pt x="597" y="227"/>
                      <a:pt x="599" y="227"/>
                    </a:cubicBezTo>
                    <a:cubicBezTo>
                      <a:pt x="599" y="227"/>
                      <a:pt x="600" y="227"/>
                      <a:pt x="600" y="226"/>
                    </a:cubicBezTo>
                    <a:cubicBezTo>
                      <a:pt x="601" y="226"/>
                      <a:pt x="602" y="226"/>
                      <a:pt x="603" y="226"/>
                    </a:cubicBezTo>
                    <a:cubicBezTo>
                      <a:pt x="604" y="226"/>
                      <a:pt x="604" y="225"/>
                      <a:pt x="605" y="225"/>
                    </a:cubicBezTo>
                    <a:cubicBezTo>
                      <a:pt x="606" y="225"/>
                      <a:pt x="607" y="225"/>
                      <a:pt x="608" y="224"/>
                    </a:cubicBezTo>
                    <a:cubicBezTo>
                      <a:pt x="609" y="224"/>
                      <a:pt x="609" y="223"/>
                      <a:pt x="609" y="222"/>
                    </a:cubicBezTo>
                    <a:cubicBezTo>
                      <a:pt x="609" y="220"/>
                      <a:pt x="608" y="217"/>
                      <a:pt x="607" y="218"/>
                    </a:cubicBezTo>
                    <a:cubicBezTo>
                      <a:pt x="607" y="218"/>
                      <a:pt x="607" y="218"/>
                      <a:pt x="607" y="218"/>
                    </a:cubicBezTo>
                    <a:cubicBezTo>
                      <a:pt x="599" y="212"/>
                      <a:pt x="597" y="194"/>
                      <a:pt x="603" y="191"/>
                    </a:cubicBezTo>
                    <a:cubicBezTo>
                      <a:pt x="602" y="191"/>
                      <a:pt x="602" y="191"/>
                      <a:pt x="602" y="191"/>
                    </a:cubicBezTo>
                    <a:cubicBezTo>
                      <a:pt x="602" y="191"/>
                      <a:pt x="590" y="191"/>
                      <a:pt x="552" y="199"/>
                    </a:cubicBezTo>
                    <a:cubicBezTo>
                      <a:pt x="549" y="200"/>
                      <a:pt x="546" y="198"/>
                      <a:pt x="545" y="195"/>
                    </a:cubicBezTo>
                    <a:cubicBezTo>
                      <a:pt x="545" y="195"/>
                      <a:pt x="545" y="195"/>
                      <a:pt x="545" y="195"/>
                    </a:cubicBezTo>
                    <a:cubicBezTo>
                      <a:pt x="545" y="195"/>
                      <a:pt x="545" y="195"/>
                      <a:pt x="545" y="195"/>
                    </a:cubicBezTo>
                    <a:cubicBezTo>
                      <a:pt x="546" y="198"/>
                      <a:pt x="549" y="200"/>
                      <a:pt x="552" y="199"/>
                    </a:cubicBezTo>
                    <a:cubicBezTo>
                      <a:pt x="590" y="191"/>
                      <a:pt x="602" y="191"/>
                      <a:pt x="602" y="191"/>
                    </a:cubicBezTo>
                    <a:cubicBezTo>
                      <a:pt x="605" y="191"/>
                      <a:pt x="605" y="185"/>
                      <a:pt x="602" y="185"/>
                    </a:cubicBezTo>
                    <a:cubicBezTo>
                      <a:pt x="602" y="185"/>
                      <a:pt x="591" y="185"/>
                      <a:pt x="551" y="193"/>
                    </a:cubicBezTo>
                    <a:cubicBezTo>
                      <a:pt x="551" y="193"/>
                      <a:pt x="577" y="182"/>
                      <a:pt x="600" y="175"/>
                    </a:cubicBezTo>
                    <a:cubicBezTo>
                      <a:pt x="602" y="174"/>
                      <a:pt x="601" y="168"/>
                      <a:pt x="599" y="169"/>
                    </a:cubicBezTo>
                    <a:cubicBezTo>
                      <a:pt x="590" y="164"/>
                      <a:pt x="586" y="148"/>
                      <a:pt x="592" y="142"/>
                    </a:cubicBezTo>
                    <a:cubicBezTo>
                      <a:pt x="593" y="141"/>
                      <a:pt x="593" y="141"/>
                      <a:pt x="593" y="141"/>
                    </a:cubicBezTo>
                    <a:cubicBezTo>
                      <a:pt x="596" y="140"/>
                      <a:pt x="595" y="136"/>
                      <a:pt x="591" y="136"/>
                    </a:cubicBezTo>
                    <a:cubicBezTo>
                      <a:pt x="564" y="142"/>
                      <a:pt x="536" y="148"/>
                      <a:pt x="507" y="152"/>
                    </a:cubicBezTo>
                    <a:cubicBezTo>
                      <a:pt x="504" y="96"/>
                      <a:pt x="468" y="71"/>
                      <a:pt x="447" y="57"/>
                    </a:cubicBezTo>
                    <a:cubicBezTo>
                      <a:pt x="441" y="52"/>
                      <a:pt x="435" y="48"/>
                      <a:pt x="436" y="43"/>
                    </a:cubicBezTo>
                    <a:cubicBezTo>
                      <a:pt x="436" y="40"/>
                      <a:pt x="436" y="35"/>
                      <a:pt x="439" y="29"/>
                    </a:cubicBezTo>
                    <a:cubicBezTo>
                      <a:pt x="440" y="26"/>
                      <a:pt x="436" y="23"/>
                      <a:pt x="434" y="25"/>
                    </a:cubicBezTo>
                    <a:cubicBezTo>
                      <a:pt x="434" y="25"/>
                      <a:pt x="434" y="24"/>
                      <a:pt x="434" y="24"/>
                    </a:cubicBezTo>
                    <a:cubicBezTo>
                      <a:pt x="426" y="34"/>
                      <a:pt x="409" y="26"/>
                      <a:pt x="412" y="11"/>
                    </a:cubicBezTo>
                    <a:cubicBezTo>
                      <a:pt x="412" y="10"/>
                      <a:pt x="411" y="8"/>
                      <a:pt x="410" y="7"/>
                    </a:cubicBezTo>
                    <a:cubicBezTo>
                      <a:pt x="408" y="6"/>
                      <a:pt x="406" y="7"/>
                      <a:pt x="404" y="9"/>
                    </a:cubicBezTo>
                    <a:cubicBezTo>
                      <a:pt x="404" y="9"/>
                      <a:pt x="400" y="17"/>
                      <a:pt x="397" y="20"/>
                    </a:cubicBezTo>
                    <a:cubicBezTo>
                      <a:pt x="396" y="22"/>
                      <a:pt x="396" y="21"/>
                      <a:pt x="396" y="20"/>
                    </a:cubicBezTo>
                    <a:cubicBezTo>
                      <a:pt x="396" y="16"/>
                      <a:pt x="397" y="8"/>
                      <a:pt x="397" y="4"/>
                    </a:cubicBezTo>
                    <a:cubicBezTo>
                      <a:pt x="397" y="4"/>
                      <a:pt x="397" y="4"/>
                      <a:pt x="397" y="4"/>
                    </a:cubicBezTo>
                    <a:cubicBezTo>
                      <a:pt x="397" y="2"/>
                      <a:pt x="395" y="0"/>
                      <a:pt x="393" y="0"/>
                    </a:cubicBezTo>
                    <a:cubicBezTo>
                      <a:pt x="392" y="0"/>
                      <a:pt x="390" y="1"/>
                      <a:pt x="390" y="2"/>
                    </a:cubicBezTo>
                    <a:cubicBezTo>
                      <a:pt x="390" y="2"/>
                      <a:pt x="390" y="2"/>
                      <a:pt x="390" y="2"/>
                    </a:cubicBezTo>
                    <a:cubicBezTo>
                      <a:pt x="389" y="2"/>
                      <a:pt x="389" y="2"/>
                      <a:pt x="389" y="2"/>
                    </a:cubicBezTo>
                    <a:cubicBezTo>
                      <a:pt x="383" y="16"/>
                      <a:pt x="364" y="11"/>
                      <a:pt x="362" y="3"/>
                    </a:cubicBezTo>
                    <a:cubicBezTo>
                      <a:pt x="362" y="0"/>
                      <a:pt x="355" y="0"/>
                      <a:pt x="354" y="5"/>
                    </a:cubicBezTo>
                    <a:cubicBezTo>
                      <a:pt x="352" y="20"/>
                      <a:pt x="349" y="36"/>
                      <a:pt x="335" y="37"/>
                    </a:cubicBezTo>
                    <a:cubicBezTo>
                      <a:pt x="326" y="38"/>
                      <a:pt x="325" y="33"/>
                      <a:pt x="325" y="26"/>
                    </a:cubicBezTo>
                    <a:cubicBezTo>
                      <a:pt x="325" y="24"/>
                      <a:pt x="325" y="22"/>
                      <a:pt x="325" y="20"/>
                    </a:cubicBezTo>
                    <a:cubicBezTo>
                      <a:pt x="325" y="20"/>
                      <a:pt x="325" y="15"/>
                      <a:pt x="321" y="16"/>
                    </a:cubicBezTo>
                    <a:cubicBezTo>
                      <a:pt x="318" y="16"/>
                      <a:pt x="317" y="18"/>
                      <a:pt x="317" y="19"/>
                    </a:cubicBezTo>
                    <a:cubicBezTo>
                      <a:pt x="317" y="19"/>
                      <a:pt x="317" y="19"/>
                      <a:pt x="317" y="19"/>
                    </a:cubicBezTo>
                    <a:cubicBezTo>
                      <a:pt x="312" y="35"/>
                      <a:pt x="294" y="38"/>
                      <a:pt x="289" y="26"/>
                    </a:cubicBezTo>
                    <a:cubicBezTo>
                      <a:pt x="289" y="27"/>
                      <a:pt x="289" y="27"/>
                      <a:pt x="289" y="28"/>
                    </a:cubicBezTo>
                    <a:cubicBezTo>
                      <a:pt x="289" y="25"/>
                      <a:pt x="288" y="23"/>
                      <a:pt x="286" y="23"/>
                    </a:cubicBezTo>
                    <a:cubicBezTo>
                      <a:pt x="283" y="23"/>
                      <a:pt x="282" y="24"/>
                      <a:pt x="281" y="27"/>
                    </a:cubicBezTo>
                    <a:cubicBezTo>
                      <a:pt x="280" y="38"/>
                      <a:pt x="278" y="48"/>
                      <a:pt x="275" y="58"/>
                    </a:cubicBezTo>
                    <a:cubicBezTo>
                      <a:pt x="275" y="59"/>
                      <a:pt x="271" y="65"/>
                      <a:pt x="270" y="66"/>
                    </a:cubicBezTo>
                    <a:cubicBezTo>
                      <a:pt x="239" y="91"/>
                      <a:pt x="219" y="115"/>
                      <a:pt x="207" y="140"/>
                    </a:cubicBezTo>
                    <a:cubicBezTo>
                      <a:pt x="207" y="140"/>
                      <a:pt x="207" y="140"/>
                      <a:pt x="207" y="140"/>
                    </a:cubicBezTo>
                    <a:cubicBezTo>
                      <a:pt x="154" y="129"/>
                      <a:pt x="83" y="103"/>
                      <a:pt x="82" y="102"/>
                    </a:cubicBezTo>
                    <a:cubicBezTo>
                      <a:pt x="79" y="101"/>
                      <a:pt x="76" y="105"/>
                      <a:pt x="77" y="108"/>
                    </a:cubicBezTo>
                    <a:cubicBezTo>
                      <a:pt x="80" y="113"/>
                      <a:pt x="79" y="132"/>
                      <a:pt x="68" y="136"/>
                    </a:cubicBezTo>
                    <a:cubicBezTo>
                      <a:pt x="68" y="136"/>
                      <a:pt x="68" y="136"/>
                      <a:pt x="68" y="136"/>
                    </a:cubicBezTo>
                    <a:cubicBezTo>
                      <a:pt x="64" y="136"/>
                      <a:pt x="64" y="142"/>
                      <a:pt x="67" y="143"/>
                    </a:cubicBezTo>
                    <a:cubicBezTo>
                      <a:pt x="67" y="143"/>
                      <a:pt x="83" y="148"/>
                      <a:pt x="91" y="151"/>
                    </a:cubicBezTo>
                    <a:cubicBezTo>
                      <a:pt x="94" y="152"/>
                      <a:pt x="95" y="152"/>
                      <a:pt x="92" y="152"/>
                    </a:cubicBezTo>
                    <a:cubicBezTo>
                      <a:pt x="85" y="151"/>
                      <a:pt x="70" y="149"/>
                      <a:pt x="66" y="149"/>
                    </a:cubicBezTo>
                    <a:cubicBezTo>
                      <a:pt x="63" y="149"/>
                      <a:pt x="63" y="152"/>
                      <a:pt x="64" y="154"/>
                    </a:cubicBezTo>
                    <a:cubicBezTo>
                      <a:pt x="64" y="154"/>
                      <a:pt x="64" y="154"/>
                      <a:pt x="64" y="154"/>
                    </a:cubicBezTo>
                    <a:cubicBezTo>
                      <a:pt x="68" y="167"/>
                      <a:pt x="64" y="178"/>
                      <a:pt x="57" y="182"/>
                    </a:cubicBezTo>
                    <a:cubicBezTo>
                      <a:pt x="57" y="182"/>
                      <a:pt x="57" y="182"/>
                      <a:pt x="57" y="182"/>
                    </a:cubicBezTo>
                    <a:cubicBezTo>
                      <a:pt x="54" y="184"/>
                      <a:pt x="55" y="189"/>
                      <a:pt x="60" y="190"/>
                    </a:cubicBezTo>
                    <a:cubicBezTo>
                      <a:pt x="61" y="190"/>
                      <a:pt x="148" y="207"/>
                      <a:pt x="189" y="217"/>
                    </a:cubicBezTo>
                    <a:cubicBezTo>
                      <a:pt x="189" y="217"/>
                      <a:pt x="189" y="217"/>
                      <a:pt x="189" y="217"/>
                    </a:cubicBezTo>
                    <a:cubicBezTo>
                      <a:pt x="189" y="222"/>
                      <a:pt x="189" y="227"/>
                      <a:pt x="189" y="232"/>
                    </a:cubicBezTo>
                    <a:cubicBezTo>
                      <a:pt x="189" y="239"/>
                      <a:pt x="190" y="247"/>
                      <a:pt x="191" y="254"/>
                    </a:cubicBezTo>
                    <a:cubicBezTo>
                      <a:pt x="183" y="254"/>
                      <a:pt x="174" y="254"/>
                      <a:pt x="164" y="254"/>
                    </a:cubicBezTo>
                    <a:cubicBezTo>
                      <a:pt x="164" y="256"/>
                      <a:pt x="164" y="259"/>
                      <a:pt x="165" y="262"/>
                    </a:cubicBezTo>
                    <a:cubicBezTo>
                      <a:pt x="175" y="262"/>
                      <a:pt x="184" y="262"/>
                      <a:pt x="192" y="262"/>
                    </a:cubicBezTo>
                    <a:cubicBezTo>
                      <a:pt x="193" y="269"/>
                      <a:pt x="194" y="275"/>
                      <a:pt x="195" y="281"/>
                    </a:cubicBezTo>
                    <a:cubicBezTo>
                      <a:pt x="216" y="387"/>
                      <a:pt x="272" y="437"/>
                      <a:pt x="295" y="454"/>
                    </a:cubicBezTo>
                    <a:cubicBezTo>
                      <a:pt x="299" y="456"/>
                      <a:pt x="303" y="458"/>
                      <a:pt x="304" y="453"/>
                    </a:cubicBezTo>
                    <a:cubicBezTo>
                      <a:pt x="304" y="453"/>
                      <a:pt x="304" y="453"/>
                      <a:pt x="304" y="453"/>
                    </a:cubicBezTo>
                    <a:cubicBezTo>
                      <a:pt x="305" y="453"/>
                      <a:pt x="305" y="454"/>
                      <a:pt x="306" y="454"/>
                    </a:cubicBezTo>
                    <a:cubicBezTo>
                      <a:pt x="305" y="454"/>
                      <a:pt x="305" y="454"/>
                      <a:pt x="305" y="454"/>
                    </a:cubicBezTo>
                    <a:cubicBezTo>
                      <a:pt x="304" y="462"/>
                      <a:pt x="303" y="467"/>
                      <a:pt x="300" y="468"/>
                    </a:cubicBezTo>
                    <a:cubicBezTo>
                      <a:pt x="296" y="470"/>
                      <a:pt x="295" y="469"/>
                      <a:pt x="291" y="468"/>
                    </a:cubicBezTo>
                    <a:cubicBezTo>
                      <a:pt x="274" y="463"/>
                      <a:pt x="221" y="419"/>
                      <a:pt x="197" y="377"/>
                    </a:cubicBezTo>
                    <a:cubicBezTo>
                      <a:pt x="172" y="334"/>
                      <a:pt x="163" y="260"/>
                      <a:pt x="162" y="231"/>
                    </a:cubicBezTo>
                    <a:cubicBezTo>
                      <a:pt x="162" y="229"/>
                      <a:pt x="160" y="227"/>
                      <a:pt x="158" y="227"/>
                    </a:cubicBezTo>
                    <a:cubicBezTo>
                      <a:pt x="155" y="227"/>
                      <a:pt x="154" y="229"/>
                      <a:pt x="154" y="232"/>
                    </a:cubicBezTo>
                    <a:cubicBezTo>
                      <a:pt x="154" y="231"/>
                      <a:pt x="154" y="231"/>
                      <a:pt x="154" y="231"/>
                    </a:cubicBezTo>
                    <a:cubicBezTo>
                      <a:pt x="121" y="256"/>
                      <a:pt x="55" y="242"/>
                      <a:pt x="46" y="225"/>
                    </a:cubicBezTo>
                    <a:cubicBezTo>
                      <a:pt x="46" y="229"/>
                      <a:pt x="45" y="233"/>
                      <a:pt x="45" y="237"/>
                    </a:cubicBezTo>
                    <a:cubicBezTo>
                      <a:pt x="45" y="233"/>
                      <a:pt x="46" y="229"/>
                      <a:pt x="46" y="225"/>
                    </a:cubicBezTo>
                    <a:cubicBezTo>
                      <a:pt x="47" y="222"/>
                      <a:pt x="45" y="220"/>
                      <a:pt x="43" y="220"/>
                    </a:cubicBezTo>
                    <a:cubicBezTo>
                      <a:pt x="41" y="220"/>
                      <a:pt x="39" y="221"/>
                      <a:pt x="38" y="223"/>
                    </a:cubicBezTo>
                    <a:cubicBezTo>
                      <a:pt x="37" y="233"/>
                      <a:pt x="36" y="241"/>
                      <a:pt x="36" y="250"/>
                    </a:cubicBezTo>
                    <a:cubicBezTo>
                      <a:pt x="36" y="249"/>
                      <a:pt x="36" y="249"/>
                      <a:pt x="36" y="248"/>
                    </a:cubicBezTo>
                    <a:cubicBezTo>
                      <a:pt x="24" y="247"/>
                      <a:pt x="13" y="247"/>
                      <a:pt x="4" y="246"/>
                    </a:cubicBezTo>
                    <a:cubicBezTo>
                      <a:pt x="1" y="246"/>
                      <a:pt x="0" y="250"/>
                      <a:pt x="2" y="253"/>
                    </a:cubicBezTo>
                    <a:cubicBezTo>
                      <a:pt x="1" y="253"/>
                      <a:pt x="1" y="253"/>
                      <a:pt x="1" y="253"/>
                    </a:cubicBezTo>
                    <a:cubicBezTo>
                      <a:pt x="10" y="258"/>
                      <a:pt x="11" y="284"/>
                      <a:pt x="2" y="291"/>
                    </a:cubicBezTo>
                    <a:cubicBezTo>
                      <a:pt x="2" y="291"/>
                      <a:pt x="2" y="291"/>
                      <a:pt x="2" y="292"/>
                    </a:cubicBezTo>
                    <a:cubicBezTo>
                      <a:pt x="0" y="294"/>
                      <a:pt x="0" y="299"/>
                      <a:pt x="4" y="299"/>
                    </a:cubicBezTo>
                    <a:cubicBezTo>
                      <a:pt x="4" y="299"/>
                      <a:pt x="17" y="299"/>
                      <a:pt x="36" y="300"/>
                    </a:cubicBezTo>
                    <a:cubicBezTo>
                      <a:pt x="37" y="303"/>
                      <a:pt x="37" y="306"/>
                      <a:pt x="37" y="309"/>
                    </a:cubicBezTo>
                    <a:cubicBezTo>
                      <a:pt x="18" y="308"/>
                      <a:pt x="5" y="307"/>
                      <a:pt x="4" y="307"/>
                    </a:cubicBezTo>
                    <a:cubicBezTo>
                      <a:pt x="0" y="306"/>
                      <a:pt x="0" y="313"/>
                      <a:pt x="3" y="315"/>
                    </a:cubicBezTo>
                    <a:cubicBezTo>
                      <a:pt x="9" y="325"/>
                      <a:pt x="7" y="347"/>
                      <a:pt x="1" y="352"/>
                    </a:cubicBezTo>
                    <a:cubicBezTo>
                      <a:pt x="2" y="353"/>
                      <a:pt x="2" y="353"/>
                      <a:pt x="2" y="353"/>
                    </a:cubicBezTo>
                    <a:cubicBezTo>
                      <a:pt x="0" y="355"/>
                      <a:pt x="0" y="360"/>
                      <a:pt x="4" y="360"/>
                    </a:cubicBezTo>
                    <a:cubicBezTo>
                      <a:pt x="4" y="360"/>
                      <a:pt x="33" y="360"/>
                      <a:pt x="46" y="360"/>
                    </a:cubicBezTo>
                    <a:cubicBezTo>
                      <a:pt x="46" y="360"/>
                      <a:pt x="46" y="359"/>
                      <a:pt x="46" y="359"/>
                    </a:cubicBezTo>
                    <a:cubicBezTo>
                      <a:pt x="48" y="368"/>
                      <a:pt x="50" y="376"/>
                      <a:pt x="52" y="385"/>
                    </a:cubicBezTo>
                    <a:cubicBezTo>
                      <a:pt x="54" y="391"/>
                      <a:pt x="57" y="401"/>
                      <a:pt x="61" y="416"/>
                    </a:cubicBezTo>
                    <a:cubicBezTo>
                      <a:pt x="65" y="435"/>
                      <a:pt x="38" y="586"/>
                      <a:pt x="53" y="647"/>
                    </a:cubicBezTo>
                    <a:cubicBezTo>
                      <a:pt x="59" y="675"/>
                      <a:pt x="70" y="702"/>
                      <a:pt x="82" y="727"/>
                    </a:cubicBezTo>
                    <a:cubicBezTo>
                      <a:pt x="82" y="733"/>
                      <a:pt x="82" y="740"/>
                      <a:pt x="82" y="744"/>
                    </a:cubicBezTo>
                    <a:cubicBezTo>
                      <a:pt x="82" y="806"/>
                      <a:pt x="84" y="878"/>
                      <a:pt x="85" y="917"/>
                    </a:cubicBezTo>
                    <a:cubicBezTo>
                      <a:pt x="85" y="917"/>
                      <a:pt x="85" y="917"/>
                      <a:pt x="85" y="917"/>
                    </a:cubicBezTo>
                    <a:cubicBezTo>
                      <a:pt x="85" y="917"/>
                      <a:pt x="85" y="917"/>
                      <a:pt x="85" y="918"/>
                    </a:cubicBezTo>
                    <a:cubicBezTo>
                      <a:pt x="85" y="925"/>
                      <a:pt x="112" y="931"/>
                      <a:pt x="145" y="931"/>
                    </a:cubicBezTo>
                    <a:cubicBezTo>
                      <a:pt x="179" y="931"/>
                      <a:pt x="206" y="925"/>
                      <a:pt x="206" y="918"/>
                    </a:cubicBezTo>
                    <a:cubicBezTo>
                      <a:pt x="206" y="917"/>
                      <a:pt x="206" y="917"/>
                      <a:pt x="206" y="917"/>
                    </a:cubicBezTo>
                    <a:cubicBezTo>
                      <a:pt x="206" y="917"/>
                      <a:pt x="206" y="917"/>
                      <a:pt x="206" y="917"/>
                    </a:cubicBezTo>
                    <a:cubicBezTo>
                      <a:pt x="206" y="745"/>
                      <a:pt x="206" y="745"/>
                      <a:pt x="206" y="745"/>
                    </a:cubicBezTo>
                    <a:cubicBezTo>
                      <a:pt x="207" y="745"/>
                      <a:pt x="207" y="744"/>
                      <a:pt x="208" y="744"/>
                    </a:cubicBezTo>
                    <a:cubicBezTo>
                      <a:pt x="208" y="743"/>
                      <a:pt x="209" y="743"/>
                      <a:pt x="210" y="742"/>
                    </a:cubicBezTo>
                    <a:cubicBezTo>
                      <a:pt x="248" y="761"/>
                      <a:pt x="301" y="823"/>
                      <a:pt x="353" y="837"/>
                    </a:cubicBezTo>
                    <a:cubicBezTo>
                      <a:pt x="433" y="871"/>
                      <a:pt x="616" y="870"/>
                      <a:pt x="664" y="848"/>
                    </a:cubicBezTo>
                    <a:cubicBezTo>
                      <a:pt x="736" y="815"/>
                      <a:pt x="746" y="688"/>
                      <a:pt x="705" y="524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1" name="Freeform 343">
                <a:extLst>
                  <a:ext uri="{FF2B5EF4-FFF2-40B4-BE49-F238E27FC236}">
                    <a16:creationId xmlns:a16="http://schemas.microsoft.com/office/drawing/2014/main" id="{8DB6A818-A443-46AD-B000-C7C9FF2C0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656"/>
                <a:ext cx="57" cy="69"/>
              </a:xfrm>
              <a:custGeom>
                <a:avLst/>
                <a:gdLst>
                  <a:gd name="T0" fmla="*/ 196 w 23"/>
                  <a:gd name="T1" fmla="*/ 35 h 26"/>
                  <a:gd name="T2" fmla="*/ 0 w 23"/>
                  <a:gd name="T3" fmla="*/ 0 h 26"/>
                  <a:gd name="T4" fmla="*/ 30 w 23"/>
                  <a:gd name="T5" fmla="*/ 170 h 26"/>
                  <a:gd name="T6" fmla="*/ 166 w 23"/>
                  <a:gd name="T7" fmla="*/ 191 h 26"/>
                  <a:gd name="T8" fmla="*/ 166 w 23"/>
                  <a:gd name="T9" fmla="*/ 191 h 26"/>
                  <a:gd name="T10" fmla="*/ 216 w 23"/>
                  <a:gd name="T11" fmla="*/ 204 h 26"/>
                  <a:gd name="T12" fmla="*/ 216 w 23"/>
                  <a:gd name="T13" fmla="*/ 295 h 26"/>
                  <a:gd name="T14" fmla="*/ 183 w 23"/>
                  <a:gd name="T15" fmla="*/ 337 h 26"/>
                  <a:gd name="T16" fmla="*/ 62 w 23"/>
                  <a:gd name="T17" fmla="*/ 337 h 26"/>
                  <a:gd name="T18" fmla="*/ 92 w 23"/>
                  <a:gd name="T19" fmla="*/ 486 h 26"/>
                  <a:gd name="T20" fmla="*/ 196 w 23"/>
                  <a:gd name="T21" fmla="*/ 464 h 26"/>
                  <a:gd name="T22" fmla="*/ 320 w 23"/>
                  <a:gd name="T23" fmla="*/ 374 h 26"/>
                  <a:gd name="T24" fmla="*/ 349 w 23"/>
                  <a:gd name="T25" fmla="*/ 260 h 26"/>
                  <a:gd name="T26" fmla="*/ 307 w 23"/>
                  <a:gd name="T27" fmla="*/ 111 h 26"/>
                  <a:gd name="T28" fmla="*/ 196 w 23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6">
                    <a:moveTo>
                      <a:pt x="13" y="2"/>
                    </a:moveTo>
                    <a:cubicBezTo>
                      <a:pt x="10" y="2"/>
                      <a:pt x="6" y="1"/>
                      <a:pt x="0" y="0"/>
                    </a:cubicBezTo>
                    <a:cubicBezTo>
                      <a:pt x="1" y="3"/>
                      <a:pt x="1" y="6"/>
                      <a:pt x="2" y="9"/>
                    </a:cubicBezTo>
                    <a:cubicBezTo>
                      <a:pt x="6" y="9"/>
                      <a:pt x="9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3" y="11"/>
                      <a:pt x="14" y="11"/>
                      <a:pt x="14" y="11"/>
                    </a:cubicBezTo>
                    <a:cubicBezTo>
                      <a:pt x="15" y="12"/>
                      <a:pt x="15" y="15"/>
                      <a:pt x="14" y="16"/>
                    </a:cubicBezTo>
                    <a:cubicBezTo>
                      <a:pt x="14" y="17"/>
                      <a:pt x="13" y="17"/>
                      <a:pt x="12" y="18"/>
                    </a:cubicBezTo>
                    <a:cubicBezTo>
                      <a:pt x="10" y="18"/>
                      <a:pt x="7" y="18"/>
                      <a:pt x="4" y="18"/>
                    </a:cubicBezTo>
                    <a:cubicBezTo>
                      <a:pt x="5" y="21"/>
                      <a:pt x="5" y="24"/>
                      <a:pt x="6" y="26"/>
                    </a:cubicBezTo>
                    <a:cubicBezTo>
                      <a:pt x="9" y="26"/>
                      <a:pt x="12" y="26"/>
                      <a:pt x="13" y="25"/>
                    </a:cubicBezTo>
                    <a:cubicBezTo>
                      <a:pt x="17" y="25"/>
                      <a:pt x="20" y="23"/>
                      <a:pt x="21" y="20"/>
                    </a:cubicBezTo>
                    <a:cubicBezTo>
                      <a:pt x="22" y="19"/>
                      <a:pt x="23" y="16"/>
                      <a:pt x="23" y="14"/>
                    </a:cubicBezTo>
                    <a:cubicBezTo>
                      <a:pt x="23" y="11"/>
                      <a:pt x="22" y="8"/>
                      <a:pt x="20" y="6"/>
                    </a:cubicBezTo>
                    <a:cubicBezTo>
                      <a:pt x="18" y="4"/>
                      <a:pt x="15" y="3"/>
                      <a:pt x="13" y="2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2" name="Freeform 344">
                <a:extLst>
                  <a:ext uri="{FF2B5EF4-FFF2-40B4-BE49-F238E27FC236}">
                    <a16:creationId xmlns:a16="http://schemas.microsoft.com/office/drawing/2014/main" id="{2CABCB5E-7A9A-4232-80B1-F0E1F84C3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192"/>
                <a:ext cx="92" cy="101"/>
              </a:xfrm>
              <a:custGeom>
                <a:avLst/>
                <a:gdLst>
                  <a:gd name="T0" fmla="*/ 537 w 37"/>
                  <a:gd name="T1" fmla="*/ 35 h 38"/>
                  <a:gd name="T2" fmla="*/ 537 w 37"/>
                  <a:gd name="T3" fmla="*/ 678 h 38"/>
                  <a:gd name="T4" fmla="*/ 507 w 37"/>
                  <a:gd name="T5" fmla="*/ 712 h 38"/>
                  <a:gd name="T6" fmla="*/ 199 w 37"/>
                  <a:gd name="T7" fmla="*/ 657 h 38"/>
                  <a:gd name="T8" fmla="*/ 199 w 37"/>
                  <a:gd name="T9" fmla="*/ 657 h 38"/>
                  <a:gd name="T10" fmla="*/ 30 w 37"/>
                  <a:gd name="T11" fmla="*/ 622 h 38"/>
                  <a:gd name="T12" fmla="*/ 12 w 37"/>
                  <a:gd name="T13" fmla="*/ 579 h 38"/>
                  <a:gd name="T14" fmla="*/ 495 w 37"/>
                  <a:gd name="T15" fmla="*/ 0 h 38"/>
                  <a:gd name="T16" fmla="*/ 537 w 37"/>
                  <a:gd name="T17" fmla="*/ 35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38">
                    <a:moveTo>
                      <a:pt x="35" y="2"/>
                    </a:moveTo>
                    <a:cubicBezTo>
                      <a:pt x="37" y="11"/>
                      <a:pt x="36" y="26"/>
                      <a:pt x="35" y="36"/>
                    </a:cubicBezTo>
                    <a:cubicBezTo>
                      <a:pt x="35" y="38"/>
                      <a:pt x="34" y="38"/>
                      <a:pt x="33" y="38"/>
                    </a:cubicBezTo>
                    <a:cubicBezTo>
                      <a:pt x="25" y="38"/>
                      <a:pt x="18" y="37"/>
                      <a:pt x="13" y="35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0" y="34"/>
                      <a:pt x="5" y="33"/>
                      <a:pt x="2" y="33"/>
                    </a:cubicBezTo>
                    <a:cubicBezTo>
                      <a:pt x="1" y="33"/>
                      <a:pt x="0" y="31"/>
                      <a:pt x="1" y="31"/>
                    </a:cubicBezTo>
                    <a:cubicBezTo>
                      <a:pt x="9" y="14"/>
                      <a:pt x="19" y="5"/>
                      <a:pt x="32" y="0"/>
                    </a:cubicBezTo>
                    <a:cubicBezTo>
                      <a:pt x="34" y="0"/>
                      <a:pt x="35" y="1"/>
                      <a:pt x="35" y="2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3" name="Freeform 345">
                <a:extLst>
                  <a:ext uri="{FF2B5EF4-FFF2-40B4-BE49-F238E27FC236}">
                    <a16:creationId xmlns:a16="http://schemas.microsoft.com/office/drawing/2014/main" id="{FDAB8135-BAFD-4250-81BA-FD1187DAC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194"/>
                <a:ext cx="87" cy="96"/>
              </a:xfrm>
              <a:custGeom>
                <a:avLst/>
                <a:gdLst>
                  <a:gd name="T0" fmla="*/ 524 w 35"/>
                  <a:gd name="T1" fmla="*/ 648 h 36"/>
                  <a:gd name="T2" fmla="*/ 167 w 35"/>
                  <a:gd name="T3" fmla="*/ 683 h 36"/>
                  <a:gd name="T4" fmla="*/ 104 w 35"/>
                  <a:gd name="T5" fmla="*/ 683 h 36"/>
                  <a:gd name="T6" fmla="*/ 75 w 35"/>
                  <a:gd name="T7" fmla="*/ 648 h 36"/>
                  <a:gd name="T8" fmla="*/ 0 w 35"/>
                  <a:gd name="T9" fmla="*/ 35 h 36"/>
                  <a:gd name="T10" fmla="*/ 12 w 35"/>
                  <a:gd name="T11" fmla="*/ 21 h 36"/>
                  <a:gd name="T12" fmla="*/ 537 w 35"/>
                  <a:gd name="T13" fmla="*/ 605 h 36"/>
                  <a:gd name="T14" fmla="*/ 524 w 35"/>
                  <a:gd name="T15" fmla="*/ 648 h 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6">
                    <a:moveTo>
                      <a:pt x="34" y="34"/>
                    </a:moveTo>
                    <a:cubicBezTo>
                      <a:pt x="26" y="34"/>
                      <a:pt x="19" y="35"/>
                      <a:pt x="11" y="36"/>
                    </a:cubicBezTo>
                    <a:cubicBezTo>
                      <a:pt x="10" y="36"/>
                      <a:pt x="9" y="36"/>
                      <a:pt x="7" y="36"/>
                    </a:cubicBezTo>
                    <a:cubicBezTo>
                      <a:pt x="6" y="36"/>
                      <a:pt x="5" y="35"/>
                      <a:pt x="5" y="34"/>
                    </a:cubicBezTo>
                    <a:cubicBezTo>
                      <a:pt x="3" y="28"/>
                      <a:pt x="1" y="15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0" y="8"/>
                      <a:pt x="30" y="23"/>
                      <a:pt x="35" y="32"/>
                    </a:cubicBezTo>
                    <a:cubicBezTo>
                      <a:pt x="35" y="32"/>
                      <a:pt x="35" y="34"/>
                      <a:pt x="34" y="34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4" name="Freeform 346">
                <a:extLst>
                  <a:ext uri="{FF2B5EF4-FFF2-40B4-BE49-F238E27FC236}">
                    <a16:creationId xmlns:a16="http://schemas.microsoft.com/office/drawing/2014/main" id="{829FD781-491E-402F-A2A3-15266F9B8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962"/>
                <a:ext cx="1225" cy="1150"/>
              </a:xfrm>
              <a:custGeom>
                <a:avLst/>
                <a:gdLst>
                  <a:gd name="T0" fmla="*/ 2750 w 490"/>
                  <a:gd name="T1" fmla="*/ 718 h 431"/>
                  <a:gd name="T2" fmla="*/ 1938 w 490"/>
                  <a:gd name="T3" fmla="*/ 1105 h 431"/>
                  <a:gd name="T4" fmla="*/ 970 w 490"/>
                  <a:gd name="T5" fmla="*/ 2393 h 431"/>
                  <a:gd name="T6" fmla="*/ 208 w 490"/>
                  <a:gd name="T7" fmla="*/ 4499 h 431"/>
                  <a:gd name="T8" fmla="*/ 395 w 490"/>
                  <a:gd name="T9" fmla="*/ 6094 h 431"/>
                  <a:gd name="T10" fmla="*/ 1595 w 490"/>
                  <a:gd name="T11" fmla="*/ 6385 h 431"/>
                  <a:gd name="T12" fmla="*/ 3720 w 490"/>
                  <a:gd name="T13" fmla="*/ 7391 h 431"/>
                  <a:gd name="T14" fmla="*/ 6688 w 490"/>
                  <a:gd name="T15" fmla="*/ 7810 h 431"/>
                  <a:gd name="T16" fmla="*/ 5645 w 490"/>
                  <a:gd name="T17" fmla="*/ 5774 h 431"/>
                  <a:gd name="T18" fmla="*/ 4145 w 490"/>
                  <a:gd name="T19" fmla="*/ 2548 h 431"/>
                  <a:gd name="T20" fmla="*/ 3708 w 490"/>
                  <a:gd name="T21" fmla="*/ 0 h 4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0" h="431">
                    <a:moveTo>
                      <a:pt x="176" y="38"/>
                    </a:moveTo>
                    <a:cubicBezTo>
                      <a:pt x="161" y="51"/>
                      <a:pt x="141" y="50"/>
                      <a:pt x="124" y="58"/>
                    </a:cubicBezTo>
                    <a:cubicBezTo>
                      <a:pt x="95" y="72"/>
                      <a:pt x="78" y="101"/>
                      <a:pt x="62" y="126"/>
                    </a:cubicBezTo>
                    <a:cubicBezTo>
                      <a:pt x="39" y="162"/>
                      <a:pt x="21" y="195"/>
                      <a:pt x="13" y="237"/>
                    </a:cubicBezTo>
                    <a:cubicBezTo>
                      <a:pt x="9" y="263"/>
                      <a:pt x="0" y="302"/>
                      <a:pt x="25" y="321"/>
                    </a:cubicBezTo>
                    <a:cubicBezTo>
                      <a:pt x="46" y="337"/>
                      <a:pt x="77" y="329"/>
                      <a:pt x="102" y="336"/>
                    </a:cubicBezTo>
                    <a:cubicBezTo>
                      <a:pt x="149" y="349"/>
                      <a:pt x="189" y="379"/>
                      <a:pt x="238" y="389"/>
                    </a:cubicBezTo>
                    <a:cubicBezTo>
                      <a:pt x="296" y="402"/>
                      <a:pt x="368" y="431"/>
                      <a:pt x="428" y="411"/>
                    </a:cubicBezTo>
                    <a:cubicBezTo>
                      <a:pt x="490" y="391"/>
                      <a:pt x="377" y="320"/>
                      <a:pt x="361" y="304"/>
                    </a:cubicBezTo>
                    <a:cubicBezTo>
                      <a:pt x="319" y="259"/>
                      <a:pt x="270" y="198"/>
                      <a:pt x="265" y="134"/>
                    </a:cubicBezTo>
                    <a:cubicBezTo>
                      <a:pt x="262" y="90"/>
                      <a:pt x="255" y="40"/>
                      <a:pt x="237" y="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5" name="Freeform 347">
                <a:extLst>
                  <a:ext uri="{FF2B5EF4-FFF2-40B4-BE49-F238E27FC236}">
                    <a16:creationId xmlns:a16="http://schemas.microsoft.com/office/drawing/2014/main" id="{AC3FF4A0-BC1E-402A-973E-36E4D80C4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" y="1464"/>
                <a:ext cx="620" cy="1533"/>
              </a:xfrm>
              <a:custGeom>
                <a:avLst/>
                <a:gdLst>
                  <a:gd name="T0" fmla="*/ 2675 w 248"/>
                  <a:gd name="T1" fmla="*/ 8054 h 575"/>
                  <a:gd name="T2" fmla="*/ 3533 w 248"/>
                  <a:gd name="T3" fmla="*/ 7334 h 575"/>
                  <a:gd name="T4" fmla="*/ 3158 w 248"/>
                  <a:gd name="T5" fmla="*/ 6348 h 575"/>
                  <a:gd name="T6" fmla="*/ 3345 w 248"/>
                  <a:gd name="T7" fmla="*/ 5290 h 575"/>
                  <a:gd name="T8" fmla="*/ 3875 w 248"/>
                  <a:gd name="T9" fmla="*/ 4719 h 575"/>
                  <a:gd name="T10" fmla="*/ 2395 w 248"/>
                  <a:gd name="T11" fmla="*/ 2957 h 575"/>
                  <a:gd name="T12" fmla="*/ 1833 w 248"/>
                  <a:gd name="T13" fmla="*/ 136 h 575"/>
                  <a:gd name="T14" fmla="*/ 1833 w 248"/>
                  <a:gd name="T15" fmla="*/ 115 h 575"/>
                  <a:gd name="T16" fmla="*/ 145 w 248"/>
                  <a:gd name="T17" fmla="*/ 0 h 575"/>
                  <a:gd name="T18" fmla="*/ 438 w 248"/>
                  <a:gd name="T19" fmla="*/ 3354 h 575"/>
                  <a:gd name="T20" fmla="*/ 438 w 248"/>
                  <a:gd name="T21" fmla="*/ 3354 h 575"/>
                  <a:gd name="T22" fmla="*/ 488 w 248"/>
                  <a:gd name="T23" fmla="*/ 3546 h 575"/>
                  <a:gd name="T24" fmla="*/ 363 w 248"/>
                  <a:gd name="T25" fmla="*/ 7961 h 575"/>
                  <a:gd name="T26" fmla="*/ 1675 w 248"/>
                  <a:gd name="T27" fmla="*/ 10803 h 575"/>
                  <a:gd name="T28" fmla="*/ 2033 w 248"/>
                  <a:gd name="T29" fmla="*/ 10819 h 575"/>
                  <a:gd name="T30" fmla="*/ 2345 w 248"/>
                  <a:gd name="T31" fmla="*/ 10235 h 575"/>
                  <a:gd name="T32" fmla="*/ 2675 w 248"/>
                  <a:gd name="T33" fmla="*/ 9646 h 575"/>
                  <a:gd name="T34" fmla="*/ 2675 w 248"/>
                  <a:gd name="T35" fmla="*/ 8054 h 5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48" h="575">
                    <a:moveTo>
                      <a:pt x="171" y="425"/>
                    </a:moveTo>
                    <a:cubicBezTo>
                      <a:pt x="180" y="405"/>
                      <a:pt x="202" y="380"/>
                      <a:pt x="226" y="387"/>
                    </a:cubicBezTo>
                    <a:cubicBezTo>
                      <a:pt x="226" y="368"/>
                      <a:pt x="207" y="353"/>
                      <a:pt x="202" y="335"/>
                    </a:cubicBezTo>
                    <a:cubicBezTo>
                      <a:pt x="198" y="318"/>
                      <a:pt x="205" y="295"/>
                      <a:pt x="214" y="279"/>
                    </a:cubicBezTo>
                    <a:cubicBezTo>
                      <a:pt x="222" y="265"/>
                      <a:pt x="235" y="256"/>
                      <a:pt x="248" y="249"/>
                    </a:cubicBezTo>
                    <a:cubicBezTo>
                      <a:pt x="226" y="240"/>
                      <a:pt x="176" y="196"/>
                      <a:pt x="153" y="156"/>
                    </a:cubicBezTo>
                    <a:cubicBezTo>
                      <a:pt x="127" y="112"/>
                      <a:pt x="118" y="37"/>
                      <a:pt x="117" y="7"/>
                    </a:cubicBezTo>
                    <a:cubicBezTo>
                      <a:pt x="117" y="6"/>
                      <a:pt x="117" y="6"/>
                      <a:pt x="117" y="6"/>
                    </a:cubicBezTo>
                    <a:cubicBezTo>
                      <a:pt x="84" y="31"/>
                      <a:pt x="18" y="17"/>
                      <a:pt x="9" y="0"/>
                    </a:cubicBezTo>
                    <a:cubicBezTo>
                      <a:pt x="0" y="69"/>
                      <a:pt x="12" y="114"/>
                      <a:pt x="28" y="177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29" y="180"/>
                      <a:pt x="30" y="183"/>
                      <a:pt x="31" y="187"/>
                    </a:cubicBezTo>
                    <a:cubicBezTo>
                      <a:pt x="37" y="209"/>
                      <a:pt x="9" y="361"/>
                      <a:pt x="23" y="420"/>
                    </a:cubicBezTo>
                    <a:cubicBezTo>
                      <a:pt x="46" y="513"/>
                      <a:pt x="93" y="563"/>
                      <a:pt x="107" y="570"/>
                    </a:cubicBezTo>
                    <a:cubicBezTo>
                      <a:pt x="115" y="574"/>
                      <a:pt x="123" y="575"/>
                      <a:pt x="130" y="571"/>
                    </a:cubicBezTo>
                    <a:cubicBezTo>
                      <a:pt x="141" y="566"/>
                      <a:pt x="145" y="553"/>
                      <a:pt x="150" y="540"/>
                    </a:cubicBezTo>
                    <a:cubicBezTo>
                      <a:pt x="154" y="525"/>
                      <a:pt x="162" y="515"/>
                      <a:pt x="171" y="509"/>
                    </a:cubicBezTo>
                    <a:cubicBezTo>
                      <a:pt x="163" y="481"/>
                      <a:pt x="161" y="449"/>
                      <a:pt x="171" y="425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6" name="Freeform 348">
                <a:extLst>
                  <a:ext uri="{FF2B5EF4-FFF2-40B4-BE49-F238E27FC236}">
                    <a16:creationId xmlns:a16="http://schemas.microsoft.com/office/drawing/2014/main" id="{57E6F754-8025-4056-A6A9-9BD3894C8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1472"/>
                <a:ext cx="770" cy="1522"/>
              </a:xfrm>
              <a:custGeom>
                <a:avLst/>
                <a:gdLst>
                  <a:gd name="T0" fmla="*/ 1988 w 308"/>
                  <a:gd name="T1" fmla="*/ 376 h 571"/>
                  <a:gd name="T2" fmla="*/ 750 w 308"/>
                  <a:gd name="T3" fmla="*/ 776 h 571"/>
                  <a:gd name="T4" fmla="*/ 300 w 308"/>
                  <a:gd name="T5" fmla="*/ 2466 h 571"/>
                  <a:gd name="T6" fmla="*/ 20 w 308"/>
                  <a:gd name="T7" fmla="*/ 3524 h 571"/>
                  <a:gd name="T8" fmla="*/ 20 w 308"/>
                  <a:gd name="T9" fmla="*/ 4390 h 571"/>
                  <a:gd name="T10" fmla="*/ 300 w 308"/>
                  <a:gd name="T11" fmla="*/ 6173 h 571"/>
                  <a:gd name="T12" fmla="*/ 2345 w 308"/>
                  <a:gd name="T13" fmla="*/ 9996 h 571"/>
                  <a:gd name="T14" fmla="*/ 3738 w 308"/>
                  <a:gd name="T15" fmla="*/ 10622 h 571"/>
                  <a:gd name="T16" fmla="*/ 4595 w 308"/>
                  <a:gd name="T17" fmla="*/ 8788 h 571"/>
                  <a:gd name="T18" fmla="*/ 3863 w 308"/>
                  <a:gd name="T19" fmla="*/ 4299 h 571"/>
                  <a:gd name="T20" fmla="*/ 3238 w 308"/>
                  <a:gd name="T21" fmla="*/ 1839 h 571"/>
                  <a:gd name="T22" fmla="*/ 1333 w 308"/>
                  <a:gd name="T23" fmla="*/ 0 h 5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8" h="571">
                    <a:moveTo>
                      <a:pt x="127" y="20"/>
                    </a:moveTo>
                    <a:cubicBezTo>
                      <a:pt x="95" y="14"/>
                      <a:pt x="69" y="13"/>
                      <a:pt x="48" y="41"/>
                    </a:cubicBezTo>
                    <a:cubicBezTo>
                      <a:pt x="29" y="67"/>
                      <a:pt x="27" y="101"/>
                      <a:pt x="19" y="130"/>
                    </a:cubicBezTo>
                    <a:cubicBezTo>
                      <a:pt x="14" y="150"/>
                      <a:pt x="3" y="166"/>
                      <a:pt x="1" y="186"/>
                    </a:cubicBezTo>
                    <a:cubicBezTo>
                      <a:pt x="0" y="201"/>
                      <a:pt x="1" y="217"/>
                      <a:pt x="1" y="232"/>
                    </a:cubicBezTo>
                    <a:cubicBezTo>
                      <a:pt x="1" y="269"/>
                      <a:pt x="2" y="292"/>
                      <a:pt x="19" y="326"/>
                    </a:cubicBezTo>
                    <a:cubicBezTo>
                      <a:pt x="57" y="398"/>
                      <a:pt x="87" y="475"/>
                      <a:pt x="150" y="528"/>
                    </a:cubicBezTo>
                    <a:cubicBezTo>
                      <a:pt x="178" y="552"/>
                      <a:pt x="200" y="571"/>
                      <a:pt x="239" y="561"/>
                    </a:cubicBezTo>
                    <a:cubicBezTo>
                      <a:pt x="281" y="549"/>
                      <a:pt x="288" y="503"/>
                      <a:pt x="294" y="464"/>
                    </a:cubicBezTo>
                    <a:cubicBezTo>
                      <a:pt x="308" y="378"/>
                      <a:pt x="263" y="309"/>
                      <a:pt x="247" y="227"/>
                    </a:cubicBezTo>
                    <a:cubicBezTo>
                      <a:pt x="239" y="185"/>
                      <a:pt x="224" y="137"/>
                      <a:pt x="207" y="97"/>
                    </a:cubicBezTo>
                    <a:cubicBezTo>
                      <a:pt x="187" y="49"/>
                      <a:pt x="132" y="19"/>
                      <a:pt x="85" y="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7" name="Freeform 349">
                <a:extLst>
                  <a:ext uri="{FF2B5EF4-FFF2-40B4-BE49-F238E27FC236}">
                    <a16:creationId xmlns:a16="http://schemas.microsoft.com/office/drawing/2014/main" id="{E8085C6B-5E92-485B-8116-234D66283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1496"/>
                <a:ext cx="1340" cy="1690"/>
              </a:xfrm>
              <a:custGeom>
                <a:avLst/>
                <a:gdLst>
                  <a:gd name="T0" fmla="*/ 3345 w 536"/>
                  <a:gd name="T1" fmla="*/ 6629 h 634"/>
                  <a:gd name="T2" fmla="*/ 3613 w 536"/>
                  <a:gd name="T3" fmla="*/ 7560 h 634"/>
                  <a:gd name="T4" fmla="*/ 5033 w 536"/>
                  <a:gd name="T5" fmla="*/ 9849 h 634"/>
                  <a:gd name="T6" fmla="*/ 5425 w 536"/>
                  <a:gd name="T7" fmla="*/ 10644 h 634"/>
                  <a:gd name="T8" fmla="*/ 2595 w 536"/>
                  <a:gd name="T9" fmla="*/ 10303 h 634"/>
                  <a:gd name="T10" fmla="*/ 1208 w 536"/>
                  <a:gd name="T11" fmla="*/ 9735 h 634"/>
                  <a:gd name="T12" fmla="*/ 363 w 536"/>
                  <a:gd name="T13" fmla="*/ 9428 h 634"/>
                  <a:gd name="T14" fmla="*/ 283 w 536"/>
                  <a:gd name="T15" fmla="*/ 9450 h 634"/>
                  <a:gd name="T16" fmla="*/ 250 w 536"/>
                  <a:gd name="T17" fmla="*/ 9450 h 634"/>
                  <a:gd name="T18" fmla="*/ 208 w 536"/>
                  <a:gd name="T19" fmla="*/ 9471 h 634"/>
                  <a:gd name="T20" fmla="*/ 188 w 536"/>
                  <a:gd name="T21" fmla="*/ 9471 h 634"/>
                  <a:gd name="T22" fmla="*/ 145 w 536"/>
                  <a:gd name="T23" fmla="*/ 9487 h 634"/>
                  <a:gd name="T24" fmla="*/ 125 w 536"/>
                  <a:gd name="T25" fmla="*/ 9487 h 634"/>
                  <a:gd name="T26" fmla="*/ 83 w 536"/>
                  <a:gd name="T27" fmla="*/ 9508 h 634"/>
                  <a:gd name="T28" fmla="*/ 63 w 536"/>
                  <a:gd name="T29" fmla="*/ 9530 h 634"/>
                  <a:gd name="T30" fmla="*/ 33 w 536"/>
                  <a:gd name="T31" fmla="*/ 9530 h 634"/>
                  <a:gd name="T32" fmla="*/ 33 w 536"/>
                  <a:gd name="T33" fmla="*/ 9543 h 634"/>
                  <a:gd name="T34" fmla="*/ 0 w 536"/>
                  <a:gd name="T35" fmla="*/ 9564 h 634"/>
                  <a:gd name="T36" fmla="*/ 0 w 536"/>
                  <a:gd name="T37" fmla="*/ 9564 h 634"/>
                  <a:gd name="T38" fmla="*/ 2238 w 536"/>
                  <a:gd name="T39" fmla="*/ 11361 h 634"/>
                  <a:gd name="T40" fmla="*/ 7095 w 536"/>
                  <a:gd name="T41" fmla="*/ 11574 h 634"/>
                  <a:gd name="T42" fmla="*/ 7738 w 536"/>
                  <a:gd name="T43" fmla="*/ 5435 h 634"/>
                  <a:gd name="T44" fmla="*/ 6845 w 536"/>
                  <a:gd name="T45" fmla="*/ 3012 h 634"/>
                  <a:gd name="T46" fmla="*/ 6770 w 536"/>
                  <a:gd name="T47" fmla="*/ 2751 h 634"/>
                  <a:gd name="T48" fmla="*/ 4863 w 536"/>
                  <a:gd name="T49" fmla="*/ 93 h 634"/>
                  <a:gd name="T50" fmla="*/ 4500 w 536"/>
                  <a:gd name="T51" fmla="*/ 307 h 634"/>
                  <a:gd name="T52" fmla="*/ 4500 w 536"/>
                  <a:gd name="T53" fmla="*/ 363 h 634"/>
                  <a:gd name="T54" fmla="*/ 5408 w 536"/>
                  <a:gd name="T55" fmla="*/ 946 h 634"/>
                  <a:gd name="T56" fmla="*/ 6208 w 536"/>
                  <a:gd name="T57" fmla="*/ 2295 h 634"/>
                  <a:gd name="T58" fmla="*/ 6533 w 536"/>
                  <a:gd name="T59" fmla="*/ 4433 h 634"/>
                  <a:gd name="T60" fmla="*/ 6908 w 536"/>
                  <a:gd name="T61" fmla="*/ 6024 h 634"/>
                  <a:gd name="T62" fmla="*/ 6908 w 536"/>
                  <a:gd name="T63" fmla="*/ 9316 h 634"/>
                  <a:gd name="T64" fmla="*/ 6458 w 536"/>
                  <a:gd name="T65" fmla="*/ 9564 h 634"/>
                  <a:gd name="T66" fmla="*/ 5500 w 536"/>
                  <a:gd name="T67" fmla="*/ 8996 h 634"/>
                  <a:gd name="T68" fmla="*/ 4970 w 536"/>
                  <a:gd name="T69" fmla="*/ 8186 h 634"/>
                  <a:gd name="T70" fmla="*/ 4375 w 536"/>
                  <a:gd name="T71" fmla="*/ 7333 h 634"/>
                  <a:gd name="T72" fmla="*/ 3583 w 536"/>
                  <a:gd name="T73" fmla="*/ 6267 h 634"/>
                  <a:gd name="T74" fmla="*/ 3220 w 536"/>
                  <a:gd name="T75" fmla="*/ 5550 h 634"/>
                  <a:gd name="T76" fmla="*/ 3175 w 536"/>
                  <a:gd name="T77" fmla="*/ 5627 h 634"/>
                  <a:gd name="T78" fmla="*/ 3345 w 536"/>
                  <a:gd name="T79" fmla="*/ 6629 h 63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36" h="634">
                    <a:moveTo>
                      <a:pt x="214" y="350"/>
                    </a:moveTo>
                    <a:cubicBezTo>
                      <a:pt x="219" y="368"/>
                      <a:pt x="225" y="385"/>
                      <a:pt x="231" y="399"/>
                    </a:cubicBezTo>
                    <a:cubicBezTo>
                      <a:pt x="261" y="472"/>
                      <a:pt x="299" y="502"/>
                      <a:pt x="322" y="520"/>
                    </a:cubicBezTo>
                    <a:cubicBezTo>
                      <a:pt x="342" y="537"/>
                      <a:pt x="348" y="550"/>
                      <a:pt x="347" y="562"/>
                    </a:cubicBezTo>
                    <a:cubicBezTo>
                      <a:pt x="346" y="575"/>
                      <a:pt x="245" y="559"/>
                      <a:pt x="166" y="544"/>
                    </a:cubicBezTo>
                    <a:cubicBezTo>
                      <a:pt x="138" y="539"/>
                      <a:pt x="101" y="526"/>
                      <a:pt x="77" y="514"/>
                    </a:cubicBezTo>
                    <a:cubicBezTo>
                      <a:pt x="54" y="502"/>
                      <a:pt x="36" y="498"/>
                      <a:pt x="23" y="498"/>
                    </a:cubicBezTo>
                    <a:cubicBezTo>
                      <a:pt x="21" y="498"/>
                      <a:pt x="19" y="499"/>
                      <a:pt x="18" y="499"/>
                    </a:cubicBezTo>
                    <a:cubicBezTo>
                      <a:pt x="17" y="499"/>
                      <a:pt x="17" y="499"/>
                      <a:pt x="16" y="499"/>
                    </a:cubicBezTo>
                    <a:cubicBezTo>
                      <a:pt x="15" y="499"/>
                      <a:pt x="14" y="499"/>
                      <a:pt x="13" y="500"/>
                    </a:cubicBezTo>
                    <a:cubicBezTo>
                      <a:pt x="13" y="500"/>
                      <a:pt x="12" y="500"/>
                      <a:pt x="12" y="500"/>
                    </a:cubicBezTo>
                    <a:cubicBezTo>
                      <a:pt x="11" y="500"/>
                      <a:pt x="10" y="500"/>
                      <a:pt x="9" y="501"/>
                    </a:cubicBezTo>
                    <a:cubicBezTo>
                      <a:pt x="9" y="501"/>
                      <a:pt x="8" y="501"/>
                      <a:pt x="8" y="501"/>
                    </a:cubicBezTo>
                    <a:cubicBezTo>
                      <a:pt x="7" y="501"/>
                      <a:pt x="6" y="502"/>
                      <a:pt x="5" y="502"/>
                    </a:cubicBezTo>
                    <a:cubicBezTo>
                      <a:pt x="5" y="502"/>
                      <a:pt x="5" y="502"/>
                      <a:pt x="4" y="503"/>
                    </a:cubicBezTo>
                    <a:cubicBezTo>
                      <a:pt x="4" y="503"/>
                      <a:pt x="3" y="503"/>
                      <a:pt x="2" y="503"/>
                    </a:cubicBezTo>
                    <a:cubicBezTo>
                      <a:pt x="2" y="504"/>
                      <a:pt x="2" y="504"/>
                      <a:pt x="2" y="504"/>
                    </a:cubicBezTo>
                    <a:cubicBezTo>
                      <a:pt x="1" y="504"/>
                      <a:pt x="1" y="504"/>
                      <a:pt x="0" y="505"/>
                    </a:cubicBezTo>
                    <a:cubicBezTo>
                      <a:pt x="0" y="505"/>
                      <a:pt x="0" y="505"/>
                      <a:pt x="0" y="505"/>
                    </a:cubicBezTo>
                    <a:cubicBezTo>
                      <a:pt x="38" y="524"/>
                      <a:pt x="91" y="586"/>
                      <a:pt x="143" y="600"/>
                    </a:cubicBezTo>
                    <a:cubicBezTo>
                      <a:pt x="223" y="634"/>
                      <a:pt x="406" y="633"/>
                      <a:pt x="454" y="611"/>
                    </a:cubicBezTo>
                    <a:cubicBezTo>
                      <a:pt x="526" y="578"/>
                      <a:pt x="536" y="451"/>
                      <a:pt x="495" y="287"/>
                    </a:cubicBezTo>
                    <a:cubicBezTo>
                      <a:pt x="476" y="210"/>
                      <a:pt x="449" y="176"/>
                      <a:pt x="438" y="159"/>
                    </a:cubicBezTo>
                    <a:cubicBezTo>
                      <a:pt x="434" y="152"/>
                      <a:pt x="433" y="148"/>
                      <a:pt x="433" y="145"/>
                    </a:cubicBezTo>
                    <a:cubicBezTo>
                      <a:pt x="418" y="55"/>
                      <a:pt x="334" y="0"/>
                      <a:pt x="311" y="5"/>
                    </a:cubicBezTo>
                    <a:cubicBezTo>
                      <a:pt x="301" y="8"/>
                      <a:pt x="293" y="12"/>
                      <a:pt x="288" y="16"/>
                    </a:cubicBezTo>
                    <a:cubicBezTo>
                      <a:pt x="287" y="17"/>
                      <a:pt x="287" y="19"/>
                      <a:pt x="288" y="19"/>
                    </a:cubicBezTo>
                    <a:cubicBezTo>
                      <a:pt x="310" y="25"/>
                      <a:pt x="331" y="38"/>
                      <a:pt x="346" y="50"/>
                    </a:cubicBezTo>
                    <a:cubicBezTo>
                      <a:pt x="358" y="60"/>
                      <a:pt x="390" y="82"/>
                      <a:pt x="397" y="121"/>
                    </a:cubicBezTo>
                    <a:cubicBezTo>
                      <a:pt x="405" y="151"/>
                      <a:pt x="408" y="193"/>
                      <a:pt x="418" y="234"/>
                    </a:cubicBezTo>
                    <a:cubicBezTo>
                      <a:pt x="427" y="268"/>
                      <a:pt x="435" y="300"/>
                      <a:pt x="442" y="318"/>
                    </a:cubicBezTo>
                    <a:cubicBezTo>
                      <a:pt x="459" y="364"/>
                      <a:pt x="467" y="465"/>
                      <a:pt x="442" y="492"/>
                    </a:cubicBezTo>
                    <a:cubicBezTo>
                      <a:pt x="435" y="500"/>
                      <a:pt x="425" y="505"/>
                      <a:pt x="413" y="505"/>
                    </a:cubicBezTo>
                    <a:cubicBezTo>
                      <a:pt x="393" y="505"/>
                      <a:pt x="372" y="495"/>
                      <a:pt x="352" y="475"/>
                    </a:cubicBezTo>
                    <a:cubicBezTo>
                      <a:pt x="335" y="457"/>
                      <a:pt x="326" y="444"/>
                      <a:pt x="318" y="432"/>
                    </a:cubicBezTo>
                    <a:cubicBezTo>
                      <a:pt x="308" y="419"/>
                      <a:pt x="299" y="406"/>
                      <a:pt x="280" y="387"/>
                    </a:cubicBezTo>
                    <a:cubicBezTo>
                      <a:pt x="262" y="369"/>
                      <a:pt x="240" y="346"/>
                      <a:pt x="229" y="331"/>
                    </a:cubicBezTo>
                    <a:cubicBezTo>
                      <a:pt x="218" y="316"/>
                      <a:pt x="209" y="299"/>
                      <a:pt x="206" y="293"/>
                    </a:cubicBezTo>
                    <a:cubicBezTo>
                      <a:pt x="203" y="287"/>
                      <a:pt x="200" y="286"/>
                      <a:pt x="203" y="297"/>
                    </a:cubicBezTo>
                    <a:cubicBezTo>
                      <a:pt x="205" y="308"/>
                      <a:pt x="212" y="344"/>
                      <a:pt x="214" y="350"/>
                    </a:cubicBezTo>
                    <a:close/>
                  </a:path>
                </a:pathLst>
              </a:custGeom>
              <a:solidFill>
                <a:srgbClr val="DEA5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8" name="Freeform 350">
                <a:extLst>
                  <a:ext uri="{FF2B5EF4-FFF2-40B4-BE49-F238E27FC236}">
                    <a16:creationId xmlns:a16="http://schemas.microsoft.com/office/drawing/2014/main" id="{979D7F97-CE64-409D-BFBB-3824B1114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1496"/>
                <a:ext cx="1340" cy="1690"/>
              </a:xfrm>
              <a:custGeom>
                <a:avLst/>
                <a:gdLst>
                  <a:gd name="T0" fmla="*/ 3345 w 536"/>
                  <a:gd name="T1" fmla="*/ 6629 h 634"/>
                  <a:gd name="T2" fmla="*/ 3613 w 536"/>
                  <a:gd name="T3" fmla="*/ 7560 h 634"/>
                  <a:gd name="T4" fmla="*/ 5033 w 536"/>
                  <a:gd name="T5" fmla="*/ 9849 h 634"/>
                  <a:gd name="T6" fmla="*/ 5425 w 536"/>
                  <a:gd name="T7" fmla="*/ 10644 h 634"/>
                  <a:gd name="T8" fmla="*/ 2595 w 536"/>
                  <a:gd name="T9" fmla="*/ 10303 h 634"/>
                  <a:gd name="T10" fmla="*/ 1208 w 536"/>
                  <a:gd name="T11" fmla="*/ 9735 h 634"/>
                  <a:gd name="T12" fmla="*/ 363 w 536"/>
                  <a:gd name="T13" fmla="*/ 9428 h 634"/>
                  <a:gd name="T14" fmla="*/ 283 w 536"/>
                  <a:gd name="T15" fmla="*/ 9450 h 634"/>
                  <a:gd name="T16" fmla="*/ 250 w 536"/>
                  <a:gd name="T17" fmla="*/ 9450 h 634"/>
                  <a:gd name="T18" fmla="*/ 208 w 536"/>
                  <a:gd name="T19" fmla="*/ 9471 h 634"/>
                  <a:gd name="T20" fmla="*/ 188 w 536"/>
                  <a:gd name="T21" fmla="*/ 9471 h 634"/>
                  <a:gd name="T22" fmla="*/ 145 w 536"/>
                  <a:gd name="T23" fmla="*/ 9487 h 634"/>
                  <a:gd name="T24" fmla="*/ 125 w 536"/>
                  <a:gd name="T25" fmla="*/ 9487 h 634"/>
                  <a:gd name="T26" fmla="*/ 83 w 536"/>
                  <a:gd name="T27" fmla="*/ 9508 h 634"/>
                  <a:gd name="T28" fmla="*/ 63 w 536"/>
                  <a:gd name="T29" fmla="*/ 9530 h 634"/>
                  <a:gd name="T30" fmla="*/ 33 w 536"/>
                  <a:gd name="T31" fmla="*/ 9530 h 634"/>
                  <a:gd name="T32" fmla="*/ 33 w 536"/>
                  <a:gd name="T33" fmla="*/ 9543 h 634"/>
                  <a:gd name="T34" fmla="*/ 0 w 536"/>
                  <a:gd name="T35" fmla="*/ 9564 h 634"/>
                  <a:gd name="T36" fmla="*/ 0 w 536"/>
                  <a:gd name="T37" fmla="*/ 9564 h 634"/>
                  <a:gd name="T38" fmla="*/ 2238 w 536"/>
                  <a:gd name="T39" fmla="*/ 11361 h 634"/>
                  <a:gd name="T40" fmla="*/ 7095 w 536"/>
                  <a:gd name="T41" fmla="*/ 11574 h 634"/>
                  <a:gd name="T42" fmla="*/ 7738 w 536"/>
                  <a:gd name="T43" fmla="*/ 5435 h 634"/>
                  <a:gd name="T44" fmla="*/ 6845 w 536"/>
                  <a:gd name="T45" fmla="*/ 3012 h 634"/>
                  <a:gd name="T46" fmla="*/ 6770 w 536"/>
                  <a:gd name="T47" fmla="*/ 2751 h 634"/>
                  <a:gd name="T48" fmla="*/ 4863 w 536"/>
                  <a:gd name="T49" fmla="*/ 93 h 634"/>
                  <a:gd name="T50" fmla="*/ 4500 w 536"/>
                  <a:gd name="T51" fmla="*/ 307 h 634"/>
                  <a:gd name="T52" fmla="*/ 4500 w 536"/>
                  <a:gd name="T53" fmla="*/ 363 h 634"/>
                  <a:gd name="T54" fmla="*/ 5408 w 536"/>
                  <a:gd name="T55" fmla="*/ 946 h 634"/>
                  <a:gd name="T56" fmla="*/ 6208 w 536"/>
                  <a:gd name="T57" fmla="*/ 2295 h 634"/>
                  <a:gd name="T58" fmla="*/ 6533 w 536"/>
                  <a:gd name="T59" fmla="*/ 4433 h 634"/>
                  <a:gd name="T60" fmla="*/ 6908 w 536"/>
                  <a:gd name="T61" fmla="*/ 6024 h 634"/>
                  <a:gd name="T62" fmla="*/ 6908 w 536"/>
                  <a:gd name="T63" fmla="*/ 9316 h 634"/>
                  <a:gd name="T64" fmla="*/ 6458 w 536"/>
                  <a:gd name="T65" fmla="*/ 9564 h 634"/>
                  <a:gd name="T66" fmla="*/ 5500 w 536"/>
                  <a:gd name="T67" fmla="*/ 8996 h 634"/>
                  <a:gd name="T68" fmla="*/ 4970 w 536"/>
                  <a:gd name="T69" fmla="*/ 8186 h 634"/>
                  <a:gd name="T70" fmla="*/ 4375 w 536"/>
                  <a:gd name="T71" fmla="*/ 7333 h 634"/>
                  <a:gd name="T72" fmla="*/ 3583 w 536"/>
                  <a:gd name="T73" fmla="*/ 6267 h 634"/>
                  <a:gd name="T74" fmla="*/ 3220 w 536"/>
                  <a:gd name="T75" fmla="*/ 5550 h 634"/>
                  <a:gd name="T76" fmla="*/ 3175 w 536"/>
                  <a:gd name="T77" fmla="*/ 5627 h 634"/>
                  <a:gd name="T78" fmla="*/ 3345 w 536"/>
                  <a:gd name="T79" fmla="*/ 6629 h 63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36" h="634">
                    <a:moveTo>
                      <a:pt x="214" y="350"/>
                    </a:moveTo>
                    <a:cubicBezTo>
                      <a:pt x="219" y="368"/>
                      <a:pt x="225" y="385"/>
                      <a:pt x="231" y="399"/>
                    </a:cubicBezTo>
                    <a:cubicBezTo>
                      <a:pt x="261" y="472"/>
                      <a:pt x="299" y="502"/>
                      <a:pt x="322" y="520"/>
                    </a:cubicBezTo>
                    <a:cubicBezTo>
                      <a:pt x="342" y="537"/>
                      <a:pt x="348" y="550"/>
                      <a:pt x="347" y="562"/>
                    </a:cubicBezTo>
                    <a:cubicBezTo>
                      <a:pt x="346" y="575"/>
                      <a:pt x="245" y="559"/>
                      <a:pt x="166" y="544"/>
                    </a:cubicBezTo>
                    <a:cubicBezTo>
                      <a:pt x="138" y="539"/>
                      <a:pt x="101" y="526"/>
                      <a:pt x="77" y="514"/>
                    </a:cubicBezTo>
                    <a:cubicBezTo>
                      <a:pt x="54" y="502"/>
                      <a:pt x="36" y="498"/>
                      <a:pt x="23" y="498"/>
                    </a:cubicBezTo>
                    <a:cubicBezTo>
                      <a:pt x="21" y="498"/>
                      <a:pt x="19" y="499"/>
                      <a:pt x="18" y="499"/>
                    </a:cubicBezTo>
                    <a:cubicBezTo>
                      <a:pt x="17" y="499"/>
                      <a:pt x="17" y="499"/>
                      <a:pt x="16" y="499"/>
                    </a:cubicBezTo>
                    <a:cubicBezTo>
                      <a:pt x="15" y="499"/>
                      <a:pt x="14" y="499"/>
                      <a:pt x="13" y="500"/>
                    </a:cubicBezTo>
                    <a:cubicBezTo>
                      <a:pt x="13" y="500"/>
                      <a:pt x="12" y="500"/>
                      <a:pt x="12" y="500"/>
                    </a:cubicBezTo>
                    <a:cubicBezTo>
                      <a:pt x="11" y="500"/>
                      <a:pt x="10" y="500"/>
                      <a:pt x="9" y="501"/>
                    </a:cubicBezTo>
                    <a:cubicBezTo>
                      <a:pt x="9" y="501"/>
                      <a:pt x="8" y="501"/>
                      <a:pt x="8" y="501"/>
                    </a:cubicBezTo>
                    <a:cubicBezTo>
                      <a:pt x="7" y="501"/>
                      <a:pt x="6" y="502"/>
                      <a:pt x="5" y="502"/>
                    </a:cubicBezTo>
                    <a:cubicBezTo>
                      <a:pt x="5" y="502"/>
                      <a:pt x="5" y="502"/>
                      <a:pt x="4" y="503"/>
                    </a:cubicBezTo>
                    <a:cubicBezTo>
                      <a:pt x="4" y="503"/>
                      <a:pt x="3" y="503"/>
                      <a:pt x="2" y="503"/>
                    </a:cubicBezTo>
                    <a:cubicBezTo>
                      <a:pt x="2" y="504"/>
                      <a:pt x="2" y="504"/>
                      <a:pt x="2" y="504"/>
                    </a:cubicBezTo>
                    <a:cubicBezTo>
                      <a:pt x="1" y="504"/>
                      <a:pt x="1" y="504"/>
                      <a:pt x="0" y="505"/>
                    </a:cubicBezTo>
                    <a:cubicBezTo>
                      <a:pt x="0" y="505"/>
                      <a:pt x="0" y="505"/>
                      <a:pt x="0" y="505"/>
                    </a:cubicBezTo>
                    <a:cubicBezTo>
                      <a:pt x="38" y="524"/>
                      <a:pt x="91" y="586"/>
                      <a:pt x="143" y="600"/>
                    </a:cubicBezTo>
                    <a:cubicBezTo>
                      <a:pt x="223" y="634"/>
                      <a:pt x="406" y="633"/>
                      <a:pt x="454" y="611"/>
                    </a:cubicBezTo>
                    <a:cubicBezTo>
                      <a:pt x="526" y="578"/>
                      <a:pt x="536" y="451"/>
                      <a:pt x="495" y="287"/>
                    </a:cubicBezTo>
                    <a:cubicBezTo>
                      <a:pt x="476" y="210"/>
                      <a:pt x="449" y="176"/>
                      <a:pt x="438" y="159"/>
                    </a:cubicBezTo>
                    <a:cubicBezTo>
                      <a:pt x="434" y="152"/>
                      <a:pt x="433" y="148"/>
                      <a:pt x="433" y="145"/>
                    </a:cubicBezTo>
                    <a:cubicBezTo>
                      <a:pt x="418" y="55"/>
                      <a:pt x="334" y="0"/>
                      <a:pt x="311" y="5"/>
                    </a:cubicBezTo>
                    <a:cubicBezTo>
                      <a:pt x="301" y="8"/>
                      <a:pt x="293" y="12"/>
                      <a:pt x="288" y="16"/>
                    </a:cubicBezTo>
                    <a:cubicBezTo>
                      <a:pt x="287" y="17"/>
                      <a:pt x="287" y="19"/>
                      <a:pt x="288" y="19"/>
                    </a:cubicBezTo>
                    <a:cubicBezTo>
                      <a:pt x="310" y="25"/>
                      <a:pt x="331" y="38"/>
                      <a:pt x="346" y="50"/>
                    </a:cubicBezTo>
                    <a:cubicBezTo>
                      <a:pt x="358" y="60"/>
                      <a:pt x="390" y="82"/>
                      <a:pt x="397" y="121"/>
                    </a:cubicBezTo>
                    <a:cubicBezTo>
                      <a:pt x="405" y="151"/>
                      <a:pt x="408" y="193"/>
                      <a:pt x="418" y="234"/>
                    </a:cubicBezTo>
                    <a:cubicBezTo>
                      <a:pt x="427" y="268"/>
                      <a:pt x="435" y="300"/>
                      <a:pt x="442" y="318"/>
                    </a:cubicBezTo>
                    <a:cubicBezTo>
                      <a:pt x="459" y="364"/>
                      <a:pt x="467" y="465"/>
                      <a:pt x="442" y="492"/>
                    </a:cubicBezTo>
                    <a:cubicBezTo>
                      <a:pt x="435" y="500"/>
                      <a:pt x="425" y="505"/>
                      <a:pt x="413" y="505"/>
                    </a:cubicBezTo>
                    <a:cubicBezTo>
                      <a:pt x="393" y="505"/>
                      <a:pt x="372" y="495"/>
                      <a:pt x="352" y="475"/>
                    </a:cubicBezTo>
                    <a:cubicBezTo>
                      <a:pt x="335" y="457"/>
                      <a:pt x="326" y="444"/>
                      <a:pt x="318" y="432"/>
                    </a:cubicBezTo>
                    <a:cubicBezTo>
                      <a:pt x="308" y="419"/>
                      <a:pt x="299" y="406"/>
                      <a:pt x="280" y="387"/>
                    </a:cubicBezTo>
                    <a:cubicBezTo>
                      <a:pt x="262" y="369"/>
                      <a:pt x="240" y="346"/>
                      <a:pt x="229" y="331"/>
                    </a:cubicBezTo>
                    <a:cubicBezTo>
                      <a:pt x="218" y="316"/>
                      <a:pt x="209" y="299"/>
                      <a:pt x="206" y="293"/>
                    </a:cubicBezTo>
                    <a:cubicBezTo>
                      <a:pt x="203" y="287"/>
                      <a:pt x="200" y="286"/>
                      <a:pt x="203" y="297"/>
                    </a:cubicBezTo>
                    <a:cubicBezTo>
                      <a:pt x="205" y="308"/>
                      <a:pt x="212" y="344"/>
                      <a:pt x="214" y="350"/>
                    </a:cubicBezTo>
                    <a:close/>
                  </a:path>
                </a:pathLst>
              </a:custGeom>
              <a:solidFill>
                <a:srgbClr val="DEA5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29" name="Freeform 351">
                <a:extLst>
                  <a:ext uri="{FF2B5EF4-FFF2-40B4-BE49-F238E27FC236}">
                    <a16:creationId xmlns:a16="http://schemas.microsoft.com/office/drawing/2014/main" id="{DC8C0310-975E-422A-8224-D73C6A836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1538"/>
                <a:ext cx="88" cy="107"/>
              </a:xfrm>
              <a:custGeom>
                <a:avLst/>
                <a:gdLst>
                  <a:gd name="T0" fmla="*/ 556 w 35"/>
                  <a:gd name="T1" fmla="*/ 0 h 40"/>
                  <a:gd name="T2" fmla="*/ 538 w 35"/>
                  <a:gd name="T3" fmla="*/ 56 h 40"/>
                  <a:gd name="T4" fmla="*/ 50 w 35"/>
                  <a:gd name="T5" fmla="*/ 21 h 40"/>
                  <a:gd name="T6" fmla="*/ 20 w 35"/>
                  <a:gd name="T7" fmla="*/ 0 h 40"/>
                  <a:gd name="T8" fmla="*/ 0 w 35"/>
                  <a:gd name="T9" fmla="*/ 0 h 40"/>
                  <a:gd name="T10" fmla="*/ 20 w 35"/>
                  <a:gd name="T11" fmla="*/ 730 h 40"/>
                  <a:gd name="T12" fmla="*/ 20 w 35"/>
                  <a:gd name="T13" fmla="*/ 744 h 40"/>
                  <a:gd name="T14" fmla="*/ 50 w 35"/>
                  <a:gd name="T15" fmla="*/ 730 h 40"/>
                  <a:gd name="T16" fmla="*/ 556 w 35"/>
                  <a:gd name="T17" fmla="*/ 730 h 40"/>
                  <a:gd name="T18" fmla="*/ 556 w 35"/>
                  <a:gd name="T19" fmla="*/ 765 h 40"/>
                  <a:gd name="T20" fmla="*/ 556 w 35"/>
                  <a:gd name="T21" fmla="*/ 0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40">
                    <a:moveTo>
                      <a:pt x="35" y="0"/>
                    </a:moveTo>
                    <a:cubicBezTo>
                      <a:pt x="35" y="1"/>
                      <a:pt x="35" y="2"/>
                      <a:pt x="34" y="3"/>
                    </a:cubicBezTo>
                    <a:cubicBezTo>
                      <a:pt x="22" y="2"/>
                      <a:pt x="12" y="2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5"/>
                      <a:pt x="10" y="31"/>
                      <a:pt x="1" y="38"/>
                    </a:cubicBezTo>
                    <a:cubicBezTo>
                      <a:pt x="1" y="38"/>
                      <a:pt x="1" y="38"/>
                      <a:pt x="1" y="39"/>
                    </a:cubicBezTo>
                    <a:cubicBezTo>
                      <a:pt x="2" y="38"/>
                      <a:pt x="2" y="38"/>
                      <a:pt x="3" y="38"/>
                    </a:cubicBezTo>
                    <a:cubicBezTo>
                      <a:pt x="9" y="38"/>
                      <a:pt x="20" y="38"/>
                      <a:pt x="35" y="38"/>
                    </a:cubicBezTo>
                    <a:cubicBezTo>
                      <a:pt x="35" y="39"/>
                      <a:pt x="35" y="40"/>
                      <a:pt x="35" y="40"/>
                    </a:cubicBezTo>
                    <a:cubicBezTo>
                      <a:pt x="34" y="27"/>
                      <a:pt x="34" y="14"/>
                      <a:pt x="35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0" name="Freeform 352">
                <a:extLst>
                  <a:ext uri="{FF2B5EF4-FFF2-40B4-BE49-F238E27FC236}">
                    <a16:creationId xmlns:a16="http://schemas.microsoft.com/office/drawing/2014/main" id="{6AD7E3A3-5F2B-42ED-A5E8-5E5B056D4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152"/>
                <a:ext cx="365" cy="269"/>
              </a:xfrm>
              <a:custGeom>
                <a:avLst/>
                <a:gdLst>
                  <a:gd name="T0" fmla="*/ 50 w 146"/>
                  <a:gd name="T1" fmla="*/ 1377 h 101"/>
                  <a:gd name="T2" fmla="*/ 2083 w 146"/>
                  <a:gd name="T3" fmla="*/ 1907 h 101"/>
                  <a:gd name="T4" fmla="*/ 2083 w 146"/>
                  <a:gd name="T5" fmla="*/ 1907 h 101"/>
                  <a:gd name="T6" fmla="*/ 2283 w 146"/>
                  <a:gd name="T7" fmla="*/ 738 h 101"/>
                  <a:gd name="T8" fmla="*/ 363 w 146"/>
                  <a:gd name="T9" fmla="*/ 35 h 101"/>
                  <a:gd name="T10" fmla="*/ 313 w 146"/>
                  <a:gd name="T11" fmla="*/ 0 h 101"/>
                  <a:gd name="T12" fmla="*/ 175 w 146"/>
                  <a:gd name="T13" fmla="*/ 533 h 101"/>
                  <a:gd name="T14" fmla="*/ 175 w 146"/>
                  <a:gd name="T15" fmla="*/ 533 h 101"/>
                  <a:gd name="T16" fmla="*/ 208 w 146"/>
                  <a:gd name="T17" fmla="*/ 533 h 101"/>
                  <a:gd name="T18" fmla="*/ 925 w 146"/>
                  <a:gd name="T19" fmla="*/ 831 h 101"/>
                  <a:gd name="T20" fmla="*/ 958 w 146"/>
                  <a:gd name="T21" fmla="*/ 908 h 101"/>
                  <a:gd name="T22" fmla="*/ 958 w 146"/>
                  <a:gd name="T23" fmla="*/ 930 h 101"/>
                  <a:gd name="T24" fmla="*/ 895 w 146"/>
                  <a:gd name="T25" fmla="*/ 980 h 101"/>
                  <a:gd name="T26" fmla="*/ 145 w 146"/>
                  <a:gd name="T27" fmla="*/ 908 h 101"/>
                  <a:gd name="T28" fmla="*/ 113 w 146"/>
                  <a:gd name="T29" fmla="*/ 874 h 101"/>
                  <a:gd name="T30" fmla="*/ 113 w 146"/>
                  <a:gd name="T31" fmla="*/ 874 h 101"/>
                  <a:gd name="T32" fmla="*/ 0 w 146"/>
                  <a:gd name="T33" fmla="*/ 1398 h 101"/>
                  <a:gd name="T34" fmla="*/ 0 w 146"/>
                  <a:gd name="T35" fmla="*/ 1398 h 101"/>
                  <a:gd name="T36" fmla="*/ 50 w 146"/>
                  <a:gd name="T37" fmla="*/ 1377 h 10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6" h="101">
                    <a:moveTo>
                      <a:pt x="3" y="73"/>
                    </a:moveTo>
                    <a:cubicBezTo>
                      <a:pt x="21" y="77"/>
                      <a:pt x="96" y="92"/>
                      <a:pt x="133" y="101"/>
                    </a:cubicBezTo>
                    <a:cubicBezTo>
                      <a:pt x="133" y="101"/>
                      <a:pt x="133" y="101"/>
                      <a:pt x="133" y="101"/>
                    </a:cubicBezTo>
                    <a:cubicBezTo>
                      <a:pt x="134" y="79"/>
                      <a:pt x="138" y="59"/>
                      <a:pt x="146" y="39"/>
                    </a:cubicBezTo>
                    <a:cubicBezTo>
                      <a:pt x="101" y="29"/>
                      <a:pt x="38" y="7"/>
                      <a:pt x="23" y="2"/>
                    </a:cubicBezTo>
                    <a:cubicBezTo>
                      <a:pt x="21" y="2"/>
                      <a:pt x="20" y="1"/>
                      <a:pt x="20" y="0"/>
                    </a:cubicBezTo>
                    <a:cubicBezTo>
                      <a:pt x="23" y="5"/>
                      <a:pt x="22" y="24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2" y="28"/>
                      <a:pt x="13" y="28"/>
                    </a:cubicBezTo>
                    <a:cubicBezTo>
                      <a:pt x="19" y="30"/>
                      <a:pt x="59" y="44"/>
                      <a:pt x="59" y="44"/>
                    </a:cubicBezTo>
                    <a:cubicBezTo>
                      <a:pt x="60" y="45"/>
                      <a:pt x="61" y="46"/>
                      <a:pt x="61" y="48"/>
                    </a:cubicBezTo>
                    <a:cubicBezTo>
                      <a:pt x="61" y="48"/>
                      <a:pt x="61" y="49"/>
                      <a:pt x="61" y="49"/>
                    </a:cubicBezTo>
                    <a:cubicBezTo>
                      <a:pt x="61" y="51"/>
                      <a:pt x="59" y="52"/>
                      <a:pt x="57" y="52"/>
                    </a:cubicBezTo>
                    <a:cubicBezTo>
                      <a:pt x="57" y="52"/>
                      <a:pt x="30" y="50"/>
                      <a:pt x="9" y="48"/>
                    </a:cubicBezTo>
                    <a:cubicBezTo>
                      <a:pt x="8" y="48"/>
                      <a:pt x="7" y="47"/>
                      <a:pt x="7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11" y="59"/>
                      <a:pt x="7" y="70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" y="73"/>
                      <a:pt x="2" y="73"/>
                      <a:pt x="3" y="7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1" name="Freeform 353">
                <a:extLst>
                  <a:ext uri="{FF2B5EF4-FFF2-40B4-BE49-F238E27FC236}">
                    <a16:creationId xmlns:a16="http://schemas.microsoft.com/office/drawing/2014/main" id="{F946B49C-929C-42D9-880F-8DAB1F6DA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" y="1704"/>
                <a:ext cx="110" cy="104"/>
              </a:xfrm>
              <a:custGeom>
                <a:avLst/>
                <a:gdLst>
                  <a:gd name="T0" fmla="*/ 20 w 44"/>
                  <a:gd name="T1" fmla="*/ 717 h 39"/>
                  <a:gd name="T2" fmla="*/ 50 w 44"/>
                  <a:gd name="T3" fmla="*/ 704 h 39"/>
                  <a:gd name="T4" fmla="*/ 688 w 44"/>
                  <a:gd name="T5" fmla="*/ 704 h 39"/>
                  <a:gd name="T6" fmla="*/ 688 w 44"/>
                  <a:gd name="T7" fmla="*/ 739 h 39"/>
                  <a:gd name="T8" fmla="*/ 583 w 44"/>
                  <a:gd name="T9" fmla="*/ 35 h 39"/>
                  <a:gd name="T10" fmla="*/ 583 w 44"/>
                  <a:gd name="T11" fmla="*/ 35 h 39"/>
                  <a:gd name="T12" fmla="*/ 33 w 44"/>
                  <a:gd name="T13" fmla="*/ 0 h 39"/>
                  <a:gd name="T14" fmla="*/ 33 w 44"/>
                  <a:gd name="T15" fmla="*/ 0 h 39"/>
                  <a:gd name="T16" fmla="*/ 0 w 44"/>
                  <a:gd name="T17" fmla="*/ 704 h 39"/>
                  <a:gd name="T18" fmla="*/ 20 w 44"/>
                  <a:gd name="T19" fmla="*/ 717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39">
                    <a:moveTo>
                      <a:pt x="1" y="38"/>
                    </a:moveTo>
                    <a:cubicBezTo>
                      <a:pt x="1" y="37"/>
                      <a:pt x="2" y="37"/>
                      <a:pt x="3" y="37"/>
                    </a:cubicBezTo>
                    <a:cubicBezTo>
                      <a:pt x="7" y="37"/>
                      <a:pt x="30" y="37"/>
                      <a:pt x="44" y="37"/>
                    </a:cubicBezTo>
                    <a:cubicBezTo>
                      <a:pt x="44" y="38"/>
                      <a:pt x="44" y="39"/>
                      <a:pt x="44" y="39"/>
                    </a:cubicBezTo>
                    <a:cubicBezTo>
                      <a:pt x="41" y="27"/>
                      <a:pt x="39" y="14"/>
                      <a:pt x="37" y="2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21" y="1"/>
                      <a:pt x="8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8" y="10"/>
                      <a:pt x="6" y="32"/>
                      <a:pt x="0" y="37"/>
                    </a:cubicBezTo>
                    <a:lnTo>
                      <a:pt x="1" y="38"/>
                    </a:ln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2" name="Freeform 354">
                <a:extLst>
                  <a:ext uri="{FF2B5EF4-FFF2-40B4-BE49-F238E27FC236}">
                    <a16:creationId xmlns:a16="http://schemas.microsoft.com/office/drawing/2014/main" id="{CAF9A79D-1E56-4EBF-B522-B3255F8BC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562"/>
                <a:ext cx="353" cy="555"/>
              </a:xfrm>
              <a:custGeom>
                <a:avLst/>
                <a:gdLst>
                  <a:gd name="T0" fmla="*/ 1975 w 141"/>
                  <a:gd name="T1" fmla="*/ 3917 h 208"/>
                  <a:gd name="T2" fmla="*/ 2118 w 141"/>
                  <a:gd name="T3" fmla="*/ 3917 h 208"/>
                  <a:gd name="T4" fmla="*/ 2213 w 141"/>
                  <a:gd name="T5" fmla="*/ 3402 h 208"/>
                  <a:gd name="T6" fmla="*/ 2181 w 141"/>
                  <a:gd name="T7" fmla="*/ 3632 h 208"/>
                  <a:gd name="T8" fmla="*/ 2038 w 141"/>
                  <a:gd name="T9" fmla="*/ 3645 h 208"/>
                  <a:gd name="T10" fmla="*/ 471 w 141"/>
                  <a:gd name="T11" fmla="*/ 363 h 208"/>
                  <a:gd name="T12" fmla="*/ 438 w 141"/>
                  <a:gd name="T13" fmla="*/ 171 h 208"/>
                  <a:gd name="T14" fmla="*/ 426 w 141"/>
                  <a:gd name="T15" fmla="*/ 0 h 208"/>
                  <a:gd name="T16" fmla="*/ 0 w 141"/>
                  <a:gd name="T17" fmla="*/ 0 h 208"/>
                  <a:gd name="T18" fmla="*/ 83 w 141"/>
                  <a:gd name="T19" fmla="*/ 662 h 208"/>
                  <a:gd name="T20" fmla="*/ 283 w 141"/>
                  <a:gd name="T21" fmla="*/ 704 h 208"/>
                  <a:gd name="T22" fmla="*/ 396 w 141"/>
                  <a:gd name="T23" fmla="*/ 776 h 208"/>
                  <a:gd name="T24" fmla="*/ 438 w 141"/>
                  <a:gd name="T25" fmla="*/ 934 h 208"/>
                  <a:gd name="T26" fmla="*/ 408 w 141"/>
                  <a:gd name="T27" fmla="*/ 1046 h 208"/>
                  <a:gd name="T28" fmla="*/ 283 w 141"/>
                  <a:gd name="T29" fmla="*/ 1139 h 208"/>
                  <a:gd name="T30" fmla="*/ 175 w 141"/>
                  <a:gd name="T31" fmla="*/ 1161 h 208"/>
                  <a:gd name="T32" fmla="*/ 363 w 141"/>
                  <a:gd name="T33" fmla="*/ 1822 h 208"/>
                  <a:gd name="T34" fmla="*/ 363 w 141"/>
                  <a:gd name="T35" fmla="*/ 1822 h 208"/>
                  <a:gd name="T36" fmla="*/ 396 w 141"/>
                  <a:gd name="T37" fmla="*/ 1959 h 208"/>
                  <a:gd name="T38" fmla="*/ 408 w 141"/>
                  <a:gd name="T39" fmla="*/ 1959 h 208"/>
                  <a:gd name="T40" fmla="*/ 438 w 141"/>
                  <a:gd name="T41" fmla="*/ 2049 h 208"/>
                  <a:gd name="T42" fmla="*/ 458 w 141"/>
                  <a:gd name="T43" fmla="*/ 2071 h 208"/>
                  <a:gd name="T44" fmla="*/ 501 w 141"/>
                  <a:gd name="T45" fmla="*/ 2185 h 208"/>
                  <a:gd name="T46" fmla="*/ 1975 w 141"/>
                  <a:gd name="T47" fmla="*/ 3917 h 20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1" h="208">
                    <a:moveTo>
                      <a:pt x="126" y="206"/>
                    </a:moveTo>
                    <a:cubicBezTo>
                      <a:pt x="130" y="207"/>
                      <a:pt x="131" y="208"/>
                      <a:pt x="135" y="206"/>
                    </a:cubicBezTo>
                    <a:cubicBezTo>
                      <a:pt x="139" y="204"/>
                      <a:pt x="141" y="194"/>
                      <a:pt x="141" y="179"/>
                    </a:cubicBezTo>
                    <a:cubicBezTo>
                      <a:pt x="141" y="185"/>
                      <a:pt x="140" y="189"/>
                      <a:pt x="139" y="191"/>
                    </a:cubicBezTo>
                    <a:cubicBezTo>
                      <a:pt x="138" y="196"/>
                      <a:pt x="134" y="194"/>
                      <a:pt x="130" y="192"/>
                    </a:cubicBezTo>
                    <a:cubicBezTo>
                      <a:pt x="107" y="175"/>
                      <a:pt x="51" y="125"/>
                      <a:pt x="30" y="19"/>
                    </a:cubicBezTo>
                    <a:cubicBezTo>
                      <a:pt x="29" y="16"/>
                      <a:pt x="29" y="13"/>
                      <a:pt x="28" y="9"/>
                    </a:cubicBezTo>
                    <a:cubicBezTo>
                      <a:pt x="28" y="6"/>
                      <a:pt x="27" y="3"/>
                      <a:pt x="27" y="0"/>
                    </a:cubicBezTo>
                    <a:cubicBezTo>
                      <a:pt x="19" y="0"/>
                      <a:pt x="10" y="0"/>
                      <a:pt x="0" y="0"/>
                    </a:cubicBezTo>
                    <a:cubicBezTo>
                      <a:pt x="1" y="11"/>
                      <a:pt x="3" y="23"/>
                      <a:pt x="5" y="35"/>
                    </a:cubicBezTo>
                    <a:cubicBezTo>
                      <a:pt x="11" y="36"/>
                      <a:pt x="15" y="37"/>
                      <a:pt x="18" y="37"/>
                    </a:cubicBezTo>
                    <a:cubicBezTo>
                      <a:pt x="20" y="38"/>
                      <a:pt x="23" y="39"/>
                      <a:pt x="25" y="41"/>
                    </a:cubicBezTo>
                    <a:cubicBezTo>
                      <a:pt x="27" y="43"/>
                      <a:pt x="28" y="46"/>
                      <a:pt x="28" y="49"/>
                    </a:cubicBezTo>
                    <a:cubicBezTo>
                      <a:pt x="28" y="51"/>
                      <a:pt x="27" y="54"/>
                      <a:pt x="26" y="55"/>
                    </a:cubicBezTo>
                    <a:cubicBezTo>
                      <a:pt x="25" y="58"/>
                      <a:pt x="22" y="60"/>
                      <a:pt x="18" y="60"/>
                    </a:cubicBezTo>
                    <a:cubicBezTo>
                      <a:pt x="17" y="61"/>
                      <a:pt x="14" y="61"/>
                      <a:pt x="11" y="61"/>
                    </a:cubicBezTo>
                    <a:cubicBezTo>
                      <a:pt x="14" y="73"/>
                      <a:pt x="18" y="85"/>
                      <a:pt x="23" y="96"/>
                    </a:cubicBezTo>
                    <a:cubicBezTo>
                      <a:pt x="23" y="96"/>
                      <a:pt x="23" y="96"/>
                      <a:pt x="23" y="96"/>
                    </a:cubicBezTo>
                    <a:cubicBezTo>
                      <a:pt x="24" y="99"/>
                      <a:pt x="24" y="101"/>
                      <a:pt x="25" y="103"/>
                    </a:cubicBezTo>
                    <a:cubicBezTo>
                      <a:pt x="25" y="103"/>
                      <a:pt x="26" y="103"/>
                      <a:pt x="26" y="103"/>
                    </a:cubicBezTo>
                    <a:cubicBezTo>
                      <a:pt x="26" y="105"/>
                      <a:pt x="27" y="107"/>
                      <a:pt x="28" y="108"/>
                    </a:cubicBezTo>
                    <a:cubicBezTo>
                      <a:pt x="28" y="109"/>
                      <a:pt x="29" y="109"/>
                      <a:pt x="29" y="109"/>
                    </a:cubicBezTo>
                    <a:cubicBezTo>
                      <a:pt x="30" y="111"/>
                      <a:pt x="31" y="113"/>
                      <a:pt x="32" y="115"/>
                    </a:cubicBezTo>
                    <a:cubicBezTo>
                      <a:pt x="56" y="157"/>
                      <a:pt x="109" y="201"/>
                      <a:pt x="126" y="20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3" name="Freeform 355">
                <a:extLst>
                  <a:ext uri="{FF2B5EF4-FFF2-40B4-BE49-F238E27FC236}">
                    <a16:creationId xmlns:a16="http://schemas.microsoft.com/office/drawing/2014/main" id="{3820A8BD-0EBD-4FDE-AC67-6AC1DFC79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557"/>
                <a:ext cx="640" cy="1269"/>
              </a:xfrm>
              <a:custGeom>
                <a:avLst/>
                <a:gdLst>
                  <a:gd name="T0" fmla="*/ 3688 w 256"/>
                  <a:gd name="T1" fmla="*/ 8827 h 476"/>
                  <a:gd name="T2" fmla="*/ 3333 w 256"/>
                  <a:gd name="T3" fmla="*/ 9019 h 476"/>
                  <a:gd name="T4" fmla="*/ 2470 w 256"/>
                  <a:gd name="T5" fmla="*/ 8451 h 476"/>
                  <a:gd name="T6" fmla="*/ 1925 w 256"/>
                  <a:gd name="T7" fmla="*/ 7675 h 476"/>
                  <a:gd name="T8" fmla="*/ 1313 w 256"/>
                  <a:gd name="T9" fmla="*/ 6780 h 476"/>
                  <a:gd name="T10" fmla="*/ 20 w 256"/>
                  <a:gd name="T11" fmla="*/ 4471 h 476"/>
                  <a:gd name="T12" fmla="*/ 113 w 256"/>
                  <a:gd name="T13" fmla="*/ 2879 h 476"/>
                  <a:gd name="T14" fmla="*/ 408 w 256"/>
                  <a:gd name="T15" fmla="*/ 1514 h 476"/>
                  <a:gd name="T16" fmla="*/ 1095 w 256"/>
                  <a:gd name="T17" fmla="*/ 77 h 476"/>
                  <a:gd name="T18" fmla="*/ 1238 w 256"/>
                  <a:gd name="T19" fmla="*/ 21 h 476"/>
                  <a:gd name="T20" fmla="*/ 2238 w 256"/>
                  <a:gd name="T21" fmla="*/ 648 h 476"/>
                  <a:gd name="T22" fmla="*/ 2970 w 256"/>
                  <a:gd name="T23" fmla="*/ 1877 h 476"/>
                  <a:gd name="T24" fmla="*/ 3300 w 256"/>
                  <a:gd name="T25" fmla="*/ 4015 h 476"/>
                  <a:gd name="T26" fmla="*/ 3675 w 256"/>
                  <a:gd name="T27" fmla="*/ 5644 h 476"/>
                  <a:gd name="T28" fmla="*/ 3688 w 256"/>
                  <a:gd name="T29" fmla="*/ 8827 h 4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6" h="476">
                    <a:moveTo>
                      <a:pt x="236" y="466"/>
                    </a:moveTo>
                    <a:cubicBezTo>
                      <a:pt x="231" y="472"/>
                      <a:pt x="222" y="475"/>
                      <a:pt x="213" y="476"/>
                    </a:cubicBezTo>
                    <a:cubicBezTo>
                      <a:pt x="195" y="476"/>
                      <a:pt x="176" y="465"/>
                      <a:pt x="158" y="446"/>
                    </a:cubicBezTo>
                    <a:cubicBezTo>
                      <a:pt x="141" y="429"/>
                      <a:pt x="131" y="417"/>
                      <a:pt x="123" y="405"/>
                    </a:cubicBezTo>
                    <a:cubicBezTo>
                      <a:pt x="113" y="391"/>
                      <a:pt x="104" y="377"/>
                      <a:pt x="84" y="358"/>
                    </a:cubicBezTo>
                    <a:cubicBezTo>
                      <a:pt x="67" y="342"/>
                      <a:pt x="2" y="274"/>
                      <a:pt x="1" y="236"/>
                    </a:cubicBezTo>
                    <a:cubicBezTo>
                      <a:pt x="0" y="210"/>
                      <a:pt x="2" y="182"/>
                      <a:pt x="7" y="152"/>
                    </a:cubicBezTo>
                    <a:cubicBezTo>
                      <a:pt x="10" y="138"/>
                      <a:pt x="17" y="109"/>
                      <a:pt x="26" y="80"/>
                    </a:cubicBezTo>
                    <a:cubicBezTo>
                      <a:pt x="38" y="44"/>
                      <a:pt x="51" y="17"/>
                      <a:pt x="70" y="4"/>
                    </a:cubicBezTo>
                    <a:cubicBezTo>
                      <a:pt x="70" y="4"/>
                      <a:pt x="76" y="0"/>
                      <a:pt x="79" y="1"/>
                    </a:cubicBezTo>
                    <a:cubicBezTo>
                      <a:pt x="102" y="7"/>
                      <a:pt x="127" y="21"/>
                      <a:pt x="143" y="34"/>
                    </a:cubicBezTo>
                    <a:cubicBezTo>
                      <a:pt x="153" y="43"/>
                      <a:pt x="185" y="69"/>
                      <a:pt x="190" y="99"/>
                    </a:cubicBezTo>
                    <a:cubicBezTo>
                      <a:pt x="197" y="129"/>
                      <a:pt x="201" y="173"/>
                      <a:pt x="211" y="212"/>
                    </a:cubicBezTo>
                    <a:cubicBezTo>
                      <a:pt x="219" y="246"/>
                      <a:pt x="227" y="279"/>
                      <a:pt x="235" y="298"/>
                    </a:cubicBezTo>
                    <a:cubicBezTo>
                      <a:pt x="254" y="349"/>
                      <a:pt x="256" y="444"/>
                      <a:pt x="236" y="46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4" name="Freeform 356">
                <a:extLst>
                  <a:ext uri="{FF2B5EF4-FFF2-40B4-BE49-F238E27FC236}">
                    <a16:creationId xmlns:a16="http://schemas.microsoft.com/office/drawing/2014/main" id="{90F52C91-9D81-41ED-BDB3-B1547BCB0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1557"/>
                <a:ext cx="332" cy="349"/>
              </a:xfrm>
              <a:custGeom>
                <a:avLst/>
                <a:gdLst>
                  <a:gd name="T0" fmla="*/ 1975 w 133"/>
                  <a:gd name="T1" fmla="*/ 1873 h 131"/>
                  <a:gd name="T2" fmla="*/ 1246 w 133"/>
                  <a:gd name="T3" fmla="*/ 645 h 131"/>
                  <a:gd name="T4" fmla="*/ 250 w 133"/>
                  <a:gd name="T5" fmla="*/ 21 h 131"/>
                  <a:gd name="T6" fmla="*/ 105 w 133"/>
                  <a:gd name="T7" fmla="*/ 77 h 131"/>
                  <a:gd name="T8" fmla="*/ 0 w 133"/>
                  <a:gd name="T9" fmla="*/ 192 h 131"/>
                  <a:gd name="T10" fmla="*/ 30 w 133"/>
                  <a:gd name="T11" fmla="*/ 205 h 131"/>
                  <a:gd name="T12" fmla="*/ 749 w 133"/>
                  <a:gd name="T13" fmla="*/ 874 h 131"/>
                  <a:gd name="T14" fmla="*/ 946 w 133"/>
                  <a:gd name="T15" fmla="*/ 1364 h 131"/>
                  <a:gd name="T16" fmla="*/ 1370 w 133"/>
                  <a:gd name="T17" fmla="*/ 1910 h 131"/>
                  <a:gd name="T18" fmla="*/ 1682 w 133"/>
                  <a:gd name="T19" fmla="*/ 2272 h 131"/>
                  <a:gd name="T20" fmla="*/ 2024 w 133"/>
                  <a:gd name="T21" fmla="*/ 2478 h 131"/>
                  <a:gd name="T22" fmla="*/ 2069 w 133"/>
                  <a:gd name="T23" fmla="*/ 2456 h 131"/>
                  <a:gd name="T24" fmla="*/ 1975 w 133"/>
                  <a:gd name="T25" fmla="*/ 1873 h 1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3" h="131">
                    <a:moveTo>
                      <a:pt x="127" y="99"/>
                    </a:moveTo>
                    <a:cubicBezTo>
                      <a:pt x="122" y="69"/>
                      <a:pt x="90" y="43"/>
                      <a:pt x="80" y="34"/>
                    </a:cubicBezTo>
                    <a:cubicBezTo>
                      <a:pt x="64" y="21"/>
                      <a:pt x="39" y="7"/>
                      <a:pt x="16" y="1"/>
                    </a:cubicBezTo>
                    <a:cubicBezTo>
                      <a:pt x="13" y="0"/>
                      <a:pt x="7" y="4"/>
                      <a:pt x="7" y="4"/>
                    </a:cubicBezTo>
                    <a:cubicBezTo>
                      <a:pt x="4" y="6"/>
                      <a:pt x="2" y="8"/>
                      <a:pt x="0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0" y="14"/>
                      <a:pt x="38" y="31"/>
                      <a:pt x="48" y="46"/>
                    </a:cubicBezTo>
                    <a:cubicBezTo>
                      <a:pt x="53" y="54"/>
                      <a:pt x="55" y="64"/>
                      <a:pt x="61" y="72"/>
                    </a:cubicBezTo>
                    <a:cubicBezTo>
                      <a:pt x="68" y="83"/>
                      <a:pt x="79" y="92"/>
                      <a:pt x="88" y="101"/>
                    </a:cubicBezTo>
                    <a:cubicBezTo>
                      <a:pt x="95" y="108"/>
                      <a:pt x="100" y="115"/>
                      <a:pt x="108" y="120"/>
                    </a:cubicBezTo>
                    <a:cubicBezTo>
                      <a:pt x="113" y="123"/>
                      <a:pt x="125" y="131"/>
                      <a:pt x="130" y="131"/>
                    </a:cubicBezTo>
                    <a:cubicBezTo>
                      <a:pt x="131" y="131"/>
                      <a:pt x="132" y="130"/>
                      <a:pt x="133" y="130"/>
                    </a:cubicBezTo>
                    <a:cubicBezTo>
                      <a:pt x="131" y="119"/>
                      <a:pt x="129" y="108"/>
                      <a:pt x="127" y="99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5" name="Freeform 357">
                <a:extLst>
                  <a:ext uri="{FF2B5EF4-FFF2-40B4-BE49-F238E27FC236}">
                    <a16:creationId xmlns:a16="http://schemas.microsoft.com/office/drawing/2014/main" id="{CA90ADFE-C2C6-447D-95C2-E0251D06D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682"/>
                <a:ext cx="85" cy="115"/>
              </a:xfrm>
              <a:custGeom>
                <a:avLst/>
                <a:gdLst>
                  <a:gd name="T0" fmla="*/ 313 w 34"/>
                  <a:gd name="T1" fmla="*/ 0 h 43"/>
                  <a:gd name="T2" fmla="*/ 300 w 34"/>
                  <a:gd name="T3" fmla="*/ 21 h 43"/>
                  <a:gd name="T4" fmla="*/ 0 w 34"/>
                  <a:gd name="T5" fmla="*/ 193 h 43"/>
                  <a:gd name="T6" fmla="*/ 250 w 34"/>
                  <a:gd name="T7" fmla="*/ 824 h 43"/>
                  <a:gd name="T8" fmla="*/ 500 w 34"/>
                  <a:gd name="T9" fmla="*/ 687 h 43"/>
                  <a:gd name="T10" fmla="*/ 533 w 34"/>
                  <a:gd name="T11" fmla="*/ 687 h 43"/>
                  <a:gd name="T12" fmla="*/ 533 w 34"/>
                  <a:gd name="T13" fmla="*/ 671 h 43"/>
                  <a:gd name="T14" fmla="*/ 313 w 34"/>
                  <a:gd name="T15" fmla="*/ 0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3">
                    <a:moveTo>
                      <a:pt x="20" y="0"/>
                    </a:moveTo>
                    <a:cubicBezTo>
                      <a:pt x="20" y="1"/>
                      <a:pt x="20" y="1"/>
                      <a:pt x="19" y="1"/>
                    </a:cubicBezTo>
                    <a:cubicBezTo>
                      <a:pt x="17" y="2"/>
                      <a:pt x="9" y="6"/>
                      <a:pt x="0" y="10"/>
                    </a:cubicBezTo>
                    <a:cubicBezTo>
                      <a:pt x="6" y="20"/>
                      <a:pt x="12" y="31"/>
                      <a:pt x="16" y="43"/>
                    </a:cubicBezTo>
                    <a:cubicBezTo>
                      <a:pt x="24" y="39"/>
                      <a:pt x="31" y="36"/>
                      <a:pt x="32" y="36"/>
                    </a:cubicBezTo>
                    <a:cubicBezTo>
                      <a:pt x="33" y="35"/>
                      <a:pt x="34" y="35"/>
                      <a:pt x="34" y="36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28" y="32"/>
                      <a:pt x="18" y="13"/>
                      <a:pt x="20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6" name="Freeform 358">
                <a:extLst>
                  <a:ext uri="{FF2B5EF4-FFF2-40B4-BE49-F238E27FC236}">
                    <a16:creationId xmlns:a16="http://schemas.microsoft.com/office/drawing/2014/main" id="{23E615FA-20F8-4C7A-9AB6-FBDAEC033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528"/>
                <a:ext cx="133" cy="128"/>
              </a:xfrm>
              <a:custGeom>
                <a:avLst/>
                <a:gdLst>
                  <a:gd name="T0" fmla="*/ 838 w 53"/>
                  <a:gd name="T1" fmla="*/ 683 h 48"/>
                  <a:gd name="T2" fmla="*/ 630 w 53"/>
                  <a:gd name="T3" fmla="*/ 0 h 48"/>
                  <a:gd name="T4" fmla="*/ 630 w 53"/>
                  <a:gd name="T5" fmla="*/ 0 h 48"/>
                  <a:gd name="T6" fmla="*/ 597 w 53"/>
                  <a:gd name="T7" fmla="*/ 35 h 48"/>
                  <a:gd name="T8" fmla="*/ 0 w 53"/>
                  <a:gd name="T9" fmla="*/ 397 h 48"/>
                  <a:gd name="T10" fmla="*/ 429 w 53"/>
                  <a:gd name="T11" fmla="*/ 909 h 48"/>
                  <a:gd name="T12" fmla="*/ 806 w 53"/>
                  <a:gd name="T13" fmla="*/ 704 h 48"/>
                  <a:gd name="T14" fmla="*/ 838 w 53"/>
                  <a:gd name="T15" fmla="*/ 704 h 48"/>
                  <a:gd name="T16" fmla="*/ 838 w 53"/>
                  <a:gd name="T17" fmla="*/ 68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48">
                    <a:moveTo>
                      <a:pt x="53" y="36"/>
                    </a:moveTo>
                    <a:cubicBezTo>
                      <a:pt x="42" y="33"/>
                      <a:pt x="33" y="8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9" y="1"/>
                      <a:pt x="39" y="2"/>
                      <a:pt x="38" y="2"/>
                    </a:cubicBezTo>
                    <a:cubicBezTo>
                      <a:pt x="32" y="5"/>
                      <a:pt x="13" y="14"/>
                      <a:pt x="0" y="21"/>
                    </a:cubicBezTo>
                    <a:cubicBezTo>
                      <a:pt x="9" y="28"/>
                      <a:pt x="18" y="37"/>
                      <a:pt x="27" y="48"/>
                    </a:cubicBezTo>
                    <a:cubicBezTo>
                      <a:pt x="38" y="43"/>
                      <a:pt x="48" y="38"/>
                      <a:pt x="51" y="37"/>
                    </a:cubicBezTo>
                    <a:cubicBezTo>
                      <a:pt x="52" y="37"/>
                      <a:pt x="52" y="37"/>
                      <a:pt x="53" y="37"/>
                    </a:cubicBezTo>
                    <a:cubicBezTo>
                      <a:pt x="53" y="37"/>
                      <a:pt x="53" y="36"/>
                      <a:pt x="53" y="3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7" name="Freeform 359">
                <a:extLst>
                  <a:ext uri="{FF2B5EF4-FFF2-40B4-BE49-F238E27FC236}">
                    <a16:creationId xmlns:a16="http://schemas.microsoft.com/office/drawing/2014/main" id="{05E71C1E-4AD6-498D-99D8-D9945EF2C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" y="14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8" name="Freeform 360">
                <a:extLst>
                  <a:ext uri="{FF2B5EF4-FFF2-40B4-BE49-F238E27FC236}">
                    <a16:creationId xmlns:a16="http://schemas.microsoft.com/office/drawing/2014/main" id="{EAE0CB0C-EBCA-4952-818A-B3CF4FF7E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642"/>
                <a:ext cx="52" cy="75"/>
              </a:xfrm>
              <a:custGeom>
                <a:avLst/>
                <a:gdLst>
                  <a:gd name="T0" fmla="*/ 245 w 21"/>
                  <a:gd name="T1" fmla="*/ 193 h 28"/>
                  <a:gd name="T2" fmla="*/ 275 w 21"/>
                  <a:gd name="T3" fmla="*/ 504 h 28"/>
                  <a:gd name="T4" fmla="*/ 74 w 21"/>
                  <a:gd name="T5" fmla="*/ 346 h 28"/>
                  <a:gd name="T6" fmla="*/ 42 w 21"/>
                  <a:gd name="T7" fmla="*/ 35 h 28"/>
                  <a:gd name="T8" fmla="*/ 245 w 21"/>
                  <a:gd name="T9" fmla="*/ 193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8">
                    <a:moveTo>
                      <a:pt x="16" y="10"/>
                    </a:moveTo>
                    <a:cubicBezTo>
                      <a:pt x="21" y="17"/>
                      <a:pt x="21" y="24"/>
                      <a:pt x="18" y="26"/>
                    </a:cubicBezTo>
                    <a:cubicBezTo>
                      <a:pt x="15" y="28"/>
                      <a:pt x="9" y="24"/>
                      <a:pt x="5" y="18"/>
                    </a:cubicBezTo>
                    <a:cubicBezTo>
                      <a:pt x="1" y="11"/>
                      <a:pt x="0" y="4"/>
                      <a:pt x="3" y="2"/>
                    </a:cubicBezTo>
                    <a:cubicBezTo>
                      <a:pt x="6" y="0"/>
                      <a:pt x="12" y="4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39" name="Freeform 361">
                <a:extLst>
                  <a:ext uri="{FF2B5EF4-FFF2-40B4-BE49-F238E27FC236}">
                    <a16:creationId xmlns:a16="http://schemas.microsoft.com/office/drawing/2014/main" id="{09E6056F-88F7-4E0E-BF89-D4AC081F3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762"/>
                <a:ext cx="53" cy="72"/>
              </a:xfrm>
              <a:custGeom>
                <a:avLst/>
                <a:gdLst>
                  <a:gd name="T0" fmla="*/ 255 w 21"/>
                  <a:gd name="T1" fmla="*/ 192 h 27"/>
                  <a:gd name="T2" fmla="*/ 288 w 21"/>
                  <a:gd name="T3" fmla="*/ 477 h 27"/>
                  <a:gd name="T4" fmla="*/ 83 w 21"/>
                  <a:gd name="T5" fmla="*/ 320 h 27"/>
                  <a:gd name="T6" fmla="*/ 50 w 21"/>
                  <a:gd name="T7" fmla="*/ 35 h 27"/>
                  <a:gd name="T8" fmla="*/ 255 w 21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6" y="10"/>
                    </a:moveTo>
                    <a:cubicBezTo>
                      <a:pt x="20" y="16"/>
                      <a:pt x="21" y="23"/>
                      <a:pt x="18" y="25"/>
                    </a:cubicBezTo>
                    <a:cubicBezTo>
                      <a:pt x="15" y="27"/>
                      <a:pt x="9" y="23"/>
                      <a:pt x="5" y="17"/>
                    </a:cubicBezTo>
                    <a:cubicBezTo>
                      <a:pt x="1" y="10"/>
                      <a:pt x="0" y="4"/>
                      <a:pt x="3" y="2"/>
                    </a:cubicBezTo>
                    <a:cubicBezTo>
                      <a:pt x="6" y="0"/>
                      <a:pt x="12" y="3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0" name="Freeform 362">
                <a:extLst>
                  <a:ext uri="{FF2B5EF4-FFF2-40B4-BE49-F238E27FC236}">
                    <a16:creationId xmlns:a16="http://schemas.microsoft.com/office/drawing/2014/main" id="{39A2BEFC-17E0-4E39-A6B7-A50C1C90E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1648"/>
                <a:ext cx="33" cy="50"/>
              </a:xfrm>
              <a:custGeom>
                <a:avLst/>
                <a:gdLst>
                  <a:gd name="T0" fmla="*/ 147 w 13"/>
                  <a:gd name="T1" fmla="*/ 145 h 19"/>
                  <a:gd name="T2" fmla="*/ 0 w 13"/>
                  <a:gd name="T3" fmla="*/ 0 h 19"/>
                  <a:gd name="T4" fmla="*/ 63 w 13"/>
                  <a:gd name="T5" fmla="*/ 179 h 19"/>
                  <a:gd name="T6" fmla="*/ 213 w 13"/>
                  <a:gd name="T7" fmla="*/ 347 h 19"/>
                  <a:gd name="T8" fmla="*/ 147 w 13"/>
                  <a:gd name="T9" fmla="*/ 14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9" y="8"/>
                    </a:moveTo>
                    <a:cubicBezTo>
                      <a:pt x="7" y="4"/>
                      <a:pt x="3" y="1"/>
                      <a:pt x="0" y="0"/>
                    </a:cubicBezTo>
                    <a:cubicBezTo>
                      <a:pt x="0" y="3"/>
                      <a:pt x="2" y="7"/>
                      <a:pt x="4" y="10"/>
                    </a:cubicBezTo>
                    <a:cubicBezTo>
                      <a:pt x="7" y="15"/>
                      <a:pt x="10" y="18"/>
                      <a:pt x="13" y="19"/>
                    </a:cubicBezTo>
                    <a:cubicBezTo>
                      <a:pt x="13" y="16"/>
                      <a:pt x="12" y="12"/>
                      <a:pt x="9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1" name="Freeform 363">
                <a:extLst>
                  <a:ext uri="{FF2B5EF4-FFF2-40B4-BE49-F238E27FC236}">
                    <a16:creationId xmlns:a16="http://schemas.microsoft.com/office/drawing/2014/main" id="{772A43EF-33B2-4E8A-A590-170CBB406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1768"/>
                <a:ext cx="33" cy="48"/>
              </a:xfrm>
              <a:custGeom>
                <a:avLst/>
                <a:gdLst>
                  <a:gd name="T0" fmla="*/ 160 w 13"/>
                  <a:gd name="T1" fmla="*/ 149 h 18"/>
                  <a:gd name="T2" fmla="*/ 0 w 13"/>
                  <a:gd name="T3" fmla="*/ 0 h 18"/>
                  <a:gd name="T4" fmla="*/ 63 w 13"/>
                  <a:gd name="T5" fmla="*/ 192 h 18"/>
                  <a:gd name="T6" fmla="*/ 213 w 13"/>
                  <a:gd name="T7" fmla="*/ 341 h 18"/>
                  <a:gd name="T8" fmla="*/ 160 w 13"/>
                  <a:gd name="T9" fmla="*/ 14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10" y="8"/>
                    </a:moveTo>
                    <a:cubicBezTo>
                      <a:pt x="7" y="3"/>
                      <a:pt x="3" y="0"/>
                      <a:pt x="0" y="0"/>
                    </a:cubicBezTo>
                    <a:cubicBezTo>
                      <a:pt x="0" y="2"/>
                      <a:pt x="2" y="6"/>
                      <a:pt x="4" y="10"/>
                    </a:cubicBezTo>
                    <a:cubicBezTo>
                      <a:pt x="7" y="15"/>
                      <a:pt x="11" y="18"/>
                      <a:pt x="13" y="18"/>
                    </a:cubicBezTo>
                    <a:cubicBezTo>
                      <a:pt x="13" y="15"/>
                      <a:pt x="12" y="12"/>
                      <a:pt x="10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2" name="Freeform 364">
                <a:extLst>
                  <a:ext uri="{FF2B5EF4-FFF2-40B4-BE49-F238E27FC236}">
                    <a16:creationId xmlns:a16="http://schemas.microsoft.com/office/drawing/2014/main" id="{E42BD35C-7FB0-483A-9D3D-5313DEE71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082"/>
                <a:ext cx="120" cy="83"/>
              </a:xfrm>
              <a:custGeom>
                <a:avLst/>
                <a:gdLst>
                  <a:gd name="T0" fmla="*/ 345 w 48"/>
                  <a:gd name="T1" fmla="*/ 573 h 31"/>
                  <a:gd name="T2" fmla="*/ 645 w 48"/>
                  <a:gd name="T3" fmla="*/ 458 h 31"/>
                  <a:gd name="T4" fmla="*/ 750 w 48"/>
                  <a:gd name="T5" fmla="*/ 94 h 31"/>
                  <a:gd name="T6" fmla="*/ 688 w 48"/>
                  <a:gd name="T7" fmla="*/ 21 h 31"/>
                  <a:gd name="T8" fmla="*/ 625 w 48"/>
                  <a:gd name="T9" fmla="*/ 94 h 31"/>
                  <a:gd name="T10" fmla="*/ 563 w 48"/>
                  <a:gd name="T11" fmla="*/ 345 h 31"/>
                  <a:gd name="T12" fmla="*/ 363 w 48"/>
                  <a:gd name="T13" fmla="*/ 423 h 31"/>
                  <a:gd name="T14" fmla="*/ 83 w 48"/>
                  <a:gd name="T15" fmla="*/ 56 h 31"/>
                  <a:gd name="T16" fmla="*/ 63 w 48"/>
                  <a:gd name="T17" fmla="*/ 0 h 31"/>
                  <a:gd name="T18" fmla="*/ 0 w 48"/>
                  <a:gd name="T19" fmla="*/ 265 h 31"/>
                  <a:gd name="T20" fmla="*/ 345 w 48"/>
                  <a:gd name="T21" fmla="*/ 573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31">
                    <a:moveTo>
                      <a:pt x="22" y="30"/>
                    </a:moveTo>
                    <a:cubicBezTo>
                      <a:pt x="29" y="31"/>
                      <a:pt x="36" y="28"/>
                      <a:pt x="41" y="24"/>
                    </a:cubicBezTo>
                    <a:cubicBezTo>
                      <a:pt x="46" y="19"/>
                      <a:pt x="47" y="12"/>
                      <a:pt x="48" y="5"/>
                    </a:cubicBezTo>
                    <a:cubicBezTo>
                      <a:pt x="48" y="3"/>
                      <a:pt x="46" y="1"/>
                      <a:pt x="44" y="1"/>
                    </a:cubicBezTo>
                    <a:cubicBezTo>
                      <a:pt x="42" y="1"/>
                      <a:pt x="40" y="2"/>
                      <a:pt x="40" y="5"/>
                    </a:cubicBezTo>
                    <a:cubicBezTo>
                      <a:pt x="40" y="10"/>
                      <a:pt x="40" y="15"/>
                      <a:pt x="36" y="18"/>
                    </a:cubicBezTo>
                    <a:cubicBezTo>
                      <a:pt x="32" y="21"/>
                      <a:pt x="28" y="23"/>
                      <a:pt x="23" y="22"/>
                    </a:cubicBezTo>
                    <a:cubicBezTo>
                      <a:pt x="13" y="22"/>
                      <a:pt x="5" y="13"/>
                      <a:pt x="5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3" y="5"/>
                      <a:pt x="2" y="11"/>
                      <a:pt x="0" y="14"/>
                    </a:cubicBezTo>
                    <a:cubicBezTo>
                      <a:pt x="3" y="23"/>
                      <a:pt x="12" y="30"/>
                      <a:pt x="22" y="30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3" name="Freeform 365">
                <a:extLst>
                  <a:ext uri="{FF2B5EF4-FFF2-40B4-BE49-F238E27FC236}">
                    <a16:creationId xmlns:a16="http://schemas.microsoft.com/office/drawing/2014/main" id="{B5015BDD-B1B3-4BB0-9208-B4C7C33DE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4" y="2802"/>
                <a:ext cx="310" cy="544"/>
              </a:xfrm>
              <a:custGeom>
                <a:avLst/>
                <a:gdLst>
                  <a:gd name="T0" fmla="*/ 1938 w 124"/>
                  <a:gd name="T1" fmla="*/ 341 h 204"/>
                  <a:gd name="T2" fmla="*/ 1938 w 124"/>
                  <a:gd name="T3" fmla="*/ 341 h 204"/>
                  <a:gd name="T4" fmla="*/ 1925 w 124"/>
                  <a:gd name="T5" fmla="*/ 376 h 204"/>
                  <a:gd name="T6" fmla="*/ 1908 w 124"/>
                  <a:gd name="T7" fmla="*/ 376 h 204"/>
                  <a:gd name="T8" fmla="*/ 1895 w 124"/>
                  <a:gd name="T9" fmla="*/ 419 h 204"/>
                  <a:gd name="T10" fmla="*/ 1875 w 124"/>
                  <a:gd name="T11" fmla="*/ 435 h 204"/>
                  <a:gd name="T12" fmla="*/ 1863 w 124"/>
                  <a:gd name="T13" fmla="*/ 477 h 204"/>
                  <a:gd name="T14" fmla="*/ 1863 w 124"/>
                  <a:gd name="T15" fmla="*/ 491 h 204"/>
                  <a:gd name="T16" fmla="*/ 1845 w 124"/>
                  <a:gd name="T17" fmla="*/ 533 h 204"/>
                  <a:gd name="T18" fmla="*/ 1833 w 124"/>
                  <a:gd name="T19" fmla="*/ 547 h 204"/>
                  <a:gd name="T20" fmla="*/ 1813 w 124"/>
                  <a:gd name="T21" fmla="*/ 589 h 204"/>
                  <a:gd name="T22" fmla="*/ 1813 w 124"/>
                  <a:gd name="T23" fmla="*/ 605 h 204"/>
                  <a:gd name="T24" fmla="*/ 1800 w 124"/>
                  <a:gd name="T25" fmla="*/ 648 h 204"/>
                  <a:gd name="T26" fmla="*/ 1800 w 124"/>
                  <a:gd name="T27" fmla="*/ 683 h 204"/>
                  <a:gd name="T28" fmla="*/ 1783 w 124"/>
                  <a:gd name="T29" fmla="*/ 717 h 204"/>
                  <a:gd name="T30" fmla="*/ 1770 w 124"/>
                  <a:gd name="T31" fmla="*/ 776 h 204"/>
                  <a:gd name="T32" fmla="*/ 1375 w 124"/>
                  <a:gd name="T33" fmla="*/ 1459 h 204"/>
                  <a:gd name="T34" fmla="*/ 925 w 124"/>
                  <a:gd name="T35" fmla="*/ 1443 h 204"/>
                  <a:gd name="T36" fmla="*/ 875 w 124"/>
                  <a:gd name="T37" fmla="*/ 1400 h 204"/>
                  <a:gd name="T38" fmla="*/ 488 w 124"/>
                  <a:gd name="T39" fmla="*/ 947 h 204"/>
                  <a:gd name="T40" fmla="*/ 0 w 124"/>
                  <a:gd name="T41" fmla="*/ 0 h 204"/>
                  <a:gd name="T42" fmla="*/ 0 w 124"/>
                  <a:gd name="T43" fmla="*/ 320 h 204"/>
                  <a:gd name="T44" fmla="*/ 50 w 124"/>
                  <a:gd name="T45" fmla="*/ 3605 h 204"/>
                  <a:gd name="T46" fmla="*/ 50 w 124"/>
                  <a:gd name="T47" fmla="*/ 3605 h 204"/>
                  <a:gd name="T48" fmla="*/ 50 w 124"/>
                  <a:gd name="T49" fmla="*/ 3619 h 204"/>
                  <a:gd name="T50" fmla="*/ 988 w 124"/>
                  <a:gd name="T51" fmla="*/ 3869 h 204"/>
                  <a:gd name="T52" fmla="*/ 1938 w 124"/>
                  <a:gd name="T53" fmla="*/ 3619 h 204"/>
                  <a:gd name="T54" fmla="*/ 1938 w 124"/>
                  <a:gd name="T55" fmla="*/ 3605 h 204"/>
                  <a:gd name="T56" fmla="*/ 1938 w 124"/>
                  <a:gd name="T57" fmla="*/ 3605 h 204"/>
                  <a:gd name="T58" fmla="*/ 1938 w 124"/>
                  <a:gd name="T59" fmla="*/ 341 h 20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4" h="204">
                    <a:moveTo>
                      <a:pt x="124" y="18"/>
                    </a:moveTo>
                    <a:cubicBezTo>
                      <a:pt x="124" y="18"/>
                      <a:pt x="124" y="18"/>
                      <a:pt x="124" y="18"/>
                    </a:cubicBezTo>
                    <a:cubicBezTo>
                      <a:pt x="124" y="19"/>
                      <a:pt x="123" y="19"/>
                      <a:pt x="123" y="20"/>
                    </a:cubicBezTo>
                    <a:cubicBezTo>
                      <a:pt x="123" y="20"/>
                      <a:pt x="122" y="20"/>
                      <a:pt x="122" y="20"/>
                    </a:cubicBezTo>
                    <a:cubicBezTo>
                      <a:pt x="122" y="21"/>
                      <a:pt x="121" y="22"/>
                      <a:pt x="121" y="22"/>
                    </a:cubicBezTo>
                    <a:cubicBezTo>
                      <a:pt x="121" y="22"/>
                      <a:pt x="121" y="23"/>
                      <a:pt x="120" y="23"/>
                    </a:cubicBezTo>
                    <a:cubicBezTo>
                      <a:pt x="120" y="24"/>
                      <a:pt x="120" y="24"/>
                      <a:pt x="119" y="25"/>
                    </a:cubicBezTo>
                    <a:cubicBezTo>
                      <a:pt x="119" y="25"/>
                      <a:pt x="119" y="25"/>
                      <a:pt x="119" y="26"/>
                    </a:cubicBezTo>
                    <a:cubicBezTo>
                      <a:pt x="119" y="26"/>
                      <a:pt x="118" y="27"/>
                      <a:pt x="118" y="28"/>
                    </a:cubicBezTo>
                    <a:cubicBezTo>
                      <a:pt x="118" y="28"/>
                      <a:pt x="118" y="28"/>
                      <a:pt x="117" y="29"/>
                    </a:cubicBezTo>
                    <a:cubicBezTo>
                      <a:pt x="117" y="29"/>
                      <a:pt x="117" y="30"/>
                      <a:pt x="116" y="31"/>
                    </a:cubicBezTo>
                    <a:cubicBezTo>
                      <a:pt x="116" y="31"/>
                      <a:pt x="116" y="32"/>
                      <a:pt x="116" y="32"/>
                    </a:cubicBezTo>
                    <a:cubicBezTo>
                      <a:pt x="116" y="33"/>
                      <a:pt x="115" y="33"/>
                      <a:pt x="115" y="34"/>
                    </a:cubicBezTo>
                    <a:cubicBezTo>
                      <a:pt x="115" y="35"/>
                      <a:pt x="115" y="35"/>
                      <a:pt x="115" y="36"/>
                    </a:cubicBezTo>
                    <a:cubicBezTo>
                      <a:pt x="114" y="36"/>
                      <a:pt x="114" y="37"/>
                      <a:pt x="114" y="38"/>
                    </a:cubicBezTo>
                    <a:cubicBezTo>
                      <a:pt x="113" y="39"/>
                      <a:pt x="113" y="40"/>
                      <a:pt x="113" y="41"/>
                    </a:cubicBezTo>
                    <a:cubicBezTo>
                      <a:pt x="108" y="55"/>
                      <a:pt x="102" y="70"/>
                      <a:pt x="88" y="77"/>
                    </a:cubicBezTo>
                    <a:cubicBezTo>
                      <a:pt x="79" y="81"/>
                      <a:pt x="69" y="81"/>
                      <a:pt x="59" y="76"/>
                    </a:cubicBezTo>
                    <a:cubicBezTo>
                      <a:pt x="58" y="75"/>
                      <a:pt x="57" y="75"/>
                      <a:pt x="56" y="74"/>
                    </a:cubicBezTo>
                    <a:cubicBezTo>
                      <a:pt x="48" y="69"/>
                      <a:pt x="39" y="61"/>
                      <a:pt x="31" y="50"/>
                    </a:cubicBezTo>
                    <a:cubicBezTo>
                      <a:pt x="21" y="37"/>
                      <a:pt x="10" y="19"/>
                      <a:pt x="0" y="0"/>
                    </a:cubicBezTo>
                    <a:cubicBezTo>
                      <a:pt x="0" y="6"/>
                      <a:pt x="0" y="13"/>
                      <a:pt x="0" y="17"/>
                    </a:cubicBezTo>
                    <a:cubicBezTo>
                      <a:pt x="0" y="79"/>
                      <a:pt x="2" y="151"/>
                      <a:pt x="3" y="190"/>
                    </a:cubicBezTo>
                    <a:cubicBezTo>
                      <a:pt x="3" y="190"/>
                      <a:pt x="3" y="190"/>
                      <a:pt x="3" y="190"/>
                    </a:cubicBezTo>
                    <a:cubicBezTo>
                      <a:pt x="3" y="190"/>
                      <a:pt x="3" y="190"/>
                      <a:pt x="3" y="191"/>
                    </a:cubicBezTo>
                    <a:cubicBezTo>
                      <a:pt x="3" y="198"/>
                      <a:pt x="30" y="204"/>
                      <a:pt x="63" y="204"/>
                    </a:cubicBezTo>
                    <a:cubicBezTo>
                      <a:pt x="97" y="204"/>
                      <a:pt x="124" y="198"/>
                      <a:pt x="124" y="191"/>
                    </a:cubicBezTo>
                    <a:cubicBezTo>
                      <a:pt x="124" y="190"/>
                      <a:pt x="124" y="190"/>
                      <a:pt x="124" y="190"/>
                    </a:cubicBezTo>
                    <a:cubicBezTo>
                      <a:pt x="124" y="190"/>
                      <a:pt x="124" y="190"/>
                      <a:pt x="124" y="190"/>
                    </a:cubicBezTo>
                    <a:lnTo>
                      <a:pt x="124" y="18"/>
                    </a:ln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4" name="Freeform 366">
                <a:extLst>
                  <a:ext uri="{FF2B5EF4-FFF2-40B4-BE49-F238E27FC236}">
                    <a16:creationId xmlns:a16="http://schemas.microsoft.com/office/drawing/2014/main" id="{EEE211A2-93C9-4342-BD74-9125523DA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693"/>
                <a:ext cx="55" cy="45"/>
              </a:xfrm>
              <a:custGeom>
                <a:avLst/>
                <a:gdLst>
                  <a:gd name="T0" fmla="*/ 0 w 22"/>
                  <a:gd name="T1" fmla="*/ 0 h 17"/>
                  <a:gd name="T2" fmla="*/ 313 w 22"/>
                  <a:gd name="T3" fmla="*/ 77 h 17"/>
                  <a:gd name="T4" fmla="*/ 0 w 22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0" y="0"/>
                    </a:moveTo>
                    <a:cubicBezTo>
                      <a:pt x="5" y="8"/>
                      <a:pt x="19" y="15"/>
                      <a:pt x="20" y="4"/>
                    </a:cubicBezTo>
                    <a:cubicBezTo>
                      <a:pt x="22" y="17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5" name="Freeform 367">
                <a:extLst>
                  <a:ext uri="{FF2B5EF4-FFF2-40B4-BE49-F238E27FC236}">
                    <a16:creationId xmlns:a16="http://schemas.microsoft.com/office/drawing/2014/main" id="{CF458440-8EC2-43F8-A490-E6500A7C4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813"/>
                <a:ext cx="55" cy="45"/>
              </a:xfrm>
              <a:custGeom>
                <a:avLst/>
                <a:gdLst>
                  <a:gd name="T0" fmla="*/ 0 w 22"/>
                  <a:gd name="T1" fmla="*/ 0 h 17"/>
                  <a:gd name="T2" fmla="*/ 313 w 22"/>
                  <a:gd name="T3" fmla="*/ 77 h 17"/>
                  <a:gd name="T4" fmla="*/ 0 w 22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0" y="0"/>
                    </a:moveTo>
                    <a:cubicBezTo>
                      <a:pt x="5" y="8"/>
                      <a:pt x="19" y="15"/>
                      <a:pt x="20" y="4"/>
                    </a:cubicBezTo>
                    <a:cubicBezTo>
                      <a:pt x="22" y="17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6" name="Freeform 368">
                <a:extLst>
                  <a:ext uri="{FF2B5EF4-FFF2-40B4-BE49-F238E27FC236}">
                    <a16:creationId xmlns:a16="http://schemas.microsoft.com/office/drawing/2014/main" id="{F50C46D8-5499-41A1-80CA-2F10B990D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274"/>
                <a:ext cx="953" cy="899"/>
              </a:xfrm>
              <a:custGeom>
                <a:avLst/>
                <a:gdLst>
                  <a:gd name="T0" fmla="*/ 4710 w 381"/>
                  <a:gd name="T1" fmla="*/ 5565 h 337"/>
                  <a:gd name="T2" fmla="*/ 0 w 381"/>
                  <a:gd name="T3" fmla="*/ 5770 h 337"/>
                  <a:gd name="T4" fmla="*/ 4710 w 381"/>
                  <a:gd name="T5" fmla="*/ 5962 h 337"/>
                  <a:gd name="T6" fmla="*/ 5338 w 381"/>
                  <a:gd name="T7" fmla="*/ 0 h 337"/>
                  <a:gd name="T8" fmla="*/ 4710 w 381"/>
                  <a:gd name="T9" fmla="*/ 5565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1" h="337">
                    <a:moveTo>
                      <a:pt x="301" y="293"/>
                    </a:moveTo>
                    <a:cubicBezTo>
                      <a:pt x="244" y="336"/>
                      <a:pt x="78" y="318"/>
                      <a:pt x="0" y="304"/>
                    </a:cubicBezTo>
                    <a:cubicBezTo>
                      <a:pt x="77" y="337"/>
                      <a:pt x="254" y="336"/>
                      <a:pt x="301" y="314"/>
                    </a:cubicBezTo>
                    <a:cubicBezTo>
                      <a:pt x="372" y="283"/>
                      <a:pt x="381" y="159"/>
                      <a:pt x="341" y="0"/>
                    </a:cubicBezTo>
                    <a:cubicBezTo>
                      <a:pt x="371" y="161"/>
                      <a:pt x="359" y="250"/>
                      <a:pt x="301" y="293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7" name="Freeform 369">
                <a:extLst>
                  <a:ext uri="{FF2B5EF4-FFF2-40B4-BE49-F238E27FC236}">
                    <a16:creationId xmlns:a16="http://schemas.microsoft.com/office/drawing/2014/main" id="{922B0B1F-4EE1-482D-8B11-FF226DA27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858"/>
                <a:ext cx="193" cy="491"/>
              </a:xfrm>
              <a:custGeom>
                <a:avLst/>
                <a:gdLst>
                  <a:gd name="T0" fmla="*/ 521 w 77"/>
                  <a:gd name="T1" fmla="*/ 1254 h 184"/>
                  <a:gd name="T2" fmla="*/ 1118 w 77"/>
                  <a:gd name="T3" fmla="*/ 456 h 184"/>
                  <a:gd name="T4" fmla="*/ 1213 w 77"/>
                  <a:gd name="T5" fmla="*/ 35 h 184"/>
                  <a:gd name="T6" fmla="*/ 1213 w 77"/>
                  <a:gd name="T7" fmla="*/ 3175 h 184"/>
                  <a:gd name="T8" fmla="*/ 0 w 77"/>
                  <a:gd name="T9" fmla="*/ 3362 h 184"/>
                  <a:gd name="T10" fmla="*/ 993 w 77"/>
                  <a:gd name="T11" fmla="*/ 2778 h 184"/>
                  <a:gd name="T12" fmla="*/ 521 w 77"/>
                  <a:gd name="T13" fmla="*/ 1254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184">
                    <a:moveTo>
                      <a:pt x="33" y="66"/>
                    </a:moveTo>
                    <a:cubicBezTo>
                      <a:pt x="49" y="65"/>
                      <a:pt x="66" y="48"/>
                      <a:pt x="71" y="24"/>
                    </a:cubicBezTo>
                    <a:cubicBezTo>
                      <a:pt x="76" y="0"/>
                      <a:pt x="77" y="2"/>
                      <a:pt x="77" y="2"/>
                    </a:cubicBezTo>
                    <a:cubicBezTo>
                      <a:pt x="77" y="167"/>
                      <a:pt x="77" y="167"/>
                      <a:pt x="77" y="167"/>
                    </a:cubicBezTo>
                    <a:cubicBezTo>
                      <a:pt x="70" y="180"/>
                      <a:pt x="19" y="184"/>
                      <a:pt x="0" y="177"/>
                    </a:cubicBezTo>
                    <a:cubicBezTo>
                      <a:pt x="26" y="178"/>
                      <a:pt x="55" y="174"/>
                      <a:pt x="63" y="146"/>
                    </a:cubicBezTo>
                    <a:cubicBezTo>
                      <a:pt x="71" y="118"/>
                      <a:pt x="45" y="72"/>
                      <a:pt x="33" y="66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8" name="Freeform 370">
                <a:extLst>
                  <a:ext uri="{FF2B5EF4-FFF2-40B4-BE49-F238E27FC236}">
                    <a16:creationId xmlns:a16="http://schemas.microsoft.com/office/drawing/2014/main" id="{31752A14-C74B-49AA-A22D-B948E31C3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514"/>
                <a:ext cx="168" cy="80"/>
              </a:xfrm>
              <a:custGeom>
                <a:avLst/>
                <a:gdLst>
                  <a:gd name="T0" fmla="*/ 0 w 67"/>
                  <a:gd name="T1" fmla="*/ 205 h 30"/>
                  <a:gd name="T2" fmla="*/ 429 w 67"/>
                  <a:gd name="T3" fmla="*/ 0 h 30"/>
                  <a:gd name="T4" fmla="*/ 1056 w 67"/>
                  <a:gd name="T5" fmla="*/ 341 h 30"/>
                  <a:gd name="T6" fmla="*/ 459 w 67"/>
                  <a:gd name="T7" fmla="*/ 227 h 30"/>
                  <a:gd name="T8" fmla="*/ 629 w 67"/>
                  <a:gd name="T9" fmla="*/ 568 h 30"/>
                  <a:gd name="T10" fmla="*/ 0 w 67"/>
                  <a:gd name="T11" fmla="*/ 205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30">
                    <a:moveTo>
                      <a:pt x="0" y="11"/>
                    </a:moveTo>
                    <a:cubicBezTo>
                      <a:pt x="8" y="3"/>
                      <a:pt x="22" y="0"/>
                      <a:pt x="27" y="0"/>
                    </a:cubicBezTo>
                    <a:cubicBezTo>
                      <a:pt x="33" y="0"/>
                      <a:pt x="61" y="14"/>
                      <a:pt x="67" y="18"/>
                    </a:cubicBezTo>
                    <a:cubicBezTo>
                      <a:pt x="52" y="11"/>
                      <a:pt x="36" y="6"/>
                      <a:pt x="29" y="12"/>
                    </a:cubicBezTo>
                    <a:cubicBezTo>
                      <a:pt x="22" y="17"/>
                      <a:pt x="40" y="30"/>
                      <a:pt x="40" y="30"/>
                    </a:cubicBezTo>
                    <a:cubicBezTo>
                      <a:pt x="25" y="23"/>
                      <a:pt x="6" y="9"/>
                      <a:pt x="0" y="11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49" name="Freeform 371">
                <a:extLst>
                  <a:ext uri="{FF2B5EF4-FFF2-40B4-BE49-F238E27FC236}">
                    <a16:creationId xmlns:a16="http://schemas.microsoft.com/office/drawing/2014/main" id="{CCA72D44-D89B-4868-A52C-D06BC5B43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826"/>
                <a:ext cx="78" cy="139"/>
              </a:xfrm>
              <a:custGeom>
                <a:avLst/>
                <a:gdLst>
                  <a:gd name="T0" fmla="*/ 0 w 31"/>
                  <a:gd name="T1" fmla="*/ 0 h 52"/>
                  <a:gd name="T2" fmla="*/ 83 w 31"/>
                  <a:gd name="T3" fmla="*/ 500 h 52"/>
                  <a:gd name="T4" fmla="*/ 126 w 31"/>
                  <a:gd name="T5" fmla="*/ 957 h 52"/>
                  <a:gd name="T6" fmla="*/ 463 w 31"/>
                  <a:gd name="T7" fmla="*/ 615 h 52"/>
                  <a:gd name="T8" fmla="*/ 430 w 31"/>
                  <a:gd name="T9" fmla="*/ 115 h 52"/>
                  <a:gd name="T10" fmla="*/ 221 w 31"/>
                  <a:gd name="T11" fmla="*/ 380 h 52"/>
                  <a:gd name="T12" fmla="*/ 0 w 31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52">
                    <a:moveTo>
                      <a:pt x="0" y="0"/>
                    </a:moveTo>
                    <a:cubicBezTo>
                      <a:pt x="1" y="8"/>
                      <a:pt x="3" y="18"/>
                      <a:pt x="5" y="26"/>
                    </a:cubicBezTo>
                    <a:cubicBezTo>
                      <a:pt x="5" y="31"/>
                      <a:pt x="8" y="44"/>
                      <a:pt x="8" y="50"/>
                    </a:cubicBezTo>
                    <a:cubicBezTo>
                      <a:pt x="8" y="52"/>
                      <a:pt x="28" y="34"/>
                      <a:pt x="29" y="32"/>
                    </a:cubicBezTo>
                    <a:cubicBezTo>
                      <a:pt x="31" y="27"/>
                      <a:pt x="29" y="13"/>
                      <a:pt x="27" y="6"/>
                    </a:cubicBezTo>
                    <a:cubicBezTo>
                      <a:pt x="25" y="13"/>
                      <a:pt x="22" y="24"/>
                      <a:pt x="14" y="20"/>
                    </a:cubicBezTo>
                    <a:cubicBezTo>
                      <a:pt x="7" y="18"/>
                      <a:pt x="4" y="5"/>
                      <a:pt x="0" y="0"/>
                    </a:cubicBezTo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0" name="Freeform 372">
                <a:extLst>
                  <a:ext uri="{FF2B5EF4-FFF2-40B4-BE49-F238E27FC236}">
                    <a16:creationId xmlns:a16="http://schemas.microsoft.com/office/drawing/2014/main" id="{C3582007-3E0A-4130-BBE6-29515F3CB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578"/>
                <a:ext cx="100" cy="1003"/>
              </a:xfrm>
              <a:custGeom>
                <a:avLst/>
                <a:gdLst>
                  <a:gd name="T0" fmla="*/ 345 w 40"/>
                  <a:gd name="T1" fmla="*/ 2526 h 376"/>
                  <a:gd name="T2" fmla="*/ 395 w 40"/>
                  <a:gd name="T3" fmla="*/ 2710 h 376"/>
                  <a:gd name="T4" fmla="*/ 270 w 40"/>
                  <a:gd name="T5" fmla="*/ 7138 h 376"/>
                  <a:gd name="T6" fmla="*/ 408 w 40"/>
                  <a:gd name="T7" fmla="*/ 4463 h 376"/>
                  <a:gd name="T8" fmla="*/ 470 w 40"/>
                  <a:gd name="T9" fmla="*/ 2470 h 376"/>
                  <a:gd name="T10" fmla="*/ 0 w 40"/>
                  <a:gd name="T11" fmla="*/ 0 h 376"/>
                  <a:gd name="T12" fmla="*/ 345 w 40"/>
                  <a:gd name="T13" fmla="*/ 2505 h 376"/>
                  <a:gd name="T14" fmla="*/ 345 w 40"/>
                  <a:gd name="T15" fmla="*/ 2526 h 3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376">
                    <a:moveTo>
                      <a:pt x="22" y="133"/>
                    </a:moveTo>
                    <a:cubicBezTo>
                      <a:pt x="23" y="135"/>
                      <a:pt x="24" y="139"/>
                      <a:pt x="25" y="143"/>
                    </a:cubicBezTo>
                    <a:cubicBezTo>
                      <a:pt x="31" y="165"/>
                      <a:pt x="3" y="316"/>
                      <a:pt x="17" y="376"/>
                    </a:cubicBezTo>
                    <a:cubicBezTo>
                      <a:pt x="14" y="326"/>
                      <a:pt x="22" y="269"/>
                      <a:pt x="26" y="235"/>
                    </a:cubicBezTo>
                    <a:cubicBezTo>
                      <a:pt x="31" y="199"/>
                      <a:pt x="40" y="162"/>
                      <a:pt x="30" y="130"/>
                    </a:cubicBezTo>
                    <a:cubicBezTo>
                      <a:pt x="20" y="98"/>
                      <a:pt x="3" y="27"/>
                      <a:pt x="0" y="0"/>
                    </a:cubicBezTo>
                    <a:cubicBezTo>
                      <a:pt x="0" y="46"/>
                      <a:pt x="10" y="84"/>
                      <a:pt x="22" y="132"/>
                    </a:cubicBezTo>
                    <a:cubicBezTo>
                      <a:pt x="22" y="132"/>
                      <a:pt x="22" y="132"/>
                      <a:pt x="22" y="133"/>
                    </a:cubicBezTo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1" name="Freeform 373">
                <a:extLst>
                  <a:ext uri="{FF2B5EF4-FFF2-40B4-BE49-F238E27FC236}">
                    <a16:creationId xmlns:a16="http://schemas.microsoft.com/office/drawing/2014/main" id="{10D99301-0360-44BC-8396-670DDFC0B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370"/>
                <a:ext cx="132" cy="595"/>
              </a:xfrm>
              <a:custGeom>
                <a:avLst/>
                <a:gdLst>
                  <a:gd name="T0" fmla="*/ 446 w 53"/>
                  <a:gd name="T1" fmla="*/ 0 h 223"/>
                  <a:gd name="T2" fmla="*/ 416 w 53"/>
                  <a:gd name="T3" fmla="*/ 1025 h 223"/>
                  <a:gd name="T4" fmla="*/ 558 w 53"/>
                  <a:gd name="T5" fmla="*/ 1766 h 223"/>
                  <a:gd name="T6" fmla="*/ 0 w 53"/>
                  <a:gd name="T7" fmla="*/ 4237 h 223"/>
                  <a:gd name="T8" fmla="*/ 633 w 53"/>
                  <a:gd name="T9" fmla="*/ 1844 h 223"/>
                  <a:gd name="T10" fmla="*/ 528 w 53"/>
                  <a:gd name="T11" fmla="*/ 913 h 223"/>
                  <a:gd name="T12" fmla="*/ 446 w 53"/>
                  <a:gd name="T13" fmla="*/ 0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223">
                    <a:moveTo>
                      <a:pt x="29" y="0"/>
                    </a:moveTo>
                    <a:cubicBezTo>
                      <a:pt x="23" y="17"/>
                      <a:pt x="21" y="44"/>
                      <a:pt x="27" y="54"/>
                    </a:cubicBezTo>
                    <a:cubicBezTo>
                      <a:pt x="33" y="64"/>
                      <a:pt x="44" y="67"/>
                      <a:pt x="36" y="93"/>
                    </a:cubicBezTo>
                    <a:cubicBezTo>
                      <a:pt x="28" y="119"/>
                      <a:pt x="0" y="170"/>
                      <a:pt x="0" y="223"/>
                    </a:cubicBezTo>
                    <a:cubicBezTo>
                      <a:pt x="7" y="186"/>
                      <a:pt x="29" y="125"/>
                      <a:pt x="41" y="97"/>
                    </a:cubicBezTo>
                    <a:cubicBezTo>
                      <a:pt x="53" y="69"/>
                      <a:pt x="43" y="58"/>
                      <a:pt x="34" y="48"/>
                    </a:cubicBezTo>
                    <a:cubicBezTo>
                      <a:pt x="25" y="38"/>
                      <a:pt x="26" y="5"/>
                      <a:pt x="29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2" name="Freeform 374">
                <a:extLst>
                  <a:ext uri="{FF2B5EF4-FFF2-40B4-BE49-F238E27FC236}">
                    <a16:creationId xmlns:a16="http://schemas.microsoft.com/office/drawing/2014/main" id="{7488015A-E09F-4B89-96F1-851A0DA0B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" y="1792"/>
                <a:ext cx="20" cy="53"/>
              </a:xfrm>
              <a:custGeom>
                <a:avLst/>
                <a:gdLst>
                  <a:gd name="T0" fmla="*/ 0 w 8"/>
                  <a:gd name="T1" fmla="*/ 133 h 20"/>
                  <a:gd name="T2" fmla="*/ 83 w 8"/>
                  <a:gd name="T3" fmla="*/ 371 h 20"/>
                  <a:gd name="T4" fmla="*/ 33 w 8"/>
                  <a:gd name="T5" fmla="*/ 0 h 20"/>
                  <a:gd name="T6" fmla="*/ 20 w 8"/>
                  <a:gd name="T7" fmla="*/ 3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0">
                    <a:moveTo>
                      <a:pt x="0" y="7"/>
                    </a:moveTo>
                    <a:cubicBezTo>
                      <a:pt x="1" y="12"/>
                      <a:pt x="1" y="17"/>
                      <a:pt x="5" y="20"/>
                    </a:cubicBezTo>
                    <a:cubicBezTo>
                      <a:pt x="8" y="13"/>
                      <a:pt x="7" y="6"/>
                      <a:pt x="2" y="0"/>
                    </a:cubicBezTo>
                    <a:cubicBezTo>
                      <a:pt x="0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3" name="Freeform 375">
                <a:extLst>
                  <a:ext uri="{FF2B5EF4-FFF2-40B4-BE49-F238E27FC236}">
                    <a16:creationId xmlns:a16="http://schemas.microsoft.com/office/drawing/2014/main" id="{9CBF2A1E-2A35-4C53-8147-8E219710E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" y="1858"/>
                <a:ext cx="12" cy="24"/>
              </a:xfrm>
              <a:custGeom>
                <a:avLst/>
                <a:gdLst>
                  <a:gd name="T0" fmla="*/ 12 w 5"/>
                  <a:gd name="T1" fmla="*/ 21 h 9"/>
                  <a:gd name="T2" fmla="*/ 41 w 5"/>
                  <a:gd name="T3" fmla="*/ 171 h 9"/>
                  <a:gd name="T4" fmla="*/ 12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1" y="1"/>
                    </a:moveTo>
                    <a:cubicBezTo>
                      <a:pt x="0" y="5"/>
                      <a:pt x="0" y="8"/>
                      <a:pt x="3" y="9"/>
                    </a:cubicBezTo>
                    <a:cubicBezTo>
                      <a:pt x="5" y="6"/>
                      <a:pt x="5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4" name="Freeform 376">
                <a:extLst>
                  <a:ext uri="{FF2B5EF4-FFF2-40B4-BE49-F238E27FC236}">
                    <a16:creationId xmlns:a16="http://schemas.microsoft.com/office/drawing/2014/main" id="{DC04B367-26A5-4D12-A434-22F725D41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45" cy="35"/>
              </a:xfrm>
              <a:custGeom>
                <a:avLst/>
                <a:gdLst>
                  <a:gd name="T0" fmla="*/ 125 w 18"/>
                  <a:gd name="T1" fmla="*/ 59 h 13"/>
                  <a:gd name="T2" fmla="*/ 95 w 18"/>
                  <a:gd name="T3" fmla="*/ 22 h 13"/>
                  <a:gd name="T4" fmla="*/ 208 w 18"/>
                  <a:gd name="T5" fmla="*/ 218 h 13"/>
                  <a:gd name="T6" fmla="*/ 113 w 18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3">
                    <a:moveTo>
                      <a:pt x="8" y="3"/>
                    </a:moveTo>
                    <a:cubicBezTo>
                      <a:pt x="8" y="2"/>
                      <a:pt x="7" y="1"/>
                      <a:pt x="6" y="1"/>
                    </a:cubicBezTo>
                    <a:cubicBezTo>
                      <a:pt x="0" y="5"/>
                      <a:pt x="7" y="13"/>
                      <a:pt x="13" y="11"/>
                    </a:cubicBezTo>
                    <a:cubicBezTo>
                      <a:pt x="18" y="8"/>
                      <a:pt x="10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5" name="Freeform 377">
                <a:extLst>
                  <a:ext uri="{FF2B5EF4-FFF2-40B4-BE49-F238E27FC236}">
                    <a16:creationId xmlns:a16="http://schemas.microsoft.com/office/drawing/2014/main" id="{3E2D3CDC-5E59-4874-B8B5-0BACE2F7D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1544"/>
                <a:ext cx="45" cy="29"/>
              </a:xfrm>
              <a:custGeom>
                <a:avLst/>
                <a:gdLst>
                  <a:gd name="T0" fmla="*/ 125 w 18"/>
                  <a:gd name="T1" fmla="*/ 0 h 11"/>
                  <a:gd name="T2" fmla="*/ 145 w 18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8" y="0"/>
                    </a:moveTo>
                    <a:cubicBezTo>
                      <a:pt x="0" y="10"/>
                      <a:pt x="18" y="11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6" name="Freeform 378">
                <a:extLst>
                  <a:ext uri="{FF2B5EF4-FFF2-40B4-BE49-F238E27FC236}">
                    <a16:creationId xmlns:a16="http://schemas.microsoft.com/office/drawing/2014/main" id="{7945E2D9-D6B8-42E8-8180-591C7388C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466"/>
                <a:ext cx="13" cy="16"/>
              </a:xfrm>
              <a:custGeom>
                <a:avLst/>
                <a:gdLst>
                  <a:gd name="T0" fmla="*/ 21 w 5"/>
                  <a:gd name="T1" fmla="*/ 35 h 6"/>
                  <a:gd name="T2" fmla="*/ 21 w 5"/>
                  <a:gd name="T3" fmla="*/ 93 h 6"/>
                  <a:gd name="T4" fmla="*/ 34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1" y="3"/>
                      <a:pt x="0" y="4"/>
                      <a:pt x="1" y="5"/>
                    </a:cubicBezTo>
                    <a:cubicBezTo>
                      <a:pt x="5" y="6"/>
                      <a:pt x="5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7" name="Freeform 379">
                <a:extLst>
                  <a:ext uri="{FF2B5EF4-FFF2-40B4-BE49-F238E27FC236}">
                    <a16:creationId xmlns:a16="http://schemas.microsoft.com/office/drawing/2014/main" id="{E95250F8-71DB-4489-9920-290A446B2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1989"/>
                <a:ext cx="28" cy="104"/>
              </a:xfrm>
              <a:custGeom>
                <a:avLst/>
                <a:gdLst>
                  <a:gd name="T0" fmla="*/ 84 w 11"/>
                  <a:gd name="T1" fmla="*/ 0 h 39"/>
                  <a:gd name="T2" fmla="*/ 64 w 11"/>
                  <a:gd name="T3" fmla="*/ 739 h 39"/>
                  <a:gd name="T4" fmla="*/ 97 w 11"/>
                  <a:gd name="T5" fmla="*/ 9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9">
                    <a:moveTo>
                      <a:pt x="5" y="0"/>
                    </a:moveTo>
                    <a:cubicBezTo>
                      <a:pt x="5" y="11"/>
                      <a:pt x="0" y="28"/>
                      <a:pt x="4" y="39"/>
                    </a:cubicBezTo>
                    <a:cubicBezTo>
                      <a:pt x="11" y="31"/>
                      <a:pt x="11" y="14"/>
                      <a:pt x="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8" name="Freeform 380">
                <a:extLst>
                  <a:ext uri="{FF2B5EF4-FFF2-40B4-BE49-F238E27FC236}">
                    <a16:creationId xmlns:a16="http://schemas.microsoft.com/office/drawing/2014/main" id="{02E6EFE6-AE36-4DD5-A204-2C4E562C8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" y="2104"/>
                <a:ext cx="13" cy="42"/>
              </a:xfrm>
              <a:custGeom>
                <a:avLst/>
                <a:gdLst>
                  <a:gd name="T0" fmla="*/ 21 w 5"/>
                  <a:gd name="T1" fmla="*/ 76 h 16"/>
                  <a:gd name="T2" fmla="*/ 21 w 5"/>
                  <a:gd name="T3" fmla="*/ 289 h 16"/>
                  <a:gd name="T4" fmla="*/ 55 w 5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6">
                    <a:moveTo>
                      <a:pt x="1" y="4"/>
                    </a:moveTo>
                    <a:cubicBezTo>
                      <a:pt x="0" y="8"/>
                      <a:pt x="0" y="12"/>
                      <a:pt x="1" y="16"/>
                    </a:cubicBezTo>
                    <a:cubicBezTo>
                      <a:pt x="5" y="12"/>
                      <a:pt x="4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59" name="Freeform 381">
                <a:extLst>
                  <a:ext uri="{FF2B5EF4-FFF2-40B4-BE49-F238E27FC236}">
                    <a16:creationId xmlns:a16="http://schemas.microsoft.com/office/drawing/2014/main" id="{D87523EF-ADE9-40F7-AF9A-4EF52A182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168"/>
                <a:ext cx="103" cy="269"/>
              </a:xfrm>
              <a:custGeom>
                <a:avLst/>
                <a:gdLst>
                  <a:gd name="T0" fmla="*/ 651 w 41"/>
                  <a:gd name="T1" fmla="*/ 0 h 101"/>
                  <a:gd name="T2" fmla="*/ 460 w 41"/>
                  <a:gd name="T3" fmla="*/ 1907 h 101"/>
                  <a:gd name="T4" fmla="*/ 651 w 41"/>
                  <a:gd name="T5" fmla="*/ 0 h 10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01">
                    <a:moveTo>
                      <a:pt x="41" y="0"/>
                    </a:moveTo>
                    <a:cubicBezTo>
                      <a:pt x="16" y="13"/>
                      <a:pt x="0" y="75"/>
                      <a:pt x="29" y="101"/>
                    </a:cubicBezTo>
                    <a:cubicBezTo>
                      <a:pt x="17" y="86"/>
                      <a:pt x="18" y="21"/>
                      <a:pt x="41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0" name="Freeform 382">
                <a:extLst>
                  <a:ext uri="{FF2B5EF4-FFF2-40B4-BE49-F238E27FC236}">
                    <a16:creationId xmlns:a16="http://schemas.microsoft.com/office/drawing/2014/main" id="{FA786584-70E3-4E08-BBD0-04962C35F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264"/>
                <a:ext cx="483" cy="568"/>
              </a:xfrm>
              <a:custGeom>
                <a:avLst/>
                <a:gdLst>
                  <a:gd name="T0" fmla="*/ 0 w 193"/>
                  <a:gd name="T1" fmla="*/ 0 h 213"/>
                  <a:gd name="T2" fmla="*/ 989 w 193"/>
                  <a:gd name="T3" fmla="*/ 1557 h 213"/>
                  <a:gd name="T4" fmla="*/ 1722 w 193"/>
                  <a:gd name="T5" fmla="*/ 2595 h 213"/>
                  <a:gd name="T6" fmla="*/ 3026 w 193"/>
                  <a:gd name="T7" fmla="*/ 3789 h 213"/>
                  <a:gd name="T8" fmla="*/ 1909 w 193"/>
                  <a:gd name="T9" fmla="*/ 2560 h 213"/>
                  <a:gd name="T10" fmla="*/ 1034 w 193"/>
                  <a:gd name="T11" fmla="*/ 1173 h 213"/>
                  <a:gd name="T12" fmla="*/ 0 w 193"/>
                  <a:gd name="T13" fmla="*/ 0 h 2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3" h="213">
                    <a:moveTo>
                      <a:pt x="0" y="0"/>
                    </a:moveTo>
                    <a:cubicBezTo>
                      <a:pt x="14" y="33"/>
                      <a:pt x="37" y="55"/>
                      <a:pt x="63" y="82"/>
                    </a:cubicBezTo>
                    <a:cubicBezTo>
                      <a:pt x="90" y="108"/>
                      <a:pt x="98" y="117"/>
                      <a:pt x="110" y="137"/>
                    </a:cubicBezTo>
                    <a:cubicBezTo>
                      <a:pt x="122" y="158"/>
                      <a:pt x="162" y="213"/>
                      <a:pt x="193" y="200"/>
                    </a:cubicBezTo>
                    <a:cubicBezTo>
                      <a:pt x="170" y="206"/>
                      <a:pt x="133" y="166"/>
                      <a:pt x="122" y="135"/>
                    </a:cubicBezTo>
                    <a:cubicBezTo>
                      <a:pt x="111" y="105"/>
                      <a:pt x="92" y="88"/>
                      <a:pt x="66" y="62"/>
                    </a:cubicBezTo>
                    <a:cubicBezTo>
                      <a:pt x="41" y="37"/>
                      <a:pt x="5" y="15"/>
                      <a:pt x="0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1" name="Freeform 383">
                <a:extLst>
                  <a:ext uri="{FF2B5EF4-FFF2-40B4-BE49-F238E27FC236}">
                    <a16:creationId xmlns:a16="http://schemas.microsoft.com/office/drawing/2014/main" id="{8896810C-5919-4B22-B4EB-D6780F1C0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280"/>
                <a:ext cx="25" cy="48"/>
              </a:xfrm>
              <a:custGeom>
                <a:avLst/>
                <a:gdLst>
                  <a:gd name="T0" fmla="*/ 63 w 10"/>
                  <a:gd name="T1" fmla="*/ 56 h 18"/>
                  <a:gd name="T2" fmla="*/ 83 w 10"/>
                  <a:gd name="T3" fmla="*/ 341 h 18"/>
                  <a:gd name="T4" fmla="*/ 113 w 10"/>
                  <a:gd name="T5" fmla="*/ 0 h 18"/>
                  <a:gd name="T6" fmla="*/ 50 w 10"/>
                  <a:gd name="T7" fmla="*/ 3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4" y="3"/>
                    </a:moveTo>
                    <a:cubicBezTo>
                      <a:pt x="1" y="8"/>
                      <a:pt x="0" y="15"/>
                      <a:pt x="5" y="18"/>
                    </a:cubicBezTo>
                    <a:cubicBezTo>
                      <a:pt x="8" y="13"/>
                      <a:pt x="10" y="6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2" name="Freeform 384">
                <a:extLst>
                  <a:ext uri="{FF2B5EF4-FFF2-40B4-BE49-F238E27FC236}">
                    <a16:creationId xmlns:a16="http://schemas.microsoft.com/office/drawing/2014/main" id="{B75C9606-1FE0-47E3-BC19-B82C3EADF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2248"/>
                <a:ext cx="15" cy="21"/>
              </a:xfrm>
              <a:custGeom>
                <a:avLst/>
                <a:gdLst>
                  <a:gd name="T0" fmla="*/ 20 w 6"/>
                  <a:gd name="T1" fmla="*/ 0 h 8"/>
                  <a:gd name="T2" fmla="*/ 33 w 6"/>
                  <a:gd name="T3" fmla="*/ 144 h 8"/>
                  <a:gd name="T4" fmla="*/ 95 w 6"/>
                  <a:gd name="T5" fmla="*/ 34 h 8"/>
                  <a:gd name="T6" fmla="*/ 63 w 6"/>
                  <a:gd name="T7" fmla="*/ 5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1" y="4"/>
                      <a:pt x="0" y="6"/>
                      <a:pt x="2" y="8"/>
                    </a:cubicBezTo>
                    <a:cubicBezTo>
                      <a:pt x="5" y="6"/>
                      <a:pt x="5" y="7"/>
                      <a:pt x="6" y="2"/>
                    </a:cubicBezTo>
                    <a:cubicBezTo>
                      <a:pt x="4" y="1"/>
                      <a:pt x="3" y="2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3" name="Freeform 385">
                <a:extLst>
                  <a:ext uri="{FF2B5EF4-FFF2-40B4-BE49-F238E27FC236}">
                    <a16:creationId xmlns:a16="http://schemas.microsoft.com/office/drawing/2014/main" id="{44C1A6C0-6F8C-4E7E-9C2C-281DF7CB5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408"/>
                <a:ext cx="148" cy="165"/>
              </a:xfrm>
              <a:custGeom>
                <a:avLst/>
                <a:gdLst>
                  <a:gd name="T0" fmla="*/ 33 w 59"/>
                  <a:gd name="T1" fmla="*/ 21 h 62"/>
                  <a:gd name="T2" fmla="*/ 931 w 59"/>
                  <a:gd name="T3" fmla="*/ 1168 h 62"/>
                  <a:gd name="T4" fmla="*/ 0 w 59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62">
                    <a:moveTo>
                      <a:pt x="2" y="1"/>
                    </a:moveTo>
                    <a:cubicBezTo>
                      <a:pt x="28" y="10"/>
                      <a:pt x="45" y="41"/>
                      <a:pt x="59" y="62"/>
                    </a:cubicBezTo>
                    <a:cubicBezTo>
                      <a:pt x="42" y="43"/>
                      <a:pt x="21" y="1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4" name="Freeform 386">
                <a:extLst>
                  <a:ext uri="{FF2B5EF4-FFF2-40B4-BE49-F238E27FC236}">
                    <a16:creationId xmlns:a16="http://schemas.microsoft.com/office/drawing/2014/main" id="{6A52FA44-38A2-4D63-880D-581F4CEC1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592"/>
                <a:ext cx="18" cy="40"/>
              </a:xfrm>
              <a:custGeom>
                <a:avLst/>
                <a:gdLst>
                  <a:gd name="T0" fmla="*/ 0 w 7"/>
                  <a:gd name="T1" fmla="*/ 0 h 15"/>
                  <a:gd name="T2" fmla="*/ 118 w 7"/>
                  <a:gd name="T3" fmla="*/ 264 h 15"/>
                  <a:gd name="T4" fmla="*/ 21 w 7"/>
                  <a:gd name="T5" fmla="*/ 5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0" y="6"/>
                      <a:pt x="0" y="15"/>
                      <a:pt x="7" y="14"/>
                    </a:cubicBezTo>
                    <a:cubicBezTo>
                      <a:pt x="7" y="9"/>
                      <a:pt x="5" y="5"/>
                      <a:pt x="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5" name="Freeform 387">
                <a:extLst>
                  <a:ext uri="{FF2B5EF4-FFF2-40B4-BE49-F238E27FC236}">
                    <a16:creationId xmlns:a16="http://schemas.microsoft.com/office/drawing/2014/main" id="{656DC8BF-2B16-412F-94BF-A69ABBCB6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480"/>
                <a:ext cx="342" cy="1210"/>
              </a:xfrm>
              <a:custGeom>
                <a:avLst/>
                <a:gdLst>
                  <a:gd name="T0" fmla="*/ 1258 w 137"/>
                  <a:gd name="T1" fmla="*/ 4147 h 454"/>
                  <a:gd name="T2" fmla="*/ 1308 w 137"/>
                  <a:gd name="T3" fmla="*/ 5378 h 454"/>
                  <a:gd name="T4" fmla="*/ 1540 w 137"/>
                  <a:gd name="T5" fmla="*/ 6969 h 454"/>
                  <a:gd name="T6" fmla="*/ 811 w 137"/>
                  <a:gd name="T7" fmla="*/ 8595 h 454"/>
                  <a:gd name="T8" fmla="*/ 1103 w 137"/>
                  <a:gd name="T9" fmla="*/ 7593 h 454"/>
                  <a:gd name="T10" fmla="*/ 1495 w 137"/>
                  <a:gd name="T11" fmla="*/ 7231 h 454"/>
                  <a:gd name="T12" fmla="*/ 1850 w 137"/>
                  <a:gd name="T13" fmla="*/ 7231 h 454"/>
                  <a:gd name="T14" fmla="*/ 1900 w 137"/>
                  <a:gd name="T15" fmla="*/ 7196 h 454"/>
                  <a:gd name="T16" fmla="*/ 1882 w 137"/>
                  <a:gd name="T17" fmla="*/ 7097 h 454"/>
                  <a:gd name="T18" fmla="*/ 1570 w 137"/>
                  <a:gd name="T19" fmla="*/ 6740 h 454"/>
                  <a:gd name="T20" fmla="*/ 1445 w 137"/>
                  <a:gd name="T21" fmla="*/ 6207 h 454"/>
                  <a:gd name="T22" fmla="*/ 1540 w 137"/>
                  <a:gd name="T23" fmla="*/ 5528 h 454"/>
                  <a:gd name="T24" fmla="*/ 1745 w 137"/>
                  <a:gd name="T25" fmla="*/ 5037 h 454"/>
                  <a:gd name="T26" fmla="*/ 2057 w 137"/>
                  <a:gd name="T27" fmla="*/ 4616 h 454"/>
                  <a:gd name="T28" fmla="*/ 2132 w 137"/>
                  <a:gd name="T29" fmla="*/ 4581 h 454"/>
                  <a:gd name="T30" fmla="*/ 686 w 137"/>
                  <a:gd name="T31" fmla="*/ 2841 h 454"/>
                  <a:gd name="T32" fmla="*/ 167 w 137"/>
                  <a:gd name="T33" fmla="*/ 682 h 454"/>
                  <a:gd name="T34" fmla="*/ 125 w 137"/>
                  <a:gd name="T35" fmla="*/ 0 h 454"/>
                  <a:gd name="T36" fmla="*/ 1258 w 137"/>
                  <a:gd name="T37" fmla="*/ 4147 h 4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7" h="454">
                    <a:moveTo>
                      <a:pt x="81" y="219"/>
                    </a:moveTo>
                    <a:cubicBezTo>
                      <a:pt x="98" y="232"/>
                      <a:pt x="92" y="251"/>
                      <a:pt x="84" y="284"/>
                    </a:cubicBezTo>
                    <a:cubicBezTo>
                      <a:pt x="76" y="319"/>
                      <a:pt x="82" y="351"/>
                      <a:pt x="99" y="368"/>
                    </a:cubicBezTo>
                    <a:cubicBezTo>
                      <a:pt x="72" y="372"/>
                      <a:pt x="48" y="422"/>
                      <a:pt x="52" y="454"/>
                    </a:cubicBezTo>
                    <a:cubicBezTo>
                      <a:pt x="71" y="401"/>
                      <a:pt x="71" y="401"/>
                      <a:pt x="71" y="401"/>
                    </a:cubicBezTo>
                    <a:cubicBezTo>
                      <a:pt x="96" y="382"/>
                      <a:pt x="96" y="382"/>
                      <a:pt x="96" y="382"/>
                    </a:cubicBezTo>
                    <a:cubicBezTo>
                      <a:pt x="119" y="382"/>
                      <a:pt x="119" y="382"/>
                      <a:pt x="119" y="382"/>
                    </a:cubicBezTo>
                    <a:cubicBezTo>
                      <a:pt x="119" y="382"/>
                      <a:pt x="121" y="383"/>
                      <a:pt x="122" y="380"/>
                    </a:cubicBezTo>
                    <a:cubicBezTo>
                      <a:pt x="124" y="376"/>
                      <a:pt x="121" y="375"/>
                      <a:pt x="121" y="375"/>
                    </a:cubicBezTo>
                    <a:cubicBezTo>
                      <a:pt x="101" y="356"/>
                      <a:pt x="101" y="356"/>
                      <a:pt x="101" y="356"/>
                    </a:cubicBezTo>
                    <a:cubicBezTo>
                      <a:pt x="93" y="328"/>
                      <a:pt x="93" y="328"/>
                      <a:pt x="93" y="328"/>
                    </a:cubicBezTo>
                    <a:cubicBezTo>
                      <a:pt x="99" y="292"/>
                      <a:pt x="99" y="292"/>
                      <a:pt x="99" y="292"/>
                    </a:cubicBezTo>
                    <a:cubicBezTo>
                      <a:pt x="112" y="266"/>
                      <a:pt x="112" y="266"/>
                      <a:pt x="112" y="266"/>
                    </a:cubicBezTo>
                    <a:cubicBezTo>
                      <a:pt x="132" y="244"/>
                      <a:pt x="132" y="244"/>
                      <a:pt x="132" y="244"/>
                    </a:cubicBezTo>
                    <a:cubicBezTo>
                      <a:pt x="137" y="242"/>
                      <a:pt x="137" y="242"/>
                      <a:pt x="137" y="242"/>
                    </a:cubicBezTo>
                    <a:cubicBezTo>
                      <a:pt x="115" y="232"/>
                      <a:pt x="66" y="189"/>
                      <a:pt x="44" y="150"/>
                    </a:cubicBezTo>
                    <a:cubicBezTo>
                      <a:pt x="25" y="118"/>
                      <a:pt x="16" y="71"/>
                      <a:pt x="11" y="36"/>
                    </a:cubicBezTo>
                    <a:cubicBezTo>
                      <a:pt x="7" y="13"/>
                      <a:pt x="8" y="0"/>
                      <a:pt x="8" y="0"/>
                    </a:cubicBezTo>
                    <a:cubicBezTo>
                      <a:pt x="2" y="32"/>
                      <a:pt x="0" y="141"/>
                      <a:pt x="81" y="219"/>
                    </a:cubicBez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6" name="Freeform 388">
                <a:extLst>
                  <a:ext uri="{FF2B5EF4-FFF2-40B4-BE49-F238E27FC236}">
                    <a16:creationId xmlns:a16="http://schemas.microsoft.com/office/drawing/2014/main" id="{F53485C7-98F8-4E74-9DA9-42A4F8F62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1440"/>
                <a:ext cx="707" cy="1549"/>
              </a:xfrm>
              <a:custGeom>
                <a:avLst/>
                <a:gdLst>
                  <a:gd name="T0" fmla="*/ 1666 w 283"/>
                  <a:gd name="T1" fmla="*/ 2253 h 581"/>
                  <a:gd name="T2" fmla="*/ 3900 w 283"/>
                  <a:gd name="T3" fmla="*/ 171 h 581"/>
                  <a:gd name="T4" fmla="*/ 4412 w 283"/>
                  <a:gd name="T5" fmla="*/ 35 h 581"/>
                  <a:gd name="T6" fmla="*/ 2104 w 283"/>
                  <a:gd name="T7" fmla="*/ 832 h 581"/>
                  <a:gd name="T8" fmla="*/ 1104 w 283"/>
                  <a:gd name="T9" fmla="*/ 4244 h 581"/>
                  <a:gd name="T10" fmla="*/ 979 w 283"/>
                  <a:gd name="T11" fmla="*/ 5082 h 581"/>
                  <a:gd name="T12" fmla="*/ 854 w 283"/>
                  <a:gd name="T13" fmla="*/ 5119 h 581"/>
                  <a:gd name="T14" fmla="*/ 655 w 283"/>
                  <a:gd name="T15" fmla="*/ 4799 h 581"/>
                  <a:gd name="T16" fmla="*/ 605 w 283"/>
                  <a:gd name="T17" fmla="*/ 4628 h 581"/>
                  <a:gd name="T18" fmla="*/ 500 w 283"/>
                  <a:gd name="T19" fmla="*/ 4586 h 581"/>
                  <a:gd name="T20" fmla="*/ 417 w 283"/>
                  <a:gd name="T21" fmla="*/ 4642 h 581"/>
                  <a:gd name="T22" fmla="*/ 355 w 283"/>
                  <a:gd name="T23" fmla="*/ 4948 h 581"/>
                  <a:gd name="T24" fmla="*/ 125 w 283"/>
                  <a:gd name="T25" fmla="*/ 5060 h 581"/>
                  <a:gd name="T26" fmla="*/ 0 w 283"/>
                  <a:gd name="T27" fmla="*/ 5119 h 581"/>
                  <a:gd name="T28" fmla="*/ 500 w 283"/>
                  <a:gd name="T29" fmla="*/ 5082 h 581"/>
                  <a:gd name="T30" fmla="*/ 967 w 283"/>
                  <a:gd name="T31" fmla="*/ 5324 h 581"/>
                  <a:gd name="T32" fmla="*/ 1012 w 283"/>
                  <a:gd name="T33" fmla="*/ 5290 h 581"/>
                  <a:gd name="T34" fmla="*/ 1342 w 283"/>
                  <a:gd name="T35" fmla="*/ 7564 h 581"/>
                  <a:gd name="T36" fmla="*/ 2728 w 283"/>
                  <a:gd name="T37" fmla="*/ 10192 h 581"/>
                  <a:gd name="T38" fmla="*/ 3133 w 283"/>
                  <a:gd name="T39" fmla="*/ 10974 h 581"/>
                  <a:gd name="T40" fmla="*/ 3528 w 283"/>
                  <a:gd name="T41" fmla="*/ 10952 h 581"/>
                  <a:gd name="T42" fmla="*/ 3165 w 283"/>
                  <a:gd name="T43" fmla="*/ 10363 h 581"/>
                  <a:gd name="T44" fmla="*/ 1716 w 283"/>
                  <a:gd name="T45" fmla="*/ 8017 h 581"/>
                  <a:gd name="T46" fmla="*/ 1354 w 283"/>
                  <a:gd name="T47" fmla="*/ 3695 h 581"/>
                  <a:gd name="T48" fmla="*/ 1666 w 283"/>
                  <a:gd name="T49" fmla="*/ 2253 h 58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283" h="581">
                    <a:moveTo>
                      <a:pt x="107" y="119"/>
                    </a:moveTo>
                    <a:cubicBezTo>
                      <a:pt x="140" y="18"/>
                      <a:pt x="202" y="17"/>
                      <a:pt x="250" y="9"/>
                    </a:cubicBezTo>
                    <a:cubicBezTo>
                      <a:pt x="261" y="7"/>
                      <a:pt x="273" y="5"/>
                      <a:pt x="283" y="2"/>
                    </a:cubicBezTo>
                    <a:cubicBezTo>
                      <a:pt x="260" y="7"/>
                      <a:pt x="172" y="0"/>
                      <a:pt x="135" y="44"/>
                    </a:cubicBezTo>
                    <a:cubicBezTo>
                      <a:pt x="98" y="88"/>
                      <a:pt x="77" y="167"/>
                      <a:pt x="71" y="224"/>
                    </a:cubicBezTo>
                    <a:cubicBezTo>
                      <a:pt x="70" y="239"/>
                      <a:pt x="69" y="262"/>
                      <a:pt x="63" y="268"/>
                    </a:cubicBezTo>
                    <a:cubicBezTo>
                      <a:pt x="55" y="270"/>
                      <a:pt x="55" y="270"/>
                      <a:pt x="55" y="270"/>
                    </a:cubicBezTo>
                    <a:cubicBezTo>
                      <a:pt x="42" y="253"/>
                      <a:pt x="42" y="253"/>
                      <a:pt x="42" y="253"/>
                    </a:cubicBezTo>
                    <a:cubicBezTo>
                      <a:pt x="39" y="244"/>
                      <a:pt x="39" y="244"/>
                      <a:pt x="39" y="244"/>
                    </a:cubicBezTo>
                    <a:cubicBezTo>
                      <a:pt x="39" y="244"/>
                      <a:pt x="37" y="242"/>
                      <a:pt x="32" y="242"/>
                    </a:cubicBezTo>
                    <a:cubicBezTo>
                      <a:pt x="28" y="242"/>
                      <a:pt x="27" y="245"/>
                      <a:pt x="27" y="245"/>
                    </a:cubicBezTo>
                    <a:cubicBezTo>
                      <a:pt x="23" y="261"/>
                      <a:pt x="23" y="261"/>
                      <a:pt x="23" y="261"/>
                    </a:cubicBezTo>
                    <a:cubicBezTo>
                      <a:pt x="8" y="267"/>
                      <a:pt x="8" y="267"/>
                      <a:pt x="8" y="267"/>
                    </a:cubicBezTo>
                    <a:cubicBezTo>
                      <a:pt x="0" y="270"/>
                      <a:pt x="0" y="270"/>
                      <a:pt x="0" y="270"/>
                    </a:cubicBezTo>
                    <a:cubicBezTo>
                      <a:pt x="16" y="277"/>
                      <a:pt x="24" y="270"/>
                      <a:pt x="32" y="268"/>
                    </a:cubicBezTo>
                    <a:cubicBezTo>
                      <a:pt x="40" y="266"/>
                      <a:pt x="40" y="287"/>
                      <a:pt x="62" y="281"/>
                    </a:cubicBezTo>
                    <a:cubicBezTo>
                      <a:pt x="63" y="281"/>
                      <a:pt x="65" y="279"/>
                      <a:pt x="65" y="279"/>
                    </a:cubicBezTo>
                    <a:cubicBezTo>
                      <a:pt x="66" y="315"/>
                      <a:pt x="74" y="349"/>
                      <a:pt x="86" y="399"/>
                    </a:cubicBezTo>
                    <a:cubicBezTo>
                      <a:pt x="105" y="474"/>
                      <a:pt x="147" y="515"/>
                      <a:pt x="175" y="538"/>
                    </a:cubicBezTo>
                    <a:cubicBezTo>
                      <a:pt x="200" y="558"/>
                      <a:pt x="216" y="576"/>
                      <a:pt x="201" y="579"/>
                    </a:cubicBezTo>
                    <a:cubicBezTo>
                      <a:pt x="216" y="581"/>
                      <a:pt x="226" y="581"/>
                      <a:pt x="226" y="578"/>
                    </a:cubicBezTo>
                    <a:cubicBezTo>
                      <a:pt x="227" y="569"/>
                      <a:pt x="221" y="562"/>
                      <a:pt x="203" y="547"/>
                    </a:cubicBezTo>
                    <a:cubicBezTo>
                      <a:pt x="180" y="529"/>
                      <a:pt x="140" y="498"/>
                      <a:pt x="110" y="423"/>
                    </a:cubicBezTo>
                    <a:cubicBezTo>
                      <a:pt x="87" y="368"/>
                      <a:pt x="68" y="287"/>
                      <a:pt x="87" y="195"/>
                    </a:cubicBezTo>
                    <a:cubicBezTo>
                      <a:pt x="90" y="181"/>
                      <a:pt x="97" y="145"/>
                      <a:pt x="107" y="119"/>
                    </a:cubicBez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7" name="Freeform 389">
                <a:extLst>
                  <a:ext uri="{FF2B5EF4-FFF2-40B4-BE49-F238E27FC236}">
                    <a16:creationId xmlns:a16="http://schemas.microsoft.com/office/drawing/2014/main" id="{D3B4A461-6847-4951-B057-B53FAD8E3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" y="1256"/>
                <a:ext cx="357" cy="165"/>
              </a:xfrm>
              <a:custGeom>
                <a:avLst/>
                <a:gdLst>
                  <a:gd name="T0" fmla="*/ 2025 w 143"/>
                  <a:gd name="T1" fmla="*/ 1168 h 62"/>
                  <a:gd name="T2" fmla="*/ 2224 w 143"/>
                  <a:gd name="T3" fmla="*/ 0 h 62"/>
                  <a:gd name="T4" fmla="*/ 1837 w 143"/>
                  <a:gd name="T5" fmla="*/ 750 h 62"/>
                  <a:gd name="T6" fmla="*/ 0 w 143"/>
                  <a:gd name="T7" fmla="*/ 639 h 62"/>
                  <a:gd name="T8" fmla="*/ 2025 w 143"/>
                  <a:gd name="T9" fmla="*/ 1168 h 62"/>
                  <a:gd name="T10" fmla="*/ 2025 w 143"/>
                  <a:gd name="T11" fmla="*/ 1168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62">
                    <a:moveTo>
                      <a:pt x="130" y="62"/>
                    </a:moveTo>
                    <a:cubicBezTo>
                      <a:pt x="131" y="40"/>
                      <a:pt x="135" y="20"/>
                      <a:pt x="143" y="0"/>
                    </a:cubicBezTo>
                    <a:cubicBezTo>
                      <a:pt x="132" y="10"/>
                      <a:pt x="130" y="30"/>
                      <a:pt x="118" y="40"/>
                    </a:cubicBezTo>
                    <a:cubicBezTo>
                      <a:pt x="106" y="50"/>
                      <a:pt x="28" y="36"/>
                      <a:pt x="0" y="34"/>
                    </a:cubicBezTo>
                    <a:cubicBezTo>
                      <a:pt x="18" y="38"/>
                      <a:pt x="93" y="53"/>
                      <a:pt x="130" y="62"/>
                    </a:cubicBezTo>
                    <a:cubicBezTo>
                      <a:pt x="130" y="62"/>
                      <a:pt x="130" y="62"/>
                      <a:pt x="130" y="62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8" name="Freeform 390">
                <a:extLst>
                  <a:ext uri="{FF2B5EF4-FFF2-40B4-BE49-F238E27FC236}">
                    <a16:creationId xmlns:a16="http://schemas.microsoft.com/office/drawing/2014/main" id="{7F3398BB-6D2B-4A3C-B43F-943D29D95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866"/>
                <a:ext cx="295" cy="939"/>
              </a:xfrm>
              <a:custGeom>
                <a:avLst/>
                <a:gdLst>
                  <a:gd name="T0" fmla="*/ 1520 w 118"/>
                  <a:gd name="T1" fmla="*/ 3457 h 352"/>
                  <a:gd name="T2" fmla="*/ 1145 w 118"/>
                  <a:gd name="T3" fmla="*/ 1822 h 352"/>
                  <a:gd name="T4" fmla="*/ 908 w 118"/>
                  <a:gd name="T5" fmla="*/ 248 h 352"/>
                  <a:gd name="T6" fmla="*/ 520 w 118"/>
                  <a:gd name="T7" fmla="*/ 0 h 352"/>
                  <a:gd name="T8" fmla="*/ 83 w 118"/>
                  <a:gd name="T9" fmla="*/ 149 h 352"/>
                  <a:gd name="T10" fmla="*/ 0 w 118"/>
                  <a:gd name="T11" fmla="*/ 307 h 352"/>
                  <a:gd name="T12" fmla="*/ 688 w 118"/>
                  <a:gd name="T13" fmla="*/ 760 h 352"/>
                  <a:gd name="T14" fmla="*/ 1000 w 118"/>
                  <a:gd name="T15" fmla="*/ 2313 h 352"/>
                  <a:gd name="T16" fmla="*/ 1563 w 118"/>
                  <a:gd name="T17" fmla="*/ 5010 h 352"/>
                  <a:gd name="T18" fmla="*/ 1520 w 118"/>
                  <a:gd name="T19" fmla="*/ 6682 h 352"/>
                  <a:gd name="T20" fmla="*/ 1533 w 118"/>
                  <a:gd name="T21" fmla="*/ 6648 h 352"/>
                  <a:gd name="T22" fmla="*/ 1520 w 118"/>
                  <a:gd name="T23" fmla="*/ 3457 h 3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8" h="352">
                    <a:moveTo>
                      <a:pt x="97" y="182"/>
                    </a:moveTo>
                    <a:cubicBezTo>
                      <a:pt x="89" y="163"/>
                      <a:pt x="81" y="130"/>
                      <a:pt x="73" y="96"/>
                    </a:cubicBezTo>
                    <a:cubicBezTo>
                      <a:pt x="66" y="68"/>
                      <a:pt x="62" y="39"/>
                      <a:pt x="58" y="13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6" y="5"/>
                      <a:pt x="38" y="24"/>
                      <a:pt x="44" y="40"/>
                    </a:cubicBezTo>
                    <a:cubicBezTo>
                      <a:pt x="49" y="56"/>
                      <a:pt x="48" y="70"/>
                      <a:pt x="64" y="122"/>
                    </a:cubicBezTo>
                    <a:cubicBezTo>
                      <a:pt x="80" y="174"/>
                      <a:pt x="99" y="224"/>
                      <a:pt x="100" y="264"/>
                    </a:cubicBezTo>
                    <a:cubicBezTo>
                      <a:pt x="101" y="293"/>
                      <a:pt x="105" y="328"/>
                      <a:pt x="97" y="352"/>
                    </a:cubicBezTo>
                    <a:cubicBezTo>
                      <a:pt x="97" y="351"/>
                      <a:pt x="98" y="350"/>
                      <a:pt x="98" y="350"/>
                    </a:cubicBezTo>
                    <a:cubicBezTo>
                      <a:pt x="118" y="328"/>
                      <a:pt x="116" y="233"/>
                      <a:pt x="97" y="182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69" name="Freeform 391">
                <a:extLst>
                  <a:ext uri="{FF2B5EF4-FFF2-40B4-BE49-F238E27FC236}">
                    <a16:creationId xmlns:a16="http://schemas.microsoft.com/office/drawing/2014/main" id="{1CB7F4ED-9E2F-45E0-9736-70851CDD0B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29" y="1568"/>
                <a:ext cx="275" cy="568"/>
              </a:xfrm>
              <a:custGeom>
                <a:avLst/>
                <a:gdLst>
                  <a:gd name="T0" fmla="*/ 988 w 110"/>
                  <a:gd name="T1" fmla="*/ 1400 h 213"/>
                  <a:gd name="T2" fmla="*/ 1095 w 110"/>
                  <a:gd name="T3" fmla="*/ 0 h 213"/>
                  <a:gd name="T4" fmla="*/ 1083 w 110"/>
                  <a:gd name="T5" fmla="*/ 0 h 213"/>
                  <a:gd name="T6" fmla="*/ 395 w 110"/>
                  <a:gd name="T7" fmla="*/ 1443 h 213"/>
                  <a:gd name="T8" fmla="*/ 95 w 110"/>
                  <a:gd name="T9" fmla="*/ 2808 h 213"/>
                  <a:gd name="T10" fmla="*/ 0 w 110"/>
                  <a:gd name="T11" fmla="*/ 4040 h 213"/>
                  <a:gd name="T12" fmla="*/ 345 w 110"/>
                  <a:gd name="T13" fmla="*/ 3981 h 213"/>
                  <a:gd name="T14" fmla="*/ 113 w 110"/>
                  <a:gd name="T15" fmla="*/ 3699 h 213"/>
                  <a:gd name="T16" fmla="*/ 458 w 110"/>
                  <a:gd name="T17" fmla="*/ 2104 h 213"/>
                  <a:gd name="T18" fmla="*/ 970 w 110"/>
                  <a:gd name="T19" fmla="*/ 2675 h 213"/>
                  <a:gd name="T20" fmla="*/ 1095 w 110"/>
                  <a:gd name="T21" fmla="*/ 2355 h 213"/>
                  <a:gd name="T22" fmla="*/ 988 w 110"/>
                  <a:gd name="T23" fmla="*/ 1877 h 213"/>
                  <a:gd name="T24" fmla="*/ 1238 w 110"/>
                  <a:gd name="T25" fmla="*/ 1843 h 213"/>
                  <a:gd name="T26" fmla="*/ 1720 w 110"/>
                  <a:gd name="T27" fmla="*/ 2125 h 213"/>
                  <a:gd name="T28" fmla="*/ 988 w 110"/>
                  <a:gd name="T29" fmla="*/ 1400 h 213"/>
                  <a:gd name="T30" fmla="*/ 958 w 110"/>
                  <a:gd name="T31" fmla="*/ 2709 h 213"/>
                  <a:gd name="T32" fmla="*/ 970 w 110"/>
                  <a:gd name="T33" fmla="*/ 2675 h 213"/>
                  <a:gd name="T34" fmla="*/ 958 w 110"/>
                  <a:gd name="T35" fmla="*/ 2709 h 2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0" h="213">
                    <a:moveTo>
                      <a:pt x="63" y="74"/>
                    </a:moveTo>
                    <a:cubicBezTo>
                      <a:pt x="40" y="68"/>
                      <a:pt x="43" y="22"/>
                      <a:pt x="70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50" y="13"/>
                      <a:pt x="37" y="40"/>
                      <a:pt x="25" y="76"/>
                    </a:cubicBezTo>
                    <a:cubicBezTo>
                      <a:pt x="16" y="105"/>
                      <a:pt x="9" y="134"/>
                      <a:pt x="6" y="148"/>
                    </a:cubicBezTo>
                    <a:cubicBezTo>
                      <a:pt x="2" y="170"/>
                      <a:pt x="0" y="192"/>
                      <a:pt x="0" y="213"/>
                    </a:cubicBezTo>
                    <a:cubicBezTo>
                      <a:pt x="22" y="210"/>
                      <a:pt x="22" y="210"/>
                      <a:pt x="22" y="210"/>
                    </a:cubicBezTo>
                    <a:cubicBezTo>
                      <a:pt x="22" y="210"/>
                      <a:pt x="7" y="209"/>
                      <a:pt x="7" y="195"/>
                    </a:cubicBezTo>
                    <a:cubicBezTo>
                      <a:pt x="7" y="181"/>
                      <a:pt x="15" y="115"/>
                      <a:pt x="29" y="111"/>
                    </a:cubicBezTo>
                    <a:cubicBezTo>
                      <a:pt x="43" y="107"/>
                      <a:pt x="68" y="126"/>
                      <a:pt x="62" y="141"/>
                    </a:cubicBezTo>
                    <a:cubicBezTo>
                      <a:pt x="65" y="135"/>
                      <a:pt x="70" y="124"/>
                      <a:pt x="70" y="124"/>
                    </a:cubicBezTo>
                    <a:cubicBezTo>
                      <a:pt x="63" y="99"/>
                      <a:pt x="63" y="99"/>
                      <a:pt x="63" y="99"/>
                    </a:cubicBezTo>
                    <a:cubicBezTo>
                      <a:pt x="63" y="99"/>
                      <a:pt x="64" y="93"/>
                      <a:pt x="79" y="97"/>
                    </a:cubicBezTo>
                    <a:cubicBezTo>
                      <a:pt x="94" y="101"/>
                      <a:pt x="110" y="112"/>
                      <a:pt x="110" y="112"/>
                    </a:cubicBezTo>
                    <a:cubicBezTo>
                      <a:pt x="98" y="95"/>
                      <a:pt x="89" y="81"/>
                      <a:pt x="63" y="74"/>
                    </a:cubicBezTo>
                    <a:close/>
                    <a:moveTo>
                      <a:pt x="61" y="143"/>
                    </a:moveTo>
                    <a:cubicBezTo>
                      <a:pt x="62" y="142"/>
                      <a:pt x="62" y="142"/>
                      <a:pt x="62" y="141"/>
                    </a:cubicBezTo>
                    <a:cubicBezTo>
                      <a:pt x="59" y="147"/>
                      <a:pt x="58" y="150"/>
                      <a:pt x="61" y="143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0" name="Freeform 392">
                <a:extLst>
                  <a:ext uri="{FF2B5EF4-FFF2-40B4-BE49-F238E27FC236}">
                    <a16:creationId xmlns:a16="http://schemas.microsoft.com/office/drawing/2014/main" id="{88C66725-C31C-4AA2-8687-99AEA9863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826"/>
                <a:ext cx="378" cy="683"/>
              </a:xfrm>
              <a:custGeom>
                <a:avLst/>
                <a:gdLst>
                  <a:gd name="T0" fmla="*/ 658 w 151"/>
                  <a:gd name="T1" fmla="*/ 0 h 256"/>
                  <a:gd name="T2" fmla="*/ 458 w 151"/>
                  <a:gd name="T3" fmla="*/ 227 h 256"/>
                  <a:gd name="T4" fmla="*/ 83 w 151"/>
                  <a:gd name="T5" fmla="*/ 718 h 256"/>
                  <a:gd name="T6" fmla="*/ 0 w 151"/>
                  <a:gd name="T7" fmla="*/ 990 h 256"/>
                  <a:gd name="T8" fmla="*/ 95 w 151"/>
                  <a:gd name="T9" fmla="*/ 1233 h 256"/>
                  <a:gd name="T10" fmla="*/ 113 w 151"/>
                  <a:gd name="T11" fmla="*/ 1673 h 256"/>
                  <a:gd name="T12" fmla="*/ 158 w 151"/>
                  <a:gd name="T13" fmla="*/ 2049 h 256"/>
                  <a:gd name="T14" fmla="*/ 95 w 151"/>
                  <a:gd name="T15" fmla="*/ 2471 h 256"/>
                  <a:gd name="T16" fmla="*/ 220 w 151"/>
                  <a:gd name="T17" fmla="*/ 2641 h 256"/>
                  <a:gd name="T18" fmla="*/ 220 w 151"/>
                  <a:gd name="T19" fmla="*/ 2812 h 256"/>
                  <a:gd name="T20" fmla="*/ 345 w 151"/>
                  <a:gd name="T21" fmla="*/ 3346 h 256"/>
                  <a:gd name="T22" fmla="*/ 533 w 151"/>
                  <a:gd name="T23" fmla="*/ 3631 h 256"/>
                  <a:gd name="T24" fmla="*/ 676 w 151"/>
                  <a:gd name="T25" fmla="*/ 4157 h 256"/>
                  <a:gd name="T26" fmla="*/ 991 w 151"/>
                  <a:gd name="T27" fmla="*/ 4578 h 256"/>
                  <a:gd name="T28" fmla="*/ 1334 w 151"/>
                  <a:gd name="T29" fmla="*/ 4712 h 256"/>
                  <a:gd name="T30" fmla="*/ 1710 w 151"/>
                  <a:gd name="T31" fmla="*/ 4826 h 256"/>
                  <a:gd name="T32" fmla="*/ 1835 w 151"/>
                  <a:gd name="T33" fmla="*/ 4669 h 256"/>
                  <a:gd name="T34" fmla="*/ 1535 w 151"/>
                  <a:gd name="T35" fmla="*/ 4327 h 256"/>
                  <a:gd name="T36" fmla="*/ 1429 w 151"/>
                  <a:gd name="T37" fmla="*/ 2983 h 256"/>
                  <a:gd name="T38" fmla="*/ 2025 w 151"/>
                  <a:gd name="T39" fmla="*/ 2241 h 256"/>
                  <a:gd name="T40" fmla="*/ 2118 w 151"/>
                  <a:gd name="T41" fmla="*/ 1857 h 256"/>
                  <a:gd name="T42" fmla="*/ 1835 w 151"/>
                  <a:gd name="T43" fmla="*/ 1673 h 256"/>
                  <a:gd name="T44" fmla="*/ 1504 w 151"/>
                  <a:gd name="T45" fmla="*/ 1161 h 256"/>
                  <a:gd name="T46" fmla="*/ 991 w 151"/>
                  <a:gd name="T47" fmla="*/ 227 h 25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51" h="256">
                    <a:moveTo>
                      <a:pt x="42" y="0"/>
                    </a:moveTo>
                    <a:cubicBezTo>
                      <a:pt x="43" y="15"/>
                      <a:pt x="40" y="11"/>
                      <a:pt x="29" y="12"/>
                    </a:cubicBezTo>
                    <a:cubicBezTo>
                      <a:pt x="14" y="13"/>
                      <a:pt x="10" y="26"/>
                      <a:pt x="5" y="38"/>
                    </a:cubicBezTo>
                    <a:cubicBezTo>
                      <a:pt x="3" y="43"/>
                      <a:pt x="0" y="46"/>
                      <a:pt x="0" y="52"/>
                    </a:cubicBezTo>
                    <a:cubicBezTo>
                      <a:pt x="0" y="57"/>
                      <a:pt x="5" y="60"/>
                      <a:pt x="6" y="65"/>
                    </a:cubicBezTo>
                    <a:cubicBezTo>
                      <a:pt x="8" y="73"/>
                      <a:pt x="5" y="80"/>
                      <a:pt x="7" y="88"/>
                    </a:cubicBezTo>
                    <a:cubicBezTo>
                      <a:pt x="10" y="96"/>
                      <a:pt x="12" y="100"/>
                      <a:pt x="10" y="108"/>
                    </a:cubicBezTo>
                    <a:cubicBezTo>
                      <a:pt x="8" y="116"/>
                      <a:pt x="3" y="122"/>
                      <a:pt x="6" y="130"/>
                    </a:cubicBezTo>
                    <a:cubicBezTo>
                      <a:pt x="8" y="134"/>
                      <a:pt x="13" y="135"/>
                      <a:pt x="14" y="139"/>
                    </a:cubicBezTo>
                    <a:cubicBezTo>
                      <a:pt x="15" y="142"/>
                      <a:pt x="14" y="146"/>
                      <a:pt x="14" y="148"/>
                    </a:cubicBezTo>
                    <a:cubicBezTo>
                      <a:pt x="16" y="156"/>
                      <a:pt x="17" y="169"/>
                      <a:pt x="22" y="176"/>
                    </a:cubicBezTo>
                    <a:cubicBezTo>
                      <a:pt x="28" y="182"/>
                      <a:pt x="32" y="182"/>
                      <a:pt x="34" y="191"/>
                    </a:cubicBezTo>
                    <a:cubicBezTo>
                      <a:pt x="37" y="201"/>
                      <a:pt x="37" y="209"/>
                      <a:pt x="43" y="219"/>
                    </a:cubicBezTo>
                    <a:cubicBezTo>
                      <a:pt x="48" y="227"/>
                      <a:pt x="56" y="235"/>
                      <a:pt x="63" y="241"/>
                    </a:cubicBezTo>
                    <a:cubicBezTo>
                      <a:pt x="71" y="248"/>
                      <a:pt x="76" y="246"/>
                      <a:pt x="85" y="248"/>
                    </a:cubicBezTo>
                    <a:cubicBezTo>
                      <a:pt x="93" y="249"/>
                      <a:pt x="101" y="253"/>
                      <a:pt x="109" y="254"/>
                    </a:cubicBezTo>
                    <a:cubicBezTo>
                      <a:pt x="116" y="255"/>
                      <a:pt x="124" y="256"/>
                      <a:pt x="117" y="246"/>
                    </a:cubicBezTo>
                    <a:cubicBezTo>
                      <a:pt x="112" y="239"/>
                      <a:pt x="103" y="237"/>
                      <a:pt x="98" y="228"/>
                    </a:cubicBezTo>
                    <a:cubicBezTo>
                      <a:pt x="87" y="206"/>
                      <a:pt x="82" y="181"/>
                      <a:pt x="91" y="157"/>
                    </a:cubicBezTo>
                    <a:cubicBezTo>
                      <a:pt x="97" y="138"/>
                      <a:pt x="110" y="123"/>
                      <a:pt x="129" y="118"/>
                    </a:cubicBezTo>
                    <a:cubicBezTo>
                      <a:pt x="143" y="114"/>
                      <a:pt x="151" y="108"/>
                      <a:pt x="135" y="98"/>
                    </a:cubicBezTo>
                    <a:cubicBezTo>
                      <a:pt x="129" y="95"/>
                      <a:pt x="122" y="92"/>
                      <a:pt x="117" y="88"/>
                    </a:cubicBezTo>
                    <a:cubicBezTo>
                      <a:pt x="109" y="81"/>
                      <a:pt x="103" y="70"/>
                      <a:pt x="96" y="61"/>
                    </a:cubicBezTo>
                    <a:cubicBezTo>
                      <a:pt x="84" y="46"/>
                      <a:pt x="70" y="31"/>
                      <a:pt x="63" y="12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1" name="Freeform 393">
                <a:extLst>
                  <a:ext uri="{FF2B5EF4-FFF2-40B4-BE49-F238E27FC236}">
                    <a16:creationId xmlns:a16="http://schemas.microsoft.com/office/drawing/2014/main" id="{3CA47B6E-52B8-41A0-AD0F-73CD54729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1981"/>
                <a:ext cx="283" cy="493"/>
              </a:xfrm>
              <a:custGeom>
                <a:avLst/>
                <a:gdLst>
                  <a:gd name="T0" fmla="*/ 784 w 113"/>
                  <a:gd name="T1" fmla="*/ 3216 h 185"/>
                  <a:gd name="T2" fmla="*/ 689 w 113"/>
                  <a:gd name="T3" fmla="*/ 2500 h 185"/>
                  <a:gd name="T4" fmla="*/ 721 w 113"/>
                  <a:gd name="T5" fmla="*/ 2001 h 185"/>
                  <a:gd name="T6" fmla="*/ 972 w 113"/>
                  <a:gd name="T7" fmla="*/ 1343 h 185"/>
                  <a:gd name="T8" fmla="*/ 1410 w 113"/>
                  <a:gd name="T9" fmla="*/ 1079 h 185"/>
                  <a:gd name="T10" fmla="*/ 1693 w 113"/>
                  <a:gd name="T11" fmla="*/ 605 h 185"/>
                  <a:gd name="T12" fmla="*/ 992 w 113"/>
                  <a:gd name="T13" fmla="*/ 21 h 185"/>
                  <a:gd name="T14" fmla="*/ 614 w 113"/>
                  <a:gd name="T15" fmla="*/ 320 h 185"/>
                  <a:gd name="T16" fmla="*/ 471 w 113"/>
                  <a:gd name="T17" fmla="*/ 815 h 185"/>
                  <a:gd name="T18" fmla="*/ 313 w 113"/>
                  <a:gd name="T19" fmla="*/ 986 h 185"/>
                  <a:gd name="T20" fmla="*/ 346 w 113"/>
                  <a:gd name="T21" fmla="*/ 1194 h 185"/>
                  <a:gd name="T22" fmla="*/ 270 w 113"/>
                  <a:gd name="T23" fmla="*/ 1455 h 185"/>
                  <a:gd name="T24" fmla="*/ 376 w 113"/>
                  <a:gd name="T25" fmla="*/ 1514 h 185"/>
                  <a:gd name="T26" fmla="*/ 175 w 113"/>
                  <a:gd name="T27" fmla="*/ 1775 h 185"/>
                  <a:gd name="T28" fmla="*/ 33 w 113"/>
                  <a:gd name="T29" fmla="*/ 2172 h 185"/>
                  <a:gd name="T30" fmla="*/ 125 w 113"/>
                  <a:gd name="T31" fmla="*/ 2534 h 185"/>
                  <a:gd name="T32" fmla="*/ 175 w 113"/>
                  <a:gd name="T33" fmla="*/ 2913 h 185"/>
                  <a:gd name="T34" fmla="*/ 158 w 113"/>
                  <a:gd name="T35" fmla="*/ 3195 h 185"/>
                  <a:gd name="T36" fmla="*/ 438 w 113"/>
                  <a:gd name="T37" fmla="*/ 3502 h 18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3" h="185">
                    <a:moveTo>
                      <a:pt x="50" y="170"/>
                    </a:moveTo>
                    <a:cubicBezTo>
                      <a:pt x="50" y="158"/>
                      <a:pt x="46" y="145"/>
                      <a:pt x="44" y="132"/>
                    </a:cubicBezTo>
                    <a:cubicBezTo>
                      <a:pt x="43" y="123"/>
                      <a:pt x="44" y="116"/>
                      <a:pt x="46" y="106"/>
                    </a:cubicBezTo>
                    <a:cubicBezTo>
                      <a:pt x="49" y="94"/>
                      <a:pt x="54" y="80"/>
                      <a:pt x="62" y="71"/>
                    </a:cubicBezTo>
                    <a:cubicBezTo>
                      <a:pt x="70" y="64"/>
                      <a:pt x="80" y="59"/>
                      <a:pt x="90" y="57"/>
                    </a:cubicBezTo>
                    <a:cubicBezTo>
                      <a:pt x="102" y="54"/>
                      <a:pt x="113" y="47"/>
                      <a:pt x="108" y="32"/>
                    </a:cubicBezTo>
                    <a:cubicBezTo>
                      <a:pt x="89" y="35"/>
                      <a:pt x="79" y="3"/>
                      <a:pt x="63" y="1"/>
                    </a:cubicBezTo>
                    <a:cubicBezTo>
                      <a:pt x="54" y="0"/>
                      <a:pt x="44" y="10"/>
                      <a:pt x="39" y="17"/>
                    </a:cubicBezTo>
                    <a:cubicBezTo>
                      <a:pt x="33" y="25"/>
                      <a:pt x="36" y="35"/>
                      <a:pt x="30" y="43"/>
                    </a:cubicBezTo>
                    <a:cubicBezTo>
                      <a:pt x="28" y="46"/>
                      <a:pt x="21" y="49"/>
                      <a:pt x="20" y="52"/>
                    </a:cubicBezTo>
                    <a:cubicBezTo>
                      <a:pt x="18" y="58"/>
                      <a:pt x="22" y="58"/>
                      <a:pt x="22" y="63"/>
                    </a:cubicBezTo>
                    <a:cubicBezTo>
                      <a:pt x="22" y="69"/>
                      <a:pt x="18" y="72"/>
                      <a:pt x="17" y="77"/>
                    </a:cubicBezTo>
                    <a:cubicBezTo>
                      <a:pt x="19" y="77"/>
                      <a:pt x="23" y="79"/>
                      <a:pt x="24" y="80"/>
                    </a:cubicBezTo>
                    <a:cubicBezTo>
                      <a:pt x="23" y="88"/>
                      <a:pt x="16" y="88"/>
                      <a:pt x="11" y="94"/>
                    </a:cubicBezTo>
                    <a:cubicBezTo>
                      <a:pt x="8" y="98"/>
                      <a:pt x="3" y="109"/>
                      <a:pt x="2" y="115"/>
                    </a:cubicBezTo>
                    <a:cubicBezTo>
                      <a:pt x="0" y="123"/>
                      <a:pt x="6" y="127"/>
                      <a:pt x="8" y="134"/>
                    </a:cubicBezTo>
                    <a:cubicBezTo>
                      <a:pt x="10" y="140"/>
                      <a:pt x="10" y="148"/>
                      <a:pt x="11" y="154"/>
                    </a:cubicBezTo>
                    <a:cubicBezTo>
                      <a:pt x="11" y="159"/>
                      <a:pt x="10" y="164"/>
                      <a:pt x="10" y="169"/>
                    </a:cubicBezTo>
                    <a:cubicBezTo>
                      <a:pt x="11" y="180"/>
                      <a:pt x="21" y="181"/>
                      <a:pt x="28" y="185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2" name="Freeform 394">
                <a:extLst>
                  <a:ext uri="{FF2B5EF4-FFF2-40B4-BE49-F238E27FC236}">
                    <a16:creationId xmlns:a16="http://schemas.microsoft.com/office/drawing/2014/main" id="{E26E0A16-8FE7-4A13-BD73-9B902A0E44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91" y="869"/>
                <a:ext cx="1025" cy="1283"/>
              </a:xfrm>
              <a:custGeom>
                <a:avLst/>
                <a:gdLst>
                  <a:gd name="T0" fmla="*/ 6345 w 410"/>
                  <a:gd name="T1" fmla="*/ 3585 h 481"/>
                  <a:gd name="T2" fmla="*/ 5550 w 410"/>
                  <a:gd name="T3" fmla="*/ 3734 h 481"/>
                  <a:gd name="T4" fmla="*/ 5438 w 410"/>
                  <a:gd name="T5" fmla="*/ 3665 h 481"/>
                  <a:gd name="T6" fmla="*/ 6283 w 410"/>
                  <a:gd name="T7" fmla="*/ 3166 h 481"/>
                  <a:gd name="T8" fmla="*/ 6175 w 410"/>
                  <a:gd name="T9" fmla="*/ 2654 h 481"/>
                  <a:gd name="T10" fmla="*/ 5283 w 410"/>
                  <a:gd name="T11" fmla="*/ 2881 h 481"/>
                  <a:gd name="T12" fmla="*/ 3688 w 410"/>
                  <a:gd name="T13" fmla="*/ 3110 h 481"/>
                  <a:gd name="T14" fmla="*/ 3595 w 410"/>
                  <a:gd name="T15" fmla="*/ 3017 h 481"/>
                  <a:gd name="T16" fmla="*/ 3563 w 410"/>
                  <a:gd name="T17" fmla="*/ 2129 h 481"/>
                  <a:gd name="T18" fmla="*/ 4738 w 410"/>
                  <a:gd name="T19" fmla="*/ 2867 h 481"/>
                  <a:gd name="T20" fmla="*/ 3658 w 410"/>
                  <a:gd name="T21" fmla="*/ 947 h 481"/>
                  <a:gd name="T22" fmla="*/ 3708 w 410"/>
                  <a:gd name="T23" fmla="*/ 456 h 481"/>
                  <a:gd name="T24" fmla="*/ 3708 w 410"/>
                  <a:gd name="T25" fmla="*/ 419 h 481"/>
                  <a:gd name="T26" fmla="*/ 3345 w 410"/>
                  <a:gd name="T27" fmla="*/ 205 h 481"/>
                  <a:gd name="T28" fmla="*/ 3113 w 410"/>
                  <a:gd name="T29" fmla="*/ 605 h 481"/>
                  <a:gd name="T30" fmla="*/ 3000 w 410"/>
                  <a:gd name="T31" fmla="*/ 547 h 481"/>
                  <a:gd name="T32" fmla="*/ 3020 w 410"/>
                  <a:gd name="T33" fmla="*/ 0 h 481"/>
                  <a:gd name="T34" fmla="*/ 2583 w 410"/>
                  <a:gd name="T35" fmla="*/ 21 h 481"/>
                  <a:gd name="T36" fmla="*/ 2113 w 410"/>
                  <a:gd name="T37" fmla="*/ 832 h 481"/>
                  <a:gd name="T38" fmla="*/ 1875 w 410"/>
                  <a:gd name="T39" fmla="*/ 341 h 481"/>
                  <a:gd name="T40" fmla="*/ 1438 w 410"/>
                  <a:gd name="T41" fmla="*/ 456 h 481"/>
                  <a:gd name="T42" fmla="*/ 1345 w 410"/>
                  <a:gd name="T43" fmla="*/ 1118 h 481"/>
                  <a:gd name="T44" fmla="*/ 0 w 410"/>
                  <a:gd name="T45" fmla="*/ 4361 h 481"/>
                  <a:gd name="T46" fmla="*/ 1595 w 410"/>
                  <a:gd name="T47" fmla="*/ 8445 h 481"/>
                  <a:gd name="T48" fmla="*/ 1783 w 410"/>
                  <a:gd name="T49" fmla="*/ 8637 h 481"/>
                  <a:gd name="T50" fmla="*/ 2083 w 410"/>
                  <a:gd name="T51" fmla="*/ 9050 h 481"/>
                  <a:gd name="T52" fmla="*/ 2345 w 410"/>
                  <a:gd name="T53" fmla="*/ 8730 h 481"/>
                  <a:gd name="T54" fmla="*/ 2458 w 410"/>
                  <a:gd name="T55" fmla="*/ 8674 h 481"/>
                  <a:gd name="T56" fmla="*/ 2613 w 410"/>
                  <a:gd name="T57" fmla="*/ 8674 h 481"/>
                  <a:gd name="T58" fmla="*/ 2925 w 410"/>
                  <a:gd name="T59" fmla="*/ 9106 h 481"/>
                  <a:gd name="T60" fmla="*/ 3238 w 410"/>
                  <a:gd name="T61" fmla="*/ 8752 h 481"/>
                  <a:gd name="T62" fmla="*/ 3250 w 410"/>
                  <a:gd name="T63" fmla="*/ 8845 h 481"/>
                  <a:gd name="T64" fmla="*/ 3300 w 410"/>
                  <a:gd name="T65" fmla="*/ 8138 h 481"/>
                  <a:gd name="T66" fmla="*/ 3375 w 410"/>
                  <a:gd name="T67" fmla="*/ 8957 h 481"/>
                  <a:gd name="T68" fmla="*/ 3845 w 410"/>
                  <a:gd name="T69" fmla="*/ 8752 h 481"/>
                  <a:gd name="T70" fmla="*/ 3783 w 410"/>
                  <a:gd name="T71" fmla="*/ 8410 h 481"/>
                  <a:gd name="T72" fmla="*/ 3938 w 410"/>
                  <a:gd name="T73" fmla="*/ 8309 h 481"/>
                  <a:gd name="T74" fmla="*/ 4050 w 410"/>
                  <a:gd name="T75" fmla="*/ 8295 h 481"/>
                  <a:gd name="T76" fmla="*/ 4550 w 410"/>
                  <a:gd name="T77" fmla="*/ 8010 h 481"/>
                  <a:gd name="T78" fmla="*/ 4470 w 410"/>
                  <a:gd name="T79" fmla="*/ 4780 h 481"/>
                  <a:gd name="T80" fmla="*/ 4613 w 410"/>
                  <a:gd name="T81" fmla="*/ 4668 h 481"/>
                  <a:gd name="T82" fmla="*/ 5895 w 410"/>
                  <a:gd name="T83" fmla="*/ 4233 h 481"/>
                  <a:gd name="T84" fmla="*/ 3000 w 410"/>
                  <a:gd name="T85" fmla="*/ 2982 h 481"/>
                  <a:gd name="T86" fmla="*/ 2658 w 410"/>
                  <a:gd name="T87" fmla="*/ 2961 h 481"/>
                  <a:gd name="T88" fmla="*/ 2488 w 410"/>
                  <a:gd name="T89" fmla="*/ 2923 h 481"/>
                  <a:gd name="T90" fmla="*/ 2958 w 410"/>
                  <a:gd name="T91" fmla="*/ 2299 h 481"/>
                  <a:gd name="T92" fmla="*/ 3000 w 410"/>
                  <a:gd name="T93" fmla="*/ 2982 h 48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410" h="481">
                    <a:moveTo>
                      <a:pt x="410" y="216"/>
                    </a:moveTo>
                    <a:cubicBezTo>
                      <a:pt x="402" y="210"/>
                      <a:pt x="400" y="192"/>
                      <a:pt x="406" y="189"/>
                    </a:cubicBezTo>
                    <a:cubicBezTo>
                      <a:pt x="405" y="189"/>
                      <a:pt x="405" y="189"/>
                      <a:pt x="405" y="189"/>
                    </a:cubicBezTo>
                    <a:cubicBezTo>
                      <a:pt x="405" y="189"/>
                      <a:pt x="393" y="189"/>
                      <a:pt x="355" y="197"/>
                    </a:cubicBezTo>
                    <a:cubicBezTo>
                      <a:pt x="352" y="198"/>
                      <a:pt x="349" y="196"/>
                      <a:pt x="348" y="193"/>
                    </a:cubicBezTo>
                    <a:cubicBezTo>
                      <a:pt x="348" y="193"/>
                      <a:pt x="348" y="193"/>
                      <a:pt x="348" y="193"/>
                    </a:cubicBezTo>
                    <a:cubicBezTo>
                      <a:pt x="347" y="190"/>
                      <a:pt x="349" y="187"/>
                      <a:pt x="352" y="186"/>
                    </a:cubicBezTo>
                    <a:cubicBezTo>
                      <a:pt x="353" y="185"/>
                      <a:pt x="380" y="174"/>
                      <a:pt x="402" y="167"/>
                    </a:cubicBezTo>
                    <a:cubicBezTo>
                      <a:pt x="402" y="167"/>
                      <a:pt x="402" y="167"/>
                      <a:pt x="402" y="167"/>
                    </a:cubicBezTo>
                    <a:cubicBezTo>
                      <a:pt x="393" y="162"/>
                      <a:pt x="389" y="146"/>
                      <a:pt x="395" y="140"/>
                    </a:cubicBezTo>
                    <a:cubicBezTo>
                      <a:pt x="396" y="139"/>
                      <a:pt x="396" y="139"/>
                      <a:pt x="396" y="139"/>
                    </a:cubicBezTo>
                    <a:cubicBezTo>
                      <a:pt x="379" y="143"/>
                      <a:pt x="358" y="148"/>
                      <a:pt x="338" y="152"/>
                    </a:cubicBezTo>
                    <a:cubicBezTo>
                      <a:pt x="300" y="161"/>
                      <a:pt x="278" y="161"/>
                      <a:pt x="245" y="164"/>
                    </a:cubicBezTo>
                    <a:cubicBezTo>
                      <a:pt x="242" y="164"/>
                      <a:pt x="239" y="164"/>
                      <a:pt x="236" y="164"/>
                    </a:cubicBezTo>
                    <a:cubicBezTo>
                      <a:pt x="235" y="164"/>
                      <a:pt x="231" y="163"/>
                      <a:pt x="231" y="162"/>
                    </a:cubicBezTo>
                    <a:cubicBezTo>
                      <a:pt x="231" y="160"/>
                      <a:pt x="230" y="159"/>
                      <a:pt x="230" y="159"/>
                    </a:cubicBezTo>
                    <a:cubicBezTo>
                      <a:pt x="227" y="149"/>
                      <a:pt x="225" y="132"/>
                      <a:pt x="225" y="120"/>
                    </a:cubicBezTo>
                    <a:cubicBezTo>
                      <a:pt x="224" y="116"/>
                      <a:pt x="225" y="112"/>
                      <a:pt x="228" y="112"/>
                    </a:cubicBezTo>
                    <a:cubicBezTo>
                      <a:pt x="255" y="119"/>
                      <a:pt x="271" y="140"/>
                      <a:pt x="277" y="155"/>
                    </a:cubicBezTo>
                    <a:cubicBezTo>
                      <a:pt x="286" y="154"/>
                      <a:pt x="294" y="153"/>
                      <a:pt x="303" y="151"/>
                    </a:cubicBezTo>
                    <a:cubicBezTo>
                      <a:pt x="298" y="99"/>
                      <a:pt x="271" y="80"/>
                      <a:pt x="249" y="63"/>
                    </a:cubicBezTo>
                    <a:cubicBezTo>
                      <a:pt x="244" y="59"/>
                      <a:pt x="236" y="53"/>
                      <a:pt x="234" y="50"/>
                    </a:cubicBezTo>
                    <a:cubicBezTo>
                      <a:pt x="233" y="48"/>
                      <a:pt x="232" y="46"/>
                      <a:pt x="232" y="42"/>
                    </a:cubicBezTo>
                    <a:cubicBezTo>
                      <a:pt x="232" y="37"/>
                      <a:pt x="233" y="31"/>
                      <a:pt x="237" y="24"/>
                    </a:cubicBezTo>
                    <a:cubicBezTo>
                      <a:pt x="237" y="23"/>
                      <a:pt x="237" y="23"/>
                      <a:pt x="237" y="23"/>
                    </a:cubicBezTo>
                    <a:cubicBezTo>
                      <a:pt x="237" y="23"/>
                      <a:pt x="237" y="22"/>
                      <a:pt x="237" y="22"/>
                    </a:cubicBezTo>
                    <a:cubicBezTo>
                      <a:pt x="229" y="32"/>
                      <a:pt x="212" y="24"/>
                      <a:pt x="215" y="9"/>
                    </a:cubicBezTo>
                    <a:cubicBezTo>
                      <a:pt x="215" y="10"/>
                      <a:pt x="214" y="10"/>
                      <a:pt x="214" y="11"/>
                    </a:cubicBezTo>
                    <a:cubicBezTo>
                      <a:pt x="206" y="22"/>
                      <a:pt x="206" y="22"/>
                      <a:pt x="206" y="22"/>
                    </a:cubicBezTo>
                    <a:cubicBezTo>
                      <a:pt x="199" y="32"/>
                      <a:pt x="199" y="32"/>
                      <a:pt x="199" y="32"/>
                    </a:cubicBezTo>
                    <a:cubicBezTo>
                      <a:pt x="198" y="33"/>
                      <a:pt x="197" y="34"/>
                      <a:pt x="195" y="33"/>
                    </a:cubicBezTo>
                    <a:cubicBezTo>
                      <a:pt x="193" y="33"/>
                      <a:pt x="192" y="31"/>
                      <a:pt x="192" y="29"/>
                    </a:cubicBezTo>
                    <a:cubicBezTo>
                      <a:pt x="192" y="29"/>
                      <a:pt x="192" y="12"/>
                      <a:pt x="192" y="2"/>
                    </a:cubicBezTo>
                    <a:cubicBezTo>
                      <a:pt x="192" y="1"/>
                      <a:pt x="192" y="1"/>
                      <a:pt x="193" y="0"/>
                    </a:cubicBezTo>
                    <a:cubicBezTo>
                      <a:pt x="192" y="0"/>
                      <a:pt x="192" y="0"/>
                      <a:pt x="192" y="0"/>
                    </a:cubicBezTo>
                    <a:cubicBezTo>
                      <a:pt x="186" y="14"/>
                      <a:pt x="167" y="9"/>
                      <a:pt x="165" y="1"/>
                    </a:cubicBezTo>
                    <a:cubicBezTo>
                      <a:pt x="164" y="7"/>
                      <a:pt x="164" y="7"/>
                      <a:pt x="164" y="7"/>
                    </a:cubicBezTo>
                    <a:cubicBezTo>
                      <a:pt x="163" y="20"/>
                      <a:pt x="160" y="42"/>
                      <a:pt x="135" y="44"/>
                    </a:cubicBezTo>
                    <a:cubicBezTo>
                      <a:pt x="135" y="44"/>
                      <a:pt x="135" y="44"/>
                      <a:pt x="134" y="44"/>
                    </a:cubicBezTo>
                    <a:cubicBezTo>
                      <a:pt x="119" y="42"/>
                      <a:pt x="120" y="27"/>
                      <a:pt x="120" y="18"/>
                    </a:cubicBezTo>
                    <a:cubicBezTo>
                      <a:pt x="120" y="18"/>
                      <a:pt x="120" y="18"/>
                      <a:pt x="120" y="17"/>
                    </a:cubicBezTo>
                    <a:cubicBezTo>
                      <a:pt x="115" y="33"/>
                      <a:pt x="97" y="36"/>
                      <a:pt x="92" y="24"/>
                    </a:cubicBezTo>
                    <a:cubicBezTo>
                      <a:pt x="92" y="25"/>
                      <a:pt x="92" y="25"/>
                      <a:pt x="92" y="26"/>
                    </a:cubicBezTo>
                    <a:cubicBezTo>
                      <a:pt x="91" y="38"/>
                      <a:pt x="89" y="48"/>
                      <a:pt x="86" y="59"/>
                    </a:cubicBezTo>
                    <a:cubicBezTo>
                      <a:pt x="85" y="61"/>
                      <a:pt x="80" y="68"/>
                      <a:pt x="78" y="70"/>
                    </a:cubicBezTo>
                    <a:cubicBezTo>
                      <a:pt x="13" y="121"/>
                      <a:pt x="0" y="169"/>
                      <a:pt x="0" y="230"/>
                    </a:cubicBezTo>
                    <a:cubicBezTo>
                      <a:pt x="1" y="245"/>
                      <a:pt x="3" y="262"/>
                      <a:pt x="6" y="278"/>
                    </a:cubicBezTo>
                    <a:cubicBezTo>
                      <a:pt x="26" y="381"/>
                      <a:pt x="80" y="429"/>
                      <a:pt x="102" y="445"/>
                    </a:cubicBezTo>
                    <a:cubicBezTo>
                      <a:pt x="108" y="450"/>
                      <a:pt x="111" y="456"/>
                      <a:pt x="113" y="461"/>
                    </a:cubicBezTo>
                    <a:cubicBezTo>
                      <a:pt x="113" y="459"/>
                      <a:pt x="114" y="457"/>
                      <a:pt x="114" y="455"/>
                    </a:cubicBezTo>
                    <a:cubicBezTo>
                      <a:pt x="115" y="456"/>
                      <a:pt x="116" y="457"/>
                      <a:pt x="115" y="458"/>
                    </a:cubicBezTo>
                    <a:cubicBezTo>
                      <a:pt x="115" y="468"/>
                      <a:pt x="123" y="477"/>
                      <a:pt x="133" y="477"/>
                    </a:cubicBezTo>
                    <a:cubicBezTo>
                      <a:pt x="138" y="478"/>
                      <a:pt x="142" y="476"/>
                      <a:pt x="146" y="473"/>
                    </a:cubicBezTo>
                    <a:cubicBezTo>
                      <a:pt x="150" y="470"/>
                      <a:pt x="150" y="465"/>
                      <a:pt x="150" y="460"/>
                    </a:cubicBezTo>
                    <a:cubicBezTo>
                      <a:pt x="150" y="457"/>
                      <a:pt x="152" y="456"/>
                      <a:pt x="154" y="456"/>
                    </a:cubicBezTo>
                    <a:cubicBezTo>
                      <a:pt x="155" y="456"/>
                      <a:pt x="156" y="456"/>
                      <a:pt x="157" y="457"/>
                    </a:cubicBezTo>
                    <a:cubicBezTo>
                      <a:pt x="158" y="456"/>
                      <a:pt x="162" y="455"/>
                      <a:pt x="164" y="458"/>
                    </a:cubicBezTo>
                    <a:cubicBezTo>
                      <a:pt x="165" y="457"/>
                      <a:pt x="166" y="456"/>
                      <a:pt x="167" y="457"/>
                    </a:cubicBezTo>
                    <a:cubicBezTo>
                      <a:pt x="170" y="457"/>
                      <a:pt x="171" y="459"/>
                      <a:pt x="171" y="461"/>
                    </a:cubicBezTo>
                    <a:cubicBezTo>
                      <a:pt x="171" y="471"/>
                      <a:pt x="177" y="480"/>
                      <a:pt x="187" y="480"/>
                    </a:cubicBezTo>
                    <a:cubicBezTo>
                      <a:pt x="197" y="481"/>
                      <a:pt x="206" y="473"/>
                      <a:pt x="207" y="463"/>
                    </a:cubicBezTo>
                    <a:cubicBezTo>
                      <a:pt x="207" y="462"/>
                      <a:pt x="207" y="462"/>
                      <a:pt x="207" y="461"/>
                    </a:cubicBezTo>
                    <a:cubicBezTo>
                      <a:pt x="207" y="465"/>
                      <a:pt x="207" y="468"/>
                      <a:pt x="207" y="471"/>
                    </a:cubicBezTo>
                    <a:cubicBezTo>
                      <a:pt x="208" y="466"/>
                      <a:pt x="208" y="466"/>
                      <a:pt x="208" y="466"/>
                    </a:cubicBezTo>
                    <a:cubicBezTo>
                      <a:pt x="208" y="463"/>
                      <a:pt x="208" y="460"/>
                      <a:pt x="208" y="457"/>
                    </a:cubicBezTo>
                    <a:cubicBezTo>
                      <a:pt x="208" y="448"/>
                      <a:pt x="209" y="438"/>
                      <a:pt x="211" y="429"/>
                    </a:cubicBezTo>
                    <a:cubicBezTo>
                      <a:pt x="213" y="441"/>
                      <a:pt x="214" y="455"/>
                      <a:pt x="215" y="469"/>
                    </a:cubicBezTo>
                    <a:cubicBezTo>
                      <a:pt x="215" y="470"/>
                      <a:pt x="216" y="471"/>
                      <a:pt x="216" y="472"/>
                    </a:cubicBezTo>
                    <a:cubicBezTo>
                      <a:pt x="222" y="477"/>
                      <a:pt x="231" y="478"/>
                      <a:pt x="238" y="473"/>
                    </a:cubicBezTo>
                    <a:cubicBezTo>
                      <a:pt x="242" y="470"/>
                      <a:pt x="245" y="466"/>
                      <a:pt x="246" y="461"/>
                    </a:cubicBezTo>
                    <a:cubicBezTo>
                      <a:pt x="247" y="457"/>
                      <a:pt x="244" y="453"/>
                      <a:pt x="241" y="449"/>
                    </a:cubicBezTo>
                    <a:cubicBezTo>
                      <a:pt x="240" y="447"/>
                      <a:pt x="241" y="444"/>
                      <a:pt x="242" y="443"/>
                    </a:cubicBezTo>
                    <a:cubicBezTo>
                      <a:pt x="243" y="442"/>
                      <a:pt x="244" y="442"/>
                      <a:pt x="245" y="442"/>
                    </a:cubicBezTo>
                    <a:cubicBezTo>
                      <a:pt x="246" y="440"/>
                      <a:pt x="250" y="438"/>
                      <a:pt x="252" y="438"/>
                    </a:cubicBezTo>
                    <a:cubicBezTo>
                      <a:pt x="252" y="437"/>
                      <a:pt x="253" y="436"/>
                      <a:pt x="254" y="436"/>
                    </a:cubicBezTo>
                    <a:cubicBezTo>
                      <a:pt x="255" y="434"/>
                      <a:pt x="258" y="435"/>
                      <a:pt x="259" y="437"/>
                    </a:cubicBezTo>
                    <a:cubicBezTo>
                      <a:pt x="265" y="445"/>
                      <a:pt x="275" y="448"/>
                      <a:pt x="284" y="442"/>
                    </a:cubicBezTo>
                    <a:cubicBezTo>
                      <a:pt x="290" y="438"/>
                      <a:pt x="293" y="429"/>
                      <a:pt x="291" y="422"/>
                    </a:cubicBezTo>
                    <a:cubicBezTo>
                      <a:pt x="291" y="421"/>
                      <a:pt x="291" y="421"/>
                      <a:pt x="291" y="421"/>
                    </a:cubicBezTo>
                    <a:cubicBezTo>
                      <a:pt x="265" y="345"/>
                      <a:pt x="249" y="282"/>
                      <a:pt x="286" y="252"/>
                    </a:cubicBezTo>
                    <a:cubicBezTo>
                      <a:pt x="288" y="250"/>
                      <a:pt x="290" y="249"/>
                      <a:pt x="292" y="248"/>
                    </a:cubicBezTo>
                    <a:cubicBezTo>
                      <a:pt x="293" y="247"/>
                      <a:pt x="294" y="247"/>
                      <a:pt x="295" y="246"/>
                    </a:cubicBezTo>
                    <a:cubicBezTo>
                      <a:pt x="295" y="246"/>
                      <a:pt x="295" y="246"/>
                      <a:pt x="295" y="246"/>
                    </a:cubicBezTo>
                    <a:cubicBezTo>
                      <a:pt x="322" y="230"/>
                      <a:pt x="351" y="227"/>
                      <a:pt x="377" y="223"/>
                    </a:cubicBezTo>
                    <a:cubicBezTo>
                      <a:pt x="388" y="221"/>
                      <a:pt x="400" y="219"/>
                      <a:pt x="410" y="216"/>
                    </a:cubicBezTo>
                    <a:close/>
                    <a:moveTo>
                      <a:pt x="192" y="157"/>
                    </a:moveTo>
                    <a:cubicBezTo>
                      <a:pt x="192" y="159"/>
                      <a:pt x="191" y="159"/>
                      <a:pt x="190" y="159"/>
                    </a:cubicBezTo>
                    <a:cubicBezTo>
                      <a:pt x="182" y="159"/>
                      <a:pt x="175" y="158"/>
                      <a:pt x="170" y="156"/>
                    </a:cubicBezTo>
                    <a:cubicBezTo>
                      <a:pt x="170" y="156"/>
                      <a:pt x="170" y="156"/>
                      <a:pt x="170" y="156"/>
                    </a:cubicBezTo>
                    <a:cubicBezTo>
                      <a:pt x="167" y="155"/>
                      <a:pt x="162" y="154"/>
                      <a:pt x="159" y="154"/>
                    </a:cubicBezTo>
                    <a:cubicBezTo>
                      <a:pt x="158" y="154"/>
                      <a:pt x="157" y="152"/>
                      <a:pt x="158" y="152"/>
                    </a:cubicBezTo>
                    <a:cubicBezTo>
                      <a:pt x="166" y="135"/>
                      <a:pt x="176" y="126"/>
                      <a:pt x="189" y="121"/>
                    </a:cubicBezTo>
                    <a:cubicBezTo>
                      <a:pt x="191" y="121"/>
                      <a:pt x="192" y="122"/>
                      <a:pt x="192" y="123"/>
                    </a:cubicBezTo>
                    <a:cubicBezTo>
                      <a:pt x="194" y="132"/>
                      <a:pt x="193" y="147"/>
                      <a:pt x="192" y="157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3" name="Freeform 395">
                <a:extLst>
                  <a:ext uri="{FF2B5EF4-FFF2-40B4-BE49-F238E27FC236}">
                    <a16:creationId xmlns:a16="http://schemas.microsoft.com/office/drawing/2014/main" id="{E60DBD52-7032-424F-BFAE-45F62E5B6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082"/>
                <a:ext cx="332" cy="864"/>
              </a:xfrm>
              <a:custGeom>
                <a:avLst/>
                <a:gdLst>
                  <a:gd name="T0" fmla="*/ 2069 w 133"/>
                  <a:gd name="T1" fmla="*/ 0 h 324"/>
                  <a:gd name="T2" fmla="*/ 1975 w 133"/>
                  <a:gd name="T3" fmla="*/ 6144 h 324"/>
                  <a:gd name="T4" fmla="*/ 2069 w 133"/>
                  <a:gd name="T5" fmla="*/ 0 h 3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" h="324">
                    <a:moveTo>
                      <a:pt x="133" y="0"/>
                    </a:moveTo>
                    <a:cubicBezTo>
                      <a:pt x="96" y="22"/>
                      <a:pt x="0" y="145"/>
                      <a:pt x="127" y="324"/>
                    </a:cubicBezTo>
                    <a:cubicBezTo>
                      <a:pt x="108" y="293"/>
                      <a:pt x="22" y="115"/>
                      <a:pt x="133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4" name="Freeform 396">
                <a:extLst>
                  <a:ext uri="{FF2B5EF4-FFF2-40B4-BE49-F238E27FC236}">
                    <a16:creationId xmlns:a16="http://schemas.microsoft.com/office/drawing/2014/main" id="{CFF8A271-187F-43C0-9F97-B14311AB4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072"/>
                <a:ext cx="98" cy="208"/>
              </a:xfrm>
              <a:custGeom>
                <a:avLst/>
                <a:gdLst>
                  <a:gd name="T0" fmla="*/ 618 w 39"/>
                  <a:gd name="T1" fmla="*/ 1421 h 78"/>
                  <a:gd name="T2" fmla="*/ 50 w 39"/>
                  <a:gd name="T3" fmla="*/ 21 h 78"/>
                  <a:gd name="T4" fmla="*/ 0 w 39"/>
                  <a:gd name="T5" fmla="*/ 0 h 78"/>
                  <a:gd name="T6" fmla="*/ 254 w 39"/>
                  <a:gd name="T7" fmla="*/ 1480 h 78"/>
                  <a:gd name="T8" fmla="*/ 618 w 39"/>
                  <a:gd name="T9" fmla="*/ 1421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78">
                    <a:moveTo>
                      <a:pt x="39" y="75"/>
                    </a:moveTo>
                    <a:cubicBezTo>
                      <a:pt x="36" y="37"/>
                      <a:pt x="20" y="16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6" y="14"/>
                      <a:pt x="25" y="60"/>
                      <a:pt x="16" y="78"/>
                    </a:cubicBezTo>
                    <a:cubicBezTo>
                      <a:pt x="24" y="77"/>
                      <a:pt x="32" y="76"/>
                      <a:pt x="39" y="75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5" name="Freeform 397">
                <a:extLst>
                  <a:ext uri="{FF2B5EF4-FFF2-40B4-BE49-F238E27FC236}">
                    <a16:creationId xmlns:a16="http://schemas.microsoft.com/office/drawing/2014/main" id="{4F88B5EA-075E-4E14-BD3D-BC5998B81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085"/>
                <a:ext cx="567" cy="904"/>
              </a:xfrm>
              <a:custGeom>
                <a:avLst/>
                <a:gdLst>
                  <a:gd name="T0" fmla="*/ 3162 w 227"/>
                  <a:gd name="T1" fmla="*/ 5781 h 339"/>
                  <a:gd name="T2" fmla="*/ 1716 w 227"/>
                  <a:gd name="T3" fmla="*/ 3435 h 339"/>
                  <a:gd name="T4" fmla="*/ 1249 w 227"/>
                  <a:gd name="T5" fmla="*/ 419 h 339"/>
                  <a:gd name="T6" fmla="*/ 904 w 227"/>
                  <a:gd name="T7" fmla="*/ 605 h 339"/>
                  <a:gd name="T8" fmla="*/ 874 w 227"/>
                  <a:gd name="T9" fmla="*/ 533 h 339"/>
                  <a:gd name="T10" fmla="*/ 854 w 227"/>
                  <a:gd name="T11" fmla="*/ 533 h 339"/>
                  <a:gd name="T12" fmla="*/ 654 w 227"/>
                  <a:gd name="T13" fmla="*/ 205 h 339"/>
                  <a:gd name="T14" fmla="*/ 604 w 227"/>
                  <a:gd name="T15" fmla="*/ 35 h 339"/>
                  <a:gd name="T16" fmla="*/ 500 w 227"/>
                  <a:gd name="T17" fmla="*/ 0 h 339"/>
                  <a:gd name="T18" fmla="*/ 417 w 227"/>
                  <a:gd name="T19" fmla="*/ 56 h 339"/>
                  <a:gd name="T20" fmla="*/ 355 w 227"/>
                  <a:gd name="T21" fmla="*/ 363 h 339"/>
                  <a:gd name="T22" fmla="*/ 125 w 227"/>
                  <a:gd name="T23" fmla="*/ 477 h 339"/>
                  <a:gd name="T24" fmla="*/ 0 w 227"/>
                  <a:gd name="T25" fmla="*/ 533 h 339"/>
                  <a:gd name="T26" fmla="*/ 512 w 227"/>
                  <a:gd name="T27" fmla="*/ 568 h 339"/>
                  <a:gd name="T28" fmla="*/ 967 w 227"/>
                  <a:gd name="T29" fmla="*/ 832 h 339"/>
                  <a:gd name="T30" fmla="*/ 1029 w 227"/>
                  <a:gd name="T31" fmla="*/ 888 h 339"/>
                  <a:gd name="T32" fmla="*/ 1261 w 227"/>
                  <a:gd name="T33" fmla="*/ 2979 h 339"/>
                  <a:gd name="T34" fmla="*/ 2633 w 227"/>
                  <a:gd name="T35" fmla="*/ 5688 h 339"/>
                  <a:gd name="T36" fmla="*/ 3132 w 227"/>
                  <a:gd name="T37" fmla="*/ 6392 h 339"/>
                  <a:gd name="T38" fmla="*/ 3524 w 227"/>
                  <a:gd name="T39" fmla="*/ 6371 h 339"/>
                  <a:gd name="T40" fmla="*/ 3162 w 227"/>
                  <a:gd name="T41" fmla="*/ 5781 h 33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27" h="339">
                    <a:moveTo>
                      <a:pt x="203" y="305"/>
                    </a:moveTo>
                    <a:cubicBezTo>
                      <a:pt x="180" y="287"/>
                      <a:pt x="140" y="256"/>
                      <a:pt x="110" y="181"/>
                    </a:cubicBezTo>
                    <a:cubicBezTo>
                      <a:pt x="93" y="140"/>
                      <a:pt x="78" y="85"/>
                      <a:pt x="80" y="22"/>
                    </a:cubicBezTo>
                    <a:cubicBezTo>
                      <a:pt x="73" y="27"/>
                      <a:pt x="66" y="30"/>
                      <a:pt x="58" y="32"/>
                    </a:cubicBezTo>
                    <a:cubicBezTo>
                      <a:pt x="56" y="28"/>
                      <a:pt x="56" y="28"/>
                      <a:pt x="56" y="28"/>
                    </a:cubicBezTo>
                    <a:cubicBezTo>
                      <a:pt x="55" y="28"/>
                      <a:pt x="55" y="28"/>
                      <a:pt x="55" y="28"/>
                    </a:cubicBezTo>
                    <a:cubicBezTo>
                      <a:pt x="42" y="11"/>
                      <a:pt x="42" y="11"/>
                      <a:pt x="42" y="11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2"/>
                      <a:pt x="37" y="0"/>
                      <a:pt x="32" y="0"/>
                    </a:cubicBezTo>
                    <a:cubicBezTo>
                      <a:pt x="28" y="0"/>
                      <a:pt x="27" y="3"/>
                      <a:pt x="27" y="3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6" y="35"/>
                      <a:pt x="25" y="32"/>
                      <a:pt x="33" y="30"/>
                    </a:cubicBezTo>
                    <a:cubicBezTo>
                      <a:pt x="41" y="28"/>
                      <a:pt x="37" y="47"/>
                      <a:pt x="62" y="44"/>
                    </a:cubicBezTo>
                    <a:cubicBezTo>
                      <a:pt x="62" y="44"/>
                      <a:pt x="66" y="43"/>
                      <a:pt x="66" y="47"/>
                    </a:cubicBezTo>
                    <a:cubicBezTo>
                      <a:pt x="67" y="79"/>
                      <a:pt x="69" y="112"/>
                      <a:pt x="81" y="157"/>
                    </a:cubicBezTo>
                    <a:cubicBezTo>
                      <a:pt x="100" y="232"/>
                      <a:pt x="141" y="277"/>
                      <a:pt x="169" y="300"/>
                    </a:cubicBezTo>
                    <a:cubicBezTo>
                      <a:pt x="193" y="320"/>
                      <a:pt x="216" y="334"/>
                      <a:pt x="201" y="337"/>
                    </a:cubicBezTo>
                    <a:cubicBezTo>
                      <a:pt x="216" y="339"/>
                      <a:pt x="226" y="339"/>
                      <a:pt x="226" y="336"/>
                    </a:cubicBezTo>
                    <a:cubicBezTo>
                      <a:pt x="227" y="327"/>
                      <a:pt x="221" y="320"/>
                      <a:pt x="203" y="305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6" name="Freeform 398">
                <a:extLst>
                  <a:ext uri="{FF2B5EF4-FFF2-40B4-BE49-F238E27FC236}">
                    <a16:creationId xmlns:a16="http://schemas.microsoft.com/office/drawing/2014/main" id="{A6D22B42-4CB6-4256-88E1-FE34F672D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357"/>
                <a:ext cx="38" cy="245"/>
              </a:xfrm>
              <a:custGeom>
                <a:avLst/>
                <a:gdLst>
                  <a:gd name="T0" fmla="*/ 193 w 15"/>
                  <a:gd name="T1" fmla="*/ 0 h 92"/>
                  <a:gd name="T2" fmla="*/ 160 w 15"/>
                  <a:gd name="T3" fmla="*/ 1736 h 92"/>
                  <a:gd name="T4" fmla="*/ 160 w 15"/>
                  <a:gd name="T5" fmla="*/ 815 h 92"/>
                  <a:gd name="T6" fmla="*/ 193 w 15"/>
                  <a:gd name="T7" fmla="*/ 21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2">
                    <a:moveTo>
                      <a:pt x="12" y="0"/>
                    </a:moveTo>
                    <a:cubicBezTo>
                      <a:pt x="0" y="26"/>
                      <a:pt x="1" y="65"/>
                      <a:pt x="10" y="92"/>
                    </a:cubicBezTo>
                    <a:cubicBezTo>
                      <a:pt x="15" y="82"/>
                      <a:pt x="10" y="56"/>
                      <a:pt x="10" y="43"/>
                    </a:cubicBezTo>
                    <a:cubicBezTo>
                      <a:pt x="10" y="30"/>
                      <a:pt x="9" y="13"/>
                      <a:pt x="1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7" name="Freeform 399">
                <a:extLst>
                  <a:ext uri="{FF2B5EF4-FFF2-40B4-BE49-F238E27FC236}">
                    <a16:creationId xmlns:a16="http://schemas.microsoft.com/office/drawing/2014/main" id="{5E3DC123-7AD4-4618-A251-D4135FEF3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314"/>
                <a:ext cx="15" cy="27"/>
              </a:xfrm>
              <a:custGeom>
                <a:avLst/>
                <a:gdLst>
                  <a:gd name="T0" fmla="*/ 50 w 6"/>
                  <a:gd name="T1" fmla="*/ 0 h 10"/>
                  <a:gd name="T2" fmla="*/ 20 w 6"/>
                  <a:gd name="T3" fmla="*/ 197 h 10"/>
                  <a:gd name="T4" fmla="*/ 63 w 6"/>
                  <a:gd name="T5" fmla="*/ 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1" y="3"/>
                      <a:pt x="0" y="6"/>
                      <a:pt x="1" y="10"/>
                    </a:cubicBezTo>
                    <a:cubicBezTo>
                      <a:pt x="6" y="9"/>
                      <a:pt x="5" y="7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8" name="Freeform 400">
                <a:extLst>
                  <a:ext uri="{FF2B5EF4-FFF2-40B4-BE49-F238E27FC236}">
                    <a16:creationId xmlns:a16="http://schemas.microsoft.com/office/drawing/2014/main" id="{20B589BE-AE1F-4280-837D-30BE5336C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610"/>
                <a:ext cx="50" cy="40"/>
              </a:xfrm>
              <a:custGeom>
                <a:avLst/>
                <a:gdLst>
                  <a:gd name="T0" fmla="*/ 113 w 20"/>
                  <a:gd name="T1" fmla="*/ 56 h 15"/>
                  <a:gd name="T2" fmla="*/ 125 w 2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7" y="3"/>
                    </a:moveTo>
                    <a:cubicBezTo>
                      <a:pt x="0" y="15"/>
                      <a:pt x="20" y="9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79" name="Freeform 401">
                <a:extLst>
                  <a:ext uri="{FF2B5EF4-FFF2-40B4-BE49-F238E27FC236}">
                    <a16:creationId xmlns:a16="http://schemas.microsoft.com/office/drawing/2014/main" id="{DAD8CF91-6DE4-428E-8844-A6EC94EBD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821"/>
                <a:ext cx="258" cy="368"/>
              </a:xfrm>
              <a:custGeom>
                <a:avLst/>
                <a:gdLst>
                  <a:gd name="T0" fmla="*/ 1618 w 103"/>
                  <a:gd name="T1" fmla="*/ 477 h 138"/>
                  <a:gd name="T2" fmla="*/ 1147 w 103"/>
                  <a:gd name="T3" fmla="*/ 533 h 138"/>
                  <a:gd name="T4" fmla="*/ 1272 w 103"/>
                  <a:gd name="T5" fmla="*/ 1288 h 138"/>
                  <a:gd name="T6" fmla="*/ 771 w 103"/>
                  <a:gd name="T7" fmla="*/ 1971 h 138"/>
                  <a:gd name="T8" fmla="*/ 0 w 103"/>
                  <a:gd name="T9" fmla="*/ 2389 h 138"/>
                  <a:gd name="T10" fmla="*/ 250 w 103"/>
                  <a:gd name="T11" fmla="*/ 2141 h 138"/>
                  <a:gd name="T12" fmla="*/ 301 w 103"/>
                  <a:gd name="T13" fmla="*/ 1843 h 138"/>
                  <a:gd name="T14" fmla="*/ 283 w 103"/>
                  <a:gd name="T15" fmla="*/ 1685 h 138"/>
                  <a:gd name="T16" fmla="*/ 376 w 103"/>
                  <a:gd name="T17" fmla="*/ 1592 h 138"/>
                  <a:gd name="T18" fmla="*/ 626 w 103"/>
                  <a:gd name="T19" fmla="*/ 1741 h 138"/>
                  <a:gd name="T20" fmla="*/ 942 w 103"/>
                  <a:gd name="T21" fmla="*/ 1629 h 138"/>
                  <a:gd name="T22" fmla="*/ 1035 w 103"/>
                  <a:gd name="T23" fmla="*/ 1365 h 138"/>
                  <a:gd name="T24" fmla="*/ 942 w 103"/>
                  <a:gd name="T25" fmla="*/ 661 h 138"/>
                  <a:gd name="T26" fmla="*/ 784 w 103"/>
                  <a:gd name="T27" fmla="*/ 56 h 138"/>
                  <a:gd name="T28" fmla="*/ 1022 w 103"/>
                  <a:gd name="T29" fmla="*/ 0 h 138"/>
                  <a:gd name="T30" fmla="*/ 1463 w 103"/>
                  <a:gd name="T31" fmla="*/ 264 h 13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03" h="138">
                    <a:moveTo>
                      <a:pt x="103" y="25"/>
                    </a:moveTo>
                    <a:cubicBezTo>
                      <a:pt x="84" y="17"/>
                      <a:pt x="69" y="10"/>
                      <a:pt x="73" y="28"/>
                    </a:cubicBezTo>
                    <a:cubicBezTo>
                      <a:pt x="76" y="45"/>
                      <a:pt x="78" y="54"/>
                      <a:pt x="81" y="68"/>
                    </a:cubicBezTo>
                    <a:cubicBezTo>
                      <a:pt x="84" y="81"/>
                      <a:pt x="73" y="105"/>
                      <a:pt x="49" y="104"/>
                    </a:cubicBezTo>
                    <a:cubicBezTo>
                      <a:pt x="24" y="103"/>
                      <a:pt x="28" y="138"/>
                      <a:pt x="0" y="126"/>
                    </a:cubicBezTo>
                    <a:cubicBezTo>
                      <a:pt x="16" y="113"/>
                      <a:pt x="16" y="113"/>
                      <a:pt x="16" y="113"/>
                    </a:cubicBezTo>
                    <a:cubicBezTo>
                      <a:pt x="19" y="97"/>
                      <a:pt x="19" y="97"/>
                      <a:pt x="19" y="97"/>
                    </a:cubicBezTo>
                    <a:cubicBezTo>
                      <a:pt x="18" y="89"/>
                      <a:pt x="18" y="89"/>
                      <a:pt x="18" y="89"/>
                    </a:cubicBezTo>
                    <a:cubicBezTo>
                      <a:pt x="18" y="89"/>
                      <a:pt x="21" y="91"/>
                      <a:pt x="24" y="84"/>
                    </a:cubicBezTo>
                    <a:cubicBezTo>
                      <a:pt x="27" y="77"/>
                      <a:pt x="40" y="92"/>
                      <a:pt x="40" y="92"/>
                    </a:cubicBezTo>
                    <a:cubicBezTo>
                      <a:pt x="60" y="86"/>
                      <a:pt x="60" y="86"/>
                      <a:pt x="60" y="86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50" y="3"/>
                      <a:pt x="50" y="3"/>
                      <a:pt x="50" y="3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93" y="14"/>
                      <a:pt x="93" y="14"/>
                      <a:pt x="93" y="14"/>
                    </a:cubicBezTo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0" name="Freeform 402">
                <a:extLst>
                  <a:ext uri="{FF2B5EF4-FFF2-40B4-BE49-F238E27FC236}">
                    <a16:creationId xmlns:a16="http://schemas.microsoft.com/office/drawing/2014/main" id="{514F66DE-4890-4985-A5CF-7C8958547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1176"/>
                <a:ext cx="255" cy="1000"/>
              </a:xfrm>
              <a:custGeom>
                <a:avLst/>
                <a:gdLst>
                  <a:gd name="T0" fmla="*/ 1050 w 102"/>
                  <a:gd name="T1" fmla="*/ 0 h 375"/>
                  <a:gd name="T2" fmla="*/ 33 w 102"/>
                  <a:gd name="T3" fmla="*/ 1955 h 375"/>
                  <a:gd name="T4" fmla="*/ 675 w 102"/>
                  <a:gd name="T5" fmla="*/ 3661 h 375"/>
                  <a:gd name="T6" fmla="*/ 1220 w 102"/>
                  <a:gd name="T7" fmla="*/ 6941 h 375"/>
                  <a:gd name="T8" fmla="*/ 1220 w 102"/>
                  <a:gd name="T9" fmla="*/ 6920 h 375"/>
                  <a:gd name="T10" fmla="*/ 1425 w 102"/>
                  <a:gd name="T11" fmla="*/ 6920 h 375"/>
                  <a:gd name="T12" fmla="*/ 1563 w 102"/>
                  <a:gd name="T13" fmla="*/ 6635 h 375"/>
                  <a:gd name="T14" fmla="*/ 1333 w 102"/>
                  <a:gd name="T15" fmla="*/ 4971 h 375"/>
                  <a:gd name="T16" fmla="*/ 875 w 102"/>
                  <a:gd name="T17" fmla="*/ 3379 h 375"/>
                  <a:gd name="T18" fmla="*/ 425 w 102"/>
                  <a:gd name="T19" fmla="*/ 2355 h 375"/>
                  <a:gd name="T20" fmla="*/ 425 w 102"/>
                  <a:gd name="T21" fmla="*/ 1421 h 375"/>
                  <a:gd name="T22" fmla="*/ 738 w 102"/>
                  <a:gd name="T23" fmla="*/ 435 h 3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2" h="375">
                    <a:moveTo>
                      <a:pt x="67" y="0"/>
                    </a:moveTo>
                    <a:cubicBezTo>
                      <a:pt x="20" y="23"/>
                      <a:pt x="3" y="68"/>
                      <a:pt x="2" y="103"/>
                    </a:cubicBezTo>
                    <a:cubicBezTo>
                      <a:pt x="0" y="149"/>
                      <a:pt x="24" y="160"/>
                      <a:pt x="43" y="193"/>
                    </a:cubicBezTo>
                    <a:cubicBezTo>
                      <a:pt x="61" y="227"/>
                      <a:pt x="102" y="357"/>
                      <a:pt x="78" y="366"/>
                    </a:cubicBezTo>
                    <a:cubicBezTo>
                      <a:pt x="53" y="375"/>
                      <a:pt x="78" y="365"/>
                      <a:pt x="78" y="365"/>
                    </a:cubicBezTo>
                    <a:cubicBezTo>
                      <a:pt x="91" y="365"/>
                      <a:pt x="91" y="365"/>
                      <a:pt x="91" y="365"/>
                    </a:cubicBezTo>
                    <a:cubicBezTo>
                      <a:pt x="100" y="350"/>
                      <a:pt x="100" y="350"/>
                      <a:pt x="100" y="350"/>
                    </a:cubicBezTo>
                    <a:cubicBezTo>
                      <a:pt x="85" y="262"/>
                      <a:pt x="85" y="262"/>
                      <a:pt x="85" y="262"/>
                    </a:cubicBezTo>
                    <a:cubicBezTo>
                      <a:pt x="56" y="178"/>
                      <a:pt x="56" y="178"/>
                      <a:pt x="56" y="178"/>
                    </a:cubicBezTo>
                    <a:cubicBezTo>
                      <a:pt x="27" y="124"/>
                      <a:pt x="27" y="124"/>
                      <a:pt x="27" y="124"/>
                    </a:cubicBezTo>
                    <a:cubicBezTo>
                      <a:pt x="27" y="75"/>
                      <a:pt x="27" y="75"/>
                      <a:pt x="27" y="75"/>
                    </a:cubicBezTo>
                    <a:cubicBezTo>
                      <a:pt x="47" y="23"/>
                      <a:pt x="47" y="23"/>
                      <a:pt x="47" y="23"/>
                    </a:cubicBezTo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1" name="Freeform 403">
                <a:extLst>
                  <a:ext uri="{FF2B5EF4-FFF2-40B4-BE49-F238E27FC236}">
                    <a16:creationId xmlns:a16="http://schemas.microsoft.com/office/drawing/2014/main" id="{F46A1249-233E-4F7D-961D-D984DFE61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1442"/>
                <a:ext cx="373" cy="624"/>
              </a:xfrm>
              <a:custGeom>
                <a:avLst/>
                <a:gdLst>
                  <a:gd name="T0" fmla="*/ 2338 w 149"/>
                  <a:gd name="T1" fmla="*/ 56 h 234"/>
                  <a:gd name="T2" fmla="*/ 926 w 149"/>
                  <a:gd name="T3" fmla="*/ 248 h 234"/>
                  <a:gd name="T4" fmla="*/ 20 w 149"/>
                  <a:gd name="T5" fmla="*/ 1651 h 234"/>
                  <a:gd name="T6" fmla="*/ 313 w 149"/>
                  <a:gd name="T7" fmla="*/ 3605 h 234"/>
                  <a:gd name="T8" fmla="*/ 283 w 149"/>
                  <a:gd name="T9" fmla="*/ 4403 h 234"/>
                  <a:gd name="T10" fmla="*/ 533 w 149"/>
                  <a:gd name="T11" fmla="*/ 4437 h 234"/>
                  <a:gd name="T12" fmla="*/ 676 w 149"/>
                  <a:gd name="T13" fmla="*/ 4096 h 234"/>
                  <a:gd name="T14" fmla="*/ 426 w 149"/>
                  <a:gd name="T15" fmla="*/ 3187 h 234"/>
                  <a:gd name="T16" fmla="*/ 238 w 149"/>
                  <a:gd name="T17" fmla="*/ 1707 h 234"/>
                  <a:gd name="T18" fmla="*/ 345 w 149"/>
                  <a:gd name="T19" fmla="*/ 1101 h 234"/>
                  <a:gd name="T20" fmla="*/ 596 w 149"/>
                  <a:gd name="T21" fmla="*/ 661 h 234"/>
                  <a:gd name="T22" fmla="*/ 1004 w 149"/>
                  <a:gd name="T23" fmla="*/ 419 h 234"/>
                  <a:gd name="T24" fmla="*/ 1772 w 149"/>
                  <a:gd name="T25" fmla="*/ 205 h 2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9" h="234">
                    <a:moveTo>
                      <a:pt x="149" y="3"/>
                    </a:moveTo>
                    <a:cubicBezTo>
                      <a:pt x="119" y="8"/>
                      <a:pt x="108" y="0"/>
                      <a:pt x="59" y="13"/>
                    </a:cubicBezTo>
                    <a:cubicBezTo>
                      <a:pt x="10" y="27"/>
                      <a:pt x="3" y="42"/>
                      <a:pt x="1" y="87"/>
                    </a:cubicBezTo>
                    <a:cubicBezTo>
                      <a:pt x="0" y="131"/>
                      <a:pt x="13" y="170"/>
                      <a:pt x="20" y="190"/>
                    </a:cubicBezTo>
                    <a:cubicBezTo>
                      <a:pt x="27" y="211"/>
                      <a:pt x="28" y="233"/>
                      <a:pt x="18" y="232"/>
                    </a:cubicBezTo>
                    <a:cubicBezTo>
                      <a:pt x="7" y="231"/>
                      <a:pt x="34" y="234"/>
                      <a:pt x="34" y="234"/>
                    </a:cubicBezTo>
                    <a:cubicBezTo>
                      <a:pt x="43" y="216"/>
                      <a:pt x="43" y="216"/>
                      <a:pt x="43" y="216"/>
                    </a:cubicBezTo>
                    <a:cubicBezTo>
                      <a:pt x="27" y="168"/>
                      <a:pt x="27" y="168"/>
                      <a:pt x="27" y="168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22" y="58"/>
                      <a:pt x="22" y="58"/>
                      <a:pt x="22" y="58"/>
                    </a:cubicBezTo>
                    <a:cubicBezTo>
                      <a:pt x="38" y="35"/>
                      <a:pt x="38" y="35"/>
                      <a:pt x="38" y="35"/>
                    </a:cubicBezTo>
                    <a:cubicBezTo>
                      <a:pt x="64" y="22"/>
                      <a:pt x="64" y="22"/>
                      <a:pt x="64" y="22"/>
                    </a:cubicBezTo>
                    <a:cubicBezTo>
                      <a:pt x="113" y="11"/>
                      <a:pt x="113" y="11"/>
                      <a:pt x="113" y="11"/>
                    </a:cubicBezTo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2" name="Freeform 404">
                <a:extLst>
                  <a:ext uri="{FF2B5EF4-FFF2-40B4-BE49-F238E27FC236}">
                    <a16:creationId xmlns:a16="http://schemas.microsoft.com/office/drawing/2014/main" id="{FB43BBE5-8D60-45D6-8502-95E7837CD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237"/>
                <a:ext cx="170" cy="200"/>
              </a:xfrm>
              <a:custGeom>
                <a:avLst/>
                <a:gdLst>
                  <a:gd name="T0" fmla="*/ 938 w 68"/>
                  <a:gd name="T1" fmla="*/ 0 h 75"/>
                  <a:gd name="T2" fmla="*/ 813 w 68"/>
                  <a:gd name="T3" fmla="*/ 627 h 75"/>
                  <a:gd name="T4" fmla="*/ 175 w 68"/>
                  <a:gd name="T5" fmla="*/ 683 h 75"/>
                  <a:gd name="T6" fmla="*/ 33 w 68"/>
                  <a:gd name="T7" fmla="*/ 1421 h 75"/>
                  <a:gd name="T8" fmla="*/ 438 w 68"/>
                  <a:gd name="T9" fmla="*/ 760 h 75"/>
                  <a:gd name="T10" fmla="*/ 970 w 68"/>
                  <a:gd name="T11" fmla="*/ 648 h 75"/>
                  <a:gd name="T12" fmla="*/ 938 w 68"/>
                  <a:gd name="T13" fmla="*/ 0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75">
                    <a:moveTo>
                      <a:pt x="60" y="0"/>
                    </a:moveTo>
                    <a:cubicBezTo>
                      <a:pt x="59" y="21"/>
                      <a:pt x="61" y="31"/>
                      <a:pt x="52" y="33"/>
                    </a:cubicBezTo>
                    <a:cubicBezTo>
                      <a:pt x="42" y="35"/>
                      <a:pt x="16" y="28"/>
                      <a:pt x="11" y="36"/>
                    </a:cubicBezTo>
                    <a:cubicBezTo>
                      <a:pt x="7" y="44"/>
                      <a:pt x="0" y="61"/>
                      <a:pt x="2" y="75"/>
                    </a:cubicBezTo>
                    <a:cubicBezTo>
                      <a:pt x="2" y="57"/>
                      <a:pt x="12" y="41"/>
                      <a:pt x="28" y="40"/>
                    </a:cubicBezTo>
                    <a:cubicBezTo>
                      <a:pt x="42" y="39"/>
                      <a:pt x="56" y="47"/>
                      <a:pt x="62" y="34"/>
                    </a:cubicBezTo>
                    <a:cubicBezTo>
                      <a:pt x="68" y="21"/>
                      <a:pt x="60" y="0"/>
                      <a:pt x="60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3" name="Freeform 405">
                <a:extLst>
                  <a:ext uri="{FF2B5EF4-FFF2-40B4-BE49-F238E27FC236}">
                    <a16:creationId xmlns:a16="http://schemas.microsoft.com/office/drawing/2014/main" id="{1D5449CE-831A-43BB-A17C-B07035682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1320"/>
                <a:ext cx="108" cy="26"/>
              </a:xfrm>
              <a:custGeom>
                <a:avLst/>
                <a:gdLst>
                  <a:gd name="T0" fmla="*/ 0 w 43"/>
                  <a:gd name="T1" fmla="*/ 109 h 10"/>
                  <a:gd name="T2" fmla="*/ 367 w 43"/>
                  <a:gd name="T3" fmla="*/ 55 h 10"/>
                  <a:gd name="T4" fmla="*/ 651 w 43"/>
                  <a:gd name="T5" fmla="*/ 0 h 10"/>
                  <a:gd name="T6" fmla="*/ 146 w 43"/>
                  <a:gd name="T7" fmla="*/ 1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10">
                    <a:moveTo>
                      <a:pt x="0" y="6"/>
                    </a:moveTo>
                    <a:cubicBezTo>
                      <a:pt x="8" y="4"/>
                      <a:pt x="14" y="2"/>
                      <a:pt x="23" y="3"/>
                    </a:cubicBezTo>
                    <a:cubicBezTo>
                      <a:pt x="29" y="3"/>
                      <a:pt x="36" y="4"/>
                      <a:pt x="41" y="0"/>
                    </a:cubicBezTo>
                    <a:cubicBezTo>
                      <a:pt x="43" y="10"/>
                      <a:pt x="14" y="9"/>
                      <a:pt x="9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4" name="Freeform 406">
                <a:extLst>
                  <a:ext uri="{FF2B5EF4-FFF2-40B4-BE49-F238E27FC236}">
                    <a16:creationId xmlns:a16="http://schemas.microsoft.com/office/drawing/2014/main" id="{38115C33-4D09-48C4-8668-CF53CF57D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1288"/>
                <a:ext cx="13" cy="26"/>
              </a:xfrm>
              <a:custGeom>
                <a:avLst/>
                <a:gdLst>
                  <a:gd name="T0" fmla="*/ 68 w 5"/>
                  <a:gd name="T1" fmla="*/ 0 h 10"/>
                  <a:gd name="T2" fmla="*/ 34 w 5"/>
                  <a:gd name="T3" fmla="*/ 177 h 10"/>
                  <a:gd name="T4" fmla="*/ 88 w 5"/>
                  <a:gd name="T5" fmla="*/ 5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4" y="0"/>
                    </a:moveTo>
                    <a:cubicBezTo>
                      <a:pt x="2" y="3"/>
                      <a:pt x="0" y="7"/>
                      <a:pt x="2" y="10"/>
                    </a:cubicBezTo>
                    <a:cubicBezTo>
                      <a:pt x="5" y="8"/>
                      <a:pt x="5" y="5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5" name="Freeform 407">
                <a:extLst>
                  <a:ext uri="{FF2B5EF4-FFF2-40B4-BE49-F238E27FC236}">
                    <a16:creationId xmlns:a16="http://schemas.microsoft.com/office/drawing/2014/main" id="{A2F58CD9-364D-41DB-94B1-AB208B355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1349"/>
                <a:ext cx="15" cy="19"/>
              </a:xfrm>
              <a:custGeom>
                <a:avLst/>
                <a:gdLst>
                  <a:gd name="T0" fmla="*/ 63 w 6"/>
                  <a:gd name="T1" fmla="*/ 0 h 7"/>
                  <a:gd name="T2" fmla="*/ 33 w 6"/>
                  <a:gd name="T3" fmla="*/ 141 h 7"/>
                  <a:gd name="T4" fmla="*/ 95 w 6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1" y="1"/>
                      <a:pt x="0" y="4"/>
                      <a:pt x="2" y="7"/>
                    </a:cubicBezTo>
                    <a:cubicBezTo>
                      <a:pt x="3" y="5"/>
                      <a:pt x="5" y="3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6" name="Freeform 408">
                <a:extLst>
                  <a:ext uri="{FF2B5EF4-FFF2-40B4-BE49-F238E27FC236}">
                    <a16:creationId xmlns:a16="http://schemas.microsoft.com/office/drawing/2014/main" id="{CBE20D49-EFC4-4FBF-8EDC-AACA60ED95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76" y="2682"/>
                <a:ext cx="345" cy="315"/>
              </a:xfrm>
              <a:custGeom>
                <a:avLst/>
                <a:gdLst>
                  <a:gd name="T0" fmla="*/ 2050 w 138"/>
                  <a:gd name="T1" fmla="*/ 248 h 118"/>
                  <a:gd name="T2" fmla="*/ 2033 w 138"/>
                  <a:gd name="T3" fmla="*/ 192 h 118"/>
                  <a:gd name="T4" fmla="*/ 2050 w 138"/>
                  <a:gd name="T5" fmla="*/ 248 h 118"/>
                  <a:gd name="T6" fmla="*/ 2050 w 138"/>
                  <a:gd name="T7" fmla="*/ 248 h 118"/>
                  <a:gd name="T8" fmla="*/ 1925 w 138"/>
                  <a:gd name="T9" fmla="*/ 948 h 118"/>
                  <a:gd name="T10" fmla="*/ 1408 w 138"/>
                  <a:gd name="T11" fmla="*/ 1810 h 118"/>
                  <a:gd name="T12" fmla="*/ 0 w 138"/>
                  <a:gd name="T13" fmla="*/ 0 h 118"/>
                  <a:gd name="T14" fmla="*/ 1145 w 138"/>
                  <a:gd name="T15" fmla="*/ 2152 h 118"/>
                  <a:gd name="T16" fmla="*/ 1500 w 138"/>
                  <a:gd name="T17" fmla="*/ 2168 h 118"/>
                  <a:gd name="T18" fmla="*/ 1813 w 138"/>
                  <a:gd name="T19" fmla="*/ 1583 h 118"/>
                  <a:gd name="T20" fmla="*/ 2158 w 138"/>
                  <a:gd name="T21" fmla="*/ 969 h 118"/>
                  <a:gd name="T22" fmla="*/ 2050 w 138"/>
                  <a:gd name="T23" fmla="*/ 248 h 1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8" h="118">
                    <a:moveTo>
                      <a:pt x="131" y="13"/>
                    </a:moveTo>
                    <a:cubicBezTo>
                      <a:pt x="130" y="11"/>
                      <a:pt x="130" y="10"/>
                      <a:pt x="130" y="10"/>
                    </a:cubicBezTo>
                    <a:lnTo>
                      <a:pt x="131" y="13"/>
                    </a:lnTo>
                    <a:close/>
                    <a:moveTo>
                      <a:pt x="131" y="13"/>
                    </a:moveTo>
                    <a:cubicBezTo>
                      <a:pt x="132" y="22"/>
                      <a:pt x="134" y="41"/>
                      <a:pt x="123" y="50"/>
                    </a:cubicBezTo>
                    <a:cubicBezTo>
                      <a:pt x="110" y="61"/>
                      <a:pt x="114" y="83"/>
                      <a:pt x="90" y="95"/>
                    </a:cubicBezTo>
                    <a:cubicBezTo>
                      <a:pt x="66" y="107"/>
                      <a:pt x="21" y="48"/>
                      <a:pt x="0" y="0"/>
                    </a:cubicBezTo>
                    <a:cubicBezTo>
                      <a:pt x="25" y="70"/>
                      <a:pt x="61" y="107"/>
                      <a:pt x="73" y="113"/>
                    </a:cubicBezTo>
                    <a:cubicBezTo>
                      <a:pt x="81" y="117"/>
                      <a:pt x="89" y="118"/>
                      <a:pt x="96" y="114"/>
                    </a:cubicBezTo>
                    <a:cubicBezTo>
                      <a:pt x="107" y="109"/>
                      <a:pt x="111" y="96"/>
                      <a:pt x="116" y="83"/>
                    </a:cubicBezTo>
                    <a:cubicBezTo>
                      <a:pt x="120" y="67"/>
                      <a:pt x="128" y="57"/>
                      <a:pt x="138" y="51"/>
                    </a:cubicBezTo>
                    <a:lnTo>
                      <a:pt x="131" y="13"/>
                    </a:ln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7" name="Freeform 409">
                <a:extLst>
                  <a:ext uri="{FF2B5EF4-FFF2-40B4-BE49-F238E27FC236}">
                    <a16:creationId xmlns:a16="http://schemas.microsoft.com/office/drawing/2014/main" id="{600F22C4-D58A-43E2-A83D-BD1952059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837"/>
                <a:ext cx="465" cy="155"/>
              </a:xfrm>
              <a:custGeom>
                <a:avLst/>
                <a:gdLst>
                  <a:gd name="T0" fmla="*/ 1908 w 186"/>
                  <a:gd name="T1" fmla="*/ 0 h 58"/>
                  <a:gd name="T2" fmla="*/ 1000 w 186"/>
                  <a:gd name="T3" fmla="*/ 799 h 58"/>
                  <a:gd name="T4" fmla="*/ 1020 w 186"/>
                  <a:gd name="T5" fmla="*/ 799 h 58"/>
                  <a:gd name="T6" fmla="*/ 2908 w 186"/>
                  <a:gd name="T7" fmla="*/ 1106 h 58"/>
                  <a:gd name="T8" fmla="*/ 2875 w 186"/>
                  <a:gd name="T9" fmla="*/ 743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6" h="58">
                    <a:moveTo>
                      <a:pt x="122" y="0"/>
                    </a:moveTo>
                    <a:cubicBezTo>
                      <a:pt x="164" y="37"/>
                      <a:pt x="128" y="49"/>
                      <a:pt x="64" y="42"/>
                    </a:cubicBezTo>
                    <a:cubicBezTo>
                      <a:pt x="0" y="35"/>
                      <a:pt x="65" y="42"/>
                      <a:pt x="65" y="42"/>
                    </a:cubicBezTo>
                    <a:cubicBezTo>
                      <a:pt x="186" y="58"/>
                      <a:pt x="186" y="58"/>
                      <a:pt x="186" y="58"/>
                    </a:cubicBezTo>
                    <a:cubicBezTo>
                      <a:pt x="184" y="39"/>
                      <a:pt x="184" y="39"/>
                      <a:pt x="184" y="39"/>
                    </a:cubicBezTo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8" name="Freeform 410">
                <a:extLst>
                  <a:ext uri="{FF2B5EF4-FFF2-40B4-BE49-F238E27FC236}">
                    <a16:creationId xmlns:a16="http://schemas.microsoft.com/office/drawing/2014/main" id="{D567891A-DD2D-47C3-88DE-FAC5F18DB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546"/>
                <a:ext cx="95" cy="208"/>
              </a:xfrm>
              <a:custGeom>
                <a:avLst/>
                <a:gdLst>
                  <a:gd name="T0" fmla="*/ 595 w 38"/>
                  <a:gd name="T1" fmla="*/ 0 h 78"/>
                  <a:gd name="T2" fmla="*/ 95 w 38"/>
                  <a:gd name="T3" fmla="*/ 1480 h 78"/>
                  <a:gd name="T4" fmla="*/ 595 w 38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78">
                    <a:moveTo>
                      <a:pt x="38" y="0"/>
                    </a:moveTo>
                    <a:cubicBezTo>
                      <a:pt x="15" y="10"/>
                      <a:pt x="0" y="44"/>
                      <a:pt x="6" y="78"/>
                    </a:cubicBezTo>
                    <a:cubicBezTo>
                      <a:pt x="10" y="48"/>
                      <a:pt x="26" y="7"/>
                      <a:pt x="38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89" name="Freeform 411">
                <a:extLst>
                  <a:ext uri="{FF2B5EF4-FFF2-40B4-BE49-F238E27FC236}">
                    <a16:creationId xmlns:a16="http://schemas.microsoft.com/office/drawing/2014/main" id="{61A06FDF-1AEF-49A7-B1F2-5BA37A72B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469"/>
                <a:ext cx="392" cy="667"/>
              </a:xfrm>
              <a:custGeom>
                <a:avLst/>
                <a:gdLst>
                  <a:gd name="T0" fmla="*/ 2350 w 157"/>
                  <a:gd name="T1" fmla="*/ 4314 h 250"/>
                  <a:gd name="T2" fmla="*/ 2275 w 157"/>
                  <a:gd name="T3" fmla="*/ 4578 h 250"/>
                  <a:gd name="T4" fmla="*/ 2132 w 157"/>
                  <a:gd name="T5" fmla="*/ 4578 h 250"/>
                  <a:gd name="T6" fmla="*/ 667 w 157"/>
                  <a:gd name="T7" fmla="*/ 2847 h 250"/>
                  <a:gd name="T8" fmla="*/ 125 w 157"/>
                  <a:gd name="T9" fmla="*/ 77 h 250"/>
                  <a:gd name="T10" fmla="*/ 62 w 157"/>
                  <a:gd name="T11" fmla="*/ 0 h 250"/>
                  <a:gd name="T12" fmla="*/ 0 w 157"/>
                  <a:gd name="T13" fmla="*/ 93 h 250"/>
                  <a:gd name="T14" fmla="*/ 562 w 157"/>
                  <a:gd name="T15" fmla="*/ 2927 h 250"/>
                  <a:gd name="T16" fmla="*/ 2100 w 157"/>
                  <a:gd name="T17" fmla="*/ 4728 h 250"/>
                  <a:gd name="T18" fmla="*/ 2307 w 157"/>
                  <a:gd name="T19" fmla="*/ 4728 h 250"/>
                  <a:gd name="T20" fmla="*/ 2444 w 157"/>
                  <a:gd name="T21" fmla="*/ 4349 h 2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7" h="250">
                    <a:moveTo>
                      <a:pt x="151" y="227"/>
                    </a:moveTo>
                    <a:cubicBezTo>
                      <a:pt x="150" y="235"/>
                      <a:pt x="149" y="240"/>
                      <a:pt x="146" y="241"/>
                    </a:cubicBezTo>
                    <a:cubicBezTo>
                      <a:pt x="142" y="243"/>
                      <a:pt x="141" y="242"/>
                      <a:pt x="137" y="241"/>
                    </a:cubicBezTo>
                    <a:cubicBezTo>
                      <a:pt x="120" y="236"/>
                      <a:pt x="67" y="192"/>
                      <a:pt x="43" y="150"/>
                    </a:cubicBezTo>
                    <a:cubicBezTo>
                      <a:pt x="18" y="107"/>
                      <a:pt x="9" y="33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1" y="0"/>
                      <a:pt x="0" y="2"/>
                      <a:pt x="0" y="5"/>
                    </a:cubicBezTo>
                    <a:cubicBezTo>
                      <a:pt x="1" y="35"/>
                      <a:pt x="10" y="110"/>
                      <a:pt x="36" y="154"/>
                    </a:cubicBezTo>
                    <a:cubicBezTo>
                      <a:pt x="60" y="196"/>
                      <a:pt x="115" y="243"/>
                      <a:pt x="135" y="249"/>
                    </a:cubicBezTo>
                    <a:cubicBezTo>
                      <a:pt x="140" y="250"/>
                      <a:pt x="145" y="250"/>
                      <a:pt x="148" y="249"/>
                    </a:cubicBezTo>
                    <a:cubicBezTo>
                      <a:pt x="153" y="247"/>
                      <a:pt x="156" y="238"/>
                      <a:pt x="157" y="229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0" name="Freeform 412">
                <a:extLst>
                  <a:ext uri="{FF2B5EF4-FFF2-40B4-BE49-F238E27FC236}">
                    <a16:creationId xmlns:a16="http://schemas.microsoft.com/office/drawing/2014/main" id="{ED3B6020-3DA5-4E1E-A12F-E8D454FB6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482"/>
                <a:ext cx="203" cy="342"/>
              </a:xfrm>
              <a:custGeom>
                <a:avLst/>
                <a:gdLst>
                  <a:gd name="T0" fmla="*/ 301 w 81"/>
                  <a:gd name="T1" fmla="*/ 2442 h 128"/>
                  <a:gd name="T2" fmla="*/ 396 w 81"/>
                  <a:gd name="T3" fmla="*/ 2383 h 128"/>
                  <a:gd name="T4" fmla="*/ 396 w 81"/>
                  <a:gd name="T5" fmla="*/ 2362 h 128"/>
                  <a:gd name="T6" fmla="*/ 617 w 81"/>
                  <a:gd name="T7" fmla="*/ 457 h 128"/>
                  <a:gd name="T8" fmla="*/ 1180 w 81"/>
                  <a:gd name="T9" fmla="*/ 230 h 128"/>
                  <a:gd name="T10" fmla="*/ 1256 w 81"/>
                  <a:gd name="T11" fmla="*/ 171 h 128"/>
                  <a:gd name="T12" fmla="*/ 1226 w 81"/>
                  <a:gd name="T13" fmla="*/ 77 h 128"/>
                  <a:gd name="T14" fmla="*/ 534 w 81"/>
                  <a:gd name="T15" fmla="*/ 342 h 128"/>
                  <a:gd name="T16" fmla="*/ 271 w 81"/>
                  <a:gd name="T17" fmla="*/ 2405 h 128"/>
                  <a:gd name="T18" fmla="*/ 301 w 81"/>
                  <a:gd name="T19" fmla="*/ 2442 h 1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28">
                    <a:moveTo>
                      <a:pt x="19" y="128"/>
                    </a:moveTo>
                    <a:cubicBezTo>
                      <a:pt x="21" y="127"/>
                      <a:pt x="23" y="126"/>
                      <a:pt x="25" y="125"/>
                    </a:cubicBezTo>
                    <a:cubicBezTo>
                      <a:pt x="25" y="124"/>
                      <a:pt x="25" y="124"/>
                      <a:pt x="25" y="124"/>
                    </a:cubicBezTo>
                    <a:cubicBezTo>
                      <a:pt x="9" y="77"/>
                      <a:pt x="22" y="42"/>
                      <a:pt x="39" y="24"/>
                    </a:cubicBezTo>
                    <a:cubicBezTo>
                      <a:pt x="50" y="12"/>
                      <a:pt x="64" y="9"/>
                      <a:pt x="75" y="12"/>
                    </a:cubicBezTo>
                    <a:cubicBezTo>
                      <a:pt x="77" y="13"/>
                      <a:pt x="80" y="12"/>
                      <a:pt x="80" y="9"/>
                    </a:cubicBezTo>
                    <a:cubicBezTo>
                      <a:pt x="81" y="7"/>
                      <a:pt x="80" y="5"/>
                      <a:pt x="78" y="4"/>
                    </a:cubicBezTo>
                    <a:cubicBezTo>
                      <a:pt x="63" y="0"/>
                      <a:pt x="47" y="4"/>
                      <a:pt x="34" y="18"/>
                    </a:cubicBezTo>
                    <a:cubicBezTo>
                      <a:pt x="14" y="38"/>
                      <a:pt x="0" y="76"/>
                      <a:pt x="17" y="126"/>
                    </a:cubicBezTo>
                    <a:cubicBezTo>
                      <a:pt x="17" y="127"/>
                      <a:pt x="18" y="128"/>
                      <a:pt x="19" y="12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1" name="Freeform 413">
                <a:extLst>
                  <a:ext uri="{FF2B5EF4-FFF2-40B4-BE49-F238E27FC236}">
                    <a16:creationId xmlns:a16="http://schemas.microsoft.com/office/drawing/2014/main" id="{941265A6-219D-4E0D-8019-95949E601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858"/>
                <a:ext cx="172" cy="72"/>
              </a:xfrm>
              <a:custGeom>
                <a:avLst/>
                <a:gdLst>
                  <a:gd name="T0" fmla="*/ 653 w 69"/>
                  <a:gd name="T1" fmla="*/ 192 h 27"/>
                  <a:gd name="T2" fmla="*/ 1025 w 69"/>
                  <a:gd name="T3" fmla="*/ 477 h 27"/>
                  <a:gd name="T4" fmla="*/ 1069 w 69"/>
                  <a:gd name="T5" fmla="*/ 512 h 27"/>
                  <a:gd name="T6" fmla="*/ 1025 w 69"/>
                  <a:gd name="T7" fmla="*/ 205 h 27"/>
                  <a:gd name="T8" fmla="*/ 666 w 69"/>
                  <a:gd name="T9" fmla="*/ 35 h 27"/>
                  <a:gd name="T10" fmla="*/ 12 w 69"/>
                  <a:gd name="T11" fmla="*/ 341 h 27"/>
                  <a:gd name="T12" fmla="*/ 30 w 69"/>
                  <a:gd name="T13" fmla="*/ 456 h 27"/>
                  <a:gd name="T14" fmla="*/ 105 w 69"/>
                  <a:gd name="T15" fmla="*/ 435 h 27"/>
                  <a:gd name="T16" fmla="*/ 653 w 69"/>
                  <a:gd name="T17" fmla="*/ 19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27">
                    <a:moveTo>
                      <a:pt x="42" y="10"/>
                    </a:moveTo>
                    <a:cubicBezTo>
                      <a:pt x="54" y="11"/>
                      <a:pt x="63" y="16"/>
                      <a:pt x="66" y="25"/>
                    </a:cubicBezTo>
                    <a:cubicBezTo>
                      <a:pt x="67" y="25"/>
                      <a:pt x="68" y="26"/>
                      <a:pt x="69" y="27"/>
                    </a:cubicBezTo>
                    <a:cubicBezTo>
                      <a:pt x="68" y="21"/>
                      <a:pt x="67" y="16"/>
                      <a:pt x="66" y="11"/>
                    </a:cubicBezTo>
                    <a:cubicBezTo>
                      <a:pt x="60" y="6"/>
                      <a:pt x="52" y="3"/>
                      <a:pt x="43" y="2"/>
                    </a:cubicBezTo>
                    <a:cubicBezTo>
                      <a:pt x="25" y="0"/>
                      <a:pt x="8" y="7"/>
                      <a:pt x="1" y="18"/>
                    </a:cubicBezTo>
                    <a:cubicBezTo>
                      <a:pt x="0" y="20"/>
                      <a:pt x="0" y="23"/>
                      <a:pt x="2" y="24"/>
                    </a:cubicBezTo>
                    <a:cubicBezTo>
                      <a:pt x="4" y="25"/>
                      <a:pt x="6" y="25"/>
                      <a:pt x="7" y="23"/>
                    </a:cubicBezTo>
                    <a:cubicBezTo>
                      <a:pt x="13" y="14"/>
                      <a:pt x="28" y="8"/>
                      <a:pt x="42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2" name="Freeform 414">
                <a:extLst>
                  <a:ext uri="{FF2B5EF4-FFF2-40B4-BE49-F238E27FC236}">
                    <a16:creationId xmlns:a16="http://schemas.microsoft.com/office/drawing/2014/main" id="{555252B7-1E03-4A31-9F02-D62F3376A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773"/>
                <a:ext cx="57" cy="43"/>
              </a:xfrm>
              <a:custGeom>
                <a:avLst/>
                <a:gdLst>
                  <a:gd name="T0" fmla="*/ 245 w 23"/>
                  <a:gd name="T1" fmla="*/ 35 h 16"/>
                  <a:gd name="T2" fmla="*/ 0 w 23"/>
                  <a:gd name="T3" fmla="*/ 175 h 16"/>
                  <a:gd name="T4" fmla="*/ 42 w 23"/>
                  <a:gd name="T5" fmla="*/ 312 h 16"/>
                  <a:gd name="T6" fmla="*/ 287 w 23"/>
                  <a:gd name="T7" fmla="*/ 175 h 16"/>
                  <a:gd name="T8" fmla="*/ 245 w 23"/>
                  <a:gd name="T9" fmla="*/ 3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16" y="2"/>
                    </a:moveTo>
                    <a:cubicBezTo>
                      <a:pt x="15" y="2"/>
                      <a:pt x="8" y="5"/>
                      <a:pt x="0" y="9"/>
                    </a:cubicBezTo>
                    <a:cubicBezTo>
                      <a:pt x="1" y="11"/>
                      <a:pt x="2" y="14"/>
                      <a:pt x="3" y="16"/>
                    </a:cubicBezTo>
                    <a:cubicBezTo>
                      <a:pt x="12" y="12"/>
                      <a:pt x="19" y="9"/>
                      <a:pt x="19" y="9"/>
                    </a:cubicBezTo>
                    <a:cubicBezTo>
                      <a:pt x="23" y="8"/>
                      <a:pt x="20" y="0"/>
                      <a:pt x="16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3" name="Freeform 415">
                <a:extLst>
                  <a:ext uri="{FF2B5EF4-FFF2-40B4-BE49-F238E27FC236}">
                    <a16:creationId xmlns:a16="http://schemas.microsoft.com/office/drawing/2014/main" id="{22CA78A6-C869-4707-B222-98A3342BC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085"/>
                <a:ext cx="113" cy="88"/>
              </a:xfrm>
              <a:custGeom>
                <a:avLst/>
                <a:gdLst>
                  <a:gd name="T0" fmla="*/ 397 w 45"/>
                  <a:gd name="T1" fmla="*/ 605 h 33"/>
                  <a:gd name="T2" fmla="*/ 713 w 45"/>
                  <a:gd name="T3" fmla="*/ 477 h 33"/>
                  <a:gd name="T4" fmla="*/ 713 w 45"/>
                  <a:gd name="T5" fmla="*/ 93 h 33"/>
                  <a:gd name="T6" fmla="*/ 713 w 45"/>
                  <a:gd name="T7" fmla="*/ 136 h 33"/>
                  <a:gd name="T8" fmla="*/ 397 w 45"/>
                  <a:gd name="T9" fmla="*/ 456 h 33"/>
                  <a:gd name="T10" fmla="*/ 146 w 45"/>
                  <a:gd name="T11" fmla="*/ 93 h 33"/>
                  <a:gd name="T12" fmla="*/ 83 w 45"/>
                  <a:gd name="T13" fmla="*/ 21 h 33"/>
                  <a:gd name="T14" fmla="*/ 20 w 45"/>
                  <a:gd name="T15" fmla="*/ 77 h 33"/>
                  <a:gd name="T16" fmla="*/ 397 w 45"/>
                  <a:gd name="T17" fmla="*/ 605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33">
                    <a:moveTo>
                      <a:pt x="25" y="32"/>
                    </a:moveTo>
                    <a:cubicBezTo>
                      <a:pt x="32" y="33"/>
                      <a:pt x="39" y="30"/>
                      <a:pt x="45" y="25"/>
                    </a:cubicBezTo>
                    <a:cubicBezTo>
                      <a:pt x="45" y="19"/>
                      <a:pt x="45" y="12"/>
                      <a:pt x="45" y="5"/>
                    </a:cubicBezTo>
                    <a:cubicBezTo>
                      <a:pt x="45" y="6"/>
                      <a:pt x="45" y="6"/>
                      <a:pt x="45" y="7"/>
                    </a:cubicBezTo>
                    <a:cubicBezTo>
                      <a:pt x="44" y="17"/>
                      <a:pt x="35" y="25"/>
                      <a:pt x="25" y="24"/>
                    </a:cubicBezTo>
                    <a:cubicBezTo>
                      <a:pt x="15" y="24"/>
                      <a:pt x="9" y="15"/>
                      <a:pt x="9" y="5"/>
                    </a:cubicBezTo>
                    <a:cubicBezTo>
                      <a:pt x="9" y="3"/>
                      <a:pt x="8" y="1"/>
                      <a:pt x="5" y="1"/>
                    </a:cubicBezTo>
                    <a:cubicBezTo>
                      <a:pt x="3" y="0"/>
                      <a:pt x="1" y="2"/>
                      <a:pt x="1" y="4"/>
                    </a:cubicBezTo>
                    <a:cubicBezTo>
                      <a:pt x="0" y="19"/>
                      <a:pt x="10" y="31"/>
                      <a:pt x="25" y="3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4" name="Freeform 416">
                <a:extLst>
                  <a:ext uri="{FF2B5EF4-FFF2-40B4-BE49-F238E27FC236}">
                    <a16:creationId xmlns:a16="http://schemas.microsoft.com/office/drawing/2014/main" id="{46D23731-7F99-4990-A3C5-8E81EF36E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082"/>
                <a:ext cx="120" cy="83"/>
              </a:xfrm>
              <a:custGeom>
                <a:avLst/>
                <a:gdLst>
                  <a:gd name="T0" fmla="*/ 345 w 48"/>
                  <a:gd name="T1" fmla="*/ 573 h 31"/>
                  <a:gd name="T2" fmla="*/ 645 w 48"/>
                  <a:gd name="T3" fmla="*/ 458 h 31"/>
                  <a:gd name="T4" fmla="*/ 750 w 48"/>
                  <a:gd name="T5" fmla="*/ 94 h 31"/>
                  <a:gd name="T6" fmla="*/ 688 w 48"/>
                  <a:gd name="T7" fmla="*/ 21 h 31"/>
                  <a:gd name="T8" fmla="*/ 625 w 48"/>
                  <a:gd name="T9" fmla="*/ 94 h 31"/>
                  <a:gd name="T10" fmla="*/ 563 w 48"/>
                  <a:gd name="T11" fmla="*/ 345 h 31"/>
                  <a:gd name="T12" fmla="*/ 363 w 48"/>
                  <a:gd name="T13" fmla="*/ 423 h 31"/>
                  <a:gd name="T14" fmla="*/ 83 w 48"/>
                  <a:gd name="T15" fmla="*/ 56 h 31"/>
                  <a:gd name="T16" fmla="*/ 63 w 48"/>
                  <a:gd name="T17" fmla="*/ 0 h 31"/>
                  <a:gd name="T18" fmla="*/ 0 w 48"/>
                  <a:gd name="T19" fmla="*/ 265 h 31"/>
                  <a:gd name="T20" fmla="*/ 345 w 48"/>
                  <a:gd name="T21" fmla="*/ 573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31">
                    <a:moveTo>
                      <a:pt x="22" y="30"/>
                    </a:moveTo>
                    <a:cubicBezTo>
                      <a:pt x="29" y="31"/>
                      <a:pt x="36" y="28"/>
                      <a:pt x="41" y="24"/>
                    </a:cubicBezTo>
                    <a:cubicBezTo>
                      <a:pt x="46" y="19"/>
                      <a:pt x="47" y="12"/>
                      <a:pt x="48" y="5"/>
                    </a:cubicBezTo>
                    <a:cubicBezTo>
                      <a:pt x="48" y="3"/>
                      <a:pt x="46" y="1"/>
                      <a:pt x="44" y="1"/>
                    </a:cubicBezTo>
                    <a:cubicBezTo>
                      <a:pt x="42" y="1"/>
                      <a:pt x="40" y="2"/>
                      <a:pt x="40" y="5"/>
                    </a:cubicBezTo>
                    <a:cubicBezTo>
                      <a:pt x="40" y="10"/>
                      <a:pt x="40" y="15"/>
                      <a:pt x="36" y="18"/>
                    </a:cubicBezTo>
                    <a:cubicBezTo>
                      <a:pt x="32" y="21"/>
                      <a:pt x="28" y="23"/>
                      <a:pt x="23" y="22"/>
                    </a:cubicBezTo>
                    <a:cubicBezTo>
                      <a:pt x="13" y="22"/>
                      <a:pt x="5" y="13"/>
                      <a:pt x="5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3" y="5"/>
                      <a:pt x="2" y="11"/>
                      <a:pt x="0" y="14"/>
                    </a:cubicBezTo>
                    <a:cubicBezTo>
                      <a:pt x="3" y="23"/>
                      <a:pt x="12" y="30"/>
                      <a:pt x="22" y="3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5" name="Freeform 417">
                <a:extLst>
                  <a:ext uri="{FF2B5EF4-FFF2-40B4-BE49-F238E27FC236}">
                    <a16:creationId xmlns:a16="http://schemas.microsoft.com/office/drawing/2014/main" id="{331E8C11-5C90-42DF-AF6C-5F644E2D0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2122"/>
                <a:ext cx="140" cy="363"/>
              </a:xfrm>
              <a:custGeom>
                <a:avLst/>
                <a:gdLst>
                  <a:gd name="T0" fmla="*/ 875 w 56"/>
                  <a:gd name="T1" fmla="*/ 77 h 136"/>
                  <a:gd name="T2" fmla="*/ 875 w 56"/>
                  <a:gd name="T3" fmla="*/ 77 h 136"/>
                  <a:gd name="T4" fmla="*/ 833 w 56"/>
                  <a:gd name="T5" fmla="*/ 77 h 136"/>
                  <a:gd name="T6" fmla="*/ 688 w 56"/>
                  <a:gd name="T7" fmla="*/ 0 h 136"/>
                  <a:gd name="T8" fmla="*/ 20 w 56"/>
                  <a:gd name="T9" fmla="*/ 1447 h 136"/>
                  <a:gd name="T10" fmla="*/ 458 w 56"/>
                  <a:gd name="T11" fmla="*/ 2586 h 136"/>
                  <a:gd name="T12" fmla="*/ 533 w 56"/>
                  <a:gd name="T13" fmla="*/ 2530 h 136"/>
                  <a:gd name="T14" fmla="*/ 500 w 56"/>
                  <a:gd name="T15" fmla="*/ 2437 h 136"/>
                  <a:gd name="T16" fmla="*/ 145 w 56"/>
                  <a:gd name="T17" fmla="*/ 1447 h 136"/>
                  <a:gd name="T18" fmla="*/ 875 w 56"/>
                  <a:gd name="T19" fmla="*/ 77 h 1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36">
                    <a:moveTo>
                      <a:pt x="56" y="4"/>
                    </a:moveTo>
                    <a:cubicBezTo>
                      <a:pt x="56" y="4"/>
                      <a:pt x="56" y="4"/>
                      <a:pt x="56" y="4"/>
                    </a:cubicBezTo>
                    <a:cubicBezTo>
                      <a:pt x="55" y="4"/>
                      <a:pt x="54" y="4"/>
                      <a:pt x="53" y="4"/>
                    </a:cubicBezTo>
                    <a:cubicBezTo>
                      <a:pt x="50" y="3"/>
                      <a:pt x="48" y="2"/>
                      <a:pt x="44" y="0"/>
                    </a:cubicBezTo>
                    <a:cubicBezTo>
                      <a:pt x="15" y="10"/>
                      <a:pt x="2" y="44"/>
                      <a:pt x="1" y="76"/>
                    </a:cubicBezTo>
                    <a:cubicBezTo>
                      <a:pt x="0" y="101"/>
                      <a:pt x="9" y="130"/>
                      <a:pt x="29" y="136"/>
                    </a:cubicBezTo>
                    <a:cubicBezTo>
                      <a:pt x="31" y="136"/>
                      <a:pt x="34" y="135"/>
                      <a:pt x="34" y="133"/>
                    </a:cubicBezTo>
                    <a:cubicBezTo>
                      <a:pt x="35" y="131"/>
                      <a:pt x="34" y="129"/>
                      <a:pt x="32" y="128"/>
                    </a:cubicBezTo>
                    <a:cubicBezTo>
                      <a:pt x="18" y="124"/>
                      <a:pt x="8" y="103"/>
                      <a:pt x="9" y="76"/>
                    </a:cubicBezTo>
                    <a:cubicBezTo>
                      <a:pt x="9" y="46"/>
                      <a:pt x="22" y="11"/>
                      <a:pt x="56" y="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6" name="Freeform 418">
                <a:extLst>
                  <a:ext uri="{FF2B5EF4-FFF2-40B4-BE49-F238E27FC236}">
                    <a16:creationId xmlns:a16="http://schemas.microsoft.com/office/drawing/2014/main" id="{A17AC01B-3A63-4B55-BB00-528065E62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312"/>
                <a:ext cx="152" cy="85"/>
              </a:xfrm>
              <a:custGeom>
                <a:avLst/>
                <a:gdLst>
                  <a:gd name="T0" fmla="*/ 850 w 61"/>
                  <a:gd name="T1" fmla="*/ 21 h 32"/>
                  <a:gd name="T2" fmla="*/ 75 w 61"/>
                  <a:gd name="T3" fmla="*/ 375 h 32"/>
                  <a:gd name="T4" fmla="*/ 12 w 61"/>
                  <a:gd name="T5" fmla="*/ 507 h 32"/>
                  <a:gd name="T6" fmla="*/ 12 w 61"/>
                  <a:gd name="T7" fmla="*/ 507 h 32"/>
                  <a:gd name="T8" fmla="*/ 125 w 61"/>
                  <a:gd name="T9" fmla="*/ 579 h 32"/>
                  <a:gd name="T10" fmla="*/ 900 w 61"/>
                  <a:gd name="T11" fmla="*/ 430 h 32"/>
                  <a:gd name="T12" fmla="*/ 900 w 61"/>
                  <a:gd name="T13" fmla="*/ 319 h 32"/>
                  <a:gd name="T14" fmla="*/ 105 w 61"/>
                  <a:gd name="T15" fmla="*/ 465 h 32"/>
                  <a:gd name="T16" fmla="*/ 870 w 61"/>
                  <a:gd name="T17" fmla="*/ 133 h 32"/>
                  <a:gd name="T18" fmla="*/ 850 w 61"/>
                  <a:gd name="T19" fmla="*/ 21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32">
                    <a:moveTo>
                      <a:pt x="55" y="1"/>
                    </a:moveTo>
                    <a:cubicBezTo>
                      <a:pt x="33" y="8"/>
                      <a:pt x="6" y="19"/>
                      <a:pt x="5" y="20"/>
                    </a:cubicBezTo>
                    <a:cubicBezTo>
                      <a:pt x="2" y="21"/>
                      <a:pt x="0" y="24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2" y="30"/>
                      <a:pt x="5" y="32"/>
                      <a:pt x="8" y="31"/>
                    </a:cubicBezTo>
                    <a:cubicBezTo>
                      <a:pt x="46" y="23"/>
                      <a:pt x="58" y="23"/>
                      <a:pt x="58" y="23"/>
                    </a:cubicBezTo>
                    <a:cubicBezTo>
                      <a:pt x="61" y="23"/>
                      <a:pt x="61" y="17"/>
                      <a:pt x="58" y="17"/>
                    </a:cubicBezTo>
                    <a:cubicBezTo>
                      <a:pt x="58" y="17"/>
                      <a:pt x="47" y="17"/>
                      <a:pt x="7" y="25"/>
                    </a:cubicBezTo>
                    <a:cubicBezTo>
                      <a:pt x="7" y="25"/>
                      <a:pt x="33" y="14"/>
                      <a:pt x="56" y="7"/>
                    </a:cubicBezTo>
                    <a:cubicBezTo>
                      <a:pt x="58" y="6"/>
                      <a:pt x="57" y="0"/>
                      <a:pt x="55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7" name="Freeform 419">
                <a:extLst>
                  <a:ext uri="{FF2B5EF4-FFF2-40B4-BE49-F238E27FC236}">
                    <a16:creationId xmlns:a16="http://schemas.microsoft.com/office/drawing/2014/main" id="{98DF1A9A-DF6F-44AF-ABB9-1C1C94E98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" y="1344"/>
                <a:ext cx="343" cy="98"/>
              </a:xfrm>
              <a:custGeom>
                <a:avLst/>
                <a:gdLst>
                  <a:gd name="T0" fmla="*/ 113 w 137"/>
                  <a:gd name="T1" fmla="*/ 183 h 37"/>
                  <a:gd name="T2" fmla="*/ 2131 w 137"/>
                  <a:gd name="T3" fmla="*/ 689 h 37"/>
                  <a:gd name="T4" fmla="*/ 2151 w 137"/>
                  <a:gd name="T5" fmla="*/ 540 h 37"/>
                  <a:gd name="T6" fmla="*/ 113 w 137"/>
                  <a:gd name="T7" fmla="*/ 21 h 37"/>
                  <a:gd name="T8" fmla="*/ 113 w 137"/>
                  <a:gd name="T9" fmla="*/ 18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37">
                    <a:moveTo>
                      <a:pt x="7" y="10"/>
                    </a:moveTo>
                    <a:cubicBezTo>
                      <a:pt x="8" y="10"/>
                      <a:pt x="95" y="27"/>
                      <a:pt x="136" y="37"/>
                    </a:cubicBezTo>
                    <a:cubicBezTo>
                      <a:pt x="137" y="34"/>
                      <a:pt x="137" y="31"/>
                      <a:pt x="137" y="29"/>
                    </a:cubicBezTo>
                    <a:cubicBezTo>
                      <a:pt x="100" y="20"/>
                      <a:pt x="25" y="5"/>
                      <a:pt x="7" y="1"/>
                    </a:cubicBezTo>
                    <a:cubicBezTo>
                      <a:pt x="1" y="0"/>
                      <a:pt x="0" y="9"/>
                      <a:pt x="7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8" name="Freeform 420">
                <a:extLst>
                  <a:ext uri="{FF2B5EF4-FFF2-40B4-BE49-F238E27FC236}">
                    <a16:creationId xmlns:a16="http://schemas.microsoft.com/office/drawing/2014/main" id="{F252EA20-128D-44CD-BEFE-5CC7790CA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1130"/>
                <a:ext cx="332" cy="126"/>
              </a:xfrm>
              <a:custGeom>
                <a:avLst/>
                <a:gdLst>
                  <a:gd name="T0" fmla="*/ 92 w 133"/>
                  <a:gd name="T1" fmla="*/ 193 h 47"/>
                  <a:gd name="T2" fmla="*/ 2007 w 133"/>
                  <a:gd name="T3" fmla="*/ 906 h 47"/>
                  <a:gd name="T4" fmla="*/ 2069 w 133"/>
                  <a:gd name="T5" fmla="*/ 769 h 47"/>
                  <a:gd name="T6" fmla="*/ 125 w 133"/>
                  <a:gd name="T7" fmla="*/ 35 h 47"/>
                  <a:gd name="T8" fmla="*/ 92 w 133"/>
                  <a:gd name="T9" fmla="*/ 19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47">
                    <a:moveTo>
                      <a:pt x="6" y="10"/>
                    </a:moveTo>
                    <a:cubicBezTo>
                      <a:pt x="21" y="15"/>
                      <a:pt x="84" y="37"/>
                      <a:pt x="129" y="47"/>
                    </a:cubicBezTo>
                    <a:cubicBezTo>
                      <a:pt x="130" y="45"/>
                      <a:pt x="132" y="42"/>
                      <a:pt x="133" y="40"/>
                    </a:cubicBezTo>
                    <a:cubicBezTo>
                      <a:pt x="80" y="29"/>
                      <a:pt x="9" y="3"/>
                      <a:pt x="8" y="2"/>
                    </a:cubicBezTo>
                    <a:cubicBezTo>
                      <a:pt x="4" y="0"/>
                      <a:pt x="0" y="8"/>
                      <a:pt x="6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99" name="Freeform 421">
                <a:extLst>
                  <a:ext uri="{FF2B5EF4-FFF2-40B4-BE49-F238E27FC236}">
                    <a16:creationId xmlns:a16="http://schemas.microsoft.com/office/drawing/2014/main" id="{9D661315-4295-4689-A12A-C422546A8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" y="1221"/>
                <a:ext cx="140" cy="69"/>
              </a:xfrm>
              <a:custGeom>
                <a:avLst/>
                <a:gdLst>
                  <a:gd name="T0" fmla="*/ 63 w 56"/>
                  <a:gd name="T1" fmla="*/ 409 h 26"/>
                  <a:gd name="T2" fmla="*/ 813 w 56"/>
                  <a:gd name="T3" fmla="*/ 486 h 26"/>
                  <a:gd name="T4" fmla="*/ 875 w 56"/>
                  <a:gd name="T5" fmla="*/ 430 h 26"/>
                  <a:gd name="T6" fmla="*/ 875 w 56"/>
                  <a:gd name="T7" fmla="*/ 409 h 26"/>
                  <a:gd name="T8" fmla="*/ 845 w 56"/>
                  <a:gd name="T9" fmla="*/ 337 h 26"/>
                  <a:gd name="T10" fmla="*/ 125 w 56"/>
                  <a:gd name="T11" fmla="*/ 35 h 26"/>
                  <a:gd name="T12" fmla="*/ 83 w 56"/>
                  <a:gd name="T13" fmla="*/ 170 h 26"/>
                  <a:gd name="T14" fmla="*/ 458 w 56"/>
                  <a:gd name="T15" fmla="*/ 316 h 26"/>
                  <a:gd name="T16" fmla="*/ 470 w 56"/>
                  <a:gd name="T17" fmla="*/ 337 h 26"/>
                  <a:gd name="T18" fmla="*/ 63 w 56"/>
                  <a:gd name="T19" fmla="*/ 281 h 26"/>
                  <a:gd name="T20" fmla="*/ 63 w 56"/>
                  <a:gd name="T21" fmla="*/ 409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26">
                    <a:moveTo>
                      <a:pt x="4" y="22"/>
                    </a:moveTo>
                    <a:cubicBezTo>
                      <a:pt x="25" y="24"/>
                      <a:pt x="52" y="26"/>
                      <a:pt x="52" y="26"/>
                    </a:cubicBezTo>
                    <a:cubicBezTo>
                      <a:pt x="54" y="26"/>
                      <a:pt x="56" y="25"/>
                      <a:pt x="56" y="23"/>
                    </a:cubicBezTo>
                    <a:cubicBezTo>
                      <a:pt x="56" y="23"/>
                      <a:pt x="56" y="22"/>
                      <a:pt x="56" y="22"/>
                    </a:cubicBezTo>
                    <a:cubicBezTo>
                      <a:pt x="56" y="20"/>
                      <a:pt x="55" y="19"/>
                      <a:pt x="54" y="18"/>
                    </a:cubicBezTo>
                    <a:cubicBezTo>
                      <a:pt x="54" y="18"/>
                      <a:pt x="14" y="4"/>
                      <a:pt x="8" y="2"/>
                    </a:cubicBezTo>
                    <a:cubicBezTo>
                      <a:pt x="3" y="0"/>
                      <a:pt x="1" y="8"/>
                      <a:pt x="5" y="9"/>
                    </a:cubicBezTo>
                    <a:cubicBezTo>
                      <a:pt x="5" y="9"/>
                      <a:pt x="21" y="14"/>
                      <a:pt x="29" y="17"/>
                    </a:cubicBezTo>
                    <a:cubicBezTo>
                      <a:pt x="32" y="18"/>
                      <a:pt x="33" y="18"/>
                      <a:pt x="30" y="18"/>
                    </a:cubicBezTo>
                    <a:cubicBezTo>
                      <a:pt x="23" y="17"/>
                      <a:pt x="8" y="15"/>
                      <a:pt x="4" y="15"/>
                    </a:cubicBezTo>
                    <a:cubicBezTo>
                      <a:pt x="0" y="15"/>
                      <a:pt x="1" y="22"/>
                      <a:pt x="4" y="2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0" name="Freeform 422">
                <a:extLst>
                  <a:ext uri="{FF2B5EF4-FFF2-40B4-BE49-F238E27FC236}">
                    <a16:creationId xmlns:a16="http://schemas.microsoft.com/office/drawing/2014/main" id="{5E85C9DC-F6BC-4C98-8166-EC647B7DE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541"/>
                <a:ext cx="70" cy="21"/>
              </a:xfrm>
              <a:custGeom>
                <a:avLst/>
                <a:gdLst>
                  <a:gd name="T0" fmla="*/ 425 w 28"/>
                  <a:gd name="T1" fmla="*/ 0 h 8"/>
                  <a:gd name="T2" fmla="*/ 0 w 28"/>
                  <a:gd name="T3" fmla="*/ 0 h 8"/>
                  <a:gd name="T4" fmla="*/ 20 w 28"/>
                  <a:gd name="T5" fmla="*/ 144 h 8"/>
                  <a:gd name="T6" fmla="*/ 438 w 28"/>
                  <a:gd name="T7" fmla="*/ 144 h 8"/>
                  <a:gd name="T8" fmla="*/ 425 w 28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8">
                    <a:moveTo>
                      <a:pt x="27" y="0"/>
                    </a:moveTo>
                    <a:cubicBezTo>
                      <a:pt x="19" y="0"/>
                      <a:pt x="10" y="0"/>
                      <a:pt x="0" y="0"/>
                    </a:cubicBezTo>
                    <a:cubicBezTo>
                      <a:pt x="0" y="2"/>
                      <a:pt x="0" y="5"/>
                      <a:pt x="1" y="8"/>
                    </a:cubicBezTo>
                    <a:cubicBezTo>
                      <a:pt x="11" y="8"/>
                      <a:pt x="20" y="8"/>
                      <a:pt x="28" y="8"/>
                    </a:cubicBezTo>
                    <a:cubicBezTo>
                      <a:pt x="27" y="6"/>
                      <a:pt x="27" y="3"/>
                      <a:pt x="27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1" name="Freeform 423">
                <a:extLst>
                  <a:ext uri="{FF2B5EF4-FFF2-40B4-BE49-F238E27FC236}">
                    <a16:creationId xmlns:a16="http://schemas.microsoft.com/office/drawing/2014/main" id="{102C61A0-C57E-42F3-BFB3-288B43ECD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1656"/>
                <a:ext cx="57" cy="69"/>
              </a:xfrm>
              <a:custGeom>
                <a:avLst/>
                <a:gdLst>
                  <a:gd name="T0" fmla="*/ 196 w 23"/>
                  <a:gd name="T1" fmla="*/ 35 h 26"/>
                  <a:gd name="T2" fmla="*/ 0 w 23"/>
                  <a:gd name="T3" fmla="*/ 0 h 26"/>
                  <a:gd name="T4" fmla="*/ 30 w 23"/>
                  <a:gd name="T5" fmla="*/ 170 h 26"/>
                  <a:gd name="T6" fmla="*/ 166 w 23"/>
                  <a:gd name="T7" fmla="*/ 191 h 26"/>
                  <a:gd name="T8" fmla="*/ 166 w 23"/>
                  <a:gd name="T9" fmla="*/ 191 h 26"/>
                  <a:gd name="T10" fmla="*/ 216 w 23"/>
                  <a:gd name="T11" fmla="*/ 204 h 26"/>
                  <a:gd name="T12" fmla="*/ 216 w 23"/>
                  <a:gd name="T13" fmla="*/ 295 h 26"/>
                  <a:gd name="T14" fmla="*/ 183 w 23"/>
                  <a:gd name="T15" fmla="*/ 337 h 26"/>
                  <a:gd name="T16" fmla="*/ 62 w 23"/>
                  <a:gd name="T17" fmla="*/ 337 h 26"/>
                  <a:gd name="T18" fmla="*/ 92 w 23"/>
                  <a:gd name="T19" fmla="*/ 486 h 26"/>
                  <a:gd name="T20" fmla="*/ 196 w 23"/>
                  <a:gd name="T21" fmla="*/ 464 h 26"/>
                  <a:gd name="T22" fmla="*/ 320 w 23"/>
                  <a:gd name="T23" fmla="*/ 374 h 26"/>
                  <a:gd name="T24" fmla="*/ 349 w 23"/>
                  <a:gd name="T25" fmla="*/ 260 h 26"/>
                  <a:gd name="T26" fmla="*/ 307 w 23"/>
                  <a:gd name="T27" fmla="*/ 111 h 26"/>
                  <a:gd name="T28" fmla="*/ 196 w 23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6">
                    <a:moveTo>
                      <a:pt x="13" y="2"/>
                    </a:moveTo>
                    <a:cubicBezTo>
                      <a:pt x="10" y="2"/>
                      <a:pt x="6" y="1"/>
                      <a:pt x="0" y="0"/>
                    </a:cubicBezTo>
                    <a:cubicBezTo>
                      <a:pt x="1" y="3"/>
                      <a:pt x="1" y="6"/>
                      <a:pt x="2" y="9"/>
                    </a:cubicBezTo>
                    <a:cubicBezTo>
                      <a:pt x="6" y="9"/>
                      <a:pt x="9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3" y="11"/>
                      <a:pt x="14" y="11"/>
                      <a:pt x="14" y="11"/>
                    </a:cubicBezTo>
                    <a:cubicBezTo>
                      <a:pt x="15" y="12"/>
                      <a:pt x="15" y="15"/>
                      <a:pt x="14" y="16"/>
                    </a:cubicBezTo>
                    <a:cubicBezTo>
                      <a:pt x="14" y="17"/>
                      <a:pt x="13" y="17"/>
                      <a:pt x="12" y="18"/>
                    </a:cubicBezTo>
                    <a:cubicBezTo>
                      <a:pt x="10" y="18"/>
                      <a:pt x="7" y="18"/>
                      <a:pt x="4" y="18"/>
                    </a:cubicBezTo>
                    <a:cubicBezTo>
                      <a:pt x="5" y="21"/>
                      <a:pt x="5" y="24"/>
                      <a:pt x="6" y="26"/>
                    </a:cubicBezTo>
                    <a:cubicBezTo>
                      <a:pt x="9" y="26"/>
                      <a:pt x="12" y="26"/>
                      <a:pt x="13" y="25"/>
                    </a:cubicBezTo>
                    <a:cubicBezTo>
                      <a:pt x="17" y="25"/>
                      <a:pt x="20" y="23"/>
                      <a:pt x="21" y="20"/>
                    </a:cubicBezTo>
                    <a:cubicBezTo>
                      <a:pt x="22" y="19"/>
                      <a:pt x="23" y="16"/>
                      <a:pt x="23" y="14"/>
                    </a:cubicBezTo>
                    <a:cubicBezTo>
                      <a:pt x="23" y="11"/>
                      <a:pt x="22" y="8"/>
                      <a:pt x="20" y="6"/>
                    </a:cubicBezTo>
                    <a:cubicBezTo>
                      <a:pt x="18" y="4"/>
                      <a:pt x="15" y="3"/>
                      <a:pt x="13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2" name="Freeform 424">
                <a:extLst>
                  <a:ext uri="{FF2B5EF4-FFF2-40B4-BE49-F238E27FC236}">
                    <a16:creationId xmlns:a16="http://schemas.microsoft.com/office/drawing/2014/main" id="{EEB5E8FF-EF7B-462C-82E0-27DC26ABB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640"/>
                <a:ext cx="90" cy="24"/>
              </a:xfrm>
              <a:custGeom>
                <a:avLst/>
                <a:gdLst>
                  <a:gd name="T0" fmla="*/ 63 w 36"/>
                  <a:gd name="T1" fmla="*/ 149 h 9"/>
                  <a:gd name="T2" fmla="*/ 563 w 36"/>
                  <a:gd name="T3" fmla="*/ 171 h 9"/>
                  <a:gd name="T4" fmla="*/ 563 w 36"/>
                  <a:gd name="T5" fmla="*/ 0 h 9"/>
                  <a:gd name="T6" fmla="*/ 63 w 36"/>
                  <a:gd name="T7" fmla="*/ 0 h 9"/>
                  <a:gd name="T8" fmla="*/ 63 w 36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9">
                    <a:moveTo>
                      <a:pt x="4" y="8"/>
                    </a:moveTo>
                    <a:cubicBezTo>
                      <a:pt x="4" y="8"/>
                      <a:pt x="17" y="8"/>
                      <a:pt x="36" y="9"/>
                    </a:cubicBezTo>
                    <a:cubicBezTo>
                      <a:pt x="36" y="6"/>
                      <a:pt x="36" y="3"/>
                      <a:pt x="36" y="0"/>
                    </a:cubicBezTo>
                    <a:cubicBezTo>
                      <a:pt x="21" y="0"/>
                      <a:pt x="10" y="0"/>
                      <a:pt x="4" y="0"/>
                    </a:cubicBezTo>
                    <a:cubicBezTo>
                      <a:pt x="0" y="0"/>
                      <a:pt x="0" y="8"/>
                      <a:pt x="4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3" name="Freeform 425">
                <a:extLst>
                  <a:ext uri="{FF2B5EF4-FFF2-40B4-BE49-F238E27FC236}">
                    <a16:creationId xmlns:a16="http://schemas.microsoft.com/office/drawing/2014/main" id="{31D0CA84-41FD-499F-80A5-D4F99B407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1520"/>
                <a:ext cx="93" cy="26"/>
              </a:xfrm>
              <a:custGeom>
                <a:avLst/>
                <a:gdLst>
                  <a:gd name="T0" fmla="*/ 83 w 37"/>
                  <a:gd name="T1" fmla="*/ 143 h 10"/>
                  <a:gd name="T2" fmla="*/ 568 w 37"/>
                  <a:gd name="T3" fmla="*/ 177 h 10"/>
                  <a:gd name="T4" fmla="*/ 588 w 37"/>
                  <a:gd name="T5" fmla="*/ 34 h 10"/>
                  <a:gd name="T6" fmla="*/ 83 w 37"/>
                  <a:gd name="T7" fmla="*/ 0 h 10"/>
                  <a:gd name="T8" fmla="*/ 83 w 37"/>
                  <a:gd name="T9" fmla="*/ 14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0">
                    <a:moveTo>
                      <a:pt x="5" y="8"/>
                    </a:moveTo>
                    <a:cubicBezTo>
                      <a:pt x="14" y="9"/>
                      <a:pt x="24" y="9"/>
                      <a:pt x="36" y="10"/>
                    </a:cubicBezTo>
                    <a:cubicBezTo>
                      <a:pt x="37" y="7"/>
                      <a:pt x="37" y="5"/>
                      <a:pt x="37" y="2"/>
                    </a:cubicBezTo>
                    <a:cubicBezTo>
                      <a:pt x="25" y="1"/>
                      <a:pt x="14" y="1"/>
                      <a:pt x="5" y="0"/>
                    </a:cubicBezTo>
                    <a:cubicBezTo>
                      <a:pt x="2" y="0"/>
                      <a:pt x="0" y="8"/>
                      <a:pt x="5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4" name="Freeform 426">
                <a:extLst>
                  <a:ext uri="{FF2B5EF4-FFF2-40B4-BE49-F238E27FC236}">
                    <a16:creationId xmlns:a16="http://schemas.microsoft.com/office/drawing/2014/main" id="{2C612E65-BEB3-4ED3-855E-BC6FCBBD0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680"/>
                <a:ext cx="95" cy="29"/>
              </a:xfrm>
              <a:custGeom>
                <a:avLst/>
                <a:gdLst>
                  <a:gd name="T0" fmla="*/ 50 w 38"/>
                  <a:gd name="T1" fmla="*/ 166 h 11"/>
                  <a:gd name="T2" fmla="*/ 595 w 38"/>
                  <a:gd name="T3" fmla="*/ 200 h 11"/>
                  <a:gd name="T4" fmla="*/ 583 w 38"/>
                  <a:gd name="T5" fmla="*/ 55 h 11"/>
                  <a:gd name="T6" fmla="*/ 63 w 38"/>
                  <a:gd name="T7" fmla="*/ 21 h 11"/>
                  <a:gd name="T8" fmla="*/ 50 w 38"/>
                  <a:gd name="T9" fmla="*/ 166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1">
                    <a:moveTo>
                      <a:pt x="3" y="9"/>
                    </a:moveTo>
                    <a:cubicBezTo>
                      <a:pt x="9" y="9"/>
                      <a:pt x="22" y="10"/>
                      <a:pt x="38" y="11"/>
                    </a:cubicBezTo>
                    <a:cubicBezTo>
                      <a:pt x="38" y="9"/>
                      <a:pt x="38" y="6"/>
                      <a:pt x="37" y="3"/>
                    </a:cubicBezTo>
                    <a:cubicBezTo>
                      <a:pt x="18" y="2"/>
                      <a:pt x="5" y="1"/>
                      <a:pt x="4" y="1"/>
                    </a:cubicBezTo>
                    <a:cubicBezTo>
                      <a:pt x="0" y="0"/>
                      <a:pt x="0" y="9"/>
                      <a:pt x="3" y="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5" name="Freeform 427">
                <a:extLst>
                  <a:ext uri="{FF2B5EF4-FFF2-40B4-BE49-F238E27FC236}">
                    <a16:creationId xmlns:a16="http://schemas.microsoft.com/office/drawing/2014/main" id="{852AD127-846E-4395-843C-E1DA9C054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" y="1802"/>
                <a:ext cx="118" cy="22"/>
              </a:xfrm>
              <a:custGeom>
                <a:avLst/>
                <a:gdLst>
                  <a:gd name="T0" fmla="*/ 83 w 47"/>
                  <a:gd name="T1" fmla="*/ 0 h 8"/>
                  <a:gd name="T2" fmla="*/ 83 w 47"/>
                  <a:gd name="T3" fmla="*/ 168 h 8"/>
                  <a:gd name="T4" fmla="*/ 743 w 47"/>
                  <a:gd name="T5" fmla="*/ 168 h 8"/>
                  <a:gd name="T6" fmla="*/ 726 w 47"/>
                  <a:gd name="T7" fmla="*/ 0 h 8"/>
                  <a:gd name="T8" fmla="*/ 83 w 4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8">
                    <a:moveTo>
                      <a:pt x="5" y="0"/>
                    </a:moveTo>
                    <a:cubicBezTo>
                      <a:pt x="0" y="0"/>
                      <a:pt x="0" y="8"/>
                      <a:pt x="5" y="8"/>
                    </a:cubicBezTo>
                    <a:cubicBezTo>
                      <a:pt x="5" y="8"/>
                      <a:pt x="34" y="8"/>
                      <a:pt x="47" y="8"/>
                    </a:cubicBezTo>
                    <a:cubicBezTo>
                      <a:pt x="47" y="5"/>
                      <a:pt x="46" y="3"/>
                      <a:pt x="46" y="0"/>
                    </a:cubicBezTo>
                    <a:cubicBezTo>
                      <a:pt x="32" y="0"/>
                      <a:pt x="9" y="0"/>
                      <a:pt x="5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6" name="Freeform 428">
                <a:extLst>
                  <a:ext uri="{FF2B5EF4-FFF2-40B4-BE49-F238E27FC236}">
                    <a16:creationId xmlns:a16="http://schemas.microsoft.com/office/drawing/2014/main" id="{908668E1-F72C-436C-935E-BDAA49CA8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509"/>
                <a:ext cx="122" cy="75"/>
              </a:xfrm>
              <a:custGeom>
                <a:avLst/>
                <a:gdLst>
                  <a:gd name="T0" fmla="*/ 105 w 49"/>
                  <a:gd name="T1" fmla="*/ 538 h 28"/>
                  <a:gd name="T2" fmla="*/ 695 w 49"/>
                  <a:gd name="T3" fmla="*/ 171 h 28"/>
                  <a:gd name="T4" fmla="*/ 650 w 49"/>
                  <a:gd name="T5" fmla="*/ 35 h 28"/>
                  <a:gd name="T6" fmla="*/ 0 w 49"/>
                  <a:gd name="T7" fmla="*/ 423 h 28"/>
                  <a:gd name="T8" fmla="*/ 105 w 49"/>
                  <a:gd name="T9" fmla="*/ 53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8">
                    <a:moveTo>
                      <a:pt x="7" y="28"/>
                    </a:moveTo>
                    <a:cubicBezTo>
                      <a:pt x="20" y="21"/>
                      <a:pt x="39" y="12"/>
                      <a:pt x="45" y="9"/>
                    </a:cubicBezTo>
                    <a:cubicBezTo>
                      <a:pt x="49" y="7"/>
                      <a:pt x="45" y="0"/>
                      <a:pt x="42" y="2"/>
                    </a:cubicBezTo>
                    <a:cubicBezTo>
                      <a:pt x="35" y="5"/>
                      <a:pt x="13" y="16"/>
                      <a:pt x="0" y="22"/>
                    </a:cubicBezTo>
                    <a:cubicBezTo>
                      <a:pt x="2" y="24"/>
                      <a:pt x="5" y="26"/>
                      <a:pt x="7" y="2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7" name="Freeform 429">
                <a:extLst>
                  <a:ext uri="{FF2B5EF4-FFF2-40B4-BE49-F238E27FC236}">
                    <a16:creationId xmlns:a16="http://schemas.microsoft.com/office/drawing/2014/main" id="{0C89D90C-C3C5-4DA0-98A4-F7FB3F157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621"/>
                <a:ext cx="77" cy="53"/>
              </a:xfrm>
              <a:custGeom>
                <a:avLst/>
                <a:gdLst>
                  <a:gd name="T0" fmla="*/ 370 w 31"/>
                  <a:gd name="T1" fmla="*/ 34 h 20"/>
                  <a:gd name="T2" fmla="*/ 0 w 31"/>
                  <a:gd name="T3" fmla="*/ 239 h 20"/>
                  <a:gd name="T4" fmla="*/ 75 w 31"/>
                  <a:gd name="T5" fmla="*/ 371 h 20"/>
                  <a:gd name="T6" fmla="*/ 412 w 31"/>
                  <a:gd name="T7" fmla="*/ 170 h 20"/>
                  <a:gd name="T8" fmla="*/ 370 w 31"/>
                  <a:gd name="T9" fmla="*/ 3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0">
                    <a:moveTo>
                      <a:pt x="24" y="2"/>
                    </a:moveTo>
                    <a:cubicBezTo>
                      <a:pt x="21" y="3"/>
                      <a:pt x="11" y="8"/>
                      <a:pt x="0" y="13"/>
                    </a:cubicBezTo>
                    <a:cubicBezTo>
                      <a:pt x="1" y="15"/>
                      <a:pt x="3" y="17"/>
                      <a:pt x="5" y="20"/>
                    </a:cubicBezTo>
                    <a:cubicBezTo>
                      <a:pt x="17" y="14"/>
                      <a:pt x="27" y="9"/>
                      <a:pt x="27" y="9"/>
                    </a:cubicBezTo>
                    <a:cubicBezTo>
                      <a:pt x="31" y="8"/>
                      <a:pt x="28" y="0"/>
                      <a:pt x="24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8" name="Freeform 430">
                <a:extLst>
                  <a:ext uri="{FF2B5EF4-FFF2-40B4-BE49-F238E27FC236}">
                    <a16:creationId xmlns:a16="http://schemas.microsoft.com/office/drawing/2014/main" id="{5EEA7B33-05FA-4A96-9D26-35A9225A1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1661"/>
                <a:ext cx="65" cy="48"/>
              </a:xfrm>
              <a:custGeom>
                <a:avLst/>
                <a:gdLst>
                  <a:gd name="T0" fmla="*/ 313 w 26"/>
                  <a:gd name="T1" fmla="*/ 35 h 18"/>
                  <a:gd name="T2" fmla="*/ 0 w 26"/>
                  <a:gd name="T3" fmla="*/ 205 h 18"/>
                  <a:gd name="T4" fmla="*/ 63 w 26"/>
                  <a:gd name="T5" fmla="*/ 341 h 18"/>
                  <a:gd name="T6" fmla="*/ 363 w 26"/>
                  <a:gd name="T7" fmla="*/ 171 h 18"/>
                  <a:gd name="T8" fmla="*/ 313 w 26"/>
                  <a:gd name="T9" fmla="*/ 3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8">
                    <a:moveTo>
                      <a:pt x="20" y="2"/>
                    </a:moveTo>
                    <a:cubicBezTo>
                      <a:pt x="19" y="2"/>
                      <a:pt x="11" y="6"/>
                      <a:pt x="0" y="11"/>
                    </a:cubicBezTo>
                    <a:cubicBezTo>
                      <a:pt x="1" y="14"/>
                      <a:pt x="3" y="16"/>
                      <a:pt x="4" y="18"/>
                    </a:cubicBezTo>
                    <a:cubicBezTo>
                      <a:pt x="13" y="14"/>
                      <a:pt x="21" y="10"/>
                      <a:pt x="23" y="9"/>
                    </a:cubicBezTo>
                    <a:cubicBezTo>
                      <a:pt x="26" y="8"/>
                      <a:pt x="23" y="0"/>
                      <a:pt x="20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09" name="Freeform 431">
                <a:extLst>
                  <a:ext uri="{FF2B5EF4-FFF2-40B4-BE49-F238E27FC236}">
                    <a16:creationId xmlns:a16="http://schemas.microsoft.com/office/drawing/2014/main" id="{BB377C46-4D0E-4E51-9B7E-86758211B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1808"/>
                <a:ext cx="170" cy="109"/>
              </a:xfrm>
              <a:custGeom>
                <a:avLst/>
                <a:gdLst>
                  <a:gd name="T0" fmla="*/ 783 w 68"/>
                  <a:gd name="T1" fmla="*/ 247 h 41"/>
                  <a:gd name="T2" fmla="*/ 83 w 68"/>
                  <a:gd name="T3" fmla="*/ 56 h 41"/>
                  <a:gd name="T4" fmla="*/ 0 w 68"/>
                  <a:gd name="T5" fmla="*/ 77 h 41"/>
                  <a:gd name="T6" fmla="*/ 83 w 68"/>
                  <a:gd name="T7" fmla="*/ 114 h 41"/>
                  <a:gd name="T8" fmla="*/ 113 w 68"/>
                  <a:gd name="T9" fmla="*/ 149 h 41"/>
                  <a:gd name="T10" fmla="*/ 95 w 68"/>
                  <a:gd name="T11" fmla="*/ 136 h 41"/>
                  <a:gd name="T12" fmla="*/ 158 w 68"/>
                  <a:gd name="T13" fmla="*/ 191 h 41"/>
                  <a:gd name="T14" fmla="*/ 720 w 68"/>
                  <a:gd name="T15" fmla="*/ 375 h 41"/>
                  <a:gd name="T16" fmla="*/ 938 w 68"/>
                  <a:gd name="T17" fmla="*/ 715 h 41"/>
                  <a:gd name="T18" fmla="*/ 1020 w 68"/>
                  <a:gd name="T19" fmla="*/ 771 h 41"/>
                  <a:gd name="T20" fmla="*/ 1063 w 68"/>
                  <a:gd name="T21" fmla="*/ 678 h 41"/>
                  <a:gd name="T22" fmla="*/ 783 w 68"/>
                  <a:gd name="T23" fmla="*/ 247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41">
                    <a:moveTo>
                      <a:pt x="50" y="13"/>
                    </a:moveTo>
                    <a:cubicBezTo>
                      <a:pt x="36" y="4"/>
                      <a:pt x="18" y="0"/>
                      <a:pt x="5" y="3"/>
                    </a:cubicBezTo>
                    <a:cubicBezTo>
                      <a:pt x="4" y="3"/>
                      <a:pt x="2" y="4"/>
                      <a:pt x="0" y="4"/>
                    </a:cubicBezTo>
                    <a:cubicBezTo>
                      <a:pt x="3" y="5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8"/>
                      <a:pt x="9" y="9"/>
                      <a:pt x="10" y="10"/>
                    </a:cubicBezTo>
                    <a:cubicBezTo>
                      <a:pt x="20" y="9"/>
                      <a:pt x="35" y="12"/>
                      <a:pt x="46" y="20"/>
                    </a:cubicBezTo>
                    <a:cubicBezTo>
                      <a:pt x="55" y="25"/>
                      <a:pt x="59" y="31"/>
                      <a:pt x="60" y="38"/>
                    </a:cubicBezTo>
                    <a:cubicBezTo>
                      <a:pt x="60" y="40"/>
                      <a:pt x="63" y="41"/>
                      <a:pt x="65" y="41"/>
                    </a:cubicBezTo>
                    <a:cubicBezTo>
                      <a:pt x="67" y="41"/>
                      <a:pt x="68" y="39"/>
                      <a:pt x="68" y="36"/>
                    </a:cubicBezTo>
                    <a:cubicBezTo>
                      <a:pt x="67" y="28"/>
                      <a:pt x="61" y="20"/>
                      <a:pt x="50" y="13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0" name="Freeform 432">
                <a:extLst>
                  <a:ext uri="{FF2B5EF4-FFF2-40B4-BE49-F238E27FC236}">
                    <a16:creationId xmlns:a16="http://schemas.microsoft.com/office/drawing/2014/main" id="{52646077-64C7-4953-9506-67B584AE1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1442"/>
                <a:ext cx="1617" cy="1587"/>
              </a:xfrm>
              <a:custGeom>
                <a:avLst/>
                <a:gdLst>
                  <a:gd name="T0" fmla="*/ 9337 w 647"/>
                  <a:gd name="T1" fmla="*/ 4817 h 595"/>
                  <a:gd name="T2" fmla="*/ 8212 w 647"/>
                  <a:gd name="T3" fmla="*/ 1331 h 595"/>
                  <a:gd name="T4" fmla="*/ 7308 w 647"/>
                  <a:gd name="T5" fmla="*/ 683 h 595"/>
                  <a:gd name="T6" fmla="*/ 9007 w 647"/>
                  <a:gd name="T7" fmla="*/ 21 h 595"/>
                  <a:gd name="T8" fmla="*/ 9007 w 647"/>
                  <a:gd name="T9" fmla="*/ 21 h 595"/>
                  <a:gd name="T10" fmla="*/ 7945 w 647"/>
                  <a:gd name="T11" fmla="*/ 264 h 595"/>
                  <a:gd name="T12" fmla="*/ 7870 w 647"/>
                  <a:gd name="T13" fmla="*/ 285 h 595"/>
                  <a:gd name="T14" fmla="*/ 7778 w 647"/>
                  <a:gd name="T15" fmla="*/ 307 h 595"/>
                  <a:gd name="T16" fmla="*/ 7695 w 647"/>
                  <a:gd name="T17" fmla="*/ 341 h 595"/>
                  <a:gd name="T18" fmla="*/ 7620 w 647"/>
                  <a:gd name="T19" fmla="*/ 363 h 595"/>
                  <a:gd name="T20" fmla="*/ 7215 w 647"/>
                  <a:gd name="T21" fmla="*/ 589 h 595"/>
                  <a:gd name="T22" fmla="*/ 7165 w 647"/>
                  <a:gd name="T23" fmla="*/ 627 h 595"/>
                  <a:gd name="T24" fmla="*/ 6808 w 647"/>
                  <a:gd name="T25" fmla="*/ 1174 h 595"/>
                  <a:gd name="T26" fmla="*/ 7183 w 647"/>
                  <a:gd name="T27" fmla="*/ 832 h 595"/>
                  <a:gd name="T28" fmla="*/ 8912 w 647"/>
                  <a:gd name="T29" fmla="*/ 2697 h 595"/>
                  <a:gd name="T30" fmla="*/ 9620 w 647"/>
                  <a:gd name="T31" fmla="*/ 6473 h 595"/>
                  <a:gd name="T32" fmla="*/ 9275 w 647"/>
                  <a:gd name="T33" fmla="*/ 9845 h 595"/>
                  <a:gd name="T34" fmla="*/ 7870 w 647"/>
                  <a:gd name="T35" fmla="*/ 8500 h 595"/>
                  <a:gd name="T36" fmla="*/ 5966 w 647"/>
                  <a:gd name="T37" fmla="*/ 5292 h 595"/>
                  <a:gd name="T38" fmla="*/ 5966 w 647"/>
                  <a:gd name="T39" fmla="*/ 4780 h 595"/>
                  <a:gd name="T40" fmla="*/ 5853 w 647"/>
                  <a:gd name="T41" fmla="*/ 4588 h 595"/>
                  <a:gd name="T42" fmla="*/ 5841 w 647"/>
                  <a:gd name="T43" fmla="*/ 4860 h 595"/>
                  <a:gd name="T44" fmla="*/ 5841 w 647"/>
                  <a:gd name="T45" fmla="*/ 4689 h 595"/>
                  <a:gd name="T46" fmla="*/ 6308 w 647"/>
                  <a:gd name="T47" fmla="*/ 8010 h 595"/>
                  <a:gd name="T48" fmla="*/ 8120 w 647"/>
                  <a:gd name="T49" fmla="*/ 10949 h 595"/>
                  <a:gd name="T50" fmla="*/ 5433 w 647"/>
                  <a:gd name="T51" fmla="*/ 10549 h 595"/>
                  <a:gd name="T52" fmla="*/ 2449 w 647"/>
                  <a:gd name="T53" fmla="*/ 10400 h 595"/>
                  <a:gd name="T54" fmla="*/ 1779 w 647"/>
                  <a:gd name="T55" fmla="*/ 10970 h 595"/>
                  <a:gd name="T56" fmla="*/ 592 w 647"/>
                  <a:gd name="T57" fmla="*/ 3699 h 595"/>
                  <a:gd name="T58" fmla="*/ 250 w 647"/>
                  <a:gd name="T59" fmla="*/ 149 h 595"/>
                  <a:gd name="T60" fmla="*/ 125 w 647"/>
                  <a:gd name="T61" fmla="*/ 115 h 595"/>
                  <a:gd name="T62" fmla="*/ 480 w 647"/>
                  <a:gd name="T63" fmla="*/ 3777 h 595"/>
                  <a:gd name="T64" fmla="*/ 1729 w 647"/>
                  <a:gd name="T65" fmla="*/ 11120 h 595"/>
                  <a:gd name="T66" fmla="*/ 2574 w 647"/>
                  <a:gd name="T67" fmla="*/ 10458 h 595"/>
                  <a:gd name="T68" fmla="*/ 3167 w 647"/>
                  <a:gd name="T69" fmla="*/ 9831 h 595"/>
                  <a:gd name="T70" fmla="*/ 5403 w 647"/>
                  <a:gd name="T71" fmla="*/ 10701 h 595"/>
                  <a:gd name="T72" fmla="*/ 7840 w 647"/>
                  <a:gd name="T73" fmla="*/ 10245 h 595"/>
                  <a:gd name="T74" fmla="*/ 6153 w 647"/>
                  <a:gd name="T75" fmla="*/ 7023 h 595"/>
                  <a:gd name="T76" fmla="*/ 6028 w 647"/>
                  <a:gd name="T77" fmla="*/ 5940 h 595"/>
                  <a:gd name="T78" fmla="*/ 7183 w 647"/>
                  <a:gd name="T79" fmla="*/ 7727 h 595"/>
                  <a:gd name="T80" fmla="*/ 8307 w 647"/>
                  <a:gd name="T81" fmla="*/ 9391 h 595"/>
                  <a:gd name="T82" fmla="*/ 9712 w 647"/>
                  <a:gd name="T83" fmla="*/ 9717 h 59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647" h="595">
                    <a:moveTo>
                      <a:pt x="622" y="338"/>
                    </a:moveTo>
                    <a:cubicBezTo>
                      <a:pt x="615" y="320"/>
                      <a:pt x="607" y="288"/>
                      <a:pt x="598" y="254"/>
                    </a:cubicBezTo>
                    <a:cubicBezTo>
                      <a:pt x="588" y="213"/>
                      <a:pt x="585" y="171"/>
                      <a:pt x="577" y="141"/>
                    </a:cubicBezTo>
                    <a:cubicBezTo>
                      <a:pt x="570" y="102"/>
                      <a:pt x="538" y="80"/>
                      <a:pt x="526" y="70"/>
                    </a:cubicBezTo>
                    <a:cubicBezTo>
                      <a:pt x="511" y="58"/>
                      <a:pt x="490" y="45"/>
                      <a:pt x="468" y="39"/>
                    </a:cubicBezTo>
                    <a:cubicBezTo>
                      <a:pt x="467" y="39"/>
                      <a:pt x="467" y="37"/>
                      <a:pt x="468" y="36"/>
                    </a:cubicBezTo>
                    <a:cubicBezTo>
                      <a:pt x="486" y="20"/>
                      <a:pt x="548" y="17"/>
                      <a:pt x="578" y="7"/>
                    </a:cubicBezTo>
                    <a:cubicBezTo>
                      <a:pt x="581" y="7"/>
                      <a:pt x="579" y="0"/>
                      <a:pt x="577" y="1"/>
                    </a:cubicBezTo>
                    <a:cubicBezTo>
                      <a:pt x="577" y="1"/>
                      <a:pt x="577" y="1"/>
                      <a:pt x="577" y="1"/>
                    </a:cubicBezTo>
                    <a:cubicBezTo>
                      <a:pt x="577" y="1"/>
                      <a:pt x="577" y="1"/>
                      <a:pt x="577" y="1"/>
                    </a:cubicBezTo>
                    <a:cubicBezTo>
                      <a:pt x="567" y="4"/>
                      <a:pt x="555" y="6"/>
                      <a:pt x="544" y="8"/>
                    </a:cubicBezTo>
                    <a:cubicBezTo>
                      <a:pt x="533" y="10"/>
                      <a:pt x="521" y="11"/>
                      <a:pt x="509" y="14"/>
                    </a:cubicBezTo>
                    <a:cubicBezTo>
                      <a:pt x="509" y="14"/>
                      <a:pt x="509" y="14"/>
                      <a:pt x="509" y="14"/>
                    </a:cubicBezTo>
                    <a:cubicBezTo>
                      <a:pt x="507" y="14"/>
                      <a:pt x="505" y="15"/>
                      <a:pt x="504" y="15"/>
                    </a:cubicBezTo>
                    <a:cubicBezTo>
                      <a:pt x="503" y="15"/>
                      <a:pt x="503" y="15"/>
                      <a:pt x="503" y="15"/>
                    </a:cubicBezTo>
                    <a:cubicBezTo>
                      <a:pt x="502" y="15"/>
                      <a:pt x="500" y="16"/>
                      <a:pt x="498" y="16"/>
                    </a:cubicBezTo>
                    <a:cubicBezTo>
                      <a:pt x="498" y="16"/>
                      <a:pt x="498" y="16"/>
                      <a:pt x="498" y="16"/>
                    </a:cubicBezTo>
                    <a:cubicBezTo>
                      <a:pt x="496" y="17"/>
                      <a:pt x="495" y="17"/>
                      <a:pt x="493" y="18"/>
                    </a:cubicBezTo>
                    <a:cubicBezTo>
                      <a:pt x="493" y="18"/>
                      <a:pt x="493" y="18"/>
                      <a:pt x="493" y="18"/>
                    </a:cubicBezTo>
                    <a:cubicBezTo>
                      <a:pt x="491" y="18"/>
                      <a:pt x="489" y="19"/>
                      <a:pt x="488" y="19"/>
                    </a:cubicBezTo>
                    <a:cubicBezTo>
                      <a:pt x="488" y="19"/>
                      <a:pt x="488" y="19"/>
                      <a:pt x="487" y="19"/>
                    </a:cubicBezTo>
                    <a:cubicBezTo>
                      <a:pt x="479" y="22"/>
                      <a:pt x="470" y="26"/>
                      <a:pt x="462" y="31"/>
                    </a:cubicBezTo>
                    <a:cubicBezTo>
                      <a:pt x="462" y="31"/>
                      <a:pt x="462" y="31"/>
                      <a:pt x="462" y="31"/>
                    </a:cubicBezTo>
                    <a:cubicBezTo>
                      <a:pt x="461" y="32"/>
                      <a:pt x="460" y="32"/>
                      <a:pt x="459" y="33"/>
                    </a:cubicBezTo>
                    <a:cubicBezTo>
                      <a:pt x="457" y="34"/>
                      <a:pt x="455" y="35"/>
                      <a:pt x="453" y="37"/>
                    </a:cubicBezTo>
                    <a:cubicBezTo>
                      <a:pt x="445" y="44"/>
                      <a:pt x="439" y="52"/>
                      <a:pt x="436" y="62"/>
                    </a:cubicBezTo>
                    <a:cubicBezTo>
                      <a:pt x="440" y="56"/>
                      <a:pt x="445" y="51"/>
                      <a:pt x="451" y="47"/>
                    </a:cubicBezTo>
                    <a:cubicBezTo>
                      <a:pt x="451" y="47"/>
                      <a:pt x="457" y="43"/>
                      <a:pt x="460" y="44"/>
                    </a:cubicBezTo>
                    <a:cubicBezTo>
                      <a:pt x="483" y="50"/>
                      <a:pt x="508" y="64"/>
                      <a:pt x="524" y="77"/>
                    </a:cubicBezTo>
                    <a:cubicBezTo>
                      <a:pt x="534" y="86"/>
                      <a:pt x="566" y="112"/>
                      <a:pt x="571" y="142"/>
                    </a:cubicBezTo>
                    <a:cubicBezTo>
                      <a:pt x="578" y="172"/>
                      <a:pt x="582" y="216"/>
                      <a:pt x="592" y="255"/>
                    </a:cubicBezTo>
                    <a:cubicBezTo>
                      <a:pt x="600" y="289"/>
                      <a:pt x="608" y="322"/>
                      <a:pt x="616" y="341"/>
                    </a:cubicBezTo>
                    <a:cubicBezTo>
                      <a:pt x="635" y="392"/>
                      <a:pt x="637" y="487"/>
                      <a:pt x="617" y="509"/>
                    </a:cubicBezTo>
                    <a:cubicBezTo>
                      <a:pt x="612" y="515"/>
                      <a:pt x="603" y="518"/>
                      <a:pt x="594" y="519"/>
                    </a:cubicBezTo>
                    <a:cubicBezTo>
                      <a:pt x="576" y="519"/>
                      <a:pt x="557" y="508"/>
                      <a:pt x="539" y="489"/>
                    </a:cubicBezTo>
                    <a:cubicBezTo>
                      <a:pt x="522" y="472"/>
                      <a:pt x="512" y="460"/>
                      <a:pt x="504" y="448"/>
                    </a:cubicBezTo>
                    <a:cubicBezTo>
                      <a:pt x="494" y="434"/>
                      <a:pt x="485" y="420"/>
                      <a:pt x="465" y="401"/>
                    </a:cubicBezTo>
                    <a:cubicBezTo>
                      <a:pt x="448" y="385"/>
                      <a:pt x="383" y="317"/>
                      <a:pt x="382" y="279"/>
                    </a:cubicBezTo>
                    <a:cubicBezTo>
                      <a:pt x="382" y="274"/>
                      <a:pt x="382" y="269"/>
                      <a:pt x="382" y="264"/>
                    </a:cubicBezTo>
                    <a:cubicBezTo>
                      <a:pt x="382" y="260"/>
                      <a:pt x="382" y="256"/>
                      <a:pt x="382" y="252"/>
                    </a:cubicBezTo>
                    <a:cubicBezTo>
                      <a:pt x="381" y="238"/>
                      <a:pt x="379" y="225"/>
                      <a:pt x="378" y="214"/>
                    </a:cubicBezTo>
                    <a:cubicBezTo>
                      <a:pt x="376" y="223"/>
                      <a:pt x="375" y="233"/>
                      <a:pt x="375" y="242"/>
                    </a:cubicBezTo>
                    <a:cubicBezTo>
                      <a:pt x="375" y="245"/>
                      <a:pt x="375" y="248"/>
                      <a:pt x="375" y="251"/>
                    </a:cubicBezTo>
                    <a:cubicBezTo>
                      <a:pt x="374" y="256"/>
                      <a:pt x="374" y="256"/>
                      <a:pt x="374" y="256"/>
                    </a:cubicBezTo>
                    <a:cubicBezTo>
                      <a:pt x="374" y="253"/>
                      <a:pt x="374" y="250"/>
                      <a:pt x="374" y="246"/>
                    </a:cubicBezTo>
                    <a:cubicBezTo>
                      <a:pt x="374" y="246"/>
                      <a:pt x="374" y="247"/>
                      <a:pt x="374" y="247"/>
                    </a:cubicBezTo>
                    <a:cubicBezTo>
                      <a:pt x="374" y="252"/>
                      <a:pt x="374" y="258"/>
                      <a:pt x="374" y="263"/>
                    </a:cubicBezTo>
                    <a:cubicBezTo>
                      <a:pt x="373" y="326"/>
                      <a:pt x="387" y="381"/>
                      <a:pt x="404" y="422"/>
                    </a:cubicBezTo>
                    <a:cubicBezTo>
                      <a:pt x="434" y="497"/>
                      <a:pt x="474" y="528"/>
                      <a:pt x="497" y="546"/>
                    </a:cubicBezTo>
                    <a:cubicBezTo>
                      <a:pt x="515" y="561"/>
                      <a:pt x="521" y="568"/>
                      <a:pt x="520" y="577"/>
                    </a:cubicBezTo>
                    <a:cubicBezTo>
                      <a:pt x="520" y="578"/>
                      <a:pt x="519" y="579"/>
                      <a:pt x="516" y="579"/>
                    </a:cubicBezTo>
                    <a:cubicBezTo>
                      <a:pt x="497" y="581"/>
                      <a:pt x="414" y="569"/>
                      <a:pt x="348" y="556"/>
                    </a:cubicBezTo>
                    <a:cubicBezTo>
                      <a:pt x="320" y="551"/>
                      <a:pt x="284" y="539"/>
                      <a:pt x="261" y="527"/>
                    </a:cubicBezTo>
                    <a:cubicBezTo>
                      <a:pt x="220" y="507"/>
                      <a:pt x="171" y="496"/>
                      <a:pt x="157" y="548"/>
                    </a:cubicBezTo>
                    <a:cubicBezTo>
                      <a:pt x="152" y="561"/>
                      <a:pt x="148" y="574"/>
                      <a:pt x="137" y="579"/>
                    </a:cubicBezTo>
                    <a:cubicBezTo>
                      <a:pt x="130" y="583"/>
                      <a:pt x="122" y="582"/>
                      <a:pt x="114" y="578"/>
                    </a:cubicBezTo>
                    <a:cubicBezTo>
                      <a:pt x="100" y="571"/>
                      <a:pt x="53" y="521"/>
                      <a:pt x="30" y="428"/>
                    </a:cubicBezTo>
                    <a:cubicBezTo>
                      <a:pt x="16" y="369"/>
                      <a:pt x="44" y="217"/>
                      <a:pt x="38" y="195"/>
                    </a:cubicBezTo>
                    <a:cubicBezTo>
                      <a:pt x="32" y="173"/>
                      <a:pt x="31" y="171"/>
                      <a:pt x="30" y="164"/>
                    </a:cubicBezTo>
                    <a:cubicBezTo>
                      <a:pt x="16" y="112"/>
                      <a:pt x="8" y="69"/>
                      <a:pt x="16" y="8"/>
                    </a:cubicBezTo>
                    <a:cubicBezTo>
                      <a:pt x="17" y="5"/>
                      <a:pt x="15" y="3"/>
                      <a:pt x="13" y="3"/>
                    </a:cubicBezTo>
                    <a:cubicBezTo>
                      <a:pt x="11" y="3"/>
                      <a:pt x="9" y="4"/>
                      <a:pt x="8" y="6"/>
                    </a:cubicBezTo>
                    <a:cubicBezTo>
                      <a:pt x="0" y="70"/>
                      <a:pt x="9" y="114"/>
                      <a:pt x="22" y="168"/>
                    </a:cubicBezTo>
                    <a:cubicBezTo>
                      <a:pt x="24" y="174"/>
                      <a:pt x="27" y="184"/>
                      <a:pt x="31" y="199"/>
                    </a:cubicBezTo>
                    <a:cubicBezTo>
                      <a:pt x="35" y="218"/>
                      <a:pt x="8" y="369"/>
                      <a:pt x="23" y="430"/>
                    </a:cubicBezTo>
                    <a:cubicBezTo>
                      <a:pt x="40" y="502"/>
                      <a:pt x="83" y="572"/>
                      <a:pt x="111" y="586"/>
                    </a:cubicBezTo>
                    <a:cubicBezTo>
                      <a:pt x="121" y="591"/>
                      <a:pt x="131" y="591"/>
                      <a:pt x="140" y="587"/>
                    </a:cubicBezTo>
                    <a:cubicBezTo>
                      <a:pt x="154" y="580"/>
                      <a:pt x="160" y="565"/>
                      <a:pt x="165" y="551"/>
                    </a:cubicBezTo>
                    <a:cubicBezTo>
                      <a:pt x="168" y="541"/>
                      <a:pt x="172" y="532"/>
                      <a:pt x="178" y="527"/>
                    </a:cubicBezTo>
                    <a:cubicBezTo>
                      <a:pt x="179" y="526"/>
                      <a:pt x="187" y="519"/>
                      <a:pt x="203" y="518"/>
                    </a:cubicBezTo>
                    <a:cubicBezTo>
                      <a:pt x="216" y="518"/>
                      <a:pt x="234" y="522"/>
                      <a:pt x="257" y="534"/>
                    </a:cubicBezTo>
                    <a:cubicBezTo>
                      <a:pt x="281" y="546"/>
                      <a:pt x="318" y="559"/>
                      <a:pt x="346" y="564"/>
                    </a:cubicBezTo>
                    <a:cubicBezTo>
                      <a:pt x="425" y="579"/>
                      <a:pt x="526" y="595"/>
                      <a:pt x="527" y="582"/>
                    </a:cubicBezTo>
                    <a:cubicBezTo>
                      <a:pt x="528" y="570"/>
                      <a:pt x="522" y="557"/>
                      <a:pt x="502" y="540"/>
                    </a:cubicBezTo>
                    <a:cubicBezTo>
                      <a:pt x="479" y="522"/>
                      <a:pt x="441" y="492"/>
                      <a:pt x="411" y="419"/>
                    </a:cubicBezTo>
                    <a:cubicBezTo>
                      <a:pt x="405" y="405"/>
                      <a:pt x="399" y="388"/>
                      <a:pt x="394" y="370"/>
                    </a:cubicBezTo>
                    <a:cubicBezTo>
                      <a:pt x="392" y="364"/>
                      <a:pt x="385" y="328"/>
                      <a:pt x="383" y="317"/>
                    </a:cubicBezTo>
                    <a:cubicBezTo>
                      <a:pt x="380" y="306"/>
                      <a:pt x="383" y="307"/>
                      <a:pt x="386" y="313"/>
                    </a:cubicBezTo>
                    <a:cubicBezTo>
                      <a:pt x="389" y="319"/>
                      <a:pt x="398" y="336"/>
                      <a:pt x="409" y="351"/>
                    </a:cubicBezTo>
                    <a:cubicBezTo>
                      <a:pt x="420" y="366"/>
                      <a:pt x="442" y="389"/>
                      <a:pt x="460" y="407"/>
                    </a:cubicBezTo>
                    <a:cubicBezTo>
                      <a:pt x="479" y="426"/>
                      <a:pt x="488" y="439"/>
                      <a:pt x="498" y="452"/>
                    </a:cubicBezTo>
                    <a:cubicBezTo>
                      <a:pt x="506" y="464"/>
                      <a:pt x="515" y="477"/>
                      <a:pt x="532" y="495"/>
                    </a:cubicBezTo>
                    <a:cubicBezTo>
                      <a:pt x="552" y="515"/>
                      <a:pt x="573" y="525"/>
                      <a:pt x="593" y="525"/>
                    </a:cubicBezTo>
                    <a:cubicBezTo>
                      <a:pt x="605" y="525"/>
                      <a:pt x="615" y="520"/>
                      <a:pt x="622" y="512"/>
                    </a:cubicBezTo>
                    <a:cubicBezTo>
                      <a:pt x="647" y="485"/>
                      <a:pt x="639" y="384"/>
                      <a:pt x="622" y="33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1" name="Freeform 433">
                <a:extLst>
                  <a:ext uri="{FF2B5EF4-FFF2-40B4-BE49-F238E27FC236}">
                    <a16:creationId xmlns:a16="http://schemas.microsoft.com/office/drawing/2014/main" id="{AC1B5569-C614-442F-8706-84FEBC7C1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30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2" name="Freeform 434">
                <a:extLst>
                  <a:ext uri="{FF2B5EF4-FFF2-40B4-BE49-F238E27FC236}">
                    <a16:creationId xmlns:a16="http://schemas.microsoft.com/office/drawing/2014/main" id="{97A2D4C9-27F9-4FFC-B2A8-6E2CCD62E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925"/>
                <a:ext cx="290" cy="1160"/>
              </a:xfrm>
              <a:custGeom>
                <a:avLst/>
                <a:gdLst>
                  <a:gd name="T0" fmla="*/ 1658 w 116"/>
                  <a:gd name="T1" fmla="*/ 8171 h 435"/>
                  <a:gd name="T2" fmla="*/ 1800 w 116"/>
                  <a:gd name="T3" fmla="*/ 8157 h 435"/>
                  <a:gd name="T4" fmla="*/ 1813 w 116"/>
                  <a:gd name="T5" fmla="*/ 8136 h 435"/>
                  <a:gd name="T6" fmla="*/ 1738 w 116"/>
                  <a:gd name="T7" fmla="*/ 8043 h 435"/>
                  <a:gd name="T8" fmla="*/ 220 w 116"/>
                  <a:gd name="T9" fmla="*/ 4872 h 435"/>
                  <a:gd name="T10" fmla="*/ 125 w 116"/>
                  <a:gd name="T11" fmla="*/ 3960 h 435"/>
                  <a:gd name="T12" fmla="*/ 1345 w 116"/>
                  <a:gd name="T13" fmla="*/ 931 h 435"/>
                  <a:gd name="T14" fmla="*/ 1470 w 116"/>
                  <a:gd name="T15" fmla="*/ 717 h 435"/>
                  <a:gd name="T16" fmla="*/ 1563 w 116"/>
                  <a:gd name="T17" fmla="*/ 93 h 435"/>
                  <a:gd name="T18" fmla="*/ 1520 w 116"/>
                  <a:gd name="T19" fmla="*/ 0 h 435"/>
                  <a:gd name="T20" fmla="*/ 1438 w 116"/>
                  <a:gd name="T21" fmla="*/ 77 h 435"/>
                  <a:gd name="T22" fmla="*/ 1345 w 116"/>
                  <a:gd name="T23" fmla="*/ 661 h 435"/>
                  <a:gd name="T24" fmla="*/ 1270 w 116"/>
                  <a:gd name="T25" fmla="*/ 819 h 435"/>
                  <a:gd name="T26" fmla="*/ 0 w 116"/>
                  <a:gd name="T27" fmla="*/ 3960 h 435"/>
                  <a:gd name="T28" fmla="*/ 95 w 116"/>
                  <a:gd name="T29" fmla="*/ 4893 h 435"/>
                  <a:gd name="T30" fmla="*/ 1658 w 116"/>
                  <a:gd name="T31" fmla="*/ 8171 h 4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16" h="435">
                    <a:moveTo>
                      <a:pt x="106" y="431"/>
                    </a:moveTo>
                    <a:cubicBezTo>
                      <a:pt x="110" y="433"/>
                      <a:pt x="114" y="435"/>
                      <a:pt x="115" y="430"/>
                    </a:cubicBezTo>
                    <a:cubicBezTo>
                      <a:pt x="116" y="429"/>
                      <a:pt x="116" y="429"/>
                      <a:pt x="116" y="429"/>
                    </a:cubicBezTo>
                    <a:cubicBezTo>
                      <a:pt x="116" y="428"/>
                      <a:pt x="113" y="425"/>
                      <a:pt x="111" y="424"/>
                    </a:cubicBezTo>
                    <a:cubicBezTo>
                      <a:pt x="89" y="408"/>
                      <a:pt x="34" y="360"/>
                      <a:pt x="14" y="257"/>
                    </a:cubicBezTo>
                    <a:cubicBezTo>
                      <a:pt x="11" y="241"/>
                      <a:pt x="9" y="224"/>
                      <a:pt x="8" y="209"/>
                    </a:cubicBezTo>
                    <a:cubicBezTo>
                      <a:pt x="8" y="148"/>
                      <a:pt x="21" y="100"/>
                      <a:pt x="86" y="49"/>
                    </a:cubicBezTo>
                    <a:cubicBezTo>
                      <a:pt x="88" y="47"/>
                      <a:pt x="93" y="40"/>
                      <a:pt x="94" y="38"/>
                    </a:cubicBezTo>
                    <a:cubicBezTo>
                      <a:pt x="97" y="27"/>
                      <a:pt x="99" y="17"/>
                      <a:pt x="100" y="5"/>
                    </a:cubicBezTo>
                    <a:cubicBezTo>
                      <a:pt x="100" y="2"/>
                      <a:pt x="99" y="0"/>
                      <a:pt x="97" y="0"/>
                    </a:cubicBezTo>
                    <a:cubicBezTo>
                      <a:pt x="94" y="0"/>
                      <a:pt x="93" y="1"/>
                      <a:pt x="92" y="4"/>
                    </a:cubicBezTo>
                    <a:cubicBezTo>
                      <a:pt x="91" y="15"/>
                      <a:pt x="89" y="25"/>
                      <a:pt x="86" y="35"/>
                    </a:cubicBezTo>
                    <a:cubicBezTo>
                      <a:pt x="86" y="36"/>
                      <a:pt x="82" y="42"/>
                      <a:pt x="81" y="43"/>
                    </a:cubicBezTo>
                    <a:cubicBezTo>
                      <a:pt x="14" y="96"/>
                      <a:pt x="0" y="146"/>
                      <a:pt x="0" y="209"/>
                    </a:cubicBezTo>
                    <a:cubicBezTo>
                      <a:pt x="1" y="225"/>
                      <a:pt x="3" y="242"/>
                      <a:pt x="6" y="258"/>
                    </a:cubicBezTo>
                    <a:cubicBezTo>
                      <a:pt x="27" y="364"/>
                      <a:pt x="83" y="414"/>
                      <a:pt x="106" y="43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3" name="Freeform 435">
                <a:extLst>
                  <a:ext uri="{FF2B5EF4-FFF2-40B4-BE49-F238E27FC236}">
                    <a16:creationId xmlns:a16="http://schemas.microsoft.com/office/drawing/2014/main" id="{DAF48D44-8464-4FCF-94D1-AFED659F9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864"/>
                <a:ext cx="58" cy="96"/>
              </a:xfrm>
              <a:custGeom>
                <a:avLst/>
                <a:gdLst>
                  <a:gd name="T0" fmla="*/ 0 w 23"/>
                  <a:gd name="T1" fmla="*/ 77 h 36"/>
                  <a:gd name="T2" fmla="*/ 0 w 23"/>
                  <a:gd name="T3" fmla="*/ 589 h 36"/>
                  <a:gd name="T4" fmla="*/ 50 w 23"/>
                  <a:gd name="T5" fmla="*/ 661 h 36"/>
                  <a:gd name="T6" fmla="*/ 113 w 23"/>
                  <a:gd name="T7" fmla="*/ 648 h 36"/>
                  <a:gd name="T8" fmla="*/ 222 w 23"/>
                  <a:gd name="T9" fmla="*/ 456 h 36"/>
                  <a:gd name="T10" fmla="*/ 351 w 23"/>
                  <a:gd name="T11" fmla="*/ 248 h 36"/>
                  <a:gd name="T12" fmla="*/ 338 w 23"/>
                  <a:gd name="T13" fmla="*/ 136 h 36"/>
                  <a:gd name="T14" fmla="*/ 242 w 23"/>
                  <a:gd name="T15" fmla="*/ 171 h 36"/>
                  <a:gd name="T16" fmla="*/ 126 w 23"/>
                  <a:gd name="T17" fmla="*/ 376 h 36"/>
                  <a:gd name="T18" fmla="*/ 113 w 23"/>
                  <a:gd name="T19" fmla="*/ 376 h 36"/>
                  <a:gd name="T20" fmla="*/ 126 w 23"/>
                  <a:gd name="T21" fmla="*/ 77 h 36"/>
                  <a:gd name="T22" fmla="*/ 126 w 23"/>
                  <a:gd name="T23" fmla="*/ 77 h 36"/>
                  <a:gd name="T24" fmla="*/ 63 w 23"/>
                  <a:gd name="T25" fmla="*/ 0 h 36"/>
                  <a:gd name="T26" fmla="*/ 0 w 23"/>
                  <a:gd name="T27" fmla="*/ 77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" h="36">
                    <a:moveTo>
                      <a:pt x="0" y="4"/>
                    </a:moveTo>
                    <a:cubicBezTo>
                      <a:pt x="0" y="14"/>
                      <a:pt x="0" y="31"/>
                      <a:pt x="0" y="31"/>
                    </a:cubicBezTo>
                    <a:cubicBezTo>
                      <a:pt x="0" y="33"/>
                      <a:pt x="1" y="35"/>
                      <a:pt x="3" y="35"/>
                    </a:cubicBezTo>
                    <a:cubicBezTo>
                      <a:pt x="5" y="36"/>
                      <a:pt x="6" y="35"/>
                      <a:pt x="7" y="3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1"/>
                      <a:pt x="23" y="9"/>
                      <a:pt x="21" y="7"/>
                    </a:cubicBezTo>
                    <a:cubicBezTo>
                      <a:pt x="19" y="6"/>
                      <a:pt x="17" y="7"/>
                      <a:pt x="15" y="9"/>
                    </a:cubicBezTo>
                    <a:cubicBezTo>
                      <a:pt x="15" y="9"/>
                      <a:pt x="11" y="17"/>
                      <a:pt x="8" y="20"/>
                    </a:cubicBezTo>
                    <a:cubicBezTo>
                      <a:pt x="7" y="22"/>
                      <a:pt x="7" y="21"/>
                      <a:pt x="7" y="20"/>
                    </a:cubicBezTo>
                    <a:cubicBezTo>
                      <a:pt x="7" y="16"/>
                      <a:pt x="8" y="8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4" name="Freeform 436">
                <a:extLst>
                  <a:ext uri="{FF2B5EF4-FFF2-40B4-BE49-F238E27FC236}">
                    <a16:creationId xmlns:a16="http://schemas.microsoft.com/office/drawing/2014/main" id="{3EF0A225-F31B-4D33-8B33-41D299084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864"/>
                <a:ext cx="115" cy="122"/>
              </a:xfrm>
              <a:custGeom>
                <a:avLst/>
                <a:gdLst>
                  <a:gd name="T0" fmla="*/ 595 w 46"/>
                  <a:gd name="T1" fmla="*/ 90 h 46"/>
                  <a:gd name="T2" fmla="*/ 300 w 46"/>
                  <a:gd name="T3" fmla="*/ 690 h 46"/>
                  <a:gd name="T4" fmla="*/ 145 w 46"/>
                  <a:gd name="T5" fmla="*/ 485 h 46"/>
                  <a:gd name="T6" fmla="*/ 145 w 46"/>
                  <a:gd name="T7" fmla="*/ 374 h 46"/>
                  <a:gd name="T8" fmla="*/ 83 w 46"/>
                  <a:gd name="T9" fmla="*/ 294 h 46"/>
                  <a:gd name="T10" fmla="*/ 20 w 46"/>
                  <a:gd name="T11" fmla="*/ 374 h 46"/>
                  <a:gd name="T12" fmla="*/ 238 w 46"/>
                  <a:gd name="T13" fmla="*/ 859 h 46"/>
                  <a:gd name="T14" fmla="*/ 250 w 46"/>
                  <a:gd name="T15" fmla="*/ 859 h 46"/>
                  <a:gd name="T16" fmla="*/ 708 w 46"/>
                  <a:gd name="T17" fmla="*/ 170 h 46"/>
                  <a:gd name="T18" fmla="*/ 720 w 46"/>
                  <a:gd name="T19" fmla="*/ 56 h 46"/>
                  <a:gd name="T20" fmla="*/ 595 w 46"/>
                  <a:gd name="T21" fmla="*/ 90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46">
                    <a:moveTo>
                      <a:pt x="38" y="5"/>
                    </a:moveTo>
                    <a:cubicBezTo>
                      <a:pt x="36" y="20"/>
                      <a:pt x="33" y="36"/>
                      <a:pt x="19" y="37"/>
                    </a:cubicBezTo>
                    <a:cubicBezTo>
                      <a:pt x="10" y="38"/>
                      <a:pt x="9" y="33"/>
                      <a:pt x="9" y="26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9" y="20"/>
                      <a:pt x="9" y="15"/>
                      <a:pt x="5" y="16"/>
                    </a:cubicBezTo>
                    <a:cubicBezTo>
                      <a:pt x="1" y="16"/>
                      <a:pt x="1" y="20"/>
                      <a:pt x="1" y="20"/>
                    </a:cubicBezTo>
                    <a:cubicBezTo>
                      <a:pt x="1" y="29"/>
                      <a:pt x="0" y="44"/>
                      <a:pt x="15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41" y="44"/>
                      <a:pt x="44" y="22"/>
                      <a:pt x="45" y="9"/>
                    </a:cubicBezTo>
                    <a:cubicBezTo>
                      <a:pt x="46" y="3"/>
                      <a:pt x="46" y="3"/>
                      <a:pt x="46" y="3"/>
                    </a:cubicBezTo>
                    <a:cubicBezTo>
                      <a:pt x="46" y="0"/>
                      <a:pt x="39" y="0"/>
                      <a:pt x="38" y="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5" name="Freeform 437">
                <a:extLst>
                  <a:ext uri="{FF2B5EF4-FFF2-40B4-BE49-F238E27FC236}">
                    <a16:creationId xmlns:a16="http://schemas.microsoft.com/office/drawing/2014/main" id="{2AC81CC3-F3AA-42C7-88A0-625EF1EC6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312"/>
                <a:ext cx="152" cy="85"/>
              </a:xfrm>
              <a:custGeom>
                <a:avLst/>
                <a:gdLst>
                  <a:gd name="T0" fmla="*/ 850 w 61"/>
                  <a:gd name="T1" fmla="*/ 21 h 32"/>
                  <a:gd name="T2" fmla="*/ 75 w 61"/>
                  <a:gd name="T3" fmla="*/ 375 h 32"/>
                  <a:gd name="T4" fmla="*/ 12 w 61"/>
                  <a:gd name="T5" fmla="*/ 507 h 32"/>
                  <a:gd name="T6" fmla="*/ 12 w 61"/>
                  <a:gd name="T7" fmla="*/ 507 h 32"/>
                  <a:gd name="T8" fmla="*/ 125 w 61"/>
                  <a:gd name="T9" fmla="*/ 579 h 32"/>
                  <a:gd name="T10" fmla="*/ 900 w 61"/>
                  <a:gd name="T11" fmla="*/ 430 h 32"/>
                  <a:gd name="T12" fmla="*/ 900 w 61"/>
                  <a:gd name="T13" fmla="*/ 319 h 32"/>
                  <a:gd name="T14" fmla="*/ 105 w 61"/>
                  <a:gd name="T15" fmla="*/ 465 h 32"/>
                  <a:gd name="T16" fmla="*/ 870 w 61"/>
                  <a:gd name="T17" fmla="*/ 133 h 32"/>
                  <a:gd name="T18" fmla="*/ 850 w 61"/>
                  <a:gd name="T19" fmla="*/ 21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32">
                    <a:moveTo>
                      <a:pt x="55" y="1"/>
                    </a:moveTo>
                    <a:cubicBezTo>
                      <a:pt x="33" y="8"/>
                      <a:pt x="6" y="19"/>
                      <a:pt x="5" y="20"/>
                    </a:cubicBezTo>
                    <a:cubicBezTo>
                      <a:pt x="2" y="21"/>
                      <a:pt x="0" y="24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2" y="30"/>
                      <a:pt x="5" y="32"/>
                      <a:pt x="8" y="31"/>
                    </a:cubicBezTo>
                    <a:cubicBezTo>
                      <a:pt x="46" y="23"/>
                      <a:pt x="58" y="23"/>
                      <a:pt x="58" y="23"/>
                    </a:cubicBezTo>
                    <a:cubicBezTo>
                      <a:pt x="61" y="23"/>
                      <a:pt x="61" y="17"/>
                      <a:pt x="58" y="17"/>
                    </a:cubicBezTo>
                    <a:cubicBezTo>
                      <a:pt x="58" y="17"/>
                      <a:pt x="47" y="17"/>
                      <a:pt x="7" y="25"/>
                    </a:cubicBezTo>
                    <a:cubicBezTo>
                      <a:pt x="7" y="25"/>
                      <a:pt x="33" y="14"/>
                      <a:pt x="56" y="7"/>
                    </a:cubicBezTo>
                    <a:cubicBezTo>
                      <a:pt x="58" y="6"/>
                      <a:pt x="57" y="0"/>
                      <a:pt x="55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6" name="Freeform 438">
                <a:extLst>
                  <a:ext uri="{FF2B5EF4-FFF2-40B4-BE49-F238E27FC236}">
                    <a16:creationId xmlns:a16="http://schemas.microsoft.com/office/drawing/2014/main" id="{0FE9F245-BB1D-403A-ABC0-73D94DF98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925"/>
                <a:ext cx="195" cy="347"/>
              </a:xfrm>
              <a:custGeom>
                <a:avLst/>
                <a:gdLst>
                  <a:gd name="T0" fmla="*/ 270 w 78"/>
                  <a:gd name="T1" fmla="*/ 798 h 130"/>
                  <a:gd name="T2" fmla="*/ 1113 w 78"/>
                  <a:gd name="T3" fmla="*/ 2472 h 130"/>
                  <a:gd name="T4" fmla="*/ 1220 w 78"/>
                  <a:gd name="T5" fmla="*/ 2450 h 130"/>
                  <a:gd name="T6" fmla="*/ 283 w 78"/>
                  <a:gd name="T7" fmla="*/ 649 h 130"/>
                  <a:gd name="T8" fmla="*/ 113 w 78"/>
                  <a:gd name="T9" fmla="*/ 376 h 130"/>
                  <a:gd name="T10" fmla="*/ 158 w 78"/>
                  <a:gd name="T11" fmla="*/ 115 h 130"/>
                  <a:gd name="T12" fmla="*/ 83 w 78"/>
                  <a:gd name="T13" fmla="*/ 56 h 130"/>
                  <a:gd name="T14" fmla="*/ 0 w 78"/>
                  <a:gd name="T15" fmla="*/ 398 h 130"/>
                  <a:gd name="T16" fmla="*/ 33 w 78"/>
                  <a:gd name="T17" fmla="*/ 550 h 130"/>
                  <a:gd name="T18" fmla="*/ 270 w 78"/>
                  <a:gd name="T19" fmla="*/ 798 h 1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130">
                    <a:moveTo>
                      <a:pt x="17" y="42"/>
                    </a:moveTo>
                    <a:cubicBezTo>
                      <a:pt x="39" y="59"/>
                      <a:pt x="66" y="78"/>
                      <a:pt x="71" y="130"/>
                    </a:cubicBezTo>
                    <a:cubicBezTo>
                      <a:pt x="73" y="130"/>
                      <a:pt x="76" y="130"/>
                      <a:pt x="78" y="129"/>
                    </a:cubicBezTo>
                    <a:cubicBezTo>
                      <a:pt x="75" y="73"/>
                      <a:pt x="39" y="48"/>
                      <a:pt x="18" y="34"/>
                    </a:cubicBezTo>
                    <a:cubicBezTo>
                      <a:pt x="12" y="29"/>
                      <a:pt x="6" y="25"/>
                      <a:pt x="7" y="20"/>
                    </a:cubicBezTo>
                    <a:cubicBezTo>
                      <a:pt x="7" y="17"/>
                      <a:pt x="7" y="12"/>
                      <a:pt x="10" y="6"/>
                    </a:cubicBezTo>
                    <a:cubicBezTo>
                      <a:pt x="11" y="2"/>
                      <a:pt x="6" y="0"/>
                      <a:pt x="5" y="3"/>
                    </a:cubicBezTo>
                    <a:cubicBezTo>
                      <a:pt x="1" y="10"/>
                      <a:pt x="0" y="16"/>
                      <a:pt x="0" y="21"/>
                    </a:cubicBezTo>
                    <a:cubicBezTo>
                      <a:pt x="0" y="25"/>
                      <a:pt x="1" y="27"/>
                      <a:pt x="2" y="29"/>
                    </a:cubicBezTo>
                    <a:cubicBezTo>
                      <a:pt x="4" y="32"/>
                      <a:pt x="12" y="38"/>
                      <a:pt x="17" y="4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7" name="Freeform 439">
                <a:extLst>
                  <a:ext uri="{FF2B5EF4-FFF2-40B4-BE49-F238E27FC236}">
                    <a16:creationId xmlns:a16="http://schemas.microsoft.com/office/drawing/2014/main" id="{95C874B5-A8E4-406A-A697-E15A84A852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51" y="1168"/>
                <a:ext cx="438" cy="138"/>
              </a:xfrm>
              <a:custGeom>
                <a:avLst/>
                <a:gdLst>
                  <a:gd name="T0" fmla="*/ 2663 w 175"/>
                  <a:gd name="T1" fmla="*/ 409 h 52"/>
                  <a:gd name="T2" fmla="*/ 833 w 175"/>
                  <a:gd name="T3" fmla="*/ 804 h 52"/>
                  <a:gd name="T4" fmla="*/ 63 w 175"/>
                  <a:gd name="T5" fmla="*/ 0 h 52"/>
                  <a:gd name="T6" fmla="*/ 20 w 175"/>
                  <a:gd name="T7" fmla="*/ 149 h 52"/>
                  <a:gd name="T8" fmla="*/ 95 w 175"/>
                  <a:gd name="T9" fmla="*/ 881 h 52"/>
                  <a:gd name="T10" fmla="*/ 113 w 175"/>
                  <a:gd name="T11" fmla="*/ 937 h 52"/>
                  <a:gd name="T12" fmla="*/ 175 w 175"/>
                  <a:gd name="T13" fmla="*/ 971 h 52"/>
                  <a:gd name="T14" fmla="*/ 333 w 175"/>
                  <a:gd name="T15" fmla="*/ 971 h 52"/>
                  <a:gd name="T16" fmla="*/ 1785 w 175"/>
                  <a:gd name="T17" fmla="*/ 746 h 52"/>
                  <a:gd name="T18" fmla="*/ 2693 w 175"/>
                  <a:gd name="T19" fmla="*/ 507 h 52"/>
                  <a:gd name="T20" fmla="*/ 2663 w 175"/>
                  <a:gd name="T21" fmla="*/ 409 h 52"/>
                  <a:gd name="T22" fmla="*/ 676 w 175"/>
                  <a:gd name="T23" fmla="*/ 825 h 52"/>
                  <a:gd name="T24" fmla="*/ 313 w 175"/>
                  <a:gd name="T25" fmla="*/ 860 h 52"/>
                  <a:gd name="T26" fmla="*/ 250 w 175"/>
                  <a:gd name="T27" fmla="*/ 860 h 52"/>
                  <a:gd name="T28" fmla="*/ 220 w 175"/>
                  <a:gd name="T29" fmla="*/ 825 h 52"/>
                  <a:gd name="T30" fmla="*/ 145 w 175"/>
                  <a:gd name="T31" fmla="*/ 226 h 52"/>
                  <a:gd name="T32" fmla="*/ 158 w 175"/>
                  <a:gd name="T33" fmla="*/ 204 h 52"/>
                  <a:gd name="T34" fmla="*/ 688 w 175"/>
                  <a:gd name="T35" fmla="*/ 783 h 52"/>
                  <a:gd name="T36" fmla="*/ 676 w 175"/>
                  <a:gd name="T37" fmla="*/ 825 h 5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5" h="52">
                    <a:moveTo>
                      <a:pt x="170" y="22"/>
                    </a:moveTo>
                    <a:cubicBezTo>
                      <a:pt x="132" y="31"/>
                      <a:pt x="93" y="38"/>
                      <a:pt x="53" y="43"/>
                    </a:cubicBezTo>
                    <a:cubicBezTo>
                      <a:pt x="47" y="28"/>
                      <a:pt x="31" y="7"/>
                      <a:pt x="4" y="0"/>
                    </a:cubicBezTo>
                    <a:cubicBezTo>
                      <a:pt x="1" y="0"/>
                      <a:pt x="0" y="4"/>
                      <a:pt x="1" y="8"/>
                    </a:cubicBezTo>
                    <a:cubicBezTo>
                      <a:pt x="1" y="20"/>
                      <a:pt x="3" y="37"/>
                      <a:pt x="6" y="47"/>
                    </a:cubicBezTo>
                    <a:cubicBezTo>
                      <a:pt x="6" y="47"/>
                      <a:pt x="7" y="48"/>
                      <a:pt x="7" y="50"/>
                    </a:cubicBezTo>
                    <a:cubicBezTo>
                      <a:pt x="7" y="51"/>
                      <a:pt x="10" y="52"/>
                      <a:pt x="11" y="52"/>
                    </a:cubicBezTo>
                    <a:cubicBezTo>
                      <a:pt x="14" y="52"/>
                      <a:pt x="17" y="52"/>
                      <a:pt x="21" y="52"/>
                    </a:cubicBezTo>
                    <a:cubicBezTo>
                      <a:pt x="54" y="49"/>
                      <a:pt x="76" y="49"/>
                      <a:pt x="114" y="40"/>
                    </a:cubicBezTo>
                    <a:cubicBezTo>
                      <a:pt x="134" y="36"/>
                      <a:pt x="155" y="31"/>
                      <a:pt x="172" y="27"/>
                    </a:cubicBezTo>
                    <a:cubicBezTo>
                      <a:pt x="175" y="26"/>
                      <a:pt x="174" y="22"/>
                      <a:pt x="170" y="22"/>
                    </a:cubicBezTo>
                    <a:close/>
                    <a:moveTo>
                      <a:pt x="43" y="44"/>
                    </a:moveTo>
                    <a:cubicBezTo>
                      <a:pt x="35" y="44"/>
                      <a:pt x="28" y="45"/>
                      <a:pt x="20" y="46"/>
                    </a:cubicBezTo>
                    <a:cubicBezTo>
                      <a:pt x="19" y="46"/>
                      <a:pt x="18" y="46"/>
                      <a:pt x="16" y="46"/>
                    </a:cubicBezTo>
                    <a:cubicBezTo>
                      <a:pt x="15" y="46"/>
                      <a:pt x="14" y="45"/>
                      <a:pt x="14" y="44"/>
                    </a:cubicBezTo>
                    <a:cubicBezTo>
                      <a:pt x="12" y="38"/>
                      <a:pt x="10" y="25"/>
                      <a:pt x="9" y="12"/>
                    </a:cubicBezTo>
                    <a:cubicBezTo>
                      <a:pt x="9" y="11"/>
                      <a:pt x="10" y="10"/>
                      <a:pt x="10" y="11"/>
                    </a:cubicBezTo>
                    <a:cubicBezTo>
                      <a:pt x="29" y="18"/>
                      <a:pt x="39" y="33"/>
                      <a:pt x="44" y="42"/>
                    </a:cubicBezTo>
                    <a:cubicBezTo>
                      <a:pt x="44" y="42"/>
                      <a:pt x="44" y="44"/>
                      <a:pt x="43" y="4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8" name="Freeform 440">
                <a:extLst>
                  <a:ext uri="{FF2B5EF4-FFF2-40B4-BE49-F238E27FC236}">
                    <a16:creationId xmlns:a16="http://schemas.microsoft.com/office/drawing/2014/main" id="{A6B54546-7B7F-4543-B0B8-291F350822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29" y="1165"/>
                <a:ext cx="220" cy="992"/>
              </a:xfrm>
              <a:custGeom>
                <a:avLst/>
                <a:gdLst>
                  <a:gd name="T0" fmla="*/ 1333 w 88"/>
                  <a:gd name="T1" fmla="*/ 6920 h 372"/>
                  <a:gd name="T2" fmla="*/ 1250 w 88"/>
                  <a:gd name="T3" fmla="*/ 6792 h 372"/>
                  <a:gd name="T4" fmla="*/ 363 w 88"/>
                  <a:gd name="T5" fmla="*/ 2979 h 372"/>
                  <a:gd name="T6" fmla="*/ 113 w 88"/>
                  <a:gd name="T7" fmla="*/ 1912 h 372"/>
                  <a:gd name="T8" fmla="*/ 158 w 88"/>
                  <a:gd name="T9" fmla="*/ 1515 h 372"/>
                  <a:gd name="T10" fmla="*/ 313 w 88"/>
                  <a:gd name="T11" fmla="*/ 947 h 372"/>
                  <a:gd name="T12" fmla="*/ 550 w 88"/>
                  <a:gd name="T13" fmla="*/ 968 h 372"/>
                  <a:gd name="T14" fmla="*/ 958 w 88"/>
                  <a:gd name="T15" fmla="*/ 1024 h 372"/>
                  <a:gd name="T16" fmla="*/ 1020 w 88"/>
                  <a:gd name="T17" fmla="*/ 931 h 372"/>
                  <a:gd name="T18" fmla="*/ 1020 w 88"/>
                  <a:gd name="T19" fmla="*/ 931 h 372"/>
                  <a:gd name="T20" fmla="*/ 1000 w 88"/>
                  <a:gd name="T21" fmla="*/ 149 h 372"/>
                  <a:gd name="T22" fmla="*/ 895 w 88"/>
                  <a:gd name="T23" fmla="*/ 21 h 372"/>
                  <a:gd name="T24" fmla="*/ 83 w 88"/>
                  <a:gd name="T25" fmla="*/ 1288 h 372"/>
                  <a:gd name="T26" fmla="*/ 83 w 88"/>
                  <a:gd name="T27" fmla="*/ 1288 h 372"/>
                  <a:gd name="T28" fmla="*/ 83 w 88"/>
                  <a:gd name="T29" fmla="*/ 1309 h 372"/>
                  <a:gd name="T30" fmla="*/ 83 w 88"/>
                  <a:gd name="T31" fmla="*/ 1309 h 372"/>
                  <a:gd name="T32" fmla="*/ 63 w 88"/>
                  <a:gd name="T33" fmla="*/ 1387 h 372"/>
                  <a:gd name="T34" fmla="*/ 0 w 88"/>
                  <a:gd name="T35" fmla="*/ 2083 h 372"/>
                  <a:gd name="T36" fmla="*/ 283 w 88"/>
                  <a:gd name="T37" fmla="*/ 3072 h 372"/>
                  <a:gd name="T38" fmla="*/ 1158 w 88"/>
                  <a:gd name="T39" fmla="*/ 6827 h 372"/>
                  <a:gd name="T40" fmla="*/ 1313 w 88"/>
                  <a:gd name="T41" fmla="*/ 7032 h 372"/>
                  <a:gd name="T42" fmla="*/ 1333 w 88"/>
                  <a:gd name="T43" fmla="*/ 6920 h 372"/>
                  <a:gd name="T44" fmla="*/ 363 w 88"/>
                  <a:gd name="T45" fmla="*/ 776 h 372"/>
                  <a:gd name="T46" fmla="*/ 845 w 88"/>
                  <a:gd name="T47" fmla="*/ 192 h 372"/>
                  <a:gd name="T48" fmla="*/ 895 w 88"/>
                  <a:gd name="T49" fmla="*/ 227 h 372"/>
                  <a:gd name="T50" fmla="*/ 895 w 88"/>
                  <a:gd name="T51" fmla="*/ 875 h 372"/>
                  <a:gd name="T52" fmla="*/ 863 w 88"/>
                  <a:gd name="T53" fmla="*/ 909 h 372"/>
                  <a:gd name="T54" fmla="*/ 550 w 88"/>
                  <a:gd name="T55" fmla="*/ 853 h 372"/>
                  <a:gd name="T56" fmla="*/ 550 w 88"/>
                  <a:gd name="T57" fmla="*/ 853 h 372"/>
                  <a:gd name="T58" fmla="*/ 375 w 88"/>
                  <a:gd name="T59" fmla="*/ 819 h 372"/>
                  <a:gd name="T60" fmla="*/ 363 w 88"/>
                  <a:gd name="T61" fmla="*/ 776 h 37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88" h="372">
                    <a:moveTo>
                      <a:pt x="85" y="365"/>
                    </a:moveTo>
                    <a:cubicBezTo>
                      <a:pt x="85" y="365"/>
                      <a:pt x="81" y="362"/>
                      <a:pt x="80" y="358"/>
                    </a:cubicBezTo>
                    <a:cubicBezTo>
                      <a:pt x="71" y="245"/>
                      <a:pt x="42" y="189"/>
                      <a:pt x="23" y="157"/>
                    </a:cubicBezTo>
                    <a:cubicBezTo>
                      <a:pt x="17" y="147"/>
                      <a:pt x="6" y="124"/>
                      <a:pt x="7" y="101"/>
                    </a:cubicBezTo>
                    <a:cubicBezTo>
                      <a:pt x="8" y="95"/>
                      <a:pt x="9" y="88"/>
                      <a:pt x="10" y="80"/>
                    </a:cubicBezTo>
                    <a:cubicBezTo>
                      <a:pt x="13" y="63"/>
                      <a:pt x="20" y="50"/>
                      <a:pt x="20" y="50"/>
                    </a:cubicBezTo>
                    <a:cubicBezTo>
                      <a:pt x="22" y="49"/>
                      <a:pt x="31" y="50"/>
                      <a:pt x="35" y="51"/>
                    </a:cubicBezTo>
                    <a:cubicBezTo>
                      <a:pt x="43" y="53"/>
                      <a:pt x="53" y="54"/>
                      <a:pt x="61" y="54"/>
                    </a:cubicBezTo>
                    <a:cubicBezTo>
                      <a:pt x="62" y="54"/>
                      <a:pt x="65" y="54"/>
                      <a:pt x="65" y="49"/>
                    </a:cubicBezTo>
                    <a:cubicBezTo>
                      <a:pt x="65" y="48"/>
                      <a:pt x="65" y="49"/>
                      <a:pt x="65" y="49"/>
                    </a:cubicBezTo>
                    <a:cubicBezTo>
                      <a:pt x="66" y="37"/>
                      <a:pt x="66" y="19"/>
                      <a:pt x="64" y="8"/>
                    </a:cubicBezTo>
                    <a:cubicBezTo>
                      <a:pt x="63" y="4"/>
                      <a:pt x="61" y="0"/>
                      <a:pt x="57" y="1"/>
                    </a:cubicBezTo>
                    <a:cubicBezTo>
                      <a:pt x="30" y="7"/>
                      <a:pt x="16" y="26"/>
                      <a:pt x="5" y="68"/>
                    </a:cubicBezTo>
                    <a:cubicBezTo>
                      <a:pt x="5" y="68"/>
                      <a:pt x="5" y="68"/>
                      <a:pt x="5" y="68"/>
                    </a:cubicBezTo>
                    <a:cubicBezTo>
                      <a:pt x="5" y="68"/>
                      <a:pt x="5" y="68"/>
                      <a:pt x="5" y="69"/>
                    </a:cubicBezTo>
                    <a:cubicBezTo>
                      <a:pt x="5" y="69"/>
                      <a:pt x="5" y="69"/>
                      <a:pt x="5" y="69"/>
                    </a:cubicBezTo>
                    <a:cubicBezTo>
                      <a:pt x="5" y="70"/>
                      <a:pt x="4" y="72"/>
                      <a:pt x="4" y="73"/>
                    </a:cubicBezTo>
                    <a:cubicBezTo>
                      <a:pt x="2" y="83"/>
                      <a:pt x="0" y="96"/>
                      <a:pt x="0" y="110"/>
                    </a:cubicBezTo>
                    <a:cubicBezTo>
                      <a:pt x="1" y="136"/>
                      <a:pt x="13" y="152"/>
                      <a:pt x="18" y="162"/>
                    </a:cubicBezTo>
                    <a:cubicBezTo>
                      <a:pt x="36" y="192"/>
                      <a:pt x="64" y="247"/>
                      <a:pt x="74" y="360"/>
                    </a:cubicBezTo>
                    <a:cubicBezTo>
                      <a:pt x="75" y="365"/>
                      <a:pt x="79" y="371"/>
                      <a:pt x="84" y="371"/>
                    </a:cubicBezTo>
                    <a:cubicBezTo>
                      <a:pt x="88" y="372"/>
                      <a:pt x="85" y="365"/>
                      <a:pt x="85" y="365"/>
                    </a:cubicBezTo>
                    <a:close/>
                    <a:moveTo>
                      <a:pt x="23" y="41"/>
                    </a:moveTo>
                    <a:cubicBezTo>
                      <a:pt x="31" y="24"/>
                      <a:pt x="41" y="15"/>
                      <a:pt x="54" y="10"/>
                    </a:cubicBezTo>
                    <a:cubicBezTo>
                      <a:pt x="56" y="10"/>
                      <a:pt x="57" y="11"/>
                      <a:pt x="57" y="12"/>
                    </a:cubicBezTo>
                    <a:cubicBezTo>
                      <a:pt x="59" y="21"/>
                      <a:pt x="58" y="36"/>
                      <a:pt x="57" y="46"/>
                    </a:cubicBezTo>
                    <a:cubicBezTo>
                      <a:pt x="57" y="48"/>
                      <a:pt x="56" y="48"/>
                      <a:pt x="55" y="48"/>
                    </a:cubicBezTo>
                    <a:cubicBezTo>
                      <a:pt x="47" y="48"/>
                      <a:pt x="40" y="47"/>
                      <a:pt x="35" y="45"/>
                    </a:cubicBezTo>
                    <a:cubicBezTo>
                      <a:pt x="35" y="45"/>
                      <a:pt x="35" y="45"/>
                      <a:pt x="35" y="45"/>
                    </a:cubicBezTo>
                    <a:cubicBezTo>
                      <a:pt x="32" y="44"/>
                      <a:pt x="27" y="43"/>
                      <a:pt x="24" y="43"/>
                    </a:cubicBezTo>
                    <a:cubicBezTo>
                      <a:pt x="23" y="43"/>
                      <a:pt x="22" y="41"/>
                      <a:pt x="23" y="4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19" name="Freeform 441">
                <a:extLst>
                  <a:ext uri="{FF2B5EF4-FFF2-40B4-BE49-F238E27FC236}">
                    <a16:creationId xmlns:a16="http://schemas.microsoft.com/office/drawing/2014/main" id="{A7EF1C2F-BE5D-471B-831D-02086BC50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858"/>
                <a:ext cx="172" cy="72"/>
              </a:xfrm>
              <a:custGeom>
                <a:avLst/>
                <a:gdLst>
                  <a:gd name="T0" fmla="*/ 653 w 69"/>
                  <a:gd name="T1" fmla="*/ 192 h 27"/>
                  <a:gd name="T2" fmla="*/ 1025 w 69"/>
                  <a:gd name="T3" fmla="*/ 477 h 27"/>
                  <a:gd name="T4" fmla="*/ 1069 w 69"/>
                  <a:gd name="T5" fmla="*/ 512 h 27"/>
                  <a:gd name="T6" fmla="*/ 1025 w 69"/>
                  <a:gd name="T7" fmla="*/ 205 h 27"/>
                  <a:gd name="T8" fmla="*/ 666 w 69"/>
                  <a:gd name="T9" fmla="*/ 35 h 27"/>
                  <a:gd name="T10" fmla="*/ 12 w 69"/>
                  <a:gd name="T11" fmla="*/ 341 h 27"/>
                  <a:gd name="T12" fmla="*/ 30 w 69"/>
                  <a:gd name="T13" fmla="*/ 456 h 27"/>
                  <a:gd name="T14" fmla="*/ 105 w 69"/>
                  <a:gd name="T15" fmla="*/ 435 h 27"/>
                  <a:gd name="T16" fmla="*/ 653 w 69"/>
                  <a:gd name="T17" fmla="*/ 19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27">
                    <a:moveTo>
                      <a:pt x="42" y="10"/>
                    </a:moveTo>
                    <a:cubicBezTo>
                      <a:pt x="54" y="11"/>
                      <a:pt x="63" y="16"/>
                      <a:pt x="66" y="25"/>
                    </a:cubicBezTo>
                    <a:cubicBezTo>
                      <a:pt x="67" y="25"/>
                      <a:pt x="68" y="26"/>
                      <a:pt x="69" y="27"/>
                    </a:cubicBezTo>
                    <a:cubicBezTo>
                      <a:pt x="68" y="21"/>
                      <a:pt x="67" y="16"/>
                      <a:pt x="66" y="11"/>
                    </a:cubicBezTo>
                    <a:cubicBezTo>
                      <a:pt x="60" y="6"/>
                      <a:pt x="52" y="3"/>
                      <a:pt x="43" y="2"/>
                    </a:cubicBezTo>
                    <a:cubicBezTo>
                      <a:pt x="25" y="0"/>
                      <a:pt x="8" y="7"/>
                      <a:pt x="1" y="18"/>
                    </a:cubicBezTo>
                    <a:cubicBezTo>
                      <a:pt x="0" y="20"/>
                      <a:pt x="0" y="23"/>
                      <a:pt x="2" y="24"/>
                    </a:cubicBezTo>
                    <a:cubicBezTo>
                      <a:pt x="4" y="25"/>
                      <a:pt x="6" y="25"/>
                      <a:pt x="7" y="23"/>
                    </a:cubicBezTo>
                    <a:cubicBezTo>
                      <a:pt x="13" y="14"/>
                      <a:pt x="28" y="8"/>
                      <a:pt x="42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0" name="Freeform 442">
                <a:extLst>
                  <a:ext uri="{FF2B5EF4-FFF2-40B4-BE49-F238E27FC236}">
                    <a16:creationId xmlns:a16="http://schemas.microsoft.com/office/drawing/2014/main" id="{38BD10D5-A057-4A56-98F2-D829C96D4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085"/>
                <a:ext cx="125" cy="88"/>
              </a:xfrm>
              <a:custGeom>
                <a:avLst/>
                <a:gdLst>
                  <a:gd name="T0" fmla="*/ 395 w 50"/>
                  <a:gd name="T1" fmla="*/ 605 h 33"/>
                  <a:gd name="T2" fmla="*/ 708 w 50"/>
                  <a:gd name="T3" fmla="*/ 477 h 33"/>
                  <a:gd name="T4" fmla="*/ 708 w 50"/>
                  <a:gd name="T5" fmla="*/ 0 h 33"/>
                  <a:gd name="T6" fmla="*/ 708 w 50"/>
                  <a:gd name="T7" fmla="*/ 136 h 33"/>
                  <a:gd name="T8" fmla="*/ 395 w 50"/>
                  <a:gd name="T9" fmla="*/ 456 h 33"/>
                  <a:gd name="T10" fmla="*/ 145 w 50"/>
                  <a:gd name="T11" fmla="*/ 93 h 33"/>
                  <a:gd name="T12" fmla="*/ 83 w 50"/>
                  <a:gd name="T13" fmla="*/ 21 h 33"/>
                  <a:gd name="T14" fmla="*/ 20 w 50"/>
                  <a:gd name="T15" fmla="*/ 77 h 33"/>
                  <a:gd name="T16" fmla="*/ 395 w 50"/>
                  <a:gd name="T17" fmla="*/ 605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33">
                    <a:moveTo>
                      <a:pt x="25" y="32"/>
                    </a:moveTo>
                    <a:cubicBezTo>
                      <a:pt x="32" y="33"/>
                      <a:pt x="39" y="30"/>
                      <a:pt x="45" y="25"/>
                    </a:cubicBezTo>
                    <a:cubicBezTo>
                      <a:pt x="45" y="19"/>
                      <a:pt x="50" y="3"/>
                      <a:pt x="45" y="0"/>
                    </a:cubicBezTo>
                    <a:cubicBezTo>
                      <a:pt x="45" y="1"/>
                      <a:pt x="45" y="6"/>
                      <a:pt x="45" y="7"/>
                    </a:cubicBezTo>
                    <a:cubicBezTo>
                      <a:pt x="44" y="17"/>
                      <a:pt x="35" y="25"/>
                      <a:pt x="25" y="24"/>
                    </a:cubicBezTo>
                    <a:cubicBezTo>
                      <a:pt x="15" y="24"/>
                      <a:pt x="9" y="15"/>
                      <a:pt x="9" y="5"/>
                    </a:cubicBezTo>
                    <a:cubicBezTo>
                      <a:pt x="9" y="3"/>
                      <a:pt x="8" y="1"/>
                      <a:pt x="5" y="1"/>
                    </a:cubicBezTo>
                    <a:cubicBezTo>
                      <a:pt x="3" y="0"/>
                      <a:pt x="1" y="2"/>
                      <a:pt x="1" y="4"/>
                    </a:cubicBezTo>
                    <a:cubicBezTo>
                      <a:pt x="0" y="19"/>
                      <a:pt x="10" y="31"/>
                      <a:pt x="25" y="3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1" name="Freeform 443">
                <a:extLst>
                  <a:ext uri="{FF2B5EF4-FFF2-40B4-BE49-F238E27FC236}">
                    <a16:creationId xmlns:a16="http://schemas.microsoft.com/office/drawing/2014/main" id="{FA7FF89C-F9FA-4395-B4A6-4DB570F37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082"/>
                <a:ext cx="120" cy="83"/>
              </a:xfrm>
              <a:custGeom>
                <a:avLst/>
                <a:gdLst>
                  <a:gd name="T0" fmla="*/ 345 w 48"/>
                  <a:gd name="T1" fmla="*/ 573 h 31"/>
                  <a:gd name="T2" fmla="*/ 645 w 48"/>
                  <a:gd name="T3" fmla="*/ 458 h 31"/>
                  <a:gd name="T4" fmla="*/ 750 w 48"/>
                  <a:gd name="T5" fmla="*/ 94 h 31"/>
                  <a:gd name="T6" fmla="*/ 688 w 48"/>
                  <a:gd name="T7" fmla="*/ 21 h 31"/>
                  <a:gd name="T8" fmla="*/ 625 w 48"/>
                  <a:gd name="T9" fmla="*/ 94 h 31"/>
                  <a:gd name="T10" fmla="*/ 563 w 48"/>
                  <a:gd name="T11" fmla="*/ 345 h 31"/>
                  <a:gd name="T12" fmla="*/ 363 w 48"/>
                  <a:gd name="T13" fmla="*/ 423 h 31"/>
                  <a:gd name="T14" fmla="*/ 83 w 48"/>
                  <a:gd name="T15" fmla="*/ 56 h 31"/>
                  <a:gd name="T16" fmla="*/ 63 w 48"/>
                  <a:gd name="T17" fmla="*/ 0 h 31"/>
                  <a:gd name="T18" fmla="*/ 0 w 48"/>
                  <a:gd name="T19" fmla="*/ 265 h 31"/>
                  <a:gd name="T20" fmla="*/ 345 w 48"/>
                  <a:gd name="T21" fmla="*/ 573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31">
                    <a:moveTo>
                      <a:pt x="22" y="30"/>
                    </a:moveTo>
                    <a:cubicBezTo>
                      <a:pt x="29" y="31"/>
                      <a:pt x="36" y="28"/>
                      <a:pt x="41" y="24"/>
                    </a:cubicBezTo>
                    <a:cubicBezTo>
                      <a:pt x="46" y="19"/>
                      <a:pt x="47" y="12"/>
                      <a:pt x="48" y="5"/>
                    </a:cubicBezTo>
                    <a:cubicBezTo>
                      <a:pt x="48" y="3"/>
                      <a:pt x="46" y="1"/>
                      <a:pt x="44" y="1"/>
                    </a:cubicBezTo>
                    <a:cubicBezTo>
                      <a:pt x="42" y="1"/>
                      <a:pt x="40" y="2"/>
                      <a:pt x="40" y="5"/>
                    </a:cubicBezTo>
                    <a:cubicBezTo>
                      <a:pt x="40" y="10"/>
                      <a:pt x="40" y="15"/>
                      <a:pt x="36" y="18"/>
                    </a:cubicBezTo>
                    <a:cubicBezTo>
                      <a:pt x="32" y="21"/>
                      <a:pt x="28" y="23"/>
                      <a:pt x="23" y="22"/>
                    </a:cubicBezTo>
                    <a:cubicBezTo>
                      <a:pt x="13" y="22"/>
                      <a:pt x="5" y="13"/>
                      <a:pt x="5" y="3"/>
                    </a:cubicBezTo>
                    <a:cubicBezTo>
                      <a:pt x="6" y="2"/>
                      <a:pt x="5" y="1"/>
                      <a:pt x="4" y="0"/>
                    </a:cubicBezTo>
                    <a:cubicBezTo>
                      <a:pt x="3" y="5"/>
                      <a:pt x="2" y="11"/>
                      <a:pt x="0" y="14"/>
                    </a:cubicBezTo>
                    <a:cubicBezTo>
                      <a:pt x="3" y="23"/>
                      <a:pt x="12" y="30"/>
                      <a:pt x="22" y="3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2" name="Freeform 444">
                <a:extLst>
                  <a:ext uri="{FF2B5EF4-FFF2-40B4-BE49-F238E27FC236}">
                    <a16:creationId xmlns:a16="http://schemas.microsoft.com/office/drawing/2014/main" id="{F498D02A-AC90-46F3-8A83-AE200E2F0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970"/>
                <a:ext cx="120" cy="118"/>
              </a:xfrm>
              <a:custGeom>
                <a:avLst/>
                <a:gdLst>
                  <a:gd name="T0" fmla="*/ 583 w 48"/>
                  <a:gd name="T1" fmla="*/ 697 h 44"/>
                  <a:gd name="T2" fmla="*/ 750 w 48"/>
                  <a:gd name="T3" fmla="*/ 346 h 44"/>
                  <a:gd name="T4" fmla="*/ 613 w 48"/>
                  <a:gd name="T5" fmla="*/ 0 h 44"/>
                  <a:gd name="T6" fmla="*/ 613 w 48"/>
                  <a:gd name="T7" fmla="*/ 35 h 44"/>
                  <a:gd name="T8" fmla="*/ 520 w 48"/>
                  <a:gd name="T9" fmla="*/ 561 h 44"/>
                  <a:gd name="T10" fmla="*/ 125 w 48"/>
                  <a:gd name="T11" fmla="*/ 461 h 44"/>
                  <a:gd name="T12" fmla="*/ 50 w 48"/>
                  <a:gd name="T13" fmla="*/ 445 h 44"/>
                  <a:gd name="T14" fmla="*/ 20 w 48"/>
                  <a:gd name="T15" fmla="*/ 539 h 44"/>
                  <a:gd name="T16" fmla="*/ 583 w 48"/>
                  <a:gd name="T17" fmla="*/ 697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44">
                    <a:moveTo>
                      <a:pt x="37" y="36"/>
                    </a:moveTo>
                    <a:cubicBezTo>
                      <a:pt x="43" y="32"/>
                      <a:pt x="47" y="25"/>
                      <a:pt x="48" y="18"/>
                    </a:cubicBezTo>
                    <a:cubicBezTo>
                      <a:pt x="45" y="13"/>
                      <a:pt x="42" y="6"/>
                      <a:pt x="39" y="0"/>
                    </a:cubicBezTo>
                    <a:cubicBezTo>
                      <a:pt x="39" y="1"/>
                      <a:pt x="38" y="2"/>
                      <a:pt x="39" y="2"/>
                    </a:cubicBezTo>
                    <a:cubicBezTo>
                      <a:pt x="43" y="11"/>
                      <a:pt x="41" y="24"/>
                      <a:pt x="33" y="29"/>
                    </a:cubicBezTo>
                    <a:cubicBezTo>
                      <a:pt x="24" y="35"/>
                      <a:pt x="14" y="32"/>
                      <a:pt x="8" y="24"/>
                    </a:cubicBezTo>
                    <a:cubicBezTo>
                      <a:pt x="7" y="22"/>
                      <a:pt x="4" y="21"/>
                      <a:pt x="3" y="23"/>
                    </a:cubicBezTo>
                    <a:cubicBezTo>
                      <a:pt x="1" y="24"/>
                      <a:pt x="0" y="26"/>
                      <a:pt x="1" y="28"/>
                    </a:cubicBezTo>
                    <a:cubicBezTo>
                      <a:pt x="9" y="40"/>
                      <a:pt x="25" y="44"/>
                      <a:pt x="37" y="36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3" name="Freeform 445">
                <a:extLst>
                  <a:ext uri="{FF2B5EF4-FFF2-40B4-BE49-F238E27FC236}">
                    <a16:creationId xmlns:a16="http://schemas.microsoft.com/office/drawing/2014/main" id="{6C1C368D-B910-48EA-9A44-1C074DC02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048"/>
                <a:ext cx="113" cy="114"/>
              </a:xfrm>
              <a:custGeom>
                <a:avLst/>
                <a:gdLst>
                  <a:gd name="T0" fmla="*/ 522 w 45"/>
                  <a:gd name="T1" fmla="*/ 711 h 43"/>
                  <a:gd name="T2" fmla="*/ 693 w 45"/>
                  <a:gd name="T3" fmla="*/ 392 h 43"/>
                  <a:gd name="T4" fmla="*/ 600 w 45"/>
                  <a:gd name="T5" fmla="*/ 34 h 43"/>
                  <a:gd name="T6" fmla="*/ 505 w 45"/>
                  <a:gd name="T7" fmla="*/ 21 h 43"/>
                  <a:gd name="T8" fmla="*/ 492 w 45"/>
                  <a:gd name="T9" fmla="*/ 133 h 43"/>
                  <a:gd name="T10" fmla="*/ 568 w 45"/>
                  <a:gd name="T11" fmla="*/ 353 h 43"/>
                  <a:gd name="T12" fmla="*/ 442 w 45"/>
                  <a:gd name="T13" fmla="*/ 575 h 43"/>
                  <a:gd name="T14" fmla="*/ 50 w 45"/>
                  <a:gd name="T15" fmla="*/ 485 h 43"/>
                  <a:gd name="T16" fmla="*/ 0 w 45"/>
                  <a:gd name="T17" fmla="*/ 451 h 43"/>
                  <a:gd name="T18" fmla="*/ 83 w 45"/>
                  <a:gd name="T19" fmla="*/ 724 h 43"/>
                  <a:gd name="T20" fmla="*/ 522 w 45"/>
                  <a:gd name="T21" fmla="*/ 711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5" h="43">
                    <a:moveTo>
                      <a:pt x="33" y="38"/>
                    </a:moveTo>
                    <a:cubicBezTo>
                      <a:pt x="38" y="34"/>
                      <a:pt x="42" y="28"/>
                      <a:pt x="44" y="21"/>
                    </a:cubicBezTo>
                    <a:cubicBezTo>
                      <a:pt x="45" y="14"/>
                      <a:pt x="42" y="8"/>
                      <a:pt x="38" y="2"/>
                    </a:cubicBezTo>
                    <a:cubicBezTo>
                      <a:pt x="37" y="0"/>
                      <a:pt x="34" y="0"/>
                      <a:pt x="32" y="1"/>
                    </a:cubicBezTo>
                    <a:cubicBezTo>
                      <a:pt x="31" y="2"/>
                      <a:pt x="30" y="5"/>
                      <a:pt x="31" y="7"/>
                    </a:cubicBezTo>
                    <a:cubicBezTo>
                      <a:pt x="34" y="11"/>
                      <a:pt x="37" y="15"/>
                      <a:pt x="36" y="19"/>
                    </a:cubicBezTo>
                    <a:cubicBezTo>
                      <a:pt x="35" y="24"/>
                      <a:pt x="32" y="28"/>
                      <a:pt x="28" y="31"/>
                    </a:cubicBezTo>
                    <a:cubicBezTo>
                      <a:pt x="20" y="37"/>
                      <a:pt x="8" y="34"/>
                      <a:pt x="3" y="26"/>
                    </a:cubicBezTo>
                    <a:cubicBezTo>
                      <a:pt x="2" y="25"/>
                      <a:pt x="1" y="24"/>
                      <a:pt x="0" y="24"/>
                    </a:cubicBezTo>
                    <a:cubicBezTo>
                      <a:pt x="3" y="29"/>
                      <a:pt x="4" y="34"/>
                      <a:pt x="5" y="39"/>
                    </a:cubicBezTo>
                    <a:cubicBezTo>
                      <a:pt x="13" y="43"/>
                      <a:pt x="24" y="43"/>
                      <a:pt x="33" y="3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4" name="Freeform 446">
                <a:extLst>
                  <a:ext uri="{FF2B5EF4-FFF2-40B4-BE49-F238E27FC236}">
                    <a16:creationId xmlns:a16="http://schemas.microsoft.com/office/drawing/2014/main" id="{CAC5283B-2A22-4745-BF15-883076D7A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1808"/>
                <a:ext cx="170" cy="109"/>
              </a:xfrm>
              <a:custGeom>
                <a:avLst/>
                <a:gdLst>
                  <a:gd name="T0" fmla="*/ 783 w 68"/>
                  <a:gd name="T1" fmla="*/ 247 h 41"/>
                  <a:gd name="T2" fmla="*/ 83 w 68"/>
                  <a:gd name="T3" fmla="*/ 56 h 41"/>
                  <a:gd name="T4" fmla="*/ 0 w 68"/>
                  <a:gd name="T5" fmla="*/ 77 h 41"/>
                  <a:gd name="T6" fmla="*/ 83 w 68"/>
                  <a:gd name="T7" fmla="*/ 114 h 41"/>
                  <a:gd name="T8" fmla="*/ 113 w 68"/>
                  <a:gd name="T9" fmla="*/ 149 h 41"/>
                  <a:gd name="T10" fmla="*/ 95 w 68"/>
                  <a:gd name="T11" fmla="*/ 136 h 41"/>
                  <a:gd name="T12" fmla="*/ 158 w 68"/>
                  <a:gd name="T13" fmla="*/ 191 h 41"/>
                  <a:gd name="T14" fmla="*/ 720 w 68"/>
                  <a:gd name="T15" fmla="*/ 375 h 41"/>
                  <a:gd name="T16" fmla="*/ 938 w 68"/>
                  <a:gd name="T17" fmla="*/ 715 h 41"/>
                  <a:gd name="T18" fmla="*/ 1020 w 68"/>
                  <a:gd name="T19" fmla="*/ 771 h 41"/>
                  <a:gd name="T20" fmla="*/ 1063 w 68"/>
                  <a:gd name="T21" fmla="*/ 678 h 41"/>
                  <a:gd name="T22" fmla="*/ 783 w 68"/>
                  <a:gd name="T23" fmla="*/ 247 h 4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41">
                    <a:moveTo>
                      <a:pt x="50" y="13"/>
                    </a:moveTo>
                    <a:cubicBezTo>
                      <a:pt x="36" y="4"/>
                      <a:pt x="18" y="0"/>
                      <a:pt x="5" y="3"/>
                    </a:cubicBezTo>
                    <a:cubicBezTo>
                      <a:pt x="4" y="3"/>
                      <a:pt x="2" y="4"/>
                      <a:pt x="0" y="4"/>
                    </a:cubicBezTo>
                    <a:cubicBezTo>
                      <a:pt x="3" y="5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8" y="8"/>
                      <a:pt x="9" y="9"/>
                      <a:pt x="10" y="10"/>
                    </a:cubicBezTo>
                    <a:cubicBezTo>
                      <a:pt x="20" y="9"/>
                      <a:pt x="35" y="12"/>
                      <a:pt x="46" y="20"/>
                    </a:cubicBezTo>
                    <a:cubicBezTo>
                      <a:pt x="55" y="25"/>
                      <a:pt x="59" y="31"/>
                      <a:pt x="60" y="38"/>
                    </a:cubicBezTo>
                    <a:cubicBezTo>
                      <a:pt x="60" y="40"/>
                      <a:pt x="63" y="41"/>
                      <a:pt x="65" y="41"/>
                    </a:cubicBezTo>
                    <a:cubicBezTo>
                      <a:pt x="67" y="41"/>
                      <a:pt x="68" y="39"/>
                      <a:pt x="68" y="36"/>
                    </a:cubicBezTo>
                    <a:cubicBezTo>
                      <a:pt x="67" y="28"/>
                      <a:pt x="61" y="20"/>
                      <a:pt x="50" y="13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5" name="Freeform 447">
                <a:extLst>
                  <a:ext uri="{FF2B5EF4-FFF2-40B4-BE49-F238E27FC236}">
                    <a16:creationId xmlns:a16="http://schemas.microsoft.com/office/drawing/2014/main" id="{761D3917-E119-4062-B1D2-B11BF90D9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1442"/>
                <a:ext cx="417" cy="587"/>
              </a:xfrm>
              <a:custGeom>
                <a:avLst/>
                <a:gdLst>
                  <a:gd name="T0" fmla="*/ 792 w 167"/>
                  <a:gd name="T1" fmla="*/ 4178 h 220"/>
                  <a:gd name="T2" fmla="*/ 792 w 167"/>
                  <a:gd name="T3" fmla="*/ 3952 h 220"/>
                  <a:gd name="T4" fmla="*/ 1041 w 167"/>
                  <a:gd name="T5" fmla="*/ 547 h 220"/>
                  <a:gd name="T6" fmla="*/ 2557 w 167"/>
                  <a:gd name="T7" fmla="*/ 136 h 220"/>
                  <a:gd name="T8" fmla="*/ 2537 w 167"/>
                  <a:gd name="T9" fmla="*/ 21 h 220"/>
                  <a:gd name="T10" fmla="*/ 2028 w 167"/>
                  <a:gd name="T11" fmla="*/ 149 h 220"/>
                  <a:gd name="T12" fmla="*/ 749 w 167"/>
                  <a:gd name="T13" fmla="*/ 590 h 220"/>
                  <a:gd name="T14" fmla="*/ 687 w 167"/>
                  <a:gd name="T15" fmla="*/ 3917 h 2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7" h="220">
                    <a:moveTo>
                      <a:pt x="51" y="220"/>
                    </a:moveTo>
                    <a:cubicBezTo>
                      <a:pt x="53" y="217"/>
                      <a:pt x="53" y="213"/>
                      <a:pt x="51" y="208"/>
                    </a:cubicBezTo>
                    <a:cubicBezTo>
                      <a:pt x="21" y="112"/>
                      <a:pt x="7" y="51"/>
                      <a:pt x="67" y="29"/>
                    </a:cubicBezTo>
                    <a:cubicBezTo>
                      <a:pt x="93" y="19"/>
                      <a:pt x="139" y="15"/>
                      <a:pt x="164" y="7"/>
                    </a:cubicBezTo>
                    <a:cubicBezTo>
                      <a:pt x="167" y="7"/>
                      <a:pt x="165" y="0"/>
                      <a:pt x="163" y="1"/>
                    </a:cubicBezTo>
                    <a:cubicBezTo>
                      <a:pt x="153" y="4"/>
                      <a:pt x="141" y="6"/>
                      <a:pt x="130" y="8"/>
                    </a:cubicBezTo>
                    <a:cubicBezTo>
                      <a:pt x="114" y="11"/>
                      <a:pt x="78" y="13"/>
                      <a:pt x="48" y="31"/>
                    </a:cubicBezTo>
                    <a:cubicBezTo>
                      <a:pt x="0" y="58"/>
                      <a:pt x="16" y="125"/>
                      <a:pt x="44" y="206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6" name="Freeform 448">
                <a:extLst>
                  <a:ext uri="{FF2B5EF4-FFF2-40B4-BE49-F238E27FC236}">
                    <a16:creationId xmlns:a16="http://schemas.microsoft.com/office/drawing/2014/main" id="{2E12B3BD-9C1C-4A98-A73C-B81CBA008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2098"/>
                <a:ext cx="22" cy="51"/>
              </a:xfrm>
              <a:custGeom>
                <a:avLst/>
                <a:gdLst>
                  <a:gd name="T0" fmla="*/ 120 w 9"/>
                  <a:gd name="T1" fmla="*/ 0 h 19"/>
                  <a:gd name="T2" fmla="*/ 132 w 9"/>
                  <a:gd name="T3" fmla="*/ 19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8" y="0"/>
                    </a:moveTo>
                    <a:cubicBezTo>
                      <a:pt x="0" y="0"/>
                      <a:pt x="6" y="19"/>
                      <a:pt x="9" y="10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7" name="Freeform 449">
                <a:extLst>
                  <a:ext uri="{FF2B5EF4-FFF2-40B4-BE49-F238E27FC236}">
                    <a16:creationId xmlns:a16="http://schemas.microsoft.com/office/drawing/2014/main" id="{8E0F28C1-3E82-40AC-9A98-06E987074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2794"/>
                <a:ext cx="45" cy="48"/>
              </a:xfrm>
              <a:custGeom>
                <a:avLst/>
                <a:gdLst>
                  <a:gd name="T0" fmla="*/ 175 w 18"/>
                  <a:gd name="T1" fmla="*/ 35 h 18"/>
                  <a:gd name="T2" fmla="*/ 220 w 18"/>
                  <a:gd name="T3" fmla="*/ 115 h 18"/>
                  <a:gd name="T4" fmla="*/ 283 w 18"/>
                  <a:gd name="T5" fmla="*/ 115 h 18"/>
                  <a:gd name="T6" fmla="*/ 0 w 18"/>
                  <a:gd name="T7" fmla="*/ 341 h 18"/>
                  <a:gd name="T8" fmla="*/ 20 w 18"/>
                  <a:gd name="T9" fmla="*/ 307 h 18"/>
                  <a:gd name="T10" fmla="*/ 50 w 18"/>
                  <a:gd name="T11" fmla="*/ 205 h 18"/>
                  <a:gd name="T12" fmla="*/ 50 w 18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8">
                    <a:moveTo>
                      <a:pt x="11" y="2"/>
                    </a:moveTo>
                    <a:cubicBezTo>
                      <a:pt x="12" y="3"/>
                      <a:pt x="13" y="5"/>
                      <a:pt x="14" y="6"/>
                    </a:cubicBezTo>
                    <a:cubicBezTo>
                      <a:pt x="15" y="6"/>
                      <a:pt x="17" y="6"/>
                      <a:pt x="18" y="6"/>
                    </a:cubicBezTo>
                    <a:cubicBezTo>
                      <a:pt x="13" y="10"/>
                      <a:pt x="7" y="17"/>
                      <a:pt x="0" y="18"/>
                    </a:cubicBezTo>
                    <a:cubicBezTo>
                      <a:pt x="0" y="17"/>
                      <a:pt x="1" y="17"/>
                      <a:pt x="1" y="16"/>
                    </a:cubicBezTo>
                    <a:cubicBezTo>
                      <a:pt x="2" y="14"/>
                      <a:pt x="3" y="14"/>
                      <a:pt x="3" y="11"/>
                    </a:cubicBezTo>
                    <a:cubicBezTo>
                      <a:pt x="4" y="8"/>
                      <a:pt x="3" y="4"/>
                      <a:pt x="3" y="0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8" name="Freeform 450">
                <a:extLst>
                  <a:ext uri="{FF2B5EF4-FFF2-40B4-BE49-F238E27FC236}">
                    <a16:creationId xmlns:a16="http://schemas.microsoft.com/office/drawing/2014/main" id="{E1ACB409-D529-4205-AEAD-144817E24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053"/>
                <a:ext cx="42" cy="69"/>
              </a:xfrm>
              <a:custGeom>
                <a:avLst/>
                <a:gdLst>
                  <a:gd name="T0" fmla="*/ 0 w 17"/>
                  <a:gd name="T1" fmla="*/ 149 h 26"/>
                  <a:gd name="T2" fmla="*/ 91 w 17"/>
                  <a:gd name="T3" fmla="*/ 353 h 26"/>
                  <a:gd name="T4" fmla="*/ 121 w 17"/>
                  <a:gd name="T5" fmla="*/ 395 h 26"/>
                  <a:gd name="T6" fmla="*/ 212 w 17"/>
                  <a:gd name="T7" fmla="*/ 374 h 26"/>
                  <a:gd name="T8" fmla="*/ 245 w 17"/>
                  <a:gd name="T9" fmla="*/ 295 h 26"/>
                  <a:gd name="T10" fmla="*/ 225 w 17"/>
                  <a:gd name="T11" fmla="*/ 170 h 26"/>
                  <a:gd name="T12" fmla="*/ 30 w 17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26">
                    <a:moveTo>
                      <a:pt x="0" y="8"/>
                    </a:moveTo>
                    <a:cubicBezTo>
                      <a:pt x="3" y="10"/>
                      <a:pt x="8" y="12"/>
                      <a:pt x="6" y="19"/>
                    </a:cubicBezTo>
                    <a:cubicBezTo>
                      <a:pt x="4" y="26"/>
                      <a:pt x="8" y="21"/>
                      <a:pt x="8" y="21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7" y="12"/>
                      <a:pt x="15" y="9"/>
                    </a:cubicBezTo>
                    <a:cubicBezTo>
                      <a:pt x="13" y="6"/>
                      <a:pt x="8" y="4"/>
                      <a:pt x="2" y="0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29" name="Freeform 451">
                <a:extLst>
                  <a:ext uri="{FF2B5EF4-FFF2-40B4-BE49-F238E27FC236}">
                    <a16:creationId xmlns:a16="http://schemas.microsoft.com/office/drawing/2014/main" id="{825CC13D-29E5-4B1A-8EF1-EF207683D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280"/>
                <a:ext cx="25" cy="48"/>
              </a:xfrm>
              <a:custGeom>
                <a:avLst/>
                <a:gdLst>
                  <a:gd name="T0" fmla="*/ 63 w 10"/>
                  <a:gd name="T1" fmla="*/ 56 h 18"/>
                  <a:gd name="T2" fmla="*/ 83 w 10"/>
                  <a:gd name="T3" fmla="*/ 341 h 18"/>
                  <a:gd name="T4" fmla="*/ 113 w 10"/>
                  <a:gd name="T5" fmla="*/ 0 h 18"/>
                  <a:gd name="T6" fmla="*/ 50 w 10"/>
                  <a:gd name="T7" fmla="*/ 3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4" y="3"/>
                    </a:moveTo>
                    <a:cubicBezTo>
                      <a:pt x="1" y="8"/>
                      <a:pt x="0" y="15"/>
                      <a:pt x="5" y="18"/>
                    </a:cubicBezTo>
                    <a:cubicBezTo>
                      <a:pt x="8" y="13"/>
                      <a:pt x="10" y="6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0" name="Freeform 452">
                <a:extLst>
                  <a:ext uri="{FF2B5EF4-FFF2-40B4-BE49-F238E27FC236}">
                    <a16:creationId xmlns:a16="http://schemas.microsoft.com/office/drawing/2014/main" id="{5D34390E-EDFD-4E1A-BC6E-5CF72BB35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2248"/>
                <a:ext cx="15" cy="21"/>
              </a:xfrm>
              <a:custGeom>
                <a:avLst/>
                <a:gdLst>
                  <a:gd name="T0" fmla="*/ 20 w 6"/>
                  <a:gd name="T1" fmla="*/ 0 h 8"/>
                  <a:gd name="T2" fmla="*/ 33 w 6"/>
                  <a:gd name="T3" fmla="*/ 144 h 8"/>
                  <a:gd name="T4" fmla="*/ 95 w 6"/>
                  <a:gd name="T5" fmla="*/ 34 h 8"/>
                  <a:gd name="T6" fmla="*/ 63 w 6"/>
                  <a:gd name="T7" fmla="*/ 5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1" y="4"/>
                      <a:pt x="0" y="6"/>
                      <a:pt x="2" y="8"/>
                    </a:cubicBezTo>
                    <a:cubicBezTo>
                      <a:pt x="5" y="6"/>
                      <a:pt x="5" y="7"/>
                      <a:pt x="6" y="2"/>
                    </a:cubicBezTo>
                    <a:cubicBezTo>
                      <a:pt x="4" y="1"/>
                      <a:pt x="3" y="2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1" name="Freeform 453">
                <a:extLst>
                  <a:ext uri="{FF2B5EF4-FFF2-40B4-BE49-F238E27FC236}">
                    <a16:creationId xmlns:a16="http://schemas.microsoft.com/office/drawing/2014/main" id="{BB1C5114-E962-47DE-9A72-AB8E26B8A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402"/>
                <a:ext cx="137" cy="120"/>
              </a:xfrm>
              <a:custGeom>
                <a:avLst/>
                <a:gdLst>
                  <a:gd name="T0" fmla="*/ 154 w 55"/>
                  <a:gd name="T1" fmla="*/ 853 h 45"/>
                  <a:gd name="T2" fmla="*/ 787 w 55"/>
                  <a:gd name="T3" fmla="*/ 648 h 45"/>
                  <a:gd name="T4" fmla="*/ 820 w 55"/>
                  <a:gd name="T5" fmla="*/ 683 h 45"/>
                  <a:gd name="T6" fmla="*/ 849 w 55"/>
                  <a:gd name="T7" fmla="*/ 568 h 45"/>
                  <a:gd name="T8" fmla="*/ 787 w 55"/>
                  <a:gd name="T9" fmla="*/ 589 h 45"/>
                  <a:gd name="T10" fmla="*/ 416 w 55"/>
                  <a:gd name="T11" fmla="*/ 21 h 45"/>
                  <a:gd name="T12" fmla="*/ 404 w 55"/>
                  <a:gd name="T13" fmla="*/ 0 h 45"/>
                  <a:gd name="T14" fmla="*/ 324 w 55"/>
                  <a:gd name="T15" fmla="*/ 227 h 45"/>
                  <a:gd name="T16" fmla="*/ 229 w 55"/>
                  <a:gd name="T17" fmla="*/ 307 h 45"/>
                  <a:gd name="T18" fmla="*/ 42 w 55"/>
                  <a:gd name="T19" fmla="*/ 341 h 45"/>
                  <a:gd name="T20" fmla="*/ 105 w 55"/>
                  <a:gd name="T21" fmla="*/ 605 h 45"/>
                  <a:gd name="T22" fmla="*/ 154 w 55"/>
                  <a:gd name="T23" fmla="*/ 853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45">
                    <a:moveTo>
                      <a:pt x="10" y="45"/>
                    </a:moveTo>
                    <a:cubicBezTo>
                      <a:pt x="23" y="34"/>
                      <a:pt x="38" y="30"/>
                      <a:pt x="51" y="34"/>
                    </a:cubicBezTo>
                    <a:cubicBezTo>
                      <a:pt x="52" y="35"/>
                      <a:pt x="52" y="35"/>
                      <a:pt x="53" y="36"/>
                    </a:cubicBezTo>
                    <a:cubicBezTo>
                      <a:pt x="55" y="30"/>
                      <a:pt x="55" y="30"/>
                      <a:pt x="55" y="30"/>
                    </a:cubicBezTo>
                    <a:cubicBezTo>
                      <a:pt x="54" y="31"/>
                      <a:pt x="53" y="31"/>
                      <a:pt x="51" y="31"/>
                    </a:cubicBezTo>
                    <a:cubicBezTo>
                      <a:pt x="39" y="27"/>
                      <a:pt x="31" y="15"/>
                      <a:pt x="27" y="1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7" y="7"/>
                      <a:pt x="27" y="9"/>
                      <a:pt x="21" y="12"/>
                    </a:cubicBezTo>
                    <a:cubicBezTo>
                      <a:pt x="19" y="14"/>
                      <a:pt x="17" y="15"/>
                      <a:pt x="15" y="16"/>
                    </a:cubicBezTo>
                    <a:cubicBezTo>
                      <a:pt x="13" y="17"/>
                      <a:pt x="5" y="17"/>
                      <a:pt x="3" y="18"/>
                    </a:cubicBezTo>
                    <a:cubicBezTo>
                      <a:pt x="0" y="22"/>
                      <a:pt x="6" y="28"/>
                      <a:pt x="7" y="32"/>
                    </a:cubicBezTo>
                    <a:cubicBezTo>
                      <a:pt x="8" y="35"/>
                      <a:pt x="6" y="42"/>
                      <a:pt x="10" y="4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2" name="Freeform 454">
                <a:extLst>
                  <a:ext uri="{FF2B5EF4-FFF2-40B4-BE49-F238E27FC236}">
                    <a16:creationId xmlns:a16="http://schemas.microsoft.com/office/drawing/2014/main" id="{375F3700-5BC1-4E7D-ADE6-E65C254AC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2077"/>
                <a:ext cx="110" cy="107"/>
              </a:xfrm>
              <a:custGeom>
                <a:avLst/>
                <a:gdLst>
                  <a:gd name="T0" fmla="*/ 500 w 44"/>
                  <a:gd name="T1" fmla="*/ 0 h 40"/>
                  <a:gd name="T2" fmla="*/ 208 w 44"/>
                  <a:gd name="T3" fmla="*/ 56 h 40"/>
                  <a:gd name="T4" fmla="*/ 113 w 44"/>
                  <a:gd name="T5" fmla="*/ 193 h 40"/>
                  <a:gd name="T6" fmla="*/ 313 w 44"/>
                  <a:gd name="T7" fmla="*/ 308 h 40"/>
                  <a:gd name="T8" fmla="*/ 83 w 44"/>
                  <a:gd name="T9" fmla="*/ 516 h 40"/>
                  <a:gd name="T10" fmla="*/ 375 w 44"/>
                  <a:gd name="T11" fmla="*/ 615 h 40"/>
                  <a:gd name="T12" fmla="*/ 438 w 44"/>
                  <a:gd name="T13" fmla="*/ 765 h 40"/>
                  <a:gd name="T14" fmla="*/ 688 w 44"/>
                  <a:gd name="T15" fmla="*/ 615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0">
                    <a:moveTo>
                      <a:pt x="32" y="0"/>
                    </a:moveTo>
                    <a:cubicBezTo>
                      <a:pt x="27" y="7"/>
                      <a:pt x="20" y="5"/>
                      <a:pt x="13" y="3"/>
                    </a:cubicBezTo>
                    <a:cubicBezTo>
                      <a:pt x="8" y="2"/>
                      <a:pt x="0" y="4"/>
                      <a:pt x="7" y="10"/>
                    </a:cubicBezTo>
                    <a:cubicBezTo>
                      <a:pt x="10" y="13"/>
                      <a:pt x="21" y="9"/>
                      <a:pt x="20" y="16"/>
                    </a:cubicBezTo>
                    <a:cubicBezTo>
                      <a:pt x="19" y="22"/>
                      <a:pt x="7" y="20"/>
                      <a:pt x="5" y="27"/>
                    </a:cubicBezTo>
                    <a:cubicBezTo>
                      <a:pt x="10" y="31"/>
                      <a:pt x="22" y="22"/>
                      <a:pt x="24" y="32"/>
                    </a:cubicBezTo>
                    <a:cubicBezTo>
                      <a:pt x="25" y="37"/>
                      <a:pt x="20" y="40"/>
                      <a:pt x="28" y="40"/>
                    </a:cubicBezTo>
                    <a:cubicBezTo>
                      <a:pt x="33" y="40"/>
                      <a:pt x="41" y="37"/>
                      <a:pt x="44" y="32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3" name="Freeform 455">
                <a:extLst>
                  <a:ext uri="{FF2B5EF4-FFF2-40B4-BE49-F238E27FC236}">
                    <a16:creationId xmlns:a16="http://schemas.microsoft.com/office/drawing/2014/main" id="{2261139E-ACAE-42CC-B5A0-96DFD0864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1920"/>
                <a:ext cx="128" cy="122"/>
              </a:xfrm>
              <a:custGeom>
                <a:avLst/>
                <a:gdLst>
                  <a:gd name="T0" fmla="*/ 725 w 51"/>
                  <a:gd name="T1" fmla="*/ 170 h 46"/>
                  <a:gd name="T2" fmla="*/ 472 w 51"/>
                  <a:gd name="T3" fmla="*/ 225 h 46"/>
                  <a:gd name="T4" fmla="*/ 271 w 51"/>
                  <a:gd name="T5" fmla="*/ 170 h 46"/>
                  <a:gd name="T6" fmla="*/ 366 w 51"/>
                  <a:gd name="T7" fmla="*/ 395 h 46"/>
                  <a:gd name="T8" fmla="*/ 83 w 51"/>
                  <a:gd name="T9" fmla="*/ 430 h 46"/>
                  <a:gd name="T10" fmla="*/ 20 w 51"/>
                  <a:gd name="T11" fmla="*/ 520 h 46"/>
                  <a:gd name="T12" fmla="*/ 188 w 51"/>
                  <a:gd name="T13" fmla="*/ 507 h 46"/>
                  <a:gd name="T14" fmla="*/ 301 w 51"/>
                  <a:gd name="T15" fmla="*/ 618 h 46"/>
                  <a:gd name="T16" fmla="*/ 63 w 51"/>
                  <a:gd name="T17" fmla="*/ 801 h 46"/>
                  <a:gd name="T18" fmla="*/ 379 w 51"/>
                  <a:gd name="T19" fmla="*/ 668 h 46"/>
                  <a:gd name="T20" fmla="*/ 806 w 51"/>
                  <a:gd name="T21" fmla="*/ 668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1" h="46">
                    <a:moveTo>
                      <a:pt x="46" y="9"/>
                    </a:moveTo>
                    <a:cubicBezTo>
                      <a:pt x="42" y="15"/>
                      <a:pt x="34" y="16"/>
                      <a:pt x="30" y="12"/>
                    </a:cubicBezTo>
                    <a:cubicBezTo>
                      <a:pt x="27" y="10"/>
                      <a:pt x="20" y="0"/>
                      <a:pt x="17" y="9"/>
                    </a:cubicBezTo>
                    <a:cubicBezTo>
                      <a:pt x="15" y="16"/>
                      <a:pt x="35" y="17"/>
                      <a:pt x="23" y="21"/>
                    </a:cubicBezTo>
                    <a:cubicBezTo>
                      <a:pt x="17" y="22"/>
                      <a:pt x="11" y="20"/>
                      <a:pt x="5" y="23"/>
                    </a:cubicBezTo>
                    <a:cubicBezTo>
                      <a:pt x="3" y="24"/>
                      <a:pt x="0" y="25"/>
                      <a:pt x="1" y="28"/>
                    </a:cubicBezTo>
                    <a:cubicBezTo>
                      <a:pt x="3" y="32"/>
                      <a:pt x="9" y="28"/>
                      <a:pt x="12" y="27"/>
                    </a:cubicBezTo>
                    <a:cubicBezTo>
                      <a:pt x="17" y="25"/>
                      <a:pt x="27" y="25"/>
                      <a:pt x="19" y="33"/>
                    </a:cubicBezTo>
                    <a:cubicBezTo>
                      <a:pt x="14" y="37"/>
                      <a:pt x="7" y="36"/>
                      <a:pt x="4" y="43"/>
                    </a:cubicBezTo>
                    <a:cubicBezTo>
                      <a:pt x="12" y="46"/>
                      <a:pt x="18" y="39"/>
                      <a:pt x="24" y="36"/>
                    </a:cubicBezTo>
                    <a:cubicBezTo>
                      <a:pt x="33" y="31"/>
                      <a:pt x="43" y="43"/>
                      <a:pt x="51" y="36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4" name="Freeform 456">
                <a:extLst>
                  <a:ext uri="{FF2B5EF4-FFF2-40B4-BE49-F238E27FC236}">
                    <a16:creationId xmlns:a16="http://schemas.microsoft.com/office/drawing/2014/main" id="{6F5650AC-7AD3-4746-850E-B1773BE25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373"/>
                <a:ext cx="98" cy="149"/>
              </a:xfrm>
              <a:custGeom>
                <a:avLst/>
                <a:gdLst>
                  <a:gd name="T0" fmla="*/ 442 w 39"/>
                  <a:gd name="T1" fmla="*/ 0 h 56"/>
                  <a:gd name="T2" fmla="*/ 367 w 39"/>
                  <a:gd name="T3" fmla="*/ 205 h 56"/>
                  <a:gd name="T4" fmla="*/ 158 w 39"/>
                  <a:gd name="T5" fmla="*/ 375 h 56"/>
                  <a:gd name="T6" fmla="*/ 334 w 39"/>
                  <a:gd name="T7" fmla="*/ 375 h 56"/>
                  <a:gd name="T8" fmla="*/ 239 w 39"/>
                  <a:gd name="T9" fmla="*/ 657 h 56"/>
                  <a:gd name="T10" fmla="*/ 63 w 39"/>
                  <a:gd name="T11" fmla="*/ 921 h 56"/>
                  <a:gd name="T12" fmla="*/ 254 w 39"/>
                  <a:gd name="T13" fmla="*/ 772 h 56"/>
                  <a:gd name="T14" fmla="*/ 379 w 39"/>
                  <a:gd name="T15" fmla="*/ 657 h 56"/>
                  <a:gd name="T16" fmla="*/ 379 w 39"/>
                  <a:gd name="T17" fmla="*/ 963 h 56"/>
                  <a:gd name="T18" fmla="*/ 472 w 39"/>
                  <a:gd name="T19" fmla="*/ 750 h 56"/>
                  <a:gd name="T20" fmla="*/ 618 w 39"/>
                  <a:gd name="T21" fmla="*/ 375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" h="56">
                    <a:moveTo>
                      <a:pt x="28" y="0"/>
                    </a:moveTo>
                    <a:cubicBezTo>
                      <a:pt x="28" y="3"/>
                      <a:pt x="26" y="9"/>
                      <a:pt x="23" y="11"/>
                    </a:cubicBezTo>
                    <a:cubicBezTo>
                      <a:pt x="20" y="14"/>
                      <a:pt x="8" y="12"/>
                      <a:pt x="10" y="20"/>
                    </a:cubicBezTo>
                    <a:cubicBezTo>
                      <a:pt x="12" y="26"/>
                      <a:pt x="18" y="19"/>
                      <a:pt x="21" y="20"/>
                    </a:cubicBezTo>
                    <a:cubicBezTo>
                      <a:pt x="28" y="21"/>
                      <a:pt x="17" y="33"/>
                      <a:pt x="15" y="35"/>
                    </a:cubicBezTo>
                    <a:cubicBezTo>
                      <a:pt x="12" y="37"/>
                      <a:pt x="0" y="43"/>
                      <a:pt x="4" y="49"/>
                    </a:cubicBezTo>
                    <a:cubicBezTo>
                      <a:pt x="8" y="56"/>
                      <a:pt x="14" y="45"/>
                      <a:pt x="16" y="41"/>
                    </a:cubicBezTo>
                    <a:cubicBezTo>
                      <a:pt x="17" y="39"/>
                      <a:pt x="20" y="31"/>
                      <a:pt x="24" y="35"/>
                    </a:cubicBezTo>
                    <a:cubicBezTo>
                      <a:pt x="26" y="37"/>
                      <a:pt x="22" y="48"/>
                      <a:pt x="24" y="51"/>
                    </a:cubicBezTo>
                    <a:cubicBezTo>
                      <a:pt x="28" y="51"/>
                      <a:pt x="30" y="44"/>
                      <a:pt x="30" y="40"/>
                    </a:cubicBezTo>
                    <a:cubicBezTo>
                      <a:pt x="30" y="31"/>
                      <a:pt x="31" y="26"/>
                      <a:pt x="39" y="2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5" name="Freeform 457">
                <a:extLst>
                  <a:ext uri="{FF2B5EF4-FFF2-40B4-BE49-F238E27FC236}">
                    <a16:creationId xmlns:a16="http://schemas.microsoft.com/office/drawing/2014/main" id="{819F3620-61EB-48AE-9125-A93F0C679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458"/>
                <a:ext cx="72" cy="115"/>
              </a:xfrm>
              <a:custGeom>
                <a:avLst/>
                <a:gdLst>
                  <a:gd name="T0" fmla="*/ 184 w 29"/>
                  <a:gd name="T1" fmla="*/ 0 h 43"/>
                  <a:gd name="T2" fmla="*/ 104 w 29"/>
                  <a:gd name="T3" fmla="*/ 286 h 43"/>
                  <a:gd name="T4" fmla="*/ 154 w 29"/>
                  <a:gd name="T5" fmla="*/ 364 h 43"/>
                  <a:gd name="T6" fmla="*/ 104 w 29"/>
                  <a:gd name="T7" fmla="*/ 572 h 43"/>
                  <a:gd name="T8" fmla="*/ 62 w 29"/>
                  <a:gd name="T9" fmla="*/ 765 h 43"/>
                  <a:gd name="T10" fmla="*/ 154 w 29"/>
                  <a:gd name="T11" fmla="*/ 615 h 43"/>
                  <a:gd name="T12" fmla="*/ 278 w 29"/>
                  <a:gd name="T13" fmla="*/ 364 h 43"/>
                  <a:gd name="T14" fmla="*/ 444 w 29"/>
                  <a:gd name="T15" fmla="*/ 171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43">
                    <a:moveTo>
                      <a:pt x="12" y="0"/>
                    </a:moveTo>
                    <a:cubicBezTo>
                      <a:pt x="21" y="10"/>
                      <a:pt x="8" y="8"/>
                      <a:pt x="7" y="15"/>
                    </a:cubicBezTo>
                    <a:cubicBezTo>
                      <a:pt x="6" y="21"/>
                      <a:pt x="9" y="17"/>
                      <a:pt x="10" y="19"/>
                    </a:cubicBezTo>
                    <a:cubicBezTo>
                      <a:pt x="13" y="23"/>
                      <a:pt x="10" y="26"/>
                      <a:pt x="7" y="30"/>
                    </a:cubicBezTo>
                    <a:cubicBezTo>
                      <a:pt x="6" y="31"/>
                      <a:pt x="0" y="38"/>
                      <a:pt x="4" y="40"/>
                    </a:cubicBezTo>
                    <a:cubicBezTo>
                      <a:pt x="9" y="43"/>
                      <a:pt x="9" y="34"/>
                      <a:pt x="10" y="32"/>
                    </a:cubicBezTo>
                    <a:cubicBezTo>
                      <a:pt x="11" y="27"/>
                      <a:pt x="13" y="23"/>
                      <a:pt x="18" y="19"/>
                    </a:cubicBezTo>
                    <a:cubicBezTo>
                      <a:pt x="21" y="16"/>
                      <a:pt x="28" y="14"/>
                      <a:pt x="29" y="9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6" name="Freeform 458">
                <a:extLst>
                  <a:ext uri="{FF2B5EF4-FFF2-40B4-BE49-F238E27FC236}">
                    <a16:creationId xmlns:a16="http://schemas.microsoft.com/office/drawing/2014/main" id="{82ABEE47-8163-42FA-BF14-C8741DD36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370"/>
                <a:ext cx="50" cy="107"/>
              </a:xfrm>
              <a:custGeom>
                <a:avLst/>
                <a:gdLst>
                  <a:gd name="T0" fmla="*/ 188 w 20"/>
                  <a:gd name="T1" fmla="*/ 615 h 40"/>
                  <a:gd name="T2" fmla="*/ 95 w 20"/>
                  <a:gd name="T3" fmla="*/ 500 h 40"/>
                  <a:gd name="T4" fmla="*/ 83 w 20"/>
                  <a:gd name="T5" fmla="*/ 364 h 40"/>
                  <a:gd name="T6" fmla="*/ 145 w 20"/>
                  <a:gd name="T7" fmla="*/ 444 h 40"/>
                  <a:gd name="T8" fmla="*/ 125 w 20"/>
                  <a:gd name="T9" fmla="*/ 251 h 40"/>
                  <a:gd name="T10" fmla="*/ 95 w 20"/>
                  <a:gd name="T11" fmla="*/ 56 h 40"/>
                  <a:gd name="T12" fmla="*/ 158 w 20"/>
                  <a:gd name="T13" fmla="*/ 171 h 40"/>
                  <a:gd name="T14" fmla="*/ 250 w 20"/>
                  <a:gd name="T15" fmla="*/ 230 h 40"/>
                  <a:gd name="T16" fmla="*/ 220 w 20"/>
                  <a:gd name="T17" fmla="*/ 78 h 40"/>
                  <a:gd name="T18" fmla="*/ 313 w 20"/>
                  <a:gd name="T19" fmla="*/ 150 h 40"/>
                  <a:gd name="T20" fmla="*/ 300 w 20"/>
                  <a:gd name="T21" fmla="*/ 342 h 40"/>
                  <a:gd name="T22" fmla="*/ 300 w 20"/>
                  <a:gd name="T23" fmla="*/ 500 h 40"/>
                  <a:gd name="T24" fmla="*/ 220 w 20"/>
                  <a:gd name="T25" fmla="*/ 572 h 40"/>
                  <a:gd name="T26" fmla="*/ 208 w 20"/>
                  <a:gd name="T27" fmla="*/ 765 h 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" h="40">
                    <a:moveTo>
                      <a:pt x="12" y="32"/>
                    </a:moveTo>
                    <a:cubicBezTo>
                      <a:pt x="11" y="29"/>
                      <a:pt x="8" y="28"/>
                      <a:pt x="6" y="26"/>
                    </a:cubicBezTo>
                    <a:cubicBezTo>
                      <a:pt x="5" y="25"/>
                      <a:pt x="0" y="20"/>
                      <a:pt x="5" y="19"/>
                    </a:cubicBezTo>
                    <a:cubicBezTo>
                      <a:pt x="7" y="19"/>
                      <a:pt x="6" y="25"/>
                      <a:pt x="9" y="23"/>
                    </a:cubicBezTo>
                    <a:cubicBezTo>
                      <a:pt x="12" y="22"/>
                      <a:pt x="9" y="15"/>
                      <a:pt x="8" y="13"/>
                    </a:cubicBezTo>
                    <a:cubicBezTo>
                      <a:pt x="7" y="11"/>
                      <a:pt x="3" y="5"/>
                      <a:pt x="6" y="3"/>
                    </a:cubicBezTo>
                    <a:cubicBezTo>
                      <a:pt x="10" y="0"/>
                      <a:pt x="10" y="8"/>
                      <a:pt x="10" y="9"/>
                    </a:cubicBezTo>
                    <a:cubicBezTo>
                      <a:pt x="11" y="12"/>
                      <a:pt x="13" y="14"/>
                      <a:pt x="16" y="12"/>
                    </a:cubicBezTo>
                    <a:cubicBezTo>
                      <a:pt x="18" y="9"/>
                      <a:pt x="15" y="6"/>
                      <a:pt x="14" y="4"/>
                    </a:cubicBezTo>
                    <a:cubicBezTo>
                      <a:pt x="18" y="1"/>
                      <a:pt x="20" y="5"/>
                      <a:pt x="20" y="8"/>
                    </a:cubicBezTo>
                    <a:cubicBezTo>
                      <a:pt x="19" y="12"/>
                      <a:pt x="19" y="15"/>
                      <a:pt x="19" y="18"/>
                    </a:cubicBezTo>
                    <a:cubicBezTo>
                      <a:pt x="20" y="21"/>
                      <a:pt x="20" y="23"/>
                      <a:pt x="19" y="26"/>
                    </a:cubicBezTo>
                    <a:cubicBezTo>
                      <a:pt x="17" y="28"/>
                      <a:pt x="16" y="28"/>
                      <a:pt x="14" y="30"/>
                    </a:cubicBezTo>
                    <a:cubicBezTo>
                      <a:pt x="11" y="33"/>
                      <a:pt x="12" y="36"/>
                      <a:pt x="13" y="4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7" name="Freeform 459">
                <a:extLst>
                  <a:ext uri="{FF2B5EF4-FFF2-40B4-BE49-F238E27FC236}">
                    <a16:creationId xmlns:a16="http://schemas.microsoft.com/office/drawing/2014/main" id="{CAF4AA7B-039F-4990-BF15-64FA73FAA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293"/>
                <a:ext cx="60" cy="77"/>
              </a:xfrm>
              <a:custGeom>
                <a:avLst/>
                <a:gdLst>
                  <a:gd name="T0" fmla="*/ 238 w 24"/>
                  <a:gd name="T1" fmla="*/ 170 h 29"/>
                  <a:gd name="T2" fmla="*/ 63 w 24"/>
                  <a:gd name="T3" fmla="*/ 149 h 29"/>
                  <a:gd name="T4" fmla="*/ 125 w 24"/>
                  <a:gd name="T5" fmla="*/ 281 h 29"/>
                  <a:gd name="T6" fmla="*/ 20 w 24"/>
                  <a:gd name="T7" fmla="*/ 353 h 29"/>
                  <a:gd name="T8" fmla="*/ 33 w 24"/>
                  <a:gd name="T9" fmla="*/ 451 h 29"/>
                  <a:gd name="T10" fmla="*/ 175 w 24"/>
                  <a:gd name="T11" fmla="*/ 353 h 29"/>
                  <a:gd name="T12" fmla="*/ 238 w 24"/>
                  <a:gd name="T13" fmla="*/ 465 h 29"/>
                  <a:gd name="T14" fmla="*/ 300 w 24"/>
                  <a:gd name="T15" fmla="*/ 520 h 29"/>
                  <a:gd name="T16" fmla="*/ 375 w 24"/>
                  <a:gd name="T17" fmla="*/ 451 h 29"/>
                  <a:gd name="T18" fmla="*/ 313 w 24"/>
                  <a:gd name="T19" fmla="*/ 297 h 29"/>
                  <a:gd name="T20" fmla="*/ 375 w 24"/>
                  <a:gd name="T21" fmla="*/ 247 h 29"/>
                  <a:gd name="T22" fmla="*/ 313 w 24"/>
                  <a:gd name="T23" fmla="*/ 133 h 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29">
                    <a:moveTo>
                      <a:pt x="15" y="9"/>
                    </a:moveTo>
                    <a:cubicBezTo>
                      <a:pt x="13" y="6"/>
                      <a:pt x="4" y="0"/>
                      <a:pt x="4" y="8"/>
                    </a:cubicBezTo>
                    <a:cubicBezTo>
                      <a:pt x="8" y="9"/>
                      <a:pt x="16" y="12"/>
                      <a:pt x="8" y="15"/>
                    </a:cubicBezTo>
                    <a:cubicBezTo>
                      <a:pt x="6" y="16"/>
                      <a:pt x="2" y="16"/>
                      <a:pt x="1" y="19"/>
                    </a:cubicBezTo>
                    <a:cubicBezTo>
                      <a:pt x="0" y="21"/>
                      <a:pt x="0" y="24"/>
                      <a:pt x="2" y="24"/>
                    </a:cubicBezTo>
                    <a:cubicBezTo>
                      <a:pt x="6" y="25"/>
                      <a:pt x="8" y="19"/>
                      <a:pt x="11" y="19"/>
                    </a:cubicBezTo>
                    <a:cubicBezTo>
                      <a:pt x="14" y="19"/>
                      <a:pt x="14" y="23"/>
                      <a:pt x="15" y="25"/>
                    </a:cubicBezTo>
                    <a:cubicBezTo>
                      <a:pt x="16" y="27"/>
                      <a:pt x="16" y="29"/>
                      <a:pt x="19" y="28"/>
                    </a:cubicBezTo>
                    <a:cubicBezTo>
                      <a:pt x="20" y="28"/>
                      <a:pt x="23" y="25"/>
                      <a:pt x="24" y="24"/>
                    </a:cubicBezTo>
                    <a:cubicBezTo>
                      <a:pt x="19" y="24"/>
                      <a:pt x="17" y="20"/>
                      <a:pt x="20" y="16"/>
                    </a:cubicBezTo>
                    <a:cubicBezTo>
                      <a:pt x="21" y="15"/>
                      <a:pt x="23" y="15"/>
                      <a:pt x="24" y="13"/>
                    </a:cubicBezTo>
                    <a:cubicBezTo>
                      <a:pt x="24" y="11"/>
                      <a:pt x="22" y="8"/>
                      <a:pt x="20" y="7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8" name="Freeform 460">
                <a:extLst>
                  <a:ext uri="{FF2B5EF4-FFF2-40B4-BE49-F238E27FC236}">
                    <a16:creationId xmlns:a16="http://schemas.microsoft.com/office/drawing/2014/main" id="{2ABBD151-D34A-4182-AEA0-00D699D33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256"/>
                <a:ext cx="50" cy="61"/>
              </a:xfrm>
              <a:custGeom>
                <a:avLst/>
                <a:gdLst>
                  <a:gd name="T0" fmla="*/ 300 w 20"/>
                  <a:gd name="T1" fmla="*/ 77 h 23"/>
                  <a:gd name="T2" fmla="*/ 33 w 20"/>
                  <a:gd name="T3" fmla="*/ 149 h 23"/>
                  <a:gd name="T4" fmla="*/ 188 w 20"/>
                  <a:gd name="T5" fmla="*/ 225 h 23"/>
                  <a:gd name="T6" fmla="*/ 63 w 20"/>
                  <a:gd name="T7" fmla="*/ 408 h 23"/>
                  <a:gd name="T8" fmla="*/ 145 w 20"/>
                  <a:gd name="T9" fmla="*/ 374 h 23"/>
                  <a:gd name="T10" fmla="*/ 208 w 20"/>
                  <a:gd name="T11" fmla="*/ 337 h 23"/>
                  <a:gd name="T12" fmla="*/ 270 w 20"/>
                  <a:gd name="T13" fmla="*/ 294 h 23"/>
                  <a:gd name="T14" fmla="*/ 313 w 20"/>
                  <a:gd name="T15" fmla="*/ 149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23">
                    <a:moveTo>
                      <a:pt x="19" y="4"/>
                    </a:moveTo>
                    <a:cubicBezTo>
                      <a:pt x="14" y="5"/>
                      <a:pt x="5" y="0"/>
                      <a:pt x="2" y="8"/>
                    </a:cubicBezTo>
                    <a:cubicBezTo>
                      <a:pt x="4" y="11"/>
                      <a:pt x="14" y="5"/>
                      <a:pt x="12" y="12"/>
                    </a:cubicBezTo>
                    <a:cubicBezTo>
                      <a:pt x="11" y="14"/>
                      <a:pt x="0" y="18"/>
                      <a:pt x="4" y="22"/>
                    </a:cubicBezTo>
                    <a:cubicBezTo>
                      <a:pt x="6" y="23"/>
                      <a:pt x="8" y="21"/>
                      <a:pt x="9" y="20"/>
                    </a:cubicBezTo>
                    <a:cubicBezTo>
                      <a:pt x="11" y="19"/>
                      <a:pt x="10" y="19"/>
                      <a:pt x="13" y="18"/>
                    </a:cubicBezTo>
                    <a:cubicBezTo>
                      <a:pt x="15" y="18"/>
                      <a:pt x="16" y="19"/>
                      <a:pt x="17" y="16"/>
                    </a:cubicBezTo>
                    <a:cubicBezTo>
                      <a:pt x="19" y="14"/>
                      <a:pt x="16" y="9"/>
                      <a:pt x="20" y="8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39" name="Freeform 461">
                <a:extLst>
                  <a:ext uri="{FF2B5EF4-FFF2-40B4-BE49-F238E27FC236}">
                    <a16:creationId xmlns:a16="http://schemas.microsoft.com/office/drawing/2014/main" id="{C1063DE5-8C90-4DDB-9316-2331B274C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269"/>
                <a:ext cx="37" cy="51"/>
              </a:xfrm>
              <a:custGeom>
                <a:avLst/>
                <a:gdLst>
                  <a:gd name="T0" fmla="*/ 121 w 15"/>
                  <a:gd name="T1" fmla="*/ 150 h 19"/>
                  <a:gd name="T2" fmla="*/ 42 w 15"/>
                  <a:gd name="T3" fmla="*/ 287 h 19"/>
                  <a:gd name="T4" fmla="*/ 133 w 15"/>
                  <a:gd name="T5" fmla="*/ 217 h 19"/>
                  <a:gd name="T6" fmla="*/ 183 w 15"/>
                  <a:gd name="T7" fmla="*/ 56 h 19"/>
                  <a:gd name="T8" fmla="*/ 91 w 15"/>
                  <a:gd name="T9" fmla="*/ 15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9">
                    <a:moveTo>
                      <a:pt x="8" y="8"/>
                    </a:moveTo>
                    <a:cubicBezTo>
                      <a:pt x="4" y="7"/>
                      <a:pt x="0" y="12"/>
                      <a:pt x="3" y="15"/>
                    </a:cubicBezTo>
                    <a:cubicBezTo>
                      <a:pt x="6" y="19"/>
                      <a:pt x="8" y="13"/>
                      <a:pt x="9" y="11"/>
                    </a:cubicBezTo>
                    <a:cubicBezTo>
                      <a:pt x="11" y="9"/>
                      <a:pt x="15" y="7"/>
                      <a:pt x="12" y="3"/>
                    </a:cubicBezTo>
                    <a:cubicBezTo>
                      <a:pt x="9" y="0"/>
                      <a:pt x="6" y="4"/>
                      <a:pt x="6" y="8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0" name="Freeform 462">
                <a:extLst>
                  <a:ext uri="{FF2B5EF4-FFF2-40B4-BE49-F238E27FC236}">
                    <a16:creationId xmlns:a16="http://schemas.microsoft.com/office/drawing/2014/main" id="{D066AE20-B05F-43A2-89E8-7EF127BB1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296"/>
                <a:ext cx="20" cy="24"/>
              </a:xfrm>
              <a:custGeom>
                <a:avLst/>
                <a:gdLst>
                  <a:gd name="T0" fmla="*/ 0 w 8"/>
                  <a:gd name="T1" fmla="*/ 35 h 9"/>
                  <a:gd name="T2" fmla="*/ 33 w 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2"/>
                    </a:moveTo>
                    <a:cubicBezTo>
                      <a:pt x="4" y="9"/>
                      <a:pt x="8" y="6"/>
                      <a:pt x="2" y="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1" name="Freeform 463">
                <a:extLst>
                  <a:ext uri="{FF2B5EF4-FFF2-40B4-BE49-F238E27FC236}">
                    <a16:creationId xmlns:a16="http://schemas.microsoft.com/office/drawing/2014/main" id="{35648072-A25D-4524-BC15-58D75E588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904"/>
                <a:ext cx="162" cy="178"/>
              </a:xfrm>
              <a:custGeom>
                <a:avLst/>
                <a:gdLst>
                  <a:gd name="T0" fmla="*/ 155 w 65"/>
                  <a:gd name="T1" fmla="*/ 0 h 67"/>
                  <a:gd name="T2" fmla="*/ 125 w 65"/>
                  <a:gd name="T3" fmla="*/ 93 h 67"/>
                  <a:gd name="T4" fmla="*/ 42 w 65"/>
                  <a:gd name="T5" fmla="*/ 93 h 67"/>
                  <a:gd name="T6" fmla="*/ 75 w 65"/>
                  <a:gd name="T7" fmla="*/ 375 h 67"/>
                  <a:gd name="T8" fmla="*/ 434 w 65"/>
                  <a:gd name="T9" fmla="*/ 938 h 67"/>
                  <a:gd name="T10" fmla="*/ 591 w 65"/>
                  <a:gd name="T11" fmla="*/ 996 h 67"/>
                  <a:gd name="T12" fmla="*/ 912 w 65"/>
                  <a:gd name="T13" fmla="*/ 1201 h 67"/>
                  <a:gd name="T14" fmla="*/ 912 w 65"/>
                  <a:gd name="T15" fmla="*/ 1108 h 67"/>
                  <a:gd name="T16" fmla="*/ 994 w 65"/>
                  <a:gd name="T17" fmla="*/ 1087 h 67"/>
                  <a:gd name="T18" fmla="*/ 758 w 65"/>
                  <a:gd name="T19" fmla="*/ 792 h 67"/>
                  <a:gd name="T20" fmla="*/ 695 w 65"/>
                  <a:gd name="T21" fmla="*/ 566 h 67"/>
                  <a:gd name="T22" fmla="*/ 404 w 65"/>
                  <a:gd name="T23" fmla="*/ 191 h 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67">
                    <a:moveTo>
                      <a:pt x="10" y="0"/>
                    </a:moveTo>
                    <a:cubicBezTo>
                      <a:pt x="10" y="2"/>
                      <a:pt x="10" y="4"/>
                      <a:pt x="8" y="5"/>
                    </a:cubicBezTo>
                    <a:cubicBezTo>
                      <a:pt x="7" y="6"/>
                      <a:pt x="4" y="6"/>
                      <a:pt x="3" y="5"/>
                    </a:cubicBezTo>
                    <a:cubicBezTo>
                      <a:pt x="0" y="3"/>
                      <a:pt x="3" y="16"/>
                      <a:pt x="5" y="20"/>
                    </a:cubicBezTo>
                    <a:cubicBezTo>
                      <a:pt x="8" y="32"/>
                      <a:pt x="17" y="44"/>
                      <a:pt x="28" y="50"/>
                    </a:cubicBezTo>
                    <a:cubicBezTo>
                      <a:pt x="31" y="52"/>
                      <a:pt x="34" y="53"/>
                      <a:pt x="38" y="53"/>
                    </a:cubicBezTo>
                    <a:cubicBezTo>
                      <a:pt x="42" y="54"/>
                      <a:pt x="57" y="67"/>
                      <a:pt x="59" y="64"/>
                    </a:cubicBezTo>
                    <a:cubicBezTo>
                      <a:pt x="58" y="63"/>
                      <a:pt x="57" y="61"/>
                      <a:pt x="59" y="59"/>
                    </a:cubicBezTo>
                    <a:cubicBezTo>
                      <a:pt x="62" y="56"/>
                      <a:pt x="64" y="57"/>
                      <a:pt x="64" y="58"/>
                    </a:cubicBezTo>
                    <a:cubicBezTo>
                      <a:pt x="65" y="57"/>
                      <a:pt x="49" y="42"/>
                      <a:pt x="49" y="42"/>
                    </a:cubicBezTo>
                    <a:cubicBezTo>
                      <a:pt x="50" y="38"/>
                      <a:pt x="47" y="33"/>
                      <a:pt x="45" y="30"/>
                    </a:cubicBezTo>
                    <a:cubicBezTo>
                      <a:pt x="40" y="22"/>
                      <a:pt x="32" y="17"/>
                      <a:pt x="26" y="10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2" name="Freeform 464">
                <a:extLst>
                  <a:ext uri="{FF2B5EF4-FFF2-40B4-BE49-F238E27FC236}">
                    <a16:creationId xmlns:a16="http://schemas.microsoft.com/office/drawing/2014/main" id="{A3939563-A491-4E58-8C86-F1BAFCA38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002"/>
                <a:ext cx="72" cy="80"/>
              </a:xfrm>
              <a:custGeom>
                <a:avLst/>
                <a:gdLst>
                  <a:gd name="T0" fmla="*/ 432 w 29"/>
                  <a:gd name="T1" fmla="*/ 397 h 30"/>
                  <a:gd name="T2" fmla="*/ 196 w 29"/>
                  <a:gd name="T3" fmla="*/ 93 h 30"/>
                  <a:gd name="T4" fmla="*/ 196 w 29"/>
                  <a:gd name="T5" fmla="*/ 0 h 30"/>
                  <a:gd name="T6" fmla="*/ 62 w 29"/>
                  <a:gd name="T7" fmla="*/ 93 h 30"/>
                  <a:gd name="T8" fmla="*/ 12 w 29"/>
                  <a:gd name="T9" fmla="*/ 320 h 30"/>
                  <a:gd name="T10" fmla="*/ 30 w 29"/>
                  <a:gd name="T11" fmla="*/ 307 h 30"/>
                  <a:gd name="T12" fmla="*/ 353 w 29"/>
                  <a:gd name="T13" fmla="*/ 512 h 30"/>
                  <a:gd name="T14" fmla="*/ 353 w 29"/>
                  <a:gd name="T15" fmla="*/ 419 h 30"/>
                  <a:gd name="T16" fmla="*/ 432 w 29"/>
                  <a:gd name="T17" fmla="*/ 397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30">
                    <a:moveTo>
                      <a:pt x="28" y="21"/>
                    </a:moveTo>
                    <a:cubicBezTo>
                      <a:pt x="29" y="20"/>
                      <a:pt x="13" y="5"/>
                      <a:pt x="13" y="5"/>
                    </a:cubicBezTo>
                    <a:cubicBezTo>
                      <a:pt x="13" y="3"/>
                      <a:pt x="14" y="2"/>
                      <a:pt x="13" y="0"/>
                    </a:cubicBezTo>
                    <a:cubicBezTo>
                      <a:pt x="10" y="1"/>
                      <a:pt x="7" y="3"/>
                      <a:pt x="4" y="5"/>
                    </a:cubicBezTo>
                    <a:cubicBezTo>
                      <a:pt x="0" y="10"/>
                      <a:pt x="0" y="14"/>
                      <a:pt x="1" y="17"/>
                    </a:cubicBezTo>
                    <a:cubicBezTo>
                      <a:pt x="1" y="17"/>
                      <a:pt x="1" y="16"/>
                      <a:pt x="2" y="16"/>
                    </a:cubicBezTo>
                    <a:cubicBezTo>
                      <a:pt x="6" y="17"/>
                      <a:pt x="21" y="30"/>
                      <a:pt x="23" y="27"/>
                    </a:cubicBezTo>
                    <a:cubicBezTo>
                      <a:pt x="22" y="26"/>
                      <a:pt x="21" y="24"/>
                      <a:pt x="23" y="22"/>
                    </a:cubicBezTo>
                    <a:cubicBezTo>
                      <a:pt x="26" y="19"/>
                      <a:pt x="28" y="20"/>
                      <a:pt x="28" y="21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3" name="Freeform 465">
                <a:extLst>
                  <a:ext uri="{FF2B5EF4-FFF2-40B4-BE49-F238E27FC236}">
                    <a16:creationId xmlns:a16="http://schemas.microsoft.com/office/drawing/2014/main" id="{3EB8B4D4-DF64-46D4-A9F2-60423EC20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00"/>
                <a:ext cx="78" cy="160"/>
              </a:xfrm>
              <a:custGeom>
                <a:avLst/>
                <a:gdLst>
                  <a:gd name="T0" fmla="*/ 221 w 31"/>
                  <a:gd name="T1" fmla="*/ 947 h 60"/>
                  <a:gd name="T2" fmla="*/ 189 w 31"/>
                  <a:gd name="T3" fmla="*/ 533 h 60"/>
                  <a:gd name="T4" fmla="*/ 0 w 31"/>
                  <a:gd name="T5" fmla="*/ 0 h 60"/>
                  <a:gd name="T6" fmla="*/ 347 w 31"/>
                  <a:gd name="T7" fmla="*/ 605 h 60"/>
                  <a:gd name="T8" fmla="*/ 242 w 31"/>
                  <a:gd name="T9" fmla="*/ 1003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60">
                    <a:moveTo>
                      <a:pt x="14" y="50"/>
                    </a:moveTo>
                    <a:cubicBezTo>
                      <a:pt x="25" y="46"/>
                      <a:pt x="17" y="36"/>
                      <a:pt x="12" y="28"/>
                    </a:cubicBezTo>
                    <a:cubicBezTo>
                      <a:pt x="7" y="20"/>
                      <a:pt x="2" y="9"/>
                      <a:pt x="0" y="0"/>
                    </a:cubicBezTo>
                    <a:cubicBezTo>
                      <a:pt x="4" y="13"/>
                      <a:pt x="16" y="20"/>
                      <a:pt x="22" y="32"/>
                    </a:cubicBezTo>
                    <a:cubicBezTo>
                      <a:pt x="26" y="41"/>
                      <a:pt x="31" y="60"/>
                      <a:pt x="15" y="53"/>
                    </a:cubicBezTo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4" name="Freeform 466">
                <a:extLst>
                  <a:ext uri="{FF2B5EF4-FFF2-40B4-BE49-F238E27FC236}">
                    <a16:creationId xmlns:a16="http://schemas.microsoft.com/office/drawing/2014/main" id="{8376B7AD-E0BB-4CB5-90E4-BD6CA1D1B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880"/>
                <a:ext cx="30" cy="34"/>
              </a:xfrm>
              <a:custGeom>
                <a:avLst/>
                <a:gdLst>
                  <a:gd name="T0" fmla="*/ 0 w 12"/>
                  <a:gd name="T1" fmla="*/ 0 h 13"/>
                  <a:gd name="T2" fmla="*/ 95 w 12"/>
                  <a:gd name="T3" fmla="*/ 233 h 13"/>
                  <a:gd name="T4" fmla="*/ 63 w 12"/>
                  <a:gd name="T5" fmla="*/ 2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3">
                    <a:moveTo>
                      <a:pt x="0" y="0"/>
                    </a:moveTo>
                    <a:cubicBezTo>
                      <a:pt x="4" y="4"/>
                      <a:pt x="6" y="8"/>
                      <a:pt x="6" y="13"/>
                    </a:cubicBezTo>
                    <a:cubicBezTo>
                      <a:pt x="12" y="13"/>
                      <a:pt x="11" y="0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5" name="Freeform 467">
                <a:extLst>
                  <a:ext uri="{FF2B5EF4-FFF2-40B4-BE49-F238E27FC236}">
                    <a16:creationId xmlns:a16="http://schemas.microsoft.com/office/drawing/2014/main" id="{6C445209-2578-48E9-B25B-96E5A6D83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861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83 h 4"/>
                  <a:gd name="T4" fmla="*/ 63 w 4"/>
                  <a:gd name="T5" fmla="*/ 47 h 4"/>
                  <a:gd name="T6" fmla="*/ 20 w 4"/>
                  <a:gd name="T7" fmla="*/ 47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3"/>
                      <a:pt x="1" y="3"/>
                      <a:pt x="2" y="4"/>
                    </a:cubicBezTo>
                    <a:cubicBezTo>
                      <a:pt x="4" y="3"/>
                      <a:pt x="3" y="4"/>
                      <a:pt x="4" y="2"/>
                    </a:cubicBezTo>
                    <a:cubicBezTo>
                      <a:pt x="1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6" name="Freeform 468">
                <a:extLst>
                  <a:ext uri="{FF2B5EF4-FFF2-40B4-BE49-F238E27FC236}">
                    <a16:creationId xmlns:a16="http://schemas.microsoft.com/office/drawing/2014/main" id="{F2C37B9E-E358-451F-AEF4-3F571D9BF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1922"/>
                <a:ext cx="12" cy="16"/>
              </a:xfrm>
              <a:custGeom>
                <a:avLst/>
                <a:gdLst>
                  <a:gd name="T0" fmla="*/ 12 w 5"/>
                  <a:gd name="T1" fmla="*/ 21 h 6"/>
                  <a:gd name="T2" fmla="*/ 29 w 5"/>
                  <a:gd name="T3" fmla="*/ 115 h 6"/>
                  <a:gd name="T4" fmla="*/ 70 w 5"/>
                  <a:gd name="T5" fmla="*/ 21 h 6"/>
                  <a:gd name="T6" fmla="*/ 29 w 5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0" y="3"/>
                      <a:pt x="0" y="5"/>
                      <a:pt x="2" y="6"/>
                    </a:cubicBezTo>
                    <a:cubicBezTo>
                      <a:pt x="4" y="5"/>
                      <a:pt x="5" y="3"/>
                      <a:pt x="5" y="1"/>
                    </a:cubicBezTo>
                    <a:cubicBezTo>
                      <a:pt x="3" y="0"/>
                      <a:pt x="3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7" name="Freeform 469">
                <a:extLst>
                  <a:ext uri="{FF2B5EF4-FFF2-40B4-BE49-F238E27FC236}">
                    <a16:creationId xmlns:a16="http://schemas.microsoft.com/office/drawing/2014/main" id="{01956E54-A12A-4158-8644-F2612B8F3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109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17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8" name="Freeform 470">
                <a:extLst>
                  <a:ext uri="{FF2B5EF4-FFF2-40B4-BE49-F238E27FC236}">
                    <a16:creationId xmlns:a16="http://schemas.microsoft.com/office/drawing/2014/main" id="{E7573D66-C79B-4F2F-9799-AF955E2B4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125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17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49" name="Freeform 471">
                <a:extLst>
                  <a:ext uri="{FF2B5EF4-FFF2-40B4-BE49-F238E27FC236}">
                    <a16:creationId xmlns:a16="http://schemas.microsoft.com/office/drawing/2014/main" id="{EDDD3CFA-AA7F-40CB-8730-126F762C4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154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0" name="Freeform 472">
                <a:extLst>
                  <a:ext uri="{FF2B5EF4-FFF2-40B4-BE49-F238E27FC236}">
                    <a16:creationId xmlns:a16="http://schemas.microsoft.com/office/drawing/2014/main" id="{07ADC75F-5536-4746-9F02-A722ED380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136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100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1" name="Freeform 473">
                <a:extLst>
                  <a:ext uri="{FF2B5EF4-FFF2-40B4-BE49-F238E27FC236}">
                    <a16:creationId xmlns:a16="http://schemas.microsoft.com/office/drawing/2014/main" id="{24F7139A-A4A1-486B-AFC3-A7AB7D4AC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093"/>
                <a:ext cx="17" cy="16"/>
              </a:xfrm>
              <a:custGeom>
                <a:avLst/>
                <a:gdLst>
                  <a:gd name="T0" fmla="*/ 29 w 7"/>
                  <a:gd name="T1" fmla="*/ 0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2" name="Freeform 474">
                <a:extLst>
                  <a:ext uri="{FF2B5EF4-FFF2-40B4-BE49-F238E27FC236}">
                    <a16:creationId xmlns:a16="http://schemas.microsoft.com/office/drawing/2014/main" id="{F50D23D4-440E-4308-B3AC-E05CFFC4D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133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55 w 5"/>
                  <a:gd name="T5" fmla="*/ 68 h 5"/>
                  <a:gd name="T6" fmla="*/ 21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3" name="Freeform 475">
                <a:extLst>
                  <a:ext uri="{FF2B5EF4-FFF2-40B4-BE49-F238E27FC236}">
                    <a16:creationId xmlns:a16="http://schemas.microsoft.com/office/drawing/2014/main" id="{8CBE129A-F19F-4699-8067-1C035CA9A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157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4" name="Freeform 476">
                <a:extLst>
                  <a:ext uri="{FF2B5EF4-FFF2-40B4-BE49-F238E27FC236}">
                    <a16:creationId xmlns:a16="http://schemas.microsoft.com/office/drawing/2014/main" id="{441BF363-F678-46C0-99E8-EB5FE5F18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181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5" name="Freeform 477">
                <a:extLst>
                  <a:ext uri="{FF2B5EF4-FFF2-40B4-BE49-F238E27FC236}">
                    <a16:creationId xmlns:a16="http://schemas.microsoft.com/office/drawing/2014/main" id="{21D50841-6DCE-4360-9E80-657978B2B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192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29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1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6" name="Freeform 478">
                <a:extLst>
                  <a:ext uri="{FF2B5EF4-FFF2-40B4-BE49-F238E27FC236}">
                    <a16:creationId xmlns:a16="http://schemas.microsoft.com/office/drawing/2014/main" id="{6E873E7E-7D1C-4900-93C6-1030501F4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218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7" name="Freeform 479">
                <a:extLst>
                  <a:ext uri="{FF2B5EF4-FFF2-40B4-BE49-F238E27FC236}">
                    <a16:creationId xmlns:a16="http://schemas.microsoft.com/office/drawing/2014/main" id="{6E47C0EB-2D6E-4B93-917A-B1E584119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226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8" name="Freeform 480">
                <a:extLst>
                  <a:ext uri="{FF2B5EF4-FFF2-40B4-BE49-F238E27FC236}">
                    <a16:creationId xmlns:a16="http://schemas.microsoft.com/office/drawing/2014/main" id="{1AE78746-7968-49C8-84D7-A51B332FE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200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55 w 5"/>
                  <a:gd name="T5" fmla="*/ 68 h 5"/>
                  <a:gd name="T6" fmla="*/ 21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59" name="Freeform 481">
                <a:extLst>
                  <a:ext uri="{FF2B5EF4-FFF2-40B4-BE49-F238E27FC236}">
                    <a16:creationId xmlns:a16="http://schemas.microsoft.com/office/drawing/2014/main" id="{473921E5-672A-4CD5-B44A-E9B50ED1D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165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34 h 5"/>
                  <a:gd name="T4" fmla="*/ 41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2"/>
                      <a:pt x="4" y="4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0" name="Freeform 482">
                <a:extLst>
                  <a:ext uri="{FF2B5EF4-FFF2-40B4-BE49-F238E27FC236}">
                    <a16:creationId xmlns:a16="http://schemas.microsoft.com/office/drawing/2014/main" id="{9FD80221-307E-482C-B049-165A01E99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061"/>
                <a:ext cx="13" cy="13"/>
              </a:xfrm>
              <a:custGeom>
                <a:avLst/>
                <a:gdLst>
                  <a:gd name="T0" fmla="*/ 55 w 5"/>
                  <a:gd name="T1" fmla="*/ 88 h 5"/>
                  <a:gd name="T2" fmla="*/ 21 w 5"/>
                  <a:gd name="T3" fmla="*/ 55 h 5"/>
                  <a:gd name="T4" fmla="*/ 34 w 5"/>
                  <a:gd name="T5" fmla="*/ 21 h 5"/>
                  <a:gd name="T6" fmla="*/ 68 w 5"/>
                  <a:gd name="T7" fmla="*/ 34 h 5"/>
                  <a:gd name="T8" fmla="*/ 55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1" name="Freeform 483">
                <a:extLst>
                  <a:ext uri="{FF2B5EF4-FFF2-40B4-BE49-F238E27FC236}">
                    <a16:creationId xmlns:a16="http://schemas.microsoft.com/office/drawing/2014/main" id="{8FC4EC36-1E9C-418A-96A6-2B11D0EEE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88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2" name="Freeform 484">
                <a:extLst>
                  <a:ext uri="{FF2B5EF4-FFF2-40B4-BE49-F238E27FC236}">
                    <a16:creationId xmlns:a16="http://schemas.microsoft.com/office/drawing/2014/main" id="{6AF02501-8DB8-40E1-82DD-9DEFB8670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109"/>
                <a:ext cx="12" cy="11"/>
              </a:xfrm>
              <a:custGeom>
                <a:avLst/>
                <a:gdLst>
                  <a:gd name="T0" fmla="*/ 29 w 5"/>
                  <a:gd name="T1" fmla="*/ 0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29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3" name="Freeform 485">
                <a:extLst>
                  <a:ext uri="{FF2B5EF4-FFF2-40B4-BE49-F238E27FC236}">
                    <a16:creationId xmlns:a16="http://schemas.microsoft.com/office/drawing/2014/main" id="{2A8128DA-BCCC-4473-81C2-3FD8E48DA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112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4" name="Freeform 486">
                <a:extLst>
                  <a:ext uri="{FF2B5EF4-FFF2-40B4-BE49-F238E27FC236}">
                    <a16:creationId xmlns:a16="http://schemas.microsoft.com/office/drawing/2014/main" id="{E2F20157-6F12-47E9-B25D-FCC396385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146"/>
                <a:ext cx="12" cy="14"/>
              </a:xfrm>
              <a:custGeom>
                <a:avLst/>
                <a:gdLst>
                  <a:gd name="T0" fmla="*/ 12 w 5"/>
                  <a:gd name="T1" fmla="*/ 22 h 5"/>
                  <a:gd name="T2" fmla="*/ 58 w 5"/>
                  <a:gd name="T3" fmla="*/ 22 h 5"/>
                  <a:gd name="T4" fmla="*/ 58 w 5"/>
                  <a:gd name="T5" fmla="*/ 87 h 5"/>
                  <a:gd name="T6" fmla="*/ 12 w 5"/>
                  <a:gd name="T7" fmla="*/ 62 h 5"/>
                  <a:gd name="T8" fmla="*/ 12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5" name="Freeform 487">
                <a:extLst>
                  <a:ext uri="{FF2B5EF4-FFF2-40B4-BE49-F238E27FC236}">
                    <a16:creationId xmlns:a16="http://schemas.microsoft.com/office/drawing/2014/main" id="{C902133B-B610-4325-9174-DF703E663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293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6" name="Freeform 488">
                <a:extLst>
                  <a:ext uri="{FF2B5EF4-FFF2-40B4-BE49-F238E27FC236}">
                    <a16:creationId xmlns:a16="http://schemas.microsoft.com/office/drawing/2014/main" id="{33E30502-3465-465B-AC47-942962300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426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7" name="Freeform 489">
                <a:extLst>
                  <a:ext uri="{FF2B5EF4-FFF2-40B4-BE49-F238E27FC236}">
                    <a16:creationId xmlns:a16="http://schemas.microsoft.com/office/drawing/2014/main" id="{1C96E365-0419-47BA-BF8E-6211C2B01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450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8" name="Freeform 490">
                <a:extLst>
                  <a:ext uri="{FF2B5EF4-FFF2-40B4-BE49-F238E27FC236}">
                    <a16:creationId xmlns:a16="http://schemas.microsoft.com/office/drawing/2014/main" id="{FB5625F9-9496-4B7C-ADAC-54E3D4120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394"/>
                <a:ext cx="12" cy="14"/>
              </a:xfrm>
              <a:custGeom>
                <a:avLst/>
                <a:gdLst>
                  <a:gd name="T0" fmla="*/ 29 w 5"/>
                  <a:gd name="T1" fmla="*/ 22 h 5"/>
                  <a:gd name="T2" fmla="*/ 58 w 5"/>
                  <a:gd name="T3" fmla="*/ 22 h 5"/>
                  <a:gd name="T4" fmla="*/ 58 w 5"/>
                  <a:gd name="T5" fmla="*/ 87 h 5"/>
                  <a:gd name="T6" fmla="*/ 12 w 5"/>
                  <a:gd name="T7" fmla="*/ 62 h 5"/>
                  <a:gd name="T8" fmla="*/ 29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69" name="Freeform 491">
                <a:extLst>
                  <a:ext uri="{FF2B5EF4-FFF2-40B4-BE49-F238E27FC236}">
                    <a16:creationId xmlns:a16="http://schemas.microsoft.com/office/drawing/2014/main" id="{6B5B34EC-6EBF-4C0E-B660-8A334B9F0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458"/>
                <a:ext cx="12" cy="14"/>
              </a:xfrm>
              <a:custGeom>
                <a:avLst/>
                <a:gdLst>
                  <a:gd name="T0" fmla="*/ 29 w 5"/>
                  <a:gd name="T1" fmla="*/ 22 h 5"/>
                  <a:gd name="T2" fmla="*/ 58 w 5"/>
                  <a:gd name="T3" fmla="*/ 48 h 5"/>
                  <a:gd name="T4" fmla="*/ 58 w 5"/>
                  <a:gd name="T5" fmla="*/ 87 h 5"/>
                  <a:gd name="T6" fmla="*/ 12 w 5"/>
                  <a:gd name="T7" fmla="*/ 87 h 5"/>
                  <a:gd name="T8" fmla="*/ 29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0" name="Freeform 492">
                <a:extLst>
                  <a:ext uri="{FF2B5EF4-FFF2-40B4-BE49-F238E27FC236}">
                    <a16:creationId xmlns:a16="http://schemas.microsoft.com/office/drawing/2014/main" id="{A4AB16BC-CC8D-4582-BEE7-577A83992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472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1" name="Freeform 493">
                <a:extLst>
                  <a:ext uri="{FF2B5EF4-FFF2-40B4-BE49-F238E27FC236}">
                    <a16:creationId xmlns:a16="http://schemas.microsoft.com/office/drawing/2014/main" id="{F6737C05-F9D0-4CC1-8024-AAC1BBFA7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1941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55 h 5"/>
                  <a:gd name="T8" fmla="*/ 34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2" name="Freeform 494">
                <a:extLst>
                  <a:ext uri="{FF2B5EF4-FFF2-40B4-BE49-F238E27FC236}">
                    <a16:creationId xmlns:a16="http://schemas.microsoft.com/office/drawing/2014/main" id="{CCD4E419-6D2F-4BF0-AD91-4946FF92E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989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3" name="Freeform 495">
                <a:extLst>
                  <a:ext uri="{FF2B5EF4-FFF2-40B4-BE49-F238E27FC236}">
                    <a16:creationId xmlns:a16="http://schemas.microsoft.com/office/drawing/2014/main" id="{F5D8130C-94C6-4C59-BB9F-13BE08E2A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010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48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4" name="Freeform 496">
                <a:extLst>
                  <a:ext uri="{FF2B5EF4-FFF2-40B4-BE49-F238E27FC236}">
                    <a16:creationId xmlns:a16="http://schemas.microsoft.com/office/drawing/2014/main" id="{E1FA4E37-2849-4D8C-B030-8F5BEEF79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032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55 h 5"/>
                  <a:gd name="T8" fmla="*/ 29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5" name="Freeform 497">
                <a:extLst>
                  <a:ext uri="{FF2B5EF4-FFF2-40B4-BE49-F238E27FC236}">
                    <a16:creationId xmlns:a16="http://schemas.microsoft.com/office/drawing/2014/main" id="{4B9F4238-8B98-47D3-8FC8-101196C10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1981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6" name="Freeform 498">
                <a:extLst>
                  <a:ext uri="{FF2B5EF4-FFF2-40B4-BE49-F238E27FC236}">
                    <a16:creationId xmlns:a16="http://schemas.microsoft.com/office/drawing/2014/main" id="{8BDE8466-8D6D-4C50-B636-195FCBFA4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1978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7" name="Freeform 499">
                <a:extLst>
                  <a:ext uri="{FF2B5EF4-FFF2-40B4-BE49-F238E27FC236}">
                    <a16:creationId xmlns:a16="http://schemas.microsoft.com/office/drawing/2014/main" id="{77A3253E-A5AF-4700-A6C6-82F317D1B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968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8" name="Freeform 500">
                <a:extLst>
                  <a:ext uri="{FF2B5EF4-FFF2-40B4-BE49-F238E27FC236}">
                    <a16:creationId xmlns:a16="http://schemas.microsoft.com/office/drawing/2014/main" id="{DFB56C7D-4B91-4F22-818F-0837CD972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317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79" name="Freeform 501">
                <a:extLst>
                  <a:ext uri="{FF2B5EF4-FFF2-40B4-BE49-F238E27FC236}">
                    <a16:creationId xmlns:a16="http://schemas.microsoft.com/office/drawing/2014/main" id="{38228792-6EC3-441F-83D8-85070BA13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333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0" name="Freeform 502">
                <a:extLst>
                  <a:ext uri="{FF2B5EF4-FFF2-40B4-BE49-F238E27FC236}">
                    <a16:creationId xmlns:a16="http://schemas.microsoft.com/office/drawing/2014/main" id="{8C29BA7F-DD56-4650-B81E-5C0B5B434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264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63 w 4"/>
                  <a:gd name="T3" fmla="*/ 20 h 4"/>
                  <a:gd name="T4" fmla="*/ 50 w 4"/>
                  <a:gd name="T5" fmla="*/ 63 h 4"/>
                  <a:gd name="T6" fmla="*/ 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1" name="Freeform 503">
                <a:extLst>
                  <a:ext uri="{FF2B5EF4-FFF2-40B4-BE49-F238E27FC236}">
                    <a16:creationId xmlns:a16="http://schemas.microsoft.com/office/drawing/2014/main" id="{49F9EB6A-D6D3-4B50-BA55-7BCD2A659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264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63 w 4"/>
                  <a:gd name="T3" fmla="*/ 20 h 4"/>
                  <a:gd name="T4" fmla="*/ 50 w 4"/>
                  <a:gd name="T5" fmla="*/ 63 h 4"/>
                  <a:gd name="T6" fmla="*/ 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2" name="Freeform 504">
                <a:extLst>
                  <a:ext uri="{FF2B5EF4-FFF2-40B4-BE49-F238E27FC236}">
                    <a16:creationId xmlns:a16="http://schemas.microsoft.com/office/drawing/2014/main" id="{93EAC3ED-954A-4691-978B-26F6B87E5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272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3" name="Freeform 505">
                <a:extLst>
                  <a:ext uri="{FF2B5EF4-FFF2-40B4-BE49-F238E27FC236}">
                    <a16:creationId xmlns:a16="http://schemas.microsoft.com/office/drawing/2014/main" id="{0571D0E6-AB45-4033-9B6A-8DE3245D8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261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2 h 4"/>
                  <a:gd name="T4" fmla="*/ 58 w 5"/>
                  <a:gd name="T5" fmla="*/ 61 h 4"/>
                  <a:gd name="T6" fmla="*/ 12 w 5"/>
                  <a:gd name="T7" fmla="*/ 61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4" name="Freeform 506">
                <a:extLst>
                  <a:ext uri="{FF2B5EF4-FFF2-40B4-BE49-F238E27FC236}">
                    <a16:creationId xmlns:a16="http://schemas.microsoft.com/office/drawing/2014/main" id="{264295CC-BDB7-4602-9CAE-4C4A7B252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282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2 h 4"/>
                  <a:gd name="T4" fmla="*/ 68 w 5"/>
                  <a:gd name="T5" fmla="*/ 61 h 4"/>
                  <a:gd name="T6" fmla="*/ 21 w 5"/>
                  <a:gd name="T7" fmla="*/ 61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5" name="Freeform 507">
                <a:extLst>
                  <a:ext uri="{FF2B5EF4-FFF2-40B4-BE49-F238E27FC236}">
                    <a16:creationId xmlns:a16="http://schemas.microsoft.com/office/drawing/2014/main" id="{7E43274E-1B48-4775-9F08-79F2C80EE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352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6" name="Freeform 508">
                <a:extLst>
                  <a:ext uri="{FF2B5EF4-FFF2-40B4-BE49-F238E27FC236}">
                    <a16:creationId xmlns:a16="http://schemas.microsoft.com/office/drawing/2014/main" id="{8A23DE26-A828-4E32-9575-23CB14595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250"/>
                <a:ext cx="12" cy="14"/>
              </a:xfrm>
              <a:custGeom>
                <a:avLst/>
                <a:gdLst>
                  <a:gd name="T0" fmla="*/ 12 w 5"/>
                  <a:gd name="T1" fmla="*/ 22 h 5"/>
                  <a:gd name="T2" fmla="*/ 58 w 5"/>
                  <a:gd name="T3" fmla="*/ 22 h 5"/>
                  <a:gd name="T4" fmla="*/ 58 w 5"/>
                  <a:gd name="T5" fmla="*/ 87 h 5"/>
                  <a:gd name="T6" fmla="*/ 12 w 5"/>
                  <a:gd name="T7" fmla="*/ 87 h 5"/>
                  <a:gd name="T8" fmla="*/ 12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7" name="Freeform 509">
                <a:extLst>
                  <a:ext uri="{FF2B5EF4-FFF2-40B4-BE49-F238E27FC236}">
                    <a16:creationId xmlns:a16="http://schemas.microsoft.com/office/drawing/2014/main" id="{FAD11BC5-E37B-4186-BB2B-E420036C3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226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56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8" name="Freeform 510">
                <a:extLst>
                  <a:ext uri="{FF2B5EF4-FFF2-40B4-BE49-F238E27FC236}">
                    <a16:creationId xmlns:a16="http://schemas.microsoft.com/office/drawing/2014/main" id="{324CA44E-9D15-4501-99FA-57A1DAB71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232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89" name="Freeform 511">
                <a:extLst>
                  <a:ext uri="{FF2B5EF4-FFF2-40B4-BE49-F238E27FC236}">
                    <a16:creationId xmlns:a16="http://schemas.microsoft.com/office/drawing/2014/main" id="{87373A74-E94F-40BD-974D-028B120C4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202"/>
                <a:ext cx="8" cy="11"/>
              </a:xfrm>
              <a:custGeom>
                <a:avLst/>
                <a:gdLst>
                  <a:gd name="T0" fmla="*/ 21 w 3"/>
                  <a:gd name="T1" fmla="*/ 22 h 4"/>
                  <a:gd name="T2" fmla="*/ 56 w 3"/>
                  <a:gd name="T3" fmla="*/ 22 h 4"/>
                  <a:gd name="T4" fmla="*/ 56 w 3"/>
                  <a:gd name="T5" fmla="*/ 61 h 4"/>
                  <a:gd name="T6" fmla="*/ 21 w 3"/>
                  <a:gd name="T7" fmla="*/ 61 h 4"/>
                  <a:gd name="T8" fmla="*/ 21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0" name="Freeform 512">
                <a:extLst>
                  <a:ext uri="{FF2B5EF4-FFF2-40B4-BE49-F238E27FC236}">
                    <a16:creationId xmlns:a16="http://schemas.microsoft.com/office/drawing/2014/main" id="{04A035FC-0BFD-4F54-97DC-A8ACDF0B9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189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56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1" name="Freeform 513">
                <a:extLst>
                  <a:ext uri="{FF2B5EF4-FFF2-40B4-BE49-F238E27FC236}">
                    <a16:creationId xmlns:a16="http://schemas.microsoft.com/office/drawing/2014/main" id="{3BDDF3F3-FE6C-4BE9-8165-83390283A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242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2" name="Freeform 514">
                <a:extLst>
                  <a:ext uri="{FF2B5EF4-FFF2-40B4-BE49-F238E27FC236}">
                    <a16:creationId xmlns:a16="http://schemas.microsoft.com/office/drawing/2014/main" id="{845EEE20-BCD6-435F-B751-6794FE898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248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3" name="Freeform 515">
                <a:extLst>
                  <a:ext uri="{FF2B5EF4-FFF2-40B4-BE49-F238E27FC236}">
                    <a16:creationId xmlns:a16="http://schemas.microsoft.com/office/drawing/2014/main" id="{E6B4D9AB-06C2-43DD-B3A3-A4101E630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202"/>
                <a:ext cx="7" cy="11"/>
              </a:xfrm>
              <a:custGeom>
                <a:avLst/>
                <a:gdLst>
                  <a:gd name="T0" fmla="*/ 0 w 3"/>
                  <a:gd name="T1" fmla="*/ 22 h 4"/>
                  <a:gd name="T2" fmla="*/ 28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0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4" name="Freeform 516">
                <a:extLst>
                  <a:ext uri="{FF2B5EF4-FFF2-40B4-BE49-F238E27FC236}">
                    <a16:creationId xmlns:a16="http://schemas.microsoft.com/office/drawing/2014/main" id="{ED04A1EA-74B7-4EB7-8BA3-88D8079C2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21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5" name="Freeform 517">
                <a:extLst>
                  <a:ext uri="{FF2B5EF4-FFF2-40B4-BE49-F238E27FC236}">
                    <a16:creationId xmlns:a16="http://schemas.microsoft.com/office/drawing/2014/main" id="{890256D9-1514-47C4-8A61-65F19A5E1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152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35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6" name="Freeform 518">
                <a:extLst>
                  <a:ext uri="{FF2B5EF4-FFF2-40B4-BE49-F238E27FC236}">
                    <a16:creationId xmlns:a16="http://schemas.microsoft.com/office/drawing/2014/main" id="{D5A3C249-DEBE-422C-93D7-33837DCEE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141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7" name="Freeform 519">
                <a:extLst>
                  <a:ext uri="{FF2B5EF4-FFF2-40B4-BE49-F238E27FC236}">
                    <a16:creationId xmlns:a16="http://schemas.microsoft.com/office/drawing/2014/main" id="{6C368391-DEF3-4D79-8E10-FA74493C7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122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8" name="Freeform 520">
                <a:extLst>
                  <a:ext uri="{FF2B5EF4-FFF2-40B4-BE49-F238E27FC236}">
                    <a16:creationId xmlns:a16="http://schemas.microsoft.com/office/drawing/2014/main" id="{76016524-4ED9-4409-BBA9-A2C407ECF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096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99" name="Freeform 521">
                <a:extLst>
                  <a:ext uri="{FF2B5EF4-FFF2-40B4-BE49-F238E27FC236}">
                    <a16:creationId xmlns:a16="http://schemas.microsoft.com/office/drawing/2014/main" id="{E31BB440-16FC-4EDE-9DDE-64E22B041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090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0" name="Freeform 522">
                <a:extLst>
                  <a:ext uri="{FF2B5EF4-FFF2-40B4-BE49-F238E27FC236}">
                    <a16:creationId xmlns:a16="http://schemas.microsoft.com/office/drawing/2014/main" id="{CC901CC7-9239-46BE-B7AB-4E2338D36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088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1" name="Freeform 523">
                <a:extLst>
                  <a:ext uri="{FF2B5EF4-FFF2-40B4-BE49-F238E27FC236}">
                    <a16:creationId xmlns:a16="http://schemas.microsoft.com/office/drawing/2014/main" id="{8163208E-E61E-4632-BC7C-C789E7A29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2226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2" name="Freeform 524">
                <a:extLst>
                  <a:ext uri="{FF2B5EF4-FFF2-40B4-BE49-F238E27FC236}">
                    <a16:creationId xmlns:a16="http://schemas.microsoft.com/office/drawing/2014/main" id="{A426CC5C-1100-46F4-A640-C3D5595DA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293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35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3" name="Freeform 525">
                <a:extLst>
                  <a:ext uri="{FF2B5EF4-FFF2-40B4-BE49-F238E27FC236}">
                    <a16:creationId xmlns:a16="http://schemas.microsoft.com/office/drawing/2014/main" id="{0C09C902-FF84-495E-B557-D02C0DE56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29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4" name="Freeform 526">
                <a:extLst>
                  <a:ext uri="{FF2B5EF4-FFF2-40B4-BE49-F238E27FC236}">
                    <a16:creationId xmlns:a16="http://schemas.microsoft.com/office/drawing/2014/main" id="{68E48179-EEDC-42CC-9ABA-BFA8ABEFC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312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5" name="Freeform 527">
                <a:extLst>
                  <a:ext uri="{FF2B5EF4-FFF2-40B4-BE49-F238E27FC236}">
                    <a16:creationId xmlns:a16="http://schemas.microsoft.com/office/drawing/2014/main" id="{3FF7FA2E-8917-4A00-A0B1-8F0A3B556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317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6" name="Freeform 528">
                <a:extLst>
                  <a:ext uri="{FF2B5EF4-FFF2-40B4-BE49-F238E27FC236}">
                    <a16:creationId xmlns:a16="http://schemas.microsoft.com/office/drawing/2014/main" id="{DF889F68-E2BD-4142-A9CC-602A425E2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384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37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7" name="Freeform 529">
                <a:extLst>
                  <a:ext uri="{FF2B5EF4-FFF2-40B4-BE49-F238E27FC236}">
                    <a16:creationId xmlns:a16="http://schemas.microsoft.com/office/drawing/2014/main" id="{4FBB9867-480F-4D71-A556-229C775EC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392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0 h 3"/>
                  <a:gd name="T4" fmla="*/ 50 w 4"/>
                  <a:gd name="T5" fmla="*/ 35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8" name="Freeform 530">
                <a:extLst>
                  <a:ext uri="{FF2B5EF4-FFF2-40B4-BE49-F238E27FC236}">
                    <a16:creationId xmlns:a16="http://schemas.microsoft.com/office/drawing/2014/main" id="{85FD76C8-60AE-4EDB-9799-EEB1A8601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418"/>
                <a:ext cx="8" cy="11"/>
              </a:xfrm>
              <a:custGeom>
                <a:avLst/>
                <a:gdLst>
                  <a:gd name="T0" fmla="*/ 21 w 3"/>
                  <a:gd name="T1" fmla="*/ 22 h 4"/>
                  <a:gd name="T2" fmla="*/ 56 w 3"/>
                  <a:gd name="T3" fmla="*/ 22 h 4"/>
                  <a:gd name="T4" fmla="*/ 56 w 3"/>
                  <a:gd name="T5" fmla="*/ 61 h 4"/>
                  <a:gd name="T6" fmla="*/ 21 w 3"/>
                  <a:gd name="T7" fmla="*/ 61 h 4"/>
                  <a:gd name="T8" fmla="*/ 21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09" name="Freeform 531">
                <a:extLst>
                  <a:ext uri="{FF2B5EF4-FFF2-40B4-BE49-F238E27FC236}">
                    <a16:creationId xmlns:a16="http://schemas.microsoft.com/office/drawing/2014/main" id="{244DF411-225C-4092-B587-6E10A9ECE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40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37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0" name="Freeform 532">
                <a:extLst>
                  <a:ext uri="{FF2B5EF4-FFF2-40B4-BE49-F238E27FC236}">
                    <a16:creationId xmlns:a16="http://schemas.microsoft.com/office/drawing/2014/main" id="{8D7C5BD4-FA1D-455A-A803-042534546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38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1" name="Freeform 533">
                <a:extLst>
                  <a:ext uri="{FF2B5EF4-FFF2-40B4-BE49-F238E27FC236}">
                    <a16:creationId xmlns:a16="http://schemas.microsoft.com/office/drawing/2014/main" id="{71E3E9DA-CFB3-4842-A103-A071B28BC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421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2" name="Freeform 534">
                <a:extLst>
                  <a:ext uri="{FF2B5EF4-FFF2-40B4-BE49-F238E27FC236}">
                    <a16:creationId xmlns:a16="http://schemas.microsoft.com/office/drawing/2014/main" id="{B9B53063-E05F-4D30-AE20-67B9CA49A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349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3" name="Freeform 535">
                <a:extLst>
                  <a:ext uri="{FF2B5EF4-FFF2-40B4-BE49-F238E27FC236}">
                    <a16:creationId xmlns:a16="http://schemas.microsoft.com/office/drawing/2014/main" id="{F68ADD80-AD49-4BA1-8313-FD2EC759C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370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56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4" name="Freeform 536">
                <a:extLst>
                  <a:ext uri="{FF2B5EF4-FFF2-40B4-BE49-F238E27FC236}">
                    <a16:creationId xmlns:a16="http://schemas.microsoft.com/office/drawing/2014/main" id="{E5A760E2-4457-4902-8DBC-FD4236340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394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37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12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5" name="Freeform 537">
                <a:extLst>
                  <a:ext uri="{FF2B5EF4-FFF2-40B4-BE49-F238E27FC236}">
                    <a16:creationId xmlns:a16="http://schemas.microsoft.com/office/drawing/2014/main" id="{8DBC2204-E882-4B35-A192-D4AFB29E4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304"/>
                <a:ext cx="7" cy="10"/>
              </a:xfrm>
              <a:custGeom>
                <a:avLst/>
                <a:gdLst>
                  <a:gd name="T0" fmla="*/ 12 w 3"/>
                  <a:gd name="T1" fmla="*/ 20 h 4"/>
                  <a:gd name="T2" fmla="*/ 37 w 3"/>
                  <a:gd name="T3" fmla="*/ 20 h 4"/>
                  <a:gd name="T4" fmla="*/ 28 w 3"/>
                  <a:gd name="T5" fmla="*/ 50 h 4"/>
                  <a:gd name="T6" fmla="*/ 0 w 3"/>
                  <a:gd name="T7" fmla="*/ 50 h 4"/>
                  <a:gd name="T8" fmla="*/ 12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6" name="Freeform 538">
                <a:extLst>
                  <a:ext uri="{FF2B5EF4-FFF2-40B4-BE49-F238E27FC236}">
                    <a16:creationId xmlns:a16="http://schemas.microsoft.com/office/drawing/2014/main" id="{15434C03-7993-460D-A6A8-BE1D616C4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072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0 w 7"/>
                  <a:gd name="T3" fmla="*/ 67 h 7"/>
                  <a:gd name="T4" fmla="*/ 29 w 7"/>
                  <a:gd name="T5" fmla="*/ 0 h 7"/>
                  <a:gd name="T6" fmla="*/ 87 w 7"/>
                  <a:gd name="T7" fmla="*/ 33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7" name="Freeform 539">
                <a:extLst>
                  <a:ext uri="{FF2B5EF4-FFF2-40B4-BE49-F238E27FC236}">
                    <a16:creationId xmlns:a16="http://schemas.microsoft.com/office/drawing/2014/main" id="{E846B9BC-55DB-4160-8F93-B492C760C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053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8" name="Freeform 540">
                <a:extLst>
                  <a:ext uri="{FF2B5EF4-FFF2-40B4-BE49-F238E27FC236}">
                    <a16:creationId xmlns:a16="http://schemas.microsoft.com/office/drawing/2014/main" id="{C496F5C1-1D38-4502-8A15-BB92C6764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050"/>
                <a:ext cx="15" cy="19"/>
              </a:xfrm>
              <a:custGeom>
                <a:avLst/>
                <a:gdLst>
                  <a:gd name="T0" fmla="*/ 63 w 6"/>
                  <a:gd name="T1" fmla="*/ 141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19" name="Freeform 541">
                <a:extLst>
                  <a:ext uri="{FF2B5EF4-FFF2-40B4-BE49-F238E27FC236}">
                    <a16:creationId xmlns:a16="http://schemas.microsoft.com/office/drawing/2014/main" id="{CD27656E-01D7-4F72-8F9C-7DA76503C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069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18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2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639" name="Group 542">
              <a:extLst>
                <a:ext uri="{FF2B5EF4-FFF2-40B4-BE49-F238E27FC236}">
                  <a16:creationId xmlns:a16="http://schemas.microsoft.com/office/drawing/2014/main" id="{617E9224-383E-4005-9110-D40FEABE5C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6" y="1778"/>
              <a:ext cx="373" cy="776"/>
              <a:chOff x="926" y="1778"/>
              <a:chExt cx="373" cy="776"/>
            </a:xfrm>
          </p:grpSpPr>
          <p:sp>
            <p:nvSpPr>
              <p:cNvPr id="70120" name="Freeform 543">
                <a:extLst>
                  <a:ext uri="{FF2B5EF4-FFF2-40B4-BE49-F238E27FC236}">
                    <a16:creationId xmlns:a16="http://schemas.microsoft.com/office/drawing/2014/main" id="{B9A6CA7B-16E8-4173-96CA-B0B8437B5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" y="204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1" name="Freeform 544">
                <a:extLst>
                  <a:ext uri="{FF2B5EF4-FFF2-40B4-BE49-F238E27FC236}">
                    <a16:creationId xmlns:a16="http://schemas.microsoft.com/office/drawing/2014/main" id="{D7D2BD7A-6706-4008-A654-85F4E83D3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056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85 h 7"/>
                  <a:gd name="T4" fmla="*/ 41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2" name="Freeform 545">
                <a:extLst>
                  <a:ext uri="{FF2B5EF4-FFF2-40B4-BE49-F238E27FC236}">
                    <a16:creationId xmlns:a16="http://schemas.microsoft.com/office/drawing/2014/main" id="{75A22F66-59A0-4016-8C65-8E01681F4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1973"/>
                <a:ext cx="17" cy="19"/>
              </a:xfrm>
              <a:custGeom>
                <a:avLst/>
                <a:gdLst>
                  <a:gd name="T0" fmla="*/ 58 w 7"/>
                  <a:gd name="T1" fmla="*/ 141 h 7"/>
                  <a:gd name="T2" fmla="*/ 12 w 7"/>
                  <a:gd name="T3" fmla="*/ 103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3" name="Freeform 546">
                <a:extLst>
                  <a:ext uri="{FF2B5EF4-FFF2-40B4-BE49-F238E27FC236}">
                    <a16:creationId xmlns:a16="http://schemas.microsoft.com/office/drawing/2014/main" id="{CC1E7ACB-771D-44A1-B023-7BC8CFDD5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191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0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4" name="Freeform 547">
                <a:extLst>
                  <a:ext uri="{FF2B5EF4-FFF2-40B4-BE49-F238E27FC236}">
                    <a16:creationId xmlns:a16="http://schemas.microsoft.com/office/drawing/2014/main" id="{3143E2A6-565E-43D2-8BFC-F236854B9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91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5" name="Freeform 548">
                <a:extLst>
                  <a:ext uri="{FF2B5EF4-FFF2-40B4-BE49-F238E27FC236}">
                    <a16:creationId xmlns:a16="http://schemas.microsoft.com/office/drawing/2014/main" id="{B34F0AEC-55D6-4C5F-AE71-203A33375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832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29 w 7"/>
                  <a:gd name="T5" fmla="*/ 0 h 7"/>
                  <a:gd name="T6" fmla="*/ 87 w 7"/>
                  <a:gd name="T7" fmla="*/ 33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6" name="Freeform 549">
                <a:extLst>
                  <a:ext uri="{FF2B5EF4-FFF2-40B4-BE49-F238E27FC236}">
                    <a16:creationId xmlns:a16="http://schemas.microsoft.com/office/drawing/2014/main" id="{FFC8C5FD-20E3-4838-AB05-3B86E14FF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866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0 w 7"/>
                  <a:gd name="T3" fmla="*/ 81 h 7"/>
                  <a:gd name="T4" fmla="*/ 33 w 7"/>
                  <a:gd name="T5" fmla="*/ 0 h 7"/>
                  <a:gd name="T6" fmla="*/ 100 w 7"/>
                  <a:gd name="T7" fmla="*/ 38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7" name="Freeform 550">
                <a:extLst>
                  <a:ext uri="{FF2B5EF4-FFF2-40B4-BE49-F238E27FC236}">
                    <a16:creationId xmlns:a16="http://schemas.microsoft.com/office/drawing/2014/main" id="{4421D786-F5C7-454A-9793-272D0974C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48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0 h 7"/>
                  <a:gd name="T6" fmla="*/ 95 w 6"/>
                  <a:gd name="T7" fmla="*/ 33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8" name="Freeform 551">
                <a:extLst>
                  <a:ext uri="{FF2B5EF4-FFF2-40B4-BE49-F238E27FC236}">
                    <a16:creationId xmlns:a16="http://schemas.microsoft.com/office/drawing/2014/main" id="{D64CBD68-54E6-4B1D-8957-64822D6CE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018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0 w 7"/>
                  <a:gd name="T3" fmla="*/ 81 h 7"/>
                  <a:gd name="T4" fmla="*/ 33 w 7"/>
                  <a:gd name="T5" fmla="*/ 0 h 7"/>
                  <a:gd name="T6" fmla="*/ 100 w 7"/>
                  <a:gd name="T7" fmla="*/ 38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29" name="Freeform 552">
                <a:extLst>
                  <a:ext uri="{FF2B5EF4-FFF2-40B4-BE49-F238E27FC236}">
                    <a16:creationId xmlns:a16="http://schemas.microsoft.com/office/drawing/2014/main" id="{7D6B924B-E2C0-4F9E-8C1E-307DEA0D3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2010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81 h 7"/>
                  <a:gd name="T4" fmla="*/ 41 w 7"/>
                  <a:gd name="T5" fmla="*/ 0 h 7"/>
                  <a:gd name="T6" fmla="*/ 100 w 7"/>
                  <a:gd name="T7" fmla="*/ 38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0" name="Freeform 553">
                <a:extLst>
                  <a:ext uri="{FF2B5EF4-FFF2-40B4-BE49-F238E27FC236}">
                    <a16:creationId xmlns:a16="http://schemas.microsoft.com/office/drawing/2014/main" id="{B6C23434-C53D-4987-875D-D7B1999AB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986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29 w 7"/>
                  <a:gd name="T5" fmla="*/ 0 h 7"/>
                  <a:gd name="T6" fmla="*/ 87 w 7"/>
                  <a:gd name="T7" fmla="*/ 38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1" name="Freeform 554">
                <a:extLst>
                  <a:ext uri="{FF2B5EF4-FFF2-40B4-BE49-F238E27FC236}">
                    <a16:creationId xmlns:a16="http://schemas.microsoft.com/office/drawing/2014/main" id="{3250E09D-EA9D-49CD-8124-6E354A159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1976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18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2" name="Freeform 555">
                <a:extLst>
                  <a:ext uri="{FF2B5EF4-FFF2-40B4-BE49-F238E27FC236}">
                    <a16:creationId xmlns:a16="http://schemas.microsoft.com/office/drawing/2014/main" id="{7242DD48-D7B8-4339-A7F6-EC88B41C8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1941"/>
                <a:ext cx="15" cy="19"/>
              </a:xfrm>
              <a:custGeom>
                <a:avLst/>
                <a:gdLst>
                  <a:gd name="T0" fmla="*/ 63 w 6"/>
                  <a:gd name="T1" fmla="*/ 141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3" name="Freeform 556">
                <a:extLst>
                  <a:ext uri="{FF2B5EF4-FFF2-40B4-BE49-F238E27FC236}">
                    <a16:creationId xmlns:a16="http://schemas.microsoft.com/office/drawing/2014/main" id="{38C14097-2D91-4248-A487-9BFE03F9E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944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0 w 7"/>
                  <a:gd name="T3" fmla="*/ 77 h 6"/>
                  <a:gd name="T4" fmla="*/ 29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4" name="Freeform 557">
                <a:extLst>
                  <a:ext uri="{FF2B5EF4-FFF2-40B4-BE49-F238E27FC236}">
                    <a16:creationId xmlns:a16="http://schemas.microsoft.com/office/drawing/2014/main" id="{1D32475D-E389-4B96-9052-807DF9910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1954"/>
                <a:ext cx="17" cy="19"/>
              </a:xfrm>
              <a:custGeom>
                <a:avLst/>
                <a:gdLst>
                  <a:gd name="T0" fmla="*/ 70 w 7"/>
                  <a:gd name="T1" fmla="*/ 141 h 7"/>
                  <a:gd name="T2" fmla="*/ 12 w 7"/>
                  <a:gd name="T3" fmla="*/ 103 h 7"/>
                  <a:gd name="T4" fmla="*/ 41 w 7"/>
                  <a:gd name="T5" fmla="*/ 22 h 7"/>
                  <a:gd name="T6" fmla="*/ 100 w 7"/>
                  <a:gd name="T7" fmla="*/ 60 h 7"/>
                  <a:gd name="T8" fmla="*/ 70 w 7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5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5" name="Freeform 558">
                <a:extLst>
                  <a:ext uri="{FF2B5EF4-FFF2-40B4-BE49-F238E27FC236}">
                    <a16:creationId xmlns:a16="http://schemas.microsoft.com/office/drawing/2014/main" id="{36A4271A-E12F-46EA-ADC5-392260DBE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2053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0 h 7"/>
                  <a:gd name="T6" fmla="*/ 87 w 7"/>
                  <a:gd name="T7" fmla="*/ 38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6" name="Freeform 559">
                <a:extLst>
                  <a:ext uri="{FF2B5EF4-FFF2-40B4-BE49-F238E27FC236}">
                    <a16:creationId xmlns:a16="http://schemas.microsoft.com/office/drawing/2014/main" id="{E307AB20-E3B2-485E-8BAD-4A7091DC9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85"/>
                <a:ext cx="15" cy="19"/>
              </a:xfrm>
              <a:custGeom>
                <a:avLst/>
                <a:gdLst>
                  <a:gd name="T0" fmla="*/ 63 w 6"/>
                  <a:gd name="T1" fmla="*/ 141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7" name="Freeform 560">
                <a:extLst>
                  <a:ext uri="{FF2B5EF4-FFF2-40B4-BE49-F238E27FC236}">
                    <a16:creationId xmlns:a16="http://schemas.microsoft.com/office/drawing/2014/main" id="{4D373D41-0693-4F93-95E9-53E938FE1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058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0 w 7"/>
                  <a:gd name="T3" fmla="*/ 81 h 7"/>
                  <a:gd name="T4" fmla="*/ 29 w 7"/>
                  <a:gd name="T5" fmla="*/ 0 h 7"/>
                  <a:gd name="T6" fmla="*/ 87 w 7"/>
                  <a:gd name="T7" fmla="*/ 38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8" name="Freeform 561">
                <a:extLst>
                  <a:ext uri="{FF2B5EF4-FFF2-40B4-BE49-F238E27FC236}">
                    <a16:creationId xmlns:a16="http://schemas.microsoft.com/office/drawing/2014/main" id="{F5076ABF-8221-40BC-B05A-2BB8541EE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" y="2037"/>
                <a:ext cx="18" cy="19"/>
              </a:xfrm>
              <a:custGeom>
                <a:avLst/>
                <a:gdLst>
                  <a:gd name="T0" fmla="*/ 85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85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39" name="Freeform 562">
                <a:extLst>
                  <a:ext uri="{FF2B5EF4-FFF2-40B4-BE49-F238E27FC236}">
                    <a16:creationId xmlns:a16="http://schemas.microsoft.com/office/drawing/2014/main" id="{0183C927-F86D-4792-B647-8C94C78B0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2042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103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0" name="Freeform 563">
                <a:extLst>
                  <a:ext uri="{FF2B5EF4-FFF2-40B4-BE49-F238E27FC236}">
                    <a16:creationId xmlns:a16="http://schemas.microsoft.com/office/drawing/2014/main" id="{BD7CEEAE-71D6-4B22-87A2-19B13EA1F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992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29 w 7"/>
                  <a:gd name="T5" fmla="*/ 0 h 7"/>
                  <a:gd name="T6" fmla="*/ 87 w 7"/>
                  <a:gd name="T7" fmla="*/ 33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1" name="Freeform 564">
                <a:extLst>
                  <a:ext uri="{FF2B5EF4-FFF2-40B4-BE49-F238E27FC236}">
                    <a16:creationId xmlns:a16="http://schemas.microsoft.com/office/drawing/2014/main" id="{836BD436-964A-4A75-99EA-96B17DC31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1976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2" name="Freeform 565">
                <a:extLst>
                  <a:ext uri="{FF2B5EF4-FFF2-40B4-BE49-F238E27FC236}">
                    <a16:creationId xmlns:a16="http://schemas.microsoft.com/office/drawing/2014/main" id="{FE64F28A-C561-4589-981E-3B4C798C1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195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0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3" name="Freeform 566">
                <a:extLst>
                  <a:ext uri="{FF2B5EF4-FFF2-40B4-BE49-F238E27FC236}">
                    <a16:creationId xmlns:a16="http://schemas.microsoft.com/office/drawing/2014/main" id="{91E1ABF9-9586-4F36-A91B-6EA5A6294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1930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0 w 7"/>
                  <a:gd name="T3" fmla="*/ 81 h 7"/>
                  <a:gd name="T4" fmla="*/ 33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4" name="Freeform 567">
                <a:extLst>
                  <a:ext uri="{FF2B5EF4-FFF2-40B4-BE49-F238E27FC236}">
                    <a16:creationId xmlns:a16="http://schemas.microsoft.com/office/drawing/2014/main" id="{A0A95450-1B12-4AC7-B227-BF4761F73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04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5" name="Freeform 568">
                <a:extLst>
                  <a:ext uri="{FF2B5EF4-FFF2-40B4-BE49-F238E27FC236}">
                    <a16:creationId xmlns:a16="http://schemas.microsoft.com/office/drawing/2014/main" id="{B6C8A68B-2F62-4ECA-96D4-EBDFAE92E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074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6" name="Freeform 569">
                <a:extLst>
                  <a:ext uri="{FF2B5EF4-FFF2-40B4-BE49-F238E27FC236}">
                    <a16:creationId xmlns:a16="http://schemas.microsoft.com/office/drawing/2014/main" id="{DC120E9C-D38C-4B3F-B650-43826E94E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209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7" name="Freeform 570">
                <a:extLst>
                  <a:ext uri="{FF2B5EF4-FFF2-40B4-BE49-F238E27FC236}">
                    <a16:creationId xmlns:a16="http://schemas.microsoft.com/office/drawing/2014/main" id="{9C5844F4-0E2B-4F69-BA3E-ADC84476F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088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8" name="Freeform 571">
                <a:extLst>
                  <a:ext uri="{FF2B5EF4-FFF2-40B4-BE49-F238E27FC236}">
                    <a16:creationId xmlns:a16="http://schemas.microsoft.com/office/drawing/2014/main" id="{93A3DDBF-41F3-40D6-A934-1567F5E66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07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49" name="Freeform 572">
                <a:extLst>
                  <a:ext uri="{FF2B5EF4-FFF2-40B4-BE49-F238E27FC236}">
                    <a16:creationId xmlns:a16="http://schemas.microsoft.com/office/drawing/2014/main" id="{7BD46223-1A62-44AE-AD21-A0FF8E00B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045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0" name="Freeform 573">
                <a:extLst>
                  <a:ext uri="{FF2B5EF4-FFF2-40B4-BE49-F238E27FC236}">
                    <a16:creationId xmlns:a16="http://schemas.microsoft.com/office/drawing/2014/main" id="{7C419585-8760-4F12-9B56-ABEAB5100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058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1" name="Freeform 574">
                <a:extLst>
                  <a:ext uri="{FF2B5EF4-FFF2-40B4-BE49-F238E27FC236}">
                    <a16:creationId xmlns:a16="http://schemas.microsoft.com/office/drawing/2014/main" id="{55C6D87A-A583-4068-8091-8B996A4BE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02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2" name="Freeform 575">
                <a:extLst>
                  <a:ext uri="{FF2B5EF4-FFF2-40B4-BE49-F238E27FC236}">
                    <a16:creationId xmlns:a16="http://schemas.microsoft.com/office/drawing/2014/main" id="{C1DCFC05-7F24-465B-8EB5-39DD04114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81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3" name="Freeform 576">
                <a:extLst>
                  <a:ext uri="{FF2B5EF4-FFF2-40B4-BE49-F238E27FC236}">
                    <a16:creationId xmlns:a16="http://schemas.microsoft.com/office/drawing/2014/main" id="{34E87CD0-463D-4BE6-BC60-F3F19D650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941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4" name="Freeform 577">
                <a:extLst>
                  <a:ext uri="{FF2B5EF4-FFF2-40B4-BE49-F238E27FC236}">
                    <a16:creationId xmlns:a16="http://schemas.microsoft.com/office/drawing/2014/main" id="{46E9AD1F-CF62-4A49-B7C4-5A5C0DFFE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90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5" name="Freeform 578">
                <a:extLst>
                  <a:ext uri="{FF2B5EF4-FFF2-40B4-BE49-F238E27FC236}">
                    <a16:creationId xmlns:a16="http://schemas.microsoft.com/office/drawing/2014/main" id="{24C45539-0F0D-41CB-90A5-974C39680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1885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6" name="Freeform 579">
                <a:extLst>
                  <a:ext uri="{FF2B5EF4-FFF2-40B4-BE49-F238E27FC236}">
                    <a16:creationId xmlns:a16="http://schemas.microsoft.com/office/drawing/2014/main" id="{CD2F16AE-8EA4-4328-B97A-9E32B0B9B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92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50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7" name="Freeform 580">
                <a:extLst>
                  <a:ext uri="{FF2B5EF4-FFF2-40B4-BE49-F238E27FC236}">
                    <a16:creationId xmlns:a16="http://schemas.microsoft.com/office/drawing/2014/main" id="{AF45F426-D945-4B45-AF70-5BB2E0873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1938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8" name="Freeform 581">
                <a:extLst>
                  <a:ext uri="{FF2B5EF4-FFF2-40B4-BE49-F238E27FC236}">
                    <a16:creationId xmlns:a16="http://schemas.microsoft.com/office/drawing/2014/main" id="{BA960C88-8A39-44A7-A05B-943DBE752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96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59" name="Freeform 582">
                <a:extLst>
                  <a:ext uri="{FF2B5EF4-FFF2-40B4-BE49-F238E27FC236}">
                    <a16:creationId xmlns:a16="http://schemas.microsoft.com/office/drawing/2014/main" id="{C10F0D04-413A-439E-A712-51D8C3DB6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97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0" name="Freeform 583">
                <a:extLst>
                  <a:ext uri="{FF2B5EF4-FFF2-40B4-BE49-F238E27FC236}">
                    <a16:creationId xmlns:a16="http://schemas.microsoft.com/office/drawing/2014/main" id="{38F7D6B3-2A72-4A37-B722-520EA813D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005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1" name="Freeform 584">
                <a:extLst>
                  <a:ext uri="{FF2B5EF4-FFF2-40B4-BE49-F238E27FC236}">
                    <a16:creationId xmlns:a16="http://schemas.microsoft.com/office/drawing/2014/main" id="{6081FB69-E644-468E-B8B1-6B890420F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885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2" name="Freeform 585">
                <a:extLst>
                  <a:ext uri="{FF2B5EF4-FFF2-40B4-BE49-F238E27FC236}">
                    <a16:creationId xmlns:a16="http://schemas.microsoft.com/office/drawing/2014/main" id="{B44430D1-777D-44B8-B9A9-F3EB2B320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837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3" name="Freeform 586">
                <a:extLst>
                  <a:ext uri="{FF2B5EF4-FFF2-40B4-BE49-F238E27FC236}">
                    <a16:creationId xmlns:a16="http://schemas.microsoft.com/office/drawing/2014/main" id="{9EBE0282-D17F-41DF-9C14-658F9F1DB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1781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4" name="Freeform 587">
                <a:extLst>
                  <a:ext uri="{FF2B5EF4-FFF2-40B4-BE49-F238E27FC236}">
                    <a16:creationId xmlns:a16="http://schemas.microsoft.com/office/drawing/2014/main" id="{FFFA460E-243E-4E46-B1A5-C57B103E3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186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5" name="Freeform 588">
                <a:extLst>
                  <a:ext uri="{FF2B5EF4-FFF2-40B4-BE49-F238E27FC236}">
                    <a16:creationId xmlns:a16="http://schemas.microsoft.com/office/drawing/2014/main" id="{1AB32D25-BED7-4E96-83A5-E9731955F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880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6" name="Freeform 589">
                <a:extLst>
                  <a:ext uri="{FF2B5EF4-FFF2-40B4-BE49-F238E27FC236}">
                    <a16:creationId xmlns:a16="http://schemas.microsoft.com/office/drawing/2014/main" id="{CEB733A5-46AA-4A75-8284-7C4428F9F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1901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7" name="Freeform 590">
                <a:extLst>
                  <a:ext uri="{FF2B5EF4-FFF2-40B4-BE49-F238E27FC236}">
                    <a16:creationId xmlns:a16="http://schemas.microsoft.com/office/drawing/2014/main" id="{F4673382-B406-4F7C-9787-9DB9C8713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1936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21 w 5"/>
                  <a:gd name="T3" fmla="*/ 33 h 4"/>
                  <a:gd name="T4" fmla="*/ 34 w 5"/>
                  <a:gd name="T5" fmla="*/ 0 h 4"/>
                  <a:gd name="T6" fmla="*/ 68 w 5"/>
                  <a:gd name="T7" fmla="*/ 20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8" name="Freeform 591">
                <a:extLst>
                  <a:ext uri="{FF2B5EF4-FFF2-40B4-BE49-F238E27FC236}">
                    <a16:creationId xmlns:a16="http://schemas.microsoft.com/office/drawing/2014/main" id="{E766F441-EBE2-429B-B65D-9FC9BEEA6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1946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47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69" name="Freeform 592">
                <a:extLst>
                  <a:ext uri="{FF2B5EF4-FFF2-40B4-BE49-F238E27FC236}">
                    <a16:creationId xmlns:a16="http://schemas.microsoft.com/office/drawing/2014/main" id="{89388D99-3647-4FAF-8E77-9993C8CCD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02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0" name="Freeform 593">
                <a:extLst>
                  <a:ext uri="{FF2B5EF4-FFF2-40B4-BE49-F238E27FC236}">
                    <a16:creationId xmlns:a16="http://schemas.microsoft.com/office/drawing/2014/main" id="{0FDB6162-EBF3-4A91-9F51-B84BAD254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029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1" name="Freeform 594">
                <a:extLst>
                  <a:ext uri="{FF2B5EF4-FFF2-40B4-BE49-F238E27FC236}">
                    <a16:creationId xmlns:a16="http://schemas.microsoft.com/office/drawing/2014/main" id="{6DD23989-883E-439D-8C9C-E568F4AE3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040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2" name="Freeform 595">
                <a:extLst>
                  <a:ext uri="{FF2B5EF4-FFF2-40B4-BE49-F238E27FC236}">
                    <a16:creationId xmlns:a16="http://schemas.microsoft.com/office/drawing/2014/main" id="{0921397A-DFF7-4AEB-8F2B-DF495D823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23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3" name="Freeform 596">
                <a:extLst>
                  <a:ext uri="{FF2B5EF4-FFF2-40B4-BE49-F238E27FC236}">
                    <a16:creationId xmlns:a16="http://schemas.microsoft.com/office/drawing/2014/main" id="{E5F87B31-8BF6-4CC3-9BC4-F7DD57030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240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4" name="Freeform 597">
                <a:extLst>
                  <a:ext uri="{FF2B5EF4-FFF2-40B4-BE49-F238E27FC236}">
                    <a16:creationId xmlns:a16="http://schemas.microsoft.com/office/drawing/2014/main" id="{6C15EC8C-FB3C-4FC1-8249-3154D7B90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301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5" name="Freeform 598">
                <a:extLst>
                  <a:ext uri="{FF2B5EF4-FFF2-40B4-BE49-F238E27FC236}">
                    <a16:creationId xmlns:a16="http://schemas.microsoft.com/office/drawing/2014/main" id="{23D9B6EA-93F1-4CD3-9F0E-39BB76F2A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389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6" name="Freeform 599">
                <a:extLst>
                  <a:ext uri="{FF2B5EF4-FFF2-40B4-BE49-F238E27FC236}">
                    <a16:creationId xmlns:a16="http://schemas.microsoft.com/office/drawing/2014/main" id="{F6DAB707-3405-4279-A5FF-EB55E3062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952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50 w 4"/>
                  <a:gd name="T7" fmla="*/ 2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7" name="Freeform 600">
                <a:extLst>
                  <a:ext uri="{FF2B5EF4-FFF2-40B4-BE49-F238E27FC236}">
                    <a16:creationId xmlns:a16="http://schemas.microsoft.com/office/drawing/2014/main" id="{A2503145-FC20-45C9-9463-D12E7B3F7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021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8" name="Freeform 601">
                <a:extLst>
                  <a:ext uri="{FF2B5EF4-FFF2-40B4-BE49-F238E27FC236}">
                    <a16:creationId xmlns:a16="http://schemas.microsoft.com/office/drawing/2014/main" id="{AE17DFFA-CF67-4CA8-AB69-62F71B3F6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97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79" name="Freeform 602">
                <a:extLst>
                  <a:ext uri="{FF2B5EF4-FFF2-40B4-BE49-F238E27FC236}">
                    <a16:creationId xmlns:a16="http://schemas.microsoft.com/office/drawing/2014/main" id="{81E603C3-BEB8-401F-8CF7-DA85F73F6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02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0" name="Freeform 603">
                <a:extLst>
                  <a:ext uri="{FF2B5EF4-FFF2-40B4-BE49-F238E27FC236}">
                    <a16:creationId xmlns:a16="http://schemas.microsoft.com/office/drawing/2014/main" id="{A4FB6909-417A-4942-8BD4-86218B24E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88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1" name="Freeform 604">
                <a:extLst>
                  <a:ext uri="{FF2B5EF4-FFF2-40B4-BE49-F238E27FC236}">
                    <a16:creationId xmlns:a16="http://schemas.microsoft.com/office/drawing/2014/main" id="{8C06CD03-46B1-49B8-B7E8-5D539C5DC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00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2" name="Freeform 605">
                <a:extLst>
                  <a:ext uri="{FF2B5EF4-FFF2-40B4-BE49-F238E27FC236}">
                    <a16:creationId xmlns:a16="http://schemas.microsoft.com/office/drawing/2014/main" id="{DA566920-474D-439C-BEFA-2DEDEE66E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037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3" name="Freeform 606">
                <a:extLst>
                  <a:ext uri="{FF2B5EF4-FFF2-40B4-BE49-F238E27FC236}">
                    <a16:creationId xmlns:a16="http://schemas.microsoft.com/office/drawing/2014/main" id="{E76E73F8-4653-4516-8191-33D687641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2077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4" name="Freeform 607">
                <a:extLst>
                  <a:ext uri="{FF2B5EF4-FFF2-40B4-BE49-F238E27FC236}">
                    <a16:creationId xmlns:a16="http://schemas.microsoft.com/office/drawing/2014/main" id="{7D9A0E0A-3695-453D-B699-846E43015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090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5" name="Freeform 608">
                <a:extLst>
                  <a:ext uri="{FF2B5EF4-FFF2-40B4-BE49-F238E27FC236}">
                    <a16:creationId xmlns:a16="http://schemas.microsoft.com/office/drawing/2014/main" id="{1489E192-9ACF-4D4A-ACB8-73FD9B481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10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6" name="Freeform 609">
                <a:extLst>
                  <a:ext uri="{FF2B5EF4-FFF2-40B4-BE49-F238E27FC236}">
                    <a16:creationId xmlns:a16="http://schemas.microsoft.com/office/drawing/2014/main" id="{755969A1-1F9F-42E6-BF81-4C3CA74AD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141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7" name="Freeform 610">
                <a:extLst>
                  <a:ext uri="{FF2B5EF4-FFF2-40B4-BE49-F238E27FC236}">
                    <a16:creationId xmlns:a16="http://schemas.microsoft.com/office/drawing/2014/main" id="{4A913ACC-C99F-4E92-A6F6-ED7FABA98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173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8" name="Freeform 611">
                <a:extLst>
                  <a:ext uri="{FF2B5EF4-FFF2-40B4-BE49-F238E27FC236}">
                    <a16:creationId xmlns:a16="http://schemas.microsoft.com/office/drawing/2014/main" id="{B95EE348-F193-465D-89AC-3254F0FEF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160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89" name="Freeform 612">
                <a:extLst>
                  <a:ext uri="{FF2B5EF4-FFF2-40B4-BE49-F238E27FC236}">
                    <a16:creationId xmlns:a16="http://schemas.microsoft.com/office/drawing/2014/main" id="{E1147E35-765B-4BC8-B81C-6F202C9FE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101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0" name="Freeform 613">
                <a:extLst>
                  <a:ext uri="{FF2B5EF4-FFF2-40B4-BE49-F238E27FC236}">
                    <a16:creationId xmlns:a16="http://schemas.microsoft.com/office/drawing/2014/main" id="{56BBE23A-B564-46AD-A8B1-06BE92FDE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1976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1" name="Freeform 614">
                <a:extLst>
                  <a:ext uri="{FF2B5EF4-FFF2-40B4-BE49-F238E27FC236}">
                    <a16:creationId xmlns:a16="http://schemas.microsoft.com/office/drawing/2014/main" id="{7814BD87-98C2-4AA3-A2D4-2EBCFCF1C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890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2" name="Freeform 615">
                <a:extLst>
                  <a:ext uri="{FF2B5EF4-FFF2-40B4-BE49-F238E27FC236}">
                    <a16:creationId xmlns:a16="http://schemas.microsoft.com/office/drawing/2014/main" id="{ECE02B07-73E8-483D-B11F-81A52A833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189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3" name="Freeform 616">
                <a:extLst>
                  <a:ext uri="{FF2B5EF4-FFF2-40B4-BE49-F238E27FC236}">
                    <a16:creationId xmlns:a16="http://schemas.microsoft.com/office/drawing/2014/main" id="{6559E61C-CDD0-4086-BB32-DD421EA59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866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4" name="Freeform 617">
                <a:extLst>
                  <a:ext uri="{FF2B5EF4-FFF2-40B4-BE49-F238E27FC236}">
                    <a16:creationId xmlns:a16="http://schemas.microsoft.com/office/drawing/2014/main" id="{425FDCC5-74AF-496F-9420-222D101AC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837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5" name="Freeform 618">
                <a:extLst>
                  <a:ext uri="{FF2B5EF4-FFF2-40B4-BE49-F238E27FC236}">
                    <a16:creationId xmlns:a16="http://schemas.microsoft.com/office/drawing/2014/main" id="{2E0DD7F3-1C25-4D82-B69F-DC28A5E1F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89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6" name="Freeform 619">
                <a:extLst>
                  <a:ext uri="{FF2B5EF4-FFF2-40B4-BE49-F238E27FC236}">
                    <a16:creationId xmlns:a16="http://schemas.microsoft.com/office/drawing/2014/main" id="{A2B63F86-1244-4C03-A3A9-072C57BC1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930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7" name="Freeform 620">
                <a:extLst>
                  <a:ext uri="{FF2B5EF4-FFF2-40B4-BE49-F238E27FC236}">
                    <a16:creationId xmlns:a16="http://schemas.microsoft.com/office/drawing/2014/main" id="{29B0AEAF-CBC5-4EB7-A146-EC861A3AD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92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8" name="Freeform 621">
                <a:extLst>
                  <a:ext uri="{FF2B5EF4-FFF2-40B4-BE49-F238E27FC236}">
                    <a16:creationId xmlns:a16="http://schemas.microsoft.com/office/drawing/2014/main" id="{2EA9B635-49EC-4EB9-8972-F974EE341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1968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99" name="Freeform 622">
                <a:extLst>
                  <a:ext uri="{FF2B5EF4-FFF2-40B4-BE49-F238E27FC236}">
                    <a16:creationId xmlns:a16="http://schemas.microsoft.com/office/drawing/2014/main" id="{301E6D2D-A257-4522-A675-AB2551402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12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0" name="Freeform 623">
                <a:extLst>
                  <a:ext uri="{FF2B5EF4-FFF2-40B4-BE49-F238E27FC236}">
                    <a16:creationId xmlns:a16="http://schemas.microsoft.com/office/drawing/2014/main" id="{EB04F6AD-D209-4593-AFEC-BCAED7EC3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133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1" name="Freeform 624">
                <a:extLst>
                  <a:ext uri="{FF2B5EF4-FFF2-40B4-BE49-F238E27FC236}">
                    <a16:creationId xmlns:a16="http://schemas.microsoft.com/office/drawing/2014/main" id="{FA4B5D24-8F9B-4EFC-A003-8F40857D2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152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83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2" name="Freeform 625">
                <a:extLst>
                  <a:ext uri="{FF2B5EF4-FFF2-40B4-BE49-F238E27FC236}">
                    <a16:creationId xmlns:a16="http://schemas.microsoft.com/office/drawing/2014/main" id="{A0735EC4-810E-4CDF-BEEE-2422E8593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19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3" name="Freeform 626">
                <a:extLst>
                  <a:ext uri="{FF2B5EF4-FFF2-40B4-BE49-F238E27FC236}">
                    <a16:creationId xmlns:a16="http://schemas.microsoft.com/office/drawing/2014/main" id="{73F04887-CD72-4676-B035-154D36B50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20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4" name="Freeform 627">
                <a:extLst>
                  <a:ext uri="{FF2B5EF4-FFF2-40B4-BE49-F238E27FC236}">
                    <a16:creationId xmlns:a16="http://schemas.microsoft.com/office/drawing/2014/main" id="{AA009218-C5F2-4C14-9933-DB1EFFAFF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997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5" name="Freeform 628">
                <a:extLst>
                  <a:ext uri="{FF2B5EF4-FFF2-40B4-BE49-F238E27FC236}">
                    <a16:creationId xmlns:a16="http://schemas.microsoft.com/office/drawing/2014/main" id="{0C33E2D0-394A-4FDA-983F-2A1164049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978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6" name="Freeform 629">
                <a:extLst>
                  <a:ext uri="{FF2B5EF4-FFF2-40B4-BE49-F238E27FC236}">
                    <a16:creationId xmlns:a16="http://schemas.microsoft.com/office/drawing/2014/main" id="{8559C230-0E9C-4D4E-AF40-B93E3665C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008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7" name="Freeform 630">
                <a:extLst>
                  <a:ext uri="{FF2B5EF4-FFF2-40B4-BE49-F238E27FC236}">
                    <a16:creationId xmlns:a16="http://schemas.microsoft.com/office/drawing/2014/main" id="{85F8D9C1-6B55-42D6-9E09-FE96C9454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994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8" name="Freeform 631">
                <a:extLst>
                  <a:ext uri="{FF2B5EF4-FFF2-40B4-BE49-F238E27FC236}">
                    <a16:creationId xmlns:a16="http://schemas.microsoft.com/office/drawing/2014/main" id="{167A7621-D9FF-4E07-A37B-289C32AFB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1856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09" name="Freeform 632">
                <a:extLst>
                  <a:ext uri="{FF2B5EF4-FFF2-40B4-BE49-F238E27FC236}">
                    <a16:creationId xmlns:a16="http://schemas.microsoft.com/office/drawing/2014/main" id="{B26CF48D-5529-4D78-9D58-C3F97402C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856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0" name="Freeform 633">
                <a:extLst>
                  <a:ext uri="{FF2B5EF4-FFF2-40B4-BE49-F238E27FC236}">
                    <a16:creationId xmlns:a16="http://schemas.microsoft.com/office/drawing/2014/main" id="{2C6F93A8-BB6E-4F4C-B6F1-116226A63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1842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1" name="Freeform 634">
                <a:extLst>
                  <a:ext uri="{FF2B5EF4-FFF2-40B4-BE49-F238E27FC236}">
                    <a16:creationId xmlns:a16="http://schemas.microsoft.com/office/drawing/2014/main" id="{B6E048F9-0F87-41B1-8B40-D71137A7E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882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2" name="Freeform 635">
                <a:extLst>
                  <a:ext uri="{FF2B5EF4-FFF2-40B4-BE49-F238E27FC236}">
                    <a16:creationId xmlns:a16="http://schemas.microsoft.com/office/drawing/2014/main" id="{CCD8FE95-ED50-4A11-B2E3-3ACD2EB09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1882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3" name="Freeform 636">
                <a:extLst>
                  <a:ext uri="{FF2B5EF4-FFF2-40B4-BE49-F238E27FC236}">
                    <a16:creationId xmlns:a16="http://schemas.microsoft.com/office/drawing/2014/main" id="{608603A6-4502-4D89-BE40-65789B7B4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896"/>
                <a:ext cx="13" cy="13"/>
              </a:xfrm>
              <a:custGeom>
                <a:avLst/>
                <a:gdLst>
                  <a:gd name="T0" fmla="*/ 55 w 5"/>
                  <a:gd name="T1" fmla="*/ 68 h 5"/>
                  <a:gd name="T2" fmla="*/ 21 w 5"/>
                  <a:gd name="T3" fmla="*/ 55 h 5"/>
                  <a:gd name="T4" fmla="*/ 34 w 5"/>
                  <a:gd name="T5" fmla="*/ 21 h 5"/>
                  <a:gd name="T6" fmla="*/ 68 w 5"/>
                  <a:gd name="T7" fmla="*/ 34 h 5"/>
                  <a:gd name="T8" fmla="*/ 55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4" name="Freeform 637">
                <a:extLst>
                  <a:ext uri="{FF2B5EF4-FFF2-40B4-BE49-F238E27FC236}">
                    <a16:creationId xmlns:a16="http://schemas.microsoft.com/office/drawing/2014/main" id="{B7CF5D45-7622-4320-AD3A-518725FE1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26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22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5" name="Freeform 638">
                <a:extLst>
                  <a:ext uri="{FF2B5EF4-FFF2-40B4-BE49-F238E27FC236}">
                    <a16:creationId xmlns:a16="http://schemas.microsoft.com/office/drawing/2014/main" id="{27AF971F-2662-4DD6-8388-8EE9CBD3E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32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18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6" name="Freeform 639">
                <a:extLst>
                  <a:ext uri="{FF2B5EF4-FFF2-40B4-BE49-F238E27FC236}">
                    <a16:creationId xmlns:a16="http://schemas.microsoft.com/office/drawing/2014/main" id="{56663C1E-0E84-477C-AD71-31E139C42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200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38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7" name="Freeform 640">
                <a:extLst>
                  <a:ext uri="{FF2B5EF4-FFF2-40B4-BE49-F238E27FC236}">
                    <a16:creationId xmlns:a16="http://schemas.microsoft.com/office/drawing/2014/main" id="{63BCFEBD-BFA6-4604-BBEE-E387162B5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92"/>
                <a:ext cx="17" cy="18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67 h 7"/>
                  <a:gd name="T4" fmla="*/ 41 w 7"/>
                  <a:gd name="T5" fmla="*/ 0 h 7"/>
                  <a:gd name="T6" fmla="*/ 87 w 7"/>
                  <a:gd name="T7" fmla="*/ 33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8" name="Freeform 641">
                <a:extLst>
                  <a:ext uri="{FF2B5EF4-FFF2-40B4-BE49-F238E27FC236}">
                    <a16:creationId xmlns:a16="http://schemas.microsoft.com/office/drawing/2014/main" id="{22A8719D-FF47-43E0-993E-C92465996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954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81 h 7"/>
                  <a:gd name="T4" fmla="*/ 41 w 7"/>
                  <a:gd name="T5" fmla="*/ 0 h 7"/>
                  <a:gd name="T6" fmla="*/ 100 w 7"/>
                  <a:gd name="T7" fmla="*/ 38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19" name="Freeform 642">
                <a:extLst>
                  <a:ext uri="{FF2B5EF4-FFF2-40B4-BE49-F238E27FC236}">
                    <a16:creationId xmlns:a16="http://schemas.microsoft.com/office/drawing/2014/main" id="{51A0BB6C-5149-4854-951B-B78BC90C7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22"/>
                <a:ext cx="17" cy="16"/>
              </a:xfrm>
              <a:custGeom>
                <a:avLst/>
                <a:gdLst>
                  <a:gd name="T0" fmla="*/ 70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70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0" name="Freeform 643">
                <a:extLst>
                  <a:ext uri="{FF2B5EF4-FFF2-40B4-BE49-F238E27FC236}">
                    <a16:creationId xmlns:a16="http://schemas.microsoft.com/office/drawing/2014/main" id="{384E01FD-89F4-4C14-AE37-2CC9CC088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1896"/>
                <a:ext cx="17" cy="18"/>
              </a:xfrm>
              <a:custGeom>
                <a:avLst/>
                <a:gdLst>
                  <a:gd name="T0" fmla="*/ 58 w 7"/>
                  <a:gd name="T1" fmla="*/ 118 h 7"/>
                  <a:gd name="T2" fmla="*/ 12 w 7"/>
                  <a:gd name="T3" fmla="*/ 85 h 7"/>
                  <a:gd name="T4" fmla="*/ 41 w 7"/>
                  <a:gd name="T5" fmla="*/ 21 h 7"/>
                  <a:gd name="T6" fmla="*/ 87 w 7"/>
                  <a:gd name="T7" fmla="*/ 54 h 7"/>
                  <a:gd name="T8" fmla="*/ 58 w 7"/>
                  <a:gd name="T9" fmla="*/ 11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7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2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1" name="Freeform 644">
                <a:extLst>
                  <a:ext uri="{FF2B5EF4-FFF2-40B4-BE49-F238E27FC236}">
                    <a16:creationId xmlns:a16="http://schemas.microsoft.com/office/drawing/2014/main" id="{FFB74DE4-744A-4945-BF73-373653780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86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33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2" name="Freeform 645">
                <a:extLst>
                  <a:ext uri="{FF2B5EF4-FFF2-40B4-BE49-F238E27FC236}">
                    <a16:creationId xmlns:a16="http://schemas.microsoft.com/office/drawing/2014/main" id="{CCC96B5A-36D5-4D31-A309-3ED58E2C3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893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0 w 7"/>
                  <a:gd name="T3" fmla="*/ 81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3" name="Freeform 646">
                <a:extLst>
                  <a:ext uri="{FF2B5EF4-FFF2-40B4-BE49-F238E27FC236}">
                    <a16:creationId xmlns:a16="http://schemas.microsoft.com/office/drawing/2014/main" id="{7FC38E42-C2F8-4D99-8E7C-715DA1F3B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1925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103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4" name="Freeform 647">
                <a:extLst>
                  <a:ext uri="{FF2B5EF4-FFF2-40B4-BE49-F238E27FC236}">
                    <a16:creationId xmlns:a16="http://schemas.microsoft.com/office/drawing/2014/main" id="{BF34965C-C720-4E6C-94CC-64EB9AB10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5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5" name="Freeform 648">
                <a:extLst>
                  <a:ext uri="{FF2B5EF4-FFF2-40B4-BE49-F238E27FC236}">
                    <a16:creationId xmlns:a16="http://schemas.microsoft.com/office/drawing/2014/main" id="{C5695E03-CEC8-4268-9589-F65EF4767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264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87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6" name="Freeform 649">
                <a:extLst>
                  <a:ext uri="{FF2B5EF4-FFF2-40B4-BE49-F238E27FC236}">
                    <a16:creationId xmlns:a16="http://schemas.microsoft.com/office/drawing/2014/main" id="{E38A5F43-8FA4-4B56-A7A8-A4EB64691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325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7" name="Freeform 650">
                <a:extLst>
                  <a:ext uri="{FF2B5EF4-FFF2-40B4-BE49-F238E27FC236}">
                    <a16:creationId xmlns:a16="http://schemas.microsoft.com/office/drawing/2014/main" id="{B840EC3A-5663-4301-BAAB-9E6A2DB41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2322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7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8" name="Freeform 651">
                <a:extLst>
                  <a:ext uri="{FF2B5EF4-FFF2-40B4-BE49-F238E27FC236}">
                    <a16:creationId xmlns:a16="http://schemas.microsoft.com/office/drawing/2014/main" id="{E2569A54-9D64-4DF6-98D7-E155B7825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389"/>
                <a:ext cx="15" cy="16"/>
              </a:xfrm>
              <a:custGeom>
                <a:avLst/>
                <a:gdLst>
                  <a:gd name="T0" fmla="*/ 20 w 6"/>
                  <a:gd name="T1" fmla="*/ 0 h 6"/>
                  <a:gd name="T2" fmla="*/ 83 w 6"/>
                  <a:gd name="T3" fmla="*/ 21 h 6"/>
                  <a:gd name="T4" fmla="*/ 83 w 6"/>
                  <a:gd name="T5" fmla="*/ 93 h 6"/>
                  <a:gd name="T6" fmla="*/ 20 w 6"/>
                  <a:gd name="T7" fmla="*/ 93 h 6"/>
                  <a:gd name="T8" fmla="*/ 20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3" y="6"/>
                      <a:pt x="1" y="6"/>
                      <a:pt x="1" y="5"/>
                    </a:cubicBezTo>
                    <a:cubicBezTo>
                      <a:pt x="0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29" name="Freeform 652">
                <a:extLst>
                  <a:ext uri="{FF2B5EF4-FFF2-40B4-BE49-F238E27FC236}">
                    <a16:creationId xmlns:a16="http://schemas.microsoft.com/office/drawing/2014/main" id="{50BEBBD8-2D7A-423D-97D4-5A05F3DA0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440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0" name="Freeform 653">
                <a:extLst>
                  <a:ext uri="{FF2B5EF4-FFF2-40B4-BE49-F238E27FC236}">
                    <a16:creationId xmlns:a16="http://schemas.microsoft.com/office/drawing/2014/main" id="{28DD0523-C7E2-461E-BD31-C29F5950C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477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1" name="Freeform 654">
                <a:extLst>
                  <a:ext uri="{FF2B5EF4-FFF2-40B4-BE49-F238E27FC236}">
                    <a16:creationId xmlns:a16="http://schemas.microsoft.com/office/drawing/2014/main" id="{990C2043-7934-46D4-86F7-54F5E00C6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538"/>
                <a:ext cx="15" cy="16"/>
              </a:xfrm>
              <a:custGeom>
                <a:avLst/>
                <a:gdLst>
                  <a:gd name="T0" fmla="*/ 20 w 6"/>
                  <a:gd name="T1" fmla="*/ 0 h 6"/>
                  <a:gd name="T2" fmla="*/ 83 w 6"/>
                  <a:gd name="T3" fmla="*/ 21 h 6"/>
                  <a:gd name="T4" fmla="*/ 83 w 6"/>
                  <a:gd name="T5" fmla="*/ 93 h 6"/>
                  <a:gd name="T6" fmla="*/ 20 w 6"/>
                  <a:gd name="T7" fmla="*/ 93 h 6"/>
                  <a:gd name="T8" fmla="*/ 20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3" y="6"/>
                      <a:pt x="1" y="6"/>
                      <a:pt x="1" y="5"/>
                    </a:cubicBezTo>
                    <a:cubicBezTo>
                      <a:pt x="0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2" name="Freeform 655">
                <a:extLst>
                  <a:ext uri="{FF2B5EF4-FFF2-40B4-BE49-F238E27FC236}">
                    <a16:creationId xmlns:a16="http://schemas.microsoft.com/office/drawing/2014/main" id="{962A64C6-95BB-4780-A5AB-D7D6E5427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528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3" name="Freeform 656">
                <a:extLst>
                  <a:ext uri="{FF2B5EF4-FFF2-40B4-BE49-F238E27FC236}">
                    <a16:creationId xmlns:a16="http://schemas.microsoft.com/office/drawing/2014/main" id="{7EB3D01E-ACBA-4DA8-8567-D5F47E4FD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485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1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4" name="Freeform 657">
                <a:extLst>
                  <a:ext uri="{FF2B5EF4-FFF2-40B4-BE49-F238E27FC236}">
                    <a16:creationId xmlns:a16="http://schemas.microsoft.com/office/drawing/2014/main" id="{C38047C5-153E-4679-9E9B-0FD83BCA4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458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5" name="Freeform 658">
                <a:extLst>
                  <a:ext uri="{FF2B5EF4-FFF2-40B4-BE49-F238E27FC236}">
                    <a16:creationId xmlns:a16="http://schemas.microsoft.com/office/drawing/2014/main" id="{2CF88731-21DB-4E03-80FD-D151B0260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480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6" name="Freeform 659">
                <a:extLst>
                  <a:ext uri="{FF2B5EF4-FFF2-40B4-BE49-F238E27FC236}">
                    <a16:creationId xmlns:a16="http://schemas.microsoft.com/office/drawing/2014/main" id="{A9825CD6-A6FD-4225-A906-4027C9540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474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7" name="Freeform 660">
                <a:extLst>
                  <a:ext uri="{FF2B5EF4-FFF2-40B4-BE49-F238E27FC236}">
                    <a16:creationId xmlns:a16="http://schemas.microsoft.com/office/drawing/2014/main" id="{7A660428-86A9-44A2-9934-6998C8A22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480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8" name="Freeform 661">
                <a:extLst>
                  <a:ext uri="{FF2B5EF4-FFF2-40B4-BE49-F238E27FC236}">
                    <a16:creationId xmlns:a16="http://schemas.microsoft.com/office/drawing/2014/main" id="{9309BBEA-77D1-41BB-A230-0347D4B0D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498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39" name="Freeform 662">
                <a:extLst>
                  <a:ext uri="{FF2B5EF4-FFF2-40B4-BE49-F238E27FC236}">
                    <a16:creationId xmlns:a16="http://schemas.microsoft.com/office/drawing/2014/main" id="{6F57BC41-EA59-4A69-8493-40899B5CF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512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0" name="Freeform 663">
                <a:extLst>
                  <a:ext uri="{FF2B5EF4-FFF2-40B4-BE49-F238E27FC236}">
                    <a16:creationId xmlns:a16="http://schemas.microsoft.com/office/drawing/2014/main" id="{A320C868-3A63-43F4-A428-68E57F2BA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522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1" name="Freeform 664">
                <a:extLst>
                  <a:ext uri="{FF2B5EF4-FFF2-40B4-BE49-F238E27FC236}">
                    <a16:creationId xmlns:a16="http://schemas.microsoft.com/office/drawing/2014/main" id="{428FD214-641B-4E66-9DEC-89A8993EB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504"/>
                <a:ext cx="18" cy="16"/>
              </a:xfrm>
              <a:custGeom>
                <a:avLst/>
                <a:gdLst>
                  <a:gd name="T0" fmla="*/ 33 w 7"/>
                  <a:gd name="T1" fmla="*/ 0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2" name="Freeform 665">
                <a:extLst>
                  <a:ext uri="{FF2B5EF4-FFF2-40B4-BE49-F238E27FC236}">
                    <a16:creationId xmlns:a16="http://schemas.microsoft.com/office/drawing/2014/main" id="{641DE87E-42F2-4C93-858A-28E3AC83A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445"/>
                <a:ext cx="18" cy="16"/>
              </a:xfrm>
              <a:custGeom>
                <a:avLst/>
                <a:gdLst>
                  <a:gd name="T0" fmla="*/ 33 w 7"/>
                  <a:gd name="T1" fmla="*/ 0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3" name="Freeform 666">
                <a:extLst>
                  <a:ext uri="{FF2B5EF4-FFF2-40B4-BE49-F238E27FC236}">
                    <a16:creationId xmlns:a16="http://schemas.microsoft.com/office/drawing/2014/main" id="{6292ED3E-8FE9-4ED6-A82B-14D5C8EB4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397"/>
                <a:ext cx="15" cy="16"/>
              </a:xfrm>
              <a:custGeom>
                <a:avLst/>
                <a:gdLst>
                  <a:gd name="T0" fmla="*/ 20 w 6"/>
                  <a:gd name="T1" fmla="*/ 0 h 6"/>
                  <a:gd name="T2" fmla="*/ 83 w 6"/>
                  <a:gd name="T3" fmla="*/ 21 h 6"/>
                  <a:gd name="T4" fmla="*/ 83 w 6"/>
                  <a:gd name="T5" fmla="*/ 93 h 6"/>
                  <a:gd name="T6" fmla="*/ 20 w 6"/>
                  <a:gd name="T7" fmla="*/ 93 h 6"/>
                  <a:gd name="T8" fmla="*/ 20 w 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3" y="6"/>
                      <a:pt x="1" y="6"/>
                      <a:pt x="1" y="5"/>
                    </a:cubicBezTo>
                    <a:cubicBezTo>
                      <a:pt x="0" y="3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4" name="Freeform 667">
                <a:extLst>
                  <a:ext uri="{FF2B5EF4-FFF2-40B4-BE49-F238E27FC236}">
                    <a16:creationId xmlns:a16="http://schemas.microsoft.com/office/drawing/2014/main" id="{C51E7F6E-B3A6-4F86-995A-9CAABB6F0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413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5" name="Freeform 668">
                <a:extLst>
                  <a:ext uri="{FF2B5EF4-FFF2-40B4-BE49-F238E27FC236}">
                    <a16:creationId xmlns:a16="http://schemas.microsoft.com/office/drawing/2014/main" id="{5651DDB0-AD28-44C6-B8A6-C932FE726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376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6" name="Freeform 669">
                <a:extLst>
                  <a:ext uri="{FF2B5EF4-FFF2-40B4-BE49-F238E27FC236}">
                    <a16:creationId xmlns:a16="http://schemas.microsoft.com/office/drawing/2014/main" id="{AB24BBA9-F49A-4AFE-AEF4-853057EAD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338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7" name="Freeform 670">
                <a:extLst>
                  <a:ext uri="{FF2B5EF4-FFF2-40B4-BE49-F238E27FC236}">
                    <a16:creationId xmlns:a16="http://schemas.microsoft.com/office/drawing/2014/main" id="{17C22576-7B86-451A-9829-E820AB137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301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8" name="Freeform 671">
                <a:extLst>
                  <a:ext uri="{FF2B5EF4-FFF2-40B4-BE49-F238E27FC236}">
                    <a16:creationId xmlns:a16="http://schemas.microsoft.com/office/drawing/2014/main" id="{7E5F1C6A-ADA4-4D09-849E-C09218738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274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17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49" name="Freeform 672">
                <a:extLst>
                  <a:ext uri="{FF2B5EF4-FFF2-40B4-BE49-F238E27FC236}">
                    <a16:creationId xmlns:a16="http://schemas.microsoft.com/office/drawing/2014/main" id="{358EBB9E-EEC8-4890-BB2C-053F9F0BD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250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22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0" name="Freeform 673">
                <a:extLst>
                  <a:ext uri="{FF2B5EF4-FFF2-40B4-BE49-F238E27FC236}">
                    <a16:creationId xmlns:a16="http://schemas.microsoft.com/office/drawing/2014/main" id="{9C1B93A3-FC86-47B2-AE7B-75A8BD7F5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309"/>
                <a:ext cx="18" cy="16"/>
              </a:xfrm>
              <a:custGeom>
                <a:avLst/>
                <a:gdLst>
                  <a:gd name="T0" fmla="*/ 33 w 7"/>
                  <a:gd name="T1" fmla="*/ 0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1" name="Freeform 674">
                <a:extLst>
                  <a:ext uri="{FF2B5EF4-FFF2-40B4-BE49-F238E27FC236}">
                    <a16:creationId xmlns:a16="http://schemas.microsoft.com/office/drawing/2014/main" id="{E0CCC4AA-E950-4336-8561-88A95AD5B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341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2" name="Freeform 675">
                <a:extLst>
                  <a:ext uri="{FF2B5EF4-FFF2-40B4-BE49-F238E27FC236}">
                    <a16:creationId xmlns:a16="http://schemas.microsoft.com/office/drawing/2014/main" id="{741D3FB6-CD5F-473D-B10C-E446FE6BF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394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17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3" name="Freeform 676">
                <a:extLst>
                  <a:ext uri="{FF2B5EF4-FFF2-40B4-BE49-F238E27FC236}">
                    <a16:creationId xmlns:a16="http://schemas.microsoft.com/office/drawing/2014/main" id="{05EEC140-6BDA-4AE8-AD36-EA39AB9A5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320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95 w 6"/>
                  <a:gd name="T3" fmla="*/ 33 h 7"/>
                  <a:gd name="T4" fmla="*/ 83 w 6"/>
                  <a:gd name="T5" fmla="*/ 100 h 7"/>
                  <a:gd name="T6" fmla="*/ 2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4" name="Freeform 677">
                <a:extLst>
                  <a:ext uri="{FF2B5EF4-FFF2-40B4-BE49-F238E27FC236}">
                    <a16:creationId xmlns:a16="http://schemas.microsoft.com/office/drawing/2014/main" id="{EC64BD27-172F-4046-8116-FD4B18DD5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362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1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5" name="Freeform 678">
                <a:extLst>
                  <a:ext uri="{FF2B5EF4-FFF2-40B4-BE49-F238E27FC236}">
                    <a16:creationId xmlns:a16="http://schemas.microsoft.com/office/drawing/2014/main" id="{0C325529-1D51-4D81-BBC7-BF5FB5354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418"/>
                <a:ext cx="17" cy="16"/>
              </a:xfrm>
              <a:custGeom>
                <a:avLst/>
                <a:gdLst>
                  <a:gd name="T0" fmla="*/ 29 w 7"/>
                  <a:gd name="T1" fmla="*/ 0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6" name="Freeform 679">
                <a:extLst>
                  <a:ext uri="{FF2B5EF4-FFF2-40B4-BE49-F238E27FC236}">
                    <a16:creationId xmlns:a16="http://schemas.microsoft.com/office/drawing/2014/main" id="{5D88B9F4-34F6-42CC-9ED9-ECA3CBA29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466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7" name="Freeform 680">
                <a:extLst>
                  <a:ext uri="{FF2B5EF4-FFF2-40B4-BE49-F238E27FC236}">
                    <a16:creationId xmlns:a16="http://schemas.microsoft.com/office/drawing/2014/main" id="{338EBC23-C81B-4FFE-AEAA-E67499595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512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8" name="Freeform 681">
                <a:extLst>
                  <a:ext uri="{FF2B5EF4-FFF2-40B4-BE49-F238E27FC236}">
                    <a16:creationId xmlns:a16="http://schemas.microsoft.com/office/drawing/2014/main" id="{36563F23-6A67-4B7C-8075-7F8BC594D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480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59" name="Freeform 682">
                <a:extLst>
                  <a:ext uri="{FF2B5EF4-FFF2-40B4-BE49-F238E27FC236}">
                    <a16:creationId xmlns:a16="http://schemas.microsoft.com/office/drawing/2014/main" id="{EE9C357A-4E7D-4D42-BDEC-50B39C921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509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1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0" name="Freeform 683">
                <a:extLst>
                  <a:ext uri="{FF2B5EF4-FFF2-40B4-BE49-F238E27FC236}">
                    <a16:creationId xmlns:a16="http://schemas.microsoft.com/office/drawing/2014/main" id="{43B78203-3F57-4F82-8C32-6A28EFCAB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514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1" name="Freeform 684">
                <a:extLst>
                  <a:ext uri="{FF2B5EF4-FFF2-40B4-BE49-F238E27FC236}">
                    <a16:creationId xmlns:a16="http://schemas.microsoft.com/office/drawing/2014/main" id="{02EF4F81-C44F-44E7-8D35-F2F25D21F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357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100 w 7"/>
                  <a:gd name="T5" fmla="*/ 117 h 7"/>
                  <a:gd name="T6" fmla="*/ 21 w 7"/>
                  <a:gd name="T7" fmla="*/ 117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2" name="Freeform 685">
                <a:extLst>
                  <a:ext uri="{FF2B5EF4-FFF2-40B4-BE49-F238E27FC236}">
                    <a16:creationId xmlns:a16="http://schemas.microsoft.com/office/drawing/2014/main" id="{01FB61D4-BF92-4E41-8B27-3AFCE3320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325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100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3" name="Freeform 686">
                <a:extLst>
                  <a:ext uri="{FF2B5EF4-FFF2-40B4-BE49-F238E27FC236}">
                    <a16:creationId xmlns:a16="http://schemas.microsoft.com/office/drawing/2014/main" id="{A6FE2F39-AB67-4C74-8AC9-90EC0B1CD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344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4" name="Freeform 687">
                <a:extLst>
                  <a:ext uri="{FF2B5EF4-FFF2-40B4-BE49-F238E27FC236}">
                    <a16:creationId xmlns:a16="http://schemas.microsoft.com/office/drawing/2014/main" id="{479B675D-EDDA-4185-92FC-4B977FDE1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352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5" name="Freeform 688">
                <a:extLst>
                  <a:ext uri="{FF2B5EF4-FFF2-40B4-BE49-F238E27FC236}">
                    <a16:creationId xmlns:a16="http://schemas.microsoft.com/office/drawing/2014/main" id="{788F604C-DCE3-4434-ABCF-D63208B68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322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22 h 7"/>
                  <a:gd name="T4" fmla="*/ 87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6" name="Freeform 689">
                <a:extLst>
                  <a:ext uri="{FF2B5EF4-FFF2-40B4-BE49-F238E27FC236}">
                    <a16:creationId xmlns:a16="http://schemas.microsoft.com/office/drawing/2014/main" id="{513291BB-A134-4429-A31D-F67065A28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301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7" name="Freeform 690">
                <a:extLst>
                  <a:ext uri="{FF2B5EF4-FFF2-40B4-BE49-F238E27FC236}">
                    <a16:creationId xmlns:a16="http://schemas.microsoft.com/office/drawing/2014/main" id="{C6B428F1-E3C0-4441-AEB0-A08FF9677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285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22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5" y="1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8" name="Freeform 691">
                <a:extLst>
                  <a:ext uri="{FF2B5EF4-FFF2-40B4-BE49-F238E27FC236}">
                    <a16:creationId xmlns:a16="http://schemas.microsoft.com/office/drawing/2014/main" id="{01EFD284-D593-4DBD-9BFD-AD89FC9D0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282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17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69" name="Freeform 692">
                <a:extLst>
                  <a:ext uri="{FF2B5EF4-FFF2-40B4-BE49-F238E27FC236}">
                    <a16:creationId xmlns:a16="http://schemas.microsoft.com/office/drawing/2014/main" id="{7897CD07-EC9E-4903-814E-8F74D944E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309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22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0" name="Freeform 693">
                <a:extLst>
                  <a:ext uri="{FF2B5EF4-FFF2-40B4-BE49-F238E27FC236}">
                    <a16:creationId xmlns:a16="http://schemas.microsoft.com/office/drawing/2014/main" id="{7096FC22-E235-4C8C-870D-21914C000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336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100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1" name="Freeform 694">
                <a:extLst>
                  <a:ext uri="{FF2B5EF4-FFF2-40B4-BE49-F238E27FC236}">
                    <a16:creationId xmlns:a16="http://schemas.microsoft.com/office/drawing/2014/main" id="{AA275340-81BA-4384-B789-D5E9D69A1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264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2" name="Freeform 695">
                <a:extLst>
                  <a:ext uri="{FF2B5EF4-FFF2-40B4-BE49-F238E27FC236}">
                    <a16:creationId xmlns:a16="http://schemas.microsoft.com/office/drawing/2014/main" id="{B4BB5511-5F9F-4F67-9DED-CDC2CF469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237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3" name="Freeform 696">
                <a:extLst>
                  <a:ext uri="{FF2B5EF4-FFF2-40B4-BE49-F238E27FC236}">
                    <a16:creationId xmlns:a16="http://schemas.microsoft.com/office/drawing/2014/main" id="{DA8A8928-33BB-43D4-80D0-C055BC975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210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4" name="Freeform 697">
                <a:extLst>
                  <a:ext uri="{FF2B5EF4-FFF2-40B4-BE49-F238E27FC236}">
                    <a16:creationId xmlns:a16="http://schemas.microsoft.com/office/drawing/2014/main" id="{444BC8D5-6155-4A85-9253-542A0B583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210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100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5" name="Freeform 698">
                <a:extLst>
                  <a:ext uri="{FF2B5EF4-FFF2-40B4-BE49-F238E27FC236}">
                    <a16:creationId xmlns:a16="http://schemas.microsoft.com/office/drawing/2014/main" id="{53064ECA-FE5E-4F6E-93E7-4B5082F82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178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6" name="Freeform 699">
                <a:extLst>
                  <a:ext uri="{FF2B5EF4-FFF2-40B4-BE49-F238E27FC236}">
                    <a16:creationId xmlns:a16="http://schemas.microsoft.com/office/drawing/2014/main" id="{F2BE0417-73DC-4D89-AF05-D30A5D2B3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192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7" name="Freeform 700">
                <a:extLst>
                  <a:ext uri="{FF2B5EF4-FFF2-40B4-BE49-F238E27FC236}">
                    <a16:creationId xmlns:a16="http://schemas.microsoft.com/office/drawing/2014/main" id="{593AC473-DF04-47C5-BD63-0E6A305D4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192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83 w 6"/>
                  <a:gd name="T3" fmla="*/ 33 h 7"/>
                  <a:gd name="T4" fmla="*/ 83 w 6"/>
                  <a:gd name="T5" fmla="*/ 100 h 7"/>
                  <a:gd name="T6" fmla="*/ 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8" name="Freeform 701">
                <a:extLst>
                  <a:ext uri="{FF2B5EF4-FFF2-40B4-BE49-F238E27FC236}">
                    <a16:creationId xmlns:a16="http://schemas.microsoft.com/office/drawing/2014/main" id="{F5A9A265-D34A-4605-850F-1267C13A0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" y="2298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79" name="Freeform 702">
                <a:extLst>
                  <a:ext uri="{FF2B5EF4-FFF2-40B4-BE49-F238E27FC236}">
                    <a16:creationId xmlns:a16="http://schemas.microsoft.com/office/drawing/2014/main" id="{64D37AB7-BA90-479D-812B-8B0A04CD3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2357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0" name="Freeform 703">
                <a:extLst>
                  <a:ext uri="{FF2B5EF4-FFF2-40B4-BE49-F238E27FC236}">
                    <a16:creationId xmlns:a16="http://schemas.microsoft.com/office/drawing/2014/main" id="{6B0A306D-F25E-4A9E-BC42-C432DB870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402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1" name="Freeform 704">
                <a:extLst>
                  <a:ext uri="{FF2B5EF4-FFF2-40B4-BE49-F238E27FC236}">
                    <a16:creationId xmlns:a16="http://schemas.microsoft.com/office/drawing/2014/main" id="{589C6FD8-22D8-4CA1-B319-D0CEFB792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365"/>
                <a:ext cx="15" cy="16"/>
              </a:xfrm>
              <a:custGeom>
                <a:avLst/>
                <a:gdLst>
                  <a:gd name="T0" fmla="*/ 20 w 6"/>
                  <a:gd name="T1" fmla="*/ 21 h 6"/>
                  <a:gd name="T2" fmla="*/ 83 w 6"/>
                  <a:gd name="T3" fmla="*/ 21 h 6"/>
                  <a:gd name="T4" fmla="*/ 83 w 6"/>
                  <a:gd name="T5" fmla="*/ 93 h 6"/>
                  <a:gd name="T6" fmla="*/ 0 w 6"/>
                  <a:gd name="T7" fmla="*/ 93 h 6"/>
                  <a:gd name="T8" fmla="*/ 20 w 6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3"/>
                      <a:pt x="6" y="5"/>
                      <a:pt x="5" y="5"/>
                    </a:cubicBezTo>
                    <a:cubicBezTo>
                      <a:pt x="3" y="6"/>
                      <a:pt x="1" y="6"/>
                      <a:pt x="0" y="5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2" name="Freeform 705">
                <a:extLst>
                  <a:ext uri="{FF2B5EF4-FFF2-40B4-BE49-F238E27FC236}">
                    <a16:creationId xmlns:a16="http://schemas.microsoft.com/office/drawing/2014/main" id="{81A88D12-1F58-47FB-8E10-53D03023D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293"/>
                <a:ext cx="18" cy="16"/>
              </a:xfrm>
              <a:custGeom>
                <a:avLst/>
                <a:gdLst>
                  <a:gd name="T0" fmla="*/ 33 w 7"/>
                  <a:gd name="T1" fmla="*/ 21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3" name="Freeform 706">
                <a:extLst>
                  <a:ext uri="{FF2B5EF4-FFF2-40B4-BE49-F238E27FC236}">
                    <a16:creationId xmlns:a16="http://schemas.microsoft.com/office/drawing/2014/main" id="{8AB3ABFA-6368-46F5-A147-9160B6106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322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4" name="Freeform 707">
                <a:extLst>
                  <a:ext uri="{FF2B5EF4-FFF2-40B4-BE49-F238E27FC236}">
                    <a16:creationId xmlns:a16="http://schemas.microsoft.com/office/drawing/2014/main" id="{E4A649D0-6B16-4FD3-BFE7-93B79F0FC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346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5" name="Freeform 708">
                <a:extLst>
                  <a:ext uri="{FF2B5EF4-FFF2-40B4-BE49-F238E27FC236}">
                    <a16:creationId xmlns:a16="http://schemas.microsoft.com/office/drawing/2014/main" id="{8D74699F-FE3D-46B9-ADF9-0B3DB4241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2469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7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6" name="Freeform 709">
                <a:extLst>
                  <a:ext uri="{FF2B5EF4-FFF2-40B4-BE49-F238E27FC236}">
                    <a16:creationId xmlns:a16="http://schemas.microsoft.com/office/drawing/2014/main" id="{F3088744-E065-41D0-ADBE-AF6F0B91A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421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7" name="Freeform 710">
                <a:extLst>
                  <a:ext uri="{FF2B5EF4-FFF2-40B4-BE49-F238E27FC236}">
                    <a16:creationId xmlns:a16="http://schemas.microsoft.com/office/drawing/2014/main" id="{24BC5087-BB9A-4864-9365-5EBD1B13A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104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83 w 6"/>
                  <a:gd name="T3" fmla="*/ 33 h 7"/>
                  <a:gd name="T4" fmla="*/ 83 w 6"/>
                  <a:gd name="T5" fmla="*/ 100 h 7"/>
                  <a:gd name="T6" fmla="*/ 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8" name="Freeform 711">
                <a:extLst>
                  <a:ext uri="{FF2B5EF4-FFF2-40B4-BE49-F238E27FC236}">
                    <a16:creationId xmlns:a16="http://schemas.microsoft.com/office/drawing/2014/main" id="{8B4C7EDF-AF49-430C-8A5F-ED93A8069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085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89" name="Freeform 712">
                <a:extLst>
                  <a:ext uri="{FF2B5EF4-FFF2-40B4-BE49-F238E27FC236}">
                    <a16:creationId xmlns:a16="http://schemas.microsoft.com/office/drawing/2014/main" id="{FF78062D-CC47-44F5-9BEC-9AE595EE0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112"/>
                <a:ext cx="15" cy="16"/>
              </a:xfrm>
              <a:custGeom>
                <a:avLst/>
                <a:gdLst>
                  <a:gd name="T0" fmla="*/ 20 w 6"/>
                  <a:gd name="T1" fmla="*/ 21 h 6"/>
                  <a:gd name="T2" fmla="*/ 83 w 6"/>
                  <a:gd name="T3" fmla="*/ 21 h 6"/>
                  <a:gd name="T4" fmla="*/ 83 w 6"/>
                  <a:gd name="T5" fmla="*/ 93 h 6"/>
                  <a:gd name="T6" fmla="*/ 0 w 6"/>
                  <a:gd name="T7" fmla="*/ 93 h 6"/>
                  <a:gd name="T8" fmla="*/ 20 w 6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3"/>
                      <a:pt x="6" y="5"/>
                      <a:pt x="5" y="5"/>
                    </a:cubicBezTo>
                    <a:cubicBezTo>
                      <a:pt x="3" y="6"/>
                      <a:pt x="1" y="6"/>
                      <a:pt x="0" y="5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0" name="Freeform 713">
                <a:extLst>
                  <a:ext uri="{FF2B5EF4-FFF2-40B4-BE49-F238E27FC236}">
                    <a16:creationId xmlns:a16="http://schemas.microsoft.com/office/drawing/2014/main" id="{E741B7B5-5D3D-401E-A248-1E75D06AF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1877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1" name="Freeform 714">
                <a:extLst>
                  <a:ext uri="{FF2B5EF4-FFF2-40B4-BE49-F238E27FC236}">
                    <a16:creationId xmlns:a16="http://schemas.microsoft.com/office/drawing/2014/main" id="{9BE73ED3-0DD0-436C-A6D0-82FE84312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1778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2" name="Freeform 715">
                <a:extLst>
                  <a:ext uri="{FF2B5EF4-FFF2-40B4-BE49-F238E27FC236}">
                    <a16:creationId xmlns:a16="http://schemas.microsoft.com/office/drawing/2014/main" id="{D5C2A943-7AF9-469C-9029-AE635BDA0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813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3" name="Freeform 716">
                <a:extLst>
                  <a:ext uri="{FF2B5EF4-FFF2-40B4-BE49-F238E27FC236}">
                    <a16:creationId xmlns:a16="http://schemas.microsoft.com/office/drawing/2014/main" id="{2F107A36-EB67-45FF-BFF5-69EAFA5FD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789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4" name="Freeform 717">
                <a:extLst>
                  <a:ext uri="{FF2B5EF4-FFF2-40B4-BE49-F238E27FC236}">
                    <a16:creationId xmlns:a16="http://schemas.microsoft.com/office/drawing/2014/main" id="{1E5B87D2-4D2F-4AFC-BBD9-C71D18753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829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5" name="Freeform 718">
                <a:extLst>
                  <a:ext uri="{FF2B5EF4-FFF2-40B4-BE49-F238E27FC236}">
                    <a16:creationId xmlns:a16="http://schemas.microsoft.com/office/drawing/2014/main" id="{B57E5321-56F3-489E-88D5-5794F2D86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848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83 w 6"/>
                  <a:gd name="T3" fmla="*/ 33 h 7"/>
                  <a:gd name="T4" fmla="*/ 83 w 6"/>
                  <a:gd name="T5" fmla="*/ 100 h 7"/>
                  <a:gd name="T6" fmla="*/ 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6" name="Freeform 719">
                <a:extLst>
                  <a:ext uri="{FF2B5EF4-FFF2-40B4-BE49-F238E27FC236}">
                    <a16:creationId xmlns:a16="http://schemas.microsoft.com/office/drawing/2014/main" id="{2C73A58F-4411-4DCC-A987-03900501A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144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95 w 6"/>
                  <a:gd name="T3" fmla="*/ 33 h 7"/>
                  <a:gd name="T4" fmla="*/ 83 w 6"/>
                  <a:gd name="T5" fmla="*/ 100 h 7"/>
                  <a:gd name="T6" fmla="*/ 2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7" name="Freeform 720">
                <a:extLst>
                  <a:ext uri="{FF2B5EF4-FFF2-40B4-BE49-F238E27FC236}">
                    <a16:creationId xmlns:a16="http://schemas.microsoft.com/office/drawing/2014/main" id="{56BBD8C1-933B-41C8-8C5C-32DEBF047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189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17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8" name="Freeform 721">
                <a:extLst>
                  <a:ext uri="{FF2B5EF4-FFF2-40B4-BE49-F238E27FC236}">
                    <a16:creationId xmlns:a16="http://schemas.microsoft.com/office/drawing/2014/main" id="{C2009518-9D85-4B25-AC12-5803AD23B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216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50 w 4"/>
                  <a:gd name="T3" fmla="*/ 20 h 4"/>
                  <a:gd name="T4" fmla="*/ 50 w 4"/>
                  <a:gd name="T5" fmla="*/ 63 h 4"/>
                  <a:gd name="T6" fmla="*/ 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99" name="Freeform 722">
                <a:extLst>
                  <a:ext uri="{FF2B5EF4-FFF2-40B4-BE49-F238E27FC236}">
                    <a16:creationId xmlns:a16="http://schemas.microsoft.com/office/drawing/2014/main" id="{CE98CEDA-0D82-48B6-A59F-4DD174533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253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0" name="Freeform 723">
                <a:extLst>
                  <a:ext uri="{FF2B5EF4-FFF2-40B4-BE49-F238E27FC236}">
                    <a16:creationId xmlns:a16="http://schemas.microsoft.com/office/drawing/2014/main" id="{D390E533-68F9-4C52-B8F6-1E53DD057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282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1" name="Freeform 724">
                <a:extLst>
                  <a:ext uri="{FF2B5EF4-FFF2-40B4-BE49-F238E27FC236}">
                    <a16:creationId xmlns:a16="http://schemas.microsoft.com/office/drawing/2014/main" id="{CF1FDF9A-AE78-4D45-B073-666AC0D98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298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2" name="Freeform 725">
                <a:extLst>
                  <a:ext uri="{FF2B5EF4-FFF2-40B4-BE49-F238E27FC236}">
                    <a16:creationId xmlns:a16="http://schemas.microsoft.com/office/drawing/2014/main" id="{D977AB05-4955-4CC9-B944-D39CC9004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352"/>
                <a:ext cx="12" cy="10"/>
              </a:xfrm>
              <a:custGeom>
                <a:avLst/>
                <a:gdLst>
                  <a:gd name="T0" fmla="*/ 29 w 5"/>
                  <a:gd name="T1" fmla="*/ 20 h 4"/>
                  <a:gd name="T2" fmla="*/ 58 w 5"/>
                  <a:gd name="T3" fmla="*/ 20 h 4"/>
                  <a:gd name="T4" fmla="*/ 58 w 5"/>
                  <a:gd name="T5" fmla="*/ 63 h 4"/>
                  <a:gd name="T6" fmla="*/ 12 w 5"/>
                  <a:gd name="T7" fmla="*/ 50 h 4"/>
                  <a:gd name="T8" fmla="*/ 29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3" name="Freeform 726">
                <a:extLst>
                  <a:ext uri="{FF2B5EF4-FFF2-40B4-BE49-F238E27FC236}">
                    <a16:creationId xmlns:a16="http://schemas.microsoft.com/office/drawing/2014/main" id="{7AA0444A-50A5-47C0-BA4C-5A54A31A5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2354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4" name="Freeform 727">
                <a:extLst>
                  <a:ext uri="{FF2B5EF4-FFF2-40B4-BE49-F238E27FC236}">
                    <a16:creationId xmlns:a16="http://schemas.microsoft.com/office/drawing/2014/main" id="{B788A7E8-DE55-475A-9809-94984D409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397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5" name="Freeform 728">
                <a:extLst>
                  <a:ext uri="{FF2B5EF4-FFF2-40B4-BE49-F238E27FC236}">
                    <a16:creationId xmlns:a16="http://schemas.microsoft.com/office/drawing/2014/main" id="{D715E11B-17D9-432E-926A-237141286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2386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6" name="Freeform 729">
                <a:extLst>
                  <a:ext uri="{FF2B5EF4-FFF2-40B4-BE49-F238E27FC236}">
                    <a16:creationId xmlns:a16="http://schemas.microsoft.com/office/drawing/2014/main" id="{7B8B6C99-1C26-4895-BA40-40232611F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402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48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7" name="Freeform 730">
                <a:extLst>
                  <a:ext uri="{FF2B5EF4-FFF2-40B4-BE49-F238E27FC236}">
                    <a16:creationId xmlns:a16="http://schemas.microsoft.com/office/drawing/2014/main" id="{DA96A69A-AFFA-4514-9610-2DB6D7CA6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85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47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8" name="Freeform 731">
                <a:extLst>
                  <a:ext uri="{FF2B5EF4-FFF2-40B4-BE49-F238E27FC236}">
                    <a16:creationId xmlns:a16="http://schemas.microsoft.com/office/drawing/2014/main" id="{0F79974E-EF9F-4ED2-8D92-1889024F4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061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09" name="Freeform 732">
                <a:extLst>
                  <a:ext uri="{FF2B5EF4-FFF2-40B4-BE49-F238E27FC236}">
                    <a16:creationId xmlns:a16="http://schemas.microsoft.com/office/drawing/2014/main" id="{6301949B-D745-49A6-9DF2-21ED473DE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2090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0" name="Freeform 733">
                <a:extLst>
                  <a:ext uri="{FF2B5EF4-FFF2-40B4-BE49-F238E27FC236}">
                    <a16:creationId xmlns:a16="http://schemas.microsoft.com/office/drawing/2014/main" id="{22F4A920-827A-478C-B54D-061CDD9CE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" y="2042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1" name="Freeform 734">
                <a:extLst>
                  <a:ext uri="{FF2B5EF4-FFF2-40B4-BE49-F238E27FC236}">
                    <a16:creationId xmlns:a16="http://schemas.microsoft.com/office/drawing/2014/main" id="{BFF09964-5BCE-4046-BAD3-CBFF85577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2016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2" name="Freeform 735">
                <a:extLst>
                  <a:ext uri="{FF2B5EF4-FFF2-40B4-BE49-F238E27FC236}">
                    <a16:creationId xmlns:a16="http://schemas.microsoft.com/office/drawing/2014/main" id="{1CA6B1F2-811F-4217-B583-DF1E6D07C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018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3" name="Freeform 736">
                <a:extLst>
                  <a:ext uri="{FF2B5EF4-FFF2-40B4-BE49-F238E27FC236}">
                    <a16:creationId xmlns:a16="http://schemas.microsoft.com/office/drawing/2014/main" id="{3FB049FF-F189-4C8F-94EE-36404143F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952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21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4" name="Freeform 737">
                <a:extLst>
                  <a:ext uri="{FF2B5EF4-FFF2-40B4-BE49-F238E27FC236}">
                    <a16:creationId xmlns:a16="http://schemas.microsoft.com/office/drawing/2014/main" id="{B210EDBE-2D16-40F9-BFF1-21B315E98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6" y="195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5" name="Freeform 738">
                <a:extLst>
                  <a:ext uri="{FF2B5EF4-FFF2-40B4-BE49-F238E27FC236}">
                    <a16:creationId xmlns:a16="http://schemas.microsoft.com/office/drawing/2014/main" id="{31236788-D1C3-4F84-8FC6-99649FD40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1986"/>
                <a:ext cx="10" cy="14"/>
              </a:xfrm>
              <a:custGeom>
                <a:avLst/>
                <a:gdLst>
                  <a:gd name="T0" fmla="*/ 50 w 4"/>
                  <a:gd name="T1" fmla="*/ 109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6" name="Freeform 739">
                <a:extLst>
                  <a:ext uri="{FF2B5EF4-FFF2-40B4-BE49-F238E27FC236}">
                    <a16:creationId xmlns:a16="http://schemas.microsoft.com/office/drawing/2014/main" id="{F5815CEA-2AF9-4FA1-B52E-3CBAB8521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1965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7" name="Freeform 740">
                <a:extLst>
                  <a:ext uri="{FF2B5EF4-FFF2-40B4-BE49-F238E27FC236}">
                    <a16:creationId xmlns:a16="http://schemas.microsoft.com/office/drawing/2014/main" id="{EEC75818-692A-403B-9239-1824D9AFF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000"/>
                <a:ext cx="13" cy="13"/>
              </a:xfrm>
              <a:custGeom>
                <a:avLst/>
                <a:gdLst>
                  <a:gd name="T0" fmla="*/ 55 w 5"/>
                  <a:gd name="T1" fmla="*/ 68 h 5"/>
                  <a:gd name="T2" fmla="*/ 21 w 5"/>
                  <a:gd name="T3" fmla="*/ 55 h 5"/>
                  <a:gd name="T4" fmla="*/ 34 w 5"/>
                  <a:gd name="T5" fmla="*/ 21 h 5"/>
                  <a:gd name="T6" fmla="*/ 68 w 5"/>
                  <a:gd name="T7" fmla="*/ 34 h 5"/>
                  <a:gd name="T8" fmla="*/ 55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8" name="Freeform 741">
                <a:extLst>
                  <a:ext uri="{FF2B5EF4-FFF2-40B4-BE49-F238E27FC236}">
                    <a16:creationId xmlns:a16="http://schemas.microsoft.com/office/drawing/2014/main" id="{79DA48E4-E152-43CE-9273-776CABFE5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01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19" name="Freeform 742">
                <a:extLst>
                  <a:ext uri="{FF2B5EF4-FFF2-40B4-BE49-F238E27FC236}">
                    <a16:creationId xmlns:a16="http://schemas.microsoft.com/office/drawing/2014/main" id="{EEBB22F9-7008-4A34-8DE7-214C07253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98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640" name="Group 743">
              <a:extLst>
                <a:ext uri="{FF2B5EF4-FFF2-40B4-BE49-F238E27FC236}">
                  <a16:creationId xmlns:a16="http://schemas.microsoft.com/office/drawing/2014/main" id="{5986D657-1268-478D-BC93-CC2342A40F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6" y="1781"/>
              <a:ext cx="453" cy="765"/>
              <a:chOff x="936" y="1781"/>
              <a:chExt cx="453" cy="765"/>
            </a:xfrm>
          </p:grpSpPr>
          <p:sp>
            <p:nvSpPr>
              <p:cNvPr id="69920" name="Freeform 744">
                <a:extLst>
                  <a:ext uri="{FF2B5EF4-FFF2-40B4-BE49-F238E27FC236}">
                    <a16:creationId xmlns:a16="http://schemas.microsoft.com/office/drawing/2014/main" id="{59BD7A1C-E2D5-4874-BE92-A300B5769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1962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1" name="Freeform 745">
                <a:extLst>
                  <a:ext uri="{FF2B5EF4-FFF2-40B4-BE49-F238E27FC236}">
                    <a16:creationId xmlns:a16="http://schemas.microsoft.com/office/drawing/2014/main" id="{128A7448-B58B-46F6-922C-7F9B51B9D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976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21 w 5"/>
                  <a:gd name="T3" fmla="*/ 50 h 4"/>
                  <a:gd name="T4" fmla="*/ 34 w 5"/>
                  <a:gd name="T5" fmla="*/ 0 h 4"/>
                  <a:gd name="T6" fmla="*/ 68 w 5"/>
                  <a:gd name="T7" fmla="*/ 33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2" name="Freeform 746">
                <a:extLst>
                  <a:ext uri="{FF2B5EF4-FFF2-40B4-BE49-F238E27FC236}">
                    <a16:creationId xmlns:a16="http://schemas.microsoft.com/office/drawing/2014/main" id="{0B6D32E1-ADC0-4BB3-8A00-F4CB21A7B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" y="1946"/>
                <a:ext cx="12" cy="14"/>
              </a:xfrm>
              <a:custGeom>
                <a:avLst/>
                <a:gdLst>
                  <a:gd name="T0" fmla="*/ 41 w 5"/>
                  <a:gd name="T1" fmla="*/ 87 h 5"/>
                  <a:gd name="T2" fmla="*/ 12 w 5"/>
                  <a:gd name="T3" fmla="*/ 62 h 5"/>
                  <a:gd name="T4" fmla="*/ 29 w 5"/>
                  <a:gd name="T5" fmla="*/ 22 h 5"/>
                  <a:gd name="T6" fmla="*/ 58 w 5"/>
                  <a:gd name="T7" fmla="*/ 48 h 5"/>
                  <a:gd name="T8" fmla="*/ 41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3" name="Freeform 747">
                <a:extLst>
                  <a:ext uri="{FF2B5EF4-FFF2-40B4-BE49-F238E27FC236}">
                    <a16:creationId xmlns:a16="http://schemas.microsoft.com/office/drawing/2014/main" id="{61786882-6887-45EF-9E61-F057B08A0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933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8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4" name="Freeform 748">
                <a:extLst>
                  <a:ext uri="{FF2B5EF4-FFF2-40B4-BE49-F238E27FC236}">
                    <a16:creationId xmlns:a16="http://schemas.microsoft.com/office/drawing/2014/main" id="{17E4A614-A340-4792-97F6-FB44F0B59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1837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0 w 5"/>
                  <a:gd name="T3" fmla="*/ 61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5" name="Freeform 749">
                <a:extLst>
                  <a:ext uri="{FF2B5EF4-FFF2-40B4-BE49-F238E27FC236}">
                    <a16:creationId xmlns:a16="http://schemas.microsoft.com/office/drawing/2014/main" id="{0B8FC938-9437-4865-984E-1A79BFC06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1850"/>
                <a:ext cx="12" cy="14"/>
              </a:xfrm>
              <a:custGeom>
                <a:avLst/>
                <a:gdLst>
                  <a:gd name="T0" fmla="*/ 41 w 5"/>
                  <a:gd name="T1" fmla="*/ 87 h 5"/>
                  <a:gd name="T2" fmla="*/ 0 w 5"/>
                  <a:gd name="T3" fmla="*/ 62 h 5"/>
                  <a:gd name="T4" fmla="*/ 29 w 5"/>
                  <a:gd name="T5" fmla="*/ 0 h 5"/>
                  <a:gd name="T6" fmla="*/ 58 w 5"/>
                  <a:gd name="T7" fmla="*/ 48 h 5"/>
                  <a:gd name="T8" fmla="*/ 41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6" name="Freeform 750">
                <a:extLst>
                  <a:ext uri="{FF2B5EF4-FFF2-40B4-BE49-F238E27FC236}">
                    <a16:creationId xmlns:a16="http://schemas.microsoft.com/office/drawing/2014/main" id="{700ECBE8-6C02-4152-8DA6-C92FD280F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179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7" name="Freeform 751">
                <a:extLst>
                  <a:ext uri="{FF2B5EF4-FFF2-40B4-BE49-F238E27FC236}">
                    <a16:creationId xmlns:a16="http://schemas.microsoft.com/office/drawing/2014/main" id="{AA9383F9-B546-4489-B4CF-02404B4D0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781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8" name="Freeform 752">
                <a:extLst>
                  <a:ext uri="{FF2B5EF4-FFF2-40B4-BE49-F238E27FC236}">
                    <a16:creationId xmlns:a16="http://schemas.microsoft.com/office/drawing/2014/main" id="{7ABE7C95-0908-4E5F-8ADC-25A05777A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786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47 h 4"/>
                  <a:gd name="T4" fmla="*/ 34 w 5"/>
                  <a:gd name="T5" fmla="*/ 0 h 4"/>
                  <a:gd name="T6" fmla="*/ 8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29" name="Freeform 753">
                <a:extLst>
                  <a:ext uri="{FF2B5EF4-FFF2-40B4-BE49-F238E27FC236}">
                    <a16:creationId xmlns:a16="http://schemas.microsoft.com/office/drawing/2014/main" id="{208731F2-3059-4129-8CDD-543FA8128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1882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0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0" name="Freeform 754">
                <a:extLst>
                  <a:ext uri="{FF2B5EF4-FFF2-40B4-BE49-F238E27FC236}">
                    <a16:creationId xmlns:a16="http://schemas.microsoft.com/office/drawing/2014/main" id="{0FD6AA79-04B9-41E3-927C-19AE6642A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1906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0 w 5"/>
                  <a:gd name="T3" fmla="*/ 61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1" name="Freeform 755">
                <a:extLst>
                  <a:ext uri="{FF2B5EF4-FFF2-40B4-BE49-F238E27FC236}">
                    <a16:creationId xmlns:a16="http://schemas.microsoft.com/office/drawing/2014/main" id="{3F8789F6-680D-43D3-A310-DB6961AB9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1882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0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2" name="Freeform 756">
                <a:extLst>
                  <a:ext uri="{FF2B5EF4-FFF2-40B4-BE49-F238E27FC236}">
                    <a16:creationId xmlns:a16="http://schemas.microsoft.com/office/drawing/2014/main" id="{8A592FD4-3CC1-4C8A-B2F0-4DB872BE5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1816"/>
                <a:ext cx="13" cy="13"/>
              </a:xfrm>
              <a:custGeom>
                <a:avLst/>
                <a:gdLst>
                  <a:gd name="T0" fmla="*/ 55 w 5"/>
                  <a:gd name="T1" fmla="*/ 88 h 5"/>
                  <a:gd name="T2" fmla="*/ 0 w 5"/>
                  <a:gd name="T3" fmla="*/ 55 h 5"/>
                  <a:gd name="T4" fmla="*/ 34 w 5"/>
                  <a:gd name="T5" fmla="*/ 21 h 5"/>
                  <a:gd name="T6" fmla="*/ 68 w 5"/>
                  <a:gd name="T7" fmla="*/ 34 h 5"/>
                  <a:gd name="T8" fmla="*/ 55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3" name="Freeform 757">
                <a:extLst>
                  <a:ext uri="{FF2B5EF4-FFF2-40B4-BE49-F238E27FC236}">
                    <a16:creationId xmlns:a16="http://schemas.microsoft.com/office/drawing/2014/main" id="{3E8B7463-FCFA-403D-9D03-A3D5B480F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2120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33 h 4"/>
                  <a:gd name="T4" fmla="*/ 29 w 5"/>
                  <a:gd name="T5" fmla="*/ 0 h 4"/>
                  <a:gd name="T6" fmla="*/ 70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4" name="Freeform 758">
                <a:extLst>
                  <a:ext uri="{FF2B5EF4-FFF2-40B4-BE49-F238E27FC236}">
                    <a16:creationId xmlns:a16="http://schemas.microsoft.com/office/drawing/2014/main" id="{CFAC4F08-C14A-4619-985C-1C3CBB7F9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074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0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5" name="Freeform 759">
                <a:extLst>
                  <a:ext uri="{FF2B5EF4-FFF2-40B4-BE49-F238E27FC236}">
                    <a16:creationId xmlns:a16="http://schemas.microsoft.com/office/drawing/2014/main" id="{760E9ED7-A278-45FA-A4F1-29301778C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090"/>
                <a:ext cx="12" cy="14"/>
              </a:xfrm>
              <a:custGeom>
                <a:avLst/>
                <a:gdLst>
                  <a:gd name="T0" fmla="*/ 41 w 5"/>
                  <a:gd name="T1" fmla="*/ 87 h 5"/>
                  <a:gd name="T2" fmla="*/ 0 w 5"/>
                  <a:gd name="T3" fmla="*/ 62 h 5"/>
                  <a:gd name="T4" fmla="*/ 29 w 5"/>
                  <a:gd name="T5" fmla="*/ 0 h 5"/>
                  <a:gd name="T6" fmla="*/ 58 w 5"/>
                  <a:gd name="T7" fmla="*/ 48 h 5"/>
                  <a:gd name="T8" fmla="*/ 41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6" name="Freeform 760">
                <a:extLst>
                  <a:ext uri="{FF2B5EF4-FFF2-40B4-BE49-F238E27FC236}">
                    <a16:creationId xmlns:a16="http://schemas.microsoft.com/office/drawing/2014/main" id="{1D719389-BF73-4142-B54E-47CFDA11B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226"/>
                <a:ext cx="13" cy="14"/>
              </a:xfrm>
              <a:custGeom>
                <a:avLst/>
                <a:gdLst>
                  <a:gd name="T0" fmla="*/ 55 w 5"/>
                  <a:gd name="T1" fmla="*/ 87 h 5"/>
                  <a:gd name="T2" fmla="*/ 0 w 5"/>
                  <a:gd name="T3" fmla="*/ 62 h 5"/>
                  <a:gd name="T4" fmla="*/ 34 w 5"/>
                  <a:gd name="T5" fmla="*/ 0 h 5"/>
                  <a:gd name="T6" fmla="*/ 68 w 5"/>
                  <a:gd name="T7" fmla="*/ 48 h 5"/>
                  <a:gd name="T8" fmla="*/ 55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7" name="Freeform 761">
                <a:extLst>
                  <a:ext uri="{FF2B5EF4-FFF2-40B4-BE49-F238E27FC236}">
                    <a16:creationId xmlns:a16="http://schemas.microsoft.com/office/drawing/2014/main" id="{3575CF8B-0B7E-4CD2-AAE6-37FE45808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304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0 w 5"/>
                  <a:gd name="T3" fmla="*/ 33 h 4"/>
                  <a:gd name="T4" fmla="*/ 34 w 5"/>
                  <a:gd name="T5" fmla="*/ 0 h 4"/>
                  <a:gd name="T6" fmla="*/ 68 w 5"/>
                  <a:gd name="T7" fmla="*/ 20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8" name="Freeform 762">
                <a:extLst>
                  <a:ext uri="{FF2B5EF4-FFF2-40B4-BE49-F238E27FC236}">
                    <a16:creationId xmlns:a16="http://schemas.microsoft.com/office/drawing/2014/main" id="{8B9627D8-0AF1-42B1-A6A7-45234C067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1" y="2386"/>
                <a:ext cx="13" cy="14"/>
              </a:xfrm>
              <a:custGeom>
                <a:avLst/>
                <a:gdLst>
                  <a:gd name="T0" fmla="*/ 55 w 5"/>
                  <a:gd name="T1" fmla="*/ 87 h 5"/>
                  <a:gd name="T2" fmla="*/ 21 w 5"/>
                  <a:gd name="T3" fmla="*/ 62 h 5"/>
                  <a:gd name="T4" fmla="*/ 34 w 5"/>
                  <a:gd name="T5" fmla="*/ 0 h 5"/>
                  <a:gd name="T6" fmla="*/ 88 w 5"/>
                  <a:gd name="T7" fmla="*/ 48 h 5"/>
                  <a:gd name="T8" fmla="*/ 55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39" name="Freeform 763">
                <a:extLst>
                  <a:ext uri="{FF2B5EF4-FFF2-40B4-BE49-F238E27FC236}">
                    <a16:creationId xmlns:a16="http://schemas.microsoft.com/office/drawing/2014/main" id="{C6A1DC4E-A480-4903-9665-27C352B21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" y="2450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0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0" name="Freeform 764">
                <a:extLst>
                  <a:ext uri="{FF2B5EF4-FFF2-40B4-BE49-F238E27FC236}">
                    <a16:creationId xmlns:a16="http://schemas.microsoft.com/office/drawing/2014/main" id="{A9EC9B78-4B62-4371-909E-D837F38EF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" y="2458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0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1" name="Freeform 765">
                <a:extLst>
                  <a:ext uri="{FF2B5EF4-FFF2-40B4-BE49-F238E27FC236}">
                    <a16:creationId xmlns:a16="http://schemas.microsoft.com/office/drawing/2014/main" id="{3D8036A8-4C4C-4B63-ACCE-1E5F1665B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525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0 w 5"/>
                  <a:gd name="T3" fmla="*/ 47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2" name="Freeform 766">
                <a:extLst>
                  <a:ext uri="{FF2B5EF4-FFF2-40B4-BE49-F238E27FC236}">
                    <a16:creationId xmlns:a16="http://schemas.microsoft.com/office/drawing/2014/main" id="{BD7BA4C5-3671-4C90-B41A-CC2730BCF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533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0 w 5"/>
                  <a:gd name="T3" fmla="*/ 55 h 5"/>
                  <a:gd name="T4" fmla="*/ 29 w 5"/>
                  <a:gd name="T5" fmla="*/ 0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3" name="Freeform 767">
                <a:extLst>
                  <a:ext uri="{FF2B5EF4-FFF2-40B4-BE49-F238E27FC236}">
                    <a16:creationId xmlns:a16="http://schemas.microsoft.com/office/drawing/2014/main" id="{9AABF44E-2EB1-492E-A0C5-09F68544F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456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4" name="Freeform 768">
                <a:extLst>
                  <a:ext uri="{FF2B5EF4-FFF2-40B4-BE49-F238E27FC236}">
                    <a16:creationId xmlns:a16="http://schemas.microsoft.com/office/drawing/2014/main" id="{AE9D6FFD-B243-4B37-B32E-DEE8EDCE1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941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5" name="Freeform 769">
                <a:extLst>
                  <a:ext uri="{FF2B5EF4-FFF2-40B4-BE49-F238E27FC236}">
                    <a16:creationId xmlns:a16="http://schemas.microsoft.com/office/drawing/2014/main" id="{21A023E8-64E2-4966-937B-4E303377F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906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6" name="Freeform 770">
                <a:extLst>
                  <a:ext uri="{FF2B5EF4-FFF2-40B4-BE49-F238E27FC236}">
                    <a16:creationId xmlns:a16="http://schemas.microsoft.com/office/drawing/2014/main" id="{78CA28AF-3F76-49F5-9E20-41F95FDEA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885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7" name="Freeform 771">
                <a:extLst>
                  <a:ext uri="{FF2B5EF4-FFF2-40B4-BE49-F238E27FC236}">
                    <a16:creationId xmlns:a16="http://schemas.microsoft.com/office/drawing/2014/main" id="{32C8D91A-7557-40F5-B3A1-AE892AEF3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912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21 w 5"/>
                  <a:gd name="T3" fmla="*/ 33 h 4"/>
                  <a:gd name="T4" fmla="*/ 34 w 5"/>
                  <a:gd name="T5" fmla="*/ 0 h 4"/>
                  <a:gd name="T6" fmla="*/ 68 w 5"/>
                  <a:gd name="T7" fmla="*/ 20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8" name="Freeform 772">
                <a:extLst>
                  <a:ext uri="{FF2B5EF4-FFF2-40B4-BE49-F238E27FC236}">
                    <a16:creationId xmlns:a16="http://schemas.microsoft.com/office/drawing/2014/main" id="{02B3EF44-40F2-4E19-AE9B-190372518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032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49" name="Freeform 773">
                <a:extLst>
                  <a:ext uri="{FF2B5EF4-FFF2-40B4-BE49-F238E27FC236}">
                    <a16:creationId xmlns:a16="http://schemas.microsoft.com/office/drawing/2014/main" id="{3BC2F58D-2B14-41C4-87B0-875FA6443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" y="207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0" name="Freeform 774">
                <a:extLst>
                  <a:ext uri="{FF2B5EF4-FFF2-40B4-BE49-F238E27FC236}">
                    <a16:creationId xmlns:a16="http://schemas.microsoft.com/office/drawing/2014/main" id="{EF1897B3-8CE1-4FE8-B411-3B696B2B9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138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1" name="Freeform 775">
                <a:extLst>
                  <a:ext uri="{FF2B5EF4-FFF2-40B4-BE49-F238E27FC236}">
                    <a16:creationId xmlns:a16="http://schemas.microsoft.com/office/drawing/2014/main" id="{A5531DFE-0628-4581-AFF4-92044224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11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2" name="Freeform 776">
                <a:extLst>
                  <a:ext uri="{FF2B5EF4-FFF2-40B4-BE49-F238E27FC236}">
                    <a16:creationId xmlns:a16="http://schemas.microsoft.com/office/drawing/2014/main" id="{40F2722C-D7AB-4019-BD13-4B49A7704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106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3" name="Freeform 777">
                <a:extLst>
                  <a:ext uri="{FF2B5EF4-FFF2-40B4-BE49-F238E27FC236}">
                    <a16:creationId xmlns:a16="http://schemas.microsoft.com/office/drawing/2014/main" id="{F240345D-3516-4F00-91BE-F323B1D9F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069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4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4" name="Freeform 778">
                <a:extLst>
                  <a:ext uri="{FF2B5EF4-FFF2-40B4-BE49-F238E27FC236}">
                    <a16:creationId xmlns:a16="http://schemas.microsoft.com/office/drawing/2014/main" id="{E6CAF117-FCE0-44AF-931B-12D782053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045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5" name="Freeform 779">
                <a:extLst>
                  <a:ext uri="{FF2B5EF4-FFF2-40B4-BE49-F238E27FC236}">
                    <a16:creationId xmlns:a16="http://schemas.microsoft.com/office/drawing/2014/main" id="{4C241927-3FBD-488B-812B-6D72733F1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018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6" name="Freeform 780">
                <a:extLst>
                  <a:ext uri="{FF2B5EF4-FFF2-40B4-BE49-F238E27FC236}">
                    <a16:creationId xmlns:a16="http://schemas.microsoft.com/office/drawing/2014/main" id="{8A523751-86E4-4C7A-AB47-EA820F5F6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2029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47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7" name="Freeform 781">
                <a:extLst>
                  <a:ext uri="{FF2B5EF4-FFF2-40B4-BE49-F238E27FC236}">
                    <a16:creationId xmlns:a16="http://schemas.microsoft.com/office/drawing/2014/main" id="{AFEE415F-E9F1-4251-B6B7-116C2A800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2002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8" name="Freeform 782">
                <a:extLst>
                  <a:ext uri="{FF2B5EF4-FFF2-40B4-BE49-F238E27FC236}">
                    <a16:creationId xmlns:a16="http://schemas.microsoft.com/office/drawing/2014/main" id="{69243CAA-11D1-4C9A-8619-7E08C2C23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08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59" name="Freeform 783">
                <a:extLst>
                  <a:ext uri="{FF2B5EF4-FFF2-40B4-BE49-F238E27FC236}">
                    <a16:creationId xmlns:a16="http://schemas.microsoft.com/office/drawing/2014/main" id="{80C0FAA5-5FF1-45A6-80D1-8087F24D3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994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0" name="Freeform 784">
                <a:extLst>
                  <a:ext uri="{FF2B5EF4-FFF2-40B4-BE49-F238E27FC236}">
                    <a16:creationId xmlns:a16="http://schemas.microsoft.com/office/drawing/2014/main" id="{A127B17D-AC55-4747-BE1F-A63426865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16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1" name="Freeform 785">
                <a:extLst>
                  <a:ext uri="{FF2B5EF4-FFF2-40B4-BE49-F238E27FC236}">
                    <a16:creationId xmlns:a16="http://schemas.microsoft.com/office/drawing/2014/main" id="{09C11C06-3F37-46AD-9280-16D1C903B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2125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2" name="Freeform 786">
                <a:extLst>
                  <a:ext uri="{FF2B5EF4-FFF2-40B4-BE49-F238E27FC236}">
                    <a16:creationId xmlns:a16="http://schemas.microsoft.com/office/drawing/2014/main" id="{DEC9E89C-3FC6-46FC-89E3-3DE0C997E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16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3" name="Freeform 787">
                <a:extLst>
                  <a:ext uri="{FF2B5EF4-FFF2-40B4-BE49-F238E27FC236}">
                    <a16:creationId xmlns:a16="http://schemas.microsoft.com/office/drawing/2014/main" id="{4251D299-354D-4DB1-916D-868C0847B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17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4" name="Freeform 788">
                <a:extLst>
                  <a:ext uri="{FF2B5EF4-FFF2-40B4-BE49-F238E27FC236}">
                    <a16:creationId xmlns:a16="http://schemas.microsoft.com/office/drawing/2014/main" id="{CFA85454-5838-48A5-8E08-891265372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19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5" name="Freeform 789">
                <a:extLst>
                  <a:ext uri="{FF2B5EF4-FFF2-40B4-BE49-F238E27FC236}">
                    <a16:creationId xmlns:a16="http://schemas.microsoft.com/office/drawing/2014/main" id="{3C0A96EC-DF68-4001-BD49-BDFAD14C0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218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6" name="Freeform 790">
                <a:extLst>
                  <a:ext uri="{FF2B5EF4-FFF2-40B4-BE49-F238E27FC236}">
                    <a16:creationId xmlns:a16="http://schemas.microsoft.com/office/drawing/2014/main" id="{703EFCAF-DEB9-43F0-925F-04940C9B2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034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7" name="Freeform 791">
                <a:extLst>
                  <a:ext uri="{FF2B5EF4-FFF2-40B4-BE49-F238E27FC236}">
                    <a16:creationId xmlns:a16="http://schemas.microsoft.com/office/drawing/2014/main" id="{F27FB984-C918-417C-B3F4-89391DA28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032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21 w 5"/>
                  <a:gd name="T3" fmla="*/ 50 h 4"/>
                  <a:gd name="T4" fmla="*/ 34 w 5"/>
                  <a:gd name="T5" fmla="*/ 0 h 4"/>
                  <a:gd name="T6" fmla="*/ 68 w 5"/>
                  <a:gd name="T7" fmla="*/ 33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8" name="Freeform 792">
                <a:extLst>
                  <a:ext uri="{FF2B5EF4-FFF2-40B4-BE49-F238E27FC236}">
                    <a16:creationId xmlns:a16="http://schemas.microsoft.com/office/drawing/2014/main" id="{61DFE197-731B-478B-90AF-AED8B1326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13"/>
                <a:ext cx="10" cy="13"/>
              </a:xfrm>
              <a:custGeom>
                <a:avLst/>
                <a:gdLst>
                  <a:gd name="T0" fmla="*/ 33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33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69" name="Freeform 793">
                <a:extLst>
                  <a:ext uri="{FF2B5EF4-FFF2-40B4-BE49-F238E27FC236}">
                    <a16:creationId xmlns:a16="http://schemas.microsoft.com/office/drawing/2014/main" id="{D58252B0-0EAC-44C8-8831-D130C6293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1992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0" name="Freeform 794">
                <a:extLst>
                  <a:ext uri="{FF2B5EF4-FFF2-40B4-BE49-F238E27FC236}">
                    <a16:creationId xmlns:a16="http://schemas.microsoft.com/office/drawing/2014/main" id="{CB4A7F88-07B7-4600-B183-B422169FB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6" y="2325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34 h 5"/>
                  <a:gd name="T4" fmla="*/ 68 w 5"/>
                  <a:gd name="T5" fmla="*/ 6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5" y="2"/>
                      <a:pt x="4" y="4"/>
                      <a:pt x="4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1" name="Freeform 795">
                <a:extLst>
                  <a:ext uri="{FF2B5EF4-FFF2-40B4-BE49-F238E27FC236}">
                    <a16:creationId xmlns:a16="http://schemas.microsoft.com/office/drawing/2014/main" id="{370A5D28-2262-496C-89ED-CA1E68B75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373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2" name="Freeform 796">
                <a:extLst>
                  <a:ext uri="{FF2B5EF4-FFF2-40B4-BE49-F238E27FC236}">
                    <a16:creationId xmlns:a16="http://schemas.microsoft.com/office/drawing/2014/main" id="{1E1763A1-BFC7-4B27-ACE0-F415684E6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448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3" name="Freeform 797">
                <a:extLst>
                  <a:ext uri="{FF2B5EF4-FFF2-40B4-BE49-F238E27FC236}">
                    <a16:creationId xmlns:a16="http://schemas.microsoft.com/office/drawing/2014/main" id="{9171B0CC-BBB3-46A9-ADEC-2527D5636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368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4" name="Freeform 798">
                <a:extLst>
                  <a:ext uri="{FF2B5EF4-FFF2-40B4-BE49-F238E27FC236}">
                    <a16:creationId xmlns:a16="http://schemas.microsoft.com/office/drawing/2014/main" id="{EFDC3052-AE42-472F-A82E-2400A4B16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098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5" name="Freeform 799">
                <a:extLst>
                  <a:ext uri="{FF2B5EF4-FFF2-40B4-BE49-F238E27FC236}">
                    <a16:creationId xmlns:a16="http://schemas.microsoft.com/office/drawing/2014/main" id="{A6D758E8-CDED-4B9E-BFE9-41AAC0031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133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6" name="Freeform 800">
                <a:extLst>
                  <a:ext uri="{FF2B5EF4-FFF2-40B4-BE49-F238E27FC236}">
                    <a16:creationId xmlns:a16="http://schemas.microsoft.com/office/drawing/2014/main" id="{76AF4FC1-7FE9-42E9-8DB6-1FC28280B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282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7" name="Freeform 801">
                <a:extLst>
                  <a:ext uri="{FF2B5EF4-FFF2-40B4-BE49-F238E27FC236}">
                    <a16:creationId xmlns:a16="http://schemas.microsoft.com/office/drawing/2014/main" id="{96DF66E0-2CD6-4F68-8FA9-5BF54B8F3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176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8" name="Freeform 802">
                <a:extLst>
                  <a:ext uri="{FF2B5EF4-FFF2-40B4-BE49-F238E27FC236}">
                    <a16:creationId xmlns:a16="http://schemas.microsoft.com/office/drawing/2014/main" id="{712A6319-B978-455B-882E-597F049D7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157"/>
                <a:ext cx="13" cy="11"/>
              </a:xfrm>
              <a:custGeom>
                <a:avLst/>
                <a:gdLst>
                  <a:gd name="T0" fmla="*/ 21 w 5"/>
                  <a:gd name="T1" fmla="*/ 22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79" name="Freeform 803">
                <a:extLst>
                  <a:ext uri="{FF2B5EF4-FFF2-40B4-BE49-F238E27FC236}">
                    <a16:creationId xmlns:a16="http://schemas.microsoft.com/office/drawing/2014/main" id="{B06C987C-93C2-4C78-BBE7-A0579CD71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176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1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0" name="Freeform 804">
                <a:extLst>
                  <a:ext uri="{FF2B5EF4-FFF2-40B4-BE49-F238E27FC236}">
                    <a16:creationId xmlns:a16="http://schemas.microsoft.com/office/drawing/2014/main" id="{DD1431CC-8906-4FC7-BE16-1682753DD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" y="2162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1" name="Freeform 805">
                <a:extLst>
                  <a:ext uri="{FF2B5EF4-FFF2-40B4-BE49-F238E27FC236}">
                    <a16:creationId xmlns:a16="http://schemas.microsoft.com/office/drawing/2014/main" id="{945DAE6A-2270-477F-BB58-3F2A40BA3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117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2" name="Freeform 806">
                <a:extLst>
                  <a:ext uri="{FF2B5EF4-FFF2-40B4-BE49-F238E27FC236}">
                    <a16:creationId xmlns:a16="http://schemas.microsoft.com/office/drawing/2014/main" id="{C77A738C-FA3E-4673-A59A-DCA235C77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074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3" name="Freeform 807">
                <a:extLst>
                  <a:ext uri="{FF2B5EF4-FFF2-40B4-BE49-F238E27FC236}">
                    <a16:creationId xmlns:a16="http://schemas.microsoft.com/office/drawing/2014/main" id="{D177651D-0129-4BD8-92EF-A627BFCFA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088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4" name="Freeform 808">
                <a:extLst>
                  <a:ext uri="{FF2B5EF4-FFF2-40B4-BE49-F238E27FC236}">
                    <a16:creationId xmlns:a16="http://schemas.microsoft.com/office/drawing/2014/main" id="{107CF8F0-78A5-4DCB-AC1E-25D920896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064"/>
                <a:ext cx="13" cy="10"/>
              </a:xfrm>
              <a:custGeom>
                <a:avLst/>
                <a:gdLst>
                  <a:gd name="T0" fmla="*/ 21 w 5"/>
                  <a:gd name="T1" fmla="*/ 20 h 4"/>
                  <a:gd name="T2" fmla="*/ 68 w 5"/>
                  <a:gd name="T3" fmla="*/ 20 h 4"/>
                  <a:gd name="T4" fmla="*/ 68 w 5"/>
                  <a:gd name="T5" fmla="*/ 63 h 4"/>
                  <a:gd name="T6" fmla="*/ 21 w 5"/>
                  <a:gd name="T7" fmla="*/ 50 h 4"/>
                  <a:gd name="T8" fmla="*/ 21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5" name="Freeform 809">
                <a:extLst>
                  <a:ext uri="{FF2B5EF4-FFF2-40B4-BE49-F238E27FC236}">
                    <a16:creationId xmlns:a16="http://schemas.microsoft.com/office/drawing/2014/main" id="{49ACA44C-12D5-4ECD-A9CD-18E1B9138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1941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6" name="Freeform 810">
                <a:extLst>
                  <a:ext uri="{FF2B5EF4-FFF2-40B4-BE49-F238E27FC236}">
                    <a16:creationId xmlns:a16="http://schemas.microsoft.com/office/drawing/2014/main" id="{3B05BE3C-A199-4B09-ACF4-607F63D01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57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7" name="Freeform 811">
                <a:extLst>
                  <a:ext uri="{FF2B5EF4-FFF2-40B4-BE49-F238E27FC236}">
                    <a16:creationId xmlns:a16="http://schemas.microsoft.com/office/drawing/2014/main" id="{E8C6E57D-3054-46CA-8626-774D4467C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1954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8" name="Freeform 812">
                <a:extLst>
                  <a:ext uri="{FF2B5EF4-FFF2-40B4-BE49-F238E27FC236}">
                    <a16:creationId xmlns:a16="http://schemas.microsoft.com/office/drawing/2014/main" id="{00CC6F2E-FE85-4DF6-B444-0316A6AC9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1912"/>
                <a:ext cx="13" cy="10"/>
              </a:xfrm>
              <a:custGeom>
                <a:avLst/>
                <a:gdLst>
                  <a:gd name="T0" fmla="*/ 21 w 5"/>
                  <a:gd name="T1" fmla="*/ 20 h 4"/>
                  <a:gd name="T2" fmla="*/ 68 w 5"/>
                  <a:gd name="T3" fmla="*/ 20 h 4"/>
                  <a:gd name="T4" fmla="*/ 68 w 5"/>
                  <a:gd name="T5" fmla="*/ 63 h 4"/>
                  <a:gd name="T6" fmla="*/ 21 w 5"/>
                  <a:gd name="T7" fmla="*/ 50 h 4"/>
                  <a:gd name="T8" fmla="*/ 21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89" name="Freeform 813">
                <a:extLst>
                  <a:ext uri="{FF2B5EF4-FFF2-40B4-BE49-F238E27FC236}">
                    <a16:creationId xmlns:a16="http://schemas.microsoft.com/office/drawing/2014/main" id="{A186B316-A653-461C-9F75-DE3782FAF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888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50 w 4"/>
                  <a:gd name="T3" fmla="*/ 20 h 4"/>
                  <a:gd name="T4" fmla="*/ 50 w 4"/>
                  <a:gd name="T5" fmla="*/ 63 h 4"/>
                  <a:gd name="T6" fmla="*/ 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0" name="Freeform 814">
                <a:extLst>
                  <a:ext uri="{FF2B5EF4-FFF2-40B4-BE49-F238E27FC236}">
                    <a16:creationId xmlns:a16="http://schemas.microsoft.com/office/drawing/2014/main" id="{252F59C6-5B3A-4173-98C8-6CCDF7627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864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1" name="Freeform 815">
                <a:extLst>
                  <a:ext uri="{FF2B5EF4-FFF2-40B4-BE49-F238E27FC236}">
                    <a16:creationId xmlns:a16="http://schemas.microsoft.com/office/drawing/2014/main" id="{0A4B96FF-5D00-48AD-BBE8-64C839B9B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" y="1872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2" name="Freeform 816">
                <a:extLst>
                  <a:ext uri="{FF2B5EF4-FFF2-40B4-BE49-F238E27FC236}">
                    <a16:creationId xmlns:a16="http://schemas.microsoft.com/office/drawing/2014/main" id="{866FAAF8-C090-4CFC-BA6E-AC42ED2AF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906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2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3" name="Freeform 817">
                <a:extLst>
                  <a:ext uri="{FF2B5EF4-FFF2-40B4-BE49-F238E27FC236}">
                    <a16:creationId xmlns:a16="http://schemas.microsoft.com/office/drawing/2014/main" id="{4BAFFCCB-F829-4B91-B538-043EDEEDB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1906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4" name="Freeform 818">
                <a:extLst>
                  <a:ext uri="{FF2B5EF4-FFF2-40B4-BE49-F238E27FC236}">
                    <a16:creationId xmlns:a16="http://schemas.microsoft.com/office/drawing/2014/main" id="{6C16230C-6E96-4F2C-8336-E0A147662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" y="193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5" name="Freeform 819">
                <a:extLst>
                  <a:ext uri="{FF2B5EF4-FFF2-40B4-BE49-F238E27FC236}">
                    <a16:creationId xmlns:a16="http://schemas.microsoft.com/office/drawing/2014/main" id="{77BD0041-9E1D-4E65-9C46-7739A6276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1912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6" name="Freeform 820">
                <a:extLst>
                  <a:ext uri="{FF2B5EF4-FFF2-40B4-BE49-F238E27FC236}">
                    <a16:creationId xmlns:a16="http://schemas.microsoft.com/office/drawing/2014/main" id="{D7687559-E976-4DCC-8978-0553CA972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928"/>
                <a:ext cx="13" cy="10"/>
              </a:xfrm>
              <a:custGeom>
                <a:avLst/>
                <a:gdLst>
                  <a:gd name="T0" fmla="*/ 21 w 5"/>
                  <a:gd name="T1" fmla="*/ 20 h 4"/>
                  <a:gd name="T2" fmla="*/ 68 w 5"/>
                  <a:gd name="T3" fmla="*/ 20 h 4"/>
                  <a:gd name="T4" fmla="*/ 68 w 5"/>
                  <a:gd name="T5" fmla="*/ 63 h 4"/>
                  <a:gd name="T6" fmla="*/ 21 w 5"/>
                  <a:gd name="T7" fmla="*/ 50 h 4"/>
                  <a:gd name="T8" fmla="*/ 21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7" name="Freeform 821">
                <a:extLst>
                  <a:ext uri="{FF2B5EF4-FFF2-40B4-BE49-F238E27FC236}">
                    <a16:creationId xmlns:a16="http://schemas.microsoft.com/office/drawing/2014/main" id="{3865EAEF-C730-4220-947A-31942E237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1949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8" name="Freeform 822">
                <a:extLst>
                  <a:ext uri="{FF2B5EF4-FFF2-40B4-BE49-F238E27FC236}">
                    <a16:creationId xmlns:a16="http://schemas.microsoft.com/office/drawing/2014/main" id="{EEC6769F-2D94-4753-A47C-811FF45C3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21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99" name="Freeform 823">
                <a:extLst>
                  <a:ext uri="{FF2B5EF4-FFF2-40B4-BE49-F238E27FC236}">
                    <a16:creationId xmlns:a16="http://schemas.microsoft.com/office/drawing/2014/main" id="{58775AEA-3D5C-44B8-A997-674A36941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258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0" name="Freeform 824">
                <a:extLst>
                  <a:ext uri="{FF2B5EF4-FFF2-40B4-BE49-F238E27FC236}">
                    <a16:creationId xmlns:a16="http://schemas.microsoft.com/office/drawing/2014/main" id="{56711080-AB5B-4DC6-8C77-328252568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266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1" name="Freeform 825">
                <a:extLst>
                  <a:ext uri="{FF2B5EF4-FFF2-40B4-BE49-F238E27FC236}">
                    <a16:creationId xmlns:a16="http://schemas.microsoft.com/office/drawing/2014/main" id="{1CE09311-1EEE-42B8-998D-5F035BFD3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44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2" name="Freeform 826">
                <a:extLst>
                  <a:ext uri="{FF2B5EF4-FFF2-40B4-BE49-F238E27FC236}">
                    <a16:creationId xmlns:a16="http://schemas.microsoft.com/office/drawing/2014/main" id="{98CEB2BA-7749-4BAB-B5BD-074FC05B3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461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3" name="Freeform 827">
                <a:extLst>
                  <a:ext uri="{FF2B5EF4-FFF2-40B4-BE49-F238E27FC236}">
                    <a16:creationId xmlns:a16="http://schemas.microsoft.com/office/drawing/2014/main" id="{2EA436AF-63E1-4A4F-AC74-E1C0B76F7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44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4" name="Freeform 828">
                <a:extLst>
                  <a:ext uri="{FF2B5EF4-FFF2-40B4-BE49-F238E27FC236}">
                    <a16:creationId xmlns:a16="http://schemas.microsoft.com/office/drawing/2014/main" id="{D80E4B22-5158-4B0B-BAA9-5B1735137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432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5" name="Freeform 829">
                <a:extLst>
                  <a:ext uri="{FF2B5EF4-FFF2-40B4-BE49-F238E27FC236}">
                    <a16:creationId xmlns:a16="http://schemas.microsoft.com/office/drawing/2014/main" id="{76182F74-840F-4C36-9B69-D591C1825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405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6" name="Freeform 830">
                <a:extLst>
                  <a:ext uri="{FF2B5EF4-FFF2-40B4-BE49-F238E27FC236}">
                    <a16:creationId xmlns:a16="http://schemas.microsoft.com/office/drawing/2014/main" id="{C71A2241-E653-49C7-98FD-50EAE4B05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440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7" name="Freeform 831">
                <a:extLst>
                  <a:ext uri="{FF2B5EF4-FFF2-40B4-BE49-F238E27FC236}">
                    <a16:creationId xmlns:a16="http://schemas.microsoft.com/office/drawing/2014/main" id="{2632CDEF-B2B5-48B7-A3DE-FE98840BD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46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8" name="Freeform 832">
                <a:extLst>
                  <a:ext uri="{FF2B5EF4-FFF2-40B4-BE49-F238E27FC236}">
                    <a16:creationId xmlns:a16="http://schemas.microsoft.com/office/drawing/2014/main" id="{E7D37CA7-9B91-4FAF-AF7A-CD51C387B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47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09" name="Freeform 833">
                <a:extLst>
                  <a:ext uri="{FF2B5EF4-FFF2-40B4-BE49-F238E27FC236}">
                    <a16:creationId xmlns:a16="http://schemas.microsoft.com/office/drawing/2014/main" id="{07D35D19-6C90-4FBB-A0BD-39C58D1F0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477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0" name="Freeform 834">
                <a:extLst>
                  <a:ext uri="{FF2B5EF4-FFF2-40B4-BE49-F238E27FC236}">
                    <a16:creationId xmlns:a16="http://schemas.microsoft.com/office/drawing/2014/main" id="{85CEBB90-4BDB-486C-BECA-26AE39423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47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1" name="Freeform 835">
                <a:extLst>
                  <a:ext uri="{FF2B5EF4-FFF2-40B4-BE49-F238E27FC236}">
                    <a16:creationId xmlns:a16="http://schemas.microsoft.com/office/drawing/2014/main" id="{135A2170-4ADD-48D8-A022-737DE83B0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45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2" name="Freeform 836">
                <a:extLst>
                  <a:ext uri="{FF2B5EF4-FFF2-40B4-BE49-F238E27FC236}">
                    <a16:creationId xmlns:a16="http://schemas.microsoft.com/office/drawing/2014/main" id="{0BA2DA11-0206-4674-8FDA-D4E0DF854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453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3" name="Freeform 837">
                <a:extLst>
                  <a:ext uri="{FF2B5EF4-FFF2-40B4-BE49-F238E27FC236}">
                    <a16:creationId xmlns:a16="http://schemas.microsoft.com/office/drawing/2014/main" id="{40FD0EF0-167F-464F-8E68-10EDCE503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402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4" name="Freeform 838">
                <a:extLst>
                  <a:ext uri="{FF2B5EF4-FFF2-40B4-BE49-F238E27FC236}">
                    <a16:creationId xmlns:a16="http://schemas.microsoft.com/office/drawing/2014/main" id="{A41A07F4-3EC2-4B2D-ACC7-0B1F0DA0D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42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5" name="Freeform 839">
                <a:extLst>
                  <a:ext uri="{FF2B5EF4-FFF2-40B4-BE49-F238E27FC236}">
                    <a16:creationId xmlns:a16="http://schemas.microsoft.com/office/drawing/2014/main" id="{A41C382D-4D7C-4CD8-90BA-8CCC27DEC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413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6" name="Freeform 840">
                <a:extLst>
                  <a:ext uri="{FF2B5EF4-FFF2-40B4-BE49-F238E27FC236}">
                    <a16:creationId xmlns:a16="http://schemas.microsoft.com/office/drawing/2014/main" id="{95F66035-09E6-4B0D-979C-CCF7CDC3D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46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7" name="Freeform 841">
                <a:extLst>
                  <a:ext uri="{FF2B5EF4-FFF2-40B4-BE49-F238E27FC236}">
                    <a16:creationId xmlns:a16="http://schemas.microsoft.com/office/drawing/2014/main" id="{9B822511-5A6A-41D7-BB6B-7D041D357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46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8" name="Freeform 842">
                <a:extLst>
                  <a:ext uri="{FF2B5EF4-FFF2-40B4-BE49-F238E27FC236}">
                    <a16:creationId xmlns:a16="http://schemas.microsoft.com/office/drawing/2014/main" id="{935348DB-BA09-4A18-B36F-9A786A5DF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48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19" name="Freeform 843">
                <a:extLst>
                  <a:ext uri="{FF2B5EF4-FFF2-40B4-BE49-F238E27FC236}">
                    <a16:creationId xmlns:a16="http://schemas.microsoft.com/office/drawing/2014/main" id="{9E03ACD0-E531-419A-9D67-87C2FE7FB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488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0" name="Freeform 844">
                <a:extLst>
                  <a:ext uri="{FF2B5EF4-FFF2-40B4-BE49-F238E27FC236}">
                    <a16:creationId xmlns:a16="http://schemas.microsoft.com/office/drawing/2014/main" id="{53145496-CBE0-4AF8-84B1-2A6C8D034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365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1" name="Freeform 845">
                <a:extLst>
                  <a:ext uri="{FF2B5EF4-FFF2-40B4-BE49-F238E27FC236}">
                    <a16:creationId xmlns:a16="http://schemas.microsoft.com/office/drawing/2014/main" id="{DD3CA0C6-BBD0-4D64-8293-D2512CF99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38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2" name="Freeform 846">
                <a:extLst>
                  <a:ext uri="{FF2B5EF4-FFF2-40B4-BE49-F238E27FC236}">
                    <a16:creationId xmlns:a16="http://schemas.microsoft.com/office/drawing/2014/main" id="{E1497F36-4D13-4D45-8B3E-551D07DFB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397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3" name="Freeform 847">
                <a:extLst>
                  <a:ext uri="{FF2B5EF4-FFF2-40B4-BE49-F238E27FC236}">
                    <a16:creationId xmlns:a16="http://schemas.microsoft.com/office/drawing/2014/main" id="{15C51CCE-7458-4E0D-8405-641465E22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42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4" name="Freeform 848">
                <a:extLst>
                  <a:ext uri="{FF2B5EF4-FFF2-40B4-BE49-F238E27FC236}">
                    <a16:creationId xmlns:a16="http://schemas.microsoft.com/office/drawing/2014/main" id="{E5E78BAE-6049-4411-8C42-FEAB88793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43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5" name="Freeform 849">
                <a:extLst>
                  <a:ext uri="{FF2B5EF4-FFF2-40B4-BE49-F238E27FC236}">
                    <a16:creationId xmlns:a16="http://schemas.microsoft.com/office/drawing/2014/main" id="{9A0F6124-7C4D-4BEC-99F3-DAD3A5723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47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6" name="Freeform 850">
                <a:extLst>
                  <a:ext uri="{FF2B5EF4-FFF2-40B4-BE49-F238E27FC236}">
                    <a16:creationId xmlns:a16="http://schemas.microsoft.com/office/drawing/2014/main" id="{F6486EE4-0B8F-4220-A3A6-DAC4BEF47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40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7" name="Freeform 851">
                <a:extLst>
                  <a:ext uri="{FF2B5EF4-FFF2-40B4-BE49-F238E27FC236}">
                    <a16:creationId xmlns:a16="http://schemas.microsoft.com/office/drawing/2014/main" id="{BC397B6A-C6E4-44E5-BAB6-D4B31D0BC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35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8" name="Freeform 852">
                <a:extLst>
                  <a:ext uri="{FF2B5EF4-FFF2-40B4-BE49-F238E27FC236}">
                    <a16:creationId xmlns:a16="http://schemas.microsoft.com/office/drawing/2014/main" id="{BADC1480-3666-4A9C-92E2-EDA98FDFA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32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29" name="Freeform 853">
                <a:extLst>
                  <a:ext uri="{FF2B5EF4-FFF2-40B4-BE49-F238E27FC236}">
                    <a16:creationId xmlns:a16="http://schemas.microsoft.com/office/drawing/2014/main" id="{F9387F77-E449-4CE8-8649-FAE41D428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35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0" name="Freeform 854">
                <a:extLst>
                  <a:ext uri="{FF2B5EF4-FFF2-40B4-BE49-F238E27FC236}">
                    <a16:creationId xmlns:a16="http://schemas.microsoft.com/office/drawing/2014/main" id="{D7069614-315B-49E6-9E2F-02FE6C9F0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370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1" name="Freeform 855">
                <a:extLst>
                  <a:ext uri="{FF2B5EF4-FFF2-40B4-BE49-F238E27FC236}">
                    <a16:creationId xmlns:a16="http://schemas.microsoft.com/office/drawing/2014/main" id="{94174AB2-C884-4ED6-A2EF-4DE82B82D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352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41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2" name="Freeform 856">
                <a:extLst>
                  <a:ext uri="{FF2B5EF4-FFF2-40B4-BE49-F238E27FC236}">
                    <a16:creationId xmlns:a16="http://schemas.microsoft.com/office/drawing/2014/main" id="{B32A450F-6AB7-461A-842C-09B856BEA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381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3" name="Freeform 857">
                <a:extLst>
                  <a:ext uri="{FF2B5EF4-FFF2-40B4-BE49-F238E27FC236}">
                    <a16:creationId xmlns:a16="http://schemas.microsoft.com/office/drawing/2014/main" id="{7101E735-E7D1-41F3-B62F-23D47C9F1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213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4" name="Freeform 858">
                <a:extLst>
                  <a:ext uri="{FF2B5EF4-FFF2-40B4-BE49-F238E27FC236}">
                    <a16:creationId xmlns:a16="http://schemas.microsoft.com/office/drawing/2014/main" id="{958F9399-1946-40A4-B14E-43BDDBC8F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24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5" name="Freeform 859">
                <a:extLst>
                  <a:ext uri="{FF2B5EF4-FFF2-40B4-BE49-F238E27FC236}">
                    <a16:creationId xmlns:a16="http://schemas.microsoft.com/office/drawing/2014/main" id="{F01DDB68-6790-4DD3-8B1E-6BCC7EC34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216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6" name="Freeform 860">
                <a:extLst>
                  <a:ext uri="{FF2B5EF4-FFF2-40B4-BE49-F238E27FC236}">
                    <a16:creationId xmlns:a16="http://schemas.microsoft.com/office/drawing/2014/main" id="{9F8E90A9-FA74-4F41-8CB0-3BDB5C899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31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7" name="Freeform 861">
                <a:extLst>
                  <a:ext uri="{FF2B5EF4-FFF2-40B4-BE49-F238E27FC236}">
                    <a16:creationId xmlns:a16="http://schemas.microsoft.com/office/drawing/2014/main" id="{31F7E8A5-0BD9-4443-B1A4-D07C2E6A8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368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8" name="Freeform 862">
                <a:extLst>
                  <a:ext uri="{FF2B5EF4-FFF2-40B4-BE49-F238E27FC236}">
                    <a16:creationId xmlns:a16="http://schemas.microsoft.com/office/drawing/2014/main" id="{9371B43A-9BDA-4B07-ADFC-900812F07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1992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39" name="Freeform 863">
                <a:extLst>
                  <a:ext uri="{FF2B5EF4-FFF2-40B4-BE49-F238E27FC236}">
                    <a16:creationId xmlns:a16="http://schemas.microsoft.com/office/drawing/2014/main" id="{91A27F8C-3622-4B64-B41D-2FA385D4D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029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103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0" name="Freeform 864">
                <a:extLst>
                  <a:ext uri="{FF2B5EF4-FFF2-40B4-BE49-F238E27FC236}">
                    <a16:creationId xmlns:a16="http://schemas.microsoft.com/office/drawing/2014/main" id="{5E940823-268E-4955-95B1-DCDB5009F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06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1" name="Freeform 865">
                <a:extLst>
                  <a:ext uri="{FF2B5EF4-FFF2-40B4-BE49-F238E27FC236}">
                    <a16:creationId xmlns:a16="http://schemas.microsoft.com/office/drawing/2014/main" id="{DE36CB0E-3BFB-4343-9F59-3558C2C44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064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21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2" name="Freeform 866">
                <a:extLst>
                  <a:ext uri="{FF2B5EF4-FFF2-40B4-BE49-F238E27FC236}">
                    <a16:creationId xmlns:a16="http://schemas.microsoft.com/office/drawing/2014/main" id="{D8DEBD0B-73B6-4A2E-9AD5-E04CCB966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04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21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3" name="Freeform 867">
                <a:extLst>
                  <a:ext uri="{FF2B5EF4-FFF2-40B4-BE49-F238E27FC236}">
                    <a16:creationId xmlns:a16="http://schemas.microsoft.com/office/drawing/2014/main" id="{84CAD194-368F-4158-8B64-9B036973A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00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29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4" name="Freeform 868">
                <a:extLst>
                  <a:ext uri="{FF2B5EF4-FFF2-40B4-BE49-F238E27FC236}">
                    <a16:creationId xmlns:a16="http://schemas.microsoft.com/office/drawing/2014/main" id="{990B1FB8-6DF5-47A2-8A8E-0E972AB5A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199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5" name="Freeform 869">
                <a:extLst>
                  <a:ext uri="{FF2B5EF4-FFF2-40B4-BE49-F238E27FC236}">
                    <a16:creationId xmlns:a16="http://schemas.microsoft.com/office/drawing/2014/main" id="{6BAC3B29-E24B-49CF-965E-ED4E62EE0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981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103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6" name="Freeform 870">
                <a:extLst>
                  <a:ext uri="{FF2B5EF4-FFF2-40B4-BE49-F238E27FC236}">
                    <a16:creationId xmlns:a16="http://schemas.microsoft.com/office/drawing/2014/main" id="{9D4E6703-6A17-497B-A109-BA28CA55C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97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7" name="Freeform 871">
                <a:extLst>
                  <a:ext uri="{FF2B5EF4-FFF2-40B4-BE49-F238E27FC236}">
                    <a16:creationId xmlns:a16="http://schemas.microsoft.com/office/drawing/2014/main" id="{B2EFF212-1925-49DC-A7D3-8D3B8204C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957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8" name="Freeform 872">
                <a:extLst>
                  <a:ext uri="{FF2B5EF4-FFF2-40B4-BE49-F238E27FC236}">
                    <a16:creationId xmlns:a16="http://schemas.microsoft.com/office/drawing/2014/main" id="{D66909CB-59C9-4C1E-BE0B-AAC0947B5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76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41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49" name="Freeform 873">
                <a:extLst>
                  <a:ext uri="{FF2B5EF4-FFF2-40B4-BE49-F238E27FC236}">
                    <a16:creationId xmlns:a16="http://schemas.microsoft.com/office/drawing/2014/main" id="{28D9C395-3B18-416E-ABC6-06789C0C2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95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0" name="Freeform 874">
                <a:extLst>
                  <a:ext uri="{FF2B5EF4-FFF2-40B4-BE49-F238E27FC236}">
                    <a16:creationId xmlns:a16="http://schemas.microsoft.com/office/drawing/2014/main" id="{90DAE433-B14A-4B9D-A704-16C760530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02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1" name="Freeform 875">
                <a:extLst>
                  <a:ext uri="{FF2B5EF4-FFF2-40B4-BE49-F238E27FC236}">
                    <a16:creationId xmlns:a16="http://schemas.microsoft.com/office/drawing/2014/main" id="{FBF64121-40DE-4F6A-B82E-6E8DF86F5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088"/>
                <a:ext cx="18" cy="18"/>
              </a:xfrm>
              <a:custGeom>
                <a:avLst/>
                <a:gdLst>
                  <a:gd name="T0" fmla="*/ 85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85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2" name="Freeform 876">
                <a:extLst>
                  <a:ext uri="{FF2B5EF4-FFF2-40B4-BE49-F238E27FC236}">
                    <a16:creationId xmlns:a16="http://schemas.microsoft.com/office/drawing/2014/main" id="{AE0874D0-F0AA-4BFB-AF1F-F314A8DB1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098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3" name="Freeform 877">
                <a:extLst>
                  <a:ext uri="{FF2B5EF4-FFF2-40B4-BE49-F238E27FC236}">
                    <a16:creationId xmlns:a16="http://schemas.microsoft.com/office/drawing/2014/main" id="{FBA49A74-10B6-4D55-BDC2-1D1129D44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08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4" name="Freeform 878">
                <a:extLst>
                  <a:ext uri="{FF2B5EF4-FFF2-40B4-BE49-F238E27FC236}">
                    <a16:creationId xmlns:a16="http://schemas.microsoft.com/office/drawing/2014/main" id="{820B4273-A1AA-4A46-9D7D-17B6177AD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106"/>
                <a:ext cx="17" cy="16"/>
              </a:xfrm>
              <a:custGeom>
                <a:avLst/>
                <a:gdLst>
                  <a:gd name="T0" fmla="*/ 70 w 7"/>
                  <a:gd name="T1" fmla="*/ 93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70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5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5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5" name="Freeform 879">
                <a:extLst>
                  <a:ext uri="{FF2B5EF4-FFF2-40B4-BE49-F238E27FC236}">
                    <a16:creationId xmlns:a16="http://schemas.microsoft.com/office/drawing/2014/main" id="{8FAE42D7-032E-433A-BDD5-E439BA71B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122"/>
                <a:ext cx="17" cy="16"/>
              </a:xfrm>
              <a:custGeom>
                <a:avLst/>
                <a:gdLst>
                  <a:gd name="T0" fmla="*/ 58 w 7"/>
                  <a:gd name="T1" fmla="*/ 93 h 6"/>
                  <a:gd name="T2" fmla="*/ 12 w 7"/>
                  <a:gd name="T3" fmla="*/ 77 h 6"/>
                  <a:gd name="T4" fmla="*/ 29 w 7"/>
                  <a:gd name="T5" fmla="*/ 0 h 6"/>
                  <a:gd name="T6" fmla="*/ 87 w 7"/>
                  <a:gd name="T7" fmla="*/ 35 h 6"/>
                  <a:gd name="T8" fmla="*/ 58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5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6" name="Freeform 880">
                <a:extLst>
                  <a:ext uri="{FF2B5EF4-FFF2-40B4-BE49-F238E27FC236}">
                    <a16:creationId xmlns:a16="http://schemas.microsoft.com/office/drawing/2014/main" id="{ED460868-347A-4409-B35E-3EFD44846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13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7" name="Freeform 881">
                <a:extLst>
                  <a:ext uri="{FF2B5EF4-FFF2-40B4-BE49-F238E27FC236}">
                    <a16:creationId xmlns:a16="http://schemas.microsoft.com/office/drawing/2014/main" id="{F74CCB78-E716-4565-B4F0-7CABA633C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154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8" name="Freeform 882">
                <a:extLst>
                  <a:ext uri="{FF2B5EF4-FFF2-40B4-BE49-F238E27FC236}">
                    <a16:creationId xmlns:a16="http://schemas.microsoft.com/office/drawing/2014/main" id="{D276E6C1-BB33-4C62-A141-55D7F2CD1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14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59" name="Freeform 883">
                <a:extLst>
                  <a:ext uri="{FF2B5EF4-FFF2-40B4-BE49-F238E27FC236}">
                    <a16:creationId xmlns:a16="http://schemas.microsoft.com/office/drawing/2014/main" id="{A0CFDABE-DC7D-4C63-8EE7-4B14500E0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16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0" name="Freeform 884">
                <a:extLst>
                  <a:ext uri="{FF2B5EF4-FFF2-40B4-BE49-F238E27FC236}">
                    <a16:creationId xmlns:a16="http://schemas.microsoft.com/office/drawing/2014/main" id="{B65187FB-4D3A-4878-BB97-AB8052424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170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1" name="Freeform 885">
                <a:extLst>
                  <a:ext uri="{FF2B5EF4-FFF2-40B4-BE49-F238E27FC236}">
                    <a16:creationId xmlns:a16="http://schemas.microsoft.com/office/drawing/2014/main" id="{5D1C1108-4D73-4603-ADA6-556E75351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186"/>
                <a:ext cx="15" cy="16"/>
              </a:xfrm>
              <a:custGeom>
                <a:avLst/>
                <a:gdLst>
                  <a:gd name="T0" fmla="*/ 63 w 6"/>
                  <a:gd name="T1" fmla="*/ 93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5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4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2" name="Freeform 886">
                <a:extLst>
                  <a:ext uri="{FF2B5EF4-FFF2-40B4-BE49-F238E27FC236}">
                    <a16:creationId xmlns:a16="http://schemas.microsoft.com/office/drawing/2014/main" id="{D6F337E9-7499-405D-A6E6-ACFF02C6B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186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103 h 7"/>
                  <a:gd name="T4" fmla="*/ 54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3" name="Freeform 887">
                <a:extLst>
                  <a:ext uri="{FF2B5EF4-FFF2-40B4-BE49-F238E27FC236}">
                    <a16:creationId xmlns:a16="http://schemas.microsoft.com/office/drawing/2014/main" id="{5FED651B-BDBA-4B80-9687-293AA7C4A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19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4" name="Freeform 888">
                <a:extLst>
                  <a:ext uri="{FF2B5EF4-FFF2-40B4-BE49-F238E27FC236}">
                    <a16:creationId xmlns:a16="http://schemas.microsoft.com/office/drawing/2014/main" id="{C84A7959-CBBF-4BEB-9DD3-153661239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218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103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0" y="6"/>
                      <a:pt x="0" y="5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5" name="Freeform 889">
                <a:extLst>
                  <a:ext uri="{FF2B5EF4-FFF2-40B4-BE49-F238E27FC236}">
                    <a16:creationId xmlns:a16="http://schemas.microsoft.com/office/drawing/2014/main" id="{E05A55A2-F98A-4F22-9452-7E8D0D2A9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2205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6" name="Freeform 890">
                <a:extLst>
                  <a:ext uri="{FF2B5EF4-FFF2-40B4-BE49-F238E27FC236}">
                    <a16:creationId xmlns:a16="http://schemas.microsoft.com/office/drawing/2014/main" id="{C48FACCC-3A30-4C7C-80A7-3A6BB2FE6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405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7" name="Freeform 891">
                <a:extLst>
                  <a:ext uri="{FF2B5EF4-FFF2-40B4-BE49-F238E27FC236}">
                    <a16:creationId xmlns:a16="http://schemas.microsoft.com/office/drawing/2014/main" id="{4B7420FB-E776-45D6-9A84-5C1903A12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44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8" name="Freeform 892">
                <a:extLst>
                  <a:ext uri="{FF2B5EF4-FFF2-40B4-BE49-F238E27FC236}">
                    <a16:creationId xmlns:a16="http://schemas.microsoft.com/office/drawing/2014/main" id="{B0449B5F-9F33-4227-BAFF-4A2B711FA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480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69" name="Freeform 893">
                <a:extLst>
                  <a:ext uri="{FF2B5EF4-FFF2-40B4-BE49-F238E27FC236}">
                    <a16:creationId xmlns:a16="http://schemas.microsoft.com/office/drawing/2014/main" id="{4C0FBC68-0FCD-48B6-972F-6C1CDF060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43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0" name="Freeform 894">
                <a:extLst>
                  <a:ext uri="{FF2B5EF4-FFF2-40B4-BE49-F238E27FC236}">
                    <a16:creationId xmlns:a16="http://schemas.microsoft.com/office/drawing/2014/main" id="{3C6DE630-F43E-4E18-8A81-C6A19A6BE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389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1" name="Freeform 895">
                <a:extLst>
                  <a:ext uri="{FF2B5EF4-FFF2-40B4-BE49-F238E27FC236}">
                    <a16:creationId xmlns:a16="http://schemas.microsoft.com/office/drawing/2014/main" id="{DE4FD11A-1D05-44C2-9998-72E3629FF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33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0" y="6"/>
                      <a:pt x="0" y="4"/>
                    </a:cubicBezTo>
                    <a:cubicBezTo>
                      <a:pt x="0" y="3"/>
                      <a:pt x="0" y="1"/>
                      <a:pt x="2" y="0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2" name="Freeform 896">
                <a:extLst>
                  <a:ext uri="{FF2B5EF4-FFF2-40B4-BE49-F238E27FC236}">
                    <a16:creationId xmlns:a16="http://schemas.microsoft.com/office/drawing/2014/main" id="{BD98F03C-0482-4BE7-BAA6-B690961C7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230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3" name="Freeform 897">
                <a:extLst>
                  <a:ext uri="{FF2B5EF4-FFF2-40B4-BE49-F238E27FC236}">
                    <a16:creationId xmlns:a16="http://schemas.microsoft.com/office/drawing/2014/main" id="{56173673-4EE5-436A-947E-BE78FA637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296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4" name="Freeform 898">
                <a:extLst>
                  <a:ext uri="{FF2B5EF4-FFF2-40B4-BE49-F238E27FC236}">
                    <a16:creationId xmlns:a16="http://schemas.microsoft.com/office/drawing/2014/main" id="{81FA5166-2275-4FEA-BA91-493B43766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322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5" name="Freeform 899">
                <a:extLst>
                  <a:ext uri="{FF2B5EF4-FFF2-40B4-BE49-F238E27FC236}">
                    <a16:creationId xmlns:a16="http://schemas.microsoft.com/office/drawing/2014/main" id="{F943BF59-705B-4217-8746-8D0CA15CB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330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6" name="Freeform 900">
                <a:extLst>
                  <a:ext uri="{FF2B5EF4-FFF2-40B4-BE49-F238E27FC236}">
                    <a16:creationId xmlns:a16="http://schemas.microsoft.com/office/drawing/2014/main" id="{28B5DBAB-9974-4445-B361-6FDBE9ADE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32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7" name="Freeform 901">
                <a:extLst>
                  <a:ext uri="{FF2B5EF4-FFF2-40B4-BE49-F238E27FC236}">
                    <a16:creationId xmlns:a16="http://schemas.microsoft.com/office/drawing/2014/main" id="{4B4F527B-03EB-47E9-B281-DA8FE70EB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26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83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8" name="Freeform 902">
                <a:extLst>
                  <a:ext uri="{FF2B5EF4-FFF2-40B4-BE49-F238E27FC236}">
                    <a16:creationId xmlns:a16="http://schemas.microsoft.com/office/drawing/2014/main" id="{EABAC836-A67B-46FA-8056-FC95A27D2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189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79" name="Freeform 903">
                <a:extLst>
                  <a:ext uri="{FF2B5EF4-FFF2-40B4-BE49-F238E27FC236}">
                    <a16:creationId xmlns:a16="http://schemas.microsoft.com/office/drawing/2014/main" id="{006BF31A-7CC3-406F-8138-6047FC153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453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0" name="Freeform 904">
                <a:extLst>
                  <a:ext uri="{FF2B5EF4-FFF2-40B4-BE49-F238E27FC236}">
                    <a16:creationId xmlns:a16="http://schemas.microsoft.com/office/drawing/2014/main" id="{484D95E2-80C8-431B-82B1-E144678AC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48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1" name="Freeform 905">
                <a:extLst>
                  <a:ext uri="{FF2B5EF4-FFF2-40B4-BE49-F238E27FC236}">
                    <a16:creationId xmlns:a16="http://schemas.microsoft.com/office/drawing/2014/main" id="{928E0A1B-6459-4172-BAD0-00DDE1034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44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2" name="Freeform 906">
                <a:extLst>
                  <a:ext uri="{FF2B5EF4-FFF2-40B4-BE49-F238E27FC236}">
                    <a16:creationId xmlns:a16="http://schemas.microsoft.com/office/drawing/2014/main" id="{9B7B16A6-37F4-4C15-AF41-5811133D7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418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3" name="Freeform 907">
                <a:extLst>
                  <a:ext uri="{FF2B5EF4-FFF2-40B4-BE49-F238E27FC236}">
                    <a16:creationId xmlns:a16="http://schemas.microsoft.com/office/drawing/2014/main" id="{7869295A-9CD6-4654-944E-7294B880E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45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4" name="Freeform 908">
                <a:extLst>
                  <a:ext uri="{FF2B5EF4-FFF2-40B4-BE49-F238E27FC236}">
                    <a16:creationId xmlns:a16="http://schemas.microsoft.com/office/drawing/2014/main" id="{33346445-BA67-41B5-AC83-33E7017F9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50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5" name="Freeform 909">
                <a:extLst>
                  <a:ext uri="{FF2B5EF4-FFF2-40B4-BE49-F238E27FC236}">
                    <a16:creationId xmlns:a16="http://schemas.microsoft.com/office/drawing/2014/main" id="{E23BC3CF-52A4-47DF-AB5F-6E33EA9A3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49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6" name="Freeform 910">
                <a:extLst>
                  <a:ext uri="{FF2B5EF4-FFF2-40B4-BE49-F238E27FC236}">
                    <a16:creationId xmlns:a16="http://schemas.microsoft.com/office/drawing/2014/main" id="{6E55104A-5CDB-4CCC-BC45-6CCB2CDA1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51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7" name="Freeform 911">
                <a:extLst>
                  <a:ext uri="{FF2B5EF4-FFF2-40B4-BE49-F238E27FC236}">
                    <a16:creationId xmlns:a16="http://schemas.microsoft.com/office/drawing/2014/main" id="{3853F9D3-D6B0-4BA7-B7C5-E397BE4D3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509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8" name="Freeform 912">
                <a:extLst>
                  <a:ext uri="{FF2B5EF4-FFF2-40B4-BE49-F238E27FC236}">
                    <a16:creationId xmlns:a16="http://schemas.microsoft.com/office/drawing/2014/main" id="{61B7C135-8425-4F60-A792-04A460BB3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538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89" name="Freeform 913">
                <a:extLst>
                  <a:ext uri="{FF2B5EF4-FFF2-40B4-BE49-F238E27FC236}">
                    <a16:creationId xmlns:a16="http://schemas.microsoft.com/office/drawing/2014/main" id="{8AD26776-2A7F-4162-A6DE-387224AEE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418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0" name="Freeform 914">
                <a:extLst>
                  <a:ext uri="{FF2B5EF4-FFF2-40B4-BE49-F238E27FC236}">
                    <a16:creationId xmlns:a16="http://schemas.microsoft.com/office/drawing/2014/main" id="{5545348A-9DCC-447D-87AA-ACAE13042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384"/>
                <a:ext cx="7" cy="10"/>
              </a:xfrm>
              <a:custGeom>
                <a:avLst/>
                <a:gdLst>
                  <a:gd name="T0" fmla="*/ 28 w 3"/>
                  <a:gd name="T1" fmla="*/ 63 h 4"/>
                  <a:gd name="T2" fmla="*/ 0 w 3"/>
                  <a:gd name="T3" fmla="*/ 50 h 4"/>
                  <a:gd name="T4" fmla="*/ 12 w 3"/>
                  <a:gd name="T5" fmla="*/ 20 h 4"/>
                  <a:gd name="T6" fmla="*/ 37 w 3"/>
                  <a:gd name="T7" fmla="*/ 33 h 4"/>
                  <a:gd name="T8" fmla="*/ 28 w 3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1" name="Freeform 915">
                <a:extLst>
                  <a:ext uri="{FF2B5EF4-FFF2-40B4-BE49-F238E27FC236}">
                    <a16:creationId xmlns:a16="http://schemas.microsoft.com/office/drawing/2014/main" id="{2066CC74-4015-4CA0-9713-58B0E8DA9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357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2" name="Freeform 916">
                <a:extLst>
                  <a:ext uri="{FF2B5EF4-FFF2-40B4-BE49-F238E27FC236}">
                    <a16:creationId xmlns:a16="http://schemas.microsoft.com/office/drawing/2014/main" id="{1D86FC0E-181A-4FF8-A59E-10D6C2C4A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322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3" name="Freeform 917">
                <a:extLst>
                  <a:ext uri="{FF2B5EF4-FFF2-40B4-BE49-F238E27FC236}">
                    <a16:creationId xmlns:a16="http://schemas.microsoft.com/office/drawing/2014/main" id="{89D3BEFA-6404-49D7-AAB8-CA0B04628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349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4" name="Freeform 918">
                <a:extLst>
                  <a:ext uri="{FF2B5EF4-FFF2-40B4-BE49-F238E27FC236}">
                    <a16:creationId xmlns:a16="http://schemas.microsoft.com/office/drawing/2014/main" id="{A11D7882-7D09-4D82-8252-674B72DD0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298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5" name="Freeform 919">
                <a:extLst>
                  <a:ext uri="{FF2B5EF4-FFF2-40B4-BE49-F238E27FC236}">
                    <a16:creationId xmlns:a16="http://schemas.microsoft.com/office/drawing/2014/main" id="{51A10154-7C58-4A94-AA16-AEACEC621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274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6" name="Freeform 920">
                <a:extLst>
                  <a:ext uri="{FF2B5EF4-FFF2-40B4-BE49-F238E27FC236}">
                    <a16:creationId xmlns:a16="http://schemas.microsoft.com/office/drawing/2014/main" id="{4CD17D92-CD59-4187-A260-DEEBDD454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301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47 h 4"/>
                  <a:gd name="T4" fmla="*/ 21 w 3"/>
                  <a:gd name="T5" fmla="*/ 0 h 4"/>
                  <a:gd name="T6" fmla="*/ 56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7" name="Freeform 921">
                <a:extLst>
                  <a:ext uri="{FF2B5EF4-FFF2-40B4-BE49-F238E27FC236}">
                    <a16:creationId xmlns:a16="http://schemas.microsoft.com/office/drawing/2014/main" id="{E3D3FE3F-DFB5-4FEB-9821-A497206FD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237"/>
                <a:ext cx="7" cy="11"/>
              </a:xfrm>
              <a:custGeom>
                <a:avLst/>
                <a:gdLst>
                  <a:gd name="T0" fmla="*/ 28 w 3"/>
                  <a:gd name="T1" fmla="*/ 83 h 4"/>
                  <a:gd name="T2" fmla="*/ 0 w 3"/>
                  <a:gd name="T3" fmla="*/ 61 h 4"/>
                  <a:gd name="T4" fmla="*/ 12 w 3"/>
                  <a:gd name="T5" fmla="*/ 22 h 4"/>
                  <a:gd name="T6" fmla="*/ 37 w 3"/>
                  <a:gd name="T7" fmla="*/ 47 h 4"/>
                  <a:gd name="T8" fmla="*/ 28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8" name="Freeform 922">
                <a:extLst>
                  <a:ext uri="{FF2B5EF4-FFF2-40B4-BE49-F238E27FC236}">
                    <a16:creationId xmlns:a16="http://schemas.microsoft.com/office/drawing/2014/main" id="{B7B88981-34BE-479C-AC7E-E7D7F8BF3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229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99" name="Freeform 923">
                <a:extLst>
                  <a:ext uri="{FF2B5EF4-FFF2-40B4-BE49-F238E27FC236}">
                    <a16:creationId xmlns:a16="http://schemas.microsoft.com/office/drawing/2014/main" id="{AD0F0D7F-846A-428A-BA22-74907D026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242"/>
                <a:ext cx="7" cy="11"/>
              </a:xfrm>
              <a:custGeom>
                <a:avLst/>
                <a:gdLst>
                  <a:gd name="T0" fmla="*/ 28 w 3"/>
                  <a:gd name="T1" fmla="*/ 83 h 4"/>
                  <a:gd name="T2" fmla="*/ 0 w 3"/>
                  <a:gd name="T3" fmla="*/ 61 h 4"/>
                  <a:gd name="T4" fmla="*/ 12 w 3"/>
                  <a:gd name="T5" fmla="*/ 22 h 4"/>
                  <a:gd name="T6" fmla="*/ 37 w 3"/>
                  <a:gd name="T7" fmla="*/ 47 h 4"/>
                  <a:gd name="T8" fmla="*/ 28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0" name="Freeform 924">
                <a:extLst>
                  <a:ext uri="{FF2B5EF4-FFF2-40B4-BE49-F238E27FC236}">
                    <a16:creationId xmlns:a16="http://schemas.microsoft.com/office/drawing/2014/main" id="{AA1FCB94-925C-494E-B2E3-DF3F58D32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240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1" name="Freeform 925">
                <a:extLst>
                  <a:ext uri="{FF2B5EF4-FFF2-40B4-BE49-F238E27FC236}">
                    <a16:creationId xmlns:a16="http://schemas.microsoft.com/office/drawing/2014/main" id="{EA86A2B3-D458-4839-A301-983CE5BC8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258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47 h 4"/>
                  <a:gd name="T4" fmla="*/ 21 w 3"/>
                  <a:gd name="T5" fmla="*/ 0 h 4"/>
                  <a:gd name="T6" fmla="*/ 56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2" name="Freeform 926">
                <a:extLst>
                  <a:ext uri="{FF2B5EF4-FFF2-40B4-BE49-F238E27FC236}">
                    <a16:creationId xmlns:a16="http://schemas.microsoft.com/office/drawing/2014/main" id="{1E360B8C-8A87-4B64-BB32-E75CDF478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277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3" name="Freeform 927">
                <a:extLst>
                  <a:ext uri="{FF2B5EF4-FFF2-40B4-BE49-F238E27FC236}">
                    <a16:creationId xmlns:a16="http://schemas.microsoft.com/office/drawing/2014/main" id="{6CDBF2F5-5549-460B-8FCD-72F7B21C3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2253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47 h 4"/>
                  <a:gd name="T4" fmla="*/ 21 w 3"/>
                  <a:gd name="T5" fmla="*/ 0 h 4"/>
                  <a:gd name="T6" fmla="*/ 56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4" name="Freeform 928">
                <a:extLst>
                  <a:ext uri="{FF2B5EF4-FFF2-40B4-BE49-F238E27FC236}">
                    <a16:creationId xmlns:a16="http://schemas.microsoft.com/office/drawing/2014/main" id="{CCFB474E-E28A-457F-9188-D81537845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256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5" name="Freeform 929">
                <a:extLst>
                  <a:ext uri="{FF2B5EF4-FFF2-40B4-BE49-F238E27FC236}">
                    <a16:creationId xmlns:a16="http://schemas.microsoft.com/office/drawing/2014/main" id="{15DB964D-3030-4F0E-BF59-7602E86DE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253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6" name="Freeform 930">
                <a:extLst>
                  <a:ext uri="{FF2B5EF4-FFF2-40B4-BE49-F238E27FC236}">
                    <a16:creationId xmlns:a16="http://schemas.microsoft.com/office/drawing/2014/main" id="{40179FBE-8875-41B7-910E-066702803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2216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7" name="Freeform 931">
                <a:extLst>
                  <a:ext uri="{FF2B5EF4-FFF2-40B4-BE49-F238E27FC236}">
                    <a16:creationId xmlns:a16="http://schemas.microsoft.com/office/drawing/2014/main" id="{194E09C8-848A-4FC2-A3D8-B1BA89EF3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210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8" name="Freeform 932">
                <a:extLst>
                  <a:ext uri="{FF2B5EF4-FFF2-40B4-BE49-F238E27FC236}">
                    <a16:creationId xmlns:a16="http://schemas.microsoft.com/office/drawing/2014/main" id="{80B3C10C-4E4F-4B0A-814F-79DBAB653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194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09" name="Freeform 933">
                <a:extLst>
                  <a:ext uri="{FF2B5EF4-FFF2-40B4-BE49-F238E27FC236}">
                    <a16:creationId xmlns:a16="http://schemas.microsoft.com/office/drawing/2014/main" id="{86C5E924-4483-4EAE-AFE4-81244C6AC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6" y="2181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47 h 4"/>
                  <a:gd name="T4" fmla="*/ 21 w 3"/>
                  <a:gd name="T5" fmla="*/ 0 h 4"/>
                  <a:gd name="T6" fmla="*/ 56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0" name="Freeform 934">
                <a:extLst>
                  <a:ext uri="{FF2B5EF4-FFF2-40B4-BE49-F238E27FC236}">
                    <a16:creationId xmlns:a16="http://schemas.microsoft.com/office/drawing/2014/main" id="{EB61ABFD-31F7-4A05-ADB3-EE346B480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2162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1" name="Freeform 935">
                <a:extLst>
                  <a:ext uri="{FF2B5EF4-FFF2-40B4-BE49-F238E27FC236}">
                    <a16:creationId xmlns:a16="http://schemas.microsoft.com/office/drawing/2014/main" id="{C50F9889-AB76-4B7B-A15F-AD8D9ABE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2122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47 h 4"/>
                  <a:gd name="T4" fmla="*/ 21 w 3"/>
                  <a:gd name="T5" fmla="*/ 0 h 4"/>
                  <a:gd name="T6" fmla="*/ 56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2" name="Freeform 936">
                <a:extLst>
                  <a:ext uri="{FF2B5EF4-FFF2-40B4-BE49-F238E27FC236}">
                    <a16:creationId xmlns:a16="http://schemas.microsoft.com/office/drawing/2014/main" id="{C1429FE6-3B57-4957-B426-4FCC46E11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184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3" name="Freeform 937">
                <a:extLst>
                  <a:ext uri="{FF2B5EF4-FFF2-40B4-BE49-F238E27FC236}">
                    <a16:creationId xmlns:a16="http://schemas.microsoft.com/office/drawing/2014/main" id="{60517569-532D-42D6-81D5-F45F335EC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2202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4" name="Freeform 938">
                <a:extLst>
                  <a:ext uri="{FF2B5EF4-FFF2-40B4-BE49-F238E27FC236}">
                    <a16:creationId xmlns:a16="http://schemas.microsoft.com/office/drawing/2014/main" id="{EFFDF3B0-90BB-43D1-AFC2-522BDD8E6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221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5" name="Freeform 939">
                <a:extLst>
                  <a:ext uri="{FF2B5EF4-FFF2-40B4-BE49-F238E27FC236}">
                    <a16:creationId xmlns:a16="http://schemas.microsoft.com/office/drawing/2014/main" id="{D644A9B2-0F5A-4D1B-9379-A96EE12FC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240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6" name="Freeform 940">
                <a:extLst>
                  <a:ext uri="{FF2B5EF4-FFF2-40B4-BE49-F238E27FC236}">
                    <a16:creationId xmlns:a16="http://schemas.microsoft.com/office/drawing/2014/main" id="{61FCC166-EEF9-4A66-BF7D-F99F7AF65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221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7" name="Freeform 941">
                <a:extLst>
                  <a:ext uri="{FF2B5EF4-FFF2-40B4-BE49-F238E27FC236}">
                    <a16:creationId xmlns:a16="http://schemas.microsoft.com/office/drawing/2014/main" id="{38607F10-D108-44C0-99BC-F6F6E5083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090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8" name="Freeform 942">
                <a:extLst>
                  <a:ext uri="{FF2B5EF4-FFF2-40B4-BE49-F238E27FC236}">
                    <a16:creationId xmlns:a16="http://schemas.microsoft.com/office/drawing/2014/main" id="{42828B58-B1BF-42DB-8C44-EBB5690CF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058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19" name="Freeform 943">
                <a:extLst>
                  <a:ext uri="{FF2B5EF4-FFF2-40B4-BE49-F238E27FC236}">
                    <a16:creationId xmlns:a16="http://schemas.microsoft.com/office/drawing/2014/main" id="{EAF335AF-C9E7-4931-9873-3D4E40A77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2045"/>
                <a:ext cx="7" cy="11"/>
              </a:xfrm>
              <a:custGeom>
                <a:avLst/>
                <a:gdLst>
                  <a:gd name="T0" fmla="*/ 28 w 3"/>
                  <a:gd name="T1" fmla="*/ 83 h 4"/>
                  <a:gd name="T2" fmla="*/ 0 w 3"/>
                  <a:gd name="T3" fmla="*/ 61 h 4"/>
                  <a:gd name="T4" fmla="*/ 12 w 3"/>
                  <a:gd name="T5" fmla="*/ 0 h 4"/>
                  <a:gd name="T6" fmla="*/ 37 w 3"/>
                  <a:gd name="T7" fmla="*/ 22 h 4"/>
                  <a:gd name="T8" fmla="*/ 28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641" name="Group 944">
              <a:extLst>
                <a:ext uri="{FF2B5EF4-FFF2-40B4-BE49-F238E27FC236}">
                  <a16:creationId xmlns:a16="http://schemas.microsoft.com/office/drawing/2014/main" id="{C9E3B3FC-A881-450D-88D3-48248AC5E4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9" y="1570"/>
              <a:ext cx="1152" cy="971"/>
              <a:chOff x="989" y="1570"/>
              <a:chExt cx="1152" cy="971"/>
            </a:xfrm>
          </p:grpSpPr>
          <p:sp>
            <p:nvSpPr>
              <p:cNvPr id="69720" name="Freeform 945">
                <a:extLst>
                  <a:ext uri="{FF2B5EF4-FFF2-40B4-BE49-F238E27FC236}">
                    <a16:creationId xmlns:a16="http://schemas.microsoft.com/office/drawing/2014/main" id="{2665A1E0-FA8C-401C-B572-365E31F4F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981"/>
                <a:ext cx="8" cy="11"/>
              </a:xfrm>
              <a:custGeom>
                <a:avLst/>
                <a:gdLst>
                  <a:gd name="T0" fmla="*/ 35 w 3"/>
                  <a:gd name="T1" fmla="*/ 83 h 4"/>
                  <a:gd name="T2" fmla="*/ 0 w 3"/>
                  <a:gd name="T3" fmla="*/ 61 h 4"/>
                  <a:gd name="T4" fmla="*/ 21 w 3"/>
                  <a:gd name="T5" fmla="*/ 22 h 4"/>
                  <a:gd name="T6" fmla="*/ 56 w 3"/>
                  <a:gd name="T7" fmla="*/ 47 h 4"/>
                  <a:gd name="T8" fmla="*/ 35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1" name="Freeform 946">
                <a:extLst>
                  <a:ext uri="{FF2B5EF4-FFF2-40B4-BE49-F238E27FC236}">
                    <a16:creationId xmlns:a16="http://schemas.microsoft.com/office/drawing/2014/main" id="{EAEF7078-18C1-49EF-BADA-EF7C8A0E6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1925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0 w 3"/>
                  <a:gd name="T3" fmla="*/ 47 h 4"/>
                  <a:gd name="T4" fmla="*/ 12 w 3"/>
                  <a:gd name="T5" fmla="*/ 0 h 4"/>
                  <a:gd name="T6" fmla="*/ 37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2" name="Freeform 947">
                <a:extLst>
                  <a:ext uri="{FF2B5EF4-FFF2-40B4-BE49-F238E27FC236}">
                    <a16:creationId xmlns:a16="http://schemas.microsoft.com/office/drawing/2014/main" id="{E44F9AAA-AA4F-472F-8B0B-1E7C11F50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946"/>
                <a:ext cx="8" cy="11"/>
              </a:xfrm>
              <a:custGeom>
                <a:avLst/>
                <a:gdLst>
                  <a:gd name="T0" fmla="*/ 35 w 3"/>
                  <a:gd name="T1" fmla="*/ 83 h 4"/>
                  <a:gd name="T2" fmla="*/ 0 w 3"/>
                  <a:gd name="T3" fmla="*/ 61 h 4"/>
                  <a:gd name="T4" fmla="*/ 21 w 3"/>
                  <a:gd name="T5" fmla="*/ 22 h 4"/>
                  <a:gd name="T6" fmla="*/ 56 w 3"/>
                  <a:gd name="T7" fmla="*/ 47 h 4"/>
                  <a:gd name="T8" fmla="*/ 35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3" name="Freeform 948">
                <a:extLst>
                  <a:ext uri="{FF2B5EF4-FFF2-40B4-BE49-F238E27FC236}">
                    <a16:creationId xmlns:a16="http://schemas.microsoft.com/office/drawing/2014/main" id="{D934D90C-4D74-4457-8F5A-2AA4AE728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96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4" name="Freeform 949">
                <a:extLst>
                  <a:ext uri="{FF2B5EF4-FFF2-40B4-BE49-F238E27FC236}">
                    <a16:creationId xmlns:a16="http://schemas.microsoft.com/office/drawing/2014/main" id="{4394FB03-F534-4619-AC1D-CA6634288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2056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5" name="Freeform 950">
                <a:extLst>
                  <a:ext uri="{FF2B5EF4-FFF2-40B4-BE49-F238E27FC236}">
                    <a16:creationId xmlns:a16="http://schemas.microsoft.com/office/drawing/2014/main" id="{CECEA883-9C25-4983-AE00-80C83A278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4" y="2061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6" name="Freeform 951">
                <a:extLst>
                  <a:ext uri="{FF2B5EF4-FFF2-40B4-BE49-F238E27FC236}">
                    <a16:creationId xmlns:a16="http://schemas.microsoft.com/office/drawing/2014/main" id="{83DD78E5-D760-4D85-98C5-1FB40E613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2394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7" name="Freeform 952">
                <a:extLst>
                  <a:ext uri="{FF2B5EF4-FFF2-40B4-BE49-F238E27FC236}">
                    <a16:creationId xmlns:a16="http://schemas.microsoft.com/office/drawing/2014/main" id="{A4BBADDE-1F32-45C1-BD8A-E0A57E934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482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8" name="Freeform 953">
                <a:extLst>
                  <a:ext uri="{FF2B5EF4-FFF2-40B4-BE49-F238E27FC236}">
                    <a16:creationId xmlns:a16="http://schemas.microsoft.com/office/drawing/2014/main" id="{8E56E9C3-D72D-4E9C-8433-4CCFF5E99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2485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9" name="Freeform 954">
                <a:extLst>
                  <a:ext uri="{FF2B5EF4-FFF2-40B4-BE49-F238E27FC236}">
                    <a16:creationId xmlns:a16="http://schemas.microsoft.com/office/drawing/2014/main" id="{80C1871D-E347-438C-85C7-827431B19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469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0" name="Freeform 955">
                <a:extLst>
                  <a:ext uri="{FF2B5EF4-FFF2-40B4-BE49-F238E27FC236}">
                    <a16:creationId xmlns:a16="http://schemas.microsoft.com/office/drawing/2014/main" id="{9D13FE51-8367-424E-B998-A4B3472DF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432"/>
                <a:ext cx="8" cy="10"/>
              </a:xfrm>
              <a:custGeom>
                <a:avLst/>
                <a:gdLst>
                  <a:gd name="T0" fmla="*/ 35 w 3"/>
                  <a:gd name="T1" fmla="*/ 63 h 4"/>
                  <a:gd name="T2" fmla="*/ 0 w 3"/>
                  <a:gd name="T3" fmla="*/ 50 h 4"/>
                  <a:gd name="T4" fmla="*/ 21 w 3"/>
                  <a:gd name="T5" fmla="*/ 20 h 4"/>
                  <a:gd name="T6" fmla="*/ 56 w 3"/>
                  <a:gd name="T7" fmla="*/ 33 h 4"/>
                  <a:gd name="T8" fmla="*/ 35 w 3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1" name="Freeform 956">
                <a:extLst>
                  <a:ext uri="{FF2B5EF4-FFF2-40B4-BE49-F238E27FC236}">
                    <a16:creationId xmlns:a16="http://schemas.microsoft.com/office/drawing/2014/main" id="{5B4E9047-E6C8-4878-BAD1-CCBAFFEEB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2493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2" name="Freeform 957">
                <a:extLst>
                  <a:ext uri="{FF2B5EF4-FFF2-40B4-BE49-F238E27FC236}">
                    <a16:creationId xmlns:a16="http://schemas.microsoft.com/office/drawing/2014/main" id="{B7D2C9A1-843A-4F30-992D-4923C9CA5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51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3" name="Freeform 958">
                <a:extLst>
                  <a:ext uri="{FF2B5EF4-FFF2-40B4-BE49-F238E27FC236}">
                    <a16:creationId xmlns:a16="http://schemas.microsoft.com/office/drawing/2014/main" id="{5B1706EC-D4C2-4FF5-854A-51C10DB25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498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4" name="Freeform 959">
                <a:extLst>
                  <a:ext uri="{FF2B5EF4-FFF2-40B4-BE49-F238E27FC236}">
                    <a16:creationId xmlns:a16="http://schemas.microsoft.com/office/drawing/2014/main" id="{3BFE4435-66DB-4588-AD32-91D9F0D1D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530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5" name="Freeform 960">
                <a:extLst>
                  <a:ext uri="{FF2B5EF4-FFF2-40B4-BE49-F238E27FC236}">
                    <a16:creationId xmlns:a16="http://schemas.microsoft.com/office/drawing/2014/main" id="{DC0929D4-E169-49A4-B67B-27C001E1A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514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6" name="Freeform 961">
                <a:extLst>
                  <a:ext uri="{FF2B5EF4-FFF2-40B4-BE49-F238E27FC236}">
                    <a16:creationId xmlns:a16="http://schemas.microsoft.com/office/drawing/2014/main" id="{C34F9179-90E3-4E54-8D5D-EAE55E6A0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247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7" name="Freeform 962">
                <a:extLst>
                  <a:ext uri="{FF2B5EF4-FFF2-40B4-BE49-F238E27FC236}">
                    <a16:creationId xmlns:a16="http://schemas.microsoft.com/office/drawing/2014/main" id="{13117723-64E2-4332-BBE8-46443CC11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488"/>
                <a:ext cx="7" cy="10"/>
              </a:xfrm>
              <a:custGeom>
                <a:avLst/>
                <a:gdLst>
                  <a:gd name="T0" fmla="*/ 28 w 3"/>
                  <a:gd name="T1" fmla="*/ 63 h 4"/>
                  <a:gd name="T2" fmla="*/ 0 w 3"/>
                  <a:gd name="T3" fmla="*/ 50 h 4"/>
                  <a:gd name="T4" fmla="*/ 12 w 3"/>
                  <a:gd name="T5" fmla="*/ 20 h 4"/>
                  <a:gd name="T6" fmla="*/ 37 w 3"/>
                  <a:gd name="T7" fmla="*/ 33 h 4"/>
                  <a:gd name="T8" fmla="*/ 28 w 3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8" name="Freeform 963">
                <a:extLst>
                  <a:ext uri="{FF2B5EF4-FFF2-40B4-BE49-F238E27FC236}">
                    <a16:creationId xmlns:a16="http://schemas.microsoft.com/office/drawing/2014/main" id="{04B93B9B-94AC-4ED5-B1A7-34C2EC388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" y="2490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50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9" name="Freeform 964">
                <a:extLst>
                  <a:ext uri="{FF2B5EF4-FFF2-40B4-BE49-F238E27FC236}">
                    <a16:creationId xmlns:a16="http://schemas.microsoft.com/office/drawing/2014/main" id="{ECCEC2E7-92DE-48B2-988B-D95CF7DCB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522"/>
                <a:ext cx="7" cy="11"/>
              </a:xfrm>
              <a:custGeom>
                <a:avLst/>
                <a:gdLst>
                  <a:gd name="T0" fmla="*/ 28 w 3"/>
                  <a:gd name="T1" fmla="*/ 83 h 4"/>
                  <a:gd name="T2" fmla="*/ 0 w 3"/>
                  <a:gd name="T3" fmla="*/ 61 h 4"/>
                  <a:gd name="T4" fmla="*/ 12 w 3"/>
                  <a:gd name="T5" fmla="*/ 22 h 4"/>
                  <a:gd name="T6" fmla="*/ 37 w 3"/>
                  <a:gd name="T7" fmla="*/ 47 h 4"/>
                  <a:gd name="T8" fmla="*/ 28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0" name="Freeform 965">
                <a:extLst>
                  <a:ext uri="{FF2B5EF4-FFF2-40B4-BE49-F238E27FC236}">
                    <a16:creationId xmlns:a16="http://schemas.microsoft.com/office/drawing/2014/main" id="{089C18AE-E756-4D1D-B429-401F737B2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504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1" name="Freeform 966">
                <a:extLst>
                  <a:ext uri="{FF2B5EF4-FFF2-40B4-BE49-F238E27FC236}">
                    <a16:creationId xmlns:a16="http://schemas.microsoft.com/office/drawing/2014/main" id="{87E959BE-36B2-4205-AC4B-C8DA6FF63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530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2" name="Freeform 967">
                <a:extLst>
                  <a:ext uri="{FF2B5EF4-FFF2-40B4-BE49-F238E27FC236}">
                    <a16:creationId xmlns:a16="http://schemas.microsoft.com/office/drawing/2014/main" id="{6064CBA8-2D77-4AB4-9A70-8BB69935A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533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3" name="Freeform 968">
                <a:extLst>
                  <a:ext uri="{FF2B5EF4-FFF2-40B4-BE49-F238E27FC236}">
                    <a16:creationId xmlns:a16="http://schemas.microsoft.com/office/drawing/2014/main" id="{F9183151-65F0-467C-A05D-74DBEFFAB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488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4" name="Freeform 969">
                <a:extLst>
                  <a:ext uri="{FF2B5EF4-FFF2-40B4-BE49-F238E27FC236}">
                    <a16:creationId xmlns:a16="http://schemas.microsoft.com/office/drawing/2014/main" id="{1DA6CB2A-1527-4263-8592-3CCE6B64C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456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5" name="Freeform 970">
                <a:extLst>
                  <a:ext uri="{FF2B5EF4-FFF2-40B4-BE49-F238E27FC236}">
                    <a16:creationId xmlns:a16="http://schemas.microsoft.com/office/drawing/2014/main" id="{E291210B-B3F8-4161-AD95-48EDC0581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237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6" name="Freeform 971">
                <a:extLst>
                  <a:ext uri="{FF2B5EF4-FFF2-40B4-BE49-F238E27FC236}">
                    <a16:creationId xmlns:a16="http://schemas.microsoft.com/office/drawing/2014/main" id="{2996BA61-EC9B-4AF5-AB86-B8C0B1A06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338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7" name="Freeform 972">
                <a:extLst>
                  <a:ext uri="{FF2B5EF4-FFF2-40B4-BE49-F238E27FC236}">
                    <a16:creationId xmlns:a16="http://schemas.microsoft.com/office/drawing/2014/main" id="{0A5C51C9-82AC-4220-914D-2C041450E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28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8" name="Freeform 973">
                <a:extLst>
                  <a:ext uri="{FF2B5EF4-FFF2-40B4-BE49-F238E27FC236}">
                    <a16:creationId xmlns:a16="http://schemas.microsoft.com/office/drawing/2014/main" id="{2E75170A-D7E7-4C6B-9A61-C1CD5E3AC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12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9" name="Freeform 974">
                <a:extLst>
                  <a:ext uri="{FF2B5EF4-FFF2-40B4-BE49-F238E27FC236}">
                    <a16:creationId xmlns:a16="http://schemas.microsoft.com/office/drawing/2014/main" id="{50A3CEC4-57E8-452C-A610-522EA0537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2165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0" name="Freeform 975">
                <a:extLst>
                  <a:ext uri="{FF2B5EF4-FFF2-40B4-BE49-F238E27FC236}">
                    <a16:creationId xmlns:a16="http://schemas.microsoft.com/office/drawing/2014/main" id="{562FF909-E4F0-4667-9AB2-2639CBB3A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192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1" name="Freeform 976">
                <a:extLst>
                  <a:ext uri="{FF2B5EF4-FFF2-40B4-BE49-F238E27FC236}">
                    <a16:creationId xmlns:a16="http://schemas.microsoft.com/office/drawing/2014/main" id="{2FC92B79-DDFF-4BA2-AA45-72683AA6A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210"/>
                <a:ext cx="7" cy="11"/>
              </a:xfrm>
              <a:custGeom>
                <a:avLst/>
                <a:gdLst>
                  <a:gd name="T0" fmla="*/ 28 w 3"/>
                  <a:gd name="T1" fmla="*/ 83 h 4"/>
                  <a:gd name="T2" fmla="*/ 0 w 3"/>
                  <a:gd name="T3" fmla="*/ 61 h 4"/>
                  <a:gd name="T4" fmla="*/ 12 w 3"/>
                  <a:gd name="T5" fmla="*/ 22 h 4"/>
                  <a:gd name="T6" fmla="*/ 37 w 3"/>
                  <a:gd name="T7" fmla="*/ 47 h 4"/>
                  <a:gd name="T8" fmla="*/ 28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2" name="Freeform 977">
                <a:extLst>
                  <a:ext uri="{FF2B5EF4-FFF2-40B4-BE49-F238E27FC236}">
                    <a16:creationId xmlns:a16="http://schemas.microsoft.com/office/drawing/2014/main" id="{6989C17C-6713-4B65-8F62-C3753C5DF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" y="2237"/>
                <a:ext cx="8" cy="11"/>
              </a:xfrm>
              <a:custGeom>
                <a:avLst/>
                <a:gdLst>
                  <a:gd name="T0" fmla="*/ 35 w 3"/>
                  <a:gd name="T1" fmla="*/ 83 h 4"/>
                  <a:gd name="T2" fmla="*/ 0 w 3"/>
                  <a:gd name="T3" fmla="*/ 61 h 4"/>
                  <a:gd name="T4" fmla="*/ 21 w 3"/>
                  <a:gd name="T5" fmla="*/ 22 h 4"/>
                  <a:gd name="T6" fmla="*/ 56 w 3"/>
                  <a:gd name="T7" fmla="*/ 47 h 4"/>
                  <a:gd name="T8" fmla="*/ 35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3" name="Freeform 978">
                <a:extLst>
                  <a:ext uri="{FF2B5EF4-FFF2-40B4-BE49-F238E27FC236}">
                    <a16:creationId xmlns:a16="http://schemas.microsoft.com/office/drawing/2014/main" id="{FC7268D6-1990-4287-B0FF-531C7E1F7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272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4" name="Freeform 979">
                <a:extLst>
                  <a:ext uri="{FF2B5EF4-FFF2-40B4-BE49-F238E27FC236}">
                    <a16:creationId xmlns:a16="http://schemas.microsoft.com/office/drawing/2014/main" id="{4C2D6B35-5216-4AFA-A82A-DD330E358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296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5" name="Freeform 980">
                <a:extLst>
                  <a:ext uri="{FF2B5EF4-FFF2-40B4-BE49-F238E27FC236}">
                    <a16:creationId xmlns:a16="http://schemas.microsoft.com/office/drawing/2014/main" id="{A33F3BCA-888E-4CE3-B332-2DBE4C87F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2325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6" name="Freeform 981">
                <a:extLst>
                  <a:ext uri="{FF2B5EF4-FFF2-40B4-BE49-F238E27FC236}">
                    <a16:creationId xmlns:a16="http://schemas.microsoft.com/office/drawing/2014/main" id="{BD7397AB-595A-42FD-BA4C-7229CA883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309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7" name="Freeform 982">
                <a:extLst>
                  <a:ext uri="{FF2B5EF4-FFF2-40B4-BE49-F238E27FC236}">
                    <a16:creationId xmlns:a16="http://schemas.microsoft.com/office/drawing/2014/main" id="{826C10B4-CA88-47B3-ABB0-5F9B3764C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16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8" name="Freeform 983">
                <a:extLst>
                  <a:ext uri="{FF2B5EF4-FFF2-40B4-BE49-F238E27FC236}">
                    <a16:creationId xmlns:a16="http://schemas.microsoft.com/office/drawing/2014/main" id="{EBD69E36-6281-4D6B-A5D0-DBA63C4DC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450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59" name="Freeform 984">
                <a:extLst>
                  <a:ext uri="{FF2B5EF4-FFF2-40B4-BE49-F238E27FC236}">
                    <a16:creationId xmlns:a16="http://schemas.microsoft.com/office/drawing/2014/main" id="{650A2DD2-F2EE-46C0-A662-684F18B7D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" y="2474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22 h 5"/>
                  <a:gd name="T4" fmla="*/ 50 w 4"/>
                  <a:gd name="T5" fmla="*/ 87 h 5"/>
                  <a:gd name="T6" fmla="*/ 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0" name="Freeform 985">
                <a:extLst>
                  <a:ext uri="{FF2B5EF4-FFF2-40B4-BE49-F238E27FC236}">
                    <a16:creationId xmlns:a16="http://schemas.microsoft.com/office/drawing/2014/main" id="{F209CCC3-F88F-4B89-8615-822509380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461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1" name="Freeform 986">
                <a:extLst>
                  <a:ext uri="{FF2B5EF4-FFF2-40B4-BE49-F238E27FC236}">
                    <a16:creationId xmlns:a16="http://schemas.microsoft.com/office/drawing/2014/main" id="{7D03441B-35FA-4A57-9CD2-C23474FC8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2442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2" name="Freeform 987">
                <a:extLst>
                  <a:ext uri="{FF2B5EF4-FFF2-40B4-BE49-F238E27FC236}">
                    <a16:creationId xmlns:a16="http://schemas.microsoft.com/office/drawing/2014/main" id="{C2D9DF9E-CE8E-465D-B46F-53FAF6256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243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3" name="Freeform 988">
                <a:extLst>
                  <a:ext uri="{FF2B5EF4-FFF2-40B4-BE49-F238E27FC236}">
                    <a16:creationId xmlns:a16="http://schemas.microsoft.com/office/drawing/2014/main" id="{12397B6E-073C-4B07-B2F7-BC29EF884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437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4" name="Freeform 989">
                <a:extLst>
                  <a:ext uri="{FF2B5EF4-FFF2-40B4-BE49-F238E27FC236}">
                    <a16:creationId xmlns:a16="http://schemas.microsoft.com/office/drawing/2014/main" id="{4A120C06-E7B9-40C9-9684-F8F0B3FBF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461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5" name="Freeform 990">
                <a:extLst>
                  <a:ext uri="{FF2B5EF4-FFF2-40B4-BE49-F238E27FC236}">
                    <a16:creationId xmlns:a16="http://schemas.microsoft.com/office/drawing/2014/main" id="{866A6D58-BA16-4551-B0FE-2B22DD55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" y="2477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6" name="Freeform 991">
                <a:extLst>
                  <a:ext uri="{FF2B5EF4-FFF2-40B4-BE49-F238E27FC236}">
                    <a16:creationId xmlns:a16="http://schemas.microsoft.com/office/drawing/2014/main" id="{5385C41E-DD65-4E2D-A658-A32DD12E3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6" y="2488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7" name="Freeform 992">
                <a:extLst>
                  <a:ext uri="{FF2B5EF4-FFF2-40B4-BE49-F238E27FC236}">
                    <a16:creationId xmlns:a16="http://schemas.microsoft.com/office/drawing/2014/main" id="{5FBBC077-E4FB-4CCA-AA6F-26B964AB8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2490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8" name="Freeform 993">
                <a:extLst>
                  <a:ext uri="{FF2B5EF4-FFF2-40B4-BE49-F238E27FC236}">
                    <a16:creationId xmlns:a16="http://schemas.microsoft.com/office/drawing/2014/main" id="{2FC19EDA-F606-4B5B-BA2D-BC0E8820B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2448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21 w 5"/>
                  <a:gd name="T3" fmla="*/ 50 h 4"/>
                  <a:gd name="T4" fmla="*/ 34 w 5"/>
                  <a:gd name="T5" fmla="*/ 0 h 4"/>
                  <a:gd name="T6" fmla="*/ 68 w 5"/>
                  <a:gd name="T7" fmla="*/ 33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69" name="Freeform 994">
                <a:extLst>
                  <a:ext uri="{FF2B5EF4-FFF2-40B4-BE49-F238E27FC236}">
                    <a16:creationId xmlns:a16="http://schemas.microsoft.com/office/drawing/2014/main" id="{065DC3BC-DB84-4D22-A806-060F4B2AD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46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0" name="Freeform 995">
                <a:extLst>
                  <a:ext uri="{FF2B5EF4-FFF2-40B4-BE49-F238E27FC236}">
                    <a16:creationId xmlns:a16="http://schemas.microsoft.com/office/drawing/2014/main" id="{75764856-071E-4B82-BB37-1FAF73DB4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47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1" name="Freeform 996">
                <a:extLst>
                  <a:ext uri="{FF2B5EF4-FFF2-40B4-BE49-F238E27FC236}">
                    <a16:creationId xmlns:a16="http://schemas.microsoft.com/office/drawing/2014/main" id="{E84E22AF-8C00-4B73-824E-E64892E47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640"/>
                <a:ext cx="8" cy="8"/>
              </a:xfrm>
              <a:custGeom>
                <a:avLst/>
                <a:gdLst>
                  <a:gd name="T0" fmla="*/ 0 w 3"/>
                  <a:gd name="T1" fmla="*/ 35 h 3"/>
                  <a:gd name="T2" fmla="*/ 35 w 3"/>
                  <a:gd name="T3" fmla="*/ 0 h 3"/>
                  <a:gd name="T4" fmla="*/ 56 w 3"/>
                  <a:gd name="T5" fmla="*/ 35 h 3"/>
                  <a:gd name="T6" fmla="*/ 21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2" name="Freeform 997">
                <a:extLst>
                  <a:ext uri="{FF2B5EF4-FFF2-40B4-BE49-F238E27FC236}">
                    <a16:creationId xmlns:a16="http://schemas.microsoft.com/office/drawing/2014/main" id="{05BB1384-2DA7-4E35-87DC-02D354A02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1597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50 w 6"/>
                  <a:gd name="T3" fmla="*/ 0 h 6"/>
                  <a:gd name="T4" fmla="*/ 95 w 6"/>
                  <a:gd name="T5" fmla="*/ 77 h 6"/>
                  <a:gd name="T6" fmla="*/ 50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3" name="Freeform 998">
                <a:extLst>
                  <a:ext uri="{FF2B5EF4-FFF2-40B4-BE49-F238E27FC236}">
                    <a16:creationId xmlns:a16="http://schemas.microsoft.com/office/drawing/2014/main" id="{8FDE54E6-81FE-4DE9-9D6C-A14B465D6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693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0 h 7"/>
                  <a:gd name="T4" fmla="*/ 100 w 7"/>
                  <a:gd name="T5" fmla="*/ 81 h 7"/>
                  <a:gd name="T6" fmla="*/ 54 w 7"/>
                  <a:gd name="T7" fmla="*/ 117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7" y="2"/>
                      <a:pt x="6" y="4"/>
                    </a:cubicBezTo>
                    <a:cubicBezTo>
                      <a:pt x="6" y="5"/>
                      <a:pt x="5" y="7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4" name="Freeform 999">
                <a:extLst>
                  <a:ext uri="{FF2B5EF4-FFF2-40B4-BE49-F238E27FC236}">
                    <a16:creationId xmlns:a16="http://schemas.microsoft.com/office/drawing/2014/main" id="{460AC62D-38D1-44A1-A532-D52D44D59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698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50 w 6"/>
                  <a:gd name="T3" fmla="*/ 0 h 6"/>
                  <a:gd name="T4" fmla="*/ 95 w 6"/>
                  <a:gd name="T5" fmla="*/ 56 h 6"/>
                  <a:gd name="T6" fmla="*/ 50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5" name="Freeform 1000">
                <a:extLst>
                  <a:ext uri="{FF2B5EF4-FFF2-40B4-BE49-F238E27FC236}">
                    <a16:creationId xmlns:a16="http://schemas.microsoft.com/office/drawing/2014/main" id="{EFD79175-E4E3-434D-9170-16B53716D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685"/>
                <a:ext cx="18" cy="16"/>
              </a:xfrm>
              <a:custGeom>
                <a:avLst/>
                <a:gdLst>
                  <a:gd name="T0" fmla="*/ 0 w 7"/>
                  <a:gd name="T1" fmla="*/ 56 h 6"/>
                  <a:gd name="T2" fmla="*/ 67 w 7"/>
                  <a:gd name="T3" fmla="*/ 0 h 6"/>
                  <a:gd name="T4" fmla="*/ 100 w 7"/>
                  <a:gd name="T5" fmla="*/ 77 h 6"/>
                  <a:gd name="T6" fmla="*/ 54 w 7"/>
                  <a:gd name="T7" fmla="*/ 115 h 6"/>
                  <a:gd name="T8" fmla="*/ 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0"/>
                      <a:pt x="7" y="2"/>
                      <a:pt x="6" y="4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6" name="Freeform 1001">
                <a:extLst>
                  <a:ext uri="{FF2B5EF4-FFF2-40B4-BE49-F238E27FC236}">
                    <a16:creationId xmlns:a16="http://schemas.microsoft.com/office/drawing/2014/main" id="{FA2F02BD-A093-46CA-94A9-12BD69788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1648"/>
                <a:ext cx="18" cy="16"/>
              </a:xfrm>
              <a:custGeom>
                <a:avLst/>
                <a:gdLst>
                  <a:gd name="T0" fmla="*/ 0 w 7"/>
                  <a:gd name="T1" fmla="*/ 56 h 6"/>
                  <a:gd name="T2" fmla="*/ 67 w 7"/>
                  <a:gd name="T3" fmla="*/ 0 h 6"/>
                  <a:gd name="T4" fmla="*/ 100 w 7"/>
                  <a:gd name="T5" fmla="*/ 77 h 6"/>
                  <a:gd name="T6" fmla="*/ 54 w 7"/>
                  <a:gd name="T7" fmla="*/ 115 h 6"/>
                  <a:gd name="T8" fmla="*/ 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0"/>
                      <a:pt x="7" y="2"/>
                      <a:pt x="6" y="4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7" name="Freeform 1002">
                <a:extLst>
                  <a:ext uri="{FF2B5EF4-FFF2-40B4-BE49-F238E27FC236}">
                    <a16:creationId xmlns:a16="http://schemas.microsoft.com/office/drawing/2014/main" id="{151A49DD-B4DF-46E7-88CA-F5893C023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1640"/>
                <a:ext cx="15" cy="18"/>
              </a:xfrm>
              <a:custGeom>
                <a:avLst/>
                <a:gdLst>
                  <a:gd name="T0" fmla="*/ 0 w 6"/>
                  <a:gd name="T1" fmla="*/ 54 h 7"/>
                  <a:gd name="T2" fmla="*/ 63 w 6"/>
                  <a:gd name="T3" fmla="*/ 0 h 7"/>
                  <a:gd name="T4" fmla="*/ 95 w 6"/>
                  <a:gd name="T5" fmla="*/ 67 h 7"/>
                  <a:gd name="T6" fmla="*/ 50 w 6"/>
                  <a:gd name="T7" fmla="*/ 100 h 7"/>
                  <a:gd name="T8" fmla="*/ 0 w 6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5"/>
                      <a:pt x="5" y="7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8" name="Freeform 1003">
                <a:extLst>
                  <a:ext uri="{FF2B5EF4-FFF2-40B4-BE49-F238E27FC236}">
                    <a16:creationId xmlns:a16="http://schemas.microsoft.com/office/drawing/2014/main" id="{964B8DBA-8372-4340-8939-803F65595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666"/>
                <a:ext cx="15" cy="19"/>
              </a:xfrm>
              <a:custGeom>
                <a:avLst/>
                <a:gdLst>
                  <a:gd name="T0" fmla="*/ 0 w 6"/>
                  <a:gd name="T1" fmla="*/ 60 h 7"/>
                  <a:gd name="T2" fmla="*/ 50 w 6"/>
                  <a:gd name="T3" fmla="*/ 22 h 7"/>
                  <a:gd name="T4" fmla="*/ 95 w 6"/>
                  <a:gd name="T5" fmla="*/ 81 h 7"/>
                  <a:gd name="T6" fmla="*/ 50 w 6"/>
                  <a:gd name="T7" fmla="*/ 141 h 7"/>
                  <a:gd name="T8" fmla="*/ 0 w 6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79" name="Freeform 1004">
                <a:extLst>
                  <a:ext uri="{FF2B5EF4-FFF2-40B4-BE49-F238E27FC236}">
                    <a16:creationId xmlns:a16="http://schemas.microsoft.com/office/drawing/2014/main" id="{5164C215-551E-468A-AE8B-2D3170A08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1648"/>
                <a:ext cx="18" cy="18"/>
              </a:xfrm>
              <a:custGeom>
                <a:avLst/>
                <a:gdLst>
                  <a:gd name="T0" fmla="*/ 0 w 7"/>
                  <a:gd name="T1" fmla="*/ 54 h 7"/>
                  <a:gd name="T2" fmla="*/ 67 w 7"/>
                  <a:gd name="T3" fmla="*/ 0 h 7"/>
                  <a:gd name="T4" fmla="*/ 100 w 7"/>
                  <a:gd name="T5" fmla="*/ 67 h 7"/>
                  <a:gd name="T6" fmla="*/ 54 w 7"/>
                  <a:gd name="T7" fmla="*/ 100 h 7"/>
                  <a:gd name="T8" fmla="*/ 0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7" y="2"/>
                      <a:pt x="6" y="4"/>
                    </a:cubicBezTo>
                    <a:cubicBezTo>
                      <a:pt x="6" y="5"/>
                      <a:pt x="5" y="7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0" name="Freeform 1005">
                <a:extLst>
                  <a:ext uri="{FF2B5EF4-FFF2-40B4-BE49-F238E27FC236}">
                    <a16:creationId xmlns:a16="http://schemas.microsoft.com/office/drawing/2014/main" id="{88FB6116-CE4B-4D30-A4B3-06670092E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677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50 w 6"/>
                  <a:gd name="T3" fmla="*/ 0 h 6"/>
                  <a:gd name="T4" fmla="*/ 95 w 6"/>
                  <a:gd name="T5" fmla="*/ 56 h 6"/>
                  <a:gd name="T6" fmla="*/ 33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4" y="6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1" name="Freeform 1006">
                <a:extLst>
                  <a:ext uri="{FF2B5EF4-FFF2-40B4-BE49-F238E27FC236}">
                    <a16:creationId xmlns:a16="http://schemas.microsoft.com/office/drawing/2014/main" id="{36ED48C9-2715-4EF2-BE89-8BDD15E30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1610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22 h 7"/>
                  <a:gd name="T4" fmla="*/ 100 w 7"/>
                  <a:gd name="T5" fmla="*/ 81 h 7"/>
                  <a:gd name="T6" fmla="*/ 54 w 7"/>
                  <a:gd name="T7" fmla="*/ 141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2"/>
                      <a:pt x="2" y="0"/>
                      <a:pt x="4" y="1"/>
                    </a:cubicBezTo>
                    <a:cubicBezTo>
                      <a:pt x="5" y="1"/>
                      <a:pt x="7" y="2"/>
                      <a:pt x="6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2" name="Freeform 1007">
                <a:extLst>
                  <a:ext uri="{FF2B5EF4-FFF2-40B4-BE49-F238E27FC236}">
                    <a16:creationId xmlns:a16="http://schemas.microsoft.com/office/drawing/2014/main" id="{5B68C99E-553B-476F-9646-C40D185A1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605"/>
                <a:ext cx="15" cy="16"/>
              </a:xfrm>
              <a:custGeom>
                <a:avLst/>
                <a:gdLst>
                  <a:gd name="T0" fmla="*/ 0 w 6"/>
                  <a:gd name="T1" fmla="*/ 35 h 6"/>
                  <a:gd name="T2" fmla="*/ 50 w 6"/>
                  <a:gd name="T3" fmla="*/ 0 h 6"/>
                  <a:gd name="T4" fmla="*/ 95 w 6"/>
                  <a:gd name="T5" fmla="*/ 56 h 6"/>
                  <a:gd name="T6" fmla="*/ 50 w 6"/>
                  <a:gd name="T7" fmla="*/ 115 h 6"/>
                  <a:gd name="T8" fmla="*/ 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3" name="Freeform 1008">
                <a:extLst>
                  <a:ext uri="{FF2B5EF4-FFF2-40B4-BE49-F238E27FC236}">
                    <a16:creationId xmlns:a16="http://schemas.microsoft.com/office/drawing/2014/main" id="{7591A795-2BE7-4D6B-AA7D-0EBD3977D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693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47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4" name="Oval 1009">
                <a:extLst>
                  <a:ext uri="{FF2B5EF4-FFF2-40B4-BE49-F238E27FC236}">
                    <a16:creationId xmlns:a16="http://schemas.microsoft.com/office/drawing/2014/main" id="{C006A942-48D8-4BA0-8492-6F9B3AFED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1664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785" name="Freeform 1010">
                <a:extLst>
                  <a:ext uri="{FF2B5EF4-FFF2-40B4-BE49-F238E27FC236}">
                    <a16:creationId xmlns:a16="http://schemas.microsoft.com/office/drawing/2014/main" id="{20D10858-C83C-4007-8DEA-8AD755061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669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47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6" name="Freeform 1011">
                <a:extLst>
                  <a:ext uri="{FF2B5EF4-FFF2-40B4-BE49-F238E27FC236}">
                    <a16:creationId xmlns:a16="http://schemas.microsoft.com/office/drawing/2014/main" id="{7D4B9C74-FF44-4E6E-A7FB-A6F243A91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1645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47 h 4"/>
                  <a:gd name="T6" fmla="*/ 20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3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7" name="Freeform 1012">
                <a:extLst>
                  <a:ext uri="{FF2B5EF4-FFF2-40B4-BE49-F238E27FC236}">
                    <a16:creationId xmlns:a16="http://schemas.microsoft.com/office/drawing/2014/main" id="{8B2FCFC8-C8D8-4B9C-8EE3-CD6263DDB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1680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0 h 3"/>
                  <a:gd name="T4" fmla="*/ 56 w 3"/>
                  <a:gd name="T5" fmla="*/ 21 h 3"/>
                  <a:gd name="T6" fmla="*/ 21 w 3"/>
                  <a:gd name="T7" fmla="*/ 56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8" name="Freeform 1013">
                <a:extLst>
                  <a:ext uri="{FF2B5EF4-FFF2-40B4-BE49-F238E27FC236}">
                    <a16:creationId xmlns:a16="http://schemas.microsoft.com/office/drawing/2014/main" id="{884370F5-B90D-4103-B39D-AEC993CDC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738"/>
                <a:ext cx="10" cy="14"/>
              </a:xfrm>
              <a:custGeom>
                <a:avLst/>
                <a:gdLst>
                  <a:gd name="T0" fmla="*/ 0 w 4"/>
                  <a:gd name="T1" fmla="*/ 48 h 5"/>
                  <a:gd name="T2" fmla="*/ 50 w 4"/>
                  <a:gd name="T3" fmla="*/ 22 h 5"/>
                  <a:gd name="T4" fmla="*/ 63 w 4"/>
                  <a:gd name="T5" fmla="*/ 62 h 5"/>
                  <a:gd name="T6" fmla="*/ 33 w 4"/>
                  <a:gd name="T7" fmla="*/ 87 h 5"/>
                  <a:gd name="T8" fmla="*/ 0 w 4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89" name="Freeform 1014">
                <a:extLst>
                  <a:ext uri="{FF2B5EF4-FFF2-40B4-BE49-F238E27FC236}">
                    <a16:creationId xmlns:a16="http://schemas.microsoft.com/office/drawing/2014/main" id="{60865D70-9246-4838-A5B5-03CCCACCC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746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61 h 4"/>
                  <a:gd name="T6" fmla="*/ 20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3"/>
                    </a:cubicBezTo>
                    <a:cubicBezTo>
                      <a:pt x="4" y="4"/>
                      <a:pt x="3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0" name="Oval 1015">
                <a:extLst>
                  <a:ext uri="{FF2B5EF4-FFF2-40B4-BE49-F238E27FC236}">
                    <a16:creationId xmlns:a16="http://schemas.microsoft.com/office/drawing/2014/main" id="{83753A8B-5BFB-41B9-85A6-33E16F538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1752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791" name="Freeform 1016">
                <a:extLst>
                  <a:ext uri="{FF2B5EF4-FFF2-40B4-BE49-F238E27FC236}">
                    <a16:creationId xmlns:a16="http://schemas.microsoft.com/office/drawing/2014/main" id="{F245401B-5CFE-4EDC-AB3F-C8AC9F3DA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725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47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2" name="Freeform 1017">
                <a:extLst>
                  <a:ext uri="{FF2B5EF4-FFF2-40B4-BE49-F238E27FC236}">
                    <a16:creationId xmlns:a16="http://schemas.microsoft.com/office/drawing/2014/main" id="{5CA9B34C-7B2F-4749-A6DA-4D86D32B0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629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50 w 4"/>
                  <a:gd name="T5" fmla="*/ 47 h 4"/>
                  <a:gd name="T6" fmla="*/ 20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3" name="Freeform 1018">
                <a:extLst>
                  <a:ext uri="{FF2B5EF4-FFF2-40B4-BE49-F238E27FC236}">
                    <a16:creationId xmlns:a16="http://schemas.microsoft.com/office/drawing/2014/main" id="{CF9AB5A1-662C-4E15-91F7-59F082304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626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33 w 4"/>
                  <a:gd name="T3" fmla="*/ 0 h 4"/>
                  <a:gd name="T4" fmla="*/ 63 w 4"/>
                  <a:gd name="T5" fmla="*/ 61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4" name="Oval 1019">
                <a:extLst>
                  <a:ext uri="{FF2B5EF4-FFF2-40B4-BE49-F238E27FC236}">
                    <a16:creationId xmlns:a16="http://schemas.microsoft.com/office/drawing/2014/main" id="{A9F63495-A24B-48BE-8D96-986922DC51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1" y="1709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795" name="Oval 1020">
                <a:extLst>
                  <a:ext uri="{FF2B5EF4-FFF2-40B4-BE49-F238E27FC236}">
                    <a16:creationId xmlns:a16="http://schemas.microsoft.com/office/drawing/2014/main" id="{261435A0-EBD1-4908-BF57-BCA5B78BB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1" y="1741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796" name="Freeform 1021">
                <a:extLst>
                  <a:ext uri="{FF2B5EF4-FFF2-40B4-BE49-F238E27FC236}">
                    <a16:creationId xmlns:a16="http://schemas.microsoft.com/office/drawing/2014/main" id="{C5A616CF-91E0-4EB0-B571-867C8ADAC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1720"/>
                <a:ext cx="12" cy="10"/>
              </a:xfrm>
              <a:custGeom>
                <a:avLst/>
                <a:gdLst>
                  <a:gd name="T0" fmla="*/ 12 w 5"/>
                  <a:gd name="T1" fmla="*/ 20 h 4"/>
                  <a:gd name="T2" fmla="*/ 41 w 5"/>
                  <a:gd name="T3" fmla="*/ 0 h 4"/>
                  <a:gd name="T4" fmla="*/ 58 w 5"/>
                  <a:gd name="T5" fmla="*/ 33 h 4"/>
                  <a:gd name="T6" fmla="*/ 29 w 5"/>
                  <a:gd name="T7" fmla="*/ 63 h 4"/>
                  <a:gd name="T8" fmla="*/ 12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7" name="Freeform 1022">
                <a:extLst>
                  <a:ext uri="{FF2B5EF4-FFF2-40B4-BE49-F238E27FC236}">
                    <a16:creationId xmlns:a16="http://schemas.microsoft.com/office/drawing/2014/main" id="{29CDE729-081E-43CB-A75D-4DBF68779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728"/>
                <a:ext cx="10" cy="10"/>
              </a:xfrm>
              <a:custGeom>
                <a:avLst/>
                <a:gdLst>
                  <a:gd name="T0" fmla="*/ 0 w 4"/>
                  <a:gd name="T1" fmla="*/ 20 h 4"/>
                  <a:gd name="T2" fmla="*/ 33 w 4"/>
                  <a:gd name="T3" fmla="*/ 0 h 4"/>
                  <a:gd name="T4" fmla="*/ 63 w 4"/>
                  <a:gd name="T5" fmla="*/ 33 h 4"/>
                  <a:gd name="T6" fmla="*/ 33 w 4"/>
                  <a:gd name="T7" fmla="*/ 63 h 4"/>
                  <a:gd name="T8" fmla="*/ 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3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98" name="Oval 1023">
                <a:extLst>
                  <a:ext uri="{FF2B5EF4-FFF2-40B4-BE49-F238E27FC236}">
                    <a16:creationId xmlns:a16="http://schemas.microsoft.com/office/drawing/2014/main" id="{DB0F03A2-0211-439F-9BED-5BEF88176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9" y="1768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69799" name="Freeform 1024">
                <a:extLst>
                  <a:ext uri="{FF2B5EF4-FFF2-40B4-BE49-F238E27FC236}">
                    <a16:creationId xmlns:a16="http://schemas.microsoft.com/office/drawing/2014/main" id="{F31898FD-8280-422A-BDEF-9332FAB88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794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50 w 4"/>
                  <a:gd name="T3" fmla="*/ 0 h 4"/>
                  <a:gd name="T4" fmla="*/ 63 w 4"/>
                  <a:gd name="T5" fmla="*/ 47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1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0" name="Freeform 1025">
                <a:extLst>
                  <a:ext uri="{FF2B5EF4-FFF2-40B4-BE49-F238E27FC236}">
                    <a16:creationId xmlns:a16="http://schemas.microsoft.com/office/drawing/2014/main" id="{D6E462CA-1EED-4724-80CC-7AF8EEFC9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821"/>
                <a:ext cx="13" cy="11"/>
              </a:xfrm>
              <a:custGeom>
                <a:avLst/>
                <a:gdLst>
                  <a:gd name="T0" fmla="*/ 21 w 5"/>
                  <a:gd name="T1" fmla="*/ 47 h 4"/>
                  <a:gd name="T2" fmla="*/ 55 w 5"/>
                  <a:gd name="T3" fmla="*/ 0 h 4"/>
                  <a:gd name="T4" fmla="*/ 68 w 5"/>
                  <a:gd name="T5" fmla="*/ 47 h 4"/>
                  <a:gd name="T6" fmla="*/ 34 w 5"/>
                  <a:gd name="T7" fmla="*/ 83 h 4"/>
                  <a:gd name="T8" fmla="*/ 21 w 5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1" name="Freeform 1026">
                <a:extLst>
                  <a:ext uri="{FF2B5EF4-FFF2-40B4-BE49-F238E27FC236}">
                    <a16:creationId xmlns:a16="http://schemas.microsoft.com/office/drawing/2014/main" id="{5E4361C2-A958-434A-9129-F4ECAF7B5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1693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0 h 3"/>
                  <a:gd name="T4" fmla="*/ 33 w 2"/>
                  <a:gd name="T5" fmla="*/ 35 h 3"/>
                  <a:gd name="T6" fmla="*/ 20 w 2"/>
                  <a:gd name="T7" fmla="*/ 56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2" name="Freeform 1027">
                <a:extLst>
                  <a:ext uri="{FF2B5EF4-FFF2-40B4-BE49-F238E27FC236}">
                    <a16:creationId xmlns:a16="http://schemas.microsoft.com/office/drawing/2014/main" id="{64B184DF-67C9-463A-AF7F-5A6024953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680"/>
                <a:ext cx="15" cy="18"/>
              </a:xfrm>
              <a:custGeom>
                <a:avLst/>
                <a:gdLst>
                  <a:gd name="T0" fmla="*/ 95 w 6"/>
                  <a:gd name="T1" fmla="*/ 67 h 7"/>
                  <a:gd name="T2" fmla="*/ 33 w 6"/>
                  <a:gd name="T3" fmla="*/ 100 h 7"/>
                  <a:gd name="T4" fmla="*/ 20 w 6"/>
                  <a:gd name="T5" fmla="*/ 33 h 7"/>
                  <a:gd name="T6" fmla="*/ 63 w 6"/>
                  <a:gd name="T7" fmla="*/ 21 h 7"/>
                  <a:gd name="T8" fmla="*/ 95 w 6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4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3" name="Freeform 1028">
                <a:extLst>
                  <a:ext uri="{FF2B5EF4-FFF2-40B4-BE49-F238E27FC236}">
                    <a16:creationId xmlns:a16="http://schemas.microsoft.com/office/drawing/2014/main" id="{96D61E5E-58D2-4C84-884F-D9E55BDC3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698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4" name="Freeform 1029">
                <a:extLst>
                  <a:ext uri="{FF2B5EF4-FFF2-40B4-BE49-F238E27FC236}">
                    <a16:creationId xmlns:a16="http://schemas.microsoft.com/office/drawing/2014/main" id="{3C66CF6F-42AF-47C2-A18C-D0C460567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645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5" name="Freeform 1030">
                <a:extLst>
                  <a:ext uri="{FF2B5EF4-FFF2-40B4-BE49-F238E27FC236}">
                    <a16:creationId xmlns:a16="http://schemas.microsoft.com/office/drawing/2014/main" id="{0ACCBFAE-8153-4107-9C22-74B6F6544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664"/>
                <a:ext cx="18" cy="18"/>
              </a:xfrm>
              <a:custGeom>
                <a:avLst/>
                <a:gdLst>
                  <a:gd name="T0" fmla="*/ 100 w 7"/>
                  <a:gd name="T1" fmla="*/ 85 h 7"/>
                  <a:gd name="T2" fmla="*/ 33 w 7"/>
                  <a:gd name="T3" fmla="*/ 100 h 7"/>
                  <a:gd name="T4" fmla="*/ 21 w 7"/>
                  <a:gd name="T5" fmla="*/ 33 h 7"/>
                  <a:gd name="T6" fmla="*/ 85 w 7"/>
                  <a:gd name="T7" fmla="*/ 21 h 7"/>
                  <a:gd name="T8" fmla="*/ 100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6" y="6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6" name="Freeform 1031">
                <a:extLst>
                  <a:ext uri="{FF2B5EF4-FFF2-40B4-BE49-F238E27FC236}">
                    <a16:creationId xmlns:a16="http://schemas.microsoft.com/office/drawing/2014/main" id="{B80D094B-DBCC-4551-830C-CCB7A23BB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658"/>
                <a:ext cx="15" cy="19"/>
              </a:xfrm>
              <a:custGeom>
                <a:avLst/>
                <a:gdLst>
                  <a:gd name="T0" fmla="*/ 95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95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7" name="Freeform 1032">
                <a:extLst>
                  <a:ext uri="{FF2B5EF4-FFF2-40B4-BE49-F238E27FC236}">
                    <a16:creationId xmlns:a16="http://schemas.microsoft.com/office/drawing/2014/main" id="{874FE957-11A9-45F0-A7AC-538C74235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592"/>
                <a:ext cx="15" cy="18"/>
              </a:xfrm>
              <a:custGeom>
                <a:avLst/>
                <a:gdLst>
                  <a:gd name="T0" fmla="*/ 95 w 6"/>
                  <a:gd name="T1" fmla="*/ 85 h 7"/>
                  <a:gd name="T2" fmla="*/ 33 w 6"/>
                  <a:gd name="T3" fmla="*/ 100 h 7"/>
                  <a:gd name="T4" fmla="*/ 0 w 6"/>
                  <a:gd name="T5" fmla="*/ 54 h 7"/>
                  <a:gd name="T6" fmla="*/ 63 w 6"/>
                  <a:gd name="T7" fmla="*/ 21 h 7"/>
                  <a:gd name="T8" fmla="*/ 95 w 6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8" name="Freeform 1033">
                <a:extLst>
                  <a:ext uri="{FF2B5EF4-FFF2-40B4-BE49-F238E27FC236}">
                    <a16:creationId xmlns:a16="http://schemas.microsoft.com/office/drawing/2014/main" id="{557FCA83-2006-4E44-9B45-F1C05F3BD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634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3"/>
                      <a:pt x="5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09" name="Freeform 1034">
                <a:extLst>
                  <a:ext uri="{FF2B5EF4-FFF2-40B4-BE49-F238E27FC236}">
                    <a16:creationId xmlns:a16="http://schemas.microsoft.com/office/drawing/2014/main" id="{5E1D04C2-8A10-4158-9889-EBF64A87B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56"/>
                <a:ext cx="15" cy="18"/>
              </a:xfrm>
              <a:custGeom>
                <a:avLst/>
                <a:gdLst>
                  <a:gd name="T0" fmla="*/ 95 w 6"/>
                  <a:gd name="T1" fmla="*/ 67 h 7"/>
                  <a:gd name="T2" fmla="*/ 33 w 6"/>
                  <a:gd name="T3" fmla="*/ 100 h 7"/>
                  <a:gd name="T4" fmla="*/ 0 w 6"/>
                  <a:gd name="T5" fmla="*/ 33 h 7"/>
                  <a:gd name="T6" fmla="*/ 63 w 6"/>
                  <a:gd name="T7" fmla="*/ 21 h 7"/>
                  <a:gd name="T8" fmla="*/ 95 w 6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4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0" name="Freeform 1035">
                <a:extLst>
                  <a:ext uri="{FF2B5EF4-FFF2-40B4-BE49-F238E27FC236}">
                    <a16:creationId xmlns:a16="http://schemas.microsoft.com/office/drawing/2014/main" id="{2071FFC2-42B2-4405-AF08-BC20A8A55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61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1" name="Freeform 1036">
                <a:extLst>
                  <a:ext uri="{FF2B5EF4-FFF2-40B4-BE49-F238E27FC236}">
                    <a16:creationId xmlns:a16="http://schemas.microsoft.com/office/drawing/2014/main" id="{2B67DA80-723E-422F-B5CE-A21567B27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6" y="1642"/>
                <a:ext cx="18" cy="16"/>
              </a:xfrm>
              <a:custGeom>
                <a:avLst/>
                <a:gdLst>
                  <a:gd name="T0" fmla="*/ 100 w 7"/>
                  <a:gd name="T1" fmla="*/ 77 h 6"/>
                  <a:gd name="T2" fmla="*/ 33 w 7"/>
                  <a:gd name="T3" fmla="*/ 115 h 6"/>
                  <a:gd name="T4" fmla="*/ 21 w 7"/>
                  <a:gd name="T5" fmla="*/ 35 h 6"/>
                  <a:gd name="T6" fmla="*/ 67 w 7"/>
                  <a:gd name="T7" fmla="*/ 0 h 6"/>
                  <a:gd name="T8" fmla="*/ 100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2" name="Freeform 1037">
                <a:extLst>
                  <a:ext uri="{FF2B5EF4-FFF2-40B4-BE49-F238E27FC236}">
                    <a16:creationId xmlns:a16="http://schemas.microsoft.com/office/drawing/2014/main" id="{F3D682AD-763D-4BBF-9A23-DD319530F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66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3" name="Freeform 1038">
                <a:extLst>
                  <a:ext uri="{FF2B5EF4-FFF2-40B4-BE49-F238E27FC236}">
                    <a16:creationId xmlns:a16="http://schemas.microsoft.com/office/drawing/2014/main" id="{9A3A313D-5039-4E67-B4B8-6C4F7A35C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736"/>
                <a:ext cx="10" cy="13"/>
              </a:xfrm>
              <a:custGeom>
                <a:avLst/>
                <a:gdLst>
                  <a:gd name="T0" fmla="*/ 63 w 4"/>
                  <a:gd name="T1" fmla="*/ 55 h 5"/>
                  <a:gd name="T2" fmla="*/ 20 w 4"/>
                  <a:gd name="T3" fmla="*/ 68 h 5"/>
                  <a:gd name="T4" fmla="*/ 0 w 4"/>
                  <a:gd name="T5" fmla="*/ 21 h 5"/>
                  <a:gd name="T6" fmla="*/ 50 w 4"/>
                  <a:gd name="T7" fmla="*/ 0 h 5"/>
                  <a:gd name="T8" fmla="*/ 63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4" name="Freeform 1039">
                <a:extLst>
                  <a:ext uri="{FF2B5EF4-FFF2-40B4-BE49-F238E27FC236}">
                    <a16:creationId xmlns:a16="http://schemas.microsoft.com/office/drawing/2014/main" id="{E4E77ACB-3E78-4CEC-9060-FE0139860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776"/>
                <a:ext cx="10" cy="13"/>
              </a:xfrm>
              <a:custGeom>
                <a:avLst/>
                <a:gdLst>
                  <a:gd name="T0" fmla="*/ 63 w 4"/>
                  <a:gd name="T1" fmla="*/ 55 h 5"/>
                  <a:gd name="T2" fmla="*/ 20 w 4"/>
                  <a:gd name="T3" fmla="*/ 68 h 5"/>
                  <a:gd name="T4" fmla="*/ 0 w 4"/>
                  <a:gd name="T5" fmla="*/ 34 h 5"/>
                  <a:gd name="T6" fmla="*/ 50 w 4"/>
                  <a:gd name="T7" fmla="*/ 21 h 5"/>
                  <a:gd name="T8" fmla="*/ 63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5" name="Freeform 1040">
                <a:extLst>
                  <a:ext uri="{FF2B5EF4-FFF2-40B4-BE49-F238E27FC236}">
                    <a16:creationId xmlns:a16="http://schemas.microsoft.com/office/drawing/2014/main" id="{0213F5A6-BBDE-4CD8-B8CB-54CEB0EB7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749"/>
                <a:ext cx="13" cy="11"/>
              </a:xfrm>
              <a:custGeom>
                <a:avLst/>
                <a:gdLst>
                  <a:gd name="T0" fmla="*/ 88 w 5"/>
                  <a:gd name="T1" fmla="*/ 61 h 4"/>
                  <a:gd name="T2" fmla="*/ 34 w 5"/>
                  <a:gd name="T3" fmla="*/ 83 h 4"/>
                  <a:gd name="T4" fmla="*/ 21 w 5"/>
                  <a:gd name="T5" fmla="*/ 22 h 4"/>
                  <a:gd name="T6" fmla="*/ 55 w 5"/>
                  <a:gd name="T7" fmla="*/ 0 h 4"/>
                  <a:gd name="T8" fmla="*/ 88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6" name="Freeform 1041">
                <a:extLst>
                  <a:ext uri="{FF2B5EF4-FFF2-40B4-BE49-F238E27FC236}">
                    <a16:creationId xmlns:a16="http://schemas.microsoft.com/office/drawing/2014/main" id="{232A77AD-2F41-4D24-9B81-59B2C0F3A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1752"/>
                <a:ext cx="12" cy="13"/>
              </a:xfrm>
              <a:custGeom>
                <a:avLst/>
                <a:gdLst>
                  <a:gd name="T0" fmla="*/ 70 w 5"/>
                  <a:gd name="T1" fmla="*/ 55 h 5"/>
                  <a:gd name="T2" fmla="*/ 29 w 5"/>
                  <a:gd name="T3" fmla="*/ 68 h 5"/>
                  <a:gd name="T4" fmla="*/ 12 w 5"/>
                  <a:gd name="T5" fmla="*/ 34 h 5"/>
                  <a:gd name="T6" fmla="*/ 58 w 5"/>
                  <a:gd name="T7" fmla="*/ 0 h 5"/>
                  <a:gd name="T8" fmla="*/ 7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7" name="Freeform 1042">
                <a:extLst>
                  <a:ext uri="{FF2B5EF4-FFF2-40B4-BE49-F238E27FC236}">
                    <a16:creationId xmlns:a16="http://schemas.microsoft.com/office/drawing/2014/main" id="{CB031D96-ACFD-48D3-B0E0-B265F4EC4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1813"/>
                <a:ext cx="10" cy="11"/>
              </a:xfrm>
              <a:custGeom>
                <a:avLst/>
                <a:gdLst>
                  <a:gd name="T0" fmla="*/ 63 w 4"/>
                  <a:gd name="T1" fmla="*/ 61 h 4"/>
                  <a:gd name="T2" fmla="*/ 20 w 4"/>
                  <a:gd name="T3" fmla="*/ 83 h 4"/>
                  <a:gd name="T4" fmla="*/ 0 w 4"/>
                  <a:gd name="T5" fmla="*/ 22 h 4"/>
                  <a:gd name="T6" fmla="*/ 50 w 4"/>
                  <a:gd name="T7" fmla="*/ 0 h 4"/>
                  <a:gd name="T8" fmla="*/ 6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4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8" name="Freeform 1043">
                <a:extLst>
                  <a:ext uri="{FF2B5EF4-FFF2-40B4-BE49-F238E27FC236}">
                    <a16:creationId xmlns:a16="http://schemas.microsoft.com/office/drawing/2014/main" id="{7CBB2625-94A0-4267-939B-8DDAEB842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802"/>
                <a:ext cx="13" cy="11"/>
              </a:xfrm>
              <a:custGeom>
                <a:avLst/>
                <a:gdLst>
                  <a:gd name="T0" fmla="*/ 88 w 5"/>
                  <a:gd name="T1" fmla="*/ 61 h 4"/>
                  <a:gd name="T2" fmla="*/ 34 w 5"/>
                  <a:gd name="T3" fmla="*/ 83 h 4"/>
                  <a:gd name="T4" fmla="*/ 21 w 5"/>
                  <a:gd name="T5" fmla="*/ 22 h 4"/>
                  <a:gd name="T6" fmla="*/ 68 w 5"/>
                  <a:gd name="T7" fmla="*/ 0 h 4"/>
                  <a:gd name="T8" fmla="*/ 88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19" name="Freeform 1044">
                <a:extLst>
                  <a:ext uri="{FF2B5EF4-FFF2-40B4-BE49-F238E27FC236}">
                    <a16:creationId xmlns:a16="http://schemas.microsoft.com/office/drawing/2014/main" id="{E9F8C68B-748C-457E-AE64-9FBE343C6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1824"/>
                <a:ext cx="12" cy="10"/>
              </a:xfrm>
              <a:custGeom>
                <a:avLst/>
                <a:gdLst>
                  <a:gd name="T0" fmla="*/ 58 w 5"/>
                  <a:gd name="T1" fmla="*/ 50 h 4"/>
                  <a:gd name="T2" fmla="*/ 29 w 5"/>
                  <a:gd name="T3" fmla="*/ 63 h 4"/>
                  <a:gd name="T4" fmla="*/ 12 w 5"/>
                  <a:gd name="T5" fmla="*/ 20 h 4"/>
                  <a:gd name="T6" fmla="*/ 41 w 5"/>
                  <a:gd name="T7" fmla="*/ 0 h 4"/>
                  <a:gd name="T8" fmla="*/ 58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0" name="Freeform 1045">
                <a:extLst>
                  <a:ext uri="{FF2B5EF4-FFF2-40B4-BE49-F238E27FC236}">
                    <a16:creationId xmlns:a16="http://schemas.microsoft.com/office/drawing/2014/main" id="{8D2A7481-EC80-40F6-821B-ADF085F06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821"/>
                <a:ext cx="10" cy="13"/>
              </a:xfrm>
              <a:custGeom>
                <a:avLst/>
                <a:gdLst>
                  <a:gd name="T0" fmla="*/ 63 w 4"/>
                  <a:gd name="T1" fmla="*/ 55 h 5"/>
                  <a:gd name="T2" fmla="*/ 20 w 4"/>
                  <a:gd name="T3" fmla="*/ 68 h 5"/>
                  <a:gd name="T4" fmla="*/ 0 w 4"/>
                  <a:gd name="T5" fmla="*/ 34 h 5"/>
                  <a:gd name="T6" fmla="*/ 50 w 4"/>
                  <a:gd name="T7" fmla="*/ 21 h 5"/>
                  <a:gd name="T8" fmla="*/ 63 w 4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1" name="Freeform 1046">
                <a:extLst>
                  <a:ext uri="{FF2B5EF4-FFF2-40B4-BE49-F238E27FC236}">
                    <a16:creationId xmlns:a16="http://schemas.microsoft.com/office/drawing/2014/main" id="{53D21487-82BE-427A-AAA2-F20710ED3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832"/>
                <a:ext cx="13" cy="10"/>
              </a:xfrm>
              <a:custGeom>
                <a:avLst/>
                <a:gdLst>
                  <a:gd name="T0" fmla="*/ 68 w 5"/>
                  <a:gd name="T1" fmla="*/ 50 h 4"/>
                  <a:gd name="T2" fmla="*/ 34 w 5"/>
                  <a:gd name="T3" fmla="*/ 63 h 4"/>
                  <a:gd name="T4" fmla="*/ 0 w 5"/>
                  <a:gd name="T5" fmla="*/ 20 h 4"/>
                  <a:gd name="T6" fmla="*/ 55 w 5"/>
                  <a:gd name="T7" fmla="*/ 0 h 4"/>
                  <a:gd name="T8" fmla="*/ 68 w 5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2" name="Freeform 1047">
                <a:extLst>
                  <a:ext uri="{FF2B5EF4-FFF2-40B4-BE49-F238E27FC236}">
                    <a16:creationId xmlns:a16="http://schemas.microsoft.com/office/drawing/2014/main" id="{28BEF35C-BA19-47EC-961F-DEB6E6D88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856"/>
                <a:ext cx="13" cy="13"/>
              </a:xfrm>
              <a:custGeom>
                <a:avLst/>
                <a:gdLst>
                  <a:gd name="T0" fmla="*/ 68 w 5"/>
                  <a:gd name="T1" fmla="*/ 55 h 5"/>
                  <a:gd name="T2" fmla="*/ 34 w 5"/>
                  <a:gd name="T3" fmla="*/ 68 h 5"/>
                  <a:gd name="T4" fmla="*/ 21 w 5"/>
                  <a:gd name="T5" fmla="*/ 34 h 5"/>
                  <a:gd name="T6" fmla="*/ 55 w 5"/>
                  <a:gd name="T7" fmla="*/ 0 h 5"/>
                  <a:gd name="T8" fmla="*/ 6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3" name="Freeform 1048">
                <a:extLst>
                  <a:ext uri="{FF2B5EF4-FFF2-40B4-BE49-F238E27FC236}">
                    <a16:creationId xmlns:a16="http://schemas.microsoft.com/office/drawing/2014/main" id="{84310DC6-3D8A-4670-A99B-8A67879DD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1754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61 h 4"/>
                  <a:gd name="T4" fmla="*/ 0 w 3"/>
                  <a:gd name="T5" fmla="*/ 22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4" name="Freeform 1049">
                <a:extLst>
                  <a:ext uri="{FF2B5EF4-FFF2-40B4-BE49-F238E27FC236}">
                    <a16:creationId xmlns:a16="http://schemas.microsoft.com/office/drawing/2014/main" id="{AD32494E-39A7-40BB-BD58-630FA0216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789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5" name="Freeform 1050">
                <a:extLst>
                  <a:ext uri="{FF2B5EF4-FFF2-40B4-BE49-F238E27FC236}">
                    <a16:creationId xmlns:a16="http://schemas.microsoft.com/office/drawing/2014/main" id="{8B652A71-5A97-4663-8958-5C67CE379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74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6" name="Freeform 1051">
                <a:extLst>
                  <a:ext uri="{FF2B5EF4-FFF2-40B4-BE49-F238E27FC236}">
                    <a16:creationId xmlns:a16="http://schemas.microsoft.com/office/drawing/2014/main" id="{183E99A1-5422-4F12-822B-BCD3BB030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73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7" name="Freeform 1052">
                <a:extLst>
                  <a:ext uri="{FF2B5EF4-FFF2-40B4-BE49-F238E27FC236}">
                    <a16:creationId xmlns:a16="http://schemas.microsoft.com/office/drawing/2014/main" id="{1674E3DD-C828-44C7-B5F2-2CF04DF1C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728"/>
                <a:ext cx="7" cy="10"/>
              </a:xfrm>
              <a:custGeom>
                <a:avLst/>
                <a:gdLst>
                  <a:gd name="T0" fmla="*/ 37 w 3"/>
                  <a:gd name="T1" fmla="*/ 50 h 4"/>
                  <a:gd name="T2" fmla="*/ 12 w 3"/>
                  <a:gd name="T3" fmla="*/ 50 h 4"/>
                  <a:gd name="T4" fmla="*/ 0 w 3"/>
                  <a:gd name="T5" fmla="*/ 20 h 4"/>
                  <a:gd name="T6" fmla="*/ 28 w 3"/>
                  <a:gd name="T7" fmla="*/ 20 h 4"/>
                  <a:gd name="T8" fmla="*/ 37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8" name="Freeform 1053">
                <a:extLst>
                  <a:ext uri="{FF2B5EF4-FFF2-40B4-BE49-F238E27FC236}">
                    <a16:creationId xmlns:a16="http://schemas.microsoft.com/office/drawing/2014/main" id="{E1584FCD-5C42-49C2-8BE6-8A55BFF54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28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29" name="Freeform 1054">
                <a:extLst>
                  <a:ext uri="{FF2B5EF4-FFF2-40B4-BE49-F238E27FC236}">
                    <a16:creationId xmlns:a16="http://schemas.microsoft.com/office/drawing/2014/main" id="{85FE965D-FE6A-40F6-AB38-8FAF5EB2E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768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0" name="Freeform 1055">
                <a:extLst>
                  <a:ext uri="{FF2B5EF4-FFF2-40B4-BE49-F238E27FC236}">
                    <a16:creationId xmlns:a16="http://schemas.microsoft.com/office/drawing/2014/main" id="{281EA362-0C16-46BE-A7C2-67F4D3B73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776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1" name="Freeform 1056">
                <a:extLst>
                  <a:ext uri="{FF2B5EF4-FFF2-40B4-BE49-F238E27FC236}">
                    <a16:creationId xmlns:a16="http://schemas.microsoft.com/office/drawing/2014/main" id="{11A1E012-C739-42A0-89F1-AB7EF56B8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1776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50 h 4"/>
                  <a:gd name="T4" fmla="*/ 20 w 4"/>
                  <a:gd name="T5" fmla="*/ 20 h 4"/>
                  <a:gd name="T6" fmla="*/ 3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2" name="Freeform 1057">
                <a:extLst>
                  <a:ext uri="{FF2B5EF4-FFF2-40B4-BE49-F238E27FC236}">
                    <a16:creationId xmlns:a16="http://schemas.microsoft.com/office/drawing/2014/main" id="{B51A1471-E6A8-49CF-9F96-77CB597BE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784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50 h 4"/>
                  <a:gd name="T4" fmla="*/ 20 w 4"/>
                  <a:gd name="T5" fmla="*/ 33 h 4"/>
                  <a:gd name="T6" fmla="*/ 50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3" name="Freeform 1058">
                <a:extLst>
                  <a:ext uri="{FF2B5EF4-FFF2-40B4-BE49-F238E27FC236}">
                    <a16:creationId xmlns:a16="http://schemas.microsoft.com/office/drawing/2014/main" id="{5B0551EA-4AA9-4236-A7D2-E8F5F0466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1800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4" name="Freeform 1059">
                <a:extLst>
                  <a:ext uri="{FF2B5EF4-FFF2-40B4-BE49-F238E27FC236}">
                    <a16:creationId xmlns:a16="http://schemas.microsoft.com/office/drawing/2014/main" id="{86838D31-F253-4E55-A262-FC348FC8B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826"/>
                <a:ext cx="8" cy="11"/>
              </a:xfrm>
              <a:custGeom>
                <a:avLst/>
                <a:gdLst>
                  <a:gd name="T0" fmla="*/ 56 w 3"/>
                  <a:gd name="T1" fmla="*/ 47 h 4"/>
                  <a:gd name="T2" fmla="*/ 21 w 3"/>
                  <a:gd name="T3" fmla="*/ 61 h 4"/>
                  <a:gd name="T4" fmla="*/ 0 w 3"/>
                  <a:gd name="T5" fmla="*/ 22 h 4"/>
                  <a:gd name="T6" fmla="*/ 35 w 3"/>
                  <a:gd name="T7" fmla="*/ 22 h 4"/>
                  <a:gd name="T8" fmla="*/ 56 w 3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5" name="Freeform 1060">
                <a:extLst>
                  <a:ext uri="{FF2B5EF4-FFF2-40B4-BE49-F238E27FC236}">
                    <a16:creationId xmlns:a16="http://schemas.microsoft.com/office/drawing/2014/main" id="{3044607F-80EA-4865-9279-A3E53B3A6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709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33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1"/>
                      <a:pt x="4" y="2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6" name="Freeform 1061">
                <a:extLst>
                  <a:ext uri="{FF2B5EF4-FFF2-40B4-BE49-F238E27FC236}">
                    <a16:creationId xmlns:a16="http://schemas.microsoft.com/office/drawing/2014/main" id="{D501604C-9E79-40F4-A367-23AC1BEAC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1634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7" name="Freeform 1062">
                <a:extLst>
                  <a:ext uri="{FF2B5EF4-FFF2-40B4-BE49-F238E27FC236}">
                    <a16:creationId xmlns:a16="http://schemas.microsoft.com/office/drawing/2014/main" id="{FEB40FF7-E5CD-4365-86CA-9F508BB87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60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8" name="Freeform 1063">
                <a:extLst>
                  <a:ext uri="{FF2B5EF4-FFF2-40B4-BE49-F238E27FC236}">
                    <a16:creationId xmlns:a16="http://schemas.microsoft.com/office/drawing/2014/main" id="{5A6E352C-74AC-4F4F-8DF9-7AF087A4D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570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39" name="Freeform 1064">
                <a:extLst>
                  <a:ext uri="{FF2B5EF4-FFF2-40B4-BE49-F238E27FC236}">
                    <a16:creationId xmlns:a16="http://schemas.microsoft.com/office/drawing/2014/main" id="{D556D11E-551A-48C3-A3DC-FFF4D02AF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1578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20 w 4"/>
                  <a:gd name="T5" fmla="*/ 21 h 3"/>
                  <a:gd name="T6" fmla="*/ 33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0" name="Freeform 1065">
                <a:extLst>
                  <a:ext uri="{FF2B5EF4-FFF2-40B4-BE49-F238E27FC236}">
                    <a16:creationId xmlns:a16="http://schemas.microsoft.com/office/drawing/2014/main" id="{CAD1618A-D440-4430-922C-C3C7C7E1A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600"/>
                <a:ext cx="8" cy="10"/>
              </a:xfrm>
              <a:custGeom>
                <a:avLst/>
                <a:gdLst>
                  <a:gd name="T0" fmla="*/ 56 w 3"/>
                  <a:gd name="T1" fmla="*/ 50 h 4"/>
                  <a:gd name="T2" fmla="*/ 21 w 3"/>
                  <a:gd name="T3" fmla="*/ 50 h 4"/>
                  <a:gd name="T4" fmla="*/ 0 w 3"/>
                  <a:gd name="T5" fmla="*/ 20 h 4"/>
                  <a:gd name="T6" fmla="*/ 35 w 3"/>
                  <a:gd name="T7" fmla="*/ 20 h 4"/>
                  <a:gd name="T8" fmla="*/ 56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1" name="Freeform 1066">
                <a:extLst>
                  <a:ext uri="{FF2B5EF4-FFF2-40B4-BE49-F238E27FC236}">
                    <a16:creationId xmlns:a16="http://schemas.microsoft.com/office/drawing/2014/main" id="{211C1826-C305-48D5-A373-8F2F24021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616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0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6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2" name="Freeform 1067">
                <a:extLst>
                  <a:ext uri="{FF2B5EF4-FFF2-40B4-BE49-F238E27FC236}">
                    <a16:creationId xmlns:a16="http://schemas.microsoft.com/office/drawing/2014/main" id="{D305CD96-16A8-4687-8673-2D9FF9B08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586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93 h 6"/>
                  <a:gd name="T4" fmla="*/ 12 w 7"/>
                  <a:gd name="T5" fmla="*/ 35 h 6"/>
                  <a:gd name="T6" fmla="*/ 70 w 7"/>
                  <a:gd name="T7" fmla="*/ 0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6" y="5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3" name="Freeform 1068">
                <a:extLst>
                  <a:ext uri="{FF2B5EF4-FFF2-40B4-BE49-F238E27FC236}">
                    <a16:creationId xmlns:a16="http://schemas.microsoft.com/office/drawing/2014/main" id="{EE923C59-47D1-4665-9485-2E1B973B9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1578"/>
                <a:ext cx="15" cy="19"/>
              </a:xfrm>
              <a:custGeom>
                <a:avLst/>
                <a:gdLst>
                  <a:gd name="T0" fmla="*/ 95 w 6"/>
                  <a:gd name="T1" fmla="*/ 81 h 7"/>
                  <a:gd name="T2" fmla="*/ 33 w 6"/>
                  <a:gd name="T3" fmla="*/ 117 h 7"/>
                  <a:gd name="T4" fmla="*/ 0 w 6"/>
                  <a:gd name="T5" fmla="*/ 38 h 7"/>
                  <a:gd name="T6" fmla="*/ 63 w 6"/>
                  <a:gd name="T7" fmla="*/ 22 h 7"/>
                  <a:gd name="T8" fmla="*/ 95 w 6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4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4" name="Freeform 1069">
                <a:extLst>
                  <a:ext uri="{FF2B5EF4-FFF2-40B4-BE49-F238E27FC236}">
                    <a16:creationId xmlns:a16="http://schemas.microsoft.com/office/drawing/2014/main" id="{5EB8AAE3-D4B5-4169-AFED-ECE797A82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1594"/>
                <a:ext cx="18" cy="19"/>
              </a:xfrm>
              <a:custGeom>
                <a:avLst/>
                <a:gdLst>
                  <a:gd name="T0" fmla="*/ 100 w 7"/>
                  <a:gd name="T1" fmla="*/ 81 h 7"/>
                  <a:gd name="T2" fmla="*/ 54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4"/>
                    </a:moveTo>
                    <a:cubicBezTo>
                      <a:pt x="6" y="6"/>
                      <a:pt x="4" y="7"/>
                      <a:pt x="3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5" name="Freeform 1070">
                <a:extLst>
                  <a:ext uri="{FF2B5EF4-FFF2-40B4-BE49-F238E27FC236}">
                    <a16:creationId xmlns:a16="http://schemas.microsoft.com/office/drawing/2014/main" id="{54947373-8FA4-44D3-97BC-827E17BB3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794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6" name="Freeform 1071">
                <a:extLst>
                  <a:ext uri="{FF2B5EF4-FFF2-40B4-BE49-F238E27FC236}">
                    <a16:creationId xmlns:a16="http://schemas.microsoft.com/office/drawing/2014/main" id="{72ED354B-3195-43CC-B1E5-F6D918C47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818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7" name="Freeform 1072">
                <a:extLst>
                  <a:ext uri="{FF2B5EF4-FFF2-40B4-BE49-F238E27FC236}">
                    <a16:creationId xmlns:a16="http://schemas.microsoft.com/office/drawing/2014/main" id="{25C87101-622C-42C1-86C4-6B19B6C36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840"/>
                <a:ext cx="15" cy="18"/>
              </a:xfrm>
              <a:custGeom>
                <a:avLst/>
                <a:gdLst>
                  <a:gd name="T0" fmla="*/ 95 w 6"/>
                  <a:gd name="T1" fmla="*/ 85 h 7"/>
                  <a:gd name="T2" fmla="*/ 33 w 6"/>
                  <a:gd name="T3" fmla="*/ 100 h 7"/>
                  <a:gd name="T4" fmla="*/ 20 w 6"/>
                  <a:gd name="T5" fmla="*/ 54 h 7"/>
                  <a:gd name="T6" fmla="*/ 63 w 6"/>
                  <a:gd name="T7" fmla="*/ 21 h 7"/>
                  <a:gd name="T8" fmla="*/ 95 w 6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8" name="Freeform 1073">
                <a:extLst>
                  <a:ext uri="{FF2B5EF4-FFF2-40B4-BE49-F238E27FC236}">
                    <a16:creationId xmlns:a16="http://schemas.microsoft.com/office/drawing/2014/main" id="{26A1321D-1C8D-4B34-B529-1E8D1ED16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784"/>
                <a:ext cx="18" cy="18"/>
              </a:xfrm>
              <a:custGeom>
                <a:avLst/>
                <a:gdLst>
                  <a:gd name="T0" fmla="*/ 100 w 7"/>
                  <a:gd name="T1" fmla="*/ 85 h 7"/>
                  <a:gd name="T2" fmla="*/ 54 w 7"/>
                  <a:gd name="T3" fmla="*/ 100 h 7"/>
                  <a:gd name="T4" fmla="*/ 21 w 7"/>
                  <a:gd name="T5" fmla="*/ 33 h 7"/>
                  <a:gd name="T6" fmla="*/ 85 w 7"/>
                  <a:gd name="T7" fmla="*/ 21 h 7"/>
                  <a:gd name="T8" fmla="*/ 100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6" y="6"/>
                      <a:pt x="4" y="7"/>
                      <a:pt x="3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49" name="Freeform 1074">
                <a:extLst>
                  <a:ext uri="{FF2B5EF4-FFF2-40B4-BE49-F238E27FC236}">
                    <a16:creationId xmlns:a16="http://schemas.microsoft.com/office/drawing/2014/main" id="{59C58D5A-A207-40A6-A18D-20B3BAAF7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805"/>
                <a:ext cx="18" cy="16"/>
              </a:xfrm>
              <a:custGeom>
                <a:avLst/>
                <a:gdLst>
                  <a:gd name="T0" fmla="*/ 100 w 7"/>
                  <a:gd name="T1" fmla="*/ 77 h 6"/>
                  <a:gd name="T2" fmla="*/ 33 w 7"/>
                  <a:gd name="T3" fmla="*/ 115 h 6"/>
                  <a:gd name="T4" fmla="*/ 21 w 7"/>
                  <a:gd name="T5" fmla="*/ 35 h 6"/>
                  <a:gd name="T6" fmla="*/ 85 w 7"/>
                  <a:gd name="T7" fmla="*/ 0 h 6"/>
                  <a:gd name="T8" fmla="*/ 100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0" name="Freeform 1075">
                <a:extLst>
                  <a:ext uri="{FF2B5EF4-FFF2-40B4-BE49-F238E27FC236}">
                    <a16:creationId xmlns:a16="http://schemas.microsoft.com/office/drawing/2014/main" id="{36BA3A67-BDFA-4FC9-A8BF-E9EB3E911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757"/>
                <a:ext cx="18" cy="16"/>
              </a:xfrm>
              <a:custGeom>
                <a:avLst/>
                <a:gdLst>
                  <a:gd name="T0" fmla="*/ 100 w 7"/>
                  <a:gd name="T1" fmla="*/ 77 h 6"/>
                  <a:gd name="T2" fmla="*/ 54 w 7"/>
                  <a:gd name="T3" fmla="*/ 115 h 6"/>
                  <a:gd name="T4" fmla="*/ 21 w 7"/>
                  <a:gd name="T5" fmla="*/ 35 h 6"/>
                  <a:gd name="T6" fmla="*/ 85 w 7"/>
                  <a:gd name="T7" fmla="*/ 21 h 6"/>
                  <a:gd name="T8" fmla="*/ 100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6" y="6"/>
                      <a:pt x="4" y="6"/>
                      <a:pt x="3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1" name="Freeform 1076">
                <a:extLst>
                  <a:ext uri="{FF2B5EF4-FFF2-40B4-BE49-F238E27FC236}">
                    <a16:creationId xmlns:a16="http://schemas.microsoft.com/office/drawing/2014/main" id="{E69DE5C2-CAD0-48EA-A18D-3E4673EE1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616"/>
                <a:ext cx="10" cy="10"/>
              </a:xfrm>
              <a:custGeom>
                <a:avLst/>
                <a:gdLst>
                  <a:gd name="T0" fmla="*/ 63 w 4"/>
                  <a:gd name="T1" fmla="*/ 33 h 4"/>
                  <a:gd name="T2" fmla="*/ 33 w 4"/>
                  <a:gd name="T3" fmla="*/ 50 h 4"/>
                  <a:gd name="T4" fmla="*/ 20 w 4"/>
                  <a:gd name="T5" fmla="*/ 20 h 4"/>
                  <a:gd name="T6" fmla="*/ 50 w 4"/>
                  <a:gd name="T7" fmla="*/ 0 h 4"/>
                  <a:gd name="T8" fmla="*/ 63 w 4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2" name="Freeform 1077">
                <a:extLst>
                  <a:ext uri="{FF2B5EF4-FFF2-40B4-BE49-F238E27FC236}">
                    <a16:creationId xmlns:a16="http://schemas.microsoft.com/office/drawing/2014/main" id="{BA2A4D51-EA29-4B79-9D11-F3A64D1EE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602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3" name="Freeform 1078">
                <a:extLst>
                  <a:ext uri="{FF2B5EF4-FFF2-40B4-BE49-F238E27FC236}">
                    <a16:creationId xmlns:a16="http://schemas.microsoft.com/office/drawing/2014/main" id="{627B5EEB-BAC3-4E7C-B8F3-4F0F08BEF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1706"/>
                <a:ext cx="15" cy="19"/>
              </a:xfrm>
              <a:custGeom>
                <a:avLst/>
                <a:gdLst>
                  <a:gd name="T0" fmla="*/ 95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95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4" name="Freeform 1079">
                <a:extLst>
                  <a:ext uri="{FF2B5EF4-FFF2-40B4-BE49-F238E27FC236}">
                    <a16:creationId xmlns:a16="http://schemas.microsoft.com/office/drawing/2014/main" id="{DE1540BE-38FE-41F6-A3B2-7350BC31D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1728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0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5" name="Freeform 1080">
                <a:extLst>
                  <a:ext uri="{FF2B5EF4-FFF2-40B4-BE49-F238E27FC236}">
                    <a16:creationId xmlns:a16="http://schemas.microsoft.com/office/drawing/2014/main" id="{55ACECA4-72F4-476C-9D23-88776F4D7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768"/>
                <a:ext cx="18" cy="18"/>
              </a:xfrm>
              <a:custGeom>
                <a:avLst/>
                <a:gdLst>
                  <a:gd name="T0" fmla="*/ 100 w 7"/>
                  <a:gd name="T1" fmla="*/ 67 h 7"/>
                  <a:gd name="T2" fmla="*/ 33 w 7"/>
                  <a:gd name="T3" fmla="*/ 100 h 7"/>
                  <a:gd name="T4" fmla="*/ 21 w 7"/>
                  <a:gd name="T5" fmla="*/ 33 h 7"/>
                  <a:gd name="T6" fmla="*/ 67 w 7"/>
                  <a:gd name="T7" fmla="*/ 21 h 7"/>
                  <a:gd name="T8" fmla="*/ 100 w 7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4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6" name="Freeform 1081">
                <a:extLst>
                  <a:ext uri="{FF2B5EF4-FFF2-40B4-BE49-F238E27FC236}">
                    <a16:creationId xmlns:a16="http://schemas.microsoft.com/office/drawing/2014/main" id="{C97EA093-28FB-4E27-BBAD-D75CA4F38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4" y="1768"/>
                <a:ext cx="17" cy="18"/>
              </a:xfrm>
              <a:custGeom>
                <a:avLst/>
                <a:gdLst>
                  <a:gd name="T0" fmla="*/ 87 w 7"/>
                  <a:gd name="T1" fmla="*/ 67 h 7"/>
                  <a:gd name="T2" fmla="*/ 29 w 7"/>
                  <a:gd name="T3" fmla="*/ 100 h 7"/>
                  <a:gd name="T4" fmla="*/ 12 w 7"/>
                  <a:gd name="T5" fmla="*/ 33 h 7"/>
                  <a:gd name="T6" fmla="*/ 70 w 7"/>
                  <a:gd name="T7" fmla="*/ 21 h 7"/>
                  <a:gd name="T8" fmla="*/ 87 w 7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4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7" name="Freeform 1082">
                <a:extLst>
                  <a:ext uri="{FF2B5EF4-FFF2-40B4-BE49-F238E27FC236}">
                    <a16:creationId xmlns:a16="http://schemas.microsoft.com/office/drawing/2014/main" id="{2875DAA6-9647-471A-B1A8-CD9497353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786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8" name="Freeform 1083">
                <a:extLst>
                  <a:ext uri="{FF2B5EF4-FFF2-40B4-BE49-F238E27FC236}">
                    <a16:creationId xmlns:a16="http://schemas.microsoft.com/office/drawing/2014/main" id="{67374BD3-907C-4B3A-875F-E6E2F9F3D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784"/>
                <a:ext cx="15" cy="18"/>
              </a:xfrm>
              <a:custGeom>
                <a:avLst/>
                <a:gdLst>
                  <a:gd name="T0" fmla="*/ 95 w 6"/>
                  <a:gd name="T1" fmla="*/ 85 h 7"/>
                  <a:gd name="T2" fmla="*/ 33 w 6"/>
                  <a:gd name="T3" fmla="*/ 100 h 7"/>
                  <a:gd name="T4" fmla="*/ 20 w 6"/>
                  <a:gd name="T5" fmla="*/ 33 h 7"/>
                  <a:gd name="T6" fmla="*/ 63 w 6"/>
                  <a:gd name="T7" fmla="*/ 21 h 7"/>
                  <a:gd name="T8" fmla="*/ 95 w 6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59" name="Freeform 1084">
                <a:extLst>
                  <a:ext uri="{FF2B5EF4-FFF2-40B4-BE49-F238E27FC236}">
                    <a16:creationId xmlns:a16="http://schemas.microsoft.com/office/drawing/2014/main" id="{1F36BF3C-B468-443D-B652-B8A14773B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1840"/>
                <a:ext cx="15" cy="18"/>
              </a:xfrm>
              <a:custGeom>
                <a:avLst/>
                <a:gdLst>
                  <a:gd name="T0" fmla="*/ 95 w 6"/>
                  <a:gd name="T1" fmla="*/ 67 h 7"/>
                  <a:gd name="T2" fmla="*/ 33 w 6"/>
                  <a:gd name="T3" fmla="*/ 100 h 7"/>
                  <a:gd name="T4" fmla="*/ 0 w 6"/>
                  <a:gd name="T5" fmla="*/ 33 h 7"/>
                  <a:gd name="T6" fmla="*/ 63 w 6"/>
                  <a:gd name="T7" fmla="*/ 21 h 7"/>
                  <a:gd name="T8" fmla="*/ 95 w 6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4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0" name="Freeform 1085">
                <a:extLst>
                  <a:ext uri="{FF2B5EF4-FFF2-40B4-BE49-F238E27FC236}">
                    <a16:creationId xmlns:a16="http://schemas.microsoft.com/office/drawing/2014/main" id="{2B8E2DA8-7480-47F5-8E4A-E50022F3E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81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1" name="Freeform 1086">
                <a:extLst>
                  <a:ext uri="{FF2B5EF4-FFF2-40B4-BE49-F238E27FC236}">
                    <a16:creationId xmlns:a16="http://schemas.microsoft.com/office/drawing/2014/main" id="{F3E8A1D8-BEE1-4B43-946D-49DCC9199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1834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2" name="Freeform 1087">
                <a:extLst>
                  <a:ext uri="{FF2B5EF4-FFF2-40B4-BE49-F238E27FC236}">
                    <a16:creationId xmlns:a16="http://schemas.microsoft.com/office/drawing/2014/main" id="{48C69DDB-C9B5-483C-AB91-E3605AF52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714"/>
                <a:ext cx="15" cy="19"/>
              </a:xfrm>
              <a:custGeom>
                <a:avLst/>
                <a:gdLst>
                  <a:gd name="T0" fmla="*/ 95 w 6"/>
                  <a:gd name="T1" fmla="*/ 103 h 7"/>
                  <a:gd name="T2" fmla="*/ 33 w 6"/>
                  <a:gd name="T3" fmla="*/ 117 h 7"/>
                  <a:gd name="T4" fmla="*/ 20 w 6"/>
                  <a:gd name="T5" fmla="*/ 60 h 7"/>
                  <a:gd name="T6" fmla="*/ 63 w 6"/>
                  <a:gd name="T7" fmla="*/ 22 h 7"/>
                  <a:gd name="T8" fmla="*/ 95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3" name="Freeform 1088">
                <a:extLst>
                  <a:ext uri="{FF2B5EF4-FFF2-40B4-BE49-F238E27FC236}">
                    <a16:creationId xmlns:a16="http://schemas.microsoft.com/office/drawing/2014/main" id="{842BE1F0-9C4A-4E6F-B1C8-2BE6833A1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629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4" name="Freeform 1089">
                <a:extLst>
                  <a:ext uri="{FF2B5EF4-FFF2-40B4-BE49-F238E27FC236}">
                    <a16:creationId xmlns:a16="http://schemas.microsoft.com/office/drawing/2014/main" id="{BB2156EE-661A-4A83-8FE2-65925BE6A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600"/>
                <a:ext cx="15" cy="18"/>
              </a:xfrm>
              <a:custGeom>
                <a:avLst/>
                <a:gdLst>
                  <a:gd name="T0" fmla="*/ 95 w 6"/>
                  <a:gd name="T1" fmla="*/ 85 h 7"/>
                  <a:gd name="T2" fmla="*/ 33 w 6"/>
                  <a:gd name="T3" fmla="*/ 100 h 7"/>
                  <a:gd name="T4" fmla="*/ 0 w 6"/>
                  <a:gd name="T5" fmla="*/ 33 h 7"/>
                  <a:gd name="T6" fmla="*/ 63 w 6"/>
                  <a:gd name="T7" fmla="*/ 21 h 7"/>
                  <a:gd name="T8" fmla="*/ 95 w 6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5" name="Freeform 1090">
                <a:extLst>
                  <a:ext uri="{FF2B5EF4-FFF2-40B4-BE49-F238E27FC236}">
                    <a16:creationId xmlns:a16="http://schemas.microsoft.com/office/drawing/2014/main" id="{08DB3992-F45C-4473-AB5C-A721DC2AE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618"/>
                <a:ext cx="15" cy="19"/>
              </a:xfrm>
              <a:custGeom>
                <a:avLst/>
                <a:gdLst>
                  <a:gd name="T0" fmla="*/ 95 w 6"/>
                  <a:gd name="T1" fmla="*/ 103 h 7"/>
                  <a:gd name="T2" fmla="*/ 33 w 6"/>
                  <a:gd name="T3" fmla="*/ 117 h 7"/>
                  <a:gd name="T4" fmla="*/ 0 w 6"/>
                  <a:gd name="T5" fmla="*/ 60 h 7"/>
                  <a:gd name="T6" fmla="*/ 63 w 6"/>
                  <a:gd name="T7" fmla="*/ 22 h 7"/>
                  <a:gd name="T8" fmla="*/ 95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6" name="Freeform 1091">
                <a:extLst>
                  <a:ext uri="{FF2B5EF4-FFF2-40B4-BE49-F238E27FC236}">
                    <a16:creationId xmlns:a16="http://schemas.microsoft.com/office/drawing/2014/main" id="{F842041F-3420-446E-9D6A-6FA2CEA3F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1584"/>
                <a:ext cx="18" cy="16"/>
              </a:xfrm>
              <a:custGeom>
                <a:avLst/>
                <a:gdLst>
                  <a:gd name="T0" fmla="*/ 100 w 7"/>
                  <a:gd name="T1" fmla="*/ 77 h 6"/>
                  <a:gd name="T2" fmla="*/ 33 w 7"/>
                  <a:gd name="T3" fmla="*/ 115 h 6"/>
                  <a:gd name="T4" fmla="*/ 21 w 7"/>
                  <a:gd name="T5" fmla="*/ 35 h 6"/>
                  <a:gd name="T6" fmla="*/ 85 w 7"/>
                  <a:gd name="T7" fmla="*/ 0 h 6"/>
                  <a:gd name="T8" fmla="*/ 100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6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7" name="Freeform 1092">
                <a:extLst>
                  <a:ext uri="{FF2B5EF4-FFF2-40B4-BE49-F238E27FC236}">
                    <a16:creationId xmlns:a16="http://schemas.microsoft.com/office/drawing/2014/main" id="{B52FE022-60AA-4B83-9F26-9FC956496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1640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8" name="Freeform 1093">
                <a:extLst>
                  <a:ext uri="{FF2B5EF4-FFF2-40B4-BE49-F238E27FC236}">
                    <a16:creationId xmlns:a16="http://schemas.microsoft.com/office/drawing/2014/main" id="{55189894-3BD9-4EA9-8C98-54884B224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1669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67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69" name="Freeform 1094">
                <a:extLst>
                  <a:ext uri="{FF2B5EF4-FFF2-40B4-BE49-F238E27FC236}">
                    <a16:creationId xmlns:a16="http://schemas.microsoft.com/office/drawing/2014/main" id="{79FE813E-FB4A-4E6D-A5F4-E2A31A038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746"/>
                <a:ext cx="10" cy="8"/>
              </a:xfrm>
              <a:custGeom>
                <a:avLst/>
                <a:gdLst>
                  <a:gd name="T0" fmla="*/ 63 w 4"/>
                  <a:gd name="T1" fmla="*/ 35 h 3"/>
                  <a:gd name="T2" fmla="*/ 33 w 4"/>
                  <a:gd name="T3" fmla="*/ 56 h 3"/>
                  <a:gd name="T4" fmla="*/ 20 w 4"/>
                  <a:gd name="T5" fmla="*/ 21 h 3"/>
                  <a:gd name="T6" fmla="*/ 50 w 4"/>
                  <a:gd name="T7" fmla="*/ 0 h 3"/>
                  <a:gd name="T8" fmla="*/ 63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0" name="Freeform 1095">
                <a:extLst>
                  <a:ext uri="{FF2B5EF4-FFF2-40B4-BE49-F238E27FC236}">
                    <a16:creationId xmlns:a16="http://schemas.microsoft.com/office/drawing/2014/main" id="{9A1F74E6-DB78-482C-A0AA-91D930776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645"/>
                <a:ext cx="8" cy="8"/>
              </a:xfrm>
              <a:custGeom>
                <a:avLst/>
                <a:gdLst>
                  <a:gd name="T0" fmla="*/ 56 w 3"/>
                  <a:gd name="T1" fmla="*/ 35 h 3"/>
                  <a:gd name="T2" fmla="*/ 21 w 3"/>
                  <a:gd name="T3" fmla="*/ 56 h 3"/>
                  <a:gd name="T4" fmla="*/ 0 w 3"/>
                  <a:gd name="T5" fmla="*/ 21 h 3"/>
                  <a:gd name="T6" fmla="*/ 35 w 3"/>
                  <a:gd name="T7" fmla="*/ 0 h 3"/>
                  <a:gd name="T8" fmla="*/ 56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1" name="Freeform 1096">
                <a:extLst>
                  <a:ext uri="{FF2B5EF4-FFF2-40B4-BE49-F238E27FC236}">
                    <a16:creationId xmlns:a16="http://schemas.microsoft.com/office/drawing/2014/main" id="{3CCA8448-7FBE-43CA-85F0-7871F3223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597"/>
                <a:ext cx="10" cy="11"/>
              </a:xfrm>
              <a:custGeom>
                <a:avLst/>
                <a:gdLst>
                  <a:gd name="T0" fmla="*/ 63 w 4"/>
                  <a:gd name="T1" fmla="*/ 61 h 4"/>
                  <a:gd name="T2" fmla="*/ 33 w 4"/>
                  <a:gd name="T3" fmla="*/ 83 h 4"/>
                  <a:gd name="T4" fmla="*/ 20 w 4"/>
                  <a:gd name="T5" fmla="*/ 47 h 4"/>
                  <a:gd name="T6" fmla="*/ 50 w 4"/>
                  <a:gd name="T7" fmla="*/ 22 h 4"/>
                  <a:gd name="T8" fmla="*/ 6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2" name="Freeform 1097">
                <a:extLst>
                  <a:ext uri="{FF2B5EF4-FFF2-40B4-BE49-F238E27FC236}">
                    <a16:creationId xmlns:a16="http://schemas.microsoft.com/office/drawing/2014/main" id="{40ADB6F6-F52D-4415-99DC-7896E68DF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1632"/>
                <a:ext cx="10" cy="10"/>
              </a:xfrm>
              <a:custGeom>
                <a:avLst/>
                <a:gdLst>
                  <a:gd name="T0" fmla="*/ 63 w 4"/>
                  <a:gd name="T1" fmla="*/ 50 h 4"/>
                  <a:gd name="T2" fmla="*/ 33 w 4"/>
                  <a:gd name="T3" fmla="*/ 50 h 4"/>
                  <a:gd name="T4" fmla="*/ 20 w 4"/>
                  <a:gd name="T5" fmla="*/ 20 h 4"/>
                  <a:gd name="T6" fmla="*/ 50 w 4"/>
                  <a:gd name="T7" fmla="*/ 0 h 4"/>
                  <a:gd name="T8" fmla="*/ 6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3" name="Freeform 1098">
                <a:extLst>
                  <a:ext uri="{FF2B5EF4-FFF2-40B4-BE49-F238E27FC236}">
                    <a16:creationId xmlns:a16="http://schemas.microsoft.com/office/drawing/2014/main" id="{BAAAC888-AC95-469F-91DF-E141B81B8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1666"/>
                <a:ext cx="10" cy="8"/>
              </a:xfrm>
              <a:custGeom>
                <a:avLst/>
                <a:gdLst>
                  <a:gd name="T0" fmla="*/ 50 w 4"/>
                  <a:gd name="T1" fmla="*/ 35 h 3"/>
                  <a:gd name="T2" fmla="*/ 20 w 4"/>
                  <a:gd name="T3" fmla="*/ 56 h 3"/>
                  <a:gd name="T4" fmla="*/ 0 w 4"/>
                  <a:gd name="T5" fmla="*/ 21 h 3"/>
                  <a:gd name="T6" fmla="*/ 33 w 4"/>
                  <a:gd name="T7" fmla="*/ 0 h 3"/>
                  <a:gd name="T8" fmla="*/ 50 w 4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4" name="Freeform 1099">
                <a:extLst>
                  <a:ext uri="{FF2B5EF4-FFF2-40B4-BE49-F238E27FC236}">
                    <a16:creationId xmlns:a16="http://schemas.microsoft.com/office/drawing/2014/main" id="{9931057E-BA30-4604-A8A0-6AEE65D94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682"/>
                <a:ext cx="10" cy="11"/>
              </a:xfrm>
              <a:custGeom>
                <a:avLst/>
                <a:gdLst>
                  <a:gd name="T0" fmla="*/ 63 w 4"/>
                  <a:gd name="T1" fmla="*/ 61 h 4"/>
                  <a:gd name="T2" fmla="*/ 33 w 4"/>
                  <a:gd name="T3" fmla="*/ 83 h 4"/>
                  <a:gd name="T4" fmla="*/ 20 w 4"/>
                  <a:gd name="T5" fmla="*/ 22 h 4"/>
                  <a:gd name="T6" fmla="*/ 50 w 4"/>
                  <a:gd name="T7" fmla="*/ 0 h 4"/>
                  <a:gd name="T8" fmla="*/ 6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5" name="Freeform 1100">
                <a:extLst>
                  <a:ext uri="{FF2B5EF4-FFF2-40B4-BE49-F238E27FC236}">
                    <a16:creationId xmlns:a16="http://schemas.microsoft.com/office/drawing/2014/main" id="{E7D1E4CB-3D1B-48F5-928B-8EA9D122D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65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6" name="Freeform 1101">
                <a:extLst>
                  <a:ext uri="{FF2B5EF4-FFF2-40B4-BE49-F238E27FC236}">
                    <a16:creationId xmlns:a16="http://schemas.microsoft.com/office/drawing/2014/main" id="{0955A830-2822-4084-9087-9C27DF94A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754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61 h 4"/>
                  <a:gd name="T4" fmla="*/ 0 w 4"/>
                  <a:gd name="T5" fmla="*/ 22 h 4"/>
                  <a:gd name="T6" fmla="*/ 33 w 4"/>
                  <a:gd name="T7" fmla="*/ 0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7" name="Freeform 1102">
                <a:extLst>
                  <a:ext uri="{FF2B5EF4-FFF2-40B4-BE49-F238E27FC236}">
                    <a16:creationId xmlns:a16="http://schemas.microsoft.com/office/drawing/2014/main" id="{74ADF6E8-E383-4B47-8EEC-3F943297E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180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33 w 4"/>
                  <a:gd name="T3" fmla="*/ 61 h 4"/>
                  <a:gd name="T4" fmla="*/ 20 w 4"/>
                  <a:gd name="T5" fmla="*/ 22 h 4"/>
                  <a:gd name="T6" fmla="*/ 50 w 4"/>
                  <a:gd name="T7" fmla="*/ 0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8" name="Freeform 1103">
                <a:extLst>
                  <a:ext uri="{FF2B5EF4-FFF2-40B4-BE49-F238E27FC236}">
                    <a16:creationId xmlns:a16="http://schemas.microsoft.com/office/drawing/2014/main" id="{0BAA9634-64AB-42C2-ADF4-65CC500F4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1805"/>
                <a:ext cx="10" cy="11"/>
              </a:xfrm>
              <a:custGeom>
                <a:avLst/>
                <a:gdLst>
                  <a:gd name="T0" fmla="*/ 63 w 4"/>
                  <a:gd name="T1" fmla="*/ 47 h 4"/>
                  <a:gd name="T2" fmla="*/ 33 w 4"/>
                  <a:gd name="T3" fmla="*/ 61 h 4"/>
                  <a:gd name="T4" fmla="*/ 20 w 4"/>
                  <a:gd name="T5" fmla="*/ 22 h 4"/>
                  <a:gd name="T6" fmla="*/ 50 w 4"/>
                  <a:gd name="T7" fmla="*/ 0 h 4"/>
                  <a:gd name="T8" fmla="*/ 63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79" name="Freeform 1104">
                <a:extLst>
                  <a:ext uri="{FF2B5EF4-FFF2-40B4-BE49-F238E27FC236}">
                    <a16:creationId xmlns:a16="http://schemas.microsoft.com/office/drawing/2014/main" id="{2DE0C8FE-8734-45B9-979C-34F3C87B2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1824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50 h 4"/>
                  <a:gd name="T4" fmla="*/ 0 w 4"/>
                  <a:gd name="T5" fmla="*/ 20 h 4"/>
                  <a:gd name="T6" fmla="*/ 50 w 4"/>
                  <a:gd name="T7" fmla="*/ 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0" name="Freeform 1105">
                <a:extLst>
                  <a:ext uri="{FF2B5EF4-FFF2-40B4-BE49-F238E27FC236}">
                    <a16:creationId xmlns:a16="http://schemas.microsoft.com/office/drawing/2014/main" id="{D7CC2D30-7E93-46B6-A030-E76BC2218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848"/>
                <a:ext cx="7" cy="8"/>
              </a:xfrm>
              <a:custGeom>
                <a:avLst/>
                <a:gdLst>
                  <a:gd name="T0" fmla="*/ 37 w 3"/>
                  <a:gd name="T1" fmla="*/ 35 h 3"/>
                  <a:gd name="T2" fmla="*/ 12 w 3"/>
                  <a:gd name="T3" fmla="*/ 56 h 3"/>
                  <a:gd name="T4" fmla="*/ 0 w 3"/>
                  <a:gd name="T5" fmla="*/ 21 h 3"/>
                  <a:gd name="T6" fmla="*/ 28 w 3"/>
                  <a:gd name="T7" fmla="*/ 0 h 3"/>
                  <a:gd name="T8" fmla="*/ 37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1" name="Freeform 1106">
                <a:extLst>
                  <a:ext uri="{FF2B5EF4-FFF2-40B4-BE49-F238E27FC236}">
                    <a16:creationId xmlns:a16="http://schemas.microsoft.com/office/drawing/2014/main" id="{8047C0E2-9E32-4A14-BDEF-E719B7860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853"/>
                <a:ext cx="7" cy="11"/>
              </a:xfrm>
              <a:custGeom>
                <a:avLst/>
                <a:gdLst>
                  <a:gd name="T0" fmla="*/ 37 w 3"/>
                  <a:gd name="T1" fmla="*/ 61 h 4"/>
                  <a:gd name="T2" fmla="*/ 12 w 3"/>
                  <a:gd name="T3" fmla="*/ 83 h 4"/>
                  <a:gd name="T4" fmla="*/ 0 w 3"/>
                  <a:gd name="T5" fmla="*/ 47 h 4"/>
                  <a:gd name="T6" fmla="*/ 28 w 3"/>
                  <a:gd name="T7" fmla="*/ 22 h 4"/>
                  <a:gd name="T8" fmla="*/ 37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2" name="Freeform 1107">
                <a:extLst>
                  <a:ext uri="{FF2B5EF4-FFF2-40B4-BE49-F238E27FC236}">
                    <a16:creationId xmlns:a16="http://schemas.microsoft.com/office/drawing/2014/main" id="{C008A4A5-6C7C-4191-B703-72616B14C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1829"/>
                <a:ext cx="10" cy="11"/>
              </a:xfrm>
              <a:custGeom>
                <a:avLst/>
                <a:gdLst>
                  <a:gd name="T0" fmla="*/ 50 w 4"/>
                  <a:gd name="T1" fmla="*/ 47 h 4"/>
                  <a:gd name="T2" fmla="*/ 20 w 4"/>
                  <a:gd name="T3" fmla="*/ 61 h 4"/>
                  <a:gd name="T4" fmla="*/ 0 w 4"/>
                  <a:gd name="T5" fmla="*/ 22 h 4"/>
                  <a:gd name="T6" fmla="*/ 33 w 4"/>
                  <a:gd name="T7" fmla="*/ 0 h 4"/>
                  <a:gd name="T8" fmla="*/ 5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3" name="Freeform 1108">
                <a:extLst>
                  <a:ext uri="{FF2B5EF4-FFF2-40B4-BE49-F238E27FC236}">
                    <a16:creationId xmlns:a16="http://schemas.microsoft.com/office/drawing/2014/main" id="{9D6BAE0B-B2C5-4816-A229-CEA38FA77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765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4" name="Freeform 1109">
                <a:extLst>
                  <a:ext uri="{FF2B5EF4-FFF2-40B4-BE49-F238E27FC236}">
                    <a16:creationId xmlns:a16="http://schemas.microsoft.com/office/drawing/2014/main" id="{53717CC4-F297-49CF-BB63-946F340D4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738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0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6" y="5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5" name="Freeform 1110">
                <a:extLst>
                  <a:ext uri="{FF2B5EF4-FFF2-40B4-BE49-F238E27FC236}">
                    <a16:creationId xmlns:a16="http://schemas.microsoft.com/office/drawing/2014/main" id="{60922AD7-124B-4453-9FFD-889A233CA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642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0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6" y="5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6" name="Freeform 1111">
                <a:extLst>
                  <a:ext uri="{FF2B5EF4-FFF2-40B4-BE49-F238E27FC236}">
                    <a16:creationId xmlns:a16="http://schemas.microsoft.com/office/drawing/2014/main" id="{7D09EBEA-8EBF-44C6-A57F-4BB9F7FD3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744"/>
                <a:ext cx="17" cy="18"/>
              </a:xfrm>
              <a:custGeom>
                <a:avLst/>
                <a:gdLst>
                  <a:gd name="T0" fmla="*/ 87 w 7"/>
                  <a:gd name="T1" fmla="*/ 85 h 7"/>
                  <a:gd name="T2" fmla="*/ 41 w 7"/>
                  <a:gd name="T3" fmla="*/ 100 h 7"/>
                  <a:gd name="T4" fmla="*/ 12 w 7"/>
                  <a:gd name="T5" fmla="*/ 33 h 7"/>
                  <a:gd name="T6" fmla="*/ 70 w 7"/>
                  <a:gd name="T7" fmla="*/ 21 h 7"/>
                  <a:gd name="T8" fmla="*/ 87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6" y="6"/>
                      <a:pt x="4" y="7"/>
                      <a:pt x="3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7" name="Freeform 1112">
                <a:extLst>
                  <a:ext uri="{FF2B5EF4-FFF2-40B4-BE49-F238E27FC236}">
                    <a16:creationId xmlns:a16="http://schemas.microsoft.com/office/drawing/2014/main" id="{A600A2B4-2F37-4004-8205-8EB8D5C7B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762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8" name="Freeform 1113">
                <a:extLst>
                  <a:ext uri="{FF2B5EF4-FFF2-40B4-BE49-F238E27FC236}">
                    <a16:creationId xmlns:a16="http://schemas.microsoft.com/office/drawing/2014/main" id="{513C291B-DD00-46E2-B304-05FE389F4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712"/>
                <a:ext cx="15" cy="18"/>
              </a:xfrm>
              <a:custGeom>
                <a:avLst/>
                <a:gdLst>
                  <a:gd name="T0" fmla="*/ 95 w 6"/>
                  <a:gd name="T1" fmla="*/ 67 h 7"/>
                  <a:gd name="T2" fmla="*/ 33 w 6"/>
                  <a:gd name="T3" fmla="*/ 100 h 7"/>
                  <a:gd name="T4" fmla="*/ 20 w 6"/>
                  <a:gd name="T5" fmla="*/ 33 h 7"/>
                  <a:gd name="T6" fmla="*/ 63 w 6"/>
                  <a:gd name="T7" fmla="*/ 21 h 7"/>
                  <a:gd name="T8" fmla="*/ 95 w 6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4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89" name="Freeform 1114">
                <a:extLst>
                  <a:ext uri="{FF2B5EF4-FFF2-40B4-BE49-F238E27FC236}">
                    <a16:creationId xmlns:a16="http://schemas.microsoft.com/office/drawing/2014/main" id="{30425BE9-20A2-4760-972F-18F250586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1781"/>
                <a:ext cx="15" cy="19"/>
              </a:xfrm>
              <a:custGeom>
                <a:avLst/>
                <a:gdLst>
                  <a:gd name="T0" fmla="*/ 95 w 6"/>
                  <a:gd name="T1" fmla="*/ 103 h 7"/>
                  <a:gd name="T2" fmla="*/ 33 w 6"/>
                  <a:gd name="T3" fmla="*/ 117 h 7"/>
                  <a:gd name="T4" fmla="*/ 0 w 6"/>
                  <a:gd name="T5" fmla="*/ 38 h 7"/>
                  <a:gd name="T6" fmla="*/ 63 w 6"/>
                  <a:gd name="T7" fmla="*/ 22 h 7"/>
                  <a:gd name="T8" fmla="*/ 95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0" name="Freeform 1115">
                <a:extLst>
                  <a:ext uri="{FF2B5EF4-FFF2-40B4-BE49-F238E27FC236}">
                    <a16:creationId xmlns:a16="http://schemas.microsoft.com/office/drawing/2014/main" id="{EB4B0B99-0C30-477E-97DF-2A6514937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1808"/>
                <a:ext cx="18" cy="16"/>
              </a:xfrm>
              <a:custGeom>
                <a:avLst/>
                <a:gdLst>
                  <a:gd name="T0" fmla="*/ 100 w 7"/>
                  <a:gd name="T1" fmla="*/ 77 h 6"/>
                  <a:gd name="T2" fmla="*/ 33 w 7"/>
                  <a:gd name="T3" fmla="*/ 115 h 6"/>
                  <a:gd name="T4" fmla="*/ 21 w 7"/>
                  <a:gd name="T5" fmla="*/ 35 h 6"/>
                  <a:gd name="T6" fmla="*/ 67 w 7"/>
                  <a:gd name="T7" fmla="*/ 0 h 6"/>
                  <a:gd name="T8" fmla="*/ 100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1" name="Freeform 1116">
                <a:extLst>
                  <a:ext uri="{FF2B5EF4-FFF2-40B4-BE49-F238E27FC236}">
                    <a16:creationId xmlns:a16="http://schemas.microsoft.com/office/drawing/2014/main" id="{C7329910-D791-47D3-8162-648E25EBD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821"/>
                <a:ext cx="15" cy="19"/>
              </a:xfrm>
              <a:custGeom>
                <a:avLst/>
                <a:gdLst>
                  <a:gd name="T0" fmla="*/ 95 w 6"/>
                  <a:gd name="T1" fmla="*/ 103 h 7"/>
                  <a:gd name="T2" fmla="*/ 33 w 6"/>
                  <a:gd name="T3" fmla="*/ 117 h 7"/>
                  <a:gd name="T4" fmla="*/ 20 w 6"/>
                  <a:gd name="T5" fmla="*/ 60 h 7"/>
                  <a:gd name="T6" fmla="*/ 63 w 6"/>
                  <a:gd name="T7" fmla="*/ 22 h 7"/>
                  <a:gd name="T8" fmla="*/ 95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2" name="Freeform 1117">
                <a:extLst>
                  <a:ext uri="{FF2B5EF4-FFF2-40B4-BE49-F238E27FC236}">
                    <a16:creationId xmlns:a16="http://schemas.microsoft.com/office/drawing/2014/main" id="{BCA27CEF-74F3-47AC-AABB-6C40D50D9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845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67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3" name="Freeform 1118">
                <a:extLst>
                  <a:ext uri="{FF2B5EF4-FFF2-40B4-BE49-F238E27FC236}">
                    <a16:creationId xmlns:a16="http://schemas.microsoft.com/office/drawing/2014/main" id="{9C2D6B01-95B3-4D51-BB8A-9B9FEB663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1794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4" name="Freeform 1119">
                <a:extLst>
                  <a:ext uri="{FF2B5EF4-FFF2-40B4-BE49-F238E27FC236}">
                    <a16:creationId xmlns:a16="http://schemas.microsoft.com/office/drawing/2014/main" id="{A62E4F28-33FB-4E3E-9F96-25B90E086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9" y="1706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6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5" name="Freeform 1120">
                <a:extLst>
                  <a:ext uri="{FF2B5EF4-FFF2-40B4-BE49-F238E27FC236}">
                    <a16:creationId xmlns:a16="http://schemas.microsoft.com/office/drawing/2014/main" id="{542FE5E2-3CD7-40DF-83DA-23839EA78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2234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88 w 5"/>
                  <a:gd name="T7" fmla="*/ 47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6" name="Freeform 1121">
                <a:extLst>
                  <a:ext uri="{FF2B5EF4-FFF2-40B4-BE49-F238E27FC236}">
                    <a16:creationId xmlns:a16="http://schemas.microsoft.com/office/drawing/2014/main" id="{11303396-1E10-4472-81DC-B1C073FB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2250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7" name="Freeform 1122">
                <a:extLst>
                  <a:ext uri="{FF2B5EF4-FFF2-40B4-BE49-F238E27FC236}">
                    <a16:creationId xmlns:a16="http://schemas.microsoft.com/office/drawing/2014/main" id="{1E3E6A24-B9D3-45E4-A810-52974F29B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228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8" name="Freeform 1123">
                <a:extLst>
                  <a:ext uri="{FF2B5EF4-FFF2-40B4-BE49-F238E27FC236}">
                    <a16:creationId xmlns:a16="http://schemas.microsoft.com/office/drawing/2014/main" id="{44B840BF-B1EE-439B-8DF0-58537B16A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30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99" name="Freeform 1124">
                <a:extLst>
                  <a:ext uri="{FF2B5EF4-FFF2-40B4-BE49-F238E27FC236}">
                    <a16:creationId xmlns:a16="http://schemas.microsoft.com/office/drawing/2014/main" id="{72BEC18F-AE54-4F44-9447-A731B3AFC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264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58 w 5"/>
                  <a:gd name="T7" fmla="*/ 33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0" name="Freeform 1125">
                <a:extLst>
                  <a:ext uri="{FF2B5EF4-FFF2-40B4-BE49-F238E27FC236}">
                    <a16:creationId xmlns:a16="http://schemas.microsoft.com/office/drawing/2014/main" id="{6F7E9213-29B5-4635-98A3-42B386462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256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33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1" name="Freeform 1126">
                <a:extLst>
                  <a:ext uri="{FF2B5EF4-FFF2-40B4-BE49-F238E27FC236}">
                    <a16:creationId xmlns:a16="http://schemas.microsoft.com/office/drawing/2014/main" id="{D2304207-71BF-4558-B102-A5B6D32C8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328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21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2" name="Freeform 1127">
                <a:extLst>
                  <a:ext uri="{FF2B5EF4-FFF2-40B4-BE49-F238E27FC236}">
                    <a16:creationId xmlns:a16="http://schemas.microsoft.com/office/drawing/2014/main" id="{8E850807-DC36-4E72-B500-FF9F6B06E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35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3" name="Freeform 1128">
                <a:extLst>
                  <a:ext uri="{FF2B5EF4-FFF2-40B4-BE49-F238E27FC236}">
                    <a16:creationId xmlns:a16="http://schemas.microsoft.com/office/drawing/2014/main" id="{923BBC78-99C5-460E-BC6F-B877AC052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2341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4" name="Freeform 1129">
                <a:extLst>
                  <a:ext uri="{FF2B5EF4-FFF2-40B4-BE49-F238E27FC236}">
                    <a16:creationId xmlns:a16="http://schemas.microsoft.com/office/drawing/2014/main" id="{9DFC3F88-C1D9-4FF4-AF6C-46B1D3BBA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2365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5" name="Freeform 1130">
                <a:extLst>
                  <a:ext uri="{FF2B5EF4-FFF2-40B4-BE49-F238E27FC236}">
                    <a16:creationId xmlns:a16="http://schemas.microsoft.com/office/drawing/2014/main" id="{1810C902-95A2-4FDA-8ABD-C78500805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" y="2410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47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6" name="Freeform 1131">
                <a:extLst>
                  <a:ext uri="{FF2B5EF4-FFF2-40B4-BE49-F238E27FC236}">
                    <a16:creationId xmlns:a16="http://schemas.microsoft.com/office/drawing/2014/main" id="{CF9F393E-30B7-4054-BE11-011210124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2405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7" name="Freeform 1132">
                <a:extLst>
                  <a:ext uri="{FF2B5EF4-FFF2-40B4-BE49-F238E27FC236}">
                    <a16:creationId xmlns:a16="http://schemas.microsoft.com/office/drawing/2014/main" id="{CC677474-771B-4E27-A437-FE6384B97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432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8" name="Freeform 1133">
                <a:extLst>
                  <a:ext uri="{FF2B5EF4-FFF2-40B4-BE49-F238E27FC236}">
                    <a16:creationId xmlns:a16="http://schemas.microsoft.com/office/drawing/2014/main" id="{5E5B5844-3905-455D-9513-6FC54869E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2384"/>
                <a:ext cx="13" cy="10"/>
              </a:xfrm>
              <a:custGeom>
                <a:avLst/>
                <a:gdLst>
                  <a:gd name="T0" fmla="*/ 55 w 5"/>
                  <a:gd name="T1" fmla="*/ 63 h 4"/>
                  <a:gd name="T2" fmla="*/ 21 w 5"/>
                  <a:gd name="T3" fmla="*/ 50 h 4"/>
                  <a:gd name="T4" fmla="*/ 34 w 5"/>
                  <a:gd name="T5" fmla="*/ 0 h 4"/>
                  <a:gd name="T6" fmla="*/ 68 w 5"/>
                  <a:gd name="T7" fmla="*/ 33 h 4"/>
                  <a:gd name="T8" fmla="*/ 55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09" name="Freeform 1134">
                <a:extLst>
                  <a:ext uri="{FF2B5EF4-FFF2-40B4-BE49-F238E27FC236}">
                    <a16:creationId xmlns:a16="http://schemas.microsoft.com/office/drawing/2014/main" id="{31B6BF15-4055-417F-9A3A-452D63903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424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0" name="Freeform 1135">
                <a:extLst>
                  <a:ext uri="{FF2B5EF4-FFF2-40B4-BE49-F238E27FC236}">
                    <a16:creationId xmlns:a16="http://schemas.microsoft.com/office/drawing/2014/main" id="{60599CA2-3E13-4BC0-A369-F1F30694E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445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1" name="Freeform 1136">
                <a:extLst>
                  <a:ext uri="{FF2B5EF4-FFF2-40B4-BE49-F238E27FC236}">
                    <a16:creationId xmlns:a16="http://schemas.microsoft.com/office/drawing/2014/main" id="{990DC583-09A2-411D-8195-08E80E6F8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4" y="2365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47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2" name="Freeform 1137">
                <a:extLst>
                  <a:ext uri="{FF2B5EF4-FFF2-40B4-BE49-F238E27FC236}">
                    <a16:creationId xmlns:a16="http://schemas.microsoft.com/office/drawing/2014/main" id="{CD0A8045-76E4-4CA6-98DE-2CB6693E7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2296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3" name="Freeform 1138">
                <a:extLst>
                  <a:ext uri="{FF2B5EF4-FFF2-40B4-BE49-F238E27FC236}">
                    <a16:creationId xmlns:a16="http://schemas.microsoft.com/office/drawing/2014/main" id="{0404850A-D9F8-4504-A31B-C8E6BBE10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184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4" name="Freeform 1139">
                <a:extLst>
                  <a:ext uri="{FF2B5EF4-FFF2-40B4-BE49-F238E27FC236}">
                    <a16:creationId xmlns:a16="http://schemas.microsoft.com/office/drawing/2014/main" id="{C9D0D8D8-B41C-4707-9D0B-CF54AD240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176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5" name="Freeform 1140">
                <a:extLst>
                  <a:ext uri="{FF2B5EF4-FFF2-40B4-BE49-F238E27FC236}">
                    <a16:creationId xmlns:a16="http://schemas.microsoft.com/office/drawing/2014/main" id="{56361A7E-D92B-4B22-AADB-5F8A4EF27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045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47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6" name="Freeform 1141">
                <a:extLst>
                  <a:ext uri="{FF2B5EF4-FFF2-40B4-BE49-F238E27FC236}">
                    <a16:creationId xmlns:a16="http://schemas.microsoft.com/office/drawing/2014/main" id="{FDDFE554-114F-46AF-A0BE-44F482902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101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7" name="Freeform 1142">
                <a:extLst>
                  <a:ext uri="{FF2B5EF4-FFF2-40B4-BE49-F238E27FC236}">
                    <a16:creationId xmlns:a16="http://schemas.microsoft.com/office/drawing/2014/main" id="{259C66FB-93FC-42B7-9525-CDF36970C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2053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8" name="Freeform 1143">
                <a:extLst>
                  <a:ext uri="{FF2B5EF4-FFF2-40B4-BE49-F238E27FC236}">
                    <a16:creationId xmlns:a16="http://schemas.microsoft.com/office/drawing/2014/main" id="{97D23257-835C-4329-8978-28A3918AF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26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19" name="Freeform 1144">
                <a:extLst>
                  <a:ext uri="{FF2B5EF4-FFF2-40B4-BE49-F238E27FC236}">
                    <a16:creationId xmlns:a16="http://schemas.microsoft.com/office/drawing/2014/main" id="{2EE4466E-81DA-476A-9E43-1A1008004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024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9642" name="Freeform 1145">
              <a:extLst>
                <a:ext uri="{FF2B5EF4-FFF2-40B4-BE49-F238E27FC236}">
                  <a16:creationId xmlns:a16="http://schemas.microsoft.com/office/drawing/2014/main" id="{1D476044-2D22-4F09-B840-DE1502613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082"/>
              <a:ext cx="17" cy="19"/>
            </a:xfrm>
            <a:custGeom>
              <a:avLst/>
              <a:gdLst>
                <a:gd name="T0" fmla="*/ 58 w 7"/>
                <a:gd name="T1" fmla="*/ 117 h 7"/>
                <a:gd name="T2" fmla="*/ 12 w 7"/>
                <a:gd name="T3" fmla="*/ 81 h 7"/>
                <a:gd name="T4" fmla="*/ 41 w 7"/>
                <a:gd name="T5" fmla="*/ 22 h 7"/>
                <a:gd name="T6" fmla="*/ 87 w 7"/>
                <a:gd name="T7" fmla="*/ 38 h 7"/>
                <a:gd name="T8" fmla="*/ 58 w 7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3" name="Freeform 1146">
              <a:extLst>
                <a:ext uri="{FF2B5EF4-FFF2-40B4-BE49-F238E27FC236}">
                  <a16:creationId xmlns:a16="http://schemas.microsoft.com/office/drawing/2014/main" id="{E2DA6CFF-FAA0-4302-ABA7-499FD0729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080"/>
              <a:ext cx="18" cy="18"/>
            </a:xfrm>
            <a:custGeom>
              <a:avLst/>
              <a:gdLst>
                <a:gd name="T0" fmla="*/ 67 w 7"/>
                <a:gd name="T1" fmla="*/ 100 h 7"/>
                <a:gd name="T2" fmla="*/ 21 w 7"/>
                <a:gd name="T3" fmla="*/ 67 h 7"/>
                <a:gd name="T4" fmla="*/ 54 w 7"/>
                <a:gd name="T5" fmla="*/ 21 h 7"/>
                <a:gd name="T6" fmla="*/ 100 w 7"/>
                <a:gd name="T7" fmla="*/ 54 h 7"/>
                <a:gd name="T8" fmla="*/ 67 w 7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6" y="3"/>
                  </a:cubicBezTo>
                  <a:cubicBezTo>
                    <a:pt x="7" y="4"/>
                    <a:pt x="6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4" name="Freeform 1147">
              <a:extLst>
                <a:ext uri="{FF2B5EF4-FFF2-40B4-BE49-F238E27FC236}">
                  <a16:creationId xmlns:a16="http://schemas.microsoft.com/office/drawing/2014/main" id="{2C79D5F2-7FEF-49FE-AB1B-6E26A467D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2096"/>
              <a:ext cx="15" cy="16"/>
            </a:xfrm>
            <a:custGeom>
              <a:avLst/>
              <a:gdLst>
                <a:gd name="T0" fmla="*/ 63 w 6"/>
                <a:gd name="T1" fmla="*/ 115 h 6"/>
                <a:gd name="T2" fmla="*/ 0 w 6"/>
                <a:gd name="T3" fmla="*/ 77 h 6"/>
                <a:gd name="T4" fmla="*/ 33 w 6"/>
                <a:gd name="T5" fmla="*/ 0 h 6"/>
                <a:gd name="T6" fmla="*/ 95 w 6"/>
                <a:gd name="T7" fmla="*/ 35 h 6"/>
                <a:gd name="T8" fmla="*/ 63 w 6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6"/>
                  </a:moveTo>
                  <a:cubicBezTo>
                    <a:pt x="2" y="6"/>
                    <a:pt x="1" y="6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4"/>
                    <a:pt x="6" y="5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5" name="Freeform 1148">
              <a:extLst>
                <a:ext uri="{FF2B5EF4-FFF2-40B4-BE49-F238E27FC236}">
                  <a16:creationId xmlns:a16="http://schemas.microsoft.com/office/drawing/2014/main" id="{664CFD9D-DDC0-4EBF-B110-8F7F20E77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120"/>
              <a:ext cx="15" cy="18"/>
            </a:xfrm>
            <a:custGeom>
              <a:avLst/>
              <a:gdLst>
                <a:gd name="T0" fmla="*/ 63 w 6"/>
                <a:gd name="T1" fmla="*/ 100 h 7"/>
                <a:gd name="T2" fmla="*/ 0 w 6"/>
                <a:gd name="T3" fmla="*/ 67 h 7"/>
                <a:gd name="T4" fmla="*/ 33 w 6"/>
                <a:gd name="T5" fmla="*/ 21 h 7"/>
                <a:gd name="T6" fmla="*/ 95 w 6"/>
                <a:gd name="T7" fmla="*/ 54 h 7"/>
                <a:gd name="T8" fmla="*/ 63 w 6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2" y="7"/>
                    <a:pt x="1" y="6"/>
                    <a:pt x="0" y="4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ubicBezTo>
                    <a:pt x="6" y="4"/>
                    <a:pt x="6" y="6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6" name="Freeform 1149">
              <a:extLst>
                <a:ext uri="{FF2B5EF4-FFF2-40B4-BE49-F238E27FC236}">
                  <a16:creationId xmlns:a16="http://schemas.microsoft.com/office/drawing/2014/main" id="{183D680D-DB99-4BA3-9BBE-476BC2C28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141"/>
              <a:ext cx="17" cy="16"/>
            </a:xfrm>
            <a:custGeom>
              <a:avLst/>
              <a:gdLst>
                <a:gd name="T0" fmla="*/ 58 w 7"/>
                <a:gd name="T1" fmla="*/ 115 h 6"/>
                <a:gd name="T2" fmla="*/ 12 w 7"/>
                <a:gd name="T3" fmla="*/ 77 h 6"/>
                <a:gd name="T4" fmla="*/ 41 w 7"/>
                <a:gd name="T5" fmla="*/ 0 h 6"/>
                <a:gd name="T6" fmla="*/ 87 w 7"/>
                <a:gd name="T7" fmla="*/ 35 h 6"/>
                <a:gd name="T8" fmla="*/ 58 w 7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4" y="6"/>
                  </a:move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0"/>
                    <a:pt x="6" y="2"/>
                  </a:cubicBezTo>
                  <a:cubicBezTo>
                    <a:pt x="7" y="3"/>
                    <a:pt x="6" y="5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7" name="Freeform 1150">
              <a:extLst>
                <a:ext uri="{FF2B5EF4-FFF2-40B4-BE49-F238E27FC236}">
                  <a16:creationId xmlns:a16="http://schemas.microsoft.com/office/drawing/2014/main" id="{EB15313F-789E-4DC1-ACD3-51E049F4E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229"/>
              <a:ext cx="17" cy="19"/>
            </a:xfrm>
            <a:custGeom>
              <a:avLst/>
              <a:gdLst>
                <a:gd name="T0" fmla="*/ 70 w 7"/>
                <a:gd name="T1" fmla="*/ 117 h 7"/>
                <a:gd name="T2" fmla="*/ 12 w 7"/>
                <a:gd name="T3" fmla="*/ 81 h 7"/>
                <a:gd name="T4" fmla="*/ 41 w 7"/>
                <a:gd name="T5" fmla="*/ 22 h 7"/>
                <a:gd name="T6" fmla="*/ 87 w 7"/>
                <a:gd name="T7" fmla="*/ 38 h 7"/>
                <a:gd name="T8" fmla="*/ 70 w 7"/>
                <a:gd name="T9" fmla="*/ 1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6"/>
                    <a:pt x="5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8" name="Freeform 1151">
              <a:extLst>
                <a:ext uri="{FF2B5EF4-FFF2-40B4-BE49-F238E27FC236}">
                  <a16:creationId xmlns:a16="http://schemas.microsoft.com/office/drawing/2014/main" id="{C23A363D-8FE4-4C93-B220-F669BFC3C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280"/>
              <a:ext cx="15" cy="16"/>
            </a:xfrm>
            <a:custGeom>
              <a:avLst/>
              <a:gdLst>
                <a:gd name="T0" fmla="*/ 63 w 6"/>
                <a:gd name="T1" fmla="*/ 115 h 6"/>
                <a:gd name="T2" fmla="*/ 0 w 6"/>
                <a:gd name="T3" fmla="*/ 77 h 6"/>
                <a:gd name="T4" fmla="*/ 33 w 6"/>
                <a:gd name="T5" fmla="*/ 0 h 6"/>
                <a:gd name="T6" fmla="*/ 95 w 6"/>
                <a:gd name="T7" fmla="*/ 35 h 6"/>
                <a:gd name="T8" fmla="*/ 63 w 6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4" y="6"/>
                  </a:moveTo>
                  <a:cubicBezTo>
                    <a:pt x="2" y="6"/>
                    <a:pt x="1" y="6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6" y="4"/>
                    <a:pt x="5" y="5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9" name="Freeform 1152">
              <a:extLst>
                <a:ext uri="{FF2B5EF4-FFF2-40B4-BE49-F238E27FC236}">
                  <a16:creationId xmlns:a16="http://schemas.microsoft.com/office/drawing/2014/main" id="{A8311938-B75D-4A37-A814-E58AF8FAF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298"/>
              <a:ext cx="17" cy="16"/>
            </a:xfrm>
            <a:custGeom>
              <a:avLst/>
              <a:gdLst>
                <a:gd name="T0" fmla="*/ 58 w 7"/>
                <a:gd name="T1" fmla="*/ 115 h 6"/>
                <a:gd name="T2" fmla="*/ 12 w 7"/>
                <a:gd name="T3" fmla="*/ 77 h 6"/>
                <a:gd name="T4" fmla="*/ 41 w 7"/>
                <a:gd name="T5" fmla="*/ 0 h 6"/>
                <a:gd name="T6" fmla="*/ 87 w 7"/>
                <a:gd name="T7" fmla="*/ 35 h 6"/>
                <a:gd name="T8" fmla="*/ 58 w 7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4" y="6"/>
                  </a:moveTo>
                  <a:cubicBezTo>
                    <a:pt x="3" y="6"/>
                    <a:pt x="1" y="6"/>
                    <a:pt x="1" y="4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ubicBezTo>
                    <a:pt x="7" y="4"/>
                    <a:pt x="6" y="5"/>
                    <a:pt x="4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0" name="Freeform 1153">
              <a:extLst>
                <a:ext uri="{FF2B5EF4-FFF2-40B4-BE49-F238E27FC236}">
                  <a16:creationId xmlns:a16="http://schemas.microsoft.com/office/drawing/2014/main" id="{BB29621E-AFCE-4ED2-8FC5-9498BEBFA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314"/>
              <a:ext cx="18" cy="16"/>
            </a:xfrm>
            <a:custGeom>
              <a:avLst/>
              <a:gdLst>
                <a:gd name="T0" fmla="*/ 85 w 7"/>
                <a:gd name="T1" fmla="*/ 115 h 6"/>
                <a:gd name="T2" fmla="*/ 21 w 7"/>
                <a:gd name="T3" fmla="*/ 77 h 6"/>
                <a:gd name="T4" fmla="*/ 54 w 7"/>
                <a:gd name="T5" fmla="*/ 0 h 6"/>
                <a:gd name="T6" fmla="*/ 100 w 7"/>
                <a:gd name="T7" fmla="*/ 35 h 6"/>
                <a:gd name="T8" fmla="*/ 85 w 7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5" y="6"/>
                  </a:moveTo>
                  <a:cubicBezTo>
                    <a:pt x="3" y="6"/>
                    <a:pt x="1" y="5"/>
                    <a:pt x="1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0"/>
                    <a:pt x="6" y="2"/>
                  </a:cubicBezTo>
                  <a:cubicBezTo>
                    <a:pt x="7" y="3"/>
                    <a:pt x="6" y="5"/>
                    <a:pt x="5" y="6"/>
                  </a:cubicBez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1" name="Freeform 1154">
              <a:extLst>
                <a:ext uri="{FF2B5EF4-FFF2-40B4-BE49-F238E27FC236}">
                  <a16:creationId xmlns:a16="http://schemas.microsoft.com/office/drawing/2014/main" id="{1ABE7612-F4DD-4ED2-B836-C5218F6FD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629"/>
              <a:ext cx="20" cy="45"/>
            </a:xfrm>
            <a:custGeom>
              <a:avLst/>
              <a:gdLst>
                <a:gd name="T0" fmla="*/ 50 w 8"/>
                <a:gd name="T1" fmla="*/ 56 h 17"/>
                <a:gd name="T2" fmla="*/ 33 w 8"/>
                <a:gd name="T3" fmla="*/ 315 h 17"/>
                <a:gd name="T4" fmla="*/ 113 w 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3" y="3"/>
                  </a:moveTo>
                  <a:cubicBezTo>
                    <a:pt x="2" y="8"/>
                    <a:pt x="0" y="13"/>
                    <a:pt x="2" y="17"/>
                  </a:cubicBezTo>
                  <a:cubicBezTo>
                    <a:pt x="7" y="14"/>
                    <a:pt x="8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2" name="Freeform 1155">
              <a:extLst>
                <a:ext uri="{FF2B5EF4-FFF2-40B4-BE49-F238E27FC236}">
                  <a16:creationId xmlns:a16="http://schemas.microsoft.com/office/drawing/2014/main" id="{E53DB1AF-7A3D-418C-9FBE-AAC6106CC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94"/>
              <a:ext cx="18" cy="27"/>
            </a:xfrm>
            <a:custGeom>
              <a:avLst/>
              <a:gdLst>
                <a:gd name="T0" fmla="*/ 54 w 7"/>
                <a:gd name="T1" fmla="*/ 22 h 10"/>
                <a:gd name="T2" fmla="*/ 54 w 7"/>
                <a:gd name="T3" fmla="*/ 197 h 10"/>
                <a:gd name="T4" fmla="*/ 118 w 7"/>
                <a:gd name="T5" fmla="*/ 38 h 10"/>
                <a:gd name="T6" fmla="*/ 85 w 7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3" y="1"/>
                  </a:moveTo>
                  <a:cubicBezTo>
                    <a:pt x="1" y="5"/>
                    <a:pt x="0" y="7"/>
                    <a:pt x="3" y="10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6" y="0"/>
                    <a:pt x="6" y="2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3" name="Freeform 1156">
              <a:extLst>
                <a:ext uri="{FF2B5EF4-FFF2-40B4-BE49-F238E27FC236}">
                  <a16:creationId xmlns:a16="http://schemas.microsoft.com/office/drawing/2014/main" id="{F4721414-AA9E-4E56-81C5-94E0B7036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856"/>
              <a:ext cx="315" cy="632"/>
            </a:xfrm>
            <a:custGeom>
              <a:avLst/>
              <a:gdLst>
                <a:gd name="T0" fmla="*/ 1958 w 126"/>
                <a:gd name="T1" fmla="*/ 2104 h 237"/>
                <a:gd name="T2" fmla="*/ 1938 w 126"/>
                <a:gd name="T3" fmla="*/ 533 h 237"/>
                <a:gd name="T4" fmla="*/ 970 w 126"/>
                <a:gd name="T5" fmla="*/ 0 h 237"/>
                <a:gd name="T6" fmla="*/ 50 w 126"/>
                <a:gd name="T7" fmla="*/ 533 h 237"/>
                <a:gd name="T8" fmla="*/ 63 w 126"/>
                <a:gd name="T9" fmla="*/ 2709 h 237"/>
                <a:gd name="T10" fmla="*/ 0 w 126"/>
                <a:gd name="T11" fmla="*/ 4360 h 237"/>
                <a:gd name="T12" fmla="*/ 33 w 126"/>
                <a:gd name="T13" fmla="*/ 4323 h 237"/>
                <a:gd name="T14" fmla="*/ 925 w 126"/>
                <a:gd name="T15" fmla="*/ 4019 h 237"/>
                <a:gd name="T16" fmla="*/ 1938 w 126"/>
                <a:gd name="T17" fmla="*/ 4472 h 237"/>
                <a:gd name="T18" fmla="*/ 1970 w 126"/>
                <a:gd name="T19" fmla="*/ 4493 h 237"/>
                <a:gd name="T20" fmla="*/ 1958 w 126"/>
                <a:gd name="T21" fmla="*/ 2104 h 2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237">
                  <a:moveTo>
                    <a:pt x="125" y="111"/>
                  </a:moveTo>
                  <a:cubicBezTo>
                    <a:pt x="126" y="71"/>
                    <a:pt x="124" y="29"/>
                    <a:pt x="124" y="28"/>
                  </a:cubicBezTo>
                  <a:cubicBezTo>
                    <a:pt x="124" y="19"/>
                    <a:pt x="105" y="0"/>
                    <a:pt x="62" y="0"/>
                  </a:cubicBezTo>
                  <a:cubicBezTo>
                    <a:pt x="22" y="0"/>
                    <a:pt x="3" y="17"/>
                    <a:pt x="3" y="28"/>
                  </a:cubicBezTo>
                  <a:cubicBezTo>
                    <a:pt x="3" y="29"/>
                    <a:pt x="2" y="89"/>
                    <a:pt x="4" y="143"/>
                  </a:cubicBezTo>
                  <a:cubicBezTo>
                    <a:pt x="5" y="196"/>
                    <a:pt x="0" y="230"/>
                    <a:pt x="0" y="230"/>
                  </a:cubicBezTo>
                  <a:cubicBezTo>
                    <a:pt x="2" y="228"/>
                    <a:pt x="2" y="228"/>
                    <a:pt x="2" y="228"/>
                  </a:cubicBezTo>
                  <a:cubicBezTo>
                    <a:pt x="9" y="216"/>
                    <a:pt x="34" y="211"/>
                    <a:pt x="59" y="212"/>
                  </a:cubicBezTo>
                  <a:cubicBezTo>
                    <a:pt x="85" y="212"/>
                    <a:pt x="116" y="219"/>
                    <a:pt x="124" y="236"/>
                  </a:cubicBezTo>
                  <a:cubicBezTo>
                    <a:pt x="126" y="237"/>
                    <a:pt x="126" y="237"/>
                    <a:pt x="126" y="237"/>
                  </a:cubicBezTo>
                  <a:cubicBezTo>
                    <a:pt x="126" y="236"/>
                    <a:pt x="123" y="151"/>
                    <a:pt x="125" y="111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4" name="Freeform 1157">
              <a:extLst>
                <a:ext uri="{FF2B5EF4-FFF2-40B4-BE49-F238E27FC236}">
                  <a16:creationId xmlns:a16="http://schemas.microsoft.com/office/drawing/2014/main" id="{E7DB5F8A-E803-458F-89F0-8EEC9B6CA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856"/>
              <a:ext cx="312" cy="629"/>
            </a:xfrm>
            <a:custGeom>
              <a:avLst/>
              <a:gdLst>
                <a:gd name="T0" fmla="*/ 1932 w 125"/>
                <a:gd name="T1" fmla="*/ 2103 h 236"/>
                <a:gd name="T2" fmla="*/ 1912 w 125"/>
                <a:gd name="T3" fmla="*/ 533 h 236"/>
                <a:gd name="T4" fmla="*/ 946 w 125"/>
                <a:gd name="T5" fmla="*/ 0 h 236"/>
                <a:gd name="T6" fmla="*/ 30 w 125"/>
                <a:gd name="T7" fmla="*/ 533 h 236"/>
                <a:gd name="T8" fmla="*/ 42 w 125"/>
                <a:gd name="T9" fmla="*/ 2705 h 236"/>
                <a:gd name="T10" fmla="*/ 0 w 125"/>
                <a:gd name="T11" fmla="*/ 4318 h 236"/>
                <a:gd name="T12" fmla="*/ 12 w 125"/>
                <a:gd name="T13" fmla="*/ 4318 h 236"/>
                <a:gd name="T14" fmla="*/ 904 w 125"/>
                <a:gd name="T15" fmla="*/ 4014 h 236"/>
                <a:gd name="T16" fmla="*/ 1912 w 125"/>
                <a:gd name="T17" fmla="*/ 4467 h 236"/>
                <a:gd name="T18" fmla="*/ 1932 w 125"/>
                <a:gd name="T19" fmla="*/ 4467 h 236"/>
                <a:gd name="T20" fmla="*/ 1932 w 125"/>
                <a:gd name="T21" fmla="*/ 2103 h 2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236">
                  <a:moveTo>
                    <a:pt x="124" y="111"/>
                  </a:moveTo>
                  <a:cubicBezTo>
                    <a:pt x="125" y="71"/>
                    <a:pt x="123" y="29"/>
                    <a:pt x="123" y="28"/>
                  </a:cubicBezTo>
                  <a:cubicBezTo>
                    <a:pt x="123" y="19"/>
                    <a:pt x="104" y="0"/>
                    <a:pt x="61" y="0"/>
                  </a:cubicBezTo>
                  <a:cubicBezTo>
                    <a:pt x="21" y="0"/>
                    <a:pt x="2" y="17"/>
                    <a:pt x="2" y="28"/>
                  </a:cubicBezTo>
                  <a:cubicBezTo>
                    <a:pt x="2" y="29"/>
                    <a:pt x="1" y="89"/>
                    <a:pt x="3" y="143"/>
                  </a:cubicBezTo>
                  <a:cubicBezTo>
                    <a:pt x="4" y="196"/>
                    <a:pt x="0" y="228"/>
                    <a:pt x="0" y="228"/>
                  </a:cubicBezTo>
                  <a:cubicBezTo>
                    <a:pt x="1" y="228"/>
                    <a:pt x="1" y="228"/>
                    <a:pt x="1" y="228"/>
                  </a:cubicBezTo>
                  <a:cubicBezTo>
                    <a:pt x="8" y="216"/>
                    <a:pt x="33" y="211"/>
                    <a:pt x="58" y="212"/>
                  </a:cubicBezTo>
                  <a:cubicBezTo>
                    <a:pt x="84" y="212"/>
                    <a:pt x="115" y="219"/>
                    <a:pt x="123" y="236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4" y="235"/>
                    <a:pt x="122" y="151"/>
                    <a:pt x="124" y="111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5" name="Freeform 1158">
              <a:extLst>
                <a:ext uri="{FF2B5EF4-FFF2-40B4-BE49-F238E27FC236}">
                  <a16:creationId xmlns:a16="http://schemas.microsoft.com/office/drawing/2014/main" id="{25FA813F-7BA2-40D3-899E-D1FAD2276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226"/>
              <a:ext cx="182" cy="195"/>
            </a:xfrm>
            <a:custGeom>
              <a:avLst/>
              <a:gdLst>
                <a:gd name="T0" fmla="*/ 1132 w 73"/>
                <a:gd name="T1" fmla="*/ 206 h 73"/>
                <a:gd name="T2" fmla="*/ 509 w 73"/>
                <a:gd name="T3" fmla="*/ 21 h 73"/>
                <a:gd name="T4" fmla="*/ 292 w 73"/>
                <a:gd name="T5" fmla="*/ 56 h 73"/>
                <a:gd name="T6" fmla="*/ 30 w 73"/>
                <a:gd name="T7" fmla="*/ 478 h 73"/>
                <a:gd name="T8" fmla="*/ 92 w 73"/>
                <a:gd name="T9" fmla="*/ 1071 h 73"/>
                <a:gd name="T10" fmla="*/ 217 w 73"/>
                <a:gd name="T11" fmla="*/ 1199 h 73"/>
                <a:gd name="T12" fmla="*/ 932 w 73"/>
                <a:gd name="T13" fmla="*/ 1392 h 73"/>
                <a:gd name="T14" fmla="*/ 932 w 73"/>
                <a:gd name="T15" fmla="*/ 1392 h 73"/>
                <a:gd name="T16" fmla="*/ 1132 w 73"/>
                <a:gd name="T17" fmla="*/ 206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73">
                  <a:moveTo>
                    <a:pt x="73" y="11"/>
                  </a:moveTo>
                  <a:cubicBezTo>
                    <a:pt x="61" y="9"/>
                    <a:pt x="47" y="5"/>
                    <a:pt x="33" y="1"/>
                  </a:cubicBezTo>
                  <a:cubicBezTo>
                    <a:pt x="28" y="0"/>
                    <a:pt x="23" y="1"/>
                    <a:pt x="19" y="3"/>
                  </a:cubicBezTo>
                  <a:cubicBezTo>
                    <a:pt x="10" y="8"/>
                    <a:pt x="4" y="18"/>
                    <a:pt x="2" y="25"/>
                  </a:cubicBezTo>
                  <a:cubicBezTo>
                    <a:pt x="0" y="32"/>
                    <a:pt x="0" y="47"/>
                    <a:pt x="6" y="56"/>
                  </a:cubicBezTo>
                  <a:cubicBezTo>
                    <a:pt x="9" y="59"/>
                    <a:pt x="11" y="61"/>
                    <a:pt x="14" y="63"/>
                  </a:cubicBezTo>
                  <a:cubicBezTo>
                    <a:pt x="31" y="66"/>
                    <a:pt x="48" y="70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51"/>
                    <a:pt x="65" y="31"/>
                    <a:pt x="73" y="11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6" name="Freeform 1159">
              <a:extLst>
                <a:ext uri="{FF2B5EF4-FFF2-40B4-BE49-F238E27FC236}">
                  <a16:creationId xmlns:a16="http://schemas.microsoft.com/office/drawing/2014/main" id="{D5D061BC-3285-4D0F-BCD2-A187B9C6D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1130"/>
              <a:ext cx="332" cy="126"/>
            </a:xfrm>
            <a:custGeom>
              <a:avLst/>
              <a:gdLst>
                <a:gd name="T0" fmla="*/ 92 w 133"/>
                <a:gd name="T1" fmla="*/ 193 h 47"/>
                <a:gd name="T2" fmla="*/ 2007 w 133"/>
                <a:gd name="T3" fmla="*/ 906 h 47"/>
                <a:gd name="T4" fmla="*/ 2069 w 133"/>
                <a:gd name="T5" fmla="*/ 769 h 47"/>
                <a:gd name="T6" fmla="*/ 125 w 133"/>
                <a:gd name="T7" fmla="*/ 35 h 47"/>
                <a:gd name="T8" fmla="*/ 92 w 133"/>
                <a:gd name="T9" fmla="*/ 19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47">
                  <a:moveTo>
                    <a:pt x="6" y="10"/>
                  </a:moveTo>
                  <a:cubicBezTo>
                    <a:pt x="21" y="15"/>
                    <a:pt x="84" y="37"/>
                    <a:pt x="129" y="47"/>
                  </a:cubicBezTo>
                  <a:cubicBezTo>
                    <a:pt x="130" y="45"/>
                    <a:pt x="132" y="42"/>
                    <a:pt x="133" y="40"/>
                  </a:cubicBezTo>
                  <a:cubicBezTo>
                    <a:pt x="80" y="29"/>
                    <a:pt x="9" y="3"/>
                    <a:pt x="8" y="2"/>
                  </a:cubicBezTo>
                  <a:cubicBezTo>
                    <a:pt x="4" y="0"/>
                    <a:pt x="0" y="8"/>
                    <a:pt x="6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7" name="Freeform 1160">
              <a:extLst>
                <a:ext uri="{FF2B5EF4-FFF2-40B4-BE49-F238E27FC236}">
                  <a16:creationId xmlns:a16="http://schemas.microsoft.com/office/drawing/2014/main" id="{FC000D3D-DA8A-434F-8EA8-EBEF4F1C0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418"/>
              <a:ext cx="310" cy="86"/>
            </a:xfrm>
            <a:custGeom>
              <a:avLst/>
              <a:gdLst>
                <a:gd name="T0" fmla="*/ 0 w 124"/>
                <a:gd name="T1" fmla="*/ 449 h 32"/>
                <a:gd name="T2" fmla="*/ 125 w 124"/>
                <a:gd name="T3" fmla="*/ 449 h 32"/>
                <a:gd name="T4" fmla="*/ 908 w 124"/>
                <a:gd name="T5" fmla="*/ 175 h 32"/>
                <a:gd name="T6" fmla="*/ 1813 w 124"/>
                <a:gd name="T7" fmla="*/ 621 h 32"/>
                <a:gd name="T8" fmla="*/ 1938 w 124"/>
                <a:gd name="T9" fmla="*/ 621 h 32"/>
                <a:gd name="T10" fmla="*/ 908 w 124"/>
                <a:gd name="T11" fmla="*/ 22 h 32"/>
                <a:gd name="T12" fmla="*/ 0 w 124"/>
                <a:gd name="T13" fmla="*/ 449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32">
                  <a:moveTo>
                    <a:pt x="0" y="23"/>
                  </a:moveTo>
                  <a:cubicBezTo>
                    <a:pt x="8" y="23"/>
                    <a:pt x="8" y="23"/>
                    <a:pt x="8" y="23"/>
                  </a:cubicBezTo>
                  <a:cubicBezTo>
                    <a:pt x="8" y="16"/>
                    <a:pt x="28" y="8"/>
                    <a:pt x="58" y="9"/>
                  </a:cubicBezTo>
                  <a:cubicBezTo>
                    <a:pt x="86" y="9"/>
                    <a:pt x="115" y="17"/>
                    <a:pt x="116" y="32"/>
                  </a:cubicBezTo>
                  <a:cubicBezTo>
                    <a:pt x="124" y="32"/>
                    <a:pt x="124" y="32"/>
                    <a:pt x="124" y="32"/>
                  </a:cubicBezTo>
                  <a:cubicBezTo>
                    <a:pt x="123" y="9"/>
                    <a:pt x="88" y="1"/>
                    <a:pt x="58" y="1"/>
                  </a:cubicBezTo>
                  <a:cubicBezTo>
                    <a:pt x="30" y="0"/>
                    <a:pt x="1" y="7"/>
                    <a:pt x="0" y="23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8" name="Freeform 1161">
              <a:extLst>
                <a:ext uri="{FF2B5EF4-FFF2-40B4-BE49-F238E27FC236}">
                  <a16:creationId xmlns:a16="http://schemas.microsoft.com/office/drawing/2014/main" id="{0350B0B1-16EA-40FC-91FD-2B409BAE6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440"/>
              <a:ext cx="265" cy="125"/>
            </a:xfrm>
            <a:custGeom>
              <a:avLst/>
              <a:gdLst>
                <a:gd name="T0" fmla="*/ 770 w 106"/>
                <a:gd name="T1" fmla="*/ 21 h 47"/>
                <a:gd name="T2" fmla="*/ 0 w 106"/>
                <a:gd name="T3" fmla="*/ 226 h 47"/>
                <a:gd name="T4" fmla="*/ 63 w 106"/>
                <a:gd name="T5" fmla="*/ 545 h 47"/>
                <a:gd name="T6" fmla="*/ 550 w 106"/>
                <a:gd name="T7" fmla="*/ 883 h 47"/>
                <a:gd name="T8" fmla="*/ 1470 w 106"/>
                <a:gd name="T9" fmla="*/ 737 h 47"/>
                <a:gd name="T10" fmla="*/ 1658 w 106"/>
                <a:gd name="T11" fmla="*/ 362 h 47"/>
                <a:gd name="T12" fmla="*/ 770 w 106"/>
                <a:gd name="T13" fmla="*/ 21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47">
                  <a:moveTo>
                    <a:pt x="49" y="1"/>
                  </a:moveTo>
                  <a:cubicBezTo>
                    <a:pt x="23" y="0"/>
                    <a:pt x="5" y="6"/>
                    <a:pt x="0" y="12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99" y="7"/>
                    <a:pt x="74" y="1"/>
                    <a:pt x="49" y="1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9" name="Freeform 1162">
              <a:extLst>
                <a:ext uri="{FF2B5EF4-FFF2-40B4-BE49-F238E27FC236}">
                  <a16:creationId xmlns:a16="http://schemas.microsoft.com/office/drawing/2014/main" id="{131EE3AE-4538-4C2E-8CF6-74170DF54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480"/>
              <a:ext cx="142" cy="162"/>
            </a:xfrm>
            <a:custGeom>
              <a:avLst/>
              <a:gdLst>
                <a:gd name="T0" fmla="*/ 404 w 57"/>
                <a:gd name="T1" fmla="*/ 0 h 61"/>
                <a:gd name="T2" fmla="*/ 0 w 57"/>
                <a:gd name="T3" fmla="*/ 226 h 61"/>
                <a:gd name="T4" fmla="*/ 154 w 57"/>
                <a:gd name="T5" fmla="*/ 260 h 61"/>
                <a:gd name="T6" fmla="*/ 433 w 57"/>
                <a:gd name="T7" fmla="*/ 895 h 61"/>
                <a:gd name="T8" fmla="*/ 354 w 57"/>
                <a:gd name="T9" fmla="*/ 1142 h 61"/>
                <a:gd name="T10" fmla="*/ 354 w 57"/>
                <a:gd name="T11" fmla="*/ 1142 h 61"/>
                <a:gd name="T12" fmla="*/ 757 w 57"/>
                <a:gd name="T13" fmla="*/ 860 h 61"/>
                <a:gd name="T14" fmla="*/ 404 w 57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61">
                  <a:moveTo>
                    <a:pt x="26" y="0"/>
                  </a:moveTo>
                  <a:cubicBezTo>
                    <a:pt x="24" y="1"/>
                    <a:pt x="10" y="7"/>
                    <a:pt x="0" y="12"/>
                  </a:cubicBezTo>
                  <a:cubicBezTo>
                    <a:pt x="3" y="11"/>
                    <a:pt x="7" y="12"/>
                    <a:pt x="10" y="14"/>
                  </a:cubicBezTo>
                  <a:cubicBezTo>
                    <a:pt x="20" y="19"/>
                    <a:pt x="28" y="35"/>
                    <a:pt x="28" y="48"/>
                  </a:cubicBezTo>
                  <a:cubicBezTo>
                    <a:pt x="28" y="54"/>
                    <a:pt x="27" y="59"/>
                    <a:pt x="23" y="61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57" y="28"/>
                    <a:pt x="45" y="4"/>
                    <a:pt x="2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0" name="Freeform 1163">
              <a:extLst>
                <a:ext uri="{FF2B5EF4-FFF2-40B4-BE49-F238E27FC236}">
                  <a16:creationId xmlns:a16="http://schemas.microsoft.com/office/drawing/2014/main" id="{6E8A671E-9E75-4C07-B2AC-C30DACC22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1634"/>
              <a:ext cx="145" cy="163"/>
            </a:xfrm>
            <a:custGeom>
              <a:avLst/>
              <a:gdLst>
                <a:gd name="T0" fmla="*/ 458 w 58"/>
                <a:gd name="T1" fmla="*/ 0 h 61"/>
                <a:gd name="T2" fmla="*/ 0 w 58"/>
                <a:gd name="T3" fmla="*/ 230 h 61"/>
                <a:gd name="T4" fmla="*/ 175 w 58"/>
                <a:gd name="T5" fmla="*/ 251 h 61"/>
                <a:gd name="T6" fmla="*/ 458 w 58"/>
                <a:gd name="T7" fmla="*/ 901 h 61"/>
                <a:gd name="T8" fmla="*/ 375 w 58"/>
                <a:gd name="T9" fmla="*/ 1165 h 61"/>
                <a:gd name="T10" fmla="*/ 375 w 58"/>
                <a:gd name="T11" fmla="*/ 1165 h 61"/>
                <a:gd name="T12" fmla="*/ 783 w 58"/>
                <a:gd name="T13" fmla="*/ 901 h 61"/>
                <a:gd name="T14" fmla="*/ 458 w 58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1">
                  <a:moveTo>
                    <a:pt x="29" y="0"/>
                  </a:moveTo>
                  <a:cubicBezTo>
                    <a:pt x="27" y="2"/>
                    <a:pt x="10" y="7"/>
                    <a:pt x="0" y="12"/>
                  </a:cubicBezTo>
                  <a:cubicBezTo>
                    <a:pt x="4" y="11"/>
                    <a:pt x="8" y="11"/>
                    <a:pt x="11" y="13"/>
                  </a:cubicBezTo>
                  <a:cubicBezTo>
                    <a:pt x="21" y="19"/>
                    <a:pt x="29" y="35"/>
                    <a:pt x="29" y="47"/>
                  </a:cubicBezTo>
                  <a:cubicBezTo>
                    <a:pt x="29" y="53"/>
                    <a:pt x="28" y="58"/>
                    <a:pt x="24" y="61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8" y="30"/>
                    <a:pt x="49" y="5"/>
                    <a:pt x="29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1" name="Freeform 1164">
              <a:extLst>
                <a:ext uri="{FF2B5EF4-FFF2-40B4-BE49-F238E27FC236}">
                  <a16:creationId xmlns:a16="http://schemas.microsoft.com/office/drawing/2014/main" id="{68C8E525-88D6-43F2-8673-1922C9E62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1514"/>
              <a:ext cx="120" cy="150"/>
            </a:xfrm>
            <a:custGeom>
              <a:avLst/>
              <a:gdLst>
                <a:gd name="T0" fmla="*/ 313 w 48"/>
                <a:gd name="T1" fmla="*/ 21 h 56"/>
                <a:gd name="T2" fmla="*/ 208 w 48"/>
                <a:gd name="T3" fmla="*/ 56 h 56"/>
                <a:gd name="T4" fmla="*/ 188 w 48"/>
                <a:gd name="T5" fmla="*/ 983 h 56"/>
                <a:gd name="T6" fmla="*/ 270 w 48"/>
                <a:gd name="T7" fmla="*/ 1018 h 56"/>
                <a:gd name="T8" fmla="*/ 688 w 48"/>
                <a:gd name="T9" fmla="*/ 1077 h 56"/>
                <a:gd name="T10" fmla="*/ 645 w 48"/>
                <a:gd name="T11" fmla="*/ 1039 h 56"/>
                <a:gd name="T12" fmla="*/ 645 w 48"/>
                <a:gd name="T13" fmla="*/ 1039 h 56"/>
                <a:gd name="T14" fmla="*/ 625 w 48"/>
                <a:gd name="T15" fmla="*/ 1018 h 56"/>
                <a:gd name="T16" fmla="*/ 613 w 48"/>
                <a:gd name="T17" fmla="*/ 996 h 56"/>
                <a:gd name="T18" fmla="*/ 595 w 48"/>
                <a:gd name="T19" fmla="*/ 983 h 56"/>
                <a:gd name="T20" fmla="*/ 595 w 48"/>
                <a:gd name="T21" fmla="*/ 983 h 56"/>
                <a:gd name="T22" fmla="*/ 583 w 48"/>
                <a:gd name="T23" fmla="*/ 940 h 56"/>
                <a:gd name="T24" fmla="*/ 563 w 48"/>
                <a:gd name="T25" fmla="*/ 209 h 56"/>
                <a:gd name="T26" fmla="*/ 595 w 48"/>
                <a:gd name="T27" fmla="*/ 171 h 56"/>
                <a:gd name="T28" fmla="*/ 595 w 48"/>
                <a:gd name="T29" fmla="*/ 171 h 56"/>
                <a:gd name="T30" fmla="*/ 613 w 48"/>
                <a:gd name="T31" fmla="*/ 137 h 56"/>
                <a:gd name="T32" fmla="*/ 625 w 48"/>
                <a:gd name="T33" fmla="*/ 115 h 56"/>
                <a:gd name="T34" fmla="*/ 645 w 48"/>
                <a:gd name="T35" fmla="*/ 115 h 56"/>
                <a:gd name="T36" fmla="*/ 658 w 48"/>
                <a:gd name="T37" fmla="*/ 94 h 56"/>
                <a:gd name="T38" fmla="*/ 658 w 48"/>
                <a:gd name="T39" fmla="*/ 94 h 56"/>
                <a:gd name="T40" fmla="*/ 688 w 48"/>
                <a:gd name="T41" fmla="*/ 78 h 56"/>
                <a:gd name="T42" fmla="*/ 688 w 48"/>
                <a:gd name="T43" fmla="*/ 78 h 56"/>
                <a:gd name="T44" fmla="*/ 750 w 48"/>
                <a:gd name="T45" fmla="*/ 21 h 56"/>
                <a:gd name="T46" fmla="*/ 750 w 48"/>
                <a:gd name="T47" fmla="*/ 21 h 56"/>
                <a:gd name="T48" fmla="*/ 750 w 48"/>
                <a:gd name="T49" fmla="*/ 21 h 56"/>
                <a:gd name="T50" fmla="*/ 313 w 48"/>
                <a:gd name="T51" fmla="*/ 21 h 5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8" h="56">
                  <a:moveTo>
                    <a:pt x="20" y="1"/>
                  </a:moveTo>
                  <a:cubicBezTo>
                    <a:pt x="20" y="1"/>
                    <a:pt x="16" y="0"/>
                    <a:pt x="13" y="3"/>
                  </a:cubicBezTo>
                  <a:cubicBezTo>
                    <a:pt x="2" y="15"/>
                    <a:pt x="0" y="38"/>
                    <a:pt x="12" y="51"/>
                  </a:cubicBezTo>
                  <a:cubicBezTo>
                    <a:pt x="12" y="52"/>
                    <a:pt x="15" y="53"/>
                    <a:pt x="17" y="53"/>
                  </a:cubicBezTo>
                  <a:cubicBezTo>
                    <a:pt x="22" y="53"/>
                    <a:pt x="35" y="56"/>
                    <a:pt x="44" y="56"/>
                  </a:cubicBezTo>
                  <a:cubicBezTo>
                    <a:pt x="44" y="56"/>
                    <a:pt x="42" y="54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1" y="53"/>
                    <a:pt x="40" y="53"/>
                    <a:pt x="40" y="53"/>
                  </a:cubicBezTo>
                  <a:cubicBezTo>
                    <a:pt x="40" y="53"/>
                    <a:pt x="39" y="53"/>
                    <a:pt x="39" y="52"/>
                  </a:cubicBezTo>
                  <a:cubicBezTo>
                    <a:pt x="39" y="52"/>
                    <a:pt x="39" y="52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7" y="50"/>
                    <a:pt x="37" y="50"/>
                    <a:pt x="37" y="49"/>
                  </a:cubicBezTo>
                  <a:cubicBezTo>
                    <a:pt x="31" y="40"/>
                    <a:pt x="31" y="22"/>
                    <a:pt x="36" y="11"/>
                  </a:cubicBezTo>
                  <a:cubicBezTo>
                    <a:pt x="37" y="11"/>
                    <a:pt x="37" y="10"/>
                    <a:pt x="38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9" y="8"/>
                    <a:pt x="39" y="8"/>
                    <a:pt x="39" y="7"/>
                  </a:cubicBezTo>
                  <a:cubicBezTo>
                    <a:pt x="39" y="7"/>
                    <a:pt x="40" y="7"/>
                    <a:pt x="40" y="6"/>
                  </a:cubicBezTo>
                  <a:cubicBezTo>
                    <a:pt x="40" y="6"/>
                    <a:pt x="41" y="6"/>
                    <a:pt x="41" y="6"/>
                  </a:cubicBezTo>
                  <a:cubicBezTo>
                    <a:pt x="41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4"/>
                    <a:pt x="44" y="4"/>
                    <a:pt x="44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6" y="3"/>
                    <a:pt x="46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lnTo>
                    <a:pt x="20" y="1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2" name="Freeform 1165">
              <a:extLst>
                <a:ext uri="{FF2B5EF4-FFF2-40B4-BE49-F238E27FC236}">
                  <a16:creationId xmlns:a16="http://schemas.microsoft.com/office/drawing/2014/main" id="{62F532AF-6C25-4492-A5CE-0AFBACB9D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1677"/>
              <a:ext cx="125" cy="149"/>
            </a:xfrm>
            <a:custGeom>
              <a:avLst/>
              <a:gdLst>
                <a:gd name="T0" fmla="*/ 750 w 50"/>
                <a:gd name="T1" fmla="*/ 1054 h 56"/>
                <a:gd name="T2" fmla="*/ 613 w 50"/>
                <a:gd name="T3" fmla="*/ 921 h 56"/>
                <a:gd name="T4" fmla="*/ 613 w 50"/>
                <a:gd name="T5" fmla="*/ 205 h 56"/>
                <a:gd name="T6" fmla="*/ 783 w 50"/>
                <a:gd name="T7" fmla="*/ 21 h 56"/>
                <a:gd name="T8" fmla="*/ 783 w 50"/>
                <a:gd name="T9" fmla="*/ 21 h 56"/>
                <a:gd name="T10" fmla="*/ 300 w 50"/>
                <a:gd name="T11" fmla="*/ 0 h 56"/>
                <a:gd name="T12" fmla="*/ 208 w 50"/>
                <a:gd name="T13" fmla="*/ 56 h 56"/>
                <a:gd name="T14" fmla="*/ 188 w 50"/>
                <a:gd name="T15" fmla="*/ 942 h 56"/>
                <a:gd name="T16" fmla="*/ 270 w 50"/>
                <a:gd name="T17" fmla="*/ 998 h 56"/>
                <a:gd name="T18" fmla="*/ 750 w 50"/>
                <a:gd name="T19" fmla="*/ 1054 h 56"/>
                <a:gd name="T20" fmla="*/ 688 w 50"/>
                <a:gd name="T21" fmla="*/ 963 h 56"/>
                <a:gd name="T22" fmla="*/ 750 w 50"/>
                <a:gd name="T23" fmla="*/ 1054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56">
                  <a:moveTo>
                    <a:pt x="48" y="56"/>
                  </a:moveTo>
                  <a:cubicBezTo>
                    <a:pt x="43" y="56"/>
                    <a:pt x="42" y="53"/>
                    <a:pt x="39" y="49"/>
                  </a:cubicBezTo>
                  <a:cubicBezTo>
                    <a:pt x="33" y="39"/>
                    <a:pt x="33" y="21"/>
                    <a:pt x="39" y="11"/>
                  </a:cubicBezTo>
                  <a:cubicBezTo>
                    <a:pt x="42" y="5"/>
                    <a:pt x="45" y="2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6" y="0"/>
                    <a:pt x="13" y="3"/>
                  </a:cubicBezTo>
                  <a:cubicBezTo>
                    <a:pt x="2" y="15"/>
                    <a:pt x="0" y="38"/>
                    <a:pt x="12" y="50"/>
                  </a:cubicBezTo>
                  <a:cubicBezTo>
                    <a:pt x="13" y="51"/>
                    <a:pt x="16" y="53"/>
                    <a:pt x="17" y="53"/>
                  </a:cubicBezTo>
                  <a:cubicBezTo>
                    <a:pt x="24" y="53"/>
                    <a:pt x="39" y="56"/>
                    <a:pt x="48" y="56"/>
                  </a:cubicBezTo>
                  <a:cubicBezTo>
                    <a:pt x="49" y="56"/>
                    <a:pt x="45" y="52"/>
                    <a:pt x="44" y="51"/>
                  </a:cubicBezTo>
                  <a:lnTo>
                    <a:pt x="48" y="56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3" name="Freeform 1166">
              <a:extLst>
                <a:ext uri="{FF2B5EF4-FFF2-40B4-BE49-F238E27FC236}">
                  <a16:creationId xmlns:a16="http://schemas.microsoft.com/office/drawing/2014/main" id="{6A961F65-E4C8-4A1B-8584-FFDA8A4F5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786"/>
              <a:ext cx="113" cy="139"/>
            </a:xfrm>
            <a:custGeom>
              <a:avLst/>
              <a:gdLst>
                <a:gd name="T0" fmla="*/ 693 w 45"/>
                <a:gd name="T1" fmla="*/ 914 h 52"/>
                <a:gd name="T2" fmla="*/ 693 w 45"/>
                <a:gd name="T3" fmla="*/ 914 h 52"/>
                <a:gd name="T4" fmla="*/ 681 w 45"/>
                <a:gd name="T5" fmla="*/ 230 h 52"/>
                <a:gd name="T6" fmla="*/ 33 w 45"/>
                <a:gd name="T7" fmla="*/ 265 h 52"/>
                <a:gd name="T8" fmla="*/ 20 w 45"/>
                <a:gd name="T9" fmla="*/ 957 h 52"/>
                <a:gd name="T10" fmla="*/ 20 w 45"/>
                <a:gd name="T11" fmla="*/ 973 h 52"/>
                <a:gd name="T12" fmla="*/ 0 w 45"/>
                <a:gd name="T13" fmla="*/ 994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2">
                  <a:moveTo>
                    <a:pt x="44" y="48"/>
                  </a:moveTo>
                  <a:cubicBezTo>
                    <a:pt x="44" y="48"/>
                    <a:pt x="44" y="48"/>
                    <a:pt x="44" y="48"/>
                  </a:cubicBezTo>
                  <a:cubicBezTo>
                    <a:pt x="43" y="34"/>
                    <a:pt x="45" y="19"/>
                    <a:pt x="43" y="12"/>
                  </a:cubicBezTo>
                  <a:cubicBezTo>
                    <a:pt x="40" y="0"/>
                    <a:pt x="6" y="1"/>
                    <a:pt x="2" y="14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0"/>
                    <a:pt x="1" y="51"/>
                    <a:pt x="1" y="51"/>
                  </a:cubicBezTo>
                  <a:cubicBezTo>
                    <a:pt x="1" y="52"/>
                    <a:pt x="0" y="51"/>
                    <a:pt x="0" y="52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4" name="Freeform 1167">
              <a:extLst>
                <a:ext uri="{FF2B5EF4-FFF2-40B4-BE49-F238E27FC236}">
                  <a16:creationId xmlns:a16="http://schemas.microsoft.com/office/drawing/2014/main" id="{5DE45BEC-D391-4F23-A6D2-18F87878C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741"/>
              <a:ext cx="112" cy="125"/>
            </a:xfrm>
            <a:custGeom>
              <a:avLst/>
              <a:gdLst>
                <a:gd name="T0" fmla="*/ 682 w 45"/>
                <a:gd name="T1" fmla="*/ 883 h 47"/>
                <a:gd name="T2" fmla="*/ 662 w 45"/>
                <a:gd name="T3" fmla="*/ 247 h 47"/>
                <a:gd name="T4" fmla="*/ 30 w 45"/>
                <a:gd name="T5" fmla="*/ 247 h 47"/>
                <a:gd name="T6" fmla="*/ 0 w 45"/>
                <a:gd name="T7" fmla="*/ 883 h 47"/>
                <a:gd name="T8" fmla="*/ 12 w 45"/>
                <a:gd name="T9" fmla="*/ 862 h 47"/>
                <a:gd name="T10" fmla="*/ 0 w 45"/>
                <a:gd name="T11" fmla="*/ 88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7">
                  <a:moveTo>
                    <a:pt x="44" y="47"/>
                  </a:moveTo>
                  <a:cubicBezTo>
                    <a:pt x="43" y="34"/>
                    <a:pt x="45" y="19"/>
                    <a:pt x="43" y="13"/>
                  </a:cubicBezTo>
                  <a:cubicBezTo>
                    <a:pt x="40" y="0"/>
                    <a:pt x="6" y="0"/>
                    <a:pt x="2" y="1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6"/>
                    <a:pt x="1" y="46"/>
                    <a:pt x="1" y="46"/>
                  </a:cubicBezTo>
                  <a:cubicBezTo>
                    <a:pt x="0" y="46"/>
                    <a:pt x="0" y="47"/>
                    <a:pt x="0" y="47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5" name="Freeform 1168">
              <a:extLst>
                <a:ext uri="{FF2B5EF4-FFF2-40B4-BE49-F238E27FC236}">
                  <a16:creationId xmlns:a16="http://schemas.microsoft.com/office/drawing/2014/main" id="{7D31510B-8915-45F2-B1AA-A6CE59EF4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789"/>
              <a:ext cx="125" cy="147"/>
            </a:xfrm>
            <a:custGeom>
              <a:avLst/>
              <a:gdLst>
                <a:gd name="T0" fmla="*/ 550 w 50"/>
                <a:gd name="T1" fmla="*/ 1050 h 55"/>
                <a:gd name="T2" fmla="*/ 583 w 50"/>
                <a:gd name="T3" fmla="*/ 957 h 55"/>
                <a:gd name="T4" fmla="*/ 583 w 50"/>
                <a:gd name="T5" fmla="*/ 957 h 55"/>
                <a:gd name="T6" fmla="*/ 750 w 50"/>
                <a:gd name="T7" fmla="*/ 457 h 55"/>
                <a:gd name="T8" fmla="*/ 188 w 50"/>
                <a:gd name="T9" fmla="*/ 171 h 55"/>
                <a:gd name="T10" fmla="*/ 0 w 50"/>
                <a:gd name="T11" fmla="*/ 671 h 55"/>
                <a:gd name="T12" fmla="*/ 0 w 50"/>
                <a:gd name="T13" fmla="*/ 649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5">
                  <a:moveTo>
                    <a:pt x="35" y="55"/>
                  </a:moveTo>
                  <a:cubicBezTo>
                    <a:pt x="37" y="54"/>
                    <a:pt x="37" y="53"/>
                    <a:pt x="37" y="50"/>
                  </a:cubicBezTo>
                  <a:cubicBezTo>
                    <a:pt x="37" y="50"/>
                    <a:pt x="37" y="50"/>
                    <a:pt x="37" y="50"/>
                  </a:cubicBezTo>
                  <a:cubicBezTo>
                    <a:pt x="41" y="40"/>
                    <a:pt x="47" y="29"/>
                    <a:pt x="48" y="24"/>
                  </a:cubicBezTo>
                  <a:cubicBezTo>
                    <a:pt x="50" y="12"/>
                    <a:pt x="21" y="0"/>
                    <a:pt x="12" y="9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4"/>
                  </a:cubicBezTo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6" name="Freeform 1169">
              <a:extLst>
                <a:ext uri="{FF2B5EF4-FFF2-40B4-BE49-F238E27FC236}">
                  <a16:creationId xmlns:a16="http://schemas.microsoft.com/office/drawing/2014/main" id="{7B2CC551-EA95-463A-8119-597907C8F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786"/>
              <a:ext cx="110" cy="139"/>
            </a:xfrm>
            <a:custGeom>
              <a:avLst/>
              <a:gdLst>
                <a:gd name="T0" fmla="*/ 425 w 44"/>
                <a:gd name="T1" fmla="*/ 687 h 52"/>
                <a:gd name="T2" fmla="*/ 675 w 44"/>
                <a:gd name="T3" fmla="*/ 957 h 52"/>
                <a:gd name="T4" fmla="*/ 675 w 44"/>
                <a:gd name="T5" fmla="*/ 957 h 52"/>
                <a:gd name="T6" fmla="*/ 658 w 44"/>
                <a:gd name="T7" fmla="*/ 230 h 52"/>
                <a:gd name="T8" fmla="*/ 20 w 44"/>
                <a:gd name="T9" fmla="*/ 265 h 52"/>
                <a:gd name="T10" fmla="*/ 0 w 44"/>
                <a:gd name="T11" fmla="*/ 994 h 52"/>
                <a:gd name="T12" fmla="*/ 425 w 44"/>
                <a:gd name="T13" fmla="*/ 687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2">
                  <a:moveTo>
                    <a:pt x="27" y="36"/>
                  </a:moveTo>
                  <a:cubicBezTo>
                    <a:pt x="36" y="36"/>
                    <a:pt x="43" y="42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2" y="37"/>
                    <a:pt x="44" y="19"/>
                    <a:pt x="42" y="12"/>
                  </a:cubicBezTo>
                  <a:cubicBezTo>
                    <a:pt x="39" y="0"/>
                    <a:pt x="5" y="1"/>
                    <a:pt x="1" y="1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3" y="41"/>
                    <a:pt x="16" y="35"/>
                    <a:pt x="27" y="36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7" name="Freeform 1170">
              <a:extLst>
                <a:ext uri="{FF2B5EF4-FFF2-40B4-BE49-F238E27FC236}">
                  <a16:creationId xmlns:a16="http://schemas.microsoft.com/office/drawing/2014/main" id="{0C0E1686-C143-4043-9055-00BE359CF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741"/>
              <a:ext cx="112" cy="136"/>
            </a:xfrm>
            <a:custGeom>
              <a:avLst/>
              <a:gdLst>
                <a:gd name="T0" fmla="*/ 662 w 45"/>
                <a:gd name="T1" fmla="*/ 248 h 51"/>
                <a:gd name="T2" fmla="*/ 30 w 45"/>
                <a:gd name="T3" fmla="*/ 248 h 51"/>
                <a:gd name="T4" fmla="*/ 0 w 45"/>
                <a:gd name="T5" fmla="*/ 888 h 51"/>
                <a:gd name="T6" fmla="*/ 137 w 45"/>
                <a:gd name="T7" fmla="*/ 704 h 51"/>
                <a:gd name="T8" fmla="*/ 540 w 45"/>
                <a:gd name="T9" fmla="*/ 704 h 51"/>
                <a:gd name="T10" fmla="*/ 662 w 45"/>
                <a:gd name="T11" fmla="*/ 968 h 51"/>
                <a:gd name="T12" fmla="*/ 662 w 45"/>
                <a:gd name="T13" fmla="*/ 968 h 51"/>
                <a:gd name="T14" fmla="*/ 662 w 45"/>
                <a:gd name="T15" fmla="*/ 248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1">
                  <a:moveTo>
                    <a:pt x="43" y="13"/>
                  </a:moveTo>
                  <a:cubicBezTo>
                    <a:pt x="40" y="0"/>
                    <a:pt x="6" y="0"/>
                    <a:pt x="2" y="1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2" y="42"/>
                    <a:pt x="5" y="39"/>
                    <a:pt x="9" y="37"/>
                  </a:cubicBezTo>
                  <a:cubicBezTo>
                    <a:pt x="17" y="32"/>
                    <a:pt x="28" y="33"/>
                    <a:pt x="35" y="37"/>
                  </a:cubicBezTo>
                  <a:cubicBezTo>
                    <a:pt x="40" y="40"/>
                    <a:pt x="43" y="45"/>
                    <a:pt x="43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2" y="38"/>
                    <a:pt x="45" y="19"/>
                    <a:pt x="43" y="13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8" name="Freeform 1171">
              <a:extLst>
                <a:ext uri="{FF2B5EF4-FFF2-40B4-BE49-F238E27FC236}">
                  <a16:creationId xmlns:a16="http://schemas.microsoft.com/office/drawing/2014/main" id="{5A979C4C-AAD3-48C0-B963-875B12FE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789"/>
              <a:ext cx="125" cy="133"/>
            </a:xfrm>
            <a:custGeom>
              <a:avLst/>
              <a:gdLst>
                <a:gd name="T0" fmla="*/ 188 w 50"/>
                <a:gd name="T1" fmla="*/ 170 h 50"/>
                <a:gd name="T2" fmla="*/ 0 w 50"/>
                <a:gd name="T3" fmla="*/ 657 h 50"/>
                <a:gd name="T4" fmla="*/ 188 w 50"/>
                <a:gd name="T5" fmla="*/ 567 h 50"/>
                <a:gd name="T6" fmla="*/ 550 w 50"/>
                <a:gd name="T7" fmla="*/ 806 h 50"/>
                <a:gd name="T8" fmla="*/ 583 w 50"/>
                <a:gd name="T9" fmla="*/ 942 h 50"/>
                <a:gd name="T10" fmla="*/ 750 w 50"/>
                <a:gd name="T11" fmla="*/ 452 h 50"/>
                <a:gd name="T12" fmla="*/ 188 w 50"/>
                <a:gd name="T13" fmla="*/ 170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0">
                  <a:moveTo>
                    <a:pt x="12" y="9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3" y="32"/>
                    <a:pt x="7" y="30"/>
                    <a:pt x="12" y="30"/>
                  </a:cubicBezTo>
                  <a:cubicBezTo>
                    <a:pt x="21" y="30"/>
                    <a:pt x="31" y="35"/>
                    <a:pt x="35" y="43"/>
                  </a:cubicBezTo>
                  <a:cubicBezTo>
                    <a:pt x="36" y="45"/>
                    <a:pt x="37" y="48"/>
                    <a:pt x="37" y="50"/>
                  </a:cubicBezTo>
                  <a:cubicBezTo>
                    <a:pt x="41" y="40"/>
                    <a:pt x="47" y="29"/>
                    <a:pt x="48" y="24"/>
                  </a:cubicBezTo>
                  <a:cubicBezTo>
                    <a:pt x="50" y="12"/>
                    <a:pt x="21" y="0"/>
                    <a:pt x="12" y="9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9" name="Freeform 1172">
              <a:extLst>
                <a:ext uri="{FF2B5EF4-FFF2-40B4-BE49-F238E27FC236}">
                  <a16:creationId xmlns:a16="http://schemas.microsoft.com/office/drawing/2014/main" id="{7262177B-E076-42DB-8315-1B68A5787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162"/>
              <a:ext cx="352" cy="347"/>
            </a:xfrm>
            <a:custGeom>
              <a:avLst/>
              <a:gdLst>
                <a:gd name="T0" fmla="*/ 280 w 141"/>
                <a:gd name="T1" fmla="*/ 2472 h 130"/>
                <a:gd name="T2" fmla="*/ 1932 w 141"/>
                <a:gd name="T3" fmla="*/ 2165 h 130"/>
                <a:gd name="T4" fmla="*/ 1962 w 141"/>
                <a:gd name="T5" fmla="*/ 1425 h 130"/>
                <a:gd name="T6" fmla="*/ 1103 w 141"/>
                <a:gd name="T7" fmla="*/ 1332 h 130"/>
                <a:gd name="T8" fmla="*/ 1870 w 141"/>
                <a:gd name="T9" fmla="*/ 798 h 130"/>
                <a:gd name="T10" fmla="*/ 1653 w 141"/>
                <a:gd name="T11" fmla="*/ 136 h 130"/>
                <a:gd name="T12" fmla="*/ 0 w 141"/>
                <a:gd name="T13" fmla="*/ 662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30">
                  <a:moveTo>
                    <a:pt x="18" y="130"/>
                  </a:moveTo>
                  <a:cubicBezTo>
                    <a:pt x="56" y="123"/>
                    <a:pt x="115" y="114"/>
                    <a:pt x="124" y="114"/>
                  </a:cubicBezTo>
                  <a:cubicBezTo>
                    <a:pt x="141" y="113"/>
                    <a:pt x="139" y="74"/>
                    <a:pt x="126" y="75"/>
                  </a:cubicBezTo>
                  <a:cubicBezTo>
                    <a:pt x="120" y="75"/>
                    <a:pt x="90" y="70"/>
                    <a:pt x="71" y="70"/>
                  </a:cubicBezTo>
                  <a:cubicBezTo>
                    <a:pt x="82" y="65"/>
                    <a:pt x="120" y="42"/>
                    <a:pt x="120" y="42"/>
                  </a:cubicBezTo>
                  <a:cubicBezTo>
                    <a:pt x="132" y="37"/>
                    <a:pt x="119" y="0"/>
                    <a:pt x="106" y="7"/>
                  </a:cubicBezTo>
                  <a:cubicBezTo>
                    <a:pt x="87" y="14"/>
                    <a:pt x="34" y="27"/>
                    <a:pt x="0" y="35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0" name="Freeform 1173">
              <a:extLst>
                <a:ext uri="{FF2B5EF4-FFF2-40B4-BE49-F238E27FC236}">
                  <a16:creationId xmlns:a16="http://schemas.microsoft.com/office/drawing/2014/main" id="{0B356772-7817-48A2-A85F-609C80500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1061"/>
              <a:ext cx="80" cy="147"/>
            </a:xfrm>
            <a:custGeom>
              <a:avLst/>
              <a:gdLst>
                <a:gd name="T0" fmla="*/ 500 w 32"/>
                <a:gd name="T1" fmla="*/ 1050 h 55"/>
                <a:gd name="T2" fmla="*/ 175 w 32"/>
                <a:gd name="T3" fmla="*/ 799 h 55"/>
                <a:gd name="T4" fmla="*/ 425 w 32"/>
                <a:gd name="T5" fmla="*/ 136 h 55"/>
                <a:gd name="T6" fmla="*/ 500 w 32"/>
                <a:gd name="T7" fmla="*/ 171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55">
                  <a:moveTo>
                    <a:pt x="32" y="55"/>
                  </a:moveTo>
                  <a:cubicBezTo>
                    <a:pt x="21" y="48"/>
                    <a:pt x="11" y="42"/>
                    <a:pt x="11" y="42"/>
                  </a:cubicBezTo>
                  <a:cubicBezTo>
                    <a:pt x="0" y="36"/>
                    <a:pt x="15" y="0"/>
                    <a:pt x="27" y="7"/>
                  </a:cubicBezTo>
                  <a:cubicBezTo>
                    <a:pt x="29" y="8"/>
                    <a:pt x="30" y="8"/>
                    <a:pt x="32" y="9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1" name="Freeform 1174">
              <a:extLst>
                <a:ext uri="{FF2B5EF4-FFF2-40B4-BE49-F238E27FC236}">
                  <a16:creationId xmlns:a16="http://schemas.microsoft.com/office/drawing/2014/main" id="{DC51AFC7-D402-464C-B505-913273E1D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256"/>
              <a:ext cx="115" cy="117"/>
            </a:xfrm>
            <a:custGeom>
              <a:avLst/>
              <a:gdLst>
                <a:gd name="T0" fmla="*/ 720 w 46"/>
                <a:gd name="T1" fmla="*/ 827 h 44"/>
                <a:gd name="T2" fmla="*/ 270 w 46"/>
                <a:gd name="T3" fmla="*/ 750 h 44"/>
                <a:gd name="T4" fmla="*/ 270 w 46"/>
                <a:gd name="T5" fmla="*/ 21 h 44"/>
                <a:gd name="T6" fmla="*/ 720 w 4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4">
                  <a:moveTo>
                    <a:pt x="46" y="44"/>
                  </a:moveTo>
                  <a:cubicBezTo>
                    <a:pt x="32" y="42"/>
                    <a:pt x="21" y="40"/>
                    <a:pt x="17" y="40"/>
                  </a:cubicBezTo>
                  <a:cubicBezTo>
                    <a:pt x="0" y="39"/>
                    <a:pt x="4" y="0"/>
                    <a:pt x="17" y="1"/>
                  </a:cubicBezTo>
                  <a:cubicBezTo>
                    <a:pt x="20" y="1"/>
                    <a:pt x="32" y="0"/>
                    <a:pt x="46" y="0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2" name="Freeform 1175">
              <a:extLst>
                <a:ext uri="{FF2B5EF4-FFF2-40B4-BE49-F238E27FC236}">
                  <a16:creationId xmlns:a16="http://schemas.microsoft.com/office/drawing/2014/main" id="{4DD9B39D-5E2D-4285-BD3C-BF8E95EEB2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9" y="1066"/>
              <a:ext cx="440" cy="371"/>
            </a:xfrm>
            <a:custGeom>
              <a:avLst/>
              <a:gdLst>
                <a:gd name="T0" fmla="*/ 470 w 176"/>
                <a:gd name="T1" fmla="*/ 35 h 139"/>
                <a:gd name="T2" fmla="*/ 250 w 176"/>
                <a:gd name="T3" fmla="*/ 593 h 139"/>
                <a:gd name="T4" fmla="*/ 250 w 176"/>
                <a:gd name="T5" fmla="*/ 593 h 139"/>
                <a:gd name="T6" fmla="*/ 333 w 176"/>
                <a:gd name="T7" fmla="*/ 819 h 139"/>
                <a:gd name="T8" fmla="*/ 925 w 176"/>
                <a:gd name="T9" fmla="*/ 1276 h 139"/>
                <a:gd name="T10" fmla="*/ 533 w 176"/>
                <a:gd name="T11" fmla="*/ 1289 h 139"/>
                <a:gd name="T12" fmla="*/ 250 w 176"/>
                <a:gd name="T13" fmla="*/ 1311 h 139"/>
                <a:gd name="T14" fmla="*/ 20 w 176"/>
                <a:gd name="T15" fmla="*/ 1695 h 139"/>
                <a:gd name="T16" fmla="*/ 250 w 176"/>
                <a:gd name="T17" fmla="*/ 2165 h 139"/>
                <a:gd name="T18" fmla="*/ 250 w 176"/>
                <a:gd name="T19" fmla="*/ 2165 h 139"/>
                <a:gd name="T20" fmla="*/ 2363 w 176"/>
                <a:gd name="T21" fmla="*/ 2565 h 139"/>
                <a:gd name="T22" fmla="*/ 2363 w 176"/>
                <a:gd name="T23" fmla="*/ 2565 h 139"/>
                <a:gd name="T24" fmla="*/ 2363 w 176"/>
                <a:gd name="T25" fmla="*/ 2565 h 139"/>
                <a:gd name="T26" fmla="*/ 2688 w 176"/>
                <a:gd name="T27" fmla="*/ 2642 h 139"/>
                <a:gd name="T28" fmla="*/ 2750 w 176"/>
                <a:gd name="T29" fmla="*/ 2552 h 139"/>
                <a:gd name="T30" fmla="*/ 2375 w 176"/>
                <a:gd name="T31" fmla="*/ 2437 h 139"/>
                <a:gd name="T32" fmla="*/ 2145 w 176"/>
                <a:gd name="T33" fmla="*/ 2245 h 139"/>
                <a:gd name="T34" fmla="*/ 2050 w 176"/>
                <a:gd name="T35" fmla="*/ 1810 h 139"/>
                <a:gd name="T36" fmla="*/ 2063 w 176"/>
                <a:gd name="T37" fmla="*/ 1596 h 139"/>
                <a:gd name="T38" fmla="*/ 2363 w 176"/>
                <a:gd name="T39" fmla="*/ 1140 h 139"/>
                <a:gd name="T40" fmla="*/ 2688 w 176"/>
                <a:gd name="T41" fmla="*/ 1105 h 139"/>
                <a:gd name="T42" fmla="*/ 2720 w 176"/>
                <a:gd name="T43" fmla="*/ 969 h 139"/>
                <a:gd name="T44" fmla="*/ 625 w 176"/>
                <a:gd name="T45" fmla="*/ 35 h 139"/>
                <a:gd name="T46" fmla="*/ 645 w 176"/>
                <a:gd name="T47" fmla="*/ 35 h 139"/>
                <a:gd name="T48" fmla="*/ 470 w 176"/>
                <a:gd name="T49" fmla="*/ 35 h 139"/>
                <a:gd name="T50" fmla="*/ 1145 w 176"/>
                <a:gd name="T51" fmla="*/ 1276 h 139"/>
                <a:gd name="T52" fmla="*/ 395 w 176"/>
                <a:gd name="T53" fmla="*/ 705 h 139"/>
                <a:gd name="T54" fmla="*/ 345 w 176"/>
                <a:gd name="T55" fmla="*/ 593 h 139"/>
                <a:gd name="T56" fmla="*/ 520 w 176"/>
                <a:gd name="T57" fmla="*/ 149 h 139"/>
                <a:gd name="T58" fmla="*/ 583 w 176"/>
                <a:gd name="T59" fmla="*/ 149 h 139"/>
                <a:gd name="T60" fmla="*/ 595 w 176"/>
                <a:gd name="T61" fmla="*/ 149 h 139"/>
                <a:gd name="T62" fmla="*/ 595 w 176"/>
                <a:gd name="T63" fmla="*/ 149 h 139"/>
                <a:gd name="T64" fmla="*/ 2408 w 176"/>
                <a:gd name="T65" fmla="*/ 969 h 139"/>
                <a:gd name="T66" fmla="*/ 2300 w 176"/>
                <a:gd name="T67" fmla="*/ 1025 h 139"/>
                <a:gd name="T68" fmla="*/ 1958 w 176"/>
                <a:gd name="T69" fmla="*/ 1561 h 139"/>
                <a:gd name="T70" fmla="*/ 1938 w 176"/>
                <a:gd name="T71" fmla="*/ 1810 h 139"/>
                <a:gd name="T72" fmla="*/ 2050 w 176"/>
                <a:gd name="T73" fmla="*/ 2322 h 139"/>
                <a:gd name="T74" fmla="*/ 2083 w 176"/>
                <a:gd name="T75" fmla="*/ 2378 h 139"/>
                <a:gd name="T76" fmla="*/ 250 w 176"/>
                <a:gd name="T77" fmla="*/ 2053 h 139"/>
                <a:gd name="T78" fmla="*/ 250 w 176"/>
                <a:gd name="T79" fmla="*/ 2053 h 139"/>
                <a:gd name="T80" fmla="*/ 125 w 176"/>
                <a:gd name="T81" fmla="*/ 1711 h 139"/>
                <a:gd name="T82" fmla="*/ 238 w 176"/>
                <a:gd name="T83" fmla="*/ 1425 h 139"/>
                <a:gd name="T84" fmla="*/ 533 w 176"/>
                <a:gd name="T85" fmla="*/ 1425 h 139"/>
                <a:gd name="T86" fmla="*/ 1113 w 176"/>
                <a:gd name="T87" fmla="*/ 1388 h 139"/>
                <a:gd name="T88" fmla="*/ 1145 w 176"/>
                <a:gd name="T89" fmla="*/ 1276 h 13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6" h="139">
                  <a:moveTo>
                    <a:pt x="30" y="2"/>
                  </a:moveTo>
                  <a:cubicBezTo>
                    <a:pt x="22" y="7"/>
                    <a:pt x="16" y="21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8"/>
                    <a:pt x="19" y="42"/>
                    <a:pt x="21" y="43"/>
                  </a:cubicBezTo>
                  <a:cubicBezTo>
                    <a:pt x="22" y="44"/>
                    <a:pt x="44" y="58"/>
                    <a:pt x="59" y="67"/>
                  </a:cubicBezTo>
                  <a:cubicBezTo>
                    <a:pt x="51" y="67"/>
                    <a:pt x="42" y="68"/>
                    <a:pt x="34" y="68"/>
                  </a:cubicBezTo>
                  <a:cubicBezTo>
                    <a:pt x="25" y="68"/>
                    <a:pt x="18" y="69"/>
                    <a:pt x="16" y="69"/>
                  </a:cubicBezTo>
                  <a:cubicBezTo>
                    <a:pt x="7" y="68"/>
                    <a:pt x="2" y="79"/>
                    <a:pt x="1" y="89"/>
                  </a:cubicBezTo>
                  <a:cubicBezTo>
                    <a:pt x="0" y="101"/>
                    <a:pt x="4" y="113"/>
                    <a:pt x="16" y="114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28" y="115"/>
                    <a:pt x="135" y="132"/>
                    <a:pt x="151" y="135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51" y="135"/>
                    <a:pt x="151" y="135"/>
                    <a:pt x="151" y="135"/>
                  </a:cubicBezTo>
                  <a:cubicBezTo>
                    <a:pt x="172" y="139"/>
                    <a:pt x="172" y="139"/>
                    <a:pt x="172" y="139"/>
                  </a:cubicBezTo>
                  <a:cubicBezTo>
                    <a:pt x="176" y="134"/>
                    <a:pt x="176" y="134"/>
                    <a:pt x="176" y="134"/>
                  </a:cubicBezTo>
                  <a:cubicBezTo>
                    <a:pt x="176" y="134"/>
                    <a:pt x="152" y="128"/>
                    <a:pt x="152" y="128"/>
                  </a:cubicBezTo>
                  <a:cubicBezTo>
                    <a:pt x="146" y="127"/>
                    <a:pt x="141" y="124"/>
                    <a:pt x="137" y="118"/>
                  </a:cubicBezTo>
                  <a:cubicBezTo>
                    <a:pt x="132" y="111"/>
                    <a:pt x="131" y="102"/>
                    <a:pt x="131" y="95"/>
                  </a:cubicBezTo>
                  <a:cubicBezTo>
                    <a:pt x="131" y="90"/>
                    <a:pt x="131" y="87"/>
                    <a:pt x="132" y="84"/>
                  </a:cubicBezTo>
                  <a:cubicBezTo>
                    <a:pt x="134" y="76"/>
                    <a:pt x="141" y="65"/>
                    <a:pt x="151" y="60"/>
                  </a:cubicBezTo>
                  <a:cubicBezTo>
                    <a:pt x="157" y="56"/>
                    <a:pt x="165" y="55"/>
                    <a:pt x="172" y="58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3" y="51"/>
                    <a:pt x="69" y="14"/>
                    <a:pt x="40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37" y="0"/>
                    <a:pt x="34" y="0"/>
                    <a:pt x="30" y="2"/>
                  </a:cubicBezTo>
                  <a:close/>
                  <a:moveTo>
                    <a:pt x="73" y="67"/>
                  </a:moveTo>
                  <a:cubicBezTo>
                    <a:pt x="62" y="61"/>
                    <a:pt x="25" y="37"/>
                    <a:pt x="25" y="37"/>
                  </a:cubicBezTo>
                  <a:cubicBezTo>
                    <a:pt x="23" y="36"/>
                    <a:pt x="22" y="33"/>
                    <a:pt x="22" y="31"/>
                  </a:cubicBezTo>
                  <a:cubicBezTo>
                    <a:pt x="22" y="23"/>
                    <a:pt x="28" y="11"/>
                    <a:pt x="33" y="8"/>
                  </a:cubicBezTo>
                  <a:cubicBezTo>
                    <a:pt x="35" y="7"/>
                    <a:pt x="37" y="8"/>
                    <a:pt x="37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59" y="17"/>
                    <a:pt x="122" y="40"/>
                    <a:pt x="154" y="51"/>
                  </a:cubicBezTo>
                  <a:cubicBezTo>
                    <a:pt x="151" y="52"/>
                    <a:pt x="149" y="53"/>
                    <a:pt x="147" y="54"/>
                  </a:cubicBezTo>
                  <a:cubicBezTo>
                    <a:pt x="135" y="60"/>
                    <a:pt x="127" y="73"/>
                    <a:pt x="125" y="82"/>
                  </a:cubicBezTo>
                  <a:cubicBezTo>
                    <a:pt x="124" y="86"/>
                    <a:pt x="124" y="90"/>
                    <a:pt x="124" y="95"/>
                  </a:cubicBezTo>
                  <a:cubicBezTo>
                    <a:pt x="124" y="104"/>
                    <a:pt x="126" y="114"/>
                    <a:pt x="131" y="122"/>
                  </a:cubicBezTo>
                  <a:cubicBezTo>
                    <a:pt x="132" y="123"/>
                    <a:pt x="133" y="124"/>
                    <a:pt x="133" y="125"/>
                  </a:cubicBezTo>
                  <a:cubicBezTo>
                    <a:pt x="98" y="119"/>
                    <a:pt x="27" y="108"/>
                    <a:pt x="16" y="108"/>
                  </a:cubicBezTo>
                  <a:cubicBezTo>
                    <a:pt x="16" y="108"/>
                    <a:pt x="16" y="108"/>
                    <a:pt x="16" y="108"/>
                  </a:cubicBezTo>
                  <a:cubicBezTo>
                    <a:pt x="10" y="107"/>
                    <a:pt x="7" y="98"/>
                    <a:pt x="8" y="90"/>
                  </a:cubicBezTo>
                  <a:cubicBezTo>
                    <a:pt x="9" y="82"/>
                    <a:pt x="12" y="75"/>
                    <a:pt x="15" y="75"/>
                  </a:cubicBezTo>
                  <a:cubicBezTo>
                    <a:pt x="18" y="76"/>
                    <a:pt x="25" y="75"/>
                    <a:pt x="34" y="75"/>
                  </a:cubicBezTo>
                  <a:cubicBezTo>
                    <a:pt x="46" y="74"/>
                    <a:pt x="60" y="73"/>
                    <a:pt x="71" y="73"/>
                  </a:cubicBezTo>
                  <a:lnTo>
                    <a:pt x="73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3" name="Freeform 1176">
              <a:extLst>
                <a:ext uri="{FF2B5EF4-FFF2-40B4-BE49-F238E27FC236}">
                  <a16:creationId xmlns:a16="http://schemas.microsoft.com/office/drawing/2014/main" id="{A16CF4D2-C904-4511-99B0-93AA597A9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061"/>
              <a:ext cx="435" cy="355"/>
            </a:xfrm>
            <a:custGeom>
              <a:avLst/>
              <a:gdLst>
                <a:gd name="T0" fmla="*/ 270 w 174"/>
                <a:gd name="T1" fmla="*/ 2151 h 133"/>
                <a:gd name="T2" fmla="*/ 270 w 174"/>
                <a:gd name="T3" fmla="*/ 1409 h 133"/>
                <a:gd name="T4" fmla="*/ 1145 w 174"/>
                <a:gd name="T5" fmla="*/ 1367 h 133"/>
                <a:gd name="T6" fmla="*/ 375 w 174"/>
                <a:gd name="T7" fmla="*/ 798 h 133"/>
                <a:gd name="T8" fmla="*/ 625 w 174"/>
                <a:gd name="T9" fmla="*/ 136 h 133"/>
                <a:gd name="T10" fmla="*/ 2720 w 174"/>
                <a:gd name="T11" fmla="*/ 1084 h 133"/>
                <a:gd name="T12" fmla="*/ 2033 w 174"/>
                <a:gd name="T13" fmla="*/ 1618 h 133"/>
                <a:gd name="T14" fmla="*/ 2395 w 174"/>
                <a:gd name="T15" fmla="*/ 2530 h 133"/>
                <a:gd name="T16" fmla="*/ 270 w 174"/>
                <a:gd name="T17" fmla="*/ 2151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33">
                  <a:moveTo>
                    <a:pt x="17" y="113"/>
                  </a:moveTo>
                  <a:cubicBezTo>
                    <a:pt x="0" y="112"/>
                    <a:pt x="4" y="73"/>
                    <a:pt x="17" y="74"/>
                  </a:cubicBezTo>
                  <a:cubicBezTo>
                    <a:pt x="23" y="75"/>
                    <a:pt x="53" y="72"/>
                    <a:pt x="73" y="72"/>
                  </a:cubicBezTo>
                  <a:cubicBezTo>
                    <a:pt x="62" y="66"/>
                    <a:pt x="24" y="42"/>
                    <a:pt x="24" y="42"/>
                  </a:cubicBezTo>
                  <a:cubicBezTo>
                    <a:pt x="13" y="36"/>
                    <a:pt x="28" y="0"/>
                    <a:pt x="40" y="7"/>
                  </a:cubicBezTo>
                  <a:cubicBezTo>
                    <a:pt x="69" y="19"/>
                    <a:pt x="174" y="57"/>
                    <a:pt x="174" y="57"/>
                  </a:cubicBezTo>
                  <a:cubicBezTo>
                    <a:pt x="151" y="49"/>
                    <a:pt x="133" y="71"/>
                    <a:pt x="130" y="85"/>
                  </a:cubicBezTo>
                  <a:cubicBezTo>
                    <a:pt x="126" y="99"/>
                    <a:pt x="128" y="130"/>
                    <a:pt x="153" y="133"/>
                  </a:cubicBezTo>
                  <a:cubicBezTo>
                    <a:pt x="137" y="130"/>
                    <a:pt x="30" y="114"/>
                    <a:pt x="17" y="113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4" name="Freeform 1177">
              <a:extLst>
                <a:ext uri="{FF2B5EF4-FFF2-40B4-BE49-F238E27FC236}">
                  <a16:creationId xmlns:a16="http://schemas.microsoft.com/office/drawing/2014/main" id="{A6FDB64E-E4B6-47F5-BA73-059085BB5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192"/>
              <a:ext cx="120" cy="224"/>
            </a:xfrm>
            <a:custGeom>
              <a:avLst/>
              <a:gdLst>
                <a:gd name="T0" fmla="*/ 438 w 48"/>
                <a:gd name="T1" fmla="*/ 1459 h 84"/>
                <a:gd name="T2" fmla="*/ 238 w 48"/>
                <a:gd name="T3" fmla="*/ 1309 h 84"/>
                <a:gd name="T4" fmla="*/ 175 w 48"/>
                <a:gd name="T5" fmla="*/ 717 h 84"/>
                <a:gd name="T6" fmla="*/ 438 w 48"/>
                <a:gd name="T7" fmla="*/ 307 h 84"/>
                <a:gd name="T8" fmla="*/ 720 w 48"/>
                <a:gd name="T9" fmla="*/ 285 h 84"/>
                <a:gd name="T10" fmla="*/ 750 w 48"/>
                <a:gd name="T11" fmla="*/ 149 h 84"/>
                <a:gd name="T12" fmla="*/ 63 w 48"/>
                <a:gd name="T13" fmla="*/ 683 h 84"/>
                <a:gd name="T14" fmla="*/ 425 w 48"/>
                <a:gd name="T15" fmla="*/ 1592 h 84"/>
                <a:gd name="T16" fmla="*/ 438 w 48"/>
                <a:gd name="T17" fmla="*/ 1459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84">
                  <a:moveTo>
                    <a:pt x="28" y="77"/>
                  </a:moveTo>
                  <a:cubicBezTo>
                    <a:pt x="23" y="76"/>
                    <a:pt x="18" y="73"/>
                    <a:pt x="15" y="69"/>
                  </a:cubicBezTo>
                  <a:cubicBezTo>
                    <a:pt x="9" y="60"/>
                    <a:pt x="9" y="45"/>
                    <a:pt x="11" y="38"/>
                  </a:cubicBezTo>
                  <a:cubicBezTo>
                    <a:pt x="13" y="31"/>
                    <a:pt x="19" y="21"/>
                    <a:pt x="28" y="16"/>
                  </a:cubicBezTo>
                  <a:cubicBezTo>
                    <a:pt x="33" y="13"/>
                    <a:pt x="39" y="13"/>
                    <a:pt x="46" y="15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25" y="0"/>
                    <a:pt x="7" y="22"/>
                    <a:pt x="4" y="36"/>
                  </a:cubicBezTo>
                  <a:cubicBezTo>
                    <a:pt x="0" y="50"/>
                    <a:pt x="2" y="81"/>
                    <a:pt x="27" y="84"/>
                  </a:cubicBezTo>
                  <a:lnTo>
                    <a:pt x="28" y="77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5" name="Freeform 1178">
              <a:extLst>
                <a:ext uri="{FF2B5EF4-FFF2-40B4-BE49-F238E27FC236}">
                  <a16:creationId xmlns:a16="http://schemas.microsoft.com/office/drawing/2014/main" id="{22A7ECCC-13CE-4285-92D1-5C7B62E09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253"/>
              <a:ext cx="268" cy="141"/>
            </a:xfrm>
            <a:custGeom>
              <a:avLst/>
              <a:gdLst>
                <a:gd name="T0" fmla="*/ 1255 w 107"/>
                <a:gd name="T1" fmla="*/ 737 h 53"/>
                <a:gd name="T2" fmla="*/ 0 w 107"/>
                <a:gd name="T3" fmla="*/ 716 h 53"/>
                <a:gd name="T4" fmla="*/ 1588 w 107"/>
                <a:gd name="T5" fmla="*/ 998 h 53"/>
                <a:gd name="T6" fmla="*/ 1618 w 107"/>
                <a:gd name="T7" fmla="*/ 907 h 53"/>
                <a:gd name="T8" fmla="*/ 1681 w 107"/>
                <a:gd name="T9" fmla="*/ 0 h 53"/>
                <a:gd name="T10" fmla="*/ 1400 w 107"/>
                <a:gd name="T11" fmla="*/ 524 h 53"/>
                <a:gd name="T12" fmla="*/ 1255 w 107"/>
                <a:gd name="T13" fmla="*/ 737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53">
                  <a:moveTo>
                    <a:pt x="80" y="39"/>
                  </a:moveTo>
                  <a:cubicBezTo>
                    <a:pt x="59" y="43"/>
                    <a:pt x="0" y="38"/>
                    <a:pt x="0" y="38"/>
                  </a:cubicBezTo>
                  <a:cubicBezTo>
                    <a:pt x="0" y="38"/>
                    <a:pt x="77" y="49"/>
                    <a:pt x="101" y="53"/>
                  </a:cubicBezTo>
                  <a:cubicBezTo>
                    <a:pt x="103" y="53"/>
                    <a:pt x="104" y="50"/>
                    <a:pt x="103" y="48"/>
                  </a:cubicBezTo>
                  <a:cubicBezTo>
                    <a:pt x="98" y="36"/>
                    <a:pt x="96" y="15"/>
                    <a:pt x="107" y="0"/>
                  </a:cubicBezTo>
                  <a:cubicBezTo>
                    <a:pt x="93" y="10"/>
                    <a:pt x="91" y="20"/>
                    <a:pt x="89" y="28"/>
                  </a:cubicBezTo>
                  <a:cubicBezTo>
                    <a:pt x="88" y="31"/>
                    <a:pt x="84" y="38"/>
                    <a:pt x="80" y="39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6" name="Freeform 1179">
              <a:extLst>
                <a:ext uri="{FF2B5EF4-FFF2-40B4-BE49-F238E27FC236}">
                  <a16:creationId xmlns:a16="http://schemas.microsoft.com/office/drawing/2014/main" id="{0299AD33-734D-4FCC-9CFB-8EC54D29C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1082"/>
              <a:ext cx="323" cy="120"/>
            </a:xfrm>
            <a:custGeom>
              <a:avLst/>
              <a:gdLst>
                <a:gd name="T0" fmla="*/ 0 w 129"/>
                <a:gd name="T1" fmla="*/ 435 h 45"/>
                <a:gd name="T2" fmla="*/ 208 w 129"/>
                <a:gd name="T3" fmla="*/ 35 h 45"/>
                <a:gd name="T4" fmla="*/ 2026 w 129"/>
                <a:gd name="T5" fmla="*/ 853 h 45"/>
                <a:gd name="T6" fmla="*/ 426 w 129"/>
                <a:gd name="T7" fmla="*/ 264 h 45"/>
                <a:gd name="T8" fmla="*/ 0 w 129"/>
                <a:gd name="T9" fmla="*/ 435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45">
                  <a:moveTo>
                    <a:pt x="0" y="23"/>
                  </a:moveTo>
                  <a:cubicBezTo>
                    <a:pt x="0" y="12"/>
                    <a:pt x="9" y="3"/>
                    <a:pt x="13" y="2"/>
                  </a:cubicBezTo>
                  <a:cubicBezTo>
                    <a:pt x="18" y="0"/>
                    <a:pt x="85" y="34"/>
                    <a:pt x="129" y="45"/>
                  </a:cubicBezTo>
                  <a:cubicBezTo>
                    <a:pt x="103" y="42"/>
                    <a:pt x="37" y="18"/>
                    <a:pt x="27" y="14"/>
                  </a:cubicBezTo>
                  <a:cubicBezTo>
                    <a:pt x="17" y="11"/>
                    <a:pt x="2" y="14"/>
                    <a:pt x="0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7" name="Freeform 1180">
              <a:extLst>
                <a:ext uri="{FF2B5EF4-FFF2-40B4-BE49-F238E27FC236}">
                  <a16:creationId xmlns:a16="http://schemas.microsoft.com/office/drawing/2014/main" id="{1BDDCD96-459E-494C-95A3-BAFFCF932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258"/>
              <a:ext cx="115" cy="264"/>
            </a:xfrm>
            <a:custGeom>
              <a:avLst/>
              <a:gdLst>
                <a:gd name="T0" fmla="*/ 270 w 46"/>
                <a:gd name="T1" fmla="*/ 1728 h 99"/>
                <a:gd name="T2" fmla="*/ 470 w 46"/>
                <a:gd name="T3" fmla="*/ 1557 h 99"/>
                <a:gd name="T4" fmla="*/ 550 w 46"/>
                <a:gd name="T5" fmla="*/ 832 h 99"/>
                <a:gd name="T6" fmla="*/ 313 w 46"/>
                <a:gd name="T7" fmla="*/ 320 h 99"/>
                <a:gd name="T8" fmla="*/ 20 w 46"/>
                <a:gd name="T9" fmla="*/ 248 h 99"/>
                <a:gd name="T10" fmla="*/ 0 w 46"/>
                <a:gd name="T11" fmla="*/ 136 h 99"/>
                <a:gd name="T12" fmla="*/ 675 w 46"/>
                <a:gd name="T13" fmla="*/ 832 h 99"/>
                <a:gd name="T14" fmla="*/ 270 w 46"/>
                <a:gd name="T15" fmla="*/ 1877 h 99"/>
                <a:gd name="T16" fmla="*/ 270 w 46"/>
                <a:gd name="T17" fmla="*/ 1728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9">
                  <a:moveTo>
                    <a:pt x="17" y="91"/>
                  </a:moveTo>
                  <a:cubicBezTo>
                    <a:pt x="22" y="91"/>
                    <a:pt x="26" y="87"/>
                    <a:pt x="30" y="82"/>
                  </a:cubicBezTo>
                  <a:cubicBezTo>
                    <a:pt x="36" y="73"/>
                    <a:pt x="37" y="57"/>
                    <a:pt x="35" y="44"/>
                  </a:cubicBezTo>
                  <a:cubicBezTo>
                    <a:pt x="32" y="31"/>
                    <a:pt x="28" y="22"/>
                    <a:pt x="20" y="17"/>
                  </a:cubicBezTo>
                  <a:cubicBezTo>
                    <a:pt x="14" y="14"/>
                    <a:pt x="7" y="11"/>
                    <a:pt x="1" y="1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4" y="0"/>
                    <a:pt x="41" y="21"/>
                    <a:pt x="43" y="44"/>
                  </a:cubicBezTo>
                  <a:cubicBezTo>
                    <a:pt x="46" y="64"/>
                    <a:pt x="42" y="96"/>
                    <a:pt x="17" y="99"/>
                  </a:cubicBezTo>
                  <a:lnTo>
                    <a:pt x="17" y="91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8" name="Freeform 1181">
              <a:extLst>
                <a:ext uri="{FF2B5EF4-FFF2-40B4-BE49-F238E27FC236}">
                  <a16:creationId xmlns:a16="http://schemas.microsoft.com/office/drawing/2014/main" id="{AC5F5463-E3C4-4F3C-8FA6-E603BD2AA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162"/>
              <a:ext cx="422" cy="360"/>
            </a:xfrm>
            <a:custGeom>
              <a:avLst/>
              <a:gdLst>
                <a:gd name="T0" fmla="*/ 2400 w 169"/>
                <a:gd name="T1" fmla="*/ 1421 h 135"/>
                <a:gd name="T2" fmla="*/ 1541 w 169"/>
                <a:gd name="T3" fmla="*/ 1331 h 135"/>
                <a:gd name="T4" fmla="*/ 2307 w 169"/>
                <a:gd name="T5" fmla="*/ 797 h 135"/>
                <a:gd name="T6" fmla="*/ 2090 w 169"/>
                <a:gd name="T7" fmla="*/ 136 h 135"/>
                <a:gd name="T8" fmla="*/ 0 w 169"/>
                <a:gd name="T9" fmla="*/ 797 h 135"/>
                <a:gd name="T10" fmla="*/ 0 w 169"/>
                <a:gd name="T11" fmla="*/ 797 h 135"/>
                <a:gd name="T12" fmla="*/ 637 w 169"/>
                <a:gd name="T13" fmla="*/ 1515 h 135"/>
                <a:gd name="T14" fmla="*/ 325 w 169"/>
                <a:gd name="T15" fmla="*/ 2539 h 135"/>
                <a:gd name="T16" fmla="*/ 250 w 169"/>
                <a:gd name="T17" fmla="*/ 2560 h 135"/>
                <a:gd name="T18" fmla="*/ 2370 w 169"/>
                <a:gd name="T19" fmla="*/ 2163 h 135"/>
                <a:gd name="T20" fmla="*/ 2400 w 169"/>
                <a:gd name="T21" fmla="*/ 1421 h 1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135">
                  <a:moveTo>
                    <a:pt x="154" y="75"/>
                  </a:moveTo>
                  <a:cubicBezTo>
                    <a:pt x="148" y="75"/>
                    <a:pt x="118" y="70"/>
                    <a:pt x="99" y="70"/>
                  </a:cubicBezTo>
                  <a:cubicBezTo>
                    <a:pt x="110" y="65"/>
                    <a:pt x="148" y="42"/>
                    <a:pt x="148" y="42"/>
                  </a:cubicBezTo>
                  <a:cubicBezTo>
                    <a:pt x="160" y="37"/>
                    <a:pt x="147" y="0"/>
                    <a:pt x="134" y="7"/>
                  </a:cubicBezTo>
                  <a:cubicBezTo>
                    <a:pt x="107" y="16"/>
                    <a:pt x="16" y="38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3" y="37"/>
                    <a:pt x="39" y="58"/>
                    <a:pt x="41" y="80"/>
                  </a:cubicBezTo>
                  <a:cubicBezTo>
                    <a:pt x="43" y="99"/>
                    <a:pt x="40" y="127"/>
                    <a:pt x="21" y="134"/>
                  </a:cubicBezTo>
                  <a:cubicBezTo>
                    <a:pt x="19" y="134"/>
                    <a:pt x="17" y="135"/>
                    <a:pt x="16" y="135"/>
                  </a:cubicBezTo>
                  <a:cubicBezTo>
                    <a:pt x="31" y="133"/>
                    <a:pt x="139" y="114"/>
                    <a:pt x="152" y="114"/>
                  </a:cubicBezTo>
                  <a:cubicBezTo>
                    <a:pt x="169" y="113"/>
                    <a:pt x="167" y="74"/>
                    <a:pt x="154" y="75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9" name="Freeform 1182">
              <a:extLst>
                <a:ext uri="{FF2B5EF4-FFF2-40B4-BE49-F238E27FC236}">
                  <a16:creationId xmlns:a16="http://schemas.microsoft.com/office/drawing/2014/main" id="{D3255D9C-9A4D-4F33-811F-3A89C0585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349"/>
              <a:ext cx="283" cy="141"/>
            </a:xfrm>
            <a:custGeom>
              <a:avLst/>
              <a:gdLst>
                <a:gd name="T0" fmla="*/ 396 w 113"/>
                <a:gd name="T1" fmla="*/ 750 h 53"/>
                <a:gd name="T2" fmla="*/ 1776 w 113"/>
                <a:gd name="T3" fmla="*/ 750 h 53"/>
                <a:gd name="T4" fmla="*/ 50 w 113"/>
                <a:gd name="T5" fmla="*/ 976 h 53"/>
                <a:gd name="T6" fmla="*/ 20 w 113"/>
                <a:gd name="T7" fmla="*/ 907 h 53"/>
                <a:gd name="T8" fmla="*/ 0 w 113"/>
                <a:gd name="T9" fmla="*/ 0 h 53"/>
                <a:gd name="T10" fmla="*/ 250 w 113"/>
                <a:gd name="T11" fmla="*/ 545 h 53"/>
                <a:gd name="T12" fmla="*/ 396 w 113"/>
                <a:gd name="T13" fmla="*/ 75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53">
                  <a:moveTo>
                    <a:pt x="25" y="40"/>
                  </a:moveTo>
                  <a:cubicBezTo>
                    <a:pt x="45" y="45"/>
                    <a:pt x="113" y="40"/>
                    <a:pt x="113" y="40"/>
                  </a:cubicBezTo>
                  <a:cubicBezTo>
                    <a:pt x="113" y="40"/>
                    <a:pt x="27" y="50"/>
                    <a:pt x="3" y="52"/>
                  </a:cubicBezTo>
                  <a:cubicBezTo>
                    <a:pt x="1" y="53"/>
                    <a:pt x="0" y="50"/>
                    <a:pt x="1" y="48"/>
                  </a:cubicBezTo>
                  <a:cubicBezTo>
                    <a:pt x="7" y="36"/>
                    <a:pt x="10" y="16"/>
                    <a:pt x="0" y="0"/>
                  </a:cubicBezTo>
                  <a:cubicBezTo>
                    <a:pt x="13" y="11"/>
                    <a:pt x="15" y="21"/>
                    <a:pt x="16" y="29"/>
                  </a:cubicBezTo>
                  <a:cubicBezTo>
                    <a:pt x="17" y="32"/>
                    <a:pt x="21" y="39"/>
                    <a:pt x="25" y="4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0" name="Freeform 1183">
              <a:extLst>
                <a:ext uri="{FF2B5EF4-FFF2-40B4-BE49-F238E27FC236}">
                  <a16:creationId xmlns:a16="http://schemas.microsoft.com/office/drawing/2014/main" id="{872FD6B9-013A-4DE6-BD36-858136AB5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184"/>
              <a:ext cx="302" cy="88"/>
            </a:xfrm>
            <a:custGeom>
              <a:avLst/>
              <a:gdLst>
                <a:gd name="T0" fmla="*/ 1882 w 121"/>
                <a:gd name="T1" fmla="*/ 435 h 33"/>
                <a:gd name="T2" fmla="*/ 1695 w 121"/>
                <a:gd name="T3" fmla="*/ 21 h 33"/>
                <a:gd name="T4" fmla="*/ 0 w 121"/>
                <a:gd name="T5" fmla="*/ 627 h 33"/>
                <a:gd name="T6" fmla="*/ 1478 w 121"/>
                <a:gd name="T7" fmla="*/ 248 h 33"/>
                <a:gd name="T8" fmla="*/ 1882 w 121"/>
                <a:gd name="T9" fmla="*/ 4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3">
                  <a:moveTo>
                    <a:pt x="121" y="23"/>
                  </a:moveTo>
                  <a:cubicBezTo>
                    <a:pt x="121" y="13"/>
                    <a:pt x="113" y="3"/>
                    <a:pt x="109" y="1"/>
                  </a:cubicBezTo>
                  <a:cubicBezTo>
                    <a:pt x="104" y="0"/>
                    <a:pt x="44" y="24"/>
                    <a:pt x="0" y="33"/>
                  </a:cubicBezTo>
                  <a:cubicBezTo>
                    <a:pt x="27" y="32"/>
                    <a:pt x="85" y="17"/>
                    <a:pt x="95" y="13"/>
                  </a:cubicBezTo>
                  <a:cubicBezTo>
                    <a:pt x="105" y="10"/>
                    <a:pt x="120" y="14"/>
                    <a:pt x="121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1" name="Freeform 1184">
              <a:extLst>
                <a:ext uri="{FF2B5EF4-FFF2-40B4-BE49-F238E27FC236}">
                  <a16:creationId xmlns:a16="http://schemas.microsoft.com/office/drawing/2014/main" id="{E1C0C12E-AEFC-4E4E-85C5-75551669A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880"/>
              <a:ext cx="110" cy="58"/>
            </a:xfrm>
            <a:custGeom>
              <a:avLst/>
              <a:gdLst>
                <a:gd name="T0" fmla="*/ 0 w 44"/>
                <a:gd name="T1" fmla="*/ 382 h 22"/>
                <a:gd name="T2" fmla="*/ 125 w 44"/>
                <a:gd name="T3" fmla="*/ 403 h 22"/>
                <a:gd name="T4" fmla="*/ 425 w 44"/>
                <a:gd name="T5" fmla="*/ 166 h 22"/>
                <a:gd name="T6" fmla="*/ 563 w 44"/>
                <a:gd name="T7" fmla="*/ 293 h 22"/>
                <a:gd name="T8" fmla="*/ 688 w 44"/>
                <a:gd name="T9" fmla="*/ 293 h 22"/>
                <a:gd name="T10" fmla="*/ 438 w 44"/>
                <a:gd name="T11" fmla="*/ 21 h 22"/>
                <a:gd name="T12" fmla="*/ 0 w 44"/>
                <a:gd name="T13" fmla="*/ 38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2">
                  <a:moveTo>
                    <a:pt x="0" y="21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9" y="13"/>
                    <a:pt x="19" y="8"/>
                    <a:pt x="27" y="9"/>
                  </a:cubicBezTo>
                  <a:cubicBezTo>
                    <a:pt x="31" y="9"/>
                    <a:pt x="36" y="10"/>
                    <a:pt x="36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7"/>
                    <a:pt x="38" y="1"/>
                    <a:pt x="28" y="1"/>
                  </a:cubicBezTo>
                  <a:cubicBezTo>
                    <a:pt x="15" y="0"/>
                    <a:pt x="1" y="8"/>
                    <a:pt x="0" y="21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2" name="Freeform 1185">
              <a:extLst>
                <a:ext uri="{FF2B5EF4-FFF2-40B4-BE49-F238E27FC236}">
                  <a16:creationId xmlns:a16="http://schemas.microsoft.com/office/drawing/2014/main" id="{2D348BEC-66BC-4B81-8EE5-C262300AE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226"/>
              <a:ext cx="182" cy="195"/>
            </a:xfrm>
            <a:custGeom>
              <a:avLst/>
              <a:gdLst>
                <a:gd name="T0" fmla="*/ 1132 w 73"/>
                <a:gd name="T1" fmla="*/ 206 h 73"/>
                <a:gd name="T2" fmla="*/ 745 w 73"/>
                <a:gd name="T3" fmla="*/ 970 h 73"/>
                <a:gd name="T4" fmla="*/ 591 w 73"/>
                <a:gd name="T5" fmla="*/ 1028 h 73"/>
                <a:gd name="T6" fmla="*/ 292 w 73"/>
                <a:gd name="T7" fmla="*/ 900 h 73"/>
                <a:gd name="T8" fmla="*/ 249 w 73"/>
                <a:gd name="T9" fmla="*/ 649 h 73"/>
                <a:gd name="T10" fmla="*/ 558 w 73"/>
                <a:gd name="T11" fmla="*/ 35 h 73"/>
                <a:gd name="T12" fmla="*/ 292 w 73"/>
                <a:gd name="T13" fmla="*/ 56 h 73"/>
                <a:gd name="T14" fmla="*/ 30 w 73"/>
                <a:gd name="T15" fmla="*/ 478 h 73"/>
                <a:gd name="T16" fmla="*/ 75 w 73"/>
                <a:gd name="T17" fmla="*/ 1012 h 73"/>
                <a:gd name="T18" fmla="*/ 75 w 73"/>
                <a:gd name="T19" fmla="*/ 1012 h 73"/>
                <a:gd name="T20" fmla="*/ 92 w 73"/>
                <a:gd name="T21" fmla="*/ 1071 h 73"/>
                <a:gd name="T22" fmla="*/ 217 w 73"/>
                <a:gd name="T23" fmla="*/ 1199 h 73"/>
                <a:gd name="T24" fmla="*/ 932 w 73"/>
                <a:gd name="T25" fmla="*/ 1392 h 73"/>
                <a:gd name="T26" fmla="*/ 932 w 73"/>
                <a:gd name="T27" fmla="*/ 1392 h 73"/>
                <a:gd name="T28" fmla="*/ 1132 w 73"/>
                <a:gd name="T29" fmla="*/ 206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" h="73">
                  <a:moveTo>
                    <a:pt x="73" y="11"/>
                  </a:moveTo>
                  <a:cubicBezTo>
                    <a:pt x="62" y="21"/>
                    <a:pt x="60" y="41"/>
                    <a:pt x="48" y="51"/>
                  </a:cubicBezTo>
                  <a:cubicBezTo>
                    <a:pt x="46" y="53"/>
                    <a:pt x="43" y="54"/>
                    <a:pt x="38" y="54"/>
                  </a:cubicBezTo>
                  <a:cubicBezTo>
                    <a:pt x="31" y="55"/>
                    <a:pt x="20" y="50"/>
                    <a:pt x="19" y="47"/>
                  </a:cubicBezTo>
                  <a:cubicBezTo>
                    <a:pt x="17" y="43"/>
                    <a:pt x="16" y="39"/>
                    <a:pt x="16" y="34"/>
                  </a:cubicBezTo>
                  <a:cubicBezTo>
                    <a:pt x="15" y="17"/>
                    <a:pt x="22" y="9"/>
                    <a:pt x="36" y="2"/>
                  </a:cubicBezTo>
                  <a:cubicBezTo>
                    <a:pt x="30" y="0"/>
                    <a:pt x="24" y="0"/>
                    <a:pt x="19" y="3"/>
                  </a:cubicBezTo>
                  <a:cubicBezTo>
                    <a:pt x="10" y="8"/>
                    <a:pt x="4" y="18"/>
                    <a:pt x="2" y="25"/>
                  </a:cubicBezTo>
                  <a:cubicBezTo>
                    <a:pt x="0" y="31"/>
                    <a:pt x="0" y="44"/>
                    <a:pt x="5" y="53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5" y="54"/>
                    <a:pt x="6" y="55"/>
                    <a:pt x="6" y="56"/>
                  </a:cubicBezTo>
                  <a:cubicBezTo>
                    <a:pt x="9" y="59"/>
                    <a:pt x="11" y="61"/>
                    <a:pt x="14" y="63"/>
                  </a:cubicBezTo>
                  <a:cubicBezTo>
                    <a:pt x="31" y="66"/>
                    <a:pt x="48" y="70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51"/>
                    <a:pt x="65" y="31"/>
                    <a:pt x="73" y="11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3" name="Freeform 1186">
              <a:extLst>
                <a:ext uri="{FF2B5EF4-FFF2-40B4-BE49-F238E27FC236}">
                  <a16:creationId xmlns:a16="http://schemas.microsoft.com/office/drawing/2014/main" id="{8C603BF2-EF07-474A-8B16-9BAB7B98F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296"/>
              <a:ext cx="130" cy="234"/>
            </a:xfrm>
            <a:custGeom>
              <a:avLst/>
              <a:gdLst>
                <a:gd name="T0" fmla="*/ 708 w 52"/>
                <a:gd name="T1" fmla="*/ 1279 h 88"/>
                <a:gd name="T2" fmla="*/ 783 w 52"/>
                <a:gd name="T3" fmla="*/ 566 h 88"/>
                <a:gd name="T4" fmla="*/ 550 w 52"/>
                <a:gd name="T5" fmla="*/ 56 h 88"/>
                <a:gd name="T6" fmla="*/ 438 w 52"/>
                <a:gd name="T7" fmla="*/ 0 h 88"/>
                <a:gd name="T8" fmla="*/ 300 w 52"/>
                <a:gd name="T9" fmla="*/ 1407 h 88"/>
                <a:gd name="T10" fmla="*/ 658 w 52"/>
                <a:gd name="T11" fmla="*/ 1338 h 88"/>
                <a:gd name="T12" fmla="*/ 708 w 52"/>
                <a:gd name="T13" fmla="*/ 1279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8">
                  <a:moveTo>
                    <a:pt x="45" y="68"/>
                  </a:moveTo>
                  <a:cubicBezTo>
                    <a:pt x="51" y="59"/>
                    <a:pt x="52" y="43"/>
                    <a:pt x="50" y="30"/>
                  </a:cubicBezTo>
                  <a:cubicBezTo>
                    <a:pt x="47" y="17"/>
                    <a:pt x="43" y="8"/>
                    <a:pt x="35" y="3"/>
                  </a:cubicBezTo>
                  <a:cubicBezTo>
                    <a:pt x="33" y="2"/>
                    <a:pt x="30" y="1"/>
                    <a:pt x="28" y="0"/>
                  </a:cubicBezTo>
                  <a:cubicBezTo>
                    <a:pt x="39" y="12"/>
                    <a:pt x="43" y="59"/>
                    <a:pt x="19" y="75"/>
                  </a:cubicBezTo>
                  <a:cubicBezTo>
                    <a:pt x="0" y="88"/>
                    <a:pt x="28" y="77"/>
                    <a:pt x="42" y="71"/>
                  </a:cubicBezTo>
                  <a:cubicBezTo>
                    <a:pt x="43" y="70"/>
                    <a:pt x="44" y="69"/>
                    <a:pt x="45" y="68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4" name="Freeform 1187">
              <a:extLst>
                <a:ext uri="{FF2B5EF4-FFF2-40B4-BE49-F238E27FC236}">
                  <a16:creationId xmlns:a16="http://schemas.microsoft.com/office/drawing/2014/main" id="{C7AAB6F8-577B-4D2F-831F-16752060C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826"/>
              <a:ext cx="107" cy="54"/>
            </a:xfrm>
            <a:custGeom>
              <a:avLst/>
              <a:gdLst>
                <a:gd name="T0" fmla="*/ 137 w 43"/>
                <a:gd name="T1" fmla="*/ 103 h 20"/>
                <a:gd name="T2" fmla="*/ 0 w 43"/>
                <a:gd name="T3" fmla="*/ 300 h 20"/>
                <a:gd name="T4" fmla="*/ 0 w 43"/>
                <a:gd name="T5" fmla="*/ 394 h 20"/>
                <a:gd name="T6" fmla="*/ 124 w 43"/>
                <a:gd name="T7" fmla="*/ 394 h 20"/>
                <a:gd name="T8" fmla="*/ 199 w 43"/>
                <a:gd name="T9" fmla="*/ 232 h 20"/>
                <a:gd name="T10" fmla="*/ 478 w 43"/>
                <a:gd name="T11" fmla="*/ 232 h 20"/>
                <a:gd name="T12" fmla="*/ 537 w 43"/>
                <a:gd name="T13" fmla="*/ 373 h 20"/>
                <a:gd name="T14" fmla="*/ 662 w 43"/>
                <a:gd name="T15" fmla="*/ 394 h 20"/>
                <a:gd name="T16" fmla="*/ 537 w 43"/>
                <a:gd name="T17" fmla="*/ 103 h 20"/>
                <a:gd name="T18" fmla="*/ 137 w 43"/>
                <a:gd name="T19" fmla="*/ 103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20">
                  <a:moveTo>
                    <a:pt x="9" y="5"/>
                  </a:moveTo>
                  <a:cubicBezTo>
                    <a:pt x="4" y="7"/>
                    <a:pt x="1" y="11"/>
                    <a:pt x="0" y="15"/>
                  </a:cubicBezTo>
                  <a:cubicBezTo>
                    <a:pt x="0" y="15"/>
                    <a:pt x="0" y="19"/>
                    <a:pt x="0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16"/>
                    <a:pt x="9" y="14"/>
                    <a:pt x="13" y="12"/>
                  </a:cubicBezTo>
                  <a:cubicBezTo>
                    <a:pt x="18" y="9"/>
                    <a:pt x="26" y="9"/>
                    <a:pt x="31" y="12"/>
                  </a:cubicBezTo>
                  <a:cubicBezTo>
                    <a:pt x="34" y="14"/>
                    <a:pt x="35" y="16"/>
                    <a:pt x="35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3" y="14"/>
                    <a:pt x="40" y="9"/>
                    <a:pt x="35" y="5"/>
                  </a:cubicBezTo>
                  <a:cubicBezTo>
                    <a:pt x="28" y="1"/>
                    <a:pt x="17" y="0"/>
                    <a:pt x="9" y="5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5" name="Freeform 1188">
              <a:extLst>
                <a:ext uri="{FF2B5EF4-FFF2-40B4-BE49-F238E27FC236}">
                  <a16:creationId xmlns:a16="http://schemas.microsoft.com/office/drawing/2014/main" id="{BE007DF9-2CD1-4EE4-A9AA-6BBD863A8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869"/>
              <a:ext cx="98" cy="77"/>
            </a:xfrm>
            <a:custGeom>
              <a:avLst/>
              <a:gdLst>
                <a:gd name="T0" fmla="*/ 221 w 39"/>
                <a:gd name="T1" fmla="*/ 0 h 29"/>
                <a:gd name="T2" fmla="*/ 33 w 39"/>
                <a:gd name="T3" fmla="*/ 93 h 29"/>
                <a:gd name="T4" fmla="*/ 0 w 39"/>
                <a:gd name="T5" fmla="*/ 149 h 29"/>
                <a:gd name="T6" fmla="*/ 113 w 39"/>
                <a:gd name="T7" fmla="*/ 226 h 29"/>
                <a:gd name="T8" fmla="*/ 221 w 39"/>
                <a:gd name="T9" fmla="*/ 149 h 29"/>
                <a:gd name="T10" fmla="*/ 472 w 39"/>
                <a:gd name="T11" fmla="*/ 316 h 29"/>
                <a:gd name="T12" fmla="*/ 472 w 39"/>
                <a:gd name="T13" fmla="*/ 486 h 29"/>
                <a:gd name="T14" fmla="*/ 555 w 39"/>
                <a:gd name="T15" fmla="*/ 542 h 29"/>
                <a:gd name="T16" fmla="*/ 618 w 39"/>
                <a:gd name="T17" fmla="*/ 374 h 29"/>
                <a:gd name="T18" fmla="*/ 588 w 39"/>
                <a:gd name="T19" fmla="*/ 247 h 29"/>
                <a:gd name="T20" fmla="*/ 221 w 39"/>
                <a:gd name="T21" fmla="*/ 0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29">
                  <a:moveTo>
                    <a:pt x="14" y="0"/>
                  </a:moveTo>
                  <a:cubicBezTo>
                    <a:pt x="9" y="0"/>
                    <a:pt x="5" y="2"/>
                    <a:pt x="2" y="5"/>
                  </a:cubicBezTo>
                  <a:cubicBezTo>
                    <a:pt x="1" y="6"/>
                    <a:pt x="1" y="7"/>
                    <a:pt x="0" y="8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9" y="9"/>
                    <a:pt x="11" y="8"/>
                    <a:pt x="14" y="8"/>
                  </a:cubicBezTo>
                  <a:cubicBezTo>
                    <a:pt x="20" y="8"/>
                    <a:pt x="27" y="12"/>
                    <a:pt x="30" y="17"/>
                  </a:cubicBezTo>
                  <a:cubicBezTo>
                    <a:pt x="31" y="20"/>
                    <a:pt x="32" y="23"/>
                    <a:pt x="30" y="26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7" y="26"/>
                    <a:pt x="39" y="24"/>
                    <a:pt x="39" y="20"/>
                  </a:cubicBezTo>
                  <a:cubicBezTo>
                    <a:pt x="39" y="18"/>
                    <a:pt x="38" y="15"/>
                    <a:pt x="37" y="13"/>
                  </a:cubicBezTo>
                  <a:cubicBezTo>
                    <a:pt x="33" y="5"/>
                    <a:pt x="23" y="0"/>
                    <a:pt x="14" y="0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6" name="Freeform 1189">
              <a:extLst>
                <a:ext uri="{FF2B5EF4-FFF2-40B4-BE49-F238E27FC236}">
                  <a16:creationId xmlns:a16="http://schemas.microsoft.com/office/drawing/2014/main" id="{827560D1-D695-4D72-8DAB-750EAF76F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901"/>
              <a:ext cx="70" cy="64"/>
            </a:xfrm>
            <a:custGeom>
              <a:avLst/>
              <a:gdLst>
                <a:gd name="T0" fmla="*/ 438 w 28"/>
                <a:gd name="T1" fmla="*/ 136 h 24"/>
                <a:gd name="T2" fmla="*/ 300 w 28"/>
                <a:gd name="T3" fmla="*/ 21 h 24"/>
                <a:gd name="T4" fmla="*/ 0 w 28"/>
                <a:gd name="T5" fmla="*/ 264 h 24"/>
                <a:gd name="T6" fmla="*/ 0 w 28"/>
                <a:gd name="T7" fmla="*/ 264 h 24"/>
                <a:gd name="T8" fmla="*/ 0 w 28"/>
                <a:gd name="T9" fmla="*/ 307 h 24"/>
                <a:gd name="T10" fmla="*/ 425 w 28"/>
                <a:gd name="T11" fmla="*/ 307 h 24"/>
                <a:gd name="T12" fmla="*/ 438 w 28"/>
                <a:gd name="T13" fmla="*/ 285 h 24"/>
                <a:gd name="T14" fmla="*/ 438 w 28"/>
                <a:gd name="T15" fmla="*/ 136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4">
                  <a:moveTo>
                    <a:pt x="28" y="7"/>
                  </a:moveTo>
                  <a:cubicBezTo>
                    <a:pt x="28" y="2"/>
                    <a:pt x="23" y="1"/>
                    <a:pt x="19" y="1"/>
                  </a:cubicBezTo>
                  <a:cubicBezTo>
                    <a:pt x="11" y="0"/>
                    <a:pt x="1" y="5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5"/>
                    <a:pt x="0" y="16"/>
                  </a:cubicBezTo>
                  <a:cubicBezTo>
                    <a:pt x="4" y="24"/>
                    <a:pt x="22" y="24"/>
                    <a:pt x="27" y="16"/>
                  </a:cubicBezTo>
                  <a:cubicBezTo>
                    <a:pt x="28" y="16"/>
                    <a:pt x="28" y="15"/>
                    <a:pt x="28" y="15"/>
                  </a:cubicBezTo>
                  <a:cubicBezTo>
                    <a:pt x="28" y="12"/>
                    <a:pt x="28" y="9"/>
                    <a:pt x="28" y="7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7" name="Freeform 1190">
              <a:extLst>
                <a:ext uri="{FF2B5EF4-FFF2-40B4-BE49-F238E27FC236}">
                  <a16:creationId xmlns:a16="http://schemas.microsoft.com/office/drawing/2014/main" id="{11B7DB2B-06C4-4078-851B-D04BF266E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850"/>
              <a:ext cx="70" cy="59"/>
            </a:xfrm>
            <a:custGeom>
              <a:avLst/>
              <a:gdLst>
                <a:gd name="T0" fmla="*/ 438 w 28"/>
                <a:gd name="T1" fmla="*/ 193 h 22"/>
                <a:gd name="T2" fmla="*/ 375 w 28"/>
                <a:gd name="T3" fmla="*/ 56 h 22"/>
                <a:gd name="T4" fmla="*/ 95 w 28"/>
                <a:gd name="T5" fmla="*/ 56 h 22"/>
                <a:gd name="T6" fmla="*/ 20 w 28"/>
                <a:gd name="T7" fmla="*/ 150 h 22"/>
                <a:gd name="T8" fmla="*/ 20 w 28"/>
                <a:gd name="T9" fmla="*/ 150 h 22"/>
                <a:gd name="T10" fmla="*/ 0 w 28"/>
                <a:gd name="T11" fmla="*/ 274 h 22"/>
                <a:gd name="T12" fmla="*/ 0 w 28"/>
                <a:gd name="T13" fmla="*/ 287 h 22"/>
                <a:gd name="T14" fmla="*/ 220 w 28"/>
                <a:gd name="T15" fmla="*/ 424 h 22"/>
                <a:gd name="T16" fmla="*/ 438 w 28"/>
                <a:gd name="T17" fmla="*/ 231 h 22"/>
                <a:gd name="T18" fmla="*/ 438 w 28"/>
                <a:gd name="T19" fmla="*/ 193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2">
                  <a:moveTo>
                    <a:pt x="28" y="10"/>
                  </a:moveTo>
                  <a:cubicBezTo>
                    <a:pt x="28" y="7"/>
                    <a:pt x="27" y="5"/>
                    <a:pt x="24" y="3"/>
                  </a:cubicBezTo>
                  <a:cubicBezTo>
                    <a:pt x="19" y="0"/>
                    <a:pt x="11" y="0"/>
                    <a:pt x="6" y="3"/>
                  </a:cubicBezTo>
                  <a:cubicBezTo>
                    <a:pt x="3" y="4"/>
                    <a:pt x="2" y="6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3" y="19"/>
                    <a:pt x="9" y="22"/>
                    <a:pt x="14" y="22"/>
                  </a:cubicBezTo>
                  <a:cubicBezTo>
                    <a:pt x="22" y="22"/>
                    <a:pt x="26" y="17"/>
                    <a:pt x="28" y="12"/>
                  </a:cubicBezTo>
                  <a:cubicBezTo>
                    <a:pt x="28" y="12"/>
                    <a:pt x="28" y="11"/>
                    <a:pt x="28" y="10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8" name="Freeform 1191">
              <a:extLst>
                <a:ext uri="{FF2B5EF4-FFF2-40B4-BE49-F238E27FC236}">
                  <a16:creationId xmlns:a16="http://schemas.microsoft.com/office/drawing/2014/main" id="{E6CF9CBE-F535-4D22-8771-FF190794D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890"/>
              <a:ext cx="65" cy="62"/>
            </a:xfrm>
            <a:custGeom>
              <a:avLst/>
              <a:gdLst>
                <a:gd name="T0" fmla="*/ 395 w 26"/>
                <a:gd name="T1" fmla="*/ 356 h 23"/>
                <a:gd name="T2" fmla="*/ 395 w 26"/>
                <a:gd name="T3" fmla="*/ 356 h 23"/>
                <a:gd name="T4" fmla="*/ 395 w 26"/>
                <a:gd name="T5" fmla="*/ 334 h 23"/>
                <a:gd name="T6" fmla="*/ 408 w 26"/>
                <a:gd name="T7" fmla="*/ 313 h 23"/>
                <a:gd name="T8" fmla="*/ 408 w 26"/>
                <a:gd name="T9" fmla="*/ 291 h 23"/>
                <a:gd name="T10" fmla="*/ 395 w 26"/>
                <a:gd name="T11" fmla="*/ 175 h 23"/>
                <a:gd name="T12" fmla="*/ 145 w 26"/>
                <a:gd name="T13" fmla="*/ 0 h 23"/>
                <a:gd name="T14" fmla="*/ 50 w 26"/>
                <a:gd name="T15" fmla="*/ 35 h 23"/>
                <a:gd name="T16" fmla="*/ 50 w 26"/>
                <a:gd name="T17" fmla="*/ 59 h 23"/>
                <a:gd name="T18" fmla="*/ 113 w 26"/>
                <a:gd name="T19" fmla="*/ 334 h 23"/>
                <a:gd name="T20" fmla="*/ 395 w 26"/>
                <a:gd name="T21" fmla="*/ 356 h 23"/>
                <a:gd name="T22" fmla="*/ 395 w 26"/>
                <a:gd name="T23" fmla="*/ 356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23">
                  <a:moveTo>
                    <a:pt x="25" y="18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5" y="17"/>
                    <a:pt x="25" y="16"/>
                    <a:pt x="26" y="16"/>
                  </a:cubicBezTo>
                  <a:cubicBezTo>
                    <a:pt x="26" y="16"/>
                    <a:pt x="26" y="15"/>
                    <a:pt x="26" y="15"/>
                  </a:cubicBezTo>
                  <a:cubicBezTo>
                    <a:pt x="26" y="13"/>
                    <a:pt x="26" y="11"/>
                    <a:pt x="25" y="9"/>
                  </a:cubicBezTo>
                  <a:cubicBezTo>
                    <a:pt x="22" y="4"/>
                    <a:pt x="15" y="0"/>
                    <a:pt x="9" y="0"/>
                  </a:cubicBezTo>
                  <a:cubicBezTo>
                    <a:pt x="7" y="0"/>
                    <a:pt x="5" y="1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0" y="9"/>
                    <a:pt x="7" y="17"/>
                  </a:cubicBezTo>
                  <a:cubicBezTo>
                    <a:pt x="14" y="22"/>
                    <a:pt x="21" y="23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9" name="Freeform 1192">
              <a:extLst>
                <a:ext uri="{FF2B5EF4-FFF2-40B4-BE49-F238E27FC236}">
                  <a16:creationId xmlns:a16="http://schemas.microsoft.com/office/drawing/2014/main" id="{C6388862-D6CE-4941-87B7-49F4E6AE0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826"/>
              <a:ext cx="70" cy="62"/>
            </a:xfrm>
            <a:custGeom>
              <a:avLst/>
              <a:gdLst>
                <a:gd name="T0" fmla="*/ 438 w 28"/>
                <a:gd name="T1" fmla="*/ 0 h 23"/>
                <a:gd name="T2" fmla="*/ 438 w 28"/>
                <a:gd name="T3" fmla="*/ 415 h 23"/>
                <a:gd name="T4" fmla="*/ 408 w 28"/>
                <a:gd name="T5" fmla="*/ 429 h 23"/>
                <a:gd name="T6" fmla="*/ 0 w 28"/>
                <a:gd name="T7" fmla="*/ 450 h 23"/>
                <a:gd name="T8" fmla="*/ 313 w 28"/>
                <a:gd name="T9" fmla="*/ 291 h 23"/>
                <a:gd name="T10" fmla="*/ 438 w 28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3">
                  <a:moveTo>
                    <a:pt x="28" y="0"/>
                  </a:moveTo>
                  <a:cubicBezTo>
                    <a:pt x="28" y="0"/>
                    <a:pt x="28" y="14"/>
                    <a:pt x="28" y="21"/>
                  </a:cubicBezTo>
                  <a:cubicBezTo>
                    <a:pt x="28" y="23"/>
                    <a:pt x="27" y="23"/>
                    <a:pt x="26" y="22"/>
                  </a:cubicBezTo>
                  <a:cubicBezTo>
                    <a:pt x="20" y="19"/>
                    <a:pt x="9" y="16"/>
                    <a:pt x="0" y="23"/>
                  </a:cubicBezTo>
                  <a:cubicBezTo>
                    <a:pt x="4" y="18"/>
                    <a:pt x="14" y="17"/>
                    <a:pt x="20" y="15"/>
                  </a:cubicBezTo>
                  <a:cubicBezTo>
                    <a:pt x="26" y="13"/>
                    <a:pt x="28" y="4"/>
                    <a:pt x="28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0" name="Freeform 1193">
              <a:extLst>
                <a:ext uri="{FF2B5EF4-FFF2-40B4-BE49-F238E27FC236}">
                  <a16:creationId xmlns:a16="http://schemas.microsoft.com/office/drawing/2014/main" id="{B2579BA4-B114-470E-A3CD-14131B438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786"/>
              <a:ext cx="73" cy="56"/>
            </a:xfrm>
            <a:custGeom>
              <a:avLst/>
              <a:gdLst>
                <a:gd name="T0" fmla="*/ 463 w 29"/>
                <a:gd name="T1" fmla="*/ 0 h 21"/>
                <a:gd name="T2" fmla="*/ 443 w 29"/>
                <a:gd name="T3" fmla="*/ 341 h 21"/>
                <a:gd name="T4" fmla="*/ 413 w 29"/>
                <a:gd name="T5" fmla="*/ 376 h 21"/>
                <a:gd name="T6" fmla="*/ 0 w 29"/>
                <a:gd name="T7" fmla="*/ 320 h 21"/>
                <a:gd name="T8" fmla="*/ 347 w 29"/>
                <a:gd name="T9" fmla="*/ 227 h 21"/>
                <a:gd name="T10" fmla="*/ 463 w 2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9" y="1"/>
                    <a:pt x="29" y="11"/>
                    <a:pt x="28" y="18"/>
                  </a:cubicBezTo>
                  <a:cubicBezTo>
                    <a:pt x="28" y="20"/>
                    <a:pt x="27" y="21"/>
                    <a:pt x="26" y="20"/>
                  </a:cubicBezTo>
                  <a:cubicBezTo>
                    <a:pt x="20" y="16"/>
                    <a:pt x="9" y="13"/>
                    <a:pt x="0" y="17"/>
                  </a:cubicBezTo>
                  <a:cubicBezTo>
                    <a:pt x="4" y="12"/>
                    <a:pt x="16" y="14"/>
                    <a:pt x="22" y="12"/>
                  </a:cubicBezTo>
                  <a:cubicBezTo>
                    <a:pt x="28" y="10"/>
                    <a:pt x="29" y="5"/>
                    <a:pt x="29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1" name="Freeform 1194">
              <a:extLst>
                <a:ext uri="{FF2B5EF4-FFF2-40B4-BE49-F238E27FC236}">
                  <a16:creationId xmlns:a16="http://schemas.microsoft.com/office/drawing/2014/main" id="{FBD845C9-B060-44B3-AC42-1373CF901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856"/>
              <a:ext cx="85" cy="48"/>
            </a:xfrm>
            <a:custGeom>
              <a:avLst/>
              <a:gdLst>
                <a:gd name="T0" fmla="*/ 533 w 34"/>
                <a:gd name="T1" fmla="*/ 0 h 18"/>
                <a:gd name="T2" fmla="*/ 408 w 34"/>
                <a:gd name="T3" fmla="*/ 307 h 18"/>
                <a:gd name="T4" fmla="*/ 363 w 34"/>
                <a:gd name="T5" fmla="*/ 307 h 18"/>
                <a:gd name="T6" fmla="*/ 0 w 34"/>
                <a:gd name="T7" fmla="*/ 56 h 18"/>
                <a:gd name="T8" fmla="*/ 375 w 34"/>
                <a:gd name="T9" fmla="*/ 149 h 18"/>
                <a:gd name="T10" fmla="*/ 533 w 34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8">
                  <a:moveTo>
                    <a:pt x="34" y="0"/>
                  </a:moveTo>
                  <a:cubicBezTo>
                    <a:pt x="34" y="1"/>
                    <a:pt x="29" y="10"/>
                    <a:pt x="26" y="16"/>
                  </a:cubicBezTo>
                  <a:cubicBezTo>
                    <a:pt x="25" y="18"/>
                    <a:pt x="24" y="17"/>
                    <a:pt x="23" y="16"/>
                  </a:cubicBezTo>
                  <a:cubicBezTo>
                    <a:pt x="19" y="11"/>
                    <a:pt x="10" y="4"/>
                    <a:pt x="0" y="3"/>
                  </a:cubicBezTo>
                  <a:cubicBezTo>
                    <a:pt x="6" y="1"/>
                    <a:pt x="18" y="7"/>
                    <a:pt x="24" y="8"/>
                  </a:cubicBezTo>
                  <a:cubicBezTo>
                    <a:pt x="30" y="9"/>
                    <a:pt x="32" y="4"/>
                    <a:pt x="3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2" name="Freeform 1195">
              <a:extLst>
                <a:ext uri="{FF2B5EF4-FFF2-40B4-BE49-F238E27FC236}">
                  <a16:creationId xmlns:a16="http://schemas.microsoft.com/office/drawing/2014/main" id="{C50AC731-4AC4-41E7-B4D8-ED4AE1C6B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805"/>
              <a:ext cx="25" cy="67"/>
            </a:xfrm>
            <a:custGeom>
              <a:avLst/>
              <a:gdLst>
                <a:gd name="T0" fmla="*/ 0 w 10"/>
                <a:gd name="T1" fmla="*/ 482 h 25"/>
                <a:gd name="T2" fmla="*/ 0 w 10"/>
                <a:gd name="T3" fmla="*/ 137 h 25"/>
                <a:gd name="T4" fmla="*/ 158 w 10"/>
                <a:gd name="T5" fmla="*/ 0 h 25"/>
                <a:gd name="T6" fmla="*/ 0 w 10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5">
                  <a:moveTo>
                    <a:pt x="0" y="25"/>
                  </a:moveTo>
                  <a:cubicBezTo>
                    <a:pt x="0" y="25"/>
                    <a:pt x="0" y="8"/>
                    <a:pt x="0" y="7"/>
                  </a:cubicBezTo>
                  <a:cubicBezTo>
                    <a:pt x="0" y="5"/>
                    <a:pt x="4" y="2"/>
                    <a:pt x="10" y="0"/>
                  </a:cubicBezTo>
                  <a:cubicBezTo>
                    <a:pt x="4" y="4"/>
                    <a:pt x="1" y="15"/>
                    <a:pt x="0" y="25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3" name="Freeform 1196">
              <a:extLst>
                <a:ext uri="{FF2B5EF4-FFF2-40B4-BE49-F238E27FC236}">
                  <a16:creationId xmlns:a16="http://schemas.microsoft.com/office/drawing/2014/main" id="{3F10033A-466F-4D61-8B6E-7325128DF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760"/>
              <a:ext cx="28" cy="64"/>
            </a:xfrm>
            <a:custGeom>
              <a:avLst/>
              <a:gdLst>
                <a:gd name="T0" fmla="*/ 0 w 11"/>
                <a:gd name="T1" fmla="*/ 456 h 24"/>
                <a:gd name="T2" fmla="*/ 0 w 11"/>
                <a:gd name="T3" fmla="*/ 115 h 24"/>
                <a:gd name="T4" fmla="*/ 181 w 11"/>
                <a:gd name="T5" fmla="*/ 0 h 24"/>
                <a:gd name="T6" fmla="*/ 0 w 11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4">
                  <a:moveTo>
                    <a:pt x="0" y="24"/>
                  </a:moveTo>
                  <a:cubicBezTo>
                    <a:pt x="0" y="24"/>
                    <a:pt x="0" y="8"/>
                    <a:pt x="0" y="6"/>
                  </a:cubicBezTo>
                  <a:cubicBezTo>
                    <a:pt x="1" y="5"/>
                    <a:pt x="4" y="2"/>
                    <a:pt x="11" y="0"/>
                  </a:cubicBezTo>
                  <a:cubicBezTo>
                    <a:pt x="5" y="4"/>
                    <a:pt x="1" y="15"/>
                    <a:pt x="0" y="24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4" name="Freeform 1197">
              <a:extLst>
                <a:ext uri="{FF2B5EF4-FFF2-40B4-BE49-F238E27FC236}">
                  <a16:creationId xmlns:a16="http://schemas.microsoft.com/office/drawing/2014/main" id="{F4928354-563C-4442-BA10-1C55A26D8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810"/>
              <a:ext cx="53" cy="48"/>
            </a:xfrm>
            <a:custGeom>
              <a:avLst/>
              <a:gdLst>
                <a:gd name="T0" fmla="*/ 0 w 21"/>
                <a:gd name="T1" fmla="*/ 341 h 18"/>
                <a:gd name="T2" fmla="*/ 146 w 21"/>
                <a:gd name="T3" fmla="*/ 35 h 18"/>
                <a:gd name="T4" fmla="*/ 338 w 21"/>
                <a:gd name="T5" fmla="*/ 21 h 18"/>
                <a:gd name="T6" fmla="*/ 0 w 21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0" y="18"/>
                    <a:pt x="8" y="3"/>
                    <a:pt x="9" y="2"/>
                  </a:cubicBezTo>
                  <a:cubicBezTo>
                    <a:pt x="10" y="0"/>
                    <a:pt x="14" y="0"/>
                    <a:pt x="21" y="1"/>
                  </a:cubicBezTo>
                  <a:cubicBezTo>
                    <a:pt x="14" y="1"/>
                    <a:pt x="5" y="10"/>
                    <a:pt x="0" y="18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5" name="Freeform 1198">
              <a:extLst>
                <a:ext uri="{FF2B5EF4-FFF2-40B4-BE49-F238E27FC236}">
                  <a16:creationId xmlns:a16="http://schemas.microsoft.com/office/drawing/2014/main" id="{0361190B-BCCC-4B5D-9815-61D4D9B9F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1509"/>
              <a:ext cx="75" cy="136"/>
            </a:xfrm>
            <a:custGeom>
              <a:avLst/>
              <a:gdLst>
                <a:gd name="T0" fmla="*/ 0 w 30"/>
                <a:gd name="T1" fmla="*/ 56 h 51"/>
                <a:gd name="T2" fmla="*/ 63 w 30"/>
                <a:gd name="T3" fmla="*/ 171 h 51"/>
                <a:gd name="T4" fmla="*/ 145 w 30"/>
                <a:gd name="T5" fmla="*/ 192 h 51"/>
                <a:gd name="T6" fmla="*/ 345 w 30"/>
                <a:gd name="T7" fmla="*/ 683 h 51"/>
                <a:gd name="T8" fmla="*/ 283 w 30"/>
                <a:gd name="T9" fmla="*/ 832 h 51"/>
                <a:gd name="T10" fmla="*/ 345 w 30"/>
                <a:gd name="T11" fmla="*/ 968 h 51"/>
                <a:gd name="T12" fmla="*/ 470 w 30"/>
                <a:gd name="T13" fmla="*/ 704 h 51"/>
                <a:gd name="T14" fmla="*/ 188 w 30"/>
                <a:gd name="T15" fmla="*/ 56 h 51"/>
                <a:gd name="T16" fmla="*/ 0 w 30"/>
                <a:gd name="T17" fmla="*/ 56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1">
                  <a:moveTo>
                    <a:pt x="0" y="3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6" y="8"/>
                    <a:pt x="9" y="10"/>
                  </a:cubicBezTo>
                  <a:cubicBezTo>
                    <a:pt x="15" y="14"/>
                    <a:pt x="22" y="27"/>
                    <a:pt x="22" y="36"/>
                  </a:cubicBezTo>
                  <a:cubicBezTo>
                    <a:pt x="22" y="40"/>
                    <a:pt x="20" y="43"/>
                    <a:pt x="18" y="44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7" y="49"/>
                    <a:pt x="30" y="43"/>
                    <a:pt x="30" y="37"/>
                  </a:cubicBezTo>
                  <a:cubicBezTo>
                    <a:pt x="30" y="24"/>
                    <a:pt x="22" y="8"/>
                    <a:pt x="12" y="3"/>
                  </a:cubicBezTo>
                  <a:cubicBezTo>
                    <a:pt x="8" y="0"/>
                    <a:pt x="4" y="0"/>
                    <a:pt x="0" y="3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6" name="Freeform 1199">
              <a:extLst>
                <a:ext uri="{FF2B5EF4-FFF2-40B4-BE49-F238E27FC236}">
                  <a16:creationId xmlns:a16="http://schemas.microsoft.com/office/drawing/2014/main" id="{5DBF38FA-D9EE-4A32-9053-E5D70172C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1480"/>
              <a:ext cx="140" cy="162"/>
            </a:xfrm>
            <a:custGeom>
              <a:avLst/>
              <a:gdLst>
                <a:gd name="T0" fmla="*/ 395 w 56"/>
                <a:gd name="T1" fmla="*/ 0 h 61"/>
                <a:gd name="T2" fmla="*/ 0 w 56"/>
                <a:gd name="T3" fmla="*/ 226 h 61"/>
                <a:gd name="T4" fmla="*/ 145 w 56"/>
                <a:gd name="T5" fmla="*/ 260 h 61"/>
                <a:gd name="T6" fmla="*/ 425 w 56"/>
                <a:gd name="T7" fmla="*/ 895 h 61"/>
                <a:gd name="T8" fmla="*/ 313 w 56"/>
                <a:gd name="T9" fmla="*/ 1142 h 61"/>
                <a:gd name="T10" fmla="*/ 313 w 56"/>
                <a:gd name="T11" fmla="*/ 1142 h 61"/>
                <a:gd name="T12" fmla="*/ 750 w 56"/>
                <a:gd name="T13" fmla="*/ 860 h 61"/>
                <a:gd name="T14" fmla="*/ 395 w 56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61">
                  <a:moveTo>
                    <a:pt x="25" y="0"/>
                  </a:moveTo>
                  <a:cubicBezTo>
                    <a:pt x="23" y="1"/>
                    <a:pt x="10" y="7"/>
                    <a:pt x="0" y="12"/>
                  </a:cubicBezTo>
                  <a:cubicBezTo>
                    <a:pt x="3" y="12"/>
                    <a:pt x="6" y="12"/>
                    <a:pt x="9" y="14"/>
                  </a:cubicBezTo>
                  <a:cubicBezTo>
                    <a:pt x="19" y="19"/>
                    <a:pt x="27" y="35"/>
                    <a:pt x="27" y="48"/>
                  </a:cubicBezTo>
                  <a:cubicBezTo>
                    <a:pt x="27" y="54"/>
                    <a:pt x="24" y="59"/>
                    <a:pt x="20" y="61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6" y="28"/>
                    <a:pt x="44" y="4"/>
                    <a:pt x="25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7" name="Freeform 1200">
              <a:extLst>
                <a:ext uri="{FF2B5EF4-FFF2-40B4-BE49-F238E27FC236}">
                  <a16:creationId xmlns:a16="http://schemas.microsoft.com/office/drawing/2014/main" id="{B5B92CF6-BA77-4B83-B052-DF3B8BD07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664"/>
              <a:ext cx="75" cy="136"/>
            </a:xfrm>
            <a:custGeom>
              <a:avLst/>
              <a:gdLst>
                <a:gd name="T0" fmla="*/ 0 w 30"/>
                <a:gd name="T1" fmla="*/ 35 h 51"/>
                <a:gd name="T2" fmla="*/ 63 w 30"/>
                <a:gd name="T3" fmla="*/ 171 h 51"/>
                <a:gd name="T4" fmla="*/ 125 w 30"/>
                <a:gd name="T5" fmla="*/ 171 h 51"/>
                <a:gd name="T6" fmla="*/ 345 w 30"/>
                <a:gd name="T7" fmla="*/ 683 h 51"/>
                <a:gd name="T8" fmla="*/ 283 w 30"/>
                <a:gd name="T9" fmla="*/ 819 h 51"/>
                <a:gd name="T10" fmla="*/ 345 w 30"/>
                <a:gd name="T11" fmla="*/ 968 h 51"/>
                <a:gd name="T12" fmla="*/ 470 w 30"/>
                <a:gd name="T13" fmla="*/ 683 h 51"/>
                <a:gd name="T14" fmla="*/ 188 w 30"/>
                <a:gd name="T15" fmla="*/ 35 h 51"/>
                <a:gd name="T16" fmla="*/ 0 w 30"/>
                <a:gd name="T17" fmla="*/ 35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1">
                  <a:moveTo>
                    <a:pt x="0" y="2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6" y="8"/>
                    <a:pt x="8" y="9"/>
                  </a:cubicBezTo>
                  <a:cubicBezTo>
                    <a:pt x="15" y="13"/>
                    <a:pt x="22" y="27"/>
                    <a:pt x="22" y="36"/>
                  </a:cubicBezTo>
                  <a:cubicBezTo>
                    <a:pt x="22" y="40"/>
                    <a:pt x="20" y="42"/>
                    <a:pt x="18" y="43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7" y="48"/>
                    <a:pt x="30" y="43"/>
                    <a:pt x="30" y="36"/>
                  </a:cubicBezTo>
                  <a:cubicBezTo>
                    <a:pt x="30" y="24"/>
                    <a:pt x="22" y="8"/>
                    <a:pt x="12" y="2"/>
                  </a:cubicBezTo>
                  <a:cubicBezTo>
                    <a:pt x="8" y="0"/>
                    <a:pt x="4" y="0"/>
                    <a:pt x="0" y="2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8" name="Freeform 1201">
              <a:extLst>
                <a:ext uri="{FF2B5EF4-FFF2-40B4-BE49-F238E27FC236}">
                  <a16:creationId xmlns:a16="http://schemas.microsoft.com/office/drawing/2014/main" id="{B72A94D1-93AF-4B39-9882-CA1C41434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1520"/>
              <a:ext cx="48" cy="144"/>
            </a:xfrm>
            <a:custGeom>
              <a:avLst/>
              <a:gdLst>
                <a:gd name="T0" fmla="*/ 83 w 19"/>
                <a:gd name="T1" fmla="*/ 171 h 54"/>
                <a:gd name="T2" fmla="*/ 96 w 19"/>
                <a:gd name="T3" fmla="*/ 888 h 54"/>
                <a:gd name="T4" fmla="*/ 275 w 19"/>
                <a:gd name="T5" fmla="*/ 1003 h 54"/>
                <a:gd name="T6" fmla="*/ 255 w 19"/>
                <a:gd name="T7" fmla="*/ 853 h 54"/>
                <a:gd name="T8" fmla="*/ 192 w 19"/>
                <a:gd name="T9" fmla="*/ 819 h 54"/>
                <a:gd name="T10" fmla="*/ 192 w 19"/>
                <a:gd name="T11" fmla="*/ 248 h 54"/>
                <a:gd name="T12" fmla="*/ 306 w 19"/>
                <a:gd name="T13" fmla="*/ 149 h 54"/>
                <a:gd name="T14" fmla="*/ 306 w 19"/>
                <a:gd name="T15" fmla="*/ 0 h 54"/>
                <a:gd name="T16" fmla="*/ 83 w 19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54">
                  <a:moveTo>
                    <a:pt x="5" y="9"/>
                  </a:moveTo>
                  <a:cubicBezTo>
                    <a:pt x="0" y="20"/>
                    <a:pt x="0" y="38"/>
                    <a:pt x="6" y="47"/>
                  </a:cubicBezTo>
                  <a:cubicBezTo>
                    <a:pt x="8" y="51"/>
                    <a:pt x="12" y="54"/>
                    <a:pt x="17" y="53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5" y="45"/>
                    <a:pt x="14" y="45"/>
                    <a:pt x="12" y="43"/>
                  </a:cubicBezTo>
                  <a:cubicBezTo>
                    <a:pt x="8" y="36"/>
                    <a:pt x="8" y="21"/>
                    <a:pt x="12" y="13"/>
                  </a:cubicBezTo>
                  <a:cubicBezTo>
                    <a:pt x="14" y="10"/>
                    <a:pt x="17" y="8"/>
                    <a:pt x="19" y="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4" y="0"/>
                    <a:pt x="9" y="3"/>
                    <a:pt x="5" y="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9" name="Freeform 1202">
              <a:extLst>
                <a:ext uri="{FF2B5EF4-FFF2-40B4-BE49-F238E27FC236}">
                  <a16:creationId xmlns:a16="http://schemas.microsoft.com/office/drawing/2014/main" id="{B9BF1EBA-2D47-43AB-9EA2-2873A32E6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1520"/>
              <a:ext cx="48" cy="144"/>
            </a:xfrm>
            <a:custGeom>
              <a:avLst/>
              <a:gdLst>
                <a:gd name="T0" fmla="*/ 83 w 19"/>
                <a:gd name="T1" fmla="*/ 171 h 54"/>
                <a:gd name="T2" fmla="*/ 96 w 19"/>
                <a:gd name="T3" fmla="*/ 888 h 54"/>
                <a:gd name="T4" fmla="*/ 275 w 19"/>
                <a:gd name="T5" fmla="*/ 1003 h 54"/>
                <a:gd name="T6" fmla="*/ 255 w 19"/>
                <a:gd name="T7" fmla="*/ 853 h 54"/>
                <a:gd name="T8" fmla="*/ 192 w 19"/>
                <a:gd name="T9" fmla="*/ 819 h 54"/>
                <a:gd name="T10" fmla="*/ 192 w 19"/>
                <a:gd name="T11" fmla="*/ 248 h 54"/>
                <a:gd name="T12" fmla="*/ 306 w 19"/>
                <a:gd name="T13" fmla="*/ 149 h 54"/>
                <a:gd name="T14" fmla="*/ 306 w 19"/>
                <a:gd name="T15" fmla="*/ 0 h 54"/>
                <a:gd name="T16" fmla="*/ 83 w 19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54">
                  <a:moveTo>
                    <a:pt x="5" y="9"/>
                  </a:moveTo>
                  <a:cubicBezTo>
                    <a:pt x="0" y="20"/>
                    <a:pt x="0" y="38"/>
                    <a:pt x="6" y="47"/>
                  </a:cubicBezTo>
                  <a:cubicBezTo>
                    <a:pt x="8" y="51"/>
                    <a:pt x="12" y="54"/>
                    <a:pt x="17" y="53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5" y="45"/>
                    <a:pt x="14" y="45"/>
                    <a:pt x="12" y="43"/>
                  </a:cubicBezTo>
                  <a:cubicBezTo>
                    <a:pt x="8" y="36"/>
                    <a:pt x="8" y="21"/>
                    <a:pt x="12" y="13"/>
                  </a:cubicBezTo>
                  <a:cubicBezTo>
                    <a:pt x="14" y="10"/>
                    <a:pt x="17" y="8"/>
                    <a:pt x="19" y="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4" y="0"/>
                    <a:pt x="9" y="3"/>
                    <a:pt x="5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0" name="Freeform 1203">
              <a:extLst>
                <a:ext uri="{FF2B5EF4-FFF2-40B4-BE49-F238E27FC236}">
                  <a16:creationId xmlns:a16="http://schemas.microsoft.com/office/drawing/2014/main" id="{AF1DDAC9-921A-4583-9BCB-5AC90DEF3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1514"/>
              <a:ext cx="125" cy="147"/>
            </a:xfrm>
            <a:custGeom>
              <a:avLst/>
              <a:gdLst>
                <a:gd name="T0" fmla="*/ 313 w 50"/>
                <a:gd name="T1" fmla="*/ 21 h 55"/>
                <a:gd name="T2" fmla="*/ 208 w 50"/>
                <a:gd name="T3" fmla="*/ 56 h 55"/>
                <a:gd name="T4" fmla="*/ 188 w 50"/>
                <a:gd name="T5" fmla="*/ 970 h 55"/>
                <a:gd name="T6" fmla="*/ 270 w 50"/>
                <a:gd name="T7" fmla="*/ 1016 h 55"/>
                <a:gd name="T8" fmla="*/ 675 w 50"/>
                <a:gd name="T9" fmla="*/ 1050 h 55"/>
                <a:gd name="T10" fmla="*/ 645 w 50"/>
                <a:gd name="T11" fmla="*/ 1029 h 55"/>
                <a:gd name="T12" fmla="*/ 645 w 50"/>
                <a:gd name="T13" fmla="*/ 1029 h 55"/>
                <a:gd name="T14" fmla="*/ 625 w 50"/>
                <a:gd name="T15" fmla="*/ 1016 h 55"/>
                <a:gd name="T16" fmla="*/ 613 w 50"/>
                <a:gd name="T17" fmla="*/ 994 h 55"/>
                <a:gd name="T18" fmla="*/ 595 w 50"/>
                <a:gd name="T19" fmla="*/ 970 h 55"/>
                <a:gd name="T20" fmla="*/ 595 w 50"/>
                <a:gd name="T21" fmla="*/ 970 h 55"/>
                <a:gd name="T22" fmla="*/ 583 w 50"/>
                <a:gd name="T23" fmla="*/ 935 h 55"/>
                <a:gd name="T24" fmla="*/ 563 w 50"/>
                <a:gd name="T25" fmla="*/ 208 h 55"/>
                <a:gd name="T26" fmla="*/ 595 w 50"/>
                <a:gd name="T27" fmla="*/ 171 h 55"/>
                <a:gd name="T28" fmla="*/ 595 w 50"/>
                <a:gd name="T29" fmla="*/ 171 h 55"/>
                <a:gd name="T30" fmla="*/ 613 w 50"/>
                <a:gd name="T31" fmla="*/ 136 h 55"/>
                <a:gd name="T32" fmla="*/ 625 w 50"/>
                <a:gd name="T33" fmla="*/ 115 h 55"/>
                <a:gd name="T34" fmla="*/ 645 w 50"/>
                <a:gd name="T35" fmla="*/ 115 h 55"/>
                <a:gd name="T36" fmla="*/ 658 w 50"/>
                <a:gd name="T37" fmla="*/ 94 h 55"/>
                <a:gd name="T38" fmla="*/ 658 w 50"/>
                <a:gd name="T39" fmla="*/ 94 h 55"/>
                <a:gd name="T40" fmla="*/ 688 w 50"/>
                <a:gd name="T41" fmla="*/ 78 h 55"/>
                <a:gd name="T42" fmla="*/ 688 w 50"/>
                <a:gd name="T43" fmla="*/ 78 h 55"/>
                <a:gd name="T44" fmla="*/ 783 w 50"/>
                <a:gd name="T45" fmla="*/ 35 h 55"/>
                <a:gd name="T46" fmla="*/ 783 w 50"/>
                <a:gd name="T47" fmla="*/ 35 h 55"/>
                <a:gd name="T48" fmla="*/ 783 w 50"/>
                <a:gd name="T49" fmla="*/ 35 h 55"/>
                <a:gd name="T50" fmla="*/ 313 w 50"/>
                <a:gd name="T51" fmla="*/ 21 h 5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0" h="55">
                  <a:moveTo>
                    <a:pt x="20" y="1"/>
                  </a:moveTo>
                  <a:cubicBezTo>
                    <a:pt x="20" y="1"/>
                    <a:pt x="16" y="0"/>
                    <a:pt x="13" y="3"/>
                  </a:cubicBezTo>
                  <a:cubicBezTo>
                    <a:pt x="2" y="15"/>
                    <a:pt x="0" y="38"/>
                    <a:pt x="12" y="51"/>
                  </a:cubicBezTo>
                  <a:cubicBezTo>
                    <a:pt x="12" y="52"/>
                    <a:pt x="15" y="53"/>
                    <a:pt x="17" y="53"/>
                  </a:cubicBezTo>
                  <a:cubicBezTo>
                    <a:pt x="22" y="53"/>
                    <a:pt x="34" y="54"/>
                    <a:pt x="43" y="55"/>
                  </a:cubicBezTo>
                  <a:cubicBezTo>
                    <a:pt x="42" y="54"/>
                    <a:pt x="42" y="54"/>
                    <a:pt x="41" y="54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1" y="53"/>
                    <a:pt x="40" y="53"/>
                    <a:pt x="40" y="53"/>
                  </a:cubicBezTo>
                  <a:cubicBezTo>
                    <a:pt x="40" y="53"/>
                    <a:pt x="39" y="53"/>
                    <a:pt x="39" y="52"/>
                  </a:cubicBezTo>
                  <a:cubicBezTo>
                    <a:pt x="39" y="52"/>
                    <a:pt x="39" y="52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7" y="50"/>
                    <a:pt x="37" y="50"/>
                    <a:pt x="37" y="49"/>
                  </a:cubicBezTo>
                  <a:cubicBezTo>
                    <a:pt x="31" y="40"/>
                    <a:pt x="31" y="22"/>
                    <a:pt x="36" y="11"/>
                  </a:cubicBezTo>
                  <a:cubicBezTo>
                    <a:pt x="37" y="11"/>
                    <a:pt x="37" y="10"/>
                    <a:pt x="38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9" y="8"/>
                    <a:pt x="39" y="8"/>
                    <a:pt x="39" y="7"/>
                  </a:cubicBezTo>
                  <a:cubicBezTo>
                    <a:pt x="39" y="7"/>
                    <a:pt x="40" y="7"/>
                    <a:pt x="40" y="6"/>
                  </a:cubicBezTo>
                  <a:cubicBezTo>
                    <a:pt x="40" y="6"/>
                    <a:pt x="41" y="6"/>
                    <a:pt x="41" y="6"/>
                  </a:cubicBezTo>
                  <a:cubicBezTo>
                    <a:pt x="41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4"/>
                    <a:pt x="44" y="4"/>
                    <a:pt x="44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6" y="3"/>
                    <a:pt x="48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lnTo>
                    <a:pt x="20" y="1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1" name="Freeform 1204">
              <a:extLst>
                <a:ext uri="{FF2B5EF4-FFF2-40B4-BE49-F238E27FC236}">
                  <a16:creationId xmlns:a16="http://schemas.microsoft.com/office/drawing/2014/main" id="{2BE587D9-40DE-4244-8CDD-A19A1F147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1682"/>
              <a:ext cx="53" cy="142"/>
            </a:xfrm>
            <a:custGeom>
              <a:avLst/>
              <a:gdLst>
                <a:gd name="T0" fmla="*/ 96 w 21"/>
                <a:gd name="T1" fmla="*/ 171 h 53"/>
                <a:gd name="T2" fmla="*/ 96 w 21"/>
                <a:gd name="T3" fmla="*/ 906 h 53"/>
                <a:gd name="T4" fmla="*/ 288 w 21"/>
                <a:gd name="T5" fmla="*/ 1018 h 53"/>
                <a:gd name="T6" fmla="*/ 275 w 21"/>
                <a:gd name="T7" fmla="*/ 868 h 53"/>
                <a:gd name="T8" fmla="*/ 209 w 21"/>
                <a:gd name="T9" fmla="*/ 812 h 53"/>
                <a:gd name="T10" fmla="*/ 209 w 21"/>
                <a:gd name="T11" fmla="*/ 252 h 53"/>
                <a:gd name="T12" fmla="*/ 318 w 21"/>
                <a:gd name="T13" fmla="*/ 150 h 53"/>
                <a:gd name="T14" fmla="*/ 338 w 21"/>
                <a:gd name="T15" fmla="*/ 0 h 53"/>
                <a:gd name="T16" fmla="*/ 96 w 21"/>
                <a:gd name="T17" fmla="*/ 171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53">
                  <a:moveTo>
                    <a:pt x="6" y="9"/>
                  </a:moveTo>
                  <a:cubicBezTo>
                    <a:pt x="0" y="19"/>
                    <a:pt x="0" y="37"/>
                    <a:pt x="6" y="47"/>
                  </a:cubicBezTo>
                  <a:cubicBezTo>
                    <a:pt x="9" y="51"/>
                    <a:pt x="13" y="53"/>
                    <a:pt x="18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5"/>
                    <a:pt x="15" y="45"/>
                    <a:pt x="13" y="42"/>
                  </a:cubicBezTo>
                  <a:cubicBezTo>
                    <a:pt x="9" y="36"/>
                    <a:pt x="8" y="21"/>
                    <a:pt x="13" y="13"/>
                  </a:cubicBezTo>
                  <a:cubicBezTo>
                    <a:pt x="16" y="8"/>
                    <a:pt x="19" y="8"/>
                    <a:pt x="20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5" y="0"/>
                    <a:pt x="9" y="3"/>
                    <a:pt x="6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2" name="Freeform 1205">
              <a:extLst>
                <a:ext uri="{FF2B5EF4-FFF2-40B4-BE49-F238E27FC236}">
                  <a16:creationId xmlns:a16="http://schemas.microsoft.com/office/drawing/2014/main" id="{30C404D6-1970-4C98-BB10-198903783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1677"/>
              <a:ext cx="130" cy="147"/>
            </a:xfrm>
            <a:custGeom>
              <a:avLst/>
              <a:gdLst>
                <a:gd name="T0" fmla="*/ 800 w 52"/>
                <a:gd name="T1" fmla="*/ 1050 h 55"/>
                <a:gd name="T2" fmla="*/ 613 w 52"/>
                <a:gd name="T3" fmla="*/ 935 h 55"/>
                <a:gd name="T4" fmla="*/ 613 w 52"/>
                <a:gd name="T5" fmla="*/ 208 h 55"/>
                <a:gd name="T6" fmla="*/ 813 w 52"/>
                <a:gd name="T7" fmla="*/ 35 h 55"/>
                <a:gd name="T8" fmla="*/ 813 w 52"/>
                <a:gd name="T9" fmla="*/ 35 h 55"/>
                <a:gd name="T10" fmla="*/ 300 w 52"/>
                <a:gd name="T11" fmla="*/ 0 h 55"/>
                <a:gd name="T12" fmla="*/ 208 w 52"/>
                <a:gd name="T13" fmla="*/ 56 h 55"/>
                <a:gd name="T14" fmla="*/ 188 w 52"/>
                <a:gd name="T15" fmla="*/ 957 h 55"/>
                <a:gd name="T16" fmla="*/ 270 w 52"/>
                <a:gd name="T17" fmla="*/ 1016 h 55"/>
                <a:gd name="T18" fmla="*/ 800 w 52"/>
                <a:gd name="T19" fmla="*/ 1050 h 55"/>
                <a:gd name="T20" fmla="*/ 800 w 52"/>
                <a:gd name="T21" fmla="*/ 1029 h 55"/>
                <a:gd name="T22" fmla="*/ 800 w 52"/>
                <a:gd name="T23" fmla="*/ 1050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55">
                  <a:moveTo>
                    <a:pt x="51" y="55"/>
                  </a:moveTo>
                  <a:cubicBezTo>
                    <a:pt x="46" y="55"/>
                    <a:pt x="42" y="53"/>
                    <a:pt x="39" y="49"/>
                  </a:cubicBezTo>
                  <a:cubicBezTo>
                    <a:pt x="33" y="39"/>
                    <a:pt x="33" y="21"/>
                    <a:pt x="39" y="11"/>
                  </a:cubicBezTo>
                  <a:cubicBezTo>
                    <a:pt x="42" y="5"/>
                    <a:pt x="47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6" y="0"/>
                    <a:pt x="13" y="3"/>
                  </a:cubicBezTo>
                  <a:cubicBezTo>
                    <a:pt x="2" y="15"/>
                    <a:pt x="0" y="38"/>
                    <a:pt x="12" y="50"/>
                  </a:cubicBezTo>
                  <a:cubicBezTo>
                    <a:pt x="13" y="51"/>
                    <a:pt x="16" y="53"/>
                    <a:pt x="17" y="53"/>
                  </a:cubicBezTo>
                  <a:cubicBezTo>
                    <a:pt x="24" y="53"/>
                    <a:pt x="42" y="55"/>
                    <a:pt x="51" y="55"/>
                  </a:cubicBezTo>
                  <a:cubicBezTo>
                    <a:pt x="52" y="55"/>
                    <a:pt x="51" y="54"/>
                    <a:pt x="51" y="54"/>
                  </a:cubicBezTo>
                  <a:lnTo>
                    <a:pt x="51" y="55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3" name="Freeform 1206">
              <a:extLst>
                <a:ext uri="{FF2B5EF4-FFF2-40B4-BE49-F238E27FC236}">
                  <a16:creationId xmlns:a16="http://schemas.microsoft.com/office/drawing/2014/main" id="{3B235A7D-1336-4606-B620-9C2820FB4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1541"/>
              <a:ext cx="50" cy="99"/>
            </a:xfrm>
            <a:custGeom>
              <a:avLst/>
              <a:gdLst>
                <a:gd name="T0" fmla="*/ 175 w 20"/>
                <a:gd name="T1" fmla="*/ 709 h 37"/>
                <a:gd name="T2" fmla="*/ 220 w 20"/>
                <a:gd name="T3" fmla="*/ 0 h 37"/>
                <a:gd name="T4" fmla="*/ 175 w 20"/>
                <a:gd name="T5" fmla="*/ 0 h 37"/>
                <a:gd name="T6" fmla="*/ 63 w 20"/>
                <a:gd name="T7" fmla="*/ 94 h 37"/>
                <a:gd name="T8" fmla="*/ 63 w 20"/>
                <a:gd name="T9" fmla="*/ 674 h 37"/>
                <a:gd name="T10" fmla="*/ 125 w 20"/>
                <a:gd name="T11" fmla="*/ 709 h 37"/>
                <a:gd name="T12" fmla="*/ 125 w 20"/>
                <a:gd name="T13" fmla="*/ 709 h 37"/>
                <a:gd name="T14" fmla="*/ 145 w 20"/>
                <a:gd name="T15" fmla="*/ 709 h 37"/>
                <a:gd name="T16" fmla="*/ 175 w 20"/>
                <a:gd name="T17" fmla="*/ 709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7">
                  <a:moveTo>
                    <a:pt x="11" y="37"/>
                  </a:moveTo>
                  <a:cubicBezTo>
                    <a:pt x="20" y="29"/>
                    <a:pt x="18" y="9"/>
                    <a:pt x="14" y="0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8" y="0"/>
                    <a:pt x="6" y="2"/>
                    <a:pt x="4" y="5"/>
                  </a:cubicBezTo>
                  <a:cubicBezTo>
                    <a:pt x="0" y="13"/>
                    <a:pt x="0" y="28"/>
                    <a:pt x="4" y="35"/>
                  </a:cubicBezTo>
                  <a:cubicBezTo>
                    <a:pt x="6" y="37"/>
                    <a:pt x="7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9" y="37"/>
                    <a:pt x="9" y="37"/>
                  </a:cubicBezTo>
                  <a:cubicBezTo>
                    <a:pt x="10" y="37"/>
                    <a:pt x="10" y="37"/>
                    <a:pt x="11" y="37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4" name="Freeform 1207">
              <a:extLst>
                <a:ext uri="{FF2B5EF4-FFF2-40B4-BE49-F238E27FC236}">
                  <a16:creationId xmlns:a16="http://schemas.microsoft.com/office/drawing/2014/main" id="{B4D9FFBB-AD4D-4EB6-80AD-6104BE71F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704"/>
              <a:ext cx="55" cy="98"/>
            </a:xfrm>
            <a:custGeom>
              <a:avLst/>
              <a:gdLst>
                <a:gd name="T0" fmla="*/ 83 w 22"/>
                <a:gd name="T1" fmla="*/ 90 h 37"/>
                <a:gd name="T2" fmla="*/ 83 w 22"/>
                <a:gd name="T3" fmla="*/ 630 h 37"/>
                <a:gd name="T4" fmla="*/ 145 w 22"/>
                <a:gd name="T5" fmla="*/ 689 h 37"/>
                <a:gd name="T6" fmla="*/ 145 w 22"/>
                <a:gd name="T7" fmla="*/ 689 h 37"/>
                <a:gd name="T8" fmla="*/ 175 w 22"/>
                <a:gd name="T9" fmla="*/ 689 h 37"/>
                <a:gd name="T10" fmla="*/ 220 w 22"/>
                <a:gd name="T11" fmla="*/ 689 h 37"/>
                <a:gd name="T12" fmla="*/ 250 w 22"/>
                <a:gd name="T13" fmla="*/ 0 h 37"/>
                <a:gd name="T14" fmla="*/ 175 w 22"/>
                <a:gd name="T15" fmla="*/ 0 h 37"/>
                <a:gd name="T16" fmla="*/ 83 w 22"/>
                <a:gd name="T17" fmla="*/ 9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7">
                  <a:moveTo>
                    <a:pt x="5" y="5"/>
                  </a:moveTo>
                  <a:cubicBezTo>
                    <a:pt x="0" y="13"/>
                    <a:pt x="1" y="28"/>
                    <a:pt x="5" y="34"/>
                  </a:cubicBezTo>
                  <a:cubicBezTo>
                    <a:pt x="7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10" y="37"/>
                    <a:pt x="11" y="37"/>
                  </a:cubicBezTo>
                  <a:cubicBezTo>
                    <a:pt x="11" y="37"/>
                    <a:pt x="12" y="37"/>
                    <a:pt x="14" y="37"/>
                  </a:cubicBezTo>
                  <a:cubicBezTo>
                    <a:pt x="22" y="28"/>
                    <a:pt x="20" y="8"/>
                    <a:pt x="16" y="0"/>
                  </a:cubicBezTo>
                  <a:cubicBezTo>
                    <a:pt x="14" y="0"/>
                    <a:pt x="12" y="0"/>
                    <a:pt x="11" y="0"/>
                  </a:cubicBezTo>
                  <a:cubicBezTo>
                    <a:pt x="9" y="0"/>
                    <a:pt x="7" y="1"/>
                    <a:pt x="5" y="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5" name="Freeform 1208">
              <a:extLst>
                <a:ext uri="{FF2B5EF4-FFF2-40B4-BE49-F238E27FC236}">
                  <a16:creationId xmlns:a16="http://schemas.microsoft.com/office/drawing/2014/main" id="{BB26F7CF-77CB-4106-AEB9-875ABA95D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533"/>
              <a:ext cx="58" cy="93"/>
            </a:xfrm>
            <a:custGeom>
              <a:avLst/>
              <a:gdLst>
                <a:gd name="T0" fmla="*/ 285 w 23"/>
                <a:gd name="T1" fmla="*/ 656 h 35"/>
                <a:gd name="T2" fmla="*/ 338 w 23"/>
                <a:gd name="T3" fmla="*/ 635 h 35"/>
                <a:gd name="T4" fmla="*/ 368 w 23"/>
                <a:gd name="T5" fmla="*/ 508 h 35"/>
                <a:gd name="T6" fmla="*/ 159 w 23"/>
                <a:gd name="T7" fmla="*/ 21 h 35"/>
                <a:gd name="T8" fmla="*/ 113 w 23"/>
                <a:gd name="T9" fmla="*/ 0 h 35"/>
                <a:gd name="T10" fmla="*/ 96 w 23"/>
                <a:gd name="T11" fmla="*/ 0 h 35"/>
                <a:gd name="T12" fmla="*/ 33 w 23"/>
                <a:gd name="T13" fmla="*/ 35 h 35"/>
                <a:gd name="T14" fmla="*/ 285 w 23"/>
                <a:gd name="T15" fmla="*/ 65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5">
                  <a:moveTo>
                    <a:pt x="18" y="35"/>
                  </a:moveTo>
                  <a:cubicBezTo>
                    <a:pt x="19" y="35"/>
                    <a:pt x="20" y="34"/>
                    <a:pt x="21" y="34"/>
                  </a:cubicBezTo>
                  <a:cubicBezTo>
                    <a:pt x="22" y="32"/>
                    <a:pt x="23" y="30"/>
                    <a:pt x="23" y="27"/>
                  </a:cubicBezTo>
                  <a:cubicBezTo>
                    <a:pt x="23" y="18"/>
                    <a:pt x="16" y="5"/>
                    <a:pt x="10" y="1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4" y="2"/>
                    <a:pt x="2" y="2"/>
                  </a:cubicBezTo>
                  <a:cubicBezTo>
                    <a:pt x="0" y="14"/>
                    <a:pt x="11" y="31"/>
                    <a:pt x="18" y="3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6" name="Freeform 1209">
              <a:extLst>
                <a:ext uri="{FF2B5EF4-FFF2-40B4-BE49-F238E27FC236}">
                  <a16:creationId xmlns:a16="http://schemas.microsoft.com/office/drawing/2014/main" id="{CF3BBAEC-13AE-47F1-8A26-0D242BA86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1688"/>
              <a:ext cx="55" cy="90"/>
            </a:xfrm>
            <a:custGeom>
              <a:avLst/>
              <a:gdLst>
                <a:gd name="T0" fmla="*/ 300 w 22"/>
                <a:gd name="T1" fmla="*/ 630 h 34"/>
                <a:gd name="T2" fmla="*/ 345 w 22"/>
                <a:gd name="T3" fmla="*/ 498 h 34"/>
                <a:gd name="T4" fmla="*/ 125 w 22"/>
                <a:gd name="T5" fmla="*/ 0 h 34"/>
                <a:gd name="T6" fmla="*/ 95 w 22"/>
                <a:gd name="T7" fmla="*/ 0 h 34"/>
                <a:gd name="T8" fmla="*/ 95 w 22"/>
                <a:gd name="T9" fmla="*/ 0 h 34"/>
                <a:gd name="T10" fmla="*/ 50 w 22"/>
                <a:gd name="T11" fmla="*/ 21 h 34"/>
                <a:gd name="T12" fmla="*/ 300 w 22"/>
                <a:gd name="T13" fmla="*/ 63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4">
                  <a:moveTo>
                    <a:pt x="19" y="34"/>
                  </a:moveTo>
                  <a:cubicBezTo>
                    <a:pt x="21" y="33"/>
                    <a:pt x="22" y="30"/>
                    <a:pt x="22" y="27"/>
                  </a:cubicBezTo>
                  <a:cubicBezTo>
                    <a:pt x="22" y="18"/>
                    <a:pt x="15" y="4"/>
                    <a:pt x="8" y="0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1"/>
                  </a:cubicBezTo>
                  <a:cubicBezTo>
                    <a:pt x="0" y="13"/>
                    <a:pt x="11" y="29"/>
                    <a:pt x="19" y="34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7" name="Freeform 1210">
              <a:extLst>
                <a:ext uri="{FF2B5EF4-FFF2-40B4-BE49-F238E27FC236}">
                  <a16:creationId xmlns:a16="http://schemas.microsoft.com/office/drawing/2014/main" id="{67A693BB-F0CA-44A4-8390-AB10CF9A4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1578"/>
              <a:ext cx="70" cy="78"/>
            </a:xfrm>
            <a:custGeom>
              <a:avLst/>
              <a:gdLst>
                <a:gd name="T0" fmla="*/ 345 w 28"/>
                <a:gd name="T1" fmla="*/ 0 h 29"/>
                <a:gd name="T2" fmla="*/ 438 w 28"/>
                <a:gd name="T3" fmla="*/ 565 h 29"/>
                <a:gd name="T4" fmla="*/ 113 w 28"/>
                <a:gd name="T5" fmla="*/ 527 h 29"/>
                <a:gd name="T6" fmla="*/ 0 w 28"/>
                <a:gd name="T7" fmla="*/ 368 h 29"/>
                <a:gd name="T8" fmla="*/ 208 w 28"/>
                <a:gd name="T9" fmla="*/ 471 h 29"/>
                <a:gd name="T10" fmla="*/ 345 w 28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9">
                  <a:moveTo>
                    <a:pt x="22" y="0"/>
                  </a:moveTo>
                  <a:cubicBezTo>
                    <a:pt x="19" y="7"/>
                    <a:pt x="22" y="24"/>
                    <a:pt x="28" y="29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1" y="23"/>
                    <a:pt x="0" y="19"/>
                  </a:cubicBezTo>
                  <a:cubicBezTo>
                    <a:pt x="3" y="23"/>
                    <a:pt x="8" y="24"/>
                    <a:pt x="13" y="24"/>
                  </a:cubicBezTo>
                  <a:cubicBezTo>
                    <a:pt x="21" y="25"/>
                    <a:pt x="17" y="1"/>
                    <a:pt x="22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8" name="Freeform 1211">
              <a:extLst>
                <a:ext uri="{FF2B5EF4-FFF2-40B4-BE49-F238E27FC236}">
                  <a16:creationId xmlns:a16="http://schemas.microsoft.com/office/drawing/2014/main" id="{6912B8B4-67AF-44DC-8390-AEF9A77C8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741"/>
              <a:ext cx="75" cy="77"/>
            </a:xfrm>
            <a:custGeom>
              <a:avLst/>
              <a:gdLst>
                <a:gd name="T0" fmla="*/ 375 w 30"/>
                <a:gd name="T1" fmla="*/ 0 h 29"/>
                <a:gd name="T2" fmla="*/ 470 w 30"/>
                <a:gd name="T3" fmla="*/ 542 h 29"/>
                <a:gd name="T4" fmla="*/ 113 w 30"/>
                <a:gd name="T5" fmla="*/ 507 h 29"/>
                <a:gd name="T6" fmla="*/ 0 w 30"/>
                <a:gd name="T7" fmla="*/ 353 h 29"/>
                <a:gd name="T8" fmla="*/ 238 w 30"/>
                <a:gd name="T9" fmla="*/ 451 h 29"/>
                <a:gd name="T10" fmla="*/ 375 w 30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9">
                  <a:moveTo>
                    <a:pt x="24" y="0"/>
                  </a:moveTo>
                  <a:cubicBezTo>
                    <a:pt x="22" y="7"/>
                    <a:pt x="24" y="24"/>
                    <a:pt x="30" y="29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1" y="23"/>
                    <a:pt x="0" y="19"/>
                  </a:cubicBezTo>
                  <a:cubicBezTo>
                    <a:pt x="3" y="23"/>
                    <a:pt x="10" y="24"/>
                    <a:pt x="15" y="24"/>
                  </a:cubicBezTo>
                  <a:cubicBezTo>
                    <a:pt x="23" y="25"/>
                    <a:pt x="19" y="1"/>
                    <a:pt x="2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9" name="Freeform 1212">
              <a:extLst>
                <a:ext uri="{FF2B5EF4-FFF2-40B4-BE49-F238E27FC236}">
                  <a16:creationId xmlns:a16="http://schemas.microsoft.com/office/drawing/2014/main" id="{7D7C9636-A08B-4D5A-8BF7-C0DCFBBE6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1520"/>
              <a:ext cx="78" cy="53"/>
            </a:xfrm>
            <a:custGeom>
              <a:avLst/>
              <a:gdLst>
                <a:gd name="T0" fmla="*/ 0 w 31"/>
                <a:gd name="T1" fmla="*/ 371 h 20"/>
                <a:gd name="T2" fmla="*/ 189 w 31"/>
                <a:gd name="T3" fmla="*/ 21 h 20"/>
                <a:gd name="T4" fmla="*/ 493 w 31"/>
                <a:gd name="T5" fmla="*/ 21 h 20"/>
                <a:gd name="T6" fmla="*/ 0 w 31"/>
                <a:gd name="T7" fmla="*/ 371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0">
                  <a:moveTo>
                    <a:pt x="0" y="20"/>
                  </a:moveTo>
                  <a:cubicBezTo>
                    <a:pt x="2" y="12"/>
                    <a:pt x="8" y="3"/>
                    <a:pt x="12" y="1"/>
                  </a:cubicBezTo>
                  <a:cubicBezTo>
                    <a:pt x="15" y="0"/>
                    <a:pt x="31" y="1"/>
                    <a:pt x="31" y="1"/>
                  </a:cubicBezTo>
                  <a:cubicBezTo>
                    <a:pt x="25" y="2"/>
                    <a:pt x="6" y="5"/>
                    <a:pt x="0" y="2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0" name="Freeform 1213">
              <a:extLst>
                <a:ext uri="{FF2B5EF4-FFF2-40B4-BE49-F238E27FC236}">
                  <a16:creationId xmlns:a16="http://schemas.microsoft.com/office/drawing/2014/main" id="{A2CC86A7-F4D9-46CD-A132-A4C2A4168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1682"/>
              <a:ext cx="75" cy="56"/>
            </a:xfrm>
            <a:custGeom>
              <a:avLst/>
              <a:gdLst>
                <a:gd name="T0" fmla="*/ 0 w 30"/>
                <a:gd name="T1" fmla="*/ 397 h 21"/>
                <a:gd name="T2" fmla="*/ 175 w 30"/>
                <a:gd name="T3" fmla="*/ 35 h 21"/>
                <a:gd name="T4" fmla="*/ 470 w 30"/>
                <a:gd name="T5" fmla="*/ 35 h 21"/>
                <a:gd name="T6" fmla="*/ 0 w 3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1">
                  <a:moveTo>
                    <a:pt x="0" y="21"/>
                  </a:moveTo>
                  <a:cubicBezTo>
                    <a:pt x="1" y="13"/>
                    <a:pt x="8" y="3"/>
                    <a:pt x="11" y="2"/>
                  </a:cubicBezTo>
                  <a:cubicBezTo>
                    <a:pt x="15" y="0"/>
                    <a:pt x="30" y="2"/>
                    <a:pt x="30" y="2"/>
                  </a:cubicBezTo>
                  <a:cubicBezTo>
                    <a:pt x="24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1" name="Freeform 1214">
              <a:extLst>
                <a:ext uri="{FF2B5EF4-FFF2-40B4-BE49-F238E27FC236}">
                  <a16:creationId xmlns:a16="http://schemas.microsoft.com/office/drawing/2014/main" id="{739DAB84-3C86-433D-A27A-1B5D59CC0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1634"/>
              <a:ext cx="145" cy="163"/>
            </a:xfrm>
            <a:custGeom>
              <a:avLst/>
              <a:gdLst>
                <a:gd name="T0" fmla="*/ 458 w 58"/>
                <a:gd name="T1" fmla="*/ 0 h 61"/>
                <a:gd name="T2" fmla="*/ 0 w 58"/>
                <a:gd name="T3" fmla="*/ 230 h 61"/>
                <a:gd name="T4" fmla="*/ 175 w 58"/>
                <a:gd name="T5" fmla="*/ 251 h 61"/>
                <a:gd name="T6" fmla="*/ 458 w 58"/>
                <a:gd name="T7" fmla="*/ 901 h 61"/>
                <a:gd name="T8" fmla="*/ 345 w 58"/>
                <a:gd name="T9" fmla="*/ 1165 h 61"/>
                <a:gd name="T10" fmla="*/ 345 w 58"/>
                <a:gd name="T11" fmla="*/ 1165 h 61"/>
                <a:gd name="T12" fmla="*/ 783 w 58"/>
                <a:gd name="T13" fmla="*/ 901 h 61"/>
                <a:gd name="T14" fmla="*/ 458 w 58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1">
                  <a:moveTo>
                    <a:pt x="29" y="0"/>
                  </a:moveTo>
                  <a:cubicBezTo>
                    <a:pt x="27" y="2"/>
                    <a:pt x="10" y="7"/>
                    <a:pt x="0" y="12"/>
                  </a:cubicBezTo>
                  <a:cubicBezTo>
                    <a:pt x="4" y="11"/>
                    <a:pt x="8" y="11"/>
                    <a:pt x="11" y="13"/>
                  </a:cubicBezTo>
                  <a:cubicBezTo>
                    <a:pt x="21" y="19"/>
                    <a:pt x="29" y="35"/>
                    <a:pt x="29" y="47"/>
                  </a:cubicBezTo>
                  <a:cubicBezTo>
                    <a:pt x="29" y="53"/>
                    <a:pt x="26" y="58"/>
                    <a:pt x="22" y="61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8" y="30"/>
                    <a:pt x="49" y="5"/>
                    <a:pt x="29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2" name="Freeform 1215">
              <a:extLst>
                <a:ext uri="{FF2B5EF4-FFF2-40B4-BE49-F238E27FC236}">
                  <a16:creationId xmlns:a16="http://schemas.microsoft.com/office/drawing/2014/main" id="{32C51DA9-E520-46B4-BC1D-5EAC38ECB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570"/>
              <a:ext cx="47" cy="56"/>
            </a:xfrm>
            <a:custGeom>
              <a:avLst/>
              <a:gdLst>
                <a:gd name="T0" fmla="*/ 0 w 19"/>
                <a:gd name="T1" fmla="*/ 0 h 21"/>
                <a:gd name="T2" fmla="*/ 12 w 19"/>
                <a:gd name="T3" fmla="*/ 341 h 21"/>
                <a:gd name="T4" fmla="*/ 287 w 19"/>
                <a:gd name="T5" fmla="*/ 192 h 21"/>
                <a:gd name="T6" fmla="*/ 0 w 19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3" y="8"/>
                    <a:pt x="2" y="16"/>
                    <a:pt x="1" y="18"/>
                  </a:cubicBezTo>
                  <a:cubicBezTo>
                    <a:pt x="1" y="21"/>
                    <a:pt x="19" y="10"/>
                    <a:pt x="19" y="10"/>
                  </a:cubicBezTo>
                  <a:cubicBezTo>
                    <a:pt x="14" y="11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3" name="Freeform 1216">
              <a:extLst>
                <a:ext uri="{FF2B5EF4-FFF2-40B4-BE49-F238E27FC236}">
                  <a16:creationId xmlns:a16="http://schemas.microsoft.com/office/drawing/2014/main" id="{7BA969BD-0E2A-4AF6-8187-4257DE88B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1728"/>
              <a:ext cx="47" cy="56"/>
            </a:xfrm>
            <a:custGeom>
              <a:avLst/>
              <a:gdLst>
                <a:gd name="T0" fmla="*/ 0 w 19"/>
                <a:gd name="T1" fmla="*/ 0 h 21"/>
                <a:gd name="T2" fmla="*/ 12 w 19"/>
                <a:gd name="T3" fmla="*/ 363 h 21"/>
                <a:gd name="T4" fmla="*/ 287 w 19"/>
                <a:gd name="T5" fmla="*/ 192 h 21"/>
                <a:gd name="T6" fmla="*/ 0 w 19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3" y="8"/>
                    <a:pt x="2" y="16"/>
                    <a:pt x="1" y="19"/>
                  </a:cubicBezTo>
                  <a:cubicBezTo>
                    <a:pt x="1" y="21"/>
                    <a:pt x="19" y="10"/>
                    <a:pt x="19" y="10"/>
                  </a:cubicBezTo>
                  <a:cubicBezTo>
                    <a:pt x="14" y="11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4" name="Freeform 1217">
              <a:extLst>
                <a:ext uri="{FF2B5EF4-FFF2-40B4-BE49-F238E27FC236}">
                  <a16:creationId xmlns:a16="http://schemas.microsoft.com/office/drawing/2014/main" id="{F3E5E037-2CAE-41BB-AF76-2F4D3D2DD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1488"/>
              <a:ext cx="40" cy="21"/>
            </a:xfrm>
            <a:custGeom>
              <a:avLst/>
              <a:gdLst>
                <a:gd name="T0" fmla="*/ 0 w 16"/>
                <a:gd name="T1" fmla="*/ 144 h 8"/>
                <a:gd name="T2" fmla="*/ 250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cubicBezTo>
                    <a:pt x="7" y="7"/>
                    <a:pt x="14" y="3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5" name="Freeform 1218">
              <a:extLst>
                <a:ext uri="{FF2B5EF4-FFF2-40B4-BE49-F238E27FC236}">
                  <a16:creationId xmlns:a16="http://schemas.microsoft.com/office/drawing/2014/main" id="{2DE1EB9F-33D8-4B4E-AE0D-78BDC405C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642"/>
              <a:ext cx="43" cy="19"/>
            </a:xfrm>
            <a:custGeom>
              <a:avLst/>
              <a:gdLst>
                <a:gd name="T0" fmla="*/ 0 w 17"/>
                <a:gd name="T1" fmla="*/ 141 h 7"/>
                <a:gd name="T2" fmla="*/ 276 w 1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7"/>
                  </a:moveTo>
                  <a:cubicBezTo>
                    <a:pt x="6" y="7"/>
                    <a:pt x="13" y="4"/>
                    <a:pt x="17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6" name="Freeform 1219">
              <a:extLst>
                <a:ext uri="{FF2B5EF4-FFF2-40B4-BE49-F238E27FC236}">
                  <a16:creationId xmlns:a16="http://schemas.microsoft.com/office/drawing/2014/main" id="{EDEB4A52-1F3A-4BBD-93E6-2E99FFE45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394"/>
              <a:ext cx="105" cy="48"/>
            </a:xfrm>
            <a:custGeom>
              <a:avLst/>
              <a:gdLst>
                <a:gd name="T0" fmla="*/ 20 w 42"/>
                <a:gd name="T1" fmla="*/ 0 h 18"/>
                <a:gd name="T2" fmla="*/ 20 w 42"/>
                <a:gd name="T3" fmla="*/ 21 h 18"/>
                <a:gd name="T4" fmla="*/ 20 w 42"/>
                <a:gd name="T5" fmla="*/ 21 h 18"/>
                <a:gd name="T6" fmla="*/ 0 w 42"/>
                <a:gd name="T7" fmla="*/ 93 h 18"/>
                <a:gd name="T8" fmla="*/ 0 w 42"/>
                <a:gd name="T9" fmla="*/ 171 h 18"/>
                <a:gd name="T10" fmla="*/ 645 w 42"/>
                <a:gd name="T11" fmla="*/ 341 h 18"/>
                <a:gd name="T12" fmla="*/ 658 w 42"/>
                <a:gd name="T13" fmla="*/ 192 h 18"/>
                <a:gd name="T14" fmla="*/ 20 w 42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8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5" y="12"/>
                    <a:pt x="30" y="15"/>
                    <a:pt x="41" y="18"/>
                  </a:cubicBezTo>
                  <a:cubicBezTo>
                    <a:pt x="42" y="15"/>
                    <a:pt x="42" y="12"/>
                    <a:pt x="42" y="10"/>
                  </a:cubicBezTo>
                  <a:cubicBezTo>
                    <a:pt x="31" y="7"/>
                    <a:pt x="16" y="4"/>
                    <a:pt x="1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7" name="Freeform 1220">
              <a:extLst>
                <a:ext uri="{FF2B5EF4-FFF2-40B4-BE49-F238E27FC236}">
                  <a16:creationId xmlns:a16="http://schemas.microsoft.com/office/drawing/2014/main" id="{6B1ACE1D-B56B-4990-8B5F-4D737E0D6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901"/>
              <a:ext cx="20" cy="395"/>
            </a:xfrm>
            <a:custGeom>
              <a:avLst/>
              <a:gdLst>
                <a:gd name="T0" fmla="*/ 0 w 8"/>
                <a:gd name="T1" fmla="*/ 0 h 148"/>
                <a:gd name="T2" fmla="*/ 33 w 8"/>
                <a:gd name="T3" fmla="*/ 2813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8">
                  <a:moveTo>
                    <a:pt x="0" y="0"/>
                  </a:moveTo>
                  <a:cubicBezTo>
                    <a:pt x="6" y="15"/>
                    <a:pt x="8" y="121"/>
                    <a:pt x="2" y="148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8" name="Freeform 1221">
              <a:extLst>
                <a:ext uri="{FF2B5EF4-FFF2-40B4-BE49-F238E27FC236}">
                  <a16:creationId xmlns:a16="http://schemas.microsoft.com/office/drawing/2014/main" id="{8D77968E-6363-4A3F-A38C-66976C0C0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864"/>
              <a:ext cx="150" cy="192"/>
            </a:xfrm>
            <a:custGeom>
              <a:avLst/>
              <a:gdLst>
                <a:gd name="T0" fmla="*/ 938 w 60"/>
                <a:gd name="T1" fmla="*/ 0 h 72"/>
                <a:gd name="T2" fmla="*/ 208 w 60"/>
                <a:gd name="T3" fmla="*/ 205 h 72"/>
                <a:gd name="T4" fmla="*/ 0 w 60"/>
                <a:gd name="T5" fmla="*/ 683 h 72"/>
                <a:gd name="T6" fmla="*/ 0 w 60"/>
                <a:gd name="T7" fmla="*/ 1365 h 72"/>
                <a:gd name="T8" fmla="*/ 345 w 60"/>
                <a:gd name="T9" fmla="*/ 264 h 72"/>
                <a:gd name="T10" fmla="*/ 938 w 60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2">
                  <a:moveTo>
                    <a:pt x="60" y="0"/>
                  </a:moveTo>
                  <a:cubicBezTo>
                    <a:pt x="49" y="0"/>
                    <a:pt x="25" y="1"/>
                    <a:pt x="13" y="11"/>
                  </a:cubicBezTo>
                  <a:cubicBezTo>
                    <a:pt x="0" y="21"/>
                    <a:pt x="0" y="30"/>
                    <a:pt x="0" y="36"/>
                  </a:cubicBezTo>
                  <a:cubicBezTo>
                    <a:pt x="0" y="42"/>
                    <a:pt x="0" y="72"/>
                    <a:pt x="0" y="72"/>
                  </a:cubicBezTo>
                  <a:cubicBezTo>
                    <a:pt x="5" y="49"/>
                    <a:pt x="10" y="26"/>
                    <a:pt x="22" y="14"/>
                  </a:cubicBezTo>
                  <a:cubicBezTo>
                    <a:pt x="32" y="4"/>
                    <a:pt x="60" y="0"/>
                    <a:pt x="60" y="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9" name="Freeform 1222">
              <a:extLst>
                <a:ext uri="{FF2B5EF4-FFF2-40B4-BE49-F238E27FC236}">
                  <a16:creationId xmlns:a16="http://schemas.microsoft.com/office/drawing/2014/main" id="{59A4AAC5-3E1B-47D8-9DCA-209B5EA9F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440"/>
              <a:ext cx="270" cy="109"/>
            </a:xfrm>
            <a:custGeom>
              <a:avLst/>
              <a:gdLst>
                <a:gd name="T0" fmla="*/ 1675 w 108"/>
                <a:gd name="T1" fmla="*/ 452 h 41"/>
                <a:gd name="T2" fmla="*/ 1675 w 108"/>
                <a:gd name="T3" fmla="*/ 452 h 41"/>
                <a:gd name="T4" fmla="*/ 1645 w 108"/>
                <a:gd name="T5" fmla="*/ 340 h 41"/>
                <a:gd name="T6" fmla="*/ 1438 w 108"/>
                <a:gd name="T7" fmla="*/ 149 h 41"/>
                <a:gd name="T8" fmla="*/ 770 w 108"/>
                <a:gd name="T9" fmla="*/ 21 h 41"/>
                <a:gd name="T10" fmla="*/ 0 w 108"/>
                <a:gd name="T11" fmla="*/ 226 h 41"/>
                <a:gd name="T12" fmla="*/ 833 w 108"/>
                <a:gd name="T13" fmla="*/ 678 h 41"/>
                <a:gd name="T14" fmla="*/ 1625 w 108"/>
                <a:gd name="T15" fmla="*/ 771 h 41"/>
                <a:gd name="T16" fmla="*/ 1688 w 108"/>
                <a:gd name="T17" fmla="*/ 524 h 41"/>
                <a:gd name="T18" fmla="*/ 1675 w 108"/>
                <a:gd name="T19" fmla="*/ 452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41">
                  <a:moveTo>
                    <a:pt x="107" y="24"/>
                  </a:moveTo>
                  <a:cubicBezTo>
                    <a:pt x="107" y="24"/>
                    <a:pt x="107" y="24"/>
                    <a:pt x="107" y="24"/>
                  </a:cubicBezTo>
                  <a:cubicBezTo>
                    <a:pt x="107" y="22"/>
                    <a:pt x="106" y="20"/>
                    <a:pt x="105" y="18"/>
                  </a:cubicBezTo>
                  <a:cubicBezTo>
                    <a:pt x="102" y="14"/>
                    <a:pt x="97" y="11"/>
                    <a:pt x="92" y="8"/>
                  </a:cubicBezTo>
                  <a:cubicBezTo>
                    <a:pt x="81" y="3"/>
                    <a:pt x="65" y="1"/>
                    <a:pt x="49" y="1"/>
                  </a:cubicBezTo>
                  <a:cubicBezTo>
                    <a:pt x="24" y="0"/>
                    <a:pt x="6" y="6"/>
                    <a:pt x="0" y="12"/>
                  </a:cubicBezTo>
                  <a:cubicBezTo>
                    <a:pt x="8" y="18"/>
                    <a:pt x="16" y="35"/>
                    <a:pt x="53" y="36"/>
                  </a:cubicBezTo>
                  <a:cubicBezTo>
                    <a:pt x="89" y="36"/>
                    <a:pt x="103" y="24"/>
                    <a:pt x="104" y="41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7" y="27"/>
                    <a:pt x="107" y="26"/>
                    <a:pt x="107" y="24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7892" name="Rectangle 1223">
            <a:extLst>
              <a:ext uri="{FF2B5EF4-FFF2-40B4-BE49-F238E27FC236}">
                <a16:creationId xmlns:a16="http://schemas.microsoft.com/office/drawing/2014/main" id="{838DF2AF-BB5D-4A44-B5CD-D784DAAC257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Congenital heart</a:t>
            </a:r>
            <a:br>
              <a:rPr lang="fr-FR" altLang="x-none" sz="2800"/>
            </a:br>
            <a:r>
              <a:rPr lang="fr-FR" altLang="x-none" sz="2800"/>
              <a:t>diseases (4)</a:t>
            </a:r>
          </a:p>
        </p:txBody>
      </p:sp>
      <p:sp>
        <p:nvSpPr>
          <p:cNvPr id="37893" name="Text Box 1224">
            <a:extLst>
              <a:ext uri="{FF2B5EF4-FFF2-40B4-BE49-F238E27FC236}">
                <a16:creationId xmlns:a16="http://schemas.microsoft.com/office/drawing/2014/main" id="{FE8B061B-4AE1-4B81-BB3C-74540E86C0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2338" y="5718175"/>
            <a:ext cx="1860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Tricuspid atresia</a:t>
            </a:r>
          </a:p>
        </p:txBody>
      </p:sp>
      <p:sp>
        <p:nvSpPr>
          <p:cNvPr id="37894" name="Text Box 1225">
            <a:extLst>
              <a:ext uri="{FF2B5EF4-FFF2-40B4-BE49-F238E27FC236}">
                <a16:creationId xmlns:a16="http://schemas.microsoft.com/office/drawing/2014/main" id="{87CC3BE7-1672-445A-ACF3-9D52AA33AF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8713" y="5726113"/>
            <a:ext cx="3219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Transposition of great arteries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657" name="Group 2">
            <a:extLst>
              <a:ext uri="{FF2B5EF4-FFF2-40B4-BE49-F238E27FC236}">
                <a16:creationId xmlns:a16="http://schemas.microsoft.com/office/drawing/2014/main" id="{8272D6F6-1AE8-4AE5-882F-66E7B1737671}"/>
              </a:ext>
            </a:extLst>
          </p:cNvPr>
          <p:cNvGrpSpPr>
            <a:grpSpLocks/>
          </p:cNvGrpSpPr>
          <p:nvPr/>
        </p:nvGrpSpPr>
        <p:grpSpPr bwMode="auto">
          <a:xfrm>
            <a:off x="6491288" y="1466850"/>
            <a:ext cx="3151187" cy="4137025"/>
            <a:chOff x="3129" y="747"/>
            <a:chExt cx="1985" cy="2606"/>
          </a:xfrm>
        </p:grpSpPr>
        <p:grpSp>
          <p:nvGrpSpPr>
            <p:cNvPr id="71306" name="Group 3">
              <a:extLst>
                <a:ext uri="{FF2B5EF4-FFF2-40B4-BE49-F238E27FC236}">
                  <a16:creationId xmlns:a16="http://schemas.microsoft.com/office/drawing/2014/main" id="{C9C40833-30EC-4956-A78B-40B262CE36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47" y="867"/>
              <a:ext cx="1867" cy="2486"/>
              <a:chOff x="3247" y="867"/>
              <a:chExt cx="1867" cy="2486"/>
            </a:xfrm>
          </p:grpSpPr>
          <p:sp>
            <p:nvSpPr>
              <p:cNvPr id="71647" name="Freeform 4">
                <a:extLst>
                  <a:ext uri="{FF2B5EF4-FFF2-40B4-BE49-F238E27FC236}">
                    <a16:creationId xmlns:a16="http://schemas.microsoft.com/office/drawing/2014/main" id="{A0E5EE4F-F201-470A-9CAB-1515ECF4D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867"/>
                <a:ext cx="1867" cy="2486"/>
              </a:xfrm>
              <a:custGeom>
                <a:avLst/>
                <a:gdLst>
                  <a:gd name="T0" fmla="*/ 10057 w 747"/>
                  <a:gd name="T1" fmla="*/ 7250 h 932"/>
                  <a:gd name="T2" fmla="*/ 10212 w 747"/>
                  <a:gd name="T3" fmla="*/ 6660 h 932"/>
                  <a:gd name="T4" fmla="*/ 10195 w 747"/>
                  <a:gd name="T5" fmla="*/ 6511 h 932"/>
                  <a:gd name="T6" fmla="*/ 9600 w 747"/>
                  <a:gd name="T7" fmla="*/ 5906 h 932"/>
                  <a:gd name="T8" fmla="*/ 9382 w 747"/>
                  <a:gd name="T9" fmla="*/ 5564 h 932"/>
                  <a:gd name="T10" fmla="*/ 9870 w 747"/>
                  <a:gd name="T11" fmla="*/ 5577 h 932"/>
                  <a:gd name="T12" fmla="*/ 9650 w 747"/>
                  <a:gd name="T13" fmla="*/ 4745 h 932"/>
                  <a:gd name="T14" fmla="*/ 8915 w 747"/>
                  <a:gd name="T15" fmla="*/ 5009 h 932"/>
                  <a:gd name="T16" fmla="*/ 9507 w 747"/>
                  <a:gd name="T17" fmla="*/ 4268 h 932"/>
                  <a:gd name="T18" fmla="*/ 9412 w 747"/>
                  <a:gd name="T19" fmla="*/ 3644 h 932"/>
                  <a:gd name="T20" fmla="*/ 8528 w 747"/>
                  <a:gd name="T21" fmla="*/ 3700 h 932"/>
                  <a:gd name="T22" fmla="*/ 9412 w 747"/>
                  <a:gd name="T23" fmla="*/ 3622 h 932"/>
                  <a:gd name="T24" fmla="*/ 9382 w 747"/>
                  <a:gd name="T25" fmla="*/ 3337 h 932"/>
                  <a:gd name="T26" fmla="*/ 9258 w 747"/>
                  <a:gd name="T27" fmla="*/ 2697 h 932"/>
                  <a:gd name="T28" fmla="*/ 7121 w 747"/>
                  <a:gd name="T29" fmla="*/ 1195 h 932"/>
                  <a:gd name="T30" fmla="*/ 7133 w 747"/>
                  <a:gd name="T31" fmla="*/ 1937 h 932"/>
                  <a:gd name="T32" fmla="*/ 6978 w 747"/>
                  <a:gd name="T33" fmla="*/ 1230 h 932"/>
                  <a:gd name="T34" fmla="*/ 6871 w 747"/>
                  <a:gd name="T35" fmla="*/ 547 h 932"/>
                  <a:gd name="T36" fmla="*/ 6446 w 747"/>
                  <a:gd name="T37" fmla="*/ 227 h 932"/>
                  <a:gd name="T38" fmla="*/ 6216 w 747"/>
                  <a:gd name="T39" fmla="*/ 376 h 932"/>
                  <a:gd name="T40" fmla="*/ 6216 w 747"/>
                  <a:gd name="T41" fmla="*/ 77 h 932"/>
                  <a:gd name="T42" fmla="*/ 6091 w 747"/>
                  <a:gd name="T43" fmla="*/ 56 h 932"/>
                  <a:gd name="T44" fmla="*/ 5541 w 747"/>
                  <a:gd name="T45" fmla="*/ 93 h 932"/>
                  <a:gd name="T46" fmla="*/ 5091 w 747"/>
                  <a:gd name="T47" fmla="*/ 397 h 932"/>
                  <a:gd name="T48" fmla="*/ 4966 w 747"/>
                  <a:gd name="T49" fmla="*/ 363 h 932"/>
                  <a:gd name="T50" fmla="*/ 4479 w 747"/>
                  <a:gd name="T51" fmla="*/ 435 h 932"/>
                  <a:gd name="T52" fmla="*/ 4229 w 747"/>
                  <a:gd name="T53" fmla="*/ 1251 h 932"/>
                  <a:gd name="T54" fmla="*/ 1292 w 747"/>
                  <a:gd name="T55" fmla="*/ 1958 h 932"/>
                  <a:gd name="T56" fmla="*/ 1075 w 747"/>
                  <a:gd name="T57" fmla="*/ 2582 h 932"/>
                  <a:gd name="T58" fmla="*/ 1450 w 747"/>
                  <a:gd name="T59" fmla="*/ 2881 h 932"/>
                  <a:gd name="T60" fmla="*/ 1012 w 747"/>
                  <a:gd name="T61" fmla="*/ 2939 h 932"/>
                  <a:gd name="T62" fmla="*/ 950 w 747"/>
                  <a:gd name="T63" fmla="*/ 3606 h 932"/>
                  <a:gd name="T64" fmla="*/ 2979 w 747"/>
                  <a:gd name="T65" fmla="*/ 3964 h 932"/>
                  <a:gd name="T66" fmla="*/ 2999 w 747"/>
                  <a:gd name="T67" fmla="*/ 4839 h 932"/>
                  <a:gd name="T68" fmla="*/ 2479 w 747"/>
                  <a:gd name="T69" fmla="*/ 4326 h 932"/>
                  <a:gd name="T70" fmla="*/ 730 w 747"/>
                  <a:gd name="T71" fmla="*/ 4268 h 932"/>
                  <a:gd name="T72" fmla="*/ 730 w 747"/>
                  <a:gd name="T73" fmla="*/ 4268 h 932"/>
                  <a:gd name="T74" fmla="*/ 605 w 747"/>
                  <a:gd name="T75" fmla="*/ 4246 h 932"/>
                  <a:gd name="T76" fmla="*/ 42 w 747"/>
                  <a:gd name="T77" fmla="*/ 4801 h 932"/>
                  <a:gd name="T78" fmla="*/ 42 w 747"/>
                  <a:gd name="T79" fmla="*/ 5543 h 932"/>
                  <a:gd name="T80" fmla="*/ 575 w 747"/>
                  <a:gd name="T81" fmla="*/ 5564 h 932"/>
                  <a:gd name="T82" fmla="*/ 75 w 747"/>
                  <a:gd name="T83" fmla="*/ 5828 h 932"/>
                  <a:gd name="T84" fmla="*/ 42 w 747"/>
                  <a:gd name="T85" fmla="*/ 6703 h 932"/>
                  <a:gd name="T86" fmla="*/ 717 w 747"/>
                  <a:gd name="T87" fmla="*/ 6703 h 932"/>
                  <a:gd name="T88" fmla="*/ 842 w 747"/>
                  <a:gd name="T89" fmla="*/ 12281 h 932"/>
                  <a:gd name="T90" fmla="*/ 1342 w 747"/>
                  <a:gd name="T91" fmla="*/ 17402 h 932"/>
                  <a:gd name="T92" fmla="*/ 2279 w 747"/>
                  <a:gd name="T93" fmla="*/ 17687 h 932"/>
                  <a:gd name="T94" fmla="*/ 3229 w 747"/>
                  <a:gd name="T95" fmla="*/ 17402 h 932"/>
                  <a:gd name="T96" fmla="*/ 3292 w 747"/>
                  <a:gd name="T97" fmla="*/ 14102 h 932"/>
                  <a:gd name="T98" fmla="*/ 11025 w 747"/>
                  <a:gd name="T99" fmla="*/ 9947 h 93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47" h="932">
                    <a:moveTo>
                      <a:pt x="706" y="524"/>
                    </a:moveTo>
                    <a:cubicBezTo>
                      <a:pt x="687" y="447"/>
                      <a:pt x="660" y="413"/>
                      <a:pt x="649" y="397"/>
                    </a:cubicBezTo>
                    <a:cubicBezTo>
                      <a:pt x="645" y="390"/>
                      <a:pt x="644" y="385"/>
                      <a:pt x="644" y="382"/>
                    </a:cubicBezTo>
                    <a:cubicBezTo>
                      <a:pt x="642" y="374"/>
                      <a:pt x="640" y="365"/>
                      <a:pt x="638" y="358"/>
                    </a:cubicBezTo>
                    <a:cubicBezTo>
                      <a:pt x="638" y="358"/>
                      <a:pt x="638" y="358"/>
                      <a:pt x="638" y="358"/>
                    </a:cubicBezTo>
                    <a:cubicBezTo>
                      <a:pt x="647" y="354"/>
                      <a:pt x="654" y="351"/>
                      <a:pt x="654" y="351"/>
                    </a:cubicBezTo>
                    <a:cubicBezTo>
                      <a:pt x="657" y="350"/>
                      <a:pt x="656" y="344"/>
                      <a:pt x="653" y="343"/>
                    </a:cubicBezTo>
                    <a:cubicBezTo>
                      <a:pt x="653" y="343"/>
                      <a:pt x="653" y="343"/>
                      <a:pt x="653" y="343"/>
                    </a:cubicBezTo>
                    <a:cubicBezTo>
                      <a:pt x="653" y="343"/>
                      <a:pt x="653" y="343"/>
                      <a:pt x="653" y="343"/>
                    </a:cubicBezTo>
                    <a:cubicBezTo>
                      <a:pt x="647" y="340"/>
                      <a:pt x="637" y="320"/>
                      <a:pt x="639" y="308"/>
                    </a:cubicBezTo>
                    <a:cubicBezTo>
                      <a:pt x="641" y="306"/>
                      <a:pt x="638" y="299"/>
                      <a:pt x="635" y="301"/>
                    </a:cubicBezTo>
                    <a:cubicBezTo>
                      <a:pt x="634" y="301"/>
                      <a:pt x="625" y="306"/>
                      <a:pt x="615" y="311"/>
                    </a:cubicBezTo>
                    <a:cubicBezTo>
                      <a:pt x="616" y="313"/>
                      <a:pt x="618" y="315"/>
                      <a:pt x="619" y="318"/>
                    </a:cubicBezTo>
                    <a:cubicBezTo>
                      <a:pt x="619" y="318"/>
                      <a:pt x="619" y="318"/>
                      <a:pt x="619" y="318"/>
                    </a:cubicBezTo>
                    <a:cubicBezTo>
                      <a:pt x="613" y="309"/>
                      <a:pt x="607" y="300"/>
                      <a:pt x="601" y="293"/>
                    </a:cubicBezTo>
                    <a:cubicBezTo>
                      <a:pt x="602" y="294"/>
                      <a:pt x="603" y="296"/>
                      <a:pt x="605" y="297"/>
                    </a:cubicBezTo>
                    <a:cubicBezTo>
                      <a:pt x="606" y="299"/>
                      <a:pt x="608" y="302"/>
                      <a:pt x="610" y="304"/>
                    </a:cubicBezTo>
                    <a:cubicBezTo>
                      <a:pt x="622" y="299"/>
                      <a:pt x="632" y="294"/>
                      <a:pt x="632" y="294"/>
                    </a:cubicBezTo>
                    <a:cubicBezTo>
                      <a:pt x="635" y="293"/>
                      <a:pt x="634" y="287"/>
                      <a:pt x="631" y="286"/>
                    </a:cubicBezTo>
                    <a:cubicBezTo>
                      <a:pt x="631" y="286"/>
                      <a:pt x="631" y="286"/>
                      <a:pt x="631" y="286"/>
                    </a:cubicBezTo>
                    <a:cubicBezTo>
                      <a:pt x="620" y="283"/>
                      <a:pt x="611" y="257"/>
                      <a:pt x="618" y="250"/>
                    </a:cubicBezTo>
                    <a:cubicBezTo>
                      <a:pt x="618" y="250"/>
                      <a:pt x="618" y="250"/>
                      <a:pt x="618" y="250"/>
                    </a:cubicBezTo>
                    <a:cubicBezTo>
                      <a:pt x="618" y="247"/>
                      <a:pt x="615" y="243"/>
                      <a:pt x="613" y="244"/>
                    </a:cubicBezTo>
                    <a:cubicBezTo>
                      <a:pt x="606" y="248"/>
                      <a:pt x="584" y="258"/>
                      <a:pt x="571" y="264"/>
                    </a:cubicBezTo>
                    <a:cubicBezTo>
                      <a:pt x="572" y="265"/>
                      <a:pt x="572" y="265"/>
                      <a:pt x="573" y="266"/>
                    </a:cubicBezTo>
                    <a:cubicBezTo>
                      <a:pt x="552" y="249"/>
                      <a:pt x="532" y="241"/>
                      <a:pt x="522" y="243"/>
                    </a:cubicBezTo>
                    <a:cubicBezTo>
                      <a:pt x="548" y="235"/>
                      <a:pt x="587" y="231"/>
                      <a:pt x="609" y="225"/>
                    </a:cubicBezTo>
                    <a:cubicBezTo>
                      <a:pt x="611" y="225"/>
                      <a:pt x="610" y="217"/>
                      <a:pt x="607" y="218"/>
                    </a:cubicBezTo>
                    <a:cubicBezTo>
                      <a:pt x="600" y="212"/>
                      <a:pt x="598" y="194"/>
                      <a:pt x="604" y="191"/>
                    </a:cubicBezTo>
                    <a:cubicBezTo>
                      <a:pt x="603" y="192"/>
                      <a:pt x="603" y="192"/>
                      <a:pt x="603" y="192"/>
                    </a:cubicBezTo>
                    <a:cubicBezTo>
                      <a:pt x="603" y="192"/>
                      <a:pt x="591" y="192"/>
                      <a:pt x="553" y="199"/>
                    </a:cubicBezTo>
                    <a:cubicBezTo>
                      <a:pt x="550" y="200"/>
                      <a:pt x="547" y="198"/>
                      <a:pt x="546" y="195"/>
                    </a:cubicBezTo>
                    <a:cubicBezTo>
                      <a:pt x="546" y="195"/>
                      <a:pt x="546" y="195"/>
                      <a:pt x="546" y="195"/>
                    </a:cubicBezTo>
                    <a:cubicBezTo>
                      <a:pt x="546" y="195"/>
                      <a:pt x="546" y="195"/>
                      <a:pt x="546" y="195"/>
                    </a:cubicBezTo>
                    <a:cubicBezTo>
                      <a:pt x="547" y="198"/>
                      <a:pt x="550" y="200"/>
                      <a:pt x="553" y="199"/>
                    </a:cubicBezTo>
                    <a:cubicBezTo>
                      <a:pt x="591" y="192"/>
                      <a:pt x="603" y="191"/>
                      <a:pt x="603" y="191"/>
                    </a:cubicBezTo>
                    <a:cubicBezTo>
                      <a:pt x="606" y="191"/>
                      <a:pt x="606" y="185"/>
                      <a:pt x="603" y="186"/>
                    </a:cubicBezTo>
                    <a:cubicBezTo>
                      <a:pt x="603" y="186"/>
                      <a:pt x="592" y="185"/>
                      <a:pt x="552" y="194"/>
                    </a:cubicBezTo>
                    <a:cubicBezTo>
                      <a:pt x="552" y="194"/>
                      <a:pt x="578" y="183"/>
                      <a:pt x="601" y="176"/>
                    </a:cubicBezTo>
                    <a:cubicBezTo>
                      <a:pt x="603" y="175"/>
                      <a:pt x="602" y="169"/>
                      <a:pt x="600" y="169"/>
                    </a:cubicBezTo>
                    <a:cubicBezTo>
                      <a:pt x="591" y="164"/>
                      <a:pt x="587" y="148"/>
                      <a:pt x="593" y="142"/>
                    </a:cubicBezTo>
                    <a:cubicBezTo>
                      <a:pt x="593" y="142"/>
                      <a:pt x="593" y="142"/>
                      <a:pt x="593" y="142"/>
                    </a:cubicBezTo>
                    <a:cubicBezTo>
                      <a:pt x="597" y="140"/>
                      <a:pt x="596" y="136"/>
                      <a:pt x="592" y="136"/>
                    </a:cubicBezTo>
                    <a:cubicBezTo>
                      <a:pt x="570" y="142"/>
                      <a:pt x="546" y="146"/>
                      <a:pt x="523" y="150"/>
                    </a:cubicBezTo>
                    <a:cubicBezTo>
                      <a:pt x="509" y="110"/>
                      <a:pt x="489" y="83"/>
                      <a:pt x="456" y="63"/>
                    </a:cubicBezTo>
                    <a:cubicBezTo>
                      <a:pt x="454" y="61"/>
                      <a:pt x="451" y="59"/>
                      <a:pt x="448" y="57"/>
                    </a:cubicBezTo>
                    <a:cubicBezTo>
                      <a:pt x="456" y="64"/>
                      <a:pt x="460" y="83"/>
                      <a:pt x="457" y="102"/>
                    </a:cubicBezTo>
                    <a:cubicBezTo>
                      <a:pt x="457" y="102"/>
                      <a:pt x="457" y="102"/>
                      <a:pt x="457" y="102"/>
                    </a:cubicBezTo>
                    <a:cubicBezTo>
                      <a:pt x="460" y="82"/>
                      <a:pt x="456" y="64"/>
                      <a:pt x="448" y="57"/>
                    </a:cubicBezTo>
                    <a:cubicBezTo>
                      <a:pt x="447" y="63"/>
                      <a:pt x="447" y="63"/>
                      <a:pt x="447" y="63"/>
                    </a:cubicBezTo>
                    <a:cubicBezTo>
                      <a:pt x="447" y="65"/>
                      <a:pt x="447" y="65"/>
                      <a:pt x="447" y="65"/>
                    </a:cubicBezTo>
                    <a:cubicBezTo>
                      <a:pt x="448" y="57"/>
                      <a:pt x="448" y="57"/>
                      <a:pt x="448" y="57"/>
                    </a:cubicBezTo>
                    <a:cubicBezTo>
                      <a:pt x="442" y="53"/>
                      <a:pt x="436" y="48"/>
                      <a:pt x="437" y="43"/>
                    </a:cubicBezTo>
                    <a:cubicBezTo>
                      <a:pt x="437" y="40"/>
                      <a:pt x="437" y="35"/>
                      <a:pt x="440" y="29"/>
                    </a:cubicBezTo>
                    <a:cubicBezTo>
                      <a:pt x="441" y="26"/>
                      <a:pt x="437" y="24"/>
                      <a:pt x="435" y="25"/>
                    </a:cubicBezTo>
                    <a:cubicBezTo>
                      <a:pt x="435" y="25"/>
                      <a:pt x="435" y="25"/>
                      <a:pt x="435" y="25"/>
                    </a:cubicBezTo>
                    <a:cubicBezTo>
                      <a:pt x="427" y="34"/>
                      <a:pt x="410" y="27"/>
                      <a:pt x="413" y="12"/>
                    </a:cubicBezTo>
                    <a:cubicBezTo>
                      <a:pt x="413" y="10"/>
                      <a:pt x="412" y="9"/>
                      <a:pt x="411" y="8"/>
                    </a:cubicBezTo>
                    <a:cubicBezTo>
                      <a:pt x="409" y="6"/>
                      <a:pt x="407" y="7"/>
                      <a:pt x="405" y="9"/>
                    </a:cubicBezTo>
                    <a:cubicBezTo>
                      <a:pt x="405" y="9"/>
                      <a:pt x="400" y="17"/>
                      <a:pt x="398" y="20"/>
                    </a:cubicBezTo>
                    <a:cubicBezTo>
                      <a:pt x="397" y="22"/>
                      <a:pt x="397" y="21"/>
                      <a:pt x="397" y="20"/>
                    </a:cubicBezTo>
                    <a:cubicBezTo>
                      <a:pt x="397" y="16"/>
                      <a:pt x="398" y="8"/>
                      <a:pt x="398" y="5"/>
                    </a:cubicBezTo>
                    <a:cubicBezTo>
                      <a:pt x="398" y="5"/>
                      <a:pt x="398" y="4"/>
                      <a:pt x="398" y="4"/>
                    </a:cubicBezTo>
                    <a:cubicBezTo>
                      <a:pt x="398" y="2"/>
                      <a:pt x="396" y="0"/>
                      <a:pt x="394" y="0"/>
                    </a:cubicBezTo>
                    <a:cubicBezTo>
                      <a:pt x="393" y="0"/>
                      <a:pt x="391" y="1"/>
                      <a:pt x="390" y="3"/>
                    </a:cubicBezTo>
                    <a:cubicBezTo>
                      <a:pt x="390" y="3"/>
                      <a:pt x="390" y="3"/>
                      <a:pt x="390" y="3"/>
                    </a:cubicBezTo>
                    <a:cubicBezTo>
                      <a:pt x="390" y="2"/>
                      <a:pt x="390" y="2"/>
                      <a:pt x="390" y="2"/>
                    </a:cubicBezTo>
                    <a:cubicBezTo>
                      <a:pt x="384" y="16"/>
                      <a:pt x="365" y="12"/>
                      <a:pt x="363" y="4"/>
                    </a:cubicBezTo>
                    <a:cubicBezTo>
                      <a:pt x="363" y="1"/>
                      <a:pt x="356" y="0"/>
                      <a:pt x="355" y="5"/>
                    </a:cubicBezTo>
                    <a:cubicBezTo>
                      <a:pt x="353" y="20"/>
                      <a:pt x="350" y="36"/>
                      <a:pt x="336" y="38"/>
                    </a:cubicBezTo>
                    <a:cubicBezTo>
                      <a:pt x="327" y="39"/>
                      <a:pt x="326" y="34"/>
                      <a:pt x="326" y="26"/>
                    </a:cubicBezTo>
                    <a:cubicBezTo>
                      <a:pt x="326" y="24"/>
                      <a:pt x="326" y="23"/>
                      <a:pt x="326" y="21"/>
                    </a:cubicBezTo>
                    <a:cubicBezTo>
                      <a:pt x="326" y="21"/>
                      <a:pt x="326" y="16"/>
                      <a:pt x="322" y="16"/>
                    </a:cubicBezTo>
                    <a:cubicBezTo>
                      <a:pt x="319" y="16"/>
                      <a:pt x="318" y="18"/>
                      <a:pt x="318" y="19"/>
                    </a:cubicBezTo>
                    <a:cubicBezTo>
                      <a:pt x="318" y="19"/>
                      <a:pt x="318" y="19"/>
                      <a:pt x="318" y="19"/>
                    </a:cubicBezTo>
                    <a:cubicBezTo>
                      <a:pt x="313" y="35"/>
                      <a:pt x="295" y="38"/>
                      <a:pt x="290" y="26"/>
                    </a:cubicBezTo>
                    <a:cubicBezTo>
                      <a:pt x="290" y="27"/>
                      <a:pt x="290" y="27"/>
                      <a:pt x="290" y="28"/>
                    </a:cubicBezTo>
                    <a:cubicBezTo>
                      <a:pt x="290" y="26"/>
                      <a:pt x="289" y="24"/>
                      <a:pt x="287" y="23"/>
                    </a:cubicBezTo>
                    <a:cubicBezTo>
                      <a:pt x="284" y="23"/>
                      <a:pt x="282" y="25"/>
                      <a:pt x="282" y="27"/>
                    </a:cubicBezTo>
                    <a:cubicBezTo>
                      <a:pt x="281" y="39"/>
                      <a:pt x="279" y="49"/>
                      <a:pt x="276" y="58"/>
                    </a:cubicBezTo>
                    <a:cubicBezTo>
                      <a:pt x="276" y="60"/>
                      <a:pt x="272" y="65"/>
                      <a:pt x="271" y="66"/>
                    </a:cubicBezTo>
                    <a:cubicBezTo>
                      <a:pt x="239" y="91"/>
                      <a:pt x="219" y="116"/>
                      <a:pt x="207" y="142"/>
                    </a:cubicBezTo>
                    <a:cubicBezTo>
                      <a:pt x="207" y="141"/>
                      <a:pt x="207" y="141"/>
                      <a:pt x="208" y="140"/>
                    </a:cubicBezTo>
                    <a:cubicBezTo>
                      <a:pt x="155" y="129"/>
                      <a:pt x="84" y="103"/>
                      <a:pt x="83" y="103"/>
                    </a:cubicBezTo>
                    <a:cubicBezTo>
                      <a:pt x="80" y="101"/>
                      <a:pt x="77" y="105"/>
                      <a:pt x="78" y="108"/>
                    </a:cubicBezTo>
                    <a:cubicBezTo>
                      <a:pt x="81" y="113"/>
                      <a:pt x="80" y="132"/>
                      <a:pt x="69" y="136"/>
                    </a:cubicBezTo>
                    <a:cubicBezTo>
                      <a:pt x="69" y="136"/>
                      <a:pt x="69" y="136"/>
                      <a:pt x="69" y="136"/>
                    </a:cubicBezTo>
                    <a:cubicBezTo>
                      <a:pt x="65" y="137"/>
                      <a:pt x="65" y="143"/>
                      <a:pt x="68" y="144"/>
                    </a:cubicBezTo>
                    <a:cubicBezTo>
                      <a:pt x="68" y="144"/>
                      <a:pt x="83" y="148"/>
                      <a:pt x="92" y="151"/>
                    </a:cubicBezTo>
                    <a:cubicBezTo>
                      <a:pt x="95" y="152"/>
                      <a:pt x="96" y="153"/>
                      <a:pt x="93" y="152"/>
                    </a:cubicBezTo>
                    <a:cubicBezTo>
                      <a:pt x="86" y="152"/>
                      <a:pt x="71" y="150"/>
                      <a:pt x="67" y="149"/>
                    </a:cubicBezTo>
                    <a:cubicBezTo>
                      <a:pt x="64" y="149"/>
                      <a:pt x="64" y="153"/>
                      <a:pt x="65" y="155"/>
                    </a:cubicBezTo>
                    <a:cubicBezTo>
                      <a:pt x="65" y="155"/>
                      <a:pt x="65" y="155"/>
                      <a:pt x="65" y="155"/>
                    </a:cubicBezTo>
                    <a:cubicBezTo>
                      <a:pt x="69" y="167"/>
                      <a:pt x="65" y="178"/>
                      <a:pt x="58" y="182"/>
                    </a:cubicBezTo>
                    <a:cubicBezTo>
                      <a:pt x="58" y="182"/>
                      <a:pt x="58" y="182"/>
                      <a:pt x="58" y="182"/>
                    </a:cubicBezTo>
                    <a:cubicBezTo>
                      <a:pt x="55" y="184"/>
                      <a:pt x="56" y="190"/>
                      <a:pt x="61" y="190"/>
                    </a:cubicBezTo>
                    <a:cubicBezTo>
                      <a:pt x="62" y="190"/>
                      <a:pt x="149" y="207"/>
                      <a:pt x="190" y="217"/>
                    </a:cubicBezTo>
                    <a:cubicBezTo>
                      <a:pt x="190" y="215"/>
                      <a:pt x="191" y="212"/>
                      <a:pt x="191" y="209"/>
                    </a:cubicBezTo>
                    <a:cubicBezTo>
                      <a:pt x="191" y="209"/>
                      <a:pt x="191" y="209"/>
                      <a:pt x="191" y="209"/>
                    </a:cubicBezTo>
                    <a:cubicBezTo>
                      <a:pt x="190" y="217"/>
                      <a:pt x="190" y="224"/>
                      <a:pt x="190" y="232"/>
                    </a:cubicBezTo>
                    <a:cubicBezTo>
                      <a:pt x="190" y="242"/>
                      <a:pt x="191" y="252"/>
                      <a:pt x="193" y="263"/>
                    </a:cubicBezTo>
                    <a:cubicBezTo>
                      <a:pt x="192" y="260"/>
                      <a:pt x="192" y="257"/>
                      <a:pt x="192" y="255"/>
                    </a:cubicBezTo>
                    <a:cubicBezTo>
                      <a:pt x="184" y="255"/>
                      <a:pt x="175" y="255"/>
                      <a:pt x="165" y="254"/>
                    </a:cubicBezTo>
                    <a:cubicBezTo>
                      <a:pt x="164" y="245"/>
                      <a:pt x="163" y="237"/>
                      <a:pt x="163" y="232"/>
                    </a:cubicBezTo>
                    <a:cubicBezTo>
                      <a:pt x="163" y="229"/>
                      <a:pt x="161" y="228"/>
                      <a:pt x="159" y="228"/>
                    </a:cubicBezTo>
                    <a:cubicBezTo>
                      <a:pt x="156" y="228"/>
                      <a:pt x="155" y="230"/>
                      <a:pt x="155" y="232"/>
                    </a:cubicBezTo>
                    <a:cubicBezTo>
                      <a:pt x="154" y="232"/>
                      <a:pt x="154" y="232"/>
                      <a:pt x="154" y="232"/>
                    </a:cubicBezTo>
                    <a:cubicBezTo>
                      <a:pt x="122" y="257"/>
                      <a:pt x="56" y="242"/>
                      <a:pt x="47" y="225"/>
                    </a:cubicBezTo>
                    <a:cubicBezTo>
                      <a:pt x="47" y="229"/>
                      <a:pt x="46" y="233"/>
                      <a:pt x="46" y="237"/>
                    </a:cubicBezTo>
                    <a:cubicBezTo>
                      <a:pt x="46" y="233"/>
                      <a:pt x="47" y="229"/>
                      <a:pt x="47" y="225"/>
                    </a:cubicBezTo>
                    <a:cubicBezTo>
                      <a:pt x="47" y="225"/>
                      <a:pt x="47" y="225"/>
                      <a:pt x="47" y="225"/>
                    </a:cubicBezTo>
                    <a:cubicBezTo>
                      <a:pt x="47" y="225"/>
                      <a:pt x="47" y="225"/>
                      <a:pt x="47" y="225"/>
                    </a:cubicBezTo>
                    <a:cubicBezTo>
                      <a:pt x="48" y="223"/>
                      <a:pt x="46" y="221"/>
                      <a:pt x="44" y="220"/>
                    </a:cubicBezTo>
                    <a:cubicBezTo>
                      <a:pt x="42" y="220"/>
                      <a:pt x="40" y="222"/>
                      <a:pt x="39" y="224"/>
                    </a:cubicBezTo>
                    <a:cubicBezTo>
                      <a:pt x="38" y="232"/>
                      <a:pt x="37" y="241"/>
                      <a:pt x="37" y="249"/>
                    </a:cubicBezTo>
                    <a:cubicBezTo>
                      <a:pt x="25" y="248"/>
                      <a:pt x="14" y="247"/>
                      <a:pt x="5" y="246"/>
                    </a:cubicBezTo>
                    <a:cubicBezTo>
                      <a:pt x="2" y="246"/>
                      <a:pt x="1" y="251"/>
                      <a:pt x="3" y="253"/>
                    </a:cubicBezTo>
                    <a:cubicBezTo>
                      <a:pt x="2" y="253"/>
                      <a:pt x="2" y="253"/>
                      <a:pt x="2" y="253"/>
                    </a:cubicBezTo>
                    <a:cubicBezTo>
                      <a:pt x="11" y="258"/>
                      <a:pt x="12" y="285"/>
                      <a:pt x="3" y="291"/>
                    </a:cubicBezTo>
                    <a:cubicBezTo>
                      <a:pt x="3" y="291"/>
                      <a:pt x="3" y="292"/>
                      <a:pt x="3" y="292"/>
                    </a:cubicBezTo>
                    <a:cubicBezTo>
                      <a:pt x="1" y="294"/>
                      <a:pt x="1" y="299"/>
                      <a:pt x="5" y="299"/>
                    </a:cubicBezTo>
                    <a:cubicBezTo>
                      <a:pt x="5" y="299"/>
                      <a:pt x="18" y="300"/>
                      <a:pt x="37" y="300"/>
                    </a:cubicBezTo>
                    <a:cubicBezTo>
                      <a:pt x="37" y="298"/>
                      <a:pt x="37" y="295"/>
                      <a:pt x="37" y="293"/>
                    </a:cubicBezTo>
                    <a:cubicBezTo>
                      <a:pt x="37" y="300"/>
                      <a:pt x="38" y="308"/>
                      <a:pt x="39" y="315"/>
                    </a:cubicBezTo>
                    <a:cubicBezTo>
                      <a:pt x="39" y="313"/>
                      <a:pt x="38" y="311"/>
                      <a:pt x="38" y="310"/>
                    </a:cubicBezTo>
                    <a:cubicBezTo>
                      <a:pt x="19" y="308"/>
                      <a:pt x="6" y="307"/>
                      <a:pt x="5" y="307"/>
                    </a:cubicBezTo>
                    <a:cubicBezTo>
                      <a:pt x="1" y="307"/>
                      <a:pt x="1" y="314"/>
                      <a:pt x="4" y="315"/>
                    </a:cubicBezTo>
                    <a:cubicBezTo>
                      <a:pt x="10" y="326"/>
                      <a:pt x="8" y="348"/>
                      <a:pt x="2" y="353"/>
                    </a:cubicBezTo>
                    <a:cubicBezTo>
                      <a:pt x="3" y="353"/>
                      <a:pt x="3" y="353"/>
                      <a:pt x="3" y="353"/>
                    </a:cubicBezTo>
                    <a:cubicBezTo>
                      <a:pt x="0" y="355"/>
                      <a:pt x="1" y="360"/>
                      <a:pt x="5" y="360"/>
                    </a:cubicBezTo>
                    <a:cubicBezTo>
                      <a:pt x="5" y="360"/>
                      <a:pt x="34" y="360"/>
                      <a:pt x="47" y="360"/>
                    </a:cubicBezTo>
                    <a:cubicBezTo>
                      <a:pt x="47" y="358"/>
                      <a:pt x="46" y="355"/>
                      <a:pt x="46" y="353"/>
                    </a:cubicBezTo>
                    <a:cubicBezTo>
                      <a:pt x="48" y="363"/>
                      <a:pt x="51" y="374"/>
                      <a:pt x="53" y="385"/>
                    </a:cubicBezTo>
                    <a:cubicBezTo>
                      <a:pt x="55" y="391"/>
                      <a:pt x="58" y="401"/>
                      <a:pt x="61" y="416"/>
                    </a:cubicBezTo>
                    <a:cubicBezTo>
                      <a:pt x="66" y="435"/>
                      <a:pt x="39" y="586"/>
                      <a:pt x="54" y="647"/>
                    </a:cubicBezTo>
                    <a:cubicBezTo>
                      <a:pt x="60" y="675"/>
                      <a:pt x="71" y="703"/>
                      <a:pt x="83" y="727"/>
                    </a:cubicBezTo>
                    <a:cubicBezTo>
                      <a:pt x="83" y="734"/>
                      <a:pt x="83" y="740"/>
                      <a:pt x="83" y="744"/>
                    </a:cubicBezTo>
                    <a:cubicBezTo>
                      <a:pt x="83" y="806"/>
                      <a:pt x="85" y="878"/>
                      <a:pt x="86" y="917"/>
                    </a:cubicBezTo>
                    <a:cubicBezTo>
                      <a:pt x="86" y="917"/>
                      <a:pt x="86" y="917"/>
                      <a:pt x="86" y="917"/>
                    </a:cubicBezTo>
                    <a:cubicBezTo>
                      <a:pt x="86" y="917"/>
                      <a:pt x="86" y="918"/>
                      <a:pt x="86" y="918"/>
                    </a:cubicBezTo>
                    <a:cubicBezTo>
                      <a:pt x="86" y="926"/>
                      <a:pt x="113" y="932"/>
                      <a:pt x="146" y="932"/>
                    </a:cubicBezTo>
                    <a:cubicBezTo>
                      <a:pt x="180" y="932"/>
                      <a:pt x="207" y="926"/>
                      <a:pt x="207" y="918"/>
                    </a:cubicBezTo>
                    <a:cubicBezTo>
                      <a:pt x="207" y="918"/>
                      <a:pt x="207" y="917"/>
                      <a:pt x="207" y="917"/>
                    </a:cubicBezTo>
                    <a:cubicBezTo>
                      <a:pt x="207" y="917"/>
                      <a:pt x="207" y="917"/>
                      <a:pt x="207" y="917"/>
                    </a:cubicBezTo>
                    <a:cubicBezTo>
                      <a:pt x="207" y="745"/>
                      <a:pt x="207" y="745"/>
                      <a:pt x="207" y="745"/>
                    </a:cubicBezTo>
                    <a:cubicBezTo>
                      <a:pt x="208" y="745"/>
                      <a:pt x="208" y="744"/>
                      <a:pt x="208" y="744"/>
                    </a:cubicBezTo>
                    <a:cubicBezTo>
                      <a:pt x="209" y="744"/>
                      <a:pt x="210" y="743"/>
                      <a:pt x="211" y="743"/>
                    </a:cubicBezTo>
                    <a:cubicBezTo>
                      <a:pt x="249" y="761"/>
                      <a:pt x="302" y="823"/>
                      <a:pt x="354" y="838"/>
                    </a:cubicBezTo>
                    <a:cubicBezTo>
                      <a:pt x="434" y="872"/>
                      <a:pt x="616" y="870"/>
                      <a:pt x="665" y="848"/>
                    </a:cubicBezTo>
                    <a:cubicBezTo>
                      <a:pt x="737" y="815"/>
                      <a:pt x="747" y="688"/>
                      <a:pt x="706" y="524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48" name="Freeform 5">
                <a:extLst>
                  <a:ext uri="{FF2B5EF4-FFF2-40B4-BE49-F238E27FC236}">
                    <a16:creationId xmlns:a16="http://schemas.microsoft.com/office/drawing/2014/main" id="{CDF54D5D-5A2E-4644-AD08-911CA330C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662"/>
                <a:ext cx="58" cy="69"/>
              </a:xfrm>
              <a:custGeom>
                <a:avLst/>
                <a:gdLst>
                  <a:gd name="T0" fmla="*/ 209 w 23"/>
                  <a:gd name="T1" fmla="*/ 35 h 26"/>
                  <a:gd name="T2" fmla="*/ 0 w 23"/>
                  <a:gd name="T3" fmla="*/ 0 h 26"/>
                  <a:gd name="T4" fmla="*/ 33 w 23"/>
                  <a:gd name="T5" fmla="*/ 149 h 26"/>
                  <a:gd name="T6" fmla="*/ 179 w 23"/>
                  <a:gd name="T7" fmla="*/ 170 h 26"/>
                  <a:gd name="T8" fmla="*/ 179 w 23"/>
                  <a:gd name="T9" fmla="*/ 170 h 26"/>
                  <a:gd name="T10" fmla="*/ 222 w 23"/>
                  <a:gd name="T11" fmla="*/ 204 h 26"/>
                  <a:gd name="T12" fmla="*/ 222 w 23"/>
                  <a:gd name="T13" fmla="*/ 295 h 26"/>
                  <a:gd name="T14" fmla="*/ 192 w 23"/>
                  <a:gd name="T15" fmla="*/ 316 h 26"/>
                  <a:gd name="T16" fmla="*/ 63 w 23"/>
                  <a:gd name="T17" fmla="*/ 337 h 26"/>
                  <a:gd name="T18" fmla="*/ 96 w 23"/>
                  <a:gd name="T19" fmla="*/ 486 h 26"/>
                  <a:gd name="T20" fmla="*/ 209 w 23"/>
                  <a:gd name="T21" fmla="*/ 464 h 26"/>
                  <a:gd name="T22" fmla="*/ 338 w 23"/>
                  <a:gd name="T23" fmla="*/ 374 h 26"/>
                  <a:gd name="T24" fmla="*/ 368 w 23"/>
                  <a:gd name="T25" fmla="*/ 260 h 26"/>
                  <a:gd name="T26" fmla="*/ 318 w 23"/>
                  <a:gd name="T27" fmla="*/ 111 h 26"/>
                  <a:gd name="T28" fmla="*/ 209 w 23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6">
                    <a:moveTo>
                      <a:pt x="13" y="2"/>
                    </a:moveTo>
                    <a:cubicBezTo>
                      <a:pt x="10" y="1"/>
                      <a:pt x="6" y="0"/>
                      <a:pt x="0" y="0"/>
                    </a:cubicBezTo>
                    <a:cubicBezTo>
                      <a:pt x="1" y="2"/>
                      <a:pt x="1" y="5"/>
                      <a:pt x="2" y="8"/>
                    </a:cubicBezTo>
                    <a:cubicBezTo>
                      <a:pt x="6" y="8"/>
                      <a:pt x="9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2"/>
                      <a:pt x="15" y="15"/>
                      <a:pt x="14" y="16"/>
                    </a:cubicBezTo>
                    <a:cubicBezTo>
                      <a:pt x="14" y="16"/>
                      <a:pt x="13" y="17"/>
                      <a:pt x="12" y="17"/>
                    </a:cubicBezTo>
                    <a:cubicBezTo>
                      <a:pt x="10" y="17"/>
                      <a:pt x="7" y="18"/>
                      <a:pt x="4" y="18"/>
                    </a:cubicBezTo>
                    <a:cubicBezTo>
                      <a:pt x="5" y="20"/>
                      <a:pt x="5" y="23"/>
                      <a:pt x="6" y="26"/>
                    </a:cubicBezTo>
                    <a:cubicBezTo>
                      <a:pt x="9" y="25"/>
                      <a:pt x="11" y="25"/>
                      <a:pt x="13" y="25"/>
                    </a:cubicBezTo>
                    <a:cubicBezTo>
                      <a:pt x="17" y="24"/>
                      <a:pt x="20" y="22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3" y="11"/>
                      <a:pt x="22" y="7"/>
                      <a:pt x="20" y="6"/>
                    </a:cubicBezTo>
                    <a:cubicBezTo>
                      <a:pt x="18" y="3"/>
                      <a:pt x="15" y="2"/>
                      <a:pt x="13" y="2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49" name="Freeform 6">
                <a:extLst>
                  <a:ext uri="{FF2B5EF4-FFF2-40B4-BE49-F238E27FC236}">
                    <a16:creationId xmlns:a16="http://schemas.microsoft.com/office/drawing/2014/main" id="{93185447-0D6B-4120-A638-0EFF7AF69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4" y="1502"/>
                <a:ext cx="1340" cy="1690"/>
              </a:xfrm>
              <a:custGeom>
                <a:avLst/>
                <a:gdLst>
                  <a:gd name="T0" fmla="*/ 3345 w 536"/>
                  <a:gd name="T1" fmla="*/ 6608 h 634"/>
                  <a:gd name="T2" fmla="*/ 3613 w 536"/>
                  <a:gd name="T3" fmla="*/ 7538 h 634"/>
                  <a:gd name="T4" fmla="*/ 5033 w 536"/>
                  <a:gd name="T5" fmla="*/ 9828 h 634"/>
                  <a:gd name="T6" fmla="*/ 5425 w 536"/>
                  <a:gd name="T7" fmla="*/ 10644 h 634"/>
                  <a:gd name="T8" fmla="*/ 2595 w 536"/>
                  <a:gd name="T9" fmla="*/ 10303 h 634"/>
                  <a:gd name="T10" fmla="*/ 1208 w 536"/>
                  <a:gd name="T11" fmla="*/ 9714 h 634"/>
                  <a:gd name="T12" fmla="*/ 363 w 536"/>
                  <a:gd name="T13" fmla="*/ 9428 h 634"/>
                  <a:gd name="T14" fmla="*/ 283 w 536"/>
                  <a:gd name="T15" fmla="*/ 9428 h 634"/>
                  <a:gd name="T16" fmla="*/ 250 w 536"/>
                  <a:gd name="T17" fmla="*/ 9428 h 634"/>
                  <a:gd name="T18" fmla="*/ 208 w 536"/>
                  <a:gd name="T19" fmla="*/ 9450 h 634"/>
                  <a:gd name="T20" fmla="*/ 188 w 536"/>
                  <a:gd name="T21" fmla="*/ 9450 h 634"/>
                  <a:gd name="T22" fmla="*/ 145 w 536"/>
                  <a:gd name="T23" fmla="*/ 9471 h 634"/>
                  <a:gd name="T24" fmla="*/ 125 w 536"/>
                  <a:gd name="T25" fmla="*/ 9471 h 634"/>
                  <a:gd name="T26" fmla="*/ 83 w 536"/>
                  <a:gd name="T27" fmla="*/ 9508 h 634"/>
                  <a:gd name="T28" fmla="*/ 63 w 536"/>
                  <a:gd name="T29" fmla="*/ 9508 h 634"/>
                  <a:gd name="T30" fmla="*/ 33 w 536"/>
                  <a:gd name="T31" fmla="*/ 9530 h 634"/>
                  <a:gd name="T32" fmla="*/ 20 w 536"/>
                  <a:gd name="T33" fmla="*/ 9530 h 634"/>
                  <a:gd name="T34" fmla="*/ 0 w 536"/>
                  <a:gd name="T35" fmla="*/ 9543 h 634"/>
                  <a:gd name="T36" fmla="*/ 0 w 536"/>
                  <a:gd name="T37" fmla="*/ 9564 h 634"/>
                  <a:gd name="T38" fmla="*/ 2238 w 536"/>
                  <a:gd name="T39" fmla="*/ 11361 h 634"/>
                  <a:gd name="T40" fmla="*/ 7095 w 536"/>
                  <a:gd name="T41" fmla="*/ 11553 h 634"/>
                  <a:gd name="T42" fmla="*/ 7738 w 536"/>
                  <a:gd name="T43" fmla="*/ 5414 h 634"/>
                  <a:gd name="T44" fmla="*/ 6845 w 536"/>
                  <a:gd name="T45" fmla="*/ 3012 h 634"/>
                  <a:gd name="T46" fmla="*/ 6770 w 536"/>
                  <a:gd name="T47" fmla="*/ 2730 h 634"/>
                  <a:gd name="T48" fmla="*/ 4863 w 536"/>
                  <a:gd name="T49" fmla="*/ 93 h 634"/>
                  <a:gd name="T50" fmla="*/ 4500 w 536"/>
                  <a:gd name="T51" fmla="*/ 285 h 634"/>
                  <a:gd name="T52" fmla="*/ 4500 w 536"/>
                  <a:gd name="T53" fmla="*/ 341 h 634"/>
                  <a:gd name="T54" fmla="*/ 5408 w 536"/>
                  <a:gd name="T55" fmla="*/ 946 h 634"/>
                  <a:gd name="T56" fmla="*/ 6208 w 536"/>
                  <a:gd name="T57" fmla="*/ 2274 h 634"/>
                  <a:gd name="T58" fmla="*/ 6533 w 536"/>
                  <a:gd name="T59" fmla="*/ 4412 h 634"/>
                  <a:gd name="T60" fmla="*/ 6908 w 536"/>
                  <a:gd name="T61" fmla="*/ 6024 h 634"/>
                  <a:gd name="T62" fmla="*/ 6908 w 536"/>
                  <a:gd name="T63" fmla="*/ 9316 h 634"/>
                  <a:gd name="T64" fmla="*/ 6458 w 536"/>
                  <a:gd name="T65" fmla="*/ 9543 h 634"/>
                  <a:gd name="T66" fmla="*/ 5500 w 536"/>
                  <a:gd name="T67" fmla="*/ 8980 h 634"/>
                  <a:gd name="T68" fmla="*/ 4970 w 536"/>
                  <a:gd name="T69" fmla="*/ 8186 h 634"/>
                  <a:gd name="T70" fmla="*/ 4375 w 536"/>
                  <a:gd name="T71" fmla="*/ 7333 h 634"/>
                  <a:gd name="T72" fmla="*/ 3583 w 536"/>
                  <a:gd name="T73" fmla="*/ 6267 h 634"/>
                  <a:gd name="T74" fmla="*/ 3220 w 536"/>
                  <a:gd name="T75" fmla="*/ 5528 h 634"/>
                  <a:gd name="T76" fmla="*/ 3175 w 536"/>
                  <a:gd name="T77" fmla="*/ 5606 h 634"/>
                  <a:gd name="T78" fmla="*/ 3345 w 536"/>
                  <a:gd name="T79" fmla="*/ 6608 h 63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36" h="634">
                    <a:moveTo>
                      <a:pt x="214" y="349"/>
                    </a:moveTo>
                    <a:cubicBezTo>
                      <a:pt x="219" y="367"/>
                      <a:pt x="225" y="385"/>
                      <a:pt x="231" y="398"/>
                    </a:cubicBezTo>
                    <a:cubicBezTo>
                      <a:pt x="261" y="472"/>
                      <a:pt x="299" y="502"/>
                      <a:pt x="322" y="519"/>
                    </a:cubicBezTo>
                    <a:cubicBezTo>
                      <a:pt x="342" y="536"/>
                      <a:pt x="348" y="549"/>
                      <a:pt x="347" y="562"/>
                    </a:cubicBezTo>
                    <a:cubicBezTo>
                      <a:pt x="346" y="575"/>
                      <a:pt x="245" y="558"/>
                      <a:pt x="166" y="544"/>
                    </a:cubicBezTo>
                    <a:cubicBezTo>
                      <a:pt x="138" y="538"/>
                      <a:pt x="101" y="526"/>
                      <a:pt x="77" y="513"/>
                    </a:cubicBezTo>
                    <a:cubicBezTo>
                      <a:pt x="54" y="501"/>
                      <a:pt x="36" y="497"/>
                      <a:pt x="23" y="498"/>
                    </a:cubicBezTo>
                    <a:cubicBezTo>
                      <a:pt x="21" y="498"/>
                      <a:pt x="19" y="498"/>
                      <a:pt x="18" y="498"/>
                    </a:cubicBezTo>
                    <a:cubicBezTo>
                      <a:pt x="17" y="498"/>
                      <a:pt x="17" y="498"/>
                      <a:pt x="16" y="498"/>
                    </a:cubicBezTo>
                    <a:cubicBezTo>
                      <a:pt x="15" y="499"/>
                      <a:pt x="14" y="499"/>
                      <a:pt x="13" y="499"/>
                    </a:cubicBezTo>
                    <a:cubicBezTo>
                      <a:pt x="13" y="499"/>
                      <a:pt x="12" y="499"/>
                      <a:pt x="12" y="499"/>
                    </a:cubicBezTo>
                    <a:cubicBezTo>
                      <a:pt x="11" y="500"/>
                      <a:pt x="10" y="500"/>
                      <a:pt x="9" y="500"/>
                    </a:cubicBezTo>
                    <a:cubicBezTo>
                      <a:pt x="9" y="500"/>
                      <a:pt x="8" y="500"/>
                      <a:pt x="8" y="500"/>
                    </a:cubicBezTo>
                    <a:cubicBezTo>
                      <a:pt x="7" y="501"/>
                      <a:pt x="6" y="501"/>
                      <a:pt x="5" y="502"/>
                    </a:cubicBezTo>
                    <a:cubicBezTo>
                      <a:pt x="5" y="502"/>
                      <a:pt x="4" y="502"/>
                      <a:pt x="4" y="502"/>
                    </a:cubicBezTo>
                    <a:cubicBezTo>
                      <a:pt x="4" y="502"/>
                      <a:pt x="3" y="503"/>
                      <a:pt x="2" y="503"/>
                    </a:cubicBezTo>
                    <a:cubicBezTo>
                      <a:pt x="2" y="503"/>
                      <a:pt x="2" y="503"/>
                      <a:pt x="1" y="503"/>
                    </a:cubicBezTo>
                    <a:cubicBezTo>
                      <a:pt x="1" y="504"/>
                      <a:pt x="1" y="504"/>
                      <a:pt x="0" y="504"/>
                    </a:cubicBezTo>
                    <a:cubicBezTo>
                      <a:pt x="0" y="504"/>
                      <a:pt x="0" y="504"/>
                      <a:pt x="0" y="505"/>
                    </a:cubicBezTo>
                    <a:cubicBezTo>
                      <a:pt x="38" y="523"/>
                      <a:pt x="91" y="585"/>
                      <a:pt x="143" y="600"/>
                    </a:cubicBezTo>
                    <a:cubicBezTo>
                      <a:pt x="223" y="634"/>
                      <a:pt x="405" y="632"/>
                      <a:pt x="454" y="610"/>
                    </a:cubicBezTo>
                    <a:cubicBezTo>
                      <a:pt x="526" y="577"/>
                      <a:pt x="536" y="450"/>
                      <a:pt x="495" y="286"/>
                    </a:cubicBezTo>
                    <a:cubicBezTo>
                      <a:pt x="476" y="209"/>
                      <a:pt x="449" y="175"/>
                      <a:pt x="438" y="159"/>
                    </a:cubicBezTo>
                    <a:cubicBezTo>
                      <a:pt x="434" y="152"/>
                      <a:pt x="433" y="147"/>
                      <a:pt x="433" y="144"/>
                    </a:cubicBezTo>
                    <a:cubicBezTo>
                      <a:pt x="418" y="54"/>
                      <a:pt x="334" y="0"/>
                      <a:pt x="311" y="5"/>
                    </a:cubicBezTo>
                    <a:cubicBezTo>
                      <a:pt x="301" y="8"/>
                      <a:pt x="293" y="11"/>
                      <a:pt x="288" y="15"/>
                    </a:cubicBezTo>
                    <a:cubicBezTo>
                      <a:pt x="287" y="16"/>
                      <a:pt x="287" y="18"/>
                      <a:pt x="288" y="18"/>
                    </a:cubicBezTo>
                    <a:cubicBezTo>
                      <a:pt x="310" y="24"/>
                      <a:pt x="331" y="37"/>
                      <a:pt x="346" y="50"/>
                    </a:cubicBezTo>
                    <a:cubicBezTo>
                      <a:pt x="358" y="59"/>
                      <a:pt x="390" y="81"/>
                      <a:pt x="397" y="120"/>
                    </a:cubicBezTo>
                    <a:cubicBezTo>
                      <a:pt x="405" y="151"/>
                      <a:pt x="408" y="192"/>
                      <a:pt x="418" y="233"/>
                    </a:cubicBezTo>
                    <a:cubicBezTo>
                      <a:pt x="427" y="267"/>
                      <a:pt x="435" y="299"/>
                      <a:pt x="442" y="318"/>
                    </a:cubicBezTo>
                    <a:cubicBezTo>
                      <a:pt x="459" y="363"/>
                      <a:pt x="467" y="465"/>
                      <a:pt x="442" y="492"/>
                    </a:cubicBezTo>
                    <a:cubicBezTo>
                      <a:pt x="435" y="500"/>
                      <a:pt x="425" y="504"/>
                      <a:pt x="413" y="504"/>
                    </a:cubicBezTo>
                    <a:cubicBezTo>
                      <a:pt x="393" y="505"/>
                      <a:pt x="372" y="494"/>
                      <a:pt x="352" y="474"/>
                    </a:cubicBezTo>
                    <a:cubicBezTo>
                      <a:pt x="335" y="456"/>
                      <a:pt x="326" y="444"/>
                      <a:pt x="318" y="432"/>
                    </a:cubicBezTo>
                    <a:cubicBezTo>
                      <a:pt x="308" y="418"/>
                      <a:pt x="299" y="406"/>
                      <a:pt x="280" y="387"/>
                    </a:cubicBezTo>
                    <a:cubicBezTo>
                      <a:pt x="262" y="368"/>
                      <a:pt x="240" y="346"/>
                      <a:pt x="229" y="331"/>
                    </a:cubicBezTo>
                    <a:cubicBezTo>
                      <a:pt x="218" y="316"/>
                      <a:pt x="209" y="299"/>
                      <a:pt x="206" y="292"/>
                    </a:cubicBezTo>
                    <a:cubicBezTo>
                      <a:pt x="203" y="286"/>
                      <a:pt x="200" y="285"/>
                      <a:pt x="203" y="296"/>
                    </a:cubicBezTo>
                    <a:cubicBezTo>
                      <a:pt x="205" y="307"/>
                      <a:pt x="212" y="343"/>
                      <a:pt x="214" y="349"/>
                    </a:cubicBezTo>
                    <a:close/>
                  </a:path>
                </a:pathLst>
              </a:custGeom>
              <a:solidFill>
                <a:srgbClr val="DEA5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50" name="Freeform 7">
                <a:extLst>
                  <a:ext uri="{FF2B5EF4-FFF2-40B4-BE49-F238E27FC236}">
                    <a16:creationId xmlns:a16="http://schemas.microsoft.com/office/drawing/2014/main" id="{97AA1A14-26B2-4C62-A200-93C99F38D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542"/>
                <a:ext cx="87" cy="106"/>
              </a:xfrm>
              <a:custGeom>
                <a:avLst/>
                <a:gdLst>
                  <a:gd name="T0" fmla="*/ 537 w 35"/>
                  <a:gd name="T1" fmla="*/ 21 h 40"/>
                  <a:gd name="T2" fmla="*/ 524 w 35"/>
                  <a:gd name="T3" fmla="*/ 56 h 40"/>
                  <a:gd name="T4" fmla="*/ 42 w 35"/>
                  <a:gd name="T5" fmla="*/ 21 h 40"/>
                  <a:gd name="T6" fmla="*/ 12 w 35"/>
                  <a:gd name="T7" fmla="*/ 0 h 40"/>
                  <a:gd name="T8" fmla="*/ 0 w 35"/>
                  <a:gd name="T9" fmla="*/ 0 h 40"/>
                  <a:gd name="T10" fmla="*/ 12 w 35"/>
                  <a:gd name="T11" fmla="*/ 710 h 40"/>
                  <a:gd name="T12" fmla="*/ 12 w 35"/>
                  <a:gd name="T13" fmla="*/ 723 h 40"/>
                  <a:gd name="T14" fmla="*/ 42 w 35"/>
                  <a:gd name="T15" fmla="*/ 710 h 40"/>
                  <a:gd name="T16" fmla="*/ 537 w 35"/>
                  <a:gd name="T17" fmla="*/ 723 h 40"/>
                  <a:gd name="T18" fmla="*/ 537 w 35"/>
                  <a:gd name="T19" fmla="*/ 745 h 40"/>
                  <a:gd name="T20" fmla="*/ 537 w 35"/>
                  <a:gd name="T21" fmla="*/ 21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40">
                    <a:moveTo>
                      <a:pt x="35" y="1"/>
                    </a:moveTo>
                    <a:cubicBezTo>
                      <a:pt x="35" y="2"/>
                      <a:pt x="34" y="3"/>
                      <a:pt x="34" y="3"/>
                    </a:cubicBezTo>
                    <a:cubicBezTo>
                      <a:pt x="22" y="3"/>
                      <a:pt x="12" y="2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5"/>
                      <a:pt x="10" y="32"/>
                      <a:pt x="1" y="38"/>
                    </a:cubicBezTo>
                    <a:cubicBezTo>
                      <a:pt x="1" y="38"/>
                      <a:pt x="1" y="39"/>
                      <a:pt x="1" y="39"/>
                    </a:cubicBezTo>
                    <a:cubicBezTo>
                      <a:pt x="2" y="39"/>
                      <a:pt x="2" y="38"/>
                      <a:pt x="3" y="38"/>
                    </a:cubicBezTo>
                    <a:cubicBezTo>
                      <a:pt x="9" y="38"/>
                      <a:pt x="20" y="39"/>
                      <a:pt x="35" y="39"/>
                    </a:cubicBezTo>
                    <a:cubicBezTo>
                      <a:pt x="35" y="39"/>
                      <a:pt x="35" y="40"/>
                      <a:pt x="35" y="40"/>
                    </a:cubicBezTo>
                    <a:cubicBezTo>
                      <a:pt x="34" y="28"/>
                      <a:pt x="34" y="15"/>
                      <a:pt x="35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51" name="Freeform 8">
                <a:extLst>
                  <a:ext uri="{FF2B5EF4-FFF2-40B4-BE49-F238E27FC236}">
                    <a16:creationId xmlns:a16="http://schemas.microsoft.com/office/drawing/2014/main" id="{13B09779-0A31-4018-9A72-75E6DB5A6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1155"/>
                <a:ext cx="365" cy="269"/>
              </a:xfrm>
              <a:custGeom>
                <a:avLst/>
                <a:gdLst>
                  <a:gd name="T0" fmla="*/ 50 w 146"/>
                  <a:gd name="T1" fmla="*/ 1398 h 101"/>
                  <a:gd name="T2" fmla="*/ 2083 w 146"/>
                  <a:gd name="T3" fmla="*/ 1907 h 101"/>
                  <a:gd name="T4" fmla="*/ 2083 w 146"/>
                  <a:gd name="T5" fmla="*/ 1907 h 101"/>
                  <a:gd name="T6" fmla="*/ 2283 w 146"/>
                  <a:gd name="T7" fmla="*/ 759 h 101"/>
                  <a:gd name="T8" fmla="*/ 363 w 146"/>
                  <a:gd name="T9" fmla="*/ 35 h 101"/>
                  <a:gd name="T10" fmla="*/ 313 w 146"/>
                  <a:gd name="T11" fmla="*/ 0 h 101"/>
                  <a:gd name="T12" fmla="*/ 175 w 146"/>
                  <a:gd name="T13" fmla="*/ 533 h 101"/>
                  <a:gd name="T14" fmla="*/ 175 w 146"/>
                  <a:gd name="T15" fmla="*/ 533 h 101"/>
                  <a:gd name="T16" fmla="*/ 208 w 146"/>
                  <a:gd name="T17" fmla="*/ 533 h 101"/>
                  <a:gd name="T18" fmla="*/ 925 w 146"/>
                  <a:gd name="T19" fmla="*/ 852 h 101"/>
                  <a:gd name="T20" fmla="*/ 958 w 146"/>
                  <a:gd name="T21" fmla="*/ 908 h 101"/>
                  <a:gd name="T22" fmla="*/ 958 w 146"/>
                  <a:gd name="T23" fmla="*/ 930 h 101"/>
                  <a:gd name="T24" fmla="*/ 895 w 146"/>
                  <a:gd name="T25" fmla="*/ 980 h 101"/>
                  <a:gd name="T26" fmla="*/ 145 w 146"/>
                  <a:gd name="T27" fmla="*/ 908 h 101"/>
                  <a:gd name="T28" fmla="*/ 113 w 146"/>
                  <a:gd name="T29" fmla="*/ 887 h 101"/>
                  <a:gd name="T30" fmla="*/ 113 w 146"/>
                  <a:gd name="T31" fmla="*/ 887 h 101"/>
                  <a:gd name="T32" fmla="*/ 0 w 146"/>
                  <a:gd name="T33" fmla="*/ 1398 h 101"/>
                  <a:gd name="T34" fmla="*/ 0 w 146"/>
                  <a:gd name="T35" fmla="*/ 1398 h 101"/>
                  <a:gd name="T36" fmla="*/ 50 w 146"/>
                  <a:gd name="T37" fmla="*/ 1398 h 10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6" h="101">
                    <a:moveTo>
                      <a:pt x="3" y="74"/>
                    </a:moveTo>
                    <a:cubicBezTo>
                      <a:pt x="21" y="77"/>
                      <a:pt x="96" y="92"/>
                      <a:pt x="133" y="101"/>
                    </a:cubicBezTo>
                    <a:cubicBezTo>
                      <a:pt x="133" y="101"/>
                      <a:pt x="133" y="101"/>
                      <a:pt x="133" y="101"/>
                    </a:cubicBezTo>
                    <a:cubicBezTo>
                      <a:pt x="134" y="79"/>
                      <a:pt x="138" y="59"/>
                      <a:pt x="146" y="40"/>
                    </a:cubicBezTo>
                    <a:cubicBezTo>
                      <a:pt x="101" y="30"/>
                      <a:pt x="38" y="8"/>
                      <a:pt x="23" y="2"/>
                    </a:cubicBezTo>
                    <a:cubicBezTo>
                      <a:pt x="21" y="2"/>
                      <a:pt x="20" y="1"/>
                      <a:pt x="20" y="0"/>
                    </a:cubicBezTo>
                    <a:cubicBezTo>
                      <a:pt x="23" y="5"/>
                      <a:pt x="22" y="24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2" y="28"/>
                      <a:pt x="13" y="28"/>
                    </a:cubicBezTo>
                    <a:cubicBezTo>
                      <a:pt x="19" y="31"/>
                      <a:pt x="59" y="45"/>
                      <a:pt x="59" y="45"/>
                    </a:cubicBezTo>
                    <a:cubicBezTo>
                      <a:pt x="60" y="45"/>
                      <a:pt x="61" y="47"/>
                      <a:pt x="61" y="48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61" y="51"/>
                      <a:pt x="59" y="53"/>
                      <a:pt x="57" y="52"/>
                    </a:cubicBezTo>
                    <a:cubicBezTo>
                      <a:pt x="57" y="52"/>
                      <a:pt x="30" y="50"/>
                      <a:pt x="9" y="48"/>
                    </a:cubicBezTo>
                    <a:cubicBezTo>
                      <a:pt x="8" y="48"/>
                      <a:pt x="7" y="48"/>
                      <a:pt x="7" y="4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1" y="59"/>
                      <a:pt x="7" y="70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" y="74"/>
                      <a:pt x="2" y="73"/>
                      <a:pt x="3" y="7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52" name="Freeform 9">
                <a:extLst>
                  <a:ext uri="{FF2B5EF4-FFF2-40B4-BE49-F238E27FC236}">
                    <a16:creationId xmlns:a16="http://schemas.microsoft.com/office/drawing/2014/main" id="{55FDE82A-0493-43BC-936B-CD34FCDAE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707"/>
                <a:ext cx="110" cy="107"/>
              </a:xfrm>
              <a:custGeom>
                <a:avLst/>
                <a:gdLst>
                  <a:gd name="T0" fmla="*/ 20 w 44"/>
                  <a:gd name="T1" fmla="*/ 730 h 40"/>
                  <a:gd name="T2" fmla="*/ 33 w 44"/>
                  <a:gd name="T3" fmla="*/ 709 h 40"/>
                  <a:gd name="T4" fmla="*/ 675 w 44"/>
                  <a:gd name="T5" fmla="*/ 709 h 40"/>
                  <a:gd name="T6" fmla="*/ 688 w 44"/>
                  <a:gd name="T7" fmla="*/ 765 h 40"/>
                  <a:gd name="T8" fmla="*/ 583 w 44"/>
                  <a:gd name="T9" fmla="*/ 35 h 40"/>
                  <a:gd name="T10" fmla="*/ 583 w 44"/>
                  <a:gd name="T11" fmla="*/ 56 h 40"/>
                  <a:gd name="T12" fmla="*/ 33 w 44"/>
                  <a:gd name="T13" fmla="*/ 0 h 40"/>
                  <a:gd name="T14" fmla="*/ 33 w 44"/>
                  <a:gd name="T15" fmla="*/ 0 h 40"/>
                  <a:gd name="T16" fmla="*/ 0 w 44"/>
                  <a:gd name="T17" fmla="*/ 730 h 40"/>
                  <a:gd name="T18" fmla="*/ 20 w 44"/>
                  <a:gd name="T19" fmla="*/ 730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40">
                    <a:moveTo>
                      <a:pt x="1" y="38"/>
                    </a:moveTo>
                    <a:cubicBezTo>
                      <a:pt x="1" y="38"/>
                      <a:pt x="2" y="37"/>
                      <a:pt x="2" y="37"/>
                    </a:cubicBezTo>
                    <a:cubicBezTo>
                      <a:pt x="7" y="37"/>
                      <a:pt x="30" y="37"/>
                      <a:pt x="43" y="37"/>
                    </a:cubicBezTo>
                    <a:cubicBezTo>
                      <a:pt x="44" y="38"/>
                      <a:pt x="44" y="39"/>
                      <a:pt x="44" y="40"/>
                    </a:cubicBezTo>
                    <a:cubicBezTo>
                      <a:pt x="41" y="27"/>
                      <a:pt x="39" y="15"/>
                      <a:pt x="37" y="2"/>
                    </a:cubicBezTo>
                    <a:cubicBezTo>
                      <a:pt x="37" y="2"/>
                      <a:pt x="37" y="3"/>
                      <a:pt x="37" y="3"/>
                    </a:cubicBezTo>
                    <a:cubicBezTo>
                      <a:pt x="21" y="2"/>
                      <a:pt x="8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8" y="11"/>
                      <a:pt x="6" y="33"/>
                      <a:pt x="0" y="38"/>
                    </a:cubicBezTo>
                    <a:lnTo>
                      <a:pt x="1" y="38"/>
                    </a:ln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53" name="Freeform 10">
                <a:extLst>
                  <a:ext uri="{FF2B5EF4-FFF2-40B4-BE49-F238E27FC236}">
                    <a16:creationId xmlns:a16="http://schemas.microsoft.com/office/drawing/2014/main" id="{86D69FAA-D4CF-40B2-87F5-62C8CCAE9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566"/>
                <a:ext cx="355" cy="557"/>
              </a:xfrm>
              <a:custGeom>
                <a:avLst/>
                <a:gdLst>
                  <a:gd name="T0" fmla="*/ 1988 w 142"/>
                  <a:gd name="T1" fmla="*/ 3899 h 209"/>
                  <a:gd name="T2" fmla="*/ 2125 w 142"/>
                  <a:gd name="T3" fmla="*/ 3899 h 209"/>
                  <a:gd name="T4" fmla="*/ 2220 w 142"/>
                  <a:gd name="T5" fmla="*/ 3409 h 209"/>
                  <a:gd name="T6" fmla="*/ 2188 w 142"/>
                  <a:gd name="T7" fmla="*/ 3617 h 209"/>
                  <a:gd name="T8" fmla="*/ 2050 w 142"/>
                  <a:gd name="T9" fmla="*/ 3638 h 209"/>
                  <a:gd name="T10" fmla="*/ 488 w 142"/>
                  <a:gd name="T11" fmla="*/ 376 h 209"/>
                  <a:gd name="T12" fmla="*/ 458 w 142"/>
                  <a:gd name="T13" fmla="*/ 192 h 209"/>
                  <a:gd name="T14" fmla="*/ 438 w 142"/>
                  <a:gd name="T15" fmla="*/ 21 h 209"/>
                  <a:gd name="T16" fmla="*/ 0 w 142"/>
                  <a:gd name="T17" fmla="*/ 0 h 209"/>
                  <a:gd name="T18" fmla="*/ 95 w 142"/>
                  <a:gd name="T19" fmla="*/ 682 h 209"/>
                  <a:gd name="T20" fmla="*/ 300 w 142"/>
                  <a:gd name="T21" fmla="*/ 717 h 209"/>
                  <a:gd name="T22" fmla="*/ 408 w 142"/>
                  <a:gd name="T23" fmla="*/ 794 h 209"/>
                  <a:gd name="T24" fmla="*/ 458 w 142"/>
                  <a:gd name="T25" fmla="*/ 943 h 209"/>
                  <a:gd name="T26" fmla="*/ 425 w 142"/>
                  <a:gd name="T27" fmla="*/ 1058 h 209"/>
                  <a:gd name="T28" fmla="*/ 300 w 142"/>
                  <a:gd name="T29" fmla="*/ 1157 h 209"/>
                  <a:gd name="T30" fmla="*/ 188 w 142"/>
                  <a:gd name="T31" fmla="*/ 1173 h 209"/>
                  <a:gd name="T32" fmla="*/ 375 w 142"/>
                  <a:gd name="T33" fmla="*/ 1839 h 209"/>
                  <a:gd name="T34" fmla="*/ 375 w 142"/>
                  <a:gd name="T35" fmla="*/ 1839 h 209"/>
                  <a:gd name="T36" fmla="*/ 408 w 142"/>
                  <a:gd name="T37" fmla="*/ 1953 h 209"/>
                  <a:gd name="T38" fmla="*/ 425 w 142"/>
                  <a:gd name="T39" fmla="*/ 1967 h 209"/>
                  <a:gd name="T40" fmla="*/ 458 w 142"/>
                  <a:gd name="T41" fmla="*/ 2047 h 209"/>
                  <a:gd name="T42" fmla="*/ 470 w 142"/>
                  <a:gd name="T43" fmla="*/ 2081 h 209"/>
                  <a:gd name="T44" fmla="*/ 520 w 142"/>
                  <a:gd name="T45" fmla="*/ 2175 h 209"/>
                  <a:gd name="T46" fmla="*/ 1988 w 142"/>
                  <a:gd name="T47" fmla="*/ 3899 h 20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2" h="209">
                    <a:moveTo>
                      <a:pt x="127" y="206"/>
                    </a:moveTo>
                    <a:cubicBezTo>
                      <a:pt x="131" y="207"/>
                      <a:pt x="132" y="209"/>
                      <a:pt x="136" y="206"/>
                    </a:cubicBezTo>
                    <a:cubicBezTo>
                      <a:pt x="140" y="204"/>
                      <a:pt x="142" y="194"/>
                      <a:pt x="142" y="180"/>
                    </a:cubicBezTo>
                    <a:cubicBezTo>
                      <a:pt x="142" y="185"/>
                      <a:pt x="141" y="189"/>
                      <a:pt x="140" y="191"/>
                    </a:cubicBezTo>
                    <a:cubicBezTo>
                      <a:pt x="139" y="196"/>
                      <a:pt x="135" y="194"/>
                      <a:pt x="131" y="192"/>
                    </a:cubicBezTo>
                    <a:cubicBezTo>
                      <a:pt x="108" y="175"/>
                      <a:pt x="52" y="126"/>
                      <a:pt x="31" y="20"/>
                    </a:cubicBezTo>
                    <a:cubicBezTo>
                      <a:pt x="30" y="16"/>
                      <a:pt x="30" y="13"/>
                      <a:pt x="29" y="10"/>
                    </a:cubicBezTo>
                    <a:cubicBezTo>
                      <a:pt x="29" y="7"/>
                      <a:pt x="28" y="4"/>
                      <a:pt x="28" y="1"/>
                    </a:cubicBezTo>
                    <a:cubicBezTo>
                      <a:pt x="20" y="1"/>
                      <a:pt x="11" y="0"/>
                      <a:pt x="0" y="0"/>
                    </a:cubicBezTo>
                    <a:cubicBezTo>
                      <a:pt x="2" y="11"/>
                      <a:pt x="4" y="23"/>
                      <a:pt x="6" y="36"/>
                    </a:cubicBezTo>
                    <a:cubicBezTo>
                      <a:pt x="12" y="36"/>
                      <a:pt x="16" y="37"/>
                      <a:pt x="19" y="38"/>
                    </a:cubicBezTo>
                    <a:cubicBezTo>
                      <a:pt x="21" y="38"/>
                      <a:pt x="24" y="39"/>
                      <a:pt x="26" y="42"/>
                    </a:cubicBezTo>
                    <a:cubicBezTo>
                      <a:pt x="28" y="43"/>
                      <a:pt x="29" y="47"/>
                      <a:pt x="29" y="50"/>
                    </a:cubicBezTo>
                    <a:cubicBezTo>
                      <a:pt x="29" y="52"/>
                      <a:pt x="28" y="54"/>
                      <a:pt x="27" y="56"/>
                    </a:cubicBezTo>
                    <a:cubicBezTo>
                      <a:pt x="26" y="58"/>
                      <a:pt x="23" y="60"/>
                      <a:pt x="19" y="61"/>
                    </a:cubicBezTo>
                    <a:cubicBezTo>
                      <a:pt x="18" y="61"/>
                      <a:pt x="15" y="61"/>
                      <a:pt x="12" y="62"/>
                    </a:cubicBezTo>
                    <a:cubicBezTo>
                      <a:pt x="15" y="74"/>
                      <a:pt x="19" y="86"/>
                      <a:pt x="24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9"/>
                      <a:pt x="25" y="101"/>
                      <a:pt x="26" y="103"/>
                    </a:cubicBezTo>
                    <a:cubicBezTo>
                      <a:pt x="26" y="103"/>
                      <a:pt x="27" y="103"/>
                      <a:pt x="27" y="104"/>
                    </a:cubicBezTo>
                    <a:cubicBezTo>
                      <a:pt x="27" y="105"/>
                      <a:pt x="28" y="107"/>
                      <a:pt x="29" y="108"/>
                    </a:cubicBezTo>
                    <a:cubicBezTo>
                      <a:pt x="29" y="109"/>
                      <a:pt x="29" y="109"/>
                      <a:pt x="30" y="110"/>
                    </a:cubicBezTo>
                    <a:cubicBezTo>
                      <a:pt x="31" y="112"/>
                      <a:pt x="32" y="113"/>
                      <a:pt x="33" y="115"/>
                    </a:cubicBezTo>
                    <a:cubicBezTo>
                      <a:pt x="57" y="157"/>
                      <a:pt x="110" y="201"/>
                      <a:pt x="127" y="20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54" name="Freeform 11">
                <a:extLst>
                  <a:ext uri="{FF2B5EF4-FFF2-40B4-BE49-F238E27FC236}">
                    <a16:creationId xmlns:a16="http://schemas.microsoft.com/office/drawing/2014/main" id="{3CCB73F1-B9A0-4C8B-A3AF-4BC479A08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1560"/>
                <a:ext cx="640" cy="1270"/>
              </a:xfrm>
              <a:custGeom>
                <a:avLst/>
                <a:gdLst>
                  <a:gd name="T0" fmla="*/ 3688 w 256"/>
                  <a:gd name="T1" fmla="*/ 8847 h 476"/>
                  <a:gd name="T2" fmla="*/ 3333 w 256"/>
                  <a:gd name="T3" fmla="*/ 9039 h 476"/>
                  <a:gd name="T4" fmla="*/ 2470 w 256"/>
                  <a:gd name="T5" fmla="*/ 8492 h 476"/>
                  <a:gd name="T6" fmla="*/ 1925 w 256"/>
                  <a:gd name="T7" fmla="*/ 7695 h 476"/>
                  <a:gd name="T8" fmla="*/ 1313 w 256"/>
                  <a:gd name="T9" fmla="*/ 6798 h 476"/>
                  <a:gd name="T10" fmla="*/ 20 w 256"/>
                  <a:gd name="T11" fmla="*/ 4485 h 476"/>
                  <a:gd name="T12" fmla="*/ 113 w 256"/>
                  <a:gd name="T13" fmla="*/ 2890 h 476"/>
                  <a:gd name="T14" fmla="*/ 408 w 256"/>
                  <a:gd name="T15" fmla="*/ 1515 h 476"/>
                  <a:gd name="T16" fmla="*/ 1083 w 256"/>
                  <a:gd name="T17" fmla="*/ 93 h 476"/>
                  <a:gd name="T18" fmla="*/ 1220 w 256"/>
                  <a:gd name="T19" fmla="*/ 35 h 476"/>
                  <a:gd name="T20" fmla="*/ 2238 w 256"/>
                  <a:gd name="T21" fmla="*/ 648 h 476"/>
                  <a:gd name="T22" fmla="*/ 2970 w 256"/>
                  <a:gd name="T23" fmla="*/ 1878 h 476"/>
                  <a:gd name="T24" fmla="*/ 3300 w 256"/>
                  <a:gd name="T25" fmla="*/ 4029 h 476"/>
                  <a:gd name="T26" fmla="*/ 3675 w 256"/>
                  <a:gd name="T27" fmla="*/ 5659 h 476"/>
                  <a:gd name="T28" fmla="*/ 3688 w 256"/>
                  <a:gd name="T29" fmla="*/ 8847 h 4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6" h="476">
                    <a:moveTo>
                      <a:pt x="236" y="466"/>
                    </a:moveTo>
                    <a:cubicBezTo>
                      <a:pt x="231" y="472"/>
                      <a:pt x="222" y="476"/>
                      <a:pt x="213" y="476"/>
                    </a:cubicBezTo>
                    <a:cubicBezTo>
                      <a:pt x="195" y="476"/>
                      <a:pt x="175" y="465"/>
                      <a:pt x="158" y="447"/>
                    </a:cubicBezTo>
                    <a:cubicBezTo>
                      <a:pt x="141" y="429"/>
                      <a:pt x="131" y="417"/>
                      <a:pt x="123" y="405"/>
                    </a:cubicBezTo>
                    <a:cubicBezTo>
                      <a:pt x="113" y="391"/>
                      <a:pt x="104" y="378"/>
                      <a:pt x="84" y="358"/>
                    </a:cubicBezTo>
                    <a:cubicBezTo>
                      <a:pt x="67" y="342"/>
                      <a:pt x="2" y="275"/>
                      <a:pt x="1" y="236"/>
                    </a:cubicBezTo>
                    <a:cubicBezTo>
                      <a:pt x="0" y="210"/>
                      <a:pt x="2" y="182"/>
                      <a:pt x="7" y="152"/>
                    </a:cubicBezTo>
                    <a:cubicBezTo>
                      <a:pt x="10" y="139"/>
                      <a:pt x="17" y="109"/>
                      <a:pt x="26" y="80"/>
                    </a:cubicBezTo>
                    <a:cubicBezTo>
                      <a:pt x="38" y="44"/>
                      <a:pt x="51" y="18"/>
                      <a:pt x="69" y="5"/>
                    </a:cubicBezTo>
                    <a:cubicBezTo>
                      <a:pt x="70" y="4"/>
                      <a:pt x="76" y="0"/>
                      <a:pt x="78" y="2"/>
                    </a:cubicBezTo>
                    <a:cubicBezTo>
                      <a:pt x="102" y="7"/>
                      <a:pt x="127" y="22"/>
                      <a:pt x="143" y="34"/>
                    </a:cubicBezTo>
                    <a:cubicBezTo>
                      <a:pt x="153" y="43"/>
                      <a:pt x="185" y="69"/>
                      <a:pt x="190" y="99"/>
                    </a:cubicBezTo>
                    <a:cubicBezTo>
                      <a:pt x="197" y="130"/>
                      <a:pt x="201" y="173"/>
                      <a:pt x="211" y="212"/>
                    </a:cubicBezTo>
                    <a:cubicBezTo>
                      <a:pt x="219" y="246"/>
                      <a:pt x="227" y="279"/>
                      <a:pt x="235" y="298"/>
                    </a:cubicBezTo>
                    <a:cubicBezTo>
                      <a:pt x="254" y="349"/>
                      <a:pt x="256" y="444"/>
                      <a:pt x="236" y="46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55" name="Freeform 12">
                <a:extLst>
                  <a:ext uri="{FF2B5EF4-FFF2-40B4-BE49-F238E27FC236}">
                    <a16:creationId xmlns:a16="http://schemas.microsoft.com/office/drawing/2014/main" id="{BCF22CD3-1560-4733-8F92-FC705EE4A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246"/>
                <a:ext cx="1422" cy="1760"/>
              </a:xfrm>
              <a:custGeom>
                <a:avLst/>
                <a:gdLst>
                  <a:gd name="T0" fmla="*/ 8662 w 569"/>
                  <a:gd name="T1" fmla="*/ 0 h 660"/>
                  <a:gd name="T2" fmla="*/ 8662 w 569"/>
                  <a:gd name="T3" fmla="*/ 0 h 660"/>
                  <a:gd name="T4" fmla="*/ 7757 w 569"/>
                  <a:gd name="T5" fmla="*/ 248 h 660"/>
                  <a:gd name="T6" fmla="*/ 6320 w 569"/>
                  <a:gd name="T7" fmla="*/ 456 h 660"/>
                  <a:gd name="T8" fmla="*/ 5745 w 569"/>
                  <a:gd name="T9" fmla="*/ 491 h 660"/>
                  <a:gd name="T10" fmla="*/ 5153 w 569"/>
                  <a:gd name="T11" fmla="*/ 419 h 660"/>
                  <a:gd name="T12" fmla="*/ 5008 w 569"/>
                  <a:gd name="T13" fmla="*/ 456 h 660"/>
                  <a:gd name="T14" fmla="*/ 4696 w 569"/>
                  <a:gd name="T15" fmla="*/ 1421 h 660"/>
                  <a:gd name="T16" fmla="*/ 4746 w 569"/>
                  <a:gd name="T17" fmla="*/ 1971 h 660"/>
                  <a:gd name="T18" fmla="*/ 4821 w 569"/>
                  <a:gd name="T19" fmla="*/ 2141 h 660"/>
                  <a:gd name="T20" fmla="*/ 4903 w 569"/>
                  <a:gd name="T21" fmla="*/ 2389 h 660"/>
                  <a:gd name="T22" fmla="*/ 4871 w 569"/>
                  <a:gd name="T23" fmla="*/ 2616 h 660"/>
                  <a:gd name="T24" fmla="*/ 4653 w 569"/>
                  <a:gd name="T25" fmla="*/ 3357 h 660"/>
                  <a:gd name="T26" fmla="*/ 4291 w 569"/>
                  <a:gd name="T27" fmla="*/ 5483 h 660"/>
                  <a:gd name="T28" fmla="*/ 4291 w 569"/>
                  <a:gd name="T29" fmla="*/ 5667 h 660"/>
                  <a:gd name="T30" fmla="*/ 4291 w 569"/>
                  <a:gd name="T31" fmla="*/ 5688 h 660"/>
                  <a:gd name="T32" fmla="*/ 4134 w 569"/>
                  <a:gd name="T33" fmla="*/ 6336 h 660"/>
                  <a:gd name="T34" fmla="*/ 3934 w 569"/>
                  <a:gd name="T35" fmla="*/ 6336 h 660"/>
                  <a:gd name="T36" fmla="*/ 2387 w 569"/>
                  <a:gd name="T37" fmla="*/ 4531 h 660"/>
                  <a:gd name="T38" fmla="*/ 1824 w 569"/>
                  <a:gd name="T39" fmla="*/ 1707 h 660"/>
                  <a:gd name="T40" fmla="*/ 1812 w 569"/>
                  <a:gd name="T41" fmla="*/ 1707 h 660"/>
                  <a:gd name="T42" fmla="*/ 137 w 569"/>
                  <a:gd name="T43" fmla="*/ 1571 h 660"/>
                  <a:gd name="T44" fmla="*/ 437 w 569"/>
                  <a:gd name="T45" fmla="*/ 4928 h 660"/>
                  <a:gd name="T46" fmla="*/ 437 w 569"/>
                  <a:gd name="T47" fmla="*/ 4928 h 660"/>
                  <a:gd name="T48" fmla="*/ 480 w 569"/>
                  <a:gd name="T49" fmla="*/ 5120 h 660"/>
                  <a:gd name="T50" fmla="*/ 355 w 569"/>
                  <a:gd name="T51" fmla="*/ 9536 h 660"/>
                  <a:gd name="T52" fmla="*/ 1667 w 569"/>
                  <a:gd name="T53" fmla="*/ 12403 h 660"/>
                  <a:gd name="T54" fmla="*/ 2029 w 569"/>
                  <a:gd name="T55" fmla="*/ 12424 h 660"/>
                  <a:gd name="T56" fmla="*/ 2342 w 569"/>
                  <a:gd name="T57" fmla="*/ 11832 h 660"/>
                  <a:gd name="T58" fmla="*/ 3966 w 569"/>
                  <a:gd name="T59" fmla="*/ 11413 h 660"/>
                  <a:gd name="T60" fmla="*/ 5321 w 569"/>
                  <a:gd name="T61" fmla="*/ 11981 h 660"/>
                  <a:gd name="T62" fmla="*/ 8007 w 569"/>
                  <a:gd name="T63" fmla="*/ 12381 h 660"/>
                  <a:gd name="T64" fmla="*/ 7650 w 569"/>
                  <a:gd name="T65" fmla="*/ 11797 h 660"/>
                  <a:gd name="T66" fmla="*/ 6195 w 569"/>
                  <a:gd name="T67" fmla="*/ 9421 h 660"/>
                  <a:gd name="T68" fmla="*/ 5840 w 569"/>
                  <a:gd name="T69" fmla="*/ 5099 h 660"/>
                  <a:gd name="T70" fmla="*/ 6153 w 569"/>
                  <a:gd name="T71" fmla="*/ 3661 h 660"/>
                  <a:gd name="T72" fmla="*/ 8382 w 569"/>
                  <a:gd name="T73" fmla="*/ 1571 h 660"/>
                  <a:gd name="T74" fmla="*/ 8882 w 569"/>
                  <a:gd name="T75" fmla="*/ 1443 h 660"/>
                  <a:gd name="T76" fmla="*/ 8837 w 569"/>
                  <a:gd name="T77" fmla="*/ 931 h 660"/>
                  <a:gd name="T78" fmla="*/ 8819 w 569"/>
                  <a:gd name="T79" fmla="*/ 947 h 660"/>
                  <a:gd name="T80" fmla="*/ 8037 w 569"/>
                  <a:gd name="T81" fmla="*/ 1080 h 660"/>
                  <a:gd name="T82" fmla="*/ 7932 w 569"/>
                  <a:gd name="T83" fmla="*/ 1003 h 660"/>
                  <a:gd name="T84" fmla="*/ 7932 w 569"/>
                  <a:gd name="T85" fmla="*/ 1003 h 660"/>
                  <a:gd name="T86" fmla="*/ 7995 w 569"/>
                  <a:gd name="T87" fmla="*/ 875 h 660"/>
                  <a:gd name="T88" fmla="*/ 8774 w 569"/>
                  <a:gd name="T89" fmla="*/ 512 h 660"/>
                  <a:gd name="T90" fmla="*/ 8774 w 569"/>
                  <a:gd name="T91" fmla="*/ 512 h 660"/>
                  <a:gd name="T92" fmla="*/ 8662 w 569"/>
                  <a:gd name="T93" fmla="*/ 0 h 66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69" h="660">
                    <a:moveTo>
                      <a:pt x="555" y="0"/>
                    </a:moveTo>
                    <a:cubicBezTo>
                      <a:pt x="555" y="0"/>
                      <a:pt x="555" y="0"/>
                      <a:pt x="555" y="0"/>
                    </a:cubicBezTo>
                    <a:cubicBezTo>
                      <a:pt x="539" y="4"/>
                      <a:pt x="518" y="8"/>
                      <a:pt x="497" y="13"/>
                    </a:cubicBezTo>
                    <a:cubicBezTo>
                      <a:pt x="460" y="21"/>
                      <a:pt x="438" y="22"/>
                      <a:pt x="405" y="24"/>
                    </a:cubicBezTo>
                    <a:cubicBezTo>
                      <a:pt x="389" y="25"/>
                      <a:pt x="378" y="26"/>
                      <a:pt x="368" y="26"/>
                    </a:cubicBezTo>
                    <a:cubicBezTo>
                      <a:pt x="366" y="26"/>
                      <a:pt x="344" y="26"/>
                      <a:pt x="330" y="22"/>
                    </a:cubicBezTo>
                    <a:cubicBezTo>
                      <a:pt x="326" y="21"/>
                      <a:pt x="323" y="23"/>
                      <a:pt x="321" y="24"/>
                    </a:cubicBezTo>
                    <a:cubicBezTo>
                      <a:pt x="321" y="24"/>
                      <a:pt x="301" y="41"/>
                      <a:pt x="301" y="75"/>
                    </a:cubicBezTo>
                    <a:cubicBezTo>
                      <a:pt x="301" y="84"/>
                      <a:pt x="302" y="93"/>
                      <a:pt x="304" y="104"/>
                    </a:cubicBezTo>
                    <a:cubicBezTo>
                      <a:pt x="305" y="109"/>
                      <a:pt x="308" y="111"/>
                      <a:pt x="309" y="113"/>
                    </a:cubicBezTo>
                    <a:cubicBezTo>
                      <a:pt x="313" y="116"/>
                      <a:pt x="314" y="121"/>
                      <a:pt x="314" y="126"/>
                    </a:cubicBezTo>
                    <a:cubicBezTo>
                      <a:pt x="314" y="130"/>
                      <a:pt x="313" y="135"/>
                      <a:pt x="312" y="138"/>
                    </a:cubicBezTo>
                    <a:cubicBezTo>
                      <a:pt x="310" y="148"/>
                      <a:pt x="305" y="160"/>
                      <a:pt x="298" y="177"/>
                    </a:cubicBezTo>
                    <a:cubicBezTo>
                      <a:pt x="283" y="211"/>
                      <a:pt x="275" y="251"/>
                      <a:pt x="275" y="289"/>
                    </a:cubicBezTo>
                    <a:cubicBezTo>
                      <a:pt x="275" y="293"/>
                      <a:pt x="275" y="296"/>
                      <a:pt x="275" y="299"/>
                    </a:cubicBezTo>
                    <a:cubicBezTo>
                      <a:pt x="275" y="300"/>
                      <a:pt x="275" y="300"/>
                      <a:pt x="275" y="300"/>
                    </a:cubicBezTo>
                    <a:cubicBezTo>
                      <a:pt x="276" y="312"/>
                      <a:pt x="272" y="331"/>
                      <a:pt x="265" y="334"/>
                    </a:cubicBezTo>
                    <a:cubicBezTo>
                      <a:pt x="262" y="335"/>
                      <a:pt x="257" y="336"/>
                      <a:pt x="252" y="334"/>
                    </a:cubicBezTo>
                    <a:cubicBezTo>
                      <a:pt x="232" y="328"/>
                      <a:pt x="177" y="282"/>
                      <a:pt x="153" y="239"/>
                    </a:cubicBezTo>
                    <a:cubicBezTo>
                      <a:pt x="127" y="195"/>
                      <a:pt x="118" y="120"/>
                      <a:pt x="117" y="90"/>
                    </a:cubicBezTo>
                    <a:cubicBezTo>
                      <a:pt x="116" y="90"/>
                      <a:pt x="116" y="90"/>
                      <a:pt x="116" y="90"/>
                    </a:cubicBezTo>
                    <a:cubicBezTo>
                      <a:pt x="84" y="115"/>
                      <a:pt x="18" y="100"/>
                      <a:pt x="9" y="83"/>
                    </a:cubicBezTo>
                    <a:cubicBezTo>
                      <a:pt x="0" y="152"/>
                      <a:pt x="12" y="197"/>
                      <a:pt x="28" y="260"/>
                    </a:cubicBezTo>
                    <a:cubicBezTo>
                      <a:pt x="28" y="260"/>
                      <a:pt x="28" y="260"/>
                      <a:pt x="28" y="260"/>
                    </a:cubicBezTo>
                    <a:cubicBezTo>
                      <a:pt x="29" y="263"/>
                      <a:pt x="30" y="266"/>
                      <a:pt x="31" y="270"/>
                    </a:cubicBezTo>
                    <a:cubicBezTo>
                      <a:pt x="37" y="292"/>
                      <a:pt x="9" y="444"/>
                      <a:pt x="23" y="503"/>
                    </a:cubicBezTo>
                    <a:cubicBezTo>
                      <a:pt x="46" y="597"/>
                      <a:pt x="93" y="647"/>
                      <a:pt x="107" y="654"/>
                    </a:cubicBezTo>
                    <a:cubicBezTo>
                      <a:pt x="115" y="658"/>
                      <a:pt x="123" y="658"/>
                      <a:pt x="130" y="655"/>
                    </a:cubicBezTo>
                    <a:cubicBezTo>
                      <a:pt x="140" y="650"/>
                      <a:pt x="145" y="637"/>
                      <a:pt x="150" y="624"/>
                    </a:cubicBezTo>
                    <a:cubicBezTo>
                      <a:pt x="164" y="571"/>
                      <a:pt x="213" y="582"/>
                      <a:pt x="254" y="602"/>
                    </a:cubicBezTo>
                    <a:cubicBezTo>
                      <a:pt x="277" y="614"/>
                      <a:pt x="313" y="626"/>
                      <a:pt x="341" y="632"/>
                    </a:cubicBezTo>
                    <a:cubicBezTo>
                      <a:pt x="416" y="646"/>
                      <a:pt x="512" y="660"/>
                      <a:pt x="513" y="653"/>
                    </a:cubicBezTo>
                    <a:cubicBezTo>
                      <a:pt x="514" y="643"/>
                      <a:pt x="508" y="636"/>
                      <a:pt x="490" y="622"/>
                    </a:cubicBezTo>
                    <a:cubicBezTo>
                      <a:pt x="467" y="603"/>
                      <a:pt x="427" y="572"/>
                      <a:pt x="397" y="497"/>
                    </a:cubicBezTo>
                    <a:cubicBezTo>
                      <a:pt x="374" y="442"/>
                      <a:pt x="355" y="362"/>
                      <a:pt x="374" y="269"/>
                    </a:cubicBezTo>
                    <a:cubicBezTo>
                      <a:pt x="377" y="255"/>
                      <a:pt x="384" y="219"/>
                      <a:pt x="394" y="193"/>
                    </a:cubicBezTo>
                    <a:cubicBezTo>
                      <a:pt x="427" y="93"/>
                      <a:pt x="489" y="91"/>
                      <a:pt x="537" y="83"/>
                    </a:cubicBezTo>
                    <a:cubicBezTo>
                      <a:pt x="548" y="82"/>
                      <a:pt x="560" y="79"/>
                      <a:pt x="569" y="76"/>
                    </a:cubicBezTo>
                    <a:cubicBezTo>
                      <a:pt x="562" y="70"/>
                      <a:pt x="560" y="52"/>
                      <a:pt x="566" y="49"/>
                    </a:cubicBezTo>
                    <a:cubicBezTo>
                      <a:pt x="565" y="50"/>
                      <a:pt x="565" y="50"/>
                      <a:pt x="565" y="50"/>
                    </a:cubicBezTo>
                    <a:cubicBezTo>
                      <a:pt x="565" y="50"/>
                      <a:pt x="553" y="50"/>
                      <a:pt x="515" y="57"/>
                    </a:cubicBezTo>
                    <a:cubicBezTo>
                      <a:pt x="512" y="58"/>
                      <a:pt x="509" y="56"/>
                      <a:pt x="508" y="53"/>
                    </a:cubicBezTo>
                    <a:cubicBezTo>
                      <a:pt x="508" y="53"/>
                      <a:pt x="508" y="53"/>
                      <a:pt x="508" y="53"/>
                    </a:cubicBezTo>
                    <a:cubicBezTo>
                      <a:pt x="507" y="50"/>
                      <a:pt x="509" y="47"/>
                      <a:pt x="512" y="46"/>
                    </a:cubicBezTo>
                    <a:cubicBezTo>
                      <a:pt x="513" y="46"/>
                      <a:pt x="540" y="34"/>
                      <a:pt x="562" y="27"/>
                    </a:cubicBezTo>
                    <a:cubicBezTo>
                      <a:pt x="562" y="27"/>
                      <a:pt x="562" y="27"/>
                      <a:pt x="562" y="27"/>
                    </a:cubicBezTo>
                    <a:cubicBezTo>
                      <a:pt x="553" y="23"/>
                      <a:pt x="549" y="6"/>
                      <a:pt x="555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56" name="Freeform 13">
                <a:extLst>
                  <a:ext uri="{FF2B5EF4-FFF2-40B4-BE49-F238E27FC236}">
                    <a16:creationId xmlns:a16="http://schemas.microsoft.com/office/drawing/2014/main" id="{3831986E-759D-49EC-B3C8-7ED235785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1246"/>
                <a:ext cx="767" cy="1304"/>
              </a:xfrm>
              <a:custGeom>
                <a:avLst/>
                <a:gdLst>
                  <a:gd name="T0" fmla="*/ 4744 w 307"/>
                  <a:gd name="T1" fmla="*/ 931 h 489"/>
                  <a:gd name="T2" fmla="*/ 4724 w 307"/>
                  <a:gd name="T3" fmla="*/ 947 h 489"/>
                  <a:gd name="T4" fmla="*/ 3945 w 307"/>
                  <a:gd name="T5" fmla="*/ 1080 h 489"/>
                  <a:gd name="T6" fmla="*/ 3837 w 307"/>
                  <a:gd name="T7" fmla="*/ 1003 h 489"/>
                  <a:gd name="T8" fmla="*/ 3837 w 307"/>
                  <a:gd name="T9" fmla="*/ 1003 h 489"/>
                  <a:gd name="T10" fmla="*/ 3900 w 307"/>
                  <a:gd name="T11" fmla="*/ 875 h 489"/>
                  <a:gd name="T12" fmla="*/ 4682 w 307"/>
                  <a:gd name="T13" fmla="*/ 512 h 489"/>
                  <a:gd name="T14" fmla="*/ 4682 w 307"/>
                  <a:gd name="T15" fmla="*/ 512 h 489"/>
                  <a:gd name="T16" fmla="*/ 4570 w 307"/>
                  <a:gd name="T17" fmla="*/ 0 h 489"/>
                  <a:gd name="T18" fmla="*/ 4570 w 307"/>
                  <a:gd name="T19" fmla="*/ 0 h 489"/>
                  <a:gd name="T20" fmla="*/ 3665 w 307"/>
                  <a:gd name="T21" fmla="*/ 248 h 489"/>
                  <a:gd name="T22" fmla="*/ 2229 w 307"/>
                  <a:gd name="T23" fmla="*/ 456 h 489"/>
                  <a:gd name="T24" fmla="*/ 1654 w 307"/>
                  <a:gd name="T25" fmla="*/ 491 h 489"/>
                  <a:gd name="T26" fmla="*/ 1062 w 307"/>
                  <a:gd name="T27" fmla="*/ 419 h 489"/>
                  <a:gd name="T28" fmla="*/ 917 w 307"/>
                  <a:gd name="T29" fmla="*/ 456 h 489"/>
                  <a:gd name="T30" fmla="*/ 605 w 307"/>
                  <a:gd name="T31" fmla="*/ 1421 h 489"/>
                  <a:gd name="T32" fmla="*/ 655 w 307"/>
                  <a:gd name="T33" fmla="*/ 1971 h 489"/>
                  <a:gd name="T34" fmla="*/ 730 w 307"/>
                  <a:gd name="T35" fmla="*/ 2141 h 489"/>
                  <a:gd name="T36" fmla="*/ 812 w 307"/>
                  <a:gd name="T37" fmla="*/ 2389 h 489"/>
                  <a:gd name="T38" fmla="*/ 779 w 307"/>
                  <a:gd name="T39" fmla="*/ 2616 h 489"/>
                  <a:gd name="T40" fmla="*/ 562 w 307"/>
                  <a:gd name="T41" fmla="*/ 3357 h 489"/>
                  <a:gd name="T42" fmla="*/ 200 w 307"/>
                  <a:gd name="T43" fmla="*/ 5483 h 489"/>
                  <a:gd name="T44" fmla="*/ 200 w 307"/>
                  <a:gd name="T45" fmla="*/ 5667 h 489"/>
                  <a:gd name="T46" fmla="*/ 200 w 307"/>
                  <a:gd name="T47" fmla="*/ 5688 h 489"/>
                  <a:gd name="T48" fmla="*/ 42 w 307"/>
                  <a:gd name="T49" fmla="*/ 6336 h 489"/>
                  <a:gd name="T50" fmla="*/ 0 w 307"/>
                  <a:gd name="T51" fmla="*/ 6349 h 489"/>
                  <a:gd name="T52" fmla="*/ 1092 w 307"/>
                  <a:gd name="T53" fmla="*/ 8269 h 489"/>
                  <a:gd name="T54" fmla="*/ 1624 w 307"/>
                  <a:gd name="T55" fmla="*/ 6200 h 489"/>
                  <a:gd name="T56" fmla="*/ 1666 w 307"/>
                  <a:gd name="T57" fmla="*/ 5768 h 489"/>
                  <a:gd name="T58" fmla="*/ 1749 w 307"/>
                  <a:gd name="T59" fmla="*/ 5099 h 489"/>
                  <a:gd name="T60" fmla="*/ 2059 w 307"/>
                  <a:gd name="T61" fmla="*/ 3661 h 489"/>
                  <a:gd name="T62" fmla="*/ 4287 w 307"/>
                  <a:gd name="T63" fmla="*/ 1571 h 489"/>
                  <a:gd name="T64" fmla="*/ 4787 w 307"/>
                  <a:gd name="T65" fmla="*/ 1443 h 489"/>
                  <a:gd name="T66" fmla="*/ 4744 w 307"/>
                  <a:gd name="T67" fmla="*/ 931 h 4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07" h="489">
                    <a:moveTo>
                      <a:pt x="304" y="49"/>
                    </a:moveTo>
                    <a:cubicBezTo>
                      <a:pt x="303" y="50"/>
                      <a:pt x="303" y="50"/>
                      <a:pt x="303" y="50"/>
                    </a:cubicBezTo>
                    <a:cubicBezTo>
                      <a:pt x="303" y="50"/>
                      <a:pt x="291" y="50"/>
                      <a:pt x="253" y="57"/>
                    </a:cubicBezTo>
                    <a:cubicBezTo>
                      <a:pt x="250" y="58"/>
                      <a:pt x="247" y="56"/>
                      <a:pt x="246" y="53"/>
                    </a:cubicBezTo>
                    <a:cubicBezTo>
                      <a:pt x="246" y="53"/>
                      <a:pt x="246" y="53"/>
                      <a:pt x="246" y="53"/>
                    </a:cubicBezTo>
                    <a:cubicBezTo>
                      <a:pt x="245" y="50"/>
                      <a:pt x="247" y="47"/>
                      <a:pt x="250" y="46"/>
                    </a:cubicBezTo>
                    <a:cubicBezTo>
                      <a:pt x="251" y="46"/>
                      <a:pt x="278" y="34"/>
                      <a:pt x="300" y="27"/>
                    </a:cubicBezTo>
                    <a:cubicBezTo>
                      <a:pt x="300" y="27"/>
                      <a:pt x="300" y="27"/>
                      <a:pt x="300" y="27"/>
                    </a:cubicBezTo>
                    <a:cubicBezTo>
                      <a:pt x="291" y="23"/>
                      <a:pt x="287" y="6"/>
                      <a:pt x="293" y="0"/>
                    </a:cubicBezTo>
                    <a:cubicBezTo>
                      <a:pt x="293" y="0"/>
                      <a:pt x="293" y="0"/>
                      <a:pt x="293" y="0"/>
                    </a:cubicBezTo>
                    <a:cubicBezTo>
                      <a:pt x="277" y="4"/>
                      <a:pt x="256" y="8"/>
                      <a:pt x="235" y="13"/>
                    </a:cubicBezTo>
                    <a:cubicBezTo>
                      <a:pt x="198" y="21"/>
                      <a:pt x="176" y="22"/>
                      <a:pt x="143" y="24"/>
                    </a:cubicBezTo>
                    <a:cubicBezTo>
                      <a:pt x="127" y="25"/>
                      <a:pt x="116" y="26"/>
                      <a:pt x="106" y="26"/>
                    </a:cubicBezTo>
                    <a:cubicBezTo>
                      <a:pt x="104" y="26"/>
                      <a:pt x="82" y="26"/>
                      <a:pt x="68" y="22"/>
                    </a:cubicBezTo>
                    <a:cubicBezTo>
                      <a:pt x="64" y="21"/>
                      <a:pt x="61" y="23"/>
                      <a:pt x="59" y="24"/>
                    </a:cubicBezTo>
                    <a:cubicBezTo>
                      <a:pt x="59" y="24"/>
                      <a:pt x="39" y="41"/>
                      <a:pt x="39" y="75"/>
                    </a:cubicBezTo>
                    <a:cubicBezTo>
                      <a:pt x="39" y="84"/>
                      <a:pt x="40" y="93"/>
                      <a:pt x="42" y="104"/>
                    </a:cubicBezTo>
                    <a:cubicBezTo>
                      <a:pt x="43" y="109"/>
                      <a:pt x="46" y="111"/>
                      <a:pt x="47" y="113"/>
                    </a:cubicBezTo>
                    <a:cubicBezTo>
                      <a:pt x="51" y="116"/>
                      <a:pt x="52" y="121"/>
                      <a:pt x="52" y="126"/>
                    </a:cubicBezTo>
                    <a:cubicBezTo>
                      <a:pt x="52" y="130"/>
                      <a:pt x="51" y="135"/>
                      <a:pt x="50" y="138"/>
                    </a:cubicBezTo>
                    <a:cubicBezTo>
                      <a:pt x="48" y="148"/>
                      <a:pt x="43" y="160"/>
                      <a:pt x="36" y="177"/>
                    </a:cubicBezTo>
                    <a:cubicBezTo>
                      <a:pt x="21" y="211"/>
                      <a:pt x="13" y="251"/>
                      <a:pt x="13" y="289"/>
                    </a:cubicBezTo>
                    <a:cubicBezTo>
                      <a:pt x="13" y="293"/>
                      <a:pt x="13" y="296"/>
                      <a:pt x="13" y="299"/>
                    </a:cubicBezTo>
                    <a:cubicBezTo>
                      <a:pt x="13" y="300"/>
                      <a:pt x="13" y="300"/>
                      <a:pt x="13" y="300"/>
                    </a:cubicBezTo>
                    <a:cubicBezTo>
                      <a:pt x="14" y="312"/>
                      <a:pt x="10" y="331"/>
                      <a:pt x="3" y="334"/>
                    </a:cubicBezTo>
                    <a:cubicBezTo>
                      <a:pt x="2" y="334"/>
                      <a:pt x="1" y="335"/>
                      <a:pt x="0" y="335"/>
                    </a:cubicBezTo>
                    <a:cubicBezTo>
                      <a:pt x="23" y="368"/>
                      <a:pt x="44" y="407"/>
                      <a:pt x="70" y="436"/>
                    </a:cubicBezTo>
                    <a:cubicBezTo>
                      <a:pt x="117" y="489"/>
                      <a:pt x="102" y="346"/>
                      <a:pt x="104" y="327"/>
                    </a:cubicBezTo>
                    <a:cubicBezTo>
                      <a:pt x="104" y="319"/>
                      <a:pt x="105" y="312"/>
                      <a:pt x="107" y="304"/>
                    </a:cubicBezTo>
                    <a:cubicBezTo>
                      <a:pt x="108" y="293"/>
                      <a:pt x="110" y="281"/>
                      <a:pt x="112" y="269"/>
                    </a:cubicBezTo>
                    <a:cubicBezTo>
                      <a:pt x="115" y="255"/>
                      <a:pt x="122" y="219"/>
                      <a:pt x="132" y="193"/>
                    </a:cubicBezTo>
                    <a:cubicBezTo>
                      <a:pt x="165" y="93"/>
                      <a:pt x="227" y="91"/>
                      <a:pt x="275" y="83"/>
                    </a:cubicBezTo>
                    <a:cubicBezTo>
                      <a:pt x="286" y="82"/>
                      <a:pt x="298" y="79"/>
                      <a:pt x="307" y="76"/>
                    </a:cubicBezTo>
                    <a:cubicBezTo>
                      <a:pt x="300" y="70"/>
                      <a:pt x="298" y="52"/>
                      <a:pt x="304" y="49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57" name="Freeform 14">
                <a:extLst>
                  <a:ext uri="{FF2B5EF4-FFF2-40B4-BE49-F238E27FC236}">
                    <a16:creationId xmlns:a16="http://schemas.microsoft.com/office/drawing/2014/main" id="{768E4151-95C9-4C0F-BB3B-547FDF505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872"/>
                <a:ext cx="642" cy="1192"/>
              </a:xfrm>
              <a:custGeom>
                <a:avLst/>
                <a:gdLst>
                  <a:gd name="T0" fmla="*/ 3882 w 257"/>
                  <a:gd name="T1" fmla="*/ 1195 h 447"/>
                  <a:gd name="T2" fmla="*/ 3882 w 257"/>
                  <a:gd name="T3" fmla="*/ 1139 h 447"/>
                  <a:gd name="T4" fmla="*/ 3882 w 257"/>
                  <a:gd name="T5" fmla="*/ 1139 h 447"/>
                  <a:gd name="T6" fmla="*/ 3882 w 257"/>
                  <a:gd name="T7" fmla="*/ 1195 h 447"/>
                  <a:gd name="T8" fmla="*/ 3650 w 257"/>
                  <a:gd name="T9" fmla="*/ 968 h 447"/>
                  <a:gd name="T10" fmla="*/ 3620 w 257"/>
                  <a:gd name="T11" fmla="*/ 797 h 447"/>
                  <a:gd name="T12" fmla="*/ 3695 w 257"/>
                  <a:gd name="T13" fmla="*/ 456 h 447"/>
                  <a:gd name="T14" fmla="*/ 3695 w 257"/>
                  <a:gd name="T15" fmla="*/ 435 h 447"/>
                  <a:gd name="T16" fmla="*/ 3695 w 257"/>
                  <a:gd name="T17" fmla="*/ 435 h 447"/>
                  <a:gd name="T18" fmla="*/ 3350 w 257"/>
                  <a:gd name="T19" fmla="*/ 192 h 447"/>
                  <a:gd name="T20" fmla="*/ 3337 w 257"/>
                  <a:gd name="T21" fmla="*/ 205 h 447"/>
                  <a:gd name="T22" fmla="*/ 3212 w 257"/>
                  <a:gd name="T23" fmla="*/ 419 h 447"/>
                  <a:gd name="T24" fmla="*/ 3103 w 257"/>
                  <a:gd name="T25" fmla="*/ 605 h 447"/>
                  <a:gd name="T26" fmla="*/ 3040 w 257"/>
                  <a:gd name="T27" fmla="*/ 627 h 447"/>
                  <a:gd name="T28" fmla="*/ 2995 w 257"/>
                  <a:gd name="T29" fmla="*/ 568 h 447"/>
                  <a:gd name="T30" fmla="*/ 2995 w 257"/>
                  <a:gd name="T31" fmla="*/ 35 h 447"/>
                  <a:gd name="T32" fmla="*/ 2995 w 257"/>
                  <a:gd name="T33" fmla="*/ 21 h 447"/>
                  <a:gd name="T34" fmla="*/ 2995 w 257"/>
                  <a:gd name="T35" fmla="*/ 0 h 447"/>
                  <a:gd name="T36" fmla="*/ 2570 w 257"/>
                  <a:gd name="T37" fmla="*/ 35 h 447"/>
                  <a:gd name="T38" fmla="*/ 2558 w 257"/>
                  <a:gd name="T39" fmla="*/ 136 h 447"/>
                  <a:gd name="T40" fmla="*/ 2103 w 257"/>
                  <a:gd name="T41" fmla="*/ 832 h 447"/>
                  <a:gd name="T42" fmla="*/ 2091 w 257"/>
                  <a:gd name="T43" fmla="*/ 832 h 447"/>
                  <a:gd name="T44" fmla="*/ 1871 w 257"/>
                  <a:gd name="T45" fmla="*/ 341 h 447"/>
                  <a:gd name="T46" fmla="*/ 1871 w 257"/>
                  <a:gd name="T47" fmla="*/ 320 h 447"/>
                  <a:gd name="T48" fmla="*/ 1436 w 257"/>
                  <a:gd name="T49" fmla="*/ 456 h 447"/>
                  <a:gd name="T50" fmla="*/ 1436 w 257"/>
                  <a:gd name="T51" fmla="*/ 491 h 447"/>
                  <a:gd name="T52" fmla="*/ 1341 w 257"/>
                  <a:gd name="T53" fmla="*/ 1117 h 447"/>
                  <a:gd name="T54" fmla="*/ 1217 w 257"/>
                  <a:gd name="T55" fmla="*/ 1331 h 447"/>
                  <a:gd name="T56" fmla="*/ 0 w 257"/>
                  <a:gd name="T57" fmla="*/ 4360 h 447"/>
                  <a:gd name="T58" fmla="*/ 92 w 257"/>
                  <a:gd name="T59" fmla="*/ 5269 h 447"/>
                  <a:gd name="T60" fmla="*/ 1604 w 257"/>
                  <a:gd name="T61" fmla="*/ 8440 h 447"/>
                  <a:gd name="T62" fmla="*/ 1696 w 257"/>
                  <a:gd name="T63" fmla="*/ 8440 h 447"/>
                  <a:gd name="T64" fmla="*/ 1696 w 257"/>
                  <a:gd name="T65" fmla="*/ 8341 h 447"/>
                  <a:gd name="T66" fmla="*/ 2058 w 257"/>
                  <a:gd name="T67" fmla="*/ 5973 h 447"/>
                  <a:gd name="T68" fmla="*/ 2278 w 257"/>
                  <a:gd name="T69" fmla="*/ 5256 h 447"/>
                  <a:gd name="T70" fmla="*/ 2278 w 257"/>
                  <a:gd name="T71" fmla="*/ 5256 h 447"/>
                  <a:gd name="T72" fmla="*/ 2278 w 257"/>
                  <a:gd name="T73" fmla="*/ 5256 h 447"/>
                  <a:gd name="T74" fmla="*/ 2246 w 257"/>
                  <a:gd name="T75" fmla="*/ 4856 h 447"/>
                  <a:gd name="T76" fmla="*/ 2258 w 257"/>
                  <a:gd name="T77" fmla="*/ 4856 h 447"/>
                  <a:gd name="T78" fmla="*/ 2153 w 257"/>
                  <a:gd name="T79" fmla="*/ 4664 h 447"/>
                  <a:gd name="T80" fmla="*/ 2496 w 257"/>
                  <a:gd name="T81" fmla="*/ 2979 h 447"/>
                  <a:gd name="T82" fmla="*/ 2653 w 257"/>
                  <a:gd name="T83" fmla="*/ 2957 h 447"/>
                  <a:gd name="T84" fmla="*/ 2653 w 257"/>
                  <a:gd name="T85" fmla="*/ 2957 h 447"/>
                  <a:gd name="T86" fmla="*/ 3120 w 257"/>
                  <a:gd name="T87" fmla="*/ 3037 h 447"/>
                  <a:gd name="T88" fmla="*/ 3120 w 257"/>
                  <a:gd name="T89" fmla="*/ 3037 h 447"/>
                  <a:gd name="T90" fmla="*/ 3183 w 257"/>
                  <a:gd name="T91" fmla="*/ 3037 h 447"/>
                  <a:gd name="T92" fmla="*/ 3195 w 257"/>
                  <a:gd name="T93" fmla="*/ 3037 h 447"/>
                  <a:gd name="T94" fmla="*/ 3912 w 257"/>
                  <a:gd name="T95" fmla="*/ 2069 h 447"/>
                  <a:gd name="T96" fmla="*/ 3882 w 257"/>
                  <a:gd name="T97" fmla="*/ 1195 h 44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57" h="447">
                    <a:moveTo>
                      <a:pt x="249" y="63"/>
                    </a:move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0"/>
                      <a:pt x="249" y="60"/>
                      <a:pt x="249" y="60"/>
                    </a:cubicBezTo>
                    <a:cubicBezTo>
                      <a:pt x="249" y="63"/>
                      <a:pt x="249" y="63"/>
                      <a:pt x="249" y="63"/>
                    </a:cubicBezTo>
                    <a:cubicBezTo>
                      <a:pt x="244" y="59"/>
                      <a:pt x="236" y="54"/>
                      <a:pt x="234" y="51"/>
                    </a:cubicBezTo>
                    <a:cubicBezTo>
                      <a:pt x="233" y="49"/>
                      <a:pt x="232" y="46"/>
                      <a:pt x="232" y="42"/>
                    </a:cubicBezTo>
                    <a:cubicBezTo>
                      <a:pt x="232" y="38"/>
                      <a:pt x="233" y="32"/>
                      <a:pt x="237" y="24"/>
                    </a:cubicBezTo>
                    <a:cubicBezTo>
                      <a:pt x="237" y="24"/>
                      <a:pt x="237" y="23"/>
                      <a:pt x="237" y="23"/>
                    </a:cubicBezTo>
                    <a:cubicBezTo>
                      <a:pt x="237" y="23"/>
                      <a:pt x="237" y="23"/>
                      <a:pt x="237" y="23"/>
                    </a:cubicBezTo>
                    <a:cubicBezTo>
                      <a:pt x="229" y="32"/>
                      <a:pt x="212" y="25"/>
                      <a:pt x="215" y="10"/>
                    </a:cubicBezTo>
                    <a:cubicBezTo>
                      <a:pt x="215" y="10"/>
                      <a:pt x="214" y="11"/>
                      <a:pt x="214" y="11"/>
                    </a:cubicBezTo>
                    <a:cubicBezTo>
                      <a:pt x="206" y="22"/>
                      <a:pt x="206" y="22"/>
                      <a:pt x="206" y="22"/>
                    </a:cubicBezTo>
                    <a:cubicBezTo>
                      <a:pt x="199" y="32"/>
                      <a:pt x="199" y="32"/>
                      <a:pt x="199" y="32"/>
                    </a:cubicBezTo>
                    <a:cubicBezTo>
                      <a:pt x="198" y="33"/>
                      <a:pt x="197" y="34"/>
                      <a:pt x="195" y="33"/>
                    </a:cubicBezTo>
                    <a:cubicBezTo>
                      <a:pt x="193" y="33"/>
                      <a:pt x="192" y="32"/>
                      <a:pt x="192" y="30"/>
                    </a:cubicBezTo>
                    <a:cubicBezTo>
                      <a:pt x="192" y="29"/>
                      <a:pt x="192" y="12"/>
                      <a:pt x="192" y="2"/>
                    </a:cubicBezTo>
                    <a:cubicBezTo>
                      <a:pt x="192" y="2"/>
                      <a:pt x="192" y="1"/>
                      <a:pt x="192" y="1"/>
                    </a:cubicBezTo>
                    <a:cubicBezTo>
                      <a:pt x="192" y="0"/>
                      <a:pt x="192" y="0"/>
                      <a:pt x="192" y="0"/>
                    </a:cubicBezTo>
                    <a:cubicBezTo>
                      <a:pt x="186" y="14"/>
                      <a:pt x="167" y="10"/>
                      <a:pt x="165" y="2"/>
                    </a:cubicBezTo>
                    <a:cubicBezTo>
                      <a:pt x="164" y="7"/>
                      <a:pt x="164" y="7"/>
                      <a:pt x="164" y="7"/>
                    </a:cubicBezTo>
                    <a:cubicBezTo>
                      <a:pt x="163" y="20"/>
                      <a:pt x="160" y="42"/>
                      <a:pt x="135" y="44"/>
                    </a:cubicBezTo>
                    <a:cubicBezTo>
                      <a:pt x="135" y="44"/>
                      <a:pt x="135" y="44"/>
                      <a:pt x="134" y="44"/>
                    </a:cubicBezTo>
                    <a:cubicBezTo>
                      <a:pt x="119" y="43"/>
                      <a:pt x="120" y="27"/>
                      <a:pt x="120" y="18"/>
                    </a:cubicBezTo>
                    <a:cubicBezTo>
                      <a:pt x="120" y="18"/>
                      <a:pt x="120" y="18"/>
                      <a:pt x="120" y="17"/>
                    </a:cubicBezTo>
                    <a:cubicBezTo>
                      <a:pt x="115" y="33"/>
                      <a:pt x="97" y="36"/>
                      <a:pt x="92" y="24"/>
                    </a:cubicBezTo>
                    <a:cubicBezTo>
                      <a:pt x="92" y="25"/>
                      <a:pt x="92" y="25"/>
                      <a:pt x="92" y="26"/>
                    </a:cubicBezTo>
                    <a:cubicBezTo>
                      <a:pt x="91" y="38"/>
                      <a:pt x="89" y="49"/>
                      <a:pt x="86" y="59"/>
                    </a:cubicBezTo>
                    <a:cubicBezTo>
                      <a:pt x="85" y="62"/>
                      <a:pt x="80" y="69"/>
                      <a:pt x="78" y="70"/>
                    </a:cubicBezTo>
                    <a:cubicBezTo>
                      <a:pt x="13" y="122"/>
                      <a:pt x="0" y="170"/>
                      <a:pt x="0" y="230"/>
                    </a:cubicBezTo>
                    <a:cubicBezTo>
                      <a:pt x="1" y="246"/>
                      <a:pt x="3" y="262"/>
                      <a:pt x="6" y="278"/>
                    </a:cubicBezTo>
                    <a:cubicBezTo>
                      <a:pt x="26" y="381"/>
                      <a:pt x="80" y="430"/>
                      <a:pt x="103" y="445"/>
                    </a:cubicBezTo>
                    <a:cubicBezTo>
                      <a:pt x="105" y="447"/>
                      <a:pt x="107" y="446"/>
                      <a:pt x="109" y="445"/>
                    </a:cubicBezTo>
                    <a:cubicBezTo>
                      <a:pt x="109" y="443"/>
                      <a:pt x="109" y="442"/>
                      <a:pt x="109" y="440"/>
                    </a:cubicBezTo>
                    <a:cubicBezTo>
                      <a:pt x="107" y="402"/>
                      <a:pt x="114" y="356"/>
                      <a:pt x="132" y="315"/>
                    </a:cubicBezTo>
                    <a:cubicBezTo>
                      <a:pt x="140" y="298"/>
                      <a:pt x="144" y="286"/>
                      <a:pt x="146" y="277"/>
                    </a:cubicBezTo>
                    <a:cubicBezTo>
                      <a:pt x="146" y="277"/>
                      <a:pt x="146" y="277"/>
                      <a:pt x="146" y="277"/>
                    </a:cubicBezTo>
                    <a:cubicBezTo>
                      <a:pt x="146" y="277"/>
                      <a:pt x="146" y="277"/>
                      <a:pt x="146" y="277"/>
                    </a:cubicBezTo>
                    <a:cubicBezTo>
                      <a:pt x="149" y="266"/>
                      <a:pt x="148" y="260"/>
                      <a:pt x="144" y="256"/>
                    </a:cubicBezTo>
                    <a:cubicBezTo>
                      <a:pt x="145" y="256"/>
                      <a:pt x="145" y="256"/>
                      <a:pt x="145" y="256"/>
                    </a:cubicBezTo>
                    <a:cubicBezTo>
                      <a:pt x="141" y="253"/>
                      <a:pt x="139" y="249"/>
                      <a:pt x="138" y="246"/>
                    </a:cubicBezTo>
                    <a:cubicBezTo>
                      <a:pt x="128" y="195"/>
                      <a:pt x="143" y="168"/>
                      <a:pt x="160" y="157"/>
                    </a:cubicBezTo>
                    <a:cubicBezTo>
                      <a:pt x="162" y="156"/>
                      <a:pt x="165" y="155"/>
                      <a:pt x="170" y="156"/>
                    </a:cubicBezTo>
                    <a:cubicBezTo>
                      <a:pt x="170" y="156"/>
                      <a:pt x="170" y="156"/>
                      <a:pt x="170" y="156"/>
                    </a:cubicBezTo>
                    <a:cubicBezTo>
                      <a:pt x="177" y="159"/>
                      <a:pt x="187" y="160"/>
                      <a:pt x="200" y="160"/>
                    </a:cubicBezTo>
                    <a:cubicBezTo>
                      <a:pt x="200" y="160"/>
                      <a:pt x="200" y="160"/>
                      <a:pt x="200" y="160"/>
                    </a:cubicBezTo>
                    <a:cubicBezTo>
                      <a:pt x="201" y="160"/>
                      <a:pt x="203" y="160"/>
                      <a:pt x="204" y="160"/>
                    </a:cubicBezTo>
                    <a:cubicBezTo>
                      <a:pt x="204" y="160"/>
                      <a:pt x="205" y="160"/>
                      <a:pt x="205" y="160"/>
                    </a:cubicBezTo>
                    <a:cubicBezTo>
                      <a:pt x="237" y="154"/>
                      <a:pt x="247" y="124"/>
                      <a:pt x="251" y="109"/>
                    </a:cubicBezTo>
                    <a:cubicBezTo>
                      <a:pt x="257" y="91"/>
                      <a:pt x="255" y="73"/>
                      <a:pt x="249" y="63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58" name="Freeform 15">
                <a:extLst>
                  <a:ext uri="{FF2B5EF4-FFF2-40B4-BE49-F238E27FC236}">
                    <a16:creationId xmlns:a16="http://schemas.microsoft.com/office/drawing/2014/main" id="{F828B319-2046-446A-8615-6D2A06913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4" y="1019"/>
                <a:ext cx="290" cy="280"/>
              </a:xfrm>
              <a:custGeom>
                <a:avLst/>
                <a:gdLst>
                  <a:gd name="T0" fmla="*/ 770 w 116"/>
                  <a:gd name="T1" fmla="*/ 115 h 105"/>
                  <a:gd name="T2" fmla="*/ 645 w 116"/>
                  <a:gd name="T3" fmla="*/ 0 h 105"/>
                  <a:gd name="T4" fmla="*/ 783 w 116"/>
                  <a:gd name="T5" fmla="*/ 853 h 105"/>
                  <a:gd name="T6" fmla="*/ 0 w 116"/>
                  <a:gd name="T7" fmla="*/ 1992 h 105"/>
                  <a:gd name="T8" fmla="*/ 395 w 116"/>
                  <a:gd name="T9" fmla="*/ 1971 h 105"/>
                  <a:gd name="T10" fmla="*/ 408 w 116"/>
                  <a:gd name="T11" fmla="*/ 1971 h 105"/>
                  <a:gd name="T12" fmla="*/ 550 w 116"/>
                  <a:gd name="T13" fmla="*/ 1955 h 105"/>
                  <a:gd name="T14" fmla="*/ 1813 w 116"/>
                  <a:gd name="T15" fmla="*/ 1763 h 105"/>
                  <a:gd name="T16" fmla="*/ 770 w 116"/>
                  <a:gd name="T17" fmla="*/ 115 h 1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105">
                    <a:moveTo>
                      <a:pt x="49" y="6"/>
                    </a:moveTo>
                    <a:cubicBezTo>
                      <a:pt x="47" y="4"/>
                      <a:pt x="44" y="2"/>
                      <a:pt x="41" y="0"/>
                    </a:cubicBezTo>
                    <a:cubicBezTo>
                      <a:pt x="49" y="7"/>
                      <a:pt x="53" y="26"/>
                      <a:pt x="50" y="45"/>
                    </a:cubicBezTo>
                    <a:cubicBezTo>
                      <a:pt x="47" y="73"/>
                      <a:pt x="32" y="103"/>
                      <a:pt x="0" y="105"/>
                    </a:cubicBezTo>
                    <a:cubicBezTo>
                      <a:pt x="8" y="105"/>
                      <a:pt x="16" y="104"/>
                      <a:pt x="25" y="104"/>
                    </a:cubicBezTo>
                    <a:cubicBezTo>
                      <a:pt x="25" y="104"/>
                      <a:pt x="26" y="104"/>
                      <a:pt x="26" y="104"/>
                    </a:cubicBezTo>
                    <a:cubicBezTo>
                      <a:pt x="29" y="103"/>
                      <a:pt x="32" y="103"/>
                      <a:pt x="35" y="103"/>
                    </a:cubicBezTo>
                    <a:cubicBezTo>
                      <a:pt x="62" y="101"/>
                      <a:pt x="89" y="98"/>
                      <a:pt x="116" y="93"/>
                    </a:cubicBezTo>
                    <a:cubicBezTo>
                      <a:pt x="103" y="53"/>
                      <a:pt x="82" y="26"/>
                      <a:pt x="49" y="6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59" name="Freeform 16">
                <a:extLst>
                  <a:ext uri="{FF2B5EF4-FFF2-40B4-BE49-F238E27FC236}">
                    <a16:creationId xmlns:a16="http://schemas.microsoft.com/office/drawing/2014/main" id="{3D7BD366-C17F-44C2-90A5-F536BE330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" y="1688"/>
                <a:ext cx="85" cy="112"/>
              </a:xfrm>
              <a:custGeom>
                <a:avLst/>
                <a:gdLst>
                  <a:gd name="T0" fmla="*/ 313 w 34"/>
                  <a:gd name="T1" fmla="*/ 0 h 42"/>
                  <a:gd name="T2" fmla="*/ 300 w 34"/>
                  <a:gd name="T3" fmla="*/ 0 h 42"/>
                  <a:gd name="T4" fmla="*/ 0 w 34"/>
                  <a:gd name="T5" fmla="*/ 192 h 42"/>
                  <a:gd name="T6" fmla="*/ 250 w 34"/>
                  <a:gd name="T7" fmla="*/ 797 h 42"/>
                  <a:gd name="T8" fmla="*/ 500 w 34"/>
                  <a:gd name="T9" fmla="*/ 661 h 42"/>
                  <a:gd name="T10" fmla="*/ 533 w 34"/>
                  <a:gd name="T11" fmla="*/ 661 h 42"/>
                  <a:gd name="T12" fmla="*/ 533 w 34"/>
                  <a:gd name="T13" fmla="*/ 661 h 42"/>
                  <a:gd name="T14" fmla="*/ 313 w 34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2">
                    <a:moveTo>
                      <a:pt x="20" y="0"/>
                    </a:moveTo>
                    <a:cubicBezTo>
                      <a:pt x="20" y="0"/>
                      <a:pt x="20" y="0"/>
                      <a:pt x="19" y="0"/>
                    </a:cubicBezTo>
                    <a:cubicBezTo>
                      <a:pt x="17" y="2"/>
                      <a:pt x="9" y="5"/>
                      <a:pt x="0" y="10"/>
                    </a:cubicBezTo>
                    <a:cubicBezTo>
                      <a:pt x="6" y="20"/>
                      <a:pt x="12" y="30"/>
                      <a:pt x="16" y="42"/>
                    </a:cubicBezTo>
                    <a:cubicBezTo>
                      <a:pt x="24" y="38"/>
                      <a:pt x="31" y="36"/>
                      <a:pt x="32" y="35"/>
                    </a:cubicBezTo>
                    <a:cubicBezTo>
                      <a:pt x="33" y="35"/>
                      <a:pt x="34" y="35"/>
                      <a:pt x="34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28" y="32"/>
                      <a:pt x="18" y="12"/>
                      <a:pt x="20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60" name="Freeform 17">
                <a:extLst>
                  <a:ext uri="{FF2B5EF4-FFF2-40B4-BE49-F238E27FC236}">
                    <a16:creationId xmlns:a16="http://schemas.microsoft.com/office/drawing/2014/main" id="{1815391C-B819-4224-86F4-15BE12A67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534"/>
                <a:ext cx="132" cy="125"/>
              </a:xfrm>
              <a:custGeom>
                <a:avLst/>
                <a:gdLst>
                  <a:gd name="T0" fmla="*/ 819 w 53"/>
                  <a:gd name="T1" fmla="*/ 678 h 47"/>
                  <a:gd name="T2" fmla="*/ 620 w 53"/>
                  <a:gd name="T3" fmla="*/ 0 h 47"/>
                  <a:gd name="T4" fmla="*/ 620 w 53"/>
                  <a:gd name="T5" fmla="*/ 0 h 47"/>
                  <a:gd name="T6" fmla="*/ 590 w 53"/>
                  <a:gd name="T7" fmla="*/ 35 h 47"/>
                  <a:gd name="T8" fmla="*/ 0 w 53"/>
                  <a:gd name="T9" fmla="*/ 375 h 47"/>
                  <a:gd name="T10" fmla="*/ 416 w 53"/>
                  <a:gd name="T11" fmla="*/ 883 h 47"/>
                  <a:gd name="T12" fmla="*/ 787 w 53"/>
                  <a:gd name="T13" fmla="*/ 678 h 47"/>
                  <a:gd name="T14" fmla="*/ 819 w 53"/>
                  <a:gd name="T15" fmla="*/ 678 h 47"/>
                  <a:gd name="T16" fmla="*/ 819 w 53"/>
                  <a:gd name="T17" fmla="*/ 678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47">
                    <a:moveTo>
                      <a:pt x="53" y="36"/>
                    </a:moveTo>
                    <a:cubicBezTo>
                      <a:pt x="42" y="33"/>
                      <a:pt x="33" y="7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9" y="1"/>
                      <a:pt x="39" y="1"/>
                      <a:pt x="38" y="2"/>
                    </a:cubicBezTo>
                    <a:cubicBezTo>
                      <a:pt x="32" y="5"/>
                      <a:pt x="13" y="14"/>
                      <a:pt x="0" y="20"/>
                    </a:cubicBezTo>
                    <a:cubicBezTo>
                      <a:pt x="9" y="28"/>
                      <a:pt x="18" y="37"/>
                      <a:pt x="27" y="47"/>
                    </a:cubicBezTo>
                    <a:cubicBezTo>
                      <a:pt x="37" y="42"/>
                      <a:pt x="48" y="37"/>
                      <a:pt x="51" y="36"/>
                    </a:cubicBezTo>
                    <a:cubicBezTo>
                      <a:pt x="52" y="36"/>
                      <a:pt x="52" y="36"/>
                      <a:pt x="53" y="36"/>
                    </a:cubicBezTo>
                    <a:cubicBezTo>
                      <a:pt x="53" y="36"/>
                      <a:pt x="53" y="36"/>
                      <a:pt x="53" y="3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61" name="Freeform 18">
                <a:extLst>
                  <a:ext uri="{FF2B5EF4-FFF2-40B4-BE49-F238E27FC236}">
                    <a16:creationId xmlns:a16="http://schemas.microsoft.com/office/drawing/2014/main" id="{953D0F24-CE59-435B-874C-A8E0CBEED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4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62" name="Freeform 19">
                <a:extLst>
                  <a:ext uri="{FF2B5EF4-FFF2-40B4-BE49-F238E27FC236}">
                    <a16:creationId xmlns:a16="http://schemas.microsoft.com/office/drawing/2014/main" id="{27B1C1FC-5BE0-45F8-BF52-56E811697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648"/>
                <a:ext cx="53" cy="72"/>
              </a:xfrm>
              <a:custGeom>
                <a:avLst/>
                <a:gdLst>
                  <a:gd name="T0" fmla="*/ 255 w 21"/>
                  <a:gd name="T1" fmla="*/ 192 h 27"/>
                  <a:gd name="T2" fmla="*/ 288 w 21"/>
                  <a:gd name="T3" fmla="*/ 477 h 27"/>
                  <a:gd name="T4" fmla="*/ 83 w 21"/>
                  <a:gd name="T5" fmla="*/ 320 h 27"/>
                  <a:gd name="T6" fmla="*/ 50 w 21"/>
                  <a:gd name="T7" fmla="*/ 35 h 27"/>
                  <a:gd name="T8" fmla="*/ 255 w 21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6" y="10"/>
                    </a:moveTo>
                    <a:cubicBezTo>
                      <a:pt x="20" y="16"/>
                      <a:pt x="21" y="23"/>
                      <a:pt x="18" y="25"/>
                    </a:cubicBezTo>
                    <a:cubicBezTo>
                      <a:pt x="15" y="27"/>
                      <a:pt x="9" y="23"/>
                      <a:pt x="5" y="17"/>
                    </a:cubicBezTo>
                    <a:cubicBezTo>
                      <a:pt x="1" y="11"/>
                      <a:pt x="0" y="4"/>
                      <a:pt x="3" y="2"/>
                    </a:cubicBezTo>
                    <a:cubicBezTo>
                      <a:pt x="6" y="0"/>
                      <a:pt x="12" y="3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63" name="Freeform 20">
                <a:extLst>
                  <a:ext uri="{FF2B5EF4-FFF2-40B4-BE49-F238E27FC236}">
                    <a16:creationId xmlns:a16="http://schemas.microsoft.com/office/drawing/2014/main" id="{03756EA3-B529-4205-B6AD-7CE60951D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7" y="1766"/>
                <a:ext cx="52" cy="72"/>
              </a:xfrm>
              <a:custGeom>
                <a:avLst/>
                <a:gdLst>
                  <a:gd name="T0" fmla="*/ 245 w 21"/>
                  <a:gd name="T1" fmla="*/ 192 h 27"/>
                  <a:gd name="T2" fmla="*/ 275 w 21"/>
                  <a:gd name="T3" fmla="*/ 477 h 27"/>
                  <a:gd name="T4" fmla="*/ 74 w 21"/>
                  <a:gd name="T5" fmla="*/ 320 h 27"/>
                  <a:gd name="T6" fmla="*/ 42 w 21"/>
                  <a:gd name="T7" fmla="*/ 35 h 27"/>
                  <a:gd name="T8" fmla="*/ 245 w 21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6" y="10"/>
                    </a:moveTo>
                    <a:cubicBezTo>
                      <a:pt x="20" y="16"/>
                      <a:pt x="21" y="23"/>
                      <a:pt x="18" y="25"/>
                    </a:cubicBezTo>
                    <a:cubicBezTo>
                      <a:pt x="15" y="27"/>
                      <a:pt x="9" y="23"/>
                      <a:pt x="5" y="17"/>
                    </a:cubicBezTo>
                    <a:cubicBezTo>
                      <a:pt x="1" y="11"/>
                      <a:pt x="0" y="4"/>
                      <a:pt x="3" y="2"/>
                    </a:cubicBezTo>
                    <a:cubicBezTo>
                      <a:pt x="6" y="0"/>
                      <a:pt x="12" y="4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64" name="Freeform 21">
                <a:extLst>
                  <a:ext uri="{FF2B5EF4-FFF2-40B4-BE49-F238E27FC236}">
                    <a16:creationId xmlns:a16="http://schemas.microsoft.com/office/drawing/2014/main" id="{ED75653D-9665-4FE9-AFF4-50623F815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654"/>
                <a:ext cx="32" cy="48"/>
              </a:xfrm>
              <a:custGeom>
                <a:avLst/>
                <a:gdLst>
                  <a:gd name="T0" fmla="*/ 133 w 13"/>
                  <a:gd name="T1" fmla="*/ 149 h 18"/>
                  <a:gd name="T2" fmla="*/ 0 w 13"/>
                  <a:gd name="T3" fmla="*/ 0 h 18"/>
                  <a:gd name="T4" fmla="*/ 62 w 13"/>
                  <a:gd name="T5" fmla="*/ 192 h 18"/>
                  <a:gd name="T6" fmla="*/ 194 w 13"/>
                  <a:gd name="T7" fmla="*/ 341 h 18"/>
                  <a:gd name="T8" fmla="*/ 133 w 13"/>
                  <a:gd name="T9" fmla="*/ 14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9" y="8"/>
                    </a:moveTo>
                    <a:cubicBezTo>
                      <a:pt x="6" y="3"/>
                      <a:pt x="3" y="1"/>
                      <a:pt x="0" y="0"/>
                    </a:cubicBezTo>
                    <a:cubicBezTo>
                      <a:pt x="0" y="2"/>
                      <a:pt x="2" y="6"/>
                      <a:pt x="4" y="10"/>
                    </a:cubicBezTo>
                    <a:cubicBezTo>
                      <a:pt x="7" y="14"/>
                      <a:pt x="10" y="17"/>
                      <a:pt x="13" y="18"/>
                    </a:cubicBezTo>
                    <a:cubicBezTo>
                      <a:pt x="13" y="15"/>
                      <a:pt x="12" y="11"/>
                      <a:pt x="9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65" name="Freeform 22">
                <a:extLst>
                  <a:ext uri="{FF2B5EF4-FFF2-40B4-BE49-F238E27FC236}">
                    <a16:creationId xmlns:a16="http://schemas.microsoft.com/office/drawing/2014/main" id="{A0171436-6D13-4E91-A206-6D5F885A5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1771"/>
                <a:ext cx="32" cy="51"/>
              </a:xfrm>
              <a:custGeom>
                <a:avLst/>
                <a:gdLst>
                  <a:gd name="T0" fmla="*/ 153 w 13"/>
                  <a:gd name="T1" fmla="*/ 150 h 19"/>
                  <a:gd name="T2" fmla="*/ 0 w 13"/>
                  <a:gd name="T3" fmla="*/ 0 h 19"/>
                  <a:gd name="T4" fmla="*/ 62 w 13"/>
                  <a:gd name="T5" fmla="*/ 217 h 19"/>
                  <a:gd name="T6" fmla="*/ 194 w 13"/>
                  <a:gd name="T7" fmla="*/ 368 h 19"/>
                  <a:gd name="T8" fmla="*/ 153 w 13"/>
                  <a:gd name="T9" fmla="*/ 15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10" y="8"/>
                    </a:moveTo>
                    <a:cubicBezTo>
                      <a:pt x="7" y="4"/>
                      <a:pt x="3" y="1"/>
                      <a:pt x="0" y="0"/>
                    </a:cubicBezTo>
                    <a:cubicBezTo>
                      <a:pt x="0" y="3"/>
                      <a:pt x="2" y="7"/>
                      <a:pt x="4" y="11"/>
                    </a:cubicBezTo>
                    <a:cubicBezTo>
                      <a:pt x="7" y="15"/>
                      <a:pt x="10" y="18"/>
                      <a:pt x="13" y="19"/>
                    </a:cubicBezTo>
                    <a:cubicBezTo>
                      <a:pt x="13" y="16"/>
                      <a:pt x="12" y="12"/>
                      <a:pt x="10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66" name="Freeform 23">
                <a:extLst>
                  <a:ext uri="{FF2B5EF4-FFF2-40B4-BE49-F238E27FC236}">
                    <a16:creationId xmlns:a16="http://schemas.microsoft.com/office/drawing/2014/main" id="{3D169488-E301-4A3F-A7B1-18C9B57C0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086"/>
                <a:ext cx="123" cy="82"/>
              </a:xfrm>
              <a:custGeom>
                <a:avLst/>
                <a:gdLst>
                  <a:gd name="T0" fmla="*/ 366 w 49"/>
                  <a:gd name="T1" fmla="*/ 574 h 31"/>
                  <a:gd name="T2" fmla="*/ 663 w 49"/>
                  <a:gd name="T3" fmla="*/ 442 h 31"/>
                  <a:gd name="T4" fmla="*/ 776 w 49"/>
                  <a:gd name="T5" fmla="*/ 111 h 31"/>
                  <a:gd name="T6" fmla="*/ 713 w 49"/>
                  <a:gd name="T7" fmla="*/ 21 h 31"/>
                  <a:gd name="T8" fmla="*/ 650 w 49"/>
                  <a:gd name="T9" fmla="*/ 90 h 31"/>
                  <a:gd name="T10" fmla="*/ 585 w 49"/>
                  <a:gd name="T11" fmla="*/ 336 h 31"/>
                  <a:gd name="T12" fmla="*/ 379 w 49"/>
                  <a:gd name="T13" fmla="*/ 426 h 31"/>
                  <a:gd name="T14" fmla="*/ 95 w 49"/>
                  <a:gd name="T15" fmla="*/ 56 h 31"/>
                  <a:gd name="T16" fmla="*/ 83 w 49"/>
                  <a:gd name="T17" fmla="*/ 0 h 31"/>
                  <a:gd name="T18" fmla="*/ 0 w 49"/>
                  <a:gd name="T19" fmla="*/ 280 h 31"/>
                  <a:gd name="T20" fmla="*/ 366 w 49"/>
                  <a:gd name="T21" fmla="*/ 574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31">
                    <a:moveTo>
                      <a:pt x="23" y="31"/>
                    </a:moveTo>
                    <a:cubicBezTo>
                      <a:pt x="30" y="31"/>
                      <a:pt x="37" y="29"/>
                      <a:pt x="42" y="24"/>
                    </a:cubicBezTo>
                    <a:cubicBezTo>
                      <a:pt x="47" y="20"/>
                      <a:pt x="48" y="13"/>
                      <a:pt x="49" y="6"/>
                    </a:cubicBezTo>
                    <a:cubicBezTo>
                      <a:pt x="49" y="3"/>
                      <a:pt x="47" y="1"/>
                      <a:pt x="45" y="1"/>
                    </a:cubicBezTo>
                    <a:cubicBezTo>
                      <a:pt x="43" y="1"/>
                      <a:pt x="41" y="3"/>
                      <a:pt x="41" y="5"/>
                    </a:cubicBezTo>
                    <a:cubicBezTo>
                      <a:pt x="41" y="10"/>
                      <a:pt x="41" y="15"/>
                      <a:pt x="37" y="18"/>
                    </a:cubicBezTo>
                    <a:cubicBezTo>
                      <a:pt x="33" y="21"/>
                      <a:pt x="28" y="23"/>
                      <a:pt x="24" y="23"/>
                    </a:cubicBezTo>
                    <a:cubicBezTo>
                      <a:pt x="13" y="22"/>
                      <a:pt x="6" y="13"/>
                      <a:pt x="6" y="3"/>
                    </a:cubicBezTo>
                    <a:cubicBezTo>
                      <a:pt x="6" y="2"/>
                      <a:pt x="6" y="1"/>
                      <a:pt x="5" y="0"/>
                    </a:cubicBezTo>
                    <a:cubicBezTo>
                      <a:pt x="4" y="6"/>
                      <a:pt x="3" y="11"/>
                      <a:pt x="0" y="15"/>
                    </a:cubicBezTo>
                    <a:cubicBezTo>
                      <a:pt x="4" y="24"/>
                      <a:pt x="13" y="30"/>
                      <a:pt x="23" y="31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67" name="Freeform 24">
                <a:extLst>
                  <a:ext uri="{FF2B5EF4-FFF2-40B4-BE49-F238E27FC236}">
                    <a16:creationId xmlns:a16="http://schemas.microsoft.com/office/drawing/2014/main" id="{D5968297-98B8-41FD-92CC-F6E7A1FD0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2806"/>
                <a:ext cx="310" cy="547"/>
              </a:xfrm>
              <a:custGeom>
                <a:avLst/>
                <a:gdLst>
                  <a:gd name="T0" fmla="*/ 1938 w 124"/>
                  <a:gd name="T1" fmla="*/ 342 h 205"/>
                  <a:gd name="T2" fmla="*/ 1938 w 124"/>
                  <a:gd name="T3" fmla="*/ 363 h 205"/>
                  <a:gd name="T4" fmla="*/ 1925 w 124"/>
                  <a:gd name="T5" fmla="*/ 376 h 205"/>
                  <a:gd name="T6" fmla="*/ 1908 w 124"/>
                  <a:gd name="T7" fmla="*/ 398 h 205"/>
                  <a:gd name="T8" fmla="*/ 1895 w 124"/>
                  <a:gd name="T9" fmla="*/ 419 h 205"/>
                  <a:gd name="T10" fmla="*/ 1875 w 124"/>
                  <a:gd name="T11" fmla="*/ 435 h 205"/>
                  <a:gd name="T12" fmla="*/ 1863 w 124"/>
                  <a:gd name="T13" fmla="*/ 478 h 205"/>
                  <a:gd name="T14" fmla="*/ 1863 w 124"/>
                  <a:gd name="T15" fmla="*/ 491 h 205"/>
                  <a:gd name="T16" fmla="*/ 1845 w 124"/>
                  <a:gd name="T17" fmla="*/ 534 h 205"/>
                  <a:gd name="T18" fmla="*/ 1833 w 124"/>
                  <a:gd name="T19" fmla="*/ 547 h 205"/>
                  <a:gd name="T20" fmla="*/ 1813 w 124"/>
                  <a:gd name="T21" fmla="*/ 590 h 205"/>
                  <a:gd name="T22" fmla="*/ 1813 w 124"/>
                  <a:gd name="T23" fmla="*/ 606 h 205"/>
                  <a:gd name="T24" fmla="*/ 1800 w 124"/>
                  <a:gd name="T25" fmla="*/ 648 h 205"/>
                  <a:gd name="T26" fmla="*/ 1783 w 124"/>
                  <a:gd name="T27" fmla="*/ 683 h 205"/>
                  <a:gd name="T28" fmla="*/ 1783 w 124"/>
                  <a:gd name="T29" fmla="*/ 718 h 205"/>
                  <a:gd name="T30" fmla="*/ 1750 w 124"/>
                  <a:gd name="T31" fmla="*/ 776 h 205"/>
                  <a:gd name="T32" fmla="*/ 1375 w 124"/>
                  <a:gd name="T33" fmla="*/ 1460 h 205"/>
                  <a:gd name="T34" fmla="*/ 925 w 124"/>
                  <a:gd name="T35" fmla="*/ 1446 h 205"/>
                  <a:gd name="T36" fmla="*/ 875 w 124"/>
                  <a:gd name="T37" fmla="*/ 1404 h 205"/>
                  <a:gd name="T38" fmla="*/ 488 w 124"/>
                  <a:gd name="T39" fmla="*/ 969 h 205"/>
                  <a:gd name="T40" fmla="*/ 0 w 124"/>
                  <a:gd name="T41" fmla="*/ 0 h 205"/>
                  <a:gd name="T42" fmla="*/ 0 w 124"/>
                  <a:gd name="T43" fmla="*/ 320 h 205"/>
                  <a:gd name="T44" fmla="*/ 50 w 124"/>
                  <a:gd name="T45" fmla="*/ 3610 h 205"/>
                  <a:gd name="T46" fmla="*/ 50 w 124"/>
                  <a:gd name="T47" fmla="*/ 3610 h 205"/>
                  <a:gd name="T48" fmla="*/ 50 w 124"/>
                  <a:gd name="T49" fmla="*/ 3632 h 205"/>
                  <a:gd name="T50" fmla="*/ 988 w 124"/>
                  <a:gd name="T51" fmla="*/ 3896 h 205"/>
                  <a:gd name="T52" fmla="*/ 1938 w 124"/>
                  <a:gd name="T53" fmla="*/ 3632 h 205"/>
                  <a:gd name="T54" fmla="*/ 1938 w 124"/>
                  <a:gd name="T55" fmla="*/ 3610 h 205"/>
                  <a:gd name="T56" fmla="*/ 1938 w 124"/>
                  <a:gd name="T57" fmla="*/ 3610 h 205"/>
                  <a:gd name="T58" fmla="*/ 1938 w 124"/>
                  <a:gd name="T59" fmla="*/ 342 h 20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4" h="205">
                    <a:moveTo>
                      <a:pt x="124" y="18"/>
                    </a:moveTo>
                    <a:cubicBezTo>
                      <a:pt x="124" y="18"/>
                      <a:pt x="124" y="18"/>
                      <a:pt x="124" y="19"/>
                    </a:cubicBezTo>
                    <a:cubicBezTo>
                      <a:pt x="124" y="19"/>
                      <a:pt x="123" y="20"/>
                      <a:pt x="123" y="20"/>
                    </a:cubicBezTo>
                    <a:cubicBezTo>
                      <a:pt x="122" y="20"/>
                      <a:pt x="122" y="21"/>
                      <a:pt x="122" y="21"/>
                    </a:cubicBezTo>
                    <a:cubicBezTo>
                      <a:pt x="122" y="21"/>
                      <a:pt x="121" y="22"/>
                      <a:pt x="121" y="22"/>
                    </a:cubicBezTo>
                    <a:cubicBezTo>
                      <a:pt x="121" y="23"/>
                      <a:pt x="121" y="23"/>
                      <a:pt x="120" y="23"/>
                    </a:cubicBezTo>
                    <a:cubicBezTo>
                      <a:pt x="120" y="24"/>
                      <a:pt x="120" y="24"/>
                      <a:pt x="119" y="25"/>
                    </a:cubicBezTo>
                    <a:cubicBezTo>
                      <a:pt x="119" y="25"/>
                      <a:pt x="119" y="26"/>
                      <a:pt x="119" y="26"/>
                    </a:cubicBezTo>
                    <a:cubicBezTo>
                      <a:pt x="119" y="27"/>
                      <a:pt x="118" y="27"/>
                      <a:pt x="118" y="28"/>
                    </a:cubicBezTo>
                    <a:cubicBezTo>
                      <a:pt x="118" y="28"/>
                      <a:pt x="118" y="29"/>
                      <a:pt x="117" y="29"/>
                    </a:cubicBezTo>
                    <a:cubicBezTo>
                      <a:pt x="117" y="30"/>
                      <a:pt x="117" y="30"/>
                      <a:pt x="116" y="31"/>
                    </a:cubicBezTo>
                    <a:cubicBezTo>
                      <a:pt x="116" y="32"/>
                      <a:pt x="116" y="32"/>
                      <a:pt x="116" y="32"/>
                    </a:cubicBezTo>
                    <a:cubicBezTo>
                      <a:pt x="116" y="33"/>
                      <a:pt x="115" y="34"/>
                      <a:pt x="115" y="34"/>
                    </a:cubicBezTo>
                    <a:cubicBezTo>
                      <a:pt x="115" y="35"/>
                      <a:pt x="115" y="36"/>
                      <a:pt x="114" y="36"/>
                    </a:cubicBezTo>
                    <a:cubicBezTo>
                      <a:pt x="114" y="37"/>
                      <a:pt x="114" y="37"/>
                      <a:pt x="114" y="38"/>
                    </a:cubicBezTo>
                    <a:cubicBezTo>
                      <a:pt x="113" y="39"/>
                      <a:pt x="113" y="40"/>
                      <a:pt x="112" y="41"/>
                    </a:cubicBezTo>
                    <a:cubicBezTo>
                      <a:pt x="107" y="55"/>
                      <a:pt x="102" y="71"/>
                      <a:pt x="88" y="77"/>
                    </a:cubicBezTo>
                    <a:cubicBezTo>
                      <a:pt x="79" y="81"/>
                      <a:pt x="69" y="81"/>
                      <a:pt x="59" y="76"/>
                    </a:cubicBezTo>
                    <a:cubicBezTo>
                      <a:pt x="58" y="76"/>
                      <a:pt x="57" y="75"/>
                      <a:pt x="56" y="74"/>
                    </a:cubicBezTo>
                    <a:cubicBezTo>
                      <a:pt x="47" y="70"/>
                      <a:pt x="39" y="62"/>
                      <a:pt x="31" y="51"/>
                    </a:cubicBezTo>
                    <a:cubicBezTo>
                      <a:pt x="21" y="37"/>
                      <a:pt x="10" y="20"/>
                      <a:pt x="0" y="0"/>
                    </a:cubicBezTo>
                    <a:cubicBezTo>
                      <a:pt x="0" y="7"/>
                      <a:pt x="0" y="13"/>
                      <a:pt x="0" y="17"/>
                    </a:cubicBezTo>
                    <a:cubicBezTo>
                      <a:pt x="0" y="79"/>
                      <a:pt x="2" y="151"/>
                      <a:pt x="3" y="190"/>
                    </a:cubicBezTo>
                    <a:cubicBezTo>
                      <a:pt x="3" y="190"/>
                      <a:pt x="3" y="190"/>
                      <a:pt x="3" y="190"/>
                    </a:cubicBezTo>
                    <a:cubicBezTo>
                      <a:pt x="3" y="190"/>
                      <a:pt x="3" y="191"/>
                      <a:pt x="3" y="191"/>
                    </a:cubicBezTo>
                    <a:cubicBezTo>
                      <a:pt x="3" y="199"/>
                      <a:pt x="30" y="205"/>
                      <a:pt x="63" y="205"/>
                    </a:cubicBezTo>
                    <a:cubicBezTo>
                      <a:pt x="97" y="205"/>
                      <a:pt x="124" y="199"/>
                      <a:pt x="124" y="191"/>
                    </a:cubicBezTo>
                    <a:cubicBezTo>
                      <a:pt x="124" y="191"/>
                      <a:pt x="124" y="190"/>
                      <a:pt x="124" y="190"/>
                    </a:cubicBezTo>
                    <a:cubicBezTo>
                      <a:pt x="124" y="190"/>
                      <a:pt x="124" y="190"/>
                      <a:pt x="124" y="190"/>
                    </a:cubicBezTo>
                    <a:lnTo>
                      <a:pt x="124" y="18"/>
                    </a:ln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68" name="Freeform 25">
                <a:extLst>
                  <a:ext uri="{FF2B5EF4-FFF2-40B4-BE49-F238E27FC236}">
                    <a16:creationId xmlns:a16="http://schemas.microsoft.com/office/drawing/2014/main" id="{6CD6458F-5CD6-4594-BB44-437AFFCB8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1696"/>
                <a:ext cx="55" cy="48"/>
              </a:xfrm>
              <a:custGeom>
                <a:avLst/>
                <a:gdLst>
                  <a:gd name="T0" fmla="*/ 0 w 22"/>
                  <a:gd name="T1" fmla="*/ 0 h 18"/>
                  <a:gd name="T2" fmla="*/ 313 w 22"/>
                  <a:gd name="T3" fmla="*/ 77 h 18"/>
                  <a:gd name="T4" fmla="*/ 0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5" y="9"/>
                      <a:pt x="19" y="15"/>
                      <a:pt x="20" y="4"/>
                    </a:cubicBezTo>
                    <a:cubicBezTo>
                      <a:pt x="22" y="18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69" name="Freeform 26">
                <a:extLst>
                  <a:ext uri="{FF2B5EF4-FFF2-40B4-BE49-F238E27FC236}">
                    <a16:creationId xmlns:a16="http://schemas.microsoft.com/office/drawing/2014/main" id="{A79C2CEA-070E-4679-9D80-E9BC8D827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1816"/>
                <a:ext cx="55" cy="48"/>
              </a:xfrm>
              <a:custGeom>
                <a:avLst/>
                <a:gdLst>
                  <a:gd name="T0" fmla="*/ 0 w 22"/>
                  <a:gd name="T1" fmla="*/ 0 h 18"/>
                  <a:gd name="T2" fmla="*/ 313 w 22"/>
                  <a:gd name="T3" fmla="*/ 77 h 18"/>
                  <a:gd name="T4" fmla="*/ 0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5" y="9"/>
                      <a:pt x="19" y="15"/>
                      <a:pt x="20" y="4"/>
                    </a:cubicBezTo>
                    <a:cubicBezTo>
                      <a:pt x="22" y="18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70" name="Freeform 27">
                <a:extLst>
                  <a:ext uri="{FF2B5EF4-FFF2-40B4-BE49-F238E27FC236}">
                    <a16:creationId xmlns:a16="http://schemas.microsoft.com/office/drawing/2014/main" id="{6ACBF67D-8652-4E71-98B7-73E45E511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278"/>
                <a:ext cx="952" cy="898"/>
              </a:xfrm>
              <a:custGeom>
                <a:avLst/>
                <a:gdLst>
                  <a:gd name="T0" fmla="*/ 4695 w 381"/>
                  <a:gd name="T1" fmla="*/ 5545 h 337"/>
                  <a:gd name="T2" fmla="*/ 0 w 381"/>
                  <a:gd name="T3" fmla="*/ 5750 h 337"/>
                  <a:gd name="T4" fmla="*/ 4695 w 381"/>
                  <a:gd name="T5" fmla="*/ 5958 h 337"/>
                  <a:gd name="T6" fmla="*/ 5320 w 381"/>
                  <a:gd name="T7" fmla="*/ 0 h 337"/>
                  <a:gd name="T8" fmla="*/ 4695 w 381"/>
                  <a:gd name="T9" fmla="*/ 5545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1" h="337">
                    <a:moveTo>
                      <a:pt x="301" y="293"/>
                    </a:moveTo>
                    <a:cubicBezTo>
                      <a:pt x="244" y="336"/>
                      <a:pt x="78" y="318"/>
                      <a:pt x="0" y="304"/>
                    </a:cubicBezTo>
                    <a:cubicBezTo>
                      <a:pt x="77" y="337"/>
                      <a:pt x="254" y="336"/>
                      <a:pt x="301" y="315"/>
                    </a:cubicBezTo>
                    <a:cubicBezTo>
                      <a:pt x="372" y="283"/>
                      <a:pt x="381" y="160"/>
                      <a:pt x="341" y="0"/>
                    </a:cubicBezTo>
                    <a:cubicBezTo>
                      <a:pt x="371" y="161"/>
                      <a:pt x="359" y="251"/>
                      <a:pt x="301" y="293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71" name="Freeform 28">
                <a:extLst>
                  <a:ext uri="{FF2B5EF4-FFF2-40B4-BE49-F238E27FC236}">
                    <a16:creationId xmlns:a16="http://schemas.microsoft.com/office/drawing/2014/main" id="{F3F69D0B-725B-4360-87C7-00D0D6F52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862"/>
                <a:ext cx="192" cy="491"/>
              </a:xfrm>
              <a:custGeom>
                <a:avLst/>
                <a:gdLst>
                  <a:gd name="T0" fmla="*/ 509 w 77"/>
                  <a:gd name="T1" fmla="*/ 1254 h 184"/>
                  <a:gd name="T2" fmla="*/ 1100 w 77"/>
                  <a:gd name="T3" fmla="*/ 456 h 184"/>
                  <a:gd name="T4" fmla="*/ 1194 w 77"/>
                  <a:gd name="T5" fmla="*/ 35 h 184"/>
                  <a:gd name="T6" fmla="*/ 1194 w 77"/>
                  <a:gd name="T7" fmla="*/ 3189 h 184"/>
                  <a:gd name="T8" fmla="*/ 0 w 77"/>
                  <a:gd name="T9" fmla="*/ 3362 h 184"/>
                  <a:gd name="T10" fmla="*/ 975 w 77"/>
                  <a:gd name="T11" fmla="*/ 2778 h 184"/>
                  <a:gd name="T12" fmla="*/ 509 w 77"/>
                  <a:gd name="T13" fmla="*/ 1254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184">
                    <a:moveTo>
                      <a:pt x="33" y="66"/>
                    </a:moveTo>
                    <a:cubicBezTo>
                      <a:pt x="49" y="65"/>
                      <a:pt x="66" y="48"/>
                      <a:pt x="71" y="24"/>
                    </a:cubicBezTo>
                    <a:cubicBezTo>
                      <a:pt x="76" y="0"/>
                      <a:pt x="77" y="2"/>
                      <a:pt x="77" y="2"/>
                    </a:cubicBezTo>
                    <a:cubicBezTo>
                      <a:pt x="77" y="168"/>
                      <a:pt x="77" y="168"/>
                      <a:pt x="77" y="168"/>
                    </a:cubicBezTo>
                    <a:cubicBezTo>
                      <a:pt x="70" y="180"/>
                      <a:pt x="19" y="184"/>
                      <a:pt x="0" y="177"/>
                    </a:cubicBezTo>
                    <a:cubicBezTo>
                      <a:pt x="26" y="178"/>
                      <a:pt x="55" y="174"/>
                      <a:pt x="63" y="146"/>
                    </a:cubicBezTo>
                    <a:cubicBezTo>
                      <a:pt x="71" y="118"/>
                      <a:pt x="45" y="72"/>
                      <a:pt x="33" y="66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72" name="Freeform 29">
                <a:extLst>
                  <a:ext uri="{FF2B5EF4-FFF2-40B4-BE49-F238E27FC236}">
                    <a16:creationId xmlns:a16="http://schemas.microsoft.com/office/drawing/2014/main" id="{F1F3FB73-423F-4156-A293-53D92438A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" y="1080"/>
                <a:ext cx="208" cy="206"/>
              </a:xfrm>
              <a:custGeom>
                <a:avLst/>
                <a:gdLst>
                  <a:gd name="T0" fmla="*/ 0 w 83"/>
                  <a:gd name="T1" fmla="*/ 1474 h 77"/>
                  <a:gd name="T2" fmla="*/ 1180 w 83"/>
                  <a:gd name="T3" fmla="*/ 1324 h 77"/>
                  <a:gd name="T4" fmla="*/ 534 w 83"/>
                  <a:gd name="T5" fmla="*/ 0 h 77"/>
                  <a:gd name="T6" fmla="*/ 722 w 83"/>
                  <a:gd name="T7" fmla="*/ 1188 h 77"/>
                  <a:gd name="T8" fmla="*/ 0 w 83"/>
                  <a:gd name="T9" fmla="*/ 147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77">
                    <a:moveTo>
                      <a:pt x="0" y="77"/>
                    </a:moveTo>
                    <a:cubicBezTo>
                      <a:pt x="23" y="76"/>
                      <a:pt x="67" y="71"/>
                      <a:pt x="75" y="69"/>
                    </a:cubicBezTo>
                    <a:cubicBezTo>
                      <a:pt x="83" y="67"/>
                      <a:pt x="52" y="11"/>
                      <a:pt x="34" y="0"/>
                    </a:cubicBezTo>
                    <a:cubicBezTo>
                      <a:pt x="46" y="18"/>
                      <a:pt x="69" y="50"/>
                      <a:pt x="46" y="62"/>
                    </a:cubicBezTo>
                    <a:cubicBezTo>
                      <a:pt x="28" y="72"/>
                      <a:pt x="0" y="77"/>
                      <a:pt x="0" y="77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73" name="Freeform 30">
                <a:extLst>
                  <a:ext uri="{FF2B5EF4-FFF2-40B4-BE49-F238E27FC236}">
                    <a16:creationId xmlns:a16="http://schemas.microsoft.com/office/drawing/2014/main" id="{810B6539-529C-4003-94FD-36A4C9D30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1518"/>
                <a:ext cx="170" cy="80"/>
              </a:xfrm>
              <a:custGeom>
                <a:avLst/>
                <a:gdLst>
                  <a:gd name="T0" fmla="*/ 0 w 68"/>
                  <a:gd name="T1" fmla="*/ 205 h 30"/>
                  <a:gd name="T2" fmla="*/ 438 w 68"/>
                  <a:gd name="T3" fmla="*/ 0 h 30"/>
                  <a:gd name="T4" fmla="*/ 1063 w 68"/>
                  <a:gd name="T5" fmla="*/ 363 h 30"/>
                  <a:gd name="T6" fmla="*/ 470 w 68"/>
                  <a:gd name="T7" fmla="*/ 227 h 30"/>
                  <a:gd name="T8" fmla="*/ 645 w 68"/>
                  <a:gd name="T9" fmla="*/ 568 h 30"/>
                  <a:gd name="T10" fmla="*/ 0 w 68"/>
                  <a:gd name="T11" fmla="*/ 205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30">
                    <a:moveTo>
                      <a:pt x="0" y="11"/>
                    </a:moveTo>
                    <a:cubicBezTo>
                      <a:pt x="9" y="4"/>
                      <a:pt x="23" y="0"/>
                      <a:pt x="28" y="0"/>
                    </a:cubicBezTo>
                    <a:cubicBezTo>
                      <a:pt x="34" y="0"/>
                      <a:pt x="62" y="15"/>
                      <a:pt x="68" y="19"/>
                    </a:cubicBezTo>
                    <a:cubicBezTo>
                      <a:pt x="53" y="11"/>
                      <a:pt x="37" y="7"/>
                      <a:pt x="30" y="12"/>
                    </a:cubicBezTo>
                    <a:cubicBezTo>
                      <a:pt x="23" y="17"/>
                      <a:pt x="41" y="30"/>
                      <a:pt x="41" y="30"/>
                    </a:cubicBezTo>
                    <a:cubicBezTo>
                      <a:pt x="26" y="23"/>
                      <a:pt x="7" y="9"/>
                      <a:pt x="0" y="11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74" name="Freeform 31">
                <a:extLst>
                  <a:ext uri="{FF2B5EF4-FFF2-40B4-BE49-F238E27FC236}">
                    <a16:creationId xmlns:a16="http://schemas.microsoft.com/office/drawing/2014/main" id="{DB0AC0CC-189D-44DC-BB82-358CED2C2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1830"/>
                <a:ext cx="80" cy="138"/>
              </a:xfrm>
              <a:custGeom>
                <a:avLst/>
                <a:gdLst>
                  <a:gd name="T0" fmla="*/ 0 w 32"/>
                  <a:gd name="T1" fmla="*/ 0 h 52"/>
                  <a:gd name="T2" fmla="*/ 95 w 32"/>
                  <a:gd name="T3" fmla="*/ 507 h 52"/>
                  <a:gd name="T4" fmla="*/ 145 w 32"/>
                  <a:gd name="T5" fmla="*/ 937 h 52"/>
                  <a:gd name="T6" fmla="*/ 470 w 32"/>
                  <a:gd name="T7" fmla="*/ 600 h 52"/>
                  <a:gd name="T8" fmla="*/ 438 w 32"/>
                  <a:gd name="T9" fmla="*/ 133 h 52"/>
                  <a:gd name="T10" fmla="*/ 238 w 32"/>
                  <a:gd name="T11" fmla="*/ 395 h 52"/>
                  <a:gd name="T12" fmla="*/ 20 w 32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52">
                    <a:moveTo>
                      <a:pt x="0" y="0"/>
                    </a:moveTo>
                    <a:cubicBezTo>
                      <a:pt x="2" y="9"/>
                      <a:pt x="4" y="18"/>
                      <a:pt x="6" y="27"/>
                    </a:cubicBezTo>
                    <a:cubicBezTo>
                      <a:pt x="6" y="32"/>
                      <a:pt x="9" y="44"/>
                      <a:pt x="9" y="50"/>
                    </a:cubicBezTo>
                    <a:cubicBezTo>
                      <a:pt x="9" y="52"/>
                      <a:pt x="29" y="35"/>
                      <a:pt x="30" y="32"/>
                    </a:cubicBezTo>
                    <a:cubicBezTo>
                      <a:pt x="32" y="27"/>
                      <a:pt x="30" y="13"/>
                      <a:pt x="28" y="7"/>
                    </a:cubicBezTo>
                    <a:cubicBezTo>
                      <a:pt x="26" y="14"/>
                      <a:pt x="23" y="24"/>
                      <a:pt x="15" y="21"/>
                    </a:cubicBezTo>
                    <a:cubicBezTo>
                      <a:pt x="8" y="18"/>
                      <a:pt x="5" y="6"/>
                      <a:pt x="1" y="0"/>
                    </a:cubicBezTo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75" name="Freeform 32">
                <a:extLst>
                  <a:ext uri="{FF2B5EF4-FFF2-40B4-BE49-F238E27FC236}">
                    <a16:creationId xmlns:a16="http://schemas.microsoft.com/office/drawing/2014/main" id="{1BCFCEF4-3F5C-4A2D-886B-78D4B2D9C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1582"/>
                <a:ext cx="100" cy="1002"/>
              </a:xfrm>
              <a:custGeom>
                <a:avLst/>
                <a:gdLst>
                  <a:gd name="T0" fmla="*/ 345 w 40"/>
                  <a:gd name="T1" fmla="*/ 2513 h 376"/>
                  <a:gd name="T2" fmla="*/ 395 w 40"/>
                  <a:gd name="T3" fmla="*/ 2705 h 376"/>
                  <a:gd name="T4" fmla="*/ 270 w 40"/>
                  <a:gd name="T5" fmla="*/ 7115 h 376"/>
                  <a:gd name="T6" fmla="*/ 408 w 40"/>
                  <a:gd name="T7" fmla="*/ 4445 h 376"/>
                  <a:gd name="T8" fmla="*/ 470 w 40"/>
                  <a:gd name="T9" fmla="*/ 2457 h 376"/>
                  <a:gd name="T10" fmla="*/ 0 w 40"/>
                  <a:gd name="T11" fmla="*/ 0 h 376"/>
                  <a:gd name="T12" fmla="*/ 345 w 40"/>
                  <a:gd name="T13" fmla="*/ 2513 h 376"/>
                  <a:gd name="T14" fmla="*/ 345 w 40"/>
                  <a:gd name="T15" fmla="*/ 2513 h 3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376">
                    <a:moveTo>
                      <a:pt x="22" y="133"/>
                    </a:moveTo>
                    <a:cubicBezTo>
                      <a:pt x="23" y="136"/>
                      <a:pt x="24" y="139"/>
                      <a:pt x="25" y="143"/>
                    </a:cubicBezTo>
                    <a:cubicBezTo>
                      <a:pt x="31" y="165"/>
                      <a:pt x="3" y="317"/>
                      <a:pt x="17" y="376"/>
                    </a:cubicBezTo>
                    <a:cubicBezTo>
                      <a:pt x="14" y="327"/>
                      <a:pt x="22" y="269"/>
                      <a:pt x="26" y="235"/>
                    </a:cubicBezTo>
                    <a:cubicBezTo>
                      <a:pt x="31" y="200"/>
                      <a:pt x="40" y="162"/>
                      <a:pt x="30" y="130"/>
                    </a:cubicBezTo>
                    <a:cubicBezTo>
                      <a:pt x="20" y="98"/>
                      <a:pt x="3" y="27"/>
                      <a:pt x="0" y="0"/>
                    </a:cubicBezTo>
                    <a:cubicBezTo>
                      <a:pt x="0" y="47"/>
                      <a:pt x="9" y="85"/>
                      <a:pt x="22" y="133"/>
                    </a:cubicBezTo>
                    <a:cubicBezTo>
                      <a:pt x="22" y="133"/>
                      <a:pt x="22" y="133"/>
                      <a:pt x="22" y="133"/>
                    </a:cubicBezTo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76" name="Freeform 33">
                <a:extLst>
                  <a:ext uri="{FF2B5EF4-FFF2-40B4-BE49-F238E27FC236}">
                    <a16:creationId xmlns:a16="http://schemas.microsoft.com/office/drawing/2014/main" id="{F757EDC5-4BCB-4565-8C7E-B3419D38A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1374"/>
                <a:ext cx="133" cy="594"/>
              </a:xfrm>
              <a:custGeom>
                <a:avLst/>
                <a:gdLst>
                  <a:gd name="T0" fmla="*/ 459 w 53"/>
                  <a:gd name="T1" fmla="*/ 0 h 223"/>
                  <a:gd name="T2" fmla="*/ 429 w 53"/>
                  <a:gd name="T3" fmla="*/ 1023 h 223"/>
                  <a:gd name="T4" fmla="*/ 567 w 53"/>
                  <a:gd name="T5" fmla="*/ 1761 h 223"/>
                  <a:gd name="T6" fmla="*/ 0 w 53"/>
                  <a:gd name="T7" fmla="*/ 4214 h 223"/>
                  <a:gd name="T8" fmla="*/ 647 w 53"/>
                  <a:gd name="T9" fmla="*/ 1830 h 223"/>
                  <a:gd name="T10" fmla="*/ 535 w 53"/>
                  <a:gd name="T11" fmla="*/ 908 h 223"/>
                  <a:gd name="T12" fmla="*/ 459 w 53"/>
                  <a:gd name="T13" fmla="*/ 0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223">
                    <a:moveTo>
                      <a:pt x="29" y="0"/>
                    </a:moveTo>
                    <a:cubicBezTo>
                      <a:pt x="23" y="17"/>
                      <a:pt x="21" y="44"/>
                      <a:pt x="27" y="54"/>
                    </a:cubicBezTo>
                    <a:cubicBezTo>
                      <a:pt x="33" y="64"/>
                      <a:pt x="44" y="67"/>
                      <a:pt x="36" y="93"/>
                    </a:cubicBezTo>
                    <a:cubicBezTo>
                      <a:pt x="28" y="119"/>
                      <a:pt x="0" y="170"/>
                      <a:pt x="0" y="223"/>
                    </a:cubicBezTo>
                    <a:cubicBezTo>
                      <a:pt x="7" y="186"/>
                      <a:pt x="29" y="125"/>
                      <a:pt x="41" y="97"/>
                    </a:cubicBezTo>
                    <a:cubicBezTo>
                      <a:pt x="53" y="69"/>
                      <a:pt x="43" y="58"/>
                      <a:pt x="34" y="48"/>
                    </a:cubicBezTo>
                    <a:cubicBezTo>
                      <a:pt x="25" y="38"/>
                      <a:pt x="26" y="5"/>
                      <a:pt x="29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77" name="Freeform 34">
                <a:extLst>
                  <a:ext uri="{FF2B5EF4-FFF2-40B4-BE49-F238E27FC236}">
                    <a16:creationId xmlns:a16="http://schemas.microsoft.com/office/drawing/2014/main" id="{FC3EABF1-E0B5-4136-9FDB-30C531AFD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7" y="1795"/>
                <a:ext cx="20" cy="53"/>
              </a:xfrm>
              <a:custGeom>
                <a:avLst/>
                <a:gdLst>
                  <a:gd name="T0" fmla="*/ 0 w 8"/>
                  <a:gd name="T1" fmla="*/ 133 h 20"/>
                  <a:gd name="T2" fmla="*/ 83 w 8"/>
                  <a:gd name="T3" fmla="*/ 371 h 20"/>
                  <a:gd name="T4" fmla="*/ 33 w 8"/>
                  <a:gd name="T5" fmla="*/ 0 h 20"/>
                  <a:gd name="T6" fmla="*/ 20 w 8"/>
                  <a:gd name="T7" fmla="*/ 3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0">
                    <a:moveTo>
                      <a:pt x="0" y="7"/>
                    </a:moveTo>
                    <a:cubicBezTo>
                      <a:pt x="1" y="12"/>
                      <a:pt x="1" y="17"/>
                      <a:pt x="5" y="20"/>
                    </a:cubicBezTo>
                    <a:cubicBezTo>
                      <a:pt x="8" y="14"/>
                      <a:pt x="7" y="6"/>
                      <a:pt x="2" y="0"/>
                    </a:cubicBezTo>
                    <a:cubicBezTo>
                      <a:pt x="0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78" name="Freeform 35">
                <a:extLst>
                  <a:ext uri="{FF2B5EF4-FFF2-40B4-BE49-F238E27FC236}">
                    <a16:creationId xmlns:a16="http://schemas.microsoft.com/office/drawing/2014/main" id="{B769A903-F746-4EED-8E9E-5D5A1DF4D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1862"/>
                <a:ext cx="13" cy="24"/>
              </a:xfrm>
              <a:custGeom>
                <a:avLst/>
                <a:gdLst>
                  <a:gd name="T0" fmla="*/ 21 w 5"/>
                  <a:gd name="T1" fmla="*/ 21 h 9"/>
                  <a:gd name="T2" fmla="*/ 55 w 5"/>
                  <a:gd name="T3" fmla="*/ 171 h 9"/>
                  <a:gd name="T4" fmla="*/ 21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1" y="1"/>
                    </a:moveTo>
                    <a:cubicBezTo>
                      <a:pt x="0" y="5"/>
                      <a:pt x="0" y="8"/>
                      <a:pt x="3" y="9"/>
                    </a:cubicBezTo>
                    <a:cubicBezTo>
                      <a:pt x="5" y="6"/>
                      <a:pt x="5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79" name="Freeform 36">
                <a:extLst>
                  <a:ext uri="{FF2B5EF4-FFF2-40B4-BE49-F238E27FC236}">
                    <a16:creationId xmlns:a16="http://schemas.microsoft.com/office/drawing/2014/main" id="{C5CEC475-6906-432B-B469-2A8A8C5EB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" y="1510"/>
                <a:ext cx="45" cy="37"/>
              </a:xfrm>
              <a:custGeom>
                <a:avLst/>
                <a:gdLst>
                  <a:gd name="T0" fmla="*/ 125 w 18"/>
                  <a:gd name="T1" fmla="*/ 56 h 14"/>
                  <a:gd name="T2" fmla="*/ 95 w 18"/>
                  <a:gd name="T3" fmla="*/ 21 h 14"/>
                  <a:gd name="T4" fmla="*/ 188 w 18"/>
                  <a:gd name="T5" fmla="*/ 204 h 14"/>
                  <a:gd name="T6" fmla="*/ 113 w 1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4">
                    <a:moveTo>
                      <a:pt x="8" y="3"/>
                    </a:moveTo>
                    <a:cubicBezTo>
                      <a:pt x="8" y="2"/>
                      <a:pt x="7" y="1"/>
                      <a:pt x="6" y="1"/>
                    </a:cubicBezTo>
                    <a:cubicBezTo>
                      <a:pt x="0" y="5"/>
                      <a:pt x="7" y="14"/>
                      <a:pt x="12" y="11"/>
                    </a:cubicBezTo>
                    <a:cubicBezTo>
                      <a:pt x="18" y="8"/>
                      <a:pt x="10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96" name="Freeform 37">
                <a:extLst>
                  <a:ext uri="{FF2B5EF4-FFF2-40B4-BE49-F238E27FC236}">
                    <a16:creationId xmlns:a16="http://schemas.microsoft.com/office/drawing/2014/main" id="{0E0770C0-237B-42B3-9677-ABAC2AE9B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" y="1547"/>
                <a:ext cx="45" cy="29"/>
              </a:xfrm>
              <a:custGeom>
                <a:avLst/>
                <a:gdLst>
                  <a:gd name="T0" fmla="*/ 125 w 18"/>
                  <a:gd name="T1" fmla="*/ 0 h 11"/>
                  <a:gd name="T2" fmla="*/ 145 w 18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8" y="0"/>
                    </a:moveTo>
                    <a:cubicBezTo>
                      <a:pt x="0" y="10"/>
                      <a:pt x="18" y="11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97" name="Freeform 38">
                <a:extLst>
                  <a:ext uri="{FF2B5EF4-FFF2-40B4-BE49-F238E27FC236}">
                    <a16:creationId xmlns:a16="http://schemas.microsoft.com/office/drawing/2014/main" id="{E1F977E1-7F3E-4CDA-A0C3-CE916C152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470"/>
                <a:ext cx="12" cy="16"/>
              </a:xfrm>
              <a:custGeom>
                <a:avLst/>
                <a:gdLst>
                  <a:gd name="T0" fmla="*/ 12 w 5"/>
                  <a:gd name="T1" fmla="*/ 35 h 6"/>
                  <a:gd name="T2" fmla="*/ 0 w 5"/>
                  <a:gd name="T3" fmla="*/ 115 h 6"/>
                  <a:gd name="T4" fmla="*/ 29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1" y="3"/>
                      <a:pt x="0" y="4"/>
                      <a:pt x="0" y="6"/>
                    </a:cubicBezTo>
                    <a:cubicBezTo>
                      <a:pt x="5" y="6"/>
                      <a:pt x="5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98" name="Freeform 39">
                <a:extLst>
                  <a:ext uri="{FF2B5EF4-FFF2-40B4-BE49-F238E27FC236}">
                    <a16:creationId xmlns:a16="http://schemas.microsoft.com/office/drawing/2014/main" id="{B8CCC471-226A-48CE-B80D-09A53B821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1992"/>
                <a:ext cx="27" cy="104"/>
              </a:xfrm>
              <a:custGeom>
                <a:avLst/>
                <a:gdLst>
                  <a:gd name="T0" fmla="*/ 71 w 11"/>
                  <a:gd name="T1" fmla="*/ 0 h 39"/>
                  <a:gd name="T2" fmla="*/ 61 w 11"/>
                  <a:gd name="T3" fmla="*/ 739 h 39"/>
                  <a:gd name="T4" fmla="*/ 91 w 11"/>
                  <a:gd name="T5" fmla="*/ 9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9">
                    <a:moveTo>
                      <a:pt x="5" y="0"/>
                    </a:moveTo>
                    <a:cubicBezTo>
                      <a:pt x="5" y="12"/>
                      <a:pt x="0" y="29"/>
                      <a:pt x="4" y="39"/>
                    </a:cubicBezTo>
                    <a:cubicBezTo>
                      <a:pt x="11" y="32"/>
                      <a:pt x="11" y="15"/>
                      <a:pt x="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99" name="Freeform 40">
                <a:extLst>
                  <a:ext uri="{FF2B5EF4-FFF2-40B4-BE49-F238E27FC236}">
                    <a16:creationId xmlns:a16="http://schemas.microsoft.com/office/drawing/2014/main" id="{51658D31-3850-4FE1-9368-3F5B770F3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107"/>
                <a:ext cx="12" cy="43"/>
              </a:xfrm>
              <a:custGeom>
                <a:avLst/>
                <a:gdLst>
                  <a:gd name="T0" fmla="*/ 12 w 5"/>
                  <a:gd name="T1" fmla="*/ 81 h 16"/>
                  <a:gd name="T2" fmla="*/ 12 w 5"/>
                  <a:gd name="T3" fmla="*/ 312 h 16"/>
                  <a:gd name="T4" fmla="*/ 41 w 5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6">
                    <a:moveTo>
                      <a:pt x="1" y="4"/>
                    </a:moveTo>
                    <a:cubicBezTo>
                      <a:pt x="0" y="8"/>
                      <a:pt x="0" y="13"/>
                      <a:pt x="1" y="16"/>
                    </a:cubicBezTo>
                    <a:cubicBezTo>
                      <a:pt x="5" y="12"/>
                      <a:pt x="4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0" name="Freeform 41">
                <a:extLst>
                  <a:ext uri="{FF2B5EF4-FFF2-40B4-BE49-F238E27FC236}">
                    <a16:creationId xmlns:a16="http://schemas.microsoft.com/office/drawing/2014/main" id="{1081AAA8-9440-4DA5-AA8B-BA108DA27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171"/>
                <a:ext cx="102" cy="272"/>
              </a:xfrm>
              <a:custGeom>
                <a:avLst/>
                <a:gdLst>
                  <a:gd name="T0" fmla="*/ 632 w 41"/>
                  <a:gd name="T1" fmla="*/ 0 h 102"/>
                  <a:gd name="T2" fmla="*/ 445 w 41"/>
                  <a:gd name="T3" fmla="*/ 1933 h 102"/>
                  <a:gd name="T4" fmla="*/ 632 w 41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02">
                    <a:moveTo>
                      <a:pt x="41" y="0"/>
                    </a:moveTo>
                    <a:cubicBezTo>
                      <a:pt x="15" y="13"/>
                      <a:pt x="0" y="75"/>
                      <a:pt x="29" y="102"/>
                    </a:cubicBezTo>
                    <a:cubicBezTo>
                      <a:pt x="16" y="86"/>
                      <a:pt x="17" y="21"/>
                      <a:pt x="41" y="0"/>
                    </a:cubicBezTo>
                    <a:close/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1" name="Freeform 42">
                <a:extLst>
                  <a:ext uri="{FF2B5EF4-FFF2-40B4-BE49-F238E27FC236}">
                    <a16:creationId xmlns:a16="http://schemas.microsoft.com/office/drawing/2014/main" id="{C79E0461-B4B6-4618-B1CA-A218B5AF9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1086"/>
                <a:ext cx="333" cy="864"/>
              </a:xfrm>
              <a:custGeom>
                <a:avLst/>
                <a:gdLst>
                  <a:gd name="T0" fmla="*/ 2088 w 133"/>
                  <a:gd name="T1" fmla="*/ 0 h 324"/>
                  <a:gd name="T2" fmla="*/ 1993 w 133"/>
                  <a:gd name="T3" fmla="*/ 6144 h 324"/>
                  <a:gd name="T4" fmla="*/ 2088 w 133"/>
                  <a:gd name="T5" fmla="*/ 0 h 3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" h="324">
                    <a:moveTo>
                      <a:pt x="133" y="0"/>
                    </a:moveTo>
                    <a:cubicBezTo>
                      <a:pt x="96" y="22"/>
                      <a:pt x="0" y="145"/>
                      <a:pt x="127" y="324"/>
                    </a:cubicBezTo>
                    <a:cubicBezTo>
                      <a:pt x="108" y="293"/>
                      <a:pt x="22" y="116"/>
                      <a:pt x="133" y="0"/>
                    </a:cubicBezTo>
                    <a:close/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2" name="Freeform 43">
                <a:extLst>
                  <a:ext uri="{FF2B5EF4-FFF2-40B4-BE49-F238E27FC236}">
                    <a16:creationId xmlns:a16="http://schemas.microsoft.com/office/drawing/2014/main" id="{C93D397B-93D2-44C4-BB43-028FAE149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283"/>
                <a:ext cx="25" cy="51"/>
              </a:xfrm>
              <a:custGeom>
                <a:avLst/>
                <a:gdLst>
                  <a:gd name="T0" fmla="*/ 63 w 10"/>
                  <a:gd name="T1" fmla="*/ 81 h 19"/>
                  <a:gd name="T2" fmla="*/ 83 w 10"/>
                  <a:gd name="T3" fmla="*/ 368 h 19"/>
                  <a:gd name="T4" fmla="*/ 113 w 10"/>
                  <a:gd name="T5" fmla="*/ 0 h 19"/>
                  <a:gd name="T6" fmla="*/ 50 w 10"/>
                  <a:gd name="T7" fmla="*/ 3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4" y="4"/>
                    </a:moveTo>
                    <a:cubicBezTo>
                      <a:pt x="1" y="9"/>
                      <a:pt x="0" y="16"/>
                      <a:pt x="5" y="19"/>
                    </a:cubicBezTo>
                    <a:cubicBezTo>
                      <a:pt x="8" y="13"/>
                      <a:pt x="10" y="6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3" name="Freeform 44">
                <a:extLst>
                  <a:ext uri="{FF2B5EF4-FFF2-40B4-BE49-F238E27FC236}">
                    <a16:creationId xmlns:a16="http://schemas.microsoft.com/office/drawing/2014/main" id="{11B2882A-39FE-4A57-9221-1397FC1A1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254"/>
                <a:ext cx="15" cy="21"/>
              </a:xfrm>
              <a:custGeom>
                <a:avLst/>
                <a:gdLst>
                  <a:gd name="T0" fmla="*/ 20 w 6"/>
                  <a:gd name="T1" fmla="*/ 0 h 8"/>
                  <a:gd name="T2" fmla="*/ 33 w 6"/>
                  <a:gd name="T3" fmla="*/ 144 h 8"/>
                  <a:gd name="T4" fmla="*/ 95 w 6"/>
                  <a:gd name="T5" fmla="*/ 34 h 8"/>
                  <a:gd name="T6" fmla="*/ 50 w 6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1" y="3"/>
                      <a:pt x="0" y="5"/>
                      <a:pt x="2" y="8"/>
                    </a:cubicBezTo>
                    <a:cubicBezTo>
                      <a:pt x="5" y="5"/>
                      <a:pt x="5" y="6"/>
                      <a:pt x="6" y="2"/>
                    </a:cubicBezTo>
                    <a:cubicBezTo>
                      <a:pt x="4" y="0"/>
                      <a:pt x="3" y="2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4" name="Freeform 45">
                <a:extLst>
                  <a:ext uri="{FF2B5EF4-FFF2-40B4-BE49-F238E27FC236}">
                    <a16:creationId xmlns:a16="http://schemas.microsoft.com/office/drawing/2014/main" id="{ED07D575-7036-4A09-A93B-C2E81C341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1360"/>
                <a:ext cx="38" cy="246"/>
              </a:xfrm>
              <a:custGeom>
                <a:avLst/>
                <a:gdLst>
                  <a:gd name="T0" fmla="*/ 193 w 15"/>
                  <a:gd name="T1" fmla="*/ 0 h 92"/>
                  <a:gd name="T2" fmla="*/ 160 w 15"/>
                  <a:gd name="T3" fmla="*/ 1759 h 92"/>
                  <a:gd name="T4" fmla="*/ 160 w 15"/>
                  <a:gd name="T5" fmla="*/ 824 h 92"/>
                  <a:gd name="T6" fmla="*/ 193 w 15"/>
                  <a:gd name="T7" fmla="*/ 35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92">
                    <a:moveTo>
                      <a:pt x="12" y="0"/>
                    </a:moveTo>
                    <a:cubicBezTo>
                      <a:pt x="0" y="27"/>
                      <a:pt x="1" y="65"/>
                      <a:pt x="10" y="92"/>
                    </a:cubicBezTo>
                    <a:cubicBezTo>
                      <a:pt x="15" y="82"/>
                      <a:pt x="10" y="56"/>
                      <a:pt x="10" y="43"/>
                    </a:cubicBezTo>
                    <a:cubicBezTo>
                      <a:pt x="11" y="30"/>
                      <a:pt x="9" y="14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5" name="Freeform 46">
                <a:extLst>
                  <a:ext uri="{FF2B5EF4-FFF2-40B4-BE49-F238E27FC236}">
                    <a16:creationId xmlns:a16="http://schemas.microsoft.com/office/drawing/2014/main" id="{C092624F-2C38-440F-BFD5-55AD6F018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1318"/>
                <a:ext cx="15" cy="26"/>
              </a:xfrm>
              <a:custGeom>
                <a:avLst/>
                <a:gdLst>
                  <a:gd name="T0" fmla="*/ 50 w 6"/>
                  <a:gd name="T1" fmla="*/ 0 h 10"/>
                  <a:gd name="T2" fmla="*/ 20 w 6"/>
                  <a:gd name="T3" fmla="*/ 177 h 10"/>
                  <a:gd name="T4" fmla="*/ 63 w 6"/>
                  <a:gd name="T5" fmla="*/ 5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1" y="3"/>
                      <a:pt x="0" y="6"/>
                      <a:pt x="1" y="10"/>
                    </a:cubicBezTo>
                    <a:cubicBezTo>
                      <a:pt x="6" y="10"/>
                      <a:pt x="5" y="7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6" name="Freeform 47">
                <a:extLst>
                  <a:ext uri="{FF2B5EF4-FFF2-40B4-BE49-F238E27FC236}">
                    <a16:creationId xmlns:a16="http://schemas.microsoft.com/office/drawing/2014/main" id="{417F1A4A-66D4-40BE-A28D-B9053B16C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614"/>
                <a:ext cx="50" cy="40"/>
              </a:xfrm>
              <a:custGeom>
                <a:avLst/>
                <a:gdLst>
                  <a:gd name="T0" fmla="*/ 113 w 20"/>
                  <a:gd name="T1" fmla="*/ 56 h 15"/>
                  <a:gd name="T2" fmla="*/ 125 w 2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7" y="3"/>
                    </a:moveTo>
                    <a:cubicBezTo>
                      <a:pt x="0" y="15"/>
                      <a:pt x="20" y="9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7" name="Freeform 48">
                <a:extLst>
                  <a:ext uri="{FF2B5EF4-FFF2-40B4-BE49-F238E27FC236}">
                    <a16:creationId xmlns:a16="http://schemas.microsoft.com/office/drawing/2014/main" id="{CCD0613D-C535-4D70-A778-6F666ABE8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1486"/>
                <a:ext cx="343" cy="1210"/>
              </a:xfrm>
              <a:custGeom>
                <a:avLst/>
                <a:gdLst>
                  <a:gd name="T0" fmla="*/ 1272 w 137"/>
                  <a:gd name="T1" fmla="*/ 4126 h 454"/>
                  <a:gd name="T2" fmla="*/ 1317 w 137"/>
                  <a:gd name="T3" fmla="*/ 5378 h 454"/>
                  <a:gd name="T4" fmla="*/ 1555 w 137"/>
                  <a:gd name="T5" fmla="*/ 6969 h 454"/>
                  <a:gd name="T6" fmla="*/ 814 w 137"/>
                  <a:gd name="T7" fmla="*/ 8595 h 454"/>
                  <a:gd name="T8" fmla="*/ 1117 w 137"/>
                  <a:gd name="T9" fmla="*/ 7572 h 454"/>
                  <a:gd name="T10" fmla="*/ 1505 w 137"/>
                  <a:gd name="T11" fmla="*/ 7231 h 454"/>
                  <a:gd name="T12" fmla="*/ 1868 w 137"/>
                  <a:gd name="T13" fmla="*/ 7231 h 454"/>
                  <a:gd name="T14" fmla="*/ 1913 w 137"/>
                  <a:gd name="T15" fmla="*/ 7175 h 454"/>
                  <a:gd name="T16" fmla="*/ 1900 w 137"/>
                  <a:gd name="T17" fmla="*/ 7081 h 454"/>
                  <a:gd name="T18" fmla="*/ 1585 w 137"/>
                  <a:gd name="T19" fmla="*/ 6740 h 454"/>
                  <a:gd name="T20" fmla="*/ 1460 w 137"/>
                  <a:gd name="T21" fmla="*/ 6194 h 454"/>
                  <a:gd name="T22" fmla="*/ 1555 w 137"/>
                  <a:gd name="T23" fmla="*/ 5512 h 454"/>
                  <a:gd name="T24" fmla="*/ 1755 w 137"/>
                  <a:gd name="T25" fmla="*/ 5016 h 454"/>
                  <a:gd name="T26" fmla="*/ 2068 w 137"/>
                  <a:gd name="T27" fmla="*/ 4603 h 454"/>
                  <a:gd name="T28" fmla="*/ 2151 w 137"/>
                  <a:gd name="T29" fmla="*/ 4581 h 454"/>
                  <a:gd name="T30" fmla="*/ 689 w 137"/>
                  <a:gd name="T31" fmla="*/ 2820 h 454"/>
                  <a:gd name="T32" fmla="*/ 175 w 137"/>
                  <a:gd name="T33" fmla="*/ 661 h 454"/>
                  <a:gd name="T34" fmla="*/ 113 w 137"/>
                  <a:gd name="T35" fmla="*/ 0 h 454"/>
                  <a:gd name="T36" fmla="*/ 1272 w 137"/>
                  <a:gd name="T37" fmla="*/ 4126 h 4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7" h="454">
                    <a:moveTo>
                      <a:pt x="81" y="218"/>
                    </a:moveTo>
                    <a:cubicBezTo>
                      <a:pt x="98" y="231"/>
                      <a:pt x="92" y="251"/>
                      <a:pt x="84" y="284"/>
                    </a:cubicBezTo>
                    <a:cubicBezTo>
                      <a:pt x="76" y="319"/>
                      <a:pt x="82" y="350"/>
                      <a:pt x="99" y="368"/>
                    </a:cubicBezTo>
                    <a:cubicBezTo>
                      <a:pt x="72" y="371"/>
                      <a:pt x="48" y="421"/>
                      <a:pt x="52" y="454"/>
                    </a:cubicBezTo>
                    <a:cubicBezTo>
                      <a:pt x="71" y="400"/>
                      <a:pt x="71" y="400"/>
                      <a:pt x="71" y="400"/>
                    </a:cubicBezTo>
                    <a:cubicBezTo>
                      <a:pt x="96" y="382"/>
                      <a:pt x="96" y="382"/>
                      <a:pt x="96" y="382"/>
                    </a:cubicBezTo>
                    <a:cubicBezTo>
                      <a:pt x="119" y="382"/>
                      <a:pt x="119" y="382"/>
                      <a:pt x="119" y="382"/>
                    </a:cubicBezTo>
                    <a:cubicBezTo>
                      <a:pt x="119" y="382"/>
                      <a:pt x="121" y="382"/>
                      <a:pt x="122" y="379"/>
                    </a:cubicBezTo>
                    <a:cubicBezTo>
                      <a:pt x="124" y="375"/>
                      <a:pt x="121" y="374"/>
                      <a:pt x="121" y="374"/>
                    </a:cubicBezTo>
                    <a:cubicBezTo>
                      <a:pt x="101" y="356"/>
                      <a:pt x="101" y="356"/>
                      <a:pt x="101" y="356"/>
                    </a:cubicBezTo>
                    <a:cubicBezTo>
                      <a:pt x="93" y="327"/>
                      <a:pt x="93" y="327"/>
                      <a:pt x="93" y="327"/>
                    </a:cubicBezTo>
                    <a:cubicBezTo>
                      <a:pt x="99" y="291"/>
                      <a:pt x="99" y="291"/>
                      <a:pt x="99" y="291"/>
                    </a:cubicBezTo>
                    <a:cubicBezTo>
                      <a:pt x="112" y="265"/>
                      <a:pt x="112" y="265"/>
                      <a:pt x="112" y="265"/>
                    </a:cubicBez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37" y="242"/>
                      <a:pt x="137" y="242"/>
                      <a:pt x="137" y="242"/>
                    </a:cubicBezTo>
                    <a:cubicBezTo>
                      <a:pt x="115" y="231"/>
                      <a:pt x="66" y="188"/>
                      <a:pt x="44" y="149"/>
                    </a:cubicBezTo>
                    <a:cubicBezTo>
                      <a:pt x="25" y="118"/>
                      <a:pt x="16" y="70"/>
                      <a:pt x="11" y="35"/>
                    </a:cubicBezTo>
                    <a:cubicBezTo>
                      <a:pt x="7" y="13"/>
                      <a:pt x="7" y="0"/>
                      <a:pt x="7" y="0"/>
                    </a:cubicBezTo>
                    <a:cubicBezTo>
                      <a:pt x="2" y="32"/>
                      <a:pt x="0" y="141"/>
                      <a:pt x="81" y="218"/>
                    </a:cubicBez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8" name="Freeform 49">
                <a:extLst>
                  <a:ext uri="{FF2B5EF4-FFF2-40B4-BE49-F238E27FC236}">
                    <a16:creationId xmlns:a16="http://schemas.microsoft.com/office/drawing/2014/main" id="{645FBB28-C2E1-42E6-B33B-C1FA53638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9" y="1443"/>
                <a:ext cx="705" cy="1240"/>
              </a:xfrm>
              <a:custGeom>
                <a:avLst/>
                <a:gdLst>
                  <a:gd name="T0" fmla="*/ 2033 w 282"/>
                  <a:gd name="T1" fmla="*/ 8819 h 465"/>
                  <a:gd name="T2" fmla="*/ 1720 w 282"/>
                  <a:gd name="T3" fmla="*/ 8021 h 465"/>
                  <a:gd name="T4" fmla="*/ 1363 w 282"/>
                  <a:gd name="T5" fmla="*/ 3699 h 465"/>
                  <a:gd name="T6" fmla="*/ 1675 w 282"/>
                  <a:gd name="T7" fmla="*/ 2253 h 465"/>
                  <a:gd name="T8" fmla="*/ 3908 w 282"/>
                  <a:gd name="T9" fmla="*/ 171 h 465"/>
                  <a:gd name="T10" fmla="*/ 4408 w 282"/>
                  <a:gd name="T11" fmla="*/ 35 h 465"/>
                  <a:gd name="T12" fmla="*/ 2113 w 282"/>
                  <a:gd name="T13" fmla="*/ 832 h 465"/>
                  <a:gd name="T14" fmla="*/ 1113 w 282"/>
                  <a:gd name="T15" fmla="*/ 4245 h 465"/>
                  <a:gd name="T16" fmla="*/ 988 w 282"/>
                  <a:gd name="T17" fmla="*/ 5085 h 465"/>
                  <a:gd name="T18" fmla="*/ 863 w 282"/>
                  <a:gd name="T19" fmla="*/ 5120 h 465"/>
                  <a:gd name="T20" fmla="*/ 658 w 282"/>
                  <a:gd name="T21" fmla="*/ 4800 h 465"/>
                  <a:gd name="T22" fmla="*/ 613 w 282"/>
                  <a:gd name="T23" fmla="*/ 4629 h 465"/>
                  <a:gd name="T24" fmla="*/ 500 w 282"/>
                  <a:gd name="T25" fmla="*/ 4587 h 465"/>
                  <a:gd name="T26" fmla="*/ 425 w 282"/>
                  <a:gd name="T27" fmla="*/ 4643 h 465"/>
                  <a:gd name="T28" fmla="*/ 363 w 282"/>
                  <a:gd name="T29" fmla="*/ 4949 h 465"/>
                  <a:gd name="T30" fmla="*/ 125 w 282"/>
                  <a:gd name="T31" fmla="*/ 5064 h 465"/>
                  <a:gd name="T32" fmla="*/ 0 w 282"/>
                  <a:gd name="T33" fmla="*/ 5120 h 465"/>
                  <a:gd name="T34" fmla="*/ 500 w 282"/>
                  <a:gd name="T35" fmla="*/ 5085 h 465"/>
                  <a:gd name="T36" fmla="*/ 970 w 282"/>
                  <a:gd name="T37" fmla="*/ 5325 h 465"/>
                  <a:gd name="T38" fmla="*/ 1020 w 282"/>
                  <a:gd name="T39" fmla="*/ 5291 h 465"/>
                  <a:gd name="T40" fmla="*/ 1345 w 282"/>
                  <a:gd name="T41" fmla="*/ 7565 h 465"/>
                  <a:gd name="T42" fmla="*/ 1938 w 282"/>
                  <a:gd name="T43" fmla="*/ 8683 h 465"/>
                  <a:gd name="T44" fmla="*/ 1988 w 282"/>
                  <a:gd name="T45" fmla="*/ 8781 h 46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82" h="465">
                    <a:moveTo>
                      <a:pt x="130" y="465"/>
                    </a:moveTo>
                    <a:cubicBezTo>
                      <a:pt x="123" y="453"/>
                      <a:pt x="116" y="439"/>
                      <a:pt x="110" y="423"/>
                    </a:cubicBezTo>
                    <a:cubicBezTo>
                      <a:pt x="87" y="368"/>
                      <a:pt x="68" y="288"/>
                      <a:pt x="87" y="195"/>
                    </a:cubicBezTo>
                    <a:cubicBezTo>
                      <a:pt x="90" y="181"/>
                      <a:pt x="97" y="145"/>
                      <a:pt x="107" y="119"/>
                    </a:cubicBezTo>
                    <a:cubicBezTo>
                      <a:pt x="140" y="19"/>
                      <a:pt x="202" y="17"/>
                      <a:pt x="250" y="9"/>
                    </a:cubicBezTo>
                    <a:cubicBezTo>
                      <a:pt x="261" y="8"/>
                      <a:pt x="273" y="5"/>
                      <a:pt x="282" y="2"/>
                    </a:cubicBezTo>
                    <a:cubicBezTo>
                      <a:pt x="260" y="7"/>
                      <a:pt x="172" y="0"/>
                      <a:pt x="135" y="44"/>
                    </a:cubicBezTo>
                    <a:cubicBezTo>
                      <a:pt x="98" y="88"/>
                      <a:pt x="77" y="167"/>
                      <a:pt x="71" y="224"/>
                    </a:cubicBezTo>
                    <a:cubicBezTo>
                      <a:pt x="70" y="239"/>
                      <a:pt x="69" y="262"/>
                      <a:pt x="63" y="268"/>
                    </a:cubicBezTo>
                    <a:cubicBezTo>
                      <a:pt x="55" y="270"/>
                      <a:pt x="55" y="270"/>
                      <a:pt x="55" y="270"/>
                    </a:cubicBezTo>
                    <a:cubicBezTo>
                      <a:pt x="42" y="253"/>
                      <a:pt x="42" y="253"/>
                      <a:pt x="42" y="253"/>
                    </a:cubicBezTo>
                    <a:cubicBezTo>
                      <a:pt x="39" y="244"/>
                      <a:pt x="39" y="244"/>
                      <a:pt x="39" y="244"/>
                    </a:cubicBezTo>
                    <a:cubicBezTo>
                      <a:pt x="39" y="244"/>
                      <a:pt x="37" y="242"/>
                      <a:pt x="32" y="242"/>
                    </a:cubicBezTo>
                    <a:cubicBezTo>
                      <a:pt x="28" y="242"/>
                      <a:pt x="27" y="245"/>
                      <a:pt x="27" y="245"/>
                    </a:cubicBezTo>
                    <a:cubicBezTo>
                      <a:pt x="23" y="261"/>
                      <a:pt x="23" y="261"/>
                      <a:pt x="23" y="261"/>
                    </a:cubicBezTo>
                    <a:cubicBezTo>
                      <a:pt x="8" y="267"/>
                      <a:pt x="8" y="267"/>
                      <a:pt x="8" y="267"/>
                    </a:cubicBezTo>
                    <a:cubicBezTo>
                      <a:pt x="0" y="270"/>
                      <a:pt x="0" y="270"/>
                      <a:pt x="0" y="270"/>
                    </a:cubicBezTo>
                    <a:cubicBezTo>
                      <a:pt x="16" y="277"/>
                      <a:pt x="24" y="270"/>
                      <a:pt x="32" y="268"/>
                    </a:cubicBezTo>
                    <a:cubicBezTo>
                      <a:pt x="40" y="266"/>
                      <a:pt x="40" y="287"/>
                      <a:pt x="62" y="281"/>
                    </a:cubicBezTo>
                    <a:cubicBezTo>
                      <a:pt x="63" y="281"/>
                      <a:pt x="65" y="279"/>
                      <a:pt x="65" y="279"/>
                    </a:cubicBezTo>
                    <a:cubicBezTo>
                      <a:pt x="65" y="315"/>
                      <a:pt x="74" y="349"/>
                      <a:pt x="86" y="399"/>
                    </a:cubicBezTo>
                    <a:cubicBezTo>
                      <a:pt x="93" y="426"/>
                      <a:pt x="113" y="439"/>
                      <a:pt x="124" y="458"/>
                    </a:cubicBezTo>
                    <a:cubicBezTo>
                      <a:pt x="125" y="460"/>
                      <a:pt x="126" y="461"/>
                      <a:pt x="127" y="463"/>
                    </a:cubicBezTo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9" name="Freeform 50">
                <a:extLst>
                  <a:ext uri="{FF2B5EF4-FFF2-40B4-BE49-F238E27FC236}">
                    <a16:creationId xmlns:a16="http://schemas.microsoft.com/office/drawing/2014/main" id="{80A0A5BA-F19A-4C44-AFB6-C0E33AEC1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2683"/>
                <a:ext cx="243" cy="309"/>
              </a:xfrm>
              <a:custGeom>
                <a:avLst/>
                <a:gdLst>
                  <a:gd name="T0" fmla="*/ 0 w 97"/>
                  <a:gd name="T1" fmla="*/ 56 h 116"/>
                  <a:gd name="T2" fmla="*/ 709 w 97"/>
                  <a:gd name="T3" fmla="*/ 1377 h 116"/>
                  <a:gd name="T4" fmla="*/ 1117 w 97"/>
                  <a:gd name="T5" fmla="*/ 2171 h 116"/>
                  <a:gd name="T6" fmla="*/ 1506 w 97"/>
                  <a:gd name="T7" fmla="*/ 2158 h 116"/>
                  <a:gd name="T8" fmla="*/ 1147 w 97"/>
                  <a:gd name="T9" fmla="*/ 1569 h 116"/>
                  <a:gd name="T10" fmla="*/ 0 w 97"/>
                  <a:gd name="T11" fmla="*/ 0 h 1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16">
                    <a:moveTo>
                      <a:pt x="0" y="3"/>
                    </a:moveTo>
                    <a:cubicBezTo>
                      <a:pt x="17" y="33"/>
                      <a:pt x="29" y="60"/>
                      <a:pt x="45" y="73"/>
                    </a:cubicBezTo>
                    <a:cubicBezTo>
                      <a:pt x="70" y="93"/>
                      <a:pt x="86" y="111"/>
                      <a:pt x="71" y="115"/>
                    </a:cubicBezTo>
                    <a:cubicBezTo>
                      <a:pt x="86" y="116"/>
                      <a:pt x="96" y="116"/>
                      <a:pt x="96" y="114"/>
                    </a:cubicBezTo>
                    <a:cubicBezTo>
                      <a:pt x="97" y="104"/>
                      <a:pt x="91" y="97"/>
                      <a:pt x="73" y="83"/>
                    </a:cubicBezTo>
                    <a:cubicBezTo>
                      <a:pt x="55" y="68"/>
                      <a:pt x="26" y="46"/>
                      <a:pt x="0" y="0"/>
                    </a:cubicBezTo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0" name="Freeform 51">
                <a:extLst>
                  <a:ext uri="{FF2B5EF4-FFF2-40B4-BE49-F238E27FC236}">
                    <a16:creationId xmlns:a16="http://schemas.microsoft.com/office/drawing/2014/main" id="{69779C51-66E9-4B24-9114-B46E54D30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680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1" y="3"/>
                      <a:pt x="2" y="4"/>
                    </a:cubicBezTo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1" name="Freeform 52">
                <a:extLst>
                  <a:ext uri="{FF2B5EF4-FFF2-40B4-BE49-F238E27FC236}">
                    <a16:creationId xmlns:a16="http://schemas.microsoft.com/office/drawing/2014/main" id="{A3E4E0C1-D045-4906-B480-165FE6F21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2678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2" name="Freeform 53">
                <a:extLst>
                  <a:ext uri="{FF2B5EF4-FFF2-40B4-BE49-F238E27FC236}">
                    <a16:creationId xmlns:a16="http://schemas.microsoft.com/office/drawing/2014/main" id="{F442B830-D6F6-40BF-89E7-FBDC7ADAC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1262"/>
                <a:ext cx="358" cy="162"/>
              </a:xfrm>
              <a:custGeom>
                <a:avLst/>
                <a:gdLst>
                  <a:gd name="T0" fmla="*/ 2038 w 143"/>
                  <a:gd name="T1" fmla="*/ 1142 h 61"/>
                  <a:gd name="T2" fmla="*/ 2243 w 143"/>
                  <a:gd name="T3" fmla="*/ 0 h 61"/>
                  <a:gd name="T4" fmla="*/ 1850 w 143"/>
                  <a:gd name="T5" fmla="*/ 733 h 61"/>
                  <a:gd name="T6" fmla="*/ 0 w 143"/>
                  <a:gd name="T7" fmla="*/ 635 h 61"/>
                  <a:gd name="T8" fmla="*/ 2038 w 143"/>
                  <a:gd name="T9" fmla="*/ 1142 h 61"/>
                  <a:gd name="T10" fmla="*/ 2038 w 143"/>
                  <a:gd name="T11" fmla="*/ 114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3" h="61">
                    <a:moveTo>
                      <a:pt x="130" y="61"/>
                    </a:moveTo>
                    <a:cubicBezTo>
                      <a:pt x="131" y="39"/>
                      <a:pt x="135" y="19"/>
                      <a:pt x="143" y="0"/>
                    </a:cubicBezTo>
                    <a:cubicBezTo>
                      <a:pt x="132" y="9"/>
                      <a:pt x="130" y="29"/>
                      <a:pt x="118" y="39"/>
                    </a:cubicBezTo>
                    <a:cubicBezTo>
                      <a:pt x="106" y="49"/>
                      <a:pt x="28" y="35"/>
                      <a:pt x="0" y="34"/>
                    </a:cubicBezTo>
                    <a:cubicBezTo>
                      <a:pt x="18" y="37"/>
                      <a:pt x="93" y="52"/>
                      <a:pt x="130" y="61"/>
                    </a:cubicBezTo>
                    <a:cubicBezTo>
                      <a:pt x="130" y="61"/>
                      <a:pt x="130" y="61"/>
                      <a:pt x="130" y="61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3" name="Freeform 54">
                <a:extLst>
                  <a:ext uri="{FF2B5EF4-FFF2-40B4-BE49-F238E27FC236}">
                    <a16:creationId xmlns:a16="http://schemas.microsoft.com/office/drawing/2014/main" id="{7BA14F39-A7EF-40C7-82A8-1189C16B3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1870"/>
                <a:ext cx="295" cy="938"/>
              </a:xfrm>
              <a:custGeom>
                <a:avLst/>
                <a:gdLst>
                  <a:gd name="T0" fmla="*/ 1520 w 118"/>
                  <a:gd name="T1" fmla="*/ 3443 h 352"/>
                  <a:gd name="T2" fmla="*/ 1145 w 118"/>
                  <a:gd name="T3" fmla="*/ 1817 h 352"/>
                  <a:gd name="T4" fmla="*/ 908 w 118"/>
                  <a:gd name="T5" fmla="*/ 264 h 352"/>
                  <a:gd name="T6" fmla="*/ 520 w 118"/>
                  <a:gd name="T7" fmla="*/ 0 h 352"/>
                  <a:gd name="T8" fmla="*/ 83 w 118"/>
                  <a:gd name="T9" fmla="*/ 149 h 352"/>
                  <a:gd name="T10" fmla="*/ 0 w 118"/>
                  <a:gd name="T11" fmla="*/ 306 h 352"/>
                  <a:gd name="T12" fmla="*/ 738 w 118"/>
                  <a:gd name="T13" fmla="*/ 645 h 352"/>
                  <a:gd name="T14" fmla="*/ 1033 w 118"/>
                  <a:gd name="T15" fmla="*/ 2308 h 352"/>
                  <a:gd name="T16" fmla="*/ 1613 w 118"/>
                  <a:gd name="T17" fmla="*/ 4999 h 352"/>
                  <a:gd name="T18" fmla="*/ 1520 w 118"/>
                  <a:gd name="T19" fmla="*/ 6662 h 352"/>
                  <a:gd name="T20" fmla="*/ 1533 w 118"/>
                  <a:gd name="T21" fmla="*/ 6625 h 352"/>
                  <a:gd name="T22" fmla="*/ 1520 w 118"/>
                  <a:gd name="T23" fmla="*/ 3443 h 3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8" h="352">
                    <a:moveTo>
                      <a:pt x="97" y="182"/>
                    </a:moveTo>
                    <a:cubicBezTo>
                      <a:pt x="89" y="163"/>
                      <a:pt x="81" y="130"/>
                      <a:pt x="73" y="96"/>
                    </a:cubicBezTo>
                    <a:cubicBezTo>
                      <a:pt x="66" y="69"/>
                      <a:pt x="62" y="39"/>
                      <a:pt x="58" y="1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6" y="6"/>
                      <a:pt x="41" y="18"/>
                      <a:pt x="47" y="34"/>
                    </a:cubicBezTo>
                    <a:cubicBezTo>
                      <a:pt x="52" y="50"/>
                      <a:pt x="50" y="70"/>
                      <a:pt x="66" y="122"/>
                    </a:cubicBezTo>
                    <a:cubicBezTo>
                      <a:pt x="82" y="174"/>
                      <a:pt x="101" y="224"/>
                      <a:pt x="103" y="264"/>
                    </a:cubicBezTo>
                    <a:cubicBezTo>
                      <a:pt x="104" y="293"/>
                      <a:pt x="104" y="328"/>
                      <a:pt x="97" y="352"/>
                    </a:cubicBezTo>
                    <a:cubicBezTo>
                      <a:pt x="97" y="351"/>
                      <a:pt x="98" y="351"/>
                      <a:pt x="98" y="350"/>
                    </a:cubicBezTo>
                    <a:cubicBezTo>
                      <a:pt x="118" y="328"/>
                      <a:pt x="116" y="233"/>
                      <a:pt x="97" y="182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4" name="Freeform 55">
                <a:extLst>
                  <a:ext uri="{FF2B5EF4-FFF2-40B4-BE49-F238E27FC236}">
                    <a16:creationId xmlns:a16="http://schemas.microsoft.com/office/drawing/2014/main" id="{4BD0B29D-00B0-4AC6-AD79-3EE7F09A5D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79" y="1571"/>
                <a:ext cx="275" cy="568"/>
              </a:xfrm>
              <a:custGeom>
                <a:avLst/>
                <a:gdLst>
                  <a:gd name="T0" fmla="*/ 988 w 110"/>
                  <a:gd name="T1" fmla="*/ 1400 h 213"/>
                  <a:gd name="T2" fmla="*/ 1095 w 110"/>
                  <a:gd name="T3" fmla="*/ 0 h 213"/>
                  <a:gd name="T4" fmla="*/ 1063 w 110"/>
                  <a:gd name="T5" fmla="*/ 21 h 213"/>
                  <a:gd name="T6" fmla="*/ 395 w 110"/>
                  <a:gd name="T7" fmla="*/ 1443 h 213"/>
                  <a:gd name="T8" fmla="*/ 95 w 110"/>
                  <a:gd name="T9" fmla="*/ 2808 h 213"/>
                  <a:gd name="T10" fmla="*/ 0 w 110"/>
                  <a:gd name="T11" fmla="*/ 4040 h 213"/>
                  <a:gd name="T12" fmla="*/ 345 w 110"/>
                  <a:gd name="T13" fmla="*/ 3981 h 213"/>
                  <a:gd name="T14" fmla="*/ 113 w 110"/>
                  <a:gd name="T15" fmla="*/ 3699 h 213"/>
                  <a:gd name="T16" fmla="*/ 458 w 110"/>
                  <a:gd name="T17" fmla="*/ 2104 h 213"/>
                  <a:gd name="T18" fmla="*/ 970 w 110"/>
                  <a:gd name="T19" fmla="*/ 2696 h 213"/>
                  <a:gd name="T20" fmla="*/ 1095 w 110"/>
                  <a:gd name="T21" fmla="*/ 2355 h 213"/>
                  <a:gd name="T22" fmla="*/ 988 w 110"/>
                  <a:gd name="T23" fmla="*/ 1877 h 213"/>
                  <a:gd name="T24" fmla="*/ 1238 w 110"/>
                  <a:gd name="T25" fmla="*/ 1843 h 213"/>
                  <a:gd name="T26" fmla="*/ 1720 w 110"/>
                  <a:gd name="T27" fmla="*/ 2125 h 213"/>
                  <a:gd name="T28" fmla="*/ 988 w 110"/>
                  <a:gd name="T29" fmla="*/ 1400 h 213"/>
                  <a:gd name="T30" fmla="*/ 958 w 110"/>
                  <a:gd name="T31" fmla="*/ 2709 h 213"/>
                  <a:gd name="T32" fmla="*/ 970 w 110"/>
                  <a:gd name="T33" fmla="*/ 2696 h 213"/>
                  <a:gd name="T34" fmla="*/ 958 w 110"/>
                  <a:gd name="T35" fmla="*/ 2709 h 2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0" h="213">
                    <a:moveTo>
                      <a:pt x="63" y="74"/>
                    </a:moveTo>
                    <a:cubicBezTo>
                      <a:pt x="40" y="68"/>
                      <a:pt x="43" y="23"/>
                      <a:pt x="70" y="0"/>
                    </a:cubicBezTo>
                    <a:cubicBezTo>
                      <a:pt x="69" y="0"/>
                      <a:pt x="69" y="1"/>
                      <a:pt x="68" y="1"/>
                    </a:cubicBezTo>
                    <a:cubicBezTo>
                      <a:pt x="50" y="14"/>
                      <a:pt x="37" y="40"/>
                      <a:pt x="25" y="76"/>
                    </a:cubicBezTo>
                    <a:cubicBezTo>
                      <a:pt x="16" y="105"/>
                      <a:pt x="9" y="135"/>
                      <a:pt x="6" y="148"/>
                    </a:cubicBezTo>
                    <a:cubicBezTo>
                      <a:pt x="2" y="171"/>
                      <a:pt x="0" y="192"/>
                      <a:pt x="0" y="213"/>
                    </a:cubicBezTo>
                    <a:cubicBezTo>
                      <a:pt x="22" y="210"/>
                      <a:pt x="22" y="210"/>
                      <a:pt x="22" y="210"/>
                    </a:cubicBezTo>
                    <a:cubicBezTo>
                      <a:pt x="22" y="210"/>
                      <a:pt x="7" y="209"/>
                      <a:pt x="7" y="195"/>
                    </a:cubicBezTo>
                    <a:cubicBezTo>
                      <a:pt x="7" y="181"/>
                      <a:pt x="15" y="115"/>
                      <a:pt x="29" y="111"/>
                    </a:cubicBezTo>
                    <a:cubicBezTo>
                      <a:pt x="43" y="107"/>
                      <a:pt x="68" y="126"/>
                      <a:pt x="62" y="142"/>
                    </a:cubicBezTo>
                    <a:cubicBezTo>
                      <a:pt x="65" y="135"/>
                      <a:pt x="70" y="124"/>
                      <a:pt x="70" y="124"/>
                    </a:cubicBezTo>
                    <a:cubicBezTo>
                      <a:pt x="63" y="99"/>
                      <a:pt x="63" y="99"/>
                      <a:pt x="63" y="99"/>
                    </a:cubicBezTo>
                    <a:cubicBezTo>
                      <a:pt x="63" y="99"/>
                      <a:pt x="64" y="93"/>
                      <a:pt x="79" y="97"/>
                    </a:cubicBezTo>
                    <a:cubicBezTo>
                      <a:pt x="94" y="101"/>
                      <a:pt x="110" y="112"/>
                      <a:pt x="110" y="112"/>
                    </a:cubicBezTo>
                    <a:cubicBezTo>
                      <a:pt x="98" y="95"/>
                      <a:pt x="89" y="81"/>
                      <a:pt x="63" y="74"/>
                    </a:cubicBezTo>
                    <a:close/>
                    <a:moveTo>
                      <a:pt x="61" y="143"/>
                    </a:moveTo>
                    <a:cubicBezTo>
                      <a:pt x="62" y="143"/>
                      <a:pt x="62" y="142"/>
                      <a:pt x="62" y="142"/>
                    </a:cubicBezTo>
                    <a:cubicBezTo>
                      <a:pt x="59" y="147"/>
                      <a:pt x="58" y="151"/>
                      <a:pt x="61" y="143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5" name="Freeform 56">
                <a:extLst>
                  <a:ext uri="{FF2B5EF4-FFF2-40B4-BE49-F238E27FC236}">
                    <a16:creationId xmlns:a16="http://schemas.microsoft.com/office/drawing/2014/main" id="{DC9D6870-A831-4217-A99D-EFEF8C202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136"/>
                <a:ext cx="470" cy="582"/>
              </a:xfrm>
              <a:custGeom>
                <a:avLst/>
                <a:gdLst>
                  <a:gd name="T0" fmla="*/ 2158 w 188"/>
                  <a:gd name="T1" fmla="*/ 571 h 218"/>
                  <a:gd name="T2" fmla="*/ 2395 w 188"/>
                  <a:gd name="T3" fmla="*/ 2053 h 218"/>
                  <a:gd name="T4" fmla="*/ 2613 w 188"/>
                  <a:gd name="T5" fmla="*/ 2622 h 218"/>
                  <a:gd name="T6" fmla="*/ 2925 w 188"/>
                  <a:gd name="T7" fmla="*/ 3748 h 218"/>
                  <a:gd name="T8" fmla="*/ 2720 w 188"/>
                  <a:gd name="T9" fmla="*/ 3842 h 218"/>
                  <a:gd name="T10" fmla="*/ 1313 w 188"/>
                  <a:gd name="T11" fmla="*/ 3748 h 218"/>
                  <a:gd name="T12" fmla="*/ 238 w 188"/>
                  <a:gd name="T13" fmla="*/ 1004 h 218"/>
                  <a:gd name="T14" fmla="*/ 113 w 188"/>
                  <a:gd name="T15" fmla="*/ 206 h 218"/>
                  <a:gd name="T16" fmla="*/ 550 w 188"/>
                  <a:gd name="T17" fmla="*/ 0 h 2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8" h="218">
                    <a:moveTo>
                      <a:pt x="138" y="30"/>
                    </a:moveTo>
                    <a:cubicBezTo>
                      <a:pt x="144" y="62"/>
                      <a:pt x="146" y="85"/>
                      <a:pt x="153" y="108"/>
                    </a:cubicBezTo>
                    <a:cubicBezTo>
                      <a:pt x="160" y="132"/>
                      <a:pt x="158" y="128"/>
                      <a:pt x="167" y="138"/>
                    </a:cubicBezTo>
                    <a:cubicBezTo>
                      <a:pt x="176" y="149"/>
                      <a:pt x="188" y="190"/>
                      <a:pt x="187" y="197"/>
                    </a:cubicBezTo>
                    <a:cubicBezTo>
                      <a:pt x="187" y="199"/>
                      <a:pt x="181" y="199"/>
                      <a:pt x="174" y="202"/>
                    </a:cubicBezTo>
                    <a:cubicBezTo>
                      <a:pt x="151" y="209"/>
                      <a:pt x="104" y="218"/>
                      <a:pt x="84" y="197"/>
                    </a:cubicBezTo>
                    <a:cubicBezTo>
                      <a:pt x="64" y="176"/>
                      <a:pt x="14" y="110"/>
                      <a:pt x="15" y="53"/>
                    </a:cubicBezTo>
                    <a:cubicBezTo>
                      <a:pt x="15" y="40"/>
                      <a:pt x="0" y="23"/>
                      <a:pt x="7" y="11"/>
                    </a:cubicBezTo>
                    <a:cubicBezTo>
                      <a:pt x="10" y="6"/>
                      <a:pt x="31" y="5"/>
                      <a:pt x="35" y="0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6" name="Freeform 57">
                <a:extLst>
                  <a:ext uri="{FF2B5EF4-FFF2-40B4-BE49-F238E27FC236}">
                    <a16:creationId xmlns:a16="http://schemas.microsoft.com/office/drawing/2014/main" id="{D796F721-D819-4ABA-868B-075FC1261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2312"/>
                <a:ext cx="45" cy="40"/>
              </a:xfrm>
              <a:custGeom>
                <a:avLst/>
                <a:gdLst>
                  <a:gd name="T0" fmla="*/ 175 w 18"/>
                  <a:gd name="T1" fmla="*/ 0 h 15"/>
                  <a:gd name="T2" fmla="*/ 95 w 18"/>
                  <a:gd name="T3" fmla="*/ 115 h 15"/>
                  <a:gd name="T4" fmla="*/ 50 w 18"/>
                  <a:gd name="T5" fmla="*/ 192 h 15"/>
                  <a:gd name="T6" fmla="*/ 158 w 18"/>
                  <a:gd name="T7" fmla="*/ 192 h 15"/>
                  <a:gd name="T8" fmla="*/ 220 w 18"/>
                  <a:gd name="T9" fmla="*/ 285 h 15"/>
                  <a:gd name="T10" fmla="*/ 283 w 18"/>
                  <a:gd name="T11" fmla="*/ 93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5">
                    <a:moveTo>
                      <a:pt x="11" y="0"/>
                    </a:moveTo>
                    <a:cubicBezTo>
                      <a:pt x="11" y="4"/>
                      <a:pt x="10" y="4"/>
                      <a:pt x="6" y="6"/>
                    </a:cubicBezTo>
                    <a:cubicBezTo>
                      <a:pt x="4" y="6"/>
                      <a:pt x="0" y="8"/>
                      <a:pt x="3" y="10"/>
                    </a:cubicBezTo>
                    <a:cubicBezTo>
                      <a:pt x="5" y="11"/>
                      <a:pt x="8" y="9"/>
                      <a:pt x="10" y="10"/>
                    </a:cubicBezTo>
                    <a:cubicBezTo>
                      <a:pt x="13" y="11"/>
                      <a:pt x="13" y="13"/>
                      <a:pt x="14" y="15"/>
                    </a:cubicBezTo>
                    <a:cubicBezTo>
                      <a:pt x="18" y="13"/>
                      <a:pt x="17" y="8"/>
                      <a:pt x="18" y="5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7" name="Freeform 58">
                <a:extLst>
                  <a:ext uri="{FF2B5EF4-FFF2-40B4-BE49-F238E27FC236}">
                    <a16:creationId xmlns:a16="http://schemas.microsoft.com/office/drawing/2014/main" id="{0CFFF777-AF64-43F7-9DD6-915EFB544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246"/>
                <a:ext cx="68" cy="50"/>
              </a:xfrm>
              <a:custGeom>
                <a:avLst/>
                <a:gdLst>
                  <a:gd name="T0" fmla="*/ 285 w 27"/>
                  <a:gd name="T1" fmla="*/ 0 h 19"/>
                  <a:gd name="T2" fmla="*/ 179 w 27"/>
                  <a:gd name="T3" fmla="*/ 111 h 19"/>
                  <a:gd name="T4" fmla="*/ 126 w 27"/>
                  <a:gd name="T5" fmla="*/ 166 h 19"/>
                  <a:gd name="T6" fmla="*/ 209 w 27"/>
                  <a:gd name="T7" fmla="*/ 179 h 19"/>
                  <a:gd name="T8" fmla="*/ 222 w 27"/>
                  <a:gd name="T9" fmla="*/ 234 h 19"/>
                  <a:gd name="T10" fmla="*/ 146 w 27"/>
                  <a:gd name="T11" fmla="*/ 234 h 19"/>
                  <a:gd name="T12" fmla="*/ 33 w 27"/>
                  <a:gd name="T13" fmla="*/ 347 h 19"/>
                  <a:gd name="T14" fmla="*/ 146 w 27"/>
                  <a:gd name="T15" fmla="*/ 311 h 19"/>
                  <a:gd name="T16" fmla="*/ 242 w 27"/>
                  <a:gd name="T17" fmla="*/ 347 h 19"/>
                  <a:gd name="T18" fmla="*/ 431 w 27"/>
                  <a:gd name="T19" fmla="*/ 271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19">
                    <a:moveTo>
                      <a:pt x="18" y="0"/>
                    </a:moveTo>
                    <a:cubicBezTo>
                      <a:pt x="18" y="8"/>
                      <a:pt x="16" y="4"/>
                      <a:pt x="11" y="6"/>
                    </a:cubicBezTo>
                    <a:cubicBezTo>
                      <a:pt x="10" y="7"/>
                      <a:pt x="7" y="8"/>
                      <a:pt x="8" y="9"/>
                    </a:cubicBezTo>
                    <a:cubicBezTo>
                      <a:pt x="9" y="11"/>
                      <a:pt x="12" y="9"/>
                      <a:pt x="13" y="10"/>
                    </a:cubicBezTo>
                    <a:cubicBezTo>
                      <a:pt x="15" y="11"/>
                      <a:pt x="15" y="12"/>
                      <a:pt x="14" y="13"/>
                    </a:cubicBezTo>
                    <a:cubicBezTo>
                      <a:pt x="12" y="15"/>
                      <a:pt x="10" y="13"/>
                      <a:pt x="9" y="13"/>
                    </a:cubicBezTo>
                    <a:cubicBezTo>
                      <a:pt x="5" y="13"/>
                      <a:pt x="0" y="15"/>
                      <a:pt x="2" y="19"/>
                    </a:cubicBezTo>
                    <a:cubicBezTo>
                      <a:pt x="4" y="19"/>
                      <a:pt x="6" y="17"/>
                      <a:pt x="9" y="17"/>
                    </a:cubicBezTo>
                    <a:cubicBezTo>
                      <a:pt x="11" y="17"/>
                      <a:pt x="12" y="19"/>
                      <a:pt x="15" y="19"/>
                    </a:cubicBezTo>
                    <a:cubicBezTo>
                      <a:pt x="19" y="19"/>
                      <a:pt x="22" y="14"/>
                      <a:pt x="27" y="15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8" name="Freeform 59">
                <a:extLst>
                  <a:ext uri="{FF2B5EF4-FFF2-40B4-BE49-F238E27FC236}">
                    <a16:creationId xmlns:a16="http://schemas.microsoft.com/office/drawing/2014/main" id="{FE2F1591-D254-4E1A-976D-D27DFFCB17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27" y="2686"/>
                <a:ext cx="345" cy="314"/>
              </a:xfrm>
              <a:custGeom>
                <a:avLst/>
                <a:gdLst>
                  <a:gd name="T0" fmla="*/ 2050 w 138"/>
                  <a:gd name="T1" fmla="*/ 261 h 118"/>
                  <a:gd name="T2" fmla="*/ 2033 w 138"/>
                  <a:gd name="T3" fmla="*/ 192 h 118"/>
                  <a:gd name="T4" fmla="*/ 2050 w 138"/>
                  <a:gd name="T5" fmla="*/ 261 h 118"/>
                  <a:gd name="T6" fmla="*/ 2050 w 138"/>
                  <a:gd name="T7" fmla="*/ 261 h 118"/>
                  <a:gd name="T8" fmla="*/ 1925 w 138"/>
                  <a:gd name="T9" fmla="*/ 942 h 118"/>
                  <a:gd name="T10" fmla="*/ 1408 w 138"/>
                  <a:gd name="T11" fmla="*/ 1807 h 118"/>
                  <a:gd name="T12" fmla="*/ 0 w 138"/>
                  <a:gd name="T13" fmla="*/ 0 h 118"/>
                  <a:gd name="T14" fmla="*/ 1145 w 138"/>
                  <a:gd name="T15" fmla="*/ 2145 h 118"/>
                  <a:gd name="T16" fmla="*/ 1500 w 138"/>
                  <a:gd name="T17" fmla="*/ 2166 h 118"/>
                  <a:gd name="T18" fmla="*/ 1813 w 138"/>
                  <a:gd name="T19" fmla="*/ 1586 h 118"/>
                  <a:gd name="T20" fmla="*/ 2158 w 138"/>
                  <a:gd name="T21" fmla="*/ 977 h 118"/>
                  <a:gd name="T22" fmla="*/ 2050 w 138"/>
                  <a:gd name="T23" fmla="*/ 261 h 1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8" h="118">
                    <a:moveTo>
                      <a:pt x="131" y="14"/>
                    </a:moveTo>
                    <a:cubicBezTo>
                      <a:pt x="130" y="12"/>
                      <a:pt x="130" y="10"/>
                      <a:pt x="130" y="10"/>
                    </a:cubicBezTo>
                    <a:lnTo>
                      <a:pt x="131" y="14"/>
                    </a:lnTo>
                    <a:close/>
                    <a:moveTo>
                      <a:pt x="131" y="14"/>
                    </a:moveTo>
                    <a:cubicBezTo>
                      <a:pt x="132" y="22"/>
                      <a:pt x="134" y="42"/>
                      <a:pt x="123" y="50"/>
                    </a:cubicBezTo>
                    <a:cubicBezTo>
                      <a:pt x="110" y="61"/>
                      <a:pt x="114" y="84"/>
                      <a:pt x="90" y="96"/>
                    </a:cubicBezTo>
                    <a:cubicBezTo>
                      <a:pt x="66" y="107"/>
                      <a:pt x="21" y="48"/>
                      <a:pt x="0" y="0"/>
                    </a:cubicBezTo>
                    <a:cubicBezTo>
                      <a:pt x="25" y="70"/>
                      <a:pt x="61" y="108"/>
                      <a:pt x="73" y="114"/>
                    </a:cubicBezTo>
                    <a:cubicBezTo>
                      <a:pt x="81" y="118"/>
                      <a:pt x="89" y="118"/>
                      <a:pt x="96" y="115"/>
                    </a:cubicBezTo>
                    <a:cubicBezTo>
                      <a:pt x="106" y="110"/>
                      <a:pt x="111" y="97"/>
                      <a:pt x="116" y="84"/>
                    </a:cubicBezTo>
                    <a:cubicBezTo>
                      <a:pt x="120" y="68"/>
                      <a:pt x="128" y="57"/>
                      <a:pt x="138" y="52"/>
                    </a:cubicBezTo>
                    <a:lnTo>
                      <a:pt x="131" y="14"/>
                    </a:ln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9" name="Freeform 60">
                <a:extLst>
                  <a:ext uri="{FF2B5EF4-FFF2-40B4-BE49-F238E27FC236}">
                    <a16:creationId xmlns:a16="http://schemas.microsoft.com/office/drawing/2014/main" id="{94255FBD-82D5-4625-BFF1-DCAB100A9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230"/>
                <a:ext cx="1105" cy="912"/>
              </a:xfrm>
              <a:custGeom>
                <a:avLst/>
                <a:gdLst>
                  <a:gd name="T0" fmla="*/ 6833 w 442"/>
                  <a:gd name="T1" fmla="*/ 0 h 342"/>
                  <a:gd name="T2" fmla="*/ 4488 w 442"/>
                  <a:gd name="T3" fmla="*/ 456 h 342"/>
                  <a:gd name="T4" fmla="*/ 3800 w 442"/>
                  <a:gd name="T5" fmla="*/ 491 h 342"/>
                  <a:gd name="T6" fmla="*/ 3800 w 442"/>
                  <a:gd name="T7" fmla="*/ 491 h 342"/>
                  <a:gd name="T8" fmla="*/ 3333 w 442"/>
                  <a:gd name="T9" fmla="*/ 419 h 342"/>
                  <a:gd name="T10" fmla="*/ 3333 w 442"/>
                  <a:gd name="T11" fmla="*/ 419 h 342"/>
                  <a:gd name="T12" fmla="*/ 3175 w 442"/>
                  <a:gd name="T13" fmla="*/ 435 h 342"/>
                  <a:gd name="T14" fmla="*/ 2833 w 442"/>
                  <a:gd name="T15" fmla="*/ 2125 h 342"/>
                  <a:gd name="T16" fmla="*/ 2938 w 442"/>
                  <a:gd name="T17" fmla="*/ 2312 h 342"/>
                  <a:gd name="T18" fmla="*/ 2925 w 442"/>
                  <a:gd name="T19" fmla="*/ 2312 h 342"/>
                  <a:gd name="T20" fmla="*/ 2958 w 442"/>
                  <a:gd name="T21" fmla="*/ 2709 h 342"/>
                  <a:gd name="T22" fmla="*/ 2958 w 442"/>
                  <a:gd name="T23" fmla="*/ 2709 h 342"/>
                  <a:gd name="T24" fmla="*/ 2958 w 442"/>
                  <a:gd name="T25" fmla="*/ 2709 h 342"/>
                  <a:gd name="T26" fmla="*/ 2738 w 442"/>
                  <a:gd name="T27" fmla="*/ 3435 h 342"/>
                  <a:gd name="T28" fmla="*/ 2375 w 442"/>
                  <a:gd name="T29" fmla="*/ 5803 h 342"/>
                  <a:gd name="T30" fmla="*/ 2283 w 442"/>
                  <a:gd name="T31" fmla="*/ 6293 h 342"/>
                  <a:gd name="T32" fmla="*/ 2145 w 442"/>
                  <a:gd name="T33" fmla="*/ 6293 h 342"/>
                  <a:gd name="T34" fmla="*/ 675 w 442"/>
                  <a:gd name="T35" fmla="*/ 4573 h 342"/>
                  <a:gd name="T36" fmla="*/ 125 w 442"/>
                  <a:gd name="T37" fmla="*/ 1821 h 342"/>
                  <a:gd name="T38" fmla="*/ 63 w 442"/>
                  <a:gd name="T39" fmla="*/ 1741 h 342"/>
                  <a:gd name="T40" fmla="*/ 0 w 442"/>
                  <a:gd name="T41" fmla="*/ 1821 h 342"/>
                  <a:gd name="T42" fmla="*/ 563 w 442"/>
                  <a:gd name="T43" fmla="*/ 4643 h 342"/>
                  <a:gd name="T44" fmla="*/ 2113 w 442"/>
                  <a:gd name="T45" fmla="*/ 6451 h 342"/>
                  <a:gd name="T46" fmla="*/ 2313 w 442"/>
                  <a:gd name="T47" fmla="*/ 6451 h 342"/>
                  <a:gd name="T48" fmla="*/ 2470 w 442"/>
                  <a:gd name="T49" fmla="*/ 5803 h 342"/>
                  <a:gd name="T50" fmla="*/ 2470 w 442"/>
                  <a:gd name="T51" fmla="*/ 5781 h 342"/>
                  <a:gd name="T52" fmla="*/ 2470 w 442"/>
                  <a:gd name="T53" fmla="*/ 5597 h 342"/>
                  <a:gd name="T54" fmla="*/ 2833 w 442"/>
                  <a:gd name="T55" fmla="*/ 3469 h 342"/>
                  <a:gd name="T56" fmla="*/ 3050 w 442"/>
                  <a:gd name="T57" fmla="*/ 2731 h 342"/>
                  <a:gd name="T58" fmla="*/ 3083 w 442"/>
                  <a:gd name="T59" fmla="*/ 2504 h 342"/>
                  <a:gd name="T60" fmla="*/ 3000 w 442"/>
                  <a:gd name="T61" fmla="*/ 2253 h 342"/>
                  <a:gd name="T62" fmla="*/ 2925 w 442"/>
                  <a:gd name="T63" fmla="*/ 2083 h 342"/>
                  <a:gd name="T64" fmla="*/ 2875 w 442"/>
                  <a:gd name="T65" fmla="*/ 1536 h 342"/>
                  <a:gd name="T66" fmla="*/ 3188 w 442"/>
                  <a:gd name="T67" fmla="*/ 568 h 342"/>
                  <a:gd name="T68" fmla="*/ 3333 w 442"/>
                  <a:gd name="T69" fmla="*/ 533 h 342"/>
                  <a:gd name="T70" fmla="*/ 3925 w 442"/>
                  <a:gd name="T71" fmla="*/ 605 h 342"/>
                  <a:gd name="T72" fmla="*/ 4500 w 442"/>
                  <a:gd name="T73" fmla="*/ 568 h 342"/>
                  <a:gd name="T74" fmla="*/ 5938 w 442"/>
                  <a:gd name="T75" fmla="*/ 363 h 342"/>
                  <a:gd name="T76" fmla="*/ 6845 w 442"/>
                  <a:gd name="T77" fmla="*/ 115 h 342"/>
                  <a:gd name="T78" fmla="*/ 6833 w 442"/>
                  <a:gd name="T79" fmla="*/ 0 h 34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42" h="342">
                    <a:moveTo>
                      <a:pt x="437" y="0"/>
                    </a:moveTo>
                    <a:cubicBezTo>
                      <a:pt x="389" y="12"/>
                      <a:pt x="339" y="20"/>
                      <a:pt x="287" y="24"/>
                    </a:cubicBezTo>
                    <a:cubicBezTo>
                      <a:pt x="269" y="25"/>
                      <a:pt x="255" y="26"/>
                      <a:pt x="243" y="26"/>
                    </a:cubicBezTo>
                    <a:cubicBezTo>
                      <a:pt x="243" y="26"/>
                      <a:pt x="243" y="26"/>
                      <a:pt x="243" y="26"/>
                    </a:cubicBezTo>
                    <a:cubicBezTo>
                      <a:pt x="230" y="26"/>
                      <a:pt x="220" y="25"/>
                      <a:pt x="213" y="22"/>
                    </a:cubicBezTo>
                    <a:cubicBezTo>
                      <a:pt x="213" y="22"/>
                      <a:pt x="213" y="22"/>
                      <a:pt x="213" y="22"/>
                    </a:cubicBezTo>
                    <a:cubicBezTo>
                      <a:pt x="208" y="21"/>
                      <a:pt x="205" y="22"/>
                      <a:pt x="203" y="23"/>
                    </a:cubicBezTo>
                    <a:cubicBezTo>
                      <a:pt x="186" y="34"/>
                      <a:pt x="171" y="61"/>
                      <a:pt x="181" y="112"/>
                    </a:cubicBezTo>
                    <a:cubicBezTo>
                      <a:pt x="182" y="115"/>
                      <a:pt x="184" y="119"/>
                      <a:pt x="188" y="122"/>
                    </a:cubicBezTo>
                    <a:cubicBezTo>
                      <a:pt x="187" y="122"/>
                      <a:pt x="187" y="122"/>
                      <a:pt x="187" y="122"/>
                    </a:cubicBezTo>
                    <a:cubicBezTo>
                      <a:pt x="191" y="126"/>
                      <a:pt x="192" y="132"/>
                      <a:pt x="189" y="143"/>
                    </a:cubicBezTo>
                    <a:cubicBezTo>
                      <a:pt x="189" y="143"/>
                      <a:pt x="189" y="143"/>
                      <a:pt x="189" y="143"/>
                    </a:cubicBezTo>
                    <a:cubicBezTo>
                      <a:pt x="189" y="143"/>
                      <a:pt x="189" y="143"/>
                      <a:pt x="189" y="143"/>
                    </a:cubicBezTo>
                    <a:cubicBezTo>
                      <a:pt x="187" y="152"/>
                      <a:pt x="183" y="164"/>
                      <a:pt x="175" y="181"/>
                    </a:cubicBezTo>
                    <a:cubicBezTo>
                      <a:pt x="157" y="222"/>
                      <a:pt x="150" y="268"/>
                      <a:pt x="152" y="306"/>
                    </a:cubicBezTo>
                    <a:cubicBezTo>
                      <a:pt x="152" y="320"/>
                      <a:pt x="150" y="330"/>
                      <a:pt x="146" y="332"/>
                    </a:cubicBezTo>
                    <a:cubicBezTo>
                      <a:pt x="142" y="335"/>
                      <a:pt x="141" y="333"/>
                      <a:pt x="137" y="332"/>
                    </a:cubicBezTo>
                    <a:cubicBezTo>
                      <a:pt x="120" y="327"/>
                      <a:pt x="67" y="283"/>
                      <a:pt x="43" y="241"/>
                    </a:cubicBezTo>
                    <a:cubicBezTo>
                      <a:pt x="18" y="199"/>
                      <a:pt x="9" y="124"/>
                      <a:pt x="8" y="96"/>
                    </a:cubicBezTo>
                    <a:cubicBezTo>
                      <a:pt x="8" y="93"/>
                      <a:pt x="6" y="92"/>
                      <a:pt x="4" y="92"/>
                    </a:cubicBezTo>
                    <a:cubicBezTo>
                      <a:pt x="1" y="92"/>
                      <a:pt x="0" y="94"/>
                      <a:pt x="0" y="96"/>
                    </a:cubicBezTo>
                    <a:cubicBezTo>
                      <a:pt x="1" y="126"/>
                      <a:pt x="10" y="201"/>
                      <a:pt x="36" y="245"/>
                    </a:cubicBezTo>
                    <a:cubicBezTo>
                      <a:pt x="60" y="288"/>
                      <a:pt x="115" y="334"/>
                      <a:pt x="135" y="340"/>
                    </a:cubicBezTo>
                    <a:cubicBezTo>
                      <a:pt x="140" y="342"/>
                      <a:pt x="145" y="341"/>
                      <a:pt x="148" y="340"/>
                    </a:cubicBezTo>
                    <a:cubicBezTo>
                      <a:pt x="155" y="337"/>
                      <a:pt x="159" y="318"/>
                      <a:pt x="158" y="306"/>
                    </a:cubicBezTo>
                    <a:cubicBezTo>
                      <a:pt x="158" y="306"/>
                      <a:pt x="158" y="306"/>
                      <a:pt x="158" y="305"/>
                    </a:cubicBezTo>
                    <a:cubicBezTo>
                      <a:pt x="158" y="302"/>
                      <a:pt x="158" y="299"/>
                      <a:pt x="158" y="295"/>
                    </a:cubicBezTo>
                    <a:cubicBezTo>
                      <a:pt x="158" y="257"/>
                      <a:pt x="166" y="217"/>
                      <a:pt x="181" y="183"/>
                    </a:cubicBezTo>
                    <a:cubicBezTo>
                      <a:pt x="188" y="166"/>
                      <a:pt x="193" y="154"/>
                      <a:pt x="195" y="144"/>
                    </a:cubicBezTo>
                    <a:cubicBezTo>
                      <a:pt x="196" y="141"/>
                      <a:pt x="197" y="136"/>
                      <a:pt x="197" y="132"/>
                    </a:cubicBezTo>
                    <a:cubicBezTo>
                      <a:pt x="197" y="127"/>
                      <a:pt x="196" y="122"/>
                      <a:pt x="192" y="119"/>
                    </a:cubicBezTo>
                    <a:cubicBezTo>
                      <a:pt x="191" y="117"/>
                      <a:pt x="188" y="115"/>
                      <a:pt x="187" y="110"/>
                    </a:cubicBezTo>
                    <a:cubicBezTo>
                      <a:pt x="185" y="99"/>
                      <a:pt x="184" y="90"/>
                      <a:pt x="184" y="81"/>
                    </a:cubicBezTo>
                    <a:cubicBezTo>
                      <a:pt x="184" y="47"/>
                      <a:pt x="204" y="30"/>
                      <a:pt x="204" y="30"/>
                    </a:cubicBezTo>
                    <a:cubicBezTo>
                      <a:pt x="206" y="29"/>
                      <a:pt x="209" y="27"/>
                      <a:pt x="213" y="28"/>
                    </a:cubicBezTo>
                    <a:cubicBezTo>
                      <a:pt x="227" y="32"/>
                      <a:pt x="249" y="32"/>
                      <a:pt x="251" y="32"/>
                    </a:cubicBezTo>
                    <a:cubicBezTo>
                      <a:pt x="261" y="32"/>
                      <a:pt x="272" y="31"/>
                      <a:pt x="288" y="30"/>
                    </a:cubicBezTo>
                    <a:cubicBezTo>
                      <a:pt x="321" y="28"/>
                      <a:pt x="343" y="27"/>
                      <a:pt x="380" y="19"/>
                    </a:cubicBezTo>
                    <a:cubicBezTo>
                      <a:pt x="401" y="14"/>
                      <a:pt x="422" y="10"/>
                      <a:pt x="438" y="6"/>
                    </a:cubicBezTo>
                    <a:cubicBezTo>
                      <a:pt x="442" y="4"/>
                      <a:pt x="441" y="0"/>
                      <a:pt x="437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0" name="Freeform 61">
                <a:extLst>
                  <a:ext uri="{FF2B5EF4-FFF2-40B4-BE49-F238E27FC236}">
                    <a16:creationId xmlns:a16="http://schemas.microsoft.com/office/drawing/2014/main" id="{CBB6ECAB-FECC-45F5-AC67-0C88F6515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2486"/>
                <a:ext cx="202" cy="344"/>
              </a:xfrm>
              <a:custGeom>
                <a:avLst/>
                <a:gdLst>
                  <a:gd name="T0" fmla="*/ 292 w 81"/>
                  <a:gd name="T1" fmla="*/ 2445 h 129"/>
                  <a:gd name="T2" fmla="*/ 387 w 81"/>
                  <a:gd name="T3" fmla="*/ 2368 h 129"/>
                  <a:gd name="T4" fmla="*/ 387 w 81"/>
                  <a:gd name="T5" fmla="*/ 2355 h 129"/>
                  <a:gd name="T6" fmla="*/ 604 w 81"/>
                  <a:gd name="T7" fmla="*/ 456 h 129"/>
                  <a:gd name="T8" fmla="*/ 1162 w 81"/>
                  <a:gd name="T9" fmla="*/ 227 h 129"/>
                  <a:gd name="T10" fmla="*/ 1244 w 81"/>
                  <a:gd name="T11" fmla="*/ 192 h 129"/>
                  <a:gd name="T12" fmla="*/ 1212 w 81"/>
                  <a:gd name="T13" fmla="*/ 93 h 129"/>
                  <a:gd name="T14" fmla="*/ 509 w 81"/>
                  <a:gd name="T15" fmla="*/ 341 h 129"/>
                  <a:gd name="T16" fmla="*/ 262 w 81"/>
                  <a:gd name="T17" fmla="*/ 2411 h 129"/>
                  <a:gd name="T18" fmla="*/ 292 w 81"/>
                  <a:gd name="T19" fmla="*/ 2445 h 1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29">
                    <a:moveTo>
                      <a:pt x="19" y="129"/>
                    </a:moveTo>
                    <a:cubicBezTo>
                      <a:pt x="21" y="127"/>
                      <a:pt x="23" y="126"/>
                      <a:pt x="25" y="125"/>
                    </a:cubicBezTo>
                    <a:cubicBezTo>
                      <a:pt x="25" y="125"/>
                      <a:pt x="25" y="124"/>
                      <a:pt x="25" y="124"/>
                    </a:cubicBezTo>
                    <a:cubicBezTo>
                      <a:pt x="9" y="78"/>
                      <a:pt x="22" y="42"/>
                      <a:pt x="39" y="24"/>
                    </a:cubicBezTo>
                    <a:cubicBezTo>
                      <a:pt x="50" y="13"/>
                      <a:pt x="64" y="9"/>
                      <a:pt x="75" y="12"/>
                    </a:cubicBezTo>
                    <a:cubicBezTo>
                      <a:pt x="77" y="13"/>
                      <a:pt x="80" y="12"/>
                      <a:pt x="80" y="10"/>
                    </a:cubicBezTo>
                    <a:cubicBezTo>
                      <a:pt x="81" y="8"/>
                      <a:pt x="80" y="5"/>
                      <a:pt x="78" y="5"/>
                    </a:cubicBezTo>
                    <a:cubicBezTo>
                      <a:pt x="63" y="0"/>
                      <a:pt x="47" y="5"/>
                      <a:pt x="33" y="18"/>
                    </a:cubicBezTo>
                    <a:cubicBezTo>
                      <a:pt x="14" y="38"/>
                      <a:pt x="0" y="77"/>
                      <a:pt x="17" y="127"/>
                    </a:cubicBezTo>
                    <a:cubicBezTo>
                      <a:pt x="17" y="128"/>
                      <a:pt x="18" y="128"/>
                      <a:pt x="19" y="12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1" name="Freeform 62">
                <a:extLst>
                  <a:ext uri="{FF2B5EF4-FFF2-40B4-BE49-F238E27FC236}">
                    <a16:creationId xmlns:a16="http://schemas.microsoft.com/office/drawing/2014/main" id="{15B1DC41-D7A7-43E7-9BA9-8D2E7D5CF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928"/>
                <a:ext cx="292" cy="1160"/>
              </a:xfrm>
              <a:custGeom>
                <a:avLst/>
                <a:gdLst>
                  <a:gd name="T0" fmla="*/ 1650 w 117"/>
                  <a:gd name="T1" fmla="*/ 8171 h 435"/>
                  <a:gd name="T2" fmla="*/ 1787 w 117"/>
                  <a:gd name="T3" fmla="*/ 8157 h 435"/>
                  <a:gd name="T4" fmla="*/ 1819 w 117"/>
                  <a:gd name="T5" fmla="*/ 8115 h 435"/>
                  <a:gd name="T6" fmla="*/ 1819 w 117"/>
                  <a:gd name="T7" fmla="*/ 8043 h 435"/>
                  <a:gd name="T8" fmla="*/ 1725 w 117"/>
                  <a:gd name="T9" fmla="*/ 8043 h 435"/>
                  <a:gd name="T10" fmla="*/ 217 w 117"/>
                  <a:gd name="T11" fmla="*/ 4872 h 435"/>
                  <a:gd name="T12" fmla="*/ 125 w 117"/>
                  <a:gd name="T13" fmla="*/ 3960 h 435"/>
                  <a:gd name="T14" fmla="*/ 1340 w 117"/>
                  <a:gd name="T15" fmla="*/ 931 h 435"/>
                  <a:gd name="T16" fmla="*/ 1462 w 117"/>
                  <a:gd name="T17" fmla="*/ 717 h 435"/>
                  <a:gd name="T18" fmla="*/ 1557 w 117"/>
                  <a:gd name="T19" fmla="*/ 93 h 435"/>
                  <a:gd name="T20" fmla="*/ 1507 w 117"/>
                  <a:gd name="T21" fmla="*/ 0 h 435"/>
                  <a:gd name="T22" fmla="*/ 1433 w 117"/>
                  <a:gd name="T23" fmla="*/ 77 h 435"/>
                  <a:gd name="T24" fmla="*/ 1340 w 117"/>
                  <a:gd name="T25" fmla="*/ 661 h 435"/>
                  <a:gd name="T26" fmla="*/ 1258 w 117"/>
                  <a:gd name="T27" fmla="*/ 819 h 435"/>
                  <a:gd name="T28" fmla="*/ 0 w 117"/>
                  <a:gd name="T29" fmla="*/ 3960 h 435"/>
                  <a:gd name="T30" fmla="*/ 92 w 117"/>
                  <a:gd name="T31" fmla="*/ 4915 h 435"/>
                  <a:gd name="T32" fmla="*/ 1650 w 117"/>
                  <a:gd name="T33" fmla="*/ 8171 h 43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7" h="435">
                    <a:moveTo>
                      <a:pt x="106" y="431"/>
                    </a:moveTo>
                    <a:cubicBezTo>
                      <a:pt x="110" y="433"/>
                      <a:pt x="114" y="435"/>
                      <a:pt x="115" y="430"/>
                    </a:cubicBezTo>
                    <a:cubicBezTo>
                      <a:pt x="117" y="428"/>
                      <a:pt x="117" y="428"/>
                      <a:pt x="117" y="428"/>
                    </a:cubicBezTo>
                    <a:cubicBezTo>
                      <a:pt x="117" y="427"/>
                      <a:pt x="117" y="425"/>
                      <a:pt x="117" y="424"/>
                    </a:cubicBezTo>
                    <a:cubicBezTo>
                      <a:pt x="115" y="425"/>
                      <a:pt x="113" y="426"/>
                      <a:pt x="111" y="424"/>
                    </a:cubicBezTo>
                    <a:cubicBezTo>
                      <a:pt x="88" y="409"/>
                      <a:pt x="34" y="360"/>
                      <a:pt x="14" y="257"/>
                    </a:cubicBezTo>
                    <a:cubicBezTo>
                      <a:pt x="11" y="241"/>
                      <a:pt x="9" y="225"/>
                      <a:pt x="8" y="209"/>
                    </a:cubicBezTo>
                    <a:cubicBezTo>
                      <a:pt x="8" y="149"/>
                      <a:pt x="21" y="101"/>
                      <a:pt x="86" y="49"/>
                    </a:cubicBezTo>
                    <a:cubicBezTo>
                      <a:pt x="88" y="48"/>
                      <a:pt x="93" y="41"/>
                      <a:pt x="94" y="38"/>
                    </a:cubicBezTo>
                    <a:cubicBezTo>
                      <a:pt x="97" y="28"/>
                      <a:pt x="99" y="17"/>
                      <a:pt x="100" y="5"/>
                    </a:cubicBezTo>
                    <a:cubicBezTo>
                      <a:pt x="100" y="3"/>
                      <a:pt x="99" y="1"/>
                      <a:pt x="97" y="0"/>
                    </a:cubicBezTo>
                    <a:cubicBezTo>
                      <a:pt x="94" y="0"/>
                      <a:pt x="92" y="2"/>
                      <a:pt x="92" y="4"/>
                    </a:cubicBezTo>
                    <a:cubicBezTo>
                      <a:pt x="91" y="16"/>
                      <a:pt x="89" y="26"/>
                      <a:pt x="86" y="35"/>
                    </a:cubicBezTo>
                    <a:cubicBezTo>
                      <a:pt x="86" y="37"/>
                      <a:pt x="82" y="42"/>
                      <a:pt x="81" y="43"/>
                    </a:cubicBezTo>
                    <a:cubicBezTo>
                      <a:pt x="14" y="96"/>
                      <a:pt x="0" y="146"/>
                      <a:pt x="0" y="209"/>
                    </a:cubicBezTo>
                    <a:cubicBezTo>
                      <a:pt x="1" y="225"/>
                      <a:pt x="3" y="242"/>
                      <a:pt x="6" y="259"/>
                    </a:cubicBezTo>
                    <a:cubicBezTo>
                      <a:pt x="27" y="365"/>
                      <a:pt x="83" y="414"/>
                      <a:pt x="106" y="43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2" name="Freeform 63">
                <a:extLst>
                  <a:ext uri="{FF2B5EF4-FFF2-40B4-BE49-F238E27FC236}">
                    <a16:creationId xmlns:a16="http://schemas.microsoft.com/office/drawing/2014/main" id="{ED9155DB-11F2-4C71-899C-E3FC2C979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1782"/>
                <a:ext cx="105" cy="69"/>
              </a:xfrm>
              <a:custGeom>
                <a:avLst/>
                <a:gdLst>
                  <a:gd name="T0" fmla="*/ 0 w 42"/>
                  <a:gd name="T1" fmla="*/ 149 h 26"/>
                  <a:gd name="T2" fmla="*/ 563 w 42"/>
                  <a:gd name="T3" fmla="*/ 464 h 26"/>
                  <a:gd name="T4" fmla="*/ 645 w 42"/>
                  <a:gd name="T5" fmla="*/ 430 h 26"/>
                  <a:gd name="T6" fmla="*/ 613 w 42"/>
                  <a:gd name="T7" fmla="*/ 316 h 26"/>
                  <a:gd name="T8" fmla="*/ 33 w 42"/>
                  <a:gd name="T9" fmla="*/ 0 h 26"/>
                  <a:gd name="T10" fmla="*/ 0 w 42"/>
                  <a:gd name="T11" fmla="*/ 149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26">
                    <a:moveTo>
                      <a:pt x="0" y="8"/>
                    </a:moveTo>
                    <a:cubicBezTo>
                      <a:pt x="8" y="12"/>
                      <a:pt x="35" y="25"/>
                      <a:pt x="36" y="25"/>
                    </a:cubicBezTo>
                    <a:cubicBezTo>
                      <a:pt x="38" y="26"/>
                      <a:pt x="40" y="25"/>
                      <a:pt x="41" y="23"/>
                    </a:cubicBezTo>
                    <a:cubicBezTo>
                      <a:pt x="42" y="21"/>
                      <a:pt x="41" y="18"/>
                      <a:pt x="39" y="17"/>
                    </a:cubicBezTo>
                    <a:cubicBezTo>
                      <a:pt x="39" y="17"/>
                      <a:pt x="11" y="5"/>
                      <a:pt x="2" y="0"/>
                    </a:cubicBezTo>
                    <a:cubicBezTo>
                      <a:pt x="1" y="3"/>
                      <a:pt x="1" y="5"/>
                      <a:pt x="0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3" name="Freeform 64">
                <a:extLst>
                  <a:ext uri="{FF2B5EF4-FFF2-40B4-BE49-F238E27FC236}">
                    <a16:creationId xmlns:a16="http://schemas.microsoft.com/office/drawing/2014/main" id="{E10FCEB2-E02D-48BC-BCD2-6737EAA99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862"/>
                <a:ext cx="173" cy="72"/>
              </a:xfrm>
              <a:custGeom>
                <a:avLst/>
                <a:gdLst>
                  <a:gd name="T0" fmla="*/ 659 w 69"/>
                  <a:gd name="T1" fmla="*/ 192 h 27"/>
                  <a:gd name="T2" fmla="*/ 1038 w 69"/>
                  <a:gd name="T3" fmla="*/ 477 h 27"/>
                  <a:gd name="T4" fmla="*/ 1088 w 69"/>
                  <a:gd name="T5" fmla="*/ 512 h 27"/>
                  <a:gd name="T6" fmla="*/ 1038 w 69"/>
                  <a:gd name="T7" fmla="*/ 205 h 27"/>
                  <a:gd name="T8" fmla="*/ 679 w 69"/>
                  <a:gd name="T9" fmla="*/ 35 h 27"/>
                  <a:gd name="T10" fmla="*/ 20 w 69"/>
                  <a:gd name="T11" fmla="*/ 363 h 27"/>
                  <a:gd name="T12" fmla="*/ 33 w 69"/>
                  <a:gd name="T13" fmla="*/ 456 h 27"/>
                  <a:gd name="T14" fmla="*/ 113 w 69"/>
                  <a:gd name="T15" fmla="*/ 435 h 27"/>
                  <a:gd name="T16" fmla="*/ 659 w 69"/>
                  <a:gd name="T17" fmla="*/ 19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27">
                    <a:moveTo>
                      <a:pt x="42" y="10"/>
                    </a:moveTo>
                    <a:cubicBezTo>
                      <a:pt x="54" y="11"/>
                      <a:pt x="63" y="16"/>
                      <a:pt x="66" y="25"/>
                    </a:cubicBezTo>
                    <a:cubicBezTo>
                      <a:pt x="67" y="26"/>
                      <a:pt x="68" y="27"/>
                      <a:pt x="69" y="27"/>
                    </a:cubicBezTo>
                    <a:cubicBezTo>
                      <a:pt x="68" y="22"/>
                      <a:pt x="67" y="16"/>
                      <a:pt x="66" y="11"/>
                    </a:cubicBezTo>
                    <a:cubicBezTo>
                      <a:pt x="60" y="6"/>
                      <a:pt x="52" y="3"/>
                      <a:pt x="43" y="2"/>
                    </a:cubicBezTo>
                    <a:cubicBezTo>
                      <a:pt x="25" y="0"/>
                      <a:pt x="8" y="8"/>
                      <a:pt x="1" y="19"/>
                    </a:cubicBezTo>
                    <a:cubicBezTo>
                      <a:pt x="0" y="21"/>
                      <a:pt x="0" y="23"/>
                      <a:pt x="2" y="24"/>
                    </a:cubicBezTo>
                    <a:cubicBezTo>
                      <a:pt x="4" y="26"/>
                      <a:pt x="6" y="25"/>
                      <a:pt x="7" y="23"/>
                    </a:cubicBezTo>
                    <a:cubicBezTo>
                      <a:pt x="13" y="15"/>
                      <a:pt x="27" y="9"/>
                      <a:pt x="42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4" name="Freeform 65">
                <a:extLst>
                  <a:ext uri="{FF2B5EF4-FFF2-40B4-BE49-F238E27FC236}">
                    <a16:creationId xmlns:a16="http://schemas.microsoft.com/office/drawing/2014/main" id="{825388EF-9871-44DC-8D1F-795C5205B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1776"/>
                <a:ext cx="58" cy="46"/>
              </a:xfrm>
              <a:custGeom>
                <a:avLst/>
                <a:gdLst>
                  <a:gd name="T0" fmla="*/ 255 w 23"/>
                  <a:gd name="T1" fmla="*/ 38 h 17"/>
                  <a:gd name="T2" fmla="*/ 0 w 23"/>
                  <a:gd name="T3" fmla="*/ 176 h 17"/>
                  <a:gd name="T4" fmla="*/ 50 w 23"/>
                  <a:gd name="T5" fmla="*/ 336 h 17"/>
                  <a:gd name="T6" fmla="*/ 305 w 23"/>
                  <a:gd name="T7" fmla="*/ 198 h 17"/>
                  <a:gd name="T8" fmla="*/ 255 w 23"/>
                  <a:gd name="T9" fmla="*/ 3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16" y="2"/>
                    </a:moveTo>
                    <a:cubicBezTo>
                      <a:pt x="15" y="3"/>
                      <a:pt x="8" y="5"/>
                      <a:pt x="0" y="9"/>
                    </a:cubicBezTo>
                    <a:cubicBezTo>
                      <a:pt x="1" y="11"/>
                      <a:pt x="2" y="14"/>
                      <a:pt x="3" y="17"/>
                    </a:cubicBezTo>
                    <a:cubicBezTo>
                      <a:pt x="12" y="13"/>
                      <a:pt x="19" y="10"/>
                      <a:pt x="19" y="10"/>
                    </a:cubicBezTo>
                    <a:cubicBezTo>
                      <a:pt x="23" y="8"/>
                      <a:pt x="20" y="0"/>
                      <a:pt x="16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5" name="Freeform 66">
                <a:extLst>
                  <a:ext uri="{FF2B5EF4-FFF2-40B4-BE49-F238E27FC236}">
                    <a16:creationId xmlns:a16="http://schemas.microsoft.com/office/drawing/2014/main" id="{D649E814-EA38-4C07-92C1-02FABFF25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9" y="1987"/>
                <a:ext cx="120" cy="171"/>
              </a:xfrm>
              <a:custGeom>
                <a:avLst/>
                <a:gdLst>
                  <a:gd name="T0" fmla="*/ 0 w 48"/>
                  <a:gd name="T1" fmla="*/ 1186 h 64"/>
                  <a:gd name="T2" fmla="*/ 313 w 48"/>
                  <a:gd name="T3" fmla="*/ 1186 h 64"/>
                  <a:gd name="T4" fmla="*/ 625 w 48"/>
                  <a:gd name="T5" fmla="*/ 858 h 64"/>
                  <a:gd name="T6" fmla="*/ 425 w 48"/>
                  <a:gd name="T7" fmla="*/ 21 h 64"/>
                  <a:gd name="T8" fmla="*/ 333 w 48"/>
                  <a:gd name="T9" fmla="*/ 35 h 64"/>
                  <a:gd name="T10" fmla="*/ 363 w 48"/>
                  <a:gd name="T11" fmla="*/ 150 h 64"/>
                  <a:gd name="T12" fmla="*/ 520 w 48"/>
                  <a:gd name="T13" fmla="*/ 799 h 64"/>
                  <a:gd name="T14" fmla="*/ 283 w 48"/>
                  <a:gd name="T15" fmla="*/ 1050 h 64"/>
                  <a:gd name="T16" fmla="*/ 0 w 48"/>
                  <a:gd name="T17" fmla="*/ 1013 h 64"/>
                  <a:gd name="T18" fmla="*/ 0 w 48"/>
                  <a:gd name="T19" fmla="*/ 1186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64">
                    <a:moveTo>
                      <a:pt x="0" y="62"/>
                    </a:moveTo>
                    <a:cubicBezTo>
                      <a:pt x="6" y="64"/>
                      <a:pt x="13" y="64"/>
                      <a:pt x="20" y="62"/>
                    </a:cubicBezTo>
                    <a:cubicBezTo>
                      <a:pt x="29" y="60"/>
                      <a:pt x="36" y="54"/>
                      <a:pt x="40" y="45"/>
                    </a:cubicBezTo>
                    <a:cubicBezTo>
                      <a:pt x="48" y="29"/>
                      <a:pt x="42" y="9"/>
                      <a:pt x="27" y="1"/>
                    </a:cubicBezTo>
                    <a:cubicBezTo>
                      <a:pt x="25" y="0"/>
                      <a:pt x="22" y="0"/>
                      <a:pt x="21" y="2"/>
                    </a:cubicBezTo>
                    <a:cubicBezTo>
                      <a:pt x="20" y="4"/>
                      <a:pt x="21" y="7"/>
                      <a:pt x="23" y="8"/>
                    </a:cubicBezTo>
                    <a:cubicBezTo>
                      <a:pt x="35" y="14"/>
                      <a:pt x="39" y="29"/>
                      <a:pt x="33" y="42"/>
                    </a:cubicBezTo>
                    <a:cubicBezTo>
                      <a:pt x="29" y="48"/>
                      <a:pt x="24" y="53"/>
                      <a:pt x="18" y="55"/>
                    </a:cubicBezTo>
                    <a:cubicBezTo>
                      <a:pt x="12" y="57"/>
                      <a:pt x="5" y="56"/>
                      <a:pt x="0" y="53"/>
                    </a:cubicBezTo>
                    <a:cubicBezTo>
                      <a:pt x="0" y="56"/>
                      <a:pt x="0" y="59"/>
                      <a:pt x="0" y="6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6" name="Freeform 67">
                <a:extLst>
                  <a:ext uri="{FF2B5EF4-FFF2-40B4-BE49-F238E27FC236}">
                    <a16:creationId xmlns:a16="http://schemas.microsoft.com/office/drawing/2014/main" id="{FF38CBAD-E853-457F-B36D-A1661EA18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7" y="2091"/>
                <a:ext cx="112" cy="85"/>
              </a:xfrm>
              <a:custGeom>
                <a:avLst/>
                <a:gdLst>
                  <a:gd name="T0" fmla="*/ 383 w 45"/>
                  <a:gd name="T1" fmla="*/ 600 h 32"/>
                  <a:gd name="T2" fmla="*/ 694 w 45"/>
                  <a:gd name="T3" fmla="*/ 452 h 32"/>
                  <a:gd name="T4" fmla="*/ 694 w 45"/>
                  <a:gd name="T5" fmla="*/ 93 h 32"/>
                  <a:gd name="T6" fmla="*/ 694 w 45"/>
                  <a:gd name="T7" fmla="*/ 114 h 32"/>
                  <a:gd name="T8" fmla="*/ 383 w 45"/>
                  <a:gd name="T9" fmla="*/ 452 h 32"/>
                  <a:gd name="T10" fmla="*/ 137 w 45"/>
                  <a:gd name="T11" fmla="*/ 77 h 32"/>
                  <a:gd name="T12" fmla="*/ 75 w 45"/>
                  <a:gd name="T13" fmla="*/ 0 h 32"/>
                  <a:gd name="T14" fmla="*/ 12 w 45"/>
                  <a:gd name="T15" fmla="*/ 77 h 32"/>
                  <a:gd name="T16" fmla="*/ 383 w 45"/>
                  <a:gd name="T17" fmla="*/ 600 h 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32">
                    <a:moveTo>
                      <a:pt x="25" y="32"/>
                    </a:moveTo>
                    <a:cubicBezTo>
                      <a:pt x="32" y="32"/>
                      <a:pt x="39" y="29"/>
                      <a:pt x="45" y="24"/>
                    </a:cubicBezTo>
                    <a:cubicBezTo>
                      <a:pt x="45" y="18"/>
                      <a:pt x="45" y="11"/>
                      <a:pt x="45" y="5"/>
                    </a:cubicBezTo>
                    <a:cubicBezTo>
                      <a:pt x="45" y="5"/>
                      <a:pt x="45" y="6"/>
                      <a:pt x="45" y="6"/>
                    </a:cubicBezTo>
                    <a:cubicBezTo>
                      <a:pt x="44" y="17"/>
                      <a:pt x="35" y="24"/>
                      <a:pt x="25" y="24"/>
                    </a:cubicBezTo>
                    <a:cubicBezTo>
                      <a:pt x="15" y="23"/>
                      <a:pt x="9" y="14"/>
                      <a:pt x="9" y="4"/>
                    </a:cubicBezTo>
                    <a:cubicBezTo>
                      <a:pt x="9" y="2"/>
                      <a:pt x="8" y="0"/>
                      <a:pt x="5" y="0"/>
                    </a:cubicBezTo>
                    <a:cubicBezTo>
                      <a:pt x="3" y="0"/>
                      <a:pt x="1" y="1"/>
                      <a:pt x="1" y="4"/>
                    </a:cubicBezTo>
                    <a:cubicBezTo>
                      <a:pt x="0" y="18"/>
                      <a:pt x="10" y="31"/>
                      <a:pt x="25" y="3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7" name="Freeform 68">
                <a:extLst>
                  <a:ext uri="{FF2B5EF4-FFF2-40B4-BE49-F238E27FC236}">
                    <a16:creationId xmlns:a16="http://schemas.microsoft.com/office/drawing/2014/main" id="{1964AB7B-F41B-4B6B-B22F-A6A6AACE9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2086"/>
                <a:ext cx="123" cy="82"/>
              </a:xfrm>
              <a:custGeom>
                <a:avLst/>
                <a:gdLst>
                  <a:gd name="T0" fmla="*/ 366 w 49"/>
                  <a:gd name="T1" fmla="*/ 574 h 31"/>
                  <a:gd name="T2" fmla="*/ 663 w 49"/>
                  <a:gd name="T3" fmla="*/ 442 h 31"/>
                  <a:gd name="T4" fmla="*/ 776 w 49"/>
                  <a:gd name="T5" fmla="*/ 111 h 31"/>
                  <a:gd name="T6" fmla="*/ 713 w 49"/>
                  <a:gd name="T7" fmla="*/ 21 h 31"/>
                  <a:gd name="T8" fmla="*/ 650 w 49"/>
                  <a:gd name="T9" fmla="*/ 90 h 31"/>
                  <a:gd name="T10" fmla="*/ 585 w 49"/>
                  <a:gd name="T11" fmla="*/ 336 h 31"/>
                  <a:gd name="T12" fmla="*/ 379 w 49"/>
                  <a:gd name="T13" fmla="*/ 426 h 31"/>
                  <a:gd name="T14" fmla="*/ 95 w 49"/>
                  <a:gd name="T15" fmla="*/ 56 h 31"/>
                  <a:gd name="T16" fmla="*/ 83 w 49"/>
                  <a:gd name="T17" fmla="*/ 0 h 31"/>
                  <a:gd name="T18" fmla="*/ 0 w 49"/>
                  <a:gd name="T19" fmla="*/ 280 h 31"/>
                  <a:gd name="T20" fmla="*/ 366 w 49"/>
                  <a:gd name="T21" fmla="*/ 574 h 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9" h="31">
                    <a:moveTo>
                      <a:pt x="23" y="31"/>
                    </a:moveTo>
                    <a:cubicBezTo>
                      <a:pt x="30" y="31"/>
                      <a:pt x="37" y="29"/>
                      <a:pt x="42" y="24"/>
                    </a:cubicBezTo>
                    <a:cubicBezTo>
                      <a:pt x="47" y="20"/>
                      <a:pt x="48" y="13"/>
                      <a:pt x="49" y="6"/>
                    </a:cubicBezTo>
                    <a:cubicBezTo>
                      <a:pt x="49" y="3"/>
                      <a:pt x="47" y="1"/>
                      <a:pt x="45" y="1"/>
                    </a:cubicBezTo>
                    <a:cubicBezTo>
                      <a:pt x="43" y="1"/>
                      <a:pt x="41" y="3"/>
                      <a:pt x="41" y="5"/>
                    </a:cubicBezTo>
                    <a:cubicBezTo>
                      <a:pt x="41" y="10"/>
                      <a:pt x="41" y="15"/>
                      <a:pt x="37" y="18"/>
                    </a:cubicBezTo>
                    <a:cubicBezTo>
                      <a:pt x="33" y="21"/>
                      <a:pt x="28" y="23"/>
                      <a:pt x="24" y="23"/>
                    </a:cubicBezTo>
                    <a:cubicBezTo>
                      <a:pt x="13" y="22"/>
                      <a:pt x="6" y="13"/>
                      <a:pt x="6" y="3"/>
                    </a:cubicBezTo>
                    <a:cubicBezTo>
                      <a:pt x="6" y="2"/>
                      <a:pt x="6" y="1"/>
                      <a:pt x="5" y="0"/>
                    </a:cubicBezTo>
                    <a:cubicBezTo>
                      <a:pt x="4" y="6"/>
                      <a:pt x="3" y="11"/>
                      <a:pt x="0" y="15"/>
                    </a:cubicBezTo>
                    <a:cubicBezTo>
                      <a:pt x="4" y="24"/>
                      <a:pt x="13" y="30"/>
                      <a:pt x="23" y="3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8" name="Freeform 69">
                <a:extLst>
                  <a:ext uri="{FF2B5EF4-FFF2-40B4-BE49-F238E27FC236}">
                    <a16:creationId xmlns:a16="http://schemas.microsoft.com/office/drawing/2014/main" id="{9ADB5C91-E03E-475A-84D4-DA9184DC2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126"/>
                <a:ext cx="140" cy="365"/>
              </a:xfrm>
              <a:custGeom>
                <a:avLst/>
                <a:gdLst>
                  <a:gd name="T0" fmla="*/ 875 w 56"/>
                  <a:gd name="T1" fmla="*/ 93 h 137"/>
                  <a:gd name="T2" fmla="*/ 875 w 56"/>
                  <a:gd name="T3" fmla="*/ 93 h 137"/>
                  <a:gd name="T4" fmla="*/ 833 w 56"/>
                  <a:gd name="T5" fmla="*/ 77 h 137"/>
                  <a:gd name="T6" fmla="*/ 688 w 56"/>
                  <a:gd name="T7" fmla="*/ 0 h 137"/>
                  <a:gd name="T8" fmla="*/ 20 w 56"/>
                  <a:gd name="T9" fmla="*/ 1433 h 137"/>
                  <a:gd name="T10" fmla="*/ 458 w 56"/>
                  <a:gd name="T11" fmla="*/ 2568 h 137"/>
                  <a:gd name="T12" fmla="*/ 533 w 56"/>
                  <a:gd name="T13" fmla="*/ 2512 h 137"/>
                  <a:gd name="T14" fmla="*/ 488 w 56"/>
                  <a:gd name="T15" fmla="*/ 2440 h 137"/>
                  <a:gd name="T16" fmla="*/ 145 w 56"/>
                  <a:gd name="T17" fmla="*/ 1433 h 137"/>
                  <a:gd name="T18" fmla="*/ 875 w 56"/>
                  <a:gd name="T19" fmla="*/ 93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37">
                    <a:moveTo>
                      <a:pt x="56" y="5"/>
                    </a:moveTo>
                    <a:cubicBezTo>
                      <a:pt x="56" y="5"/>
                      <a:pt x="56" y="5"/>
                      <a:pt x="56" y="5"/>
                    </a:cubicBezTo>
                    <a:cubicBezTo>
                      <a:pt x="55" y="4"/>
                      <a:pt x="54" y="4"/>
                      <a:pt x="53" y="4"/>
                    </a:cubicBezTo>
                    <a:cubicBezTo>
                      <a:pt x="50" y="3"/>
                      <a:pt x="48" y="2"/>
                      <a:pt x="44" y="0"/>
                    </a:cubicBezTo>
                    <a:cubicBezTo>
                      <a:pt x="15" y="10"/>
                      <a:pt x="1" y="45"/>
                      <a:pt x="1" y="76"/>
                    </a:cubicBezTo>
                    <a:cubicBezTo>
                      <a:pt x="0" y="102"/>
                      <a:pt x="9" y="130"/>
                      <a:pt x="29" y="136"/>
                    </a:cubicBezTo>
                    <a:cubicBezTo>
                      <a:pt x="31" y="137"/>
                      <a:pt x="34" y="136"/>
                      <a:pt x="34" y="133"/>
                    </a:cubicBezTo>
                    <a:cubicBezTo>
                      <a:pt x="35" y="131"/>
                      <a:pt x="34" y="129"/>
                      <a:pt x="31" y="129"/>
                    </a:cubicBezTo>
                    <a:cubicBezTo>
                      <a:pt x="18" y="125"/>
                      <a:pt x="8" y="103"/>
                      <a:pt x="9" y="76"/>
                    </a:cubicBezTo>
                    <a:cubicBezTo>
                      <a:pt x="9" y="47"/>
                      <a:pt x="22" y="11"/>
                      <a:pt x="56" y="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9" name="Freeform 70">
                <a:extLst>
                  <a:ext uri="{FF2B5EF4-FFF2-40B4-BE49-F238E27FC236}">
                    <a16:creationId xmlns:a16="http://schemas.microsoft.com/office/drawing/2014/main" id="{B000B590-2674-429B-9F5F-BE6F5FC997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24" y="1446"/>
                <a:ext cx="1618" cy="1589"/>
              </a:xfrm>
              <a:custGeom>
                <a:avLst/>
                <a:gdLst>
                  <a:gd name="T0" fmla="*/ 9350 w 647"/>
                  <a:gd name="T1" fmla="*/ 4812 h 596"/>
                  <a:gd name="T2" fmla="*/ 8225 w 647"/>
                  <a:gd name="T3" fmla="*/ 1344 h 596"/>
                  <a:gd name="T4" fmla="*/ 7317 w 647"/>
                  <a:gd name="T5" fmla="*/ 683 h 596"/>
                  <a:gd name="T6" fmla="*/ 9005 w 647"/>
                  <a:gd name="T7" fmla="*/ 21 h 596"/>
                  <a:gd name="T8" fmla="*/ 6272 w 647"/>
                  <a:gd name="T9" fmla="*/ 2240 h 596"/>
                  <a:gd name="T10" fmla="*/ 6317 w 647"/>
                  <a:gd name="T11" fmla="*/ 7996 h 596"/>
                  <a:gd name="T12" fmla="*/ 8130 w 647"/>
                  <a:gd name="T13" fmla="*/ 10952 h 596"/>
                  <a:gd name="T14" fmla="*/ 5442 w 647"/>
                  <a:gd name="T15" fmla="*/ 10555 h 596"/>
                  <a:gd name="T16" fmla="*/ 2458 w 647"/>
                  <a:gd name="T17" fmla="*/ 10406 h 596"/>
                  <a:gd name="T18" fmla="*/ 1783 w 647"/>
                  <a:gd name="T19" fmla="*/ 10974 h 596"/>
                  <a:gd name="T20" fmla="*/ 595 w 647"/>
                  <a:gd name="T21" fmla="*/ 3695 h 596"/>
                  <a:gd name="T22" fmla="*/ 250 w 647"/>
                  <a:gd name="T23" fmla="*/ 149 h 596"/>
                  <a:gd name="T24" fmla="*/ 125 w 647"/>
                  <a:gd name="T25" fmla="*/ 136 h 596"/>
                  <a:gd name="T26" fmla="*/ 470 w 647"/>
                  <a:gd name="T27" fmla="*/ 3775 h 596"/>
                  <a:gd name="T28" fmla="*/ 1738 w 647"/>
                  <a:gd name="T29" fmla="*/ 11102 h 596"/>
                  <a:gd name="T30" fmla="*/ 2563 w 647"/>
                  <a:gd name="T31" fmla="*/ 10443 h 596"/>
                  <a:gd name="T32" fmla="*/ 3176 w 647"/>
                  <a:gd name="T33" fmla="*/ 9838 h 596"/>
                  <a:gd name="T34" fmla="*/ 5409 w 647"/>
                  <a:gd name="T35" fmla="*/ 10704 h 596"/>
                  <a:gd name="T36" fmla="*/ 7847 w 647"/>
                  <a:gd name="T37" fmla="*/ 10235 h 596"/>
                  <a:gd name="T38" fmla="*/ 6159 w 647"/>
                  <a:gd name="T39" fmla="*/ 7009 h 596"/>
                  <a:gd name="T40" fmla="*/ 6034 w 647"/>
                  <a:gd name="T41" fmla="*/ 5929 h 596"/>
                  <a:gd name="T42" fmla="*/ 7192 w 647"/>
                  <a:gd name="T43" fmla="*/ 7734 h 596"/>
                  <a:gd name="T44" fmla="*/ 8318 w 647"/>
                  <a:gd name="T45" fmla="*/ 9382 h 596"/>
                  <a:gd name="T46" fmla="*/ 9726 w 647"/>
                  <a:gd name="T47" fmla="*/ 9723 h 596"/>
                  <a:gd name="T48" fmla="*/ 9650 w 647"/>
                  <a:gd name="T49" fmla="*/ 9646 h 596"/>
                  <a:gd name="T50" fmla="*/ 8430 w 647"/>
                  <a:gd name="T51" fmla="*/ 9283 h 596"/>
                  <a:gd name="T52" fmla="*/ 7272 w 647"/>
                  <a:gd name="T53" fmla="*/ 7598 h 596"/>
                  <a:gd name="T54" fmla="*/ 6067 w 647"/>
                  <a:gd name="T55" fmla="*/ 3695 h 596"/>
                  <a:gd name="T56" fmla="*/ 7035 w 647"/>
                  <a:gd name="T57" fmla="*/ 909 h 596"/>
                  <a:gd name="T58" fmla="*/ 8193 w 647"/>
                  <a:gd name="T59" fmla="*/ 1458 h 596"/>
                  <a:gd name="T60" fmla="*/ 9255 w 647"/>
                  <a:gd name="T61" fmla="*/ 4834 h 596"/>
                  <a:gd name="T62" fmla="*/ 9650 w 647"/>
                  <a:gd name="T63" fmla="*/ 9646 h 59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47" h="596">
                    <a:moveTo>
                      <a:pt x="622" y="339"/>
                    </a:moveTo>
                    <a:cubicBezTo>
                      <a:pt x="615" y="320"/>
                      <a:pt x="607" y="288"/>
                      <a:pt x="598" y="254"/>
                    </a:cubicBezTo>
                    <a:cubicBezTo>
                      <a:pt x="588" y="213"/>
                      <a:pt x="585" y="172"/>
                      <a:pt x="577" y="141"/>
                    </a:cubicBezTo>
                    <a:cubicBezTo>
                      <a:pt x="570" y="102"/>
                      <a:pt x="538" y="80"/>
                      <a:pt x="526" y="71"/>
                    </a:cubicBezTo>
                    <a:cubicBezTo>
                      <a:pt x="511" y="58"/>
                      <a:pt x="490" y="45"/>
                      <a:pt x="468" y="39"/>
                    </a:cubicBezTo>
                    <a:cubicBezTo>
                      <a:pt x="467" y="39"/>
                      <a:pt x="467" y="37"/>
                      <a:pt x="468" y="36"/>
                    </a:cubicBezTo>
                    <a:cubicBezTo>
                      <a:pt x="486" y="21"/>
                      <a:pt x="548" y="17"/>
                      <a:pt x="578" y="8"/>
                    </a:cubicBezTo>
                    <a:cubicBezTo>
                      <a:pt x="580" y="8"/>
                      <a:pt x="579" y="0"/>
                      <a:pt x="576" y="1"/>
                    </a:cubicBezTo>
                    <a:cubicBezTo>
                      <a:pt x="567" y="4"/>
                      <a:pt x="555" y="7"/>
                      <a:pt x="544" y="8"/>
                    </a:cubicBezTo>
                    <a:cubicBezTo>
                      <a:pt x="496" y="16"/>
                      <a:pt x="434" y="18"/>
                      <a:pt x="401" y="118"/>
                    </a:cubicBezTo>
                    <a:cubicBezTo>
                      <a:pt x="391" y="144"/>
                      <a:pt x="384" y="180"/>
                      <a:pt x="381" y="194"/>
                    </a:cubicBezTo>
                    <a:cubicBezTo>
                      <a:pt x="362" y="287"/>
                      <a:pt x="381" y="367"/>
                      <a:pt x="404" y="422"/>
                    </a:cubicBezTo>
                    <a:cubicBezTo>
                      <a:pt x="434" y="497"/>
                      <a:pt x="474" y="528"/>
                      <a:pt x="497" y="547"/>
                    </a:cubicBezTo>
                    <a:cubicBezTo>
                      <a:pt x="515" y="561"/>
                      <a:pt x="521" y="568"/>
                      <a:pt x="520" y="578"/>
                    </a:cubicBezTo>
                    <a:cubicBezTo>
                      <a:pt x="520" y="579"/>
                      <a:pt x="519" y="579"/>
                      <a:pt x="516" y="579"/>
                    </a:cubicBezTo>
                    <a:cubicBezTo>
                      <a:pt x="497" y="581"/>
                      <a:pt x="414" y="569"/>
                      <a:pt x="348" y="557"/>
                    </a:cubicBezTo>
                    <a:cubicBezTo>
                      <a:pt x="320" y="551"/>
                      <a:pt x="284" y="539"/>
                      <a:pt x="261" y="527"/>
                    </a:cubicBezTo>
                    <a:cubicBezTo>
                      <a:pt x="220" y="507"/>
                      <a:pt x="171" y="496"/>
                      <a:pt x="157" y="549"/>
                    </a:cubicBezTo>
                    <a:cubicBezTo>
                      <a:pt x="152" y="562"/>
                      <a:pt x="147" y="575"/>
                      <a:pt x="137" y="580"/>
                    </a:cubicBezTo>
                    <a:cubicBezTo>
                      <a:pt x="130" y="583"/>
                      <a:pt x="122" y="583"/>
                      <a:pt x="114" y="579"/>
                    </a:cubicBezTo>
                    <a:cubicBezTo>
                      <a:pt x="100" y="572"/>
                      <a:pt x="53" y="522"/>
                      <a:pt x="30" y="428"/>
                    </a:cubicBezTo>
                    <a:cubicBezTo>
                      <a:pt x="16" y="369"/>
                      <a:pt x="44" y="217"/>
                      <a:pt x="38" y="195"/>
                    </a:cubicBezTo>
                    <a:cubicBezTo>
                      <a:pt x="32" y="173"/>
                      <a:pt x="31" y="171"/>
                      <a:pt x="30" y="165"/>
                    </a:cubicBezTo>
                    <a:cubicBezTo>
                      <a:pt x="16" y="112"/>
                      <a:pt x="8" y="69"/>
                      <a:pt x="16" y="8"/>
                    </a:cubicBezTo>
                    <a:cubicBezTo>
                      <a:pt x="17" y="6"/>
                      <a:pt x="15" y="4"/>
                      <a:pt x="13" y="3"/>
                    </a:cubicBezTo>
                    <a:cubicBezTo>
                      <a:pt x="11" y="3"/>
                      <a:pt x="9" y="5"/>
                      <a:pt x="8" y="7"/>
                    </a:cubicBezTo>
                    <a:cubicBezTo>
                      <a:pt x="0" y="70"/>
                      <a:pt x="9" y="114"/>
                      <a:pt x="22" y="168"/>
                    </a:cubicBezTo>
                    <a:cubicBezTo>
                      <a:pt x="24" y="174"/>
                      <a:pt x="27" y="184"/>
                      <a:pt x="30" y="199"/>
                    </a:cubicBezTo>
                    <a:cubicBezTo>
                      <a:pt x="35" y="218"/>
                      <a:pt x="8" y="369"/>
                      <a:pt x="23" y="430"/>
                    </a:cubicBezTo>
                    <a:cubicBezTo>
                      <a:pt x="40" y="502"/>
                      <a:pt x="83" y="573"/>
                      <a:pt x="111" y="586"/>
                    </a:cubicBezTo>
                    <a:cubicBezTo>
                      <a:pt x="121" y="591"/>
                      <a:pt x="131" y="591"/>
                      <a:pt x="140" y="587"/>
                    </a:cubicBezTo>
                    <a:cubicBezTo>
                      <a:pt x="154" y="581"/>
                      <a:pt x="159" y="565"/>
                      <a:pt x="164" y="551"/>
                    </a:cubicBezTo>
                    <a:cubicBezTo>
                      <a:pt x="168" y="541"/>
                      <a:pt x="172" y="532"/>
                      <a:pt x="177" y="527"/>
                    </a:cubicBezTo>
                    <a:cubicBezTo>
                      <a:pt x="179" y="526"/>
                      <a:pt x="187" y="519"/>
                      <a:pt x="203" y="519"/>
                    </a:cubicBezTo>
                    <a:cubicBezTo>
                      <a:pt x="216" y="518"/>
                      <a:pt x="234" y="522"/>
                      <a:pt x="257" y="534"/>
                    </a:cubicBezTo>
                    <a:cubicBezTo>
                      <a:pt x="281" y="547"/>
                      <a:pt x="318" y="559"/>
                      <a:pt x="346" y="565"/>
                    </a:cubicBezTo>
                    <a:cubicBezTo>
                      <a:pt x="425" y="579"/>
                      <a:pt x="526" y="596"/>
                      <a:pt x="527" y="583"/>
                    </a:cubicBezTo>
                    <a:cubicBezTo>
                      <a:pt x="528" y="570"/>
                      <a:pt x="522" y="557"/>
                      <a:pt x="502" y="540"/>
                    </a:cubicBezTo>
                    <a:cubicBezTo>
                      <a:pt x="479" y="523"/>
                      <a:pt x="441" y="493"/>
                      <a:pt x="411" y="419"/>
                    </a:cubicBezTo>
                    <a:cubicBezTo>
                      <a:pt x="405" y="406"/>
                      <a:pt x="399" y="388"/>
                      <a:pt x="394" y="370"/>
                    </a:cubicBezTo>
                    <a:cubicBezTo>
                      <a:pt x="392" y="364"/>
                      <a:pt x="385" y="328"/>
                      <a:pt x="383" y="317"/>
                    </a:cubicBezTo>
                    <a:cubicBezTo>
                      <a:pt x="380" y="306"/>
                      <a:pt x="383" y="307"/>
                      <a:pt x="386" y="313"/>
                    </a:cubicBezTo>
                    <a:cubicBezTo>
                      <a:pt x="389" y="320"/>
                      <a:pt x="398" y="337"/>
                      <a:pt x="409" y="352"/>
                    </a:cubicBezTo>
                    <a:cubicBezTo>
                      <a:pt x="420" y="367"/>
                      <a:pt x="442" y="389"/>
                      <a:pt x="460" y="408"/>
                    </a:cubicBezTo>
                    <a:cubicBezTo>
                      <a:pt x="479" y="427"/>
                      <a:pt x="488" y="439"/>
                      <a:pt x="498" y="453"/>
                    </a:cubicBezTo>
                    <a:cubicBezTo>
                      <a:pt x="506" y="465"/>
                      <a:pt x="515" y="477"/>
                      <a:pt x="532" y="495"/>
                    </a:cubicBezTo>
                    <a:cubicBezTo>
                      <a:pt x="552" y="515"/>
                      <a:pt x="573" y="526"/>
                      <a:pt x="593" y="525"/>
                    </a:cubicBezTo>
                    <a:cubicBezTo>
                      <a:pt x="605" y="525"/>
                      <a:pt x="615" y="521"/>
                      <a:pt x="622" y="513"/>
                    </a:cubicBezTo>
                    <a:cubicBezTo>
                      <a:pt x="647" y="486"/>
                      <a:pt x="639" y="384"/>
                      <a:pt x="622" y="339"/>
                    </a:cubicBezTo>
                    <a:close/>
                    <a:moveTo>
                      <a:pt x="617" y="509"/>
                    </a:moveTo>
                    <a:cubicBezTo>
                      <a:pt x="612" y="515"/>
                      <a:pt x="603" y="519"/>
                      <a:pt x="594" y="519"/>
                    </a:cubicBezTo>
                    <a:cubicBezTo>
                      <a:pt x="576" y="519"/>
                      <a:pt x="556" y="508"/>
                      <a:pt x="539" y="490"/>
                    </a:cubicBezTo>
                    <a:cubicBezTo>
                      <a:pt x="522" y="472"/>
                      <a:pt x="512" y="460"/>
                      <a:pt x="504" y="448"/>
                    </a:cubicBezTo>
                    <a:cubicBezTo>
                      <a:pt x="494" y="434"/>
                      <a:pt x="485" y="421"/>
                      <a:pt x="465" y="401"/>
                    </a:cubicBezTo>
                    <a:cubicBezTo>
                      <a:pt x="448" y="385"/>
                      <a:pt x="383" y="318"/>
                      <a:pt x="382" y="279"/>
                    </a:cubicBezTo>
                    <a:cubicBezTo>
                      <a:pt x="381" y="253"/>
                      <a:pt x="383" y="225"/>
                      <a:pt x="388" y="195"/>
                    </a:cubicBezTo>
                    <a:cubicBezTo>
                      <a:pt x="391" y="182"/>
                      <a:pt x="398" y="152"/>
                      <a:pt x="407" y="123"/>
                    </a:cubicBezTo>
                    <a:cubicBezTo>
                      <a:pt x="419" y="87"/>
                      <a:pt x="432" y="61"/>
                      <a:pt x="450" y="48"/>
                    </a:cubicBezTo>
                    <a:cubicBezTo>
                      <a:pt x="451" y="47"/>
                      <a:pt x="457" y="43"/>
                      <a:pt x="459" y="45"/>
                    </a:cubicBezTo>
                    <a:cubicBezTo>
                      <a:pt x="483" y="50"/>
                      <a:pt x="508" y="65"/>
                      <a:pt x="524" y="77"/>
                    </a:cubicBezTo>
                    <a:cubicBezTo>
                      <a:pt x="534" y="86"/>
                      <a:pt x="566" y="112"/>
                      <a:pt x="571" y="142"/>
                    </a:cubicBezTo>
                    <a:cubicBezTo>
                      <a:pt x="578" y="173"/>
                      <a:pt x="582" y="216"/>
                      <a:pt x="592" y="255"/>
                    </a:cubicBezTo>
                    <a:cubicBezTo>
                      <a:pt x="600" y="289"/>
                      <a:pt x="608" y="322"/>
                      <a:pt x="616" y="341"/>
                    </a:cubicBezTo>
                    <a:cubicBezTo>
                      <a:pt x="635" y="392"/>
                      <a:pt x="637" y="487"/>
                      <a:pt x="617" y="50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0" name="Freeform 71">
                <a:extLst>
                  <a:ext uri="{FF2B5EF4-FFF2-40B4-BE49-F238E27FC236}">
                    <a16:creationId xmlns:a16="http://schemas.microsoft.com/office/drawing/2014/main" id="{7052F2CC-063C-4EDA-8BEB-51547A102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" y="867"/>
                <a:ext cx="57" cy="96"/>
              </a:xfrm>
              <a:custGeom>
                <a:avLst/>
                <a:gdLst>
                  <a:gd name="T0" fmla="*/ 0 w 23"/>
                  <a:gd name="T1" fmla="*/ 77 h 36"/>
                  <a:gd name="T2" fmla="*/ 0 w 23"/>
                  <a:gd name="T3" fmla="*/ 605 h 36"/>
                  <a:gd name="T4" fmla="*/ 42 w 23"/>
                  <a:gd name="T5" fmla="*/ 661 h 36"/>
                  <a:gd name="T6" fmla="*/ 104 w 23"/>
                  <a:gd name="T7" fmla="*/ 648 h 36"/>
                  <a:gd name="T8" fmla="*/ 216 w 23"/>
                  <a:gd name="T9" fmla="*/ 456 h 36"/>
                  <a:gd name="T10" fmla="*/ 337 w 23"/>
                  <a:gd name="T11" fmla="*/ 248 h 36"/>
                  <a:gd name="T12" fmla="*/ 320 w 23"/>
                  <a:gd name="T13" fmla="*/ 149 h 36"/>
                  <a:gd name="T14" fmla="*/ 228 w 23"/>
                  <a:gd name="T15" fmla="*/ 171 h 36"/>
                  <a:gd name="T16" fmla="*/ 124 w 23"/>
                  <a:gd name="T17" fmla="*/ 376 h 36"/>
                  <a:gd name="T18" fmla="*/ 104 w 23"/>
                  <a:gd name="T19" fmla="*/ 376 h 36"/>
                  <a:gd name="T20" fmla="*/ 124 w 23"/>
                  <a:gd name="T21" fmla="*/ 93 h 36"/>
                  <a:gd name="T22" fmla="*/ 124 w 23"/>
                  <a:gd name="T23" fmla="*/ 77 h 36"/>
                  <a:gd name="T24" fmla="*/ 62 w 23"/>
                  <a:gd name="T25" fmla="*/ 0 h 36"/>
                  <a:gd name="T26" fmla="*/ 0 w 23"/>
                  <a:gd name="T27" fmla="*/ 77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" h="36">
                    <a:moveTo>
                      <a:pt x="0" y="4"/>
                    </a:moveTo>
                    <a:cubicBezTo>
                      <a:pt x="0" y="14"/>
                      <a:pt x="0" y="31"/>
                      <a:pt x="0" y="32"/>
                    </a:cubicBezTo>
                    <a:cubicBezTo>
                      <a:pt x="0" y="34"/>
                      <a:pt x="1" y="35"/>
                      <a:pt x="3" y="35"/>
                    </a:cubicBezTo>
                    <a:cubicBezTo>
                      <a:pt x="5" y="36"/>
                      <a:pt x="6" y="35"/>
                      <a:pt x="7" y="3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1"/>
                      <a:pt x="23" y="9"/>
                      <a:pt x="21" y="8"/>
                    </a:cubicBezTo>
                    <a:cubicBezTo>
                      <a:pt x="19" y="6"/>
                      <a:pt x="17" y="7"/>
                      <a:pt x="15" y="9"/>
                    </a:cubicBezTo>
                    <a:cubicBezTo>
                      <a:pt x="15" y="9"/>
                      <a:pt x="10" y="17"/>
                      <a:pt x="8" y="20"/>
                    </a:cubicBezTo>
                    <a:cubicBezTo>
                      <a:pt x="7" y="22"/>
                      <a:pt x="7" y="21"/>
                      <a:pt x="7" y="20"/>
                    </a:cubicBezTo>
                    <a:cubicBezTo>
                      <a:pt x="7" y="16"/>
                      <a:pt x="8" y="8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1" name="Freeform 72">
                <a:extLst>
                  <a:ext uri="{FF2B5EF4-FFF2-40B4-BE49-F238E27FC236}">
                    <a16:creationId xmlns:a16="http://schemas.microsoft.com/office/drawing/2014/main" id="{0FD9EBFA-2B9F-447E-AE88-CFB9FCF1F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867"/>
                <a:ext cx="115" cy="123"/>
              </a:xfrm>
              <a:custGeom>
                <a:avLst/>
                <a:gdLst>
                  <a:gd name="T0" fmla="*/ 595 w 46"/>
                  <a:gd name="T1" fmla="*/ 94 h 46"/>
                  <a:gd name="T2" fmla="*/ 300 w 46"/>
                  <a:gd name="T3" fmla="*/ 730 h 46"/>
                  <a:gd name="T4" fmla="*/ 145 w 46"/>
                  <a:gd name="T5" fmla="*/ 500 h 46"/>
                  <a:gd name="T6" fmla="*/ 145 w 46"/>
                  <a:gd name="T7" fmla="*/ 401 h 46"/>
                  <a:gd name="T8" fmla="*/ 83 w 46"/>
                  <a:gd name="T9" fmla="*/ 308 h 46"/>
                  <a:gd name="T10" fmla="*/ 20 w 46"/>
                  <a:gd name="T11" fmla="*/ 380 h 46"/>
                  <a:gd name="T12" fmla="*/ 238 w 46"/>
                  <a:gd name="T13" fmla="*/ 880 h 46"/>
                  <a:gd name="T14" fmla="*/ 250 w 46"/>
                  <a:gd name="T15" fmla="*/ 880 h 46"/>
                  <a:gd name="T16" fmla="*/ 708 w 46"/>
                  <a:gd name="T17" fmla="*/ 171 h 46"/>
                  <a:gd name="T18" fmla="*/ 720 w 46"/>
                  <a:gd name="T19" fmla="*/ 78 h 46"/>
                  <a:gd name="T20" fmla="*/ 595 w 46"/>
                  <a:gd name="T21" fmla="*/ 94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46">
                    <a:moveTo>
                      <a:pt x="38" y="5"/>
                    </a:moveTo>
                    <a:cubicBezTo>
                      <a:pt x="36" y="20"/>
                      <a:pt x="33" y="36"/>
                      <a:pt x="19" y="38"/>
                    </a:cubicBezTo>
                    <a:cubicBezTo>
                      <a:pt x="10" y="39"/>
                      <a:pt x="9" y="34"/>
                      <a:pt x="9" y="26"/>
                    </a:cubicBezTo>
                    <a:cubicBezTo>
                      <a:pt x="9" y="24"/>
                      <a:pt x="9" y="23"/>
                      <a:pt x="9" y="21"/>
                    </a:cubicBezTo>
                    <a:cubicBezTo>
                      <a:pt x="9" y="21"/>
                      <a:pt x="9" y="16"/>
                      <a:pt x="5" y="16"/>
                    </a:cubicBezTo>
                    <a:cubicBezTo>
                      <a:pt x="1" y="16"/>
                      <a:pt x="1" y="20"/>
                      <a:pt x="1" y="20"/>
                    </a:cubicBezTo>
                    <a:cubicBezTo>
                      <a:pt x="1" y="29"/>
                      <a:pt x="0" y="45"/>
                      <a:pt x="15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41" y="44"/>
                      <a:pt x="44" y="22"/>
                      <a:pt x="45" y="9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1"/>
                      <a:pt x="39" y="0"/>
                      <a:pt x="38" y="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2" name="Freeform 73">
                <a:extLst>
                  <a:ext uri="{FF2B5EF4-FFF2-40B4-BE49-F238E27FC236}">
                    <a16:creationId xmlns:a16="http://schemas.microsoft.com/office/drawing/2014/main" id="{BE4F395C-D1DF-4559-9E9F-A941E42D0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1019"/>
                <a:ext cx="168" cy="285"/>
              </a:xfrm>
              <a:custGeom>
                <a:avLst/>
                <a:gdLst>
                  <a:gd name="T0" fmla="*/ 0 w 67"/>
                  <a:gd name="T1" fmla="*/ 1987 h 107"/>
                  <a:gd name="T2" fmla="*/ 742 w 67"/>
                  <a:gd name="T3" fmla="*/ 0 h 107"/>
                  <a:gd name="T4" fmla="*/ 722 w 67"/>
                  <a:gd name="T5" fmla="*/ 149 h 107"/>
                  <a:gd name="T6" fmla="*/ 755 w 67"/>
                  <a:gd name="T7" fmla="*/ 1023 h 107"/>
                  <a:gd name="T8" fmla="*/ 20 w 67"/>
                  <a:gd name="T9" fmla="*/ 1987 h 107"/>
                  <a:gd name="T10" fmla="*/ 0 w 67"/>
                  <a:gd name="T11" fmla="*/ 1987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107">
                    <a:moveTo>
                      <a:pt x="0" y="105"/>
                    </a:moveTo>
                    <a:cubicBezTo>
                      <a:pt x="60" y="107"/>
                      <a:pt x="67" y="18"/>
                      <a:pt x="47" y="0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52" y="18"/>
                      <a:pt x="54" y="36"/>
                      <a:pt x="48" y="54"/>
                    </a:cubicBezTo>
                    <a:cubicBezTo>
                      <a:pt x="44" y="69"/>
                      <a:pt x="33" y="100"/>
                      <a:pt x="1" y="105"/>
                    </a:cubicBezTo>
                    <a:lnTo>
                      <a:pt x="0" y="105"/>
                    </a:ln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3" name="Freeform 74">
                <a:extLst>
                  <a:ext uri="{FF2B5EF4-FFF2-40B4-BE49-F238E27FC236}">
                    <a16:creationId xmlns:a16="http://schemas.microsoft.com/office/drawing/2014/main" id="{569FFDF8-E3E6-4530-B3A4-64C984742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1318"/>
                <a:ext cx="153" cy="82"/>
              </a:xfrm>
              <a:custGeom>
                <a:avLst/>
                <a:gdLst>
                  <a:gd name="T0" fmla="*/ 868 w 61"/>
                  <a:gd name="T1" fmla="*/ 0 h 31"/>
                  <a:gd name="T2" fmla="*/ 83 w 61"/>
                  <a:gd name="T3" fmla="*/ 349 h 31"/>
                  <a:gd name="T4" fmla="*/ 20 w 61"/>
                  <a:gd name="T5" fmla="*/ 484 h 31"/>
                  <a:gd name="T6" fmla="*/ 20 w 61"/>
                  <a:gd name="T7" fmla="*/ 484 h 31"/>
                  <a:gd name="T8" fmla="*/ 125 w 61"/>
                  <a:gd name="T9" fmla="*/ 553 h 31"/>
                  <a:gd name="T10" fmla="*/ 913 w 61"/>
                  <a:gd name="T11" fmla="*/ 405 h 31"/>
                  <a:gd name="T12" fmla="*/ 913 w 61"/>
                  <a:gd name="T13" fmla="*/ 315 h 31"/>
                  <a:gd name="T14" fmla="*/ 113 w 61"/>
                  <a:gd name="T15" fmla="*/ 463 h 31"/>
                  <a:gd name="T16" fmla="*/ 880 w 61"/>
                  <a:gd name="T17" fmla="*/ 132 h 31"/>
                  <a:gd name="T18" fmla="*/ 868 w 61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31">
                    <a:moveTo>
                      <a:pt x="55" y="0"/>
                    </a:moveTo>
                    <a:cubicBezTo>
                      <a:pt x="33" y="7"/>
                      <a:pt x="6" y="19"/>
                      <a:pt x="5" y="19"/>
                    </a:cubicBezTo>
                    <a:cubicBezTo>
                      <a:pt x="2" y="20"/>
                      <a:pt x="0" y="23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5" y="31"/>
                      <a:pt x="8" y="30"/>
                    </a:cubicBezTo>
                    <a:cubicBezTo>
                      <a:pt x="46" y="23"/>
                      <a:pt x="58" y="22"/>
                      <a:pt x="58" y="22"/>
                    </a:cubicBezTo>
                    <a:cubicBezTo>
                      <a:pt x="61" y="22"/>
                      <a:pt x="61" y="16"/>
                      <a:pt x="58" y="17"/>
                    </a:cubicBezTo>
                    <a:cubicBezTo>
                      <a:pt x="58" y="17"/>
                      <a:pt x="47" y="16"/>
                      <a:pt x="7" y="25"/>
                    </a:cubicBezTo>
                    <a:cubicBezTo>
                      <a:pt x="7" y="25"/>
                      <a:pt x="33" y="14"/>
                      <a:pt x="56" y="7"/>
                    </a:cubicBezTo>
                    <a:cubicBezTo>
                      <a:pt x="58" y="6"/>
                      <a:pt x="57" y="0"/>
                      <a:pt x="55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4" name="Freeform 75">
                <a:extLst>
                  <a:ext uri="{FF2B5EF4-FFF2-40B4-BE49-F238E27FC236}">
                    <a16:creationId xmlns:a16="http://schemas.microsoft.com/office/drawing/2014/main" id="{F9B739AF-94ED-4C1C-80DF-6F2E9FEB4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928"/>
                <a:ext cx="45" cy="112"/>
              </a:xfrm>
              <a:custGeom>
                <a:avLst/>
                <a:gdLst>
                  <a:gd name="T0" fmla="*/ 113 w 18"/>
                  <a:gd name="T1" fmla="*/ 376 h 42"/>
                  <a:gd name="T2" fmla="*/ 158 w 18"/>
                  <a:gd name="T3" fmla="*/ 115 h 42"/>
                  <a:gd name="T4" fmla="*/ 83 w 18"/>
                  <a:gd name="T5" fmla="*/ 56 h 42"/>
                  <a:gd name="T6" fmla="*/ 0 w 18"/>
                  <a:gd name="T7" fmla="*/ 397 h 42"/>
                  <a:gd name="T8" fmla="*/ 33 w 18"/>
                  <a:gd name="T9" fmla="*/ 568 h 42"/>
                  <a:gd name="T10" fmla="*/ 270 w 18"/>
                  <a:gd name="T11" fmla="*/ 797 h 42"/>
                  <a:gd name="T12" fmla="*/ 283 w 18"/>
                  <a:gd name="T13" fmla="*/ 648 h 42"/>
                  <a:gd name="T14" fmla="*/ 113 w 18"/>
                  <a:gd name="T15" fmla="*/ 376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42">
                    <a:moveTo>
                      <a:pt x="7" y="20"/>
                    </a:moveTo>
                    <a:cubicBezTo>
                      <a:pt x="7" y="17"/>
                      <a:pt x="7" y="12"/>
                      <a:pt x="10" y="6"/>
                    </a:cubicBezTo>
                    <a:cubicBezTo>
                      <a:pt x="11" y="3"/>
                      <a:pt x="6" y="0"/>
                      <a:pt x="5" y="3"/>
                    </a:cubicBezTo>
                    <a:cubicBezTo>
                      <a:pt x="1" y="11"/>
                      <a:pt x="0" y="17"/>
                      <a:pt x="0" y="21"/>
                    </a:cubicBezTo>
                    <a:cubicBezTo>
                      <a:pt x="0" y="25"/>
                      <a:pt x="1" y="28"/>
                      <a:pt x="2" y="30"/>
                    </a:cubicBezTo>
                    <a:cubicBezTo>
                      <a:pt x="4" y="33"/>
                      <a:pt x="12" y="38"/>
                      <a:pt x="17" y="42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2" y="30"/>
                      <a:pt x="6" y="25"/>
                      <a:pt x="7" y="2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5" name="Freeform 76">
                <a:extLst>
                  <a:ext uri="{FF2B5EF4-FFF2-40B4-BE49-F238E27FC236}">
                    <a16:creationId xmlns:a16="http://schemas.microsoft.com/office/drawing/2014/main" id="{38C549EF-123F-4452-B7C8-ACEF84F1B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1347"/>
                <a:ext cx="342" cy="99"/>
              </a:xfrm>
              <a:custGeom>
                <a:avLst/>
                <a:gdLst>
                  <a:gd name="T0" fmla="*/ 105 w 137"/>
                  <a:gd name="T1" fmla="*/ 193 h 37"/>
                  <a:gd name="T2" fmla="*/ 2119 w 137"/>
                  <a:gd name="T3" fmla="*/ 709 h 37"/>
                  <a:gd name="T4" fmla="*/ 2132 w 137"/>
                  <a:gd name="T5" fmla="*/ 559 h 37"/>
                  <a:gd name="T6" fmla="*/ 105 w 137"/>
                  <a:gd name="T7" fmla="*/ 35 h 37"/>
                  <a:gd name="T8" fmla="*/ 105 w 137"/>
                  <a:gd name="T9" fmla="*/ 193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37">
                    <a:moveTo>
                      <a:pt x="7" y="10"/>
                    </a:moveTo>
                    <a:cubicBezTo>
                      <a:pt x="8" y="10"/>
                      <a:pt x="95" y="27"/>
                      <a:pt x="136" y="37"/>
                    </a:cubicBezTo>
                    <a:cubicBezTo>
                      <a:pt x="136" y="35"/>
                      <a:pt x="137" y="32"/>
                      <a:pt x="137" y="29"/>
                    </a:cubicBezTo>
                    <a:cubicBezTo>
                      <a:pt x="100" y="20"/>
                      <a:pt x="25" y="5"/>
                      <a:pt x="7" y="2"/>
                    </a:cubicBezTo>
                    <a:cubicBezTo>
                      <a:pt x="1" y="0"/>
                      <a:pt x="0" y="10"/>
                      <a:pt x="7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6" name="Freeform 77">
                <a:extLst>
                  <a:ext uri="{FF2B5EF4-FFF2-40B4-BE49-F238E27FC236}">
                    <a16:creationId xmlns:a16="http://schemas.microsoft.com/office/drawing/2014/main" id="{ECD419E6-BBB8-4309-965E-ADEDF08A2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136"/>
                <a:ext cx="333" cy="126"/>
              </a:xfrm>
              <a:custGeom>
                <a:avLst/>
                <a:gdLst>
                  <a:gd name="T0" fmla="*/ 95 w 133"/>
                  <a:gd name="T1" fmla="*/ 172 h 47"/>
                  <a:gd name="T2" fmla="*/ 2026 w 133"/>
                  <a:gd name="T3" fmla="*/ 906 h 47"/>
                  <a:gd name="T4" fmla="*/ 2088 w 133"/>
                  <a:gd name="T5" fmla="*/ 753 h 47"/>
                  <a:gd name="T6" fmla="*/ 125 w 133"/>
                  <a:gd name="T7" fmla="*/ 35 h 47"/>
                  <a:gd name="T8" fmla="*/ 95 w 133"/>
                  <a:gd name="T9" fmla="*/ 172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47">
                    <a:moveTo>
                      <a:pt x="6" y="9"/>
                    </a:moveTo>
                    <a:cubicBezTo>
                      <a:pt x="21" y="15"/>
                      <a:pt x="84" y="37"/>
                      <a:pt x="129" y="47"/>
                    </a:cubicBezTo>
                    <a:cubicBezTo>
                      <a:pt x="130" y="44"/>
                      <a:pt x="131" y="42"/>
                      <a:pt x="133" y="39"/>
                    </a:cubicBezTo>
                    <a:cubicBezTo>
                      <a:pt x="80" y="28"/>
                      <a:pt x="9" y="2"/>
                      <a:pt x="8" y="2"/>
                    </a:cubicBezTo>
                    <a:cubicBezTo>
                      <a:pt x="4" y="0"/>
                      <a:pt x="0" y="8"/>
                      <a:pt x="6" y="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7" name="Freeform 78">
                <a:extLst>
                  <a:ext uri="{FF2B5EF4-FFF2-40B4-BE49-F238E27FC236}">
                    <a16:creationId xmlns:a16="http://schemas.microsoft.com/office/drawing/2014/main" id="{55C41F50-4506-46C5-9E5C-A51DD97AF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227"/>
                <a:ext cx="140" cy="69"/>
              </a:xfrm>
              <a:custGeom>
                <a:avLst/>
                <a:gdLst>
                  <a:gd name="T0" fmla="*/ 63 w 56"/>
                  <a:gd name="T1" fmla="*/ 395 h 26"/>
                  <a:gd name="T2" fmla="*/ 813 w 56"/>
                  <a:gd name="T3" fmla="*/ 464 h 26"/>
                  <a:gd name="T4" fmla="*/ 875 w 56"/>
                  <a:gd name="T5" fmla="*/ 409 h 26"/>
                  <a:gd name="T6" fmla="*/ 875 w 56"/>
                  <a:gd name="T7" fmla="*/ 395 h 26"/>
                  <a:gd name="T8" fmla="*/ 845 w 56"/>
                  <a:gd name="T9" fmla="*/ 337 h 26"/>
                  <a:gd name="T10" fmla="*/ 125 w 56"/>
                  <a:gd name="T11" fmla="*/ 21 h 26"/>
                  <a:gd name="T12" fmla="*/ 83 w 56"/>
                  <a:gd name="T13" fmla="*/ 170 h 26"/>
                  <a:gd name="T14" fmla="*/ 458 w 56"/>
                  <a:gd name="T15" fmla="*/ 295 h 26"/>
                  <a:gd name="T16" fmla="*/ 470 w 56"/>
                  <a:gd name="T17" fmla="*/ 316 h 26"/>
                  <a:gd name="T18" fmla="*/ 63 w 56"/>
                  <a:gd name="T19" fmla="*/ 260 h 26"/>
                  <a:gd name="T20" fmla="*/ 63 w 56"/>
                  <a:gd name="T21" fmla="*/ 39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26">
                    <a:moveTo>
                      <a:pt x="4" y="21"/>
                    </a:moveTo>
                    <a:cubicBezTo>
                      <a:pt x="25" y="23"/>
                      <a:pt x="52" y="25"/>
                      <a:pt x="52" y="25"/>
                    </a:cubicBezTo>
                    <a:cubicBezTo>
                      <a:pt x="54" y="26"/>
                      <a:pt x="56" y="24"/>
                      <a:pt x="56" y="22"/>
                    </a:cubicBezTo>
                    <a:cubicBezTo>
                      <a:pt x="56" y="22"/>
                      <a:pt x="56" y="22"/>
                      <a:pt x="56" y="21"/>
                    </a:cubicBezTo>
                    <a:cubicBezTo>
                      <a:pt x="56" y="20"/>
                      <a:pt x="55" y="18"/>
                      <a:pt x="54" y="18"/>
                    </a:cubicBezTo>
                    <a:cubicBezTo>
                      <a:pt x="54" y="18"/>
                      <a:pt x="14" y="4"/>
                      <a:pt x="8" y="1"/>
                    </a:cubicBezTo>
                    <a:cubicBezTo>
                      <a:pt x="3" y="0"/>
                      <a:pt x="1" y="8"/>
                      <a:pt x="5" y="9"/>
                    </a:cubicBezTo>
                    <a:cubicBezTo>
                      <a:pt x="5" y="9"/>
                      <a:pt x="20" y="13"/>
                      <a:pt x="29" y="16"/>
                    </a:cubicBezTo>
                    <a:cubicBezTo>
                      <a:pt x="32" y="17"/>
                      <a:pt x="33" y="18"/>
                      <a:pt x="30" y="17"/>
                    </a:cubicBezTo>
                    <a:cubicBezTo>
                      <a:pt x="23" y="17"/>
                      <a:pt x="8" y="15"/>
                      <a:pt x="4" y="14"/>
                    </a:cubicBezTo>
                    <a:cubicBezTo>
                      <a:pt x="0" y="14"/>
                      <a:pt x="1" y="21"/>
                      <a:pt x="4" y="2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8" name="Freeform 79">
                <a:extLst>
                  <a:ext uri="{FF2B5EF4-FFF2-40B4-BE49-F238E27FC236}">
                    <a16:creationId xmlns:a16="http://schemas.microsoft.com/office/drawing/2014/main" id="{065D86AD-80EE-4957-AD48-538569AE7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1544"/>
                <a:ext cx="70" cy="24"/>
              </a:xfrm>
              <a:custGeom>
                <a:avLst/>
                <a:gdLst>
                  <a:gd name="T0" fmla="*/ 425 w 28"/>
                  <a:gd name="T1" fmla="*/ 21 h 9"/>
                  <a:gd name="T2" fmla="*/ 0 w 28"/>
                  <a:gd name="T3" fmla="*/ 0 h 9"/>
                  <a:gd name="T4" fmla="*/ 0 w 28"/>
                  <a:gd name="T5" fmla="*/ 149 h 9"/>
                  <a:gd name="T6" fmla="*/ 438 w 28"/>
                  <a:gd name="T7" fmla="*/ 171 h 9"/>
                  <a:gd name="T8" fmla="*/ 425 w 28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">
                    <a:moveTo>
                      <a:pt x="27" y="1"/>
                    </a:moveTo>
                    <a:cubicBezTo>
                      <a:pt x="19" y="1"/>
                      <a:pt x="10" y="1"/>
                      <a:pt x="0" y="0"/>
                    </a:cubicBezTo>
                    <a:cubicBezTo>
                      <a:pt x="0" y="3"/>
                      <a:pt x="0" y="5"/>
                      <a:pt x="0" y="8"/>
                    </a:cubicBezTo>
                    <a:cubicBezTo>
                      <a:pt x="11" y="8"/>
                      <a:pt x="20" y="9"/>
                      <a:pt x="28" y="9"/>
                    </a:cubicBezTo>
                    <a:cubicBezTo>
                      <a:pt x="27" y="6"/>
                      <a:pt x="27" y="3"/>
                      <a:pt x="27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9" name="Freeform 80">
                <a:extLst>
                  <a:ext uri="{FF2B5EF4-FFF2-40B4-BE49-F238E27FC236}">
                    <a16:creationId xmlns:a16="http://schemas.microsoft.com/office/drawing/2014/main" id="{B4F8CADD-7E0E-4311-9BE6-7F812AD66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4" y="1662"/>
                <a:ext cx="58" cy="69"/>
              </a:xfrm>
              <a:custGeom>
                <a:avLst/>
                <a:gdLst>
                  <a:gd name="T0" fmla="*/ 209 w 23"/>
                  <a:gd name="T1" fmla="*/ 35 h 26"/>
                  <a:gd name="T2" fmla="*/ 0 w 23"/>
                  <a:gd name="T3" fmla="*/ 0 h 26"/>
                  <a:gd name="T4" fmla="*/ 33 w 23"/>
                  <a:gd name="T5" fmla="*/ 149 h 26"/>
                  <a:gd name="T6" fmla="*/ 179 w 23"/>
                  <a:gd name="T7" fmla="*/ 170 h 26"/>
                  <a:gd name="T8" fmla="*/ 179 w 23"/>
                  <a:gd name="T9" fmla="*/ 170 h 26"/>
                  <a:gd name="T10" fmla="*/ 222 w 23"/>
                  <a:gd name="T11" fmla="*/ 204 h 26"/>
                  <a:gd name="T12" fmla="*/ 222 w 23"/>
                  <a:gd name="T13" fmla="*/ 295 h 26"/>
                  <a:gd name="T14" fmla="*/ 192 w 23"/>
                  <a:gd name="T15" fmla="*/ 316 h 26"/>
                  <a:gd name="T16" fmla="*/ 63 w 23"/>
                  <a:gd name="T17" fmla="*/ 337 h 26"/>
                  <a:gd name="T18" fmla="*/ 96 w 23"/>
                  <a:gd name="T19" fmla="*/ 486 h 26"/>
                  <a:gd name="T20" fmla="*/ 209 w 23"/>
                  <a:gd name="T21" fmla="*/ 464 h 26"/>
                  <a:gd name="T22" fmla="*/ 338 w 23"/>
                  <a:gd name="T23" fmla="*/ 374 h 26"/>
                  <a:gd name="T24" fmla="*/ 368 w 23"/>
                  <a:gd name="T25" fmla="*/ 260 h 26"/>
                  <a:gd name="T26" fmla="*/ 318 w 23"/>
                  <a:gd name="T27" fmla="*/ 111 h 26"/>
                  <a:gd name="T28" fmla="*/ 209 w 23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6">
                    <a:moveTo>
                      <a:pt x="13" y="2"/>
                    </a:moveTo>
                    <a:cubicBezTo>
                      <a:pt x="10" y="1"/>
                      <a:pt x="6" y="0"/>
                      <a:pt x="0" y="0"/>
                    </a:cubicBezTo>
                    <a:cubicBezTo>
                      <a:pt x="1" y="2"/>
                      <a:pt x="1" y="5"/>
                      <a:pt x="2" y="8"/>
                    </a:cubicBezTo>
                    <a:cubicBezTo>
                      <a:pt x="6" y="8"/>
                      <a:pt x="9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2"/>
                      <a:pt x="15" y="15"/>
                      <a:pt x="14" y="16"/>
                    </a:cubicBezTo>
                    <a:cubicBezTo>
                      <a:pt x="14" y="16"/>
                      <a:pt x="13" y="17"/>
                      <a:pt x="12" y="17"/>
                    </a:cubicBezTo>
                    <a:cubicBezTo>
                      <a:pt x="10" y="17"/>
                      <a:pt x="7" y="18"/>
                      <a:pt x="4" y="18"/>
                    </a:cubicBezTo>
                    <a:cubicBezTo>
                      <a:pt x="5" y="20"/>
                      <a:pt x="5" y="23"/>
                      <a:pt x="6" y="26"/>
                    </a:cubicBezTo>
                    <a:cubicBezTo>
                      <a:pt x="9" y="25"/>
                      <a:pt x="11" y="25"/>
                      <a:pt x="13" y="25"/>
                    </a:cubicBezTo>
                    <a:cubicBezTo>
                      <a:pt x="17" y="24"/>
                      <a:pt x="20" y="22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3" y="11"/>
                      <a:pt x="22" y="7"/>
                      <a:pt x="20" y="6"/>
                    </a:cubicBezTo>
                    <a:cubicBezTo>
                      <a:pt x="18" y="3"/>
                      <a:pt x="15" y="2"/>
                      <a:pt x="13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0" name="Freeform 81">
                <a:extLst>
                  <a:ext uri="{FF2B5EF4-FFF2-40B4-BE49-F238E27FC236}">
                    <a16:creationId xmlns:a16="http://schemas.microsoft.com/office/drawing/2014/main" id="{6BB6D40F-31E8-44AD-B1BB-7EB83E4E5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643"/>
                <a:ext cx="90" cy="24"/>
              </a:xfrm>
              <a:custGeom>
                <a:avLst/>
                <a:gdLst>
                  <a:gd name="T0" fmla="*/ 63 w 36"/>
                  <a:gd name="T1" fmla="*/ 149 h 9"/>
                  <a:gd name="T2" fmla="*/ 563 w 36"/>
                  <a:gd name="T3" fmla="*/ 171 h 9"/>
                  <a:gd name="T4" fmla="*/ 563 w 36"/>
                  <a:gd name="T5" fmla="*/ 21 h 9"/>
                  <a:gd name="T6" fmla="*/ 63 w 36"/>
                  <a:gd name="T7" fmla="*/ 0 h 9"/>
                  <a:gd name="T8" fmla="*/ 63 w 36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9">
                    <a:moveTo>
                      <a:pt x="4" y="8"/>
                    </a:moveTo>
                    <a:cubicBezTo>
                      <a:pt x="4" y="8"/>
                      <a:pt x="17" y="9"/>
                      <a:pt x="36" y="9"/>
                    </a:cubicBezTo>
                    <a:cubicBezTo>
                      <a:pt x="36" y="6"/>
                      <a:pt x="36" y="4"/>
                      <a:pt x="36" y="1"/>
                    </a:cubicBezTo>
                    <a:cubicBezTo>
                      <a:pt x="21" y="1"/>
                      <a:pt x="10" y="0"/>
                      <a:pt x="4" y="0"/>
                    </a:cubicBezTo>
                    <a:cubicBezTo>
                      <a:pt x="0" y="0"/>
                      <a:pt x="0" y="8"/>
                      <a:pt x="4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1" name="Freeform 82">
                <a:extLst>
                  <a:ext uri="{FF2B5EF4-FFF2-40B4-BE49-F238E27FC236}">
                    <a16:creationId xmlns:a16="http://schemas.microsoft.com/office/drawing/2014/main" id="{D3E4B507-ADDD-4217-ABE3-082C37D9C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523"/>
                <a:ext cx="92" cy="27"/>
              </a:xfrm>
              <a:custGeom>
                <a:avLst/>
                <a:gdLst>
                  <a:gd name="T0" fmla="*/ 75 w 37"/>
                  <a:gd name="T1" fmla="*/ 159 h 10"/>
                  <a:gd name="T2" fmla="*/ 557 w 37"/>
                  <a:gd name="T3" fmla="*/ 197 h 10"/>
                  <a:gd name="T4" fmla="*/ 569 w 37"/>
                  <a:gd name="T5" fmla="*/ 59 h 10"/>
                  <a:gd name="T6" fmla="*/ 75 w 37"/>
                  <a:gd name="T7" fmla="*/ 0 h 10"/>
                  <a:gd name="T8" fmla="*/ 75 w 37"/>
                  <a:gd name="T9" fmla="*/ 15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0">
                    <a:moveTo>
                      <a:pt x="5" y="8"/>
                    </a:moveTo>
                    <a:cubicBezTo>
                      <a:pt x="14" y="9"/>
                      <a:pt x="24" y="10"/>
                      <a:pt x="36" y="10"/>
                    </a:cubicBezTo>
                    <a:cubicBezTo>
                      <a:pt x="37" y="8"/>
                      <a:pt x="37" y="5"/>
                      <a:pt x="37" y="3"/>
                    </a:cubicBezTo>
                    <a:cubicBezTo>
                      <a:pt x="25" y="2"/>
                      <a:pt x="14" y="1"/>
                      <a:pt x="5" y="0"/>
                    </a:cubicBezTo>
                    <a:cubicBezTo>
                      <a:pt x="2" y="0"/>
                      <a:pt x="0" y="8"/>
                      <a:pt x="5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2" name="Freeform 83">
                <a:extLst>
                  <a:ext uri="{FF2B5EF4-FFF2-40B4-BE49-F238E27FC236}">
                    <a16:creationId xmlns:a16="http://schemas.microsoft.com/office/drawing/2014/main" id="{00801147-62E0-4A10-9662-1EB1FFADB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686"/>
                <a:ext cx="95" cy="29"/>
              </a:xfrm>
              <a:custGeom>
                <a:avLst/>
                <a:gdLst>
                  <a:gd name="T0" fmla="*/ 50 w 38"/>
                  <a:gd name="T1" fmla="*/ 145 h 11"/>
                  <a:gd name="T2" fmla="*/ 595 w 38"/>
                  <a:gd name="T3" fmla="*/ 200 h 11"/>
                  <a:gd name="T4" fmla="*/ 583 w 38"/>
                  <a:gd name="T5" fmla="*/ 55 h 11"/>
                  <a:gd name="T6" fmla="*/ 63 w 38"/>
                  <a:gd name="T7" fmla="*/ 0 h 11"/>
                  <a:gd name="T8" fmla="*/ 50 w 38"/>
                  <a:gd name="T9" fmla="*/ 14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1">
                    <a:moveTo>
                      <a:pt x="3" y="8"/>
                    </a:moveTo>
                    <a:cubicBezTo>
                      <a:pt x="9" y="9"/>
                      <a:pt x="22" y="10"/>
                      <a:pt x="38" y="11"/>
                    </a:cubicBezTo>
                    <a:cubicBezTo>
                      <a:pt x="38" y="8"/>
                      <a:pt x="38" y="5"/>
                      <a:pt x="37" y="3"/>
                    </a:cubicBezTo>
                    <a:cubicBezTo>
                      <a:pt x="18" y="1"/>
                      <a:pt x="5" y="0"/>
                      <a:pt x="4" y="0"/>
                    </a:cubicBezTo>
                    <a:cubicBezTo>
                      <a:pt x="0" y="0"/>
                      <a:pt x="0" y="8"/>
                      <a:pt x="3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3" name="Freeform 84">
                <a:extLst>
                  <a:ext uri="{FF2B5EF4-FFF2-40B4-BE49-F238E27FC236}">
                    <a16:creationId xmlns:a16="http://schemas.microsoft.com/office/drawing/2014/main" id="{7B3DCB1E-D060-4555-9191-E80314D69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806"/>
                <a:ext cx="117" cy="21"/>
              </a:xfrm>
              <a:custGeom>
                <a:avLst/>
                <a:gdLst>
                  <a:gd name="T0" fmla="*/ 62 w 47"/>
                  <a:gd name="T1" fmla="*/ 0 h 8"/>
                  <a:gd name="T2" fmla="*/ 75 w 47"/>
                  <a:gd name="T3" fmla="*/ 144 h 8"/>
                  <a:gd name="T4" fmla="*/ 724 w 47"/>
                  <a:gd name="T5" fmla="*/ 144 h 8"/>
                  <a:gd name="T6" fmla="*/ 695 w 47"/>
                  <a:gd name="T7" fmla="*/ 0 h 8"/>
                  <a:gd name="T8" fmla="*/ 62 w 47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8">
                    <a:moveTo>
                      <a:pt x="4" y="0"/>
                    </a:moveTo>
                    <a:cubicBezTo>
                      <a:pt x="0" y="0"/>
                      <a:pt x="0" y="8"/>
                      <a:pt x="5" y="8"/>
                    </a:cubicBezTo>
                    <a:cubicBezTo>
                      <a:pt x="5" y="8"/>
                      <a:pt x="34" y="8"/>
                      <a:pt x="47" y="8"/>
                    </a:cubicBezTo>
                    <a:cubicBezTo>
                      <a:pt x="47" y="6"/>
                      <a:pt x="46" y="3"/>
                      <a:pt x="45" y="0"/>
                    </a:cubicBezTo>
                    <a:cubicBezTo>
                      <a:pt x="32" y="0"/>
                      <a:pt x="9" y="0"/>
                      <a:pt x="4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4" name="Freeform 85">
                <a:extLst>
                  <a:ext uri="{FF2B5EF4-FFF2-40B4-BE49-F238E27FC236}">
                    <a16:creationId xmlns:a16="http://schemas.microsoft.com/office/drawing/2014/main" id="{2D562B1C-9248-45C7-BDAF-FDC6FB0CE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1515"/>
                <a:ext cx="123" cy="72"/>
              </a:xfrm>
              <a:custGeom>
                <a:avLst/>
                <a:gdLst>
                  <a:gd name="T0" fmla="*/ 113 w 49"/>
                  <a:gd name="T1" fmla="*/ 512 h 27"/>
                  <a:gd name="T2" fmla="*/ 713 w 49"/>
                  <a:gd name="T3" fmla="*/ 171 h 27"/>
                  <a:gd name="T4" fmla="*/ 663 w 49"/>
                  <a:gd name="T5" fmla="*/ 21 h 27"/>
                  <a:gd name="T6" fmla="*/ 0 w 49"/>
                  <a:gd name="T7" fmla="*/ 397 h 27"/>
                  <a:gd name="T8" fmla="*/ 113 w 49"/>
                  <a:gd name="T9" fmla="*/ 5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7">
                    <a:moveTo>
                      <a:pt x="7" y="27"/>
                    </a:moveTo>
                    <a:cubicBezTo>
                      <a:pt x="20" y="21"/>
                      <a:pt x="39" y="12"/>
                      <a:pt x="45" y="9"/>
                    </a:cubicBezTo>
                    <a:cubicBezTo>
                      <a:pt x="49" y="7"/>
                      <a:pt x="45" y="0"/>
                      <a:pt x="42" y="1"/>
                    </a:cubicBezTo>
                    <a:cubicBezTo>
                      <a:pt x="35" y="5"/>
                      <a:pt x="13" y="15"/>
                      <a:pt x="0" y="21"/>
                    </a:cubicBezTo>
                    <a:cubicBezTo>
                      <a:pt x="2" y="23"/>
                      <a:pt x="5" y="25"/>
                      <a:pt x="7" y="27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5" name="Freeform 86">
                <a:extLst>
                  <a:ext uri="{FF2B5EF4-FFF2-40B4-BE49-F238E27FC236}">
                    <a16:creationId xmlns:a16="http://schemas.microsoft.com/office/drawing/2014/main" id="{66772854-F869-4A29-96FE-080C24B0E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9" y="1627"/>
                <a:ext cx="78" cy="51"/>
              </a:xfrm>
              <a:custGeom>
                <a:avLst/>
                <a:gdLst>
                  <a:gd name="T0" fmla="*/ 380 w 31"/>
                  <a:gd name="T1" fmla="*/ 21 h 19"/>
                  <a:gd name="T2" fmla="*/ 0 w 31"/>
                  <a:gd name="T3" fmla="*/ 231 h 19"/>
                  <a:gd name="T4" fmla="*/ 83 w 31"/>
                  <a:gd name="T5" fmla="*/ 368 h 19"/>
                  <a:gd name="T6" fmla="*/ 430 w 31"/>
                  <a:gd name="T7" fmla="*/ 172 h 19"/>
                  <a:gd name="T8" fmla="*/ 380 w 31"/>
                  <a:gd name="T9" fmla="*/ 2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9">
                    <a:moveTo>
                      <a:pt x="24" y="1"/>
                    </a:moveTo>
                    <a:cubicBezTo>
                      <a:pt x="21" y="2"/>
                      <a:pt x="10" y="7"/>
                      <a:pt x="0" y="12"/>
                    </a:cubicBezTo>
                    <a:cubicBezTo>
                      <a:pt x="1" y="14"/>
                      <a:pt x="3" y="17"/>
                      <a:pt x="5" y="19"/>
                    </a:cubicBezTo>
                    <a:cubicBezTo>
                      <a:pt x="17" y="14"/>
                      <a:pt x="27" y="9"/>
                      <a:pt x="27" y="9"/>
                    </a:cubicBezTo>
                    <a:cubicBezTo>
                      <a:pt x="31" y="7"/>
                      <a:pt x="28" y="0"/>
                      <a:pt x="24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6" name="Freeform 87">
                <a:extLst>
                  <a:ext uri="{FF2B5EF4-FFF2-40B4-BE49-F238E27FC236}">
                    <a16:creationId xmlns:a16="http://schemas.microsoft.com/office/drawing/2014/main" id="{8DE1C38D-8DDD-44C2-A30C-0B436E194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1664"/>
                <a:ext cx="65" cy="51"/>
              </a:xfrm>
              <a:custGeom>
                <a:avLst/>
                <a:gdLst>
                  <a:gd name="T0" fmla="*/ 313 w 26"/>
                  <a:gd name="T1" fmla="*/ 35 h 19"/>
                  <a:gd name="T2" fmla="*/ 0 w 26"/>
                  <a:gd name="T3" fmla="*/ 231 h 19"/>
                  <a:gd name="T4" fmla="*/ 63 w 26"/>
                  <a:gd name="T5" fmla="*/ 368 h 19"/>
                  <a:gd name="T6" fmla="*/ 363 w 26"/>
                  <a:gd name="T7" fmla="*/ 172 h 19"/>
                  <a:gd name="T8" fmla="*/ 313 w 26"/>
                  <a:gd name="T9" fmla="*/ 3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20" y="2"/>
                    </a:moveTo>
                    <a:cubicBezTo>
                      <a:pt x="19" y="2"/>
                      <a:pt x="10" y="7"/>
                      <a:pt x="0" y="12"/>
                    </a:cubicBezTo>
                    <a:cubicBezTo>
                      <a:pt x="1" y="14"/>
                      <a:pt x="3" y="16"/>
                      <a:pt x="4" y="19"/>
                    </a:cubicBezTo>
                    <a:cubicBezTo>
                      <a:pt x="13" y="14"/>
                      <a:pt x="21" y="11"/>
                      <a:pt x="23" y="9"/>
                    </a:cubicBezTo>
                    <a:cubicBezTo>
                      <a:pt x="26" y="8"/>
                      <a:pt x="23" y="0"/>
                      <a:pt x="20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7" name="Freeform 88">
                <a:extLst>
                  <a:ext uri="{FF2B5EF4-FFF2-40B4-BE49-F238E27FC236}">
                    <a16:creationId xmlns:a16="http://schemas.microsoft.com/office/drawing/2014/main" id="{940822F7-6843-47DC-8D6E-E63A41EF4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832"/>
                <a:ext cx="135" cy="166"/>
              </a:xfrm>
              <a:custGeom>
                <a:avLst/>
                <a:gdLst>
                  <a:gd name="T0" fmla="*/ 563 w 54"/>
                  <a:gd name="T1" fmla="*/ 0 h 62"/>
                  <a:gd name="T2" fmla="*/ 583 w 54"/>
                  <a:gd name="T3" fmla="*/ 78 h 62"/>
                  <a:gd name="T4" fmla="*/ 500 w 54"/>
                  <a:gd name="T5" fmla="*/ 115 h 62"/>
                  <a:gd name="T6" fmla="*/ 613 w 54"/>
                  <a:gd name="T7" fmla="*/ 744 h 62"/>
                  <a:gd name="T8" fmla="*/ 375 w 54"/>
                  <a:gd name="T9" fmla="*/ 996 h 62"/>
                  <a:gd name="T10" fmla="*/ 113 w 54"/>
                  <a:gd name="T11" fmla="*/ 924 h 62"/>
                  <a:gd name="T12" fmla="*/ 20 w 54"/>
                  <a:gd name="T13" fmla="*/ 961 h 62"/>
                  <a:gd name="T14" fmla="*/ 50 w 54"/>
                  <a:gd name="T15" fmla="*/ 1055 h 62"/>
                  <a:gd name="T16" fmla="*/ 408 w 54"/>
                  <a:gd name="T17" fmla="*/ 1133 h 62"/>
                  <a:gd name="T18" fmla="*/ 720 w 54"/>
                  <a:gd name="T19" fmla="*/ 803 h 62"/>
                  <a:gd name="T20" fmla="*/ 563 w 54"/>
                  <a:gd name="T21" fmla="*/ 0 h 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" h="62">
                    <a:moveTo>
                      <a:pt x="36" y="0"/>
                    </a:moveTo>
                    <a:cubicBezTo>
                      <a:pt x="37" y="1"/>
                      <a:pt x="38" y="2"/>
                      <a:pt x="37" y="4"/>
                    </a:cubicBezTo>
                    <a:cubicBezTo>
                      <a:pt x="36" y="6"/>
                      <a:pt x="34" y="7"/>
                      <a:pt x="32" y="6"/>
                    </a:cubicBezTo>
                    <a:cubicBezTo>
                      <a:pt x="42" y="13"/>
                      <a:pt x="45" y="27"/>
                      <a:pt x="39" y="39"/>
                    </a:cubicBezTo>
                    <a:cubicBezTo>
                      <a:pt x="36" y="45"/>
                      <a:pt x="30" y="50"/>
                      <a:pt x="24" y="52"/>
                    </a:cubicBezTo>
                    <a:cubicBezTo>
                      <a:pt x="18" y="53"/>
                      <a:pt x="12" y="51"/>
                      <a:pt x="7" y="48"/>
                    </a:cubicBezTo>
                    <a:cubicBezTo>
                      <a:pt x="5" y="47"/>
                      <a:pt x="2" y="48"/>
                      <a:pt x="1" y="50"/>
                    </a:cubicBezTo>
                    <a:cubicBezTo>
                      <a:pt x="0" y="52"/>
                      <a:pt x="1" y="54"/>
                      <a:pt x="3" y="55"/>
                    </a:cubicBezTo>
                    <a:cubicBezTo>
                      <a:pt x="10" y="59"/>
                      <a:pt x="18" y="62"/>
                      <a:pt x="26" y="59"/>
                    </a:cubicBezTo>
                    <a:cubicBezTo>
                      <a:pt x="35" y="57"/>
                      <a:pt x="42" y="50"/>
                      <a:pt x="46" y="42"/>
                    </a:cubicBezTo>
                    <a:cubicBezTo>
                      <a:pt x="54" y="27"/>
                      <a:pt x="49" y="9"/>
                      <a:pt x="36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8" name="Freeform 89">
                <a:extLst>
                  <a:ext uri="{FF2B5EF4-FFF2-40B4-BE49-F238E27FC236}">
                    <a16:creationId xmlns:a16="http://schemas.microsoft.com/office/drawing/2014/main" id="{376C51B0-D7FD-40A6-950F-3FF15EED1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9" y="1811"/>
                <a:ext cx="170" cy="112"/>
              </a:xfrm>
              <a:custGeom>
                <a:avLst/>
                <a:gdLst>
                  <a:gd name="T0" fmla="*/ 783 w 68"/>
                  <a:gd name="T1" fmla="*/ 248 h 42"/>
                  <a:gd name="T2" fmla="*/ 83 w 68"/>
                  <a:gd name="T3" fmla="*/ 77 h 42"/>
                  <a:gd name="T4" fmla="*/ 0 w 68"/>
                  <a:gd name="T5" fmla="*/ 77 h 42"/>
                  <a:gd name="T6" fmla="*/ 83 w 68"/>
                  <a:gd name="T7" fmla="*/ 115 h 42"/>
                  <a:gd name="T8" fmla="*/ 95 w 68"/>
                  <a:gd name="T9" fmla="*/ 149 h 42"/>
                  <a:gd name="T10" fmla="*/ 95 w 68"/>
                  <a:gd name="T11" fmla="*/ 149 h 42"/>
                  <a:gd name="T12" fmla="*/ 158 w 68"/>
                  <a:gd name="T13" fmla="*/ 205 h 42"/>
                  <a:gd name="T14" fmla="*/ 720 w 68"/>
                  <a:gd name="T15" fmla="*/ 376 h 42"/>
                  <a:gd name="T16" fmla="*/ 938 w 68"/>
                  <a:gd name="T17" fmla="*/ 717 h 42"/>
                  <a:gd name="T18" fmla="*/ 1020 w 68"/>
                  <a:gd name="T19" fmla="*/ 776 h 42"/>
                  <a:gd name="T20" fmla="*/ 1063 w 68"/>
                  <a:gd name="T21" fmla="*/ 704 h 42"/>
                  <a:gd name="T22" fmla="*/ 783 w 68"/>
                  <a:gd name="T23" fmla="*/ 248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42">
                    <a:moveTo>
                      <a:pt x="50" y="13"/>
                    </a:moveTo>
                    <a:cubicBezTo>
                      <a:pt x="36" y="4"/>
                      <a:pt x="18" y="0"/>
                      <a:pt x="5" y="4"/>
                    </a:cubicBezTo>
                    <a:cubicBezTo>
                      <a:pt x="4" y="4"/>
                      <a:pt x="2" y="4"/>
                      <a:pt x="0" y="4"/>
                    </a:cubicBezTo>
                    <a:cubicBezTo>
                      <a:pt x="3" y="6"/>
                      <a:pt x="5" y="6"/>
                      <a:pt x="5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9"/>
                      <a:pt x="9" y="10"/>
                      <a:pt x="10" y="11"/>
                    </a:cubicBezTo>
                    <a:cubicBezTo>
                      <a:pt x="20" y="9"/>
                      <a:pt x="35" y="13"/>
                      <a:pt x="46" y="20"/>
                    </a:cubicBezTo>
                    <a:cubicBezTo>
                      <a:pt x="54" y="25"/>
                      <a:pt x="59" y="32"/>
                      <a:pt x="60" y="38"/>
                    </a:cubicBezTo>
                    <a:cubicBezTo>
                      <a:pt x="60" y="40"/>
                      <a:pt x="62" y="42"/>
                      <a:pt x="65" y="41"/>
                    </a:cubicBezTo>
                    <a:cubicBezTo>
                      <a:pt x="67" y="41"/>
                      <a:pt x="68" y="39"/>
                      <a:pt x="68" y="37"/>
                    </a:cubicBezTo>
                    <a:cubicBezTo>
                      <a:pt x="66" y="28"/>
                      <a:pt x="61" y="20"/>
                      <a:pt x="50" y="13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9" name="Freeform 90">
                <a:extLst>
                  <a:ext uri="{FF2B5EF4-FFF2-40B4-BE49-F238E27FC236}">
                    <a16:creationId xmlns:a16="http://schemas.microsoft.com/office/drawing/2014/main" id="{2E5582B6-1914-41EF-8B1E-42E2E2855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387"/>
                <a:ext cx="83" cy="53"/>
              </a:xfrm>
              <a:custGeom>
                <a:avLst/>
                <a:gdLst>
                  <a:gd name="T0" fmla="*/ 33 w 33"/>
                  <a:gd name="T1" fmla="*/ 371 h 20"/>
                  <a:gd name="T2" fmla="*/ 463 w 33"/>
                  <a:gd name="T3" fmla="*/ 111 h 20"/>
                  <a:gd name="T4" fmla="*/ 397 w 33"/>
                  <a:gd name="T5" fmla="*/ 0 h 20"/>
                  <a:gd name="T6" fmla="*/ 0 w 33"/>
                  <a:gd name="T7" fmla="*/ 225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0">
                    <a:moveTo>
                      <a:pt x="2" y="20"/>
                    </a:moveTo>
                    <a:cubicBezTo>
                      <a:pt x="15" y="16"/>
                      <a:pt x="25" y="9"/>
                      <a:pt x="29" y="6"/>
                    </a:cubicBezTo>
                    <a:cubicBezTo>
                      <a:pt x="33" y="2"/>
                      <a:pt x="25" y="0"/>
                      <a:pt x="25" y="0"/>
                    </a:cubicBezTo>
                    <a:cubicBezTo>
                      <a:pt x="25" y="0"/>
                      <a:pt x="5" y="10"/>
                      <a:pt x="0" y="12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0" name="Freeform 91">
                <a:extLst>
                  <a:ext uri="{FF2B5EF4-FFF2-40B4-BE49-F238E27FC236}">
                    <a16:creationId xmlns:a16="http://schemas.microsoft.com/office/drawing/2014/main" id="{066490BB-98A9-4604-A617-2391E52AE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582"/>
                <a:ext cx="150" cy="109"/>
              </a:xfrm>
              <a:custGeom>
                <a:avLst/>
                <a:gdLst>
                  <a:gd name="T0" fmla="*/ 0 w 60"/>
                  <a:gd name="T1" fmla="*/ 524 h 41"/>
                  <a:gd name="T2" fmla="*/ 875 w 60"/>
                  <a:gd name="T3" fmla="*/ 35 h 41"/>
                  <a:gd name="T4" fmla="*/ 938 w 60"/>
                  <a:gd name="T5" fmla="*/ 205 h 41"/>
                  <a:gd name="T6" fmla="*/ 125 w 60"/>
                  <a:gd name="T7" fmla="*/ 601 h 41"/>
                  <a:gd name="T8" fmla="*/ 113 w 60"/>
                  <a:gd name="T9" fmla="*/ 734 h 41"/>
                  <a:gd name="T10" fmla="*/ 83 w 60"/>
                  <a:gd name="T11" fmla="*/ 750 h 41"/>
                  <a:gd name="T12" fmla="*/ 0 w 60"/>
                  <a:gd name="T13" fmla="*/ 622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41">
                    <a:moveTo>
                      <a:pt x="0" y="28"/>
                    </a:moveTo>
                    <a:cubicBezTo>
                      <a:pt x="12" y="18"/>
                      <a:pt x="39" y="0"/>
                      <a:pt x="56" y="2"/>
                    </a:cubicBezTo>
                    <a:cubicBezTo>
                      <a:pt x="60" y="11"/>
                      <a:pt x="60" y="11"/>
                      <a:pt x="60" y="11"/>
                    </a:cubicBezTo>
                    <a:cubicBezTo>
                      <a:pt x="50" y="6"/>
                      <a:pt x="19" y="22"/>
                      <a:pt x="8" y="32"/>
                    </a:cubicBezTo>
                    <a:cubicBezTo>
                      <a:pt x="6" y="33"/>
                      <a:pt x="6" y="37"/>
                      <a:pt x="7" y="39"/>
                    </a:cubicBezTo>
                    <a:cubicBezTo>
                      <a:pt x="9" y="41"/>
                      <a:pt x="5" y="40"/>
                      <a:pt x="5" y="40"/>
                    </a:cubicBezTo>
                    <a:cubicBezTo>
                      <a:pt x="0" y="33"/>
                      <a:pt x="0" y="33"/>
                      <a:pt x="0" y="33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1" name="Freeform 92">
                <a:extLst>
                  <a:ext uri="{FF2B5EF4-FFF2-40B4-BE49-F238E27FC236}">
                    <a16:creationId xmlns:a16="http://schemas.microsoft.com/office/drawing/2014/main" id="{C5E8B482-9D7D-439D-97B4-2A7E3866A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2368"/>
                <a:ext cx="328" cy="331"/>
              </a:xfrm>
              <a:custGeom>
                <a:avLst/>
                <a:gdLst>
                  <a:gd name="T0" fmla="*/ 1535 w 131"/>
                  <a:gd name="T1" fmla="*/ 376 h 124"/>
                  <a:gd name="T2" fmla="*/ 1129 w 131"/>
                  <a:gd name="T3" fmla="*/ 149 h 124"/>
                  <a:gd name="T4" fmla="*/ 1117 w 131"/>
                  <a:gd name="T5" fmla="*/ 0 h 124"/>
                  <a:gd name="T6" fmla="*/ 879 w 131"/>
                  <a:gd name="T7" fmla="*/ 35 h 124"/>
                  <a:gd name="T8" fmla="*/ 909 w 131"/>
                  <a:gd name="T9" fmla="*/ 248 h 124"/>
                  <a:gd name="T10" fmla="*/ 0 w 131"/>
                  <a:gd name="T11" fmla="*/ 419 h 124"/>
                  <a:gd name="T12" fmla="*/ 220 w 131"/>
                  <a:gd name="T13" fmla="*/ 2186 h 124"/>
                  <a:gd name="T14" fmla="*/ 1179 w 131"/>
                  <a:gd name="T15" fmla="*/ 1938 h 124"/>
                  <a:gd name="T16" fmla="*/ 2056 w 131"/>
                  <a:gd name="T17" fmla="*/ 1639 h 124"/>
                  <a:gd name="T18" fmla="*/ 1535 w 131"/>
                  <a:gd name="T19" fmla="*/ 376 h 1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1" h="124">
                    <a:moveTo>
                      <a:pt x="98" y="20"/>
                    </a:moveTo>
                    <a:cubicBezTo>
                      <a:pt x="88" y="6"/>
                      <a:pt x="84" y="5"/>
                      <a:pt x="72" y="8"/>
                    </a:cubicBezTo>
                    <a:cubicBezTo>
                      <a:pt x="71" y="4"/>
                      <a:pt x="71" y="1"/>
                      <a:pt x="71" y="0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8" y="5"/>
                      <a:pt x="61" y="11"/>
                      <a:pt x="58" y="13"/>
                    </a:cubicBezTo>
                    <a:cubicBezTo>
                      <a:pt x="40" y="22"/>
                      <a:pt x="15" y="42"/>
                      <a:pt x="0" y="22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34" y="124"/>
                      <a:pt x="59" y="113"/>
                      <a:pt x="75" y="102"/>
                    </a:cubicBezTo>
                    <a:cubicBezTo>
                      <a:pt x="96" y="87"/>
                      <a:pt x="117" y="76"/>
                      <a:pt x="131" y="86"/>
                    </a:cubicBezTo>
                    <a:cubicBezTo>
                      <a:pt x="123" y="67"/>
                      <a:pt x="109" y="38"/>
                      <a:pt x="98" y="2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2" name="Freeform 93">
                <a:extLst>
                  <a:ext uri="{FF2B5EF4-FFF2-40B4-BE49-F238E27FC236}">
                    <a16:creationId xmlns:a16="http://schemas.microsoft.com/office/drawing/2014/main" id="{CB5B165A-C96B-4889-B221-E1B54B43B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9" y="2278"/>
                <a:ext cx="118" cy="176"/>
              </a:xfrm>
              <a:custGeom>
                <a:avLst/>
                <a:gdLst>
                  <a:gd name="T0" fmla="*/ 63 w 47"/>
                  <a:gd name="T1" fmla="*/ 1251 h 66"/>
                  <a:gd name="T2" fmla="*/ 409 w 47"/>
                  <a:gd name="T3" fmla="*/ 989 h 66"/>
                  <a:gd name="T4" fmla="*/ 459 w 47"/>
                  <a:gd name="T5" fmla="*/ 704 h 66"/>
                  <a:gd name="T6" fmla="*/ 221 w 47"/>
                  <a:gd name="T7" fmla="*/ 376 h 66"/>
                  <a:gd name="T8" fmla="*/ 0 w 47"/>
                  <a:gd name="T9" fmla="*/ 0 h 66"/>
                  <a:gd name="T10" fmla="*/ 271 w 47"/>
                  <a:gd name="T11" fmla="*/ 320 h 66"/>
                  <a:gd name="T12" fmla="*/ 630 w 47"/>
                  <a:gd name="T13" fmla="*/ 661 h 66"/>
                  <a:gd name="T14" fmla="*/ 188 w 47"/>
                  <a:gd name="T15" fmla="*/ 1195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66">
                    <a:moveTo>
                      <a:pt x="4" y="66"/>
                    </a:moveTo>
                    <a:cubicBezTo>
                      <a:pt x="11" y="63"/>
                      <a:pt x="20" y="57"/>
                      <a:pt x="26" y="52"/>
                    </a:cubicBezTo>
                    <a:cubicBezTo>
                      <a:pt x="31" y="48"/>
                      <a:pt x="32" y="43"/>
                      <a:pt x="29" y="37"/>
                    </a:cubicBezTo>
                    <a:cubicBezTo>
                      <a:pt x="26" y="30"/>
                      <a:pt x="19" y="26"/>
                      <a:pt x="14" y="20"/>
                    </a:cubicBezTo>
                    <a:cubicBezTo>
                      <a:pt x="10" y="14"/>
                      <a:pt x="6" y="4"/>
                      <a:pt x="0" y="0"/>
                    </a:cubicBezTo>
                    <a:cubicBezTo>
                      <a:pt x="7" y="3"/>
                      <a:pt x="12" y="13"/>
                      <a:pt x="17" y="17"/>
                    </a:cubicBezTo>
                    <a:cubicBezTo>
                      <a:pt x="26" y="23"/>
                      <a:pt x="35" y="24"/>
                      <a:pt x="40" y="35"/>
                    </a:cubicBezTo>
                    <a:cubicBezTo>
                      <a:pt x="47" y="51"/>
                      <a:pt x="25" y="61"/>
                      <a:pt x="12" y="63"/>
                    </a:cubicBezTo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3" name="Freeform 94">
                <a:extLst>
                  <a:ext uri="{FF2B5EF4-FFF2-40B4-BE49-F238E27FC236}">
                    <a16:creationId xmlns:a16="http://schemas.microsoft.com/office/drawing/2014/main" id="{14E73A6C-E0AF-4C01-95E9-EF2451209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2" y="2336"/>
                <a:ext cx="435" cy="379"/>
              </a:xfrm>
              <a:custGeom>
                <a:avLst/>
                <a:gdLst>
                  <a:gd name="T0" fmla="*/ 1875 w 174"/>
                  <a:gd name="T1" fmla="*/ 819 h 142"/>
                  <a:gd name="T2" fmla="*/ 1675 w 174"/>
                  <a:gd name="T3" fmla="*/ 662 h 142"/>
                  <a:gd name="T4" fmla="*/ 1363 w 174"/>
                  <a:gd name="T5" fmla="*/ 398 h 142"/>
                  <a:gd name="T6" fmla="*/ 895 w 174"/>
                  <a:gd name="T7" fmla="*/ 77 h 142"/>
                  <a:gd name="T8" fmla="*/ 300 w 174"/>
                  <a:gd name="T9" fmla="*/ 206 h 142"/>
                  <a:gd name="T10" fmla="*/ 20 w 174"/>
                  <a:gd name="T11" fmla="*/ 721 h 142"/>
                  <a:gd name="T12" fmla="*/ 188 w 174"/>
                  <a:gd name="T13" fmla="*/ 1425 h 142"/>
                  <a:gd name="T14" fmla="*/ 645 w 174"/>
                  <a:gd name="T15" fmla="*/ 2301 h 142"/>
                  <a:gd name="T16" fmla="*/ 1500 w 174"/>
                  <a:gd name="T17" fmla="*/ 2642 h 142"/>
                  <a:gd name="T18" fmla="*/ 2720 w 174"/>
                  <a:gd name="T19" fmla="*/ 1823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4" h="142">
                    <a:moveTo>
                      <a:pt x="120" y="43"/>
                    </a:moveTo>
                    <a:cubicBezTo>
                      <a:pt x="113" y="43"/>
                      <a:pt x="111" y="40"/>
                      <a:pt x="107" y="35"/>
                    </a:cubicBezTo>
                    <a:cubicBezTo>
                      <a:pt x="101" y="28"/>
                      <a:pt x="95" y="26"/>
                      <a:pt x="87" y="21"/>
                    </a:cubicBezTo>
                    <a:cubicBezTo>
                      <a:pt x="77" y="16"/>
                      <a:pt x="68" y="8"/>
                      <a:pt x="57" y="4"/>
                    </a:cubicBezTo>
                    <a:cubicBezTo>
                      <a:pt x="44" y="0"/>
                      <a:pt x="31" y="5"/>
                      <a:pt x="19" y="11"/>
                    </a:cubicBezTo>
                    <a:cubicBezTo>
                      <a:pt x="9" y="17"/>
                      <a:pt x="0" y="25"/>
                      <a:pt x="1" y="38"/>
                    </a:cubicBezTo>
                    <a:cubicBezTo>
                      <a:pt x="2" y="51"/>
                      <a:pt x="6" y="64"/>
                      <a:pt x="12" y="75"/>
                    </a:cubicBezTo>
                    <a:cubicBezTo>
                      <a:pt x="19" y="91"/>
                      <a:pt x="29" y="108"/>
                      <a:pt x="41" y="121"/>
                    </a:cubicBezTo>
                    <a:cubicBezTo>
                      <a:pt x="56" y="137"/>
                      <a:pt x="74" y="142"/>
                      <a:pt x="96" y="139"/>
                    </a:cubicBezTo>
                    <a:cubicBezTo>
                      <a:pt x="117" y="137"/>
                      <a:pt x="174" y="124"/>
                      <a:pt x="174" y="96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4" name="Freeform 95">
                <a:extLst>
                  <a:ext uri="{FF2B5EF4-FFF2-40B4-BE49-F238E27FC236}">
                    <a16:creationId xmlns:a16="http://schemas.microsoft.com/office/drawing/2014/main" id="{27792A47-49F7-4452-840B-F6134C6FD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2624"/>
                <a:ext cx="85" cy="75"/>
              </a:xfrm>
              <a:custGeom>
                <a:avLst/>
                <a:gdLst>
                  <a:gd name="T0" fmla="*/ 125 w 34"/>
                  <a:gd name="T1" fmla="*/ 0 h 28"/>
                  <a:gd name="T2" fmla="*/ 33 w 34"/>
                  <a:gd name="T3" fmla="*/ 273 h 28"/>
                  <a:gd name="T4" fmla="*/ 238 w 34"/>
                  <a:gd name="T5" fmla="*/ 346 h 28"/>
                  <a:gd name="T6" fmla="*/ 145 w 34"/>
                  <a:gd name="T7" fmla="*/ 538 h 28"/>
                  <a:gd name="T8" fmla="*/ 408 w 34"/>
                  <a:gd name="T9" fmla="*/ 479 h 28"/>
                  <a:gd name="T10" fmla="*/ 533 w 34"/>
                  <a:gd name="T11" fmla="*/ 209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8">
                    <a:moveTo>
                      <a:pt x="8" y="0"/>
                    </a:moveTo>
                    <a:cubicBezTo>
                      <a:pt x="12" y="10"/>
                      <a:pt x="0" y="8"/>
                      <a:pt x="2" y="14"/>
                    </a:cubicBezTo>
                    <a:cubicBezTo>
                      <a:pt x="7" y="14"/>
                      <a:pt x="15" y="11"/>
                      <a:pt x="15" y="18"/>
                    </a:cubicBezTo>
                    <a:cubicBezTo>
                      <a:pt x="15" y="23"/>
                      <a:pt x="9" y="24"/>
                      <a:pt x="9" y="28"/>
                    </a:cubicBezTo>
                    <a:cubicBezTo>
                      <a:pt x="14" y="28"/>
                      <a:pt x="22" y="15"/>
                      <a:pt x="26" y="25"/>
                    </a:cubicBezTo>
                    <a:cubicBezTo>
                      <a:pt x="30" y="21"/>
                      <a:pt x="31" y="15"/>
                      <a:pt x="34" y="11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5" name="Freeform 96">
                <a:extLst>
                  <a:ext uri="{FF2B5EF4-FFF2-40B4-BE49-F238E27FC236}">
                    <a16:creationId xmlns:a16="http://schemas.microsoft.com/office/drawing/2014/main" id="{4B5BDE18-D036-4579-AA67-FAF6042C5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2680"/>
                <a:ext cx="65" cy="107"/>
              </a:xfrm>
              <a:custGeom>
                <a:avLst/>
                <a:gdLst>
                  <a:gd name="T0" fmla="*/ 0 w 26"/>
                  <a:gd name="T1" fmla="*/ 35 h 40"/>
                  <a:gd name="T2" fmla="*/ 125 w 26"/>
                  <a:gd name="T3" fmla="*/ 193 h 40"/>
                  <a:gd name="T4" fmla="*/ 63 w 26"/>
                  <a:gd name="T5" fmla="*/ 342 h 40"/>
                  <a:gd name="T6" fmla="*/ 175 w 26"/>
                  <a:gd name="T7" fmla="*/ 423 h 40"/>
                  <a:gd name="T8" fmla="*/ 270 w 26"/>
                  <a:gd name="T9" fmla="*/ 594 h 40"/>
                  <a:gd name="T10" fmla="*/ 175 w 26"/>
                  <a:gd name="T11" fmla="*/ 342 h 40"/>
                  <a:gd name="T12" fmla="*/ 363 w 26"/>
                  <a:gd name="T13" fmla="*/ 342 h 40"/>
                  <a:gd name="T14" fmla="*/ 363 w 26"/>
                  <a:gd name="T15" fmla="*/ 251 h 40"/>
                  <a:gd name="T16" fmla="*/ 375 w 26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40">
                    <a:moveTo>
                      <a:pt x="0" y="2"/>
                    </a:moveTo>
                    <a:cubicBezTo>
                      <a:pt x="4" y="3"/>
                      <a:pt x="8" y="6"/>
                      <a:pt x="8" y="10"/>
                    </a:cubicBezTo>
                    <a:cubicBezTo>
                      <a:pt x="8" y="14"/>
                      <a:pt x="4" y="15"/>
                      <a:pt x="4" y="18"/>
                    </a:cubicBezTo>
                    <a:cubicBezTo>
                      <a:pt x="4" y="22"/>
                      <a:pt x="8" y="24"/>
                      <a:pt x="11" y="22"/>
                    </a:cubicBezTo>
                    <a:cubicBezTo>
                      <a:pt x="12" y="24"/>
                      <a:pt x="11" y="40"/>
                      <a:pt x="17" y="31"/>
                    </a:cubicBezTo>
                    <a:cubicBezTo>
                      <a:pt x="22" y="24"/>
                      <a:pt x="10" y="23"/>
                      <a:pt x="11" y="18"/>
                    </a:cubicBezTo>
                    <a:cubicBezTo>
                      <a:pt x="12" y="12"/>
                      <a:pt x="19" y="21"/>
                      <a:pt x="23" y="18"/>
                    </a:cubicBezTo>
                    <a:cubicBezTo>
                      <a:pt x="26" y="16"/>
                      <a:pt x="24" y="16"/>
                      <a:pt x="23" y="13"/>
                    </a:cubicBezTo>
                    <a:cubicBezTo>
                      <a:pt x="22" y="7"/>
                      <a:pt x="19" y="5"/>
                      <a:pt x="24" y="0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6" name="Freeform 97">
                <a:extLst>
                  <a:ext uri="{FF2B5EF4-FFF2-40B4-BE49-F238E27FC236}">
                    <a16:creationId xmlns:a16="http://schemas.microsoft.com/office/drawing/2014/main" id="{705D0726-82C9-4A8C-A1E9-0879BBC90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2523"/>
                <a:ext cx="75" cy="69"/>
              </a:xfrm>
              <a:custGeom>
                <a:avLst/>
                <a:gdLst>
                  <a:gd name="T0" fmla="*/ 375 w 30"/>
                  <a:gd name="T1" fmla="*/ 0 h 26"/>
                  <a:gd name="T2" fmla="*/ 175 w 30"/>
                  <a:gd name="T3" fmla="*/ 56 h 26"/>
                  <a:gd name="T4" fmla="*/ 188 w 30"/>
                  <a:gd name="T5" fmla="*/ 191 h 26"/>
                  <a:gd name="T6" fmla="*/ 63 w 30"/>
                  <a:gd name="T7" fmla="*/ 353 h 26"/>
                  <a:gd name="T8" fmla="*/ 20 w 30"/>
                  <a:gd name="T9" fmla="*/ 430 h 26"/>
                  <a:gd name="T10" fmla="*/ 113 w 30"/>
                  <a:gd name="T11" fmla="*/ 464 h 26"/>
                  <a:gd name="T12" fmla="*/ 283 w 30"/>
                  <a:gd name="T13" fmla="*/ 281 h 26"/>
                  <a:gd name="T14" fmla="*/ 470 w 30"/>
                  <a:gd name="T15" fmla="*/ 93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6">
                    <a:moveTo>
                      <a:pt x="24" y="0"/>
                    </a:moveTo>
                    <a:cubicBezTo>
                      <a:pt x="21" y="6"/>
                      <a:pt x="15" y="2"/>
                      <a:pt x="11" y="3"/>
                    </a:cubicBezTo>
                    <a:cubicBezTo>
                      <a:pt x="6" y="5"/>
                      <a:pt x="8" y="9"/>
                      <a:pt x="12" y="10"/>
                    </a:cubicBezTo>
                    <a:cubicBezTo>
                      <a:pt x="11" y="15"/>
                      <a:pt x="8" y="16"/>
                      <a:pt x="4" y="19"/>
                    </a:cubicBezTo>
                    <a:cubicBezTo>
                      <a:pt x="3" y="21"/>
                      <a:pt x="0" y="20"/>
                      <a:pt x="1" y="23"/>
                    </a:cubicBezTo>
                    <a:cubicBezTo>
                      <a:pt x="1" y="26"/>
                      <a:pt x="5" y="26"/>
                      <a:pt x="7" y="25"/>
                    </a:cubicBezTo>
                    <a:cubicBezTo>
                      <a:pt x="11" y="22"/>
                      <a:pt x="13" y="17"/>
                      <a:pt x="18" y="15"/>
                    </a:cubicBezTo>
                    <a:cubicBezTo>
                      <a:pt x="24" y="13"/>
                      <a:pt x="29" y="14"/>
                      <a:pt x="30" y="5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7" name="Freeform 98">
                <a:extLst>
                  <a:ext uri="{FF2B5EF4-FFF2-40B4-BE49-F238E27FC236}">
                    <a16:creationId xmlns:a16="http://schemas.microsoft.com/office/drawing/2014/main" id="{9B4B0869-1872-4BB0-B79D-6FF82BB59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2478"/>
                <a:ext cx="60" cy="26"/>
              </a:xfrm>
              <a:custGeom>
                <a:avLst/>
                <a:gdLst>
                  <a:gd name="T0" fmla="*/ 238 w 24"/>
                  <a:gd name="T1" fmla="*/ 0 h 10"/>
                  <a:gd name="T2" fmla="*/ 83 w 24"/>
                  <a:gd name="T3" fmla="*/ 109 h 10"/>
                  <a:gd name="T4" fmla="*/ 270 w 24"/>
                  <a:gd name="T5" fmla="*/ 109 h 10"/>
                  <a:gd name="T6" fmla="*/ 375 w 24"/>
                  <a:gd name="T7" fmla="*/ 17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0">
                    <a:moveTo>
                      <a:pt x="15" y="0"/>
                    </a:moveTo>
                    <a:cubicBezTo>
                      <a:pt x="13" y="2"/>
                      <a:pt x="0" y="0"/>
                      <a:pt x="5" y="6"/>
                    </a:cubicBezTo>
                    <a:cubicBezTo>
                      <a:pt x="7" y="9"/>
                      <a:pt x="14" y="5"/>
                      <a:pt x="17" y="6"/>
                    </a:cubicBezTo>
                    <a:cubicBezTo>
                      <a:pt x="20" y="6"/>
                      <a:pt x="22" y="8"/>
                      <a:pt x="24" y="10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8" name="Freeform 99">
                <a:extLst>
                  <a:ext uri="{FF2B5EF4-FFF2-40B4-BE49-F238E27FC236}">
                    <a16:creationId xmlns:a16="http://schemas.microsoft.com/office/drawing/2014/main" id="{92944140-9D31-4F2B-A6F4-B7B61EA8D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358"/>
                <a:ext cx="18" cy="45"/>
              </a:xfrm>
              <a:custGeom>
                <a:avLst/>
                <a:gdLst>
                  <a:gd name="T0" fmla="*/ 33 w 7"/>
                  <a:gd name="T1" fmla="*/ 111 h 17"/>
                  <a:gd name="T2" fmla="*/ 54 w 7"/>
                  <a:gd name="T3" fmla="*/ 281 h 17"/>
                  <a:gd name="T4" fmla="*/ 118 w 7"/>
                  <a:gd name="T5" fmla="*/ 225 h 17"/>
                  <a:gd name="T6" fmla="*/ 85 w 7"/>
                  <a:gd name="T7" fmla="*/ 56 h 17"/>
                  <a:gd name="T8" fmla="*/ 0 w 7"/>
                  <a:gd name="T9" fmla="*/ 7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7">
                    <a:moveTo>
                      <a:pt x="2" y="6"/>
                    </a:moveTo>
                    <a:cubicBezTo>
                      <a:pt x="4" y="8"/>
                      <a:pt x="1" y="14"/>
                      <a:pt x="3" y="15"/>
                    </a:cubicBezTo>
                    <a:cubicBezTo>
                      <a:pt x="5" y="17"/>
                      <a:pt x="7" y="14"/>
                      <a:pt x="7" y="12"/>
                    </a:cubicBezTo>
                    <a:cubicBezTo>
                      <a:pt x="7" y="10"/>
                      <a:pt x="6" y="4"/>
                      <a:pt x="5" y="3"/>
                    </a:cubicBezTo>
                    <a:cubicBezTo>
                      <a:pt x="3" y="1"/>
                      <a:pt x="0" y="0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9" name="Freeform 100">
                <a:extLst>
                  <a:ext uri="{FF2B5EF4-FFF2-40B4-BE49-F238E27FC236}">
                    <a16:creationId xmlns:a16="http://schemas.microsoft.com/office/drawing/2014/main" id="{0101C69D-29E1-46BD-9D10-FB2275A10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347"/>
                <a:ext cx="12" cy="16"/>
              </a:xfrm>
              <a:custGeom>
                <a:avLst/>
                <a:gdLst>
                  <a:gd name="T0" fmla="*/ 0 w 5"/>
                  <a:gd name="T1" fmla="*/ 35 h 6"/>
                  <a:gd name="T2" fmla="*/ 0 w 5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1" y="6"/>
                      <a:pt x="5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60" name="Freeform 101">
                <a:extLst>
                  <a:ext uri="{FF2B5EF4-FFF2-40B4-BE49-F238E27FC236}">
                    <a16:creationId xmlns:a16="http://schemas.microsoft.com/office/drawing/2014/main" id="{82737322-458E-460D-A946-EB34C84A6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408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20 w 4"/>
                  <a:gd name="T3" fmla="*/ 109 h 5"/>
                  <a:gd name="T4" fmla="*/ 6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3" y="4"/>
                      <a:pt x="4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61" name="Freeform 102">
                <a:extLst>
                  <a:ext uri="{FF2B5EF4-FFF2-40B4-BE49-F238E27FC236}">
                    <a16:creationId xmlns:a16="http://schemas.microsoft.com/office/drawing/2014/main" id="{5E96DE03-74DC-470E-893D-AA0C973A4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2427"/>
                <a:ext cx="25" cy="27"/>
              </a:xfrm>
              <a:custGeom>
                <a:avLst/>
                <a:gdLst>
                  <a:gd name="T0" fmla="*/ 33 w 10"/>
                  <a:gd name="T1" fmla="*/ 0 h 10"/>
                  <a:gd name="T2" fmla="*/ 158 w 10"/>
                  <a:gd name="T3" fmla="*/ 103 h 10"/>
                  <a:gd name="T4" fmla="*/ 83 w 10"/>
                  <a:gd name="T5" fmla="*/ 197 h 10"/>
                  <a:gd name="T6" fmla="*/ 0 w 10"/>
                  <a:gd name="T7" fmla="*/ 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4" y="4"/>
                      <a:pt x="6" y="5"/>
                      <a:pt x="10" y="5"/>
                    </a:cubicBezTo>
                    <a:cubicBezTo>
                      <a:pt x="9" y="7"/>
                      <a:pt x="8" y="10"/>
                      <a:pt x="5" y="10"/>
                    </a:cubicBezTo>
                    <a:cubicBezTo>
                      <a:pt x="3" y="10"/>
                      <a:pt x="0" y="6"/>
                      <a:pt x="0" y="3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62" name="Freeform 103">
                <a:extLst>
                  <a:ext uri="{FF2B5EF4-FFF2-40B4-BE49-F238E27FC236}">
                    <a16:creationId xmlns:a16="http://schemas.microsoft.com/office/drawing/2014/main" id="{710228B4-244B-44A3-A289-C279DEE06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659"/>
                <a:ext cx="20" cy="19"/>
              </a:xfrm>
              <a:custGeom>
                <a:avLst/>
                <a:gdLst>
                  <a:gd name="T0" fmla="*/ 113 w 8"/>
                  <a:gd name="T1" fmla="*/ 141 h 7"/>
                  <a:gd name="T2" fmla="*/ 95 w 8"/>
                  <a:gd name="T3" fmla="*/ 81 h 7"/>
                  <a:gd name="T4" fmla="*/ 125 w 8"/>
                  <a:gd name="T5" fmla="*/ 0 h 7"/>
                  <a:gd name="T6" fmla="*/ 0 w 8"/>
                  <a:gd name="T7" fmla="*/ 103 h 7"/>
                  <a:gd name="T8" fmla="*/ 63 w 8"/>
                  <a:gd name="T9" fmla="*/ 103 h 7"/>
                  <a:gd name="T10" fmla="*/ 113 w 8"/>
                  <a:gd name="T11" fmla="*/ 141 h 7"/>
                  <a:gd name="T12" fmla="*/ 113 w 8"/>
                  <a:gd name="T13" fmla="*/ 141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7">
                    <a:moveTo>
                      <a:pt x="7" y="7"/>
                    </a:moveTo>
                    <a:cubicBezTo>
                      <a:pt x="7" y="6"/>
                      <a:pt x="6" y="5"/>
                      <a:pt x="6" y="4"/>
                    </a:cubicBezTo>
                    <a:cubicBezTo>
                      <a:pt x="6" y="3"/>
                      <a:pt x="7" y="1"/>
                      <a:pt x="8" y="0"/>
                    </a:cubicBezTo>
                    <a:cubicBezTo>
                      <a:pt x="5" y="0"/>
                      <a:pt x="1" y="2"/>
                      <a:pt x="0" y="5"/>
                    </a:cubicBezTo>
                    <a:cubicBezTo>
                      <a:pt x="2" y="5"/>
                      <a:pt x="2" y="4"/>
                      <a:pt x="4" y="5"/>
                    </a:cubicBezTo>
                    <a:cubicBezTo>
                      <a:pt x="4" y="6"/>
                      <a:pt x="6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63" name="Oval 104">
                <a:extLst>
                  <a:ext uri="{FF2B5EF4-FFF2-40B4-BE49-F238E27FC236}">
                    <a16:creationId xmlns:a16="http://schemas.microsoft.com/office/drawing/2014/main" id="{BF2F3649-BA28-429C-B3E3-520C17744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2" y="2147"/>
                <a:ext cx="7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64" name="Oval 105">
                <a:extLst>
                  <a:ext uri="{FF2B5EF4-FFF2-40B4-BE49-F238E27FC236}">
                    <a16:creationId xmlns:a16="http://schemas.microsoft.com/office/drawing/2014/main" id="{5BE5C57E-CAA8-4F2C-81D2-761EA759F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9" y="2160"/>
                <a:ext cx="8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65" name="Oval 106">
                <a:extLst>
                  <a:ext uri="{FF2B5EF4-FFF2-40B4-BE49-F238E27FC236}">
                    <a16:creationId xmlns:a16="http://schemas.microsoft.com/office/drawing/2014/main" id="{3D89C434-DC45-4455-A726-22C6D8F0C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9" y="2171"/>
                <a:ext cx="10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66" name="Oval 107">
                <a:extLst>
                  <a:ext uri="{FF2B5EF4-FFF2-40B4-BE49-F238E27FC236}">
                    <a16:creationId xmlns:a16="http://schemas.microsoft.com/office/drawing/2014/main" id="{F2CB9085-F77A-4D3D-ADE5-93ECBD898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2" y="2166"/>
                <a:ext cx="10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67" name="Oval 108">
                <a:extLst>
                  <a:ext uri="{FF2B5EF4-FFF2-40B4-BE49-F238E27FC236}">
                    <a16:creationId xmlns:a16="http://schemas.microsoft.com/office/drawing/2014/main" id="{E461A002-821D-4D5F-9E9A-B0DDA1076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9" y="265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68" name="Oval 109">
                <a:extLst>
                  <a:ext uri="{FF2B5EF4-FFF2-40B4-BE49-F238E27FC236}">
                    <a16:creationId xmlns:a16="http://schemas.microsoft.com/office/drawing/2014/main" id="{9A0A596D-C504-49A9-BB0E-DDDE4B6D6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675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69" name="Oval 110">
                <a:extLst>
                  <a:ext uri="{FF2B5EF4-FFF2-40B4-BE49-F238E27FC236}">
                    <a16:creationId xmlns:a16="http://schemas.microsoft.com/office/drawing/2014/main" id="{7F134564-469E-4B5B-925C-D1F9C7512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269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70" name="Oval 111">
                <a:extLst>
                  <a:ext uri="{FF2B5EF4-FFF2-40B4-BE49-F238E27FC236}">
                    <a16:creationId xmlns:a16="http://schemas.microsoft.com/office/drawing/2014/main" id="{BA9D8A24-8C65-4DA0-83B7-22E8F76AF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4" y="2707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71" name="Oval 112">
                <a:extLst>
                  <a:ext uri="{FF2B5EF4-FFF2-40B4-BE49-F238E27FC236}">
                    <a16:creationId xmlns:a16="http://schemas.microsoft.com/office/drawing/2014/main" id="{3DDB1A58-AE89-4054-B524-0ADC128CD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9" y="263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72" name="Oval 113">
                <a:extLst>
                  <a:ext uri="{FF2B5EF4-FFF2-40B4-BE49-F238E27FC236}">
                    <a16:creationId xmlns:a16="http://schemas.microsoft.com/office/drawing/2014/main" id="{5DFBA3B6-B7E1-4232-9B39-CB3FB7CF0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7" y="2638"/>
                <a:ext cx="15" cy="16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73" name="Oval 114">
                <a:extLst>
                  <a:ext uri="{FF2B5EF4-FFF2-40B4-BE49-F238E27FC236}">
                    <a16:creationId xmlns:a16="http://schemas.microsoft.com/office/drawing/2014/main" id="{49FB1A29-400D-401C-A13D-0F75044D9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4" y="2654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74" name="Oval 115">
                <a:extLst>
                  <a:ext uri="{FF2B5EF4-FFF2-40B4-BE49-F238E27FC236}">
                    <a16:creationId xmlns:a16="http://schemas.microsoft.com/office/drawing/2014/main" id="{C1236D39-3682-4244-B36F-E4C1EB554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2675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75" name="Oval 116">
                <a:extLst>
                  <a:ext uri="{FF2B5EF4-FFF2-40B4-BE49-F238E27FC236}">
                    <a16:creationId xmlns:a16="http://schemas.microsoft.com/office/drawing/2014/main" id="{C6958470-AC60-40F0-AC40-01142EFD9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2" y="2667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76" name="Oval 117">
                <a:extLst>
                  <a:ext uri="{FF2B5EF4-FFF2-40B4-BE49-F238E27FC236}">
                    <a16:creationId xmlns:a16="http://schemas.microsoft.com/office/drawing/2014/main" id="{9DE322F6-BDDF-4B1D-AEBC-EAB67C406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9" y="2688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77" name="Oval 118">
                <a:extLst>
                  <a:ext uri="{FF2B5EF4-FFF2-40B4-BE49-F238E27FC236}">
                    <a16:creationId xmlns:a16="http://schemas.microsoft.com/office/drawing/2014/main" id="{D4F1DD35-A114-4B3C-9160-E16D7D5F0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7" y="2691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78" name="Oval 119">
                <a:extLst>
                  <a:ext uri="{FF2B5EF4-FFF2-40B4-BE49-F238E27FC236}">
                    <a16:creationId xmlns:a16="http://schemas.microsoft.com/office/drawing/2014/main" id="{2EE08ABF-72C2-4F94-8859-B2FE917D4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7" y="2704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79" name="Oval 120">
                <a:extLst>
                  <a:ext uri="{FF2B5EF4-FFF2-40B4-BE49-F238E27FC236}">
                    <a16:creationId xmlns:a16="http://schemas.microsoft.com/office/drawing/2014/main" id="{57DA2A1E-B15B-4D8B-BD7F-74713B1A4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9" y="2699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80" name="Oval 121">
                <a:extLst>
                  <a:ext uri="{FF2B5EF4-FFF2-40B4-BE49-F238E27FC236}">
                    <a16:creationId xmlns:a16="http://schemas.microsoft.com/office/drawing/2014/main" id="{392EE685-247D-46A7-8270-96FBC9A1E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2688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81" name="Oval 122">
                <a:extLst>
                  <a:ext uri="{FF2B5EF4-FFF2-40B4-BE49-F238E27FC236}">
                    <a16:creationId xmlns:a16="http://schemas.microsoft.com/office/drawing/2014/main" id="{5866CA15-F7E4-4B55-A021-7061EE3FF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2" y="2608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82" name="Oval 123">
                <a:extLst>
                  <a:ext uri="{FF2B5EF4-FFF2-40B4-BE49-F238E27FC236}">
                    <a16:creationId xmlns:a16="http://schemas.microsoft.com/office/drawing/2014/main" id="{71A37FEC-8DFF-4E03-A163-0AD50B9A0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2" y="2595"/>
                <a:ext cx="7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83" name="Oval 124">
                <a:extLst>
                  <a:ext uri="{FF2B5EF4-FFF2-40B4-BE49-F238E27FC236}">
                    <a16:creationId xmlns:a16="http://schemas.microsoft.com/office/drawing/2014/main" id="{DFE45661-6625-4077-84D4-1C69E380EC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2" y="2558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84" name="Oval 125">
                <a:extLst>
                  <a:ext uri="{FF2B5EF4-FFF2-40B4-BE49-F238E27FC236}">
                    <a16:creationId xmlns:a16="http://schemas.microsoft.com/office/drawing/2014/main" id="{38774132-586D-4D49-986C-6E39A9682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7" y="2523"/>
                <a:ext cx="7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85" name="Oval 126">
                <a:extLst>
                  <a:ext uri="{FF2B5EF4-FFF2-40B4-BE49-F238E27FC236}">
                    <a16:creationId xmlns:a16="http://schemas.microsoft.com/office/drawing/2014/main" id="{003D6C9E-EAB0-44A7-8649-B1120B280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4" y="2488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86" name="Oval 127">
                <a:extLst>
                  <a:ext uri="{FF2B5EF4-FFF2-40B4-BE49-F238E27FC236}">
                    <a16:creationId xmlns:a16="http://schemas.microsoft.com/office/drawing/2014/main" id="{3354B336-11C2-4DB3-B2DC-19927EAF4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2390"/>
                <a:ext cx="8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87" name="Oval 128">
                <a:extLst>
                  <a:ext uri="{FF2B5EF4-FFF2-40B4-BE49-F238E27FC236}">
                    <a16:creationId xmlns:a16="http://schemas.microsoft.com/office/drawing/2014/main" id="{09D79BC7-7D7E-4BAE-AF21-2A3DB06F6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2446"/>
                <a:ext cx="7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88" name="Oval 129">
                <a:extLst>
                  <a:ext uri="{FF2B5EF4-FFF2-40B4-BE49-F238E27FC236}">
                    <a16:creationId xmlns:a16="http://schemas.microsoft.com/office/drawing/2014/main" id="{897CD665-5D3A-46E2-B583-02679B32B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9" y="2424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89" name="Oval 130">
                <a:extLst>
                  <a:ext uri="{FF2B5EF4-FFF2-40B4-BE49-F238E27FC236}">
                    <a16:creationId xmlns:a16="http://schemas.microsoft.com/office/drawing/2014/main" id="{9080596E-C732-41BA-BEB1-845BD7B54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2427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90" name="Oval 131">
                <a:extLst>
                  <a:ext uri="{FF2B5EF4-FFF2-40B4-BE49-F238E27FC236}">
                    <a16:creationId xmlns:a16="http://schemas.microsoft.com/office/drawing/2014/main" id="{5BB4CA25-D270-4BC7-888F-04CD73D33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2" y="2286"/>
                <a:ext cx="7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91" name="Oval 132">
                <a:extLst>
                  <a:ext uri="{FF2B5EF4-FFF2-40B4-BE49-F238E27FC236}">
                    <a16:creationId xmlns:a16="http://schemas.microsoft.com/office/drawing/2014/main" id="{6D22E086-B6E2-4533-BAF4-D94ED736B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2" y="2262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92" name="Oval 133">
                <a:extLst>
                  <a:ext uri="{FF2B5EF4-FFF2-40B4-BE49-F238E27FC236}">
                    <a16:creationId xmlns:a16="http://schemas.microsoft.com/office/drawing/2014/main" id="{E6198F64-DA6E-477B-8CE5-3AFC083C6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2227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93" name="Oval 134">
                <a:extLst>
                  <a:ext uri="{FF2B5EF4-FFF2-40B4-BE49-F238E27FC236}">
                    <a16:creationId xmlns:a16="http://schemas.microsoft.com/office/drawing/2014/main" id="{3DC7D26E-8756-4C89-AD92-FC5FE3AE7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4" y="2200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94" name="Oval 135">
                <a:extLst>
                  <a:ext uri="{FF2B5EF4-FFF2-40B4-BE49-F238E27FC236}">
                    <a16:creationId xmlns:a16="http://schemas.microsoft.com/office/drawing/2014/main" id="{74035049-FD57-4EFA-9C75-15AE6BC58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4" y="2166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95" name="Oval 136">
                <a:extLst>
                  <a:ext uri="{FF2B5EF4-FFF2-40B4-BE49-F238E27FC236}">
                    <a16:creationId xmlns:a16="http://schemas.microsoft.com/office/drawing/2014/main" id="{68C0723D-CDA7-446F-8166-4E08924D4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9" y="2150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96" name="Oval 137">
                <a:extLst>
                  <a:ext uri="{FF2B5EF4-FFF2-40B4-BE49-F238E27FC236}">
                    <a16:creationId xmlns:a16="http://schemas.microsoft.com/office/drawing/2014/main" id="{57748B6B-C94C-4815-83C4-1D96E6FEC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4" y="2179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97" name="Oval 138">
                <a:extLst>
                  <a:ext uri="{FF2B5EF4-FFF2-40B4-BE49-F238E27FC236}">
                    <a16:creationId xmlns:a16="http://schemas.microsoft.com/office/drawing/2014/main" id="{9CBFD50A-9E9A-4017-8789-9C24949BA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2198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98" name="Oval 139">
                <a:extLst>
                  <a:ext uri="{FF2B5EF4-FFF2-40B4-BE49-F238E27FC236}">
                    <a16:creationId xmlns:a16="http://schemas.microsoft.com/office/drawing/2014/main" id="{249E821C-0E16-4CF7-BBDF-CF53F3FB0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4" y="2235"/>
                <a:ext cx="10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199" name="Oval 140">
                <a:extLst>
                  <a:ext uri="{FF2B5EF4-FFF2-40B4-BE49-F238E27FC236}">
                    <a16:creationId xmlns:a16="http://schemas.microsoft.com/office/drawing/2014/main" id="{81B82CF5-D779-465F-9C49-D4F44CFCF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4" y="2248"/>
                <a:ext cx="8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00" name="Oval 141">
                <a:extLst>
                  <a:ext uri="{FF2B5EF4-FFF2-40B4-BE49-F238E27FC236}">
                    <a16:creationId xmlns:a16="http://schemas.microsoft.com/office/drawing/2014/main" id="{5143A9E9-2EDA-45BC-B128-93B05CD9B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2280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01" name="Oval 142">
                <a:extLst>
                  <a:ext uri="{FF2B5EF4-FFF2-40B4-BE49-F238E27FC236}">
                    <a16:creationId xmlns:a16="http://schemas.microsoft.com/office/drawing/2014/main" id="{08424413-5596-4EC3-BE27-41F377B06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4" y="2344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02" name="Oval 143">
                <a:extLst>
                  <a:ext uri="{FF2B5EF4-FFF2-40B4-BE49-F238E27FC236}">
                    <a16:creationId xmlns:a16="http://schemas.microsoft.com/office/drawing/2014/main" id="{B22D8B45-36A1-4F99-A91F-C8193DAD7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2" y="2360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03" name="Oval 144">
                <a:extLst>
                  <a:ext uri="{FF2B5EF4-FFF2-40B4-BE49-F238E27FC236}">
                    <a16:creationId xmlns:a16="http://schemas.microsoft.com/office/drawing/2014/main" id="{B5F72B29-49FF-45A9-90B1-6D36267E1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4" y="2379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04" name="Oval 145">
                <a:extLst>
                  <a:ext uri="{FF2B5EF4-FFF2-40B4-BE49-F238E27FC236}">
                    <a16:creationId xmlns:a16="http://schemas.microsoft.com/office/drawing/2014/main" id="{A0F27F8D-0B5A-48DB-9EAA-DDA005A24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4" y="2422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05" name="Oval 146">
                <a:extLst>
                  <a:ext uri="{FF2B5EF4-FFF2-40B4-BE49-F238E27FC236}">
                    <a16:creationId xmlns:a16="http://schemas.microsoft.com/office/drawing/2014/main" id="{1791DA60-7AB2-4896-B375-95BE4EEB5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9" y="2144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06" name="Oval 147">
                <a:extLst>
                  <a:ext uri="{FF2B5EF4-FFF2-40B4-BE49-F238E27FC236}">
                    <a16:creationId xmlns:a16="http://schemas.microsoft.com/office/drawing/2014/main" id="{64E8ED6C-7817-478C-8C02-48330C620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2206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07" name="Oval 148">
                <a:extLst>
                  <a:ext uri="{FF2B5EF4-FFF2-40B4-BE49-F238E27FC236}">
                    <a16:creationId xmlns:a16="http://schemas.microsoft.com/office/drawing/2014/main" id="{A186554D-D3AC-467C-B68E-9F317D07A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4" y="2254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08" name="Oval 149">
                <a:extLst>
                  <a:ext uri="{FF2B5EF4-FFF2-40B4-BE49-F238E27FC236}">
                    <a16:creationId xmlns:a16="http://schemas.microsoft.com/office/drawing/2014/main" id="{47B3E7EF-5D0D-461C-93D1-CF7822CE6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2211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09" name="Oval 150">
                <a:extLst>
                  <a:ext uri="{FF2B5EF4-FFF2-40B4-BE49-F238E27FC236}">
                    <a16:creationId xmlns:a16="http://schemas.microsoft.com/office/drawing/2014/main" id="{5D62E18F-2EDE-4369-8F18-F65B7D67D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9" y="2219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10" name="Oval 151">
                <a:extLst>
                  <a:ext uri="{FF2B5EF4-FFF2-40B4-BE49-F238E27FC236}">
                    <a16:creationId xmlns:a16="http://schemas.microsoft.com/office/drawing/2014/main" id="{B0157CB8-F1E6-4C09-B222-324C8C8D6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2230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11" name="Oval 152">
                <a:extLst>
                  <a:ext uri="{FF2B5EF4-FFF2-40B4-BE49-F238E27FC236}">
                    <a16:creationId xmlns:a16="http://schemas.microsoft.com/office/drawing/2014/main" id="{D6E4B769-E8F6-4D4B-AF8D-F85E609EF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2280"/>
                <a:ext cx="10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12" name="Oval 153">
                <a:extLst>
                  <a:ext uri="{FF2B5EF4-FFF2-40B4-BE49-F238E27FC236}">
                    <a16:creationId xmlns:a16="http://schemas.microsoft.com/office/drawing/2014/main" id="{E07D49EB-AB52-46E2-878E-7597D6C88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4" y="2184"/>
                <a:ext cx="13" cy="14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13" name="Oval 154">
                <a:extLst>
                  <a:ext uri="{FF2B5EF4-FFF2-40B4-BE49-F238E27FC236}">
                    <a16:creationId xmlns:a16="http://schemas.microsoft.com/office/drawing/2014/main" id="{302FCC7D-042C-41E5-8965-6D6D7615C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2" y="2294"/>
                <a:ext cx="12" cy="13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14" name="Oval 155">
                <a:extLst>
                  <a:ext uri="{FF2B5EF4-FFF2-40B4-BE49-F238E27FC236}">
                    <a16:creationId xmlns:a16="http://schemas.microsoft.com/office/drawing/2014/main" id="{B503BD30-807E-4E0C-9BBF-0B3DDAE6C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2" y="2235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15" name="Oval 156">
                <a:extLst>
                  <a:ext uri="{FF2B5EF4-FFF2-40B4-BE49-F238E27FC236}">
                    <a16:creationId xmlns:a16="http://schemas.microsoft.com/office/drawing/2014/main" id="{AE092A10-961F-47DE-84B9-ECCA73EB2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4" y="2320"/>
                <a:ext cx="13" cy="14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16" name="Oval 157">
                <a:extLst>
                  <a:ext uri="{FF2B5EF4-FFF2-40B4-BE49-F238E27FC236}">
                    <a16:creationId xmlns:a16="http://schemas.microsoft.com/office/drawing/2014/main" id="{B9B812A2-0DA5-4B43-BA9A-B811F1AE4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2494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17" name="Oval 158">
                <a:extLst>
                  <a:ext uri="{FF2B5EF4-FFF2-40B4-BE49-F238E27FC236}">
                    <a16:creationId xmlns:a16="http://schemas.microsoft.com/office/drawing/2014/main" id="{0F2F1F66-5780-4422-8586-53D2F53DA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4" y="2467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18" name="Oval 159">
                <a:extLst>
                  <a:ext uri="{FF2B5EF4-FFF2-40B4-BE49-F238E27FC236}">
                    <a16:creationId xmlns:a16="http://schemas.microsoft.com/office/drawing/2014/main" id="{9045339C-F047-4177-8E6D-524AB732B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624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19" name="Oval 160">
                <a:extLst>
                  <a:ext uri="{FF2B5EF4-FFF2-40B4-BE49-F238E27FC236}">
                    <a16:creationId xmlns:a16="http://schemas.microsoft.com/office/drawing/2014/main" id="{C200A84F-5315-4E98-AC06-D69A69FEAB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9" y="2638"/>
                <a:ext cx="10" cy="10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20" name="Oval 161">
                <a:extLst>
                  <a:ext uri="{FF2B5EF4-FFF2-40B4-BE49-F238E27FC236}">
                    <a16:creationId xmlns:a16="http://schemas.microsoft.com/office/drawing/2014/main" id="{8FA8A7A0-5366-40DA-8F5A-FFD423F95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7" y="2627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21" name="Oval 162">
                <a:extLst>
                  <a:ext uri="{FF2B5EF4-FFF2-40B4-BE49-F238E27FC236}">
                    <a16:creationId xmlns:a16="http://schemas.microsoft.com/office/drawing/2014/main" id="{E57A1EDA-9E48-4731-A44B-351324D3D6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4" y="2691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22" name="Oval 163">
                <a:extLst>
                  <a:ext uri="{FF2B5EF4-FFF2-40B4-BE49-F238E27FC236}">
                    <a16:creationId xmlns:a16="http://schemas.microsoft.com/office/drawing/2014/main" id="{DF1D1C97-FB81-49EB-A52C-D8022C6E7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683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23" name="Oval 164">
                <a:extLst>
                  <a:ext uri="{FF2B5EF4-FFF2-40B4-BE49-F238E27FC236}">
                    <a16:creationId xmlns:a16="http://schemas.microsoft.com/office/drawing/2014/main" id="{35A51B21-1F32-4BDF-89A6-1C9BBB881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2" y="2672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24" name="Oval 165">
                <a:extLst>
                  <a:ext uri="{FF2B5EF4-FFF2-40B4-BE49-F238E27FC236}">
                    <a16:creationId xmlns:a16="http://schemas.microsoft.com/office/drawing/2014/main" id="{3E3B1349-8688-4FFE-BEE4-72672691F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2686"/>
                <a:ext cx="10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25" name="Oval 166">
                <a:extLst>
                  <a:ext uri="{FF2B5EF4-FFF2-40B4-BE49-F238E27FC236}">
                    <a16:creationId xmlns:a16="http://schemas.microsoft.com/office/drawing/2014/main" id="{64DB2CEA-6074-4BA6-AE39-D3E7AD5F8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9" y="2699"/>
                <a:ext cx="10" cy="11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26" name="Oval 167">
                <a:extLst>
                  <a:ext uri="{FF2B5EF4-FFF2-40B4-BE49-F238E27FC236}">
                    <a16:creationId xmlns:a16="http://schemas.microsoft.com/office/drawing/2014/main" id="{FCEA1F5D-3007-4AB9-9882-918C0F888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2670"/>
                <a:ext cx="7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27" name="Oval 168">
                <a:extLst>
                  <a:ext uri="{FF2B5EF4-FFF2-40B4-BE49-F238E27FC236}">
                    <a16:creationId xmlns:a16="http://schemas.microsoft.com/office/drawing/2014/main" id="{74C25A8B-45F0-4A82-A41B-302CAF77B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2688"/>
                <a:ext cx="8" cy="6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28" name="Oval 169">
                <a:extLst>
                  <a:ext uri="{FF2B5EF4-FFF2-40B4-BE49-F238E27FC236}">
                    <a16:creationId xmlns:a16="http://schemas.microsoft.com/office/drawing/2014/main" id="{E0F69B7A-DB78-455C-BF25-B84EDA1A6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7" y="2664"/>
                <a:ext cx="7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29" name="Oval 170">
                <a:extLst>
                  <a:ext uri="{FF2B5EF4-FFF2-40B4-BE49-F238E27FC236}">
                    <a16:creationId xmlns:a16="http://schemas.microsoft.com/office/drawing/2014/main" id="{581CBC47-0D88-4272-806E-E9F94FD3E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2622"/>
                <a:ext cx="8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30" name="Oval 171">
                <a:extLst>
                  <a:ext uri="{FF2B5EF4-FFF2-40B4-BE49-F238E27FC236}">
                    <a16:creationId xmlns:a16="http://schemas.microsoft.com/office/drawing/2014/main" id="{B21A3BDD-C802-4B4B-9193-CD317D0DA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4" y="2659"/>
                <a:ext cx="8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31" name="Oval 172">
                <a:extLst>
                  <a:ext uri="{FF2B5EF4-FFF2-40B4-BE49-F238E27FC236}">
                    <a16:creationId xmlns:a16="http://schemas.microsoft.com/office/drawing/2014/main" id="{04CFD325-76E8-43E9-9BB4-DE8A2BB53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2683"/>
                <a:ext cx="8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32" name="Oval 173">
                <a:extLst>
                  <a:ext uri="{FF2B5EF4-FFF2-40B4-BE49-F238E27FC236}">
                    <a16:creationId xmlns:a16="http://schemas.microsoft.com/office/drawing/2014/main" id="{D1F950F3-8D1F-4297-BDDB-6CA3A59D5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7" y="2680"/>
                <a:ext cx="7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33" name="Oval 174">
                <a:extLst>
                  <a:ext uri="{FF2B5EF4-FFF2-40B4-BE49-F238E27FC236}">
                    <a16:creationId xmlns:a16="http://schemas.microsoft.com/office/drawing/2014/main" id="{34E07E1D-7426-4ACA-AA2B-8E45C9E90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4" y="2707"/>
                <a:ext cx="5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34" name="Oval 175">
                <a:extLst>
                  <a:ext uri="{FF2B5EF4-FFF2-40B4-BE49-F238E27FC236}">
                    <a16:creationId xmlns:a16="http://schemas.microsoft.com/office/drawing/2014/main" id="{90EF7075-177D-47D4-BAFD-797F4E9F4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" y="2654"/>
                <a:ext cx="8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35" name="Oval 176">
                <a:extLst>
                  <a:ext uri="{FF2B5EF4-FFF2-40B4-BE49-F238E27FC236}">
                    <a16:creationId xmlns:a16="http://schemas.microsoft.com/office/drawing/2014/main" id="{0F0F2285-8199-4720-91B3-57E383228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7" y="2664"/>
                <a:ext cx="7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36" name="Oval 177">
                <a:extLst>
                  <a:ext uri="{FF2B5EF4-FFF2-40B4-BE49-F238E27FC236}">
                    <a16:creationId xmlns:a16="http://schemas.microsoft.com/office/drawing/2014/main" id="{49D6412B-7A02-4BBB-AF11-293A404B37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7" y="2630"/>
                <a:ext cx="7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37" name="Oval 178">
                <a:extLst>
                  <a:ext uri="{FF2B5EF4-FFF2-40B4-BE49-F238E27FC236}">
                    <a16:creationId xmlns:a16="http://schemas.microsoft.com/office/drawing/2014/main" id="{8621E0E5-62E6-4000-AEB2-E7F532118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4" y="2603"/>
                <a:ext cx="5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38" name="Oval 179">
                <a:extLst>
                  <a:ext uri="{FF2B5EF4-FFF2-40B4-BE49-F238E27FC236}">
                    <a16:creationId xmlns:a16="http://schemas.microsoft.com/office/drawing/2014/main" id="{EDED0D60-F57F-4AC9-80A5-1A014DBBA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4" y="2624"/>
                <a:ext cx="8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39" name="Oval 180">
                <a:extLst>
                  <a:ext uri="{FF2B5EF4-FFF2-40B4-BE49-F238E27FC236}">
                    <a16:creationId xmlns:a16="http://schemas.microsoft.com/office/drawing/2014/main" id="{3D812768-4B65-4CE1-A38E-101FC54B2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7" y="2606"/>
                <a:ext cx="7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40" name="Oval 181">
                <a:extLst>
                  <a:ext uri="{FF2B5EF4-FFF2-40B4-BE49-F238E27FC236}">
                    <a16:creationId xmlns:a16="http://schemas.microsoft.com/office/drawing/2014/main" id="{9B8F7FC7-AB6B-41D1-987A-F029956EE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4" y="2584"/>
                <a:ext cx="5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41" name="Oval 182">
                <a:extLst>
                  <a:ext uri="{FF2B5EF4-FFF2-40B4-BE49-F238E27FC236}">
                    <a16:creationId xmlns:a16="http://schemas.microsoft.com/office/drawing/2014/main" id="{D843A04C-A7D8-452C-B012-102876B32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9" y="2584"/>
                <a:ext cx="8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42" name="Oval 183">
                <a:extLst>
                  <a:ext uri="{FF2B5EF4-FFF2-40B4-BE49-F238E27FC236}">
                    <a16:creationId xmlns:a16="http://schemas.microsoft.com/office/drawing/2014/main" id="{D4D9BF16-9E05-466A-BFC2-D20FC0619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4" y="2563"/>
                <a:ext cx="8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43" name="Oval 184">
                <a:extLst>
                  <a:ext uri="{FF2B5EF4-FFF2-40B4-BE49-F238E27FC236}">
                    <a16:creationId xmlns:a16="http://schemas.microsoft.com/office/drawing/2014/main" id="{C6FD7713-18D3-4EE4-86B1-00AB59A04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4" y="2568"/>
                <a:ext cx="5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44" name="Oval 185">
                <a:extLst>
                  <a:ext uri="{FF2B5EF4-FFF2-40B4-BE49-F238E27FC236}">
                    <a16:creationId xmlns:a16="http://schemas.microsoft.com/office/drawing/2014/main" id="{3106A7D5-45ED-4B4E-873A-606F7EEE8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584"/>
                <a:ext cx="7" cy="6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45" name="Oval 186">
                <a:extLst>
                  <a:ext uri="{FF2B5EF4-FFF2-40B4-BE49-F238E27FC236}">
                    <a16:creationId xmlns:a16="http://schemas.microsoft.com/office/drawing/2014/main" id="{989B9D20-6444-418D-B1E5-7FC0FEFE5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9" y="2659"/>
                <a:ext cx="8" cy="5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46" name="Oval 187">
                <a:extLst>
                  <a:ext uri="{FF2B5EF4-FFF2-40B4-BE49-F238E27FC236}">
                    <a16:creationId xmlns:a16="http://schemas.microsoft.com/office/drawing/2014/main" id="{9004E416-02DC-48B2-8D24-342B0BC7C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9" y="2680"/>
                <a:ext cx="5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47" name="Oval 188">
                <a:extLst>
                  <a:ext uri="{FF2B5EF4-FFF2-40B4-BE49-F238E27FC236}">
                    <a16:creationId xmlns:a16="http://schemas.microsoft.com/office/drawing/2014/main" id="{2ECAA508-C44B-48A0-83CA-A75216C0A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2" y="2664"/>
                <a:ext cx="7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48" name="Oval 189">
                <a:extLst>
                  <a:ext uri="{FF2B5EF4-FFF2-40B4-BE49-F238E27FC236}">
                    <a16:creationId xmlns:a16="http://schemas.microsoft.com/office/drawing/2014/main" id="{E5008235-7CDC-4A04-B340-C2FB3B88F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4" y="2672"/>
                <a:ext cx="8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49" name="Oval 190">
                <a:extLst>
                  <a:ext uri="{FF2B5EF4-FFF2-40B4-BE49-F238E27FC236}">
                    <a16:creationId xmlns:a16="http://schemas.microsoft.com/office/drawing/2014/main" id="{42171735-B11A-4AA2-8E2E-579F9E710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2" y="2656"/>
                <a:ext cx="7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50" name="Oval 191">
                <a:extLst>
                  <a:ext uri="{FF2B5EF4-FFF2-40B4-BE49-F238E27FC236}">
                    <a16:creationId xmlns:a16="http://schemas.microsoft.com/office/drawing/2014/main" id="{DA7B0346-5A57-432D-B659-0DF886D22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2624"/>
                <a:ext cx="8" cy="8"/>
              </a:xfrm>
              <a:prstGeom prst="ellipse">
                <a:avLst/>
              </a:pr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51" name="Oval 192">
                <a:extLst>
                  <a:ext uri="{FF2B5EF4-FFF2-40B4-BE49-F238E27FC236}">
                    <a16:creationId xmlns:a16="http://schemas.microsoft.com/office/drawing/2014/main" id="{B279A3B1-754A-4FE7-9C8E-9734B37CD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2" y="260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52" name="Oval 193">
                <a:extLst>
                  <a:ext uri="{FF2B5EF4-FFF2-40B4-BE49-F238E27FC236}">
                    <a16:creationId xmlns:a16="http://schemas.microsoft.com/office/drawing/2014/main" id="{F8E2B2A0-4437-4ACE-AFD3-91C127CF5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56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53" name="Oval 194">
                <a:extLst>
                  <a:ext uri="{FF2B5EF4-FFF2-40B4-BE49-F238E27FC236}">
                    <a16:creationId xmlns:a16="http://schemas.microsoft.com/office/drawing/2014/main" id="{7A1135D1-B6A3-4F02-96CC-05D6C0C5F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257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54" name="Oval 195">
                <a:extLst>
                  <a:ext uri="{FF2B5EF4-FFF2-40B4-BE49-F238E27FC236}">
                    <a16:creationId xmlns:a16="http://schemas.microsoft.com/office/drawing/2014/main" id="{5CB3FECA-5DF8-41C3-B813-17DBC018E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4" y="253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55" name="Oval 196">
                <a:extLst>
                  <a:ext uri="{FF2B5EF4-FFF2-40B4-BE49-F238E27FC236}">
                    <a16:creationId xmlns:a16="http://schemas.microsoft.com/office/drawing/2014/main" id="{3A0E3D41-B631-4CE0-81BD-6323865FC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2547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56" name="Oval 197">
                <a:extLst>
                  <a:ext uri="{FF2B5EF4-FFF2-40B4-BE49-F238E27FC236}">
                    <a16:creationId xmlns:a16="http://schemas.microsoft.com/office/drawing/2014/main" id="{BA65C883-33BB-4674-89CE-15CC09789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54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57" name="Oval 198">
                <a:extLst>
                  <a:ext uri="{FF2B5EF4-FFF2-40B4-BE49-F238E27FC236}">
                    <a16:creationId xmlns:a16="http://schemas.microsoft.com/office/drawing/2014/main" id="{F8A7ABB6-36BE-4E4F-B59B-BFEC96398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57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58" name="Oval 199">
                <a:extLst>
                  <a:ext uri="{FF2B5EF4-FFF2-40B4-BE49-F238E27FC236}">
                    <a16:creationId xmlns:a16="http://schemas.microsoft.com/office/drawing/2014/main" id="{429C25EE-90B0-433C-8891-1CE4928C6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4" y="259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59" name="Oval 200">
                <a:extLst>
                  <a:ext uri="{FF2B5EF4-FFF2-40B4-BE49-F238E27FC236}">
                    <a16:creationId xmlns:a16="http://schemas.microsoft.com/office/drawing/2014/main" id="{D77E6D74-4C98-4D90-BE3D-1B60352C7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9" y="261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60" name="Oval 201">
                <a:extLst>
                  <a:ext uri="{FF2B5EF4-FFF2-40B4-BE49-F238E27FC236}">
                    <a16:creationId xmlns:a16="http://schemas.microsoft.com/office/drawing/2014/main" id="{4F22923B-0A72-4999-9E68-6583C3EE6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9" y="263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61" name="Oval 202">
                <a:extLst>
                  <a:ext uri="{FF2B5EF4-FFF2-40B4-BE49-F238E27FC236}">
                    <a16:creationId xmlns:a16="http://schemas.microsoft.com/office/drawing/2014/main" id="{CD3FC345-4E37-44A3-B91B-F8577E0C0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7" y="259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62" name="Oval 203">
                <a:extLst>
                  <a:ext uri="{FF2B5EF4-FFF2-40B4-BE49-F238E27FC236}">
                    <a16:creationId xmlns:a16="http://schemas.microsoft.com/office/drawing/2014/main" id="{27283D77-C8B7-4DCD-803D-D166366FA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2" y="251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71307" name="Group 204">
              <a:extLst>
                <a:ext uri="{FF2B5EF4-FFF2-40B4-BE49-F238E27FC236}">
                  <a16:creationId xmlns:a16="http://schemas.microsoft.com/office/drawing/2014/main" id="{03E4156F-99CD-4D83-90B4-5FA19B7435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4" y="2142"/>
              <a:ext cx="480" cy="648"/>
              <a:chOff x="3904" y="2142"/>
              <a:chExt cx="480" cy="648"/>
            </a:xfrm>
          </p:grpSpPr>
          <p:sp>
            <p:nvSpPr>
              <p:cNvPr id="71447" name="Oval 205">
                <a:extLst>
                  <a:ext uri="{FF2B5EF4-FFF2-40B4-BE49-F238E27FC236}">
                    <a16:creationId xmlns:a16="http://schemas.microsoft.com/office/drawing/2014/main" id="{BD2D3329-D084-4ABF-B9C1-D983A6FEF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4" y="249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48" name="Oval 206">
                <a:extLst>
                  <a:ext uri="{FF2B5EF4-FFF2-40B4-BE49-F238E27FC236}">
                    <a16:creationId xmlns:a16="http://schemas.microsoft.com/office/drawing/2014/main" id="{5D7F84DE-7371-472D-A33D-B4FB88E1D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4" y="247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49" name="Oval 207">
                <a:extLst>
                  <a:ext uri="{FF2B5EF4-FFF2-40B4-BE49-F238E27FC236}">
                    <a16:creationId xmlns:a16="http://schemas.microsoft.com/office/drawing/2014/main" id="{E042ABEF-1D98-4C35-96A7-F02885F8A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2" y="2435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50" name="Oval 208">
                <a:extLst>
                  <a:ext uri="{FF2B5EF4-FFF2-40B4-BE49-F238E27FC236}">
                    <a16:creationId xmlns:a16="http://schemas.microsoft.com/office/drawing/2014/main" id="{A5840782-8AEC-4DB5-A009-318C9A90B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7" y="236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51" name="Oval 209">
                <a:extLst>
                  <a:ext uri="{FF2B5EF4-FFF2-40B4-BE49-F238E27FC236}">
                    <a16:creationId xmlns:a16="http://schemas.microsoft.com/office/drawing/2014/main" id="{4E17B54F-FA17-4F76-9F66-B3C3E6769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9" y="233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52" name="Oval 210">
                <a:extLst>
                  <a:ext uri="{FF2B5EF4-FFF2-40B4-BE49-F238E27FC236}">
                    <a16:creationId xmlns:a16="http://schemas.microsoft.com/office/drawing/2014/main" id="{C5064881-9E6D-4CE3-AB8C-64BC66EC7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9" y="229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53" name="Oval 211">
                <a:extLst>
                  <a:ext uri="{FF2B5EF4-FFF2-40B4-BE49-F238E27FC236}">
                    <a16:creationId xmlns:a16="http://schemas.microsoft.com/office/drawing/2014/main" id="{8D84D789-A726-4E6A-8C83-C16F7F1A4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9" y="232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54" name="Oval 212">
                <a:extLst>
                  <a:ext uri="{FF2B5EF4-FFF2-40B4-BE49-F238E27FC236}">
                    <a16:creationId xmlns:a16="http://schemas.microsoft.com/office/drawing/2014/main" id="{6EC103C9-C7D3-45F1-AF47-28B60FE4A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7" y="233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55" name="Oval 213">
                <a:extLst>
                  <a:ext uri="{FF2B5EF4-FFF2-40B4-BE49-F238E27FC236}">
                    <a16:creationId xmlns:a16="http://schemas.microsoft.com/office/drawing/2014/main" id="{18FABC09-491D-4473-BA7F-B379C290F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7" y="237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56" name="Oval 214">
                <a:extLst>
                  <a:ext uri="{FF2B5EF4-FFF2-40B4-BE49-F238E27FC236}">
                    <a16:creationId xmlns:a16="http://schemas.microsoft.com/office/drawing/2014/main" id="{E0EF1793-0796-4527-9DC9-789A340F4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4" y="2395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57" name="Oval 215">
                <a:extLst>
                  <a:ext uri="{FF2B5EF4-FFF2-40B4-BE49-F238E27FC236}">
                    <a16:creationId xmlns:a16="http://schemas.microsoft.com/office/drawing/2014/main" id="{CFBF4ABB-7217-4F72-955B-F285630AC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9" y="240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58" name="Oval 216">
                <a:extLst>
                  <a:ext uri="{FF2B5EF4-FFF2-40B4-BE49-F238E27FC236}">
                    <a16:creationId xmlns:a16="http://schemas.microsoft.com/office/drawing/2014/main" id="{81901D80-BBB3-4DDB-88CE-A97A9AF7E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4" y="237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59" name="Oval 217">
                <a:extLst>
                  <a:ext uri="{FF2B5EF4-FFF2-40B4-BE49-F238E27FC236}">
                    <a16:creationId xmlns:a16="http://schemas.microsoft.com/office/drawing/2014/main" id="{714ECD5B-3A0D-469D-B5B7-7CE11CBEF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235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60" name="Oval 218">
                <a:extLst>
                  <a:ext uri="{FF2B5EF4-FFF2-40B4-BE49-F238E27FC236}">
                    <a16:creationId xmlns:a16="http://schemas.microsoft.com/office/drawing/2014/main" id="{074A851B-CD4E-4137-B724-3F5938C3D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237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61" name="Oval 219">
                <a:extLst>
                  <a:ext uri="{FF2B5EF4-FFF2-40B4-BE49-F238E27FC236}">
                    <a16:creationId xmlns:a16="http://schemas.microsoft.com/office/drawing/2014/main" id="{3BABADB0-463B-4AB3-8284-4205265AA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2" y="233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62" name="Oval 220">
                <a:extLst>
                  <a:ext uri="{FF2B5EF4-FFF2-40B4-BE49-F238E27FC236}">
                    <a16:creationId xmlns:a16="http://schemas.microsoft.com/office/drawing/2014/main" id="{C87B0A85-D921-4612-87F0-058D82D52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36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63" name="Oval 221">
                <a:extLst>
                  <a:ext uri="{FF2B5EF4-FFF2-40B4-BE49-F238E27FC236}">
                    <a16:creationId xmlns:a16="http://schemas.microsoft.com/office/drawing/2014/main" id="{FFC0F97F-B5DA-4D98-BD21-2918EE9B5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233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64" name="Oval 222">
                <a:extLst>
                  <a:ext uri="{FF2B5EF4-FFF2-40B4-BE49-F238E27FC236}">
                    <a16:creationId xmlns:a16="http://schemas.microsoft.com/office/drawing/2014/main" id="{E498EDCC-C577-4EA5-9D58-8149EE549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9" y="2315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65" name="Oval 223">
                <a:extLst>
                  <a:ext uri="{FF2B5EF4-FFF2-40B4-BE49-F238E27FC236}">
                    <a16:creationId xmlns:a16="http://schemas.microsoft.com/office/drawing/2014/main" id="{CECE548F-5CD5-4915-83DD-9A61C1DAE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307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66" name="Oval 224">
                <a:extLst>
                  <a:ext uri="{FF2B5EF4-FFF2-40B4-BE49-F238E27FC236}">
                    <a16:creationId xmlns:a16="http://schemas.microsoft.com/office/drawing/2014/main" id="{1D8D5133-387B-46CB-87D8-54C491FE2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4" y="231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67" name="Oval 225">
                <a:extLst>
                  <a:ext uri="{FF2B5EF4-FFF2-40B4-BE49-F238E27FC236}">
                    <a16:creationId xmlns:a16="http://schemas.microsoft.com/office/drawing/2014/main" id="{EBE6F049-A6B8-4BC9-BEA4-A09BFEF83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26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68" name="Oval 226">
                <a:extLst>
                  <a:ext uri="{FF2B5EF4-FFF2-40B4-BE49-F238E27FC236}">
                    <a16:creationId xmlns:a16="http://schemas.microsoft.com/office/drawing/2014/main" id="{8AB3BE45-7FE1-4176-BE39-F07C44C64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9" y="225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69" name="Oval 227">
                <a:extLst>
                  <a:ext uri="{FF2B5EF4-FFF2-40B4-BE49-F238E27FC236}">
                    <a16:creationId xmlns:a16="http://schemas.microsoft.com/office/drawing/2014/main" id="{59FBE4C4-7C60-4188-B1AE-3BCB422D7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18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70" name="Oval 228">
                <a:extLst>
                  <a:ext uri="{FF2B5EF4-FFF2-40B4-BE49-F238E27FC236}">
                    <a16:creationId xmlns:a16="http://schemas.microsoft.com/office/drawing/2014/main" id="{ED4CF8A7-1ACE-425C-92EF-97B746CE3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4" y="222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71" name="Oval 229">
                <a:extLst>
                  <a:ext uri="{FF2B5EF4-FFF2-40B4-BE49-F238E27FC236}">
                    <a16:creationId xmlns:a16="http://schemas.microsoft.com/office/drawing/2014/main" id="{41C8ADB4-B967-4FC0-A2E5-9D3F9A424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2" y="226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72" name="Oval 230">
                <a:extLst>
                  <a:ext uri="{FF2B5EF4-FFF2-40B4-BE49-F238E27FC236}">
                    <a16:creationId xmlns:a16="http://schemas.microsoft.com/office/drawing/2014/main" id="{CAFC14AF-40E1-4BF1-B242-EFFAA6E5B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4" y="228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73" name="Oval 231">
                <a:extLst>
                  <a:ext uri="{FF2B5EF4-FFF2-40B4-BE49-F238E27FC236}">
                    <a16:creationId xmlns:a16="http://schemas.microsoft.com/office/drawing/2014/main" id="{722ECF69-E15D-4833-8D48-5A4A58793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4" y="225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74" name="Oval 232">
                <a:extLst>
                  <a:ext uri="{FF2B5EF4-FFF2-40B4-BE49-F238E27FC236}">
                    <a16:creationId xmlns:a16="http://schemas.microsoft.com/office/drawing/2014/main" id="{7F1F6B3E-7C38-4D6B-B513-12CF33F9F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2" y="228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75" name="Oval 233">
                <a:extLst>
                  <a:ext uri="{FF2B5EF4-FFF2-40B4-BE49-F238E27FC236}">
                    <a16:creationId xmlns:a16="http://schemas.microsoft.com/office/drawing/2014/main" id="{FD9C508E-B0EC-4288-AA53-7946CFD42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2" y="232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76" name="Oval 234">
                <a:extLst>
                  <a:ext uri="{FF2B5EF4-FFF2-40B4-BE49-F238E27FC236}">
                    <a16:creationId xmlns:a16="http://schemas.microsoft.com/office/drawing/2014/main" id="{EFDC219F-82E6-4313-BEE9-68BE893B8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9" y="244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77" name="Oval 235">
                <a:extLst>
                  <a:ext uri="{FF2B5EF4-FFF2-40B4-BE49-F238E27FC236}">
                    <a16:creationId xmlns:a16="http://schemas.microsoft.com/office/drawing/2014/main" id="{D5E52260-EB24-4FB0-BD61-2BE9CF30D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2" y="2387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78" name="Oval 236">
                <a:extLst>
                  <a:ext uri="{FF2B5EF4-FFF2-40B4-BE49-F238E27FC236}">
                    <a16:creationId xmlns:a16="http://schemas.microsoft.com/office/drawing/2014/main" id="{18BB4908-28A0-4C30-A01D-F6752CCCC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9" y="233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79" name="Oval 237">
                <a:extLst>
                  <a:ext uri="{FF2B5EF4-FFF2-40B4-BE49-F238E27FC236}">
                    <a16:creationId xmlns:a16="http://schemas.microsoft.com/office/drawing/2014/main" id="{C09766AF-B4FC-4F24-B720-6034A1537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2" y="232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80" name="Oval 238">
                <a:extLst>
                  <a:ext uri="{FF2B5EF4-FFF2-40B4-BE49-F238E27FC236}">
                    <a16:creationId xmlns:a16="http://schemas.microsoft.com/office/drawing/2014/main" id="{FAF05B6A-73F3-4D21-9F95-31AB51EAA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7" y="229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81" name="Oval 239">
                <a:extLst>
                  <a:ext uri="{FF2B5EF4-FFF2-40B4-BE49-F238E27FC236}">
                    <a16:creationId xmlns:a16="http://schemas.microsoft.com/office/drawing/2014/main" id="{CFD051B3-286B-4F2F-84D8-ED28E6C38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2" y="232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82" name="Oval 240">
                <a:extLst>
                  <a:ext uri="{FF2B5EF4-FFF2-40B4-BE49-F238E27FC236}">
                    <a16:creationId xmlns:a16="http://schemas.microsoft.com/office/drawing/2014/main" id="{8EFA11FE-CD8E-4197-B0D1-E935A9C2B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7" y="234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83" name="Oval 241">
                <a:extLst>
                  <a:ext uri="{FF2B5EF4-FFF2-40B4-BE49-F238E27FC236}">
                    <a16:creationId xmlns:a16="http://schemas.microsoft.com/office/drawing/2014/main" id="{62956C72-B709-4A64-B372-C80D7F883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2" y="236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84" name="Oval 242">
                <a:extLst>
                  <a:ext uri="{FF2B5EF4-FFF2-40B4-BE49-F238E27FC236}">
                    <a16:creationId xmlns:a16="http://schemas.microsoft.com/office/drawing/2014/main" id="{95EEA9E3-89FC-4A4A-98D7-D31F95C7D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2" y="233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85" name="Oval 243">
                <a:extLst>
                  <a:ext uri="{FF2B5EF4-FFF2-40B4-BE49-F238E27FC236}">
                    <a16:creationId xmlns:a16="http://schemas.microsoft.com/office/drawing/2014/main" id="{A15A8FDA-D77D-4CA1-B8C8-F5AEA03E9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9" y="229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86" name="Oval 244">
                <a:extLst>
                  <a:ext uri="{FF2B5EF4-FFF2-40B4-BE49-F238E27FC236}">
                    <a16:creationId xmlns:a16="http://schemas.microsoft.com/office/drawing/2014/main" id="{405F0D07-25B9-4E82-8E0E-D88F7BBA1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9" y="227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87" name="Oval 245">
                <a:extLst>
                  <a:ext uri="{FF2B5EF4-FFF2-40B4-BE49-F238E27FC236}">
                    <a16:creationId xmlns:a16="http://schemas.microsoft.com/office/drawing/2014/main" id="{E1461FA5-1C85-4A3A-8639-656BB948B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4" y="232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88" name="Oval 246">
                <a:extLst>
                  <a:ext uri="{FF2B5EF4-FFF2-40B4-BE49-F238E27FC236}">
                    <a16:creationId xmlns:a16="http://schemas.microsoft.com/office/drawing/2014/main" id="{2294A550-F108-4E0C-8931-C98484162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235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89" name="Oval 247">
                <a:extLst>
                  <a:ext uri="{FF2B5EF4-FFF2-40B4-BE49-F238E27FC236}">
                    <a16:creationId xmlns:a16="http://schemas.microsoft.com/office/drawing/2014/main" id="{69E13813-B218-44A4-90C2-AD20B4D81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9" y="235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90" name="Oval 248">
                <a:extLst>
                  <a:ext uri="{FF2B5EF4-FFF2-40B4-BE49-F238E27FC236}">
                    <a16:creationId xmlns:a16="http://schemas.microsoft.com/office/drawing/2014/main" id="{12F6CB1C-8B0B-47EF-B998-71388E67E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9" y="2347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91" name="Oval 249">
                <a:extLst>
                  <a:ext uri="{FF2B5EF4-FFF2-40B4-BE49-F238E27FC236}">
                    <a16:creationId xmlns:a16="http://schemas.microsoft.com/office/drawing/2014/main" id="{7AB2A221-7E4B-4F63-BC70-1F4F1C2B9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4" y="236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92" name="Oval 250">
                <a:extLst>
                  <a:ext uri="{FF2B5EF4-FFF2-40B4-BE49-F238E27FC236}">
                    <a16:creationId xmlns:a16="http://schemas.microsoft.com/office/drawing/2014/main" id="{2406C6EE-3529-4953-B85B-3DD38C64E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242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93" name="Oval 251">
                <a:extLst>
                  <a:ext uri="{FF2B5EF4-FFF2-40B4-BE49-F238E27FC236}">
                    <a16:creationId xmlns:a16="http://schemas.microsoft.com/office/drawing/2014/main" id="{E74590CC-B8A9-4EEB-AA20-33065A00B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9" y="226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94" name="Oval 252">
                <a:extLst>
                  <a:ext uri="{FF2B5EF4-FFF2-40B4-BE49-F238E27FC236}">
                    <a16:creationId xmlns:a16="http://schemas.microsoft.com/office/drawing/2014/main" id="{A7DE9700-80C9-4DB9-8DA7-FAB6E2224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" y="221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95" name="Oval 253">
                <a:extLst>
                  <a:ext uri="{FF2B5EF4-FFF2-40B4-BE49-F238E27FC236}">
                    <a16:creationId xmlns:a16="http://schemas.microsoft.com/office/drawing/2014/main" id="{521A48D0-1543-4359-BF72-C70C6C14F4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20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96" name="Oval 254">
                <a:extLst>
                  <a:ext uri="{FF2B5EF4-FFF2-40B4-BE49-F238E27FC236}">
                    <a16:creationId xmlns:a16="http://schemas.microsoft.com/office/drawing/2014/main" id="{9490272E-B12F-4252-9AE1-221059C59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2" y="2235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97" name="Oval 255">
                <a:extLst>
                  <a:ext uri="{FF2B5EF4-FFF2-40B4-BE49-F238E27FC236}">
                    <a16:creationId xmlns:a16="http://schemas.microsoft.com/office/drawing/2014/main" id="{5AF9D690-D9C9-49ED-9253-C7BD0323A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9" y="221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98" name="Oval 256">
                <a:extLst>
                  <a:ext uri="{FF2B5EF4-FFF2-40B4-BE49-F238E27FC236}">
                    <a16:creationId xmlns:a16="http://schemas.microsoft.com/office/drawing/2014/main" id="{A2C4420B-1AA1-4C0A-8DBB-CEA42311B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4" y="228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499" name="Oval 257">
                <a:extLst>
                  <a:ext uri="{FF2B5EF4-FFF2-40B4-BE49-F238E27FC236}">
                    <a16:creationId xmlns:a16="http://schemas.microsoft.com/office/drawing/2014/main" id="{54D14B69-4889-475D-A183-558079035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224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00" name="Oval 258">
                <a:extLst>
                  <a:ext uri="{FF2B5EF4-FFF2-40B4-BE49-F238E27FC236}">
                    <a16:creationId xmlns:a16="http://schemas.microsoft.com/office/drawing/2014/main" id="{568A2940-17FE-48D1-86E3-163CD5F13E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229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01" name="Oval 259">
                <a:extLst>
                  <a:ext uri="{FF2B5EF4-FFF2-40B4-BE49-F238E27FC236}">
                    <a16:creationId xmlns:a16="http://schemas.microsoft.com/office/drawing/2014/main" id="{81797603-7D92-4439-BE9B-B1133416A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2" y="224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02" name="Oval 260">
                <a:extLst>
                  <a:ext uri="{FF2B5EF4-FFF2-40B4-BE49-F238E27FC236}">
                    <a16:creationId xmlns:a16="http://schemas.microsoft.com/office/drawing/2014/main" id="{060D4FB1-9B6E-46A6-94AF-2C31D21D6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227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03" name="Oval 261">
                <a:extLst>
                  <a:ext uri="{FF2B5EF4-FFF2-40B4-BE49-F238E27FC236}">
                    <a16:creationId xmlns:a16="http://schemas.microsoft.com/office/drawing/2014/main" id="{A5409C6B-C0BC-4ED6-A893-239B45429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7" y="230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04" name="Oval 262">
                <a:extLst>
                  <a:ext uri="{FF2B5EF4-FFF2-40B4-BE49-F238E27FC236}">
                    <a16:creationId xmlns:a16="http://schemas.microsoft.com/office/drawing/2014/main" id="{C119345D-96F5-4967-95A7-F25F4EB91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31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05" name="Oval 263">
                <a:extLst>
                  <a:ext uri="{FF2B5EF4-FFF2-40B4-BE49-F238E27FC236}">
                    <a16:creationId xmlns:a16="http://schemas.microsoft.com/office/drawing/2014/main" id="{46B74949-26E1-4EEE-96A5-0534172A7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7" y="232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06" name="Oval 264">
                <a:extLst>
                  <a:ext uri="{FF2B5EF4-FFF2-40B4-BE49-F238E27FC236}">
                    <a16:creationId xmlns:a16="http://schemas.microsoft.com/office/drawing/2014/main" id="{E69AE02D-851E-4BA7-8841-69A74C7DC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2" y="227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07" name="Oval 265">
                <a:extLst>
                  <a:ext uri="{FF2B5EF4-FFF2-40B4-BE49-F238E27FC236}">
                    <a16:creationId xmlns:a16="http://schemas.microsoft.com/office/drawing/2014/main" id="{4E0E44B0-31E2-45DC-B2BD-DA321955A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2" y="224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08" name="Oval 266">
                <a:extLst>
                  <a:ext uri="{FF2B5EF4-FFF2-40B4-BE49-F238E27FC236}">
                    <a16:creationId xmlns:a16="http://schemas.microsoft.com/office/drawing/2014/main" id="{49125C3B-DC2F-4023-906F-79A5826C5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9" y="224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09" name="Oval 267">
                <a:extLst>
                  <a:ext uri="{FF2B5EF4-FFF2-40B4-BE49-F238E27FC236}">
                    <a16:creationId xmlns:a16="http://schemas.microsoft.com/office/drawing/2014/main" id="{378D0FC2-8862-4BFD-AAB3-F1BA6ED0E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19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10" name="Oval 268">
                <a:extLst>
                  <a:ext uri="{FF2B5EF4-FFF2-40B4-BE49-F238E27FC236}">
                    <a16:creationId xmlns:a16="http://schemas.microsoft.com/office/drawing/2014/main" id="{1624C141-9E14-434E-B0F5-D791F6C02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220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11" name="Oval 269">
                <a:extLst>
                  <a:ext uri="{FF2B5EF4-FFF2-40B4-BE49-F238E27FC236}">
                    <a16:creationId xmlns:a16="http://schemas.microsoft.com/office/drawing/2014/main" id="{12507734-113A-462C-A6F9-F7A8E88B6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344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12" name="Oval 270">
                <a:extLst>
                  <a:ext uri="{FF2B5EF4-FFF2-40B4-BE49-F238E27FC236}">
                    <a16:creationId xmlns:a16="http://schemas.microsoft.com/office/drawing/2014/main" id="{6FFFA1EE-7DDB-4F0F-A3C4-64E56C4FD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9" y="2368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13" name="Oval 271">
                <a:extLst>
                  <a:ext uri="{FF2B5EF4-FFF2-40B4-BE49-F238E27FC236}">
                    <a16:creationId xmlns:a16="http://schemas.microsoft.com/office/drawing/2014/main" id="{AFCB9381-0872-463D-921A-1A57F3655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368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14" name="Oval 272">
                <a:extLst>
                  <a:ext uri="{FF2B5EF4-FFF2-40B4-BE49-F238E27FC236}">
                    <a16:creationId xmlns:a16="http://schemas.microsoft.com/office/drawing/2014/main" id="{5DB9E4B9-7613-4F8D-83EE-9B1C425F20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9" y="2390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15" name="Oval 273">
                <a:extLst>
                  <a:ext uri="{FF2B5EF4-FFF2-40B4-BE49-F238E27FC236}">
                    <a16:creationId xmlns:a16="http://schemas.microsoft.com/office/drawing/2014/main" id="{44C1C1C2-975C-4432-B835-30A12C330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9" y="2395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16" name="Oval 274">
                <a:extLst>
                  <a:ext uri="{FF2B5EF4-FFF2-40B4-BE49-F238E27FC236}">
                    <a16:creationId xmlns:a16="http://schemas.microsoft.com/office/drawing/2014/main" id="{9B30ED86-CBF9-424A-BC80-8FA01D4C3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4" y="2374"/>
                <a:ext cx="8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17" name="Oval 275">
                <a:extLst>
                  <a:ext uri="{FF2B5EF4-FFF2-40B4-BE49-F238E27FC236}">
                    <a16:creationId xmlns:a16="http://schemas.microsoft.com/office/drawing/2014/main" id="{75D6A4C4-49ED-4986-B42D-16E8717CD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4" y="2398"/>
                <a:ext cx="8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18" name="Oval 276">
                <a:extLst>
                  <a:ext uri="{FF2B5EF4-FFF2-40B4-BE49-F238E27FC236}">
                    <a16:creationId xmlns:a16="http://schemas.microsoft.com/office/drawing/2014/main" id="{3579FCAD-1401-441A-B1EC-DC50A3DCD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2419"/>
                <a:ext cx="7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19" name="Oval 277">
                <a:extLst>
                  <a:ext uri="{FF2B5EF4-FFF2-40B4-BE49-F238E27FC236}">
                    <a16:creationId xmlns:a16="http://schemas.microsoft.com/office/drawing/2014/main" id="{BB345FE1-4B10-46BD-89DB-56F165189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2" y="2435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20" name="Oval 278">
                <a:extLst>
                  <a:ext uri="{FF2B5EF4-FFF2-40B4-BE49-F238E27FC236}">
                    <a16:creationId xmlns:a16="http://schemas.microsoft.com/office/drawing/2014/main" id="{E264C788-C9A8-4484-8136-96F350ABC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7" y="2299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21" name="Oval 279">
                <a:extLst>
                  <a:ext uri="{FF2B5EF4-FFF2-40B4-BE49-F238E27FC236}">
                    <a16:creationId xmlns:a16="http://schemas.microsoft.com/office/drawing/2014/main" id="{E09A8460-C15F-485A-AECA-95E70F0A16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9" y="2414"/>
                <a:ext cx="8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22" name="Oval 280">
                <a:extLst>
                  <a:ext uri="{FF2B5EF4-FFF2-40B4-BE49-F238E27FC236}">
                    <a16:creationId xmlns:a16="http://schemas.microsoft.com/office/drawing/2014/main" id="{A7D6E8AB-49D3-4106-9A42-72E38B757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2" y="2376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23" name="Oval 281">
                <a:extLst>
                  <a:ext uri="{FF2B5EF4-FFF2-40B4-BE49-F238E27FC236}">
                    <a16:creationId xmlns:a16="http://schemas.microsoft.com/office/drawing/2014/main" id="{5B58AA34-4FD0-4DDC-A0B9-D0DF698F5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2" y="2355"/>
                <a:ext cx="7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24" name="Oval 282">
                <a:extLst>
                  <a:ext uri="{FF2B5EF4-FFF2-40B4-BE49-F238E27FC236}">
                    <a16:creationId xmlns:a16="http://schemas.microsoft.com/office/drawing/2014/main" id="{DCBC26E2-B815-4701-985D-0E675E036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2" y="2280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25" name="Oval 283">
                <a:extLst>
                  <a:ext uri="{FF2B5EF4-FFF2-40B4-BE49-F238E27FC236}">
                    <a16:creationId xmlns:a16="http://schemas.microsoft.com/office/drawing/2014/main" id="{95225547-C29A-409E-989C-2E862F357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9" y="2232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26" name="Oval 284">
                <a:extLst>
                  <a:ext uri="{FF2B5EF4-FFF2-40B4-BE49-F238E27FC236}">
                    <a16:creationId xmlns:a16="http://schemas.microsoft.com/office/drawing/2014/main" id="{9753EC7A-8FA7-476A-9633-A62534D08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2" y="2256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27" name="Oval 285">
                <a:extLst>
                  <a:ext uri="{FF2B5EF4-FFF2-40B4-BE49-F238E27FC236}">
                    <a16:creationId xmlns:a16="http://schemas.microsoft.com/office/drawing/2014/main" id="{214AA279-77B7-41E5-BEEE-876CA2914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2" y="2251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28" name="Oval 286">
                <a:extLst>
                  <a:ext uri="{FF2B5EF4-FFF2-40B4-BE49-F238E27FC236}">
                    <a16:creationId xmlns:a16="http://schemas.microsoft.com/office/drawing/2014/main" id="{C60E5265-C96A-44FA-A303-DCC061F0A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2" y="2206"/>
                <a:ext cx="7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29" name="Oval 287">
                <a:extLst>
                  <a:ext uri="{FF2B5EF4-FFF2-40B4-BE49-F238E27FC236}">
                    <a16:creationId xmlns:a16="http://schemas.microsoft.com/office/drawing/2014/main" id="{C3D3ACFB-D5E0-45FF-93BA-8A9A68155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7" y="2182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30" name="Oval 288">
                <a:extLst>
                  <a:ext uri="{FF2B5EF4-FFF2-40B4-BE49-F238E27FC236}">
                    <a16:creationId xmlns:a16="http://schemas.microsoft.com/office/drawing/2014/main" id="{1A74EA78-BD5A-45AD-BA37-C7827F57A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7" y="2160"/>
                <a:ext cx="7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31" name="Oval 289">
                <a:extLst>
                  <a:ext uri="{FF2B5EF4-FFF2-40B4-BE49-F238E27FC236}">
                    <a16:creationId xmlns:a16="http://schemas.microsoft.com/office/drawing/2014/main" id="{BDD44D92-D7C9-4581-AD66-2B51DFDE5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4" y="2150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32" name="Oval 290">
                <a:extLst>
                  <a:ext uri="{FF2B5EF4-FFF2-40B4-BE49-F238E27FC236}">
                    <a16:creationId xmlns:a16="http://schemas.microsoft.com/office/drawing/2014/main" id="{77F94D27-3A5E-4144-9930-78753973E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2" y="2144"/>
                <a:ext cx="7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33" name="Oval 291">
                <a:extLst>
                  <a:ext uri="{FF2B5EF4-FFF2-40B4-BE49-F238E27FC236}">
                    <a16:creationId xmlns:a16="http://schemas.microsoft.com/office/drawing/2014/main" id="{4A3228E0-8285-472F-8FEA-1BAF05562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7" y="2286"/>
                <a:ext cx="7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34" name="Oval 292">
                <a:extLst>
                  <a:ext uri="{FF2B5EF4-FFF2-40B4-BE49-F238E27FC236}">
                    <a16:creationId xmlns:a16="http://schemas.microsoft.com/office/drawing/2014/main" id="{A4B226FB-F89E-4FFF-8213-ECA0C29FD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7" y="2320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35" name="Oval 293">
                <a:extLst>
                  <a:ext uri="{FF2B5EF4-FFF2-40B4-BE49-F238E27FC236}">
                    <a16:creationId xmlns:a16="http://schemas.microsoft.com/office/drawing/2014/main" id="{9D03F922-38A7-48C8-85C4-BA5EC0E68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2" y="2382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36" name="Oval 294">
                <a:extLst>
                  <a:ext uri="{FF2B5EF4-FFF2-40B4-BE49-F238E27FC236}">
                    <a16:creationId xmlns:a16="http://schemas.microsoft.com/office/drawing/2014/main" id="{7E006A10-82DF-4878-90A8-70028F4BB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7" y="2224"/>
                <a:ext cx="12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37" name="Oval 295">
                <a:extLst>
                  <a:ext uri="{FF2B5EF4-FFF2-40B4-BE49-F238E27FC236}">
                    <a16:creationId xmlns:a16="http://schemas.microsoft.com/office/drawing/2014/main" id="{59BF6D13-0634-4909-96A0-A9C095E36F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2" y="2206"/>
                <a:ext cx="12" cy="13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38" name="Oval 296">
                <a:extLst>
                  <a:ext uri="{FF2B5EF4-FFF2-40B4-BE49-F238E27FC236}">
                    <a16:creationId xmlns:a16="http://schemas.microsoft.com/office/drawing/2014/main" id="{A621EE38-F994-40D2-BFAC-131DCCAE0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7" y="2174"/>
                <a:ext cx="15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39" name="Oval 297">
                <a:extLst>
                  <a:ext uri="{FF2B5EF4-FFF2-40B4-BE49-F238E27FC236}">
                    <a16:creationId xmlns:a16="http://schemas.microsoft.com/office/drawing/2014/main" id="{8313F80F-977B-4E84-B7B3-C5D3F230F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2" y="2171"/>
                <a:ext cx="15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40" name="Oval 298">
                <a:extLst>
                  <a:ext uri="{FF2B5EF4-FFF2-40B4-BE49-F238E27FC236}">
                    <a16:creationId xmlns:a16="http://schemas.microsoft.com/office/drawing/2014/main" id="{8C1AEFAB-57E2-45D8-83D7-5BE696304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2" y="2155"/>
                <a:ext cx="15" cy="13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41" name="Oval 299">
                <a:extLst>
                  <a:ext uri="{FF2B5EF4-FFF2-40B4-BE49-F238E27FC236}">
                    <a16:creationId xmlns:a16="http://schemas.microsoft.com/office/drawing/2014/main" id="{23FE0480-D718-40DA-8D67-AA962E2CC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7" y="2187"/>
                <a:ext cx="15" cy="13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42" name="Oval 300">
                <a:extLst>
                  <a:ext uri="{FF2B5EF4-FFF2-40B4-BE49-F238E27FC236}">
                    <a16:creationId xmlns:a16="http://schemas.microsoft.com/office/drawing/2014/main" id="{832D2B0E-7808-4962-AF0E-1B111F5B7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7" y="2168"/>
                <a:ext cx="12" cy="14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43" name="Oval 301">
                <a:extLst>
                  <a:ext uri="{FF2B5EF4-FFF2-40B4-BE49-F238E27FC236}">
                    <a16:creationId xmlns:a16="http://schemas.microsoft.com/office/drawing/2014/main" id="{4D6C0121-7CFE-4D7B-879A-4AB1675E2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4" y="2195"/>
                <a:ext cx="13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44" name="Oval 302">
                <a:extLst>
                  <a:ext uri="{FF2B5EF4-FFF2-40B4-BE49-F238E27FC236}">
                    <a16:creationId xmlns:a16="http://schemas.microsoft.com/office/drawing/2014/main" id="{103A3BAB-04D9-4E7B-BC9F-B59069E624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2174"/>
                <a:ext cx="13" cy="13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45" name="Oval 303">
                <a:extLst>
                  <a:ext uri="{FF2B5EF4-FFF2-40B4-BE49-F238E27FC236}">
                    <a16:creationId xmlns:a16="http://schemas.microsoft.com/office/drawing/2014/main" id="{243DE4CC-5FC0-43A7-888B-AB6F82B90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4" y="2190"/>
                <a:ext cx="13" cy="13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46" name="Oval 304">
                <a:extLst>
                  <a:ext uri="{FF2B5EF4-FFF2-40B4-BE49-F238E27FC236}">
                    <a16:creationId xmlns:a16="http://schemas.microsoft.com/office/drawing/2014/main" id="{9A3CCC9D-3B6E-4189-BE0B-EF2BB21D1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4" y="2200"/>
                <a:ext cx="15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47" name="Oval 305">
                <a:extLst>
                  <a:ext uri="{FF2B5EF4-FFF2-40B4-BE49-F238E27FC236}">
                    <a16:creationId xmlns:a16="http://schemas.microsoft.com/office/drawing/2014/main" id="{A80CDE2F-3DD6-4B4B-BA9E-22335933A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9" y="2216"/>
                <a:ext cx="13" cy="16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48" name="Oval 306">
                <a:extLst>
                  <a:ext uri="{FF2B5EF4-FFF2-40B4-BE49-F238E27FC236}">
                    <a16:creationId xmlns:a16="http://schemas.microsoft.com/office/drawing/2014/main" id="{65291C6A-936D-49BF-BB03-45B48E76E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2" y="2184"/>
                <a:ext cx="12" cy="14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49" name="Oval 307">
                <a:extLst>
                  <a:ext uri="{FF2B5EF4-FFF2-40B4-BE49-F238E27FC236}">
                    <a16:creationId xmlns:a16="http://schemas.microsoft.com/office/drawing/2014/main" id="{BA18D29F-2588-4DF6-A9BC-ACD672238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2" y="2155"/>
                <a:ext cx="12" cy="13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50" name="Oval 308">
                <a:extLst>
                  <a:ext uri="{FF2B5EF4-FFF2-40B4-BE49-F238E27FC236}">
                    <a16:creationId xmlns:a16="http://schemas.microsoft.com/office/drawing/2014/main" id="{8FE061AC-5FFB-4FD9-B2CA-3F70247D4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2" y="2147"/>
                <a:ext cx="12" cy="13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51" name="Oval 309">
                <a:extLst>
                  <a:ext uri="{FF2B5EF4-FFF2-40B4-BE49-F238E27FC236}">
                    <a16:creationId xmlns:a16="http://schemas.microsoft.com/office/drawing/2014/main" id="{36C85E3B-FCD1-45B0-8105-6D076AE2D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7" y="2142"/>
                <a:ext cx="15" cy="13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52" name="Oval 310">
                <a:extLst>
                  <a:ext uri="{FF2B5EF4-FFF2-40B4-BE49-F238E27FC236}">
                    <a16:creationId xmlns:a16="http://schemas.microsoft.com/office/drawing/2014/main" id="{A43B504B-CAA3-4B01-BCB7-1570EEF6C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2" y="2160"/>
                <a:ext cx="12" cy="14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53" name="Oval 311">
                <a:extLst>
                  <a:ext uri="{FF2B5EF4-FFF2-40B4-BE49-F238E27FC236}">
                    <a16:creationId xmlns:a16="http://schemas.microsoft.com/office/drawing/2014/main" id="{1AA17B2F-8D8F-4AE9-B7F7-C8C666972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4" y="2414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54" name="Oval 312">
                <a:extLst>
                  <a:ext uri="{FF2B5EF4-FFF2-40B4-BE49-F238E27FC236}">
                    <a16:creationId xmlns:a16="http://schemas.microsoft.com/office/drawing/2014/main" id="{8F48C7F3-81AE-48E3-88B4-F84F067A9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2" y="2440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55" name="Oval 313">
                <a:extLst>
                  <a:ext uri="{FF2B5EF4-FFF2-40B4-BE49-F238E27FC236}">
                    <a16:creationId xmlns:a16="http://schemas.microsoft.com/office/drawing/2014/main" id="{F5A744D9-22D6-4E9F-B5A4-954154B62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4" y="2382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56" name="Oval 314">
                <a:extLst>
                  <a:ext uri="{FF2B5EF4-FFF2-40B4-BE49-F238E27FC236}">
                    <a16:creationId xmlns:a16="http://schemas.microsoft.com/office/drawing/2014/main" id="{5EA3F54A-8AAB-4170-844C-1BE13ACE9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350"/>
                <a:ext cx="7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57" name="Oval 315">
                <a:extLst>
                  <a:ext uri="{FF2B5EF4-FFF2-40B4-BE49-F238E27FC236}">
                    <a16:creationId xmlns:a16="http://schemas.microsoft.com/office/drawing/2014/main" id="{6F1DE104-A85F-40C8-A5E6-AA0B0AE4A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9" y="2363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58" name="Oval 316">
                <a:extLst>
                  <a:ext uri="{FF2B5EF4-FFF2-40B4-BE49-F238E27FC236}">
                    <a16:creationId xmlns:a16="http://schemas.microsoft.com/office/drawing/2014/main" id="{95F8AD6C-4F80-4CA7-94E5-8233F4C49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7" y="2352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59" name="Oval 317">
                <a:extLst>
                  <a:ext uri="{FF2B5EF4-FFF2-40B4-BE49-F238E27FC236}">
                    <a16:creationId xmlns:a16="http://schemas.microsoft.com/office/drawing/2014/main" id="{00BEE11F-00D5-4A86-B1C4-80FED0E3B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7" y="2376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60" name="Oval 318">
                <a:extLst>
                  <a:ext uri="{FF2B5EF4-FFF2-40B4-BE49-F238E27FC236}">
                    <a16:creationId xmlns:a16="http://schemas.microsoft.com/office/drawing/2014/main" id="{B48635A6-9D7C-4EE8-BA23-A1C831443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2" y="2395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61" name="Oval 319">
                <a:extLst>
                  <a:ext uri="{FF2B5EF4-FFF2-40B4-BE49-F238E27FC236}">
                    <a16:creationId xmlns:a16="http://schemas.microsoft.com/office/drawing/2014/main" id="{E88A3489-BB57-4ECF-9808-86E3585F1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9" y="2414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62" name="Oval 320">
                <a:extLst>
                  <a:ext uri="{FF2B5EF4-FFF2-40B4-BE49-F238E27FC236}">
                    <a16:creationId xmlns:a16="http://schemas.microsoft.com/office/drawing/2014/main" id="{17E01B57-412F-4B2A-ABF8-EDFA8F672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422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63" name="Oval 321">
                <a:extLst>
                  <a:ext uri="{FF2B5EF4-FFF2-40B4-BE49-F238E27FC236}">
                    <a16:creationId xmlns:a16="http://schemas.microsoft.com/office/drawing/2014/main" id="{24332735-0DE5-42C8-886F-FBAAFCE6B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4" y="2398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64" name="Oval 322">
                <a:extLst>
                  <a:ext uri="{FF2B5EF4-FFF2-40B4-BE49-F238E27FC236}">
                    <a16:creationId xmlns:a16="http://schemas.microsoft.com/office/drawing/2014/main" id="{DF6CD754-4237-44C0-BACB-885C96639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7" y="2395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65" name="Oval 323">
                <a:extLst>
                  <a:ext uri="{FF2B5EF4-FFF2-40B4-BE49-F238E27FC236}">
                    <a16:creationId xmlns:a16="http://schemas.microsoft.com/office/drawing/2014/main" id="{835D1AB8-856E-415E-8FF1-09BD82AE6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7" y="2459"/>
                <a:ext cx="7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66" name="Oval 324">
                <a:extLst>
                  <a:ext uri="{FF2B5EF4-FFF2-40B4-BE49-F238E27FC236}">
                    <a16:creationId xmlns:a16="http://schemas.microsoft.com/office/drawing/2014/main" id="{EE0EF10F-FA34-4EC7-BA5B-CC6D9F549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2416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67" name="Oval 325">
                <a:extLst>
                  <a:ext uri="{FF2B5EF4-FFF2-40B4-BE49-F238E27FC236}">
                    <a16:creationId xmlns:a16="http://schemas.microsoft.com/office/drawing/2014/main" id="{930F3C7A-C864-4830-9DFE-F5DD09366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7" y="2448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68" name="Oval 326">
                <a:extLst>
                  <a:ext uri="{FF2B5EF4-FFF2-40B4-BE49-F238E27FC236}">
                    <a16:creationId xmlns:a16="http://schemas.microsoft.com/office/drawing/2014/main" id="{E9FF8884-DB4A-4CDA-AD7B-9588B026D1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4" y="2502"/>
                <a:ext cx="8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69" name="Oval 327">
                <a:extLst>
                  <a:ext uri="{FF2B5EF4-FFF2-40B4-BE49-F238E27FC236}">
                    <a16:creationId xmlns:a16="http://schemas.microsoft.com/office/drawing/2014/main" id="{BD0B327D-A306-4153-A1DB-C7841F859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4" y="2438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70" name="Oval 328">
                <a:extLst>
                  <a:ext uri="{FF2B5EF4-FFF2-40B4-BE49-F238E27FC236}">
                    <a16:creationId xmlns:a16="http://schemas.microsoft.com/office/drawing/2014/main" id="{4CF6B93D-18AA-438E-85D5-7DA4BC445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387"/>
                <a:ext cx="7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71" name="Oval 329">
                <a:extLst>
                  <a:ext uri="{FF2B5EF4-FFF2-40B4-BE49-F238E27FC236}">
                    <a16:creationId xmlns:a16="http://schemas.microsoft.com/office/drawing/2014/main" id="{FE377A26-4D12-4A00-96C6-94B0881F0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4" y="2416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72" name="Oval 330">
                <a:extLst>
                  <a:ext uri="{FF2B5EF4-FFF2-40B4-BE49-F238E27FC236}">
                    <a16:creationId xmlns:a16="http://schemas.microsoft.com/office/drawing/2014/main" id="{9E897FEE-888B-4EDD-86CC-E6C13871E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2390"/>
                <a:ext cx="8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73" name="Oval 331">
                <a:extLst>
                  <a:ext uri="{FF2B5EF4-FFF2-40B4-BE49-F238E27FC236}">
                    <a16:creationId xmlns:a16="http://schemas.microsoft.com/office/drawing/2014/main" id="{98DEDA3E-459F-4EC2-8D88-AE56EB93F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4" y="2368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74" name="Oval 332">
                <a:extLst>
                  <a:ext uri="{FF2B5EF4-FFF2-40B4-BE49-F238E27FC236}">
                    <a16:creationId xmlns:a16="http://schemas.microsoft.com/office/drawing/2014/main" id="{0BAF2ED3-1313-4A6F-9B70-E48507ED4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2350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75" name="Oval 333">
                <a:extLst>
                  <a:ext uri="{FF2B5EF4-FFF2-40B4-BE49-F238E27FC236}">
                    <a16:creationId xmlns:a16="http://schemas.microsoft.com/office/drawing/2014/main" id="{B79E26C0-1381-4785-B823-0F8333D7B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" y="2374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76" name="Oval 334">
                <a:extLst>
                  <a:ext uri="{FF2B5EF4-FFF2-40B4-BE49-F238E27FC236}">
                    <a16:creationId xmlns:a16="http://schemas.microsoft.com/office/drawing/2014/main" id="{3DBAA966-BD3F-498A-9676-DC9058130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7" y="2430"/>
                <a:ext cx="10" cy="10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77" name="Oval 335">
                <a:extLst>
                  <a:ext uri="{FF2B5EF4-FFF2-40B4-BE49-F238E27FC236}">
                    <a16:creationId xmlns:a16="http://schemas.microsoft.com/office/drawing/2014/main" id="{99BAB1F9-B7E8-4467-829E-1C961A23E9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9" y="2451"/>
                <a:ext cx="8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78" name="Oval 336">
                <a:extLst>
                  <a:ext uri="{FF2B5EF4-FFF2-40B4-BE49-F238E27FC236}">
                    <a16:creationId xmlns:a16="http://schemas.microsoft.com/office/drawing/2014/main" id="{D7CD6B6B-DDD6-4FF7-814F-50107D2E1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40"/>
                <a:ext cx="7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79" name="Oval 337">
                <a:extLst>
                  <a:ext uri="{FF2B5EF4-FFF2-40B4-BE49-F238E27FC236}">
                    <a16:creationId xmlns:a16="http://schemas.microsoft.com/office/drawing/2014/main" id="{43A42246-CA25-40A6-B777-2CCF957D0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7" y="2408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80" name="Oval 338">
                <a:extLst>
                  <a:ext uri="{FF2B5EF4-FFF2-40B4-BE49-F238E27FC236}">
                    <a16:creationId xmlns:a16="http://schemas.microsoft.com/office/drawing/2014/main" id="{592E1608-EDE8-4418-8985-280285100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2454"/>
                <a:ext cx="8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81" name="Oval 339">
                <a:extLst>
                  <a:ext uri="{FF2B5EF4-FFF2-40B4-BE49-F238E27FC236}">
                    <a16:creationId xmlns:a16="http://schemas.microsoft.com/office/drawing/2014/main" id="{8B9D7ED3-5DD4-4A26-B123-D05CDA3D4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2400"/>
                <a:ext cx="8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82" name="Oval 340">
                <a:extLst>
                  <a:ext uri="{FF2B5EF4-FFF2-40B4-BE49-F238E27FC236}">
                    <a16:creationId xmlns:a16="http://schemas.microsoft.com/office/drawing/2014/main" id="{A6FA900A-CEE0-4657-B147-5707DD608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4" y="2339"/>
                <a:ext cx="10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83" name="Oval 341">
                <a:extLst>
                  <a:ext uri="{FF2B5EF4-FFF2-40B4-BE49-F238E27FC236}">
                    <a16:creationId xmlns:a16="http://schemas.microsoft.com/office/drawing/2014/main" id="{1ED72959-BF2D-412E-BC71-B6337BA91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4" y="2411"/>
                <a:ext cx="8" cy="11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84" name="Oval 342">
                <a:extLst>
                  <a:ext uri="{FF2B5EF4-FFF2-40B4-BE49-F238E27FC236}">
                    <a16:creationId xmlns:a16="http://schemas.microsoft.com/office/drawing/2014/main" id="{8B5C9613-ADA5-4B60-90AE-1A08E19F4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2" y="2462"/>
                <a:ext cx="10" cy="8"/>
              </a:xfrm>
              <a:prstGeom prst="ellipse">
                <a:avLst/>
              </a:pr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85" name="Oval 343">
                <a:extLst>
                  <a:ext uri="{FF2B5EF4-FFF2-40B4-BE49-F238E27FC236}">
                    <a16:creationId xmlns:a16="http://schemas.microsoft.com/office/drawing/2014/main" id="{EC9F6323-AF4D-4A43-B7C0-76E6332BD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32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86" name="Oval 344">
                <a:extLst>
                  <a:ext uri="{FF2B5EF4-FFF2-40B4-BE49-F238E27FC236}">
                    <a16:creationId xmlns:a16="http://schemas.microsoft.com/office/drawing/2014/main" id="{F5704355-8270-4E38-BE59-CDD4C23F2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7" y="231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87" name="Oval 345">
                <a:extLst>
                  <a:ext uri="{FF2B5EF4-FFF2-40B4-BE49-F238E27FC236}">
                    <a16:creationId xmlns:a16="http://schemas.microsoft.com/office/drawing/2014/main" id="{A268341B-5339-4208-8058-7619D481C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2" y="233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88" name="Oval 346">
                <a:extLst>
                  <a:ext uri="{FF2B5EF4-FFF2-40B4-BE49-F238E27FC236}">
                    <a16:creationId xmlns:a16="http://schemas.microsoft.com/office/drawing/2014/main" id="{F149BCB3-ED24-4904-ADD7-102184348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9" y="233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89" name="Oval 347">
                <a:extLst>
                  <a:ext uri="{FF2B5EF4-FFF2-40B4-BE49-F238E27FC236}">
                    <a16:creationId xmlns:a16="http://schemas.microsoft.com/office/drawing/2014/main" id="{3963E305-3026-4DC5-B1EF-1A3FABF26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236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90" name="Oval 348">
                <a:extLst>
                  <a:ext uri="{FF2B5EF4-FFF2-40B4-BE49-F238E27FC236}">
                    <a16:creationId xmlns:a16="http://schemas.microsoft.com/office/drawing/2014/main" id="{6AF00DDB-0382-4D1E-9A42-129AE0663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2" y="2352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91" name="Oval 349">
                <a:extLst>
                  <a:ext uri="{FF2B5EF4-FFF2-40B4-BE49-F238E27FC236}">
                    <a16:creationId xmlns:a16="http://schemas.microsoft.com/office/drawing/2014/main" id="{551165BC-A25D-48B7-B56E-E2EB67E96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7" y="240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92" name="Oval 350">
                <a:extLst>
                  <a:ext uri="{FF2B5EF4-FFF2-40B4-BE49-F238E27FC236}">
                    <a16:creationId xmlns:a16="http://schemas.microsoft.com/office/drawing/2014/main" id="{337A6954-26EB-4D6C-9278-BEC251C0A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4" y="2387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93" name="Oval 351">
                <a:extLst>
                  <a:ext uri="{FF2B5EF4-FFF2-40B4-BE49-F238E27FC236}">
                    <a16:creationId xmlns:a16="http://schemas.microsoft.com/office/drawing/2014/main" id="{4B24E803-0B19-4732-BB4A-5432918FC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37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94" name="Oval 352">
                <a:extLst>
                  <a:ext uri="{FF2B5EF4-FFF2-40B4-BE49-F238E27FC236}">
                    <a16:creationId xmlns:a16="http://schemas.microsoft.com/office/drawing/2014/main" id="{FB35AD37-65E9-49F5-8861-CFBEB97B2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9" y="235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95" name="Oval 353">
                <a:extLst>
                  <a:ext uri="{FF2B5EF4-FFF2-40B4-BE49-F238E27FC236}">
                    <a16:creationId xmlns:a16="http://schemas.microsoft.com/office/drawing/2014/main" id="{F712F7E5-E99A-4905-B2DF-AC7B2DB6C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4" y="273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96" name="Oval 354">
                <a:extLst>
                  <a:ext uri="{FF2B5EF4-FFF2-40B4-BE49-F238E27FC236}">
                    <a16:creationId xmlns:a16="http://schemas.microsoft.com/office/drawing/2014/main" id="{6269F818-D035-404A-B53E-94C704835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" y="2766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97" name="Oval 355">
                <a:extLst>
                  <a:ext uri="{FF2B5EF4-FFF2-40B4-BE49-F238E27FC236}">
                    <a16:creationId xmlns:a16="http://schemas.microsoft.com/office/drawing/2014/main" id="{E83C20F5-D4E3-4A72-8901-7B5B4C130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9" y="273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98" name="Oval 356">
                <a:extLst>
                  <a:ext uri="{FF2B5EF4-FFF2-40B4-BE49-F238E27FC236}">
                    <a16:creationId xmlns:a16="http://schemas.microsoft.com/office/drawing/2014/main" id="{541EB897-BB81-47E5-AF30-5BDE026FA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7" y="2771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599" name="Oval 357">
                <a:extLst>
                  <a:ext uri="{FF2B5EF4-FFF2-40B4-BE49-F238E27FC236}">
                    <a16:creationId xmlns:a16="http://schemas.microsoft.com/office/drawing/2014/main" id="{87BB023D-A823-4E10-B0BE-2DE7C0DA1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9" y="2715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00" name="Oval 358">
                <a:extLst>
                  <a:ext uri="{FF2B5EF4-FFF2-40B4-BE49-F238E27FC236}">
                    <a16:creationId xmlns:a16="http://schemas.microsoft.com/office/drawing/2014/main" id="{9B4D0735-CB98-4D77-9010-7169B345E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68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01" name="Oval 359">
                <a:extLst>
                  <a:ext uri="{FF2B5EF4-FFF2-40B4-BE49-F238E27FC236}">
                    <a16:creationId xmlns:a16="http://schemas.microsoft.com/office/drawing/2014/main" id="{7DC8480C-742A-43EB-88DB-BC938008B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2" y="267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02" name="Oval 360">
                <a:extLst>
                  <a:ext uri="{FF2B5EF4-FFF2-40B4-BE49-F238E27FC236}">
                    <a16:creationId xmlns:a16="http://schemas.microsoft.com/office/drawing/2014/main" id="{02F7E48B-56C3-4332-923E-693D6A78C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7" y="269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03" name="Oval 361">
                <a:extLst>
                  <a:ext uri="{FF2B5EF4-FFF2-40B4-BE49-F238E27FC236}">
                    <a16:creationId xmlns:a16="http://schemas.microsoft.com/office/drawing/2014/main" id="{1A230EBB-AC62-4D4E-861B-C1B8110C4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7" y="268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04" name="Oval 362">
                <a:extLst>
                  <a:ext uri="{FF2B5EF4-FFF2-40B4-BE49-F238E27FC236}">
                    <a16:creationId xmlns:a16="http://schemas.microsoft.com/office/drawing/2014/main" id="{A4B57CEF-C3CE-4EA7-A9D1-9EBB22A3B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7" y="2699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05" name="Oval 363">
                <a:extLst>
                  <a:ext uri="{FF2B5EF4-FFF2-40B4-BE49-F238E27FC236}">
                    <a16:creationId xmlns:a16="http://schemas.microsoft.com/office/drawing/2014/main" id="{71A847C5-DE45-4233-9094-36B7E1438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272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06" name="Oval 364">
                <a:extLst>
                  <a:ext uri="{FF2B5EF4-FFF2-40B4-BE49-F238E27FC236}">
                    <a16:creationId xmlns:a16="http://schemas.microsoft.com/office/drawing/2014/main" id="{BE56F9B1-3080-47A9-88D8-5DF2E940C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9" y="270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07" name="Oval 365">
                <a:extLst>
                  <a:ext uri="{FF2B5EF4-FFF2-40B4-BE49-F238E27FC236}">
                    <a16:creationId xmlns:a16="http://schemas.microsoft.com/office/drawing/2014/main" id="{F72B2F62-4A28-42C9-B61A-BF1325949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9" y="2710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08" name="Oval 366">
                <a:extLst>
                  <a:ext uri="{FF2B5EF4-FFF2-40B4-BE49-F238E27FC236}">
                    <a16:creationId xmlns:a16="http://schemas.microsoft.com/office/drawing/2014/main" id="{C0D9B099-9441-4299-85E4-5E6B8472C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2" y="270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09" name="Oval 367">
                <a:extLst>
                  <a:ext uri="{FF2B5EF4-FFF2-40B4-BE49-F238E27FC236}">
                    <a16:creationId xmlns:a16="http://schemas.microsoft.com/office/drawing/2014/main" id="{98D3BD3D-18DA-4C8C-B4B0-7F34AA185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9" y="270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10" name="Oval 368">
                <a:extLst>
                  <a:ext uri="{FF2B5EF4-FFF2-40B4-BE49-F238E27FC236}">
                    <a16:creationId xmlns:a16="http://schemas.microsoft.com/office/drawing/2014/main" id="{23F0A9CC-87A0-403F-BA34-F78C66C73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9" y="270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11" name="Oval 369">
                <a:extLst>
                  <a:ext uri="{FF2B5EF4-FFF2-40B4-BE49-F238E27FC236}">
                    <a16:creationId xmlns:a16="http://schemas.microsoft.com/office/drawing/2014/main" id="{7814E1C6-F414-45BB-9F0C-787F19EA0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7" y="2723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12" name="Oval 370">
                <a:extLst>
                  <a:ext uri="{FF2B5EF4-FFF2-40B4-BE49-F238E27FC236}">
                    <a16:creationId xmlns:a16="http://schemas.microsoft.com/office/drawing/2014/main" id="{84F07A0C-344D-4440-9A7B-C2157E6A4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9" y="269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13" name="Oval 371">
                <a:extLst>
                  <a:ext uri="{FF2B5EF4-FFF2-40B4-BE49-F238E27FC236}">
                    <a16:creationId xmlns:a16="http://schemas.microsoft.com/office/drawing/2014/main" id="{D61FB1C6-12D4-40F0-ABC3-0C6048A26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2678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14" name="Oval 372">
                <a:extLst>
                  <a:ext uri="{FF2B5EF4-FFF2-40B4-BE49-F238E27FC236}">
                    <a16:creationId xmlns:a16="http://schemas.microsoft.com/office/drawing/2014/main" id="{4AA117E9-EF78-412C-B382-817A6761A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7" y="2734"/>
                <a:ext cx="15" cy="16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15" name="Oval 373">
                <a:extLst>
                  <a:ext uri="{FF2B5EF4-FFF2-40B4-BE49-F238E27FC236}">
                    <a16:creationId xmlns:a16="http://schemas.microsoft.com/office/drawing/2014/main" id="{7CF8F863-C482-4606-8449-28619CB17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7" y="2779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16" name="Oval 374">
                <a:extLst>
                  <a:ext uri="{FF2B5EF4-FFF2-40B4-BE49-F238E27FC236}">
                    <a16:creationId xmlns:a16="http://schemas.microsoft.com/office/drawing/2014/main" id="{CED0744B-5E56-4F97-8B77-93700BACD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7" y="2755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17" name="Oval 375">
                <a:extLst>
                  <a:ext uri="{FF2B5EF4-FFF2-40B4-BE49-F238E27FC236}">
                    <a16:creationId xmlns:a16="http://schemas.microsoft.com/office/drawing/2014/main" id="{84AF7259-0BB8-4841-9A92-A6463077D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9" y="2768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18" name="Oval 376">
                <a:extLst>
                  <a:ext uri="{FF2B5EF4-FFF2-40B4-BE49-F238E27FC236}">
                    <a16:creationId xmlns:a16="http://schemas.microsoft.com/office/drawing/2014/main" id="{A88DFFFC-1693-47D4-8551-9962AA25B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2" y="2744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19" name="Oval 377">
                <a:extLst>
                  <a:ext uri="{FF2B5EF4-FFF2-40B4-BE49-F238E27FC236}">
                    <a16:creationId xmlns:a16="http://schemas.microsoft.com/office/drawing/2014/main" id="{10A77461-AA80-469D-B314-2C0B75B96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758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20" name="Oval 378">
                <a:extLst>
                  <a:ext uri="{FF2B5EF4-FFF2-40B4-BE49-F238E27FC236}">
                    <a16:creationId xmlns:a16="http://schemas.microsoft.com/office/drawing/2014/main" id="{9664F8C1-85F9-4E0A-B147-1F0F7BE65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4" y="2734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21" name="Oval 379">
                <a:extLst>
                  <a:ext uri="{FF2B5EF4-FFF2-40B4-BE49-F238E27FC236}">
                    <a16:creationId xmlns:a16="http://schemas.microsoft.com/office/drawing/2014/main" id="{BEADA65D-89E4-4830-B61F-3B46471C5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2" y="2750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22" name="Oval 380">
                <a:extLst>
                  <a:ext uri="{FF2B5EF4-FFF2-40B4-BE49-F238E27FC236}">
                    <a16:creationId xmlns:a16="http://schemas.microsoft.com/office/drawing/2014/main" id="{07DBAD68-40F1-4F2C-82A3-D3B69D9A2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2" y="2720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23" name="Oval 381">
                <a:extLst>
                  <a:ext uri="{FF2B5EF4-FFF2-40B4-BE49-F238E27FC236}">
                    <a16:creationId xmlns:a16="http://schemas.microsoft.com/office/drawing/2014/main" id="{48DAFE8D-D07C-4619-B4F1-E173D7DBE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" y="2742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24" name="Oval 382">
                <a:extLst>
                  <a:ext uri="{FF2B5EF4-FFF2-40B4-BE49-F238E27FC236}">
                    <a16:creationId xmlns:a16="http://schemas.microsoft.com/office/drawing/2014/main" id="{0C39E896-281A-4C97-81E9-40AC86CA2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2" y="2670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25" name="Oval 383">
                <a:extLst>
                  <a:ext uri="{FF2B5EF4-FFF2-40B4-BE49-F238E27FC236}">
                    <a16:creationId xmlns:a16="http://schemas.microsoft.com/office/drawing/2014/main" id="{D3428D70-DC5E-44AF-9C2E-D5456A70C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9" y="2683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26" name="Oval 384">
                <a:extLst>
                  <a:ext uri="{FF2B5EF4-FFF2-40B4-BE49-F238E27FC236}">
                    <a16:creationId xmlns:a16="http://schemas.microsoft.com/office/drawing/2014/main" id="{CB8FF7CC-2D51-44FE-ABFF-538D87A34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2" y="2630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27" name="Oval 385">
                <a:extLst>
                  <a:ext uri="{FF2B5EF4-FFF2-40B4-BE49-F238E27FC236}">
                    <a16:creationId xmlns:a16="http://schemas.microsoft.com/office/drawing/2014/main" id="{B14B680F-450E-4A10-BA95-17B2C744D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9" y="2606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28" name="Oval 386">
                <a:extLst>
                  <a:ext uri="{FF2B5EF4-FFF2-40B4-BE49-F238E27FC236}">
                    <a16:creationId xmlns:a16="http://schemas.microsoft.com/office/drawing/2014/main" id="{4927B89C-F7E0-481B-8CDC-FABEC6A95B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2600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29" name="Oval 387">
                <a:extLst>
                  <a:ext uri="{FF2B5EF4-FFF2-40B4-BE49-F238E27FC236}">
                    <a16:creationId xmlns:a16="http://schemas.microsoft.com/office/drawing/2014/main" id="{61DAC3D4-2A4E-4FB4-B070-AE193DE38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2" y="2563"/>
                <a:ext cx="7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30" name="Oval 388">
                <a:extLst>
                  <a:ext uri="{FF2B5EF4-FFF2-40B4-BE49-F238E27FC236}">
                    <a16:creationId xmlns:a16="http://schemas.microsoft.com/office/drawing/2014/main" id="{87822B4E-844C-40C0-BA6B-6AD86AC458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2579"/>
                <a:ext cx="10" cy="8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31" name="Oval 389">
                <a:extLst>
                  <a:ext uri="{FF2B5EF4-FFF2-40B4-BE49-F238E27FC236}">
                    <a16:creationId xmlns:a16="http://schemas.microsoft.com/office/drawing/2014/main" id="{DF56B183-81A0-4A07-9226-4F4F1C444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9" y="2491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32" name="Oval 390">
                <a:extLst>
                  <a:ext uri="{FF2B5EF4-FFF2-40B4-BE49-F238E27FC236}">
                    <a16:creationId xmlns:a16="http://schemas.microsoft.com/office/drawing/2014/main" id="{5F85938E-082C-45CE-914E-73ECB94EB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9" y="2478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33" name="Oval 391">
                <a:extLst>
                  <a:ext uri="{FF2B5EF4-FFF2-40B4-BE49-F238E27FC236}">
                    <a16:creationId xmlns:a16="http://schemas.microsoft.com/office/drawing/2014/main" id="{E4D1BC9D-1C22-4A1D-A347-2059A50FE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9" y="2459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34" name="Oval 392">
                <a:extLst>
                  <a:ext uri="{FF2B5EF4-FFF2-40B4-BE49-F238E27FC236}">
                    <a16:creationId xmlns:a16="http://schemas.microsoft.com/office/drawing/2014/main" id="{ECB13DAD-5F0F-4117-A398-F34FC6CC9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2464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35" name="Oval 393">
                <a:extLst>
                  <a:ext uri="{FF2B5EF4-FFF2-40B4-BE49-F238E27FC236}">
                    <a16:creationId xmlns:a16="http://schemas.microsoft.com/office/drawing/2014/main" id="{0735EDEA-2387-4F65-9510-8AD05B9FA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448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36" name="Oval 394">
                <a:extLst>
                  <a:ext uri="{FF2B5EF4-FFF2-40B4-BE49-F238E27FC236}">
                    <a16:creationId xmlns:a16="http://schemas.microsoft.com/office/drawing/2014/main" id="{AE6DBFF5-BBFD-40DD-9AA4-B38A6EFB4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12" y="2502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37" name="Oval 395">
                <a:extLst>
                  <a:ext uri="{FF2B5EF4-FFF2-40B4-BE49-F238E27FC236}">
                    <a16:creationId xmlns:a16="http://schemas.microsoft.com/office/drawing/2014/main" id="{5673AD66-9E02-4242-B0CC-A99AFDC23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4" y="2494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38" name="Oval 396">
                <a:extLst>
                  <a:ext uri="{FF2B5EF4-FFF2-40B4-BE49-F238E27FC236}">
                    <a16:creationId xmlns:a16="http://schemas.microsoft.com/office/drawing/2014/main" id="{5B4930EF-E779-44C5-978B-A02599EA9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9" y="2534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39" name="Oval 397">
                <a:extLst>
                  <a:ext uri="{FF2B5EF4-FFF2-40B4-BE49-F238E27FC236}">
                    <a16:creationId xmlns:a16="http://schemas.microsoft.com/office/drawing/2014/main" id="{22F1224C-FD15-4530-B695-A829B382E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7" y="2558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40" name="Oval 398">
                <a:extLst>
                  <a:ext uri="{FF2B5EF4-FFF2-40B4-BE49-F238E27FC236}">
                    <a16:creationId xmlns:a16="http://schemas.microsoft.com/office/drawing/2014/main" id="{BD71669A-EE46-4DB0-B288-18ED7AFD2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2" y="2310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41" name="Oval 399">
                <a:extLst>
                  <a:ext uri="{FF2B5EF4-FFF2-40B4-BE49-F238E27FC236}">
                    <a16:creationId xmlns:a16="http://schemas.microsoft.com/office/drawing/2014/main" id="{35D9D90E-4F7E-4BC9-B621-10EC4AF01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7" y="2312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42" name="Oval 400">
                <a:extLst>
                  <a:ext uri="{FF2B5EF4-FFF2-40B4-BE49-F238E27FC236}">
                    <a16:creationId xmlns:a16="http://schemas.microsoft.com/office/drawing/2014/main" id="{DCAE8D77-119C-476C-9C0E-2466A8FBE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7" y="2299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43" name="Oval 401">
                <a:extLst>
                  <a:ext uri="{FF2B5EF4-FFF2-40B4-BE49-F238E27FC236}">
                    <a16:creationId xmlns:a16="http://schemas.microsoft.com/office/drawing/2014/main" id="{14939EA3-2298-4029-8000-85D28A136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7" y="2318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44" name="Oval 402">
                <a:extLst>
                  <a:ext uri="{FF2B5EF4-FFF2-40B4-BE49-F238E27FC236}">
                    <a16:creationId xmlns:a16="http://schemas.microsoft.com/office/drawing/2014/main" id="{60184210-A74B-423C-982A-4EBD92014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2299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45" name="Oval 403">
                <a:extLst>
                  <a:ext uri="{FF2B5EF4-FFF2-40B4-BE49-F238E27FC236}">
                    <a16:creationId xmlns:a16="http://schemas.microsoft.com/office/drawing/2014/main" id="{2E184632-4613-4E7D-B346-90006E20B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7" y="2318"/>
                <a:ext cx="10" cy="10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1646" name="Oval 404">
                <a:extLst>
                  <a:ext uri="{FF2B5EF4-FFF2-40B4-BE49-F238E27FC236}">
                    <a16:creationId xmlns:a16="http://schemas.microsoft.com/office/drawing/2014/main" id="{2C93A6B6-5A3F-4FFD-853D-05060CDAE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4" y="2312"/>
                <a:ext cx="10" cy="11"/>
              </a:xfrm>
              <a:prstGeom prst="ellipse">
                <a:avLst/>
              </a:pr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71308" name="Oval 405">
              <a:extLst>
                <a:ext uri="{FF2B5EF4-FFF2-40B4-BE49-F238E27FC236}">
                  <a16:creationId xmlns:a16="http://schemas.microsoft.com/office/drawing/2014/main" id="{5F3A5A8D-0D01-41FC-BA0A-63A41C793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9" y="2336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09" name="Oval 406">
              <a:extLst>
                <a:ext uri="{FF2B5EF4-FFF2-40B4-BE49-F238E27FC236}">
                  <a16:creationId xmlns:a16="http://schemas.microsoft.com/office/drawing/2014/main" id="{BF86B1B9-2B3B-4A12-831F-FBD3B0FD2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2352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10" name="Oval 407">
              <a:extLst>
                <a:ext uri="{FF2B5EF4-FFF2-40B4-BE49-F238E27FC236}">
                  <a16:creationId xmlns:a16="http://schemas.microsoft.com/office/drawing/2014/main" id="{E177CEF3-46F7-436C-A16E-006EA5760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2" y="2347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11" name="Oval 408">
              <a:extLst>
                <a:ext uri="{FF2B5EF4-FFF2-40B4-BE49-F238E27FC236}">
                  <a16:creationId xmlns:a16="http://schemas.microsoft.com/office/drawing/2014/main" id="{1B198BB4-4FB8-4AF9-BC6F-CD2A46091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4" y="2390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12" name="Oval 409">
              <a:extLst>
                <a:ext uri="{FF2B5EF4-FFF2-40B4-BE49-F238E27FC236}">
                  <a16:creationId xmlns:a16="http://schemas.microsoft.com/office/drawing/2014/main" id="{12E7A897-53D6-4298-B153-67BE51485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2" y="2390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13" name="Oval 410">
              <a:extLst>
                <a:ext uri="{FF2B5EF4-FFF2-40B4-BE49-F238E27FC236}">
                  <a16:creationId xmlns:a16="http://schemas.microsoft.com/office/drawing/2014/main" id="{ECC119A0-EECD-4A2B-A5DA-202A8CD7E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9" y="2438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14" name="Oval 411">
              <a:extLst>
                <a:ext uri="{FF2B5EF4-FFF2-40B4-BE49-F238E27FC236}">
                  <a16:creationId xmlns:a16="http://schemas.microsoft.com/office/drawing/2014/main" id="{77D89FAE-713F-4DA3-B32A-31FD5F91D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2424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15" name="Oval 412">
              <a:extLst>
                <a:ext uri="{FF2B5EF4-FFF2-40B4-BE49-F238E27FC236}">
                  <a16:creationId xmlns:a16="http://schemas.microsoft.com/office/drawing/2014/main" id="{EC67CB39-21CA-42A7-AE5D-DA3C8DC3B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4" y="2411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16" name="Oval 413">
              <a:extLst>
                <a:ext uri="{FF2B5EF4-FFF2-40B4-BE49-F238E27FC236}">
                  <a16:creationId xmlns:a16="http://schemas.microsoft.com/office/drawing/2014/main" id="{96760D18-E7D2-4520-8D4D-CAA7380E4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2339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17" name="Oval 414">
              <a:extLst>
                <a:ext uri="{FF2B5EF4-FFF2-40B4-BE49-F238E27FC236}">
                  <a16:creationId xmlns:a16="http://schemas.microsoft.com/office/drawing/2014/main" id="{DA135CFC-0427-4987-B32A-C663ECD9D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7" y="2256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18" name="Oval 415">
              <a:extLst>
                <a:ext uri="{FF2B5EF4-FFF2-40B4-BE49-F238E27FC236}">
                  <a16:creationId xmlns:a16="http://schemas.microsoft.com/office/drawing/2014/main" id="{1002124F-A3AE-4523-BCB1-4905F0CAA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9" y="2286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19" name="Oval 416">
              <a:extLst>
                <a:ext uri="{FF2B5EF4-FFF2-40B4-BE49-F238E27FC236}">
                  <a16:creationId xmlns:a16="http://schemas.microsoft.com/office/drawing/2014/main" id="{105C9A46-3FF5-44F5-92B8-C1353C74F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9" y="2232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20" name="Oval 417">
              <a:extLst>
                <a:ext uri="{FF2B5EF4-FFF2-40B4-BE49-F238E27FC236}">
                  <a16:creationId xmlns:a16="http://schemas.microsoft.com/office/drawing/2014/main" id="{701B54AB-94C9-4751-B682-72E79215E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7" y="2262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21" name="Oval 418">
              <a:extLst>
                <a:ext uri="{FF2B5EF4-FFF2-40B4-BE49-F238E27FC236}">
                  <a16:creationId xmlns:a16="http://schemas.microsoft.com/office/drawing/2014/main" id="{683E0911-E0B7-4FA4-AFAE-48216F324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2" y="2190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22" name="Oval 419">
              <a:extLst>
                <a:ext uri="{FF2B5EF4-FFF2-40B4-BE49-F238E27FC236}">
                  <a16:creationId xmlns:a16="http://schemas.microsoft.com/office/drawing/2014/main" id="{81ADE31F-4A4A-4E02-B9C9-E25EA5383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2" y="2190"/>
              <a:ext cx="10" cy="8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23" name="Oval 420">
              <a:extLst>
                <a:ext uri="{FF2B5EF4-FFF2-40B4-BE49-F238E27FC236}">
                  <a16:creationId xmlns:a16="http://schemas.microsoft.com/office/drawing/2014/main" id="{C7A6371A-05D8-470B-92BB-EC24799FC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2166"/>
              <a:ext cx="7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24" name="Oval 421">
              <a:extLst>
                <a:ext uri="{FF2B5EF4-FFF2-40B4-BE49-F238E27FC236}">
                  <a16:creationId xmlns:a16="http://schemas.microsoft.com/office/drawing/2014/main" id="{8B5CCBAD-86B7-42D0-A91B-C3DB924CB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" y="2179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25" name="Oval 422">
              <a:extLst>
                <a:ext uri="{FF2B5EF4-FFF2-40B4-BE49-F238E27FC236}">
                  <a16:creationId xmlns:a16="http://schemas.microsoft.com/office/drawing/2014/main" id="{626EB48E-6A07-4751-B906-0E6581154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" y="2219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26" name="Oval 423">
              <a:extLst>
                <a:ext uri="{FF2B5EF4-FFF2-40B4-BE49-F238E27FC236}">
                  <a16:creationId xmlns:a16="http://schemas.microsoft.com/office/drawing/2014/main" id="{C1A5A74A-EF57-410E-92DD-44CB66682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4" y="2222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27" name="Oval 424">
              <a:extLst>
                <a:ext uri="{FF2B5EF4-FFF2-40B4-BE49-F238E27FC236}">
                  <a16:creationId xmlns:a16="http://schemas.microsoft.com/office/drawing/2014/main" id="{8F59A4BA-CA81-4483-8AE6-62FB5C563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" y="2184"/>
              <a:ext cx="7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28" name="Oval 425">
              <a:extLst>
                <a:ext uri="{FF2B5EF4-FFF2-40B4-BE49-F238E27FC236}">
                  <a16:creationId xmlns:a16="http://schemas.microsoft.com/office/drawing/2014/main" id="{6165AD7D-E583-4237-80E8-688BDABBC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4" y="2190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29" name="Oval 426">
              <a:extLst>
                <a:ext uri="{FF2B5EF4-FFF2-40B4-BE49-F238E27FC236}">
                  <a16:creationId xmlns:a16="http://schemas.microsoft.com/office/drawing/2014/main" id="{575E86A4-002B-451C-9C48-4661DD065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" y="2219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30" name="Oval 427">
              <a:extLst>
                <a:ext uri="{FF2B5EF4-FFF2-40B4-BE49-F238E27FC236}">
                  <a16:creationId xmlns:a16="http://schemas.microsoft.com/office/drawing/2014/main" id="{BFE5A64E-D5AC-4379-9AFA-22A1708EF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2251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31" name="Oval 428">
              <a:extLst>
                <a:ext uri="{FF2B5EF4-FFF2-40B4-BE49-F238E27FC236}">
                  <a16:creationId xmlns:a16="http://schemas.microsoft.com/office/drawing/2014/main" id="{AD6DB18E-1894-41FA-A080-6D2AFCE1A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" y="2259"/>
              <a:ext cx="7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32" name="Oval 429">
              <a:extLst>
                <a:ext uri="{FF2B5EF4-FFF2-40B4-BE49-F238E27FC236}">
                  <a16:creationId xmlns:a16="http://schemas.microsoft.com/office/drawing/2014/main" id="{02D13D28-BD05-4137-A2E0-20B4520C6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2224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33" name="Oval 430">
              <a:extLst>
                <a:ext uri="{FF2B5EF4-FFF2-40B4-BE49-F238E27FC236}">
                  <a16:creationId xmlns:a16="http://schemas.microsoft.com/office/drawing/2014/main" id="{7A7D0D9C-A623-4845-8C75-455230846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195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34" name="Oval 431">
              <a:extLst>
                <a:ext uri="{FF2B5EF4-FFF2-40B4-BE49-F238E27FC236}">
                  <a16:creationId xmlns:a16="http://schemas.microsoft.com/office/drawing/2014/main" id="{14938B56-3208-4591-A759-7BF178F79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2315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35" name="Oval 432">
              <a:extLst>
                <a:ext uri="{FF2B5EF4-FFF2-40B4-BE49-F238E27FC236}">
                  <a16:creationId xmlns:a16="http://schemas.microsoft.com/office/drawing/2014/main" id="{DC179DAA-D4BB-4451-B1BA-0E3B7AFF1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" y="2272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36" name="Oval 433">
              <a:extLst>
                <a:ext uri="{FF2B5EF4-FFF2-40B4-BE49-F238E27FC236}">
                  <a16:creationId xmlns:a16="http://schemas.microsoft.com/office/drawing/2014/main" id="{13277079-1136-4ADF-91DA-5742443F5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7" y="2278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37" name="Oval 434">
              <a:extLst>
                <a:ext uri="{FF2B5EF4-FFF2-40B4-BE49-F238E27FC236}">
                  <a16:creationId xmlns:a16="http://schemas.microsoft.com/office/drawing/2014/main" id="{B6067048-A269-4EB2-933D-38F7A5949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2" y="2304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38" name="Oval 435">
              <a:extLst>
                <a:ext uri="{FF2B5EF4-FFF2-40B4-BE49-F238E27FC236}">
                  <a16:creationId xmlns:a16="http://schemas.microsoft.com/office/drawing/2014/main" id="{DBEF66DB-8605-45B6-A066-A2768F566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283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39" name="Oval 436">
              <a:extLst>
                <a:ext uri="{FF2B5EF4-FFF2-40B4-BE49-F238E27FC236}">
                  <a16:creationId xmlns:a16="http://schemas.microsoft.com/office/drawing/2014/main" id="{1FB29E68-6EED-4443-A57A-FEDA6A7FE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7" y="2326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40" name="Oval 437">
              <a:extLst>
                <a:ext uri="{FF2B5EF4-FFF2-40B4-BE49-F238E27FC236}">
                  <a16:creationId xmlns:a16="http://schemas.microsoft.com/office/drawing/2014/main" id="{3833540E-97A4-4062-8567-BC74F438E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2318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41" name="Oval 438">
              <a:extLst>
                <a:ext uri="{FF2B5EF4-FFF2-40B4-BE49-F238E27FC236}">
                  <a16:creationId xmlns:a16="http://schemas.microsoft.com/office/drawing/2014/main" id="{D1B6C80E-FAE9-490D-87A1-23A877BD0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2339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42" name="Oval 439">
              <a:extLst>
                <a:ext uri="{FF2B5EF4-FFF2-40B4-BE49-F238E27FC236}">
                  <a16:creationId xmlns:a16="http://schemas.microsoft.com/office/drawing/2014/main" id="{83B48B9D-650E-42B5-9997-C101EB312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2" y="2358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43" name="Oval 440">
              <a:extLst>
                <a:ext uri="{FF2B5EF4-FFF2-40B4-BE49-F238E27FC236}">
                  <a16:creationId xmlns:a16="http://schemas.microsoft.com/office/drawing/2014/main" id="{66BF278C-9DFF-4E4C-89B3-026942A71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2" y="2371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44" name="Oval 441">
              <a:extLst>
                <a:ext uri="{FF2B5EF4-FFF2-40B4-BE49-F238E27FC236}">
                  <a16:creationId xmlns:a16="http://schemas.microsoft.com/office/drawing/2014/main" id="{153233FC-8E38-4BED-9D51-46C0D37D1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2" y="2382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45" name="Oval 442">
              <a:extLst>
                <a:ext uri="{FF2B5EF4-FFF2-40B4-BE49-F238E27FC236}">
                  <a16:creationId xmlns:a16="http://schemas.microsoft.com/office/drawing/2014/main" id="{65FAE2EE-93C9-4A62-A48D-C55D06BFF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4" y="2315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46" name="Oval 443">
              <a:extLst>
                <a:ext uri="{FF2B5EF4-FFF2-40B4-BE49-F238E27FC236}">
                  <a16:creationId xmlns:a16="http://schemas.microsoft.com/office/drawing/2014/main" id="{91ECEAEF-D707-466F-BCA0-5C6D91040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2280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47" name="Oval 444">
              <a:extLst>
                <a:ext uri="{FF2B5EF4-FFF2-40B4-BE49-F238E27FC236}">
                  <a16:creationId xmlns:a16="http://schemas.microsoft.com/office/drawing/2014/main" id="{6DE02F6E-0F91-4899-B983-03830D15E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2" y="2270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48" name="Oval 445">
              <a:extLst>
                <a:ext uri="{FF2B5EF4-FFF2-40B4-BE49-F238E27FC236}">
                  <a16:creationId xmlns:a16="http://schemas.microsoft.com/office/drawing/2014/main" id="{ABCB2365-CDD3-49A7-BE7A-B9605029E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4" y="2291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49" name="Oval 446">
              <a:extLst>
                <a:ext uri="{FF2B5EF4-FFF2-40B4-BE49-F238E27FC236}">
                  <a16:creationId xmlns:a16="http://schemas.microsoft.com/office/drawing/2014/main" id="{2899BEE2-CB8F-4890-B4F2-1F3594E56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" y="2299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50" name="Oval 447">
              <a:extLst>
                <a:ext uri="{FF2B5EF4-FFF2-40B4-BE49-F238E27FC236}">
                  <a16:creationId xmlns:a16="http://schemas.microsoft.com/office/drawing/2014/main" id="{A8A9B751-5DDE-4CFD-84B3-FACDD794A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" y="2315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51" name="Oval 448">
              <a:extLst>
                <a:ext uri="{FF2B5EF4-FFF2-40B4-BE49-F238E27FC236}">
                  <a16:creationId xmlns:a16="http://schemas.microsoft.com/office/drawing/2014/main" id="{92662DCD-1F2A-4EE0-9C6E-3B6F46E74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2336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52" name="Oval 449">
              <a:extLst>
                <a:ext uri="{FF2B5EF4-FFF2-40B4-BE49-F238E27FC236}">
                  <a16:creationId xmlns:a16="http://schemas.microsoft.com/office/drawing/2014/main" id="{66FED812-D7BA-4D93-83F4-C776A743C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2256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53" name="Oval 450">
              <a:extLst>
                <a:ext uri="{FF2B5EF4-FFF2-40B4-BE49-F238E27FC236}">
                  <a16:creationId xmlns:a16="http://schemas.microsoft.com/office/drawing/2014/main" id="{D12D02F4-DA18-48CD-B2E8-40A032666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" y="2232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54" name="Oval 451">
              <a:extLst>
                <a:ext uri="{FF2B5EF4-FFF2-40B4-BE49-F238E27FC236}">
                  <a16:creationId xmlns:a16="http://schemas.microsoft.com/office/drawing/2014/main" id="{72F19F62-E3DA-4927-B10C-F940BACF7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9" y="2291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55" name="Oval 452">
              <a:extLst>
                <a:ext uri="{FF2B5EF4-FFF2-40B4-BE49-F238E27FC236}">
                  <a16:creationId xmlns:a16="http://schemas.microsoft.com/office/drawing/2014/main" id="{89815A02-9BF0-4892-9B0E-62874F5CE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2" y="2302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56" name="Oval 453">
              <a:extLst>
                <a:ext uri="{FF2B5EF4-FFF2-40B4-BE49-F238E27FC236}">
                  <a16:creationId xmlns:a16="http://schemas.microsoft.com/office/drawing/2014/main" id="{2E88F7E3-57CF-440D-AF25-0987327BD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7" y="2696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57" name="Oval 454">
              <a:extLst>
                <a:ext uri="{FF2B5EF4-FFF2-40B4-BE49-F238E27FC236}">
                  <a16:creationId xmlns:a16="http://schemas.microsoft.com/office/drawing/2014/main" id="{F2C3792B-A5DC-4F1B-A1BA-B7DD2C4C0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9" y="2696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58" name="Oval 455">
              <a:extLst>
                <a:ext uri="{FF2B5EF4-FFF2-40B4-BE49-F238E27FC236}">
                  <a16:creationId xmlns:a16="http://schemas.microsoft.com/office/drawing/2014/main" id="{6487DD72-2597-4636-9E7B-B21BBE8B2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7" y="2670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59" name="Oval 456">
              <a:extLst>
                <a:ext uri="{FF2B5EF4-FFF2-40B4-BE49-F238E27FC236}">
                  <a16:creationId xmlns:a16="http://schemas.microsoft.com/office/drawing/2014/main" id="{32D96C24-1AFC-4A43-8170-A031A4C1C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2790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60" name="Oval 457">
              <a:extLst>
                <a:ext uri="{FF2B5EF4-FFF2-40B4-BE49-F238E27FC236}">
                  <a16:creationId xmlns:a16="http://schemas.microsoft.com/office/drawing/2014/main" id="{C1222DCA-FE3C-4F92-9871-C20D80225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2840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61" name="Oval 458">
              <a:extLst>
                <a:ext uri="{FF2B5EF4-FFF2-40B4-BE49-F238E27FC236}">
                  <a16:creationId xmlns:a16="http://schemas.microsoft.com/office/drawing/2014/main" id="{663DB4F9-7AA7-4787-9093-8BEF08BE2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9" y="2627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62" name="Oval 459">
              <a:extLst>
                <a:ext uri="{FF2B5EF4-FFF2-40B4-BE49-F238E27FC236}">
                  <a16:creationId xmlns:a16="http://schemas.microsoft.com/office/drawing/2014/main" id="{E9D02C0D-3A10-4788-B7D7-6D37FBE7D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667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63" name="Oval 460">
              <a:extLst>
                <a:ext uri="{FF2B5EF4-FFF2-40B4-BE49-F238E27FC236}">
                  <a16:creationId xmlns:a16="http://schemas.microsoft.com/office/drawing/2014/main" id="{BD7C3521-511E-43CF-8F82-E43D699E6B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9" y="2728"/>
              <a:ext cx="10" cy="11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64" name="Oval 461">
              <a:extLst>
                <a:ext uri="{FF2B5EF4-FFF2-40B4-BE49-F238E27FC236}">
                  <a16:creationId xmlns:a16="http://schemas.microsoft.com/office/drawing/2014/main" id="{3346E04C-A5D6-464B-BC61-ECF1E6940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2726"/>
              <a:ext cx="10" cy="10"/>
            </a:xfrm>
            <a:prstGeom prst="ellipse">
              <a:avLst/>
            </a:pr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65" name="Oval 462">
              <a:extLst>
                <a:ext uri="{FF2B5EF4-FFF2-40B4-BE49-F238E27FC236}">
                  <a16:creationId xmlns:a16="http://schemas.microsoft.com/office/drawing/2014/main" id="{9CCB2074-5292-4992-B9B1-2D679681C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2" y="2184"/>
              <a:ext cx="7" cy="11"/>
            </a:xfrm>
            <a:prstGeom prst="ellipse">
              <a:avLst/>
            </a:pr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66" name="Oval 463">
              <a:extLst>
                <a:ext uri="{FF2B5EF4-FFF2-40B4-BE49-F238E27FC236}">
                  <a16:creationId xmlns:a16="http://schemas.microsoft.com/office/drawing/2014/main" id="{3A8FB73C-5B8A-4AC8-9584-C8E216667E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2" y="2200"/>
              <a:ext cx="7" cy="8"/>
            </a:xfrm>
            <a:prstGeom prst="ellipse">
              <a:avLst/>
            </a:pr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67" name="Oval 464">
              <a:extLst>
                <a:ext uri="{FF2B5EF4-FFF2-40B4-BE49-F238E27FC236}">
                  <a16:creationId xmlns:a16="http://schemas.microsoft.com/office/drawing/2014/main" id="{1D397BE2-6265-4F14-9AE8-4BB0F84E7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9" y="2176"/>
              <a:ext cx="8" cy="11"/>
            </a:xfrm>
            <a:prstGeom prst="ellipse">
              <a:avLst/>
            </a:pr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68" name="Oval 465">
              <a:extLst>
                <a:ext uri="{FF2B5EF4-FFF2-40B4-BE49-F238E27FC236}">
                  <a16:creationId xmlns:a16="http://schemas.microsoft.com/office/drawing/2014/main" id="{0292ECAE-0014-4BD7-910C-9092396A2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" y="2190"/>
              <a:ext cx="7" cy="8"/>
            </a:xfrm>
            <a:prstGeom prst="ellipse">
              <a:avLst/>
            </a:pr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69" name="Oval 466">
              <a:extLst>
                <a:ext uri="{FF2B5EF4-FFF2-40B4-BE49-F238E27FC236}">
                  <a16:creationId xmlns:a16="http://schemas.microsoft.com/office/drawing/2014/main" id="{9D22EF4F-05C4-45F7-9B5B-6FBE54841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2" y="2219"/>
              <a:ext cx="7" cy="8"/>
            </a:xfrm>
            <a:prstGeom prst="ellipse">
              <a:avLst/>
            </a:pr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70" name="Oval 467">
              <a:extLst>
                <a:ext uri="{FF2B5EF4-FFF2-40B4-BE49-F238E27FC236}">
                  <a16:creationId xmlns:a16="http://schemas.microsoft.com/office/drawing/2014/main" id="{C615DCFD-8B46-4C38-A664-687FDC604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" y="2230"/>
              <a:ext cx="7" cy="8"/>
            </a:xfrm>
            <a:prstGeom prst="ellipse">
              <a:avLst/>
            </a:pr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71" name="Oval 468">
              <a:extLst>
                <a:ext uri="{FF2B5EF4-FFF2-40B4-BE49-F238E27FC236}">
                  <a16:creationId xmlns:a16="http://schemas.microsoft.com/office/drawing/2014/main" id="{72678294-5CD0-4394-A274-9D9794906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4" y="2174"/>
              <a:ext cx="10" cy="10"/>
            </a:xfrm>
            <a:prstGeom prst="ellipse">
              <a:avLst/>
            </a:pr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72" name="Oval 469">
              <a:extLst>
                <a:ext uri="{FF2B5EF4-FFF2-40B4-BE49-F238E27FC236}">
                  <a16:creationId xmlns:a16="http://schemas.microsoft.com/office/drawing/2014/main" id="{AFA2EAE8-0A52-4823-9BB4-461FD857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2" y="2195"/>
              <a:ext cx="7" cy="8"/>
            </a:xfrm>
            <a:prstGeom prst="ellipse">
              <a:avLst/>
            </a:pr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73" name="Oval 470">
              <a:extLst>
                <a:ext uri="{FF2B5EF4-FFF2-40B4-BE49-F238E27FC236}">
                  <a16:creationId xmlns:a16="http://schemas.microsoft.com/office/drawing/2014/main" id="{F426F0C1-1B1B-4252-92BB-CE5AC7621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7" y="2152"/>
              <a:ext cx="7" cy="8"/>
            </a:xfrm>
            <a:prstGeom prst="ellipse">
              <a:avLst/>
            </a:pr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74" name="Oval 471">
              <a:extLst>
                <a:ext uri="{FF2B5EF4-FFF2-40B4-BE49-F238E27FC236}">
                  <a16:creationId xmlns:a16="http://schemas.microsoft.com/office/drawing/2014/main" id="{468590E7-415B-40AE-A3E4-9C7E0E390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9" y="2160"/>
              <a:ext cx="8" cy="8"/>
            </a:xfrm>
            <a:prstGeom prst="ellipse">
              <a:avLst/>
            </a:pr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1375" name="Freeform 472">
              <a:extLst>
                <a:ext uri="{FF2B5EF4-FFF2-40B4-BE49-F238E27FC236}">
                  <a16:creationId xmlns:a16="http://schemas.microsoft.com/office/drawing/2014/main" id="{A365D327-059D-4E9F-8679-2AF5B54E4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547"/>
              <a:ext cx="95" cy="208"/>
            </a:xfrm>
            <a:custGeom>
              <a:avLst/>
              <a:gdLst>
                <a:gd name="T0" fmla="*/ 595 w 38"/>
                <a:gd name="T1" fmla="*/ 0 h 78"/>
                <a:gd name="T2" fmla="*/ 95 w 38"/>
                <a:gd name="T3" fmla="*/ 1480 h 78"/>
                <a:gd name="T4" fmla="*/ 595 w 3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78">
                  <a:moveTo>
                    <a:pt x="38" y="0"/>
                  </a:moveTo>
                  <a:cubicBezTo>
                    <a:pt x="15" y="10"/>
                    <a:pt x="0" y="44"/>
                    <a:pt x="6" y="78"/>
                  </a:cubicBezTo>
                  <a:cubicBezTo>
                    <a:pt x="10" y="48"/>
                    <a:pt x="26" y="7"/>
                    <a:pt x="38" y="0"/>
                  </a:cubicBezTo>
                  <a:close/>
                </a:path>
              </a:pathLst>
            </a:custGeom>
            <a:solidFill>
              <a:srgbClr val="B2D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76" name="Freeform 473">
              <a:extLst>
                <a:ext uri="{FF2B5EF4-FFF2-40B4-BE49-F238E27FC236}">
                  <a16:creationId xmlns:a16="http://schemas.microsoft.com/office/drawing/2014/main" id="{B2BC263C-8B70-4358-955B-830EEA19B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630"/>
              <a:ext cx="20" cy="45"/>
            </a:xfrm>
            <a:custGeom>
              <a:avLst/>
              <a:gdLst>
                <a:gd name="T0" fmla="*/ 50 w 8"/>
                <a:gd name="T1" fmla="*/ 56 h 17"/>
                <a:gd name="T2" fmla="*/ 33 w 8"/>
                <a:gd name="T3" fmla="*/ 315 h 17"/>
                <a:gd name="T4" fmla="*/ 113 w 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3" y="3"/>
                  </a:moveTo>
                  <a:cubicBezTo>
                    <a:pt x="2" y="7"/>
                    <a:pt x="0" y="12"/>
                    <a:pt x="2" y="17"/>
                  </a:cubicBezTo>
                  <a:cubicBezTo>
                    <a:pt x="7" y="13"/>
                    <a:pt x="8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77" name="Freeform 474">
              <a:extLst>
                <a:ext uri="{FF2B5EF4-FFF2-40B4-BE49-F238E27FC236}">
                  <a16:creationId xmlns:a16="http://schemas.microsoft.com/office/drawing/2014/main" id="{43A45DAC-90A1-4CCF-A040-BB10661DA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592"/>
              <a:ext cx="17" cy="27"/>
            </a:xfrm>
            <a:custGeom>
              <a:avLst/>
              <a:gdLst>
                <a:gd name="T0" fmla="*/ 41 w 7"/>
                <a:gd name="T1" fmla="*/ 38 h 10"/>
                <a:gd name="T2" fmla="*/ 41 w 7"/>
                <a:gd name="T3" fmla="*/ 197 h 10"/>
                <a:gd name="T4" fmla="*/ 100 w 7"/>
                <a:gd name="T5" fmla="*/ 59 h 10"/>
                <a:gd name="T6" fmla="*/ 70 w 7"/>
                <a:gd name="T7" fmla="*/ 5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3" y="2"/>
                  </a:moveTo>
                  <a:cubicBezTo>
                    <a:pt x="1" y="5"/>
                    <a:pt x="0" y="8"/>
                    <a:pt x="3" y="10"/>
                  </a:cubicBezTo>
                  <a:cubicBezTo>
                    <a:pt x="6" y="8"/>
                    <a:pt x="7" y="6"/>
                    <a:pt x="7" y="3"/>
                  </a:cubicBezTo>
                  <a:cubicBezTo>
                    <a:pt x="5" y="0"/>
                    <a:pt x="6" y="3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78" name="Freeform 475">
              <a:extLst>
                <a:ext uri="{FF2B5EF4-FFF2-40B4-BE49-F238E27FC236}">
                  <a16:creationId xmlns:a16="http://schemas.microsoft.com/office/drawing/2014/main" id="{1EEEF03E-E481-4C3C-991F-BA6CC752D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859"/>
              <a:ext cx="315" cy="632"/>
            </a:xfrm>
            <a:custGeom>
              <a:avLst/>
              <a:gdLst>
                <a:gd name="T0" fmla="*/ 1938 w 126"/>
                <a:gd name="T1" fmla="*/ 2125 h 237"/>
                <a:gd name="T2" fmla="*/ 1938 w 126"/>
                <a:gd name="T3" fmla="*/ 547 h 237"/>
                <a:gd name="T4" fmla="*/ 970 w 126"/>
                <a:gd name="T5" fmla="*/ 0 h 237"/>
                <a:gd name="T6" fmla="*/ 50 w 126"/>
                <a:gd name="T7" fmla="*/ 533 h 237"/>
                <a:gd name="T8" fmla="*/ 63 w 126"/>
                <a:gd name="T9" fmla="*/ 2709 h 237"/>
                <a:gd name="T10" fmla="*/ 0 w 126"/>
                <a:gd name="T11" fmla="*/ 4381 h 237"/>
                <a:gd name="T12" fmla="*/ 33 w 126"/>
                <a:gd name="T13" fmla="*/ 4344 h 237"/>
                <a:gd name="T14" fmla="*/ 925 w 126"/>
                <a:gd name="T15" fmla="*/ 4019 h 237"/>
                <a:gd name="T16" fmla="*/ 1925 w 126"/>
                <a:gd name="T17" fmla="*/ 4472 h 237"/>
                <a:gd name="T18" fmla="*/ 1970 w 126"/>
                <a:gd name="T19" fmla="*/ 4493 h 237"/>
                <a:gd name="T20" fmla="*/ 1938 w 126"/>
                <a:gd name="T21" fmla="*/ 2125 h 2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237">
                  <a:moveTo>
                    <a:pt x="124" y="112"/>
                  </a:moveTo>
                  <a:cubicBezTo>
                    <a:pt x="126" y="71"/>
                    <a:pt x="124" y="29"/>
                    <a:pt x="124" y="29"/>
                  </a:cubicBezTo>
                  <a:cubicBezTo>
                    <a:pt x="124" y="19"/>
                    <a:pt x="105" y="0"/>
                    <a:pt x="62" y="0"/>
                  </a:cubicBezTo>
                  <a:cubicBezTo>
                    <a:pt x="22" y="0"/>
                    <a:pt x="3" y="17"/>
                    <a:pt x="3" y="28"/>
                  </a:cubicBezTo>
                  <a:cubicBezTo>
                    <a:pt x="3" y="29"/>
                    <a:pt x="2" y="89"/>
                    <a:pt x="4" y="143"/>
                  </a:cubicBezTo>
                  <a:cubicBezTo>
                    <a:pt x="5" y="196"/>
                    <a:pt x="0" y="230"/>
                    <a:pt x="0" y="231"/>
                  </a:cubicBezTo>
                  <a:cubicBezTo>
                    <a:pt x="2" y="229"/>
                    <a:pt x="2" y="229"/>
                    <a:pt x="2" y="229"/>
                  </a:cubicBezTo>
                  <a:cubicBezTo>
                    <a:pt x="9" y="217"/>
                    <a:pt x="34" y="212"/>
                    <a:pt x="59" y="212"/>
                  </a:cubicBezTo>
                  <a:cubicBezTo>
                    <a:pt x="85" y="212"/>
                    <a:pt x="116" y="219"/>
                    <a:pt x="123" y="236"/>
                  </a:cubicBezTo>
                  <a:cubicBezTo>
                    <a:pt x="126" y="237"/>
                    <a:pt x="126" y="237"/>
                    <a:pt x="126" y="237"/>
                  </a:cubicBezTo>
                  <a:cubicBezTo>
                    <a:pt x="126" y="237"/>
                    <a:pt x="123" y="152"/>
                    <a:pt x="124" y="112"/>
                  </a:cubicBez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79" name="Freeform 476">
              <a:extLst>
                <a:ext uri="{FF2B5EF4-FFF2-40B4-BE49-F238E27FC236}">
                  <a16:creationId xmlns:a16="http://schemas.microsoft.com/office/drawing/2014/main" id="{E04E85A8-ADC6-4D31-85A5-11D20CCE5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859"/>
              <a:ext cx="313" cy="629"/>
            </a:xfrm>
            <a:custGeom>
              <a:avLst/>
              <a:gdLst>
                <a:gd name="T0" fmla="*/ 1931 w 125"/>
                <a:gd name="T1" fmla="*/ 2124 h 236"/>
                <a:gd name="T2" fmla="*/ 1931 w 125"/>
                <a:gd name="T3" fmla="*/ 546 h 236"/>
                <a:gd name="T4" fmla="*/ 959 w 125"/>
                <a:gd name="T5" fmla="*/ 0 h 236"/>
                <a:gd name="T6" fmla="*/ 33 w 125"/>
                <a:gd name="T7" fmla="*/ 533 h 236"/>
                <a:gd name="T8" fmla="*/ 50 w 125"/>
                <a:gd name="T9" fmla="*/ 2705 h 236"/>
                <a:gd name="T10" fmla="*/ 0 w 125"/>
                <a:gd name="T11" fmla="*/ 4334 h 236"/>
                <a:gd name="T12" fmla="*/ 20 w 125"/>
                <a:gd name="T13" fmla="*/ 4334 h 236"/>
                <a:gd name="T14" fmla="*/ 909 w 125"/>
                <a:gd name="T15" fmla="*/ 4014 h 236"/>
                <a:gd name="T16" fmla="*/ 1913 w 125"/>
                <a:gd name="T17" fmla="*/ 4467 h 236"/>
                <a:gd name="T18" fmla="*/ 1943 w 125"/>
                <a:gd name="T19" fmla="*/ 4467 h 236"/>
                <a:gd name="T20" fmla="*/ 1931 w 125"/>
                <a:gd name="T21" fmla="*/ 2124 h 2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236">
                  <a:moveTo>
                    <a:pt x="123" y="112"/>
                  </a:moveTo>
                  <a:cubicBezTo>
                    <a:pt x="125" y="71"/>
                    <a:pt x="123" y="29"/>
                    <a:pt x="123" y="29"/>
                  </a:cubicBezTo>
                  <a:cubicBezTo>
                    <a:pt x="123" y="19"/>
                    <a:pt x="104" y="0"/>
                    <a:pt x="61" y="0"/>
                  </a:cubicBezTo>
                  <a:cubicBezTo>
                    <a:pt x="21" y="0"/>
                    <a:pt x="2" y="17"/>
                    <a:pt x="2" y="28"/>
                  </a:cubicBezTo>
                  <a:cubicBezTo>
                    <a:pt x="2" y="29"/>
                    <a:pt x="1" y="89"/>
                    <a:pt x="3" y="143"/>
                  </a:cubicBezTo>
                  <a:cubicBezTo>
                    <a:pt x="4" y="196"/>
                    <a:pt x="0" y="228"/>
                    <a:pt x="0" y="229"/>
                  </a:cubicBezTo>
                  <a:cubicBezTo>
                    <a:pt x="1" y="229"/>
                    <a:pt x="1" y="229"/>
                    <a:pt x="1" y="229"/>
                  </a:cubicBezTo>
                  <a:cubicBezTo>
                    <a:pt x="8" y="217"/>
                    <a:pt x="33" y="212"/>
                    <a:pt x="58" y="212"/>
                  </a:cubicBezTo>
                  <a:cubicBezTo>
                    <a:pt x="84" y="212"/>
                    <a:pt x="115" y="219"/>
                    <a:pt x="122" y="236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4" y="235"/>
                    <a:pt x="122" y="152"/>
                    <a:pt x="123" y="112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0" name="Freeform 477">
              <a:extLst>
                <a:ext uri="{FF2B5EF4-FFF2-40B4-BE49-F238E27FC236}">
                  <a16:creationId xmlns:a16="http://schemas.microsoft.com/office/drawing/2014/main" id="{0C9CD618-2192-42DA-9463-098EB720F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230"/>
              <a:ext cx="183" cy="194"/>
            </a:xfrm>
            <a:custGeom>
              <a:avLst/>
              <a:gdLst>
                <a:gd name="T0" fmla="*/ 1151 w 73"/>
                <a:gd name="T1" fmla="*/ 226 h 73"/>
                <a:gd name="T2" fmla="*/ 521 w 73"/>
                <a:gd name="T3" fmla="*/ 21 h 73"/>
                <a:gd name="T4" fmla="*/ 301 w 73"/>
                <a:gd name="T5" fmla="*/ 77 h 73"/>
                <a:gd name="T6" fmla="*/ 33 w 73"/>
                <a:gd name="T7" fmla="*/ 465 h 73"/>
                <a:gd name="T8" fmla="*/ 95 w 73"/>
                <a:gd name="T9" fmla="*/ 1052 h 73"/>
                <a:gd name="T10" fmla="*/ 221 w 73"/>
                <a:gd name="T11" fmla="*/ 1180 h 73"/>
                <a:gd name="T12" fmla="*/ 943 w 73"/>
                <a:gd name="T13" fmla="*/ 1371 h 73"/>
                <a:gd name="T14" fmla="*/ 943 w 73"/>
                <a:gd name="T15" fmla="*/ 1371 h 73"/>
                <a:gd name="T16" fmla="*/ 1151 w 73"/>
                <a:gd name="T17" fmla="*/ 226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3" h="73">
                  <a:moveTo>
                    <a:pt x="73" y="12"/>
                  </a:moveTo>
                  <a:cubicBezTo>
                    <a:pt x="61" y="9"/>
                    <a:pt x="47" y="5"/>
                    <a:pt x="33" y="1"/>
                  </a:cubicBezTo>
                  <a:cubicBezTo>
                    <a:pt x="28" y="0"/>
                    <a:pt x="23" y="1"/>
                    <a:pt x="19" y="4"/>
                  </a:cubicBezTo>
                  <a:cubicBezTo>
                    <a:pt x="10" y="9"/>
                    <a:pt x="4" y="18"/>
                    <a:pt x="2" y="25"/>
                  </a:cubicBezTo>
                  <a:cubicBezTo>
                    <a:pt x="0" y="32"/>
                    <a:pt x="0" y="47"/>
                    <a:pt x="6" y="56"/>
                  </a:cubicBezTo>
                  <a:cubicBezTo>
                    <a:pt x="8" y="59"/>
                    <a:pt x="11" y="62"/>
                    <a:pt x="14" y="63"/>
                  </a:cubicBezTo>
                  <a:cubicBezTo>
                    <a:pt x="31" y="67"/>
                    <a:pt x="48" y="70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51"/>
                    <a:pt x="65" y="31"/>
                    <a:pt x="73" y="12"/>
                  </a:cubicBezTo>
                  <a:close/>
                </a:path>
              </a:pathLst>
            </a:custGeom>
            <a:solidFill>
              <a:srgbClr val="9B7F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1" name="Freeform 478">
              <a:extLst>
                <a:ext uri="{FF2B5EF4-FFF2-40B4-BE49-F238E27FC236}">
                  <a16:creationId xmlns:a16="http://schemas.microsoft.com/office/drawing/2014/main" id="{FF938DA5-94B9-44E2-AD92-5372D4047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136"/>
              <a:ext cx="333" cy="126"/>
            </a:xfrm>
            <a:custGeom>
              <a:avLst/>
              <a:gdLst>
                <a:gd name="T0" fmla="*/ 95 w 133"/>
                <a:gd name="T1" fmla="*/ 172 h 47"/>
                <a:gd name="T2" fmla="*/ 2026 w 133"/>
                <a:gd name="T3" fmla="*/ 906 h 47"/>
                <a:gd name="T4" fmla="*/ 2088 w 133"/>
                <a:gd name="T5" fmla="*/ 753 h 47"/>
                <a:gd name="T6" fmla="*/ 125 w 133"/>
                <a:gd name="T7" fmla="*/ 35 h 47"/>
                <a:gd name="T8" fmla="*/ 95 w 133"/>
                <a:gd name="T9" fmla="*/ 172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47">
                  <a:moveTo>
                    <a:pt x="6" y="9"/>
                  </a:moveTo>
                  <a:cubicBezTo>
                    <a:pt x="21" y="15"/>
                    <a:pt x="84" y="37"/>
                    <a:pt x="129" y="47"/>
                  </a:cubicBezTo>
                  <a:cubicBezTo>
                    <a:pt x="130" y="44"/>
                    <a:pt x="131" y="42"/>
                    <a:pt x="133" y="39"/>
                  </a:cubicBezTo>
                  <a:cubicBezTo>
                    <a:pt x="80" y="28"/>
                    <a:pt x="9" y="2"/>
                    <a:pt x="8" y="2"/>
                  </a:cubicBezTo>
                  <a:cubicBezTo>
                    <a:pt x="4" y="0"/>
                    <a:pt x="0" y="8"/>
                    <a:pt x="6" y="9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2" name="Freeform 479">
              <a:extLst>
                <a:ext uri="{FF2B5EF4-FFF2-40B4-BE49-F238E27FC236}">
                  <a16:creationId xmlns:a16="http://schemas.microsoft.com/office/drawing/2014/main" id="{09E58CE4-7E4F-4352-ABAE-98D71D624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424"/>
              <a:ext cx="310" cy="86"/>
            </a:xfrm>
            <a:custGeom>
              <a:avLst/>
              <a:gdLst>
                <a:gd name="T0" fmla="*/ 0 w 124"/>
                <a:gd name="T1" fmla="*/ 427 h 32"/>
                <a:gd name="T2" fmla="*/ 125 w 124"/>
                <a:gd name="T3" fmla="*/ 449 h 32"/>
                <a:gd name="T4" fmla="*/ 908 w 124"/>
                <a:gd name="T5" fmla="*/ 159 h 32"/>
                <a:gd name="T6" fmla="*/ 1813 w 124"/>
                <a:gd name="T7" fmla="*/ 621 h 32"/>
                <a:gd name="T8" fmla="*/ 1938 w 124"/>
                <a:gd name="T9" fmla="*/ 599 h 32"/>
                <a:gd name="T10" fmla="*/ 908 w 124"/>
                <a:gd name="T11" fmla="*/ 0 h 32"/>
                <a:gd name="T12" fmla="*/ 0 w 124"/>
                <a:gd name="T13" fmla="*/ 427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4" h="32">
                  <a:moveTo>
                    <a:pt x="0" y="22"/>
                  </a:moveTo>
                  <a:cubicBezTo>
                    <a:pt x="8" y="23"/>
                    <a:pt x="8" y="23"/>
                    <a:pt x="8" y="23"/>
                  </a:cubicBezTo>
                  <a:cubicBezTo>
                    <a:pt x="8" y="15"/>
                    <a:pt x="27" y="8"/>
                    <a:pt x="58" y="8"/>
                  </a:cubicBezTo>
                  <a:cubicBezTo>
                    <a:pt x="86" y="8"/>
                    <a:pt x="115" y="17"/>
                    <a:pt x="116" y="32"/>
                  </a:cubicBezTo>
                  <a:cubicBezTo>
                    <a:pt x="124" y="31"/>
                    <a:pt x="124" y="31"/>
                    <a:pt x="124" y="31"/>
                  </a:cubicBezTo>
                  <a:cubicBezTo>
                    <a:pt x="123" y="9"/>
                    <a:pt x="88" y="0"/>
                    <a:pt x="58" y="0"/>
                  </a:cubicBezTo>
                  <a:cubicBezTo>
                    <a:pt x="30" y="0"/>
                    <a:pt x="1" y="6"/>
                    <a:pt x="0" y="22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3" name="Freeform 480">
              <a:extLst>
                <a:ext uri="{FF2B5EF4-FFF2-40B4-BE49-F238E27FC236}">
                  <a16:creationId xmlns:a16="http://schemas.microsoft.com/office/drawing/2014/main" id="{BA987568-D61C-4AA2-ACC9-54ABA5473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446"/>
              <a:ext cx="265" cy="122"/>
            </a:xfrm>
            <a:custGeom>
              <a:avLst/>
              <a:gdLst>
                <a:gd name="T0" fmla="*/ 770 w 106"/>
                <a:gd name="T1" fmla="*/ 0 h 46"/>
                <a:gd name="T2" fmla="*/ 0 w 106"/>
                <a:gd name="T3" fmla="*/ 225 h 46"/>
                <a:gd name="T4" fmla="*/ 63 w 106"/>
                <a:gd name="T5" fmla="*/ 520 h 46"/>
                <a:gd name="T6" fmla="*/ 550 w 106"/>
                <a:gd name="T7" fmla="*/ 859 h 46"/>
                <a:gd name="T8" fmla="*/ 1470 w 106"/>
                <a:gd name="T9" fmla="*/ 711 h 46"/>
                <a:gd name="T10" fmla="*/ 1658 w 106"/>
                <a:gd name="T11" fmla="*/ 337 h 46"/>
                <a:gd name="T12" fmla="*/ 770 w 106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46">
                  <a:moveTo>
                    <a:pt x="49" y="0"/>
                  </a:moveTo>
                  <a:cubicBezTo>
                    <a:pt x="23" y="0"/>
                    <a:pt x="4" y="5"/>
                    <a:pt x="0" y="12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99" y="7"/>
                    <a:pt x="74" y="0"/>
                    <a:pt x="49" y="0"/>
                  </a:cubicBezTo>
                  <a:close/>
                </a:path>
              </a:pathLst>
            </a:custGeom>
            <a:solidFill>
              <a:srgbClr val="5FA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4" name="Freeform 481">
              <a:extLst>
                <a:ext uri="{FF2B5EF4-FFF2-40B4-BE49-F238E27FC236}">
                  <a16:creationId xmlns:a16="http://schemas.microsoft.com/office/drawing/2014/main" id="{571888FB-CF54-48B2-9D98-AE6B048CB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483"/>
              <a:ext cx="143" cy="165"/>
            </a:xfrm>
            <a:custGeom>
              <a:avLst/>
              <a:gdLst>
                <a:gd name="T0" fmla="*/ 409 w 57"/>
                <a:gd name="T1" fmla="*/ 0 h 62"/>
                <a:gd name="T2" fmla="*/ 0 w 57"/>
                <a:gd name="T3" fmla="*/ 226 h 62"/>
                <a:gd name="T4" fmla="*/ 158 w 57"/>
                <a:gd name="T5" fmla="*/ 261 h 62"/>
                <a:gd name="T6" fmla="*/ 442 w 57"/>
                <a:gd name="T7" fmla="*/ 908 h 62"/>
                <a:gd name="T8" fmla="*/ 346 w 57"/>
                <a:gd name="T9" fmla="*/ 1168 h 62"/>
                <a:gd name="T10" fmla="*/ 346 w 57"/>
                <a:gd name="T11" fmla="*/ 1168 h 62"/>
                <a:gd name="T12" fmla="*/ 775 w 57"/>
                <a:gd name="T13" fmla="*/ 865 h 62"/>
                <a:gd name="T14" fmla="*/ 409 w 57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62">
                  <a:moveTo>
                    <a:pt x="26" y="0"/>
                  </a:moveTo>
                  <a:cubicBezTo>
                    <a:pt x="24" y="1"/>
                    <a:pt x="10" y="7"/>
                    <a:pt x="0" y="12"/>
                  </a:cubicBezTo>
                  <a:cubicBezTo>
                    <a:pt x="3" y="12"/>
                    <a:pt x="7" y="12"/>
                    <a:pt x="10" y="14"/>
                  </a:cubicBezTo>
                  <a:cubicBezTo>
                    <a:pt x="20" y="20"/>
                    <a:pt x="28" y="36"/>
                    <a:pt x="28" y="48"/>
                  </a:cubicBezTo>
                  <a:cubicBezTo>
                    <a:pt x="28" y="54"/>
                    <a:pt x="27" y="59"/>
                    <a:pt x="22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57" y="29"/>
                    <a:pt x="45" y="5"/>
                    <a:pt x="26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5" name="Freeform 482">
              <a:extLst>
                <a:ext uri="{FF2B5EF4-FFF2-40B4-BE49-F238E27FC236}">
                  <a16:creationId xmlns:a16="http://schemas.microsoft.com/office/drawing/2014/main" id="{B94C2C9D-297B-4DBD-B30D-9166DAC63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1640"/>
              <a:ext cx="145" cy="163"/>
            </a:xfrm>
            <a:custGeom>
              <a:avLst/>
              <a:gdLst>
                <a:gd name="T0" fmla="*/ 458 w 58"/>
                <a:gd name="T1" fmla="*/ 0 h 61"/>
                <a:gd name="T2" fmla="*/ 0 w 58"/>
                <a:gd name="T3" fmla="*/ 230 h 61"/>
                <a:gd name="T4" fmla="*/ 175 w 58"/>
                <a:gd name="T5" fmla="*/ 251 h 61"/>
                <a:gd name="T6" fmla="*/ 458 w 58"/>
                <a:gd name="T7" fmla="*/ 879 h 61"/>
                <a:gd name="T8" fmla="*/ 375 w 58"/>
                <a:gd name="T9" fmla="*/ 1144 h 61"/>
                <a:gd name="T10" fmla="*/ 375 w 58"/>
                <a:gd name="T11" fmla="*/ 1165 h 61"/>
                <a:gd name="T12" fmla="*/ 783 w 58"/>
                <a:gd name="T13" fmla="*/ 879 h 61"/>
                <a:gd name="T14" fmla="*/ 458 w 58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1">
                  <a:moveTo>
                    <a:pt x="29" y="0"/>
                  </a:moveTo>
                  <a:cubicBezTo>
                    <a:pt x="27" y="1"/>
                    <a:pt x="10" y="7"/>
                    <a:pt x="0" y="12"/>
                  </a:cubicBezTo>
                  <a:cubicBezTo>
                    <a:pt x="4" y="10"/>
                    <a:pt x="8" y="11"/>
                    <a:pt x="11" y="13"/>
                  </a:cubicBezTo>
                  <a:cubicBezTo>
                    <a:pt x="21" y="18"/>
                    <a:pt x="29" y="34"/>
                    <a:pt x="29" y="46"/>
                  </a:cubicBezTo>
                  <a:cubicBezTo>
                    <a:pt x="28" y="52"/>
                    <a:pt x="28" y="57"/>
                    <a:pt x="24" y="60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58" y="29"/>
                    <a:pt x="49" y="4"/>
                    <a:pt x="29" y="0"/>
                  </a:cubicBezTo>
                  <a:close/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6" name="Freeform 483">
              <a:extLst>
                <a:ext uri="{FF2B5EF4-FFF2-40B4-BE49-F238E27FC236}">
                  <a16:creationId xmlns:a16="http://schemas.microsoft.com/office/drawing/2014/main" id="{26CCFD50-2C97-412E-BAE6-0667C425C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520"/>
              <a:ext cx="120" cy="147"/>
            </a:xfrm>
            <a:custGeom>
              <a:avLst/>
              <a:gdLst>
                <a:gd name="T0" fmla="*/ 313 w 48"/>
                <a:gd name="T1" fmla="*/ 0 h 55"/>
                <a:gd name="T2" fmla="*/ 208 w 48"/>
                <a:gd name="T3" fmla="*/ 56 h 55"/>
                <a:gd name="T4" fmla="*/ 188 w 48"/>
                <a:gd name="T5" fmla="*/ 957 h 55"/>
                <a:gd name="T6" fmla="*/ 270 w 48"/>
                <a:gd name="T7" fmla="*/ 1016 h 55"/>
                <a:gd name="T8" fmla="*/ 688 w 48"/>
                <a:gd name="T9" fmla="*/ 1050 h 55"/>
                <a:gd name="T10" fmla="*/ 645 w 48"/>
                <a:gd name="T11" fmla="*/ 1016 h 55"/>
                <a:gd name="T12" fmla="*/ 645 w 48"/>
                <a:gd name="T13" fmla="*/ 1016 h 55"/>
                <a:gd name="T14" fmla="*/ 625 w 48"/>
                <a:gd name="T15" fmla="*/ 994 h 55"/>
                <a:gd name="T16" fmla="*/ 613 w 48"/>
                <a:gd name="T17" fmla="*/ 994 h 55"/>
                <a:gd name="T18" fmla="*/ 595 w 48"/>
                <a:gd name="T19" fmla="*/ 970 h 55"/>
                <a:gd name="T20" fmla="*/ 595 w 48"/>
                <a:gd name="T21" fmla="*/ 957 h 55"/>
                <a:gd name="T22" fmla="*/ 583 w 48"/>
                <a:gd name="T23" fmla="*/ 935 h 55"/>
                <a:gd name="T24" fmla="*/ 563 w 48"/>
                <a:gd name="T25" fmla="*/ 208 h 55"/>
                <a:gd name="T26" fmla="*/ 595 w 48"/>
                <a:gd name="T27" fmla="*/ 171 h 55"/>
                <a:gd name="T28" fmla="*/ 595 w 48"/>
                <a:gd name="T29" fmla="*/ 150 h 55"/>
                <a:gd name="T30" fmla="*/ 613 w 48"/>
                <a:gd name="T31" fmla="*/ 136 h 55"/>
                <a:gd name="T32" fmla="*/ 625 w 48"/>
                <a:gd name="T33" fmla="*/ 115 h 55"/>
                <a:gd name="T34" fmla="*/ 645 w 48"/>
                <a:gd name="T35" fmla="*/ 94 h 55"/>
                <a:gd name="T36" fmla="*/ 658 w 48"/>
                <a:gd name="T37" fmla="*/ 78 h 55"/>
                <a:gd name="T38" fmla="*/ 658 w 48"/>
                <a:gd name="T39" fmla="*/ 78 h 55"/>
                <a:gd name="T40" fmla="*/ 688 w 48"/>
                <a:gd name="T41" fmla="*/ 56 h 55"/>
                <a:gd name="T42" fmla="*/ 688 w 48"/>
                <a:gd name="T43" fmla="*/ 56 h 55"/>
                <a:gd name="T44" fmla="*/ 750 w 48"/>
                <a:gd name="T45" fmla="*/ 21 h 55"/>
                <a:gd name="T46" fmla="*/ 750 w 48"/>
                <a:gd name="T47" fmla="*/ 21 h 55"/>
                <a:gd name="T48" fmla="*/ 750 w 48"/>
                <a:gd name="T49" fmla="*/ 21 h 55"/>
                <a:gd name="T50" fmla="*/ 313 w 48"/>
                <a:gd name="T51" fmla="*/ 0 h 5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8" h="55">
                  <a:moveTo>
                    <a:pt x="20" y="0"/>
                  </a:moveTo>
                  <a:cubicBezTo>
                    <a:pt x="20" y="0"/>
                    <a:pt x="16" y="0"/>
                    <a:pt x="13" y="3"/>
                  </a:cubicBezTo>
                  <a:cubicBezTo>
                    <a:pt x="1" y="15"/>
                    <a:pt x="0" y="38"/>
                    <a:pt x="12" y="50"/>
                  </a:cubicBezTo>
                  <a:cubicBezTo>
                    <a:pt x="12" y="51"/>
                    <a:pt x="15" y="53"/>
                    <a:pt x="17" y="53"/>
                  </a:cubicBezTo>
                  <a:cubicBezTo>
                    <a:pt x="22" y="53"/>
                    <a:pt x="35" y="55"/>
                    <a:pt x="44" y="55"/>
                  </a:cubicBezTo>
                  <a:cubicBezTo>
                    <a:pt x="44" y="55"/>
                    <a:pt x="42" y="53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0" y="52"/>
                    <a:pt x="40" y="52"/>
                  </a:cubicBezTo>
                  <a:cubicBezTo>
                    <a:pt x="40" y="52"/>
                    <a:pt x="39" y="52"/>
                    <a:pt x="39" y="52"/>
                  </a:cubicBezTo>
                  <a:cubicBezTo>
                    <a:pt x="39" y="51"/>
                    <a:pt x="39" y="51"/>
                    <a:pt x="38" y="51"/>
                  </a:cubicBezTo>
                  <a:cubicBezTo>
                    <a:pt x="38" y="51"/>
                    <a:pt x="38" y="50"/>
                    <a:pt x="38" y="50"/>
                  </a:cubicBezTo>
                  <a:cubicBezTo>
                    <a:pt x="37" y="50"/>
                    <a:pt x="37" y="49"/>
                    <a:pt x="37" y="49"/>
                  </a:cubicBezTo>
                  <a:cubicBezTo>
                    <a:pt x="31" y="40"/>
                    <a:pt x="30" y="22"/>
                    <a:pt x="36" y="11"/>
                  </a:cubicBezTo>
                  <a:cubicBezTo>
                    <a:pt x="37" y="10"/>
                    <a:pt x="37" y="9"/>
                    <a:pt x="38" y="9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9" y="8"/>
                    <a:pt x="39" y="7"/>
                    <a:pt x="39" y="7"/>
                  </a:cubicBezTo>
                  <a:cubicBezTo>
                    <a:pt x="39" y="6"/>
                    <a:pt x="40" y="6"/>
                    <a:pt x="40" y="6"/>
                  </a:cubicBezTo>
                  <a:cubicBezTo>
                    <a:pt x="40" y="6"/>
                    <a:pt x="40" y="5"/>
                    <a:pt x="41" y="5"/>
                  </a:cubicBezTo>
                  <a:cubicBezTo>
                    <a:pt x="41" y="5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4"/>
                    <a:pt x="43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6" y="2"/>
                    <a:pt x="46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1"/>
                    <a:pt x="48" y="1"/>
                    <a:pt x="48" y="1"/>
                  </a:cubicBezTo>
                  <a:lnTo>
                    <a:pt x="20" y="0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7" name="Freeform 484">
              <a:extLst>
                <a:ext uri="{FF2B5EF4-FFF2-40B4-BE49-F238E27FC236}">
                  <a16:creationId xmlns:a16="http://schemas.microsoft.com/office/drawing/2014/main" id="{E4B184FC-E7ED-4786-8257-A03D03D97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683"/>
              <a:ext cx="125" cy="149"/>
            </a:xfrm>
            <a:custGeom>
              <a:avLst/>
              <a:gdLst>
                <a:gd name="T0" fmla="*/ 750 w 50"/>
                <a:gd name="T1" fmla="*/ 1032 h 56"/>
                <a:gd name="T2" fmla="*/ 613 w 50"/>
                <a:gd name="T3" fmla="*/ 907 h 56"/>
                <a:gd name="T4" fmla="*/ 613 w 50"/>
                <a:gd name="T5" fmla="*/ 192 h 56"/>
                <a:gd name="T6" fmla="*/ 783 w 50"/>
                <a:gd name="T7" fmla="*/ 21 h 56"/>
                <a:gd name="T8" fmla="*/ 783 w 50"/>
                <a:gd name="T9" fmla="*/ 21 h 56"/>
                <a:gd name="T10" fmla="*/ 300 w 50"/>
                <a:gd name="T11" fmla="*/ 0 h 56"/>
                <a:gd name="T12" fmla="*/ 208 w 50"/>
                <a:gd name="T13" fmla="*/ 56 h 56"/>
                <a:gd name="T14" fmla="*/ 188 w 50"/>
                <a:gd name="T15" fmla="*/ 942 h 56"/>
                <a:gd name="T16" fmla="*/ 270 w 50"/>
                <a:gd name="T17" fmla="*/ 976 h 56"/>
                <a:gd name="T18" fmla="*/ 750 w 50"/>
                <a:gd name="T19" fmla="*/ 1032 h 56"/>
                <a:gd name="T20" fmla="*/ 688 w 50"/>
                <a:gd name="T21" fmla="*/ 963 h 56"/>
                <a:gd name="T22" fmla="*/ 750 w 50"/>
                <a:gd name="T23" fmla="*/ 1032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0" h="56">
                  <a:moveTo>
                    <a:pt x="48" y="55"/>
                  </a:moveTo>
                  <a:cubicBezTo>
                    <a:pt x="43" y="56"/>
                    <a:pt x="42" y="52"/>
                    <a:pt x="39" y="48"/>
                  </a:cubicBezTo>
                  <a:cubicBezTo>
                    <a:pt x="33" y="38"/>
                    <a:pt x="33" y="20"/>
                    <a:pt x="39" y="10"/>
                  </a:cubicBezTo>
                  <a:cubicBezTo>
                    <a:pt x="42" y="5"/>
                    <a:pt x="45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6" y="0"/>
                    <a:pt x="13" y="3"/>
                  </a:cubicBezTo>
                  <a:cubicBezTo>
                    <a:pt x="2" y="15"/>
                    <a:pt x="0" y="37"/>
                    <a:pt x="12" y="50"/>
                  </a:cubicBezTo>
                  <a:cubicBezTo>
                    <a:pt x="13" y="50"/>
                    <a:pt x="16" y="52"/>
                    <a:pt x="17" y="52"/>
                  </a:cubicBezTo>
                  <a:cubicBezTo>
                    <a:pt x="24" y="53"/>
                    <a:pt x="39" y="55"/>
                    <a:pt x="48" y="55"/>
                  </a:cubicBezTo>
                  <a:cubicBezTo>
                    <a:pt x="49" y="55"/>
                    <a:pt x="45" y="52"/>
                    <a:pt x="44" y="51"/>
                  </a:cubicBezTo>
                  <a:lnTo>
                    <a:pt x="48" y="55"/>
                  </a:lnTo>
                  <a:close/>
                </a:path>
              </a:pathLst>
            </a:custGeom>
            <a:noFill/>
            <a:ln w="238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8" name="Freeform 485">
              <a:extLst>
                <a:ext uri="{FF2B5EF4-FFF2-40B4-BE49-F238E27FC236}">
                  <a16:creationId xmlns:a16="http://schemas.microsoft.com/office/drawing/2014/main" id="{9EEBC6C8-6207-4B61-9034-2D782FF3C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790"/>
              <a:ext cx="112" cy="138"/>
            </a:xfrm>
            <a:custGeom>
              <a:avLst/>
              <a:gdLst>
                <a:gd name="T0" fmla="*/ 682 w 45"/>
                <a:gd name="T1" fmla="*/ 894 h 52"/>
                <a:gd name="T2" fmla="*/ 682 w 45"/>
                <a:gd name="T3" fmla="*/ 894 h 52"/>
                <a:gd name="T4" fmla="*/ 662 w 45"/>
                <a:gd name="T5" fmla="*/ 247 h 52"/>
                <a:gd name="T6" fmla="*/ 30 w 45"/>
                <a:gd name="T7" fmla="*/ 281 h 52"/>
                <a:gd name="T8" fmla="*/ 12 w 45"/>
                <a:gd name="T9" fmla="*/ 937 h 52"/>
                <a:gd name="T10" fmla="*/ 12 w 45"/>
                <a:gd name="T11" fmla="*/ 950 h 52"/>
                <a:gd name="T12" fmla="*/ 0 w 45"/>
                <a:gd name="T13" fmla="*/ 97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52">
                  <a:moveTo>
                    <a:pt x="44" y="48"/>
                  </a:moveTo>
                  <a:cubicBezTo>
                    <a:pt x="44" y="48"/>
                    <a:pt x="44" y="48"/>
                    <a:pt x="44" y="48"/>
                  </a:cubicBezTo>
                  <a:cubicBezTo>
                    <a:pt x="43" y="35"/>
                    <a:pt x="45" y="19"/>
                    <a:pt x="43" y="13"/>
                  </a:cubicBezTo>
                  <a:cubicBezTo>
                    <a:pt x="40" y="0"/>
                    <a:pt x="6" y="1"/>
                    <a:pt x="2" y="15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0"/>
                    <a:pt x="1" y="51"/>
                    <a:pt x="1" y="51"/>
                  </a:cubicBezTo>
                  <a:cubicBezTo>
                    <a:pt x="1" y="52"/>
                    <a:pt x="0" y="51"/>
                    <a:pt x="0" y="52"/>
                  </a:cubicBezTo>
                </a:path>
              </a:pathLst>
            </a:custGeom>
            <a:noFill/>
            <a:ln w="269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9" name="Freeform 486">
              <a:extLst>
                <a:ext uri="{FF2B5EF4-FFF2-40B4-BE49-F238E27FC236}">
                  <a16:creationId xmlns:a16="http://schemas.microsoft.com/office/drawing/2014/main" id="{793AFCFF-648B-41F7-88C9-7AE128F5E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747"/>
              <a:ext cx="113" cy="125"/>
            </a:xfrm>
            <a:custGeom>
              <a:avLst/>
              <a:gdLst>
                <a:gd name="T0" fmla="*/ 693 w 45"/>
                <a:gd name="T1" fmla="*/ 883 h 47"/>
                <a:gd name="T2" fmla="*/ 681 w 45"/>
                <a:gd name="T3" fmla="*/ 226 h 47"/>
                <a:gd name="T4" fmla="*/ 33 w 45"/>
                <a:gd name="T5" fmla="*/ 247 h 47"/>
                <a:gd name="T6" fmla="*/ 0 w 45"/>
                <a:gd name="T7" fmla="*/ 862 h 47"/>
                <a:gd name="T8" fmla="*/ 20 w 45"/>
                <a:gd name="T9" fmla="*/ 848 h 47"/>
                <a:gd name="T10" fmla="*/ 0 w 45"/>
                <a:gd name="T11" fmla="*/ 862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47">
                  <a:moveTo>
                    <a:pt x="44" y="47"/>
                  </a:moveTo>
                  <a:cubicBezTo>
                    <a:pt x="43" y="33"/>
                    <a:pt x="45" y="19"/>
                    <a:pt x="43" y="12"/>
                  </a:cubicBezTo>
                  <a:cubicBezTo>
                    <a:pt x="40" y="0"/>
                    <a:pt x="6" y="0"/>
                    <a:pt x="2" y="1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5"/>
                    <a:pt x="1" y="45"/>
                  </a:cubicBezTo>
                  <a:cubicBezTo>
                    <a:pt x="0" y="46"/>
                    <a:pt x="0" y="46"/>
                    <a:pt x="0" y="46"/>
                  </a:cubicBezTo>
                </a:path>
              </a:pathLst>
            </a:custGeom>
            <a:noFill/>
            <a:ln w="269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0" name="Freeform 487">
              <a:extLst>
                <a:ext uri="{FF2B5EF4-FFF2-40B4-BE49-F238E27FC236}">
                  <a16:creationId xmlns:a16="http://schemas.microsoft.com/office/drawing/2014/main" id="{3B8370A8-9CA2-4507-B83E-568E38D63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792"/>
              <a:ext cx="125" cy="150"/>
            </a:xfrm>
            <a:custGeom>
              <a:avLst/>
              <a:gdLst>
                <a:gd name="T0" fmla="*/ 550 w 50"/>
                <a:gd name="T1" fmla="*/ 1077 h 56"/>
                <a:gd name="T2" fmla="*/ 583 w 50"/>
                <a:gd name="T3" fmla="*/ 983 h 56"/>
                <a:gd name="T4" fmla="*/ 583 w 50"/>
                <a:gd name="T5" fmla="*/ 962 h 56"/>
                <a:gd name="T6" fmla="*/ 750 w 50"/>
                <a:gd name="T7" fmla="*/ 458 h 56"/>
                <a:gd name="T8" fmla="*/ 188 w 50"/>
                <a:gd name="T9" fmla="*/ 193 h 56"/>
                <a:gd name="T10" fmla="*/ 0 w 50"/>
                <a:gd name="T11" fmla="*/ 675 h 56"/>
                <a:gd name="T12" fmla="*/ 0 w 50"/>
                <a:gd name="T13" fmla="*/ 675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6">
                  <a:moveTo>
                    <a:pt x="35" y="56"/>
                  </a:moveTo>
                  <a:cubicBezTo>
                    <a:pt x="36" y="54"/>
                    <a:pt x="37" y="53"/>
                    <a:pt x="37" y="51"/>
                  </a:cubicBezTo>
                  <a:cubicBezTo>
                    <a:pt x="37" y="51"/>
                    <a:pt x="37" y="50"/>
                    <a:pt x="37" y="50"/>
                  </a:cubicBezTo>
                  <a:cubicBezTo>
                    <a:pt x="41" y="40"/>
                    <a:pt x="47" y="30"/>
                    <a:pt x="48" y="24"/>
                  </a:cubicBezTo>
                  <a:cubicBezTo>
                    <a:pt x="50" y="13"/>
                    <a:pt x="21" y="0"/>
                    <a:pt x="12" y="1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</a:path>
              </a:pathLst>
            </a:custGeom>
            <a:noFill/>
            <a:ln w="269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1" name="Freeform 488">
              <a:extLst>
                <a:ext uri="{FF2B5EF4-FFF2-40B4-BE49-F238E27FC236}">
                  <a16:creationId xmlns:a16="http://schemas.microsoft.com/office/drawing/2014/main" id="{568C50C0-7C1C-4500-B42A-E2FD5FD07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790"/>
              <a:ext cx="110" cy="138"/>
            </a:xfrm>
            <a:custGeom>
              <a:avLst/>
              <a:gdLst>
                <a:gd name="T0" fmla="*/ 425 w 44"/>
                <a:gd name="T1" fmla="*/ 677 h 52"/>
                <a:gd name="T2" fmla="*/ 675 w 44"/>
                <a:gd name="T3" fmla="*/ 950 h 52"/>
                <a:gd name="T4" fmla="*/ 675 w 44"/>
                <a:gd name="T5" fmla="*/ 950 h 52"/>
                <a:gd name="T6" fmla="*/ 658 w 44"/>
                <a:gd name="T7" fmla="*/ 247 h 52"/>
                <a:gd name="T8" fmla="*/ 20 w 44"/>
                <a:gd name="T9" fmla="*/ 281 h 52"/>
                <a:gd name="T10" fmla="*/ 0 w 44"/>
                <a:gd name="T11" fmla="*/ 971 h 52"/>
                <a:gd name="T12" fmla="*/ 425 w 44"/>
                <a:gd name="T13" fmla="*/ 677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2">
                  <a:moveTo>
                    <a:pt x="27" y="36"/>
                  </a:moveTo>
                  <a:cubicBezTo>
                    <a:pt x="36" y="36"/>
                    <a:pt x="43" y="42"/>
                    <a:pt x="43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2" y="37"/>
                    <a:pt x="44" y="19"/>
                    <a:pt x="42" y="13"/>
                  </a:cubicBezTo>
                  <a:cubicBezTo>
                    <a:pt x="39" y="0"/>
                    <a:pt x="5" y="1"/>
                    <a:pt x="1" y="15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3" y="42"/>
                    <a:pt x="16" y="35"/>
                    <a:pt x="27" y="36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2" name="Freeform 489">
              <a:extLst>
                <a:ext uri="{FF2B5EF4-FFF2-40B4-BE49-F238E27FC236}">
                  <a16:creationId xmlns:a16="http://schemas.microsoft.com/office/drawing/2014/main" id="{9762BC5A-9AC4-4768-81FF-547B907A3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747"/>
              <a:ext cx="113" cy="133"/>
            </a:xfrm>
            <a:custGeom>
              <a:avLst/>
              <a:gdLst>
                <a:gd name="T0" fmla="*/ 681 w 45"/>
                <a:gd name="T1" fmla="*/ 226 h 50"/>
                <a:gd name="T2" fmla="*/ 33 w 45"/>
                <a:gd name="T3" fmla="*/ 247 h 50"/>
                <a:gd name="T4" fmla="*/ 0 w 45"/>
                <a:gd name="T5" fmla="*/ 865 h 50"/>
                <a:gd name="T6" fmla="*/ 146 w 45"/>
                <a:gd name="T7" fmla="*/ 678 h 50"/>
                <a:gd name="T8" fmla="*/ 555 w 45"/>
                <a:gd name="T9" fmla="*/ 694 h 50"/>
                <a:gd name="T10" fmla="*/ 681 w 45"/>
                <a:gd name="T11" fmla="*/ 942 h 50"/>
                <a:gd name="T12" fmla="*/ 681 w 45"/>
                <a:gd name="T13" fmla="*/ 942 h 50"/>
                <a:gd name="T14" fmla="*/ 681 w 45"/>
                <a:gd name="T15" fmla="*/ 226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50">
                  <a:moveTo>
                    <a:pt x="43" y="12"/>
                  </a:moveTo>
                  <a:cubicBezTo>
                    <a:pt x="40" y="0"/>
                    <a:pt x="6" y="0"/>
                    <a:pt x="2" y="1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2" y="42"/>
                    <a:pt x="5" y="38"/>
                    <a:pt x="9" y="36"/>
                  </a:cubicBezTo>
                  <a:cubicBezTo>
                    <a:pt x="17" y="32"/>
                    <a:pt x="28" y="32"/>
                    <a:pt x="35" y="37"/>
                  </a:cubicBezTo>
                  <a:cubicBezTo>
                    <a:pt x="40" y="40"/>
                    <a:pt x="43" y="45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2" y="37"/>
                    <a:pt x="45" y="19"/>
                    <a:pt x="43" y="12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3" name="Freeform 490">
              <a:extLst>
                <a:ext uri="{FF2B5EF4-FFF2-40B4-BE49-F238E27FC236}">
                  <a16:creationId xmlns:a16="http://schemas.microsoft.com/office/drawing/2014/main" id="{03BFA482-53C3-4C84-9E7C-3F4E2D996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792"/>
              <a:ext cx="125" cy="134"/>
            </a:xfrm>
            <a:custGeom>
              <a:avLst/>
              <a:gdLst>
                <a:gd name="T0" fmla="*/ 188 w 50"/>
                <a:gd name="T1" fmla="*/ 193 h 50"/>
                <a:gd name="T2" fmla="*/ 0 w 50"/>
                <a:gd name="T3" fmla="*/ 675 h 50"/>
                <a:gd name="T4" fmla="*/ 188 w 50"/>
                <a:gd name="T5" fmla="*/ 574 h 50"/>
                <a:gd name="T6" fmla="*/ 550 w 50"/>
                <a:gd name="T7" fmla="*/ 825 h 50"/>
                <a:gd name="T8" fmla="*/ 583 w 50"/>
                <a:gd name="T9" fmla="*/ 962 h 50"/>
                <a:gd name="T10" fmla="*/ 750 w 50"/>
                <a:gd name="T11" fmla="*/ 461 h 50"/>
                <a:gd name="T12" fmla="*/ 188 w 50"/>
                <a:gd name="T13" fmla="*/ 193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0">
                  <a:moveTo>
                    <a:pt x="12" y="10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3" y="32"/>
                    <a:pt x="7" y="30"/>
                    <a:pt x="12" y="30"/>
                  </a:cubicBezTo>
                  <a:cubicBezTo>
                    <a:pt x="21" y="30"/>
                    <a:pt x="30" y="36"/>
                    <a:pt x="35" y="43"/>
                  </a:cubicBezTo>
                  <a:cubicBezTo>
                    <a:pt x="36" y="46"/>
                    <a:pt x="36" y="48"/>
                    <a:pt x="37" y="50"/>
                  </a:cubicBezTo>
                  <a:cubicBezTo>
                    <a:pt x="41" y="40"/>
                    <a:pt x="47" y="30"/>
                    <a:pt x="48" y="24"/>
                  </a:cubicBezTo>
                  <a:cubicBezTo>
                    <a:pt x="50" y="13"/>
                    <a:pt x="21" y="0"/>
                    <a:pt x="12" y="1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4" name="Freeform 491">
              <a:extLst>
                <a:ext uri="{FF2B5EF4-FFF2-40B4-BE49-F238E27FC236}">
                  <a16:creationId xmlns:a16="http://schemas.microsoft.com/office/drawing/2014/main" id="{49FD9C0C-64EE-4EC1-B4F6-F65AF7E0F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168"/>
              <a:ext cx="353" cy="344"/>
            </a:xfrm>
            <a:custGeom>
              <a:avLst/>
              <a:gdLst>
                <a:gd name="T0" fmla="*/ 283 w 141"/>
                <a:gd name="T1" fmla="*/ 2445 h 129"/>
                <a:gd name="T2" fmla="*/ 1943 w 141"/>
                <a:gd name="T3" fmla="*/ 2141 h 129"/>
                <a:gd name="T4" fmla="*/ 1975 w 141"/>
                <a:gd name="T5" fmla="*/ 1400 h 129"/>
                <a:gd name="T6" fmla="*/ 1097 w 141"/>
                <a:gd name="T7" fmla="*/ 1309 h 129"/>
                <a:gd name="T8" fmla="*/ 1880 w 141"/>
                <a:gd name="T9" fmla="*/ 797 h 129"/>
                <a:gd name="T10" fmla="*/ 1660 w 141"/>
                <a:gd name="T11" fmla="*/ 115 h 129"/>
                <a:gd name="T12" fmla="*/ 0 w 141"/>
                <a:gd name="T13" fmla="*/ 661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29">
                  <a:moveTo>
                    <a:pt x="18" y="129"/>
                  </a:moveTo>
                  <a:cubicBezTo>
                    <a:pt x="56" y="123"/>
                    <a:pt x="115" y="113"/>
                    <a:pt x="124" y="113"/>
                  </a:cubicBezTo>
                  <a:cubicBezTo>
                    <a:pt x="141" y="112"/>
                    <a:pt x="139" y="74"/>
                    <a:pt x="126" y="74"/>
                  </a:cubicBezTo>
                  <a:cubicBezTo>
                    <a:pt x="120" y="74"/>
                    <a:pt x="90" y="70"/>
                    <a:pt x="70" y="69"/>
                  </a:cubicBezTo>
                  <a:cubicBezTo>
                    <a:pt x="82" y="64"/>
                    <a:pt x="120" y="42"/>
                    <a:pt x="120" y="42"/>
                  </a:cubicBezTo>
                  <a:cubicBezTo>
                    <a:pt x="132" y="36"/>
                    <a:pt x="118" y="0"/>
                    <a:pt x="106" y="6"/>
                  </a:cubicBezTo>
                  <a:cubicBezTo>
                    <a:pt x="87" y="13"/>
                    <a:pt x="34" y="26"/>
                    <a:pt x="0" y="35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5" name="Freeform 492">
              <a:extLst>
                <a:ext uri="{FF2B5EF4-FFF2-40B4-BE49-F238E27FC236}">
                  <a16:creationId xmlns:a16="http://schemas.microsoft.com/office/drawing/2014/main" id="{73B37D83-508B-462D-B323-AC93283E6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1064"/>
              <a:ext cx="80" cy="150"/>
            </a:xfrm>
            <a:custGeom>
              <a:avLst/>
              <a:gdLst>
                <a:gd name="T0" fmla="*/ 500 w 32"/>
                <a:gd name="T1" fmla="*/ 1077 h 56"/>
                <a:gd name="T2" fmla="*/ 175 w 32"/>
                <a:gd name="T3" fmla="*/ 804 h 56"/>
                <a:gd name="T4" fmla="*/ 425 w 32"/>
                <a:gd name="T5" fmla="*/ 137 h 56"/>
                <a:gd name="T6" fmla="*/ 500 w 32"/>
                <a:gd name="T7" fmla="*/ 193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56">
                  <a:moveTo>
                    <a:pt x="32" y="56"/>
                  </a:moveTo>
                  <a:cubicBezTo>
                    <a:pt x="21" y="49"/>
                    <a:pt x="11" y="42"/>
                    <a:pt x="11" y="42"/>
                  </a:cubicBezTo>
                  <a:cubicBezTo>
                    <a:pt x="0" y="36"/>
                    <a:pt x="15" y="0"/>
                    <a:pt x="27" y="7"/>
                  </a:cubicBezTo>
                  <a:cubicBezTo>
                    <a:pt x="29" y="8"/>
                    <a:pt x="30" y="9"/>
                    <a:pt x="32" y="10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6" name="Freeform 493">
              <a:extLst>
                <a:ext uri="{FF2B5EF4-FFF2-40B4-BE49-F238E27FC236}">
                  <a16:creationId xmlns:a16="http://schemas.microsoft.com/office/drawing/2014/main" id="{21A4FE1E-7154-4E02-89BB-16E9D95D3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259"/>
              <a:ext cx="115" cy="117"/>
            </a:xfrm>
            <a:custGeom>
              <a:avLst/>
              <a:gdLst>
                <a:gd name="T0" fmla="*/ 720 w 46"/>
                <a:gd name="T1" fmla="*/ 827 h 44"/>
                <a:gd name="T2" fmla="*/ 270 w 46"/>
                <a:gd name="T3" fmla="*/ 750 h 44"/>
                <a:gd name="T4" fmla="*/ 270 w 46"/>
                <a:gd name="T5" fmla="*/ 21 h 44"/>
                <a:gd name="T6" fmla="*/ 720 w 4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4">
                  <a:moveTo>
                    <a:pt x="46" y="44"/>
                  </a:moveTo>
                  <a:cubicBezTo>
                    <a:pt x="32" y="42"/>
                    <a:pt x="21" y="41"/>
                    <a:pt x="17" y="40"/>
                  </a:cubicBezTo>
                  <a:cubicBezTo>
                    <a:pt x="0" y="39"/>
                    <a:pt x="4" y="0"/>
                    <a:pt x="17" y="1"/>
                  </a:cubicBezTo>
                  <a:cubicBezTo>
                    <a:pt x="20" y="2"/>
                    <a:pt x="32" y="1"/>
                    <a:pt x="46" y="0"/>
                  </a:cubicBezTo>
                </a:path>
              </a:pathLst>
            </a:custGeom>
            <a:noFill/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7" name="Freeform 494">
              <a:extLst>
                <a:ext uri="{FF2B5EF4-FFF2-40B4-BE49-F238E27FC236}">
                  <a16:creationId xmlns:a16="http://schemas.microsoft.com/office/drawing/2014/main" id="{6059C639-B7BF-4FC5-B714-7289D06539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9" y="1072"/>
              <a:ext cx="440" cy="371"/>
            </a:xfrm>
            <a:custGeom>
              <a:avLst/>
              <a:gdLst>
                <a:gd name="T0" fmla="*/ 470 w 176"/>
                <a:gd name="T1" fmla="*/ 35 h 139"/>
                <a:gd name="T2" fmla="*/ 250 w 176"/>
                <a:gd name="T3" fmla="*/ 571 h 139"/>
                <a:gd name="T4" fmla="*/ 250 w 176"/>
                <a:gd name="T5" fmla="*/ 571 h 139"/>
                <a:gd name="T6" fmla="*/ 333 w 176"/>
                <a:gd name="T7" fmla="*/ 798 h 139"/>
                <a:gd name="T8" fmla="*/ 925 w 176"/>
                <a:gd name="T9" fmla="*/ 1254 h 139"/>
                <a:gd name="T10" fmla="*/ 533 w 176"/>
                <a:gd name="T11" fmla="*/ 1276 h 139"/>
                <a:gd name="T12" fmla="*/ 250 w 176"/>
                <a:gd name="T13" fmla="*/ 1289 h 139"/>
                <a:gd name="T14" fmla="*/ 20 w 176"/>
                <a:gd name="T15" fmla="*/ 1695 h 139"/>
                <a:gd name="T16" fmla="*/ 250 w 176"/>
                <a:gd name="T17" fmla="*/ 2165 h 139"/>
                <a:gd name="T18" fmla="*/ 250 w 176"/>
                <a:gd name="T19" fmla="*/ 2165 h 139"/>
                <a:gd name="T20" fmla="*/ 2363 w 176"/>
                <a:gd name="T21" fmla="*/ 2552 h 139"/>
                <a:gd name="T22" fmla="*/ 2363 w 176"/>
                <a:gd name="T23" fmla="*/ 2552 h 139"/>
                <a:gd name="T24" fmla="*/ 2363 w 176"/>
                <a:gd name="T25" fmla="*/ 2552 h 139"/>
                <a:gd name="T26" fmla="*/ 2688 w 176"/>
                <a:gd name="T27" fmla="*/ 2642 h 139"/>
                <a:gd name="T28" fmla="*/ 2750 w 176"/>
                <a:gd name="T29" fmla="*/ 2552 h 139"/>
                <a:gd name="T30" fmla="*/ 2375 w 176"/>
                <a:gd name="T31" fmla="*/ 2416 h 139"/>
                <a:gd name="T32" fmla="*/ 2145 w 176"/>
                <a:gd name="T33" fmla="*/ 2245 h 139"/>
                <a:gd name="T34" fmla="*/ 2050 w 176"/>
                <a:gd name="T35" fmla="*/ 1788 h 139"/>
                <a:gd name="T36" fmla="*/ 2063 w 176"/>
                <a:gd name="T37" fmla="*/ 1583 h 139"/>
                <a:gd name="T38" fmla="*/ 2345 w 176"/>
                <a:gd name="T39" fmla="*/ 1118 h 139"/>
                <a:gd name="T40" fmla="*/ 2688 w 176"/>
                <a:gd name="T41" fmla="*/ 1084 h 139"/>
                <a:gd name="T42" fmla="*/ 2720 w 176"/>
                <a:gd name="T43" fmla="*/ 969 h 139"/>
                <a:gd name="T44" fmla="*/ 625 w 176"/>
                <a:gd name="T45" fmla="*/ 21 h 139"/>
                <a:gd name="T46" fmla="*/ 645 w 176"/>
                <a:gd name="T47" fmla="*/ 35 h 139"/>
                <a:gd name="T48" fmla="*/ 470 w 176"/>
                <a:gd name="T49" fmla="*/ 35 h 139"/>
                <a:gd name="T50" fmla="*/ 1145 w 176"/>
                <a:gd name="T51" fmla="*/ 1254 h 139"/>
                <a:gd name="T52" fmla="*/ 395 w 176"/>
                <a:gd name="T53" fmla="*/ 705 h 139"/>
                <a:gd name="T54" fmla="*/ 345 w 176"/>
                <a:gd name="T55" fmla="*/ 571 h 139"/>
                <a:gd name="T56" fmla="*/ 520 w 176"/>
                <a:gd name="T57" fmla="*/ 149 h 139"/>
                <a:gd name="T58" fmla="*/ 583 w 176"/>
                <a:gd name="T59" fmla="*/ 136 h 139"/>
                <a:gd name="T60" fmla="*/ 583 w 176"/>
                <a:gd name="T61" fmla="*/ 136 h 139"/>
                <a:gd name="T62" fmla="*/ 595 w 176"/>
                <a:gd name="T63" fmla="*/ 149 h 139"/>
                <a:gd name="T64" fmla="*/ 2408 w 176"/>
                <a:gd name="T65" fmla="*/ 969 h 139"/>
                <a:gd name="T66" fmla="*/ 2300 w 176"/>
                <a:gd name="T67" fmla="*/ 1004 h 139"/>
                <a:gd name="T68" fmla="*/ 1958 w 176"/>
                <a:gd name="T69" fmla="*/ 1561 h 139"/>
                <a:gd name="T70" fmla="*/ 1938 w 176"/>
                <a:gd name="T71" fmla="*/ 1788 h 139"/>
                <a:gd name="T72" fmla="*/ 2050 w 176"/>
                <a:gd name="T73" fmla="*/ 2301 h 139"/>
                <a:gd name="T74" fmla="*/ 2083 w 176"/>
                <a:gd name="T75" fmla="*/ 2357 h 139"/>
                <a:gd name="T76" fmla="*/ 250 w 176"/>
                <a:gd name="T77" fmla="*/ 2036 h 139"/>
                <a:gd name="T78" fmla="*/ 250 w 176"/>
                <a:gd name="T79" fmla="*/ 2036 h 139"/>
                <a:gd name="T80" fmla="*/ 125 w 176"/>
                <a:gd name="T81" fmla="*/ 1695 h 139"/>
                <a:gd name="T82" fmla="*/ 238 w 176"/>
                <a:gd name="T83" fmla="*/ 1425 h 139"/>
                <a:gd name="T84" fmla="*/ 533 w 176"/>
                <a:gd name="T85" fmla="*/ 1409 h 139"/>
                <a:gd name="T86" fmla="*/ 1113 w 176"/>
                <a:gd name="T87" fmla="*/ 1388 h 139"/>
                <a:gd name="T88" fmla="*/ 1145 w 176"/>
                <a:gd name="T89" fmla="*/ 1254 h 13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6" h="139">
                  <a:moveTo>
                    <a:pt x="30" y="2"/>
                  </a:moveTo>
                  <a:cubicBezTo>
                    <a:pt x="22" y="7"/>
                    <a:pt x="16" y="21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8"/>
                    <a:pt x="19" y="41"/>
                    <a:pt x="21" y="42"/>
                  </a:cubicBezTo>
                  <a:cubicBezTo>
                    <a:pt x="22" y="43"/>
                    <a:pt x="44" y="57"/>
                    <a:pt x="59" y="66"/>
                  </a:cubicBezTo>
                  <a:cubicBezTo>
                    <a:pt x="51" y="66"/>
                    <a:pt x="42" y="67"/>
                    <a:pt x="34" y="67"/>
                  </a:cubicBezTo>
                  <a:cubicBezTo>
                    <a:pt x="25" y="68"/>
                    <a:pt x="18" y="68"/>
                    <a:pt x="16" y="68"/>
                  </a:cubicBezTo>
                  <a:cubicBezTo>
                    <a:pt x="7" y="67"/>
                    <a:pt x="2" y="78"/>
                    <a:pt x="1" y="89"/>
                  </a:cubicBezTo>
                  <a:cubicBezTo>
                    <a:pt x="0" y="100"/>
                    <a:pt x="4" y="113"/>
                    <a:pt x="16" y="114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28" y="114"/>
                    <a:pt x="135" y="131"/>
                    <a:pt x="151" y="134"/>
                  </a:cubicBezTo>
                  <a:cubicBezTo>
                    <a:pt x="151" y="134"/>
                    <a:pt x="151" y="134"/>
                    <a:pt x="151" y="134"/>
                  </a:cubicBezTo>
                  <a:cubicBezTo>
                    <a:pt x="151" y="134"/>
                    <a:pt x="151" y="134"/>
                    <a:pt x="151" y="134"/>
                  </a:cubicBezTo>
                  <a:cubicBezTo>
                    <a:pt x="172" y="139"/>
                    <a:pt x="172" y="139"/>
                    <a:pt x="172" y="139"/>
                  </a:cubicBezTo>
                  <a:cubicBezTo>
                    <a:pt x="176" y="134"/>
                    <a:pt x="176" y="134"/>
                    <a:pt x="176" y="134"/>
                  </a:cubicBezTo>
                  <a:cubicBezTo>
                    <a:pt x="175" y="134"/>
                    <a:pt x="152" y="127"/>
                    <a:pt x="152" y="127"/>
                  </a:cubicBezTo>
                  <a:cubicBezTo>
                    <a:pt x="146" y="126"/>
                    <a:pt x="141" y="123"/>
                    <a:pt x="137" y="118"/>
                  </a:cubicBezTo>
                  <a:cubicBezTo>
                    <a:pt x="132" y="111"/>
                    <a:pt x="131" y="102"/>
                    <a:pt x="131" y="94"/>
                  </a:cubicBezTo>
                  <a:cubicBezTo>
                    <a:pt x="131" y="90"/>
                    <a:pt x="131" y="86"/>
                    <a:pt x="132" y="83"/>
                  </a:cubicBezTo>
                  <a:cubicBezTo>
                    <a:pt x="134" y="75"/>
                    <a:pt x="141" y="65"/>
                    <a:pt x="150" y="59"/>
                  </a:cubicBezTo>
                  <a:cubicBezTo>
                    <a:pt x="157" y="55"/>
                    <a:pt x="165" y="55"/>
                    <a:pt x="172" y="57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3" y="50"/>
                    <a:pt x="69" y="13"/>
                    <a:pt x="40" y="1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37" y="0"/>
                    <a:pt x="34" y="0"/>
                    <a:pt x="30" y="2"/>
                  </a:cubicBezTo>
                  <a:close/>
                  <a:moveTo>
                    <a:pt x="73" y="66"/>
                  </a:moveTo>
                  <a:cubicBezTo>
                    <a:pt x="62" y="61"/>
                    <a:pt x="25" y="37"/>
                    <a:pt x="25" y="37"/>
                  </a:cubicBezTo>
                  <a:cubicBezTo>
                    <a:pt x="23" y="35"/>
                    <a:pt x="22" y="33"/>
                    <a:pt x="22" y="30"/>
                  </a:cubicBezTo>
                  <a:cubicBezTo>
                    <a:pt x="22" y="22"/>
                    <a:pt x="28" y="11"/>
                    <a:pt x="33" y="8"/>
                  </a:cubicBezTo>
                  <a:cubicBezTo>
                    <a:pt x="35" y="7"/>
                    <a:pt x="37" y="7"/>
                    <a:pt x="37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59" y="16"/>
                    <a:pt x="122" y="39"/>
                    <a:pt x="154" y="51"/>
                  </a:cubicBezTo>
                  <a:cubicBezTo>
                    <a:pt x="151" y="51"/>
                    <a:pt x="149" y="52"/>
                    <a:pt x="147" y="53"/>
                  </a:cubicBezTo>
                  <a:cubicBezTo>
                    <a:pt x="135" y="60"/>
                    <a:pt x="127" y="73"/>
                    <a:pt x="125" y="82"/>
                  </a:cubicBezTo>
                  <a:cubicBezTo>
                    <a:pt x="124" y="85"/>
                    <a:pt x="124" y="90"/>
                    <a:pt x="124" y="94"/>
                  </a:cubicBezTo>
                  <a:cubicBezTo>
                    <a:pt x="124" y="103"/>
                    <a:pt x="126" y="114"/>
                    <a:pt x="131" y="121"/>
                  </a:cubicBezTo>
                  <a:cubicBezTo>
                    <a:pt x="132" y="122"/>
                    <a:pt x="133" y="123"/>
                    <a:pt x="133" y="124"/>
                  </a:cubicBezTo>
                  <a:cubicBezTo>
                    <a:pt x="98" y="118"/>
                    <a:pt x="27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0" y="106"/>
                    <a:pt x="7" y="97"/>
                    <a:pt x="8" y="89"/>
                  </a:cubicBezTo>
                  <a:cubicBezTo>
                    <a:pt x="9" y="81"/>
                    <a:pt x="12" y="75"/>
                    <a:pt x="15" y="75"/>
                  </a:cubicBezTo>
                  <a:cubicBezTo>
                    <a:pt x="18" y="75"/>
                    <a:pt x="25" y="75"/>
                    <a:pt x="34" y="74"/>
                  </a:cubicBezTo>
                  <a:cubicBezTo>
                    <a:pt x="46" y="73"/>
                    <a:pt x="60" y="73"/>
                    <a:pt x="71" y="73"/>
                  </a:cubicBezTo>
                  <a:lnTo>
                    <a:pt x="73" y="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8" name="Freeform 495">
              <a:extLst>
                <a:ext uri="{FF2B5EF4-FFF2-40B4-BE49-F238E27FC236}">
                  <a16:creationId xmlns:a16="http://schemas.microsoft.com/office/drawing/2014/main" id="{5009E60A-BE32-4F1A-B631-AED811882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064"/>
              <a:ext cx="435" cy="358"/>
            </a:xfrm>
            <a:custGeom>
              <a:avLst/>
              <a:gdLst>
                <a:gd name="T0" fmla="*/ 270 w 174"/>
                <a:gd name="T1" fmla="*/ 2156 h 134"/>
                <a:gd name="T2" fmla="*/ 270 w 174"/>
                <a:gd name="T3" fmla="*/ 1413 h 134"/>
                <a:gd name="T4" fmla="*/ 1145 w 174"/>
                <a:gd name="T5" fmla="*/ 1371 h 134"/>
                <a:gd name="T6" fmla="*/ 375 w 174"/>
                <a:gd name="T7" fmla="*/ 799 h 134"/>
                <a:gd name="T8" fmla="*/ 625 w 174"/>
                <a:gd name="T9" fmla="*/ 136 h 134"/>
                <a:gd name="T10" fmla="*/ 2720 w 174"/>
                <a:gd name="T11" fmla="*/ 1085 h 134"/>
                <a:gd name="T12" fmla="*/ 2033 w 174"/>
                <a:gd name="T13" fmla="*/ 1619 h 134"/>
                <a:gd name="T14" fmla="*/ 2395 w 174"/>
                <a:gd name="T15" fmla="*/ 2554 h 134"/>
                <a:gd name="T16" fmla="*/ 270 w 174"/>
                <a:gd name="T17" fmla="*/ 2156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134">
                  <a:moveTo>
                    <a:pt x="17" y="113"/>
                  </a:moveTo>
                  <a:cubicBezTo>
                    <a:pt x="0" y="112"/>
                    <a:pt x="4" y="73"/>
                    <a:pt x="17" y="74"/>
                  </a:cubicBezTo>
                  <a:cubicBezTo>
                    <a:pt x="23" y="75"/>
                    <a:pt x="53" y="72"/>
                    <a:pt x="73" y="72"/>
                  </a:cubicBezTo>
                  <a:cubicBezTo>
                    <a:pt x="62" y="66"/>
                    <a:pt x="24" y="42"/>
                    <a:pt x="24" y="42"/>
                  </a:cubicBezTo>
                  <a:cubicBezTo>
                    <a:pt x="13" y="36"/>
                    <a:pt x="28" y="0"/>
                    <a:pt x="40" y="7"/>
                  </a:cubicBezTo>
                  <a:cubicBezTo>
                    <a:pt x="69" y="19"/>
                    <a:pt x="174" y="57"/>
                    <a:pt x="174" y="57"/>
                  </a:cubicBezTo>
                  <a:cubicBezTo>
                    <a:pt x="151" y="49"/>
                    <a:pt x="133" y="71"/>
                    <a:pt x="130" y="85"/>
                  </a:cubicBezTo>
                  <a:cubicBezTo>
                    <a:pt x="126" y="99"/>
                    <a:pt x="128" y="130"/>
                    <a:pt x="153" y="134"/>
                  </a:cubicBezTo>
                  <a:cubicBezTo>
                    <a:pt x="137" y="131"/>
                    <a:pt x="30" y="114"/>
                    <a:pt x="17" y="113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9" name="Freeform 496">
              <a:extLst>
                <a:ext uri="{FF2B5EF4-FFF2-40B4-BE49-F238E27FC236}">
                  <a16:creationId xmlns:a16="http://schemas.microsoft.com/office/drawing/2014/main" id="{5208ED05-8EDD-4B4E-9976-B5C672181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195"/>
              <a:ext cx="120" cy="227"/>
            </a:xfrm>
            <a:custGeom>
              <a:avLst/>
              <a:gdLst>
                <a:gd name="T0" fmla="*/ 438 w 48"/>
                <a:gd name="T1" fmla="*/ 1469 h 85"/>
                <a:gd name="T2" fmla="*/ 238 w 48"/>
                <a:gd name="T3" fmla="*/ 1311 h 85"/>
                <a:gd name="T4" fmla="*/ 175 w 48"/>
                <a:gd name="T5" fmla="*/ 721 h 85"/>
                <a:gd name="T6" fmla="*/ 438 w 48"/>
                <a:gd name="T7" fmla="*/ 320 h 85"/>
                <a:gd name="T8" fmla="*/ 720 w 48"/>
                <a:gd name="T9" fmla="*/ 286 h 85"/>
                <a:gd name="T10" fmla="*/ 750 w 48"/>
                <a:gd name="T11" fmla="*/ 150 h 85"/>
                <a:gd name="T12" fmla="*/ 63 w 48"/>
                <a:gd name="T13" fmla="*/ 684 h 85"/>
                <a:gd name="T14" fmla="*/ 425 w 48"/>
                <a:gd name="T15" fmla="*/ 1618 h 85"/>
                <a:gd name="T16" fmla="*/ 438 w 48"/>
                <a:gd name="T17" fmla="*/ 1469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85">
                  <a:moveTo>
                    <a:pt x="28" y="77"/>
                  </a:moveTo>
                  <a:cubicBezTo>
                    <a:pt x="22" y="76"/>
                    <a:pt x="18" y="74"/>
                    <a:pt x="15" y="69"/>
                  </a:cubicBezTo>
                  <a:cubicBezTo>
                    <a:pt x="9" y="60"/>
                    <a:pt x="9" y="45"/>
                    <a:pt x="11" y="38"/>
                  </a:cubicBezTo>
                  <a:cubicBezTo>
                    <a:pt x="13" y="31"/>
                    <a:pt x="19" y="22"/>
                    <a:pt x="28" y="17"/>
                  </a:cubicBezTo>
                  <a:cubicBezTo>
                    <a:pt x="33" y="14"/>
                    <a:pt x="39" y="13"/>
                    <a:pt x="46" y="15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25" y="0"/>
                    <a:pt x="7" y="22"/>
                    <a:pt x="4" y="36"/>
                  </a:cubicBezTo>
                  <a:cubicBezTo>
                    <a:pt x="0" y="50"/>
                    <a:pt x="2" y="81"/>
                    <a:pt x="27" y="85"/>
                  </a:cubicBezTo>
                  <a:lnTo>
                    <a:pt x="28" y="77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0" name="Freeform 497">
              <a:extLst>
                <a:ext uri="{FF2B5EF4-FFF2-40B4-BE49-F238E27FC236}">
                  <a16:creationId xmlns:a16="http://schemas.microsoft.com/office/drawing/2014/main" id="{76FE9453-7652-4FCF-9ABA-F47B968BB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1256"/>
              <a:ext cx="267" cy="142"/>
            </a:xfrm>
            <a:custGeom>
              <a:avLst/>
              <a:gdLst>
                <a:gd name="T0" fmla="*/ 1245 w 107"/>
                <a:gd name="T1" fmla="*/ 748 h 53"/>
                <a:gd name="T2" fmla="*/ 0 w 107"/>
                <a:gd name="T3" fmla="*/ 731 h 53"/>
                <a:gd name="T4" fmla="*/ 1570 w 107"/>
                <a:gd name="T5" fmla="*/ 1018 h 53"/>
                <a:gd name="T6" fmla="*/ 1600 w 107"/>
                <a:gd name="T7" fmla="*/ 927 h 53"/>
                <a:gd name="T8" fmla="*/ 1662 w 107"/>
                <a:gd name="T9" fmla="*/ 0 h 53"/>
                <a:gd name="T10" fmla="*/ 1382 w 107"/>
                <a:gd name="T11" fmla="*/ 539 h 53"/>
                <a:gd name="T12" fmla="*/ 1245 w 107"/>
                <a:gd name="T13" fmla="*/ 74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53">
                  <a:moveTo>
                    <a:pt x="80" y="39"/>
                  </a:moveTo>
                  <a:cubicBezTo>
                    <a:pt x="59" y="43"/>
                    <a:pt x="0" y="38"/>
                    <a:pt x="0" y="38"/>
                  </a:cubicBezTo>
                  <a:cubicBezTo>
                    <a:pt x="0" y="38"/>
                    <a:pt x="77" y="49"/>
                    <a:pt x="101" y="53"/>
                  </a:cubicBezTo>
                  <a:cubicBezTo>
                    <a:pt x="103" y="53"/>
                    <a:pt x="104" y="50"/>
                    <a:pt x="103" y="48"/>
                  </a:cubicBezTo>
                  <a:cubicBezTo>
                    <a:pt x="98" y="36"/>
                    <a:pt x="96" y="16"/>
                    <a:pt x="107" y="0"/>
                  </a:cubicBezTo>
                  <a:cubicBezTo>
                    <a:pt x="93" y="11"/>
                    <a:pt x="91" y="20"/>
                    <a:pt x="89" y="28"/>
                  </a:cubicBezTo>
                  <a:cubicBezTo>
                    <a:pt x="88" y="31"/>
                    <a:pt x="84" y="39"/>
                    <a:pt x="80" y="39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1" name="Freeform 498">
              <a:extLst>
                <a:ext uri="{FF2B5EF4-FFF2-40B4-BE49-F238E27FC236}">
                  <a16:creationId xmlns:a16="http://schemas.microsoft.com/office/drawing/2014/main" id="{D3C6D2AC-2122-4EEF-BF79-4F8031562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1088"/>
              <a:ext cx="322" cy="118"/>
            </a:xfrm>
            <a:custGeom>
              <a:avLst/>
              <a:gdLst>
                <a:gd name="T0" fmla="*/ 0 w 129"/>
                <a:gd name="T1" fmla="*/ 424 h 44"/>
                <a:gd name="T2" fmla="*/ 200 w 129"/>
                <a:gd name="T3" fmla="*/ 21 h 44"/>
                <a:gd name="T4" fmla="*/ 2007 w 129"/>
                <a:gd name="T5" fmla="*/ 847 h 44"/>
                <a:gd name="T6" fmla="*/ 417 w 129"/>
                <a:gd name="T7" fmla="*/ 274 h 44"/>
                <a:gd name="T8" fmla="*/ 0 w 129"/>
                <a:gd name="T9" fmla="*/ 424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44">
                  <a:moveTo>
                    <a:pt x="0" y="22"/>
                  </a:moveTo>
                  <a:cubicBezTo>
                    <a:pt x="0" y="12"/>
                    <a:pt x="9" y="3"/>
                    <a:pt x="13" y="1"/>
                  </a:cubicBezTo>
                  <a:cubicBezTo>
                    <a:pt x="18" y="0"/>
                    <a:pt x="85" y="33"/>
                    <a:pt x="129" y="44"/>
                  </a:cubicBezTo>
                  <a:cubicBezTo>
                    <a:pt x="103" y="42"/>
                    <a:pt x="36" y="18"/>
                    <a:pt x="27" y="14"/>
                  </a:cubicBezTo>
                  <a:cubicBezTo>
                    <a:pt x="17" y="10"/>
                    <a:pt x="2" y="13"/>
                    <a:pt x="0" y="22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2" name="Freeform 499">
              <a:extLst>
                <a:ext uri="{FF2B5EF4-FFF2-40B4-BE49-F238E27FC236}">
                  <a16:creationId xmlns:a16="http://schemas.microsoft.com/office/drawing/2014/main" id="{E54B43E6-430A-4AC9-BD95-12CE6CFF0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262"/>
              <a:ext cx="115" cy="264"/>
            </a:xfrm>
            <a:custGeom>
              <a:avLst/>
              <a:gdLst>
                <a:gd name="T0" fmla="*/ 270 w 46"/>
                <a:gd name="T1" fmla="*/ 1741 h 99"/>
                <a:gd name="T2" fmla="*/ 470 w 46"/>
                <a:gd name="T3" fmla="*/ 1571 h 99"/>
                <a:gd name="T4" fmla="*/ 550 w 46"/>
                <a:gd name="T5" fmla="*/ 853 h 99"/>
                <a:gd name="T6" fmla="*/ 313 w 46"/>
                <a:gd name="T7" fmla="*/ 320 h 99"/>
                <a:gd name="T8" fmla="*/ 20 w 46"/>
                <a:gd name="T9" fmla="*/ 248 h 99"/>
                <a:gd name="T10" fmla="*/ 0 w 46"/>
                <a:gd name="T11" fmla="*/ 136 h 99"/>
                <a:gd name="T12" fmla="*/ 675 w 46"/>
                <a:gd name="T13" fmla="*/ 853 h 99"/>
                <a:gd name="T14" fmla="*/ 270 w 46"/>
                <a:gd name="T15" fmla="*/ 1877 h 99"/>
                <a:gd name="T16" fmla="*/ 270 w 46"/>
                <a:gd name="T17" fmla="*/ 1741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99">
                  <a:moveTo>
                    <a:pt x="17" y="92"/>
                  </a:moveTo>
                  <a:cubicBezTo>
                    <a:pt x="22" y="91"/>
                    <a:pt x="26" y="87"/>
                    <a:pt x="30" y="83"/>
                  </a:cubicBezTo>
                  <a:cubicBezTo>
                    <a:pt x="36" y="74"/>
                    <a:pt x="37" y="58"/>
                    <a:pt x="35" y="45"/>
                  </a:cubicBezTo>
                  <a:cubicBezTo>
                    <a:pt x="32" y="32"/>
                    <a:pt x="28" y="23"/>
                    <a:pt x="20" y="17"/>
                  </a:cubicBezTo>
                  <a:cubicBezTo>
                    <a:pt x="14" y="14"/>
                    <a:pt x="7" y="12"/>
                    <a:pt x="1" y="1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4" y="0"/>
                    <a:pt x="41" y="21"/>
                    <a:pt x="43" y="45"/>
                  </a:cubicBezTo>
                  <a:cubicBezTo>
                    <a:pt x="46" y="65"/>
                    <a:pt x="42" y="97"/>
                    <a:pt x="17" y="99"/>
                  </a:cubicBezTo>
                  <a:lnTo>
                    <a:pt x="17" y="92"/>
                  </a:ln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3" name="Freeform 500">
              <a:extLst>
                <a:ext uri="{FF2B5EF4-FFF2-40B4-BE49-F238E27FC236}">
                  <a16:creationId xmlns:a16="http://schemas.microsoft.com/office/drawing/2014/main" id="{E03282F5-34BA-4E66-8CBD-BA924B547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1168"/>
              <a:ext cx="423" cy="358"/>
            </a:xfrm>
            <a:custGeom>
              <a:avLst/>
              <a:gdLst>
                <a:gd name="T0" fmla="*/ 2413 w 169"/>
                <a:gd name="T1" fmla="*/ 1413 h 134"/>
                <a:gd name="T2" fmla="*/ 1534 w 169"/>
                <a:gd name="T3" fmla="*/ 1314 h 134"/>
                <a:gd name="T4" fmla="*/ 2318 w 169"/>
                <a:gd name="T5" fmla="*/ 799 h 134"/>
                <a:gd name="T6" fmla="*/ 2097 w 169"/>
                <a:gd name="T7" fmla="*/ 115 h 134"/>
                <a:gd name="T8" fmla="*/ 0 w 169"/>
                <a:gd name="T9" fmla="*/ 785 h 134"/>
                <a:gd name="T10" fmla="*/ 0 w 169"/>
                <a:gd name="T11" fmla="*/ 785 h 134"/>
                <a:gd name="T12" fmla="*/ 646 w 169"/>
                <a:gd name="T13" fmla="*/ 1528 h 134"/>
                <a:gd name="T14" fmla="*/ 333 w 169"/>
                <a:gd name="T15" fmla="*/ 2533 h 134"/>
                <a:gd name="T16" fmla="*/ 238 w 169"/>
                <a:gd name="T17" fmla="*/ 2554 h 134"/>
                <a:gd name="T18" fmla="*/ 2380 w 169"/>
                <a:gd name="T19" fmla="*/ 2156 h 134"/>
                <a:gd name="T20" fmla="*/ 2413 w 169"/>
                <a:gd name="T21" fmla="*/ 1413 h 1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134">
                  <a:moveTo>
                    <a:pt x="154" y="74"/>
                  </a:moveTo>
                  <a:cubicBezTo>
                    <a:pt x="148" y="74"/>
                    <a:pt x="118" y="70"/>
                    <a:pt x="98" y="69"/>
                  </a:cubicBezTo>
                  <a:cubicBezTo>
                    <a:pt x="110" y="64"/>
                    <a:pt x="148" y="42"/>
                    <a:pt x="148" y="42"/>
                  </a:cubicBezTo>
                  <a:cubicBezTo>
                    <a:pt x="160" y="36"/>
                    <a:pt x="146" y="0"/>
                    <a:pt x="134" y="6"/>
                  </a:cubicBezTo>
                  <a:cubicBezTo>
                    <a:pt x="107" y="16"/>
                    <a:pt x="16" y="38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3" y="37"/>
                    <a:pt x="39" y="57"/>
                    <a:pt x="41" y="80"/>
                  </a:cubicBezTo>
                  <a:cubicBezTo>
                    <a:pt x="43" y="98"/>
                    <a:pt x="40" y="127"/>
                    <a:pt x="21" y="133"/>
                  </a:cubicBezTo>
                  <a:cubicBezTo>
                    <a:pt x="19" y="134"/>
                    <a:pt x="17" y="134"/>
                    <a:pt x="15" y="134"/>
                  </a:cubicBezTo>
                  <a:cubicBezTo>
                    <a:pt x="31" y="132"/>
                    <a:pt x="139" y="113"/>
                    <a:pt x="152" y="113"/>
                  </a:cubicBezTo>
                  <a:cubicBezTo>
                    <a:pt x="169" y="112"/>
                    <a:pt x="167" y="74"/>
                    <a:pt x="154" y="74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4" name="Freeform 501">
              <a:extLst>
                <a:ext uri="{FF2B5EF4-FFF2-40B4-BE49-F238E27FC236}">
                  <a16:creationId xmlns:a16="http://schemas.microsoft.com/office/drawing/2014/main" id="{5792E218-69D8-4BC5-887F-0448487DA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1352"/>
              <a:ext cx="282" cy="142"/>
            </a:xfrm>
            <a:custGeom>
              <a:avLst/>
              <a:gdLst>
                <a:gd name="T0" fmla="*/ 387 w 113"/>
                <a:gd name="T1" fmla="*/ 769 h 53"/>
                <a:gd name="T2" fmla="*/ 1757 w 113"/>
                <a:gd name="T3" fmla="*/ 769 h 53"/>
                <a:gd name="T4" fmla="*/ 42 w 113"/>
                <a:gd name="T5" fmla="*/ 1018 h 53"/>
                <a:gd name="T6" fmla="*/ 12 w 113"/>
                <a:gd name="T7" fmla="*/ 927 h 53"/>
                <a:gd name="T8" fmla="*/ 0 w 113"/>
                <a:gd name="T9" fmla="*/ 0 h 53"/>
                <a:gd name="T10" fmla="*/ 250 w 113"/>
                <a:gd name="T11" fmla="*/ 560 h 53"/>
                <a:gd name="T12" fmla="*/ 387 w 113"/>
                <a:gd name="T13" fmla="*/ 769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53">
                  <a:moveTo>
                    <a:pt x="25" y="40"/>
                  </a:moveTo>
                  <a:cubicBezTo>
                    <a:pt x="45" y="45"/>
                    <a:pt x="113" y="40"/>
                    <a:pt x="113" y="40"/>
                  </a:cubicBezTo>
                  <a:cubicBezTo>
                    <a:pt x="113" y="40"/>
                    <a:pt x="27" y="50"/>
                    <a:pt x="3" y="53"/>
                  </a:cubicBezTo>
                  <a:cubicBezTo>
                    <a:pt x="1" y="53"/>
                    <a:pt x="0" y="50"/>
                    <a:pt x="1" y="48"/>
                  </a:cubicBezTo>
                  <a:cubicBezTo>
                    <a:pt x="7" y="36"/>
                    <a:pt x="10" y="16"/>
                    <a:pt x="0" y="0"/>
                  </a:cubicBezTo>
                  <a:cubicBezTo>
                    <a:pt x="13" y="11"/>
                    <a:pt x="15" y="21"/>
                    <a:pt x="16" y="29"/>
                  </a:cubicBezTo>
                  <a:cubicBezTo>
                    <a:pt x="17" y="32"/>
                    <a:pt x="21" y="40"/>
                    <a:pt x="25" y="4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5" name="Freeform 502">
              <a:extLst>
                <a:ext uri="{FF2B5EF4-FFF2-40B4-BE49-F238E27FC236}">
                  <a16:creationId xmlns:a16="http://schemas.microsoft.com/office/drawing/2014/main" id="{2AFA9C9D-082C-4F4D-8071-6F04192FA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187"/>
              <a:ext cx="303" cy="88"/>
            </a:xfrm>
            <a:custGeom>
              <a:avLst/>
              <a:gdLst>
                <a:gd name="T0" fmla="*/ 1901 w 121"/>
                <a:gd name="T1" fmla="*/ 435 h 33"/>
                <a:gd name="T2" fmla="*/ 1713 w 121"/>
                <a:gd name="T3" fmla="*/ 35 h 33"/>
                <a:gd name="T4" fmla="*/ 0 w 121"/>
                <a:gd name="T5" fmla="*/ 627 h 33"/>
                <a:gd name="T6" fmla="*/ 1492 w 121"/>
                <a:gd name="T7" fmla="*/ 264 h 33"/>
                <a:gd name="T8" fmla="*/ 1901 w 121"/>
                <a:gd name="T9" fmla="*/ 4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3">
                  <a:moveTo>
                    <a:pt x="121" y="23"/>
                  </a:moveTo>
                  <a:cubicBezTo>
                    <a:pt x="121" y="13"/>
                    <a:pt x="113" y="3"/>
                    <a:pt x="109" y="2"/>
                  </a:cubicBezTo>
                  <a:cubicBezTo>
                    <a:pt x="104" y="0"/>
                    <a:pt x="44" y="25"/>
                    <a:pt x="0" y="33"/>
                  </a:cubicBezTo>
                  <a:cubicBezTo>
                    <a:pt x="27" y="32"/>
                    <a:pt x="85" y="17"/>
                    <a:pt x="95" y="14"/>
                  </a:cubicBezTo>
                  <a:cubicBezTo>
                    <a:pt x="105" y="11"/>
                    <a:pt x="120" y="14"/>
                    <a:pt x="121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6" name="Freeform 503">
              <a:extLst>
                <a:ext uri="{FF2B5EF4-FFF2-40B4-BE49-F238E27FC236}">
                  <a16:creationId xmlns:a16="http://schemas.microsoft.com/office/drawing/2014/main" id="{DD96D577-77D8-4B24-B6D3-47FE9577B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883"/>
              <a:ext cx="110" cy="59"/>
            </a:xfrm>
            <a:custGeom>
              <a:avLst/>
              <a:gdLst>
                <a:gd name="T0" fmla="*/ 0 w 44"/>
                <a:gd name="T1" fmla="*/ 402 h 22"/>
                <a:gd name="T2" fmla="*/ 125 w 44"/>
                <a:gd name="T3" fmla="*/ 424 h 22"/>
                <a:gd name="T4" fmla="*/ 425 w 44"/>
                <a:gd name="T5" fmla="*/ 172 h 22"/>
                <a:gd name="T6" fmla="*/ 563 w 44"/>
                <a:gd name="T7" fmla="*/ 330 h 22"/>
                <a:gd name="T8" fmla="*/ 688 w 44"/>
                <a:gd name="T9" fmla="*/ 330 h 22"/>
                <a:gd name="T10" fmla="*/ 438 w 44"/>
                <a:gd name="T11" fmla="*/ 21 h 22"/>
                <a:gd name="T12" fmla="*/ 0 w 44"/>
                <a:gd name="T13" fmla="*/ 40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2">
                  <a:moveTo>
                    <a:pt x="0" y="21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9" y="14"/>
                    <a:pt x="19" y="9"/>
                    <a:pt x="27" y="9"/>
                  </a:cubicBezTo>
                  <a:cubicBezTo>
                    <a:pt x="31" y="9"/>
                    <a:pt x="36" y="10"/>
                    <a:pt x="36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8"/>
                    <a:pt x="38" y="1"/>
                    <a:pt x="28" y="1"/>
                  </a:cubicBezTo>
                  <a:cubicBezTo>
                    <a:pt x="15" y="0"/>
                    <a:pt x="1" y="8"/>
                    <a:pt x="0" y="21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7" name="Freeform 504">
              <a:extLst>
                <a:ext uri="{FF2B5EF4-FFF2-40B4-BE49-F238E27FC236}">
                  <a16:creationId xmlns:a16="http://schemas.microsoft.com/office/drawing/2014/main" id="{9079364A-A1C2-4306-9C43-073602ABE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230"/>
              <a:ext cx="183" cy="194"/>
            </a:xfrm>
            <a:custGeom>
              <a:avLst/>
              <a:gdLst>
                <a:gd name="T0" fmla="*/ 1151 w 73"/>
                <a:gd name="T1" fmla="*/ 226 h 73"/>
                <a:gd name="T2" fmla="*/ 755 w 73"/>
                <a:gd name="T3" fmla="*/ 959 h 73"/>
                <a:gd name="T4" fmla="*/ 597 w 73"/>
                <a:gd name="T5" fmla="*/ 1031 h 73"/>
                <a:gd name="T6" fmla="*/ 301 w 73"/>
                <a:gd name="T7" fmla="*/ 882 h 73"/>
                <a:gd name="T8" fmla="*/ 251 w 73"/>
                <a:gd name="T9" fmla="*/ 635 h 73"/>
                <a:gd name="T10" fmla="*/ 567 w 73"/>
                <a:gd name="T11" fmla="*/ 35 h 73"/>
                <a:gd name="T12" fmla="*/ 301 w 73"/>
                <a:gd name="T13" fmla="*/ 77 h 73"/>
                <a:gd name="T14" fmla="*/ 33 w 73"/>
                <a:gd name="T15" fmla="*/ 465 h 73"/>
                <a:gd name="T16" fmla="*/ 83 w 73"/>
                <a:gd name="T17" fmla="*/ 1018 h 73"/>
                <a:gd name="T18" fmla="*/ 83 w 73"/>
                <a:gd name="T19" fmla="*/ 1018 h 73"/>
                <a:gd name="T20" fmla="*/ 95 w 73"/>
                <a:gd name="T21" fmla="*/ 1052 h 73"/>
                <a:gd name="T22" fmla="*/ 221 w 73"/>
                <a:gd name="T23" fmla="*/ 1180 h 73"/>
                <a:gd name="T24" fmla="*/ 943 w 73"/>
                <a:gd name="T25" fmla="*/ 1371 h 73"/>
                <a:gd name="T26" fmla="*/ 943 w 73"/>
                <a:gd name="T27" fmla="*/ 1371 h 73"/>
                <a:gd name="T28" fmla="*/ 1151 w 73"/>
                <a:gd name="T29" fmla="*/ 226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" h="73">
                  <a:moveTo>
                    <a:pt x="73" y="12"/>
                  </a:moveTo>
                  <a:cubicBezTo>
                    <a:pt x="62" y="21"/>
                    <a:pt x="60" y="41"/>
                    <a:pt x="48" y="51"/>
                  </a:cubicBezTo>
                  <a:cubicBezTo>
                    <a:pt x="46" y="53"/>
                    <a:pt x="43" y="54"/>
                    <a:pt x="38" y="55"/>
                  </a:cubicBezTo>
                  <a:cubicBezTo>
                    <a:pt x="31" y="55"/>
                    <a:pt x="20" y="50"/>
                    <a:pt x="19" y="47"/>
                  </a:cubicBezTo>
                  <a:cubicBezTo>
                    <a:pt x="17" y="44"/>
                    <a:pt x="16" y="40"/>
                    <a:pt x="16" y="34"/>
                  </a:cubicBezTo>
                  <a:cubicBezTo>
                    <a:pt x="15" y="18"/>
                    <a:pt x="22" y="9"/>
                    <a:pt x="36" y="2"/>
                  </a:cubicBezTo>
                  <a:cubicBezTo>
                    <a:pt x="30" y="0"/>
                    <a:pt x="24" y="1"/>
                    <a:pt x="19" y="4"/>
                  </a:cubicBezTo>
                  <a:cubicBezTo>
                    <a:pt x="10" y="9"/>
                    <a:pt x="4" y="18"/>
                    <a:pt x="2" y="25"/>
                  </a:cubicBezTo>
                  <a:cubicBezTo>
                    <a:pt x="0" y="32"/>
                    <a:pt x="0" y="44"/>
                    <a:pt x="5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5"/>
                    <a:pt x="6" y="56"/>
                    <a:pt x="6" y="56"/>
                  </a:cubicBezTo>
                  <a:cubicBezTo>
                    <a:pt x="8" y="59"/>
                    <a:pt x="11" y="62"/>
                    <a:pt x="14" y="63"/>
                  </a:cubicBezTo>
                  <a:cubicBezTo>
                    <a:pt x="31" y="67"/>
                    <a:pt x="48" y="70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51"/>
                    <a:pt x="65" y="31"/>
                    <a:pt x="73" y="12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8" name="Freeform 505">
              <a:extLst>
                <a:ext uri="{FF2B5EF4-FFF2-40B4-BE49-F238E27FC236}">
                  <a16:creationId xmlns:a16="http://schemas.microsoft.com/office/drawing/2014/main" id="{AFEC6C8C-4554-4744-818C-5451D518E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1299"/>
              <a:ext cx="130" cy="235"/>
            </a:xfrm>
            <a:custGeom>
              <a:avLst/>
              <a:gdLst>
                <a:gd name="T0" fmla="*/ 708 w 52"/>
                <a:gd name="T1" fmla="*/ 1311 h 88"/>
                <a:gd name="T2" fmla="*/ 783 w 52"/>
                <a:gd name="T3" fmla="*/ 593 h 88"/>
                <a:gd name="T4" fmla="*/ 550 w 52"/>
                <a:gd name="T5" fmla="*/ 56 h 88"/>
                <a:gd name="T6" fmla="*/ 438 w 52"/>
                <a:gd name="T7" fmla="*/ 0 h 88"/>
                <a:gd name="T8" fmla="*/ 300 w 52"/>
                <a:gd name="T9" fmla="*/ 1426 h 88"/>
                <a:gd name="T10" fmla="*/ 658 w 52"/>
                <a:gd name="T11" fmla="*/ 1354 h 88"/>
                <a:gd name="T12" fmla="*/ 708 w 52"/>
                <a:gd name="T13" fmla="*/ 1311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8">
                  <a:moveTo>
                    <a:pt x="45" y="69"/>
                  </a:moveTo>
                  <a:cubicBezTo>
                    <a:pt x="51" y="60"/>
                    <a:pt x="52" y="44"/>
                    <a:pt x="50" y="31"/>
                  </a:cubicBezTo>
                  <a:cubicBezTo>
                    <a:pt x="47" y="18"/>
                    <a:pt x="43" y="9"/>
                    <a:pt x="35" y="3"/>
                  </a:cubicBezTo>
                  <a:cubicBezTo>
                    <a:pt x="32" y="2"/>
                    <a:pt x="30" y="1"/>
                    <a:pt x="28" y="0"/>
                  </a:cubicBezTo>
                  <a:cubicBezTo>
                    <a:pt x="39" y="13"/>
                    <a:pt x="43" y="60"/>
                    <a:pt x="19" y="75"/>
                  </a:cubicBezTo>
                  <a:cubicBezTo>
                    <a:pt x="0" y="88"/>
                    <a:pt x="28" y="77"/>
                    <a:pt x="42" y="71"/>
                  </a:cubicBezTo>
                  <a:cubicBezTo>
                    <a:pt x="43" y="70"/>
                    <a:pt x="44" y="70"/>
                    <a:pt x="45" y="69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9" name="Freeform 506">
              <a:extLst>
                <a:ext uri="{FF2B5EF4-FFF2-40B4-BE49-F238E27FC236}">
                  <a16:creationId xmlns:a16="http://schemas.microsoft.com/office/drawing/2014/main" id="{B1CEEEA1-9C08-4B97-BDE2-FA18F5E27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" y="832"/>
              <a:ext cx="108" cy="51"/>
            </a:xfrm>
            <a:custGeom>
              <a:avLst/>
              <a:gdLst>
                <a:gd name="T0" fmla="*/ 146 w 43"/>
                <a:gd name="T1" fmla="*/ 81 h 19"/>
                <a:gd name="T2" fmla="*/ 0 w 43"/>
                <a:gd name="T3" fmla="*/ 274 h 19"/>
                <a:gd name="T4" fmla="*/ 0 w 43"/>
                <a:gd name="T5" fmla="*/ 368 h 19"/>
                <a:gd name="T6" fmla="*/ 126 w 43"/>
                <a:gd name="T7" fmla="*/ 368 h 19"/>
                <a:gd name="T8" fmla="*/ 208 w 43"/>
                <a:gd name="T9" fmla="*/ 217 h 19"/>
                <a:gd name="T10" fmla="*/ 492 w 43"/>
                <a:gd name="T11" fmla="*/ 217 h 19"/>
                <a:gd name="T12" fmla="*/ 555 w 43"/>
                <a:gd name="T13" fmla="*/ 368 h 19"/>
                <a:gd name="T14" fmla="*/ 681 w 43"/>
                <a:gd name="T15" fmla="*/ 368 h 19"/>
                <a:gd name="T16" fmla="*/ 555 w 43"/>
                <a:gd name="T17" fmla="*/ 94 h 19"/>
                <a:gd name="T18" fmla="*/ 146 w 43"/>
                <a:gd name="T19" fmla="*/ 81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19">
                  <a:moveTo>
                    <a:pt x="9" y="4"/>
                  </a:moveTo>
                  <a:cubicBezTo>
                    <a:pt x="4" y="7"/>
                    <a:pt x="1" y="10"/>
                    <a:pt x="0" y="14"/>
                  </a:cubicBezTo>
                  <a:cubicBezTo>
                    <a:pt x="0" y="15"/>
                    <a:pt x="0" y="18"/>
                    <a:pt x="0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6"/>
                    <a:pt x="9" y="13"/>
                    <a:pt x="13" y="11"/>
                  </a:cubicBezTo>
                  <a:cubicBezTo>
                    <a:pt x="18" y="8"/>
                    <a:pt x="26" y="8"/>
                    <a:pt x="31" y="11"/>
                  </a:cubicBezTo>
                  <a:cubicBezTo>
                    <a:pt x="34" y="13"/>
                    <a:pt x="35" y="16"/>
                    <a:pt x="35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13"/>
                    <a:pt x="40" y="8"/>
                    <a:pt x="35" y="5"/>
                  </a:cubicBezTo>
                  <a:cubicBezTo>
                    <a:pt x="28" y="0"/>
                    <a:pt x="17" y="0"/>
                    <a:pt x="9" y="4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0" name="Freeform 507">
              <a:extLst>
                <a:ext uri="{FF2B5EF4-FFF2-40B4-BE49-F238E27FC236}">
                  <a16:creationId xmlns:a16="http://schemas.microsoft.com/office/drawing/2014/main" id="{1A4024C3-1ED8-49B5-9513-C8FA398C5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872"/>
              <a:ext cx="97" cy="80"/>
            </a:xfrm>
            <a:custGeom>
              <a:avLst/>
              <a:gdLst>
                <a:gd name="T0" fmla="*/ 216 w 39"/>
                <a:gd name="T1" fmla="*/ 0 h 30"/>
                <a:gd name="T2" fmla="*/ 30 w 39"/>
                <a:gd name="T3" fmla="*/ 115 h 30"/>
                <a:gd name="T4" fmla="*/ 0 w 39"/>
                <a:gd name="T5" fmla="*/ 171 h 30"/>
                <a:gd name="T6" fmla="*/ 104 w 39"/>
                <a:gd name="T7" fmla="*/ 248 h 30"/>
                <a:gd name="T8" fmla="*/ 216 w 39"/>
                <a:gd name="T9" fmla="*/ 149 h 30"/>
                <a:gd name="T10" fmla="*/ 465 w 39"/>
                <a:gd name="T11" fmla="*/ 320 h 30"/>
                <a:gd name="T12" fmla="*/ 465 w 39"/>
                <a:gd name="T13" fmla="*/ 491 h 30"/>
                <a:gd name="T14" fmla="*/ 537 w 39"/>
                <a:gd name="T15" fmla="*/ 568 h 30"/>
                <a:gd name="T16" fmla="*/ 599 w 39"/>
                <a:gd name="T17" fmla="*/ 397 h 30"/>
                <a:gd name="T18" fmla="*/ 570 w 39"/>
                <a:gd name="T19" fmla="*/ 248 h 30"/>
                <a:gd name="T20" fmla="*/ 216 w 39"/>
                <a:gd name="T21" fmla="*/ 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30">
                  <a:moveTo>
                    <a:pt x="14" y="0"/>
                  </a:moveTo>
                  <a:cubicBezTo>
                    <a:pt x="9" y="0"/>
                    <a:pt x="4" y="2"/>
                    <a:pt x="2" y="6"/>
                  </a:cubicBezTo>
                  <a:cubicBezTo>
                    <a:pt x="1" y="6"/>
                    <a:pt x="1" y="8"/>
                    <a:pt x="0" y="9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9" y="10"/>
                    <a:pt x="11" y="8"/>
                    <a:pt x="14" y="8"/>
                  </a:cubicBezTo>
                  <a:cubicBezTo>
                    <a:pt x="20" y="8"/>
                    <a:pt x="27" y="12"/>
                    <a:pt x="30" y="17"/>
                  </a:cubicBezTo>
                  <a:cubicBezTo>
                    <a:pt x="31" y="20"/>
                    <a:pt x="32" y="23"/>
                    <a:pt x="30" y="26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7" y="27"/>
                    <a:pt x="39" y="24"/>
                    <a:pt x="39" y="21"/>
                  </a:cubicBezTo>
                  <a:cubicBezTo>
                    <a:pt x="39" y="18"/>
                    <a:pt x="38" y="16"/>
                    <a:pt x="37" y="13"/>
                  </a:cubicBezTo>
                  <a:cubicBezTo>
                    <a:pt x="32" y="6"/>
                    <a:pt x="23" y="0"/>
                    <a:pt x="14" y="0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1" name="Freeform 508">
              <a:extLst>
                <a:ext uri="{FF2B5EF4-FFF2-40B4-BE49-F238E27FC236}">
                  <a16:creationId xmlns:a16="http://schemas.microsoft.com/office/drawing/2014/main" id="{10CAC3C2-613F-41F5-9C8D-8DDDD595B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907"/>
              <a:ext cx="70" cy="64"/>
            </a:xfrm>
            <a:custGeom>
              <a:avLst/>
              <a:gdLst>
                <a:gd name="T0" fmla="*/ 438 w 28"/>
                <a:gd name="T1" fmla="*/ 115 h 24"/>
                <a:gd name="T2" fmla="*/ 300 w 28"/>
                <a:gd name="T3" fmla="*/ 0 h 24"/>
                <a:gd name="T4" fmla="*/ 0 w 28"/>
                <a:gd name="T5" fmla="*/ 248 h 24"/>
                <a:gd name="T6" fmla="*/ 0 w 28"/>
                <a:gd name="T7" fmla="*/ 248 h 24"/>
                <a:gd name="T8" fmla="*/ 0 w 28"/>
                <a:gd name="T9" fmla="*/ 285 h 24"/>
                <a:gd name="T10" fmla="*/ 425 w 28"/>
                <a:gd name="T11" fmla="*/ 285 h 24"/>
                <a:gd name="T12" fmla="*/ 438 w 28"/>
                <a:gd name="T13" fmla="*/ 264 h 24"/>
                <a:gd name="T14" fmla="*/ 438 w 28"/>
                <a:gd name="T15" fmla="*/ 115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4">
                  <a:moveTo>
                    <a:pt x="28" y="6"/>
                  </a:moveTo>
                  <a:cubicBezTo>
                    <a:pt x="27" y="1"/>
                    <a:pt x="22" y="0"/>
                    <a:pt x="19" y="0"/>
                  </a:cubicBezTo>
                  <a:cubicBezTo>
                    <a:pt x="11" y="0"/>
                    <a:pt x="1" y="5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4" y="24"/>
                    <a:pt x="22" y="23"/>
                    <a:pt x="27" y="15"/>
                  </a:cubicBezTo>
                  <a:cubicBezTo>
                    <a:pt x="28" y="15"/>
                    <a:pt x="28" y="15"/>
                    <a:pt x="28" y="14"/>
                  </a:cubicBezTo>
                  <a:cubicBezTo>
                    <a:pt x="28" y="11"/>
                    <a:pt x="28" y="9"/>
                    <a:pt x="28" y="6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2" name="Freeform 509">
              <a:extLst>
                <a:ext uri="{FF2B5EF4-FFF2-40B4-BE49-F238E27FC236}">
                  <a16:creationId xmlns:a16="http://schemas.microsoft.com/office/drawing/2014/main" id="{AE6D8E07-A08E-4DE4-BFFC-910EA019D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854"/>
              <a:ext cx="70" cy="58"/>
            </a:xfrm>
            <a:custGeom>
              <a:avLst/>
              <a:gdLst>
                <a:gd name="T0" fmla="*/ 438 w 28"/>
                <a:gd name="T1" fmla="*/ 182 h 22"/>
                <a:gd name="T2" fmla="*/ 375 w 28"/>
                <a:gd name="T3" fmla="*/ 55 h 22"/>
                <a:gd name="T4" fmla="*/ 95 w 28"/>
                <a:gd name="T5" fmla="*/ 55 h 22"/>
                <a:gd name="T6" fmla="*/ 20 w 28"/>
                <a:gd name="T7" fmla="*/ 166 h 22"/>
                <a:gd name="T8" fmla="*/ 20 w 28"/>
                <a:gd name="T9" fmla="*/ 166 h 22"/>
                <a:gd name="T10" fmla="*/ 0 w 28"/>
                <a:gd name="T11" fmla="*/ 258 h 22"/>
                <a:gd name="T12" fmla="*/ 0 w 28"/>
                <a:gd name="T13" fmla="*/ 293 h 22"/>
                <a:gd name="T14" fmla="*/ 220 w 28"/>
                <a:gd name="T15" fmla="*/ 403 h 22"/>
                <a:gd name="T16" fmla="*/ 438 w 28"/>
                <a:gd name="T17" fmla="*/ 237 h 22"/>
                <a:gd name="T18" fmla="*/ 438 w 28"/>
                <a:gd name="T19" fmla="*/ 182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2">
                  <a:moveTo>
                    <a:pt x="28" y="10"/>
                  </a:moveTo>
                  <a:cubicBezTo>
                    <a:pt x="28" y="7"/>
                    <a:pt x="26" y="5"/>
                    <a:pt x="24" y="3"/>
                  </a:cubicBezTo>
                  <a:cubicBezTo>
                    <a:pt x="19" y="0"/>
                    <a:pt x="11" y="0"/>
                    <a:pt x="6" y="3"/>
                  </a:cubicBezTo>
                  <a:cubicBezTo>
                    <a:pt x="3" y="5"/>
                    <a:pt x="1" y="6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3" y="20"/>
                    <a:pt x="9" y="22"/>
                    <a:pt x="14" y="22"/>
                  </a:cubicBezTo>
                  <a:cubicBezTo>
                    <a:pt x="22" y="22"/>
                    <a:pt x="26" y="18"/>
                    <a:pt x="28" y="13"/>
                  </a:cubicBezTo>
                  <a:cubicBezTo>
                    <a:pt x="28" y="12"/>
                    <a:pt x="28" y="11"/>
                    <a:pt x="28" y="10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3" name="Freeform 510">
              <a:extLst>
                <a:ext uri="{FF2B5EF4-FFF2-40B4-BE49-F238E27FC236}">
                  <a16:creationId xmlns:a16="http://schemas.microsoft.com/office/drawing/2014/main" id="{6A147CD4-5D15-45F2-9570-A1B618B0D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894"/>
              <a:ext cx="65" cy="61"/>
            </a:xfrm>
            <a:custGeom>
              <a:avLst/>
              <a:gdLst>
                <a:gd name="T0" fmla="*/ 395 w 26"/>
                <a:gd name="T1" fmla="*/ 337 h 23"/>
                <a:gd name="T2" fmla="*/ 395 w 26"/>
                <a:gd name="T3" fmla="*/ 337 h 23"/>
                <a:gd name="T4" fmla="*/ 395 w 26"/>
                <a:gd name="T5" fmla="*/ 337 h 23"/>
                <a:gd name="T6" fmla="*/ 408 w 26"/>
                <a:gd name="T7" fmla="*/ 294 h 23"/>
                <a:gd name="T8" fmla="*/ 408 w 26"/>
                <a:gd name="T9" fmla="*/ 294 h 23"/>
                <a:gd name="T10" fmla="*/ 395 w 26"/>
                <a:gd name="T11" fmla="*/ 170 h 23"/>
                <a:gd name="T12" fmla="*/ 145 w 26"/>
                <a:gd name="T13" fmla="*/ 0 h 23"/>
                <a:gd name="T14" fmla="*/ 50 w 26"/>
                <a:gd name="T15" fmla="*/ 56 h 23"/>
                <a:gd name="T16" fmla="*/ 50 w 26"/>
                <a:gd name="T17" fmla="*/ 56 h 23"/>
                <a:gd name="T18" fmla="*/ 113 w 26"/>
                <a:gd name="T19" fmla="*/ 316 h 23"/>
                <a:gd name="T20" fmla="*/ 395 w 26"/>
                <a:gd name="T21" fmla="*/ 337 h 23"/>
                <a:gd name="T22" fmla="*/ 395 w 26"/>
                <a:gd name="T23" fmla="*/ 337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23">
                  <a:moveTo>
                    <a:pt x="25" y="18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7"/>
                    <a:pt x="25" y="17"/>
                    <a:pt x="26" y="16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4"/>
                    <a:pt x="26" y="11"/>
                    <a:pt x="25" y="9"/>
                  </a:cubicBezTo>
                  <a:cubicBezTo>
                    <a:pt x="22" y="4"/>
                    <a:pt x="15" y="0"/>
                    <a:pt x="9" y="0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0" y="10"/>
                    <a:pt x="7" y="17"/>
                  </a:cubicBezTo>
                  <a:cubicBezTo>
                    <a:pt x="14" y="23"/>
                    <a:pt x="21" y="23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4" name="Freeform 511">
              <a:extLst>
                <a:ext uri="{FF2B5EF4-FFF2-40B4-BE49-F238E27FC236}">
                  <a16:creationId xmlns:a16="http://schemas.microsoft.com/office/drawing/2014/main" id="{BBB7B146-C355-42B0-9774-D85DFED95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830"/>
              <a:ext cx="70" cy="61"/>
            </a:xfrm>
            <a:custGeom>
              <a:avLst/>
              <a:gdLst>
                <a:gd name="T0" fmla="*/ 438 w 28"/>
                <a:gd name="T1" fmla="*/ 0 h 23"/>
                <a:gd name="T2" fmla="*/ 438 w 28"/>
                <a:gd name="T3" fmla="*/ 395 h 23"/>
                <a:gd name="T4" fmla="*/ 408 w 28"/>
                <a:gd name="T5" fmla="*/ 430 h 23"/>
                <a:gd name="T6" fmla="*/ 0 w 28"/>
                <a:gd name="T7" fmla="*/ 430 h 23"/>
                <a:gd name="T8" fmla="*/ 313 w 28"/>
                <a:gd name="T9" fmla="*/ 281 h 23"/>
                <a:gd name="T10" fmla="*/ 438 w 28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3">
                  <a:moveTo>
                    <a:pt x="28" y="0"/>
                  </a:moveTo>
                  <a:cubicBezTo>
                    <a:pt x="28" y="1"/>
                    <a:pt x="28" y="14"/>
                    <a:pt x="28" y="21"/>
                  </a:cubicBezTo>
                  <a:cubicBezTo>
                    <a:pt x="28" y="23"/>
                    <a:pt x="27" y="23"/>
                    <a:pt x="26" y="23"/>
                  </a:cubicBezTo>
                  <a:cubicBezTo>
                    <a:pt x="20" y="20"/>
                    <a:pt x="9" y="17"/>
                    <a:pt x="0" y="23"/>
                  </a:cubicBezTo>
                  <a:cubicBezTo>
                    <a:pt x="4" y="18"/>
                    <a:pt x="14" y="17"/>
                    <a:pt x="20" y="15"/>
                  </a:cubicBezTo>
                  <a:cubicBezTo>
                    <a:pt x="26" y="13"/>
                    <a:pt x="28" y="5"/>
                    <a:pt x="28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5" name="Freeform 512">
              <a:extLst>
                <a:ext uri="{FF2B5EF4-FFF2-40B4-BE49-F238E27FC236}">
                  <a16:creationId xmlns:a16="http://schemas.microsoft.com/office/drawing/2014/main" id="{357AFD00-39E2-4043-9EBE-3876A17DA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790"/>
              <a:ext cx="72" cy="56"/>
            </a:xfrm>
            <a:custGeom>
              <a:avLst/>
              <a:gdLst>
                <a:gd name="T0" fmla="*/ 444 w 29"/>
                <a:gd name="T1" fmla="*/ 0 h 21"/>
                <a:gd name="T2" fmla="*/ 432 w 29"/>
                <a:gd name="T3" fmla="*/ 341 h 21"/>
                <a:gd name="T4" fmla="*/ 400 w 29"/>
                <a:gd name="T5" fmla="*/ 376 h 21"/>
                <a:gd name="T6" fmla="*/ 0 w 29"/>
                <a:gd name="T7" fmla="*/ 320 h 21"/>
                <a:gd name="T8" fmla="*/ 340 w 29"/>
                <a:gd name="T9" fmla="*/ 248 h 21"/>
                <a:gd name="T10" fmla="*/ 444 w 2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9" y="1"/>
                    <a:pt x="29" y="12"/>
                    <a:pt x="28" y="18"/>
                  </a:cubicBezTo>
                  <a:cubicBezTo>
                    <a:pt x="28" y="21"/>
                    <a:pt x="27" y="21"/>
                    <a:pt x="26" y="20"/>
                  </a:cubicBezTo>
                  <a:cubicBezTo>
                    <a:pt x="20" y="17"/>
                    <a:pt x="9" y="14"/>
                    <a:pt x="0" y="17"/>
                  </a:cubicBezTo>
                  <a:cubicBezTo>
                    <a:pt x="4" y="13"/>
                    <a:pt x="16" y="15"/>
                    <a:pt x="22" y="13"/>
                  </a:cubicBezTo>
                  <a:cubicBezTo>
                    <a:pt x="28" y="11"/>
                    <a:pt x="29" y="5"/>
                    <a:pt x="29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6" name="Freeform 513">
              <a:extLst>
                <a:ext uri="{FF2B5EF4-FFF2-40B4-BE49-F238E27FC236}">
                  <a16:creationId xmlns:a16="http://schemas.microsoft.com/office/drawing/2014/main" id="{A32771E4-EFB4-41D9-A2AB-28DE6DAEB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862"/>
              <a:ext cx="85" cy="48"/>
            </a:xfrm>
            <a:custGeom>
              <a:avLst/>
              <a:gdLst>
                <a:gd name="T0" fmla="*/ 533 w 34"/>
                <a:gd name="T1" fmla="*/ 0 h 18"/>
                <a:gd name="T2" fmla="*/ 408 w 34"/>
                <a:gd name="T3" fmla="*/ 307 h 18"/>
                <a:gd name="T4" fmla="*/ 363 w 34"/>
                <a:gd name="T5" fmla="*/ 307 h 18"/>
                <a:gd name="T6" fmla="*/ 0 w 34"/>
                <a:gd name="T7" fmla="*/ 56 h 18"/>
                <a:gd name="T8" fmla="*/ 375 w 34"/>
                <a:gd name="T9" fmla="*/ 149 h 18"/>
                <a:gd name="T10" fmla="*/ 533 w 34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8">
                  <a:moveTo>
                    <a:pt x="34" y="0"/>
                  </a:moveTo>
                  <a:cubicBezTo>
                    <a:pt x="34" y="0"/>
                    <a:pt x="29" y="10"/>
                    <a:pt x="26" y="16"/>
                  </a:cubicBezTo>
                  <a:cubicBezTo>
                    <a:pt x="25" y="18"/>
                    <a:pt x="24" y="17"/>
                    <a:pt x="23" y="16"/>
                  </a:cubicBezTo>
                  <a:cubicBezTo>
                    <a:pt x="19" y="10"/>
                    <a:pt x="10" y="3"/>
                    <a:pt x="0" y="3"/>
                  </a:cubicBezTo>
                  <a:cubicBezTo>
                    <a:pt x="6" y="0"/>
                    <a:pt x="18" y="7"/>
                    <a:pt x="24" y="8"/>
                  </a:cubicBezTo>
                  <a:cubicBezTo>
                    <a:pt x="30" y="8"/>
                    <a:pt x="32" y="3"/>
                    <a:pt x="3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7" name="Freeform 514">
              <a:extLst>
                <a:ext uri="{FF2B5EF4-FFF2-40B4-BE49-F238E27FC236}">
                  <a16:creationId xmlns:a16="http://schemas.microsoft.com/office/drawing/2014/main" id="{CE723818-DE30-43BD-9C11-A2B117167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811"/>
              <a:ext cx="25" cy="64"/>
            </a:xfrm>
            <a:custGeom>
              <a:avLst/>
              <a:gdLst>
                <a:gd name="T0" fmla="*/ 0 w 10"/>
                <a:gd name="T1" fmla="*/ 456 h 24"/>
                <a:gd name="T2" fmla="*/ 0 w 10"/>
                <a:gd name="T3" fmla="*/ 115 h 24"/>
                <a:gd name="T4" fmla="*/ 158 w 10"/>
                <a:gd name="T5" fmla="*/ 0 h 24"/>
                <a:gd name="T6" fmla="*/ 0 w 10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0" y="24"/>
                  </a:moveTo>
                  <a:cubicBezTo>
                    <a:pt x="0" y="24"/>
                    <a:pt x="0" y="8"/>
                    <a:pt x="0" y="6"/>
                  </a:cubicBezTo>
                  <a:cubicBezTo>
                    <a:pt x="0" y="4"/>
                    <a:pt x="4" y="2"/>
                    <a:pt x="10" y="0"/>
                  </a:cubicBezTo>
                  <a:cubicBezTo>
                    <a:pt x="4" y="3"/>
                    <a:pt x="1" y="15"/>
                    <a:pt x="0" y="24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8" name="Freeform 515">
              <a:extLst>
                <a:ext uri="{FF2B5EF4-FFF2-40B4-BE49-F238E27FC236}">
                  <a16:creationId xmlns:a16="http://schemas.microsoft.com/office/drawing/2014/main" id="{10194472-915D-44EF-8AAE-C99E5AC29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763"/>
              <a:ext cx="27" cy="67"/>
            </a:xfrm>
            <a:custGeom>
              <a:avLst/>
              <a:gdLst>
                <a:gd name="T0" fmla="*/ 0 w 11"/>
                <a:gd name="T1" fmla="*/ 482 h 25"/>
                <a:gd name="T2" fmla="*/ 0 w 11"/>
                <a:gd name="T3" fmla="*/ 137 h 25"/>
                <a:gd name="T4" fmla="*/ 162 w 11"/>
                <a:gd name="T5" fmla="*/ 0 h 25"/>
                <a:gd name="T6" fmla="*/ 0 w 11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0" y="25"/>
                    <a:pt x="0" y="8"/>
                    <a:pt x="0" y="7"/>
                  </a:cubicBezTo>
                  <a:cubicBezTo>
                    <a:pt x="1" y="5"/>
                    <a:pt x="4" y="2"/>
                    <a:pt x="11" y="0"/>
                  </a:cubicBezTo>
                  <a:cubicBezTo>
                    <a:pt x="5" y="4"/>
                    <a:pt x="1" y="15"/>
                    <a:pt x="0" y="25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9" name="Freeform 516">
              <a:extLst>
                <a:ext uri="{FF2B5EF4-FFF2-40B4-BE49-F238E27FC236}">
                  <a16:creationId xmlns:a16="http://schemas.microsoft.com/office/drawing/2014/main" id="{863749B7-F9B4-465D-B221-FBD1B1EED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814"/>
              <a:ext cx="52" cy="48"/>
            </a:xfrm>
            <a:custGeom>
              <a:avLst/>
              <a:gdLst>
                <a:gd name="T0" fmla="*/ 0 w 21"/>
                <a:gd name="T1" fmla="*/ 341 h 18"/>
                <a:gd name="T2" fmla="*/ 134 w 21"/>
                <a:gd name="T3" fmla="*/ 35 h 18"/>
                <a:gd name="T4" fmla="*/ 319 w 21"/>
                <a:gd name="T5" fmla="*/ 21 h 18"/>
                <a:gd name="T6" fmla="*/ 0 w 21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0" y="18"/>
                    <a:pt x="8" y="3"/>
                    <a:pt x="9" y="2"/>
                  </a:cubicBezTo>
                  <a:cubicBezTo>
                    <a:pt x="10" y="1"/>
                    <a:pt x="14" y="0"/>
                    <a:pt x="21" y="1"/>
                  </a:cubicBezTo>
                  <a:cubicBezTo>
                    <a:pt x="14" y="2"/>
                    <a:pt x="5" y="10"/>
                    <a:pt x="0" y="18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0" name="Freeform 517">
              <a:extLst>
                <a:ext uri="{FF2B5EF4-FFF2-40B4-BE49-F238E27FC236}">
                  <a16:creationId xmlns:a16="http://schemas.microsoft.com/office/drawing/2014/main" id="{8E08F457-8F98-49DD-A917-5E07EDD5A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1035"/>
              <a:ext cx="362" cy="648"/>
            </a:xfrm>
            <a:custGeom>
              <a:avLst/>
              <a:gdLst>
                <a:gd name="T0" fmla="*/ 1371 w 145"/>
                <a:gd name="T1" fmla="*/ 1877 h 243"/>
                <a:gd name="T2" fmla="*/ 1433 w 145"/>
                <a:gd name="T3" fmla="*/ 1877 h 243"/>
                <a:gd name="T4" fmla="*/ 1446 w 145"/>
                <a:gd name="T5" fmla="*/ 1877 h 243"/>
                <a:gd name="T6" fmla="*/ 2162 w 145"/>
                <a:gd name="T7" fmla="*/ 909 h 243"/>
                <a:gd name="T8" fmla="*/ 2132 w 145"/>
                <a:gd name="T9" fmla="*/ 35 h 243"/>
                <a:gd name="T10" fmla="*/ 2132 w 145"/>
                <a:gd name="T11" fmla="*/ 21 h 243"/>
                <a:gd name="T12" fmla="*/ 2132 w 145"/>
                <a:gd name="T13" fmla="*/ 21 h 243"/>
                <a:gd name="T14" fmla="*/ 2132 w 145"/>
                <a:gd name="T15" fmla="*/ 35 h 243"/>
                <a:gd name="T16" fmla="*/ 2100 w 145"/>
                <a:gd name="T17" fmla="*/ 0 h 243"/>
                <a:gd name="T18" fmla="*/ 1403 w 145"/>
                <a:gd name="T19" fmla="*/ 1459 h 243"/>
                <a:gd name="T20" fmla="*/ 230 w 145"/>
                <a:gd name="T21" fmla="*/ 2197 h 243"/>
                <a:gd name="T22" fmla="*/ 200 w 145"/>
                <a:gd name="T23" fmla="*/ 3811 h 243"/>
                <a:gd name="T24" fmla="*/ 387 w 145"/>
                <a:gd name="T25" fmla="*/ 4608 h 243"/>
                <a:gd name="T26" fmla="*/ 529 w 145"/>
                <a:gd name="T27" fmla="*/ 4096 h 243"/>
                <a:gd name="T28" fmla="*/ 529 w 145"/>
                <a:gd name="T29" fmla="*/ 4096 h 243"/>
                <a:gd name="T30" fmla="*/ 529 w 145"/>
                <a:gd name="T31" fmla="*/ 4096 h 243"/>
                <a:gd name="T32" fmla="*/ 499 w 145"/>
                <a:gd name="T33" fmla="*/ 3699 h 243"/>
                <a:gd name="T34" fmla="*/ 512 w 145"/>
                <a:gd name="T35" fmla="*/ 3699 h 243"/>
                <a:gd name="T36" fmla="*/ 404 w 145"/>
                <a:gd name="T37" fmla="*/ 3507 h 243"/>
                <a:gd name="T38" fmla="*/ 749 w 145"/>
                <a:gd name="T39" fmla="*/ 1821 h 243"/>
                <a:gd name="T40" fmla="*/ 904 w 145"/>
                <a:gd name="T41" fmla="*/ 1800 h 243"/>
                <a:gd name="T42" fmla="*/ 904 w 145"/>
                <a:gd name="T43" fmla="*/ 1800 h 243"/>
                <a:gd name="T44" fmla="*/ 1371 w 145"/>
                <a:gd name="T45" fmla="*/ 1877 h 243"/>
                <a:gd name="T46" fmla="*/ 1371 w 145"/>
                <a:gd name="T47" fmla="*/ 1877 h 24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5" h="243">
                  <a:moveTo>
                    <a:pt x="88" y="99"/>
                  </a:moveTo>
                  <a:cubicBezTo>
                    <a:pt x="89" y="99"/>
                    <a:pt x="91" y="99"/>
                    <a:pt x="92" y="99"/>
                  </a:cubicBezTo>
                  <a:cubicBezTo>
                    <a:pt x="92" y="99"/>
                    <a:pt x="93" y="99"/>
                    <a:pt x="93" y="99"/>
                  </a:cubicBezTo>
                  <a:cubicBezTo>
                    <a:pt x="125" y="93"/>
                    <a:pt x="135" y="63"/>
                    <a:pt x="139" y="48"/>
                  </a:cubicBezTo>
                  <a:cubicBezTo>
                    <a:pt x="145" y="30"/>
                    <a:pt x="143" y="12"/>
                    <a:pt x="137" y="2"/>
                  </a:cubicBezTo>
                  <a:cubicBezTo>
                    <a:pt x="137" y="1"/>
                    <a:pt x="137" y="1"/>
                    <a:pt x="137" y="1"/>
                  </a:cubicBezTo>
                  <a:cubicBezTo>
                    <a:pt x="137" y="1"/>
                    <a:pt x="137" y="1"/>
                    <a:pt x="137" y="1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1"/>
                    <a:pt x="136" y="1"/>
                    <a:pt x="135" y="0"/>
                  </a:cubicBezTo>
                  <a:cubicBezTo>
                    <a:pt x="143" y="22"/>
                    <a:pt x="122" y="70"/>
                    <a:pt x="90" y="77"/>
                  </a:cubicBezTo>
                  <a:cubicBezTo>
                    <a:pt x="58" y="85"/>
                    <a:pt x="29" y="70"/>
                    <a:pt x="15" y="116"/>
                  </a:cubicBezTo>
                  <a:cubicBezTo>
                    <a:pt x="0" y="161"/>
                    <a:pt x="3" y="181"/>
                    <a:pt x="13" y="201"/>
                  </a:cubicBezTo>
                  <a:cubicBezTo>
                    <a:pt x="21" y="217"/>
                    <a:pt x="28" y="222"/>
                    <a:pt x="25" y="243"/>
                  </a:cubicBezTo>
                  <a:cubicBezTo>
                    <a:pt x="29" y="232"/>
                    <a:pt x="32" y="223"/>
                    <a:pt x="34" y="216"/>
                  </a:cubicBezTo>
                  <a:cubicBezTo>
                    <a:pt x="34" y="216"/>
                    <a:pt x="34" y="216"/>
                    <a:pt x="34" y="216"/>
                  </a:cubicBezTo>
                  <a:cubicBezTo>
                    <a:pt x="34" y="216"/>
                    <a:pt x="34" y="216"/>
                    <a:pt x="34" y="216"/>
                  </a:cubicBezTo>
                  <a:cubicBezTo>
                    <a:pt x="37" y="205"/>
                    <a:pt x="36" y="199"/>
                    <a:pt x="32" y="195"/>
                  </a:cubicBezTo>
                  <a:cubicBezTo>
                    <a:pt x="33" y="195"/>
                    <a:pt x="33" y="195"/>
                    <a:pt x="33" y="195"/>
                  </a:cubicBezTo>
                  <a:cubicBezTo>
                    <a:pt x="29" y="192"/>
                    <a:pt x="27" y="188"/>
                    <a:pt x="26" y="185"/>
                  </a:cubicBezTo>
                  <a:cubicBezTo>
                    <a:pt x="16" y="134"/>
                    <a:pt x="31" y="107"/>
                    <a:pt x="48" y="96"/>
                  </a:cubicBezTo>
                  <a:cubicBezTo>
                    <a:pt x="50" y="95"/>
                    <a:pt x="53" y="94"/>
                    <a:pt x="58" y="95"/>
                  </a:cubicBezTo>
                  <a:cubicBezTo>
                    <a:pt x="58" y="95"/>
                    <a:pt x="58" y="95"/>
                    <a:pt x="58" y="95"/>
                  </a:cubicBezTo>
                  <a:cubicBezTo>
                    <a:pt x="65" y="98"/>
                    <a:pt x="75" y="99"/>
                    <a:pt x="88" y="99"/>
                  </a:cubicBezTo>
                  <a:cubicBezTo>
                    <a:pt x="88" y="99"/>
                    <a:pt x="88" y="99"/>
                    <a:pt x="88" y="99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1" name="Freeform 518">
              <a:extLst>
                <a:ext uri="{FF2B5EF4-FFF2-40B4-BE49-F238E27FC236}">
                  <a16:creationId xmlns:a16="http://schemas.microsoft.com/office/drawing/2014/main" id="{0BA8B4E5-AD1C-42CD-BDE9-C379DD1E8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515"/>
              <a:ext cx="75" cy="133"/>
            </a:xfrm>
            <a:custGeom>
              <a:avLst/>
              <a:gdLst>
                <a:gd name="T0" fmla="*/ 0 w 30"/>
                <a:gd name="T1" fmla="*/ 35 h 50"/>
                <a:gd name="T2" fmla="*/ 63 w 30"/>
                <a:gd name="T3" fmla="*/ 170 h 50"/>
                <a:gd name="T4" fmla="*/ 125 w 30"/>
                <a:gd name="T5" fmla="*/ 170 h 50"/>
                <a:gd name="T6" fmla="*/ 345 w 30"/>
                <a:gd name="T7" fmla="*/ 678 h 50"/>
                <a:gd name="T8" fmla="*/ 283 w 30"/>
                <a:gd name="T9" fmla="*/ 806 h 50"/>
                <a:gd name="T10" fmla="*/ 345 w 30"/>
                <a:gd name="T11" fmla="*/ 942 h 50"/>
                <a:gd name="T12" fmla="*/ 470 w 30"/>
                <a:gd name="T13" fmla="*/ 678 h 50"/>
                <a:gd name="T14" fmla="*/ 188 w 30"/>
                <a:gd name="T15" fmla="*/ 35 h 50"/>
                <a:gd name="T16" fmla="*/ 0 w 30"/>
                <a:gd name="T17" fmla="*/ 35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0">
                  <a:moveTo>
                    <a:pt x="0" y="2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6" y="8"/>
                    <a:pt x="8" y="9"/>
                  </a:cubicBezTo>
                  <a:cubicBezTo>
                    <a:pt x="15" y="13"/>
                    <a:pt x="22" y="26"/>
                    <a:pt x="22" y="36"/>
                  </a:cubicBezTo>
                  <a:cubicBezTo>
                    <a:pt x="22" y="40"/>
                    <a:pt x="20" y="42"/>
                    <a:pt x="18" y="43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7" y="48"/>
                    <a:pt x="30" y="43"/>
                    <a:pt x="30" y="36"/>
                  </a:cubicBezTo>
                  <a:cubicBezTo>
                    <a:pt x="30" y="24"/>
                    <a:pt x="22" y="8"/>
                    <a:pt x="12" y="2"/>
                  </a:cubicBezTo>
                  <a:cubicBezTo>
                    <a:pt x="8" y="0"/>
                    <a:pt x="4" y="0"/>
                    <a:pt x="0" y="2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2" name="Freeform 519">
              <a:extLst>
                <a:ext uri="{FF2B5EF4-FFF2-40B4-BE49-F238E27FC236}">
                  <a16:creationId xmlns:a16="http://schemas.microsoft.com/office/drawing/2014/main" id="{5BD9F43C-BFE9-4498-A8DD-2DF22296C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483"/>
              <a:ext cx="140" cy="165"/>
            </a:xfrm>
            <a:custGeom>
              <a:avLst/>
              <a:gdLst>
                <a:gd name="T0" fmla="*/ 395 w 56"/>
                <a:gd name="T1" fmla="*/ 0 h 62"/>
                <a:gd name="T2" fmla="*/ 0 w 56"/>
                <a:gd name="T3" fmla="*/ 248 h 62"/>
                <a:gd name="T4" fmla="*/ 145 w 56"/>
                <a:gd name="T5" fmla="*/ 261 h 62"/>
                <a:gd name="T6" fmla="*/ 425 w 56"/>
                <a:gd name="T7" fmla="*/ 908 h 62"/>
                <a:gd name="T8" fmla="*/ 313 w 56"/>
                <a:gd name="T9" fmla="*/ 1168 h 62"/>
                <a:gd name="T10" fmla="*/ 313 w 56"/>
                <a:gd name="T11" fmla="*/ 1168 h 62"/>
                <a:gd name="T12" fmla="*/ 750 w 56"/>
                <a:gd name="T13" fmla="*/ 865 h 62"/>
                <a:gd name="T14" fmla="*/ 395 w 56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62">
                  <a:moveTo>
                    <a:pt x="25" y="0"/>
                  </a:moveTo>
                  <a:cubicBezTo>
                    <a:pt x="23" y="1"/>
                    <a:pt x="10" y="8"/>
                    <a:pt x="0" y="13"/>
                  </a:cubicBezTo>
                  <a:cubicBezTo>
                    <a:pt x="3" y="12"/>
                    <a:pt x="6" y="12"/>
                    <a:pt x="9" y="14"/>
                  </a:cubicBezTo>
                  <a:cubicBezTo>
                    <a:pt x="19" y="20"/>
                    <a:pt x="27" y="36"/>
                    <a:pt x="27" y="48"/>
                  </a:cubicBezTo>
                  <a:cubicBezTo>
                    <a:pt x="27" y="54"/>
                    <a:pt x="24" y="59"/>
                    <a:pt x="20" y="62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6" y="29"/>
                    <a:pt x="44" y="5"/>
                    <a:pt x="25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3" name="Freeform 520">
              <a:extLst>
                <a:ext uri="{FF2B5EF4-FFF2-40B4-BE49-F238E27FC236}">
                  <a16:creationId xmlns:a16="http://schemas.microsoft.com/office/drawing/2014/main" id="{419A47A6-838A-4330-88B6-D7EE8CC9A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667"/>
              <a:ext cx="75" cy="136"/>
            </a:xfrm>
            <a:custGeom>
              <a:avLst/>
              <a:gdLst>
                <a:gd name="T0" fmla="*/ 0 w 30"/>
                <a:gd name="T1" fmla="*/ 56 h 51"/>
                <a:gd name="T2" fmla="*/ 63 w 30"/>
                <a:gd name="T3" fmla="*/ 171 h 51"/>
                <a:gd name="T4" fmla="*/ 125 w 30"/>
                <a:gd name="T5" fmla="*/ 192 h 51"/>
                <a:gd name="T6" fmla="*/ 345 w 30"/>
                <a:gd name="T7" fmla="*/ 683 h 51"/>
                <a:gd name="T8" fmla="*/ 283 w 30"/>
                <a:gd name="T9" fmla="*/ 832 h 51"/>
                <a:gd name="T10" fmla="*/ 333 w 30"/>
                <a:gd name="T11" fmla="*/ 968 h 51"/>
                <a:gd name="T12" fmla="*/ 470 w 30"/>
                <a:gd name="T13" fmla="*/ 683 h 51"/>
                <a:gd name="T14" fmla="*/ 188 w 30"/>
                <a:gd name="T15" fmla="*/ 56 h 51"/>
                <a:gd name="T16" fmla="*/ 0 w 30"/>
                <a:gd name="T17" fmla="*/ 56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1">
                  <a:moveTo>
                    <a:pt x="0" y="3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6" y="8"/>
                    <a:pt x="8" y="10"/>
                  </a:cubicBezTo>
                  <a:cubicBezTo>
                    <a:pt x="15" y="13"/>
                    <a:pt x="22" y="27"/>
                    <a:pt x="22" y="36"/>
                  </a:cubicBezTo>
                  <a:cubicBezTo>
                    <a:pt x="22" y="40"/>
                    <a:pt x="20" y="43"/>
                    <a:pt x="18" y="44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7" y="48"/>
                    <a:pt x="29" y="43"/>
                    <a:pt x="30" y="36"/>
                  </a:cubicBezTo>
                  <a:cubicBezTo>
                    <a:pt x="30" y="24"/>
                    <a:pt x="22" y="8"/>
                    <a:pt x="12" y="3"/>
                  </a:cubicBezTo>
                  <a:cubicBezTo>
                    <a:pt x="8" y="0"/>
                    <a:pt x="4" y="0"/>
                    <a:pt x="0" y="3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4" name="Freeform 521">
              <a:extLst>
                <a:ext uri="{FF2B5EF4-FFF2-40B4-BE49-F238E27FC236}">
                  <a16:creationId xmlns:a16="http://schemas.microsoft.com/office/drawing/2014/main" id="{7CD7EAE4-4C81-44D0-8090-3CF38882F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523"/>
              <a:ext cx="50" cy="144"/>
            </a:xfrm>
            <a:custGeom>
              <a:avLst/>
              <a:gdLst>
                <a:gd name="T0" fmla="*/ 95 w 20"/>
                <a:gd name="T1" fmla="*/ 192 h 54"/>
                <a:gd name="T2" fmla="*/ 113 w 20"/>
                <a:gd name="T3" fmla="*/ 909 h 54"/>
                <a:gd name="T4" fmla="*/ 283 w 20"/>
                <a:gd name="T5" fmla="*/ 1003 h 54"/>
                <a:gd name="T6" fmla="*/ 270 w 20"/>
                <a:gd name="T7" fmla="*/ 875 h 54"/>
                <a:gd name="T8" fmla="*/ 208 w 20"/>
                <a:gd name="T9" fmla="*/ 819 h 54"/>
                <a:gd name="T10" fmla="*/ 208 w 20"/>
                <a:gd name="T11" fmla="*/ 264 h 54"/>
                <a:gd name="T12" fmla="*/ 313 w 20"/>
                <a:gd name="T13" fmla="*/ 171 h 54"/>
                <a:gd name="T14" fmla="*/ 313 w 20"/>
                <a:gd name="T15" fmla="*/ 21 h 54"/>
                <a:gd name="T16" fmla="*/ 95 w 20"/>
                <a:gd name="T17" fmla="*/ 192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4">
                  <a:moveTo>
                    <a:pt x="6" y="10"/>
                  </a:moveTo>
                  <a:cubicBezTo>
                    <a:pt x="0" y="21"/>
                    <a:pt x="1" y="39"/>
                    <a:pt x="7" y="48"/>
                  </a:cubicBezTo>
                  <a:cubicBezTo>
                    <a:pt x="9" y="52"/>
                    <a:pt x="13" y="54"/>
                    <a:pt x="18" y="53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6" y="46"/>
                    <a:pt x="15" y="46"/>
                    <a:pt x="13" y="43"/>
                  </a:cubicBezTo>
                  <a:cubicBezTo>
                    <a:pt x="9" y="37"/>
                    <a:pt x="9" y="22"/>
                    <a:pt x="13" y="14"/>
                  </a:cubicBezTo>
                  <a:cubicBezTo>
                    <a:pt x="15" y="10"/>
                    <a:pt x="17" y="8"/>
                    <a:pt x="20" y="9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5" y="0"/>
                    <a:pt x="10" y="4"/>
                    <a:pt x="6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5" name="Freeform 522">
              <a:extLst>
                <a:ext uri="{FF2B5EF4-FFF2-40B4-BE49-F238E27FC236}">
                  <a16:creationId xmlns:a16="http://schemas.microsoft.com/office/drawing/2014/main" id="{1668BFEF-03B4-4C34-9954-0F7A93162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523"/>
              <a:ext cx="50" cy="144"/>
            </a:xfrm>
            <a:custGeom>
              <a:avLst/>
              <a:gdLst>
                <a:gd name="T0" fmla="*/ 95 w 20"/>
                <a:gd name="T1" fmla="*/ 192 h 54"/>
                <a:gd name="T2" fmla="*/ 113 w 20"/>
                <a:gd name="T3" fmla="*/ 909 h 54"/>
                <a:gd name="T4" fmla="*/ 283 w 20"/>
                <a:gd name="T5" fmla="*/ 1003 h 54"/>
                <a:gd name="T6" fmla="*/ 270 w 20"/>
                <a:gd name="T7" fmla="*/ 875 h 54"/>
                <a:gd name="T8" fmla="*/ 208 w 20"/>
                <a:gd name="T9" fmla="*/ 819 h 54"/>
                <a:gd name="T10" fmla="*/ 208 w 20"/>
                <a:gd name="T11" fmla="*/ 264 h 54"/>
                <a:gd name="T12" fmla="*/ 313 w 20"/>
                <a:gd name="T13" fmla="*/ 171 h 54"/>
                <a:gd name="T14" fmla="*/ 313 w 20"/>
                <a:gd name="T15" fmla="*/ 21 h 54"/>
                <a:gd name="T16" fmla="*/ 95 w 20"/>
                <a:gd name="T17" fmla="*/ 192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54">
                  <a:moveTo>
                    <a:pt x="6" y="10"/>
                  </a:moveTo>
                  <a:cubicBezTo>
                    <a:pt x="0" y="21"/>
                    <a:pt x="1" y="39"/>
                    <a:pt x="7" y="48"/>
                  </a:cubicBezTo>
                  <a:cubicBezTo>
                    <a:pt x="9" y="52"/>
                    <a:pt x="13" y="54"/>
                    <a:pt x="18" y="53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6" y="46"/>
                    <a:pt x="15" y="46"/>
                    <a:pt x="13" y="43"/>
                  </a:cubicBezTo>
                  <a:cubicBezTo>
                    <a:pt x="9" y="37"/>
                    <a:pt x="9" y="22"/>
                    <a:pt x="13" y="14"/>
                  </a:cubicBezTo>
                  <a:cubicBezTo>
                    <a:pt x="15" y="10"/>
                    <a:pt x="17" y="8"/>
                    <a:pt x="20" y="9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5" y="0"/>
                    <a:pt x="10" y="4"/>
                    <a:pt x="6" y="10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6" name="Freeform 523">
              <a:extLst>
                <a:ext uri="{FF2B5EF4-FFF2-40B4-BE49-F238E27FC236}">
                  <a16:creationId xmlns:a16="http://schemas.microsoft.com/office/drawing/2014/main" id="{0C95D3D1-3E4B-42D1-AEAD-2A3B835C5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520"/>
              <a:ext cx="125" cy="144"/>
            </a:xfrm>
            <a:custGeom>
              <a:avLst/>
              <a:gdLst>
                <a:gd name="T0" fmla="*/ 313 w 50"/>
                <a:gd name="T1" fmla="*/ 0 h 54"/>
                <a:gd name="T2" fmla="*/ 208 w 50"/>
                <a:gd name="T3" fmla="*/ 56 h 54"/>
                <a:gd name="T4" fmla="*/ 188 w 50"/>
                <a:gd name="T5" fmla="*/ 947 h 54"/>
                <a:gd name="T6" fmla="*/ 270 w 50"/>
                <a:gd name="T7" fmla="*/ 1003 h 54"/>
                <a:gd name="T8" fmla="*/ 675 w 50"/>
                <a:gd name="T9" fmla="*/ 1024 h 54"/>
                <a:gd name="T10" fmla="*/ 645 w 50"/>
                <a:gd name="T11" fmla="*/ 1003 h 54"/>
                <a:gd name="T12" fmla="*/ 645 w 50"/>
                <a:gd name="T13" fmla="*/ 1003 h 54"/>
                <a:gd name="T14" fmla="*/ 625 w 50"/>
                <a:gd name="T15" fmla="*/ 989 h 54"/>
                <a:gd name="T16" fmla="*/ 613 w 50"/>
                <a:gd name="T17" fmla="*/ 989 h 54"/>
                <a:gd name="T18" fmla="*/ 595 w 50"/>
                <a:gd name="T19" fmla="*/ 968 h 54"/>
                <a:gd name="T20" fmla="*/ 595 w 50"/>
                <a:gd name="T21" fmla="*/ 947 h 54"/>
                <a:gd name="T22" fmla="*/ 583 w 50"/>
                <a:gd name="T23" fmla="*/ 931 h 54"/>
                <a:gd name="T24" fmla="*/ 563 w 50"/>
                <a:gd name="T25" fmla="*/ 205 h 54"/>
                <a:gd name="T26" fmla="*/ 595 w 50"/>
                <a:gd name="T27" fmla="*/ 171 h 54"/>
                <a:gd name="T28" fmla="*/ 595 w 50"/>
                <a:gd name="T29" fmla="*/ 149 h 54"/>
                <a:gd name="T30" fmla="*/ 613 w 50"/>
                <a:gd name="T31" fmla="*/ 136 h 54"/>
                <a:gd name="T32" fmla="*/ 625 w 50"/>
                <a:gd name="T33" fmla="*/ 115 h 54"/>
                <a:gd name="T34" fmla="*/ 645 w 50"/>
                <a:gd name="T35" fmla="*/ 93 h 54"/>
                <a:gd name="T36" fmla="*/ 658 w 50"/>
                <a:gd name="T37" fmla="*/ 77 h 54"/>
                <a:gd name="T38" fmla="*/ 658 w 50"/>
                <a:gd name="T39" fmla="*/ 77 h 54"/>
                <a:gd name="T40" fmla="*/ 688 w 50"/>
                <a:gd name="T41" fmla="*/ 56 h 54"/>
                <a:gd name="T42" fmla="*/ 688 w 50"/>
                <a:gd name="T43" fmla="*/ 56 h 54"/>
                <a:gd name="T44" fmla="*/ 783 w 50"/>
                <a:gd name="T45" fmla="*/ 35 h 54"/>
                <a:gd name="T46" fmla="*/ 783 w 50"/>
                <a:gd name="T47" fmla="*/ 35 h 54"/>
                <a:gd name="T48" fmla="*/ 783 w 50"/>
                <a:gd name="T49" fmla="*/ 21 h 54"/>
                <a:gd name="T50" fmla="*/ 313 w 50"/>
                <a:gd name="T51" fmla="*/ 0 h 5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0" h="54">
                  <a:moveTo>
                    <a:pt x="20" y="0"/>
                  </a:moveTo>
                  <a:cubicBezTo>
                    <a:pt x="20" y="0"/>
                    <a:pt x="16" y="0"/>
                    <a:pt x="13" y="3"/>
                  </a:cubicBezTo>
                  <a:cubicBezTo>
                    <a:pt x="1" y="15"/>
                    <a:pt x="0" y="38"/>
                    <a:pt x="12" y="50"/>
                  </a:cubicBezTo>
                  <a:cubicBezTo>
                    <a:pt x="12" y="51"/>
                    <a:pt x="15" y="53"/>
                    <a:pt x="17" y="53"/>
                  </a:cubicBezTo>
                  <a:cubicBezTo>
                    <a:pt x="22" y="53"/>
                    <a:pt x="34" y="53"/>
                    <a:pt x="43" y="54"/>
                  </a:cubicBezTo>
                  <a:cubicBezTo>
                    <a:pt x="42" y="54"/>
                    <a:pt x="42" y="53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0" y="52"/>
                    <a:pt x="40" y="52"/>
                  </a:cubicBezTo>
                  <a:cubicBezTo>
                    <a:pt x="40" y="52"/>
                    <a:pt x="39" y="52"/>
                    <a:pt x="39" y="52"/>
                  </a:cubicBezTo>
                  <a:cubicBezTo>
                    <a:pt x="39" y="51"/>
                    <a:pt x="39" y="51"/>
                    <a:pt x="38" y="51"/>
                  </a:cubicBezTo>
                  <a:cubicBezTo>
                    <a:pt x="38" y="51"/>
                    <a:pt x="38" y="50"/>
                    <a:pt x="38" y="50"/>
                  </a:cubicBezTo>
                  <a:cubicBezTo>
                    <a:pt x="37" y="50"/>
                    <a:pt x="37" y="49"/>
                    <a:pt x="37" y="49"/>
                  </a:cubicBezTo>
                  <a:cubicBezTo>
                    <a:pt x="31" y="40"/>
                    <a:pt x="30" y="22"/>
                    <a:pt x="36" y="11"/>
                  </a:cubicBezTo>
                  <a:cubicBezTo>
                    <a:pt x="37" y="10"/>
                    <a:pt x="37" y="9"/>
                    <a:pt x="38" y="9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9" y="8"/>
                    <a:pt x="39" y="7"/>
                    <a:pt x="39" y="7"/>
                  </a:cubicBezTo>
                  <a:cubicBezTo>
                    <a:pt x="39" y="6"/>
                    <a:pt x="40" y="6"/>
                    <a:pt x="40" y="6"/>
                  </a:cubicBezTo>
                  <a:cubicBezTo>
                    <a:pt x="40" y="6"/>
                    <a:pt x="40" y="5"/>
                    <a:pt x="41" y="5"/>
                  </a:cubicBezTo>
                  <a:cubicBezTo>
                    <a:pt x="41" y="5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4"/>
                    <a:pt x="43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6" y="2"/>
                    <a:pt x="48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1"/>
                    <a:pt x="50" y="1"/>
                    <a:pt x="50" y="1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7" name="Freeform 524">
              <a:extLst>
                <a:ext uri="{FF2B5EF4-FFF2-40B4-BE49-F238E27FC236}">
                  <a16:creationId xmlns:a16="http://schemas.microsoft.com/office/drawing/2014/main" id="{B672898D-BBA8-4CC4-B7A1-200FF1861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86"/>
              <a:ext cx="52" cy="144"/>
            </a:xfrm>
            <a:custGeom>
              <a:avLst/>
              <a:gdLst>
                <a:gd name="T0" fmla="*/ 92 w 21"/>
                <a:gd name="T1" fmla="*/ 171 h 54"/>
                <a:gd name="T2" fmla="*/ 92 w 21"/>
                <a:gd name="T3" fmla="*/ 888 h 54"/>
                <a:gd name="T4" fmla="*/ 275 w 21"/>
                <a:gd name="T5" fmla="*/ 1003 h 54"/>
                <a:gd name="T6" fmla="*/ 258 w 21"/>
                <a:gd name="T7" fmla="*/ 853 h 54"/>
                <a:gd name="T8" fmla="*/ 196 w 21"/>
                <a:gd name="T9" fmla="*/ 819 h 54"/>
                <a:gd name="T10" fmla="*/ 196 w 21"/>
                <a:gd name="T11" fmla="*/ 248 h 54"/>
                <a:gd name="T12" fmla="*/ 307 w 21"/>
                <a:gd name="T13" fmla="*/ 149 h 54"/>
                <a:gd name="T14" fmla="*/ 319 w 21"/>
                <a:gd name="T15" fmla="*/ 0 h 54"/>
                <a:gd name="T16" fmla="*/ 92 w 21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54">
                  <a:moveTo>
                    <a:pt x="6" y="9"/>
                  </a:moveTo>
                  <a:cubicBezTo>
                    <a:pt x="0" y="19"/>
                    <a:pt x="0" y="37"/>
                    <a:pt x="6" y="47"/>
                  </a:cubicBezTo>
                  <a:cubicBezTo>
                    <a:pt x="9" y="51"/>
                    <a:pt x="13" y="54"/>
                    <a:pt x="18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6" y="45"/>
                    <a:pt x="15" y="45"/>
                    <a:pt x="13" y="43"/>
                  </a:cubicBezTo>
                  <a:cubicBezTo>
                    <a:pt x="9" y="36"/>
                    <a:pt x="8" y="21"/>
                    <a:pt x="13" y="13"/>
                  </a:cubicBezTo>
                  <a:cubicBezTo>
                    <a:pt x="16" y="8"/>
                    <a:pt x="19" y="8"/>
                    <a:pt x="20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5" y="0"/>
                    <a:pt x="9" y="3"/>
                    <a:pt x="6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8" name="Freeform 525">
              <a:extLst>
                <a:ext uri="{FF2B5EF4-FFF2-40B4-BE49-F238E27FC236}">
                  <a16:creationId xmlns:a16="http://schemas.microsoft.com/office/drawing/2014/main" id="{52252216-305B-4777-97B6-1DD659E9A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683"/>
              <a:ext cx="130" cy="147"/>
            </a:xfrm>
            <a:custGeom>
              <a:avLst/>
              <a:gdLst>
                <a:gd name="T0" fmla="*/ 800 w 52"/>
                <a:gd name="T1" fmla="*/ 1029 h 55"/>
                <a:gd name="T2" fmla="*/ 613 w 52"/>
                <a:gd name="T3" fmla="*/ 914 h 55"/>
                <a:gd name="T4" fmla="*/ 613 w 52"/>
                <a:gd name="T5" fmla="*/ 192 h 55"/>
                <a:gd name="T6" fmla="*/ 813 w 52"/>
                <a:gd name="T7" fmla="*/ 21 h 55"/>
                <a:gd name="T8" fmla="*/ 813 w 52"/>
                <a:gd name="T9" fmla="*/ 21 h 55"/>
                <a:gd name="T10" fmla="*/ 300 w 52"/>
                <a:gd name="T11" fmla="*/ 0 h 55"/>
                <a:gd name="T12" fmla="*/ 208 w 52"/>
                <a:gd name="T13" fmla="*/ 56 h 55"/>
                <a:gd name="T14" fmla="*/ 188 w 52"/>
                <a:gd name="T15" fmla="*/ 957 h 55"/>
                <a:gd name="T16" fmla="*/ 270 w 52"/>
                <a:gd name="T17" fmla="*/ 994 h 55"/>
                <a:gd name="T18" fmla="*/ 800 w 52"/>
                <a:gd name="T19" fmla="*/ 1029 h 55"/>
                <a:gd name="T20" fmla="*/ 800 w 52"/>
                <a:gd name="T21" fmla="*/ 1016 h 55"/>
                <a:gd name="T22" fmla="*/ 800 w 52"/>
                <a:gd name="T23" fmla="*/ 1029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55">
                  <a:moveTo>
                    <a:pt x="51" y="54"/>
                  </a:moveTo>
                  <a:cubicBezTo>
                    <a:pt x="46" y="55"/>
                    <a:pt x="42" y="52"/>
                    <a:pt x="39" y="48"/>
                  </a:cubicBezTo>
                  <a:cubicBezTo>
                    <a:pt x="33" y="38"/>
                    <a:pt x="33" y="20"/>
                    <a:pt x="39" y="10"/>
                  </a:cubicBezTo>
                  <a:cubicBezTo>
                    <a:pt x="42" y="5"/>
                    <a:pt x="47" y="2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6" y="0"/>
                    <a:pt x="13" y="3"/>
                  </a:cubicBezTo>
                  <a:cubicBezTo>
                    <a:pt x="2" y="15"/>
                    <a:pt x="0" y="37"/>
                    <a:pt x="12" y="50"/>
                  </a:cubicBezTo>
                  <a:cubicBezTo>
                    <a:pt x="13" y="50"/>
                    <a:pt x="16" y="52"/>
                    <a:pt x="17" y="52"/>
                  </a:cubicBezTo>
                  <a:cubicBezTo>
                    <a:pt x="24" y="53"/>
                    <a:pt x="42" y="54"/>
                    <a:pt x="51" y="54"/>
                  </a:cubicBezTo>
                  <a:cubicBezTo>
                    <a:pt x="52" y="54"/>
                    <a:pt x="51" y="54"/>
                    <a:pt x="51" y="53"/>
                  </a:cubicBezTo>
                  <a:lnTo>
                    <a:pt x="51" y="54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9" name="Freeform 526">
              <a:extLst>
                <a:ext uri="{FF2B5EF4-FFF2-40B4-BE49-F238E27FC236}">
                  <a16:creationId xmlns:a16="http://schemas.microsoft.com/office/drawing/2014/main" id="{FAE121C0-4C56-422B-BDFA-9699BBE31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547"/>
              <a:ext cx="50" cy="99"/>
            </a:xfrm>
            <a:custGeom>
              <a:avLst/>
              <a:gdLst>
                <a:gd name="T0" fmla="*/ 175 w 20"/>
                <a:gd name="T1" fmla="*/ 688 h 37"/>
                <a:gd name="T2" fmla="*/ 220 w 20"/>
                <a:gd name="T3" fmla="*/ 0 h 37"/>
                <a:gd name="T4" fmla="*/ 175 w 20"/>
                <a:gd name="T5" fmla="*/ 0 h 37"/>
                <a:gd name="T6" fmla="*/ 63 w 20"/>
                <a:gd name="T7" fmla="*/ 94 h 37"/>
                <a:gd name="T8" fmla="*/ 63 w 20"/>
                <a:gd name="T9" fmla="*/ 650 h 37"/>
                <a:gd name="T10" fmla="*/ 125 w 20"/>
                <a:gd name="T11" fmla="*/ 709 h 37"/>
                <a:gd name="T12" fmla="*/ 125 w 20"/>
                <a:gd name="T13" fmla="*/ 709 h 37"/>
                <a:gd name="T14" fmla="*/ 145 w 20"/>
                <a:gd name="T15" fmla="*/ 688 h 37"/>
                <a:gd name="T16" fmla="*/ 175 w 20"/>
                <a:gd name="T17" fmla="*/ 68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7">
                  <a:moveTo>
                    <a:pt x="11" y="36"/>
                  </a:moveTo>
                  <a:cubicBezTo>
                    <a:pt x="20" y="28"/>
                    <a:pt x="18" y="8"/>
                    <a:pt x="14" y="0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8" y="0"/>
                    <a:pt x="6" y="1"/>
                    <a:pt x="4" y="5"/>
                  </a:cubicBezTo>
                  <a:cubicBezTo>
                    <a:pt x="0" y="13"/>
                    <a:pt x="0" y="28"/>
                    <a:pt x="4" y="34"/>
                  </a:cubicBezTo>
                  <a:cubicBezTo>
                    <a:pt x="6" y="37"/>
                    <a:pt x="7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9" y="36"/>
                    <a:pt x="9" y="36"/>
                  </a:cubicBezTo>
                  <a:cubicBezTo>
                    <a:pt x="10" y="36"/>
                    <a:pt x="10" y="36"/>
                    <a:pt x="11" y="36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0" name="Freeform 527">
              <a:extLst>
                <a:ext uri="{FF2B5EF4-FFF2-40B4-BE49-F238E27FC236}">
                  <a16:creationId xmlns:a16="http://schemas.microsoft.com/office/drawing/2014/main" id="{0C9480F4-41DA-4709-832C-A37355DF0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707"/>
              <a:ext cx="55" cy="101"/>
            </a:xfrm>
            <a:custGeom>
              <a:avLst/>
              <a:gdLst>
                <a:gd name="T0" fmla="*/ 83 w 22"/>
                <a:gd name="T1" fmla="*/ 93 h 38"/>
                <a:gd name="T2" fmla="*/ 83 w 22"/>
                <a:gd name="T3" fmla="*/ 657 h 38"/>
                <a:gd name="T4" fmla="*/ 145 w 22"/>
                <a:gd name="T5" fmla="*/ 691 h 38"/>
                <a:gd name="T6" fmla="*/ 145 w 22"/>
                <a:gd name="T7" fmla="*/ 712 h 38"/>
                <a:gd name="T8" fmla="*/ 158 w 22"/>
                <a:gd name="T9" fmla="*/ 691 h 38"/>
                <a:gd name="T10" fmla="*/ 220 w 22"/>
                <a:gd name="T11" fmla="*/ 691 h 38"/>
                <a:gd name="T12" fmla="*/ 250 w 22"/>
                <a:gd name="T13" fmla="*/ 21 h 38"/>
                <a:gd name="T14" fmla="*/ 175 w 22"/>
                <a:gd name="T15" fmla="*/ 0 h 38"/>
                <a:gd name="T16" fmla="*/ 83 w 22"/>
                <a:gd name="T17" fmla="*/ 93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8">
                  <a:moveTo>
                    <a:pt x="5" y="5"/>
                  </a:moveTo>
                  <a:cubicBezTo>
                    <a:pt x="0" y="13"/>
                    <a:pt x="1" y="28"/>
                    <a:pt x="5" y="35"/>
                  </a:cubicBezTo>
                  <a:cubicBezTo>
                    <a:pt x="7" y="37"/>
                    <a:pt x="8" y="37"/>
                    <a:pt x="9" y="37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7"/>
                    <a:pt x="10" y="37"/>
                    <a:pt x="10" y="37"/>
                  </a:cubicBezTo>
                  <a:cubicBezTo>
                    <a:pt x="11" y="37"/>
                    <a:pt x="12" y="37"/>
                    <a:pt x="14" y="37"/>
                  </a:cubicBezTo>
                  <a:cubicBezTo>
                    <a:pt x="22" y="28"/>
                    <a:pt x="20" y="8"/>
                    <a:pt x="16" y="1"/>
                  </a:cubicBezTo>
                  <a:cubicBezTo>
                    <a:pt x="14" y="0"/>
                    <a:pt x="12" y="0"/>
                    <a:pt x="11" y="0"/>
                  </a:cubicBezTo>
                  <a:cubicBezTo>
                    <a:pt x="9" y="0"/>
                    <a:pt x="7" y="1"/>
                    <a:pt x="5" y="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1" name="Freeform 528">
              <a:extLst>
                <a:ext uri="{FF2B5EF4-FFF2-40B4-BE49-F238E27FC236}">
                  <a16:creationId xmlns:a16="http://schemas.microsoft.com/office/drawing/2014/main" id="{97979A0C-90E1-4D76-9D78-4122E48BB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1536"/>
              <a:ext cx="57" cy="94"/>
            </a:xfrm>
            <a:custGeom>
              <a:avLst/>
              <a:gdLst>
                <a:gd name="T0" fmla="*/ 278 w 23"/>
                <a:gd name="T1" fmla="*/ 677 h 35"/>
                <a:gd name="T2" fmla="*/ 307 w 23"/>
                <a:gd name="T3" fmla="*/ 655 h 35"/>
                <a:gd name="T4" fmla="*/ 349 w 23"/>
                <a:gd name="T5" fmla="*/ 540 h 35"/>
                <a:gd name="T6" fmla="*/ 136 w 23"/>
                <a:gd name="T7" fmla="*/ 21 h 35"/>
                <a:gd name="T8" fmla="*/ 104 w 23"/>
                <a:gd name="T9" fmla="*/ 0 h 35"/>
                <a:gd name="T10" fmla="*/ 92 w 23"/>
                <a:gd name="T11" fmla="*/ 21 h 35"/>
                <a:gd name="T12" fmla="*/ 30 w 23"/>
                <a:gd name="T13" fmla="*/ 56 h 35"/>
                <a:gd name="T14" fmla="*/ 278 w 23"/>
                <a:gd name="T15" fmla="*/ 67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5">
                  <a:moveTo>
                    <a:pt x="18" y="35"/>
                  </a:moveTo>
                  <a:cubicBezTo>
                    <a:pt x="19" y="35"/>
                    <a:pt x="20" y="35"/>
                    <a:pt x="20" y="34"/>
                  </a:cubicBezTo>
                  <a:cubicBezTo>
                    <a:pt x="22" y="33"/>
                    <a:pt x="23" y="31"/>
                    <a:pt x="23" y="28"/>
                  </a:cubicBezTo>
                  <a:cubicBezTo>
                    <a:pt x="23" y="18"/>
                    <a:pt x="16" y="5"/>
                    <a:pt x="9" y="1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5" y="1"/>
                    <a:pt x="4" y="2"/>
                    <a:pt x="2" y="3"/>
                  </a:cubicBezTo>
                  <a:cubicBezTo>
                    <a:pt x="0" y="14"/>
                    <a:pt x="11" y="31"/>
                    <a:pt x="18" y="3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2" name="Freeform 529">
              <a:extLst>
                <a:ext uri="{FF2B5EF4-FFF2-40B4-BE49-F238E27FC236}">
                  <a16:creationId xmlns:a16="http://schemas.microsoft.com/office/drawing/2014/main" id="{8C45C0D1-3A2D-46C8-9DD4-50A834890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691"/>
              <a:ext cx="55" cy="91"/>
            </a:xfrm>
            <a:custGeom>
              <a:avLst/>
              <a:gdLst>
                <a:gd name="T0" fmla="*/ 300 w 22"/>
                <a:gd name="T1" fmla="*/ 653 h 34"/>
                <a:gd name="T2" fmla="*/ 345 w 22"/>
                <a:gd name="T3" fmla="*/ 517 h 34"/>
                <a:gd name="T4" fmla="*/ 125 w 22"/>
                <a:gd name="T5" fmla="*/ 21 h 34"/>
                <a:gd name="T6" fmla="*/ 95 w 22"/>
                <a:gd name="T7" fmla="*/ 0 h 34"/>
                <a:gd name="T8" fmla="*/ 95 w 22"/>
                <a:gd name="T9" fmla="*/ 0 h 34"/>
                <a:gd name="T10" fmla="*/ 50 w 22"/>
                <a:gd name="T11" fmla="*/ 21 h 34"/>
                <a:gd name="T12" fmla="*/ 300 w 22"/>
                <a:gd name="T13" fmla="*/ 65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4">
                  <a:moveTo>
                    <a:pt x="19" y="34"/>
                  </a:moveTo>
                  <a:cubicBezTo>
                    <a:pt x="21" y="33"/>
                    <a:pt x="22" y="31"/>
                    <a:pt x="22" y="27"/>
                  </a:cubicBezTo>
                  <a:cubicBezTo>
                    <a:pt x="22" y="18"/>
                    <a:pt x="15" y="4"/>
                    <a:pt x="8" y="1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1"/>
                    <a:pt x="3" y="1"/>
                  </a:cubicBezTo>
                  <a:cubicBezTo>
                    <a:pt x="0" y="13"/>
                    <a:pt x="11" y="30"/>
                    <a:pt x="19" y="34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3" name="Freeform 530">
              <a:extLst>
                <a:ext uri="{FF2B5EF4-FFF2-40B4-BE49-F238E27FC236}">
                  <a16:creationId xmlns:a16="http://schemas.microsoft.com/office/drawing/2014/main" id="{BDA8FB53-6966-44E0-A088-A0BBFB339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584"/>
              <a:ext cx="70" cy="75"/>
            </a:xfrm>
            <a:custGeom>
              <a:avLst/>
              <a:gdLst>
                <a:gd name="T0" fmla="*/ 345 w 28"/>
                <a:gd name="T1" fmla="*/ 0 h 28"/>
                <a:gd name="T2" fmla="*/ 438 w 28"/>
                <a:gd name="T3" fmla="*/ 538 h 28"/>
                <a:gd name="T4" fmla="*/ 113 w 28"/>
                <a:gd name="T5" fmla="*/ 517 h 28"/>
                <a:gd name="T6" fmla="*/ 0 w 28"/>
                <a:gd name="T7" fmla="*/ 346 h 28"/>
                <a:gd name="T8" fmla="*/ 208 w 28"/>
                <a:gd name="T9" fmla="*/ 458 h 28"/>
                <a:gd name="T10" fmla="*/ 345 w 2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22" y="0"/>
                  </a:moveTo>
                  <a:cubicBezTo>
                    <a:pt x="19" y="6"/>
                    <a:pt x="22" y="23"/>
                    <a:pt x="28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1" y="22"/>
                    <a:pt x="0" y="18"/>
                  </a:cubicBezTo>
                  <a:cubicBezTo>
                    <a:pt x="3" y="22"/>
                    <a:pt x="7" y="24"/>
                    <a:pt x="13" y="24"/>
                  </a:cubicBezTo>
                  <a:cubicBezTo>
                    <a:pt x="21" y="24"/>
                    <a:pt x="17" y="0"/>
                    <a:pt x="22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4" name="Freeform 531">
              <a:extLst>
                <a:ext uri="{FF2B5EF4-FFF2-40B4-BE49-F238E27FC236}">
                  <a16:creationId xmlns:a16="http://schemas.microsoft.com/office/drawing/2014/main" id="{41D88148-2B00-4F43-9156-2E742907D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747"/>
              <a:ext cx="75" cy="75"/>
            </a:xfrm>
            <a:custGeom>
              <a:avLst/>
              <a:gdLst>
                <a:gd name="T0" fmla="*/ 375 w 30"/>
                <a:gd name="T1" fmla="*/ 0 h 28"/>
                <a:gd name="T2" fmla="*/ 470 w 30"/>
                <a:gd name="T3" fmla="*/ 538 h 28"/>
                <a:gd name="T4" fmla="*/ 113 w 30"/>
                <a:gd name="T5" fmla="*/ 517 h 28"/>
                <a:gd name="T6" fmla="*/ 0 w 30"/>
                <a:gd name="T7" fmla="*/ 346 h 28"/>
                <a:gd name="T8" fmla="*/ 238 w 30"/>
                <a:gd name="T9" fmla="*/ 458 h 28"/>
                <a:gd name="T10" fmla="*/ 375 w 30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8">
                  <a:moveTo>
                    <a:pt x="24" y="0"/>
                  </a:moveTo>
                  <a:cubicBezTo>
                    <a:pt x="22" y="6"/>
                    <a:pt x="24" y="23"/>
                    <a:pt x="30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1" y="22"/>
                    <a:pt x="0" y="18"/>
                  </a:cubicBezTo>
                  <a:cubicBezTo>
                    <a:pt x="3" y="22"/>
                    <a:pt x="10" y="24"/>
                    <a:pt x="15" y="24"/>
                  </a:cubicBezTo>
                  <a:cubicBezTo>
                    <a:pt x="23" y="24"/>
                    <a:pt x="19" y="0"/>
                    <a:pt x="2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5" name="Freeform 532">
              <a:extLst>
                <a:ext uri="{FF2B5EF4-FFF2-40B4-BE49-F238E27FC236}">
                  <a16:creationId xmlns:a16="http://schemas.microsoft.com/office/drawing/2014/main" id="{AA227FAD-0787-4FAD-8073-D01D7E33E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1523"/>
              <a:ext cx="77" cy="56"/>
            </a:xfrm>
            <a:custGeom>
              <a:avLst/>
              <a:gdLst>
                <a:gd name="T0" fmla="*/ 0 w 31"/>
                <a:gd name="T1" fmla="*/ 397 h 21"/>
                <a:gd name="T2" fmla="*/ 186 w 31"/>
                <a:gd name="T3" fmla="*/ 21 h 21"/>
                <a:gd name="T4" fmla="*/ 474 w 31"/>
                <a:gd name="T5" fmla="*/ 35 h 21"/>
                <a:gd name="T6" fmla="*/ 0 w 31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1">
                  <a:moveTo>
                    <a:pt x="0" y="21"/>
                  </a:moveTo>
                  <a:cubicBezTo>
                    <a:pt x="2" y="12"/>
                    <a:pt x="8" y="3"/>
                    <a:pt x="12" y="1"/>
                  </a:cubicBezTo>
                  <a:cubicBezTo>
                    <a:pt x="15" y="0"/>
                    <a:pt x="31" y="2"/>
                    <a:pt x="31" y="2"/>
                  </a:cubicBezTo>
                  <a:cubicBezTo>
                    <a:pt x="25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6" name="Freeform 533">
              <a:extLst>
                <a:ext uri="{FF2B5EF4-FFF2-40B4-BE49-F238E27FC236}">
                  <a16:creationId xmlns:a16="http://schemas.microsoft.com/office/drawing/2014/main" id="{6EAA5402-7D63-4AC2-82B7-D3A1D512E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86"/>
              <a:ext cx="75" cy="56"/>
            </a:xfrm>
            <a:custGeom>
              <a:avLst/>
              <a:gdLst>
                <a:gd name="T0" fmla="*/ 0 w 30"/>
                <a:gd name="T1" fmla="*/ 397 h 21"/>
                <a:gd name="T2" fmla="*/ 175 w 30"/>
                <a:gd name="T3" fmla="*/ 35 h 21"/>
                <a:gd name="T4" fmla="*/ 470 w 30"/>
                <a:gd name="T5" fmla="*/ 35 h 21"/>
                <a:gd name="T6" fmla="*/ 0 w 3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1">
                  <a:moveTo>
                    <a:pt x="0" y="21"/>
                  </a:moveTo>
                  <a:cubicBezTo>
                    <a:pt x="1" y="13"/>
                    <a:pt x="8" y="3"/>
                    <a:pt x="11" y="2"/>
                  </a:cubicBezTo>
                  <a:cubicBezTo>
                    <a:pt x="15" y="0"/>
                    <a:pt x="30" y="2"/>
                    <a:pt x="30" y="2"/>
                  </a:cubicBezTo>
                  <a:cubicBezTo>
                    <a:pt x="24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7" name="Freeform 534">
              <a:extLst>
                <a:ext uri="{FF2B5EF4-FFF2-40B4-BE49-F238E27FC236}">
                  <a16:creationId xmlns:a16="http://schemas.microsoft.com/office/drawing/2014/main" id="{D5586102-1DF7-471A-A5F1-38FE993F4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1640"/>
              <a:ext cx="145" cy="160"/>
            </a:xfrm>
            <a:custGeom>
              <a:avLst/>
              <a:gdLst>
                <a:gd name="T0" fmla="*/ 458 w 58"/>
                <a:gd name="T1" fmla="*/ 0 h 60"/>
                <a:gd name="T2" fmla="*/ 0 w 58"/>
                <a:gd name="T3" fmla="*/ 227 h 60"/>
                <a:gd name="T4" fmla="*/ 175 w 58"/>
                <a:gd name="T5" fmla="*/ 248 h 60"/>
                <a:gd name="T6" fmla="*/ 458 w 58"/>
                <a:gd name="T7" fmla="*/ 875 h 60"/>
                <a:gd name="T8" fmla="*/ 345 w 58"/>
                <a:gd name="T9" fmla="*/ 1139 h 60"/>
                <a:gd name="T10" fmla="*/ 345 w 58"/>
                <a:gd name="T11" fmla="*/ 1139 h 60"/>
                <a:gd name="T12" fmla="*/ 783 w 58"/>
                <a:gd name="T13" fmla="*/ 875 h 60"/>
                <a:gd name="T14" fmla="*/ 458 w 58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0">
                  <a:moveTo>
                    <a:pt x="29" y="0"/>
                  </a:moveTo>
                  <a:cubicBezTo>
                    <a:pt x="27" y="1"/>
                    <a:pt x="10" y="7"/>
                    <a:pt x="0" y="12"/>
                  </a:cubicBezTo>
                  <a:cubicBezTo>
                    <a:pt x="4" y="10"/>
                    <a:pt x="8" y="11"/>
                    <a:pt x="11" y="13"/>
                  </a:cubicBezTo>
                  <a:cubicBezTo>
                    <a:pt x="21" y="18"/>
                    <a:pt x="29" y="34"/>
                    <a:pt x="29" y="46"/>
                  </a:cubicBezTo>
                  <a:cubicBezTo>
                    <a:pt x="28" y="52"/>
                    <a:pt x="26" y="57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58" y="29"/>
                    <a:pt x="49" y="4"/>
                    <a:pt x="29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8" name="Freeform 535">
              <a:extLst>
                <a:ext uri="{FF2B5EF4-FFF2-40B4-BE49-F238E27FC236}">
                  <a16:creationId xmlns:a16="http://schemas.microsoft.com/office/drawing/2014/main" id="{2DB86CB1-CF28-4D11-8CA2-B858FE41D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1574"/>
              <a:ext cx="48" cy="56"/>
            </a:xfrm>
            <a:custGeom>
              <a:avLst/>
              <a:gdLst>
                <a:gd name="T0" fmla="*/ 0 w 19"/>
                <a:gd name="T1" fmla="*/ 0 h 21"/>
                <a:gd name="T2" fmla="*/ 20 w 19"/>
                <a:gd name="T3" fmla="*/ 363 h 21"/>
                <a:gd name="T4" fmla="*/ 306 w 19"/>
                <a:gd name="T5" fmla="*/ 192 h 21"/>
                <a:gd name="T6" fmla="*/ 0 w 19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3" y="8"/>
                    <a:pt x="2" y="16"/>
                    <a:pt x="1" y="19"/>
                  </a:cubicBezTo>
                  <a:cubicBezTo>
                    <a:pt x="1" y="21"/>
                    <a:pt x="19" y="10"/>
                    <a:pt x="19" y="10"/>
                  </a:cubicBezTo>
                  <a:cubicBezTo>
                    <a:pt x="14" y="11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9" name="Freeform 536">
              <a:extLst>
                <a:ext uri="{FF2B5EF4-FFF2-40B4-BE49-F238E27FC236}">
                  <a16:creationId xmlns:a16="http://schemas.microsoft.com/office/drawing/2014/main" id="{2384D6FA-E7F6-40FD-B2B4-891397DA4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" y="1731"/>
              <a:ext cx="48" cy="59"/>
            </a:xfrm>
            <a:custGeom>
              <a:avLst/>
              <a:gdLst>
                <a:gd name="T0" fmla="*/ 0 w 19"/>
                <a:gd name="T1" fmla="*/ 0 h 22"/>
                <a:gd name="T2" fmla="*/ 20 w 19"/>
                <a:gd name="T3" fmla="*/ 367 h 22"/>
                <a:gd name="T4" fmla="*/ 306 w 19"/>
                <a:gd name="T5" fmla="*/ 193 h 22"/>
                <a:gd name="T6" fmla="*/ 0 w 1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3" y="9"/>
                    <a:pt x="2" y="16"/>
                    <a:pt x="1" y="19"/>
                  </a:cubicBezTo>
                  <a:cubicBezTo>
                    <a:pt x="1" y="22"/>
                    <a:pt x="19" y="10"/>
                    <a:pt x="19" y="10"/>
                  </a:cubicBezTo>
                  <a:cubicBezTo>
                    <a:pt x="14" y="12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40" name="Freeform 537">
              <a:extLst>
                <a:ext uri="{FF2B5EF4-FFF2-40B4-BE49-F238E27FC236}">
                  <a16:creationId xmlns:a16="http://schemas.microsoft.com/office/drawing/2014/main" id="{B621382D-955D-42E5-BD42-277DBA7EE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494"/>
              <a:ext cx="40" cy="18"/>
            </a:xfrm>
            <a:custGeom>
              <a:avLst/>
              <a:gdLst>
                <a:gd name="T0" fmla="*/ 0 w 16"/>
                <a:gd name="T1" fmla="*/ 118 h 7"/>
                <a:gd name="T2" fmla="*/ 250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7" y="6"/>
                    <a:pt x="14" y="2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41" name="Freeform 538">
              <a:extLst>
                <a:ext uri="{FF2B5EF4-FFF2-40B4-BE49-F238E27FC236}">
                  <a16:creationId xmlns:a16="http://schemas.microsoft.com/office/drawing/2014/main" id="{E7F7214A-B62C-4622-8311-47DA9FE66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1648"/>
              <a:ext cx="42" cy="16"/>
            </a:xfrm>
            <a:custGeom>
              <a:avLst/>
              <a:gdLst>
                <a:gd name="T0" fmla="*/ 0 w 17"/>
                <a:gd name="T1" fmla="*/ 115 h 6"/>
                <a:gd name="T2" fmla="*/ 257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cubicBezTo>
                    <a:pt x="6" y="6"/>
                    <a:pt x="13" y="3"/>
                    <a:pt x="17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42" name="Freeform 539">
              <a:extLst>
                <a:ext uri="{FF2B5EF4-FFF2-40B4-BE49-F238E27FC236}">
                  <a16:creationId xmlns:a16="http://schemas.microsoft.com/office/drawing/2014/main" id="{C6C0585A-9C48-41BA-9DAE-DC54721FF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800"/>
              <a:ext cx="302" cy="323"/>
            </a:xfrm>
            <a:custGeom>
              <a:avLst/>
              <a:gdLst>
                <a:gd name="T0" fmla="*/ 1869 w 121"/>
                <a:gd name="T1" fmla="*/ 1925 h 121"/>
                <a:gd name="T2" fmla="*/ 1849 w 121"/>
                <a:gd name="T3" fmla="*/ 1959 h 121"/>
                <a:gd name="T4" fmla="*/ 1712 w 121"/>
                <a:gd name="T5" fmla="*/ 1981 h 121"/>
                <a:gd name="T6" fmla="*/ 479 w 121"/>
                <a:gd name="T7" fmla="*/ 0 h 121"/>
                <a:gd name="T8" fmla="*/ 729 w 121"/>
                <a:gd name="T9" fmla="*/ 1084 h 121"/>
                <a:gd name="T10" fmla="*/ 0 w 121"/>
                <a:gd name="T11" fmla="*/ 21 h 121"/>
                <a:gd name="T12" fmla="*/ 187 w 121"/>
                <a:gd name="T13" fmla="*/ 513 h 121"/>
                <a:gd name="T14" fmla="*/ 1650 w 121"/>
                <a:gd name="T15" fmla="*/ 2245 h 121"/>
                <a:gd name="T16" fmla="*/ 1787 w 121"/>
                <a:gd name="T17" fmla="*/ 2245 h 121"/>
                <a:gd name="T18" fmla="*/ 1882 w 121"/>
                <a:gd name="T19" fmla="*/ 1925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121">
                  <a:moveTo>
                    <a:pt x="120" y="101"/>
                  </a:moveTo>
                  <a:cubicBezTo>
                    <a:pt x="119" y="103"/>
                    <a:pt x="119" y="103"/>
                    <a:pt x="119" y="103"/>
                  </a:cubicBezTo>
                  <a:cubicBezTo>
                    <a:pt x="118" y="108"/>
                    <a:pt x="114" y="106"/>
                    <a:pt x="110" y="104"/>
                  </a:cubicBezTo>
                  <a:cubicBezTo>
                    <a:pt x="93" y="92"/>
                    <a:pt x="57" y="60"/>
                    <a:pt x="31" y="0"/>
                  </a:cubicBezTo>
                  <a:cubicBezTo>
                    <a:pt x="31" y="0"/>
                    <a:pt x="53" y="49"/>
                    <a:pt x="47" y="57"/>
                  </a:cubicBezTo>
                  <a:cubicBezTo>
                    <a:pt x="41" y="65"/>
                    <a:pt x="0" y="1"/>
                    <a:pt x="0" y="1"/>
                  </a:cubicBezTo>
                  <a:cubicBezTo>
                    <a:pt x="3" y="11"/>
                    <a:pt x="7" y="19"/>
                    <a:pt x="12" y="27"/>
                  </a:cubicBezTo>
                  <a:cubicBezTo>
                    <a:pt x="36" y="69"/>
                    <a:pt x="89" y="113"/>
                    <a:pt x="106" y="118"/>
                  </a:cubicBezTo>
                  <a:cubicBezTo>
                    <a:pt x="110" y="119"/>
                    <a:pt x="111" y="121"/>
                    <a:pt x="115" y="118"/>
                  </a:cubicBezTo>
                  <a:cubicBezTo>
                    <a:pt x="118" y="117"/>
                    <a:pt x="120" y="110"/>
                    <a:pt x="121" y="101"/>
                  </a:cubicBezTo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43" name="Freeform 540">
              <a:extLst>
                <a:ext uri="{FF2B5EF4-FFF2-40B4-BE49-F238E27FC236}">
                  <a16:creationId xmlns:a16="http://schemas.microsoft.com/office/drawing/2014/main" id="{48B8B85B-3690-4DEC-8DA4-7CF86578F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400"/>
              <a:ext cx="105" cy="46"/>
            </a:xfrm>
            <a:custGeom>
              <a:avLst/>
              <a:gdLst>
                <a:gd name="T0" fmla="*/ 20 w 42"/>
                <a:gd name="T1" fmla="*/ 0 h 17"/>
                <a:gd name="T2" fmla="*/ 20 w 42"/>
                <a:gd name="T3" fmla="*/ 0 h 17"/>
                <a:gd name="T4" fmla="*/ 20 w 42"/>
                <a:gd name="T5" fmla="*/ 0 h 17"/>
                <a:gd name="T6" fmla="*/ 0 w 42"/>
                <a:gd name="T7" fmla="*/ 103 h 17"/>
                <a:gd name="T8" fmla="*/ 0 w 42"/>
                <a:gd name="T9" fmla="*/ 162 h 17"/>
                <a:gd name="T10" fmla="*/ 645 w 42"/>
                <a:gd name="T11" fmla="*/ 336 h 17"/>
                <a:gd name="T12" fmla="*/ 658 w 42"/>
                <a:gd name="T13" fmla="*/ 176 h 17"/>
                <a:gd name="T14" fmla="*/ 20 w 42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7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5" y="11"/>
                    <a:pt x="30" y="14"/>
                    <a:pt x="41" y="17"/>
                  </a:cubicBezTo>
                  <a:cubicBezTo>
                    <a:pt x="41" y="15"/>
                    <a:pt x="42" y="12"/>
                    <a:pt x="42" y="9"/>
                  </a:cubicBezTo>
                  <a:cubicBezTo>
                    <a:pt x="31" y="6"/>
                    <a:pt x="16" y="3"/>
                    <a:pt x="1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44" name="Freeform 541">
              <a:extLst>
                <a:ext uri="{FF2B5EF4-FFF2-40B4-BE49-F238E27FC236}">
                  <a16:creationId xmlns:a16="http://schemas.microsoft.com/office/drawing/2014/main" id="{CD102B0F-A01E-4A76-AAE5-A125C8768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2904"/>
              <a:ext cx="20" cy="395"/>
            </a:xfrm>
            <a:custGeom>
              <a:avLst/>
              <a:gdLst>
                <a:gd name="T0" fmla="*/ 0 w 8"/>
                <a:gd name="T1" fmla="*/ 0 h 148"/>
                <a:gd name="T2" fmla="*/ 33 w 8"/>
                <a:gd name="T3" fmla="*/ 2813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8">
                  <a:moveTo>
                    <a:pt x="0" y="0"/>
                  </a:moveTo>
                  <a:cubicBezTo>
                    <a:pt x="6" y="15"/>
                    <a:pt x="8" y="121"/>
                    <a:pt x="2" y="148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45" name="Freeform 542">
              <a:extLst>
                <a:ext uri="{FF2B5EF4-FFF2-40B4-BE49-F238E27FC236}">
                  <a16:creationId xmlns:a16="http://schemas.microsoft.com/office/drawing/2014/main" id="{08F67C3F-60EE-4B1C-AD0B-124351F2F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870"/>
              <a:ext cx="150" cy="189"/>
            </a:xfrm>
            <a:custGeom>
              <a:avLst/>
              <a:gdLst>
                <a:gd name="T0" fmla="*/ 938 w 60"/>
                <a:gd name="T1" fmla="*/ 0 h 71"/>
                <a:gd name="T2" fmla="*/ 208 w 60"/>
                <a:gd name="T3" fmla="*/ 192 h 71"/>
                <a:gd name="T4" fmla="*/ 0 w 60"/>
                <a:gd name="T5" fmla="*/ 681 h 71"/>
                <a:gd name="T6" fmla="*/ 0 w 60"/>
                <a:gd name="T7" fmla="*/ 1339 h 71"/>
                <a:gd name="T8" fmla="*/ 345 w 60"/>
                <a:gd name="T9" fmla="*/ 261 h 71"/>
                <a:gd name="T10" fmla="*/ 938 w 60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1">
                  <a:moveTo>
                    <a:pt x="60" y="0"/>
                  </a:moveTo>
                  <a:cubicBezTo>
                    <a:pt x="49" y="0"/>
                    <a:pt x="25" y="1"/>
                    <a:pt x="13" y="10"/>
                  </a:cubicBezTo>
                  <a:cubicBezTo>
                    <a:pt x="0" y="20"/>
                    <a:pt x="0" y="30"/>
                    <a:pt x="0" y="36"/>
                  </a:cubicBezTo>
                  <a:cubicBezTo>
                    <a:pt x="0" y="41"/>
                    <a:pt x="0" y="71"/>
                    <a:pt x="0" y="71"/>
                  </a:cubicBezTo>
                  <a:cubicBezTo>
                    <a:pt x="4" y="49"/>
                    <a:pt x="10" y="26"/>
                    <a:pt x="22" y="14"/>
                  </a:cubicBezTo>
                  <a:cubicBezTo>
                    <a:pt x="32" y="4"/>
                    <a:pt x="60" y="0"/>
                    <a:pt x="60" y="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46" name="Freeform 543">
              <a:extLst>
                <a:ext uri="{FF2B5EF4-FFF2-40B4-BE49-F238E27FC236}">
                  <a16:creationId xmlns:a16="http://schemas.microsoft.com/office/drawing/2014/main" id="{1A0D33C3-8A8D-47EF-95F3-934840D7D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446"/>
              <a:ext cx="270" cy="106"/>
            </a:xfrm>
            <a:custGeom>
              <a:avLst/>
              <a:gdLst>
                <a:gd name="T0" fmla="*/ 1675 w 108"/>
                <a:gd name="T1" fmla="*/ 451 h 40"/>
                <a:gd name="T2" fmla="*/ 1675 w 108"/>
                <a:gd name="T3" fmla="*/ 451 h 40"/>
                <a:gd name="T4" fmla="*/ 1645 w 108"/>
                <a:gd name="T5" fmla="*/ 315 h 40"/>
                <a:gd name="T6" fmla="*/ 1438 w 108"/>
                <a:gd name="T7" fmla="*/ 148 h 40"/>
                <a:gd name="T8" fmla="*/ 770 w 108"/>
                <a:gd name="T9" fmla="*/ 0 h 40"/>
                <a:gd name="T10" fmla="*/ 0 w 108"/>
                <a:gd name="T11" fmla="*/ 204 h 40"/>
                <a:gd name="T12" fmla="*/ 833 w 108"/>
                <a:gd name="T13" fmla="*/ 652 h 40"/>
                <a:gd name="T14" fmla="*/ 1625 w 108"/>
                <a:gd name="T15" fmla="*/ 745 h 40"/>
                <a:gd name="T16" fmla="*/ 1688 w 108"/>
                <a:gd name="T17" fmla="*/ 506 h 40"/>
                <a:gd name="T18" fmla="*/ 1675 w 108"/>
                <a:gd name="T19" fmla="*/ 451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40">
                  <a:moveTo>
                    <a:pt x="107" y="24"/>
                  </a:moveTo>
                  <a:cubicBezTo>
                    <a:pt x="107" y="24"/>
                    <a:pt x="107" y="24"/>
                    <a:pt x="107" y="24"/>
                  </a:cubicBezTo>
                  <a:cubicBezTo>
                    <a:pt x="107" y="21"/>
                    <a:pt x="106" y="19"/>
                    <a:pt x="105" y="17"/>
                  </a:cubicBezTo>
                  <a:cubicBezTo>
                    <a:pt x="102" y="13"/>
                    <a:pt x="97" y="10"/>
                    <a:pt x="92" y="8"/>
                  </a:cubicBezTo>
                  <a:cubicBezTo>
                    <a:pt x="81" y="3"/>
                    <a:pt x="65" y="0"/>
                    <a:pt x="49" y="0"/>
                  </a:cubicBezTo>
                  <a:cubicBezTo>
                    <a:pt x="23" y="0"/>
                    <a:pt x="6" y="5"/>
                    <a:pt x="0" y="11"/>
                  </a:cubicBezTo>
                  <a:cubicBezTo>
                    <a:pt x="8" y="18"/>
                    <a:pt x="16" y="34"/>
                    <a:pt x="53" y="35"/>
                  </a:cubicBezTo>
                  <a:cubicBezTo>
                    <a:pt x="89" y="36"/>
                    <a:pt x="103" y="23"/>
                    <a:pt x="104" y="40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7" y="26"/>
                    <a:pt x="107" y="25"/>
                    <a:pt x="107" y="24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0658" name="Group 544">
            <a:extLst>
              <a:ext uri="{FF2B5EF4-FFF2-40B4-BE49-F238E27FC236}">
                <a16:creationId xmlns:a16="http://schemas.microsoft.com/office/drawing/2014/main" id="{291DE79D-1A53-430A-AC9B-42AB4AF9B3BA}"/>
              </a:ext>
            </a:extLst>
          </p:cNvPr>
          <p:cNvGrpSpPr>
            <a:grpSpLocks/>
          </p:cNvGrpSpPr>
          <p:nvPr/>
        </p:nvGrpSpPr>
        <p:grpSpPr bwMode="auto">
          <a:xfrm>
            <a:off x="2444750" y="1462088"/>
            <a:ext cx="3151188" cy="4137025"/>
            <a:chOff x="580" y="744"/>
            <a:chExt cx="1985" cy="2606"/>
          </a:xfrm>
        </p:grpSpPr>
        <p:grpSp>
          <p:nvGrpSpPr>
            <p:cNvPr id="70662" name="Group 545">
              <a:extLst>
                <a:ext uri="{FF2B5EF4-FFF2-40B4-BE49-F238E27FC236}">
                  <a16:creationId xmlns:a16="http://schemas.microsoft.com/office/drawing/2014/main" id="{7920D027-F81B-4788-A148-C1B95A5A86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7" y="864"/>
              <a:ext cx="1868" cy="2486"/>
              <a:chOff x="697" y="864"/>
              <a:chExt cx="1868" cy="2486"/>
            </a:xfrm>
          </p:grpSpPr>
          <p:sp>
            <p:nvSpPr>
              <p:cNvPr id="71106" name="Freeform 546">
                <a:extLst>
                  <a:ext uri="{FF2B5EF4-FFF2-40B4-BE49-F238E27FC236}">
                    <a16:creationId xmlns:a16="http://schemas.microsoft.com/office/drawing/2014/main" id="{B08DC5F1-F078-44F6-8531-25B51EF6C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864"/>
                <a:ext cx="1865" cy="2486"/>
              </a:xfrm>
              <a:custGeom>
                <a:avLst/>
                <a:gdLst>
                  <a:gd name="T0" fmla="*/ 10050 w 746"/>
                  <a:gd name="T1" fmla="*/ 7250 h 932"/>
                  <a:gd name="T2" fmla="*/ 10208 w 746"/>
                  <a:gd name="T3" fmla="*/ 6660 h 932"/>
                  <a:gd name="T4" fmla="*/ 10188 w 746"/>
                  <a:gd name="T5" fmla="*/ 6511 h 932"/>
                  <a:gd name="T6" fmla="*/ 9595 w 746"/>
                  <a:gd name="T7" fmla="*/ 5906 h 932"/>
                  <a:gd name="T8" fmla="*/ 9375 w 746"/>
                  <a:gd name="T9" fmla="*/ 5564 h 932"/>
                  <a:gd name="T10" fmla="*/ 9863 w 746"/>
                  <a:gd name="T11" fmla="*/ 5577 h 932"/>
                  <a:gd name="T12" fmla="*/ 9645 w 746"/>
                  <a:gd name="T13" fmla="*/ 4745 h 932"/>
                  <a:gd name="T14" fmla="*/ 8908 w 746"/>
                  <a:gd name="T15" fmla="*/ 5009 h 932"/>
                  <a:gd name="T16" fmla="*/ 9500 w 746"/>
                  <a:gd name="T17" fmla="*/ 4268 h 932"/>
                  <a:gd name="T18" fmla="*/ 9408 w 746"/>
                  <a:gd name="T19" fmla="*/ 3644 h 932"/>
                  <a:gd name="T20" fmla="*/ 8520 w 746"/>
                  <a:gd name="T21" fmla="*/ 3700 h 932"/>
                  <a:gd name="T22" fmla="*/ 9408 w 746"/>
                  <a:gd name="T23" fmla="*/ 3644 h 932"/>
                  <a:gd name="T24" fmla="*/ 9375 w 746"/>
                  <a:gd name="T25" fmla="*/ 3337 h 932"/>
                  <a:gd name="T26" fmla="*/ 9270 w 746"/>
                  <a:gd name="T27" fmla="*/ 2697 h 932"/>
                  <a:gd name="T28" fmla="*/ 7113 w 746"/>
                  <a:gd name="T29" fmla="*/ 1195 h 932"/>
                  <a:gd name="T30" fmla="*/ 7125 w 746"/>
                  <a:gd name="T31" fmla="*/ 1937 h 932"/>
                  <a:gd name="T32" fmla="*/ 6970 w 746"/>
                  <a:gd name="T33" fmla="*/ 1230 h 932"/>
                  <a:gd name="T34" fmla="*/ 6863 w 746"/>
                  <a:gd name="T35" fmla="*/ 547 h 932"/>
                  <a:gd name="T36" fmla="*/ 6438 w 746"/>
                  <a:gd name="T37" fmla="*/ 227 h 932"/>
                  <a:gd name="T38" fmla="*/ 6208 w 746"/>
                  <a:gd name="T39" fmla="*/ 376 h 932"/>
                  <a:gd name="T40" fmla="*/ 6208 w 746"/>
                  <a:gd name="T41" fmla="*/ 77 h 932"/>
                  <a:gd name="T42" fmla="*/ 6095 w 746"/>
                  <a:gd name="T43" fmla="*/ 56 h 932"/>
                  <a:gd name="T44" fmla="*/ 5533 w 746"/>
                  <a:gd name="T45" fmla="*/ 93 h 932"/>
                  <a:gd name="T46" fmla="*/ 5083 w 746"/>
                  <a:gd name="T47" fmla="*/ 397 h 932"/>
                  <a:gd name="T48" fmla="*/ 4958 w 746"/>
                  <a:gd name="T49" fmla="*/ 363 h 932"/>
                  <a:gd name="T50" fmla="*/ 4470 w 746"/>
                  <a:gd name="T51" fmla="*/ 435 h 932"/>
                  <a:gd name="T52" fmla="*/ 4220 w 746"/>
                  <a:gd name="T53" fmla="*/ 1251 h 932"/>
                  <a:gd name="T54" fmla="*/ 1283 w 746"/>
                  <a:gd name="T55" fmla="*/ 1958 h 932"/>
                  <a:gd name="T56" fmla="*/ 1063 w 746"/>
                  <a:gd name="T57" fmla="*/ 2582 h 932"/>
                  <a:gd name="T58" fmla="*/ 1438 w 746"/>
                  <a:gd name="T59" fmla="*/ 2881 h 932"/>
                  <a:gd name="T60" fmla="*/ 1000 w 746"/>
                  <a:gd name="T61" fmla="*/ 2939 h 932"/>
                  <a:gd name="T62" fmla="*/ 938 w 746"/>
                  <a:gd name="T63" fmla="*/ 3606 h 932"/>
                  <a:gd name="T64" fmla="*/ 2970 w 746"/>
                  <a:gd name="T65" fmla="*/ 3964 h 932"/>
                  <a:gd name="T66" fmla="*/ 2988 w 746"/>
                  <a:gd name="T67" fmla="*/ 4839 h 932"/>
                  <a:gd name="T68" fmla="*/ 2470 w 746"/>
                  <a:gd name="T69" fmla="*/ 4326 h 932"/>
                  <a:gd name="T70" fmla="*/ 720 w 746"/>
                  <a:gd name="T71" fmla="*/ 4268 h 932"/>
                  <a:gd name="T72" fmla="*/ 720 w 746"/>
                  <a:gd name="T73" fmla="*/ 4268 h 932"/>
                  <a:gd name="T74" fmla="*/ 595 w 746"/>
                  <a:gd name="T75" fmla="*/ 4246 h 932"/>
                  <a:gd name="T76" fmla="*/ 33 w 746"/>
                  <a:gd name="T77" fmla="*/ 4801 h 932"/>
                  <a:gd name="T78" fmla="*/ 33 w 746"/>
                  <a:gd name="T79" fmla="*/ 5543 h 932"/>
                  <a:gd name="T80" fmla="*/ 563 w 746"/>
                  <a:gd name="T81" fmla="*/ 5564 h 932"/>
                  <a:gd name="T82" fmla="*/ 63 w 746"/>
                  <a:gd name="T83" fmla="*/ 5828 h 932"/>
                  <a:gd name="T84" fmla="*/ 33 w 746"/>
                  <a:gd name="T85" fmla="*/ 6703 h 932"/>
                  <a:gd name="T86" fmla="*/ 708 w 746"/>
                  <a:gd name="T87" fmla="*/ 6703 h 932"/>
                  <a:gd name="T88" fmla="*/ 833 w 746"/>
                  <a:gd name="T89" fmla="*/ 12281 h 932"/>
                  <a:gd name="T90" fmla="*/ 1333 w 746"/>
                  <a:gd name="T91" fmla="*/ 17402 h 932"/>
                  <a:gd name="T92" fmla="*/ 2270 w 746"/>
                  <a:gd name="T93" fmla="*/ 17687 h 932"/>
                  <a:gd name="T94" fmla="*/ 3220 w 746"/>
                  <a:gd name="T95" fmla="*/ 17402 h 932"/>
                  <a:gd name="T96" fmla="*/ 3283 w 746"/>
                  <a:gd name="T97" fmla="*/ 14102 h 932"/>
                  <a:gd name="T98" fmla="*/ 11020 w 746"/>
                  <a:gd name="T99" fmla="*/ 9947 h 93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46" h="932">
                    <a:moveTo>
                      <a:pt x="705" y="524"/>
                    </a:moveTo>
                    <a:cubicBezTo>
                      <a:pt x="686" y="447"/>
                      <a:pt x="659" y="413"/>
                      <a:pt x="648" y="397"/>
                    </a:cubicBezTo>
                    <a:cubicBezTo>
                      <a:pt x="644" y="390"/>
                      <a:pt x="643" y="385"/>
                      <a:pt x="643" y="382"/>
                    </a:cubicBezTo>
                    <a:cubicBezTo>
                      <a:pt x="641" y="374"/>
                      <a:pt x="639" y="366"/>
                      <a:pt x="637" y="358"/>
                    </a:cubicBezTo>
                    <a:cubicBezTo>
                      <a:pt x="637" y="358"/>
                      <a:pt x="637" y="358"/>
                      <a:pt x="637" y="358"/>
                    </a:cubicBezTo>
                    <a:cubicBezTo>
                      <a:pt x="646" y="354"/>
                      <a:pt x="653" y="351"/>
                      <a:pt x="653" y="351"/>
                    </a:cubicBezTo>
                    <a:cubicBezTo>
                      <a:pt x="656" y="350"/>
                      <a:pt x="655" y="344"/>
                      <a:pt x="652" y="343"/>
                    </a:cubicBezTo>
                    <a:cubicBezTo>
                      <a:pt x="652" y="343"/>
                      <a:pt x="652" y="343"/>
                      <a:pt x="652" y="343"/>
                    </a:cubicBezTo>
                    <a:cubicBezTo>
                      <a:pt x="652" y="343"/>
                      <a:pt x="652" y="343"/>
                      <a:pt x="652" y="343"/>
                    </a:cubicBezTo>
                    <a:cubicBezTo>
                      <a:pt x="646" y="340"/>
                      <a:pt x="636" y="320"/>
                      <a:pt x="638" y="308"/>
                    </a:cubicBezTo>
                    <a:cubicBezTo>
                      <a:pt x="640" y="306"/>
                      <a:pt x="637" y="299"/>
                      <a:pt x="634" y="301"/>
                    </a:cubicBezTo>
                    <a:cubicBezTo>
                      <a:pt x="633" y="301"/>
                      <a:pt x="625" y="306"/>
                      <a:pt x="614" y="311"/>
                    </a:cubicBezTo>
                    <a:cubicBezTo>
                      <a:pt x="615" y="313"/>
                      <a:pt x="617" y="315"/>
                      <a:pt x="618" y="318"/>
                    </a:cubicBezTo>
                    <a:cubicBezTo>
                      <a:pt x="618" y="318"/>
                      <a:pt x="618" y="318"/>
                      <a:pt x="618" y="318"/>
                    </a:cubicBezTo>
                    <a:cubicBezTo>
                      <a:pt x="612" y="309"/>
                      <a:pt x="606" y="300"/>
                      <a:pt x="600" y="293"/>
                    </a:cubicBezTo>
                    <a:cubicBezTo>
                      <a:pt x="601" y="294"/>
                      <a:pt x="602" y="296"/>
                      <a:pt x="604" y="297"/>
                    </a:cubicBezTo>
                    <a:cubicBezTo>
                      <a:pt x="605" y="299"/>
                      <a:pt x="607" y="302"/>
                      <a:pt x="609" y="304"/>
                    </a:cubicBezTo>
                    <a:cubicBezTo>
                      <a:pt x="621" y="299"/>
                      <a:pt x="631" y="294"/>
                      <a:pt x="631" y="294"/>
                    </a:cubicBezTo>
                    <a:cubicBezTo>
                      <a:pt x="634" y="293"/>
                      <a:pt x="633" y="288"/>
                      <a:pt x="630" y="286"/>
                    </a:cubicBezTo>
                    <a:cubicBezTo>
                      <a:pt x="630" y="286"/>
                      <a:pt x="630" y="286"/>
                      <a:pt x="630" y="286"/>
                    </a:cubicBezTo>
                    <a:cubicBezTo>
                      <a:pt x="619" y="283"/>
                      <a:pt x="610" y="257"/>
                      <a:pt x="617" y="250"/>
                    </a:cubicBezTo>
                    <a:cubicBezTo>
                      <a:pt x="617" y="250"/>
                      <a:pt x="617" y="250"/>
                      <a:pt x="617" y="250"/>
                    </a:cubicBezTo>
                    <a:cubicBezTo>
                      <a:pt x="617" y="247"/>
                      <a:pt x="614" y="243"/>
                      <a:pt x="612" y="244"/>
                    </a:cubicBezTo>
                    <a:cubicBezTo>
                      <a:pt x="605" y="248"/>
                      <a:pt x="583" y="258"/>
                      <a:pt x="570" y="264"/>
                    </a:cubicBezTo>
                    <a:cubicBezTo>
                      <a:pt x="571" y="265"/>
                      <a:pt x="571" y="265"/>
                      <a:pt x="572" y="266"/>
                    </a:cubicBezTo>
                    <a:cubicBezTo>
                      <a:pt x="551" y="249"/>
                      <a:pt x="531" y="241"/>
                      <a:pt x="521" y="243"/>
                    </a:cubicBezTo>
                    <a:cubicBezTo>
                      <a:pt x="547" y="235"/>
                      <a:pt x="586" y="231"/>
                      <a:pt x="608" y="225"/>
                    </a:cubicBezTo>
                    <a:cubicBezTo>
                      <a:pt x="611" y="225"/>
                      <a:pt x="609" y="217"/>
                      <a:pt x="607" y="218"/>
                    </a:cubicBezTo>
                    <a:cubicBezTo>
                      <a:pt x="599" y="212"/>
                      <a:pt x="597" y="194"/>
                      <a:pt x="603" y="191"/>
                    </a:cubicBezTo>
                    <a:cubicBezTo>
                      <a:pt x="602" y="192"/>
                      <a:pt x="602" y="192"/>
                      <a:pt x="602" y="192"/>
                    </a:cubicBezTo>
                    <a:cubicBezTo>
                      <a:pt x="602" y="192"/>
                      <a:pt x="590" y="192"/>
                      <a:pt x="552" y="200"/>
                    </a:cubicBezTo>
                    <a:cubicBezTo>
                      <a:pt x="549" y="200"/>
                      <a:pt x="546" y="198"/>
                      <a:pt x="545" y="195"/>
                    </a:cubicBezTo>
                    <a:cubicBezTo>
                      <a:pt x="545" y="195"/>
                      <a:pt x="545" y="195"/>
                      <a:pt x="545" y="195"/>
                    </a:cubicBezTo>
                    <a:cubicBezTo>
                      <a:pt x="545" y="195"/>
                      <a:pt x="545" y="195"/>
                      <a:pt x="545" y="195"/>
                    </a:cubicBezTo>
                    <a:cubicBezTo>
                      <a:pt x="546" y="198"/>
                      <a:pt x="549" y="200"/>
                      <a:pt x="552" y="199"/>
                    </a:cubicBezTo>
                    <a:cubicBezTo>
                      <a:pt x="590" y="192"/>
                      <a:pt x="602" y="192"/>
                      <a:pt x="602" y="192"/>
                    </a:cubicBezTo>
                    <a:cubicBezTo>
                      <a:pt x="605" y="191"/>
                      <a:pt x="605" y="185"/>
                      <a:pt x="602" y="186"/>
                    </a:cubicBezTo>
                    <a:cubicBezTo>
                      <a:pt x="602" y="186"/>
                      <a:pt x="591" y="185"/>
                      <a:pt x="551" y="194"/>
                    </a:cubicBezTo>
                    <a:cubicBezTo>
                      <a:pt x="551" y="194"/>
                      <a:pt x="577" y="183"/>
                      <a:pt x="600" y="176"/>
                    </a:cubicBezTo>
                    <a:cubicBezTo>
                      <a:pt x="602" y="175"/>
                      <a:pt x="601" y="169"/>
                      <a:pt x="599" y="169"/>
                    </a:cubicBezTo>
                    <a:cubicBezTo>
                      <a:pt x="590" y="165"/>
                      <a:pt x="586" y="148"/>
                      <a:pt x="592" y="142"/>
                    </a:cubicBezTo>
                    <a:cubicBezTo>
                      <a:pt x="593" y="142"/>
                      <a:pt x="593" y="142"/>
                      <a:pt x="593" y="142"/>
                    </a:cubicBezTo>
                    <a:cubicBezTo>
                      <a:pt x="596" y="140"/>
                      <a:pt x="595" y="136"/>
                      <a:pt x="591" y="136"/>
                    </a:cubicBezTo>
                    <a:cubicBezTo>
                      <a:pt x="569" y="142"/>
                      <a:pt x="545" y="146"/>
                      <a:pt x="522" y="150"/>
                    </a:cubicBezTo>
                    <a:cubicBezTo>
                      <a:pt x="509" y="110"/>
                      <a:pt x="488" y="83"/>
                      <a:pt x="455" y="63"/>
                    </a:cubicBezTo>
                    <a:cubicBezTo>
                      <a:pt x="453" y="61"/>
                      <a:pt x="450" y="59"/>
                      <a:pt x="447" y="57"/>
                    </a:cubicBezTo>
                    <a:cubicBezTo>
                      <a:pt x="455" y="64"/>
                      <a:pt x="459" y="83"/>
                      <a:pt x="457" y="102"/>
                    </a:cubicBezTo>
                    <a:cubicBezTo>
                      <a:pt x="457" y="102"/>
                      <a:pt x="456" y="102"/>
                      <a:pt x="456" y="102"/>
                    </a:cubicBezTo>
                    <a:cubicBezTo>
                      <a:pt x="459" y="82"/>
                      <a:pt x="455" y="64"/>
                      <a:pt x="447" y="57"/>
                    </a:cubicBezTo>
                    <a:cubicBezTo>
                      <a:pt x="446" y="63"/>
                      <a:pt x="446" y="63"/>
                      <a:pt x="446" y="63"/>
                    </a:cubicBezTo>
                    <a:cubicBezTo>
                      <a:pt x="446" y="65"/>
                      <a:pt x="446" y="65"/>
                      <a:pt x="446" y="65"/>
                    </a:cubicBezTo>
                    <a:cubicBezTo>
                      <a:pt x="447" y="57"/>
                      <a:pt x="447" y="57"/>
                      <a:pt x="447" y="57"/>
                    </a:cubicBezTo>
                    <a:cubicBezTo>
                      <a:pt x="441" y="53"/>
                      <a:pt x="435" y="48"/>
                      <a:pt x="436" y="43"/>
                    </a:cubicBezTo>
                    <a:cubicBezTo>
                      <a:pt x="436" y="40"/>
                      <a:pt x="436" y="35"/>
                      <a:pt x="439" y="29"/>
                    </a:cubicBezTo>
                    <a:cubicBezTo>
                      <a:pt x="440" y="26"/>
                      <a:pt x="436" y="24"/>
                      <a:pt x="434" y="25"/>
                    </a:cubicBezTo>
                    <a:cubicBezTo>
                      <a:pt x="434" y="25"/>
                      <a:pt x="434" y="25"/>
                      <a:pt x="434" y="25"/>
                    </a:cubicBezTo>
                    <a:cubicBezTo>
                      <a:pt x="426" y="34"/>
                      <a:pt x="409" y="27"/>
                      <a:pt x="412" y="12"/>
                    </a:cubicBezTo>
                    <a:cubicBezTo>
                      <a:pt x="412" y="10"/>
                      <a:pt x="411" y="9"/>
                      <a:pt x="410" y="8"/>
                    </a:cubicBezTo>
                    <a:cubicBezTo>
                      <a:pt x="408" y="6"/>
                      <a:pt x="406" y="7"/>
                      <a:pt x="404" y="9"/>
                    </a:cubicBezTo>
                    <a:cubicBezTo>
                      <a:pt x="404" y="9"/>
                      <a:pt x="400" y="17"/>
                      <a:pt x="397" y="20"/>
                    </a:cubicBezTo>
                    <a:cubicBezTo>
                      <a:pt x="396" y="22"/>
                      <a:pt x="396" y="21"/>
                      <a:pt x="396" y="20"/>
                    </a:cubicBezTo>
                    <a:cubicBezTo>
                      <a:pt x="396" y="16"/>
                      <a:pt x="397" y="8"/>
                      <a:pt x="397" y="5"/>
                    </a:cubicBezTo>
                    <a:cubicBezTo>
                      <a:pt x="397" y="5"/>
                      <a:pt x="397" y="4"/>
                      <a:pt x="397" y="4"/>
                    </a:cubicBezTo>
                    <a:cubicBezTo>
                      <a:pt x="397" y="2"/>
                      <a:pt x="395" y="0"/>
                      <a:pt x="393" y="0"/>
                    </a:cubicBezTo>
                    <a:cubicBezTo>
                      <a:pt x="392" y="0"/>
                      <a:pt x="390" y="1"/>
                      <a:pt x="390" y="3"/>
                    </a:cubicBezTo>
                    <a:cubicBezTo>
                      <a:pt x="390" y="3"/>
                      <a:pt x="390" y="3"/>
                      <a:pt x="390" y="3"/>
                    </a:cubicBezTo>
                    <a:cubicBezTo>
                      <a:pt x="389" y="2"/>
                      <a:pt x="389" y="2"/>
                      <a:pt x="389" y="2"/>
                    </a:cubicBezTo>
                    <a:cubicBezTo>
                      <a:pt x="383" y="16"/>
                      <a:pt x="364" y="12"/>
                      <a:pt x="362" y="4"/>
                    </a:cubicBezTo>
                    <a:cubicBezTo>
                      <a:pt x="362" y="1"/>
                      <a:pt x="355" y="0"/>
                      <a:pt x="354" y="5"/>
                    </a:cubicBezTo>
                    <a:cubicBezTo>
                      <a:pt x="352" y="20"/>
                      <a:pt x="349" y="36"/>
                      <a:pt x="335" y="38"/>
                    </a:cubicBezTo>
                    <a:cubicBezTo>
                      <a:pt x="326" y="39"/>
                      <a:pt x="325" y="34"/>
                      <a:pt x="325" y="26"/>
                    </a:cubicBezTo>
                    <a:cubicBezTo>
                      <a:pt x="325" y="24"/>
                      <a:pt x="325" y="23"/>
                      <a:pt x="325" y="21"/>
                    </a:cubicBezTo>
                    <a:cubicBezTo>
                      <a:pt x="325" y="21"/>
                      <a:pt x="325" y="16"/>
                      <a:pt x="321" y="16"/>
                    </a:cubicBezTo>
                    <a:cubicBezTo>
                      <a:pt x="318" y="16"/>
                      <a:pt x="317" y="18"/>
                      <a:pt x="317" y="20"/>
                    </a:cubicBezTo>
                    <a:cubicBezTo>
                      <a:pt x="317" y="19"/>
                      <a:pt x="317" y="19"/>
                      <a:pt x="317" y="19"/>
                    </a:cubicBezTo>
                    <a:cubicBezTo>
                      <a:pt x="312" y="35"/>
                      <a:pt x="294" y="38"/>
                      <a:pt x="289" y="26"/>
                    </a:cubicBezTo>
                    <a:cubicBezTo>
                      <a:pt x="289" y="27"/>
                      <a:pt x="289" y="27"/>
                      <a:pt x="289" y="28"/>
                    </a:cubicBezTo>
                    <a:cubicBezTo>
                      <a:pt x="289" y="26"/>
                      <a:pt x="288" y="24"/>
                      <a:pt x="286" y="23"/>
                    </a:cubicBezTo>
                    <a:cubicBezTo>
                      <a:pt x="283" y="23"/>
                      <a:pt x="282" y="25"/>
                      <a:pt x="281" y="27"/>
                    </a:cubicBezTo>
                    <a:cubicBezTo>
                      <a:pt x="280" y="39"/>
                      <a:pt x="278" y="49"/>
                      <a:pt x="275" y="58"/>
                    </a:cubicBezTo>
                    <a:cubicBezTo>
                      <a:pt x="275" y="60"/>
                      <a:pt x="271" y="65"/>
                      <a:pt x="270" y="66"/>
                    </a:cubicBezTo>
                    <a:cubicBezTo>
                      <a:pt x="238" y="91"/>
                      <a:pt x="218" y="116"/>
                      <a:pt x="206" y="142"/>
                    </a:cubicBezTo>
                    <a:cubicBezTo>
                      <a:pt x="206" y="141"/>
                      <a:pt x="206" y="141"/>
                      <a:pt x="207" y="140"/>
                    </a:cubicBezTo>
                    <a:cubicBezTo>
                      <a:pt x="154" y="129"/>
                      <a:pt x="83" y="103"/>
                      <a:pt x="82" y="103"/>
                    </a:cubicBezTo>
                    <a:cubicBezTo>
                      <a:pt x="79" y="101"/>
                      <a:pt x="76" y="105"/>
                      <a:pt x="77" y="108"/>
                    </a:cubicBezTo>
                    <a:cubicBezTo>
                      <a:pt x="80" y="113"/>
                      <a:pt x="79" y="132"/>
                      <a:pt x="68" y="136"/>
                    </a:cubicBezTo>
                    <a:cubicBezTo>
                      <a:pt x="68" y="136"/>
                      <a:pt x="68" y="136"/>
                      <a:pt x="68" y="136"/>
                    </a:cubicBezTo>
                    <a:cubicBezTo>
                      <a:pt x="64" y="137"/>
                      <a:pt x="64" y="143"/>
                      <a:pt x="67" y="144"/>
                    </a:cubicBezTo>
                    <a:cubicBezTo>
                      <a:pt x="67" y="144"/>
                      <a:pt x="83" y="149"/>
                      <a:pt x="91" y="151"/>
                    </a:cubicBezTo>
                    <a:cubicBezTo>
                      <a:pt x="94" y="152"/>
                      <a:pt x="95" y="153"/>
                      <a:pt x="92" y="152"/>
                    </a:cubicBezTo>
                    <a:cubicBezTo>
                      <a:pt x="85" y="152"/>
                      <a:pt x="70" y="150"/>
                      <a:pt x="66" y="150"/>
                    </a:cubicBezTo>
                    <a:cubicBezTo>
                      <a:pt x="63" y="149"/>
                      <a:pt x="63" y="153"/>
                      <a:pt x="64" y="155"/>
                    </a:cubicBezTo>
                    <a:cubicBezTo>
                      <a:pt x="64" y="155"/>
                      <a:pt x="64" y="155"/>
                      <a:pt x="64" y="155"/>
                    </a:cubicBezTo>
                    <a:cubicBezTo>
                      <a:pt x="68" y="167"/>
                      <a:pt x="64" y="178"/>
                      <a:pt x="57" y="182"/>
                    </a:cubicBezTo>
                    <a:cubicBezTo>
                      <a:pt x="57" y="182"/>
                      <a:pt x="57" y="182"/>
                      <a:pt x="57" y="182"/>
                    </a:cubicBezTo>
                    <a:cubicBezTo>
                      <a:pt x="54" y="184"/>
                      <a:pt x="55" y="190"/>
                      <a:pt x="60" y="190"/>
                    </a:cubicBezTo>
                    <a:cubicBezTo>
                      <a:pt x="61" y="191"/>
                      <a:pt x="148" y="207"/>
                      <a:pt x="189" y="217"/>
                    </a:cubicBezTo>
                    <a:cubicBezTo>
                      <a:pt x="190" y="215"/>
                      <a:pt x="190" y="212"/>
                      <a:pt x="190" y="209"/>
                    </a:cubicBezTo>
                    <a:cubicBezTo>
                      <a:pt x="190" y="209"/>
                      <a:pt x="190" y="209"/>
                      <a:pt x="190" y="209"/>
                    </a:cubicBezTo>
                    <a:cubicBezTo>
                      <a:pt x="189" y="217"/>
                      <a:pt x="189" y="224"/>
                      <a:pt x="189" y="232"/>
                    </a:cubicBezTo>
                    <a:cubicBezTo>
                      <a:pt x="189" y="242"/>
                      <a:pt x="190" y="252"/>
                      <a:pt x="192" y="263"/>
                    </a:cubicBezTo>
                    <a:cubicBezTo>
                      <a:pt x="191" y="260"/>
                      <a:pt x="191" y="257"/>
                      <a:pt x="191" y="255"/>
                    </a:cubicBezTo>
                    <a:cubicBezTo>
                      <a:pt x="183" y="255"/>
                      <a:pt x="174" y="255"/>
                      <a:pt x="164" y="254"/>
                    </a:cubicBezTo>
                    <a:cubicBezTo>
                      <a:pt x="163" y="245"/>
                      <a:pt x="162" y="237"/>
                      <a:pt x="162" y="232"/>
                    </a:cubicBezTo>
                    <a:cubicBezTo>
                      <a:pt x="162" y="229"/>
                      <a:pt x="160" y="228"/>
                      <a:pt x="158" y="228"/>
                    </a:cubicBezTo>
                    <a:cubicBezTo>
                      <a:pt x="155" y="228"/>
                      <a:pt x="154" y="230"/>
                      <a:pt x="154" y="232"/>
                    </a:cubicBezTo>
                    <a:cubicBezTo>
                      <a:pt x="154" y="232"/>
                      <a:pt x="154" y="232"/>
                      <a:pt x="154" y="232"/>
                    </a:cubicBezTo>
                    <a:cubicBezTo>
                      <a:pt x="121" y="257"/>
                      <a:pt x="55" y="242"/>
                      <a:pt x="46" y="225"/>
                    </a:cubicBezTo>
                    <a:cubicBezTo>
                      <a:pt x="46" y="229"/>
                      <a:pt x="45" y="233"/>
                      <a:pt x="45" y="237"/>
                    </a:cubicBezTo>
                    <a:cubicBezTo>
                      <a:pt x="45" y="233"/>
                      <a:pt x="46" y="229"/>
                      <a:pt x="46" y="225"/>
                    </a:cubicBezTo>
                    <a:cubicBezTo>
                      <a:pt x="46" y="225"/>
                      <a:pt x="46" y="225"/>
                      <a:pt x="46" y="225"/>
                    </a:cubicBezTo>
                    <a:cubicBezTo>
                      <a:pt x="46" y="225"/>
                      <a:pt x="46" y="225"/>
                      <a:pt x="46" y="225"/>
                    </a:cubicBezTo>
                    <a:cubicBezTo>
                      <a:pt x="47" y="223"/>
                      <a:pt x="45" y="221"/>
                      <a:pt x="43" y="220"/>
                    </a:cubicBezTo>
                    <a:cubicBezTo>
                      <a:pt x="41" y="220"/>
                      <a:pt x="39" y="222"/>
                      <a:pt x="38" y="224"/>
                    </a:cubicBezTo>
                    <a:cubicBezTo>
                      <a:pt x="37" y="232"/>
                      <a:pt x="36" y="241"/>
                      <a:pt x="36" y="249"/>
                    </a:cubicBezTo>
                    <a:cubicBezTo>
                      <a:pt x="24" y="248"/>
                      <a:pt x="13" y="247"/>
                      <a:pt x="4" y="246"/>
                    </a:cubicBezTo>
                    <a:cubicBezTo>
                      <a:pt x="1" y="246"/>
                      <a:pt x="0" y="251"/>
                      <a:pt x="2" y="253"/>
                    </a:cubicBezTo>
                    <a:cubicBezTo>
                      <a:pt x="1" y="253"/>
                      <a:pt x="1" y="253"/>
                      <a:pt x="1" y="253"/>
                    </a:cubicBezTo>
                    <a:cubicBezTo>
                      <a:pt x="10" y="258"/>
                      <a:pt x="11" y="285"/>
                      <a:pt x="2" y="291"/>
                    </a:cubicBezTo>
                    <a:cubicBezTo>
                      <a:pt x="2" y="291"/>
                      <a:pt x="2" y="292"/>
                      <a:pt x="2" y="292"/>
                    </a:cubicBezTo>
                    <a:cubicBezTo>
                      <a:pt x="0" y="294"/>
                      <a:pt x="0" y="299"/>
                      <a:pt x="4" y="299"/>
                    </a:cubicBezTo>
                    <a:cubicBezTo>
                      <a:pt x="4" y="299"/>
                      <a:pt x="17" y="300"/>
                      <a:pt x="36" y="300"/>
                    </a:cubicBezTo>
                    <a:cubicBezTo>
                      <a:pt x="36" y="298"/>
                      <a:pt x="36" y="295"/>
                      <a:pt x="36" y="293"/>
                    </a:cubicBezTo>
                    <a:cubicBezTo>
                      <a:pt x="36" y="300"/>
                      <a:pt x="37" y="308"/>
                      <a:pt x="38" y="315"/>
                    </a:cubicBezTo>
                    <a:cubicBezTo>
                      <a:pt x="38" y="313"/>
                      <a:pt x="37" y="311"/>
                      <a:pt x="37" y="310"/>
                    </a:cubicBezTo>
                    <a:cubicBezTo>
                      <a:pt x="18" y="308"/>
                      <a:pt x="5" y="307"/>
                      <a:pt x="4" y="307"/>
                    </a:cubicBezTo>
                    <a:cubicBezTo>
                      <a:pt x="0" y="307"/>
                      <a:pt x="0" y="314"/>
                      <a:pt x="3" y="315"/>
                    </a:cubicBezTo>
                    <a:cubicBezTo>
                      <a:pt x="9" y="326"/>
                      <a:pt x="7" y="348"/>
                      <a:pt x="1" y="353"/>
                    </a:cubicBezTo>
                    <a:cubicBezTo>
                      <a:pt x="2" y="353"/>
                      <a:pt x="2" y="353"/>
                      <a:pt x="2" y="353"/>
                    </a:cubicBezTo>
                    <a:cubicBezTo>
                      <a:pt x="0" y="355"/>
                      <a:pt x="0" y="360"/>
                      <a:pt x="4" y="360"/>
                    </a:cubicBezTo>
                    <a:cubicBezTo>
                      <a:pt x="4" y="360"/>
                      <a:pt x="33" y="360"/>
                      <a:pt x="46" y="360"/>
                    </a:cubicBezTo>
                    <a:cubicBezTo>
                      <a:pt x="46" y="358"/>
                      <a:pt x="45" y="355"/>
                      <a:pt x="45" y="353"/>
                    </a:cubicBezTo>
                    <a:cubicBezTo>
                      <a:pt x="47" y="363"/>
                      <a:pt x="50" y="374"/>
                      <a:pt x="52" y="385"/>
                    </a:cubicBezTo>
                    <a:cubicBezTo>
                      <a:pt x="54" y="391"/>
                      <a:pt x="57" y="401"/>
                      <a:pt x="61" y="416"/>
                    </a:cubicBezTo>
                    <a:cubicBezTo>
                      <a:pt x="65" y="435"/>
                      <a:pt x="38" y="586"/>
                      <a:pt x="53" y="647"/>
                    </a:cubicBezTo>
                    <a:cubicBezTo>
                      <a:pt x="59" y="675"/>
                      <a:pt x="70" y="703"/>
                      <a:pt x="82" y="727"/>
                    </a:cubicBezTo>
                    <a:cubicBezTo>
                      <a:pt x="82" y="734"/>
                      <a:pt x="82" y="740"/>
                      <a:pt x="82" y="744"/>
                    </a:cubicBezTo>
                    <a:cubicBezTo>
                      <a:pt x="82" y="806"/>
                      <a:pt x="84" y="878"/>
                      <a:pt x="85" y="917"/>
                    </a:cubicBezTo>
                    <a:cubicBezTo>
                      <a:pt x="85" y="917"/>
                      <a:pt x="85" y="917"/>
                      <a:pt x="85" y="917"/>
                    </a:cubicBezTo>
                    <a:cubicBezTo>
                      <a:pt x="85" y="917"/>
                      <a:pt x="85" y="918"/>
                      <a:pt x="85" y="918"/>
                    </a:cubicBezTo>
                    <a:cubicBezTo>
                      <a:pt x="85" y="926"/>
                      <a:pt x="112" y="932"/>
                      <a:pt x="145" y="932"/>
                    </a:cubicBezTo>
                    <a:cubicBezTo>
                      <a:pt x="179" y="932"/>
                      <a:pt x="206" y="926"/>
                      <a:pt x="206" y="918"/>
                    </a:cubicBezTo>
                    <a:cubicBezTo>
                      <a:pt x="206" y="918"/>
                      <a:pt x="206" y="917"/>
                      <a:pt x="206" y="917"/>
                    </a:cubicBezTo>
                    <a:cubicBezTo>
                      <a:pt x="206" y="917"/>
                      <a:pt x="206" y="917"/>
                      <a:pt x="206" y="917"/>
                    </a:cubicBezTo>
                    <a:cubicBezTo>
                      <a:pt x="206" y="745"/>
                      <a:pt x="206" y="745"/>
                      <a:pt x="206" y="745"/>
                    </a:cubicBezTo>
                    <a:cubicBezTo>
                      <a:pt x="207" y="745"/>
                      <a:pt x="207" y="744"/>
                      <a:pt x="208" y="744"/>
                    </a:cubicBezTo>
                    <a:cubicBezTo>
                      <a:pt x="208" y="744"/>
                      <a:pt x="209" y="743"/>
                      <a:pt x="210" y="743"/>
                    </a:cubicBezTo>
                    <a:cubicBezTo>
                      <a:pt x="248" y="761"/>
                      <a:pt x="301" y="823"/>
                      <a:pt x="353" y="838"/>
                    </a:cubicBezTo>
                    <a:cubicBezTo>
                      <a:pt x="433" y="872"/>
                      <a:pt x="616" y="870"/>
                      <a:pt x="664" y="848"/>
                    </a:cubicBezTo>
                    <a:cubicBezTo>
                      <a:pt x="736" y="815"/>
                      <a:pt x="746" y="688"/>
                      <a:pt x="705" y="524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7" name="Freeform 547">
                <a:extLst>
                  <a:ext uri="{FF2B5EF4-FFF2-40B4-BE49-F238E27FC236}">
                    <a16:creationId xmlns:a16="http://schemas.microsoft.com/office/drawing/2014/main" id="{EE97C7E0-E733-4035-AF8A-FD7C57C55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659"/>
                <a:ext cx="57" cy="69"/>
              </a:xfrm>
              <a:custGeom>
                <a:avLst/>
                <a:gdLst>
                  <a:gd name="T0" fmla="*/ 196 w 23"/>
                  <a:gd name="T1" fmla="*/ 35 h 26"/>
                  <a:gd name="T2" fmla="*/ 0 w 23"/>
                  <a:gd name="T3" fmla="*/ 0 h 26"/>
                  <a:gd name="T4" fmla="*/ 30 w 23"/>
                  <a:gd name="T5" fmla="*/ 149 h 26"/>
                  <a:gd name="T6" fmla="*/ 166 w 23"/>
                  <a:gd name="T7" fmla="*/ 170 h 26"/>
                  <a:gd name="T8" fmla="*/ 166 w 23"/>
                  <a:gd name="T9" fmla="*/ 170 h 26"/>
                  <a:gd name="T10" fmla="*/ 216 w 23"/>
                  <a:gd name="T11" fmla="*/ 204 h 26"/>
                  <a:gd name="T12" fmla="*/ 216 w 23"/>
                  <a:gd name="T13" fmla="*/ 295 h 26"/>
                  <a:gd name="T14" fmla="*/ 183 w 23"/>
                  <a:gd name="T15" fmla="*/ 316 h 26"/>
                  <a:gd name="T16" fmla="*/ 62 w 23"/>
                  <a:gd name="T17" fmla="*/ 337 h 26"/>
                  <a:gd name="T18" fmla="*/ 92 w 23"/>
                  <a:gd name="T19" fmla="*/ 486 h 26"/>
                  <a:gd name="T20" fmla="*/ 196 w 23"/>
                  <a:gd name="T21" fmla="*/ 464 h 26"/>
                  <a:gd name="T22" fmla="*/ 320 w 23"/>
                  <a:gd name="T23" fmla="*/ 374 h 26"/>
                  <a:gd name="T24" fmla="*/ 349 w 23"/>
                  <a:gd name="T25" fmla="*/ 260 h 26"/>
                  <a:gd name="T26" fmla="*/ 307 w 23"/>
                  <a:gd name="T27" fmla="*/ 111 h 26"/>
                  <a:gd name="T28" fmla="*/ 196 w 23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6">
                    <a:moveTo>
                      <a:pt x="13" y="2"/>
                    </a:moveTo>
                    <a:cubicBezTo>
                      <a:pt x="10" y="1"/>
                      <a:pt x="6" y="0"/>
                      <a:pt x="0" y="0"/>
                    </a:cubicBezTo>
                    <a:cubicBezTo>
                      <a:pt x="1" y="2"/>
                      <a:pt x="1" y="5"/>
                      <a:pt x="2" y="8"/>
                    </a:cubicBezTo>
                    <a:cubicBezTo>
                      <a:pt x="6" y="8"/>
                      <a:pt x="9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2"/>
                      <a:pt x="15" y="15"/>
                      <a:pt x="14" y="16"/>
                    </a:cubicBezTo>
                    <a:cubicBezTo>
                      <a:pt x="14" y="16"/>
                      <a:pt x="13" y="17"/>
                      <a:pt x="12" y="17"/>
                    </a:cubicBezTo>
                    <a:cubicBezTo>
                      <a:pt x="10" y="17"/>
                      <a:pt x="7" y="18"/>
                      <a:pt x="4" y="18"/>
                    </a:cubicBezTo>
                    <a:cubicBezTo>
                      <a:pt x="5" y="20"/>
                      <a:pt x="5" y="23"/>
                      <a:pt x="6" y="26"/>
                    </a:cubicBezTo>
                    <a:cubicBezTo>
                      <a:pt x="9" y="25"/>
                      <a:pt x="12" y="25"/>
                      <a:pt x="13" y="25"/>
                    </a:cubicBezTo>
                    <a:cubicBezTo>
                      <a:pt x="17" y="24"/>
                      <a:pt x="20" y="22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3" y="11"/>
                      <a:pt x="22" y="7"/>
                      <a:pt x="20" y="6"/>
                    </a:cubicBezTo>
                    <a:cubicBezTo>
                      <a:pt x="18" y="3"/>
                      <a:pt x="15" y="2"/>
                      <a:pt x="13" y="2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8" name="Freeform 548">
                <a:extLst>
                  <a:ext uri="{FF2B5EF4-FFF2-40B4-BE49-F238E27FC236}">
                    <a16:creationId xmlns:a16="http://schemas.microsoft.com/office/drawing/2014/main" id="{76EFEE2F-66E8-49BA-99F1-011760345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499"/>
                <a:ext cx="1340" cy="1691"/>
              </a:xfrm>
              <a:custGeom>
                <a:avLst/>
                <a:gdLst>
                  <a:gd name="T0" fmla="*/ 3345 w 536"/>
                  <a:gd name="T1" fmla="*/ 6623 h 634"/>
                  <a:gd name="T2" fmla="*/ 3613 w 536"/>
                  <a:gd name="T3" fmla="*/ 7556 h 634"/>
                  <a:gd name="T4" fmla="*/ 5033 w 536"/>
                  <a:gd name="T5" fmla="*/ 9845 h 634"/>
                  <a:gd name="T6" fmla="*/ 5425 w 536"/>
                  <a:gd name="T7" fmla="*/ 10663 h 634"/>
                  <a:gd name="T8" fmla="*/ 2595 w 536"/>
                  <a:gd name="T9" fmla="*/ 10322 h 634"/>
                  <a:gd name="T10" fmla="*/ 1208 w 536"/>
                  <a:gd name="T11" fmla="*/ 9733 h 634"/>
                  <a:gd name="T12" fmla="*/ 363 w 536"/>
                  <a:gd name="T13" fmla="*/ 9447 h 634"/>
                  <a:gd name="T14" fmla="*/ 283 w 536"/>
                  <a:gd name="T15" fmla="*/ 9447 h 634"/>
                  <a:gd name="T16" fmla="*/ 250 w 536"/>
                  <a:gd name="T17" fmla="*/ 9447 h 634"/>
                  <a:gd name="T18" fmla="*/ 208 w 536"/>
                  <a:gd name="T19" fmla="*/ 9469 h 634"/>
                  <a:gd name="T20" fmla="*/ 188 w 536"/>
                  <a:gd name="T21" fmla="*/ 9469 h 634"/>
                  <a:gd name="T22" fmla="*/ 145 w 536"/>
                  <a:gd name="T23" fmla="*/ 9490 h 634"/>
                  <a:gd name="T24" fmla="*/ 125 w 536"/>
                  <a:gd name="T25" fmla="*/ 9490 h 634"/>
                  <a:gd name="T26" fmla="*/ 83 w 536"/>
                  <a:gd name="T27" fmla="*/ 9525 h 634"/>
                  <a:gd name="T28" fmla="*/ 63 w 536"/>
                  <a:gd name="T29" fmla="*/ 9525 h 634"/>
                  <a:gd name="T30" fmla="*/ 33 w 536"/>
                  <a:gd name="T31" fmla="*/ 9546 h 634"/>
                  <a:gd name="T32" fmla="*/ 33 w 536"/>
                  <a:gd name="T33" fmla="*/ 9546 h 634"/>
                  <a:gd name="T34" fmla="*/ 0 w 536"/>
                  <a:gd name="T35" fmla="*/ 9562 h 634"/>
                  <a:gd name="T36" fmla="*/ 0 w 536"/>
                  <a:gd name="T37" fmla="*/ 9583 h 634"/>
                  <a:gd name="T38" fmla="*/ 2238 w 536"/>
                  <a:gd name="T39" fmla="*/ 11384 h 634"/>
                  <a:gd name="T40" fmla="*/ 7095 w 536"/>
                  <a:gd name="T41" fmla="*/ 11576 h 634"/>
                  <a:gd name="T42" fmla="*/ 7738 w 536"/>
                  <a:gd name="T43" fmla="*/ 5428 h 634"/>
                  <a:gd name="T44" fmla="*/ 6845 w 536"/>
                  <a:gd name="T45" fmla="*/ 3017 h 634"/>
                  <a:gd name="T46" fmla="*/ 6770 w 536"/>
                  <a:gd name="T47" fmla="*/ 2731 h 634"/>
                  <a:gd name="T48" fmla="*/ 4863 w 536"/>
                  <a:gd name="T49" fmla="*/ 93 h 634"/>
                  <a:gd name="T50" fmla="*/ 4500 w 536"/>
                  <a:gd name="T51" fmla="*/ 285 h 634"/>
                  <a:gd name="T52" fmla="*/ 4500 w 536"/>
                  <a:gd name="T53" fmla="*/ 341 h 634"/>
                  <a:gd name="T54" fmla="*/ 5408 w 536"/>
                  <a:gd name="T55" fmla="*/ 947 h 634"/>
                  <a:gd name="T56" fmla="*/ 6208 w 536"/>
                  <a:gd name="T57" fmla="*/ 2278 h 634"/>
                  <a:gd name="T58" fmla="*/ 6533 w 536"/>
                  <a:gd name="T59" fmla="*/ 4417 h 634"/>
                  <a:gd name="T60" fmla="*/ 6908 w 536"/>
                  <a:gd name="T61" fmla="*/ 6033 h 634"/>
                  <a:gd name="T62" fmla="*/ 6908 w 536"/>
                  <a:gd name="T63" fmla="*/ 9333 h 634"/>
                  <a:gd name="T64" fmla="*/ 6458 w 536"/>
                  <a:gd name="T65" fmla="*/ 9562 h 634"/>
                  <a:gd name="T66" fmla="*/ 5500 w 536"/>
                  <a:gd name="T67" fmla="*/ 8991 h 634"/>
                  <a:gd name="T68" fmla="*/ 4970 w 536"/>
                  <a:gd name="T69" fmla="*/ 8196 h 634"/>
                  <a:gd name="T70" fmla="*/ 4375 w 536"/>
                  <a:gd name="T71" fmla="*/ 7343 h 634"/>
                  <a:gd name="T72" fmla="*/ 3583 w 536"/>
                  <a:gd name="T73" fmla="*/ 6281 h 634"/>
                  <a:gd name="T74" fmla="*/ 3220 w 536"/>
                  <a:gd name="T75" fmla="*/ 5542 h 634"/>
                  <a:gd name="T76" fmla="*/ 3175 w 536"/>
                  <a:gd name="T77" fmla="*/ 5612 h 634"/>
                  <a:gd name="T78" fmla="*/ 3345 w 536"/>
                  <a:gd name="T79" fmla="*/ 6623 h 63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36" h="634">
                    <a:moveTo>
                      <a:pt x="214" y="349"/>
                    </a:moveTo>
                    <a:cubicBezTo>
                      <a:pt x="219" y="367"/>
                      <a:pt x="225" y="385"/>
                      <a:pt x="231" y="398"/>
                    </a:cubicBezTo>
                    <a:cubicBezTo>
                      <a:pt x="261" y="472"/>
                      <a:pt x="299" y="502"/>
                      <a:pt x="322" y="519"/>
                    </a:cubicBezTo>
                    <a:cubicBezTo>
                      <a:pt x="342" y="536"/>
                      <a:pt x="348" y="549"/>
                      <a:pt x="347" y="562"/>
                    </a:cubicBezTo>
                    <a:cubicBezTo>
                      <a:pt x="346" y="575"/>
                      <a:pt x="245" y="558"/>
                      <a:pt x="166" y="544"/>
                    </a:cubicBezTo>
                    <a:cubicBezTo>
                      <a:pt x="138" y="538"/>
                      <a:pt x="101" y="526"/>
                      <a:pt x="77" y="513"/>
                    </a:cubicBezTo>
                    <a:cubicBezTo>
                      <a:pt x="54" y="502"/>
                      <a:pt x="36" y="497"/>
                      <a:pt x="23" y="498"/>
                    </a:cubicBezTo>
                    <a:cubicBezTo>
                      <a:pt x="21" y="498"/>
                      <a:pt x="19" y="498"/>
                      <a:pt x="18" y="498"/>
                    </a:cubicBezTo>
                    <a:cubicBezTo>
                      <a:pt x="17" y="498"/>
                      <a:pt x="17" y="498"/>
                      <a:pt x="16" y="498"/>
                    </a:cubicBezTo>
                    <a:cubicBezTo>
                      <a:pt x="15" y="499"/>
                      <a:pt x="14" y="499"/>
                      <a:pt x="13" y="499"/>
                    </a:cubicBezTo>
                    <a:cubicBezTo>
                      <a:pt x="13" y="499"/>
                      <a:pt x="12" y="499"/>
                      <a:pt x="12" y="499"/>
                    </a:cubicBezTo>
                    <a:cubicBezTo>
                      <a:pt x="11" y="500"/>
                      <a:pt x="10" y="500"/>
                      <a:pt x="9" y="500"/>
                    </a:cubicBezTo>
                    <a:cubicBezTo>
                      <a:pt x="9" y="500"/>
                      <a:pt x="8" y="500"/>
                      <a:pt x="8" y="500"/>
                    </a:cubicBezTo>
                    <a:cubicBezTo>
                      <a:pt x="7" y="501"/>
                      <a:pt x="6" y="501"/>
                      <a:pt x="5" y="502"/>
                    </a:cubicBezTo>
                    <a:cubicBezTo>
                      <a:pt x="5" y="502"/>
                      <a:pt x="5" y="502"/>
                      <a:pt x="4" y="502"/>
                    </a:cubicBezTo>
                    <a:cubicBezTo>
                      <a:pt x="4" y="502"/>
                      <a:pt x="3" y="503"/>
                      <a:pt x="2" y="503"/>
                    </a:cubicBezTo>
                    <a:cubicBezTo>
                      <a:pt x="2" y="503"/>
                      <a:pt x="2" y="503"/>
                      <a:pt x="2" y="503"/>
                    </a:cubicBezTo>
                    <a:cubicBezTo>
                      <a:pt x="1" y="504"/>
                      <a:pt x="1" y="504"/>
                      <a:pt x="0" y="504"/>
                    </a:cubicBezTo>
                    <a:cubicBezTo>
                      <a:pt x="0" y="504"/>
                      <a:pt x="0" y="504"/>
                      <a:pt x="0" y="505"/>
                    </a:cubicBezTo>
                    <a:cubicBezTo>
                      <a:pt x="38" y="523"/>
                      <a:pt x="91" y="585"/>
                      <a:pt x="143" y="600"/>
                    </a:cubicBezTo>
                    <a:cubicBezTo>
                      <a:pt x="223" y="634"/>
                      <a:pt x="406" y="632"/>
                      <a:pt x="454" y="610"/>
                    </a:cubicBezTo>
                    <a:cubicBezTo>
                      <a:pt x="526" y="577"/>
                      <a:pt x="536" y="450"/>
                      <a:pt x="495" y="286"/>
                    </a:cubicBezTo>
                    <a:cubicBezTo>
                      <a:pt x="476" y="209"/>
                      <a:pt x="449" y="175"/>
                      <a:pt x="438" y="159"/>
                    </a:cubicBezTo>
                    <a:cubicBezTo>
                      <a:pt x="434" y="152"/>
                      <a:pt x="433" y="147"/>
                      <a:pt x="433" y="144"/>
                    </a:cubicBezTo>
                    <a:cubicBezTo>
                      <a:pt x="418" y="54"/>
                      <a:pt x="334" y="0"/>
                      <a:pt x="311" y="5"/>
                    </a:cubicBezTo>
                    <a:cubicBezTo>
                      <a:pt x="301" y="8"/>
                      <a:pt x="293" y="11"/>
                      <a:pt x="288" y="15"/>
                    </a:cubicBezTo>
                    <a:cubicBezTo>
                      <a:pt x="287" y="16"/>
                      <a:pt x="287" y="18"/>
                      <a:pt x="288" y="18"/>
                    </a:cubicBezTo>
                    <a:cubicBezTo>
                      <a:pt x="310" y="24"/>
                      <a:pt x="331" y="37"/>
                      <a:pt x="346" y="50"/>
                    </a:cubicBezTo>
                    <a:cubicBezTo>
                      <a:pt x="358" y="59"/>
                      <a:pt x="390" y="81"/>
                      <a:pt x="397" y="120"/>
                    </a:cubicBezTo>
                    <a:cubicBezTo>
                      <a:pt x="405" y="151"/>
                      <a:pt x="408" y="192"/>
                      <a:pt x="418" y="233"/>
                    </a:cubicBezTo>
                    <a:cubicBezTo>
                      <a:pt x="427" y="267"/>
                      <a:pt x="435" y="299"/>
                      <a:pt x="442" y="318"/>
                    </a:cubicBezTo>
                    <a:cubicBezTo>
                      <a:pt x="459" y="363"/>
                      <a:pt x="467" y="465"/>
                      <a:pt x="442" y="492"/>
                    </a:cubicBezTo>
                    <a:cubicBezTo>
                      <a:pt x="435" y="500"/>
                      <a:pt x="425" y="504"/>
                      <a:pt x="413" y="504"/>
                    </a:cubicBezTo>
                    <a:cubicBezTo>
                      <a:pt x="393" y="505"/>
                      <a:pt x="372" y="494"/>
                      <a:pt x="352" y="474"/>
                    </a:cubicBezTo>
                    <a:cubicBezTo>
                      <a:pt x="335" y="456"/>
                      <a:pt x="326" y="444"/>
                      <a:pt x="318" y="432"/>
                    </a:cubicBezTo>
                    <a:cubicBezTo>
                      <a:pt x="308" y="418"/>
                      <a:pt x="299" y="406"/>
                      <a:pt x="280" y="387"/>
                    </a:cubicBezTo>
                    <a:cubicBezTo>
                      <a:pt x="262" y="368"/>
                      <a:pt x="240" y="346"/>
                      <a:pt x="229" y="331"/>
                    </a:cubicBezTo>
                    <a:cubicBezTo>
                      <a:pt x="218" y="316"/>
                      <a:pt x="209" y="299"/>
                      <a:pt x="206" y="292"/>
                    </a:cubicBezTo>
                    <a:cubicBezTo>
                      <a:pt x="203" y="286"/>
                      <a:pt x="200" y="285"/>
                      <a:pt x="203" y="296"/>
                    </a:cubicBezTo>
                    <a:cubicBezTo>
                      <a:pt x="205" y="307"/>
                      <a:pt x="212" y="343"/>
                      <a:pt x="214" y="349"/>
                    </a:cubicBezTo>
                    <a:close/>
                  </a:path>
                </a:pathLst>
              </a:custGeom>
              <a:solidFill>
                <a:srgbClr val="DEA5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9" name="Freeform 549">
                <a:extLst>
                  <a:ext uri="{FF2B5EF4-FFF2-40B4-BE49-F238E27FC236}">
                    <a16:creationId xmlns:a16="http://schemas.microsoft.com/office/drawing/2014/main" id="{B5055712-C11F-43A3-974D-B5F8C4577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1539"/>
                <a:ext cx="88" cy="107"/>
              </a:xfrm>
              <a:custGeom>
                <a:avLst/>
                <a:gdLst>
                  <a:gd name="T0" fmla="*/ 556 w 35"/>
                  <a:gd name="T1" fmla="*/ 21 h 40"/>
                  <a:gd name="T2" fmla="*/ 538 w 35"/>
                  <a:gd name="T3" fmla="*/ 78 h 40"/>
                  <a:gd name="T4" fmla="*/ 50 w 35"/>
                  <a:gd name="T5" fmla="*/ 21 h 40"/>
                  <a:gd name="T6" fmla="*/ 20 w 35"/>
                  <a:gd name="T7" fmla="*/ 0 h 40"/>
                  <a:gd name="T8" fmla="*/ 0 w 35"/>
                  <a:gd name="T9" fmla="*/ 0 h 40"/>
                  <a:gd name="T10" fmla="*/ 20 w 35"/>
                  <a:gd name="T11" fmla="*/ 730 h 40"/>
                  <a:gd name="T12" fmla="*/ 20 w 35"/>
                  <a:gd name="T13" fmla="*/ 744 h 40"/>
                  <a:gd name="T14" fmla="*/ 50 w 35"/>
                  <a:gd name="T15" fmla="*/ 730 h 40"/>
                  <a:gd name="T16" fmla="*/ 556 w 35"/>
                  <a:gd name="T17" fmla="*/ 744 h 40"/>
                  <a:gd name="T18" fmla="*/ 556 w 35"/>
                  <a:gd name="T19" fmla="*/ 765 h 40"/>
                  <a:gd name="T20" fmla="*/ 556 w 35"/>
                  <a:gd name="T21" fmla="*/ 21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40">
                    <a:moveTo>
                      <a:pt x="35" y="1"/>
                    </a:moveTo>
                    <a:cubicBezTo>
                      <a:pt x="35" y="2"/>
                      <a:pt x="35" y="3"/>
                      <a:pt x="34" y="4"/>
                    </a:cubicBezTo>
                    <a:cubicBezTo>
                      <a:pt x="22" y="3"/>
                      <a:pt x="12" y="2"/>
                      <a:pt x="3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5"/>
                      <a:pt x="10" y="32"/>
                      <a:pt x="1" y="38"/>
                    </a:cubicBezTo>
                    <a:cubicBezTo>
                      <a:pt x="1" y="38"/>
                      <a:pt x="1" y="39"/>
                      <a:pt x="1" y="39"/>
                    </a:cubicBezTo>
                    <a:cubicBezTo>
                      <a:pt x="2" y="39"/>
                      <a:pt x="2" y="38"/>
                      <a:pt x="3" y="38"/>
                    </a:cubicBezTo>
                    <a:cubicBezTo>
                      <a:pt x="9" y="38"/>
                      <a:pt x="20" y="39"/>
                      <a:pt x="35" y="39"/>
                    </a:cubicBezTo>
                    <a:cubicBezTo>
                      <a:pt x="35" y="39"/>
                      <a:pt x="35" y="40"/>
                      <a:pt x="35" y="40"/>
                    </a:cubicBezTo>
                    <a:cubicBezTo>
                      <a:pt x="34" y="28"/>
                      <a:pt x="34" y="15"/>
                      <a:pt x="35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0" name="Freeform 550">
                <a:extLst>
                  <a:ext uri="{FF2B5EF4-FFF2-40B4-BE49-F238E27FC236}">
                    <a16:creationId xmlns:a16="http://schemas.microsoft.com/office/drawing/2014/main" id="{6D0B62C9-2FC8-493F-A995-1B0D14742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1152"/>
                <a:ext cx="365" cy="270"/>
              </a:xfrm>
              <a:custGeom>
                <a:avLst/>
                <a:gdLst>
                  <a:gd name="T0" fmla="*/ 50 w 146"/>
                  <a:gd name="T1" fmla="*/ 1414 h 101"/>
                  <a:gd name="T2" fmla="*/ 2083 w 146"/>
                  <a:gd name="T3" fmla="*/ 1930 h 101"/>
                  <a:gd name="T4" fmla="*/ 2083 w 146"/>
                  <a:gd name="T5" fmla="*/ 1930 h 101"/>
                  <a:gd name="T6" fmla="*/ 2283 w 146"/>
                  <a:gd name="T7" fmla="*/ 765 h 101"/>
                  <a:gd name="T8" fmla="*/ 363 w 146"/>
                  <a:gd name="T9" fmla="*/ 35 h 101"/>
                  <a:gd name="T10" fmla="*/ 313 w 146"/>
                  <a:gd name="T11" fmla="*/ 0 h 101"/>
                  <a:gd name="T12" fmla="*/ 175 w 146"/>
                  <a:gd name="T13" fmla="*/ 535 h 101"/>
                  <a:gd name="T14" fmla="*/ 175 w 146"/>
                  <a:gd name="T15" fmla="*/ 535 h 101"/>
                  <a:gd name="T16" fmla="*/ 208 w 146"/>
                  <a:gd name="T17" fmla="*/ 559 h 101"/>
                  <a:gd name="T18" fmla="*/ 925 w 146"/>
                  <a:gd name="T19" fmla="*/ 858 h 101"/>
                  <a:gd name="T20" fmla="*/ 958 w 146"/>
                  <a:gd name="T21" fmla="*/ 914 h 101"/>
                  <a:gd name="T22" fmla="*/ 958 w 146"/>
                  <a:gd name="T23" fmla="*/ 936 h 101"/>
                  <a:gd name="T24" fmla="*/ 895 w 146"/>
                  <a:gd name="T25" fmla="*/ 994 h 101"/>
                  <a:gd name="T26" fmla="*/ 145 w 146"/>
                  <a:gd name="T27" fmla="*/ 914 h 101"/>
                  <a:gd name="T28" fmla="*/ 113 w 146"/>
                  <a:gd name="T29" fmla="*/ 901 h 101"/>
                  <a:gd name="T30" fmla="*/ 113 w 146"/>
                  <a:gd name="T31" fmla="*/ 901 h 101"/>
                  <a:gd name="T32" fmla="*/ 0 w 146"/>
                  <a:gd name="T33" fmla="*/ 1414 h 101"/>
                  <a:gd name="T34" fmla="*/ 0 w 146"/>
                  <a:gd name="T35" fmla="*/ 1414 h 101"/>
                  <a:gd name="T36" fmla="*/ 50 w 146"/>
                  <a:gd name="T37" fmla="*/ 1414 h 10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6" h="101">
                    <a:moveTo>
                      <a:pt x="3" y="74"/>
                    </a:moveTo>
                    <a:cubicBezTo>
                      <a:pt x="21" y="77"/>
                      <a:pt x="96" y="92"/>
                      <a:pt x="133" y="101"/>
                    </a:cubicBezTo>
                    <a:cubicBezTo>
                      <a:pt x="133" y="101"/>
                      <a:pt x="133" y="101"/>
                      <a:pt x="133" y="101"/>
                    </a:cubicBezTo>
                    <a:cubicBezTo>
                      <a:pt x="134" y="79"/>
                      <a:pt x="138" y="59"/>
                      <a:pt x="146" y="40"/>
                    </a:cubicBezTo>
                    <a:cubicBezTo>
                      <a:pt x="101" y="30"/>
                      <a:pt x="38" y="8"/>
                      <a:pt x="23" y="2"/>
                    </a:cubicBezTo>
                    <a:cubicBezTo>
                      <a:pt x="21" y="2"/>
                      <a:pt x="20" y="1"/>
                      <a:pt x="20" y="0"/>
                    </a:cubicBezTo>
                    <a:cubicBezTo>
                      <a:pt x="23" y="5"/>
                      <a:pt x="22" y="24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2" y="28"/>
                      <a:pt x="13" y="29"/>
                    </a:cubicBezTo>
                    <a:cubicBezTo>
                      <a:pt x="19" y="31"/>
                      <a:pt x="59" y="45"/>
                      <a:pt x="59" y="45"/>
                    </a:cubicBezTo>
                    <a:cubicBezTo>
                      <a:pt x="60" y="45"/>
                      <a:pt x="61" y="47"/>
                      <a:pt x="61" y="48"/>
                    </a:cubicBezTo>
                    <a:cubicBezTo>
                      <a:pt x="61" y="49"/>
                      <a:pt x="61" y="49"/>
                      <a:pt x="61" y="49"/>
                    </a:cubicBezTo>
                    <a:cubicBezTo>
                      <a:pt x="61" y="51"/>
                      <a:pt x="59" y="53"/>
                      <a:pt x="57" y="52"/>
                    </a:cubicBezTo>
                    <a:cubicBezTo>
                      <a:pt x="57" y="52"/>
                      <a:pt x="30" y="50"/>
                      <a:pt x="9" y="48"/>
                    </a:cubicBezTo>
                    <a:cubicBezTo>
                      <a:pt x="8" y="48"/>
                      <a:pt x="7" y="48"/>
                      <a:pt x="7" y="47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1" y="59"/>
                      <a:pt x="7" y="70"/>
                      <a:pt x="0" y="7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" y="74"/>
                      <a:pt x="2" y="73"/>
                      <a:pt x="3" y="7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1" name="Freeform 551">
                <a:extLst>
                  <a:ext uri="{FF2B5EF4-FFF2-40B4-BE49-F238E27FC236}">
                    <a16:creationId xmlns:a16="http://schemas.microsoft.com/office/drawing/2014/main" id="{39364D6F-DBB3-425F-883E-31F666800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1704"/>
                <a:ext cx="110" cy="107"/>
              </a:xfrm>
              <a:custGeom>
                <a:avLst/>
                <a:gdLst>
                  <a:gd name="T0" fmla="*/ 20 w 44"/>
                  <a:gd name="T1" fmla="*/ 730 h 40"/>
                  <a:gd name="T2" fmla="*/ 50 w 44"/>
                  <a:gd name="T3" fmla="*/ 709 h 40"/>
                  <a:gd name="T4" fmla="*/ 688 w 44"/>
                  <a:gd name="T5" fmla="*/ 709 h 40"/>
                  <a:gd name="T6" fmla="*/ 688 w 44"/>
                  <a:gd name="T7" fmla="*/ 765 h 40"/>
                  <a:gd name="T8" fmla="*/ 583 w 44"/>
                  <a:gd name="T9" fmla="*/ 35 h 40"/>
                  <a:gd name="T10" fmla="*/ 583 w 44"/>
                  <a:gd name="T11" fmla="*/ 56 h 40"/>
                  <a:gd name="T12" fmla="*/ 33 w 44"/>
                  <a:gd name="T13" fmla="*/ 0 h 40"/>
                  <a:gd name="T14" fmla="*/ 33 w 44"/>
                  <a:gd name="T15" fmla="*/ 0 h 40"/>
                  <a:gd name="T16" fmla="*/ 0 w 44"/>
                  <a:gd name="T17" fmla="*/ 730 h 40"/>
                  <a:gd name="T18" fmla="*/ 20 w 44"/>
                  <a:gd name="T19" fmla="*/ 730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40">
                    <a:moveTo>
                      <a:pt x="1" y="38"/>
                    </a:moveTo>
                    <a:cubicBezTo>
                      <a:pt x="1" y="38"/>
                      <a:pt x="2" y="37"/>
                      <a:pt x="3" y="37"/>
                    </a:cubicBezTo>
                    <a:cubicBezTo>
                      <a:pt x="7" y="37"/>
                      <a:pt x="30" y="37"/>
                      <a:pt x="44" y="37"/>
                    </a:cubicBezTo>
                    <a:cubicBezTo>
                      <a:pt x="44" y="38"/>
                      <a:pt x="44" y="39"/>
                      <a:pt x="44" y="40"/>
                    </a:cubicBezTo>
                    <a:cubicBezTo>
                      <a:pt x="41" y="27"/>
                      <a:pt x="39" y="15"/>
                      <a:pt x="37" y="2"/>
                    </a:cubicBezTo>
                    <a:cubicBezTo>
                      <a:pt x="37" y="2"/>
                      <a:pt x="37" y="3"/>
                      <a:pt x="37" y="3"/>
                    </a:cubicBezTo>
                    <a:cubicBezTo>
                      <a:pt x="21" y="2"/>
                      <a:pt x="8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8" y="11"/>
                      <a:pt x="6" y="33"/>
                      <a:pt x="0" y="38"/>
                    </a:cubicBezTo>
                    <a:lnTo>
                      <a:pt x="1" y="38"/>
                    </a:ln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2" name="Freeform 552">
                <a:extLst>
                  <a:ext uri="{FF2B5EF4-FFF2-40B4-BE49-F238E27FC236}">
                    <a16:creationId xmlns:a16="http://schemas.microsoft.com/office/drawing/2014/main" id="{A880F4F9-D01C-48AB-9DF9-3A674E7AA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1563"/>
                <a:ext cx="353" cy="557"/>
              </a:xfrm>
              <a:custGeom>
                <a:avLst/>
                <a:gdLst>
                  <a:gd name="T0" fmla="*/ 1975 w 141"/>
                  <a:gd name="T1" fmla="*/ 3899 h 209"/>
                  <a:gd name="T2" fmla="*/ 2118 w 141"/>
                  <a:gd name="T3" fmla="*/ 3899 h 209"/>
                  <a:gd name="T4" fmla="*/ 2213 w 141"/>
                  <a:gd name="T5" fmla="*/ 3409 h 209"/>
                  <a:gd name="T6" fmla="*/ 2181 w 141"/>
                  <a:gd name="T7" fmla="*/ 3617 h 209"/>
                  <a:gd name="T8" fmla="*/ 2038 w 141"/>
                  <a:gd name="T9" fmla="*/ 3638 h 209"/>
                  <a:gd name="T10" fmla="*/ 471 w 141"/>
                  <a:gd name="T11" fmla="*/ 376 h 209"/>
                  <a:gd name="T12" fmla="*/ 438 w 141"/>
                  <a:gd name="T13" fmla="*/ 192 h 209"/>
                  <a:gd name="T14" fmla="*/ 426 w 141"/>
                  <a:gd name="T15" fmla="*/ 21 h 209"/>
                  <a:gd name="T16" fmla="*/ 0 w 141"/>
                  <a:gd name="T17" fmla="*/ 0 h 209"/>
                  <a:gd name="T18" fmla="*/ 83 w 141"/>
                  <a:gd name="T19" fmla="*/ 682 h 209"/>
                  <a:gd name="T20" fmla="*/ 283 w 141"/>
                  <a:gd name="T21" fmla="*/ 717 h 209"/>
                  <a:gd name="T22" fmla="*/ 396 w 141"/>
                  <a:gd name="T23" fmla="*/ 794 h 209"/>
                  <a:gd name="T24" fmla="*/ 438 w 141"/>
                  <a:gd name="T25" fmla="*/ 943 h 209"/>
                  <a:gd name="T26" fmla="*/ 408 w 141"/>
                  <a:gd name="T27" fmla="*/ 1058 h 209"/>
                  <a:gd name="T28" fmla="*/ 283 w 141"/>
                  <a:gd name="T29" fmla="*/ 1157 h 209"/>
                  <a:gd name="T30" fmla="*/ 175 w 141"/>
                  <a:gd name="T31" fmla="*/ 1173 h 209"/>
                  <a:gd name="T32" fmla="*/ 363 w 141"/>
                  <a:gd name="T33" fmla="*/ 1839 h 209"/>
                  <a:gd name="T34" fmla="*/ 363 w 141"/>
                  <a:gd name="T35" fmla="*/ 1839 h 209"/>
                  <a:gd name="T36" fmla="*/ 396 w 141"/>
                  <a:gd name="T37" fmla="*/ 1953 h 209"/>
                  <a:gd name="T38" fmla="*/ 408 w 141"/>
                  <a:gd name="T39" fmla="*/ 1967 h 209"/>
                  <a:gd name="T40" fmla="*/ 438 w 141"/>
                  <a:gd name="T41" fmla="*/ 2047 h 209"/>
                  <a:gd name="T42" fmla="*/ 458 w 141"/>
                  <a:gd name="T43" fmla="*/ 2081 h 209"/>
                  <a:gd name="T44" fmla="*/ 501 w 141"/>
                  <a:gd name="T45" fmla="*/ 2175 h 209"/>
                  <a:gd name="T46" fmla="*/ 1975 w 141"/>
                  <a:gd name="T47" fmla="*/ 3899 h 20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1" h="209">
                    <a:moveTo>
                      <a:pt x="126" y="206"/>
                    </a:moveTo>
                    <a:cubicBezTo>
                      <a:pt x="130" y="207"/>
                      <a:pt x="131" y="209"/>
                      <a:pt x="135" y="206"/>
                    </a:cubicBezTo>
                    <a:cubicBezTo>
                      <a:pt x="139" y="204"/>
                      <a:pt x="141" y="194"/>
                      <a:pt x="141" y="180"/>
                    </a:cubicBezTo>
                    <a:cubicBezTo>
                      <a:pt x="141" y="185"/>
                      <a:pt x="140" y="189"/>
                      <a:pt x="139" y="191"/>
                    </a:cubicBezTo>
                    <a:cubicBezTo>
                      <a:pt x="138" y="196"/>
                      <a:pt x="134" y="194"/>
                      <a:pt x="130" y="192"/>
                    </a:cubicBezTo>
                    <a:cubicBezTo>
                      <a:pt x="107" y="176"/>
                      <a:pt x="51" y="126"/>
                      <a:pt x="30" y="20"/>
                    </a:cubicBezTo>
                    <a:cubicBezTo>
                      <a:pt x="29" y="16"/>
                      <a:pt x="29" y="13"/>
                      <a:pt x="28" y="10"/>
                    </a:cubicBezTo>
                    <a:cubicBezTo>
                      <a:pt x="28" y="7"/>
                      <a:pt x="27" y="4"/>
                      <a:pt x="27" y="1"/>
                    </a:cubicBezTo>
                    <a:cubicBezTo>
                      <a:pt x="19" y="1"/>
                      <a:pt x="10" y="1"/>
                      <a:pt x="0" y="0"/>
                    </a:cubicBezTo>
                    <a:cubicBezTo>
                      <a:pt x="1" y="11"/>
                      <a:pt x="3" y="23"/>
                      <a:pt x="5" y="36"/>
                    </a:cubicBezTo>
                    <a:cubicBezTo>
                      <a:pt x="11" y="36"/>
                      <a:pt x="15" y="37"/>
                      <a:pt x="18" y="38"/>
                    </a:cubicBezTo>
                    <a:cubicBezTo>
                      <a:pt x="20" y="38"/>
                      <a:pt x="23" y="39"/>
                      <a:pt x="25" y="42"/>
                    </a:cubicBezTo>
                    <a:cubicBezTo>
                      <a:pt x="27" y="43"/>
                      <a:pt x="28" y="47"/>
                      <a:pt x="28" y="50"/>
                    </a:cubicBezTo>
                    <a:cubicBezTo>
                      <a:pt x="28" y="52"/>
                      <a:pt x="27" y="54"/>
                      <a:pt x="26" y="56"/>
                    </a:cubicBezTo>
                    <a:cubicBezTo>
                      <a:pt x="25" y="58"/>
                      <a:pt x="22" y="60"/>
                      <a:pt x="18" y="61"/>
                    </a:cubicBezTo>
                    <a:cubicBezTo>
                      <a:pt x="17" y="61"/>
                      <a:pt x="14" y="61"/>
                      <a:pt x="11" y="62"/>
                    </a:cubicBezTo>
                    <a:cubicBezTo>
                      <a:pt x="14" y="74"/>
                      <a:pt x="18" y="86"/>
                      <a:pt x="23" y="97"/>
                    </a:cubicBezTo>
                    <a:cubicBezTo>
                      <a:pt x="23" y="97"/>
                      <a:pt x="23" y="97"/>
                      <a:pt x="23" y="97"/>
                    </a:cubicBezTo>
                    <a:cubicBezTo>
                      <a:pt x="24" y="99"/>
                      <a:pt x="24" y="101"/>
                      <a:pt x="25" y="103"/>
                    </a:cubicBezTo>
                    <a:cubicBezTo>
                      <a:pt x="25" y="103"/>
                      <a:pt x="26" y="103"/>
                      <a:pt x="26" y="104"/>
                    </a:cubicBezTo>
                    <a:cubicBezTo>
                      <a:pt x="26" y="105"/>
                      <a:pt x="27" y="107"/>
                      <a:pt x="28" y="108"/>
                    </a:cubicBezTo>
                    <a:cubicBezTo>
                      <a:pt x="28" y="109"/>
                      <a:pt x="29" y="109"/>
                      <a:pt x="29" y="110"/>
                    </a:cubicBezTo>
                    <a:cubicBezTo>
                      <a:pt x="30" y="112"/>
                      <a:pt x="31" y="113"/>
                      <a:pt x="32" y="115"/>
                    </a:cubicBezTo>
                    <a:cubicBezTo>
                      <a:pt x="56" y="157"/>
                      <a:pt x="109" y="201"/>
                      <a:pt x="126" y="20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3" name="Freeform 553">
                <a:extLst>
                  <a:ext uri="{FF2B5EF4-FFF2-40B4-BE49-F238E27FC236}">
                    <a16:creationId xmlns:a16="http://schemas.microsoft.com/office/drawing/2014/main" id="{982B19BA-1310-403E-ACDA-5D846181B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1558"/>
                <a:ext cx="640" cy="1269"/>
              </a:xfrm>
              <a:custGeom>
                <a:avLst/>
                <a:gdLst>
                  <a:gd name="T0" fmla="*/ 3688 w 256"/>
                  <a:gd name="T1" fmla="*/ 8827 h 476"/>
                  <a:gd name="T2" fmla="*/ 3333 w 256"/>
                  <a:gd name="T3" fmla="*/ 9019 h 476"/>
                  <a:gd name="T4" fmla="*/ 2470 w 256"/>
                  <a:gd name="T5" fmla="*/ 8472 h 476"/>
                  <a:gd name="T6" fmla="*/ 1925 w 256"/>
                  <a:gd name="T7" fmla="*/ 7675 h 476"/>
                  <a:gd name="T8" fmla="*/ 1313 w 256"/>
                  <a:gd name="T9" fmla="*/ 6780 h 476"/>
                  <a:gd name="T10" fmla="*/ 20 w 256"/>
                  <a:gd name="T11" fmla="*/ 4471 h 476"/>
                  <a:gd name="T12" fmla="*/ 113 w 256"/>
                  <a:gd name="T13" fmla="*/ 2879 h 476"/>
                  <a:gd name="T14" fmla="*/ 408 w 256"/>
                  <a:gd name="T15" fmla="*/ 1514 h 476"/>
                  <a:gd name="T16" fmla="*/ 1095 w 256"/>
                  <a:gd name="T17" fmla="*/ 93 h 476"/>
                  <a:gd name="T18" fmla="*/ 1238 w 256"/>
                  <a:gd name="T19" fmla="*/ 35 h 476"/>
                  <a:gd name="T20" fmla="*/ 2238 w 256"/>
                  <a:gd name="T21" fmla="*/ 648 h 476"/>
                  <a:gd name="T22" fmla="*/ 2970 w 256"/>
                  <a:gd name="T23" fmla="*/ 1877 h 476"/>
                  <a:gd name="T24" fmla="*/ 3300 w 256"/>
                  <a:gd name="T25" fmla="*/ 4015 h 476"/>
                  <a:gd name="T26" fmla="*/ 3675 w 256"/>
                  <a:gd name="T27" fmla="*/ 5644 h 476"/>
                  <a:gd name="T28" fmla="*/ 3688 w 256"/>
                  <a:gd name="T29" fmla="*/ 8827 h 4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6" h="476">
                    <a:moveTo>
                      <a:pt x="236" y="466"/>
                    </a:moveTo>
                    <a:cubicBezTo>
                      <a:pt x="231" y="472"/>
                      <a:pt x="222" y="476"/>
                      <a:pt x="213" y="476"/>
                    </a:cubicBezTo>
                    <a:cubicBezTo>
                      <a:pt x="195" y="476"/>
                      <a:pt x="176" y="465"/>
                      <a:pt x="158" y="447"/>
                    </a:cubicBezTo>
                    <a:cubicBezTo>
                      <a:pt x="141" y="429"/>
                      <a:pt x="131" y="417"/>
                      <a:pt x="123" y="405"/>
                    </a:cubicBezTo>
                    <a:cubicBezTo>
                      <a:pt x="113" y="391"/>
                      <a:pt x="104" y="378"/>
                      <a:pt x="84" y="358"/>
                    </a:cubicBezTo>
                    <a:cubicBezTo>
                      <a:pt x="67" y="342"/>
                      <a:pt x="2" y="275"/>
                      <a:pt x="1" y="236"/>
                    </a:cubicBezTo>
                    <a:cubicBezTo>
                      <a:pt x="0" y="210"/>
                      <a:pt x="2" y="182"/>
                      <a:pt x="7" y="152"/>
                    </a:cubicBezTo>
                    <a:cubicBezTo>
                      <a:pt x="10" y="139"/>
                      <a:pt x="17" y="109"/>
                      <a:pt x="26" y="80"/>
                    </a:cubicBezTo>
                    <a:cubicBezTo>
                      <a:pt x="38" y="44"/>
                      <a:pt x="51" y="18"/>
                      <a:pt x="70" y="5"/>
                    </a:cubicBezTo>
                    <a:cubicBezTo>
                      <a:pt x="70" y="4"/>
                      <a:pt x="76" y="0"/>
                      <a:pt x="79" y="2"/>
                    </a:cubicBezTo>
                    <a:cubicBezTo>
                      <a:pt x="102" y="7"/>
                      <a:pt x="127" y="22"/>
                      <a:pt x="143" y="34"/>
                    </a:cubicBezTo>
                    <a:cubicBezTo>
                      <a:pt x="153" y="43"/>
                      <a:pt x="185" y="69"/>
                      <a:pt x="190" y="99"/>
                    </a:cubicBezTo>
                    <a:cubicBezTo>
                      <a:pt x="197" y="130"/>
                      <a:pt x="201" y="173"/>
                      <a:pt x="211" y="212"/>
                    </a:cubicBezTo>
                    <a:cubicBezTo>
                      <a:pt x="219" y="246"/>
                      <a:pt x="227" y="279"/>
                      <a:pt x="235" y="298"/>
                    </a:cubicBezTo>
                    <a:cubicBezTo>
                      <a:pt x="254" y="349"/>
                      <a:pt x="256" y="444"/>
                      <a:pt x="236" y="46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4" name="Freeform 554">
                <a:extLst>
                  <a:ext uri="{FF2B5EF4-FFF2-40B4-BE49-F238E27FC236}">
                    <a16:creationId xmlns:a16="http://schemas.microsoft.com/office/drawing/2014/main" id="{DEECCD7B-4B7A-49F0-8963-D6ADEA95F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243"/>
                <a:ext cx="1425" cy="1760"/>
              </a:xfrm>
              <a:custGeom>
                <a:avLst/>
                <a:gdLst>
                  <a:gd name="T0" fmla="*/ 8675 w 570"/>
                  <a:gd name="T1" fmla="*/ 0 h 660"/>
                  <a:gd name="T2" fmla="*/ 8688 w 570"/>
                  <a:gd name="T3" fmla="*/ 0 h 660"/>
                  <a:gd name="T4" fmla="*/ 7783 w 570"/>
                  <a:gd name="T5" fmla="*/ 248 h 660"/>
                  <a:gd name="T6" fmla="*/ 6333 w 570"/>
                  <a:gd name="T7" fmla="*/ 456 h 660"/>
                  <a:gd name="T8" fmla="*/ 5750 w 570"/>
                  <a:gd name="T9" fmla="*/ 491 h 660"/>
                  <a:gd name="T10" fmla="*/ 5158 w 570"/>
                  <a:gd name="T11" fmla="*/ 419 h 660"/>
                  <a:gd name="T12" fmla="*/ 5020 w 570"/>
                  <a:gd name="T13" fmla="*/ 456 h 660"/>
                  <a:gd name="T14" fmla="*/ 4708 w 570"/>
                  <a:gd name="T15" fmla="*/ 1421 h 660"/>
                  <a:gd name="T16" fmla="*/ 4750 w 570"/>
                  <a:gd name="T17" fmla="*/ 1971 h 660"/>
                  <a:gd name="T18" fmla="*/ 4833 w 570"/>
                  <a:gd name="T19" fmla="*/ 2141 h 660"/>
                  <a:gd name="T20" fmla="*/ 4908 w 570"/>
                  <a:gd name="T21" fmla="*/ 2389 h 660"/>
                  <a:gd name="T22" fmla="*/ 4875 w 570"/>
                  <a:gd name="T23" fmla="*/ 2616 h 660"/>
                  <a:gd name="T24" fmla="*/ 4658 w 570"/>
                  <a:gd name="T25" fmla="*/ 3357 h 660"/>
                  <a:gd name="T26" fmla="*/ 4300 w 570"/>
                  <a:gd name="T27" fmla="*/ 5483 h 660"/>
                  <a:gd name="T28" fmla="*/ 4300 w 570"/>
                  <a:gd name="T29" fmla="*/ 5667 h 660"/>
                  <a:gd name="T30" fmla="*/ 4300 w 570"/>
                  <a:gd name="T31" fmla="*/ 5688 h 660"/>
                  <a:gd name="T32" fmla="*/ 4145 w 570"/>
                  <a:gd name="T33" fmla="*/ 6336 h 660"/>
                  <a:gd name="T34" fmla="*/ 3938 w 570"/>
                  <a:gd name="T35" fmla="*/ 6336 h 660"/>
                  <a:gd name="T36" fmla="*/ 2395 w 570"/>
                  <a:gd name="T37" fmla="*/ 4531 h 660"/>
                  <a:gd name="T38" fmla="*/ 1833 w 570"/>
                  <a:gd name="T39" fmla="*/ 1707 h 660"/>
                  <a:gd name="T40" fmla="*/ 1833 w 570"/>
                  <a:gd name="T41" fmla="*/ 1707 h 660"/>
                  <a:gd name="T42" fmla="*/ 145 w 570"/>
                  <a:gd name="T43" fmla="*/ 1571 h 660"/>
                  <a:gd name="T44" fmla="*/ 438 w 570"/>
                  <a:gd name="T45" fmla="*/ 4928 h 660"/>
                  <a:gd name="T46" fmla="*/ 438 w 570"/>
                  <a:gd name="T47" fmla="*/ 4928 h 660"/>
                  <a:gd name="T48" fmla="*/ 488 w 570"/>
                  <a:gd name="T49" fmla="*/ 5120 h 660"/>
                  <a:gd name="T50" fmla="*/ 363 w 570"/>
                  <a:gd name="T51" fmla="*/ 9536 h 660"/>
                  <a:gd name="T52" fmla="*/ 1675 w 570"/>
                  <a:gd name="T53" fmla="*/ 12403 h 660"/>
                  <a:gd name="T54" fmla="*/ 2033 w 570"/>
                  <a:gd name="T55" fmla="*/ 12424 h 660"/>
                  <a:gd name="T56" fmla="*/ 2345 w 570"/>
                  <a:gd name="T57" fmla="*/ 11832 h 660"/>
                  <a:gd name="T58" fmla="*/ 3970 w 570"/>
                  <a:gd name="T59" fmla="*/ 11413 h 660"/>
                  <a:gd name="T60" fmla="*/ 5333 w 570"/>
                  <a:gd name="T61" fmla="*/ 11981 h 660"/>
                  <a:gd name="T62" fmla="*/ 8020 w 570"/>
                  <a:gd name="T63" fmla="*/ 12381 h 660"/>
                  <a:gd name="T64" fmla="*/ 7658 w 570"/>
                  <a:gd name="T65" fmla="*/ 11797 h 660"/>
                  <a:gd name="T66" fmla="*/ 6208 w 570"/>
                  <a:gd name="T67" fmla="*/ 9421 h 660"/>
                  <a:gd name="T68" fmla="*/ 5845 w 570"/>
                  <a:gd name="T69" fmla="*/ 5099 h 660"/>
                  <a:gd name="T70" fmla="*/ 6158 w 570"/>
                  <a:gd name="T71" fmla="*/ 3661 h 660"/>
                  <a:gd name="T72" fmla="*/ 8395 w 570"/>
                  <a:gd name="T73" fmla="*/ 1571 h 660"/>
                  <a:gd name="T74" fmla="*/ 8908 w 570"/>
                  <a:gd name="T75" fmla="*/ 1443 h 660"/>
                  <a:gd name="T76" fmla="*/ 8845 w 570"/>
                  <a:gd name="T77" fmla="*/ 931 h 660"/>
                  <a:gd name="T78" fmla="*/ 8833 w 570"/>
                  <a:gd name="T79" fmla="*/ 947 h 660"/>
                  <a:gd name="T80" fmla="*/ 8050 w 570"/>
                  <a:gd name="T81" fmla="*/ 1101 h 660"/>
                  <a:gd name="T82" fmla="*/ 7938 w 570"/>
                  <a:gd name="T83" fmla="*/ 1003 h 660"/>
                  <a:gd name="T84" fmla="*/ 7938 w 570"/>
                  <a:gd name="T85" fmla="*/ 1003 h 660"/>
                  <a:gd name="T86" fmla="*/ 8000 w 570"/>
                  <a:gd name="T87" fmla="*/ 875 h 660"/>
                  <a:gd name="T88" fmla="*/ 8783 w 570"/>
                  <a:gd name="T89" fmla="*/ 512 h 660"/>
                  <a:gd name="T90" fmla="*/ 8783 w 570"/>
                  <a:gd name="T91" fmla="*/ 512 h 660"/>
                  <a:gd name="T92" fmla="*/ 8675 w 570"/>
                  <a:gd name="T93" fmla="*/ 0 h 660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70" h="660">
                    <a:moveTo>
                      <a:pt x="555" y="0"/>
                    </a:moveTo>
                    <a:cubicBezTo>
                      <a:pt x="556" y="0"/>
                      <a:pt x="556" y="0"/>
                      <a:pt x="556" y="0"/>
                    </a:cubicBezTo>
                    <a:cubicBezTo>
                      <a:pt x="539" y="4"/>
                      <a:pt x="518" y="8"/>
                      <a:pt x="498" y="13"/>
                    </a:cubicBezTo>
                    <a:cubicBezTo>
                      <a:pt x="460" y="21"/>
                      <a:pt x="438" y="22"/>
                      <a:pt x="405" y="24"/>
                    </a:cubicBezTo>
                    <a:cubicBezTo>
                      <a:pt x="390" y="25"/>
                      <a:pt x="378" y="26"/>
                      <a:pt x="368" y="26"/>
                    </a:cubicBezTo>
                    <a:cubicBezTo>
                      <a:pt x="366" y="26"/>
                      <a:pt x="344" y="26"/>
                      <a:pt x="330" y="22"/>
                    </a:cubicBezTo>
                    <a:cubicBezTo>
                      <a:pt x="326" y="21"/>
                      <a:pt x="323" y="23"/>
                      <a:pt x="321" y="24"/>
                    </a:cubicBezTo>
                    <a:cubicBezTo>
                      <a:pt x="321" y="24"/>
                      <a:pt x="301" y="41"/>
                      <a:pt x="301" y="75"/>
                    </a:cubicBezTo>
                    <a:cubicBezTo>
                      <a:pt x="301" y="84"/>
                      <a:pt x="302" y="93"/>
                      <a:pt x="304" y="104"/>
                    </a:cubicBezTo>
                    <a:cubicBezTo>
                      <a:pt x="305" y="109"/>
                      <a:pt x="308" y="111"/>
                      <a:pt x="309" y="113"/>
                    </a:cubicBezTo>
                    <a:cubicBezTo>
                      <a:pt x="313" y="116"/>
                      <a:pt x="314" y="121"/>
                      <a:pt x="314" y="126"/>
                    </a:cubicBezTo>
                    <a:cubicBezTo>
                      <a:pt x="314" y="130"/>
                      <a:pt x="313" y="135"/>
                      <a:pt x="312" y="138"/>
                    </a:cubicBezTo>
                    <a:cubicBezTo>
                      <a:pt x="310" y="148"/>
                      <a:pt x="305" y="160"/>
                      <a:pt x="298" y="177"/>
                    </a:cubicBezTo>
                    <a:cubicBezTo>
                      <a:pt x="283" y="211"/>
                      <a:pt x="275" y="251"/>
                      <a:pt x="275" y="289"/>
                    </a:cubicBezTo>
                    <a:cubicBezTo>
                      <a:pt x="275" y="293"/>
                      <a:pt x="275" y="296"/>
                      <a:pt x="275" y="299"/>
                    </a:cubicBezTo>
                    <a:cubicBezTo>
                      <a:pt x="275" y="300"/>
                      <a:pt x="275" y="300"/>
                      <a:pt x="275" y="300"/>
                    </a:cubicBezTo>
                    <a:cubicBezTo>
                      <a:pt x="276" y="312"/>
                      <a:pt x="272" y="331"/>
                      <a:pt x="265" y="334"/>
                    </a:cubicBezTo>
                    <a:cubicBezTo>
                      <a:pt x="262" y="335"/>
                      <a:pt x="257" y="336"/>
                      <a:pt x="252" y="334"/>
                    </a:cubicBezTo>
                    <a:cubicBezTo>
                      <a:pt x="232" y="328"/>
                      <a:pt x="177" y="282"/>
                      <a:pt x="153" y="239"/>
                    </a:cubicBezTo>
                    <a:cubicBezTo>
                      <a:pt x="127" y="195"/>
                      <a:pt x="118" y="120"/>
                      <a:pt x="117" y="90"/>
                    </a:cubicBezTo>
                    <a:cubicBezTo>
                      <a:pt x="117" y="90"/>
                      <a:pt x="117" y="90"/>
                      <a:pt x="117" y="90"/>
                    </a:cubicBezTo>
                    <a:cubicBezTo>
                      <a:pt x="84" y="115"/>
                      <a:pt x="18" y="100"/>
                      <a:pt x="9" y="83"/>
                    </a:cubicBezTo>
                    <a:cubicBezTo>
                      <a:pt x="0" y="152"/>
                      <a:pt x="12" y="197"/>
                      <a:pt x="28" y="260"/>
                    </a:cubicBezTo>
                    <a:cubicBezTo>
                      <a:pt x="28" y="260"/>
                      <a:pt x="28" y="260"/>
                      <a:pt x="28" y="260"/>
                    </a:cubicBezTo>
                    <a:cubicBezTo>
                      <a:pt x="29" y="263"/>
                      <a:pt x="30" y="266"/>
                      <a:pt x="31" y="270"/>
                    </a:cubicBezTo>
                    <a:cubicBezTo>
                      <a:pt x="37" y="292"/>
                      <a:pt x="9" y="444"/>
                      <a:pt x="23" y="503"/>
                    </a:cubicBezTo>
                    <a:cubicBezTo>
                      <a:pt x="46" y="597"/>
                      <a:pt x="93" y="647"/>
                      <a:pt x="107" y="654"/>
                    </a:cubicBezTo>
                    <a:cubicBezTo>
                      <a:pt x="115" y="658"/>
                      <a:pt x="123" y="658"/>
                      <a:pt x="130" y="655"/>
                    </a:cubicBezTo>
                    <a:cubicBezTo>
                      <a:pt x="141" y="650"/>
                      <a:pt x="145" y="637"/>
                      <a:pt x="150" y="624"/>
                    </a:cubicBezTo>
                    <a:cubicBezTo>
                      <a:pt x="164" y="571"/>
                      <a:pt x="213" y="582"/>
                      <a:pt x="254" y="602"/>
                    </a:cubicBezTo>
                    <a:cubicBezTo>
                      <a:pt x="277" y="614"/>
                      <a:pt x="313" y="626"/>
                      <a:pt x="341" y="632"/>
                    </a:cubicBezTo>
                    <a:cubicBezTo>
                      <a:pt x="416" y="646"/>
                      <a:pt x="512" y="660"/>
                      <a:pt x="513" y="653"/>
                    </a:cubicBezTo>
                    <a:cubicBezTo>
                      <a:pt x="514" y="643"/>
                      <a:pt x="508" y="636"/>
                      <a:pt x="490" y="622"/>
                    </a:cubicBezTo>
                    <a:cubicBezTo>
                      <a:pt x="467" y="603"/>
                      <a:pt x="427" y="572"/>
                      <a:pt x="397" y="497"/>
                    </a:cubicBezTo>
                    <a:cubicBezTo>
                      <a:pt x="374" y="442"/>
                      <a:pt x="355" y="362"/>
                      <a:pt x="374" y="269"/>
                    </a:cubicBezTo>
                    <a:cubicBezTo>
                      <a:pt x="377" y="255"/>
                      <a:pt x="384" y="219"/>
                      <a:pt x="394" y="193"/>
                    </a:cubicBezTo>
                    <a:cubicBezTo>
                      <a:pt x="427" y="93"/>
                      <a:pt x="489" y="91"/>
                      <a:pt x="537" y="83"/>
                    </a:cubicBezTo>
                    <a:cubicBezTo>
                      <a:pt x="548" y="82"/>
                      <a:pt x="560" y="79"/>
                      <a:pt x="570" y="76"/>
                    </a:cubicBezTo>
                    <a:cubicBezTo>
                      <a:pt x="562" y="70"/>
                      <a:pt x="560" y="52"/>
                      <a:pt x="566" y="49"/>
                    </a:cubicBezTo>
                    <a:cubicBezTo>
                      <a:pt x="565" y="50"/>
                      <a:pt x="565" y="50"/>
                      <a:pt x="565" y="50"/>
                    </a:cubicBezTo>
                    <a:cubicBezTo>
                      <a:pt x="565" y="50"/>
                      <a:pt x="553" y="50"/>
                      <a:pt x="515" y="58"/>
                    </a:cubicBezTo>
                    <a:cubicBezTo>
                      <a:pt x="512" y="58"/>
                      <a:pt x="509" y="56"/>
                      <a:pt x="508" y="53"/>
                    </a:cubicBezTo>
                    <a:cubicBezTo>
                      <a:pt x="508" y="53"/>
                      <a:pt x="508" y="53"/>
                      <a:pt x="508" y="53"/>
                    </a:cubicBezTo>
                    <a:cubicBezTo>
                      <a:pt x="507" y="50"/>
                      <a:pt x="509" y="47"/>
                      <a:pt x="512" y="46"/>
                    </a:cubicBezTo>
                    <a:cubicBezTo>
                      <a:pt x="513" y="46"/>
                      <a:pt x="540" y="34"/>
                      <a:pt x="562" y="27"/>
                    </a:cubicBezTo>
                    <a:cubicBezTo>
                      <a:pt x="562" y="27"/>
                      <a:pt x="562" y="27"/>
                      <a:pt x="562" y="27"/>
                    </a:cubicBezTo>
                    <a:cubicBezTo>
                      <a:pt x="553" y="23"/>
                      <a:pt x="549" y="6"/>
                      <a:pt x="555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5" name="Freeform 555">
                <a:extLst>
                  <a:ext uri="{FF2B5EF4-FFF2-40B4-BE49-F238E27FC236}">
                    <a16:creationId xmlns:a16="http://schemas.microsoft.com/office/drawing/2014/main" id="{58E9AED3-4F68-4595-857E-893AB09AD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870"/>
                <a:ext cx="643" cy="1192"/>
              </a:xfrm>
              <a:custGeom>
                <a:avLst/>
                <a:gdLst>
                  <a:gd name="T0" fmla="*/ 3901 w 257"/>
                  <a:gd name="T1" fmla="*/ 1195 h 447"/>
                  <a:gd name="T2" fmla="*/ 3913 w 257"/>
                  <a:gd name="T3" fmla="*/ 1139 h 447"/>
                  <a:gd name="T4" fmla="*/ 3913 w 257"/>
                  <a:gd name="T5" fmla="*/ 1139 h 447"/>
                  <a:gd name="T6" fmla="*/ 3901 w 257"/>
                  <a:gd name="T7" fmla="*/ 1195 h 447"/>
                  <a:gd name="T8" fmla="*/ 3663 w 257"/>
                  <a:gd name="T9" fmla="*/ 968 h 447"/>
                  <a:gd name="T10" fmla="*/ 3630 w 257"/>
                  <a:gd name="T11" fmla="*/ 797 h 447"/>
                  <a:gd name="T12" fmla="*/ 3713 w 257"/>
                  <a:gd name="T13" fmla="*/ 456 h 447"/>
                  <a:gd name="T14" fmla="*/ 3713 w 257"/>
                  <a:gd name="T15" fmla="*/ 435 h 447"/>
                  <a:gd name="T16" fmla="*/ 3713 w 257"/>
                  <a:gd name="T17" fmla="*/ 435 h 447"/>
                  <a:gd name="T18" fmla="*/ 3368 w 257"/>
                  <a:gd name="T19" fmla="*/ 192 h 447"/>
                  <a:gd name="T20" fmla="*/ 3350 w 257"/>
                  <a:gd name="T21" fmla="*/ 205 h 447"/>
                  <a:gd name="T22" fmla="*/ 3225 w 257"/>
                  <a:gd name="T23" fmla="*/ 419 h 447"/>
                  <a:gd name="T24" fmla="*/ 3117 w 257"/>
                  <a:gd name="T25" fmla="*/ 605 h 447"/>
                  <a:gd name="T26" fmla="*/ 3055 w 257"/>
                  <a:gd name="T27" fmla="*/ 627 h 447"/>
                  <a:gd name="T28" fmla="*/ 3005 w 257"/>
                  <a:gd name="T29" fmla="*/ 568 h 447"/>
                  <a:gd name="T30" fmla="*/ 3005 w 257"/>
                  <a:gd name="T31" fmla="*/ 35 h 447"/>
                  <a:gd name="T32" fmla="*/ 3022 w 257"/>
                  <a:gd name="T33" fmla="*/ 21 h 447"/>
                  <a:gd name="T34" fmla="*/ 3005 w 257"/>
                  <a:gd name="T35" fmla="*/ 0 h 447"/>
                  <a:gd name="T36" fmla="*/ 2585 w 257"/>
                  <a:gd name="T37" fmla="*/ 35 h 447"/>
                  <a:gd name="T38" fmla="*/ 2567 w 257"/>
                  <a:gd name="T39" fmla="*/ 136 h 447"/>
                  <a:gd name="T40" fmla="*/ 2117 w 257"/>
                  <a:gd name="T41" fmla="*/ 832 h 447"/>
                  <a:gd name="T42" fmla="*/ 2097 w 257"/>
                  <a:gd name="T43" fmla="*/ 832 h 447"/>
                  <a:gd name="T44" fmla="*/ 1879 w 257"/>
                  <a:gd name="T45" fmla="*/ 341 h 447"/>
                  <a:gd name="T46" fmla="*/ 1879 w 257"/>
                  <a:gd name="T47" fmla="*/ 320 h 447"/>
                  <a:gd name="T48" fmla="*/ 1439 w 257"/>
                  <a:gd name="T49" fmla="*/ 456 h 447"/>
                  <a:gd name="T50" fmla="*/ 1439 w 257"/>
                  <a:gd name="T51" fmla="*/ 491 h 447"/>
                  <a:gd name="T52" fmla="*/ 1346 w 257"/>
                  <a:gd name="T53" fmla="*/ 1117 h 447"/>
                  <a:gd name="T54" fmla="*/ 1221 w 257"/>
                  <a:gd name="T55" fmla="*/ 1331 h 447"/>
                  <a:gd name="T56" fmla="*/ 0 w 257"/>
                  <a:gd name="T57" fmla="*/ 4360 h 447"/>
                  <a:gd name="T58" fmla="*/ 95 w 257"/>
                  <a:gd name="T59" fmla="*/ 5269 h 447"/>
                  <a:gd name="T60" fmla="*/ 1616 w 257"/>
                  <a:gd name="T61" fmla="*/ 8440 h 447"/>
                  <a:gd name="T62" fmla="*/ 1709 w 257"/>
                  <a:gd name="T63" fmla="*/ 8440 h 447"/>
                  <a:gd name="T64" fmla="*/ 1709 w 257"/>
                  <a:gd name="T65" fmla="*/ 8341 h 447"/>
                  <a:gd name="T66" fmla="*/ 2067 w 257"/>
                  <a:gd name="T67" fmla="*/ 5973 h 447"/>
                  <a:gd name="T68" fmla="*/ 2284 w 257"/>
                  <a:gd name="T69" fmla="*/ 5256 h 447"/>
                  <a:gd name="T70" fmla="*/ 2284 w 257"/>
                  <a:gd name="T71" fmla="*/ 5256 h 447"/>
                  <a:gd name="T72" fmla="*/ 2284 w 257"/>
                  <a:gd name="T73" fmla="*/ 5256 h 447"/>
                  <a:gd name="T74" fmla="*/ 2272 w 257"/>
                  <a:gd name="T75" fmla="*/ 4856 h 447"/>
                  <a:gd name="T76" fmla="*/ 2272 w 257"/>
                  <a:gd name="T77" fmla="*/ 4856 h 447"/>
                  <a:gd name="T78" fmla="*/ 2159 w 257"/>
                  <a:gd name="T79" fmla="*/ 4664 h 447"/>
                  <a:gd name="T80" fmla="*/ 2504 w 257"/>
                  <a:gd name="T81" fmla="*/ 2979 h 447"/>
                  <a:gd name="T82" fmla="*/ 2660 w 257"/>
                  <a:gd name="T83" fmla="*/ 2957 h 447"/>
                  <a:gd name="T84" fmla="*/ 2660 w 257"/>
                  <a:gd name="T85" fmla="*/ 2957 h 447"/>
                  <a:gd name="T86" fmla="*/ 3130 w 257"/>
                  <a:gd name="T87" fmla="*/ 3037 h 447"/>
                  <a:gd name="T88" fmla="*/ 3130 w 257"/>
                  <a:gd name="T89" fmla="*/ 3037 h 447"/>
                  <a:gd name="T90" fmla="*/ 3192 w 257"/>
                  <a:gd name="T91" fmla="*/ 3037 h 447"/>
                  <a:gd name="T92" fmla="*/ 3225 w 257"/>
                  <a:gd name="T93" fmla="*/ 3037 h 447"/>
                  <a:gd name="T94" fmla="*/ 3931 w 257"/>
                  <a:gd name="T95" fmla="*/ 2069 h 447"/>
                  <a:gd name="T96" fmla="*/ 3901 w 257"/>
                  <a:gd name="T97" fmla="*/ 1195 h 44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57" h="447">
                    <a:moveTo>
                      <a:pt x="249" y="63"/>
                    </a:moveTo>
                    <a:cubicBezTo>
                      <a:pt x="250" y="60"/>
                      <a:pt x="250" y="60"/>
                      <a:pt x="250" y="60"/>
                    </a:cubicBezTo>
                    <a:cubicBezTo>
                      <a:pt x="250" y="60"/>
                      <a:pt x="250" y="60"/>
                      <a:pt x="250" y="60"/>
                    </a:cubicBezTo>
                    <a:cubicBezTo>
                      <a:pt x="249" y="63"/>
                      <a:pt x="249" y="63"/>
                      <a:pt x="249" y="63"/>
                    </a:cubicBezTo>
                    <a:cubicBezTo>
                      <a:pt x="244" y="59"/>
                      <a:pt x="236" y="54"/>
                      <a:pt x="234" y="51"/>
                    </a:cubicBezTo>
                    <a:cubicBezTo>
                      <a:pt x="233" y="49"/>
                      <a:pt x="232" y="46"/>
                      <a:pt x="232" y="42"/>
                    </a:cubicBezTo>
                    <a:cubicBezTo>
                      <a:pt x="232" y="38"/>
                      <a:pt x="233" y="32"/>
                      <a:pt x="237" y="24"/>
                    </a:cubicBezTo>
                    <a:cubicBezTo>
                      <a:pt x="237" y="24"/>
                      <a:pt x="237" y="23"/>
                      <a:pt x="237" y="23"/>
                    </a:cubicBezTo>
                    <a:cubicBezTo>
                      <a:pt x="237" y="23"/>
                      <a:pt x="237" y="23"/>
                      <a:pt x="237" y="23"/>
                    </a:cubicBezTo>
                    <a:cubicBezTo>
                      <a:pt x="229" y="32"/>
                      <a:pt x="212" y="25"/>
                      <a:pt x="215" y="10"/>
                    </a:cubicBezTo>
                    <a:cubicBezTo>
                      <a:pt x="215" y="10"/>
                      <a:pt x="214" y="11"/>
                      <a:pt x="214" y="11"/>
                    </a:cubicBezTo>
                    <a:cubicBezTo>
                      <a:pt x="206" y="22"/>
                      <a:pt x="206" y="22"/>
                      <a:pt x="206" y="22"/>
                    </a:cubicBezTo>
                    <a:cubicBezTo>
                      <a:pt x="199" y="32"/>
                      <a:pt x="199" y="32"/>
                      <a:pt x="199" y="32"/>
                    </a:cubicBezTo>
                    <a:cubicBezTo>
                      <a:pt x="198" y="33"/>
                      <a:pt x="197" y="34"/>
                      <a:pt x="195" y="33"/>
                    </a:cubicBezTo>
                    <a:cubicBezTo>
                      <a:pt x="193" y="33"/>
                      <a:pt x="192" y="32"/>
                      <a:pt x="192" y="30"/>
                    </a:cubicBezTo>
                    <a:cubicBezTo>
                      <a:pt x="192" y="29"/>
                      <a:pt x="192" y="12"/>
                      <a:pt x="192" y="2"/>
                    </a:cubicBezTo>
                    <a:cubicBezTo>
                      <a:pt x="192" y="2"/>
                      <a:pt x="192" y="1"/>
                      <a:pt x="193" y="1"/>
                    </a:cubicBezTo>
                    <a:cubicBezTo>
                      <a:pt x="192" y="0"/>
                      <a:pt x="192" y="0"/>
                      <a:pt x="192" y="0"/>
                    </a:cubicBezTo>
                    <a:cubicBezTo>
                      <a:pt x="186" y="14"/>
                      <a:pt x="167" y="10"/>
                      <a:pt x="165" y="2"/>
                    </a:cubicBezTo>
                    <a:cubicBezTo>
                      <a:pt x="164" y="7"/>
                      <a:pt x="164" y="7"/>
                      <a:pt x="164" y="7"/>
                    </a:cubicBezTo>
                    <a:cubicBezTo>
                      <a:pt x="163" y="20"/>
                      <a:pt x="160" y="42"/>
                      <a:pt x="135" y="44"/>
                    </a:cubicBezTo>
                    <a:cubicBezTo>
                      <a:pt x="135" y="44"/>
                      <a:pt x="135" y="44"/>
                      <a:pt x="134" y="44"/>
                    </a:cubicBezTo>
                    <a:cubicBezTo>
                      <a:pt x="119" y="43"/>
                      <a:pt x="120" y="27"/>
                      <a:pt x="120" y="18"/>
                    </a:cubicBezTo>
                    <a:cubicBezTo>
                      <a:pt x="120" y="18"/>
                      <a:pt x="120" y="18"/>
                      <a:pt x="120" y="17"/>
                    </a:cubicBezTo>
                    <a:cubicBezTo>
                      <a:pt x="115" y="33"/>
                      <a:pt x="97" y="36"/>
                      <a:pt x="92" y="24"/>
                    </a:cubicBezTo>
                    <a:cubicBezTo>
                      <a:pt x="92" y="25"/>
                      <a:pt x="92" y="25"/>
                      <a:pt x="92" y="26"/>
                    </a:cubicBezTo>
                    <a:cubicBezTo>
                      <a:pt x="91" y="38"/>
                      <a:pt x="89" y="49"/>
                      <a:pt x="86" y="59"/>
                    </a:cubicBezTo>
                    <a:cubicBezTo>
                      <a:pt x="85" y="62"/>
                      <a:pt x="80" y="69"/>
                      <a:pt x="78" y="70"/>
                    </a:cubicBezTo>
                    <a:cubicBezTo>
                      <a:pt x="13" y="122"/>
                      <a:pt x="0" y="170"/>
                      <a:pt x="0" y="230"/>
                    </a:cubicBezTo>
                    <a:cubicBezTo>
                      <a:pt x="1" y="246"/>
                      <a:pt x="3" y="262"/>
                      <a:pt x="6" y="278"/>
                    </a:cubicBezTo>
                    <a:cubicBezTo>
                      <a:pt x="26" y="381"/>
                      <a:pt x="81" y="430"/>
                      <a:pt x="103" y="445"/>
                    </a:cubicBezTo>
                    <a:cubicBezTo>
                      <a:pt x="105" y="447"/>
                      <a:pt x="107" y="446"/>
                      <a:pt x="109" y="445"/>
                    </a:cubicBezTo>
                    <a:cubicBezTo>
                      <a:pt x="109" y="443"/>
                      <a:pt x="109" y="442"/>
                      <a:pt x="109" y="440"/>
                    </a:cubicBezTo>
                    <a:cubicBezTo>
                      <a:pt x="107" y="402"/>
                      <a:pt x="114" y="356"/>
                      <a:pt x="132" y="315"/>
                    </a:cubicBezTo>
                    <a:cubicBezTo>
                      <a:pt x="140" y="298"/>
                      <a:pt x="144" y="286"/>
                      <a:pt x="146" y="277"/>
                    </a:cubicBezTo>
                    <a:cubicBezTo>
                      <a:pt x="146" y="277"/>
                      <a:pt x="146" y="277"/>
                      <a:pt x="146" y="277"/>
                    </a:cubicBezTo>
                    <a:cubicBezTo>
                      <a:pt x="146" y="277"/>
                      <a:pt x="146" y="277"/>
                      <a:pt x="146" y="277"/>
                    </a:cubicBezTo>
                    <a:cubicBezTo>
                      <a:pt x="149" y="266"/>
                      <a:pt x="148" y="260"/>
                      <a:pt x="145" y="256"/>
                    </a:cubicBezTo>
                    <a:cubicBezTo>
                      <a:pt x="145" y="256"/>
                      <a:pt x="145" y="256"/>
                      <a:pt x="145" y="256"/>
                    </a:cubicBezTo>
                    <a:cubicBezTo>
                      <a:pt x="141" y="253"/>
                      <a:pt x="139" y="249"/>
                      <a:pt x="138" y="246"/>
                    </a:cubicBezTo>
                    <a:cubicBezTo>
                      <a:pt x="129" y="195"/>
                      <a:pt x="143" y="168"/>
                      <a:pt x="160" y="157"/>
                    </a:cubicBezTo>
                    <a:cubicBezTo>
                      <a:pt x="162" y="156"/>
                      <a:pt x="166" y="155"/>
                      <a:pt x="170" y="156"/>
                    </a:cubicBezTo>
                    <a:cubicBezTo>
                      <a:pt x="170" y="156"/>
                      <a:pt x="170" y="156"/>
                      <a:pt x="170" y="156"/>
                    </a:cubicBezTo>
                    <a:cubicBezTo>
                      <a:pt x="177" y="159"/>
                      <a:pt x="187" y="160"/>
                      <a:pt x="200" y="160"/>
                    </a:cubicBezTo>
                    <a:cubicBezTo>
                      <a:pt x="200" y="160"/>
                      <a:pt x="200" y="160"/>
                      <a:pt x="200" y="160"/>
                    </a:cubicBezTo>
                    <a:cubicBezTo>
                      <a:pt x="202" y="160"/>
                      <a:pt x="203" y="160"/>
                      <a:pt x="204" y="160"/>
                    </a:cubicBezTo>
                    <a:cubicBezTo>
                      <a:pt x="205" y="160"/>
                      <a:pt x="205" y="160"/>
                      <a:pt x="206" y="160"/>
                    </a:cubicBezTo>
                    <a:cubicBezTo>
                      <a:pt x="237" y="154"/>
                      <a:pt x="247" y="124"/>
                      <a:pt x="251" y="109"/>
                    </a:cubicBezTo>
                    <a:cubicBezTo>
                      <a:pt x="257" y="91"/>
                      <a:pt x="255" y="73"/>
                      <a:pt x="249" y="6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6" name="Freeform 556">
                <a:extLst>
                  <a:ext uri="{FF2B5EF4-FFF2-40B4-BE49-F238E27FC236}">
                    <a16:creationId xmlns:a16="http://schemas.microsoft.com/office/drawing/2014/main" id="{F4DBC205-4D94-43A9-A183-DF57EA0FF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1016"/>
                <a:ext cx="290" cy="280"/>
              </a:xfrm>
              <a:custGeom>
                <a:avLst/>
                <a:gdLst>
                  <a:gd name="T0" fmla="*/ 770 w 116"/>
                  <a:gd name="T1" fmla="*/ 115 h 105"/>
                  <a:gd name="T2" fmla="*/ 645 w 116"/>
                  <a:gd name="T3" fmla="*/ 0 h 105"/>
                  <a:gd name="T4" fmla="*/ 800 w 116"/>
                  <a:gd name="T5" fmla="*/ 853 h 105"/>
                  <a:gd name="T6" fmla="*/ 0 w 116"/>
                  <a:gd name="T7" fmla="*/ 1992 h 105"/>
                  <a:gd name="T8" fmla="*/ 395 w 116"/>
                  <a:gd name="T9" fmla="*/ 1971 h 105"/>
                  <a:gd name="T10" fmla="*/ 408 w 116"/>
                  <a:gd name="T11" fmla="*/ 1971 h 105"/>
                  <a:gd name="T12" fmla="*/ 550 w 116"/>
                  <a:gd name="T13" fmla="*/ 1955 h 105"/>
                  <a:gd name="T14" fmla="*/ 1813 w 116"/>
                  <a:gd name="T15" fmla="*/ 1763 h 105"/>
                  <a:gd name="T16" fmla="*/ 770 w 116"/>
                  <a:gd name="T17" fmla="*/ 115 h 1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105">
                    <a:moveTo>
                      <a:pt x="49" y="6"/>
                    </a:moveTo>
                    <a:cubicBezTo>
                      <a:pt x="47" y="4"/>
                      <a:pt x="44" y="2"/>
                      <a:pt x="41" y="0"/>
                    </a:cubicBezTo>
                    <a:cubicBezTo>
                      <a:pt x="49" y="7"/>
                      <a:pt x="53" y="26"/>
                      <a:pt x="51" y="45"/>
                    </a:cubicBezTo>
                    <a:cubicBezTo>
                      <a:pt x="48" y="73"/>
                      <a:pt x="32" y="103"/>
                      <a:pt x="0" y="105"/>
                    </a:cubicBezTo>
                    <a:cubicBezTo>
                      <a:pt x="8" y="105"/>
                      <a:pt x="16" y="104"/>
                      <a:pt x="25" y="104"/>
                    </a:cubicBezTo>
                    <a:cubicBezTo>
                      <a:pt x="25" y="104"/>
                      <a:pt x="26" y="104"/>
                      <a:pt x="26" y="104"/>
                    </a:cubicBezTo>
                    <a:cubicBezTo>
                      <a:pt x="29" y="103"/>
                      <a:pt x="32" y="103"/>
                      <a:pt x="35" y="103"/>
                    </a:cubicBezTo>
                    <a:cubicBezTo>
                      <a:pt x="62" y="101"/>
                      <a:pt x="89" y="98"/>
                      <a:pt x="116" y="93"/>
                    </a:cubicBezTo>
                    <a:cubicBezTo>
                      <a:pt x="103" y="53"/>
                      <a:pt x="82" y="26"/>
                      <a:pt x="49" y="6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7" name="Freeform 557">
                <a:extLst>
                  <a:ext uri="{FF2B5EF4-FFF2-40B4-BE49-F238E27FC236}">
                    <a16:creationId xmlns:a16="http://schemas.microsoft.com/office/drawing/2014/main" id="{7AB202DD-46BD-4A47-8DE5-196ADB86C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686"/>
                <a:ext cx="85" cy="112"/>
              </a:xfrm>
              <a:custGeom>
                <a:avLst/>
                <a:gdLst>
                  <a:gd name="T0" fmla="*/ 313 w 34"/>
                  <a:gd name="T1" fmla="*/ 0 h 42"/>
                  <a:gd name="T2" fmla="*/ 300 w 34"/>
                  <a:gd name="T3" fmla="*/ 0 h 42"/>
                  <a:gd name="T4" fmla="*/ 0 w 34"/>
                  <a:gd name="T5" fmla="*/ 192 h 42"/>
                  <a:gd name="T6" fmla="*/ 250 w 34"/>
                  <a:gd name="T7" fmla="*/ 797 h 42"/>
                  <a:gd name="T8" fmla="*/ 500 w 34"/>
                  <a:gd name="T9" fmla="*/ 661 h 42"/>
                  <a:gd name="T10" fmla="*/ 533 w 34"/>
                  <a:gd name="T11" fmla="*/ 661 h 42"/>
                  <a:gd name="T12" fmla="*/ 533 w 34"/>
                  <a:gd name="T13" fmla="*/ 661 h 42"/>
                  <a:gd name="T14" fmla="*/ 313 w 34"/>
                  <a:gd name="T15" fmla="*/ 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42">
                    <a:moveTo>
                      <a:pt x="20" y="0"/>
                    </a:moveTo>
                    <a:cubicBezTo>
                      <a:pt x="20" y="0"/>
                      <a:pt x="20" y="0"/>
                      <a:pt x="19" y="0"/>
                    </a:cubicBezTo>
                    <a:cubicBezTo>
                      <a:pt x="17" y="2"/>
                      <a:pt x="9" y="5"/>
                      <a:pt x="0" y="10"/>
                    </a:cubicBezTo>
                    <a:cubicBezTo>
                      <a:pt x="6" y="20"/>
                      <a:pt x="12" y="30"/>
                      <a:pt x="16" y="42"/>
                    </a:cubicBezTo>
                    <a:cubicBezTo>
                      <a:pt x="24" y="38"/>
                      <a:pt x="31" y="36"/>
                      <a:pt x="32" y="35"/>
                    </a:cubicBezTo>
                    <a:cubicBezTo>
                      <a:pt x="33" y="35"/>
                      <a:pt x="34" y="35"/>
                      <a:pt x="34" y="35"/>
                    </a:cubicBezTo>
                    <a:cubicBezTo>
                      <a:pt x="34" y="35"/>
                      <a:pt x="34" y="35"/>
                      <a:pt x="34" y="35"/>
                    </a:cubicBezTo>
                    <a:cubicBezTo>
                      <a:pt x="28" y="32"/>
                      <a:pt x="18" y="12"/>
                      <a:pt x="20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8" name="Freeform 558">
                <a:extLst>
                  <a:ext uri="{FF2B5EF4-FFF2-40B4-BE49-F238E27FC236}">
                    <a16:creationId xmlns:a16="http://schemas.microsoft.com/office/drawing/2014/main" id="{7C6F9C50-68BB-4F82-8A0B-DED8BEF55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531"/>
                <a:ext cx="133" cy="125"/>
              </a:xfrm>
              <a:custGeom>
                <a:avLst/>
                <a:gdLst>
                  <a:gd name="T0" fmla="*/ 838 w 53"/>
                  <a:gd name="T1" fmla="*/ 678 h 47"/>
                  <a:gd name="T2" fmla="*/ 630 w 53"/>
                  <a:gd name="T3" fmla="*/ 0 h 47"/>
                  <a:gd name="T4" fmla="*/ 630 w 53"/>
                  <a:gd name="T5" fmla="*/ 0 h 47"/>
                  <a:gd name="T6" fmla="*/ 597 w 53"/>
                  <a:gd name="T7" fmla="*/ 35 h 47"/>
                  <a:gd name="T8" fmla="*/ 0 w 53"/>
                  <a:gd name="T9" fmla="*/ 375 h 47"/>
                  <a:gd name="T10" fmla="*/ 429 w 53"/>
                  <a:gd name="T11" fmla="*/ 883 h 47"/>
                  <a:gd name="T12" fmla="*/ 806 w 53"/>
                  <a:gd name="T13" fmla="*/ 678 h 47"/>
                  <a:gd name="T14" fmla="*/ 838 w 53"/>
                  <a:gd name="T15" fmla="*/ 678 h 47"/>
                  <a:gd name="T16" fmla="*/ 838 w 53"/>
                  <a:gd name="T17" fmla="*/ 678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47">
                    <a:moveTo>
                      <a:pt x="53" y="36"/>
                    </a:moveTo>
                    <a:cubicBezTo>
                      <a:pt x="42" y="33"/>
                      <a:pt x="33" y="7"/>
                      <a:pt x="40" y="0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9" y="1"/>
                      <a:pt x="39" y="1"/>
                      <a:pt x="38" y="2"/>
                    </a:cubicBezTo>
                    <a:cubicBezTo>
                      <a:pt x="32" y="5"/>
                      <a:pt x="13" y="14"/>
                      <a:pt x="0" y="20"/>
                    </a:cubicBezTo>
                    <a:cubicBezTo>
                      <a:pt x="9" y="28"/>
                      <a:pt x="18" y="37"/>
                      <a:pt x="27" y="47"/>
                    </a:cubicBezTo>
                    <a:cubicBezTo>
                      <a:pt x="38" y="42"/>
                      <a:pt x="48" y="37"/>
                      <a:pt x="51" y="36"/>
                    </a:cubicBezTo>
                    <a:cubicBezTo>
                      <a:pt x="52" y="36"/>
                      <a:pt x="52" y="36"/>
                      <a:pt x="53" y="36"/>
                    </a:cubicBezTo>
                    <a:cubicBezTo>
                      <a:pt x="53" y="36"/>
                      <a:pt x="53" y="36"/>
                      <a:pt x="53" y="3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19" name="Freeform 559">
                <a:extLst>
                  <a:ext uri="{FF2B5EF4-FFF2-40B4-BE49-F238E27FC236}">
                    <a16:creationId xmlns:a16="http://schemas.microsoft.com/office/drawing/2014/main" id="{F1292537-A890-4529-A8BA-0A37225D0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" y="14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A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0" name="Freeform 560">
                <a:extLst>
                  <a:ext uri="{FF2B5EF4-FFF2-40B4-BE49-F238E27FC236}">
                    <a16:creationId xmlns:a16="http://schemas.microsoft.com/office/drawing/2014/main" id="{777110C2-12B5-420E-88B1-27BEB1572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1646"/>
                <a:ext cx="52" cy="72"/>
              </a:xfrm>
              <a:custGeom>
                <a:avLst/>
                <a:gdLst>
                  <a:gd name="T0" fmla="*/ 245 w 21"/>
                  <a:gd name="T1" fmla="*/ 192 h 27"/>
                  <a:gd name="T2" fmla="*/ 275 w 21"/>
                  <a:gd name="T3" fmla="*/ 477 h 27"/>
                  <a:gd name="T4" fmla="*/ 74 w 21"/>
                  <a:gd name="T5" fmla="*/ 320 h 27"/>
                  <a:gd name="T6" fmla="*/ 42 w 21"/>
                  <a:gd name="T7" fmla="*/ 35 h 27"/>
                  <a:gd name="T8" fmla="*/ 245 w 21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6" y="10"/>
                    </a:moveTo>
                    <a:cubicBezTo>
                      <a:pt x="21" y="16"/>
                      <a:pt x="21" y="23"/>
                      <a:pt x="18" y="25"/>
                    </a:cubicBezTo>
                    <a:cubicBezTo>
                      <a:pt x="15" y="27"/>
                      <a:pt x="9" y="23"/>
                      <a:pt x="5" y="17"/>
                    </a:cubicBezTo>
                    <a:cubicBezTo>
                      <a:pt x="1" y="11"/>
                      <a:pt x="0" y="4"/>
                      <a:pt x="3" y="2"/>
                    </a:cubicBezTo>
                    <a:cubicBezTo>
                      <a:pt x="6" y="0"/>
                      <a:pt x="12" y="3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1" name="Freeform 561">
                <a:extLst>
                  <a:ext uri="{FF2B5EF4-FFF2-40B4-BE49-F238E27FC236}">
                    <a16:creationId xmlns:a16="http://schemas.microsoft.com/office/drawing/2014/main" id="{D0DFFC6C-22A0-43E5-926B-68FFC9BF5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1763"/>
                <a:ext cx="53" cy="72"/>
              </a:xfrm>
              <a:custGeom>
                <a:avLst/>
                <a:gdLst>
                  <a:gd name="T0" fmla="*/ 255 w 21"/>
                  <a:gd name="T1" fmla="*/ 192 h 27"/>
                  <a:gd name="T2" fmla="*/ 288 w 21"/>
                  <a:gd name="T3" fmla="*/ 477 h 27"/>
                  <a:gd name="T4" fmla="*/ 83 w 21"/>
                  <a:gd name="T5" fmla="*/ 320 h 27"/>
                  <a:gd name="T6" fmla="*/ 50 w 21"/>
                  <a:gd name="T7" fmla="*/ 35 h 27"/>
                  <a:gd name="T8" fmla="*/ 255 w 21"/>
                  <a:gd name="T9" fmla="*/ 19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16" y="10"/>
                    </a:moveTo>
                    <a:cubicBezTo>
                      <a:pt x="20" y="16"/>
                      <a:pt x="21" y="23"/>
                      <a:pt x="18" y="25"/>
                    </a:cubicBezTo>
                    <a:cubicBezTo>
                      <a:pt x="15" y="27"/>
                      <a:pt x="9" y="23"/>
                      <a:pt x="5" y="17"/>
                    </a:cubicBezTo>
                    <a:cubicBezTo>
                      <a:pt x="1" y="11"/>
                      <a:pt x="0" y="4"/>
                      <a:pt x="3" y="2"/>
                    </a:cubicBezTo>
                    <a:cubicBezTo>
                      <a:pt x="6" y="0"/>
                      <a:pt x="12" y="4"/>
                      <a:pt x="16" y="10"/>
                    </a:cubicBezTo>
                    <a:close/>
                  </a:path>
                </a:pathLst>
              </a:custGeom>
              <a:solidFill>
                <a:srgbClr val="B83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2" name="Freeform 562">
                <a:extLst>
                  <a:ext uri="{FF2B5EF4-FFF2-40B4-BE49-F238E27FC236}">
                    <a16:creationId xmlns:a16="http://schemas.microsoft.com/office/drawing/2014/main" id="{0D8AFF84-A500-409F-911E-C181639A2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651"/>
                <a:ext cx="33" cy="48"/>
              </a:xfrm>
              <a:custGeom>
                <a:avLst/>
                <a:gdLst>
                  <a:gd name="T0" fmla="*/ 147 w 13"/>
                  <a:gd name="T1" fmla="*/ 149 h 18"/>
                  <a:gd name="T2" fmla="*/ 0 w 13"/>
                  <a:gd name="T3" fmla="*/ 0 h 18"/>
                  <a:gd name="T4" fmla="*/ 63 w 13"/>
                  <a:gd name="T5" fmla="*/ 192 h 18"/>
                  <a:gd name="T6" fmla="*/ 213 w 13"/>
                  <a:gd name="T7" fmla="*/ 341 h 18"/>
                  <a:gd name="T8" fmla="*/ 147 w 13"/>
                  <a:gd name="T9" fmla="*/ 149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9" y="8"/>
                    </a:moveTo>
                    <a:cubicBezTo>
                      <a:pt x="7" y="3"/>
                      <a:pt x="3" y="1"/>
                      <a:pt x="0" y="0"/>
                    </a:cubicBezTo>
                    <a:cubicBezTo>
                      <a:pt x="0" y="2"/>
                      <a:pt x="2" y="6"/>
                      <a:pt x="4" y="10"/>
                    </a:cubicBezTo>
                    <a:cubicBezTo>
                      <a:pt x="7" y="14"/>
                      <a:pt x="10" y="17"/>
                      <a:pt x="13" y="18"/>
                    </a:cubicBezTo>
                    <a:cubicBezTo>
                      <a:pt x="13" y="15"/>
                      <a:pt x="12" y="11"/>
                      <a:pt x="9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3" name="Freeform 563">
                <a:extLst>
                  <a:ext uri="{FF2B5EF4-FFF2-40B4-BE49-F238E27FC236}">
                    <a16:creationId xmlns:a16="http://schemas.microsoft.com/office/drawing/2014/main" id="{0F5513EB-2392-4E69-921A-85D018283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768"/>
                <a:ext cx="33" cy="51"/>
              </a:xfrm>
              <a:custGeom>
                <a:avLst/>
                <a:gdLst>
                  <a:gd name="T0" fmla="*/ 160 w 13"/>
                  <a:gd name="T1" fmla="*/ 150 h 19"/>
                  <a:gd name="T2" fmla="*/ 0 w 13"/>
                  <a:gd name="T3" fmla="*/ 0 h 19"/>
                  <a:gd name="T4" fmla="*/ 63 w 13"/>
                  <a:gd name="T5" fmla="*/ 217 h 19"/>
                  <a:gd name="T6" fmla="*/ 213 w 13"/>
                  <a:gd name="T7" fmla="*/ 368 h 19"/>
                  <a:gd name="T8" fmla="*/ 160 w 13"/>
                  <a:gd name="T9" fmla="*/ 15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10" y="8"/>
                    </a:moveTo>
                    <a:cubicBezTo>
                      <a:pt x="7" y="4"/>
                      <a:pt x="3" y="1"/>
                      <a:pt x="0" y="0"/>
                    </a:cubicBezTo>
                    <a:cubicBezTo>
                      <a:pt x="0" y="3"/>
                      <a:pt x="2" y="7"/>
                      <a:pt x="4" y="11"/>
                    </a:cubicBezTo>
                    <a:cubicBezTo>
                      <a:pt x="7" y="15"/>
                      <a:pt x="11" y="18"/>
                      <a:pt x="13" y="19"/>
                    </a:cubicBezTo>
                    <a:cubicBezTo>
                      <a:pt x="13" y="16"/>
                      <a:pt x="12" y="12"/>
                      <a:pt x="10" y="8"/>
                    </a:cubicBezTo>
                    <a:close/>
                  </a:path>
                </a:pathLst>
              </a:custGeom>
              <a:solidFill>
                <a:srgbClr val="7D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4" name="Freeform 564">
                <a:extLst>
                  <a:ext uri="{FF2B5EF4-FFF2-40B4-BE49-F238E27FC236}">
                    <a16:creationId xmlns:a16="http://schemas.microsoft.com/office/drawing/2014/main" id="{23404236-EFCA-4D86-B6AB-8C9E8F327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2803"/>
                <a:ext cx="310" cy="547"/>
              </a:xfrm>
              <a:custGeom>
                <a:avLst/>
                <a:gdLst>
                  <a:gd name="T0" fmla="*/ 1938 w 124"/>
                  <a:gd name="T1" fmla="*/ 342 h 205"/>
                  <a:gd name="T2" fmla="*/ 1938 w 124"/>
                  <a:gd name="T3" fmla="*/ 363 h 205"/>
                  <a:gd name="T4" fmla="*/ 1925 w 124"/>
                  <a:gd name="T5" fmla="*/ 376 h 205"/>
                  <a:gd name="T6" fmla="*/ 1908 w 124"/>
                  <a:gd name="T7" fmla="*/ 398 h 205"/>
                  <a:gd name="T8" fmla="*/ 1895 w 124"/>
                  <a:gd name="T9" fmla="*/ 419 h 205"/>
                  <a:gd name="T10" fmla="*/ 1875 w 124"/>
                  <a:gd name="T11" fmla="*/ 435 h 205"/>
                  <a:gd name="T12" fmla="*/ 1863 w 124"/>
                  <a:gd name="T13" fmla="*/ 478 h 205"/>
                  <a:gd name="T14" fmla="*/ 1863 w 124"/>
                  <a:gd name="T15" fmla="*/ 491 h 205"/>
                  <a:gd name="T16" fmla="*/ 1845 w 124"/>
                  <a:gd name="T17" fmla="*/ 534 h 205"/>
                  <a:gd name="T18" fmla="*/ 1833 w 124"/>
                  <a:gd name="T19" fmla="*/ 547 h 205"/>
                  <a:gd name="T20" fmla="*/ 1813 w 124"/>
                  <a:gd name="T21" fmla="*/ 590 h 205"/>
                  <a:gd name="T22" fmla="*/ 1813 w 124"/>
                  <a:gd name="T23" fmla="*/ 606 h 205"/>
                  <a:gd name="T24" fmla="*/ 1800 w 124"/>
                  <a:gd name="T25" fmla="*/ 662 h 205"/>
                  <a:gd name="T26" fmla="*/ 1800 w 124"/>
                  <a:gd name="T27" fmla="*/ 683 h 205"/>
                  <a:gd name="T28" fmla="*/ 1783 w 124"/>
                  <a:gd name="T29" fmla="*/ 718 h 205"/>
                  <a:gd name="T30" fmla="*/ 1770 w 124"/>
                  <a:gd name="T31" fmla="*/ 776 h 205"/>
                  <a:gd name="T32" fmla="*/ 1375 w 124"/>
                  <a:gd name="T33" fmla="*/ 1460 h 205"/>
                  <a:gd name="T34" fmla="*/ 925 w 124"/>
                  <a:gd name="T35" fmla="*/ 1446 h 205"/>
                  <a:gd name="T36" fmla="*/ 875 w 124"/>
                  <a:gd name="T37" fmla="*/ 1404 h 205"/>
                  <a:gd name="T38" fmla="*/ 488 w 124"/>
                  <a:gd name="T39" fmla="*/ 969 h 205"/>
                  <a:gd name="T40" fmla="*/ 0 w 124"/>
                  <a:gd name="T41" fmla="*/ 0 h 205"/>
                  <a:gd name="T42" fmla="*/ 0 w 124"/>
                  <a:gd name="T43" fmla="*/ 320 h 205"/>
                  <a:gd name="T44" fmla="*/ 50 w 124"/>
                  <a:gd name="T45" fmla="*/ 3610 h 205"/>
                  <a:gd name="T46" fmla="*/ 50 w 124"/>
                  <a:gd name="T47" fmla="*/ 3610 h 205"/>
                  <a:gd name="T48" fmla="*/ 50 w 124"/>
                  <a:gd name="T49" fmla="*/ 3632 h 205"/>
                  <a:gd name="T50" fmla="*/ 988 w 124"/>
                  <a:gd name="T51" fmla="*/ 3896 h 205"/>
                  <a:gd name="T52" fmla="*/ 1938 w 124"/>
                  <a:gd name="T53" fmla="*/ 3632 h 205"/>
                  <a:gd name="T54" fmla="*/ 1938 w 124"/>
                  <a:gd name="T55" fmla="*/ 3610 h 205"/>
                  <a:gd name="T56" fmla="*/ 1938 w 124"/>
                  <a:gd name="T57" fmla="*/ 3610 h 205"/>
                  <a:gd name="T58" fmla="*/ 1938 w 124"/>
                  <a:gd name="T59" fmla="*/ 342 h 20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4" h="205">
                    <a:moveTo>
                      <a:pt x="124" y="18"/>
                    </a:moveTo>
                    <a:cubicBezTo>
                      <a:pt x="124" y="18"/>
                      <a:pt x="124" y="19"/>
                      <a:pt x="124" y="19"/>
                    </a:cubicBezTo>
                    <a:cubicBezTo>
                      <a:pt x="124" y="19"/>
                      <a:pt x="123" y="20"/>
                      <a:pt x="123" y="20"/>
                    </a:cubicBezTo>
                    <a:cubicBezTo>
                      <a:pt x="123" y="20"/>
                      <a:pt x="122" y="21"/>
                      <a:pt x="122" y="21"/>
                    </a:cubicBezTo>
                    <a:cubicBezTo>
                      <a:pt x="122" y="21"/>
                      <a:pt x="121" y="22"/>
                      <a:pt x="121" y="22"/>
                    </a:cubicBezTo>
                    <a:cubicBezTo>
                      <a:pt x="121" y="23"/>
                      <a:pt x="121" y="23"/>
                      <a:pt x="120" y="23"/>
                    </a:cubicBezTo>
                    <a:cubicBezTo>
                      <a:pt x="120" y="24"/>
                      <a:pt x="120" y="25"/>
                      <a:pt x="119" y="25"/>
                    </a:cubicBezTo>
                    <a:cubicBezTo>
                      <a:pt x="119" y="25"/>
                      <a:pt x="119" y="26"/>
                      <a:pt x="119" y="26"/>
                    </a:cubicBezTo>
                    <a:cubicBezTo>
                      <a:pt x="119" y="27"/>
                      <a:pt x="118" y="27"/>
                      <a:pt x="118" y="28"/>
                    </a:cubicBezTo>
                    <a:cubicBezTo>
                      <a:pt x="118" y="28"/>
                      <a:pt x="118" y="29"/>
                      <a:pt x="117" y="29"/>
                    </a:cubicBezTo>
                    <a:cubicBezTo>
                      <a:pt x="117" y="30"/>
                      <a:pt x="117" y="30"/>
                      <a:pt x="116" y="31"/>
                    </a:cubicBezTo>
                    <a:cubicBezTo>
                      <a:pt x="116" y="32"/>
                      <a:pt x="116" y="32"/>
                      <a:pt x="116" y="32"/>
                    </a:cubicBezTo>
                    <a:cubicBezTo>
                      <a:pt x="116" y="33"/>
                      <a:pt x="115" y="34"/>
                      <a:pt x="115" y="35"/>
                    </a:cubicBezTo>
                    <a:cubicBezTo>
                      <a:pt x="115" y="35"/>
                      <a:pt x="115" y="36"/>
                      <a:pt x="115" y="36"/>
                    </a:cubicBezTo>
                    <a:cubicBezTo>
                      <a:pt x="114" y="37"/>
                      <a:pt x="114" y="37"/>
                      <a:pt x="114" y="38"/>
                    </a:cubicBezTo>
                    <a:cubicBezTo>
                      <a:pt x="113" y="39"/>
                      <a:pt x="113" y="40"/>
                      <a:pt x="113" y="41"/>
                    </a:cubicBezTo>
                    <a:cubicBezTo>
                      <a:pt x="108" y="55"/>
                      <a:pt x="102" y="71"/>
                      <a:pt x="88" y="77"/>
                    </a:cubicBezTo>
                    <a:cubicBezTo>
                      <a:pt x="79" y="81"/>
                      <a:pt x="69" y="81"/>
                      <a:pt x="59" y="76"/>
                    </a:cubicBezTo>
                    <a:cubicBezTo>
                      <a:pt x="58" y="76"/>
                      <a:pt x="57" y="75"/>
                      <a:pt x="56" y="74"/>
                    </a:cubicBezTo>
                    <a:cubicBezTo>
                      <a:pt x="48" y="70"/>
                      <a:pt x="39" y="62"/>
                      <a:pt x="31" y="51"/>
                    </a:cubicBezTo>
                    <a:cubicBezTo>
                      <a:pt x="21" y="37"/>
                      <a:pt x="10" y="20"/>
                      <a:pt x="0" y="0"/>
                    </a:cubicBezTo>
                    <a:cubicBezTo>
                      <a:pt x="0" y="7"/>
                      <a:pt x="0" y="13"/>
                      <a:pt x="0" y="17"/>
                    </a:cubicBezTo>
                    <a:cubicBezTo>
                      <a:pt x="0" y="79"/>
                      <a:pt x="2" y="151"/>
                      <a:pt x="3" y="190"/>
                    </a:cubicBezTo>
                    <a:cubicBezTo>
                      <a:pt x="3" y="190"/>
                      <a:pt x="3" y="190"/>
                      <a:pt x="3" y="190"/>
                    </a:cubicBezTo>
                    <a:cubicBezTo>
                      <a:pt x="3" y="190"/>
                      <a:pt x="3" y="191"/>
                      <a:pt x="3" y="191"/>
                    </a:cubicBezTo>
                    <a:cubicBezTo>
                      <a:pt x="3" y="199"/>
                      <a:pt x="30" y="205"/>
                      <a:pt x="63" y="205"/>
                    </a:cubicBezTo>
                    <a:cubicBezTo>
                      <a:pt x="97" y="205"/>
                      <a:pt x="124" y="199"/>
                      <a:pt x="124" y="191"/>
                    </a:cubicBezTo>
                    <a:cubicBezTo>
                      <a:pt x="124" y="191"/>
                      <a:pt x="124" y="190"/>
                      <a:pt x="124" y="190"/>
                    </a:cubicBezTo>
                    <a:cubicBezTo>
                      <a:pt x="124" y="190"/>
                      <a:pt x="124" y="190"/>
                      <a:pt x="124" y="190"/>
                    </a:cubicBezTo>
                    <a:lnTo>
                      <a:pt x="124" y="18"/>
                    </a:ln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5" name="Freeform 565">
                <a:extLst>
                  <a:ext uri="{FF2B5EF4-FFF2-40B4-BE49-F238E27FC236}">
                    <a16:creationId xmlns:a16="http://schemas.microsoft.com/office/drawing/2014/main" id="{57BC2D96-C992-4D58-8E94-8720A4386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694"/>
                <a:ext cx="55" cy="48"/>
              </a:xfrm>
              <a:custGeom>
                <a:avLst/>
                <a:gdLst>
                  <a:gd name="T0" fmla="*/ 0 w 22"/>
                  <a:gd name="T1" fmla="*/ 0 h 18"/>
                  <a:gd name="T2" fmla="*/ 313 w 22"/>
                  <a:gd name="T3" fmla="*/ 77 h 18"/>
                  <a:gd name="T4" fmla="*/ 0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5" y="9"/>
                      <a:pt x="19" y="15"/>
                      <a:pt x="20" y="4"/>
                    </a:cubicBezTo>
                    <a:cubicBezTo>
                      <a:pt x="22" y="18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6" name="Freeform 566">
                <a:extLst>
                  <a:ext uri="{FF2B5EF4-FFF2-40B4-BE49-F238E27FC236}">
                    <a16:creationId xmlns:a16="http://schemas.microsoft.com/office/drawing/2014/main" id="{DB8ED459-7490-4FD4-A5C1-667E869EC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814"/>
                <a:ext cx="55" cy="48"/>
              </a:xfrm>
              <a:custGeom>
                <a:avLst/>
                <a:gdLst>
                  <a:gd name="T0" fmla="*/ 0 w 22"/>
                  <a:gd name="T1" fmla="*/ 0 h 18"/>
                  <a:gd name="T2" fmla="*/ 313 w 22"/>
                  <a:gd name="T3" fmla="*/ 77 h 18"/>
                  <a:gd name="T4" fmla="*/ 0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5" y="9"/>
                      <a:pt x="19" y="15"/>
                      <a:pt x="20" y="4"/>
                    </a:cubicBezTo>
                    <a:cubicBezTo>
                      <a:pt x="22" y="18"/>
                      <a:pt x="4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7" name="Freeform 567">
                <a:extLst>
                  <a:ext uri="{FF2B5EF4-FFF2-40B4-BE49-F238E27FC236}">
                    <a16:creationId xmlns:a16="http://schemas.microsoft.com/office/drawing/2014/main" id="{1DCF0990-7F8F-4432-B835-A3D1814B8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275"/>
                <a:ext cx="953" cy="899"/>
              </a:xfrm>
              <a:custGeom>
                <a:avLst/>
                <a:gdLst>
                  <a:gd name="T0" fmla="*/ 4710 w 381"/>
                  <a:gd name="T1" fmla="*/ 5565 h 337"/>
                  <a:gd name="T2" fmla="*/ 0 w 381"/>
                  <a:gd name="T3" fmla="*/ 5770 h 337"/>
                  <a:gd name="T4" fmla="*/ 4710 w 381"/>
                  <a:gd name="T5" fmla="*/ 5978 h 337"/>
                  <a:gd name="T6" fmla="*/ 5338 w 381"/>
                  <a:gd name="T7" fmla="*/ 0 h 337"/>
                  <a:gd name="T8" fmla="*/ 4710 w 381"/>
                  <a:gd name="T9" fmla="*/ 5565 h 3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1" h="337">
                    <a:moveTo>
                      <a:pt x="301" y="293"/>
                    </a:moveTo>
                    <a:cubicBezTo>
                      <a:pt x="244" y="336"/>
                      <a:pt x="78" y="318"/>
                      <a:pt x="0" y="304"/>
                    </a:cubicBezTo>
                    <a:cubicBezTo>
                      <a:pt x="77" y="337"/>
                      <a:pt x="254" y="336"/>
                      <a:pt x="301" y="315"/>
                    </a:cubicBezTo>
                    <a:cubicBezTo>
                      <a:pt x="372" y="283"/>
                      <a:pt x="381" y="160"/>
                      <a:pt x="341" y="0"/>
                    </a:cubicBezTo>
                    <a:cubicBezTo>
                      <a:pt x="371" y="161"/>
                      <a:pt x="359" y="251"/>
                      <a:pt x="301" y="293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8" name="Freeform 568">
                <a:extLst>
                  <a:ext uri="{FF2B5EF4-FFF2-40B4-BE49-F238E27FC236}">
                    <a16:creationId xmlns:a16="http://schemas.microsoft.com/office/drawing/2014/main" id="{91EBA251-A79F-4010-8A4D-139014089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859"/>
                <a:ext cx="193" cy="491"/>
              </a:xfrm>
              <a:custGeom>
                <a:avLst/>
                <a:gdLst>
                  <a:gd name="T0" fmla="*/ 521 w 77"/>
                  <a:gd name="T1" fmla="*/ 1254 h 184"/>
                  <a:gd name="T2" fmla="*/ 1118 w 77"/>
                  <a:gd name="T3" fmla="*/ 456 h 184"/>
                  <a:gd name="T4" fmla="*/ 1213 w 77"/>
                  <a:gd name="T5" fmla="*/ 35 h 184"/>
                  <a:gd name="T6" fmla="*/ 1213 w 77"/>
                  <a:gd name="T7" fmla="*/ 3189 h 184"/>
                  <a:gd name="T8" fmla="*/ 0 w 77"/>
                  <a:gd name="T9" fmla="*/ 3362 h 184"/>
                  <a:gd name="T10" fmla="*/ 993 w 77"/>
                  <a:gd name="T11" fmla="*/ 2778 h 184"/>
                  <a:gd name="T12" fmla="*/ 521 w 77"/>
                  <a:gd name="T13" fmla="*/ 1254 h 1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184">
                    <a:moveTo>
                      <a:pt x="33" y="66"/>
                    </a:moveTo>
                    <a:cubicBezTo>
                      <a:pt x="49" y="65"/>
                      <a:pt x="66" y="48"/>
                      <a:pt x="71" y="24"/>
                    </a:cubicBezTo>
                    <a:cubicBezTo>
                      <a:pt x="76" y="0"/>
                      <a:pt x="77" y="2"/>
                      <a:pt x="77" y="2"/>
                    </a:cubicBezTo>
                    <a:cubicBezTo>
                      <a:pt x="77" y="168"/>
                      <a:pt x="77" y="168"/>
                      <a:pt x="77" y="168"/>
                    </a:cubicBezTo>
                    <a:cubicBezTo>
                      <a:pt x="70" y="180"/>
                      <a:pt x="19" y="184"/>
                      <a:pt x="0" y="177"/>
                    </a:cubicBezTo>
                    <a:cubicBezTo>
                      <a:pt x="26" y="178"/>
                      <a:pt x="55" y="174"/>
                      <a:pt x="63" y="146"/>
                    </a:cubicBezTo>
                    <a:cubicBezTo>
                      <a:pt x="71" y="118"/>
                      <a:pt x="45" y="72"/>
                      <a:pt x="33" y="66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29" name="Freeform 569">
                <a:extLst>
                  <a:ext uri="{FF2B5EF4-FFF2-40B4-BE49-F238E27FC236}">
                    <a16:creationId xmlns:a16="http://schemas.microsoft.com/office/drawing/2014/main" id="{293B4BBA-77F7-436B-A80B-AC8276813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1078"/>
                <a:ext cx="207" cy="205"/>
              </a:xfrm>
              <a:custGeom>
                <a:avLst/>
                <a:gdLst>
                  <a:gd name="T0" fmla="*/ 0 w 83"/>
                  <a:gd name="T1" fmla="*/ 1454 h 77"/>
                  <a:gd name="T2" fmla="*/ 1162 w 83"/>
                  <a:gd name="T3" fmla="*/ 1305 h 77"/>
                  <a:gd name="T4" fmla="*/ 529 w 83"/>
                  <a:gd name="T5" fmla="*/ 0 h 77"/>
                  <a:gd name="T6" fmla="*/ 716 w 83"/>
                  <a:gd name="T7" fmla="*/ 1169 h 77"/>
                  <a:gd name="T8" fmla="*/ 0 w 83"/>
                  <a:gd name="T9" fmla="*/ 145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3" h="77">
                    <a:moveTo>
                      <a:pt x="0" y="77"/>
                    </a:moveTo>
                    <a:cubicBezTo>
                      <a:pt x="23" y="76"/>
                      <a:pt x="67" y="71"/>
                      <a:pt x="75" y="69"/>
                    </a:cubicBezTo>
                    <a:cubicBezTo>
                      <a:pt x="83" y="67"/>
                      <a:pt x="52" y="11"/>
                      <a:pt x="34" y="0"/>
                    </a:cubicBezTo>
                    <a:cubicBezTo>
                      <a:pt x="46" y="18"/>
                      <a:pt x="69" y="50"/>
                      <a:pt x="46" y="62"/>
                    </a:cubicBezTo>
                    <a:cubicBezTo>
                      <a:pt x="28" y="72"/>
                      <a:pt x="0" y="77"/>
                      <a:pt x="0" y="77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0" name="Freeform 570">
                <a:extLst>
                  <a:ext uri="{FF2B5EF4-FFF2-40B4-BE49-F238E27FC236}">
                    <a16:creationId xmlns:a16="http://schemas.microsoft.com/office/drawing/2014/main" id="{860E240B-CA44-4C70-B58F-089E9B1A7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515"/>
                <a:ext cx="168" cy="80"/>
              </a:xfrm>
              <a:custGeom>
                <a:avLst/>
                <a:gdLst>
                  <a:gd name="T0" fmla="*/ 0 w 67"/>
                  <a:gd name="T1" fmla="*/ 205 h 30"/>
                  <a:gd name="T2" fmla="*/ 429 w 67"/>
                  <a:gd name="T3" fmla="*/ 0 h 30"/>
                  <a:gd name="T4" fmla="*/ 1056 w 67"/>
                  <a:gd name="T5" fmla="*/ 363 h 30"/>
                  <a:gd name="T6" fmla="*/ 459 w 67"/>
                  <a:gd name="T7" fmla="*/ 227 h 30"/>
                  <a:gd name="T8" fmla="*/ 629 w 67"/>
                  <a:gd name="T9" fmla="*/ 568 h 30"/>
                  <a:gd name="T10" fmla="*/ 0 w 67"/>
                  <a:gd name="T11" fmla="*/ 205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30">
                    <a:moveTo>
                      <a:pt x="0" y="11"/>
                    </a:moveTo>
                    <a:cubicBezTo>
                      <a:pt x="8" y="4"/>
                      <a:pt x="22" y="0"/>
                      <a:pt x="27" y="0"/>
                    </a:cubicBezTo>
                    <a:cubicBezTo>
                      <a:pt x="33" y="0"/>
                      <a:pt x="61" y="15"/>
                      <a:pt x="67" y="19"/>
                    </a:cubicBezTo>
                    <a:cubicBezTo>
                      <a:pt x="52" y="11"/>
                      <a:pt x="36" y="7"/>
                      <a:pt x="29" y="12"/>
                    </a:cubicBezTo>
                    <a:cubicBezTo>
                      <a:pt x="22" y="17"/>
                      <a:pt x="40" y="30"/>
                      <a:pt x="40" y="30"/>
                    </a:cubicBezTo>
                    <a:cubicBezTo>
                      <a:pt x="25" y="23"/>
                      <a:pt x="6" y="9"/>
                      <a:pt x="0" y="11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1" name="Freeform 571">
                <a:extLst>
                  <a:ext uri="{FF2B5EF4-FFF2-40B4-BE49-F238E27FC236}">
                    <a16:creationId xmlns:a16="http://schemas.microsoft.com/office/drawing/2014/main" id="{319F9B85-6215-4602-B877-58E446727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7" y="1827"/>
                <a:ext cx="78" cy="139"/>
              </a:xfrm>
              <a:custGeom>
                <a:avLst/>
                <a:gdLst>
                  <a:gd name="T0" fmla="*/ 0 w 31"/>
                  <a:gd name="T1" fmla="*/ 0 h 52"/>
                  <a:gd name="T2" fmla="*/ 83 w 31"/>
                  <a:gd name="T3" fmla="*/ 513 h 52"/>
                  <a:gd name="T4" fmla="*/ 126 w 31"/>
                  <a:gd name="T5" fmla="*/ 957 h 52"/>
                  <a:gd name="T6" fmla="*/ 463 w 31"/>
                  <a:gd name="T7" fmla="*/ 615 h 52"/>
                  <a:gd name="T8" fmla="*/ 430 w 31"/>
                  <a:gd name="T9" fmla="*/ 136 h 52"/>
                  <a:gd name="T10" fmla="*/ 221 w 31"/>
                  <a:gd name="T11" fmla="*/ 401 h 52"/>
                  <a:gd name="T12" fmla="*/ 0 w 31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52">
                    <a:moveTo>
                      <a:pt x="0" y="0"/>
                    </a:moveTo>
                    <a:cubicBezTo>
                      <a:pt x="1" y="9"/>
                      <a:pt x="3" y="18"/>
                      <a:pt x="5" y="27"/>
                    </a:cubicBezTo>
                    <a:cubicBezTo>
                      <a:pt x="5" y="32"/>
                      <a:pt x="8" y="44"/>
                      <a:pt x="8" y="50"/>
                    </a:cubicBezTo>
                    <a:cubicBezTo>
                      <a:pt x="8" y="52"/>
                      <a:pt x="28" y="35"/>
                      <a:pt x="29" y="32"/>
                    </a:cubicBezTo>
                    <a:cubicBezTo>
                      <a:pt x="31" y="27"/>
                      <a:pt x="29" y="13"/>
                      <a:pt x="27" y="7"/>
                    </a:cubicBezTo>
                    <a:cubicBezTo>
                      <a:pt x="25" y="14"/>
                      <a:pt x="22" y="24"/>
                      <a:pt x="14" y="21"/>
                    </a:cubicBezTo>
                    <a:cubicBezTo>
                      <a:pt x="7" y="18"/>
                      <a:pt x="4" y="6"/>
                      <a:pt x="0" y="0"/>
                    </a:cubicBezTo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2" name="Freeform 572">
                <a:extLst>
                  <a:ext uri="{FF2B5EF4-FFF2-40B4-BE49-F238E27FC236}">
                    <a16:creationId xmlns:a16="http://schemas.microsoft.com/office/drawing/2014/main" id="{840B41B3-E835-4CEE-ABEB-74FB0DD90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" y="1579"/>
                <a:ext cx="100" cy="1003"/>
              </a:xfrm>
              <a:custGeom>
                <a:avLst/>
                <a:gdLst>
                  <a:gd name="T0" fmla="*/ 345 w 40"/>
                  <a:gd name="T1" fmla="*/ 2526 h 376"/>
                  <a:gd name="T2" fmla="*/ 395 w 40"/>
                  <a:gd name="T3" fmla="*/ 2710 h 376"/>
                  <a:gd name="T4" fmla="*/ 270 w 40"/>
                  <a:gd name="T5" fmla="*/ 7138 h 376"/>
                  <a:gd name="T6" fmla="*/ 408 w 40"/>
                  <a:gd name="T7" fmla="*/ 4463 h 376"/>
                  <a:gd name="T8" fmla="*/ 470 w 40"/>
                  <a:gd name="T9" fmla="*/ 2470 h 376"/>
                  <a:gd name="T10" fmla="*/ 0 w 40"/>
                  <a:gd name="T11" fmla="*/ 0 h 376"/>
                  <a:gd name="T12" fmla="*/ 345 w 40"/>
                  <a:gd name="T13" fmla="*/ 2526 h 376"/>
                  <a:gd name="T14" fmla="*/ 345 w 40"/>
                  <a:gd name="T15" fmla="*/ 2526 h 3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376">
                    <a:moveTo>
                      <a:pt x="22" y="133"/>
                    </a:moveTo>
                    <a:cubicBezTo>
                      <a:pt x="23" y="136"/>
                      <a:pt x="24" y="139"/>
                      <a:pt x="25" y="143"/>
                    </a:cubicBezTo>
                    <a:cubicBezTo>
                      <a:pt x="31" y="165"/>
                      <a:pt x="3" y="317"/>
                      <a:pt x="17" y="376"/>
                    </a:cubicBezTo>
                    <a:cubicBezTo>
                      <a:pt x="14" y="327"/>
                      <a:pt x="22" y="269"/>
                      <a:pt x="26" y="235"/>
                    </a:cubicBezTo>
                    <a:cubicBezTo>
                      <a:pt x="31" y="200"/>
                      <a:pt x="40" y="162"/>
                      <a:pt x="30" y="130"/>
                    </a:cubicBezTo>
                    <a:cubicBezTo>
                      <a:pt x="20" y="98"/>
                      <a:pt x="3" y="27"/>
                      <a:pt x="0" y="0"/>
                    </a:cubicBezTo>
                    <a:cubicBezTo>
                      <a:pt x="0" y="47"/>
                      <a:pt x="10" y="85"/>
                      <a:pt x="22" y="133"/>
                    </a:cubicBezTo>
                    <a:cubicBezTo>
                      <a:pt x="22" y="133"/>
                      <a:pt x="22" y="133"/>
                      <a:pt x="22" y="133"/>
                    </a:cubicBezTo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3" name="Freeform 573">
                <a:extLst>
                  <a:ext uri="{FF2B5EF4-FFF2-40B4-BE49-F238E27FC236}">
                    <a16:creationId xmlns:a16="http://schemas.microsoft.com/office/drawing/2014/main" id="{913C03AA-FB89-4D87-BAE7-BFD0F0CE0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371"/>
                <a:ext cx="132" cy="595"/>
              </a:xfrm>
              <a:custGeom>
                <a:avLst/>
                <a:gdLst>
                  <a:gd name="T0" fmla="*/ 446 w 53"/>
                  <a:gd name="T1" fmla="*/ 0 h 223"/>
                  <a:gd name="T2" fmla="*/ 416 w 53"/>
                  <a:gd name="T3" fmla="*/ 1025 h 223"/>
                  <a:gd name="T4" fmla="*/ 558 w 53"/>
                  <a:gd name="T5" fmla="*/ 1766 h 223"/>
                  <a:gd name="T6" fmla="*/ 0 w 53"/>
                  <a:gd name="T7" fmla="*/ 4237 h 223"/>
                  <a:gd name="T8" fmla="*/ 633 w 53"/>
                  <a:gd name="T9" fmla="*/ 1844 h 223"/>
                  <a:gd name="T10" fmla="*/ 528 w 53"/>
                  <a:gd name="T11" fmla="*/ 913 h 223"/>
                  <a:gd name="T12" fmla="*/ 446 w 53"/>
                  <a:gd name="T13" fmla="*/ 0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223">
                    <a:moveTo>
                      <a:pt x="29" y="0"/>
                    </a:moveTo>
                    <a:cubicBezTo>
                      <a:pt x="23" y="17"/>
                      <a:pt x="21" y="44"/>
                      <a:pt x="27" y="54"/>
                    </a:cubicBezTo>
                    <a:cubicBezTo>
                      <a:pt x="33" y="64"/>
                      <a:pt x="44" y="67"/>
                      <a:pt x="36" y="93"/>
                    </a:cubicBezTo>
                    <a:cubicBezTo>
                      <a:pt x="28" y="119"/>
                      <a:pt x="0" y="170"/>
                      <a:pt x="0" y="223"/>
                    </a:cubicBezTo>
                    <a:cubicBezTo>
                      <a:pt x="7" y="186"/>
                      <a:pt x="29" y="125"/>
                      <a:pt x="41" y="97"/>
                    </a:cubicBezTo>
                    <a:cubicBezTo>
                      <a:pt x="53" y="69"/>
                      <a:pt x="43" y="58"/>
                      <a:pt x="34" y="48"/>
                    </a:cubicBezTo>
                    <a:cubicBezTo>
                      <a:pt x="25" y="38"/>
                      <a:pt x="26" y="5"/>
                      <a:pt x="29" y="0"/>
                    </a:cubicBezTo>
                    <a:close/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4" name="Freeform 574">
                <a:extLst>
                  <a:ext uri="{FF2B5EF4-FFF2-40B4-BE49-F238E27FC236}">
                    <a16:creationId xmlns:a16="http://schemas.microsoft.com/office/drawing/2014/main" id="{7750A5BB-5021-47F7-877C-31DAFFE16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1792"/>
                <a:ext cx="20" cy="54"/>
              </a:xfrm>
              <a:custGeom>
                <a:avLst/>
                <a:gdLst>
                  <a:gd name="T0" fmla="*/ 0 w 8"/>
                  <a:gd name="T1" fmla="*/ 138 h 20"/>
                  <a:gd name="T2" fmla="*/ 83 w 8"/>
                  <a:gd name="T3" fmla="*/ 394 h 20"/>
                  <a:gd name="T4" fmla="*/ 33 w 8"/>
                  <a:gd name="T5" fmla="*/ 0 h 20"/>
                  <a:gd name="T6" fmla="*/ 20 w 8"/>
                  <a:gd name="T7" fmla="*/ 3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0">
                    <a:moveTo>
                      <a:pt x="0" y="7"/>
                    </a:moveTo>
                    <a:cubicBezTo>
                      <a:pt x="1" y="12"/>
                      <a:pt x="1" y="17"/>
                      <a:pt x="5" y="20"/>
                    </a:cubicBezTo>
                    <a:cubicBezTo>
                      <a:pt x="8" y="14"/>
                      <a:pt x="7" y="6"/>
                      <a:pt x="2" y="0"/>
                    </a:cubicBezTo>
                    <a:cubicBezTo>
                      <a:pt x="0" y="0"/>
                      <a:pt x="2" y="1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5" name="Freeform 575">
                <a:extLst>
                  <a:ext uri="{FF2B5EF4-FFF2-40B4-BE49-F238E27FC236}">
                    <a16:creationId xmlns:a16="http://schemas.microsoft.com/office/drawing/2014/main" id="{739009E2-64DB-4AC3-AF5E-2F8ADFBE8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1859"/>
                <a:ext cx="12" cy="24"/>
              </a:xfrm>
              <a:custGeom>
                <a:avLst/>
                <a:gdLst>
                  <a:gd name="T0" fmla="*/ 12 w 5"/>
                  <a:gd name="T1" fmla="*/ 21 h 9"/>
                  <a:gd name="T2" fmla="*/ 41 w 5"/>
                  <a:gd name="T3" fmla="*/ 171 h 9"/>
                  <a:gd name="T4" fmla="*/ 12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1" y="1"/>
                    </a:moveTo>
                    <a:cubicBezTo>
                      <a:pt x="0" y="5"/>
                      <a:pt x="0" y="8"/>
                      <a:pt x="3" y="9"/>
                    </a:cubicBezTo>
                    <a:cubicBezTo>
                      <a:pt x="5" y="6"/>
                      <a:pt x="5" y="3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6" name="Freeform 576">
                <a:extLst>
                  <a:ext uri="{FF2B5EF4-FFF2-40B4-BE49-F238E27FC236}">
                    <a16:creationId xmlns:a16="http://schemas.microsoft.com/office/drawing/2014/main" id="{D0AA0521-FB13-4785-A1DD-ECA9BA8E4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1507"/>
                <a:ext cx="45" cy="37"/>
              </a:xfrm>
              <a:custGeom>
                <a:avLst/>
                <a:gdLst>
                  <a:gd name="T0" fmla="*/ 125 w 18"/>
                  <a:gd name="T1" fmla="*/ 56 h 14"/>
                  <a:gd name="T2" fmla="*/ 95 w 18"/>
                  <a:gd name="T3" fmla="*/ 21 h 14"/>
                  <a:gd name="T4" fmla="*/ 208 w 18"/>
                  <a:gd name="T5" fmla="*/ 204 h 14"/>
                  <a:gd name="T6" fmla="*/ 113 w 18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4">
                    <a:moveTo>
                      <a:pt x="8" y="3"/>
                    </a:moveTo>
                    <a:cubicBezTo>
                      <a:pt x="8" y="2"/>
                      <a:pt x="7" y="2"/>
                      <a:pt x="6" y="1"/>
                    </a:cubicBezTo>
                    <a:cubicBezTo>
                      <a:pt x="0" y="5"/>
                      <a:pt x="7" y="14"/>
                      <a:pt x="13" y="11"/>
                    </a:cubicBezTo>
                    <a:cubicBezTo>
                      <a:pt x="18" y="8"/>
                      <a:pt x="10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7" name="Freeform 577">
                <a:extLst>
                  <a:ext uri="{FF2B5EF4-FFF2-40B4-BE49-F238E27FC236}">
                    <a16:creationId xmlns:a16="http://schemas.microsoft.com/office/drawing/2014/main" id="{A0B4069A-87E0-41CD-AC33-2D3B1EAD3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1544"/>
                <a:ext cx="45" cy="30"/>
              </a:xfrm>
              <a:custGeom>
                <a:avLst/>
                <a:gdLst>
                  <a:gd name="T0" fmla="*/ 125 w 18"/>
                  <a:gd name="T1" fmla="*/ 0 h 11"/>
                  <a:gd name="T2" fmla="*/ 145 w 18"/>
                  <a:gd name="T3" fmla="*/ 2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">
                    <a:moveTo>
                      <a:pt x="8" y="0"/>
                    </a:moveTo>
                    <a:cubicBezTo>
                      <a:pt x="0" y="10"/>
                      <a:pt x="18" y="11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8" name="Freeform 578">
                <a:extLst>
                  <a:ext uri="{FF2B5EF4-FFF2-40B4-BE49-F238E27FC236}">
                    <a16:creationId xmlns:a16="http://schemas.microsoft.com/office/drawing/2014/main" id="{E29339E3-11E5-44DF-8131-43E962286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" y="1467"/>
                <a:ext cx="13" cy="16"/>
              </a:xfrm>
              <a:custGeom>
                <a:avLst/>
                <a:gdLst>
                  <a:gd name="T0" fmla="*/ 21 w 5"/>
                  <a:gd name="T1" fmla="*/ 35 h 6"/>
                  <a:gd name="T2" fmla="*/ 21 w 5"/>
                  <a:gd name="T3" fmla="*/ 115 h 6"/>
                  <a:gd name="T4" fmla="*/ 34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2"/>
                    </a:moveTo>
                    <a:cubicBezTo>
                      <a:pt x="1" y="3"/>
                      <a:pt x="0" y="4"/>
                      <a:pt x="1" y="6"/>
                    </a:cubicBezTo>
                    <a:cubicBezTo>
                      <a:pt x="5" y="6"/>
                      <a:pt x="5" y="4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39" name="Freeform 579">
                <a:extLst>
                  <a:ext uri="{FF2B5EF4-FFF2-40B4-BE49-F238E27FC236}">
                    <a16:creationId xmlns:a16="http://schemas.microsoft.com/office/drawing/2014/main" id="{A85BCCF0-BB51-4811-A07A-D006DC6C9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1990"/>
                <a:ext cx="28" cy="104"/>
              </a:xfrm>
              <a:custGeom>
                <a:avLst/>
                <a:gdLst>
                  <a:gd name="T0" fmla="*/ 84 w 11"/>
                  <a:gd name="T1" fmla="*/ 0 h 39"/>
                  <a:gd name="T2" fmla="*/ 64 w 11"/>
                  <a:gd name="T3" fmla="*/ 739 h 39"/>
                  <a:gd name="T4" fmla="*/ 97 w 11"/>
                  <a:gd name="T5" fmla="*/ 9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9">
                    <a:moveTo>
                      <a:pt x="5" y="0"/>
                    </a:moveTo>
                    <a:cubicBezTo>
                      <a:pt x="5" y="12"/>
                      <a:pt x="0" y="29"/>
                      <a:pt x="4" y="39"/>
                    </a:cubicBezTo>
                    <a:cubicBezTo>
                      <a:pt x="11" y="32"/>
                      <a:pt x="11" y="15"/>
                      <a:pt x="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0" name="Freeform 580">
                <a:extLst>
                  <a:ext uri="{FF2B5EF4-FFF2-40B4-BE49-F238E27FC236}">
                    <a16:creationId xmlns:a16="http://schemas.microsoft.com/office/drawing/2014/main" id="{119AB2E1-7D11-4F8B-90DD-B505EEB48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" y="2104"/>
                <a:ext cx="13" cy="43"/>
              </a:xfrm>
              <a:custGeom>
                <a:avLst/>
                <a:gdLst>
                  <a:gd name="T0" fmla="*/ 21 w 5"/>
                  <a:gd name="T1" fmla="*/ 81 h 16"/>
                  <a:gd name="T2" fmla="*/ 21 w 5"/>
                  <a:gd name="T3" fmla="*/ 312 h 16"/>
                  <a:gd name="T4" fmla="*/ 55 w 5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6">
                    <a:moveTo>
                      <a:pt x="1" y="4"/>
                    </a:moveTo>
                    <a:cubicBezTo>
                      <a:pt x="0" y="9"/>
                      <a:pt x="0" y="13"/>
                      <a:pt x="1" y="16"/>
                    </a:cubicBezTo>
                    <a:cubicBezTo>
                      <a:pt x="5" y="12"/>
                      <a:pt x="4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1" name="Freeform 581">
                <a:extLst>
                  <a:ext uri="{FF2B5EF4-FFF2-40B4-BE49-F238E27FC236}">
                    <a16:creationId xmlns:a16="http://schemas.microsoft.com/office/drawing/2014/main" id="{6B5E1373-C550-4F1F-9533-551E1B4D0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7" y="2168"/>
                <a:ext cx="103" cy="272"/>
              </a:xfrm>
              <a:custGeom>
                <a:avLst/>
                <a:gdLst>
                  <a:gd name="T0" fmla="*/ 651 w 41"/>
                  <a:gd name="T1" fmla="*/ 0 h 102"/>
                  <a:gd name="T2" fmla="*/ 460 w 41"/>
                  <a:gd name="T3" fmla="*/ 1933 h 102"/>
                  <a:gd name="T4" fmla="*/ 651 w 41"/>
                  <a:gd name="T5" fmla="*/ 0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102">
                    <a:moveTo>
                      <a:pt x="41" y="0"/>
                    </a:moveTo>
                    <a:cubicBezTo>
                      <a:pt x="16" y="13"/>
                      <a:pt x="0" y="75"/>
                      <a:pt x="29" y="102"/>
                    </a:cubicBezTo>
                    <a:cubicBezTo>
                      <a:pt x="17" y="86"/>
                      <a:pt x="18" y="21"/>
                      <a:pt x="41" y="0"/>
                    </a:cubicBezTo>
                    <a:close/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2" name="Freeform 582">
                <a:extLst>
                  <a:ext uri="{FF2B5EF4-FFF2-40B4-BE49-F238E27FC236}">
                    <a16:creationId xmlns:a16="http://schemas.microsoft.com/office/drawing/2014/main" id="{EE2E492F-DEE1-4DD2-9860-00A385948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1083"/>
                <a:ext cx="332" cy="864"/>
              </a:xfrm>
              <a:custGeom>
                <a:avLst/>
                <a:gdLst>
                  <a:gd name="T0" fmla="*/ 2069 w 133"/>
                  <a:gd name="T1" fmla="*/ 0 h 324"/>
                  <a:gd name="T2" fmla="*/ 1975 w 133"/>
                  <a:gd name="T3" fmla="*/ 6144 h 324"/>
                  <a:gd name="T4" fmla="*/ 2069 w 133"/>
                  <a:gd name="T5" fmla="*/ 0 h 3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3" h="324">
                    <a:moveTo>
                      <a:pt x="133" y="0"/>
                    </a:moveTo>
                    <a:cubicBezTo>
                      <a:pt x="96" y="22"/>
                      <a:pt x="0" y="145"/>
                      <a:pt x="127" y="324"/>
                    </a:cubicBezTo>
                    <a:cubicBezTo>
                      <a:pt x="108" y="293"/>
                      <a:pt x="22" y="116"/>
                      <a:pt x="133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3" name="Freeform 583">
                <a:extLst>
                  <a:ext uri="{FF2B5EF4-FFF2-40B4-BE49-F238E27FC236}">
                    <a16:creationId xmlns:a16="http://schemas.microsoft.com/office/drawing/2014/main" id="{6B152DCC-A2C5-42C8-AF86-38E6F5F68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390"/>
                <a:ext cx="408" cy="442"/>
              </a:xfrm>
              <a:custGeom>
                <a:avLst/>
                <a:gdLst>
                  <a:gd name="T0" fmla="*/ 0 w 163"/>
                  <a:gd name="T1" fmla="*/ 0 h 166"/>
                  <a:gd name="T2" fmla="*/ 521 w 163"/>
                  <a:gd name="T3" fmla="*/ 660 h 166"/>
                  <a:gd name="T4" fmla="*/ 1254 w 163"/>
                  <a:gd name="T5" fmla="*/ 1715 h 166"/>
                  <a:gd name="T6" fmla="*/ 2556 w 163"/>
                  <a:gd name="T7" fmla="*/ 2908 h 166"/>
                  <a:gd name="T8" fmla="*/ 1409 w 163"/>
                  <a:gd name="T9" fmla="*/ 1701 h 166"/>
                  <a:gd name="T10" fmla="*/ 834 w 163"/>
                  <a:gd name="T11" fmla="*/ 660 h 166"/>
                  <a:gd name="T12" fmla="*/ 0 w 163"/>
                  <a:gd name="T13" fmla="*/ 0 h 1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3" h="166">
                    <a:moveTo>
                      <a:pt x="0" y="0"/>
                    </a:moveTo>
                    <a:cubicBezTo>
                      <a:pt x="10" y="11"/>
                      <a:pt x="21" y="23"/>
                      <a:pt x="33" y="35"/>
                    </a:cubicBezTo>
                    <a:cubicBezTo>
                      <a:pt x="60" y="61"/>
                      <a:pt x="68" y="70"/>
                      <a:pt x="80" y="91"/>
                    </a:cubicBezTo>
                    <a:cubicBezTo>
                      <a:pt x="92" y="111"/>
                      <a:pt x="132" y="166"/>
                      <a:pt x="163" y="154"/>
                    </a:cubicBezTo>
                    <a:cubicBezTo>
                      <a:pt x="140" y="160"/>
                      <a:pt x="104" y="120"/>
                      <a:pt x="90" y="90"/>
                    </a:cubicBezTo>
                    <a:cubicBezTo>
                      <a:pt x="76" y="60"/>
                      <a:pt x="79" y="60"/>
                      <a:pt x="53" y="35"/>
                    </a:cubicBezTo>
                    <a:cubicBezTo>
                      <a:pt x="28" y="9"/>
                      <a:pt x="6" y="6"/>
                      <a:pt x="0" y="0"/>
                    </a:cubicBezTo>
                    <a:close/>
                  </a:path>
                </a:pathLst>
              </a:custGeom>
              <a:solidFill>
                <a:srgbClr val="F4B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4" name="Freeform 584">
                <a:extLst>
                  <a:ext uri="{FF2B5EF4-FFF2-40B4-BE49-F238E27FC236}">
                    <a16:creationId xmlns:a16="http://schemas.microsoft.com/office/drawing/2014/main" id="{BC609287-E1FD-4BD2-9CA6-D85E8BC8A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280"/>
                <a:ext cx="25" cy="51"/>
              </a:xfrm>
              <a:custGeom>
                <a:avLst/>
                <a:gdLst>
                  <a:gd name="T0" fmla="*/ 63 w 10"/>
                  <a:gd name="T1" fmla="*/ 81 h 19"/>
                  <a:gd name="T2" fmla="*/ 83 w 10"/>
                  <a:gd name="T3" fmla="*/ 368 h 19"/>
                  <a:gd name="T4" fmla="*/ 113 w 10"/>
                  <a:gd name="T5" fmla="*/ 0 h 19"/>
                  <a:gd name="T6" fmla="*/ 50 w 10"/>
                  <a:gd name="T7" fmla="*/ 3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4" y="4"/>
                    </a:moveTo>
                    <a:cubicBezTo>
                      <a:pt x="1" y="9"/>
                      <a:pt x="0" y="16"/>
                      <a:pt x="5" y="19"/>
                    </a:cubicBezTo>
                    <a:cubicBezTo>
                      <a:pt x="8" y="13"/>
                      <a:pt x="10" y="6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5" name="Freeform 585">
                <a:extLst>
                  <a:ext uri="{FF2B5EF4-FFF2-40B4-BE49-F238E27FC236}">
                    <a16:creationId xmlns:a16="http://schemas.microsoft.com/office/drawing/2014/main" id="{51CA9950-5AF4-40EB-8D5E-30F7F41DF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" y="2251"/>
                <a:ext cx="15" cy="21"/>
              </a:xfrm>
              <a:custGeom>
                <a:avLst/>
                <a:gdLst>
                  <a:gd name="T0" fmla="*/ 20 w 6"/>
                  <a:gd name="T1" fmla="*/ 0 h 8"/>
                  <a:gd name="T2" fmla="*/ 33 w 6"/>
                  <a:gd name="T3" fmla="*/ 144 h 8"/>
                  <a:gd name="T4" fmla="*/ 95 w 6"/>
                  <a:gd name="T5" fmla="*/ 34 h 8"/>
                  <a:gd name="T6" fmla="*/ 63 w 6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1" y="3"/>
                      <a:pt x="0" y="5"/>
                      <a:pt x="2" y="8"/>
                    </a:cubicBezTo>
                    <a:cubicBezTo>
                      <a:pt x="5" y="5"/>
                      <a:pt x="5" y="6"/>
                      <a:pt x="6" y="2"/>
                    </a:cubicBezTo>
                    <a:cubicBezTo>
                      <a:pt x="4" y="0"/>
                      <a:pt x="3" y="2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6" name="Freeform 586">
                <a:extLst>
                  <a:ext uri="{FF2B5EF4-FFF2-40B4-BE49-F238E27FC236}">
                    <a16:creationId xmlns:a16="http://schemas.microsoft.com/office/drawing/2014/main" id="{8DE8B8E1-64A1-4062-97E4-4274426A8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430"/>
                <a:ext cx="147" cy="165"/>
              </a:xfrm>
              <a:custGeom>
                <a:avLst/>
                <a:gdLst>
                  <a:gd name="T0" fmla="*/ 30 w 59"/>
                  <a:gd name="T1" fmla="*/ 21 h 62"/>
                  <a:gd name="T2" fmla="*/ 912 w 59"/>
                  <a:gd name="T3" fmla="*/ 1168 h 62"/>
                  <a:gd name="T4" fmla="*/ 0 w 59"/>
                  <a:gd name="T5" fmla="*/ 0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62">
                    <a:moveTo>
                      <a:pt x="2" y="1"/>
                    </a:moveTo>
                    <a:cubicBezTo>
                      <a:pt x="28" y="10"/>
                      <a:pt x="45" y="41"/>
                      <a:pt x="59" y="62"/>
                    </a:cubicBezTo>
                    <a:cubicBezTo>
                      <a:pt x="42" y="43"/>
                      <a:pt x="21" y="1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7" name="Freeform 587">
                <a:extLst>
                  <a:ext uri="{FF2B5EF4-FFF2-40B4-BE49-F238E27FC236}">
                    <a16:creationId xmlns:a16="http://schemas.microsoft.com/office/drawing/2014/main" id="{C02614C3-C643-4ABC-B964-E42A0CA8B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2595"/>
                <a:ext cx="20" cy="37"/>
              </a:xfrm>
              <a:custGeom>
                <a:avLst/>
                <a:gdLst>
                  <a:gd name="T0" fmla="*/ 0 w 8"/>
                  <a:gd name="T1" fmla="*/ 0 h 14"/>
                  <a:gd name="T2" fmla="*/ 113 w 8"/>
                  <a:gd name="T3" fmla="*/ 238 h 14"/>
                  <a:gd name="T4" fmla="*/ 33 w 8"/>
                  <a:gd name="T5" fmla="*/ 34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1" y="5"/>
                      <a:pt x="1" y="14"/>
                      <a:pt x="7" y="13"/>
                    </a:cubicBezTo>
                    <a:cubicBezTo>
                      <a:pt x="8" y="9"/>
                      <a:pt x="5" y="5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8" name="Freeform 588">
                <a:extLst>
                  <a:ext uri="{FF2B5EF4-FFF2-40B4-BE49-F238E27FC236}">
                    <a16:creationId xmlns:a16="http://schemas.microsoft.com/office/drawing/2014/main" id="{A332C997-F575-49F5-B0B4-C6C1B06D2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358"/>
                <a:ext cx="40" cy="245"/>
              </a:xfrm>
              <a:custGeom>
                <a:avLst/>
                <a:gdLst>
                  <a:gd name="T0" fmla="*/ 188 w 16"/>
                  <a:gd name="T1" fmla="*/ 0 h 92"/>
                  <a:gd name="T2" fmla="*/ 158 w 16"/>
                  <a:gd name="T3" fmla="*/ 1736 h 92"/>
                  <a:gd name="T4" fmla="*/ 158 w 16"/>
                  <a:gd name="T5" fmla="*/ 815 h 92"/>
                  <a:gd name="T6" fmla="*/ 188 w 16"/>
                  <a:gd name="T7" fmla="*/ 35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92">
                    <a:moveTo>
                      <a:pt x="12" y="0"/>
                    </a:moveTo>
                    <a:cubicBezTo>
                      <a:pt x="0" y="27"/>
                      <a:pt x="1" y="65"/>
                      <a:pt x="10" y="92"/>
                    </a:cubicBezTo>
                    <a:cubicBezTo>
                      <a:pt x="16" y="82"/>
                      <a:pt x="10" y="56"/>
                      <a:pt x="10" y="43"/>
                    </a:cubicBezTo>
                    <a:cubicBezTo>
                      <a:pt x="11" y="30"/>
                      <a:pt x="9" y="14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49" name="Freeform 589">
                <a:extLst>
                  <a:ext uri="{FF2B5EF4-FFF2-40B4-BE49-F238E27FC236}">
                    <a16:creationId xmlns:a16="http://schemas.microsoft.com/office/drawing/2014/main" id="{BDD1B8B4-35A2-4C01-8B55-0C00B71AC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1315"/>
                <a:ext cx="15" cy="27"/>
              </a:xfrm>
              <a:custGeom>
                <a:avLst/>
                <a:gdLst>
                  <a:gd name="T0" fmla="*/ 50 w 6"/>
                  <a:gd name="T1" fmla="*/ 0 h 10"/>
                  <a:gd name="T2" fmla="*/ 20 w 6"/>
                  <a:gd name="T3" fmla="*/ 197 h 10"/>
                  <a:gd name="T4" fmla="*/ 63 w 6"/>
                  <a:gd name="T5" fmla="*/ 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1" y="3"/>
                      <a:pt x="0" y="6"/>
                      <a:pt x="1" y="10"/>
                    </a:cubicBezTo>
                    <a:cubicBezTo>
                      <a:pt x="6" y="10"/>
                      <a:pt x="6" y="7"/>
                      <a:pt x="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0" name="Freeform 590">
                <a:extLst>
                  <a:ext uri="{FF2B5EF4-FFF2-40B4-BE49-F238E27FC236}">
                    <a16:creationId xmlns:a16="http://schemas.microsoft.com/office/drawing/2014/main" id="{FEEE5B2C-9BB1-4E03-A9B2-C20F59723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1611"/>
                <a:ext cx="50" cy="40"/>
              </a:xfrm>
              <a:custGeom>
                <a:avLst/>
                <a:gdLst>
                  <a:gd name="T0" fmla="*/ 113 w 20"/>
                  <a:gd name="T1" fmla="*/ 56 h 15"/>
                  <a:gd name="T2" fmla="*/ 125 w 2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7" y="3"/>
                    </a:moveTo>
                    <a:cubicBezTo>
                      <a:pt x="0" y="15"/>
                      <a:pt x="20" y="9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1" name="Freeform 591">
                <a:extLst>
                  <a:ext uri="{FF2B5EF4-FFF2-40B4-BE49-F238E27FC236}">
                    <a16:creationId xmlns:a16="http://schemas.microsoft.com/office/drawing/2014/main" id="{256FED55-6168-41BF-8F45-3618960EA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1483"/>
                <a:ext cx="342" cy="1211"/>
              </a:xfrm>
              <a:custGeom>
                <a:avLst/>
                <a:gdLst>
                  <a:gd name="T0" fmla="*/ 1258 w 137"/>
                  <a:gd name="T1" fmla="*/ 4134 h 454"/>
                  <a:gd name="T2" fmla="*/ 1308 w 137"/>
                  <a:gd name="T3" fmla="*/ 5393 h 454"/>
                  <a:gd name="T4" fmla="*/ 1540 w 137"/>
                  <a:gd name="T5" fmla="*/ 6986 h 454"/>
                  <a:gd name="T6" fmla="*/ 811 w 137"/>
                  <a:gd name="T7" fmla="*/ 8616 h 454"/>
                  <a:gd name="T8" fmla="*/ 1103 w 137"/>
                  <a:gd name="T9" fmla="*/ 7591 h 454"/>
                  <a:gd name="T10" fmla="*/ 1495 w 137"/>
                  <a:gd name="T11" fmla="*/ 7250 h 454"/>
                  <a:gd name="T12" fmla="*/ 1850 w 137"/>
                  <a:gd name="T13" fmla="*/ 7250 h 454"/>
                  <a:gd name="T14" fmla="*/ 1900 w 137"/>
                  <a:gd name="T15" fmla="*/ 7194 h 454"/>
                  <a:gd name="T16" fmla="*/ 1882 w 137"/>
                  <a:gd name="T17" fmla="*/ 7101 h 454"/>
                  <a:gd name="T18" fmla="*/ 1570 w 137"/>
                  <a:gd name="T19" fmla="*/ 6759 h 454"/>
                  <a:gd name="T20" fmla="*/ 1445 w 137"/>
                  <a:gd name="T21" fmla="*/ 6204 h 454"/>
                  <a:gd name="T22" fmla="*/ 1540 w 137"/>
                  <a:gd name="T23" fmla="*/ 5522 h 454"/>
                  <a:gd name="T24" fmla="*/ 1745 w 137"/>
                  <a:gd name="T25" fmla="*/ 5031 h 454"/>
                  <a:gd name="T26" fmla="*/ 2057 w 137"/>
                  <a:gd name="T27" fmla="*/ 4609 h 454"/>
                  <a:gd name="T28" fmla="*/ 2132 w 137"/>
                  <a:gd name="T29" fmla="*/ 4596 h 454"/>
                  <a:gd name="T30" fmla="*/ 686 w 137"/>
                  <a:gd name="T31" fmla="*/ 2825 h 454"/>
                  <a:gd name="T32" fmla="*/ 167 w 137"/>
                  <a:gd name="T33" fmla="*/ 662 h 454"/>
                  <a:gd name="T34" fmla="*/ 125 w 137"/>
                  <a:gd name="T35" fmla="*/ 0 h 454"/>
                  <a:gd name="T36" fmla="*/ 1258 w 137"/>
                  <a:gd name="T37" fmla="*/ 4134 h 45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7" h="454">
                    <a:moveTo>
                      <a:pt x="81" y="218"/>
                    </a:moveTo>
                    <a:cubicBezTo>
                      <a:pt x="98" y="231"/>
                      <a:pt x="92" y="251"/>
                      <a:pt x="84" y="284"/>
                    </a:cubicBezTo>
                    <a:cubicBezTo>
                      <a:pt x="76" y="319"/>
                      <a:pt x="82" y="350"/>
                      <a:pt x="99" y="368"/>
                    </a:cubicBezTo>
                    <a:cubicBezTo>
                      <a:pt x="72" y="371"/>
                      <a:pt x="48" y="421"/>
                      <a:pt x="52" y="454"/>
                    </a:cubicBezTo>
                    <a:cubicBezTo>
                      <a:pt x="71" y="400"/>
                      <a:pt x="71" y="400"/>
                      <a:pt x="71" y="400"/>
                    </a:cubicBezTo>
                    <a:cubicBezTo>
                      <a:pt x="96" y="382"/>
                      <a:pt x="96" y="382"/>
                      <a:pt x="96" y="382"/>
                    </a:cubicBezTo>
                    <a:cubicBezTo>
                      <a:pt x="119" y="382"/>
                      <a:pt x="119" y="382"/>
                      <a:pt x="119" y="382"/>
                    </a:cubicBezTo>
                    <a:cubicBezTo>
                      <a:pt x="119" y="382"/>
                      <a:pt x="121" y="382"/>
                      <a:pt x="122" y="379"/>
                    </a:cubicBezTo>
                    <a:cubicBezTo>
                      <a:pt x="124" y="375"/>
                      <a:pt x="121" y="374"/>
                      <a:pt x="121" y="374"/>
                    </a:cubicBezTo>
                    <a:cubicBezTo>
                      <a:pt x="101" y="356"/>
                      <a:pt x="101" y="356"/>
                      <a:pt x="101" y="356"/>
                    </a:cubicBezTo>
                    <a:cubicBezTo>
                      <a:pt x="93" y="327"/>
                      <a:pt x="93" y="327"/>
                      <a:pt x="93" y="327"/>
                    </a:cubicBezTo>
                    <a:cubicBezTo>
                      <a:pt x="99" y="291"/>
                      <a:pt x="99" y="291"/>
                      <a:pt x="99" y="291"/>
                    </a:cubicBezTo>
                    <a:cubicBezTo>
                      <a:pt x="112" y="265"/>
                      <a:pt x="112" y="265"/>
                      <a:pt x="112" y="265"/>
                    </a:cubicBezTo>
                    <a:cubicBezTo>
                      <a:pt x="132" y="243"/>
                      <a:pt x="132" y="243"/>
                      <a:pt x="132" y="243"/>
                    </a:cubicBezTo>
                    <a:cubicBezTo>
                      <a:pt x="137" y="242"/>
                      <a:pt x="137" y="242"/>
                      <a:pt x="137" y="242"/>
                    </a:cubicBezTo>
                    <a:cubicBezTo>
                      <a:pt x="115" y="231"/>
                      <a:pt x="66" y="188"/>
                      <a:pt x="44" y="149"/>
                    </a:cubicBezTo>
                    <a:cubicBezTo>
                      <a:pt x="25" y="118"/>
                      <a:pt x="16" y="70"/>
                      <a:pt x="11" y="35"/>
                    </a:cubicBezTo>
                    <a:cubicBezTo>
                      <a:pt x="7" y="13"/>
                      <a:pt x="8" y="0"/>
                      <a:pt x="8" y="0"/>
                    </a:cubicBezTo>
                    <a:cubicBezTo>
                      <a:pt x="2" y="32"/>
                      <a:pt x="0" y="141"/>
                      <a:pt x="81" y="218"/>
                    </a:cubicBez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2" name="Freeform 592">
                <a:extLst>
                  <a:ext uri="{FF2B5EF4-FFF2-40B4-BE49-F238E27FC236}">
                    <a16:creationId xmlns:a16="http://schemas.microsoft.com/office/drawing/2014/main" id="{758867DC-47CE-42DD-AF41-E13BDDE83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531"/>
                <a:ext cx="307" cy="459"/>
              </a:xfrm>
              <a:custGeom>
                <a:avLst/>
                <a:gdLst>
                  <a:gd name="T0" fmla="*/ 0 w 123"/>
                  <a:gd name="T1" fmla="*/ 56 h 172"/>
                  <a:gd name="T2" fmla="*/ 1103 w 123"/>
                  <a:gd name="T3" fmla="*/ 2450 h 172"/>
                  <a:gd name="T4" fmla="*/ 1508 w 123"/>
                  <a:gd name="T5" fmla="*/ 3248 h 172"/>
                  <a:gd name="T6" fmla="*/ 1899 w 123"/>
                  <a:gd name="T7" fmla="*/ 3234 h 172"/>
                  <a:gd name="T8" fmla="*/ 1537 w 123"/>
                  <a:gd name="T9" fmla="*/ 2642 h 172"/>
                  <a:gd name="T10" fmla="*/ 92 w 123"/>
                  <a:gd name="T11" fmla="*/ 264 h 172"/>
                  <a:gd name="T12" fmla="*/ 0 w 123"/>
                  <a:gd name="T13" fmla="*/ 0 h 1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172">
                    <a:moveTo>
                      <a:pt x="0" y="3"/>
                    </a:moveTo>
                    <a:cubicBezTo>
                      <a:pt x="12" y="67"/>
                      <a:pt x="46" y="109"/>
                      <a:pt x="71" y="129"/>
                    </a:cubicBezTo>
                    <a:cubicBezTo>
                      <a:pt x="96" y="149"/>
                      <a:pt x="112" y="167"/>
                      <a:pt x="97" y="171"/>
                    </a:cubicBezTo>
                    <a:cubicBezTo>
                      <a:pt x="112" y="172"/>
                      <a:pt x="122" y="172"/>
                      <a:pt x="122" y="170"/>
                    </a:cubicBezTo>
                    <a:cubicBezTo>
                      <a:pt x="123" y="160"/>
                      <a:pt x="117" y="153"/>
                      <a:pt x="99" y="139"/>
                    </a:cubicBezTo>
                    <a:cubicBezTo>
                      <a:pt x="76" y="120"/>
                      <a:pt x="36" y="89"/>
                      <a:pt x="6" y="14"/>
                    </a:cubicBezTo>
                    <a:cubicBezTo>
                      <a:pt x="4" y="10"/>
                      <a:pt x="2" y="5"/>
                      <a:pt x="0" y="0"/>
                    </a:cubicBezTo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3" name="Freeform 593">
                <a:extLst>
                  <a:ext uri="{FF2B5EF4-FFF2-40B4-BE49-F238E27FC236}">
                    <a16:creationId xmlns:a16="http://schemas.microsoft.com/office/drawing/2014/main" id="{FC11320F-FA11-4454-B825-A5910D869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1259"/>
                <a:ext cx="357" cy="163"/>
              </a:xfrm>
              <a:custGeom>
                <a:avLst/>
                <a:gdLst>
                  <a:gd name="T0" fmla="*/ 2025 w 143"/>
                  <a:gd name="T1" fmla="*/ 1165 h 61"/>
                  <a:gd name="T2" fmla="*/ 2224 w 143"/>
                  <a:gd name="T3" fmla="*/ 0 h 61"/>
                  <a:gd name="T4" fmla="*/ 1837 w 143"/>
                  <a:gd name="T5" fmla="*/ 743 h 61"/>
                  <a:gd name="T6" fmla="*/ 0 w 143"/>
                  <a:gd name="T7" fmla="*/ 649 h 61"/>
                  <a:gd name="T8" fmla="*/ 2025 w 143"/>
                  <a:gd name="T9" fmla="*/ 116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61">
                    <a:moveTo>
                      <a:pt x="130" y="61"/>
                    </a:moveTo>
                    <a:cubicBezTo>
                      <a:pt x="131" y="39"/>
                      <a:pt x="135" y="19"/>
                      <a:pt x="143" y="0"/>
                    </a:cubicBezTo>
                    <a:cubicBezTo>
                      <a:pt x="132" y="9"/>
                      <a:pt x="130" y="29"/>
                      <a:pt x="118" y="39"/>
                    </a:cubicBezTo>
                    <a:cubicBezTo>
                      <a:pt x="106" y="49"/>
                      <a:pt x="28" y="35"/>
                      <a:pt x="0" y="34"/>
                    </a:cubicBezTo>
                    <a:cubicBezTo>
                      <a:pt x="18" y="37"/>
                      <a:pt x="93" y="52"/>
                      <a:pt x="130" y="61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4" name="Freeform 594">
                <a:extLst>
                  <a:ext uri="{FF2B5EF4-FFF2-40B4-BE49-F238E27FC236}">
                    <a16:creationId xmlns:a16="http://schemas.microsoft.com/office/drawing/2014/main" id="{B0DFF4F6-797B-4D02-BCD9-C32D64B1F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1867"/>
                <a:ext cx="295" cy="939"/>
              </a:xfrm>
              <a:custGeom>
                <a:avLst/>
                <a:gdLst>
                  <a:gd name="T0" fmla="*/ 1520 w 118"/>
                  <a:gd name="T1" fmla="*/ 3457 h 352"/>
                  <a:gd name="T2" fmla="*/ 1145 w 118"/>
                  <a:gd name="T3" fmla="*/ 1822 h 352"/>
                  <a:gd name="T4" fmla="*/ 908 w 118"/>
                  <a:gd name="T5" fmla="*/ 264 h 352"/>
                  <a:gd name="T6" fmla="*/ 520 w 118"/>
                  <a:gd name="T7" fmla="*/ 0 h 352"/>
                  <a:gd name="T8" fmla="*/ 83 w 118"/>
                  <a:gd name="T9" fmla="*/ 149 h 352"/>
                  <a:gd name="T10" fmla="*/ 0 w 118"/>
                  <a:gd name="T11" fmla="*/ 307 h 352"/>
                  <a:gd name="T12" fmla="*/ 738 w 118"/>
                  <a:gd name="T13" fmla="*/ 648 h 352"/>
                  <a:gd name="T14" fmla="*/ 1033 w 118"/>
                  <a:gd name="T15" fmla="*/ 2313 h 352"/>
                  <a:gd name="T16" fmla="*/ 1613 w 118"/>
                  <a:gd name="T17" fmla="*/ 5010 h 352"/>
                  <a:gd name="T18" fmla="*/ 1520 w 118"/>
                  <a:gd name="T19" fmla="*/ 6682 h 352"/>
                  <a:gd name="T20" fmla="*/ 1533 w 118"/>
                  <a:gd name="T21" fmla="*/ 6648 h 352"/>
                  <a:gd name="T22" fmla="*/ 1520 w 118"/>
                  <a:gd name="T23" fmla="*/ 3457 h 35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8" h="352">
                    <a:moveTo>
                      <a:pt x="97" y="182"/>
                    </a:moveTo>
                    <a:cubicBezTo>
                      <a:pt x="89" y="163"/>
                      <a:pt x="81" y="130"/>
                      <a:pt x="73" y="96"/>
                    </a:cubicBezTo>
                    <a:cubicBezTo>
                      <a:pt x="66" y="69"/>
                      <a:pt x="62" y="39"/>
                      <a:pt x="58" y="1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6" y="6"/>
                      <a:pt x="41" y="18"/>
                      <a:pt x="47" y="34"/>
                    </a:cubicBezTo>
                    <a:cubicBezTo>
                      <a:pt x="52" y="50"/>
                      <a:pt x="50" y="70"/>
                      <a:pt x="66" y="122"/>
                    </a:cubicBezTo>
                    <a:cubicBezTo>
                      <a:pt x="82" y="174"/>
                      <a:pt x="101" y="224"/>
                      <a:pt x="103" y="264"/>
                    </a:cubicBezTo>
                    <a:cubicBezTo>
                      <a:pt x="104" y="293"/>
                      <a:pt x="105" y="328"/>
                      <a:pt x="97" y="352"/>
                    </a:cubicBezTo>
                    <a:cubicBezTo>
                      <a:pt x="97" y="351"/>
                      <a:pt x="98" y="351"/>
                      <a:pt x="98" y="350"/>
                    </a:cubicBezTo>
                    <a:cubicBezTo>
                      <a:pt x="118" y="328"/>
                      <a:pt x="116" y="233"/>
                      <a:pt x="97" y="182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5" name="Freeform 595">
                <a:extLst>
                  <a:ext uri="{FF2B5EF4-FFF2-40B4-BE49-F238E27FC236}">
                    <a16:creationId xmlns:a16="http://schemas.microsoft.com/office/drawing/2014/main" id="{808AD264-010B-4573-BD5F-E008477949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30" y="1568"/>
                <a:ext cx="275" cy="568"/>
              </a:xfrm>
              <a:custGeom>
                <a:avLst/>
                <a:gdLst>
                  <a:gd name="T0" fmla="*/ 988 w 110"/>
                  <a:gd name="T1" fmla="*/ 1400 h 213"/>
                  <a:gd name="T2" fmla="*/ 1095 w 110"/>
                  <a:gd name="T3" fmla="*/ 0 h 213"/>
                  <a:gd name="T4" fmla="*/ 1083 w 110"/>
                  <a:gd name="T5" fmla="*/ 21 h 213"/>
                  <a:gd name="T6" fmla="*/ 395 w 110"/>
                  <a:gd name="T7" fmla="*/ 1443 h 213"/>
                  <a:gd name="T8" fmla="*/ 95 w 110"/>
                  <a:gd name="T9" fmla="*/ 2808 h 213"/>
                  <a:gd name="T10" fmla="*/ 0 w 110"/>
                  <a:gd name="T11" fmla="*/ 4040 h 213"/>
                  <a:gd name="T12" fmla="*/ 345 w 110"/>
                  <a:gd name="T13" fmla="*/ 3981 h 213"/>
                  <a:gd name="T14" fmla="*/ 113 w 110"/>
                  <a:gd name="T15" fmla="*/ 3699 h 213"/>
                  <a:gd name="T16" fmla="*/ 458 w 110"/>
                  <a:gd name="T17" fmla="*/ 2104 h 213"/>
                  <a:gd name="T18" fmla="*/ 970 w 110"/>
                  <a:gd name="T19" fmla="*/ 2696 h 213"/>
                  <a:gd name="T20" fmla="*/ 1095 w 110"/>
                  <a:gd name="T21" fmla="*/ 2355 h 213"/>
                  <a:gd name="T22" fmla="*/ 988 w 110"/>
                  <a:gd name="T23" fmla="*/ 1877 h 213"/>
                  <a:gd name="T24" fmla="*/ 1238 w 110"/>
                  <a:gd name="T25" fmla="*/ 1843 h 213"/>
                  <a:gd name="T26" fmla="*/ 1720 w 110"/>
                  <a:gd name="T27" fmla="*/ 2125 h 213"/>
                  <a:gd name="T28" fmla="*/ 988 w 110"/>
                  <a:gd name="T29" fmla="*/ 1400 h 213"/>
                  <a:gd name="T30" fmla="*/ 958 w 110"/>
                  <a:gd name="T31" fmla="*/ 2709 h 213"/>
                  <a:gd name="T32" fmla="*/ 970 w 110"/>
                  <a:gd name="T33" fmla="*/ 2696 h 213"/>
                  <a:gd name="T34" fmla="*/ 958 w 110"/>
                  <a:gd name="T35" fmla="*/ 2709 h 2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0" h="213">
                    <a:moveTo>
                      <a:pt x="63" y="74"/>
                    </a:moveTo>
                    <a:cubicBezTo>
                      <a:pt x="40" y="68"/>
                      <a:pt x="43" y="23"/>
                      <a:pt x="70" y="0"/>
                    </a:cubicBezTo>
                    <a:cubicBezTo>
                      <a:pt x="69" y="0"/>
                      <a:pt x="69" y="1"/>
                      <a:pt x="69" y="1"/>
                    </a:cubicBezTo>
                    <a:cubicBezTo>
                      <a:pt x="50" y="14"/>
                      <a:pt x="37" y="40"/>
                      <a:pt x="25" y="76"/>
                    </a:cubicBezTo>
                    <a:cubicBezTo>
                      <a:pt x="16" y="105"/>
                      <a:pt x="9" y="135"/>
                      <a:pt x="6" y="148"/>
                    </a:cubicBezTo>
                    <a:cubicBezTo>
                      <a:pt x="2" y="171"/>
                      <a:pt x="0" y="192"/>
                      <a:pt x="0" y="213"/>
                    </a:cubicBezTo>
                    <a:cubicBezTo>
                      <a:pt x="22" y="210"/>
                      <a:pt x="22" y="210"/>
                      <a:pt x="22" y="210"/>
                    </a:cubicBezTo>
                    <a:cubicBezTo>
                      <a:pt x="22" y="210"/>
                      <a:pt x="7" y="209"/>
                      <a:pt x="7" y="195"/>
                    </a:cubicBezTo>
                    <a:cubicBezTo>
                      <a:pt x="7" y="181"/>
                      <a:pt x="15" y="115"/>
                      <a:pt x="29" y="111"/>
                    </a:cubicBezTo>
                    <a:cubicBezTo>
                      <a:pt x="43" y="108"/>
                      <a:pt x="68" y="126"/>
                      <a:pt x="62" y="142"/>
                    </a:cubicBezTo>
                    <a:cubicBezTo>
                      <a:pt x="65" y="135"/>
                      <a:pt x="70" y="124"/>
                      <a:pt x="70" y="124"/>
                    </a:cubicBezTo>
                    <a:cubicBezTo>
                      <a:pt x="63" y="99"/>
                      <a:pt x="63" y="99"/>
                      <a:pt x="63" y="99"/>
                    </a:cubicBezTo>
                    <a:cubicBezTo>
                      <a:pt x="63" y="99"/>
                      <a:pt x="64" y="93"/>
                      <a:pt x="79" y="97"/>
                    </a:cubicBezTo>
                    <a:cubicBezTo>
                      <a:pt x="94" y="101"/>
                      <a:pt x="110" y="112"/>
                      <a:pt x="110" y="112"/>
                    </a:cubicBezTo>
                    <a:cubicBezTo>
                      <a:pt x="98" y="95"/>
                      <a:pt x="89" y="81"/>
                      <a:pt x="63" y="74"/>
                    </a:cubicBezTo>
                    <a:close/>
                    <a:moveTo>
                      <a:pt x="61" y="143"/>
                    </a:moveTo>
                    <a:cubicBezTo>
                      <a:pt x="62" y="143"/>
                      <a:pt x="62" y="142"/>
                      <a:pt x="62" y="142"/>
                    </a:cubicBezTo>
                    <a:cubicBezTo>
                      <a:pt x="59" y="147"/>
                      <a:pt x="58" y="151"/>
                      <a:pt x="61" y="143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6" name="Freeform 596">
                <a:extLst>
                  <a:ext uri="{FF2B5EF4-FFF2-40B4-BE49-F238E27FC236}">
                    <a16:creationId xmlns:a16="http://schemas.microsoft.com/office/drawing/2014/main" id="{D2FDAA6F-B365-416E-9736-447732E41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1243"/>
                <a:ext cx="740" cy="907"/>
              </a:xfrm>
              <a:custGeom>
                <a:avLst/>
                <a:gdLst>
                  <a:gd name="T0" fmla="*/ 938 w 296"/>
                  <a:gd name="T1" fmla="*/ 6456 h 340"/>
                  <a:gd name="T2" fmla="*/ 1345 w 296"/>
                  <a:gd name="T3" fmla="*/ 6397 h 340"/>
                  <a:gd name="T4" fmla="*/ 1458 w 296"/>
                  <a:gd name="T5" fmla="*/ 6362 h 340"/>
                  <a:gd name="T6" fmla="*/ 1563 w 296"/>
                  <a:gd name="T7" fmla="*/ 5109 h 340"/>
                  <a:gd name="T8" fmla="*/ 1875 w 296"/>
                  <a:gd name="T9" fmla="*/ 3665 h 340"/>
                  <a:gd name="T10" fmla="*/ 4113 w 296"/>
                  <a:gd name="T11" fmla="*/ 1574 h 340"/>
                  <a:gd name="T12" fmla="*/ 4625 w 296"/>
                  <a:gd name="T13" fmla="*/ 1446 h 340"/>
                  <a:gd name="T14" fmla="*/ 4563 w 296"/>
                  <a:gd name="T15" fmla="*/ 931 h 340"/>
                  <a:gd name="T16" fmla="*/ 4550 w 296"/>
                  <a:gd name="T17" fmla="*/ 947 h 340"/>
                  <a:gd name="T18" fmla="*/ 3770 w 296"/>
                  <a:gd name="T19" fmla="*/ 1102 h 340"/>
                  <a:gd name="T20" fmla="*/ 3658 w 296"/>
                  <a:gd name="T21" fmla="*/ 1003 h 340"/>
                  <a:gd name="T22" fmla="*/ 3658 w 296"/>
                  <a:gd name="T23" fmla="*/ 1003 h 340"/>
                  <a:gd name="T24" fmla="*/ 3720 w 296"/>
                  <a:gd name="T25" fmla="*/ 875 h 340"/>
                  <a:gd name="T26" fmla="*/ 4500 w 296"/>
                  <a:gd name="T27" fmla="*/ 512 h 340"/>
                  <a:gd name="T28" fmla="*/ 4500 w 296"/>
                  <a:gd name="T29" fmla="*/ 512 h 340"/>
                  <a:gd name="T30" fmla="*/ 4395 w 296"/>
                  <a:gd name="T31" fmla="*/ 0 h 340"/>
                  <a:gd name="T32" fmla="*/ 4408 w 296"/>
                  <a:gd name="T33" fmla="*/ 0 h 340"/>
                  <a:gd name="T34" fmla="*/ 3500 w 296"/>
                  <a:gd name="T35" fmla="*/ 248 h 340"/>
                  <a:gd name="T36" fmla="*/ 2050 w 296"/>
                  <a:gd name="T37" fmla="*/ 456 h 340"/>
                  <a:gd name="T38" fmla="*/ 1470 w 296"/>
                  <a:gd name="T39" fmla="*/ 491 h 340"/>
                  <a:gd name="T40" fmla="*/ 875 w 296"/>
                  <a:gd name="T41" fmla="*/ 419 h 340"/>
                  <a:gd name="T42" fmla="*/ 738 w 296"/>
                  <a:gd name="T43" fmla="*/ 456 h 340"/>
                  <a:gd name="T44" fmla="*/ 425 w 296"/>
                  <a:gd name="T45" fmla="*/ 1425 h 340"/>
                  <a:gd name="T46" fmla="*/ 470 w 296"/>
                  <a:gd name="T47" fmla="*/ 1971 h 340"/>
                  <a:gd name="T48" fmla="*/ 550 w 296"/>
                  <a:gd name="T49" fmla="*/ 2142 h 340"/>
                  <a:gd name="T50" fmla="*/ 625 w 296"/>
                  <a:gd name="T51" fmla="*/ 2390 h 340"/>
                  <a:gd name="T52" fmla="*/ 595 w 296"/>
                  <a:gd name="T53" fmla="*/ 2620 h 340"/>
                  <a:gd name="T54" fmla="*/ 375 w 296"/>
                  <a:gd name="T55" fmla="*/ 3359 h 340"/>
                  <a:gd name="T56" fmla="*/ 20 w 296"/>
                  <a:gd name="T57" fmla="*/ 5487 h 340"/>
                  <a:gd name="T58" fmla="*/ 20 w 296"/>
                  <a:gd name="T59" fmla="*/ 5679 h 340"/>
                  <a:gd name="T60" fmla="*/ 20 w 296"/>
                  <a:gd name="T61" fmla="*/ 5693 h 340"/>
                  <a:gd name="T62" fmla="*/ 0 w 296"/>
                  <a:gd name="T63" fmla="*/ 5978 h 340"/>
                  <a:gd name="T64" fmla="*/ 188 w 296"/>
                  <a:gd name="T65" fmla="*/ 6136 h 340"/>
                  <a:gd name="T66" fmla="*/ 563 w 296"/>
                  <a:gd name="T67" fmla="*/ 6341 h 340"/>
                  <a:gd name="T68" fmla="*/ 645 w 296"/>
                  <a:gd name="T69" fmla="*/ 6285 h 340"/>
                  <a:gd name="T70" fmla="*/ 770 w 296"/>
                  <a:gd name="T71" fmla="*/ 6397 h 34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96" h="340">
                    <a:moveTo>
                      <a:pt x="60" y="340"/>
                    </a:moveTo>
                    <a:cubicBezTo>
                      <a:pt x="86" y="337"/>
                      <a:pt x="86" y="337"/>
                      <a:pt x="86" y="337"/>
                    </a:cubicBezTo>
                    <a:cubicBezTo>
                      <a:pt x="93" y="335"/>
                      <a:pt x="93" y="335"/>
                      <a:pt x="93" y="335"/>
                    </a:cubicBezTo>
                    <a:cubicBezTo>
                      <a:pt x="93" y="314"/>
                      <a:pt x="96" y="292"/>
                      <a:pt x="100" y="269"/>
                    </a:cubicBezTo>
                    <a:cubicBezTo>
                      <a:pt x="103" y="255"/>
                      <a:pt x="110" y="219"/>
                      <a:pt x="120" y="193"/>
                    </a:cubicBezTo>
                    <a:cubicBezTo>
                      <a:pt x="153" y="93"/>
                      <a:pt x="215" y="91"/>
                      <a:pt x="263" y="83"/>
                    </a:cubicBezTo>
                    <a:cubicBezTo>
                      <a:pt x="274" y="82"/>
                      <a:pt x="286" y="79"/>
                      <a:pt x="296" y="76"/>
                    </a:cubicBezTo>
                    <a:cubicBezTo>
                      <a:pt x="288" y="70"/>
                      <a:pt x="286" y="52"/>
                      <a:pt x="292" y="49"/>
                    </a:cubicBezTo>
                    <a:cubicBezTo>
                      <a:pt x="291" y="50"/>
                      <a:pt x="291" y="50"/>
                      <a:pt x="291" y="50"/>
                    </a:cubicBezTo>
                    <a:cubicBezTo>
                      <a:pt x="291" y="50"/>
                      <a:pt x="279" y="50"/>
                      <a:pt x="241" y="58"/>
                    </a:cubicBezTo>
                    <a:cubicBezTo>
                      <a:pt x="238" y="58"/>
                      <a:pt x="235" y="56"/>
                      <a:pt x="234" y="53"/>
                    </a:cubicBezTo>
                    <a:cubicBezTo>
                      <a:pt x="234" y="53"/>
                      <a:pt x="234" y="53"/>
                      <a:pt x="234" y="53"/>
                    </a:cubicBezTo>
                    <a:cubicBezTo>
                      <a:pt x="233" y="50"/>
                      <a:pt x="235" y="47"/>
                      <a:pt x="238" y="46"/>
                    </a:cubicBezTo>
                    <a:cubicBezTo>
                      <a:pt x="239" y="46"/>
                      <a:pt x="266" y="34"/>
                      <a:pt x="288" y="27"/>
                    </a:cubicBezTo>
                    <a:cubicBezTo>
                      <a:pt x="288" y="27"/>
                      <a:pt x="288" y="27"/>
                      <a:pt x="288" y="27"/>
                    </a:cubicBezTo>
                    <a:cubicBezTo>
                      <a:pt x="279" y="23"/>
                      <a:pt x="275" y="6"/>
                      <a:pt x="281" y="0"/>
                    </a:cubicBezTo>
                    <a:cubicBezTo>
                      <a:pt x="282" y="0"/>
                      <a:pt x="282" y="0"/>
                      <a:pt x="282" y="0"/>
                    </a:cubicBezTo>
                    <a:cubicBezTo>
                      <a:pt x="265" y="4"/>
                      <a:pt x="244" y="8"/>
                      <a:pt x="224" y="13"/>
                    </a:cubicBezTo>
                    <a:cubicBezTo>
                      <a:pt x="186" y="21"/>
                      <a:pt x="164" y="22"/>
                      <a:pt x="131" y="24"/>
                    </a:cubicBezTo>
                    <a:cubicBezTo>
                      <a:pt x="116" y="25"/>
                      <a:pt x="104" y="26"/>
                      <a:pt x="94" y="26"/>
                    </a:cubicBezTo>
                    <a:cubicBezTo>
                      <a:pt x="92" y="26"/>
                      <a:pt x="70" y="26"/>
                      <a:pt x="56" y="22"/>
                    </a:cubicBezTo>
                    <a:cubicBezTo>
                      <a:pt x="52" y="21"/>
                      <a:pt x="49" y="23"/>
                      <a:pt x="47" y="24"/>
                    </a:cubicBezTo>
                    <a:cubicBezTo>
                      <a:pt x="47" y="24"/>
                      <a:pt x="27" y="41"/>
                      <a:pt x="27" y="75"/>
                    </a:cubicBezTo>
                    <a:cubicBezTo>
                      <a:pt x="27" y="84"/>
                      <a:pt x="28" y="93"/>
                      <a:pt x="30" y="104"/>
                    </a:cubicBezTo>
                    <a:cubicBezTo>
                      <a:pt x="31" y="109"/>
                      <a:pt x="34" y="111"/>
                      <a:pt x="35" y="113"/>
                    </a:cubicBezTo>
                    <a:cubicBezTo>
                      <a:pt x="39" y="116"/>
                      <a:pt x="40" y="121"/>
                      <a:pt x="40" y="126"/>
                    </a:cubicBezTo>
                    <a:cubicBezTo>
                      <a:pt x="40" y="130"/>
                      <a:pt x="39" y="135"/>
                      <a:pt x="38" y="138"/>
                    </a:cubicBezTo>
                    <a:cubicBezTo>
                      <a:pt x="36" y="148"/>
                      <a:pt x="31" y="160"/>
                      <a:pt x="24" y="177"/>
                    </a:cubicBezTo>
                    <a:cubicBezTo>
                      <a:pt x="9" y="211"/>
                      <a:pt x="1" y="251"/>
                      <a:pt x="1" y="289"/>
                    </a:cubicBezTo>
                    <a:cubicBezTo>
                      <a:pt x="1" y="293"/>
                      <a:pt x="1" y="296"/>
                      <a:pt x="1" y="299"/>
                    </a:cubicBezTo>
                    <a:cubicBezTo>
                      <a:pt x="1" y="300"/>
                      <a:pt x="1" y="300"/>
                      <a:pt x="1" y="300"/>
                    </a:cubicBezTo>
                    <a:cubicBezTo>
                      <a:pt x="2" y="309"/>
                      <a:pt x="3" y="308"/>
                      <a:pt x="0" y="315"/>
                    </a:cubicBezTo>
                    <a:cubicBezTo>
                      <a:pt x="2" y="320"/>
                      <a:pt x="6" y="322"/>
                      <a:pt x="12" y="323"/>
                    </a:cubicBezTo>
                    <a:cubicBezTo>
                      <a:pt x="29" y="326"/>
                      <a:pt x="36" y="334"/>
                      <a:pt x="36" y="334"/>
                    </a:cubicBezTo>
                    <a:cubicBezTo>
                      <a:pt x="41" y="331"/>
                      <a:pt x="41" y="331"/>
                      <a:pt x="41" y="331"/>
                    </a:cubicBezTo>
                    <a:cubicBezTo>
                      <a:pt x="49" y="337"/>
                      <a:pt x="49" y="337"/>
                      <a:pt x="49" y="337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7" name="Freeform 597">
                <a:extLst>
                  <a:ext uri="{FF2B5EF4-FFF2-40B4-BE49-F238E27FC236}">
                    <a16:creationId xmlns:a16="http://schemas.microsoft.com/office/drawing/2014/main" id="{F8DC459B-220D-4B58-8BB5-3691FF3CCB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77" y="2683"/>
                <a:ext cx="345" cy="315"/>
              </a:xfrm>
              <a:custGeom>
                <a:avLst/>
                <a:gdLst>
                  <a:gd name="T0" fmla="*/ 2050 w 138"/>
                  <a:gd name="T1" fmla="*/ 264 h 118"/>
                  <a:gd name="T2" fmla="*/ 2033 w 138"/>
                  <a:gd name="T3" fmla="*/ 192 h 118"/>
                  <a:gd name="T4" fmla="*/ 2050 w 138"/>
                  <a:gd name="T5" fmla="*/ 264 h 118"/>
                  <a:gd name="T6" fmla="*/ 2050 w 138"/>
                  <a:gd name="T7" fmla="*/ 264 h 118"/>
                  <a:gd name="T8" fmla="*/ 1925 w 138"/>
                  <a:gd name="T9" fmla="*/ 948 h 118"/>
                  <a:gd name="T10" fmla="*/ 1408 w 138"/>
                  <a:gd name="T11" fmla="*/ 1823 h 118"/>
                  <a:gd name="T12" fmla="*/ 0 w 138"/>
                  <a:gd name="T13" fmla="*/ 0 h 118"/>
                  <a:gd name="T14" fmla="*/ 1145 w 138"/>
                  <a:gd name="T15" fmla="*/ 2168 h 118"/>
                  <a:gd name="T16" fmla="*/ 1500 w 138"/>
                  <a:gd name="T17" fmla="*/ 2189 h 118"/>
                  <a:gd name="T18" fmla="*/ 1813 w 138"/>
                  <a:gd name="T19" fmla="*/ 1596 h 118"/>
                  <a:gd name="T20" fmla="*/ 2158 w 138"/>
                  <a:gd name="T21" fmla="*/ 990 h 118"/>
                  <a:gd name="T22" fmla="*/ 2050 w 138"/>
                  <a:gd name="T23" fmla="*/ 264 h 11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8" h="118">
                    <a:moveTo>
                      <a:pt x="131" y="14"/>
                    </a:moveTo>
                    <a:cubicBezTo>
                      <a:pt x="130" y="12"/>
                      <a:pt x="130" y="10"/>
                      <a:pt x="130" y="10"/>
                    </a:cubicBezTo>
                    <a:lnTo>
                      <a:pt x="131" y="14"/>
                    </a:lnTo>
                    <a:close/>
                    <a:moveTo>
                      <a:pt x="131" y="14"/>
                    </a:moveTo>
                    <a:cubicBezTo>
                      <a:pt x="132" y="22"/>
                      <a:pt x="134" y="42"/>
                      <a:pt x="123" y="50"/>
                    </a:cubicBezTo>
                    <a:cubicBezTo>
                      <a:pt x="110" y="61"/>
                      <a:pt x="114" y="84"/>
                      <a:pt x="90" y="96"/>
                    </a:cubicBezTo>
                    <a:cubicBezTo>
                      <a:pt x="66" y="107"/>
                      <a:pt x="21" y="48"/>
                      <a:pt x="0" y="0"/>
                    </a:cubicBezTo>
                    <a:cubicBezTo>
                      <a:pt x="25" y="70"/>
                      <a:pt x="61" y="108"/>
                      <a:pt x="73" y="114"/>
                    </a:cubicBezTo>
                    <a:cubicBezTo>
                      <a:pt x="81" y="118"/>
                      <a:pt x="89" y="118"/>
                      <a:pt x="96" y="115"/>
                    </a:cubicBezTo>
                    <a:cubicBezTo>
                      <a:pt x="107" y="110"/>
                      <a:pt x="111" y="97"/>
                      <a:pt x="116" y="84"/>
                    </a:cubicBezTo>
                    <a:cubicBezTo>
                      <a:pt x="120" y="68"/>
                      <a:pt x="128" y="57"/>
                      <a:pt x="138" y="52"/>
                    </a:cubicBezTo>
                    <a:lnTo>
                      <a:pt x="131" y="14"/>
                    </a:lnTo>
                    <a:close/>
                  </a:path>
                </a:pathLst>
              </a:custGeom>
              <a:solidFill>
                <a:srgbClr val="008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8" name="Freeform 598">
                <a:extLst>
                  <a:ext uri="{FF2B5EF4-FFF2-40B4-BE49-F238E27FC236}">
                    <a16:creationId xmlns:a16="http://schemas.microsoft.com/office/drawing/2014/main" id="{D4E20FD5-1FEE-4088-B4ED-70EC064D9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1227"/>
                <a:ext cx="1105" cy="912"/>
              </a:xfrm>
              <a:custGeom>
                <a:avLst/>
                <a:gdLst>
                  <a:gd name="T0" fmla="*/ 6833 w 442"/>
                  <a:gd name="T1" fmla="*/ 0 h 342"/>
                  <a:gd name="T2" fmla="*/ 4488 w 442"/>
                  <a:gd name="T3" fmla="*/ 456 h 342"/>
                  <a:gd name="T4" fmla="*/ 3800 w 442"/>
                  <a:gd name="T5" fmla="*/ 491 h 342"/>
                  <a:gd name="T6" fmla="*/ 3800 w 442"/>
                  <a:gd name="T7" fmla="*/ 491 h 342"/>
                  <a:gd name="T8" fmla="*/ 3333 w 442"/>
                  <a:gd name="T9" fmla="*/ 419 h 342"/>
                  <a:gd name="T10" fmla="*/ 3333 w 442"/>
                  <a:gd name="T11" fmla="*/ 419 h 342"/>
                  <a:gd name="T12" fmla="*/ 3175 w 442"/>
                  <a:gd name="T13" fmla="*/ 435 h 342"/>
                  <a:gd name="T14" fmla="*/ 2833 w 442"/>
                  <a:gd name="T15" fmla="*/ 2125 h 342"/>
                  <a:gd name="T16" fmla="*/ 2938 w 442"/>
                  <a:gd name="T17" fmla="*/ 2312 h 342"/>
                  <a:gd name="T18" fmla="*/ 2938 w 442"/>
                  <a:gd name="T19" fmla="*/ 2312 h 342"/>
                  <a:gd name="T20" fmla="*/ 2958 w 442"/>
                  <a:gd name="T21" fmla="*/ 2709 h 342"/>
                  <a:gd name="T22" fmla="*/ 2958 w 442"/>
                  <a:gd name="T23" fmla="*/ 2709 h 342"/>
                  <a:gd name="T24" fmla="*/ 2958 w 442"/>
                  <a:gd name="T25" fmla="*/ 2709 h 342"/>
                  <a:gd name="T26" fmla="*/ 2738 w 442"/>
                  <a:gd name="T27" fmla="*/ 3435 h 342"/>
                  <a:gd name="T28" fmla="*/ 2375 w 442"/>
                  <a:gd name="T29" fmla="*/ 5803 h 342"/>
                  <a:gd name="T30" fmla="*/ 2283 w 442"/>
                  <a:gd name="T31" fmla="*/ 6293 h 342"/>
                  <a:gd name="T32" fmla="*/ 2145 w 442"/>
                  <a:gd name="T33" fmla="*/ 6293 h 342"/>
                  <a:gd name="T34" fmla="*/ 675 w 442"/>
                  <a:gd name="T35" fmla="*/ 4573 h 342"/>
                  <a:gd name="T36" fmla="*/ 125 w 442"/>
                  <a:gd name="T37" fmla="*/ 1821 h 342"/>
                  <a:gd name="T38" fmla="*/ 63 w 442"/>
                  <a:gd name="T39" fmla="*/ 1741 h 342"/>
                  <a:gd name="T40" fmla="*/ 0 w 442"/>
                  <a:gd name="T41" fmla="*/ 1821 h 342"/>
                  <a:gd name="T42" fmla="*/ 563 w 442"/>
                  <a:gd name="T43" fmla="*/ 4643 h 342"/>
                  <a:gd name="T44" fmla="*/ 2113 w 442"/>
                  <a:gd name="T45" fmla="*/ 6451 h 342"/>
                  <a:gd name="T46" fmla="*/ 2313 w 442"/>
                  <a:gd name="T47" fmla="*/ 6451 h 342"/>
                  <a:gd name="T48" fmla="*/ 2470 w 442"/>
                  <a:gd name="T49" fmla="*/ 5803 h 342"/>
                  <a:gd name="T50" fmla="*/ 2470 w 442"/>
                  <a:gd name="T51" fmla="*/ 5781 h 342"/>
                  <a:gd name="T52" fmla="*/ 2470 w 442"/>
                  <a:gd name="T53" fmla="*/ 5597 h 342"/>
                  <a:gd name="T54" fmla="*/ 2833 w 442"/>
                  <a:gd name="T55" fmla="*/ 3469 h 342"/>
                  <a:gd name="T56" fmla="*/ 3050 w 442"/>
                  <a:gd name="T57" fmla="*/ 2731 h 342"/>
                  <a:gd name="T58" fmla="*/ 3083 w 442"/>
                  <a:gd name="T59" fmla="*/ 2504 h 342"/>
                  <a:gd name="T60" fmla="*/ 3000 w 442"/>
                  <a:gd name="T61" fmla="*/ 2253 h 342"/>
                  <a:gd name="T62" fmla="*/ 2925 w 442"/>
                  <a:gd name="T63" fmla="*/ 2083 h 342"/>
                  <a:gd name="T64" fmla="*/ 2875 w 442"/>
                  <a:gd name="T65" fmla="*/ 1536 h 342"/>
                  <a:gd name="T66" fmla="*/ 3188 w 442"/>
                  <a:gd name="T67" fmla="*/ 568 h 342"/>
                  <a:gd name="T68" fmla="*/ 3333 w 442"/>
                  <a:gd name="T69" fmla="*/ 533 h 342"/>
                  <a:gd name="T70" fmla="*/ 3925 w 442"/>
                  <a:gd name="T71" fmla="*/ 605 h 342"/>
                  <a:gd name="T72" fmla="*/ 4500 w 442"/>
                  <a:gd name="T73" fmla="*/ 568 h 342"/>
                  <a:gd name="T74" fmla="*/ 5958 w 442"/>
                  <a:gd name="T75" fmla="*/ 363 h 342"/>
                  <a:gd name="T76" fmla="*/ 6863 w 442"/>
                  <a:gd name="T77" fmla="*/ 115 h 342"/>
                  <a:gd name="T78" fmla="*/ 6833 w 442"/>
                  <a:gd name="T79" fmla="*/ 0 h 34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442" h="342">
                    <a:moveTo>
                      <a:pt x="437" y="0"/>
                    </a:moveTo>
                    <a:cubicBezTo>
                      <a:pt x="389" y="12"/>
                      <a:pt x="339" y="20"/>
                      <a:pt x="287" y="24"/>
                    </a:cubicBezTo>
                    <a:cubicBezTo>
                      <a:pt x="270" y="25"/>
                      <a:pt x="255" y="26"/>
                      <a:pt x="243" y="26"/>
                    </a:cubicBezTo>
                    <a:cubicBezTo>
                      <a:pt x="243" y="26"/>
                      <a:pt x="243" y="26"/>
                      <a:pt x="243" y="26"/>
                    </a:cubicBezTo>
                    <a:cubicBezTo>
                      <a:pt x="230" y="26"/>
                      <a:pt x="220" y="25"/>
                      <a:pt x="213" y="22"/>
                    </a:cubicBezTo>
                    <a:cubicBezTo>
                      <a:pt x="213" y="22"/>
                      <a:pt x="213" y="22"/>
                      <a:pt x="213" y="22"/>
                    </a:cubicBezTo>
                    <a:cubicBezTo>
                      <a:pt x="209" y="21"/>
                      <a:pt x="205" y="22"/>
                      <a:pt x="203" y="23"/>
                    </a:cubicBezTo>
                    <a:cubicBezTo>
                      <a:pt x="186" y="34"/>
                      <a:pt x="172" y="61"/>
                      <a:pt x="181" y="112"/>
                    </a:cubicBezTo>
                    <a:cubicBezTo>
                      <a:pt x="182" y="115"/>
                      <a:pt x="184" y="119"/>
                      <a:pt x="188" y="122"/>
                    </a:cubicBezTo>
                    <a:cubicBezTo>
                      <a:pt x="188" y="122"/>
                      <a:pt x="188" y="122"/>
                      <a:pt x="188" y="122"/>
                    </a:cubicBezTo>
                    <a:cubicBezTo>
                      <a:pt x="191" y="126"/>
                      <a:pt x="192" y="132"/>
                      <a:pt x="189" y="143"/>
                    </a:cubicBezTo>
                    <a:cubicBezTo>
                      <a:pt x="189" y="143"/>
                      <a:pt x="189" y="143"/>
                      <a:pt x="189" y="143"/>
                    </a:cubicBezTo>
                    <a:cubicBezTo>
                      <a:pt x="189" y="143"/>
                      <a:pt x="189" y="143"/>
                      <a:pt x="189" y="143"/>
                    </a:cubicBezTo>
                    <a:cubicBezTo>
                      <a:pt x="187" y="152"/>
                      <a:pt x="183" y="164"/>
                      <a:pt x="175" y="181"/>
                    </a:cubicBezTo>
                    <a:cubicBezTo>
                      <a:pt x="157" y="222"/>
                      <a:pt x="150" y="268"/>
                      <a:pt x="152" y="306"/>
                    </a:cubicBezTo>
                    <a:cubicBezTo>
                      <a:pt x="152" y="320"/>
                      <a:pt x="150" y="330"/>
                      <a:pt x="146" y="332"/>
                    </a:cubicBezTo>
                    <a:cubicBezTo>
                      <a:pt x="142" y="335"/>
                      <a:pt x="141" y="333"/>
                      <a:pt x="137" y="332"/>
                    </a:cubicBezTo>
                    <a:cubicBezTo>
                      <a:pt x="120" y="327"/>
                      <a:pt x="67" y="283"/>
                      <a:pt x="43" y="241"/>
                    </a:cubicBezTo>
                    <a:cubicBezTo>
                      <a:pt x="18" y="199"/>
                      <a:pt x="9" y="124"/>
                      <a:pt x="8" y="96"/>
                    </a:cubicBezTo>
                    <a:cubicBezTo>
                      <a:pt x="8" y="93"/>
                      <a:pt x="6" y="92"/>
                      <a:pt x="4" y="92"/>
                    </a:cubicBezTo>
                    <a:cubicBezTo>
                      <a:pt x="1" y="92"/>
                      <a:pt x="0" y="94"/>
                      <a:pt x="0" y="96"/>
                    </a:cubicBezTo>
                    <a:cubicBezTo>
                      <a:pt x="1" y="126"/>
                      <a:pt x="10" y="201"/>
                      <a:pt x="36" y="245"/>
                    </a:cubicBezTo>
                    <a:cubicBezTo>
                      <a:pt x="60" y="288"/>
                      <a:pt x="115" y="334"/>
                      <a:pt x="135" y="340"/>
                    </a:cubicBezTo>
                    <a:cubicBezTo>
                      <a:pt x="140" y="342"/>
                      <a:pt x="145" y="341"/>
                      <a:pt x="148" y="340"/>
                    </a:cubicBezTo>
                    <a:cubicBezTo>
                      <a:pt x="155" y="337"/>
                      <a:pt x="159" y="318"/>
                      <a:pt x="158" y="306"/>
                    </a:cubicBezTo>
                    <a:cubicBezTo>
                      <a:pt x="158" y="306"/>
                      <a:pt x="158" y="306"/>
                      <a:pt x="158" y="305"/>
                    </a:cubicBezTo>
                    <a:cubicBezTo>
                      <a:pt x="158" y="302"/>
                      <a:pt x="158" y="299"/>
                      <a:pt x="158" y="295"/>
                    </a:cubicBezTo>
                    <a:cubicBezTo>
                      <a:pt x="158" y="257"/>
                      <a:pt x="166" y="217"/>
                      <a:pt x="181" y="183"/>
                    </a:cubicBezTo>
                    <a:cubicBezTo>
                      <a:pt x="188" y="166"/>
                      <a:pt x="193" y="154"/>
                      <a:pt x="195" y="144"/>
                    </a:cubicBezTo>
                    <a:cubicBezTo>
                      <a:pt x="196" y="141"/>
                      <a:pt x="197" y="136"/>
                      <a:pt x="197" y="132"/>
                    </a:cubicBezTo>
                    <a:cubicBezTo>
                      <a:pt x="197" y="127"/>
                      <a:pt x="196" y="122"/>
                      <a:pt x="192" y="119"/>
                    </a:cubicBezTo>
                    <a:cubicBezTo>
                      <a:pt x="191" y="117"/>
                      <a:pt x="188" y="115"/>
                      <a:pt x="187" y="110"/>
                    </a:cubicBezTo>
                    <a:cubicBezTo>
                      <a:pt x="185" y="99"/>
                      <a:pt x="184" y="90"/>
                      <a:pt x="184" y="81"/>
                    </a:cubicBezTo>
                    <a:cubicBezTo>
                      <a:pt x="184" y="47"/>
                      <a:pt x="204" y="30"/>
                      <a:pt x="204" y="30"/>
                    </a:cubicBezTo>
                    <a:cubicBezTo>
                      <a:pt x="206" y="29"/>
                      <a:pt x="209" y="27"/>
                      <a:pt x="213" y="28"/>
                    </a:cubicBezTo>
                    <a:cubicBezTo>
                      <a:pt x="227" y="32"/>
                      <a:pt x="249" y="32"/>
                      <a:pt x="251" y="32"/>
                    </a:cubicBezTo>
                    <a:cubicBezTo>
                      <a:pt x="261" y="32"/>
                      <a:pt x="273" y="31"/>
                      <a:pt x="288" y="30"/>
                    </a:cubicBezTo>
                    <a:cubicBezTo>
                      <a:pt x="321" y="28"/>
                      <a:pt x="343" y="27"/>
                      <a:pt x="381" y="19"/>
                    </a:cubicBezTo>
                    <a:cubicBezTo>
                      <a:pt x="401" y="14"/>
                      <a:pt x="422" y="10"/>
                      <a:pt x="439" y="6"/>
                    </a:cubicBezTo>
                    <a:cubicBezTo>
                      <a:pt x="442" y="4"/>
                      <a:pt x="441" y="0"/>
                      <a:pt x="437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59" name="Freeform 599">
                <a:extLst>
                  <a:ext uri="{FF2B5EF4-FFF2-40B4-BE49-F238E27FC236}">
                    <a16:creationId xmlns:a16="http://schemas.microsoft.com/office/drawing/2014/main" id="{6D25A84F-FA73-4F3F-B118-68EF1130E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483"/>
                <a:ext cx="203" cy="344"/>
              </a:xfrm>
              <a:custGeom>
                <a:avLst/>
                <a:gdLst>
                  <a:gd name="T0" fmla="*/ 301 w 81"/>
                  <a:gd name="T1" fmla="*/ 2445 h 129"/>
                  <a:gd name="T2" fmla="*/ 396 w 81"/>
                  <a:gd name="T3" fmla="*/ 2368 h 129"/>
                  <a:gd name="T4" fmla="*/ 396 w 81"/>
                  <a:gd name="T5" fmla="*/ 2355 h 129"/>
                  <a:gd name="T6" fmla="*/ 617 w 81"/>
                  <a:gd name="T7" fmla="*/ 456 h 129"/>
                  <a:gd name="T8" fmla="*/ 1180 w 81"/>
                  <a:gd name="T9" fmla="*/ 227 h 129"/>
                  <a:gd name="T10" fmla="*/ 1256 w 81"/>
                  <a:gd name="T11" fmla="*/ 192 h 129"/>
                  <a:gd name="T12" fmla="*/ 1226 w 81"/>
                  <a:gd name="T13" fmla="*/ 93 h 129"/>
                  <a:gd name="T14" fmla="*/ 534 w 81"/>
                  <a:gd name="T15" fmla="*/ 341 h 129"/>
                  <a:gd name="T16" fmla="*/ 271 w 81"/>
                  <a:gd name="T17" fmla="*/ 2411 h 129"/>
                  <a:gd name="T18" fmla="*/ 301 w 81"/>
                  <a:gd name="T19" fmla="*/ 2445 h 12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129">
                    <a:moveTo>
                      <a:pt x="19" y="129"/>
                    </a:moveTo>
                    <a:cubicBezTo>
                      <a:pt x="21" y="127"/>
                      <a:pt x="23" y="126"/>
                      <a:pt x="25" y="125"/>
                    </a:cubicBezTo>
                    <a:cubicBezTo>
                      <a:pt x="25" y="125"/>
                      <a:pt x="25" y="124"/>
                      <a:pt x="25" y="124"/>
                    </a:cubicBezTo>
                    <a:cubicBezTo>
                      <a:pt x="9" y="78"/>
                      <a:pt x="22" y="42"/>
                      <a:pt x="39" y="24"/>
                    </a:cubicBezTo>
                    <a:cubicBezTo>
                      <a:pt x="50" y="13"/>
                      <a:pt x="64" y="9"/>
                      <a:pt x="75" y="12"/>
                    </a:cubicBezTo>
                    <a:cubicBezTo>
                      <a:pt x="77" y="13"/>
                      <a:pt x="80" y="12"/>
                      <a:pt x="80" y="10"/>
                    </a:cubicBezTo>
                    <a:cubicBezTo>
                      <a:pt x="81" y="8"/>
                      <a:pt x="80" y="5"/>
                      <a:pt x="78" y="5"/>
                    </a:cubicBezTo>
                    <a:cubicBezTo>
                      <a:pt x="63" y="0"/>
                      <a:pt x="47" y="5"/>
                      <a:pt x="34" y="18"/>
                    </a:cubicBezTo>
                    <a:cubicBezTo>
                      <a:pt x="14" y="38"/>
                      <a:pt x="0" y="77"/>
                      <a:pt x="17" y="127"/>
                    </a:cubicBezTo>
                    <a:cubicBezTo>
                      <a:pt x="17" y="128"/>
                      <a:pt x="18" y="128"/>
                      <a:pt x="19" y="12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0" name="Freeform 600">
                <a:extLst>
                  <a:ext uri="{FF2B5EF4-FFF2-40B4-BE49-F238E27FC236}">
                    <a16:creationId xmlns:a16="http://schemas.microsoft.com/office/drawing/2014/main" id="{98CB8632-90D7-443E-B4C6-1964FC6F9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859"/>
                <a:ext cx="172" cy="72"/>
              </a:xfrm>
              <a:custGeom>
                <a:avLst/>
                <a:gdLst>
                  <a:gd name="T0" fmla="*/ 653 w 69"/>
                  <a:gd name="T1" fmla="*/ 192 h 27"/>
                  <a:gd name="T2" fmla="*/ 1025 w 69"/>
                  <a:gd name="T3" fmla="*/ 477 h 27"/>
                  <a:gd name="T4" fmla="*/ 1069 w 69"/>
                  <a:gd name="T5" fmla="*/ 512 h 27"/>
                  <a:gd name="T6" fmla="*/ 1025 w 69"/>
                  <a:gd name="T7" fmla="*/ 205 h 27"/>
                  <a:gd name="T8" fmla="*/ 666 w 69"/>
                  <a:gd name="T9" fmla="*/ 35 h 27"/>
                  <a:gd name="T10" fmla="*/ 12 w 69"/>
                  <a:gd name="T11" fmla="*/ 363 h 27"/>
                  <a:gd name="T12" fmla="*/ 30 w 69"/>
                  <a:gd name="T13" fmla="*/ 456 h 27"/>
                  <a:gd name="T14" fmla="*/ 105 w 69"/>
                  <a:gd name="T15" fmla="*/ 435 h 27"/>
                  <a:gd name="T16" fmla="*/ 653 w 69"/>
                  <a:gd name="T17" fmla="*/ 192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27">
                    <a:moveTo>
                      <a:pt x="42" y="10"/>
                    </a:moveTo>
                    <a:cubicBezTo>
                      <a:pt x="54" y="11"/>
                      <a:pt x="63" y="16"/>
                      <a:pt x="66" y="25"/>
                    </a:cubicBezTo>
                    <a:cubicBezTo>
                      <a:pt x="67" y="26"/>
                      <a:pt x="68" y="27"/>
                      <a:pt x="69" y="27"/>
                    </a:cubicBezTo>
                    <a:cubicBezTo>
                      <a:pt x="68" y="22"/>
                      <a:pt x="67" y="16"/>
                      <a:pt x="66" y="11"/>
                    </a:cubicBezTo>
                    <a:cubicBezTo>
                      <a:pt x="60" y="6"/>
                      <a:pt x="52" y="3"/>
                      <a:pt x="43" y="2"/>
                    </a:cubicBezTo>
                    <a:cubicBezTo>
                      <a:pt x="25" y="0"/>
                      <a:pt x="8" y="8"/>
                      <a:pt x="1" y="19"/>
                    </a:cubicBezTo>
                    <a:cubicBezTo>
                      <a:pt x="0" y="21"/>
                      <a:pt x="0" y="23"/>
                      <a:pt x="2" y="24"/>
                    </a:cubicBezTo>
                    <a:cubicBezTo>
                      <a:pt x="4" y="26"/>
                      <a:pt x="6" y="25"/>
                      <a:pt x="7" y="23"/>
                    </a:cubicBezTo>
                    <a:cubicBezTo>
                      <a:pt x="13" y="15"/>
                      <a:pt x="28" y="9"/>
                      <a:pt x="42" y="1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1" name="Freeform 601">
                <a:extLst>
                  <a:ext uri="{FF2B5EF4-FFF2-40B4-BE49-F238E27FC236}">
                    <a16:creationId xmlns:a16="http://schemas.microsoft.com/office/drawing/2014/main" id="{42864B6C-B9AE-4B6E-833F-50064E8E7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1774"/>
                <a:ext cx="57" cy="45"/>
              </a:xfrm>
              <a:custGeom>
                <a:avLst/>
                <a:gdLst>
                  <a:gd name="T0" fmla="*/ 245 w 23"/>
                  <a:gd name="T1" fmla="*/ 34 h 17"/>
                  <a:gd name="T2" fmla="*/ 0 w 23"/>
                  <a:gd name="T3" fmla="*/ 169 h 17"/>
                  <a:gd name="T4" fmla="*/ 42 w 23"/>
                  <a:gd name="T5" fmla="*/ 315 h 17"/>
                  <a:gd name="T6" fmla="*/ 287 w 23"/>
                  <a:gd name="T7" fmla="*/ 183 h 17"/>
                  <a:gd name="T8" fmla="*/ 245 w 23"/>
                  <a:gd name="T9" fmla="*/ 3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16" y="2"/>
                    </a:moveTo>
                    <a:cubicBezTo>
                      <a:pt x="15" y="3"/>
                      <a:pt x="8" y="5"/>
                      <a:pt x="0" y="9"/>
                    </a:cubicBezTo>
                    <a:cubicBezTo>
                      <a:pt x="1" y="11"/>
                      <a:pt x="2" y="14"/>
                      <a:pt x="3" y="17"/>
                    </a:cubicBezTo>
                    <a:cubicBezTo>
                      <a:pt x="12" y="13"/>
                      <a:pt x="19" y="10"/>
                      <a:pt x="19" y="10"/>
                    </a:cubicBezTo>
                    <a:cubicBezTo>
                      <a:pt x="23" y="8"/>
                      <a:pt x="20" y="0"/>
                      <a:pt x="16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2" name="Freeform 602">
                <a:extLst>
                  <a:ext uri="{FF2B5EF4-FFF2-40B4-BE49-F238E27FC236}">
                    <a16:creationId xmlns:a16="http://schemas.microsoft.com/office/drawing/2014/main" id="{E6A90F06-A416-4B0E-AB3C-57396AE49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123"/>
                <a:ext cx="140" cy="365"/>
              </a:xfrm>
              <a:custGeom>
                <a:avLst/>
                <a:gdLst>
                  <a:gd name="T0" fmla="*/ 875 w 56"/>
                  <a:gd name="T1" fmla="*/ 93 h 137"/>
                  <a:gd name="T2" fmla="*/ 875 w 56"/>
                  <a:gd name="T3" fmla="*/ 93 h 137"/>
                  <a:gd name="T4" fmla="*/ 833 w 56"/>
                  <a:gd name="T5" fmla="*/ 77 h 137"/>
                  <a:gd name="T6" fmla="*/ 688 w 56"/>
                  <a:gd name="T7" fmla="*/ 0 h 137"/>
                  <a:gd name="T8" fmla="*/ 20 w 56"/>
                  <a:gd name="T9" fmla="*/ 1433 h 137"/>
                  <a:gd name="T10" fmla="*/ 458 w 56"/>
                  <a:gd name="T11" fmla="*/ 2568 h 137"/>
                  <a:gd name="T12" fmla="*/ 533 w 56"/>
                  <a:gd name="T13" fmla="*/ 2512 h 137"/>
                  <a:gd name="T14" fmla="*/ 500 w 56"/>
                  <a:gd name="T15" fmla="*/ 2440 h 137"/>
                  <a:gd name="T16" fmla="*/ 145 w 56"/>
                  <a:gd name="T17" fmla="*/ 1433 h 137"/>
                  <a:gd name="T18" fmla="*/ 875 w 56"/>
                  <a:gd name="T19" fmla="*/ 93 h 1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6" h="137">
                    <a:moveTo>
                      <a:pt x="56" y="5"/>
                    </a:moveTo>
                    <a:cubicBezTo>
                      <a:pt x="56" y="5"/>
                      <a:pt x="56" y="5"/>
                      <a:pt x="56" y="5"/>
                    </a:cubicBezTo>
                    <a:cubicBezTo>
                      <a:pt x="55" y="4"/>
                      <a:pt x="54" y="4"/>
                      <a:pt x="53" y="4"/>
                    </a:cubicBezTo>
                    <a:cubicBezTo>
                      <a:pt x="50" y="3"/>
                      <a:pt x="48" y="2"/>
                      <a:pt x="44" y="0"/>
                    </a:cubicBezTo>
                    <a:cubicBezTo>
                      <a:pt x="15" y="10"/>
                      <a:pt x="2" y="45"/>
                      <a:pt x="1" y="76"/>
                    </a:cubicBezTo>
                    <a:cubicBezTo>
                      <a:pt x="0" y="102"/>
                      <a:pt x="9" y="130"/>
                      <a:pt x="29" y="136"/>
                    </a:cubicBezTo>
                    <a:cubicBezTo>
                      <a:pt x="31" y="137"/>
                      <a:pt x="34" y="136"/>
                      <a:pt x="34" y="133"/>
                    </a:cubicBezTo>
                    <a:cubicBezTo>
                      <a:pt x="35" y="131"/>
                      <a:pt x="34" y="129"/>
                      <a:pt x="32" y="129"/>
                    </a:cubicBezTo>
                    <a:cubicBezTo>
                      <a:pt x="18" y="125"/>
                      <a:pt x="8" y="103"/>
                      <a:pt x="9" y="76"/>
                    </a:cubicBezTo>
                    <a:cubicBezTo>
                      <a:pt x="9" y="47"/>
                      <a:pt x="22" y="11"/>
                      <a:pt x="56" y="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3" name="Freeform 603">
                <a:extLst>
                  <a:ext uri="{FF2B5EF4-FFF2-40B4-BE49-F238E27FC236}">
                    <a16:creationId xmlns:a16="http://schemas.microsoft.com/office/drawing/2014/main" id="{3C45D66B-4A9E-4194-A1A2-6E9BA6F0DE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75" y="1443"/>
                <a:ext cx="1617" cy="1589"/>
              </a:xfrm>
              <a:custGeom>
                <a:avLst/>
                <a:gdLst>
                  <a:gd name="T0" fmla="*/ 9337 w 647"/>
                  <a:gd name="T1" fmla="*/ 4812 h 596"/>
                  <a:gd name="T2" fmla="*/ 8212 w 647"/>
                  <a:gd name="T3" fmla="*/ 1344 h 596"/>
                  <a:gd name="T4" fmla="*/ 7308 w 647"/>
                  <a:gd name="T5" fmla="*/ 683 h 596"/>
                  <a:gd name="T6" fmla="*/ 9007 w 647"/>
                  <a:gd name="T7" fmla="*/ 21 h 596"/>
                  <a:gd name="T8" fmla="*/ 6258 w 647"/>
                  <a:gd name="T9" fmla="*/ 2240 h 596"/>
                  <a:gd name="T10" fmla="*/ 6308 w 647"/>
                  <a:gd name="T11" fmla="*/ 7996 h 596"/>
                  <a:gd name="T12" fmla="*/ 8120 w 647"/>
                  <a:gd name="T13" fmla="*/ 10952 h 596"/>
                  <a:gd name="T14" fmla="*/ 5433 w 647"/>
                  <a:gd name="T15" fmla="*/ 10555 h 596"/>
                  <a:gd name="T16" fmla="*/ 2449 w 647"/>
                  <a:gd name="T17" fmla="*/ 10406 h 596"/>
                  <a:gd name="T18" fmla="*/ 1779 w 647"/>
                  <a:gd name="T19" fmla="*/ 10974 h 596"/>
                  <a:gd name="T20" fmla="*/ 592 w 647"/>
                  <a:gd name="T21" fmla="*/ 3695 h 596"/>
                  <a:gd name="T22" fmla="*/ 250 w 647"/>
                  <a:gd name="T23" fmla="*/ 149 h 596"/>
                  <a:gd name="T24" fmla="*/ 125 w 647"/>
                  <a:gd name="T25" fmla="*/ 136 h 596"/>
                  <a:gd name="T26" fmla="*/ 480 w 647"/>
                  <a:gd name="T27" fmla="*/ 3775 h 596"/>
                  <a:gd name="T28" fmla="*/ 1729 w 647"/>
                  <a:gd name="T29" fmla="*/ 11102 h 596"/>
                  <a:gd name="T30" fmla="*/ 2574 w 647"/>
                  <a:gd name="T31" fmla="*/ 10443 h 596"/>
                  <a:gd name="T32" fmla="*/ 3167 w 647"/>
                  <a:gd name="T33" fmla="*/ 9838 h 596"/>
                  <a:gd name="T34" fmla="*/ 5403 w 647"/>
                  <a:gd name="T35" fmla="*/ 10704 h 596"/>
                  <a:gd name="T36" fmla="*/ 7840 w 647"/>
                  <a:gd name="T37" fmla="*/ 10235 h 596"/>
                  <a:gd name="T38" fmla="*/ 6153 w 647"/>
                  <a:gd name="T39" fmla="*/ 7009 h 596"/>
                  <a:gd name="T40" fmla="*/ 6028 w 647"/>
                  <a:gd name="T41" fmla="*/ 5929 h 596"/>
                  <a:gd name="T42" fmla="*/ 7183 w 647"/>
                  <a:gd name="T43" fmla="*/ 7734 h 596"/>
                  <a:gd name="T44" fmla="*/ 8307 w 647"/>
                  <a:gd name="T45" fmla="*/ 9382 h 596"/>
                  <a:gd name="T46" fmla="*/ 9712 w 647"/>
                  <a:gd name="T47" fmla="*/ 9723 h 596"/>
                  <a:gd name="T48" fmla="*/ 9632 w 647"/>
                  <a:gd name="T49" fmla="*/ 9646 h 596"/>
                  <a:gd name="T50" fmla="*/ 8412 w 647"/>
                  <a:gd name="T51" fmla="*/ 9283 h 596"/>
                  <a:gd name="T52" fmla="*/ 7258 w 647"/>
                  <a:gd name="T53" fmla="*/ 7598 h 596"/>
                  <a:gd name="T54" fmla="*/ 6058 w 647"/>
                  <a:gd name="T55" fmla="*/ 3695 h 596"/>
                  <a:gd name="T56" fmla="*/ 7040 w 647"/>
                  <a:gd name="T57" fmla="*/ 909 h 596"/>
                  <a:gd name="T58" fmla="*/ 8182 w 647"/>
                  <a:gd name="T59" fmla="*/ 1458 h 596"/>
                  <a:gd name="T60" fmla="*/ 9245 w 647"/>
                  <a:gd name="T61" fmla="*/ 4834 h 596"/>
                  <a:gd name="T62" fmla="*/ 9632 w 647"/>
                  <a:gd name="T63" fmla="*/ 9646 h 59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47" h="596">
                    <a:moveTo>
                      <a:pt x="622" y="339"/>
                    </a:moveTo>
                    <a:cubicBezTo>
                      <a:pt x="615" y="320"/>
                      <a:pt x="607" y="288"/>
                      <a:pt x="598" y="254"/>
                    </a:cubicBezTo>
                    <a:cubicBezTo>
                      <a:pt x="588" y="213"/>
                      <a:pt x="585" y="172"/>
                      <a:pt x="577" y="141"/>
                    </a:cubicBezTo>
                    <a:cubicBezTo>
                      <a:pt x="570" y="102"/>
                      <a:pt x="538" y="80"/>
                      <a:pt x="526" y="71"/>
                    </a:cubicBezTo>
                    <a:cubicBezTo>
                      <a:pt x="511" y="58"/>
                      <a:pt x="490" y="45"/>
                      <a:pt x="468" y="39"/>
                    </a:cubicBezTo>
                    <a:cubicBezTo>
                      <a:pt x="467" y="39"/>
                      <a:pt x="467" y="37"/>
                      <a:pt x="468" y="36"/>
                    </a:cubicBezTo>
                    <a:cubicBezTo>
                      <a:pt x="486" y="21"/>
                      <a:pt x="548" y="17"/>
                      <a:pt x="578" y="8"/>
                    </a:cubicBezTo>
                    <a:cubicBezTo>
                      <a:pt x="581" y="8"/>
                      <a:pt x="579" y="0"/>
                      <a:pt x="577" y="1"/>
                    </a:cubicBezTo>
                    <a:cubicBezTo>
                      <a:pt x="567" y="4"/>
                      <a:pt x="555" y="7"/>
                      <a:pt x="544" y="8"/>
                    </a:cubicBezTo>
                    <a:cubicBezTo>
                      <a:pt x="496" y="16"/>
                      <a:pt x="434" y="18"/>
                      <a:pt x="401" y="118"/>
                    </a:cubicBezTo>
                    <a:cubicBezTo>
                      <a:pt x="391" y="144"/>
                      <a:pt x="384" y="180"/>
                      <a:pt x="381" y="194"/>
                    </a:cubicBezTo>
                    <a:cubicBezTo>
                      <a:pt x="362" y="287"/>
                      <a:pt x="381" y="367"/>
                      <a:pt x="404" y="422"/>
                    </a:cubicBezTo>
                    <a:cubicBezTo>
                      <a:pt x="434" y="497"/>
                      <a:pt x="474" y="528"/>
                      <a:pt x="497" y="547"/>
                    </a:cubicBezTo>
                    <a:cubicBezTo>
                      <a:pt x="515" y="561"/>
                      <a:pt x="521" y="568"/>
                      <a:pt x="520" y="578"/>
                    </a:cubicBezTo>
                    <a:cubicBezTo>
                      <a:pt x="520" y="579"/>
                      <a:pt x="519" y="579"/>
                      <a:pt x="516" y="579"/>
                    </a:cubicBezTo>
                    <a:cubicBezTo>
                      <a:pt x="497" y="581"/>
                      <a:pt x="414" y="569"/>
                      <a:pt x="348" y="557"/>
                    </a:cubicBezTo>
                    <a:cubicBezTo>
                      <a:pt x="320" y="551"/>
                      <a:pt x="284" y="539"/>
                      <a:pt x="261" y="527"/>
                    </a:cubicBezTo>
                    <a:cubicBezTo>
                      <a:pt x="220" y="507"/>
                      <a:pt x="171" y="496"/>
                      <a:pt x="157" y="549"/>
                    </a:cubicBezTo>
                    <a:cubicBezTo>
                      <a:pt x="152" y="562"/>
                      <a:pt x="148" y="575"/>
                      <a:pt x="137" y="580"/>
                    </a:cubicBezTo>
                    <a:cubicBezTo>
                      <a:pt x="130" y="583"/>
                      <a:pt x="122" y="583"/>
                      <a:pt x="114" y="579"/>
                    </a:cubicBezTo>
                    <a:cubicBezTo>
                      <a:pt x="100" y="572"/>
                      <a:pt x="53" y="522"/>
                      <a:pt x="30" y="428"/>
                    </a:cubicBezTo>
                    <a:cubicBezTo>
                      <a:pt x="16" y="369"/>
                      <a:pt x="44" y="217"/>
                      <a:pt x="38" y="195"/>
                    </a:cubicBezTo>
                    <a:cubicBezTo>
                      <a:pt x="32" y="173"/>
                      <a:pt x="31" y="171"/>
                      <a:pt x="30" y="165"/>
                    </a:cubicBezTo>
                    <a:cubicBezTo>
                      <a:pt x="16" y="112"/>
                      <a:pt x="8" y="69"/>
                      <a:pt x="16" y="8"/>
                    </a:cubicBezTo>
                    <a:cubicBezTo>
                      <a:pt x="17" y="6"/>
                      <a:pt x="15" y="4"/>
                      <a:pt x="13" y="3"/>
                    </a:cubicBezTo>
                    <a:cubicBezTo>
                      <a:pt x="11" y="3"/>
                      <a:pt x="9" y="5"/>
                      <a:pt x="8" y="7"/>
                    </a:cubicBezTo>
                    <a:cubicBezTo>
                      <a:pt x="0" y="70"/>
                      <a:pt x="9" y="114"/>
                      <a:pt x="22" y="168"/>
                    </a:cubicBezTo>
                    <a:cubicBezTo>
                      <a:pt x="24" y="174"/>
                      <a:pt x="27" y="184"/>
                      <a:pt x="31" y="199"/>
                    </a:cubicBezTo>
                    <a:cubicBezTo>
                      <a:pt x="35" y="218"/>
                      <a:pt x="8" y="369"/>
                      <a:pt x="23" y="430"/>
                    </a:cubicBezTo>
                    <a:cubicBezTo>
                      <a:pt x="40" y="502"/>
                      <a:pt x="83" y="573"/>
                      <a:pt x="111" y="586"/>
                    </a:cubicBezTo>
                    <a:cubicBezTo>
                      <a:pt x="121" y="591"/>
                      <a:pt x="131" y="591"/>
                      <a:pt x="140" y="587"/>
                    </a:cubicBezTo>
                    <a:cubicBezTo>
                      <a:pt x="154" y="581"/>
                      <a:pt x="160" y="565"/>
                      <a:pt x="165" y="551"/>
                    </a:cubicBezTo>
                    <a:cubicBezTo>
                      <a:pt x="168" y="541"/>
                      <a:pt x="172" y="532"/>
                      <a:pt x="178" y="527"/>
                    </a:cubicBezTo>
                    <a:cubicBezTo>
                      <a:pt x="179" y="526"/>
                      <a:pt x="187" y="519"/>
                      <a:pt x="203" y="519"/>
                    </a:cubicBezTo>
                    <a:cubicBezTo>
                      <a:pt x="216" y="518"/>
                      <a:pt x="234" y="523"/>
                      <a:pt x="257" y="534"/>
                    </a:cubicBezTo>
                    <a:cubicBezTo>
                      <a:pt x="281" y="547"/>
                      <a:pt x="318" y="559"/>
                      <a:pt x="346" y="565"/>
                    </a:cubicBezTo>
                    <a:cubicBezTo>
                      <a:pt x="425" y="579"/>
                      <a:pt x="526" y="596"/>
                      <a:pt x="527" y="583"/>
                    </a:cubicBezTo>
                    <a:cubicBezTo>
                      <a:pt x="528" y="570"/>
                      <a:pt x="522" y="557"/>
                      <a:pt x="502" y="540"/>
                    </a:cubicBezTo>
                    <a:cubicBezTo>
                      <a:pt x="479" y="523"/>
                      <a:pt x="441" y="493"/>
                      <a:pt x="411" y="419"/>
                    </a:cubicBezTo>
                    <a:cubicBezTo>
                      <a:pt x="405" y="406"/>
                      <a:pt x="399" y="388"/>
                      <a:pt x="394" y="370"/>
                    </a:cubicBezTo>
                    <a:cubicBezTo>
                      <a:pt x="392" y="364"/>
                      <a:pt x="385" y="328"/>
                      <a:pt x="383" y="317"/>
                    </a:cubicBezTo>
                    <a:cubicBezTo>
                      <a:pt x="380" y="306"/>
                      <a:pt x="383" y="307"/>
                      <a:pt x="386" y="313"/>
                    </a:cubicBezTo>
                    <a:cubicBezTo>
                      <a:pt x="389" y="320"/>
                      <a:pt x="398" y="337"/>
                      <a:pt x="409" y="352"/>
                    </a:cubicBezTo>
                    <a:cubicBezTo>
                      <a:pt x="420" y="367"/>
                      <a:pt x="442" y="389"/>
                      <a:pt x="460" y="408"/>
                    </a:cubicBezTo>
                    <a:cubicBezTo>
                      <a:pt x="479" y="427"/>
                      <a:pt x="488" y="439"/>
                      <a:pt x="498" y="453"/>
                    </a:cubicBezTo>
                    <a:cubicBezTo>
                      <a:pt x="506" y="465"/>
                      <a:pt x="515" y="477"/>
                      <a:pt x="532" y="495"/>
                    </a:cubicBezTo>
                    <a:cubicBezTo>
                      <a:pt x="552" y="515"/>
                      <a:pt x="573" y="526"/>
                      <a:pt x="593" y="525"/>
                    </a:cubicBezTo>
                    <a:cubicBezTo>
                      <a:pt x="605" y="525"/>
                      <a:pt x="615" y="521"/>
                      <a:pt x="622" y="513"/>
                    </a:cubicBezTo>
                    <a:cubicBezTo>
                      <a:pt x="647" y="486"/>
                      <a:pt x="639" y="384"/>
                      <a:pt x="622" y="339"/>
                    </a:cubicBezTo>
                    <a:close/>
                    <a:moveTo>
                      <a:pt x="617" y="509"/>
                    </a:moveTo>
                    <a:cubicBezTo>
                      <a:pt x="612" y="515"/>
                      <a:pt x="603" y="519"/>
                      <a:pt x="594" y="519"/>
                    </a:cubicBezTo>
                    <a:cubicBezTo>
                      <a:pt x="576" y="519"/>
                      <a:pt x="557" y="508"/>
                      <a:pt x="539" y="490"/>
                    </a:cubicBezTo>
                    <a:cubicBezTo>
                      <a:pt x="522" y="472"/>
                      <a:pt x="512" y="460"/>
                      <a:pt x="504" y="448"/>
                    </a:cubicBezTo>
                    <a:cubicBezTo>
                      <a:pt x="494" y="434"/>
                      <a:pt x="485" y="421"/>
                      <a:pt x="465" y="401"/>
                    </a:cubicBezTo>
                    <a:cubicBezTo>
                      <a:pt x="448" y="385"/>
                      <a:pt x="383" y="318"/>
                      <a:pt x="382" y="279"/>
                    </a:cubicBezTo>
                    <a:cubicBezTo>
                      <a:pt x="381" y="253"/>
                      <a:pt x="383" y="225"/>
                      <a:pt x="388" y="195"/>
                    </a:cubicBezTo>
                    <a:cubicBezTo>
                      <a:pt x="391" y="182"/>
                      <a:pt x="398" y="152"/>
                      <a:pt x="407" y="123"/>
                    </a:cubicBezTo>
                    <a:cubicBezTo>
                      <a:pt x="419" y="87"/>
                      <a:pt x="432" y="61"/>
                      <a:pt x="451" y="48"/>
                    </a:cubicBezTo>
                    <a:cubicBezTo>
                      <a:pt x="451" y="47"/>
                      <a:pt x="457" y="43"/>
                      <a:pt x="460" y="45"/>
                    </a:cubicBezTo>
                    <a:cubicBezTo>
                      <a:pt x="483" y="50"/>
                      <a:pt x="508" y="65"/>
                      <a:pt x="524" y="77"/>
                    </a:cubicBezTo>
                    <a:cubicBezTo>
                      <a:pt x="534" y="86"/>
                      <a:pt x="566" y="112"/>
                      <a:pt x="571" y="142"/>
                    </a:cubicBezTo>
                    <a:cubicBezTo>
                      <a:pt x="578" y="173"/>
                      <a:pt x="582" y="216"/>
                      <a:pt x="592" y="255"/>
                    </a:cubicBezTo>
                    <a:cubicBezTo>
                      <a:pt x="600" y="289"/>
                      <a:pt x="608" y="322"/>
                      <a:pt x="616" y="341"/>
                    </a:cubicBezTo>
                    <a:cubicBezTo>
                      <a:pt x="635" y="392"/>
                      <a:pt x="637" y="487"/>
                      <a:pt x="617" y="50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4" name="Freeform 604">
                <a:extLst>
                  <a:ext uri="{FF2B5EF4-FFF2-40B4-BE49-F238E27FC236}">
                    <a16:creationId xmlns:a16="http://schemas.microsoft.com/office/drawing/2014/main" id="{17590DB5-E8F6-4929-A0EA-45565E761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1742"/>
                <a:ext cx="327" cy="418"/>
              </a:xfrm>
              <a:custGeom>
                <a:avLst/>
                <a:gdLst>
                  <a:gd name="T0" fmla="*/ 1091 w 131"/>
                  <a:gd name="T1" fmla="*/ 0 h 157"/>
                  <a:gd name="T2" fmla="*/ 1058 w 131"/>
                  <a:gd name="T3" fmla="*/ 319 h 157"/>
                  <a:gd name="T4" fmla="*/ 1807 w 131"/>
                  <a:gd name="T5" fmla="*/ 716 h 157"/>
                  <a:gd name="T6" fmla="*/ 1558 w 131"/>
                  <a:gd name="T7" fmla="*/ 1645 h 157"/>
                  <a:gd name="T8" fmla="*/ 1228 w 131"/>
                  <a:gd name="T9" fmla="*/ 1645 h 157"/>
                  <a:gd name="T10" fmla="*/ 1353 w 131"/>
                  <a:gd name="T11" fmla="*/ 2077 h 157"/>
                  <a:gd name="T12" fmla="*/ 966 w 131"/>
                  <a:gd name="T13" fmla="*/ 2849 h 157"/>
                  <a:gd name="T14" fmla="*/ 0 w 131"/>
                  <a:gd name="T15" fmla="*/ 2303 h 1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1" h="157">
                    <a:moveTo>
                      <a:pt x="70" y="0"/>
                    </a:moveTo>
                    <a:cubicBezTo>
                      <a:pt x="72" y="5"/>
                      <a:pt x="68" y="12"/>
                      <a:pt x="68" y="17"/>
                    </a:cubicBezTo>
                    <a:cubicBezTo>
                      <a:pt x="82" y="26"/>
                      <a:pt x="106" y="25"/>
                      <a:pt x="116" y="38"/>
                    </a:cubicBezTo>
                    <a:cubicBezTo>
                      <a:pt x="131" y="56"/>
                      <a:pt x="124" y="83"/>
                      <a:pt x="100" y="87"/>
                    </a:cubicBezTo>
                    <a:cubicBezTo>
                      <a:pt x="92" y="88"/>
                      <a:pt x="83" y="80"/>
                      <a:pt x="79" y="87"/>
                    </a:cubicBezTo>
                    <a:cubicBezTo>
                      <a:pt x="75" y="96"/>
                      <a:pt x="85" y="102"/>
                      <a:pt x="87" y="110"/>
                    </a:cubicBezTo>
                    <a:cubicBezTo>
                      <a:pt x="91" y="130"/>
                      <a:pt x="81" y="146"/>
                      <a:pt x="62" y="151"/>
                    </a:cubicBezTo>
                    <a:cubicBezTo>
                      <a:pt x="37" y="157"/>
                      <a:pt x="15" y="142"/>
                      <a:pt x="0" y="122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5" name="Freeform 605">
                <a:extLst>
                  <a:ext uri="{FF2B5EF4-FFF2-40B4-BE49-F238E27FC236}">
                    <a16:creationId xmlns:a16="http://schemas.microsoft.com/office/drawing/2014/main" id="{F95ADB87-FD45-4F83-A7DE-8B0808E1CC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72" y="1854"/>
                <a:ext cx="458" cy="698"/>
              </a:xfrm>
              <a:custGeom>
                <a:avLst/>
                <a:gdLst>
                  <a:gd name="T0" fmla="*/ 2838 w 183"/>
                  <a:gd name="T1" fmla="*/ 1590 h 262"/>
                  <a:gd name="T2" fmla="*/ 2538 w 183"/>
                  <a:gd name="T3" fmla="*/ 1228 h 262"/>
                  <a:gd name="T4" fmla="*/ 2555 w 183"/>
                  <a:gd name="T5" fmla="*/ 908 h 262"/>
                  <a:gd name="T6" fmla="*/ 2618 w 183"/>
                  <a:gd name="T7" fmla="*/ 738 h 262"/>
                  <a:gd name="T8" fmla="*/ 2493 w 183"/>
                  <a:gd name="T9" fmla="*/ 512 h 262"/>
                  <a:gd name="T10" fmla="*/ 2525 w 183"/>
                  <a:gd name="T11" fmla="*/ 341 h 262"/>
                  <a:gd name="T12" fmla="*/ 2255 w 183"/>
                  <a:gd name="T13" fmla="*/ 320 h 262"/>
                  <a:gd name="T14" fmla="*/ 2085 w 183"/>
                  <a:gd name="T15" fmla="*/ 77 h 262"/>
                  <a:gd name="T16" fmla="*/ 2147 w 183"/>
                  <a:gd name="T17" fmla="*/ 418 h 262"/>
                  <a:gd name="T18" fmla="*/ 1504 w 183"/>
                  <a:gd name="T19" fmla="*/ 645 h 262"/>
                  <a:gd name="T20" fmla="*/ 1191 w 183"/>
                  <a:gd name="T21" fmla="*/ 759 h 262"/>
                  <a:gd name="T22" fmla="*/ 1442 w 183"/>
                  <a:gd name="T23" fmla="*/ 1263 h 262"/>
                  <a:gd name="T24" fmla="*/ 1472 w 183"/>
                  <a:gd name="T25" fmla="*/ 1305 h 262"/>
                  <a:gd name="T26" fmla="*/ 783 w 183"/>
                  <a:gd name="T27" fmla="*/ 2137 h 262"/>
                  <a:gd name="T28" fmla="*/ 458 w 183"/>
                  <a:gd name="T29" fmla="*/ 2171 h 262"/>
                  <a:gd name="T30" fmla="*/ 333 w 183"/>
                  <a:gd name="T31" fmla="*/ 2590 h 262"/>
                  <a:gd name="T32" fmla="*/ 175 w 183"/>
                  <a:gd name="T33" fmla="*/ 2725 h 262"/>
                  <a:gd name="T34" fmla="*/ 270 w 183"/>
                  <a:gd name="T35" fmla="*/ 2989 h 262"/>
                  <a:gd name="T36" fmla="*/ 145 w 183"/>
                  <a:gd name="T37" fmla="*/ 3237 h 262"/>
                  <a:gd name="T38" fmla="*/ 145 w 183"/>
                  <a:gd name="T39" fmla="*/ 3250 h 262"/>
                  <a:gd name="T40" fmla="*/ 175 w 183"/>
                  <a:gd name="T41" fmla="*/ 3407 h 262"/>
                  <a:gd name="T42" fmla="*/ 220 w 183"/>
                  <a:gd name="T43" fmla="*/ 3407 h 262"/>
                  <a:gd name="T44" fmla="*/ 300 w 183"/>
                  <a:gd name="T45" fmla="*/ 3613 h 262"/>
                  <a:gd name="T46" fmla="*/ 395 w 183"/>
                  <a:gd name="T47" fmla="*/ 3932 h 262"/>
                  <a:gd name="T48" fmla="*/ 563 w 183"/>
                  <a:gd name="T49" fmla="*/ 3967 h 262"/>
                  <a:gd name="T50" fmla="*/ 501 w 183"/>
                  <a:gd name="T51" fmla="*/ 4047 h 262"/>
                  <a:gd name="T52" fmla="*/ 425 w 183"/>
                  <a:gd name="T53" fmla="*/ 4193 h 262"/>
                  <a:gd name="T54" fmla="*/ 583 w 183"/>
                  <a:gd name="T55" fmla="*/ 4215 h 262"/>
                  <a:gd name="T56" fmla="*/ 395 w 183"/>
                  <a:gd name="T57" fmla="*/ 4692 h 262"/>
                  <a:gd name="T58" fmla="*/ 425 w 183"/>
                  <a:gd name="T59" fmla="*/ 4934 h 262"/>
                  <a:gd name="T60" fmla="*/ 658 w 183"/>
                  <a:gd name="T61" fmla="*/ 4875 h 262"/>
                  <a:gd name="T62" fmla="*/ 833 w 183"/>
                  <a:gd name="T63" fmla="*/ 4841 h 262"/>
                  <a:gd name="T64" fmla="*/ 846 w 183"/>
                  <a:gd name="T65" fmla="*/ 4593 h 262"/>
                  <a:gd name="T66" fmla="*/ 896 w 183"/>
                  <a:gd name="T67" fmla="*/ 4614 h 262"/>
                  <a:gd name="T68" fmla="*/ 926 w 183"/>
                  <a:gd name="T69" fmla="*/ 4614 h 262"/>
                  <a:gd name="T70" fmla="*/ 1001 w 183"/>
                  <a:gd name="T71" fmla="*/ 4841 h 262"/>
                  <a:gd name="T72" fmla="*/ 1126 w 183"/>
                  <a:gd name="T73" fmla="*/ 4670 h 262"/>
                  <a:gd name="T74" fmla="*/ 1114 w 183"/>
                  <a:gd name="T75" fmla="*/ 4406 h 262"/>
                  <a:gd name="T76" fmla="*/ 1191 w 183"/>
                  <a:gd name="T77" fmla="*/ 4295 h 262"/>
                  <a:gd name="T78" fmla="*/ 1459 w 183"/>
                  <a:gd name="T79" fmla="*/ 3855 h 262"/>
                  <a:gd name="T80" fmla="*/ 1722 w 183"/>
                  <a:gd name="T81" fmla="*/ 3876 h 262"/>
                  <a:gd name="T82" fmla="*/ 1847 w 183"/>
                  <a:gd name="T83" fmla="*/ 3690 h 262"/>
                  <a:gd name="T84" fmla="*/ 2285 w 183"/>
                  <a:gd name="T85" fmla="*/ 3647 h 262"/>
                  <a:gd name="T86" fmla="*/ 2272 w 183"/>
                  <a:gd name="T87" fmla="*/ 3250 h 262"/>
                  <a:gd name="T88" fmla="*/ 2588 w 183"/>
                  <a:gd name="T89" fmla="*/ 3181 h 262"/>
                  <a:gd name="T90" fmla="*/ 2272 w 183"/>
                  <a:gd name="T91" fmla="*/ 2760 h 262"/>
                  <a:gd name="T92" fmla="*/ 2680 w 183"/>
                  <a:gd name="T93" fmla="*/ 2739 h 262"/>
                  <a:gd name="T94" fmla="*/ 2400 w 183"/>
                  <a:gd name="T95" fmla="*/ 2419 h 262"/>
                  <a:gd name="T96" fmla="*/ 2430 w 183"/>
                  <a:gd name="T97" fmla="*/ 2363 h 262"/>
                  <a:gd name="T98" fmla="*/ 2463 w 183"/>
                  <a:gd name="T99" fmla="*/ 2230 h 262"/>
                  <a:gd name="T100" fmla="*/ 2618 w 183"/>
                  <a:gd name="T101" fmla="*/ 2171 h 262"/>
                  <a:gd name="T102" fmla="*/ 2525 w 183"/>
                  <a:gd name="T103" fmla="*/ 1702 h 262"/>
                  <a:gd name="T104" fmla="*/ 2776 w 183"/>
                  <a:gd name="T105" fmla="*/ 1931 h 262"/>
                  <a:gd name="T106" fmla="*/ 2838 w 183"/>
                  <a:gd name="T107" fmla="*/ 1590 h 262"/>
                  <a:gd name="T108" fmla="*/ 2147 w 183"/>
                  <a:gd name="T109" fmla="*/ 434 h 262"/>
                  <a:gd name="T110" fmla="*/ 2147 w 183"/>
                  <a:gd name="T111" fmla="*/ 490 h 262"/>
                  <a:gd name="T112" fmla="*/ 2147 w 183"/>
                  <a:gd name="T113" fmla="*/ 434 h 26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83" h="262">
                    <a:moveTo>
                      <a:pt x="181" y="84"/>
                    </a:moveTo>
                    <a:cubicBezTo>
                      <a:pt x="175" y="75"/>
                      <a:pt x="165" y="76"/>
                      <a:pt x="162" y="65"/>
                    </a:cubicBezTo>
                    <a:cubicBezTo>
                      <a:pt x="160" y="59"/>
                      <a:pt x="163" y="53"/>
                      <a:pt x="163" y="48"/>
                    </a:cubicBezTo>
                    <a:cubicBezTo>
                      <a:pt x="166" y="46"/>
                      <a:pt x="168" y="45"/>
                      <a:pt x="167" y="39"/>
                    </a:cubicBezTo>
                    <a:cubicBezTo>
                      <a:pt x="165" y="34"/>
                      <a:pt x="159" y="32"/>
                      <a:pt x="159" y="27"/>
                    </a:cubicBezTo>
                    <a:cubicBezTo>
                      <a:pt x="158" y="24"/>
                      <a:pt x="163" y="21"/>
                      <a:pt x="161" y="18"/>
                    </a:cubicBezTo>
                    <a:cubicBezTo>
                      <a:pt x="157" y="8"/>
                      <a:pt x="149" y="20"/>
                      <a:pt x="144" y="17"/>
                    </a:cubicBezTo>
                    <a:cubicBezTo>
                      <a:pt x="138" y="14"/>
                      <a:pt x="144" y="0"/>
                      <a:pt x="133" y="4"/>
                    </a:cubicBezTo>
                    <a:cubicBezTo>
                      <a:pt x="134" y="8"/>
                      <a:pt x="137" y="15"/>
                      <a:pt x="137" y="22"/>
                    </a:cubicBezTo>
                    <a:cubicBezTo>
                      <a:pt x="96" y="34"/>
                      <a:pt x="96" y="34"/>
                      <a:pt x="96" y="34"/>
                    </a:cubicBezTo>
                    <a:cubicBezTo>
                      <a:pt x="92" y="28"/>
                      <a:pt x="78" y="36"/>
                      <a:pt x="76" y="40"/>
                    </a:cubicBezTo>
                    <a:cubicBezTo>
                      <a:pt x="70" y="52"/>
                      <a:pt x="84" y="62"/>
                      <a:pt x="92" y="67"/>
                    </a:cubicBezTo>
                    <a:cubicBezTo>
                      <a:pt x="93" y="68"/>
                      <a:pt x="93" y="69"/>
                      <a:pt x="94" y="69"/>
                    </a:cubicBezTo>
                    <a:cubicBezTo>
                      <a:pt x="50" y="113"/>
                      <a:pt x="50" y="113"/>
                      <a:pt x="50" y="113"/>
                    </a:cubicBezTo>
                    <a:cubicBezTo>
                      <a:pt x="45" y="114"/>
                      <a:pt x="34" y="112"/>
                      <a:pt x="29" y="115"/>
                    </a:cubicBezTo>
                    <a:cubicBezTo>
                      <a:pt x="20" y="120"/>
                      <a:pt x="25" y="129"/>
                      <a:pt x="21" y="137"/>
                    </a:cubicBezTo>
                    <a:cubicBezTo>
                      <a:pt x="19" y="140"/>
                      <a:pt x="13" y="139"/>
                      <a:pt x="11" y="144"/>
                    </a:cubicBezTo>
                    <a:cubicBezTo>
                      <a:pt x="11" y="148"/>
                      <a:pt x="17" y="154"/>
                      <a:pt x="17" y="158"/>
                    </a:cubicBezTo>
                    <a:cubicBezTo>
                      <a:pt x="18" y="165"/>
                      <a:pt x="19" y="172"/>
                      <a:pt x="9" y="171"/>
                    </a:cubicBezTo>
                    <a:cubicBezTo>
                      <a:pt x="9" y="171"/>
                      <a:pt x="9" y="171"/>
                      <a:pt x="9" y="172"/>
                    </a:cubicBezTo>
                    <a:cubicBezTo>
                      <a:pt x="3" y="173"/>
                      <a:pt x="0" y="179"/>
                      <a:pt x="11" y="180"/>
                    </a:cubicBezTo>
                    <a:cubicBezTo>
                      <a:pt x="12" y="180"/>
                      <a:pt x="13" y="180"/>
                      <a:pt x="14" y="180"/>
                    </a:cubicBezTo>
                    <a:cubicBezTo>
                      <a:pt x="16" y="183"/>
                      <a:pt x="18" y="187"/>
                      <a:pt x="19" y="191"/>
                    </a:cubicBezTo>
                    <a:cubicBezTo>
                      <a:pt x="21" y="198"/>
                      <a:pt x="18" y="202"/>
                      <a:pt x="25" y="208"/>
                    </a:cubicBezTo>
                    <a:cubicBezTo>
                      <a:pt x="28" y="210"/>
                      <a:pt x="33" y="209"/>
                      <a:pt x="36" y="210"/>
                    </a:cubicBezTo>
                    <a:cubicBezTo>
                      <a:pt x="35" y="212"/>
                      <a:pt x="33" y="213"/>
                      <a:pt x="32" y="214"/>
                    </a:cubicBezTo>
                    <a:cubicBezTo>
                      <a:pt x="30" y="215"/>
                      <a:pt x="26" y="220"/>
                      <a:pt x="27" y="222"/>
                    </a:cubicBezTo>
                    <a:cubicBezTo>
                      <a:pt x="30" y="226"/>
                      <a:pt x="35" y="221"/>
                      <a:pt x="37" y="223"/>
                    </a:cubicBezTo>
                    <a:cubicBezTo>
                      <a:pt x="45" y="230"/>
                      <a:pt x="27" y="244"/>
                      <a:pt x="25" y="248"/>
                    </a:cubicBezTo>
                    <a:cubicBezTo>
                      <a:pt x="22" y="253"/>
                      <a:pt x="20" y="260"/>
                      <a:pt x="27" y="261"/>
                    </a:cubicBezTo>
                    <a:cubicBezTo>
                      <a:pt x="33" y="262"/>
                      <a:pt x="37" y="257"/>
                      <a:pt x="42" y="258"/>
                    </a:cubicBezTo>
                    <a:cubicBezTo>
                      <a:pt x="47" y="259"/>
                      <a:pt x="50" y="261"/>
                      <a:pt x="53" y="256"/>
                    </a:cubicBezTo>
                    <a:cubicBezTo>
                      <a:pt x="55" y="252"/>
                      <a:pt x="55" y="247"/>
                      <a:pt x="54" y="243"/>
                    </a:cubicBezTo>
                    <a:cubicBezTo>
                      <a:pt x="55" y="243"/>
                      <a:pt x="56" y="244"/>
                      <a:pt x="57" y="244"/>
                    </a:cubicBezTo>
                    <a:cubicBezTo>
                      <a:pt x="58" y="244"/>
                      <a:pt x="58" y="244"/>
                      <a:pt x="59" y="244"/>
                    </a:cubicBezTo>
                    <a:cubicBezTo>
                      <a:pt x="61" y="248"/>
                      <a:pt x="62" y="255"/>
                      <a:pt x="64" y="256"/>
                    </a:cubicBezTo>
                    <a:cubicBezTo>
                      <a:pt x="69" y="259"/>
                      <a:pt x="71" y="251"/>
                      <a:pt x="72" y="247"/>
                    </a:cubicBezTo>
                    <a:cubicBezTo>
                      <a:pt x="74" y="243"/>
                      <a:pt x="73" y="238"/>
                      <a:pt x="71" y="233"/>
                    </a:cubicBezTo>
                    <a:cubicBezTo>
                      <a:pt x="73" y="233"/>
                      <a:pt x="73" y="233"/>
                      <a:pt x="76" y="227"/>
                    </a:cubicBezTo>
                    <a:cubicBezTo>
                      <a:pt x="79" y="216"/>
                      <a:pt x="78" y="206"/>
                      <a:pt x="93" y="204"/>
                    </a:cubicBezTo>
                    <a:cubicBezTo>
                      <a:pt x="99" y="203"/>
                      <a:pt x="105" y="208"/>
                      <a:pt x="110" y="205"/>
                    </a:cubicBezTo>
                    <a:cubicBezTo>
                      <a:pt x="114" y="204"/>
                      <a:pt x="115" y="196"/>
                      <a:pt x="118" y="195"/>
                    </a:cubicBezTo>
                    <a:cubicBezTo>
                      <a:pt x="128" y="191"/>
                      <a:pt x="143" y="208"/>
                      <a:pt x="146" y="193"/>
                    </a:cubicBezTo>
                    <a:cubicBezTo>
                      <a:pt x="148" y="186"/>
                      <a:pt x="131" y="177"/>
                      <a:pt x="145" y="172"/>
                    </a:cubicBezTo>
                    <a:cubicBezTo>
                      <a:pt x="152" y="169"/>
                      <a:pt x="166" y="186"/>
                      <a:pt x="165" y="168"/>
                    </a:cubicBezTo>
                    <a:cubicBezTo>
                      <a:pt x="164" y="157"/>
                      <a:pt x="143" y="157"/>
                      <a:pt x="145" y="146"/>
                    </a:cubicBezTo>
                    <a:cubicBezTo>
                      <a:pt x="146" y="133"/>
                      <a:pt x="167" y="156"/>
                      <a:pt x="171" y="145"/>
                    </a:cubicBezTo>
                    <a:cubicBezTo>
                      <a:pt x="174" y="138"/>
                      <a:pt x="163" y="134"/>
                      <a:pt x="153" y="128"/>
                    </a:cubicBezTo>
                    <a:cubicBezTo>
                      <a:pt x="154" y="127"/>
                      <a:pt x="154" y="126"/>
                      <a:pt x="155" y="125"/>
                    </a:cubicBezTo>
                    <a:cubicBezTo>
                      <a:pt x="157" y="123"/>
                      <a:pt x="154" y="121"/>
                      <a:pt x="157" y="118"/>
                    </a:cubicBezTo>
                    <a:cubicBezTo>
                      <a:pt x="160" y="116"/>
                      <a:pt x="164" y="118"/>
                      <a:pt x="167" y="115"/>
                    </a:cubicBezTo>
                    <a:cubicBezTo>
                      <a:pt x="171" y="108"/>
                      <a:pt x="151" y="92"/>
                      <a:pt x="161" y="90"/>
                    </a:cubicBezTo>
                    <a:cubicBezTo>
                      <a:pt x="166" y="88"/>
                      <a:pt x="169" y="104"/>
                      <a:pt x="177" y="102"/>
                    </a:cubicBezTo>
                    <a:cubicBezTo>
                      <a:pt x="183" y="101"/>
                      <a:pt x="183" y="88"/>
                      <a:pt x="181" y="84"/>
                    </a:cubicBezTo>
                    <a:close/>
                    <a:moveTo>
                      <a:pt x="137" y="23"/>
                    </a:moveTo>
                    <a:cubicBezTo>
                      <a:pt x="138" y="24"/>
                      <a:pt x="138" y="25"/>
                      <a:pt x="137" y="26"/>
                    </a:cubicBezTo>
                    <a:cubicBezTo>
                      <a:pt x="137" y="25"/>
                      <a:pt x="137" y="24"/>
                      <a:pt x="137" y="2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6" name="Freeform 606">
                <a:extLst>
                  <a:ext uri="{FF2B5EF4-FFF2-40B4-BE49-F238E27FC236}">
                    <a16:creationId xmlns:a16="http://schemas.microsoft.com/office/drawing/2014/main" id="{C9332C16-1EAB-47B0-9A68-8C199F6D9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1419"/>
                <a:ext cx="495" cy="731"/>
              </a:xfrm>
              <a:custGeom>
                <a:avLst/>
                <a:gdLst>
                  <a:gd name="T0" fmla="*/ 425 w 198"/>
                  <a:gd name="T1" fmla="*/ 2412 h 274"/>
                  <a:gd name="T2" fmla="*/ 2658 w 198"/>
                  <a:gd name="T3" fmla="*/ 320 h 274"/>
                  <a:gd name="T4" fmla="*/ 3095 w 198"/>
                  <a:gd name="T5" fmla="*/ 227 h 274"/>
                  <a:gd name="T6" fmla="*/ 3083 w 198"/>
                  <a:gd name="T7" fmla="*/ 192 h 274"/>
                  <a:gd name="T8" fmla="*/ 895 w 198"/>
                  <a:gd name="T9" fmla="*/ 888 h 274"/>
                  <a:gd name="T10" fmla="*/ 220 w 198"/>
                  <a:gd name="T11" fmla="*/ 2732 h 274"/>
                  <a:gd name="T12" fmla="*/ 925 w 198"/>
                  <a:gd name="T13" fmla="*/ 3530 h 274"/>
                  <a:gd name="T14" fmla="*/ 395 w 198"/>
                  <a:gd name="T15" fmla="*/ 3892 h 274"/>
                  <a:gd name="T16" fmla="*/ 113 w 198"/>
                  <a:gd name="T17" fmla="*/ 5112 h 274"/>
                  <a:gd name="T18" fmla="*/ 0 w 198"/>
                  <a:gd name="T19" fmla="*/ 5181 h 274"/>
                  <a:gd name="T20" fmla="*/ 283 w 198"/>
                  <a:gd name="T21" fmla="*/ 5168 h 274"/>
                  <a:gd name="T22" fmla="*/ 675 w 198"/>
                  <a:gd name="T23" fmla="*/ 4383 h 274"/>
                  <a:gd name="T24" fmla="*/ 550 w 198"/>
                  <a:gd name="T25" fmla="*/ 3951 h 274"/>
                  <a:gd name="T26" fmla="*/ 875 w 198"/>
                  <a:gd name="T27" fmla="*/ 3951 h 274"/>
                  <a:gd name="T28" fmla="*/ 1125 w 198"/>
                  <a:gd name="T29" fmla="*/ 3017 h 274"/>
                  <a:gd name="T30" fmla="*/ 375 w 198"/>
                  <a:gd name="T31" fmla="*/ 2620 h 274"/>
                  <a:gd name="T32" fmla="*/ 395 w 198"/>
                  <a:gd name="T33" fmla="*/ 2540 h 274"/>
                  <a:gd name="T34" fmla="*/ 425 w 198"/>
                  <a:gd name="T35" fmla="*/ 2412 h 27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98" h="274">
                    <a:moveTo>
                      <a:pt x="27" y="127"/>
                    </a:moveTo>
                    <a:cubicBezTo>
                      <a:pt x="60" y="27"/>
                      <a:pt x="122" y="25"/>
                      <a:pt x="170" y="17"/>
                    </a:cubicBezTo>
                    <a:cubicBezTo>
                      <a:pt x="180" y="16"/>
                      <a:pt x="190" y="14"/>
                      <a:pt x="198" y="12"/>
                    </a:cubicBezTo>
                    <a:cubicBezTo>
                      <a:pt x="197" y="10"/>
                      <a:pt x="197" y="10"/>
                      <a:pt x="197" y="10"/>
                    </a:cubicBezTo>
                    <a:cubicBezTo>
                      <a:pt x="153" y="19"/>
                      <a:pt x="104" y="0"/>
                      <a:pt x="57" y="47"/>
                    </a:cubicBezTo>
                    <a:cubicBezTo>
                      <a:pt x="26" y="78"/>
                      <a:pt x="8" y="126"/>
                      <a:pt x="14" y="144"/>
                    </a:cubicBezTo>
                    <a:cubicBezTo>
                      <a:pt x="20" y="162"/>
                      <a:pt x="67" y="168"/>
                      <a:pt x="59" y="186"/>
                    </a:cubicBezTo>
                    <a:cubicBezTo>
                      <a:pt x="51" y="203"/>
                      <a:pt x="37" y="186"/>
                      <a:pt x="25" y="205"/>
                    </a:cubicBezTo>
                    <a:cubicBezTo>
                      <a:pt x="13" y="224"/>
                      <a:pt x="43" y="258"/>
                      <a:pt x="7" y="269"/>
                    </a:cubicBezTo>
                    <a:cubicBezTo>
                      <a:pt x="3" y="270"/>
                      <a:pt x="1" y="272"/>
                      <a:pt x="0" y="273"/>
                    </a:cubicBezTo>
                    <a:cubicBezTo>
                      <a:pt x="6" y="274"/>
                      <a:pt x="12" y="274"/>
                      <a:pt x="18" y="272"/>
                    </a:cubicBezTo>
                    <a:cubicBezTo>
                      <a:pt x="37" y="267"/>
                      <a:pt x="47" y="251"/>
                      <a:pt x="43" y="231"/>
                    </a:cubicBezTo>
                    <a:cubicBezTo>
                      <a:pt x="41" y="223"/>
                      <a:pt x="31" y="217"/>
                      <a:pt x="35" y="208"/>
                    </a:cubicBezTo>
                    <a:cubicBezTo>
                      <a:pt x="39" y="201"/>
                      <a:pt x="48" y="209"/>
                      <a:pt x="56" y="208"/>
                    </a:cubicBezTo>
                    <a:cubicBezTo>
                      <a:pt x="80" y="204"/>
                      <a:pt x="87" y="177"/>
                      <a:pt x="72" y="159"/>
                    </a:cubicBezTo>
                    <a:cubicBezTo>
                      <a:pt x="62" y="146"/>
                      <a:pt x="38" y="147"/>
                      <a:pt x="24" y="138"/>
                    </a:cubicBezTo>
                    <a:cubicBezTo>
                      <a:pt x="24" y="136"/>
                      <a:pt x="24" y="135"/>
                      <a:pt x="25" y="134"/>
                    </a:cubicBezTo>
                    <a:cubicBezTo>
                      <a:pt x="25" y="132"/>
                      <a:pt x="26" y="129"/>
                      <a:pt x="27" y="127"/>
                    </a:cubicBezTo>
                    <a:close/>
                  </a:path>
                </a:pathLst>
              </a:cu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7" name="Freeform 607">
                <a:extLst>
                  <a:ext uri="{FF2B5EF4-FFF2-40B4-BE49-F238E27FC236}">
                    <a16:creationId xmlns:a16="http://schemas.microsoft.com/office/drawing/2014/main" id="{21D21193-4057-4446-AC4D-805D5BA6F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864"/>
                <a:ext cx="58" cy="96"/>
              </a:xfrm>
              <a:custGeom>
                <a:avLst/>
                <a:gdLst>
                  <a:gd name="T0" fmla="*/ 0 w 23"/>
                  <a:gd name="T1" fmla="*/ 77 h 36"/>
                  <a:gd name="T2" fmla="*/ 0 w 23"/>
                  <a:gd name="T3" fmla="*/ 605 h 36"/>
                  <a:gd name="T4" fmla="*/ 50 w 23"/>
                  <a:gd name="T5" fmla="*/ 661 h 36"/>
                  <a:gd name="T6" fmla="*/ 113 w 23"/>
                  <a:gd name="T7" fmla="*/ 648 h 36"/>
                  <a:gd name="T8" fmla="*/ 222 w 23"/>
                  <a:gd name="T9" fmla="*/ 456 h 36"/>
                  <a:gd name="T10" fmla="*/ 351 w 23"/>
                  <a:gd name="T11" fmla="*/ 248 h 36"/>
                  <a:gd name="T12" fmla="*/ 338 w 23"/>
                  <a:gd name="T13" fmla="*/ 149 h 36"/>
                  <a:gd name="T14" fmla="*/ 242 w 23"/>
                  <a:gd name="T15" fmla="*/ 171 h 36"/>
                  <a:gd name="T16" fmla="*/ 126 w 23"/>
                  <a:gd name="T17" fmla="*/ 376 h 36"/>
                  <a:gd name="T18" fmla="*/ 113 w 23"/>
                  <a:gd name="T19" fmla="*/ 376 h 36"/>
                  <a:gd name="T20" fmla="*/ 126 w 23"/>
                  <a:gd name="T21" fmla="*/ 93 h 36"/>
                  <a:gd name="T22" fmla="*/ 126 w 23"/>
                  <a:gd name="T23" fmla="*/ 77 h 36"/>
                  <a:gd name="T24" fmla="*/ 63 w 23"/>
                  <a:gd name="T25" fmla="*/ 0 h 36"/>
                  <a:gd name="T26" fmla="*/ 0 w 23"/>
                  <a:gd name="T27" fmla="*/ 77 h 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" h="36">
                    <a:moveTo>
                      <a:pt x="0" y="4"/>
                    </a:moveTo>
                    <a:cubicBezTo>
                      <a:pt x="0" y="14"/>
                      <a:pt x="0" y="31"/>
                      <a:pt x="0" y="32"/>
                    </a:cubicBezTo>
                    <a:cubicBezTo>
                      <a:pt x="0" y="34"/>
                      <a:pt x="1" y="35"/>
                      <a:pt x="3" y="35"/>
                    </a:cubicBezTo>
                    <a:cubicBezTo>
                      <a:pt x="5" y="36"/>
                      <a:pt x="6" y="35"/>
                      <a:pt x="7" y="3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3" y="11"/>
                      <a:pt x="23" y="9"/>
                      <a:pt x="21" y="8"/>
                    </a:cubicBezTo>
                    <a:cubicBezTo>
                      <a:pt x="19" y="6"/>
                      <a:pt x="17" y="7"/>
                      <a:pt x="15" y="9"/>
                    </a:cubicBezTo>
                    <a:cubicBezTo>
                      <a:pt x="15" y="9"/>
                      <a:pt x="11" y="17"/>
                      <a:pt x="8" y="20"/>
                    </a:cubicBezTo>
                    <a:cubicBezTo>
                      <a:pt x="7" y="22"/>
                      <a:pt x="7" y="21"/>
                      <a:pt x="7" y="20"/>
                    </a:cubicBezTo>
                    <a:cubicBezTo>
                      <a:pt x="7" y="16"/>
                      <a:pt x="8" y="8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8" name="Freeform 608">
                <a:extLst>
                  <a:ext uri="{FF2B5EF4-FFF2-40B4-BE49-F238E27FC236}">
                    <a16:creationId xmlns:a16="http://schemas.microsoft.com/office/drawing/2014/main" id="{923748E4-CC74-48D8-8D8F-A98F4CAA1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864"/>
                <a:ext cx="115" cy="123"/>
              </a:xfrm>
              <a:custGeom>
                <a:avLst/>
                <a:gdLst>
                  <a:gd name="T0" fmla="*/ 595 w 46"/>
                  <a:gd name="T1" fmla="*/ 94 h 46"/>
                  <a:gd name="T2" fmla="*/ 300 w 46"/>
                  <a:gd name="T3" fmla="*/ 730 h 46"/>
                  <a:gd name="T4" fmla="*/ 145 w 46"/>
                  <a:gd name="T5" fmla="*/ 500 h 46"/>
                  <a:gd name="T6" fmla="*/ 145 w 46"/>
                  <a:gd name="T7" fmla="*/ 401 h 46"/>
                  <a:gd name="T8" fmla="*/ 83 w 46"/>
                  <a:gd name="T9" fmla="*/ 308 h 46"/>
                  <a:gd name="T10" fmla="*/ 20 w 46"/>
                  <a:gd name="T11" fmla="*/ 380 h 46"/>
                  <a:gd name="T12" fmla="*/ 238 w 46"/>
                  <a:gd name="T13" fmla="*/ 880 h 46"/>
                  <a:gd name="T14" fmla="*/ 250 w 46"/>
                  <a:gd name="T15" fmla="*/ 880 h 46"/>
                  <a:gd name="T16" fmla="*/ 708 w 46"/>
                  <a:gd name="T17" fmla="*/ 171 h 46"/>
                  <a:gd name="T18" fmla="*/ 720 w 46"/>
                  <a:gd name="T19" fmla="*/ 78 h 46"/>
                  <a:gd name="T20" fmla="*/ 595 w 46"/>
                  <a:gd name="T21" fmla="*/ 94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46">
                    <a:moveTo>
                      <a:pt x="38" y="5"/>
                    </a:moveTo>
                    <a:cubicBezTo>
                      <a:pt x="36" y="20"/>
                      <a:pt x="33" y="36"/>
                      <a:pt x="19" y="38"/>
                    </a:cubicBezTo>
                    <a:cubicBezTo>
                      <a:pt x="10" y="39"/>
                      <a:pt x="9" y="34"/>
                      <a:pt x="9" y="26"/>
                    </a:cubicBezTo>
                    <a:cubicBezTo>
                      <a:pt x="9" y="24"/>
                      <a:pt x="9" y="23"/>
                      <a:pt x="9" y="21"/>
                    </a:cubicBezTo>
                    <a:cubicBezTo>
                      <a:pt x="9" y="21"/>
                      <a:pt x="9" y="16"/>
                      <a:pt x="5" y="16"/>
                    </a:cubicBezTo>
                    <a:cubicBezTo>
                      <a:pt x="1" y="16"/>
                      <a:pt x="1" y="20"/>
                      <a:pt x="1" y="20"/>
                    </a:cubicBezTo>
                    <a:cubicBezTo>
                      <a:pt x="1" y="29"/>
                      <a:pt x="0" y="45"/>
                      <a:pt x="15" y="46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41" y="44"/>
                      <a:pt x="44" y="22"/>
                      <a:pt x="45" y="9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46" y="1"/>
                      <a:pt x="39" y="0"/>
                      <a:pt x="38" y="5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69" name="Freeform 609">
                <a:extLst>
                  <a:ext uri="{FF2B5EF4-FFF2-40B4-BE49-F238E27FC236}">
                    <a16:creationId xmlns:a16="http://schemas.microsoft.com/office/drawing/2014/main" id="{9D511450-7BAD-46BE-BF9E-6DAEA8043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1016"/>
                <a:ext cx="167" cy="286"/>
              </a:xfrm>
              <a:custGeom>
                <a:avLst/>
                <a:gdLst>
                  <a:gd name="T0" fmla="*/ 0 w 67"/>
                  <a:gd name="T1" fmla="*/ 2007 h 107"/>
                  <a:gd name="T2" fmla="*/ 728 w 67"/>
                  <a:gd name="T3" fmla="*/ 0 h 107"/>
                  <a:gd name="T4" fmla="*/ 715 w 67"/>
                  <a:gd name="T5" fmla="*/ 150 h 107"/>
                  <a:gd name="T6" fmla="*/ 745 w 67"/>
                  <a:gd name="T7" fmla="*/ 1029 h 107"/>
                  <a:gd name="T8" fmla="*/ 12 w 67"/>
                  <a:gd name="T9" fmla="*/ 2007 h 107"/>
                  <a:gd name="T10" fmla="*/ 0 w 67"/>
                  <a:gd name="T11" fmla="*/ 2007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107">
                    <a:moveTo>
                      <a:pt x="0" y="105"/>
                    </a:moveTo>
                    <a:cubicBezTo>
                      <a:pt x="60" y="107"/>
                      <a:pt x="67" y="18"/>
                      <a:pt x="47" y="0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52" y="18"/>
                      <a:pt x="54" y="36"/>
                      <a:pt x="48" y="54"/>
                    </a:cubicBezTo>
                    <a:cubicBezTo>
                      <a:pt x="44" y="69"/>
                      <a:pt x="33" y="100"/>
                      <a:pt x="1" y="105"/>
                    </a:cubicBezTo>
                    <a:lnTo>
                      <a:pt x="0" y="105"/>
                    </a:ln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0" name="Freeform 610">
                <a:extLst>
                  <a:ext uri="{FF2B5EF4-FFF2-40B4-BE49-F238E27FC236}">
                    <a16:creationId xmlns:a16="http://schemas.microsoft.com/office/drawing/2014/main" id="{030DDC5E-FB11-4876-8BB7-651A96A74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315"/>
                <a:ext cx="152" cy="83"/>
              </a:xfrm>
              <a:custGeom>
                <a:avLst/>
                <a:gdLst>
                  <a:gd name="T0" fmla="*/ 850 w 61"/>
                  <a:gd name="T1" fmla="*/ 0 h 31"/>
                  <a:gd name="T2" fmla="*/ 75 w 61"/>
                  <a:gd name="T3" fmla="*/ 367 h 31"/>
                  <a:gd name="T4" fmla="*/ 12 w 61"/>
                  <a:gd name="T5" fmla="*/ 501 h 31"/>
                  <a:gd name="T6" fmla="*/ 12 w 61"/>
                  <a:gd name="T7" fmla="*/ 501 h 31"/>
                  <a:gd name="T8" fmla="*/ 125 w 61"/>
                  <a:gd name="T9" fmla="*/ 573 h 31"/>
                  <a:gd name="T10" fmla="*/ 900 w 61"/>
                  <a:gd name="T11" fmla="*/ 444 h 31"/>
                  <a:gd name="T12" fmla="*/ 900 w 61"/>
                  <a:gd name="T13" fmla="*/ 329 h 31"/>
                  <a:gd name="T14" fmla="*/ 105 w 61"/>
                  <a:gd name="T15" fmla="*/ 479 h 31"/>
                  <a:gd name="T16" fmla="*/ 870 w 61"/>
                  <a:gd name="T17" fmla="*/ 137 h 31"/>
                  <a:gd name="T18" fmla="*/ 850 w 61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1" h="31">
                    <a:moveTo>
                      <a:pt x="55" y="0"/>
                    </a:moveTo>
                    <a:cubicBezTo>
                      <a:pt x="33" y="7"/>
                      <a:pt x="6" y="19"/>
                      <a:pt x="5" y="19"/>
                    </a:cubicBezTo>
                    <a:cubicBezTo>
                      <a:pt x="2" y="20"/>
                      <a:pt x="0" y="23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5" y="31"/>
                      <a:pt x="8" y="30"/>
                    </a:cubicBezTo>
                    <a:cubicBezTo>
                      <a:pt x="46" y="23"/>
                      <a:pt x="58" y="23"/>
                      <a:pt x="58" y="23"/>
                    </a:cubicBezTo>
                    <a:cubicBezTo>
                      <a:pt x="61" y="22"/>
                      <a:pt x="61" y="16"/>
                      <a:pt x="58" y="17"/>
                    </a:cubicBezTo>
                    <a:cubicBezTo>
                      <a:pt x="58" y="17"/>
                      <a:pt x="47" y="16"/>
                      <a:pt x="7" y="25"/>
                    </a:cubicBezTo>
                    <a:cubicBezTo>
                      <a:pt x="7" y="25"/>
                      <a:pt x="33" y="14"/>
                      <a:pt x="56" y="7"/>
                    </a:cubicBezTo>
                    <a:cubicBezTo>
                      <a:pt x="58" y="6"/>
                      <a:pt x="57" y="0"/>
                      <a:pt x="55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1" name="Freeform 611">
                <a:extLst>
                  <a:ext uri="{FF2B5EF4-FFF2-40B4-BE49-F238E27FC236}">
                    <a16:creationId xmlns:a16="http://schemas.microsoft.com/office/drawing/2014/main" id="{195066D0-600B-4245-8436-E1F86DE74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926"/>
                <a:ext cx="45" cy="112"/>
              </a:xfrm>
              <a:custGeom>
                <a:avLst/>
                <a:gdLst>
                  <a:gd name="T0" fmla="*/ 113 w 18"/>
                  <a:gd name="T1" fmla="*/ 376 h 42"/>
                  <a:gd name="T2" fmla="*/ 158 w 18"/>
                  <a:gd name="T3" fmla="*/ 115 h 42"/>
                  <a:gd name="T4" fmla="*/ 83 w 18"/>
                  <a:gd name="T5" fmla="*/ 56 h 42"/>
                  <a:gd name="T6" fmla="*/ 0 w 18"/>
                  <a:gd name="T7" fmla="*/ 397 h 42"/>
                  <a:gd name="T8" fmla="*/ 33 w 18"/>
                  <a:gd name="T9" fmla="*/ 568 h 42"/>
                  <a:gd name="T10" fmla="*/ 270 w 18"/>
                  <a:gd name="T11" fmla="*/ 797 h 42"/>
                  <a:gd name="T12" fmla="*/ 283 w 18"/>
                  <a:gd name="T13" fmla="*/ 648 h 42"/>
                  <a:gd name="T14" fmla="*/ 113 w 18"/>
                  <a:gd name="T15" fmla="*/ 376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42">
                    <a:moveTo>
                      <a:pt x="7" y="20"/>
                    </a:moveTo>
                    <a:cubicBezTo>
                      <a:pt x="7" y="17"/>
                      <a:pt x="7" y="12"/>
                      <a:pt x="10" y="6"/>
                    </a:cubicBezTo>
                    <a:cubicBezTo>
                      <a:pt x="11" y="3"/>
                      <a:pt x="6" y="0"/>
                      <a:pt x="5" y="3"/>
                    </a:cubicBezTo>
                    <a:cubicBezTo>
                      <a:pt x="1" y="11"/>
                      <a:pt x="0" y="17"/>
                      <a:pt x="0" y="21"/>
                    </a:cubicBezTo>
                    <a:cubicBezTo>
                      <a:pt x="0" y="25"/>
                      <a:pt x="1" y="28"/>
                      <a:pt x="2" y="30"/>
                    </a:cubicBezTo>
                    <a:cubicBezTo>
                      <a:pt x="4" y="33"/>
                      <a:pt x="12" y="38"/>
                      <a:pt x="17" y="42"/>
                    </a:cubicBezTo>
                    <a:cubicBezTo>
                      <a:pt x="18" y="34"/>
                      <a:pt x="18" y="34"/>
                      <a:pt x="18" y="34"/>
                    </a:cubicBezTo>
                    <a:cubicBezTo>
                      <a:pt x="12" y="30"/>
                      <a:pt x="6" y="25"/>
                      <a:pt x="7" y="2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2" name="Freeform 612">
                <a:extLst>
                  <a:ext uri="{FF2B5EF4-FFF2-40B4-BE49-F238E27FC236}">
                    <a16:creationId xmlns:a16="http://schemas.microsoft.com/office/drawing/2014/main" id="{6F162794-15C6-4935-AF16-1ADA5B6B8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" y="1347"/>
                <a:ext cx="343" cy="96"/>
              </a:xfrm>
              <a:custGeom>
                <a:avLst/>
                <a:gdLst>
                  <a:gd name="T0" fmla="*/ 113 w 137"/>
                  <a:gd name="T1" fmla="*/ 171 h 36"/>
                  <a:gd name="T2" fmla="*/ 2131 w 137"/>
                  <a:gd name="T3" fmla="*/ 683 h 36"/>
                  <a:gd name="T4" fmla="*/ 2151 w 137"/>
                  <a:gd name="T5" fmla="*/ 533 h 36"/>
                  <a:gd name="T6" fmla="*/ 113 w 137"/>
                  <a:gd name="T7" fmla="*/ 21 h 36"/>
                  <a:gd name="T8" fmla="*/ 113 w 137"/>
                  <a:gd name="T9" fmla="*/ 17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36">
                    <a:moveTo>
                      <a:pt x="7" y="9"/>
                    </a:moveTo>
                    <a:cubicBezTo>
                      <a:pt x="8" y="10"/>
                      <a:pt x="95" y="26"/>
                      <a:pt x="136" y="36"/>
                    </a:cubicBezTo>
                    <a:cubicBezTo>
                      <a:pt x="137" y="34"/>
                      <a:pt x="137" y="31"/>
                      <a:pt x="137" y="28"/>
                    </a:cubicBezTo>
                    <a:cubicBezTo>
                      <a:pt x="100" y="19"/>
                      <a:pt x="25" y="4"/>
                      <a:pt x="7" y="1"/>
                    </a:cubicBezTo>
                    <a:cubicBezTo>
                      <a:pt x="1" y="0"/>
                      <a:pt x="0" y="9"/>
                      <a:pt x="7" y="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3" name="Freeform 613">
                <a:extLst>
                  <a:ext uri="{FF2B5EF4-FFF2-40B4-BE49-F238E27FC236}">
                    <a16:creationId xmlns:a16="http://schemas.microsoft.com/office/drawing/2014/main" id="{554FC117-3907-42E8-B120-12702AB64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1134"/>
                <a:ext cx="332" cy="125"/>
              </a:xfrm>
              <a:custGeom>
                <a:avLst/>
                <a:gdLst>
                  <a:gd name="T0" fmla="*/ 92 w 133"/>
                  <a:gd name="T1" fmla="*/ 170 h 47"/>
                  <a:gd name="T2" fmla="*/ 2007 w 133"/>
                  <a:gd name="T3" fmla="*/ 883 h 47"/>
                  <a:gd name="T4" fmla="*/ 2069 w 133"/>
                  <a:gd name="T5" fmla="*/ 737 h 47"/>
                  <a:gd name="T6" fmla="*/ 125 w 133"/>
                  <a:gd name="T7" fmla="*/ 35 h 47"/>
                  <a:gd name="T8" fmla="*/ 92 w 133"/>
                  <a:gd name="T9" fmla="*/ 17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47">
                    <a:moveTo>
                      <a:pt x="6" y="9"/>
                    </a:moveTo>
                    <a:cubicBezTo>
                      <a:pt x="21" y="15"/>
                      <a:pt x="84" y="37"/>
                      <a:pt x="129" y="47"/>
                    </a:cubicBezTo>
                    <a:cubicBezTo>
                      <a:pt x="130" y="44"/>
                      <a:pt x="132" y="42"/>
                      <a:pt x="133" y="39"/>
                    </a:cubicBezTo>
                    <a:cubicBezTo>
                      <a:pt x="80" y="28"/>
                      <a:pt x="9" y="2"/>
                      <a:pt x="8" y="2"/>
                    </a:cubicBezTo>
                    <a:cubicBezTo>
                      <a:pt x="4" y="0"/>
                      <a:pt x="0" y="8"/>
                      <a:pt x="6" y="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4" name="Freeform 614">
                <a:extLst>
                  <a:ext uri="{FF2B5EF4-FFF2-40B4-BE49-F238E27FC236}">
                    <a16:creationId xmlns:a16="http://schemas.microsoft.com/office/drawing/2014/main" id="{84F80F47-7EF2-4C88-8900-C78FA5DFA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" y="1224"/>
                <a:ext cx="140" cy="70"/>
              </a:xfrm>
              <a:custGeom>
                <a:avLst/>
                <a:gdLst>
                  <a:gd name="T0" fmla="*/ 63 w 56"/>
                  <a:gd name="T1" fmla="*/ 412 h 26"/>
                  <a:gd name="T2" fmla="*/ 813 w 56"/>
                  <a:gd name="T3" fmla="*/ 485 h 26"/>
                  <a:gd name="T4" fmla="*/ 875 w 56"/>
                  <a:gd name="T5" fmla="*/ 428 h 26"/>
                  <a:gd name="T6" fmla="*/ 875 w 56"/>
                  <a:gd name="T7" fmla="*/ 412 h 26"/>
                  <a:gd name="T8" fmla="*/ 845 w 56"/>
                  <a:gd name="T9" fmla="*/ 347 h 26"/>
                  <a:gd name="T10" fmla="*/ 125 w 56"/>
                  <a:gd name="T11" fmla="*/ 35 h 26"/>
                  <a:gd name="T12" fmla="*/ 83 w 56"/>
                  <a:gd name="T13" fmla="*/ 175 h 26"/>
                  <a:gd name="T14" fmla="*/ 458 w 56"/>
                  <a:gd name="T15" fmla="*/ 312 h 26"/>
                  <a:gd name="T16" fmla="*/ 470 w 56"/>
                  <a:gd name="T17" fmla="*/ 334 h 26"/>
                  <a:gd name="T18" fmla="*/ 63 w 56"/>
                  <a:gd name="T19" fmla="*/ 291 h 26"/>
                  <a:gd name="T20" fmla="*/ 63 w 56"/>
                  <a:gd name="T21" fmla="*/ 412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6" h="26">
                    <a:moveTo>
                      <a:pt x="4" y="21"/>
                    </a:moveTo>
                    <a:cubicBezTo>
                      <a:pt x="25" y="23"/>
                      <a:pt x="52" y="25"/>
                      <a:pt x="52" y="25"/>
                    </a:cubicBezTo>
                    <a:cubicBezTo>
                      <a:pt x="54" y="26"/>
                      <a:pt x="56" y="24"/>
                      <a:pt x="56" y="22"/>
                    </a:cubicBezTo>
                    <a:cubicBezTo>
                      <a:pt x="56" y="22"/>
                      <a:pt x="56" y="22"/>
                      <a:pt x="56" y="21"/>
                    </a:cubicBezTo>
                    <a:cubicBezTo>
                      <a:pt x="56" y="20"/>
                      <a:pt x="55" y="18"/>
                      <a:pt x="54" y="18"/>
                    </a:cubicBezTo>
                    <a:cubicBezTo>
                      <a:pt x="54" y="18"/>
                      <a:pt x="14" y="4"/>
                      <a:pt x="8" y="2"/>
                    </a:cubicBezTo>
                    <a:cubicBezTo>
                      <a:pt x="3" y="0"/>
                      <a:pt x="1" y="8"/>
                      <a:pt x="5" y="9"/>
                    </a:cubicBezTo>
                    <a:cubicBezTo>
                      <a:pt x="5" y="9"/>
                      <a:pt x="21" y="14"/>
                      <a:pt x="29" y="16"/>
                    </a:cubicBezTo>
                    <a:cubicBezTo>
                      <a:pt x="32" y="17"/>
                      <a:pt x="33" y="18"/>
                      <a:pt x="30" y="17"/>
                    </a:cubicBezTo>
                    <a:cubicBezTo>
                      <a:pt x="23" y="17"/>
                      <a:pt x="8" y="15"/>
                      <a:pt x="4" y="15"/>
                    </a:cubicBezTo>
                    <a:cubicBezTo>
                      <a:pt x="0" y="14"/>
                      <a:pt x="1" y="21"/>
                      <a:pt x="4" y="2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5" name="Freeform 615">
                <a:extLst>
                  <a:ext uri="{FF2B5EF4-FFF2-40B4-BE49-F238E27FC236}">
                    <a16:creationId xmlns:a16="http://schemas.microsoft.com/office/drawing/2014/main" id="{556300FD-112E-42AF-A252-E99FB6B24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542"/>
                <a:ext cx="70" cy="24"/>
              </a:xfrm>
              <a:custGeom>
                <a:avLst/>
                <a:gdLst>
                  <a:gd name="T0" fmla="*/ 425 w 28"/>
                  <a:gd name="T1" fmla="*/ 21 h 9"/>
                  <a:gd name="T2" fmla="*/ 0 w 28"/>
                  <a:gd name="T3" fmla="*/ 0 h 9"/>
                  <a:gd name="T4" fmla="*/ 20 w 28"/>
                  <a:gd name="T5" fmla="*/ 149 h 9"/>
                  <a:gd name="T6" fmla="*/ 438 w 28"/>
                  <a:gd name="T7" fmla="*/ 171 h 9"/>
                  <a:gd name="T8" fmla="*/ 425 w 28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9">
                    <a:moveTo>
                      <a:pt x="27" y="1"/>
                    </a:moveTo>
                    <a:cubicBezTo>
                      <a:pt x="19" y="1"/>
                      <a:pt x="10" y="1"/>
                      <a:pt x="0" y="0"/>
                    </a:cubicBezTo>
                    <a:cubicBezTo>
                      <a:pt x="0" y="3"/>
                      <a:pt x="0" y="5"/>
                      <a:pt x="1" y="8"/>
                    </a:cubicBezTo>
                    <a:cubicBezTo>
                      <a:pt x="11" y="9"/>
                      <a:pt x="20" y="9"/>
                      <a:pt x="28" y="9"/>
                    </a:cubicBezTo>
                    <a:cubicBezTo>
                      <a:pt x="27" y="6"/>
                      <a:pt x="27" y="3"/>
                      <a:pt x="27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6" name="Freeform 616">
                <a:extLst>
                  <a:ext uri="{FF2B5EF4-FFF2-40B4-BE49-F238E27FC236}">
                    <a16:creationId xmlns:a16="http://schemas.microsoft.com/office/drawing/2014/main" id="{CCCCA904-D934-479C-9CCE-C32623E31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659"/>
                <a:ext cx="57" cy="69"/>
              </a:xfrm>
              <a:custGeom>
                <a:avLst/>
                <a:gdLst>
                  <a:gd name="T0" fmla="*/ 196 w 23"/>
                  <a:gd name="T1" fmla="*/ 35 h 26"/>
                  <a:gd name="T2" fmla="*/ 0 w 23"/>
                  <a:gd name="T3" fmla="*/ 0 h 26"/>
                  <a:gd name="T4" fmla="*/ 30 w 23"/>
                  <a:gd name="T5" fmla="*/ 149 h 26"/>
                  <a:gd name="T6" fmla="*/ 166 w 23"/>
                  <a:gd name="T7" fmla="*/ 170 h 26"/>
                  <a:gd name="T8" fmla="*/ 166 w 23"/>
                  <a:gd name="T9" fmla="*/ 170 h 26"/>
                  <a:gd name="T10" fmla="*/ 216 w 23"/>
                  <a:gd name="T11" fmla="*/ 204 h 26"/>
                  <a:gd name="T12" fmla="*/ 216 w 23"/>
                  <a:gd name="T13" fmla="*/ 295 h 26"/>
                  <a:gd name="T14" fmla="*/ 183 w 23"/>
                  <a:gd name="T15" fmla="*/ 316 h 26"/>
                  <a:gd name="T16" fmla="*/ 62 w 23"/>
                  <a:gd name="T17" fmla="*/ 337 h 26"/>
                  <a:gd name="T18" fmla="*/ 92 w 23"/>
                  <a:gd name="T19" fmla="*/ 486 h 26"/>
                  <a:gd name="T20" fmla="*/ 196 w 23"/>
                  <a:gd name="T21" fmla="*/ 464 h 26"/>
                  <a:gd name="T22" fmla="*/ 320 w 23"/>
                  <a:gd name="T23" fmla="*/ 374 h 26"/>
                  <a:gd name="T24" fmla="*/ 349 w 23"/>
                  <a:gd name="T25" fmla="*/ 260 h 26"/>
                  <a:gd name="T26" fmla="*/ 307 w 23"/>
                  <a:gd name="T27" fmla="*/ 111 h 26"/>
                  <a:gd name="T28" fmla="*/ 196 w 23"/>
                  <a:gd name="T29" fmla="*/ 35 h 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26">
                    <a:moveTo>
                      <a:pt x="13" y="2"/>
                    </a:moveTo>
                    <a:cubicBezTo>
                      <a:pt x="10" y="1"/>
                      <a:pt x="6" y="0"/>
                      <a:pt x="0" y="0"/>
                    </a:cubicBezTo>
                    <a:cubicBezTo>
                      <a:pt x="1" y="2"/>
                      <a:pt x="1" y="5"/>
                      <a:pt x="2" y="8"/>
                    </a:cubicBezTo>
                    <a:cubicBezTo>
                      <a:pt x="6" y="8"/>
                      <a:pt x="9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10"/>
                      <a:pt x="14" y="10"/>
                      <a:pt x="14" y="11"/>
                    </a:cubicBezTo>
                    <a:cubicBezTo>
                      <a:pt x="15" y="12"/>
                      <a:pt x="15" y="15"/>
                      <a:pt x="14" y="16"/>
                    </a:cubicBezTo>
                    <a:cubicBezTo>
                      <a:pt x="14" y="16"/>
                      <a:pt x="13" y="17"/>
                      <a:pt x="12" y="17"/>
                    </a:cubicBezTo>
                    <a:cubicBezTo>
                      <a:pt x="10" y="17"/>
                      <a:pt x="7" y="18"/>
                      <a:pt x="4" y="18"/>
                    </a:cubicBezTo>
                    <a:cubicBezTo>
                      <a:pt x="5" y="20"/>
                      <a:pt x="5" y="23"/>
                      <a:pt x="6" y="26"/>
                    </a:cubicBezTo>
                    <a:cubicBezTo>
                      <a:pt x="9" y="25"/>
                      <a:pt x="12" y="25"/>
                      <a:pt x="13" y="25"/>
                    </a:cubicBezTo>
                    <a:cubicBezTo>
                      <a:pt x="17" y="24"/>
                      <a:pt x="20" y="22"/>
                      <a:pt x="21" y="20"/>
                    </a:cubicBezTo>
                    <a:cubicBezTo>
                      <a:pt x="22" y="18"/>
                      <a:pt x="23" y="16"/>
                      <a:pt x="23" y="14"/>
                    </a:cubicBezTo>
                    <a:cubicBezTo>
                      <a:pt x="23" y="11"/>
                      <a:pt x="22" y="7"/>
                      <a:pt x="20" y="6"/>
                    </a:cubicBezTo>
                    <a:cubicBezTo>
                      <a:pt x="18" y="3"/>
                      <a:pt x="15" y="2"/>
                      <a:pt x="13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7" name="Freeform 617">
                <a:extLst>
                  <a:ext uri="{FF2B5EF4-FFF2-40B4-BE49-F238E27FC236}">
                    <a16:creationId xmlns:a16="http://schemas.microsoft.com/office/drawing/2014/main" id="{09A2DDD6-8B38-47E9-B8E3-3AE351BFE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1640"/>
                <a:ext cx="90" cy="24"/>
              </a:xfrm>
              <a:custGeom>
                <a:avLst/>
                <a:gdLst>
                  <a:gd name="T0" fmla="*/ 63 w 36"/>
                  <a:gd name="T1" fmla="*/ 149 h 9"/>
                  <a:gd name="T2" fmla="*/ 563 w 36"/>
                  <a:gd name="T3" fmla="*/ 171 h 9"/>
                  <a:gd name="T4" fmla="*/ 563 w 36"/>
                  <a:gd name="T5" fmla="*/ 21 h 9"/>
                  <a:gd name="T6" fmla="*/ 63 w 36"/>
                  <a:gd name="T7" fmla="*/ 0 h 9"/>
                  <a:gd name="T8" fmla="*/ 63 w 36"/>
                  <a:gd name="T9" fmla="*/ 149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9">
                    <a:moveTo>
                      <a:pt x="4" y="8"/>
                    </a:moveTo>
                    <a:cubicBezTo>
                      <a:pt x="4" y="8"/>
                      <a:pt x="17" y="9"/>
                      <a:pt x="36" y="9"/>
                    </a:cubicBezTo>
                    <a:cubicBezTo>
                      <a:pt x="36" y="6"/>
                      <a:pt x="36" y="4"/>
                      <a:pt x="36" y="1"/>
                    </a:cubicBezTo>
                    <a:cubicBezTo>
                      <a:pt x="21" y="1"/>
                      <a:pt x="10" y="0"/>
                      <a:pt x="4" y="0"/>
                    </a:cubicBezTo>
                    <a:cubicBezTo>
                      <a:pt x="0" y="0"/>
                      <a:pt x="0" y="8"/>
                      <a:pt x="4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8" name="Freeform 618">
                <a:extLst>
                  <a:ext uri="{FF2B5EF4-FFF2-40B4-BE49-F238E27FC236}">
                    <a16:creationId xmlns:a16="http://schemas.microsoft.com/office/drawing/2014/main" id="{B24FD15C-3473-41C0-9442-5779B972A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1520"/>
                <a:ext cx="93" cy="30"/>
              </a:xfrm>
              <a:custGeom>
                <a:avLst/>
                <a:gdLst>
                  <a:gd name="T0" fmla="*/ 83 w 37"/>
                  <a:gd name="T1" fmla="*/ 164 h 11"/>
                  <a:gd name="T2" fmla="*/ 568 w 37"/>
                  <a:gd name="T3" fmla="*/ 224 h 11"/>
                  <a:gd name="T4" fmla="*/ 588 w 37"/>
                  <a:gd name="T5" fmla="*/ 60 h 11"/>
                  <a:gd name="T6" fmla="*/ 83 w 37"/>
                  <a:gd name="T7" fmla="*/ 0 h 11"/>
                  <a:gd name="T8" fmla="*/ 83 w 37"/>
                  <a:gd name="T9" fmla="*/ 164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1">
                    <a:moveTo>
                      <a:pt x="5" y="8"/>
                    </a:moveTo>
                    <a:cubicBezTo>
                      <a:pt x="14" y="9"/>
                      <a:pt x="24" y="10"/>
                      <a:pt x="36" y="11"/>
                    </a:cubicBezTo>
                    <a:cubicBezTo>
                      <a:pt x="37" y="8"/>
                      <a:pt x="37" y="5"/>
                      <a:pt x="37" y="3"/>
                    </a:cubicBezTo>
                    <a:cubicBezTo>
                      <a:pt x="25" y="2"/>
                      <a:pt x="14" y="1"/>
                      <a:pt x="5" y="0"/>
                    </a:cubicBezTo>
                    <a:cubicBezTo>
                      <a:pt x="2" y="0"/>
                      <a:pt x="0" y="8"/>
                      <a:pt x="5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79" name="Freeform 619">
                <a:extLst>
                  <a:ext uri="{FF2B5EF4-FFF2-40B4-BE49-F238E27FC236}">
                    <a16:creationId xmlns:a16="http://schemas.microsoft.com/office/drawing/2014/main" id="{A27905E3-54A3-4BC7-98FC-412D8D4E1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1683"/>
                <a:ext cx="95" cy="29"/>
              </a:xfrm>
              <a:custGeom>
                <a:avLst/>
                <a:gdLst>
                  <a:gd name="T0" fmla="*/ 50 w 38"/>
                  <a:gd name="T1" fmla="*/ 145 h 11"/>
                  <a:gd name="T2" fmla="*/ 595 w 38"/>
                  <a:gd name="T3" fmla="*/ 200 h 11"/>
                  <a:gd name="T4" fmla="*/ 583 w 38"/>
                  <a:gd name="T5" fmla="*/ 55 h 11"/>
                  <a:gd name="T6" fmla="*/ 63 w 38"/>
                  <a:gd name="T7" fmla="*/ 0 h 11"/>
                  <a:gd name="T8" fmla="*/ 50 w 38"/>
                  <a:gd name="T9" fmla="*/ 14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1">
                    <a:moveTo>
                      <a:pt x="3" y="8"/>
                    </a:moveTo>
                    <a:cubicBezTo>
                      <a:pt x="9" y="9"/>
                      <a:pt x="22" y="10"/>
                      <a:pt x="38" y="11"/>
                    </a:cubicBezTo>
                    <a:cubicBezTo>
                      <a:pt x="38" y="8"/>
                      <a:pt x="38" y="5"/>
                      <a:pt x="37" y="3"/>
                    </a:cubicBezTo>
                    <a:cubicBezTo>
                      <a:pt x="18" y="1"/>
                      <a:pt x="5" y="0"/>
                      <a:pt x="4" y="0"/>
                    </a:cubicBezTo>
                    <a:cubicBezTo>
                      <a:pt x="0" y="0"/>
                      <a:pt x="0" y="8"/>
                      <a:pt x="3" y="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0" name="Freeform 620">
                <a:extLst>
                  <a:ext uri="{FF2B5EF4-FFF2-40B4-BE49-F238E27FC236}">
                    <a16:creationId xmlns:a16="http://schemas.microsoft.com/office/drawing/2014/main" id="{B62697B7-F1FA-4226-95F6-E7358D29D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1803"/>
                <a:ext cx="118" cy="24"/>
              </a:xfrm>
              <a:custGeom>
                <a:avLst/>
                <a:gdLst>
                  <a:gd name="T0" fmla="*/ 83 w 47"/>
                  <a:gd name="T1" fmla="*/ 0 h 9"/>
                  <a:gd name="T2" fmla="*/ 83 w 47"/>
                  <a:gd name="T3" fmla="*/ 149 h 9"/>
                  <a:gd name="T4" fmla="*/ 743 w 47"/>
                  <a:gd name="T5" fmla="*/ 149 h 9"/>
                  <a:gd name="T6" fmla="*/ 726 w 47"/>
                  <a:gd name="T7" fmla="*/ 0 h 9"/>
                  <a:gd name="T8" fmla="*/ 83 w 47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9">
                    <a:moveTo>
                      <a:pt x="5" y="0"/>
                    </a:moveTo>
                    <a:cubicBezTo>
                      <a:pt x="0" y="0"/>
                      <a:pt x="0" y="9"/>
                      <a:pt x="5" y="8"/>
                    </a:cubicBezTo>
                    <a:cubicBezTo>
                      <a:pt x="5" y="8"/>
                      <a:pt x="34" y="8"/>
                      <a:pt x="47" y="8"/>
                    </a:cubicBezTo>
                    <a:cubicBezTo>
                      <a:pt x="47" y="6"/>
                      <a:pt x="46" y="3"/>
                      <a:pt x="46" y="0"/>
                    </a:cubicBezTo>
                    <a:cubicBezTo>
                      <a:pt x="32" y="0"/>
                      <a:pt x="9" y="0"/>
                      <a:pt x="5" y="0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1" name="Freeform 621">
                <a:extLst>
                  <a:ext uri="{FF2B5EF4-FFF2-40B4-BE49-F238E27FC236}">
                    <a16:creationId xmlns:a16="http://schemas.microsoft.com/office/drawing/2014/main" id="{ADF7F77C-4671-4D8F-BEF8-8BD6D895E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512"/>
                <a:ext cx="122" cy="72"/>
              </a:xfrm>
              <a:custGeom>
                <a:avLst/>
                <a:gdLst>
                  <a:gd name="T0" fmla="*/ 105 w 49"/>
                  <a:gd name="T1" fmla="*/ 512 h 27"/>
                  <a:gd name="T2" fmla="*/ 695 w 49"/>
                  <a:gd name="T3" fmla="*/ 171 h 27"/>
                  <a:gd name="T4" fmla="*/ 650 w 49"/>
                  <a:gd name="T5" fmla="*/ 21 h 27"/>
                  <a:gd name="T6" fmla="*/ 0 w 49"/>
                  <a:gd name="T7" fmla="*/ 397 h 27"/>
                  <a:gd name="T8" fmla="*/ 105 w 49"/>
                  <a:gd name="T9" fmla="*/ 5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7">
                    <a:moveTo>
                      <a:pt x="7" y="27"/>
                    </a:moveTo>
                    <a:cubicBezTo>
                      <a:pt x="20" y="21"/>
                      <a:pt x="39" y="12"/>
                      <a:pt x="45" y="9"/>
                    </a:cubicBezTo>
                    <a:cubicBezTo>
                      <a:pt x="49" y="7"/>
                      <a:pt x="45" y="0"/>
                      <a:pt x="42" y="1"/>
                    </a:cubicBezTo>
                    <a:cubicBezTo>
                      <a:pt x="35" y="5"/>
                      <a:pt x="13" y="15"/>
                      <a:pt x="0" y="21"/>
                    </a:cubicBezTo>
                    <a:cubicBezTo>
                      <a:pt x="2" y="23"/>
                      <a:pt x="5" y="25"/>
                      <a:pt x="7" y="27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2" name="Freeform 622">
                <a:extLst>
                  <a:ext uri="{FF2B5EF4-FFF2-40B4-BE49-F238E27FC236}">
                    <a16:creationId xmlns:a16="http://schemas.microsoft.com/office/drawing/2014/main" id="{2101DAD9-223E-4FE8-A556-6B8A8F9F3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1624"/>
                <a:ext cx="77" cy="51"/>
              </a:xfrm>
              <a:custGeom>
                <a:avLst/>
                <a:gdLst>
                  <a:gd name="T0" fmla="*/ 370 w 31"/>
                  <a:gd name="T1" fmla="*/ 21 h 19"/>
                  <a:gd name="T2" fmla="*/ 0 w 31"/>
                  <a:gd name="T3" fmla="*/ 231 h 19"/>
                  <a:gd name="T4" fmla="*/ 75 w 31"/>
                  <a:gd name="T5" fmla="*/ 368 h 19"/>
                  <a:gd name="T6" fmla="*/ 412 w 31"/>
                  <a:gd name="T7" fmla="*/ 172 h 19"/>
                  <a:gd name="T8" fmla="*/ 370 w 31"/>
                  <a:gd name="T9" fmla="*/ 21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19">
                    <a:moveTo>
                      <a:pt x="24" y="1"/>
                    </a:moveTo>
                    <a:cubicBezTo>
                      <a:pt x="21" y="2"/>
                      <a:pt x="11" y="7"/>
                      <a:pt x="0" y="12"/>
                    </a:cubicBezTo>
                    <a:cubicBezTo>
                      <a:pt x="1" y="14"/>
                      <a:pt x="3" y="17"/>
                      <a:pt x="5" y="19"/>
                    </a:cubicBezTo>
                    <a:cubicBezTo>
                      <a:pt x="17" y="14"/>
                      <a:pt x="27" y="9"/>
                      <a:pt x="27" y="9"/>
                    </a:cubicBezTo>
                    <a:cubicBezTo>
                      <a:pt x="31" y="7"/>
                      <a:pt x="28" y="0"/>
                      <a:pt x="24" y="1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3" name="Freeform 623">
                <a:extLst>
                  <a:ext uri="{FF2B5EF4-FFF2-40B4-BE49-F238E27FC236}">
                    <a16:creationId xmlns:a16="http://schemas.microsoft.com/office/drawing/2014/main" id="{826702C0-86F7-4295-B319-DE0207779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662"/>
                <a:ext cx="65" cy="50"/>
              </a:xfrm>
              <a:custGeom>
                <a:avLst/>
                <a:gdLst>
                  <a:gd name="T0" fmla="*/ 313 w 26"/>
                  <a:gd name="T1" fmla="*/ 34 h 19"/>
                  <a:gd name="T2" fmla="*/ 0 w 26"/>
                  <a:gd name="T3" fmla="*/ 221 h 19"/>
                  <a:gd name="T4" fmla="*/ 63 w 26"/>
                  <a:gd name="T5" fmla="*/ 347 h 19"/>
                  <a:gd name="T6" fmla="*/ 363 w 26"/>
                  <a:gd name="T7" fmla="*/ 166 h 19"/>
                  <a:gd name="T8" fmla="*/ 313 w 26"/>
                  <a:gd name="T9" fmla="*/ 3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20" y="2"/>
                    </a:moveTo>
                    <a:cubicBezTo>
                      <a:pt x="19" y="2"/>
                      <a:pt x="11" y="7"/>
                      <a:pt x="0" y="12"/>
                    </a:cubicBezTo>
                    <a:cubicBezTo>
                      <a:pt x="1" y="14"/>
                      <a:pt x="3" y="16"/>
                      <a:pt x="4" y="19"/>
                    </a:cubicBezTo>
                    <a:cubicBezTo>
                      <a:pt x="13" y="14"/>
                      <a:pt x="21" y="11"/>
                      <a:pt x="23" y="9"/>
                    </a:cubicBezTo>
                    <a:cubicBezTo>
                      <a:pt x="26" y="8"/>
                      <a:pt x="23" y="0"/>
                      <a:pt x="20" y="2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4" name="Freeform 624">
                <a:extLst>
                  <a:ext uri="{FF2B5EF4-FFF2-40B4-BE49-F238E27FC236}">
                    <a16:creationId xmlns:a16="http://schemas.microsoft.com/office/drawing/2014/main" id="{FEE6D355-2D3C-4CF6-9002-C3029BC85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1808"/>
                <a:ext cx="170" cy="112"/>
              </a:xfrm>
              <a:custGeom>
                <a:avLst/>
                <a:gdLst>
                  <a:gd name="T0" fmla="*/ 783 w 68"/>
                  <a:gd name="T1" fmla="*/ 248 h 42"/>
                  <a:gd name="T2" fmla="*/ 83 w 68"/>
                  <a:gd name="T3" fmla="*/ 77 h 42"/>
                  <a:gd name="T4" fmla="*/ 0 w 68"/>
                  <a:gd name="T5" fmla="*/ 77 h 42"/>
                  <a:gd name="T6" fmla="*/ 83 w 68"/>
                  <a:gd name="T7" fmla="*/ 115 h 42"/>
                  <a:gd name="T8" fmla="*/ 113 w 68"/>
                  <a:gd name="T9" fmla="*/ 149 h 42"/>
                  <a:gd name="T10" fmla="*/ 95 w 68"/>
                  <a:gd name="T11" fmla="*/ 149 h 42"/>
                  <a:gd name="T12" fmla="*/ 158 w 68"/>
                  <a:gd name="T13" fmla="*/ 205 h 42"/>
                  <a:gd name="T14" fmla="*/ 720 w 68"/>
                  <a:gd name="T15" fmla="*/ 376 h 42"/>
                  <a:gd name="T16" fmla="*/ 938 w 68"/>
                  <a:gd name="T17" fmla="*/ 717 h 42"/>
                  <a:gd name="T18" fmla="*/ 1020 w 68"/>
                  <a:gd name="T19" fmla="*/ 776 h 42"/>
                  <a:gd name="T20" fmla="*/ 1063 w 68"/>
                  <a:gd name="T21" fmla="*/ 704 h 42"/>
                  <a:gd name="T22" fmla="*/ 783 w 68"/>
                  <a:gd name="T23" fmla="*/ 248 h 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8" h="42">
                    <a:moveTo>
                      <a:pt x="50" y="13"/>
                    </a:moveTo>
                    <a:cubicBezTo>
                      <a:pt x="36" y="4"/>
                      <a:pt x="18" y="0"/>
                      <a:pt x="5" y="4"/>
                    </a:cubicBezTo>
                    <a:cubicBezTo>
                      <a:pt x="4" y="4"/>
                      <a:pt x="2" y="4"/>
                      <a:pt x="0" y="4"/>
                    </a:cubicBezTo>
                    <a:cubicBezTo>
                      <a:pt x="3" y="6"/>
                      <a:pt x="5" y="6"/>
                      <a:pt x="5" y="6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9"/>
                      <a:pt x="9" y="10"/>
                      <a:pt x="10" y="11"/>
                    </a:cubicBezTo>
                    <a:cubicBezTo>
                      <a:pt x="20" y="9"/>
                      <a:pt x="35" y="13"/>
                      <a:pt x="46" y="20"/>
                    </a:cubicBezTo>
                    <a:cubicBezTo>
                      <a:pt x="55" y="25"/>
                      <a:pt x="59" y="32"/>
                      <a:pt x="60" y="38"/>
                    </a:cubicBezTo>
                    <a:cubicBezTo>
                      <a:pt x="60" y="40"/>
                      <a:pt x="63" y="42"/>
                      <a:pt x="65" y="41"/>
                    </a:cubicBezTo>
                    <a:cubicBezTo>
                      <a:pt x="67" y="41"/>
                      <a:pt x="68" y="39"/>
                      <a:pt x="68" y="37"/>
                    </a:cubicBezTo>
                    <a:cubicBezTo>
                      <a:pt x="67" y="28"/>
                      <a:pt x="61" y="20"/>
                      <a:pt x="50" y="13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5" name="Freeform 625">
                <a:extLst>
                  <a:ext uri="{FF2B5EF4-FFF2-40B4-BE49-F238E27FC236}">
                    <a16:creationId xmlns:a16="http://schemas.microsoft.com/office/drawing/2014/main" id="{748A5DB7-0A24-4187-BDC1-A28C1CB2C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1280"/>
                <a:ext cx="323" cy="843"/>
              </a:xfrm>
              <a:custGeom>
                <a:avLst/>
                <a:gdLst>
                  <a:gd name="T0" fmla="*/ 1335 w 129"/>
                  <a:gd name="T1" fmla="*/ 93 h 316"/>
                  <a:gd name="T2" fmla="*/ 751 w 129"/>
                  <a:gd name="T3" fmla="*/ 205 h 316"/>
                  <a:gd name="T4" fmla="*/ 63 w 129"/>
                  <a:gd name="T5" fmla="*/ 1971 h 316"/>
                  <a:gd name="T6" fmla="*/ 50 w 129"/>
                  <a:gd name="T7" fmla="*/ 2732 h 316"/>
                  <a:gd name="T8" fmla="*/ 145 w 129"/>
                  <a:gd name="T9" fmla="*/ 4143 h 316"/>
                  <a:gd name="T10" fmla="*/ 363 w 129"/>
                  <a:gd name="T11" fmla="*/ 5624 h 316"/>
                  <a:gd name="T12" fmla="*/ 1535 w 129"/>
                  <a:gd name="T13" fmla="*/ 3700 h 316"/>
                  <a:gd name="T14" fmla="*/ 1775 w 129"/>
                  <a:gd name="T15" fmla="*/ 2540 h 316"/>
                  <a:gd name="T16" fmla="*/ 2006 w 129"/>
                  <a:gd name="T17" fmla="*/ 1707 h 316"/>
                  <a:gd name="T18" fmla="*/ 1868 w 129"/>
                  <a:gd name="T19" fmla="*/ 1059 h 316"/>
                  <a:gd name="T20" fmla="*/ 1713 w 129"/>
                  <a:gd name="T21" fmla="*/ 718 h 3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9" h="316">
                    <a:moveTo>
                      <a:pt x="85" y="5"/>
                    </a:moveTo>
                    <a:cubicBezTo>
                      <a:pt x="78" y="0"/>
                      <a:pt x="56" y="9"/>
                      <a:pt x="48" y="11"/>
                    </a:cubicBezTo>
                    <a:cubicBezTo>
                      <a:pt x="5" y="25"/>
                      <a:pt x="0" y="65"/>
                      <a:pt x="4" y="104"/>
                    </a:cubicBezTo>
                    <a:cubicBezTo>
                      <a:pt x="5" y="119"/>
                      <a:pt x="5" y="129"/>
                      <a:pt x="3" y="144"/>
                    </a:cubicBezTo>
                    <a:cubicBezTo>
                      <a:pt x="1" y="169"/>
                      <a:pt x="7" y="193"/>
                      <a:pt x="9" y="218"/>
                    </a:cubicBezTo>
                    <a:cubicBezTo>
                      <a:pt x="10" y="239"/>
                      <a:pt x="2" y="282"/>
                      <a:pt x="23" y="296"/>
                    </a:cubicBezTo>
                    <a:cubicBezTo>
                      <a:pt x="55" y="316"/>
                      <a:pt x="92" y="211"/>
                      <a:pt x="98" y="195"/>
                    </a:cubicBezTo>
                    <a:cubicBezTo>
                      <a:pt x="106" y="175"/>
                      <a:pt x="108" y="155"/>
                      <a:pt x="113" y="134"/>
                    </a:cubicBezTo>
                    <a:cubicBezTo>
                      <a:pt x="117" y="119"/>
                      <a:pt x="127" y="105"/>
                      <a:pt x="128" y="90"/>
                    </a:cubicBezTo>
                    <a:cubicBezTo>
                      <a:pt x="129" y="78"/>
                      <a:pt x="125" y="66"/>
                      <a:pt x="119" y="56"/>
                    </a:cubicBezTo>
                    <a:cubicBezTo>
                      <a:pt x="115" y="50"/>
                      <a:pt x="109" y="46"/>
                      <a:pt x="109" y="38"/>
                    </a:cubicBezTo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6" name="Freeform 626">
                <a:extLst>
                  <a:ext uri="{FF2B5EF4-FFF2-40B4-BE49-F238E27FC236}">
                    <a16:creationId xmlns:a16="http://schemas.microsoft.com/office/drawing/2014/main" id="{70B2A6EB-DE34-41F5-9BEB-6B68E1AC2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518"/>
                <a:ext cx="125" cy="224"/>
              </a:xfrm>
              <a:custGeom>
                <a:avLst/>
                <a:gdLst>
                  <a:gd name="T0" fmla="*/ 20 w 50"/>
                  <a:gd name="T1" fmla="*/ 0 h 84"/>
                  <a:gd name="T2" fmla="*/ 533 w 50"/>
                  <a:gd name="T3" fmla="*/ 704 h 84"/>
                  <a:gd name="T4" fmla="*/ 0 w 50"/>
                  <a:gd name="T5" fmla="*/ 1195 h 84"/>
                  <a:gd name="T6" fmla="*/ 720 w 50"/>
                  <a:gd name="T7" fmla="*/ 739 h 84"/>
                  <a:gd name="T8" fmla="*/ 20 w 50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84">
                    <a:moveTo>
                      <a:pt x="1" y="0"/>
                    </a:moveTo>
                    <a:cubicBezTo>
                      <a:pt x="27" y="6"/>
                      <a:pt x="37" y="20"/>
                      <a:pt x="34" y="37"/>
                    </a:cubicBezTo>
                    <a:cubicBezTo>
                      <a:pt x="31" y="54"/>
                      <a:pt x="20" y="71"/>
                      <a:pt x="0" y="63"/>
                    </a:cubicBezTo>
                    <a:cubicBezTo>
                      <a:pt x="28" y="84"/>
                      <a:pt x="42" y="60"/>
                      <a:pt x="46" y="39"/>
                    </a:cubicBezTo>
                    <a:cubicBezTo>
                      <a:pt x="50" y="18"/>
                      <a:pt x="21" y="0"/>
                      <a:pt x="1" y="0"/>
                    </a:cubicBezTo>
                    <a:close/>
                  </a:path>
                </a:pathLst>
              </a:custGeom>
              <a:solidFill>
                <a:srgbClr val="C3B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7" name="Freeform 627">
                <a:extLst>
                  <a:ext uri="{FF2B5EF4-FFF2-40B4-BE49-F238E27FC236}">
                    <a16:creationId xmlns:a16="http://schemas.microsoft.com/office/drawing/2014/main" id="{4AF98926-DC24-4205-B406-FC9920FCE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1256"/>
                <a:ext cx="197" cy="411"/>
              </a:xfrm>
              <a:custGeom>
                <a:avLst/>
                <a:gdLst>
                  <a:gd name="T0" fmla="*/ 187 w 79"/>
                  <a:gd name="T1" fmla="*/ 913 h 154"/>
                  <a:gd name="T2" fmla="*/ 279 w 79"/>
                  <a:gd name="T3" fmla="*/ 2471 h 154"/>
                  <a:gd name="T4" fmla="*/ 716 w 79"/>
                  <a:gd name="T5" fmla="*/ 2928 h 154"/>
                  <a:gd name="T6" fmla="*/ 883 w 79"/>
                  <a:gd name="T7" fmla="*/ 2813 h 154"/>
                  <a:gd name="T8" fmla="*/ 945 w 79"/>
                  <a:gd name="T9" fmla="*/ 2527 h 154"/>
                  <a:gd name="T10" fmla="*/ 915 w 79"/>
                  <a:gd name="T11" fmla="*/ 2322 h 154"/>
                  <a:gd name="T12" fmla="*/ 312 w 79"/>
                  <a:gd name="T13" fmla="*/ 1938 h 154"/>
                  <a:gd name="T14" fmla="*/ 262 w 79"/>
                  <a:gd name="T15" fmla="*/ 1938 h 154"/>
                  <a:gd name="T16" fmla="*/ 217 w 79"/>
                  <a:gd name="T17" fmla="*/ 1503 h 154"/>
                  <a:gd name="T18" fmla="*/ 292 w 79"/>
                  <a:gd name="T19" fmla="*/ 969 h 154"/>
                  <a:gd name="T20" fmla="*/ 1194 w 79"/>
                  <a:gd name="T21" fmla="*/ 342 h 154"/>
                  <a:gd name="T22" fmla="*/ 1224 w 79"/>
                  <a:gd name="T23" fmla="*/ 248 h 154"/>
                  <a:gd name="T24" fmla="*/ 187 w 79"/>
                  <a:gd name="T25" fmla="*/ 913 h 15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9" h="154">
                    <a:moveTo>
                      <a:pt x="12" y="48"/>
                    </a:moveTo>
                    <a:cubicBezTo>
                      <a:pt x="0" y="78"/>
                      <a:pt x="8" y="105"/>
                      <a:pt x="18" y="130"/>
                    </a:cubicBezTo>
                    <a:cubicBezTo>
                      <a:pt x="22" y="141"/>
                      <a:pt x="27" y="154"/>
                      <a:pt x="46" y="154"/>
                    </a:cubicBezTo>
                    <a:cubicBezTo>
                      <a:pt x="51" y="154"/>
                      <a:pt x="54" y="151"/>
                      <a:pt x="57" y="148"/>
                    </a:cubicBezTo>
                    <a:cubicBezTo>
                      <a:pt x="60" y="144"/>
                      <a:pt x="61" y="139"/>
                      <a:pt x="61" y="133"/>
                    </a:cubicBezTo>
                    <a:cubicBezTo>
                      <a:pt x="61" y="130"/>
                      <a:pt x="60" y="126"/>
                      <a:pt x="59" y="122"/>
                    </a:cubicBezTo>
                    <a:cubicBezTo>
                      <a:pt x="55" y="111"/>
                      <a:pt x="36" y="106"/>
                      <a:pt x="20" y="102"/>
                    </a:cubicBezTo>
                    <a:cubicBezTo>
                      <a:pt x="20" y="102"/>
                      <a:pt x="18" y="102"/>
                      <a:pt x="17" y="102"/>
                    </a:cubicBezTo>
                    <a:cubicBezTo>
                      <a:pt x="15" y="94"/>
                      <a:pt x="14" y="87"/>
                      <a:pt x="14" y="79"/>
                    </a:cubicBezTo>
                    <a:cubicBezTo>
                      <a:pt x="14" y="70"/>
                      <a:pt x="15" y="61"/>
                      <a:pt x="19" y="51"/>
                    </a:cubicBezTo>
                    <a:cubicBezTo>
                      <a:pt x="29" y="25"/>
                      <a:pt x="44" y="8"/>
                      <a:pt x="77" y="18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37" y="0"/>
                      <a:pt x="21" y="24"/>
                      <a:pt x="12" y="4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8" name="Freeform 628">
                <a:extLst>
                  <a:ext uri="{FF2B5EF4-FFF2-40B4-BE49-F238E27FC236}">
                    <a16:creationId xmlns:a16="http://schemas.microsoft.com/office/drawing/2014/main" id="{A1412957-0591-4141-B15F-45337B2F5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926"/>
                <a:ext cx="678" cy="1242"/>
              </a:xfrm>
              <a:custGeom>
                <a:avLst/>
                <a:gdLst>
                  <a:gd name="T0" fmla="*/ 3913 w 271"/>
                  <a:gd name="T1" fmla="*/ 7537 h 466"/>
                  <a:gd name="T2" fmla="*/ 3818 w 271"/>
                  <a:gd name="T3" fmla="*/ 7551 h 466"/>
                  <a:gd name="T4" fmla="*/ 3850 w 271"/>
                  <a:gd name="T5" fmla="*/ 7665 h 466"/>
                  <a:gd name="T6" fmla="*/ 4005 w 271"/>
                  <a:gd name="T7" fmla="*/ 8310 h 466"/>
                  <a:gd name="T8" fmla="*/ 3775 w 271"/>
                  <a:gd name="T9" fmla="*/ 8561 h 466"/>
                  <a:gd name="T10" fmla="*/ 3475 w 271"/>
                  <a:gd name="T11" fmla="*/ 8595 h 466"/>
                  <a:gd name="T12" fmla="*/ 3475 w 271"/>
                  <a:gd name="T13" fmla="*/ 8595 h 466"/>
                  <a:gd name="T14" fmla="*/ 1834 w 271"/>
                  <a:gd name="T15" fmla="*/ 8105 h 466"/>
                  <a:gd name="T16" fmla="*/ 1614 w 271"/>
                  <a:gd name="T17" fmla="*/ 7913 h 466"/>
                  <a:gd name="T18" fmla="*/ 1614 w 271"/>
                  <a:gd name="T19" fmla="*/ 7913 h 466"/>
                  <a:gd name="T20" fmla="*/ 220 w 271"/>
                  <a:gd name="T21" fmla="*/ 4867 h 466"/>
                  <a:gd name="T22" fmla="*/ 125 w 271"/>
                  <a:gd name="T23" fmla="*/ 3958 h 466"/>
                  <a:gd name="T24" fmla="*/ 1346 w 271"/>
                  <a:gd name="T25" fmla="*/ 930 h 466"/>
                  <a:gd name="T26" fmla="*/ 1471 w 271"/>
                  <a:gd name="T27" fmla="*/ 717 h 466"/>
                  <a:gd name="T28" fmla="*/ 1564 w 271"/>
                  <a:gd name="T29" fmla="*/ 93 h 466"/>
                  <a:gd name="T30" fmla="*/ 1521 w 271"/>
                  <a:gd name="T31" fmla="*/ 0 h 466"/>
                  <a:gd name="T32" fmla="*/ 1439 w 271"/>
                  <a:gd name="T33" fmla="*/ 77 h 466"/>
                  <a:gd name="T34" fmla="*/ 1346 w 271"/>
                  <a:gd name="T35" fmla="*/ 661 h 466"/>
                  <a:gd name="T36" fmla="*/ 1271 w 271"/>
                  <a:gd name="T37" fmla="*/ 818 h 466"/>
                  <a:gd name="T38" fmla="*/ 0 w 271"/>
                  <a:gd name="T39" fmla="*/ 3958 h 466"/>
                  <a:gd name="T40" fmla="*/ 95 w 271"/>
                  <a:gd name="T41" fmla="*/ 4901 h 466"/>
                  <a:gd name="T42" fmla="*/ 1659 w 271"/>
                  <a:gd name="T43" fmla="*/ 8161 h 466"/>
                  <a:gd name="T44" fmla="*/ 1709 w 271"/>
                  <a:gd name="T45" fmla="*/ 8198 h 466"/>
                  <a:gd name="T46" fmla="*/ 3475 w 271"/>
                  <a:gd name="T47" fmla="*/ 8745 h 466"/>
                  <a:gd name="T48" fmla="*/ 3805 w 271"/>
                  <a:gd name="T49" fmla="*/ 8689 h 466"/>
                  <a:gd name="T50" fmla="*/ 4118 w 271"/>
                  <a:gd name="T51" fmla="*/ 8369 h 466"/>
                  <a:gd name="T52" fmla="*/ 3913 w 271"/>
                  <a:gd name="T53" fmla="*/ 7537 h 46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271" h="466">
                    <a:moveTo>
                      <a:pt x="250" y="398"/>
                    </a:moveTo>
                    <a:cubicBezTo>
                      <a:pt x="248" y="397"/>
                      <a:pt x="245" y="397"/>
                      <a:pt x="244" y="399"/>
                    </a:cubicBezTo>
                    <a:cubicBezTo>
                      <a:pt x="243" y="401"/>
                      <a:pt x="244" y="404"/>
                      <a:pt x="246" y="405"/>
                    </a:cubicBezTo>
                    <a:cubicBezTo>
                      <a:pt x="258" y="411"/>
                      <a:pt x="262" y="426"/>
                      <a:pt x="256" y="439"/>
                    </a:cubicBezTo>
                    <a:cubicBezTo>
                      <a:pt x="252" y="445"/>
                      <a:pt x="247" y="450"/>
                      <a:pt x="241" y="452"/>
                    </a:cubicBezTo>
                    <a:cubicBezTo>
                      <a:pt x="235" y="454"/>
                      <a:pt x="227" y="454"/>
                      <a:pt x="222" y="454"/>
                    </a:cubicBezTo>
                    <a:cubicBezTo>
                      <a:pt x="222" y="454"/>
                      <a:pt x="222" y="454"/>
                      <a:pt x="222" y="454"/>
                    </a:cubicBezTo>
                    <a:cubicBezTo>
                      <a:pt x="178" y="457"/>
                      <a:pt x="139" y="442"/>
                      <a:pt x="117" y="428"/>
                    </a:cubicBezTo>
                    <a:cubicBezTo>
                      <a:pt x="112" y="425"/>
                      <a:pt x="105" y="420"/>
                      <a:pt x="103" y="418"/>
                    </a:cubicBezTo>
                    <a:cubicBezTo>
                      <a:pt x="103" y="418"/>
                      <a:pt x="103" y="418"/>
                      <a:pt x="103" y="418"/>
                    </a:cubicBezTo>
                    <a:cubicBezTo>
                      <a:pt x="78" y="398"/>
                      <a:pt x="32" y="350"/>
                      <a:pt x="14" y="257"/>
                    </a:cubicBezTo>
                    <a:cubicBezTo>
                      <a:pt x="11" y="241"/>
                      <a:pt x="9" y="225"/>
                      <a:pt x="8" y="209"/>
                    </a:cubicBezTo>
                    <a:cubicBezTo>
                      <a:pt x="8" y="149"/>
                      <a:pt x="21" y="101"/>
                      <a:pt x="86" y="49"/>
                    </a:cubicBezTo>
                    <a:cubicBezTo>
                      <a:pt x="88" y="48"/>
                      <a:pt x="93" y="41"/>
                      <a:pt x="94" y="38"/>
                    </a:cubicBezTo>
                    <a:cubicBezTo>
                      <a:pt x="97" y="28"/>
                      <a:pt x="99" y="17"/>
                      <a:pt x="100" y="5"/>
                    </a:cubicBezTo>
                    <a:cubicBezTo>
                      <a:pt x="100" y="3"/>
                      <a:pt x="99" y="1"/>
                      <a:pt x="97" y="0"/>
                    </a:cubicBezTo>
                    <a:cubicBezTo>
                      <a:pt x="94" y="0"/>
                      <a:pt x="93" y="2"/>
                      <a:pt x="92" y="4"/>
                    </a:cubicBezTo>
                    <a:cubicBezTo>
                      <a:pt x="91" y="16"/>
                      <a:pt x="89" y="26"/>
                      <a:pt x="86" y="35"/>
                    </a:cubicBezTo>
                    <a:cubicBezTo>
                      <a:pt x="86" y="37"/>
                      <a:pt x="82" y="42"/>
                      <a:pt x="81" y="43"/>
                    </a:cubicBezTo>
                    <a:cubicBezTo>
                      <a:pt x="14" y="96"/>
                      <a:pt x="0" y="146"/>
                      <a:pt x="0" y="209"/>
                    </a:cubicBezTo>
                    <a:cubicBezTo>
                      <a:pt x="1" y="225"/>
                      <a:pt x="3" y="242"/>
                      <a:pt x="6" y="259"/>
                    </a:cubicBezTo>
                    <a:cubicBezTo>
                      <a:pt x="27" y="365"/>
                      <a:pt x="83" y="415"/>
                      <a:pt x="106" y="431"/>
                    </a:cubicBezTo>
                    <a:cubicBezTo>
                      <a:pt x="107" y="432"/>
                      <a:pt x="108" y="432"/>
                      <a:pt x="109" y="433"/>
                    </a:cubicBezTo>
                    <a:cubicBezTo>
                      <a:pt x="132" y="447"/>
                      <a:pt x="174" y="466"/>
                      <a:pt x="222" y="462"/>
                    </a:cubicBezTo>
                    <a:cubicBezTo>
                      <a:pt x="229" y="463"/>
                      <a:pt x="236" y="461"/>
                      <a:pt x="243" y="459"/>
                    </a:cubicBezTo>
                    <a:cubicBezTo>
                      <a:pt x="252" y="457"/>
                      <a:pt x="259" y="451"/>
                      <a:pt x="263" y="442"/>
                    </a:cubicBezTo>
                    <a:cubicBezTo>
                      <a:pt x="271" y="426"/>
                      <a:pt x="265" y="406"/>
                      <a:pt x="250" y="398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89" name="Freeform 629">
                <a:extLst>
                  <a:ext uri="{FF2B5EF4-FFF2-40B4-BE49-F238E27FC236}">
                    <a16:creationId xmlns:a16="http://schemas.microsoft.com/office/drawing/2014/main" id="{B0A73326-C8EB-4C79-BECE-DCBAAD8E7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1779"/>
                <a:ext cx="145" cy="216"/>
              </a:xfrm>
              <a:custGeom>
                <a:avLst/>
                <a:gdLst>
                  <a:gd name="T0" fmla="*/ 625 w 58"/>
                  <a:gd name="T1" fmla="*/ 363 h 81"/>
                  <a:gd name="T2" fmla="*/ 613 w 58"/>
                  <a:gd name="T3" fmla="*/ 320 h 81"/>
                  <a:gd name="T4" fmla="*/ 33 w 58"/>
                  <a:gd name="T5" fmla="*/ 0 h 81"/>
                  <a:gd name="T6" fmla="*/ 0 w 58"/>
                  <a:gd name="T7" fmla="*/ 149 h 81"/>
                  <a:gd name="T8" fmla="*/ 563 w 58"/>
                  <a:gd name="T9" fmla="*/ 477 h 81"/>
                  <a:gd name="T10" fmla="*/ 563 w 58"/>
                  <a:gd name="T11" fmla="*/ 477 h 81"/>
                  <a:gd name="T12" fmla="*/ 563 w 58"/>
                  <a:gd name="T13" fmla="*/ 477 h 81"/>
                  <a:gd name="T14" fmla="*/ 675 w 58"/>
                  <a:gd name="T15" fmla="*/ 1101 h 81"/>
                  <a:gd name="T16" fmla="*/ 438 w 58"/>
                  <a:gd name="T17" fmla="*/ 1344 h 81"/>
                  <a:gd name="T18" fmla="*/ 175 w 58"/>
                  <a:gd name="T19" fmla="*/ 1272 h 81"/>
                  <a:gd name="T20" fmla="*/ 83 w 58"/>
                  <a:gd name="T21" fmla="*/ 1309 h 81"/>
                  <a:gd name="T22" fmla="*/ 113 w 58"/>
                  <a:gd name="T23" fmla="*/ 1400 h 81"/>
                  <a:gd name="T24" fmla="*/ 470 w 58"/>
                  <a:gd name="T25" fmla="*/ 1480 h 81"/>
                  <a:gd name="T26" fmla="*/ 783 w 58"/>
                  <a:gd name="T27" fmla="*/ 1160 h 81"/>
                  <a:gd name="T28" fmla="*/ 625 w 58"/>
                  <a:gd name="T29" fmla="*/ 363 h 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8" h="81">
                    <a:moveTo>
                      <a:pt x="40" y="19"/>
                    </a:moveTo>
                    <a:cubicBezTo>
                      <a:pt x="40" y="18"/>
                      <a:pt x="39" y="18"/>
                      <a:pt x="39" y="17"/>
                    </a:cubicBezTo>
                    <a:cubicBezTo>
                      <a:pt x="39" y="17"/>
                      <a:pt x="11" y="5"/>
                      <a:pt x="2" y="0"/>
                    </a:cubicBezTo>
                    <a:cubicBezTo>
                      <a:pt x="1" y="3"/>
                      <a:pt x="1" y="5"/>
                      <a:pt x="0" y="8"/>
                    </a:cubicBezTo>
                    <a:cubicBezTo>
                      <a:pt x="9" y="12"/>
                      <a:pt x="35" y="25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36" y="25"/>
                      <a:pt x="36" y="25"/>
                      <a:pt x="36" y="25"/>
                    </a:cubicBezTo>
                    <a:cubicBezTo>
                      <a:pt x="46" y="32"/>
                      <a:pt x="49" y="46"/>
                      <a:pt x="43" y="58"/>
                    </a:cubicBezTo>
                    <a:cubicBezTo>
                      <a:pt x="40" y="64"/>
                      <a:pt x="35" y="69"/>
                      <a:pt x="28" y="71"/>
                    </a:cubicBezTo>
                    <a:cubicBezTo>
                      <a:pt x="22" y="72"/>
                      <a:pt x="16" y="70"/>
                      <a:pt x="11" y="67"/>
                    </a:cubicBezTo>
                    <a:cubicBezTo>
                      <a:pt x="9" y="66"/>
                      <a:pt x="6" y="67"/>
                      <a:pt x="5" y="69"/>
                    </a:cubicBezTo>
                    <a:cubicBezTo>
                      <a:pt x="4" y="71"/>
                      <a:pt x="5" y="73"/>
                      <a:pt x="7" y="74"/>
                    </a:cubicBezTo>
                    <a:cubicBezTo>
                      <a:pt x="14" y="78"/>
                      <a:pt x="22" y="81"/>
                      <a:pt x="30" y="78"/>
                    </a:cubicBezTo>
                    <a:cubicBezTo>
                      <a:pt x="39" y="76"/>
                      <a:pt x="46" y="69"/>
                      <a:pt x="50" y="61"/>
                    </a:cubicBezTo>
                    <a:cubicBezTo>
                      <a:pt x="58" y="46"/>
                      <a:pt x="53" y="28"/>
                      <a:pt x="40" y="1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0" name="Freeform 630">
                <a:extLst>
                  <a:ext uri="{FF2B5EF4-FFF2-40B4-BE49-F238E27FC236}">
                    <a16:creationId xmlns:a16="http://schemas.microsoft.com/office/drawing/2014/main" id="{EE727872-403B-41B2-8E16-57EC89FC2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1768"/>
                <a:ext cx="32" cy="40"/>
              </a:xfrm>
              <a:custGeom>
                <a:avLst/>
                <a:gdLst>
                  <a:gd name="T0" fmla="*/ 30 w 13"/>
                  <a:gd name="T1" fmla="*/ 0 h 15"/>
                  <a:gd name="T2" fmla="*/ 12 w 13"/>
                  <a:gd name="T3" fmla="*/ 136 h 15"/>
                  <a:gd name="T4" fmla="*/ 91 w 13"/>
                  <a:gd name="T5" fmla="*/ 227 h 15"/>
                  <a:gd name="T6" fmla="*/ 133 w 13"/>
                  <a:gd name="T7" fmla="*/ 149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2" y="0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1" y="9"/>
                      <a:pt x="3" y="11"/>
                      <a:pt x="6" y="12"/>
                    </a:cubicBezTo>
                    <a:cubicBezTo>
                      <a:pt x="13" y="15"/>
                      <a:pt x="9" y="8"/>
                      <a:pt x="9" y="8"/>
                    </a:cubicBezTo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1" name="Freeform 631">
                <a:extLst>
                  <a:ext uri="{FF2B5EF4-FFF2-40B4-BE49-F238E27FC236}">
                    <a16:creationId xmlns:a16="http://schemas.microsoft.com/office/drawing/2014/main" id="{92456C0E-8BA5-4757-8483-8009A0383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1550"/>
                <a:ext cx="85" cy="96"/>
              </a:xfrm>
              <a:custGeom>
                <a:avLst/>
                <a:gdLst>
                  <a:gd name="T0" fmla="*/ 95 w 34"/>
                  <a:gd name="T1" fmla="*/ 320 h 36"/>
                  <a:gd name="T2" fmla="*/ 0 w 34"/>
                  <a:gd name="T3" fmla="*/ 0 h 36"/>
                  <a:gd name="T4" fmla="*/ 520 w 34"/>
                  <a:gd name="T5" fmla="*/ 285 h 36"/>
                  <a:gd name="T6" fmla="*/ 533 w 34"/>
                  <a:gd name="T7" fmla="*/ 435 h 36"/>
                  <a:gd name="T8" fmla="*/ 488 w 34"/>
                  <a:gd name="T9" fmla="*/ 627 h 36"/>
                  <a:gd name="T10" fmla="*/ 425 w 34"/>
                  <a:gd name="T11" fmla="*/ 683 h 36"/>
                  <a:gd name="T12" fmla="*/ 95 w 34"/>
                  <a:gd name="T13" fmla="*/ 32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6" y="17"/>
                    </a:moveTo>
                    <a:cubicBezTo>
                      <a:pt x="4" y="12"/>
                      <a:pt x="2" y="6"/>
                      <a:pt x="0" y="0"/>
                    </a:cubicBezTo>
                    <a:cubicBezTo>
                      <a:pt x="14" y="4"/>
                      <a:pt x="30" y="8"/>
                      <a:pt x="33" y="15"/>
                    </a:cubicBezTo>
                    <a:cubicBezTo>
                      <a:pt x="33" y="18"/>
                      <a:pt x="34" y="21"/>
                      <a:pt x="34" y="23"/>
                    </a:cubicBezTo>
                    <a:cubicBezTo>
                      <a:pt x="34" y="27"/>
                      <a:pt x="33" y="31"/>
                      <a:pt x="31" y="33"/>
                    </a:cubicBezTo>
                    <a:cubicBezTo>
                      <a:pt x="30" y="36"/>
                      <a:pt x="28" y="36"/>
                      <a:pt x="27" y="36"/>
                    </a:cubicBezTo>
                    <a:cubicBezTo>
                      <a:pt x="14" y="36"/>
                      <a:pt x="11" y="29"/>
                      <a:pt x="6" y="17"/>
                    </a:cubicBezTo>
                    <a:close/>
                  </a:path>
                </a:pathLst>
              </a:custGeom>
              <a:solidFill>
                <a:srgbClr val="C10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2" name="Freeform 632">
                <a:extLst>
                  <a:ext uri="{FF2B5EF4-FFF2-40B4-BE49-F238E27FC236}">
                    <a16:creationId xmlns:a16="http://schemas.microsoft.com/office/drawing/2014/main" id="{6ABEEC05-5E30-4AD6-847F-A758E72F8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576"/>
                <a:ext cx="52" cy="62"/>
              </a:xfrm>
              <a:custGeom>
                <a:avLst/>
                <a:gdLst>
                  <a:gd name="T0" fmla="*/ 0 w 21"/>
                  <a:gd name="T1" fmla="*/ 22 h 23"/>
                  <a:gd name="T2" fmla="*/ 134 w 21"/>
                  <a:gd name="T3" fmla="*/ 334 h 23"/>
                  <a:gd name="T4" fmla="*/ 287 w 21"/>
                  <a:gd name="T5" fmla="*/ 313 h 23"/>
                  <a:gd name="T6" fmla="*/ 154 w 21"/>
                  <a:gd name="T7" fmla="*/ 59 h 23"/>
                  <a:gd name="T8" fmla="*/ 30 w 21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3">
                    <a:moveTo>
                      <a:pt x="0" y="1"/>
                    </a:moveTo>
                    <a:cubicBezTo>
                      <a:pt x="2" y="6"/>
                      <a:pt x="5" y="12"/>
                      <a:pt x="9" y="17"/>
                    </a:cubicBezTo>
                    <a:cubicBezTo>
                      <a:pt x="12" y="21"/>
                      <a:pt x="17" y="23"/>
                      <a:pt x="19" y="16"/>
                    </a:cubicBezTo>
                    <a:cubicBezTo>
                      <a:pt x="21" y="9"/>
                      <a:pt x="16" y="5"/>
                      <a:pt x="10" y="3"/>
                    </a:cubicBezTo>
                    <a:cubicBezTo>
                      <a:pt x="8" y="2"/>
                      <a:pt x="3" y="1"/>
                      <a:pt x="2" y="0"/>
                    </a:cubicBezTo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3" name="Freeform 633">
                <a:extLst>
                  <a:ext uri="{FF2B5EF4-FFF2-40B4-BE49-F238E27FC236}">
                    <a16:creationId xmlns:a16="http://schemas.microsoft.com/office/drawing/2014/main" id="{8B319EE6-F664-4498-A212-184883DC2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376"/>
                <a:ext cx="113" cy="115"/>
              </a:xfrm>
              <a:custGeom>
                <a:avLst/>
                <a:gdLst>
                  <a:gd name="T0" fmla="*/ 251 w 45"/>
                  <a:gd name="T1" fmla="*/ 115 h 43"/>
                  <a:gd name="T2" fmla="*/ 126 w 45"/>
                  <a:gd name="T3" fmla="*/ 824 h 43"/>
                  <a:gd name="T4" fmla="*/ 239 w 45"/>
                  <a:gd name="T5" fmla="*/ 786 h 43"/>
                  <a:gd name="T6" fmla="*/ 316 w 45"/>
                  <a:gd name="T7" fmla="*/ 251 h 43"/>
                  <a:gd name="T8" fmla="*/ 588 w 45"/>
                  <a:gd name="T9" fmla="*/ 321 h 43"/>
                  <a:gd name="T10" fmla="*/ 713 w 45"/>
                  <a:gd name="T11" fmla="*/ 251 h 43"/>
                  <a:gd name="T12" fmla="*/ 251 w 45"/>
                  <a:gd name="T13" fmla="*/ 115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43">
                    <a:moveTo>
                      <a:pt x="16" y="6"/>
                    </a:moveTo>
                    <a:cubicBezTo>
                      <a:pt x="0" y="14"/>
                      <a:pt x="3" y="28"/>
                      <a:pt x="8" y="43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0" y="23"/>
                      <a:pt x="11" y="17"/>
                      <a:pt x="20" y="13"/>
                    </a:cubicBezTo>
                    <a:cubicBezTo>
                      <a:pt x="28" y="9"/>
                      <a:pt x="32" y="11"/>
                      <a:pt x="37" y="17"/>
                    </a:cubicBezTo>
                    <a:cubicBezTo>
                      <a:pt x="45" y="13"/>
                      <a:pt x="45" y="13"/>
                      <a:pt x="45" y="13"/>
                    </a:cubicBezTo>
                    <a:cubicBezTo>
                      <a:pt x="37" y="2"/>
                      <a:pt x="27" y="0"/>
                      <a:pt x="16" y="6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4" name="Freeform 634">
                <a:extLst>
                  <a:ext uri="{FF2B5EF4-FFF2-40B4-BE49-F238E27FC236}">
                    <a16:creationId xmlns:a16="http://schemas.microsoft.com/office/drawing/2014/main" id="{71E705C4-E526-4DEB-B81D-10B81F491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1616"/>
                <a:ext cx="33" cy="54"/>
              </a:xfrm>
              <a:custGeom>
                <a:avLst/>
                <a:gdLst>
                  <a:gd name="T0" fmla="*/ 84 w 13"/>
                  <a:gd name="T1" fmla="*/ 0 h 20"/>
                  <a:gd name="T2" fmla="*/ 0 w 13"/>
                  <a:gd name="T3" fmla="*/ 394 h 20"/>
                  <a:gd name="T4" fmla="*/ 117 w 13"/>
                  <a:gd name="T5" fmla="*/ 38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0">
                    <a:moveTo>
                      <a:pt x="5" y="0"/>
                    </a:moveTo>
                    <a:cubicBezTo>
                      <a:pt x="3" y="6"/>
                      <a:pt x="0" y="13"/>
                      <a:pt x="0" y="20"/>
                    </a:cubicBezTo>
                    <a:cubicBezTo>
                      <a:pt x="5" y="17"/>
                      <a:pt x="13" y="8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5" name="Freeform 635">
                <a:extLst>
                  <a:ext uri="{FF2B5EF4-FFF2-40B4-BE49-F238E27FC236}">
                    <a16:creationId xmlns:a16="http://schemas.microsoft.com/office/drawing/2014/main" id="{2FD48A9C-6934-4177-9101-C77642968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1680"/>
                <a:ext cx="20" cy="22"/>
              </a:xfrm>
              <a:custGeom>
                <a:avLst/>
                <a:gdLst>
                  <a:gd name="T0" fmla="*/ 20 w 8"/>
                  <a:gd name="T1" fmla="*/ 47 h 8"/>
                  <a:gd name="T2" fmla="*/ 0 w 8"/>
                  <a:gd name="T3" fmla="*/ 168 h 8"/>
                  <a:gd name="T4" fmla="*/ 125 w 8"/>
                  <a:gd name="T5" fmla="*/ 22 h 8"/>
                  <a:gd name="T6" fmla="*/ 63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1" y="2"/>
                    </a:moveTo>
                    <a:cubicBezTo>
                      <a:pt x="0" y="5"/>
                      <a:pt x="0" y="6"/>
                      <a:pt x="0" y="8"/>
                    </a:cubicBezTo>
                    <a:cubicBezTo>
                      <a:pt x="3" y="6"/>
                      <a:pt x="6" y="4"/>
                      <a:pt x="8" y="1"/>
                    </a:cubicBezTo>
                    <a:cubicBezTo>
                      <a:pt x="7" y="0"/>
                      <a:pt x="6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6" name="Freeform 636">
                <a:extLst>
                  <a:ext uri="{FF2B5EF4-FFF2-40B4-BE49-F238E27FC236}">
                    <a16:creationId xmlns:a16="http://schemas.microsoft.com/office/drawing/2014/main" id="{C1DCC06C-1DF3-41B8-917E-89D4E4021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1584"/>
                <a:ext cx="20" cy="16"/>
              </a:xfrm>
              <a:custGeom>
                <a:avLst/>
                <a:gdLst>
                  <a:gd name="T0" fmla="*/ 0 w 8"/>
                  <a:gd name="T1" fmla="*/ 21 h 6"/>
                  <a:gd name="T2" fmla="*/ 33 w 8"/>
                  <a:gd name="T3" fmla="*/ 115 h 6"/>
                  <a:gd name="T4" fmla="*/ 0 w 8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1"/>
                    </a:moveTo>
                    <a:cubicBezTo>
                      <a:pt x="1" y="3"/>
                      <a:pt x="1" y="4"/>
                      <a:pt x="2" y="6"/>
                    </a:cubicBezTo>
                    <a:cubicBezTo>
                      <a:pt x="8" y="3"/>
                      <a:pt x="5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7" name="Freeform 637">
                <a:extLst>
                  <a:ext uri="{FF2B5EF4-FFF2-40B4-BE49-F238E27FC236}">
                    <a16:creationId xmlns:a16="http://schemas.microsoft.com/office/drawing/2014/main" id="{35DE3724-DE5F-4F41-8708-635335DAC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427"/>
                <a:ext cx="13" cy="11"/>
              </a:xfrm>
              <a:custGeom>
                <a:avLst/>
                <a:gdLst>
                  <a:gd name="T0" fmla="*/ 34 w 5"/>
                  <a:gd name="T1" fmla="*/ 0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34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8" name="Freeform 638">
                <a:extLst>
                  <a:ext uri="{FF2B5EF4-FFF2-40B4-BE49-F238E27FC236}">
                    <a16:creationId xmlns:a16="http://schemas.microsoft.com/office/drawing/2014/main" id="{51481296-CBF3-44C8-A7B9-A0DC42812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446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68 w 5"/>
                  <a:gd name="T3" fmla="*/ 34 h 5"/>
                  <a:gd name="T4" fmla="*/ 68 w 5"/>
                  <a:gd name="T5" fmla="*/ 68 h 5"/>
                  <a:gd name="T6" fmla="*/ 21 w 5"/>
                  <a:gd name="T7" fmla="*/ 68 h 5"/>
                  <a:gd name="T8" fmla="*/ 34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99" name="Freeform 639">
                <a:extLst>
                  <a:ext uri="{FF2B5EF4-FFF2-40B4-BE49-F238E27FC236}">
                    <a16:creationId xmlns:a16="http://schemas.microsoft.com/office/drawing/2014/main" id="{F53E152B-A890-47E0-8D5E-B1E7714A6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395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0" name="Freeform 640">
                <a:extLst>
                  <a:ext uri="{FF2B5EF4-FFF2-40B4-BE49-F238E27FC236}">
                    <a16:creationId xmlns:a16="http://schemas.microsoft.com/office/drawing/2014/main" id="{4C7B5E0D-E390-4D20-A027-DD37555D2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374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1" name="Freeform 641">
                <a:extLst>
                  <a:ext uri="{FF2B5EF4-FFF2-40B4-BE49-F238E27FC236}">
                    <a16:creationId xmlns:a16="http://schemas.microsoft.com/office/drawing/2014/main" id="{0B4B099C-3C06-4C53-9A37-2CF70983A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2352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2" name="Freeform 642">
                <a:extLst>
                  <a:ext uri="{FF2B5EF4-FFF2-40B4-BE49-F238E27FC236}">
                    <a16:creationId xmlns:a16="http://schemas.microsoft.com/office/drawing/2014/main" id="{5662752F-AD1A-4892-8A40-5158F60E0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32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3" name="Freeform 643">
                <a:extLst>
                  <a:ext uri="{FF2B5EF4-FFF2-40B4-BE49-F238E27FC236}">
                    <a16:creationId xmlns:a16="http://schemas.microsoft.com/office/drawing/2014/main" id="{CBFBC301-4EE7-4035-85C3-B39D94C4B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464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4" name="Freeform 644">
                <a:extLst>
                  <a:ext uri="{FF2B5EF4-FFF2-40B4-BE49-F238E27FC236}">
                    <a16:creationId xmlns:a16="http://schemas.microsoft.com/office/drawing/2014/main" id="{7F1C5AD8-5572-4E13-B985-F9EC2213F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30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5" name="Freeform 645">
                <a:extLst>
                  <a:ext uri="{FF2B5EF4-FFF2-40B4-BE49-F238E27FC236}">
                    <a16:creationId xmlns:a16="http://schemas.microsoft.com/office/drawing/2014/main" id="{29073F61-C65C-455A-9E13-104C2A32C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352"/>
                <a:ext cx="12" cy="14"/>
              </a:xfrm>
              <a:custGeom>
                <a:avLst/>
                <a:gdLst>
                  <a:gd name="T0" fmla="*/ 12 w 5"/>
                  <a:gd name="T1" fmla="*/ 22 h 5"/>
                  <a:gd name="T2" fmla="*/ 58 w 5"/>
                  <a:gd name="T3" fmla="*/ 22 h 5"/>
                  <a:gd name="T4" fmla="*/ 58 w 5"/>
                  <a:gd name="T5" fmla="*/ 87 h 5"/>
                  <a:gd name="T6" fmla="*/ 12 w 5"/>
                  <a:gd name="T7" fmla="*/ 87 h 5"/>
                  <a:gd name="T8" fmla="*/ 12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6" name="Freeform 646">
                <a:extLst>
                  <a:ext uri="{FF2B5EF4-FFF2-40B4-BE49-F238E27FC236}">
                    <a16:creationId xmlns:a16="http://schemas.microsoft.com/office/drawing/2014/main" id="{E246EBC3-D4B9-4CB9-BBA2-9916CF9FE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392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2 h 4"/>
                  <a:gd name="T4" fmla="*/ 58 w 5"/>
                  <a:gd name="T5" fmla="*/ 61 h 4"/>
                  <a:gd name="T6" fmla="*/ 12 w 5"/>
                  <a:gd name="T7" fmla="*/ 61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7" name="Freeform 647">
                <a:extLst>
                  <a:ext uri="{FF2B5EF4-FFF2-40B4-BE49-F238E27FC236}">
                    <a16:creationId xmlns:a16="http://schemas.microsoft.com/office/drawing/2014/main" id="{8CA9229E-C0A7-4AC0-9811-427C01FB7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232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2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8" name="Freeform 648">
                <a:extLst>
                  <a:ext uri="{FF2B5EF4-FFF2-40B4-BE49-F238E27FC236}">
                    <a16:creationId xmlns:a16="http://schemas.microsoft.com/office/drawing/2014/main" id="{7B28A242-6A1E-4BE3-A3B4-90D2A1FAD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256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09" name="Freeform 649">
                <a:extLst>
                  <a:ext uri="{FF2B5EF4-FFF2-40B4-BE49-F238E27FC236}">
                    <a16:creationId xmlns:a16="http://schemas.microsoft.com/office/drawing/2014/main" id="{C88C3F56-2D72-492A-BA77-468981EBC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278"/>
                <a:ext cx="12" cy="10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0 h 4"/>
                  <a:gd name="T4" fmla="*/ 58 w 5"/>
                  <a:gd name="T5" fmla="*/ 50 h 4"/>
                  <a:gd name="T6" fmla="*/ 12 w 5"/>
                  <a:gd name="T7" fmla="*/ 50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0" name="Freeform 650">
                <a:extLst>
                  <a:ext uri="{FF2B5EF4-FFF2-40B4-BE49-F238E27FC236}">
                    <a16:creationId xmlns:a16="http://schemas.microsoft.com/office/drawing/2014/main" id="{FB085C60-DB1F-49DB-88E3-9ABD07E08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472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1" name="Freeform 651">
                <a:extLst>
                  <a:ext uri="{FF2B5EF4-FFF2-40B4-BE49-F238E27FC236}">
                    <a16:creationId xmlns:a16="http://schemas.microsoft.com/office/drawing/2014/main" id="{20A7211C-1F13-478B-AA36-A20EEF70A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47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2" name="Freeform 652">
                <a:extLst>
                  <a:ext uri="{FF2B5EF4-FFF2-40B4-BE49-F238E27FC236}">
                    <a16:creationId xmlns:a16="http://schemas.microsoft.com/office/drawing/2014/main" id="{B8025014-2503-48A9-91DA-0F16E0DDB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448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3" name="Freeform 653">
                <a:extLst>
                  <a:ext uri="{FF2B5EF4-FFF2-40B4-BE49-F238E27FC236}">
                    <a16:creationId xmlns:a16="http://schemas.microsoft.com/office/drawing/2014/main" id="{CE3326E1-9364-4F92-BBC1-137976F53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435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4" name="Freeform 654">
                <a:extLst>
                  <a:ext uri="{FF2B5EF4-FFF2-40B4-BE49-F238E27FC236}">
                    <a16:creationId xmlns:a16="http://schemas.microsoft.com/office/drawing/2014/main" id="{5268943C-EB65-44AD-8D03-553731FAC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448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5" name="Freeform 655">
                <a:extLst>
                  <a:ext uri="{FF2B5EF4-FFF2-40B4-BE49-F238E27FC236}">
                    <a16:creationId xmlns:a16="http://schemas.microsoft.com/office/drawing/2014/main" id="{54D41D2C-95B6-4FF0-A8BC-CE430FB7E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395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37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12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6" name="Freeform 656">
                <a:extLst>
                  <a:ext uri="{FF2B5EF4-FFF2-40B4-BE49-F238E27FC236}">
                    <a16:creationId xmlns:a16="http://schemas.microsoft.com/office/drawing/2014/main" id="{484EFCD4-1453-4A4B-86CA-935C92134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366"/>
                <a:ext cx="7" cy="8"/>
              </a:xfrm>
              <a:custGeom>
                <a:avLst/>
                <a:gdLst>
                  <a:gd name="T0" fmla="*/ 12 w 3"/>
                  <a:gd name="T1" fmla="*/ 21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56 h 3"/>
                  <a:gd name="T8" fmla="*/ 12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7" name="Freeform 657">
                <a:extLst>
                  <a:ext uri="{FF2B5EF4-FFF2-40B4-BE49-F238E27FC236}">
                    <a16:creationId xmlns:a16="http://schemas.microsoft.com/office/drawing/2014/main" id="{E0DB285B-87F5-430F-AD85-04AB48CB6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339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56 h 3"/>
                  <a:gd name="T8" fmla="*/ 2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8" name="Freeform 658">
                <a:extLst>
                  <a:ext uri="{FF2B5EF4-FFF2-40B4-BE49-F238E27FC236}">
                    <a16:creationId xmlns:a16="http://schemas.microsoft.com/office/drawing/2014/main" id="{07BBDA9E-DB75-4C4D-BDC8-2DBEE4E59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331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19" name="Freeform 659">
                <a:extLst>
                  <a:ext uri="{FF2B5EF4-FFF2-40B4-BE49-F238E27FC236}">
                    <a16:creationId xmlns:a16="http://schemas.microsoft.com/office/drawing/2014/main" id="{B2245BCF-EDCA-4498-AD5F-AC4DEE4F8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472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20" name="Freeform 660">
                <a:extLst>
                  <a:ext uri="{FF2B5EF4-FFF2-40B4-BE49-F238E27FC236}">
                    <a16:creationId xmlns:a16="http://schemas.microsoft.com/office/drawing/2014/main" id="{6459CC54-DF41-40DB-B8CF-5EF094D12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318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21" name="Freeform 661">
                <a:extLst>
                  <a:ext uri="{FF2B5EF4-FFF2-40B4-BE49-F238E27FC236}">
                    <a16:creationId xmlns:a16="http://schemas.microsoft.com/office/drawing/2014/main" id="{4C591580-B002-490F-9A62-341812793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339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22" name="Freeform 662">
                <a:extLst>
                  <a:ext uri="{FF2B5EF4-FFF2-40B4-BE49-F238E27FC236}">
                    <a16:creationId xmlns:a16="http://schemas.microsoft.com/office/drawing/2014/main" id="{E5499A2A-ACD5-4439-8F01-31DC88CFC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331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23" name="Freeform 663">
                <a:extLst>
                  <a:ext uri="{FF2B5EF4-FFF2-40B4-BE49-F238E27FC236}">
                    <a16:creationId xmlns:a16="http://schemas.microsoft.com/office/drawing/2014/main" id="{0069D248-97CB-4B8A-8FC5-BFED50B56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288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24" name="Freeform 664">
                <a:extLst>
                  <a:ext uri="{FF2B5EF4-FFF2-40B4-BE49-F238E27FC236}">
                    <a16:creationId xmlns:a16="http://schemas.microsoft.com/office/drawing/2014/main" id="{1B8A38C0-6BAF-4E71-BA4D-B593DA96D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30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25" name="Freeform 665">
                <a:extLst>
                  <a:ext uri="{FF2B5EF4-FFF2-40B4-BE49-F238E27FC236}">
                    <a16:creationId xmlns:a16="http://schemas.microsoft.com/office/drawing/2014/main" id="{46EA79CA-C59A-4A82-8778-EA90A12E0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270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26" name="Freeform 666">
                <a:extLst>
                  <a:ext uri="{FF2B5EF4-FFF2-40B4-BE49-F238E27FC236}">
                    <a16:creationId xmlns:a16="http://schemas.microsoft.com/office/drawing/2014/main" id="{7A3FC20B-EBBE-4E06-AE18-5416EB1D3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251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27" name="Freeform 667">
                <a:extLst>
                  <a:ext uri="{FF2B5EF4-FFF2-40B4-BE49-F238E27FC236}">
                    <a16:creationId xmlns:a16="http://schemas.microsoft.com/office/drawing/2014/main" id="{1B16EA6A-BEEC-4009-91AA-C45AA5505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283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33 w 4"/>
                  <a:gd name="T5" fmla="*/ 21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28" name="Freeform 668">
                <a:extLst>
                  <a:ext uri="{FF2B5EF4-FFF2-40B4-BE49-F238E27FC236}">
                    <a16:creationId xmlns:a16="http://schemas.microsoft.com/office/drawing/2014/main" id="{FE683395-7A9B-445E-B389-97209E589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26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29" name="Freeform 669">
                <a:extLst>
                  <a:ext uri="{FF2B5EF4-FFF2-40B4-BE49-F238E27FC236}">
                    <a16:creationId xmlns:a16="http://schemas.microsoft.com/office/drawing/2014/main" id="{97A17208-C11B-4A23-BF61-E2E6DC99F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275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30" name="Freeform 670">
                <a:extLst>
                  <a:ext uri="{FF2B5EF4-FFF2-40B4-BE49-F238E27FC236}">
                    <a16:creationId xmlns:a16="http://schemas.microsoft.com/office/drawing/2014/main" id="{DDF945BE-A435-48FB-91CD-51023C6D8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35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31" name="Freeform 671">
                <a:extLst>
                  <a:ext uri="{FF2B5EF4-FFF2-40B4-BE49-F238E27FC236}">
                    <a16:creationId xmlns:a16="http://schemas.microsoft.com/office/drawing/2014/main" id="{F0EE868D-30CA-4186-BCAC-D6D52198A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384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32" name="Freeform 672">
                <a:extLst>
                  <a:ext uri="{FF2B5EF4-FFF2-40B4-BE49-F238E27FC236}">
                    <a16:creationId xmlns:a16="http://schemas.microsoft.com/office/drawing/2014/main" id="{0934267C-50E5-4A97-B3C8-328004B55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41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2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33" name="Freeform 673">
                <a:extLst>
                  <a:ext uri="{FF2B5EF4-FFF2-40B4-BE49-F238E27FC236}">
                    <a16:creationId xmlns:a16="http://schemas.microsoft.com/office/drawing/2014/main" id="{C0AFE1F3-311D-4BD7-8EBE-EB47BBF5F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371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34" name="Freeform 674">
                <a:extLst>
                  <a:ext uri="{FF2B5EF4-FFF2-40B4-BE49-F238E27FC236}">
                    <a16:creationId xmlns:a16="http://schemas.microsoft.com/office/drawing/2014/main" id="{846A2476-D699-4601-BB9C-0043583BE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347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35" name="Freeform 675">
                <a:extLst>
                  <a:ext uri="{FF2B5EF4-FFF2-40B4-BE49-F238E27FC236}">
                    <a16:creationId xmlns:a16="http://schemas.microsoft.com/office/drawing/2014/main" id="{0F283FD7-18FA-44A7-B0E3-AF2CAF6EF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" y="2291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36" name="Freeform 676">
                <a:extLst>
                  <a:ext uri="{FF2B5EF4-FFF2-40B4-BE49-F238E27FC236}">
                    <a16:creationId xmlns:a16="http://schemas.microsoft.com/office/drawing/2014/main" id="{5BCBB861-8A89-41B9-9E11-1E3F7A2D1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23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37" name="Freeform 677">
                <a:extLst>
                  <a:ext uri="{FF2B5EF4-FFF2-40B4-BE49-F238E27FC236}">
                    <a16:creationId xmlns:a16="http://schemas.microsoft.com/office/drawing/2014/main" id="{945B2055-38CD-4677-A5BD-96BC0449A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95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38" name="Freeform 678">
                <a:extLst>
                  <a:ext uri="{FF2B5EF4-FFF2-40B4-BE49-F238E27FC236}">
                    <a16:creationId xmlns:a16="http://schemas.microsoft.com/office/drawing/2014/main" id="{FBD09F7B-307E-4D53-8493-9DDF541C1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208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39" name="Freeform 679">
                <a:extLst>
                  <a:ext uri="{FF2B5EF4-FFF2-40B4-BE49-F238E27FC236}">
                    <a16:creationId xmlns:a16="http://schemas.microsoft.com/office/drawing/2014/main" id="{926DB7B3-1459-4A05-875A-62AA40D7B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18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40" name="Freeform 680">
                <a:extLst>
                  <a:ext uri="{FF2B5EF4-FFF2-40B4-BE49-F238E27FC236}">
                    <a16:creationId xmlns:a16="http://schemas.microsoft.com/office/drawing/2014/main" id="{71DFAD7E-49CF-4FEB-ABB7-248C8E6B0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158"/>
                <a:ext cx="17" cy="18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67 h 7"/>
                  <a:gd name="T4" fmla="*/ 41 w 7"/>
                  <a:gd name="T5" fmla="*/ 21 h 7"/>
                  <a:gd name="T6" fmla="*/ 87 w 7"/>
                  <a:gd name="T7" fmla="*/ 54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41" name="Freeform 681">
                <a:extLst>
                  <a:ext uri="{FF2B5EF4-FFF2-40B4-BE49-F238E27FC236}">
                    <a16:creationId xmlns:a16="http://schemas.microsoft.com/office/drawing/2014/main" id="{C2FECB43-B941-4357-A6AC-C1AF5A0D8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163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42" name="Freeform 682">
                <a:extLst>
                  <a:ext uri="{FF2B5EF4-FFF2-40B4-BE49-F238E27FC236}">
                    <a16:creationId xmlns:a16="http://schemas.microsoft.com/office/drawing/2014/main" id="{8ECB3681-6429-4830-81A2-985C4F621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18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43" name="Freeform 683">
                <a:extLst>
                  <a:ext uri="{FF2B5EF4-FFF2-40B4-BE49-F238E27FC236}">
                    <a16:creationId xmlns:a16="http://schemas.microsoft.com/office/drawing/2014/main" id="{1D4B8128-4A30-4176-88D4-68DD44CE0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22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44" name="Freeform 684">
                <a:extLst>
                  <a:ext uri="{FF2B5EF4-FFF2-40B4-BE49-F238E27FC236}">
                    <a16:creationId xmlns:a16="http://schemas.microsoft.com/office/drawing/2014/main" id="{944A821F-2EB2-452A-93EF-0DBD69440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222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85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45" name="Freeform 685">
                <a:extLst>
                  <a:ext uri="{FF2B5EF4-FFF2-40B4-BE49-F238E27FC236}">
                    <a16:creationId xmlns:a16="http://schemas.microsoft.com/office/drawing/2014/main" id="{88F52FBE-E1DB-4E1A-AAA3-544EB15EA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251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46" name="Freeform 686">
                <a:extLst>
                  <a:ext uri="{FF2B5EF4-FFF2-40B4-BE49-F238E27FC236}">
                    <a16:creationId xmlns:a16="http://schemas.microsoft.com/office/drawing/2014/main" id="{7C6B684B-CA95-42CE-ADC3-C1FA74B9B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29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103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47" name="Freeform 687">
                <a:extLst>
                  <a:ext uri="{FF2B5EF4-FFF2-40B4-BE49-F238E27FC236}">
                    <a16:creationId xmlns:a16="http://schemas.microsoft.com/office/drawing/2014/main" id="{CE1D88C6-736F-4A17-A332-840D85160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232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48" name="Freeform 688">
                <a:extLst>
                  <a:ext uri="{FF2B5EF4-FFF2-40B4-BE49-F238E27FC236}">
                    <a16:creationId xmlns:a16="http://schemas.microsoft.com/office/drawing/2014/main" id="{E3857C0F-C34C-48A3-B06F-AA826A3C3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336"/>
                <a:ext cx="17" cy="16"/>
              </a:xfrm>
              <a:custGeom>
                <a:avLst/>
                <a:gdLst>
                  <a:gd name="T0" fmla="*/ 70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70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49" name="Freeform 689">
                <a:extLst>
                  <a:ext uri="{FF2B5EF4-FFF2-40B4-BE49-F238E27FC236}">
                    <a16:creationId xmlns:a16="http://schemas.microsoft.com/office/drawing/2014/main" id="{647B7A71-C63F-4A33-833C-2DDD7F507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2299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50" name="Freeform 690">
                <a:extLst>
                  <a:ext uri="{FF2B5EF4-FFF2-40B4-BE49-F238E27FC236}">
                    <a16:creationId xmlns:a16="http://schemas.microsoft.com/office/drawing/2014/main" id="{479DE87E-ECE2-49BE-BE44-CF9CFD9D3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334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51" name="Freeform 691">
                <a:extLst>
                  <a:ext uri="{FF2B5EF4-FFF2-40B4-BE49-F238E27FC236}">
                    <a16:creationId xmlns:a16="http://schemas.microsoft.com/office/drawing/2014/main" id="{E5D00600-E2B5-4131-82A4-CCF800109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35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52" name="Freeform 692">
                <a:extLst>
                  <a:ext uri="{FF2B5EF4-FFF2-40B4-BE49-F238E27FC236}">
                    <a16:creationId xmlns:a16="http://schemas.microsoft.com/office/drawing/2014/main" id="{39A8D8F0-9C29-4B35-BF85-4C6F40E2C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387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53" name="Freeform 693">
                <a:extLst>
                  <a:ext uri="{FF2B5EF4-FFF2-40B4-BE49-F238E27FC236}">
                    <a16:creationId xmlns:a16="http://schemas.microsoft.com/office/drawing/2014/main" id="{516C1EEB-BFB1-4FA4-97A3-34E7EA3A5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44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54" name="Freeform 694">
                <a:extLst>
                  <a:ext uri="{FF2B5EF4-FFF2-40B4-BE49-F238E27FC236}">
                    <a16:creationId xmlns:a16="http://schemas.microsoft.com/office/drawing/2014/main" id="{845D5925-0BF0-4160-9445-693673135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475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55" name="Freeform 695">
                <a:extLst>
                  <a:ext uri="{FF2B5EF4-FFF2-40B4-BE49-F238E27FC236}">
                    <a16:creationId xmlns:a16="http://schemas.microsoft.com/office/drawing/2014/main" id="{51FC4ACC-BD06-446E-A957-6A7FD096C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494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56" name="Freeform 696">
                <a:extLst>
                  <a:ext uri="{FF2B5EF4-FFF2-40B4-BE49-F238E27FC236}">
                    <a16:creationId xmlns:a16="http://schemas.microsoft.com/office/drawing/2014/main" id="{040B29E2-9507-47DE-A811-1CEBCFA20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464"/>
                <a:ext cx="17" cy="16"/>
              </a:xfrm>
              <a:custGeom>
                <a:avLst/>
                <a:gdLst>
                  <a:gd name="T0" fmla="*/ 70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70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57" name="Freeform 697">
                <a:extLst>
                  <a:ext uri="{FF2B5EF4-FFF2-40B4-BE49-F238E27FC236}">
                    <a16:creationId xmlns:a16="http://schemas.microsoft.com/office/drawing/2014/main" id="{1FB4177F-455A-4C30-9AD0-40E723B06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499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58" name="Freeform 698">
                <a:extLst>
                  <a:ext uri="{FF2B5EF4-FFF2-40B4-BE49-F238E27FC236}">
                    <a16:creationId xmlns:a16="http://schemas.microsoft.com/office/drawing/2014/main" id="{D284C8FA-A05D-4E35-B103-0BA128B4E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478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59" name="Freeform 699">
                <a:extLst>
                  <a:ext uri="{FF2B5EF4-FFF2-40B4-BE49-F238E27FC236}">
                    <a16:creationId xmlns:a16="http://schemas.microsoft.com/office/drawing/2014/main" id="{60F1CDCF-4F29-4362-8E1F-35CAF5B4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499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60" name="Freeform 700">
                <a:extLst>
                  <a:ext uri="{FF2B5EF4-FFF2-40B4-BE49-F238E27FC236}">
                    <a16:creationId xmlns:a16="http://schemas.microsoft.com/office/drawing/2014/main" id="{48241589-3287-48F8-964C-79A267118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531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61" name="Freeform 701">
                <a:extLst>
                  <a:ext uri="{FF2B5EF4-FFF2-40B4-BE49-F238E27FC236}">
                    <a16:creationId xmlns:a16="http://schemas.microsoft.com/office/drawing/2014/main" id="{6BC5C7F1-6699-439B-BE21-7A0345C11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2558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62" name="Freeform 702">
                <a:extLst>
                  <a:ext uri="{FF2B5EF4-FFF2-40B4-BE49-F238E27FC236}">
                    <a16:creationId xmlns:a16="http://schemas.microsoft.com/office/drawing/2014/main" id="{EDEE16E2-7A98-4243-9EBF-38E2808AC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531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63" name="Freeform 703">
                <a:extLst>
                  <a:ext uri="{FF2B5EF4-FFF2-40B4-BE49-F238E27FC236}">
                    <a16:creationId xmlns:a16="http://schemas.microsoft.com/office/drawing/2014/main" id="{F7BE3CBC-8CD5-4386-BA8C-5C4776DF0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51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64" name="Freeform 704">
                <a:extLst>
                  <a:ext uri="{FF2B5EF4-FFF2-40B4-BE49-F238E27FC236}">
                    <a16:creationId xmlns:a16="http://schemas.microsoft.com/office/drawing/2014/main" id="{68ED4C56-B18F-4762-83BA-60B6FBCE7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26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65" name="Freeform 705">
                <a:extLst>
                  <a:ext uri="{FF2B5EF4-FFF2-40B4-BE49-F238E27FC236}">
                    <a16:creationId xmlns:a16="http://schemas.microsoft.com/office/drawing/2014/main" id="{78266A1B-86FD-4F6C-9DB2-046DD71B3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2539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103 h 7"/>
                  <a:gd name="T4" fmla="*/ 41 w 7"/>
                  <a:gd name="T5" fmla="*/ 22 h 7"/>
                  <a:gd name="T6" fmla="*/ 87 w 7"/>
                  <a:gd name="T7" fmla="*/ 60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66" name="Freeform 706">
                <a:extLst>
                  <a:ext uri="{FF2B5EF4-FFF2-40B4-BE49-F238E27FC236}">
                    <a16:creationId xmlns:a16="http://schemas.microsoft.com/office/drawing/2014/main" id="{2C32D6DA-82A0-4A5C-98E5-8C2A0A4AD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534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85 h 7"/>
                  <a:gd name="T4" fmla="*/ 41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67" name="Freeform 707">
                <a:extLst>
                  <a:ext uri="{FF2B5EF4-FFF2-40B4-BE49-F238E27FC236}">
                    <a16:creationId xmlns:a16="http://schemas.microsoft.com/office/drawing/2014/main" id="{D2BF7F02-8B7D-4FCC-B6FC-CCEF4DFAB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544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68" name="Freeform 708">
                <a:extLst>
                  <a:ext uri="{FF2B5EF4-FFF2-40B4-BE49-F238E27FC236}">
                    <a16:creationId xmlns:a16="http://schemas.microsoft.com/office/drawing/2014/main" id="{44E01E32-CE3A-4843-89E8-2F02A7727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550"/>
                <a:ext cx="17" cy="16"/>
              </a:xfrm>
              <a:custGeom>
                <a:avLst/>
                <a:gdLst>
                  <a:gd name="T0" fmla="*/ 70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70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69" name="Freeform 709">
                <a:extLst>
                  <a:ext uri="{FF2B5EF4-FFF2-40B4-BE49-F238E27FC236}">
                    <a16:creationId xmlns:a16="http://schemas.microsoft.com/office/drawing/2014/main" id="{CADEF85A-864F-4394-B6E1-42F4B8BC6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531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70" name="Freeform 710">
                <a:extLst>
                  <a:ext uri="{FF2B5EF4-FFF2-40B4-BE49-F238E27FC236}">
                    <a16:creationId xmlns:a16="http://schemas.microsoft.com/office/drawing/2014/main" id="{FBFDA08D-0468-4EBE-B385-C5B49A160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51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71" name="Freeform 711">
                <a:extLst>
                  <a:ext uri="{FF2B5EF4-FFF2-40B4-BE49-F238E27FC236}">
                    <a16:creationId xmlns:a16="http://schemas.microsoft.com/office/drawing/2014/main" id="{59669572-65BD-45D6-AEB2-3AA447851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486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72" name="Freeform 712">
                <a:extLst>
                  <a:ext uri="{FF2B5EF4-FFF2-40B4-BE49-F238E27FC236}">
                    <a16:creationId xmlns:a16="http://schemas.microsoft.com/office/drawing/2014/main" id="{AB7F9BC7-8A1D-4397-BF30-915DBC53F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2510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73" name="Freeform 713">
                <a:extLst>
                  <a:ext uri="{FF2B5EF4-FFF2-40B4-BE49-F238E27FC236}">
                    <a16:creationId xmlns:a16="http://schemas.microsoft.com/office/drawing/2014/main" id="{EFF5EC3D-BCFF-437E-AC12-F937900A2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576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74" name="Freeform 714">
                <a:extLst>
                  <a:ext uri="{FF2B5EF4-FFF2-40B4-BE49-F238E27FC236}">
                    <a16:creationId xmlns:a16="http://schemas.microsoft.com/office/drawing/2014/main" id="{18174942-3C71-4A3F-9E77-0ECCD0F58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2555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75" name="Freeform 715">
                <a:extLst>
                  <a:ext uri="{FF2B5EF4-FFF2-40B4-BE49-F238E27FC236}">
                    <a16:creationId xmlns:a16="http://schemas.microsoft.com/office/drawing/2014/main" id="{9A11B7A0-6E27-474C-A9E6-597B21C3D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563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76" name="Freeform 716">
                <a:extLst>
                  <a:ext uri="{FF2B5EF4-FFF2-40B4-BE49-F238E27FC236}">
                    <a16:creationId xmlns:a16="http://schemas.microsoft.com/office/drawing/2014/main" id="{5A31463A-D1CE-41F8-B827-4B96ACBF8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2515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77" name="Freeform 717">
                <a:extLst>
                  <a:ext uri="{FF2B5EF4-FFF2-40B4-BE49-F238E27FC236}">
                    <a16:creationId xmlns:a16="http://schemas.microsoft.com/office/drawing/2014/main" id="{CEF94F40-2465-4C80-91F1-6A2358EF7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475"/>
                <a:ext cx="17" cy="16"/>
              </a:xfrm>
              <a:custGeom>
                <a:avLst/>
                <a:gdLst>
                  <a:gd name="T0" fmla="*/ 70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70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78" name="Freeform 718">
                <a:extLst>
                  <a:ext uri="{FF2B5EF4-FFF2-40B4-BE49-F238E27FC236}">
                    <a16:creationId xmlns:a16="http://schemas.microsoft.com/office/drawing/2014/main" id="{B23D03D7-AFAB-4EB2-BE7A-1E197D0E9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216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79" name="Freeform 719">
                <a:extLst>
                  <a:ext uri="{FF2B5EF4-FFF2-40B4-BE49-F238E27FC236}">
                    <a16:creationId xmlns:a16="http://schemas.microsoft.com/office/drawing/2014/main" id="{7AA44B53-1363-45A0-8EE3-63576A3F4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216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80" name="Freeform 720">
                <a:extLst>
                  <a:ext uri="{FF2B5EF4-FFF2-40B4-BE49-F238E27FC236}">
                    <a16:creationId xmlns:a16="http://schemas.microsoft.com/office/drawing/2014/main" id="{C242DE41-8CAA-4943-A2E4-2EFB325F3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211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47 h 4"/>
                  <a:gd name="T4" fmla="*/ 21 w 3"/>
                  <a:gd name="T5" fmla="*/ 0 h 4"/>
                  <a:gd name="T6" fmla="*/ 56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81" name="Freeform 721">
                <a:extLst>
                  <a:ext uri="{FF2B5EF4-FFF2-40B4-BE49-F238E27FC236}">
                    <a16:creationId xmlns:a16="http://schemas.microsoft.com/office/drawing/2014/main" id="{B96828A7-7644-48F5-82E8-67CB0ABA9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248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82" name="Freeform 722">
                <a:extLst>
                  <a:ext uri="{FF2B5EF4-FFF2-40B4-BE49-F238E27FC236}">
                    <a16:creationId xmlns:a16="http://schemas.microsoft.com/office/drawing/2014/main" id="{DBB106B0-711E-405F-9597-BAB03880B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270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83" name="Freeform 723">
                <a:extLst>
                  <a:ext uri="{FF2B5EF4-FFF2-40B4-BE49-F238E27FC236}">
                    <a16:creationId xmlns:a16="http://schemas.microsoft.com/office/drawing/2014/main" id="{452968A7-690E-48BE-85D1-58E27ED1F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318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84" name="Freeform 724">
                <a:extLst>
                  <a:ext uri="{FF2B5EF4-FFF2-40B4-BE49-F238E27FC236}">
                    <a16:creationId xmlns:a16="http://schemas.microsoft.com/office/drawing/2014/main" id="{5D35469A-8AB4-4597-972E-2AFF4F58C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36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85" name="Freeform 725">
                <a:extLst>
                  <a:ext uri="{FF2B5EF4-FFF2-40B4-BE49-F238E27FC236}">
                    <a16:creationId xmlns:a16="http://schemas.microsoft.com/office/drawing/2014/main" id="{E3ADC92E-20E7-4F90-B488-EE6B89999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384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86" name="Freeform 726">
                <a:extLst>
                  <a:ext uri="{FF2B5EF4-FFF2-40B4-BE49-F238E27FC236}">
                    <a16:creationId xmlns:a16="http://schemas.microsoft.com/office/drawing/2014/main" id="{A0E55EF2-5EFC-4EA8-B3B3-B854562ED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414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87" name="Freeform 727">
                <a:extLst>
                  <a:ext uri="{FF2B5EF4-FFF2-40B4-BE49-F238E27FC236}">
                    <a16:creationId xmlns:a16="http://schemas.microsoft.com/office/drawing/2014/main" id="{108F70F8-3F5A-49DE-AE5B-3FB0BCB83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222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88" name="Freeform 728">
                <a:extLst>
                  <a:ext uri="{FF2B5EF4-FFF2-40B4-BE49-F238E27FC236}">
                    <a16:creationId xmlns:a16="http://schemas.microsoft.com/office/drawing/2014/main" id="{B7A384BC-36DD-421B-8CC3-BEC093273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2155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89" name="Freeform 729">
                <a:extLst>
                  <a:ext uri="{FF2B5EF4-FFF2-40B4-BE49-F238E27FC236}">
                    <a16:creationId xmlns:a16="http://schemas.microsoft.com/office/drawing/2014/main" id="{C3B7665A-E7A4-4573-9ED8-6CE3600BF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18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90" name="Freeform 730">
                <a:extLst>
                  <a:ext uri="{FF2B5EF4-FFF2-40B4-BE49-F238E27FC236}">
                    <a16:creationId xmlns:a16="http://schemas.microsoft.com/office/drawing/2014/main" id="{EEAF58F8-32AE-4D50-B71C-9ABA86F9D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179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91" name="Freeform 731">
                <a:extLst>
                  <a:ext uri="{FF2B5EF4-FFF2-40B4-BE49-F238E27FC236}">
                    <a16:creationId xmlns:a16="http://schemas.microsoft.com/office/drawing/2014/main" id="{B3D0FE01-550F-445E-892C-116A403A6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203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92" name="Freeform 732">
                <a:extLst>
                  <a:ext uri="{FF2B5EF4-FFF2-40B4-BE49-F238E27FC236}">
                    <a16:creationId xmlns:a16="http://schemas.microsoft.com/office/drawing/2014/main" id="{F0925568-E3F2-413E-A537-0CCA01BA8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163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47 h 4"/>
                  <a:gd name="T4" fmla="*/ 21 w 3"/>
                  <a:gd name="T5" fmla="*/ 0 h 4"/>
                  <a:gd name="T6" fmla="*/ 56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93" name="Freeform 733">
                <a:extLst>
                  <a:ext uri="{FF2B5EF4-FFF2-40B4-BE49-F238E27FC236}">
                    <a16:creationId xmlns:a16="http://schemas.microsoft.com/office/drawing/2014/main" id="{3A00B3B5-3E10-444C-B13F-46C3BF062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174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94" name="Freeform 734">
                <a:extLst>
                  <a:ext uri="{FF2B5EF4-FFF2-40B4-BE49-F238E27FC236}">
                    <a16:creationId xmlns:a16="http://schemas.microsoft.com/office/drawing/2014/main" id="{42937BA7-B796-4470-8A9F-7146C3914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206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95" name="Freeform 735">
                <a:extLst>
                  <a:ext uri="{FF2B5EF4-FFF2-40B4-BE49-F238E27FC236}">
                    <a16:creationId xmlns:a16="http://schemas.microsoft.com/office/drawing/2014/main" id="{965D5089-93EB-480B-B3D4-B14D3F618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2256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96" name="Freeform 736">
                <a:extLst>
                  <a:ext uri="{FF2B5EF4-FFF2-40B4-BE49-F238E27FC236}">
                    <a16:creationId xmlns:a16="http://schemas.microsoft.com/office/drawing/2014/main" id="{EF583747-3FEA-400E-9888-055417585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278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97" name="Freeform 737">
                <a:extLst>
                  <a:ext uri="{FF2B5EF4-FFF2-40B4-BE49-F238E27FC236}">
                    <a16:creationId xmlns:a16="http://schemas.microsoft.com/office/drawing/2014/main" id="{CC5CF3C6-D564-4F56-9BF9-DD99EFD56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352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63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98" name="Freeform 738">
                <a:extLst>
                  <a:ext uri="{FF2B5EF4-FFF2-40B4-BE49-F238E27FC236}">
                    <a16:creationId xmlns:a16="http://schemas.microsoft.com/office/drawing/2014/main" id="{6030BA9F-D6DE-4B34-BB6E-2B09F5D76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443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63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99" name="Freeform 739">
                <a:extLst>
                  <a:ext uri="{FF2B5EF4-FFF2-40B4-BE49-F238E27FC236}">
                    <a16:creationId xmlns:a16="http://schemas.microsoft.com/office/drawing/2014/main" id="{FCB118BF-BD71-4F70-B81A-C3B65D60C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47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300" name="Freeform 740">
                <a:extLst>
                  <a:ext uri="{FF2B5EF4-FFF2-40B4-BE49-F238E27FC236}">
                    <a16:creationId xmlns:a16="http://schemas.microsoft.com/office/drawing/2014/main" id="{492C9425-584C-4AD8-A949-DEE97CDB6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2488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301" name="Freeform 741">
                <a:extLst>
                  <a:ext uri="{FF2B5EF4-FFF2-40B4-BE49-F238E27FC236}">
                    <a16:creationId xmlns:a16="http://schemas.microsoft.com/office/drawing/2014/main" id="{5508313F-EC78-432A-819F-FB7D7DD03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560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302" name="Freeform 742">
                <a:extLst>
                  <a:ext uri="{FF2B5EF4-FFF2-40B4-BE49-F238E27FC236}">
                    <a16:creationId xmlns:a16="http://schemas.microsoft.com/office/drawing/2014/main" id="{AB93F2F4-046E-4FA8-9EFF-2614135EC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55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303" name="Freeform 743">
                <a:extLst>
                  <a:ext uri="{FF2B5EF4-FFF2-40B4-BE49-F238E27FC236}">
                    <a16:creationId xmlns:a16="http://schemas.microsoft.com/office/drawing/2014/main" id="{5639B4F6-9450-4484-8E95-8D8691B26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566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63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304" name="Freeform 744">
                <a:extLst>
                  <a:ext uri="{FF2B5EF4-FFF2-40B4-BE49-F238E27FC236}">
                    <a16:creationId xmlns:a16="http://schemas.microsoft.com/office/drawing/2014/main" id="{64887B4D-3FF9-4A6A-A36F-3037608D6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603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305" name="Freeform 745">
                <a:extLst>
                  <a:ext uri="{FF2B5EF4-FFF2-40B4-BE49-F238E27FC236}">
                    <a16:creationId xmlns:a16="http://schemas.microsoft.com/office/drawing/2014/main" id="{17B6B639-BA65-4957-80AD-0F4DAD5C0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590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0663" name="Group 746">
              <a:extLst>
                <a:ext uri="{FF2B5EF4-FFF2-40B4-BE49-F238E27FC236}">
                  <a16:creationId xmlns:a16="http://schemas.microsoft.com/office/drawing/2014/main" id="{45522B13-2F47-432F-80AC-438FF6E8E2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0" y="1864"/>
              <a:ext cx="537" cy="776"/>
              <a:chOff x="1520" y="1864"/>
              <a:chExt cx="537" cy="776"/>
            </a:xfrm>
          </p:grpSpPr>
          <p:sp>
            <p:nvSpPr>
              <p:cNvPr id="70906" name="Freeform 747">
                <a:extLst>
                  <a:ext uri="{FF2B5EF4-FFF2-40B4-BE49-F238E27FC236}">
                    <a16:creationId xmlns:a16="http://schemas.microsoft.com/office/drawing/2014/main" id="{7A1D7958-9BBD-4CDF-B1F5-CA9943DD6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2566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7" name="Freeform 748">
                <a:extLst>
                  <a:ext uri="{FF2B5EF4-FFF2-40B4-BE49-F238E27FC236}">
                    <a16:creationId xmlns:a16="http://schemas.microsoft.com/office/drawing/2014/main" id="{767F81D4-F8CB-41A8-9931-E63EC6604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2550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8" name="Freeform 749">
                <a:extLst>
                  <a:ext uri="{FF2B5EF4-FFF2-40B4-BE49-F238E27FC236}">
                    <a16:creationId xmlns:a16="http://schemas.microsoft.com/office/drawing/2014/main" id="{C7EEF58C-E635-4C5B-A990-261456206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544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9" name="Freeform 750">
                <a:extLst>
                  <a:ext uri="{FF2B5EF4-FFF2-40B4-BE49-F238E27FC236}">
                    <a16:creationId xmlns:a16="http://schemas.microsoft.com/office/drawing/2014/main" id="{34394956-5662-4C83-9352-BE8905811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51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0" name="Freeform 751">
                <a:extLst>
                  <a:ext uri="{FF2B5EF4-FFF2-40B4-BE49-F238E27FC236}">
                    <a16:creationId xmlns:a16="http://schemas.microsoft.com/office/drawing/2014/main" id="{19BF623E-3E27-4CC3-943B-91AF4EC9E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576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1" name="Freeform 752">
                <a:extLst>
                  <a:ext uri="{FF2B5EF4-FFF2-40B4-BE49-F238E27FC236}">
                    <a16:creationId xmlns:a16="http://schemas.microsoft.com/office/drawing/2014/main" id="{EEE41C28-BD2B-4FA4-95F6-D326CB7AE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598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2" name="Freeform 753">
                <a:extLst>
                  <a:ext uri="{FF2B5EF4-FFF2-40B4-BE49-F238E27FC236}">
                    <a16:creationId xmlns:a16="http://schemas.microsoft.com/office/drawing/2014/main" id="{4A875E64-C733-4D78-998E-9A9141EAE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632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3" name="Freeform 754">
                <a:extLst>
                  <a:ext uri="{FF2B5EF4-FFF2-40B4-BE49-F238E27FC236}">
                    <a16:creationId xmlns:a16="http://schemas.microsoft.com/office/drawing/2014/main" id="{CBD361F7-62E8-4327-AB48-0A293DC85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590"/>
                <a:ext cx="8" cy="10"/>
              </a:xfrm>
              <a:custGeom>
                <a:avLst/>
                <a:gdLst>
                  <a:gd name="T0" fmla="*/ 35 w 3"/>
                  <a:gd name="T1" fmla="*/ 50 h 4"/>
                  <a:gd name="T2" fmla="*/ 0 w 3"/>
                  <a:gd name="T3" fmla="*/ 33 h 4"/>
                  <a:gd name="T4" fmla="*/ 21 w 3"/>
                  <a:gd name="T5" fmla="*/ 0 h 4"/>
                  <a:gd name="T6" fmla="*/ 56 w 3"/>
                  <a:gd name="T7" fmla="*/ 20 h 4"/>
                  <a:gd name="T8" fmla="*/ 35 w 3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4" name="Freeform 755">
                <a:extLst>
                  <a:ext uri="{FF2B5EF4-FFF2-40B4-BE49-F238E27FC236}">
                    <a16:creationId xmlns:a16="http://schemas.microsoft.com/office/drawing/2014/main" id="{60265E9D-904D-4FC2-B808-D1BBE435C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603"/>
                <a:ext cx="8" cy="11"/>
              </a:xfrm>
              <a:custGeom>
                <a:avLst/>
                <a:gdLst>
                  <a:gd name="T0" fmla="*/ 35 w 3"/>
                  <a:gd name="T1" fmla="*/ 83 h 4"/>
                  <a:gd name="T2" fmla="*/ 0 w 3"/>
                  <a:gd name="T3" fmla="*/ 61 h 4"/>
                  <a:gd name="T4" fmla="*/ 21 w 3"/>
                  <a:gd name="T5" fmla="*/ 22 h 4"/>
                  <a:gd name="T6" fmla="*/ 56 w 3"/>
                  <a:gd name="T7" fmla="*/ 47 h 4"/>
                  <a:gd name="T8" fmla="*/ 35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5" name="Freeform 756">
                <a:extLst>
                  <a:ext uri="{FF2B5EF4-FFF2-40B4-BE49-F238E27FC236}">
                    <a16:creationId xmlns:a16="http://schemas.microsoft.com/office/drawing/2014/main" id="{8B9A5EF1-A62D-42FF-83EC-F5A6AE96C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574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33 h 4"/>
                  <a:gd name="T4" fmla="*/ 20 w 4"/>
                  <a:gd name="T5" fmla="*/ 0 h 4"/>
                  <a:gd name="T6" fmla="*/ 50 w 4"/>
                  <a:gd name="T7" fmla="*/ 20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6" name="Freeform 757">
                <a:extLst>
                  <a:ext uri="{FF2B5EF4-FFF2-40B4-BE49-F238E27FC236}">
                    <a16:creationId xmlns:a16="http://schemas.microsoft.com/office/drawing/2014/main" id="{6BF6036C-8543-4DE3-B007-7BBD19E4D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56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7" name="Freeform 758">
                <a:extLst>
                  <a:ext uri="{FF2B5EF4-FFF2-40B4-BE49-F238E27FC236}">
                    <a16:creationId xmlns:a16="http://schemas.microsoft.com/office/drawing/2014/main" id="{6661966B-C61B-4C06-80FE-1A21E76F8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552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8" name="Freeform 759">
                <a:extLst>
                  <a:ext uri="{FF2B5EF4-FFF2-40B4-BE49-F238E27FC236}">
                    <a16:creationId xmlns:a16="http://schemas.microsoft.com/office/drawing/2014/main" id="{ABE872A8-CA4A-4A8B-839A-1139E684B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45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19" name="Freeform 760">
                <a:extLst>
                  <a:ext uri="{FF2B5EF4-FFF2-40B4-BE49-F238E27FC236}">
                    <a16:creationId xmlns:a16="http://schemas.microsoft.com/office/drawing/2014/main" id="{D1C87223-C325-4D46-8779-26998327A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408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61 h 4"/>
                  <a:gd name="T4" fmla="*/ 20 w 4"/>
                  <a:gd name="T5" fmla="*/ 22 h 4"/>
                  <a:gd name="T6" fmla="*/ 63 w 4"/>
                  <a:gd name="T7" fmla="*/ 47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0" name="Freeform 761">
                <a:extLst>
                  <a:ext uri="{FF2B5EF4-FFF2-40B4-BE49-F238E27FC236}">
                    <a16:creationId xmlns:a16="http://schemas.microsoft.com/office/drawing/2014/main" id="{EB3F77D4-8F9C-45D8-9872-FCAB74853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395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1" name="Freeform 762">
                <a:extLst>
                  <a:ext uri="{FF2B5EF4-FFF2-40B4-BE49-F238E27FC236}">
                    <a16:creationId xmlns:a16="http://schemas.microsoft.com/office/drawing/2014/main" id="{2219C5AC-6BC3-4313-85C3-5CE61343B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411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0 w 3"/>
                  <a:gd name="T3" fmla="*/ 47 h 4"/>
                  <a:gd name="T4" fmla="*/ 12 w 3"/>
                  <a:gd name="T5" fmla="*/ 0 h 4"/>
                  <a:gd name="T6" fmla="*/ 37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2" name="Freeform 763">
                <a:extLst>
                  <a:ext uri="{FF2B5EF4-FFF2-40B4-BE49-F238E27FC236}">
                    <a16:creationId xmlns:a16="http://schemas.microsoft.com/office/drawing/2014/main" id="{057D422B-36D5-436A-BAF0-1C8FB7C7D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2435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3" name="Freeform 764">
                <a:extLst>
                  <a:ext uri="{FF2B5EF4-FFF2-40B4-BE49-F238E27FC236}">
                    <a16:creationId xmlns:a16="http://schemas.microsoft.com/office/drawing/2014/main" id="{01DDE1B9-021C-4118-A139-F2A2143C0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496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4" name="Freeform 765">
                <a:extLst>
                  <a:ext uri="{FF2B5EF4-FFF2-40B4-BE49-F238E27FC236}">
                    <a16:creationId xmlns:a16="http://schemas.microsoft.com/office/drawing/2014/main" id="{03FEB236-2124-40F3-A3A5-0BBEFBFEF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544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0 w 4"/>
                  <a:gd name="T3" fmla="*/ 35 h 3"/>
                  <a:gd name="T4" fmla="*/ 20 w 4"/>
                  <a:gd name="T5" fmla="*/ 0 h 3"/>
                  <a:gd name="T6" fmla="*/ 63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5" name="Freeform 766">
                <a:extLst>
                  <a:ext uri="{FF2B5EF4-FFF2-40B4-BE49-F238E27FC236}">
                    <a16:creationId xmlns:a16="http://schemas.microsoft.com/office/drawing/2014/main" id="{E40F5EB3-B6F5-406C-8D80-BB7536C14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544"/>
                <a:ext cx="7" cy="11"/>
              </a:xfrm>
              <a:custGeom>
                <a:avLst/>
                <a:gdLst>
                  <a:gd name="T0" fmla="*/ 28 w 3"/>
                  <a:gd name="T1" fmla="*/ 61 h 4"/>
                  <a:gd name="T2" fmla="*/ 0 w 3"/>
                  <a:gd name="T3" fmla="*/ 47 h 4"/>
                  <a:gd name="T4" fmla="*/ 12 w 3"/>
                  <a:gd name="T5" fmla="*/ 0 h 4"/>
                  <a:gd name="T6" fmla="*/ 37 w 3"/>
                  <a:gd name="T7" fmla="*/ 22 h 4"/>
                  <a:gd name="T8" fmla="*/ 28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6" name="Freeform 767">
                <a:extLst>
                  <a:ext uri="{FF2B5EF4-FFF2-40B4-BE49-F238E27FC236}">
                    <a16:creationId xmlns:a16="http://schemas.microsoft.com/office/drawing/2014/main" id="{97720C30-E122-470A-9BBB-C4AC5FBD8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515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7" name="Freeform 768">
                <a:extLst>
                  <a:ext uri="{FF2B5EF4-FFF2-40B4-BE49-F238E27FC236}">
                    <a16:creationId xmlns:a16="http://schemas.microsoft.com/office/drawing/2014/main" id="{FC5844A2-A451-4B97-B62F-181A4F008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2480"/>
                <a:ext cx="8" cy="11"/>
              </a:xfrm>
              <a:custGeom>
                <a:avLst/>
                <a:gdLst>
                  <a:gd name="T0" fmla="*/ 35 w 3"/>
                  <a:gd name="T1" fmla="*/ 83 h 4"/>
                  <a:gd name="T2" fmla="*/ 0 w 3"/>
                  <a:gd name="T3" fmla="*/ 47 h 4"/>
                  <a:gd name="T4" fmla="*/ 21 w 3"/>
                  <a:gd name="T5" fmla="*/ 0 h 4"/>
                  <a:gd name="T6" fmla="*/ 56 w 3"/>
                  <a:gd name="T7" fmla="*/ 22 h 4"/>
                  <a:gd name="T8" fmla="*/ 35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8" name="Freeform 769">
                <a:extLst>
                  <a:ext uri="{FF2B5EF4-FFF2-40B4-BE49-F238E27FC236}">
                    <a16:creationId xmlns:a16="http://schemas.microsoft.com/office/drawing/2014/main" id="{EE43E0BD-1D24-49DA-B82D-4748B2CDD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42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29" name="Freeform 770">
                <a:extLst>
                  <a:ext uri="{FF2B5EF4-FFF2-40B4-BE49-F238E27FC236}">
                    <a16:creationId xmlns:a16="http://schemas.microsoft.com/office/drawing/2014/main" id="{2DF179A7-20FD-4E1B-9472-F3B13E699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2408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0" name="Freeform 771">
                <a:extLst>
                  <a:ext uri="{FF2B5EF4-FFF2-40B4-BE49-F238E27FC236}">
                    <a16:creationId xmlns:a16="http://schemas.microsoft.com/office/drawing/2014/main" id="{B855DD3B-29FD-4553-AD83-A6FA34D3A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403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1" name="Freeform 772">
                <a:extLst>
                  <a:ext uri="{FF2B5EF4-FFF2-40B4-BE49-F238E27FC236}">
                    <a16:creationId xmlns:a16="http://schemas.microsoft.com/office/drawing/2014/main" id="{185BD1D2-5644-43B0-9D85-8526E0F31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37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2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2" name="Freeform 773">
                <a:extLst>
                  <a:ext uri="{FF2B5EF4-FFF2-40B4-BE49-F238E27FC236}">
                    <a16:creationId xmlns:a16="http://schemas.microsoft.com/office/drawing/2014/main" id="{0FAA1D9A-228B-4C2E-A52F-A051CE6F8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239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3" name="Freeform 774">
                <a:extLst>
                  <a:ext uri="{FF2B5EF4-FFF2-40B4-BE49-F238E27FC236}">
                    <a16:creationId xmlns:a16="http://schemas.microsoft.com/office/drawing/2014/main" id="{9C1D7EAC-3E91-4136-8A36-7691BCB3E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438"/>
                <a:ext cx="15" cy="18"/>
              </a:xfrm>
              <a:custGeom>
                <a:avLst/>
                <a:gdLst>
                  <a:gd name="T0" fmla="*/ 63 w 6"/>
                  <a:gd name="T1" fmla="*/ 100 h 7"/>
                  <a:gd name="T2" fmla="*/ 0 w 6"/>
                  <a:gd name="T3" fmla="*/ 67 h 7"/>
                  <a:gd name="T4" fmla="*/ 33 w 6"/>
                  <a:gd name="T5" fmla="*/ 21 h 7"/>
                  <a:gd name="T6" fmla="*/ 95 w 6"/>
                  <a:gd name="T7" fmla="*/ 54 h 7"/>
                  <a:gd name="T8" fmla="*/ 63 w 6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4" name="Freeform 775">
                <a:extLst>
                  <a:ext uri="{FF2B5EF4-FFF2-40B4-BE49-F238E27FC236}">
                    <a16:creationId xmlns:a16="http://schemas.microsoft.com/office/drawing/2014/main" id="{3019C97A-921C-4E60-AC7B-2296071FB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446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5" name="Freeform 776">
                <a:extLst>
                  <a:ext uri="{FF2B5EF4-FFF2-40B4-BE49-F238E27FC236}">
                    <a16:creationId xmlns:a16="http://schemas.microsoft.com/office/drawing/2014/main" id="{89F162C6-4FC5-47FF-B400-FA715FE12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240"/>
                <a:ext cx="10" cy="14"/>
              </a:xfrm>
              <a:custGeom>
                <a:avLst/>
                <a:gdLst>
                  <a:gd name="T0" fmla="*/ 33 w 4"/>
                  <a:gd name="T1" fmla="*/ 87 h 5"/>
                  <a:gd name="T2" fmla="*/ 0 w 4"/>
                  <a:gd name="T3" fmla="*/ 62 h 5"/>
                  <a:gd name="T4" fmla="*/ 20 w 4"/>
                  <a:gd name="T5" fmla="*/ 22 h 5"/>
                  <a:gd name="T6" fmla="*/ 50 w 4"/>
                  <a:gd name="T7" fmla="*/ 48 h 5"/>
                  <a:gd name="T8" fmla="*/ 33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4"/>
                    </a:move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6" name="Freeform 777">
                <a:extLst>
                  <a:ext uri="{FF2B5EF4-FFF2-40B4-BE49-F238E27FC236}">
                    <a16:creationId xmlns:a16="http://schemas.microsoft.com/office/drawing/2014/main" id="{6760F388-316D-4155-8C14-A06BB088F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240"/>
                <a:ext cx="10" cy="11"/>
              </a:xfrm>
              <a:custGeom>
                <a:avLst/>
                <a:gdLst>
                  <a:gd name="T0" fmla="*/ 33 w 4"/>
                  <a:gd name="T1" fmla="*/ 83 h 4"/>
                  <a:gd name="T2" fmla="*/ 0 w 4"/>
                  <a:gd name="T3" fmla="*/ 47 h 4"/>
                  <a:gd name="T4" fmla="*/ 20 w 4"/>
                  <a:gd name="T5" fmla="*/ 0 h 4"/>
                  <a:gd name="T6" fmla="*/ 63 w 4"/>
                  <a:gd name="T7" fmla="*/ 22 h 4"/>
                  <a:gd name="T8" fmla="*/ 33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7" name="Freeform 778">
                <a:extLst>
                  <a:ext uri="{FF2B5EF4-FFF2-40B4-BE49-F238E27FC236}">
                    <a16:creationId xmlns:a16="http://schemas.microsoft.com/office/drawing/2014/main" id="{570FFE11-88A0-4DF8-B853-B9CA4E479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419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8" name="Freeform 779">
                <a:extLst>
                  <a:ext uri="{FF2B5EF4-FFF2-40B4-BE49-F238E27FC236}">
                    <a16:creationId xmlns:a16="http://schemas.microsoft.com/office/drawing/2014/main" id="{8B630E14-C6D0-4846-A278-FC215A61F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5" y="240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39" name="Freeform 780">
                <a:extLst>
                  <a:ext uri="{FF2B5EF4-FFF2-40B4-BE49-F238E27FC236}">
                    <a16:creationId xmlns:a16="http://schemas.microsoft.com/office/drawing/2014/main" id="{A3FDD955-CDB8-4806-9A4A-723426BEB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414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0" name="Freeform 781">
                <a:extLst>
                  <a:ext uri="{FF2B5EF4-FFF2-40B4-BE49-F238E27FC236}">
                    <a16:creationId xmlns:a16="http://schemas.microsoft.com/office/drawing/2014/main" id="{F79C68E9-CA74-4F4D-ABAC-D67F244C4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5" y="2419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55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1" name="Freeform 782">
                <a:extLst>
                  <a:ext uri="{FF2B5EF4-FFF2-40B4-BE49-F238E27FC236}">
                    <a16:creationId xmlns:a16="http://schemas.microsoft.com/office/drawing/2014/main" id="{C7F3107A-65F0-4BC2-B3A3-2249281AF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443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2" name="Freeform 783">
                <a:extLst>
                  <a:ext uri="{FF2B5EF4-FFF2-40B4-BE49-F238E27FC236}">
                    <a16:creationId xmlns:a16="http://schemas.microsoft.com/office/drawing/2014/main" id="{821B37BB-0327-4D99-AFC6-60A502CE1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48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3" name="Freeform 784">
                <a:extLst>
                  <a:ext uri="{FF2B5EF4-FFF2-40B4-BE49-F238E27FC236}">
                    <a16:creationId xmlns:a16="http://schemas.microsoft.com/office/drawing/2014/main" id="{CFD01391-54DC-46A5-869B-FA016B238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507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4" name="Freeform 785">
                <a:extLst>
                  <a:ext uri="{FF2B5EF4-FFF2-40B4-BE49-F238E27FC236}">
                    <a16:creationId xmlns:a16="http://schemas.microsoft.com/office/drawing/2014/main" id="{178A0EE4-132C-46DA-9877-0926F9166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504"/>
                <a:ext cx="12" cy="11"/>
              </a:xfrm>
              <a:custGeom>
                <a:avLst/>
                <a:gdLst>
                  <a:gd name="T0" fmla="*/ 12 w 5"/>
                  <a:gd name="T1" fmla="*/ 22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5" name="Freeform 786">
                <a:extLst>
                  <a:ext uri="{FF2B5EF4-FFF2-40B4-BE49-F238E27FC236}">
                    <a16:creationId xmlns:a16="http://schemas.microsoft.com/office/drawing/2014/main" id="{4AD19596-0FD3-48F0-A031-ED8799C97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360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6" name="Freeform 787">
                <a:extLst>
                  <a:ext uri="{FF2B5EF4-FFF2-40B4-BE49-F238E27FC236}">
                    <a16:creationId xmlns:a16="http://schemas.microsoft.com/office/drawing/2014/main" id="{5F40048C-D16B-4C0B-BDC4-BD622E813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318"/>
                <a:ext cx="13" cy="13"/>
              </a:xfrm>
              <a:custGeom>
                <a:avLst/>
                <a:gdLst>
                  <a:gd name="T0" fmla="*/ 34 w 5"/>
                  <a:gd name="T1" fmla="*/ 21 h 5"/>
                  <a:gd name="T2" fmla="*/ 68 w 5"/>
                  <a:gd name="T3" fmla="*/ 34 h 5"/>
                  <a:gd name="T4" fmla="*/ 68 w 5"/>
                  <a:gd name="T5" fmla="*/ 68 h 5"/>
                  <a:gd name="T6" fmla="*/ 21 w 5"/>
                  <a:gd name="T7" fmla="*/ 68 h 5"/>
                  <a:gd name="T8" fmla="*/ 34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7" name="Freeform 788">
                <a:extLst>
                  <a:ext uri="{FF2B5EF4-FFF2-40B4-BE49-F238E27FC236}">
                    <a16:creationId xmlns:a16="http://schemas.microsoft.com/office/drawing/2014/main" id="{A0F4B880-F0BF-4318-B611-B50F3C81B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334"/>
                <a:ext cx="13" cy="10"/>
              </a:xfrm>
              <a:custGeom>
                <a:avLst/>
                <a:gdLst>
                  <a:gd name="T0" fmla="*/ 34 w 5"/>
                  <a:gd name="T1" fmla="*/ 0 h 4"/>
                  <a:gd name="T2" fmla="*/ 68 w 5"/>
                  <a:gd name="T3" fmla="*/ 20 h 4"/>
                  <a:gd name="T4" fmla="*/ 68 w 5"/>
                  <a:gd name="T5" fmla="*/ 63 h 4"/>
                  <a:gd name="T6" fmla="*/ 21 w 5"/>
                  <a:gd name="T7" fmla="*/ 50 h 4"/>
                  <a:gd name="T8" fmla="*/ 34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8" name="Freeform 789">
                <a:extLst>
                  <a:ext uri="{FF2B5EF4-FFF2-40B4-BE49-F238E27FC236}">
                    <a16:creationId xmlns:a16="http://schemas.microsoft.com/office/drawing/2014/main" id="{947E0741-9F18-4871-B2E9-91C5D5F74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5" y="2462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2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49" name="Freeform 790">
                <a:extLst>
                  <a:ext uri="{FF2B5EF4-FFF2-40B4-BE49-F238E27FC236}">
                    <a16:creationId xmlns:a16="http://schemas.microsoft.com/office/drawing/2014/main" id="{0CF078F8-7CDD-4F62-AB38-968C3CD18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251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0" name="Freeform 791">
                <a:extLst>
                  <a:ext uri="{FF2B5EF4-FFF2-40B4-BE49-F238E27FC236}">
                    <a16:creationId xmlns:a16="http://schemas.microsoft.com/office/drawing/2014/main" id="{43D2619C-B202-4F4F-8143-B64D8674D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459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2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1" name="Freeform 792">
                <a:extLst>
                  <a:ext uri="{FF2B5EF4-FFF2-40B4-BE49-F238E27FC236}">
                    <a16:creationId xmlns:a16="http://schemas.microsoft.com/office/drawing/2014/main" id="{1E058959-4806-4394-940F-DA075B6FE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488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83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2" name="Freeform 793">
                <a:extLst>
                  <a:ext uri="{FF2B5EF4-FFF2-40B4-BE49-F238E27FC236}">
                    <a16:creationId xmlns:a16="http://schemas.microsoft.com/office/drawing/2014/main" id="{26B00BF3-4FC9-47CC-9453-F1F96B23F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531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3" name="Freeform 794">
                <a:extLst>
                  <a:ext uri="{FF2B5EF4-FFF2-40B4-BE49-F238E27FC236}">
                    <a16:creationId xmlns:a16="http://schemas.microsoft.com/office/drawing/2014/main" id="{A7E28651-9723-401A-A342-2FF3218D5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459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2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4" name="Freeform 795">
                <a:extLst>
                  <a:ext uri="{FF2B5EF4-FFF2-40B4-BE49-F238E27FC236}">
                    <a16:creationId xmlns:a16="http://schemas.microsoft.com/office/drawing/2014/main" id="{EFFA05AC-341F-4BE2-A7CE-7299100BD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456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5" name="Freeform 796">
                <a:extLst>
                  <a:ext uri="{FF2B5EF4-FFF2-40B4-BE49-F238E27FC236}">
                    <a16:creationId xmlns:a16="http://schemas.microsoft.com/office/drawing/2014/main" id="{36220B8C-3463-4663-8839-CBD8D246F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438"/>
                <a:ext cx="10" cy="10"/>
              </a:xfrm>
              <a:custGeom>
                <a:avLst/>
                <a:gdLst>
                  <a:gd name="T0" fmla="*/ 50 w 4"/>
                  <a:gd name="T1" fmla="*/ 50 h 4"/>
                  <a:gd name="T2" fmla="*/ 20 w 4"/>
                  <a:gd name="T3" fmla="*/ 33 h 4"/>
                  <a:gd name="T4" fmla="*/ 33 w 4"/>
                  <a:gd name="T5" fmla="*/ 0 h 4"/>
                  <a:gd name="T6" fmla="*/ 63 w 4"/>
                  <a:gd name="T7" fmla="*/ 20 h 4"/>
                  <a:gd name="T8" fmla="*/ 50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6" name="Freeform 797">
                <a:extLst>
                  <a:ext uri="{FF2B5EF4-FFF2-40B4-BE49-F238E27FC236}">
                    <a16:creationId xmlns:a16="http://schemas.microsoft.com/office/drawing/2014/main" id="{11B38FDE-6F0F-4FFD-9354-6CBFDC446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242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2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7" name="Freeform 798">
                <a:extLst>
                  <a:ext uri="{FF2B5EF4-FFF2-40B4-BE49-F238E27FC236}">
                    <a16:creationId xmlns:a16="http://schemas.microsoft.com/office/drawing/2014/main" id="{D920033B-CE8F-4ACD-A2B3-4E4237CE9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406"/>
                <a:ext cx="7" cy="10"/>
              </a:xfrm>
              <a:custGeom>
                <a:avLst/>
                <a:gdLst>
                  <a:gd name="T0" fmla="*/ 28 w 3"/>
                  <a:gd name="T1" fmla="*/ 63 h 4"/>
                  <a:gd name="T2" fmla="*/ 0 w 3"/>
                  <a:gd name="T3" fmla="*/ 50 h 4"/>
                  <a:gd name="T4" fmla="*/ 12 w 3"/>
                  <a:gd name="T5" fmla="*/ 20 h 4"/>
                  <a:gd name="T6" fmla="*/ 37 w 3"/>
                  <a:gd name="T7" fmla="*/ 33 h 4"/>
                  <a:gd name="T8" fmla="*/ 28 w 3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8" name="Freeform 799">
                <a:extLst>
                  <a:ext uri="{FF2B5EF4-FFF2-40B4-BE49-F238E27FC236}">
                    <a16:creationId xmlns:a16="http://schemas.microsoft.com/office/drawing/2014/main" id="{4B9C7BBF-35B7-429F-8B20-4BD3F169D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366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2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59" name="Freeform 800">
                <a:extLst>
                  <a:ext uri="{FF2B5EF4-FFF2-40B4-BE49-F238E27FC236}">
                    <a16:creationId xmlns:a16="http://schemas.microsoft.com/office/drawing/2014/main" id="{70947C85-9C38-42C9-831B-D7262B0D0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2483"/>
                <a:ext cx="8" cy="11"/>
              </a:xfrm>
              <a:custGeom>
                <a:avLst/>
                <a:gdLst>
                  <a:gd name="T0" fmla="*/ 35 w 3"/>
                  <a:gd name="T1" fmla="*/ 83 h 4"/>
                  <a:gd name="T2" fmla="*/ 0 w 3"/>
                  <a:gd name="T3" fmla="*/ 61 h 4"/>
                  <a:gd name="T4" fmla="*/ 21 w 3"/>
                  <a:gd name="T5" fmla="*/ 22 h 4"/>
                  <a:gd name="T6" fmla="*/ 56 w 3"/>
                  <a:gd name="T7" fmla="*/ 47 h 4"/>
                  <a:gd name="T8" fmla="*/ 35 w 3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0" name="Freeform 801">
                <a:extLst>
                  <a:ext uri="{FF2B5EF4-FFF2-40B4-BE49-F238E27FC236}">
                    <a16:creationId xmlns:a16="http://schemas.microsoft.com/office/drawing/2014/main" id="{C1D96726-DB68-4B8F-8A0E-938215C42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446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1" name="Freeform 802">
                <a:extLst>
                  <a:ext uri="{FF2B5EF4-FFF2-40B4-BE49-F238E27FC236}">
                    <a16:creationId xmlns:a16="http://schemas.microsoft.com/office/drawing/2014/main" id="{C620F40B-5474-447E-AD40-3779D753D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515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2" name="Freeform 803">
                <a:extLst>
                  <a:ext uri="{FF2B5EF4-FFF2-40B4-BE49-F238E27FC236}">
                    <a16:creationId xmlns:a16="http://schemas.microsoft.com/office/drawing/2014/main" id="{8535CF30-458A-446A-A702-CA7195767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011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3" name="Freeform 804">
                <a:extLst>
                  <a:ext uri="{FF2B5EF4-FFF2-40B4-BE49-F238E27FC236}">
                    <a16:creationId xmlns:a16="http://schemas.microsoft.com/office/drawing/2014/main" id="{610FB314-58D0-4966-A4C4-94F040328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080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4" name="Freeform 805">
                <a:extLst>
                  <a:ext uri="{FF2B5EF4-FFF2-40B4-BE49-F238E27FC236}">
                    <a16:creationId xmlns:a16="http://schemas.microsoft.com/office/drawing/2014/main" id="{9E92A0E6-941F-4169-BE52-259F86E55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264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5" name="Freeform 806">
                <a:extLst>
                  <a:ext uri="{FF2B5EF4-FFF2-40B4-BE49-F238E27FC236}">
                    <a16:creationId xmlns:a16="http://schemas.microsoft.com/office/drawing/2014/main" id="{06994BB5-DC97-40AD-A8F5-3F24A3ADF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187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6" name="Freeform 807">
                <a:extLst>
                  <a:ext uri="{FF2B5EF4-FFF2-40B4-BE49-F238E27FC236}">
                    <a16:creationId xmlns:a16="http://schemas.microsoft.com/office/drawing/2014/main" id="{4E7490F9-F259-4BCF-B7F4-7A574057E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203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7" name="Freeform 808">
                <a:extLst>
                  <a:ext uri="{FF2B5EF4-FFF2-40B4-BE49-F238E27FC236}">
                    <a16:creationId xmlns:a16="http://schemas.microsoft.com/office/drawing/2014/main" id="{0E888DFB-985F-4C52-911B-4DF83DA7D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048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22 h 5"/>
                  <a:gd name="T4" fmla="*/ 50 w 4"/>
                  <a:gd name="T5" fmla="*/ 87 h 5"/>
                  <a:gd name="T6" fmla="*/ 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8" name="Freeform 809">
                <a:extLst>
                  <a:ext uri="{FF2B5EF4-FFF2-40B4-BE49-F238E27FC236}">
                    <a16:creationId xmlns:a16="http://schemas.microsoft.com/office/drawing/2014/main" id="{4A33666D-8293-4635-B2AA-A3DCD539F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2048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22 h 5"/>
                  <a:gd name="T4" fmla="*/ 50 w 4"/>
                  <a:gd name="T5" fmla="*/ 87 h 5"/>
                  <a:gd name="T6" fmla="*/ 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69" name="Freeform 810">
                <a:extLst>
                  <a:ext uri="{FF2B5EF4-FFF2-40B4-BE49-F238E27FC236}">
                    <a16:creationId xmlns:a16="http://schemas.microsoft.com/office/drawing/2014/main" id="{5140B376-9780-45BF-AE9E-2EF6002FB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056"/>
                <a:ext cx="13" cy="14"/>
              </a:xfrm>
              <a:custGeom>
                <a:avLst/>
                <a:gdLst>
                  <a:gd name="T0" fmla="*/ 21 w 5"/>
                  <a:gd name="T1" fmla="*/ 22 h 5"/>
                  <a:gd name="T2" fmla="*/ 68 w 5"/>
                  <a:gd name="T3" fmla="*/ 48 h 5"/>
                  <a:gd name="T4" fmla="*/ 68 w 5"/>
                  <a:gd name="T5" fmla="*/ 87 h 5"/>
                  <a:gd name="T6" fmla="*/ 21 w 5"/>
                  <a:gd name="T7" fmla="*/ 87 h 5"/>
                  <a:gd name="T8" fmla="*/ 21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0" name="Freeform 811">
                <a:extLst>
                  <a:ext uri="{FF2B5EF4-FFF2-40B4-BE49-F238E27FC236}">
                    <a16:creationId xmlns:a16="http://schemas.microsoft.com/office/drawing/2014/main" id="{D9ECE0CA-8834-45FB-9042-B07D800B5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123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1" name="Freeform 812">
                <a:extLst>
                  <a:ext uri="{FF2B5EF4-FFF2-40B4-BE49-F238E27FC236}">
                    <a16:creationId xmlns:a16="http://schemas.microsoft.com/office/drawing/2014/main" id="{E90E6A42-4D58-4582-9254-7A96F9D52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144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2" name="Freeform 813">
                <a:extLst>
                  <a:ext uri="{FF2B5EF4-FFF2-40B4-BE49-F238E27FC236}">
                    <a16:creationId xmlns:a16="http://schemas.microsoft.com/office/drawing/2014/main" id="{7252A63C-7DFA-4382-AAEA-13EDC163D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222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0 h 4"/>
                  <a:gd name="T4" fmla="*/ 68 w 5"/>
                  <a:gd name="T5" fmla="*/ 63 h 4"/>
                  <a:gd name="T6" fmla="*/ 21 w 5"/>
                  <a:gd name="T7" fmla="*/ 50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3" name="Freeform 814">
                <a:extLst>
                  <a:ext uri="{FF2B5EF4-FFF2-40B4-BE49-F238E27FC236}">
                    <a16:creationId xmlns:a16="http://schemas.microsoft.com/office/drawing/2014/main" id="{89F99F56-2CE7-4EB5-ADA6-9C37D7756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2035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34 h 5"/>
                  <a:gd name="T4" fmla="*/ 68 w 5"/>
                  <a:gd name="T5" fmla="*/ 6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4" name="Freeform 815">
                <a:extLst>
                  <a:ext uri="{FF2B5EF4-FFF2-40B4-BE49-F238E27FC236}">
                    <a16:creationId xmlns:a16="http://schemas.microsoft.com/office/drawing/2014/main" id="{21E726DD-1296-4E83-A1D1-964957166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011"/>
                <a:ext cx="7" cy="11"/>
              </a:xfrm>
              <a:custGeom>
                <a:avLst/>
                <a:gdLst>
                  <a:gd name="T0" fmla="*/ 12 w 3"/>
                  <a:gd name="T1" fmla="*/ 22 h 4"/>
                  <a:gd name="T2" fmla="*/ 37 w 3"/>
                  <a:gd name="T3" fmla="*/ 22 h 4"/>
                  <a:gd name="T4" fmla="*/ 28 w 3"/>
                  <a:gd name="T5" fmla="*/ 61 h 4"/>
                  <a:gd name="T6" fmla="*/ 0 w 3"/>
                  <a:gd name="T7" fmla="*/ 61 h 4"/>
                  <a:gd name="T8" fmla="*/ 12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5" name="Freeform 816">
                <a:extLst>
                  <a:ext uri="{FF2B5EF4-FFF2-40B4-BE49-F238E27FC236}">
                    <a16:creationId xmlns:a16="http://schemas.microsoft.com/office/drawing/2014/main" id="{6F29E2EF-E8DE-42EA-B2BB-EEEBE6EDC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01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35 w 3"/>
                  <a:gd name="T5" fmla="*/ 56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6" name="Freeform 817">
                <a:extLst>
                  <a:ext uri="{FF2B5EF4-FFF2-40B4-BE49-F238E27FC236}">
                    <a16:creationId xmlns:a16="http://schemas.microsoft.com/office/drawing/2014/main" id="{E3BB35E6-61C5-4725-9975-D57537D0B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02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7" name="Freeform 818">
                <a:extLst>
                  <a:ext uri="{FF2B5EF4-FFF2-40B4-BE49-F238E27FC236}">
                    <a16:creationId xmlns:a16="http://schemas.microsoft.com/office/drawing/2014/main" id="{7658AEF1-20D7-4D74-88B6-5F6ADB72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032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8" name="Freeform 819">
                <a:extLst>
                  <a:ext uri="{FF2B5EF4-FFF2-40B4-BE49-F238E27FC236}">
                    <a16:creationId xmlns:a16="http://schemas.microsoft.com/office/drawing/2014/main" id="{3FFB70F7-2EB2-472B-88E3-5AA46E62C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011"/>
                <a:ext cx="8" cy="11"/>
              </a:xfrm>
              <a:custGeom>
                <a:avLst/>
                <a:gdLst>
                  <a:gd name="T0" fmla="*/ 21 w 3"/>
                  <a:gd name="T1" fmla="*/ 22 h 4"/>
                  <a:gd name="T2" fmla="*/ 56 w 3"/>
                  <a:gd name="T3" fmla="*/ 22 h 4"/>
                  <a:gd name="T4" fmla="*/ 56 w 3"/>
                  <a:gd name="T5" fmla="*/ 61 h 4"/>
                  <a:gd name="T6" fmla="*/ 21 w 3"/>
                  <a:gd name="T7" fmla="*/ 61 h 4"/>
                  <a:gd name="T8" fmla="*/ 21 w 3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79" name="Freeform 820">
                <a:extLst>
                  <a:ext uri="{FF2B5EF4-FFF2-40B4-BE49-F238E27FC236}">
                    <a16:creationId xmlns:a16="http://schemas.microsoft.com/office/drawing/2014/main" id="{87D32C05-CAC8-4F96-ACE6-BFE600CA4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078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28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0" name="Freeform 821">
                <a:extLst>
                  <a:ext uri="{FF2B5EF4-FFF2-40B4-BE49-F238E27FC236}">
                    <a16:creationId xmlns:a16="http://schemas.microsoft.com/office/drawing/2014/main" id="{ABF50638-3027-4FDD-8FAE-66B073719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158"/>
                <a:ext cx="10" cy="8"/>
              </a:xfrm>
              <a:custGeom>
                <a:avLst/>
                <a:gdLst>
                  <a:gd name="T0" fmla="*/ 20 w 4"/>
                  <a:gd name="T1" fmla="*/ 21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56 h 3"/>
                  <a:gd name="T8" fmla="*/ 20 w 4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1" name="Freeform 822">
                <a:extLst>
                  <a:ext uri="{FF2B5EF4-FFF2-40B4-BE49-F238E27FC236}">
                    <a16:creationId xmlns:a16="http://schemas.microsoft.com/office/drawing/2014/main" id="{F1F87EC6-E76E-406D-B301-267DC4499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182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37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2" name="Freeform 823">
                <a:extLst>
                  <a:ext uri="{FF2B5EF4-FFF2-40B4-BE49-F238E27FC236}">
                    <a16:creationId xmlns:a16="http://schemas.microsoft.com/office/drawing/2014/main" id="{7C29EBA2-5EBF-482B-8D53-B5AD3DBC0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187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3" name="Freeform 824">
                <a:extLst>
                  <a:ext uri="{FF2B5EF4-FFF2-40B4-BE49-F238E27FC236}">
                    <a16:creationId xmlns:a16="http://schemas.microsoft.com/office/drawing/2014/main" id="{7AED1AA3-E06D-4DEA-8AD1-F59B70F8B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254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4" name="Freeform 825">
                <a:extLst>
                  <a:ext uri="{FF2B5EF4-FFF2-40B4-BE49-F238E27FC236}">
                    <a16:creationId xmlns:a16="http://schemas.microsoft.com/office/drawing/2014/main" id="{59A3A834-C345-4B72-A899-AD66592DB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262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5" name="Freeform 826">
                <a:extLst>
                  <a:ext uri="{FF2B5EF4-FFF2-40B4-BE49-F238E27FC236}">
                    <a16:creationId xmlns:a16="http://schemas.microsoft.com/office/drawing/2014/main" id="{EC71212D-CB1F-49A8-988F-1EFDF8CA6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256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0 h 3"/>
                  <a:gd name="T4" fmla="*/ 35 w 3"/>
                  <a:gd name="T5" fmla="*/ 35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6" name="Freeform 827">
                <a:extLst>
                  <a:ext uri="{FF2B5EF4-FFF2-40B4-BE49-F238E27FC236}">
                    <a16:creationId xmlns:a16="http://schemas.microsoft.com/office/drawing/2014/main" id="{5AED38C4-0DA0-4BB9-A9E6-4CC250585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21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56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7" name="Freeform 828">
                <a:extLst>
                  <a:ext uri="{FF2B5EF4-FFF2-40B4-BE49-F238E27FC236}">
                    <a16:creationId xmlns:a16="http://schemas.microsoft.com/office/drawing/2014/main" id="{37760547-0434-417E-82D3-8CCE903B6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240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50 w 4"/>
                  <a:gd name="T3" fmla="*/ 21 h 3"/>
                  <a:gd name="T4" fmla="*/ 50 w 4"/>
                  <a:gd name="T5" fmla="*/ 56 h 3"/>
                  <a:gd name="T6" fmla="*/ 20 w 4"/>
                  <a:gd name="T7" fmla="*/ 35 h 3"/>
                  <a:gd name="T8" fmla="*/ 2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8" name="Freeform 829">
                <a:extLst>
                  <a:ext uri="{FF2B5EF4-FFF2-40B4-BE49-F238E27FC236}">
                    <a16:creationId xmlns:a16="http://schemas.microsoft.com/office/drawing/2014/main" id="{CD4F319C-8F5A-462B-895B-99C796EAA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264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56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89" name="Freeform 830">
                <a:extLst>
                  <a:ext uri="{FF2B5EF4-FFF2-40B4-BE49-F238E27FC236}">
                    <a16:creationId xmlns:a16="http://schemas.microsoft.com/office/drawing/2014/main" id="{1B179269-5C2A-4E87-BF0B-8FE314BA2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174"/>
                <a:ext cx="8" cy="10"/>
              </a:xfrm>
              <a:custGeom>
                <a:avLst/>
                <a:gdLst>
                  <a:gd name="T0" fmla="*/ 21 w 3"/>
                  <a:gd name="T1" fmla="*/ 20 h 4"/>
                  <a:gd name="T2" fmla="*/ 56 w 3"/>
                  <a:gd name="T3" fmla="*/ 20 h 4"/>
                  <a:gd name="T4" fmla="*/ 56 w 3"/>
                  <a:gd name="T5" fmla="*/ 50 h 4"/>
                  <a:gd name="T6" fmla="*/ 21 w 3"/>
                  <a:gd name="T7" fmla="*/ 50 h 4"/>
                  <a:gd name="T8" fmla="*/ 21 w 3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0" name="Freeform 831">
                <a:extLst>
                  <a:ext uri="{FF2B5EF4-FFF2-40B4-BE49-F238E27FC236}">
                    <a16:creationId xmlns:a16="http://schemas.microsoft.com/office/drawing/2014/main" id="{383EC650-23BD-4C8A-A6DC-3C3A29B5B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02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2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1" name="Freeform 832">
                <a:extLst>
                  <a:ext uri="{FF2B5EF4-FFF2-40B4-BE49-F238E27FC236}">
                    <a16:creationId xmlns:a16="http://schemas.microsoft.com/office/drawing/2014/main" id="{D2278D3F-260D-449A-BF9D-D8FD5CB4B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024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2" name="Freeform 833">
                <a:extLst>
                  <a:ext uri="{FF2B5EF4-FFF2-40B4-BE49-F238E27FC236}">
                    <a16:creationId xmlns:a16="http://schemas.microsoft.com/office/drawing/2014/main" id="{93626A71-9C4B-45DE-9974-AEBA39CCE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086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20 h 4"/>
                  <a:gd name="T6" fmla="*/ 63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3" name="Freeform 834">
                <a:extLst>
                  <a:ext uri="{FF2B5EF4-FFF2-40B4-BE49-F238E27FC236}">
                    <a16:creationId xmlns:a16="http://schemas.microsoft.com/office/drawing/2014/main" id="{D0558732-DEE0-4151-A9BC-571CDCF1D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259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22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4" name="Freeform 835">
                <a:extLst>
                  <a:ext uri="{FF2B5EF4-FFF2-40B4-BE49-F238E27FC236}">
                    <a16:creationId xmlns:a16="http://schemas.microsoft.com/office/drawing/2014/main" id="{B1EE58B1-2EF6-48E4-AB77-9AA80EDAA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051"/>
                <a:ext cx="18" cy="16"/>
              </a:xfrm>
              <a:custGeom>
                <a:avLst/>
                <a:gdLst>
                  <a:gd name="T0" fmla="*/ 33 w 7"/>
                  <a:gd name="T1" fmla="*/ 0 h 6"/>
                  <a:gd name="T2" fmla="*/ 100 w 7"/>
                  <a:gd name="T3" fmla="*/ 21 h 6"/>
                  <a:gd name="T4" fmla="*/ 100 w 7"/>
                  <a:gd name="T5" fmla="*/ 93 h 6"/>
                  <a:gd name="T6" fmla="*/ 21 w 7"/>
                  <a:gd name="T7" fmla="*/ 93 h 6"/>
                  <a:gd name="T8" fmla="*/ 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4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6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5" name="Freeform 836">
                <a:extLst>
                  <a:ext uri="{FF2B5EF4-FFF2-40B4-BE49-F238E27FC236}">
                    <a16:creationId xmlns:a16="http://schemas.microsoft.com/office/drawing/2014/main" id="{41645833-F221-4D3C-B1F8-63D7DBE82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110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6" name="Freeform 837">
                <a:extLst>
                  <a:ext uri="{FF2B5EF4-FFF2-40B4-BE49-F238E27FC236}">
                    <a16:creationId xmlns:a16="http://schemas.microsoft.com/office/drawing/2014/main" id="{817DF7A6-A9F6-4948-A015-3BA000548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107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1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7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7" name="Freeform 838">
                <a:extLst>
                  <a:ext uri="{FF2B5EF4-FFF2-40B4-BE49-F238E27FC236}">
                    <a16:creationId xmlns:a16="http://schemas.microsoft.com/office/drawing/2014/main" id="{1811DC6D-B81F-4862-9B0A-15284BB68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174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83 w 6"/>
                  <a:gd name="T3" fmla="*/ 21 h 7"/>
                  <a:gd name="T4" fmla="*/ 83 w 6"/>
                  <a:gd name="T5" fmla="*/ 100 h 7"/>
                  <a:gd name="T6" fmla="*/ 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8" name="Freeform 839">
                <a:extLst>
                  <a:ext uri="{FF2B5EF4-FFF2-40B4-BE49-F238E27FC236}">
                    <a16:creationId xmlns:a16="http://schemas.microsoft.com/office/drawing/2014/main" id="{8FDCC7D4-A51E-4C85-A1F3-043CD5FD0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264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17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99" name="Freeform 840">
                <a:extLst>
                  <a:ext uri="{FF2B5EF4-FFF2-40B4-BE49-F238E27FC236}">
                    <a16:creationId xmlns:a16="http://schemas.microsoft.com/office/drawing/2014/main" id="{57079B5D-20F9-4411-8B17-BF027F8AD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246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21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0" name="Freeform 841">
                <a:extLst>
                  <a:ext uri="{FF2B5EF4-FFF2-40B4-BE49-F238E27FC236}">
                    <a16:creationId xmlns:a16="http://schemas.microsoft.com/office/drawing/2014/main" id="{3DF4375C-4609-4974-8755-95E32FC7F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2147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38 h 7"/>
                  <a:gd name="T4" fmla="*/ 83 w 6"/>
                  <a:gd name="T5" fmla="*/ 117 h 7"/>
                  <a:gd name="T6" fmla="*/ 20 w 6"/>
                  <a:gd name="T7" fmla="*/ 117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1"/>
                      <a:pt x="5" y="2"/>
                    </a:cubicBezTo>
                    <a:cubicBezTo>
                      <a:pt x="6" y="4"/>
                      <a:pt x="6" y="5"/>
                      <a:pt x="5" y="6"/>
                    </a:cubicBezTo>
                    <a:cubicBezTo>
                      <a:pt x="3" y="7"/>
                      <a:pt x="1" y="7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1" name="Freeform 842">
                <a:extLst>
                  <a:ext uri="{FF2B5EF4-FFF2-40B4-BE49-F238E27FC236}">
                    <a16:creationId xmlns:a16="http://schemas.microsoft.com/office/drawing/2014/main" id="{493EFEB7-25A8-4E64-8AD8-BF169FD80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227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2" name="Freeform 843">
                <a:extLst>
                  <a:ext uri="{FF2B5EF4-FFF2-40B4-BE49-F238E27FC236}">
                    <a16:creationId xmlns:a16="http://schemas.microsoft.com/office/drawing/2014/main" id="{8E54E03E-1A08-449E-B7CC-7EB06829D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195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3" name="Freeform 844">
                <a:extLst>
                  <a:ext uri="{FF2B5EF4-FFF2-40B4-BE49-F238E27FC236}">
                    <a16:creationId xmlns:a16="http://schemas.microsoft.com/office/drawing/2014/main" id="{9CFB69C5-D8D6-4648-8C33-564FFF8A2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214"/>
                <a:ext cx="17" cy="16"/>
              </a:xfrm>
              <a:custGeom>
                <a:avLst/>
                <a:gdLst>
                  <a:gd name="T0" fmla="*/ 29 w 7"/>
                  <a:gd name="T1" fmla="*/ 0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4" name="Freeform 845">
                <a:extLst>
                  <a:ext uri="{FF2B5EF4-FFF2-40B4-BE49-F238E27FC236}">
                    <a16:creationId xmlns:a16="http://schemas.microsoft.com/office/drawing/2014/main" id="{58C12B8C-93A9-4CB8-8B95-ED15BBE75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222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100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5" name="Freeform 846">
                <a:extLst>
                  <a:ext uri="{FF2B5EF4-FFF2-40B4-BE49-F238E27FC236}">
                    <a16:creationId xmlns:a16="http://schemas.microsoft.com/office/drawing/2014/main" id="{86FB8D81-C4C5-4C80-98EE-DBB9FAD9C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192"/>
                <a:ext cx="17" cy="16"/>
              </a:xfrm>
              <a:custGeom>
                <a:avLst/>
                <a:gdLst>
                  <a:gd name="T0" fmla="*/ 12 w 7"/>
                  <a:gd name="T1" fmla="*/ 21 h 6"/>
                  <a:gd name="T2" fmla="*/ 87 w 7"/>
                  <a:gd name="T3" fmla="*/ 21 h 6"/>
                  <a:gd name="T4" fmla="*/ 70 w 7"/>
                  <a:gd name="T5" fmla="*/ 115 h 6"/>
                  <a:gd name="T6" fmla="*/ 12 w 7"/>
                  <a:gd name="T7" fmla="*/ 93 h 6"/>
                  <a:gd name="T8" fmla="*/ 12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6" name="Freeform 847">
                <a:extLst>
                  <a:ext uri="{FF2B5EF4-FFF2-40B4-BE49-F238E27FC236}">
                    <a16:creationId xmlns:a16="http://schemas.microsoft.com/office/drawing/2014/main" id="{E7868DDD-2410-455B-8985-ADDD60F81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171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95 w 6"/>
                  <a:gd name="T3" fmla="*/ 38 h 7"/>
                  <a:gd name="T4" fmla="*/ 83 w 6"/>
                  <a:gd name="T5" fmla="*/ 117 h 7"/>
                  <a:gd name="T6" fmla="*/ 20 w 6"/>
                  <a:gd name="T7" fmla="*/ 103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7" name="Freeform 848">
                <a:extLst>
                  <a:ext uri="{FF2B5EF4-FFF2-40B4-BE49-F238E27FC236}">
                    <a16:creationId xmlns:a16="http://schemas.microsoft.com/office/drawing/2014/main" id="{44253739-E9A6-49C9-B11F-1EBE8C096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070"/>
                <a:ext cx="15" cy="18"/>
              </a:xfrm>
              <a:custGeom>
                <a:avLst/>
                <a:gdLst>
                  <a:gd name="T0" fmla="*/ 20 w 6"/>
                  <a:gd name="T1" fmla="*/ 21 h 7"/>
                  <a:gd name="T2" fmla="*/ 83 w 6"/>
                  <a:gd name="T3" fmla="*/ 33 h 7"/>
                  <a:gd name="T4" fmla="*/ 83 w 6"/>
                  <a:gd name="T5" fmla="*/ 100 h 7"/>
                  <a:gd name="T6" fmla="*/ 20 w 6"/>
                  <a:gd name="T7" fmla="*/ 85 h 7"/>
                  <a:gd name="T8" fmla="*/ 20 w 6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3" y="0"/>
                      <a:pt x="5" y="0"/>
                      <a:pt x="5" y="2"/>
                    </a:cubicBezTo>
                    <a:cubicBezTo>
                      <a:pt x="6" y="3"/>
                      <a:pt x="6" y="5"/>
                      <a:pt x="5" y="6"/>
                    </a:cubicBezTo>
                    <a:cubicBezTo>
                      <a:pt x="3" y="7"/>
                      <a:pt x="1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8" name="Freeform 849">
                <a:extLst>
                  <a:ext uri="{FF2B5EF4-FFF2-40B4-BE49-F238E27FC236}">
                    <a16:creationId xmlns:a16="http://schemas.microsoft.com/office/drawing/2014/main" id="{94F8166B-5F1D-4A29-AB6A-5E35FB43E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070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21 h 7"/>
                  <a:gd name="T4" fmla="*/ 85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3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09" name="Freeform 850">
                <a:extLst>
                  <a:ext uri="{FF2B5EF4-FFF2-40B4-BE49-F238E27FC236}">
                    <a16:creationId xmlns:a16="http://schemas.microsoft.com/office/drawing/2014/main" id="{3DF7E692-D972-4FC8-A076-4EB4EB778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094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0" name="Freeform 851">
                <a:extLst>
                  <a:ext uri="{FF2B5EF4-FFF2-40B4-BE49-F238E27FC236}">
                    <a16:creationId xmlns:a16="http://schemas.microsoft.com/office/drawing/2014/main" id="{45BD2AA0-1169-4313-BB03-6D605E566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206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1" name="Freeform 852">
                <a:extLst>
                  <a:ext uri="{FF2B5EF4-FFF2-40B4-BE49-F238E27FC236}">
                    <a16:creationId xmlns:a16="http://schemas.microsoft.com/office/drawing/2014/main" id="{F084E61F-DFF1-4064-86E9-BA761C3B0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051"/>
                <a:ext cx="15" cy="16"/>
              </a:xfrm>
              <a:custGeom>
                <a:avLst/>
                <a:gdLst>
                  <a:gd name="T0" fmla="*/ 20 w 6"/>
                  <a:gd name="T1" fmla="*/ 21 h 6"/>
                  <a:gd name="T2" fmla="*/ 95 w 6"/>
                  <a:gd name="T3" fmla="*/ 21 h 6"/>
                  <a:gd name="T4" fmla="*/ 83 w 6"/>
                  <a:gd name="T5" fmla="*/ 93 h 6"/>
                  <a:gd name="T6" fmla="*/ 20 w 6"/>
                  <a:gd name="T7" fmla="*/ 93 h 6"/>
                  <a:gd name="T8" fmla="*/ 20 w 6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6" y="3"/>
                      <a:pt x="6" y="5"/>
                      <a:pt x="5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2" name="Freeform 853">
                <a:extLst>
                  <a:ext uri="{FF2B5EF4-FFF2-40B4-BE49-F238E27FC236}">
                    <a16:creationId xmlns:a16="http://schemas.microsoft.com/office/drawing/2014/main" id="{BCF3802C-5D41-4096-8C9F-827816DE4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024"/>
                <a:ext cx="17" cy="16"/>
              </a:xfrm>
              <a:custGeom>
                <a:avLst/>
                <a:gdLst>
                  <a:gd name="T0" fmla="*/ 29 w 7"/>
                  <a:gd name="T1" fmla="*/ 21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5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3" name="Freeform 854">
                <a:extLst>
                  <a:ext uri="{FF2B5EF4-FFF2-40B4-BE49-F238E27FC236}">
                    <a16:creationId xmlns:a16="http://schemas.microsoft.com/office/drawing/2014/main" id="{EF3CC352-D474-4087-9FFB-556AE2712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086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100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4" name="Freeform 855">
                <a:extLst>
                  <a:ext uri="{FF2B5EF4-FFF2-40B4-BE49-F238E27FC236}">
                    <a16:creationId xmlns:a16="http://schemas.microsoft.com/office/drawing/2014/main" id="{E664F9D3-86EC-49DD-9300-2926F8334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952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5" name="Freeform 856">
                <a:extLst>
                  <a:ext uri="{FF2B5EF4-FFF2-40B4-BE49-F238E27FC236}">
                    <a16:creationId xmlns:a16="http://schemas.microsoft.com/office/drawing/2014/main" id="{DDA8C68E-4961-41DE-9F12-C81A4597B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976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6" name="Freeform 857">
                <a:extLst>
                  <a:ext uri="{FF2B5EF4-FFF2-40B4-BE49-F238E27FC236}">
                    <a16:creationId xmlns:a16="http://schemas.microsoft.com/office/drawing/2014/main" id="{81A7246C-4268-446C-829A-6D2EA2E2F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950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87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7" name="Freeform 858">
                <a:extLst>
                  <a:ext uri="{FF2B5EF4-FFF2-40B4-BE49-F238E27FC236}">
                    <a16:creationId xmlns:a16="http://schemas.microsoft.com/office/drawing/2014/main" id="{A77A792C-913E-4B07-B5CB-D7A87A076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915"/>
                <a:ext cx="18" cy="16"/>
              </a:xfrm>
              <a:custGeom>
                <a:avLst/>
                <a:gdLst>
                  <a:gd name="T0" fmla="*/ 33 w 7"/>
                  <a:gd name="T1" fmla="*/ 0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8" name="Freeform 859">
                <a:extLst>
                  <a:ext uri="{FF2B5EF4-FFF2-40B4-BE49-F238E27FC236}">
                    <a16:creationId xmlns:a16="http://schemas.microsoft.com/office/drawing/2014/main" id="{0F861217-24E5-4551-B37C-B5F825AC7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891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19" name="Freeform 860">
                <a:extLst>
                  <a:ext uri="{FF2B5EF4-FFF2-40B4-BE49-F238E27FC236}">
                    <a16:creationId xmlns:a16="http://schemas.microsoft.com/office/drawing/2014/main" id="{48366299-AA03-4DFC-B5C9-6E29802A0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878"/>
                <a:ext cx="17" cy="16"/>
              </a:xfrm>
              <a:custGeom>
                <a:avLst/>
                <a:gdLst>
                  <a:gd name="T0" fmla="*/ 29 w 7"/>
                  <a:gd name="T1" fmla="*/ 0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0" name="Freeform 861">
                <a:extLst>
                  <a:ext uri="{FF2B5EF4-FFF2-40B4-BE49-F238E27FC236}">
                    <a16:creationId xmlns:a16="http://schemas.microsoft.com/office/drawing/2014/main" id="{62586BF3-A6C5-419A-B028-AB259B115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1896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1" name="Freeform 862">
                <a:extLst>
                  <a:ext uri="{FF2B5EF4-FFF2-40B4-BE49-F238E27FC236}">
                    <a16:creationId xmlns:a16="http://schemas.microsoft.com/office/drawing/2014/main" id="{E208FD44-78D4-450F-8E0A-F4FC4BCD8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864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2" name="Freeform 863">
                <a:extLst>
                  <a:ext uri="{FF2B5EF4-FFF2-40B4-BE49-F238E27FC236}">
                    <a16:creationId xmlns:a16="http://schemas.microsoft.com/office/drawing/2014/main" id="{246168F3-4187-441C-BE12-1C9A92BE9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928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3" name="Freeform 864">
                <a:extLst>
                  <a:ext uri="{FF2B5EF4-FFF2-40B4-BE49-F238E27FC236}">
                    <a16:creationId xmlns:a16="http://schemas.microsoft.com/office/drawing/2014/main" id="{43E87A50-E2D2-4C60-A34E-876486D07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926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87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4" name="Freeform 865">
                <a:extLst>
                  <a:ext uri="{FF2B5EF4-FFF2-40B4-BE49-F238E27FC236}">
                    <a16:creationId xmlns:a16="http://schemas.microsoft.com/office/drawing/2014/main" id="{E33DB598-7752-4C7B-850D-916F78DE6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976"/>
                <a:ext cx="17" cy="16"/>
              </a:xfrm>
              <a:custGeom>
                <a:avLst/>
                <a:gdLst>
                  <a:gd name="T0" fmla="*/ 29 w 7"/>
                  <a:gd name="T1" fmla="*/ 0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5" name="Freeform 866">
                <a:extLst>
                  <a:ext uri="{FF2B5EF4-FFF2-40B4-BE49-F238E27FC236}">
                    <a16:creationId xmlns:a16="http://schemas.microsoft.com/office/drawing/2014/main" id="{C4BB73A6-BAA6-4C3F-A9ED-5064C68E4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003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70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6" name="Freeform 867">
                <a:extLst>
                  <a:ext uri="{FF2B5EF4-FFF2-40B4-BE49-F238E27FC236}">
                    <a16:creationId xmlns:a16="http://schemas.microsoft.com/office/drawing/2014/main" id="{976459DE-FEAF-4ED9-9418-86FD763AE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032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38 h 7"/>
                  <a:gd name="T4" fmla="*/ 87 w 7"/>
                  <a:gd name="T5" fmla="*/ 117 h 7"/>
                  <a:gd name="T6" fmla="*/ 12 w 7"/>
                  <a:gd name="T7" fmla="*/ 103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7" name="Freeform 868">
                <a:extLst>
                  <a:ext uri="{FF2B5EF4-FFF2-40B4-BE49-F238E27FC236}">
                    <a16:creationId xmlns:a16="http://schemas.microsoft.com/office/drawing/2014/main" id="{D3A1732E-81E8-40BD-B708-1B010F953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046"/>
                <a:ext cx="18" cy="16"/>
              </a:xfrm>
              <a:custGeom>
                <a:avLst/>
                <a:gdLst>
                  <a:gd name="T0" fmla="*/ 33 w 7"/>
                  <a:gd name="T1" fmla="*/ 0 h 6"/>
                  <a:gd name="T2" fmla="*/ 100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33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8" name="Freeform 869">
                <a:extLst>
                  <a:ext uri="{FF2B5EF4-FFF2-40B4-BE49-F238E27FC236}">
                    <a16:creationId xmlns:a16="http://schemas.microsoft.com/office/drawing/2014/main" id="{222118ED-E027-4105-BFA1-16A3A5B8A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144"/>
                <a:ext cx="17" cy="16"/>
              </a:xfrm>
              <a:custGeom>
                <a:avLst/>
                <a:gdLst>
                  <a:gd name="T0" fmla="*/ 29 w 7"/>
                  <a:gd name="T1" fmla="*/ 0 h 6"/>
                  <a:gd name="T2" fmla="*/ 87 w 7"/>
                  <a:gd name="T3" fmla="*/ 21 h 6"/>
                  <a:gd name="T4" fmla="*/ 70 w 7"/>
                  <a:gd name="T5" fmla="*/ 93 h 6"/>
                  <a:gd name="T6" fmla="*/ 12 w 7"/>
                  <a:gd name="T7" fmla="*/ 93 h 6"/>
                  <a:gd name="T8" fmla="*/ 29 w 7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3"/>
                      <a:pt x="6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29" name="Freeform 870">
                <a:extLst>
                  <a:ext uri="{FF2B5EF4-FFF2-40B4-BE49-F238E27FC236}">
                    <a16:creationId xmlns:a16="http://schemas.microsoft.com/office/drawing/2014/main" id="{E2AD1143-915D-42E5-B0DE-8B6E5DE8F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187"/>
                <a:ext cx="18" cy="19"/>
              </a:xfrm>
              <a:custGeom>
                <a:avLst/>
                <a:gdLst>
                  <a:gd name="T0" fmla="*/ 33 w 7"/>
                  <a:gd name="T1" fmla="*/ 22 h 7"/>
                  <a:gd name="T2" fmla="*/ 100 w 7"/>
                  <a:gd name="T3" fmla="*/ 38 h 7"/>
                  <a:gd name="T4" fmla="*/ 85 w 7"/>
                  <a:gd name="T5" fmla="*/ 117 h 7"/>
                  <a:gd name="T6" fmla="*/ 21 w 7"/>
                  <a:gd name="T7" fmla="*/ 103 h 7"/>
                  <a:gd name="T8" fmla="*/ 33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0" name="Freeform 871">
                <a:extLst>
                  <a:ext uri="{FF2B5EF4-FFF2-40B4-BE49-F238E27FC236}">
                    <a16:creationId xmlns:a16="http://schemas.microsoft.com/office/drawing/2014/main" id="{A8A70457-D164-48FD-86B3-5A7CA3984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150"/>
                <a:ext cx="18" cy="18"/>
              </a:xfrm>
              <a:custGeom>
                <a:avLst/>
                <a:gdLst>
                  <a:gd name="T0" fmla="*/ 33 w 7"/>
                  <a:gd name="T1" fmla="*/ 21 h 7"/>
                  <a:gd name="T2" fmla="*/ 100 w 7"/>
                  <a:gd name="T3" fmla="*/ 33 h 7"/>
                  <a:gd name="T4" fmla="*/ 100 w 7"/>
                  <a:gd name="T5" fmla="*/ 100 h 7"/>
                  <a:gd name="T6" fmla="*/ 21 w 7"/>
                  <a:gd name="T7" fmla="*/ 85 h 7"/>
                  <a:gd name="T8" fmla="*/ 33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1" name="Freeform 872">
                <a:extLst>
                  <a:ext uri="{FF2B5EF4-FFF2-40B4-BE49-F238E27FC236}">
                    <a16:creationId xmlns:a16="http://schemas.microsoft.com/office/drawing/2014/main" id="{F9609532-3483-4B6B-A38A-9449E939B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078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70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2"/>
                    </a:cubicBezTo>
                    <a:cubicBezTo>
                      <a:pt x="7" y="3"/>
                      <a:pt x="7" y="5"/>
                      <a:pt x="5" y="6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2" name="Freeform 873">
                <a:extLst>
                  <a:ext uri="{FF2B5EF4-FFF2-40B4-BE49-F238E27FC236}">
                    <a16:creationId xmlns:a16="http://schemas.microsoft.com/office/drawing/2014/main" id="{4DCF5276-E145-49C9-B392-397C63BF5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110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33 h 7"/>
                  <a:gd name="T4" fmla="*/ 87 w 7"/>
                  <a:gd name="T5" fmla="*/ 100 h 7"/>
                  <a:gd name="T6" fmla="*/ 12 w 7"/>
                  <a:gd name="T7" fmla="*/ 85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3" name="Freeform 874">
                <a:extLst>
                  <a:ext uri="{FF2B5EF4-FFF2-40B4-BE49-F238E27FC236}">
                    <a16:creationId xmlns:a16="http://schemas.microsoft.com/office/drawing/2014/main" id="{CC714AE3-3BBB-4E4F-9EFA-3848AB139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040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4" name="Freeform 875">
                <a:extLst>
                  <a:ext uri="{FF2B5EF4-FFF2-40B4-BE49-F238E27FC236}">
                    <a16:creationId xmlns:a16="http://schemas.microsoft.com/office/drawing/2014/main" id="{411C590B-E116-4E85-9854-EA0847420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070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5" name="Freeform 876">
                <a:extLst>
                  <a:ext uri="{FF2B5EF4-FFF2-40B4-BE49-F238E27FC236}">
                    <a16:creationId xmlns:a16="http://schemas.microsoft.com/office/drawing/2014/main" id="{A36FDA66-D3A4-407A-9B20-922AB4478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083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6" name="Freeform 877">
                <a:extLst>
                  <a:ext uri="{FF2B5EF4-FFF2-40B4-BE49-F238E27FC236}">
                    <a16:creationId xmlns:a16="http://schemas.microsoft.com/office/drawing/2014/main" id="{1F3C4134-246A-448D-85E5-806C4630E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2136"/>
                <a:ext cx="13" cy="14"/>
              </a:xfrm>
              <a:custGeom>
                <a:avLst/>
                <a:gdLst>
                  <a:gd name="T0" fmla="*/ 34 w 5"/>
                  <a:gd name="T1" fmla="*/ 22 h 5"/>
                  <a:gd name="T2" fmla="*/ 68 w 5"/>
                  <a:gd name="T3" fmla="*/ 22 h 5"/>
                  <a:gd name="T4" fmla="*/ 68 w 5"/>
                  <a:gd name="T5" fmla="*/ 87 h 5"/>
                  <a:gd name="T6" fmla="*/ 21 w 5"/>
                  <a:gd name="T7" fmla="*/ 62 h 5"/>
                  <a:gd name="T8" fmla="*/ 34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7" name="Freeform 878">
                <a:extLst>
                  <a:ext uri="{FF2B5EF4-FFF2-40B4-BE49-F238E27FC236}">
                    <a16:creationId xmlns:a16="http://schemas.microsoft.com/office/drawing/2014/main" id="{645D47B0-4D81-4C2A-81EA-6A7DB58F1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142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8" name="Freeform 879">
                <a:extLst>
                  <a:ext uri="{FF2B5EF4-FFF2-40B4-BE49-F238E27FC236}">
                    <a16:creationId xmlns:a16="http://schemas.microsoft.com/office/drawing/2014/main" id="{2F4E8F15-54BD-469E-A1AD-09ED2F2BB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182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39" name="Freeform 880">
                <a:extLst>
                  <a:ext uri="{FF2B5EF4-FFF2-40B4-BE49-F238E27FC236}">
                    <a16:creationId xmlns:a16="http://schemas.microsoft.com/office/drawing/2014/main" id="{E7898EFA-A1C8-41E6-9DE2-3D7AC66A2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256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2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0" name="Freeform 881">
                <a:extLst>
                  <a:ext uri="{FF2B5EF4-FFF2-40B4-BE49-F238E27FC236}">
                    <a16:creationId xmlns:a16="http://schemas.microsoft.com/office/drawing/2014/main" id="{BC74AA31-1CC8-4C63-9862-D0D9946D3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95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1" name="Freeform 882">
                <a:extLst>
                  <a:ext uri="{FF2B5EF4-FFF2-40B4-BE49-F238E27FC236}">
                    <a16:creationId xmlns:a16="http://schemas.microsoft.com/office/drawing/2014/main" id="{4C28F6CA-C47A-4A25-98C6-B1D83B23C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243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2 h 4"/>
                  <a:gd name="T4" fmla="*/ 55 w 5"/>
                  <a:gd name="T5" fmla="*/ 83 h 4"/>
                  <a:gd name="T6" fmla="*/ 21 w 5"/>
                  <a:gd name="T7" fmla="*/ 61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2" name="Freeform 883">
                <a:extLst>
                  <a:ext uri="{FF2B5EF4-FFF2-40B4-BE49-F238E27FC236}">
                    <a16:creationId xmlns:a16="http://schemas.microsoft.com/office/drawing/2014/main" id="{6E3D564D-D318-4798-B11B-1B91AAC9D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155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3" name="Freeform 884">
                <a:extLst>
                  <a:ext uri="{FF2B5EF4-FFF2-40B4-BE49-F238E27FC236}">
                    <a16:creationId xmlns:a16="http://schemas.microsoft.com/office/drawing/2014/main" id="{F9EB5107-D44A-4FAB-9E6D-545AC7787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179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4" name="Freeform 885">
                <a:extLst>
                  <a:ext uri="{FF2B5EF4-FFF2-40B4-BE49-F238E27FC236}">
                    <a16:creationId xmlns:a16="http://schemas.microsoft.com/office/drawing/2014/main" id="{0F3C3269-D979-42B7-A396-48BEE6A6E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032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56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5" name="Freeform 886">
                <a:extLst>
                  <a:ext uri="{FF2B5EF4-FFF2-40B4-BE49-F238E27FC236}">
                    <a16:creationId xmlns:a16="http://schemas.microsoft.com/office/drawing/2014/main" id="{46AB2563-DE80-47BE-8052-CE3F8C27B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1950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56 w 3"/>
                  <a:gd name="T3" fmla="*/ 21 h 3"/>
                  <a:gd name="T4" fmla="*/ 56 w 3"/>
                  <a:gd name="T5" fmla="*/ 56 h 3"/>
                  <a:gd name="T6" fmla="*/ 21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6" name="Freeform 887">
                <a:extLst>
                  <a:ext uri="{FF2B5EF4-FFF2-40B4-BE49-F238E27FC236}">
                    <a16:creationId xmlns:a16="http://schemas.microsoft.com/office/drawing/2014/main" id="{48E58FD9-272C-497C-A3DF-88795E6CA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2238"/>
                <a:ext cx="12" cy="10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0 h 4"/>
                  <a:gd name="T4" fmla="*/ 58 w 5"/>
                  <a:gd name="T5" fmla="*/ 50 h 4"/>
                  <a:gd name="T6" fmla="*/ 12 w 5"/>
                  <a:gd name="T7" fmla="*/ 50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7" name="Freeform 888">
                <a:extLst>
                  <a:ext uri="{FF2B5EF4-FFF2-40B4-BE49-F238E27FC236}">
                    <a16:creationId xmlns:a16="http://schemas.microsoft.com/office/drawing/2014/main" id="{32DE962C-0CC8-4CA2-8C08-7AC97FEE2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256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8" name="Freeform 889">
                <a:extLst>
                  <a:ext uri="{FF2B5EF4-FFF2-40B4-BE49-F238E27FC236}">
                    <a16:creationId xmlns:a16="http://schemas.microsoft.com/office/drawing/2014/main" id="{AA1AF80C-77A4-46A2-89B2-00B88220E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2280"/>
                <a:ext cx="12" cy="11"/>
              </a:xfrm>
              <a:custGeom>
                <a:avLst/>
                <a:gdLst>
                  <a:gd name="T0" fmla="*/ 12 w 5"/>
                  <a:gd name="T1" fmla="*/ 22 h 4"/>
                  <a:gd name="T2" fmla="*/ 58 w 5"/>
                  <a:gd name="T3" fmla="*/ 22 h 4"/>
                  <a:gd name="T4" fmla="*/ 58 w 5"/>
                  <a:gd name="T5" fmla="*/ 83 h 4"/>
                  <a:gd name="T6" fmla="*/ 12 w 5"/>
                  <a:gd name="T7" fmla="*/ 61 h 4"/>
                  <a:gd name="T8" fmla="*/ 12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49" name="Freeform 890">
                <a:extLst>
                  <a:ext uri="{FF2B5EF4-FFF2-40B4-BE49-F238E27FC236}">
                    <a16:creationId xmlns:a16="http://schemas.microsoft.com/office/drawing/2014/main" id="{D33D9F20-AEB5-4AB9-8D88-73B347E8F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262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0" name="Freeform 891">
                <a:extLst>
                  <a:ext uri="{FF2B5EF4-FFF2-40B4-BE49-F238E27FC236}">
                    <a16:creationId xmlns:a16="http://schemas.microsoft.com/office/drawing/2014/main" id="{5F153570-D5B6-43DF-AD55-C9BC6AF0A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099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2 h 4"/>
                  <a:gd name="T4" fmla="*/ 55 w 5"/>
                  <a:gd name="T5" fmla="*/ 61 h 4"/>
                  <a:gd name="T6" fmla="*/ 21 w 5"/>
                  <a:gd name="T7" fmla="*/ 61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3" y="3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1" name="Freeform 892">
                <a:extLst>
                  <a:ext uri="{FF2B5EF4-FFF2-40B4-BE49-F238E27FC236}">
                    <a16:creationId xmlns:a16="http://schemas.microsoft.com/office/drawing/2014/main" id="{C73C6AAE-0A9A-443C-9D5E-0048D09A6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166"/>
                <a:ext cx="12" cy="13"/>
              </a:xfrm>
              <a:custGeom>
                <a:avLst/>
                <a:gdLst>
                  <a:gd name="T0" fmla="*/ 29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55 h 5"/>
                  <a:gd name="T8" fmla="*/ 29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2" name="Freeform 893">
                <a:extLst>
                  <a:ext uri="{FF2B5EF4-FFF2-40B4-BE49-F238E27FC236}">
                    <a16:creationId xmlns:a16="http://schemas.microsoft.com/office/drawing/2014/main" id="{F8AD5E64-C3AA-441D-A3A9-9B2C3BC66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214"/>
                <a:ext cx="12" cy="10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0 h 4"/>
                  <a:gd name="T4" fmla="*/ 58 w 5"/>
                  <a:gd name="T5" fmla="*/ 50 h 4"/>
                  <a:gd name="T6" fmla="*/ 12 w 5"/>
                  <a:gd name="T7" fmla="*/ 50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3" name="Freeform 894">
                <a:extLst>
                  <a:ext uri="{FF2B5EF4-FFF2-40B4-BE49-F238E27FC236}">
                    <a16:creationId xmlns:a16="http://schemas.microsoft.com/office/drawing/2014/main" id="{37728330-5861-40D7-9604-C41C244FC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294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21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4" name="Freeform 895">
                <a:extLst>
                  <a:ext uri="{FF2B5EF4-FFF2-40B4-BE49-F238E27FC236}">
                    <a16:creationId xmlns:a16="http://schemas.microsoft.com/office/drawing/2014/main" id="{C609988D-30EF-440D-844B-4B035C9C7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278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5" name="Freeform 896">
                <a:extLst>
                  <a:ext uri="{FF2B5EF4-FFF2-40B4-BE49-F238E27FC236}">
                    <a16:creationId xmlns:a16="http://schemas.microsoft.com/office/drawing/2014/main" id="{15E526A8-4534-46D4-8B2C-B251C89E2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283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6" name="Freeform 897">
                <a:extLst>
                  <a:ext uri="{FF2B5EF4-FFF2-40B4-BE49-F238E27FC236}">
                    <a16:creationId xmlns:a16="http://schemas.microsoft.com/office/drawing/2014/main" id="{0562A0E1-5519-4D02-97B6-AEBC3C1E6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272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7" name="Freeform 898">
                <a:extLst>
                  <a:ext uri="{FF2B5EF4-FFF2-40B4-BE49-F238E27FC236}">
                    <a16:creationId xmlns:a16="http://schemas.microsoft.com/office/drawing/2014/main" id="{F839D016-5FE6-4E19-A00A-B3BC402C1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294"/>
                <a:ext cx="13" cy="10"/>
              </a:xfrm>
              <a:custGeom>
                <a:avLst/>
                <a:gdLst>
                  <a:gd name="T0" fmla="*/ 21 w 5"/>
                  <a:gd name="T1" fmla="*/ 20 h 4"/>
                  <a:gd name="T2" fmla="*/ 68 w 5"/>
                  <a:gd name="T3" fmla="*/ 20 h 4"/>
                  <a:gd name="T4" fmla="*/ 68 w 5"/>
                  <a:gd name="T5" fmla="*/ 63 h 4"/>
                  <a:gd name="T6" fmla="*/ 21 w 5"/>
                  <a:gd name="T7" fmla="*/ 50 h 4"/>
                  <a:gd name="T8" fmla="*/ 21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8" name="Freeform 899">
                <a:extLst>
                  <a:ext uri="{FF2B5EF4-FFF2-40B4-BE49-F238E27FC236}">
                    <a16:creationId xmlns:a16="http://schemas.microsoft.com/office/drawing/2014/main" id="{0BC12377-CBCD-4581-9774-8F55261BF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315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59" name="Freeform 900">
                <a:extLst>
                  <a:ext uri="{FF2B5EF4-FFF2-40B4-BE49-F238E27FC236}">
                    <a16:creationId xmlns:a16="http://schemas.microsoft.com/office/drawing/2014/main" id="{65747EB6-4858-4FC6-B680-725C09D14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2" y="2328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2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0" name="Freeform 901">
                <a:extLst>
                  <a:ext uri="{FF2B5EF4-FFF2-40B4-BE49-F238E27FC236}">
                    <a16:creationId xmlns:a16="http://schemas.microsoft.com/office/drawing/2014/main" id="{B7263738-E9DE-4C8A-BB78-53FBED9FA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350"/>
                <a:ext cx="12" cy="10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0 h 4"/>
                  <a:gd name="T4" fmla="*/ 58 w 5"/>
                  <a:gd name="T5" fmla="*/ 50 h 4"/>
                  <a:gd name="T6" fmla="*/ 12 w 5"/>
                  <a:gd name="T7" fmla="*/ 50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1" name="Freeform 902">
                <a:extLst>
                  <a:ext uri="{FF2B5EF4-FFF2-40B4-BE49-F238E27FC236}">
                    <a16:creationId xmlns:a16="http://schemas.microsoft.com/office/drawing/2014/main" id="{39CC6A70-0BD4-49E8-9E7E-7C7D1F5B3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5" y="236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2" name="Freeform 903">
                <a:extLst>
                  <a:ext uri="{FF2B5EF4-FFF2-40B4-BE49-F238E27FC236}">
                    <a16:creationId xmlns:a16="http://schemas.microsoft.com/office/drawing/2014/main" id="{10756100-6531-416E-8633-450B3795D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307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50 w 4"/>
                  <a:gd name="T5" fmla="*/ 61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3" name="Freeform 904">
                <a:extLst>
                  <a:ext uri="{FF2B5EF4-FFF2-40B4-BE49-F238E27FC236}">
                    <a16:creationId xmlns:a16="http://schemas.microsoft.com/office/drawing/2014/main" id="{F4EE2609-E9FF-4A5A-8EE8-D72D7EAD3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230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20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4" name="Freeform 905">
                <a:extLst>
                  <a:ext uri="{FF2B5EF4-FFF2-40B4-BE49-F238E27FC236}">
                    <a16:creationId xmlns:a16="http://schemas.microsoft.com/office/drawing/2014/main" id="{4331D225-ADD3-4971-8AF3-CD87DEE92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23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20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5" name="Freeform 906">
                <a:extLst>
                  <a:ext uri="{FF2B5EF4-FFF2-40B4-BE49-F238E27FC236}">
                    <a16:creationId xmlns:a16="http://schemas.microsoft.com/office/drawing/2014/main" id="{6E520E50-62D3-4ADC-9A50-AFE3AB029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2166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33 h 2"/>
                  <a:gd name="T6" fmla="*/ 0 w 2"/>
                  <a:gd name="T7" fmla="*/ 33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6" name="Freeform 907">
                <a:extLst>
                  <a:ext uri="{FF2B5EF4-FFF2-40B4-BE49-F238E27FC236}">
                    <a16:creationId xmlns:a16="http://schemas.microsoft.com/office/drawing/2014/main" id="{55757020-713A-4E00-89C9-6CD5F1B7C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312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7" name="Freeform 908">
                <a:extLst>
                  <a:ext uri="{FF2B5EF4-FFF2-40B4-BE49-F238E27FC236}">
                    <a16:creationId xmlns:a16="http://schemas.microsoft.com/office/drawing/2014/main" id="{5A2BF373-F34C-4A32-BF97-B36F78F75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272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2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8" name="Freeform 909">
                <a:extLst>
                  <a:ext uri="{FF2B5EF4-FFF2-40B4-BE49-F238E27FC236}">
                    <a16:creationId xmlns:a16="http://schemas.microsoft.com/office/drawing/2014/main" id="{D0092C48-3D11-440D-BAE7-B63EFACE3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918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69" name="Freeform 910">
                <a:extLst>
                  <a:ext uri="{FF2B5EF4-FFF2-40B4-BE49-F238E27FC236}">
                    <a16:creationId xmlns:a16="http://schemas.microsoft.com/office/drawing/2014/main" id="{B7B9AC92-4A09-49DC-AC52-01188304C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1896"/>
                <a:ext cx="13" cy="14"/>
              </a:xfrm>
              <a:custGeom>
                <a:avLst/>
                <a:gdLst>
                  <a:gd name="T0" fmla="*/ 21 w 5"/>
                  <a:gd name="T1" fmla="*/ 22 h 5"/>
                  <a:gd name="T2" fmla="*/ 68 w 5"/>
                  <a:gd name="T3" fmla="*/ 22 h 5"/>
                  <a:gd name="T4" fmla="*/ 68 w 5"/>
                  <a:gd name="T5" fmla="*/ 87 h 5"/>
                  <a:gd name="T6" fmla="*/ 21 w 5"/>
                  <a:gd name="T7" fmla="*/ 87 h 5"/>
                  <a:gd name="T8" fmla="*/ 21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0" name="Freeform 911">
                <a:extLst>
                  <a:ext uri="{FF2B5EF4-FFF2-40B4-BE49-F238E27FC236}">
                    <a16:creationId xmlns:a16="http://schemas.microsoft.com/office/drawing/2014/main" id="{3FABF08F-E89F-42AA-9B06-0F3836D56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1936"/>
                <a:ext cx="13" cy="14"/>
              </a:xfrm>
              <a:custGeom>
                <a:avLst/>
                <a:gdLst>
                  <a:gd name="T0" fmla="*/ 21 w 5"/>
                  <a:gd name="T1" fmla="*/ 22 h 5"/>
                  <a:gd name="T2" fmla="*/ 68 w 5"/>
                  <a:gd name="T3" fmla="*/ 22 h 5"/>
                  <a:gd name="T4" fmla="*/ 68 w 5"/>
                  <a:gd name="T5" fmla="*/ 87 h 5"/>
                  <a:gd name="T6" fmla="*/ 21 w 5"/>
                  <a:gd name="T7" fmla="*/ 87 h 5"/>
                  <a:gd name="T8" fmla="*/ 21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1" name="Freeform 912">
                <a:extLst>
                  <a:ext uri="{FF2B5EF4-FFF2-40B4-BE49-F238E27FC236}">
                    <a16:creationId xmlns:a16="http://schemas.microsoft.com/office/drawing/2014/main" id="{75FA5C03-5E5B-4E8A-B84D-4D5E40391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1995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2" name="Freeform 913">
                <a:extLst>
                  <a:ext uri="{FF2B5EF4-FFF2-40B4-BE49-F238E27FC236}">
                    <a16:creationId xmlns:a16="http://schemas.microsoft.com/office/drawing/2014/main" id="{C045B01D-12AB-4522-A9E1-7787B06BE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982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50 w 4"/>
                  <a:gd name="T3" fmla="*/ 20 h 4"/>
                  <a:gd name="T4" fmla="*/ 50 w 4"/>
                  <a:gd name="T5" fmla="*/ 63 h 4"/>
                  <a:gd name="T6" fmla="*/ 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3" name="Freeform 914">
                <a:extLst>
                  <a:ext uri="{FF2B5EF4-FFF2-40B4-BE49-F238E27FC236}">
                    <a16:creationId xmlns:a16="http://schemas.microsoft.com/office/drawing/2014/main" id="{63752421-92B7-4298-881F-21871F25B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027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4" name="Freeform 915">
                <a:extLst>
                  <a:ext uri="{FF2B5EF4-FFF2-40B4-BE49-F238E27FC236}">
                    <a16:creationId xmlns:a16="http://schemas.microsoft.com/office/drawing/2014/main" id="{3F08D095-6C0F-41D4-A292-D148E4CCC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128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5" name="Freeform 916">
                <a:extLst>
                  <a:ext uri="{FF2B5EF4-FFF2-40B4-BE49-F238E27FC236}">
                    <a16:creationId xmlns:a16="http://schemas.microsoft.com/office/drawing/2014/main" id="{0E1FC84A-723B-499C-9D2D-BFB8280A7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134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50 h 4"/>
                  <a:gd name="T6" fmla="*/ 2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6" name="Freeform 917">
                <a:extLst>
                  <a:ext uri="{FF2B5EF4-FFF2-40B4-BE49-F238E27FC236}">
                    <a16:creationId xmlns:a16="http://schemas.microsoft.com/office/drawing/2014/main" id="{E8F2DC23-8517-4CA0-9CDA-50ADF7C5B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067"/>
                <a:ext cx="13" cy="11"/>
              </a:xfrm>
              <a:custGeom>
                <a:avLst/>
                <a:gdLst>
                  <a:gd name="T0" fmla="*/ 21 w 5"/>
                  <a:gd name="T1" fmla="*/ 22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7" name="Freeform 918">
                <a:extLst>
                  <a:ext uri="{FF2B5EF4-FFF2-40B4-BE49-F238E27FC236}">
                    <a16:creationId xmlns:a16="http://schemas.microsoft.com/office/drawing/2014/main" id="{01A20870-D1FE-47FD-9B87-6F1A4A3DA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003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8" name="Freeform 919">
                <a:extLst>
                  <a:ext uri="{FF2B5EF4-FFF2-40B4-BE49-F238E27FC236}">
                    <a16:creationId xmlns:a16="http://schemas.microsoft.com/office/drawing/2014/main" id="{1DB1930A-5017-4630-8D5B-ADC499ACA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043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103 h 7"/>
                  <a:gd name="T4" fmla="*/ 33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79" name="Freeform 920">
                <a:extLst>
                  <a:ext uri="{FF2B5EF4-FFF2-40B4-BE49-F238E27FC236}">
                    <a16:creationId xmlns:a16="http://schemas.microsoft.com/office/drawing/2014/main" id="{100F67F5-BD44-4023-B1C0-844746FE4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23"/>
                <a:ext cx="18" cy="19"/>
              </a:xfrm>
              <a:custGeom>
                <a:avLst/>
                <a:gdLst>
                  <a:gd name="T0" fmla="*/ 85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85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0" name="Freeform 921">
                <a:extLst>
                  <a:ext uri="{FF2B5EF4-FFF2-40B4-BE49-F238E27FC236}">
                    <a16:creationId xmlns:a16="http://schemas.microsoft.com/office/drawing/2014/main" id="{398F4B14-67D8-4657-9000-9658E1F9B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123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1" name="Freeform 922">
                <a:extLst>
                  <a:ext uri="{FF2B5EF4-FFF2-40B4-BE49-F238E27FC236}">
                    <a16:creationId xmlns:a16="http://schemas.microsoft.com/office/drawing/2014/main" id="{8617FE0C-272C-4FBA-BE8E-99C8924C3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126"/>
                <a:ext cx="15" cy="16"/>
              </a:xfrm>
              <a:custGeom>
                <a:avLst/>
                <a:gdLst>
                  <a:gd name="T0" fmla="*/ 63 w 6"/>
                  <a:gd name="T1" fmla="*/ 93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5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2" name="Freeform 923">
                <a:extLst>
                  <a:ext uri="{FF2B5EF4-FFF2-40B4-BE49-F238E27FC236}">
                    <a16:creationId xmlns:a16="http://schemas.microsoft.com/office/drawing/2014/main" id="{D39E31F5-2AF4-4772-A9AE-B4ABAA7D0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051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103 h 7"/>
                  <a:gd name="T4" fmla="*/ 33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3" name="Freeform 924">
                <a:extLst>
                  <a:ext uri="{FF2B5EF4-FFF2-40B4-BE49-F238E27FC236}">
                    <a16:creationId xmlns:a16="http://schemas.microsoft.com/office/drawing/2014/main" id="{77C56D19-0E30-4EA6-8D2D-F38321BD1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2235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4" name="Freeform 925">
                <a:extLst>
                  <a:ext uri="{FF2B5EF4-FFF2-40B4-BE49-F238E27FC236}">
                    <a16:creationId xmlns:a16="http://schemas.microsoft.com/office/drawing/2014/main" id="{B32A4C50-5A84-4998-8AAE-FAD7F97CC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256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5" name="Freeform 926">
                <a:extLst>
                  <a:ext uri="{FF2B5EF4-FFF2-40B4-BE49-F238E27FC236}">
                    <a16:creationId xmlns:a16="http://schemas.microsoft.com/office/drawing/2014/main" id="{C96ED71E-98FC-4FDE-BE16-46847821B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267"/>
                <a:ext cx="18" cy="16"/>
              </a:xfrm>
              <a:custGeom>
                <a:avLst/>
                <a:gdLst>
                  <a:gd name="T0" fmla="*/ 67 w 7"/>
                  <a:gd name="T1" fmla="*/ 93 h 6"/>
                  <a:gd name="T2" fmla="*/ 21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5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4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6" name="Freeform 927">
                <a:extLst>
                  <a:ext uri="{FF2B5EF4-FFF2-40B4-BE49-F238E27FC236}">
                    <a16:creationId xmlns:a16="http://schemas.microsoft.com/office/drawing/2014/main" id="{1A20CC67-C688-4F6B-AA66-8C88631A0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20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7" name="Freeform 928">
                <a:extLst>
                  <a:ext uri="{FF2B5EF4-FFF2-40B4-BE49-F238E27FC236}">
                    <a16:creationId xmlns:a16="http://schemas.microsoft.com/office/drawing/2014/main" id="{E5B3CD76-DA70-4CE8-8B8C-82547C4FB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192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8" name="Freeform 929">
                <a:extLst>
                  <a:ext uri="{FF2B5EF4-FFF2-40B4-BE49-F238E27FC236}">
                    <a16:creationId xmlns:a16="http://schemas.microsoft.com/office/drawing/2014/main" id="{F73C8EC0-5D98-42D3-ABCF-C96333622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22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89" name="Freeform 930">
                <a:extLst>
                  <a:ext uri="{FF2B5EF4-FFF2-40B4-BE49-F238E27FC236}">
                    <a16:creationId xmlns:a16="http://schemas.microsoft.com/office/drawing/2014/main" id="{A77A3D86-5F59-481E-AF4C-F74A9028E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240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0" name="Freeform 931">
                <a:extLst>
                  <a:ext uri="{FF2B5EF4-FFF2-40B4-BE49-F238E27FC236}">
                    <a16:creationId xmlns:a16="http://schemas.microsoft.com/office/drawing/2014/main" id="{ED10CA5B-E903-40B3-B774-FC3AB4AD3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222"/>
                <a:ext cx="18" cy="18"/>
              </a:xfrm>
              <a:custGeom>
                <a:avLst/>
                <a:gdLst>
                  <a:gd name="T0" fmla="*/ 85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85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1" name="Freeform 932">
                <a:extLst>
                  <a:ext uri="{FF2B5EF4-FFF2-40B4-BE49-F238E27FC236}">
                    <a16:creationId xmlns:a16="http://schemas.microsoft.com/office/drawing/2014/main" id="{19C5EAED-25FA-4FF7-9390-7AA59DD6E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248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103 h 7"/>
                  <a:gd name="T4" fmla="*/ 33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5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2" name="Freeform 933">
                <a:extLst>
                  <a:ext uri="{FF2B5EF4-FFF2-40B4-BE49-F238E27FC236}">
                    <a16:creationId xmlns:a16="http://schemas.microsoft.com/office/drawing/2014/main" id="{70CF6A88-AB16-4BB8-B310-EE85CF551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102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29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3" name="Freeform 934">
                <a:extLst>
                  <a:ext uri="{FF2B5EF4-FFF2-40B4-BE49-F238E27FC236}">
                    <a16:creationId xmlns:a16="http://schemas.microsoft.com/office/drawing/2014/main" id="{2B92B322-3FC4-4071-8812-6FB25FCBF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2096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4" name="Freeform 935">
                <a:extLst>
                  <a:ext uri="{FF2B5EF4-FFF2-40B4-BE49-F238E27FC236}">
                    <a16:creationId xmlns:a16="http://schemas.microsoft.com/office/drawing/2014/main" id="{8D4081AD-C487-49B3-893C-A082B1171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2152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5" name="Freeform 936">
                <a:extLst>
                  <a:ext uri="{FF2B5EF4-FFF2-40B4-BE49-F238E27FC236}">
                    <a16:creationId xmlns:a16="http://schemas.microsoft.com/office/drawing/2014/main" id="{5EB47F5F-EF77-4517-896A-C369AA14B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174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29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6" name="Freeform 937">
                <a:extLst>
                  <a:ext uri="{FF2B5EF4-FFF2-40B4-BE49-F238E27FC236}">
                    <a16:creationId xmlns:a16="http://schemas.microsoft.com/office/drawing/2014/main" id="{2B782EF9-6280-4513-B511-D8CB6B9DF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123"/>
                <a:ext cx="17" cy="19"/>
              </a:xfrm>
              <a:custGeom>
                <a:avLst/>
                <a:gdLst>
                  <a:gd name="T0" fmla="*/ 70 w 7"/>
                  <a:gd name="T1" fmla="*/ 117 h 7"/>
                  <a:gd name="T2" fmla="*/ 12 w 7"/>
                  <a:gd name="T3" fmla="*/ 81 h 7"/>
                  <a:gd name="T4" fmla="*/ 41 w 7"/>
                  <a:gd name="T5" fmla="*/ 22 h 7"/>
                  <a:gd name="T6" fmla="*/ 87 w 7"/>
                  <a:gd name="T7" fmla="*/ 60 h 7"/>
                  <a:gd name="T8" fmla="*/ 70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7" name="Freeform 938">
                <a:extLst>
                  <a:ext uri="{FF2B5EF4-FFF2-40B4-BE49-F238E27FC236}">
                    <a16:creationId xmlns:a16="http://schemas.microsoft.com/office/drawing/2014/main" id="{05BFE27D-7D29-4088-B500-EEFD15FF1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179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8" name="Freeform 939">
                <a:extLst>
                  <a:ext uri="{FF2B5EF4-FFF2-40B4-BE49-F238E27FC236}">
                    <a16:creationId xmlns:a16="http://schemas.microsoft.com/office/drawing/2014/main" id="{E84FB805-FF6F-462F-BF17-B7CEC73F6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166"/>
                <a:ext cx="17" cy="18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67 h 7"/>
                  <a:gd name="T4" fmla="*/ 41 w 7"/>
                  <a:gd name="T5" fmla="*/ 21 h 7"/>
                  <a:gd name="T6" fmla="*/ 87 w 7"/>
                  <a:gd name="T7" fmla="*/ 54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99" name="Freeform 940">
                <a:extLst>
                  <a:ext uri="{FF2B5EF4-FFF2-40B4-BE49-F238E27FC236}">
                    <a16:creationId xmlns:a16="http://schemas.microsoft.com/office/drawing/2014/main" id="{ED8E3927-9F76-464B-AC32-1BAAE1342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2192"/>
                <a:ext cx="17" cy="16"/>
              </a:xfrm>
              <a:custGeom>
                <a:avLst/>
                <a:gdLst>
                  <a:gd name="T0" fmla="*/ 70 w 7"/>
                  <a:gd name="T1" fmla="*/ 115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70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0" name="Freeform 941">
                <a:extLst>
                  <a:ext uri="{FF2B5EF4-FFF2-40B4-BE49-F238E27FC236}">
                    <a16:creationId xmlns:a16="http://schemas.microsoft.com/office/drawing/2014/main" id="{12B80FEA-EDF6-45D4-802E-44D47FB96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200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1" name="Freeform 942">
                <a:extLst>
                  <a:ext uri="{FF2B5EF4-FFF2-40B4-BE49-F238E27FC236}">
                    <a16:creationId xmlns:a16="http://schemas.microsoft.com/office/drawing/2014/main" id="{5A34AB2A-0978-4B63-BDCD-CEED7AA36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2326"/>
                <a:ext cx="13" cy="13"/>
              </a:xfrm>
              <a:custGeom>
                <a:avLst/>
                <a:gdLst>
                  <a:gd name="T0" fmla="*/ 55 w 5"/>
                  <a:gd name="T1" fmla="*/ 68 h 5"/>
                  <a:gd name="T2" fmla="*/ 0 w 5"/>
                  <a:gd name="T3" fmla="*/ 55 h 5"/>
                  <a:gd name="T4" fmla="*/ 34 w 5"/>
                  <a:gd name="T5" fmla="*/ 0 h 5"/>
                  <a:gd name="T6" fmla="*/ 68 w 5"/>
                  <a:gd name="T7" fmla="*/ 34 h 5"/>
                  <a:gd name="T8" fmla="*/ 55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2" name="Freeform 943">
                <a:extLst>
                  <a:ext uri="{FF2B5EF4-FFF2-40B4-BE49-F238E27FC236}">
                    <a16:creationId xmlns:a16="http://schemas.microsoft.com/office/drawing/2014/main" id="{D95D5CFE-E9C2-4D3A-A4F9-A98FE8416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382"/>
                <a:ext cx="13" cy="13"/>
              </a:xfrm>
              <a:custGeom>
                <a:avLst/>
                <a:gdLst>
                  <a:gd name="T0" fmla="*/ 55 w 5"/>
                  <a:gd name="T1" fmla="*/ 88 h 5"/>
                  <a:gd name="T2" fmla="*/ 21 w 5"/>
                  <a:gd name="T3" fmla="*/ 55 h 5"/>
                  <a:gd name="T4" fmla="*/ 34 w 5"/>
                  <a:gd name="T5" fmla="*/ 21 h 5"/>
                  <a:gd name="T6" fmla="*/ 88 w 5"/>
                  <a:gd name="T7" fmla="*/ 34 h 5"/>
                  <a:gd name="T8" fmla="*/ 55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3" name="Freeform 944">
                <a:extLst>
                  <a:ext uri="{FF2B5EF4-FFF2-40B4-BE49-F238E27FC236}">
                    <a16:creationId xmlns:a16="http://schemas.microsoft.com/office/drawing/2014/main" id="{D1CE23A5-6D9D-43E9-8C4A-C72C34EFC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2358"/>
                <a:ext cx="13" cy="13"/>
              </a:xfrm>
              <a:custGeom>
                <a:avLst/>
                <a:gdLst>
                  <a:gd name="T0" fmla="*/ 55 w 5"/>
                  <a:gd name="T1" fmla="*/ 68 h 5"/>
                  <a:gd name="T2" fmla="*/ 0 w 5"/>
                  <a:gd name="T3" fmla="*/ 55 h 5"/>
                  <a:gd name="T4" fmla="*/ 34 w 5"/>
                  <a:gd name="T5" fmla="*/ 0 h 5"/>
                  <a:gd name="T6" fmla="*/ 68 w 5"/>
                  <a:gd name="T7" fmla="*/ 34 h 5"/>
                  <a:gd name="T8" fmla="*/ 55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4" name="Freeform 945">
                <a:extLst>
                  <a:ext uri="{FF2B5EF4-FFF2-40B4-BE49-F238E27FC236}">
                    <a16:creationId xmlns:a16="http://schemas.microsoft.com/office/drawing/2014/main" id="{B0838199-18A8-435F-93BC-3E7BA7132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320"/>
                <a:ext cx="10" cy="14"/>
              </a:xfrm>
              <a:custGeom>
                <a:avLst/>
                <a:gdLst>
                  <a:gd name="T0" fmla="*/ 50 w 4"/>
                  <a:gd name="T1" fmla="*/ 109 h 5"/>
                  <a:gd name="T2" fmla="*/ 0 w 4"/>
                  <a:gd name="T3" fmla="*/ 62 h 5"/>
                  <a:gd name="T4" fmla="*/ 20 w 4"/>
                  <a:gd name="T5" fmla="*/ 22 h 5"/>
                  <a:gd name="T6" fmla="*/ 63 w 4"/>
                  <a:gd name="T7" fmla="*/ 48 h 5"/>
                  <a:gd name="T8" fmla="*/ 50 w 4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05" name="Freeform 946">
                <a:extLst>
                  <a:ext uri="{FF2B5EF4-FFF2-40B4-BE49-F238E27FC236}">
                    <a16:creationId xmlns:a16="http://schemas.microsoft.com/office/drawing/2014/main" id="{E91FBA8C-9BFD-46B4-AD41-FBE668CFE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291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0664" name="Group 947">
              <a:extLst>
                <a:ext uri="{FF2B5EF4-FFF2-40B4-BE49-F238E27FC236}">
                  <a16:creationId xmlns:a16="http://schemas.microsoft.com/office/drawing/2014/main" id="{F3ED565C-79CC-4E9A-AAE3-BB922C6FFF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0" y="744"/>
              <a:ext cx="1842" cy="2008"/>
              <a:chOff x="580" y="744"/>
              <a:chExt cx="1842" cy="2008"/>
            </a:xfrm>
          </p:grpSpPr>
          <p:sp>
            <p:nvSpPr>
              <p:cNvPr id="70706" name="Freeform 948">
                <a:extLst>
                  <a:ext uri="{FF2B5EF4-FFF2-40B4-BE49-F238E27FC236}">
                    <a16:creationId xmlns:a16="http://schemas.microsoft.com/office/drawing/2014/main" id="{35E4CF7C-75FF-4EE9-82D2-C0E382755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286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0 w 5"/>
                  <a:gd name="T3" fmla="*/ 55 h 5"/>
                  <a:gd name="T4" fmla="*/ 29 w 5"/>
                  <a:gd name="T5" fmla="*/ 0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7" name="Freeform 949">
                <a:extLst>
                  <a:ext uri="{FF2B5EF4-FFF2-40B4-BE49-F238E27FC236}">
                    <a16:creationId xmlns:a16="http://schemas.microsoft.com/office/drawing/2014/main" id="{318E3174-85FA-4206-A85D-4341892C0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2094"/>
                <a:ext cx="10" cy="13"/>
              </a:xfrm>
              <a:custGeom>
                <a:avLst/>
                <a:gdLst>
                  <a:gd name="T0" fmla="*/ 50 w 4"/>
                  <a:gd name="T1" fmla="*/ 68 h 5"/>
                  <a:gd name="T2" fmla="*/ 0 w 4"/>
                  <a:gd name="T3" fmla="*/ 55 h 5"/>
                  <a:gd name="T4" fmla="*/ 20 w 4"/>
                  <a:gd name="T5" fmla="*/ 0 h 5"/>
                  <a:gd name="T6" fmla="*/ 63 w 4"/>
                  <a:gd name="T7" fmla="*/ 34 h 5"/>
                  <a:gd name="T8" fmla="*/ 50 w 4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8" name="Freeform 950">
                <a:extLst>
                  <a:ext uri="{FF2B5EF4-FFF2-40B4-BE49-F238E27FC236}">
                    <a16:creationId xmlns:a16="http://schemas.microsoft.com/office/drawing/2014/main" id="{927B9604-DB60-4B2B-9595-80B217DF2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1912"/>
                <a:ext cx="12" cy="14"/>
              </a:xfrm>
              <a:custGeom>
                <a:avLst/>
                <a:gdLst>
                  <a:gd name="T0" fmla="*/ 41 w 5"/>
                  <a:gd name="T1" fmla="*/ 87 h 5"/>
                  <a:gd name="T2" fmla="*/ 12 w 5"/>
                  <a:gd name="T3" fmla="*/ 62 h 5"/>
                  <a:gd name="T4" fmla="*/ 29 w 5"/>
                  <a:gd name="T5" fmla="*/ 0 h 5"/>
                  <a:gd name="T6" fmla="*/ 70 w 5"/>
                  <a:gd name="T7" fmla="*/ 48 h 5"/>
                  <a:gd name="T8" fmla="*/ 41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09" name="Freeform 951">
                <a:extLst>
                  <a:ext uri="{FF2B5EF4-FFF2-40B4-BE49-F238E27FC236}">
                    <a16:creationId xmlns:a16="http://schemas.microsoft.com/office/drawing/2014/main" id="{BA478003-EDCF-4C45-A9B1-CF61D89B5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1875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0 h 5"/>
                  <a:gd name="T6" fmla="*/ 70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0" name="Freeform 952">
                <a:extLst>
                  <a:ext uri="{FF2B5EF4-FFF2-40B4-BE49-F238E27FC236}">
                    <a16:creationId xmlns:a16="http://schemas.microsoft.com/office/drawing/2014/main" id="{7380F48D-259D-4433-B053-10097E710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1862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12 w 5"/>
                  <a:gd name="T3" fmla="*/ 50 h 4"/>
                  <a:gd name="T4" fmla="*/ 29 w 5"/>
                  <a:gd name="T5" fmla="*/ 0 h 4"/>
                  <a:gd name="T6" fmla="*/ 70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1" name="Freeform 953">
                <a:extLst>
                  <a:ext uri="{FF2B5EF4-FFF2-40B4-BE49-F238E27FC236}">
                    <a16:creationId xmlns:a16="http://schemas.microsoft.com/office/drawing/2014/main" id="{B74DEC0C-A449-44AB-825D-4F2C29B08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2" y="1878"/>
                <a:ext cx="13" cy="13"/>
              </a:xfrm>
              <a:custGeom>
                <a:avLst/>
                <a:gdLst>
                  <a:gd name="T0" fmla="*/ 55 w 5"/>
                  <a:gd name="T1" fmla="*/ 88 h 5"/>
                  <a:gd name="T2" fmla="*/ 0 w 5"/>
                  <a:gd name="T3" fmla="*/ 55 h 5"/>
                  <a:gd name="T4" fmla="*/ 34 w 5"/>
                  <a:gd name="T5" fmla="*/ 21 h 5"/>
                  <a:gd name="T6" fmla="*/ 68 w 5"/>
                  <a:gd name="T7" fmla="*/ 34 h 5"/>
                  <a:gd name="T8" fmla="*/ 55 w 5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2" name="Freeform 954">
                <a:extLst>
                  <a:ext uri="{FF2B5EF4-FFF2-40B4-BE49-F238E27FC236}">
                    <a16:creationId xmlns:a16="http://schemas.microsoft.com/office/drawing/2014/main" id="{8E7C3EFF-1793-43EE-BED1-F17B605B5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878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63 w 4"/>
                  <a:gd name="T7" fmla="*/ 20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3" name="Freeform 955">
                <a:extLst>
                  <a:ext uri="{FF2B5EF4-FFF2-40B4-BE49-F238E27FC236}">
                    <a16:creationId xmlns:a16="http://schemas.microsoft.com/office/drawing/2014/main" id="{0BB86DB8-1AFA-4126-8DEB-1E7504499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1864"/>
                <a:ext cx="12" cy="14"/>
              </a:xfrm>
              <a:custGeom>
                <a:avLst/>
                <a:gdLst>
                  <a:gd name="T0" fmla="*/ 41 w 5"/>
                  <a:gd name="T1" fmla="*/ 109 h 5"/>
                  <a:gd name="T2" fmla="*/ 0 w 5"/>
                  <a:gd name="T3" fmla="*/ 62 h 5"/>
                  <a:gd name="T4" fmla="*/ 29 w 5"/>
                  <a:gd name="T5" fmla="*/ 22 h 5"/>
                  <a:gd name="T6" fmla="*/ 58 w 5"/>
                  <a:gd name="T7" fmla="*/ 48 h 5"/>
                  <a:gd name="T8" fmla="*/ 41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4" name="Freeform 956">
                <a:extLst>
                  <a:ext uri="{FF2B5EF4-FFF2-40B4-BE49-F238E27FC236}">
                    <a16:creationId xmlns:a16="http://schemas.microsoft.com/office/drawing/2014/main" id="{1824D15B-3117-44E4-A604-962B31E93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1848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0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5" name="Freeform 957">
                <a:extLst>
                  <a:ext uri="{FF2B5EF4-FFF2-40B4-BE49-F238E27FC236}">
                    <a16:creationId xmlns:a16="http://schemas.microsoft.com/office/drawing/2014/main" id="{E9FA3AA2-B2B1-4895-98E3-1D3E545C4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864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0 w 5"/>
                  <a:gd name="T3" fmla="*/ 61 h 4"/>
                  <a:gd name="T4" fmla="*/ 29 w 5"/>
                  <a:gd name="T5" fmla="*/ 0 h 4"/>
                  <a:gd name="T6" fmla="*/ 58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6" name="Freeform 958">
                <a:extLst>
                  <a:ext uri="{FF2B5EF4-FFF2-40B4-BE49-F238E27FC236}">
                    <a16:creationId xmlns:a16="http://schemas.microsoft.com/office/drawing/2014/main" id="{E64ADB55-E514-426C-AED4-5A8DD28B6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1886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0 w 5"/>
                  <a:gd name="T3" fmla="*/ 55 h 5"/>
                  <a:gd name="T4" fmla="*/ 29 w 5"/>
                  <a:gd name="T5" fmla="*/ 0 h 5"/>
                  <a:gd name="T6" fmla="*/ 58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7" name="Freeform 959">
                <a:extLst>
                  <a:ext uri="{FF2B5EF4-FFF2-40B4-BE49-F238E27FC236}">
                    <a16:creationId xmlns:a16="http://schemas.microsoft.com/office/drawing/2014/main" id="{43B6BCEB-E708-430C-9528-DEC1645AC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923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8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8" name="Freeform 960">
                <a:extLst>
                  <a:ext uri="{FF2B5EF4-FFF2-40B4-BE49-F238E27FC236}">
                    <a16:creationId xmlns:a16="http://schemas.microsoft.com/office/drawing/2014/main" id="{6B1A3809-9995-47D0-861F-F32FBA626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1931"/>
                <a:ext cx="10" cy="13"/>
              </a:xfrm>
              <a:custGeom>
                <a:avLst/>
                <a:gdLst>
                  <a:gd name="T0" fmla="*/ 50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19" name="Freeform 961">
                <a:extLst>
                  <a:ext uri="{FF2B5EF4-FFF2-40B4-BE49-F238E27FC236}">
                    <a16:creationId xmlns:a16="http://schemas.microsoft.com/office/drawing/2014/main" id="{92AB84FB-3CBC-42AE-9A12-F9F24755C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939"/>
                <a:ext cx="12" cy="11"/>
              </a:xfrm>
              <a:custGeom>
                <a:avLst/>
                <a:gdLst>
                  <a:gd name="T0" fmla="*/ 41 w 5"/>
                  <a:gd name="T1" fmla="*/ 83 h 4"/>
                  <a:gd name="T2" fmla="*/ 12 w 5"/>
                  <a:gd name="T3" fmla="*/ 61 h 4"/>
                  <a:gd name="T4" fmla="*/ 29 w 5"/>
                  <a:gd name="T5" fmla="*/ 0 h 4"/>
                  <a:gd name="T6" fmla="*/ 70 w 5"/>
                  <a:gd name="T7" fmla="*/ 22 h 4"/>
                  <a:gd name="T8" fmla="*/ 41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0" name="Freeform 962">
                <a:extLst>
                  <a:ext uri="{FF2B5EF4-FFF2-40B4-BE49-F238E27FC236}">
                    <a16:creationId xmlns:a16="http://schemas.microsoft.com/office/drawing/2014/main" id="{5CB50157-96B8-4807-9DCB-94EA9879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1947"/>
                <a:ext cx="13" cy="13"/>
              </a:xfrm>
              <a:custGeom>
                <a:avLst/>
                <a:gdLst>
                  <a:gd name="T0" fmla="*/ 55 w 5"/>
                  <a:gd name="T1" fmla="*/ 68 h 5"/>
                  <a:gd name="T2" fmla="*/ 21 w 5"/>
                  <a:gd name="T3" fmla="*/ 55 h 5"/>
                  <a:gd name="T4" fmla="*/ 34 w 5"/>
                  <a:gd name="T5" fmla="*/ 0 h 5"/>
                  <a:gd name="T6" fmla="*/ 88 w 5"/>
                  <a:gd name="T7" fmla="*/ 34 h 5"/>
                  <a:gd name="T8" fmla="*/ 55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1" name="Freeform 963">
                <a:extLst>
                  <a:ext uri="{FF2B5EF4-FFF2-40B4-BE49-F238E27FC236}">
                    <a16:creationId xmlns:a16="http://schemas.microsoft.com/office/drawing/2014/main" id="{C38705AA-6966-4224-8EDF-38CF75CC8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1987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20 w 4"/>
                  <a:gd name="T5" fmla="*/ 0 h 4"/>
                  <a:gd name="T6" fmla="*/ 63 w 4"/>
                  <a:gd name="T7" fmla="*/ 22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0" y="4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2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2" name="Freeform 964">
                <a:extLst>
                  <a:ext uri="{FF2B5EF4-FFF2-40B4-BE49-F238E27FC236}">
                    <a16:creationId xmlns:a16="http://schemas.microsoft.com/office/drawing/2014/main" id="{F244C31A-356F-4EE0-8AAB-2A7BBD128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7" y="2024"/>
                <a:ext cx="13" cy="14"/>
              </a:xfrm>
              <a:custGeom>
                <a:avLst/>
                <a:gdLst>
                  <a:gd name="T0" fmla="*/ 55 w 5"/>
                  <a:gd name="T1" fmla="*/ 109 h 5"/>
                  <a:gd name="T2" fmla="*/ 21 w 5"/>
                  <a:gd name="T3" fmla="*/ 62 h 5"/>
                  <a:gd name="T4" fmla="*/ 34 w 5"/>
                  <a:gd name="T5" fmla="*/ 22 h 5"/>
                  <a:gd name="T6" fmla="*/ 88 w 5"/>
                  <a:gd name="T7" fmla="*/ 48 h 5"/>
                  <a:gd name="T8" fmla="*/ 55 w 5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3" name="Freeform 965">
                <a:extLst>
                  <a:ext uri="{FF2B5EF4-FFF2-40B4-BE49-F238E27FC236}">
                    <a16:creationId xmlns:a16="http://schemas.microsoft.com/office/drawing/2014/main" id="{D220D1D7-EFD5-4F16-A8AA-5D337334E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168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0 w 5"/>
                  <a:gd name="T3" fmla="*/ 61 h 4"/>
                  <a:gd name="T4" fmla="*/ 34 w 5"/>
                  <a:gd name="T5" fmla="*/ 0 h 4"/>
                  <a:gd name="T6" fmla="*/ 6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4" name="Freeform 966">
                <a:extLst>
                  <a:ext uri="{FF2B5EF4-FFF2-40B4-BE49-F238E27FC236}">
                    <a16:creationId xmlns:a16="http://schemas.microsoft.com/office/drawing/2014/main" id="{A0A9452A-DD67-49BC-AC7C-3C078CBBB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118"/>
                <a:ext cx="10" cy="13"/>
              </a:xfrm>
              <a:custGeom>
                <a:avLst/>
                <a:gdLst>
                  <a:gd name="T0" fmla="*/ 50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5" name="Freeform 967">
                <a:extLst>
                  <a:ext uri="{FF2B5EF4-FFF2-40B4-BE49-F238E27FC236}">
                    <a16:creationId xmlns:a16="http://schemas.microsoft.com/office/drawing/2014/main" id="{8CBF42AD-E0E6-4A31-B3DC-25CE16509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326"/>
                <a:ext cx="13" cy="13"/>
              </a:xfrm>
              <a:custGeom>
                <a:avLst/>
                <a:gdLst>
                  <a:gd name="T0" fmla="*/ 55 w 5"/>
                  <a:gd name="T1" fmla="*/ 68 h 5"/>
                  <a:gd name="T2" fmla="*/ 0 w 5"/>
                  <a:gd name="T3" fmla="*/ 55 h 5"/>
                  <a:gd name="T4" fmla="*/ 34 w 5"/>
                  <a:gd name="T5" fmla="*/ 0 h 5"/>
                  <a:gd name="T6" fmla="*/ 68 w 5"/>
                  <a:gd name="T7" fmla="*/ 34 h 5"/>
                  <a:gd name="T8" fmla="*/ 55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6" name="Freeform 968">
                <a:extLst>
                  <a:ext uri="{FF2B5EF4-FFF2-40B4-BE49-F238E27FC236}">
                    <a16:creationId xmlns:a16="http://schemas.microsoft.com/office/drawing/2014/main" id="{5342AB31-5346-431F-85FA-1F8D70B8A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334"/>
                <a:ext cx="13" cy="13"/>
              </a:xfrm>
              <a:custGeom>
                <a:avLst/>
                <a:gdLst>
                  <a:gd name="T0" fmla="*/ 55 w 5"/>
                  <a:gd name="T1" fmla="*/ 68 h 5"/>
                  <a:gd name="T2" fmla="*/ 21 w 5"/>
                  <a:gd name="T3" fmla="*/ 55 h 5"/>
                  <a:gd name="T4" fmla="*/ 34 w 5"/>
                  <a:gd name="T5" fmla="*/ 0 h 5"/>
                  <a:gd name="T6" fmla="*/ 88 w 5"/>
                  <a:gd name="T7" fmla="*/ 34 h 5"/>
                  <a:gd name="T8" fmla="*/ 55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7" name="Freeform 969">
                <a:extLst>
                  <a:ext uri="{FF2B5EF4-FFF2-40B4-BE49-F238E27FC236}">
                    <a16:creationId xmlns:a16="http://schemas.microsoft.com/office/drawing/2014/main" id="{249B91BB-6C93-4C99-84AF-957B89F40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403"/>
                <a:ext cx="10" cy="13"/>
              </a:xfrm>
              <a:custGeom>
                <a:avLst/>
                <a:gdLst>
                  <a:gd name="T0" fmla="*/ 50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8" name="Freeform 970">
                <a:extLst>
                  <a:ext uri="{FF2B5EF4-FFF2-40B4-BE49-F238E27FC236}">
                    <a16:creationId xmlns:a16="http://schemas.microsoft.com/office/drawing/2014/main" id="{98D8B281-F3B9-4FAC-A6BC-A41C1A15A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416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20 w 4"/>
                  <a:gd name="T5" fmla="*/ 0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29" name="Freeform 971">
                <a:extLst>
                  <a:ext uri="{FF2B5EF4-FFF2-40B4-BE49-F238E27FC236}">
                    <a16:creationId xmlns:a16="http://schemas.microsoft.com/office/drawing/2014/main" id="{EA3FA94C-051F-47E8-80A6-87D9E426D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5" y="2382"/>
                <a:ext cx="12" cy="10"/>
              </a:xfrm>
              <a:custGeom>
                <a:avLst/>
                <a:gdLst>
                  <a:gd name="T0" fmla="*/ 41 w 5"/>
                  <a:gd name="T1" fmla="*/ 63 h 4"/>
                  <a:gd name="T2" fmla="*/ 0 w 5"/>
                  <a:gd name="T3" fmla="*/ 50 h 4"/>
                  <a:gd name="T4" fmla="*/ 29 w 5"/>
                  <a:gd name="T5" fmla="*/ 0 h 4"/>
                  <a:gd name="T6" fmla="*/ 58 w 5"/>
                  <a:gd name="T7" fmla="*/ 20 h 4"/>
                  <a:gd name="T8" fmla="*/ 41 w 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0" name="Freeform 972">
                <a:extLst>
                  <a:ext uri="{FF2B5EF4-FFF2-40B4-BE49-F238E27FC236}">
                    <a16:creationId xmlns:a16="http://schemas.microsoft.com/office/drawing/2014/main" id="{4E12A5E7-12CF-4E23-A35C-D2273EA46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2" y="2395"/>
                <a:ext cx="10" cy="13"/>
              </a:xfrm>
              <a:custGeom>
                <a:avLst/>
                <a:gdLst>
                  <a:gd name="T0" fmla="*/ 50 w 4"/>
                  <a:gd name="T1" fmla="*/ 88 h 5"/>
                  <a:gd name="T2" fmla="*/ 0 w 4"/>
                  <a:gd name="T3" fmla="*/ 55 h 5"/>
                  <a:gd name="T4" fmla="*/ 20 w 4"/>
                  <a:gd name="T5" fmla="*/ 21 h 5"/>
                  <a:gd name="T6" fmla="*/ 63 w 4"/>
                  <a:gd name="T7" fmla="*/ 34 h 5"/>
                  <a:gd name="T8" fmla="*/ 50 w 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1" name="Freeform 973">
                <a:extLst>
                  <a:ext uri="{FF2B5EF4-FFF2-40B4-BE49-F238E27FC236}">
                    <a16:creationId xmlns:a16="http://schemas.microsoft.com/office/drawing/2014/main" id="{31DE8902-4CBE-4BB4-89E9-6BD08F523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376"/>
                <a:ext cx="10" cy="14"/>
              </a:xfrm>
              <a:custGeom>
                <a:avLst/>
                <a:gdLst>
                  <a:gd name="T0" fmla="*/ 50 w 4"/>
                  <a:gd name="T1" fmla="*/ 87 h 5"/>
                  <a:gd name="T2" fmla="*/ 0 w 4"/>
                  <a:gd name="T3" fmla="*/ 62 h 5"/>
                  <a:gd name="T4" fmla="*/ 20 w 4"/>
                  <a:gd name="T5" fmla="*/ 0 h 5"/>
                  <a:gd name="T6" fmla="*/ 63 w 4"/>
                  <a:gd name="T7" fmla="*/ 48 h 5"/>
                  <a:gd name="T8" fmla="*/ 50 w 4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2" name="Freeform 974">
                <a:extLst>
                  <a:ext uri="{FF2B5EF4-FFF2-40B4-BE49-F238E27FC236}">
                    <a16:creationId xmlns:a16="http://schemas.microsoft.com/office/drawing/2014/main" id="{8315C36D-C76B-4B0C-8BA8-55CFD6359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371"/>
                <a:ext cx="12" cy="13"/>
              </a:xfrm>
              <a:custGeom>
                <a:avLst/>
                <a:gdLst>
                  <a:gd name="T0" fmla="*/ 41 w 5"/>
                  <a:gd name="T1" fmla="*/ 68 h 5"/>
                  <a:gd name="T2" fmla="*/ 12 w 5"/>
                  <a:gd name="T3" fmla="*/ 55 h 5"/>
                  <a:gd name="T4" fmla="*/ 29 w 5"/>
                  <a:gd name="T5" fmla="*/ 0 h 5"/>
                  <a:gd name="T6" fmla="*/ 70 w 5"/>
                  <a:gd name="T7" fmla="*/ 34 h 5"/>
                  <a:gd name="T8" fmla="*/ 41 w 5"/>
                  <a:gd name="T9" fmla="*/ 6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3" name="Freeform 975">
                <a:extLst>
                  <a:ext uri="{FF2B5EF4-FFF2-40B4-BE49-F238E27FC236}">
                    <a16:creationId xmlns:a16="http://schemas.microsoft.com/office/drawing/2014/main" id="{9BFC0BD0-099F-4287-96B5-EF669E861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2" y="2400"/>
                <a:ext cx="13" cy="11"/>
              </a:xfrm>
              <a:custGeom>
                <a:avLst/>
                <a:gdLst>
                  <a:gd name="T0" fmla="*/ 55 w 5"/>
                  <a:gd name="T1" fmla="*/ 83 h 4"/>
                  <a:gd name="T2" fmla="*/ 21 w 5"/>
                  <a:gd name="T3" fmla="*/ 61 h 4"/>
                  <a:gd name="T4" fmla="*/ 34 w 5"/>
                  <a:gd name="T5" fmla="*/ 0 h 4"/>
                  <a:gd name="T6" fmla="*/ 88 w 5"/>
                  <a:gd name="T7" fmla="*/ 22 h 4"/>
                  <a:gd name="T8" fmla="*/ 55 w 5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3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4" name="Freeform 976">
                <a:extLst>
                  <a:ext uri="{FF2B5EF4-FFF2-40B4-BE49-F238E27FC236}">
                    <a16:creationId xmlns:a16="http://schemas.microsoft.com/office/drawing/2014/main" id="{6E622C9F-E72A-4DA8-B7A1-CCE08DB10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2358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5" name="Freeform 977">
                <a:extLst>
                  <a:ext uri="{FF2B5EF4-FFF2-40B4-BE49-F238E27FC236}">
                    <a16:creationId xmlns:a16="http://schemas.microsoft.com/office/drawing/2014/main" id="{22C79967-FC88-4B0A-AB8E-FA2CD1500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2379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6" name="Freeform 978">
                <a:extLst>
                  <a:ext uri="{FF2B5EF4-FFF2-40B4-BE49-F238E27FC236}">
                    <a16:creationId xmlns:a16="http://schemas.microsoft.com/office/drawing/2014/main" id="{DC4EED3C-548E-432C-BDE7-17A7CC38D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350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7" name="Freeform 979">
                <a:extLst>
                  <a:ext uri="{FF2B5EF4-FFF2-40B4-BE49-F238E27FC236}">
                    <a16:creationId xmlns:a16="http://schemas.microsoft.com/office/drawing/2014/main" id="{477229D5-8EB3-4CD4-8A71-00963FFB7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2310"/>
                <a:ext cx="10" cy="8"/>
              </a:xfrm>
              <a:custGeom>
                <a:avLst/>
                <a:gdLst>
                  <a:gd name="T0" fmla="*/ 33 w 4"/>
                  <a:gd name="T1" fmla="*/ 56 h 3"/>
                  <a:gd name="T2" fmla="*/ 20 w 4"/>
                  <a:gd name="T3" fmla="*/ 35 h 3"/>
                  <a:gd name="T4" fmla="*/ 33 w 4"/>
                  <a:gd name="T5" fmla="*/ 0 h 3"/>
                  <a:gd name="T6" fmla="*/ 50 w 4"/>
                  <a:gd name="T7" fmla="*/ 21 h 3"/>
                  <a:gd name="T8" fmla="*/ 3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8" name="Freeform 980">
                <a:extLst>
                  <a:ext uri="{FF2B5EF4-FFF2-40B4-BE49-F238E27FC236}">
                    <a16:creationId xmlns:a16="http://schemas.microsoft.com/office/drawing/2014/main" id="{ECC45B85-47DF-4F02-91B2-83C4806CB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2" y="2107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61 h 4"/>
                  <a:gd name="T4" fmla="*/ 21 w 3"/>
                  <a:gd name="T5" fmla="*/ 22 h 4"/>
                  <a:gd name="T6" fmla="*/ 56 w 3"/>
                  <a:gd name="T7" fmla="*/ 47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39" name="Freeform 981">
                <a:extLst>
                  <a:ext uri="{FF2B5EF4-FFF2-40B4-BE49-F238E27FC236}">
                    <a16:creationId xmlns:a16="http://schemas.microsoft.com/office/drawing/2014/main" id="{7B0ADAB6-8C32-48EC-814E-589CB2C90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7" y="2075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0" name="Freeform 982">
                <a:extLst>
                  <a:ext uri="{FF2B5EF4-FFF2-40B4-BE49-F238E27FC236}">
                    <a16:creationId xmlns:a16="http://schemas.microsoft.com/office/drawing/2014/main" id="{59DCC686-CDEE-4904-82AC-F95B29E0F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992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1" name="Freeform 983">
                <a:extLst>
                  <a:ext uri="{FF2B5EF4-FFF2-40B4-BE49-F238E27FC236}">
                    <a16:creationId xmlns:a16="http://schemas.microsoft.com/office/drawing/2014/main" id="{9B3E3A5C-3425-45FC-BD88-43C907C4D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1966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2" name="Freeform 984">
                <a:extLst>
                  <a:ext uri="{FF2B5EF4-FFF2-40B4-BE49-F238E27FC236}">
                    <a16:creationId xmlns:a16="http://schemas.microsoft.com/office/drawing/2014/main" id="{904FD02A-7B32-4A1B-AB15-B38B360B1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987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3" name="Freeform 985">
                <a:extLst>
                  <a:ext uri="{FF2B5EF4-FFF2-40B4-BE49-F238E27FC236}">
                    <a16:creationId xmlns:a16="http://schemas.microsoft.com/office/drawing/2014/main" id="{7FB69335-427F-4ECB-95DB-5AE153E99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1931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20 w 4"/>
                  <a:gd name="T3" fmla="*/ 61 h 4"/>
                  <a:gd name="T4" fmla="*/ 33 w 4"/>
                  <a:gd name="T5" fmla="*/ 22 h 4"/>
                  <a:gd name="T6" fmla="*/ 50 w 4"/>
                  <a:gd name="T7" fmla="*/ 47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4" name="Freeform 986">
                <a:extLst>
                  <a:ext uri="{FF2B5EF4-FFF2-40B4-BE49-F238E27FC236}">
                    <a16:creationId xmlns:a16="http://schemas.microsoft.com/office/drawing/2014/main" id="{B5ED8C11-6F12-4476-96B6-500CD2CC3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192"/>
                <a:ext cx="17" cy="19"/>
              </a:xfrm>
              <a:custGeom>
                <a:avLst/>
                <a:gdLst>
                  <a:gd name="T0" fmla="*/ 58 w 7"/>
                  <a:gd name="T1" fmla="*/ 117 h 7"/>
                  <a:gd name="T2" fmla="*/ 12 w 7"/>
                  <a:gd name="T3" fmla="*/ 81 h 7"/>
                  <a:gd name="T4" fmla="*/ 29 w 7"/>
                  <a:gd name="T5" fmla="*/ 22 h 7"/>
                  <a:gd name="T6" fmla="*/ 87 w 7"/>
                  <a:gd name="T7" fmla="*/ 60 h 7"/>
                  <a:gd name="T8" fmla="*/ 58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5" name="Freeform 987">
                <a:extLst>
                  <a:ext uri="{FF2B5EF4-FFF2-40B4-BE49-F238E27FC236}">
                    <a16:creationId xmlns:a16="http://schemas.microsoft.com/office/drawing/2014/main" id="{D25D3EA5-D82E-40EA-9A03-5770A9242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987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29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6" name="Freeform 988">
                <a:extLst>
                  <a:ext uri="{FF2B5EF4-FFF2-40B4-BE49-F238E27FC236}">
                    <a16:creationId xmlns:a16="http://schemas.microsoft.com/office/drawing/2014/main" id="{F69DC0FC-5ECF-4B2A-9208-7B703C4CD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254"/>
                <a:ext cx="10" cy="10"/>
              </a:xfrm>
              <a:custGeom>
                <a:avLst/>
                <a:gdLst>
                  <a:gd name="T0" fmla="*/ 33 w 4"/>
                  <a:gd name="T1" fmla="*/ 63 h 4"/>
                  <a:gd name="T2" fmla="*/ 0 w 4"/>
                  <a:gd name="T3" fmla="*/ 50 h 4"/>
                  <a:gd name="T4" fmla="*/ 20 w 4"/>
                  <a:gd name="T5" fmla="*/ 0 h 4"/>
                  <a:gd name="T6" fmla="*/ 50 w 4"/>
                  <a:gd name="T7" fmla="*/ 33 h 4"/>
                  <a:gd name="T8" fmla="*/ 33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7" name="Freeform 989">
                <a:extLst>
                  <a:ext uri="{FF2B5EF4-FFF2-40B4-BE49-F238E27FC236}">
                    <a16:creationId xmlns:a16="http://schemas.microsoft.com/office/drawing/2014/main" id="{3B7ED7FB-345C-401B-BA2B-8C692E1F7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227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8" name="Freeform 990">
                <a:extLst>
                  <a:ext uri="{FF2B5EF4-FFF2-40B4-BE49-F238E27FC236}">
                    <a16:creationId xmlns:a16="http://schemas.microsoft.com/office/drawing/2014/main" id="{6D71F201-D0FF-44C3-BB37-88B3BF417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192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49" name="Freeform 991">
                <a:extLst>
                  <a:ext uri="{FF2B5EF4-FFF2-40B4-BE49-F238E27FC236}">
                    <a16:creationId xmlns:a16="http://schemas.microsoft.com/office/drawing/2014/main" id="{A34F4D22-2F9F-4BD9-BB02-4813CFA53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219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0" name="Freeform 992">
                <a:extLst>
                  <a:ext uri="{FF2B5EF4-FFF2-40B4-BE49-F238E27FC236}">
                    <a16:creationId xmlns:a16="http://schemas.microsoft.com/office/drawing/2014/main" id="{E813352E-7602-4489-9F02-8BA0CDD29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7" y="2160"/>
                <a:ext cx="8" cy="11"/>
              </a:xfrm>
              <a:custGeom>
                <a:avLst/>
                <a:gdLst>
                  <a:gd name="T0" fmla="*/ 35 w 3"/>
                  <a:gd name="T1" fmla="*/ 61 h 4"/>
                  <a:gd name="T2" fmla="*/ 0 w 3"/>
                  <a:gd name="T3" fmla="*/ 47 h 4"/>
                  <a:gd name="T4" fmla="*/ 21 w 3"/>
                  <a:gd name="T5" fmla="*/ 0 h 4"/>
                  <a:gd name="T6" fmla="*/ 56 w 3"/>
                  <a:gd name="T7" fmla="*/ 22 h 4"/>
                  <a:gd name="T8" fmla="*/ 35 w 3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1" name="Freeform 993">
                <a:extLst>
                  <a:ext uri="{FF2B5EF4-FFF2-40B4-BE49-F238E27FC236}">
                    <a16:creationId xmlns:a16="http://schemas.microsoft.com/office/drawing/2014/main" id="{E55495D3-A6AB-4953-BE16-3973F6D30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2136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2" name="Freeform 994">
                <a:extLst>
                  <a:ext uri="{FF2B5EF4-FFF2-40B4-BE49-F238E27FC236}">
                    <a16:creationId xmlns:a16="http://schemas.microsoft.com/office/drawing/2014/main" id="{7147795B-3E64-4657-AB8B-50E8DC527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171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3" name="Freeform 995">
                <a:extLst>
                  <a:ext uri="{FF2B5EF4-FFF2-40B4-BE49-F238E27FC236}">
                    <a16:creationId xmlns:a16="http://schemas.microsoft.com/office/drawing/2014/main" id="{B74A04FA-799B-4161-9AF8-03923D2AB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963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4" name="Freeform 996">
                <a:extLst>
                  <a:ext uri="{FF2B5EF4-FFF2-40B4-BE49-F238E27FC236}">
                    <a16:creationId xmlns:a16="http://schemas.microsoft.com/office/drawing/2014/main" id="{CADCFA31-EF60-4D02-8971-0D0D91183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955"/>
                <a:ext cx="8" cy="8"/>
              </a:xfrm>
              <a:custGeom>
                <a:avLst/>
                <a:gdLst>
                  <a:gd name="T0" fmla="*/ 35 w 3"/>
                  <a:gd name="T1" fmla="*/ 56 h 3"/>
                  <a:gd name="T2" fmla="*/ 0 w 3"/>
                  <a:gd name="T3" fmla="*/ 35 h 3"/>
                  <a:gd name="T4" fmla="*/ 21 w 3"/>
                  <a:gd name="T5" fmla="*/ 0 h 3"/>
                  <a:gd name="T6" fmla="*/ 56 w 3"/>
                  <a:gd name="T7" fmla="*/ 21 h 3"/>
                  <a:gd name="T8" fmla="*/ 35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5" name="Freeform 997">
                <a:extLst>
                  <a:ext uri="{FF2B5EF4-FFF2-40B4-BE49-F238E27FC236}">
                    <a16:creationId xmlns:a16="http://schemas.microsoft.com/office/drawing/2014/main" id="{A4DB548A-4936-4B73-9795-D6D138C24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968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6" name="Freeform 998">
                <a:extLst>
                  <a:ext uri="{FF2B5EF4-FFF2-40B4-BE49-F238E27FC236}">
                    <a16:creationId xmlns:a16="http://schemas.microsoft.com/office/drawing/2014/main" id="{1829CBEE-DAD2-4A3C-A253-B7E196AEB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102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50 w 4"/>
                  <a:gd name="T7" fmla="*/ 2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7" name="Freeform 999">
                <a:extLst>
                  <a:ext uri="{FF2B5EF4-FFF2-40B4-BE49-F238E27FC236}">
                    <a16:creationId xmlns:a16="http://schemas.microsoft.com/office/drawing/2014/main" id="{2EF170DC-8DE3-46F1-A9A0-6A3799BC9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062"/>
                <a:ext cx="10" cy="10"/>
              </a:xfrm>
              <a:custGeom>
                <a:avLst/>
                <a:gdLst>
                  <a:gd name="T0" fmla="*/ 50 w 4"/>
                  <a:gd name="T1" fmla="*/ 63 h 4"/>
                  <a:gd name="T2" fmla="*/ 0 w 4"/>
                  <a:gd name="T3" fmla="*/ 50 h 4"/>
                  <a:gd name="T4" fmla="*/ 33 w 4"/>
                  <a:gd name="T5" fmla="*/ 0 h 4"/>
                  <a:gd name="T6" fmla="*/ 63 w 4"/>
                  <a:gd name="T7" fmla="*/ 33 h 4"/>
                  <a:gd name="T8" fmla="*/ 50 w 4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8" name="Freeform 1000">
                <a:extLst>
                  <a:ext uri="{FF2B5EF4-FFF2-40B4-BE49-F238E27FC236}">
                    <a16:creationId xmlns:a16="http://schemas.microsoft.com/office/drawing/2014/main" id="{CF28F0C9-DC60-4572-B8B1-D9F05AA99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038"/>
                <a:ext cx="7" cy="10"/>
              </a:xfrm>
              <a:custGeom>
                <a:avLst/>
                <a:gdLst>
                  <a:gd name="T0" fmla="*/ 28 w 3"/>
                  <a:gd name="T1" fmla="*/ 63 h 4"/>
                  <a:gd name="T2" fmla="*/ 0 w 3"/>
                  <a:gd name="T3" fmla="*/ 50 h 4"/>
                  <a:gd name="T4" fmla="*/ 12 w 3"/>
                  <a:gd name="T5" fmla="*/ 0 h 4"/>
                  <a:gd name="T6" fmla="*/ 37 w 3"/>
                  <a:gd name="T7" fmla="*/ 33 h 4"/>
                  <a:gd name="T8" fmla="*/ 28 w 3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9" name="Freeform 1001">
                <a:extLst>
                  <a:ext uri="{FF2B5EF4-FFF2-40B4-BE49-F238E27FC236}">
                    <a16:creationId xmlns:a16="http://schemas.microsoft.com/office/drawing/2014/main" id="{5A01AD1A-D3D7-44AA-BB09-FD1F1D75E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040"/>
                <a:ext cx="10" cy="11"/>
              </a:xfrm>
              <a:custGeom>
                <a:avLst/>
                <a:gdLst>
                  <a:gd name="T0" fmla="*/ 50 w 4"/>
                  <a:gd name="T1" fmla="*/ 83 h 4"/>
                  <a:gd name="T2" fmla="*/ 0 w 4"/>
                  <a:gd name="T3" fmla="*/ 61 h 4"/>
                  <a:gd name="T4" fmla="*/ 33 w 4"/>
                  <a:gd name="T5" fmla="*/ 0 h 4"/>
                  <a:gd name="T6" fmla="*/ 63 w 4"/>
                  <a:gd name="T7" fmla="*/ 47 h 4"/>
                  <a:gd name="T8" fmla="*/ 50 w 4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0" name="Freeform 1002">
                <a:extLst>
                  <a:ext uri="{FF2B5EF4-FFF2-40B4-BE49-F238E27FC236}">
                    <a16:creationId xmlns:a16="http://schemas.microsoft.com/office/drawing/2014/main" id="{A7099E51-35BC-4EB8-A092-FA31EAD9D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7" y="2038"/>
                <a:ext cx="10" cy="10"/>
              </a:xfrm>
              <a:custGeom>
                <a:avLst/>
                <a:gdLst>
                  <a:gd name="T0" fmla="*/ 33 w 4"/>
                  <a:gd name="T1" fmla="*/ 50 h 4"/>
                  <a:gd name="T2" fmla="*/ 0 w 4"/>
                  <a:gd name="T3" fmla="*/ 33 h 4"/>
                  <a:gd name="T4" fmla="*/ 20 w 4"/>
                  <a:gd name="T5" fmla="*/ 0 h 4"/>
                  <a:gd name="T6" fmla="*/ 50 w 4"/>
                  <a:gd name="T7" fmla="*/ 20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1" name="Freeform 1003">
                <a:extLst>
                  <a:ext uri="{FF2B5EF4-FFF2-40B4-BE49-F238E27FC236}">
                    <a16:creationId xmlns:a16="http://schemas.microsoft.com/office/drawing/2014/main" id="{638CECB6-175D-4075-942C-651A90398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2264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2" name="Freeform 1004">
                <a:extLst>
                  <a:ext uri="{FF2B5EF4-FFF2-40B4-BE49-F238E27FC236}">
                    <a16:creationId xmlns:a16="http://schemas.microsoft.com/office/drawing/2014/main" id="{43BCE271-B9F4-4D88-89BE-60A5E30B8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2160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3" name="Freeform 1005">
                <a:extLst>
                  <a:ext uri="{FF2B5EF4-FFF2-40B4-BE49-F238E27FC236}">
                    <a16:creationId xmlns:a16="http://schemas.microsoft.com/office/drawing/2014/main" id="{49BD194A-50B7-4E19-AF9E-E609B502D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123"/>
                <a:ext cx="10" cy="11"/>
              </a:xfrm>
              <a:custGeom>
                <a:avLst/>
                <a:gdLst>
                  <a:gd name="T0" fmla="*/ 50 w 4"/>
                  <a:gd name="T1" fmla="*/ 61 h 4"/>
                  <a:gd name="T2" fmla="*/ 0 w 4"/>
                  <a:gd name="T3" fmla="*/ 47 h 4"/>
                  <a:gd name="T4" fmla="*/ 33 w 4"/>
                  <a:gd name="T5" fmla="*/ 0 h 4"/>
                  <a:gd name="T6" fmla="*/ 63 w 4"/>
                  <a:gd name="T7" fmla="*/ 22 h 4"/>
                  <a:gd name="T8" fmla="*/ 50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4" name="Freeform 1006">
                <a:extLst>
                  <a:ext uri="{FF2B5EF4-FFF2-40B4-BE49-F238E27FC236}">
                    <a16:creationId xmlns:a16="http://schemas.microsoft.com/office/drawing/2014/main" id="{C62B3C53-DC3C-48BC-893A-C6DA7CC76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144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5" name="Freeform 1007">
                <a:extLst>
                  <a:ext uri="{FF2B5EF4-FFF2-40B4-BE49-F238E27FC236}">
                    <a16:creationId xmlns:a16="http://schemas.microsoft.com/office/drawing/2014/main" id="{078221F3-A69D-42A2-A402-D3F78A487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024"/>
                <a:ext cx="7" cy="8"/>
              </a:xfrm>
              <a:custGeom>
                <a:avLst/>
                <a:gdLst>
                  <a:gd name="T0" fmla="*/ 28 w 3"/>
                  <a:gd name="T1" fmla="*/ 56 h 3"/>
                  <a:gd name="T2" fmla="*/ 0 w 3"/>
                  <a:gd name="T3" fmla="*/ 35 h 3"/>
                  <a:gd name="T4" fmla="*/ 12 w 3"/>
                  <a:gd name="T5" fmla="*/ 0 h 3"/>
                  <a:gd name="T6" fmla="*/ 37 w 3"/>
                  <a:gd name="T7" fmla="*/ 21 h 3"/>
                  <a:gd name="T8" fmla="*/ 28 w 3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6" name="Freeform 1008">
                <a:extLst>
                  <a:ext uri="{FF2B5EF4-FFF2-40B4-BE49-F238E27FC236}">
                    <a16:creationId xmlns:a16="http://schemas.microsoft.com/office/drawing/2014/main" id="{F3C6D11D-F486-472D-8DB0-A06684C5B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056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7" name="Freeform 1009">
                <a:extLst>
                  <a:ext uri="{FF2B5EF4-FFF2-40B4-BE49-F238E27FC236}">
                    <a16:creationId xmlns:a16="http://schemas.microsoft.com/office/drawing/2014/main" id="{FD31068C-4009-4F00-A5D3-A293BEE19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083"/>
                <a:ext cx="10" cy="11"/>
              </a:xfrm>
              <a:custGeom>
                <a:avLst/>
                <a:gdLst>
                  <a:gd name="T0" fmla="*/ 33 w 4"/>
                  <a:gd name="T1" fmla="*/ 61 h 4"/>
                  <a:gd name="T2" fmla="*/ 0 w 4"/>
                  <a:gd name="T3" fmla="*/ 47 h 4"/>
                  <a:gd name="T4" fmla="*/ 20 w 4"/>
                  <a:gd name="T5" fmla="*/ 0 h 4"/>
                  <a:gd name="T6" fmla="*/ 50 w 4"/>
                  <a:gd name="T7" fmla="*/ 22 h 4"/>
                  <a:gd name="T8" fmla="*/ 33 w 4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8" name="Freeform 1010">
                <a:extLst>
                  <a:ext uri="{FF2B5EF4-FFF2-40B4-BE49-F238E27FC236}">
                    <a16:creationId xmlns:a16="http://schemas.microsoft.com/office/drawing/2014/main" id="{174DE5EA-8945-45E8-8C8C-A828BEF57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112"/>
                <a:ext cx="10" cy="8"/>
              </a:xfrm>
              <a:custGeom>
                <a:avLst/>
                <a:gdLst>
                  <a:gd name="T0" fmla="*/ 50 w 4"/>
                  <a:gd name="T1" fmla="*/ 56 h 3"/>
                  <a:gd name="T2" fmla="*/ 0 w 4"/>
                  <a:gd name="T3" fmla="*/ 35 h 3"/>
                  <a:gd name="T4" fmla="*/ 33 w 4"/>
                  <a:gd name="T5" fmla="*/ 0 h 3"/>
                  <a:gd name="T6" fmla="*/ 63 w 4"/>
                  <a:gd name="T7" fmla="*/ 21 h 3"/>
                  <a:gd name="T8" fmla="*/ 50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9" name="Freeform 1011">
                <a:extLst>
                  <a:ext uri="{FF2B5EF4-FFF2-40B4-BE49-F238E27FC236}">
                    <a16:creationId xmlns:a16="http://schemas.microsoft.com/office/drawing/2014/main" id="{E2669681-C01A-4550-9EBA-E39F2DD5F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240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0" name="Freeform 1012">
                <a:extLst>
                  <a:ext uri="{FF2B5EF4-FFF2-40B4-BE49-F238E27FC236}">
                    <a16:creationId xmlns:a16="http://schemas.microsoft.com/office/drawing/2014/main" id="{1CA7E597-0C23-48B0-912E-C4A5832FB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198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29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1" name="Freeform 1013">
                <a:extLst>
                  <a:ext uri="{FF2B5EF4-FFF2-40B4-BE49-F238E27FC236}">
                    <a16:creationId xmlns:a16="http://schemas.microsoft.com/office/drawing/2014/main" id="{2DA07397-0F4E-43A4-885E-8AA928C4F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254"/>
                <a:ext cx="17" cy="18"/>
              </a:xfrm>
              <a:custGeom>
                <a:avLst/>
                <a:gdLst>
                  <a:gd name="T0" fmla="*/ 70 w 7"/>
                  <a:gd name="T1" fmla="*/ 100 h 7"/>
                  <a:gd name="T2" fmla="*/ 12 w 7"/>
                  <a:gd name="T3" fmla="*/ 67 h 7"/>
                  <a:gd name="T4" fmla="*/ 41 w 7"/>
                  <a:gd name="T5" fmla="*/ 21 h 7"/>
                  <a:gd name="T6" fmla="*/ 87 w 7"/>
                  <a:gd name="T7" fmla="*/ 54 h 7"/>
                  <a:gd name="T8" fmla="*/ 70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2" name="Freeform 1014">
                <a:extLst>
                  <a:ext uri="{FF2B5EF4-FFF2-40B4-BE49-F238E27FC236}">
                    <a16:creationId xmlns:a16="http://schemas.microsoft.com/office/drawing/2014/main" id="{F10F4274-D45E-4BAF-8CE9-47FB6BDB3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2" y="2283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3" name="Freeform 1015">
                <a:extLst>
                  <a:ext uri="{FF2B5EF4-FFF2-40B4-BE49-F238E27FC236}">
                    <a16:creationId xmlns:a16="http://schemas.microsoft.com/office/drawing/2014/main" id="{4158768E-A885-4FD4-A1F4-1F48EF38A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304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4" name="Freeform 1016">
                <a:extLst>
                  <a:ext uri="{FF2B5EF4-FFF2-40B4-BE49-F238E27FC236}">
                    <a16:creationId xmlns:a16="http://schemas.microsoft.com/office/drawing/2014/main" id="{E177F96C-3C33-4F75-A971-6277A8D66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336"/>
                <a:ext cx="18" cy="16"/>
              </a:xfrm>
              <a:custGeom>
                <a:avLst/>
                <a:gdLst>
                  <a:gd name="T0" fmla="*/ 85 w 7"/>
                  <a:gd name="T1" fmla="*/ 115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85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5" name="Freeform 1017">
                <a:extLst>
                  <a:ext uri="{FF2B5EF4-FFF2-40B4-BE49-F238E27FC236}">
                    <a16:creationId xmlns:a16="http://schemas.microsoft.com/office/drawing/2014/main" id="{475B547F-16BB-4A48-B3E5-AE0E9C126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2" y="2355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33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6" name="Freeform 1018">
                <a:extLst>
                  <a:ext uri="{FF2B5EF4-FFF2-40B4-BE49-F238E27FC236}">
                    <a16:creationId xmlns:a16="http://schemas.microsoft.com/office/drawing/2014/main" id="{1F5727BF-E776-4DC8-9AE0-66DD60816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331"/>
                <a:ext cx="15" cy="16"/>
              </a:xfrm>
              <a:custGeom>
                <a:avLst/>
                <a:gdLst>
                  <a:gd name="T0" fmla="*/ 63 w 6"/>
                  <a:gd name="T1" fmla="*/ 93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5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7" name="Freeform 1019">
                <a:extLst>
                  <a:ext uri="{FF2B5EF4-FFF2-40B4-BE49-F238E27FC236}">
                    <a16:creationId xmlns:a16="http://schemas.microsoft.com/office/drawing/2014/main" id="{9D044715-D806-4F30-839F-F420AA600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294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29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8" name="Freeform 1020">
                <a:extLst>
                  <a:ext uri="{FF2B5EF4-FFF2-40B4-BE49-F238E27FC236}">
                    <a16:creationId xmlns:a16="http://schemas.microsoft.com/office/drawing/2014/main" id="{BA19D24B-2929-4348-A50A-7A0B0FABB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291"/>
                <a:ext cx="18" cy="19"/>
              </a:xfrm>
              <a:custGeom>
                <a:avLst/>
                <a:gdLst>
                  <a:gd name="T0" fmla="*/ 67 w 7"/>
                  <a:gd name="T1" fmla="*/ 117 h 7"/>
                  <a:gd name="T2" fmla="*/ 21 w 7"/>
                  <a:gd name="T3" fmla="*/ 81 h 7"/>
                  <a:gd name="T4" fmla="*/ 33 w 7"/>
                  <a:gd name="T5" fmla="*/ 22 h 7"/>
                  <a:gd name="T6" fmla="*/ 100 w 7"/>
                  <a:gd name="T7" fmla="*/ 60 h 7"/>
                  <a:gd name="T8" fmla="*/ 67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9" name="Freeform 1021">
                <a:extLst>
                  <a:ext uri="{FF2B5EF4-FFF2-40B4-BE49-F238E27FC236}">
                    <a16:creationId xmlns:a16="http://schemas.microsoft.com/office/drawing/2014/main" id="{331FB69A-1188-44C6-9A2B-03B3DA259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280"/>
                <a:ext cx="17" cy="16"/>
              </a:xfrm>
              <a:custGeom>
                <a:avLst/>
                <a:gdLst>
                  <a:gd name="T0" fmla="*/ 70 w 7"/>
                  <a:gd name="T1" fmla="*/ 93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70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5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5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0" name="Freeform 1022">
                <a:extLst>
                  <a:ext uri="{FF2B5EF4-FFF2-40B4-BE49-F238E27FC236}">
                    <a16:creationId xmlns:a16="http://schemas.microsoft.com/office/drawing/2014/main" id="{027DF587-AEF9-4822-9A93-311060D45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2230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54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1" name="Freeform 1023">
                <a:extLst>
                  <a:ext uri="{FF2B5EF4-FFF2-40B4-BE49-F238E27FC236}">
                    <a16:creationId xmlns:a16="http://schemas.microsoft.com/office/drawing/2014/main" id="{88158B64-362B-492C-BA8D-27B206279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2304"/>
                <a:ext cx="18" cy="16"/>
              </a:xfrm>
              <a:custGeom>
                <a:avLst/>
                <a:gdLst>
                  <a:gd name="T0" fmla="*/ 67 w 7"/>
                  <a:gd name="T1" fmla="*/ 115 h 6"/>
                  <a:gd name="T2" fmla="*/ 21 w 7"/>
                  <a:gd name="T3" fmla="*/ 77 h 6"/>
                  <a:gd name="T4" fmla="*/ 33 w 7"/>
                  <a:gd name="T5" fmla="*/ 0 h 6"/>
                  <a:gd name="T6" fmla="*/ 100 w 7"/>
                  <a:gd name="T7" fmla="*/ 35 h 6"/>
                  <a:gd name="T8" fmla="*/ 67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2" name="Freeform 1024">
                <a:extLst>
                  <a:ext uri="{FF2B5EF4-FFF2-40B4-BE49-F238E27FC236}">
                    <a16:creationId xmlns:a16="http://schemas.microsoft.com/office/drawing/2014/main" id="{3AA638DE-E7B9-483D-B3A9-43DB69B65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2307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3" name="Freeform 1025">
                <a:extLst>
                  <a:ext uri="{FF2B5EF4-FFF2-40B4-BE49-F238E27FC236}">
                    <a16:creationId xmlns:a16="http://schemas.microsoft.com/office/drawing/2014/main" id="{EA8CA484-627E-4E2C-949D-DDD21F330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5" y="2310"/>
                <a:ext cx="17" cy="18"/>
              </a:xfrm>
              <a:custGeom>
                <a:avLst/>
                <a:gdLst>
                  <a:gd name="T0" fmla="*/ 58 w 7"/>
                  <a:gd name="T1" fmla="*/ 100 h 7"/>
                  <a:gd name="T2" fmla="*/ 12 w 7"/>
                  <a:gd name="T3" fmla="*/ 67 h 7"/>
                  <a:gd name="T4" fmla="*/ 29 w 7"/>
                  <a:gd name="T5" fmla="*/ 21 h 7"/>
                  <a:gd name="T6" fmla="*/ 87 w 7"/>
                  <a:gd name="T7" fmla="*/ 54 h 7"/>
                  <a:gd name="T8" fmla="*/ 58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4" name="Freeform 1026">
                <a:extLst>
                  <a:ext uri="{FF2B5EF4-FFF2-40B4-BE49-F238E27FC236}">
                    <a16:creationId xmlns:a16="http://schemas.microsoft.com/office/drawing/2014/main" id="{397A23A0-28F7-4AB7-917D-A3A930DB0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" y="2350"/>
                <a:ext cx="15" cy="16"/>
              </a:xfrm>
              <a:custGeom>
                <a:avLst/>
                <a:gdLst>
                  <a:gd name="T0" fmla="*/ 63 w 6"/>
                  <a:gd name="T1" fmla="*/ 93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5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5" name="Freeform 1027">
                <a:extLst>
                  <a:ext uri="{FF2B5EF4-FFF2-40B4-BE49-F238E27FC236}">
                    <a16:creationId xmlns:a16="http://schemas.microsoft.com/office/drawing/2014/main" id="{88B1B9BF-30E9-4692-9A32-5458C33D0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371"/>
                <a:ext cx="15" cy="19"/>
              </a:xfrm>
              <a:custGeom>
                <a:avLst/>
                <a:gdLst>
                  <a:gd name="T0" fmla="*/ 63 w 6"/>
                  <a:gd name="T1" fmla="*/ 117 h 7"/>
                  <a:gd name="T2" fmla="*/ 0 w 6"/>
                  <a:gd name="T3" fmla="*/ 81 h 7"/>
                  <a:gd name="T4" fmla="*/ 33 w 6"/>
                  <a:gd name="T5" fmla="*/ 22 h 7"/>
                  <a:gd name="T6" fmla="*/ 95 w 6"/>
                  <a:gd name="T7" fmla="*/ 60 h 7"/>
                  <a:gd name="T8" fmla="*/ 63 w 6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4" y="6"/>
                    </a:moveTo>
                    <a:cubicBezTo>
                      <a:pt x="2" y="7"/>
                      <a:pt x="1" y="6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3"/>
                    </a:cubicBezTo>
                    <a:cubicBezTo>
                      <a:pt x="6" y="4"/>
                      <a:pt x="5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6" name="Freeform 1028">
                <a:extLst>
                  <a:ext uri="{FF2B5EF4-FFF2-40B4-BE49-F238E27FC236}">
                    <a16:creationId xmlns:a16="http://schemas.microsoft.com/office/drawing/2014/main" id="{73F2D59E-C642-486A-A4D2-AE380A155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360"/>
                <a:ext cx="18" cy="19"/>
              </a:xfrm>
              <a:custGeom>
                <a:avLst/>
                <a:gdLst>
                  <a:gd name="T0" fmla="*/ 85 w 7"/>
                  <a:gd name="T1" fmla="*/ 117 h 7"/>
                  <a:gd name="T2" fmla="*/ 21 w 7"/>
                  <a:gd name="T3" fmla="*/ 81 h 7"/>
                  <a:gd name="T4" fmla="*/ 54 w 7"/>
                  <a:gd name="T5" fmla="*/ 22 h 7"/>
                  <a:gd name="T6" fmla="*/ 100 w 7"/>
                  <a:gd name="T7" fmla="*/ 60 h 7"/>
                  <a:gd name="T8" fmla="*/ 85 w 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5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7" name="Freeform 1029">
                <a:extLst>
                  <a:ext uri="{FF2B5EF4-FFF2-40B4-BE49-F238E27FC236}">
                    <a16:creationId xmlns:a16="http://schemas.microsoft.com/office/drawing/2014/main" id="{A4331280-110C-4C99-9159-20C1DC0D2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358"/>
                <a:ext cx="17" cy="16"/>
              </a:xfrm>
              <a:custGeom>
                <a:avLst/>
                <a:gdLst>
                  <a:gd name="T0" fmla="*/ 70 w 7"/>
                  <a:gd name="T1" fmla="*/ 93 h 6"/>
                  <a:gd name="T2" fmla="*/ 12 w 7"/>
                  <a:gd name="T3" fmla="*/ 77 h 6"/>
                  <a:gd name="T4" fmla="*/ 41 w 7"/>
                  <a:gd name="T5" fmla="*/ 0 h 6"/>
                  <a:gd name="T6" fmla="*/ 87 w 7"/>
                  <a:gd name="T7" fmla="*/ 35 h 6"/>
                  <a:gd name="T8" fmla="*/ 70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5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5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8" name="Freeform 1030">
                <a:extLst>
                  <a:ext uri="{FF2B5EF4-FFF2-40B4-BE49-F238E27FC236}">
                    <a16:creationId xmlns:a16="http://schemas.microsoft.com/office/drawing/2014/main" id="{C3BCE552-42BF-41A3-9562-41995E4F4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2382"/>
                <a:ext cx="18" cy="18"/>
              </a:xfrm>
              <a:custGeom>
                <a:avLst/>
                <a:gdLst>
                  <a:gd name="T0" fmla="*/ 67 w 7"/>
                  <a:gd name="T1" fmla="*/ 100 h 7"/>
                  <a:gd name="T2" fmla="*/ 21 w 7"/>
                  <a:gd name="T3" fmla="*/ 67 h 7"/>
                  <a:gd name="T4" fmla="*/ 33 w 7"/>
                  <a:gd name="T5" fmla="*/ 21 h 7"/>
                  <a:gd name="T6" fmla="*/ 100 w 7"/>
                  <a:gd name="T7" fmla="*/ 54 h 7"/>
                  <a:gd name="T8" fmla="*/ 67 w 7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6"/>
                    </a:moveTo>
                    <a:cubicBezTo>
                      <a:pt x="3" y="7"/>
                      <a:pt x="1" y="6"/>
                      <a:pt x="1" y="4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89" name="Freeform 1031">
                <a:extLst>
                  <a:ext uri="{FF2B5EF4-FFF2-40B4-BE49-F238E27FC236}">
                    <a16:creationId xmlns:a16="http://schemas.microsoft.com/office/drawing/2014/main" id="{032FF016-466A-43DA-87A1-60D9395B6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2339"/>
                <a:ext cx="18" cy="16"/>
              </a:xfrm>
              <a:custGeom>
                <a:avLst/>
                <a:gdLst>
                  <a:gd name="T0" fmla="*/ 85 w 7"/>
                  <a:gd name="T1" fmla="*/ 93 h 6"/>
                  <a:gd name="T2" fmla="*/ 21 w 7"/>
                  <a:gd name="T3" fmla="*/ 77 h 6"/>
                  <a:gd name="T4" fmla="*/ 54 w 7"/>
                  <a:gd name="T5" fmla="*/ 0 h 6"/>
                  <a:gd name="T6" fmla="*/ 100 w 7"/>
                  <a:gd name="T7" fmla="*/ 35 h 6"/>
                  <a:gd name="T8" fmla="*/ 85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5" y="5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0"/>
                      <a:pt x="6" y="2"/>
                    </a:cubicBezTo>
                    <a:cubicBezTo>
                      <a:pt x="7" y="3"/>
                      <a:pt x="6" y="5"/>
                      <a:pt x="5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0" name="Freeform 1032">
                <a:extLst>
                  <a:ext uri="{FF2B5EF4-FFF2-40B4-BE49-F238E27FC236}">
                    <a16:creationId xmlns:a16="http://schemas.microsoft.com/office/drawing/2014/main" id="{AB986B9C-78CC-4E5D-959F-BF77AE057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2318"/>
                <a:ext cx="17" cy="16"/>
              </a:xfrm>
              <a:custGeom>
                <a:avLst/>
                <a:gdLst>
                  <a:gd name="T0" fmla="*/ 58 w 7"/>
                  <a:gd name="T1" fmla="*/ 115 h 6"/>
                  <a:gd name="T2" fmla="*/ 12 w 7"/>
                  <a:gd name="T3" fmla="*/ 77 h 6"/>
                  <a:gd name="T4" fmla="*/ 29 w 7"/>
                  <a:gd name="T5" fmla="*/ 0 h 6"/>
                  <a:gd name="T6" fmla="*/ 87 w 7"/>
                  <a:gd name="T7" fmla="*/ 35 h 6"/>
                  <a:gd name="T8" fmla="*/ 58 w 7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1" y="5"/>
                      <a:pt x="1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1" name="Freeform 1033">
                <a:extLst>
                  <a:ext uri="{FF2B5EF4-FFF2-40B4-BE49-F238E27FC236}">
                    <a16:creationId xmlns:a16="http://schemas.microsoft.com/office/drawing/2014/main" id="{6C457165-CD37-4167-B96E-EC993A035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0" y="2222"/>
                <a:ext cx="15" cy="16"/>
              </a:xfrm>
              <a:custGeom>
                <a:avLst/>
                <a:gdLst>
                  <a:gd name="T0" fmla="*/ 63 w 6"/>
                  <a:gd name="T1" fmla="*/ 93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5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2" name="Freeform 1034">
                <a:extLst>
                  <a:ext uri="{FF2B5EF4-FFF2-40B4-BE49-F238E27FC236}">
                    <a16:creationId xmlns:a16="http://schemas.microsoft.com/office/drawing/2014/main" id="{DB5846E7-CB13-4DED-9B67-24844DE69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2" y="2136"/>
                <a:ext cx="15" cy="16"/>
              </a:xfrm>
              <a:custGeom>
                <a:avLst/>
                <a:gdLst>
                  <a:gd name="T0" fmla="*/ 63 w 6"/>
                  <a:gd name="T1" fmla="*/ 115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4"/>
                      <a:pt x="5" y="5"/>
                      <a:pt x="4" y="6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3" name="Freeform 1035">
                <a:extLst>
                  <a:ext uri="{FF2B5EF4-FFF2-40B4-BE49-F238E27FC236}">
                    <a16:creationId xmlns:a16="http://schemas.microsoft.com/office/drawing/2014/main" id="{C7392B5C-50BB-4CFD-9BED-A49B8D1C7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0" y="2291"/>
                <a:ext cx="15" cy="16"/>
              </a:xfrm>
              <a:custGeom>
                <a:avLst/>
                <a:gdLst>
                  <a:gd name="T0" fmla="*/ 63 w 6"/>
                  <a:gd name="T1" fmla="*/ 93 h 6"/>
                  <a:gd name="T2" fmla="*/ 0 w 6"/>
                  <a:gd name="T3" fmla="*/ 77 h 6"/>
                  <a:gd name="T4" fmla="*/ 33 w 6"/>
                  <a:gd name="T5" fmla="*/ 0 h 6"/>
                  <a:gd name="T6" fmla="*/ 95 w 6"/>
                  <a:gd name="T7" fmla="*/ 35 h 6"/>
                  <a:gd name="T8" fmla="*/ 6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5"/>
                    </a:moveTo>
                    <a:cubicBezTo>
                      <a:pt x="2" y="6"/>
                      <a:pt x="1" y="5"/>
                      <a:pt x="0" y="4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0"/>
                      <a:pt x="6" y="2"/>
                    </a:cubicBezTo>
                    <a:cubicBezTo>
                      <a:pt x="6" y="3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4" name="Freeform 1036">
                <a:extLst>
                  <a:ext uri="{FF2B5EF4-FFF2-40B4-BE49-F238E27FC236}">
                    <a16:creationId xmlns:a16="http://schemas.microsoft.com/office/drawing/2014/main" id="{605CB38E-214D-4022-8216-B5278C022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120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22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E66A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5" name="Freeform 1037">
                <a:extLst>
                  <a:ext uri="{FF2B5EF4-FFF2-40B4-BE49-F238E27FC236}">
                    <a16:creationId xmlns:a16="http://schemas.microsoft.com/office/drawing/2014/main" id="{3FC53DE4-2102-4B28-89AD-359C1A869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486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6" name="Freeform 1038">
                <a:extLst>
                  <a:ext uri="{FF2B5EF4-FFF2-40B4-BE49-F238E27FC236}">
                    <a16:creationId xmlns:a16="http://schemas.microsoft.com/office/drawing/2014/main" id="{4B0321B1-6A6C-457C-B08F-28A2E5F18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491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50 w 4"/>
                  <a:gd name="T3" fmla="*/ 22 h 4"/>
                  <a:gd name="T4" fmla="*/ 50 w 4"/>
                  <a:gd name="T5" fmla="*/ 83 h 4"/>
                  <a:gd name="T6" fmla="*/ 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7" name="Freeform 1039">
                <a:extLst>
                  <a:ext uri="{FF2B5EF4-FFF2-40B4-BE49-F238E27FC236}">
                    <a16:creationId xmlns:a16="http://schemas.microsoft.com/office/drawing/2014/main" id="{3D67D56A-1018-4B54-89FC-A3FAC1D2E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07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2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8" name="Freeform 1040">
                <a:extLst>
                  <a:ext uri="{FF2B5EF4-FFF2-40B4-BE49-F238E27FC236}">
                    <a16:creationId xmlns:a16="http://schemas.microsoft.com/office/drawing/2014/main" id="{3F1DB8E1-1E4E-4BED-88EF-B25E8FC32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2464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48 h 5"/>
                  <a:gd name="T4" fmla="*/ 50 w 4"/>
                  <a:gd name="T5" fmla="*/ 87 h 5"/>
                  <a:gd name="T6" fmla="*/ 0 w 4"/>
                  <a:gd name="T7" fmla="*/ 87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99" name="Freeform 1041">
                <a:extLst>
                  <a:ext uri="{FF2B5EF4-FFF2-40B4-BE49-F238E27FC236}">
                    <a16:creationId xmlns:a16="http://schemas.microsoft.com/office/drawing/2014/main" id="{ECA07231-9DD8-4E85-8C2F-2B05FD06E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2" y="2462"/>
                <a:ext cx="13" cy="10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0 h 4"/>
                  <a:gd name="T4" fmla="*/ 68 w 5"/>
                  <a:gd name="T5" fmla="*/ 50 h 4"/>
                  <a:gd name="T6" fmla="*/ 21 w 5"/>
                  <a:gd name="T7" fmla="*/ 50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0" name="Freeform 1042">
                <a:extLst>
                  <a:ext uri="{FF2B5EF4-FFF2-40B4-BE49-F238E27FC236}">
                    <a16:creationId xmlns:a16="http://schemas.microsoft.com/office/drawing/2014/main" id="{45CFB197-BAC2-4EFE-99FA-C14E989D1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368"/>
                <a:ext cx="13" cy="14"/>
              </a:xfrm>
              <a:custGeom>
                <a:avLst/>
                <a:gdLst>
                  <a:gd name="T0" fmla="*/ 21 w 5"/>
                  <a:gd name="T1" fmla="*/ 22 h 5"/>
                  <a:gd name="T2" fmla="*/ 68 w 5"/>
                  <a:gd name="T3" fmla="*/ 22 h 5"/>
                  <a:gd name="T4" fmla="*/ 68 w 5"/>
                  <a:gd name="T5" fmla="*/ 87 h 5"/>
                  <a:gd name="T6" fmla="*/ 21 w 5"/>
                  <a:gd name="T7" fmla="*/ 62 h 5"/>
                  <a:gd name="T8" fmla="*/ 21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1" name="Freeform 1043">
                <a:extLst>
                  <a:ext uri="{FF2B5EF4-FFF2-40B4-BE49-F238E27FC236}">
                    <a16:creationId xmlns:a16="http://schemas.microsoft.com/office/drawing/2014/main" id="{A51C164B-C5CE-4F80-B194-CBE7F47C1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350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2" name="Freeform 1044">
                <a:extLst>
                  <a:ext uri="{FF2B5EF4-FFF2-40B4-BE49-F238E27FC236}">
                    <a16:creationId xmlns:a16="http://schemas.microsoft.com/office/drawing/2014/main" id="{27F6076F-DB30-498B-895B-5548F9D31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323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50 w 4"/>
                  <a:gd name="T5" fmla="*/ 61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3" name="Freeform 1045">
                <a:extLst>
                  <a:ext uri="{FF2B5EF4-FFF2-40B4-BE49-F238E27FC236}">
                    <a16:creationId xmlns:a16="http://schemas.microsoft.com/office/drawing/2014/main" id="{CED59F69-A8FD-45D8-B1E5-0EB8DFC1B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238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4" name="Freeform 1046">
                <a:extLst>
                  <a:ext uri="{FF2B5EF4-FFF2-40B4-BE49-F238E27FC236}">
                    <a16:creationId xmlns:a16="http://schemas.microsoft.com/office/drawing/2014/main" id="{04496FAB-D52E-4122-842B-FEC9E6FE8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" y="2254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5" name="Freeform 1047">
                <a:extLst>
                  <a:ext uri="{FF2B5EF4-FFF2-40B4-BE49-F238E27FC236}">
                    <a16:creationId xmlns:a16="http://schemas.microsoft.com/office/drawing/2014/main" id="{4F40C1E2-6F9E-4161-BA97-793F8C549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230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34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6" name="Freeform 1048">
                <a:extLst>
                  <a:ext uri="{FF2B5EF4-FFF2-40B4-BE49-F238E27FC236}">
                    <a16:creationId xmlns:a16="http://schemas.microsoft.com/office/drawing/2014/main" id="{A314FBB1-1CD2-44F4-8723-AC30B1C27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182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7" name="Freeform 1049">
                <a:extLst>
                  <a:ext uri="{FF2B5EF4-FFF2-40B4-BE49-F238E27FC236}">
                    <a16:creationId xmlns:a16="http://schemas.microsoft.com/office/drawing/2014/main" id="{1B59D057-157E-4570-92CB-2E6724057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2176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63 w 4"/>
                  <a:gd name="T3" fmla="*/ 22 h 5"/>
                  <a:gd name="T4" fmla="*/ 50 w 4"/>
                  <a:gd name="T5" fmla="*/ 87 h 5"/>
                  <a:gd name="T6" fmla="*/ 2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8" name="Freeform 1050">
                <a:extLst>
                  <a:ext uri="{FF2B5EF4-FFF2-40B4-BE49-F238E27FC236}">
                    <a16:creationId xmlns:a16="http://schemas.microsoft.com/office/drawing/2014/main" id="{7995EBAF-FC6E-4EEF-AA6F-BF4849B45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200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22 h 5"/>
                  <a:gd name="T4" fmla="*/ 50 w 4"/>
                  <a:gd name="T5" fmla="*/ 87 h 5"/>
                  <a:gd name="T6" fmla="*/ 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09" name="Freeform 1051">
                <a:extLst>
                  <a:ext uri="{FF2B5EF4-FFF2-40B4-BE49-F238E27FC236}">
                    <a16:creationId xmlns:a16="http://schemas.microsoft.com/office/drawing/2014/main" id="{9195E167-050A-443B-B4EE-B43FB981D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203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34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0" name="Freeform 1052">
                <a:extLst>
                  <a:ext uri="{FF2B5EF4-FFF2-40B4-BE49-F238E27FC236}">
                    <a16:creationId xmlns:a16="http://schemas.microsoft.com/office/drawing/2014/main" id="{F5FD1D23-36BE-4811-8980-CF58A063C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291"/>
                <a:ext cx="13" cy="11"/>
              </a:xfrm>
              <a:custGeom>
                <a:avLst/>
                <a:gdLst>
                  <a:gd name="T0" fmla="*/ 21 w 5"/>
                  <a:gd name="T1" fmla="*/ 22 h 4"/>
                  <a:gd name="T2" fmla="*/ 68 w 5"/>
                  <a:gd name="T3" fmla="*/ 22 h 4"/>
                  <a:gd name="T4" fmla="*/ 68 w 5"/>
                  <a:gd name="T5" fmla="*/ 83 h 4"/>
                  <a:gd name="T6" fmla="*/ 21 w 5"/>
                  <a:gd name="T7" fmla="*/ 61 h 4"/>
                  <a:gd name="T8" fmla="*/ 21 w 5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1" name="Freeform 1053">
                <a:extLst>
                  <a:ext uri="{FF2B5EF4-FFF2-40B4-BE49-F238E27FC236}">
                    <a16:creationId xmlns:a16="http://schemas.microsoft.com/office/drawing/2014/main" id="{F151493A-B18A-478E-8309-8E9F9BA07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" y="2315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2" name="Freeform 1054">
                <a:extLst>
                  <a:ext uri="{FF2B5EF4-FFF2-40B4-BE49-F238E27FC236}">
                    <a16:creationId xmlns:a16="http://schemas.microsoft.com/office/drawing/2014/main" id="{AC25037A-049C-4EC8-8A1E-24B509CA7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2310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3" name="Freeform 1055">
                <a:extLst>
                  <a:ext uri="{FF2B5EF4-FFF2-40B4-BE49-F238E27FC236}">
                    <a16:creationId xmlns:a16="http://schemas.microsoft.com/office/drawing/2014/main" id="{9539EDF0-EFF5-48FD-B64E-BB45CA0D2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366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58 w 5"/>
                  <a:gd name="T3" fmla="*/ 34 h 5"/>
                  <a:gd name="T4" fmla="*/ 58 w 5"/>
                  <a:gd name="T5" fmla="*/ 68 h 5"/>
                  <a:gd name="T6" fmla="*/ 12 w 5"/>
                  <a:gd name="T7" fmla="*/ 68 h 5"/>
                  <a:gd name="T8" fmla="*/ 12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4" name="Freeform 1056">
                <a:extLst>
                  <a:ext uri="{FF2B5EF4-FFF2-40B4-BE49-F238E27FC236}">
                    <a16:creationId xmlns:a16="http://schemas.microsoft.com/office/drawing/2014/main" id="{4923CFBC-1DE9-4D82-A8A1-35462864A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390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34 h 5"/>
                  <a:gd name="T4" fmla="*/ 50 w 4"/>
                  <a:gd name="T5" fmla="*/ 68 h 5"/>
                  <a:gd name="T6" fmla="*/ 20 w 4"/>
                  <a:gd name="T7" fmla="*/ 68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4"/>
                      <a:pt x="3" y="4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5" name="Freeform 1057">
                <a:extLst>
                  <a:ext uri="{FF2B5EF4-FFF2-40B4-BE49-F238E27FC236}">
                    <a16:creationId xmlns:a16="http://schemas.microsoft.com/office/drawing/2014/main" id="{B80B530C-3189-40E3-B8E6-B3BFA210D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395"/>
                <a:ext cx="13" cy="11"/>
              </a:xfrm>
              <a:custGeom>
                <a:avLst/>
                <a:gdLst>
                  <a:gd name="T0" fmla="*/ 21 w 5"/>
                  <a:gd name="T1" fmla="*/ 0 h 4"/>
                  <a:gd name="T2" fmla="*/ 68 w 5"/>
                  <a:gd name="T3" fmla="*/ 22 h 4"/>
                  <a:gd name="T4" fmla="*/ 68 w 5"/>
                  <a:gd name="T5" fmla="*/ 61 h 4"/>
                  <a:gd name="T6" fmla="*/ 21 w 5"/>
                  <a:gd name="T7" fmla="*/ 61 h 4"/>
                  <a:gd name="T8" fmla="*/ 21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6" name="Freeform 1058">
                <a:extLst>
                  <a:ext uri="{FF2B5EF4-FFF2-40B4-BE49-F238E27FC236}">
                    <a16:creationId xmlns:a16="http://schemas.microsoft.com/office/drawing/2014/main" id="{A8FE53E5-C21F-484D-A6A9-D0C96F17E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422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7" name="Freeform 1059">
                <a:extLst>
                  <a:ext uri="{FF2B5EF4-FFF2-40B4-BE49-F238E27FC236}">
                    <a16:creationId xmlns:a16="http://schemas.microsoft.com/office/drawing/2014/main" id="{2EF98B2C-0301-460C-BFEF-808B7AA74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2438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50 w 4"/>
                  <a:gd name="T3" fmla="*/ 20 h 4"/>
                  <a:gd name="T4" fmla="*/ 50 w 4"/>
                  <a:gd name="T5" fmla="*/ 63 h 4"/>
                  <a:gd name="T6" fmla="*/ 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8" name="Freeform 1060">
                <a:extLst>
                  <a:ext uri="{FF2B5EF4-FFF2-40B4-BE49-F238E27FC236}">
                    <a16:creationId xmlns:a16="http://schemas.microsoft.com/office/drawing/2014/main" id="{17783C9F-9079-47E0-9BC7-4A4177A7B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491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2 h 4"/>
                  <a:gd name="T4" fmla="*/ 58 w 5"/>
                  <a:gd name="T5" fmla="*/ 61 h 4"/>
                  <a:gd name="T6" fmla="*/ 12 w 5"/>
                  <a:gd name="T7" fmla="*/ 61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19" name="Freeform 1061">
                <a:extLst>
                  <a:ext uri="{FF2B5EF4-FFF2-40B4-BE49-F238E27FC236}">
                    <a16:creationId xmlns:a16="http://schemas.microsoft.com/office/drawing/2014/main" id="{7331EC3D-00F0-4797-990B-FFF9313D7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502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0" name="Freeform 1062">
                <a:extLst>
                  <a:ext uri="{FF2B5EF4-FFF2-40B4-BE49-F238E27FC236}">
                    <a16:creationId xmlns:a16="http://schemas.microsoft.com/office/drawing/2014/main" id="{9C2D2A5B-28F6-4749-88C9-5291CBFA8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518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1" name="Freeform 1063">
                <a:extLst>
                  <a:ext uri="{FF2B5EF4-FFF2-40B4-BE49-F238E27FC236}">
                    <a16:creationId xmlns:a16="http://schemas.microsoft.com/office/drawing/2014/main" id="{5870ADFE-1C82-4540-8AD7-047277D8D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2531"/>
                <a:ext cx="12" cy="11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2 h 4"/>
                  <a:gd name="T4" fmla="*/ 58 w 5"/>
                  <a:gd name="T5" fmla="*/ 61 h 4"/>
                  <a:gd name="T6" fmla="*/ 12 w 5"/>
                  <a:gd name="T7" fmla="*/ 61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2" name="Freeform 1064">
                <a:extLst>
                  <a:ext uri="{FF2B5EF4-FFF2-40B4-BE49-F238E27FC236}">
                    <a16:creationId xmlns:a16="http://schemas.microsoft.com/office/drawing/2014/main" id="{799C5E28-920F-4B46-A84A-1F7ED771E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2526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3" name="Freeform 1065">
                <a:extLst>
                  <a:ext uri="{FF2B5EF4-FFF2-40B4-BE49-F238E27FC236}">
                    <a16:creationId xmlns:a16="http://schemas.microsoft.com/office/drawing/2014/main" id="{7798B882-020A-447B-8D94-05EE53560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539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50 w 4"/>
                  <a:gd name="T3" fmla="*/ 22 h 4"/>
                  <a:gd name="T4" fmla="*/ 50 w 4"/>
                  <a:gd name="T5" fmla="*/ 61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4" name="Freeform 1066">
                <a:extLst>
                  <a:ext uri="{FF2B5EF4-FFF2-40B4-BE49-F238E27FC236}">
                    <a16:creationId xmlns:a16="http://schemas.microsoft.com/office/drawing/2014/main" id="{2F04560C-60E6-451F-B84C-46F9D09E5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2" y="2531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5" name="Freeform 1067">
                <a:extLst>
                  <a:ext uri="{FF2B5EF4-FFF2-40B4-BE49-F238E27FC236}">
                    <a16:creationId xmlns:a16="http://schemas.microsoft.com/office/drawing/2014/main" id="{322B3E48-3170-46A6-9E8C-B5C19446B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518"/>
                <a:ext cx="12" cy="10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0 h 4"/>
                  <a:gd name="T4" fmla="*/ 58 w 5"/>
                  <a:gd name="T5" fmla="*/ 50 h 4"/>
                  <a:gd name="T6" fmla="*/ 12 w 5"/>
                  <a:gd name="T7" fmla="*/ 50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6" name="Freeform 1068">
                <a:extLst>
                  <a:ext uri="{FF2B5EF4-FFF2-40B4-BE49-F238E27FC236}">
                    <a16:creationId xmlns:a16="http://schemas.microsoft.com/office/drawing/2014/main" id="{7EA446B7-CD41-4456-BC69-DD92DB089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2534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50 w 4"/>
                  <a:gd name="T3" fmla="*/ 21 h 5"/>
                  <a:gd name="T4" fmla="*/ 50 w 4"/>
                  <a:gd name="T5" fmla="*/ 68 h 5"/>
                  <a:gd name="T6" fmla="*/ 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7" name="Freeform 1069">
                <a:extLst>
                  <a:ext uri="{FF2B5EF4-FFF2-40B4-BE49-F238E27FC236}">
                    <a16:creationId xmlns:a16="http://schemas.microsoft.com/office/drawing/2014/main" id="{4E56ACB2-6EA5-497E-A6B5-4B9AD81F4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499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63 w 4"/>
                  <a:gd name="T3" fmla="*/ 21 h 5"/>
                  <a:gd name="T4" fmla="*/ 50 w 4"/>
                  <a:gd name="T5" fmla="*/ 68 h 5"/>
                  <a:gd name="T6" fmla="*/ 0 w 4"/>
                  <a:gd name="T7" fmla="*/ 55 h 5"/>
                  <a:gd name="T8" fmla="*/ 20 w 4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8" name="Freeform 1070">
                <a:extLst>
                  <a:ext uri="{FF2B5EF4-FFF2-40B4-BE49-F238E27FC236}">
                    <a16:creationId xmlns:a16="http://schemas.microsoft.com/office/drawing/2014/main" id="{1A8684ED-BDD3-4FB6-9EB4-EC0C57380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478"/>
                <a:ext cx="10" cy="10"/>
              </a:xfrm>
              <a:custGeom>
                <a:avLst/>
                <a:gdLst>
                  <a:gd name="T0" fmla="*/ 20 w 4"/>
                  <a:gd name="T1" fmla="*/ 20 h 4"/>
                  <a:gd name="T2" fmla="*/ 63 w 4"/>
                  <a:gd name="T3" fmla="*/ 20 h 4"/>
                  <a:gd name="T4" fmla="*/ 50 w 4"/>
                  <a:gd name="T5" fmla="*/ 63 h 4"/>
                  <a:gd name="T6" fmla="*/ 20 w 4"/>
                  <a:gd name="T7" fmla="*/ 50 h 4"/>
                  <a:gd name="T8" fmla="*/ 20 w 4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29" name="Freeform 1071">
                <a:extLst>
                  <a:ext uri="{FF2B5EF4-FFF2-40B4-BE49-F238E27FC236}">
                    <a16:creationId xmlns:a16="http://schemas.microsoft.com/office/drawing/2014/main" id="{460BDDDC-F53A-4099-892E-2F039CA77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2470"/>
                <a:ext cx="10" cy="10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0 h 4"/>
                  <a:gd name="T4" fmla="*/ 50 w 4"/>
                  <a:gd name="T5" fmla="*/ 50 h 4"/>
                  <a:gd name="T6" fmla="*/ 0 w 4"/>
                  <a:gd name="T7" fmla="*/ 50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0" name="Freeform 1072">
                <a:extLst>
                  <a:ext uri="{FF2B5EF4-FFF2-40B4-BE49-F238E27FC236}">
                    <a16:creationId xmlns:a16="http://schemas.microsoft.com/office/drawing/2014/main" id="{60D85B93-F281-401C-8A95-83C8554C6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430"/>
                <a:ext cx="12" cy="10"/>
              </a:xfrm>
              <a:custGeom>
                <a:avLst/>
                <a:gdLst>
                  <a:gd name="T0" fmla="*/ 12 w 5"/>
                  <a:gd name="T1" fmla="*/ 0 h 4"/>
                  <a:gd name="T2" fmla="*/ 58 w 5"/>
                  <a:gd name="T3" fmla="*/ 20 h 4"/>
                  <a:gd name="T4" fmla="*/ 58 w 5"/>
                  <a:gd name="T5" fmla="*/ 50 h 4"/>
                  <a:gd name="T6" fmla="*/ 12 w 5"/>
                  <a:gd name="T7" fmla="*/ 50 h 4"/>
                  <a:gd name="T8" fmla="*/ 12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1" name="Freeform 1073">
                <a:extLst>
                  <a:ext uri="{FF2B5EF4-FFF2-40B4-BE49-F238E27FC236}">
                    <a16:creationId xmlns:a16="http://schemas.microsoft.com/office/drawing/2014/main" id="{C0A439A9-768C-42A0-9D07-EF3789443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2454"/>
                <a:ext cx="13" cy="10"/>
              </a:xfrm>
              <a:custGeom>
                <a:avLst/>
                <a:gdLst>
                  <a:gd name="T0" fmla="*/ 21 w 5"/>
                  <a:gd name="T1" fmla="*/ 20 h 4"/>
                  <a:gd name="T2" fmla="*/ 68 w 5"/>
                  <a:gd name="T3" fmla="*/ 20 h 4"/>
                  <a:gd name="T4" fmla="*/ 68 w 5"/>
                  <a:gd name="T5" fmla="*/ 63 h 4"/>
                  <a:gd name="T6" fmla="*/ 21 w 5"/>
                  <a:gd name="T7" fmla="*/ 50 h 4"/>
                  <a:gd name="T8" fmla="*/ 21 w 5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2" name="Freeform 1074">
                <a:extLst>
                  <a:ext uri="{FF2B5EF4-FFF2-40B4-BE49-F238E27FC236}">
                    <a16:creationId xmlns:a16="http://schemas.microsoft.com/office/drawing/2014/main" id="{AAD12A73-E864-40E0-910B-E014C5C00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2504"/>
                <a:ext cx="13" cy="14"/>
              </a:xfrm>
              <a:custGeom>
                <a:avLst/>
                <a:gdLst>
                  <a:gd name="T0" fmla="*/ 21 w 5"/>
                  <a:gd name="T1" fmla="*/ 22 h 5"/>
                  <a:gd name="T2" fmla="*/ 68 w 5"/>
                  <a:gd name="T3" fmla="*/ 22 h 5"/>
                  <a:gd name="T4" fmla="*/ 68 w 5"/>
                  <a:gd name="T5" fmla="*/ 87 h 5"/>
                  <a:gd name="T6" fmla="*/ 21 w 5"/>
                  <a:gd name="T7" fmla="*/ 62 h 5"/>
                  <a:gd name="T8" fmla="*/ 21 w 5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3" name="Freeform 1075">
                <a:extLst>
                  <a:ext uri="{FF2B5EF4-FFF2-40B4-BE49-F238E27FC236}">
                    <a16:creationId xmlns:a16="http://schemas.microsoft.com/office/drawing/2014/main" id="{CF47F8AE-12A9-41A6-8774-52173ED4B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2299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4" name="Freeform 1076">
                <a:extLst>
                  <a:ext uri="{FF2B5EF4-FFF2-40B4-BE49-F238E27FC236}">
                    <a16:creationId xmlns:a16="http://schemas.microsoft.com/office/drawing/2014/main" id="{DEAB95D3-48D7-4FBE-9329-896F11B2B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238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34 h 5"/>
                  <a:gd name="T4" fmla="*/ 68 w 5"/>
                  <a:gd name="T5" fmla="*/ 68 h 5"/>
                  <a:gd name="T6" fmla="*/ 21 w 5"/>
                  <a:gd name="T7" fmla="*/ 68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1"/>
                      <a:pt x="4" y="2"/>
                    </a:cubicBezTo>
                    <a:cubicBezTo>
                      <a:pt x="5" y="2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5" name="Freeform 1077">
                <a:extLst>
                  <a:ext uri="{FF2B5EF4-FFF2-40B4-BE49-F238E27FC236}">
                    <a16:creationId xmlns:a16="http://schemas.microsoft.com/office/drawing/2014/main" id="{3D8FB0B6-95BF-40A4-85F8-85DB47CAF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200"/>
                <a:ext cx="10" cy="14"/>
              </a:xfrm>
              <a:custGeom>
                <a:avLst/>
                <a:gdLst>
                  <a:gd name="T0" fmla="*/ 20 w 4"/>
                  <a:gd name="T1" fmla="*/ 22 h 5"/>
                  <a:gd name="T2" fmla="*/ 50 w 4"/>
                  <a:gd name="T3" fmla="*/ 22 h 5"/>
                  <a:gd name="T4" fmla="*/ 50 w 4"/>
                  <a:gd name="T5" fmla="*/ 87 h 5"/>
                  <a:gd name="T6" fmla="*/ 0 w 4"/>
                  <a:gd name="T7" fmla="*/ 62 h 5"/>
                  <a:gd name="T8" fmla="*/ 20 w 4"/>
                  <a:gd name="T9" fmla="*/ 2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0" y="3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6" name="Freeform 1078">
                <a:extLst>
                  <a:ext uri="{FF2B5EF4-FFF2-40B4-BE49-F238E27FC236}">
                    <a16:creationId xmlns:a16="http://schemas.microsoft.com/office/drawing/2014/main" id="{91EBF5BD-1693-4734-9655-38574F0FB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2216"/>
                <a:ext cx="10" cy="11"/>
              </a:xfrm>
              <a:custGeom>
                <a:avLst/>
                <a:gdLst>
                  <a:gd name="T0" fmla="*/ 20 w 4"/>
                  <a:gd name="T1" fmla="*/ 0 h 4"/>
                  <a:gd name="T2" fmla="*/ 63 w 4"/>
                  <a:gd name="T3" fmla="*/ 22 h 4"/>
                  <a:gd name="T4" fmla="*/ 50 w 4"/>
                  <a:gd name="T5" fmla="*/ 61 h 4"/>
                  <a:gd name="T6" fmla="*/ 20 w 4"/>
                  <a:gd name="T7" fmla="*/ 61 h 4"/>
                  <a:gd name="T8" fmla="*/ 2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7" name="Freeform 1079">
                <a:extLst>
                  <a:ext uri="{FF2B5EF4-FFF2-40B4-BE49-F238E27FC236}">
                    <a16:creationId xmlns:a16="http://schemas.microsoft.com/office/drawing/2014/main" id="{B34E2AB0-220E-4F67-9B48-1B2B575F0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168"/>
                <a:ext cx="10" cy="11"/>
              </a:xfrm>
              <a:custGeom>
                <a:avLst/>
                <a:gdLst>
                  <a:gd name="T0" fmla="*/ 20 w 4"/>
                  <a:gd name="T1" fmla="*/ 22 h 4"/>
                  <a:gd name="T2" fmla="*/ 63 w 4"/>
                  <a:gd name="T3" fmla="*/ 22 h 4"/>
                  <a:gd name="T4" fmla="*/ 50 w 4"/>
                  <a:gd name="T5" fmla="*/ 83 h 4"/>
                  <a:gd name="T6" fmla="*/ 20 w 4"/>
                  <a:gd name="T7" fmla="*/ 61 h 4"/>
                  <a:gd name="T8" fmla="*/ 20 w 4"/>
                  <a:gd name="T9" fmla="*/ 22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8" name="Freeform 1080">
                <a:extLst>
                  <a:ext uri="{FF2B5EF4-FFF2-40B4-BE49-F238E27FC236}">
                    <a16:creationId xmlns:a16="http://schemas.microsoft.com/office/drawing/2014/main" id="{E92198D2-DBB4-4B72-B569-79F970336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232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28 w 3"/>
                  <a:gd name="T3" fmla="*/ 21 h 3"/>
                  <a:gd name="T4" fmla="*/ 28 w 3"/>
                  <a:gd name="T5" fmla="*/ 35 h 3"/>
                  <a:gd name="T6" fmla="*/ 0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39" name="Freeform 1081">
                <a:extLst>
                  <a:ext uri="{FF2B5EF4-FFF2-40B4-BE49-F238E27FC236}">
                    <a16:creationId xmlns:a16="http://schemas.microsoft.com/office/drawing/2014/main" id="{DDEE0950-FFAC-40C5-96D6-A5D4C8B0E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2227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0 h 3"/>
                  <a:gd name="T4" fmla="*/ 33 w 2"/>
                  <a:gd name="T5" fmla="*/ 35 h 3"/>
                  <a:gd name="T6" fmla="*/ 0 w 2"/>
                  <a:gd name="T7" fmla="*/ 35 h 3"/>
                  <a:gd name="T8" fmla="*/ 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0" name="Freeform 1082">
                <a:extLst>
                  <a:ext uri="{FF2B5EF4-FFF2-40B4-BE49-F238E27FC236}">
                    <a16:creationId xmlns:a16="http://schemas.microsoft.com/office/drawing/2014/main" id="{C1D2167A-E238-48A2-BB15-5BAD9CD7F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286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56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1" name="Freeform 1083">
                <a:extLst>
                  <a:ext uri="{FF2B5EF4-FFF2-40B4-BE49-F238E27FC236}">
                    <a16:creationId xmlns:a16="http://schemas.microsoft.com/office/drawing/2014/main" id="{D790E7B7-4BA2-4F84-B332-8887C075B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5" y="2326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28 w 3"/>
                  <a:gd name="T3" fmla="*/ 0 h 2"/>
                  <a:gd name="T4" fmla="*/ 28 w 3"/>
                  <a:gd name="T5" fmla="*/ 33 h 2"/>
                  <a:gd name="T6" fmla="*/ 0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2" name="Freeform 1084">
                <a:extLst>
                  <a:ext uri="{FF2B5EF4-FFF2-40B4-BE49-F238E27FC236}">
                    <a16:creationId xmlns:a16="http://schemas.microsoft.com/office/drawing/2014/main" id="{F16BDCE2-0058-46EC-8779-2CAFEB2BA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360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3" name="Freeform 1085">
                <a:extLst>
                  <a:ext uri="{FF2B5EF4-FFF2-40B4-BE49-F238E27FC236}">
                    <a16:creationId xmlns:a16="http://schemas.microsoft.com/office/drawing/2014/main" id="{5E368173-D310-4C41-B7E0-068B489B9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2374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56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4" name="Freeform 1086">
                <a:extLst>
                  <a:ext uri="{FF2B5EF4-FFF2-40B4-BE49-F238E27FC236}">
                    <a16:creationId xmlns:a16="http://schemas.microsoft.com/office/drawing/2014/main" id="{2A41FB12-3AAC-4694-A7EA-DDC71FCE9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2" y="2400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56 w 3"/>
                  <a:gd name="T3" fmla="*/ 21 h 3"/>
                  <a:gd name="T4" fmla="*/ 35 w 3"/>
                  <a:gd name="T5" fmla="*/ 56 h 3"/>
                  <a:gd name="T6" fmla="*/ 21 w 3"/>
                  <a:gd name="T7" fmla="*/ 35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5" name="Freeform 1087">
                <a:extLst>
                  <a:ext uri="{FF2B5EF4-FFF2-40B4-BE49-F238E27FC236}">
                    <a16:creationId xmlns:a16="http://schemas.microsoft.com/office/drawing/2014/main" id="{61B4719D-1E70-4BE1-97E9-92FC5936E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2438"/>
                <a:ext cx="7" cy="5"/>
              </a:xfrm>
              <a:custGeom>
                <a:avLst/>
                <a:gdLst>
                  <a:gd name="T0" fmla="*/ 12 w 3"/>
                  <a:gd name="T1" fmla="*/ 0 h 2"/>
                  <a:gd name="T2" fmla="*/ 37 w 3"/>
                  <a:gd name="T3" fmla="*/ 0 h 2"/>
                  <a:gd name="T4" fmla="*/ 28 w 3"/>
                  <a:gd name="T5" fmla="*/ 33 h 2"/>
                  <a:gd name="T6" fmla="*/ 12 w 3"/>
                  <a:gd name="T7" fmla="*/ 33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6" name="Freeform 1088">
                <a:extLst>
                  <a:ext uri="{FF2B5EF4-FFF2-40B4-BE49-F238E27FC236}">
                    <a16:creationId xmlns:a16="http://schemas.microsoft.com/office/drawing/2014/main" id="{2DDE4E39-B57D-4153-9D17-1D7A9F366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395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7" name="Freeform 1089">
                <a:extLst>
                  <a:ext uri="{FF2B5EF4-FFF2-40B4-BE49-F238E27FC236}">
                    <a16:creationId xmlns:a16="http://schemas.microsoft.com/office/drawing/2014/main" id="{F3CD6A9A-DAB2-44E8-899C-290744432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2336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0 h 2"/>
                  <a:gd name="T4" fmla="*/ 33 w 2"/>
                  <a:gd name="T5" fmla="*/ 54 h 2"/>
                  <a:gd name="T6" fmla="*/ 0 w 2"/>
                  <a:gd name="T7" fmla="*/ 54 h 2"/>
                  <a:gd name="T8" fmla="*/ 0 w 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8" name="Freeform 1090">
                <a:extLst>
                  <a:ext uri="{FF2B5EF4-FFF2-40B4-BE49-F238E27FC236}">
                    <a16:creationId xmlns:a16="http://schemas.microsoft.com/office/drawing/2014/main" id="{3068204D-2747-485F-A6E1-DF8E6A0B6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2307"/>
                <a:ext cx="8" cy="5"/>
              </a:xfrm>
              <a:custGeom>
                <a:avLst/>
                <a:gdLst>
                  <a:gd name="T0" fmla="*/ 21 w 3"/>
                  <a:gd name="T1" fmla="*/ 0 h 2"/>
                  <a:gd name="T2" fmla="*/ 56 w 3"/>
                  <a:gd name="T3" fmla="*/ 0 h 2"/>
                  <a:gd name="T4" fmla="*/ 35 w 3"/>
                  <a:gd name="T5" fmla="*/ 33 h 2"/>
                  <a:gd name="T6" fmla="*/ 21 w 3"/>
                  <a:gd name="T7" fmla="*/ 33 h 2"/>
                  <a:gd name="T8" fmla="*/ 21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49" name="Freeform 1091">
                <a:extLst>
                  <a:ext uri="{FF2B5EF4-FFF2-40B4-BE49-F238E27FC236}">
                    <a16:creationId xmlns:a16="http://schemas.microsoft.com/office/drawing/2014/main" id="{975057CA-048C-4792-B3CC-139D821C4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2248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0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0" name="Freeform 1092">
                <a:extLst>
                  <a:ext uri="{FF2B5EF4-FFF2-40B4-BE49-F238E27FC236}">
                    <a16:creationId xmlns:a16="http://schemas.microsoft.com/office/drawing/2014/main" id="{7BF314E0-7B6E-495C-905D-AAC4E15A9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0" y="2243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21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1" name="Freeform 1093">
                <a:extLst>
                  <a:ext uri="{FF2B5EF4-FFF2-40B4-BE49-F238E27FC236}">
                    <a16:creationId xmlns:a16="http://schemas.microsoft.com/office/drawing/2014/main" id="{2E97CE18-D58A-4C82-AD38-458EF304B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227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33 w 2"/>
                  <a:gd name="T3" fmla="*/ 21 h 3"/>
                  <a:gd name="T4" fmla="*/ 33 w 2"/>
                  <a:gd name="T5" fmla="*/ 56 h 3"/>
                  <a:gd name="T6" fmla="*/ 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2" name="Freeform 1094">
                <a:extLst>
                  <a:ext uri="{FF2B5EF4-FFF2-40B4-BE49-F238E27FC236}">
                    <a16:creationId xmlns:a16="http://schemas.microsoft.com/office/drawing/2014/main" id="{E7FC240C-3069-434D-8242-45E5D626E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5" y="2296"/>
                <a:ext cx="7" cy="8"/>
              </a:xfrm>
              <a:custGeom>
                <a:avLst/>
                <a:gdLst>
                  <a:gd name="T0" fmla="*/ 12 w 3"/>
                  <a:gd name="T1" fmla="*/ 0 h 3"/>
                  <a:gd name="T2" fmla="*/ 37 w 3"/>
                  <a:gd name="T3" fmla="*/ 0 h 3"/>
                  <a:gd name="T4" fmla="*/ 28 w 3"/>
                  <a:gd name="T5" fmla="*/ 35 h 3"/>
                  <a:gd name="T6" fmla="*/ 12 w 3"/>
                  <a:gd name="T7" fmla="*/ 35 h 3"/>
                  <a:gd name="T8" fmla="*/ 12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3" name="Freeform 1095">
                <a:extLst>
                  <a:ext uri="{FF2B5EF4-FFF2-40B4-BE49-F238E27FC236}">
                    <a16:creationId xmlns:a16="http://schemas.microsoft.com/office/drawing/2014/main" id="{B8AB0749-E1E7-4473-A79C-1F2F01C9F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288"/>
                <a:ext cx="7" cy="6"/>
              </a:xfrm>
              <a:custGeom>
                <a:avLst/>
                <a:gdLst>
                  <a:gd name="T0" fmla="*/ 12 w 3"/>
                  <a:gd name="T1" fmla="*/ 0 h 2"/>
                  <a:gd name="T2" fmla="*/ 37 w 3"/>
                  <a:gd name="T3" fmla="*/ 0 h 2"/>
                  <a:gd name="T4" fmla="*/ 28 w 3"/>
                  <a:gd name="T5" fmla="*/ 54 h 2"/>
                  <a:gd name="T6" fmla="*/ 12 w 3"/>
                  <a:gd name="T7" fmla="*/ 54 h 2"/>
                  <a:gd name="T8" fmla="*/ 12 w 3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4" name="Freeform 1096">
                <a:extLst>
                  <a:ext uri="{FF2B5EF4-FFF2-40B4-BE49-F238E27FC236}">
                    <a16:creationId xmlns:a16="http://schemas.microsoft.com/office/drawing/2014/main" id="{1658E657-EE83-4428-B321-43BB4CCC1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2208"/>
                <a:ext cx="8" cy="8"/>
              </a:xfrm>
              <a:custGeom>
                <a:avLst/>
                <a:gdLst>
                  <a:gd name="T0" fmla="*/ 21 w 3"/>
                  <a:gd name="T1" fmla="*/ 0 h 3"/>
                  <a:gd name="T2" fmla="*/ 35 w 3"/>
                  <a:gd name="T3" fmla="*/ 21 h 3"/>
                  <a:gd name="T4" fmla="*/ 35 w 3"/>
                  <a:gd name="T5" fmla="*/ 35 h 3"/>
                  <a:gd name="T6" fmla="*/ 0 w 3"/>
                  <a:gd name="T7" fmla="*/ 35 h 3"/>
                  <a:gd name="T8" fmla="*/ 21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5" name="Freeform 1097">
                <a:extLst>
                  <a:ext uri="{FF2B5EF4-FFF2-40B4-BE49-F238E27FC236}">
                    <a16:creationId xmlns:a16="http://schemas.microsoft.com/office/drawing/2014/main" id="{91C3F6CA-C63C-437C-BF38-B870243C1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382"/>
                <a:ext cx="13" cy="13"/>
              </a:xfrm>
              <a:custGeom>
                <a:avLst/>
                <a:gdLst>
                  <a:gd name="T0" fmla="*/ 21 w 5"/>
                  <a:gd name="T1" fmla="*/ 21 h 5"/>
                  <a:gd name="T2" fmla="*/ 68 w 5"/>
                  <a:gd name="T3" fmla="*/ 21 h 5"/>
                  <a:gd name="T4" fmla="*/ 68 w 5"/>
                  <a:gd name="T5" fmla="*/ 68 h 5"/>
                  <a:gd name="T6" fmla="*/ 21 w 5"/>
                  <a:gd name="T7" fmla="*/ 55 h 5"/>
                  <a:gd name="T8" fmla="*/ 21 w 5"/>
                  <a:gd name="T9" fmla="*/ 2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0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56" name="Oval 1098">
                <a:extLst>
                  <a:ext uri="{FF2B5EF4-FFF2-40B4-BE49-F238E27FC236}">
                    <a16:creationId xmlns:a16="http://schemas.microsoft.com/office/drawing/2014/main" id="{2D3022F1-ED6A-41CC-AFDA-30BFB5472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246"/>
                <a:ext cx="10" cy="10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57" name="Oval 1099">
                <a:extLst>
                  <a:ext uri="{FF2B5EF4-FFF2-40B4-BE49-F238E27FC236}">
                    <a16:creationId xmlns:a16="http://schemas.microsoft.com/office/drawing/2014/main" id="{824EEB49-55B1-4397-9525-05531AC1EC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5" y="2283"/>
                <a:ext cx="10" cy="11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58" name="Oval 1100">
                <a:extLst>
                  <a:ext uri="{FF2B5EF4-FFF2-40B4-BE49-F238E27FC236}">
                    <a16:creationId xmlns:a16="http://schemas.microsoft.com/office/drawing/2014/main" id="{394C42BE-E90E-4A42-8023-A7534D705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2246"/>
                <a:ext cx="10" cy="10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59" name="Oval 1101">
                <a:extLst>
                  <a:ext uri="{FF2B5EF4-FFF2-40B4-BE49-F238E27FC236}">
                    <a16:creationId xmlns:a16="http://schemas.microsoft.com/office/drawing/2014/main" id="{3B03D8EC-683F-46DC-9DFF-F6F0CF4CF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216"/>
                <a:ext cx="10" cy="8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60" name="Oval 1102">
                <a:extLst>
                  <a:ext uri="{FF2B5EF4-FFF2-40B4-BE49-F238E27FC236}">
                    <a16:creationId xmlns:a16="http://schemas.microsoft.com/office/drawing/2014/main" id="{19BB85A5-EC64-4AF6-A14F-8F5AE2B37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5" y="2192"/>
                <a:ext cx="10" cy="11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61" name="Oval 1103">
                <a:extLst>
                  <a:ext uri="{FF2B5EF4-FFF2-40B4-BE49-F238E27FC236}">
                    <a16:creationId xmlns:a16="http://schemas.microsoft.com/office/drawing/2014/main" id="{660AADA0-22E2-4D29-8ADF-B6B5C84CD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5" y="2174"/>
                <a:ext cx="10" cy="10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62" name="Oval 1104">
                <a:extLst>
                  <a:ext uri="{FF2B5EF4-FFF2-40B4-BE49-F238E27FC236}">
                    <a16:creationId xmlns:a16="http://schemas.microsoft.com/office/drawing/2014/main" id="{42EF0FBE-D14B-4018-82C6-D5904C346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2248"/>
                <a:ext cx="10" cy="8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63" name="Oval 1105">
                <a:extLst>
                  <a:ext uri="{FF2B5EF4-FFF2-40B4-BE49-F238E27FC236}">
                    <a16:creationId xmlns:a16="http://schemas.microsoft.com/office/drawing/2014/main" id="{3C87E563-292D-4FD4-9906-55C8B6B49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2" y="2267"/>
                <a:ext cx="10" cy="8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64" name="Oval 1106">
                <a:extLst>
                  <a:ext uri="{FF2B5EF4-FFF2-40B4-BE49-F238E27FC236}">
                    <a16:creationId xmlns:a16="http://schemas.microsoft.com/office/drawing/2014/main" id="{A5656D05-1321-490D-B947-B5D32661E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5" y="2304"/>
                <a:ext cx="10" cy="11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65" name="Oval 1107">
                <a:extLst>
                  <a:ext uri="{FF2B5EF4-FFF2-40B4-BE49-F238E27FC236}">
                    <a16:creationId xmlns:a16="http://schemas.microsoft.com/office/drawing/2014/main" id="{C410F324-8F16-4132-8C66-DDCE623B6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0" y="2336"/>
                <a:ext cx="10" cy="11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66" name="Oval 1108">
                <a:extLst>
                  <a:ext uri="{FF2B5EF4-FFF2-40B4-BE49-F238E27FC236}">
                    <a16:creationId xmlns:a16="http://schemas.microsoft.com/office/drawing/2014/main" id="{47DF87BA-17AB-4760-9CD4-8051787EB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7" y="2366"/>
                <a:ext cx="10" cy="8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67" name="Oval 1109">
                <a:extLst>
                  <a:ext uri="{FF2B5EF4-FFF2-40B4-BE49-F238E27FC236}">
                    <a16:creationId xmlns:a16="http://schemas.microsoft.com/office/drawing/2014/main" id="{DD8C60A5-4339-4DA0-83A7-48D8893F7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2339"/>
                <a:ext cx="10" cy="8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68" name="Oval 1110">
                <a:extLst>
                  <a:ext uri="{FF2B5EF4-FFF2-40B4-BE49-F238E27FC236}">
                    <a16:creationId xmlns:a16="http://schemas.microsoft.com/office/drawing/2014/main" id="{78064277-7898-42AD-B819-49A3B5082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5" y="2318"/>
                <a:ext cx="10" cy="8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69" name="Oval 1111">
                <a:extLst>
                  <a:ext uri="{FF2B5EF4-FFF2-40B4-BE49-F238E27FC236}">
                    <a16:creationId xmlns:a16="http://schemas.microsoft.com/office/drawing/2014/main" id="{85F562FD-8BCA-4D0A-82B9-C6AD81126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2286"/>
                <a:ext cx="10" cy="10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70" name="Oval 1112">
                <a:extLst>
                  <a:ext uri="{FF2B5EF4-FFF2-40B4-BE49-F238E27FC236}">
                    <a16:creationId xmlns:a16="http://schemas.microsoft.com/office/drawing/2014/main" id="{33ECE11E-0A60-4C72-B06D-D6F4E1D00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0" y="2302"/>
                <a:ext cx="10" cy="8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71" name="Oval 1113">
                <a:extLst>
                  <a:ext uri="{FF2B5EF4-FFF2-40B4-BE49-F238E27FC236}">
                    <a16:creationId xmlns:a16="http://schemas.microsoft.com/office/drawing/2014/main" id="{6A16903C-4491-48DC-B914-324D4AAF8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2" y="2227"/>
                <a:ext cx="10" cy="11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72" name="Oval 1114">
                <a:extLst>
                  <a:ext uri="{FF2B5EF4-FFF2-40B4-BE49-F238E27FC236}">
                    <a16:creationId xmlns:a16="http://schemas.microsoft.com/office/drawing/2014/main" id="{63146DE9-D009-4255-ABF9-83690251C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5" y="2379"/>
                <a:ext cx="10" cy="8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73" name="Oval 1115">
                <a:extLst>
                  <a:ext uri="{FF2B5EF4-FFF2-40B4-BE49-F238E27FC236}">
                    <a16:creationId xmlns:a16="http://schemas.microsoft.com/office/drawing/2014/main" id="{3199F8D2-85B0-426B-B3A5-58B5106A9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7" y="2318"/>
                <a:ext cx="10" cy="8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74" name="Oval 1116">
                <a:extLst>
                  <a:ext uri="{FF2B5EF4-FFF2-40B4-BE49-F238E27FC236}">
                    <a16:creationId xmlns:a16="http://schemas.microsoft.com/office/drawing/2014/main" id="{913F9438-AB91-4E10-9F82-0946401AD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5" y="2203"/>
                <a:ext cx="10" cy="8"/>
              </a:xfrm>
              <a:prstGeom prst="ellipse">
                <a:avLst/>
              </a:prstGeom>
              <a:solidFill>
                <a:srgbClr val="825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70875" name="Freeform 1117">
                <a:extLst>
                  <a:ext uri="{FF2B5EF4-FFF2-40B4-BE49-F238E27FC236}">
                    <a16:creationId xmlns:a16="http://schemas.microsoft.com/office/drawing/2014/main" id="{0DF7BE4D-5795-4603-A541-53CF2127F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544"/>
                <a:ext cx="95" cy="208"/>
              </a:xfrm>
              <a:custGeom>
                <a:avLst/>
                <a:gdLst>
                  <a:gd name="T0" fmla="*/ 595 w 38"/>
                  <a:gd name="T1" fmla="*/ 0 h 78"/>
                  <a:gd name="T2" fmla="*/ 95 w 38"/>
                  <a:gd name="T3" fmla="*/ 1480 h 78"/>
                  <a:gd name="T4" fmla="*/ 595 w 38"/>
                  <a:gd name="T5" fmla="*/ 0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78">
                    <a:moveTo>
                      <a:pt x="38" y="0"/>
                    </a:moveTo>
                    <a:cubicBezTo>
                      <a:pt x="15" y="10"/>
                      <a:pt x="0" y="44"/>
                      <a:pt x="6" y="78"/>
                    </a:cubicBezTo>
                    <a:cubicBezTo>
                      <a:pt x="10" y="48"/>
                      <a:pt x="26" y="7"/>
                      <a:pt x="38" y="0"/>
                    </a:cubicBezTo>
                    <a:close/>
                  </a:path>
                </a:pathLst>
              </a:custGeom>
              <a:solidFill>
                <a:srgbClr val="B2D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6" name="Freeform 1118">
                <a:extLst>
                  <a:ext uri="{FF2B5EF4-FFF2-40B4-BE49-F238E27FC236}">
                    <a16:creationId xmlns:a16="http://schemas.microsoft.com/office/drawing/2014/main" id="{5A4A23D8-1D76-4322-A902-97A7A8BE7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627"/>
                <a:ext cx="20" cy="45"/>
              </a:xfrm>
              <a:custGeom>
                <a:avLst/>
                <a:gdLst>
                  <a:gd name="T0" fmla="*/ 50 w 8"/>
                  <a:gd name="T1" fmla="*/ 56 h 17"/>
                  <a:gd name="T2" fmla="*/ 33 w 8"/>
                  <a:gd name="T3" fmla="*/ 315 h 17"/>
                  <a:gd name="T4" fmla="*/ 113 w 8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3" y="3"/>
                    </a:moveTo>
                    <a:cubicBezTo>
                      <a:pt x="2" y="7"/>
                      <a:pt x="0" y="12"/>
                      <a:pt x="2" y="17"/>
                    </a:cubicBezTo>
                    <a:cubicBezTo>
                      <a:pt x="7" y="13"/>
                      <a:pt x="8" y="6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7" name="Freeform 1119">
                <a:extLst>
                  <a:ext uri="{FF2B5EF4-FFF2-40B4-BE49-F238E27FC236}">
                    <a16:creationId xmlns:a16="http://schemas.microsoft.com/office/drawing/2014/main" id="{30C1294D-B8B4-4482-90A4-14ED1EDF0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2590"/>
                <a:ext cx="18" cy="26"/>
              </a:xfrm>
              <a:custGeom>
                <a:avLst/>
                <a:gdLst>
                  <a:gd name="T0" fmla="*/ 54 w 7"/>
                  <a:gd name="T1" fmla="*/ 34 h 10"/>
                  <a:gd name="T2" fmla="*/ 54 w 7"/>
                  <a:gd name="T3" fmla="*/ 177 h 10"/>
                  <a:gd name="T4" fmla="*/ 118 w 7"/>
                  <a:gd name="T5" fmla="*/ 55 h 10"/>
                  <a:gd name="T6" fmla="*/ 85 w 7"/>
                  <a:gd name="T7" fmla="*/ 55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3" y="2"/>
                    </a:moveTo>
                    <a:cubicBezTo>
                      <a:pt x="1" y="5"/>
                      <a:pt x="0" y="8"/>
                      <a:pt x="3" y="10"/>
                    </a:cubicBezTo>
                    <a:cubicBezTo>
                      <a:pt x="6" y="8"/>
                      <a:pt x="7" y="6"/>
                      <a:pt x="7" y="3"/>
                    </a:cubicBezTo>
                    <a:cubicBezTo>
                      <a:pt x="6" y="0"/>
                      <a:pt x="6" y="3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8" name="Freeform 1120">
                <a:extLst>
                  <a:ext uri="{FF2B5EF4-FFF2-40B4-BE49-F238E27FC236}">
                    <a16:creationId xmlns:a16="http://schemas.microsoft.com/office/drawing/2014/main" id="{7B8CF1E4-FB18-470A-923E-5A5C8F407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856"/>
                <a:ext cx="315" cy="632"/>
              </a:xfrm>
              <a:custGeom>
                <a:avLst/>
                <a:gdLst>
                  <a:gd name="T0" fmla="*/ 1958 w 126"/>
                  <a:gd name="T1" fmla="*/ 2125 h 237"/>
                  <a:gd name="T2" fmla="*/ 1938 w 126"/>
                  <a:gd name="T3" fmla="*/ 547 h 237"/>
                  <a:gd name="T4" fmla="*/ 970 w 126"/>
                  <a:gd name="T5" fmla="*/ 0 h 237"/>
                  <a:gd name="T6" fmla="*/ 50 w 126"/>
                  <a:gd name="T7" fmla="*/ 533 h 237"/>
                  <a:gd name="T8" fmla="*/ 63 w 126"/>
                  <a:gd name="T9" fmla="*/ 2709 h 237"/>
                  <a:gd name="T10" fmla="*/ 0 w 126"/>
                  <a:gd name="T11" fmla="*/ 4381 h 237"/>
                  <a:gd name="T12" fmla="*/ 33 w 126"/>
                  <a:gd name="T13" fmla="*/ 4344 h 237"/>
                  <a:gd name="T14" fmla="*/ 925 w 126"/>
                  <a:gd name="T15" fmla="*/ 4019 h 237"/>
                  <a:gd name="T16" fmla="*/ 1938 w 126"/>
                  <a:gd name="T17" fmla="*/ 4472 h 237"/>
                  <a:gd name="T18" fmla="*/ 1970 w 126"/>
                  <a:gd name="T19" fmla="*/ 4493 h 237"/>
                  <a:gd name="T20" fmla="*/ 1958 w 126"/>
                  <a:gd name="T21" fmla="*/ 2125 h 23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6" h="237">
                    <a:moveTo>
                      <a:pt x="125" y="112"/>
                    </a:moveTo>
                    <a:cubicBezTo>
                      <a:pt x="126" y="71"/>
                      <a:pt x="124" y="29"/>
                      <a:pt x="124" y="29"/>
                    </a:cubicBezTo>
                    <a:cubicBezTo>
                      <a:pt x="124" y="19"/>
                      <a:pt x="105" y="0"/>
                      <a:pt x="62" y="0"/>
                    </a:cubicBezTo>
                    <a:cubicBezTo>
                      <a:pt x="22" y="0"/>
                      <a:pt x="3" y="17"/>
                      <a:pt x="3" y="28"/>
                    </a:cubicBezTo>
                    <a:cubicBezTo>
                      <a:pt x="3" y="29"/>
                      <a:pt x="2" y="89"/>
                      <a:pt x="4" y="143"/>
                    </a:cubicBezTo>
                    <a:cubicBezTo>
                      <a:pt x="5" y="196"/>
                      <a:pt x="0" y="230"/>
                      <a:pt x="0" y="231"/>
                    </a:cubicBezTo>
                    <a:cubicBezTo>
                      <a:pt x="2" y="229"/>
                      <a:pt x="2" y="229"/>
                      <a:pt x="2" y="229"/>
                    </a:cubicBezTo>
                    <a:cubicBezTo>
                      <a:pt x="9" y="217"/>
                      <a:pt x="34" y="212"/>
                      <a:pt x="59" y="212"/>
                    </a:cubicBezTo>
                    <a:cubicBezTo>
                      <a:pt x="85" y="212"/>
                      <a:pt x="116" y="219"/>
                      <a:pt x="124" y="236"/>
                    </a:cubicBezTo>
                    <a:cubicBezTo>
                      <a:pt x="126" y="237"/>
                      <a:pt x="126" y="237"/>
                      <a:pt x="126" y="237"/>
                    </a:cubicBezTo>
                    <a:cubicBezTo>
                      <a:pt x="126" y="237"/>
                      <a:pt x="123" y="152"/>
                      <a:pt x="125" y="112"/>
                    </a:cubicBezTo>
                    <a:close/>
                  </a:path>
                </a:pathLst>
              </a:custGeom>
              <a:noFill/>
              <a:ln w="238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79" name="Freeform 1121">
                <a:extLst>
                  <a:ext uri="{FF2B5EF4-FFF2-40B4-BE49-F238E27FC236}">
                    <a16:creationId xmlns:a16="http://schemas.microsoft.com/office/drawing/2014/main" id="{F0FBFC47-230D-4ECE-95A6-AB80CB5B2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856"/>
                <a:ext cx="312" cy="630"/>
              </a:xfrm>
              <a:custGeom>
                <a:avLst/>
                <a:gdLst>
                  <a:gd name="T0" fmla="*/ 1932 w 125"/>
                  <a:gd name="T1" fmla="*/ 2130 h 236"/>
                  <a:gd name="T2" fmla="*/ 1912 w 125"/>
                  <a:gd name="T3" fmla="*/ 550 h 236"/>
                  <a:gd name="T4" fmla="*/ 946 w 125"/>
                  <a:gd name="T5" fmla="*/ 0 h 236"/>
                  <a:gd name="T6" fmla="*/ 30 w 125"/>
                  <a:gd name="T7" fmla="*/ 534 h 236"/>
                  <a:gd name="T8" fmla="*/ 42 w 125"/>
                  <a:gd name="T9" fmla="*/ 2723 h 236"/>
                  <a:gd name="T10" fmla="*/ 0 w 125"/>
                  <a:gd name="T11" fmla="*/ 4354 h 236"/>
                  <a:gd name="T12" fmla="*/ 12 w 125"/>
                  <a:gd name="T13" fmla="*/ 4354 h 236"/>
                  <a:gd name="T14" fmla="*/ 904 w 125"/>
                  <a:gd name="T15" fmla="*/ 4034 h 236"/>
                  <a:gd name="T16" fmla="*/ 1912 w 125"/>
                  <a:gd name="T17" fmla="*/ 4490 h 236"/>
                  <a:gd name="T18" fmla="*/ 1932 w 125"/>
                  <a:gd name="T19" fmla="*/ 4490 h 236"/>
                  <a:gd name="T20" fmla="*/ 1932 w 125"/>
                  <a:gd name="T21" fmla="*/ 2130 h 2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5" h="236">
                    <a:moveTo>
                      <a:pt x="124" y="112"/>
                    </a:moveTo>
                    <a:cubicBezTo>
                      <a:pt x="125" y="71"/>
                      <a:pt x="123" y="29"/>
                      <a:pt x="123" y="29"/>
                    </a:cubicBezTo>
                    <a:cubicBezTo>
                      <a:pt x="123" y="19"/>
                      <a:pt x="104" y="0"/>
                      <a:pt x="61" y="0"/>
                    </a:cubicBezTo>
                    <a:cubicBezTo>
                      <a:pt x="21" y="0"/>
                      <a:pt x="2" y="17"/>
                      <a:pt x="2" y="28"/>
                    </a:cubicBezTo>
                    <a:cubicBezTo>
                      <a:pt x="2" y="29"/>
                      <a:pt x="1" y="89"/>
                      <a:pt x="3" y="143"/>
                    </a:cubicBezTo>
                    <a:cubicBezTo>
                      <a:pt x="4" y="196"/>
                      <a:pt x="0" y="228"/>
                      <a:pt x="0" y="229"/>
                    </a:cubicBezTo>
                    <a:cubicBezTo>
                      <a:pt x="1" y="229"/>
                      <a:pt x="1" y="229"/>
                      <a:pt x="1" y="229"/>
                    </a:cubicBezTo>
                    <a:cubicBezTo>
                      <a:pt x="8" y="217"/>
                      <a:pt x="33" y="212"/>
                      <a:pt x="58" y="212"/>
                    </a:cubicBezTo>
                    <a:cubicBezTo>
                      <a:pt x="84" y="212"/>
                      <a:pt x="115" y="219"/>
                      <a:pt x="123" y="236"/>
                    </a:cubicBezTo>
                    <a:cubicBezTo>
                      <a:pt x="124" y="236"/>
                      <a:pt x="124" y="236"/>
                      <a:pt x="124" y="236"/>
                    </a:cubicBezTo>
                    <a:cubicBezTo>
                      <a:pt x="124" y="235"/>
                      <a:pt x="122" y="152"/>
                      <a:pt x="124" y="112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0" name="Freeform 1122">
                <a:extLst>
                  <a:ext uri="{FF2B5EF4-FFF2-40B4-BE49-F238E27FC236}">
                    <a16:creationId xmlns:a16="http://schemas.microsoft.com/office/drawing/2014/main" id="{B9425804-083A-42D4-AB36-7C12711F2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1227"/>
                <a:ext cx="182" cy="195"/>
              </a:xfrm>
              <a:custGeom>
                <a:avLst/>
                <a:gdLst>
                  <a:gd name="T0" fmla="*/ 1132 w 73"/>
                  <a:gd name="T1" fmla="*/ 227 h 73"/>
                  <a:gd name="T2" fmla="*/ 509 w 73"/>
                  <a:gd name="T3" fmla="*/ 21 h 73"/>
                  <a:gd name="T4" fmla="*/ 292 w 73"/>
                  <a:gd name="T5" fmla="*/ 77 h 73"/>
                  <a:gd name="T6" fmla="*/ 30 w 73"/>
                  <a:gd name="T7" fmla="*/ 478 h 73"/>
                  <a:gd name="T8" fmla="*/ 92 w 73"/>
                  <a:gd name="T9" fmla="*/ 1071 h 73"/>
                  <a:gd name="T10" fmla="*/ 217 w 73"/>
                  <a:gd name="T11" fmla="*/ 1199 h 73"/>
                  <a:gd name="T12" fmla="*/ 932 w 73"/>
                  <a:gd name="T13" fmla="*/ 1392 h 73"/>
                  <a:gd name="T14" fmla="*/ 932 w 73"/>
                  <a:gd name="T15" fmla="*/ 1392 h 73"/>
                  <a:gd name="T16" fmla="*/ 1132 w 73"/>
                  <a:gd name="T17" fmla="*/ 227 h 7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" h="73">
                    <a:moveTo>
                      <a:pt x="73" y="12"/>
                    </a:moveTo>
                    <a:cubicBezTo>
                      <a:pt x="61" y="9"/>
                      <a:pt x="47" y="5"/>
                      <a:pt x="33" y="1"/>
                    </a:cubicBezTo>
                    <a:cubicBezTo>
                      <a:pt x="28" y="0"/>
                      <a:pt x="23" y="1"/>
                      <a:pt x="19" y="4"/>
                    </a:cubicBezTo>
                    <a:cubicBezTo>
                      <a:pt x="10" y="9"/>
                      <a:pt x="4" y="18"/>
                      <a:pt x="2" y="25"/>
                    </a:cubicBezTo>
                    <a:cubicBezTo>
                      <a:pt x="0" y="32"/>
                      <a:pt x="0" y="47"/>
                      <a:pt x="6" y="56"/>
                    </a:cubicBezTo>
                    <a:cubicBezTo>
                      <a:pt x="9" y="59"/>
                      <a:pt x="11" y="62"/>
                      <a:pt x="14" y="63"/>
                    </a:cubicBezTo>
                    <a:cubicBezTo>
                      <a:pt x="31" y="67"/>
                      <a:pt x="48" y="70"/>
                      <a:pt x="60" y="73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61" y="51"/>
                      <a:pt x="65" y="31"/>
                      <a:pt x="73" y="12"/>
                    </a:cubicBezTo>
                    <a:close/>
                  </a:path>
                </a:pathLst>
              </a:custGeom>
              <a:solidFill>
                <a:srgbClr val="9B7F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1" name="Freeform 1123">
                <a:extLst>
                  <a:ext uri="{FF2B5EF4-FFF2-40B4-BE49-F238E27FC236}">
                    <a16:creationId xmlns:a16="http://schemas.microsoft.com/office/drawing/2014/main" id="{E6BB30A5-2DC0-4AF4-851F-360F1468D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1134"/>
                <a:ext cx="332" cy="125"/>
              </a:xfrm>
              <a:custGeom>
                <a:avLst/>
                <a:gdLst>
                  <a:gd name="T0" fmla="*/ 92 w 133"/>
                  <a:gd name="T1" fmla="*/ 170 h 47"/>
                  <a:gd name="T2" fmla="*/ 2007 w 133"/>
                  <a:gd name="T3" fmla="*/ 883 h 47"/>
                  <a:gd name="T4" fmla="*/ 2069 w 133"/>
                  <a:gd name="T5" fmla="*/ 737 h 47"/>
                  <a:gd name="T6" fmla="*/ 125 w 133"/>
                  <a:gd name="T7" fmla="*/ 35 h 47"/>
                  <a:gd name="T8" fmla="*/ 92 w 133"/>
                  <a:gd name="T9" fmla="*/ 17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3" h="47">
                    <a:moveTo>
                      <a:pt x="6" y="9"/>
                    </a:moveTo>
                    <a:cubicBezTo>
                      <a:pt x="21" y="15"/>
                      <a:pt x="84" y="37"/>
                      <a:pt x="129" y="47"/>
                    </a:cubicBezTo>
                    <a:cubicBezTo>
                      <a:pt x="130" y="44"/>
                      <a:pt x="132" y="42"/>
                      <a:pt x="133" y="39"/>
                    </a:cubicBezTo>
                    <a:cubicBezTo>
                      <a:pt x="80" y="28"/>
                      <a:pt x="9" y="2"/>
                      <a:pt x="8" y="2"/>
                    </a:cubicBezTo>
                    <a:cubicBezTo>
                      <a:pt x="4" y="0"/>
                      <a:pt x="0" y="8"/>
                      <a:pt x="6" y="9"/>
                    </a:cubicBezTo>
                    <a:close/>
                  </a:path>
                </a:pathLst>
              </a:custGeom>
              <a:solidFill>
                <a:srgbClr val="F5E7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2" name="Freeform 1124">
                <a:extLst>
                  <a:ext uri="{FF2B5EF4-FFF2-40B4-BE49-F238E27FC236}">
                    <a16:creationId xmlns:a16="http://schemas.microsoft.com/office/drawing/2014/main" id="{434D2F49-0E02-4AE9-9B1F-13DC5B553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" y="1422"/>
                <a:ext cx="310" cy="85"/>
              </a:xfrm>
              <a:custGeom>
                <a:avLst/>
                <a:gdLst>
                  <a:gd name="T0" fmla="*/ 0 w 124"/>
                  <a:gd name="T1" fmla="*/ 409 h 32"/>
                  <a:gd name="T2" fmla="*/ 125 w 124"/>
                  <a:gd name="T3" fmla="*/ 430 h 32"/>
                  <a:gd name="T4" fmla="*/ 908 w 124"/>
                  <a:gd name="T5" fmla="*/ 149 h 32"/>
                  <a:gd name="T6" fmla="*/ 1813 w 124"/>
                  <a:gd name="T7" fmla="*/ 600 h 32"/>
                  <a:gd name="T8" fmla="*/ 1938 w 124"/>
                  <a:gd name="T9" fmla="*/ 579 h 32"/>
                  <a:gd name="T10" fmla="*/ 908 w 124"/>
                  <a:gd name="T11" fmla="*/ 0 h 32"/>
                  <a:gd name="T12" fmla="*/ 0 w 124"/>
                  <a:gd name="T13" fmla="*/ 40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4" h="32">
                    <a:moveTo>
                      <a:pt x="0" y="22"/>
                    </a:moveTo>
                    <a:cubicBezTo>
                      <a:pt x="8" y="23"/>
                      <a:pt x="8" y="23"/>
                      <a:pt x="8" y="23"/>
                    </a:cubicBezTo>
                    <a:cubicBezTo>
                      <a:pt x="8" y="15"/>
                      <a:pt x="28" y="8"/>
                      <a:pt x="58" y="8"/>
                    </a:cubicBezTo>
                    <a:cubicBezTo>
                      <a:pt x="86" y="8"/>
                      <a:pt x="115" y="17"/>
                      <a:pt x="116" y="32"/>
                    </a:cubicBezTo>
                    <a:cubicBezTo>
                      <a:pt x="124" y="31"/>
                      <a:pt x="124" y="31"/>
                      <a:pt x="124" y="31"/>
                    </a:cubicBezTo>
                    <a:cubicBezTo>
                      <a:pt x="123" y="9"/>
                      <a:pt x="88" y="0"/>
                      <a:pt x="58" y="0"/>
                    </a:cubicBezTo>
                    <a:cubicBezTo>
                      <a:pt x="30" y="0"/>
                      <a:pt x="1" y="6"/>
                      <a:pt x="0" y="22"/>
                    </a:cubicBez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3" name="Freeform 1125">
                <a:extLst>
                  <a:ext uri="{FF2B5EF4-FFF2-40B4-BE49-F238E27FC236}">
                    <a16:creationId xmlns:a16="http://schemas.microsoft.com/office/drawing/2014/main" id="{3341AEB7-28F3-4DA2-B9C7-27CC2D345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" y="1443"/>
                <a:ext cx="265" cy="123"/>
              </a:xfrm>
              <a:custGeom>
                <a:avLst/>
                <a:gdLst>
                  <a:gd name="T0" fmla="*/ 770 w 106"/>
                  <a:gd name="T1" fmla="*/ 0 h 46"/>
                  <a:gd name="T2" fmla="*/ 0 w 106"/>
                  <a:gd name="T3" fmla="*/ 230 h 46"/>
                  <a:gd name="T4" fmla="*/ 63 w 106"/>
                  <a:gd name="T5" fmla="*/ 537 h 46"/>
                  <a:gd name="T6" fmla="*/ 550 w 106"/>
                  <a:gd name="T7" fmla="*/ 880 h 46"/>
                  <a:gd name="T8" fmla="*/ 1470 w 106"/>
                  <a:gd name="T9" fmla="*/ 730 h 46"/>
                  <a:gd name="T10" fmla="*/ 1658 w 106"/>
                  <a:gd name="T11" fmla="*/ 342 h 46"/>
                  <a:gd name="T12" fmla="*/ 770 w 106"/>
                  <a:gd name="T13" fmla="*/ 0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46">
                    <a:moveTo>
                      <a:pt x="49" y="0"/>
                    </a:moveTo>
                    <a:cubicBezTo>
                      <a:pt x="23" y="0"/>
                      <a:pt x="5" y="5"/>
                      <a:pt x="0" y="12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94" y="38"/>
                      <a:pt x="94" y="38"/>
                      <a:pt x="94" y="38"/>
                    </a:cubicBezTo>
                    <a:cubicBezTo>
                      <a:pt x="106" y="18"/>
                      <a:pt x="106" y="18"/>
                      <a:pt x="106" y="18"/>
                    </a:cubicBezTo>
                    <a:cubicBezTo>
                      <a:pt x="99" y="7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AC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4" name="Freeform 1126">
                <a:extLst>
                  <a:ext uri="{FF2B5EF4-FFF2-40B4-BE49-F238E27FC236}">
                    <a16:creationId xmlns:a16="http://schemas.microsoft.com/office/drawing/2014/main" id="{994065E4-3009-4C81-AFEC-3E6F1924E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1480"/>
                <a:ext cx="142" cy="166"/>
              </a:xfrm>
              <a:custGeom>
                <a:avLst/>
                <a:gdLst>
                  <a:gd name="T0" fmla="*/ 404 w 57"/>
                  <a:gd name="T1" fmla="*/ 0 h 62"/>
                  <a:gd name="T2" fmla="*/ 0 w 57"/>
                  <a:gd name="T3" fmla="*/ 230 h 62"/>
                  <a:gd name="T4" fmla="*/ 154 w 57"/>
                  <a:gd name="T5" fmla="*/ 265 h 62"/>
                  <a:gd name="T6" fmla="*/ 433 w 57"/>
                  <a:gd name="T7" fmla="*/ 924 h 62"/>
                  <a:gd name="T8" fmla="*/ 354 w 57"/>
                  <a:gd name="T9" fmla="*/ 1189 h 62"/>
                  <a:gd name="T10" fmla="*/ 354 w 57"/>
                  <a:gd name="T11" fmla="*/ 1189 h 62"/>
                  <a:gd name="T12" fmla="*/ 757 w 57"/>
                  <a:gd name="T13" fmla="*/ 881 h 62"/>
                  <a:gd name="T14" fmla="*/ 404 w 57"/>
                  <a:gd name="T15" fmla="*/ 0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62">
                    <a:moveTo>
                      <a:pt x="26" y="0"/>
                    </a:moveTo>
                    <a:cubicBezTo>
                      <a:pt x="24" y="1"/>
                      <a:pt x="10" y="7"/>
                      <a:pt x="0" y="12"/>
                    </a:cubicBezTo>
                    <a:cubicBezTo>
                      <a:pt x="3" y="12"/>
                      <a:pt x="7" y="12"/>
                      <a:pt x="10" y="14"/>
                    </a:cubicBezTo>
                    <a:cubicBezTo>
                      <a:pt x="20" y="20"/>
                      <a:pt x="28" y="36"/>
                      <a:pt x="28" y="48"/>
                    </a:cubicBezTo>
                    <a:cubicBezTo>
                      <a:pt x="28" y="54"/>
                      <a:pt x="27" y="59"/>
                      <a:pt x="23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57" y="29"/>
                      <a:pt x="45" y="5"/>
                      <a:pt x="26" y="0"/>
                    </a:cubicBezTo>
                    <a:close/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5" name="Freeform 1127">
                <a:extLst>
                  <a:ext uri="{FF2B5EF4-FFF2-40B4-BE49-F238E27FC236}">
                    <a16:creationId xmlns:a16="http://schemas.microsoft.com/office/drawing/2014/main" id="{B8D6A4DF-122A-42F7-80E7-A846C80CA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638"/>
                <a:ext cx="145" cy="162"/>
              </a:xfrm>
              <a:custGeom>
                <a:avLst/>
                <a:gdLst>
                  <a:gd name="T0" fmla="*/ 458 w 58"/>
                  <a:gd name="T1" fmla="*/ 0 h 61"/>
                  <a:gd name="T2" fmla="*/ 0 w 58"/>
                  <a:gd name="T3" fmla="*/ 226 h 61"/>
                  <a:gd name="T4" fmla="*/ 175 w 58"/>
                  <a:gd name="T5" fmla="*/ 247 h 61"/>
                  <a:gd name="T6" fmla="*/ 458 w 58"/>
                  <a:gd name="T7" fmla="*/ 860 h 61"/>
                  <a:gd name="T8" fmla="*/ 375 w 58"/>
                  <a:gd name="T9" fmla="*/ 1121 h 61"/>
                  <a:gd name="T10" fmla="*/ 375 w 58"/>
                  <a:gd name="T11" fmla="*/ 1142 h 61"/>
                  <a:gd name="T12" fmla="*/ 783 w 58"/>
                  <a:gd name="T13" fmla="*/ 860 h 61"/>
                  <a:gd name="T14" fmla="*/ 458 w 58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61">
                    <a:moveTo>
                      <a:pt x="29" y="0"/>
                    </a:moveTo>
                    <a:cubicBezTo>
                      <a:pt x="27" y="1"/>
                      <a:pt x="10" y="7"/>
                      <a:pt x="0" y="12"/>
                    </a:cubicBezTo>
                    <a:cubicBezTo>
                      <a:pt x="4" y="10"/>
                      <a:pt x="8" y="11"/>
                      <a:pt x="11" y="13"/>
                    </a:cubicBezTo>
                    <a:cubicBezTo>
                      <a:pt x="21" y="18"/>
                      <a:pt x="29" y="34"/>
                      <a:pt x="29" y="46"/>
                    </a:cubicBezTo>
                    <a:cubicBezTo>
                      <a:pt x="29" y="52"/>
                      <a:pt x="28" y="57"/>
                      <a:pt x="24" y="60"/>
                    </a:cubicBezTo>
                    <a:cubicBezTo>
                      <a:pt x="24" y="61"/>
                      <a:pt x="24" y="61"/>
                      <a:pt x="24" y="61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58" y="29"/>
                      <a:pt x="49" y="4"/>
                      <a:pt x="29" y="0"/>
                    </a:cubicBezTo>
                    <a:close/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6" name="Freeform 1128">
                <a:extLst>
                  <a:ext uri="{FF2B5EF4-FFF2-40B4-BE49-F238E27FC236}">
                    <a16:creationId xmlns:a16="http://schemas.microsoft.com/office/drawing/2014/main" id="{0F0E403E-47CA-4802-BA42-524CB9138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" y="1518"/>
                <a:ext cx="120" cy="146"/>
              </a:xfrm>
              <a:custGeom>
                <a:avLst/>
                <a:gdLst>
                  <a:gd name="T0" fmla="*/ 313 w 48"/>
                  <a:gd name="T1" fmla="*/ 0 h 55"/>
                  <a:gd name="T2" fmla="*/ 208 w 48"/>
                  <a:gd name="T3" fmla="*/ 56 h 55"/>
                  <a:gd name="T4" fmla="*/ 188 w 48"/>
                  <a:gd name="T5" fmla="*/ 937 h 55"/>
                  <a:gd name="T6" fmla="*/ 270 w 48"/>
                  <a:gd name="T7" fmla="*/ 993 h 55"/>
                  <a:gd name="T8" fmla="*/ 688 w 48"/>
                  <a:gd name="T9" fmla="*/ 1030 h 55"/>
                  <a:gd name="T10" fmla="*/ 645 w 48"/>
                  <a:gd name="T11" fmla="*/ 993 h 55"/>
                  <a:gd name="T12" fmla="*/ 645 w 48"/>
                  <a:gd name="T13" fmla="*/ 993 h 55"/>
                  <a:gd name="T14" fmla="*/ 625 w 48"/>
                  <a:gd name="T15" fmla="*/ 972 h 55"/>
                  <a:gd name="T16" fmla="*/ 613 w 48"/>
                  <a:gd name="T17" fmla="*/ 972 h 55"/>
                  <a:gd name="T18" fmla="*/ 595 w 48"/>
                  <a:gd name="T19" fmla="*/ 950 h 55"/>
                  <a:gd name="T20" fmla="*/ 595 w 48"/>
                  <a:gd name="T21" fmla="*/ 937 h 55"/>
                  <a:gd name="T22" fmla="*/ 583 w 48"/>
                  <a:gd name="T23" fmla="*/ 916 h 55"/>
                  <a:gd name="T24" fmla="*/ 563 w 48"/>
                  <a:gd name="T25" fmla="*/ 204 h 55"/>
                  <a:gd name="T26" fmla="*/ 595 w 48"/>
                  <a:gd name="T27" fmla="*/ 170 h 55"/>
                  <a:gd name="T28" fmla="*/ 595 w 48"/>
                  <a:gd name="T29" fmla="*/ 149 h 55"/>
                  <a:gd name="T30" fmla="*/ 613 w 48"/>
                  <a:gd name="T31" fmla="*/ 133 h 55"/>
                  <a:gd name="T32" fmla="*/ 625 w 48"/>
                  <a:gd name="T33" fmla="*/ 111 h 55"/>
                  <a:gd name="T34" fmla="*/ 645 w 48"/>
                  <a:gd name="T35" fmla="*/ 93 h 55"/>
                  <a:gd name="T36" fmla="*/ 658 w 48"/>
                  <a:gd name="T37" fmla="*/ 77 h 55"/>
                  <a:gd name="T38" fmla="*/ 658 w 48"/>
                  <a:gd name="T39" fmla="*/ 77 h 55"/>
                  <a:gd name="T40" fmla="*/ 688 w 48"/>
                  <a:gd name="T41" fmla="*/ 56 h 55"/>
                  <a:gd name="T42" fmla="*/ 688 w 48"/>
                  <a:gd name="T43" fmla="*/ 56 h 55"/>
                  <a:gd name="T44" fmla="*/ 750 w 48"/>
                  <a:gd name="T45" fmla="*/ 21 h 55"/>
                  <a:gd name="T46" fmla="*/ 750 w 48"/>
                  <a:gd name="T47" fmla="*/ 21 h 55"/>
                  <a:gd name="T48" fmla="*/ 750 w 48"/>
                  <a:gd name="T49" fmla="*/ 21 h 55"/>
                  <a:gd name="T50" fmla="*/ 313 w 48"/>
                  <a:gd name="T51" fmla="*/ 0 h 5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8" h="55">
                    <a:moveTo>
                      <a:pt x="20" y="0"/>
                    </a:moveTo>
                    <a:cubicBezTo>
                      <a:pt x="20" y="0"/>
                      <a:pt x="16" y="0"/>
                      <a:pt x="13" y="3"/>
                    </a:cubicBezTo>
                    <a:cubicBezTo>
                      <a:pt x="2" y="15"/>
                      <a:pt x="0" y="38"/>
                      <a:pt x="12" y="50"/>
                    </a:cubicBezTo>
                    <a:cubicBezTo>
                      <a:pt x="12" y="51"/>
                      <a:pt x="15" y="53"/>
                      <a:pt x="17" y="53"/>
                    </a:cubicBezTo>
                    <a:cubicBezTo>
                      <a:pt x="22" y="53"/>
                      <a:pt x="35" y="55"/>
                      <a:pt x="44" y="55"/>
                    </a:cubicBezTo>
                    <a:cubicBezTo>
                      <a:pt x="44" y="55"/>
                      <a:pt x="42" y="53"/>
                      <a:pt x="41" y="53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1" y="53"/>
                      <a:pt x="40" y="52"/>
                      <a:pt x="40" y="52"/>
                    </a:cubicBezTo>
                    <a:cubicBezTo>
                      <a:pt x="40" y="52"/>
                      <a:pt x="39" y="52"/>
                      <a:pt x="39" y="52"/>
                    </a:cubicBezTo>
                    <a:cubicBezTo>
                      <a:pt x="39" y="51"/>
                      <a:pt x="39" y="51"/>
                      <a:pt x="38" y="51"/>
                    </a:cubicBezTo>
                    <a:cubicBezTo>
                      <a:pt x="38" y="51"/>
                      <a:pt x="38" y="50"/>
                      <a:pt x="38" y="50"/>
                    </a:cubicBezTo>
                    <a:cubicBezTo>
                      <a:pt x="37" y="50"/>
                      <a:pt x="37" y="49"/>
                      <a:pt x="37" y="49"/>
                    </a:cubicBezTo>
                    <a:cubicBezTo>
                      <a:pt x="31" y="40"/>
                      <a:pt x="31" y="22"/>
                      <a:pt x="36" y="11"/>
                    </a:cubicBezTo>
                    <a:cubicBezTo>
                      <a:pt x="37" y="10"/>
                      <a:pt x="37" y="9"/>
                      <a:pt x="38" y="9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9" y="8"/>
                      <a:pt x="39" y="7"/>
                      <a:pt x="39" y="7"/>
                    </a:cubicBezTo>
                    <a:cubicBezTo>
                      <a:pt x="39" y="6"/>
                      <a:pt x="40" y="6"/>
                      <a:pt x="40" y="6"/>
                    </a:cubicBezTo>
                    <a:cubicBezTo>
                      <a:pt x="40" y="6"/>
                      <a:pt x="41" y="5"/>
                      <a:pt x="41" y="5"/>
                    </a:cubicBezTo>
                    <a:cubicBezTo>
                      <a:pt x="41" y="5"/>
                      <a:pt x="42" y="4"/>
                      <a:pt x="42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3" y="4"/>
                      <a:pt x="44" y="3"/>
                      <a:pt x="44" y="3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6" y="2"/>
                      <a:pt x="46" y="1"/>
                      <a:pt x="48" y="1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8" y="1"/>
                      <a:pt x="48" y="1"/>
                      <a:pt x="48" y="1"/>
                    </a:cubicBezTo>
                    <a:lnTo>
                      <a:pt x="20" y="0"/>
                    </a:lnTo>
                    <a:close/>
                  </a:path>
                </a:pathLst>
              </a:custGeom>
              <a:noFill/>
              <a:ln w="238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7" name="Freeform 1129">
                <a:extLst>
                  <a:ext uri="{FF2B5EF4-FFF2-40B4-BE49-F238E27FC236}">
                    <a16:creationId xmlns:a16="http://schemas.microsoft.com/office/drawing/2014/main" id="{77C68983-CD5F-4791-B22B-BD4F18CF3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" y="1680"/>
                <a:ext cx="125" cy="150"/>
              </a:xfrm>
              <a:custGeom>
                <a:avLst/>
                <a:gdLst>
                  <a:gd name="T0" fmla="*/ 750 w 50"/>
                  <a:gd name="T1" fmla="*/ 1055 h 56"/>
                  <a:gd name="T2" fmla="*/ 613 w 50"/>
                  <a:gd name="T3" fmla="*/ 927 h 56"/>
                  <a:gd name="T4" fmla="*/ 613 w 50"/>
                  <a:gd name="T5" fmla="*/ 193 h 56"/>
                  <a:gd name="T6" fmla="*/ 783 w 50"/>
                  <a:gd name="T7" fmla="*/ 21 h 56"/>
                  <a:gd name="T8" fmla="*/ 783 w 50"/>
                  <a:gd name="T9" fmla="*/ 21 h 56"/>
                  <a:gd name="T10" fmla="*/ 300 w 50"/>
                  <a:gd name="T11" fmla="*/ 0 h 56"/>
                  <a:gd name="T12" fmla="*/ 208 w 50"/>
                  <a:gd name="T13" fmla="*/ 56 h 56"/>
                  <a:gd name="T14" fmla="*/ 188 w 50"/>
                  <a:gd name="T15" fmla="*/ 962 h 56"/>
                  <a:gd name="T16" fmla="*/ 270 w 50"/>
                  <a:gd name="T17" fmla="*/ 996 h 56"/>
                  <a:gd name="T18" fmla="*/ 750 w 50"/>
                  <a:gd name="T19" fmla="*/ 1055 h 56"/>
                  <a:gd name="T20" fmla="*/ 688 w 50"/>
                  <a:gd name="T21" fmla="*/ 983 h 56"/>
                  <a:gd name="T22" fmla="*/ 750 w 50"/>
                  <a:gd name="T23" fmla="*/ 1055 h 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0" h="56">
                    <a:moveTo>
                      <a:pt x="48" y="55"/>
                    </a:moveTo>
                    <a:cubicBezTo>
                      <a:pt x="43" y="56"/>
                      <a:pt x="42" y="52"/>
                      <a:pt x="39" y="48"/>
                    </a:cubicBezTo>
                    <a:cubicBezTo>
                      <a:pt x="33" y="38"/>
                      <a:pt x="33" y="20"/>
                      <a:pt x="39" y="10"/>
                    </a:cubicBezTo>
                    <a:cubicBezTo>
                      <a:pt x="42" y="5"/>
                      <a:pt x="45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6" y="0"/>
                      <a:pt x="13" y="3"/>
                    </a:cubicBezTo>
                    <a:cubicBezTo>
                      <a:pt x="2" y="15"/>
                      <a:pt x="0" y="37"/>
                      <a:pt x="12" y="50"/>
                    </a:cubicBezTo>
                    <a:cubicBezTo>
                      <a:pt x="13" y="50"/>
                      <a:pt x="16" y="52"/>
                      <a:pt x="17" y="52"/>
                    </a:cubicBezTo>
                    <a:cubicBezTo>
                      <a:pt x="24" y="53"/>
                      <a:pt x="39" y="55"/>
                      <a:pt x="48" y="55"/>
                    </a:cubicBezTo>
                    <a:cubicBezTo>
                      <a:pt x="49" y="55"/>
                      <a:pt x="45" y="52"/>
                      <a:pt x="44" y="51"/>
                    </a:cubicBezTo>
                    <a:lnTo>
                      <a:pt x="48" y="55"/>
                    </a:lnTo>
                    <a:close/>
                  </a:path>
                </a:pathLst>
              </a:custGeom>
              <a:noFill/>
              <a:ln w="238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8" name="Freeform 1130">
                <a:extLst>
                  <a:ext uri="{FF2B5EF4-FFF2-40B4-BE49-F238E27FC236}">
                    <a16:creationId xmlns:a16="http://schemas.microsoft.com/office/drawing/2014/main" id="{75DE8A26-D9F7-44B0-86BB-82A51136C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787"/>
                <a:ext cx="113" cy="139"/>
              </a:xfrm>
              <a:custGeom>
                <a:avLst/>
                <a:gdLst>
                  <a:gd name="T0" fmla="*/ 693 w 45"/>
                  <a:gd name="T1" fmla="*/ 914 h 52"/>
                  <a:gd name="T2" fmla="*/ 693 w 45"/>
                  <a:gd name="T3" fmla="*/ 914 h 52"/>
                  <a:gd name="T4" fmla="*/ 681 w 45"/>
                  <a:gd name="T5" fmla="*/ 251 h 52"/>
                  <a:gd name="T6" fmla="*/ 33 w 45"/>
                  <a:gd name="T7" fmla="*/ 286 h 52"/>
                  <a:gd name="T8" fmla="*/ 20 w 45"/>
                  <a:gd name="T9" fmla="*/ 957 h 52"/>
                  <a:gd name="T10" fmla="*/ 20 w 45"/>
                  <a:gd name="T11" fmla="*/ 973 h 52"/>
                  <a:gd name="T12" fmla="*/ 0 w 45"/>
                  <a:gd name="T13" fmla="*/ 994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52">
                    <a:moveTo>
                      <a:pt x="44" y="48"/>
                    </a:moveTo>
                    <a:cubicBezTo>
                      <a:pt x="44" y="48"/>
                      <a:pt x="44" y="48"/>
                      <a:pt x="44" y="48"/>
                    </a:cubicBezTo>
                    <a:cubicBezTo>
                      <a:pt x="43" y="35"/>
                      <a:pt x="45" y="19"/>
                      <a:pt x="43" y="13"/>
                    </a:cubicBezTo>
                    <a:cubicBezTo>
                      <a:pt x="40" y="0"/>
                      <a:pt x="6" y="1"/>
                      <a:pt x="2" y="15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1" y="50"/>
                      <a:pt x="1" y="51"/>
                      <a:pt x="1" y="51"/>
                    </a:cubicBezTo>
                    <a:cubicBezTo>
                      <a:pt x="1" y="52"/>
                      <a:pt x="0" y="51"/>
                      <a:pt x="0" y="52"/>
                    </a:cubicBezTo>
                  </a:path>
                </a:pathLst>
              </a:custGeom>
              <a:noFill/>
              <a:ln w="285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89" name="Freeform 1131">
                <a:extLst>
                  <a:ext uri="{FF2B5EF4-FFF2-40B4-BE49-F238E27FC236}">
                    <a16:creationId xmlns:a16="http://schemas.microsoft.com/office/drawing/2014/main" id="{AF4BA780-B31B-451D-87DD-3C6C544F7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744"/>
                <a:ext cx="112" cy="126"/>
              </a:xfrm>
              <a:custGeom>
                <a:avLst/>
                <a:gdLst>
                  <a:gd name="T0" fmla="*/ 682 w 45"/>
                  <a:gd name="T1" fmla="*/ 906 h 47"/>
                  <a:gd name="T2" fmla="*/ 662 w 45"/>
                  <a:gd name="T3" fmla="*/ 231 h 47"/>
                  <a:gd name="T4" fmla="*/ 30 w 45"/>
                  <a:gd name="T5" fmla="*/ 252 h 47"/>
                  <a:gd name="T6" fmla="*/ 0 w 45"/>
                  <a:gd name="T7" fmla="*/ 885 h 47"/>
                  <a:gd name="T8" fmla="*/ 12 w 45"/>
                  <a:gd name="T9" fmla="*/ 869 h 47"/>
                  <a:gd name="T10" fmla="*/ 0 w 45"/>
                  <a:gd name="T11" fmla="*/ 885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7">
                    <a:moveTo>
                      <a:pt x="44" y="47"/>
                    </a:moveTo>
                    <a:cubicBezTo>
                      <a:pt x="43" y="33"/>
                      <a:pt x="45" y="19"/>
                      <a:pt x="43" y="12"/>
                    </a:cubicBezTo>
                    <a:cubicBezTo>
                      <a:pt x="40" y="0"/>
                      <a:pt x="6" y="0"/>
                      <a:pt x="2" y="13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1" y="45"/>
                      <a:pt x="1" y="45"/>
                    </a:cubicBezTo>
                    <a:cubicBezTo>
                      <a:pt x="0" y="46"/>
                      <a:pt x="0" y="46"/>
                      <a:pt x="0" y="46"/>
                    </a:cubicBezTo>
                  </a:path>
                </a:pathLst>
              </a:custGeom>
              <a:noFill/>
              <a:ln w="285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0" name="Freeform 1132">
                <a:extLst>
                  <a:ext uri="{FF2B5EF4-FFF2-40B4-BE49-F238E27FC236}">
                    <a16:creationId xmlns:a16="http://schemas.microsoft.com/office/drawing/2014/main" id="{C79899EF-E6F8-4C37-8602-8C2020319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790"/>
                <a:ext cx="125" cy="149"/>
              </a:xfrm>
              <a:custGeom>
                <a:avLst/>
                <a:gdLst>
                  <a:gd name="T0" fmla="*/ 550 w 50"/>
                  <a:gd name="T1" fmla="*/ 1054 h 56"/>
                  <a:gd name="T2" fmla="*/ 583 w 50"/>
                  <a:gd name="T3" fmla="*/ 963 h 56"/>
                  <a:gd name="T4" fmla="*/ 583 w 50"/>
                  <a:gd name="T5" fmla="*/ 942 h 56"/>
                  <a:gd name="T6" fmla="*/ 750 w 50"/>
                  <a:gd name="T7" fmla="*/ 452 h 56"/>
                  <a:gd name="T8" fmla="*/ 188 w 50"/>
                  <a:gd name="T9" fmla="*/ 192 h 56"/>
                  <a:gd name="T10" fmla="*/ 0 w 50"/>
                  <a:gd name="T11" fmla="*/ 657 h 56"/>
                  <a:gd name="T12" fmla="*/ 0 w 50"/>
                  <a:gd name="T13" fmla="*/ 657 h 5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56">
                    <a:moveTo>
                      <a:pt x="35" y="56"/>
                    </a:moveTo>
                    <a:cubicBezTo>
                      <a:pt x="37" y="54"/>
                      <a:pt x="37" y="53"/>
                      <a:pt x="37" y="51"/>
                    </a:cubicBezTo>
                    <a:cubicBezTo>
                      <a:pt x="37" y="51"/>
                      <a:pt x="37" y="50"/>
                      <a:pt x="37" y="50"/>
                    </a:cubicBezTo>
                    <a:cubicBezTo>
                      <a:pt x="41" y="40"/>
                      <a:pt x="47" y="30"/>
                      <a:pt x="48" y="24"/>
                    </a:cubicBezTo>
                    <a:cubicBezTo>
                      <a:pt x="50" y="13"/>
                      <a:pt x="21" y="0"/>
                      <a:pt x="12" y="1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</a:path>
                </a:pathLst>
              </a:custGeom>
              <a:noFill/>
              <a:ln w="285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1" name="Freeform 1133">
                <a:extLst>
                  <a:ext uri="{FF2B5EF4-FFF2-40B4-BE49-F238E27FC236}">
                    <a16:creationId xmlns:a16="http://schemas.microsoft.com/office/drawing/2014/main" id="{61B9AC74-7E66-4437-9B64-016CF8071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787"/>
                <a:ext cx="110" cy="139"/>
              </a:xfrm>
              <a:custGeom>
                <a:avLst/>
                <a:gdLst>
                  <a:gd name="T0" fmla="*/ 425 w 44"/>
                  <a:gd name="T1" fmla="*/ 687 h 52"/>
                  <a:gd name="T2" fmla="*/ 675 w 44"/>
                  <a:gd name="T3" fmla="*/ 973 h 52"/>
                  <a:gd name="T4" fmla="*/ 675 w 44"/>
                  <a:gd name="T5" fmla="*/ 973 h 52"/>
                  <a:gd name="T6" fmla="*/ 658 w 44"/>
                  <a:gd name="T7" fmla="*/ 251 h 52"/>
                  <a:gd name="T8" fmla="*/ 20 w 44"/>
                  <a:gd name="T9" fmla="*/ 286 h 52"/>
                  <a:gd name="T10" fmla="*/ 0 w 44"/>
                  <a:gd name="T11" fmla="*/ 994 h 52"/>
                  <a:gd name="T12" fmla="*/ 425 w 44"/>
                  <a:gd name="T13" fmla="*/ 687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52">
                    <a:moveTo>
                      <a:pt x="27" y="36"/>
                    </a:moveTo>
                    <a:cubicBezTo>
                      <a:pt x="36" y="36"/>
                      <a:pt x="43" y="42"/>
                      <a:pt x="43" y="51"/>
                    </a:cubicBezTo>
                    <a:cubicBezTo>
                      <a:pt x="43" y="51"/>
                      <a:pt x="43" y="51"/>
                      <a:pt x="43" y="51"/>
                    </a:cubicBezTo>
                    <a:cubicBezTo>
                      <a:pt x="42" y="37"/>
                      <a:pt x="44" y="19"/>
                      <a:pt x="42" y="13"/>
                    </a:cubicBezTo>
                    <a:cubicBezTo>
                      <a:pt x="39" y="0"/>
                      <a:pt x="5" y="1"/>
                      <a:pt x="1" y="15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3" y="42"/>
                      <a:pt x="16" y="35"/>
                      <a:pt x="27" y="36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2" name="Freeform 1134">
                <a:extLst>
                  <a:ext uri="{FF2B5EF4-FFF2-40B4-BE49-F238E27FC236}">
                    <a16:creationId xmlns:a16="http://schemas.microsoft.com/office/drawing/2014/main" id="{C8759B39-DC51-4085-B3F2-FD066752E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744"/>
                <a:ext cx="112" cy="134"/>
              </a:xfrm>
              <a:custGeom>
                <a:avLst/>
                <a:gdLst>
                  <a:gd name="T0" fmla="*/ 662 w 45"/>
                  <a:gd name="T1" fmla="*/ 230 h 50"/>
                  <a:gd name="T2" fmla="*/ 30 w 45"/>
                  <a:gd name="T3" fmla="*/ 252 h 50"/>
                  <a:gd name="T4" fmla="*/ 0 w 45"/>
                  <a:gd name="T5" fmla="*/ 884 h 50"/>
                  <a:gd name="T6" fmla="*/ 137 w 45"/>
                  <a:gd name="T7" fmla="*/ 689 h 50"/>
                  <a:gd name="T8" fmla="*/ 540 w 45"/>
                  <a:gd name="T9" fmla="*/ 710 h 50"/>
                  <a:gd name="T10" fmla="*/ 662 w 45"/>
                  <a:gd name="T11" fmla="*/ 962 h 50"/>
                  <a:gd name="T12" fmla="*/ 662 w 45"/>
                  <a:gd name="T13" fmla="*/ 962 h 50"/>
                  <a:gd name="T14" fmla="*/ 662 w 45"/>
                  <a:gd name="T15" fmla="*/ 23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0">
                    <a:moveTo>
                      <a:pt x="43" y="12"/>
                    </a:moveTo>
                    <a:cubicBezTo>
                      <a:pt x="40" y="0"/>
                      <a:pt x="6" y="0"/>
                      <a:pt x="2" y="13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42"/>
                      <a:pt x="5" y="38"/>
                      <a:pt x="9" y="36"/>
                    </a:cubicBezTo>
                    <a:cubicBezTo>
                      <a:pt x="17" y="32"/>
                      <a:pt x="28" y="32"/>
                      <a:pt x="35" y="37"/>
                    </a:cubicBezTo>
                    <a:cubicBezTo>
                      <a:pt x="40" y="40"/>
                      <a:pt x="43" y="45"/>
                      <a:pt x="43" y="50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2" y="37"/>
                      <a:pt x="45" y="19"/>
                      <a:pt x="43" y="12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3" name="Freeform 1135">
                <a:extLst>
                  <a:ext uri="{FF2B5EF4-FFF2-40B4-BE49-F238E27FC236}">
                    <a16:creationId xmlns:a16="http://schemas.microsoft.com/office/drawing/2014/main" id="{AE9C1012-A056-40E7-8C34-B2AC90093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5" y="744"/>
                <a:ext cx="112" cy="134"/>
              </a:xfrm>
              <a:custGeom>
                <a:avLst/>
                <a:gdLst>
                  <a:gd name="T0" fmla="*/ 662 w 45"/>
                  <a:gd name="T1" fmla="*/ 230 h 50"/>
                  <a:gd name="T2" fmla="*/ 30 w 45"/>
                  <a:gd name="T3" fmla="*/ 252 h 50"/>
                  <a:gd name="T4" fmla="*/ 0 w 45"/>
                  <a:gd name="T5" fmla="*/ 884 h 50"/>
                  <a:gd name="T6" fmla="*/ 137 w 45"/>
                  <a:gd name="T7" fmla="*/ 689 h 50"/>
                  <a:gd name="T8" fmla="*/ 540 w 45"/>
                  <a:gd name="T9" fmla="*/ 710 h 50"/>
                  <a:gd name="T10" fmla="*/ 662 w 45"/>
                  <a:gd name="T11" fmla="*/ 962 h 50"/>
                  <a:gd name="T12" fmla="*/ 662 w 45"/>
                  <a:gd name="T13" fmla="*/ 962 h 50"/>
                  <a:gd name="T14" fmla="*/ 662 w 45"/>
                  <a:gd name="T15" fmla="*/ 230 h 5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" h="50">
                    <a:moveTo>
                      <a:pt x="43" y="12"/>
                    </a:moveTo>
                    <a:cubicBezTo>
                      <a:pt x="40" y="0"/>
                      <a:pt x="6" y="0"/>
                      <a:pt x="2" y="13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42"/>
                      <a:pt x="5" y="38"/>
                      <a:pt x="9" y="36"/>
                    </a:cubicBezTo>
                    <a:cubicBezTo>
                      <a:pt x="17" y="32"/>
                      <a:pt x="28" y="32"/>
                      <a:pt x="35" y="37"/>
                    </a:cubicBezTo>
                    <a:cubicBezTo>
                      <a:pt x="40" y="40"/>
                      <a:pt x="43" y="45"/>
                      <a:pt x="43" y="50"/>
                    </a:cubicBezTo>
                    <a:cubicBezTo>
                      <a:pt x="43" y="50"/>
                      <a:pt x="43" y="50"/>
                      <a:pt x="43" y="50"/>
                    </a:cubicBezTo>
                    <a:cubicBezTo>
                      <a:pt x="42" y="37"/>
                      <a:pt x="45" y="19"/>
                      <a:pt x="43" y="12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4" name="Freeform 1136">
                <a:extLst>
                  <a:ext uri="{FF2B5EF4-FFF2-40B4-BE49-F238E27FC236}">
                    <a16:creationId xmlns:a16="http://schemas.microsoft.com/office/drawing/2014/main" id="{4803A3CA-7BF1-4AC4-B3D0-D7C49459D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790"/>
                <a:ext cx="125" cy="133"/>
              </a:xfrm>
              <a:custGeom>
                <a:avLst/>
                <a:gdLst>
                  <a:gd name="T0" fmla="*/ 188 w 50"/>
                  <a:gd name="T1" fmla="*/ 192 h 50"/>
                  <a:gd name="T2" fmla="*/ 0 w 50"/>
                  <a:gd name="T3" fmla="*/ 657 h 50"/>
                  <a:gd name="T4" fmla="*/ 188 w 50"/>
                  <a:gd name="T5" fmla="*/ 567 h 50"/>
                  <a:gd name="T6" fmla="*/ 550 w 50"/>
                  <a:gd name="T7" fmla="*/ 806 h 50"/>
                  <a:gd name="T8" fmla="*/ 583 w 50"/>
                  <a:gd name="T9" fmla="*/ 942 h 50"/>
                  <a:gd name="T10" fmla="*/ 750 w 50"/>
                  <a:gd name="T11" fmla="*/ 452 h 50"/>
                  <a:gd name="T12" fmla="*/ 188 w 50"/>
                  <a:gd name="T13" fmla="*/ 192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50">
                    <a:moveTo>
                      <a:pt x="12" y="10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3" y="32"/>
                      <a:pt x="7" y="30"/>
                      <a:pt x="12" y="30"/>
                    </a:cubicBezTo>
                    <a:cubicBezTo>
                      <a:pt x="21" y="30"/>
                      <a:pt x="31" y="36"/>
                      <a:pt x="35" y="43"/>
                    </a:cubicBezTo>
                    <a:cubicBezTo>
                      <a:pt x="36" y="46"/>
                      <a:pt x="37" y="48"/>
                      <a:pt x="37" y="50"/>
                    </a:cubicBezTo>
                    <a:cubicBezTo>
                      <a:pt x="41" y="40"/>
                      <a:pt x="47" y="30"/>
                      <a:pt x="48" y="24"/>
                    </a:cubicBezTo>
                    <a:cubicBezTo>
                      <a:pt x="50" y="13"/>
                      <a:pt x="21" y="0"/>
                      <a:pt x="12" y="10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5" name="Freeform 1137">
                <a:extLst>
                  <a:ext uri="{FF2B5EF4-FFF2-40B4-BE49-F238E27FC236}">
                    <a16:creationId xmlns:a16="http://schemas.microsoft.com/office/drawing/2014/main" id="{1A43EC86-7C27-4B49-851C-08666A082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1166"/>
                <a:ext cx="352" cy="344"/>
              </a:xfrm>
              <a:custGeom>
                <a:avLst/>
                <a:gdLst>
                  <a:gd name="T0" fmla="*/ 280 w 141"/>
                  <a:gd name="T1" fmla="*/ 2445 h 129"/>
                  <a:gd name="T2" fmla="*/ 1932 w 141"/>
                  <a:gd name="T3" fmla="*/ 2141 h 129"/>
                  <a:gd name="T4" fmla="*/ 1962 w 141"/>
                  <a:gd name="T5" fmla="*/ 1400 h 129"/>
                  <a:gd name="T6" fmla="*/ 1103 w 141"/>
                  <a:gd name="T7" fmla="*/ 1309 h 129"/>
                  <a:gd name="T8" fmla="*/ 1870 w 141"/>
                  <a:gd name="T9" fmla="*/ 797 h 129"/>
                  <a:gd name="T10" fmla="*/ 1653 w 141"/>
                  <a:gd name="T11" fmla="*/ 115 h 129"/>
                  <a:gd name="T12" fmla="*/ 0 w 141"/>
                  <a:gd name="T13" fmla="*/ 661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129">
                    <a:moveTo>
                      <a:pt x="18" y="129"/>
                    </a:moveTo>
                    <a:cubicBezTo>
                      <a:pt x="56" y="123"/>
                      <a:pt x="115" y="113"/>
                      <a:pt x="124" y="113"/>
                    </a:cubicBezTo>
                    <a:cubicBezTo>
                      <a:pt x="141" y="112"/>
                      <a:pt x="139" y="74"/>
                      <a:pt x="126" y="74"/>
                    </a:cubicBezTo>
                    <a:cubicBezTo>
                      <a:pt x="120" y="74"/>
                      <a:pt x="90" y="70"/>
                      <a:pt x="71" y="69"/>
                    </a:cubicBezTo>
                    <a:cubicBezTo>
                      <a:pt x="82" y="64"/>
                      <a:pt x="120" y="42"/>
                      <a:pt x="120" y="42"/>
                    </a:cubicBezTo>
                    <a:cubicBezTo>
                      <a:pt x="132" y="36"/>
                      <a:pt x="119" y="0"/>
                      <a:pt x="106" y="6"/>
                    </a:cubicBezTo>
                    <a:cubicBezTo>
                      <a:pt x="87" y="13"/>
                      <a:pt x="34" y="26"/>
                      <a:pt x="0" y="35"/>
                    </a:cubicBezTo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6" name="Freeform 1138">
                <a:extLst>
                  <a:ext uri="{FF2B5EF4-FFF2-40B4-BE49-F238E27FC236}">
                    <a16:creationId xmlns:a16="http://schemas.microsoft.com/office/drawing/2014/main" id="{B075CDDB-C37F-4C1C-9236-19940231B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1062"/>
                <a:ext cx="80" cy="149"/>
              </a:xfrm>
              <a:custGeom>
                <a:avLst/>
                <a:gdLst>
                  <a:gd name="T0" fmla="*/ 500 w 32"/>
                  <a:gd name="T1" fmla="*/ 1054 h 56"/>
                  <a:gd name="T2" fmla="*/ 175 w 32"/>
                  <a:gd name="T3" fmla="*/ 793 h 56"/>
                  <a:gd name="T4" fmla="*/ 425 w 32"/>
                  <a:gd name="T5" fmla="*/ 136 h 56"/>
                  <a:gd name="T6" fmla="*/ 500 w 32"/>
                  <a:gd name="T7" fmla="*/ 17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56">
                    <a:moveTo>
                      <a:pt x="32" y="56"/>
                    </a:moveTo>
                    <a:cubicBezTo>
                      <a:pt x="21" y="49"/>
                      <a:pt x="11" y="42"/>
                      <a:pt x="11" y="42"/>
                    </a:cubicBezTo>
                    <a:cubicBezTo>
                      <a:pt x="0" y="36"/>
                      <a:pt x="15" y="0"/>
                      <a:pt x="27" y="7"/>
                    </a:cubicBezTo>
                    <a:cubicBezTo>
                      <a:pt x="29" y="8"/>
                      <a:pt x="30" y="9"/>
                      <a:pt x="32" y="9"/>
                    </a:cubicBezTo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7" name="Freeform 1139">
                <a:extLst>
                  <a:ext uri="{FF2B5EF4-FFF2-40B4-BE49-F238E27FC236}">
                    <a16:creationId xmlns:a16="http://schemas.microsoft.com/office/drawing/2014/main" id="{75090077-8BFA-44C8-A425-D7847A3C3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1256"/>
                <a:ext cx="115" cy="118"/>
              </a:xfrm>
              <a:custGeom>
                <a:avLst/>
                <a:gdLst>
                  <a:gd name="T0" fmla="*/ 720 w 46"/>
                  <a:gd name="T1" fmla="*/ 847 h 44"/>
                  <a:gd name="T2" fmla="*/ 270 w 46"/>
                  <a:gd name="T3" fmla="*/ 770 h 44"/>
                  <a:gd name="T4" fmla="*/ 270 w 46"/>
                  <a:gd name="T5" fmla="*/ 21 h 44"/>
                  <a:gd name="T6" fmla="*/ 720 w 46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44">
                    <a:moveTo>
                      <a:pt x="46" y="44"/>
                    </a:moveTo>
                    <a:cubicBezTo>
                      <a:pt x="32" y="42"/>
                      <a:pt x="21" y="41"/>
                      <a:pt x="17" y="40"/>
                    </a:cubicBezTo>
                    <a:cubicBezTo>
                      <a:pt x="0" y="39"/>
                      <a:pt x="4" y="0"/>
                      <a:pt x="17" y="1"/>
                    </a:cubicBezTo>
                    <a:cubicBezTo>
                      <a:pt x="20" y="2"/>
                      <a:pt x="32" y="1"/>
                      <a:pt x="46" y="0"/>
                    </a:cubicBezTo>
                  </a:path>
                </a:pathLst>
              </a:custGeom>
              <a:noFill/>
              <a:ln w="23813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8" name="Freeform 1140">
                <a:extLst>
                  <a:ext uri="{FF2B5EF4-FFF2-40B4-BE49-F238E27FC236}">
                    <a16:creationId xmlns:a16="http://schemas.microsoft.com/office/drawing/2014/main" id="{F63BC0D1-ADB6-4278-98DA-869FDDA634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90" y="1070"/>
                <a:ext cx="440" cy="370"/>
              </a:xfrm>
              <a:custGeom>
                <a:avLst/>
                <a:gdLst>
                  <a:gd name="T0" fmla="*/ 470 w 176"/>
                  <a:gd name="T1" fmla="*/ 35 h 139"/>
                  <a:gd name="T2" fmla="*/ 250 w 176"/>
                  <a:gd name="T3" fmla="*/ 567 h 139"/>
                  <a:gd name="T4" fmla="*/ 250 w 176"/>
                  <a:gd name="T5" fmla="*/ 567 h 139"/>
                  <a:gd name="T6" fmla="*/ 333 w 176"/>
                  <a:gd name="T7" fmla="*/ 793 h 139"/>
                  <a:gd name="T8" fmla="*/ 925 w 176"/>
                  <a:gd name="T9" fmla="*/ 1246 h 139"/>
                  <a:gd name="T10" fmla="*/ 533 w 176"/>
                  <a:gd name="T11" fmla="*/ 1262 h 139"/>
                  <a:gd name="T12" fmla="*/ 250 w 176"/>
                  <a:gd name="T13" fmla="*/ 1283 h 139"/>
                  <a:gd name="T14" fmla="*/ 20 w 176"/>
                  <a:gd name="T15" fmla="*/ 1680 h 139"/>
                  <a:gd name="T16" fmla="*/ 250 w 176"/>
                  <a:gd name="T17" fmla="*/ 2148 h 139"/>
                  <a:gd name="T18" fmla="*/ 250 w 176"/>
                  <a:gd name="T19" fmla="*/ 2148 h 139"/>
                  <a:gd name="T20" fmla="*/ 2363 w 176"/>
                  <a:gd name="T21" fmla="*/ 2529 h 139"/>
                  <a:gd name="T22" fmla="*/ 2363 w 176"/>
                  <a:gd name="T23" fmla="*/ 2529 h 139"/>
                  <a:gd name="T24" fmla="*/ 2363 w 176"/>
                  <a:gd name="T25" fmla="*/ 2529 h 139"/>
                  <a:gd name="T26" fmla="*/ 2688 w 176"/>
                  <a:gd name="T27" fmla="*/ 2622 h 139"/>
                  <a:gd name="T28" fmla="*/ 2750 w 176"/>
                  <a:gd name="T29" fmla="*/ 2529 h 139"/>
                  <a:gd name="T30" fmla="*/ 2375 w 176"/>
                  <a:gd name="T31" fmla="*/ 2396 h 139"/>
                  <a:gd name="T32" fmla="*/ 2145 w 176"/>
                  <a:gd name="T33" fmla="*/ 2225 h 139"/>
                  <a:gd name="T34" fmla="*/ 2050 w 176"/>
                  <a:gd name="T35" fmla="*/ 1770 h 139"/>
                  <a:gd name="T36" fmla="*/ 2063 w 176"/>
                  <a:gd name="T37" fmla="*/ 1565 h 139"/>
                  <a:gd name="T38" fmla="*/ 2363 w 176"/>
                  <a:gd name="T39" fmla="*/ 1113 h 139"/>
                  <a:gd name="T40" fmla="*/ 2688 w 176"/>
                  <a:gd name="T41" fmla="*/ 1078 h 139"/>
                  <a:gd name="T42" fmla="*/ 2720 w 176"/>
                  <a:gd name="T43" fmla="*/ 964 h 139"/>
                  <a:gd name="T44" fmla="*/ 625 w 176"/>
                  <a:gd name="T45" fmla="*/ 21 h 139"/>
                  <a:gd name="T46" fmla="*/ 645 w 176"/>
                  <a:gd name="T47" fmla="*/ 35 h 139"/>
                  <a:gd name="T48" fmla="*/ 470 w 176"/>
                  <a:gd name="T49" fmla="*/ 35 h 139"/>
                  <a:gd name="T50" fmla="*/ 1145 w 176"/>
                  <a:gd name="T51" fmla="*/ 1246 h 139"/>
                  <a:gd name="T52" fmla="*/ 395 w 176"/>
                  <a:gd name="T53" fmla="*/ 695 h 139"/>
                  <a:gd name="T54" fmla="*/ 345 w 176"/>
                  <a:gd name="T55" fmla="*/ 567 h 139"/>
                  <a:gd name="T56" fmla="*/ 520 w 176"/>
                  <a:gd name="T57" fmla="*/ 149 h 139"/>
                  <a:gd name="T58" fmla="*/ 583 w 176"/>
                  <a:gd name="T59" fmla="*/ 136 h 139"/>
                  <a:gd name="T60" fmla="*/ 595 w 176"/>
                  <a:gd name="T61" fmla="*/ 136 h 139"/>
                  <a:gd name="T62" fmla="*/ 595 w 176"/>
                  <a:gd name="T63" fmla="*/ 149 h 139"/>
                  <a:gd name="T64" fmla="*/ 2408 w 176"/>
                  <a:gd name="T65" fmla="*/ 964 h 139"/>
                  <a:gd name="T66" fmla="*/ 2300 w 176"/>
                  <a:gd name="T67" fmla="*/ 998 h 139"/>
                  <a:gd name="T68" fmla="*/ 1958 w 176"/>
                  <a:gd name="T69" fmla="*/ 1544 h 139"/>
                  <a:gd name="T70" fmla="*/ 1938 w 176"/>
                  <a:gd name="T71" fmla="*/ 1770 h 139"/>
                  <a:gd name="T72" fmla="*/ 2050 w 176"/>
                  <a:gd name="T73" fmla="*/ 2281 h 139"/>
                  <a:gd name="T74" fmla="*/ 2083 w 176"/>
                  <a:gd name="T75" fmla="*/ 2337 h 139"/>
                  <a:gd name="T76" fmla="*/ 250 w 176"/>
                  <a:gd name="T77" fmla="*/ 2020 h 139"/>
                  <a:gd name="T78" fmla="*/ 250 w 176"/>
                  <a:gd name="T79" fmla="*/ 2020 h 139"/>
                  <a:gd name="T80" fmla="*/ 125 w 176"/>
                  <a:gd name="T81" fmla="*/ 1680 h 139"/>
                  <a:gd name="T82" fmla="*/ 238 w 176"/>
                  <a:gd name="T83" fmla="*/ 1416 h 139"/>
                  <a:gd name="T84" fmla="*/ 533 w 176"/>
                  <a:gd name="T85" fmla="*/ 1395 h 139"/>
                  <a:gd name="T86" fmla="*/ 1113 w 176"/>
                  <a:gd name="T87" fmla="*/ 1374 h 139"/>
                  <a:gd name="T88" fmla="*/ 1145 w 176"/>
                  <a:gd name="T89" fmla="*/ 1246 h 13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6" h="139">
                    <a:moveTo>
                      <a:pt x="30" y="2"/>
                    </a:moveTo>
                    <a:cubicBezTo>
                      <a:pt x="22" y="7"/>
                      <a:pt x="16" y="21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8"/>
                      <a:pt x="19" y="41"/>
                      <a:pt x="21" y="42"/>
                    </a:cubicBezTo>
                    <a:cubicBezTo>
                      <a:pt x="22" y="43"/>
                      <a:pt x="44" y="57"/>
                      <a:pt x="59" y="66"/>
                    </a:cubicBezTo>
                    <a:cubicBezTo>
                      <a:pt x="51" y="66"/>
                      <a:pt x="42" y="67"/>
                      <a:pt x="34" y="67"/>
                    </a:cubicBezTo>
                    <a:cubicBezTo>
                      <a:pt x="25" y="68"/>
                      <a:pt x="18" y="68"/>
                      <a:pt x="16" y="68"/>
                    </a:cubicBezTo>
                    <a:cubicBezTo>
                      <a:pt x="7" y="67"/>
                      <a:pt x="2" y="78"/>
                      <a:pt x="1" y="89"/>
                    </a:cubicBezTo>
                    <a:cubicBezTo>
                      <a:pt x="0" y="100"/>
                      <a:pt x="4" y="113"/>
                      <a:pt x="16" y="114"/>
                    </a:cubicBezTo>
                    <a:cubicBezTo>
                      <a:pt x="16" y="114"/>
                      <a:pt x="16" y="114"/>
                      <a:pt x="16" y="114"/>
                    </a:cubicBezTo>
                    <a:cubicBezTo>
                      <a:pt x="28" y="114"/>
                      <a:pt x="135" y="131"/>
                      <a:pt x="151" y="134"/>
                    </a:cubicBezTo>
                    <a:cubicBezTo>
                      <a:pt x="151" y="134"/>
                      <a:pt x="151" y="134"/>
                      <a:pt x="151" y="134"/>
                    </a:cubicBezTo>
                    <a:cubicBezTo>
                      <a:pt x="151" y="134"/>
                      <a:pt x="151" y="134"/>
                      <a:pt x="151" y="134"/>
                    </a:cubicBezTo>
                    <a:cubicBezTo>
                      <a:pt x="172" y="139"/>
                      <a:pt x="172" y="139"/>
                      <a:pt x="172" y="139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52" y="127"/>
                      <a:pt x="152" y="127"/>
                    </a:cubicBezTo>
                    <a:cubicBezTo>
                      <a:pt x="146" y="126"/>
                      <a:pt x="141" y="123"/>
                      <a:pt x="137" y="118"/>
                    </a:cubicBezTo>
                    <a:cubicBezTo>
                      <a:pt x="132" y="111"/>
                      <a:pt x="131" y="102"/>
                      <a:pt x="131" y="94"/>
                    </a:cubicBezTo>
                    <a:cubicBezTo>
                      <a:pt x="131" y="90"/>
                      <a:pt x="131" y="86"/>
                      <a:pt x="132" y="83"/>
                    </a:cubicBezTo>
                    <a:cubicBezTo>
                      <a:pt x="134" y="75"/>
                      <a:pt x="141" y="65"/>
                      <a:pt x="151" y="59"/>
                    </a:cubicBezTo>
                    <a:cubicBezTo>
                      <a:pt x="157" y="55"/>
                      <a:pt x="165" y="55"/>
                      <a:pt x="172" y="57"/>
                    </a:cubicBezTo>
                    <a:cubicBezTo>
                      <a:pt x="174" y="51"/>
                      <a:pt x="174" y="51"/>
                      <a:pt x="174" y="51"/>
                    </a:cubicBezTo>
                    <a:cubicBezTo>
                      <a:pt x="173" y="50"/>
                      <a:pt x="69" y="13"/>
                      <a:pt x="40" y="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37" y="0"/>
                      <a:pt x="34" y="0"/>
                      <a:pt x="30" y="2"/>
                    </a:cubicBezTo>
                    <a:close/>
                    <a:moveTo>
                      <a:pt x="73" y="66"/>
                    </a:moveTo>
                    <a:cubicBezTo>
                      <a:pt x="62" y="61"/>
                      <a:pt x="25" y="37"/>
                      <a:pt x="25" y="37"/>
                    </a:cubicBezTo>
                    <a:cubicBezTo>
                      <a:pt x="23" y="35"/>
                      <a:pt x="22" y="33"/>
                      <a:pt x="22" y="30"/>
                    </a:cubicBezTo>
                    <a:cubicBezTo>
                      <a:pt x="22" y="22"/>
                      <a:pt x="28" y="11"/>
                      <a:pt x="33" y="8"/>
                    </a:cubicBezTo>
                    <a:cubicBezTo>
                      <a:pt x="35" y="7"/>
                      <a:pt x="37" y="7"/>
                      <a:pt x="37" y="7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59" y="16"/>
                      <a:pt x="122" y="39"/>
                      <a:pt x="154" y="51"/>
                    </a:cubicBezTo>
                    <a:cubicBezTo>
                      <a:pt x="151" y="51"/>
                      <a:pt x="149" y="52"/>
                      <a:pt x="147" y="53"/>
                    </a:cubicBezTo>
                    <a:cubicBezTo>
                      <a:pt x="135" y="60"/>
                      <a:pt x="127" y="73"/>
                      <a:pt x="125" y="82"/>
                    </a:cubicBezTo>
                    <a:cubicBezTo>
                      <a:pt x="124" y="85"/>
                      <a:pt x="124" y="90"/>
                      <a:pt x="124" y="94"/>
                    </a:cubicBezTo>
                    <a:cubicBezTo>
                      <a:pt x="124" y="103"/>
                      <a:pt x="126" y="114"/>
                      <a:pt x="131" y="121"/>
                    </a:cubicBezTo>
                    <a:cubicBezTo>
                      <a:pt x="132" y="122"/>
                      <a:pt x="133" y="123"/>
                      <a:pt x="133" y="124"/>
                    </a:cubicBezTo>
                    <a:cubicBezTo>
                      <a:pt x="98" y="118"/>
                      <a:pt x="27" y="107"/>
                      <a:pt x="16" y="10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0" y="106"/>
                      <a:pt x="7" y="97"/>
                      <a:pt x="8" y="89"/>
                    </a:cubicBezTo>
                    <a:cubicBezTo>
                      <a:pt x="9" y="81"/>
                      <a:pt x="12" y="75"/>
                      <a:pt x="15" y="75"/>
                    </a:cubicBezTo>
                    <a:cubicBezTo>
                      <a:pt x="18" y="75"/>
                      <a:pt x="25" y="75"/>
                      <a:pt x="34" y="74"/>
                    </a:cubicBezTo>
                    <a:cubicBezTo>
                      <a:pt x="46" y="73"/>
                      <a:pt x="60" y="73"/>
                      <a:pt x="71" y="73"/>
                    </a:cubicBezTo>
                    <a:lnTo>
                      <a:pt x="73" y="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99" name="Freeform 1141">
                <a:extLst>
                  <a:ext uri="{FF2B5EF4-FFF2-40B4-BE49-F238E27FC236}">
                    <a16:creationId xmlns:a16="http://schemas.microsoft.com/office/drawing/2014/main" id="{5F311262-4C5C-4D39-9AF5-4A4A5FAB4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" y="1062"/>
                <a:ext cx="435" cy="357"/>
              </a:xfrm>
              <a:custGeom>
                <a:avLst/>
                <a:gdLst>
                  <a:gd name="T0" fmla="*/ 270 w 174"/>
                  <a:gd name="T1" fmla="*/ 2137 h 134"/>
                  <a:gd name="T2" fmla="*/ 270 w 174"/>
                  <a:gd name="T3" fmla="*/ 1399 h 134"/>
                  <a:gd name="T4" fmla="*/ 1145 w 174"/>
                  <a:gd name="T5" fmla="*/ 1364 h 134"/>
                  <a:gd name="T6" fmla="*/ 375 w 174"/>
                  <a:gd name="T7" fmla="*/ 794 h 134"/>
                  <a:gd name="T8" fmla="*/ 625 w 174"/>
                  <a:gd name="T9" fmla="*/ 136 h 134"/>
                  <a:gd name="T10" fmla="*/ 2720 w 174"/>
                  <a:gd name="T11" fmla="*/ 1079 h 134"/>
                  <a:gd name="T12" fmla="*/ 2033 w 174"/>
                  <a:gd name="T13" fmla="*/ 1604 h 134"/>
                  <a:gd name="T14" fmla="*/ 2395 w 174"/>
                  <a:gd name="T15" fmla="*/ 2534 h 134"/>
                  <a:gd name="T16" fmla="*/ 270 w 174"/>
                  <a:gd name="T17" fmla="*/ 2137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4" h="134">
                    <a:moveTo>
                      <a:pt x="17" y="113"/>
                    </a:moveTo>
                    <a:cubicBezTo>
                      <a:pt x="0" y="112"/>
                      <a:pt x="4" y="73"/>
                      <a:pt x="17" y="74"/>
                    </a:cubicBezTo>
                    <a:cubicBezTo>
                      <a:pt x="23" y="75"/>
                      <a:pt x="53" y="72"/>
                      <a:pt x="73" y="72"/>
                    </a:cubicBezTo>
                    <a:cubicBezTo>
                      <a:pt x="62" y="66"/>
                      <a:pt x="24" y="42"/>
                      <a:pt x="24" y="42"/>
                    </a:cubicBezTo>
                    <a:cubicBezTo>
                      <a:pt x="13" y="36"/>
                      <a:pt x="28" y="0"/>
                      <a:pt x="40" y="7"/>
                    </a:cubicBezTo>
                    <a:cubicBezTo>
                      <a:pt x="69" y="19"/>
                      <a:pt x="174" y="57"/>
                      <a:pt x="174" y="57"/>
                    </a:cubicBezTo>
                    <a:cubicBezTo>
                      <a:pt x="151" y="49"/>
                      <a:pt x="133" y="71"/>
                      <a:pt x="130" y="85"/>
                    </a:cubicBezTo>
                    <a:cubicBezTo>
                      <a:pt x="126" y="99"/>
                      <a:pt x="128" y="130"/>
                      <a:pt x="153" y="134"/>
                    </a:cubicBezTo>
                    <a:cubicBezTo>
                      <a:pt x="137" y="131"/>
                      <a:pt x="30" y="114"/>
                      <a:pt x="17" y="113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0" name="Freeform 1142">
                <a:extLst>
                  <a:ext uri="{FF2B5EF4-FFF2-40B4-BE49-F238E27FC236}">
                    <a16:creationId xmlns:a16="http://schemas.microsoft.com/office/drawing/2014/main" id="{5F649BBE-01A2-4AC9-89B5-BCD312BB2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1192"/>
                <a:ext cx="120" cy="227"/>
              </a:xfrm>
              <a:custGeom>
                <a:avLst/>
                <a:gdLst>
                  <a:gd name="T0" fmla="*/ 438 w 48"/>
                  <a:gd name="T1" fmla="*/ 1469 h 85"/>
                  <a:gd name="T2" fmla="*/ 238 w 48"/>
                  <a:gd name="T3" fmla="*/ 1311 h 85"/>
                  <a:gd name="T4" fmla="*/ 175 w 48"/>
                  <a:gd name="T5" fmla="*/ 721 h 85"/>
                  <a:gd name="T6" fmla="*/ 438 w 48"/>
                  <a:gd name="T7" fmla="*/ 320 h 85"/>
                  <a:gd name="T8" fmla="*/ 720 w 48"/>
                  <a:gd name="T9" fmla="*/ 286 h 85"/>
                  <a:gd name="T10" fmla="*/ 750 w 48"/>
                  <a:gd name="T11" fmla="*/ 150 h 85"/>
                  <a:gd name="T12" fmla="*/ 63 w 48"/>
                  <a:gd name="T13" fmla="*/ 684 h 85"/>
                  <a:gd name="T14" fmla="*/ 425 w 48"/>
                  <a:gd name="T15" fmla="*/ 1618 h 85"/>
                  <a:gd name="T16" fmla="*/ 438 w 48"/>
                  <a:gd name="T17" fmla="*/ 1469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8" h="85">
                    <a:moveTo>
                      <a:pt x="28" y="77"/>
                    </a:moveTo>
                    <a:cubicBezTo>
                      <a:pt x="23" y="76"/>
                      <a:pt x="18" y="74"/>
                      <a:pt x="15" y="69"/>
                    </a:cubicBezTo>
                    <a:cubicBezTo>
                      <a:pt x="9" y="60"/>
                      <a:pt x="9" y="45"/>
                      <a:pt x="11" y="38"/>
                    </a:cubicBezTo>
                    <a:cubicBezTo>
                      <a:pt x="13" y="31"/>
                      <a:pt x="19" y="22"/>
                      <a:pt x="28" y="17"/>
                    </a:cubicBezTo>
                    <a:cubicBezTo>
                      <a:pt x="33" y="14"/>
                      <a:pt x="39" y="13"/>
                      <a:pt x="46" y="1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25" y="0"/>
                      <a:pt x="7" y="22"/>
                      <a:pt x="4" y="36"/>
                    </a:cubicBezTo>
                    <a:cubicBezTo>
                      <a:pt x="0" y="50"/>
                      <a:pt x="2" y="81"/>
                      <a:pt x="27" y="85"/>
                    </a:cubicBezTo>
                    <a:lnTo>
                      <a:pt x="28" y="77"/>
                    </a:ln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1" name="Freeform 1143">
                <a:extLst>
                  <a:ext uri="{FF2B5EF4-FFF2-40B4-BE49-F238E27FC236}">
                    <a16:creationId xmlns:a16="http://schemas.microsoft.com/office/drawing/2014/main" id="{A01BF1F8-307C-43C6-B88E-5AE71655D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254"/>
                <a:ext cx="268" cy="141"/>
              </a:xfrm>
              <a:custGeom>
                <a:avLst/>
                <a:gdLst>
                  <a:gd name="T0" fmla="*/ 1255 w 107"/>
                  <a:gd name="T1" fmla="*/ 737 h 53"/>
                  <a:gd name="T2" fmla="*/ 0 w 107"/>
                  <a:gd name="T3" fmla="*/ 716 h 53"/>
                  <a:gd name="T4" fmla="*/ 1588 w 107"/>
                  <a:gd name="T5" fmla="*/ 998 h 53"/>
                  <a:gd name="T6" fmla="*/ 1618 w 107"/>
                  <a:gd name="T7" fmla="*/ 907 h 53"/>
                  <a:gd name="T8" fmla="*/ 1681 w 107"/>
                  <a:gd name="T9" fmla="*/ 0 h 53"/>
                  <a:gd name="T10" fmla="*/ 1400 w 107"/>
                  <a:gd name="T11" fmla="*/ 524 h 53"/>
                  <a:gd name="T12" fmla="*/ 1255 w 107"/>
                  <a:gd name="T13" fmla="*/ 737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53">
                    <a:moveTo>
                      <a:pt x="80" y="39"/>
                    </a:moveTo>
                    <a:cubicBezTo>
                      <a:pt x="59" y="43"/>
                      <a:pt x="0" y="38"/>
                      <a:pt x="0" y="38"/>
                    </a:cubicBezTo>
                    <a:cubicBezTo>
                      <a:pt x="0" y="38"/>
                      <a:pt x="77" y="49"/>
                      <a:pt x="101" y="53"/>
                    </a:cubicBezTo>
                    <a:cubicBezTo>
                      <a:pt x="103" y="53"/>
                      <a:pt x="104" y="50"/>
                      <a:pt x="103" y="48"/>
                    </a:cubicBezTo>
                    <a:cubicBezTo>
                      <a:pt x="98" y="36"/>
                      <a:pt x="96" y="16"/>
                      <a:pt x="107" y="0"/>
                    </a:cubicBezTo>
                    <a:cubicBezTo>
                      <a:pt x="93" y="11"/>
                      <a:pt x="91" y="20"/>
                      <a:pt x="89" y="28"/>
                    </a:cubicBezTo>
                    <a:cubicBezTo>
                      <a:pt x="88" y="31"/>
                      <a:pt x="84" y="39"/>
                      <a:pt x="80" y="39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2" name="Freeform 1144">
                <a:extLst>
                  <a:ext uri="{FF2B5EF4-FFF2-40B4-BE49-F238E27FC236}">
                    <a16:creationId xmlns:a16="http://schemas.microsoft.com/office/drawing/2014/main" id="{7C67E65B-4EA4-4AA1-95E9-39929390C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086"/>
                <a:ext cx="323" cy="117"/>
              </a:xfrm>
              <a:custGeom>
                <a:avLst/>
                <a:gdLst>
                  <a:gd name="T0" fmla="*/ 0 w 129"/>
                  <a:gd name="T1" fmla="*/ 417 h 44"/>
                  <a:gd name="T2" fmla="*/ 208 w 129"/>
                  <a:gd name="T3" fmla="*/ 21 h 44"/>
                  <a:gd name="T4" fmla="*/ 2026 w 129"/>
                  <a:gd name="T5" fmla="*/ 827 h 44"/>
                  <a:gd name="T6" fmla="*/ 426 w 129"/>
                  <a:gd name="T7" fmla="*/ 261 h 44"/>
                  <a:gd name="T8" fmla="*/ 0 w 129"/>
                  <a:gd name="T9" fmla="*/ 41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44">
                    <a:moveTo>
                      <a:pt x="0" y="22"/>
                    </a:moveTo>
                    <a:cubicBezTo>
                      <a:pt x="0" y="12"/>
                      <a:pt x="9" y="3"/>
                      <a:pt x="13" y="1"/>
                    </a:cubicBezTo>
                    <a:cubicBezTo>
                      <a:pt x="18" y="0"/>
                      <a:pt x="85" y="33"/>
                      <a:pt x="129" y="44"/>
                    </a:cubicBezTo>
                    <a:cubicBezTo>
                      <a:pt x="103" y="42"/>
                      <a:pt x="37" y="18"/>
                      <a:pt x="27" y="14"/>
                    </a:cubicBezTo>
                    <a:cubicBezTo>
                      <a:pt x="17" y="10"/>
                      <a:pt x="2" y="13"/>
                      <a:pt x="0" y="22"/>
                    </a:cubicBezTo>
                    <a:close/>
                  </a:path>
                </a:pathLst>
              </a:custGeom>
              <a:solidFill>
                <a:srgbClr val="F5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3" name="Freeform 1145">
                <a:extLst>
                  <a:ext uri="{FF2B5EF4-FFF2-40B4-BE49-F238E27FC236}">
                    <a16:creationId xmlns:a16="http://schemas.microsoft.com/office/drawing/2014/main" id="{BE1EC378-1940-4B8E-9AB5-AF785BE75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259"/>
                <a:ext cx="115" cy="264"/>
              </a:xfrm>
              <a:custGeom>
                <a:avLst/>
                <a:gdLst>
                  <a:gd name="T0" fmla="*/ 270 w 46"/>
                  <a:gd name="T1" fmla="*/ 1741 h 99"/>
                  <a:gd name="T2" fmla="*/ 470 w 46"/>
                  <a:gd name="T3" fmla="*/ 1571 h 99"/>
                  <a:gd name="T4" fmla="*/ 550 w 46"/>
                  <a:gd name="T5" fmla="*/ 853 h 99"/>
                  <a:gd name="T6" fmla="*/ 313 w 46"/>
                  <a:gd name="T7" fmla="*/ 320 h 99"/>
                  <a:gd name="T8" fmla="*/ 20 w 46"/>
                  <a:gd name="T9" fmla="*/ 248 h 99"/>
                  <a:gd name="T10" fmla="*/ 0 w 46"/>
                  <a:gd name="T11" fmla="*/ 136 h 99"/>
                  <a:gd name="T12" fmla="*/ 675 w 46"/>
                  <a:gd name="T13" fmla="*/ 853 h 99"/>
                  <a:gd name="T14" fmla="*/ 270 w 46"/>
                  <a:gd name="T15" fmla="*/ 1877 h 99"/>
                  <a:gd name="T16" fmla="*/ 270 w 46"/>
                  <a:gd name="T17" fmla="*/ 1741 h 9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99">
                    <a:moveTo>
                      <a:pt x="17" y="92"/>
                    </a:moveTo>
                    <a:cubicBezTo>
                      <a:pt x="22" y="91"/>
                      <a:pt x="26" y="87"/>
                      <a:pt x="30" y="83"/>
                    </a:cubicBezTo>
                    <a:cubicBezTo>
                      <a:pt x="36" y="74"/>
                      <a:pt x="37" y="58"/>
                      <a:pt x="35" y="45"/>
                    </a:cubicBezTo>
                    <a:cubicBezTo>
                      <a:pt x="32" y="32"/>
                      <a:pt x="28" y="23"/>
                      <a:pt x="20" y="17"/>
                    </a:cubicBezTo>
                    <a:cubicBezTo>
                      <a:pt x="14" y="14"/>
                      <a:pt x="7" y="12"/>
                      <a:pt x="1" y="1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4" y="0"/>
                      <a:pt x="41" y="21"/>
                      <a:pt x="43" y="45"/>
                    </a:cubicBezTo>
                    <a:cubicBezTo>
                      <a:pt x="46" y="65"/>
                      <a:pt x="42" y="97"/>
                      <a:pt x="17" y="99"/>
                    </a:cubicBezTo>
                    <a:lnTo>
                      <a:pt x="17" y="92"/>
                    </a:lnTo>
                    <a:close/>
                  </a:path>
                </a:pathLst>
              </a:custGeom>
              <a:solidFill>
                <a:srgbClr val="FBF6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4" name="Freeform 1146">
                <a:extLst>
                  <a:ext uri="{FF2B5EF4-FFF2-40B4-BE49-F238E27FC236}">
                    <a16:creationId xmlns:a16="http://schemas.microsoft.com/office/drawing/2014/main" id="{4009A9DB-DEEA-41EF-88A2-BCBEE7C9F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1166"/>
                <a:ext cx="422" cy="357"/>
              </a:xfrm>
              <a:custGeom>
                <a:avLst/>
                <a:gdLst>
                  <a:gd name="T0" fmla="*/ 2400 w 169"/>
                  <a:gd name="T1" fmla="*/ 1399 h 134"/>
                  <a:gd name="T2" fmla="*/ 1541 w 169"/>
                  <a:gd name="T3" fmla="*/ 1305 h 134"/>
                  <a:gd name="T4" fmla="*/ 2307 w 169"/>
                  <a:gd name="T5" fmla="*/ 794 h 134"/>
                  <a:gd name="T6" fmla="*/ 2090 w 169"/>
                  <a:gd name="T7" fmla="*/ 115 h 134"/>
                  <a:gd name="T8" fmla="*/ 0 w 169"/>
                  <a:gd name="T9" fmla="*/ 773 h 134"/>
                  <a:gd name="T10" fmla="*/ 0 w 169"/>
                  <a:gd name="T11" fmla="*/ 773 h 134"/>
                  <a:gd name="T12" fmla="*/ 637 w 169"/>
                  <a:gd name="T13" fmla="*/ 1511 h 134"/>
                  <a:gd name="T14" fmla="*/ 325 w 169"/>
                  <a:gd name="T15" fmla="*/ 2512 h 134"/>
                  <a:gd name="T16" fmla="*/ 250 w 169"/>
                  <a:gd name="T17" fmla="*/ 2534 h 134"/>
                  <a:gd name="T18" fmla="*/ 2370 w 169"/>
                  <a:gd name="T19" fmla="*/ 2137 h 134"/>
                  <a:gd name="T20" fmla="*/ 2400 w 169"/>
                  <a:gd name="T21" fmla="*/ 1399 h 13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9" h="134">
                    <a:moveTo>
                      <a:pt x="154" y="74"/>
                    </a:moveTo>
                    <a:cubicBezTo>
                      <a:pt x="148" y="74"/>
                      <a:pt x="118" y="70"/>
                      <a:pt x="99" y="69"/>
                    </a:cubicBezTo>
                    <a:cubicBezTo>
                      <a:pt x="110" y="64"/>
                      <a:pt x="148" y="42"/>
                      <a:pt x="148" y="42"/>
                    </a:cubicBezTo>
                    <a:cubicBezTo>
                      <a:pt x="160" y="36"/>
                      <a:pt x="147" y="0"/>
                      <a:pt x="134" y="6"/>
                    </a:cubicBezTo>
                    <a:cubicBezTo>
                      <a:pt x="107" y="16"/>
                      <a:pt x="16" y="38"/>
                      <a:pt x="0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23" y="37"/>
                      <a:pt x="39" y="57"/>
                      <a:pt x="41" y="80"/>
                    </a:cubicBezTo>
                    <a:cubicBezTo>
                      <a:pt x="43" y="98"/>
                      <a:pt x="40" y="127"/>
                      <a:pt x="21" y="133"/>
                    </a:cubicBezTo>
                    <a:cubicBezTo>
                      <a:pt x="19" y="134"/>
                      <a:pt x="17" y="134"/>
                      <a:pt x="16" y="134"/>
                    </a:cubicBezTo>
                    <a:cubicBezTo>
                      <a:pt x="31" y="132"/>
                      <a:pt x="139" y="113"/>
                      <a:pt x="152" y="113"/>
                    </a:cubicBezTo>
                    <a:cubicBezTo>
                      <a:pt x="169" y="112"/>
                      <a:pt x="167" y="74"/>
                      <a:pt x="154" y="74"/>
                    </a:cubicBezTo>
                    <a:close/>
                  </a:path>
                </a:pathLst>
              </a:custGeom>
              <a:solidFill>
                <a:srgbClr val="E5BB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05" name="Freeform 1147">
                <a:extLst>
                  <a:ext uri="{FF2B5EF4-FFF2-40B4-BE49-F238E27FC236}">
                    <a16:creationId xmlns:a16="http://schemas.microsoft.com/office/drawing/2014/main" id="{B2AA512E-EB70-4D61-9E59-8D412946F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1350"/>
                <a:ext cx="283" cy="141"/>
              </a:xfrm>
              <a:custGeom>
                <a:avLst/>
                <a:gdLst>
                  <a:gd name="T0" fmla="*/ 396 w 113"/>
                  <a:gd name="T1" fmla="*/ 750 h 53"/>
                  <a:gd name="T2" fmla="*/ 1776 w 113"/>
                  <a:gd name="T3" fmla="*/ 750 h 53"/>
                  <a:gd name="T4" fmla="*/ 50 w 113"/>
                  <a:gd name="T5" fmla="*/ 998 h 53"/>
                  <a:gd name="T6" fmla="*/ 20 w 113"/>
                  <a:gd name="T7" fmla="*/ 907 h 53"/>
                  <a:gd name="T8" fmla="*/ 0 w 113"/>
                  <a:gd name="T9" fmla="*/ 0 h 53"/>
                  <a:gd name="T10" fmla="*/ 250 w 113"/>
                  <a:gd name="T11" fmla="*/ 545 h 53"/>
                  <a:gd name="T12" fmla="*/ 396 w 113"/>
                  <a:gd name="T13" fmla="*/ 75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53">
                    <a:moveTo>
                      <a:pt x="25" y="40"/>
                    </a:moveTo>
                    <a:cubicBezTo>
                      <a:pt x="45" y="45"/>
                      <a:pt x="113" y="40"/>
                      <a:pt x="113" y="40"/>
                    </a:cubicBezTo>
                    <a:cubicBezTo>
                      <a:pt x="113" y="40"/>
                      <a:pt x="27" y="50"/>
                      <a:pt x="3" y="53"/>
                    </a:cubicBezTo>
                    <a:cubicBezTo>
                      <a:pt x="1" y="53"/>
                      <a:pt x="0" y="50"/>
                      <a:pt x="1" y="48"/>
                    </a:cubicBezTo>
                    <a:cubicBezTo>
                      <a:pt x="7" y="36"/>
                      <a:pt x="10" y="16"/>
                      <a:pt x="0" y="0"/>
                    </a:cubicBezTo>
                    <a:cubicBezTo>
                      <a:pt x="13" y="11"/>
                      <a:pt x="15" y="21"/>
                      <a:pt x="16" y="29"/>
                    </a:cubicBezTo>
                    <a:cubicBezTo>
                      <a:pt x="17" y="32"/>
                      <a:pt x="21" y="40"/>
                      <a:pt x="25" y="40"/>
                    </a:cubicBezTo>
                    <a:close/>
                  </a:path>
                </a:pathLst>
              </a:custGeom>
              <a:solidFill>
                <a:srgbClr val="D28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0665" name="Freeform 1148">
              <a:extLst>
                <a:ext uri="{FF2B5EF4-FFF2-40B4-BE49-F238E27FC236}">
                  <a16:creationId xmlns:a16="http://schemas.microsoft.com/office/drawing/2014/main" id="{980AB035-5DA1-4239-9B96-F584ACAC2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1184"/>
              <a:ext cx="302" cy="88"/>
            </a:xfrm>
            <a:custGeom>
              <a:avLst/>
              <a:gdLst>
                <a:gd name="T0" fmla="*/ 1882 w 121"/>
                <a:gd name="T1" fmla="*/ 435 h 33"/>
                <a:gd name="T2" fmla="*/ 1695 w 121"/>
                <a:gd name="T3" fmla="*/ 35 h 33"/>
                <a:gd name="T4" fmla="*/ 0 w 121"/>
                <a:gd name="T5" fmla="*/ 627 h 33"/>
                <a:gd name="T6" fmla="*/ 1478 w 121"/>
                <a:gd name="T7" fmla="*/ 264 h 33"/>
                <a:gd name="T8" fmla="*/ 1882 w 121"/>
                <a:gd name="T9" fmla="*/ 43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3">
                  <a:moveTo>
                    <a:pt x="121" y="23"/>
                  </a:moveTo>
                  <a:cubicBezTo>
                    <a:pt x="121" y="13"/>
                    <a:pt x="113" y="3"/>
                    <a:pt x="109" y="2"/>
                  </a:cubicBezTo>
                  <a:cubicBezTo>
                    <a:pt x="104" y="0"/>
                    <a:pt x="44" y="25"/>
                    <a:pt x="0" y="33"/>
                  </a:cubicBezTo>
                  <a:cubicBezTo>
                    <a:pt x="27" y="32"/>
                    <a:pt x="85" y="17"/>
                    <a:pt x="95" y="14"/>
                  </a:cubicBezTo>
                  <a:cubicBezTo>
                    <a:pt x="105" y="11"/>
                    <a:pt x="120" y="14"/>
                    <a:pt x="121" y="23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6" name="Freeform 1149">
              <a:extLst>
                <a:ext uri="{FF2B5EF4-FFF2-40B4-BE49-F238E27FC236}">
                  <a16:creationId xmlns:a16="http://schemas.microsoft.com/office/drawing/2014/main" id="{C36A2AB8-7D96-4D43-A370-AAC291ACA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880"/>
              <a:ext cx="110" cy="59"/>
            </a:xfrm>
            <a:custGeom>
              <a:avLst/>
              <a:gdLst>
                <a:gd name="T0" fmla="*/ 0 w 44"/>
                <a:gd name="T1" fmla="*/ 402 h 22"/>
                <a:gd name="T2" fmla="*/ 125 w 44"/>
                <a:gd name="T3" fmla="*/ 424 h 22"/>
                <a:gd name="T4" fmla="*/ 425 w 44"/>
                <a:gd name="T5" fmla="*/ 172 h 22"/>
                <a:gd name="T6" fmla="*/ 563 w 44"/>
                <a:gd name="T7" fmla="*/ 330 h 22"/>
                <a:gd name="T8" fmla="*/ 688 w 44"/>
                <a:gd name="T9" fmla="*/ 330 h 22"/>
                <a:gd name="T10" fmla="*/ 438 w 44"/>
                <a:gd name="T11" fmla="*/ 21 h 22"/>
                <a:gd name="T12" fmla="*/ 0 w 44"/>
                <a:gd name="T13" fmla="*/ 40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22">
                  <a:moveTo>
                    <a:pt x="0" y="21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9" y="14"/>
                    <a:pt x="19" y="9"/>
                    <a:pt x="27" y="9"/>
                  </a:cubicBezTo>
                  <a:cubicBezTo>
                    <a:pt x="31" y="9"/>
                    <a:pt x="36" y="10"/>
                    <a:pt x="36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8"/>
                    <a:pt x="38" y="1"/>
                    <a:pt x="28" y="1"/>
                  </a:cubicBezTo>
                  <a:cubicBezTo>
                    <a:pt x="15" y="0"/>
                    <a:pt x="1" y="8"/>
                    <a:pt x="0" y="21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7" name="Freeform 1150">
              <a:extLst>
                <a:ext uri="{FF2B5EF4-FFF2-40B4-BE49-F238E27FC236}">
                  <a16:creationId xmlns:a16="http://schemas.microsoft.com/office/drawing/2014/main" id="{8C8A9E5C-9B52-43CF-9445-B12042036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227"/>
              <a:ext cx="182" cy="195"/>
            </a:xfrm>
            <a:custGeom>
              <a:avLst/>
              <a:gdLst>
                <a:gd name="T0" fmla="*/ 1132 w 73"/>
                <a:gd name="T1" fmla="*/ 227 h 73"/>
                <a:gd name="T2" fmla="*/ 745 w 73"/>
                <a:gd name="T3" fmla="*/ 970 h 73"/>
                <a:gd name="T4" fmla="*/ 591 w 73"/>
                <a:gd name="T5" fmla="*/ 1050 h 73"/>
                <a:gd name="T6" fmla="*/ 292 w 73"/>
                <a:gd name="T7" fmla="*/ 900 h 73"/>
                <a:gd name="T8" fmla="*/ 249 w 73"/>
                <a:gd name="T9" fmla="*/ 649 h 73"/>
                <a:gd name="T10" fmla="*/ 558 w 73"/>
                <a:gd name="T11" fmla="*/ 35 h 73"/>
                <a:gd name="T12" fmla="*/ 292 w 73"/>
                <a:gd name="T13" fmla="*/ 77 h 73"/>
                <a:gd name="T14" fmla="*/ 30 w 73"/>
                <a:gd name="T15" fmla="*/ 478 h 73"/>
                <a:gd name="T16" fmla="*/ 75 w 73"/>
                <a:gd name="T17" fmla="*/ 1028 h 73"/>
                <a:gd name="T18" fmla="*/ 75 w 73"/>
                <a:gd name="T19" fmla="*/ 1028 h 73"/>
                <a:gd name="T20" fmla="*/ 92 w 73"/>
                <a:gd name="T21" fmla="*/ 1071 h 73"/>
                <a:gd name="T22" fmla="*/ 217 w 73"/>
                <a:gd name="T23" fmla="*/ 1199 h 73"/>
                <a:gd name="T24" fmla="*/ 932 w 73"/>
                <a:gd name="T25" fmla="*/ 1392 h 73"/>
                <a:gd name="T26" fmla="*/ 932 w 73"/>
                <a:gd name="T27" fmla="*/ 1392 h 73"/>
                <a:gd name="T28" fmla="*/ 1132 w 73"/>
                <a:gd name="T29" fmla="*/ 227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" h="73">
                  <a:moveTo>
                    <a:pt x="73" y="12"/>
                  </a:moveTo>
                  <a:cubicBezTo>
                    <a:pt x="62" y="21"/>
                    <a:pt x="60" y="41"/>
                    <a:pt x="48" y="51"/>
                  </a:cubicBezTo>
                  <a:cubicBezTo>
                    <a:pt x="46" y="53"/>
                    <a:pt x="43" y="54"/>
                    <a:pt x="38" y="55"/>
                  </a:cubicBezTo>
                  <a:cubicBezTo>
                    <a:pt x="31" y="55"/>
                    <a:pt x="20" y="50"/>
                    <a:pt x="19" y="47"/>
                  </a:cubicBezTo>
                  <a:cubicBezTo>
                    <a:pt x="17" y="44"/>
                    <a:pt x="16" y="40"/>
                    <a:pt x="16" y="34"/>
                  </a:cubicBezTo>
                  <a:cubicBezTo>
                    <a:pt x="15" y="18"/>
                    <a:pt x="22" y="9"/>
                    <a:pt x="36" y="2"/>
                  </a:cubicBezTo>
                  <a:cubicBezTo>
                    <a:pt x="30" y="0"/>
                    <a:pt x="24" y="1"/>
                    <a:pt x="19" y="4"/>
                  </a:cubicBezTo>
                  <a:cubicBezTo>
                    <a:pt x="10" y="9"/>
                    <a:pt x="4" y="18"/>
                    <a:pt x="2" y="25"/>
                  </a:cubicBezTo>
                  <a:cubicBezTo>
                    <a:pt x="0" y="32"/>
                    <a:pt x="0" y="44"/>
                    <a:pt x="5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5"/>
                    <a:pt x="6" y="56"/>
                    <a:pt x="6" y="56"/>
                  </a:cubicBezTo>
                  <a:cubicBezTo>
                    <a:pt x="9" y="59"/>
                    <a:pt x="11" y="62"/>
                    <a:pt x="14" y="63"/>
                  </a:cubicBezTo>
                  <a:cubicBezTo>
                    <a:pt x="31" y="67"/>
                    <a:pt x="48" y="70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61" y="51"/>
                    <a:pt x="65" y="31"/>
                    <a:pt x="73" y="12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8" name="Freeform 1151">
              <a:extLst>
                <a:ext uri="{FF2B5EF4-FFF2-40B4-BE49-F238E27FC236}">
                  <a16:creationId xmlns:a16="http://schemas.microsoft.com/office/drawing/2014/main" id="{17203FA6-2AB1-4A6F-BBA1-59678EDBC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296"/>
              <a:ext cx="130" cy="235"/>
            </a:xfrm>
            <a:custGeom>
              <a:avLst/>
              <a:gdLst>
                <a:gd name="T0" fmla="*/ 708 w 52"/>
                <a:gd name="T1" fmla="*/ 1311 h 88"/>
                <a:gd name="T2" fmla="*/ 783 w 52"/>
                <a:gd name="T3" fmla="*/ 593 h 88"/>
                <a:gd name="T4" fmla="*/ 550 w 52"/>
                <a:gd name="T5" fmla="*/ 56 h 88"/>
                <a:gd name="T6" fmla="*/ 438 w 52"/>
                <a:gd name="T7" fmla="*/ 0 h 88"/>
                <a:gd name="T8" fmla="*/ 300 w 52"/>
                <a:gd name="T9" fmla="*/ 1426 h 88"/>
                <a:gd name="T10" fmla="*/ 658 w 52"/>
                <a:gd name="T11" fmla="*/ 1354 h 88"/>
                <a:gd name="T12" fmla="*/ 708 w 52"/>
                <a:gd name="T13" fmla="*/ 1311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88">
                  <a:moveTo>
                    <a:pt x="45" y="69"/>
                  </a:moveTo>
                  <a:cubicBezTo>
                    <a:pt x="51" y="60"/>
                    <a:pt x="52" y="44"/>
                    <a:pt x="50" y="31"/>
                  </a:cubicBezTo>
                  <a:cubicBezTo>
                    <a:pt x="47" y="18"/>
                    <a:pt x="43" y="9"/>
                    <a:pt x="35" y="3"/>
                  </a:cubicBezTo>
                  <a:cubicBezTo>
                    <a:pt x="33" y="2"/>
                    <a:pt x="30" y="1"/>
                    <a:pt x="28" y="0"/>
                  </a:cubicBezTo>
                  <a:cubicBezTo>
                    <a:pt x="39" y="13"/>
                    <a:pt x="43" y="60"/>
                    <a:pt x="19" y="75"/>
                  </a:cubicBezTo>
                  <a:cubicBezTo>
                    <a:pt x="0" y="88"/>
                    <a:pt x="28" y="77"/>
                    <a:pt x="42" y="71"/>
                  </a:cubicBezTo>
                  <a:cubicBezTo>
                    <a:pt x="43" y="70"/>
                    <a:pt x="44" y="70"/>
                    <a:pt x="45" y="69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9" name="Freeform 1152">
              <a:extLst>
                <a:ext uri="{FF2B5EF4-FFF2-40B4-BE49-F238E27FC236}">
                  <a16:creationId xmlns:a16="http://schemas.microsoft.com/office/drawing/2014/main" id="{F78F3E42-7078-4F32-9901-850CC1FFE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830"/>
              <a:ext cx="107" cy="50"/>
            </a:xfrm>
            <a:custGeom>
              <a:avLst/>
              <a:gdLst>
                <a:gd name="T0" fmla="*/ 137 w 43"/>
                <a:gd name="T1" fmla="*/ 76 h 19"/>
                <a:gd name="T2" fmla="*/ 0 w 43"/>
                <a:gd name="T3" fmla="*/ 255 h 19"/>
                <a:gd name="T4" fmla="*/ 0 w 43"/>
                <a:gd name="T5" fmla="*/ 347 h 19"/>
                <a:gd name="T6" fmla="*/ 124 w 43"/>
                <a:gd name="T7" fmla="*/ 347 h 19"/>
                <a:gd name="T8" fmla="*/ 199 w 43"/>
                <a:gd name="T9" fmla="*/ 200 h 19"/>
                <a:gd name="T10" fmla="*/ 478 w 43"/>
                <a:gd name="T11" fmla="*/ 200 h 19"/>
                <a:gd name="T12" fmla="*/ 537 w 43"/>
                <a:gd name="T13" fmla="*/ 347 h 19"/>
                <a:gd name="T14" fmla="*/ 662 w 43"/>
                <a:gd name="T15" fmla="*/ 347 h 19"/>
                <a:gd name="T16" fmla="*/ 537 w 43"/>
                <a:gd name="T17" fmla="*/ 89 h 19"/>
                <a:gd name="T18" fmla="*/ 137 w 43"/>
                <a:gd name="T19" fmla="*/ 76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19">
                  <a:moveTo>
                    <a:pt x="9" y="4"/>
                  </a:moveTo>
                  <a:cubicBezTo>
                    <a:pt x="4" y="7"/>
                    <a:pt x="1" y="10"/>
                    <a:pt x="0" y="14"/>
                  </a:cubicBezTo>
                  <a:cubicBezTo>
                    <a:pt x="0" y="15"/>
                    <a:pt x="0" y="18"/>
                    <a:pt x="0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6"/>
                    <a:pt x="9" y="13"/>
                    <a:pt x="13" y="11"/>
                  </a:cubicBezTo>
                  <a:cubicBezTo>
                    <a:pt x="18" y="8"/>
                    <a:pt x="26" y="8"/>
                    <a:pt x="31" y="11"/>
                  </a:cubicBezTo>
                  <a:cubicBezTo>
                    <a:pt x="34" y="13"/>
                    <a:pt x="35" y="16"/>
                    <a:pt x="35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13"/>
                    <a:pt x="40" y="8"/>
                    <a:pt x="35" y="5"/>
                  </a:cubicBezTo>
                  <a:cubicBezTo>
                    <a:pt x="28" y="0"/>
                    <a:pt x="17" y="0"/>
                    <a:pt x="9" y="4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0" name="Freeform 1153">
              <a:extLst>
                <a:ext uri="{FF2B5EF4-FFF2-40B4-BE49-F238E27FC236}">
                  <a16:creationId xmlns:a16="http://schemas.microsoft.com/office/drawing/2014/main" id="{8BBC4BCB-AEBB-4D5F-B2FF-B8F6EE573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870"/>
              <a:ext cx="98" cy="80"/>
            </a:xfrm>
            <a:custGeom>
              <a:avLst/>
              <a:gdLst>
                <a:gd name="T0" fmla="*/ 221 w 39"/>
                <a:gd name="T1" fmla="*/ 0 h 30"/>
                <a:gd name="T2" fmla="*/ 33 w 39"/>
                <a:gd name="T3" fmla="*/ 115 h 30"/>
                <a:gd name="T4" fmla="*/ 0 w 39"/>
                <a:gd name="T5" fmla="*/ 171 h 30"/>
                <a:gd name="T6" fmla="*/ 113 w 39"/>
                <a:gd name="T7" fmla="*/ 248 h 30"/>
                <a:gd name="T8" fmla="*/ 221 w 39"/>
                <a:gd name="T9" fmla="*/ 149 h 30"/>
                <a:gd name="T10" fmla="*/ 472 w 39"/>
                <a:gd name="T11" fmla="*/ 320 h 30"/>
                <a:gd name="T12" fmla="*/ 472 w 39"/>
                <a:gd name="T13" fmla="*/ 491 h 30"/>
                <a:gd name="T14" fmla="*/ 555 w 39"/>
                <a:gd name="T15" fmla="*/ 568 h 30"/>
                <a:gd name="T16" fmla="*/ 618 w 39"/>
                <a:gd name="T17" fmla="*/ 397 h 30"/>
                <a:gd name="T18" fmla="*/ 588 w 39"/>
                <a:gd name="T19" fmla="*/ 248 h 30"/>
                <a:gd name="T20" fmla="*/ 221 w 39"/>
                <a:gd name="T21" fmla="*/ 0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30">
                  <a:moveTo>
                    <a:pt x="14" y="0"/>
                  </a:moveTo>
                  <a:cubicBezTo>
                    <a:pt x="9" y="0"/>
                    <a:pt x="5" y="2"/>
                    <a:pt x="2" y="6"/>
                  </a:cubicBezTo>
                  <a:cubicBezTo>
                    <a:pt x="1" y="6"/>
                    <a:pt x="1" y="8"/>
                    <a:pt x="0" y="9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9" y="10"/>
                    <a:pt x="11" y="8"/>
                    <a:pt x="14" y="8"/>
                  </a:cubicBezTo>
                  <a:cubicBezTo>
                    <a:pt x="20" y="8"/>
                    <a:pt x="27" y="12"/>
                    <a:pt x="30" y="17"/>
                  </a:cubicBezTo>
                  <a:cubicBezTo>
                    <a:pt x="31" y="20"/>
                    <a:pt x="32" y="23"/>
                    <a:pt x="30" y="26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7" y="27"/>
                    <a:pt x="39" y="24"/>
                    <a:pt x="39" y="21"/>
                  </a:cubicBezTo>
                  <a:cubicBezTo>
                    <a:pt x="39" y="18"/>
                    <a:pt x="38" y="16"/>
                    <a:pt x="37" y="13"/>
                  </a:cubicBezTo>
                  <a:cubicBezTo>
                    <a:pt x="33" y="6"/>
                    <a:pt x="23" y="0"/>
                    <a:pt x="14" y="0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1" name="Freeform 1154">
              <a:extLst>
                <a:ext uri="{FF2B5EF4-FFF2-40B4-BE49-F238E27FC236}">
                  <a16:creationId xmlns:a16="http://schemas.microsoft.com/office/drawing/2014/main" id="{0FCF63D6-578F-46E4-B776-68DD52170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904"/>
              <a:ext cx="70" cy="64"/>
            </a:xfrm>
            <a:custGeom>
              <a:avLst/>
              <a:gdLst>
                <a:gd name="T0" fmla="*/ 438 w 28"/>
                <a:gd name="T1" fmla="*/ 115 h 24"/>
                <a:gd name="T2" fmla="*/ 300 w 28"/>
                <a:gd name="T3" fmla="*/ 0 h 24"/>
                <a:gd name="T4" fmla="*/ 0 w 28"/>
                <a:gd name="T5" fmla="*/ 248 h 24"/>
                <a:gd name="T6" fmla="*/ 0 w 28"/>
                <a:gd name="T7" fmla="*/ 248 h 24"/>
                <a:gd name="T8" fmla="*/ 0 w 28"/>
                <a:gd name="T9" fmla="*/ 285 h 24"/>
                <a:gd name="T10" fmla="*/ 425 w 28"/>
                <a:gd name="T11" fmla="*/ 285 h 24"/>
                <a:gd name="T12" fmla="*/ 438 w 28"/>
                <a:gd name="T13" fmla="*/ 264 h 24"/>
                <a:gd name="T14" fmla="*/ 438 w 28"/>
                <a:gd name="T15" fmla="*/ 115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4">
                  <a:moveTo>
                    <a:pt x="28" y="6"/>
                  </a:moveTo>
                  <a:cubicBezTo>
                    <a:pt x="28" y="1"/>
                    <a:pt x="23" y="0"/>
                    <a:pt x="19" y="0"/>
                  </a:cubicBezTo>
                  <a:cubicBezTo>
                    <a:pt x="11" y="0"/>
                    <a:pt x="1" y="5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4" y="24"/>
                    <a:pt x="22" y="23"/>
                    <a:pt x="27" y="15"/>
                  </a:cubicBezTo>
                  <a:cubicBezTo>
                    <a:pt x="28" y="15"/>
                    <a:pt x="28" y="15"/>
                    <a:pt x="28" y="14"/>
                  </a:cubicBezTo>
                  <a:cubicBezTo>
                    <a:pt x="28" y="11"/>
                    <a:pt x="28" y="9"/>
                    <a:pt x="28" y="6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2" name="Freeform 1155">
              <a:extLst>
                <a:ext uri="{FF2B5EF4-FFF2-40B4-BE49-F238E27FC236}">
                  <a16:creationId xmlns:a16="http://schemas.microsoft.com/office/drawing/2014/main" id="{45781C06-FD72-49DA-88BA-C4948AEE4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851"/>
              <a:ext cx="70" cy="59"/>
            </a:xfrm>
            <a:custGeom>
              <a:avLst/>
              <a:gdLst>
                <a:gd name="T0" fmla="*/ 438 w 28"/>
                <a:gd name="T1" fmla="*/ 193 h 22"/>
                <a:gd name="T2" fmla="*/ 375 w 28"/>
                <a:gd name="T3" fmla="*/ 56 h 22"/>
                <a:gd name="T4" fmla="*/ 95 w 28"/>
                <a:gd name="T5" fmla="*/ 56 h 22"/>
                <a:gd name="T6" fmla="*/ 20 w 28"/>
                <a:gd name="T7" fmla="*/ 172 h 22"/>
                <a:gd name="T8" fmla="*/ 20 w 28"/>
                <a:gd name="T9" fmla="*/ 172 h 22"/>
                <a:gd name="T10" fmla="*/ 0 w 28"/>
                <a:gd name="T11" fmla="*/ 274 h 22"/>
                <a:gd name="T12" fmla="*/ 0 w 28"/>
                <a:gd name="T13" fmla="*/ 308 h 22"/>
                <a:gd name="T14" fmla="*/ 220 w 28"/>
                <a:gd name="T15" fmla="*/ 424 h 22"/>
                <a:gd name="T16" fmla="*/ 438 w 28"/>
                <a:gd name="T17" fmla="*/ 252 h 22"/>
                <a:gd name="T18" fmla="*/ 438 w 28"/>
                <a:gd name="T19" fmla="*/ 193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2">
                  <a:moveTo>
                    <a:pt x="28" y="10"/>
                  </a:moveTo>
                  <a:cubicBezTo>
                    <a:pt x="28" y="7"/>
                    <a:pt x="27" y="5"/>
                    <a:pt x="24" y="3"/>
                  </a:cubicBezTo>
                  <a:cubicBezTo>
                    <a:pt x="19" y="0"/>
                    <a:pt x="11" y="0"/>
                    <a:pt x="6" y="3"/>
                  </a:cubicBezTo>
                  <a:cubicBezTo>
                    <a:pt x="3" y="5"/>
                    <a:pt x="2" y="6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3" y="20"/>
                    <a:pt x="9" y="22"/>
                    <a:pt x="14" y="22"/>
                  </a:cubicBezTo>
                  <a:cubicBezTo>
                    <a:pt x="22" y="22"/>
                    <a:pt x="26" y="18"/>
                    <a:pt x="28" y="13"/>
                  </a:cubicBezTo>
                  <a:cubicBezTo>
                    <a:pt x="28" y="12"/>
                    <a:pt x="28" y="11"/>
                    <a:pt x="28" y="10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3" name="Freeform 1156">
              <a:extLst>
                <a:ext uri="{FF2B5EF4-FFF2-40B4-BE49-F238E27FC236}">
                  <a16:creationId xmlns:a16="http://schemas.microsoft.com/office/drawing/2014/main" id="{CF42C84D-5B23-42C2-861B-2C4254F6F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891"/>
              <a:ext cx="65" cy="61"/>
            </a:xfrm>
            <a:custGeom>
              <a:avLst/>
              <a:gdLst>
                <a:gd name="T0" fmla="*/ 395 w 26"/>
                <a:gd name="T1" fmla="*/ 337 h 23"/>
                <a:gd name="T2" fmla="*/ 395 w 26"/>
                <a:gd name="T3" fmla="*/ 337 h 23"/>
                <a:gd name="T4" fmla="*/ 395 w 26"/>
                <a:gd name="T5" fmla="*/ 337 h 23"/>
                <a:gd name="T6" fmla="*/ 408 w 26"/>
                <a:gd name="T7" fmla="*/ 294 h 23"/>
                <a:gd name="T8" fmla="*/ 408 w 26"/>
                <a:gd name="T9" fmla="*/ 294 h 23"/>
                <a:gd name="T10" fmla="*/ 395 w 26"/>
                <a:gd name="T11" fmla="*/ 170 h 23"/>
                <a:gd name="T12" fmla="*/ 145 w 26"/>
                <a:gd name="T13" fmla="*/ 0 h 23"/>
                <a:gd name="T14" fmla="*/ 50 w 26"/>
                <a:gd name="T15" fmla="*/ 56 h 23"/>
                <a:gd name="T16" fmla="*/ 50 w 26"/>
                <a:gd name="T17" fmla="*/ 56 h 23"/>
                <a:gd name="T18" fmla="*/ 113 w 26"/>
                <a:gd name="T19" fmla="*/ 316 h 23"/>
                <a:gd name="T20" fmla="*/ 395 w 26"/>
                <a:gd name="T21" fmla="*/ 337 h 23"/>
                <a:gd name="T22" fmla="*/ 395 w 26"/>
                <a:gd name="T23" fmla="*/ 337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23">
                  <a:moveTo>
                    <a:pt x="25" y="18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7"/>
                    <a:pt x="25" y="17"/>
                    <a:pt x="26" y="16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4"/>
                    <a:pt x="26" y="11"/>
                    <a:pt x="25" y="9"/>
                  </a:cubicBezTo>
                  <a:cubicBezTo>
                    <a:pt x="22" y="4"/>
                    <a:pt x="15" y="0"/>
                    <a:pt x="9" y="0"/>
                  </a:cubicBezTo>
                  <a:cubicBezTo>
                    <a:pt x="7" y="0"/>
                    <a:pt x="5" y="1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0" y="10"/>
                    <a:pt x="7" y="17"/>
                  </a:cubicBezTo>
                  <a:cubicBezTo>
                    <a:pt x="14" y="23"/>
                    <a:pt x="21" y="23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lose/>
                </a:path>
              </a:pathLst>
            </a:custGeom>
            <a:solidFill>
              <a:srgbClr val="825F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4" name="Freeform 1157">
              <a:extLst>
                <a:ext uri="{FF2B5EF4-FFF2-40B4-BE49-F238E27FC236}">
                  <a16:creationId xmlns:a16="http://schemas.microsoft.com/office/drawing/2014/main" id="{0214B4D7-6FA7-40AE-89E2-6DF2F9E96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827"/>
              <a:ext cx="70" cy="61"/>
            </a:xfrm>
            <a:custGeom>
              <a:avLst/>
              <a:gdLst>
                <a:gd name="T0" fmla="*/ 438 w 28"/>
                <a:gd name="T1" fmla="*/ 0 h 23"/>
                <a:gd name="T2" fmla="*/ 438 w 28"/>
                <a:gd name="T3" fmla="*/ 395 h 23"/>
                <a:gd name="T4" fmla="*/ 408 w 28"/>
                <a:gd name="T5" fmla="*/ 430 h 23"/>
                <a:gd name="T6" fmla="*/ 0 w 28"/>
                <a:gd name="T7" fmla="*/ 430 h 23"/>
                <a:gd name="T8" fmla="*/ 313 w 28"/>
                <a:gd name="T9" fmla="*/ 281 h 23"/>
                <a:gd name="T10" fmla="*/ 438 w 28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3">
                  <a:moveTo>
                    <a:pt x="28" y="0"/>
                  </a:moveTo>
                  <a:cubicBezTo>
                    <a:pt x="28" y="1"/>
                    <a:pt x="28" y="14"/>
                    <a:pt x="28" y="21"/>
                  </a:cubicBezTo>
                  <a:cubicBezTo>
                    <a:pt x="28" y="23"/>
                    <a:pt x="27" y="23"/>
                    <a:pt x="26" y="23"/>
                  </a:cubicBezTo>
                  <a:cubicBezTo>
                    <a:pt x="20" y="20"/>
                    <a:pt x="9" y="17"/>
                    <a:pt x="0" y="23"/>
                  </a:cubicBezTo>
                  <a:cubicBezTo>
                    <a:pt x="4" y="18"/>
                    <a:pt x="14" y="17"/>
                    <a:pt x="20" y="15"/>
                  </a:cubicBezTo>
                  <a:cubicBezTo>
                    <a:pt x="26" y="13"/>
                    <a:pt x="28" y="5"/>
                    <a:pt x="28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5" name="Freeform 1158">
              <a:extLst>
                <a:ext uri="{FF2B5EF4-FFF2-40B4-BE49-F238E27FC236}">
                  <a16:creationId xmlns:a16="http://schemas.microsoft.com/office/drawing/2014/main" id="{1AF9A758-5A79-4699-8242-A8A08E65A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787"/>
              <a:ext cx="73" cy="56"/>
            </a:xfrm>
            <a:custGeom>
              <a:avLst/>
              <a:gdLst>
                <a:gd name="T0" fmla="*/ 463 w 29"/>
                <a:gd name="T1" fmla="*/ 0 h 21"/>
                <a:gd name="T2" fmla="*/ 443 w 29"/>
                <a:gd name="T3" fmla="*/ 341 h 21"/>
                <a:gd name="T4" fmla="*/ 413 w 29"/>
                <a:gd name="T5" fmla="*/ 376 h 21"/>
                <a:gd name="T6" fmla="*/ 0 w 29"/>
                <a:gd name="T7" fmla="*/ 320 h 21"/>
                <a:gd name="T8" fmla="*/ 347 w 29"/>
                <a:gd name="T9" fmla="*/ 248 h 21"/>
                <a:gd name="T10" fmla="*/ 463 w 29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1">
                  <a:moveTo>
                    <a:pt x="29" y="0"/>
                  </a:moveTo>
                  <a:cubicBezTo>
                    <a:pt x="29" y="1"/>
                    <a:pt x="29" y="12"/>
                    <a:pt x="28" y="18"/>
                  </a:cubicBezTo>
                  <a:cubicBezTo>
                    <a:pt x="28" y="21"/>
                    <a:pt x="27" y="21"/>
                    <a:pt x="26" y="20"/>
                  </a:cubicBezTo>
                  <a:cubicBezTo>
                    <a:pt x="20" y="17"/>
                    <a:pt x="9" y="14"/>
                    <a:pt x="0" y="17"/>
                  </a:cubicBezTo>
                  <a:cubicBezTo>
                    <a:pt x="4" y="13"/>
                    <a:pt x="16" y="15"/>
                    <a:pt x="22" y="13"/>
                  </a:cubicBezTo>
                  <a:cubicBezTo>
                    <a:pt x="28" y="11"/>
                    <a:pt x="29" y="5"/>
                    <a:pt x="29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6" name="Freeform 1159">
              <a:extLst>
                <a:ext uri="{FF2B5EF4-FFF2-40B4-BE49-F238E27FC236}">
                  <a16:creationId xmlns:a16="http://schemas.microsoft.com/office/drawing/2014/main" id="{C17A5CD5-D7E8-44E6-8D89-9B2AE840B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859"/>
              <a:ext cx="85" cy="48"/>
            </a:xfrm>
            <a:custGeom>
              <a:avLst/>
              <a:gdLst>
                <a:gd name="T0" fmla="*/ 533 w 34"/>
                <a:gd name="T1" fmla="*/ 0 h 18"/>
                <a:gd name="T2" fmla="*/ 408 w 34"/>
                <a:gd name="T3" fmla="*/ 307 h 18"/>
                <a:gd name="T4" fmla="*/ 363 w 34"/>
                <a:gd name="T5" fmla="*/ 307 h 18"/>
                <a:gd name="T6" fmla="*/ 0 w 34"/>
                <a:gd name="T7" fmla="*/ 56 h 18"/>
                <a:gd name="T8" fmla="*/ 375 w 34"/>
                <a:gd name="T9" fmla="*/ 149 h 18"/>
                <a:gd name="T10" fmla="*/ 533 w 34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18">
                  <a:moveTo>
                    <a:pt x="34" y="0"/>
                  </a:moveTo>
                  <a:cubicBezTo>
                    <a:pt x="34" y="0"/>
                    <a:pt x="29" y="10"/>
                    <a:pt x="26" y="16"/>
                  </a:cubicBezTo>
                  <a:cubicBezTo>
                    <a:pt x="25" y="18"/>
                    <a:pt x="24" y="17"/>
                    <a:pt x="23" y="16"/>
                  </a:cubicBezTo>
                  <a:cubicBezTo>
                    <a:pt x="19" y="10"/>
                    <a:pt x="10" y="3"/>
                    <a:pt x="0" y="3"/>
                  </a:cubicBezTo>
                  <a:cubicBezTo>
                    <a:pt x="6" y="0"/>
                    <a:pt x="18" y="7"/>
                    <a:pt x="24" y="8"/>
                  </a:cubicBezTo>
                  <a:cubicBezTo>
                    <a:pt x="30" y="8"/>
                    <a:pt x="32" y="3"/>
                    <a:pt x="3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7" name="Freeform 1160">
              <a:extLst>
                <a:ext uri="{FF2B5EF4-FFF2-40B4-BE49-F238E27FC236}">
                  <a16:creationId xmlns:a16="http://schemas.microsoft.com/office/drawing/2014/main" id="{8DDF9AFE-8D0E-449E-828E-BF3666C5A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808"/>
              <a:ext cx="25" cy="64"/>
            </a:xfrm>
            <a:custGeom>
              <a:avLst/>
              <a:gdLst>
                <a:gd name="T0" fmla="*/ 0 w 10"/>
                <a:gd name="T1" fmla="*/ 456 h 24"/>
                <a:gd name="T2" fmla="*/ 0 w 10"/>
                <a:gd name="T3" fmla="*/ 115 h 24"/>
                <a:gd name="T4" fmla="*/ 158 w 10"/>
                <a:gd name="T5" fmla="*/ 0 h 24"/>
                <a:gd name="T6" fmla="*/ 0 w 10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4">
                  <a:moveTo>
                    <a:pt x="0" y="24"/>
                  </a:moveTo>
                  <a:cubicBezTo>
                    <a:pt x="0" y="24"/>
                    <a:pt x="0" y="8"/>
                    <a:pt x="0" y="6"/>
                  </a:cubicBezTo>
                  <a:cubicBezTo>
                    <a:pt x="0" y="4"/>
                    <a:pt x="4" y="2"/>
                    <a:pt x="10" y="0"/>
                  </a:cubicBezTo>
                  <a:cubicBezTo>
                    <a:pt x="4" y="3"/>
                    <a:pt x="1" y="15"/>
                    <a:pt x="0" y="24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8" name="Freeform 1161">
              <a:extLst>
                <a:ext uri="{FF2B5EF4-FFF2-40B4-BE49-F238E27FC236}">
                  <a16:creationId xmlns:a16="http://schemas.microsoft.com/office/drawing/2014/main" id="{6A49EA3F-3C55-48D2-B346-3FC1F292E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760"/>
              <a:ext cx="28" cy="67"/>
            </a:xfrm>
            <a:custGeom>
              <a:avLst/>
              <a:gdLst>
                <a:gd name="T0" fmla="*/ 0 w 11"/>
                <a:gd name="T1" fmla="*/ 482 h 25"/>
                <a:gd name="T2" fmla="*/ 0 w 11"/>
                <a:gd name="T3" fmla="*/ 137 h 25"/>
                <a:gd name="T4" fmla="*/ 181 w 11"/>
                <a:gd name="T5" fmla="*/ 0 h 25"/>
                <a:gd name="T6" fmla="*/ 0 w 11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0" y="25"/>
                    <a:pt x="0" y="8"/>
                    <a:pt x="0" y="7"/>
                  </a:cubicBezTo>
                  <a:cubicBezTo>
                    <a:pt x="1" y="5"/>
                    <a:pt x="4" y="2"/>
                    <a:pt x="11" y="0"/>
                  </a:cubicBezTo>
                  <a:cubicBezTo>
                    <a:pt x="5" y="4"/>
                    <a:pt x="1" y="15"/>
                    <a:pt x="0" y="25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9" name="Freeform 1162">
              <a:extLst>
                <a:ext uri="{FF2B5EF4-FFF2-40B4-BE49-F238E27FC236}">
                  <a16:creationId xmlns:a16="http://schemas.microsoft.com/office/drawing/2014/main" id="{0531D22B-3CDE-453C-AF34-AB5756628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811"/>
              <a:ext cx="53" cy="48"/>
            </a:xfrm>
            <a:custGeom>
              <a:avLst/>
              <a:gdLst>
                <a:gd name="T0" fmla="*/ 0 w 21"/>
                <a:gd name="T1" fmla="*/ 341 h 18"/>
                <a:gd name="T2" fmla="*/ 146 w 21"/>
                <a:gd name="T3" fmla="*/ 35 h 18"/>
                <a:gd name="T4" fmla="*/ 338 w 21"/>
                <a:gd name="T5" fmla="*/ 21 h 18"/>
                <a:gd name="T6" fmla="*/ 0 w 21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0" y="18"/>
                    <a:pt x="8" y="3"/>
                    <a:pt x="9" y="2"/>
                  </a:cubicBezTo>
                  <a:cubicBezTo>
                    <a:pt x="10" y="1"/>
                    <a:pt x="14" y="0"/>
                    <a:pt x="21" y="1"/>
                  </a:cubicBezTo>
                  <a:cubicBezTo>
                    <a:pt x="14" y="2"/>
                    <a:pt x="5" y="10"/>
                    <a:pt x="0" y="18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0" name="Freeform 1163">
              <a:extLst>
                <a:ext uri="{FF2B5EF4-FFF2-40B4-BE49-F238E27FC236}">
                  <a16:creationId xmlns:a16="http://schemas.microsoft.com/office/drawing/2014/main" id="{92103F6B-D2D6-4AB4-96D9-AD18DE44B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512"/>
              <a:ext cx="75" cy="134"/>
            </a:xfrm>
            <a:custGeom>
              <a:avLst/>
              <a:gdLst>
                <a:gd name="T0" fmla="*/ 0 w 30"/>
                <a:gd name="T1" fmla="*/ 35 h 50"/>
                <a:gd name="T2" fmla="*/ 63 w 30"/>
                <a:gd name="T3" fmla="*/ 172 h 50"/>
                <a:gd name="T4" fmla="*/ 145 w 30"/>
                <a:gd name="T5" fmla="*/ 172 h 50"/>
                <a:gd name="T6" fmla="*/ 345 w 30"/>
                <a:gd name="T7" fmla="*/ 689 h 50"/>
                <a:gd name="T8" fmla="*/ 283 w 30"/>
                <a:gd name="T9" fmla="*/ 825 h 50"/>
                <a:gd name="T10" fmla="*/ 345 w 30"/>
                <a:gd name="T11" fmla="*/ 962 h 50"/>
                <a:gd name="T12" fmla="*/ 470 w 30"/>
                <a:gd name="T13" fmla="*/ 689 h 50"/>
                <a:gd name="T14" fmla="*/ 188 w 30"/>
                <a:gd name="T15" fmla="*/ 35 h 50"/>
                <a:gd name="T16" fmla="*/ 0 w 30"/>
                <a:gd name="T17" fmla="*/ 35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0">
                  <a:moveTo>
                    <a:pt x="0" y="2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6" y="8"/>
                    <a:pt x="9" y="9"/>
                  </a:cubicBezTo>
                  <a:cubicBezTo>
                    <a:pt x="15" y="13"/>
                    <a:pt x="22" y="26"/>
                    <a:pt x="22" y="36"/>
                  </a:cubicBezTo>
                  <a:cubicBezTo>
                    <a:pt x="22" y="40"/>
                    <a:pt x="20" y="42"/>
                    <a:pt x="18" y="43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7" y="48"/>
                    <a:pt x="30" y="43"/>
                    <a:pt x="30" y="36"/>
                  </a:cubicBezTo>
                  <a:cubicBezTo>
                    <a:pt x="30" y="24"/>
                    <a:pt x="22" y="8"/>
                    <a:pt x="12" y="2"/>
                  </a:cubicBezTo>
                  <a:cubicBezTo>
                    <a:pt x="8" y="0"/>
                    <a:pt x="4" y="0"/>
                    <a:pt x="0" y="2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1" name="Freeform 1164">
              <a:extLst>
                <a:ext uri="{FF2B5EF4-FFF2-40B4-BE49-F238E27FC236}">
                  <a16:creationId xmlns:a16="http://schemas.microsoft.com/office/drawing/2014/main" id="{BB8F8B2E-11F2-4353-850C-813412779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1480"/>
              <a:ext cx="140" cy="166"/>
            </a:xfrm>
            <a:custGeom>
              <a:avLst/>
              <a:gdLst>
                <a:gd name="T0" fmla="*/ 395 w 56"/>
                <a:gd name="T1" fmla="*/ 0 h 62"/>
                <a:gd name="T2" fmla="*/ 0 w 56"/>
                <a:gd name="T3" fmla="*/ 252 h 62"/>
                <a:gd name="T4" fmla="*/ 145 w 56"/>
                <a:gd name="T5" fmla="*/ 265 h 62"/>
                <a:gd name="T6" fmla="*/ 425 w 56"/>
                <a:gd name="T7" fmla="*/ 924 h 62"/>
                <a:gd name="T8" fmla="*/ 313 w 56"/>
                <a:gd name="T9" fmla="*/ 1189 h 62"/>
                <a:gd name="T10" fmla="*/ 313 w 56"/>
                <a:gd name="T11" fmla="*/ 1189 h 62"/>
                <a:gd name="T12" fmla="*/ 750 w 56"/>
                <a:gd name="T13" fmla="*/ 881 h 62"/>
                <a:gd name="T14" fmla="*/ 395 w 56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62">
                  <a:moveTo>
                    <a:pt x="25" y="0"/>
                  </a:moveTo>
                  <a:cubicBezTo>
                    <a:pt x="23" y="1"/>
                    <a:pt x="10" y="8"/>
                    <a:pt x="0" y="13"/>
                  </a:cubicBezTo>
                  <a:cubicBezTo>
                    <a:pt x="3" y="12"/>
                    <a:pt x="6" y="12"/>
                    <a:pt x="9" y="14"/>
                  </a:cubicBezTo>
                  <a:cubicBezTo>
                    <a:pt x="19" y="20"/>
                    <a:pt x="27" y="36"/>
                    <a:pt x="27" y="48"/>
                  </a:cubicBezTo>
                  <a:cubicBezTo>
                    <a:pt x="27" y="54"/>
                    <a:pt x="24" y="59"/>
                    <a:pt x="20" y="62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56" y="29"/>
                    <a:pt x="44" y="5"/>
                    <a:pt x="25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2" name="Freeform 1165">
              <a:extLst>
                <a:ext uri="{FF2B5EF4-FFF2-40B4-BE49-F238E27FC236}">
                  <a16:creationId xmlns:a16="http://schemas.microsoft.com/office/drawing/2014/main" id="{BBF719F0-9A69-452F-A16C-2EE267656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664"/>
              <a:ext cx="75" cy="136"/>
            </a:xfrm>
            <a:custGeom>
              <a:avLst/>
              <a:gdLst>
                <a:gd name="T0" fmla="*/ 0 w 30"/>
                <a:gd name="T1" fmla="*/ 56 h 51"/>
                <a:gd name="T2" fmla="*/ 63 w 30"/>
                <a:gd name="T3" fmla="*/ 171 h 51"/>
                <a:gd name="T4" fmla="*/ 125 w 30"/>
                <a:gd name="T5" fmla="*/ 192 h 51"/>
                <a:gd name="T6" fmla="*/ 345 w 30"/>
                <a:gd name="T7" fmla="*/ 683 h 51"/>
                <a:gd name="T8" fmla="*/ 283 w 30"/>
                <a:gd name="T9" fmla="*/ 832 h 51"/>
                <a:gd name="T10" fmla="*/ 345 w 30"/>
                <a:gd name="T11" fmla="*/ 968 h 51"/>
                <a:gd name="T12" fmla="*/ 470 w 30"/>
                <a:gd name="T13" fmla="*/ 683 h 51"/>
                <a:gd name="T14" fmla="*/ 188 w 30"/>
                <a:gd name="T15" fmla="*/ 56 h 51"/>
                <a:gd name="T16" fmla="*/ 0 w 30"/>
                <a:gd name="T17" fmla="*/ 56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51">
                  <a:moveTo>
                    <a:pt x="0" y="3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6" y="8"/>
                    <a:pt x="8" y="10"/>
                  </a:cubicBezTo>
                  <a:cubicBezTo>
                    <a:pt x="15" y="13"/>
                    <a:pt x="22" y="27"/>
                    <a:pt x="22" y="36"/>
                  </a:cubicBezTo>
                  <a:cubicBezTo>
                    <a:pt x="22" y="40"/>
                    <a:pt x="20" y="43"/>
                    <a:pt x="18" y="44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7" y="48"/>
                    <a:pt x="30" y="43"/>
                    <a:pt x="30" y="36"/>
                  </a:cubicBezTo>
                  <a:cubicBezTo>
                    <a:pt x="30" y="24"/>
                    <a:pt x="22" y="8"/>
                    <a:pt x="12" y="3"/>
                  </a:cubicBezTo>
                  <a:cubicBezTo>
                    <a:pt x="8" y="0"/>
                    <a:pt x="4" y="0"/>
                    <a:pt x="0" y="3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3" name="Freeform 1166">
              <a:extLst>
                <a:ext uri="{FF2B5EF4-FFF2-40B4-BE49-F238E27FC236}">
                  <a16:creationId xmlns:a16="http://schemas.microsoft.com/office/drawing/2014/main" id="{83D2C4F5-176B-490D-AFBA-1C8759092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520"/>
              <a:ext cx="48" cy="144"/>
            </a:xfrm>
            <a:custGeom>
              <a:avLst/>
              <a:gdLst>
                <a:gd name="T0" fmla="*/ 83 w 19"/>
                <a:gd name="T1" fmla="*/ 192 h 54"/>
                <a:gd name="T2" fmla="*/ 96 w 19"/>
                <a:gd name="T3" fmla="*/ 909 h 54"/>
                <a:gd name="T4" fmla="*/ 275 w 19"/>
                <a:gd name="T5" fmla="*/ 1003 h 54"/>
                <a:gd name="T6" fmla="*/ 255 w 19"/>
                <a:gd name="T7" fmla="*/ 875 h 54"/>
                <a:gd name="T8" fmla="*/ 192 w 19"/>
                <a:gd name="T9" fmla="*/ 819 h 54"/>
                <a:gd name="T10" fmla="*/ 192 w 19"/>
                <a:gd name="T11" fmla="*/ 264 h 54"/>
                <a:gd name="T12" fmla="*/ 306 w 19"/>
                <a:gd name="T13" fmla="*/ 171 h 54"/>
                <a:gd name="T14" fmla="*/ 306 w 19"/>
                <a:gd name="T15" fmla="*/ 21 h 54"/>
                <a:gd name="T16" fmla="*/ 83 w 19"/>
                <a:gd name="T17" fmla="*/ 192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54">
                  <a:moveTo>
                    <a:pt x="5" y="10"/>
                  </a:moveTo>
                  <a:cubicBezTo>
                    <a:pt x="0" y="21"/>
                    <a:pt x="0" y="39"/>
                    <a:pt x="6" y="48"/>
                  </a:cubicBezTo>
                  <a:cubicBezTo>
                    <a:pt x="8" y="52"/>
                    <a:pt x="12" y="54"/>
                    <a:pt x="17" y="53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5" y="46"/>
                    <a:pt x="14" y="46"/>
                    <a:pt x="12" y="43"/>
                  </a:cubicBezTo>
                  <a:cubicBezTo>
                    <a:pt x="8" y="37"/>
                    <a:pt x="8" y="22"/>
                    <a:pt x="12" y="14"/>
                  </a:cubicBezTo>
                  <a:cubicBezTo>
                    <a:pt x="14" y="10"/>
                    <a:pt x="17" y="8"/>
                    <a:pt x="19" y="9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4" y="0"/>
                    <a:pt x="9" y="4"/>
                    <a:pt x="5" y="1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4" name="Freeform 1167">
              <a:extLst>
                <a:ext uri="{FF2B5EF4-FFF2-40B4-BE49-F238E27FC236}">
                  <a16:creationId xmlns:a16="http://schemas.microsoft.com/office/drawing/2014/main" id="{1E3C1FBD-B1E1-4639-B4AB-C72AA5CE9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520"/>
              <a:ext cx="48" cy="144"/>
            </a:xfrm>
            <a:custGeom>
              <a:avLst/>
              <a:gdLst>
                <a:gd name="T0" fmla="*/ 83 w 19"/>
                <a:gd name="T1" fmla="*/ 192 h 54"/>
                <a:gd name="T2" fmla="*/ 96 w 19"/>
                <a:gd name="T3" fmla="*/ 909 h 54"/>
                <a:gd name="T4" fmla="*/ 275 w 19"/>
                <a:gd name="T5" fmla="*/ 1003 h 54"/>
                <a:gd name="T6" fmla="*/ 255 w 19"/>
                <a:gd name="T7" fmla="*/ 875 h 54"/>
                <a:gd name="T8" fmla="*/ 192 w 19"/>
                <a:gd name="T9" fmla="*/ 819 h 54"/>
                <a:gd name="T10" fmla="*/ 192 w 19"/>
                <a:gd name="T11" fmla="*/ 264 h 54"/>
                <a:gd name="T12" fmla="*/ 306 w 19"/>
                <a:gd name="T13" fmla="*/ 171 h 54"/>
                <a:gd name="T14" fmla="*/ 306 w 19"/>
                <a:gd name="T15" fmla="*/ 21 h 54"/>
                <a:gd name="T16" fmla="*/ 83 w 19"/>
                <a:gd name="T17" fmla="*/ 192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54">
                  <a:moveTo>
                    <a:pt x="5" y="10"/>
                  </a:moveTo>
                  <a:cubicBezTo>
                    <a:pt x="0" y="21"/>
                    <a:pt x="0" y="39"/>
                    <a:pt x="6" y="48"/>
                  </a:cubicBezTo>
                  <a:cubicBezTo>
                    <a:pt x="8" y="52"/>
                    <a:pt x="12" y="54"/>
                    <a:pt x="17" y="53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5" y="46"/>
                    <a:pt x="14" y="46"/>
                    <a:pt x="12" y="43"/>
                  </a:cubicBezTo>
                  <a:cubicBezTo>
                    <a:pt x="8" y="37"/>
                    <a:pt x="8" y="22"/>
                    <a:pt x="12" y="14"/>
                  </a:cubicBezTo>
                  <a:cubicBezTo>
                    <a:pt x="14" y="10"/>
                    <a:pt x="17" y="8"/>
                    <a:pt x="19" y="9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4" y="0"/>
                    <a:pt x="9" y="4"/>
                    <a:pt x="5" y="10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5" name="Freeform 1168">
              <a:extLst>
                <a:ext uri="{FF2B5EF4-FFF2-40B4-BE49-F238E27FC236}">
                  <a16:creationId xmlns:a16="http://schemas.microsoft.com/office/drawing/2014/main" id="{8849A297-10B0-4944-8047-F41A2C02F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1518"/>
              <a:ext cx="125" cy="144"/>
            </a:xfrm>
            <a:custGeom>
              <a:avLst/>
              <a:gdLst>
                <a:gd name="T0" fmla="*/ 313 w 50"/>
                <a:gd name="T1" fmla="*/ 0 h 54"/>
                <a:gd name="T2" fmla="*/ 208 w 50"/>
                <a:gd name="T3" fmla="*/ 56 h 54"/>
                <a:gd name="T4" fmla="*/ 188 w 50"/>
                <a:gd name="T5" fmla="*/ 947 h 54"/>
                <a:gd name="T6" fmla="*/ 270 w 50"/>
                <a:gd name="T7" fmla="*/ 1003 h 54"/>
                <a:gd name="T8" fmla="*/ 675 w 50"/>
                <a:gd name="T9" fmla="*/ 1024 h 54"/>
                <a:gd name="T10" fmla="*/ 645 w 50"/>
                <a:gd name="T11" fmla="*/ 1003 h 54"/>
                <a:gd name="T12" fmla="*/ 645 w 50"/>
                <a:gd name="T13" fmla="*/ 1003 h 54"/>
                <a:gd name="T14" fmla="*/ 625 w 50"/>
                <a:gd name="T15" fmla="*/ 989 h 54"/>
                <a:gd name="T16" fmla="*/ 613 w 50"/>
                <a:gd name="T17" fmla="*/ 989 h 54"/>
                <a:gd name="T18" fmla="*/ 595 w 50"/>
                <a:gd name="T19" fmla="*/ 968 h 54"/>
                <a:gd name="T20" fmla="*/ 595 w 50"/>
                <a:gd name="T21" fmla="*/ 947 h 54"/>
                <a:gd name="T22" fmla="*/ 583 w 50"/>
                <a:gd name="T23" fmla="*/ 931 h 54"/>
                <a:gd name="T24" fmla="*/ 563 w 50"/>
                <a:gd name="T25" fmla="*/ 205 h 54"/>
                <a:gd name="T26" fmla="*/ 595 w 50"/>
                <a:gd name="T27" fmla="*/ 171 h 54"/>
                <a:gd name="T28" fmla="*/ 595 w 50"/>
                <a:gd name="T29" fmla="*/ 149 h 54"/>
                <a:gd name="T30" fmla="*/ 613 w 50"/>
                <a:gd name="T31" fmla="*/ 136 h 54"/>
                <a:gd name="T32" fmla="*/ 625 w 50"/>
                <a:gd name="T33" fmla="*/ 115 h 54"/>
                <a:gd name="T34" fmla="*/ 645 w 50"/>
                <a:gd name="T35" fmla="*/ 93 h 54"/>
                <a:gd name="T36" fmla="*/ 658 w 50"/>
                <a:gd name="T37" fmla="*/ 77 h 54"/>
                <a:gd name="T38" fmla="*/ 658 w 50"/>
                <a:gd name="T39" fmla="*/ 77 h 54"/>
                <a:gd name="T40" fmla="*/ 688 w 50"/>
                <a:gd name="T41" fmla="*/ 56 h 54"/>
                <a:gd name="T42" fmla="*/ 688 w 50"/>
                <a:gd name="T43" fmla="*/ 56 h 54"/>
                <a:gd name="T44" fmla="*/ 783 w 50"/>
                <a:gd name="T45" fmla="*/ 35 h 54"/>
                <a:gd name="T46" fmla="*/ 783 w 50"/>
                <a:gd name="T47" fmla="*/ 35 h 54"/>
                <a:gd name="T48" fmla="*/ 783 w 50"/>
                <a:gd name="T49" fmla="*/ 21 h 54"/>
                <a:gd name="T50" fmla="*/ 313 w 50"/>
                <a:gd name="T51" fmla="*/ 0 h 5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0" h="54">
                  <a:moveTo>
                    <a:pt x="20" y="0"/>
                  </a:moveTo>
                  <a:cubicBezTo>
                    <a:pt x="20" y="0"/>
                    <a:pt x="16" y="0"/>
                    <a:pt x="13" y="3"/>
                  </a:cubicBezTo>
                  <a:cubicBezTo>
                    <a:pt x="2" y="15"/>
                    <a:pt x="0" y="38"/>
                    <a:pt x="12" y="50"/>
                  </a:cubicBezTo>
                  <a:cubicBezTo>
                    <a:pt x="12" y="51"/>
                    <a:pt x="15" y="53"/>
                    <a:pt x="17" y="53"/>
                  </a:cubicBezTo>
                  <a:cubicBezTo>
                    <a:pt x="22" y="53"/>
                    <a:pt x="34" y="53"/>
                    <a:pt x="43" y="54"/>
                  </a:cubicBezTo>
                  <a:cubicBezTo>
                    <a:pt x="42" y="54"/>
                    <a:pt x="42" y="53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0" y="52"/>
                    <a:pt x="40" y="52"/>
                  </a:cubicBezTo>
                  <a:cubicBezTo>
                    <a:pt x="40" y="52"/>
                    <a:pt x="39" y="52"/>
                    <a:pt x="39" y="52"/>
                  </a:cubicBezTo>
                  <a:cubicBezTo>
                    <a:pt x="39" y="51"/>
                    <a:pt x="39" y="51"/>
                    <a:pt x="38" y="51"/>
                  </a:cubicBezTo>
                  <a:cubicBezTo>
                    <a:pt x="38" y="51"/>
                    <a:pt x="38" y="50"/>
                    <a:pt x="38" y="50"/>
                  </a:cubicBezTo>
                  <a:cubicBezTo>
                    <a:pt x="37" y="50"/>
                    <a:pt x="37" y="49"/>
                    <a:pt x="37" y="49"/>
                  </a:cubicBezTo>
                  <a:cubicBezTo>
                    <a:pt x="31" y="40"/>
                    <a:pt x="31" y="22"/>
                    <a:pt x="36" y="11"/>
                  </a:cubicBezTo>
                  <a:cubicBezTo>
                    <a:pt x="37" y="10"/>
                    <a:pt x="37" y="9"/>
                    <a:pt x="38" y="9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9" y="8"/>
                    <a:pt x="39" y="7"/>
                    <a:pt x="39" y="7"/>
                  </a:cubicBezTo>
                  <a:cubicBezTo>
                    <a:pt x="39" y="6"/>
                    <a:pt x="40" y="6"/>
                    <a:pt x="40" y="6"/>
                  </a:cubicBezTo>
                  <a:cubicBezTo>
                    <a:pt x="40" y="6"/>
                    <a:pt x="41" y="5"/>
                    <a:pt x="41" y="5"/>
                  </a:cubicBezTo>
                  <a:cubicBezTo>
                    <a:pt x="41" y="5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4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6" y="2"/>
                    <a:pt x="48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1"/>
                    <a:pt x="50" y="1"/>
                    <a:pt x="50" y="1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6" name="Freeform 1169">
              <a:extLst>
                <a:ext uri="{FF2B5EF4-FFF2-40B4-BE49-F238E27FC236}">
                  <a16:creationId xmlns:a16="http://schemas.microsoft.com/office/drawing/2014/main" id="{01D34EA7-7E27-4893-947E-5D6376EB6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1683"/>
              <a:ext cx="53" cy="144"/>
            </a:xfrm>
            <a:custGeom>
              <a:avLst/>
              <a:gdLst>
                <a:gd name="T0" fmla="*/ 96 w 21"/>
                <a:gd name="T1" fmla="*/ 171 h 54"/>
                <a:gd name="T2" fmla="*/ 96 w 21"/>
                <a:gd name="T3" fmla="*/ 888 h 54"/>
                <a:gd name="T4" fmla="*/ 288 w 21"/>
                <a:gd name="T5" fmla="*/ 1003 h 54"/>
                <a:gd name="T6" fmla="*/ 275 w 21"/>
                <a:gd name="T7" fmla="*/ 853 h 54"/>
                <a:gd name="T8" fmla="*/ 209 w 21"/>
                <a:gd name="T9" fmla="*/ 819 h 54"/>
                <a:gd name="T10" fmla="*/ 209 w 21"/>
                <a:gd name="T11" fmla="*/ 248 h 54"/>
                <a:gd name="T12" fmla="*/ 318 w 21"/>
                <a:gd name="T13" fmla="*/ 149 h 54"/>
                <a:gd name="T14" fmla="*/ 338 w 21"/>
                <a:gd name="T15" fmla="*/ 0 h 54"/>
                <a:gd name="T16" fmla="*/ 96 w 21"/>
                <a:gd name="T17" fmla="*/ 17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54">
                  <a:moveTo>
                    <a:pt x="6" y="9"/>
                  </a:moveTo>
                  <a:cubicBezTo>
                    <a:pt x="0" y="19"/>
                    <a:pt x="0" y="37"/>
                    <a:pt x="6" y="47"/>
                  </a:cubicBezTo>
                  <a:cubicBezTo>
                    <a:pt x="9" y="51"/>
                    <a:pt x="13" y="54"/>
                    <a:pt x="18" y="5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5"/>
                    <a:pt x="15" y="45"/>
                    <a:pt x="13" y="43"/>
                  </a:cubicBezTo>
                  <a:cubicBezTo>
                    <a:pt x="9" y="36"/>
                    <a:pt x="8" y="21"/>
                    <a:pt x="13" y="13"/>
                  </a:cubicBezTo>
                  <a:cubicBezTo>
                    <a:pt x="16" y="8"/>
                    <a:pt x="19" y="8"/>
                    <a:pt x="20" y="8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5" y="0"/>
                    <a:pt x="9" y="3"/>
                    <a:pt x="6" y="9"/>
                  </a:cubicBezTo>
                  <a:close/>
                </a:path>
              </a:pathLst>
            </a:custGeom>
            <a:solidFill>
              <a:srgbClr val="FB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7" name="Freeform 1170">
              <a:extLst>
                <a:ext uri="{FF2B5EF4-FFF2-40B4-BE49-F238E27FC236}">
                  <a16:creationId xmlns:a16="http://schemas.microsoft.com/office/drawing/2014/main" id="{8DD92CDC-E04A-4703-AC12-50217EB83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680"/>
              <a:ext cx="130" cy="147"/>
            </a:xfrm>
            <a:custGeom>
              <a:avLst/>
              <a:gdLst>
                <a:gd name="T0" fmla="*/ 800 w 52"/>
                <a:gd name="T1" fmla="*/ 1029 h 55"/>
                <a:gd name="T2" fmla="*/ 613 w 52"/>
                <a:gd name="T3" fmla="*/ 914 h 55"/>
                <a:gd name="T4" fmla="*/ 613 w 52"/>
                <a:gd name="T5" fmla="*/ 192 h 55"/>
                <a:gd name="T6" fmla="*/ 813 w 52"/>
                <a:gd name="T7" fmla="*/ 21 h 55"/>
                <a:gd name="T8" fmla="*/ 813 w 52"/>
                <a:gd name="T9" fmla="*/ 21 h 55"/>
                <a:gd name="T10" fmla="*/ 300 w 52"/>
                <a:gd name="T11" fmla="*/ 0 h 55"/>
                <a:gd name="T12" fmla="*/ 208 w 52"/>
                <a:gd name="T13" fmla="*/ 56 h 55"/>
                <a:gd name="T14" fmla="*/ 188 w 52"/>
                <a:gd name="T15" fmla="*/ 957 h 55"/>
                <a:gd name="T16" fmla="*/ 270 w 52"/>
                <a:gd name="T17" fmla="*/ 994 h 55"/>
                <a:gd name="T18" fmla="*/ 800 w 52"/>
                <a:gd name="T19" fmla="*/ 1029 h 55"/>
                <a:gd name="T20" fmla="*/ 800 w 52"/>
                <a:gd name="T21" fmla="*/ 1016 h 55"/>
                <a:gd name="T22" fmla="*/ 800 w 52"/>
                <a:gd name="T23" fmla="*/ 1029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55">
                  <a:moveTo>
                    <a:pt x="51" y="54"/>
                  </a:moveTo>
                  <a:cubicBezTo>
                    <a:pt x="46" y="55"/>
                    <a:pt x="42" y="52"/>
                    <a:pt x="39" y="48"/>
                  </a:cubicBezTo>
                  <a:cubicBezTo>
                    <a:pt x="33" y="38"/>
                    <a:pt x="33" y="20"/>
                    <a:pt x="39" y="10"/>
                  </a:cubicBezTo>
                  <a:cubicBezTo>
                    <a:pt x="42" y="5"/>
                    <a:pt x="47" y="2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6" y="0"/>
                    <a:pt x="13" y="3"/>
                  </a:cubicBezTo>
                  <a:cubicBezTo>
                    <a:pt x="2" y="15"/>
                    <a:pt x="0" y="37"/>
                    <a:pt x="12" y="50"/>
                  </a:cubicBezTo>
                  <a:cubicBezTo>
                    <a:pt x="13" y="50"/>
                    <a:pt x="16" y="52"/>
                    <a:pt x="17" y="52"/>
                  </a:cubicBezTo>
                  <a:cubicBezTo>
                    <a:pt x="24" y="53"/>
                    <a:pt x="42" y="54"/>
                    <a:pt x="51" y="54"/>
                  </a:cubicBezTo>
                  <a:cubicBezTo>
                    <a:pt x="52" y="54"/>
                    <a:pt x="51" y="54"/>
                    <a:pt x="51" y="53"/>
                  </a:cubicBezTo>
                  <a:lnTo>
                    <a:pt x="51" y="54"/>
                  </a:ln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8" name="Freeform 1171">
              <a:extLst>
                <a:ext uri="{FF2B5EF4-FFF2-40B4-BE49-F238E27FC236}">
                  <a16:creationId xmlns:a16="http://schemas.microsoft.com/office/drawing/2014/main" id="{9E40E61B-AF5E-45F2-BD8E-EC757D586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544"/>
              <a:ext cx="50" cy="99"/>
            </a:xfrm>
            <a:custGeom>
              <a:avLst/>
              <a:gdLst>
                <a:gd name="T0" fmla="*/ 175 w 20"/>
                <a:gd name="T1" fmla="*/ 688 h 37"/>
                <a:gd name="T2" fmla="*/ 220 w 20"/>
                <a:gd name="T3" fmla="*/ 0 h 37"/>
                <a:gd name="T4" fmla="*/ 175 w 20"/>
                <a:gd name="T5" fmla="*/ 0 h 37"/>
                <a:gd name="T6" fmla="*/ 63 w 20"/>
                <a:gd name="T7" fmla="*/ 94 h 37"/>
                <a:gd name="T8" fmla="*/ 63 w 20"/>
                <a:gd name="T9" fmla="*/ 650 h 37"/>
                <a:gd name="T10" fmla="*/ 125 w 20"/>
                <a:gd name="T11" fmla="*/ 709 h 37"/>
                <a:gd name="T12" fmla="*/ 125 w 20"/>
                <a:gd name="T13" fmla="*/ 709 h 37"/>
                <a:gd name="T14" fmla="*/ 145 w 20"/>
                <a:gd name="T15" fmla="*/ 688 h 37"/>
                <a:gd name="T16" fmla="*/ 175 w 20"/>
                <a:gd name="T17" fmla="*/ 68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37">
                  <a:moveTo>
                    <a:pt x="11" y="36"/>
                  </a:moveTo>
                  <a:cubicBezTo>
                    <a:pt x="20" y="28"/>
                    <a:pt x="18" y="8"/>
                    <a:pt x="14" y="0"/>
                  </a:cubicBezTo>
                  <a:cubicBezTo>
                    <a:pt x="13" y="0"/>
                    <a:pt x="12" y="0"/>
                    <a:pt x="11" y="0"/>
                  </a:cubicBezTo>
                  <a:cubicBezTo>
                    <a:pt x="8" y="0"/>
                    <a:pt x="6" y="1"/>
                    <a:pt x="4" y="5"/>
                  </a:cubicBezTo>
                  <a:cubicBezTo>
                    <a:pt x="0" y="13"/>
                    <a:pt x="0" y="28"/>
                    <a:pt x="4" y="34"/>
                  </a:cubicBezTo>
                  <a:cubicBezTo>
                    <a:pt x="6" y="37"/>
                    <a:pt x="7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9" y="36"/>
                    <a:pt x="9" y="36"/>
                  </a:cubicBezTo>
                  <a:cubicBezTo>
                    <a:pt x="10" y="36"/>
                    <a:pt x="10" y="36"/>
                    <a:pt x="11" y="36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9" name="Freeform 1172">
              <a:extLst>
                <a:ext uri="{FF2B5EF4-FFF2-40B4-BE49-F238E27FC236}">
                  <a16:creationId xmlns:a16="http://schemas.microsoft.com/office/drawing/2014/main" id="{E65D87D6-3F33-4183-9020-116F319B5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1704"/>
              <a:ext cx="55" cy="102"/>
            </a:xfrm>
            <a:custGeom>
              <a:avLst/>
              <a:gdLst>
                <a:gd name="T0" fmla="*/ 83 w 22"/>
                <a:gd name="T1" fmla="*/ 94 h 38"/>
                <a:gd name="T2" fmla="*/ 83 w 22"/>
                <a:gd name="T3" fmla="*/ 676 h 38"/>
                <a:gd name="T4" fmla="*/ 145 w 22"/>
                <a:gd name="T5" fmla="*/ 714 h 38"/>
                <a:gd name="T6" fmla="*/ 145 w 22"/>
                <a:gd name="T7" fmla="*/ 735 h 38"/>
                <a:gd name="T8" fmla="*/ 175 w 22"/>
                <a:gd name="T9" fmla="*/ 714 h 38"/>
                <a:gd name="T10" fmla="*/ 220 w 22"/>
                <a:gd name="T11" fmla="*/ 714 h 38"/>
                <a:gd name="T12" fmla="*/ 250 w 22"/>
                <a:gd name="T13" fmla="*/ 21 h 38"/>
                <a:gd name="T14" fmla="*/ 175 w 22"/>
                <a:gd name="T15" fmla="*/ 0 h 38"/>
                <a:gd name="T16" fmla="*/ 83 w 22"/>
                <a:gd name="T17" fmla="*/ 94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8">
                  <a:moveTo>
                    <a:pt x="5" y="5"/>
                  </a:moveTo>
                  <a:cubicBezTo>
                    <a:pt x="0" y="13"/>
                    <a:pt x="1" y="28"/>
                    <a:pt x="5" y="35"/>
                  </a:cubicBezTo>
                  <a:cubicBezTo>
                    <a:pt x="7" y="37"/>
                    <a:pt x="9" y="37"/>
                    <a:pt x="9" y="37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7"/>
                    <a:pt x="10" y="37"/>
                    <a:pt x="11" y="37"/>
                  </a:cubicBezTo>
                  <a:cubicBezTo>
                    <a:pt x="11" y="37"/>
                    <a:pt x="12" y="37"/>
                    <a:pt x="14" y="37"/>
                  </a:cubicBezTo>
                  <a:cubicBezTo>
                    <a:pt x="22" y="28"/>
                    <a:pt x="20" y="8"/>
                    <a:pt x="16" y="1"/>
                  </a:cubicBezTo>
                  <a:cubicBezTo>
                    <a:pt x="14" y="0"/>
                    <a:pt x="12" y="0"/>
                    <a:pt x="11" y="0"/>
                  </a:cubicBezTo>
                  <a:cubicBezTo>
                    <a:pt x="9" y="0"/>
                    <a:pt x="7" y="1"/>
                    <a:pt x="5" y="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0" name="Freeform 1173">
              <a:extLst>
                <a:ext uri="{FF2B5EF4-FFF2-40B4-BE49-F238E27FC236}">
                  <a16:creationId xmlns:a16="http://schemas.microsoft.com/office/drawing/2014/main" id="{F4E69AAA-8EFB-457F-A9A7-800909C1E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1534"/>
              <a:ext cx="58" cy="93"/>
            </a:xfrm>
            <a:custGeom>
              <a:avLst/>
              <a:gdLst>
                <a:gd name="T0" fmla="*/ 285 w 23"/>
                <a:gd name="T1" fmla="*/ 656 h 35"/>
                <a:gd name="T2" fmla="*/ 338 w 23"/>
                <a:gd name="T3" fmla="*/ 635 h 35"/>
                <a:gd name="T4" fmla="*/ 368 w 23"/>
                <a:gd name="T5" fmla="*/ 523 h 35"/>
                <a:gd name="T6" fmla="*/ 159 w 23"/>
                <a:gd name="T7" fmla="*/ 21 h 35"/>
                <a:gd name="T8" fmla="*/ 113 w 23"/>
                <a:gd name="T9" fmla="*/ 0 h 35"/>
                <a:gd name="T10" fmla="*/ 96 w 23"/>
                <a:gd name="T11" fmla="*/ 21 h 35"/>
                <a:gd name="T12" fmla="*/ 33 w 23"/>
                <a:gd name="T13" fmla="*/ 56 h 35"/>
                <a:gd name="T14" fmla="*/ 285 w 23"/>
                <a:gd name="T15" fmla="*/ 65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5">
                  <a:moveTo>
                    <a:pt x="18" y="35"/>
                  </a:moveTo>
                  <a:cubicBezTo>
                    <a:pt x="19" y="35"/>
                    <a:pt x="20" y="35"/>
                    <a:pt x="21" y="34"/>
                  </a:cubicBezTo>
                  <a:cubicBezTo>
                    <a:pt x="22" y="33"/>
                    <a:pt x="23" y="31"/>
                    <a:pt x="23" y="28"/>
                  </a:cubicBezTo>
                  <a:cubicBezTo>
                    <a:pt x="23" y="18"/>
                    <a:pt x="16" y="5"/>
                    <a:pt x="10" y="1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5" y="1"/>
                    <a:pt x="4" y="2"/>
                    <a:pt x="2" y="3"/>
                  </a:cubicBezTo>
                  <a:cubicBezTo>
                    <a:pt x="0" y="14"/>
                    <a:pt x="11" y="31"/>
                    <a:pt x="18" y="35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1" name="Freeform 1174">
              <a:extLst>
                <a:ext uri="{FF2B5EF4-FFF2-40B4-BE49-F238E27FC236}">
                  <a16:creationId xmlns:a16="http://schemas.microsoft.com/office/drawing/2014/main" id="{68091FE1-45A4-4472-8D0C-B40B3C449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688"/>
              <a:ext cx="55" cy="91"/>
            </a:xfrm>
            <a:custGeom>
              <a:avLst/>
              <a:gdLst>
                <a:gd name="T0" fmla="*/ 300 w 22"/>
                <a:gd name="T1" fmla="*/ 653 h 34"/>
                <a:gd name="T2" fmla="*/ 345 w 22"/>
                <a:gd name="T3" fmla="*/ 517 h 34"/>
                <a:gd name="T4" fmla="*/ 125 w 22"/>
                <a:gd name="T5" fmla="*/ 21 h 34"/>
                <a:gd name="T6" fmla="*/ 95 w 22"/>
                <a:gd name="T7" fmla="*/ 0 h 34"/>
                <a:gd name="T8" fmla="*/ 95 w 22"/>
                <a:gd name="T9" fmla="*/ 0 h 34"/>
                <a:gd name="T10" fmla="*/ 50 w 22"/>
                <a:gd name="T11" fmla="*/ 21 h 34"/>
                <a:gd name="T12" fmla="*/ 300 w 22"/>
                <a:gd name="T13" fmla="*/ 65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4">
                  <a:moveTo>
                    <a:pt x="19" y="34"/>
                  </a:moveTo>
                  <a:cubicBezTo>
                    <a:pt x="21" y="33"/>
                    <a:pt x="22" y="31"/>
                    <a:pt x="22" y="27"/>
                  </a:cubicBezTo>
                  <a:cubicBezTo>
                    <a:pt x="22" y="18"/>
                    <a:pt x="15" y="4"/>
                    <a:pt x="8" y="1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1"/>
                    <a:pt x="3" y="1"/>
                  </a:cubicBezTo>
                  <a:cubicBezTo>
                    <a:pt x="0" y="13"/>
                    <a:pt x="11" y="30"/>
                    <a:pt x="19" y="34"/>
                  </a:cubicBezTo>
                  <a:close/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2" name="Freeform 1175">
              <a:extLst>
                <a:ext uri="{FF2B5EF4-FFF2-40B4-BE49-F238E27FC236}">
                  <a16:creationId xmlns:a16="http://schemas.microsoft.com/office/drawing/2014/main" id="{C098B087-D5CC-46DF-AE29-C542F0C99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1582"/>
              <a:ext cx="70" cy="74"/>
            </a:xfrm>
            <a:custGeom>
              <a:avLst/>
              <a:gdLst>
                <a:gd name="T0" fmla="*/ 345 w 28"/>
                <a:gd name="T1" fmla="*/ 0 h 28"/>
                <a:gd name="T2" fmla="*/ 438 w 28"/>
                <a:gd name="T3" fmla="*/ 518 h 28"/>
                <a:gd name="T4" fmla="*/ 113 w 28"/>
                <a:gd name="T5" fmla="*/ 497 h 28"/>
                <a:gd name="T6" fmla="*/ 0 w 28"/>
                <a:gd name="T7" fmla="*/ 336 h 28"/>
                <a:gd name="T8" fmla="*/ 208 w 28"/>
                <a:gd name="T9" fmla="*/ 441 h 28"/>
                <a:gd name="T10" fmla="*/ 345 w 2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8">
                  <a:moveTo>
                    <a:pt x="22" y="0"/>
                  </a:moveTo>
                  <a:cubicBezTo>
                    <a:pt x="19" y="6"/>
                    <a:pt x="22" y="23"/>
                    <a:pt x="28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1" y="22"/>
                    <a:pt x="0" y="18"/>
                  </a:cubicBezTo>
                  <a:cubicBezTo>
                    <a:pt x="3" y="22"/>
                    <a:pt x="8" y="24"/>
                    <a:pt x="13" y="24"/>
                  </a:cubicBezTo>
                  <a:cubicBezTo>
                    <a:pt x="21" y="24"/>
                    <a:pt x="17" y="0"/>
                    <a:pt x="22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3" name="Freeform 1176">
              <a:extLst>
                <a:ext uri="{FF2B5EF4-FFF2-40B4-BE49-F238E27FC236}">
                  <a16:creationId xmlns:a16="http://schemas.microsoft.com/office/drawing/2014/main" id="{D37F7E8C-19D0-4238-92F6-8A2DCC344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744"/>
              <a:ext cx="75" cy="75"/>
            </a:xfrm>
            <a:custGeom>
              <a:avLst/>
              <a:gdLst>
                <a:gd name="T0" fmla="*/ 375 w 30"/>
                <a:gd name="T1" fmla="*/ 0 h 28"/>
                <a:gd name="T2" fmla="*/ 470 w 30"/>
                <a:gd name="T3" fmla="*/ 538 h 28"/>
                <a:gd name="T4" fmla="*/ 113 w 30"/>
                <a:gd name="T5" fmla="*/ 517 h 28"/>
                <a:gd name="T6" fmla="*/ 0 w 30"/>
                <a:gd name="T7" fmla="*/ 346 h 28"/>
                <a:gd name="T8" fmla="*/ 238 w 30"/>
                <a:gd name="T9" fmla="*/ 458 h 28"/>
                <a:gd name="T10" fmla="*/ 375 w 30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8">
                  <a:moveTo>
                    <a:pt x="24" y="0"/>
                  </a:moveTo>
                  <a:cubicBezTo>
                    <a:pt x="22" y="6"/>
                    <a:pt x="24" y="23"/>
                    <a:pt x="30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1" y="22"/>
                    <a:pt x="0" y="18"/>
                  </a:cubicBezTo>
                  <a:cubicBezTo>
                    <a:pt x="3" y="22"/>
                    <a:pt x="10" y="24"/>
                    <a:pt x="15" y="24"/>
                  </a:cubicBezTo>
                  <a:cubicBezTo>
                    <a:pt x="23" y="24"/>
                    <a:pt x="19" y="0"/>
                    <a:pt x="24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4" name="Freeform 1177">
              <a:extLst>
                <a:ext uri="{FF2B5EF4-FFF2-40B4-BE49-F238E27FC236}">
                  <a16:creationId xmlns:a16="http://schemas.microsoft.com/office/drawing/2014/main" id="{4C2B0B11-8A57-4D95-82B4-7FF451B4D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1520"/>
              <a:ext cx="78" cy="56"/>
            </a:xfrm>
            <a:custGeom>
              <a:avLst/>
              <a:gdLst>
                <a:gd name="T0" fmla="*/ 0 w 31"/>
                <a:gd name="T1" fmla="*/ 397 h 21"/>
                <a:gd name="T2" fmla="*/ 189 w 31"/>
                <a:gd name="T3" fmla="*/ 21 h 21"/>
                <a:gd name="T4" fmla="*/ 493 w 31"/>
                <a:gd name="T5" fmla="*/ 35 h 21"/>
                <a:gd name="T6" fmla="*/ 0 w 31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1">
                  <a:moveTo>
                    <a:pt x="0" y="21"/>
                  </a:moveTo>
                  <a:cubicBezTo>
                    <a:pt x="2" y="12"/>
                    <a:pt x="8" y="3"/>
                    <a:pt x="12" y="1"/>
                  </a:cubicBezTo>
                  <a:cubicBezTo>
                    <a:pt x="15" y="0"/>
                    <a:pt x="31" y="2"/>
                    <a:pt x="31" y="2"/>
                  </a:cubicBezTo>
                  <a:cubicBezTo>
                    <a:pt x="25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5" name="Freeform 1178">
              <a:extLst>
                <a:ext uri="{FF2B5EF4-FFF2-40B4-BE49-F238E27FC236}">
                  <a16:creationId xmlns:a16="http://schemas.microsoft.com/office/drawing/2014/main" id="{B8E52A1D-C48F-4E31-B1CD-A111240D6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1683"/>
              <a:ext cx="75" cy="56"/>
            </a:xfrm>
            <a:custGeom>
              <a:avLst/>
              <a:gdLst>
                <a:gd name="T0" fmla="*/ 0 w 30"/>
                <a:gd name="T1" fmla="*/ 397 h 21"/>
                <a:gd name="T2" fmla="*/ 175 w 30"/>
                <a:gd name="T3" fmla="*/ 35 h 21"/>
                <a:gd name="T4" fmla="*/ 470 w 30"/>
                <a:gd name="T5" fmla="*/ 35 h 21"/>
                <a:gd name="T6" fmla="*/ 0 w 30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1">
                  <a:moveTo>
                    <a:pt x="0" y="21"/>
                  </a:moveTo>
                  <a:cubicBezTo>
                    <a:pt x="1" y="13"/>
                    <a:pt x="8" y="3"/>
                    <a:pt x="11" y="2"/>
                  </a:cubicBezTo>
                  <a:cubicBezTo>
                    <a:pt x="15" y="0"/>
                    <a:pt x="30" y="2"/>
                    <a:pt x="30" y="2"/>
                  </a:cubicBezTo>
                  <a:cubicBezTo>
                    <a:pt x="24" y="2"/>
                    <a:pt x="6" y="5"/>
                    <a:pt x="0" y="21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6" name="Freeform 1179">
              <a:extLst>
                <a:ext uri="{FF2B5EF4-FFF2-40B4-BE49-F238E27FC236}">
                  <a16:creationId xmlns:a16="http://schemas.microsoft.com/office/drawing/2014/main" id="{FD04299E-A292-48B2-8FF6-46D5786A1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638"/>
              <a:ext cx="145" cy="160"/>
            </a:xfrm>
            <a:custGeom>
              <a:avLst/>
              <a:gdLst>
                <a:gd name="T0" fmla="*/ 458 w 58"/>
                <a:gd name="T1" fmla="*/ 0 h 60"/>
                <a:gd name="T2" fmla="*/ 0 w 58"/>
                <a:gd name="T3" fmla="*/ 227 h 60"/>
                <a:gd name="T4" fmla="*/ 175 w 58"/>
                <a:gd name="T5" fmla="*/ 248 h 60"/>
                <a:gd name="T6" fmla="*/ 458 w 58"/>
                <a:gd name="T7" fmla="*/ 875 h 60"/>
                <a:gd name="T8" fmla="*/ 345 w 58"/>
                <a:gd name="T9" fmla="*/ 1139 h 60"/>
                <a:gd name="T10" fmla="*/ 345 w 58"/>
                <a:gd name="T11" fmla="*/ 1139 h 60"/>
                <a:gd name="T12" fmla="*/ 783 w 58"/>
                <a:gd name="T13" fmla="*/ 875 h 60"/>
                <a:gd name="T14" fmla="*/ 458 w 58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60">
                  <a:moveTo>
                    <a:pt x="29" y="0"/>
                  </a:moveTo>
                  <a:cubicBezTo>
                    <a:pt x="27" y="1"/>
                    <a:pt x="10" y="7"/>
                    <a:pt x="0" y="12"/>
                  </a:cubicBezTo>
                  <a:cubicBezTo>
                    <a:pt x="4" y="10"/>
                    <a:pt x="8" y="11"/>
                    <a:pt x="11" y="13"/>
                  </a:cubicBezTo>
                  <a:cubicBezTo>
                    <a:pt x="21" y="18"/>
                    <a:pt x="29" y="34"/>
                    <a:pt x="29" y="46"/>
                  </a:cubicBezTo>
                  <a:cubicBezTo>
                    <a:pt x="29" y="52"/>
                    <a:pt x="26" y="57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58" y="29"/>
                    <a:pt x="49" y="4"/>
                    <a:pt x="29" y="0"/>
                  </a:cubicBezTo>
                  <a:close/>
                </a:path>
              </a:pathLst>
            </a:custGeom>
            <a:solidFill>
              <a:srgbClr val="E5B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7" name="Freeform 1180">
              <a:extLst>
                <a:ext uri="{FF2B5EF4-FFF2-40B4-BE49-F238E27FC236}">
                  <a16:creationId xmlns:a16="http://schemas.microsoft.com/office/drawing/2014/main" id="{73D632A6-6231-42C3-B918-894CF54DF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571"/>
              <a:ext cx="47" cy="56"/>
            </a:xfrm>
            <a:custGeom>
              <a:avLst/>
              <a:gdLst>
                <a:gd name="T0" fmla="*/ 0 w 19"/>
                <a:gd name="T1" fmla="*/ 0 h 21"/>
                <a:gd name="T2" fmla="*/ 12 w 19"/>
                <a:gd name="T3" fmla="*/ 363 h 21"/>
                <a:gd name="T4" fmla="*/ 287 w 19"/>
                <a:gd name="T5" fmla="*/ 192 h 21"/>
                <a:gd name="T6" fmla="*/ 0 w 19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1">
                  <a:moveTo>
                    <a:pt x="0" y="0"/>
                  </a:moveTo>
                  <a:cubicBezTo>
                    <a:pt x="3" y="8"/>
                    <a:pt x="2" y="16"/>
                    <a:pt x="1" y="19"/>
                  </a:cubicBezTo>
                  <a:cubicBezTo>
                    <a:pt x="1" y="21"/>
                    <a:pt x="19" y="10"/>
                    <a:pt x="19" y="10"/>
                  </a:cubicBezTo>
                  <a:cubicBezTo>
                    <a:pt x="14" y="11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8" name="Freeform 1181">
              <a:extLst>
                <a:ext uri="{FF2B5EF4-FFF2-40B4-BE49-F238E27FC236}">
                  <a16:creationId xmlns:a16="http://schemas.microsoft.com/office/drawing/2014/main" id="{206F08B5-0DD8-41AC-8386-A94E3315B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728"/>
              <a:ext cx="47" cy="59"/>
            </a:xfrm>
            <a:custGeom>
              <a:avLst/>
              <a:gdLst>
                <a:gd name="T0" fmla="*/ 0 w 19"/>
                <a:gd name="T1" fmla="*/ 0 h 22"/>
                <a:gd name="T2" fmla="*/ 12 w 19"/>
                <a:gd name="T3" fmla="*/ 367 h 22"/>
                <a:gd name="T4" fmla="*/ 287 w 19"/>
                <a:gd name="T5" fmla="*/ 193 h 22"/>
                <a:gd name="T6" fmla="*/ 0 w 19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3" y="9"/>
                    <a:pt x="2" y="16"/>
                    <a:pt x="1" y="19"/>
                  </a:cubicBezTo>
                  <a:cubicBezTo>
                    <a:pt x="1" y="22"/>
                    <a:pt x="19" y="10"/>
                    <a:pt x="19" y="10"/>
                  </a:cubicBezTo>
                  <a:cubicBezTo>
                    <a:pt x="14" y="12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D28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9" name="Freeform 1182">
              <a:extLst>
                <a:ext uri="{FF2B5EF4-FFF2-40B4-BE49-F238E27FC236}">
                  <a16:creationId xmlns:a16="http://schemas.microsoft.com/office/drawing/2014/main" id="{5CC06306-C66D-4FC5-B12A-536DDEC25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491"/>
              <a:ext cx="40" cy="19"/>
            </a:xfrm>
            <a:custGeom>
              <a:avLst/>
              <a:gdLst>
                <a:gd name="T0" fmla="*/ 0 w 16"/>
                <a:gd name="T1" fmla="*/ 141 h 7"/>
                <a:gd name="T2" fmla="*/ 250 w 1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cubicBezTo>
                    <a:pt x="7" y="6"/>
                    <a:pt x="14" y="2"/>
                    <a:pt x="16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00" name="Freeform 1183">
              <a:extLst>
                <a:ext uri="{FF2B5EF4-FFF2-40B4-BE49-F238E27FC236}">
                  <a16:creationId xmlns:a16="http://schemas.microsoft.com/office/drawing/2014/main" id="{3645404B-F8C4-437A-A906-EA6C7D2B9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1646"/>
              <a:ext cx="43" cy="16"/>
            </a:xfrm>
            <a:custGeom>
              <a:avLst/>
              <a:gdLst>
                <a:gd name="T0" fmla="*/ 0 w 17"/>
                <a:gd name="T1" fmla="*/ 115 h 6"/>
                <a:gd name="T2" fmla="*/ 276 w 1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">
                  <a:moveTo>
                    <a:pt x="0" y="6"/>
                  </a:moveTo>
                  <a:cubicBezTo>
                    <a:pt x="6" y="6"/>
                    <a:pt x="13" y="3"/>
                    <a:pt x="17" y="0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01" name="Freeform 1184">
              <a:extLst>
                <a:ext uri="{FF2B5EF4-FFF2-40B4-BE49-F238E27FC236}">
                  <a16:creationId xmlns:a16="http://schemas.microsoft.com/office/drawing/2014/main" id="{DECBFE73-E9B5-404B-B71C-21B99C305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798"/>
              <a:ext cx="303" cy="322"/>
            </a:xfrm>
            <a:custGeom>
              <a:avLst/>
              <a:gdLst>
                <a:gd name="T0" fmla="*/ 1881 w 121"/>
                <a:gd name="T1" fmla="*/ 1905 h 121"/>
                <a:gd name="T2" fmla="*/ 1868 w 121"/>
                <a:gd name="T3" fmla="*/ 1940 h 121"/>
                <a:gd name="T4" fmla="*/ 1725 w 121"/>
                <a:gd name="T5" fmla="*/ 1961 h 121"/>
                <a:gd name="T6" fmla="*/ 488 w 121"/>
                <a:gd name="T7" fmla="*/ 0 h 121"/>
                <a:gd name="T8" fmla="*/ 739 w 121"/>
                <a:gd name="T9" fmla="*/ 1075 h 121"/>
                <a:gd name="T10" fmla="*/ 0 w 121"/>
                <a:gd name="T11" fmla="*/ 21 h 121"/>
                <a:gd name="T12" fmla="*/ 188 w 121"/>
                <a:gd name="T13" fmla="*/ 511 h 121"/>
                <a:gd name="T14" fmla="*/ 1663 w 121"/>
                <a:gd name="T15" fmla="*/ 2225 h 121"/>
                <a:gd name="T16" fmla="*/ 1805 w 121"/>
                <a:gd name="T17" fmla="*/ 2225 h 121"/>
                <a:gd name="T18" fmla="*/ 1901 w 121"/>
                <a:gd name="T19" fmla="*/ 1905 h 12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121">
                  <a:moveTo>
                    <a:pt x="120" y="101"/>
                  </a:moveTo>
                  <a:cubicBezTo>
                    <a:pt x="119" y="103"/>
                    <a:pt x="119" y="103"/>
                    <a:pt x="119" y="103"/>
                  </a:cubicBezTo>
                  <a:cubicBezTo>
                    <a:pt x="118" y="108"/>
                    <a:pt x="114" y="106"/>
                    <a:pt x="110" y="104"/>
                  </a:cubicBezTo>
                  <a:cubicBezTo>
                    <a:pt x="93" y="92"/>
                    <a:pt x="57" y="60"/>
                    <a:pt x="31" y="0"/>
                  </a:cubicBezTo>
                  <a:cubicBezTo>
                    <a:pt x="31" y="0"/>
                    <a:pt x="53" y="49"/>
                    <a:pt x="47" y="57"/>
                  </a:cubicBezTo>
                  <a:cubicBezTo>
                    <a:pt x="41" y="65"/>
                    <a:pt x="0" y="1"/>
                    <a:pt x="0" y="1"/>
                  </a:cubicBezTo>
                  <a:cubicBezTo>
                    <a:pt x="3" y="11"/>
                    <a:pt x="7" y="19"/>
                    <a:pt x="12" y="27"/>
                  </a:cubicBezTo>
                  <a:cubicBezTo>
                    <a:pt x="36" y="69"/>
                    <a:pt x="89" y="113"/>
                    <a:pt x="106" y="118"/>
                  </a:cubicBezTo>
                  <a:cubicBezTo>
                    <a:pt x="110" y="119"/>
                    <a:pt x="111" y="121"/>
                    <a:pt x="115" y="118"/>
                  </a:cubicBezTo>
                  <a:cubicBezTo>
                    <a:pt x="118" y="117"/>
                    <a:pt x="120" y="110"/>
                    <a:pt x="121" y="101"/>
                  </a:cubicBezTo>
                </a:path>
              </a:pathLst>
            </a:custGeom>
            <a:solidFill>
              <a:srgbClr val="C10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02" name="Freeform 1185">
              <a:extLst>
                <a:ext uri="{FF2B5EF4-FFF2-40B4-BE49-F238E27FC236}">
                  <a16:creationId xmlns:a16="http://schemas.microsoft.com/office/drawing/2014/main" id="{F7339683-DBAA-4C73-850A-A9DAB2C5C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398"/>
              <a:ext cx="105" cy="45"/>
            </a:xfrm>
            <a:custGeom>
              <a:avLst/>
              <a:gdLst>
                <a:gd name="T0" fmla="*/ 20 w 42"/>
                <a:gd name="T1" fmla="*/ 0 h 17"/>
                <a:gd name="T2" fmla="*/ 20 w 42"/>
                <a:gd name="T3" fmla="*/ 0 h 17"/>
                <a:gd name="T4" fmla="*/ 20 w 42"/>
                <a:gd name="T5" fmla="*/ 0 h 17"/>
                <a:gd name="T6" fmla="*/ 0 w 42"/>
                <a:gd name="T7" fmla="*/ 90 h 17"/>
                <a:gd name="T8" fmla="*/ 0 w 42"/>
                <a:gd name="T9" fmla="*/ 148 h 17"/>
                <a:gd name="T10" fmla="*/ 645 w 42"/>
                <a:gd name="T11" fmla="*/ 315 h 17"/>
                <a:gd name="T12" fmla="*/ 658 w 42"/>
                <a:gd name="T13" fmla="*/ 169 h 17"/>
                <a:gd name="T14" fmla="*/ 20 w 42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17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5" y="11"/>
                    <a:pt x="30" y="14"/>
                    <a:pt x="41" y="17"/>
                  </a:cubicBezTo>
                  <a:cubicBezTo>
                    <a:pt x="42" y="15"/>
                    <a:pt x="42" y="12"/>
                    <a:pt x="42" y="9"/>
                  </a:cubicBezTo>
                  <a:cubicBezTo>
                    <a:pt x="31" y="6"/>
                    <a:pt x="16" y="3"/>
                    <a:pt x="1" y="0"/>
                  </a:cubicBezTo>
                  <a:close/>
                </a:path>
              </a:pathLst>
            </a:custGeom>
            <a:solidFill>
              <a:srgbClr val="F5E7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03" name="Freeform 1186">
              <a:extLst>
                <a:ext uri="{FF2B5EF4-FFF2-40B4-BE49-F238E27FC236}">
                  <a16:creationId xmlns:a16="http://schemas.microsoft.com/office/drawing/2014/main" id="{B08ECD16-44A5-40D4-A566-AB171D819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902"/>
              <a:ext cx="20" cy="394"/>
            </a:xfrm>
            <a:custGeom>
              <a:avLst/>
              <a:gdLst>
                <a:gd name="T0" fmla="*/ 0 w 8"/>
                <a:gd name="T1" fmla="*/ 0 h 148"/>
                <a:gd name="T2" fmla="*/ 33 w 8"/>
                <a:gd name="T3" fmla="*/ 2793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8">
                  <a:moveTo>
                    <a:pt x="0" y="0"/>
                  </a:moveTo>
                  <a:cubicBezTo>
                    <a:pt x="6" y="15"/>
                    <a:pt x="8" y="121"/>
                    <a:pt x="2" y="148"/>
                  </a:cubicBezTo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04" name="Freeform 1187">
              <a:extLst>
                <a:ext uri="{FF2B5EF4-FFF2-40B4-BE49-F238E27FC236}">
                  <a16:creationId xmlns:a16="http://schemas.microsoft.com/office/drawing/2014/main" id="{F3F91091-EFFD-4FD6-97FD-FF0CEFFF6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867"/>
              <a:ext cx="150" cy="189"/>
            </a:xfrm>
            <a:custGeom>
              <a:avLst/>
              <a:gdLst>
                <a:gd name="T0" fmla="*/ 938 w 60"/>
                <a:gd name="T1" fmla="*/ 0 h 71"/>
                <a:gd name="T2" fmla="*/ 208 w 60"/>
                <a:gd name="T3" fmla="*/ 192 h 71"/>
                <a:gd name="T4" fmla="*/ 0 w 60"/>
                <a:gd name="T5" fmla="*/ 681 h 71"/>
                <a:gd name="T6" fmla="*/ 0 w 60"/>
                <a:gd name="T7" fmla="*/ 1339 h 71"/>
                <a:gd name="T8" fmla="*/ 345 w 60"/>
                <a:gd name="T9" fmla="*/ 261 h 71"/>
                <a:gd name="T10" fmla="*/ 938 w 60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71">
                  <a:moveTo>
                    <a:pt x="60" y="0"/>
                  </a:moveTo>
                  <a:cubicBezTo>
                    <a:pt x="49" y="0"/>
                    <a:pt x="25" y="1"/>
                    <a:pt x="13" y="10"/>
                  </a:cubicBezTo>
                  <a:cubicBezTo>
                    <a:pt x="0" y="20"/>
                    <a:pt x="0" y="30"/>
                    <a:pt x="0" y="36"/>
                  </a:cubicBezTo>
                  <a:cubicBezTo>
                    <a:pt x="0" y="41"/>
                    <a:pt x="0" y="71"/>
                    <a:pt x="0" y="71"/>
                  </a:cubicBezTo>
                  <a:cubicBezTo>
                    <a:pt x="5" y="49"/>
                    <a:pt x="10" y="26"/>
                    <a:pt x="22" y="14"/>
                  </a:cubicBezTo>
                  <a:cubicBezTo>
                    <a:pt x="32" y="4"/>
                    <a:pt x="60" y="0"/>
                    <a:pt x="60" y="0"/>
                  </a:cubicBezTo>
                  <a:close/>
                </a:path>
              </a:pathLst>
            </a:custGeom>
            <a:solidFill>
              <a:srgbClr val="F5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05" name="Freeform 1188">
              <a:extLst>
                <a:ext uri="{FF2B5EF4-FFF2-40B4-BE49-F238E27FC236}">
                  <a16:creationId xmlns:a16="http://schemas.microsoft.com/office/drawing/2014/main" id="{0B5C0A15-934C-451C-BA99-7A3C59E93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443"/>
              <a:ext cx="270" cy="107"/>
            </a:xfrm>
            <a:custGeom>
              <a:avLst/>
              <a:gdLst>
                <a:gd name="T0" fmla="*/ 1675 w 108"/>
                <a:gd name="T1" fmla="*/ 457 h 40"/>
                <a:gd name="T2" fmla="*/ 1675 w 108"/>
                <a:gd name="T3" fmla="*/ 457 h 40"/>
                <a:gd name="T4" fmla="*/ 1645 w 108"/>
                <a:gd name="T5" fmla="*/ 321 h 40"/>
                <a:gd name="T6" fmla="*/ 1438 w 108"/>
                <a:gd name="T7" fmla="*/ 150 h 40"/>
                <a:gd name="T8" fmla="*/ 770 w 108"/>
                <a:gd name="T9" fmla="*/ 0 h 40"/>
                <a:gd name="T10" fmla="*/ 0 w 108"/>
                <a:gd name="T11" fmla="*/ 209 h 40"/>
                <a:gd name="T12" fmla="*/ 833 w 108"/>
                <a:gd name="T13" fmla="*/ 671 h 40"/>
                <a:gd name="T14" fmla="*/ 1625 w 108"/>
                <a:gd name="T15" fmla="*/ 765 h 40"/>
                <a:gd name="T16" fmla="*/ 1688 w 108"/>
                <a:gd name="T17" fmla="*/ 516 h 40"/>
                <a:gd name="T18" fmla="*/ 1675 w 108"/>
                <a:gd name="T19" fmla="*/ 457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40">
                  <a:moveTo>
                    <a:pt x="107" y="24"/>
                  </a:moveTo>
                  <a:cubicBezTo>
                    <a:pt x="107" y="24"/>
                    <a:pt x="107" y="24"/>
                    <a:pt x="107" y="24"/>
                  </a:cubicBezTo>
                  <a:cubicBezTo>
                    <a:pt x="107" y="21"/>
                    <a:pt x="106" y="19"/>
                    <a:pt x="105" y="17"/>
                  </a:cubicBezTo>
                  <a:cubicBezTo>
                    <a:pt x="102" y="13"/>
                    <a:pt x="97" y="10"/>
                    <a:pt x="92" y="8"/>
                  </a:cubicBezTo>
                  <a:cubicBezTo>
                    <a:pt x="81" y="3"/>
                    <a:pt x="65" y="0"/>
                    <a:pt x="49" y="0"/>
                  </a:cubicBezTo>
                  <a:cubicBezTo>
                    <a:pt x="24" y="0"/>
                    <a:pt x="6" y="5"/>
                    <a:pt x="0" y="11"/>
                  </a:cubicBezTo>
                  <a:cubicBezTo>
                    <a:pt x="8" y="18"/>
                    <a:pt x="16" y="34"/>
                    <a:pt x="53" y="35"/>
                  </a:cubicBezTo>
                  <a:cubicBezTo>
                    <a:pt x="89" y="36"/>
                    <a:pt x="103" y="23"/>
                    <a:pt x="104" y="40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7" y="26"/>
                    <a:pt x="107" y="25"/>
                    <a:pt x="107" y="24"/>
                  </a:cubicBezTo>
                  <a:close/>
                </a:path>
              </a:pathLst>
            </a:custGeom>
            <a:solidFill>
              <a:srgbClr val="008F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9940" name="Rectangle 1189">
            <a:extLst>
              <a:ext uri="{FF2B5EF4-FFF2-40B4-BE49-F238E27FC236}">
                <a16:creationId xmlns:a16="http://schemas.microsoft.com/office/drawing/2014/main" id="{679607CE-F7B0-41A6-8F4E-1946A38B8A4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Congenital heart</a:t>
            </a:r>
            <a:br>
              <a:rPr lang="fr-FR" altLang="x-none" sz="2800"/>
            </a:br>
            <a:r>
              <a:rPr lang="fr-FR" altLang="x-none" sz="2800"/>
              <a:t>diseases (5)</a:t>
            </a:r>
          </a:p>
        </p:txBody>
      </p:sp>
      <p:sp>
        <p:nvSpPr>
          <p:cNvPr id="39941" name="Text Box 1190">
            <a:extLst>
              <a:ext uri="{FF2B5EF4-FFF2-40B4-BE49-F238E27FC236}">
                <a16:creationId xmlns:a16="http://schemas.microsoft.com/office/drawing/2014/main" id="{70B4DE84-3BE2-411A-8A9D-94744D4B02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19913" y="5718175"/>
            <a:ext cx="2635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Ventricular septal defect</a:t>
            </a:r>
          </a:p>
        </p:txBody>
      </p:sp>
      <p:sp>
        <p:nvSpPr>
          <p:cNvPr id="39942" name="Text Box 1191">
            <a:extLst>
              <a:ext uri="{FF2B5EF4-FFF2-40B4-BE49-F238E27FC236}">
                <a16:creationId xmlns:a16="http://schemas.microsoft.com/office/drawing/2014/main" id="{5A32836B-9E8C-4AC6-A18C-CCEB9565CF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9738" y="5726113"/>
            <a:ext cx="2139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Trunctus arteriosus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2">
            <a:extLst>
              <a:ext uri="{FF2B5EF4-FFF2-40B4-BE49-F238E27FC236}">
                <a16:creationId xmlns:a16="http://schemas.microsoft.com/office/drawing/2014/main" id="{36B913FF-9BBC-48E2-BABC-5B34070A458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Coronary Artery Bypass Grafting (1)</a:t>
            </a:r>
          </a:p>
        </p:txBody>
      </p:sp>
      <p:pic>
        <p:nvPicPr>
          <p:cNvPr id="71682" name="Picture 3" descr="coeur_09">
            <a:extLst>
              <a:ext uri="{FF2B5EF4-FFF2-40B4-BE49-F238E27FC236}">
                <a16:creationId xmlns:a16="http://schemas.microsoft.com/office/drawing/2014/main" id="{7F7BD4AE-6459-4819-9BF3-AA3DC81C51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76513" y="1543050"/>
            <a:ext cx="2976562" cy="415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683" name="Picture 4" descr="coeur_10">
            <a:extLst>
              <a:ext uri="{FF2B5EF4-FFF2-40B4-BE49-F238E27FC236}">
                <a16:creationId xmlns:a16="http://schemas.microsoft.com/office/drawing/2014/main" id="{E127D30B-75AB-43C4-8B74-D10C4AEF62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23038" y="1579563"/>
            <a:ext cx="3227387" cy="415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2">
            <a:extLst>
              <a:ext uri="{FF2B5EF4-FFF2-40B4-BE49-F238E27FC236}">
                <a16:creationId xmlns:a16="http://schemas.microsoft.com/office/drawing/2014/main" id="{A3495A38-DE7B-4957-80F5-8C2F7B3BBCB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Coronary Artery Bypass Grafting (2)</a:t>
            </a:r>
          </a:p>
        </p:txBody>
      </p:sp>
      <p:grpSp>
        <p:nvGrpSpPr>
          <p:cNvPr id="72706" name="Group 3">
            <a:extLst>
              <a:ext uri="{FF2B5EF4-FFF2-40B4-BE49-F238E27FC236}">
                <a16:creationId xmlns:a16="http://schemas.microsoft.com/office/drawing/2014/main" id="{FD198299-724F-4D0F-BAF2-8E93C8A81334}"/>
              </a:ext>
            </a:extLst>
          </p:cNvPr>
          <p:cNvGrpSpPr>
            <a:grpSpLocks/>
          </p:cNvGrpSpPr>
          <p:nvPr/>
        </p:nvGrpSpPr>
        <p:grpSpPr bwMode="auto">
          <a:xfrm>
            <a:off x="2505075" y="1246188"/>
            <a:ext cx="3362325" cy="4659312"/>
            <a:chOff x="618" y="785"/>
            <a:chExt cx="2118" cy="2935"/>
          </a:xfrm>
        </p:grpSpPr>
        <p:sp>
          <p:nvSpPr>
            <p:cNvPr id="72845" name="Freeform 4">
              <a:extLst>
                <a:ext uri="{FF2B5EF4-FFF2-40B4-BE49-F238E27FC236}">
                  <a16:creationId xmlns:a16="http://schemas.microsoft.com/office/drawing/2014/main" id="{8939964F-4262-424D-B0E4-9AA6C25F7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179"/>
              <a:ext cx="326" cy="480"/>
            </a:xfrm>
            <a:custGeom>
              <a:avLst/>
              <a:gdLst>
                <a:gd name="T0" fmla="*/ 0 w 221"/>
                <a:gd name="T1" fmla="*/ 0 h 325"/>
                <a:gd name="T2" fmla="*/ 100 w 221"/>
                <a:gd name="T3" fmla="*/ 832 h 325"/>
                <a:gd name="T4" fmla="*/ 710 w 221"/>
                <a:gd name="T5" fmla="*/ 783 h 325"/>
                <a:gd name="T6" fmla="*/ 707 w 221"/>
                <a:gd name="T7" fmla="*/ 338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6" name="Freeform 5">
              <a:extLst>
                <a:ext uri="{FF2B5EF4-FFF2-40B4-BE49-F238E27FC236}">
                  <a16:creationId xmlns:a16="http://schemas.microsoft.com/office/drawing/2014/main" id="{959209CE-F636-40D7-AEAD-D8D3E47C5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3178"/>
              <a:ext cx="328" cy="480"/>
            </a:xfrm>
            <a:custGeom>
              <a:avLst/>
              <a:gdLst>
                <a:gd name="T0" fmla="*/ 0 w 222"/>
                <a:gd name="T1" fmla="*/ 0 h 325"/>
                <a:gd name="T2" fmla="*/ 100 w 222"/>
                <a:gd name="T3" fmla="*/ 832 h 325"/>
                <a:gd name="T4" fmla="*/ 717 w 222"/>
                <a:gd name="T5" fmla="*/ 786 h 325"/>
                <a:gd name="T6" fmla="*/ 714 w 222"/>
                <a:gd name="T7" fmla="*/ 338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7" name="Freeform 6">
              <a:extLst>
                <a:ext uri="{FF2B5EF4-FFF2-40B4-BE49-F238E27FC236}">
                  <a16:creationId xmlns:a16="http://schemas.microsoft.com/office/drawing/2014/main" id="{8308C30C-C51F-4B19-866D-6D56BB54E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3212"/>
              <a:ext cx="71" cy="353"/>
            </a:xfrm>
            <a:custGeom>
              <a:avLst/>
              <a:gdLst>
                <a:gd name="T0" fmla="*/ 83 w 48"/>
                <a:gd name="T1" fmla="*/ 755 h 239"/>
                <a:gd name="T2" fmla="*/ 0 w 48"/>
                <a:gd name="T3" fmla="*/ 0 h 239"/>
                <a:gd name="T4" fmla="*/ 120 w 48"/>
                <a:gd name="T5" fmla="*/ 61 h 239"/>
                <a:gd name="T6" fmla="*/ 120 w 48"/>
                <a:gd name="T7" fmla="*/ 770 h 239"/>
                <a:gd name="T8" fmla="*/ 83 w 48"/>
                <a:gd name="T9" fmla="*/ 755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8" name="Freeform 7">
              <a:extLst>
                <a:ext uri="{FF2B5EF4-FFF2-40B4-BE49-F238E27FC236}">
                  <a16:creationId xmlns:a16="http://schemas.microsoft.com/office/drawing/2014/main" id="{87824A24-7607-4347-AC2D-96355A32E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226"/>
              <a:ext cx="37" cy="263"/>
            </a:xfrm>
            <a:custGeom>
              <a:avLst/>
              <a:gdLst>
                <a:gd name="T0" fmla="*/ 0 w 25"/>
                <a:gd name="T1" fmla="*/ 0 h 178"/>
                <a:gd name="T2" fmla="*/ 81 w 25"/>
                <a:gd name="T3" fmla="*/ 575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9" name="Freeform 8">
              <a:extLst>
                <a:ext uri="{FF2B5EF4-FFF2-40B4-BE49-F238E27FC236}">
                  <a16:creationId xmlns:a16="http://schemas.microsoft.com/office/drawing/2014/main" id="{4F323AE9-EDC3-4EFE-92E4-4008E4540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266"/>
              <a:ext cx="177" cy="194"/>
            </a:xfrm>
            <a:custGeom>
              <a:avLst/>
              <a:gdLst>
                <a:gd name="T0" fmla="*/ 0 w 120"/>
                <a:gd name="T1" fmla="*/ 0 h 131"/>
                <a:gd name="T2" fmla="*/ 385 w 120"/>
                <a:gd name="T3" fmla="*/ 341 h 131"/>
                <a:gd name="T4" fmla="*/ 385 w 120"/>
                <a:gd name="T5" fmla="*/ 425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0" name="Freeform 9">
              <a:extLst>
                <a:ext uri="{FF2B5EF4-FFF2-40B4-BE49-F238E27FC236}">
                  <a16:creationId xmlns:a16="http://schemas.microsoft.com/office/drawing/2014/main" id="{45BA7300-00E6-4C94-B3B3-C8E636B7F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2170"/>
              <a:ext cx="1906" cy="1550"/>
            </a:xfrm>
            <a:custGeom>
              <a:avLst/>
              <a:gdLst>
                <a:gd name="T0" fmla="*/ 2768 w 1292"/>
                <a:gd name="T1" fmla="*/ 306 h 1049"/>
                <a:gd name="T2" fmla="*/ 3498 w 1292"/>
                <a:gd name="T3" fmla="*/ 1385 h 1049"/>
                <a:gd name="T4" fmla="*/ 3498 w 1292"/>
                <a:gd name="T5" fmla="*/ 3054 h 1049"/>
                <a:gd name="T6" fmla="*/ 2610 w 1292"/>
                <a:gd name="T7" fmla="*/ 3274 h 1049"/>
                <a:gd name="T8" fmla="*/ 366 w 1292"/>
                <a:gd name="T9" fmla="*/ 2231 h 1049"/>
                <a:gd name="T10" fmla="*/ 1251 w 1292"/>
                <a:gd name="T11" fmla="*/ 330 h 1049"/>
                <a:gd name="T12" fmla="*/ 2768 w 1292"/>
                <a:gd name="T13" fmla="*/ 306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1" name="Freeform 10">
              <a:extLst>
                <a:ext uri="{FF2B5EF4-FFF2-40B4-BE49-F238E27FC236}">
                  <a16:creationId xmlns:a16="http://schemas.microsoft.com/office/drawing/2014/main" id="{0FF00FFF-0EF5-4345-94EA-CDA7B6ABC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348"/>
              <a:ext cx="296" cy="486"/>
            </a:xfrm>
            <a:custGeom>
              <a:avLst/>
              <a:gdLst>
                <a:gd name="T0" fmla="*/ 0 w 200"/>
                <a:gd name="T1" fmla="*/ 0 h 329"/>
                <a:gd name="T2" fmla="*/ 648 w 200"/>
                <a:gd name="T3" fmla="*/ 1061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2" name="Freeform 11">
              <a:extLst>
                <a:ext uri="{FF2B5EF4-FFF2-40B4-BE49-F238E27FC236}">
                  <a16:creationId xmlns:a16="http://schemas.microsoft.com/office/drawing/2014/main" id="{7843041F-0B45-4F21-B3FA-74FEC73DC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398"/>
              <a:ext cx="201" cy="344"/>
            </a:xfrm>
            <a:custGeom>
              <a:avLst/>
              <a:gdLst>
                <a:gd name="T0" fmla="*/ 0 w 136"/>
                <a:gd name="T1" fmla="*/ 0 h 233"/>
                <a:gd name="T2" fmla="*/ 439 w 136"/>
                <a:gd name="T3" fmla="*/ 750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3" name="Freeform 12">
              <a:extLst>
                <a:ext uri="{FF2B5EF4-FFF2-40B4-BE49-F238E27FC236}">
                  <a16:creationId xmlns:a16="http://schemas.microsoft.com/office/drawing/2014/main" id="{BF29C2F0-8457-49E6-8FBF-FBBEC1E6E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265"/>
              <a:ext cx="602" cy="1263"/>
            </a:xfrm>
            <a:custGeom>
              <a:avLst/>
              <a:gdLst>
                <a:gd name="T0" fmla="*/ 578 w 408"/>
                <a:gd name="T1" fmla="*/ 287 h 855"/>
                <a:gd name="T2" fmla="*/ 1021 w 408"/>
                <a:gd name="T3" fmla="*/ 439 h 855"/>
                <a:gd name="T4" fmla="*/ 1076 w 408"/>
                <a:gd name="T5" fmla="*/ 526 h 855"/>
                <a:gd name="T6" fmla="*/ 1056 w 408"/>
                <a:gd name="T7" fmla="*/ 520 h 855"/>
                <a:gd name="T8" fmla="*/ 572 w 408"/>
                <a:gd name="T9" fmla="*/ 329 h 855"/>
                <a:gd name="T10" fmla="*/ 235 w 408"/>
                <a:gd name="T11" fmla="*/ 238 h 855"/>
                <a:gd name="T12" fmla="*/ 481 w 408"/>
                <a:gd name="T13" fmla="*/ 399 h 855"/>
                <a:gd name="T14" fmla="*/ 732 w 408"/>
                <a:gd name="T15" fmla="*/ 812 h 855"/>
                <a:gd name="T16" fmla="*/ 1002 w 408"/>
                <a:gd name="T17" fmla="*/ 1038 h 855"/>
                <a:gd name="T18" fmla="*/ 1135 w 408"/>
                <a:gd name="T19" fmla="*/ 1197 h 855"/>
                <a:gd name="T20" fmla="*/ 977 w 408"/>
                <a:gd name="T21" fmla="*/ 1028 h 855"/>
                <a:gd name="T22" fmla="*/ 696 w 408"/>
                <a:gd name="T23" fmla="*/ 812 h 855"/>
                <a:gd name="T24" fmla="*/ 572 w 408"/>
                <a:gd name="T25" fmla="*/ 552 h 855"/>
                <a:gd name="T26" fmla="*/ 540 w 408"/>
                <a:gd name="T27" fmla="*/ 682 h 855"/>
                <a:gd name="T28" fmla="*/ 546 w 408"/>
                <a:gd name="T29" fmla="*/ 1006 h 855"/>
                <a:gd name="T30" fmla="*/ 736 w 408"/>
                <a:gd name="T31" fmla="*/ 1377 h 855"/>
                <a:gd name="T32" fmla="*/ 952 w 408"/>
                <a:gd name="T33" fmla="*/ 1541 h 855"/>
                <a:gd name="T34" fmla="*/ 1198 w 408"/>
                <a:gd name="T35" fmla="*/ 1688 h 855"/>
                <a:gd name="T36" fmla="*/ 1304 w 408"/>
                <a:gd name="T37" fmla="*/ 1709 h 855"/>
                <a:gd name="T38" fmla="*/ 1182 w 408"/>
                <a:gd name="T39" fmla="*/ 1709 h 855"/>
                <a:gd name="T40" fmla="*/ 953 w 408"/>
                <a:gd name="T41" fmla="*/ 1569 h 855"/>
                <a:gd name="T42" fmla="*/ 786 w 408"/>
                <a:gd name="T43" fmla="*/ 1514 h 855"/>
                <a:gd name="T44" fmla="*/ 829 w 408"/>
                <a:gd name="T45" fmla="*/ 1779 h 855"/>
                <a:gd name="T46" fmla="*/ 928 w 408"/>
                <a:gd name="T47" fmla="*/ 2012 h 855"/>
                <a:gd name="T48" fmla="*/ 1228 w 408"/>
                <a:gd name="T49" fmla="*/ 2473 h 855"/>
                <a:gd name="T50" fmla="*/ 1310 w 408"/>
                <a:gd name="T51" fmla="*/ 2756 h 855"/>
                <a:gd name="T52" fmla="*/ 1195 w 408"/>
                <a:gd name="T53" fmla="*/ 2457 h 855"/>
                <a:gd name="T54" fmla="*/ 899 w 408"/>
                <a:gd name="T55" fmla="*/ 2012 h 855"/>
                <a:gd name="T56" fmla="*/ 838 w 408"/>
                <a:gd name="T57" fmla="*/ 1838 h 855"/>
                <a:gd name="T58" fmla="*/ 819 w 408"/>
                <a:gd name="T59" fmla="*/ 1960 h 855"/>
                <a:gd name="T60" fmla="*/ 682 w 408"/>
                <a:gd name="T61" fmla="*/ 2140 h 855"/>
                <a:gd name="T62" fmla="*/ 546 w 408"/>
                <a:gd name="T63" fmla="*/ 2386 h 855"/>
                <a:gd name="T64" fmla="*/ 230 w 408"/>
                <a:gd name="T65" fmla="*/ 2501 h 855"/>
                <a:gd name="T66" fmla="*/ 400 w 408"/>
                <a:gd name="T67" fmla="*/ 2405 h 855"/>
                <a:gd name="T68" fmla="*/ 633 w 408"/>
                <a:gd name="T69" fmla="*/ 2180 h 855"/>
                <a:gd name="T70" fmla="*/ 778 w 408"/>
                <a:gd name="T71" fmla="*/ 1960 h 855"/>
                <a:gd name="T72" fmla="*/ 764 w 408"/>
                <a:gd name="T73" fmla="*/ 1768 h 855"/>
                <a:gd name="T74" fmla="*/ 724 w 408"/>
                <a:gd name="T75" fmla="*/ 1527 h 855"/>
                <a:gd name="T76" fmla="*/ 646 w 408"/>
                <a:gd name="T77" fmla="*/ 1346 h 855"/>
                <a:gd name="T78" fmla="*/ 513 w 408"/>
                <a:gd name="T79" fmla="*/ 993 h 855"/>
                <a:gd name="T80" fmla="*/ 351 w 408"/>
                <a:gd name="T81" fmla="*/ 1263 h 855"/>
                <a:gd name="T82" fmla="*/ 257 w 408"/>
                <a:gd name="T83" fmla="*/ 1579 h 855"/>
                <a:gd name="T84" fmla="*/ 325 w 408"/>
                <a:gd name="T85" fmla="*/ 1290 h 855"/>
                <a:gd name="T86" fmla="*/ 505 w 408"/>
                <a:gd name="T87" fmla="*/ 911 h 855"/>
                <a:gd name="T88" fmla="*/ 481 w 408"/>
                <a:gd name="T89" fmla="*/ 709 h 855"/>
                <a:gd name="T90" fmla="*/ 500 w 408"/>
                <a:gd name="T91" fmla="*/ 461 h 855"/>
                <a:gd name="T92" fmla="*/ 0 w 408"/>
                <a:gd name="T93" fmla="*/ 0 h 855"/>
                <a:gd name="T94" fmla="*/ 109 w 408"/>
                <a:gd name="T95" fmla="*/ 61 h 855"/>
                <a:gd name="T96" fmla="*/ 177 w 408"/>
                <a:gd name="T97" fmla="*/ 168 h 855"/>
                <a:gd name="T98" fmla="*/ 578 w 408"/>
                <a:gd name="T99" fmla="*/ 287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4" name="Freeform 13">
              <a:extLst>
                <a:ext uri="{FF2B5EF4-FFF2-40B4-BE49-F238E27FC236}">
                  <a16:creationId xmlns:a16="http://schemas.microsoft.com/office/drawing/2014/main" id="{EE6B8F0F-EA4C-4779-93D0-EE41E950B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427"/>
              <a:ext cx="908" cy="1022"/>
            </a:xfrm>
            <a:custGeom>
              <a:avLst/>
              <a:gdLst>
                <a:gd name="T0" fmla="*/ 1844 w 616"/>
                <a:gd name="T1" fmla="*/ 1783 h 692"/>
                <a:gd name="T2" fmla="*/ 1608 w 616"/>
                <a:gd name="T3" fmla="*/ 2041 h 692"/>
                <a:gd name="T4" fmla="*/ 1063 w 616"/>
                <a:gd name="T5" fmla="*/ 2094 h 692"/>
                <a:gd name="T6" fmla="*/ 660 w 616"/>
                <a:gd name="T7" fmla="*/ 1871 h 692"/>
                <a:gd name="T8" fmla="*/ 345 w 616"/>
                <a:gd name="T9" fmla="*/ 1797 h 692"/>
                <a:gd name="T10" fmla="*/ 262 w 616"/>
                <a:gd name="T11" fmla="*/ 1734 h 692"/>
                <a:gd name="T12" fmla="*/ 202 w 616"/>
                <a:gd name="T13" fmla="*/ 1465 h 692"/>
                <a:gd name="T14" fmla="*/ 155 w 616"/>
                <a:gd name="T15" fmla="*/ 1099 h 692"/>
                <a:gd name="T16" fmla="*/ 198 w 616"/>
                <a:gd name="T17" fmla="*/ 1056 h 692"/>
                <a:gd name="T18" fmla="*/ 358 w 616"/>
                <a:gd name="T19" fmla="*/ 1153 h 692"/>
                <a:gd name="T20" fmla="*/ 613 w 616"/>
                <a:gd name="T21" fmla="*/ 1340 h 692"/>
                <a:gd name="T22" fmla="*/ 952 w 616"/>
                <a:gd name="T23" fmla="*/ 1322 h 692"/>
                <a:gd name="T24" fmla="*/ 1041 w 616"/>
                <a:gd name="T25" fmla="*/ 1573 h 692"/>
                <a:gd name="T26" fmla="*/ 1163 w 616"/>
                <a:gd name="T27" fmla="*/ 1684 h 692"/>
                <a:gd name="T28" fmla="*/ 1067 w 616"/>
                <a:gd name="T29" fmla="*/ 1565 h 692"/>
                <a:gd name="T30" fmla="*/ 1027 w 616"/>
                <a:gd name="T31" fmla="*/ 1366 h 692"/>
                <a:gd name="T32" fmla="*/ 1319 w 616"/>
                <a:gd name="T33" fmla="*/ 1486 h 692"/>
                <a:gd name="T34" fmla="*/ 1013 w 616"/>
                <a:gd name="T35" fmla="*/ 1317 h 692"/>
                <a:gd name="T36" fmla="*/ 771 w 616"/>
                <a:gd name="T37" fmla="*/ 1291 h 692"/>
                <a:gd name="T38" fmla="*/ 506 w 616"/>
                <a:gd name="T39" fmla="*/ 1211 h 692"/>
                <a:gd name="T40" fmla="*/ 298 w 616"/>
                <a:gd name="T41" fmla="*/ 1094 h 692"/>
                <a:gd name="T42" fmla="*/ 234 w 616"/>
                <a:gd name="T43" fmla="*/ 987 h 692"/>
                <a:gd name="T44" fmla="*/ 265 w 616"/>
                <a:gd name="T45" fmla="*/ 864 h 692"/>
                <a:gd name="T46" fmla="*/ 458 w 616"/>
                <a:gd name="T47" fmla="*/ 614 h 692"/>
                <a:gd name="T48" fmla="*/ 458 w 616"/>
                <a:gd name="T49" fmla="*/ 613 h 692"/>
                <a:gd name="T50" fmla="*/ 486 w 616"/>
                <a:gd name="T51" fmla="*/ 626 h 692"/>
                <a:gd name="T52" fmla="*/ 812 w 616"/>
                <a:gd name="T53" fmla="*/ 576 h 692"/>
                <a:gd name="T54" fmla="*/ 1019 w 616"/>
                <a:gd name="T55" fmla="*/ 631 h 692"/>
                <a:gd name="T56" fmla="*/ 1122 w 616"/>
                <a:gd name="T57" fmla="*/ 744 h 692"/>
                <a:gd name="T58" fmla="*/ 1082 w 616"/>
                <a:gd name="T59" fmla="*/ 622 h 692"/>
                <a:gd name="T60" fmla="*/ 1195 w 616"/>
                <a:gd name="T61" fmla="*/ 573 h 692"/>
                <a:gd name="T62" fmla="*/ 1419 w 616"/>
                <a:gd name="T63" fmla="*/ 507 h 692"/>
                <a:gd name="T64" fmla="*/ 971 w 616"/>
                <a:gd name="T65" fmla="*/ 589 h 692"/>
                <a:gd name="T66" fmla="*/ 596 w 616"/>
                <a:gd name="T67" fmla="*/ 619 h 692"/>
                <a:gd name="T68" fmla="*/ 441 w 616"/>
                <a:gd name="T69" fmla="*/ 521 h 692"/>
                <a:gd name="T70" fmla="*/ 560 w 616"/>
                <a:gd name="T71" fmla="*/ 378 h 692"/>
                <a:gd name="T72" fmla="*/ 737 w 616"/>
                <a:gd name="T73" fmla="*/ 0 h 692"/>
                <a:gd name="T74" fmla="*/ 674 w 616"/>
                <a:gd name="T75" fmla="*/ 55 h 692"/>
                <a:gd name="T76" fmla="*/ 453 w 616"/>
                <a:gd name="T77" fmla="*/ 411 h 692"/>
                <a:gd name="T78" fmla="*/ 320 w 616"/>
                <a:gd name="T79" fmla="*/ 390 h 692"/>
                <a:gd name="T80" fmla="*/ 308 w 616"/>
                <a:gd name="T81" fmla="*/ 477 h 692"/>
                <a:gd name="T82" fmla="*/ 386 w 616"/>
                <a:gd name="T83" fmla="*/ 657 h 692"/>
                <a:gd name="T84" fmla="*/ 202 w 616"/>
                <a:gd name="T85" fmla="*/ 905 h 692"/>
                <a:gd name="T86" fmla="*/ 96 w 616"/>
                <a:gd name="T87" fmla="*/ 1075 h 692"/>
                <a:gd name="T88" fmla="*/ 155 w 616"/>
                <a:gd name="T89" fmla="*/ 1440 h 692"/>
                <a:gd name="T90" fmla="*/ 242 w 616"/>
                <a:gd name="T91" fmla="*/ 1803 h 692"/>
                <a:gd name="T92" fmla="*/ 432 w 616"/>
                <a:gd name="T93" fmla="*/ 2054 h 692"/>
                <a:gd name="T94" fmla="*/ 289 w 616"/>
                <a:gd name="T95" fmla="*/ 1817 h 692"/>
                <a:gd name="T96" fmla="*/ 289 w 616"/>
                <a:gd name="T97" fmla="*/ 1817 h 692"/>
                <a:gd name="T98" fmla="*/ 326 w 616"/>
                <a:gd name="T99" fmla="*/ 1830 h 692"/>
                <a:gd name="T100" fmla="*/ 634 w 616"/>
                <a:gd name="T101" fmla="*/ 1899 h 692"/>
                <a:gd name="T102" fmla="*/ 1045 w 616"/>
                <a:gd name="T103" fmla="*/ 2122 h 692"/>
                <a:gd name="T104" fmla="*/ 1604 w 616"/>
                <a:gd name="T105" fmla="*/ 2085 h 692"/>
                <a:gd name="T106" fmla="*/ 1860 w 616"/>
                <a:gd name="T107" fmla="*/ 1802 h 692"/>
                <a:gd name="T108" fmla="*/ 1972 w 616"/>
                <a:gd name="T109" fmla="*/ 1656 h 692"/>
                <a:gd name="T110" fmla="*/ 1844 w 616"/>
                <a:gd name="T111" fmla="*/ 1783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5" name="Freeform 14">
              <a:extLst>
                <a:ext uri="{FF2B5EF4-FFF2-40B4-BE49-F238E27FC236}">
                  <a16:creationId xmlns:a16="http://schemas.microsoft.com/office/drawing/2014/main" id="{0D4421C6-07F7-4914-90BA-740A24107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31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6" name="Freeform 15">
              <a:extLst>
                <a:ext uri="{FF2B5EF4-FFF2-40B4-BE49-F238E27FC236}">
                  <a16:creationId xmlns:a16="http://schemas.microsoft.com/office/drawing/2014/main" id="{76517436-0DD5-48A1-9469-136216FEB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442"/>
              <a:ext cx="912" cy="1000"/>
            </a:xfrm>
            <a:custGeom>
              <a:avLst/>
              <a:gdLst>
                <a:gd name="T0" fmla="*/ 1851 w 618"/>
                <a:gd name="T1" fmla="*/ 1737 h 677"/>
                <a:gd name="T2" fmla="*/ 1610 w 618"/>
                <a:gd name="T3" fmla="*/ 1999 h 677"/>
                <a:gd name="T4" fmla="*/ 1086 w 618"/>
                <a:gd name="T5" fmla="*/ 2049 h 677"/>
                <a:gd name="T6" fmla="*/ 660 w 618"/>
                <a:gd name="T7" fmla="*/ 1829 h 677"/>
                <a:gd name="T8" fmla="*/ 347 w 618"/>
                <a:gd name="T9" fmla="*/ 1755 h 677"/>
                <a:gd name="T10" fmla="*/ 261 w 618"/>
                <a:gd name="T11" fmla="*/ 1688 h 677"/>
                <a:gd name="T12" fmla="*/ 198 w 618"/>
                <a:gd name="T13" fmla="*/ 1421 h 677"/>
                <a:gd name="T14" fmla="*/ 155 w 618"/>
                <a:gd name="T15" fmla="*/ 1056 h 677"/>
                <a:gd name="T16" fmla="*/ 211 w 618"/>
                <a:gd name="T17" fmla="*/ 1000 h 677"/>
                <a:gd name="T18" fmla="*/ 376 w 618"/>
                <a:gd name="T19" fmla="*/ 1108 h 677"/>
                <a:gd name="T20" fmla="*/ 633 w 618"/>
                <a:gd name="T21" fmla="*/ 1291 h 677"/>
                <a:gd name="T22" fmla="*/ 974 w 618"/>
                <a:gd name="T23" fmla="*/ 1270 h 677"/>
                <a:gd name="T24" fmla="*/ 1070 w 618"/>
                <a:gd name="T25" fmla="*/ 1524 h 677"/>
                <a:gd name="T26" fmla="*/ 1181 w 618"/>
                <a:gd name="T27" fmla="*/ 1654 h 677"/>
                <a:gd name="T28" fmla="*/ 1089 w 618"/>
                <a:gd name="T29" fmla="*/ 1521 h 677"/>
                <a:gd name="T30" fmla="*/ 1034 w 618"/>
                <a:gd name="T31" fmla="*/ 1309 h 677"/>
                <a:gd name="T32" fmla="*/ 1340 w 618"/>
                <a:gd name="T33" fmla="*/ 1453 h 677"/>
                <a:gd name="T34" fmla="*/ 1015 w 618"/>
                <a:gd name="T35" fmla="*/ 1267 h 677"/>
                <a:gd name="T36" fmla="*/ 770 w 618"/>
                <a:gd name="T37" fmla="*/ 1248 h 677"/>
                <a:gd name="T38" fmla="*/ 512 w 618"/>
                <a:gd name="T39" fmla="*/ 1157 h 677"/>
                <a:gd name="T40" fmla="*/ 297 w 618"/>
                <a:gd name="T41" fmla="*/ 1052 h 677"/>
                <a:gd name="T42" fmla="*/ 230 w 618"/>
                <a:gd name="T43" fmla="*/ 945 h 677"/>
                <a:gd name="T44" fmla="*/ 264 w 618"/>
                <a:gd name="T45" fmla="*/ 818 h 677"/>
                <a:gd name="T46" fmla="*/ 463 w 618"/>
                <a:gd name="T47" fmla="*/ 561 h 677"/>
                <a:gd name="T48" fmla="*/ 463 w 618"/>
                <a:gd name="T49" fmla="*/ 558 h 677"/>
                <a:gd name="T50" fmla="*/ 494 w 618"/>
                <a:gd name="T51" fmla="*/ 570 h 677"/>
                <a:gd name="T52" fmla="*/ 816 w 618"/>
                <a:gd name="T53" fmla="*/ 532 h 677"/>
                <a:gd name="T54" fmla="*/ 1021 w 618"/>
                <a:gd name="T55" fmla="*/ 581 h 677"/>
                <a:gd name="T56" fmla="*/ 1136 w 618"/>
                <a:gd name="T57" fmla="*/ 712 h 677"/>
                <a:gd name="T58" fmla="*/ 1082 w 618"/>
                <a:gd name="T59" fmla="*/ 581 h 677"/>
                <a:gd name="T60" fmla="*/ 1203 w 618"/>
                <a:gd name="T61" fmla="*/ 532 h 677"/>
                <a:gd name="T62" fmla="*/ 1439 w 618"/>
                <a:gd name="T63" fmla="*/ 477 h 677"/>
                <a:gd name="T64" fmla="*/ 971 w 618"/>
                <a:gd name="T65" fmla="*/ 545 h 677"/>
                <a:gd name="T66" fmla="*/ 595 w 618"/>
                <a:gd name="T67" fmla="*/ 573 h 677"/>
                <a:gd name="T68" fmla="*/ 457 w 618"/>
                <a:gd name="T69" fmla="*/ 486 h 677"/>
                <a:gd name="T70" fmla="*/ 559 w 618"/>
                <a:gd name="T71" fmla="*/ 335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9 h 677"/>
                <a:gd name="T80" fmla="*/ 316 w 618"/>
                <a:gd name="T81" fmla="*/ 417 h 677"/>
                <a:gd name="T82" fmla="*/ 390 w 618"/>
                <a:gd name="T83" fmla="*/ 613 h 677"/>
                <a:gd name="T84" fmla="*/ 198 w 618"/>
                <a:gd name="T85" fmla="*/ 864 h 677"/>
                <a:gd name="T86" fmla="*/ 93 w 618"/>
                <a:gd name="T87" fmla="*/ 1032 h 677"/>
                <a:gd name="T88" fmla="*/ 151 w 618"/>
                <a:gd name="T89" fmla="*/ 1399 h 677"/>
                <a:gd name="T90" fmla="*/ 238 w 618"/>
                <a:gd name="T91" fmla="*/ 1759 h 677"/>
                <a:gd name="T92" fmla="*/ 447 w 618"/>
                <a:gd name="T93" fmla="*/ 2025 h 677"/>
                <a:gd name="T94" fmla="*/ 285 w 618"/>
                <a:gd name="T95" fmla="*/ 1771 h 677"/>
                <a:gd name="T96" fmla="*/ 285 w 618"/>
                <a:gd name="T97" fmla="*/ 1771 h 677"/>
                <a:gd name="T98" fmla="*/ 339 w 618"/>
                <a:gd name="T99" fmla="*/ 1783 h 677"/>
                <a:gd name="T100" fmla="*/ 633 w 618"/>
                <a:gd name="T101" fmla="*/ 1857 h 677"/>
                <a:gd name="T102" fmla="*/ 1076 w 618"/>
                <a:gd name="T103" fmla="*/ 2080 h 677"/>
                <a:gd name="T104" fmla="*/ 1610 w 618"/>
                <a:gd name="T105" fmla="*/ 2040 h 677"/>
                <a:gd name="T106" fmla="*/ 1864 w 618"/>
                <a:gd name="T107" fmla="*/ 1756 h 677"/>
                <a:gd name="T108" fmla="*/ 1986 w 618"/>
                <a:gd name="T109" fmla="*/ 1623 h 677"/>
                <a:gd name="T110" fmla="*/ 1851 w 618"/>
                <a:gd name="T111" fmla="*/ 1737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7" name="Freeform 16">
              <a:extLst>
                <a:ext uri="{FF2B5EF4-FFF2-40B4-BE49-F238E27FC236}">
                  <a16:creationId xmlns:a16="http://schemas.microsoft.com/office/drawing/2014/main" id="{B952BC2E-0B28-408C-BBFA-2A53E3922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31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8" name="Freeform 17">
              <a:extLst>
                <a:ext uri="{FF2B5EF4-FFF2-40B4-BE49-F238E27FC236}">
                  <a16:creationId xmlns:a16="http://schemas.microsoft.com/office/drawing/2014/main" id="{640CCC89-4FD9-4D87-87D5-6BB99C825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442"/>
              <a:ext cx="912" cy="1000"/>
            </a:xfrm>
            <a:custGeom>
              <a:avLst/>
              <a:gdLst>
                <a:gd name="T0" fmla="*/ 1851 w 618"/>
                <a:gd name="T1" fmla="*/ 1737 h 677"/>
                <a:gd name="T2" fmla="*/ 1610 w 618"/>
                <a:gd name="T3" fmla="*/ 1999 h 677"/>
                <a:gd name="T4" fmla="*/ 1086 w 618"/>
                <a:gd name="T5" fmla="*/ 2049 h 677"/>
                <a:gd name="T6" fmla="*/ 660 w 618"/>
                <a:gd name="T7" fmla="*/ 1829 h 677"/>
                <a:gd name="T8" fmla="*/ 347 w 618"/>
                <a:gd name="T9" fmla="*/ 1755 h 677"/>
                <a:gd name="T10" fmla="*/ 261 w 618"/>
                <a:gd name="T11" fmla="*/ 1688 h 677"/>
                <a:gd name="T12" fmla="*/ 198 w 618"/>
                <a:gd name="T13" fmla="*/ 1421 h 677"/>
                <a:gd name="T14" fmla="*/ 155 w 618"/>
                <a:gd name="T15" fmla="*/ 1056 h 677"/>
                <a:gd name="T16" fmla="*/ 211 w 618"/>
                <a:gd name="T17" fmla="*/ 1000 h 677"/>
                <a:gd name="T18" fmla="*/ 376 w 618"/>
                <a:gd name="T19" fmla="*/ 1108 h 677"/>
                <a:gd name="T20" fmla="*/ 633 w 618"/>
                <a:gd name="T21" fmla="*/ 1291 h 677"/>
                <a:gd name="T22" fmla="*/ 974 w 618"/>
                <a:gd name="T23" fmla="*/ 1270 h 677"/>
                <a:gd name="T24" fmla="*/ 1070 w 618"/>
                <a:gd name="T25" fmla="*/ 1524 h 677"/>
                <a:gd name="T26" fmla="*/ 1181 w 618"/>
                <a:gd name="T27" fmla="*/ 1654 h 677"/>
                <a:gd name="T28" fmla="*/ 1089 w 618"/>
                <a:gd name="T29" fmla="*/ 1521 h 677"/>
                <a:gd name="T30" fmla="*/ 1034 w 618"/>
                <a:gd name="T31" fmla="*/ 1309 h 677"/>
                <a:gd name="T32" fmla="*/ 1340 w 618"/>
                <a:gd name="T33" fmla="*/ 1453 h 677"/>
                <a:gd name="T34" fmla="*/ 1015 w 618"/>
                <a:gd name="T35" fmla="*/ 1267 h 677"/>
                <a:gd name="T36" fmla="*/ 770 w 618"/>
                <a:gd name="T37" fmla="*/ 1248 h 677"/>
                <a:gd name="T38" fmla="*/ 512 w 618"/>
                <a:gd name="T39" fmla="*/ 1157 h 677"/>
                <a:gd name="T40" fmla="*/ 297 w 618"/>
                <a:gd name="T41" fmla="*/ 1052 h 677"/>
                <a:gd name="T42" fmla="*/ 230 w 618"/>
                <a:gd name="T43" fmla="*/ 945 h 677"/>
                <a:gd name="T44" fmla="*/ 264 w 618"/>
                <a:gd name="T45" fmla="*/ 818 h 677"/>
                <a:gd name="T46" fmla="*/ 463 w 618"/>
                <a:gd name="T47" fmla="*/ 561 h 677"/>
                <a:gd name="T48" fmla="*/ 463 w 618"/>
                <a:gd name="T49" fmla="*/ 558 h 677"/>
                <a:gd name="T50" fmla="*/ 494 w 618"/>
                <a:gd name="T51" fmla="*/ 570 h 677"/>
                <a:gd name="T52" fmla="*/ 816 w 618"/>
                <a:gd name="T53" fmla="*/ 532 h 677"/>
                <a:gd name="T54" fmla="*/ 1021 w 618"/>
                <a:gd name="T55" fmla="*/ 581 h 677"/>
                <a:gd name="T56" fmla="*/ 1136 w 618"/>
                <a:gd name="T57" fmla="*/ 712 h 677"/>
                <a:gd name="T58" fmla="*/ 1082 w 618"/>
                <a:gd name="T59" fmla="*/ 581 h 677"/>
                <a:gd name="T60" fmla="*/ 1203 w 618"/>
                <a:gd name="T61" fmla="*/ 532 h 677"/>
                <a:gd name="T62" fmla="*/ 1439 w 618"/>
                <a:gd name="T63" fmla="*/ 477 h 677"/>
                <a:gd name="T64" fmla="*/ 971 w 618"/>
                <a:gd name="T65" fmla="*/ 545 h 677"/>
                <a:gd name="T66" fmla="*/ 595 w 618"/>
                <a:gd name="T67" fmla="*/ 573 h 677"/>
                <a:gd name="T68" fmla="*/ 457 w 618"/>
                <a:gd name="T69" fmla="*/ 486 h 677"/>
                <a:gd name="T70" fmla="*/ 559 w 618"/>
                <a:gd name="T71" fmla="*/ 335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9 h 677"/>
                <a:gd name="T80" fmla="*/ 316 w 618"/>
                <a:gd name="T81" fmla="*/ 417 h 677"/>
                <a:gd name="T82" fmla="*/ 390 w 618"/>
                <a:gd name="T83" fmla="*/ 613 h 677"/>
                <a:gd name="T84" fmla="*/ 198 w 618"/>
                <a:gd name="T85" fmla="*/ 864 h 677"/>
                <a:gd name="T86" fmla="*/ 93 w 618"/>
                <a:gd name="T87" fmla="*/ 1032 h 677"/>
                <a:gd name="T88" fmla="*/ 151 w 618"/>
                <a:gd name="T89" fmla="*/ 1399 h 677"/>
                <a:gd name="T90" fmla="*/ 238 w 618"/>
                <a:gd name="T91" fmla="*/ 1759 h 677"/>
                <a:gd name="T92" fmla="*/ 447 w 618"/>
                <a:gd name="T93" fmla="*/ 2025 h 677"/>
                <a:gd name="T94" fmla="*/ 285 w 618"/>
                <a:gd name="T95" fmla="*/ 1771 h 677"/>
                <a:gd name="T96" fmla="*/ 285 w 618"/>
                <a:gd name="T97" fmla="*/ 1771 h 677"/>
                <a:gd name="T98" fmla="*/ 339 w 618"/>
                <a:gd name="T99" fmla="*/ 1783 h 677"/>
                <a:gd name="T100" fmla="*/ 633 w 618"/>
                <a:gd name="T101" fmla="*/ 1857 h 677"/>
                <a:gd name="T102" fmla="*/ 1076 w 618"/>
                <a:gd name="T103" fmla="*/ 2080 h 677"/>
                <a:gd name="T104" fmla="*/ 1610 w 618"/>
                <a:gd name="T105" fmla="*/ 2040 h 677"/>
                <a:gd name="T106" fmla="*/ 1864 w 618"/>
                <a:gd name="T107" fmla="*/ 1756 h 677"/>
                <a:gd name="T108" fmla="*/ 1986 w 618"/>
                <a:gd name="T109" fmla="*/ 1623 h 677"/>
                <a:gd name="T110" fmla="*/ 1851 w 618"/>
                <a:gd name="T111" fmla="*/ 1737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9" name="Freeform 18">
              <a:extLst>
                <a:ext uri="{FF2B5EF4-FFF2-40B4-BE49-F238E27FC236}">
                  <a16:creationId xmlns:a16="http://schemas.microsoft.com/office/drawing/2014/main" id="{F6474955-C959-4DC0-9CF2-B3027D6E9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262"/>
              <a:ext cx="602" cy="1263"/>
            </a:xfrm>
            <a:custGeom>
              <a:avLst/>
              <a:gdLst>
                <a:gd name="T0" fmla="*/ 578 w 408"/>
                <a:gd name="T1" fmla="*/ 287 h 855"/>
                <a:gd name="T2" fmla="*/ 1021 w 408"/>
                <a:gd name="T3" fmla="*/ 439 h 855"/>
                <a:gd name="T4" fmla="*/ 1054 w 408"/>
                <a:gd name="T5" fmla="*/ 527 h 855"/>
                <a:gd name="T6" fmla="*/ 1054 w 408"/>
                <a:gd name="T7" fmla="*/ 527 h 855"/>
                <a:gd name="T8" fmla="*/ 572 w 408"/>
                <a:gd name="T9" fmla="*/ 329 h 855"/>
                <a:gd name="T10" fmla="*/ 235 w 408"/>
                <a:gd name="T11" fmla="*/ 238 h 855"/>
                <a:gd name="T12" fmla="*/ 481 w 408"/>
                <a:gd name="T13" fmla="*/ 399 h 855"/>
                <a:gd name="T14" fmla="*/ 732 w 408"/>
                <a:gd name="T15" fmla="*/ 812 h 855"/>
                <a:gd name="T16" fmla="*/ 1002 w 408"/>
                <a:gd name="T17" fmla="*/ 1038 h 855"/>
                <a:gd name="T18" fmla="*/ 1135 w 408"/>
                <a:gd name="T19" fmla="*/ 1197 h 855"/>
                <a:gd name="T20" fmla="*/ 977 w 408"/>
                <a:gd name="T21" fmla="*/ 1028 h 855"/>
                <a:gd name="T22" fmla="*/ 696 w 408"/>
                <a:gd name="T23" fmla="*/ 812 h 855"/>
                <a:gd name="T24" fmla="*/ 572 w 408"/>
                <a:gd name="T25" fmla="*/ 552 h 855"/>
                <a:gd name="T26" fmla="*/ 540 w 408"/>
                <a:gd name="T27" fmla="*/ 682 h 855"/>
                <a:gd name="T28" fmla="*/ 546 w 408"/>
                <a:gd name="T29" fmla="*/ 1006 h 855"/>
                <a:gd name="T30" fmla="*/ 736 w 408"/>
                <a:gd name="T31" fmla="*/ 1377 h 855"/>
                <a:gd name="T32" fmla="*/ 952 w 408"/>
                <a:gd name="T33" fmla="*/ 1541 h 855"/>
                <a:gd name="T34" fmla="*/ 1198 w 408"/>
                <a:gd name="T35" fmla="*/ 1688 h 855"/>
                <a:gd name="T36" fmla="*/ 1304 w 408"/>
                <a:gd name="T37" fmla="*/ 1709 h 855"/>
                <a:gd name="T38" fmla="*/ 1182 w 408"/>
                <a:gd name="T39" fmla="*/ 1709 h 855"/>
                <a:gd name="T40" fmla="*/ 953 w 408"/>
                <a:gd name="T41" fmla="*/ 1569 h 855"/>
                <a:gd name="T42" fmla="*/ 786 w 408"/>
                <a:gd name="T43" fmla="*/ 1514 h 855"/>
                <a:gd name="T44" fmla="*/ 829 w 408"/>
                <a:gd name="T45" fmla="*/ 1779 h 855"/>
                <a:gd name="T46" fmla="*/ 928 w 408"/>
                <a:gd name="T47" fmla="*/ 2012 h 855"/>
                <a:gd name="T48" fmla="*/ 1228 w 408"/>
                <a:gd name="T49" fmla="*/ 2473 h 855"/>
                <a:gd name="T50" fmla="*/ 1310 w 408"/>
                <a:gd name="T51" fmla="*/ 2756 h 855"/>
                <a:gd name="T52" fmla="*/ 1195 w 408"/>
                <a:gd name="T53" fmla="*/ 2457 h 855"/>
                <a:gd name="T54" fmla="*/ 899 w 408"/>
                <a:gd name="T55" fmla="*/ 2012 h 855"/>
                <a:gd name="T56" fmla="*/ 838 w 408"/>
                <a:gd name="T57" fmla="*/ 1838 h 855"/>
                <a:gd name="T58" fmla="*/ 819 w 408"/>
                <a:gd name="T59" fmla="*/ 1960 h 855"/>
                <a:gd name="T60" fmla="*/ 682 w 408"/>
                <a:gd name="T61" fmla="*/ 2140 h 855"/>
                <a:gd name="T62" fmla="*/ 546 w 408"/>
                <a:gd name="T63" fmla="*/ 2386 h 855"/>
                <a:gd name="T64" fmla="*/ 230 w 408"/>
                <a:gd name="T65" fmla="*/ 2501 h 855"/>
                <a:gd name="T66" fmla="*/ 400 w 408"/>
                <a:gd name="T67" fmla="*/ 2405 h 855"/>
                <a:gd name="T68" fmla="*/ 633 w 408"/>
                <a:gd name="T69" fmla="*/ 2180 h 855"/>
                <a:gd name="T70" fmla="*/ 778 w 408"/>
                <a:gd name="T71" fmla="*/ 1960 h 855"/>
                <a:gd name="T72" fmla="*/ 764 w 408"/>
                <a:gd name="T73" fmla="*/ 1768 h 855"/>
                <a:gd name="T74" fmla="*/ 724 w 408"/>
                <a:gd name="T75" fmla="*/ 1527 h 855"/>
                <a:gd name="T76" fmla="*/ 646 w 408"/>
                <a:gd name="T77" fmla="*/ 1346 h 855"/>
                <a:gd name="T78" fmla="*/ 513 w 408"/>
                <a:gd name="T79" fmla="*/ 993 h 855"/>
                <a:gd name="T80" fmla="*/ 351 w 408"/>
                <a:gd name="T81" fmla="*/ 1263 h 855"/>
                <a:gd name="T82" fmla="*/ 257 w 408"/>
                <a:gd name="T83" fmla="*/ 1579 h 855"/>
                <a:gd name="T84" fmla="*/ 325 w 408"/>
                <a:gd name="T85" fmla="*/ 1290 h 855"/>
                <a:gd name="T86" fmla="*/ 505 w 408"/>
                <a:gd name="T87" fmla="*/ 911 h 855"/>
                <a:gd name="T88" fmla="*/ 481 w 408"/>
                <a:gd name="T89" fmla="*/ 709 h 855"/>
                <a:gd name="T90" fmla="*/ 500 w 408"/>
                <a:gd name="T91" fmla="*/ 461 h 855"/>
                <a:gd name="T92" fmla="*/ 0 w 408"/>
                <a:gd name="T93" fmla="*/ 0 h 855"/>
                <a:gd name="T94" fmla="*/ 109 w 408"/>
                <a:gd name="T95" fmla="*/ 61 h 855"/>
                <a:gd name="T96" fmla="*/ 177 w 408"/>
                <a:gd name="T97" fmla="*/ 168 h 855"/>
                <a:gd name="T98" fmla="*/ 578 w 408"/>
                <a:gd name="T99" fmla="*/ 287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0" name="Freeform 19">
              <a:extLst>
                <a:ext uri="{FF2B5EF4-FFF2-40B4-BE49-F238E27FC236}">
                  <a16:creationId xmlns:a16="http://schemas.microsoft.com/office/drawing/2014/main" id="{7B18EFCE-2FF7-416C-BDB7-66CC3FAA9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327"/>
              <a:ext cx="137" cy="117"/>
            </a:xfrm>
            <a:custGeom>
              <a:avLst/>
              <a:gdLst>
                <a:gd name="T0" fmla="*/ 0 w 93"/>
                <a:gd name="T1" fmla="*/ 0 h 79"/>
                <a:gd name="T2" fmla="*/ 298 w 93"/>
                <a:gd name="T3" fmla="*/ 25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1" name="Freeform 20">
              <a:extLst>
                <a:ext uri="{FF2B5EF4-FFF2-40B4-BE49-F238E27FC236}">
                  <a16:creationId xmlns:a16="http://schemas.microsoft.com/office/drawing/2014/main" id="{0A24FEE6-1CAA-40AC-81F8-9AC6609DD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644"/>
              <a:ext cx="63" cy="89"/>
            </a:xfrm>
            <a:custGeom>
              <a:avLst/>
              <a:gdLst>
                <a:gd name="T0" fmla="*/ 9 w 43"/>
                <a:gd name="T1" fmla="*/ 0 h 60"/>
                <a:gd name="T2" fmla="*/ 0 w 43"/>
                <a:gd name="T3" fmla="*/ 196 h 60"/>
                <a:gd name="T4" fmla="*/ 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2" name="Freeform 21">
              <a:extLst>
                <a:ext uri="{FF2B5EF4-FFF2-40B4-BE49-F238E27FC236}">
                  <a16:creationId xmlns:a16="http://schemas.microsoft.com/office/drawing/2014/main" id="{C1D4F48F-F8D9-42A7-9B62-A2F3C4868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331"/>
              <a:ext cx="165" cy="127"/>
            </a:xfrm>
            <a:custGeom>
              <a:avLst/>
              <a:gdLst>
                <a:gd name="T0" fmla="*/ 0 w 112"/>
                <a:gd name="T1" fmla="*/ 0 h 86"/>
                <a:gd name="T2" fmla="*/ 358 w 112"/>
                <a:gd name="T3" fmla="*/ 278 h 86"/>
                <a:gd name="T4" fmla="*/ 28 w 112"/>
                <a:gd name="T5" fmla="*/ 9 h 86"/>
                <a:gd name="T6" fmla="*/ 0 w 112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86">
                  <a:moveTo>
                    <a:pt x="0" y="0"/>
                  </a:moveTo>
                  <a:cubicBezTo>
                    <a:pt x="0" y="0"/>
                    <a:pt x="36" y="52"/>
                    <a:pt x="112" y="86"/>
                  </a:cubicBezTo>
                  <a:cubicBezTo>
                    <a:pt x="112" y="86"/>
                    <a:pt x="28" y="32"/>
                    <a:pt x="9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3" name="Freeform 22">
              <a:extLst>
                <a:ext uri="{FF2B5EF4-FFF2-40B4-BE49-F238E27FC236}">
                  <a16:creationId xmlns:a16="http://schemas.microsoft.com/office/drawing/2014/main" id="{7FDAF85C-2F38-4521-B824-EE209FF64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650"/>
              <a:ext cx="33" cy="65"/>
            </a:xfrm>
            <a:custGeom>
              <a:avLst/>
              <a:gdLst>
                <a:gd name="T0" fmla="*/ 0 w 22"/>
                <a:gd name="T1" fmla="*/ 0 h 44"/>
                <a:gd name="T2" fmla="*/ 14 w 22"/>
                <a:gd name="T3" fmla="*/ 142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4" name="Freeform 23">
              <a:extLst>
                <a:ext uri="{FF2B5EF4-FFF2-40B4-BE49-F238E27FC236}">
                  <a16:creationId xmlns:a16="http://schemas.microsoft.com/office/drawing/2014/main" id="{478F32A2-5CA8-4C9D-BBB3-220D73DF0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885"/>
              <a:ext cx="13" cy="15"/>
            </a:xfrm>
            <a:custGeom>
              <a:avLst/>
              <a:gdLst>
                <a:gd name="T0" fmla="*/ 0 w 9"/>
                <a:gd name="T1" fmla="*/ 35 h 10"/>
                <a:gd name="T2" fmla="*/ 27 w 9"/>
                <a:gd name="T3" fmla="*/ 27 h 10"/>
                <a:gd name="T4" fmla="*/ 0 w 9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5" name="Freeform 24">
              <a:extLst>
                <a:ext uri="{FF2B5EF4-FFF2-40B4-BE49-F238E27FC236}">
                  <a16:creationId xmlns:a16="http://schemas.microsoft.com/office/drawing/2014/main" id="{24E2E9FB-8280-4BA3-9769-C6409647F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235"/>
              <a:ext cx="26" cy="30"/>
            </a:xfrm>
            <a:custGeom>
              <a:avLst/>
              <a:gdLst>
                <a:gd name="T0" fmla="*/ 55 w 18"/>
                <a:gd name="T1" fmla="*/ 27 h 20"/>
                <a:gd name="T2" fmla="*/ 19 w 18"/>
                <a:gd name="T3" fmla="*/ 68 h 20"/>
                <a:gd name="T4" fmla="*/ 55 w 18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6" name="Freeform 25">
              <a:extLst>
                <a:ext uri="{FF2B5EF4-FFF2-40B4-BE49-F238E27FC236}">
                  <a16:creationId xmlns:a16="http://schemas.microsoft.com/office/drawing/2014/main" id="{61AA9E43-3BAB-4B76-AD66-21DAB8FD4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274"/>
              <a:ext cx="64" cy="31"/>
            </a:xfrm>
            <a:custGeom>
              <a:avLst/>
              <a:gdLst>
                <a:gd name="T0" fmla="*/ 0 w 43"/>
                <a:gd name="T1" fmla="*/ 1 h 21"/>
                <a:gd name="T2" fmla="*/ 141 w 43"/>
                <a:gd name="T3" fmla="*/ 68 h 21"/>
                <a:gd name="T4" fmla="*/ 0 w 43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7" name="Freeform 26">
              <a:extLst>
                <a:ext uri="{FF2B5EF4-FFF2-40B4-BE49-F238E27FC236}">
                  <a16:creationId xmlns:a16="http://schemas.microsoft.com/office/drawing/2014/main" id="{0D542B8F-35E2-4970-BA18-071586918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3384"/>
              <a:ext cx="85" cy="30"/>
            </a:xfrm>
            <a:custGeom>
              <a:avLst/>
              <a:gdLst>
                <a:gd name="T0" fmla="*/ 183 w 58"/>
                <a:gd name="T1" fmla="*/ 0 h 20"/>
                <a:gd name="T2" fmla="*/ 0 w 58"/>
                <a:gd name="T3" fmla="*/ 68 h 20"/>
                <a:gd name="T4" fmla="*/ 183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8" name="Freeform 27">
              <a:extLst>
                <a:ext uri="{FF2B5EF4-FFF2-40B4-BE49-F238E27FC236}">
                  <a16:creationId xmlns:a16="http://schemas.microsoft.com/office/drawing/2014/main" id="{B6D62865-BA96-4BE3-8668-6F18A2EAF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992"/>
              <a:ext cx="49" cy="26"/>
            </a:xfrm>
            <a:custGeom>
              <a:avLst/>
              <a:gdLst>
                <a:gd name="T0" fmla="*/ 0 w 33"/>
                <a:gd name="T1" fmla="*/ 19 h 18"/>
                <a:gd name="T2" fmla="*/ 108 w 33"/>
                <a:gd name="T3" fmla="*/ 55 h 18"/>
                <a:gd name="T4" fmla="*/ 0 w 33"/>
                <a:gd name="T5" fmla="*/ 1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9" name="Freeform 28">
              <a:extLst>
                <a:ext uri="{FF2B5EF4-FFF2-40B4-BE49-F238E27FC236}">
                  <a16:creationId xmlns:a16="http://schemas.microsoft.com/office/drawing/2014/main" id="{1C1C9D19-7A6D-45D3-9B3F-3D53FF448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966"/>
              <a:ext cx="40" cy="45"/>
            </a:xfrm>
            <a:custGeom>
              <a:avLst/>
              <a:gdLst>
                <a:gd name="T0" fmla="*/ 0 w 27"/>
                <a:gd name="T1" fmla="*/ 0 h 30"/>
                <a:gd name="T2" fmla="*/ 87 w 27"/>
                <a:gd name="T3" fmla="*/ 102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0" name="Freeform 29">
              <a:extLst>
                <a:ext uri="{FF2B5EF4-FFF2-40B4-BE49-F238E27FC236}">
                  <a16:creationId xmlns:a16="http://schemas.microsoft.com/office/drawing/2014/main" id="{DD682687-165A-40F1-8834-E17FC3922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503"/>
              <a:ext cx="74" cy="90"/>
            </a:xfrm>
            <a:custGeom>
              <a:avLst/>
              <a:gdLst>
                <a:gd name="T0" fmla="*/ 163 w 50"/>
                <a:gd name="T1" fmla="*/ 0 h 61"/>
                <a:gd name="T2" fmla="*/ 0 w 50"/>
                <a:gd name="T3" fmla="*/ 196 h 61"/>
                <a:gd name="T4" fmla="*/ 163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1" name="Freeform 30">
              <a:extLst>
                <a:ext uri="{FF2B5EF4-FFF2-40B4-BE49-F238E27FC236}">
                  <a16:creationId xmlns:a16="http://schemas.microsoft.com/office/drawing/2014/main" id="{2186EFE6-10A0-4FEE-8BC2-BEBFED9B9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708"/>
              <a:ext cx="37" cy="40"/>
            </a:xfrm>
            <a:custGeom>
              <a:avLst/>
              <a:gdLst>
                <a:gd name="T0" fmla="*/ 0 w 25"/>
                <a:gd name="T1" fmla="*/ 0 h 27"/>
                <a:gd name="T2" fmla="*/ 81 w 25"/>
                <a:gd name="T3" fmla="*/ 87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2" name="Freeform 31">
              <a:extLst>
                <a:ext uri="{FF2B5EF4-FFF2-40B4-BE49-F238E27FC236}">
                  <a16:creationId xmlns:a16="http://schemas.microsoft.com/office/drawing/2014/main" id="{323C1134-E642-48C5-BD86-BCCA0CD1F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340"/>
              <a:ext cx="103" cy="89"/>
            </a:xfrm>
            <a:custGeom>
              <a:avLst/>
              <a:gdLst>
                <a:gd name="T0" fmla="*/ 0 w 70"/>
                <a:gd name="T1" fmla="*/ 0 h 60"/>
                <a:gd name="T2" fmla="*/ 224 w 70"/>
                <a:gd name="T3" fmla="*/ 196 h 60"/>
                <a:gd name="T4" fmla="*/ 0 w 7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0">
                  <a:moveTo>
                    <a:pt x="0" y="0"/>
                  </a:moveTo>
                  <a:cubicBezTo>
                    <a:pt x="0" y="0"/>
                    <a:pt x="36" y="41"/>
                    <a:pt x="70" y="60"/>
                  </a:cubicBezTo>
                  <a:cubicBezTo>
                    <a:pt x="70" y="6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3" name="Freeform 32">
              <a:extLst>
                <a:ext uri="{FF2B5EF4-FFF2-40B4-BE49-F238E27FC236}">
                  <a16:creationId xmlns:a16="http://schemas.microsoft.com/office/drawing/2014/main" id="{E6CB43BC-D0CE-4190-8B30-3DC4F6EC5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571"/>
              <a:ext cx="23" cy="66"/>
            </a:xfrm>
            <a:custGeom>
              <a:avLst/>
              <a:gdLst>
                <a:gd name="T0" fmla="*/ 47 w 16"/>
                <a:gd name="T1" fmla="*/ 0 h 45"/>
                <a:gd name="T2" fmla="*/ 39 w 16"/>
                <a:gd name="T3" fmla="*/ 142 h 45"/>
                <a:gd name="T4" fmla="*/ 47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4" name="Freeform 33">
              <a:extLst>
                <a:ext uri="{FF2B5EF4-FFF2-40B4-BE49-F238E27FC236}">
                  <a16:creationId xmlns:a16="http://schemas.microsoft.com/office/drawing/2014/main" id="{414ADCA2-9A86-43A9-980A-DD37E8AC3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686"/>
              <a:ext cx="42" cy="26"/>
            </a:xfrm>
            <a:custGeom>
              <a:avLst/>
              <a:gdLst>
                <a:gd name="T0" fmla="*/ 0 w 28"/>
                <a:gd name="T1" fmla="*/ 0 h 18"/>
                <a:gd name="T2" fmla="*/ 95 w 28"/>
                <a:gd name="T3" fmla="*/ 55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5" name="Freeform 34">
              <a:extLst>
                <a:ext uri="{FF2B5EF4-FFF2-40B4-BE49-F238E27FC236}">
                  <a16:creationId xmlns:a16="http://schemas.microsoft.com/office/drawing/2014/main" id="{D6B1B347-F2AB-4BBE-BD75-9F4CE67E6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764"/>
              <a:ext cx="19" cy="62"/>
            </a:xfrm>
            <a:custGeom>
              <a:avLst/>
              <a:gdLst>
                <a:gd name="T0" fmla="*/ 41 w 13"/>
                <a:gd name="T1" fmla="*/ 0 h 42"/>
                <a:gd name="T2" fmla="*/ 0 w 13"/>
                <a:gd name="T3" fmla="*/ 136 h 42"/>
                <a:gd name="T4" fmla="*/ 41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6" name="Freeform 35">
              <a:extLst>
                <a:ext uri="{FF2B5EF4-FFF2-40B4-BE49-F238E27FC236}">
                  <a16:creationId xmlns:a16="http://schemas.microsoft.com/office/drawing/2014/main" id="{36967B57-7593-4D77-AB15-4D45DF208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229"/>
              <a:ext cx="19" cy="39"/>
            </a:xfrm>
            <a:custGeom>
              <a:avLst/>
              <a:gdLst>
                <a:gd name="T0" fmla="*/ 41 w 13"/>
                <a:gd name="T1" fmla="*/ 0 h 26"/>
                <a:gd name="T2" fmla="*/ 0 w 13"/>
                <a:gd name="T3" fmla="*/ 89 h 26"/>
                <a:gd name="T4" fmla="*/ 41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7" name="Freeform 36">
              <a:extLst>
                <a:ext uri="{FF2B5EF4-FFF2-40B4-BE49-F238E27FC236}">
                  <a16:creationId xmlns:a16="http://schemas.microsoft.com/office/drawing/2014/main" id="{5090BEF7-84B0-4E6E-A6AC-B01E75309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343"/>
              <a:ext cx="22" cy="58"/>
            </a:xfrm>
            <a:custGeom>
              <a:avLst/>
              <a:gdLst>
                <a:gd name="T0" fmla="*/ 0 w 15"/>
                <a:gd name="T1" fmla="*/ 0 h 39"/>
                <a:gd name="T2" fmla="*/ 41 w 15"/>
                <a:gd name="T3" fmla="*/ 128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8" name="Freeform 37">
              <a:extLst>
                <a:ext uri="{FF2B5EF4-FFF2-40B4-BE49-F238E27FC236}">
                  <a16:creationId xmlns:a16="http://schemas.microsoft.com/office/drawing/2014/main" id="{A865481B-B81E-4807-B91C-71DA8CEFD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181"/>
              <a:ext cx="53" cy="90"/>
            </a:xfrm>
            <a:custGeom>
              <a:avLst/>
              <a:gdLst>
                <a:gd name="T0" fmla="*/ 0 w 36"/>
                <a:gd name="T1" fmla="*/ 0 h 61"/>
                <a:gd name="T2" fmla="*/ 115 w 36"/>
                <a:gd name="T3" fmla="*/ 196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9" name="Freeform 38">
              <a:extLst>
                <a:ext uri="{FF2B5EF4-FFF2-40B4-BE49-F238E27FC236}">
                  <a16:creationId xmlns:a16="http://schemas.microsoft.com/office/drawing/2014/main" id="{8DEC39B6-980C-4CF0-8033-0EF322397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811"/>
              <a:ext cx="31" cy="17"/>
            </a:xfrm>
            <a:custGeom>
              <a:avLst/>
              <a:gdLst>
                <a:gd name="T0" fmla="*/ 0 w 21"/>
                <a:gd name="T1" fmla="*/ 0 h 11"/>
                <a:gd name="T2" fmla="*/ 68 w 21"/>
                <a:gd name="T3" fmla="*/ 5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0" name="Freeform 39">
              <a:extLst>
                <a:ext uri="{FF2B5EF4-FFF2-40B4-BE49-F238E27FC236}">
                  <a16:creationId xmlns:a16="http://schemas.microsoft.com/office/drawing/2014/main" id="{8DC8A8EA-2683-4E1B-BFF5-972206569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3105"/>
              <a:ext cx="18" cy="59"/>
            </a:xfrm>
            <a:custGeom>
              <a:avLst/>
              <a:gdLst>
                <a:gd name="T0" fmla="*/ 0 w 12"/>
                <a:gd name="T1" fmla="*/ 0 h 40"/>
                <a:gd name="T2" fmla="*/ 41 w 12"/>
                <a:gd name="T3" fmla="*/ 128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1" name="Freeform 40">
              <a:extLst>
                <a:ext uri="{FF2B5EF4-FFF2-40B4-BE49-F238E27FC236}">
                  <a16:creationId xmlns:a16="http://schemas.microsoft.com/office/drawing/2014/main" id="{FA731FF8-5BEE-4632-ABE6-304E685F8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3505"/>
              <a:ext cx="943" cy="179"/>
            </a:xfrm>
            <a:custGeom>
              <a:avLst/>
              <a:gdLst>
                <a:gd name="T0" fmla="*/ 2054 w 639"/>
                <a:gd name="T1" fmla="*/ 220 h 121"/>
                <a:gd name="T2" fmla="*/ 1671 w 639"/>
                <a:gd name="T3" fmla="*/ 392 h 121"/>
                <a:gd name="T4" fmla="*/ 0 w 639"/>
                <a:gd name="T5" fmla="*/ 0 h 121"/>
                <a:gd name="T6" fmla="*/ 1675 w 639"/>
                <a:gd name="T7" fmla="*/ 325 h 121"/>
                <a:gd name="T8" fmla="*/ 2054 w 639"/>
                <a:gd name="T9" fmla="*/ 220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2" name="Freeform 41">
              <a:extLst>
                <a:ext uri="{FF2B5EF4-FFF2-40B4-BE49-F238E27FC236}">
                  <a16:creationId xmlns:a16="http://schemas.microsoft.com/office/drawing/2014/main" id="{28B1F7D6-F63A-4779-8F78-3F7E06E55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274"/>
              <a:ext cx="432" cy="245"/>
            </a:xfrm>
            <a:custGeom>
              <a:avLst/>
              <a:gdLst>
                <a:gd name="T0" fmla="*/ 9 w 293"/>
                <a:gd name="T1" fmla="*/ 276 h 166"/>
                <a:gd name="T2" fmla="*/ 251 w 293"/>
                <a:gd name="T3" fmla="*/ 418 h 166"/>
                <a:gd name="T4" fmla="*/ 748 w 293"/>
                <a:gd name="T5" fmla="*/ 182 h 166"/>
                <a:gd name="T6" fmla="*/ 939 w 293"/>
                <a:gd name="T7" fmla="*/ 15 h 166"/>
                <a:gd name="T8" fmla="*/ 750 w 293"/>
                <a:gd name="T9" fmla="*/ 257 h 166"/>
                <a:gd name="T10" fmla="*/ 217 w 293"/>
                <a:gd name="T11" fmla="*/ 472 h 166"/>
                <a:gd name="T12" fmla="*/ 9 w 293"/>
                <a:gd name="T13" fmla="*/ 276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3" name="Freeform 42">
              <a:extLst>
                <a:ext uri="{FF2B5EF4-FFF2-40B4-BE49-F238E27FC236}">
                  <a16:creationId xmlns:a16="http://schemas.microsoft.com/office/drawing/2014/main" id="{D7B70C81-8A42-4A59-8202-7096CA49A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417"/>
              <a:ext cx="226" cy="111"/>
            </a:xfrm>
            <a:custGeom>
              <a:avLst/>
              <a:gdLst>
                <a:gd name="T0" fmla="*/ 0 w 153"/>
                <a:gd name="T1" fmla="*/ 87 h 75"/>
                <a:gd name="T2" fmla="*/ 493 w 153"/>
                <a:gd name="T3" fmla="*/ 0 h 75"/>
                <a:gd name="T4" fmla="*/ 0 w 153"/>
                <a:gd name="T5" fmla="*/ 8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4" name="Freeform 43">
              <a:extLst>
                <a:ext uri="{FF2B5EF4-FFF2-40B4-BE49-F238E27FC236}">
                  <a16:creationId xmlns:a16="http://schemas.microsoft.com/office/drawing/2014/main" id="{10DB44DA-3B2F-437F-ADC0-004E3AC81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3311"/>
              <a:ext cx="124" cy="280"/>
            </a:xfrm>
            <a:custGeom>
              <a:avLst/>
              <a:gdLst>
                <a:gd name="T0" fmla="*/ 0 w 84"/>
                <a:gd name="T1" fmla="*/ 0 h 190"/>
                <a:gd name="T2" fmla="*/ 164 w 84"/>
                <a:gd name="T3" fmla="*/ 609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5" name="Freeform 44">
              <a:extLst>
                <a:ext uri="{FF2B5EF4-FFF2-40B4-BE49-F238E27FC236}">
                  <a16:creationId xmlns:a16="http://schemas.microsoft.com/office/drawing/2014/main" id="{7A7DEE08-1057-47BD-839F-81225F555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402"/>
              <a:ext cx="64" cy="211"/>
            </a:xfrm>
            <a:custGeom>
              <a:avLst/>
              <a:gdLst>
                <a:gd name="T0" fmla="*/ 0 w 43"/>
                <a:gd name="T1" fmla="*/ 0 h 143"/>
                <a:gd name="T2" fmla="*/ 1 w 43"/>
                <a:gd name="T3" fmla="*/ 459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6" name="Freeform 45">
              <a:extLst>
                <a:ext uri="{FF2B5EF4-FFF2-40B4-BE49-F238E27FC236}">
                  <a16:creationId xmlns:a16="http://schemas.microsoft.com/office/drawing/2014/main" id="{AABC1CD6-1377-43A3-B9B7-9F0B2FC98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733"/>
              <a:ext cx="250" cy="482"/>
            </a:xfrm>
            <a:custGeom>
              <a:avLst/>
              <a:gdLst>
                <a:gd name="T0" fmla="*/ 541 w 170"/>
                <a:gd name="T1" fmla="*/ 0 h 326"/>
                <a:gd name="T2" fmla="*/ 399 w 170"/>
                <a:gd name="T3" fmla="*/ 1054 h 326"/>
                <a:gd name="T4" fmla="*/ 541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7" name="Freeform 46">
              <a:extLst>
                <a:ext uri="{FF2B5EF4-FFF2-40B4-BE49-F238E27FC236}">
                  <a16:creationId xmlns:a16="http://schemas.microsoft.com/office/drawing/2014/main" id="{82C1C711-AC92-436E-B237-1D5DD644E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482"/>
              <a:ext cx="130" cy="133"/>
            </a:xfrm>
            <a:custGeom>
              <a:avLst/>
              <a:gdLst>
                <a:gd name="T0" fmla="*/ 0 w 88"/>
                <a:gd name="T1" fmla="*/ 291 h 90"/>
                <a:gd name="T2" fmla="*/ 96 w 88"/>
                <a:gd name="T3" fmla="*/ 142 h 90"/>
                <a:gd name="T4" fmla="*/ 284 w 88"/>
                <a:gd name="T5" fmla="*/ 0 h 90"/>
                <a:gd name="T6" fmla="*/ 145 w 88"/>
                <a:gd name="T7" fmla="*/ 142 h 90"/>
                <a:gd name="T8" fmla="*/ 0 w 88"/>
                <a:gd name="T9" fmla="*/ 29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8" name="Freeform 47">
              <a:extLst>
                <a:ext uri="{FF2B5EF4-FFF2-40B4-BE49-F238E27FC236}">
                  <a16:creationId xmlns:a16="http://schemas.microsoft.com/office/drawing/2014/main" id="{25680C9C-0F17-4532-8552-E5C2DA424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779"/>
              <a:ext cx="35" cy="68"/>
            </a:xfrm>
            <a:custGeom>
              <a:avLst/>
              <a:gdLst>
                <a:gd name="T0" fmla="*/ 74 w 24"/>
                <a:gd name="T1" fmla="*/ 0 h 46"/>
                <a:gd name="T2" fmla="*/ 13 w 24"/>
                <a:gd name="T3" fmla="*/ 149 h 46"/>
                <a:gd name="T4" fmla="*/ 74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9" name="Freeform 48">
              <a:extLst>
                <a:ext uri="{FF2B5EF4-FFF2-40B4-BE49-F238E27FC236}">
                  <a16:creationId xmlns:a16="http://schemas.microsoft.com/office/drawing/2014/main" id="{5CE1A761-4068-409A-A4E0-C11EDD812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467"/>
              <a:ext cx="53" cy="164"/>
            </a:xfrm>
            <a:custGeom>
              <a:avLst/>
              <a:gdLst>
                <a:gd name="T0" fmla="*/ 6 w 36"/>
                <a:gd name="T1" fmla="*/ 0 h 111"/>
                <a:gd name="T2" fmla="*/ 74 w 36"/>
                <a:gd name="T3" fmla="*/ 157 h 111"/>
                <a:gd name="T4" fmla="*/ 27 w 36"/>
                <a:gd name="T5" fmla="*/ 358 h 111"/>
                <a:gd name="T6" fmla="*/ 32 w 36"/>
                <a:gd name="T7" fmla="*/ 232 h 111"/>
                <a:gd name="T8" fmla="*/ 6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0" name="Freeform 49">
              <a:extLst>
                <a:ext uri="{FF2B5EF4-FFF2-40B4-BE49-F238E27FC236}">
                  <a16:creationId xmlns:a16="http://schemas.microsoft.com/office/drawing/2014/main" id="{005BECA7-A784-4076-9843-8E65A2597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027"/>
              <a:ext cx="42" cy="59"/>
            </a:xfrm>
            <a:custGeom>
              <a:avLst/>
              <a:gdLst>
                <a:gd name="T0" fmla="*/ 0 w 28"/>
                <a:gd name="T1" fmla="*/ 0 h 40"/>
                <a:gd name="T2" fmla="*/ 95 w 28"/>
                <a:gd name="T3" fmla="*/ 128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1" name="Freeform 50">
              <a:extLst>
                <a:ext uri="{FF2B5EF4-FFF2-40B4-BE49-F238E27FC236}">
                  <a16:creationId xmlns:a16="http://schemas.microsoft.com/office/drawing/2014/main" id="{10850E94-62B4-4934-A691-D5B500FB4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3099"/>
              <a:ext cx="87" cy="25"/>
            </a:xfrm>
            <a:custGeom>
              <a:avLst/>
              <a:gdLst>
                <a:gd name="T0" fmla="*/ 0 w 59"/>
                <a:gd name="T1" fmla="*/ 0 h 17"/>
                <a:gd name="T2" fmla="*/ 189 w 59"/>
                <a:gd name="T3" fmla="*/ 28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2" name="Freeform 51">
              <a:extLst>
                <a:ext uri="{FF2B5EF4-FFF2-40B4-BE49-F238E27FC236}">
                  <a16:creationId xmlns:a16="http://schemas.microsoft.com/office/drawing/2014/main" id="{7E9CA357-C5C2-4F38-A27C-23B316BEB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668"/>
              <a:ext cx="162" cy="217"/>
            </a:xfrm>
            <a:custGeom>
              <a:avLst/>
              <a:gdLst>
                <a:gd name="T0" fmla="*/ 352 w 110"/>
                <a:gd name="T1" fmla="*/ 0 h 147"/>
                <a:gd name="T2" fmla="*/ 202 w 110"/>
                <a:gd name="T3" fmla="*/ 164 h 147"/>
                <a:gd name="T4" fmla="*/ 0 w 110"/>
                <a:gd name="T5" fmla="*/ 472 h 147"/>
                <a:gd name="T6" fmla="*/ 184 w 110"/>
                <a:gd name="T7" fmla="*/ 201 h 147"/>
                <a:gd name="T8" fmla="*/ 352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3" name="Freeform 52">
              <a:extLst>
                <a:ext uri="{FF2B5EF4-FFF2-40B4-BE49-F238E27FC236}">
                  <a16:creationId xmlns:a16="http://schemas.microsoft.com/office/drawing/2014/main" id="{19F0BE98-86D7-404D-9C32-C7C775C26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3147"/>
              <a:ext cx="172" cy="242"/>
            </a:xfrm>
            <a:custGeom>
              <a:avLst/>
              <a:gdLst>
                <a:gd name="T0" fmla="*/ 0 w 117"/>
                <a:gd name="T1" fmla="*/ 0 h 164"/>
                <a:gd name="T2" fmla="*/ 372 w 117"/>
                <a:gd name="T3" fmla="*/ 527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4" name="Freeform 53">
              <a:extLst>
                <a:ext uri="{FF2B5EF4-FFF2-40B4-BE49-F238E27FC236}">
                  <a16:creationId xmlns:a16="http://schemas.microsoft.com/office/drawing/2014/main" id="{C51CBE3E-9CC3-4FF0-944D-A1E653CC5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371"/>
              <a:ext cx="155" cy="37"/>
            </a:xfrm>
            <a:custGeom>
              <a:avLst/>
              <a:gdLst>
                <a:gd name="T0" fmla="*/ 0 w 105"/>
                <a:gd name="T1" fmla="*/ 1 h 25"/>
                <a:gd name="T2" fmla="*/ 338 w 105"/>
                <a:gd name="T3" fmla="*/ 81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5" name="Freeform 54">
              <a:extLst>
                <a:ext uri="{FF2B5EF4-FFF2-40B4-BE49-F238E27FC236}">
                  <a16:creationId xmlns:a16="http://schemas.microsoft.com/office/drawing/2014/main" id="{E11D1B44-4A2F-4960-9E7C-F6530F63A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427"/>
              <a:ext cx="113" cy="64"/>
            </a:xfrm>
            <a:custGeom>
              <a:avLst/>
              <a:gdLst>
                <a:gd name="T0" fmla="*/ 250 w 76"/>
                <a:gd name="T1" fmla="*/ 141 h 43"/>
                <a:gd name="T2" fmla="*/ 0 w 76"/>
                <a:gd name="T3" fmla="*/ 0 h 43"/>
                <a:gd name="T4" fmla="*/ 250 w 76"/>
                <a:gd name="T5" fmla="*/ 14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6" name="Freeform 55">
              <a:extLst>
                <a:ext uri="{FF2B5EF4-FFF2-40B4-BE49-F238E27FC236}">
                  <a16:creationId xmlns:a16="http://schemas.microsoft.com/office/drawing/2014/main" id="{ACA5A655-0052-47B7-9429-CFB346CE9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374"/>
              <a:ext cx="157" cy="34"/>
            </a:xfrm>
            <a:custGeom>
              <a:avLst/>
              <a:gdLst>
                <a:gd name="T0" fmla="*/ 0 w 106"/>
                <a:gd name="T1" fmla="*/ 0 h 23"/>
                <a:gd name="T2" fmla="*/ 345 w 106"/>
                <a:gd name="T3" fmla="*/ 74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7" name="Freeform 56">
              <a:extLst>
                <a:ext uri="{FF2B5EF4-FFF2-40B4-BE49-F238E27FC236}">
                  <a16:creationId xmlns:a16="http://schemas.microsoft.com/office/drawing/2014/main" id="{0C9154B9-379A-45B9-B393-0D2684A8D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438"/>
              <a:ext cx="80" cy="51"/>
            </a:xfrm>
            <a:custGeom>
              <a:avLst/>
              <a:gdLst>
                <a:gd name="T0" fmla="*/ 0 w 54"/>
                <a:gd name="T1" fmla="*/ 0 h 35"/>
                <a:gd name="T2" fmla="*/ 176 w 54"/>
                <a:gd name="T3" fmla="*/ 108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8" name="Freeform 57">
              <a:extLst>
                <a:ext uri="{FF2B5EF4-FFF2-40B4-BE49-F238E27FC236}">
                  <a16:creationId xmlns:a16="http://schemas.microsoft.com/office/drawing/2014/main" id="{3767EB03-392B-40D1-A6AB-18C40FDAB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504"/>
              <a:ext cx="1703" cy="1216"/>
            </a:xfrm>
            <a:custGeom>
              <a:avLst/>
              <a:gdLst>
                <a:gd name="T0" fmla="*/ 2792 w 1154"/>
                <a:gd name="T1" fmla="*/ 0 h 823"/>
                <a:gd name="T2" fmla="*/ 3059 w 1154"/>
                <a:gd name="T3" fmla="*/ 657 h 823"/>
                <a:gd name="T4" fmla="*/ 3059 w 1154"/>
                <a:gd name="T5" fmla="*/ 2330 h 823"/>
                <a:gd name="T6" fmla="*/ 2169 w 1154"/>
                <a:gd name="T7" fmla="*/ 2547 h 823"/>
                <a:gd name="T8" fmla="*/ 0 w 1154"/>
                <a:gd name="T9" fmla="*/ 1640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9" name="Freeform 58">
              <a:extLst>
                <a:ext uri="{FF2B5EF4-FFF2-40B4-BE49-F238E27FC236}">
                  <a16:creationId xmlns:a16="http://schemas.microsoft.com/office/drawing/2014/main" id="{68D63BF6-0860-4FE9-BDE1-C38BF5BE6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374"/>
              <a:ext cx="268" cy="222"/>
            </a:xfrm>
            <a:custGeom>
              <a:avLst/>
              <a:gdLst>
                <a:gd name="T0" fmla="*/ 582 w 182"/>
                <a:gd name="T1" fmla="*/ 243 h 150"/>
                <a:gd name="T2" fmla="*/ 243 w 182"/>
                <a:gd name="T3" fmla="*/ 215 h 150"/>
                <a:gd name="T4" fmla="*/ 35 w 182"/>
                <a:gd name="T5" fmla="*/ 0 h 150"/>
                <a:gd name="T6" fmla="*/ 82 w 182"/>
                <a:gd name="T7" fmla="*/ 155 h 150"/>
                <a:gd name="T8" fmla="*/ 175 w 182"/>
                <a:gd name="T9" fmla="*/ 327 h 150"/>
                <a:gd name="T10" fmla="*/ 345 w 182"/>
                <a:gd name="T11" fmla="*/ 465 h 150"/>
                <a:gd name="T12" fmla="*/ 390 w 182"/>
                <a:gd name="T13" fmla="*/ 397 h 150"/>
                <a:gd name="T14" fmla="*/ 446 w 182"/>
                <a:gd name="T15" fmla="*/ 343 h 150"/>
                <a:gd name="T16" fmla="*/ 574 w 182"/>
                <a:gd name="T17" fmla="*/ 252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0" name="Freeform 59">
              <a:extLst>
                <a:ext uri="{FF2B5EF4-FFF2-40B4-BE49-F238E27FC236}">
                  <a16:creationId xmlns:a16="http://schemas.microsoft.com/office/drawing/2014/main" id="{DF8E64DF-796D-4D4C-A569-05056A68C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867"/>
              <a:ext cx="90" cy="107"/>
            </a:xfrm>
            <a:custGeom>
              <a:avLst/>
              <a:gdLst>
                <a:gd name="T0" fmla="*/ 196 w 61"/>
                <a:gd name="T1" fmla="*/ 187 h 72"/>
                <a:gd name="T2" fmla="*/ 89 w 61"/>
                <a:gd name="T3" fmla="*/ 55 h 72"/>
                <a:gd name="T4" fmla="*/ 28 w 61"/>
                <a:gd name="T5" fmla="*/ 0 h 72"/>
                <a:gd name="T6" fmla="*/ 0 w 61"/>
                <a:gd name="T7" fmla="*/ 27 h 72"/>
                <a:gd name="T8" fmla="*/ 81 w 61"/>
                <a:gd name="T9" fmla="*/ 210 h 72"/>
                <a:gd name="T10" fmla="*/ 81 w 61"/>
                <a:gd name="T11" fmla="*/ 223 h 72"/>
                <a:gd name="T12" fmla="*/ 127 w 61"/>
                <a:gd name="T13" fmla="*/ 236 h 72"/>
                <a:gd name="T14" fmla="*/ 142 w 61"/>
                <a:gd name="T15" fmla="*/ 196 h 72"/>
                <a:gd name="T16" fmla="*/ 183 w 61"/>
                <a:gd name="T17" fmla="*/ 235 h 72"/>
                <a:gd name="T18" fmla="*/ 196 w 61"/>
                <a:gd name="T19" fmla="*/ 187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72">
                  <a:moveTo>
                    <a:pt x="61" y="57"/>
                  </a:moveTo>
                  <a:cubicBezTo>
                    <a:pt x="48" y="47"/>
                    <a:pt x="47" y="31"/>
                    <a:pt x="28" y="17"/>
                  </a:cubicBezTo>
                  <a:cubicBezTo>
                    <a:pt x="22" y="13"/>
                    <a:pt x="9" y="0"/>
                    <a:pt x="9" y="0"/>
                  </a:cubicBezTo>
                  <a:cubicBezTo>
                    <a:pt x="10" y="7"/>
                    <a:pt x="0" y="8"/>
                    <a:pt x="0" y="8"/>
                  </a:cubicBezTo>
                  <a:cubicBezTo>
                    <a:pt x="20" y="25"/>
                    <a:pt x="31" y="36"/>
                    <a:pt x="25" y="64"/>
                  </a:cubicBezTo>
                  <a:cubicBezTo>
                    <a:pt x="25" y="65"/>
                    <a:pt x="25" y="68"/>
                    <a:pt x="25" y="68"/>
                  </a:cubicBezTo>
                  <a:cubicBezTo>
                    <a:pt x="30" y="63"/>
                    <a:pt x="39" y="72"/>
                    <a:pt x="39" y="72"/>
                  </a:cubicBezTo>
                  <a:cubicBezTo>
                    <a:pt x="41" y="64"/>
                    <a:pt x="44" y="60"/>
                    <a:pt x="44" y="60"/>
                  </a:cubicBezTo>
                  <a:cubicBezTo>
                    <a:pt x="44" y="60"/>
                    <a:pt x="49" y="67"/>
                    <a:pt x="57" y="71"/>
                  </a:cubicBezTo>
                  <a:cubicBezTo>
                    <a:pt x="53" y="61"/>
                    <a:pt x="61" y="57"/>
                    <a:pt x="61" y="57"/>
                  </a:cubicBezTo>
                  <a:close/>
                </a:path>
              </a:pathLst>
            </a:custGeom>
            <a:solidFill>
              <a:srgbClr val="761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1" name="Freeform 60">
              <a:extLst>
                <a:ext uri="{FF2B5EF4-FFF2-40B4-BE49-F238E27FC236}">
                  <a16:creationId xmlns:a16="http://schemas.microsoft.com/office/drawing/2014/main" id="{B72D8C07-91D7-4437-87DF-32EC8A897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903"/>
              <a:ext cx="25" cy="63"/>
            </a:xfrm>
            <a:custGeom>
              <a:avLst/>
              <a:gdLst>
                <a:gd name="T0" fmla="*/ 28 w 17"/>
                <a:gd name="T1" fmla="*/ 135 h 43"/>
                <a:gd name="T2" fmla="*/ 28 w 17"/>
                <a:gd name="T3" fmla="*/ 133 h 43"/>
                <a:gd name="T4" fmla="*/ 0 w 17"/>
                <a:gd name="T5" fmla="*/ 0 h 43"/>
                <a:gd name="T6" fmla="*/ 15 w 17"/>
                <a:gd name="T7" fmla="*/ 133 h 43"/>
                <a:gd name="T8" fmla="*/ 13 w 17"/>
                <a:gd name="T9" fmla="*/ 13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9" y="43"/>
                  </a:moveTo>
                  <a:cubicBezTo>
                    <a:pt x="9" y="43"/>
                    <a:pt x="9" y="43"/>
                    <a:pt x="9" y="42"/>
                  </a:cubicBezTo>
                  <a:cubicBezTo>
                    <a:pt x="17" y="18"/>
                    <a:pt x="0" y="0"/>
                    <a:pt x="0" y="0"/>
                  </a:cubicBezTo>
                  <a:cubicBezTo>
                    <a:pt x="0" y="0"/>
                    <a:pt x="14" y="17"/>
                    <a:pt x="5" y="42"/>
                  </a:cubicBezTo>
                  <a:cubicBezTo>
                    <a:pt x="4" y="43"/>
                    <a:pt x="4" y="43"/>
                    <a:pt x="4" y="43"/>
                  </a:cubicBezTo>
                </a:path>
              </a:pathLst>
            </a:custGeom>
            <a:solidFill>
              <a:srgbClr val="C55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2" name="Freeform 61">
              <a:extLst>
                <a:ext uri="{FF2B5EF4-FFF2-40B4-BE49-F238E27FC236}">
                  <a16:creationId xmlns:a16="http://schemas.microsoft.com/office/drawing/2014/main" id="{0CB696C9-FB48-4B06-86B9-8C800A869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274"/>
              <a:ext cx="596" cy="1251"/>
            </a:xfrm>
            <a:custGeom>
              <a:avLst/>
              <a:gdLst>
                <a:gd name="T0" fmla="*/ 161 w 404"/>
                <a:gd name="T1" fmla="*/ 140 h 847"/>
                <a:gd name="T2" fmla="*/ 164 w 404"/>
                <a:gd name="T3" fmla="*/ 142 h 847"/>
                <a:gd name="T4" fmla="*/ 566 w 404"/>
                <a:gd name="T5" fmla="*/ 264 h 847"/>
                <a:gd name="T6" fmla="*/ 1012 w 404"/>
                <a:gd name="T7" fmla="*/ 412 h 847"/>
                <a:gd name="T8" fmla="*/ 1040 w 404"/>
                <a:gd name="T9" fmla="*/ 502 h 847"/>
                <a:gd name="T10" fmla="*/ 1040 w 404"/>
                <a:gd name="T11" fmla="*/ 502 h 847"/>
                <a:gd name="T12" fmla="*/ 559 w 404"/>
                <a:gd name="T13" fmla="*/ 303 h 847"/>
                <a:gd name="T14" fmla="*/ 221 w 404"/>
                <a:gd name="T15" fmla="*/ 211 h 847"/>
                <a:gd name="T16" fmla="*/ 468 w 404"/>
                <a:gd name="T17" fmla="*/ 374 h 847"/>
                <a:gd name="T18" fmla="*/ 718 w 404"/>
                <a:gd name="T19" fmla="*/ 786 h 847"/>
                <a:gd name="T20" fmla="*/ 988 w 404"/>
                <a:gd name="T21" fmla="*/ 1012 h 847"/>
                <a:gd name="T22" fmla="*/ 1121 w 404"/>
                <a:gd name="T23" fmla="*/ 1170 h 847"/>
                <a:gd name="T24" fmla="*/ 965 w 404"/>
                <a:gd name="T25" fmla="*/ 1001 h 847"/>
                <a:gd name="T26" fmla="*/ 683 w 404"/>
                <a:gd name="T27" fmla="*/ 786 h 847"/>
                <a:gd name="T28" fmla="*/ 562 w 404"/>
                <a:gd name="T29" fmla="*/ 526 h 847"/>
                <a:gd name="T30" fmla="*/ 527 w 404"/>
                <a:gd name="T31" fmla="*/ 657 h 847"/>
                <a:gd name="T32" fmla="*/ 536 w 404"/>
                <a:gd name="T33" fmla="*/ 979 h 847"/>
                <a:gd name="T34" fmla="*/ 723 w 404"/>
                <a:gd name="T35" fmla="*/ 1350 h 847"/>
                <a:gd name="T36" fmla="*/ 938 w 404"/>
                <a:gd name="T37" fmla="*/ 1514 h 847"/>
                <a:gd name="T38" fmla="*/ 1185 w 404"/>
                <a:gd name="T39" fmla="*/ 1662 h 847"/>
                <a:gd name="T40" fmla="*/ 1295 w 404"/>
                <a:gd name="T41" fmla="*/ 1682 h 847"/>
                <a:gd name="T42" fmla="*/ 1168 w 404"/>
                <a:gd name="T43" fmla="*/ 1682 h 847"/>
                <a:gd name="T44" fmla="*/ 940 w 404"/>
                <a:gd name="T45" fmla="*/ 1542 h 847"/>
                <a:gd name="T46" fmla="*/ 775 w 404"/>
                <a:gd name="T47" fmla="*/ 1487 h 847"/>
                <a:gd name="T48" fmla="*/ 819 w 404"/>
                <a:gd name="T49" fmla="*/ 1752 h 847"/>
                <a:gd name="T50" fmla="*/ 915 w 404"/>
                <a:gd name="T51" fmla="*/ 1985 h 847"/>
                <a:gd name="T52" fmla="*/ 1217 w 404"/>
                <a:gd name="T53" fmla="*/ 2446 h 847"/>
                <a:gd name="T54" fmla="*/ 1297 w 404"/>
                <a:gd name="T55" fmla="*/ 2729 h 847"/>
                <a:gd name="T56" fmla="*/ 1182 w 404"/>
                <a:gd name="T57" fmla="*/ 2430 h 847"/>
                <a:gd name="T58" fmla="*/ 885 w 404"/>
                <a:gd name="T59" fmla="*/ 1985 h 847"/>
                <a:gd name="T60" fmla="*/ 825 w 404"/>
                <a:gd name="T61" fmla="*/ 1811 h 847"/>
                <a:gd name="T62" fmla="*/ 805 w 404"/>
                <a:gd name="T63" fmla="*/ 1933 h 847"/>
                <a:gd name="T64" fmla="*/ 668 w 404"/>
                <a:gd name="T65" fmla="*/ 2114 h 847"/>
                <a:gd name="T66" fmla="*/ 536 w 404"/>
                <a:gd name="T67" fmla="*/ 2359 h 847"/>
                <a:gd name="T68" fmla="*/ 218 w 404"/>
                <a:gd name="T69" fmla="*/ 2474 h 847"/>
                <a:gd name="T70" fmla="*/ 389 w 404"/>
                <a:gd name="T71" fmla="*/ 2378 h 847"/>
                <a:gd name="T72" fmla="*/ 620 w 404"/>
                <a:gd name="T73" fmla="*/ 2153 h 847"/>
                <a:gd name="T74" fmla="*/ 769 w 404"/>
                <a:gd name="T75" fmla="*/ 1933 h 847"/>
                <a:gd name="T76" fmla="*/ 755 w 404"/>
                <a:gd name="T77" fmla="*/ 1741 h 847"/>
                <a:gd name="T78" fmla="*/ 715 w 404"/>
                <a:gd name="T79" fmla="*/ 1501 h 847"/>
                <a:gd name="T80" fmla="*/ 633 w 404"/>
                <a:gd name="T81" fmla="*/ 1322 h 847"/>
                <a:gd name="T82" fmla="*/ 500 w 404"/>
                <a:gd name="T83" fmla="*/ 966 h 847"/>
                <a:gd name="T84" fmla="*/ 338 w 404"/>
                <a:gd name="T85" fmla="*/ 1236 h 847"/>
                <a:gd name="T86" fmla="*/ 243 w 404"/>
                <a:gd name="T87" fmla="*/ 1554 h 847"/>
                <a:gd name="T88" fmla="*/ 311 w 404"/>
                <a:gd name="T89" fmla="*/ 1263 h 847"/>
                <a:gd name="T90" fmla="*/ 491 w 404"/>
                <a:gd name="T91" fmla="*/ 886 h 847"/>
                <a:gd name="T92" fmla="*/ 468 w 404"/>
                <a:gd name="T93" fmla="*/ 682 h 847"/>
                <a:gd name="T94" fmla="*/ 487 w 404"/>
                <a:gd name="T95" fmla="*/ 434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3" name="Freeform 62">
              <a:extLst>
                <a:ext uri="{FF2B5EF4-FFF2-40B4-BE49-F238E27FC236}">
                  <a16:creationId xmlns:a16="http://schemas.microsoft.com/office/drawing/2014/main" id="{4A617A49-5D85-47CC-A5E5-39D7799C4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966"/>
              <a:ext cx="21" cy="83"/>
            </a:xfrm>
            <a:custGeom>
              <a:avLst/>
              <a:gdLst>
                <a:gd name="T0" fmla="*/ 32 w 14"/>
                <a:gd name="T1" fmla="*/ 0 h 56"/>
                <a:gd name="T2" fmla="*/ 48 w 14"/>
                <a:gd name="T3" fmla="*/ 182 h 56"/>
                <a:gd name="T4" fmla="*/ 48 w 14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6">
                  <a:moveTo>
                    <a:pt x="9" y="0"/>
                  </a:moveTo>
                  <a:cubicBezTo>
                    <a:pt x="0" y="25"/>
                    <a:pt x="14" y="56"/>
                    <a:pt x="14" y="56"/>
                  </a:cubicBezTo>
                  <a:cubicBezTo>
                    <a:pt x="14" y="56"/>
                    <a:pt x="7" y="24"/>
                    <a:pt x="14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4" name="Freeform 63">
              <a:extLst>
                <a:ext uri="{FF2B5EF4-FFF2-40B4-BE49-F238E27FC236}">
                  <a16:creationId xmlns:a16="http://schemas.microsoft.com/office/drawing/2014/main" id="{B6319139-8A0D-43A0-BAEE-A15B3D2A1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928"/>
              <a:ext cx="16" cy="111"/>
            </a:xfrm>
            <a:custGeom>
              <a:avLst/>
              <a:gdLst>
                <a:gd name="T0" fmla="*/ 25 w 11"/>
                <a:gd name="T1" fmla="*/ 0 h 75"/>
                <a:gd name="T2" fmla="*/ 15 w 11"/>
                <a:gd name="T3" fmla="*/ 87 h 75"/>
                <a:gd name="T4" fmla="*/ 19 w 11"/>
                <a:gd name="T5" fmla="*/ 243 h 75"/>
                <a:gd name="T6" fmla="*/ 19 w 11"/>
                <a:gd name="T7" fmla="*/ 110 h 75"/>
                <a:gd name="T8" fmla="*/ 25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5" name="Freeform 64">
              <a:extLst>
                <a:ext uri="{FF2B5EF4-FFF2-40B4-BE49-F238E27FC236}">
                  <a16:creationId xmlns:a16="http://schemas.microsoft.com/office/drawing/2014/main" id="{FC29A84F-8DE4-4A02-A914-C95B0B52C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907"/>
              <a:ext cx="49" cy="67"/>
            </a:xfrm>
            <a:custGeom>
              <a:avLst/>
              <a:gdLst>
                <a:gd name="T0" fmla="*/ 108 w 33"/>
                <a:gd name="T1" fmla="*/ 0 h 45"/>
                <a:gd name="T2" fmla="*/ 74 w 33"/>
                <a:gd name="T3" fmla="*/ 149 h 45"/>
                <a:gd name="T4" fmla="*/ 108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6" name="Freeform 65">
              <a:extLst>
                <a:ext uri="{FF2B5EF4-FFF2-40B4-BE49-F238E27FC236}">
                  <a16:creationId xmlns:a16="http://schemas.microsoft.com/office/drawing/2014/main" id="{532594A5-1A21-46D5-B5F0-46A9B8511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912"/>
              <a:ext cx="22" cy="41"/>
            </a:xfrm>
            <a:custGeom>
              <a:avLst/>
              <a:gdLst>
                <a:gd name="T0" fmla="*/ 47 w 15"/>
                <a:gd name="T1" fmla="*/ 0 h 28"/>
                <a:gd name="T2" fmla="*/ 19 w 15"/>
                <a:gd name="T3" fmla="*/ 88 h 28"/>
                <a:gd name="T4" fmla="*/ 47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7" name="Freeform 66">
              <a:extLst>
                <a:ext uri="{FF2B5EF4-FFF2-40B4-BE49-F238E27FC236}">
                  <a16:creationId xmlns:a16="http://schemas.microsoft.com/office/drawing/2014/main" id="{723396AF-FBA7-410A-9D23-5B240C19B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741"/>
              <a:ext cx="332" cy="561"/>
            </a:xfrm>
            <a:custGeom>
              <a:avLst/>
              <a:gdLst>
                <a:gd name="T0" fmla="*/ 0 w 225"/>
                <a:gd name="T1" fmla="*/ 0 h 380"/>
                <a:gd name="T2" fmla="*/ 28 w 225"/>
                <a:gd name="T3" fmla="*/ 1013 h 380"/>
                <a:gd name="T4" fmla="*/ 696 w 225"/>
                <a:gd name="T5" fmla="*/ 782 h 380"/>
                <a:gd name="T6" fmla="*/ 723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8" name="Freeform 67">
              <a:extLst>
                <a:ext uri="{FF2B5EF4-FFF2-40B4-BE49-F238E27FC236}">
                  <a16:creationId xmlns:a16="http://schemas.microsoft.com/office/drawing/2014/main" id="{C4694F75-ED4C-4B68-89C5-5FB811F0C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788"/>
              <a:ext cx="1644" cy="2396"/>
            </a:xfrm>
            <a:custGeom>
              <a:avLst/>
              <a:gdLst>
                <a:gd name="T0" fmla="*/ 2491 w 1114"/>
                <a:gd name="T1" fmla="*/ 452 h 1622"/>
                <a:gd name="T2" fmla="*/ 2786 w 1114"/>
                <a:gd name="T3" fmla="*/ 306 h 1622"/>
                <a:gd name="T4" fmla="*/ 2707 w 1114"/>
                <a:gd name="T5" fmla="*/ 65 h 1622"/>
                <a:gd name="T6" fmla="*/ 1730 w 1114"/>
                <a:gd name="T7" fmla="*/ 1047 h 1622"/>
                <a:gd name="T8" fmla="*/ 1524 w 1114"/>
                <a:gd name="T9" fmla="*/ 1304 h 1622"/>
                <a:gd name="T10" fmla="*/ 1694 w 1114"/>
                <a:gd name="T11" fmla="*/ 595 h 1622"/>
                <a:gd name="T12" fmla="*/ 1514 w 1114"/>
                <a:gd name="T13" fmla="*/ 467 h 1622"/>
                <a:gd name="T14" fmla="*/ 1099 w 1114"/>
                <a:gd name="T15" fmla="*/ 1291 h 1622"/>
                <a:gd name="T16" fmla="*/ 775 w 1114"/>
                <a:gd name="T17" fmla="*/ 858 h 1622"/>
                <a:gd name="T18" fmla="*/ 413 w 1114"/>
                <a:gd name="T19" fmla="*/ 973 h 1622"/>
                <a:gd name="T20" fmla="*/ 276 w 1114"/>
                <a:gd name="T21" fmla="*/ 1976 h 1622"/>
                <a:gd name="T22" fmla="*/ 211 w 1114"/>
                <a:gd name="T23" fmla="*/ 3008 h 1622"/>
                <a:gd name="T24" fmla="*/ 944 w 1114"/>
                <a:gd name="T25" fmla="*/ 3086 h 1622"/>
                <a:gd name="T26" fmla="*/ 1130 w 1114"/>
                <a:gd name="T27" fmla="*/ 2182 h 1622"/>
                <a:gd name="T28" fmla="*/ 2109 w 1114"/>
                <a:gd name="T29" fmla="*/ 2290 h 1622"/>
                <a:gd name="T30" fmla="*/ 1923 w 1114"/>
                <a:gd name="T31" fmla="*/ 1554 h 1622"/>
                <a:gd name="T32" fmla="*/ 1890 w 1114"/>
                <a:gd name="T33" fmla="*/ 1346 h 1622"/>
                <a:gd name="T34" fmla="*/ 2336 w 1114"/>
                <a:gd name="T35" fmla="*/ 609 h 1622"/>
                <a:gd name="T36" fmla="*/ 2473 w 1114"/>
                <a:gd name="T37" fmla="*/ 809 h 1622"/>
                <a:gd name="T38" fmla="*/ 3039 w 1114"/>
                <a:gd name="T39" fmla="*/ 2265 h 1622"/>
                <a:gd name="T40" fmla="*/ 2485 w 1114"/>
                <a:gd name="T41" fmla="*/ 5145 h 1622"/>
                <a:gd name="T42" fmla="*/ 2485 w 1114"/>
                <a:gd name="T43" fmla="*/ 5228 h 1622"/>
                <a:gd name="T44" fmla="*/ 3093 w 1114"/>
                <a:gd name="T45" fmla="*/ 2228 h 1622"/>
                <a:gd name="T46" fmla="*/ 2560 w 1114"/>
                <a:gd name="T47" fmla="*/ 866 h 1622"/>
                <a:gd name="T48" fmla="*/ 2491 w 1114"/>
                <a:gd name="T49" fmla="*/ 452 h 162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14" h="1622">
                  <a:moveTo>
                    <a:pt x="775" y="140"/>
                  </a:moveTo>
                  <a:cubicBezTo>
                    <a:pt x="832" y="91"/>
                    <a:pt x="867" y="95"/>
                    <a:pt x="867" y="95"/>
                  </a:cubicBezTo>
                  <a:cubicBezTo>
                    <a:pt x="886" y="48"/>
                    <a:pt x="842" y="20"/>
                    <a:pt x="842" y="20"/>
                  </a:cubicBezTo>
                  <a:cubicBezTo>
                    <a:pt x="709" y="0"/>
                    <a:pt x="538" y="325"/>
                    <a:pt x="538" y="325"/>
                  </a:cubicBezTo>
                  <a:cubicBezTo>
                    <a:pt x="538" y="325"/>
                    <a:pt x="502" y="413"/>
                    <a:pt x="474" y="405"/>
                  </a:cubicBezTo>
                  <a:cubicBezTo>
                    <a:pt x="446" y="397"/>
                    <a:pt x="527" y="185"/>
                    <a:pt x="527" y="185"/>
                  </a:cubicBezTo>
                  <a:cubicBezTo>
                    <a:pt x="515" y="149"/>
                    <a:pt x="471" y="145"/>
                    <a:pt x="471" y="145"/>
                  </a:cubicBezTo>
                  <a:cubicBezTo>
                    <a:pt x="435" y="145"/>
                    <a:pt x="370" y="401"/>
                    <a:pt x="342" y="401"/>
                  </a:cubicBezTo>
                  <a:cubicBezTo>
                    <a:pt x="285" y="401"/>
                    <a:pt x="241" y="266"/>
                    <a:pt x="241" y="266"/>
                  </a:cubicBezTo>
                  <a:cubicBezTo>
                    <a:pt x="197" y="246"/>
                    <a:pt x="129" y="302"/>
                    <a:pt x="129" y="302"/>
                  </a:cubicBezTo>
                  <a:cubicBezTo>
                    <a:pt x="165" y="358"/>
                    <a:pt x="190" y="461"/>
                    <a:pt x="86" y="613"/>
                  </a:cubicBezTo>
                  <a:cubicBezTo>
                    <a:pt x="0" y="738"/>
                    <a:pt x="66" y="933"/>
                    <a:pt x="66" y="933"/>
                  </a:cubicBezTo>
                  <a:cubicBezTo>
                    <a:pt x="178" y="839"/>
                    <a:pt x="294" y="957"/>
                    <a:pt x="294" y="957"/>
                  </a:cubicBezTo>
                  <a:cubicBezTo>
                    <a:pt x="294" y="957"/>
                    <a:pt x="238" y="765"/>
                    <a:pt x="352" y="677"/>
                  </a:cubicBezTo>
                  <a:cubicBezTo>
                    <a:pt x="466" y="589"/>
                    <a:pt x="656" y="710"/>
                    <a:pt x="656" y="710"/>
                  </a:cubicBezTo>
                  <a:cubicBezTo>
                    <a:pt x="671" y="559"/>
                    <a:pt x="623" y="506"/>
                    <a:pt x="598" y="482"/>
                  </a:cubicBezTo>
                  <a:cubicBezTo>
                    <a:pt x="573" y="458"/>
                    <a:pt x="576" y="443"/>
                    <a:pt x="588" y="418"/>
                  </a:cubicBezTo>
                  <a:cubicBezTo>
                    <a:pt x="639" y="309"/>
                    <a:pt x="687" y="237"/>
                    <a:pt x="727" y="189"/>
                  </a:cubicBezTo>
                  <a:cubicBezTo>
                    <a:pt x="727" y="189"/>
                    <a:pt x="757" y="189"/>
                    <a:pt x="770" y="251"/>
                  </a:cubicBezTo>
                  <a:cubicBezTo>
                    <a:pt x="815" y="466"/>
                    <a:pt x="874" y="529"/>
                    <a:pt x="945" y="703"/>
                  </a:cubicBezTo>
                  <a:cubicBezTo>
                    <a:pt x="1072" y="1016"/>
                    <a:pt x="821" y="1474"/>
                    <a:pt x="773" y="1596"/>
                  </a:cubicBezTo>
                  <a:cubicBezTo>
                    <a:pt x="773" y="1596"/>
                    <a:pt x="769" y="1614"/>
                    <a:pt x="773" y="1622"/>
                  </a:cubicBezTo>
                  <a:cubicBezTo>
                    <a:pt x="773" y="1622"/>
                    <a:pt x="1114" y="1018"/>
                    <a:pt x="962" y="691"/>
                  </a:cubicBezTo>
                  <a:cubicBezTo>
                    <a:pt x="903" y="563"/>
                    <a:pt x="815" y="408"/>
                    <a:pt x="797" y="269"/>
                  </a:cubicBezTo>
                  <a:cubicBezTo>
                    <a:pt x="786" y="180"/>
                    <a:pt x="775" y="140"/>
                    <a:pt x="775" y="14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9" name="Freeform 68">
              <a:extLst>
                <a:ext uri="{FF2B5EF4-FFF2-40B4-BE49-F238E27FC236}">
                  <a16:creationId xmlns:a16="http://schemas.microsoft.com/office/drawing/2014/main" id="{72666345-E5B0-41C4-B8A5-DC056C4C3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565"/>
              <a:ext cx="794" cy="666"/>
            </a:xfrm>
            <a:custGeom>
              <a:avLst/>
              <a:gdLst>
                <a:gd name="T0" fmla="*/ 1677 w 538"/>
                <a:gd name="T1" fmla="*/ 325 h 451"/>
                <a:gd name="T2" fmla="*/ 1406 w 538"/>
                <a:gd name="T3" fmla="*/ 61 h 451"/>
                <a:gd name="T4" fmla="*/ 856 w 538"/>
                <a:gd name="T5" fmla="*/ 148 h 451"/>
                <a:gd name="T6" fmla="*/ 592 w 538"/>
                <a:gd name="T7" fmla="*/ 521 h 451"/>
                <a:gd name="T8" fmla="*/ 514 w 538"/>
                <a:gd name="T9" fmla="*/ 914 h 451"/>
                <a:gd name="T10" fmla="*/ 120 w 538"/>
                <a:gd name="T11" fmla="*/ 1243 h 451"/>
                <a:gd name="T12" fmla="*/ 797 w 538"/>
                <a:gd name="T13" fmla="*/ 1353 h 451"/>
                <a:gd name="T14" fmla="*/ 1045 w 538"/>
                <a:gd name="T15" fmla="*/ 944 h 451"/>
                <a:gd name="T16" fmla="*/ 1290 w 538"/>
                <a:gd name="T17" fmla="*/ 698 h 451"/>
                <a:gd name="T18" fmla="*/ 1511 w 538"/>
                <a:gd name="T19" fmla="*/ 607 h 451"/>
                <a:gd name="T20" fmla="*/ 1694 w 538"/>
                <a:gd name="T21" fmla="*/ 461 h 451"/>
                <a:gd name="T22" fmla="*/ 1688 w 538"/>
                <a:gd name="T23" fmla="*/ 329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4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0" name="Freeform 69">
              <a:extLst>
                <a:ext uri="{FF2B5EF4-FFF2-40B4-BE49-F238E27FC236}">
                  <a16:creationId xmlns:a16="http://schemas.microsoft.com/office/drawing/2014/main" id="{BE08AFF3-0246-43B8-881F-CB521B9D8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981"/>
              <a:ext cx="818" cy="1288"/>
            </a:xfrm>
            <a:custGeom>
              <a:avLst/>
              <a:gdLst>
                <a:gd name="T0" fmla="*/ 1153 w 554"/>
                <a:gd name="T1" fmla="*/ 352 h 872"/>
                <a:gd name="T2" fmla="*/ 1738 w 554"/>
                <a:gd name="T3" fmla="*/ 316 h 872"/>
                <a:gd name="T4" fmla="*/ 1670 w 554"/>
                <a:gd name="T5" fmla="*/ 891 h 872"/>
                <a:gd name="T6" fmla="*/ 1350 w 554"/>
                <a:gd name="T7" fmla="*/ 1204 h 872"/>
                <a:gd name="T8" fmla="*/ 1034 w 554"/>
                <a:gd name="T9" fmla="*/ 1620 h 872"/>
                <a:gd name="T10" fmla="*/ 892 w 554"/>
                <a:gd name="T11" fmla="*/ 2743 h 872"/>
                <a:gd name="T12" fmla="*/ 790 w 554"/>
                <a:gd name="T13" fmla="*/ 2756 h 872"/>
                <a:gd name="T14" fmla="*/ 605 w 554"/>
                <a:gd name="T15" fmla="*/ 2660 h 872"/>
                <a:gd name="T16" fmla="*/ 535 w 554"/>
                <a:gd name="T17" fmla="*/ 2474 h 872"/>
                <a:gd name="T18" fmla="*/ 357 w 554"/>
                <a:gd name="T19" fmla="*/ 932 h 872"/>
                <a:gd name="T20" fmla="*/ 453 w 554"/>
                <a:gd name="T21" fmla="*/ 589 h 872"/>
                <a:gd name="T22" fmla="*/ 548 w 554"/>
                <a:gd name="T23" fmla="*/ 471 h 872"/>
                <a:gd name="T24" fmla="*/ 837 w 554"/>
                <a:gd name="T25" fmla="*/ 425 h 872"/>
                <a:gd name="T26" fmla="*/ 1107 w 554"/>
                <a:gd name="T27" fmla="*/ 148 h 872"/>
                <a:gd name="T28" fmla="*/ 1153 w 554"/>
                <a:gd name="T29" fmla="*/ 352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1" name="Oval 70">
              <a:extLst>
                <a:ext uri="{FF2B5EF4-FFF2-40B4-BE49-F238E27FC236}">
                  <a16:creationId xmlns:a16="http://schemas.microsoft.com/office/drawing/2014/main" id="{9EDFFB6B-F89B-4393-AD65-29323DCDA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1701"/>
              <a:ext cx="332" cy="79"/>
            </a:xfrm>
            <a:prstGeom prst="ellipse">
              <a:avLst/>
            </a:pr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912" name="Oval 71">
              <a:extLst>
                <a:ext uri="{FF2B5EF4-FFF2-40B4-BE49-F238E27FC236}">
                  <a16:creationId xmlns:a16="http://schemas.microsoft.com/office/drawing/2014/main" id="{1F7DD964-CAEB-4666-BDA3-B2BCB06FB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" y="1717"/>
              <a:ext cx="282" cy="47"/>
            </a:xfrm>
            <a:prstGeom prst="ellipse">
              <a:avLst/>
            </a:prstGeom>
            <a:solidFill>
              <a:srgbClr val="3E8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913" name="Freeform 72">
              <a:extLst>
                <a:ext uri="{FF2B5EF4-FFF2-40B4-BE49-F238E27FC236}">
                  <a16:creationId xmlns:a16="http://schemas.microsoft.com/office/drawing/2014/main" id="{DC861EAF-2DF3-44BE-BC1E-92367E310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710"/>
              <a:ext cx="282" cy="41"/>
            </a:xfrm>
            <a:custGeom>
              <a:avLst/>
              <a:gdLst>
                <a:gd name="T0" fmla="*/ 586 w 191"/>
                <a:gd name="T1" fmla="*/ 88 h 28"/>
                <a:gd name="T2" fmla="*/ 614 w 191"/>
                <a:gd name="T3" fmla="*/ 66 h 28"/>
                <a:gd name="T4" fmla="*/ 310 w 191"/>
                <a:gd name="T5" fmla="*/ 15 h 28"/>
                <a:gd name="T6" fmla="*/ 0 w 191"/>
                <a:gd name="T7" fmla="*/ 66 h 28"/>
                <a:gd name="T8" fmla="*/ 32 w 191"/>
                <a:gd name="T9" fmla="*/ 88 h 28"/>
                <a:gd name="T10" fmla="*/ 586 w 191"/>
                <a:gd name="T11" fmla="*/ 8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4" name="Line 73">
              <a:extLst>
                <a:ext uri="{FF2B5EF4-FFF2-40B4-BE49-F238E27FC236}">
                  <a16:creationId xmlns:a16="http://schemas.microsoft.com/office/drawing/2014/main" id="{77A73C78-7855-4845-85E6-ECF243ECB9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48" y="1741"/>
              <a:ext cx="1" cy="2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5" name="Freeform 74">
              <a:extLst>
                <a:ext uri="{FF2B5EF4-FFF2-40B4-BE49-F238E27FC236}">
                  <a16:creationId xmlns:a16="http://schemas.microsoft.com/office/drawing/2014/main" id="{E64B1BF0-FA90-49F2-AD95-B7C8883FA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741"/>
              <a:ext cx="19" cy="456"/>
            </a:xfrm>
            <a:custGeom>
              <a:avLst/>
              <a:gdLst>
                <a:gd name="T0" fmla="*/ 0 w 13"/>
                <a:gd name="T1" fmla="*/ 0 h 309"/>
                <a:gd name="T2" fmla="*/ 32 w 13"/>
                <a:gd name="T3" fmla="*/ 993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6" name="Oval 75">
              <a:extLst>
                <a:ext uri="{FF2B5EF4-FFF2-40B4-BE49-F238E27FC236}">
                  <a16:creationId xmlns:a16="http://schemas.microsoft.com/office/drawing/2014/main" id="{518FC8B1-7397-4C17-B232-CB877BF4C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1701"/>
              <a:ext cx="332" cy="79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917" name="Oval 76">
              <a:extLst>
                <a:ext uri="{FF2B5EF4-FFF2-40B4-BE49-F238E27FC236}">
                  <a16:creationId xmlns:a16="http://schemas.microsoft.com/office/drawing/2014/main" id="{E77C0D94-0C06-4DC3-BB88-0F7CBCAA4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" y="1717"/>
              <a:ext cx="282" cy="47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918" name="Freeform 77">
              <a:extLst>
                <a:ext uri="{FF2B5EF4-FFF2-40B4-BE49-F238E27FC236}">
                  <a16:creationId xmlns:a16="http://schemas.microsoft.com/office/drawing/2014/main" id="{DAA3BF1E-20D8-4B88-B3B4-7FA04E4AB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981"/>
              <a:ext cx="818" cy="1288"/>
            </a:xfrm>
            <a:custGeom>
              <a:avLst/>
              <a:gdLst>
                <a:gd name="T0" fmla="*/ 1153 w 554"/>
                <a:gd name="T1" fmla="*/ 352 h 872"/>
                <a:gd name="T2" fmla="*/ 1738 w 554"/>
                <a:gd name="T3" fmla="*/ 316 h 872"/>
                <a:gd name="T4" fmla="*/ 1670 w 554"/>
                <a:gd name="T5" fmla="*/ 891 h 872"/>
                <a:gd name="T6" fmla="*/ 1350 w 554"/>
                <a:gd name="T7" fmla="*/ 1204 h 872"/>
                <a:gd name="T8" fmla="*/ 1034 w 554"/>
                <a:gd name="T9" fmla="*/ 1620 h 872"/>
                <a:gd name="T10" fmla="*/ 892 w 554"/>
                <a:gd name="T11" fmla="*/ 2743 h 872"/>
                <a:gd name="T12" fmla="*/ 790 w 554"/>
                <a:gd name="T13" fmla="*/ 2756 h 872"/>
                <a:gd name="T14" fmla="*/ 605 w 554"/>
                <a:gd name="T15" fmla="*/ 2660 h 872"/>
                <a:gd name="T16" fmla="*/ 535 w 554"/>
                <a:gd name="T17" fmla="*/ 2474 h 872"/>
                <a:gd name="T18" fmla="*/ 357 w 554"/>
                <a:gd name="T19" fmla="*/ 932 h 872"/>
                <a:gd name="T20" fmla="*/ 453 w 554"/>
                <a:gd name="T21" fmla="*/ 589 h 872"/>
                <a:gd name="T22" fmla="*/ 548 w 554"/>
                <a:gd name="T23" fmla="*/ 471 h 872"/>
                <a:gd name="T24" fmla="*/ 837 w 554"/>
                <a:gd name="T25" fmla="*/ 425 h 872"/>
                <a:gd name="T26" fmla="*/ 1107 w 554"/>
                <a:gd name="T27" fmla="*/ 148 h 872"/>
                <a:gd name="T28" fmla="*/ 1153 w 554"/>
                <a:gd name="T29" fmla="*/ 352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9" name="Freeform 78">
              <a:extLst>
                <a:ext uri="{FF2B5EF4-FFF2-40B4-BE49-F238E27FC236}">
                  <a16:creationId xmlns:a16="http://schemas.microsoft.com/office/drawing/2014/main" id="{ACE02DDB-FEE2-4EA8-B38B-4DC70DD34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640"/>
              <a:ext cx="804" cy="883"/>
            </a:xfrm>
            <a:custGeom>
              <a:avLst/>
              <a:gdLst>
                <a:gd name="T0" fmla="*/ 572 w 545"/>
                <a:gd name="T1" fmla="*/ 68 h 598"/>
                <a:gd name="T2" fmla="*/ 170 w 545"/>
                <a:gd name="T3" fmla="*/ 397 h 598"/>
                <a:gd name="T4" fmla="*/ 102 w 545"/>
                <a:gd name="T5" fmla="*/ 852 h 598"/>
                <a:gd name="T6" fmla="*/ 19 w 545"/>
                <a:gd name="T7" fmla="*/ 1639 h 598"/>
                <a:gd name="T8" fmla="*/ 707 w 545"/>
                <a:gd name="T9" fmla="*/ 1583 h 598"/>
                <a:gd name="T10" fmla="*/ 972 w 545"/>
                <a:gd name="T11" fmla="*/ 1381 h 598"/>
                <a:gd name="T12" fmla="*/ 947 w 545"/>
                <a:gd name="T13" fmla="*/ 690 h 598"/>
                <a:gd name="T14" fmla="*/ 1428 w 545"/>
                <a:gd name="T15" fmla="*/ 992 h 598"/>
                <a:gd name="T16" fmla="*/ 1736 w 545"/>
                <a:gd name="T17" fmla="*/ 614 h 598"/>
                <a:gd name="T18" fmla="*/ 742 w 545"/>
                <a:gd name="T19" fmla="*/ 128 h 598"/>
                <a:gd name="T20" fmla="*/ 572 w 545"/>
                <a:gd name="T21" fmla="*/ 68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0" name="Freeform 79">
              <a:extLst>
                <a:ext uri="{FF2B5EF4-FFF2-40B4-BE49-F238E27FC236}">
                  <a16:creationId xmlns:a16="http://schemas.microsoft.com/office/drawing/2014/main" id="{9AB45CBB-582F-4D11-B00E-14D3BB134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640"/>
              <a:ext cx="803" cy="883"/>
            </a:xfrm>
            <a:custGeom>
              <a:avLst/>
              <a:gdLst>
                <a:gd name="T0" fmla="*/ 1458 w 544"/>
                <a:gd name="T1" fmla="*/ 988 h 598"/>
                <a:gd name="T2" fmla="*/ 1740 w 544"/>
                <a:gd name="T3" fmla="*/ 614 h 598"/>
                <a:gd name="T4" fmla="*/ 742 w 544"/>
                <a:gd name="T5" fmla="*/ 128 h 598"/>
                <a:gd name="T6" fmla="*/ 573 w 544"/>
                <a:gd name="T7" fmla="*/ 68 h 598"/>
                <a:gd name="T8" fmla="*/ 170 w 544"/>
                <a:gd name="T9" fmla="*/ 397 h 598"/>
                <a:gd name="T10" fmla="*/ 102 w 544"/>
                <a:gd name="T11" fmla="*/ 852 h 598"/>
                <a:gd name="T12" fmla="*/ 19 w 544"/>
                <a:gd name="T13" fmla="*/ 1639 h 598"/>
                <a:gd name="T14" fmla="*/ 709 w 544"/>
                <a:gd name="T15" fmla="*/ 1583 h 598"/>
                <a:gd name="T16" fmla="*/ 974 w 544"/>
                <a:gd name="T17" fmla="*/ 1381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1" name="Freeform 80">
              <a:extLst>
                <a:ext uri="{FF2B5EF4-FFF2-40B4-BE49-F238E27FC236}">
                  <a16:creationId xmlns:a16="http://schemas.microsoft.com/office/drawing/2014/main" id="{8E894F88-0705-4C5E-982B-964362FCF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862"/>
              <a:ext cx="437" cy="499"/>
            </a:xfrm>
            <a:custGeom>
              <a:avLst/>
              <a:gdLst>
                <a:gd name="T0" fmla="*/ 898 w 296"/>
                <a:gd name="T1" fmla="*/ 979 h 338"/>
                <a:gd name="T2" fmla="*/ 589 w 296"/>
                <a:gd name="T3" fmla="*/ 1067 h 338"/>
                <a:gd name="T4" fmla="*/ 174 w 296"/>
                <a:gd name="T5" fmla="*/ 788 h 338"/>
                <a:gd name="T6" fmla="*/ 193 w 296"/>
                <a:gd name="T7" fmla="*/ 193 h 338"/>
                <a:gd name="T8" fmla="*/ 722 w 296"/>
                <a:gd name="T9" fmla="*/ 493 h 338"/>
                <a:gd name="T10" fmla="*/ 892 w 296"/>
                <a:gd name="T11" fmla="*/ 778 h 338"/>
                <a:gd name="T12" fmla="*/ 898 w 296"/>
                <a:gd name="T13" fmla="*/ 979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2" name="Freeform 81">
              <a:extLst>
                <a:ext uri="{FF2B5EF4-FFF2-40B4-BE49-F238E27FC236}">
                  <a16:creationId xmlns:a16="http://schemas.microsoft.com/office/drawing/2014/main" id="{0C87BD81-1847-4B02-9E83-3D7B18F64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862"/>
              <a:ext cx="437" cy="499"/>
            </a:xfrm>
            <a:custGeom>
              <a:avLst/>
              <a:gdLst>
                <a:gd name="T0" fmla="*/ 898 w 296"/>
                <a:gd name="T1" fmla="*/ 979 h 338"/>
                <a:gd name="T2" fmla="*/ 589 w 296"/>
                <a:gd name="T3" fmla="*/ 1067 h 338"/>
                <a:gd name="T4" fmla="*/ 174 w 296"/>
                <a:gd name="T5" fmla="*/ 788 h 338"/>
                <a:gd name="T6" fmla="*/ 193 w 296"/>
                <a:gd name="T7" fmla="*/ 193 h 338"/>
                <a:gd name="T8" fmla="*/ 722 w 296"/>
                <a:gd name="T9" fmla="*/ 493 h 338"/>
                <a:gd name="T10" fmla="*/ 892 w 296"/>
                <a:gd name="T11" fmla="*/ 778 h 338"/>
                <a:gd name="T12" fmla="*/ 898 w 296"/>
                <a:gd name="T13" fmla="*/ 979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3" name="Freeform 82">
              <a:extLst>
                <a:ext uri="{FF2B5EF4-FFF2-40B4-BE49-F238E27FC236}">
                  <a16:creationId xmlns:a16="http://schemas.microsoft.com/office/drawing/2014/main" id="{61997532-8A80-47BA-9CE5-BFDA58996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139"/>
              <a:ext cx="171" cy="244"/>
            </a:xfrm>
            <a:custGeom>
              <a:avLst/>
              <a:gdLst>
                <a:gd name="T0" fmla="*/ 371 w 116"/>
                <a:gd name="T1" fmla="*/ 0 h 165"/>
                <a:gd name="T2" fmla="*/ 336 w 116"/>
                <a:gd name="T3" fmla="*/ 68 h 165"/>
                <a:gd name="T4" fmla="*/ 285 w 116"/>
                <a:gd name="T5" fmla="*/ 170 h 165"/>
                <a:gd name="T6" fmla="*/ 150 w 116"/>
                <a:gd name="T7" fmla="*/ 312 h 165"/>
                <a:gd name="T8" fmla="*/ 115 w 116"/>
                <a:gd name="T9" fmla="*/ 413 h 165"/>
                <a:gd name="T10" fmla="*/ 47 w 116"/>
                <a:gd name="T11" fmla="*/ 433 h 165"/>
                <a:gd name="T12" fmla="*/ 9 w 116"/>
                <a:gd name="T13" fmla="*/ 534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4" name="Freeform 83">
              <a:extLst>
                <a:ext uri="{FF2B5EF4-FFF2-40B4-BE49-F238E27FC236}">
                  <a16:creationId xmlns:a16="http://schemas.microsoft.com/office/drawing/2014/main" id="{E400887D-1837-478B-98C8-680C08640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2333"/>
              <a:ext cx="49" cy="41"/>
            </a:xfrm>
            <a:custGeom>
              <a:avLst/>
              <a:gdLst>
                <a:gd name="T0" fmla="*/ 74 w 33"/>
                <a:gd name="T1" fmla="*/ 86 h 28"/>
                <a:gd name="T2" fmla="*/ 15 w 33"/>
                <a:gd name="T3" fmla="*/ 38 h 28"/>
                <a:gd name="T4" fmla="*/ 108 w 33"/>
                <a:gd name="T5" fmla="*/ 4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19050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5" name="Freeform 84">
              <a:extLst>
                <a:ext uri="{FF2B5EF4-FFF2-40B4-BE49-F238E27FC236}">
                  <a16:creationId xmlns:a16="http://schemas.microsoft.com/office/drawing/2014/main" id="{3EE71528-F7EF-4287-A622-AC6EDBE3E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311"/>
              <a:ext cx="38" cy="37"/>
            </a:xfrm>
            <a:custGeom>
              <a:avLst/>
              <a:gdLst>
                <a:gd name="T0" fmla="*/ 32 w 26"/>
                <a:gd name="T1" fmla="*/ 74 h 25"/>
                <a:gd name="T2" fmla="*/ 19 w 26"/>
                <a:gd name="T3" fmla="*/ 15 h 25"/>
                <a:gd name="T4" fmla="*/ 82 w 26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9525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6" name="Freeform 85">
              <a:extLst>
                <a:ext uri="{FF2B5EF4-FFF2-40B4-BE49-F238E27FC236}">
                  <a16:creationId xmlns:a16="http://schemas.microsoft.com/office/drawing/2014/main" id="{FECEAC99-8FF0-4ECC-AED6-57945D5BD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02"/>
              <a:ext cx="258" cy="325"/>
            </a:xfrm>
            <a:custGeom>
              <a:avLst/>
              <a:gdLst>
                <a:gd name="T0" fmla="*/ 115 w 175"/>
                <a:gd name="T1" fmla="*/ 35 h 220"/>
                <a:gd name="T2" fmla="*/ 28 w 175"/>
                <a:gd name="T3" fmla="*/ 49 h 220"/>
                <a:gd name="T4" fmla="*/ 22 w 175"/>
                <a:gd name="T5" fmla="*/ 194 h 220"/>
                <a:gd name="T6" fmla="*/ 96 w 175"/>
                <a:gd name="T7" fmla="*/ 521 h 220"/>
                <a:gd name="T8" fmla="*/ 503 w 175"/>
                <a:gd name="T9" fmla="*/ 539 h 220"/>
                <a:gd name="T10" fmla="*/ 276 w 175"/>
                <a:gd name="T11" fmla="*/ 461 h 220"/>
                <a:gd name="T12" fmla="*/ 74 w 175"/>
                <a:gd name="T13" fmla="*/ 270 h 220"/>
                <a:gd name="T14" fmla="*/ 96 w 175"/>
                <a:gd name="T15" fmla="*/ 114 h 220"/>
                <a:gd name="T16" fmla="*/ 109 w 175"/>
                <a:gd name="T17" fmla="*/ 27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7" name="Freeform 86">
              <a:extLst>
                <a:ext uri="{FF2B5EF4-FFF2-40B4-BE49-F238E27FC236}">
                  <a16:creationId xmlns:a16="http://schemas.microsoft.com/office/drawing/2014/main" id="{4ED0D28A-BD61-4571-8CD2-5D84940D9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231"/>
              <a:ext cx="186" cy="105"/>
            </a:xfrm>
            <a:custGeom>
              <a:avLst/>
              <a:gdLst>
                <a:gd name="T0" fmla="*/ 325 w 126"/>
                <a:gd name="T1" fmla="*/ 28 h 71"/>
                <a:gd name="T2" fmla="*/ 310 w 126"/>
                <a:gd name="T3" fmla="*/ 127 h 71"/>
                <a:gd name="T4" fmla="*/ 177 w 126"/>
                <a:gd name="T5" fmla="*/ 149 h 71"/>
                <a:gd name="T6" fmla="*/ 102 w 126"/>
                <a:gd name="T7" fmla="*/ 133 h 71"/>
                <a:gd name="T8" fmla="*/ 6 w 126"/>
                <a:gd name="T9" fmla="*/ 155 h 71"/>
                <a:gd name="T10" fmla="*/ 183 w 126"/>
                <a:gd name="T11" fmla="*/ 210 h 71"/>
                <a:gd name="T12" fmla="*/ 273 w 126"/>
                <a:gd name="T13" fmla="*/ 220 h 71"/>
                <a:gd name="T14" fmla="*/ 353 w 126"/>
                <a:gd name="T15" fmla="*/ 223 h 71"/>
                <a:gd name="T16" fmla="*/ 393 w 126"/>
                <a:gd name="T17" fmla="*/ 95 h 71"/>
                <a:gd name="T18" fmla="*/ 353 w 126"/>
                <a:gd name="T19" fmla="*/ 9 h 71"/>
                <a:gd name="T20" fmla="*/ 325 w 126"/>
                <a:gd name="T21" fmla="*/ 28 h 71"/>
                <a:gd name="T22" fmla="*/ 325 w 126"/>
                <a:gd name="T23" fmla="*/ 33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8" name="Freeform 87">
              <a:extLst>
                <a:ext uri="{FF2B5EF4-FFF2-40B4-BE49-F238E27FC236}">
                  <a16:creationId xmlns:a16="http://schemas.microsoft.com/office/drawing/2014/main" id="{98EA12B6-FF61-4DAE-88AD-38A299A36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936"/>
              <a:ext cx="121" cy="192"/>
            </a:xfrm>
            <a:custGeom>
              <a:avLst/>
              <a:gdLst>
                <a:gd name="T0" fmla="*/ 211 w 82"/>
                <a:gd name="T1" fmla="*/ 32 h 130"/>
                <a:gd name="T2" fmla="*/ 161 w 82"/>
                <a:gd name="T3" fmla="*/ 1 h 130"/>
                <a:gd name="T4" fmla="*/ 109 w 82"/>
                <a:gd name="T5" fmla="*/ 27 h 130"/>
                <a:gd name="T6" fmla="*/ 35 w 82"/>
                <a:gd name="T7" fmla="*/ 157 h 130"/>
                <a:gd name="T8" fmla="*/ 15 w 82"/>
                <a:gd name="T9" fmla="*/ 344 h 130"/>
                <a:gd name="T10" fmla="*/ 69 w 82"/>
                <a:gd name="T11" fmla="*/ 275 h 130"/>
                <a:gd name="T12" fmla="*/ 96 w 82"/>
                <a:gd name="T13" fmla="*/ 177 h 130"/>
                <a:gd name="T14" fmla="*/ 134 w 82"/>
                <a:gd name="T15" fmla="*/ 106 h 130"/>
                <a:gd name="T16" fmla="*/ 196 w 82"/>
                <a:gd name="T17" fmla="*/ 95 h 130"/>
                <a:gd name="T18" fmla="*/ 238 w 82"/>
                <a:gd name="T19" fmla="*/ 106 h 130"/>
                <a:gd name="T20" fmla="*/ 248 w 82"/>
                <a:gd name="T21" fmla="*/ 55 h 130"/>
                <a:gd name="T22" fmla="*/ 210 w 82"/>
                <a:gd name="T23" fmla="*/ 28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9" name="Freeform 88">
              <a:extLst>
                <a:ext uri="{FF2B5EF4-FFF2-40B4-BE49-F238E27FC236}">
                  <a16:creationId xmlns:a16="http://schemas.microsoft.com/office/drawing/2014/main" id="{7FA2905B-D1C2-49DD-AAF5-7C98FF86C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073"/>
              <a:ext cx="197" cy="270"/>
            </a:xfrm>
            <a:custGeom>
              <a:avLst/>
              <a:gdLst>
                <a:gd name="T0" fmla="*/ 22 w 134"/>
                <a:gd name="T1" fmla="*/ 0 h 183"/>
                <a:gd name="T2" fmla="*/ 60 w 134"/>
                <a:gd name="T3" fmla="*/ 270 h 183"/>
                <a:gd name="T4" fmla="*/ 426 w 134"/>
                <a:gd name="T5" fmla="*/ 587 h 183"/>
                <a:gd name="T6" fmla="*/ 147 w 134"/>
                <a:gd name="T7" fmla="*/ 398 h 183"/>
                <a:gd name="T8" fmla="*/ 22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0" name="Freeform 89">
              <a:extLst>
                <a:ext uri="{FF2B5EF4-FFF2-40B4-BE49-F238E27FC236}">
                  <a16:creationId xmlns:a16="http://schemas.microsoft.com/office/drawing/2014/main" id="{1FE03BCF-D692-4F47-8CE7-E9D2C155B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003"/>
              <a:ext cx="40" cy="142"/>
            </a:xfrm>
            <a:custGeom>
              <a:avLst/>
              <a:gdLst>
                <a:gd name="T0" fmla="*/ 87 w 27"/>
                <a:gd name="T1" fmla="*/ 0 h 96"/>
                <a:gd name="T2" fmla="*/ 19 w 27"/>
                <a:gd name="T3" fmla="*/ 104 h 96"/>
                <a:gd name="T4" fmla="*/ 22 w 27"/>
                <a:gd name="T5" fmla="*/ 311 h 96"/>
                <a:gd name="T6" fmla="*/ 9 w 27"/>
                <a:gd name="T7" fmla="*/ 136 h 96"/>
                <a:gd name="T8" fmla="*/ 87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1" name="Freeform 90">
              <a:extLst>
                <a:ext uri="{FF2B5EF4-FFF2-40B4-BE49-F238E27FC236}">
                  <a16:creationId xmlns:a16="http://schemas.microsoft.com/office/drawing/2014/main" id="{04A52B91-B0B8-4390-8494-966BA16A5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634"/>
              <a:ext cx="282" cy="179"/>
            </a:xfrm>
            <a:custGeom>
              <a:avLst/>
              <a:gdLst>
                <a:gd name="T0" fmla="*/ 601 w 191"/>
                <a:gd name="T1" fmla="*/ 142 h 121"/>
                <a:gd name="T2" fmla="*/ 399 w 191"/>
                <a:gd name="T3" fmla="*/ 183 h 121"/>
                <a:gd name="T4" fmla="*/ 127 w 191"/>
                <a:gd name="T5" fmla="*/ 72 h 121"/>
                <a:gd name="T6" fmla="*/ 32 w 191"/>
                <a:gd name="T7" fmla="*/ 15 h 121"/>
                <a:gd name="T8" fmla="*/ 52 w 191"/>
                <a:gd name="T9" fmla="*/ 120 h 121"/>
                <a:gd name="T10" fmla="*/ 142 w 191"/>
                <a:gd name="T11" fmla="*/ 210 h 121"/>
                <a:gd name="T12" fmla="*/ 219 w 191"/>
                <a:gd name="T13" fmla="*/ 305 h 121"/>
                <a:gd name="T14" fmla="*/ 360 w 191"/>
                <a:gd name="T15" fmla="*/ 370 h 121"/>
                <a:gd name="T16" fmla="*/ 489 w 191"/>
                <a:gd name="T17" fmla="*/ 246 h 121"/>
                <a:gd name="T18" fmla="*/ 614 w 191"/>
                <a:gd name="T19" fmla="*/ 149 h 121"/>
                <a:gd name="T20" fmla="*/ 601 w 191"/>
                <a:gd name="T21" fmla="*/ 142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2" name="Freeform 91">
              <a:extLst>
                <a:ext uri="{FF2B5EF4-FFF2-40B4-BE49-F238E27FC236}">
                  <a16:creationId xmlns:a16="http://schemas.microsoft.com/office/drawing/2014/main" id="{B141AD93-30C3-4CC0-A39F-40F3A7D08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941"/>
              <a:ext cx="105" cy="126"/>
            </a:xfrm>
            <a:custGeom>
              <a:avLst/>
              <a:gdLst>
                <a:gd name="T0" fmla="*/ 210 w 71"/>
                <a:gd name="T1" fmla="*/ 191 h 85"/>
                <a:gd name="T2" fmla="*/ 120 w 71"/>
                <a:gd name="T3" fmla="*/ 86 h 85"/>
                <a:gd name="T4" fmla="*/ 13 w 71"/>
                <a:gd name="T5" fmla="*/ 9 h 85"/>
                <a:gd name="T6" fmla="*/ 106 w 71"/>
                <a:gd name="T7" fmla="*/ 169 h 85"/>
                <a:gd name="T8" fmla="*/ 223 w 71"/>
                <a:gd name="T9" fmla="*/ 274 h 85"/>
                <a:gd name="T10" fmla="*/ 210 w 71"/>
                <a:gd name="T11" fmla="*/ 191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3" name="Freeform 92">
              <a:extLst>
                <a:ext uri="{FF2B5EF4-FFF2-40B4-BE49-F238E27FC236}">
                  <a16:creationId xmlns:a16="http://schemas.microsoft.com/office/drawing/2014/main" id="{5690D53A-C2D8-41D5-BB33-D9FBB1776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068"/>
              <a:ext cx="104" cy="194"/>
            </a:xfrm>
            <a:custGeom>
              <a:avLst/>
              <a:gdLst>
                <a:gd name="T0" fmla="*/ 190 w 71"/>
                <a:gd name="T1" fmla="*/ 0 h 131"/>
                <a:gd name="T2" fmla="*/ 204 w 71"/>
                <a:gd name="T3" fmla="*/ 87 h 131"/>
                <a:gd name="T4" fmla="*/ 223 w 71"/>
                <a:gd name="T5" fmla="*/ 160 h 131"/>
                <a:gd name="T6" fmla="*/ 198 w 71"/>
                <a:gd name="T7" fmla="*/ 222 h 131"/>
                <a:gd name="T8" fmla="*/ 176 w 71"/>
                <a:gd name="T9" fmla="*/ 286 h 131"/>
                <a:gd name="T10" fmla="*/ 69 w 71"/>
                <a:gd name="T11" fmla="*/ 360 h 131"/>
                <a:gd name="T12" fmla="*/ 6 w 71"/>
                <a:gd name="T13" fmla="*/ 387 h 131"/>
                <a:gd name="T14" fmla="*/ 13 w 71"/>
                <a:gd name="T15" fmla="*/ 341 h 131"/>
                <a:gd name="T16" fmla="*/ 13 w 71"/>
                <a:gd name="T17" fmla="*/ 289 h 131"/>
                <a:gd name="T18" fmla="*/ 47 w 71"/>
                <a:gd name="T19" fmla="*/ 184 h 131"/>
                <a:gd name="T20" fmla="*/ 120 w 71"/>
                <a:gd name="T21" fmla="*/ 123 h 131"/>
                <a:gd name="T22" fmla="*/ 170 w 71"/>
                <a:gd name="T23" fmla="*/ 65 h 131"/>
                <a:gd name="T24" fmla="*/ 190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4" name="Freeform 93">
              <a:extLst>
                <a:ext uri="{FF2B5EF4-FFF2-40B4-BE49-F238E27FC236}">
                  <a16:creationId xmlns:a16="http://schemas.microsoft.com/office/drawing/2014/main" id="{1EDD5ABF-2F68-48C1-8EB9-BF5E8781E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193"/>
              <a:ext cx="115" cy="35"/>
            </a:xfrm>
            <a:custGeom>
              <a:avLst/>
              <a:gdLst>
                <a:gd name="T0" fmla="*/ 6 w 78"/>
                <a:gd name="T1" fmla="*/ 66 h 24"/>
                <a:gd name="T2" fmla="*/ 81 w 78"/>
                <a:gd name="T3" fmla="*/ 26 h 24"/>
                <a:gd name="T4" fmla="*/ 251 w 78"/>
                <a:gd name="T5" fmla="*/ 61 h 24"/>
                <a:gd name="T6" fmla="*/ 106 w 78"/>
                <a:gd name="T7" fmla="*/ 47 h 24"/>
                <a:gd name="T8" fmla="*/ 6 w 78"/>
                <a:gd name="T9" fmla="*/ 6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5" name="Freeform 94">
              <a:extLst>
                <a:ext uri="{FF2B5EF4-FFF2-40B4-BE49-F238E27FC236}">
                  <a16:creationId xmlns:a16="http://schemas.microsoft.com/office/drawing/2014/main" id="{7DF1CC6F-83DD-40AD-8726-638465B3C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029"/>
              <a:ext cx="303" cy="248"/>
            </a:xfrm>
            <a:custGeom>
              <a:avLst/>
              <a:gdLst>
                <a:gd name="T0" fmla="*/ 662 w 205"/>
                <a:gd name="T1" fmla="*/ 120 h 168"/>
                <a:gd name="T2" fmla="*/ 223 w 205"/>
                <a:gd name="T3" fmla="*/ 251 h 168"/>
                <a:gd name="T4" fmla="*/ 157 w 205"/>
                <a:gd name="T5" fmla="*/ 403 h 168"/>
                <a:gd name="T6" fmla="*/ 0 w 205"/>
                <a:gd name="T7" fmla="*/ 540 h 168"/>
                <a:gd name="T8" fmla="*/ 87 w 205"/>
                <a:gd name="T9" fmla="*/ 459 h 168"/>
                <a:gd name="T10" fmla="*/ 210 w 205"/>
                <a:gd name="T11" fmla="*/ 322 h 168"/>
                <a:gd name="T12" fmla="*/ 662 w 205"/>
                <a:gd name="T13" fmla="*/ 12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6" name="Freeform 95">
              <a:extLst>
                <a:ext uri="{FF2B5EF4-FFF2-40B4-BE49-F238E27FC236}">
                  <a16:creationId xmlns:a16="http://schemas.microsoft.com/office/drawing/2014/main" id="{E07B04EC-4A43-47A6-A4E1-CD7C84523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2157"/>
              <a:ext cx="310" cy="318"/>
            </a:xfrm>
            <a:custGeom>
              <a:avLst/>
              <a:gdLst>
                <a:gd name="T0" fmla="*/ 673 w 210"/>
                <a:gd name="T1" fmla="*/ 109 h 215"/>
                <a:gd name="T2" fmla="*/ 654 w 210"/>
                <a:gd name="T3" fmla="*/ 314 h 215"/>
                <a:gd name="T4" fmla="*/ 608 w 210"/>
                <a:gd name="T5" fmla="*/ 488 h 215"/>
                <a:gd name="T6" fmla="*/ 384 w 210"/>
                <a:gd name="T7" fmla="*/ 682 h 215"/>
                <a:gd name="T8" fmla="*/ 193 w 210"/>
                <a:gd name="T9" fmla="*/ 689 h 215"/>
                <a:gd name="T10" fmla="*/ 32 w 210"/>
                <a:gd name="T11" fmla="*/ 553 h 215"/>
                <a:gd name="T12" fmla="*/ 69 w 210"/>
                <a:gd name="T13" fmla="*/ 453 h 215"/>
                <a:gd name="T14" fmla="*/ 269 w 210"/>
                <a:gd name="T15" fmla="*/ 453 h 215"/>
                <a:gd name="T16" fmla="*/ 489 w 210"/>
                <a:gd name="T17" fmla="*/ 141 h 215"/>
                <a:gd name="T18" fmla="*/ 676 w 210"/>
                <a:gd name="T19" fmla="*/ 133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7" name="Freeform 96">
              <a:extLst>
                <a:ext uri="{FF2B5EF4-FFF2-40B4-BE49-F238E27FC236}">
                  <a16:creationId xmlns:a16="http://schemas.microsoft.com/office/drawing/2014/main" id="{530F7F2A-0852-4625-9D43-94120B0CE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444"/>
              <a:ext cx="298" cy="264"/>
            </a:xfrm>
            <a:custGeom>
              <a:avLst/>
              <a:gdLst>
                <a:gd name="T0" fmla="*/ 65 w 202"/>
                <a:gd name="T1" fmla="*/ 417 h 179"/>
                <a:gd name="T2" fmla="*/ 384 w 202"/>
                <a:gd name="T3" fmla="*/ 540 h 179"/>
                <a:gd name="T4" fmla="*/ 559 w 202"/>
                <a:gd name="T5" fmla="*/ 513 h 179"/>
                <a:gd name="T6" fmla="*/ 636 w 202"/>
                <a:gd name="T7" fmla="*/ 358 h 179"/>
                <a:gd name="T8" fmla="*/ 583 w 202"/>
                <a:gd name="T9" fmla="*/ 289 h 179"/>
                <a:gd name="T10" fmla="*/ 527 w 202"/>
                <a:gd name="T11" fmla="*/ 187 h 179"/>
                <a:gd name="T12" fmla="*/ 338 w 202"/>
                <a:gd name="T13" fmla="*/ 28 h 179"/>
                <a:gd name="T14" fmla="*/ 339 w 202"/>
                <a:gd name="T15" fmla="*/ 242 h 179"/>
                <a:gd name="T16" fmla="*/ 180 w 202"/>
                <a:gd name="T17" fmla="*/ 289 h 179"/>
                <a:gd name="T18" fmla="*/ 77 w 202"/>
                <a:gd name="T19" fmla="*/ 426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8" name="Freeform 97">
              <a:extLst>
                <a:ext uri="{FF2B5EF4-FFF2-40B4-BE49-F238E27FC236}">
                  <a16:creationId xmlns:a16="http://schemas.microsoft.com/office/drawing/2014/main" id="{EDBE3764-B6BE-4093-B93F-52694DE5C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708"/>
              <a:ext cx="103" cy="257"/>
            </a:xfrm>
            <a:custGeom>
              <a:avLst/>
              <a:gdLst>
                <a:gd name="T0" fmla="*/ 22 w 70"/>
                <a:gd name="T1" fmla="*/ 411 h 174"/>
                <a:gd name="T2" fmla="*/ 194 w 70"/>
                <a:gd name="T3" fmla="*/ 545 h 174"/>
                <a:gd name="T4" fmla="*/ 194 w 70"/>
                <a:gd name="T5" fmla="*/ 397 h 174"/>
                <a:gd name="T6" fmla="*/ 203 w 70"/>
                <a:gd name="T7" fmla="*/ 270 h 174"/>
                <a:gd name="T8" fmla="*/ 9 w 70"/>
                <a:gd name="T9" fmla="*/ 106 h 174"/>
                <a:gd name="T10" fmla="*/ 56 w 70"/>
                <a:gd name="T11" fmla="*/ 306 h 174"/>
                <a:gd name="T12" fmla="*/ 13 w 70"/>
                <a:gd name="T13" fmla="*/ 360 h 174"/>
                <a:gd name="T14" fmla="*/ 28 w 70"/>
                <a:gd name="T15" fmla="*/ 419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9" name="Freeform 98">
              <a:extLst>
                <a:ext uri="{FF2B5EF4-FFF2-40B4-BE49-F238E27FC236}">
                  <a16:creationId xmlns:a16="http://schemas.microsoft.com/office/drawing/2014/main" id="{CB725654-DCDB-4B26-8876-47D9F7BA4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188"/>
              <a:ext cx="92" cy="180"/>
            </a:xfrm>
            <a:custGeom>
              <a:avLst/>
              <a:gdLst>
                <a:gd name="T0" fmla="*/ 53 w 62"/>
                <a:gd name="T1" fmla="*/ 87 h 122"/>
                <a:gd name="T2" fmla="*/ 169 w 62"/>
                <a:gd name="T3" fmla="*/ 46 h 122"/>
                <a:gd name="T4" fmla="*/ 163 w 62"/>
                <a:gd name="T5" fmla="*/ 242 h 122"/>
                <a:gd name="T6" fmla="*/ 53 w 62"/>
                <a:gd name="T7" fmla="*/ 83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0" name="Freeform 99">
              <a:extLst>
                <a:ext uri="{FF2B5EF4-FFF2-40B4-BE49-F238E27FC236}">
                  <a16:creationId xmlns:a16="http://schemas.microsoft.com/office/drawing/2014/main" id="{90C86EB7-91B0-4610-BB27-9E887E96C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470"/>
              <a:ext cx="86" cy="126"/>
            </a:xfrm>
            <a:custGeom>
              <a:avLst/>
              <a:gdLst>
                <a:gd name="T0" fmla="*/ 6 w 58"/>
                <a:gd name="T1" fmla="*/ 79 h 85"/>
                <a:gd name="T2" fmla="*/ 1 w 58"/>
                <a:gd name="T3" fmla="*/ 15 h 85"/>
                <a:gd name="T4" fmla="*/ 181 w 58"/>
                <a:gd name="T5" fmla="*/ 202 h 85"/>
                <a:gd name="T6" fmla="*/ 96 w 58"/>
                <a:gd name="T7" fmla="*/ 242 h 85"/>
                <a:gd name="T8" fmla="*/ 27 w 58"/>
                <a:gd name="T9" fmla="*/ 117 h 85"/>
                <a:gd name="T10" fmla="*/ 1 w 58"/>
                <a:gd name="T11" fmla="*/ 7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1" name="Freeform 100">
              <a:extLst>
                <a:ext uri="{FF2B5EF4-FFF2-40B4-BE49-F238E27FC236}">
                  <a16:creationId xmlns:a16="http://schemas.microsoft.com/office/drawing/2014/main" id="{8A52F8BA-4290-468A-BB9C-F03664933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748"/>
              <a:ext cx="57" cy="74"/>
            </a:xfrm>
            <a:custGeom>
              <a:avLst/>
              <a:gdLst>
                <a:gd name="T0" fmla="*/ 6 w 39"/>
                <a:gd name="T1" fmla="*/ 49 h 50"/>
                <a:gd name="T2" fmla="*/ 121 w 39"/>
                <a:gd name="T3" fmla="*/ 163 h 50"/>
                <a:gd name="T4" fmla="*/ 0 w 39"/>
                <a:gd name="T5" fmla="*/ 4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2" name="Freeform 101">
              <a:extLst>
                <a:ext uri="{FF2B5EF4-FFF2-40B4-BE49-F238E27FC236}">
                  <a16:creationId xmlns:a16="http://schemas.microsoft.com/office/drawing/2014/main" id="{0BF9374E-E98C-472B-9778-4BE05B4EE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637"/>
              <a:ext cx="169" cy="460"/>
            </a:xfrm>
            <a:custGeom>
              <a:avLst/>
              <a:gdLst>
                <a:gd name="T0" fmla="*/ 184 w 115"/>
                <a:gd name="T1" fmla="*/ 1006 h 311"/>
                <a:gd name="T2" fmla="*/ 364 w 115"/>
                <a:gd name="T3" fmla="*/ 0 h 311"/>
                <a:gd name="T4" fmla="*/ 184 w 115"/>
                <a:gd name="T5" fmla="*/ 1006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3" name="Freeform 102">
              <a:extLst>
                <a:ext uri="{FF2B5EF4-FFF2-40B4-BE49-F238E27FC236}">
                  <a16:creationId xmlns:a16="http://schemas.microsoft.com/office/drawing/2014/main" id="{C8E802CE-EDF7-4F2B-9EEC-EBD8CE7A7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702"/>
              <a:ext cx="87" cy="335"/>
            </a:xfrm>
            <a:custGeom>
              <a:avLst/>
              <a:gdLst>
                <a:gd name="T0" fmla="*/ 189 w 59"/>
                <a:gd name="T1" fmla="*/ 0 h 227"/>
                <a:gd name="T2" fmla="*/ 74 w 59"/>
                <a:gd name="T3" fmla="*/ 729 h 227"/>
                <a:gd name="T4" fmla="*/ 189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4" name="Freeform 103">
              <a:extLst>
                <a:ext uri="{FF2B5EF4-FFF2-40B4-BE49-F238E27FC236}">
                  <a16:creationId xmlns:a16="http://schemas.microsoft.com/office/drawing/2014/main" id="{E1235F77-6C8F-459D-A7A1-AC4A045AB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21"/>
              <a:ext cx="105" cy="254"/>
            </a:xfrm>
            <a:custGeom>
              <a:avLst/>
              <a:gdLst>
                <a:gd name="T0" fmla="*/ 0 w 71"/>
                <a:gd name="T1" fmla="*/ 32 h 172"/>
                <a:gd name="T2" fmla="*/ 74 w 71"/>
                <a:gd name="T3" fmla="*/ 554 h 172"/>
                <a:gd name="T4" fmla="*/ 49 w 71"/>
                <a:gd name="T5" fmla="*/ 0 h 172"/>
                <a:gd name="T6" fmla="*/ 0 w 71"/>
                <a:gd name="T7" fmla="*/ 32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72">
                  <a:moveTo>
                    <a:pt x="0" y="10"/>
                  </a:moveTo>
                  <a:cubicBezTo>
                    <a:pt x="0" y="10"/>
                    <a:pt x="48" y="78"/>
                    <a:pt x="23" y="172"/>
                  </a:cubicBezTo>
                  <a:cubicBezTo>
                    <a:pt x="23" y="172"/>
                    <a:pt x="71" y="108"/>
                    <a:pt x="15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5" name="Freeform 104">
              <a:extLst>
                <a:ext uri="{FF2B5EF4-FFF2-40B4-BE49-F238E27FC236}">
                  <a16:creationId xmlns:a16="http://schemas.microsoft.com/office/drawing/2014/main" id="{F8AC27DF-6F0A-40F6-B37B-3D850DCCA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008"/>
              <a:ext cx="161" cy="322"/>
            </a:xfrm>
            <a:custGeom>
              <a:avLst/>
              <a:gdLst>
                <a:gd name="T0" fmla="*/ 303 w 109"/>
                <a:gd name="T1" fmla="*/ 0 h 218"/>
                <a:gd name="T2" fmla="*/ 0 w 109"/>
                <a:gd name="T3" fmla="*/ 703 h 218"/>
                <a:gd name="T4" fmla="*/ 352 w 109"/>
                <a:gd name="T5" fmla="*/ 1 h 218"/>
                <a:gd name="T6" fmla="*/ 303 w 109"/>
                <a:gd name="T7" fmla="*/ 0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218">
                  <a:moveTo>
                    <a:pt x="94" y="0"/>
                  </a:moveTo>
                  <a:cubicBezTo>
                    <a:pt x="94" y="0"/>
                    <a:pt x="27" y="146"/>
                    <a:pt x="0" y="218"/>
                  </a:cubicBezTo>
                  <a:cubicBezTo>
                    <a:pt x="0" y="218"/>
                    <a:pt x="91" y="8"/>
                    <a:pt x="109" y="1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6" name="Freeform 105">
              <a:extLst>
                <a:ext uri="{FF2B5EF4-FFF2-40B4-BE49-F238E27FC236}">
                  <a16:creationId xmlns:a16="http://schemas.microsoft.com/office/drawing/2014/main" id="{321D5B8F-2C19-4DC3-86E0-B05B44700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241"/>
              <a:ext cx="78" cy="222"/>
            </a:xfrm>
            <a:custGeom>
              <a:avLst/>
              <a:gdLst>
                <a:gd name="T0" fmla="*/ 0 w 53"/>
                <a:gd name="T1" fmla="*/ 0 h 150"/>
                <a:gd name="T2" fmla="*/ 74 w 53"/>
                <a:gd name="T3" fmla="*/ 487 h 150"/>
                <a:gd name="T4" fmla="*/ 0 w 53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0">
                  <a:moveTo>
                    <a:pt x="0" y="0"/>
                  </a:moveTo>
                  <a:cubicBezTo>
                    <a:pt x="0" y="0"/>
                    <a:pt x="45" y="60"/>
                    <a:pt x="23" y="150"/>
                  </a:cubicBezTo>
                  <a:cubicBezTo>
                    <a:pt x="23" y="150"/>
                    <a:pt x="53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7" name="Freeform 106">
              <a:extLst>
                <a:ext uri="{FF2B5EF4-FFF2-40B4-BE49-F238E27FC236}">
                  <a16:creationId xmlns:a16="http://schemas.microsoft.com/office/drawing/2014/main" id="{AD322C08-F1E0-48B9-BD2F-2C2F81EAA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013"/>
              <a:ext cx="119" cy="280"/>
            </a:xfrm>
            <a:custGeom>
              <a:avLst/>
              <a:gdLst>
                <a:gd name="T0" fmla="*/ 257 w 81"/>
                <a:gd name="T1" fmla="*/ 0 h 190"/>
                <a:gd name="T2" fmla="*/ 0 w 81"/>
                <a:gd name="T3" fmla="*/ 609 h 190"/>
                <a:gd name="T4" fmla="*/ 257 w 81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90">
                  <a:moveTo>
                    <a:pt x="81" y="0"/>
                  </a:moveTo>
                  <a:cubicBezTo>
                    <a:pt x="81" y="0"/>
                    <a:pt x="13" y="158"/>
                    <a:pt x="0" y="190"/>
                  </a:cubicBezTo>
                  <a:cubicBezTo>
                    <a:pt x="0" y="190"/>
                    <a:pt x="71" y="8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8" name="Freeform 107">
              <a:extLst>
                <a:ext uri="{FF2B5EF4-FFF2-40B4-BE49-F238E27FC236}">
                  <a16:creationId xmlns:a16="http://schemas.microsoft.com/office/drawing/2014/main" id="{B5ED3D25-4E53-4802-9BD4-19F74A4CB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068"/>
              <a:ext cx="428" cy="407"/>
            </a:xfrm>
            <a:custGeom>
              <a:avLst/>
              <a:gdLst>
                <a:gd name="T0" fmla="*/ 933 w 290"/>
                <a:gd name="T1" fmla="*/ 432 h 275"/>
                <a:gd name="T2" fmla="*/ 810 w 290"/>
                <a:gd name="T3" fmla="*/ 487 h 275"/>
                <a:gd name="T4" fmla="*/ 425 w 290"/>
                <a:gd name="T5" fmla="*/ 811 h 275"/>
                <a:gd name="T6" fmla="*/ 9 w 290"/>
                <a:gd name="T7" fmla="*/ 721 h 275"/>
                <a:gd name="T8" fmla="*/ 27 w 290"/>
                <a:gd name="T9" fmla="*/ 447 h 275"/>
                <a:gd name="T10" fmla="*/ 797 w 290"/>
                <a:gd name="T11" fmla="*/ 0 h 275"/>
                <a:gd name="T12" fmla="*/ 933 w 290"/>
                <a:gd name="T13" fmla="*/ 432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9" name="Freeform 108">
              <a:extLst>
                <a:ext uri="{FF2B5EF4-FFF2-40B4-BE49-F238E27FC236}">
                  <a16:creationId xmlns:a16="http://schemas.microsoft.com/office/drawing/2014/main" id="{882CBCEF-8C90-46BF-89C9-B015DC615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682"/>
              <a:ext cx="106" cy="67"/>
            </a:xfrm>
            <a:custGeom>
              <a:avLst/>
              <a:gdLst>
                <a:gd name="T0" fmla="*/ 0 w 72"/>
                <a:gd name="T1" fmla="*/ 0 h 46"/>
                <a:gd name="T2" fmla="*/ 230 w 72"/>
                <a:gd name="T3" fmla="*/ 50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0" name="Freeform 109">
              <a:extLst>
                <a:ext uri="{FF2B5EF4-FFF2-40B4-BE49-F238E27FC236}">
                  <a16:creationId xmlns:a16="http://schemas.microsoft.com/office/drawing/2014/main" id="{976B6C13-65DA-4861-B9A4-FBED301DD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840"/>
              <a:ext cx="136" cy="119"/>
            </a:xfrm>
            <a:custGeom>
              <a:avLst/>
              <a:gdLst>
                <a:gd name="T0" fmla="*/ 0 w 92"/>
                <a:gd name="T1" fmla="*/ 257 h 81"/>
                <a:gd name="T2" fmla="*/ 297 w 92"/>
                <a:gd name="T3" fmla="*/ 231 h 81"/>
                <a:gd name="T4" fmla="*/ 0 w 92"/>
                <a:gd name="T5" fmla="*/ 257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1" name="Freeform 110">
              <a:extLst>
                <a:ext uri="{FF2B5EF4-FFF2-40B4-BE49-F238E27FC236}">
                  <a16:creationId xmlns:a16="http://schemas.microsoft.com/office/drawing/2014/main" id="{FEBAF9A1-3B4E-47A2-8CDC-A5F392C12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975"/>
              <a:ext cx="84" cy="160"/>
            </a:xfrm>
            <a:custGeom>
              <a:avLst/>
              <a:gdLst>
                <a:gd name="T0" fmla="*/ 161 w 57"/>
                <a:gd name="T1" fmla="*/ 0 h 108"/>
                <a:gd name="T2" fmla="*/ 175 w 57"/>
                <a:gd name="T3" fmla="*/ 156 h 108"/>
                <a:gd name="T4" fmla="*/ 147 w 57"/>
                <a:gd name="T5" fmla="*/ 243 h 108"/>
                <a:gd name="T6" fmla="*/ 40 w 57"/>
                <a:gd name="T7" fmla="*/ 342 h 108"/>
                <a:gd name="T8" fmla="*/ 161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2" name="Freeform 111">
              <a:extLst>
                <a:ext uri="{FF2B5EF4-FFF2-40B4-BE49-F238E27FC236}">
                  <a16:creationId xmlns:a16="http://schemas.microsoft.com/office/drawing/2014/main" id="{4466A3E5-B4D6-4F58-AFD7-11B070CB3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764"/>
              <a:ext cx="48" cy="415"/>
            </a:xfrm>
            <a:custGeom>
              <a:avLst/>
              <a:gdLst>
                <a:gd name="T0" fmla="*/ 0 w 33"/>
                <a:gd name="T1" fmla="*/ 0 h 281"/>
                <a:gd name="T2" fmla="*/ 32 w 33"/>
                <a:gd name="T3" fmla="*/ 905 h 281"/>
                <a:gd name="T4" fmla="*/ 102 w 33"/>
                <a:gd name="T5" fmla="*/ 32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3" name="Freeform 112">
              <a:extLst>
                <a:ext uri="{FF2B5EF4-FFF2-40B4-BE49-F238E27FC236}">
                  <a16:creationId xmlns:a16="http://schemas.microsoft.com/office/drawing/2014/main" id="{27CEF0E9-DBF5-40E1-AD59-4827E15FE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786"/>
              <a:ext cx="12" cy="250"/>
            </a:xfrm>
            <a:custGeom>
              <a:avLst/>
              <a:gdLst>
                <a:gd name="T0" fmla="*/ 0 w 8"/>
                <a:gd name="T1" fmla="*/ 0 h 169"/>
                <a:gd name="T2" fmla="*/ 21 w 8"/>
                <a:gd name="T3" fmla="*/ 547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4" name="Freeform 113">
              <a:extLst>
                <a:ext uri="{FF2B5EF4-FFF2-40B4-BE49-F238E27FC236}">
                  <a16:creationId xmlns:a16="http://schemas.microsoft.com/office/drawing/2014/main" id="{71A03D9A-4BE4-43A7-A0DC-A87F2553D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3234"/>
              <a:ext cx="78" cy="43"/>
            </a:xfrm>
            <a:custGeom>
              <a:avLst/>
              <a:gdLst>
                <a:gd name="T0" fmla="*/ 100 w 53"/>
                <a:gd name="T1" fmla="*/ 0 h 29"/>
                <a:gd name="T2" fmla="*/ 0 w 53"/>
                <a:gd name="T3" fmla="*/ 0 h 29"/>
                <a:gd name="T4" fmla="*/ 100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5" name="Freeform 114">
              <a:extLst>
                <a:ext uri="{FF2B5EF4-FFF2-40B4-BE49-F238E27FC236}">
                  <a16:creationId xmlns:a16="http://schemas.microsoft.com/office/drawing/2014/main" id="{F5EB6C7B-A80A-42AA-8D3E-FC1D7FD48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766"/>
              <a:ext cx="71" cy="177"/>
            </a:xfrm>
            <a:custGeom>
              <a:avLst/>
              <a:gdLst>
                <a:gd name="T0" fmla="*/ 155 w 48"/>
                <a:gd name="T1" fmla="*/ 0 h 120"/>
                <a:gd name="T2" fmla="*/ 53 w 48"/>
                <a:gd name="T3" fmla="*/ 385 h 120"/>
                <a:gd name="T4" fmla="*/ 155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6" name="Freeform 115">
              <a:extLst>
                <a:ext uri="{FF2B5EF4-FFF2-40B4-BE49-F238E27FC236}">
                  <a16:creationId xmlns:a16="http://schemas.microsoft.com/office/drawing/2014/main" id="{C0E0F669-0042-436A-93FE-8BAD180D6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785"/>
              <a:ext cx="479" cy="541"/>
            </a:xfrm>
            <a:custGeom>
              <a:avLst/>
              <a:gdLst>
                <a:gd name="T0" fmla="*/ 0 w 324"/>
                <a:gd name="T1" fmla="*/ 1183 h 366"/>
                <a:gd name="T2" fmla="*/ 1014 w 324"/>
                <a:gd name="T3" fmla="*/ 90 h 366"/>
                <a:gd name="T4" fmla="*/ 1047 w 324"/>
                <a:gd name="T5" fmla="*/ 129 h 366"/>
                <a:gd name="T6" fmla="*/ 0 w 324"/>
                <a:gd name="T7" fmla="*/ 1183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366">
                  <a:moveTo>
                    <a:pt x="0" y="366"/>
                  </a:moveTo>
                  <a:cubicBezTo>
                    <a:pt x="0" y="366"/>
                    <a:pt x="161" y="21"/>
                    <a:pt x="314" y="28"/>
                  </a:cubicBezTo>
                  <a:cubicBezTo>
                    <a:pt x="314" y="28"/>
                    <a:pt x="322" y="30"/>
                    <a:pt x="324" y="40"/>
                  </a:cubicBezTo>
                  <a:cubicBezTo>
                    <a:pt x="324" y="40"/>
                    <a:pt x="216" y="0"/>
                    <a:pt x="0" y="366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7" name="Freeform 116">
              <a:extLst>
                <a:ext uri="{FF2B5EF4-FFF2-40B4-BE49-F238E27FC236}">
                  <a16:creationId xmlns:a16="http://schemas.microsoft.com/office/drawing/2014/main" id="{C087057F-9D05-4AB8-ADA2-EA51C1520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807"/>
              <a:ext cx="427" cy="446"/>
            </a:xfrm>
            <a:custGeom>
              <a:avLst/>
              <a:gdLst>
                <a:gd name="T0" fmla="*/ 919 w 289"/>
                <a:gd name="T1" fmla="*/ 47 h 302"/>
                <a:gd name="T2" fmla="*/ 0 w 289"/>
                <a:gd name="T3" fmla="*/ 973 h 302"/>
                <a:gd name="T4" fmla="*/ 932 w 289"/>
                <a:gd name="T5" fmla="*/ 55 h 302"/>
                <a:gd name="T6" fmla="*/ 919 w 289"/>
                <a:gd name="T7" fmla="*/ 47 h 3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302">
                  <a:moveTo>
                    <a:pt x="285" y="15"/>
                  </a:moveTo>
                  <a:cubicBezTo>
                    <a:pt x="285" y="15"/>
                    <a:pt x="170" y="0"/>
                    <a:pt x="0" y="302"/>
                  </a:cubicBezTo>
                  <a:cubicBezTo>
                    <a:pt x="0" y="302"/>
                    <a:pt x="154" y="20"/>
                    <a:pt x="289" y="17"/>
                  </a:cubicBezTo>
                  <a:lnTo>
                    <a:pt x="285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8" name="Freeform 117">
              <a:extLst>
                <a:ext uri="{FF2B5EF4-FFF2-40B4-BE49-F238E27FC236}">
                  <a16:creationId xmlns:a16="http://schemas.microsoft.com/office/drawing/2014/main" id="{F7A97230-9795-4761-BCF1-1239ABAAE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972"/>
              <a:ext cx="1059" cy="813"/>
            </a:xfrm>
            <a:custGeom>
              <a:avLst/>
              <a:gdLst>
                <a:gd name="T0" fmla="*/ 0 w 718"/>
                <a:gd name="T1" fmla="*/ 46 h 550"/>
                <a:gd name="T2" fmla="*/ 1302 w 718"/>
                <a:gd name="T3" fmla="*/ 1024 h 550"/>
                <a:gd name="T4" fmla="*/ 2268 w 718"/>
                <a:gd name="T5" fmla="*/ 1777 h 550"/>
                <a:gd name="T6" fmla="*/ 2295 w 718"/>
                <a:gd name="T7" fmla="*/ 1690 h 550"/>
                <a:gd name="T8" fmla="*/ 1378 w 718"/>
                <a:gd name="T9" fmla="*/ 982 h 550"/>
                <a:gd name="T10" fmla="*/ 77 w 718"/>
                <a:gd name="T11" fmla="*/ 55 h 550"/>
                <a:gd name="T12" fmla="*/ 0 w 718"/>
                <a:gd name="T13" fmla="*/ 46 h 5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8" h="550">
                  <a:moveTo>
                    <a:pt x="0" y="14"/>
                  </a:moveTo>
                  <a:cubicBezTo>
                    <a:pt x="0" y="14"/>
                    <a:pt x="72" y="271"/>
                    <a:pt x="406" y="317"/>
                  </a:cubicBezTo>
                  <a:cubicBezTo>
                    <a:pt x="501" y="331"/>
                    <a:pt x="684" y="363"/>
                    <a:pt x="707" y="550"/>
                  </a:cubicBezTo>
                  <a:cubicBezTo>
                    <a:pt x="707" y="550"/>
                    <a:pt x="718" y="538"/>
                    <a:pt x="715" y="523"/>
                  </a:cubicBezTo>
                  <a:cubicBezTo>
                    <a:pt x="712" y="508"/>
                    <a:pt x="713" y="350"/>
                    <a:pt x="429" y="304"/>
                  </a:cubicBezTo>
                  <a:cubicBezTo>
                    <a:pt x="160" y="259"/>
                    <a:pt x="46" y="95"/>
                    <a:pt x="24" y="17"/>
                  </a:cubicBezTo>
                  <a:cubicBezTo>
                    <a:pt x="24" y="17"/>
                    <a:pt x="4" y="0"/>
                    <a:pt x="0" y="14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9" name="Freeform 118">
              <a:extLst>
                <a:ext uri="{FF2B5EF4-FFF2-40B4-BE49-F238E27FC236}">
                  <a16:creationId xmlns:a16="http://schemas.microsoft.com/office/drawing/2014/main" id="{3B420A1E-6C3C-4E5B-B202-1CC630770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936"/>
              <a:ext cx="421" cy="1261"/>
            </a:xfrm>
            <a:custGeom>
              <a:avLst/>
              <a:gdLst>
                <a:gd name="T0" fmla="*/ 919 w 285"/>
                <a:gd name="T1" fmla="*/ 65 h 854"/>
                <a:gd name="T2" fmla="*/ 770 w 285"/>
                <a:gd name="T3" fmla="*/ 914 h 854"/>
                <a:gd name="T4" fmla="*/ 545 w 285"/>
                <a:gd name="T5" fmla="*/ 2701 h 854"/>
                <a:gd name="T6" fmla="*/ 554 w 285"/>
                <a:gd name="T7" fmla="*/ 2749 h 854"/>
                <a:gd name="T8" fmla="*/ 499 w 285"/>
                <a:gd name="T9" fmla="*/ 2701 h 854"/>
                <a:gd name="T10" fmla="*/ 384 w 285"/>
                <a:gd name="T11" fmla="*/ 1790 h 854"/>
                <a:gd name="T12" fmla="*/ 728 w 285"/>
                <a:gd name="T13" fmla="*/ 918 h 854"/>
                <a:gd name="T14" fmla="*/ 877 w 285"/>
                <a:gd name="T15" fmla="*/ 55 h 854"/>
                <a:gd name="T16" fmla="*/ 919 w 285"/>
                <a:gd name="T17" fmla="*/ 65 h 8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854">
                  <a:moveTo>
                    <a:pt x="285" y="20"/>
                  </a:moveTo>
                  <a:cubicBezTo>
                    <a:pt x="285" y="20"/>
                    <a:pt x="224" y="177"/>
                    <a:pt x="239" y="284"/>
                  </a:cubicBezTo>
                  <a:cubicBezTo>
                    <a:pt x="252" y="382"/>
                    <a:pt x="0" y="644"/>
                    <a:pt x="169" y="839"/>
                  </a:cubicBezTo>
                  <a:cubicBezTo>
                    <a:pt x="169" y="839"/>
                    <a:pt x="172" y="847"/>
                    <a:pt x="172" y="854"/>
                  </a:cubicBezTo>
                  <a:cubicBezTo>
                    <a:pt x="164" y="851"/>
                    <a:pt x="158" y="842"/>
                    <a:pt x="155" y="839"/>
                  </a:cubicBezTo>
                  <a:cubicBezTo>
                    <a:pt x="147" y="833"/>
                    <a:pt x="55" y="730"/>
                    <a:pt x="119" y="556"/>
                  </a:cubicBezTo>
                  <a:cubicBezTo>
                    <a:pt x="183" y="383"/>
                    <a:pt x="231" y="335"/>
                    <a:pt x="226" y="285"/>
                  </a:cubicBezTo>
                  <a:cubicBezTo>
                    <a:pt x="220" y="234"/>
                    <a:pt x="214" y="170"/>
                    <a:pt x="272" y="17"/>
                  </a:cubicBezTo>
                  <a:cubicBezTo>
                    <a:pt x="272" y="17"/>
                    <a:pt x="281" y="0"/>
                    <a:pt x="285" y="20"/>
                  </a:cubicBezTo>
                  <a:close/>
                </a:path>
              </a:pathLst>
            </a:custGeom>
            <a:solidFill>
              <a:srgbClr val="78C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0" name="Freeform 119">
              <a:extLst>
                <a:ext uri="{FF2B5EF4-FFF2-40B4-BE49-F238E27FC236}">
                  <a16:creationId xmlns:a16="http://schemas.microsoft.com/office/drawing/2014/main" id="{6583E093-42B4-46C3-A30D-75086399F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2983"/>
              <a:ext cx="38" cy="100"/>
            </a:xfrm>
            <a:custGeom>
              <a:avLst/>
              <a:gdLst>
                <a:gd name="T0" fmla="*/ 32 w 26"/>
                <a:gd name="T1" fmla="*/ 13 h 68"/>
                <a:gd name="T2" fmla="*/ 69 w 26"/>
                <a:gd name="T3" fmla="*/ 216 h 68"/>
                <a:gd name="T4" fmla="*/ 26 w 26"/>
                <a:gd name="T5" fmla="*/ 210 h 68"/>
                <a:gd name="T6" fmla="*/ 0 w 26"/>
                <a:gd name="T7" fmla="*/ 35 h 68"/>
                <a:gd name="T8" fmla="*/ 32 w 26"/>
                <a:gd name="T9" fmla="*/ 1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8">
                  <a:moveTo>
                    <a:pt x="10" y="4"/>
                  </a:moveTo>
                  <a:cubicBezTo>
                    <a:pt x="18" y="21"/>
                    <a:pt x="26" y="42"/>
                    <a:pt x="22" y="68"/>
                  </a:cubicBezTo>
                  <a:cubicBezTo>
                    <a:pt x="12" y="58"/>
                    <a:pt x="8" y="66"/>
                    <a:pt x="8" y="66"/>
                  </a:cubicBezTo>
                  <a:cubicBezTo>
                    <a:pt x="11" y="41"/>
                    <a:pt x="6" y="23"/>
                    <a:pt x="0" y="11"/>
                  </a:cubicBezTo>
                  <a:cubicBezTo>
                    <a:pt x="0" y="11"/>
                    <a:pt x="0" y="0"/>
                    <a:pt x="10" y="4"/>
                  </a:cubicBezTo>
                  <a:close/>
                </a:path>
              </a:pathLst>
            </a:custGeom>
            <a:solidFill>
              <a:srgbClr val="761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1" name="Freeform 120">
              <a:extLst>
                <a:ext uri="{FF2B5EF4-FFF2-40B4-BE49-F238E27FC236}">
                  <a16:creationId xmlns:a16="http://schemas.microsoft.com/office/drawing/2014/main" id="{F1AD3B15-E620-4388-8C37-8F4E80BA5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3033"/>
              <a:ext cx="12" cy="93"/>
            </a:xfrm>
            <a:custGeom>
              <a:avLst/>
              <a:gdLst>
                <a:gd name="T0" fmla="*/ 12 w 8"/>
                <a:gd name="T1" fmla="*/ 0 h 63"/>
                <a:gd name="T2" fmla="*/ 8 w 8"/>
                <a:gd name="T3" fmla="*/ 120 h 63"/>
                <a:gd name="T4" fmla="*/ 0 w 8"/>
                <a:gd name="T5" fmla="*/ 202 h 63"/>
                <a:gd name="T6" fmla="*/ 12 w 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3">
                  <a:moveTo>
                    <a:pt x="3" y="0"/>
                  </a:moveTo>
                  <a:cubicBezTo>
                    <a:pt x="3" y="0"/>
                    <a:pt x="3" y="30"/>
                    <a:pt x="2" y="37"/>
                  </a:cubicBezTo>
                  <a:cubicBezTo>
                    <a:pt x="0" y="45"/>
                    <a:pt x="0" y="63"/>
                    <a:pt x="0" y="63"/>
                  </a:cubicBezTo>
                  <a:cubicBezTo>
                    <a:pt x="0" y="63"/>
                    <a:pt x="8" y="2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2" name="Freeform 121">
              <a:extLst>
                <a:ext uri="{FF2B5EF4-FFF2-40B4-BE49-F238E27FC236}">
                  <a16:creationId xmlns:a16="http://schemas.microsoft.com/office/drawing/2014/main" id="{D590DB50-5865-41AE-89F4-2F27F8FE3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207"/>
              <a:ext cx="13" cy="114"/>
            </a:xfrm>
            <a:custGeom>
              <a:avLst/>
              <a:gdLst>
                <a:gd name="T0" fmla="*/ 27 w 9"/>
                <a:gd name="T1" fmla="*/ 0 h 77"/>
                <a:gd name="T2" fmla="*/ 14 w 9"/>
                <a:gd name="T3" fmla="*/ 250 h 77"/>
                <a:gd name="T4" fmla="*/ 27 w 9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7">
                  <a:moveTo>
                    <a:pt x="9" y="0"/>
                  </a:moveTo>
                  <a:cubicBezTo>
                    <a:pt x="9" y="0"/>
                    <a:pt x="0" y="49"/>
                    <a:pt x="5" y="77"/>
                  </a:cubicBezTo>
                  <a:cubicBezTo>
                    <a:pt x="5" y="77"/>
                    <a:pt x="6" y="9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3" name="Freeform 122">
              <a:extLst>
                <a:ext uri="{FF2B5EF4-FFF2-40B4-BE49-F238E27FC236}">
                  <a16:creationId xmlns:a16="http://schemas.microsoft.com/office/drawing/2014/main" id="{4C97B7F7-AA08-4A14-A264-75DB16959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2702"/>
              <a:ext cx="97" cy="359"/>
            </a:xfrm>
            <a:custGeom>
              <a:avLst/>
              <a:gdLst>
                <a:gd name="T0" fmla="*/ 210 w 66"/>
                <a:gd name="T1" fmla="*/ 0 h 243"/>
                <a:gd name="T2" fmla="*/ 129 w 66"/>
                <a:gd name="T3" fmla="*/ 783 h 243"/>
                <a:gd name="T4" fmla="*/ 210 w 66"/>
                <a:gd name="T5" fmla="*/ 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43">
                  <a:moveTo>
                    <a:pt x="66" y="0"/>
                  </a:moveTo>
                  <a:cubicBezTo>
                    <a:pt x="66" y="0"/>
                    <a:pt x="0" y="122"/>
                    <a:pt x="41" y="243"/>
                  </a:cubicBezTo>
                  <a:cubicBezTo>
                    <a:pt x="41" y="243"/>
                    <a:pt x="4" y="136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4" name="Freeform 123">
              <a:extLst>
                <a:ext uri="{FF2B5EF4-FFF2-40B4-BE49-F238E27FC236}">
                  <a16:creationId xmlns:a16="http://schemas.microsoft.com/office/drawing/2014/main" id="{3D1BB6FD-2ABE-4AB6-A377-EF98B4E28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972"/>
              <a:ext cx="1019" cy="693"/>
            </a:xfrm>
            <a:custGeom>
              <a:avLst/>
              <a:gdLst>
                <a:gd name="T0" fmla="*/ 2216 w 691"/>
                <a:gd name="T1" fmla="*/ 1441 h 469"/>
                <a:gd name="T2" fmla="*/ 1376 w 691"/>
                <a:gd name="T3" fmla="*/ 980 h 469"/>
                <a:gd name="T4" fmla="*/ 77 w 691"/>
                <a:gd name="T5" fmla="*/ 55 h 469"/>
                <a:gd name="T6" fmla="*/ 0 w 691"/>
                <a:gd name="T7" fmla="*/ 46 h 469"/>
                <a:gd name="T8" fmla="*/ 1302 w 691"/>
                <a:gd name="T9" fmla="*/ 1023 h 469"/>
                <a:gd name="T10" fmla="*/ 2190 w 691"/>
                <a:gd name="T11" fmla="*/ 1513 h 4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1" h="469">
                  <a:moveTo>
                    <a:pt x="691" y="447"/>
                  </a:moveTo>
                  <a:cubicBezTo>
                    <a:pt x="662" y="395"/>
                    <a:pt x="593" y="331"/>
                    <a:pt x="429" y="304"/>
                  </a:cubicBezTo>
                  <a:cubicBezTo>
                    <a:pt x="160" y="259"/>
                    <a:pt x="46" y="95"/>
                    <a:pt x="24" y="17"/>
                  </a:cubicBezTo>
                  <a:cubicBezTo>
                    <a:pt x="24" y="17"/>
                    <a:pt x="3" y="0"/>
                    <a:pt x="0" y="14"/>
                  </a:cubicBezTo>
                  <a:cubicBezTo>
                    <a:pt x="0" y="14"/>
                    <a:pt x="72" y="271"/>
                    <a:pt x="406" y="317"/>
                  </a:cubicBezTo>
                  <a:cubicBezTo>
                    <a:pt x="485" y="328"/>
                    <a:pt x="625" y="353"/>
                    <a:pt x="683" y="469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5" name="Freeform 124">
              <a:extLst>
                <a:ext uri="{FF2B5EF4-FFF2-40B4-BE49-F238E27FC236}">
                  <a16:creationId xmlns:a16="http://schemas.microsoft.com/office/drawing/2014/main" id="{11719EB1-6EC5-4AD4-9B25-D0B188B65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664"/>
              <a:ext cx="36" cy="121"/>
            </a:xfrm>
            <a:custGeom>
              <a:avLst/>
              <a:gdLst>
                <a:gd name="T0" fmla="*/ 0 w 24"/>
                <a:gd name="T1" fmla="*/ 81 h 82"/>
                <a:gd name="T2" fmla="*/ 45 w 24"/>
                <a:gd name="T3" fmla="*/ 264 h 82"/>
                <a:gd name="T4" fmla="*/ 75 w 24"/>
                <a:gd name="T5" fmla="*/ 177 h 82"/>
                <a:gd name="T6" fmla="*/ 32 w 24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82">
                  <a:moveTo>
                    <a:pt x="0" y="25"/>
                  </a:moveTo>
                  <a:cubicBezTo>
                    <a:pt x="6" y="43"/>
                    <a:pt x="11" y="62"/>
                    <a:pt x="13" y="82"/>
                  </a:cubicBezTo>
                  <a:cubicBezTo>
                    <a:pt x="13" y="82"/>
                    <a:pt x="24" y="70"/>
                    <a:pt x="22" y="55"/>
                  </a:cubicBezTo>
                  <a:cubicBezTo>
                    <a:pt x="21" y="50"/>
                    <a:pt x="20" y="28"/>
                    <a:pt x="9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6" name="Freeform 125">
              <a:extLst>
                <a:ext uri="{FF2B5EF4-FFF2-40B4-BE49-F238E27FC236}">
                  <a16:creationId xmlns:a16="http://schemas.microsoft.com/office/drawing/2014/main" id="{ED974353-17F0-4795-873E-A5147809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" y="1987"/>
              <a:ext cx="18" cy="15"/>
            </a:xfrm>
            <a:custGeom>
              <a:avLst/>
              <a:gdLst>
                <a:gd name="T0" fmla="*/ 0 w 12"/>
                <a:gd name="T1" fmla="*/ 0 h 10"/>
                <a:gd name="T2" fmla="*/ 21 w 12"/>
                <a:gd name="T3" fmla="*/ 26 h 10"/>
                <a:gd name="T4" fmla="*/ 41 w 12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2" y="2"/>
                    <a:pt x="4" y="5"/>
                    <a:pt x="6" y="7"/>
                  </a:cubicBezTo>
                  <a:cubicBezTo>
                    <a:pt x="7" y="8"/>
                    <a:pt x="10" y="10"/>
                    <a:pt x="12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7" name="Freeform 126">
              <a:extLst>
                <a:ext uri="{FF2B5EF4-FFF2-40B4-BE49-F238E27FC236}">
                  <a16:creationId xmlns:a16="http://schemas.microsoft.com/office/drawing/2014/main" id="{AD7DA090-0A28-4570-8614-1485569DC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978"/>
              <a:ext cx="8" cy="15"/>
            </a:xfrm>
            <a:custGeom>
              <a:avLst/>
              <a:gdLst>
                <a:gd name="T0" fmla="*/ 0 w 5"/>
                <a:gd name="T1" fmla="*/ 0 h 10"/>
                <a:gd name="T2" fmla="*/ 21 w 5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1" y="3"/>
                    <a:pt x="4" y="6"/>
                    <a:pt x="5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8" name="Freeform 127">
              <a:extLst>
                <a:ext uri="{FF2B5EF4-FFF2-40B4-BE49-F238E27FC236}">
                  <a16:creationId xmlns:a16="http://schemas.microsoft.com/office/drawing/2014/main" id="{347787FA-7E30-4EB2-9CF9-88FA98C3E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981"/>
              <a:ext cx="1" cy="14"/>
            </a:xfrm>
            <a:custGeom>
              <a:avLst/>
              <a:gdLst>
                <a:gd name="T0" fmla="*/ 0 w 1"/>
                <a:gd name="T1" fmla="*/ 0 h 9"/>
                <a:gd name="T2" fmla="*/ 1 w 1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2"/>
                    <a:pt x="0" y="8"/>
                    <a:pt x="1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9" name="Freeform 128">
              <a:extLst>
                <a:ext uri="{FF2B5EF4-FFF2-40B4-BE49-F238E27FC236}">
                  <a16:creationId xmlns:a16="http://schemas.microsoft.com/office/drawing/2014/main" id="{93958389-855B-4E17-8739-B870DC331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984"/>
              <a:ext cx="1" cy="15"/>
            </a:xfrm>
            <a:custGeom>
              <a:avLst/>
              <a:gdLst>
                <a:gd name="T0" fmla="*/ 0 w 1"/>
                <a:gd name="T1" fmla="*/ 0 h 10"/>
                <a:gd name="T2" fmla="*/ 0 w 1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0" y="4"/>
                    <a:pt x="0" y="7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0" name="Freeform 129">
              <a:extLst>
                <a:ext uri="{FF2B5EF4-FFF2-40B4-BE49-F238E27FC236}">
                  <a16:creationId xmlns:a16="http://schemas.microsoft.com/office/drawing/2014/main" id="{A2DD067F-68AA-4458-935D-FE7CBFD70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990"/>
              <a:ext cx="3" cy="16"/>
            </a:xfrm>
            <a:custGeom>
              <a:avLst/>
              <a:gdLst>
                <a:gd name="T0" fmla="*/ 8 w 2"/>
                <a:gd name="T1" fmla="*/ 0 h 11"/>
                <a:gd name="T2" fmla="*/ 0 w 2"/>
                <a:gd name="T3" fmla="*/ 3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1" name="Freeform 130">
              <a:extLst>
                <a:ext uri="{FF2B5EF4-FFF2-40B4-BE49-F238E27FC236}">
                  <a16:creationId xmlns:a16="http://schemas.microsoft.com/office/drawing/2014/main" id="{50DD585C-2D2E-4BE8-8A31-0F4E27080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937"/>
              <a:ext cx="421" cy="1260"/>
            </a:xfrm>
            <a:custGeom>
              <a:avLst/>
              <a:gdLst>
                <a:gd name="T0" fmla="*/ 919 w 285"/>
                <a:gd name="T1" fmla="*/ 65 h 853"/>
                <a:gd name="T2" fmla="*/ 770 w 285"/>
                <a:gd name="T3" fmla="*/ 916 h 853"/>
                <a:gd name="T4" fmla="*/ 545 w 285"/>
                <a:gd name="T5" fmla="*/ 2703 h 853"/>
                <a:gd name="T6" fmla="*/ 554 w 285"/>
                <a:gd name="T7" fmla="*/ 2749 h 853"/>
                <a:gd name="T8" fmla="*/ 499 w 285"/>
                <a:gd name="T9" fmla="*/ 2703 h 853"/>
                <a:gd name="T10" fmla="*/ 384 w 285"/>
                <a:gd name="T11" fmla="*/ 1792 h 853"/>
                <a:gd name="T12" fmla="*/ 728 w 285"/>
                <a:gd name="T13" fmla="*/ 916 h 853"/>
                <a:gd name="T14" fmla="*/ 877 w 285"/>
                <a:gd name="T15" fmla="*/ 55 h 853"/>
                <a:gd name="T16" fmla="*/ 919 w 285"/>
                <a:gd name="T17" fmla="*/ 65 h 8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853">
                  <a:moveTo>
                    <a:pt x="285" y="20"/>
                  </a:moveTo>
                  <a:cubicBezTo>
                    <a:pt x="285" y="20"/>
                    <a:pt x="225" y="176"/>
                    <a:pt x="239" y="284"/>
                  </a:cubicBezTo>
                  <a:cubicBezTo>
                    <a:pt x="252" y="381"/>
                    <a:pt x="0" y="643"/>
                    <a:pt x="169" y="839"/>
                  </a:cubicBezTo>
                  <a:cubicBezTo>
                    <a:pt x="169" y="839"/>
                    <a:pt x="172" y="846"/>
                    <a:pt x="172" y="853"/>
                  </a:cubicBezTo>
                  <a:cubicBezTo>
                    <a:pt x="164" y="851"/>
                    <a:pt x="158" y="841"/>
                    <a:pt x="155" y="839"/>
                  </a:cubicBezTo>
                  <a:cubicBezTo>
                    <a:pt x="147" y="832"/>
                    <a:pt x="55" y="729"/>
                    <a:pt x="119" y="556"/>
                  </a:cubicBezTo>
                  <a:cubicBezTo>
                    <a:pt x="183" y="382"/>
                    <a:pt x="231" y="335"/>
                    <a:pt x="226" y="284"/>
                  </a:cubicBezTo>
                  <a:cubicBezTo>
                    <a:pt x="220" y="233"/>
                    <a:pt x="215" y="169"/>
                    <a:pt x="272" y="17"/>
                  </a:cubicBezTo>
                  <a:cubicBezTo>
                    <a:pt x="272" y="17"/>
                    <a:pt x="281" y="0"/>
                    <a:pt x="285" y="2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2" name="Freeform 131">
              <a:extLst>
                <a:ext uri="{FF2B5EF4-FFF2-40B4-BE49-F238E27FC236}">
                  <a16:creationId xmlns:a16="http://schemas.microsoft.com/office/drawing/2014/main" id="{994A8457-E84B-41F1-860F-87664AB73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947"/>
              <a:ext cx="2" cy="15"/>
            </a:xfrm>
            <a:custGeom>
              <a:avLst/>
              <a:gdLst>
                <a:gd name="T0" fmla="*/ 8 w 1"/>
                <a:gd name="T1" fmla="*/ 35 h 10"/>
                <a:gd name="T2" fmla="*/ 0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10"/>
                  </a:moveTo>
                  <a:cubicBezTo>
                    <a:pt x="0" y="7"/>
                    <a:pt x="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3" name="Freeform 132">
              <a:extLst>
                <a:ext uri="{FF2B5EF4-FFF2-40B4-BE49-F238E27FC236}">
                  <a16:creationId xmlns:a16="http://schemas.microsoft.com/office/drawing/2014/main" id="{D6845A05-4158-4170-A38A-7684E4C07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946"/>
              <a:ext cx="4" cy="12"/>
            </a:xfrm>
            <a:custGeom>
              <a:avLst/>
              <a:gdLst>
                <a:gd name="T0" fmla="*/ 1 w 3"/>
                <a:gd name="T1" fmla="*/ 27 h 8"/>
                <a:gd name="T2" fmla="*/ 5 w 3"/>
                <a:gd name="T3" fmla="*/ 12 h 8"/>
                <a:gd name="T4" fmla="*/ 7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7"/>
                    <a:pt x="1" y="5"/>
                    <a:pt x="2" y="3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4" name="Freeform 133">
              <a:extLst>
                <a:ext uri="{FF2B5EF4-FFF2-40B4-BE49-F238E27FC236}">
                  <a16:creationId xmlns:a16="http://schemas.microsoft.com/office/drawing/2014/main" id="{08C071DF-6A30-4E2B-808F-97694AE0B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1953"/>
              <a:ext cx="9" cy="8"/>
            </a:xfrm>
            <a:custGeom>
              <a:avLst/>
              <a:gdLst>
                <a:gd name="T0" fmla="*/ 0 w 6"/>
                <a:gd name="T1" fmla="*/ 21 h 5"/>
                <a:gd name="T2" fmla="*/ 12 w 6"/>
                <a:gd name="T3" fmla="*/ 8 h 5"/>
                <a:gd name="T4" fmla="*/ 21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0" y="4"/>
                    <a:pt x="2" y="3"/>
                    <a:pt x="3" y="2"/>
                  </a:cubicBezTo>
                  <a:cubicBezTo>
                    <a:pt x="4" y="1"/>
                    <a:pt x="6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5" name="Freeform 134">
              <a:extLst>
                <a:ext uri="{FF2B5EF4-FFF2-40B4-BE49-F238E27FC236}">
                  <a16:creationId xmlns:a16="http://schemas.microsoft.com/office/drawing/2014/main" id="{490DC438-BBDB-43D5-9364-A7EFDD3DF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1965"/>
              <a:ext cx="10" cy="2"/>
            </a:xfrm>
            <a:custGeom>
              <a:avLst/>
              <a:gdLst>
                <a:gd name="T0" fmla="*/ 0 w 7"/>
                <a:gd name="T1" fmla="*/ 8 h 1"/>
                <a:gd name="T2" fmla="*/ 13 w 7"/>
                <a:gd name="T3" fmla="*/ 0 h 1"/>
                <a:gd name="T4" fmla="*/ 19 w 7"/>
                <a:gd name="T5" fmla="*/ 8 h 1"/>
                <a:gd name="T6" fmla="*/ 20 w 7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6" y="1"/>
                    <a:pt x="7" y="1"/>
                    <a:pt x="7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6" name="Freeform 135">
              <a:extLst>
                <a:ext uri="{FF2B5EF4-FFF2-40B4-BE49-F238E27FC236}">
                  <a16:creationId xmlns:a16="http://schemas.microsoft.com/office/drawing/2014/main" id="{D11D80D4-1656-4F52-970F-FA916D640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958"/>
              <a:ext cx="5" cy="3"/>
            </a:xfrm>
            <a:custGeom>
              <a:avLst/>
              <a:gdLst>
                <a:gd name="T0" fmla="*/ 0 w 3"/>
                <a:gd name="T1" fmla="*/ 5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7" name="Freeform 136">
              <a:extLst>
                <a:ext uri="{FF2B5EF4-FFF2-40B4-BE49-F238E27FC236}">
                  <a16:creationId xmlns:a16="http://schemas.microsoft.com/office/drawing/2014/main" id="{ABE8DC7A-68FA-4F08-8871-FB51BB29D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3185"/>
              <a:ext cx="5" cy="7"/>
            </a:xfrm>
            <a:custGeom>
              <a:avLst/>
              <a:gdLst>
                <a:gd name="T0" fmla="*/ 0 w 3"/>
                <a:gd name="T1" fmla="*/ 0 h 5"/>
                <a:gd name="T2" fmla="*/ 13 w 3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2" y="4"/>
                    <a:pt x="3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8" name="Freeform 137">
              <a:extLst>
                <a:ext uri="{FF2B5EF4-FFF2-40B4-BE49-F238E27FC236}">
                  <a16:creationId xmlns:a16="http://schemas.microsoft.com/office/drawing/2014/main" id="{19E20F39-E570-4D8F-99DF-71D446922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3191"/>
              <a:ext cx="6" cy="12"/>
            </a:xfrm>
            <a:custGeom>
              <a:avLst/>
              <a:gdLst>
                <a:gd name="T0" fmla="*/ 0 w 4"/>
                <a:gd name="T1" fmla="*/ 0 h 8"/>
                <a:gd name="T2" fmla="*/ 14 w 4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3"/>
                    <a:pt x="2" y="6"/>
                    <a:pt x="4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9" name="Freeform 138">
              <a:extLst>
                <a:ext uri="{FF2B5EF4-FFF2-40B4-BE49-F238E27FC236}">
                  <a16:creationId xmlns:a16="http://schemas.microsoft.com/office/drawing/2014/main" id="{E8A7457E-383B-41BC-BD3C-F4C9776C5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3189"/>
              <a:ext cx="10" cy="12"/>
            </a:xfrm>
            <a:custGeom>
              <a:avLst/>
              <a:gdLst>
                <a:gd name="T0" fmla="*/ 1 w 7"/>
                <a:gd name="T1" fmla="*/ 0 h 8"/>
                <a:gd name="T2" fmla="*/ 20 w 7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0" y="1"/>
                    <a:pt x="7" y="6"/>
                    <a:pt x="7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0" name="Freeform 139">
              <a:extLst>
                <a:ext uri="{FF2B5EF4-FFF2-40B4-BE49-F238E27FC236}">
                  <a16:creationId xmlns:a16="http://schemas.microsoft.com/office/drawing/2014/main" id="{4F544F66-264E-4111-B50C-1AF329341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3181"/>
              <a:ext cx="7" cy="7"/>
            </a:xfrm>
            <a:custGeom>
              <a:avLst/>
              <a:gdLst>
                <a:gd name="T0" fmla="*/ 0 w 5"/>
                <a:gd name="T1" fmla="*/ 0 h 5"/>
                <a:gd name="T2" fmla="*/ 14 w 5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1"/>
                    <a:pt x="5" y="3"/>
                    <a:pt x="5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1" name="Freeform 140">
              <a:extLst>
                <a:ext uri="{FF2B5EF4-FFF2-40B4-BE49-F238E27FC236}">
                  <a16:creationId xmlns:a16="http://schemas.microsoft.com/office/drawing/2014/main" id="{B2E09D61-1B75-4454-BBEC-7084E0E17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788"/>
              <a:ext cx="1621" cy="2396"/>
            </a:xfrm>
            <a:custGeom>
              <a:avLst/>
              <a:gdLst>
                <a:gd name="T0" fmla="*/ 2066 w 1099"/>
                <a:gd name="T1" fmla="*/ 2121 h 1622"/>
                <a:gd name="T2" fmla="*/ 1870 w 1099"/>
                <a:gd name="T3" fmla="*/ 1554 h 1622"/>
                <a:gd name="T4" fmla="*/ 1838 w 1099"/>
                <a:gd name="T5" fmla="*/ 1346 h 1622"/>
                <a:gd name="T6" fmla="*/ 2285 w 1099"/>
                <a:gd name="T7" fmla="*/ 609 h 1622"/>
                <a:gd name="T8" fmla="*/ 2423 w 1099"/>
                <a:gd name="T9" fmla="*/ 812 h 1622"/>
                <a:gd name="T10" fmla="*/ 2985 w 1099"/>
                <a:gd name="T11" fmla="*/ 2265 h 1622"/>
                <a:gd name="T12" fmla="*/ 2432 w 1099"/>
                <a:gd name="T13" fmla="*/ 5152 h 1622"/>
                <a:gd name="T14" fmla="*/ 2431 w 1099"/>
                <a:gd name="T15" fmla="*/ 5228 h 1622"/>
                <a:gd name="T16" fmla="*/ 3040 w 1099"/>
                <a:gd name="T17" fmla="*/ 2228 h 1622"/>
                <a:gd name="T18" fmla="*/ 2509 w 1099"/>
                <a:gd name="T19" fmla="*/ 870 h 1622"/>
                <a:gd name="T20" fmla="*/ 2438 w 1099"/>
                <a:gd name="T21" fmla="*/ 452 h 1622"/>
                <a:gd name="T22" fmla="*/ 2735 w 1099"/>
                <a:gd name="T23" fmla="*/ 306 h 1622"/>
                <a:gd name="T24" fmla="*/ 2653 w 1099"/>
                <a:gd name="T25" fmla="*/ 65 h 1622"/>
                <a:gd name="T26" fmla="*/ 1677 w 1099"/>
                <a:gd name="T27" fmla="*/ 1047 h 1622"/>
                <a:gd name="T28" fmla="*/ 1474 w 1099"/>
                <a:gd name="T29" fmla="*/ 1304 h 1622"/>
                <a:gd name="T30" fmla="*/ 1640 w 1099"/>
                <a:gd name="T31" fmla="*/ 595 h 1622"/>
                <a:gd name="T32" fmla="*/ 1460 w 1099"/>
                <a:gd name="T33" fmla="*/ 467 h 1622"/>
                <a:gd name="T34" fmla="*/ 1049 w 1099"/>
                <a:gd name="T35" fmla="*/ 1291 h 1622"/>
                <a:gd name="T36" fmla="*/ 724 w 1099"/>
                <a:gd name="T37" fmla="*/ 858 h 1622"/>
                <a:gd name="T38" fmla="*/ 366 w 1099"/>
                <a:gd name="T39" fmla="*/ 973 h 1622"/>
                <a:gd name="T40" fmla="*/ 229 w 1099"/>
                <a:gd name="T41" fmla="*/ 1976 h 1622"/>
                <a:gd name="T42" fmla="*/ 147 w 1099"/>
                <a:gd name="T43" fmla="*/ 2957 h 162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99" h="1622">
                  <a:moveTo>
                    <a:pt x="644" y="658"/>
                  </a:moveTo>
                  <a:cubicBezTo>
                    <a:pt x="645" y="546"/>
                    <a:pt x="605" y="503"/>
                    <a:pt x="583" y="482"/>
                  </a:cubicBezTo>
                  <a:cubicBezTo>
                    <a:pt x="558" y="458"/>
                    <a:pt x="561" y="444"/>
                    <a:pt x="573" y="418"/>
                  </a:cubicBezTo>
                  <a:cubicBezTo>
                    <a:pt x="624" y="309"/>
                    <a:pt x="672" y="237"/>
                    <a:pt x="712" y="189"/>
                  </a:cubicBezTo>
                  <a:cubicBezTo>
                    <a:pt x="712" y="189"/>
                    <a:pt x="742" y="189"/>
                    <a:pt x="755" y="252"/>
                  </a:cubicBezTo>
                  <a:cubicBezTo>
                    <a:pt x="800" y="466"/>
                    <a:pt x="859" y="529"/>
                    <a:pt x="930" y="703"/>
                  </a:cubicBezTo>
                  <a:cubicBezTo>
                    <a:pt x="1057" y="1016"/>
                    <a:pt x="806" y="1476"/>
                    <a:pt x="758" y="1598"/>
                  </a:cubicBezTo>
                  <a:cubicBezTo>
                    <a:pt x="758" y="1598"/>
                    <a:pt x="754" y="1614"/>
                    <a:pt x="757" y="1622"/>
                  </a:cubicBezTo>
                  <a:cubicBezTo>
                    <a:pt x="757" y="1622"/>
                    <a:pt x="1099" y="1018"/>
                    <a:pt x="947" y="691"/>
                  </a:cubicBezTo>
                  <a:cubicBezTo>
                    <a:pt x="888" y="563"/>
                    <a:pt x="800" y="409"/>
                    <a:pt x="782" y="270"/>
                  </a:cubicBezTo>
                  <a:cubicBezTo>
                    <a:pt x="771" y="180"/>
                    <a:pt x="760" y="140"/>
                    <a:pt x="760" y="140"/>
                  </a:cubicBezTo>
                  <a:cubicBezTo>
                    <a:pt x="817" y="91"/>
                    <a:pt x="852" y="95"/>
                    <a:pt x="852" y="95"/>
                  </a:cubicBezTo>
                  <a:cubicBezTo>
                    <a:pt x="871" y="48"/>
                    <a:pt x="827" y="20"/>
                    <a:pt x="827" y="20"/>
                  </a:cubicBezTo>
                  <a:cubicBezTo>
                    <a:pt x="694" y="0"/>
                    <a:pt x="523" y="325"/>
                    <a:pt x="523" y="325"/>
                  </a:cubicBezTo>
                  <a:cubicBezTo>
                    <a:pt x="523" y="325"/>
                    <a:pt x="487" y="413"/>
                    <a:pt x="459" y="405"/>
                  </a:cubicBezTo>
                  <a:cubicBezTo>
                    <a:pt x="431" y="397"/>
                    <a:pt x="511" y="185"/>
                    <a:pt x="511" y="185"/>
                  </a:cubicBezTo>
                  <a:cubicBezTo>
                    <a:pt x="499" y="149"/>
                    <a:pt x="455" y="145"/>
                    <a:pt x="455" y="145"/>
                  </a:cubicBezTo>
                  <a:cubicBezTo>
                    <a:pt x="419" y="145"/>
                    <a:pt x="355" y="401"/>
                    <a:pt x="327" y="401"/>
                  </a:cubicBezTo>
                  <a:cubicBezTo>
                    <a:pt x="270" y="401"/>
                    <a:pt x="226" y="266"/>
                    <a:pt x="226" y="266"/>
                  </a:cubicBezTo>
                  <a:cubicBezTo>
                    <a:pt x="182" y="246"/>
                    <a:pt x="114" y="302"/>
                    <a:pt x="114" y="302"/>
                  </a:cubicBezTo>
                  <a:cubicBezTo>
                    <a:pt x="150" y="358"/>
                    <a:pt x="175" y="462"/>
                    <a:pt x="71" y="613"/>
                  </a:cubicBezTo>
                  <a:cubicBezTo>
                    <a:pt x="0" y="717"/>
                    <a:pt x="32" y="867"/>
                    <a:pt x="46" y="917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2" name="Freeform 141">
              <a:extLst>
                <a:ext uri="{FF2B5EF4-FFF2-40B4-BE49-F238E27FC236}">
                  <a16:creationId xmlns:a16="http://schemas.microsoft.com/office/drawing/2014/main" id="{37B29111-A4D8-4282-AC98-B03CBC34A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147"/>
              <a:ext cx="9" cy="4"/>
            </a:xfrm>
            <a:custGeom>
              <a:avLst/>
              <a:gdLst>
                <a:gd name="T0" fmla="*/ 5 w 6"/>
                <a:gd name="T1" fmla="*/ 7 h 3"/>
                <a:gd name="T2" fmla="*/ 21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1" y="3"/>
                  </a:moveTo>
                  <a:cubicBezTo>
                    <a:pt x="0" y="1"/>
                    <a:pt x="4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3" name="Freeform 142">
              <a:extLst>
                <a:ext uri="{FF2B5EF4-FFF2-40B4-BE49-F238E27FC236}">
                  <a16:creationId xmlns:a16="http://schemas.microsoft.com/office/drawing/2014/main" id="{B65776E5-266B-4580-9428-85F9207B0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155"/>
              <a:ext cx="8" cy="8"/>
            </a:xfrm>
            <a:custGeom>
              <a:avLst/>
              <a:gdLst>
                <a:gd name="T0" fmla="*/ 15 w 6"/>
                <a:gd name="T1" fmla="*/ 0 h 5"/>
                <a:gd name="T2" fmla="*/ 0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1"/>
                    <a:pt x="1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4" name="Freeform 143">
              <a:extLst>
                <a:ext uri="{FF2B5EF4-FFF2-40B4-BE49-F238E27FC236}">
                  <a16:creationId xmlns:a16="http://schemas.microsoft.com/office/drawing/2014/main" id="{F75F8C3C-4E34-4D1B-BBDB-FB0C4DEFE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166"/>
              <a:ext cx="9" cy="9"/>
            </a:xfrm>
            <a:custGeom>
              <a:avLst/>
              <a:gdLst>
                <a:gd name="T0" fmla="*/ 21 w 6"/>
                <a:gd name="T1" fmla="*/ 0 h 6"/>
                <a:gd name="T2" fmla="*/ 0 w 6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1"/>
                    <a:pt x="2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5" name="Freeform 144">
              <a:extLst>
                <a:ext uri="{FF2B5EF4-FFF2-40B4-BE49-F238E27FC236}">
                  <a16:creationId xmlns:a16="http://schemas.microsoft.com/office/drawing/2014/main" id="{4F5EE15A-F7FD-4764-B23E-4AEDD708D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173"/>
              <a:ext cx="10" cy="18"/>
            </a:xfrm>
            <a:custGeom>
              <a:avLst/>
              <a:gdLst>
                <a:gd name="T0" fmla="*/ 20 w 7"/>
                <a:gd name="T1" fmla="*/ 0 h 12"/>
                <a:gd name="T2" fmla="*/ 14 w 7"/>
                <a:gd name="T3" fmla="*/ 21 h 12"/>
                <a:gd name="T4" fmla="*/ 0 w 7"/>
                <a:gd name="T5" fmla="*/ 4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0"/>
                  </a:moveTo>
                  <a:cubicBezTo>
                    <a:pt x="6" y="1"/>
                    <a:pt x="5" y="5"/>
                    <a:pt x="5" y="6"/>
                  </a:cubicBezTo>
                  <a:cubicBezTo>
                    <a:pt x="4" y="9"/>
                    <a:pt x="2" y="11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6" name="Freeform 145">
              <a:extLst>
                <a:ext uri="{FF2B5EF4-FFF2-40B4-BE49-F238E27FC236}">
                  <a16:creationId xmlns:a16="http://schemas.microsoft.com/office/drawing/2014/main" id="{F7FD0353-58CF-4CC8-8438-F7FAE688A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185"/>
              <a:ext cx="263" cy="180"/>
            </a:xfrm>
            <a:custGeom>
              <a:avLst/>
              <a:gdLst>
                <a:gd name="T0" fmla="*/ 0 w 178"/>
                <a:gd name="T1" fmla="*/ 0 h 122"/>
                <a:gd name="T2" fmla="*/ 575 w 178"/>
                <a:gd name="T3" fmla="*/ 392 h 122"/>
                <a:gd name="T4" fmla="*/ 0 w 178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122">
                  <a:moveTo>
                    <a:pt x="0" y="0"/>
                  </a:moveTo>
                  <a:cubicBezTo>
                    <a:pt x="0" y="0"/>
                    <a:pt x="47" y="64"/>
                    <a:pt x="178" y="122"/>
                  </a:cubicBezTo>
                  <a:cubicBezTo>
                    <a:pt x="178" y="122"/>
                    <a:pt x="53" y="8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7" name="Freeform 146">
              <a:extLst>
                <a:ext uri="{FF2B5EF4-FFF2-40B4-BE49-F238E27FC236}">
                  <a16:creationId xmlns:a16="http://schemas.microsoft.com/office/drawing/2014/main" id="{17C3C1FE-1928-47F7-80C8-1C403260D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" y="2504"/>
              <a:ext cx="142" cy="123"/>
            </a:xfrm>
            <a:custGeom>
              <a:avLst/>
              <a:gdLst>
                <a:gd name="T0" fmla="*/ 0 w 96"/>
                <a:gd name="T1" fmla="*/ 0 h 83"/>
                <a:gd name="T2" fmla="*/ 311 w 96"/>
                <a:gd name="T3" fmla="*/ 270 h 83"/>
                <a:gd name="T4" fmla="*/ 0 w 96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83">
                  <a:moveTo>
                    <a:pt x="0" y="0"/>
                  </a:moveTo>
                  <a:cubicBezTo>
                    <a:pt x="0" y="0"/>
                    <a:pt x="68" y="28"/>
                    <a:pt x="96" y="83"/>
                  </a:cubicBezTo>
                  <a:cubicBezTo>
                    <a:pt x="96" y="83"/>
                    <a:pt x="55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8" name="Freeform 147">
              <a:extLst>
                <a:ext uri="{FF2B5EF4-FFF2-40B4-BE49-F238E27FC236}">
                  <a16:creationId xmlns:a16="http://schemas.microsoft.com/office/drawing/2014/main" id="{3AAF5472-1DBF-44B9-8675-0B0D47C8A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1816"/>
              <a:ext cx="83" cy="378"/>
            </a:xfrm>
            <a:custGeom>
              <a:avLst/>
              <a:gdLst>
                <a:gd name="T0" fmla="*/ 0 w 56"/>
                <a:gd name="T1" fmla="*/ 0 h 256"/>
                <a:gd name="T2" fmla="*/ 110 w 56"/>
                <a:gd name="T3" fmla="*/ 824 h 256"/>
                <a:gd name="T4" fmla="*/ 0 w 56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56">
                  <a:moveTo>
                    <a:pt x="0" y="0"/>
                  </a:moveTo>
                  <a:cubicBezTo>
                    <a:pt x="0" y="0"/>
                    <a:pt x="56" y="123"/>
                    <a:pt x="34" y="256"/>
                  </a:cubicBezTo>
                  <a:cubicBezTo>
                    <a:pt x="34" y="256"/>
                    <a:pt x="49" y="14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9" name="Freeform 148">
              <a:extLst>
                <a:ext uri="{FF2B5EF4-FFF2-40B4-BE49-F238E27FC236}">
                  <a16:creationId xmlns:a16="http://schemas.microsoft.com/office/drawing/2014/main" id="{3D8D1B7F-4D3B-4A53-8BB4-298F6C58D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609"/>
              <a:ext cx="152" cy="387"/>
            </a:xfrm>
            <a:custGeom>
              <a:avLst/>
              <a:gdLst>
                <a:gd name="T0" fmla="*/ 0 w 103"/>
                <a:gd name="T1" fmla="*/ 845 h 262"/>
                <a:gd name="T2" fmla="*/ 331 w 103"/>
                <a:gd name="T3" fmla="*/ 0 h 262"/>
                <a:gd name="T4" fmla="*/ 0 w 103"/>
                <a:gd name="T5" fmla="*/ 845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262">
                  <a:moveTo>
                    <a:pt x="0" y="262"/>
                  </a:moveTo>
                  <a:cubicBezTo>
                    <a:pt x="0" y="262"/>
                    <a:pt x="97" y="39"/>
                    <a:pt x="103" y="0"/>
                  </a:cubicBezTo>
                  <a:cubicBezTo>
                    <a:pt x="103" y="0"/>
                    <a:pt x="52" y="172"/>
                    <a:pt x="0" y="2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90" name="Freeform 149">
              <a:extLst>
                <a:ext uri="{FF2B5EF4-FFF2-40B4-BE49-F238E27FC236}">
                  <a16:creationId xmlns:a16="http://schemas.microsoft.com/office/drawing/2014/main" id="{29315622-987D-4847-A255-023A04381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952"/>
              <a:ext cx="47" cy="92"/>
            </a:xfrm>
            <a:custGeom>
              <a:avLst/>
              <a:gdLst>
                <a:gd name="T0" fmla="*/ 101 w 32"/>
                <a:gd name="T1" fmla="*/ 0 h 62"/>
                <a:gd name="T2" fmla="*/ 82 w 32"/>
                <a:gd name="T3" fmla="*/ 203 h 62"/>
                <a:gd name="T4" fmla="*/ 101 w 32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2">
                  <a:moveTo>
                    <a:pt x="32" y="0"/>
                  </a:moveTo>
                  <a:cubicBezTo>
                    <a:pt x="32" y="0"/>
                    <a:pt x="11" y="27"/>
                    <a:pt x="26" y="62"/>
                  </a:cubicBezTo>
                  <a:cubicBezTo>
                    <a:pt x="26" y="62"/>
                    <a:pt x="0" y="35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2707" name="Group 150">
            <a:extLst>
              <a:ext uri="{FF2B5EF4-FFF2-40B4-BE49-F238E27FC236}">
                <a16:creationId xmlns:a16="http://schemas.microsoft.com/office/drawing/2014/main" id="{EA375C0B-7EE5-4038-8608-0705B7D67296}"/>
              </a:ext>
            </a:extLst>
          </p:cNvPr>
          <p:cNvGrpSpPr>
            <a:grpSpLocks/>
          </p:cNvGrpSpPr>
          <p:nvPr/>
        </p:nvGrpSpPr>
        <p:grpSpPr bwMode="auto">
          <a:xfrm>
            <a:off x="6238875" y="1246188"/>
            <a:ext cx="3362325" cy="4659312"/>
            <a:chOff x="2970" y="785"/>
            <a:chExt cx="2118" cy="2935"/>
          </a:xfrm>
        </p:grpSpPr>
        <p:sp>
          <p:nvSpPr>
            <p:cNvPr id="72708" name="Freeform 151">
              <a:extLst>
                <a:ext uri="{FF2B5EF4-FFF2-40B4-BE49-F238E27FC236}">
                  <a16:creationId xmlns:a16="http://schemas.microsoft.com/office/drawing/2014/main" id="{B05AAFEB-EDF6-45CF-A9E6-80EFAD1CB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3179"/>
              <a:ext cx="326" cy="480"/>
            </a:xfrm>
            <a:custGeom>
              <a:avLst/>
              <a:gdLst>
                <a:gd name="T0" fmla="*/ 0 w 221"/>
                <a:gd name="T1" fmla="*/ 0 h 325"/>
                <a:gd name="T2" fmla="*/ 100 w 221"/>
                <a:gd name="T3" fmla="*/ 832 h 325"/>
                <a:gd name="T4" fmla="*/ 710 w 221"/>
                <a:gd name="T5" fmla="*/ 783 h 325"/>
                <a:gd name="T6" fmla="*/ 707 w 221"/>
                <a:gd name="T7" fmla="*/ 338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9" name="Freeform 152">
              <a:extLst>
                <a:ext uri="{FF2B5EF4-FFF2-40B4-BE49-F238E27FC236}">
                  <a16:creationId xmlns:a16="http://schemas.microsoft.com/office/drawing/2014/main" id="{0630778C-2770-4BBB-95C1-4480A4B5A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3178"/>
              <a:ext cx="328" cy="480"/>
            </a:xfrm>
            <a:custGeom>
              <a:avLst/>
              <a:gdLst>
                <a:gd name="T0" fmla="*/ 0 w 222"/>
                <a:gd name="T1" fmla="*/ 0 h 325"/>
                <a:gd name="T2" fmla="*/ 100 w 222"/>
                <a:gd name="T3" fmla="*/ 832 h 325"/>
                <a:gd name="T4" fmla="*/ 717 w 222"/>
                <a:gd name="T5" fmla="*/ 786 h 325"/>
                <a:gd name="T6" fmla="*/ 714 w 222"/>
                <a:gd name="T7" fmla="*/ 338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0" name="Freeform 153">
              <a:extLst>
                <a:ext uri="{FF2B5EF4-FFF2-40B4-BE49-F238E27FC236}">
                  <a16:creationId xmlns:a16="http://schemas.microsoft.com/office/drawing/2014/main" id="{B7091893-457B-478B-9341-657758A3E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3212"/>
              <a:ext cx="71" cy="353"/>
            </a:xfrm>
            <a:custGeom>
              <a:avLst/>
              <a:gdLst>
                <a:gd name="T0" fmla="*/ 83 w 48"/>
                <a:gd name="T1" fmla="*/ 755 h 239"/>
                <a:gd name="T2" fmla="*/ 0 w 48"/>
                <a:gd name="T3" fmla="*/ 0 h 239"/>
                <a:gd name="T4" fmla="*/ 120 w 48"/>
                <a:gd name="T5" fmla="*/ 61 h 239"/>
                <a:gd name="T6" fmla="*/ 120 w 48"/>
                <a:gd name="T7" fmla="*/ 770 h 239"/>
                <a:gd name="T8" fmla="*/ 83 w 48"/>
                <a:gd name="T9" fmla="*/ 755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1" name="Freeform 154">
              <a:extLst>
                <a:ext uri="{FF2B5EF4-FFF2-40B4-BE49-F238E27FC236}">
                  <a16:creationId xmlns:a16="http://schemas.microsoft.com/office/drawing/2014/main" id="{3DC5F422-757E-47BD-AAB1-E197463E5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226"/>
              <a:ext cx="37" cy="263"/>
            </a:xfrm>
            <a:custGeom>
              <a:avLst/>
              <a:gdLst>
                <a:gd name="T0" fmla="*/ 0 w 25"/>
                <a:gd name="T1" fmla="*/ 0 h 178"/>
                <a:gd name="T2" fmla="*/ 81 w 25"/>
                <a:gd name="T3" fmla="*/ 575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2" name="Freeform 155">
              <a:extLst>
                <a:ext uri="{FF2B5EF4-FFF2-40B4-BE49-F238E27FC236}">
                  <a16:creationId xmlns:a16="http://schemas.microsoft.com/office/drawing/2014/main" id="{2FEE2C5B-8490-4752-B7F2-3DCFAA9E7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3266"/>
              <a:ext cx="177" cy="194"/>
            </a:xfrm>
            <a:custGeom>
              <a:avLst/>
              <a:gdLst>
                <a:gd name="T0" fmla="*/ 0 w 120"/>
                <a:gd name="T1" fmla="*/ 0 h 131"/>
                <a:gd name="T2" fmla="*/ 385 w 120"/>
                <a:gd name="T3" fmla="*/ 341 h 131"/>
                <a:gd name="T4" fmla="*/ 385 w 120"/>
                <a:gd name="T5" fmla="*/ 425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3" name="Freeform 156">
              <a:extLst>
                <a:ext uri="{FF2B5EF4-FFF2-40B4-BE49-F238E27FC236}">
                  <a16:creationId xmlns:a16="http://schemas.microsoft.com/office/drawing/2014/main" id="{AAC7A78A-39E7-4D89-A11B-734D4BC52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170"/>
              <a:ext cx="1906" cy="1550"/>
            </a:xfrm>
            <a:custGeom>
              <a:avLst/>
              <a:gdLst>
                <a:gd name="T0" fmla="*/ 2768 w 1292"/>
                <a:gd name="T1" fmla="*/ 306 h 1049"/>
                <a:gd name="T2" fmla="*/ 3498 w 1292"/>
                <a:gd name="T3" fmla="*/ 1385 h 1049"/>
                <a:gd name="T4" fmla="*/ 3498 w 1292"/>
                <a:gd name="T5" fmla="*/ 3054 h 1049"/>
                <a:gd name="T6" fmla="*/ 2610 w 1292"/>
                <a:gd name="T7" fmla="*/ 3274 h 1049"/>
                <a:gd name="T8" fmla="*/ 366 w 1292"/>
                <a:gd name="T9" fmla="*/ 2231 h 1049"/>
                <a:gd name="T10" fmla="*/ 1251 w 1292"/>
                <a:gd name="T11" fmla="*/ 330 h 1049"/>
                <a:gd name="T12" fmla="*/ 2768 w 1292"/>
                <a:gd name="T13" fmla="*/ 306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4" name="Freeform 157">
              <a:extLst>
                <a:ext uri="{FF2B5EF4-FFF2-40B4-BE49-F238E27FC236}">
                  <a16:creationId xmlns:a16="http://schemas.microsoft.com/office/drawing/2014/main" id="{D9A5A4A1-61D3-4783-A085-AEEE8383D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348"/>
              <a:ext cx="296" cy="486"/>
            </a:xfrm>
            <a:custGeom>
              <a:avLst/>
              <a:gdLst>
                <a:gd name="T0" fmla="*/ 0 w 200"/>
                <a:gd name="T1" fmla="*/ 0 h 329"/>
                <a:gd name="T2" fmla="*/ 648 w 200"/>
                <a:gd name="T3" fmla="*/ 1061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5" name="Freeform 158">
              <a:extLst>
                <a:ext uri="{FF2B5EF4-FFF2-40B4-BE49-F238E27FC236}">
                  <a16:creationId xmlns:a16="http://schemas.microsoft.com/office/drawing/2014/main" id="{99D37A00-4E81-400A-B02D-061509A19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398"/>
              <a:ext cx="201" cy="344"/>
            </a:xfrm>
            <a:custGeom>
              <a:avLst/>
              <a:gdLst>
                <a:gd name="T0" fmla="*/ 0 w 136"/>
                <a:gd name="T1" fmla="*/ 0 h 233"/>
                <a:gd name="T2" fmla="*/ 439 w 136"/>
                <a:gd name="T3" fmla="*/ 750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6" name="Freeform 159">
              <a:extLst>
                <a:ext uri="{FF2B5EF4-FFF2-40B4-BE49-F238E27FC236}">
                  <a16:creationId xmlns:a16="http://schemas.microsoft.com/office/drawing/2014/main" id="{4D0DAF58-0468-4583-AF13-00F207446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265"/>
              <a:ext cx="602" cy="1263"/>
            </a:xfrm>
            <a:custGeom>
              <a:avLst/>
              <a:gdLst>
                <a:gd name="T0" fmla="*/ 578 w 408"/>
                <a:gd name="T1" fmla="*/ 287 h 855"/>
                <a:gd name="T2" fmla="*/ 1021 w 408"/>
                <a:gd name="T3" fmla="*/ 439 h 855"/>
                <a:gd name="T4" fmla="*/ 1076 w 408"/>
                <a:gd name="T5" fmla="*/ 526 h 855"/>
                <a:gd name="T6" fmla="*/ 1056 w 408"/>
                <a:gd name="T7" fmla="*/ 520 h 855"/>
                <a:gd name="T8" fmla="*/ 572 w 408"/>
                <a:gd name="T9" fmla="*/ 329 h 855"/>
                <a:gd name="T10" fmla="*/ 235 w 408"/>
                <a:gd name="T11" fmla="*/ 238 h 855"/>
                <a:gd name="T12" fmla="*/ 481 w 408"/>
                <a:gd name="T13" fmla="*/ 399 h 855"/>
                <a:gd name="T14" fmla="*/ 732 w 408"/>
                <a:gd name="T15" fmla="*/ 812 h 855"/>
                <a:gd name="T16" fmla="*/ 1002 w 408"/>
                <a:gd name="T17" fmla="*/ 1038 h 855"/>
                <a:gd name="T18" fmla="*/ 1135 w 408"/>
                <a:gd name="T19" fmla="*/ 1197 h 855"/>
                <a:gd name="T20" fmla="*/ 977 w 408"/>
                <a:gd name="T21" fmla="*/ 1028 h 855"/>
                <a:gd name="T22" fmla="*/ 696 w 408"/>
                <a:gd name="T23" fmla="*/ 812 h 855"/>
                <a:gd name="T24" fmla="*/ 572 w 408"/>
                <a:gd name="T25" fmla="*/ 552 h 855"/>
                <a:gd name="T26" fmla="*/ 540 w 408"/>
                <a:gd name="T27" fmla="*/ 682 h 855"/>
                <a:gd name="T28" fmla="*/ 546 w 408"/>
                <a:gd name="T29" fmla="*/ 1006 h 855"/>
                <a:gd name="T30" fmla="*/ 736 w 408"/>
                <a:gd name="T31" fmla="*/ 1377 h 855"/>
                <a:gd name="T32" fmla="*/ 952 w 408"/>
                <a:gd name="T33" fmla="*/ 1541 h 855"/>
                <a:gd name="T34" fmla="*/ 1198 w 408"/>
                <a:gd name="T35" fmla="*/ 1688 h 855"/>
                <a:gd name="T36" fmla="*/ 1304 w 408"/>
                <a:gd name="T37" fmla="*/ 1709 h 855"/>
                <a:gd name="T38" fmla="*/ 1182 w 408"/>
                <a:gd name="T39" fmla="*/ 1709 h 855"/>
                <a:gd name="T40" fmla="*/ 953 w 408"/>
                <a:gd name="T41" fmla="*/ 1569 h 855"/>
                <a:gd name="T42" fmla="*/ 786 w 408"/>
                <a:gd name="T43" fmla="*/ 1514 h 855"/>
                <a:gd name="T44" fmla="*/ 829 w 408"/>
                <a:gd name="T45" fmla="*/ 1779 h 855"/>
                <a:gd name="T46" fmla="*/ 928 w 408"/>
                <a:gd name="T47" fmla="*/ 2012 h 855"/>
                <a:gd name="T48" fmla="*/ 1228 w 408"/>
                <a:gd name="T49" fmla="*/ 2473 h 855"/>
                <a:gd name="T50" fmla="*/ 1310 w 408"/>
                <a:gd name="T51" fmla="*/ 2756 h 855"/>
                <a:gd name="T52" fmla="*/ 1195 w 408"/>
                <a:gd name="T53" fmla="*/ 2457 h 855"/>
                <a:gd name="T54" fmla="*/ 899 w 408"/>
                <a:gd name="T55" fmla="*/ 2012 h 855"/>
                <a:gd name="T56" fmla="*/ 838 w 408"/>
                <a:gd name="T57" fmla="*/ 1838 h 855"/>
                <a:gd name="T58" fmla="*/ 819 w 408"/>
                <a:gd name="T59" fmla="*/ 1960 h 855"/>
                <a:gd name="T60" fmla="*/ 682 w 408"/>
                <a:gd name="T61" fmla="*/ 2140 h 855"/>
                <a:gd name="T62" fmla="*/ 546 w 408"/>
                <a:gd name="T63" fmla="*/ 2386 h 855"/>
                <a:gd name="T64" fmla="*/ 230 w 408"/>
                <a:gd name="T65" fmla="*/ 2501 h 855"/>
                <a:gd name="T66" fmla="*/ 400 w 408"/>
                <a:gd name="T67" fmla="*/ 2405 h 855"/>
                <a:gd name="T68" fmla="*/ 633 w 408"/>
                <a:gd name="T69" fmla="*/ 2180 h 855"/>
                <a:gd name="T70" fmla="*/ 778 w 408"/>
                <a:gd name="T71" fmla="*/ 1960 h 855"/>
                <a:gd name="T72" fmla="*/ 764 w 408"/>
                <a:gd name="T73" fmla="*/ 1768 h 855"/>
                <a:gd name="T74" fmla="*/ 724 w 408"/>
                <a:gd name="T75" fmla="*/ 1527 h 855"/>
                <a:gd name="T76" fmla="*/ 646 w 408"/>
                <a:gd name="T77" fmla="*/ 1346 h 855"/>
                <a:gd name="T78" fmla="*/ 513 w 408"/>
                <a:gd name="T79" fmla="*/ 993 h 855"/>
                <a:gd name="T80" fmla="*/ 351 w 408"/>
                <a:gd name="T81" fmla="*/ 1263 h 855"/>
                <a:gd name="T82" fmla="*/ 257 w 408"/>
                <a:gd name="T83" fmla="*/ 1579 h 855"/>
                <a:gd name="T84" fmla="*/ 325 w 408"/>
                <a:gd name="T85" fmla="*/ 1290 h 855"/>
                <a:gd name="T86" fmla="*/ 505 w 408"/>
                <a:gd name="T87" fmla="*/ 911 h 855"/>
                <a:gd name="T88" fmla="*/ 481 w 408"/>
                <a:gd name="T89" fmla="*/ 709 h 855"/>
                <a:gd name="T90" fmla="*/ 500 w 408"/>
                <a:gd name="T91" fmla="*/ 461 h 855"/>
                <a:gd name="T92" fmla="*/ 0 w 408"/>
                <a:gd name="T93" fmla="*/ 0 h 855"/>
                <a:gd name="T94" fmla="*/ 109 w 408"/>
                <a:gd name="T95" fmla="*/ 61 h 855"/>
                <a:gd name="T96" fmla="*/ 177 w 408"/>
                <a:gd name="T97" fmla="*/ 168 h 855"/>
                <a:gd name="T98" fmla="*/ 578 w 408"/>
                <a:gd name="T99" fmla="*/ 287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7" name="Freeform 160">
              <a:extLst>
                <a:ext uri="{FF2B5EF4-FFF2-40B4-BE49-F238E27FC236}">
                  <a16:creationId xmlns:a16="http://schemas.microsoft.com/office/drawing/2014/main" id="{3DA6F649-C937-437E-88E9-43386C38A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427"/>
              <a:ext cx="908" cy="1022"/>
            </a:xfrm>
            <a:custGeom>
              <a:avLst/>
              <a:gdLst>
                <a:gd name="T0" fmla="*/ 1844 w 616"/>
                <a:gd name="T1" fmla="*/ 1783 h 692"/>
                <a:gd name="T2" fmla="*/ 1608 w 616"/>
                <a:gd name="T3" fmla="*/ 2041 h 692"/>
                <a:gd name="T4" fmla="*/ 1063 w 616"/>
                <a:gd name="T5" fmla="*/ 2094 h 692"/>
                <a:gd name="T6" fmla="*/ 660 w 616"/>
                <a:gd name="T7" fmla="*/ 1871 h 692"/>
                <a:gd name="T8" fmla="*/ 345 w 616"/>
                <a:gd name="T9" fmla="*/ 1797 h 692"/>
                <a:gd name="T10" fmla="*/ 262 w 616"/>
                <a:gd name="T11" fmla="*/ 1734 h 692"/>
                <a:gd name="T12" fmla="*/ 202 w 616"/>
                <a:gd name="T13" fmla="*/ 1465 h 692"/>
                <a:gd name="T14" fmla="*/ 155 w 616"/>
                <a:gd name="T15" fmla="*/ 1099 h 692"/>
                <a:gd name="T16" fmla="*/ 198 w 616"/>
                <a:gd name="T17" fmla="*/ 1056 h 692"/>
                <a:gd name="T18" fmla="*/ 358 w 616"/>
                <a:gd name="T19" fmla="*/ 1153 h 692"/>
                <a:gd name="T20" fmla="*/ 613 w 616"/>
                <a:gd name="T21" fmla="*/ 1340 h 692"/>
                <a:gd name="T22" fmla="*/ 952 w 616"/>
                <a:gd name="T23" fmla="*/ 1322 h 692"/>
                <a:gd name="T24" fmla="*/ 1041 w 616"/>
                <a:gd name="T25" fmla="*/ 1573 h 692"/>
                <a:gd name="T26" fmla="*/ 1163 w 616"/>
                <a:gd name="T27" fmla="*/ 1684 h 692"/>
                <a:gd name="T28" fmla="*/ 1067 w 616"/>
                <a:gd name="T29" fmla="*/ 1565 h 692"/>
                <a:gd name="T30" fmla="*/ 1027 w 616"/>
                <a:gd name="T31" fmla="*/ 1366 h 692"/>
                <a:gd name="T32" fmla="*/ 1319 w 616"/>
                <a:gd name="T33" fmla="*/ 1486 h 692"/>
                <a:gd name="T34" fmla="*/ 1013 w 616"/>
                <a:gd name="T35" fmla="*/ 1317 h 692"/>
                <a:gd name="T36" fmla="*/ 771 w 616"/>
                <a:gd name="T37" fmla="*/ 1291 h 692"/>
                <a:gd name="T38" fmla="*/ 506 w 616"/>
                <a:gd name="T39" fmla="*/ 1211 h 692"/>
                <a:gd name="T40" fmla="*/ 298 w 616"/>
                <a:gd name="T41" fmla="*/ 1094 h 692"/>
                <a:gd name="T42" fmla="*/ 234 w 616"/>
                <a:gd name="T43" fmla="*/ 987 h 692"/>
                <a:gd name="T44" fmla="*/ 265 w 616"/>
                <a:gd name="T45" fmla="*/ 864 h 692"/>
                <a:gd name="T46" fmla="*/ 458 w 616"/>
                <a:gd name="T47" fmla="*/ 614 h 692"/>
                <a:gd name="T48" fmla="*/ 458 w 616"/>
                <a:gd name="T49" fmla="*/ 613 h 692"/>
                <a:gd name="T50" fmla="*/ 486 w 616"/>
                <a:gd name="T51" fmla="*/ 626 h 692"/>
                <a:gd name="T52" fmla="*/ 812 w 616"/>
                <a:gd name="T53" fmla="*/ 576 h 692"/>
                <a:gd name="T54" fmla="*/ 1019 w 616"/>
                <a:gd name="T55" fmla="*/ 631 h 692"/>
                <a:gd name="T56" fmla="*/ 1122 w 616"/>
                <a:gd name="T57" fmla="*/ 744 h 692"/>
                <a:gd name="T58" fmla="*/ 1082 w 616"/>
                <a:gd name="T59" fmla="*/ 622 h 692"/>
                <a:gd name="T60" fmla="*/ 1195 w 616"/>
                <a:gd name="T61" fmla="*/ 573 h 692"/>
                <a:gd name="T62" fmla="*/ 1419 w 616"/>
                <a:gd name="T63" fmla="*/ 507 h 692"/>
                <a:gd name="T64" fmla="*/ 971 w 616"/>
                <a:gd name="T65" fmla="*/ 589 h 692"/>
                <a:gd name="T66" fmla="*/ 596 w 616"/>
                <a:gd name="T67" fmla="*/ 619 h 692"/>
                <a:gd name="T68" fmla="*/ 441 w 616"/>
                <a:gd name="T69" fmla="*/ 521 h 692"/>
                <a:gd name="T70" fmla="*/ 560 w 616"/>
                <a:gd name="T71" fmla="*/ 378 h 692"/>
                <a:gd name="T72" fmla="*/ 737 w 616"/>
                <a:gd name="T73" fmla="*/ 0 h 692"/>
                <a:gd name="T74" fmla="*/ 674 w 616"/>
                <a:gd name="T75" fmla="*/ 55 h 692"/>
                <a:gd name="T76" fmla="*/ 453 w 616"/>
                <a:gd name="T77" fmla="*/ 411 h 692"/>
                <a:gd name="T78" fmla="*/ 320 w 616"/>
                <a:gd name="T79" fmla="*/ 390 h 692"/>
                <a:gd name="T80" fmla="*/ 308 w 616"/>
                <a:gd name="T81" fmla="*/ 477 h 692"/>
                <a:gd name="T82" fmla="*/ 386 w 616"/>
                <a:gd name="T83" fmla="*/ 657 h 692"/>
                <a:gd name="T84" fmla="*/ 202 w 616"/>
                <a:gd name="T85" fmla="*/ 905 h 692"/>
                <a:gd name="T86" fmla="*/ 96 w 616"/>
                <a:gd name="T87" fmla="*/ 1075 h 692"/>
                <a:gd name="T88" fmla="*/ 155 w 616"/>
                <a:gd name="T89" fmla="*/ 1440 h 692"/>
                <a:gd name="T90" fmla="*/ 242 w 616"/>
                <a:gd name="T91" fmla="*/ 1803 h 692"/>
                <a:gd name="T92" fmla="*/ 432 w 616"/>
                <a:gd name="T93" fmla="*/ 2054 h 692"/>
                <a:gd name="T94" fmla="*/ 289 w 616"/>
                <a:gd name="T95" fmla="*/ 1817 h 692"/>
                <a:gd name="T96" fmla="*/ 289 w 616"/>
                <a:gd name="T97" fmla="*/ 1817 h 692"/>
                <a:gd name="T98" fmla="*/ 326 w 616"/>
                <a:gd name="T99" fmla="*/ 1830 h 692"/>
                <a:gd name="T100" fmla="*/ 634 w 616"/>
                <a:gd name="T101" fmla="*/ 1899 h 692"/>
                <a:gd name="T102" fmla="*/ 1045 w 616"/>
                <a:gd name="T103" fmla="*/ 2122 h 692"/>
                <a:gd name="T104" fmla="*/ 1604 w 616"/>
                <a:gd name="T105" fmla="*/ 2085 h 692"/>
                <a:gd name="T106" fmla="*/ 1860 w 616"/>
                <a:gd name="T107" fmla="*/ 1802 h 692"/>
                <a:gd name="T108" fmla="*/ 1972 w 616"/>
                <a:gd name="T109" fmla="*/ 1656 h 692"/>
                <a:gd name="T110" fmla="*/ 1844 w 616"/>
                <a:gd name="T111" fmla="*/ 1783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8" name="Freeform 161">
              <a:extLst>
                <a:ext uri="{FF2B5EF4-FFF2-40B4-BE49-F238E27FC236}">
                  <a16:creationId xmlns:a16="http://schemas.microsoft.com/office/drawing/2014/main" id="{B2A7EEC5-E3AD-440A-B636-198B953CE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1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9" name="Freeform 162">
              <a:extLst>
                <a:ext uri="{FF2B5EF4-FFF2-40B4-BE49-F238E27FC236}">
                  <a16:creationId xmlns:a16="http://schemas.microsoft.com/office/drawing/2014/main" id="{9DC0AFF2-FE87-4504-970F-B8F09F0BC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442"/>
              <a:ext cx="912" cy="1000"/>
            </a:xfrm>
            <a:custGeom>
              <a:avLst/>
              <a:gdLst>
                <a:gd name="T0" fmla="*/ 1851 w 618"/>
                <a:gd name="T1" fmla="*/ 1737 h 677"/>
                <a:gd name="T2" fmla="*/ 1610 w 618"/>
                <a:gd name="T3" fmla="*/ 1999 h 677"/>
                <a:gd name="T4" fmla="*/ 1086 w 618"/>
                <a:gd name="T5" fmla="*/ 2049 h 677"/>
                <a:gd name="T6" fmla="*/ 660 w 618"/>
                <a:gd name="T7" fmla="*/ 1829 h 677"/>
                <a:gd name="T8" fmla="*/ 347 w 618"/>
                <a:gd name="T9" fmla="*/ 1755 h 677"/>
                <a:gd name="T10" fmla="*/ 261 w 618"/>
                <a:gd name="T11" fmla="*/ 1688 h 677"/>
                <a:gd name="T12" fmla="*/ 198 w 618"/>
                <a:gd name="T13" fmla="*/ 1421 h 677"/>
                <a:gd name="T14" fmla="*/ 155 w 618"/>
                <a:gd name="T15" fmla="*/ 1056 h 677"/>
                <a:gd name="T16" fmla="*/ 211 w 618"/>
                <a:gd name="T17" fmla="*/ 1000 h 677"/>
                <a:gd name="T18" fmla="*/ 376 w 618"/>
                <a:gd name="T19" fmla="*/ 1108 h 677"/>
                <a:gd name="T20" fmla="*/ 633 w 618"/>
                <a:gd name="T21" fmla="*/ 1291 h 677"/>
                <a:gd name="T22" fmla="*/ 974 w 618"/>
                <a:gd name="T23" fmla="*/ 1270 h 677"/>
                <a:gd name="T24" fmla="*/ 1070 w 618"/>
                <a:gd name="T25" fmla="*/ 1524 h 677"/>
                <a:gd name="T26" fmla="*/ 1181 w 618"/>
                <a:gd name="T27" fmla="*/ 1654 h 677"/>
                <a:gd name="T28" fmla="*/ 1089 w 618"/>
                <a:gd name="T29" fmla="*/ 1521 h 677"/>
                <a:gd name="T30" fmla="*/ 1034 w 618"/>
                <a:gd name="T31" fmla="*/ 1309 h 677"/>
                <a:gd name="T32" fmla="*/ 1340 w 618"/>
                <a:gd name="T33" fmla="*/ 1453 h 677"/>
                <a:gd name="T34" fmla="*/ 1015 w 618"/>
                <a:gd name="T35" fmla="*/ 1267 h 677"/>
                <a:gd name="T36" fmla="*/ 770 w 618"/>
                <a:gd name="T37" fmla="*/ 1248 h 677"/>
                <a:gd name="T38" fmla="*/ 512 w 618"/>
                <a:gd name="T39" fmla="*/ 1157 h 677"/>
                <a:gd name="T40" fmla="*/ 297 w 618"/>
                <a:gd name="T41" fmla="*/ 1052 h 677"/>
                <a:gd name="T42" fmla="*/ 230 w 618"/>
                <a:gd name="T43" fmla="*/ 945 h 677"/>
                <a:gd name="T44" fmla="*/ 264 w 618"/>
                <a:gd name="T45" fmla="*/ 818 h 677"/>
                <a:gd name="T46" fmla="*/ 463 w 618"/>
                <a:gd name="T47" fmla="*/ 561 h 677"/>
                <a:gd name="T48" fmla="*/ 463 w 618"/>
                <a:gd name="T49" fmla="*/ 558 h 677"/>
                <a:gd name="T50" fmla="*/ 494 w 618"/>
                <a:gd name="T51" fmla="*/ 570 h 677"/>
                <a:gd name="T52" fmla="*/ 816 w 618"/>
                <a:gd name="T53" fmla="*/ 532 h 677"/>
                <a:gd name="T54" fmla="*/ 1021 w 618"/>
                <a:gd name="T55" fmla="*/ 581 h 677"/>
                <a:gd name="T56" fmla="*/ 1136 w 618"/>
                <a:gd name="T57" fmla="*/ 712 h 677"/>
                <a:gd name="T58" fmla="*/ 1082 w 618"/>
                <a:gd name="T59" fmla="*/ 581 h 677"/>
                <a:gd name="T60" fmla="*/ 1203 w 618"/>
                <a:gd name="T61" fmla="*/ 532 h 677"/>
                <a:gd name="T62" fmla="*/ 1439 w 618"/>
                <a:gd name="T63" fmla="*/ 477 h 677"/>
                <a:gd name="T64" fmla="*/ 971 w 618"/>
                <a:gd name="T65" fmla="*/ 545 h 677"/>
                <a:gd name="T66" fmla="*/ 595 w 618"/>
                <a:gd name="T67" fmla="*/ 573 h 677"/>
                <a:gd name="T68" fmla="*/ 457 w 618"/>
                <a:gd name="T69" fmla="*/ 486 h 677"/>
                <a:gd name="T70" fmla="*/ 559 w 618"/>
                <a:gd name="T71" fmla="*/ 335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9 h 677"/>
                <a:gd name="T80" fmla="*/ 316 w 618"/>
                <a:gd name="T81" fmla="*/ 417 h 677"/>
                <a:gd name="T82" fmla="*/ 390 w 618"/>
                <a:gd name="T83" fmla="*/ 613 h 677"/>
                <a:gd name="T84" fmla="*/ 198 w 618"/>
                <a:gd name="T85" fmla="*/ 864 h 677"/>
                <a:gd name="T86" fmla="*/ 93 w 618"/>
                <a:gd name="T87" fmla="*/ 1032 h 677"/>
                <a:gd name="T88" fmla="*/ 151 w 618"/>
                <a:gd name="T89" fmla="*/ 1399 h 677"/>
                <a:gd name="T90" fmla="*/ 238 w 618"/>
                <a:gd name="T91" fmla="*/ 1759 h 677"/>
                <a:gd name="T92" fmla="*/ 447 w 618"/>
                <a:gd name="T93" fmla="*/ 2025 h 677"/>
                <a:gd name="T94" fmla="*/ 285 w 618"/>
                <a:gd name="T95" fmla="*/ 1771 h 677"/>
                <a:gd name="T96" fmla="*/ 285 w 618"/>
                <a:gd name="T97" fmla="*/ 1771 h 677"/>
                <a:gd name="T98" fmla="*/ 339 w 618"/>
                <a:gd name="T99" fmla="*/ 1783 h 677"/>
                <a:gd name="T100" fmla="*/ 633 w 618"/>
                <a:gd name="T101" fmla="*/ 1857 h 677"/>
                <a:gd name="T102" fmla="*/ 1076 w 618"/>
                <a:gd name="T103" fmla="*/ 2080 h 677"/>
                <a:gd name="T104" fmla="*/ 1610 w 618"/>
                <a:gd name="T105" fmla="*/ 2040 h 677"/>
                <a:gd name="T106" fmla="*/ 1864 w 618"/>
                <a:gd name="T107" fmla="*/ 1756 h 677"/>
                <a:gd name="T108" fmla="*/ 1986 w 618"/>
                <a:gd name="T109" fmla="*/ 1623 h 677"/>
                <a:gd name="T110" fmla="*/ 1851 w 618"/>
                <a:gd name="T111" fmla="*/ 1737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0" name="Freeform 163">
              <a:extLst>
                <a:ext uri="{FF2B5EF4-FFF2-40B4-BE49-F238E27FC236}">
                  <a16:creationId xmlns:a16="http://schemas.microsoft.com/office/drawing/2014/main" id="{251735E5-6056-443D-BE20-ABC07CD0E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1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1" name="Freeform 164">
              <a:extLst>
                <a:ext uri="{FF2B5EF4-FFF2-40B4-BE49-F238E27FC236}">
                  <a16:creationId xmlns:a16="http://schemas.microsoft.com/office/drawing/2014/main" id="{0E9076C1-949C-4AF0-A93C-2F091F4F0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442"/>
              <a:ext cx="912" cy="1000"/>
            </a:xfrm>
            <a:custGeom>
              <a:avLst/>
              <a:gdLst>
                <a:gd name="T0" fmla="*/ 1851 w 618"/>
                <a:gd name="T1" fmla="*/ 1737 h 677"/>
                <a:gd name="T2" fmla="*/ 1610 w 618"/>
                <a:gd name="T3" fmla="*/ 1999 h 677"/>
                <a:gd name="T4" fmla="*/ 1086 w 618"/>
                <a:gd name="T5" fmla="*/ 2049 h 677"/>
                <a:gd name="T6" fmla="*/ 660 w 618"/>
                <a:gd name="T7" fmla="*/ 1829 h 677"/>
                <a:gd name="T8" fmla="*/ 347 w 618"/>
                <a:gd name="T9" fmla="*/ 1755 h 677"/>
                <a:gd name="T10" fmla="*/ 261 w 618"/>
                <a:gd name="T11" fmla="*/ 1688 h 677"/>
                <a:gd name="T12" fmla="*/ 198 w 618"/>
                <a:gd name="T13" fmla="*/ 1421 h 677"/>
                <a:gd name="T14" fmla="*/ 155 w 618"/>
                <a:gd name="T15" fmla="*/ 1056 h 677"/>
                <a:gd name="T16" fmla="*/ 211 w 618"/>
                <a:gd name="T17" fmla="*/ 1000 h 677"/>
                <a:gd name="T18" fmla="*/ 376 w 618"/>
                <a:gd name="T19" fmla="*/ 1108 h 677"/>
                <a:gd name="T20" fmla="*/ 633 w 618"/>
                <a:gd name="T21" fmla="*/ 1291 h 677"/>
                <a:gd name="T22" fmla="*/ 974 w 618"/>
                <a:gd name="T23" fmla="*/ 1270 h 677"/>
                <a:gd name="T24" fmla="*/ 1070 w 618"/>
                <a:gd name="T25" fmla="*/ 1524 h 677"/>
                <a:gd name="T26" fmla="*/ 1181 w 618"/>
                <a:gd name="T27" fmla="*/ 1654 h 677"/>
                <a:gd name="T28" fmla="*/ 1089 w 618"/>
                <a:gd name="T29" fmla="*/ 1521 h 677"/>
                <a:gd name="T30" fmla="*/ 1034 w 618"/>
                <a:gd name="T31" fmla="*/ 1309 h 677"/>
                <a:gd name="T32" fmla="*/ 1340 w 618"/>
                <a:gd name="T33" fmla="*/ 1453 h 677"/>
                <a:gd name="T34" fmla="*/ 1015 w 618"/>
                <a:gd name="T35" fmla="*/ 1267 h 677"/>
                <a:gd name="T36" fmla="*/ 770 w 618"/>
                <a:gd name="T37" fmla="*/ 1248 h 677"/>
                <a:gd name="T38" fmla="*/ 512 w 618"/>
                <a:gd name="T39" fmla="*/ 1157 h 677"/>
                <a:gd name="T40" fmla="*/ 297 w 618"/>
                <a:gd name="T41" fmla="*/ 1052 h 677"/>
                <a:gd name="T42" fmla="*/ 230 w 618"/>
                <a:gd name="T43" fmla="*/ 945 h 677"/>
                <a:gd name="T44" fmla="*/ 264 w 618"/>
                <a:gd name="T45" fmla="*/ 818 h 677"/>
                <a:gd name="T46" fmla="*/ 463 w 618"/>
                <a:gd name="T47" fmla="*/ 561 h 677"/>
                <a:gd name="T48" fmla="*/ 463 w 618"/>
                <a:gd name="T49" fmla="*/ 558 h 677"/>
                <a:gd name="T50" fmla="*/ 494 w 618"/>
                <a:gd name="T51" fmla="*/ 570 h 677"/>
                <a:gd name="T52" fmla="*/ 816 w 618"/>
                <a:gd name="T53" fmla="*/ 532 h 677"/>
                <a:gd name="T54" fmla="*/ 1021 w 618"/>
                <a:gd name="T55" fmla="*/ 581 h 677"/>
                <a:gd name="T56" fmla="*/ 1136 w 618"/>
                <a:gd name="T57" fmla="*/ 712 h 677"/>
                <a:gd name="T58" fmla="*/ 1082 w 618"/>
                <a:gd name="T59" fmla="*/ 581 h 677"/>
                <a:gd name="T60" fmla="*/ 1203 w 618"/>
                <a:gd name="T61" fmla="*/ 532 h 677"/>
                <a:gd name="T62" fmla="*/ 1439 w 618"/>
                <a:gd name="T63" fmla="*/ 477 h 677"/>
                <a:gd name="T64" fmla="*/ 971 w 618"/>
                <a:gd name="T65" fmla="*/ 545 h 677"/>
                <a:gd name="T66" fmla="*/ 595 w 618"/>
                <a:gd name="T67" fmla="*/ 573 h 677"/>
                <a:gd name="T68" fmla="*/ 457 w 618"/>
                <a:gd name="T69" fmla="*/ 486 h 677"/>
                <a:gd name="T70" fmla="*/ 559 w 618"/>
                <a:gd name="T71" fmla="*/ 335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9 h 677"/>
                <a:gd name="T80" fmla="*/ 316 w 618"/>
                <a:gd name="T81" fmla="*/ 417 h 677"/>
                <a:gd name="T82" fmla="*/ 390 w 618"/>
                <a:gd name="T83" fmla="*/ 613 h 677"/>
                <a:gd name="T84" fmla="*/ 198 w 618"/>
                <a:gd name="T85" fmla="*/ 864 h 677"/>
                <a:gd name="T86" fmla="*/ 93 w 618"/>
                <a:gd name="T87" fmla="*/ 1032 h 677"/>
                <a:gd name="T88" fmla="*/ 151 w 618"/>
                <a:gd name="T89" fmla="*/ 1399 h 677"/>
                <a:gd name="T90" fmla="*/ 238 w 618"/>
                <a:gd name="T91" fmla="*/ 1759 h 677"/>
                <a:gd name="T92" fmla="*/ 447 w 618"/>
                <a:gd name="T93" fmla="*/ 2025 h 677"/>
                <a:gd name="T94" fmla="*/ 285 w 618"/>
                <a:gd name="T95" fmla="*/ 1771 h 677"/>
                <a:gd name="T96" fmla="*/ 285 w 618"/>
                <a:gd name="T97" fmla="*/ 1771 h 677"/>
                <a:gd name="T98" fmla="*/ 339 w 618"/>
                <a:gd name="T99" fmla="*/ 1783 h 677"/>
                <a:gd name="T100" fmla="*/ 633 w 618"/>
                <a:gd name="T101" fmla="*/ 1857 h 677"/>
                <a:gd name="T102" fmla="*/ 1076 w 618"/>
                <a:gd name="T103" fmla="*/ 2080 h 677"/>
                <a:gd name="T104" fmla="*/ 1610 w 618"/>
                <a:gd name="T105" fmla="*/ 2040 h 677"/>
                <a:gd name="T106" fmla="*/ 1864 w 618"/>
                <a:gd name="T107" fmla="*/ 1756 h 677"/>
                <a:gd name="T108" fmla="*/ 1986 w 618"/>
                <a:gd name="T109" fmla="*/ 1623 h 677"/>
                <a:gd name="T110" fmla="*/ 1851 w 618"/>
                <a:gd name="T111" fmla="*/ 1737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2" name="Freeform 165">
              <a:extLst>
                <a:ext uri="{FF2B5EF4-FFF2-40B4-BE49-F238E27FC236}">
                  <a16:creationId xmlns:a16="http://schemas.microsoft.com/office/drawing/2014/main" id="{6F649DFE-6199-40A7-A0F4-70F27D304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262"/>
              <a:ext cx="602" cy="1263"/>
            </a:xfrm>
            <a:custGeom>
              <a:avLst/>
              <a:gdLst>
                <a:gd name="T0" fmla="*/ 578 w 408"/>
                <a:gd name="T1" fmla="*/ 287 h 855"/>
                <a:gd name="T2" fmla="*/ 1021 w 408"/>
                <a:gd name="T3" fmla="*/ 439 h 855"/>
                <a:gd name="T4" fmla="*/ 1054 w 408"/>
                <a:gd name="T5" fmla="*/ 527 h 855"/>
                <a:gd name="T6" fmla="*/ 1054 w 408"/>
                <a:gd name="T7" fmla="*/ 527 h 855"/>
                <a:gd name="T8" fmla="*/ 572 w 408"/>
                <a:gd name="T9" fmla="*/ 329 h 855"/>
                <a:gd name="T10" fmla="*/ 235 w 408"/>
                <a:gd name="T11" fmla="*/ 238 h 855"/>
                <a:gd name="T12" fmla="*/ 481 w 408"/>
                <a:gd name="T13" fmla="*/ 399 h 855"/>
                <a:gd name="T14" fmla="*/ 732 w 408"/>
                <a:gd name="T15" fmla="*/ 812 h 855"/>
                <a:gd name="T16" fmla="*/ 1002 w 408"/>
                <a:gd name="T17" fmla="*/ 1038 h 855"/>
                <a:gd name="T18" fmla="*/ 1135 w 408"/>
                <a:gd name="T19" fmla="*/ 1197 h 855"/>
                <a:gd name="T20" fmla="*/ 977 w 408"/>
                <a:gd name="T21" fmla="*/ 1028 h 855"/>
                <a:gd name="T22" fmla="*/ 696 w 408"/>
                <a:gd name="T23" fmla="*/ 812 h 855"/>
                <a:gd name="T24" fmla="*/ 572 w 408"/>
                <a:gd name="T25" fmla="*/ 552 h 855"/>
                <a:gd name="T26" fmla="*/ 540 w 408"/>
                <a:gd name="T27" fmla="*/ 682 h 855"/>
                <a:gd name="T28" fmla="*/ 546 w 408"/>
                <a:gd name="T29" fmla="*/ 1006 h 855"/>
                <a:gd name="T30" fmla="*/ 736 w 408"/>
                <a:gd name="T31" fmla="*/ 1377 h 855"/>
                <a:gd name="T32" fmla="*/ 952 w 408"/>
                <a:gd name="T33" fmla="*/ 1541 h 855"/>
                <a:gd name="T34" fmla="*/ 1198 w 408"/>
                <a:gd name="T35" fmla="*/ 1688 h 855"/>
                <a:gd name="T36" fmla="*/ 1304 w 408"/>
                <a:gd name="T37" fmla="*/ 1709 h 855"/>
                <a:gd name="T38" fmla="*/ 1182 w 408"/>
                <a:gd name="T39" fmla="*/ 1709 h 855"/>
                <a:gd name="T40" fmla="*/ 953 w 408"/>
                <a:gd name="T41" fmla="*/ 1569 h 855"/>
                <a:gd name="T42" fmla="*/ 786 w 408"/>
                <a:gd name="T43" fmla="*/ 1514 h 855"/>
                <a:gd name="T44" fmla="*/ 829 w 408"/>
                <a:gd name="T45" fmla="*/ 1779 h 855"/>
                <a:gd name="T46" fmla="*/ 928 w 408"/>
                <a:gd name="T47" fmla="*/ 2012 h 855"/>
                <a:gd name="T48" fmla="*/ 1228 w 408"/>
                <a:gd name="T49" fmla="*/ 2473 h 855"/>
                <a:gd name="T50" fmla="*/ 1310 w 408"/>
                <a:gd name="T51" fmla="*/ 2756 h 855"/>
                <a:gd name="T52" fmla="*/ 1195 w 408"/>
                <a:gd name="T53" fmla="*/ 2457 h 855"/>
                <a:gd name="T54" fmla="*/ 899 w 408"/>
                <a:gd name="T55" fmla="*/ 2012 h 855"/>
                <a:gd name="T56" fmla="*/ 838 w 408"/>
                <a:gd name="T57" fmla="*/ 1838 h 855"/>
                <a:gd name="T58" fmla="*/ 819 w 408"/>
                <a:gd name="T59" fmla="*/ 1960 h 855"/>
                <a:gd name="T60" fmla="*/ 682 w 408"/>
                <a:gd name="T61" fmla="*/ 2140 h 855"/>
                <a:gd name="T62" fmla="*/ 546 w 408"/>
                <a:gd name="T63" fmla="*/ 2386 h 855"/>
                <a:gd name="T64" fmla="*/ 230 w 408"/>
                <a:gd name="T65" fmla="*/ 2501 h 855"/>
                <a:gd name="T66" fmla="*/ 400 w 408"/>
                <a:gd name="T67" fmla="*/ 2405 h 855"/>
                <a:gd name="T68" fmla="*/ 633 w 408"/>
                <a:gd name="T69" fmla="*/ 2180 h 855"/>
                <a:gd name="T70" fmla="*/ 778 w 408"/>
                <a:gd name="T71" fmla="*/ 1960 h 855"/>
                <a:gd name="T72" fmla="*/ 764 w 408"/>
                <a:gd name="T73" fmla="*/ 1768 h 855"/>
                <a:gd name="T74" fmla="*/ 724 w 408"/>
                <a:gd name="T75" fmla="*/ 1527 h 855"/>
                <a:gd name="T76" fmla="*/ 646 w 408"/>
                <a:gd name="T77" fmla="*/ 1346 h 855"/>
                <a:gd name="T78" fmla="*/ 513 w 408"/>
                <a:gd name="T79" fmla="*/ 993 h 855"/>
                <a:gd name="T80" fmla="*/ 351 w 408"/>
                <a:gd name="T81" fmla="*/ 1263 h 855"/>
                <a:gd name="T82" fmla="*/ 257 w 408"/>
                <a:gd name="T83" fmla="*/ 1579 h 855"/>
                <a:gd name="T84" fmla="*/ 325 w 408"/>
                <a:gd name="T85" fmla="*/ 1290 h 855"/>
                <a:gd name="T86" fmla="*/ 505 w 408"/>
                <a:gd name="T87" fmla="*/ 911 h 855"/>
                <a:gd name="T88" fmla="*/ 481 w 408"/>
                <a:gd name="T89" fmla="*/ 709 h 855"/>
                <a:gd name="T90" fmla="*/ 500 w 408"/>
                <a:gd name="T91" fmla="*/ 461 h 855"/>
                <a:gd name="T92" fmla="*/ 0 w 408"/>
                <a:gd name="T93" fmla="*/ 0 h 855"/>
                <a:gd name="T94" fmla="*/ 109 w 408"/>
                <a:gd name="T95" fmla="*/ 61 h 855"/>
                <a:gd name="T96" fmla="*/ 177 w 408"/>
                <a:gd name="T97" fmla="*/ 168 h 855"/>
                <a:gd name="T98" fmla="*/ 578 w 408"/>
                <a:gd name="T99" fmla="*/ 287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3" name="Freeform 166">
              <a:extLst>
                <a:ext uri="{FF2B5EF4-FFF2-40B4-BE49-F238E27FC236}">
                  <a16:creationId xmlns:a16="http://schemas.microsoft.com/office/drawing/2014/main" id="{21B5577F-F6D7-4C03-82E5-B7AECF009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327"/>
              <a:ext cx="137" cy="117"/>
            </a:xfrm>
            <a:custGeom>
              <a:avLst/>
              <a:gdLst>
                <a:gd name="T0" fmla="*/ 0 w 93"/>
                <a:gd name="T1" fmla="*/ 0 h 79"/>
                <a:gd name="T2" fmla="*/ 298 w 93"/>
                <a:gd name="T3" fmla="*/ 25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4" name="Freeform 167">
              <a:extLst>
                <a:ext uri="{FF2B5EF4-FFF2-40B4-BE49-F238E27FC236}">
                  <a16:creationId xmlns:a16="http://schemas.microsoft.com/office/drawing/2014/main" id="{1B12286D-EC0A-4402-8E3C-2B06FE7BD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644"/>
              <a:ext cx="63" cy="89"/>
            </a:xfrm>
            <a:custGeom>
              <a:avLst/>
              <a:gdLst>
                <a:gd name="T0" fmla="*/ 9 w 43"/>
                <a:gd name="T1" fmla="*/ 0 h 60"/>
                <a:gd name="T2" fmla="*/ 0 w 43"/>
                <a:gd name="T3" fmla="*/ 196 h 60"/>
                <a:gd name="T4" fmla="*/ 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5" name="Freeform 168">
              <a:extLst>
                <a:ext uri="{FF2B5EF4-FFF2-40B4-BE49-F238E27FC236}">
                  <a16:creationId xmlns:a16="http://schemas.microsoft.com/office/drawing/2014/main" id="{754A5C5F-774F-4A01-A2EA-CD6246D17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331"/>
              <a:ext cx="165" cy="127"/>
            </a:xfrm>
            <a:custGeom>
              <a:avLst/>
              <a:gdLst>
                <a:gd name="T0" fmla="*/ 0 w 112"/>
                <a:gd name="T1" fmla="*/ 0 h 86"/>
                <a:gd name="T2" fmla="*/ 358 w 112"/>
                <a:gd name="T3" fmla="*/ 278 h 86"/>
                <a:gd name="T4" fmla="*/ 28 w 112"/>
                <a:gd name="T5" fmla="*/ 9 h 86"/>
                <a:gd name="T6" fmla="*/ 0 w 112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86">
                  <a:moveTo>
                    <a:pt x="0" y="0"/>
                  </a:moveTo>
                  <a:cubicBezTo>
                    <a:pt x="0" y="0"/>
                    <a:pt x="36" y="52"/>
                    <a:pt x="112" y="86"/>
                  </a:cubicBezTo>
                  <a:cubicBezTo>
                    <a:pt x="112" y="86"/>
                    <a:pt x="28" y="32"/>
                    <a:pt x="9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6" name="Freeform 169">
              <a:extLst>
                <a:ext uri="{FF2B5EF4-FFF2-40B4-BE49-F238E27FC236}">
                  <a16:creationId xmlns:a16="http://schemas.microsoft.com/office/drawing/2014/main" id="{57960083-FF78-42C0-B0FB-A3847DC80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650"/>
              <a:ext cx="33" cy="65"/>
            </a:xfrm>
            <a:custGeom>
              <a:avLst/>
              <a:gdLst>
                <a:gd name="T0" fmla="*/ 0 w 22"/>
                <a:gd name="T1" fmla="*/ 0 h 44"/>
                <a:gd name="T2" fmla="*/ 14 w 22"/>
                <a:gd name="T3" fmla="*/ 142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7" name="Freeform 170">
              <a:extLst>
                <a:ext uri="{FF2B5EF4-FFF2-40B4-BE49-F238E27FC236}">
                  <a16:creationId xmlns:a16="http://schemas.microsoft.com/office/drawing/2014/main" id="{B9628BE4-804A-4F6E-A0F0-475EEE901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2885"/>
              <a:ext cx="13" cy="15"/>
            </a:xfrm>
            <a:custGeom>
              <a:avLst/>
              <a:gdLst>
                <a:gd name="T0" fmla="*/ 0 w 9"/>
                <a:gd name="T1" fmla="*/ 35 h 10"/>
                <a:gd name="T2" fmla="*/ 27 w 9"/>
                <a:gd name="T3" fmla="*/ 27 h 10"/>
                <a:gd name="T4" fmla="*/ 0 w 9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8" name="Freeform 171">
              <a:extLst>
                <a:ext uri="{FF2B5EF4-FFF2-40B4-BE49-F238E27FC236}">
                  <a16:creationId xmlns:a16="http://schemas.microsoft.com/office/drawing/2014/main" id="{D1BD0653-C4DF-4759-8BBC-0FD2F2DF6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3235"/>
              <a:ext cx="26" cy="30"/>
            </a:xfrm>
            <a:custGeom>
              <a:avLst/>
              <a:gdLst>
                <a:gd name="T0" fmla="*/ 55 w 18"/>
                <a:gd name="T1" fmla="*/ 27 h 20"/>
                <a:gd name="T2" fmla="*/ 19 w 18"/>
                <a:gd name="T3" fmla="*/ 68 h 20"/>
                <a:gd name="T4" fmla="*/ 55 w 18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9" name="Freeform 172">
              <a:extLst>
                <a:ext uri="{FF2B5EF4-FFF2-40B4-BE49-F238E27FC236}">
                  <a16:creationId xmlns:a16="http://schemas.microsoft.com/office/drawing/2014/main" id="{5C91CF50-6378-4C2B-8F6C-30E447A43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274"/>
              <a:ext cx="64" cy="31"/>
            </a:xfrm>
            <a:custGeom>
              <a:avLst/>
              <a:gdLst>
                <a:gd name="T0" fmla="*/ 0 w 43"/>
                <a:gd name="T1" fmla="*/ 1 h 21"/>
                <a:gd name="T2" fmla="*/ 141 w 43"/>
                <a:gd name="T3" fmla="*/ 68 h 21"/>
                <a:gd name="T4" fmla="*/ 0 w 43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0" name="Freeform 173">
              <a:extLst>
                <a:ext uri="{FF2B5EF4-FFF2-40B4-BE49-F238E27FC236}">
                  <a16:creationId xmlns:a16="http://schemas.microsoft.com/office/drawing/2014/main" id="{528539FF-69DE-4D5D-A433-B4AC39C45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384"/>
              <a:ext cx="85" cy="30"/>
            </a:xfrm>
            <a:custGeom>
              <a:avLst/>
              <a:gdLst>
                <a:gd name="T0" fmla="*/ 183 w 58"/>
                <a:gd name="T1" fmla="*/ 0 h 20"/>
                <a:gd name="T2" fmla="*/ 0 w 58"/>
                <a:gd name="T3" fmla="*/ 68 h 20"/>
                <a:gd name="T4" fmla="*/ 183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1" name="Freeform 174">
              <a:extLst>
                <a:ext uri="{FF2B5EF4-FFF2-40B4-BE49-F238E27FC236}">
                  <a16:creationId xmlns:a16="http://schemas.microsoft.com/office/drawing/2014/main" id="{536AE3AC-019D-493A-9ADC-188944BE1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992"/>
              <a:ext cx="49" cy="26"/>
            </a:xfrm>
            <a:custGeom>
              <a:avLst/>
              <a:gdLst>
                <a:gd name="T0" fmla="*/ 0 w 33"/>
                <a:gd name="T1" fmla="*/ 19 h 18"/>
                <a:gd name="T2" fmla="*/ 108 w 33"/>
                <a:gd name="T3" fmla="*/ 55 h 18"/>
                <a:gd name="T4" fmla="*/ 0 w 33"/>
                <a:gd name="T5" fmla="*/ 1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2" name="Freeform 175">
              <a:extLst>
                <a:ext uri="{FF2B5EF4-FFF2-40B4-BE49-F238E27FC236}">
                  <a16:creationId xmlns:a16="http://schemas.microsoft.com/office/drawing/2014/main" id="{0DA36817-B6DF-4233-9B0B-5D5B06841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966"/>
              <a:ext cx="40" cy="45"/>
            </a:xfrm>
            <a:custGeom>
              <a:avLst/>
              <a:gdLst>
                <a:gd name="T0" fmla="*/ 0 w 27"/>
                <a:gd name="T1" fmla="*/ 0 h 30"/>
                <a:gd name="T2" fmla="*/ 87 w 27"/>
                <a:gd name="T3" fmla="*/ 102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3" name="Freeform 176">
              <a:extLst>
                <a:ext uri="{FF2B5EF4-FFF2-40B4-BE49-F238E27FC236}">
                  <a16:creationId xmlns:a16="http://schemas.microsoft.com/office/drawing/2014/main" id="{7F723B9C-AE7D-4832-A0F5-E18B34084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503"/>
              <a:ext cx="74" cy="90"/>
            </a:xfrm>
            <a:custGeom>
              <a:avLst/>
              <a:gdLst>
                <a:gd name="T0" fmla="*/ 163 w 50"/>
                <a:gd name="T1" fmla="*/ 0 h 61"/>
                <a:gd name="T2" fmla="*/ 0 w 50"/>
                <a:gd name="T3" fmla="*/ 196 h 61"/>
                <a:gd name="T4" fmla="*/ 163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4" name="Freeform 177">
              <a:extLst>
                <a:ext uri="{FF2B5EF4-FFF2-40B4-BE49-F238E27FC236}">
                  <a16:creationId xmlns:a16="http://schemas.microsoft.com/office/drawing/2014/main" id="{D5402CF0-3E1A-4381-8CF5-CEEE6F9C2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708"/>
              <a:ext cx="37" cy="40"/>
            </a:xfrm>
            <a:custGeom>
              <a:avLst/>
              <a:gdLst>
                <a:gd name="T0" fmla="*/ 0 w 25"/>
                <a:gd name="T1" fmla="*/ 0 h 27"/>
                <a:gd name="T2" fmla="*/ 81 w 25"/>
                <a:gd name="T3" fmla="*/ 87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5" name="Freeform 178">
              <a:extLst>
                <a:ext uri="{FF2B5EF4-FFF2-40B4-BE49-F238E27FC236}">
                  <a16:creationId xmlns:a16="http://schemas.microsoft.com/office/drawing/2014/main" id="{C5D89FB3-B6B3-454D-9A4E-6BC8A074A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2340"/>
              <a:ext cx="103" cy="89"/>
            </a:xfrm>
            <a:custGeom>
              <a:avLst/>
              <a:gdLst>
                <a:gd name="T0" fmla="*/ 0 w 70"/>
                <a:gd name="T1" fmla="*/ 0 h 60"/>
                <a:gd name="T2" fmla="*/ 224 w 70"/>
                <a:gd name="T3" fmla="*/ 196 h 60"/>
                <a:gd name="T4" fmla="*/ 0 w 7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0">
                  <a:moveTo>
                    <a:pt x="0" y="0"/>
                  </a:moveTo>
                  <a:cubicBezTo>
                    <a:pt x="0" y="0"/>
                    <a:pt x="36" y="41"/>
                    <a:pt x="70" y="60"/>
                  </a:cubicBezTo>
                  <a:cubicBezTo>
                    <a:pt x="70" y="6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6" name="Freeform 179">
              <a:extLst>
                <a:ext uri="{FF2B5EF4-FFF2-40B4-BE49-F238E27FC236}">
                  <a16:creationId xmlns:a16="http://schemas.microsoft.com/office/drawing/2014/main" id="{2CBD2262-3850-4E55-92CF-0B5021257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571"/>
              <a:ext cx="23" cy="66"/>
            </a:xfrm>
            <a:custGeom>
              <a:avLst/>
              <a:gdLst>
                <a:gd name="T0" fmla="*/ 47 w 16"/>
                <a:gd name="T1" fmla="*/ 0 h 45"/>
                <a:gd name="T2" fmla="*/ 39 w 16"/>
                <a:gd name="T3" fmla="*/ 142 h 45"/>
                <a:gd name="T4" fmla="*/ 47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7" name="Freeform 180">
              <a:extLst>
                <a:ext uri="{FF2B5EF4-FFF2-40B4-BE49-F238E27FC236}">
                  <a16:creationId xmlns:a16="http://schemas.microsoft.com/office/drawing/2014/main" id="{2F7033B4-4D53-4983-8AE6-E76F53C3C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686"/>
              <a:ext cx="42" cy="26"/>
            </a:xfrm>
            <a:custGeom>
              <a:avLst/>
              <a:gdLst>
                <a:gd name="T0" fmla="*/ 0 w 28"/>
                <a:gd name="T1" fmla="*/ 0 h 18"/>
                <a:gd name="T2" fmla="*/ 95 w 28"/>
                <a:gd name="T3" fmla="*/ 55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8" name="Freeform 181">
              <a:extLst>
                <a:ext uri="{FF2B5EF4-FFF2-40B4-BE49-F238E27FC236}">
                  <a16:creationId xmlns:a16="http://schemas.microsoft.com/office/drawing/2014/main" id="{B0298950-5EF8-4013-8AD2-4878C2D32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764"/>
              <a:ext cx="19" cy="62"/>
            </a:xfrm>
            <a:custGeom>
              <a:avLst/>
              <a:gdLst>
                <a:gd name="T0" fmla="*/ 41 w 13"/>
                <a:gd name="T1" fmla="*/ 0 h 42"/>
                <a:gd name="T2" fmla="*/ 0 w 13"/>
                <a:gd name="T3" fmla="*/ 136 h 42"/>
                <a:gd name="T4" fmla="*/ 41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9" name="Freeform 182">
              <a:extLst>
                <a:ext uri="{FF2B5EF4-FFF2-40B4-BE49-F238E27FC236}">
                  <a16:creationId xmlns:a16="http://schemas.microsoft.com/office/drawing/2014/main" id="{9FFACB82-E023-493B-BAF3-111788D39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3229"/>
              <a:ext cx="19" cy="39"/>
            </a:xfrm>
            <a:custGeom>
              <a:avLst/>
              <a:gdLst>
                <a:gd name="T0" fmla="*/ 41 w 13"/>
                <a:gd name="T1" fmla="*/ 0 h 26"/>
                <a:gd name="T2" fmla="*/ 0 w 13"/>
                <a:gd name="T3" fmla="*/ 89 h 26"/>
                <a:gd name="T4" fmla="*/ 41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0" name="Freeform 183">
              <a:extLst>
                <a:ext uri="{FF2B5EF4-FFF2-40B4-BE49-F238E27FC236}">
                  <a16:creationId xmlns:a16="http://schemas.microsoft.com/office/drawing/2014/main" id="{B06DF4F5-EAF0-481D-B72E-FD746D653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3343"/>
              <a:ext cx="22" cy="58"/>
            </a:xfrm>
            <a:custGeom>
              <a:avLst/>
              <a:gdLst>
                <a:gd name="T0" fmla="*/ 0 w 15"/>
                <a:gd name="T1" fmla="*/ 0 h 39"/>
                <a:gd name="T2" fmla="*/ 41 w 15"/>
                <a:gd name="T3" fmla="*/ 128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1" name="Freeform 184">
              <a:extLst>
                <a:ext uri="{FF2B5EF4-FFF2-40B4-BE49-F238E27FC236}">
                  <a16:creationId xmlns:a16="http://schemas.microsoft.com/office/drawing/2014/main" id="{866F7FA9-DC98-4EFB-B028-04DB2EA6C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181"/>
              <a:ext cx="53" cy="90"/>
            </a:xfrm>
            <a:custGeom>
              <a:avLst/>
              <a:gdLst>
                <a:gd name="T0" fmla="*/ 0 w 36"/>
                <a:gd name="T1" fmla="*/ 0 h 61"/>
                <a:gd name="T2" fmla="*/ 115 w 36"/>
                <a:gd name="T3" fmla="*/ 196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2" name="Freeform 185">
              <a:extLst>
                <a:ext uri="{FF2B5EF4-FFF2-40B4-BE49-F238E27FC236}">
                  <a16:creationId xmlns:a16="http://schemas.microsoft.com/office/drawing/2014/main" id="{070BA4DF-A60A-4360-A45D-7BD922383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811"/>
              <a:ext cx="31" cy="17"/>
            </a:xfrm>
            <a:custGeom>
              <a:avLst/>
              <a:gdLst>
                <a:gd name="T0" fmla="*/ 0 w 21"/>
                <a:gd name="T1" fmla="*/ 0 h 11"/>
                <a:gd name="T2" fmla="*/ 68 w 21"/>
                <a:gd name="T3" fmla="*/ 5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3" name="Freeform 186">
              <a:extLst>
                <a:ext uri="{FF2B5EF4-FFF2-40B4-BE49-F238E27FC236}">
                  <a16:creationId xmlns:a16="http://schemas.microsoft.com/office/drawing/2014/main" id="{4EC2760F-B72A-4BA6-991B-424CC51B8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105"/>
              <a:ext cx="18" cy="59"/>
            </a:xfrm>
            <a:custGeom>
              <a:avLst/>
              <a:gdLst>
                <a:gd name="T0" fmla="*/ 0 w 12"/>
                <a:gd name="T1" fmla="*/ 0 h 40"/>
                <a:gd name="T2" fmla="*/ 41 w 12"/>
                <a:gd name="T3" fmla="*/ 128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4" name="Freeform 187">
              <a:extLst>
                <a:ext uri="{FF2B5EF4-FFF2-40B4-BE49-F238E27FC236}">
                  <a16:creationId xmlns:a16="http://schemas.microsoft.com/office/drawing/2014/main" id="{C7A89BE5-3797-4282-92AD-3EF5F9029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506"/>
              <a:ext cx="943" cy="178"/>
            </a:xfrm>
            <a:custGeom>
              <a:avLst/>
              <a:gdLst>
                <a:gd name="T0" fmla="*/ 2054 w 639"/>
                <a:gd name="T1" fmla="*/ 216 h 121"/>
                <a:gd name="T2" fmla="*/ 1671 w 639"/>
                <a:gd name="T3" fmla="*/ 385 h 121"/>
                <a:gd name="T4" fmla="*/ 0 w 639"/>
                <a:gd name="T5" fmla="*/ 0 h 121"/>
                <a:gd name="T6" fmla="*/ 1675 w 639"/>
                <a:gd name="T7" fmla="*/ 322 h 121"/>
                <a:gd name="T8" fmla="*/ 2054 w 639"/>
                <a:gd name="T9" fmla="*/ 216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5" name="Freeform 188">
              <a:extLst>
                <a:ext uri="{FF2B5EF4-FFF2-40B4-BE49-F238E27FC236}">
                  <a16:creationId xmlns:a16="http://schemas.microsoft.com/office/drawing/2014/main" id="{108C9D6C-30A4-4F80-8605-B218C6622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274"/>
              <a:ext cx="432" cy="245"/>
            </a:xfrm>
            <a:custGeom>
              <a:avLst/>
              <a:gdLst>
                <a:gd name="T0" fmla="*/ 9 w 293"/>
                <a:gd name="T1" fmla="*/ 276 h 166"/>
                <a:gd name="T2" fmla="*/ 251 w 293"/>
                <a:gd name="T3" fmla="*/ 418 h 166"/>
                <a:gd name="T4" fmla="*/ 748 w 293"/>
                <a:gd name="T5" fmla="*/ 182 h 166"/>
                <a:gd name="T6" fmla="*/ 939 w 293"/>
                <a:gd name="T7" fmla="*/ 15 h 166"/>
                <a:gd name="T8" fmla="*/ 750 w 293"/>
                <a:gd name="T9" fmla="*/ 257 h 166"/>
                <a:gd name="T10" fmla="*/ 217 w 293"/>
                <a:gd name="T11" fmla="*/ 472 h 166"/>
                <a:gd name="T12" fmla="*/ 9 w 293"/>
                <a:gd name="T13" fmla="*/ 276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6" name="Freeform 189">
              <a:extLst>
                <a:ext uri="{FF2B5EF4-FFF2-40B4-BE49-F238E27FC236}">
                  <a16:creationId xmlns:a16="http://schemas.microsoft.com/office/drawing/2014/main" id="{71865F22-C250-4E5E-8D39-1759718F9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417"/>
              <a:ext cx="226" cy="111"/>
            </a:xfrm>
            <a:custGeom>
              <a:avLst/>
              <a:gdLst>
                <a:gd name="T0" fmla="*/ 0 w 153"/>
                <a:gd name="T1" fmla="*/ 87 h 75"/>
                <a:gd name="T2" fmla="*/ 493 w 153"/>
                <a:gd name="T3" fmla="*/ 0 h 75"/>
                <a:gd name="T4" fmla="*/ 0 w 153"/>
                <a:gd name="T5" fmla="*/ 8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7" name="Freeform 190">
              <a:extLst>
                <a:ext uri="{FF2B5EF4-FFF2-40B4-BE49-F238E27FC236}">
                  <a16:creationId xmlns:a16="http://schemas.microsoft.com/office/drawing/2014/main" id="{484416DB-C092-47AA-A11D-8F4BF5DD9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311"/>
              <a:ext cx="124" cy="280"/>
            </a:xfrm>
            <a:custGeom>
              <a:avLst/>
              <a:gdLst>
                <a:gd name="T0" fmla="*/ 0 w 84"/>
                <a:gd name="T1" fmla="*/ 0 h 190"/>
                <a:gd name="T2" fmla="*/ 164 w 84"/>
                <a:gd name="T3" fmla="*/ 609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8" name="Freeform 191">
              <a:extLst>
                <a:ext uri="{FF2B5EF4-FFF2-40B4-BE49-F238E27FC236}">
                  <a16:creationId xmlns:a16="http://schemas.microsoft.com/office/drawing/2014/main" id="{92308DA6-6AEF-4144-94F3-7045E1857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3402"/>
              <a:ext cx="64" cy="211"/>
            </a:xfrm>
            <a:custGeom>
              <a:avLst/>
              <a:gdLst>
                <a:gd name="T0" fmla="*/ 0 w 43"/>
                <a:gd name="T1" fmla="*/ 0 h 143"/>
                <a:gd name="T2" fmla="*/ 1 w 43"/>
                <a:gd name="T3" fmla="*/ 459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9" name="Freeform 192">
              <a:extLst>
                <a:ext uri="{FF2B5EF4-FFF2-40B4-BE49-F238E27FC236}">
                  <a16:creationId xmlns:a16="http://schemas.microsoft.com/office/drawing/2014/main" id="{A1B871B6-DD95-4147-8E07-93E5875BB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733"/>
              <a:ext cx="250" cy="482"/>
            </a:xfrm>
            <a:custGeom>
              <a:avLst/>
              <a:gdLst>
                <a:gd name="T0" fmla="*/ 541 w 170"/>
                <a:gd name="T1" fmla="*/ 0 h 326"/>
                <a:gd name="T2" fmla="*/ 399 w 170"/>
                <a:gd name="T3" fmla="*/ 1054 h 326"/>
                <a:gd name="T4" fmla="*/ 541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0" name="Freeform 193">
              <a:extLst>
                <a:ext uri="{FF2B5EF4-FFF2-40B4-BE49-F238E27FC236}">
                  <a16:creationId xmlns:a16="http://schemas.microsoft.com/office/drawing/2014/main" id="{0C282E39-8A33-4510-A864-BC7DFC1DF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482"/>
              <a:ext cx="130" cy="133"/>
            </a:xfrm>
            <a:custGeom>
              <a:avLst/>
              <a:gdLst>
                <a:gd name="T0" fmla="*/ 0 w 88"/>
                <a:gd name="T1" fmla="*/ 291 h 90"/>
                <a:gd name="T2" fmla="*/ 96 w 88"/>
                <a:gd name="T3" fmla="*/ 142 h 90"/>
                <a:gd name="T4" fmla="*/ 284 w 88"/>
                <a:gd name="T5" fmla="*/ 0 h 90"/>
                <a:gd name="T6" fmla="*/ 145 w 88"/>
                <a:gd name="T7" fmla="*/ 142 h 90"/>
                <a:gd name="T8" fmla="*/ 0 w 88"/>
                <a:gd name="T9" fmla="*/ 29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1" name="Freeform 194">
              <a:extLst>
                <a:ext uri="{FF2B5EF4-FFF2-40B4-BE49-F238E27FC236}">
                  <a16:creationId xmlns:a16="http://schemas.microsoft.com/office/drawing/2014/main" id="{3908B170-8585-4393-B0EA-952893F17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2779"/>
              <a:ext cx="35" cy="68"/>
            </a:xfrm>
            <a:custGeom>
              <a:avLst/>
              <a:gdLst>
                <a:gd name="T0" fmla="*/ 74 w 24"/>
                <a:gd name="T1" fmla="*/ 0 h 46"/>
                <a:gd name="T2" fmla="*/ 13 w 24"/>
                <a:gd name="T3" fmla="*/ 149 h 46"/>
                <a:gd name="T4" fmla="*/ 74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2" name="Freeform 195">
              <a:extLst>
                <a:ext uri="{FF2B5EF4-FFF2-40B4-BE49-F238E27FC236}">
                  <a16:creationId xmlns:a16="http://schemas.microsoft.com/office/drawing/2014/main" id="{16D00AD1-9204-497D-BF7D-F395E56C1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467"/>
              <a:ext cx="53" cy="164"/>
            </a:xfrm>
            <a:custGeom>
              <a:avLst/>
              <a:gdLst>
                <a:gd name="T0" fmla="*/ 6 w 36"/>
                <a:gd name="T1" fmla="*/ 0 h 111"/>
                <a:gd name="T2" fmla="*/ 74 w 36"/>
                <a:gd name="T3" fmla="*/ 157 h 111"/>
                <a:gd name="T4" fmla="*/ 27 w 36"/>
                <a:gd name="T5" fmla="*/ 358 h 111"/>
                <a:gd name="T6" fmla="*/ 32 w 36"/>
                <a:gd name="T7" fmla="*/ 232 h 111"/>
                <a:gd name="T8" fmla="*/ 6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3" name="Freeform 196">
              <a:extLst>
                <a:ext uri="{FF2B5EF4-FFF2-40B4-BE49-F238E27FC236}">
                  <a16:creationId xmlns:a16="http://schemas.microsoft.com/office/drawing/2014/main" id="{E5D13EE3-B5E5-4030-AF87-58A4F79C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3027"/>
              <a:ext cx="42" cy="59"/>
            </a:xfrm>
            <a:custGeom>
              <a:avLst/>
              <a:gdLst>
                <a:gd name="T0" fmla="*/ 0 w 28"/>
                <a:gd name="T1" fmla="*/ 0 h 40"/>
                <a:gd name="T2" fmla="*/ 95 w 28"/>
                <a:gd name="T3" fmla="*/ 128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4" name="Freeform 197">
              <a:extLst>
                <a:ext uri="{FF2B5EF4-FFF2-40B4-BE49-F238E27FC236}">
                  <a16:creationId xmlns:a16="http://schemas.microsoft.com/office/drawing/2014/main" id="{2684439D-9DEF-40C3-8DAF-3F79E4AE3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099"/>
              <a:ext cx="87" cy="25"/>
            </a:xfrm>
            <a:custGeom>
              <a:avLst/>
              <a:gdLst>
                <a:gd name="T0" fmla="*/ 0 w 59"/>
                <a:gd name="T1" fmla="*/ 0 h 17"/>
                <a:gd name="T2" fmla="*/ 189 w 59"/>
                <a:gd name="T3" fmla="*/ 28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5" name="Freeform 198">
              <a:extLst>
                <a:ext uri="{FF2B5EF4-FFF2-40B4-BE49-F238E27FC236}">
                  <a16:creationId xmlns:a16="http://schemas.microsoft.com/office/drawing/2014/main" id="{57116F90-ACF4-4E4F-896D-515124C46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668"/>
              <a:ext cx="162" cy="217"/>
            </a:xfrm>
            <a:custGeom>
              <a:avLst/>
              <a:gdLst>
                <a:gd name="T0" fmla="*/ 352 w 110"/>
                <a:gd name="T1" fmla="*/ 0 h 147"/>
                <a:gd name="T2" fmla="*/ 202 w 110"/>
                <a:gd name="T3" fmla="*/ 164 h 147"/>
                <a:gd name="T4" fmla="*/ 0 w 110"/>
                <a:gd name="T5" fmla="*/ 472 h 147"/>
                <a:gd name="T6" fmla="*/ 184 w 110"/>
                <a:gd name="T7" fmla="*/ 201 h 147"/>
                <a:gd name="T8" fmla="*/ 352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6" name="Freeform 199">
              <a:extLst>
                <a:ext uri="{FF2B5EF4-FFF2-40B4-BE49-F238E27FC236}">
                  <a16:creationId xmlns:a16="http://schemas.microsoft.com/office/drawing/2014/main" id="{E6D547A4-DF69-43B5-9691-C11579D31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3147"/>
              <a:ext cx="172" cy="242"/>
            </a:xfrm>
            <a:custGeom>
              <a:avLst/>
              <a:gdLst>
                <a:gd name="T0" fmla="*/ 0 w 117"/>
                <a:gd name="T1" fmla="*/ 0 h 164"/>
                <a:gd name="T2" fmla="*/ 372 w 117"/>
                <a:gd name="T3" fmla="*/ 527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7" name="Freeform 200">
              <a:extLst>
                <a:ext uri="{FF2B5EF4-FFF2-40B4-BE49-F238E27FC236}">
                  <a16:creationId xmlns:a16="http://schemas.microsoft.com/office/drawing/2014/main" id="{AC150FF9-11DE-467D-9405-0149044DC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371"/>
              <a:ext cx="155" cy="37"/>
            </a:xfrm>
            <a:custGeom>
              <a:avLst/>
              <a:gdLst>
                <a:gd name="T0" fmla="*/ 0 w 105"/>
                <a:gd name="T1" fmla="*/ 1 h 25"/>
                <a:gd name="T2" fmla="*/ 338 w 105"/>
                <a:gd name="T3" fmla="*/ 81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8" name="Freeform 201">
              <a:extLst>
                <a:ext uri="{FF2B5EF4-FFF2-40B4-BE49-F238E27FC236}">
                  <a16:creationId xmlns:a16="http://schemas.microsoft.com/office/drawing/2014/main" id="{8597E801-0158-4DC8-AC28-3EB899F16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427"/>
              <a:ext cx="113" cy="64"/>
            </a:xfrm>
            <a:custGeom>
              <a:avLst/>
              <a:gdLst>
                <a:gd name="T0" fmla="*/ 250 w 76"/>
                <a:gd name="T1" fmla="*/ 141 h 43"/>
                <a:gd name="T2" fmla="*/ 0 w 76"/>
                <a:gd name="T3" fmla="*/ 0 h 43"/>
                <a:gd name="T4" fmla="*/ 250 w 76"/>
                <a:gd name="T5" fmla="*/ 14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9" name="Freeform 202">
              <a:extLst>
                <a:ext uri="{FF2B5EF4-FFF2-40B4-BE49-F238E27FC236}">
                  <a16:creationId xmlns:a16="http://schemas.microsoft.com/office/drawing/2014/main" id="{D2CE6F20-C3FF-495F-AB0A-BC1270774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374"/>
              <a:ext cx="157" cy="34"/>
            </a:xfrm>
            <a:custGeom>
              <a:avLst/>
              <a:gdLst>
                <a:gd name="T0" fmla="*/ 0 w 106"/>
                <a:gd name="T1" fmla="*/ 0 h 23"/>
                <a:gd name="T2" fmla="*/ 345 w 106"/>
                <a:gd name="T3" fmla="*/ 74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0" name="Freeform 203">
              <a:extLst>
                <a:ext uri="{FF2B5EF4-FFF2-40B4-BE49-F238E27FC236}">
                  <a16:creationId xmlns:a16="http://schemas.microsoft.com/office/drawing/2014/main" id="{5B670AA8-E86D-48EC-93B1-395799F38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438"/>
              <a:ext cx="80" cy="51"/>
            </a:xfrm>
            <a:custGeom>
              <a:avLst/>
              <a:gdLst>
                <a:gd name="T0" fmla="*/ 0 w 54"/>
                <a:gd name="T1" fmla="*/ 0 h 35"/>
                <a:gd name="T2" fmla="*/ 176 w 54"/>
                <a:gd name="T3" fmla="*/ 108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1" name="Freeform 204">
              <a:extLst>
                <a:ext uri="{FF2B5EF4-FFF2-40B4-BE49-F238E27FC236}">
                  <a16:creationId xmlns:a16="http://schemas.microsoft.com/office/drawing/2014/main" id="{B1C4530B-D611-4F8C-A9B8-E0FCD654C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504"/>
              <a:ext cx="1703" cy="1216"/>
            </a:xfrm>
            <a:custGeom>
              <a:avLst/>
              <a:gdLst>
                <a:gd name="T0" fmla="*/ 2792 w 1154"/>
                <a:gd name="T1" fmla="*/ 0 h 823"/>
                <a:gd name="T2" fmla="*/ 3059 w 1154"/>
                <a:gd name="T3" fmla="*/ 657 h 823"/>
                <a:gd name="T4" fmla="*/ 3059 w 1154"/>
                <a:gd name="T5" fmla="*/ 2330 h 823"/>
                <a:gd name="T6" fmla="*/ 2169 w 1154"/>
                <a:gd name="T7" fmla="*/ 2547 h 823"/>
                <a:gd name="T8" fmla="*/ 0 w 1154"/>
                <a:gd name="T9" fmla="*/ 1640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2" name="Freeform 205">
              <a:extLst>
                <a:ext uri="{FF2B5EF4-FFF2-40B4-BE49-F238E27FC236}">
                  <a16:creationId xmlns:a16="http://schemas.microsoft.com/office/drawing/2014/main" id="{6629E23D-2C89-410E-A159-9515EE68C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374"/>
              <a:ext cx="268" cy="222"/>
            </a:xfrm>
            <a:custGeom>
              <a:avLst/>
              <a:gdLst>
                <a:gd name="T0" fmla="*/ 582 w 182"/>
                <a:gd name="T1" fmla="*/ 243 h 150"/>
                <a:gd name="T2" fmla="*/ 243 w 182"/>
                <a:gd name="T3" fmla="*/ 215 h 150"/>
                <a:gd name="T4" fmla="*/ 35 w 182"/>
                <a:gd name="T5" fmla="*/ 0 h 150"/>
                <a:gd name="T6" fmla="*/ 82 w 182"/>
                <a:gd name="T7" fmla="*/ 155 h 150"/>
                <a:gd name="T8" fmla="*/ 175 w 182"/>
                <a:gd name="T9" fmla="*/ 327 h 150"/>
                <a:gd name="T10" fmla="*/ 345 w 182"/>
                <a:gd name="T11" fmla="*/ 465 h 150"/>
                <a:gd name="T12" fmla="*/ 390 w 182"/>
                <a:gd name="T13" fmla="*/ 397 h 150"/>
                <a:gd name="T14" fmla="*/ 446 w 182"/>
                <a:gd name="T15" fmla="*/ 343 h 150"/>
                <a:gd name="T16" fmla="*/ 574 w 182"/>
                <a:gd name="T17" fmla="*/ 252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3" name="Freeform 206">
              <a:extLst>
                <a:ext uri="{FF2B5EF4-FFF2-40B4-BE49-F238E27FC236}">
                  <a16:creationId xmlns:a16="http://schemas.microsoft.com/office/drawing/2014/main" id="{31EFCCBD-291E-4C74-852E-DCF413918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903"/>
              <a:ext cx="25" cy="63"/>
            </a:xfrm>
            <a:custGeom>
              <a:avLst/>
              <a:gdLst>
                <a:gd name="T0" fmla="*/ 28 w 17"/>
                <a:gd name="T1" fmla="*/ 135 h 43"/>
                <a:gd name="T2" fmla="*/ 28 w 17"/>
                <a:gd name="T3" fmla="*/ 133 h 43"/>
                <a:gd name="T4" fmla="*/ 0 w 17"/>
                <a:gd name="T5" fmla="*/ 0 h 43"/>
                <a:gd name="T6" fmla="*/ 15 w 17"/>
                <a:gd name="T7" fmla="*/ 133 h 43"/>
                <a:gd name="T8" fmla="*/ 13 w 17"/>
                <a:gd name="T9" fmla="*/ 13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9" y="43"/>
                  </a:moveTo>
                  <a:cubicBezTo>
                    <a:pt x="9" y="43"/>
                    <a:pt x="9" y="43"/>
                    <a:pt x="9" y="42"/>
                  </a:cubicBezTo>
                  <a:cubicBezTo>
                    <a:pt x="17" y="18"/>
                    <a:pt x="0" y="0"/>
                    <a:pt x="0" y="0"/>
                  </a:cubicBezTo>
                  <a:cubicBezTo>
                    <a:pt x="0" y="0"/>
                    <a:pt x="14" y="17"/>
                    <a:pt x="5" y="42"/>
                  </a:cubicBezTo>
                  <a:cubicBezTo>
                    <a:pt x="4" y="43"/>
                    <a:pt x="4" y="43"/>
                    <a:pt x="4" y="43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4" name="Freeform 207">
              <a:extLst>
                <a:ext uri="{FF2B5EF4-FFF2-40B4-BE49-F238E27FC236}">
                  <a16:creationId xmlns:a16="http://schemas.microsoft.com/office/drawing/2014/main" id="{5798E147-AEE9-47A1-A3F5-7C5B83CCE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274"/>
              <a:ext cx="596" cy="1251"/>
            </a:xfrm>
            <a:custGeom>
              <a:avLst/>
              <a:gdLst>
                <a:gd name="T0" fmla="*/ 161 w 404"/>
                <a:gd name="T1" fmla="*/ 140 h 847"/>
                <a:gd name="T2" fmla="*/ 164 w 404"/>
                <a:gd name="T3" fmla="*/ 142 h 847"/>
                <a:gd name="T4" fmla="*/ 566 w 404"/>
                <a:gd name="T5" fmla="*/ 264 h 847"/>
                <a:gd name="T6" fmla="*/ 1012 w 404"/>
                <a:gd name="T7" fmla="*/ 412 h 847"/>
                <a:gd name="T8" fmla="*/ 1040 w 404"/>
                <a:gd name="T9" fmla="*/ 502 h 847"/>
                <a:gd name="T10" fmla="*/ 1040 w 404"/>
                <a:gd name="T11" fmla="*/ 502 h 847"/>
                <a:gd name="T12" fmla="*/ 559 w 404"/>
                <a:gd name="T13" fmla="*/ 303 h 847"/>
                <a:gd name="T14" fmla="*/ 221 w 404"/>
                <a:gd name="T15" fmla="*/ 211 h 847"/>
                <a:gd name="T16" fmla="*/ 468 w 404"/>
                <a:gd name="T17" fmla="*/ 374 h 847"/>
                <a:gd name="T18" fmla="*/ 718 w 404"/>
                <a:gd name="T19" fmla="*/ 786 h 847"/>
                <a:gd name="T20" fmla="*/ 988 w 404"/>
                <a:gd name="T21" fmla="*/ 1012 h 847"/>
                <a:gd name="T22" fmla="*/ 1121 w 404"/>
                <a:gd name="T23" fmla="*/ 1170 h 847"/>
                <a:gd name="T24" fmla="*/ 965 w 404"/>
                <a:gd name="T25" fmla="*/ 1001 h 847"/>
                <a:gd name="T26" fmla="*/ 683 w 404"/>
                <a:gd name="T27" fmla="*/ 786 h 847"/>
                <a:gd name="T28" fmla="*/ 562 w 404"/>
                <a:gd name="T29" fmla="*/ 526 h 847"/>
                <a:gd name="T30" fmla="*/ 527 w 404"/>
                <a:gd name="T31" fmla="*/ 657 h 847"/>
                <a:gd name="T32" fmla="*/ 536 w 404"/>
                <a:gd name="T33" fmla="*/ 979 h 847"/>
                <a:gd name="T34" fmla="*/ 723 w 404"/>
                <a:gd name="T35" fmla="*/ 1350 h 847"/>
                <a:gd name="T36" fmla="*/ 938 w 404"/>
                <a:gd name="T37" fmla="*/ 1514 h 847"/>
                <a:gd name="T38" fmla="*/ 1185 w 404"/>
                <a:gd name="T39" fmla="*/ 1662 h 847"/>
                <a:gd name="T40" fmla="*/ 1295 w 404"/>
                <a:gd name="T41" fmla="*/ 1682 h 847"/>
                <a:gd name="T42" fmla="*/ 1168 w 404"/>
                <a:gd name="T43" fmla="*/ 1682 h 847"/>
                <a:gd name="T44" fmla="*/ 940 w 404"/>
                <a:gd name="T45" fmla="*/ 1542 h 847"/>
                <a:gd name="T46" fmla="*/ 775 w 404"/>
                <a:gd name="T47" fmla="*/ 1487 h 847"/>
                <a:gd name="T48" fmla="*/ 819 w 404"/>
                <a:gd name="T49" fmla="*/ 1752 h 847"/>
                <a:gd name="T50" fmla="*/ 915 w 404"/>
                <a:gd name="T51" fmla="*/ 1985 h 847"/>
                <a:gd name="T52" fmla="*/ 1217 w 404"/>
                <a:gd name="T53" fmla="*/ 2446 h 847"/>
                <a:gd name="T54" fmla="*/ 1297 w 404"/>
                <a:gd name="T55" fmla="*/ 2729 h 847"/>
                <a:gd name="T56" fmla="*/ 1182 w 404"/>
                <a:gd name="T57" fmla="*/ 2430 h 847"/>
                <a:gd name="T58" fmla="*/ 885 w 404"/>
                <a:gd name="T59" fmla="*/ 1985 h 847"/>
                <a:gd name="T60" fmla="*/ 825 w 404"/>
                <a:gd name="T61" fmla="*/ 1811 h 847"/>
                <a:gd name="T62" fmla="*/ 805 w 404"/>
                <a:gd name="T63" fmla="*/ 1933 h 847"/>
                <a:gd name="T64" fmla="*/ 668 w 404"/>
                <a:gd name="T65" fmla="*/ 2114 h 847"/>
                <a:gd name="T66" fmla="*/ 536 w 404"/>
                <a:gd name="T67" fmla="*/ 2359 h 847"/>
                <a:gd name="T68" fmla="*/ 218 w 404"/>
                <a:gd name="T69" fmla="*/ 2474 h 847"/>
                <a:gd name="T70" fmla="*/ 389 w 404"/>
                <a:gd name="T71" fmla="*/ 2378 h 847"/>
                <a:gd name="T72" fmla="*/ 620 w 404"/>
                <a:gd name="T73" fmla="*/ 2153 h 847"/>
                <a:gd name="T74" fmla="*/ 769 w 404"/>
                <a:gd name="T75" fmla="*/ 1933 h 847"/>
                <a:gd name="T76" fmla="*/ 755 w 404"/>
                <a:gd name="T77" fmla="*/ 1741 h 847"/>
                <a:gd name="T78" fmla="*/ 715 w 404"/>
                <a:gd name="T79" fmla="*/ 1501 h 847"/>
                <a:gd name="T80" fmla="*/ 633 w 404"/>
                <a:gd name="T81" fmla="*/ 1322 h 847"/>
                <a:gd name="T82" fmla="*/ 500 w 404"/>
                <a:gd name="T83" fmla="*/ 966 h 847"/>
                <a:gd name="T84" fmla="*/ 338 w 404"/>
                <a:gd name="T85" fmla="*/ 1236 h 847"/>
                <a:gd name="T86" fmla="*/ 243 w 404"/>
                <a:gd name="T87" fmla="*/ 1554 h 847"/>
                <a:gd name="T88" fmla="*/ 311 w 404"/>
                <a:gd name="T89" fmla="*/ 1263 h 847"/>
                <a:gd name="T90" fmla="*/ 491 w 404"/>
                <a:gd name="T91" fmla="*/ 886 h 847"/>
                <a:gd name="T92" fmla="*/ 468 w 404"/>
                <a:gd name="T93" fmla="*/ 682 h 847"/>
                <a:gd name="T94" fmla="*/ 487 w 404"/>
                <a:gd name="T95" fmla="*/ 434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5" name="Freeform 208">
              <a:extLst>
                <a:ext uri="{FF2B5EF4-FFF2-40B4-BE49-F238E27FC236}">
                  <a16:creationId xmlns:a16="http://schemas.microsoft.com/office/drawing/2014/main" id="{B22C9C72-BDA5-470E-AA58-8A4D0ABF0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966"/>
              <a:ext cx="21" cy="83"/>
            </a:xfrm>
            <a:custGeom>
              <a:avLst/>
              <a:gdLst>
                <a:gd name="T0" fmla="*/ 32 w 14"/>
                <a:gd name="T1" fmla="*/ 0 h 56"/>
                <a:gd name="T2" fmla="*/ 48 w 14"/>
                <a:gd name="T3" fmla="*/ 182 h 56"/>
                <a:gd name="T4" fmla="*/ 48 w 14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6">
                  <a:moveTo>
                    <a:pt x="9" y="0"/>
                  </a:moveTo>
                  <a:cubicBezTo>
                    <a:pt x="0" y="25"/>
                    <a:pt x="14" y="56"/>
                    <a:pt x="14" y="56"/>
                  </a:cubicBezTo>
                  <a:cubicBezTo>
                    <a:pt x="14" y="56"/>
                    <a:pt x="7" y="24"/>
                    <a:pt x="14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6" name="Freeform 209">
              <a:extLst>
                <a:ext uri="{FF2B5EF4-FFF2-40B4-BE49-F238E27FC236}">
                  <a16:creationId xmlns:a16="http://schemas.microsoft.com/office/drawing/2014/main" id="{67E759FC-F2E6-4C09-9A95-0F5740314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928"/>
              <a:ext cx="16" cy="111"/>
            </a:xfrm>
            <a:custGeom>
              <a:avLst/>
              <a:gdLst>
                <a:gd name="T0" fmla="*/ 25 w 11"/>
                <a:gd name="T1" fmla="*/ 0 h 75"/>
                <a:gd name="T2" fmla="*/ 15 w 11"/>
                <a:gd name="T3" fmla="*/ 87 h 75"/>
                <a:gd name="T4" fmla="*/ 19 w 11"/>
                <a:gd name="T5" fmla="*/ 243 h 75"/>
                <a:gd name="T6" fmla="*/ 19 w 11"/>
                <a:gd name="T7" fmla="*/ 110 h 75"/>
                <a:gd name="T8" fmla="*/ 25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7" name="Freeform 210">
              <a:extLst>
                <a:ext uri="{FF2B5EF4-FFF2-40B4-BE49-F238E27FC236}">
                  <a16:creationId xmlns:a16="http://schemas.microsoft.com/office/drawing/2014/main" id="{D216A703-CB27-4A94-B4ED-A465CB1FF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907"/>
              <a:ext cx="49" cy="67"/>
            </a:xfrm>
            <a:custGeom>
              <a:avLst/>
              <a:gdLst>
                <a:gd name="T0" fmla="*/ 108 w 33"/>
                <a:gd name="T1" fmla="*/ 0 h 45"/>
                <a:gd name="T2" fmla="*/ 74 w 33"/>
                <a:gd name="T3" fmla="*/ 149 h 45"/>
                <a:gd name="T4" fmla="*/ 108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8" name="Freeform 211">
              <a:extLst>
                <a:ext uri="{FF2B5EF4-FFF2-40B4-BE49-F238E27FC236}">
                  <a16:creationId xmlns:a16="http://schemas.microsoft.com/office/drawing/2014/main" id="{B2389914-4A01-405D-BF86-3C135ADF9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912"/>
              <a:ext cx="22" cy="41"/>
            </a:xfrm>
            <a:custGeom>
              <a:avLst/>
              <a:gdLst>
                <a:gd name="T0" fmla="*/ 47 w 15"/>
                <a:gd name="T1" fmla="*/ 0 h 28"/>
                <a:gd name="T2" fmla="*/ 19 w 15"/>
                <a:gd name="T3" fmla="*/ 88 h 28"/>
                <a:gd name="T4" fmla="*/ 47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9" name="Freeform 212">
              <a:extLst>
                <a:ext uri="{FF2B5EF4-FFF2-40B4-BE49-F238E27FC236}">
                  <a16:creationId xmlns:a16="http://schemas.microsoft.com/office/drawing/2014/main" id="{7BF2B725-5E5B-40FD-AA1B-3109EC6AB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741"/>
              <a:ext cx="332" cy="561"/>
            </a:xfrm>
            <a:custGeom>
              <a:avLst/>
              <a:gdLst>
                <a:gd name="T0" fmla="*/ 0 w 225"/>
                <a:gd name="T1" fmla="*/ 0 h 380"/>
                <a:gd name="T2" fmla="*/ 28 w 225"/>
                <a:gd name="T3" fmla="*/ 1013 h 380"/>
                <a:gd name="T4" fmla="*/ 696 w 225"/>
                <a:gd name="T5" fmla="*/ 782 h 380"/>
                <a:gd name="T6" fmla="*/ 723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0" name="Freeform 213">
              <a:extLst>
                <a:ext uri="{FF2B5EF4-FFF2-40B4-BE49-F238E27FC236}">
                  <a16:creationId xmlns:a16="http://schemas.microsoft.com/office/drawing/2014/main" id="{C6DC9BCA-F061-4982-BDCD-F185C6439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788"/>
              <a:ext cx="1644" cy="2165"/>
            </a:xfrm>
            <a:custGeom>
              <a:avLst/>
              <a:gdLst>
                <a:gd name="T0" fmla="*/ 2491 w 1114"/>
                <a:gd name="T1" fmla="*/ 452 h 1466"/>
                <a:gd name="T2" fmla="*/ 2786 w 1114"/>
                <a:gd name="T3" fmla="*/ 306 h 1466"/>
                <a:gd name="T4" fmla="*/ 2707 w 1114"/>
                <a:gd name="T5" fmla="*/ 65 h 1466"/>
                <a:gd name="T6" fmla="*/ 1730 w 1114"/>
                <a:gd name="T7" fmla="*/ 1047 h 1466"/>
                <a:gd name="T8" fmla="*/ 1524 w 1114"/>
                <a:gd name="T9" fmla="*/ 1304 h 1466"/>
                <a:gd name="T10" fmla="*/ 1694 w 1114"/>
                <a:gd name="T11" fmla="*/ 595 h 1466"/>
                <a:gd name="T12" fmla="*/ 1514 w 1114"/>
                <a:gd name="T13" fmla="*/ 467 h 1466"/>
                <a:gd name="T14" fmla="*/ 1099 w 1114"/>
                <a:gd name="T15" fmla="*/ 1291 h 1466"/>
                <a:gd name="T16" fmla="*/ 775 w 1114"/>
                <a:gd name="T17" fmla="*/ 857 h 1466"/>
                <a:gd name="T18" fmla="*/ 413 w 1114"/>
                <a:gd name="T19" fmla="*/ 973 h 1466"/>
                <a:gd name="T20" fmla="*/ 276 w 1114"/>
                <a:gd name="T21" fmla="*/ 1974 h 1466"/>
                <a:gd name="T22" fmla="*/ 211 w 1114"/>
                <a:gd name="T23" fmla="*/ 3005 h 1466"/>
                <a:gd name="T24" fmla="*/ 944 w 1114"/>
                <a:gd name="T25" fmla="*/ 3082 h 1466"/>
                <a:gd name="T26" fmla="*/ 1130 w 1114"/>
                <a:gd name="T27" fmla="*/ 2181 h 1466"/>
                <a:gd name="T28" fmla="*/ 2109 w 1114"/>
                <a:gd name="T29" fmla="*/ 2288 h 1466"/>
                <a:gd name="T30" fmla="*/ 1923 w 1114"/>
                <a:gd name="T31" fmla="*/ 1552 h 1466"/>
                <a:gd name="T32" fmla="*/ 1890 w 1114"/>
                <a:gd name="T33" fmla="*/ 1345 h 1466"/>
                <a:gd name="T34" fmla="*/ 2336 w 1114"/>
                <a:gd name="T35" fmla="*/ 608 h 1466"/>
                <a:gd name="T36" fmla="*/ 2473 w 1114"/>
                <a:gd name="T37" fmla="*/ 809 h 1466"/>
                <a:gd name="T38" fmla="*/ 3086 w 1114"/>
                <a:gd name="T39" fmla="*/ 2512 h 1466"/>
                <a:gd name="T40" fmla="*/ 2466 w 1114"/>
                <a:gd name="T41" fmla="*/ 4634 h 1466"/>
                <a:gd name="T42" fmla="*/ 2466 w 1114"/>
                <a:gd name="T43" fmla="*/ 4721 h 1466"/>
                <a:gd name="T44" fmla="*/ 3093 w 1114"/>
                <a:gd name="T45" fmla="*/ 2224 h 1466"/>
                <a:gd name="T46" fmla="*/ 2560 w 1114"/>
                <a:gd name="T47" fmla="*/ 865 h 1466"/>
                <a:gd name="T48" fmla="*/ 2491 w 1114"/>
                <a:gd name="T49" fmla="*/ 452 h 146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14" h="1466">
                  <a:moveTo>
                    <a:pt x="775" y="140"/>
                  </a:moveTo>
                  <a:cubicBezTo>
                    <a:pt x="832" y="91"/>
                    <a:pt x="867" y="95"/>
                    <a:pt x="867" y="95"/>
                  </a:cubicBezTo>
                  <a:cubicBezTo>
                    <a:pt x="886" y="48"/>
                    <a:pt x="842" y="20"/>
                    <a:pt x="842" y="20"/>
                  </a:cubicBezTo>
                  <a:cubicBezTo>
                    <a:pt x="709" y="0"/>
                    <a:pt x="538" y="325"/>
                    <a:pt x="538" y="325"/>
                  </a:cubicBezTo>
                  <a:cubicBezTo>
                    <a:pt x="538" y="325"/>
                    <a:pt x="502" y="413"/>
                    <a:pt x="474" y="405"/>
                  </a:cubicBezTo>
                  <a:cubicBezTo>
                    <a:pt x="446" y="397"/>
                    <a:pt x="527" y="185"/>
                    <a:pt x="527" y="185"/>
                  </a:cubicBezTo>
                  <a:cubicBezTo>
                    <a:pt x="515" y="149"/>
                    <a:pt x="471" y="145"/>
                    <a:pt x="471" y="145"/>
                  </a:cubicBezTo>
                  <a:cubicBezTo>
                    <a:pt x="435" y="145"/>
                    <a:pt x="370" y="401"/>
                    <a:pt x="342" y="401"/>
                  </a:cubicBezTo>
                  <a:cubicBezTo>
                    <a:pt x="285" y="401"/>
                    <a:pt x="241" y="266"/>
                    <a:pt x="241" y="266"/>
                  </a:cubicBezTo>
                  <a:cubicBezTo>
                    <a:pt x="197" y="246"/>
                    <a:pt x="129" y="302"/>
                    <a:pt x="129" y="302"/>
                  </a:cubicBezTo>
                  <a:cubicBezTo>
                    <a:pt x="165" y="358"/>
                    <a:pt x="190" y="461"/>
                    <a:pt x="86" y="613"/>
                  </a:cubicBezTo>
                  <a:cubicBezTo>
                    <a:pt x="0" y="738"/>
                    <a:pt x="66" y="933"/>
                    <a:pt x="66" y="933"/>
                  </a:cubicBezTo>
                  <a:cubicBezTo>
                    <a:pt x="178" y="839"/>
                    <a:pt x="294" y="957"/>
                    <a:pt x="294" y="957"/>
                  </a:cubicBezTo>
                  <a:cubicBezTo>
                    <a:pt x="294" y="957"/>
                    <a:pt x="238" y="765"/>
                    <a:pt x="352" y="677"/>
                  </a:cubicBezTo>
                  <a:cubicBezTo>
                    <a:pt x="466" y="589"/>
                    <a:pt x="656" y="710"/>
                    <a:pt x="656" y="710"/>
                  </a:cubicBezTo>
                  <a:cubicBezTo>
                    <a:pt x="671" y="559"/>
                    <a:pt x="623" y="506"/>
                    <a:pt x="598" y="482"/>
                  </a:cubicBezTo>
                  <a:cubicBezTo>
                    <a:pt x="573" y="458"/>
                    <a:pt x="576" y="443"/>
                    <a:pt x="588" y="418"/>
                  </a:cubicBezTo>
                  <a:cubicBezTo>
                    <a:pt x="639" y="309"/>
                    <a:pt x="687" y="237"/>
                    <a:pt x="727" y="189"/>
                  </a:cubicBezTo>
                  <a:cubicBezTo>
                    <a:pt x="727" y="189"/>
                    <a:pt x="760" y="189"/>
                    <a:pt x="770" y="251"/>
                  </a:cubicBezTo>
                  <a:cubicBezTo>
                    <a:pt x="814" y="520"/>
                    <a:pt x="920" y="596"/>
                    <a:pt x="960" y="780"/>
                  </a:cubicBezTo>
                  <a:cubicBezTo>
                    <a:pt x="1024" y="1076"/>
                    <a:pt x="803" y="1363"/>
                    <a:pt x="767" y="1439"/>
                  </a:cubicBezTo>
                  <a:cubicBezTo>
                    <a:pt x="767" y="1439"/>
                    <a:pt x="764" y="1458"/>
                    <a:pt x="767" y="1466"/>
                  </a:cubicBezTo>
                  <a:cubicBezTo>
                    <a:pt x="767" y="1466"/>
                    <a:pt x="1114" y="1018"/>
                    <a:pt x="962" y="691"/>
                  </a:cubicBezTo>
                  <a:cubicBezTo>
                    <a:pt x="903" y="563"/>
                    <a:pt x="815" y="408"/>
                    <a:pt x="797" y="269"/>
                  </a:cubicBezTo>
                  <a:cubicBezTo>
                    <a:pt x="786" y="180"/>
                    <a:pt x="775" y="140"/>
                    <a:pt x="775" y="14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1" name="Freeform 214">
              <a:extLst>
                <a:ext uri="{FF2B5EF4-FFF2-40B4-BE49-F238E27FC236}">
                  <a16:creationId xmlns:a16="http://schemas.microsoft.com/office/drawing/2014/main" id="{C35E432A-EE7E-4D92-A559-CD104E91F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565"/>
              <a:ext cx="794" cy="666"/>
            </a:xfrm>
            <a:custGeom>
              <a:avLst/>
              <a:gdLst>
                <a:gd name="T0" fmla="*/ 1677 w 538"/>
                <a:gd name="T1" fmla="*/ 325 h 451"/>
                <a:gd name="T2" fmla="*/ 1406 w 538"/>
                <a:gd name="T3" fmla="*/ 61 h 451"/>
                <a:gd name="T4" fmla="*/ 856 w 538"/>
                <a:gd name="T5" fmla="*/ 148 h 451"/>
                <a:gd name="T6" fmla="*/ 592 w 538"/>
                <a:gd name="T7" fmla="*/ 521 h 451"/>
                <a:gd name="T8" fmla="*/ 514 w 538"/>
                <a:gd name="T9" fmla="*/ 914 h 451"/>
                <a:gd name="T10" fmla="*/ 120 w 538"/>
                <a:gd name="T11" fmla="*/ 1243 h 451"/>
                <a:gd name="T12" fmla="*/ 797 w 538"/>
                <a:gd name="T13" fmla="*/ 1353 h 451"/>
                <a:gd name="T14" fmla="*/ 1045 w 538"/>
                <a:gd name="T15" fmla="*/ 944 h 451"/>
                <a:gd name="T16" fmla="*/ 1290 w 538"/>
                <a:gd name="T17" fmla="*/ 698 h 451"/>
                <a:gd name="T18" fmla="*/ 1511 w 538"/>
                <a:gd name="T19" fmla="*/ 607 h 451"/>
                <a:gd name="T20" fmla="*/ 1694 w 538"/>
                <a:gd name="T21" fmla="*/ 461 h 451"/>
                <a:gd name="T22" fmla="*/ 1688 w 538"/>
                <a:gd name="T23" fmla="*/ 329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4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2" name="Freeform 215">
              <a:extLst>
                <a:ext uri="{FF2B5EF4-FFF2-40B4-BE49-F238E27FC236}">
                  <a16:creationId xmlns:a16="http://schemas.microsoft.com/office/drawing/2014/main" id="{E5AFF403-9929-47AF-83A4-1F51FC270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981"/>
              <a:ext cx="818" cy="1288"/>
            </a:xfrm>
            <a:custGeom>
              <a:avLst/>
              <a:gdLst>
                <a:gd name="T0" fmla="*/ 1153 w 554"/>
                <a:gd name="T1" fmla="*/ 352 h 872"/>
                <a:gd name="T2" fmla="*/ 1738 w 554"/>
                <a:gd name="T3" fmla="*/ 316 h 872"/>
                <a:gd name="T4" fmla="*/ 1670 w 554"/>
                <a:gd name="T5" fmla="*/ 891 h 872"/>
                <a:gd name="T6" fmla="*/ 1350 w 554"/>
                <a:gd name="T7" fmla="*/ 1204 h 872"/>
                <a:gd name="T8" fmla="*/ 1034 w 554"/>
                <a:gd name="T9" fmla="*/ 1620 h 872"/>
                <a:gd name="T10" fmla="*/ 892 w 554"/>
                <a:gd name="T11" fmla="*/ 2743 h 872"/>
                <a:gd name="T12" fmla="*/ 790 w 554"/>
                <a:gd name="T13" fmla="*/ 2756 h 872"/>
                <a:gd name="T14" fmla="*/ 605 w 554"/>
                <a:gd name="T15" fmla="*/ 2660 h 872"/>
                <a:gd name="T16" fmla="*/ 535 w 554"/>
                <a:gd name="T17" fmla="*/ 2474 h 872"/>
                <a:gd name="T18" fmla="*/ 357 w 554"/>
                <a:gd name="T19" fmla="*/ 932 h 872"/>
                <a:gd name="T20" fmla="*/ 453 w 554"/>
                <a:gd name="T21" fmla="*/ 589 h 872"/>
                <a:gd name="T22" fmla="*/ 548 w 554"/>
                <a:gd name="T23" fmla="*/ 471 h 872"/>
                <a:gd name="T24" fmla="*/ 837 w 554"/>
                <a:gd name="T25" fmla="*/ 425 h 872"/>
                <a:gd name="T26" fmla="*/ 1107 w 554"/>
                <a:gd name="T27" fmla="*/ 148 h 872"/>
                <a:gd name="T28" fmla="*/ 1153 w 554"/>
                <a:gd name="T29" fmla="*/ 352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3" name="Oval 216">
              <a:extLst>
                <a:ext uri="{FF2B5EF4-FFF2-40B4-BE49-F238E27FC236}">
                  <a16:creationId xmlns:a16="http://schemas.microsoft.com/office/drawing/2014/main" id="{F310A47A-891A-4578-AFC4-D79DDDEA8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1701"/>
              <a:ext cx="332" cy="79"/>
            </a:xfrm>
            <a:prstGeom prst="ellipse">
              <a:avLst/>
            </a:pr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74" name="Oval 217">
              <a:extLst>
                <a:ext uri="{FF2B5EF4-FFF2-40B4-BE49-F238E27FC236}">
                  <a16:creationId xmlns:a16="http://schemas.microsoft.com/office/drawing/2014/main" id="{DF91302F-C68B-4234-BE3A-7E1A8B159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3" y="1717"/>
              <a:ext cx="282" cy="47"/>
            </a:xfrm>
            <a:prstGeom prst="ellipse">
              <a:avLst/>
            </a:prstGeom>
            <a:solidFill>
              <a:srgbClr val="3E8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75" name="Freeform 218">
              <a:extLst>
                <a:ext uri="{FF2B5EF4-FFF2-40B4-BE49-F238E27FC236}">
                  <a16:creationId xmlns:a16="http://schemas.microsoft.com/office/drawing/2014/main" id="{D7B5E9D8-DF24-4588-A939-08B9606C5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710"/>
              <a:ext cx="282" cy="41"/>
            </a:xfrm>
            <a:custGeom>
              <a:avLst/>
              <a:gdLst>
                <a:gd name="T0" fmla="*/ 586 w 191"/>
                <a:gd name="T1" fmla="*/ 88 h 28"/>
                <a:gd name="T2" fmla="*/ 614 w 191"/>
                <a:gd name="T3" fmla="*/ 66 h 28"/>
                <a:gd name="T4" fmla="*/ 310 w 191"/>
                <a:gd name="T5" fmla="*/ 15 h 28"/>
                <a:gd name="T6" fmla="*/ 0 w 191"/>
                <a:gd name="T7" fmla="*/ 66 h 28"/>
                <a:gd name="T8" fmla="*/ 32 w 191"/>
                <a:gd name="T9" fmla="*/ 88 h 28"/>
                <a:gd name="T10" fmla="*/ 586 w 191"/>
                <a:gd name="T11" fmla="*/ 8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6" name="Line 219">
              <a:extLst>
                <a:ext uri="{FF2B5EF4-FFF2-40B4-BE49-F238E27FC236}">
                  <a16:creationId xmlns:a16="http://schemas.microsoft.com/office/drawing/2014/main" id="{526D4527-BFD4-4D65-841C-BDFE622880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00" y="1741"/>
              <a:ext cx="1" cy="2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7" name="Freeform 220">
              <a:extLst>
                <a:ext uri="{FF2B5EF4-FFF2-40B4-BE49-F238E27FC236}">
                  <a16:creationId xmlns:a16="http://schemas.microsoft.com/office/drawing/2014/main" id="{1FC7FC0C-4042-4A79-B290-145DBE773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741"/>
              <a:ext cx="19" cy="456"/>
            </a:xfrm>
            <a:custGeom>
              <a:avLst/>
              <a:gdLst>
                <a:gd name="T0" fmla="*/ 0 w 13"/>
                <a:gd name="T1" fmla="*/ 0 h 309"/>
                <a:gd name="T2" fmla="*/ 32 w 13"/>
                <a:gd name="T3" fmla="*/ 993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8" name="Oval 221">
              <a:extLst>
                <a:ext uri="{FF2B5EF4-FFF2-40B4-BE49-F238E27FC236}">
                  <a16:creationId xmlns:a16="http://schemas.microsoft.com/office/drawing/2014/main" id="{E46FDA73-70C3-47D0-B2F4-7916AA9D9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1701"/>
              <a:ext cx="332" cy="79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79" name="Oval 222">
              <a:extLst>
                <a:ext uri="{FF2B5EF4-FFF2-40B4-BE49-F238E27FC236}">
                  <a16:creationId xmlns:a16="http://schemas.microsoft.com/office/drawing/2014/main" id="{639FE538-9991-4DEF-9557-ADA2C534D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3" y="1717"/>
              <a:ext cx="282" cy="47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2780" name="Freeform 223">
              <a:extLst>
                <a:ext uri="{FF2B5EF4-FFF2-40B4-BE49-F238E27FC236}">
                  <a16:creationId xmlns:a16="http://schemas.microsoft.com/office/drawing/2014/main" id="{E6103D73-15BC-4865-A1CF-9F20377B5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981"/>
              <a:ext cx="818" cy="1288"/>
            </a:xfrm>
            <a:custGeom>
              <a:avLst/>
              <a:gdLst>
                <a:gd name="T0" fmla="*/ 1153 w 554"/>
                <a:gd name="T1" fmla="*/ 352 h 872"/>
                <a:gd name="T2" fmla="*/ 1738 w 554"/>
                <a:gd name="T3" fmla="*/ 316 h 872"/>
                <a:gd name="T4" fmla="*/ 1670 w 554"/>
                <a:gd name="T5" fmla="*/ 891 h 872"/>
                <a:gd name="T6" fmla="*/ 1350 w 554"/>
                <a:gd name="T7" fmla="*/ 1204 h 872"/>
                <a:gd name="T8" fmla="*/ 1034 w 554"/>
                <a:gd name="T9" fmla="*/ 1620 h 872"/>
                <a:gd name="T10" fmla="*/ 892 w 554"/>
                <a:gd name="T11" fmla="*/ 2743 h 872"/>
                <a:gd name="T12" fmla="*/ 790 w 554"/>
                <a:gd name="T13" fmla="*/ 2756 h 872"/>
                <a:gd name="T14" fmla="*/ 605 w 554"/>
                <a:gd name="T15" fmla="*/ 2660 h 872"/>
                <a:gd name="T16" fmla="*/ 535 w 554"/>
                <a:gd name="T17" fmla="*/ 2474 h 872"/>
                <a:gd name="T18" fmla="*/ 357 w 554"/>
                <a:gd name="T19" fmla="*/ 932 h 872"/>
                <a:gd name="T20" fmla="*/ 453 w 554"/>
                <a:gd name="T21" fmla="*/ 589 h 872"/>
                <a:gd name="T22" fmla="*/ 548 w 554"/>
                <a:gd name="T23" fmla="*/ 471 h 872"/>
                <a:gd name="T24" fmla="*/ 837 w 554"/>
                <a:gd name="T25" fmla="*/ 425 h 872"/>
                <a:gd name="T26" fmla="*/ 1107 w 554"/>
                <a:gd name="T27" fmla="*/ 148 h 872"/>
                <a:gd name="T28" fmla="*/ 1153 w 554"/>
                <a:gd name="T29" fmla="*/ 352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1" name="Freeform 224">
              <a:extLst>
                <a:ext uri="{FF2B5EF4-FFF2-40B4-BE49-F238E27FC236}">
                  <a16:creationId xmlns:a16="http://schemas.microsoft.com/office/drawing/2014/main" id="{45DF9E6D-75CC-48DD-B249-F102E8DBC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640"/>
              <a:ext cx="804" cy="883"/>
            </a:xfrm>
            <a:custGeom>
              <a:avLst/>
              <a:gdLst>
                <a:gd name="T0" fmla="*/ 572 w 545"/>
                <a:gd name="T1" fmla="*/ 68 h 598"/>
                <a:gd name="T2" fmla="*/ 170 w 545"/>
                <a:gd name="T3" fmla="*/ 397 h 598"/>
                <a:gd name="T4" fmla="*/ 102 w 545"/>
                <a:gd name="T5" fmla="*/ 852 h 598"/>
                <a:gd name="T6" fmla="*/ 19 w 545"/>
                <a:gd name="T7" fmla="*/ 1639 h 598"/>
                <a:gd name="T8" fmla="*/ 707 w 545"/>
                <a:gd name="T9" fmla="*/ 1583 h 598"/>
                <a:gd name="T10" fmla="*/ 972 w 545"/>
                <a:gd name="T11" fmla="*/ 1381 h 598"/>
                <a:gd name="T12" fmla="*/ 947 w 545"/>
                <a:gd name="T13" fmla="*/ 690 h 598"/>
                <a:gd name="T14" fmla="*/ 1428 w 545"/>
                <a:gd name="T15" fmla="*/ 992 h 598"/>
                <a:gd name="T16" fmla="*/ 1736 w 545"/>
                <a:gd name="T17" fmla="*/ 614 h 598"/>
                <a:gd name="T18" fmla="*/ 742 w 545"/>
                <a:gd name="T19" fmla="*/ 128 h 598"/>
                <a:gd name="T20" fmla="*/ 572 w 545"/>
                <a:gd name="T21" fmla="*/ 68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2" name="Freeform 225">
              <a:extLst>
                <a:ext uri="{FF2B5EF4-FFF2-40B4-BE49-F238E27FC236}">
                  <a16:creationId xmlns:a16="http://schemas.microsoft.com/office/drawing/2014/main" id="{3E2D832B-26EF-42F2-B351-3ACAC9F4A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640"/>
              <a:ext cx="803" cy="883"/>
            </a:xfrm>
            <a:custGeom>
              <a:avLst/>
              <a:gdLst>
                <a:gd name="T0" fmla="*/ 1458 w 544"/>
                <a:gd name="T1" fmla="*/ 988 h 598"/>
                <a:gd name="T2" fmla="*/ 1740 w 544"/>
                <a:gd name="T3" fmla="*/ 614 h 598"/>
                <a:gd name="T4" fmla="*/ 742 w 544"/>
                <a:gd name="T5" fmla="*/ 128 h 598"/>
                <a:gd name="T6" fmla="*/ 573 w 544"/>
                <a:gd name="T7" fmla="*/ 68 h 598"/>
                <a:gd name="T8" fmla="*/ 170 w 544"/>
                <a:gd name="T9" fmla="*/ 397 h 598"/>
                <a:gd name="T10" fmla="*/ 102 w 544"/>
                <a:gd name="T11" fmla="*/ 852 h 598"/>
                <a:gd name="T12" fmla="*/ 19 w 544"/>
                <a:gd name="T13" fmla="*/ 1639 h 598"/>
                <a:gd name="T14" fmla="*/ 709 w 544"/>
                <a:gd name="T15" fmla="*/ 1583 h 598"/>
                <a:gd name="T16" fmla="*/ 974 w 544"/>
                <a:gd name="T17" fmla="*/ 1381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3" name="Freeform 226">
              <a:extLst>
                <a:ext uri="{FF2B5EF4-FFF2-40B4-BE49-F238E27FC236}">
                  <a16:creationId xmlns:a16="http://schemas.microsoft.com/office/drawing/2014/main" id="{54F54390-6731-4BD2-B528-BFD89FBA6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862"/>
              <a:ext cx="437" cy="499"/>
            </a:xfrm>
            <a:custGeom>
              <a:avLst/>
              <a:gdLst>
                <a:gd name="T0" fmla="*/ 898 w 296"/>
                <a:gd name="T1" fmla="*/ 979 h 338"/>
                <a:gd name="T2" fmla="*/ 589 w 296"/>
                <a:gd name="T3" fmla="*/ 1067 h 338"/>
                <a:gd name="T4" fmla="*/ 174 w 296"/>
                <a:gd name="T5" fmla="*/ 788 h 338"/>
                <a:gd name="T6" fmla="*/ 193 w 296"/>
                <a:gd name="T7" fmla="*/ 193 h 338"/>
                <a:gd name="T8" fmla="*/ 722 w 296"/>
                <a:gd name="T9" fmla="*/ 493 h 338"/>
                <a:gd name="T10" fmla="*/ 892 w 296"/>
                <a:gd name="T11" fmla="*/ 778 h 338"/>
                <a:gd name="T12" fmla="*/ 898 w 296"/>
                <a:gd name="T13" fmla="*/ 979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4" name="Freeform 227">
              <a:extLst>
                <a:ext uri="{FF2B5EF4-FFF2-40B4-BE49-F238E27FC236}">
                  <a16:creationId xmlns:a16="http://schemas.microsoft.com/office/drawing/2014/main" id="{0A6ED3AA-0353-4390-B4F6-C4690CD14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862"/>
              <a:ext cx="437" cy="499"/>
            </a:xfrm>
            <a:custGeom>
              <a:avLst/>
              <a:gdLst>
                <a:gd name="T0" fmla="*/ 898 w 296"/>
                <a:gd name="T1" fmla="*/ 979 h 338"/>
                <a:gd name="T2" fmla="*/ 589 w 296"/>
                <a:gd name="T3" fmla="*/ 1067 h 338"/>
                <a:gd name="T4" fmla="*/ 174 w 296"/>
                <a:gd name="T5" fmla="*/ 788 h 338"/>
                <a:gd name="T6" fmla="*/ 193 w 296"/>
                <a:gd name="T7" fmla="*/ 193 h 338"/>
                <a:gd name="T8" fmla="*/ 722 w 296"/>
                <a:gd name="T9" fmla="*/ 493 h 338"/>
                <a:gd name="T10" fmla="*/ 892 w 296"/>
                <a:gd name="T11" fmla="*/ 778 h 338"/>
                <a:gd name="T12" fmla="*/ 898 w 296"/>
                <a:gd name="T13" fmla="*/ 979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5" name="Freeform 228">
              <a:extLst>
                <a:ext uri="{FF2B5EF4-FFF2-40B4-BE49-F238E27FC236}">
                  <a16:creationId xmlns:a16="http://schemas.microsoft.com/office/drawing/2014/main" id="{DD86EC04-FB34-4495-92B2-0F36FB4C4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139"/>
              <a:ext cx="171" cy="244"/>
            </a:xfrm>
            <a:custGeom>
              <a:avLst/>
              <a:gdLst>
                <a:gd name="T0" fmla="*/ 371 w 116"/>
                <a:gd name="T1" fmla="*/ 0 h 165"/>
                <a:gd name="T2" fmla="*/ 336 w 116"/>
                <a:gd name="T3" fmla="*/ 68 h 165"/>
                <a:gd name="T4" fmla="*/ 285 w 116"/>
                <a:gd name="T5" fmla="*/ 170 h 165"/>
                <a:gd name="T6" fmla="*/ 150 w 116"/>
                <a:gd name="T7" fmla="*/ 312 h 165"/>
                <a:gd name="T8" fmla="*/ 115 w 116"/>
                <a:gd name="T9" fmla="*/ 413 h 165"/>
                <a:gd name="T10" fmla="*/ 47 w 116"/>
                <a:gd name="T11" fmla="*/ 433 h 165"/>
                <a:gd name="T12" fmla="*/ 9 w 116"/>
                <a:gd name="T13" fmla="*/ 534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6" name="Freeform 229">
              <a:extLst>
                <a:ext uri="{FF2B5EF4-FFF2-40B4-BE49-F238E27FC236}">
                  <a16:creationId xmlns:a16="http://schemas.microsoft.com/office/drawing/2014/main" id="{FA9F3A28-7000-4B97-A762-566ACFDCA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333"/>
              <a:ext cx="49" cy="41"/>
            </a:xfrm>
            <a:custGeom>
              <a:avLst/>
              <a:gdLst>
                <a:gd name="T0" fmla="*/ 74 w 33"/>
                <a:gd name="T1" fmla="*/ 86 h 28"/>
                <a:gd name="T2" fmla="*/ 15 w 33"/>
                <a:gd name="T3" fmla="*/ 38 h 28"/>
                <a:gd name="T4" fmla="*/ 108 w 33"/>
                <a:gd name="T5" fmla="*/ 4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19050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7" name="Freeform 230">
              <a:extLst>
                <a:ext uri="{FF2B5EF4-FFF2-40B4-BE49-F238E27FC236}">
                  <a16:creationId xmlns:a16="http://schemas.microsoft.com/office/drawing/2014/main" id="{446C445A-D783-4DAA-8540-49EB91739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311"/>
              <a:ext cx="38" cy="37"/>
            </a:xfrm>
            <a:custGeom>
              <a:avLst/>
              <a:gdLst>
                <a:gd name="T0" fmla="*/ 32 w 26"/>
                <a:gd name="T1" fmla="*/ 74 h 25"/>
                <a:gd name="T2" fmla="*/ 19 w 26"/>
                <a:gd name="T3" fmla="*/ 15 h 25"/>
                <a:gd name="T4" fmla="*/ 82 w 26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9525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8" name="Freeform 231">
              <a:extLst>
                <a:ext uri="{FF2B5EF4-FFF2-40B4-BE49-F238E27FC236}">
                  <a16:creationId xmlns:a16="http://schemas.microsoft.com/office/drawing/2014/main" id="{83863E9F-233A-4528-8DF7-6AB46EA26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002"/>
              <a:ext cx="258" cy="325"/>
            </a:xfrm>
            <a:custGeom>
              <a:avLst/>
              <a:gdLst>
                <a:gd name="T0" fmla="*/ 115 w 175"/>
                <a:gd name="T1" fmla="*/ 35 h 220"/>
                <a:gd name="T2" fmla="*/ 28 w 175"/>
                <a:gd name="T3" fmla="*/ 49 h 220"/>
                <a:gd name="T4" fmla="*/ 22 w 175"/>
                <a:gd name="T5" fmla="*/ 194 h 220"/>
                <a:gd name="T6" fmla="*/ 96 w 175"/>
                <a:gd name="T7" fmla="*/ 521 h 220"/>
                <a:gd name="T8" fmla="*/ 503 w 175"/>
                <a:gd name="T9" fmla="*/ 539 h 220"/>
                <a:gd name="T10" fmla="*/ 276 w 175"/>
                <a:gd name="T11" fmla="*/ 461 h 220"/>
                <a:gd name="T12" fmla="*/ 74 w 175"/>
                <a:gd name="T13" fmla="*/ 270 h 220"/>
                <a:gd name="T14" fmla="*/ 96 w 175"/>
                <a:gd name="T15" fmla="*/ 114 h 220"/>
                <a:gd name="T16" fmla="*/ 109 w 175"/>
                <a:gd name="T17" fmla="*/ 27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9" name="Freeform 232">
              <a:extLst>
                <a:ext uri="{FF2B5EF4-FFF2-40B4-BE49-F238E27FC236}">
                  <a16:creationId xmlns:a16="http://schemas.microsoft.com/office/drawing/2014/main" id="{F2E70EA2-DA6E-4EE0-BD12-89ADB2114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231"/>
              <a:ext cx="186" cy="105"/>
            </a:xfrm>
            <a:custGeom>
              <a:avLst/>
              <a:gdLst>
                <a:gd name="T0" fmla="*/ 325 w 126"/>
                <a:gd name="T1" fmla="*/ 28 h 71"/>
                <a:gd name="T2" fmla="*/ 310 w 126"/>
                <a:gd name="T3" fmla="*/ 127 h 71"/>
                <a:gd name="T4" fmla="*/ 177 w 126"/>
                <a:gd name="T5" fmla="*/ 149 h 71"/>
                <a:gd name="T6" fmla="*/ 102 w 126"/>
                <a:gd name="T7" fmla="*/ 133 h 71"/>
                <a:gd name="T8" fmla="*/ 6 w 126"/>
                <a:gd name="T9" fmla="*/ 155 h 71"/>
                <a:gd name="T10" fmla="*/ 183 w 126"/>
                <a:gd name="T11" fmla="*/ 210 h 71"/>
                <a:gd name="T12" fmla="*/ 273 w 126"/>
                <a:gd name="T13" fmla="*/ 220 h 71"/>
                <a:gd name="T14" fmla="*/ 353 w 126"/>
                <a:gd name="T15" fmla="*/ 223 h 71"/>
                <a:gd name="T16" fmla="*/ 393 w 126"/>
                <a:gd name="T17" fmla="*/ 95 h 71"/>
                <a:gd name="T18" fmla="*/ 353 w 126"/>
                <a:gd name="T19" fmla="*/ 9 h 71"/>
                <a:gd name="T20" fmla="*/ 325 w 126"/>
                <a:gd name="T21" fmla="*/ 28 h 71"/>
                <a:gd name="T22" fmla="*/ 325 w 126"/>
                <a:gd name="T23" fmla="*/ 33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0" name="Freeform 233">
              <a:extLst>
                <a:ext uri="{FF2B5EF4-FFF2-40B4-BE49-F238E27FC236}">
                  <a16:creationId xmlns:a16="http://schemas.microsoft.com/office/drawing/2014/main" id="{ADB3CEFA-D234-4DE3-A309-F64F8D9E6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936"/>
              <a:ext cx="121" cy="192"/>
            </a:xfrm>
            <a:custGeom>
              <a:avLst/>
              <a:gdLst>
                <a:gd name="T0" fmla="*/ 211 w 82"/>
                <a:gd name="T1" fmla="*/ 32 h 130"/>
                <a:gd name="T2" fmla="*/ 161 w 82"/>
                <a:gd name="T3" fmla="*/ 1 h 130"/>
                <a:gd name="T4" fmla="*/ 109 w 82"/>
                <a:gd name="T5" fmla="*/ 27 h 130"/>
                <a:gd name="T6" fmla="*/ 35 w 82"/>
                <a:gd name="T7" fmla="*/ 157 h 130"/>
                <a:gd name="T8" fmla="*/ 15 w 82"/>
                <a:gd name="T9" fmla="*/ 344 h 130"/>
                <a:gd name="T10" fmla="*/ 69 w 82"/>
                <a:gd name="T11" fmla="*/ 275 h 130"/>
                <a:gd name="T12" fmla="*/ 96 w 82"/>
                <a:gd name="T13" fmla="*/ 177 h 130"/>
                <a:gd name="T14" fmla="*/ 134 w 82"/>
                <a:gd name="T15" fmla="*/ 106 h 130"/>
                <a:gd name="T16" fmla="*/ 196 w 82"/>
                <a:gd name="T17" fmla="*/ 95 h 130"/>
                <a:gd name="T18" fmla="*/ 238 w 82"/>
                <a:gd name="T19" fmla="*/ 106 h 130"/>
                <a:gd name="T20" fmla="*/ 248 w 82"/>
                <a:gd name="T21" fmla="*/ 55 h 130"/>
                <a:gd name="T22" fmla="*/ 210 w 82"/>
                <a:gd name="T23" fmla="*/ 28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1" name="Freeform 234">
              <a:extLst>
                <a:ext uri="{FF2B5EF4-FFF2-40B4-BE49-F238E27FC236}">
                  <a16:creationId xmlns:a16="http://schemas.microsoft.com/office/drawing/2014/main" id="{9E0CC383-314F-48E4-BD27-65F684B6B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073"/>
              <a:ext cx="197" cy="270"/>
            </a:xfrm>
            <a:custGeom>
              <a:avLst/>
              <a:gdLst>
                <a:gd name="T0" fmla="*/ 22 w 134"/>
                <a:gd name="T1" fmla="*/ 0 h 183"/>
                <a:gd name="T2" fmla="*/ 60 w 134"/>
                <a:gd name="T3" fmla="*/ 270 h 183"/>
                <a:gd name="T4" fmla="*/ 426 w 134"/>
                <a:gd name="T5" fmla="*/ 587 h 183"/>
                <a:gd name="T6" fmla="*/ 147 w 134"/>
                <a:gd name="T7" fmla="*/ 398 h 183"/>
                <a:gd name="T8" fmla="*/ 22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2" name="Freeform 235">
              <a:extLst>
                <a:ext uri="{FF2B5EF4-FFF2-40B4-BE49-F238E27FC236}">
                  <a16:creationId xmlns:a16="http://schemas.microsoft.com/office/drawing/2014/main" id="{687180C3-DE96-475D-BD59-CB210FB72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004"/>
              <a:ext cx="40" cy="141"/>
            </a:xfrm>
            <a:custGeom>
              <a:avLst/>
              <a:gdLst>
                <a:gd name="T0" fmla="*/ 87 w 27"/>
                <a:gd name="T1" fmla="*/ 0 h 96"/>
                <a:gd name="T2" fmla="*/ 19 w 27"/>
                <a:gd name="T3" fmla="*/ 101 h 96"/>
                <a:gd name="T4" fmla="*/ 22 w 27"/>
                <a:gd name="T5" fmla="*/ 304 h 96"/>
                <a:gd name="T6" fmla="*/ 9 w 27"/>
                <a:gd name="T7" fmla="*/ 134 h 96"/>
                <a:gd name="T8" fmla="*/ 87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3" name="Freeform 236">
              <a:extLst>
                <a:ext uri="{FF2B5EF4-FFF2-40B4-BE49-F238E27FC236}">
                  <a16:creationId xmlns:a16="http://schemas.microsoft.com/office/drawing/2014/main" id="{E5BDB095-C04E-48D2-B245-F99439D0A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634"/>
              <a:ext cx="282" cy="179"/>
            </a:xfrm>
            <a:custGeom>
              <a:avLst/>
              <a:gdLst>
                <a:gd name="T0" fmla="*/ 601 w 191"/>
                <a:gd name="T1" fmla="*/ 142 h 121"/>
                <a:gd name="T2" fmla="*/ 399 w 191"/>
                <a:gd name="T3" fmla="*/ 183 h 121"/>
                <a:gd name="T4" fmla="*/ 127 w 191"/>
                <a:gd name="T5" fmla="*/ 72 h 121"/>
                <a:gd name="T6" fmla="*/ 32 w 191"/>
                <a:gd name="T7" fmla="*/ 15 h 121"/>
                <a:gd name="T8" fmla="*/ 52 w 191"/>
                <a:gd name="T9" fmla="*/ 120 h 121"/>
                <a:gd name="T10" fmla="*/ 142 w 191"/>
                <a:gd name="T11" fmla="*/ 210 h 121"/>
                <a:gd name="T12" fmla="*/ 219 w 191"/>
                <a:gd name="T13" fmla="*/ 305 h 121"/>
                <a:gd name="T14" fmla="*/ 360 w 191"/>
                <a:gd name="T15" fmla="*/ 370 h 121"/>
                <a:gd name="T16" fmla="*/ 489 w 191"/>
                <a:gd name="T17" fmla="*/ 246 h 121"/>
                <a:gd name="T18" fmla="*/ 614 w 191"/>
                <a:gd name="T19" fmla="*/ 149 h 121"/>
                <a:gd name="T20" fmla="*/ 601 w 191"/>
                <a:gd name="T21" fmla="*/ 142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4" name="Freeform 237">
              <a:extLst>
                <a:ext uri="{FF2B5EF4-FFF2-40B4-BE49-F238E27FC236}">
                  <a16:creationId xmlns:a16="http://schemas.microsoft.com/office/drawing/2014/main" id="{25FC2352-06A9-4EBB-BC5D-706EB51CC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941"/>
              <a:ext cx="105" cy="126"/>
            </a:xfrm>
            <a:custGeom>
              <a:avLst/>
              <a:gdLst>
                <a:gd name="T0" fmla="*/ 210 w 71"/>
                <a:gd name="T1" fmla="*/ 191 h 85"/>
                <a:gd name="T2" fmla="*/ 120 w 71"/>
                <a:gd name="T3" fmla="*/ 86 h 85"/>
                <a:gd name="T4" fmla="*/ 13 w 71"/>
                <a:gd name="T5" fmla="*/ 9 h 85"/>
                <a:gd name="T6" fmla="*/ 106 w 71"/>
                <a:gd name="T7" fmla="*/ 169 h 85"/>
                <a:gd name="T8" fmla="*/ 223 w 71"/>
                <a:gd name="T9" fmla="*/ 274 h 85"/>
                <a:gd name="T10" fmla="*/ 210 w 71"/>
                <a:gd name="T11" fmla="*/ 191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5" name="Freeform 238">
              <a:extLst>
                <a:ext uri="{FF2B5EF4-FFF2-40B4-BE49-F238E27FC236}">
                  <a16:creationId xmlns:a16="http://schemas.microsoft.com/office/drawing/2014/main" id="{76FA4E69-8D72-4C4E-8DB6-ABCF08701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068"/>
              <a:ext cx="104" cy="194"/>
            </a:xfrm>
            <a:custGeom>
              <a:avLst/>
              <a:gdLst>
                <a:gd name="T0" fmla="*/ 190 w 71"/>
                <a:gd name="T1" fmla="*/ 0 h 131"/>
                <a:gd name="T2" fmla="*/ 204 w 71"/>
                <a:gd name="T3" fmla="*/ 87 h 131"/>
                <a:gd name="T4" fmla="*/ 223 w 71"/>
                <a:gd name="T5" fmla="*/ 160 h 131"/>
                <a:gd name="T6" fmla="*/ 198 w 71"/>
                <a:gd name="T7" fmla="*/ 222 h 131"/>
                <a:gd name="T8" fmla="*/ 176 w 71"/>
                <a:gd name="T9" fmla="*/ 286 h 131"/>
                <a:gd name="T10" fmla="*/ 69 w 71"/>
                <a:gd name="T11" fmla="*/ 360 h 131"/>
                <a:gd name="T12" fmla="*/ 6 w 71"/>
                <a:gd name="T13" fmla="*/ 387 h 131"/>
                <a:gd name="T14" fmla="*/ 13 w 71"/>
                <a:gd name="T15" fmla="*/ 341 h 131"/>
                <a:gd name="T16" fmla="*/ 13 w 71"/>
                <a:gd name="T17" fmla="*/ 289 h 131"/>
                <a:gd name="T18" fmla="*/ 47 w 71"/>
                <a:gd name="T19" fmla="*/ 184 h 131"/>
                <a:gd name="T20" fmla="*/ 120 w 71"/>
                <a:gd name="T21" fmla="*/ 123 h 131"/>
                <a:gd name="T22" fmla="*/ 170 w 71"/>
                <a:gd name="T23" fmla="*/ 65 h 131"/>
                <a:gd name="T24" fmla="*/ 190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6" name="Freeform 239">
              <a:extLst>
                <a:ext uri="{FF2B5EF4-FFF2-40B4-BE49-F238E27FC236}">
                  <a16:creationId xmlns:a16="http://schemas.microsoft.com/office/drawing/2014/main" id="{EC848634-F27F-4F52-BB15-2723CE6D8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193"/>
              <a:ext cx="115" cy="35"/>
            </a:xfrm>
            <a:custGeom>
              <a:avLst/>
              <a:gdLst>
                <a:gd name="T0" fmla="*/ 6 w 78"/>
                <a:gd name="T1" fmla="*/ 66 h 24"/>
                <a:gd name="T2" fmla="*/ 81 w 78"/>
                <a:gd name="T3" fmla="*/ 26 h 24"/>
                <a:gd name="T4" fmla="*/ 251 w 78"/>
                <a:gd name="T5" fmla="*/ 61 h 24"/>
                <a:gd name="T6" fmla="*/ 106 w 78"/>
                <a:gd name="T7" fmla="*/ 47 h 24"/>
                <a:gd name="T8" fmla="*/ 6 w 78"/>
                <a:gd name="T9" fmla="*/ 6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7" name="Freeform 240">
              <a:extLst>
                <a:ext uri="{FF2B5EF4-FFF2-40B4-BE49-F238E27FC236}">
                  <a16:creationId xmlns:a16="http://schemas.microsoft.com/office/drawing/2014/main" id="{2227D697-09E5-4030-846C-AD0EED0C3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029"/>
              <a:ext cx="303" cy="248"/>
            </a:xfrm>
            <a:custGeom>
              <a:avLst/>
              <a:gdLst>
                <a:gd name="T0" fmla="*/ 662 w 205"/>
                <a:gd name="T1" fmla="*/ 120 h 168"/>
                <a:gd name="T2" fmla="*/ 223 w 205"/>
                <a:gd name="T3" fmla="*/ 251 h 168"/>
                <a:gd name="T4" fmla="*/ 157 w 205"/>
                <a:gd name="T5" fmla="*/ 403 h 168"/>
                <a:gd name="T6" fmla="*/ 0 w 205"/>
                <a:gd name="T7" fmla="*/ 540 h 168"/>
                <a:gd name="T8" fmla="*/ 87 w 205"/>
                <a:gd name="T9" fmla="*/ 459 h 168"/>
                <a:gd name="T10" fmla="*/ 210 w 205"/>
                <a:gd name="T11" fmla="*/ 322 h 168"/>
                <a:gd name="T12" fmla="*/ 662 w 205"/>
                <a:gd name="T13" fmla="*/ 12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8" name="Freeform 241">
              <a:extLst>
                <a:ext uri="{FF2B5EF4-FFF2-40B4-BE49-F238E27FC236}">
                  <a16:creationId xmlns:a16="http://schemas.microsoft.com/office/drawing/2014/main" id="{C2710683-C17C-4264-878D-330FABD4F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157"/>
              <a:ext cx="310" cy="318"/>
            </a:xfrm>
            <a:custGeom>
              <a:avLst/>
              <a:gdLst>
                <a:gd name="T0" fmla="*/ 673 w 210"/>
                <a:gd name="T1" fmla="*/ 109 h 215"/>
                <a:gd name="T2" fmla="*/ 654 w 210"/>
                <a:gd name="T3" fmla="*/ 314 h 215"/>
                <a:gd name="T4" fmla="*/ 608 w 210"/>
                <a:gd name="T5" fmla="*/ 488 h 215"/>
                <a:gd name="T6" fmla="*/ 384 w 210"/>
                <a:gd name="T7" fmla="*/ 682 h 215"/>
                <a:gd name="T8" fmla="*/ 193 w 210"/>
                <a:gd name="T9" fmla="*/ 689 h 215"/>
                <a:gd name="T10" fmla="*/ 32 w 210"/>
                <a:gd name="T11" fmla="*/ 553 h 215"/>
                <a:gd name="T12" fmla="*/ 69 w 210"/>
                <a:gd name="T13" fmla="*/ 453 h 215"/>
                <a:gd name="T14" fmla="*/ 269 w 210"/>
                <a:gd name="T15" fmla="*/ 453 h 215"/>
                <a:gd name="T16" fmla="*/ 489 w 210"/>
                <a:gd name="T17" fmla="*/ 141 h 215"/>
                <a:gd name="T18" fmla="*/ 676 w 210"/>
                <a:gd name="T19" fmla="*/ 133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9" name="Freeform 242">
              <a:extLst>
                <a:ext uri="{FF2B5EF4-FFF2-40B4-BE49-F238E27FC236}">
                  <a16:creationId xmlns:a16="http://schemas.microsoft.com/office/drawing/2014/main" id="{7F4A5859-D446-41B3-8282-369401913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444"/>
              <a:ext cx="298" cy="264"/>
            </a:xfrm>
            <a:custGeom>
              <a:avLst/>
              <a:gdLst>
                <a:gd name="T0" fmla="*/ 65 w 202"/>
                <a:gd name="T1" fmla="*/ 417 h 179"/>
                <a:gd name="T2" fmla="*/ 384 w 202"/>
                <a:gd name="T3" fmla="*/ 540 h 179"/>
                <a:gd name="T4" fmla="*/ 559 w 202"/>
                <a:gd name="T5" fmla="*/ 513 h 179"/>
                <a:gd name="T6" fmla="*/ 636 w 202"/>
                <a:gd name="T7" fmla="*/ 358 h 179"/>
                <a:gd name="T8" fmla="*/ 583 w 202"/>
                <a:gd name="T9" fmla="*/ 289 h 179"/>
                <a:gd name="T10" fmla="*/ 527 w 202"/>
                <a:gd name="T11" fmla="*/ 187 h 179"/>
                <a:gd name="T12" fmla="*/ 338 w 202"/>
                <a:gd name="T13" fmla="*/ 28 h 179"/>
                <a:gd name="T14" fmla="*/ 339 w 202"/>
                <a:gd name="T15" fmla="*/ 242 h 179"/>
                <a:gd name="T16" fmla="*/ 180 w 202"/>
                <a:gd name="T17" fmla="*/ 289 h 179"/>
                <a:gd name="T18" fmla="*/ 77 w 202"/>
                <a:gd name="T19" fmla="*/ 426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0" name="Freeform 243">
              <a:extLst>
                <a:ext uri="{FF2B5EF4-FFF2-40B4-BE49-F238E27FC236}">
                  <a16:creationId xmlns:a16="http://schemas.microsoft.com/office/drawing/2014/main" id="{A8D318AD-BCE3-4A2F-9295-29862E14A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708"/>
              <a:ext cx="103" cy="257"/>
            </a:xfrm>
            <a:custGeom>
              <a:avLst/>
              <a:gdLst>
                <a:gd name="T0" fmla="*/ 22 w 70"/>
                <a:gd name="T1" fmla="*/ 411 h 174"/>
                <a:gd name="T2" fmla="*/ 194 w 70"/>
                <a:gd name="T3" fmla="*/ 545 h 174"/>
                <a:gd name="T4" fmla="*/ 194 w 70"/>
                <a:gd name="T5" fmla="*/ 397 h 174"/>
                <a:gd name="T6" fmla="*/ 203 w 70"/>
                <a:gd name="T7" fmla="*/ 270 h 174"/>
                <a:gd name="T8" fmla="*/ 9 w 70"/>
                <a:gd name="T9" fmla="*/ 106 h 174"/>
                <a:gd name="T10" fmla="*/ 56 w 70"/>
                <a:gd name="T11" fmla="*/ 306 h 174"/>
                <a:gd name="T12" fmla="*/ 13 w 70"/>
                <a:gd name="T13" fmla="*/ 360 h 174"/>
                <a:gd name="T14" fmla="*/ 28 w 70"/>
                <a:gd name="T15" fmla="*/ 419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1" name="Freeform 244">
              <a:extLst>
                <a:ext uri="{FF2B5EF4-FFF2-40B4-BE49-F238E27FC236}">
                  <a16:creationId xmlns:a16="http://schemas.microsoft.com/office/drawing/2014/main" id="{21683EA9-7371-4064-B5B1-91B8B63D4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188"/>
              <a:ext cx="92" cy="180"/>
            </a:xfrm>
            <a:custGeom>
              <a:avLst/>
              <a:gdLst>
                <a:gd name="T0" fmla="*/ 53 w 62"/>
                <a:gd name="T1" fmla="*/ 87 h 122"/>
                <a:gd name="T2" fmla="*/ 169 w 62"/>
                <a:gd name="T3" fmla="*/ 46 h 122"/>
                <a:gd name="T4" fmla="*/ 163 w 62"/>
                <a:gd name="T5" fmla="*/ 242 h 122"/>
                <a:gd name="T6" fmla="*/ 53 w 62"/>
                <a:gd name="T7" fmla="*/ 83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2" name="Freeform 245">
              <a:extLst>
                <a:ext uri="{FF2B5EF4-FFF2-40B4-BE49-F238E27FC236}">
                  <a16:creationId xmlns:a16="http://schemas.microsoft.com/office/drawing/2014/main" id="{76E8010A-00C1-4CB6-8F41-546C6BD33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470"/>
              <a:ext cx="86" cy="126"/>
            </a:xfrm>
            <a:custGeom>
              <a:avLst/>
              <a:gdLst>
                <a:gd name="T0" fmla="*/ 6 w 58"/>
                <a:gd name="T1" fmla="*/ 79 h 85"/>
                <a:gd name="T2" fmla="*/ 1 w 58"/>
                <a:gd name="T3" fmla="*/ 15 h 85"/>
                <a:gd name="T4" fmla="*/ 181 w 58"/>
                <a:gd name="T5" fmla="*/ 202 h 85"/>
                <a:gd name="T6" fmla="*/ 96 w 58"/>
                <a:gd name="T7" fmla="*/ 242 h 85"/>
                <a:gd name="T8" fmla="*/ 27 w 58"/>
                <a:gd name="T9" fmla="*/ 117 h 85"/>
                <a:gd name="T10" fmla="*/ 1 w 58"/>
                <a:gd name="T11" fmla="*/ 7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3" name="Freeform 246">
              <a:extLst>
                <a:ext uri="{FF2B5EF4-FFF2-40B4-BE49-F238E27FC236}">
                  <a16:creationId xmlns:a16="http://schemas.microsoft.com/office/drawing/2014/main" id="{BDBA47C4-4616-48DF-831F-DDB3E23A0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748"/>
              <a:ext cx="57" cy="74"/>
            </a:xfrm>
            <a:custGeom>
              <a:avLst/>
              <a:gdLst>
                <a:gd name="T0" fmla="*/ 6 w 39"/>
                <a:gd name="T1" fmla="*/ 49 h 50"/>
                <a:gd name="T2" fmla="*/ 121 w 39"/>
                <a:gd name="T3" fmla="*/ 163 h 50"/>
                <a:gd name="T4" fmla="*/ 0 w 39"/>
                <a:gd name="T5" fmla="*/ 4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4" name="Freeform 247">
              <a:extLst>
                <a:ext uri="{FF2B5EF4-FFF2-40B4-BE49-F238E27FC236}">
                  <a16:creationId xmlns:a16="http://schemas.microsoft.com/office/drawing/2014/main" id="{FD447D5F-5E28-4D2C-BC56-5852DEB77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637"/>
              <a:ext cx="169" cy="460"/>
            </a:xfrm>
            <a:custGeom>
              <a:avLst/>
              <a:gdLst>
                <a:gd name="T0" fmla="*/ 184 w 115"/>
                <a:gd name="T1" fmla="*/ 1006 h 311"/>
                <a:gd name="T2" fmla="*/ 364 w 115"/>
                <a:gd name="T3" fmla="*/ 0 h 311"/>
                <a:gd name="T4" fmla="*/ 184 w 115"/>
                <a:gd name="T5" fmla="*/ 1006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5" name="Freeform 248">
              <a:extLst>
                <a:ext uri="{FF2B5EF4-FFF2-40B4-BE49-F238E27FC236}">
                  <a16:creationId xmlns:a16="http://schemas.microsoft.com/office/drawing/2014/main" id="{BF488C1E-084B-4BD8-9435-270CE9EFC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702"/>
              <a:ext cx="87" cy="335"/>
            </a:xfrm>
            <a:custGeom>
              <a:avLst/>
              <a:gdLst>
                <a:gd name="T0" fmla="*/ 189 w 59"/>
                <a:gd name="T1" fmla="*/ 0 h 227"/>
                <a:gd name="T2" fmla="*/ 74 w 59"/>
                <a:gd name="T3" fmla="*/ 729 h 227"/>
                <a:gd name="T4" fmla="*/ 189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6" name="Freeform 249">
              <a:extLst>
                <a:ext uri="{FF2B5EF4-FFF2-40B4-BE49-F238E27FC236}">
                  <a16:creationId xmlns:a16="http://schemas.microsoft.com/office/drawing/2014/main" id="{2889B1DB-E0CD-4855-951F-A5C6C2D3C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1221"/>
              <a:ext cx="105" cy="254"/>
            </a:xfrm>
            <a:custGeom>
              <a:avLst/>
              <a:gdLst>
                <a:gd name="T0" fmla="*/ 0 w 71"/>
                <a:gd name="T1" fmla="*/ 32 h 172"/>
                <a:gd name="T2" fmla="*/ 74 w 71"/>
                <a:gd name="T3" fmla="*/ 554 h 172"/>
                <a:gd name="T4" fmla="*/ 49 w 71"/>
                <a:gd name="T5" fmla="*/ 0 h 172"/>
                <a:gd name="T6" fmla="*/ 0 w 71"/>
                <a:gd name="T7" fmla="*/ 32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72">
                  <a:moveTo>
                    <a:pt x="0" y="10"/>
                  </a:moveTo>
                  <a:cubicBezTo>
                    <a:pt x="0" y="10"/>
                    <a:pt x="48" y="78"/>
                    <a:pt x="23" y="172"/>
                  </a:cubicBezTo>
                  <a:cubicBezTo>
                    <a:pt x="23" y="172"/>
                    <a:pt x="71" y="108"/>
                    <a:pt x="15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7" name="Freeform 250">
              <a:extLst>
                <a:ext uri="{FF2B5EF4-FFF2-40B4-BE49-F238E27FC236}">
                  <a16:creationId xmlns:a16="http://schemas.microsoft.com/office/drawing/2014/main" id="{95B2A32F-0704-4CB1-9720-7D9869092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008"/>
              <a:ext cx="161" cy="322"/>
            </a:xfrm>
            <a:custGeom>
              <a:avLst/>
              <a:gdLst>
                <a:gd name="T0" fmla="*/ 303 w 109"/>
                <a:gd name="T1" fmla="*/ 0 h 218"/>
                <a:gd name="T2" fmla="*/ 0 w 109"/>
                <a:gd name="T3" fmla="*/ 703 h 218"/>
                <a:gd name="T4" fmla="*/ 352 w 109"/>
                <a:gd name="T5" fmla="*/ 1 h 218"/>
                <a:gd name="T6" fmla="*/ 303 w 109"/>
                <a:gd name="T7" fmla="*/ 0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218">
                  <a:moveTo>
                    <a:pt x="94" y="0"/>
                  </a:moveTo>
                  <a:cubicBezTo>
                    <a:pt x="94" y="0"/>
                    <a:pt x="27" y="146"/>
                    <a:pt x="0" y="218"/>
                  </a:cubicBezTo>
                  <a:cubicBezTo>
                    <a:pt x="0" y="218"/>
                    <a:pt x="91" y="8"/>
                    <a:pt x="109" y="1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8" name="Freeform 251">
              <a:extLst>
                <a:ext uri="{FF2B5EF4-FFF2-40B4-BE49-F238E27FC236}">
                  <a16:creationId xmlns:a16="http://schemas.microsoft.com/office/drawing/2014/main" id="{D978A298-FB24-49E3-8AA1-25576867E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241"/>
              <a:ext cx="78" cy="222"/>
            </a:xfrm>
            <a:custGeom>
              <a:avLst/>
              <a:gdLst>
                <a:gd name="T0" fmla="*/ 0 w 53"/>
                <a:gd name="T1" fmla="*/ 0 h 150"/>
                <a:gd name="T2" fmla="*/ 74 w 53"/>
                <a:gd name="T3" fmla="*/ 487 h 150"/>
                <a:gd name="T4" fmla="*/ 0 w 53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0">
                  <a:moveTo>
                    <a:pt x="0" y="0"/>
                  </a:moveTo>
                  <a:cubicBezTo>
                    <a:pt x="0" y="0"/>
                    <a:pt x="45" y="60"/>
                    <a:pt x="23" y="150"/>
                  </a:cubicBezTo>
                  <a:cubicBezTo>
                    <a:pt x="23" y="150"/>
                    <a:pt x="53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9" name="Freeform 252">
              <a:extLst>
                <a:ext uri="{FF2B5EF4-FFF2-40B4-BE49-F238E27FC236}">
                  <a16:creationId xmlns:a16="http://schemas.microsoft.com/office/drawing/2014/main" id="{864164CA-F390-4F82-B7FE-A88A60798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013"/>
              <a:ext cx="119" cy="280"/>
            </a:xfrm>
            <a:custGeom>
              <a:avLst/>
              <a:gdLst>
                <a:gd name="T0" fmla="*/ 257 w 81"/>
                <a:gd name="T1" fmla="*/ 0 h 190"/>
                <a:gd name="T2" fmla="*/ 0 w 81"/>
                <a:gd name="T3" fmla="*/ 609 h 190"/>
                <a:gd name="T4" fmla="*/ 257 w 81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90">
                  <a:moveTo>
                    <a:pt x="81" y="0"/>
                  </a:moveTo>
                  <a:cubicBezTo>
                    <a:pt x="81" y="0"/>
                    <a:pt x="13" y="158"/>
                    <a:pt x="0" y="190"/>
                  </a:cubicBezTo>
                  <a:cubicBezTo>
                    <a:pt x="0" y="190"/>
                    <a:pt x="71" y="8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0" name="Freeform 253">
              <a:extLst>
                <a:ext uri="{FF2B5EF4-FFF2-40B4-BE49-F238E27FC236}">
                  <a16:creationId xmlns:a16="http://schemas.microsoft.com/office/drawing/2014/main" id="{3099ABBA-AC73-474A-84D1-C2A7F1AA8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068"/>
              <a:ext cx="428" cy="407"/>
            </a:xfrm>
            <a:custGeom>
              <a:avLst/>
              <a:gdLst>
                <a:gd name="T0" fmla="*/ 933 w 290"/>
                <a:gd name="T1" fmla="*/ 432 h 275"/>
                <a:gd name="T2" fmla="*/ 810 w 290"/>
                <a:gd name="T3" fmla="*/ 487 h 275"/>
                <a:gd name="T4" fmla="*/ 425 w 290"/>
                <a:gd name="T5" fmla="*/ 811 h 275"/>
                <a:gd name="T6" fmla="*/ 9 w 290"/>
                <a:gd name="T7" fmla="*/ 721 h 275"/>
                <a:gd name="T8" fmla="*/ 27 w 290"/>
                <a:gd name="T9" fmla="*/ 447 h 275"/>
                <a:gd name="T10" fmla="*/ 797 w 290"/>
                <a:gd name="T11" fmla="*/ 0 h 275"/>
                <a:gd name="T12" fmla="*/ 933 w 290"/>
                <a:gd name="T13" fmla="*/ 432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1" name="Freeform 254">
              <a:extLst>
                <a:ext uri="{FF2B5EF4-FFF2-40B4-BE49-F238E27FC236}">
                  <a16:creationId xmlns:a16="http://schemas.microsoft.com/office/drawing/2014/main" id="{97AE71AB-6118-4CBE-9D6B-61F671786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682"/>
              <a:ext cx="106" cy="67"/>
            </a:xfrm>
            <a:custGeom>
              <a:avLst/>
              <a:gdLst>
                <a:gd name="T0" fmla="*/ 0 w 72"/>
                <a:gd name="T1" fmla="*/ 0 h 46"/>
                <a:gd name="T2" fmla="*/ 230 w 72"/>
                <a:gd name="T3" fmla="*/ 50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2" name="Freeform 255">
              <a:extLst>
                <a:ext uri="{FF2B5EF4-FFF2-40B4-BE49-F238E27FC236}">
                  <a16:creationId xmlns:a16="http://schemas.microsoft.com/office/drawing/2014/main" id="{4686C1D7-3432-4A8C-A848-9CF405ABA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1840"/>
              <a:ext cx="136" cy="119"/>
            </a:xfrm>
            <a:custGeom>
              <a:avLst/>
              <a:gdLst>
                <a:gd name="T0" fmla="*/ 0 w 92"/>
                <a:gd name="T1" fmla="*/ 257 h 81"/>
                <a:gd name="T2" fmla="*/ 297 w 92"/>
                <a:gd name="T3" fmla="*/ 231 h 81"/>
                <a:gd name="T4" fmla="*/ 0 w 92"/>
                <a:gd name="T5" fmla="*/ 257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3" name="Freeform 256">
              <a:extLst>
                <a:ext uri="{FF2B5EF4-FFF2-40B4-BE49-F238E27FC236}">
                  <a16:creationId xmlns:a16="http://schemas.microsoft.com/office/drawing/2014/main" id="{A21C2AD4-0E7C-44C8-A563-657422742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1975"/>
              <a:ext cx="84" cy="160"/>
            </a:xfrm>
            <a:custGeom>
              <a:avLst/>
              <a:gdLst>
                <a:gd name="T0" fmla="*/ 161 w 57"/>
                <a:gd name="T1" fmla="*/ 0 h 108"/>
                <a:gd name="T2" fmla="*/ 175 w 57"/>
                <a:gd name="T3" fmla="*/ 156 h 108"/>
                <a:gd name="T4" fmla="*/ 147 w 57"/>
                <a:gd name="T5" fmla="*/ 243 h 108"/>
                <a:gd name="T6" fmla="*/ 40 w 57"/>
                <a:gd name="T7" fmla="*/ 342 h 108"/>
                <a:gd name="T8" fmla="*/ 161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4" name="Freeform 257">
              <a:extLst>
                <a:ext uri="{FF2B5EF4-FFF2-40B4-BE49-F238E27FC236}">
                  <a16:creationId xmlns:a16="http://schemas.microsoft.com/office/drawing/2014/main" id="{A2E159D2-2D30-4C0A-857F-C81D07C26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1764"/>
              <a:ext cx="48" cy="415"/>
            </a:xfrm>
            <a:custGeom>
              <a:avLst/>
              <a:gdLst>
                <a:gd name="T0" fmla="*/ 0 w 33"/>
                <a:gd name="T1" fmla="*/ 0 h 281"/>
                <a:gd name="T2" fmla="*/ 32 w 33"/>
                <a:gd name="T3" fmla="*/ 905 h 281"/>
                <a:gd name="T4" fmla="*/ 102 w 33"/>
                <a:gd name="T5" fmla="*/ 32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5" name="Freeform 258">
              <a:extLst>
                <a:ext uri="{FF2B5EF4-FFF2-40B4-BE49-F238E27FC236}">
                  <a16:creationId xmlns:a16="http://schemas.microsoft.com/office/drawing/2014/main" id="{D743CA77-D41B-4A8D-A397-D367BD400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786"/>
              <a:ext cx="12" cy="250"/>
            </a:xfrm>
            <a:custGeom>
              <a:avLst/>
              <a:gdLst>
                <a:gd name="T0" fmla="*/ 0 w 8"/>
                <a:gd name="T1" fmla="*/ 0 h 169"/>
                <a:gd name="T2" fmla="*/ 21 w 8"/>
                <a:gd name="T3" fmla="*/ 547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6" name="Freeform 259">
              <a:extLst>
                <a:ext uri="{FF2B5EF4-FFF2-40B4-BE49-F238E27FC236}">
                  <a16:creationId xmlns:a16="http://schemas.microsoft.com/office/drawing/2014/main" id="{D87CE497-57AB-4119-89B4-240C9A68C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3234"/>
              <a:ext cx="78" cy="43"/>
            </a:xfrm>
            <a:custGeom>
              <a:avLst/>
              <a:gdLst>
                <a:gd name="T0" fmla="*/ 100 w 53"/>
                <a:gd name="T1" fmla="*/ 0 h 29"/>
                <a:gd name="T2" fmla="*/ 0 w 53"/>
                <a:gd name="T3" fmla="*/ 0 h 29"/>
                <a:gd name="T4" fmla="*/ 100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7" name="Freeform 260">
              <a:extLst>
                <a:ext uri="{FF2B5EF4-FFF2-40B4-BE49-F238E27FC236}">
                  <a16:creationId xmlns:a16="http://schemas.microsoft.com/office/drawing/2014/main" id="{97D4A555-BBAF-4DDA-B4AF-F3CB4FABB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766"/>
              <a:ext cx="71" cy="177"/>
            </a:xfrm>
            <a:custGeom>
              <a:avLst/>
              <a:gdLst>
                <a:gd name="T0" fmla="*/ 155 w 48"/>
                <a:gd name="T1" fmla="*/ 0 h 120"/>
                <a:gd name="T2" fmla="*/ 53 w 48"/>
                <a:gd name="T3" fmla="*/ 385 h 120"/>
                <a:gd name="T4" fmla="*/ 155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8" name="Freeform 261">
              <a:extLst>
                <a:ext uri="{FF2B5EF4-FFF2-40B4-BE49-F238E27FC236}">
                  <a16:creationId xmlns:a16="http://schemas.microsoft.com/office/drawing/2014/main" id="{A66331A7-4D67-4424-AF67-A95E5B4B0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785"/>
              <a:ext cx="479" cy="541"/>
            </a:xfrm>
            <a:custGeom>
              <a:avLst/>
              <a:gdLst>
                <a:gd name="T0" fmla="*/ 0 w 324"/>
                <a:gd name="T1" fmla="*/ 1183 h 366"/>
                <a:gd name="T2" fmla="*/ 1014 w 324"/>
                <a:gd name="T3" fmla="*/ 90 h 366"/>
                <a:gd name="T4" fmla="*/ 1047 w 324"/>
                <a:gd name="T5" fmla="*/ 129 h 366"/>
                <a:gd name="T6" fmla="*/ 0 w 324"/>
                <a:gd name="T7" fmla="*/ 1183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366">
                  <a:moveTo>
                    <a:pt x="0" y="366"/>
                  </a:moveTo>
                  <a:cubicBezTo>
                    <a:pt x="0" y="366"/>
                    <a:pt x="161" y="21"/>
                    <a:pt x="314" y="28"/>
                  </a:cubicBezTo>
                  <a:cubicBezTo>
                    <a:pt x="314" y="28"/>
                    <a:pt x="322" y="30"/>
                    <a:pt x="324" y="40"/>
                  </a:cubicBezTo>
                  <a:cubicBezTo>
                    <a:pt x="324" y="40"/>
                    <a:pt x="216" y="0"/>
                    <a:pt x="0" y="366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9" name="Freeform 262">
              <a:extLst>
                <a:ext uri="{FF2B5EF4-FFF2-40B4-BE49-F238E27FC236}">
                  <a16:creationId xmlns:a16="http://schemas.microsoft.com/office/drawing/2014/main" id="{677B1FDB-8AC5-4015-B9CF-4E0AE479E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807"/>
              <a:ext cx="427" cy="446"/>
            </a:xfrm>
            <a:custGeom>
              <a:avLst/>
              <a:gdLst>
                <a:gd name="T0" fmla="*/ 919 w 289"/>
                <a:gd name="T1" fmla="*/ 47 h 302"/>
                <a:gd name="T2" fmla="*/ 0 w 289"/>
                <a:gd name="T3" fmla="*/ 973 h 302"/>
                <a:gd name="T4" fmla="*/ 932 w 289"/>
                <a:gd name="T5" fmla="*/ 55 h 302"/>
                <a:gd name="T6" fmla="*/ 919 w 289"/>
                <a:gd name="T7" fmla="*/ 47 h 3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302">
                  <a:moveTo>
                    <a:pt x="285" y="15"/>
                  </a:moveTo>
                  <a:cubicBezTo>
                    <a:pt x="285" y="15"/>
                    <a:pt x="170" y="0"/>
                    <a:pt x="0" y="302"/>
                  </a:cubicBezTo>
                  <a:cubicBezTo>
                    <a:pt x="0" y="302"/>
                    <a:pt x="154" y="20"/>
                    <a:pt x="289" y="17"/>
                  </a:cubicBezTo>
                  <a:lnTo>
                    <a:pt x="285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0" name="Freeform 263">
              <a:extLst>
                <a:ext uri="{FF2B5EF4-FFF2-40B4-BE49-F238E27FC236}">
                  <a16:creationId xmlns:a16="http://schemas.microsoft.com/office/drawing/2014/main" id="{2A8CD48E-B0DB-46A9-AA65-FA441B21E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936"/>
              <a:ext cx="421" cy="1261"/>
            </a:xfrm>
            <a:custGeom>
              <a:avLst/>
              <a:gdLst>
                <a:gd name="T0" fmla="*/ 919 w 285"/>
                <a:gd name="T1" fmla="*/ 65 h 854"/>
                <a:gd name="T2" fmla="*/ 770 w 285"/>
                <a:gd name="T3" fmla="*/ 914 h 854"/>
                <a:gd name="T4" fmla="*/ 545 w 285"/>
                <a:gd name="T5" fmla="*/ 2701 h 854"/>
                <a:gd name="T6" fmla="*/ 554 w 285"/>
                <a:gd name="T7" fmla="*/ 2749 h 854"/>
                <a:gd name="T8" fmla="*/ 499 w 285"/>
                <a:gd name="T9" fmla="*/ 2701 h 854"/>
                <a:gd name="T10" fmla="*/ 384 w 285"/>
                <a:gd name="T11" fmla="*/ 1790 h 854"/>
                <a:gd name="T12" fmla="*/ 728 w 285"/>
                <a:gd name="T13" fmla="*/ 918 h 854"/>
                <a:gd name="T14" fmla="*/ 877 w 285"/>
                <a:gd name="T15" fmla="*/ 55 h 854"/>
                <a:gd name="T16" fmla="*/ 919 w 285"/>
                <a:gd name="T17" fmla="*/ 65 h 8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854">
                  <a:moveTo>
                    <a:pt x="285" y="20"/>
                  </a:moveTo>
                  <a:cubicBezTo>
                    <a:pt x="285" y="20"/>
                    <a:pt x="224" y="177"/>
                    <a:pt x="239" y="284"/>
                  </a:cubicBezTo>
                  <a:cubicBezTo>
                    <a:pt x="252" y="382"/>
                    <a:pt x="0" y="644"/>
                    <a:pt x="169" y="839"/>
                  </a:cubicBezTo>
                  <a:cubicBezTo>
                    <a:pt x="169" y="839"/>
                    <a:pt x="172" y="847"/>
                    <a:pt x="172" y="854"/>
                  </a:cubicBezTo>
                  <a:cubicBezTo>
                    <a:pt x="164" y="851"/>
                    <a:pt x="158" y="842"/>
                    <a:pt x="155" y="839"/>
                  </a:cubicBezTo>
                  <a:cubicBezTo>
                    <a:pt x="147" y="833"/>
                    <a:pt x="55" y="730"/>
                    <a:pt x="119" y="556"/>
                  </a:cubicBezTo>
                  <a:cubicBezTo>
                    <a:pt x="183" y="383"/>
                    <a:pt x="231" y="335"/>
                    <a:pt x="226" y="285"/>
                  </a:cubicBezTo>
                  <a:cubicBezTo>
                    <a:pt x="220" y="234"/>
                    <a:pt x="214" y="170"/>
                    <a:pt x="272" y="17"/>
                  </a:cubicBezTo>
                  <a:cubicBezTo>
                    <a:pt x="272" y="17"/>
                    <a:pt x="281" y="0"/>
                    <a:pt x="285" y="20"/>
                  </a:cubicBezTo>
                  <a:close/>
                </a:path>
              </a:pathLst>
            </a:custGeom>
            <a:solidFill>
              <a:srgbClr val="78C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1" name="Freeform 264">
              <a:extLst>
                <a:ext uri="{FF2B5EF4-FFF2-40B4-BE49-F238E27FC236}">
                  <a16:creationId xmlns:a16="http://schemas.microsoft.com/office/drawing/2014/main" id="{7D4A0E91-CB5C-4573-B233-A6743F8F9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983"/>
              <a:ext cx="38" cy="100"/>
            </a:xfrm>
            <a:custGeom>
              <a:avLst/>
              <a:gdLst>
                <a:gd name="T0" fmla="*/ 32 w 26"/>
                <a:gd name="T1" fmla="*/ 13 h 68"/>
                <a:gd name="T2" fmla="*/ 69 w 26"/>
                <a:gd name="T3" fmla="*/ 216 h 68"/>
                <a:gd name="T4" fmla="*/ 26 w 26"/>
                <a:gd name="T5" fmla="*/ 210 h 68"/>
                <a:gd name="T6" fmla="*/ 0 w 26"/>
                <a:gd name="T7" fmla="*/ 35 h 68"/>
                <a:gd name="T8" fmla="*/ 32 w 26"/>
                <a:gd name="T9" fmla="*/ 1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8">
                  <a:moveTo>
                    <a:pt x="10" y="4"/>
                  </a:moveTo>
                  <a:cubicBezTo>
                    <a:pt x="18" y="21"/>
                    <a:pt x="26" y="42"/>
                    <a:pt x="22" y="68"/>
                  </a:cubicBezTo>
                  <a:cubicBezTo>
                    <a:pt x="12" y="58"/>
                    <a:pt x="8" y="66"/>
                    <a:pt x="8" y="66"/>
                  </a:cubicBezTo>
                  <a:cubicBezTo>
                    <a:pt x="11" y="41"/>
                    <a:pt x="6" y="23"/>
                    <a:pt x="0" y="11"/>
                  </a:cubicBezTo>
                  <a:cubicBezTo>
                    <a:pt x="0" y="11"/>
                    <a:pt x="0" y="0"/>
                    <a:pt x="10" y="4"/>
                  </a:cubicBezTo>
                  <a:close/>
                </a:path>
              </a:pathLst>
            </a:custGeom>
            <a:solidFill>
              <a:srgbClr val="761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2" name="Freeform 265">
              <a:extLst>
                <a:ext uri="{FF2B5EF4-FFF2-40B4-BE49-F238E27FC236}">
                  <a16:creationId xmlns:a16="http://schemas.microsoft.com/office/drawing/2014/main" id="{FBE50031-908C-4E5F-BEB1-50BD9E6A5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033"/>
              <a:ext cx="12" cy="93"/>
            </a:xfrm>
            <a:custGeom>
              <a:avLst/>
              <a:gdLst>
                <a:gd name="T0" fmla="*/ 12 w 8"/>
                <a:gd name="T1" fmla="*/ 0 h 63"/>
                <a:gd name="T2" fmla="*/ 8 w 8"/>
                <a:gd name="T3" fmla="*/ 120 h 63"/>
                <a:gd name="T4" fmla="*/ 0 w 8"/>
                <a:gd name="T5" fmla="*/ 202 h 63"/>
                <a:gd name="T6" fmla="*/ 12 w 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3">
                  <a:moveTo>
                    <a:pt x="3" y="0"/>
                  </a:moveTo>
                  <a:cubicBezTo>
                    <a:pt x="3" y="0"/>
                    <a:pt x="3" y="30"/>
                    <a:pt x="2" y="37"/>
                  </a:cubicBezTo>
                  <a:cubicBezTo>
                    <a:pt x="0" y="45"/>
                    <a:pt x="0" y="63"/>
                    <a:pt x="0" y="63"/>
                  </a:cubicBezTo>
                  <a:cubicBezTo>
                    <a:pt x="0" y="63"/>
                    <a:pt x="8" y="2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3" name="Freeform 266">
              <a:extLst>
                <a:ext uri="{FF2B5EF4-FFF2-40B4-BE49-F238E27FC236}">
                  <a16:creationId xmlns:a16="http://schemas.microsoft.com/office/drawing/2014/main" id="{BACB68B8-D885-4F70-A7CE-652C07021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207"/>
              <a:ext cx="13" cy="114"/>
            </a:xfrm>
            <a:custGeom>
              <a:avLst/>
              <a:gdLst>
                <a:gd name="T0" fmla="*/ 27 w 9"/>
                <a:gd name="T1" fmla="*/ 0 h 77"/>
                <a:gd name="T2" fmla="*/ 14 w 9"/>
                <a:gd name="T3" fmla="*/ 250 h 77"/>
                <a:gd name="T4" fmla="*/ 27 w 9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7">
                  <a:moveTo>
                    <a:pt x="9" y="0"/>
                  </a:moveTo>
                  <a:cubicBezTo>
                    <a:pt x="9" y="0"/>
                    <a:pt x="0" y="49"/>
                    <a:pt x="5" y="77"/>
                  </a:cubicBezTo>
                  <a:cubicBezTo>
                    <a:pt x="5" y="77"/>
                    <a:pt x="6" y="9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4" name="Freeform 267">
              <a:extLst>
                <a:ext uri="{FF2B5EF4-FFF2-40B4-BE49-F238E27FC236}">
                  <a16:creationId xmlns:a16="http://schemas.microsoft.com/office/drawing/2014/main" id="{43F76E95-D010-43CF-B04E-F85BE723C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7" y="2702"/>
              <a:ext cx="97" cy="359"/>
            </a:xfrm>
            <a:custGeom>
              <a:avLst/>
              <a:gdLst>
                <a:gd name="T0" fmla="*/ 210 w 66"/>
                <a:gd name="T1" fmla="*/ 0 h 243"/>
                <a:gd name="T2" fmla="*/ 129 w 66"/>
                <a:gd name="T3" fmla="*/ 783 h 243"/>
                <a:gd name="T4" fmla="*/ 210 w 66"/>
                <a:gd name="T5" fmla="*/ 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43">
                  <a:moveTo>
                    <a:pt x="66" y="0"/>
                  </a:moveTo>
                  <a:cubicBezTo>
                    <a:pt x="66" y="0"/>
                    <a:pt x="0" y="122"/>
                    <a:pt x="41" y="243"/>
                  </a:cubicBezTo>
                  <a:cubicBezTo>
                    <a:pt x="41" y="243"/>
                    <a:pt x="4" y="136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5" name="Freeform 268">
              <a:extLst>
                <a:ext uri="{FF2B5EF4-FFF2-40B4-BE49-F238E27FC236}">
                  <a16:creationId xmlns:a16="http://schemas.microsoft.com/office/drawing/2014/main" id="{30251129-EE97-4BFF-95A8-D2FAC5B02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937"/>
              <a:ext cx="421" cy="1260"/>
            </a:xfrm>
            <a:custGeom>
              <a:avLst/>
              <a:gdLst>
                <a:gd name="T0" fmla="*/ 919 w 285"/>
                <a:gd name="T1" fmla="*/ 65 h 853"/>
                <a:gd name="T2" fmla="*/ 770 w 285"/>
                <a:gd name="T3" fmla="*/ 916 h 853"/>
                <a:gd name="T4" fmla="*/ 545 w 285"/>
                <a:gd name="T5" fmla="*/ 2703 h 853"/>
                <a:gd name="T6" fmla="*/ 554 w 285"/>
                <a:gd name="T7" fmla="*/ 2749 h 853"/>
                <a:gd name="T8" fmla="*/ 499 w 285"/>
                <a:gd name="T9" fmla="*/ 2703 h 853"/>
                <a:gd name="T10" fmla="*/ 384 w 285"/>
                <a:gd name="T11" fmla="*/ 1792 h 853"/>
                <a:gd name="T12" fmla="*/ 728 w 285"/>
                <a:gd name="T13" fmla="*/ 916 h 853"/>
                <a:gd name="T14" fmla="*/ 877 w 285"/>
                <a:gd name="T15" fmla="*/ 55 h 853"/>
                <a:gd name="T16" fmla="*/ 919 w 285"/>
                <a:gd name="T17" fmla="*/ 65 h 8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853">
                  <a:moveTo>
                    <a:pt x="285" y="20"/>
                  </a:moveTo>
                  <a:cubicBezTo>
                    <a:pt x="285" y="20"/>
                    <a:pt x="225" y="176"/>
                    <a:pt x="239" y="284"/>
                  </a:cubicBezTo>
                  <a:cubicBezTo>
                    <a:pt x="252" y="381"/>
                    <a:pt x="0" y="643"/>
                    <a:pt x="169" y="839"/>
                  </a:cubicBezTo>
                  <a:cubicBezTo>
                    <a:pt x="169" y="839"/>
                    <a:pt x="172" y="846"/>
                    <a:pt x="172" y="853"/>
                  </a:cubicBezTo>
                  <a:cubicBezTo>
                    <a:pt x="164" y="851"/>
                    <a:pt x="158" y="841"/>
                    <a:pt x="155" y="839"/>
                  </a:cubicBezTo>
                  <a:cubicBezTo>
                    <a:pt x="147" y="832"/>
                    <a:pt x="55" y="729"/>
                    <a:pt x="119" y="556"/>
                  </a:cubicBezTo>
                  <a:cubicBezTo>
                    <a:pt x="183" y="382"/>
                    <a:pt x="231" y="335"/>
                    <a:pt x="226" y="284"/>
                  </a:cubicBezTo>
                  <a:cubicBezTo>
                    <a:pt x="220" y="233"/>
                    <a:pt x="215" y="169"/>
                    <a:pt x="272" y="17"/>
                  </a:cubicBezTo>
                  <a:cubicBezTo>
                    <a:pt x="272" y="17"/>
                    <a:pt x="281" y="0"/>
                    <a:pt x="285" y="2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6" name="Freeform 269">
              <a:extLst>
                <a:ext uri="{FF2B5EF4-FFF2-40B4-BE49-F238E27FC236}">
                  <a16:creationId xmlns:a16="http://schemas.microsoft.com/office/drawing/2014/main" id="{B0B92B5C-7D75-4E1D-A948-14FABB390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947"/>
              <a:ext cx="2" cy="15"/>
            </a:xfrm>
            <a:custGeom>
              <a:avLst/>
              <a:gdLst>
                <a:gd name="T0" fmla="*/ 8 w 1"/>
                <a:gd name="T1" fmla="*/ 35 h 10"/>
                <a:gd name="T2" fmla="*/ 0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10"/>
                  </a:moveTo>
                  <a:cubicBezTo>
                    <a:pt x="0" y="7"/>
                    <a:pt x="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7" name="Freeform 270">
              <a:extLst>
                <a:ext uri="{FF2B5EF4-FFF2-40B4-BE49-F238E27FC236}">
                  <a16:creationId xmlns:a16="http://schemas.microsoft.com/office/drawing/2014/main" id="{E65F3C7C-6DA8-41A3-9AE6-6CD952934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946"/>
              <a:ext cx="4" cy="12"/>
            </a:xfrm>
            <a:custGeom>
              <a:avLst/>
              <a:gdLst>
                <a:gd name="T0" fmla="*/ 1 w 3"/>
                <a:gd name="T1" fmla="*/ 27 h 8"/>
                <a:gd name="T2" fmla="*/ 5 w 3"/>
                <a:gd name="T3" fmla="*/ 12 h 8"/>
                <a:gd name="T4" fmla="*/ 7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7"/>
                    <a:pt x="1" y="5"/>
                    <a:pt x="2" y="3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8" name="Freeform 271">
              <a:extLst>
                <a:ext uri="{FF2B5EF4-FFF2-40B4-BE49-F238E27FC236}">
                  <a16:creationId xmlns:a16="http://schemas.microsoft.com/office/drawing/2014/main" id="{8510EDD0-5504-47DD-A614-E503693EC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953"/>
              <a:ext cx="9" cy="8"/>
            </a:xfrm>
            <a:custGeom>
              <a:avLst/>
              <a:gdLst>
                <a:gd name="T0" fmla="*/ 0 w 6"/>
                <a:gd name="T1" fmla="*/ 21 h 5"/>
                <a:gd name="T2" fmla="*/ 12 w 6"/>
                <a:gd name="T3" fmla="*/ 8 h 5"/>
                <a:gd name="T4" fmla="*/ 21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0" y="4"/>
                    <a:pt x="2" y="3"/>
                    <a:pt x="3" y="2"/>
                  </a:cubicBezTo>
                  <a:cubicBezTo>
                    <a:pt x="4" y="1"/>
                    <a:pt x="6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9" name="Freeform 272">
              <a:extLst>
                <a:ext uri="{FF2B5EF4-FFF2-40B4-BE49-F238E27FC236}">
                  <a16:creationId xmlns:a16="http://schemas.microsoft.com/office/drawing/2014/main" id="{EC28D43E-3FA8-4D7C-B4F5-032999CF7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965"/>
              <a:ext cx="10" cy="2"/>
            </a:xfrm>
            <a:custGeom>
              <a:avLst/>
              <a:gdLst>
                <a:gd name="T0" fmla="*/ 0 w 7"/>
                <a:gd name="T1" fmla="*/ 8 h 1"/>
                <a:gd name="T2" fmla="*/ 13 w 7"/>
                <a:gd name="T3" fmla="*/ 0 h 1"/>
                <a:gd name="T4" fmla="*/ 19 w 7"/>
                <a:gd name="T5" fmla="*/ 8 h 1"/>
                <a:gd name="T6" fmla="*/ 20 w 7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6" y="1"/>
                    <a:pt x="7" y="1"/>
                    <a:pt x="7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0" name="Freeform 273">
              <a:extLst>
                <a:ext uri="{FF2B5EF4-FFF2-40B4-BE49-F238E27FC236}">
                  <a16:creationId xmlns:a16="http://schemas.microsoft.com/office/drawing/2014/main" id="{0EA08BCF-932C-4F49-8411-60FB78056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1958"/>
              <a:ext cx="5" cy="3"/>
            </a:xfrm>
            <a:custGeom>
              <a:avLst/>
              <a:gdLst>
                <a:gd name="T0" fmla="*/ 0 w 3"/>
                <a:gd name="T1" fmla="*/ 5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1" name="Freeform 274">
              <a:extLst>
                <a:ext uri="{FF2B5EF4-FFF2-40B4-BE49-F238E27FC236}">
                  <a16:creationId xmlns:a16="http://schemas.microsoft.com/office/drawing/2014/main" id="{5FD96079-15B0-4C67-B0AC-46A99049C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3185"/>
              <a:ext cx="5" cy="7"/>
            </a:xfrm>
            <a:custGeom>
              <a:avLst/>
              <a:gdLst>
                <a:gd name="T0" fmla="*/ 0 w 3"/>
                <a:gd name="T1" fmla="*/ 0 h 5"/>
                <a:gd name="T2" fmla="*/ 13 w 3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2" y="4"/>
                    <a:pt x="3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2" name="Freeform 275">
              <a:extLst>
                <a:ext uri="{FF2B5EF4-FFF2-40B4-BE49-F238E27FC236}">
                  <a16:creationId xmlns:a16="http://schemas.microsoft.com/office/drawing/2014/main" id="{B30BEBFB-F070-46E9-9F83-29D7FCA5A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3191"/>
              <a:ext cx="6" cy="12"/>
            </a:xfrm>
            <a:custGeom>
              <a:avLst/>
              <a:gdLst>
                <a:gd name="T0" fmla="*/ 0 w 4"/>
                <a:gd name="T1" fmla="*/ 0 h 8"/>
                <a:gd name="T2" fmla="*/ 14 w 4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3"/>
                    <a:pt x="2" y="6"/>
                    <a:pt x="4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3" name="Freeform 276">
              <a:extLst>
                <a:ext uri="{FF2B5EF4-FFF2-40B4-BE49-F238E27FC236}">
                  <a16:creationId xmlns:a16="http://schemas.microsoft.com/office/drawing/2014/main" id="{677B988B-D3C9-4FF9-BB42-CB2412CD7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3189"/>
              <a:ext cx="10" cy="12"/>
            </a:xfrm>
            <a:custGeom>
              <a:avLst/>
              <a:gdLst>
                <a:gd name="T0" fmla="*/ 1 w 7"/>
                <a:gd name="T1" fmla="*/ 0 h 8"/>
                <a:gd name="T2" fmla="*/ 20 w 7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0" y="1"/>
                    <a:pt x="7" y="6"/>
                    <a:pt x="7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4" name="Freeform 277">
              <a:extLst>
                <a:ext uri="{FF2B5EF4-FFF2-40B4-BE49-F238E27FC236}">
                  <a16:creationId xmlns:a16="http://schemas.microsoft.com/office/drawing/2014/main" id="{6B2D0B42-289C-48B4-A0CA-76945FD07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181"/>
              <a:ext cx="7" cy="7"/>
            </a:xfrm>
            <a:custGeom>
              <a:avLst/>
              <a:gdLst>
                <a:gd name="T0" fmla="*/ 0 w 5"/>
                <a:gd name="T1" fmla="*/ 0 h 5"/>
                <a:gd name="T2" fmla="*/ 14 w 5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1"/>
                    <a:pt x="5" y="3"/>
                    <a:pt x="5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5" name="Freeform 278">
              <a:extLst>
                <a:ext uri="{FF2B5EF4-FFF2-40B4-BE49-F238E27FC236}">
                  <a16:creationId xmlns:a16="http://schemas.microsoft.com/office/drawing/2014/main" id="{34DD39CA-01C3-4BA1-A54A-BB6E40835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795"/>
              <a:ext cx="84" cy="378"/>
            </a:xfrm>
            <a:custGeom>
              <a:avLst/>
              <a:gdLst>
                <a:gd name="T0" fmla="*/ 0 w 57"/>
                <a:gd name="T1" fmla="*/ 0 h 256"/>
                <a:gd name="T2" fmla="*/ 109 w 57"/>
                <a:gd name="T3" fmla="*/ 824 h 256"/>
                <a:gd name="T4" fmla="*/ 0 w 57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56">
                  <a:moveTo>
                    <a:pt x="0" y="0"/>
                  </a:moveTo>
                  <a:cubicBezTo>
                    <a:pt x="0" y="0"/>
                    <a:pt x="57" y="122"/>
                    <a:pt x="34" y="256"/>
                  </a:cubicBezTo>
                  <a:cubicBezTo>
                    <a:pt x="34" y="256"/>
                    <a:pt x="50" y="1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6" name="Freeform 279">
              <a:extLst>
                <a:ext uri="{FF2B5EF4-FFF2-40B4-BE49-F238E27FC236}">
                  <a16:creationId xmlns:a16="http://schemas.microsoft.com/office/drawing/2014/main" id="{6F29BAE6-7DC3-425C-91D0-B2476D462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952"/>
              <a:ext cx="47" cy="92"/>
            </a:xfrm>
            <a:custGeom>
              <a:avLst/>
              <a:gdLst>
                <a:gd name="T0" fmla="*/ 101 w 32"/>
                <a:gd name="T1" fmla="*/ 0 h 62"/>
                <a:gd name="T2" fmla="*/ 82 w 32"/>
                <a:gd name="T3" fmla="*/ 203 h 62"/>
                <a:gd name="T4" fmla="*/ 101 w 32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2">
                  <a:moveTo>
                    <a:pt x="32" y="0"/>
                  </a:moveTo>
                  <a:cubicBezTo>
                    <a:pt x="32" y="0"/>
                    <a:pt x="11" y="27"/>
                    <a:pt x="26" y="62"/>
                  </a:cubicBezTo>
                  <a:cubicBezTo>
                    <a:pt x="26" y="62"/>
                    <a:pt x="0" y="35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7" name="Freeform 280">
              <a:extLst>
                <a:ext uri="{FF2B5EF4-FFF2-40B4-BE49-F238E27FC236}">
                  <a16:creationId xmlns:a16="http://schemas.microsoft.com/office/drawing/2014/main" id="{94EBCAC9-7CC1-43A4-B0EE-2ED812B3F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2758"/>
              <a:ext cx="50" cy="99"/>
            </a:xfrm>
            <a:custGeom>
              <a:avLst/>
              <a:gdLst>
                <a:gd name="T0" fmla="*/ 109 w 34"/>
                <a:gd name="T1" fmla="*/ 174 h 67"/>
                <a:gd name="T2" fmla="*/ 28 w 34"/>
                <a:gd name="T3" fmla="*/ 0 h 67"/>
                <a:gd name="T4" fmla="*/ 0 w 34"/>
                <a:gd name="T5" fmla="*/ 15 h 67"/>
                <a:gd name="T6" fmla="*/ 79 w 34"/>
                <a:gd name="T7" fmla="*/ 202 h 67"/>
                <a:gd name="T8" fmla="*/ 109 w 34"/>
                <a:gd name="T9" fmla="*/ 174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67">
                  <a:moveTo>
                    <a:pt x="34" y="54"/>
                  </a:moveTo>
                  <a:cubicBezTo>
                    <a:pt x="21" y="39"/>
                    <a:pt x="9" y="0"/>
                    <a:pt x="9" y="0"/>
                  </a:cubicBezTo>
                  <a:cubicBezTo>
                    <a:pt x="8" y="11"/>
                    <a:pt x="0" y="5"/>
                    <a:pt x="0" y="5"/>
                  </a:cubicBezTo>
                  <a:cubicBezTo>
                    <a:pt x="4" y="27"/>
                    <a:pt x="14" y="48"/>
                    <a:pt x="25" y="63"/>
                  </a:cubicBezTo>
                  <a:cubicBezTo>
                    <a:pt x="25" y="63"/>
                    <a:pt x="34" y="67"/>
                    <a:pt x="34" y="54"/>
                  </a:cubicBezTo>
                  <a:close/>
                </a:path>
              </a:pathLst>
            </a:custGeom>
            <a:solidFill>
              <a:srgbClr val="761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8" name="Freeform 281">
              <a:extLst>
                <a:ext uri="{FF2B5EF4-FFF2-40B4-BE49-F238E27FC236}">
                  <a16:creationId xmlns:a16="http://schemas.microsoft.com/office/drawing/2014/main" id="{E528400B-8492-46ED-8F9C-F20DED7CF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814"/>
              <a:ext cx="31" cy="52"/>
            </a:xfrm>
            <a:custGeom>
              <a:avLst/>
              <a:gdLst>
                <a:gd name="T0" fmla="*/ 0 w 21"/>
                <a:gd name="T1" fmla="*/ 0 h 35"/>
                <a:gd name="T2" fmla="*/ 68 w 21"/>
                <a:gd name="T3" fmla="*/ 114 h 35"/>
                <a:gd name="T4" fmla="*/ 0 w 2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5">
                  <a:moveTo>
                    <a:pt x="0" y="0"/>
                  </a:moveTo>
                  <a:cubicBezTo>
                    <a:pt x="0" y="0"/>
                    <a:pt x="12" y="27"/>
                    <a:pt x="21" y="35"/>
                  </a:cubicBezTo>
                  <a:cubicBezTo>
                    <a:pt x="21" y="35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9" name="Freeform 282">
              <a:extLst>
                <a:ext uri="{FF2B5EF4-FFF2-40B4-BE49-F238E27FC236}">
                  <a16:creationId xmlns:a16="http://schemas.microsoft.com/office/drawing/2014/main" id="{2314A45C-3219-4FDA-A6B8-2A7EFD04D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788"/>
              <a:ext cx="1620" cy="2165"/>
            </a:xfrm>
            <a:custGeom>
              <a:avLst/>
              <a:gdLst>
                <a:gd name="T0" fmla="*/ 2066 w 1098"/>
                <a:gd name="T1" fmla="*/ 2119 h 1466"/>
                <a:gd name="T2" fmla="*/ 1872 w 1098"/>
                <a:gd name="T3" fmla="*/ 1552 h 1466"/>
                <a:gd name="T4" fmla="*/ 1837 w 1098"/>
                <a:gd name="T5" fmla="*/ 1345 h 1466"/>
                <a:gd name="T6" fmla="*/ 2285 w 1098"/>
                <a:gd name="T7" fmla="*/ 608 h 1466"/>
                <a:gd name="T8" fmla="*/ 2426 w 1098"/>
                <a:gd name="T9" fmla="*/ 809 h 1466"/>
                <a:gd name="T10" fmla="*/ 3032 w 1098"/>
                <a:gd name="T11" fmla="*/ 2512 h 1466"/>
                <a:gd name="T12" fmla="*/ 2417 w 1098"/>
                <a:gd name="T13" fmla="*/ 4634 h 1466"/>
                <a:gd name="T14" fmla="*/ 2412 w 1098"/>
                <a:gd name="T15" fmla="*/ 4721 h 1466"/>
                <a:gd name="T16" fmla="*/ 3041 w 1098"/>
                <a:gd name="T17" fmla="*/ 2224 h 1466"/>
                <a:gd name="T18" fmla="*/ 2513 w 1098"/>
                <a:gd name="T19" fmla="*/ 865 h 1466"/>
                <a:gd name="T20" fmla="*/ 2440 w 1098"/>
                <a:gd name="T21" fmla="*/ 452 h 1466"/>
                <a:gd name="T22" fmla="*/ 2737 w 1098"/>
                <a:gd name="T23" fmla="*/ 306 h 1466"/>
                <a:gd name="T24" fmla="*/ 2656 w 1098"/>
                <a:gd name="T25" fmla="*/ 65 h 1466"/>
                <a:gd name="T26" fmla="*/ 1680 w 1098"/>
                <a:gd name="T27" fmla="*/ 1047 h 1466"/>
                <a:gd name="T28" fmla="*/ 1474 w 1098"/>
                <a:gd name="T29" fmla="*/ 1304 h 1466"/>
                <a:gd name="T30" fmla="*/ 1641 w 1098"/>
                <a:gd name="T31" fmla="*/ 595 h 1466"/>
                <a:gd name="T32" fmla="*/ 1461 w 1098"/>
                <a:gd name="T33" fmla="*/ 467 h 1466"/>
                <a:gd name="T34" fmla="*/ 1049 w 1098"/>
                <a:gd name="T35" fmla="*/ 1291 h 1466"/>
                <a:gd name="T36" fmla="*/ 724 w 1098"/>
                <a:gd name="T37" fmla="*/ 857 h 1466"/>
                <a:gd name="T38" fmla="*/ 366 w 1098"/>
                <a:gd name="T39" fmla="*/ 973 h 1466"/>
                <a:gd name="T40" fmla="*/ 229 w 1098"/>
                <a:gd name="T41" fmla="*/ 1974 h 1466"/>
                <a:gd name="T42" fmla="*/ 143 w 1098"/>
                <a:gd name="T43" fmla="*/ 2946 h 146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98" h="1466">
                  <a:moveTo>
                    <a:pt x="643" y="658"/>
                  </a:moveTo>
                  <a:cubicBezTo>
                    <a:pt x="644" y="546"/>
                    <a:pt x="605" y="503"/>
                    <a:pt x="583" y="482"/>
                  </a:cubicBezTo>
                  <a:cubicBezTo>
                    <a:pt x="558" y="458"/>
                    <a:pt x="561" y="443"/>
                    <a:pt x="572" y="418"/>
                  </a:cubicBezTo>
                  <a:cubicBezTo>
                    <a:pt x="624" y="309"/>
                    <a:pt x="671" y="237"/>
                    <a:pt x="712" y="189"/>
                  </a:cubicBezTo>
                  <a:cubicBezTo>
                    <a:pt x="712" y="189"/>
                    <a:pt x="744" y="189"/>
                    <a:pt x="755" y="251"/>
                  </a:cubicBezTo>
                  <a:cubicBezTo>
                    <a:pt x="799" y="520"/>
                    <a:pt x="905" y="596"/>
                    <a:pt x="944" y="780"/>
                  </a:cubicBezTo>
                  <a:cubicBezTo>
                    <a:pt x="1008" y="1076"/>
                    <a:pt x="787" y="1363"/>
                    <a:pt x="752" y="1439"/>
                  </a:cubicBezTo>
                  <a:cubicBezTo>
                    <a:pt x="752" y="1439"/>
                    <a:pt x="748" y="1457"/>
                    <a:pt x="751" y="1466"/>
                  </a:cubicBezTo>
                  <a:cubicBezTo>
                    <a:pt x="751" y="1466"/>
                    <a:pt x="1098" y="1018"/>
                    <a:pt x="947" y="691"/>
                  </a:cubicBezTo>
                  <a:cubicBezTo>
                    <a:pt x="888" y="563"/>
                    <a:pt x="800" y="408"/>
                    <a:pt x="782" y="269"/>
                  </a:cubicBezTo>
                  <a:cubicBezTo>
                    <a:pt x="770" y="179"/>
                    <a:pt x="760" y="140"/>
                    <a:pt x="760" y="140"/>
                  </a:cubicBezTo>
                  <a:cubicBezTo>
                    <a:pt x="817" y="91"/>
                    <a:pt x="852" y="95"/>
                    <a:pt x="852" y="95"/>
                  </a:cubicBezTo>
                  <a:cubicBezTo>
                    <a:pt x="871" y="48"/>
                    <a:pt x="827" y="20"/>
                    <a:pt x="827" y="20"/>
                  </a:cubicBezTo>
                  <a:cubicBezTo>
                    <a:pt x="693" y="0"/>
                    <a:pt x="523" y="325"/>
                    <a:pt x="523" y="325"/>
                  </a:cubicBezTo>
                  <a:cubicBezTo>
                    <a:pt x="523" y="325"/>
                    <a:pt x="487" y="413"/>
                    <a:pt x="459" y="405"/>
                  </a:cubicBezTo>
                  <a:cubicBezTo>
                    <a:pt x="431" y="397"/>
                    <a:pt x="511" y="185"/>
                    <a:pt x="511" y="185"/>
                  </a:cubicBezTo>
                  <a:cubicBezTo>
                    <a:pt x="499" y="149"/>
                    <a:pt x="455" y="145"/>
                    <a:pt x="455" y="145"/>
                  </a:cubicBezTo>
                  <a:cubicBezTo>
                    <a:pt x="419" y="145"/>
                    <a:pt x="355" y="401"/>
                    <a:pt x="327" y="401"/>
                  </a:cubicBezTo>
                  <a:cubicBezTo>
                    <a:pt x="270" y="401"/>
                    <a:pt x="226" y="266"/>
                    <a:pt x="226" y="266"/>
                  </a:cubicBezTo>
                  <a:cubicBezTo>
                    <a:pt x="182" y="246"/>
                    <a:pt x="114" y="302"/>
                    <a:pt x="114" y="302"/>
                  </a:cubicBezTo>
                  <a:cubicBezTo>
                    <a:pt x="150" y="358"/>
                    <a:pt x="175" y="461"/>
                    <a:pt x="71" y="613"/>
                  </a:cubicBezTo>
                  <a:cubicBezTo>
                    <a:pt x="0" y="715"/>
                    <a:pt x="31" y="864"/>
                    <a:pt x="45" y="9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0" name="Freeform 283">
              <a:extLst>
                <a:ext uri="{FF2B5EF4-FFF2-40B4-BE49-F238E27FC236}">
                  <a16:creationId xmlns:a16="http://schemas.microsoft.com/office/drawing/2014/main" id="{66B5DC87-3358-410B-8F1D-984599DBB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915"/>
              <a:ext cx="14" cy="3"/>
            </a:xfrm>
            <a:custGeom>
              <a:avLst/>
              <a:gdLst>
                <a:gd name="T0" fmla="*/ 0 w 9"/>
                <a:gd name="T1" fmla="*/ 0 h 2"/>
                <a:gd name="T2" fmla="*/ 34 w 9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0"/>
                    <a:pt x="6" y="1"/>
                    <a:pt x="9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1" name="Freeform 284">
              <a:extLst>
                <a:ext uri="{FF2B5EF4-FFF2-40B4-BE49-F238E27FC236}">
                  <a16:creationId xmlns:a16="http://schemas.microsoft.com/office/drawing/2014/main" id="{8A311FB1-5666-495B-A448-045280A15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925"/>
              <a:ext cx="14" cy="2"/>
            </a:xfrm>
            <a:custGeom>
              <a:avLst/>
              <a:gdLst>
                <a:gd name="T0" fmla="*/ 0 w 9"/>
                <a:gd name="T1" fmla="*/ 0 h 1"/>
                <a:gd name="T2" fmla="*/ 34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0" y="0"/>
                    <a:pt x="7" y="1"/>
                    <a:pt x="9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2" name="Freeform 285">
              <a:extLst>
                <a:ext uri="{FF2B5EF4-FFF2-40B4-BE49-F238E27FC236}">
                  <a16:creationId xmlns:a16="http://schemas.microsoft.com/office/drawing/2014/main" id="{141DB6D1-5FE6-4637-A40D-FA408418B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932"/>
              <a:ext cx="14" cy="5"/>
            </a:xfrm>
            <a:custGeom>
              <a:avLst/>
              <a:gdLst>
                <a:gd name="T0" fmla="*/ 34 w 9"/>
                <a:gd name="T1" fmla="*/ 0 h 3"/>
                <a:gd name="T2" fmla="*/ 0 w 9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0"/>
                  </a:moveTo>
                  <a:cubicBezTo>
                    <a:pt x="6" y="1"/>
                    <a:pt x="2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3" name="Freeform 286">
              <a:extLst>
                <a:ext uri="{FF2B5EF4-FFF2-40B4-BE49-F238E27FC236}">
                  <a16:creationId xmlns:a16="http://schemas.microsoft.com/office/drawing/2014/main" id="{09A0B551-F3A7-40AE-90F3-BEABE5B2E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938"/>
              <a:ext cx="15" cy="9"/>
            </a:xfrm>
            <a:custGeom>
              <a:avLst/>
              <a:gdLst>
                <a:gd name="T0" fmla="*/ 35 w 10"/>
                <a:gd name="T1" fmla="*/ 0 h 6"/>
                <a:gd name="T2" fmla="*/ 0 w 10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0"/>
                    <a:pt x="2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4" name="Freeform 287">
              <a:extLst>
                <a:ext uri="{FF2B5EF4-FFF2-40B4-BE49-F238E27FC236}">
                  <a16:creationId xmlns:a16="http://schemas.microsoft.com/office/drawing/2014/main" id="{305F40F4-F52C-4744-A136-A5B7114F8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946"/>
              <a:ext cx="8" cy="16"/>
            </a:xfrm>
            <a:custGeom>
              <a:avLst/>
              <a:gdLst>
                <a:gd name="T0" fmla="*/ 21 w 5"/>
                <a:gd name="T1" fmla="*/ 0 h 11"/>
                <a:gd name="T2" fmla="*/ 13 w 5"/>
                <a:gd name="T3" fmla="*/ 15 h 11"/>
                <a:gd name="T4" fmla="*/ 0 w 5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4" y="1"/>
                    <a:pt x="4" y="3"/>
                    <a:pt x="3" y="5"/>
                  </a:cubicBezTo>
                  <a:cubicBezTo>
                    <a:pt x="2" y="7"/>
                    <a:pt x="1" y="9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E4BA99E5-6591-4B35-B909-ED9654DE16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failure (1)</a:t>
            </a:r>
          </a:p>
        </p:txBody>
      </p:sp>
      <p:grpSp>
        <p:nvGrpSpPr>
          <p:cNvPr id="46082" name="Group 3">
            <a:extLst>
              <a:ext uri="{FF2B5EF4-FFF2-40B4-BE49-F238E27FC236}">
                <a16:creationId xmlns:a16="http://schemas.microsoft.com/office/drawing/2014/main" id="{B19ED8DF-6DBB-436C-98A1-4B92CF088CF6}"/>
              </a:ext>
            </a:extLst>
          </p:cNvPr>
          <p:cNvGrpSpPr>
            <a:grpSpLocks/>
          </p:cNvGrpSpPr>
          <p:nvPr/>
        </p:nvGrpSpPr>
        <p:grpSpPr bwMode="auto">
          <a:xfrm>
            <a:off x="6270625" y="1550988"/>
            <a:ext cx="3771900" cy="3775075"/>
            <a:chOff x="2990" y="989"/>
            <a:chExt cx="2376" cy="2378"/>
          </a:xfrm>
        </p:grpSpPr>
        <p:sp>
          <p:nvSpPr>
            <p:cNvPr id="46207" name="Freeform 4">
              <a:extLst>
                <a:ext uri="{FF2B5EF4-FFF2-40B4-BE49-F238E27FC236}">
                  <a16:creationId xmlns:a16="http://schemas.microsoft.com/office/drawing/2014/main" id="{4558AD60-214F-4FF5-B458-DC500FA44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3232"/>
              <a:ext cx="315" cy="115"/>
            </a:xfrm>
            <a:custGeom>
              <a:avLst/>
              <a:gdLst>
                <a:gd name="T0" fmla="*/ 645 w 126"/>
                <a:gd name="T1" fmla="*/ 158 h 46"/>
                <a:gd name="T2" fmla="*/ 20 w 126"/>
                <a:gd name="T3" fmla="*/ 0 h 46"/>
                <a:gd name="T4" fmla="*/ 20 w 126"/>
                <a:gd name="T5" fmla="*/ 488 h 46"/>
                <a:gd name="T6" fmla="*/ 20 w 126"/>
                <a:gd name="T7" fmla="*/ 550 h 46"/>
                <a:gd name="T8" fmla="*/ 988 w 126"/>
                <a:gd name="T9" fmla="*/ 720 h 46"/>
                <a:gd name="T10" fmla="*/ 1938 w 126"/>
                <a:gd name="T11" fmla="*/ 563 h 46"/>
                <a:gd name="T12" fmla="*/ 1970 w 126"/>
                <a:gd name="T13" fmla="*/ 520 h 46"/>
                <a:gd name="T14" fmla="*/ 1970 w 126"/>
                <a:gd name="T15" fmla="*/ 345 h 46"/>
                <a:gd name="T16" fmla="*/ 645 w 126"/>
                <a:gd name="T17" fmla="*/ 158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46">
                  <a:moveTo>
                    <a:pt x="41" y="10"/>
                  </a:moveTo>
                  <a:cubicBezTo>
                    <a:pt x="27" y="7"/>
                    <a:pt x="14" y="3"/>
                    <a:pt x="1" y="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1"/>
                    <a:pt x="0" y="34"/>
                    <a:pt x="1" y="35"/>
                  </a:cubicBezTo>
                  <a:cubicBezTo>
                    <a:pt x="6" y="41"/>
                    <a:pt x="32" y="46"/>
                    <a:pt x="63" y="46"/>
                  </a:cubicBezTo>
                  <a:cubicBezTo>
                    <a:pt x="92" y="46"/>
                    <a:pt x="116" y="42"/>
                    <a:pt x="124" y="36"/>
                  </a:cubicBezTo>
                  <a:cubicBezTo>
                    <a:pt x="125" y="35"/>
                    <a:pt x="126" y="33"/>
                    <a:pt x="126" y="33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01" y="21"/>
                    <a:pt x="74" y="17"/>
                    <a:pt x="41" y="10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8" name="Freeform 5">
              <a:extLst>
                <a:ext uri="{FF2B5EF4-FFF2-40B4-BE49-F238E27FC236}">
                  <a16:creationId xmlns:a16="http://schemas.microsoft.com/office/drawing/2014/main" id="{91EC72A9-C838-4538-B25A-8BAEBF1FC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257"/>
              <a:ext cx="243" cy="80"/>
            </a:xfrm>
            <a:custGeom>
              <a:avLst/>
              <a:gdLst>
                <a:gd name="T0" fmla="*/ 95 w 97"/>
                <a:gd name="T1" fmla="*/ 50 h 32"/>
                <a:gd name="T2" fmla="*/ 501 w 97"/>
                <a:gd name="T3" fmla="*/ 300 h 32"/>
                <a:gd name="T4" fmla="*/ 646 w 97"/>
                <a:gd name="T5" fmla="*/ 438 h 32"/>
                <a:gd name="T6" fmla="*/ 867 w 97"/>
                <a:gd name="T7" fmla="*/ 438 h 32"/>
                <a:gd name="T8" fmla="*/ 1506 w 97"/>
                <a:gd name="T9" fmla="*/ 238 h 32"/>
                <a:gd name="T10" fmla="*/ 847 w 97"/>
                <a:gd name="T11" fmla="*/ 158 h 32"/>
                <a:gd name="T12" fmla="*/ 0 w 97"/>
                <a:gd name="T13" fmla="*/ 2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32">
                  <a:moveTo>
                    <a:pt x="6" y="3"/>
                  </a:moveTo>
                  <a:cubicBezTo>
                    <a:pt x="16" y="6"/>
                    <a:pt x="26" y="12"/>
                    <a:pt x="32" y="19"/>
                  </a:cubicBezTo>
                  <a:cubicBezTo>
                    <a:pt x="35" y="22"/>
                    <a:pt x="37" y="26"/>
                    <a:pt x="41" y="28"/>
                  </a:cubicBezTo>
                  <a:cubicBezTo>
                    <a:pt x="43" y="29"/>
                    <a:pt x="52" y="28"/>
                    <a:pt x="55" y="28"/>
                  </a:cubicBezTo>
                  <a:cubicBezTo>
                    <a:pt x="66" y="28"/>
                    <a:pt x="97" y="32"/>
                    <a:pt x="96" y="15"/>
                  </a:cubicBezTo>
                  <a:cubicBezTo>
                    <a:pt x="82" y="15"/>
                    <a:pt x="68" y="12"/>
                    <a:pt x="54" y="10"/>
                  </a:cubicBezTo>
                  <a:cubicBezTo>
                    <a:pt x="37" y="7"/>
                    <a:pt x="17" y="0"/>
                    <a:pt x="0" y="1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9" name="Freeform 6">
              <a:extLst>
                <a:ext uri="{FF2B5EF4-FFF2-40B4-BE49-F238E27FC236}">
                  <a16:creationId xmlns:a16="http://schemas.microsoft.com/office/drawing/2014/main" id="{E00AA400-DCB5-46BE-815B-10A42372E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3232"/>
              <a:ext cx="315" cy="115"/>
            </a:xfrm>
            <a:custGeom>
              <a:avLst/>
              <a:gdLst>
                <a:gd name="T0" fmla="*/ 645 w 126"/>
                <a:gd name="T1" fmla="*/ 158 h 46"/>
                <a:gd name="T2" fmla="*/ 20 w 126"/>
                <a:gd name="T3" fmla="*/ 0 h 46"/>
                <a:gd name="T4" fmla="*/ 20 w 126"/>
                <a:gd name="T5" fmla="*/ 488 h 46"/>
                <a:gd name="T6" fmla="*/ 20 w 126"/>
                <a:gd name="T7" fmla="*/ 550 h 46"/>
                <a:gd name="T8" fmla="*/ 988 w 126"/>
                <a:gd name="T9" fmla="*/ 720 h 46"/>
                <a:gd name="T10" fmla="*/ 1938 w 126"/>
                <a:gd name="T11" fmla="*/ 563 h 46"/>
                <a:gd name="T12" fmla="*/ 1970 w 126"/>
                <a:gd name="T13" fmla="*/ 520 h 46"/>
                <a:gd name="T14" fmla="*/ 1970 w 126"/>
                <a:gd name="T15" fmla="*/ 345 h 46"/>
                <a:gd name="T16" fmla="*/ 645 w 126"/>
                <a:gd name="T17" fmla="*/ 158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46">
                  <a:moveTo>
                    <a:pt x="41" y="10"/>
                  </a:moveTo>
                  <a:cubicBezTo>
                    <a:pt x="27" y="7"/>
                    <a:pt x="14" y="3"/>
                    <a:pt x="1" y="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1"/>
                    <a:pt x="0" y="34"/>
                    <a:pt x="1" y="35"/>
                  </a:cubicBezTo>
                  <a:cubicBezTo>
                    <a:pt x="6" y="41"/>
                    <a:pt x="32" y="46"/>
                    <a:pt x="63" y="46"/>
                  </a:cubicBezTo>
                  <a:cubicBezTo>
                    <a:pt x="92" y="46"/>
                    <a:pt x="116" y="42"/>
                    <a:pt x="124" y="36"/>
                  </a:cubicBezTo>
                  <a:cubicBezTo>
                    <a:pt x="125" y="35"/>
                    <a:pt x="126" y="33"/>
                    <a:pt x="126" y="33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01" y="21"/>
                    <a:pt x="74" y="17"/>
                    <a:pt x="41" y="1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0" name="Freeform 7">
              <a:extLst>
                <a:ext uri="{FF2B5EF4-FFF2-40B4-BE49-F238E27FC236}">
                  <a16:creationId xmlns:a16="http://schemas.microsoft.com/office/drawing/2014/main" id="{4D683C01-54DA-4AF7-9197-B4F1C0C4D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1829"/>
              <a:ext cx="38" cy="50"/>
            </a:xfrm>
            <a:custGeom>
              <a:avLst/>
              <a:gdLst>
                <a:gd name="T0" fmla="*/ 117 w 15"/>
                <a:gd name="T1" fmla="*/ 33 h 20"/>
                <a:gd name="T2" fmla="*/ 51 w 15"/>
                <a:gd name="T3" fmla="*/ 220 h 20"/>
                <a:gd name="T4" fmla="*/ 213 w 15"/>
                <a:gd name="T5" fmla="*/ 11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7" y="2"/>
                  </a:moveTo>
                  <a:cubicBezTo>
                    <a:pt x="0" y="0"/>
                    <a:pt x="1" y="12"/>
                    <a:pt x="3" y="14"/>
                  </a:cubicBezTo>
                  <a:cubicBezTo>
                    <a:pt x="9" y="20"/>
                    <a:pt x="15" y="13"/>
                    <a:pt x="13" y="7"/>
                  </a:cubicBezTo>
                </a:path>
              </a:pathLst>
            </a:custGeom>
            <a:solidFill>
              <a:srgbClr val="8AB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1" name="Freeform 8">
              <a:extLst>
                <a:ext uri="{FF2B5EF4-FFF2-40B4-BE49-F238E27FC236}">
                  <a16:creationId xmlns:a16="http://schemas.microsoft.com/office/drawing/2014/main" id="{696C5911-42BA-4075-A780-EB1BC49E5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817"/>
              <a:ext cx="325" cy="502"/>
            </a:xfrm>
            <a:custGeom>
              <a:avLst/>
              <a:gdLst>
                <a:gd name="T0" fmla="*/ 875 w 130"/>
                <a:gd name="T1" fmla="*/ 779 h 201"/>
                <a:gd name="T2" fmla="*/ 875 w 130"/>
                <a:gd name="T3" fmla="*/ 779 h 201"/>
                <a:gd name="T4" fmla="*/ 0 w 130"/>
                <a:gd name="T5" fmla="*/ 0 h 201"/>
                <a:gd name="T6" fmla="*/ 113 w 130"/>
                <a:gd name="T7" fmla="*/ 937 h 201"/>
                <a:gd name="T8" fmla="*/ 145 w 130"/>
                <a:gd name="T9" fmla="*/ 2900 h 201"/>
                <a:gd name="T10" fmla="*/ 145 w 130"/>
                <a:gd name="T11" fmla="*/ 2900 h 201"/>
                <a:gd name="T12" fmla="*/ 145 w 130"/>
                <a:gd name="T13" fmla="*/ 2912 h 201"/>
                <a:gd name="T14" fmla="*/ 1083 w 130"/>
                <a:gd name="T15" fmla="*/ 3132 h 201"/>
                <a:gd name="T16" fmla="*/ 2033 w 130"/>
                <a:gd name="T17" fmla="*/ 2912 h 201"/>
                <a:gd name="T18" fmla="*/ 2033 w 130"/>
                <a:gd name="T19" fmla="*/ 2900 h 201"/>
                <a:gd name="T20" fmla="*/ 2033 w 130"/>
                <a:gd name="T21" fmla="*/ 2900 h 201"/>
                <a:gd name="T22" fmla="*/ 2033 w 130"/>
                <a:gd name="T23" fmla="*/ 1591 h 201"/>
                <a:gd name="T24" fmla="*/ 1863 w 130"/>
                <a:gd name="T25" fmla="*/ 1508 h 201"/>
                <a:gd name="T26" fmla="*/ 875 w 130"/>
                <a:gd name="T27" fmla="*/ 77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6" y="50"/>
                  </a:moveTo>
                  <a:cubicBezTo>
                    <a:pt x="56" y="50"/>
                    <a:pt x="56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2"/>
                    <a:pt x="7" y="43"/>
                    <a:pt x="7" y="60"/>
                  </a:cubicBezTo>
                  <a:cubicBezTo>
                    <a:pt x="6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95"/>
                    <a:pt x="36" y="201"/>
                    <a:pt x="69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7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26" y="100"/>
                    <a:pt x="123" y="98"/>
                    <a:pt x="119" y="97"/>
                  </a:cubicBezTo>
                  <a:cubicBezTo>
                    <a:pt x="99" y="88"/>
                    <a:pt x="77" y="72"/>
                    <a:pt x="56" y="50"/>
                  </a:cubicBezTo>
                </a:path>
              </a:pathLst>
            </a:custGeom>
            <a:solidFill>
              <a:srgbClr val="AF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2" name="Freeform 9">
              <a:extLst>
                <a:ext uri="{FF2B5EF4-FFF2-40B4-BE49-F238E27FC236}">
                  <a16:creationId xmlns:a16="http://schemas.microsoft.com/office/drawing/2014/main" id="{A96C014B-E31B-4D53-A922-B6FBFB9A4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2842"/>
              <a:ext cx="310" cy="475"/>
            </a:xfrm>
            <a:custGeom>
              <a:avLst/>
              <a:gdLst>
                <a:gd name="T0" fmla="*/ 1875 w 124"/>
                <a:gd name="T1" fmla="*/ 1458 h 190"/>
                <a:gd name="T2" fmla="*/ 1813 w 124"/>
                <a:gd name="T3" fmla="*/ 2750 h 190"/>
                <a:gd name="T4" fmla="*/ 625 w 124"/>
                <a:gd name="T5" fmla="*/ 2833 h 190"/>
                <a:gd name="T6" fmla="*/ 1550 w 124"/>
                <a:gd name="T7" fmla="*/ 2375 h 190"/>
                <a:gd name="T8" fmla="*/ 1345 w 124"/>
                <a:gd name="T9" fmla="*/ 1533 h 190"/>
                <a:gd name="T10" fmla="*/ 0 w 124"/>
                <a:gd name="T11" fmla="*/ 0 h 190"/>
                <a:gd name="T12" fmla="*/ 1050 w 124"/>
                <a:gd name="T13" fmla="*/ 908 h 190"/>
                <a:gd name="T14" fmla="*/ 1875 w 124"/>
                <a:gd name="T15" fmla="*/ 1458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0">
                  <a:moveTo>
                    <a:pt x="120" y="93"/>
                  </a:moveTo>
                  <a:cubicBezTo>
                    <a:pt x="118" y="112"/>
                    <a:pt x="124" y="165"/>
                    <a:pt x="116" y="176"/>
                  </a:cubicBezTo>
                  <a:cubicBezTo>
                    <a:pt x="107" y="190"/>
                    <a:pt x="55" y="185"/>
                    <a:pt x="40" y="181"/>
                  </a:cubicBezTo>
                  <a:cubicBezTo>
                    <a:pt x="58" y="184"/>
                    <a:pt x="91" y="168"/>
                    <a:pt x="99" y="152"/>
                  </a:cubicBezTo>
                  <a:cubicBezTo>
                    <a:pt x="110" y="132"/>
                    <a:pt x="99" y="113"/>
                    <a:pt x="86" y="98"/>
                  </a:cubicBezTo>
                  <a:cubicBezTo>
                    <a:pt x="65" y="74"/>
                    <a:pt x="6" y="37"/>
                    <a:pt x="0" y="0"/>
                  </a:cubicBezTo>
                  <a:cubicBezTo>
                    <a:pt x="12" y="18"/>
                    <a:pt x="52" y="44"/>
                    <a:pt x="67" y="58"/>
                  </a:cubicBezTo>
                  <a:cubicBezTo>
                    <a:pt x="80" y="71"/>
                    <a:pt x="100" y="95"/>
                    <a:pt x="120" y="93"/>
                  </a:cubicBezTo>
                </a:path>
              </a:pathLst>
            </a:custGeom>
            <a:solidFill>
              <a:srgbClr val="8AB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3" name="Freeform 10">
              <a:extLst>
                <a:ext uri="{FF2B5EF4-FFF2-40B4-BE49-F238E27FC236}">
                  <a16:creationId xmlns:a16="http://schemas.microsoft.com/office/drawing/2014/main" id="{656288A8-BBE0-4C94-A5BF-67699A6626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05" y="1729"/>
              <a:ext cx="238" cy="333"/>
            </a:xfrm>
            <a:custGeom>
              <a:avLst/>
              <a:gdLst>
                <a:gd name="T0" fmla="*/ 879 w 95"/>
                <a:gd name="T1" fmla="*/ 0 h 133"/>
                <a:gd name="T2" fmla="*/ 0 w 95"/>
                <a:gd name="T3" fmla="*/ 238 h 133"/>
                <a:gd name="T4" fmla="*/ 551 w 95"/>
                <a:gd name="T5" fmla="*/ 784 h 133"/>
                <a:gd name="T6" fmla="*/ 1005 w 95"/>
                <a:gd name="T7" fmla="*/ 501 h 133"/>
                <a:gd name="T8" fmla="*/ 879 w 95"/>
                <a:gd name="T9" fmla="*/ 0 h 133"/>
                <a:gd name="T10" fmla="*/ 1147 w 95"/>
                <a:gd name="T11" fmla="*/ 751 h 133"/>
                <a:gd name="T12" fmla="*/ 616 w 95"/>
                <a:gd name="T13" fmla="*/ 879 h 133"/>
                <a:gd name="T14" fmla="*/ 784 w 95"/>
                <a:gd name="T15" fmla="*/ 1304 h 133"/>
                <a:gd name="T16" fmla="*/ 972 w 95"/>
                <a:gd name="T17" fmla="*/ 2088 h 133"/>
                <a:gd name="T18" fmla="*/ 972 w 95"/>
                <a:gd name="T19" fmla="*/ 2088 h 133"/>
                <a:gd name="T20" fmla="*/ 1305 w 95"/>
                <a:gd name="T21" fmla="*/ 1304 h 133"/>
                <a:gd name="T22" fmla="*/ 1147 w 95"/>
                <a:gd name="T23" fmla="*/ 751 h 1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3">
                  <a:moveTo>
                    <a:pt x="56" y="0"/>
                  </a:moveTo>
                  <a:cubicBezTo>
                    <a:pt x="56" y="0"/>
                    <a:pt x="20" y="2"/>
                    <a:pt x="0" y="15"/>
                  </a:cubicBezTo>
                  <a:cubicBezTo>
                    <a:pt x="10" y="21"/>
                    <a:pt x="24" y="34"/>
                    <a:pt x="35" y="50"/>
                  </a:cubicBezTo>
                  <a:cubicBezTo>
                    <a:pt x="39" y="45"/>
                    <a:pt x="49" y="40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moveTo>
                    <a:pt x="73" y="48"/>
                  </a:moveTo>
                  <a:cubicBezTo>
                    <a:pt x="65" y="48"/>
                    <a:pt x="59" y="49"/>
                    <a:pt x="39" y="56"/>
                  </a:cubicBezTo>
                  <a:cubicBezTo>
                    <a:pt x="44" y="64"/>
                    <a:pt x="48" y="73"/>
                    <a:pt x="50" y="83"/>
                  </a:cubicBezTo>
                  <a:cubicBezTo>
                    <a:pt x="56" y="107"/>
                    <a:pt x="55" y="114"/>
                    <a:pt x="62" y="133"/>
                  </a:cubicBezTo>
                  <a:cubicBezTo>
                    <a:pt x="62" y="133"/>
                    <a:pt x="62" y="133"/>
                    <a:pt x="62" y="133"/>
                  </a:cubicBezTo>
                  <a:cubicBezTo>
                    <a:pt x="57" y="111"/>
                    <a:pt x="72" y="89"/>
                    <a:pt x="83" y="83"/>
                  </a:cubicBezTo>
                  <a:cubicBezTo>
                    <a:pt x="95" y="75"/>
                    <a:pt x="85" y="49"/>
                    <a:pt x="73" y="48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4" name="Freeform 11">
              <a:extLst>
                <a:ext uri="{FF2B5EF4-FFF2-40B4-BE49-F238E27FC236}">
                  <a16:creationId xmlns:a16="http://schemas.microsoft.com/office/drawing/2014/main" id="{7F42A9FC-FAB2-4493-9442-138F2A290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397"/>
              <a:ext cx="815" cy="807"/>
            </a:xfrm>
            <a:custGeom>
              <a:avLst/>
              <a:gdLst>
                <a:gd name="T0" fmla="*/ 1813 w 326"/>
                <a:gd name="T1" fmla="*/ 3633 h 323"/>
                <a:gd name="T2" fmla="*/ 2083 w 326"/>
                <a:gd name="T3" fmla="*/ 2821 h 323"/>
                <a:gd name="T4" fmla="*/ 4813 w 326"/>
                <a:gd name="T5" fmla="*/ 1499 h 323"/>
                <a:gd name="T6" fmla="*/ 4875 w 326"/>
                <a:gd name="T7" fmla="*/ 904 h 323"/>
                <a:gd name="T8" fmla="*/ 4063 w 326"/>
                <a:gd name="T9" fmla="*/ 824 h 323"/>
                <a:gd name="T10" fmla="*/ 4875 w 326"/>
                <a:gd name="T11" fmla="*/ 750 h 323"/>
                <a:gd name="T12" fmla="*/ 4895 w 326"/>
                <a:gd name="T13" fmla="*/ 75 h 323"/>
                <a:gd name="T14" fmla="*/ 2145 w 326"/>
                <a:gd name="T15" fmla="*/ 62 h 323"/>
                <a:gd name="T16" fmla="*/ 1458 w 326"/>
                <a:gd name="T17" fmla="*/ 92 h 323"/>
                <a:gd name="T18" fmla="*/ 1458 w 326"/>
                <a:gd name="T19" fmla="*/ 92 h 323"/>
                <a:gd name="T20" fmla="*/ 1458 w 326"/>
                <a:gd name="T21" fmla="*/ 92 h 323"/>
                <a:gd name="T22" fmla="*/ 925 w 326"/>
                <a:gd name="T23" fmla="*/ 12 h 323"/>
                <a:gd name="T24" fmla="*/ 908 w 326"/>
                <a:gd name="T25" fmla="*/ 12 h 323"/>
                <a:gd name="T26" fmla="*/ 520 w 326"/>
                <a:gd name="T27" fmla="*/ 1542 h 323"/>
                <a:gd name="T28" fmla="*/ 550 w 326"/>
                <a:gd name="T29" fmla="*/ 1562 h 323"/>
                <a:gd name="T30" fmla="*/ 613 w 326"/>
                <a:gd name="T31" fmla="*/ 1916 h 323"/>
                <a:gd name="T32" fmla="*/ 613 w 326"/>
                <a:gd name="T33" fmla="*/ 1916 h 323"/>
                <a:gd name="T34" fmla="*/ 613 w 326"/>
                <a:gd name="T35" fmla="*/ 1916 h 323"/>
                <a:gd name="T36" fmla="*/ 395 w 326"/>
                <a:gd name="T37" fmla="*/ 2508 h 323"/>
                <a:gd name="T38" fmla="*/ 33 w 326"/>
                <a:gd name="T39" fmla="*/ 4462 h 323"/>
                <a:gd name="T40" fmla="*/ 0 w 326"/>
                <a:gd name="T41" fmla="*/ 5037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6" y="233"/>
                  </a:moveTo>
                  <a:cubicBezTo>
                    <a:pt x="120" y="214"/>
                    <a:pt x="126" y="199"/>
                    <a:pt x="133" y="181"/>
                  </a:cubicBezTo>
                  <a:cubicBezTo>
                    <a:pt x="172" y="62"/>
                    <a:pt x="256" y="98"/>
                    <a:pt x="308" y="96"/>
                  </a:cubicBezTo>
                  <a:cubicBezTo>
                    <a:pt x="321" y="93"/>
                    <a:pt x="323" y="61"/>
                    <a:pt x="312" y="58"/>
                  </a:cubicBezTo>
                  <a:cubicBezTo>
                    <a:pt x="312" y="58"/>
                    <a:pt x="301" y="55"/>
                    <a:pt x="260" y="53"/>
                  </a:cubicBezTo>
                  <a:cubicBezTo>
                    <a:pt x="260" y="53"/>
                    <a:pt x="288" y="49"/>
                    <a:pt x="312" y="48"/>
                  </a:cubicBezTo>
                  <a:cubicBezTo>
                    <a:pt x="325" y="45"/>
                    <a:pt x="326" y="10"/>
                    <a:pt x="313" y="5"/>
                  </a:cubicBezTo>
                  <a:cubicBezTo>
                    <a:pt x="263" y="5"/>
                    <a:pt x="189" y="0"/>
                    <a:pt x="137" y="4"/>
                  </a:cubicBezTo>
                  <a:cubicBezTo>
                    <a:pt x="119" y="5"/>
                    <a:pt x="105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77" y="6"/>
                    <a:pt x="67" y="4"/>
                    <a:pt x="59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38" y="10"/>
                    <a:pt x="19" y="38"/>
                    <a:pt x="33" y="99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40" y="103"/>
                    <a:pt x="42" y="109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7" y="132"/>
                    <a:pt x="33" y="144"/>
                    <a:pt x="25" y="161"/>
                  </a:cubicBezTo>
                  <a:cubicBezTo>
                    <a:pt x="7" y="202"/>
                    <a:pt x="0" y="248"/>
                    <a:pt x="2" y="286"/>
                  </a:cubicBezTo>
                  <a:cubicBezTo>
                    <a:pt x="2" y="286"/>
                    <a:pt x="2" y="314"/>
                    <a:pt x="0" y="323"/>
                  </a:cubicBezTo>
                </a:path>
              </a:pathLst>
            </a:custGeom>
            <a:solidFill>
              <a:srgbClr val="AF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5" name="Freeform 12">
              <a:extLst>
                <a:ext uri="{FF2B5EF4-FFF2-40B4-BE49-F238E27FC236}">
                  <a16:creationId xmlns:a16="http://schemas.microsoft.com/office/drawing/2014/main" id="{F178C34E-07D0-413A-ADD4-DED9ED5D3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732"/>
              <a:ext cx="375" cy="425"/>
            </a:xfrm>
            <a:custGeom>
              <a:avLst/>
              <a:gdLst>
                <a:gd name="T0" fmla="*/ 658 w 150"/>
                <a:gd name="T1" fmla="*/ 1083 h 170"/>
                <a:gd name="T2" fmla="*/ 1345 w 150"/>
                <a:gd name="T3" fmla="*/ 1145 h 170"/>
                <a:gd name="T4" fmla="*/ 1613 w 150"/>
                <a:gd name="T5" fmla="*/ 1300 h 170"/>
                <a:gd name="T6" fmla="*/ 1800 w 150"/>
                <a:gd name="T7" fmla="*/ 1395 h 170"/>
                <a:gd name="T8" fmla="*/ 1875 w 150"/>
                <a:gd name="T9" fmla="*/ 1083 h 170"/>
                <a:gd name="T10" fmla="*/ 2033 w 150"/>
                <a:gd name="T11" fmla="*/ 708 h 170"/>
                <a:gd name="T12" fmla="*/ 2345 w 150"/>
                <a:gd name="T13" fmla="*/ 0 h 170"/>
                <a:gd name="T14" fmla="*/ 1500 w 150"/>
                <a:gd name="T15" fmla="*/ 783 h 170"/>
                <a:gd name="T16" fmla="*/ 408 w 150"/>
                <a:gd name="T17" fmla="*/ 1020 h 170"/>
                <a:gd name="T18" fmla="*/ 95 w 150"/>
                <a:gd name="T19" fmla="*/ 1645 h 170"/>
                <a:gd name="T20" fmla="*/ 83 w 150"/>
                <a:gd name="T21" fmla="*/ 2125 h 170"/>
                <a:gd name="T22" fmla="*/ 83 w 150"/>
                <a:gd name="T23" fmla="*/ 2658 h 170"/>
                <a:gd name="T24" fmla="*/ 175 w 150"/>
                <a:gd name="T25" fmla="*/ 2145 h 170"/>
                <a:gd name="T26" fmla="*/ 238 w 150"/>
                <a:gd name="T27" fmla="*/ 1833 h 170"/>
                <a:gd name="T28" fmla="*/ 270 w 150"/>
                <a:gd name="T29" fmla="*/ 1425 h 1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0">
                  <a:moveTo>
                    <a:pt x="42" y="69"/>
                  </a:moveTo>
                  <a:cubicBezTo>
                    <a:pt x="57" y="65"/>
                    <a:pt x="72" y="66"/>
                    <a:pt x="86" y="73"/>
                  </a:cubicBezTo>
                  <a:cubicBezTo>
                    <a:pt x="92" y="75"/>
                    <a:pt x="98" y="79"/>
                    <a:pt x="103" y="83"/>
                  </a:cubicBezTo>
                  <a:cubicBezTo>
                    <a:pt x="107" y="87"/>
                    <a:pt x="110" y="95"/>
                    <a:pt x="115" y="89"/>
                  </a:cubicBezTo>
                  <a:cubicBezTo>
                    <a:pt x="117" y="87"/>
                    <a:pt x="119" y="73"/>
                    <a:pt x="120" y="69"/>
                  </a:cubicBezTo>
                  <a:cubicBezTo>
                    <a:pt x="123" y="61"/>
                    <a:pt x="127" y="53"/>
                    <a:pt x="130" y="45"/>
                  </a:cubicBezTo>
                  <a:cubicBezTo>
                    <a:pt x="136" y="30"/>
                    <a:pt x="146" y="15"/>
                    <a:pt x="150" y="0"/>
                  </a:cubicBezTo>
                  <a:cubicBezTo>
                    <a:pt x="132" y="21"/>
                    <a:pt x="127" y="45"/>
                    <a:pt x="96" y="50"/>
                  </a:cubicBezTo>
                  <a:cubicBezTo>
                    <a:pt x="72" y="53"/>
                    <a:pt x="46" y="50"/>
                    <a:pt x="26" y="65"/>
                  </a:cubicBezTo>
                  <a:cubicBezTo>
                    <a:pt x="14" y="74"/>
                    <a:pt x="8" y="90"/>
                    <a:pt x="6" y="105"/>
                  </a:cubicBezTo>
                  <a:cubicBezTo>
                    <a:pt x="5" y="115"/>
                    <a:pt x="5" y="126"/>
                    <a:pt x="5" y="136"/>
                  </a:cubicBezTo>
                  <a:cubicBezTo>
                    <a:pt x="4" y="145"/>
                    <a:pt x="0" y="161"/>
                    <a:pt x="5" y="170"/>
                  </a:cubicBezTo>
                  <a:cubicBezTo>
                    <a:pt x="10" y="159"/>
                    <a:pt x="10" y="149"/>
                    <a:pt x="11" y="137"/>
                  </a:cubicBezTo>
                  <a:cubicBezTo>
                    <a:pt x="12" y="130"/>
                    <a:pt x="14" y="124"/>
                    <a:pt x="15" y="117"/>
                  </a:cubicBezTo>
                  <a:cubicBezTo>
                    <a:pt x="16" y="109"/>
                    <a:pt x="15" y="100"/>
                    <a:pt x="17" y="91"/>
                  </a:cubicBezTo>
                </a:path>
              </a:pathLst>
            </a:custGeom>
            <a:solidFill>
              <a:srgbClr val="8AB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6" name="Freeform 13">
              <a:extLst>
                <a:ext uri="{FF2B5EF4-FFF2-40B4-BE49-F238E27FC236}">
                  <a16:creationId xmlns:a16="http://schemas.microsoft.com/office/drawing/2014/main" id="{0DFB4ADA-4473-4E1E-BB70-23BE1BCA7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272"/>
              <a:ext cx="380" cy="652"/>
            </a:xfrm>
            <a:custGeom>
              <a:avLst/>
              <a:gdLst>
                <a:gd name="T0" fmla="*/ 0 w 152"/>
                <a:gd name="T1" fmla="*/ 4069 h 261"/>
                <a:gd name="T2" fmla="*/ 425 w 152"/>
                <a:gd name="T3" fmla="*/ 3507 h 261"/>
                <a:gd name="T4" fmla="*/ 988 w 152"/>
                <a:gd name="T5" fmla="*/ 3228 h 261"/>
                <a:gd name="T6" fmla="*/ 1595 w 152"/>
                <a:gd name="T7" fmla="*/ 3215 h 261"/>
                <a:gd name="T8" fmla="*/ 2050 w 152"/>
                <a:gd name="T9" fmla="*/ 3320 h 261"/>
                <a:gd name="T10" fmla="*/ 2125 w 152"/>
                <a:gd name="T11" fmla="*/ 3382 h 261"/>
                <a:gd name="T12" fmla="*/ 2158 w 152"/>
                <a:gd name="T13" fmla="*/ 3400 h 261"/>
                <a:gd name="T14" fmla="*/ 2208 w 152"/>
                <a:gd name="T15" fmla="*/ 3445 h 261"/>
                <a:gd name="T16" fmla="*/ 2220 w 152"/>
                <a:gd name="T17" fmla="*/ 3462 h 261"/>
                <a:gd name="T18" fmla="*/ 2270 w 152"/>
                <a:gd name="T19" fmla="*/ 3507 h 261"/>
                <a:gd name="T20" fmla="*/ 2283 w 152"/>
                <a:gd name="T21" fmla="*/ 3525 h 261"/>
                <a:gd name="T22" fmla="*/ 2333 w 152"/>
                <a:gd name="T23" fmla="*/ 3600 h 261"/>
                <a:gd name="T24" fmla="*/ 2375 w 152"/>
                <a:gd name="T25" fmla="*/ 3525 h 261"/>
                <a:gd name="T26" fmla="*/ 2220 w 152"/>
                <a:gd name="T27" fmla="*/ 530 h 261"/>
                <a:gd name="T28" fmla="*/ 2208 w 152"/>
                <a:gd name="T29" fmla="*/ 42 h 261"/>
                <a:gd name="T30" fmla="*/ 1313 w 152"/>
                <a:gd name="T31" fmla="*/ 217 h 261"/>
                <a:gd name="T32" fmla="*/ 425 w 152"/>
                <a:gd name="T33" fmla="*/ 0 h 261"/>
                <a:gd name="T34" fmla="*/ 408 w 152"/>
                <a:gd name="T35" fmla="*/ 62 h 261"/>
                <a:gd name="T36" fmla="*/ 375 w 152"/>
                <a:gd name="T37" fmla="*/ 480 h 261"/>
                <a:gd name="T38" fmla="*/ 395 w 152"/>
                <a:gd name="T39" fmla="*/ 2446 h 261"/>
                <a:gd name="T40" fmla="*/ 0 w 152"/>
                <a:gd name="T41" fmla="*/ 4069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2" h="261">
                  <a:moveTo>
                    <a:pt x="0" y="261"/>
                  </a:moveTo>
                  <a:cubicBezTo>
                    <a:pt x="9" y="242"/>
                    <a:pt x="20" y="234"/>
                    <a:pt x="27" y="225"/>
                  </a:cubicBezTo>
                  <a:cubicBezTo>
                    <a:pt x="37" y="215"/>
                    <a:pt x="51" y="207"/>
                    <a:pt x="63" y="207"/>
                  </a:cubicBezTo>
                  <a:cubicBezTo>
                    <a:pt x="76" y="207"/>
                    <a:pt x="94" y="204"/>
                    <a:pt x="102" y="206"/>
                  </a:cubicBezTo>
                  <a:cubicBezTo>
                    <a:pt x="110" y="208"/>
                    <a:pt x="124" y="208"/>
                    <a:pt x="131" y="213"/>
                  </a:cubicBezTo>
                  <a:cubicBezTo>
                    <a:pt x="133" y="214"/>
                    <a:pt x="135" y="216"/>
                    <a:pt x="136" y="217"/>
                  </a:cubicBezTo>
                  <a:cubicBezTo>
                    <a:pt x="137" y="217"/>
                    <a:pt x="137" y="218"/>
                    <a:pt x="138" y="218"/>
                  </a:cubicBezTo>
                  <a:cubicBezTo>
                    <a:pt x="139" y="219"/>
                    <a:pt x="140" y="220"/>
                    <a:pt x="141" y="221"/>
                  </a:cubicBezTo>
                  <a:cubicBezTo>
                    <a:pt x="141" y="221"/>
                    <a:pt x="142" y="222"/>
                    <a:pt x="142" y="222"/>
                  </a:cubicBezTo>
                  <a:cubicBezTo>
                    <a:pt x="143" y="223"/>
                    <a:pt x="144" y="224"/>
                    <a:pt x="145" y="225"/>
                  </a:cubicBezTo>
                  <a:cubicBezTo>
                    <a:pt x="145" y="225"/>
                    <a:pt x="146" y="226"/>
                    <a:pt x="146" y="226"/>
                  </a:cubicBezTo>
                  <a:cubicBezTo>
                    <a:pt x="147" y="228"/>
                    <a:pt x="148" y="229"/>
                    <a:pt x="149" y="231"/>
                  </a:cubicBezTo>
                  <a:cubicBezTo>
                    <a:pt x="152" y="226"/>
                    <a:pt x="152" y="226"/>
                    <a:pt x="152" y="226"/>
                  </a:cubicBezTo>
                  <a:cubicBezTo>
                    <a:pt x="146" y="210"/>
                    <a:pt x="143" y="100"/>
                    <a:pt x="142" y="34"/>
                  </a:cubicBezTo>
                  <a:cubicBezTo>
                    <a:pt x="141" y="14"/>
                    <a:pt x="141" y="10"/>
                    <a:pt x="141" y="3"/>
                  </a:cubicBezTo>
                  <a:cubicBezTo>
                    <a:pt x="136" y="9"/>
                    <a:pt x="113" y="14"/>
                    <a:pt x="84" y="14"/>
                  </a:cubicBezTo>
                  <a:cubicBezTo>
                    <a:pt x="52" y="14"/>
                    <a:pt x="27" y="8"/>
                    <a:pt x="27" y="0"/>
                  </a:cubicBezTo>
                  <a:cubicBezTo>
                    <a:pt x="27" y="0"/>
                    <a:pt x="26" y="2"/>
                    <a:pt x="26" y="4"/>
                  </a:cubicBezTo>
                  <a:cubicBezTo>
                    <a:pt x="25" y="13"/>
                    <a:pt x="25" y="15"/>
                    <a:pt x="24" y="31"/>
                  </a:cubicBezTo>
                  <a:cubicBezTo>
                    <a:pt x="23" y="68"/>
                    <a:pt x="24" y="117"/>
                    <a:pt x="25" y="157"/>
                  </a:cubicBezTo>
                  <a:cubicBezTo>
                    <a:pt x="26" y="186"/>
                    <a:pt x="18" y="222"/>
                    <a:pt x="0" y="261"/>
                  </a:cubicBezTo>
                </a:path>
              </a:pathLst>
            </a:custGeom>
            <a:solidFill>
              <a:srgbClr val="AF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7" name="Freeform 14">
              <a:extLst>
                <a:ext uri="{FF2B5EF4-FFF2-40B4-BE49-F238E27FC236}">
                  <a16:creationId xmlns:a16="http://schemas.microsoft.com/office/drawing/2014/main" id="{F629C0D9-3198-46C3-9E1D-BC4E47E80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834"/>
              <a:ext cx="185" cy="103"/>
            </a:xfrm>
            <a:custGeom>
              <a:avLst/>
              <a:gdLst>
                <a:gd name="T0" fmla="*/ 188 w 74"/>
                <a:gd name="T1" fmla="*/ 20 h 41"/>
                <a:gd name="T2" fmla="*/ 238 w 74"/>
                <a:gd name="T3" fmla="*/ 631 h 41"/>
                <a:gd name="T4" fmla="*/ 908 w 74"/>
                <a:gd name="T5" fmla="*/ 651 h 41"/>
                <a:gd name="T6" fmla="*/ 958 w 74"/>
                <a:gd name="T7" fmla="*/ 555 h 41"/>
                <a:gd name="T8" fmla="*/ 938 w 74"/>
                <a:gd name="T9" fmla="*/ 568 h 41"/>
                <a:gd name="T10" fmla="*/ 1158 w 74"/>
                <a:gd name="T11" fmla="*/ 0 h 41"/>
                <a:gd name="T12" fmla="*/ 188 w 74"/>
                <a:gd name="T13" fmla="*/ 2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1">
                  <a:moveTo>
                    <a:pt x="12" y="1"/>
                  </a:moveTo>
                  <a:cubicBezTo>
                    <a:pt x="1" y="7"/>
                    <a:pt x="0" y="37"/>
                    <a:pt x="15" y="40"/>
                  </a:cubicBezTo>
                  <a:cubicBezTo>
                    <a:pt x="23" y="41"/>
                    <a:pt x="42" y="41"/>
                    <a:pt x="58" y="41"/>
                  </a:cubicBezTo>
                  <a:cubicBezTo>
                    <a:pt x="59" y="39"/>
                    <a:pt x="60" y="37"/>
                    <a:pt x="61" y="35"/>
                  </a:cubicBezTo>
                  <a:cubicBezTo>
                    <a:pt x="61" y="36"/>
                    <a:pt x="61" y="36"/>
                    <a:pt x="60" y="36"/>
                  </a:cubicBezTo>
                  <a:cubicBezTo>
                    <a:pt x="66" y="24"/>
                    <a:pt x="70" y="12"/>
                    <a:pt x="74" y="0"/>
                  </a:cubicBezTo>
                  <a:cubicBezTo>
                    <a:pt x="51" y="0"/>
                    <a:pt x="23" y="0"/>
                    <a:pt x="12" y="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8" name="Freeform 15">
              <a:extLst>
                <a:ext uri="{FF2B5EF4-FFF2-40B4-BE49-F238E27FC236}">
                  <a16:creationId xmlns:a16="http://schemas.microsoft.com/office/drawing/2014/main" id="{25F2EED3-3F08-4FD8-9472-FDC02FD96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297"/>
              <a:ext cx="77" cy="2"/>
            </a:xfrm>
            <a:custGeom>
              <a:avLst/>
              <a:gdLst>
                <a:gd name="T0" fmla="*/ 0 w 31"/>
                <a:gd name="T1" fmla="*/ 0 h 1"/>
                <a:gd name="T2" fmla="*/ 474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0"/>
                  </a:moveTo>
                  <a:cubicBezTo>
                    <a:pt x="5" y="1"/>
                    <a:pt x="26" y="1"/>
                    <a:pt x="31" y="0"/>
                  </a:cubicBezTo>
                </a:path>
              </a:pathLst>
            </a:custGeom>
            <a:solidFill>
              <a:srgbClr val="ECC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9" name="Freeform 16">
              <a:extLst>
                <a:ext uri="{FF2B5EF4-FFF2-40B4-BE49-F238E27FC236}">
                  <a16:creationId xmlns:a16="http://schemas.microsoft.com/office/drawing/2014/main" id="{25A35EEC-B0CD-4288-8CC3-712F955E1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937"/>
              <a:ext cx="1045" cy="1092"/>
            </a:xfrm>
            <a:custGeom>
              <a:avLst/>
              <a:gdLst>
                <a:gd name="T0" fmla="*/ 4875 w 418"/>
                <a:gd name="T1" fmla="*/ 2404 h 437"/>
                <a:gd name="T2" fmla="*/ 5125 w 418"/>
                <a:gd name="T3" fmla="*/ 3871 h 437"/>
                <a:gd name="T4" fmla="*/ 5675 w 418"/>
                <a:gd name="T5" fmla="*/ 5133 h 437"/>
                <a:gd name="T6" fmla="*/ 6095 w 418"/>
                <a:gd name="T7" fmla="*/ 5882 h 437"/>
                <a:gd name="T8" fmla="*/ 6458 w 418"/>
                <a:gd name="T9" fmla="*/ 6382 h 437"/>
                <a:gd name="T10" fmla="*/ 6238 w 418"/>
                <a:gd name="T11" fmla="*/ 6694 h 437"/>
                <a:gd name="T12" fmla="*/ 5533 w 418"/>
                <a:gd name="T13" fmla="*/ 6432 h 437"/>
                <a:gd name="T14" fmla="*/ 5270 w 418"/>
                <a:gd name="T15" fmla="*/ 6195 h 437"/>
                <a:gd name="T16" fmla="*/ 4845 w 418"/>
                <a:gd name="T17" fmla="*/ 6287 h 437"/>
                <a:gd name="T18" fmla="*/ 4583 w 418"/>
                <a:gd name="T19" fmla="*/ 6007 h 437"/>
                <a:gd name="T20" fmla="*/ 4083 w 418"/>
                <a:gd name="T21" fmla="*/ 5820 h 437"/>
                <a:gd name="T22" fmla="*/ 3813 w 418"/>
                <a:gd name="T23" fmla="*/ 5308 h 437"/>
                <a:gd name="T24" fmla="*/ 3395 w 418"/>
                <a:gd name="T25" fmla="*/ 5103 h 437"/>
                <a:gd name="T26" fmla="*/ 3083 w 418"/>
                <a:gd name="T27" fmla="*/ 4995 h 437"/>
                <a:gd name="T28" fmla="*/ 2675 w 418"/>
                <a:gd name="T29" fmla="*/ 4665 h 437"/>
                <a:gd name="T30" fmla="*/ 2438 w 418"/>
                <a:gd name="T31" fmla="*/ 4433 h 437"/>
                <a:gd name="T32" fmla="*/ 2175 w 418"/>
                <a:gd name="T33" fmla="*/ 3966 h 437"/>
                <a:gd name="T34" fmla="*/ 1938 w 418"/>
                <a:gd name="T35" fmla="*/ 3558 h 437"/>
                <a:gd name="T36" fmla="*/ 1845 w 418"/>
                <a:gd name="T37" fmla="*/ 3134 h 437"/>
                <a:gd name="T38" fmla="*/ 2125 w 418"/>
                <a:gd name="T39" fmla="*/ 3041 h 437"/>
                <a:gd name="T40" fmla="*/ 958 w 418"/>
                <a:gd name="T41" fmla="*/ 3154 h 437"/>
                <a:gd name="T42" fmla="*/ 583 w 418"/>
                <a:gd name="T43" fmla="*/ 2821 h 437"/>
                <a:gd name="T44" fmla="*/ 300 w 418"/>
                <a:gd name="T45" fmla="*/ 2291 h 437"/>
                <a:gd name="T46" fmla="*/ 113 w 418"/>
                <a:gd name="T47" fmla="*/ 1904 h 437"/>
                <a:gd name="T48" fmla="*/ 50 w 418"/>
                <a:gd name="T49" fmla="*/ 1449 h 437"/>
                <a:gd name="T50" fmla="*/ 363 w 418"/>
                <a:gd name="T51" fmla="*/ 812 h 437"/>
                <a:gd name="T52" fmla="*/ 1238 w 418"/>
                <a:gd name="T53" fmla="*/ 575 h 437"/>
                <a:gd name="T54" fmla="*/ 1813 w 418"/>
                <a:gd name="T55" fmla="*/ 687 h 437"/>
                <a:gd name="T56" fmla="*/ 2520 w 418"/>
                <a:gd name="T57" fmla="*/ 1542 h 437"/>
                <a:gd name="T58" fmla="*/ 2970 w 418"/>
                <a:gd name="T59" fmla="*/ 1999 h 437"/>
                <a:gd name="T60" fmla="*/ 3363 w 418"/>
                <a:gd name="T61" fmla="*/ 3216 h 437"/>
                <a:gd name="T62" fmla="*/ 3375 w 418"/>
                <a:gd name="T63" fmla="*/ 2012 h 437"/>
                <a:gd name="T64" fmla="*/ 3395 w 418"/>
                <a:gd name="T65" fmla="*/ 1854 h 437"/>
                <a:gd name="T66" fmla="*/ 3675 w 418"/>
                <a:gd name="T67" fmla="*/ 1404 h 437"/>
                <a:gd name="T68" fmla="*/ 4158 w 418"/>
                <a:gd name="T69" fmla="*/ 887 h 437"/>
                <a:gd name="T70" fmla="*/ 3800 w 418"/>
                <a:gd name="T71" fmla="*/ 950 h 437"/>
                <a:gd name="T72" fmla="*/ 3800 w 418"/>
                <a:gd name="T73" fmla="*/ 625 h 437"/>
                <a:gd name="T74" fmla="*/ 4470 w 418"/>
                <a:gd name="T75" fmla="*/ 30 h 437"/>
                <a:gd name="T76" fmla="*/ 4895 w 418"/>
                <a:gd name="T77" fmla="*/ 655 h 437"/>
                <a:gd name="T78" fmla="*/ 4895 w 418"/>
                <a:gd name="T79" fmla="*/ 1062 h 437"/>
                <a:gd name="T80" fmla="*/ 4488 w 418"/>
                <a:gd name="T81" fmla="*/ 917 h 43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18" h="437">
                  <a:moveTo>
                    <a:pt x="311" y="87"/>
                  </a:moveTo>
                  <a:cubicBezTo>
                    <a:pt x="312" y="104"/>
                    <a:pt x="306" y="139"/>
                    <a:pt x="312" y="154"/>
                  </a:cubicBezTo>
                  <a:cubicBezTo>
                    <a:pt x="319" y="168"/>
                    <a:pt x="319" y="178"/>
                    <a:pt x="322" y="189"/>
                  </a:cubicBezTo>
                  <a:cubicBezTo>
                    <a:pt x="325" y="201"/>
                    <a:pt x="322" y="234"/>
                    <a:pt x="328" y="248"/>
                  </a:cubicBezTo>
                  <a:cubicBezTo>
                    <a:pt x="334" y="263"/>
                    <a:pt x="336" y="271"/>
                    <a:pt x="340" y="278"/>
                  </a:cubicBezTo>
                  <a:cubicBezTo>
                    <a:pt x="345" y="286"/>
                    <a:pt x="353" y="316"/>
                    <a:pt x="363" y="329"/>
                  </a:cubicBezTo>
                  <a:cubicBezTo>
                    <a:pt x="374" y="341"/>
                    <a:pt x="374" y="351"/>
                    <a:pt x="381" y="358"/>
                  </a:cubicBezTo>
                  <a:cubicBezTo>
                    <a:pt x="388" y="365"/>
                    <a:pt x="385" y="371"/>
                    <a:pt x="390" y="377"/>
                  </a:cubicBezTo>
                  <a:cubicBezTo>
                    <a:pt x="395" y="383"/>
                    <a:pt x="399" y="384"/>
                    <a:pt x="403" y="389"/>
                  </a:cubicBezTo>
                  <a:cubicBezTo>
                    <a:pt x="407" y="394"/>
                    <a:pt x="416" y="402"/>
                    <a:pt x="413" y="409"/>
                  </a:cubicBezTo>
                  <a:cubicBezTo>
                    <a:pt x="410" y="416"/>
                    <a:pt x="418" y="433"/>
                    <a:pt x="413" y="435"/>
                  </a:cubicBezTo>
                  <a:cubicBezTo>
                    <a:pt x="408" y="437"/>
                    <a:pt x="409" y="432"/>
                    <a:pt x="399" y="429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7" y="425"/>
                    <a:pt x="353" y="419"/>
                    <a:pt x="354" y="412"/>
                  </a:cubicBezTo>
                  <a:cubicBezTo>
                    <a:pt x="355" y="405"/>
                    <a:pt x="350" y="402"/>
                    <a:pt x="350" y="402"/>
                  </a:cubicBezTo>
                  <a:cubicBezTo>
                    <a:pt x="350" y="402"/>
                    <a:pt x="340" y="397"/>
                    <a:pt x="337" y="397"/>
                  </a:cubicBezTo>
                  <a:cubicBezTo>
                    <a:pt x="334" y="397"/>
                    <a:pt x="330" y="394"/>
                    <a:pt x="324" y="396"/>
                  </a:cubicBezTo>
                  <a:cubicBezTo>
                    <a:pt x="318" y="398"/>
                    <a:pt x="313" y="404"/>
                    <a:pt x="310" y="403"/>
                  </a:cubicBezTo>
                  <a:cubicBezTo>
                    <a:pt x="307" y="402"/>
                    <a:pt x="303" y="401"/>
                    <a:pt x="300" y="398"/>
                  </a:cubicBezTo>
                  <a:cubicBezTo>
                    <a:pt x="297" y="394"/>
                    <a:pt x="300" y="390"/>
                    <a:pt x="293" y="385"/>
                  </a:cubicBezTo>
                  <a:cubicBezTo>
                    <a:pt x="285" y="380"/>
                    <a:pt x="293" y="372"/>
                    <a:pt x="281" y="374"/>
                  </a:cubicBezTo>
                  <a:cubicBezTo>
                    <a:pt x="270" y="376"/>
                    <a:pt x="271" y="383"/>
                    <a:pt x="261" y="373"/>
                  </a:cubicBezTo>
                  <a:cubicBezTo>
                    <a:pt x="252" y="364"/>
                    <a:pt x="252" y="357"/>
                    <a:pt x="249" y="354"/>
                  </a:cubicBezTo>
                  <a:cubicBezTo>
                    <a:pt x="246" y="351"/>
                    <a:pt x="249" y="344"/>
                    <a:pt x="244" y="340"/>
                  </a:cubicBezTo>
                  <a:cubicBezTo>
                    <a:pt x="239" y="337"/>
                    <a:pt x="239" y="329"/>
                    <a:pt x="232" y="329"/>
                  </a:cubicBezTo>
                  <a:cubicBezTo>
                    <a:pt x="226" y="329"/>
                    <a:pt x="217" y="327"/>
                    <a:pt x="217" y="327"/>
                  </a:cubicBezTo>
                  <a:cubicBezTo>
                    <a:pt x="217" y="327"/>
                    <a:pt x="218" y="328"/>
                    <a:pt x="207" y="324"/>
                  </a:cubicBezTo>
                  <a:cubicBezTo>
                    <a:pt x="197" y="320"/>
                    <a:pt x="202" y="332"/>
                    <a:pt x="197" y="320"/>
                  </a:cubicBezTo>
                  <a:cubicBezTo>
                    <a:pt x="192" y="308"/>
                    <a:pt x="195" y="298"/>
                    <a:pt x="187" y="298"/>
                  </a:cubicBezTo>
                  <a:cubicBezTo>
                    <a:pt x="178" y="298"/>
                    <a:pt x="171" y="299"/>
                    <a:pt x="171" y="299"/>
                  </a:cubicBezTo>
                  <a:cubicBezTo>
                    <a:pt x="160" y="294"/>
                    <a:pt x="160" y="294"/>
                    <a:pt x="160" y="294"/>
                  </a:cubicBezTo>
                  <a:cubicBezTo>
                    <a:pt x="160" y="294"/>
                    <a:pt x="159" y="289"/>
                    <a:pt x="156" y="284"/>
                  </a:cubicBezTo>
                  <a:cubicBezTo>
                    <a:pt x="152" y="279"/>
                    <a:pt x="157" y="277"/>
                    <a:pt x="151" y="270"/>
                  </a:cubicBezTo>
                  <a:cubicBezTo>
                    <a:pt x="146" y="262"/>
                    <a:pt x="146" y="259"/>
                    <a:pt x="139" y="254"/>
                  </a:cubicBezTo>
                  <a:cubicBezTo>
                    <a:pt x="132" y="249"/>
                    <a:pt x="133" y="243"/>
                    <a:pt x="130" y="240"/>
                  </a:cubicBezTo>
                  <a:cubicBezTo>
                    <a:pt x="126" y="237"/>
                    <a:pt x="128" y="233"/>
                    <a:pt x="124" y="228"/>
                  </a:cubicBezTo>
                  <a:cubicBezTo>
                    <a:pt x="123" y="225"/>
                    <a:pt x="111" y="217"/>
                    <a:pt x="108" y="210"/>
                  </a:cubicBezTo>
                  <a:cubicBezTo>
                    <a:pt x="105" y="204"/>
                    <a:pt x="111" y="199"/>
                    <a:pt x="118" y="201"/>
                  </a:cubicBezTo>
                  <a:cubicBezTo>
                    <a:pt x="142" y="201"/>
                    <a:pt x="164" y="220"/>
                    <a:pt x="183" y="228"/>
                  </a:cubicBezTo>
                  <a:cubicBezTo>
                    <a:pt x="183" y="228"/>
                    <a:pt x="167" y="213"/>
                    <a:pt x="136" y="195"/>
                  </a:cubicBezTo>
                  <a:cubicBezTo>
                    <a:pt x="101" y="177"/>
                    <a:pt x="86" y="206"/>
                    <a:pt x="76" y="204"/>
                  </a:cubicBezTo>
                  <a:cubicBezTo>
                    <a:pt x="68" y="206"/>
                    <a:pt x="67" y="203"/>
                    <a:pt x="61" y="202"/>
                  </a:cubicBezTo>
                  <a:cubicBezTo>
                    <a:pt x="55" y="201"/>
                    <a:pt x="55" y="194"/>
                    <a:pt x="50" y="192"/>
                  </a:cubicBezTo>
                  <a:cubicBezTo>
                    <a:pt x="44" y="190"/>
                    <a:pt x="43" y="188"/>
                    <a:pt x="37" y="181"/>
                  </a:cubicBezTo>
                  <a:cubicBezTo>
                    <a:pt x="31" y="173"/>
                    <a:pt x="26" y="164"/>
                    <a:pt x="22" y="157"/>
                  </a:cubicBezTo>
                  <a:cubicBezTo>
                    <a:pt x="17" y="151"/>
                    <a:pt x="21" y="153"/>
                    <a:pt x="19" y="147"/>
                  </a:cubicBezTo>
                  <a:cubicBezTo>
                    <a:pt x="16" y="141"/>
                    <a:pt x="17" y="141"/>
                    <a:pt x="13" y="135"/>
                  </a:cubicBezTo>
                  <a:cubicBezTo>
                    <a:pt x="9" y="129"/>
                    <a:pt x="7" y="129"/>
                    <a:pt x="7" y="122"/>
                  </a:cubicBezTo>
                  <a:cubicBezTo>
                    <a:pt x="7" y="114"/>
                    <a:pt x="10" y="116"/>
                    <a:pt x="5" y="109"/>
                  </a:cubicBezTo>
                  <a:cubicBezTo>
                    <a:pt x="0" y="102"/>
                    <a:pt x="3" y="98"/>
                    <a:pt x="3" y="93"/>
                  </a:cubicBezTo>
                  <a:cubicBezTo>
                    <a:pt x="3" y="87"/>
                    <a:pt x="1" y="84"/>
                    <a:pt x="1" y="76"/>
                  </a:cubicBezTo>
                  <a:cubicBezTo>
                    <a:pt x="4" y="66"/>
                    <a:pt x="13" y="57"/>
                    <a:pt x="23" y="52"/>
                  </a:cubicBezTo>
                  <a:cubicBezTo>
                    <a:pt x="29" y="48"/>
                    <a:pt x="46" y="45"/>
                    <a:pt x="54" y="43"/>
                  </a:cubicBezTo>
                  <a:cubicBezTo>
                    <a:pt x="63" y="41"/>
                    <a:pt x="69" y="38"/>
                    <a:pt x="79" y="37"/>
                  </a:cubicBezTo>
                  <a:cubicBezTo>
                    <a:pt x="84" y="37"/>
                    <a:pt x="88" y="40"/>
                    <a:pt x="95" y="41"/>
                  </a:cubicBezTo>
                  <a:cubicBezTo>
                    <a:pt x="102" y="43"/>
                    <a:pt x="112" y="42"/>
                    <a:pt x="116" y="44"/>
                  </a:cubicBezTo>
                  <a:cubicBezTo>
                    <a:pt x="136" y="52"/>
                    <a:pt x="137" y="77"/>
                    <a:pt x="151" y="90"/>
                  </a:cubicBezTo>
                  <a:cubicBezTo>
                    <a:pt x="154" y="93"/>
                    <a:pt x="158" y="95"/>
                    <a:pt x="161" y="99"/>
                  </a:cubicBezTo>
                  <a:cubicBezTo>
                    <a:pt x="164" y="103"/>
                    <a:pt x="164" y="108"/>
                    <a:pt x="167" y="112"/>
                  </a:cubicBezTo>
                  <a:cubicBezTo>
                    <a:pt x="173" y="119"/>
                    <a:pt x="192" y="118"/>
                    <a:pt x="190" y="128"/>
                  </a:cubicBezTo>
                  <a:cubicBezTo>
                    <a:pt x="193" y="139"/>
                    <a:pt x="185" y="154"/>
                    <a:pt x="193" y="176"/>
                  </a:cubicBezTo>
                  <a:cubicBezTo>
                    <a:pt x="201" y="197"/>
                    <a:pt x="215" y="206"/>
                    <a:pt x="215" y="206"/>
                  </a:cubicBezTo>
                  <a:cubicBezTo>
                    <a:pt x="206" y="181"/>
                    <a:pt x="193" y="167"/>
                    <a:pt x="204" y="152"/>
                  </a:cubicBezTo>
                  <a:cubicBezTo>
                    <a:pt x="216" y="136"/>
                    <a:pt x="212" y="138"/>
                    <a:pt x="216" y="129"/>
                  </a:cubicBezTo>
                  <a:cubicBezTo>
                    <a:pt x="215" y="131"/>
                    <a:pt x="215" y="131"/>
                    <a:pt x="215" y="131"/>
                  </a:cubicBezTo>
                  <a:cubicBezTo>
                    <a:pt x="215" y="128"/>
                    <a:pt x="215" y="121"/>
                    <a:pt x="217" y="119"/>
                  </a:cubicBezTo>
                  <a:cubicBezTo>
                    <a:pt x="220" y="115"/>
                    <a:pt x="225" y="115"/>
                    <a:pt x="228" y="111"/>
                  </a:cubicBezTo>
                  <a:cubicBezTo>
                    <a:pt x="233" y="104"/>
                    <a:pt x="228" y="96"/>
                    <a:pt x="235" y="90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47" y="85"/>
                    <a:pt x="266" y="66"/>
                    <a:pt x="266" y="57"/>
                  </a:cubicBezTo>
                  <a:cubicBezTo>
                    <a:pt x="258" y="71"/>
                    <a:pt x="247" y="72"/>
                    <a:pt x="242" y="67"/>
                  </a:cubicBezTo>
                  <a:cubicBezTo>
                    <a:pt x="239" y="66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2"/>
                  </a:cubicBezTo>
                  <a:cubicBezTo>
                    <a:pt x="244" y="49"/>
                    <a:pt x="244" y="45"/>
                    <a:pt x="243" y="40"/>
                  </a:cubicBezTo>
                  <a:cubicBezTo>
                    <a:pt x="245" y="28"/>
                    <a:pt x="247" y="12"/>
                    <a:pt x="249" y="7"/>
                  </a:cubicBezTo>
                  <a:cubicBezTo>
                    <a:pt x="258" y="1"/>
                    <a:pt x="272" y="0"/>
                    <a:pt x="286" y="2"/>
                  </a:cubicBezTo>
                  <a:cubicBezTo>
                    <a:pt x="299" y="5"/>
                    <a:pt x="309" y="10"/>
                    <a:pt x="315" y="18"/>
                  </a:cubicBezTo>
                  <a:cubicBezTo>
                    <a:pt x="315" y="24"/>
                    <a:pt x="314" y="32"/>
                    <a:pt x="313" y="42"/>
                  </a:cubicBezTo>
                  <a:cubicBezTo>
                    <a:pt x="311" y="45"/>
                    <a:pt x="315" y="50"/>
                    <a:pt x="313" y="55"/>
                  </a:cubicBezTo>
                  <a:cubicBezTo>
                    <a:pt x="311" y="60"/>
                    <a:pt x="314" y="60"/>
                    <a:pt x="313" y="68"/>
                  </a:cubicBezTo>
                  <a:cubicBezTo>
                    <a:pt x="312" y="77"/>
                    <a:pt x="315" y="76"/>
                    <a:pt x="310" y="75"/>
                  </a:cubicBezTo>
                  <a:cubicBezTo>
                    <a:pt x="300" y="75"/>
                    <a:pt x="292" y="72"/>
                    <a:pt x="287" y="59"/>
                  </a:cubicBezTo>
                  <a:cubicBezTo>
                    <a:pt x="286" y="72"/>
                    <a:pt x="295" y="84"/>
                    <a:pt x="311" y="87"/>
                  </a:cubicBezTo>
                </a:path>
              </a:pathLst>
            </a:custGeom>
            <a:solidFill>
              <a:srgbClr val="B00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0" name="Freeform 17">
              <a:extLst>
                <a:ext uri="{FF2B5EF4-FFF2-40B4-BE49-F238E27FC236}">
                  <a16:creationId xmlns:a16="http://schemas.microsoft.com/office/drawing/2014/main" id="{24A2D0B9-712A-45E6-BB61-06EC9D231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082"/>
              <a:ext cx="787" cy="815"/>
            </a:xfrm>
            <a:custGeom>
              <a:avLst/>
              <a:gdLst>
                <a:gd name="T0" fmla="*/ 592 w 315"/>
                <a:gd name="T1" fmla="*/ 1970 h 326"/>
                <a:gd name="T2" fmla="*/ 167 w 315"/>
                <a:gd name="T3" fmla="*/ 1250 h 326"/>
                <a:gd name="T4" fmla="*/ 105 w 315"/>
                <a:gd name="T5" fmla="*/ 675 h 326"/>
                <a:gd name="T6" fmla="*/ 1092 w 315"/>
                <a:gd name="T7" fmla="*/ 583 h 326"/>
                <a:gd name="T8" fmla="*/ 1229 w 315"/>
                <a:gd name="T9" fmla="*/ 813 h 326"/>
                <a:gd name="T10" fmla="*/ 1542 w 315"/>
                <a:gd name="T11" fmla="*/ 1000 h 326"/>
                <a:gd name="T12" fmla="*/ 1874 w 315"/>
                <a:gd name="T13" fmla="*/ 1520 h 326"/>
                <a:gd name="T14" fmla="*/ 2383 w 315"/>
                <a:gd name="T15" fmla="*/ 2238 h 326"/>
                <a:gd name="T16" fmla="*/ 2508 w 315"/>
                <a:gd name="T17" fmla="*/ 1313 h 326"/>
                <a:gd name="T18" fmla="*/ 3071 w 315"/>
                <a:gd name="T19" fmla="*/ 458 h 326"/>
                <a:gd name="T20" fmla="*/ 3183 w 315"/>
                <a:gd name="T21" fmla="*/ 95 h 326"/>
                <a:gd name="T22" fmla="*/ 3558 w 315"/>
                <a:gd name="T23" fmla="*/ 113 h 326"/>
                <a:gd name="T24" fmla="*/ 3683 w 315"/>
                <a:gd name="T25" fmla="*/ 300 h 326"/>
                <a:gd name="T26" fmla="*/ 3870 w 315"/>
                <a:gd name="T27" fmla="*/ 375 h 326"/>
                <a:gd name="T28" fmla="*/ 4037 w 315"/>
                <a:gd name="T29" fmla="*/ 688 h 326"/>
                <a:gd name="T30" fmla="*/ 3790 w 315"/>
                <a:gd name="T31" fmla="*/ 363 h 326"/>
                <a:gd name="T32" fmla="*/ 3683 w 315"/>
                <a:gd name="T33" fmla="*/ 1063 h 326"/>
                <a:gd name="T34" fmla="*/ 3903 w 315"/>
                <a:gd name="T35" fmla="*/ 2188 h 326"/>
                <a:gd name="T36" fmla="*/ 3945 w 315"/>
                <a:gd name="T37" fmla="*/ 3175 h 326"/>
                <a:gd name="T38" fmla="*/ 4412 w 315"/>
                <a:gd name="T39" fmla="*/ 4270 h 326"/>
                <a:gd name="T40" fmla="*/ 4724 w 315"/>
                <a:gd name="T41" fmla="*/ 4708 h 326"/>
                <a:gd name="T42" fmla="*/ 4724 w 315"/>
                <a:gd name="T43" fmla="*/ 5000 h 326"/>
                <a:gd name="T44" fmla="*/ 4007 w 315"/>
                <a:gd name="T45" fmla="*/ 4750 h 326"/>
                <a:gd name="T46" fmla="*/ 3228 w 315"/>
                <a:gd name="T47" fmla="*/ 4333 h 326"/>
                <a:gd name="T48" fmla="*/ 2916 w 315"/>
                <a:gd name="T49" fmla="*/ 3925 h 326"/>
                <a:gd name="T50" fmla="*/ 2496 w 315"/>
                <a:gd name="T51" fmla="*/ 3720 h 326"/>
                <a:gd name="T52" fmla="*/ 2403 w 315"/>
                <a:gd name="T53" fmla="*/ 3533 h 326"/>
                <a:gd name="T54" fmla="*/ 2154 w 315"/>
                <a:gd name="T55" fmla="*/ 3425 h 326"/>
                <a:gd name="T56" fmla="*/ 1886 w 315"/>
                <a:gd name="T57" fmla="*/ 3283 h 326"/>
                <a:gd name="T58" fmla="*/ 1624 w 315"/>
                <a:gd name="T59" fmla="*/ 3188 h 326"/>
                <a:gd name="T60" fmla="*/ 1529 w 315"/>
                <a:gd name="T61" fmla="*/ 2813 h 326"/>
                <a:gd name="T62" fmla="*/ 1824 w 315"/>
                <a:gd name="T63" fmla="*/ 2658 h 326"/>
                <a:gd name="T64" fmla="*/ 812 w 315"/>
                <a:gd name="T65" fmla="*/ 2125 h 3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15" h="326">
                  <a:moveTo>
                    <a:pt x="38" y="126"/>
                  </a:moveTo>
                  <a:cubicBezTo>
                    <a:pt x="22" y="119"/>
                    <a:pt x="17" y="95"/>
                    <a:pt x="11" y="80"/>
                  </a:cubicBezTo>
                  <a:cubicBezTo>
                    <a:pt x="7" y="67"/>
                    <a:pt x="0" y="56"/>
                    <a:pt x="7" y="43"/>
                  </a:cubicBezTo>
                  <a:cubicBezTo>
                    <a:pt x="18" y="25"/>
                    <a:pt x="57" y="22"/>
                    <a:pt x="70" y="37"/>
                  </a:cubicBezTo>
                  <a:cubicBezTo>
                    <a:pt x="74" y="41"/>
                    <a:pt x="75" y="48"/>
                    <a:pt x="79" y="52"/>
                  </a:cubicBezTo>
                  <a:cubicBezTo>
                    <a:pt x="84" y="57"/>
                    <a:pt x="93" y="59"/>
                    <a:pt x="99" y="64"/>
                  </a:cubicBezTo>
                  <a:cubicBezTo>
                    <a:pt x="109" y="72"/>
                    <a:pt x="116" y="85"/>
                    <a:pt x="120" y="97"/>
                  </a:cubicBezTo>
                  <a:cubicBezTo>
                    <a:pt x="126" y="117"/>
                    <a:pt x="135" y="132"/>
                    <a:pt x="153" y="143"/>
                  </a:cubicBezTo>
                  <a:cubicBezTo>
                    <a:pt x="145" y="127"/>
                    <a:pt x="148" y="97"/>
                    <a:pt x="161" y="84"/>
                  </a:cubicBezTo>
                  <a:cubicBezTo>
                    <a:pt x="177" y="69"/>
                    <a:pt x="192" y="51"/>
                    <a:pt x="197" y="29"/>
                  </a:cubicBezTo>
                  <a:cubicBezTo>
                    <a:pt x="199" y="21"/>
                    <a:pt x="197" y="12"/>
                    <a:pt x="204" y="6"/>
                  </a:cubicBezTo>
                  <a:cubicBezTo>
                    <a:pt x="210" y="1"/>
                    <a:pt x="223" y="0"/>
                    <a:pt x="228" y="7"/>
                  </a:cubicBezTo>
                  <a:cubicBezTo>
                    <a:pt x="232" y="11"/>
                    <a:pt x="231" y="15"/>
                    <a:pt x="236" y="19"/>
                  </a:cubicBezTo>
                  <a:cubicBezTo>
                    <a:pt x="239" y="21"/>
                    <a:pt x="245" y="22"/>
                    <a:pt x="248" y="24"/>
                  </a:cubicBezTo>
                  <a:cubicBezTo>
                    <a:pt x="258" y="28"/>
                    <a:pt x="260" y="32"/>
                    <a:pt x="259" y="44"/>
                  </a:cubicBezTo>
                  <a:cubicBezTo>
                    <a:pt x="257" y="31"/>
                    <a:pt x="251" y="30"/>
                    <a:pt x="243" y="23"/>
                  </a:cubicBezTo>
                  <a:cubicBezTo>
                    <a:pt x="248" y="39"/>
                    <a:pt x="237" y="53"/>
                    <a:pt x="236" y="68"/>
                  </a:cubicBezTo>
                  <a:cubicBezTo>
                    <a:pt x="234" y="92"/>
                    <a:pt x="246" y="117"/>
                    <a:pt x="250" y="140"/>
                  </a:cubicBezTo>
                  <a:cubicBezTo>
                    <a:pt x="253" y="161"/>
                    <a:pt x="247" y="182"/>
                    <a:pt x="253" y="203"/>
                  </a:cubicBezTo>
                  <a:cubicBezTo>
                    <a:pt x="260" y="226"/>
                    <a:pt x="270" y="253"/>
                    <a:pt x="283" y="273"/>
                  </a:cubicBezTo>
                  <a:cubicBezTo>
                    <a:pt x="290" y="283"/>
                    <a:pt x="298" y="291"/>
                    <a:pt x="303" y="301"/>
                  </a:cubicBezTo>
                  <a:cubicBezTo>
                    <a:pt x="308" y="310"/>
                    <a:pt x="315" y="317"/>
                    <a:pt x="303" y="320"/>
                  </a:cubicBezTo>
                  <a:cubicBezTo>
                    <a:pt x="284" y="326"/>
                    <a:pt x="275" y="306"/>
                    <a:pt x="257" y="304"/>
                  </a:cubicBezTo>
                  <a:cubicBezTo>
                    <a:pt x="237" y="302"/>
                    <a:pt x="217" y="295"/>
                    <a:pt x="207" y="277"/>
                  </a:cubicBezTo>
                  <a:cubicBezTo>
                    <a:pt x="201" y="266"/>
                    <a:pt x="198" y="257"/>
                    <a:pt x="187" y="251"/>
                  </a:cubicBezTo>
                  <a:cubicBezTo>
                    <a:pt x="177" y="246"/>
                    <a:pt x="165" y="246"/>
                    <a:pt x="160" y="238"/>
                  </a:cubicBezTo>
                  <a:cubicBezTo>
                    <a:pt x="158" y="234"/>
                    <a:pt x="158" y="230"/>
                    <a:pt x="154" y="226"/>
                  </a:cubicBezTo>
                  <a:cubicBezTo>
                    <a:pt x="149" y="222"/>
                    <a:pt x="143" y="221"/>
                    <a:pt x="138" y="219"/>
                  </a:cubicBezTo>
                  <a:cubicBezTo>
                    <a:pt x="133" y="216"/>
                    <a:pt x="127" y="212"/>
                    <a:pt x="121" y="210"/>
                  </a:cubicBezTo>
                  <a:cubicBezTo>
                    <a:pt x="116" y="208"/>
                    <a:pt x="109" y="208"/>
                    <a:pt x="104" y="204"/>
                  </a:cubicBezTo>
                  <a:cubicBezTo>
                    <a:pt x="99" y="200"/>
                    <a:pt x="94" y="185"/>
                    <a:pt x="98" y="180"/>
                  </a:cubicBezTo>
                  <a:cubicBezTo>
                    <a:pt x="102" y="174"/>
                    <a:pt x="113" y="176"/>
                    <a:pt x="117" y="170"/>
                  </a:cubicBezTo>
                  <a:cubicBezTo>
                    <a:pt x="97" y="155"/>
                    <a:pt x="82" y="131"/>
                    <a:pt x="52" y="136"/>
                  </a:cubicBezTo>
                </a:path>
              </a:pathLst>
            </a:custGeom>
            <a:solidFill>
              <a:srgbClr val="BC3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1" name="Freeform 18">
              <a:extLst>
                <a:ext uri="{FF2B5EF4-FFF2-40B4-BE49-F238E27FC236}">
                  <a16:creationId xmlns:a16="http://schemas.microsoft.com/office/drawing/2014/main" id="{F1AD087F-D971-4BC2-899B-213CCC724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954"/>
              <a:ext cx="173" cy="113"/>
            </a:xfrm>
            <a:custGeom>
              <a:avLst/>
              <a:gdLst>
                <a:gd name="T0" fmla="*/ 943 w 69"/>
                <a:gd name="T1" fmla="*/ 713 h 45"/>
                <a:gd name="T2" fmla="*/ 1088 w 69"/>
                <a:gd name="T3" fmla="*/ 20 h 45"/>
                <a:gd name="T4" fmla="*/ 221 w 69"/>
                <a:gd name="T5" fmla="*/ 33 h 45"/>
                <a:gd name="T6" fmla="*/ 301 w 69"/>
                <a:gd name="T7" fmla="*/ 681 h 45"/>
                <a:gd name="T8" fmla="*/ 943 w 69"/>
                <a:gd name="T9" fmla="*/ 71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7"/>
                    <a:pt x="65" y="12"/>
                    <a:pt x="69" y="1"/>
                  </a:cubicBezTo>
                  <a:cubicBezTo>
                    <a:pt x="49" y="0"/>
                    <a:pt x="22" y="1"/>
                    <a:pt x="14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2" name="Freeform 19">
              <a:extLst>
                <a:ext uri="{FF2B5EF4-FFF2-40B4-BE49-F238E27FC236}">
                  <a16:creationId xmlns:a16="http://schemas.microsoft.com/office/drawing/2014/main" id="{CB2B873E-2296-430A-9096-441E4601C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72"/>
              <a:ext cx="120" cy="60"/>
            </a:xfrm>
            <a:custGeom>
              <a:avLst/>
              <a:gdLst>
                <a:gd name="T0" fmla="*/ 750 w 48"/>
                <a:gd name="T1" fmla="*/ 0 h 24"/>
                <a:gd name="T2" fmla="*/ 158 w 48"/>
                <a:gd name="T3" fmla="*/ 63 h 24"/>
                <a:gd name="T4" fmla="*/ 0 w 48"/>
                <a:gd name="T5" fmla="*/ 37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">
                  <a:moveTo>
                    <a:pt x="48" y="0"/>
                  </a:moveTo>
                  <a:cubicBezTo>
                    <a:pt x="34" y="0"/>
                    <a:pt x="17" y="4"/>
                    <a:pt x="10" y="4"/>
                  </a:cubicBezTo>
                  <a:cubicBezTo>
                    <a:pt x="4" y="6"/>
                    <a:pt x="0" y="15"/>
                    <a:pt x="0" y="24"/>
                  </a:cubicBezTo>
                </a:path>
              </a:pathLst>
            </a:custGeom>
            <a:solidFill>
              <a:srgbClr val="ECC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3" name="Freeform 20">
              <a:extLst>
                <a:ext uri="{FF2B5EF4-FFF2-40B4-BE49-F238E27FC236}">
                  <a16:creationId xmlns:a16="http://schemas.microsoft.com/office/drawing/2014/main" id="{AC8D3F78-4AC4-4EAE-8009-06AB833D7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364"/>
              <a:ext cx="152" cy="53"/>
            </a:xfrm>
            <a:custGeom>
              <a:avLst/>
              <a:gdLst>
                <a:gd name="T0" fmla="*/ 944 w 61"/>
                <a:gd name="T1" fmla="*/ 179 h 21"/>
                <a:gd name="T2" fmla="*/ 249 w 61"/>
                <a:gd name="T3" fmla="*/ 0 h 21"/>
                <a:gd name="T4" fmla="*/ 0 w 61"/>
                <a:gd name="T5" fmla="*/ 338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61" y="11"/>
                  </a:moveTo>
                  <a:cubicBezTo>
                    <a:pt x="40" y="7"/>
                    <a:pt x="23" y="3"/>
                    <a:pt x="16" y="0"/>
                  </a:cubicBezTo>
                  <a:cubicBezTo>
                    <a:pt x="7" y="1"/>
                    <a:pt x="0" y="11"/>
                    <a:pt x="0" y="21"/>
                  </a:cubicBezTo>
                </a:path>
              </a:pathLst>
            </a:custGeom>
            <a:solidFill>
              <a:srgbClr val="ECC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4" name="Freeform 21">
              <a:extLst>
                <a:ext uri="{FF2B5EF4-FFF2-40B4-BE49-F238E27FC236}">
                  <a16:creationId xmlns:a16="http://schemas.microsoft.com/office/drawing/2014/main" id="{C52BC00A-BD2B-4BDB-9189-4CF843746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354"/>
              <a:ext cx="182" cy="218"/>
            </a:xfrm>
            <a:custGeom>
              <a:avLst/>
              <a:gdLst>
                <a:gd name="T0" fmla="*/ 1132 w 73"/>
                <a:gd name="T1" fmla="*/ 175 h 87"/>
                <a:gd name="T2" fmla="*/ 436 w 73"/>
                <a:gd name="T3" fmla="*/ 0 h 87"/>
                <a:gd name="T4" fmla="*/ 249 w 73"/>
                <a:gd name="T5" fmla="*/ 566 h 87"/>
                <a:gd name="T6" fmla="*/ 820 w 73"/>
                <a:gd name="T7" fmla="*/ 722 h 87"/>
                <a:gd name="T8" fmla="*/ 217 w 73"/>
                <a:gd name="T9" fmla="*/ 742 h 87"/>
                <a:gd name="T10" fmla="*/ 262 w 73"/>
                <a:gd name="T11" fmla="*/ 1338 h 87"/>
                <a:gd name="T12" fmla="*/ 1132 w 73"/>
                <a:gd name="T13" fmla="*/ 1368 h 87"/>
                <a:gd name="T14" fmla="*/ 1132 w 73"/>
                <a:gd name="T15" fmla="*/ 175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5" y="3"/>
                    <a:pt x="28" y="0"/>
                  </a:cubicBezTo>
                  <a:cubicBezTo>
                    <a:pt x="13" y="2"/>
                    <a:pt x="6" y="26"/>
                    <a:pt x="16" y="36"/>
                  </a:cubicBezTo>
                  <a:cubicBezTo>
                    <a:pt x="27" y="39"/>
                    <a:pt x="53" y="46"/>
                    <a:pt x="53" y="46"/>
                  </a:cubicBezTo>
                  <a:cubicBezTo>
                    <a:pt x="38" y="46"/>
                    <a:pt x="22" y="47"/>
                    <a:pt x="14" y="47"/>
                  </a:cubicBezTo>
                  <a:cubicBezTo>
                    <a:pt x="2" y="51"/>
                    <a:pt x="0" y="82"/>
                    <a:pt x="17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2" y="35"/>
                    <a:pt x="73" y="11"/>
                  </a:cubicBezTo>
                </a:path>
              </a:pathLst>
            </a:custGeom>
            <a:solidFill>
              <a:srgbClr val="AFD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5" name="Freeform 22">
              <a:extLst>
                <a:ext uri="{FF2B5EF4-FFF2-40B4-BE49-F238E27FC236}">
                  <a16:creationId xmlns:a16="http://schemas.microsoft.com/office/drawing/2014/main" id="{58DEA1F7-548A-4BA3-9606-A17BBC1C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989"/>
              <a:ext cx="817" cy="1213"/>
            </a:xfrm>
            <a:custGeom>
              <a:avLst/>
              <a:gdLst>
                <a:gd name="T0" fmla="*/ 4028 w 327"/>
                <a:gd name="T1" fmla="*/ 1113 h 485"/>
                <a:gd name="T2" fmla="*/ 3745 w 327"/>
                <a:gd name="T3" fmla="*/ 895 h 485"/>
                <a:gd name="T4" fmla="*/ 3778 w 327"/>
                <a:gd name="T5" fmla="*/ 550 h 485"/>
                <a:gd name="T6" fmla="*/ 3258 w 327"/>
                <a:gd name="T7" fmla="*/ 333 h 485"/>
                <a:gd name="T8" fmla="*/ 3058 w 327"/>
                <a:gd name="T9" fmla="*/ 613 h 485"/>
                <a:gd name="T10" fmla="*/ 3028 w 327"/>
                <a:gd name="T11" fmla="*/ 188 h 485"/>
                <a:gd name="T12" fmla="*/ 2508 w 327"/>
                <a:gd name="T13" fmla="*/ 158 h 485"/>
                <a:gd name="T14" fmla="*/ 2104 w 327"/>
                <a:gd name="T15" fmla="*/ 770 h 485"/>
                <a:gd name="T16" fmla="*/ 1936 w 327"/>
                <a:gd name="T17" fmla="*/ 408 h 485"/>
                <a:gd name="T18" fmla="*/ 1374 w 327"/>
                <a:gd name="T19" fmla="*/ 533 h 485"/>
                <a:gd name="T20" fmla="*/ 1279 w 327"/>
                <a:gd name="T21" fmla="*/ 1050 h 485"/>
                <a:gd name="T22" fmla="*/ 1187 w 327"/>
                <a:gd name="T23" fmla="*/ 1188 h 485"/>
                <a:gd name="T24" fmla="*/ 42 w 327"/>
                <a:gd name="T25" fmla="*/ 3554 h 485"/>
                <a:gd name="T26" fmla="*/ 187 w 327"/>
                <a:gd name="T27" fmla="*/ 5460 h 485"/>
                <a:gd name="T28" fmla="*/ 187 w 327"/>
                <a:gd name="T29" fmla="*/ 5460 h 485"/>
                <a:gd name="T30" fmla="*/ 625 w 327"/>
                <a:gd name="T31" fmla="*/ 6130 h 485"/>
                <a:gd name="T32" fmla="*/ 687 w 327"/>
                <a:gd name="T33" fmla="*/ 6880 h 485"/>
                <a:gd name="T34" fmla="*/ 637 w 327"/>
                <a:gd name="T35" fmla="*/ 6838 h 485"/>
                <a:gd name="T36" fmla="*/ 1666 w 327"/>
                <a:gd name="T37" fmla="*/ 7506 h 485"/>
                <a:gd name="T38" fmla="*/ 1699 w 327"/>
                <a:gd name="T39" fmla="*/ 7476 h 485"/>
                <a:gd name="T40" fmla="*/ 1699 w 327"/>
                <a:gd name="T41" fmla="*/ 6775 h 485"/>
                <a:gd name="T42" fmla="*/ 2059 w 327"/>
                <a:gd name="T43" fmla="*/ 5067 h 485"/>
                <a:gd name="T44" fmla="*/ 2279 w 327"/>
                <a:gd name="T45" fmla="*/ 4472 h 485"/>
                <a:gd name="T46" fmla="*/ 2279 w 327"/>
                <a:gd name="T47" fmla="*/ 4472 h 485"/>
                <a:gd name="T48" fmla="*/ 2279 w 327"/>
                <a:gd name="T49" fmla="*/ 4472 h 485"/>
                <a:gd name="T50" fmla="*/ 2216 w 327"/>
                <a:gd name="T51" fmla="*/ 4117 h 485"/>
                <a:gd name="T52" fmla="*/ 2184 w 327"/>
                <a:gd name="T53" fmla="*/ 4097 h 485"/>
                <a:gd name="T54" fmla="*/ 2571 w 327"/>
                <a:gd name="T55" fmla="*/ 2564 h 485"/>
                <a:gd name="T56" fmla="*/ 2591 w 327"/>
                <a:gd name="T57" fmla="*/ 2564 h 485"/>
                <a:gd name="T58" fmla="*/ 3121 w 327"/>
                <a:gd name="T59" fmla="*/ 2646 h 485"/>
                <a:gd name="T60" fmla="*/ 3121 w 327"/>
                <a:gd name="T61" fmla="*/ 2646 h 485"/>
                <a:gd name="T62" fmla="*/ 3121 w 327"/>
                <a:gd name="T63" fmla="*/ 2646 h 485"/>
                <a:gd name="T64" fmla="*/ 3808 w 327"/>
                <a:gd name="T65" fmla="*/ 2614 h 485"/>
                <a:gd name="T66" fmla="*/ 5099 w 327"/>
                <a:gd name="T67" fmla="*/ 2596 h 485"/>
                <a:gd name="T68" fmla="*/ 4028 w 327"/>
                <a:gd name="T69" fmla="*/ 1113 h 4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5">
                  <a:moveTo>
                    <a:pt x="258" y="71"/>
                  </a:moveTo>
                  <a:cubicBezTo>
                    <a:pt x="254" y="68"/>
                    <a:pt x="241" y="59"/>
                    <a:pt x="240" y="57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1"/>
                  </a:cubicBezTo>
                  <a:cubicBezTo>
                    <a:pt x="206" y="25"/>
                    <a:pt x="204" y="28"/>
                    <a:pt x="196" y="39"/>
                  </a:cubicBezTo>
                  <a:cubicBezTo>
                    <a:pt x="196" y="39"/>
                    <a:pt x="197" y="16"/>
                    <a:pt x="194" y="12"/>
                  </a:cubicBezTo>
                  <a:cubicBezTo>
                    <a:pt x="185" y="0"/>
                    <a:pt x="166" y="4"/>
                    <a:pt x="161" y="10"/>
                  </a:cubicBezTo>
                  <a:cubicBezTo>
                    <a:pt x="155" y="17"/>
                    <a:pt x="159" y="47"/>
                    <a:pt x="135" y="49"/>
                  </a:cubicBezTo>
                  <a:cubicBezTo>
                    <a:pt x="122" y="48"/>
                    <a:pt x="124" y="35"/>
                    <a:pt x="124" y="26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5" y="56"/>
                    <a:pt x="82" y="67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6"/>
                    <a:pt x="3" y="227"/>
                  </a:cubicBezTo>
                  <a:cubicBezTo>
                    <a:pt x="3" y="252"/>
                    <a:pt x="0" y="302"/>
                    <a:pt x="12" y="349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2"/>
                    <a:pt x="48" y="420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2" y="462"/>
                    <a:pt x="95" y="485"/>
                    <a:pt x="107" y="480"/>
                  </a:cubicBezTo>
                  <a:cubicBezTo>
                    <a:pt x="108" y="479"/>
                    <a:pt x="108" y="479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9"/>
                    <a:pt x="117" y="360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9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3"/>
                    <a:pt x="165" y="164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4" y="169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12" y="169"/>
                    <a:pt x="226" y="168"/>
                    <a:pt x="244" y="167"/>
                  </a:cubicBezTo>
                  <a:cubicBezTo>
                    <a:pt x="268" y="165"/>
                    <a:pt x="298" y="166"/>
                    <a:pt x="327" y="166"/>
                  </a:cubicBezTo>
                  <a:cubicBezTo>
                    <a:pt x="315" y="126"/>
                    <a:pt x="293" y="92"/>
                    <a:pt x="258" y="71"/>
                  </a:cubicBezTo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6" name="Freeform 23">
              <a:extLst>
                <a:ext uri="{FF2B5EF4-FFF2-40B4-BE49-F238E27FC236}">
                  <a16:creationId xmlns:a16="http://schemas.microsoft.com/office/drawing/2014/main" id="{C64EBAC4-90E4-4ACA-B96F-4B3091C8F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629"/>
              <a:ext cx="145" cy="75"/>
            </a:xfrm>
            <a:custGeom>
              <a:avLst/>
              <a:gdLst>
                <a:gd name="T0" fmla="*/ 83 w 58"/>
                <a:gd name="T1" fmla="*/ 363 h 30"/>
                <a:gd name="T2" fmla="*/ 875 w 58"/>
                <a:gd name="T3" fmla="*/ 470 h 30"/>
                <a:gd name="T4" fmla="*/ 908 w 58"/>
                <a:gd name="T5" fmla="*/ 0 h 30"/>
                <a:gd name="T6" fmla="*/ 0 w 58"/>
                <a:gd name="T7" fmla="*/ 363 h 30"/>
                <a:gd name="T8" fmla="*/ 83 w 58"/>
                <a:gd name="T9" fmla="*/ 36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5" y="23"/>
                  </a:moveTo>
                  <a:cubicBezTo>
                    <a:pt x="21" y="24"/>
                    <a:pt x="38" y="26"/>
                    <a:pt x="56" y="30"/>
                  </a:cubicBezTo>
                  <a:cubicBezTo>
                    <a:pt x="57" y="20"/>
                    <a:pt x="58" y="10"/>
                    <a:pt x="58" y="0"/>
                  </a:cubicBezTo>
                  <a:cubicBezTo>
                    <a:pt x="38" y="2"/>
                    <a:pt x="18" y="7"/>
                    <a:pt x="0" y="23"/>
                  </a:cubicBezTo>
                  <a:lnTo>
                    <a:pt x="5" y="23"/>
                  </a:lnTo>
                  <a:close/>
                </a:path>
              </a:pathLst>
            </a:custGeom>
            <a:solidFill>
              <a:srgbClr val="E66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7" name="Freeform 24">
              <a:extLst>
                <a:ext uri="{FF2B5EF4-FFF2-40B4-BE49-F238E27FC236}">
                  <a16:creationId xmlns:a16="http://schemas.microsoft.com/office/drawing/2014/main" id="{BA92E2C6-25A4-40EE-A86E-99ECB4B48F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8" y="1747"/>
              <a:ext cx="2148" cy="1542"/>
            </a:xfrm>
            <a:custGeom>
              <a:avLst/>
              <a:gdLst>
                <a:gd name="T0" fmla="*/ 6084 w 859"/>
                <a:gd name="T1" fmla="*/ 7787 h 617"/>
                <a:gd name="T2" fmla="*/ 5521 w 859"/>
                <a:gd name="T3" fmla="*/ 7383 h 617"/>
                <a:gd name="T4" fmla="*/ 4939 w 859"/>
                <a:gd name="T5" fmla="*/ 7403 h 617"/>
                <a:gd name="T6" fmla="*/ 4334 w 859"/>
                <a:gd name="T7" fmla="*/ 7008 h 617"/>
                <a:gd name="T8" fmla="*/ 3876 w 859"/>
                <a:gd name="T9" fmla="*/ 6320 h 617"/>
                <a:gd name="T10" fmla="*/ 3333 w 859"/>
                <a:gd name="T11" fmla="*/ 6183 h 617"/>
                <a:gd name="T12" fmla="*/ 2751 w 859"/>
                <a:gd name="T13" fmla="*/ 5778 h 617"/>
                <a:gd name="T14" fmla="*/ 2426 w 859"/>
                <a:gd name="T15" fmla="*/ 5153 h 617"/>
                <a:gd name="T16" fmla="*/ 1938 w 859"/>
                <a:gd name="T17" fmla="*/ 4466 h 617"/>
                <a:gd name="T18" fmla="*/ 2376 w 859"/>
                <a:gd name="T19" fmla="*/ 4229 h 617"/>
                <a:gd name="T20" fmla="*/ 1033 w 859"/>
                <a:gd name="T21" fmla="*/ 4184 h 617"/>
                <a:gd name="T22" fmla="*/ 550 w 859"/>
                <a:gd name="T23" fmla="*/ 3479 h 617"/>
                <a:gd name="T24" fmla="*/ 333 w 859"/>
                <a:gd name="T25" fmla="*/ 2887 h 617"/>
                <a:gd name="T26" fmla="*/ 613 w 859"/>
                <a:gd name="T27" fmla="*/ 1999 h 617"/>
                <a:gd name="T28" fmla="*/ 1738 w 859"/>
                <a:gd name="T29" fmla="*/ 1824 h 617"/>
                <a:gd name="T30" fmla="*/ 2771 w 859"/>
                <a:gd name="T31" fmla="*/ 2729 h 617"/>
                <a:gd name="T32" fmla="*/ 3271 w 859"/>
                <a:gd name="T33" fmla="*/ 3934 h 617"/>
                <a:gd name="T34" fmla="*/ 3626 w 859"/>
                <a:gd name="T35" fmla="*/ 3199 h 617"/>
                <a:gd name="T36" fmla="*/ 3813 w 859"/>
                <a:gd name="T37" fmla="*/ 2917 h 617"/>
                <a:gd name="T38" fmla="*/ 4033 w 859"/>
                <a:gd name="T39" fmla="*/ 2229 h 617"/>
                <a:gd name="T40" fmla="*/ 4051 w 859"/>
                <a:gd name="T41" fmla="*/ 1812 h 617"/>
                <a:gd name="T42" fmla="*/ 5176 w 859"/>
                <a:gd name="T43" fmla="*/ 1467 h 617"/>
                <a:gd name="T44" fmla="*/ 5146 w 859"/>
                <a:gd name="T45" fmla="*/ 2249 h 617"/>
                <a:gd name="T46" fmla="*/ 5114 w 859"/>
                <a:gd name="T47" fmla="*/ 2542 h 617"/>
                <a:gd name="T48" fmla="*/ 5379 w 859"/>
                <a:gd name="T49" fmla="*/ 5058 h 617"/>
                <a:gd name="T50" fmla="*/ 6209 w 859"/>
                <a:gd name="T51" fmla="*/ 6778 h 617"/>
                <a:gd name="T52" fmla="*/ 6709 w 859"/>
                <a:gd name="T53" fmla="*/ 7570 h 617"/>
                <a:gd name="T54" fmla="*/ 9772 w 859"/>
                <a:gd name="T55" fmla="*/ 3062 h 617"/>
                <a:gd name="T56" fmla="*/ 7679 w 859"/>
                <a:gd name="T57" fmla="*/ 312 h 617"/>
                <a:gd name="T58" fmla="*/ 5929 w 859"/>
                <a:gd name="T59" fmla="*/ 92 h 617"/>
                <a:gd name="T60" fmla="*/ 6334 w 859"/>
                <a:gd name="T61" fmla="*/ 450 h 617"/>
                <a:gd name="T62" fmla="*/ 7004 w 859"/>
                <a:gd name="T63" fmla="*/ 575 h 617"/>
                <a:gd name="T64" fmla="*/ 7817 w 859"/>
                <a:gd name="T65" fmla="*/ 825 h 617"/>
                <a:gd name="T66" fmla="*/ 8272 w 859"/>
                <a:gd name="T67" fmla="*/ 1824 h 617"/>
                <a:gd name="T68" fmla="*/ 7942 w 859"/>
                <a:gd name="T69" fmla="*/ 2749 h 617"/>
                <a:gd name="T70" fmla="*/ 8304 w 859"/>
                <a:gd name="T71" fmla="*/ 2979 h 617"/>
                <a:gd name="T72" fmla="*/ 8347 w 859"/>
                <a:gd name="T73" fmla="*/ 4029 h 617"/>
                <a:gd name="T74" fmla="*/ 8442 w 859"/>
                <a:gd name="T75" fmla="*/ 4841 h 617"/>
                <a:gd name="T76" fmla="*/ 8084 w 859"/>
                <a:gd name="T77" fmla="*/ 5121 h 617"/>
                <a:gd name="T78" fmla="*/ 8472 w 859"/>
                <a:gd name="T79" fmla="*/ 5841 h 617"/>
                <a:gd name="T80" fmla="*/ 8209 w 859"/>
                <a:gd name="T81" fmla="*/ 5728 h 617"/>
                <a:gd name="T82" fmla="*/ 8242 w 859"/>
                <a:gd name="T83" fmla="*/ 6633 h 617"/>
                <a:gd name="T84" fmla="*/ 7429 w 859"/>
                <a:gd name="T85" fmla="*/ 6915 h 617"/>
                <a:gd name="T86" fmla="*/ 6772 w 859"/>
                <a:gd name="T87" fmla="*/ 5746 h 617"/>
                <a:gd name="T88" fmla="*/ 6284 w 859"/>
                <a:gd name="T89" fmla="*/ 4529 h 617"/>
                <a:gd name="T90" fmla="*/ 5396 w 859"/>
                <a:gd name="T91" fmla="*/ 2529 h 617"/>
                <a:gd name="T92" fmla="*/ 5396 w 859"/>
                <a:gd name="T93" fmla="*/ 2342 h 617"/>
                <a:gd name="T94" fmla="*/ 4771 w 859"/>
                <a:gd name="T95" fmla="*/ 1000 h 617"/>
                <a:gd name="T96" fmla="*/ 3846 w 859"/>
                <a:gd name="T97" fmla="*/ 1842 h 617"/>
                <a:gd name="T98" fmla="*/ 2426 w 859"/>
                <a:gd name="T99" fmla="*/ 1887 h 617"/>
                <a:gd name="T100" fmla="*/ 33 w 859"/>
                <a:gd name="T101" fmla="*/ 2387 h 617"/>
                <a:gd name="T102" fmla="*/ 5754 w 859"/>
                <a:gd name="T103" fmla="*/ 8412 h 61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59" h="617">
                  <a:moveTo>
                    <a:pt x="429" y="511"/>
                  </a:moveTo>
                  <a:cubicBezTo>
                    <a:pt x="424" y="513"/>
                    <a:pt x="425" y="508"/>
                    <a:pt x="415" y="505"/>
                  </a:cubicBezTo>
                  <a:cubicBezTo>
                    <a:pt x="404" y="503"/>
                    <a:pt x="394" y="497"/>
                    <a:pt x="389" y="499"/>
                  </a:cubicBezTo>
                  <a:cubicBezTo>
                    <a:pt x="383" y="501"/>
                    <a:pt x="369" y="495"/>
                    <a:pt x="370" y="488"/>
                  </a:cubicBezTo>
                  <a:cubicBezTo>
                    <a:pt x="371" y="481"/>
                    <a:pt x="366" y="478"/>
                    <a:pt x="366" y="478"/>
                  </a:cubicBezTo>
                  <a:cubicBezTo>
                    <a:pt x="366" y="478"/>
                    <a:pt x="356" y="473"/>
                    <a:pt x="353" y="473"/>
                  </a:cubicBezTo>
                  <a:cubicBezTo>
                    <a:pt x="350" y="473"/>
                    <a:pt x="346" y="470"/>
                    <a:pt x="340" y="472"/>
                  </a:cubicBezTo>
                  <a:cubicBezTo>
                    <a:pt x="334" y="474"/>
                    <a:pt x="329" y="480"/>
                    <a:pt x="326" y="479"/>
                  </a:cubicBezTo>
                  <a:cubicBezTo>
                    <a:pt x="323" y="478"/>
                    <a:pt x="319" y="477"/>
                    <a:pt x="316" y="474"/>
                  </a:cubicBezTo>
                  <a:cubicBezTo>
                    <a:pt x="313" y="470"/>
                    <a:pt x="316" y="466"/>
                    <a:pt x="309" y="461"/>
                  </a:cubicBezTo>
                  <a:cubicBezTo>
                    <a:pt x="301" y="456"/>
                    <a:pt x="309" y="448"/>
                    <a:pt x="297" y="450"/>
                  </a:cubicBezTo>
                  <a:cubicBezTo>
                    <a:pt x="286" y="452"/>
                    <a:pt x="287" y="459"/>
                    <a:pt x="277" y="449"/>
                  </a:cubicBezTo>
                  <a:cubicBezTo>
                    <a:pt x="268" y="440"/>
                    <a:pt x="268" y="433"/>
                    <a:pt x="265" y="430"/>
                  </a:cubicBezTo>
                  <a:cubicBezTo>
                    <a:pt x="262" y="427"/>
                    <a:pt x="265" y="420"/>
                    <a:pt x="260" y="416"/>
                  </a:cubicBezTo>
                  <a:cubicBezTo>
                    <a:pt x="255" y="413"/>
                    <a:pt x="255" y="405"/>
                    <a:pt x="248" y="405"/>
                  </a:cubicBezTo>
                  <a:cubicBezTo>
                    <a:pt x="242" y="405"/>
                    <a:pt x="233" y="403"/>
                    <a:pt x="233" y="403"/>
                  </a:cubicBezTo>
                  <a:cubicBezTo>
                    <a:pt x="233" y="403"/>
                    <a:pt x="234" y="404"/>
                    <a:pt x="223" y="400"/>
                  </a:cubicBezTo>
                  <a:cubicBezTo>
                    <a:pt x="213" y="396"/>
                    <a:pt x="218" y="408"/>
                    <a:pt x="213" y="396"/>
                  </a:cubicBezTo>
                  <a:cubicBezTo>
                    <a:pt x="208" y="384"/>
                    <a:pt x="211" y="374"/>
                    <a:pt x="203" y="374"/>
                  </a:cubicBezTo>
                  <a:cubicBezTo>
                    <a:pt x="194" y="374"/>
                    <a:pt x="187" y="375"/>
                    <a:pt x="187" y="375"/>
                  </a:cubicBezTo>
                  <a:cubicBezTo>
                    <a:pt x="176" y="370"/>
                    <a:pt x="176" y="370"/>
                    <a:pt x="176" y="370"/>
                  </a:cubicBezTo>
                  <a:cubicBezTo>
                    <a:pt x="176" y="370"/>
                    <a:pt x="175" y="365"/>
                    <a:pt x="172" y="360"/>
                  </a:cubicBezTo>
                  <a:cubicBezTo>
                    <a:pt x="168" y="355"/>
                    <a:pt x="173" y="353"/>
                    <a:pt x="167" y="346"/>
                  </a:cubicBezTo>
                  <a:cubicBezTo>
                    <a:pt x="162" y="338"/>
                    <a:pt x="162" y="335"/>
                    <a:pt x="155" y="330"/>
                  </a:cubicBezTo>
                  <a:cubicBezTo>
                    <a:pt x="148" y="325"/>
                    <a:pt x="149" y="319"/>
                    <a:pt x="146" y="316"/>
                  </a:cubicBezTo>
                  <a:cubicBezTo>
                    <a:pt x="142" y="313"/>
                    <a:pt x="144" y="309"/>
                    <a:pt x="140" y="304"/>
                  </a:cubicBezTo>
                  <a:cubicBezTo>
                    <a:pt x="139" y="301"/>
                    <a:pt x="127" y="293"/>
                    <a:pt x="124" y="286"/>
                  </a:cubicBezTo>
                  <a:cubicBezTo>
                    <a:pt x="121" y="280"/>
                    <a:pt x="127" y="275"/>
                    <a:pt x="134" y="277"/>
                  </a:cubicBezTo>
                  <a:cubicBezTo>
                    <a:pt x="158" y="277"/>
                    <a:pt x="180" y="296"/>
                    <a:pt x="199" y="304"/>
                  </a:cubicBezTo>
                  <a:cubicBezTo>
                    <a:pt x="199" y="304"/>
                    <a:pt x="183" y="289"/>
                    <a:pt x="152" y="271"/>
                  </a:cubicBezTo>
                  <a:cubicBezTo>
                    <a:pt x="117" y="253"/>
                    <a:pt x="102" y="282"/>
                    <a:pt x="92" y="280"/>
                  </a:cubicBezTo>
                  <a:cubicBezTo>
                    <a:pt x="84" y="282"/>
                    <a:pt x="83" y="279"/>
                    <a:pt x="77" y="278"/>
                  </a:cubicBezTo>
                  <a:cubicBezTo>
                    <a:pt x="71" y="277"/>
                    <a:pt x="71" y="270"/>
                    <a:pt x="66" y="268"/>
                  </a:cubicBezTo>
                  <a:cubicBezTo>
                    <a:pt x="60" y="266"/>
                    <a:pt x="59" y="264"/>
                    <a:pt x="53" y="257"/>
                  </a:cubicBezTo>
                  <a:cubicBezTo>
                    <a:pt x="47" y="249"/>
                    <a:pt x="42" y="240"/>
                    <a:pt x="38" y="233"/>
                  </a:cubicBezTo>
                  <a:cubicBezTo>
                    <a:pt x="33" y="227"/>
                    <a:pt x="37" y="229"/>
                    <a:pt x="35" y="223"/>
                  </a:cubicBezTo>
                  <a:cubicBezTo>
                    <a:pt x="32" y="217"/>
                    <a:pt x="33" y="217"/>
                    <a:pt x="29" y="211"/>
                  </a:cubicBezTo>
                  <a:cubicBezTo>
                    <a:pt x="25" y="205"/>
                    <a:pt x="23" y="205"/>
                    <a:pt x="23" y="198"/>
                  </a:cubicBezTo>
                  <a:cubicBezTo>
                    <a:pt x="23" y="190"/>
                    <a:pt x="26" y="192"/>
                    <a:pt x="21" y="185"/>
                  </a:cubicBezTo>
                  <a:cubicBezTo>
                    <a:pt x="16" y="178"/>
                    <a:pt x="19" y="174"/>
                    <a:pt x="19" y="169"/>
                  </a:cubicBezTo>
                  <a:cubicBezTo>
                    <a:pt x="19" y="163"/>
                    <a:pt x="17" y="160"/>
                    <a:pt x="17" y="152"/>
                  </a:cubicBezTo>
                  <a:cubicBezTo>
                    <a:pt x="20" y="142"/>
                    <a:pt x="29" y="133"/>
                    <a:pt x="39" y="128"/>
                  </a:cubicBezTo>
                  <a:cubicBezTo>
                    <a:pt x="45" y="124"/>
                    <a:pt x="62" y="121"/>
                    <a:pt x="70" y="119"/>
                  </a:cubicBezTo>
                  <a:cubicBezTo>
                    <a:pt x="79" y="117"/>
                    <a:pt x="85" y="114"/>
                    <a:pt x="95" y="113"/>
                  </a:cubicBezTo>
                  <a:cubicBezTo>
                    <a:pt x="100" y="113"/>
                    <a:pt x="104" y="116"/>
                    <a:pt x="111" y="117"/>
                  </a:cubicBezTo>
                  <a:cubicBezTo>
                    <a:pt x="118" y="119"/>
                    <a:pt x="128" y="118"/>
                    <a:pt x="132" y="120"/>
                  </a:cubicBezTo>
                  <a:cubicBezTo>
                    <a:pt x="152" y="128"/>
                    <a:pt x="153" y="153"/>
                    <a:pt x="167" y="166"/>
                  </a:cubicBezTo>
                  <a:cubicBezTo>
                    <a:pt x="170" y="169"/>
                    <a:pt x="174" y="171"/>
                    <a:pt x="177" y="175"/>
                  </a:cubicBezTo>
                  <a:cubicBezTo>
                    <a:pt x="180" y="179"/>
                    <a:pt x="180" y="184"/>
                    <a:pt x="183" y="188"/>
                  </a:cubicBezTo>
                  <a:cubicBezTo>
                    <a:pt x="189" y="195"/>
                    <a:pt x="208" y="194"/>
                    <a:pt x="206" y="204"/>
                  </a:cubicBezTo>
                  <a:cubicBezTo>
                    <a:pt x="209" y="215"/>
                    <a:pt x="201" y="230"/>
                    <a:pt x="209" y="252"/>
                  </a:cubicBezTo>
                  <a:cubicBezTo>
                    <a:pt x="217" y="273"/>
                    <a:pt x="231" y="282"/>
                    <a:pt x="231" y="282"/>
                  </a:cubicBezTo>
                  <a:cubicBezTo>
                    <a:pt x="222" y="257"/>
                    <a:pt x="209" y="243"/>
                    <a:pt x="220" y="228"/>
                  </a:cubicBezTo>
                  <a:cubicBezTo>
                    <a:pt x="232" y="212"/>
                    <a:pt x="228" y="214"/>
                    <a:pt x="232" y="205"/>
                  </a:cubicBezTo>
                  <a:cubicBezTo>
                    <a:pt x="231" y="207"/>
                    <a:pt x="231" y="207"/>
                    <a:pt x="231" y="207"/>
                  </a:cubicBezTo>
                  <a:cubicBezTo>
                    <a:pt x="231" y="204"/>
                    <a:pt x="231" y="197"/>
                    <a:pt x="233" y="195"/>
                  </a:cubicBezTo>
                  <a:cubicBezTo>
                    <a:pt x="236" y="191"/>
                    <a:pt x="241" y="191"/>
                    <a:pt x="244" y="187"/>
                  </a:cubicBezTo>
                  <a:cubicBezTo>
                    <a:pt x="249" y="180"/>
                    <a:pt x="245" y="173"/>
                    <a:pt x="251" y="166"/>
                  </a:cubicBezTo>
                  <a:cubicBezTo>
                    <a:pt x="263" y="160"/>
                    <a:pt x="282" y="142"/>
                    <a:pt x="282" y="133"/>
                  </a:cubicBezTo>
                  <a:cubicBezTo>
                    <a:pt x="274" y="147"/>
                    <a:pt x="263" y="148"/>
                    <a:pt x="258" y="143"/>
                  </a:cubicBezTo>
                  <a:cubicBezTo>
                    <a:pt x="255" y="142"/>
                    <a:pt x="259" y="137"/>
                    <a:pt x="259" y="137"/>
                  </a:cubicBezTo>
                  <a:cubicBezTo>
                    <a:pt x="257" y="134"/>
                    <a:pt x="262" y="131"/>
                    <a:pt x="261" y="128"/>
                  </a:cubicBezTo>
                  <a:cubicBezTo>
                    <a:pt x="260" y="125"/>
                    <a:pt x="260" y="121"/>
                    <a:pt x="259" y="116"/>
                  </a:cubicBezTo>
                  <a:cubicBezTo>
                    <a:pt x="261" y="104"/>
                    <a:pt x="263" y="88"/>
                    <a:pt x="265" y="83"/>
                  </a:cubicBezTo>
                  <a:cubicBezTo>
                    <a:pt x="274" y="77"/>
                    <a:pt x="288" y="76"/>
                    <a:pt x="302" y="78"/>
                  </a:cubicBezTo>
                  <a:cubicBezTo>
                    <a:pt x="315" y="81"/>
                    <a:pt x="325" y="86"/>
                    <a:pt x="331" y="94"/>
                  </a:cubicBezTo>
                  <a:cubicBezTo>
                    <a:pt x="331" y="100"/>
                    <a:pt x="330" y="108"/>
                    <a:pt x="329" y="118"/>
                  </a:cubicBezTo>
                  <a:cubicBezTo>
                    <a:pt x="327" y="121"/>
                    <a:pt x="331" y="126"/>
                    <a:pt x="329" y="131"/>
                  </a:cubicBezTo>
                  <a:cubicBezTo>
                    <a:pt x="327" y="136"/>
                    <a:pt x="330" y="136"/>
                    <a:pt x="329" y="144"/>
                  </a:cubicBezTo>
                  <a:cubicBezTo>
                    <a:pt x="328" y="153"/>
                    <a:pt x="331" y="152"/>
                    <a:pt x="326" y="151"/>
                  </a:cubicBezTo>
                  <a:cubicBezTo>
                    <a:pt x="316" y="151"/>
                    <a:pt x="308" y="148"/>
                    <a:pt x="303" y="135"/>
                  </a:cubicBezTo>
                  <a:cubicBezTo>
                    <a:pt x="302" y="148"/>
                    <a:pt x="311" y="160"/>
                    <a:pt x="327" y="163"/>
                  </a:cubicBezTo>
                  <a:cubicBezTo>
                    <a:pt x="328" y="180"/>
                    <a:pt x="322" y="215"/>
                    <a:pt x="328" y="230"/>
                  </a:cubicBezTo>
                  <a:cubicBezTo>
                    <a:pt x="335" y="244"/>
                    <a:pt x="335" y="254"/>
                    <a:pt x="338" y="265"/>
                  </a:cubicBezTo>
                  <a:cubicBezTo>
                    <a:pt x="341" y="277"/>
                    <a:pt x="338" y="310"/>
                    <a:pt x="344" y="324"/>
                  </a:cubicBezTo>
                  <a:cubicBezTo>
                    <a:pt x="350" y="339"/>
                    <a:pt x="352" y="347"/>
                    <a:pt x="356" y="354"/>
                  </a:cubicBezTo>
                  <a:cubicBezTo>
                    <a:pt x="361" y="362"/>
                    <a:pt x="369" y="392"/>
                    <a:pt x="379" y="405"/>
                  </a:cubicBezTo>
                  <a:cubicBezTo>
                    <a:pt x="390" y="417"/>
                    <a:pt x="390" y="427"/>
                    <a:pt x="397" y="434"/>
                  </a:cubicBezTo>
                  <a:cubicBezTo>
                    <a:pt x="404" y="441"/>
                    <a:pt x="401" y="447"/>
                    <a:pt x="406" y="453"/>
                  </a:cubicBezTo>
                  <a:cubicBezTo>
                    <a:pt x="411" y="459"/>
                    <a:pt x="415" y="460"/>
                    <a:pt x="419" y="465"/>
                  </a:cubicBezTo>
                  <a:cubicBezTo>
                    <a:pt x="423" y="470"/>
                    <a:pt x="432" y="478"/>
                    <a:pt x="429" y="485"/>
                  </a:cubicBezTo>
                  <a:cubicBezTo>
                    <a:pt x="426" y="492"/>
                    <a:pt x="434" y="509"/>
                    <a:pt x="429" y="511"/>
                  </a:cubicBezTo>
                  <a:moveTo>
                    <a:pt x="734" y="332"/>
                  </a:moveTo>
                  <a:cubicBezTo>
                    <a:pt x="717" y="285"/>
                    <a:pt x="651" y="222"/>
                    <a:pt x="625" y="196"/>
                  </a:cubicBezTo>
                  <a:cubicBezTo>
                    <a:pt x="608" y="179"/>
                    <a:pt x="555" y="155"/>
                    <a:pt x="556" y="150"/>
                  </a:cubicBezTo>
                  <a:cubicBezTo>
                    <a:pt x="557" y="147"/>
                    <a:pt x="557" y="147"/>
                    <a:pt x="557" y="147"/>
                  </a:cubicBezTo>
                  <a:cubicBezTo>
                    <a:pt x="569" y="88"/>
                    <a:pt x="547" y="45"/>
                    <a:pt x="491" y="20"/>
                  </a:cubicBezTo>
                  <a:cubicBezTo>
                    <a:pt x="450" y="2"/>
                    <a:pt x="411" y="0"/>
                    <a:pt x="380" y="3"/>
                  </a:cubicBezTo>
                  <a:cubicBezTo>
                    <a:pt x="380" y="3"/>
                    <a:pt x="380" y="3"/>
                    <a:pt x="380" y="3"/>
                  </a:cubicBezTo>
                  <a:cubicBezTo>
                    <a:pt x="380" y="4"/>
                    <a:pt x="379" y="5"/>
                    <a:pt x="379" y="6"/>
                  </a:cubicBezTo>
                  <a:cubicBezTo>
                    <a:pt x="374" y="14"/>
                    <a:pt x="370" y="24"/>
                    <a:pt x="365" y="36"/>
                  </a:cubicBezTo>
                  <a:cubicBezTo>
                    <a:pt x="373" y="34"/>
                    <a:pt x="381" y="32"/>
                    <a:pt x="384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0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5" y="33"/>
                  </a:cubicBezTo>
                  <a:cubicBezTo>
                    <a:pt x="438" y="33"/>
                    <a:pt x="445" y="36"/>
                    <a:pt x="448" y="37"/>
                  </a:cubicBezTo>
                  <a:cubicBezTo>
                    <a:pt x="451" y="38"/>
                    <a:pt x="462" y="38"/>
                    <a:pt x="469" y="40"/>
                  </a:cubicBezTo>
                  <a:cubicBezTo>
                    <a:pt x="475" y="42"/>
                    <a:pt x="479" y="45"/>
                    <a:pt x="485" y="45"/>
                  </a:cubicBezTo>
                  <a:cubicBezTo>
                    <a:pt x="491" y="45"/>
                    <a:pt x="492" y="49"/>
                    <a:pt x="500" y="53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5" y="69"/>
                    <a:pt x="527" y="94"/>
                    <a:pt x="527" y="102"/>
                  </a:cubicBezTo>
                  <a:cubicBezTo>
                    <a:pt x="527" y="109"/>
                    <a:pt x="530" y="110"/>
                    <a:pt x="529" y="117"/>
                  </a:cubicBezTo>
                  <a:cubicBezTo>
                    <a:pt x="528" y="124"/>
                    <a:pt x="529" y="139"/>
                    <a:pt x="505" y="157"/>
                  </a:cubicBezTo>
                  <a:cubicBezTo>
                    <a:pt x="481" y="174"/>
                    <a:pt x="489" y="216"/>
                    <a:pt x="501" y="235"/>
                  </a:cubicBezTo>
                  <a:cubicBezTo>
                    <a:pt x="486" y="199"/>
                    <a:pt x="505" y="177"/>
                    <a:pt x="508" y="176"/>
                  </a:cubicBezTo>
                  <a:cubicBezTo>
                    <a:pt x="511" y="175"/>
                    <a:pt x="515" y="172"/>
                    <a:pt x="518" y="172"/>
                  </a:cubicBezTo>
                  <a:cubicBezTo>
                    <a:pt x="521" y="172"/>
                    <a:pt x="527" y="177"/>
                    <a:pt x="527" y="177"/>
                  </a:cubicBezTo>
                  <a:cubicBezTo>
                    <a:pt x="527" y="177"/>
                    <a:pt x="529" y="185"/>
                    <a:pt x="531" y="191"/>
                  </a:cubicBezTo>
                  <a:cubicBezTo>
                    <a:pt x="533" y="197"/>
                    <a:pt x="530" y="221"/>
                    <a:pt x="531" y="227"/>
                  </a:cubicBezTo>
                  <a:cubicBezTo>
                    <a:pt x="532" y="232"/>
                    <a:pt x="528" y="239"/>
                    <a:pt x="533" y="245"/>
                  </a:cubicBezTo>
                  <a:cubicBezTo>
                    <a:pt x="538" y="251"/>
                    <a:pt x="532" y="254"/>
                    <a:pt x="534" y="258"/>
                  </a:cubicBezTo>
                  <a:cubicBezTo>
                    <a:pt x="536" y="261"/>
                    <a:pt x="536" y="266"/>
                    <a:pt x="536" y="271"/>
                  </a:cubicBezTo>
                  <a:cubicBezTo>
                    <a:pt x="536" y="276"/>
                    <a:pt x="532" y="283"/>
                    <a:pt x="539" y="293"/>
                  </a:cubicBezTo>
                  <a:cubicBezTo>
                    <a:pt x="546" y="304"/>
                    <a:pt x="538" y="302"/>
                    <a:pt x="540" y="310"/>
                  </a:cubicBezTo>
                  <a:cubicBezTo>
                    <a:pt x="542" y="318"/>
                    <a:pt x="537" y="319"/>
                    <a:pt x="537" y="319"/>
                  </a:cubicBezTo>
                  <a:cubicBezTo>
                    <a:pt x="537" y="319"/>
                    <a:pt x="530" y="322"/>
                    <a:pt x="525" y="317"/>
                  </a:cubicBezTo>
                  <a:cubicBezTo>
                    <a:pt x="519" y="311"/>
                    <a:pt x="518" y="323"/>
                    <a:pt x="517" y="328"/>
                  </a:cubicBezTo>
                  <a:cubicBezTo>
                    <a:pt x="516" y="333"/>
                    <a:pt x="520" y="333"/>
                    <a:pt x="531" y="342"/>
                  </a:cubicBezTo>
                  <a:cubicBezTo>
                    <a:pt x="541" y="351"/>
                    <a:pt x="533" y="347"/>
                    <a:pt x="537" y="356"/>
                  </a:cubicBezTo>
                  <a:cubicBezTo>
                    <a:pt x="541" y="366"/>
                    <a:pt x="541" y="365"/>
                    <a:pt x="542" y="374"/>
                  </a:cubicBezTo>
                  <a:cubicBezTo>
                    <a:pt x="543" y="382"/>
                    <a:pt x="541" y="382"/>
                    <a:pt x="539" y="384"/>
                  </a:cubicBezTo>
                  <a:cubicBezTo>
                    <a:pt x="537" y="387"/>
                    <a:pt x="536" y="388"/>
                    <a:pt x="532" y="383"/>
                  </a:cubicBezTo>
                  <a:cubicBezTo>
                    <a:pt x="528" y="379"/>
                    <a:pt x="531" y="374"/>
                    <a:pt x="525" y="367"/>
                  </a:cubicBezTo>
                  <a:cubicBezTo>
                    <a:pt x="518" y="360"/>
                    <a:pt x="520" y="371"/>
                    <a:pt x="517" y="378"/>
                  </a:cubicBezTo>
                  <a:cubicBezTo>
                    <a:pt x="514" y="384"/>
                    <a:pt x="520" y="390"/>
                    <a:pt x="525" y="403"/>
                  </a:cubicBezTo>
                  <a:cubicBezTo>
                    <a:pt x="529" y="415"/>
                    <a:pt x="526" y="415"/>
                    <a:pt x="527" y="425"/>
                  </a:cubicBezTo>
                  <a:cubicBezTo>
                    <a:pt x="528" y="435"/>
                    <a:pt x="524" y="438"/>
                    <a:pt x="520" y="444"/>
                  </a:cubicBezTo>
                  <a:cubicBezTo>
                    <a:pt x="517" y="451"/>
                    <a:pt x="513" y="453"/>
                    <a:pt x="504" y="455"/>
                  </a:cubicBezTo>
                  <a:cubicBezTo>
                    <a:pt x="493" y="456"/>
                    <a:pt x="478" y="451"/>
                    <a:pt x="475" y="443"/>
                  </a:cubicBezTo>
                  <a:cubicBezTo>
                    <a:pt x="472" y="434"/>
                    <a:pt x="472" y="441"/>
                    <a:pt x="463" y="427"/>
                  </a:cubicBezTo>
                  <a:cubicBezTo>
                    <a:pt x="455" y="413"/>
                    <a:pt x="453" y="418"/>
                    <a:pt x="449" y="406"/>
                  </a:cubicBezTo>
                  <a:cubicBezTo>
                    <a:pt x="445" y="393"/>
                    <a:pt x="442" y="379"/>
                    <a:pt x="433" y="368"/>
                  </a:cubicBezTo>
                  <a:cubicBezTo>
                    <a:pt x="425" y="357"/>
                    <a:pt x="426" y="356"/>
                    <a:pt x="423" y="347"/>
                  </a:cubicBezTo>
                  <a:cubicBezTo>
                    <a:pt x="420" y="337"/>
                    <a:pt x="419" y="332"/>
                    <a:pt x="410" y="317"/>
                  </a:cubicBezTo>
                  <a:cubicBezTo>
                    <a:pt x="402" y="301"/>
                    <a:pt x="405" y="302"/>
                    <a:pt x="402" y="290"/>
                  </a:cubicBezTo>
                  <a:cubicBezTo>
                    <a:pt x="399" y="277"/>
                    <a:pt x="379" y="255"/>
                    <a:pt x="378" y="241"/>
                  </a:cubicBezTo>
                  <a:cubicBezTo>
                    <a:pt x="377" y="228"/>
                    <a:pt x="371" y="232"/>
                    <a:pt x="367" y="214"/>
                  </a:cubicBezTo>
                  <a:cubicBezTo>
                    <a:pt x="363" y="196"/>
                    <a:pt x="343" y="185"/>
                    <a:pt x="345" y="162"/>
                  </a:cubicBezTo>
                  <a:cubicBezTo>
                    <a:pt x="358" y="158"/>
                    <a:pt x="367" y="147"/>
                    <a:pt x="367" y="131"/>
                  </a:cubicBezTo>
                  <a:cubicBezTo>
                    <a:pt x="365" y="145"/>
                    <a:pt x="356" y="149"/>
                    <a:pt x="345" y="150"/>
                  </a:cubicBezTo>
                  <a:cubicBezTo>
                    <a:pt x="345" y="150"/>
                    <a:pt x="345" y="150"/>
                    <a:pt x="345" y="150"/>
                  </a:cubicBezTo>
                  <a:cubicBezTo>
                    <a:pt x="343" y="129"/>
                    <a:pt x="345" y="104"/>
                    <a:pt x="347" y="93"/>
                  </a:cubicBezTo>
                  <a:cubicBezTo>
                    <a:pt x="348" y="92"/>
                    <a:pt x="347" y="90"/>
                    <a:pt x="346" y="88"/>
                  </a:cubicBezTo>
                  <a:cubicBezTo>
                    <a:pt x="338" y="76"/>
                    <a:pt x="323" y="67"/>
                    <a:pt x="305" y="64"/>
                  </a:cubicBezTo>
                  <a:cubicBezTo>
                    <a:pt x="286" y="61"/>
                    <a:pt x="267" y="63"/>
                    <a:pt x="254" y="72"/>
                  </a:cubicBezTo>
                  <a:cubicBezTo>
                    <a:pt x="253" y="72"/>
                    <a:pt x="253" y="73"/>
                    <a:pt x="252" y="74"/>
                  </a:cubicBezTo>
                  <a:cubicBezTo>
                    <a:pt x="248" y="80"/>
                    <a:pt x="249" y="95"/>
                    <a:pt x="246" y="118"/>
                  </a:cubicBezTo>
                  <a:cubicBezTo>
                    <a:pt x="244" y="137"/>
                    <a:pt x="245" y="169"/>
                    <a:pt x="231" y="177"/>
                  </a:cubicBezTo>
                  <a:cubicBezTo>
                    <a:pt x="217" y="183"/>
                    <a:pt x="176" y="151"/>
                    <a:pt x="156" y="122"/>
                  </a:cubicBezTo>
                  <a:cubicBezTo>
                    <a:pt x="156" y="122"/>
                    <a:pt x="156" y="121"/>
                    <a:pt x="155" y="121"/>
                  </a:cubicBezTo>
                  <a:cubicBezTo>
                    <a:pt x="131" y="97"/>
                    <a:pt x="92" y="96"/>
                    <a:pt x="63" y="103"/>
                  </a:cubicBezTo>
                  <a:cubicBezTo>
                    <a:pt x="31" y="111"/>
                    <a:pt x="7" y="130"/>
                    <a:pt x="2" y="152"/>
                  </a:cubicBezTo>
                  <a:cubicBezTo>
                    <a:pt x="2" y="152"/>
                    <a:pt x="2" y="152"/>
                    <a:pt x="2" y="153"/>
                  </a:cubicBezTo>
                  <a:cubicBezTo>
                    <a:pt x="0" y="193"/>
                    <a:pt x="32" y="284"/>
                    <a:pt x="69" y="306"/>
                  </a:cubicBezTo>
                  <a:cubicBezTo>
                    <a:pt x="101" y="326"/>
                    <a:pt x="104" y="330"/>
                    <a:pt x="119" y="359"/>
                  </a:cubicBezTo>
                  <a:cubicBezTo>
                    <a:pt x="137" y="394"/>
                    <a:pt x="222" y="503"/>
                    <a:pt x="368" y="539"/>
                  </a:cubicBezTo>
                  <a:cubicBezTo>
                    <a:pt x="515" y="575"/>
                    <a:pt x="627" y="617"/>
                    <a:pt x="651" y="604"/>
                  </a:cubicBezTo>
                  <a:cubicBezTo>
                    <a:pt x="651" y="604"/>
                    <a:pt x="859" y="523"/>
                    <a:pt x="734" y="332"/>
                  </a:cubicBezTo>
                </a:path>
              </a:pathLst>
            </a:custGeom>
            <a:solidFill>
              <a:srgbClr val="F2C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8" name="Freeform 25">
              <a:extLst>
                <a:ext uri="{FF2B5EF4-FFF2-40B4-BE49-F238E27FC236}">
                  <a16:creationId xmlns:a16="http://schemas.microsoft.com/office/drawing/2014/main" id="{87405605-CCC2-4C52-ABD9-7631F3AF7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907"/>
              <a:ext cx="860" cy="307"/>
            </a:xfrm>
            <a:custGeom>
              <a:avLst/>
              <a:gdLst>
                <a:gd name="T0" fmla="*/ 5375 w 344"/>
                <a:gd name="T1" fmla="*/ 374 h 123"/>
                <a:gd name="T2" fmla="*/ 4720 w 344"/>
                <a:gd name="T3" fmla="*/ 62 h 123"/>
                <a:gd name="T4" fmla="*/ 3938 w 344"/>
                <a:gd name="T5" fmla="*/ 167 h 123"/>
                <a:gd name="T6" fmla="*/ 3908 w 344"/>
                <a:gd name="T7" fmla="*/ 200 h 123"/>
                <a:gd name="T8" fmla="*/ 3845 w 344"/>
                <a:gd name="T9" fmla="*/ 884 h 123"/>
                <a:gd name="T10" fmla="*/ 3563 w 344"/>
                <a:gd name="T11" fmla="*/ 1807 h 123"/>
                <a:gd name="T12" fmla="*/ 2408 w 344"/>
                <a:gd name="T13" fmla="*/ 966 h 123"/>
                <a:gd name="T14" fmla="*/ 2395 w 344"/>
                <a:gd name="T15" fmla="*/ 946 h 123"/>
                <a:gd name="T16" fmla="*/ 958 w 344"/>
                <a:gd name="T17" fmla="*/ 666 h 123"/>
                <a:gd name="T18" fmla="*/ 0 w 344"/>
                <a:gd name="T19" fmla="*/ 1415 h 1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" h="123">
                  <a:moveTo>
                    <a:pt x="344" y="24"/>
                  </a:moveTo>
                  <a:cubicBezTo>
                    <a:pt x="336" y="12"/>
                    <a:pt x="320" y="7"/>
                    <a:pt x="302" y="4"/>
                  </a:cubicBezTo>
                  <a:cubicBezTo>
                    <a:pt x="284" y="0"/>
                    <a:pt x="265" y="3"/>
                    <a:pt x="252" y="11"/>
                  </a:cubicBezTo>
                  <a:cubicBezTo>
                    <a:pt x="251" y="12"/>
                    <a:pt x="250" y="13"/>
                    <a:pt x="250" y="13"/>
                  </a:cubicBezTo>
                  <a:cubicBezTo>
                    <a:pt x="246" y="19"/>
                    <a:pt x="249" y="33"/>
                    <a:pt x="246" y="57"/>
                  </a:cubicBezTo>
                  <a:cubicBezTo>
                    <a:pt x="243" y="76"/>
                    <a:pt x="248" y="105"/>
                    <a:pt x="228" y="116"/>
                  </a:cubicBezTo>
                  <a:cubicBezTo>
                    <a:pt x="215" y="123"/>
                    <a:pt x="173" y="91"/>
                    <a:pt x="154" y="62"/>
                  </a:cubicBezTo>
                  <a:cubicBezTo>
                    <a:pt x="154" y="61"/>
                    <a:pt x="153" y="61"/>
                    <a:pt x="153" y="61"/>
                  </a:cubicBezTo>
                  <a:cubicBezTo>
                    <a:pt x="129" y="36"/>
                    <a:pt x="90" y="35"/>
                    <a:pt x="61" y="43"/>
                  </a:cubicBezTo>
                  <a:cubicBezTo>
                    <a:pt x="28" y="51"/>
                    <a:pt x="4" y="70"/>
                    <a:pt x="0" y="91"/>
                  </a:cubicBezTo>
                </a:path>
              </a:pathLst>
            </a:custGeom>
            <a:noFill/>
            <a:ln w="15875" cap="flat">
              <a:solidFill>
                <a:srgbClr val="E68E9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9" name="Freeform 26">
              <a:extLst>
                <a:ext uri="{FF2B5EF4-FFF2-40B4-BE49-F238E27FC236}">
                  <a16:creationId xmlns:a16="http://schemas.microsoft.com/office/drawing/2014/main" id="{306078AA-7DCD-400E-9BF1-3C1320D7C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164"/>
              <a:ext cx="390" cy="768"/>
            </a:xfrm>
            <a:custGeom>
              <a:avLst/>
              <a:gdLst>
                <a:gd name="T0" fmla="*/ 113 w 156"/>
                <a:gd name="T1" fmla="*/ 533 h 307"/>
                <a:gd name="T2" fmla="*/ 188 w 156"/>
                <a:gd name="T3" fmla="*/ 783 h 307"/>
                <a:gd name="T4" fmla="*/ 300 w 156"/>
                <a:gd name="T5" fmla="*/ 1033 h 307"/>
                <a:gd name="T6" fmla="*/ 363 w 156"/>
                <a:gd name="T7" fmla="*/ 1188 h 307"/>
                <a:gd name="T8" fmla="*/ 563 w 156"/>
                <a:gd name="T9" fmla="*/ 1646 h 307"/>
                <a:gd name="T10" fmla="*/ 738 w 156"/>
                <a:gd name="T11" fmla="*/ 1959 h 307"/>
                <a:gd name="T12" fmla="*/ 770 w 156"/>
                <a:gd name="T13" fmla="*/ 2096 h 307"/>
                <a:gd name="T14" fmla="*/ 875 w 156"/>
                <a:gd name="T15" fmla="*/ 2397 h 307"/>
                <a:gd name="T16" fmla="*/ 1050 w 156"/>
                <a:gd name="T17" fmla="*/ 2804 h 307"/>
                <a:gd name="T18" fmla="*/ 1063 w 156"/>
                <a:gd name="T19" fmla="*/ 2847 h 307"/>
                <a:gd name="T20" fmla="*/ 1083 w 156"/>
                <a:gd name="T21" fmla="*/ 2929 h 307"/>
                <a:gd name="T22" fmla="*/ 1238 w 156"/>
                <a:gd name="T23" fmla="*/ 3210 h 307"/>
                <a:gd name="T24" fmla="*/ 1425 w 156"/>
                <a:gd name="T25" fmla="*/ 3660 h 307"/>
                <a:gd name="T26" fmla="*/ 1470 w 156"/>
                <a:gd name="T27" fmla="*/ 3785 h 307"/>
                <a:gd name="T28" fmla="*/ 1583 w 156"/>
                <a:gd name="T29" fmla="*/ 3975 h 307"/>
                <a:gd name="T30" fmla="*/ 1708 w 156"/>
                <a:gd name="T31" fmla="*/ 4118 h 307"/>
                <a:gd name="T32" fmla="*/ 1833 w 156"/>
                <a:gd name="T33" fmla="*/ 4288 h 307"/>
                <a:gd name="T34" fmla="*/ 1875 w 156"/>
                <a:gd name="T35" fmla="*/ 4350 h 307"/>
                <a:gd name="T36" fmla="*/ 2438 w 156"/>
                <a:gd name="T37" fmla="*/ 4806 h 307"/>
                <a:gd name="T38" fmla="*/ 1958 w 156"/>
                <a:gd name="T39" fmla="*/ 4338 h 307"/>
                <a:gd name="T40" fmla="*/ 1875 w 156"/>
                <a:gd name="T41" fmla="*/ 4225 h 307"/>
                <a:gd name="T42" fmla="*/ 1770 w 156"/>
                <a:gd name="T43" fmla="*/ 4088 h 307"/>
                <a:gd name="T44" fmla="*/ 1625 w 156"/>
                <a:gd name="T45" fmla="*/ 3913 h 307"/>
                <a:gd name="T46" fmla="*/ 1550 w 156"/>
                <a:gd name="T47" fmla="*/ 3755 h 307"/>
                <a:gd name="T48" fmla="*/ 1500 w 156"/>
                <a:gd name="T49" fmla="*/ 3630 h 307"/>
                <a:gd name="T50" fmla="*/ 1300 w 156"/>
                <a:gd name="T51" fmla="*/ 3147 h 307"/>
                <a:gd name="T52" fmla="*/ 1158 w 156"/>
                <a:gd name="T53" fmla="*/ 2909 h 307"/>
                <a:gd name="T54" fmla="*/ 1145 w 156"/>
                <a:gd name="T55" fmla="*/ 2834 h 307"/>
                <a:gd name="T56" fmla="*/ 1125 w 156"/>
                <a:gd name="T57" fmla="*/ 2784 h 307"/>
                <a:gd name="T58" fmla="*/ 938 w 156"/>
                <a:gd name="T59" fmla="*/ 2367 h 307"/>
                <a:gd name="T60" fmla="*/ 845 w 156"/>
                <a:gd name="T61" fmla="*/ 2084 h 307"/>
                <a:gd name="T62" fmla="*/ 813 w 156"/>
                <a:gd name="T63" fmla="*/ 1941 h 307"/>
                <a:gd name="T64" fmla="*/ 645 w 156"/>
                <a:gd name="T65" fmla="*/ 1596 h 307"/>
                <a:gd name="T66" fmla="*/ 438 w 156"/>
                <a:gd name="T67" fmla="*/ 1188 h 307"/>
                <a:gd name="T68" fmla="*/ 363 w 156"/>
                <a:gd name="T69" fmla="*/ 988 h 307"/>
                <a:gd name="T70" fmla="*/ 270 w 156"/>
                <a:gd name="T71" fmla="*/ 750 h 307"/>
                <a:gd name="T72" fmla="*/ 188 w 156"/>
                <a:gd name="T73" fmla="*/ 500 h 307"/>
                <a:gd name="T74" fmla="*/ 33 w 156"/>
                <a:gd name="T75" fmla="*/ 0 h 307"/>
                <a:gd name="T76" fmla="*/ 113 w 156"/>
                <a:gd name="T77" fmla="*/ 533 h 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56" h="307">
                  <a:moveTo>
                    <a:pt x="7" y="34"/>
                  </a:moveTo>
                  <a:cubicBezTo>
                    <a:pt x="9" y="39"/>
                    <a:pt x="10" y="44"/>
                    <a:pt x="12" y="50"/>
                  </a:cubicBezTo>
                  <a:cubicBezTo>
                    <a:pt x="14" y="60"/>
                    <a:pt x="17" y="63"/>
                    <a:pt x="19" y="66"/>
                  </a:cubicBezTo>
                  <a:cubicBezTo>
                    <a:pt x="21" y="69"/>
                    <a:pt x="23" y="70"/>
                    <a:pt x="23" y="76"/>
                  </a:cubicBezTo>
                  <a:cubicBezTo>
                    <a:pt x="24" y="84"/>
                    <a:pt x="30" y="95"/>
                    <a:pt x="36" y="105"/>
                  </a:cubicBezTo>
                  <a:cubicBezTo>
                    <a:pt x="41" y="113"/>
                    <a:pt x="46" y="120"/>
                    <a:pt x="47" y="125"/>
                  </a:cubicBezTo>
                  <a:cubicBezTo>
                    <a:pt x="49" y="134"/>
                    <a:pt x="49" y="134"/>
                    <a:pt x="49" y="134"/>
                  </a:cubicBezTo>
                  <a:cubicBezTo>
                    <a:pt x="49" y="139"/>
                    <a:pt x="50" y="142"/>
                    <a:pt x="56" y="153"/>
                  </a:cubicBezTo>
                  <a:cubicBezTo>
                    <a:pt x="63" y="166"/>
                    <a:pt x="64" y="172"/>
                    <a:pt x="67" y="179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1" y="193"/>
                    <a:pt x="72" y="196"/>
                    <a:pt x="79" y="205"/>
                  </a:cubicBezTo>
                  <a:cubicBezTo>
                    <a:pt x="85" y="213"/>
                    <a:pt x="88" y="223"/>
                    <a:pt x="91" y="234"/>
                  </a:cubicBezTo>
                  <a:cubicBezTo>
                    <a:pt x="94" y="242"/>
                    <a:pt x="94" y="242"/>
                    <a:pt x="94" y="242"/>
                  </a:cubicBezTo>
                  <a:cubicBezTo>
                    <a:pt x="96" y="249"/>
                    <a:pt x="98" y="251"/>
                    <a:pt x="101" y="254"/>
                  </a:cubicBezTo>
                  <a:cubicBezTo>
                    <a:pt x="103" y="255"/>
                    <a:pt x="105" y="258"/>
                    <a:pt x="109" y="263"/>
                  </a:cubicBezTo>
                  <a:cubicBezTo>
                    <a:pt x="113" y="271"/>
                    <a:pt x="115" y="273"/>
                    <a:pt x="117" y="274"/>
                  </a:cubicBezTo>
                  <a:cubicBezTo>
                    <a:pt x="118" y="275"/>
                    <a:pt x="119" y="275"/>
                    <a:pt x="120" y="278"/>
                  </a:cubicBezTo>
                  <a:cubicBezTo>
                    <a:pt x="124" y="289"/>
                    <a:pt x="149" y="305"/>
                    <a:pt x="156" y="307"/>
                  </a:cubicBezTo>
                  <a:cubicBezTo>
                    <a:pt x="146" y="303"/>
                    <a:pt x="127" y="283"/>
                    <a:pt x="125" y="277"/>
                  </a:cubicBezTo>
                  <a:cubicBezTo>
                    <a:pt x="123" y="272"/>
                    <a:pt x="122" y="271"/>
                    <a:pt x="120" y="270"/>
                  </a:cubicBezTo>
                  <a:cubicBezTo>
                    <a:pt x="119" y="269"/>
                    <a:pt x="117" y="267"/>
                    <a:pt x="113" y="261"/>
                  </a:cubicBezTo>
                  <a:cubicBezTo>
                    <a:pt x="109" y="254"/>
                    <a:pt x="106" y="252"/>
                    <a:pt x="104" y="250"/>
                  </a:cubicBezTo>
                  <a:cubicBezTo>
                    <a:pt x="102" y="248"/>
                    <a:pt x="101" y="246"/>
                    <a:pt x="99" y="240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3" y="221"/>
                    <a:pt x="89" y="210"/>
                    <a:pt x="83" y="201"/>
                  </a:cubicBezTo>
                  <a:cubicBezTo>
                    <a:pt x="76" y="193"/>
                    <a:pt x="76" y="191"/>
                    <a:pt x="74" y="186"/>
                  </a:cubicBezTo>
                  <a:cubicBezTo>
                    <a:pt x="73" y="181"/>
                    <a:pt x="73" y="181"/>
                    <a:pt x="73" y="181"/>
                  </a:cubicBezTo>
                  <a:cubicBezTo>
                    <a:pt x="72" y="178"/>
                    <a:pt x="72" y="178"/>
                    <a:pt x="72" y="178"/>
                  </a:cubicBezTo>
                  <a:cubicBezTo>
                    <a:pt x="69" y="170"/>
                    <a:pt x="67" y="164"/>
                    <a:pt x="60" y="151"/>
                  </a:cubicBezTo>
                  <a:cubicBezTo>
                    <a:pt x="55" y="140"/>
                    <a:pt x="54" y="138"/>
                    <a:pt x="54" y="133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0" y="118"/>
                    <a:pt x="46" y="110"/>
                    <a:pt x="41" y="102"/>
                  </a:cubicBezTo>
                  <a:cubicBezTo>
                    <a:pt x="35" y="93"/>
                    <a:pt x="29" y="83"/>
                    <a:pt x="28" y="76"/>
                  </a:cubicBezTo>
                  <a:cubicBezTo>
                    <a:pt x="28" y="69"/>
                    <a:pt x="25" y="66"/>
                    <a:pt x="23" y="63"/>
                  </a:cubicBezTo>
                  <a:cubicBezTo>
                    <a:pt x="21" y="60"/>
                    <a:pt x="19" y="57"/>
                    <a:pt x="17" y="48"/>
                  </a:cubicBezTo>
                  <a:cubicBezTo>
                    <a:pt x="15" y="42"/>
                    <a:pt x="13" y="37"/>
                    <a:pt x="12" y="32"/>
                  </a:cubicBezTo>
                  <a:cubicBezTo>
                    <a:pt x="8" y="23"/>
                    <a:pt x="0" y="15"/>
                    <a:pt x="2" y="0"/>
                  </a:cubicBezTo>
                  <a:cubicBezTo>
                    <a:pt x="0" y="16"/>
                    <a:pt x="3" y="25"/>
                    <a:pt x="7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0" name="Freeform 27">
              <a:extLst>
                <a:ext uri="{FF2B5EF4-FFF2-40B4-BE49-F238E27FC236}">
                  <a16:creationId xmlns:a16="http://schemas.microsoft.com/office/drawing/2014/main" id="{AA732B66-EC96-47E9-9997-222C9B99E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157"/>
              <a:ext cx="402" cy="770"/>
            </a:xfrm>
            <a:custGeom>
              <a:avLst/>
              <a:gdLst>
                <a:gd name="T0" fmla="*/ 155 w 161"/>
                <a:gd name="T1" fmla="*/ 500 h 308"/>
                <a:gd name="T2" fmla="*/ 280 w 161"/>
                <a:gd name="T3" fmla="*/ 783 h 308"/>
                <a:gd name="T4" fmla="*/ 387 w 161"/>
                <a:gd name="T5" fmla="*/ 1050 h 308"/>
                <a:gd name="T6" fmla="*/ 449 w 161"/>
                <a:gd name="T7" fmla="*/ 1208 h 308"/>
                <a:gd name="T8" fmla="*/ 667 w 161"/>
                <a:gd name="T9" fmla="*/ 1658 h 308"/>
                <a:gd name="T10" fmla="*/ 824 w 161"/>
                <a:gd name="T11" fmla="*/ 1970 h 308"/>
                <a:gd name="T12" fmla="*/ 854 w 161"/>
                <a:gd name="T13" fmla="*/ 2095 h 308"/>
                <a:gd name="T14" fmla="*/ 966 w 161"/>
                <a:gd name="T15" fmla="*/ 2395 h 308"/>
                <a:gd name="T16" fmla="*/ 1134 w 161"/>
                <a:gd name="T17" fmla="*/ 2813 h 308"/>
                <a:gd name="T18" fmla="*/ 1154 w 161"/>
                <a:gd name="T19" fmla="*/ 2863 h 308"/>
                <a:gd name="T20" fmla="*/ 1166 w 161"/>
                <a:gd name="T21" fmla="*/ 2938 h 308"/>
                <a:gd name="T22" fmla="*/ 1321 w 161"/>
                <a:gd name="T23" fmla="*/ 3208 h 308"/>
                <a:gd name="T24" fmla="*/ 1508 w 161"/>
                <a:gd name="T25" fmla="*/ 3658 h 308"/>
                <a:gd name="T26" fmla="*/ 1558 w 161"/>
                <a:gd name="T27" fmla="*/ 3783 h 308"/>
                <a:gd name="T28" fmla="*/ 1665 w 161"/>
                <a:gd name="T29" fmla="*/ 3970 h 308"/>
                <a:gd name="T30" fmla="*/ 1790 w 161"/>
                <a:gd name="T31" fmla="*/ 4125 h 308"/>
                <a:gd name="T32" fmla="*/ 1915 w 161"/>
                <a:gd name="T33" fmla="*/ 4283 h 308"/>
                <a:gd name="T34" fmla="*/ 1965 w 161"/>
                <a:gd name="T35" fmla="*/ 4363 h 308"/>
                <a:gd name="T36" fmla="*/ 2507 w 161"/>
                <a:gd name="T37" fmla="*/ 4813 h 308"/>
                <a:gd name="T38" fmla="*/ 2037 w 161"/>
                <a:gd name="T39" fmla="*/ 4333 h 308"/>
                <a:gd name="T40" fmla="*/ 1965 w 161"/>
                <a:gd name="T41" fmla="*/ 4220 h 308"/>
                <a:gd name="T42" fmla="*/ 1853 w 161"/>
                <a:gd name="T43" fmla="*/ 4083 h 308"/>
                <a:gd name="T44" fmla="*/ 1715 w 161"/>
                <a:gd name="T45" fmla="*/ 3925 h 308"/>
                <a:gd name="T46" fmla="*/ 1633 w 161"/>
                <a:gd name="T47" fmla="*/ 3770 h 308"/>
                <a:gd name="T48" fmla="*/ 1591 w 161"/>
                <a:gd name="T49" fmla="*/ 3645 h 308"/>
                <a:gd name="T50" fmla="*/ 1383 w 161"/>
                <a:gd name="T51" fmla="*/ 3158 h 308"/>
                <a:gd name="T52" fmla="*/ 1246 w 161"/>
                <a:gd name="T53" fmla="*/ 2925 h 308"/>
                <a:gd name="T54" fmla="*/ 1228 w 161"/>
                <a:gd name="T55" fmla="*/ 2845 h 308"/>
                <a:gd name="T56" fmla="*/ 1216 w 161"/>
                <a:gd name="T57" fmla="*/ 2783 h 308"/>
                <a:gd name="T58" fmla="*/ 1029 w 161"/>
                <a:gd name="T59" fmla="*/ 2363 h 308"/>
                <a:gd name="T60" fmla="*/ 936 w 161"/>
                <a:gd name="T61" fmla="*/ 2095 h 308"/>
                <a:gd name="T62" fmla="*/ 904 w 161"/>
                <a:gd name="T63" fmla="*/ 1958 h 308"/>
                <a:gd name="T64" fmla="*/ 729 w 161"/>
                <a:gd name="T65" fmla="*/ 1613 h 308"/>
                <a:gd name="T66" fmla="*/ 529 w 161"/>
                <a:gd name="T67" fmla="*/ 1208 h 308"/>
                <a:gd name="T68" fmla="*/ 449 w 161"/>
                <a:gd name="T69" fmla="*/ 1000 h 308"/>
                <a:gd name="T70" fmla="*/ 355 w 161"/>
                <a:gd name="T71" fmla="*/ 770 h 308"/>
                <a:gd name="T72" fmla="*/ 230 w 161"/>
                <a:gd name="T73" fmla="*/ 470 h 308"/>
                <a:gd name="T74" fmla="*/ 30 w 161"/>
                <a:gd name="T75" fmla="*/ 0 h 308"/>
                <a:gd name="T76" fmla="*/ 155 w 161"/>
                <a:gd name="T77" fmla="*/ 500 h 30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61" h="308">
                  <a:moveTo>
                    <a:pt x="10" y="32"/>
                  </a:moveTo>
                  <a:cubicBezTo>
                    <a:pt x="13" y="38"/>
                    <a:pt x="16" y="43"/>
                    <a:pt x="18" y="50"/>
                  </a:cubicBezTo>
                  <a:cubicBezTo>
                    <a:pt x="20" y="60"/>
                    <a:pt x="23" y="64"/>
                    <a:pt x="25" y="67"/>
                  </a:cubicBezTo>
                  <a:cubicBezTo>
                    <a:pt x="27" y="69"/>
                    <a:pt x="29" y="71"/>
                    <a:pt x="29" y="77"/>
                  </a:cubicBezTo>
                  <a:cubicBezTo>
                    <a:pt x="30" y="85"/>
                    <a:pt x="36" y="95"/>
                    <a:pt x="43" y="106"/>
                  </a:cubicBezTo>
                  <a:cubicBezTo>
                    <a:pt x="47" y="113"/>
                    <a:pt x="52" y="121"/>
                    <a:pt x="53" y="126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5" y="139"/>
                    <a:pt x="56" y="143"/>
                    <a:pt x="62" y="153"/>
                  </a:cubicBezTo>
                  <a:cubicBezTo>
                    <a:pt x="69" y="167"/>
                    <a:pt x="70" y="172"/>
                    <a:pt x="73" y="180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5" y="188"/>
                    <a:pt x="75" y="188"/>
                    <a:pt x="75" y="188"/>
                  </a:cubicBezTo>
                  <a:cubicBezTo>
                    <a:pt x="77" y="194"/>
                    <a:pt x="78" y="196"/>
                    <a:pt x="85" y="205"/>
                  </a:cubicBezTo>
                  <a:cubicBezTo>
                    <a:pt x="91" y="213"/>
                    <a:pt x="94" y="224"/>
                    <a:pt x="97" y="234"/>
                  </a:cubicBezTo>
                  <a:cubicBezTo>
                    <a:pt x="100" y="242"/>
                    <a:pt x="100" y="242"/>
                    <a:pt x="100" y="242"/>
                  </a:cubicBezTo>
                  <a:cubicBezTo>
                    <a:pt x="102" y="249"/>
                    <a:pt x="104" y="251"/>
                    <a:pt x="107" y="254"/>
                  </a:cubicBezTo>
                  <a:cubicBezTo>
                    <a:pt x="109" y="256"/>
                    <a:pt x="111" y="258"/>
                    <a:pt x="115" y="264"/>
                  </a:cubicBezTo>
                  <a:cubicBezTo>
                    <a:pt x="119" y="271"/>
                    <a:pt x="122" y="273"/>
                    <a:pt x="123" y="274"/>
                  </a:cubicBezTo>
                  <a:cubicBezTo>
                    <a:pt x="124" y="275"/>
                    <a:pt x="125" y="275"/>
                    <a:pt x="126" y="279"/>
                  </a:cubicBezTo>
                  <a:cubicBezTo>
                    <a:pt x="129" y="289"/>
                    <a:pt x="144" y="299"/>
                    <a:pt x="161" y="308"/>
                  </a:cubicBezTo>
                  <a:cubicBezTo>
                    <a:pt x="151" y="303"/>
                    <a:pt x="133" y="284"/>
                    <a:pt x="131" y="277"/>
                  </a:cubicBezTo>
                  <a:cubicBezTo>
                    <a:pt x="129" y="273"/>
                    <a:pt x="128" y="272"/>
                    <a:pt x="126" y="270"/>
                  </a:cubicBezTo>
                  <a:cubicBezTo>
                    <a:pt x="125" y="269"/>
                    <a:pt x="123" y="268"/>
                    <a:pt x="119" y="261"/>
                  </a:cubicBezTo>
                  <a:cubicBezTo>
                    <a:pt x="115" y="255"/>
                    <a:pt x="112" y="253"/>
                    <a:pt x="110" y="251"/>
                  </a:cubicBezTo>
                  <a:cubicBezTo>
                    <a:pt x="108" y="248"/>
                    <a:pt x="107" y="247"/>
                    <a:pt x="105" y="241"/>
                  </a:cubicBezTo>
                  <a:cubicBezTo>
                    <a:pt x="102" y="233"/>
                    <a:pt x="102" y="233"/>
                    <a:pt x="102" y="233"/>
                  </a:cubicBezTo>
                  <a:cubicBezTo>
                    <a:pt x="99" y="222"/>
                    <a:pt x="96" y="211"/>
                    <a:pt x="89" y="202"/>
                  </a:cubicBezTo>
                  <a:cubicBezTo>
                    <a:pt x="82" y="194"/>
                    <a:pt x="82" y="192"/>
                    <a:pt x="80" y="187"/>
                  </a:cubicBezTo>
                  <a:cubicBezTo>
                    <a:pt x="79" y="182"/>
                    <a:pt x="79" y="182"/>
                    <a:pt x="79" y="182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5" y="170"/>
                    <a:pt x="73" y="165"/>
                    <a:pt x="66" y="151"/>
                  </a:cubicBezTo>
                  <a:cubicBezTo>
                    <a:pt x="61" y="141"/>
                    <a:pt x="60" y="138"/>
                    <a:pt x="60" y="134"/>
                  </a:cubicBezTo>
                  <a:cubicBezTo>
                    <a:pt x="58" y="125"/>
                    <a:pt x="58" y="125"/>
                    <a:pt x="58" y="125"/>
                  </a:cubicBezTo>
                  <a:cubicBezTo>
                    <a:pt x="56" y="119"/>
                    <a:pt x="52" y="111"/>
                    <a:pt x="47" y="103"/>
                  </a:cubicBezTo>
                  <a:cubicBezTo>
                    <a:pt x="41" y="93"/>
                    <a:pt x="35" y="83"/>
                    <a:pt x="34" y="77"/>
                  </a:cubicBezTo>
                  <a:cubicBezTo>
                    <a:pt x="34" y="69"/>
                    <a:pt x="31" y="66"/>
                    <a:pt x="29" y="64"/>
                  </a:cubicBezTo>
                  <a:cubicBezTo>
                    <a:pt x="27" y="61"/>
                    <a:pt x="25" y="58"/>
                    <a:pt x="23" y="49"/>
                  </a:cubicBezTo>
                  <a:cubicBezTo>
                    <a:pt x="21" y="42"/>
                    <a:pt x="18" y="36"/>
                    <a:pt x="15" y="30"/>
                  </a:cubicBezTo>
                  <a:cubicBezTo>
                    <a:pt x="10" y="21"/>
                    <a:pt x="0" y="13"/>
                    <a:pt x="2" y="0"/>
                  </a:cubicBezTo>
                  <a:cubicBezTo>
                    <a:pt x="0" y="14"/>
                    <a:pt x="5" y="23"/>
                    <a:pt x="10" y="32"/>
                  </a:cubicBezTo>
                </a:path>
              </a:pathLst>
            </a:custGeom>
            <a:solidFill>
              <a:srgbClr val="E68E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1" name="Freeform 28">
              <a:extLst>
                <a:ext uri="{FF2B5EF4-FFF2-40B4-BE49-F238E27FC236}">
                  <a16:creationId xmlns:a16="http://schemas.microsoft.com/office/drawing/2014/main" id="{4E7FCEEA-E7FD-445B-B489-BCF9492B8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1712"/>
              <a:ext cx="102" cy="465"/>
            </a:xfrm>
            <a:custGeom>
              <a:avLst/>
              <a:gdLst>
                <a:gd name="T0" fmla="*/ 62 w 41"/>
                <a:gd name="T1" fmla="*/ 2908 h 186"/>
                <a:gd name="T2" fmla="*/ 0 w 41"/>
                <a:gd name="T3" fmla="*/ 2063 h 186"/>
                <a:gd name="T4" fmla="*/ 371 w 41"/>
                <a:gd name="T5" fmla="*/ 488 h 186"/>
                <a:gd name="T6" fmla="*/ 632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4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1"/>
                    <a:pt x="9" y="67"/>
                    <a:pt x="24" y="31"/>
                  </a:cubicBezTo>
                  <a:cubicBezTo>
                    <a:pt x="32" y="14"/>
                    <a:pt x="39" y="9"/>
                    <a:pt x="41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2" name="Freeform 29">
              <a:extLst>
                <a:ext uri="{FF2B5EF4-FFF2-40B4-BE49-F238E27FC236}">
                  <a16:creationId xmlns:a16="http://schemas.microsoft.com/office/drawing/2014/main" id="{409F1497-3618-4153-B768-8CAB89FBC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407"/>
              <a:ext cx="98" cy="232"/>
            </a:xfrm>
            <a:custGeom>
              <a:avLst/>
              <a:gdLst>
                <a:gd name="T0" fmla="*/ 284 w 39"/>
                <a:gd name="T1" fmla="*/ 1444 h 93"/>
                <a:gd name="T2" fmla="*/ 618 w 39"/>
                <a:gd name="T3" fmla="*/ 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3">
                  <a:moveTo>
                    <a:pt x="18" y="93"/>
                  </a:moveTo>
                  <a:cubicBezTo>
                    <a:pt x="0" y="29"/>
                    <a:pt x="19" y="10"/>
                    <a:pt x="39" y="0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3" name="Freeform 30">
              <a:extLst>
                <a:ext uri="{FF2B5EF4-FFF2-40B4-BE49-F238E27FC236}">
                  <a16:creationId xmlns:a16="http://schemas.microsoft.com/office/drawing/2014/main" id="{B43BA39F-2048-4699-A44C-485605148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407"/>
              <a:ext cx="90" cy="240"/>
            </a:xfrm>
            <a:custGeom>
              <a:avLst/>
              <a:gdLst>
                <a:gd name="T0" fmla="*/ 250 w 36"/>
                <a:gd name="T1" fmla="*/ 1500 h 96"/>
                <a:gd name="T2" fmla="*/ 220 w 36"/>
                <a:gd name="T3" fmla="*/ 1488 h 96"/>
                <a:gd name="T4" fmla="*/ 563 w 3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6">
                  <a:moveTo>
                    <a:pt x="16" y="96"/>
                  </a:moveTo>
                  <a:cubicBezTo>
                    <a:pt x="14" y="95"/>
                    <a:pt x="14" y="95"/>
                    <a:pt x="14" y="95"/>
                  </a:cubicBezTo>
                  <a:cubicBezTo>
                    <a:pt x="0" y="34"/>
                    <a:pt x="16" y="9"/>
                    <a:pt x="36" y="0"/>
                  </a:cubicBezTo>
                </a:path>
              </a:pathLst>
            </a:custGeom>
            <a:noFill/>
            <a:ln w="15875" cap="flat">
              <a:solidFill>
                <a:srgbClr val="DC272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4" name="Freeform 31">
              <a:extLst>
                <a:ext uri="{FF2B5EF4-FFF2-40B4-BE49-F238E27FC236}">
                  <a16:creationId xmlns:a16="http://schemas.microsoft.com/office/drawing/2014/main" id="{9271997A-B3E9-45C6-AC73-8B417B0DC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704"/>
              <a:ext cx="98" cy="483"/>
            </a:xfrm>
            <a:custGeom>
              <a:avLst/>
              <a:gdLst>
                <a:gd name="T0" fmla="*/ 0 w 39"/>
                <a:gd name="T1" fmla="*/ 3026 h 193"/>
                <a:gd name="T2" fmla="*/ 33 w 39"/>
                <a:gd name="T3" fmla="*/ 3006 h 193"/>
                <a:gd name="T4" fmla="*/ 33 w 39"/>
                <a:gd name="T5" fmla="*/ 2305 h 193"/>
                <a:gd name="T6" fmla="*/ 397 w 39"/>
                <a:gd name="T7" fmla="*/ 596 h 193"/>
                <a:gd name="T8" fmla="*/ 618 w 39"/>
                <a:gd name="T9" fmla="*/ 0 h 193"/>
                <a:gd name="T10" fmla="*/ 618 w 39"/>
                <a:gd name="T11" fmla="*/ 0 h 193"/>
                <a:gd name="T12" fmla="*/ 618 w 39"/>
                <a:gd name="T13" fmla="*/ 0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3">
                  <a:moveTo>
                    <a:pt x="0" y="193"/>
                  </a:moveTo>
                  <a:cubicBezTo>
                    <a:pt x="1" y="193"/>
                    <a:pt x="1" y="192"/>
                    <a:pt x="2" y="192"/>
                  </a:cubicBezTo>
                  <a:cubicBezTo>
                    <a:pt x="2" y="147"/>
                    <a:pt x="2" y="147"/>
                    <a:pt x="2" y="147"/>
                  </a:cubicBezTo>
                  <a:cubicBezTo>
                    <a:pt x="2" y="113"/>
                    <a:pt x="10" y="73"/>
                    <a:pt x="25" y="38"/>
                  </a:cubicBezTo>
                  <a:cubicBezTo>
                    <a:pt x="33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15875" cap="flat">
              <a:solidFill>
                <a:srgbClr val="DC272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5" name="Freeform 32">
              <a:extLst>
                <a:ext uri="{FF2B5EF4-FFF2-40B4-BE49-F238E27FC236}">
                  <a16:creationId xmlns:a16="http://schemas.microsoft.com/office/drawing/2014/main" id="{6A20710F-6CF6-4EF6-B346-452FBA509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397"/>
              <a:ext cx="90" cy="257"/>
            </a:xfrm>
            <a:custGeom>
              <a:avLst/>
              <a:gdLst>
                <a:gd name="T0" fmla="*/ 563 w 36"/>
                <a:gd name="T1" fmla="*/ 0 h 103"/>
                <a:gd name="T2" fmla="*/ 208 w 36"/>
                <a:gd name="T3" fmla="*/ 1599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3">
                  <a:moveTo>
                    <a:pt x="36" y="0"/>
                  </a:moveTo>
                  <a:cubicBezTo>
                    <a:pt x="16" y="9"/>
                    <a:pt x="0" y="41"/>
                    <a:pt x="13" y="103"/>
                  </a:cubicBezTo>
                </a:path>
              </a:pathLst>
            </a:custGeom>
            <a:noFill/>
            <a:ln w="15875" cap="flat">
              <a:solidFill>
                <a:srgbClr val="309E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6" name="Freeform 33">
              <a:extLst>
                <a:ext uri="{FF2B5EF4-FFF2-40B4-BE49-F238E27FC236}">
                  <a16:creationId xmlns:a16="http://schemas.microsoft.com/office/drawing/2014/main" id="{6392A873-E912-4964-9EB2-4D407D8F2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757"/>
              <a:ext cx="93" cy="180"/>
            </a:xfrm>
            <a:custGeom>
              <a:avLst/>
              <a:gdLst>
                <a:gd name="T0" fmla="*/ 397 w 37"/>
                <a:gd name="T1" fmla="*/ 0 h 72"/>
                <a:gd name="T2" fmla="*/ 493 w 37"/>
                <a:gd name="T3" fmla="*/ 613 h 72"/>
                <a:gd name="T4" fmla="*/ 0 w 37"/>
                <a:gd name="T5" fmla="*/ 1125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2">
                  <a:moveTo>
                    <a:pt x="25" y="0"/>
                  </a:moveTo>
                  <a:cubicBezTo>
                    <a:pt x="31" y="6"/>
                    <a:pt x="37" y="25"/>
                    <a:pt x="31" y="39"/>
                  </a:cubicBezTo>
                  <a:cubicBezTo>
                    <a:pt x="24" y="53"/>
                    <a:pt x="18" y="67"/>
                    <a:pt x="0" y="72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7" name="Freeform 34">
              <a:extLst>
                <a:ext uri="{FF2B5EF4-FFF2-40B4-BE49-F238E27FC236}">
                  <a16:creationId xmlns:a16="http://schemas.microsoft.com/office/drawing/2014/main" id="{7301ADDA-79B5-4E8A-B6F6-F591883CB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764"/>
              <a:ext cx="100" cy="173"/>
            </a:xfrm>
            <a:custGeom>
              <a:avLst/>
              <a:gdLst>
                <a:gd name="T0" fmla="*/ 438 w 40"/>
                <a:gd name="T1" fmla="*/ 0 h 69"/>
                <a:gd name="T2" fmla="*/ 533 w 40"/>
                <a:gd name="T3" fmla="*/ 554 h 69"/>
                <a:gd name="T4" fmla="*/ 0 w 40"/>
                <a:gd name="T5" fmla="*/ 1088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9">
                  <a:moveTo>
                    <a:pt x="28" y="0"/>
                  </a:moveTo>
                  <a:cubicBezTo>
                    <a:pt x="34" y="6"/>
                    <a:pt x="40" y="21"/>
                    <a:pt x="34" y="35"/>
                  </a:cubicBezTo>
                  <a:cubicBezTo>
                    <a:pt x="27" y="49"/>
                    <a:pt x="18" y="64"/>
                    <a:pt x="0" y="69"/>
                  </a:cubicBezTo>
                </a:path>
              </a:pathLst>
            </a:custGeom>
            <a:noFill/>
            <a:ln w="15875" cap="rnd">
              <a:solidFill>
                <a:srgbClr val="F3BAA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8" name="Freeform 35">
              <a:extLst>
                <a:ext uri="{FF2B5EF4-FFF2-40B4-BE49-F238E27FC236}">
                  <a16:creationId xmlns:a16="http://schemas.microsoft.com/office/drawing/2014/main" id="{668D13C2-F7A6-4150-962B-F2ECB0390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704"/>
              <a:ext cx="340" cy="370"/>
            </a:xfrm>
            <a:custGeom>
              <a:avLst/>
              <a:gdLst>
                <a:gd name="T0" fmla="*/ 2125 w 136"/>
                <a:gd name="T1" fmla="*/ 2313 h 148"/>
                <a:gd name="T2" fmla="*/ 1895 w 136"/>
                <a:gd name="T3" fmla="*/ 2270 h 148"/>
                <a:gd name="T4" fmla="*/ 0 w 136"/>
                <a:gd name="T5" fmla="*/ 0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48">
                  <a:moveTo>
                    <a:pt x="136" y="148"/>
                  </a:moveTo>
                  <a:cubicBezTo>
                    <a:pt x="132" y="147"/>
                    <a:pt x="125" y="146"/>
                    <a:pt x="121" y="145"/>
                  </a:cubicBezTo>
                  <a:cubicBezTo>
                    <a:pt x="79" y="125"/>
                    <a:pt x="32" y="75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309E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9" name="Freeform 36">
              <a:extLst>
                <a:ext uri="{FF2B5EF4-FFF2-40B4-BE49-F238E27FC236}">
                  <a16:creationId xmlns:a16="http://schemas.microsoft.com/office/drawing/2014/main" id="{86FCBF9F-579C-4B03-A551-1AD203CA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362"/>
              <a:ext cx="233" cy="342"/>
            </a:xfrm>
            <a:custGeom>
              <a:avLst/>
              <a:gdLst>
                <a:gd name="T0" fmla="*/ 616 w 93"/>
                <a:gd name="T1" fmla="*/ 2132 h 137"/>
                <a:gd name="T2" fmla="*/ 1401 w 93"/>
                <a:gd name="T3" fmla="*/ 262 h 137"/>
                <a:gd name="T4" fmla="*/ 1463 w 93"/>
                <a:gd name="T5" fmla="*/ 312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4" y="0"/>
                    <a:pt x="89" y="17"/>
                  </a:cubicBezTo>
                  <a:cubicBezTo>
                    <a:pt x="93" y="19"/>
                    <a:pt x="93" y="20"/>
                    <a:pt x="93" y="2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0" name="Oval 37">
              <a:extLst>
                <a:ext uri="{FF2B5EF4-FFF2-40B4-BE49-F238E27FC236}">
                  <a16:creationId xmlns:a16="http://schemas.microsoft.com/office/drawing/2014/main" id="{E67FBC75-2E4B-495E-A629-DF11F802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" y="1239"/>
              <a:ext cx="287" cy="68"/>
            </a:xfrm>
            <a:prstGeom prst="ellipse">
              <a:avLst/>
            </a:prstGeom>
            <a:solidFill>
              <a:srgbClr val="DCE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1" name="Oval 38">
              <a:extLst>
                <a:ext uri="{FF2B5EF4-FFF2-40B4-BE49-F238E27FC236}">
                  <a16:creationId xmlns:a16="http://schemas.microsoft.com/office/drawing/2014/main" id="{A45DA9B7-AC28-407A-AB67-F53317D89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1257"/>
              <a:ext cx="187" cy="32"/>
            </a:xfrm>
            <a:prstGeom prst="ellipse">
              <a:avLst/>
            </a:prstGeom>
            <a:solidFill>
              <a:srgbClr val="3F94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42" name="Freeform 39">
              <a:extLst>
                <a:ext uri="{FF2B5EF4-FFF2-40B4-BE49-F238E27FC236}">
                  <a16:creationId xmlns:a16="http://schemas.microsoft.com/office/drawing/2014/main" id="{D2D0AEE1-4542-4F1C-ACBD-F5182FDB9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257"/>
              <a:ext cx="187" cy="25"/>
            </a:xfrm>
            <a:custGeom>
              <a:avLst/>
              <a:gdLst>
                <a:gd name="T0" fmla="*/ 75 w 75"/>
                <a:gd name="T1" fmla="*/ 158 h 10"/>
                <a:gd name="T2" fmla="*/ 571 w 75"/>
                <a:gd name="T3" fmla="*/ 113 h 10"/>
                <a:gd name="T4" fmla="*/ 1070 w 75"/>
                <a:gd name="T5" fmla="*/ 158 h 10"/>
                <a:gd name="T6" fmla="*/ 1162 w 75"/>
                <a:gd name="T7" fmla="*/ 95 h 10"/>
                <a:gd name="T8" fmla="*/ 571 w 75"/>
                <a:gd name="T9" fmla="*/ 0 h 10"/>
                <a:gd name="T10" fmla="*/ 0 w 75"/>
                <a:gd name="T11" fmla="*/ 95 h 10"/>
                <a:gd name="T12" fmla="*/ 75 w 75"/>
                <a:gd name="T13" fmla="*/ 15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5" y="10"/>
                  </a:moveTo>
                  <a:cubicBezTo>
                    <a:pt x="12" y="8"/>
                    <a:pt x="24" y="7"/>
                    <a:pt x="37" y="7"/>
                  </a:cubicBezTo>
                  <a:cubicBezTo>
                    <a:pt x="51" y="7"/>
                    <a:pt x="62" y="8"/>
                    <a:pt x="69" y="10"/>
                  </a:cubicBezTo>
                  <a:cubicBezTo>
                    <a:pt x="72" y="9"/>
                    <a:pt x="75" y="8"/>
                    <a:pt x="75" y="6"/>
                  </a:cubicBezTo>
                  <a:cubicBezTo>
                    <a:pt x="75" y="3"/>
                    <a:pt x="58" y="0"/>
                    <a:pt x="37" y="0"/>
                  </a:cubicBezTo>
                  <a:cubicBezTo>
                    <a:pt x="16" y="0"/>
                    <a:pt x="0" y="3"/>
                    <a:pt x="0" y="6"/>
                  </a:cubicBezTo>
                  <a:cubicBezTo>
                    <a:pt x="0" y="8"/>
                    <a:pt x="2" y="9"/>
                    <a:pt x="5" y="10"/>
                  </a:cubicBezTo>
                </a:path>
              </a:pathLst>
            </a:custGeom>
            <a:solidFill>
              <a:srgbClr val="74B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3" name="Freeform 40">
              <a:extLst>
                <a:ext uri="{FF2B5EF4-FFF2-40B4-BE49-F238E27FC236}">
                  <a16:creationId xmlns:a16="http://schemas.microsoft.com/office/drawing/2014/main" id="{CF516939-DE38-471A-835F-B2DFB7E50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687"/>
              <a:ext cx="1913" cy="1665"/>
            </a:xfrm>
            <a:custGeom>
              <a:avLst/>
              <a:gdLst>
                <a:gd name="T0" fmla="*/ 11100 w 765"/>
                <a:gd name="T1" fmla="*/ 6158 h 666"/>
                <a:gd name="T2" fmla="*/ 8130 w 765"/>
                <a:gd name="T3" fmla="*/ 2458 h 666"/>
                <a:gd name="T4" fmla="*/ 8097 w 765"/>
                <a:gd name="T5" fmla="*/ 2345 h 666"/>
                <a:gd name="T6" fmla="*/ 8097 w 765"/>
                <a:gd name="T7" fmla="*/ 2345 h 666"/>
                <a:gd name="T8" fmla="*/ 7910 w 765"/>
                <a:gd name="T9" fmla="*/ 1563 h 666"/>
                <a:gd name="T10" fmla="*/ 7742 w 765"/>
                <a:gd name="T11" fmla="*/ 1145 h 666"/>
                <a:gd name="T12" fmla="*/ 7680 w 765"/>
                <a:gd name="T13" fmla="*/ 1050 h 666"/>
                <a:gd name="T14" fmla="*/ 7129 w 765"/>
                <a:gd name="T15" fmla="*/ 500 h 666"/>
                <a:gd name="T16" fmla="*/ 5441 w 765"/>
                <a:gd name="T17" fmla="*/ 0 h 666"/>
                <a:gd name="T18" fmla="*/ 5346 w 765"/>
                <a:gd name="T19" fmla="*/ 20 h 666"/>
                <a:gd name="T20" fmla="*/ 5034 w 765"/>
                <a:gd name="T21" fmla="*/ 425 h 666"/>
                <a:gd name="T22" fmla="*/ 5066 w 765"/>
                <a:gd name="T23" fmla="*/ 425 h 666"/>
                <a:gd name="T24" fmla="*/ 6754 w 765"/>
                <a:gd name="T25" fmla="*/ 688 h 666"/>
                <a:gd name="T26" fmla="*/ 7785 w 765"/>
                <a:gd name="T27" fmla="*/ 2675 h 666"/>
                <a:gd name="T28" fmla="*/ 7772 w 765"/>
                <a:gd name="T29" fmla="*/ 2720 h 666"/>
                <a:gd name="T30" fmla="*/ 9397 w 765"/>
                <a:gd name="T31" fmla="*/ 4083 h 666"/>
                <a:gd name="T32" fmla="*/ 11068 w 765"/>
                <a:gd name="T33" fmla="*/ 6720 h 666"/>
                <a:gd name="T34" fmla="*/ 9347 w 765"/>
                <a:gd name="T35" fmla="*/ 9583 h 666"/>
                <a:gd name="T36" fmla="*/ 4834 w 765"/>
                <a:gd name="T37" fmla="*/ 8800 h 666"/>
                <a:gd name="T38" fmla="*/ 938 w 765"/>
                <a:gd name="T39" fmla="*/ 5988 h 666"/>
                <a:gd name="T40" fmla="*/ 863 w 765"/>
                <a:gd name="T41" fmla="*/ 5845 h 666"/>
                <a:gd name="T42" fmla="*/ 863 w 765"/>
                <a:gd name="T43" fmla="*/ 5863 h 666"/>
                <a:gd name="T44" fmla="*/ 908 w 765"/>
                <a:gd name="T45" fmla="*/ 6208 h 666"/>
                <a:gd name="T46" fmla="*/ 908 w 765"/>
                <a:gd name="T47" fmla="*/ 6270 h 666"/>
                <a:gd name="T48" fmla="*/ 583 w 765"/>
                <a:gd name="T49" fmla="*/ 6895 h 666"/>
                <a:gd name="T50" fmla="*/ 563 w 765"/>
                <a:gd name="T51" fmla="*/ 6875 h 666"/>
                <a:gd name="T52" fmla="*/ 595 w 765"/>
                <a:gd name="T53" fmla="*/ 7345 h 666"/>
                <a:gd name="T54" fmla="*/ 550 w 765"/>
                <a:gd name="T55" fmla="*/ 7425 h 666"/>
                <a:gd name="T56" fmla="*/ 0 w 765"/>
                <a:gd name="T57" fmla="*/ 7845 h 666"/>
                <a:gd name="T58" fmla="*/ 988 w 765"/>
                <a:gd name="T59" fmla="*/ 8583 h 666"/>
                <a:gd name="T60" fmla="*/ 5129 w 765"/>
                <a:gd name="T61" fmla="*/ 9813 h 666"/>
                <a:gd name="T62" fmla="*/ 9305 w 765"/>
                <a:gd name="T63" fmla="*/ 10063 h 666"/>
                <a:gd name="T64" fmla="*/ 11100 w 765"/>
                <a:gd name="T65" fmla="*/ 6158 h 6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65" h="666">
                  <a:moveTo>
                    <a:pt x="710" y="394"/>
                  </a:moveTo>
                  <a:cubicBezTo>
                    <a:pt x="679" y="300"/>
                    <a:pt x="520" y="157"/>
                    <a:pt x="520" y="157"/>
                  </a:cubicBezTo>
                  <a:cubicBezTo>
                    <a:pt x="519" y="155"/>
                    <a:pt x="518" y="152"/>
                    <a:pt x="518" y="150"/>
                  </a:cubicBezTo>
                  <a:cubicBezTo>
                    <a:pt x="518" y="150"/>
                    <a:pt x="518" y="150"/>
                    <a:pt x="518" y="150"/>
                  </a:cubicBezTo>
                  <a:cubicBezTo>
                    <a:pt x="511" y="131"/>
                    <a:pt x="512" y="124"/>
                    <a:pt x="506" y="100"/>
                  </a:cubicBezTo>
                  <a:cubicBezTo>
                    <a:pt x="504" y="90"/>
                    <a:pt x="500" y="81"/>
                    <a:pt x="495" y="73"/>
                  </a:cubicBezTo>
                  <a:cubicBezTo>
                    <a:pt x="493" y="70"/>
                    <a:pt x="492" y="68"/>
                    <a:pt x="491" y="67"/>
                  </a:cubicBezTo>
                  <a:cubicBezTo>
                    <a:pt x="480" y="51"/>
                    <a:pt x="466" y="38"/>
                    <a:pt x="456" y="32"/>
                  </a:cubicBezTo>
                  <a:cubicBezTo>
                    <a:pt x="424" y="8"/>
                    <a:pt x="381" y="3"/>
                    <a:pt x="348" y="0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8"/>
                    <a:pt x="328" y="16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6"/>
                    <a:pt x="432" y="44"/>
                  </a:cubicBezTo>
                  <a:cubicBezTo>
                    <a:pt x="488" y="69"/>
                    <a:pt x="510" y="112"/>
                    <a:pt x="498" y="171"/>
                  </a:cubicBezTo>
                  <a:cubicBezTo>
                    <a:pt x="497" y="174"/>
                    <a:pt x="497" y="174"/>
                    <a:pt x="497" y="174"/>
                  </a:cubicBezTo>
                  <a:cubicBezTo>
                    <a:pt x="496" y="179"/>
                    <a:pt x="553" y="203"/>
                    <a:pt x="601" y="261"/>
                  </a:cubicBezTo>
                  <a:cubicBezTo>
                    <a:pt x="659" y="333"/>
                    <a:pt x="699" y="381"/>
                    <a:pt x="708" y="430"/>
                  </a:cubicBezTo>
                  <a:cubicBezTo>
                    <a:pt x="726" y="525"/>
                    <a:pt x="692" y="576"/>
                    <a:pt x="598" y="613"/>
                  </a:cubicBezTo>
                  <a:cubicBezTo>
                    <a:pt x="547" y="633"/>
                    <a:pt x="456" y="599"/>
                    <a:pt x="309" y="563"/>
                  </a:cubicBezTo>
                  <a:cubicBezTo>
                    <a:pt x="163" y="527"/>
                    <a:pt x="78" y="418"/>
                    <a:pt x="60" y="383"/>
                  </a:cubicBezTo>
                  <a:cubicBezTo>
                    <a:pt x="58" y="379"/>
                    <a:pt x="57" y="377"/>
                    <a:pt x="55" y="374"/>
                  </a:cubicBezTo>
                  <a:cubicBezTo>
                    <a:pt x="55" y="374"/>
                    <a:pt x="55" y="374"/>
                    <a:pt x="55" y="375"/>
                  </a:cubicBezTo>
                  <a:cubicBezTo>
                    <a:pt x="57" y="380"/>
                    <a:pt x="58" y="388"/>
                    <a:pt x="58" y="397"/>
                  </a:cubicBezTo>
                  <a:cubicBezTo>
                    <a:pt x="58" y="401"/>
                    <a:pt x="58" y="401"/>
                    <a:pt x="58" y="401"/>
                  </a:cubicBezTo>
                  <a:cubicBezTo>
                    <a:pt x="55" y="423"/>
                    <a:pt x="43" y="439"/>
                    <a:pt x="37" y="441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8"/>
                    <a:pt x="45" y="459"/>
                    <a:pt x="38" y="470"/>
                  </a:cubicBezTo>
                  <a:cubicBezTo>
                    <a:pt x="35" y="475"/>
                    <a:pt x="35" y="475"/>
                    <a:pt x="35" y="475"/>
                  </a:cubicBezTo>
                  <a:cubicBezTo>
                    <a:pt x="26" y="489"/>
                    <a:pt x="15" y="499"/>
                    <a:pt x="0" y="502"/>
                  </a:cubicBezTo>
                  <a:cubicBezTo>
                    <a:pt x="21" y="524"/>
                    <a:pt x="43" y="540"/>
                    <a:pt x="63" y="549"/>
                  </a:cubicBezTo>
                  <a:cubicBezTo>
                    <a:pt x="130" y="579"/>
                    <a:pt x="222" y="603"/>
                    <a:pt x="328" y="628"/>
                  </a:cubicBezTo>
                  <a:cubicBezTo>
                    <a:pt x="434" y="652"/>
                    <a:pt x="547" y="666"/>
                    <a:pt x="595" y="644"/>
                  </a:cubicBezTo>
                  <a:cubicBezTo>
                    <a:pt x="668" y="611"/>
                    <a:pt x="765" y="549"/>
                    <a:pt x="710" y="394"/>
                  </a:cubicBezTo>
                </a:path>
              </a:pathLst>
            </a:custGeom>
            <a:solidFill>
              <a:srgbClr val="F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4" name="Freeform 41">
              <a:extLst>
                <a:ext uri="{FF2B5EF4-FFF2-40B4-BE49-F238E27FC236}">
                  <a16:creationId xmlns:a16="http://schemas.microsoft.com/office/drawing/2014/main" id="{2C30FFA2-1F66-4544-AF4A-E0B832D003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8" y="1797"/>
              <a:ext cx="1933" cy="1472"/>
            </a:xfrm>
            <a:custGeom>
              <a:avLst/>
              <a:gdLst>
                <a:gd name="T0" fmla="*/ 5129 w 773"/>
                <a:gd name="T1" fmla="*/ 3279 h 589"/>
                <a:gd name="T2" fmla="*/ 5379 w 773"/>
                <a:gd name="T3" fmla="*/ 4746 h 589"/>
                <a:gd name="T4" fmla="*/ 5929 w 773"/>
                <a:gd name="T5" fmla="*/ 6008 h 589"/>
                <a:gd name="T6" fmla="*/ 6347 w 773"/>
                <a:gd name="T7" fmla="*/ 6758 h 589"/>
                <a:gd name="T8" fmla="*/ 6709 w 773"/>
                <a:gd name="T9" fmla="*/ 7153 h 589"/>
                <a:gd name="T10" fmla="*/ 6554 w 773"/>
                <a:gd name="T11" fmla="*/ 6820 h 589"/>
                <a:gd name="T12" fmla="*/ 6209 w 773"/>
                <a:gd name="T13" fmla="*/ 6340 h 589"/>
                <a:gd name="T14" fmla="*/ 5566 w 773"/>
                <a:gd name="T15" fmla="*/ 5091 h 589"/>
                <a:gd name="T16" fmla="*/ 5284 w 773"/>
                <a:gd name="T17" fmla="*/ 3696 h 589"/>
                <a:gd name="T18" fmla="*/ 5096 w 773"/>
                <a:gd name="T19" fmla="*/ 2874 h 589"/>
                <a:gd name="T20" fmla="*/ 8305 w 773"/>
                <a:gd name="T21" fmla="*/ 3091 h 589"/>
                <a:gd name="T22" fmla="*/ 8305 w 773"/>
                <a:gd name="T23" fmla="*/ 3104 h 589"/>
                <a:gd name="T24" fmla="*/ 5429 w 773"/>
                <a:gd name="T25" fmla="*/ 1075 h 589"/>
                <a:gd name="T26" fmla="*/ 5429 w 773"/>
                <a:gd name="T27" fmla="*/ 1137 h 589"/>
                <a:gd name="T28" fmla="*/ 8242 w 773"/>
                <a:gd name="T29" fmla="*/ 6195 h 589"/>
                <a:gd name="T30" fmla="*/ 8242 w 773"/>
                <a:gd name="T31" fmla="*/ 6290 h 589"/>
                <a:gd name="T32" fmla="*/ 8442 w 773"/>
                <a:gd name="T33" fmla="*/ 4496 h 589"/>
                <a:gd name="T34" fmla="*/ 8430 w 773"/>
                <a:gd name="T35" fmla="*/ 4259 h 589"/>
                <a:gd name="T36" fmla="*/ 8430 w 773"/>
                <a:gd name="T37" fmla="*/ 4134 h 589"/>
                <a:gd name="T38" fmla="*/ 8430 w 773"/>
                <a:gd name="T39" fmla="*/ 4259 h 589"/>
                <a:gd name="T40" fmla="*/ 8380 w 773"/>
                <a:gd name="T41" fmla="*/ 3821 h 589"/>
                <a:gd name="T42" fmla="*/ 8367 w 773"/>
                <a:gd name="T43" fmla="*/ 3624 h 589"/>
                <a:gd name="T44" fmla="*/ 8335 w 773"/>
                <a:gd name="T45" fmla="*/ 3511 h 589"/>
                <a:gd name="T46" fmla="*/ 8335 w 773"/>
                <a:gd name="T47" fmla="*/ 3386 h 589"/>
                <a:gd name="T48" fmla="*/ 8335 w 773"/>
                <a:gd name="T49" fmla="*/ 3511 h 589"/>
                <a:gd name="T50" fmla="*/ 10275 w 773"/>
                <a:gd name="T51" fmla="*/ 8757 h 589"/>
                <a:gd name="T52" fmla="*/ 1863 w 773"/>
                <a:gd name="T53" fmla="*/ 5166 h 589"/>
                <a:gd name="T54" fmla="*/ 33 w 773"/>
                <a:gd name="T55" fmla="*/ 2074 h 589"/>
                <a:gd name="T56" fmla="*/ 1863 w 773"/>
                <a:gd name="T57" fmla="*/ 5291 h 589"/>
                <a:gd name="T58" fmla="*/ 10275 w 773"/>
                <a:gd name="T59" fmla="*/ 8882 h 589"/>
                <a:gd name="T60" fmla="*/ 8210 w 773"/>
                <a:gd name="T61" fmla="*/ 5853 h 589"/>
                <a:gd name="T62" fmla="*/ 8210 w 773"/>
                <a:gd name="T63" fmla="*/ 5978 h 589"/>
                <a:gd name="T64" fmla="*/ 8210 w 773"/>
                <a:gd name="T65" fmla="*/ 5853 h 589"/>
                <a:gd name="T66" fmla="*/ 8097 w 773"/>
                <a:gd name="T67" fmla="*/ 4746 h 589"/>
                <a:gd name="T68" fmla="*/ 8305 w 773"/>
                <a:gd name="T69" fmla="*/ 5028 h 589"/>
                <a:gd name="T70" fmla="*/ 8472 w 773"/>
                <a:gd name="T71" fmla="*/ 5508 h 589"/>
                <a:gd name="T72" fmla="*/ 8397 w 773"/>
                <a:gd name="T73" fmla="*/ 5121 h 589"/>
                <a:gd name="T74" fmla="*/ 363 w 773"/>
                <a:gd name="T75" fmla="*/ 2717 h 589"/>
                <a:gd name="T76" fmla="*/ 363 w 773"/>
                <a:gd name="T77" fmla="*/ 2654 h 589"/>
                <a:gd name="T78" fmla="*/ 6722 w 773"/>
                <a:gd name="T79" fmla="*/ 7525 h 589"/>
                <a:gd name="T80" fmla="*/ 6722 w 773"/>
                <a:gd name="T81" fmla="*/ 7525 h 589"/>
                <a:gd name="T82" fmla="*/ 6629 w 773"/>
                <a:gd name="T83" fmla="*/ 155 h 589"/>
                <a:gd name="T84" fmla="*/ 7004 w 773"/>
                <a:gd name="T85" fmla="*/ 262 h 589"/>
                <a:gd name="T86" fmla="*/ 7584 w 773"/>
                <a:gd name="T87" fmla="*/ 387 h 589"/>
                <a:gd name="T88" fmla="*/ 7992 w 773"/>
                <a:gd name="T89" fmla="*/ 717 h 589"/>
                <a:gd name="T90" fmla="*/ 8255 w 773"/>
                <a:gd name="T91" fmla="*/ 1417 h 589"/>
                <a:gd name="T92" fmla="*/ 8242 w 773"/>
                <a:gd name="T93" fmla="*/ 1155 h 589"/>
                <a:gd name="T94" fmla="*/ 7817 w 773"/>
                <a:gd name="T95" fmla="*/ 387 h 589"/>
                <a:gd name="T96" fmla="*/ 7334 w 773"/>
                <a:gd name="T97" fmla="*/ 187 h 589"/>
                <a:gd name="T98" fmla="*/ 6804 w 773"/>
                <a:gd name="T99" fmla="*/ 75 h 589"/>
                <a:gd name="T100" fmla="*/ 6334 w 773"/>
                <a:gd name="T101" fmla="*/ 12 h 589"/>
                <a:gd name="T102" fmla="*/ 5771 w 773"/>
                <a:gd name="T103" fmla="*/ 105 h 589"/>
                <a:gd name="T104" fmla="*/ 6004 w 773"/>
                <a:gd name="T105" fmla="*/ 187 h 589"/>
                <a:gd name="T106" fmla="*/ 5146 w 773"/>
                <a:gd name="T107" fmla="*/ 1824 h 589"/>
                <a:gd name="T108" fmla="*/ 5146 w 773"/>
                <a:gd name="T109" fmla="*/ 1729 h 589"/>
                <a:gd name="T110" fmla="*/ 5146 w 773"/>
                <a:gd name="T111" fmla="*/ 1824 h 589"/>
                <a:gd name="T112" fmla="*/ 5146 w 773"/>
                <a:gd name="T113" fmla="*/ 1529 h 589"/>
                <a:gd name="T114" fmla="*/ 5146 w 773"/>
                <a:gd name="T115" fmla="*/ 1604 h 589"/>
                <a:gd name="T116" fmla="*/ 3271 w 773"/>
                <a:gd name="T117" fmla="*/ 3624 h 589"/>
                <a:gd name="T118" fmla="*/ 3533 w 773"/>
                <a:gd name="T119" fmla="*/ 3904 h 589"/>
                <a:gd name="T120" fmla="*/ 3208 w 773"/>
                <a:gd name="T121" fmla="*/ 3229 h 589"/>
                <a:gd name="T122" fmla="*/ 300 w 773"/>
                <a:gd name="T123" fmla="*/ 2374 h 589"/>
                <a:gd name="T124" fmla="*/ 300 w 773"/>
                <a:gd name="T125" fmla="*/ 2249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73" h="589">
                  <a:moveTo>
                    <a:pt x="326" y="184"/>
                  </a:moveTo>
                  <a:cubicBezTo>
                    <a:pt x="325" y="194"/>
                    <a:pt x="326" y="204"/>
                    <a:pt x="328" y="210"/>
                  </a:cubicBezTo>
                  <a:cubicBezTo>
                    <a:pt x="335" y="224"/>
                    <a:pt x="335" y="234"/>
                    <a:pt x="338" y="245"/>
                  </a:cubicBezTo>
                  <a:cubicBezTo>
                    <a:pt x="341" y="257"/>
                    <a:pt x="338" y="290"/>
                    <a:pt x="344" y="304"/>
                  </a:cubicBezTo>
                  <a:cubicBezTo>
                    <a:pt x="350" y="319"/>
                    <a:pt x="352" y="327"/>
                    <a:pt x="356" y="334"/>
                  </a:cubicBezTo>
                  <a:cubicBezTo>
                    <a:pt x="361" y="342"/>
                    <a:pt x="369" y="372"/>
                    <a:pt x="379" y="385"/>
                  </a:cubicBezTo>
                  <a:cubicBezTo>
                    <a:pt x="390" y="397"/>
                    <a:pt x="390" y="407"/>
                    <a:pt x="397" y="414"/>
                  </a:cubicBezTo>
                  <a:cubicBezTo>
                    <a:pt x="404" y="421"/>
                    <a:pt x="401" y="427"/>
                    <a:pt x="406" y="433"/>
                  </a:cubicBezTo>
                  <a:cubicBezTo>
                    <a:pt x="411" y="439"/>
                    <a:pt x="415" y="440"/>
                    <a:pt x="419" y="445"/>
                  </a:cubicBezTo>
                  <a:cubicBezTo>
                    <a:pt x="421" y="448"/>
                    <a:pt x="427" y="453"/>
                    <a:pt x="429" y="458"/>
                  </a:cubicBezTo>
                  <a:cubicBezTo>
                    <a:pt x="429" y="458"/>
                    <a:pt x="429" y="457"/>
                    <a:pt x="429" y="457"/>
                  </a:cubicBezTo>
                  <a:cubicBezTo>
                    <a:pt x="432" y="450"/>
                    <a:pt x="423" y="442"/>
                    <a:pt x="419" y="437"/>
                  </a:cubicBezTo>
                  <a:cubicBezTo>
                    <a:pt x="415" y="432"/>
                    <a:pt x="411" y="431"/>
                    <a:pt x="406" y="425"/>
                  </a:cubicBezTo>
                  <a:cubicBezTo>
                    <a:pt x="401" y="419"/>
                    <a:pt x="404" y="413"/>
                    <a:pt x="397" y="406"/>
                  </a:cubicBezTo>
                  <a:cubicBezTo>
                    <a:pt x="390" y="399"/>
                    <a:pt x="390" y="389"/>
                    <a:pt x="379" y="377"/>
                  </a:cubicBezTo>
                  <a:cubicBezTo>
                    <a:pt x="369" y="364"/>
                    <a:pt x="361" y="334"/>
                    <a:pt x="356" y="326"/>
                  </a:cubicBezTo>
                  <a:cubicBezTo>
                    <a:pt x="352" y="319"/>
                    <a:pt x="350" y="311"/>
                    <a:pt x="344" y="296"/>
                  </a:cubicBezTo>
                  <a:cubicBezTo>
                    <a:pt x="338" y="282"/>
                    <a:pt x="341" y="249"/>
                    <a:pt x="338" y="237"/>
                  </a:cubicBezTo>
                  <a:cubicBezTo>
                    <a:pt x="335" y="226"/>
                    <a:pt x="335" y="216"/>
                    <a:pt x="328" y="202"/>
                  </a:cubicBezTo>
                  <a:cubicBezTo>
                    <a:pt x="326" y="197"/>
                    <a:pt x="326" y="191"/>
                    <a:pt x="326" y="184"/>
                  </a:cubicBezTo>
                  <a:close/>
                  <a:moveTo>
                    <a:pt x="531" y="199"/>
                  </a:moveTo>
                  <a:cubicBezTo>
                    <a:pt x="531" y="198"/>
                    <a:pt x="531" y="198"/>
                    <a:pt x="531" y="198"/>
                  </a:cubicBezTo>
                  <a:cubicBezTo>
                    <a:pt x="531" y="201"/>
                    <a:pt x="531" y="203"/>
                    <a:pt x="531" y="205"/>
                  </a:cubicBezTo>
                  <a:cubicBezTo>
                    <a:pt x="531" y="203"/>
                    <a:pt x="531" y="201"/>
                    <a:pt x="531" y="199"/>
                  </a:cubicBezTo>
                  <a:close/>
                  <a:moveTo>
                    <a:pt x="347" y="73"/>
                  </a:moveTo>
                  <a:cubicBezTo>
                    <a:pt x="348" y="72"/>
                    <a:pt x="347" y="70"/>
                    <a:pt x="347" y="69"/>
                  </a:cubicBezTo>
                  <a:cubicBezTo>
                    <a:pt x="345" y="78"/>
                    <a:pt x="344" y="93"/>
                    <a:pt x="345" y="107"/>
                  </a:cubicBezTo>
                  <a:cubicBezTo>
                    <a:pt x="345" y="93"/>
                    <a:pt x="346" y="80"/>
                    <a:pt x="347" y="73"/>
                  </a:cubicBezTo>
                  <a:close/>
                  <a:moveTo>
                    <a:pt x="527" y="403"/>
                  </a:moveTo>
                  <a:cubicBezTo>
                    <a:pt x="527" y="402"/>
                    <a:pt x="527" y="400"/>
                    <a:pt x="527" y="397"/>
                  </a:cubicBezTo>
                  <a:cubicBezTo>
                    <a:pt x="527" y="397"/>
                    <a:pt x="527" y="397"/>
                    <a:pt x="527" y="397"/>
                  </a:cubicBezTo>
                  <a:cubicBezTo>
                    <a:pt x="526" y="399"/>
                    <a:pt x="526" y="401"/>
                    <a:pt x="527" y="403"/>
                  </a:cubicBezTo>
                  <a:close/>
                  <a:moveTo>
                    <a:pt x="541" y="284"/>
                  </a:moveTo>
                  <a:cubicBezTo>
                    <a:pt x="540" y="285"/>
                    <a:pt x="540" y="287"/>
                    <a:pt x="540" y="288"/>
                  </a:cubicBezTo>
                  <a:cubicBezTo>
                    <a:pt x="540" y="287"/>
                    <a:pt x="541" y="286"/>
                    <a:pt x="541" y="284"/>
                  </a:cubicBezTo>
                  <a:close/>
                  <a:moveTo>
                    <a:pt x="539" y="273"/>
                  </a:moveTo>
                  <a:cubicBezTo>
                    <a:pt x="540" y="274"/>
                    <a:pt x="540" y="275"/>
                    <a:pt x="541" y="276"/>
                  </a:cubicBezTo>
                  <a:cubicBezTo>
                    <a:pt x="542" y="274"/>
                    <a:pt x="544" y="272"/>
                    <a:pt x="539" y="265"/>
                  </a:cubicBezTo>
                  <a:cubicBezTo>
                    <a:pt x="537" y="262"/>
                    <a:pt x="536" y="259"/>
                    <a:pt x="535" y="257"/>
                  </a:cubicBezTo>
                  <a:cubicBezTo>
                    <a:pt x="534" y="261"/>
                    <a:pt x="534" y="266"/>
                    <a:pt x="539" y="273"/>
                  </a:cubicBezTo>
                  <a:close/>
                  <a:moveTo>
                    <a:pt x="534" y="238"/>
                  </a:moveTo>
                  <a:cubicBezTo>
                    <a:pt x="535" y="240"/>
                    <a:pt x="536" y="242"/>
                    <a:pt x="536" y="245"/>
                  </a:cubicBezTo>
                  <a:cubicBezTo>
                    <a:pt x="536" y="244"/>
                    <a:pt x="536" y="244"/>
                    <a:pt x="536" y="243"/>
                  </a:cubicBezTo>
                  <a:cubicBezTo>
                    <a:pt x="536" y="239"/>
                    <a:pt x="536" y="235"/>
                    <a:pt x="535" y="232"/>
                  </a:cubicBezTo>
                  <a:cubicBezTo>
                    <a:pt x="534" y="234"/>
                    <a:pt x="533" y="236"/>
                    <a:pt x="534" y="238"/>
                  </a:cubicBezTo>
                  <a:close/>
                  <a:moveTo>
                    <a:pt x="533" y="225"/>
                  </a:moveTo>
                  <a:cubicBezTo>
                    <a:pt x="533" y="225"/>
                    <a:pt x="534" y="226"/>
                    <a:pt x="534" y="226"/>
                  </a:cubicBezTo>
                  <a:cubicBezTo>
                    <a:pt x="535" y="224"/>
                    <a:pt x="536" y="221"/>
                    <a:pt x="533" y="217"/>
                  </a:cubicBezTo>
                  <a:cubicBezTo>
                    <a:pt x="532" y="216"/>
                    <a:pt x="531" y="214"/>
                    <a:pt x="531" y="213"/>
                  </a:cubicBezTo>
                  <a:cubicBezTo>
                    <a:pt x="530" y="217"/>
                    <a:pt x="529" y="221"/>
                    <a:pt x="533" y="225"/>
                  </a:cubicBezTo>
                  <a:close/>
                  <a:moveTo>
                    <a:pt x="772" y="427"/>
                  </a:moveTo>
                  <a:cubicBezTo>
                    <a:pt x="770" y="491"/>
                    <a:pt x="734" y="531"/>
                    <a:pt x="657" y="561"/>
                  </a:cubicBezTo>
                  <a:cubicBezTo>
                    <a:pt x="606" y="581"/>
                    <a:pt x="515" y="547"/>
                    <a:pt x="368" y="511"/>
                  </a:cubicBezTo>
                  <a:cubicBezTo>
                    <a:pt x="222" y="475"/>
                    <a:pt x="137" y="366"/>
                    <a:pt x="119" y="331"/>
                  </a:cubicBezTo>
                  <a:cubicBezTo>
                    <a:pt x="104" y="302"/>
                    <a:pt x="101" y="298"/>
                    <a:pt x="69" y="278"/>
                  </a:cubicBezTo>
                  <a:cubicBezTo>
                    <a:pt x="34" y="257"/>
                    <a:pt x="4" y="176"/>
                    <a:pt x="2" y="133"/>
                  </a:cubicBezTo>
                  <a:cubicBezTo>
                    <a:pt x="0" y="173"/>
                    <a:pt x="32" y="264"/>
                    <a:pt x="69" y="286"/>
                  </a:cubicBezTo>
                  <a:cubicBezTo>
                    <a:pt x="101" y="306"/>
                    <a:pt x="104" y="310"/>
                    <a:pt x="119" y="339"/>
                  </a:cubicBezTo>
                  <a:cubicBezTo>
                    <a:pt x="137" y="374"/>
                    <a:pt x="222" y="483"/>
                    <a:pt x="368" y="519"/>
                  </a:cubicBezTo>
                  <a:cubicBezTo>
                    <a:pt x="515" y="555"/>
                    <a:pt x="606" y="589"/>
                    <a:pt x="657" y="569"/>
                  </a:cubicBezTo>
                  <a:cubicBezTo>
                    <a:pt x="737" y="537"/>
                    <a:pt x="773" y="496"/>
                    <a:pt x="772" y="427"/>
                  </a:cubicBezTo>
                  <a:close/>
                  <a:moveTo>
                    <a:pt x="525" y="375"/>
                  </a:moveTo>
                  <a:cubicBezTo>
                    <a:pt x="522" y="367"/>
                    <a:pt x="519" y="362"/>
                    <a:pt x="517" y="358"/>
                  </a:cubicBezTo>
                  <a:cubicBezTo>
                    <a:pt x="514" y="364"/>
                    <a:pt x="520" y="370"/>
                    <a:pt x="525" y="383"/>
                  </a:cubicBezTo>
                  <a:cubicBezTo>
                    <a:pt x="526" y="386"/>
                    <a:pt x="526" y="388"/>
                    <a:pt x="527" y="390"/>
                  </a:cubicBezTo>
                  <a:cubicBezTo>
                    <a:pt x="527" y="386"/>
                    <a:pt x="527" y="384"/>
                    <a:pt x="525" y="375"/>
                  </a:cubicBezTo>
                  <a:close/>
                  <a:moveTo>
                    <a:pt x="531" y="314"/>
                  </a:moveTo>
                  <a:cubicBezTo>
                    <a:pt x="524" y="308"/>
                    <a:pt x="520" y="306"/>
                    <a:pt x="518" y="304"/>
                  </a:cubicBezTo>
                  <a:cubicBezTo>
                    <a:pt x="518" y="306"/>
                    <a:pt x="518" y="307"/>
                    <a:pt x="517" y="308"/>
                  </a:cubicBezTo>
                  <a:cubicBezTo>
                    <a:pt x="516" y="313"/>
                    <a:pt x="520" y="313"/>
                    <a:pt x="531" y="322"/>
                  </a:cubicBezTo>
                  <a:cubicBezTo>
                    <a:pt x="541" y="331"/>
                    <a:pt x="533" y="327"/>
                    <a:pt x="537" y="336"/>
                  </a:cubicBezTo>
                  <a:cubicBezTo>
                    <a:pt x="541" y="346"/>
                    <a:pt x="541" y="345"/>
                    <a:pt x="542" y="353"/>
                  </a:cubicBezTo>
                  <a:cubicBezTo>
                    <a:pt x="543" y="351"/>
                    <a:pt x="543" y="349"/>
                    <a:pt x="542" y="346"/>
                  </a:cubicBezTo>
                  <a:cubicBezTo>
                    <a:pt x="541" y="337"/>
                    <a:pt x="541" y="338"/>
                    <a:pt x="537" y="328"/>
                  </a:cubicBezTo>
                  <a:cubicBezTo>
                    <a:pt x="533" y="319"/>
                    <a:pt x="541" y="323"/>
                    <a:pt x="531" y="314"/>
                  </a:cubicBezTo>
                  <a:close/>
                  <a:moveTo>
                    <a:pt x="23" y="174"/>
                  </a:moveTo>
                  <a:cubicBezTo>
                    <a:pt x="24" y="171"/>
                    <a:pt x="24" y="170"/>
                    <a:pt x="23" y="168"/>
                  </a:cubicBezTo>
                  <a:cubicBezTo>
                    <a:pt x="23" y="169"/>
                    <a:pt x="23" y="169"/>
                    <a:pt x="23" y="170"/>
                  </a:cubicBezTo>
                  <a:cubicBezTo>
                    <a:pt x="23" y="171"/>
                    <a:pt x="23" y="173"/>
                    <a:pt x="23" y="174"/>
                  </a:cubicBezTo>
                  <a:close/>
                  <a:moveTo>
                    <a:pt x="430" y="482"/>
                  </a:moveTo>
                  <a:cubicBezTo>
                    <a:pt x="432" y="479"/>
                    <a:pt x="430" y="472"/>
                    <a:pt x="429" y="466"/>
                  </a:cubicBezTo>
                  <a:cubicBezTo>
                    <a:pt x="428" y="470"/>
                    <a:pt x="429" y="477"/>
                    <a:pt x="430" y="482"/>
                  </a:cubicBezTo>
                  <a:close/>
                  <a:moveTo>
                    <a:pt x="405" y="9"/>
                  </a:moveTo>
                  <a:cubicBezTo>
                    <a:pt x="410" y="8"/>
                    <a:pt x="418" y="10"/>
                    <a:pt x="424" y="10"/>
                  </a:cubicBezTo>
                  <a:cubicBezTo>
                    <a:pt x="430" y="10"/>
                    <a:pt x="432" y="13"/>
                    <a:pt x="435" y="13"/>
                  </a:cubicBezTo>
                  <a:cubicBezTo>
                    <a:pt x="438" y="13"/>
                    <a:pt x="445" y="16"/>
                    <a:pt x="448" y="17"/>
                  </a:cubicBezTo>
                  <a:cubicBezTo>
                    <a:pt x="451" y="18"/>
                    <a:pt x="462" y="18"/>
                    <a:pt x="469" y="20"/>
                  </a:cubicBezTo>
                  <a:cubicBezTo>
                    <a:pt x="475" y="22"/>
                    <a:pt x="479" y="25"/>
                    <a:pt x="485" y="25"/>
                  </a:cubicBezTo>
                  <a:cubicBezTo>
                    <a:pt x="491" y="25"/>
                    <a:pt x="492" y="29"/>
                    <a:pt x="500" y="33"/>
                  </a:cubicBezTo>
                  <a:cubicBezTo>
                    <a:pt x="507" y="37"/>
                    <a:pt x="507" y="43"/>
                    <a:pt x="511" y="46"/>
                  </a:cubicBezTo>
                  <a:cubicBezTo>
                    <a:pt x="515" y="49"/>
                    <a:pt x="527" y="74"/>
                    <a:pt x="527" y="82"/>
                  </a:cubicBezTo>
                  <a:cubicBezTo>
                    <a:pt x="527" y="86"/>
                    <a:pt x="528" y="89"/>
                    <a:pt x="528" y="91"/>
                  </a:cubicBezTo>
                  <a:cubicBezTo>
                    <a:pt x="529" y="90"/>
                    <a:pt x="529" y="90"/>
                    <a:pt x="529" y="89"/>
                  </a:cubicBezTo>
                  <a:cubicBezTo>
                    <a:pt x="530" y="82"/>
                    <a:pt x="527" y="81"/>
                    <a:pt x="527" y="74"/>
                  </a:cubicBezTo>
                  <a:cubicBezTo>
                    <a:pt x="527" y="66"/>
                    <a:pt x="515" y="41"/>
                    <a:pt x="511" y="38"/>
                  </a:cubicBezTo>
                  <a:cubicBezTo>
                    <a:pt x="507" y="35"/>
                    <a:pt x="507" y="29"/>
                    <a:pt x="500" y="25"/>
                  </a:cubicBezTo>
                  <a:cubicBezTo>
                    <a:pt x="492" y="21"/>
                    <a:pt x="491" y="17"/>
                    <a:pt x="485" y="17"/>
                  </a:cubicBezTo>
                  <a:cubicBezTo>
                    <a:pt x="479" y="17"/>
                    <a:pt x="475" y="14"/>
                    <a:pt x="469" y="12"/>
                  </a:cubicBezTo>
                  <a:cubicBezTo>
                    <a:pt x="462" y="10"/>
                    <a:pt x="451" y="10"/>
                    <a:pt x="448" y="9"/>
                  </a:cubicBezTo>
                  <a:cubicBezTo>
                    <a:pt x="445" y="8"/>
                    <a:pt x="438" y="5"/>
                    <a:pt x="435" y="5"/>
                  </a:cubicBezTo>
                  <a:cubicBezTo>
                    <a:pt x="432" y="5"/>
                    <a:pt x="430" y="2"/>
                    <a:pt x="424" y="2"/>
                  </a:cubicBezTo>
                  <a:cubicBezTo>
                    <a:pt x="418" y="2"/>
                    <a:pt x="410" y="0"/>
                    <a:pt x="405" y="1"/>
                  </a:cubicBezTo>
                  <a:cubicBezTo>
                    <a:pt x="400" y="2"/>
                    <a:pt x="390" y="4"/>
                    <a:pt x="384" y="4"/>
                  </a:cubicBezTo>
                  <a:cubicBezTo>
                    <a:pt x="382" y="4"/>
                    <a:pt x="375" y="5"/>
                    <a:pt x="369" y="7"/>
                  </a:cubicBezTo>
                  <a:cubicBezTo>
                    <a:pt x="368" y="10"/>
                    <a:pt x="367" y="13"/>
                    <a:pt x="365" y="16"/>
                  </a:cubicBezTo>
                  <a:cubicBezTo>
                    <a:pt x="373" y="14"/>
                    <a:pt x="381" y="12"/>
                    <a:pt x="384" y="12"/>
                  </a:cubicBezTo>
                  <a:cubicBezTo>
                    <a:pt x="390" y="12"/>
                    <a:pt x="400" y="10"/>
                    <a:pt x="405" y="9"/>
                  </a:cubicBezTo>
                  <a:close/>
                  <a:moveTo>
                    <a:pt x="329" y="117"/>
                  </a:moveTo>
                  <a:cubicBezTo>
                    <a:pt x="329" y="117"/>
                    <a:pt x="329" y="117"/>
                    <a:pt x="329" y="116"/>
                  </a:cubicBezTo>
                  <a:cubicBezTo>
                    <a:pt x="330" y="114"/>
                    <a:pt x="330" y="112"/>
                    <a:pt x="329" y="111"/>
                  </a:cubicBezTo>
                  <a:cubicBezTo>
                    <a:pt x="329" y="111"/>
                    <a:pt x="329" y="111"/>
                    <a:pt x="329" y="111"/>
                  </a:cubicBezTo>
                  <a:cubicBezTo>
                    <a:pt x="328" y="114"/>
                    <a:pt x="329" y="115"/>
                    <a:pt x="329" y="117"/>
                  </a:cubicBezTo>
                  <a:close/>
                  <a:moveTo>
                    <a:pt x="329" y="96"/>
                  </a:moveTo>
                  <a:cubicBezTo>
                    <a:pt x="329" y="97"/>
                    <a:pt x="329" y="97"/>
                    <a:pt x="329" y="98"/>
                  </a:cubicBezTo>
                  <a:cubicBezTo>
                    <a:pt x="328" y="99"/>
                    <a:pt x="329" y="101"/>
                    <a:pt x="329" y="103"/>
                  </a:cubicBezTo>
                  <a:cubicBezTo>
                    <a:pt x="329" y="103"/>
                    <a:pt x="329" y="103"/>
                    <a:pt x="329" y="103"/>
                  </a:cubicBezTo>
                  <a:cubicBezTo>
                    <a:pt x="330" y="100"/>
                    <a:pt x="330" y="98"/>
                    <a:pt x="329" y="96"/>
                  </a:cubicBezTo>
                  <a:close/>
                  <a:moveTo>
                    <a:pt x="209" y="232"/>
                  </a:moveTo>
                  <a:cubicBezTo>
                    <a:pt x="217" y="253"/>
                    <a:pt x="231" y="262"/>
                    <a:pt x="231" y="262"/>
                  </a:cubicBezTo>
                  <a:cubicBezTo>
                    <a:pt x="229" y="258"/>
                    <a:pt x="228" y="254"/>
                    <a:pt x="226" y="250"/>
                  </a:cubicBezTo>
                  <a:cubicBezTo>
                    <a:pt x="222" y="246"/>
                    <a:pt x="214" y="237"/>
                    <a:pt x="209" y="224"/>
                  </a:cubicBezTo>
                  <a:cubicBezTo>
                    <a:pt x="207" y="218"/>
                    <a:pt x="206" y="212"/>
                    <a:pt x="205" y="207"/>
                  </a:cubicBezTo>
                  <a:cubicBezTo>
                    <a:pt x="205" y="214"/>
                    <a:pt x="205" y="222"/>
                    <a:pt x="209" y="232"/>
                  </a:cubicBezTo>
                  <a:close/>
                  <a:moveTo>
                    <a:pt x="19" y="152"/>
                  </a:moveTo>
                  <a:cubicBezTo>
                    <a:pt x="19" y="151"/>
                    <a:pt x="19" y="150"/>
                    <a:pt x="19" y="149"/>
                  </a:cubicBezTo>
                  <a:cubicBezTo>
                    <a:pt x="19" y="147"/>
                    <a:pt x="19" y="145"/>
                    <a:pt x="19" y="144"/>
                  </a:cubicBezTo>
                  <a:cubicBezTo>
                    <a:pt x="18" y="147"/>
                    <a:pt x="18" y="149"/>
                    <a:pt x="19" y="152"/>
                  </a:cubicBezTo>
                  <a:close/>
                </a:path>
              </a:pathLst>
            </a:custGeom>
            <a:solidFill>
              <a:srgbClr val="E68E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5" name="Freeform 42">
              <a:extLst>
                <a:ext uri="{FF2B5EF4-FFF2-40B4-BE49-F238E27FC236}">
                  <a16:creationId xmlns:a16="http://schemas.microsoft.com/office/drawing/2014/main" id="{05612653-0437-43B8-9BBC-C91FA7723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687"/>
              <a:ext cx="495" cy="450"/>
            </a:xfrm>
            <a:custGeom>
              <a:avLst/>
              <a:gdLst>
                <a:gd name="T0" fmla="*/ 3063 w 198"/>
                <a:gd name="T1" fmla="*/ 2345 h 180"/>
                <a:gd name="T2" fmla="*/ 3063 w 198"/>
                <a:gd name="T3" fmla="*/ 2345 h 180"/>
                <a:gd name="T4" fmla="*/ 2875 w 198"/>
                <a:gd name="T5" fmla="*/ 1563 h 180"/>
                <a:gd name="T6" fmla="*/ 2708 w 198"/>
                <a:gd name="T7" fmla="*/ 1145 h 180"/>
                <a:gd name="T8" fmla="*/ 2645 w 198"/>
                <a:gd name="T9" fmla="*/ 1050 h 180"/>
                <a:gd name="T10" fmla="*/ 2095 w 198"/>
                <a:gd name="T11" fmla="*/ 500 h 180"/>
                <a:gd name="T12" fmla="*/ 408 w 198"/>
                <a:gd name="T13" fmla="*/ 0 h 180"/>
                <a:gd name="T14" fmla="*/ 313 w 198"/>
                <a:gd name="T15" fmla="*/ 20 h 180"/>
                <a:gd name="T16" fmla="*/ 0 w 198"/>
                <a:gd name="T17" fmla="*/ 425 h 180"/>
                <a:gd name="T18" fmla="*/ 33 w 198"/>
                <a:gd name="T19" fmla="*/ 425 h 180"/>
                <a:gd name="T20" fmla="*/ 1720 w 198"/>
                <a:gd name="T21" fmla="*/ 688 h 180"/>
                <a:gd name="T22" fmla="*/ 2750 w 198"/>
                <a:gd name="T23" fmla="*/ 2675 h 180"/>
                <a:gd name="T24" fmla="*/ 2738 w 198"/>
                <a:gd name="T25" fmla="*/ 2720 h 180"/>
                <a:gd name="T26" fmla="*/ 2750 w 198"/>
                <a:gd name="T27" fmla="*/ 2813 h 180"/>
                <a:gd name="T28" fmla="*/ 3063 w 198"/>
                <a:gd name="T29" fmla="*/ 2345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0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1"/>
                    <a:pt x="144" y="38"/>
                    <a:pt x="134" y="32"/>
                  </a:cubicBezTo>
                  <a:cubicBezTo>
                    <a:pt x="102" y="8"/>
                    <a:pt x="59" y="3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4"/>
                  </a:cubicBezTo>
                  <a:cubicBezTo>
                    <a:pt x="166" y="69"/>
                    <a:pt x="188" y="112"/>
                    <a:pt x="176" y="171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5" y="177"/>
                    <a:pt x="176" y="180"/>
                  </a:cubicBezTo>
                  <a:cubicBezTo>
                    <a:pt x="187" y="177"/>
                    <a:pt x="198" y="160"/>
                    <a:pt x="196" y="150"/>
                  </a:cubicBezTo>
                </a:path>
              </a:pathLst>
            </a:custGeom>
            <a:solidFill>
              <a:srgbClr val="CCB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6" name="Freeform 43">
              <a:extLst>
                <a:ext uri="{FF2B5EF4-FFF2-40B4-BE49-F238E27FC236}">
                  <a16:creationId xmlns:a16="http://schemas.microsoft.com/office/drawing/2014/main" id="{38D07EC2-63F3-4782-AB53-83C336FCE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687"/>
              <a:ext cx="495" cy="450"/>
            </a:xfrm>
            <a:custGeom>
              <a:avLst/>
              <a:gdLst>
                <a:gd name="T0" fmla="*/ 3063 w 198"/>
                <a:gd name="T1" fmla="*/ 2345 h 180"/>
                <a:gd name="T2" fmla="*/ 3063 w 198"/>
                <a:gd name="T3" fmla="*/ 2345 h 180"/>
                <a:gd name="T4" fmla="*/ 2875 w 198"/>
                <a:gd name="T5" fmla="*/ 1563 h 180"/>
                <a:gd name="T6" fmla="*/ 2708 w 198"/>
                <a:gd name="T7" fmla="*/ 1145 h 180"/>
                <a:gd name="T8" fmla="*/ 2645 w 198"/>
                <a:gd name="T9" fmla="*/ 1050 h 180"/>
                <a:gd name="T10" fmla="*/ 2095 w 198"/>
                <a:gd name="T11" fmla="*/ 500 h 180"/>
                <a:gd name="T12" fmla="*/ 408 w 198"/>
                <a:gd name="T13" fmla="*/ 0 h 180"/>
                <a:gd name="T14" fmla="*/ 313 w 198"/>
                <a:gd name="T15" fmla="*/ 20 h 180"/>
                <a:gd name="T16" fmla="*/ 0 w 198"/>
                <a:gd name="T17" fmla="*/ 425 h 180"/>
                <a:gd name="T18" fmla="*/ 33 w 198"/>
                <a:gd name="T19" fmla="*/ 425 h 180"/>
                <a:gd name="T20" fmla="*/ 1720 w 198"/>
                <a:gd name="T21" fmla="*/ 688 h 180"/>
                <a:gd name="T22" fmla="*/ 2750 w 198"/>
                <a:gd name="T23" fmla="*/ 2675 h 180"/>
                <a:gd name="T24" fmla="*/ 2738 w 198"/>
                <a:gd name="T25" fmla="*/ 2720 h 180"/>
                <a:gd name="T26" fmla="*/ 2750 w 198"/>
                <a:gd name="T27" fmla="*/ 2813 h 180"/>
                <a:gd name="T28" fmla="*/ 3063 w 198"/>
                <a:gd name="T29" fmla="*/ 2345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0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1"/>
                    <a:pt x="144" y="38"/>
                    <a:pt x="134" y="32"/>
                  </a:cubicBezTo>
                  <a:cubicBezTo>
                    <a:pt x="102" y="8"/>
                    <a:pt x="59" y="3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4"/>
                  </a:cubicBezTo>
                  <a:cubicBezTo>
                    <a:pt x="166" y="69"/>
                    <a:pt x="188" y="112"/>
                    <a:pt x="176" y="171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5" y="177"/>
                    <a:pt x="176" y="180"/>
                  </a:cubicBezTo>
                  <a:cubicBezTo>
                    <a:pt x="187" y="177"/>
                    <a:pt x="198" y="160"/>
                    <a:pt x="196" y="150"/>
                  </a:cubicBezTo>
                </a:path>
              </a:pathLst>
            </a:custGeom>
            <a:solidFill>
              <a:srgbClr val="CCB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7" name="Freeform 44">
              <a:extLst>
                <a:ext uri="{FF2B5EF4-FFF2-40B4-BE49-F238E27FC236}">
                  <a16:creationId xmlns:a16="http://schemas.microsoft.com/office/drawing/2014/main" id="{1683C036-E03C-4E70-A870-D2511A32C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782"/>
              <a:ext cx="545" cy="1175"/>
            </a:xfrm>
            <a:custGeom>
              <a:avLst/>
              <a:gdLst>
                <a:gd name="T0" fmla="*/ 2220 w 218"/>
                <a:gd name="T1" fmla="*/ 6300 h 470"/>
                <a:gd name="T2" fmla="*/ 2550 w 218"/>
                <a:gd name="T3" fmla="*/ 5675 h 470"/>
                <a:gd name="T4" fmla="*/ 2550 w 218"/>
                <a:gd name="T5" fmla="*/ 5613 h 470"/>
                <a:gd name="T6" fmla="*/ 2500 w 218"/>
                <a:gd name="T7" fmla="*/ 5270 h 470"/>
                <a:gd name="T8" fmla="*/ 2500 w 218"/>
                <a:gd name="T9" fmla="*/ 5250 h 470"/>
                <a:gd name="T10" fmla="*/ 1800 w 218"/>
                <a:gd name="T11" fmla="*/ 4563 h 470"/>
                <a:gd name="T12" fmla="*/ 750 w 218"/>
                <a:gd name="T13" fmla="*/ 2175 h 470"/>
                <a:gd name="T14" fmla="*/ 750 w 218"/>
                <a:gd name="T15" fmla="*/ 2158 h 470"/>
                <a:gd name="T16" fmla="*/ 1708 w 218"/>
                <a:gd name="T17" fmla="*/ 1395 h 470"/>
                <a:gd name="T18" fmla="*/ 3145 w 218"/>
                <a:gd name="T19" fmla="*/ 1675 h 470"/>
                <a:gd name="T20" fmla="*/ 3158 w 218"/>
                <a:gd name="T21" fmla="*/ 1688 h 470"/>
                <a:gd name="T22" fmla="*/ 3345 w 218"/>
                <a:gd name="T23" fmla="*/ 1925 h 470"/>
                <a:gd name="T24" fmla="*/ 3283 w 218"/>
                <a:gd name="T25" fmla="*/ 1175 h 470"/>
                <a:gd name="T26" fmla="*/ 2500 w 218"/>
                <a:gd name="T27" fmla="*/ 145 h 470"/>
                <a:gd name="T28" fmla="*/ 2050 w 218"/>
                <a:gd name="T29" fmla="*/ 33 h 470"/>
                <a:gd name="T30" fmla="*/ 1438 w 218"/>
                <a:gd name="T31" fmla="*/ 50 h 470"/>
                <a:gd name="T32" fmla="*/ 875 w 218"/>
                <a:gd name="T33" fmla="*/ 333 h 470"/>
                <a:gd name="T34" fmla="*/ 220 w 218"/>
                <a:gd name="T35" fmla="*/ 1863 h 470"/>
                <a:gd name="T36" fmla="*/ 0 w 218"/>
                <a:gd name="T37" fmla="*/ 3458 h 470"/>
                <a:gd name="T38" fmla="*/ 750 w 218"/>
                <a:gd name="T39" fmla="*/ 6438 h 470"/>
                <a:gd name="T40" fmla="*/ 1645 w 218"/>
                <a:gd name="T41" fmla="*/ 7250 h 470"/>
                <a:gd name="T42" fmla="*/ 2188 w 218"/>
                <a:gd name="T43" fmla="*/ 6833 h 470"/>
                <a:gd name="T44" fmla="*/ 2238 w 218"/>
                <a:gd name="T45" fmla="*/ 6750 h 470"/>
                <a:gd name="T46" fmla="*/ 2020 w 218"/>
                <a:gd name="T47" fmla="*/ 6083 h 4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0">
                  <a:moveTo>
                    <a:pt x="142" y="403"/>
                  </a:moveTo>
                  <a:cubicBezTo>
                    <a:pt x="148" y="401"/>
                    <a:pt x="160" y="385"/>
                    <a:pt x="163" y="363"/>
                  </a:cubicBezTo>
                  <a:cubicBezTo>
                    <a:pt x="163" y="359"/>
                    <a:pt x="163" y="359"/>
                    <a:pt x="163" y="359"/>
                  </a:cubicBezTo>
                  <a:cubicBezTo>
                    <a:pt x="163" y="350"/>
                    <a:pt x="162" y="342"/>
                    <a:pt x="160" y="337"/>
                  </a:cubicBezTo>
                  <a:cubicBezTo>
                    <a:pt x="160" y="336"/>
                    <a:pt x="160" y="336"/>
                    <a:pt x="160" y="336"/>
                  </a:cubicBezTo>
                  <a:cubicBezTo>
                    <a:pt x="149" y="315"/>
                    <a:pt x="144" y="310"/>
                    <a:pt x="115" y="292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53" y="116"/>
                    <a:pt x="77" y="97"/>
                    <a:pt x="109" y="89"/>
                  </a:cubicBezTo>
                  <a:cubicBezTo>
                    <a:pt x="138" y="82"/>
                    <a:pt x="177" y="83"/>
                    <a:pt x="201" y="107"/>
                  </a:cubicBezTo>
                  <a:cubicBezTo>
                    <a:pt x="202" y="107"/>
                    <a:pt x="202" y="108"/>
                    <a:pt x="202" y="108"/>
                  </a:cubicBezTo>
                  <a:cubicBezTo>
                    <a:pt x="206" y="113"/>
                    <a:pt x="210" y="118"/>
                    <a:pt x="214" y="123"/>
                  </a:cubicBezTo>
                  <a:cubicBezTo>
                    <a:pt x="218" y="103"/>
                    <a:pt x="218" y="85"/>
                    <a:pt x="210" y="75"/>
                  </a:cubicBezTo>
                  <a:cubicBezTo>
                    <a:pt x="190" y="50"/>
                    <a:pt x="184" y="25"/>
                    <a:pt x="160" y="9"/>
                  </a:cubicBezTo>
                  <a:cubicBezTo>
                    <a:pt x="153" y="4"/>
                    <a:pt x="139" y="4"/>
                    <a:pt x="131" y="2"/>
                  </a:cubicBezTo>
                  <a:cubicBezTo>
                    <a:pt x="123" y="0"/>
                    <a:pt x="105" y="3"/>
                    <a:pt x="92" y="3"/>
                  </a:cubicBezTo>
                  <a:cubicBezTo>
                    <a:pt x="80" y="3"/>
                    <a:pt x="66" y="11"/>
                    <a:pt x="56" y="21"/>
                  </a:cubicBezTo>
                  <a:cubicBezTo>
                    <a:pt x="44" y="36"/>
                    <a:pt x="22" y="48"/>
                    <a:pt x="14" y="119"/>
                  </a:cubicBezTo>
                  <a:cubicBezTo>
                    <a:pt x="11" y="143"/>
                    <a:pt x="0" y="180"/>
                    <a:pt x="0" y="221"/>
                  </a:cubicBezTo>
                  <a:cubicBezTo>
                    <a:pt x="0" y="338"/>
                    <a:pt x="26" y="361"/>
                    <a:pt x="48" y="412"/>
                  </a:cubicBezTo>
                  <a:cubicBezTo>
                    <a:pt x="63" y="448"/>
                    <a:pt x="83" y="470"/>
                    <a:pt x="105" y="464"/>
                  </a:cubicBezTo>
                  <a:cubicBezTo>
                    <a:pt x="120" y="461"/>
                    <a:pt x="131" y="451"/>
                    <a:pt x="140" y="437"/>
                  </a:cubicBezTo>
                  <a:cubicBezTo>
                    <a:pt x="143" y="432"/>
                    <a:pt x="143" y="432"/>
                    <a:pt x="143" y="432"/>
                  </a:cubicBezTo>
                  <a:cubicBezTo>
                    <a:pt x="155" y="414"/>
                    <a:pt x="138" y="396"/>
                    <a:pt x="129" y="389"/>
                  </a:cubicBezTo>
                </a:path>
              </a:pathLst>
            </a:custGeom>
            <a:solidFill>
              <a:srgbClr val="CCB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8" name="Freeform 45">
              <a:extLst>
                <a:ext uri="{FF2B5EF4-FFF2-40B4-BE49-F238E27FC236}">
                  <a16:creationId xmlns:a16="http://schemas.microsoft.com/office/drawing/2014/main" id="{47335CC0-E477-437A-A103-7E8614A8E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2029"/>
              <a:ext cx="193" cy="118"/>
            </a:xfrm>
            <a:custGeom>
              <a:avLst/>
              <a:gdLst>
                <a:gd name="T0" fmla="*/ 1100 w 77"/>
                <a:gd name="T1" fmla="*/ 271 h 47"/>
                <a:gd name="T2" fmla="*/ 1213 w 77"/>
                <a:gd name="T3" fmla="*/ 83 h 47"/>
                <a:gd name="T4" fmla="*/ 1163 w 77"/>
                <a:gd name="T5" fmla="*/ 63 h 47"/>
                <a:gd name="T6" fmla="*/ 910 w 77"/>
                <a:gd name="T7" fmla="*/ 0 h 47"/>
                <a:gd name="T8" fmla="*/ 521 w 77"/>
                <a:gd name="T9" fmla="*/ 95 h 47"/>
                <a:gd name="T10" fmla="*/ 33 w 77"/>
                <a:gd name="T11" fmla="*/ 239 h 47"/>
                <a:gd name="T12" fmla="*/ 20 w 77"/>
                <a:gd name="T13" fmla="*/ 239 h 47"/>
                <a:gd name="T14" fmla="*/ 0 w 77"/>
                <a:gd name="T15" fmla="*/ 316 h 47"/>
                <a:gd name="T16" fmla="*/ 1100 w 77"/>
                <a:gd name="T17" fmla="*/ 271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7">
                  <a:moveTo>
                    <a:pt x="70" y="17"/>
                  </a:moveTo>
                  <a:cubicBezTo>
                    <a:pt x="73" y="12"/>
                    <a:pt x="76" y="8"/>
                    <a:pt x="77" y="5"/>
                  </a:cubicBezTo>
                  <a:cubicBezTo>
                    <a:pt x="76" y="4"/>
                    <a:pt x="75" y="4"/>
                    <a:pt x="74" y="4"/>
                  </a:cubicBezTo>
                  <a:cubicBezTo>
                    <a:pt x="67" y="3"/>
                    <a:pt x="63" y="0"/>
                    <a:pt x="58" y="0"/>
                  </a:cubicBezTo>
                  <a:cubicBezTo>
                    <a:pt x="48" y="1"/>
                    <a:pt x="42" y="4"/>
                    <a:pt x="33" y="6"/>
                  </a:cubicBezTo>
                  <a:cubicBezTo>
                    <a:pt x="25" y="8"/>
                    <a:pt x="9" y="11"/>
                    <a:pt x="2" y="15"/>
                  </a:cubicBezTo>
                  <a:cubicBezTo>
                    <a:pt x="2" y="15"/>
                    <a:pt x="1" y="15"/>
                    <a:pt x="1" y="1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3" y="47"/>
                    <a:pt x="55" y="35"/>
                    <a:pt x="70" y="17"/>
                  </a:cubicBezTo>
                </a:path>
              </a:pathLst>
            </a:custGeom>
            <a:solidFill>
              <a:srgbClr val="9A1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9" name="Freeform 46">
              <a:extLst>
                <a:ext uri="{FF2B5EF4-FFF2-40B4-BE49-F238E27FC236}">
                  <a16:creationId xmlns:a16="http://schemas.microsoft.com/office/drawing/2014/main" id="{863AA8D6-310C-46DE-A9D3-397AEC6D2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937"/>
              <a:ext cx="157" cy="60"/>
            </a:xfrm>
            <a:custGeom>
              <a:avLst/>
              <a:gdLst>
                <a:gd name="T0" fmla="*/ 944 w 63"/>
                <a:gd name="T1" fmla="*/ 300 h 24"/>
                <a:gd name="T2" fmla="*/ 974 w 63"/>
                <a:gd name="T3" fmla="*/ 270 h 24"/>
                <a:gd name="T4" fmla="*/ 528 w 63"/>
                <a:gd name="T5" fmla="*/ 33 h 24"/>
                <a:gd name="T6" fmla="*/ 0 w 63"/>
                <a:gd name="T7" fmla="*/ 83 h 24"/>
                <a:gd name="T8" fmla="*/ 446 w 63"/>
                <a:gd name="T9" fmla="*/ 313 h 24"/>
                <a:gd name="T10" fmla="*/ 944 w 63"/>
                <a:gd name="T11" fmla="*/ 30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9"/>
                  </a:moveTo>
                  <a:cubicBezTo>
                    <a:pt x="62" y="18"/>
                    <a:pt x="62" y="18"/>
                    <a:pt x="63" y="17"/>
                  </a:cubicBezTo>
                  <a:cubicBezTo>
                    <a:pt x="56" y="10"/>
                    <a:pt x="46" y="5"/>
                    <a:pt x="34" y="2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1" y="13"/>
                    <a:pt x="23" y="18"/>
                    <a:pt x="29" y="20"/>
                  </a:cubicBezTo>
                  <a:cubicBezTo>
                    <a:pt x="39" y="23"/>
                    <a:pt x="52" y="24"/>
                    <a:pt x="61" y="19"/>
                  </a:cubicBezTo>
                </a:path>
              </a:pathLst>
            </a:custGeom>
            <a:solidFill>
              <a:srgbClr val="9A1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0" name="Freeform 47">
              <a:extLst>
                <a:ext uri="{FF2B5EF4-FFF2-40B4-BE49-F238E27FC236}">
                  <a16:creationId xmlns:a16="http://schemas.microsoft.com/office/drawing/2014/main" id="{9B3C6993-D634-488B-9B44-E6DF58C72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07"/>
              <a:ext cx="105" cy="322"/>
            </a:xfrm>
            <a:custGeom>
              <a:avLst/>
              <a:gdLst>
                <a:gd name="T0" fmla="*/ 500 w 42"/>
                <a:gd name="T1" fmla="*/ 0 h 129"/>
                <a:gd name="T2" fmla="*/ 345 w 42"/>
                <a:gd name="T3" fmla="*/ 996 h 129"/>
                <a:gd name="T4" fmla="*/ 0 w 42"/>
                <a:gd name="T5" fmla="*/ 2007 h 129"/>
                <a:gd name="T6" fmla="*/ 533 w 42"/>
                <a:gd name="T7" fmla="*/ 729 h 129"/>
                <a:gd name="T8" fmla="*/ 500 w 42"/>
                <a:gd name="T9" fmla="*/ 0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29">
                  <a:moveTo>
                    <a:pt x="32" y="0"/>
                  </a:moveTo>
                  <a:cubicBezTo>
                    <a:pt x="40" y="15"/>
                    <a:pt x="33" y="36"/>
                    <a:pt x="22" y="64"/>
                  </a:cubicBezTo>
                  <a:cubicBezTo>
                    <a:pt x="12" y="88"/>
                    <a:pt x="1" y="118"/>
                    <a:pt x="0" y="129"/>
                  </a:cubicBezTo>
                  <a:cubicBezTo>
                    <a:pt x="10" y="94"/>
                    <a:pt x="29" y="67"/>
                    <a:pt x="34" y="47"/>
                  </a:cubicBezTo>
                  <a:cubicBezTo>
                    <a:pt x="39" y="28"/>
                    <a:pt x="42" y="11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1" name="Line 48">
              <a:extLst>
                <a:ext uri="{FF2B5EF4-FFF2-40B4-BE49-F238E27FC236}">
                  <a16:creationId xmlns:a16="http://schemas.microsoft.com/office/drawing/2014/main" id="{FE141E2E-DE80-49BD-9DAF-EB5C3D26B1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0" y="1642"/>
              <a:ext cx="13" cy="65"/>
            </a:xfrm>
            <a:prstGeom prst="line">
              <a:avLst/>
            </a:prstGeom>
            <a:noFill/>
            <a:ln w="15875">
              <a:solidFill>
                <a:srgbClr val="DC272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2" name="Freeform 49">
              <a:extLst>
                <a:ext uri="{FF2B5EF4-FFF2-40B4-BE49-F238E27FC236}">
                  <a16:creationId xmlns:a16="http://schemas.microsoft.com/office/drawing/2014/main" id="{D3CC708C-964F-469D-9B0C-7B726DE63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1382"/>
              <a:ext cx="82" cy="35"/>
            </a:xfrm>
            <a:custGeom>
              <a:avLst/>
              <a:gdLst>
                <a:gd name="T0" fmla="*/ 0 w 33"/>
                <a:gd name="T1" fmla="*/ 95 h 14"/>
                <a:gd name="T2" fmla="*/ 507 w 33"/>
                <a:gd name="T3" fmla="*/ 175 h 14"/>
                <a:gd name="T4" fmla="*/ 12 w 33"/>
                <a:gd name="T5" fmla="*/ 9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4"/>
                    <a:pt x="11" y="10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3" name="Freeform 50">
              <a:extLst>
                <a:ext uri="{FF2B5EF4-FFF2-40B4-BE49-F238E27FC236}">
                  <a16:creationId xmlns:a16="http://schemas.microsoft.com/office/drawing/2014/main" id="{75B54BCF-BF3E-4EF4-BEAD-D44E1BA85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647"/>
              <a:ext cx="15" cy="47"/>
            </a:xfrm>
            <a:custGeom>
              <a:avLst/>
              <a:gdLst>
                <a:gd name="T0" fmla="*/ 0 w 6"/>
                <a:gd name="T1" fmla="*/ 12 h 19"/>
                <a:gd name="T2" fmla="*/ 20 w 6"/>
                <a:gd name="T3" fmla="*/ 104 h 19"/>
                <a:gd name="T4" fmla="*/ 50 w 6"/>
                <a:gd name="T5" fmla="*/ 183 h 19"/>
                <a:gd name="T6" fmla="*/ 63 w 6"/>
                <a:gd name="T7" fmla="*/ 287 h 19"/>
                <a:gd name="T8" fmla="*/ 95 w 6"/>
                <a:gd name="T9" fmla="*/ 215 h 19"/>
                <a:gd name="T10" fmla="*/ 95 w 6"/>
                <a:gd name="T11" fmla="*/ 121 h 19"/>
                <a:gd name="T12" fmla="*/ 0 w 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0" y="1"/>
                  </a:moveTo>
                  <a:cubicBezTo>
                    <a:pt x="1" y="2"/>
                    <a:pt x="1" y="5"/>
                    <a:pt x="1" y="7"/>
                  </a:cubicBezTo>
                  <a:cubicBezTo>
                    <a:pt x="2" y="9"/>
                    <a:pt x="2" y="10"/>
                    <a:pt x="3" y="12"/>
                  </a:cubicBezTo>
                  <a:cubicBezTo>
                    <a:pt x="3" y="14"/>
                    <a:pt x="3" y="17"/>
                    <a:pt x="4" y="19"/>
                  </a:cubicBezTo>
                  <a:cubicBezTo>
                    <a:pt x="5" y="18"/>
                    <a:pt x="5" y="16"/>
                    <a:pt x="6" y="14"/>
                  </a:cubicBezTo>
                  <a:cubicBezTo>
                    <a:pt x="6" y="12"/>
                    <a:pt x="6" y="10"/>
                    <a:pt x="6" y="8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4" name="Freeform 51">
              <a:extLst>
                <a:ext uri="{FF2B5EF4-FFF2-40B4-BE49-F238E27FC236}">
                  <a16:creationId xmlns:a16="http://schemas.microsoft.com/office/drawing/2014/main" id="{7E33FCF2-3EBA-4F20-A8CE-B9416B758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172"/>
              <a:ext cx="283" cy="830"/>
            </a:xfrm>
            <a:custGeom>
              <a:avLst/>
              <a:gdLst>
                <a:gd name="T0" fmla="*/ 95 w 113"/>
                <a:gd name="T1" fmla="*/ 938 h 332"/>
                <a:gd name="T2" fmla="*/ 208 w 113"/>
                <a:gd name="T3" fmla="*/ 1313 h 332"/>
                <a:gd name="T4" fmla="*/ 238 w 113"/>
                <a:gd name="T5" fmla="*/ 1488 h 332"/>
                <a:gd name="T6" fmla="*/ 270 w 113"/>
                <a:gd name="T7" fmla="*/ 1833 h 332"/>
                <a:gd name="T8" fmla="*/ 346 w 113"/>
                <a:gd name="T9" fmla="*/ 2425 h 332"/>
                <a:gd name="T10" fmla="*/ 438 w 113"/>
                <a:gd name="T11" fmla="*/ 2658 h 332"/>
                <a:gd name="T12" fmla="*/ 533 w 113"/>
                <a:gd name="T13" fmla="*/ 2895 h 332"/>
                <a:gd name="T14" fmla="*/ 614 w 113"/>
                <a:gd name="T15" fmla="*/ 3095 h 332"/>
                <a:gd name="T16" fmla="*/ 897 w 113"/>
                <a:gd name="T17" fmla="*/ 3675 h 332"/>
                <a:gd name="T18" fmla="*/ 1054 w 113"/>
                <a:gd name="T19" fmla="*/ 3938 h 332"/>
                <a:gd name="T20" fmla="*/ 1180 w 113"/>
                <a:gd name="T21" fmla="*/ 4145 h 332"/>
                <a:gd name="T22" fmla="*/ 1255 w 113"/>
                <a:gd name="T23" fmla="*/ 4300 h 332"/>
                <a:gd name="T24" fmla="*/ 1317 w 113"/>
                <a:gd name="T25" fmla="*/ 4438 h 332"/>
                <a:gd name="T26" fmla="*/ 1525 w 113"/>
                <a:gd name="T27" fmla="*/ 4625 h 332"/>
                <a:gd name="T28" fmla="*/ 1555 w 113"/>
                <a:gd name="T29" fmla="*/ 4658 h 332"/>
                <a:gd name="T30" fmla="*/ 1680 w 113"/>
                <a:gd name="T31" fmla="*/ 4908 h 332"/>
                <a:gd name="T32" fmla="*/ 1693 w 113"/>
                <a:gd name="T33" fmla="*/ 5188 h 332"/>
                <a:gd name="T34" fmla="*/ 1726 w 113"/>
                <a:gd name="T35" fmla="*/ 4925 h 332"/>
                <a:gd name="T36" fmla="*/ 1588 w 113"/>
                <a:gd name="T37" fmla="*/ 4613 h 332"/>
                <a:gd name="T38" fmla="*/ 1555 w 113"/>
                <a:gd name="T39" fmla="*/ 4583 h 332"/>
                <a:gd name="T40" fmla="*/ 1463 w 113"/>
                <a:gd name="T41" fmla="*/ 4500 h 332"/>
                <a:gd name="T42" fmla="*/ 1367 w 113"/>
                <a:gd name="T43" fmla="*/ 4395 h 332"/>
                <a:gd name="T44" fmla="*/ 1317 w 113"/>
                <a:gd name="T45" fmla="*/ 4283 h 332"/>
                <a:gd name="T46" fmla="*/ 1210 w 113"/>
                <a:gd name="T47" fmla="*/ 4095 h 332"/>
                <a:gd name="T48" fmla="*/ 1097 w 113"/>
                <a:gd name="T49" fmla="*/ 3925 h 332"/>
                <a:gd name="T50" fmla="*/ 942 w 113"/>
                <a:gd name="T51" fmla="*/ 3645 h 332"/>
                <a:gd name="T52" fmla="*/ 676 w 113"/>
                <a:gd name="T53" fmla="*/ 3063 h 332"/>
                <a:gd name="T54" fmla="*/ 584 w 113"/>
                <a:gd name="T55" fmla="*/ 2863 h 332"/>
                <a:gd name="T56" fmla="*/ 488 w 113"/>
                <a:gd name="T57" fmla="*/ 2645 h 332"/>
                <a:gd name="T58" fmla="*/ 396 w 113"/>
                <a:gd name="T59" fmla="*/ 2395 h 332"/>
                <a:gd name="T60" fmla="*/ 333 w 113"/>
                <a:gd name="T61" fmla="*/ 1833 h 332"/>
                <a:gd name="T62" fmla="*/ 301 w 113"/>
                <a:gd name="T63" fmla="*/ 1470 h 332"/>
                <a:gd name="T64" fmla="*/ 250 w 113"/>
                <a:gd name="T65" fmla="*/ 1300 h 332"/>
                <a:gd name="T66" fmla="*/ 145 w 113"/>
                <a:gd name="T67" fmla="*/ 908 h 332"/>
                <a:gd name="T68" fmla="*/ 63 w 113"/>
                <a:gd name="T69" fmla="*/ 0 h 332"/>
                <a:gd name="T70" fmla="*/ 95 w 113"/>
                <a:gd name="T71" fmla="*/ 938 h 3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3" h="332">
                  <a:moveTo>
                    <a:pt x="6" y="60"/>
                  </a:moveTo>
                  <a:cubicBezTo>
                    <a:pt x="10" y="69"/>
                    <a:pt x="11" y="77"/>
                    <a:pt x="13" y="84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6" y="100"/>
                    <a:pt x="17" y="108"/>
                    <a:pt x="17" y="117"/>
                  </a:cubicBezTo>
                  <a:cubicBezTo>
                    <a:pt x="17" y="131"/>
                    <a:pt x="18" y="146"/>
                    <a:pt x="22" y="155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4" y="185"/>
                    <a:pt x="34" y="185"/>
                    <a:pt x="34" y="185"/>
                  </a:cubicBezTo>
                  <a:cubicBezTo>
                    <a:pt x="39" y="198"/>
                    <a:pt x="39" y="198"/>
                    <a:pt x="39" y="198"/>
                  </a:cubicBezTo>
                  <a:cubicBezTo>
                    <a:pt x="44" y="210"/>
                    <a:pt x="50" y="227"/>
                    <a:pt x="57" y="235"/>
                  </a:cubicBezTo>
                  <a:cubicBezTo>
                    <a:pt x="62" y="242"/>
                    <a:pt x="65" y="247"/>
                    <a:pt x="67" y="252"/>
                  </a:cubicBezTo>
                  <a:cubicBezTo>
                    <a:pt x="69" y="257"/>
                    <a:pt x="71" y="261"/>
                    <a:pt x="75" y="265"/>
                  </a:cubicBezTo>
                  <a:cubicBezTo>
                    <a:pt x="79" y="268"/>
                    <a:pt x="79" y="271"/>
                    <a:pt x="80" y="275"/>
                  </a:cubicBezTo>
                  <a:cubicBezTo>
                    <a:pt x="81" y="278"/>
                    <a:pt x="82" y="281"/>
                    <a:pt x="84" y="284"/>
                  </a:cubicBezTo>
                  <a:cubicBezTo>
                    <a:pt x="97" y="296"/>
                    <a:pt x="97" y="296"/>
                    <a:pt x="97" y="296"/>
                  </a:cubicBezTo>
                  <a:cubicBezTo>
                    <a:pt x="99" y="298"/>
                    <a:pt x="99" y="298"/>
                    <a:pt x="99" y="298"/>
                  </a:cubicBezTo>
                  <a:cubicBezTo>
                    <a:pt x="103" y="302"/>
                    <a:pt x="109" y="309"/>
                    <a:pt x="107" y="314"/>
                  </a:cubicBezTo>
                  <a:cubicBezTo>
                    <a:pt x="105" y="317"/>
                    <a:pt x="107" y="326"/>
                    <a:pt x="108" y="332"/>
                  </a:cubicBezTo>
                  <a:cubicBezTo>
                    <a:pt x="107" y="327"/>
                    <a:pt x="109" y="318"/>
                    <a:pt x="110" y="315"/>
                  </a:cubicBezTo>
                  <a:cubicBezTo>
                    <a:pt x="113" y="308"/>
                    <a:pt x="106" y="300"/>
                    <a:pt x="101" y="295"/>
                  </a:cubicBezTo>
                  <a:cubicBezTo>
                    <a:pt x="99" y="293"/>
                    <a:pt x="99" y="293"/>
                    <a:pt x="99" y="293"/>
                  </a:cubicBezTo>
                  <a:cubicBezTo>
                    <a:pt x="93" y="288"/>
                    <a:pt x="93" y="288"/>
                    <a:pt x="93" y="288"/>
                  </a:cubicBezTo>
                  <a:cubicBezTo>
                    <a:pt x="87" y="281"/>
                    <a:pt x="87" y="281"/>
                    <a:pt x="87" y="281"/>
                  </a:cubicBezTo>
                  <a:cubicBezTo>
                    <a:pt x="85" y="279"/>
                    <a:pt x="84" y="277"/>
                    <a:pt x="84" y="274"/>
                  </a:cubicBezTo>
                  <a:cubicBezTo>
                    <a:pt x="83" y="270"/>
                    <a:pt x="82" y="266"/>
                    <a:pt x="77" y="262"/>
                  </a:cubicBezTo>
                  <a:cubicBezTo>
                    <a:pt x="74" y="259"/>
                    <a:pt x="73" y="255"/>
                    <a:pt x="70" y="251"/>
                  </a:cubicBezTo>
                  <a:cubicBezTo>
                    <a:pt x="68" y="246"/>
                    <a:pt x="65" y="240"/>
                    <a:pt x="60" y="233"/>
                  </a:cubicBezTo>
                  <a:cubicBezTo>
                    <a:pt x="53" y="225"/>
                    <a:pt x="47" y="208"/>
                    <a:pt x="43" y="196"/>
                  </a:cubicBezTo>
                  <a:cubicBezTo>
                    <a:pt x="37" y="183"/>
                    <a:pt x="37" y="183"/>
                    <a:pt x="37" y="183"/>
                  </a:cubicBezTo>
                  <a:cubicBezTo>
                    <a:pt x="31" y="169"/>
                    <a:pt x="31" y="169"/>
                    <a:pt x="31" y="169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1" y="145"/>
                    <a:pt x="21" y="130"/>
                    <a:pt x="21" y="117"/>
                  </a:cubicBezTo>
                  <a:cubicBezTo>
                    <a:pt x="20" y="108"/>
                    <a:pt x="20" y="99"/>
                    <a:pt x="19" y="94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5" y="76"/>
                    <a:pt x="14" y="68"/>
                    <a:pt x="9" y="58"/>
                  </a:cubicBezTo>
                  <a:cubicBezTo>
                    <a:pt x="4" y="45"/>
                    <a:pt x="4" y="11"/>
                    <a:pt x="4" y="0"/>
                  </a:cubicBezTo>
                  <a:cubicBezTo>
                    <a:pt x="4" y="14"/>
                    <a:pt x="0" y="46"/>
                    <a:pt x="6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5" name="Freeform 52">
              <a:extLst>
                <a:ext uri="{FF2B5EF4-FFF2-40B4-BE49-F238E27FC236}">
                  <a16:creationId xmlns:a16="http://schemas.microsoft.com/office/drawing/2014/main" id="{BDAAE1E5-7E72-4D31-81DD-D623862D6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414"/>
              <a:ext cx="540" cy="28"/>
            </a:xfrm>
            <a:custGeom>
              <a:avLst/>
              <a:gdLst>
                <a:gd name="T0" fmla="*/ 175 w 216"/>
                <a:gd name="T1" fmla="*/ 84 h 11"/>
                <a:gd name="T2" fmla="*/ 1595 w 216"/>
                <a:gd name="T3" fmla="*/ 33 h 11"/>
                <a:gd name="T4" fmla="*/ 3375 w 216"/>
                <a:gd name="T5" fmla="*/ 84 h 11"/>
                <a:gd name="T6" fmla="*/ 1470 w 216"/>
                <a:gd name="T7" fmla="*/ 150 h 11"/>
                <a:gd name="T8" fmla="*/ 175 w 216"/>
                <a:gd name="T9" fmla="*/ 8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1">
                  <a:moveTo>
                    <a:pt x="11" y="5"/>
                  </a:moveTo>
                  <a:cubicBezTo>
                    <a:pt x="0" y="2"/>
                    <a:pt x="58" y="5"/>
                    <a:pt x="102" y="2"/>
                  </a:cubicBezTo>
                  <a:cubicBezTo>
                    <a:pt x="147" y="0"/>
                    <a:pt x="184" y="5"/>
                    <a:pt x="216" y="5"/>
                  </a:cubicBezTo>
                  <a:cubicBezTo>
                    <a:pt x="193" y="8"/>
                    <a:pt x="123" y="7"/>
                    <a:pt x="94" y="9"/>
                  </a:cubicBezTo>
                  <a:cubicBezTo>
                    <a:pt x="66" y="11"/>
                    <a:pt x="17" y="7"/>
                    <a:pt x="1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6" name="Freeform 53">
              <a:extLst>
                <a:ext uri="{FF2B5EF4-FFF2-40B4-BE49-F238E27FC236}">
                  <a16:creationId xmlns:a16="http://schemas.microsoft.com/office/drawing/2014/main" id="{F0B39A34-1F65-4535-8CEB-9E066E82F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147"/>
              <a:ext cx="222" cy="472"/>
            </a:xfrm>
            <a:custGeom>
              <a:avLst/>
              <a:gdLst>
                <a:gd name="T0" fmla="*/ 1369 w 89"/>
                <a:gd name="T1" fmla="*/ 155 h 189"/>
                <a:gd name="T2" fmla="*/ 1337 w 89"/>
                <a:gd name="T3" fmla="*/ 167 h 189"/>
                <a:gd name="T4" fmla="*/ 1182 w 89"/>
                <a:gd name="T5" fmla="*/ 405 h 189"/>
                <a:gd name="T6" fmla="*/ 62 w 89"/>
                <a:gd name="T7" fmla="*/ 2944 h 189"/>
                <a:gd name="T8" fmla="*/ 105 w 89"/>
                <a:gd name="T9" fmla="*/ 2258 h 189"/>
                <a:gd name="T10" fmla="*/ 634 w 89"/>
                <a:gd name="T11" fmla="*/ 1011 h 189"/>
                <a:gd name="T12" fmla="*/ 1257 w 89"/>
                <a:gd name="T13" fmla="*/ 387 h 189"/>
                <a:gd name="T14" fmla="*/ 1369 w 89"/>
                <a:gd name="T15" fmla="*/ 155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89">
                  <a:moveTo>
                    <a:pt x="88" y="10"/>
                  </a:moveTo>
                  <a:cubicBezTo>
                    <a:pt x="89" y="0"/>
                    <a:pt x="89" y="2"/>
                    <a:pt x="86" y="11"/>
                  </a:cubicBezTo>
                  <a:cubicBezTo>
                    <a:pt x="84" y="16"/>
                    <a:pt x="81" y="21"/>
                    <a:pt x="76" y="26"/>
                  </a:cubicBezTo>
                  <a:cubicBezTo>
                    <a:pt x="63" y="38"/>
                    <a:pt x="0" y="68"/>
                    <a:pt x="4" y="189"/>
                  </a:cubicBezTo>
                  <a:cubicBezTo>
                    <a:pt x="4" y="175"/>
                    <a:pt x="5" y="159"/>
                    <a:pt x="7" y="145"/>
                  </a:cubicBezTo>
                  <a:cubicBezTo>
                    <a:pt x="13" y="110"/>
                    <a:pt x="27" y="82"/>
                    <a:pt x="41" y="65"/>
                  </a:cubicBezTo>
                  <a:cubicBezTo>
                    <a:pt x="62" y="42"/>
                    <a:pt x="75" y="35"/>
                    <a:pt x="81" y="25"/>
                  </a:cubicBezTo>
                  <a:cubicBezTo>
                    <a:pt x="83" y="21"/>
                    <a:pt x="87" y="15"/>
                    <a:pt x="88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7" name="Freeform 54">
              <a:extLst>
                <a:ext uri="{FF2B5EF4-FFF2-40B4-BE49-F238E27FC236}">
                  <a16:creationId xmlns:a16="http://schemas.microsoft.com/office/drawing/2014/main" id="{FD11E0D8-D662-4589-84B1-26E4849C3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372"/>
              <a:ext cx="33" cy="430"/>
            </a:xfrm>
            <a:custGeom>
              <a:avLst/>
              <a:gdLst>
                <a:gd name="T0" fmla="*/ 117 w 13"/>
                <a:gd name="T1" fmla="*/ 0 h 172"/>
                <a:gd name="T2" fmla="*/ 129 w 13"/>
                <a:gd name="T3" fmla="*/ 1675 h 172"/>
                <a:gd name="T4" fmla="*/ 0 w 13"/>
                <a:gd name="T5" fmla="*/ 2688 h 172"/>
                <a:gd name="T6" fmla="*/ 213 w 13"/>
                <a:gd name="T7" fmla="*/ 1625 h 172"/>
                <a:gd name="T8" fmla="*/ 117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6" y="76"/>
                    <a:pt x="8" y="107"/>
                  </a:cubicBezTo>
                  <a:cubicBezTo>
                    <a:pt x="9" y="137"/>
                    <a:pt x="4" y="159"/>
                    <a:pt x="0" y="172"/>
                  </a:cubicBezTo>
                  <a:cubicBezTo>
                    <a:pt x="7" y="157"/>
                    <a:pt x="13" y="130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8" name="Freeform 55">
              <a:extLst>
                <a:ext uri="{FF2B5EF4-FFF2-40B4-BE49-F238E27FC236}">
                  <a16:creationId xmlns:a16="http://schemas.microsoft.com/office/drawing/2014/main" id="{C8CFD31E-0550-4C8F-B13D-A097CFDAC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1744"/>
              <a:ext cx="100" cy="25"/>
            </a:xfrm>
            <a:custGeom>
              <a:avLst/>
              <a:gdLst>
                <a:gd name="T0" fmla="*/ 333 w 40"/>
                <a:gd name="T1" fmla="*/ 63 h 10"/>
                <a:gd name="T2" fmla="*/ 625 w 40"/>
                <a:gd name="T3" fmla="*/ 0 h 10"/>
                <a:gd name="T4" fmla="*/ 0 w 40"/>
                <a:gd name="T5" fmla="*/ 158 h 10"/>
                <a:gd name="T6" fmla="*/ 333 w 40"/>
                <a:gd name="T7" fmla="*/ 6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10">
                  <a:moveTo>
                    <a:pt x="21" y="4"/>
                  </a:moveTo>
                  <a:cubicBezTo>
                    <a:pt x="30" y="2"/>
                    <a:pt x="38" y="1"/>
                    <a:pt x="40" y="0"/>
                  </a:cubicBezTo>
                  <a:cubicBezTo>
                    <a:pt x="35" y="0"/>
                    <a:pt x="8" y="5"/>
                    <a:pt x="0" y="10"/>
                  </a:cubicBezTo>
                  <a:cubicBezTo>
                    <a:pt x="5" y="9"/>
                    <a:pt x="13" y="6"/>
                    <a:pt x="2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9" name="Freeform 56">
              <a:extLst>
                <a:ext uri="{FF2B5EF4-FFF2-40B4-BE49-F238E27FC236}">
                  <a16:creationId xmlns:a16="http://schemas.microsoft.com/office/drawing/2014/main" id="{03343A6B-CA0E-4567-B732-06B0D5D4D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1857"/>
              <a:ext cx="78" cy="17"/>
            </a:xfrm>
            <a:custGeom>
              <a:avLst/>
              <a:gdLst>
                <a:gd name="T0" fmla="*/ 0 w 31"/>
                <a:gd name="T1" fmla="*/ 100 h 7"/>
                <a:gd name="T2" fmla="*/ 413 w 31"/>
                <a:gd name="T3" fmla="*/ 29 h 7"/>
                <a:gd name="T4" fmla="*/ 493 w 31"/>
                <a:gd name="T5" fmla="*/ 100 h 7"/>
                <a:gd name="T6" fmla="*/ 304 w 31"/>
                <a:gd name="T7" fmla="*/ 58 h 7"/>
                <a:gd name="T8" fmla="*/ 0 w 31"/>
                <a:gd name="T9" fmla="*/ 10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">
                  <a:moveTo>
                    <a:pt x="0" y="7"/>
                  </a:moveTo>
                  <a:cubicBezTo>
                    <a:pt x="5" y="4"/>
                    <a:pt x="21" y="0"/>
                    <a:pt x="26" y="2"/>
                  </a:cubicBezTo>
                  <a:cubicBezTo>
                    <a:pt x="31" y="4"/>
                    <a:pt x="31" y="7"/>
                    <a:pt x="31" y="7"/>
                  </a:cubicBezTo>
                  <a:cubicBezTo>
                    <a:pt x="28" y="4"/>
                    <a:pt x="24" y="4"/>
                    <a:pt x="19" y="4"/>
                  </a:cubicBezTo>
                  <a:cubicBezTo>
                    <a:pt x="13" y="5"/>
                    <a:pt x="0" y="7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0" name="Freeform 57">
              <a:extLst>
                <a:ext uri="{FF2B5EF4-FFF2-40B4-BE49-F238E27FC236}">
                  <a16:creationId xmlns:a16="http://schemas.microsoft.com/office/drawing/2014/main" id="{5D79040A-196C-4519-8D28-9151E800B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847"/>
              <a:ext cx="133" cy="35"/>
            </a:xfrm>
            <a:custGeom>
              <a:avLst/>
              <a:gdLst>
                <a:gd name="T0" fmla="*/ 83 w 53"/>
                <a:gd name="T1" fmla="*/ 83 h 14"/>
                <a:gd name="T2" fmla="*/ 838 w 53"/>
                <a:gd name="T3" fmla="*/ 0 h 14"/>
                <a:gd name="T4" fmla="*/ 125 w 53"/>
                <a:gd name="T5" fmla="*/ 0 h 14"/>
                <a:gd name="T6" fmla="*/ 0 w 53"/>
                <a:gd name="T7" fmla="*/ 220 h 14"/>
                <a:gd name="T8" fmla="*/ 83 w 53"/>
                <a:gd name="T9" fmla="*/ 8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8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0" y="1"/>
                    <a:pt x="0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1" name="Freeform 58">
              <a:extLst>
                <a:ext uri="{FF2B5EF4-FFF2-40B4-BE49-F238E27FC236}">
                  <a16:creationId xmlns:a16="http://schemas.microsoft.com/office/drawing/2014/main" id="{8846A4DF-2F36-4E4F-891F-FA7C8BB54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364"/>
              <a:ext cx="80" cy="33"/>
            </a:xfrm>
            <a:custGeom>
              <a:avLst/>
              <a:gdLst>
                <a:gd name="T0" fmla="*/ 125 w 32"/>
                <a:gd name="T1" fmla="*/ 96 h 13"/>
                <a:gd name="T2" fmla="*/ 500 w 32"/>
                <a:gd name="T3" fmla="*/ 129 h 13"/>
                <a:gd name="T4" fmla="*/ 188 w 32"/>
                <a:gd name="T5" fmla="*/ 33 h 13"/>
                <a:gd name="T6" fmla="*/ 0 w 32"/>
                <a:gd name="T7" fmla="*/ 213 h 13"/>
                <a:gd name="T8" fmla="*/ 125 w 32"/>
                <a:gd name="T9" fmla="*/ 9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8" y="6"/>
                  </a:moveTo>
                  <a:cubicBezTo>
                    <a:pt x="12" y="4"/>
                    <a:pt x="25" y="7"/>
                    <a:pt x="32" y="8"/>
                  </a:cubicBezTo>
                  <a:cubicBezTo>
                    <a:pt x="32" y="8"/>
                    <a:pt x="20" y="4"/>
                    <a:pt x="12" y="2"/>
                  </a:cubicBezTo>
                  <a:cubicBezTo>
                    <a:pt x="4" y="0"/>
                    <a:pt x="2" y="8"/>
                    <a:pt x="0" y="13"/>
                  </a:cubicBezTo>
                  <a:cubicBezTo>
                    <a:pt x="2" y="10"/>
                    <a:pt x="6" y="7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2" name="Freeform 59">
              <a:extLst>
                <a:ext uri="{FF2B5EF4-FFF2-40B4-BE49-F238E27FC236}">
                  <a16:creationId xmlns:a16="http://schemas.microsoft.com/office/drawing/2014/main" id="{C72FF3FE-29F6-418C-8CB0-8F6407B8E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479"/>
              <a:ext cx="100" cy="35"/>
            </a:xfrm>
            <a:custGeom>
              <a:avLst/>
              <a:gdLst>
                <a:gd name="T0" fmla="*/ 83 w 40"/>
                <a:gd name="T1" fmla="*/ 83 h 14"/>
                <a:gd name="T2" fmla="*/ 625 w 40"/>
                <a:gd name="T3" fmla="*/ 0 h 14"/>
                <a:gd name="T4" fmla="*/ 125 w 40"/>
                <a:gd name="T5" fmla="*/ 0 h 14"/>
                <a:gd name="T6" fmla="*/ 0 w 40"/>
                <a:gd name="T7" fmla="*/ 220 h 14"/>
                <a:gd name="T8" fmla="*/ 83 w 40"/>
                <a:gd name="T9" fmla="*/ 8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8" y="2"/>
                    <a:pt x="33" y="1"/>
                    <a:pt x="40" y="0"/>
                  </a:cubicBezTo>
                  <a:cubicBezTo>
                    <a:pt x="40" y="0"/>
                    <a:pt x="16" y="0"/>
                    <a:pt x="8" y="0"/>
                  </a:cubicBezTo>
                  <a:cubicBezTo>
                    <a:pt x="0" y="0"/>
                    <a:pt x="0" y="8"/>
                    <a:pt x="0" y="14"/>
                  </a:cubicBezTo>
                  <a:cubicBezTo>
                    <a:pt x="1" y="10"/>
                    <a:pt x="4" y="6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3" name="Freeform 60">
              <a:extLst>
                <a:ext uri="{FF2B5EF4-FFF2-40B4-BE49-F238E27FC236}">
                  <a16:creationId xmlns:a16="http://schemas.microsoft.com/office/drawing/2014/main" id="{E23AC67D-F2C0-4DEA-8572-C1E3BFDDF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967"/>
              <a:ext cx="132" cy="35"/>
            </a:xfrm>
            <a:custGeom>
              <a:avLst/>
              <a:gdLst>
                <a:gd name="T0" fmla="*/ 92 w 53"/>
                <a:gd name="T1" fmla="*/ 83 h 14"/>
                <a:gd name="T2" fmla="*/ 819 w 53"/>
                <a:gd name="T3" fmla="*/ 20 h 14"/>
                <a:gd name="T4" fmla="*/ 137 w 53"/>
                <a:gd name="T5" fmla="*/ 20 h 14"/>
                <a:gd name="T6" fmla="*/ 0 w 53"/>
                <a:gd name="T7" fmla="*/ 220 h 14"/>
                <a:gd name="T8" fmla="*/ 92 w 53"/>
                <a:gd name="T9" fmla="*/ 8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6" y="5"/>
                  </a:moveTo>
                  <a:cubicBezTo>
                    <a:pt x="9" y="2"/>
                    <a:pt x="46" y="1"/>
                    <a:pt x="53" y="1"/>
                  </a:cubicBezTo>
                  <a:cubicBezTo>
                    <a:pt x="53" y="1"/>
                    <a:pt x="16" y="0"/>
                    <a:pt x="9" y="1"/>
                  </a:cubicBezTo>
                  <a:cubicBezTo>
                    <a:pt x="1" y="1"/>
                    <a:pt x="1" y="8"/>
                    <a:pt x="0" y="14"/>
                  </a:cubicBezTo>
                  <a:cubicBezTo>
                    <a:pt x="1" y="11"/>
                    <a:pt x="4" y="7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4" name="Freeform 61">
              <a:extLst>
                <a:ext uri="{FF2B5EF4-FFF2-40B4-BE49-F238E27FC236}">
                  <a16:creationId xmlns:a16="http://schemas.microsoft.com/office/drawing/2014/main" id="{2536BBC8-AC5C-40C8-ADD9-1046C4621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819"/>
              <a:ext cx="170" cy="355"/>
            </a:xfrm>
            <a:custGeom>
              <a:avLst/>
              <a:gdLst>
                <a:gd name="T0" fmla="*/ 1063 w 68"/>
                <a:gd name="T1" fmla="*/ 0 h 142"/>
                <a:gd name="T2" fmla="*/ 720 w 68"/>
                <a:gd name="T3" fmla="*/ 270 h 142"/>
                <a:gd name="T4" fmla="*/ 488 w 68"/>
                <a:gd name="T5" fmla="*/ 488 h 142"/>
                <a:gd name="T6" fmla="*/ 300 w 68"/>
                <a:gd name="T7" fmla="*/ 800 h 142"/>
                <a:gd name="T8" fmla="*/ 188 w 68"/>
                <a:gd name="T9" fmla="*/ 1158 h 142"/>
                <a:gd name="T10" fmla="*/ 95 w 68"/>
                <a:gd name="T11" fmla="*/ 1708 h 142"/>
                <a:gd name="T12" fmla="*/ 0 w 68"/>
                <a:gd name="T13" fmla="*/ 2220 h 142"/>
                <a:gd name="T14" fmla="*/ 175 w 68"/>
                <a:gd name="T15" fmla="*/ 1533 h 142"/>
                <a:gd name="T16" fmla="*/ 300 w 68"/>
                <a:gd name="T17" fmla="*/ 1033 h 142"/>
                <a:gd name="T18" fmla="*/ 520 w 68"/>
                <a:gd name="T19" fmla="*/ 563 h 142"/>
                <a:gd name="T20" fmla="*/ 750 w 68"/>
                <a:gd name="T21" fmla="*/ 313 h 142"/>
                <a:gd name="T22" fmla="*/ 1063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2"/>
                    <a:pt x="51" y="13"/>
                    <a:pt x="46" y="17"/>
                  </a:cubicBezTo>
                  <a:cubicBezTo>
                    <a:pt x="40" y="21"/>
                    <a:pt x="35" y="27"/>
                    <a:pt x="31" y="31"/>
                  </a:cubicBezTo>
                  <a:cubicBezTo>
                    <a:pt x="26" y="36"/>
                    <a:pt x="20" y="45"/>
                    <a:pt x="19" y="51"/>
                  </a:cubicBezTo>
                  <a:cubicBezTo>
                    <a:pt x="18" y="56"/>
                    <a:pt x="14" y="64"/>
                    <a:pt x="12" y="74"/>
                  </a:cubicBezTo>
                  <a:cubicBezTo>
                    <a:pt x="10" y="85"/>
                    <a:pt x="6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10" y="109"/>
                    <a:pt x="11" y="98"/>
                  </a:cubicBezTo>
                  <a:cubicBezTo>
                    <a:pt x="13" y="88"/>
                    <a:pt x="16" y="78"/>
                    <a:pt x="19" y="66"/>
                  </a:cubicBezTo>
                  <a:cubicBezTo>
                    <a:pt x="21" y="55"/>
                    <a:pt x="28" y="43"/>
                    <a:pt x="33" y="36"/>
                  </a:cubicBezTo>
                  <a:cubicBezTo>
                    <a:pt x="37" y="30"/>
                    <a:pt x="40" y="25"/>
                    <a:pt x="48" y="20"/>
                  </a:cubicBezTo>
                  <a:cubicBezTo>
                    <a:pt x="56" y="14"/>
                    <a:pt x="62" y="2"/>
                    <a:pt x="6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5" name="Freeform 62">
              <a:extLst>
                <a:ext uri="{FF2B5EF4-FFF2-40B4-BE49-F238E27FC236}">
                  <a16:creationId xmlns:a16="http://schemas.microsoft.com/office/drawing/2014/main" id="{3C661151-FAA1-41F3-B45C-91A3E30E6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527"/>
              <a:ext cx="245" cy="300"/>
            </a:xfrm>
            <a:custGeom>
              <a:avLst/>
              <a:gdLst>
                <a:gd name="T0" fmla="*/ 0 w 98"/>
                <a:gd name="T1" fmla="*/ 0 h 120"/>
                <a:gd name="T2" fmla="*/ 488 w 98"/>
                <a:gd name="T3" fmla="*/ 583 h 120"/>
                <a:gd name="T4" fmla="*/ 1533 w 98"/>
                <a:gd name="T5" fmla="*/ 1875 h 120"/>
                <a:gd name="T6" fmla="*/ 563 w 98"/>
                <a:gd name="T7" fmla="*/ 583 h 120"/>
                <a:gd name="T8" fmla="*/ 0 w 9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0">
                  <a:moveTo>
                    <a:pt x="0" y="0"/>
                  </a:moveTo>
                  <a:cubicBezTo>
                    <a:pt x="16" y="11"/>
                    <a:pt x="20" y="14"/>
                    <a:pt x="31" y="37"/>
                  </a:cubicBezTo>
                  <a:cubicBezTo>
                    <a:pt x="42" y="60"/>
                    <a:pt x="75" y="101"/>
                    <a:pt x="98" y="120"/>
                  </a:cubicBezTo>
                  <a:cubicBezTo>
                    <a:pt x="85" y="108"/>
                    <a:pt x="43" y="57"/>
                    <a:pt x="36" y="37"/>
                  </a:cubicBezTo>
                  <a:cubicBezTo>
                    <a:pt x="29" y="14"/>
                    <a:pt x="10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6" name="Freeform 63">
              <a:extLst>
                <a:ext uri="{FF2B5EF4-FFF2-40B4-BE49-F238E27FC236}">
                  <a16:creationId xmlns:a16="http://schemas.microsoft.com/office/drawing/2014/main" id="{98759871-2042-4A48-A7D8-134CB06569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60" y="1314"/>
              <a:ext cx="295" cy="535"/>
            </a:xfrm>
            <a:custGeom>
              <a:avLst/>
              <a:gdLst>
                <a:gd name="T0" fmla="*/ 1708 w 118"/>
                <a:gd name="T1" fmla="*/ 1220 h 214"/>
                <a:gd name="T2" fmla="*/ 1688 w 118"/>
                <a:gd name="T3" fmla="*/ 1175 h 214"/>
                <a:gd name="T4" fmla="*/ 1595 w 118"/>
                <a:gd name="T5" fmla="*/ 533 h 214"/>
                <a:gd name="T6" fmla="*/ 1500 w 118"/>
                <a:gd name="T7" fmla="*/ 0 h 214"/>
                <a:gd name="T8" fmla="*/ 1470 w 118"/>
                <a:gd name="T9" fmla="*/ 363 h 214"/>
                <a:gd name="T10" fmla="*/ 1470 w 118"/>
                <a:gd name="T11" fmla="*/ 895 h 214"/>
                <a:gd name="T12" fmla="*/ 1220 w 118"/>
                <a:gd name="T13" fmla="*/ 2125 h 214"/>
                <a:gd name="T14" fmla="*/ 908 w 118"/>
                <a:gd name="T15" fmla="*/ 2583 h 214"/>
                <a:gd name="T16" fmla="*/ 583 w 118"/>
                <a:gd name="T17" fmla="*/ 2738 h 214"/>
                <a:gd name="T18" fmla="*/ 63 w 118"/>
                <a:gd name="T19" fmla="*/ 3083 h 214"/>
                <a:gd name="T20" fmla="*/ 220 w 118"/>
                <a:gd name="T21" fmla="*/ 3033 h 214"/>
                <a:gd name="T22" fmla="*/ 458 w 118"/>
                <a:gd name="T23" fmla="*/ 2970 h 214"/>
                <a:gd name="T24" fmla="*/ 1063 w 118"/>
                <a:gd name="T25" fmla="*/ 2958 h 214"/>
                <a:gd name="T26" fmla="*/ 1520 w 118"/>
                <a:gd name="T27" fmla="*/ 3063 h 214"/>
                <a:gd name="T28" fmla="*/ 1595 w 118"/>
                <a:gd name="T29" fmla="*/ 3125 h 214"/>
                <a:gd name="T30" fmla="*/ 1625 w 118"/>
                <a:gd name="T31" fmla="*/ 3145 h 214"/>
                <a:gd name="T32" fmla="*/ 1675 w 118"/>
                <a:gd name="T33" fmla="*/ 3188 h 214"/>
                <a:gd name="T34" fmla="*/ 1688 w 118"/>
                <a:gd name="T35" fmla="*/ 3208 h 214"/>
                <a:gd name="T36" fmla="*/ 1738 w 118"/>
                <a:gd name="T37" fmla="*/ 3250 h 214"/>
                <a:gd name="T38" fmla="*/ 1750 w 118"/>
                <a:gd name="T39" fmla="*/ 3270 h 214"/>
                <a:gd name="T40" fmla="*/ 1800 w 118"/>
                <a:gd name="T41" fmla="*/ 3345 h 214"/>
                <a:gd name="T42" fmla="*/ 1845 w 118"/>
                <a:gd name="T43" fmla="*/ 3270 h 214"/>
                <a:gd name="T44" fmla="*/ 1708 w 118"/>
                <a:gd name="T45" fmla="*/ 1220 h 214"/>
                <a:gd name="T46" fmla="*/ 20 w 118"/>
                <a:gd name="T47" fmla="*/ 3145 h 214"/>
                <a:gd name="T48" fmla="*/ 50 w 118"/>
                <a:gd name="T49" fmla="*/ 3113 h 214"/>
                <a:gd name="T50" fmla="*/ 0 w 118"/>
                <a:gd name="T51" fmla="*/ 3158 h 214"/>
                <a:gd name="T52" fmla="*/ 20 w 118"/>
                <a:gd name="T53" fmla="*/ 3145 h 214"/>
                <a:gd name="T54" fmla="*/ 50 w 118"/>
                <a:gd name="T55" fmla="*/ 3113 h 214"/>
                <a:gd name="T56" fmla="*/ 63 w 118"/>
                <a:gd name="T57" fmla="*/ 3083 h 214"/>
                <a:gd name="T58" fmla="*/ 50 w 118"/>
                <a:gd name="T59" fmla="*/ 3083 h 214"/>
                <a:gd name="T60" fmla="*/ 50 w 118"/>
                <a:gd name="T61" fmla="*/ 3113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8" h="214">
                  <a:moveTo>
                    <a:pt x="109" y="78"/>
                  </a:moveTo>
                  <a:cubicBezTo>
                    <a:pt x="109" y="77"/>
                    <a:pt x="109" y="76"/>
                    <a:pt x="108" y="75"/>
                  </a:cubicBezTo>
                  <a:cubicBezTo>
                    <a:pt x="105" y="61"/>
                    <a:pt x="103" y="48"/>
                    <a:pt x="102" y="34"/>
                  </a:cubicBezTo>
                  <a:cubicBezTo>
                    <a:pt x="101" y="24"/>
                    <a:pt x="100" y="9"/>
                    <a:pt x="96" y="0"/>
                  </a:cubicBezTo>
                  <a:cubicBezTo>
                    <a:pt x="93" y="5"/>
                    <a:pt x="94" y="16"/>
                    <a:pt x="94" y="23"/>
                  </a:cubicBezTo>
                  <a:cubicBezTo>
                    <a:pt x="94" y="34"/>
                    <a:pt x="94" y="45"/>
                    <a:pt x="94" y="57"/>
                  </a:cubicBezTo>
                  <a:cubicBezTo>
                    <a:pt x="94" y="85"/>
                    <a:pt x="90" y="111"/>
                    <a:pt x="78" y="136"/>
                  </a:cubicBezTo>
                  <a:cubicBezTo>
                    <a:pt x="74" y="147"/>
                    <a:pt x="68" y="159"/>
                    <a:pt x="58" y="165"/>
                  </a:cubicBezTo>
                  <a:cubicBezTo>
                    <a:pt x="52" y="169"/>
                    <a:pt x="44" y="172"/>
                    <a:pt x="37" y="175"/>
                  </a:cubicBezTo>
                  <a:cubicBezTo>
                    <a:pt x="27" y="181"/>
                    <a:pt x="13" y="187"/>
                    <a:pt x="4" y="197"/>
                  </a:cubicBezTo>
                  <a:cubicBezTo>
                    <a:pt x="7" y="196"/>
                    <a:pt x="11" y="195"/>
                    <a:pt x="14" y="194"/>
                  </a:cubicBezTo>
                  <a:cubicBezTo>
                    <a:pt x="19" y="192"/>
                    <a:pt x="24" y="190"/>
                    <a:pt x="29" y="190"/>
                  </a:cubicBezTo>
                  <a:cubicBezTo>
                    <a:pt x="42" y="190"/>
                    <a:pt x="60" y="187"/>
                    <a:pt x="68" y="189"/>
                  </a:cubicBezTo>
                  <a:cubicBezTo>
                    <a:pt x="76" y="191"/>
                    <a:pt x="90" y="191"/>
                    <a:pt x="97" y="196"/>
                  </a:cubicBezTo>
                  <a:cubicBezTo>
                    <a:pt x="99" y="197"/>
                    <a:pt x="101" y="199"/>
                    <a:pt x="102" y="200"/>
                  </a:cubicBezTo>
                  <a:cubicBezTo>
                    <a:pt x="103" y="200"/>
                    <a:pt x="103" y="201"/>
                    <a:pt x="104" y="201"/>
                  </a:cubicBezTo>
                  <a:cubicBezTo>
                    <a:pt x="105" y="202"/>
                    <a:pt x="106" y="203"/>
                    <a:pt x="107" y="204"/>
                  </a:cubicBezTo>
                  <a:cubicBezTo>
                    <a:pt x="107" y="204"/>
                    <a:pt x="108" y="205"/>
                    <a:pt x="108" y="205"/>
                  </a:cubicBezTo>
                  <a:cubicBezTo>
                    <a:pt x="109" y="206"/>
                    <a:pt x="110" y="207"/>
                    <a:pt x="111" y="208"/>
                  </a:cubicBezTo>
                  <a:cubicBezTo>
                    <a:pt x="111" y="208"/>
                    <a:pt x="112" y="209"/>
                    <a:pt x="112" y="209"/>
                  </a:cubicBezTo>
                  <a:cubicBezTo>
                    <a:pt x="113" y="211"/>
                    <a:pt x="114" y="212"/>
                    <a:pt x="115" y="214"/>
                  </a:cubicBezTo>
                  <a:cubicBezTo>
                    <a:pt x="118" y="209"/>
                    <a:pt x="118" y="209"/>
                    <a:pt x="118" y="209"/>
                  </a:cubicBezTo>
                  <a:cubicBezTo>
                    <a:pt x="114" y="198"/>
                    <a:pt x="111" y="136"/>
                    <a:pt x="109" y="78"/>
                  </a:cubicBezTo>
                  <a:moveTo>
                    <a:pt x="1" y="201"/>
                  </a:moveTo>
                  <a:cubicBezTo>
                    <a:pt x="3" y="199"/>
                    <a:pt x="3" y="199"/>
                    <a:pt x="3" y="199"/>
                  </a:cubicBezTo>
                  <a:cubicBezTo>
                    <a:pt x="2" y="200"/>
                    <a:pt x="1" y="201"/>
                    <a:pt x="0" y="202"/>
                  </a:cubicBezTo>
                  <a:cubicBezTo>
                    <a:pt x="1" y="202"/>
                    <a:pt x="1" y="201"/>
                    <a:pt x="1" y="201"/>
                  </a:cubicBezTo>
                  <a:moveTo>
                    <a:pt x="3" y="199"/>
                  </a:moveTo>
                  <a:cubicBezTo>
                    <a:pt x="3" y="198"/>
                    <a:pt x="4" y="198"/>
                    <a:pt x="4" y="197"/>
                  </a:cubicBezTo>
                  <a:cubicBezTo>
                    <a:pt x="4" y="197"/>
                    <a:pt x="4" y="197"/>
                    <a:pt x="3" y="197"/>
                  </a:cubicBezTo>
                  <a:lnTo>
                    <a:pt x="3" y="199"/>
                  </a:lnTo>
                  <a:close/>
                </a:path>
              </a:pathLst>
            </a:custGeom>
            <a:solidFill>
              <a:srgbClr val="8AB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7" name="Freeform 64">
              <a:extLst>
                <a:ext uri="{FF2B5EF4-FFF2-40B4-BE49-F238E27FC236}">
                  <a16:creationId xmlns:a16="http://schemas.microsoft.com/office/drawing/2014/main" id="{0B9848AD-0EFA-4E4A-9FBD-7D2EDBD1F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384"/>
              <a:ext cx="147" cy="203"/>
            </a:xfrm>
            <a:custGeom>
              <a:avLst/>
              <a:gdLst>
                <a:gd name="T0" fmla="*/ 695 w 59"/>
                <a:gd name="T1" fmla="*/ 0 h 81"/>
                <a:gd name="T2" fmla="*/ 603 w 59"/>
                <a:gd name="T3" fmla="*/ 709 h 81"/>
                <a:gd name="T4" fmla="*/ 0 w 59"/>
                <a:gd name="T5" fmla="*/ 1088 h 81"/>
                <a:gd name="T6" fmla="*/ 882 w 59"/>
                <a:gd name="T7" fmla="*/ 1068 h 81"/>
                <a:gd name="T8" fmla="*/ 870 w 59"/>
                <a:gd name="T9" fmla="*/ 439 h 81"/>
                <a:gd name="T10" fmla="*/ 820 w 59"/>
                <a:gd name="T11" fmla="*/ 5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2"/>
                    <a:pt x="46" y="34"/>
                    <a:pt x="39" y="45"/>
                  </a:cubicBezTo>
                  <a:cubicBezTo>
                    <a:pt x="30" y="59"/>
                    <a:pt x="12" y="62"/>
                    <a:pt x="0" y="69"/>
                  </a:cubicBezTo>
                  <a:cubicBezTo>
                    <a:pt x="11" y="73"/>
                    <a:pt x="53" y="81"/>
                    <a:pt x="57" y="68"/>
                  </a:cubicBezTo>
                  <a:cubicBezTo>
                    <a:pt x="59" y="60"/>
                    <a:pt x="57" y="36"/>
                    <a:pt x="56" y="28"/>
                  </a:cubicBezTo>
                  <a:cubicBezTo>
                    <a:pt x="56" y="21"/>
                    <a:pt x="57" y="7"/>
                    <a:pt x="53" y="3"/>
                  </a:cubicBezTo>
                </a:path>
              </a:pathLst>
            </a:custGeom>
            <a:solidFill>
              <a:srgbClr val="8ABD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8" name="Freeform 65">
              <a:extLst>
                <a:ext uri="{FF2B5EF4-FFF2-40B4-BE49-F238E27FC236}">
                  <a16:creationId xmlns:a16="http://schemas.microsoft.com/office/drawing/2014/main" id="{F7B81216-9DCD-4926-A251-D2664E5DC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789"/>
              <a:ext cx="428" cy="340"/>
            </a:xfrm>
            <a:custGeom>
              <a:avLst/>
              <a:gdLst>
                <a:gd name="T0" fmla="*/ 2067 w 171"/>
                <a:gd name="T1" fmla="*/ 1395 h 136"/>
                <a:gd name="T2" fmla="*/ 2305 w 171"/>
                <a:gd name="T3" fmla="*/ 1500 h 136"/>
                <a:gd name="T4" fmla="*/ 2475 w 171"/>
                <a:gd name="T5" fmla="*/ 1625 h 136"/>
                <a:gd name="T6" fmla="*/ 2618 w 171"/>
                <a:gd name="T7" fmla="*/ 1800 h 136"/>
                <a:gd name="T8" fmla="*/ 2663 w 171"/>
                <a:gd name="T9" fmla="*/ 1583 h 136"/>
                <a:gd name="T10" fmla="*/ 2663 w 171"/>
                <a:gd name="T11" fmla="*/ 1313 h 136"/>
                <a:gd name="T12" fmla="*/ 2430 w 171"/>
                <a:gd name="T13" fmla="*/ 938 h 136"/>
                <a:gd name="T14" fmla="*/ 2275 w 171"/>
                <a:gd name="T15" fmla="*/ 675 h 136"/>
                <a:gd name="T16" fmla="*/ 2097 w 171"/>
                <a:gd name="T17" fmla="*/ 375 h 136"/>
                <a:gd name="T18" fmla="*/ 1897 w 171"/>
                <a:gd name="T19" fmla="*/ 158 h 136"/>
                <a:gd name="T20" fmla="*/ 1629 w 171"/>
                <a:gd name="T21" fmla="*/ 33 h 136"/>
                <a:gd name="T22" fmla="*/ 1880 w 171"/>
                <a:gd name="T23" fmla="*/ 300 h 136"/>
                <a:gd name="T24" fmla="*/ 1942 w 171"/>
                <a:gd name="T25" fmla="*/ 720 h 136"/>
                <a:gd name="T26" fmla="*/ 1597 w 171"/>
                <a:gd name="T27" fmla="*/ 925 h 136"/>
                <a:gd name="T28" fmla="*/ 1129 w 171"/>
                <a:gd name="T29" fmla="*/ 1050 h 136"/>
                <a:gd name="T30" fmla="*/ 238 w 171"/>
                <a:gd name="T31" fmla="*/ 1500 h 136"/>
                <a:gd name="T32" fmla="*/ 20 w 171"/>
                <a:gd name="T33" fmla="*/ 2125 h 136"/>
                <a:gd name="T34" fmla="*/ 95 w 171"/>
                <a:gd name="T35" fmla="*/ 1958 h 136"/>
                <a:gd name="T36" fmla="*/ 300 w 171"/>
                <a:gd name="T37" fmla="*/ 1708 h 136"/>
                <a:gd name="T38" fmla="*/ 771 w 171"/>
                <a:gd name="T39" fmla="*/ 1425 h 136"/>
                <a:gd name="T40" fmla="*/ 1367 w 171"/>
                <a:gd name="T41" fmla="*/ 1283 h 136"/>
                <a:gd name="T42" fmla="*/ 1597 w 171"/>
                <a:gd name="T43" fmla="*/ 1283 h 136"/>
                <a:gd name="T44" fmla="*/ 1742 w 171"/>
                <a:gd name="T45" fmla="*/ 1283 h 136"/>
                <a:gd name="T46" fmla="*/ 1910 w 171"/>
                <a:gd name="T47" fmla="*/ 1313 h 1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1" h="136">
                  <a:moveTo>
                    <a:pt x="132" y="89"/>
                  </a:moveTo>
                  <a:cubicBezTo>
                    <a:pt x="136" y="90"/>
                    <a:pt x="144" y="93"/>
                    <a:pt x="147" y="96"/>
                  </a:cubicBezTo>
                  <a:cubicBezTo>
                    <a:pt x="150" y="99"/>
                    <a:pt x="155" y="100"/>
                    <a:pt x="158" y="104"/>
                  </a:cubicBezTo>
                  <a:cubicBezTo>
                    <a:pt x="161" y="107"/>
                    <a:pt x="164" y="112"/>
                    <a:pt x="167" y="115"/>
                  </a:cubicBezTo>
                  <a:cubicBezTo>
                    <a:pt x="171" y="114"/>
                    <a:pt x="170" y="105"/>
                    <a:pt x="170" y="101"/>
                  </a:cubicBezTo>
                  <a:cubicBezTo>
                    <a:pt x="171" y="96"/>
                    <a:pt x="171" y="90"/>
                    <a:pt x="170" y="84"/>
                  </a:cubicBezTo>
                  <a:cubicBezTo>
                    <a:pt x="168" y="74"/>
                    <a:pt x="160" y="68"/>
                    <a:pt x="155" y="60"/>
                  </a:cubicBezTo>
                  <a:cubicBezTo>
                    <a:pt x="152" y="54"/>
                    <a:pt x="148" y="49"/>
                    <a:pt x="145" y="43"/>
                  </a:cubicBezTo>
                  <a:cubicBezTo>
                    <a:pt x="141" y="36"/>
                    <a:pt x="139" y="30"/>
                    <a:pt x="134" y="24"/>
                  </a:cubicBezTo>
                  <a:cubicBezTo>
                    <a:pt x="130" y="19"/>
                    <a:pt x="125" y="15"/>
                    <a:pt x="121" y="10"/>
                  </a:cubicBezTo>
                  <a:cubicBezTo>
                    <a:pt x="117" y="7"/>
                    <a:pt x="110" y="0"/>
                    <a:pt x="104" y="2"/>
                  </a:cubicBezTo>
                  <a:cubicBezTo>
                    <a:pt x="110" y="6"/>
                    <a:pt x="115" y="13"/>
                    <a:pt x="120" y="19"/>
                  </a:cubicBezTo>
                  <a:cubicBezTo>
                    <a:pt x="125" y="26"/>
                    <a:pt x="127" y="38"/>
                    <a:pt x="124" y="46"/>
                  </a:cubicBezTo>
                  <a:cubicBezTo>
                    <a:pt x="121" y="54"/>
                    <a:pt x="109" y="56"/>
                    <a:pt x="102" y="59"/>
                  </a:cubicBezTo>
                  <a:cubicBezTo>
                    <a:pt x="92" y="62"/>
                    <a:pt x="82" y="64"/>
                    <a:pt x="72" y="67"/>
                  </a:cubicBezTo>
                  <a:cubicBezTo>
                    <a:pt x="52" y="72"/>
                    <a:pt x="28" y="80"/>
                    <a:pt x="15" y="96"/>
                  </a:cubicBezTo>
                  <a:cubicBezTo>
                    <a:pt x="5" y="107"/>
                    <a:pt x="0" y="122"/>
                    <a:pt x="1" y="136"/>
                  </a:cubicBezTo>
                  <a:cubicBezTo>
                    <a:pt x="1" y="132"/>
                    <a:pt x="4" y="129"/>
                    <a:pt x="6" y="125"/>
                  </a:cubicBezTo>
                  <a:cubicBezTo>
                    <a:pt x="10" y="119"/>
                    <a:pt x="14" y="114"/>
                    <a:pt x="19" y="109"/>
                  </a:cubicBezTo>
                  <a:cubicBezTo>
                    <a:pt x="28" y="101"/>
                    <a:pt x="39" y="96"/>
                    <a:pt x="49" y="91"/>
                  </a:cubicBezTo>
                  <a:cubicBezTo>
                    <a:pt x="60" y="86"/>
                    <a:pt x="75" y="83"/>
                    <a:pt x="87" y="82"/>
                  </a:cubicBezTo>
                  <a:cubicBezTo>
                    <a:pt x="92" y="81"/>
                    <a:pt x="96" y="81"/>
                    <a:pt x="102" y="82"/>
                  </a:cubicBezTo>
                  <a:cubicBezTo>
                    <a:pt x="105" y="82"/>
                    <a:pt x="108" y="82"/>
                    <a:pt x="111" y="82"/>
                  </a:cubicBezTo>
                  <a:cubicBezTo>
                    <a:pt x="115" y="83"/>
                    <a:pt x="119" y="85"/>
                    <a:pt x="122" y="84"/>
                  </a:cubicBezTo>
                </a:path>
              </a:pathLst>
            </a:custGeom>
            <a:solidFill>
              <a:srgbClr val="B9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9" name="Freeform 66">
              <a:extLst>
                <a:ext uri="{FF2B5EF4-FFF2-40B4-BE49-F238E27FC236}">
                  <a16:creationId xmlns:a16="http://schemas.microsoft.com/office/drawing/2014/main" id="{0D748F0A-30CA-44F0-855F-AAB060BBD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372"/>
              <a:ext cx="247" cy="580"/>
            </a:xfrm>
            <a:custGeom>
              <a:avLst/>
              <a:gdLst>
                <a:gd name="T0" fmla="*/ 1537 w 99"/>
                <a:gd name="T1" fmla="*/ 1988 h 232"/>
                <a:gd name="T2" fmla="*/ 1537 w 99"/>
                <a:gd name="T3" fmla="*/ 1925 h 232"/>
                <a:gd name="T4" fmla="*/ 1537 w 99"/>
                <a:gd name="T5" fmla="*/ 1770 h 232"/>
                <a:gd name="T6" fmla="*/ 1494 w 99"/>
                <a:gd name="T7" fmla="*/ 1563 h 232"/>
                <a:gd name="T8" fmla="*/ 1120 w 99"/>
                <a:gd name="T9" fmla="*/ 1095 h 232"/>
                <a:gd name="T10" fmla="*/ 916 w 99"/>
                <a:gd name="T11" fmla="*/ 988 h 232"/>
                <a:gd name="T12" fmla="*/ 604 w 99"/>
                <a:gd name="T13" fmla="*/ 783 h 232"/>
                <a:gd name="T14" fmla="*/ 621 w 99"/>
                <a:gd name="T15" fmla="*/ 750 h 232"/>
                <a:gd name="T16" fmla="*/ 137 w 99"/>
                <a:gd name="T17" fmla="*/ 0 h 232"/>
                <a:gd name="T18" fmla="*/ 342 w 99"/>
                <a:gd name="T19" fmla="*/ 488 h 232"/>
                <a:gd name="T20" fmla="*/ 791 w 99"/>
                <a:gd name="T21" fmla="*/ 1188 h 232"/>
                <a:gd name="T22" fmla="*/ 916 w 99"/>
                <a:gd name="T23" fmla="*/ 2158 h 232"/>
                <a:gd name="T24" fmla="*/ 716 w 99"/>
                <a:gd name="T25" fmla="*/ 2488 h 232"/>
                <a:gd name="T26" fmla="*/ 778 w 99"/>
                <a:gd name="T27" fmla="*/ 2938 h 232"/>
                <a:gd name="T28" fmla="*/ 0 w 99"/>
                <a:gd name="T29" fmla="*/ 3238 h 232"/>
                <a:gd name="T30" fmla="*/ 634 w 99"/>
                <a:gd name="T31" fmla="*/ 3563 h 232"/>
                <a:gd name="T32" fmla="*/ 1183 w 99"/>
                <a:gd name="T33" fmla="*/ 3145 h 232"/>
                <a:gd name="T34" fmla="*/ 1228 w 99"/>
                <a:gd name="T35" fmla="*/ 3063 h 232"/>
                <a:gd name="T36" fmla="*/ 1195 w 99"/>
                <a:gd name="T37" fmla="*/ 2595 h 232"/>
                <a:gd name="T38" fmla="*/ 1215 w 99"/>
                <a:gd name="T39" fmla="*/ 2613 h 232"/>
                <a:gd name="T40" fmla="*/ 1537 w 99"/>
                <a:gd name="T41" fmla="*/ 1988 h 23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9" h="232">
                  <a:moveTo>
                    <a:pt x="99" y="127"/>
                  </a:moveTo>
                  <a:cubicBezTo>
                    <a:pt x="99" y="123"/>
                    <a:pt x="99" y="123"/>
                    <a:pt x="99" y="123"/>
                  </a:cubicBezTo>
                  <a:cubicBezTo>
                    <a:pt x="99" y="120"/>
                    <a:pt x="99" y="116"/>
                    <a:pt x="99" y="113"/>
                  </a:cubicBezTo>
                  <a:cubicBezTo>
                    <a:pt x="98" y="109"/>
                    <a:pt x="97" y="104"/>
                    <a:pt x="96" y="100"/>
                  </a:cubicBezTo>
                  <a:cubicBezTo>
                    <a:pt x="89" y="86"/>
                    <a:pt x="84" y="79"/>
                    <a:pt x="72" y="70"/>
                  </a:cubicBezTo>
                  <a:cubicBezTo>
                    <a:pt x="68" y="68"/>
                    <a:pt x="63" y="65"/>
                    <a:pt x="59" y="63"/>
                  </a:cubicBezTo>
                  <a:cubicBezTo>
                    <a:pt x="53" y="59"/>
                    <a:pt x="43" y="56"/>
                    <a:pt x="39" y="50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29" y="37"/>
                    <a:pt x="18" y="19"/>
                    <a:pt x="9" y="0"/>
                  </a:cubicBezTo>
                  <a:cubicBezTo>
                    <a:pt x="12" y="11"/>
                    <a:pt x="16" y="21"/>
                    <a:pt x="22" y="31"/>
                  </a:cubicBezTo>
                  <a:cubicBezTo>
                    <a:pt x="30" y="47"/>
                    <a:pt x="40" y="63"/>
                    <a:pt x="51" y="76"/>
                  </a:cubicBezTo>
                  <a:cubicBezTo>
                    <a:pt x="65" y="93"/>
                    <a:pt x="70" y="119"/>
                    <a:pt x="59" y="138"/>
                  </a:cubicBezTo>
                  <a:cubicBezTo>
                    <a:pt x="55" y="145"/>
                    <a:pt x="45" y="150"/>
                    <a:pt x="46" y="159"/>
                  </a:cubicBezTo>
                  <a:cubicBezTo>
                    <a:pt x="46" y="169"/>
                    <a:pt x="52" y="178"/>
                    <a:pt x="50" y="188"/>
                  </a:cubicBezTo>
                  <a:cubicBezTo>
                    <a:pt x="46" y="205"/>
                    <a:pt x="15" y="216"/>
                    <a:pt x="0" y="207"/>
                  </a:cubicBezTo>
                  <a:cubicBezTo>
                    <a:pt x="12" y="224"/>
                    <a:pt x="26" y="232"/>
                    <a:pt x="41" y="228"/>
                  </a:cubicBezTo>
                  <a:cubicBezTo>
                    <a:pt x="56" y="225"/>
                    <a:pt x="67" y="215"/>
                    <a:pt x="76" y="201"/>
                  </a:cubicBezTo>
                  <a:cubicBezTo>
                    <a:pt x="79" y="196"/>
                    <a:pt x="79" y="196"/>
                    <a:pt x="79" y="196"/>
                  </a:cubicBezTo>
                  <a:cubicBezTo>
                    <a:pt x="86" y="185"/>
                    <a:pt x="83" y="174"/>
                    <a:pt x="77" y="166"/>
                  </a:cubicBezTo>
                  <a:cubicBezTo>
                    <a:pt x="78" y="167"/>
                    <a:pt x="78" y="167"/>
                    <a:pt x="78" y="167"/>
                  </a:cubicBezTo>
                  <a:cubicBezTo>
                    <a:pt x="84" y="165"/>
                    <a:pt x="96" y="149"/>
                    <a:pt x="99" y="127"/>
                  </a:cubicBezTo>
                </a:path>
              </a:pathLst>
            </a:custGeom>
            <a:solidFill>
              <a:srgbClr val="C1A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0" name="Freeform 67">
              <a:extLst>
                <a:ext uri="{FF2B5EF4-FFF2-40B4-BE49-F238E27FC236}">
                  <a16:creationId xmlns:a16="http://schemas.microsoft.com/office/drawing/2014/main" id="{A9120690-3AE1-473D-A2F4-CC7BBEEA95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8" y="2547"/>
              <a:ext cx="227" cy="372"/>
            </a:xfrm>
            <a:custGeom>
              <a:avLst/>
              <a:gdLst>
                <a:gd name="T0" fmla="*/ 12 w 91"/>
                <a:gd name="T1" fmla="*/ 12 h 149"/>
                <a:gd name="T2" fmla="*/ 12 w 91"/>
                <a:gd name="T3" fmla="*/ 0 h 149"/>
                <a:gd name="T4" fmla="*/ 0 w 91"/>
                <a:gd name="T5" fmla="*/ 0 h 149"/>
                <a:gd name="T6" fmla="*/ 12 w 91"/>
                <a:gd name="T7" fmla="*/ 12 h 149"/>
                <a:gd name="T8" fmla="*/ 965 w 91"/>
                <a:gd name="T9" fmla="*/ 1870 h 149"/>
                <a:gd name="T10" fmla="*/ 808 w 91"/>
                <a:gd name="T11" fmla="*/ 1478 h 149"/>
                <a:gd name="T12" fmla="*/ 571 w 91"/>
                <a:gd name="T13" fmla="*/ 1133 h 149"/>
                <a:gd name="T14" fmla="*/ 217 w 91"/>
                <a:gd name="T15" fmla="*/ 542 h 149"/>
                <a:gd name="T16" fmla="*/ 62 w 91"/>
                <a:gd name="T17" fmla="*/ 250 h 149"/>
                <a:gd name="T18" fmla="*/ 654 w 91"/>
                <a:gd name="T19" fmla="*/ 1653 h 149"/>
                <a:gd name="T20" fmla="*/ 1040 w 91"/>
                <a:gd name="T21" fmla="*/ 2287 h 149"/>
                <a:gd name="T22" fmla="*/ 1412 w 91"/>
                <a:gd name="T23" fmla="*/ 2182 h 149"/>
                <a:gd name="T24" fmla="*/ 965 w 91"/>
                <a:gd name="T25" fmla="*/ 1870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9">
                  <a:moveTo>
                    <a:pt x="1" y="1"/>
                  </a:moveTo>
                  <a:cubicBezTo>
                    <a:pt x="1" y="1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moveTo>
                    <a:pt x="62" y="120"/>
                  </a:moveTo>
                  <a:cubicBezTo>
                    <a:pt x="57" y="112"/>
                    <a:pt x="55" y="103"/>
                    <a:pt x="52" y="95"/>
                  </a:cubicBezTo>
                  <a:cubicBezTo>
                    <a:pt x="48" y="87"/>
                    <a:pt x="42" y="80"/>
                    <a:pt x="37" y="73"/>
                  </a:cubicBezTo>
                  <a:cubicBezTo>
                    <a:pt x="29" y="61"/>
                    <a:pt x="20" y="49"/>
                    <a:pt x="14" y="35"/>
                  </a:cubicBezTo>
                  <a:cubicBezTo>
                    <a:pt x="11" y="31"/>
                    <a:pt x="7" y="23"/>
                    <a:pt x="4" y="16"/>
                  </a:cubicBezTo>
                  <a:cubicBezTo>
                    <a:pt x="14" y="54"/>
                    <a:pt x="29" y="75"/>
                    <a:pt x="42" y="106"/>
                  </a:cubicBezTo>
                  <a:cubicBezTo>
                    <a:pt x="49" y="124"/>
                    <a:pt x="58" y="138"/>
                    <a:pt x="67" y="147"/>
                  </a:cubicBezTo>
                  <a:cubicBezTo>
                    <a:pt x="77" y="149"/>
                    <a:pt x="87" y="147"/>
                    <a:pt x="91" y="140"/>
                  </a:cubicBezTo>
                  <a:cubicBezTo>
                    <a:pt x="78" y="139"/>
                    <a:pt x="70" y="131"/>
                    <a:pt x="62" y="120"/>
                  </a:cubicBezTo>
                </a:path>
              </a:pathLst>
            </a:custGeom>
            <a:solidFill>
              <a:srgbClr val="C1A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1" name="Freeform 68">
              <a:extLst>
                <a:ext uri="{FF2B5EF4-FFF2-40B4-BE49-F238E27FC236}">
                  <a16:creationId xmlns:a16="http://schemas.microsoft.com/office/drawing/2014/main" id="{8FDFC31A-CC23-4835-838C-31D9D32B9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687"/>
              <a:ext cx="123" cy="67"/>
            </a:xfrm>
            <a:custGeom>
              <a:avLst/>
              <a:gdLst>
                <a:gd name="T0" fmla="*/ 776 w 49"/>
                <a:gd name="T1" fmla="*/ 30 h 27"/>
                <a:gd name="T2" fmla="*/ 409 w 49"/>
                <a:gd name="T3" fmla="*/ 0 h 27"/>
                <a:gd name="T4" fmla="*/ 316 w 49"/>
                <a:gd name="T5" fmla="*/ 12 h 27"/>
                <a:gd name="T6" fmla="*/ 0 w 49"/>
                <a:gd name="T7" fmla="*/ 412 h 27"/>
                <a:gd name="T8" fmla="*/ 33 w 49"/>
                <a:gd name="T9" fmla="*/ 412 h 27"/>
                <a:gd name="T10" fmla="*/ 126 w 49"/>
                <a:gd name="T11" fmla="*/ 400 h 27"/>
                <a:gd name="T12" fmla="*/ 188 w 49"/>
                <a:gd name="T13" fmla="*/ 258 h 27"/>
                <a:gd name="T14" fmla="*/ 663 w 49"/>
                <a:gd name="T15" fmla="*/ 42 h 27"/>
                <a:gd name="T16" fmla="*/ 776 w 49"/>
                <a:gd name="T17" fmla="*/ 3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7">
                  <a:moveTo>
                    <a:pt x="49" y="2"/>
                  </a:moveTo>
                  <a:cubicBezTo>
                    <a:pt x="41" y="1"/>
                    <a:pt x="33" y="0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4" y="27"/>
                    <a:pt x="6" y="27"/>
                    <a:pt x="8" y="26"/>
                  </a:cubicBezTo>
                  <a:cubicBezTo>
                    <a:pt x="10" y="23"/>
                    <a:pt x="11" y="19"/>
                    <a:pt x="12" y="17"/>
                  </a:cubicBezTo>
                  <a:cubicBezTo>
                    <a:pt x="20" y="8"/>
                    <a:pt x="31" y="4"/>
                    <a:pt x="42" y="3"/>
                  </a:cubicBezTo>
                  <a:cubicBezTo>
                    <a:pt x="44" y="2"/>
                    <a:pt x="46" y="2"/>
                    <a:pt x="49" y="2"/>
                  </a:cubicBezTo>
                </a:path>
              </a:pathLst>
            </a:custGeom>
            <a:solidFill>
              <a:srgbClr val="B9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2" name="Freeform 69">
              <a:extLst>
                <a:ext uri="{FF2B5EF4-FFF2-40B4-BE49-F238E27FC236}">
                  <a16:creationId xmlns:a16="http://schemas.microsoft.com/office/drawing/2014/main" id="{BD254D4A-B9E6-4E30-B188-CF4A4B5A0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732"/>
              <a:ext cx="220" cy="405"/>
            </a:xfrm>
            <a:custGeom>
              <a:avLst/>
              <a:gdLst>
                <a:gd name="T0" fmla="*/ 1345 w 88"/>
                <a:gd name="T1" fmla="*/ 2063 h 162"/>
                <a:gd name="T2" fmla="*/ 1158 w 88"/>
                <a:gd name="T3" fmla="*/ 1283 h 162"/>
                <a:gd name="T4" fmla="*/ 988 w 88"/>
                <a:gd name="T5" fmla="*/ 863 h 162"/>
                <a:gd name="T6" fmla="*/ 925 w 88"/>
                <a:gd name="T7" fmla="*/ 770 h 162"/>
                <a:gd name="T8" fmla="*/ 375 w 88"/>
                <a:gd name="T9" fmla="*/ 220 h 162"/>
                <a:gd name="T10" fmla="*/ 0 w 88"/>
                <a:gd name="T11" fmla="*/ 0 h 162"/>
                <a:gd name="T12" fmla="*/ 238 w 88"/>
                <a:gd name="T13" fmla="*/ 238 h 162"/>
                <a:gd name="T14" fmla="*/ 488 w 88"/>
                <a:gd name="T15" fmla="*/ 688 h 162"/>
                <a:gd name="T16" fmla="*/ 1033 w 88"/>
                <a:gd name="T17" fmla="*/ 2395 h 162"/>
                <a:gd name="T18" fmla="*/ 1020 w 88"/>
                <a:gd name="T19" fmla="*/ 2438 h 162"/>
                <a:gd name="T20" fmla="*/ 1033 w 88"/>
                <a:gd name="T21" fmla="*/ 2533 h 162"/>
                <a:gd name="T22" fmla="*/ 1345 w 88"/>
                <a:gd name="T23" fmla="*/ 2063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162">
                  <a:moveTo>
                    <a:pt x="86" y="132"/>
                  </a:moveTo>
                  <a:cubicBezTo>
                    <a:pt x="79" y="113"/>
                    <a:pt x="80" y="106"/>
                    <a:pt x="74" y="82"/>
                  </a:cubicBezTo>
                  <a:cubicBezTo>
                    <a:pt x="72" y="72"/>
                    <a:pt x="68" y="63"/>
                    <a:pt x="63" y="55"/>
                  </a:cubicBezTo>
                  <a:cubicBezTo>
                    <a:pt x="61" y="52"/>
                    <a:pt x="60" y="50"/>
                    <a:pt x="59" y="49"/>
                  </a:cubicBezTo>
                  <a:cubicBezTo>
                    <a:pt x="48" y="33"/>
                    <a:pt x="34" y="20"/>
                    <a:pt x="24" y="14"/>
                  </a:cubicBezTo>
                  <a:cubicBezTo>
                    <a:pt x="17" y="8"/>
                    <a:pt x="8" y="3"/>
                    <a:pt x="0" y="0"/>
                  </a:cubicBezTo>
                  <a:cubicBezTo>
                    <a:pt x="5" y="4"/>
                    <a:pt x="10" y="9"/>
                    <a:pt x="15" y="15"/>
                  </a:cubicBezTo>
                  <a:cubicBezTo>
                    <a:pt x="20" y="22"/>
                    <a:pt x="27" y="33"/>
                    <a:pt x="31" y="44"/>
                  </a:cubicBezTo>
                  <a:cubicBezTo>
                    <a:pt x="64" y="70"/>
                    <a:pt x="76" y="106"/>
                    <a:pt x="66" y="153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5" y="157"/>
                    <a:pt x="65" y="159"/>
                    <a:pt x="66" y="162"/>
                  </a:cubicBezTo>
                  <a:cubicBezTo>
                    <a:pt x="77" y="159"/>
                    <a:pt x="88" y="142"/>
                    <a:pt x="86" y="132"/>
                  </a:cubicBezTo>
                  <a:close/>
                </a:path>
              </a:pathLst>
            </a:custGeom>
            <a:solidFill>
              <a:srgbClr val="B992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3" name="Freeform 70">
              <a:extLst>
                <a:ext uri="{FF2B5EF4-FFF2-40B4-BE49-F238E27FC236}">
                  <a16:creationId xmlns:a16="http://schemas.microsoft.com/office/drawing/2014/main" id="{A4B6BFD1-4F99-4C28-B7B9-8870ED3E7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844"/>
              <a:ext cx="157" cy="90"/>
            </a:xfrm>
            <a:custGeom>
              <a:avLst/>
              <a:gdLst>
                <a:gd name="T0" fmla="*/ 137 w 63"/>
                <a:gd name="T1" fmla="*/ 550 h 36"/>
                <a:gd name="T2" fmla="*/ 466 w 63"/>
                <a:gd name="T3" fmla="*/ 533 h 36"/>
                <a:gd name="T4" fmla="*/ 745 w 63"/>
                <a:gd name="T5" fmla="*/ 550 h 36"/>
                <a:gd name="T6" fmla="*/ 974 w 63"/>
                <a:gd name="T7" fmla="*/ 0 h 36"/>
                <a:gd name="T8" fmla="*/ 787 w 63"/>
                <a:gd name="T9" fmla="*/ 250 h 36"/>
                <a:gd name="T10" fmla="*/ 496 w 63"/>
                <a:gd name="T11" fmla="*/ 425 h 36"/>
                <a:gd name="T12" fmla="*/ 0 w 63"/>
                <a:gd name="T13" fmla="*/ 438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5"/>
                  </a:moveTo>
                  <a:cubicBezTo>
                    <a:pt x="16" y="35"/>
                    <a:pt x="23" y="34"/>
                    <a:pt x="30" y="34"/>
                  </a:cubicBezTo>
                  <a:cubicBezTo>
                    <a:pt x="36" y="34"/>
                    <a:pt x="42" y="36"/>
                    <a:pt x="48" y="35"/>
                  </a:cubicBezTo>
                  <a:cubicBezTo>
                    <a:pt x="57" y="33"/>
                    <a:pt x="62" y="8"/>
                    <a:pt x="63" y="0"/>
                  </a:cubicBezTo>
                  <a:cubicBezTo>
                    <a:pt x="59" y="1"/>
                    <a:pt x="54" y="12"/>
                    <a:pt x="51" y="16"/>
                  </a:cubicBezTo>
                  <a:cubicBezTo>
                    <a:pt x="46" y="23"/>
                    <a:pt x="42" y="26"/>
                    <a:pt x="32" y="27"/>
                  </a:cubicBezTo>
                  <a:cubicBezTo>
                    <a:pt x="22" y="28"/>
                    <a:pt x="10" y="33"/>
                    <a:pt x="0" y="28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4" name="Freeform 71">
              <a:extLst>
                <a:ext uri="{FF2B5EF4-FFF2-40B4-BE49-F238E27FC236}">
                  <a16:creationId xmlns:a16="http://schemas.microsoft.com/office/drawing/2014/main" id="{36A4FA34-B714-465E-951C-5A8773060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1972"/>
              <a:ext cx="142" cy="97"/>
            </a:xfrm>
            <a:custGeom>
              <a:avLst/>
              <a:gdLst>
                <a:gd name="T0" fmla="*/ 42 w 57"/>
                <a:gd name="T1" fmla="*/ 495 h 39"/>
                <a:gd name="T2" fmla="*/ 354 w 57"/>
                <a:gd name="T3" fmla="*/ 570 h 39"/>
                <a:gd name="T4" fmla="*/ 665 w 57"/>
                <a:gd name="T5" fmla="*/ 570 h 39"/>
                <a:gd name="T6" fmla="*/ 787 w 57"/>
                <a:gd name="T7" fmla="*/ 341 h 39"/>
                <a:gd name="T8" fmla="*/ 882 w 57"/>
                <a:gd name="T9" fmla="*/ 0 h 39"/>
                <a:gd name="T10" fmla="*/ 496 w 57"/>
                <a:gd name="T11" fmla="*/ 403 h 39"/>
                <a:gd name="T12" fmla="*/ 0 w 57"/>
                <a:gd name="T13" fmla="*/ 371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9">
                  <a:moveTo>
                    <a:pt x="3" y="32"/>
                  </a:moveTo>
                  <a:cubicBezTo>
                    <a:pt x="4" y="37"/>
                    <a:pt x="18" y="36"/>
                    <a:pt x="23" y="37"/>
                  </a:cubicBezTo>
                  <a:cubicBezTo>
                    <a:pt x="29" y="38"/>
                    <a:pt x="37" y="39"/>
                    <a:pt x="43" y="37"/>
                  </a:cubicBezTo>
                  <a:cubicBezTo>
                    <a:pt x="51" y="35"/>
                    <a:pt x="49" y="29"/>
                    <a:pt x="51" y="22"/>
                  </a:cubicBezTo>
                  <a:cubicBezTo>
                    <a:pt x="53" y="16"/>
                    <a:pt x="57" y="7"/>
                    <a:pt x="57" y="0"/>
                  </a:cubicBezTo>
                  <a:cubicBezTo>
                    <a:pt x="46" y="7"/>
                    <a:pt x="47" y="23"/>
                    <a:pt x="32" y="26"/>
                  </a:cubicBezTo>
                  <a:cubicBezTo>
                    <a:pt x="26" y="27"/>
                    <a:pt x="2" y="33"/>
                    <a:pt x="0" y="24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5" name="Freeform 72">
              <a:extLst>
                <a:ext uri="{FF2B5EF4-FFF2-40B4-BE49-F238E27FC236}">
                  <a16:creationId xmlns:a16="http://schemas.microsoft.com/office/drawing/2014/main" id="{9DC110A5-BC28-4CE6-A2FB-8760BC606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027"/>
              <a:ext cx="157" cy="157"/>
            </a:xfrm>
            <a:custGeom>
              <a:avLst/>
              <a:gdLst>
                <a:gd name="T0" fmla="*/ 30 w 63"/>
                <a:gd name="T1" fmla="*/ 0 h 63"/>
                <a:gd name="T2" fmla="*/ 466 w 63"/>
                <a:gd name="T3" fmla="*/ 591 h 63"/>
                <a:gd name="T4" fmla="*/ 778 w 63"/>
                <a:gd name="T5" fmla="*/ 653 h 63"/>
                <a:gd name="T6" fmla="*/ 912 w 63"/>
                <a:gd name="T7" fmla="*/ 496 h 63"/>
                <a:gd name="T8" fmla="*/ 912 w 63"/>
                <a:gd name="T9" fmla="*/ 944 h 63"/>
                <a:gd name="T10" fmla="*/ 758 w 63"/>
                <a:gd name="T11" fmla="*/ 962 h 63"/>
                <a:gd name="T12" fmla="*/ 591 w 63"/>
                <a:gd name="T13" fmla="*/ 900 h 63"/>
                <a:gd name="T14" fmla="*/ 0 w 63"/>
                <a:gd name="T15" fmla="*/ 374 h 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3">
                  <a:moveTo>
                    <a:pt x="2" y="0"/>
                  </a:moveTo>
                  <a:cubicBezTo>
                    <a:pt x="0" y="15"/>
                    <a:pt x="18" y="32"/>
                    <a:pt x="30" y="38"/>
                  </a:cubicBezTo>
                  <a:cubicBezTo>
                    <a:pt x="35" y="40"/>
                    <a:pt x="44" y="44"/>
                    <a:pt x="50" y="42"/>
                  </a:cubicBezTo>
                  <a:cubicBezTo>
                    <a:pt x="55" y="41"/>
                    <a:pt x="56" y="36"/>
                    <a:pt x="59" y="32"/>
                  </a:cubicBezTo>
                  <a:cubicBezTo>
                    <a:pt x="61" y="37"/>
                    <a:pt x="63" y="58"/>
                    <a:pt x="59" y="61"/>
                  </a:cubicBezTo>
                  <a:cubicBezTo>
                    <a:pt x="58" y="63"/>
                    <a:pt x="51" y="62"/>
                    <a:pt x="49" y="62"/>
                  </a:cubicBezTo>
                  <a:cubicBezTo>
                    <a:pt x="44" y="62"/>
                    <a:pt x="42" y="60"/>
                    <a:pt x="38" y="58"/>
                  </a:cubicBezTo>
                  <a:cubicBezTo>
                    <a:pt x="23" y="50"/>
                    <a:pt x="9" y="38"/>
                    <a:pt x="0" y="24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6" name="Freeform 73">
              <a:extLst>
                <a:ext uri="{FF2B5EF4-FFF2-40B4-BE49-F238E27FC236}">
                  <a16:creationId xmlns:a16="http://schemas.microsoft.com/office/drawing/2014/main" id="{61B8A609-B237-4AE3-8BEC-22EFA4591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1744"/>
              <a:ext cx="130" cy="348"/>
            </a:xfrm>
            <a:custGeom>
              <a:avLst/>
              <a:gdLst>
                <a:gd name="T0" fmla="*/ 0 w 52"/>
                <a:gd name="T1" fmla="*/ 0 h 139"/>
                <a:gd name="T2" fmla="*/ 208 w 52"/>
                <a:gd name="T3" fmla="*/ 583 h 139"/>
                <a:gd name="T4" fmla="*/ 438 w 52"/>
                <a:gd name="T5" fmla="*/ 1034 h 139"/>
                <a:gd name="T6" fmla="*/ 783 w 52"/>
                <a:gd name="T7" fmla="*/ 1630 h 139"/>
                <a:gd name="T8" fmla="*/ 750 w 52"/>
                <a:gd name="T9" fmla="*/ 2181 h 139"/>
                <a:gd name="T10" fmla="*/ 613 w 52"/>
                <a:gd name="T11" fmla="*/ 2005 h 139"/>
                <a:gd name="T12" fmla="*/ 595 w 52"/>
                <a:gd name="T13" fmla="*/ 1680 h 139"/>
                <a:gd name="T14" fmla="*/ 438 w 52"/>
                <a:gd name="T15" fmla="*/ 1334 h 139"/>
                <a:gd name="T16" fmla="*/ 188 w 52"/>
                <a:gd name="T17" fmla="*/ 941 h 139"/>
                <a:gd name="T18" fmla="*/ 83 w 52"/>
                <a:gd name="T19" fmla="*/ 751 h 139"/>
                <a:gd name="T20" fmla="*/ 20 w 52"/>
                <a:gd name="T21" fmla="*/ 313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139">
                  <a:moveTo>
                    <a:pt x="0" y="0"/>
                  </a:moveTo>
                  <a:cubicBezTo>
                    <a:pt x="0" y="13"/>
                    <a:pt x="7" y="25"/>
                    <a:pt x="13" y="37"/>
                  </a:cubicBezTo>
                  <a:cubicBezTo>
                    <a:pt x="18" y="48"/>
                    <a:pt x="21" y="58"/>
                    <a:pt x="28" y="66"/>
                  </a:cubicBezTo>
                  <a:cubicBezTo>
                    <a:pt x="39" y="77"/>
                    <a:pt x="47" y="88"/>
                    <a:pt x="50" y="104"/>
                  </a:cubicBezTo>
                  <a:cubicBezTo>
                    <a:pt x="52" y="112"/>
                    <a:pt x="52" y="131"/>
                    <a:pt x="48" y="139"/>
                  </a:cubicBezTo>
                  <a:cubicBezTo>
                    <a:pt x="42" y="136"/>
                    <a:pt x="41" y="135"/>
                    <a:pt x="39" y="128"/>
                  </a:cubicBezTo>
                  <a:cubicBezTo>
                    <a:pt x="38" y="121"/>
                    <a:pt x="39" y="114"/>
                    <a:pt x="38" y="107"/>
                  </a:cubicBezTo>
                  <a:cubicBezTo>
                    <a:pt x="37" y="98"/>
                    <a:pt x="34" y="92"/>
                    <a:pt x="28" y="85"/>
                  </a:cubicBezTo>
                  <a:cubicBezTo>
                    <a:pt x="21" y="77"/>
                    <a:pt x="17" y="69"/>
                    <a:pt x="12" y="60"/>
                  </a:cubicBezTo>
                  <a:cubicBezTo>
                    <a:pt x="9" y="56"/>
                    <a:pt x="7" y="52"/>
                    <a:pt x="5" y="48"/>
                  </a:cubicBezTo>
                  <a:cubicBezTo>
                    <a:pt x="3" y="39"/>
                    <a:pt x="4" y="29"/>
                    <a:pt x="1" y="20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7" name="Freeform 74">
              <a:extLst>
                <a:ext uri="{FF2B5EF4-FFF2-40B4-BE49-F238E27FC236}">
                  <a16:creationId xmlns:a16="http://schemas.microsoft.com/office/drawing/2014/main" id="{CCCD717A-2AE0-420D-AEC5-36AE61204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1624"/>
              <a:ext cx="145" cy="60"/>
            </a:xfrm>
            <a:custGeom>
              <a:avLst/>
              <a:gdLst>
                <a:gd name="T0" fmla="*/ 250 w 58"/>
                <a:gd name="T1" fmla="*/ 375 h 24"/>
                <a:gd name="T2" fmla="*/ 658 w 58"/>
                <a:gd name="T3" fmla="*/ 220 h 24"/>
                <a:gd name="T4" fmla="*/ 720 w 58"/>
                <a:gd name="T5" fmla="*/ 50 h 24"/>
                <a:gd name="T6" fmla="*/ 0 w 58"/>
                <a:gd name="T7" fmla="*/ 33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4">
                  <a:moveTo>
                    <a:pt x="16" y="24"/>
                  </a:moveTo>
                  <a:cubicBezTo>
                    <a:pt x="22" y="24"/>
                    <a:pt x="34" y="17"/>
                    <a:pt x="42" y="14"/>
                  </a:cubicBezTo>
                  <a:cubicBezTo>
                    <a:pt x="49" y="13"/>
                    <a:pt x="58" y="6"/>
                    <a:pt x="46" y="3"/>
                  </a:cubicBezTo>
                  <a:cubicBezTo>
                    <a:pt x="35" y="0"/>
                    <a:pt x="6" y="11"/>
                    <a:pt x="0" y="21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8" name="Freeform 75">
              <a:extLst>
                <a:ext uri="{FF2B5EF4-FFF2-40B4-BE49-F238E27FC236}">
                  <a16:creationId xmlns:a16="http://schemas.microsoft.com/office/drawing/2014/main" id="{DC4C45B6-282C-418F-B6FC-564E14DAC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659"/>
              <a:ext cx="43" cy="35"/>
            </a:xfrm>
            <a:custGeom>
              <a:avLst/>
              <a:gdLst>
                <a:gd name="T0" fmla="*/ 210 w 17"/>
                <a:gd name="T1" fmla="*/ 0 h 14"/>
                <a:gd name="T2" fmla="*/ 276 w 17"/>
                <a:gd name="T3" fmla="*/ 188 h 14"/>
                <a:gd name="T4" fmla="*/ 0 w 17"/>
                <a:gd name="T5" fmla="*/ 14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3" y="0"/>
                  </a:moveTo>
                  <a:cubicBezTo>
                    <a:pt x="9" y="6"/>
                    <a:pt x="16" y="7"/>
                    <a:pt x="17" y="12"/>
                  </a:cubicBezTo>
                  <a:cubicBezTo>
                    <a:pt x="13" y="14"/>
                    <a:pt x="5" y="9"/>
                    <a:pt x="0" y="9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9" name="Freeform 76">
              <a:extLst>
                <a:ext uri="{FF2B5EF4-FFF2-40B4-BE49-F238E27FC236}">
                  <a16:creationId xmlns:a16="http://schemas.microsoft.com/office/drawing/2014/main" id="{811EFCB3-1431-48D8-BC1A-1C9D79BB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1759"/>
              <a:ext cx="135" cy="85"/>
            </a:xfrm>
            <a:custGeom>
              <a:avLst/>
              <a:gdLst>
                <a:gd name="T0" fmla="*/ 0 w 54"/>
                <a:gd name="T1" fmla="*/ 208 h 34"/>
                <a:gd name="T2" fmla="*/ 208 w 54"/>
                <a:gd name="T3" fmla="*/ 283 h 34"/>
                <a:gd name="T4" fmla="*/ 470 w 54"/>
                <a:gd name="T5" fmla="*/ 270 h 34"/>
                <a:gd name="T6" fmla="*/ 783 w 54"/>
                <a:gd name="T7" fmla="*/ 0 h 34"/>
                <a:gd name="T8" fmla="*/ 363 w 54"/>
                <a:gd name="T9" fmla="*/ 533 h 34"/>
                <a:gd name="T10" fmla="*/ 175 w 54"/>
                <a:gd name="T11" fmla="*/ 30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0" y="13"/>
                  </a:moveTo>
                  <a:cubicBezTo>
                    <a:pt x="6" y="12"/>
                    <a:pt x="8" y="16"/>
                    <a:pt x="13" y="18"/>
                  </a:cubicBezTo>
                  <a:cubicBezTo>
                    <a:pt x="19" y="20"/>
                    <a:pt x="23" y="19"/>
                    <a:pt x="30" y="17"/>
                  </a:cubicBezTo>
                  <a:cubicBezTo>
                    <a:pt x="42" y="14"/>
                    <a:pt x="45" y="11"/>
                    <a:pt x="50" y="0"/>
                  </a:cubicBezTo>
                  <a:cubicBezTo>
                    <a:pt x="54" y="19"/>
                    <a:pt x="34" y="22"/>
                    <a:pt x="23" y="34"/>
                  </a:cubicBezTo>
                  <a:cubicBezTo>
                    <a:pt x="19" y="30"/>
                    <a:pt x="15" y="24"/>
                    <a:pt x="11" y="19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0" name="Freeform 77">
              <a:extLst>
                <a:ext uri="{FF2B5EF4-FFF2-40B4-BE49-F238E27FC236}">
                  <a16:creationId xmlns:a16="http://schemas.microsoft.com/office/drawing/2014/main" id="{0838D865-C747-4523-A270-6051E378C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882"/>
              <a:ext cx="103" cy="140"/>
            </a:xfrm>
            <a:custGeom>
              <a:avLst/>
              <a:gdLst>
                <a:gd name="T0" fmla="*/ 95 w 41"/>
                <a:gd name="T1" fmla="*/ 283 h 56"/>
                <a:gd name="T2" fmla="*/ 176 w 41"/>
                <a:gd name="T3" fmla="*/ 875 h 56"/>
                <a:gd name="T4" fmla="*/ 409 w 41"/>
                <a:gd name="T5" fmla="*/ 363 h 56"/>
                <a:gd name="T6" fmla="*/ 555 w 41"/>
                <a:gd name="T7" fmla="*/ 0 h 56"/>
                <a:gd name="T8" fmla="*/ 334 w 41"/>
                <a:gd name="T9" fmla="*/ 238 h 56"/>
                <a:gd name="T10" fmla="*/ 0 w 41"/>
                <a:gd name="T11" fmla="*/ 63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56">
                  <a:moveTo>
                    <a:pt x="6" y="18"/>
                  </a:moveTo>
                  <a:cubicBezTo>
                    <a:pt x="7" y="30"/>
                    <a:pt x="10" y="43"/>
                    <a:pt x="11" y="56"/>
                  </a:cubicBezTo>
                  <a:cubicBezTo>
                    <a:pt x="14" y="44"/>
                    <a:pt x="18" y="33"/>
                    <a:pt x="26" y="23"/>
                  </a:cubicBezTo>
                  <a:cubicBezTo>
                    <a:pt x="32" y="15"/>
                    <a:pt x="41" y="12"/>
                    <a:pt x="35" y="0"/>
                  </a:cubicBezTo>
                  <a:cubicBezTo>
                    <a:pt x="38" y="10"/>
                    <a:pt x="30" y="14"/>
                    <a:pt x="21" y="15"/>
                  </a:cubicBezTo>
                  <a:cubicBezTo>
                    <a:pt x="10" y="15"/>
                    <a:pt x="10" y="6"/>
                    <a:pt x="0" y="4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1" name="Freeform 78">
              <a:extLst>
                <a:ext uri="{FF2B5EF4-FFF2-40B4-BE49-F238E27FC236}">
                  <a16:creationId xmlns:a16="http://schemas.microsoft.com/office/drawing/2014/main" id="{5F8A1754-4AF1-4791-AFC4-8A06A8D4C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239"/>
              <a:ext cx="445" cy="180"/>
            </a:xfrm>
            <a:custGeom>
              <a:avLst/>
              <a:gdLst>
                <a:gd name="T0" fmla="*/ 488 w 178"/>
                <a:gd name="T1" fmla="*/ 875 h 72"/>
                <a:gd name="T2" fmla="*/ 833 w 178"/>
                <a:gd name="T3" fmla="*/ 1000 h 72"/>
                <a:gd name="T4" fmla="*/ 1250 w 178"/>
                <a:gd name="T5" fmla="*/ 1033 h 72"/>
                <a:gd name="T6" fmla="*/ 2158 w 178"/>
                <a:gd name="T7" fmla="*/ 1020 h 72"/>
                <a:gd name="T8" fmla="*/ 2595 w 178"/>
                <a:gd name="T9" fmla="*/ 1020 h 72"/>
                <a:gd name="T10" fmla="*/ 2688 w 178"/>
                <a:gd name="T11" fmla="*/ 750 h 72"/>
                <a:gd name="T12" fmla="*/ 2220 w 178"/>
                <a:gd name="T13" fmla="*/ 0 h 72"/>
                <a:gd name="T14" fmla="*/ 2250 w 178"/>
                <a:gd name="T15" fmla="*/ 720 h 72"/>
                <a:gd name="T16" fmla="*/ 1408 w 178"/>
                <a:gd name="T17" fmla="*/ 708 h 72"/>
                <a:gd name="T18" fmla="*/ 533 w 178"/>
                <a:gd name="T19" fmla="*/ 675 h 72"/>
                <a:gd name="T20" fmla="*/ 0 w 178"/>
                <a:gd name="T21" fmla="*/ 1125 h 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2">
                  <a:moveTo>
                    <a:pt x="31" y="56"/>
                  </a:moveTo>
                  <a:cubicBezTo>
                    <a:pt x="42" y="56"/>
                    <a:pt x="43" y="60"/>
                    <a:pt x="53" y="64"/>
                  </a:cubicBezTo>
                  <a:cubicBezTo>
                    <a:pt x="61" y="69"/>
                    <a:pt x="71" y="66"/>
                    <a:pt x="80" y="66"/>
                  </a:cubicBezTo>
                  <a:cubicBezTo>
                    <a:pt x="99" y="65"/>
                    <a:pt x="119" y="65"/>
                    <a:pt x="138" y="65"/>
                  </a:cubicBezTo>
                  <a:cubicBezTo>
                    <a:pt x="147" y="65"/>
                    <a:pt x="157" y="66"/>
                    <a:pt x="166" y="65"/>
                  </a:cubicBezTo>
                  <a:cubicBezTo>
                    <a:pt x="178" y="64"/>
                    <a:pt x="176" y="58"/>
                    <a:pt x="172" y="48"/>
                  </a:cubicBezTo>
                  <a:cubicBezTo>
                    <a:pt x="166" y="34"/>
                    <a:pt x="155" y="10"/>
                    <a:pt x="142" y="0"/>
                  </a:cubicBezTo>
                  <a:cubicBezTo>
                    <a:pt x="143" y="16"/>
                    <a:pt x="166" y="33"/>
                    <a:pt x="144" y="46"/>
                  </a:cubicBezTo>
                  <a:cubicBezTo>
                    <a:pt x="127" y="56"/>
                    <a:pt x="107" y="49"/>
                    <a:pt x="90" y="45"/>
                  </a:cubicBezTo>
                  <a:cubicBezTo>
                    <a:pt x="72" y="41"/>
                    <a:pt x="52" y="36"/>
                    <a:pt x="34" y="43"/>
                  </a:cubicBezTo>
                  <a:cubicBezTo>
                    <a:pt x="22" y="47"/>
                    <a:pt x="1" y="57"/>
                    <a:pt x="0" y="72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2" name="Freeform 79">
              <a:extLst>
                <a:ext uri="{FF2B5EF4-FFF2-40B4-BE49-F238E27FC236}">
                  <a16:creationId xmlns:a16="http://schemas.microsoft.com/office/drawing/2014/main" id="{C751ACBA-2345-4D0C-87C5-671B60DF5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1032"/>
              <a:ext cx="85" cy="90"/>
            </a:xfrm>
            <a:custGeom>
              <a:avLst/>
              <a:gdLst>
                <a:gd name="T0" fmla="*/ 395 w 34"/>
                <a:gd name="T1" fmla="*/ 33 h 36"/>
                <a:gd name="T2" fmla="*/ 438 w 34"/>
                <a:gd name="T3" fmla="*/ 458 h 36"/>
                <a:gd name="T4" fmla="*/ 283 w 34"/>
                <a:gd name="T5" fmla="*/ 520 h 36"/>
                <a:gd name="T6" fmla="*/ 0 w 34"/>
                <a:gd name="T7" fmla="*/ 500 h 36"/>
                <a:gd name="T8" fmla="*/ 333 w 34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25" y="2"/>
                  </a:moveTo>
                  <a:cubicBezTo>
                    <a:pt x="34" y="7"/>
                    <a:pt x="32" y="21"/>
                    <a:pt x="28" y="29"/>
                  </a:cubicBezTo>
                  <a:cubicBezTo>
                    <a:pt x="25" y="36"/>
                    <a:pt x="26" y="34"/>
                    <a:pt x="18" y="33"/>
                  </a:cubicBezTo>
                  <a:cubicBezTo>
                    <a:pt x="12" y="31"/>
                    <a:pt x="6" y="32"/>
                    <a:pt x="0" y="32"/>
                  </a:cubicBezTo>
                  <a:cubicBezTo>
                    <a:pt x="11" y="24"/>
                    <a:pt x="28" y="18"/>
                    <a:pt x="21" y="0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3" name="Freeform 80">
              <a:extLst>
                <a:ext uri="{FF2B5EF4-FFF2-40B4-BE49-F238E27FC236}">
                  <a16:creationId xmlns:a16="http://schemas.microsoft.com/office/drawing/2014/main" id="{D7F5C8B8-A9A4-4F5F-AD0E-7EA95C037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007"/>
              <a:ext cx="50" cy="95"/>
            </a:xfrm>
            <a:custGeom>
              <a:avLst/>
              <a:gdLst>
                <a:gd name="T0" fmla="*/ 20 w 20"/>
                <a:gd name="T1" fmla="*/ 50 h 38"/>
                <a:gd name="T2" fmla="*/ 0 w 20"/>
                <a:gd name="T3" fmla="*/ 595 h 38"/>
                <a:gd name="T4" fmla="*/ 33 w 20"/>
                <a:gd name="T5" fmla="*/ 2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8">
                  <a:moveTo>
                    <a:pt x="1" y="3"/>
                  </a:moveTo>
                  <a:cubicBezTo>
                    <a:pt x="20" y="0"/>
                    <a:pt x="19" y="36"/>
                    <a:pt x="0" y="38"/>
                  </a:cubicBezTo>
                  <a:cubicBezTo>
                    <a:pt x="11" y="23"/>
                    <a:pt x="4" y="17"/>
                    <a:pt x="2" y="1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4" name="Freeform 81">
              <a:extLst>
                <a:ext uri="{FF2B5EF4-FFF2-40B4-BE49-F238E27FC236}">
                  <a16:creationId xmlns:a16="http://schemas.microsoft.com/office/drawing/2014/main" id="{DB1CBAE6-154A-42FA-BA40-1AE357ABF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1042"/>
              <a:ext cx="65" cy="82"/>
            </a:xfrm>
            <a:custGeom>
              <a:avLst/>
              <a:gdLst>
                <a:gd name="T0" fmla="*/ 63 w 26"/>
                <a:gd name="T1" fmla="*/ 62 h 33"/>
                <a:gd name="T2" fmla="*/ 408 w 26"/>
                <a:gd name="T3" fmla="*/ 475 h 33"/>
                <a:gd name="T4" fmla="*/ 158 w 26"/>
                <a:gd name="T5" fmla="*/ 462 h 33"/>
                <a:gd name="T6" fmla="*/ 0 w 26"/>
                <a:gd name="T7" fmla="*/ 6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3">
                  <a:moveTo>
                    <a:pt x="4" y="4"/>
                  </a:moveTo>
                  <a:cubicBezTo>
                    <a:pt x="17" y="0"/>
                    <a:pt x="14" y="26"/>
                    <a:pt x="26" y="31"/>
                  </a:cubicBezTo>
                  <a:cubicBezTo>
                    <a:pt x="22" y="33"/>
                    <a:pt x="15" y="30"/>
                    <a:pt x="10" y="30"/>
                  </a:cubicBezTo>
                  <a:cubicBezTo>
                    <a:pt x="8" y="17"/>
                    <a:pt x="11" y="12"/>
                    <a:pt x="0" y="4"/>
                  </a:cubicBezTo>
                </a:path>
              </a:pathLst>
            </a:custGeom>
            <a:solidFill>
              <a:srgbClr val="D7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5" name="Freeform 82">
              <a:extLst>
                <a:ext uri="{FF2B5EF4-FFF2-40B4-BE49-F238E27FC236}">
                  <a16:creationId xmlns:a16="http://schemas.microsoft.com/office/drawing/2014/main" id="{88D8C5D5-08C2-4FDB-A064-FA006466B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664"/>
              <a:ext cx="222" cy="360"/>
            </a:xfrm>
            <a:custGeom>
              <a:avLst/>
              <a:gdLst>
                <a:gd name="T0" fmla="*/ 728 w 89"/>
                <a:gd name="T1" fmla="*/ 83 h 144"/>
                <a:gd name="T2" fmla="*/ 511 w 89"/>
                <a:gd name="T3" fmla="*/ 688 h 144"/>
                <a:gd name="T4" fmla="*/ 417 w 89"/>
                <a:gd name="T5" fmla="*/ 1238 h 144"/>
                <a:gd name="T6" fmla="*/ 249 w 89"/>
                <a:gd name="T7" fmla="*/ 1550 h 144"/>
                <a:gd name="T8" fmla="*/ 12 w 89"/>
                <a:gd name="T9" fmla="*/ 1783 h 144"/>
                <a:gd name="T10" fmla="*/ 716 w 89"/>
                <a:gd name="T11" fmla="*/ 2250 h 144"/>
                <a:gd name="T12" fmla="*/ 666 w 89"/>
                <a:gd name="T13" fmla="*/ 1313 h 144"/>
                <a:gd name="T14" fmla="*/ 871 w 89"/>
                <a:gd name="T15" fmla="*/ 875 h 144"/>
                <a:gd name="T16" fmla="*/ 1382 w 89"/>
                <a:gd name="T17" fmla="*/ 988 h 144"/>
                <a:gd name="T18" fmla="*/ 728 w 89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44">
                  <a:moveTo>
                    <a:pt x="47" y="5"/>
                  </a:moveTo>
                  <a:cubicBezTo>
                    <a:pt x="49" y="20"/>
                    <a:pt x="37" y="31"/>
                    <a:pt x="33" y="44"/>
                  </a:cubicBezTo>
                  <a:cubicBezTo>
                    <a:pt x="30" y="53"/>
                    <a:pt x="33" y="67"/>
                    <a:pt x="27" y="79"/>
                  </a:cubicBezTo>
                  <a:cubicBezTo>
                    <a:pt x="24" y="86"/>
                    <a:pt x="21" y="94"/>
                    <a:pt x="16" y="99"/>
                  </a:cubicBezTo>
                  <a:cubicBezTo>
                    <a:pt x="10" y="105"/>
                    <a:pt x="0" y="106"/>
                    <a:pt x="1" y="114"/>
                  </a:cubicBezTo>
                  <a:cubicBezTo>
                    <a:pt x="2" y="127"/>
                    <a:pt x="36" y="141"/>
                    <a:pt x="46" y="144"/>
                  </a:cubicBezTo>
                  <a:cubicBezTo>
                    <a:pt x="23" y="122"/>
                    <a:pt x="29" y="108"/>
                    <a:pt x="43" y="84"/>
                  </a:cubicBezTo>
                  <a:cubicBezTo>
                    <a:pt x="46" y="78"/>
                    <a:pt x="50" y="59"/>
                    <a:pt x="56" y="56"/>
                  </a:cubicBezTo>
                  <a:cubicBezTo>
                    <a:pt x="63" y="52"/>
                    <a:pt x="82" y="61"/>
                    <a:pt x="89" y="63"/>
                  </a:cubicBezTo>
                  <a:cubicBezTo>
                    <a:pt x="88" y="39"/>
                    <a:pt x="47" y="23"/>
                    <a:pt x="47" y="0"/>
                  </a:cubicBezTo>
                </a:path>
              </a:pathLst>
            </a:custGeom>
            <a:solidFill>
              <a:srgbClr val="F3C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6" name="Freeform 83">
              <a:extLst>
                <a:ext uri="{FF2B5EF4-FFF2-40B4-BE49-F238E27FC236}">
                  <a16:creationId xmlns:a16="http://schemas.microsoft.com/office/drawing/2014/main" id="{0097F2EF-183A-4145-ABA2-0CAFDC8D3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957"/>
              <a:ext cx="1078" cy="337"/>
            </a:xfrm>
            <a:custGeom>
              <a:avLst/>
              <a:gdLst>
                <a:gd name="T0" fmla="*/ 0 w 431"/>
                <a:gd name="T1" fmla="*/ 0 h 135"/>
                <a:gd name="T2" fmla="*/ 6743 w 431"/>
                <a:gd name="T3" fmla="*/ 1725 h 135"/>
                <a:gd name="T4" fmla="*/ 0 w 431"/>
                <a:gd name="T5" fmla="*/ 0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1" h="135">
                  <a:moveTo>
                    <a:pt x="0" y="0"/>
                  </a:moveTo>
                  <a:cubicBezTo>
                    <a:pt x="31" y="21"/>
                    <a:pt x="304" y="135"/>
                    <a:pt x="431" y="111"/>
                  </a:cubicBezTo>
                  <a:cubicBezTo>
                    <a:pt x="389" y="124"/>
                    <a:pt x="238" y="126"/>
                    <a:pt x="0" y="0"/>
                  </a:cubicBezTo>
                </a:path>
              </a:pathLst>
            </a:custGeom>
            <a:solidFill>
              <a:srgbClr val="FD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7" name="Freeform 84">
              <a:extLst>
                <a:ext uri="{FF2B5EF4-FFF2-40B4-BE49-F238E27FC236}">
                  <a16:creationId xmlns:a16="http://schemas.microsoft.com/office/drawing/2014/main" id="{1191D01C-A965-4F95-8ADC-21406DE12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542"/>
              <a:ext cx="440" cy="295"/>
            </a:xfrm>
            <a:custGeom>
              <a:avLst/>
              <a:gdLst>
                <a:gd name="T0" fmla="*/ 0 w 176"/>
                <a:gd name="T1" fmla="*/ 1845 h 118"/>
                <a:gd name="T2" fmla="*/ 2750 w 176"/>
                <a:gd name="T3" fmla="*/ 613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6" h="118">
                  <a:moveTo>
                    <a:pt x="0" y="118"/>
                  </a:moveTo>
                  <a:cubicBezTo>
                    <a:pt x="31" y="0"/>
                    <a:pt x="114" y="39"/>
                    <a:pt x="176" y="39"/>
                  </a:cubicBezTo>
                </a:path>
              </a:pathLst>
            </a:custGeom>
            <a:noFill/>
            <a:ln w="1587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8" name="Freeform 85">
              <a:extLst>
                <a:ext uri="{FF2B5EF4-FFF2-40B4-BE49-F238E27FC236}">
                  <a16:creationId xmlns:a16="http://schemas.microsoft.com/office/drawing/2014/main" id="{7F3D8338-EB5C-44D8-A82F-B08FE0210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1539"/>
              <a:ext cx="477" cy="423"/>
            </a:xfrm>
            <a:custGeom>
              <a:avLst/>
              <a:gdLst>
                <a:gd name="T0" fmla="*/ 0 w 191"/>
                <a:gd name="T1" fmla="*/ 2651 h 169"/>
                <a:gd name="T2" fmla="*/ 200 w 191"/>
                <a:gd name="T3" fmla="*/ 1835 h 169"/>
                <a:gd name="T4" fmla="*/ 2974 w 191"/>
                <a:gd name="T5" fmla="*/ 613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1" h="169">
                  <a:moveTo>
                    <a:pt x="0" y="169"/>
                  </a:moveTo>
                  <a:cubicBezTo>
                    <a:pt x="3" y="150"/>
                    <a:pt x="6" y="135"/>
                    <a:pt x="13" y="117"/>
                  </a:cubicBezTo>
                  <a:cubicBezTo>
                    <a:pt x="53" y="0"/>
                    <a:pt x="139" y="41"/>
                    <a:pt x="191" y="39"/>
                  </a:cubicBezTo>
                </a:path>
              </a:pathLst>
            </a:custGeom>
            <a:noFill/>
            <a:ln w="15875" cap="flat">
              <a:solidFill>
                <a:srgbClr val="309ED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9" name="Line 86">
              <a:extLst>
                <a:ext uri="{FF2B5EF4-FFF2-40B4-BE49-F238E27FC236}">
                  <a16:creationId xmlns:a16="http://schemas.microsoft.com/office/drawing/2014/main" id="{B219A40B-2E8A-433C-A77B-293C545B6D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5" y="2122"/>
              <a:ext cx="35" cy="10"/>
            </a:xfrm>
            <a:prstGeom prst="lin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0" name="Line 87">
              <a:extLst>
                <a:ext uri="{FF2B5EF4-FFF2-40B4-BE49-F238E27FC236}">
                  <a16:creationId xmlns:a16="http://schemas.microsoft.com/office/drawing/2014/main" id="{A7BCA5AB-2FB4-4817-82E9-8E05074A4E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70" y="2034"/>
              <a:ext cx="20" cy="30"/>
            </a:xfrm>
            <a:prstGeom prst="lin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1" name="Freeform 88">
              <a:extLst>
                <a:ext uri="{FF2B5EF4-FFF2-40B4-BE49-F238E27FC236}">
                  <a16:creationId xmlns:a16="http://schemas.microsoft.com/office/drawing/2014/main" id="{3DC99970-CEF7-48B6-852E-4EFE6C78C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954"/>
              <a:ext cx="173" cy="113"/>
            </a:xfrm>
            <a:custGeom>
              <a:avLst/>
              <a:gdLst>
                <a:gd name="T0" fmla="*/ 943 w 69"/>
                <a:gd name="T1" fmla="*/ 713 h 45"/>
                <a:gd name="T2" fmla="*/ 1088 w 69"/>
                <a:gd name="T3" fmla="*/ 20 h 45"/>
                <a:gd name="T4" fmla="*/ 221 w 69"/>
                <a:gd name="T5" fmla="*/ 33 h 45"/>
                <a:gd name="T6" fmla="*/ 301 w 69"/>
                <a:gd name="T7" fmla="*/ 681 h 45"/>
                <a:gd name="T8" fmla="*/ 943 w 69"/>
                <a:gd name="T9" fmla="*/ 71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7"/>
                    <a:pt x="65" y="12"/>
                    <a:pt x="69" y="1"/>
                  </a:cubicBezTo>
                  <a:cubicBezTo>
                    <a:pt x="49" y="0"/>
                    <a:pt x="22" y="1"/>
                    <a:pt x="14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2" name="Freeform 89">
              <a:extLst>
                <a:ext uri="{FF2B5EF4-FFF2-40B4-BE49-F238E27FC236}">
                  <a16:creationId xmlns:a16="http://schemas.microsoft.com/office/drawing/2014/main" id="{19884DCE-5345-4FF8-811D-DD32F2116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354"/>
              <a:ext cx="182" cy="218"/>
            </a:xfrm>
            <a:custGeom>
              <a:avLst/>
              <a:gdLst>
                <a:gd name="T0" fmla="*/ 1132 w 73"/>
                <a:gd name="T1" fmla="*/ 175 h 87"/>
                <a:gd name="T2" fmla="*/ 436 w 73"/>
                <a:gd name="T3" fmla="*/ 0 h 87"/>
                <a:gd name="T4" fmla="*/ 249 w 73"/>
                <a:gd name="T5" fmla="*/ 566 h 87"/>
                <a:gd name="T6" fmla="*/ 820 w 73"/>
                <a:gd name="T7" fmla="*/ 722 h 87"/>
                <a:gd name="T8" fmla="*/ 217 w 73"/>
                <a:gd name="T9" fmla="*/ 742 h 87"/>
                <a:gd name="T10" fmla="*/ 262 w 73"/>
                <a:gd name="T11" fmla="*/ 1338 h 87"/>
                <a:gd name="T12" fmla="*/ 1132 w 73"/>
                <a:gd name="T13" fmla="*/ 1368 h 87"/>
                <a:gd name="T14" fmla="*/ 1132 w 73"/>
                <a:gd name="T15" fmla="*/ 175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5" y="3"/>
                    <a:pt x="28" y="0"/>
                  </a:cubicBezTo>
                  <a:cubicBezTo>
                    <a:pt x="13" y="2"/>
                    <a:pt x="6" y="26"/>
                    <a:pt x="16" y="36"/>
                  </a:cubicBezTo>
                  <a:cubicBezTo>
                    <a:pt x="27" y="39"/>
                    <a:pt x="53" y="46"/>
                    <a:pt x="53" y="46"/>
                  </a:cubicBezTo>
                  <a:cubicBezTo>
                    <a:pt x="38" y="46"/>
                    <a:pt x="22" y="47"/>
                    <a:pt x="14" y="47"/>
                  </a:cubicBezTo>
                  <a:cubicBezTo>
                    <a:pt x="2" y="51"/>
                    <a:pt x="0" y="82"/>
                    <a:pt x="17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2" y="35"/>
                    <a:pt x="73" y="1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3" name="Oval 90">
              <a:extLst>
                <a:ext uri="{FF2B5EF4-FFF2-40B4-BE49-F238E27FC236}">
                  <a16:creationId xmlns:a16="http://schemas.microsoft.com/office/drawing/2014/main" id="{252AA03A-5658-45B6-A102-3032C8C33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" y="1239"/>
              <a:ext cx="287" cy="68"/>
            </a:xfrm>
            <a:prstGeom prst="ellips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94" name="Freeform 91">
              <a:extLst>
                <a:ext uri="{FF2B5EF4-FFF2-40B4-BE49-F238E27FC236}">
                  <a16:creationId xmlns:a16="http://schemas.microsoft.com/office/drawing/2014/main" id="{9D2EB1F2-2370-4464-AB9E-96494AE93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084"/>
              <a:ext cx="23" cy="15"/>
            </a:xfrm>
            <a:custGeom>
              <a:avLst/>
              <a:gdLst>
                <a:gd name="T0" fmla="*/ 0 w 9"/>
                <a:gd name="T1" fmla="*/ 95 h 6"/>
                <a:gd name="T2" fmla="*/ 151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5" y="3"/>
                    <a:pt x="9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5" name="Freeform 92">
              <a:extLst>
                <a:ext uri="{FF2B5EF4-FFF2-40B4-BE49-F238E27FC236}">
                  <a16:creationId xmlns:a16="http://schemas.microsoft.com/office/drawing/2014/main" id="{0A5491B6-A34B-44C5-B951-1B0874467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397"/>
              <a:ext cx="815" cy="715"/>
            </a:xfrm>
            <a:custGeom>
              <a:avLst/>
              <a:gdLst>
                <a:gd name="T0" fmla="*/ 33 w 326"/>
                <a:gd name="T1" fmla="*/ 4470 h 286"/>
                <a:gd name="T2" fmla="*/ 395 w 326"/>
                <a:gd name="T3" fmla="*/ 2520 h 286"/>
                <a:gd name="T4" fmla="*/ 613 w 326"/>
                <a:gd name="T5" fmla="*/ 1925 h 286"/>
                <a:gd name="T6" fmla="*/ 613 w 326"/>
                <a:gd name="T7" fmla="*/ 1925 h 286"/>
                <a:gd name="T8" fmla="*/ 613 w 326"/>
                <a:gd name="T9" fmla="*/ 1925 h 286"/>
                <a:gd name="T10" fmla="*/ 550 w 326"/>
                <a:gd name="T11" fmla="*/ 1563 h 286"/>
                <a:gd name="T12" fmla="*/ 520 w 326"/>
                <a:gd name="T13" fmla="*/ 1550 h 286"/>
                <a:gd name="T14" fmla="*/ 908 w 326"/>
                <a:gd name="T15" fmla="*/ 20 h 286"/>
                <a:gd name="T16" fmla="*/ 925 w 326"/>
                <a:gd name="T17" fmla="*/ 20 h 286"/>
                <a:gd name="T18" fmla="*/ 1458 w 326"/>
                <a:gd name="T19" fmla="*/ 95 h 286"/>
                <a:gd name="T20" fmla="*/ 1458 w 326"/>
                <a:gd name="T21" fmla="*/ 95 h 286"/>
                <a:gd name="T22" fmla="*/ 2145 w 326"/>
                <a:gd name="T23" fmla="*/ 63 h 286"/>
                <a:gd name="T24" fmla="*/ 4895 w 326"/>
                <a:gd name="T25" fmla="*/ 83 h 286"/>
                <a:gd name="T26" fmla="*/ 4875 w 326"/>
                <a:gd name="T27" fmla="*/ 750 h 286"/>
                <a:gd name="T28" fmla="*/ 4063 w 326"/>
                <a:gd name="T29" fmla="*/ 833 h 286"/>
                <a:gd name="T30" fmla="*/ 4875 w 326"/>
                <a:gd name="T31" fmla="*/ 908 h 286"/>
                <a:gd name="T32" fmla="*/ 4813 w 326"/>
                <a:gd name="T33" fmla="*/ 1500 h 286"/>
                <a:gd name="T34" fmla="*/ 2083 w 326"/>
                <a:gd name="T35" fmla="*/ 2833 h 286"/>
                <a:gd name="T36" fmla="*/ 1813 w 326"/>
                <a:gd name="T37" fmla="*/ 3645 h 2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6" h="286">
                  <a:moveTo>
                    <a:pt x="2" y="286"/>
                  </a:moveTo>
                  <a:cubicBezTo>
                    <a:pt x="0" y="248"/>
                    <a:pt x="7" y="202"/>
                    <a:pt x="25" y="161"/>
                  </a:cubicBezTo>
                  <a:cubicBezTo>
                    <a:pt x="33" y="144"/>
                    <a:pt x="37" y="132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42" y="109"/>
                    <a:pt x="40" y="103"/>
                    <a:pt x="35" y="100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19" y="38"/>
                    <a:pt x="38" y="10"/>
                    <a:pt x="58" y="1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67" y="4"/>
                    <a:pt x="77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105" y="6"/>
                    <a:pt x="119" y="5"/>
                    <a:pt x="137" y="4"/>
                  </a:cubicBezTo>
                  <a:cubicBezTo>
                    <a:pt x="189" y="0"/>
                    <a:pt x="263" y="5"/>
                    <a:pt x="313" y="5"/>
                  </a:cubicBezTo>
                  <a:cubicBezTo>
                    <a:pt x="326" y="10"/>
                    <a:pt x="325" y="45"/>
                    <a:pt x="312" y="48"/>
                  </a:cubicBezTo>
                  <a:cubicBezTo>
                    <a:pt x="288" y="49"/>
                    <a:pt x="260" y="53"/>
                    <a:pt x="260" y="53"/>
                  </a:cubicBezTo>
                  <a:cubicBezTo>
                    <a:pt x="301" y="55"/>
                    <a:pt x="312" y="58"/>
                    <a:pt x="312" y="58"/>
                  </a:cubicBezTo>
                  <a:cubicBezTo>
                    <a:pt x="323" y="61"/>
                    <a:pt x="321" y="93"/>
                    <a:pt x="308" y="96"/>
                  </a:cubicBezTo>
                  <a:cubicBezTo>
                    <a:pt x="256" y="98"/>
                    <a:pt x="172" y="62"/>
                    <a:pt x="133" y="181"/>
                  </a:cubicBezTo>
                  <a:cubicBezTo>
                    <a:pt x="126" y="199"/>
                    <a:pt x="120" y="214"/>
                    <a:pt x="116" y="233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6" name="Freeform 93">
              <a:extLst>
                <a:ext uri="{FF2B5EF4-FFF2-40B4-BE49-F238E27FC236}">
                  <a16:creationId xmlns:a16="http://schemas.microsoft.com/office/drawing/2014/main" id="{9E193342-F192-470B-BF5C-9D9E25998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384"/>
              <a:ext cx="88" cy="28"/>
            </a:xfrm>
            <a:custGeom>
              <a:avLst/>
              <a:gdLst>
                <a:gd name="T0" fmla="*/ 20 w 35"/>
                <a:gd name="T1" fmla="*/ 97 h 11"/>
                <a:gd name="T2" fmla="*/ 556 w 35"/>
                <a:gd name="T3" fmla="*/ 181 h 11"/>
                <a:gd name="T4" fmla="*/ 493 w 35"/>
                <a:gd name="T5" fmla="*/ 130 h 11"/>
                <a:gd name="T6" fmla="*/ 0 w 35"/>
                <a:gd name="T7" fmla="*/ 97 h 11"/>
                <a:gd name="T8" fmla="*/ 20 w 35"/>
                <a:gd name="T9" fmla="*/ 9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1">
                  <a:moveTo>
                    <a:pt x="1" y="6"/>
                  </a:moveTo>
                  <a:cubicBezTo>
                    <a:pt x="9" y="9"/>
                    <a:pt x="19" y="11"/>
                    <a:pt x="35" y="11"/>
                  </a:cubicBezTo>
                  <a:cubicBezTo>
                    <a:pt x="35" y="11"/>
                    <a:pt x="34" y="10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6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7" name="Freeform 94">
              <a:extLst>
                <a:ext uri="{FF2B5EF4-FFF2-40B4-BE49-F238E27FC236}">
                  <a16:creationId xmlns:a16="http://schemas.microsoft.com/office/drawing/2014/main" id="{BEAF9341-1BD3-446F-A38A-0BB715DE2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629"/>
              <a:ext cx="145" cy="75"/>
            </a:xfrm>
            <a:custGeom>
              <a:avLst/>
              <a:gdLst>
                <a:gd name="T0" fmla="*/ 83 w 58"/>
                <a:gd name="T1" fmla="*/ 363 h 30"/>
                <a:gd name="T2" fmla="*/ 875 w 58"/>
                <a:gd name="T3" fmla="*/ 470 h 30"/>
                <a:gd name="T4" fmla="*/ 908 w 58"/>
                <a:gd name="T5" fmla="*/ 0 h 30"/>
                <a:gd name="T6" fmla="*/ 0 w 58"/>
                <a:gd name="T7" fmla="*/ 363 h 30"/>
                <a:gd name="T8" fmla="*/ 83 w 58"/>
                <a:gd name="T9" fmla="*/ 36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5" y="23"/>
                  </a:moveTo>
                  <a:cubicBezTo>
                    <a:pt x="21" y="24"/>
                    <a:pt x="38" y="26"/>
                    <a:pt x="56" y="30"/>
                  </a:cubicBezTo>
                  <a:cubicBezTo>
                    <a:pt x="57" y="20"/>
                    <a:pt x="58" y="10"/>
                    <a:pt x="58" y="0"/>
                  </a:cubicBezTo>
                  <a:cubicBezTo>
                    <a:pt x="38" y="2"/>
                    <a:pt x="18" y="7"/>
                    <a:pt x="0" y="23"/>
                  </a:cubicBezTo>
                  <a:lnTo>
                    <a:pt x="5" y="23"/>
                  </a:ln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8" name="Freeform 95">
              <a:extLst>
                <a:ext uri="{FF2B5EF4-FFF2-40B4-BE49-F238E27FC236}">
                  <a16:creationId xmlns:a16="http://schemas.microsoft.com/office/drawing/2014/main" id="{20A5F2FE-F7DD-46C4-B0FE-47F0D89D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782"/>
              <a:ext cx="545" cy="1175"/>
            </a:xfrm>
            <a:custGeom>
              <a:avLst/>
              <a:gdLst>
                <a:gd name="T0" fmla="*/ 2220 w 218"/>
                <a:gd name="T1" fmla="*/ 6300 h 470"/>
                <a:gd name="T2" fmla="*/ 2550 w 218"/>
                <a:gd name="T3" fmla="*/ 5675 h 470"/>
                <a:gd name="T4" fmla="*/ 2550 w 218"/>
                <a:gd name="T5" fmla="*/ 5613 h 470"/>
                <a:gd name="T6" fmla="*/ 2500 w 218"/>
                <a:gd name="T7" fmla="*/ 5270 h 470"/>
                <a:gd name="T8" fmla="*/ 2500 w 218"/>
                <a:gd name="T9" fmla="*/ 5250 h 470"/>
                <a:gd name="T10" fmla="*/ 1800 w 218"/>
                <a:gd name="T11" fmla="*/ 4563 h 470"/>
                <a:gd name="T12" fmla="*/ 750 w 218"/>
                <a:gd name="T13" fmla="*/ 2175 h 470"/>
                <a:gd name="T14" fmla="*/ 750 w 218"/>
                <a:gd name="T15" fmla="*/ 2158 h 470"/>
                <a:gd name="T16" fmla="*/ 1708 w 218"/>
                <a:gd name="T17" fmla="*/ 1395 h 470"/>
                <a:gd name="T18" fmla="*/ 3145 w 218"/>
                <a:gd name="T19" fmla="*/ 1675 h 470"/>
                <a:gd name="T20" fmla="*/ 3158 w 218"/>
                <a:gd name="T21" fmla="*/ 1688 h 470"/>
                <a:gd name="T22" fmla="*/ 3345 w 218"/>
                <a:gd name="T23" fmla="*/ 1925 h 470"/>
                <a:gd name="T24" fmla="*/ 3283 w 218"/>
                <a:gd name="T25" fmla="*/ 1175 h 470"/>
                <a:gd name="T26" fmla="*/ 2500 w 218"/>
                <a:gd name="T27" fmla="*/ 145 h 470"/>
                <a:gd name="T28" fmla="*/ 2050 w 218"/>
                <a:gd name="T29" fmla="*/ 33 h 470"/>
                <a:gd name="T30" fmla="*/ 1438 w 218"/>
                <a:gd name="T31" fmla="*/ 50 h 470"/>
                <a:gd name="T32" fmla="*/ 875 w 218"/>
                <a:gd name="T33" fmla="*/ 333 h 470"/>
                <a:gd name="T34" fmla="*/ 220 w 218"/>
                <a:gd name="T35" fmla="*/ 1863 h 470"/>
                <a:gd name="T36" fmla="*/ 0 w 218"/>
                <a:gd name="T37" fmla="*/ 3458 h 470"/>
                <a:gd name="T38" fmla="*/ 750 w 218"/>
                <a:gd name="T39" fmla="*/ 6438 h 470"/>
                <a:gd name="T40" fmla="*/ 1645 w 218"/>
                <a:gd name="T41" fmla="*/ 7250 h 470"/>
                <a:gd name="T42" fmla="*/ 2188 w 218"/>
                <a:gd name="T43" fmla="*/ 6833 h 470"/>
                <a:gd name="T44" fmla="*/ 2238 w 218"/>
                <a:gd name="T45" fmla="*/ 6750 h 470"/>
                <a:gd name="T46" fmla="*/ 2020 w 218"/>
                <a:gd name="T47" fmla="*/ 6083 h 4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0">
                  <a:moveTo>
                    <a:pt x="142" y="403"/>
                  </a:moveTo>
                  <a:cubicBezTo>
                    <a:pt x="148" y="401"/>
                    <a:pt x="160" y="385"/>
                    <a:pt x="163" y="363"/>
                  </a:cubicBezTo>
                  <a:cubicBezTo>
                    <a:pt x="163" y="359"/>
                    <a:pt x="163" y="359"/>
                    <a:pt x="163" y="359"/>
                  </a:cubicBezTo>
                  <a:cubicBezTo>
                    <a:pt x="163" y="350"/>
                    <a:pt x="162" y="342"/>
                    <a:pt x="160" y="337"/>
                  </a:cubicBezTo>
                  <a:cubicBezTo>
                    <a:pt x="160" y="336"/>
                    <a:pt x="160" y="336"/>
                    <a:pt x="160" y="336"/>
                  </a:cubicBezTo>
                  <a:cubicBezTo>
                    <a:pt x="149" y="315"/>
                    <a:pt x="144" y="310"/>
                    <a:pt x="115" y="292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53" y="116"/>
                    <a:pt x="77" y="97"/>
                    <a:pt x="109" y="89"/>
                  </a:cubicBezTo>
                  <a:cubicBezTo>
                    <a:pt x="138" y="82"/>
                    <a:pt x="177" y="83"/>
                    <a:pt x="201" y="107"/>
                  </a:cubicBezTo>
                  <a:cubicBezTo>
                    <a:pt x="202" y="107"/>
                    <a:pt x="202" y="108"/>
                    <a:pt x="202" y="108"/>
                  </a:cubicBezTo>
                  <a:cubicBezTo>
                    <a:pt x="206" y="113"/>
                    <a:pt x="210" y="118"/>
                    <a:pt x="214" y="123"/>
                  </a:cubicBezTo>
                  <a:cubicBezTo>
                    <a:pt x="218" y="103"/>
                    <a:pt x="218" y="85"/>
                    <a:pt x="210" y="75"/>
                  </a:cubicBezTo>
                  <a:cubicBezTo>
                    <a:pt x="190" y="50"/>
                    <a:pt x="184" y="25"/>
                    <a:pt x="160" y="9"/>
                  </a:cubicBezTo>
                  <a:cubicBezTo>
                    <a:pt x="153" y="4"/>
                    <a:pt x="139" y="4"/>
                    <a:pt x="131" y="2"/>
                  </a:cubicBezTo>
                  <a:cubicBezTo>
                    <a:pt x="123" y="0"/>
                    <a:pt x="105" y="3"/>
                    <a:pt x="92" y="3"/>
                  </a:cubicBezTo>
                  <a:cubicBezTo>
                    <a:pt x="80" y="3"/>
                    <a:pt x="66" y="11"/>
                    <a:pt x="56" y="21"/>
                  </a:cubicBezTo>
                  <a:cubicBezTo>
                    <a:pt x="44" y="36"/>
                    <a:pt x="22" y="48"/>
                    <a:pt x="14" y="119"/>
                  </a:cubicBezTo>
                  <a:cubicBezTo>
                    <a:pt x="11" y="143"/>
                    <a:pt x="0" y="180"/>
                    <a:pt x="0" y="221"/>
                  </a:cubicBezTo>
                  <a:cubicBezTo>
                    <a:pt x="0" y="338"/>
                    <a:pt x="26" y="361"/>
                    <a:pt x="48" y="412"/>
                  </a:cubicBezTo>
                  <a:cubicBezTo>
                    <a:pt x="63" y="448"/>
                    <a:pt x="83" y="470"/>
                    <a:pt x="105" y="464"/>
                  </a:cubicBezTo>
                  <a:cubicBezTo>
                    <a:pt x="120" y="461"/>
                    <a:pt x="131" y="451"/>
                    <a:pt x="140" y="437"/>
                  </a:cubicBezTo>
                  <a:cubicBezTo>
                    <a:pt x="143" y="432"/>
                    <a:pt x="143" y="432"/>
                    <a:pt x="143" y="432"/>
                  </a:cubicBezTo>
                  <a:cubicBezTo>
                    <a:pt x="155" y="414"/>
                    <a:pt x="138" y="396"/>
                    <a:pt x="129" y="38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9" name="Freeform 96">
              <a:extLst>
                <a:ext uri="{FF2B5EF4-FFF2-40B4-BE49-F238E27FC236}">
                  <a16:creationId xmlns:a16="http://schemas.microsoft.com/office/drawing/2014/main" id="{4A53B288-4022-46A8-84CE-44AA4CEC4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817"/>
              <a:ext cx="325" cy="502"/>
            </a:xfrm>
            <a:custGeom>
              <a:avLst/>
              <a:gdLst>
                <a:gd name="T0" fmla="*/ 875 w 130"/>
                <a:gd name="T1" fmla="*/ 779 h 201"/>
                <a:gd name="T2" fmla="*/ 875 w 130"/>
                <a:gd name="T3" fmla="*/ 779 h 201"/>
                <a:gd name="T4" fmla="*/ 0 w 130"/>
                <a:gd name="T5" fmla="*/ 0 h 201"/>
                <a:gd name="T6" fmla="*/ 113 w 130"/>
                <a:gd name="T7" fmla="*/ 937 h 201"/>
                <a:gd name="T8" fmla="*/ 145 w 130"/>
                <a:gd name="T9" fmla="*/ 2900 h 201"/>
                <a:gd name="T10" fmla="*/ 145 w 130"/>
                <a:gd name="T11" fmla="*/ 2900 h 201"/>
                <a:gd name="T12" fmla="*/ 145 w 130"/>
                <a:gd name="T13" fmla="*/ 2912 h 201"/>
                <a:gd name="T14" fmla="*/ 1083 w 130"/>
                <a:gd name="T15" fmla="*/ 3132 h 201"/>
                <a:gd name="T16" fmla="*/ 2033 w 130"/>
                <a:gd name="T17" fmla="*/ 2912 h 201"/>
                <a:gd name="T18" fmla="*/ 2033 w 130"/>
                <a:gd name="T19" fmla="*/ 2900 h 201"/>
                <a:gd name="T20" fmla="*/ 2033 w 130"/>
                <a:gd name="T21" fmla="*/ 2900 h 201"/>
                <a:gd name="T22" fmla="*/ 2033 w 130"/>
                <a:gd name="T23" fmla="*/ 1591 h 201"/>
                <a:gd name="T24" fmla="*/ 1863 w 130"/>
                <a:gd name="T25" fmla="*/ 1508 h 201"/>
                <a:gd name="T26" fmla="*/ 875 w 130"/>
                <a:gd name="T27" fmla="*/ 779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6" y="50"/>
                  </a:moveTo>
                  <a:cubicBezTo>
                    <a:pt x="56" y="50"/>
                    <a:pt x="56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2"/>
                    <a:pt x="7" y="43"/>
                    <a:pt x="7" y="60"/>
                  </a:cubicBezTo>
                  <a:cubicBezTo>
                    <a:pt x="6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95"/>
                    <a:pt x="36" y="201"/>
                    <a:pt x="69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7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26" y="100"/>
                    <a:pt x="123" y="98"/>
                    <a:pt x="119" y="97"/>
                  </a:cubicBezTo>
                  <a:cubicBezTo>
                    <a:pt x="99" y="88"/>
                    <a:pt x="77" y="72"/>
                    <a:pt x="56" y="5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0" name="Freeform 97">
              <a:extLst>
                <a:ext uri="{FF2B5EF4-FFF2-40B4-BE49-F238E27FC236}">
                  <a16:creationId xmlns:a16="http://schemas.microsoft.com/office/drawing/2014/main" id="{B045C247-32CF-4D85-A1F7-CE9272EDB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989"/>
              <a:ext cx="817" cy="1213"/>
            </a:xfrm>
            <a:custGeom>
              <a:avLst/>
              <a:gdLst>
                <a:gd name="T0" fmla="*/ 4028 w 327"/>
                <a:gd name="T1" fmla="*/ 1113 h 485"/>
                <a:gd name="T2" fmla="*/ 3745 w 327"/>
                <a:gd name="T3" fmla="*/ 895 h 485"/>
                <a:gd name="T4" fmla="*/ 3778 w 327"/>
                <a:gd name="T5" fmla="*/ 550 h 485"/>
                <a:gd name="T6" fmla="*/ 3258 w 327"/>
                <a:gd name="T7" fmla="*/ 333 h 485"/>
                <a:gd name="T8" fmla="*/ 3058 w 327"/>
                <a:gd name="T9" fmla="*/ 613 h 485"/>
                <a:gd name="T10" fmla="*/ 3028 w 327"/>
                <a:gd name="T11" fmla="*/ 188 h 485"/>
                <a:gd name="T12" fmla="*/ 2508 w 327"/>
                <a:gd name="T13" fmla="*/ 158 h 485"/>
                <a:gd name="T14" fmla="*/ 2104 w 327"/>
                <a:gd name="T15" fmla="*/ 770 h 485"/>
                <a:gd name="T16" fmla="*/ 1936 w 327"/>
                <a:gd name="T17" fmla="*/ 408 h 485"/>
                <a:gd name="T18" fmla="*/ 1374 w 327"/>
                <a:gd name="T19" fmla="*/ 533 h 485"/>
                <a:gd name="T20" fmla="*/ 1279 w 327"/>
                <a:gd name="T21" fmla="*/ 1050 h 485"/>
                <a:gd name="T22" fmla="*/ 1187 w 327"/>
                <a:gd name="T23" fmla="*/ 1188 h 485"/>
                <a:gd name="T24" fmla="*/ 42 w 327"/>
                <a:gd name="T25" fmla="*/ 3554 h 485"/>
                <a:gd name="T26" fmla="*/ 187 w 327"/>
                <a:gd name="T27" fmla="*/ 5460 h 485"/>
                <a:gd name="T28" fmla="*/ 187 w 327"/>
                <a:gd name="T29" fmla="*/ 5460 h 485"/>
                <a:gd name="T30" fmla="*/ 625 w 327"/>
                <a:gd name="T31" fmla="*/ 6130 h 485"/>
                <a:gd name="T32" fmla="*/ 687 w 327"/>
                <a:gd name="T33" fmla="*/ 6880 h 485"/>
                <a:gd name="T34" fmla="*/ 637 w 327"/>
                <a:gd name="T35" fmla="*/ 6838 h 485"/>
                <a:gd name="T36" fmla="*/ 1666 w 327"/>
                <a:gd name="T37" fmla="*/ 7506 h 485"/>
                <a:gd name="T38" fmla="*/ 1699 w 327"/>
                <a:gd name="T39" fmla="*/ 7476 h 485"/>
                <a:gd name="T40" fmla="*/ 1699 w 327"/>
                <a:gd name="T41" fmla="*/ 6775 h 485"/>
                <a:gd name="T42" fmla="*/ 2059 w 327"/>
                <a:gd name="T43" fmla="*/ 5067 h 485"/>
                <a:gd name="T44" fmla="*/ 2279 w 327"/>
                <a:gd name="T45" fmla="*/ 4472 h 485"/>
                <a:gd name="T46" fmla="*/ 2279 w 327"/>
                <a:gd name="T47" fmla="*/ 4472 h 485"/>
                <a:gd name="T48" fmla="*/ 2279 w 327"/>
                <a:gd name="T49" fmla="*/ 4472 h 485"/>
                <a:gd name="T50" fmla="*/ 2216 w 327"/>
                <a:gd name="T51" fmla="*/ 4117 h 485"/>
                <a:gd name="T52" fmla="*/ 2184 w 327"/>
                <a:gd name="T53" fmla="*/ 4097 h 485"/>
                <a:gd name="T54" fmla="*/ 2571 w 327"/>
                <a:gd name="T55" fmla="*/ 2564 h 485"/>
                <a:gd name="T56" fmla="*/ 2591 w 327"/>
                <a:gd name="T57" fmla="*/ 2564 h 485"/>
                <a:gd name="T58" fmla="*/ 3121 w 327"/>
                <a:gd name="T59" fmla="*/ 2646 h 485"/>
                <a:gd name="T60" fmla="*/ 3121 w 327"/>
                <a:gd name="T61" fmla="*/ 2646 h 485"/>
                <a:gd name="T62" fmla="*/ 3808 w 327"/>
                <a:gd name="T63" fmla="*/ 2614 h 485"/>
                <a:gd name="T64" fmla="*/ 5099 w 327"/>
                <a:gd name="T65" fmla="*/ 2596 h 485"/>
                <a:gd name="T66" fmla="*/ 4028 w 327"/>
                <a:gd name="T67" fmla="*/ 1113 h 4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5">
                  <a:moveTo>
                    <a:pt x="258" y="71"/>
                  </a:moveTo>
                  <a:cubicBezTo>
                    <a:pt x="254" y="68"/>
                    <a:pt x="241" y="59"/>
                    <a:pt x="240" y="57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1"/>
                  </a:cubicBezTo>
                  <a:cubicBezTo>
                    <a:pt x="206" y="25"/>
                    <a:pt x="204" y="28"/>
                    <a:pt x="196" y="39"/>
                  </a:cubicBezTo>
                  <a:cubicBezTo>
                    <a:pt x="196" y="39"/>
                    <a:pt x="197" y="16"/>
                    <a:pt x="194" y="12"/>
                  </a:cubicBezTo>
                  <a:cubicBezTo>
                    <a:pt x="185" y="0"/>
                    <a:pt x="166" y="4"/>
                    <a:pt x="161" y="10"/>
                  </a:cubicBezTo>
                  <a:cubicBezTo>
                    <a:pt x="155" y="17"/>
                    <a:pt x="159" y="47"/>
                    <a:pt x="135" y="49"/>
                  </a:cubicBezTo>
                  <a:cubicBezTo>
                    <a:pt x="122" y="48"/>
                    <a:pt x="124" y="35"/>
                    <a:pt x="124" y="26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5" y="56"/>
                    <a:pt x="82" y="67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6"/>
                    <a:pt x="3" y="227"/>
                  </a:cubicBezTo>
                  <a:cubicBezTo>
                    <a:pt x="3" y="252"/>
                    <a:pt x="0" y="302"/>
                    <a:pt x="12" y="349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2"/>
                    <a:pt x="48" y="420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2" y="462"/>
                    <a:pt x="95" y="485"/>
                    <a:pt x="107" y="480"/>
                  </a:cubicBezTo>
                  <a:cubicBezTo>
                    <a:pt x="108" y="479"/>
                    <a:pt x="108" y="479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9"/>
                    <a:pt x="117" y="360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9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3"/>
                    <a:pt x="165" y="164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4" y="169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12" y="169"/>
                    <a:pt x="226" y="168"/>
                    <a:pt x="244" y="167"/>
                  </a:cubicBezTo>
                  <a:cubicBezTo>
                    <a:pt x="268" y="165"/>
                    <a:pt x="298" y="166"/>
                    <a:pt x="327" y="166"/>
                  </a:cubicBezTo>
                  <a:cubicBezTo>
                    <a:pt x="315" y="126"/>
                    <a:pt x="293" y="92"/>
                    <a:pt x="258" y="7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1" name="Freeform 98">
              <a:extLst>
                <a:ext uri="{FF2B5EF4-FFF2-40B4-BE49-F238E27FC236}">
                  <a16:creationId xmlns:a16="http://schemas.microsoft.com/office/drawing/2014/main" id="{F3A628A6-372A-40B7-BEC6-451A30D9F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272"/>
              <a:ext cx="380" cy="652"/>
            </a:xfrm>
            <a:custGeom>
              <a:avLst/>
              <a:gdLst>
                <a:gd name="T0" fmla="*/ 0 w 152"/>
                <a:gd name="T1" fmla="*/ 4069 h 261"/>
                <a:gd name="T2" fmla="*/ 425 w 152"/>
                <a:gd name="T3" fmla="*/ 3507 h 261"/>
                <a:gd name="T4" fmla="*/ 988 w 152"/>
                <a:gd name="T5" fmla="*/ 3228 h 261"/>
                <a:gd name="T6" fmla="*/ 1595 w 152"/>
                <a:gd name="T7" fmla="*/ 3215 h 261"/>
                <a:gd name="T8" fmla="*/ 2050 w 152"/>
                <a:gd name="T9" fmla="*/ 3320 h 261"/>
                <a:gd name="T10" fmla="*/ 2125 w 152"/>
                <a:gd name="T11" fmla="*/ 3382 h 261"/>
                <a:gd name="T12" fmla="*/ 2158 w 152"/>
                <a:gd name="T13" fmla="*/ 3400 h 261"/>
                <a:gd name="T14" fmla="*/ 2208 w 152"/>
                <a:gd name="T15" fmla="*/ 3445 h 261"/>
                <a:gd name="T16" fmla="*/ 2220 w 152"/>
                <a:gd name="T17" fmla="*/ 3462 h 261"/>
                <a:gd name="T18" fmla="*/ 2270 w 152"/>
                <a:gd name="T19" fmla="*/ 3507 h 261"/>
                <a:gd name="T20" fmla="*/ 2283 w 152"/>
                <a:gd name="T21" fmla="*/ 3525 h 261"/>
                <a:gd name="T22" fmla="*/ 2333 w 152"/>
                <a:gd name="T23" fmla="*/ 3600 h 261"/>
                <a:gd name="T24" fmla="*/ 2375 w 152"/>
                <a:gd name="T25" fmla="*/ 3525 h 261"/>
                <a:gd name="T26" fmla="*/ 2220 w 152"/>
                <a:gd name="T27" fmla="*/ 530 h 261"/>
                <a:gd name="T28" fmla="*/ 2208 w 152"/>
                <a:gd name="T29" fmla="*/ 42 h 261"/>
                <a:gd name="T30" fmla="*/ 1313 w 152"/>
                <a:gd name="T31" fmla="*/ 217 h 261"/>
                <a:gd name="T32" fmla="*/ 425 w 152"/>
                <a:gd name="T33" fmla="*/ 0 h 261"/>
                <a:gd name="T34" fmla="*/ 408 w 152"/>
                <a:gd name="T35" fmla="*/ 62 h 261"/>
                <a:gd name="T36" fmla="*/ 375 w 152"/>
                <a:gd name="T37" fmla="*/ 480 h 261"/>
                <a:gd name="T38" fmla="*/ 395 w 152"/>
                <a:gd name="T39" fmla="*/ 2446 h 261"/>
                <a:gd name="T40" fmla="*/ 0 w 152"/>
                <a:gd name="T41" fmla="*/ 4069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2" h="261">
                  <a:moveTo>
                    <a:pt x="0" y="261"/>
                  </a:moveTo>
                  <a:cubicBezTo>
                    <a:pt x="9" y="242"/>
                    <a:pt x="20" y="234"/>
                    <a:pt x="27" y="225"/>
                  </a:cubicBezTo>
                  <a:cubicBezTo>
                    <a:pt x="37" y="215"/>
                    <a:pt x="51" y="207"/>
                    <a:pt x="63" y="207"/>
                  </a:cubicBezTo>
                  <a:cubicBezTo>
                    <a:pt x="76" y="207"/>
                    <a:pt x="94" y="204"/>
                    <a:pt x="102" y="206"/>
                  </a:cubicBezTo>
                  <a:cubicBezTo>
                    <a:pt x="110" y="208"/>
                    <a:pt x="124" y="208"/>
                    <a:pt x="131" y="213"/>
                  </a:cubicBezTo>
                  <a:cubicBezTo>
                    <a:pt x="133" y="214"/>
                    <a:pt x="135" y="216"/>
                    <a:pt x="136" y="217"/>
                  </a:cubicBezTo>
                  <a:cubicBezTo>
                    <a:pt x="137" y="217"/>
                    <a:pt x="137" y="218"/>
                    <a:pt x="138" y="218"/>
                  </a:cubicBezTo>
                  <a:cubicBezTo>
                    <a:pt x="139" y="219"/>
                    <a:pt x="140" y="220"/>
                    <a:pt x="141" y="221"/>
                  </a:cubicBezTo>
                  <a:cubicBezTo>
                    <a:pt x="141" y="221"/>
                    <a:pt x="142" y="222"/>
                    <a:pt x="142" y="222"/>
                  </a:cubicBezTo>
                  <a:cubicBezTo>
                    <a:pt x="143" y="223"/>
                    <a:pt x="144" y="224"/>
                    <a:pt x="145" y="225"/>
                  </a:cubicBezTo>
                  <a:cubicBezTo>
                    <a:pt x="145" y="225"/>
                    <a:pt x="146" y="226"/>
                    <a:pt x="146" y="226"/>
                  </a:cubicBezTo>
                  <a:cubicBezTo>
                    <a:pt x="147" y="228"/>
                    <a:pt x="148" y="229"/>
                    <a:pt x="149" y="231"/>
                  </a:cubicBezTo>
                  <a:cubicBezTo>
                    <a:pt x="152" y="226"/>
                    <a:pt x="152" y="226"/>
                    <a:pt x="152" y="226"/>
                  </a:cubicBezTo>
                  <a:cubicBezTo>
                    <a:pt x="146" y="210"/>
                    <a:pt x="143" y="100"/>
                    <a:pt x="142" y="34"/>
                  </a:cubicBezTo>
                  <a:cubicBezTo>
                    <a:pt x="141" y="14"/>
                    <a:pt x="141" y="10"/>
                    <a:pt x="141" y="3"/>
                  </a:cubicBezTo>
                  <a:cubicBezTo>
                    <a:pt x="136" y="9"/>
                    <a:pt x="113" y="14"/>
                    <a:pt x="84" y="14"/>
                  </a:cubicBezTo>
                  <a:cubicBezTo>
                    <a:pt x="52" y="14"/>
                    <a:pt x="27" y="8"/>
                    <a:pt x="27" y="0"/>
                  </a:cubicBezTo>
                  <a:cubicBezTo>
                    <a:pt x="27" y="0"/>
                    <a:pt x="26" y="2"/>
                    <a:pt x="26" y="4"/>
                  </a:cubicBezTo>
                  <a:cubicBezTo>
                    <a:pt x="25" y="13"/>
                    <a:pt x="25" y="15"/>
                    <a:pt x="24" y="31"/>
                  </a:cubicBezTo>
                  <a:cubicBezTo>
                    <a:pt x="23" y="68"/>
                    <a:pt x="24" y="117"/>
                    <a:pt x="25" y="157"/>
                  </a:cubicBezTo>
                  <a:cubicBezTo>
                    <a:pt x="26" y="186"/>
                    <a:pt x="18" y="222"/>
                    <a:pt x="0" y="26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2" name="Freeform 99">
              <a:extLst>
                <a:ext uri="{FF2B5EF4-FFF2-40B4-BE49-F238E27FC236}">
                  <a16:creationId xmlns:a16="http://schemas.microsoft.com/office/drawing/2014/main" id="{1E81FDE0-DFB5-4D89-8D6B-41DD092F7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93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3" name="Freeform 100">
              <a:extLst>
                <a:ext uri="{FF2B5EF4-FFF2-40B4-BE49-F238E27FC236}">
                  <a16:creationId xmlns:a16="http://schemas.microsoft.com/office/drawing/2014/main" id="{22F3AF35-0379-4B0E-BCBE-23DCAAAB1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637"/>
              <a:ext cx="25" cy="67"/>
            </a:xfrm>
            <a:custGeom>
              <a:avLst/>
              <a:gdLst>
                <a:gd name="T0" fmla="*/ 113 w 10"/>
                <a:gd name="T1" fmla="*/ 412 h 27"/>
                <a:gd name="T2" fmla="*/ 113 w 10"/>
                <a:gd name="T3" fmla="*/ 412 h 27"/>
                <a:gd name="T4" fmla="*/ 50 w 10"/>
                <a:gd name="T5" fmla="*/ 62 h 27"/>
                <a:gd name="T6" fmla="*/ 20 w 10"/>
                <a:gd name="T7" fmla="*/ 42 h 27"/>
                <a:gd name="T8" fmla="*/ 113 w 10"/>
                <a:gd name="T9" fmla="*/ 41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7">
                  <a:moveTo>
                    <a:pt x="7" y="27"/>
                  </a:moveTo>
                  <a:cubicBezTo>
                    <a:pt x="7" y="27"/>
                    <a:pt x="7" y="27"/>
                    <a:pt x="7" y="27"/>
                  </a:cubicBezTo>
                  <a:cubicBezTo>
                    <a:pt x="10" y="13"/>
                    <a:pt x="8" y="7"/>
                    <a:pt x="3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0"/>
                    <a:pt x="3" y="15"/>
                    <a:pt x="7" y="2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4" name="Freeform 101">
              <a:extLst>
                <a:ext uri="{FF2B5EF4-FFF2-40B4-BE49-F238E27FC236}">
                  <a16:creationId xmlns:a16="http://schemas.microsoft.com/office/drawing/2014/main" id="{85C32527-2F65-41BC-83C2-4201D1487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624"/>
              <a:ext cx="13" cy="73"/>
            </a:xfrm>
            <a:custGeom>
              <a:avLst/>
              <a:gdLst>
                <a:gd name="T0" fmla="*/ 0 w 5"/>
                <a:gd name="T1" fmla="*/ 0 h 29"/>
                <a:gd name="T2" fmla="*/ 34 w 5"/>
                <a:gd name="T3" fmla="*/ 463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4" y="4"/>
                    <a:pt x="5" y="19"/>
                    <a:pt x="2" y="2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5" name="Freeform 102">
              <a:extLst>
                <a:ext uri="{FF2B5EF4-FFF2-40B4-BE49-F238E27FC236}">
                  <a16:creationId xmlns:a16="http://schemas.microsoft.com/office/drawing/2014/main" id="{B6800F05-C0D3-4896-ADC3-E57F0826B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834"/>
              <a:ext cx="185" cy="103"/>
            </a:xfrm>
            <a:custGeom>
              <a:avLst/>
              <a:gdLst>
                <a:gd name="T0" fmla="*/ 188 w 74"/>
                <a:gd name="T1" fmla="*/ 20 h 41"/>
                <a:gd name="T2" fmla="*/ 238 w 74"/>
                <a:gd name="T3" fmla="*/ 631 h 41"/>
                <a:gd name="T4" fmla="*/ 908 w 74"/>
                <a:gd name="T5" fmla="*/ 651 h 41"/>
                <a:gd name="T6" fmla="*/ 958 w 74"/>
                <a:gd name="T7" fmla="*/ 555 h 41"/>
                <a:gd name="T8" fmla="*/ 938 w 74"/>
                <a:gd name="T9" fmla="*/ 568 h 41"/>
                <a:gd name="T10" fmla="*/ 1158 w 74"/>
                <a:gd name="T11" fmla="*/ 0 h 41"/>
                <a:gd name="T12" fmla="*/ 188 w 74"/>
                <a:gd name="T13" fmla="*/ 2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1">
                  <a:moveTo>
                    <a:pt x="12" y="1"/>
                  </a:moveTo>
                  <a:cubicBezTo>
                    <a:pt x="1" y="7"/>
                    <a:pt x="0" y="37"/>
                    <a:pt x="15" y="40"/>
                  </a:cubicBezTo>
                  <a:cubicBezTo>
                    <a:pt x="23" y="41"/>
                    <a:pt x="42" y="41"/>
                    <a:pt x="58" y="41"/>
                  </a:cubicBezTo>
                  <a:cubicBezTo>
                    <a:pt x="59" y="39"/>
                    <a:pt x="60" y="37"/>
                    <a:pt x="61" y="35"/>
                  </a:cubicBezTo>
                  <a:cubicBezTo>
                    <a:pt x="61" y="36"/>
                    <a:pt x="61" y="36"/>
                    <a:pt x="60" y="36"/>
                  </a:cubicBezTo>
                  <a:cubicBezTo>
                    <a:pt x="66" y="24"/>
                    <a:pt x="70" y="12"/>
                    <a:pt x="74" y="0"/>
                  </a:cubicBezTo>
                  <a:cubicBezTo>
                    <a:pt x="51" y="0"/>
                    <a:pt x="23" y="0"/>
                    <a:pt x="12" y="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6" name="Freeform 103">
              <a:extLst>
                <a:ext uri="{FF2B5EF4-FFF2-40B4-BE49-F238E27FC236}">
                  <a16:creationId xmlns:a16="http://schemas.microsoft.com/office/drawing/2014/main" id="{10567234-B2DF-4356-A18F-2918D2E0BB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05" y="1729"/>
              <a:ext cx="238" cy="333"/>
            </a:xfrm>
            <a:custGeom>
              <a:avLst/>
              <a:gdLst>
                <a:gd name="T0" fmla="*/ 879 w 95"/>
                <a:gd name="T1" fmla="*/ 0 h 133"/>
                <a:gd name="T2" fmla="*/ 0 w 95"/>
                <a:gd name="T3" fmla="*/ 238 h 133"/>
                <a:gd name="T4" fmla="*/ 551 w 95"/>
                <a:gd name="T5" fmla="*/ 784 h 133"/>
                <a:gd name="T6" fmla="*/ 1005 w 95"/>
                <a:gd name="T7" fmla="*/ 501 h 133"/>
                <a:gd name="T8" fmla="*/ 879 w 95"/>
                <a:gd name="T9" fmla="*/ 0 h 133"/>
                <a:gd name="T10" fmla="*/ 1147 w 95"/>
                <a:gd name="T11" fmla="*/ 751 h 133"/>
                <a:gd name="T12" fmla="*/ 616 w 95"/>
                <a:gd name="T13" fmla="*/ 879 h 133"/>
                <a:gd name="T14" fmla="*/ 784 w 95"/>
                <a:gd name="T15" fmla="*/ 1304 h 133"/>
                <a:gd name="T16" fmla="*/ 972 w 95"/>
                <a:gd name="T17" fmla="*/ 2088 h 133"/>
                <a:gd name="T18" fmla="*/ 972 w 95"/>
                <a:gd name="T19" fmla="*/ 2088 h 133"/>
                <a:gd name="T20" fmla="*/ 1305 w 95"/>
                <a:gd name="T21" fmla="*/ 1304 h 133"/>
                <a:gd name="T22" fmla="*/ 1147 w 95"/>
                <a:gd name="T23" fmla="*/ 751 h 1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3">
                  <a:moveTo>
                    <a:pt x="56" y="0"/>
                  </a:moveTo>
                  <a:cubicBezTo>
                    <a:pt x="56" y="0"/>
                    <a:pt x="20" y="2"/>
                    <a:pt x="0" y="15"/>
                  </a:cubicBezTo>
                  <a:cubicBezTo>
                    <a:pt x="10" y="21"/>
                    <a:pt x="24" y="34"/>
                    <a:pt x="35" y="50"/>
                  </a:cubicBezTo>
                  <a:cubicBezTo>
                    <a:pt x="39" y="45"/>
                    <a:pt x="49" y="40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  <a:moveTo>
                    <a:pt x="73" y="48"/>
                  </a:moveTo>
                  <a:cubicBezTo>
                    <a:pt x="65" y="48"/>
                    <a:pt x="59" y="49"/>
                    <a:pt x="39" y="56"/>
                  </a:cubicBezTo>
                  <a:cubicBezTo>
                    <a:pt x="44" y="64"/>
                    <a:pt x="48" y="73"/>
                    <a:pt x="50" y="83"/>
                  </a:cubicBezTo>
                  <a:cubicBezTo>
                    <a:pt x="56" y="107"/>
                    <a:pt x="55" y="114"/>
                    <a:pt x="62" y="133"/>
                  </a:cubicBezTo>
                  <a:cubicBezTo>
                    <a:pt x="62" y="133"/>
                    <a:pt x="62" y="133"/>
                    <a:pt x="62" y="133"/>
                  </a:cubicBezTo>
                  <a:cubicBezTo>
                    <a:pt x="57" y="111"/>
                    <a:pt x="72" y="89"/>
                    <a:pt x="83" y="83"/>
                  </a:cubicBezTo>
                  <a:cubicBezTo>
                    <a:pt x="95" y="75"/>
                    <a:pt x="85" y="49"/>
                    <a:pt x="73" y="48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7" name="Freeform 104">
              <a:extLst>
                <a:ext uri="{FF2B5EF4-FFF2-40B4-BE49-F238E27FC236}">
                  <a16:creationId xmlns:a16="http://schemas.microsoft.com/office/drawing/2014/main" id="{1FD0D1A8-4556-4CFE-9358-9B742738C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687"/>
              <a:ext cx="495" cy="450"/>
            </a:xfrm>
            <a:custGeom>
              <a:avLst/>
              <a:gdLst>
                <a:gd name="T0" fmla="*/ 3063 w 198"/>
                <a:gd name="T1" fmla="*/ 2345 h 180"/>
                <a:gd name="T2" fmla="*/ 3063 w 198"/>
                <a:gd name="T3" fmla="*/ 2345 h 180"/>
                <a:gd name="T4" fmla="*/ 2875 w 198"/>
                <a:gd name="T5" fmla="*/ 1563 h 180"/>
                <a:gd name="T6" fmla="*/ 2708 w 198"/>
                <a:gd name="T7" fmla="*/ 1145 h 180"/>
                <a:gd name="T8" fmla="*/ 2645 w 198"/>
                <a:gd name="T9" fmla="*/ 1050 h 180"/>
                <a:gd name="T10" fmla="*/ 2095 w 198"/>
                <a:gd name="T11" fmla="*/ 500 h 180"/>
                <a:gd name="T12" fmla="*/ 408 w 198"/>
                <a:gd name="T13" fmla="*/ 0 h 180"/>
                <a:gd name="T14" fmla="*/ 313 w 198"/>
                <a:gd name="T15" fmla="*/ 20 h 180"/>
                <a:gd name="T16" fmla="*/ 0 w 198"/>
                <a:gd name="T17" fmla="*/ 425 h 180"/>
                <a:gd name="T18" fmla="*/ 33 w 198"/>
                <a:gd name="T19" fmla="*/ 425 h 180"/>
                <a:gd name="T20" fmla="*/ 1720 w 198"/>
                <a:gd name="T21" fmla="*/ 688 h 180"/>
                <a:gd name="T22" fmla="*/ 2750 w 198"/>
                <a:gd name="T23" fmla="*/ 2675 h 180"/>
                <a:gd name="T24" fmla="*/ 2738 w 198"/>
                <a:gd name="T25" fmla="*/ 2720 h 180"/>
                <a:gd name="T26" fmla="*/ 2750 w 198"/>
                <a:gd name="T27" fmla="*/ 2813 h 180"/>
                <a:gd name="T28" fmla="*/ 3063 w 198"/>
                <a:gd name="T29" fmla="*/ 2345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0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1"/>
                    <a:pt x="144" y="38"/>
                    <a:pt x="134" y="32"/>
                  </a:cubicBezTo>
                  <a:cubicBezTo>
                    <a:pt x="102" y="8"/>
                    <a:pt x="59" y="3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4"/>
                  </a:cubicBezTo>
                  <a:cubicBezTo>
                    <a:pt x="166" y="69"/>
                    <a:pt x="188" y="112"/>
                    <a:pt x="176" y="171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5" y="177"/>
                    <a:pt x="176" y="180"/>
                  </a:cubicBezTo>
                  <a:cubicBezTo>
                    <a:pt x="187" y="177"/>
                    <a:pt x="198" y="160"/>
                    <a:pt x="196" y="15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8" name="Oval 105">
              <a:extLst>
                <a:ext uri="{FF2B5EF4-FFF2-40B4-BE49-F238E27FC236}">
                  <a16:creationId xmlns:a16="http://schemas.microsoft.com/office/drawing/2014/main" id="{1512C821-A218-44DD-89AF-45A25729B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1257"/>
              <a:ext cx="187" cy="32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309" name="Freeform 106">
              <a:extLst>
                <a:ext uri="{FF2B5EF4-FFF2-40B4-BE49-F238E27FC236}">
                  <a16:creationId xmlns:a16="http://schemas.microsoft.com/office/drawing/2014/main" id="{99469738-C4DD-466F-9D95-3AD88E001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072"/>
              <a:ext cx="150" cy="82"/>
            </a:xfrm>
            <a:custGeom>
              <a:avLst/>
              <a:gdLst>
                <a:gd name="T0" fmla="*/ 0 w 60"/>
                <a:gd name="T1" fmla="*/ 216 h 33"/>
                <a:gd name="T2" fmla="*/ 938 w 60"/>
                <a:gd name="T3" fmla="*/ 0 h 33"/>
                <a:gd name="T4" fmla="*/ 0 w 60"/>
                <a:gd name="T5" fmla="*/ 21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3">
                  <a:moveTo>
                    <a:pt x="0" y="14"/>
                  </a:moveTo>
                  <a:cubicBezTo>
                    <a:pt x="9" y="21"/>
                    <a:pt x="42" y="21"/>
                    <a:pt x="60" y="0"/>
                  </a:cubicBezTo>
                  <a:cubicBezTo>
                    <a:pt x="54" y="9"/>
                    <a:pt x="27" y="33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0" name="Freeform 107">
              <a:extLst>
                <a:ext uri="{FF2B5EF4-FFF2-40B4-BE49-F238E27FC236}">
                  <a16:creationId xmlns:a16="http://schemas.microsoft.com/office/drawing/2014/main" id="{C5A5BB2E-30DD-49FE-A28B-2FE59201D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967"/>
              <a:ext cx="117" cy="32"/>
            </a:xfrm>
            <a:custGeom>
              <a:avLst/>
              <a:gdLst>
                <a:gd name="T0" fmla="*/ 0 w 47"/>
                <a:gd name="T1" fmla="*/ 0 h 13"/>
                <a:gd name="T2" fmla="*/ 724 w 47"/>
                <a:gd name="T3" fmla="*/ 133 h 13"/>
                <a:gd name="T4" fmla="*/ 0 w 4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3">
                  <a:moveTo>
                    <a:pt x="0" y="0"/>
                  </a:moveTo>
                  <a:cubicBezTo>
                    <a:pt x="6" y="5"/>
                    <a:pt x="28" y="13"/>
                    <a:pt x="47" y="9"/>
                  </a:cubicBezTo>
                  <a:cubicBezTo>
                    <a:pt x="34" y="13"/>
                    <a:pt x="13" y="1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1" name="Freeform 108">
              <a:extLst>
                <a:ext uri="{FF2B5EF4-FFF2-40B4-BE49-F238E27FC236}">
                  <a16:creationId xmlns:a16="http://schemas.microsoft.com/office/drawing/2014/main" id="{78D25E95-9824-4694-8184-D39996129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937"/>
              <a:ext cx="1045" cy="1092"/>
            </a:xfrm>
            <a:custGeom>
              <a:avLst/>
              <a:gdLst>
                <a:gd name="T0" fmla="*/ 4875 w 418"/>
                <a:gd name="T1" fmla="*/ 2404 h 437"/>
                <a:gd name="T2" fmla="*/ 5125 w 418"/>
                <a:gd name="T3" fmla="*/ 3871 h 437"/>
                <a:gd name="T4" fmla="*/ 5675 w 418"/>
                <a:gd name="T5" fmla="*/ 5133 h 437"/>
                <a:gd name="T6" fmla="*/ 6095 w 418"/>
                <a:gd name="T7" fmla="*/ 5882 h 437"/>
                <a:gd name="T8" fmla="*/ 6458 w 418"/>
                <a:gd name="T9" fmla="*/ 6382 h 437"/>
                <a:gd name="T10" fmla="*/ 6238 w 418"/>
                <a:gd name="T11" fmla="*/ 6694 h 437"/>
                <a:gd name="T12" fmla="*/ 5533 w 418"/>
                <a:gd name="T13" fmla="*/ 6432 h 437"/>
                <a:gd name="T14" fmla="*/ 5270 w 418"/>
                <a:gd name="T15" fmla="*/ 6195 h 437"/>
                <a:gd name="T16" fmla="*/ 4845 w 418"/>
                <a:gd name="T17" fmla="*/ 6287 h 437"/>
                <a:gd name="T18" fmla="*/ 4583 w 418"/>
                <a:gd name="T19" fmla="*/ 6007 h 437"/>
                <a:gd name="T20" fmla="*/ 4083 w 418"/>
                <a:gd name="T21" fmla="*/ 5820 h 437"/>
                <a:gd name="T22" fmla="*/ 3813 w 418"/>
                <a:gd name="T23" fmla="*/ 5308 h 437"/>
                <a:gd name="T24" fmla="*/ 3395 w 418"/>
                <a:gd name="T25" fmla="*/ 5103 h 437"/>
                <a:gd name="T26" fmla="*/ 3083 w 418"/>
                <a:gd name="T27" fmla="*/ 4995 h 437"/>
                <a:gd name="T28" fmla="*/ 2675 w 418"/>
                <a:gd name="T29" fmla="*/ 4665 h 437"/>
                <a:gd name="T30" fmla="*/ 2438 w 418"/>
                <a:gd name="T31" fmla="*/ 4433 h 437"/>
                <a:gd name="T32" fmla="*/ 2175 w 418"/>
                <a:gd name="T33" fmla="*/ 3966 h 437"/>
                <a:gd name="T34" fmla="*/ 1938 w 418"/>
                <a:gd name="T35" fmla="*/ 3558 h 437"/>
                <a:gd name="T36" fmla="*/ 1845 w 418"/>
                <a:gd name="T37" fmla="*/ 3134 h 437"/>
                <a:gd name="T38" fmla="*/ 2125 w 418"/>
                <a:gd name="T39" fmla="*/ 3041 h 437"/>
                <a:gd name="T40" fmla="*/ 958 w 418"/>
                <a:gd name="T41" fmla="*/ 3154 h 437"/>
                <a:gd name="T42" fmla="*/ 583 w 418"/>
                <a:gd name="T43" fmla="*/ 2821 h 437"/>
                <a:gd name="T44" fmla="*/ 300 w 418"/>
                <a:gd name="T45" fmla="*/ 2291 h 437"/>
                <a:gd name="T46" fmla="*/ 113 w 418"/>
                <a:gd name="T47" fmla="*/ 1904 h 437"/>
                <a:gd name="T48" fmla="*/ 50 w 418"/>
                <a:gd name="T49" fmla="*/ 1449 h 437"/>
                <a:gd name="T50" fmla="*/ 363 w 418"/>
                <a:gd name="T51" fmla="*/ 812 h 437"/>
                <a:gd name="T52" fmla="*/ 1238 w 418"/>
                <a:gd name="T53" fmla="*/ 575 h 437"/>
                <a:gd name="T54" fmla="*/ 1813 w 418"/>
                <a:gd name="T55" fmla="*/ 687 h 437"/>
                <a:gd name="T56" fmla="*/ 2520 w 418"/>
                <a:gd name="T57" fmla="*/ 1542 h 437"/>
                <a:gd name="T58" fmla="*/ 2970 w 418"/>
                <a:gd name="T59" fmla="*/ 1999 h 437"/>
                <a:gd name="T60" fmla="*/ 3363 w 418"/>
                <a:gd name="T61" fmla="*/ 3216 h 437"/>
                <a:gd name="T62" fmla="*/ 3375 w 418"/>
                <a:gd name="T63" fmla="*/ 2012 h 437"/>
                <a:gd name="T64" fmla="*/ 3395 w 418"/>
                <a:gd name="T65" fmla="*/ 1854 h 437"/>
                <a:gd name="T66" fmla="*/ 3675 w 418"/>
                <a:gd name="T67" fmla="*/ 1404 h 437"/>
                <a:gd name="T68" fmla="*/ 4158 w 418"/>
                <a:gd name="T69" fmla="*/ 887 h 437"/>
                <a:gd name="T70" fmla="*/ 3800 w 418"/>
                <a:gd name="T71" fmla="*/ 950 h 437"/>
                <a:gd name="T72" fmla="*/ 3800 w 418"/>
                <a:gd name="T73" fmla="*/ 625 h 437"/>
                <a:gd name="T74" fmla="*/ 4470 w 418"/>
                <a:gd name="T75" fmla="*/ 30 h 437"/>
                <a:gd name="T76" fmla="*/ 4895 w 418"/>
                <a:gd name="T77" fmla="*/ 655 h 437"/>
                <a:gd name="T78" fmla="*/ 4895 w 418"/>
                <a:gd name="T79" fmla="*/ 1062 h 437"/>
                <a:gd name="T80" fmla="*/ 4488 w 418"/>
                <a:gd name="T81" fmla="*/ 917 h 43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18" h="437">
                  <a:moveTo>
                    <a:pt x="311" y="87"/>
                  </a:moveTo>
                  <a:cubicBezTo>
                    <a:pt x="312" y="104"/>
                    <a:pt x="306" y="139"/>
                    <a:pt x="312" y="154"/>
                  </a:cubicBezTo>
                  <a:cubicBezTo>
                    <a:pt x="319" y="168"/>
                    <a:pt x="319" y="178"/>
                    <a:pt x="322" y="189"/>
                  </a:cubicBezTo>
                  <a:cubicBezTo>
                    <a:pt x="325" y="201"/>
                    <a:pt x="322" y="234"/>
                    <a:pt x="328" y="248"/>
                  </a:cubicBezTo>
                  <a:cubicBezTo>
                    <a:pt x="334" y="263"/>
                    <a:pt x="336" y="271"/>
                    <a:pt x="340" y="278"/>
                  </a:cubicBezTo>
                  <a:cubicBezTo>
                    <a:pt x="345" y="286"/>
                    <a:pt x="353" y="316"/>
                    <a:pt x="363" y="329"/>
                  </a:cubicBezTo>
                  <a:cubicBezTo>
                    <a:pt x="374" y="341"/>
                    <a:pt x="374" y="351"/>
                    <a:pt x="381" y="358"/>
                  </a:cubicBezTo>
                  <a:cubicBezTo>
                    <a:pt x="388" y="365"/>
                    <a:pt x="385" y="371"/>
                    <a:pt x="390" y="377"/>
                  </a:cubicBezTo>
                  <a:cubicBezTo>
                    <a:pt x="395" y="383"/>
                    <a:pt x="399" y="384"/>
                    <a:pt x="403" y="389"/>
                  </a:cubicBezTo>
                  <a:cubicBezTo>
                    <a:pt x="407" y="394"/>
                    <a:pt x="416" y="402"/>
                    <a:pt x="413" y="409"/>
                  </a:cubicBezTo>
                  <a:cubicBezTo>
                    <a:pt x="410" y="416"/>
                    <a:pt x="418" y="433"/>
                    <a:pt x="413" y="435"/>
                  </a:cubicBezTo>
                  <a:cubicBezTo>
                    <a:pt x="408" y="437"/>
                    <a:pt x="409" y="432"/>
                    <a:pt x="399" y="429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7" y="425"/>
                    <a:pt x="353" y="419"/>
                    <a:pt x="354" y="412"/>
                  </a:cubicBezTo>
                  <a:cubicBezTo>
                    <a:pt x="355" y="405"/>
                    <a:pt x="350" y="402"/>
                    <a:pt x="350" y="402"/>
                  </a:cubicBezTo>
                  <a:cubicBezTo>
                    <a:pt x="350" y="402"/>
                    <a:pt x="340" y="397"/>
                    <a:pt x="337" y="397"/>
                  </a:cubicBezTo>
                  <a:cubicBezTo>
                    <a:pt x="334" y="397"/>
                    <a:pt x="330" y="394"/>
                    <a:pt x="324" y="396"/>
                  </a:cubicBezTo>
                  <a:cubicBezTo>
                    <a:pt x="318" y="398"/>
                    <a:pt x="313" y="404"/>
                    <a:pt x="310" y="403"/>
                  </a:cubicBezTo>
                  <a:cubicBezTo>
                    <a:pt x="307" y="402"/>
                    <a:pt x="303" y="401"/>
                    <a:pt x="300" y="398"/>
                  </a:cubicBezTo>
                  <a:cubicBezTo>
                    <a:pt x="297" y="394"/>
                    <a:pt x="300" y="390"/>
                    <a:pt x="293" y="385"/>
                  </a:cubicBezTo>
                  <a:cubicBezTo>
                    <a:pt x="285" y="380"/>
                    <a:pt x="293" y="372"/>
                    <a:pt x="281" y="374"/>
                  </a:cubicBezTo>
                  <a:cubicBezTo>
                    <a:pt x="270" y="376"/>
                    <a:pt x="271" y="383"/>
                    <a:pt x="261" y="373"/>
                  </a:cubicBezTo>
                  <a:cubicBezTo>
                    <a:pt x="252" y="364"/>
                    <a:pt x="252" y="357"/>
                    <a:pt x="249" y="354"/>
                  </a:cubicBezTo>
                  <a:cubicBezTo>
                    <a:pt x="246" y="351"/>
                    <a:pt x="249" y="344"/>
                    <a:pt x="244" y="340"/>
                  </a:cubicBezTo>
                  <a:cubicBezTo>
                    <a:pt x="239" y="337"/>
                    <a:pt x="239" y="329"/>
                    <a:pt x="232" y="329"/>
                  </a:cubicBezTo>
                  <a:cubicBezTo>
                    <a:pt x="226" y="329"/>
                    <a:pt x="217" y="327"/>
                    <a:pt x="217" y="327"/>
                  </a:cubicBezTo>
                  <a:cubicBezTo>
                    <a:pt x="217" y="327"/>
                    <a:pt x="218" y="328"/>
                    <a:pt x="207" y="324"/>
                  </a:cubicBezTo>
                  <a:cubicBezTo>
                    <a:pt x="197" y="320"/>
                    <a:pt x="202" y="332"/>
                    <a:pt x="197" y="320"/>
                  </a:cubicBezTo>
                  <a:cubicBezTo>
                    <a:pt x="192" y="308"/>
                    <a:pt x="195" y="298"/>
                    <a:pt x="187" y="298"/>
                  </a:cubicBezTo>
                  <a:cubicBezTo>
                    <a:pt x="178" y="298"/>
                    <a:pt x="171" y="299"/>
                    <a:pt x="171" y="299"/>
                  </a:cubicBezTo>
                  <a:cubicBezTo>
                    <a:pt x="160" y="294"/>
                    <a:pt x="160" y="294"/>
                    <a:pt x="160" y="294"/>
                  </a:cubicBezTo>
                  <a:cubicBezTo>
                    <a:pt x="160" y="294"/>
                    <a:pt x="159" y="289"/>
                    <a:pt x="156" y="284"/>
                  </a:cubicBezTo>
                  <a:cubicBezTo>
                    <a:pt x="152" y="279"/>
                    <a:pt x="157" y="277"/>
                    <a:pt x="151" y="270"/>
                  </a:cubicBezTo>
                  <a:cubicBezTo>
                    <a:pt x="146" y="262"/>
                    <a:pt x="146" y="259"/>
                    <a:pt x="139" y="254"/>
                  </a:cubicBezTo>
                  <a:cubicBezTo>
                    <a:pt x="132" y="249"/>
                    <a:pt x="133" y="243"/>
                    <a:pt x="130" y="240"/>
                  </a:cubicBezTo>
                  <a:cubicBezTo>
                    <a:pt x="126" y="237"/>
                    <a:pt x="128" y="233"/>
                    <a:pt x="124" y="228"/>
                  </a:cubicBezTo>
                  <a:cubicBezTo>
                    <a:pt x="123" y="225"/>
                    <a:pt x="111" y="217"/>
                    <a:pt x="108" y="210"/>
                  </a:cubicBezTo>
                  <a:cubicBezTo>
                    <a:pt x="105" y="204"/>
                    <a:pt x="111" y="199"/>
                    <a:pt x="118" y="201"/>
                  </a:cubicBezTo>
                  <a:cubicBezTo>
                    <a:pt x="142" y="201"/>
                    <a:pt x="164" y="220"/>
                    <a:pt x="183" y="228"/>
                  </a:cubicBezTo>
                  <a:cubicBezTo>
                    <a:pt x="183" y="228"/>
                    <a:pt x="167" y="213"/>
                    <a:pt x="136" y="195"/>
                  </a:cubicBezTo>
                  <a:cubicBezTo>
                    <a:pt x="101" y="177"/>
                    <a:pt x="86" y="206"/>
                    <a:pt x="76" y="204"/>
                  </a:cubicBezTo>
                  <a:cubicBezTo>
                    <a:pt x="68" y="206"/>
                    <a:pt x="67" y="203"/>
                    <a:pt x="61" y="202"/>
                  </a:cubicBezTo>
                  <a:cubicBezTo>
                    <a:pt x="55" y="201"/>
                    <a:pt x="55" y="194"/>
                    <a:pt x="50" y="192"/>
                  </a:cubicBezTo>
                  <a:cubicBezTo>
                    <a:pt x="44" y="190"/>
                    <a:pt x="43" y="188"/>
                    <a:pt x="37" y="181"/>
                  </a:cubicBezTo>
                  <a:cubicBezTo>
                    <a:pt x="31" y="173"/>
                    <a:pt x="26" y="164"/>
                    <a:pt x="22" y="157"/>
                  </a:cubicBezTo>
                  <a:cubicBezTo>
                    <a:pt x="17" y="151"/>
                    <a:pt x="21" y="153"/>
                    <a:pt x="19" y="147"/>
                  </a:cubicBezTo>
                  <a:cubicBezTo>
                    <a:pt x="16" y="141"/>
                    <a:pt x="17" y="141"/>
                    <a:pt x="13" y="135"/>
                  </a:cubicBezTo>
                  <a:cubicBezTo>
                    <a:pt x="9" y="129"/>
                    <a:pt x="7" y="129"/>
                    <a:pt x="7" y="122"/>
                  </a:cubicBezTo>
                  <a:cubicBezTo>
                    <a:pt x="7" y="114"/>
                    <a:pt x="10" y="116"/>
                    <a:pt x="5" y="109"/>
                  </a:cubicBezTo>
                  <a:cubicBezTo>
                    <a:pt x="0" y="102"/>
                    <a:pt x="3" y="98"/>
                    <a:pt x="3" y="93"/>
                  </a:cubicBezTo>
                  <a:cubicBezTo>
                    <a:pt x="3" y="87"/>
                    <a:pt x="1" y="84"/>
                    <a:pt x="1" y="76"/>
                  </a:cubicBezTo>
                  <a:cubicBezTo>
                    <a:pt x="4" y="66"/>
                    <a:pt x="13" y="57"/>
                    <a:pt x="23" y="52"/>
                  </a:cubicBezTo>
                  <a:cubicBezTo>
                    <a:pt x="29" y="48"/>
                    <a:pt x="46" y="45"/>
                    <a:pt x="54" y="43"/>
                  </a:cubicBezTo>
                  <a:cubicBezTo>
                    <a:pt x="63" y="41"/>
                    <a:pt x="69" y="38"/>
                    <a:pt x="79" y="37"/>
                  </a:cubicBezTo>
                  <a:cubicBezTo>
                    <a:pt x="84" y="37"/>
                    <a:pt x="88" y="40"/>
                    <a:pt x="95" y="41"/>
                  </a:cubicBezTo>
                  <a:cubicBezTo>
                    <a:pt x="102" y="43"/>
                    <a:pt x="112" y="42"/>
                    <a:pt x="116" y="44"/>
                  </a:cubicBezTo>
                  <a:cubicBezTo>
                    <a:pt x="136" y="52"/>
                    <a:pt x="137" y="77"/>
                    <a:pt x="151" y="90"/>
                  </a:cubicBezTo>
                  <a:cubicBezTo>
                    <a:pt x="154" y="93"/>
                    <a:pt x="158" y="95"/>
                    <a:pt x="161" y="99"/>
                  </a:cubicBezTo>
                  <a:cubicBezTo>
                    <a:pt x="164" y="103"/>
                    <a:pt x="164" y="108"/>
                    <a:pt x="167" y="112"/>
                  </a:cubicBezTo>
                  <a:cubicBezTo>
                    <a:pt x="173" y="119"/>
                    <a:pt x="192" y="118"/>
                    <a:pt x="190" y="128"/>
                  </a:cubicBezTo>
                  <a:cubicBezTo>
                    <a:pt x="193" y="139"/>
                    <a:pt x="185" y="154"/>
                    <a:pt x="193" y="176"/>
                  </a:cubicBezTo>
                  <a:cubicBezTo>
                    <a:pt x="201" y="197"/>
                    <a:pt x="215" y="206"/>
                    <a:pt x="215" y="206"/>
                  </a:cubicBezTo>
                  <a:cubicBezTo>
                    <a:pt x="206" y="181"/>
                    <a:pt x="193" y="167"/>
                    <a:pt x="204" y="152"/>
                  </a:cubicBezTo>
                  <a:cubicBezTo>
                    <a:pt x="216" y="136"/>
                    <a:pt x="212" y="138"/>
                    <a:pt x="216" y="129"/>
                  </a:cubicBezTo>
                  <a:cubicBezTo>
                    <a:pt x="215" y="131"/>
                    <a:pt x="215" y="131"/>
                    <a:pt x="215" y="131"/>
                  </a:cubicBezTo>
                  <a:cubicBezTo>
                    <a:pt x="215" y="128"/>
                    <a:pt x="215" y="121"/>
                    <a:pt x="217" y="119"/>
                  </a:cubicBezTo>
                  <a:cubicBezTo>
                    <a:pt x="220" y="115"/>
                    <a:pt x="225" y="115"/>
                    <a:pt x="228" y="111"/>
                  </a:cubicBezTo>
                  <a:cubicBezTo>
                    <a:pt x="233" y="104"/>
                    <a:pt x="228" y="96"/>
                    <a:pt x="235" y="90"/>
                  </a:cubicBezTo>
                  <a:cubicBezTo>
                    <a:pt x="234" y="91"/>
                    <a:pt x="234" y="91"/>
                    <a:pt x="234" y="91"/>
                  </a:cubicBezTo>
                  <a:cubicBezTo>
                    <a:pt x="247" y="85"/>
                    <a:pt x="266" y="66"/>
                    <a:pt x="266" y="57"/>
                  </a:cubicBezTo>
                  <a:cubicBezTo>
                    <a:pt x="258" y="71"/>
                    <a:pt x="247" y="72"/>
                    <a:pt x="242" y="67"/>
                  </a:cubicBezTo>
                  <a:cubicBezTo>
                    <a:pt x="239" y="66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2"/>
                  </a:cubicBezTo>
                  <a:cubicBezTo>
                    <a:pt x="244" y="49"/>
                    <a:pt x="244" y="45"/>
                    <a:pt x="243" y="40"/>
                  </a:cubicBezTo>
                  <a:cubicBezTo>
                    <a:pt x="245" y="28"/>
                    <a:pt x="247" y="12"/>
                    <a:pt x="249" y="7"/>
                  </a:cubicBezTo>
                  <a:cubicBezTo>
                    <a:pt x="258" y="1"/>
                    <a:pt x="272" y="0"/>
                    <a:pt x="286" y="2"/>
                  </a:cubicBezTo>
                  <a:cubicBezTo>
                    <a:pt x="299" y="5"/>
                    <a:pt x="309" y="10"/>
                    <a:pt x="315" y="18"/>
                  </a:cubicBezTo>
                  <a:cubicBezTo>
                    <a:pt x="315" y="24"/>
                    <a:pt x="314" y="32"/>
                    <a:pt x="313" y="42"/>
                  </a:cubicBezTo>
                  <a:cubicBezTo>
                    <a:pt x="311" y="45"/>
                    <a:pt x="315" y="50"/>
                    <a:pt x="313" y="55"/>
                  </a:cubicBezTo>
                  <a:cubicBezTo>
                    <a:pt x="311" y="60"/>
                    <a:pt x="314" y="60"/>
                    <a:pt x="313" y="68"/>
                  </a:cubicBezTo>
                  <a:cubicBezTo>
                    <a:pt x="312" y="77"/>
                    <a:pt x="315" y="76"/>
                    <a:pt x="310" y="75"/>
                  </a:cubicBezTo>
                  <a:cubicBezTo>
                    <a:pt x="300" y="75"/>
                    <a:pt x="292" y="72"/>
                    <a:pt x="287" y="59"/>
                  </a:cubicBezTo>
                  <a:cubicBezTo>
                    <a:pt x="286" y="72"/>
                    <a:pt x="295" y="84"/>
                    <a:pt x="311" y="87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2" name="Freeform 109">
              <a:extLst>
                <a:ext uri="{FF2B5EF4-FFF2-40B4-BE49-F238E27FC236}">
                  <a16:creationId xmlns:a16="http://schemas.microsoft.com/office/drawing/2014/main" id="{AE8FDE3A-3725-4781-851A-82D7F35ED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1899"/>
              <a:ext cx="288" cy="290"/>
            </a:xfrm>
            <a:custGeom>
              <a:avLst/>
              <a:gdLst>
                <a:gd name="T0" fmla="*/ 1806 w 115"/>
                <a:gd name="T1" fmla="*/ 425 h 116"/>
                <a:gd name="T2" fmla="*/ 1160 w 115"/>
                <a:gd name="T3" fmla="*/ 50 h 116"/>
                <a:gd name="T4" fmla="*/ 363 w 115"/>
                <a:gd name="T5" fmla="*/ 175 h 116"/>
                <a:gd name="T6" fmla="*/ 333 w 115"/>
                <a:gd name="T7" fmla="*/ 208 h 116"/>
                <a:gd name="T8" fmla="*/ 238 w 115"/>
                <a:gd name="T9" fmla="*/ 895 h 116"/>
                <a:gd name="T10" fmla="*/ 0 w 115"/>
                <a:gd name="T11" fmla="*/ 1813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16">
                  <a:moveTo>
                    <a:pt x="115" y="27"/>
                  </a:moveTo>
                  <a:cubicBezTo>
                    <a:pt x="107" y="15"/>
                    <a:pt x="92" y="6"/>
                    <a:pt x="74" y="3"/>
                  </a:cubicBezTo>
                  <a:cubicBezTo>
                    <a:pt x="55" y="0"/>
                    <a:pt x="36" y="2"/>
                    <a:pt x="23" y="11"/>
                  </a:cubicBezTo>
                  <a:cubicBezTo>
                    <a:pt x="22" y="11"/>
                    <a:pt x="22" y="12"/>
                    <a:pt x="21" y="13"/>
                  </a:cubicBezTo>
                  <a:cubicBezTo>
                    <a:pt x="17" y="19"/>
                    <a:pt x="18" y="34"/>
                    <a:pt x="15" y="57"/>
                  </a:cubicBezTo>
                  <a:cubicBezTo>
                    <a:pt x="13" y="76"/>
                    <a:pt x="14" y="108"/>
                    <a:pt x="0" y="116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3" name="Freeform 110">
              <a:extLst>
                <a:ext uri="{FF2B5EF4-FFF2-40B4-BE49-F238E27FC236}">
                  <a16:creationId xmlns:a16="http://schemas.microsoft.com/office/drawing/2014/main" id="{FDB0EE5D-FA7A-44A6-B964-862EC13B8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817"/>
              <a:ext cx="1008" cy="1337"/>
            </a:xfrm>
            <a:custGeom>
              <a:avLst/>
              <a:gdLst>
                <a:gd name="T0" fmla="*/ 6276 w 403"/>
                <a:gd name="T1" fmla="*/ 6290 h 535"/>
                <a:gd name="T2" fmla="*/ 5743 w 403"/>
                <a:gd name="T3" fmla="*/ 4746 h 535"/>
                <a:gd name="T4" fmla="*/ 4710 w 403"/>
                <a:gd name="T5" fmla="*/ 3541 h 535"/>
                <a:gd name="T6" fmla="*/ 3754 w 403"/>
                <a:gd name="T7" fmla="*/ 2699 h 535"/>
                <a:gd name="T8" fmla="*/ 2929 w 403"/>
                <a:gd name="T9" fmla="*/ 2199 h 535"/>
                <a:gd name="T10" fmla="*/ 2584 w 403"/>
                <a:gd name="T11" fmla="*/ 2312 h 535"/>
                <a:gd name="T12" fmla="*/ 2471 w 403"/>
                <a:gd name="T13" fmla="*/ 3229 h 535"/>
                <a:gd name="T14" fmla="*/ 2534 w 403"/>
                <a:gd name="T15" fmla="*/ 2012 h 535"/>
                <a:gd name="T16" fmla="*/ 2909 w 403"/>
                <a:gd name="T17" fmla="*/ 1387 h 535"/>
                <a:gd name="T18" fmla="*/ 2879 w 403"/>
                <a:gd name="T19" fmla="*/ 1155 h 535"/>
                <a:gd name="T20" fmla="*/ 2629 w 403"/>
                <a:gd name="T21" fmla="*/ 592 h 535"/>
                <a:gd name="T22" fmla="*/ 2459 w 403"/>
                <a:gd name="T23" fmla="*/ 387 h 535"/>
                <a:gd name="T24" fmla="*/ 2221 w 403"/>
                <a:gd name="T25" fmla="*/ 262 h 535"/>
                <a:gd name="T26" fmla="*/ 1971 w 403"/>
                <a:gd name="T27" fmla="*/ 187 h 535"/>
                <a:gd name="T28" fmla="*/ 1646 w 403"/>
                <a:gd name="T29" fmla="*/ 137 h 535"/>
                <a:gd name="T30" fmla="*/ 1438 w 403"/>
                <a:gd name="T31" fmla="*/ 75 h 535"/>
                <a:gd name="T32" fmla="*/ 1271 w 403"/>
                <a:gd name="T33" fmla="*/ 30 h 535"/>
                <a:gd name="T34" fmla="*/ 970 w 403"/>
                <a:gd name="T35" fmla="*/ 12 h 535"/>
                <a:gd name="T36" fmla="*/ 645 w 403"/>
                <a:gd name="T37" fmla="*/ 62 h 535"/>
                <a:gd name="T38" fmla="*/ 345 w 403"/>
                <a:gd name="T39" fmla="*/ 125 h 535"/>
                <a:gd name="T40" fmla="*/ 50 w 403"/>
                <a:gd name="T41" fmla="*/ 937 h 535"/>
                <a:gd name="T42" fmla="*/ 63 w 403"/>
                <a:gd name="T43" fmla="*/ 1012 h 535"/>
                <a:gd name="T44" fmla="*/ 33 w 403"/>
                <a:gd name="T45" fmla="*/ 1904 h 535"/>
                <a:gd name="T46" fmla="*/ 33 w 403"/>
                <a:gd name="T47" fmla="*/ 1904 h 535"/>
                <a:gd name="T48" fmla="*/ 375 w 403"/>
                <a:gd name="T49" fmla="*/ 1604 h 535"/>
                <a:gd name="T50" fmla="*/ 33 w 403"/>
                <a:gd name="T51" fmla="*/ 2092 h 535"/>
                <a:gd name="T52" fmla="*/ 375 w 403"/>
                <a:gd name="T53" fmla="*/ 2904 h 535"/>
                <a:gd name="T54" fmla="*/ 550 w 403"/>
                <a:gd name="T55" fmla="*/ 3324 h 535"/>
                <a:gd name="T56" fmla="*/ 925 w 403"/>
                <a:gd name="T57" fmla="*/ 4091 h 535"/>
                <a:gd name="T58" fmla="*/ 1051 w 403"/>
                <a:gd name="T59" fmla="*/ 4508 h 535"/>
                <a:gd name="T60" fmla="*/ 1251 w 403"/>
                <a:gd name="T61" fmla="*/ 4978 h 535"/>
                <a:gd name="T62" fmla="*/ 1408 w 403"/>
                <a:gd name="T63" fmla="*/ 5308 h 535"/>
                <a:gd name="T64" fmla="*/ 1658 w 403"/>
                <a:gd name="T65" fmla="*/ 5903 h 535"/>
                <a:gd name="T66" fmla="*/ 1876 w 403"/>
                <a:gd name="T67" fmla="*/ 6228 h 535"/>
                <a:gd name="T68" fmla="*/ 2064 w 403"/>
                <a:gd name="T69" fmla="*/ 6478 h 535"/>
                <a:gd name="T70" fmla="*/ 2146 w 403"/>
                <a:gd name="T71" fmla="*/ 6570 h 535"/>
                <a:gd name="T72" fmla="*/ 2754 w 403"/>
                <a:gd name="T73" fmla="*/ 7100 h 535"/>
                <a:gd name="T74" fmla="*/ 3772 w 403"/>
                <a:gd name="T75" fmla="*/ 7820 h 535"/>
                <a:gd name="T76" fmla="*/ 4785 w 403"/>
                <a:gd name="T77" fmla="*/ 8224 h 535"/>
                <a:gd name="T78" fmla="*/ 6038 w 403"/>
                <a:gd name="T79" fmla="*/ 7445 h 535"/>
                <a:gd name="T80" fmla="*/ 6276 w 403"/>
                <a:gd name="T81" fmla="*/ 6290 h 5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03" h="535">
                  <a:moveTo>
                    <a:pt x="401" y="403"/>
                  </a:moveTo>
                  <a:cubicBezTo>
                    <a:pt x="403" y="374"/>
                    <a:pt x="383" y="329"/>
                    <a:pt x="367" y="304"/>
                  </a:cubicBezTo>
                  <a:cubicBezTo>
                    <a:pt x="349" y="276"/>
                    <a:pt x="325" y="249"/>
                    <a:pt x="301" y="227"/>
                  </a:cubicBezTo>
                  <a:cubicBezTo>
                    <a:pt x="281" y="208"/>
                    <a:pt x="257" y="195"/>
                    <a:pt x="240" y="173"/>
                  </a:cubicBezTo>
                  <a:cubicBezTo>
                    <a:pt x="227" y="157"/>
                    <a:pt x="210" y="139"/>
                    <a:pt x="187" y="141"/>
                  </a:cubicBezTo>
                  <a:cubicBezTo>
                    <a:pt x="183" y="142"/>
                    <a:pt x="175" y="143"/>
                    <a:pt x="165" y="148"/>
                  </a:cubicBezTo>
                  <a:cubicBezTo>
                    <a:pt x="162" y="150"/>
                    <a:pt x="143" y="171"/>
                    <a:pt x="158" y="207"/>
                  </a:cubicBezTo>
                  <a:cubicBezTo>
                    <a:pt x="146" y="188"/>
                    <a:pt x="138" y="146"/>
                    <a:pt x="162" y="129"/>
                  </a:cubicBezTo>
                  <a:cubicBezTo>
                    <a:pt x="186" y="111"/>
                    <a:pt x="185" y="96"/>
                    <a:pt x="186" y="89"/>
                  </a:cubicBezTo>
                  <a:cubicBezTo>
                    <a:pt x="187" y="82"/>
                    <a:pt x="184" y="81"/>
                    <a:pt x="184" y="74"/>
                  </a:cubicBezTo>
                  <a:cubicBezTo>
                    <a:pt x="184" y="66"/>
                    <a:pt x="172" y="41"/>
                    <a:pt x="168" y="38"/>
                  </a:cubicBezTo>
                  <a:cubicBezTo>
                    <a:pt x="164" y="35"/>
                    <a:pt x="164" y="29"/>
                    <a:pt x="157" y="25"/>
                  </a:cubicBezTo>
                  <a:cubicBezTo>
                    <a:pt x="149" y="21"/>
                    <a:pt x="148" y="17"/>
                    <a:pt x="142" y="17"/>
                  </a:cubicBezTo>
                  <a:cubicBezTo>
                    <a:pt x="136" y="17"/>
                    <a:pt x="132" y="14"/>
                    <a:pt x="126" y="12"/>
                  </a:cubicBezTo>
                  <a:cubicBezTo>
                    <a:pt x="119" y="10"/>
                    <a:pt x="108" y="10"/>
                    <a:pt x="105" y="9"/>
                  </a:cubicBezTo>
                  <a:cubicBezTo>
                    <a:pt x="102" y="8"/>
                    <a:pt x="95" y="5"/>
                    <a:pt x="92" y="5"/>
                  </a:cubicBezTo>
                  <a:cubicBezTo>
                    <a:pt x="89" y="5"/>
                    <a:pt x="87" y="2"/>
                    <a:pt x="81" y="2"/>
                  </a:cubicBezTo>
                  <a:cubicBezTo>
                    <a:pt x="75" y="2"/>
                    <a:pt x="67" y="0"/>
                    <a:pt x="62" y="1"/>
                  </a:cubicBezTo>
                  <a:cubicBezTo>
                    <a:pt x="57" y="2"/>
                    <a:pt x="47" y="4"/>
                    <a:pt x="41" y="4"/>
                  </a:cubicBezTo>
                  <a:cubicBezTo>
                    <a:pt x="38" y="4"/>
                    <a:pt x="30" y="6"/>
                    <a:pt x="22" y="8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4" y="62"/>
                    <a:pt x="5" y="64"/>
                    <a:pt x="4" y="65"/>
                  </a:cubicBezTo>
                  <a:cubicBezTo>
                    <a:pt x="2" y="76"/>
                    <a:pt x="0" y="101"/>
                    <a:pt x="2" y="122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13" y="121"/>
                    <a:pt x="22" y="117"/>
                    <a:pt x="24" y="103"/>
                  </a:cubicBezTo>
                  <a:cubicBezTo>
                    <a:pt x="24" y="119"/>
                    <a:pt x="15" y="130"/>
                    <a:pt x="2" y="134"/>
                  </a:cubicBezTo>
                  <a:cubicBezTo>
                    <a:pt x="0" y="157"/>
                    <a:pt x="20" y="168"/>
                    <a:pt x="24" y="186"/>
                  </a:cubicBezTo>
                  <a:cubicBezTo>
                    <a:pt x="28" y="204"/>
                    <a:pt x="34" y="200"/>
                    <a:pt x="35" y="213"/>
                  </a:cubicBezTo>
                  <a:cubicBezTo>
                    <a:pt x="36" y="227"/>
                    <a:pt x="56" y="249"/>
                    <a:pt x="59" y="262"/>
                  </a:cubicBezTo>
                  <a:cubicBezTo>
                    <a:pt x="62" y="274"/>
                    <a:pt x="59" y="273"/>
                    <a:pt x="67" y="289"/>
                  </a:cubicBezTo>
                  <a:cubicBezTo>
                    <a:pt x="76" y="304"/>
                    <a:pt x="77" y="309"/>
                    <a:pt x="80" y="319"/>
                  </a:cubicBezTo>
                  <a:cubicBezTo>
                    <a:pt x="83" y="328"/>
                    <a:pt x="82" y="329"/>
                    <a:pt x="90" y="340"/>
                  </a:cubicBezTo>
                  <a:cubicBezTo>
                    <a:pt x="99" y="351"/>
                    <a:pt x="102" y="365"/>
                    <a:pt x="106" y="378"/>
                  </a:cubicBezTo>
                  <a:cubicBezTo>
                    <a:pt x="110" y="390"/>
                    <a:pt x="112" y="385"/>
                    <a:pt x="120" y="399"/>
                  </a:cubicBezTo>
                  <a:cubicBezTo>
                    <a:pt x="129" y="413"/>
                    <a:pt x="129" y="406"/>
                    <a:pt x="132" y="415"/>
                  </a:cubicBezTo>
                  <a:cubicBezTo>
                    <a:pt x="133" y="417"/>
                    <a:pt x="135" y="419"/>
                    <a:pt x="137" y="421"/>
                  </a:cubicBezTo>
                  <a:cubicBezTo>
                    <a:pt x="144" y="435"/>
                    <a:pt x="166" y="447"/>
                    <a:pt x="176" y="455"/>
                  </a:cubicBezTo>
                  <a:cubicBezTo>
                    <a:pt x="196" y="473"/>
                    <a:pt x="220" y="484"/>
                    <a:pt x="241" y="501"/>
                  </a:cubicBezTo>
                  <a:cubicBezTo>
                    <a:pt x="258" y="515"/>
                    <a:pt x="283" y="535"/>
                    <a:pt x="306" y="527"/>
                  </a:cubicBezTo>
                  <a:cubicBezTo>
                    <a:pt x="329" y="519"/>
                    <a:pt x="370" y="525"/>
                    <a:pt x="386" y="477"/>
                  </a:cubicBezTo>
                  <a:cubicBezTo>
                    <a:pt x="393" y="458"/>
                    <a:pt x="400" y="421"/>
                    <a:pt x="401" y="403"/>
                  </a:cubicBezTo>
                  <a:close/>
                </a:path>
              </a:pathLst>
            </a:custGeom>
            <a:solidFill>
              <a:srgbClr val="B00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4" name="Freeform 111">
              <a:extLst>
                <a:ext uri="{FF2B5EF4-FFF2-40B4-BE49-F238E27FC236}">
                  <a16:creationId xmlns:a16="http://schemas.microsoft.com/office/drawing/2014/main" id="{E2DC1E75-832A-406C-B03D-81CC2AF99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862"/>
              <a:ext cx="67" cy="87"/>
            </a:xfrm>
            <a:custGeom>
              <a:avLst/>
              <a:gdLst>
                <a:gd name="T0" fmla="*/ 136 w 27"/>
                <a:gd name="T1" fmla="*/ 92 h 35"/>
                <a:gd name="T2" fmla="*/ 74 w 27"/>
                <a:gd name="T3" fmla="*/ 259 h 35"/>
                <a:gd name="T4" fmla="*/ 290 w 27"/>
                <a:gd name="T5" fmla="*/ 524 h 35"/>
                <a:gd name="T6" fmla="*/ 370 w 27"/>
                <a:gd name="T7" fmla="*/ 321 h 35"/>
                <a:gd name="T8" fmla="*/ 136 w 27"/>
                <a:gd name="T9" fmla="*/ 9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5">
                  <a:moveTo>
                    <a:pt x="9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4"/>
                    <a:pt x="19" y="34"/>
                  </a:cubicBezTo>
                  <a:cubicBezTo>
                    <a:pt x="27" y="35"/>
                    <a:pt x="26" y="26"/>
                    <a:pt x="24" y="21"/>
                  </a:cubicBezTo>
                  <a:cubicBezTo>
                    <a:pt x="22" y="14"/>
                    <a:pt x="16" y="9"/>
                    <a:pt x="9" y="6"/>
                  </a:cubicBezTo>
                </a:path>
              </a:pathLst>
            </a:custGeom>
            <a:solidFill>
              <a:srgbClr val="9A1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5" name="Freeform 112">
              <a:extLst>
                <a:ext uri="{FF2B5EF4-FFF2-40B4-BE49-F238E27FC236}">
                  <a16:creationId xmlns:a16="http://schemas.microsoft.com/office/drawing/2014/main" id="{9CC0EE32-5FBA-4CFE-B847-230F479A5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8" y="1962"/>
              <a:ext cx="80" cy="77"/>
            </a:xfrm>
            <a:custGeom>
              <a:avLst/>
              <a:gdLst>
                <a:gd name="T0" fmla="*/ 270 w 32"/>
                <a:gd name="T1" fmla="*/ 92 h 31"/>
                <a:gd name="T2" fmla="*/ 345 w 32"/>
                <a:gd name="T3" fmla="*/ 445 h 31"/>
                <a:gd name="T4" fmla="*/ 488 w 32"/>
                <a:gd name="T5" fmla="*/ 291 h 31"/>
                <a:gd name="T6" fmla="*/ 283 w 32"/>
                <a:gd name="T7" fmla="*/ 6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17" y="6"/>
                  </a:moveTo>
                  <a:cubicBezTo>
                    <a:pt x="0" y="0"/>
                    <a:pt x="13" y="27"/>
                    <a:pt x="22" y="29"/>
                  </a:cubicBezTo>
                  <a:cubicBezTo>
                    <a:pt x="30" y="31"/>
                    <a:pt x="32" y="26"/>
                    <a:pt x="31" y="19"/>
                  </a:cubicBezTo>
                  <a:cubicBezTo>
                    <a:pt x="29" y="12"/>
                    <a:pt x="24" y="8"/>
                    <a:pt x="18" y="4"/>
                  </a:cubicBezTo>
                </a:path>
              </a:pathLst>
            </a:custGeom>
            <a:solidFill>
              <a:srgbClr val="9A1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6" name="Freeform 113">
              <a:extLst>
                <a:ext uri="{FF2B5EF4-FFF2-40B4-BE49-F238E27FC236}">
                  <a16:creationId xmlns:a16="http://schemas.microsoft.com/office/drawing/2014/main" id="{10E78A82-974F-4925-99AD-36BBE8515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1939"/>
              <a:ext cx="235" cy="398"/>
            </a:xfrm>
            <a:custGeom>
              <a:avLst/>
              <a:gdLst>
                <a:gd name="T0" fmla="*/ 1345 w 94"/>
                <a:gd name="T1" fmla="*/ 1680 h 159"/>
                <a:gd name="T2" fmla="*/ 625 w 94"/>
                <a:gd name="T3" fmla="*/ 501 h 159"/>
                <a:gd name="T4" fmla="*/ 33 w 94"/>
                <a:gd name="T5" fmla="*/ 0 h 159"/>
                <a:gd name="T6" fmla="*/ 0 w 94"/>
                <a:gd name="T7" fmla="*/ 175 h 159"/>
                <a:gd name="T8" fmla="*/ 708 w 94"/>
                <a:gd name="T9" fmla="*/ 834 h 159"/>
                <a:gd name="T10" fmla="*/ 363 w 94"/>
                <a:gd name="T11" fmla="*/ 834 h 159"/>
                <a:gd name="T12" fmla="*/ 783 w 94"/>
                <a:gd name="T13" fmla="*/ 1084 h 159"/>
                <a:gd name="T14" fmla="*/ 1300 w 94"/>
                <a:gd name="T15" fmla="*/ 1772 h 159"/>
                <a:gd name="T16" fmla="*/ 1438 w 94"/>
                <a:gd name="T17" fmla="*/ 2380 h 159"/>
                <a:gd name="T18" fmla="*/ 1458 w 94"/>
                <a:gd name="T19" fmla="*/ 2350 h 159"/>
                <a:gd name="T20" fmla="*/ 1345 w 94"/>
                <a:gd name="T21" fmla="*/ 1680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9">
                  <a:moveTo>
                    <a:pt x="86" y="107"/>
                  </a:moveTo>
                  <a:cubicBezTo>
                    <a:pt x="83" y="77"/>
                    <a:pt x="52" y="40"/>
                    <a:pt x="40" y="32"/>
                  </a:cubicBezTo>
                  <a:cubicBezTo>
                    <a:pt x="28" y="25"/>
                    <a:pt x="17" y="17"/>
                    <a:pt x="2" y="0"/>
                  </a:cubicBezTo>
                  <a:cubicBezTo>
                    <a:pt x="1" y="4"/>
                    <a:pt x="0" y="7"/>
                    <a:pt x="0" y="11"/>
                  </a:cubicBezTo>
                  <a:cubicBezTo>
                    <a:pt x="12" y="25"/>
                    <a:pt x="50" y="44"/>
                    <a:pt x="45" y="53"/>
                  </a:cubicBezTo>
                  <a:cubicBezTo>
                    <a:pt x="39" y="62"/>
                    <a:pt x="27" y="59"/>
                    <a:pt x="23" y="53"/>
                  </a:cubicBezTo>
                  <a:cubicBezTo>
                    <a:pt x="31" y="65"/>
                    <a:pt x="33" y="66"/>
                    <a:pt x="50" y="69"/>
                  </a:cubicBezTo>
                  <a:cubicBezTo>
                    <a:pt x="67" y="72"/>
                    <a:pt x="79" y="96"/>
                    <a:pt x="83" y="113"/>
                  </a:cubicBezTo>
                  <a:cubicBezTo>
                    <a:pt x="87" y="125"/>
                    <a:pt x="92" y="152"/>
                    <a:pt x="92" y="152"/>
                  </a:cubicBezTo>
                  <a:cubicBezTo>
                    <a:pt x="92" y="152"/>
                    <a:pt x="94" y="159"/>
                    <a:pt x="93" y="150"/>
                  </a:cubicBezTo>
                  <a:cubicBezTo>
                    <a:pt x="90" y="137"/>
                    <a:pt x="88" y="124"/>
                    <a:pt x="86" y="107"/>
                  </a:cubicBezTo>
                </a:path>
              </a:pathLst>
            </a:custGeom>
            <a:solidFill>
              <a:srgbClr val="F2C5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7" name="Freeform 114">
              <a:extLst>
                <a:ext uri="{FF2B5EF4-FFF2-40B4-BE49-F238E27FC236}">
                  <a16:creationId xmlns:a16="http://schemas.microsoft.com/office/drawing/2014/main" id="{0FAA3A65-C1BD-4410-B4E5-CE511CA31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" y="1939"/>
              <a:ext cx="235" cy="398"/>
            </a:xfrm>
            <a:custGeom>
              <a:avLst/>
              <a:gdLst>
                <a:gd name="T0" fmla="*/ 1345 w 94"/>
                <a:gd name="T1" fmla="*/ 1680 h 159"/>
                <a:gd name="T2" fmla="*/ 625 w 94"/>
                <a:gd name="T3" fmla="*/ 501 h 159"/>
                <a:gd name="T4" fmla="*/ 33 w 94"/>
                <a:gd name="T5" fmla="*/ 0 h 159"/>
                <a:gd name="T6" fmla="*/ 0 w 94"/>
                <a:gd name="T7" fmla="*/ 175 h 159"/>
                <a:gd name="T8" fmla="*/ 708 w 94"/>
                <a:gd name="T9" fmla="*/ 834 h 159"/>
                <a:gd name="T10" fmla="*/ 363 w 94"/>
                <a:gd name="T11" fmla="*/ 834 h 159"/>
                <a:gd name="T12" fmla="*/ 783 w 94"/>
                <a:gd name="T13" fmla="*/ 1084 h 159"/>
                <a:gd name="T14" fmla="*/ 1300 w 94"/>
                <a:gd name="T15" fmla="*/ 1772 h 159"/>
                <a:gd name="T16" fmla="*/ 1438 w 94"/>
                <a:gd name="T17" fmla="*/ 2380 h 159"/>
                <a:gd name="T18" fmla="*/ 1458 w 94"/>
                <a:gd name="T19" fmla="*/ 2350 h 159"/>
                <a:gd name="T20" fmla="*/ 1345 w 94"/>
                <a:gd name="T21" fmla="*/ 1680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9">
                  <a:moveTo>
                    <a:pt x="86" y="107"/>
                  </a:moveTo>
                  <a:cubicBezTo>
                    <a:pt x="83" y="77"/>
                    <a:pt x="52" y="40"/>
                    <a:pt x="40" y="32"/>
                  </a:cubicBezTo>
                  <a:cubicBezTo>
                    <a:pt x="28" y="25"/>
                    <a:pt x="17" y="17"/>
                    <a:pt x="2" y="0"/>
                  </a:cubicBezTo>
                  <a:cubicBezTo>
                    <a:pt x="1" y="4"/>
                    <a:pt x="0" y="7"/>
                    <a:pt x="0" y="11"/>
                  </a:cubicBezTo>
                  <a:cubicBezTo>
                    <a:pt x="12" y="25"/>
                    <a:pt x="50" y="44"/>
                    <a:pt x="45" y="53"/>
                  </a:cubicBezTo>
                  <a:cubicBezTo>
                    <a:pt x="39" y="62"/>
                    <a:pt x="27" y="59"/>
                    <a:pt x="23" y="53"/>
                  </a:cubicBezTo>
                  <a:cubicBezTo>
                    <a:pt x="31" y="65"/>
                    <a:pt x="33" y="66"/>
                    <a:pt x="50" y="69"/>
                  </a:cubicBezTo>
                  <a:cubicBezTo>
                    <a:pt x="67" y="72"/>
                    <a:pt x="79" y="96"/>
                    <a:pt x="83" y="113"/>
                  </a:cubicBezTo>
                  <a:cubicBezTo>
                    <a:pt x="87" y="125"/>
                    <a:pt x="92" y="152"/>
                    <a:pt x="92" y="152"/>
                  </a:cubicBezTo>
                  <a:cubicBezTo>
                    <a:pt x="92" y="152"/>
                    <a:pt x="94" y="159"/>
                    <a:pt x="93" y="150"/>
                  </a:cubicBezTo>
                  <a:cubicBezTo>
                    <a:pt x="90" y="137"/>
                    <a:pt x="88" y="124"/>
                    <a:pt x="86" y="107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8" name="Freeform 115">
              <a:extLst>
                <a:ext uri="{FF2B5EF4-FFF2-40B4-BE49-F238E27FC236}">
                  <a16:creationId xmlns:a16="http://schemas.microsoft.com/office/drawing/2014/main" id="{6118B905-D871-42E2-8381-072492648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969"/>
              <a:ext cx="50" cy="60"/>
            </a:xfrm>
            <a:custGeom>
              <a:avLst/>
              <a:gdLst>
                <a:gd name="T0" fmla="*/ 0 w 20"/>
                <a:gd name="T1" fmla="*/ 33 h 24"/>
                <a:gd name="T2" fmla="*/ 0 w 20"/>
                <a:gd name="T3" fmla="*/ 33 h 24"/>
                <a:gd name="T4" fmla="*/ 283 w 20"/>
                <a:gd name="T5" fmla="*/ 270 h 24"/>
                <a:gd name="T6" fmla="*/ 300 w 20"/>
                <a:gd name="T7" fmla="*/ 375 h 24"/>
                <a:gd name="T8" fmla="*/ 300 w 20"/>
                <a:gd name="T9" fmla="*/ 238 h 24"/>
                <a:gd name="T10" fmla="*/ 0 w 20"/>
                <a:gd name="T11" fmla="*/ 3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6" y="0"/>
                    <a:pt x="14" y="7"/>
                    <a:pt x="18" y="17"/>
                  </a:cubicBezTo>
                  <a:cubicBezTo>
                    <a:pt x="19" y="20"/>
                    <a:pt x="19" y="22"/>
                    <a:pt x="19" y="24"/>
                  </a:cubicBezTo>
                  <a:cubicBezTo>
                    <a:pt x="19" y="22"/>
                    <a:pt x="20" y="19"/>
                    <a:pt x="19" y="15"/>
                  </a:cubicBezTo>
                  <a:cubicBezTo>
                    <a:pt x="15" y="3"/>
                    <a:pt x="7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9" name="Freeform 116">
              <a:extLst>
                <a:ext uri="{FF2B5EF4-FFF2-40B4-BE49-F238E27FC236}">
                  <a16:creationId xmlns:a16="http://schemas.microsoft.com/office/drawing/2014/main" id="{0D914CA8-49B2-4D64-809F-EE2DA2B39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874"/>
              <a:ext cx="45" cy="58"/>
            </a:xfrm>
            <a:custGeom>
              <a:avLst/>
              <a:gdLst>
                <a:gd name="T0" fmla="*/ 0 w 18"/>
                <a:gd name="T1" fmla="*/ 0 h 23"/>
                <a:gd name="T2" fmla="*/ 145 w 18"/>
                <a:gd name="T3" fmla="*/ 126 h 23"/>
                <a:gd name="T4" fmla="*/ 283 w 18"/>
                <a:gd name="T5" fmla="*/ 368 h 23"/>
                <a:gd name="T6" fmla="*/ 175 w 18"/>
                <a:gd name="T7" fmla="*/ 96 h 23"/>
                <a:gd name="T8" fmla="*/ 0 w 18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3" y="2"/>
                    <a:pt x="6" y="5"/>
                    <a:pt x="9" y="8"/>
                  </a:cubicBezTo>
                  <a:cubicBezTo>
                    <a:pt x="14" y="12"/>
                    <a:pt x="17" y="18"/>
                    <a:pt x="18" y="23"/>
                  </a:cubicBezTo>
                  <a:cubicBezTo>
                    <a:pt x="17" y="17"/>
                    <a:pt x="16" y="11"/>
                    <a:pt x="11" y="6"/>
                  </a:cubicBezTo>
                  <a:cubicBezTo>
                    <a:pt x="8" y="3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0" name="Freeform 117">
              <a:extLst>
                <a:ext uri="{FF2B5EF4-FFF2-40B4-BE49-F238E27FC236}">
                  <a16:creationId xmlns:a16="http://schemas.microsoft.com/office/drawing/2014/main" id="{240F9F8C-46A1-4B83-A8A2-156D44F7D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884"/>
              <a:ext cx="838" cy="1163"/>
            </a:xfrm>
            <a:custGeom>
              <a:avLst/>
              <a:gdLst>
                <a:gd name="T0" fmla="*/ 595 w 335"/>
                <a:gd name="T1" fmla="*/ 533 h 465"/>
                <a:gd name="T2" fmla="*/ 1689 w 335"/>
                <a:gd name="T3" fmla="*/ 613 h 465"/>
                <a:gd name="T4" fmla="*/ 1834 w 335"/>
                <a:gd name="T5" fmla="*/ 1738 h 465"/>
                <a:gd name="T6" fmla="*/ 1971 w 335"/>
                <a:gd name="T7" fmla="*/ 3004 h 465"/>
                <a:gd name="T8" fmla="*/ 2491 w 335"/>
                <a:gd name="T9" fmla="*/ 3209 h 465"/>
                <a:gd name="T10" fmla="*/ 3535 w 335"/>
                <a:gd name="T11" fmla="*/ 3504 h 465"/>
                <a:gd name="T12" fmla="*/ 4005 w 335"/>
                <a:gd name="T13" fmla="*/ 4117 h 465"/>
                <a:gd name="T14" fmla="*/ 4588 w 335"/>
                <a:gd name="T15" fmla="*/ 4960 h 465"/>
                <a:gd name="T16" fmla="*/ 5181 w 335"/>
                <a:gd name="T17" fmla="*/ 6568 h 465"/>
                <a:gd name="T18" fmla="*/ 3972 w 335"/>
                <a:gd name="T19" fmla="*/ 6975 h 465"/>
                <a:gd name="T20" fmla="*/ 3442 w 335"/>
                <a:gd name="T21" fmla="*/ 6400 h 465"/>
                <a:gd name="T22" fmla="*/ 2897 w 335"/>
                <a:gd name="T23" fmla="*/ 5868 h 465"/>
                <a:gd name="T24" fmla="*/ 1333 w 335"/>
                <a:gd name="T25" fmla="*/ 4429 h 465"/>
                <a:gd name="T26" fmla="*/ 720 w 335"/>
                <a:gd name="T27" fmla="*/ 3492 h 465"/>
                <a:gd name="T28" fmla="*/ 363 w 335"/>
                <a:gd name="T29" fmla="*/ 2676 h 465"/>
                <a:gd name="T30" fmla="*/ 270 w 335"/>
                <a:gd name="T31" fmla="*/ 1958 h 465"/>
                <a:gd name="T32" fmla="*/ 1126 w 335"/>
                <a:gd name="T33" fmla="*/ 2864 h 465"/>
                <a:gd name="T34" fmla="*/ 1083 w 335"/>
                <a:gd name="T35" fmla="*/ 1458 h 465"/>
                <a:gd name="T36" fmla="*/ 896 w 335"/>
                <a:gd name="T37" fmla="*/ 833 h 465"/>
                <a:gd name="T38" fmla="*/ 583 w 335"/>
                <a:gd name="T39" fmla="*/ 550 h 46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35" h="465">
                  <a:moveTo>
                    <a:pt x="38" y="34"/>
                  </a:moveTo>
                  <a:cubicBezTo>
                    <a:pt x="41" y="0"/>
                    <a:pt x="95" y="23"/>
                    <a:pt x="108" y="39"/>
                  </a:cubicBezTo>
                  <a:cubicBezTo>
                    <a:pt x="124" y="58"/>
                    <a:pt x="121" y="89"/>
                    <a:pt x="117" y="111"/>
                  </a:cubicBezTo>
                  <a:cubicBezTo>
                    <a:pt x="112" y="138"/>
                    <a:pt x="115" y="166"/>
                    <a:pt x="126" y="192"/>
                  </a:cubicBezTo>
                  <a:cubicBezTo>
                    <a:pt x="132" y="207"/>
                    <a:pt x="145" y="207"/>
                    <a:pt x="159" y="205"/>
                  </a:cubicBezTo>
                  <a:cubicBezTo>
                    <a:pt x="183" y="201"/>
                    <a:pt x="207" y="207"/>
                    <a:pt x="226" y="224"/>
                  </a:cubicBezTo>
                  <a:cubicBezTo>
                    <a:pt x="239" y="234"/>
                    <a:pt x="247" y="250"/>
                    <a:pt x="256" y="263"/>
                  </a:cubicBezTo>
                  <a:cubicBezTo>
                    <a:pt x="268" y="282"/>
                    <a:pt x="282" y="298"/>
                    <a:pt x="293" y="317"/>
                  </a:cubicBezTo>
                  <a:cubicBezTo>
                    <a:pt x="312" y="348"/>
                    <a:pt x="328" y="383"/>
                    <a:pt x="331" y="420"/>
                  </a:cubicBezTo>
                  <a:cubicBezTo>
                    <a:pt x="335" y="463"/>
                    <a:pt x="282" y="465"/>
                    <a:pt x="254" y="446"/>
                  </a:cubicBezTo>
                  <a:cubicBezTo>
                    <a:pt x="240" y="437"/>
                    <a:pt x="231" y="422"/>
                    <a:pt x="220" y="409"/>
                  </a:cubicBezTo>
                  <a:cubicBezTo>
                    <a:pt x="210" y="397"/>
                    <a:pt x="197" y="386"/>
                    <a:pt x="185" y="375"/>
                  </a:cubicBezTo>
                  <a:cubicBezTo>
                    <a:pt x="150" y="344"/>
                    <a:pt x="103" y="329"/>
                    <a:pt x="85" y="283"/>
                  </a:cubicBezTo>
                  <a:cubicBezTo>
                    <a:pt x="76" y="261"/>
                    <a:pt x="58" y="244"/>
                    <a:pt x="46" y="223"/>
                  </a:cubicBezTo>
                  <a:cubicBezTo>
                    <a:pt x="35" y="207"/>
                    <a:pt x="32" y="188"/>
                    <a:pt x="23" y="171"/>
                  </a:cubicBezTo>
                  <a:cubicBezTo>
                    <a:pt x="17" y="162"/>
                    <a:pt x="0" y="133"/>
                    <a:pt x="17" y="125"/>
                  </a:cubicBezTo>
                  <a:cubicBezTo>
                    <a:pt x="39" y="114"/>
                    <a:pt x="50" y="180"/>
                    <a:pt x="72" y="183"/>
                  </a:cubicBezTo>
                  <a:cubicBezTo>
                    <a:pt x="84" y="157"/>
                    <a:pt x="80" y="118"/>
                    <a:pt x="69" y="93"/>
                  </a:cubicBezTo>
                  <a:cubicBezTo>
                    <a:pt x="65" y="83"/>
                    <a:pt x="65" y="60"/>
                    <a:pt x="57" y="53"/>
                  </a:cubicBezTo>
                  <a:cubicBezTo>
                    <a:pt x="50" y="45"/>
                    <a:pt x="38" y="50"/>
                    <a:pt x="37" y="35"/>
                  </a:cubicBezTo>
                </a:path>
              </a:pathLst>
            </a:custGeom>
            <a:solidFill>
              <a:srgbClr val="BC3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1" name="Freeform 118">
              <a:extLst>
                <a:ext uri="{FF2B5EF4-FFF2-40B4-BE49-F238E27FC236}">
                  <a16:creationId xmlns:a16="http://schemas.microsoft.com/office/drawing/2014/main" id="{0F5792D2-D7D8-4B4D-B66B-D3E8717C8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122"/>
              <a:ext cx="352" cy="287"/>
            </a:xfrm>
            <a:custGeom>
              <a:avLst/>
              <a:gdLst>
                <a:gd name="T0" fmla="*/ 0 w 141"/>
                <a:gd name="T1" fmla="*/ 292 h 115"/>
                <a:gd name="T2" fmla="*/ 916 w 141"/>
                <a:gd name="T3" fmla="*/ 574 h 115"/>
                <a:gd name="T4" fmla="*/ 2194 w 141"/>
                <a:gd name="T5" fmla="*/ 1787 h 115"/>
                <a:gd name="T6" fmla="*/ 1353 w 141"/>
                <a:gd name="T7" fmla="*/ 996 h 115"/>
                <a:gd name="T8" fmla="*/ 0 w 141"/>
                <a:gd name="T9" fmla="*/ 292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1" h="115">
                  <a:moveTo>
                    <a:pt x="0" y="19"/>
                  </a:moveTo>
                  <a:cubicBezTo>
                    <a:pt x="0" y="19"/>
                    <a:pt x="38" y="7"/>
                    <a:pt x="59" y="37"/>
                  </a:cubicBezTo>
                  <a:cubicBezTo>
                    <a:pt x="80" y="67"/>
                    <a:pt x="122" y="93"/>
                    <a:pt x="141" y="115"/>
                  </a:cubicBezTo>
                  <a:cubicBezTo>
                    <a:pt x="141" y="115"/>
                    <a:pt x="103" y="75"/>
                    <a:pt x="87" y="64"/>
                  </a:cubicBezTo>
                  <a:cubicBezTo>
                    <a:pt x="72" y="52"/>
                    <a:pt x="50" y="0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2" name="Freeform 119">
              <a:extLst>
                <a:ext uri="{FF2B5EF4-FFF2-40B4-BE49-F238E27FC236}">
                  <a16:creationId xmlns:a16="http://schemas.microsoft.com/office/drawing/2014/main" id="{341C2D36-6D99-49EE-A62C-724B06620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3044"/>
              <a:ext cx="233" cy="120"/>
            </a:xfrm>
            <a:custGeom>
              <a:avLst/>
              <a:gdLst>
                <a:gd name="T0" fmla="*/ 1463 w 93"/>
                <a:gd name="T1" fmla="*/ 583 h 48"/>
                <a:gd name="T2" fmla="*/ 879 w 93"/>
                <a:gd name="T3" fmla="*/ 595 h 48"/>
                <a:gd name="T4" fmla="*/ 458 w 93"/>
                <a:gd name="T5" fmla="*/ 333 h 48"/>
                <a:gd name="T6" fmla="*/ 0 w 93"/>
                <a:gd name="T7" fmla="*/ 0 h 48"/>
                <a:gd name="T8" fmla="*/ 283 w 93"/>
                <a:gd name="T9" fmla="*/ 250 h 48"/>
                <a:gd name="T10" fmla="*/ 659 w 93"/>
                <a:gd name="T11" fmla="*/ 533 h 48"/>
                <a:gd name="T12" fmla="*/ 1463 w 93"/>
                <a:gd name="T13" fmla="*/ 583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48">
                  <a:moveTo>
                    <a:pt x="93" y="37"/>
                  </a:moveTo>
                  <a:cubicBezTo>
                    <a:pt x="93" y="37"/>
                    <a:pt x="68" y="45"/>
                    <a:pt x="56" y="38"/>
                  </a:cubicBezTo>
                  <a:cubicBezTo>
                    <a:pt x="45" y="31"/>
                    <a:pt x="37" y="29"/>
                    <a:pt x="29" y="21"/>
                  </a:cubicBezTo>
                  <a:cubicBezTo>
                    <a:pt x="21" y="14"/>
                    <a:pt x="5" y="1"/>
                    <a:pt x="0" y="0"/>
                  </a:cubicBezTo>
                  <a:cubicBezTo>
                    <a:pt x="0" y="0"/>
                    <a:pt x="10" y="7"/>
                    <a:pt x="18" y="16"/>
                  </a:cubicBezTo>
                  <a:cubicBezTo>
                    <a:pt x="25" y="25"/>
                    <a:pt x="31" y="30"/>
                    <a:pt x="42" y="34"/>
                  </a:cubicBezTo>
                  <a:cubicBezTo>
                    <a:pt x="52" y="39"/>
                    <a:pt x="67" y="48"/>
                    <a:pt x="93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3" name="Freeform 120">
              <a:extLst>
                <a:ext uri="{FF2B5EF4-FFF2-40B4-BE49-F238E27FC236}">
                  <a16:creationId xmlns:a16="http://schemas.microsoft.com/office/drawing/2014/main" id="{DD6C44A1-D56F-42D9-B4EC-38FCA15E9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817"/>
              <a:ext cx="1008" cy="1337"/>
            </a:xfrm>
            <a:custGeom>
              <a:avLst/>
              <a:gdLst>
                <a:gd name="T0" fmla="*/ 6276 w 403"/>
                <a:gd name="T1" fmla="*/ 6290 h 535"/>
                <a:gd name="T2" fmla="*/ 5743 w 403"/>
                <a:gd name="T3" fmla="*/ 4746 h 535"/>
                <a:gd name="T4" fmla="*/ 4710 w 403"/>
                <a:gd name="T5" fmla="*/ 3541 h 535"/>
                <a:gd name="T6" fmla="*/ 3754 w 403"/>
                <a:gd name="T7" fmla="*/ 2699 h 535"/>
                <a:gd name="T8" fmla="*/ 2929 w 403"/>
                <a:gd name="T9" fmla="*/ 2199 h 535"/>
                <a:gd name="T10" fmla="*/ 2584 w 403"/>
                <a:gd name="T11" fmla="*/ 2312 h 535"/>
                <a:gd name="T12" fmla="*/ 2471 w 403"/>
                <a:gd name="T13" fmla="*/ 3229 h 535"/>
                <a:gd name="T14" fmla="*/ 2534 w 403"/>
                <a:gd name="T15" fmla="*/ 2012 h 535"/>
                <a:gd name="T16" fmla="*/ 2909 w 403"/>
                <a:gd name="T17" fmla="*/ 1387 h 535"/>
                <a:gd name="T18" fmla="*/ 2879 w 403"/>
                <a:gd name="T19" fmla="*/ 1155 h 535"/>
                <a:gd name="T20" fmla="*/ 2629 w 403"/>
                <a:gd name="T21" fmla="*/ 592 h 535"/>
                <a:gd name="T22" fmla="*/ 2459 w 403"/>
                <a:gd name="T23" fmla="*/ 387 h 535"/>
                <a:gd name="T24" fmla="*/ 2221 w 403"/>
                <a:gd name="T25" fmla="*/ 262 h 535"/>
                <a:gd name="T26" fmla="*/ 1971 w 403"/>
                <a:gd name="T27" fmla="*/ 187 h 535"/>
                <a:gd name="T28" fmla="*/ 1646 w 403"/>
                <a:gd name="T29" fmla="*/ 137 h 535"/>
                <a:gd name="T30" fmla="*/ 1438 w 403"/>
                <a:gd name="T31" fmla="*/ 75 h 535"/>
                <a:gd name="T32" fmla="*/ 1271 w 403"/>
                <a:gd name="T33" fmla="*/ 30 h 535"/>
                <a:gd name="T34" fmla="*/ 970 w 403"/>
                <a:gd name="T35" fmla="*/ 12 h 535"/>
                <a:gd name="T36" fmla="*/ 645 w 403"/>
                <a:gd name="T37" fmla="*/ 62 h 535"/>
                <a:gd name="T38" fmla="*/ 345 w 403"/>
                <a:gd name="T39" fmla="*/ 125 h 535"/>
                <a:gd name="T40" fmla="*/ 50 w 403"/>
                <a:gd name="T41" fmla="*/ 937 h 535"/>
                <a:gd name="T42" fmla="*/ 63 w 403"/>
                <a:gd name="T43" fmla="*/ 1012 h 535"/>
                <a:gd name="T44" fmla="*/ 33 w 403"/>
                <a:gd name="T45" fmla="*/ 1904 h 535"/>
                <a:gd name="T46" fmla="*/ 33 w 403"/>
                <a:gd name="T47" fmla="*/ 1904 h 535"/>
                <a:gd name="T48" fmla="*/ 375 w 403"/>
                <a:gd name="T49" fmla="*/ 1604 h 535"/>
                <a:gd name="T50" fmla="*/ 33 w 403"/>
                <a:gd name="T51" fmla="*/ 2092 h 535"/>
                <a:gd name="T52" fmla="*/ 375 w 403"/>
                <a:gd name="T53" fmla="*/ 2904 h 535"/>
                <a:gd name="T54" fmla="*/ 550 w 403"/>
                <a:gd name="T55" fmla="*/ 3324 h 535"/>
                <a:gd name="T56" fmla="*/ 925 w 403"/>
                <a:gd name="T57" fmla="*/ 4091 h 535"/>
                <a:gd name="T58" fmla="*/ 1051 w 403"/>
                <a:gd name="T59" fmla="*/ 4508 h 535"/>
                <a:gd name="T60" fmla="*/ 1251 w 403"/>
                <a:gd name="T61" fmla="*/ 4978 h 535"/>
                <a:gd name="T62" fmla="*/ 1408 w 403"/>
                <a:gd name="T63" fmla="*/ 5308 h 535"/>
                <a:gd name="T64" fmla="*/ 1658 w 403"/>
                <a:gd name="T65" fmla="*/ 5903 h 535"/>
                <a:gd name="T66" fmla="*/ 1876 w 403"/>
                <a:gd name="T67" fmla="*/ 6228 h 535"/>
                <a:gd name="T68" fmla="*/ 2064 w 403"/>
                <a:gd name="T69" fmla="*/ 6478 h 535"/>
                <a:gd name="T70" fmla="*/ 2146 w 403"/>
                <a:gd name="T71" fmla="*/ 6570 h 535"/>
                <a:gd name="T72" fmla="*/ 2754 w 403"/>
                <a:gd name="T73" fmla="*/ 7100 h 535"/>
                <a:gd name="T74" fmla="*/ 3772 w 403"/>
                <a:gd name="T75" fmla="*/ 7820 h 535"/>
                <a:gd name="T76" fmla="*/ 4785 w 403"/>
                <a:gd name="T77" fmla="*/ 8224 h 535"/>
                <a:gd name="T78" fmla="*/ 6038 w 403"/>
                <a:gd name="T79" fmla="*/ 7445 h 535"/>
                <a:gd name="T80" fmla="*/ 6276 w 403"/>
                <a:gd name="T81" fmla="*/ 6290 h 5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03" h="535">
                  <a:moveTo>
                    <a:pt x="401" y="403"/>
                  </a:moveTo>
                  <a:cubicBezTo>
                    <a:pt x="403" y="374"/>
                    <a:pt x="383" y="329"/>
                    <a:pt x="367" y="304"/>
                  </a:cubicBezTo>
                  <a:cubicBezTo>
                    <a:pt x="349" y="276"/>
                    <a:pt x="325" y="249"/>
                    <a:pt x="301" y="227"/>
                  </a:cubicBezTo>
                  <a:cubicBezTo>
                    <a:pt x="281" y="208"/>
                    <a:pt x="257" y="195"/>
                    <a:pt x="240" y="173"/>
                  </a:cubicBezTo>
                  <a:cubicBezTo>
                    <a:pt x="227" y="157"/>
                    <a:pt x="210" y="139"/>
                    <a:pt x="187" y="141"/>
                  </a:cubicBezTo>
                  <a:cubicBezTo>
                    <a:pt x="183" y="142"/>
                    <a:pt x="175" y="143"/>
                    <a:pt x="165" y="148"/>
                  </a:cubicBezTo>
                  <a:cubicBezTo>
                    <a:pt x="162" y="150"/>
                    <a:pt x="143" y="171"/>
                    <a:pt x="158" y="207"/>
                  </a:cubicBezTo>
                  <a:cubicBezTo>
                    <a:pt x="146" y="188"/>
                    <a:pt x="138" y="146"/>
                    <a:pt x="162" y="129"/>
                  </a:cubicBezTo>
                  <a:cubicBezTo>
                    <a:pt x="186" y="111"/>
                    <a:pt x="185" y="96"/>
                    <a:pt x="186" y="89"/>
                  </a:cubicBezTo>
                  <a:cubicBezTo>
                    <a:pt x="187" y="82"/>
                    <a:pt x="184" y="81"/>
                    <a:pt x="184" y="74"/>
                  </a:cubicBezTo>
                  <a:cubicBezTo>
                    <a:pt x="184" y="66"/>
                    <a:pt x="172" y="41"/>
                    <a:pt x="168" y="38"/>
                  </a:cubicBezTo>
                  <a:cubicBezTo>
                    <a:pt x="164" y="35"/>
                    <a:pt x="164" y="29"/>
                    <a:pt x="157" y="25"/>
                  </a:cubicBezTo>
                  <a:cubicBezTo>
                    <a:pt x="149" y="21"/>
                    <a:pt x="148" y="17"/>
                    <a:pt x="142" y="17"/>
                  </a:cubicBezTo>
                  <a:cubicBezTo>
                    <a:pt x="136" y="17"/>
                    <a:pt x="132" y="14"/>
                    <a:pt x="126" y="12"/>
                  </a:cubicBezTo>
                  <a:cubicBezTo>
                    <a:pt x="119" y="10"/>
                    <a:pt x="108" y="10"/>
                    <a:pt x="105" y="9"/>
                  </a:cubicBezTo>
                  <a:cubicBezTo>
                    <a:pt x="102" y="8"/>
                    <a:pt x="95" y="5"/>
                    <a:pt x="92" y="5"/>
                  </a:cubicBezTo>
                  <a:cubicBezTo>
                    <a:pt x="89" y="5"/>
                    <a:pt x="87" y="2"/>
                    <a:pt x="81" y="2"/>
                  </a:cubicBezTo>
                  <a:cubicBezTo>
                    <a:pt x="75" y="2"/>
                    <a:pt x="67" y="0"/>
                    <a:pt x="62" y="1"/>
                  </a:cubicBezTo>
                  <a:cubicBezTo>
                    <a:pt x="57" y="2"/>
                    <a:pt x="47" y="4"/>
                    <a:pt x="41" y="4"/>
                  </a:cubicBezTo>
                  <a:cubicBezTo>
                    <a:pt x="38" y="4"/>
                    <a:pt x="30" y="6"/>
                    <a:pt x="22" y="8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4" y="62"/>
                    <a:pt x="5" y="64"/>
                    <a:pt x="4" y="65"/>
                  </a:cubicBezTo>
                  <a:cubicBezTo>
                    <a:pt x="2" y="76"/>
                    <a:pt x="0" y="101"/>
                    <a:pt x="2" y="122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13" y="121"/>
                    <a:pt x="22" y="117"/>
                    <a:pt x="24" y="103"/>
                  </a:cubicBezTo>
                  <a:cubicBezTo>
                    <a:pt x="24" y="119"/>
                    <a:pt x="15" y="130"/>
                    <a:pt x="2" y="134"/>
                  </a:cubicBezTo>
                  <a:cubicBezTo>
                    <a:pt x="0" y="157"/>
                    <a:pt x="20" y="168"/>
                    <a:pt x="24" y="186"/>
                  </a:cubicBezTo>
                  <a:cubicBezTo>
                    <a:pt x="28" y="204"/>
                    <a:pt x="34" y="200"/>
                    <a:pt x="35" y="213"/>
                  </a:cubicBezTo>
                  <a:cubicBezTo>
                    <a:pt x="36" y="227"/>
                    <a:pt x="56" y="249"/>
                    <a:pt x="59" y="262"/>
                  </a:cubicBezTo>
                  <a:cubicBezTo>
                    <a:pt x="62" y="274"/>
                    <a:pt x="59" y="273"/>
                    <a:pt x="67" y="289"/>
                  </a:cubicBezTo>
                  <a:cubicBezTo>
                    <a:pt x="76" y="304"/>
                    <a:pt x="77" y="309"/>
                    <a:pt x="80" y="319"/>
                  </a:cubicBezTo>
                  <a:cubicBezTo>
                    <a:pt x="83" y="328"/>
                    <a:pt x="82" y="329"/>
                    <a:pt x="90" y="340"/>
                  </a:cubicBezTo>
                  <a:cubicBezTo>
                    <a:pt x="99" y="351"/>
                    <a:pt x="102" y="365"/>
                    <a:pt x="106" y="378"/>
                  </a:cubicBezTo>
                  <a:cubicBezTo>
                    <a:pt x="110" y="390"/>
                    <a:pt x="112" y="385"/>
                    <a:pt x="120" y="399"/>
                  </a:cubicBezTo>
                  <a:cubicBezTo>
                    <a:pt x="129" y="413"/>
                    <a:pt x="129" y="406"/>
                    <a:pt x="132" y="415"/>
                  </a:cubicBezTo>
                  <a:cubicBezTo>
                    <a:pt x="133" y="417"/>
                    <a:pt x="135" y="419"/>
                    <a:pt x="137" y="421"/>
                  </a:cubicBezTo>
                  <a:cubicBezTo>
                    <a:pt x="144" y="435"/>
                    <a:pt x="166" y="447"/>
                    <a:pt x="176" y="455"/>
                  </a:cubicBezTo>
                  <a:cubicBezTo>
                    <a:pt x="196" y="473"/>
                    <a:pt x="220" y="484"/>
                    <a:pt x="241" y="501"/>
                  </a:cubicBezTo>
                  <a:cubicBezTo>
                    <a:pt x="258" y="515"/>
                    <a:pt x="283" y="535"/>
                    <a:pt x="306" y="527"/>
                  </a:cubicBezTo>
                  <a:cubicBezTo>
                    <a:pt x="329" y="519"/>
                    <a:pt x="370" y="525"/>
                    <a:pt x="386" y="477"/>
                  </a:cubicBezTo>
                  <a:cubicBezTo>
                    <a:pt x="393" y="458"/>
                    <a:pt x="400" y="421"/>
                    <a:pt x="401" y="403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4" name="Freeform 121">
              <a:extLst>
                <a:ext uri="{FF2B5EF4-FFF2-40B4-BE49-F238E27FC236}">
                  <a16:creationId xmlns:a16="http://schemas.microsoft.com/office/drawing/2014/main" id="{120DEDC2-D3B2-4DE3-ABCB-437B9E8AD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134"/>
              <a:ext cx="1913" cy="1218"/>
            </a:xfrm>
            <a:custGeom>
              <a:avLst/>
              <a:gdLst>
                <a:gd name="T0" fmla="*/ 7847 w 765"/>
                <a:gd name="T1" fmla="*/ 0 h 487"/>
                <a:gd name="T2" fmla="*/ 9397 w 765"/>
                <a:gd name="T3" fmla="*/ 1283 h 487"/>
                <a:gd name="T4" fmla="*/ 11068 w 765"/>
                <a:gd name="T5" fmla="*/ 3929 h 487"/>
                <a:gd name="T6" fmla="*/ 9347 w 765"/>
                <a:gd name="T7" fmla="*/ 6788 h 487"/>
                <a:gd name="T8" fmla="*/ 4834 w 765"/>
                <a:gd name="T9" fmla="*/ 6005 h 487"/>
                <a:gd name="T10" fmla="*/ 938 w 765"/>
                <a:gd name="T11" fmla="*/ 3191 h 487"/>
                <a:gd name="T12" fmla="*/ 863 w 765"/>
                <a:gd name="T13" fmla="*/ 3054 h 487"/>
                <a:gd name="T14" fmla="*/ 863 w 765"/>
                <a:gd name="T15" fmla="*/ 3066 h 487"/>
                <a:gd name="T16" fmla="*/ 908 w 765"/>
                <a:gd name="T17" fmla="*/ 3409 h 487"/>
                <a:gd name="T18" fmla="*/ 908 w 765"/>
                <a:gd name="T19" fmla="*/ 3471 h 487"/>
                <a:gd name="T20" fmla="*/ 583 w 765"/>
                <a:gd name="T21" fmla="*/ 4097 h 487"/>
                <a:gd name="T22" fmla="*/ 563 w 765"/>
                <a:gd name="T23" fmla="*/ 4084 h 487"/>
                <a:gd name="T24" fmla="*/ 595 w 765"/>
                <a:gd name="T25" fmla="*/ 4554 h 487"/>
                <a:gd name="T26" fmla="*/ 550 w 765"/>
                <a:gd name="T27" fmla="*/ 4629 h 487"/>
                <a:gd name="T28" fmla="*/ 0 w 765"/>
                <a:gd name="T29" fmla="*/ 5055 h 487"/>
                <a:gd name="T30" fmla="*/ 988 w 765"/>
                <a:gd name="T31" fmla="*/ 5785 h 487"/>
                <a:gd name="T32" fmla="*/ 5129 w 765"/>
                <a:gd name="T33" fmla="*/ 7025 h 487"/>
                <a:gd name="T34" fmla="*/ 9305 w 765"/>
                <a:gd name="T35" fmla="*/ 7275 h 487"/>
                <a:gd name="T36" fmla="*/ 11100 w 765"/>
                <a:gd name="T37" fmla="*/ 3366 h 48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65" h="487">
                  <a:moveTo>
                    <a:pt x="502" y="0"/>
                  </a:moveTo>
                  <a:cubicBezTo>
                    <a:pt x="517" y="10"/>
                    <a:pt x="562" y="35"/>
                    <a:pt x="601" y="82"/>
                  </a:cubicBezTo>
                  <a:cubicBezTo>
                    <a:pt x="659" y="154"/>
                    <a:pt x="699" y="202"/>
                    <a:pt x="708" y="251"/>
                  </a:cubicBezTo>
                  <a:cubicBezTo>
                    <a:pt x="726" y="346"/>
                    <a:pt x="692" y="397"/>
                    <a:pt x="598" y="434"/>
                  </a:cubicBezTo>
                  <a:cubicBezTo>
                    <a:pt x="547" y="454"/>
                    <a:pt x="456" y="420"/>
                    <a:pt x="309" y="384"/>
                  </a:cubicBezTo>
                  <a:cubicBezTo>
                    <a:pt x="163" y="348"/>
                    <a:pt x="78" y="239"/>
                    <a:pt x="60" y="204"/>
                  </a:cubicBezTo>
                  <a:cubicBezTo>
                    <a:pt x="58" y="200"/>
                    <a:pt x="57" y="198"/>
                    <a:pt x="55" y="195"/>
                  </a:cubicBezTo>
                  <a:cubicBezTo>
                    <a:pt x="55" y="195"/>
                    <a:pt x="55" y="195"/>
                    <a:pt x="55" y="196"/>
                  </a:cubicBezTo>
                  <a:cubicBezTo>
                    <a:pt x="57" y="201"/>
                    <a:pt x="58" y="209"/>
                    <a:pt x="58" y="218"/>
                  </a:cubicBezTo>
                  <a:cubicBezTo>
                    <a:pt x="58" y="222"/>
                    <a:pt x="58" y="222"/>
                    <a:pt x="58" y="222"/>
                  </a:cubicBezTo>
                  <a:cubicBezTo>
                    <a:pt x="55" y="244"/>
                    <a:pt x="43" y="260"/>
                    <a:pt x="37" y="262"/>
                  </a:cubicBezTo>
                  <a:cubicBezTo>
                    <a:pt x="36" y="261"/>
                    <a:pt x="36" y="261"/>
                    <a:pt x="36" y="261"/>
                  </a:cubicBezTo>
                  <a:cubicBezTo>
                    <a:pt x="42" y="269"/>
                    <a:pt x="45" y="280"/>
                    <a:pt x="38" y="291"/>
                  </a:cubicBezTo>
                  <a:cubicBezTo>
                    <a:pt x="35" y="296"/>
                    <a:pt x="35" y="296"/>
                    <a:pt x="35" y="296"/>
                  </a:cubicBezTo>
                  <a:cubicBezTo>
                    <a:pt x="26" y="310"/>
                    <a:pt x="15" y="320"/>
                    <a:pt x="0" y="323"/>
                  </a:cubicBezTo>
                  <a:cubicBezTo>
                    <a:pt x="21" y="345"/>
                    <a:pt x="43" y="361"/>
                    <a:pt x="63" y="370"/>
                  </a:cubicBezTo>
                  <a:cubicBezTo>
                    <a:pt x="130" y="400"/>
                    <a:pt x="222" y="424"/>
                    <a:pt x="328" y="449"/>
                  </a:cubicBezTo>
                  <a:cubicBezTo>
                    <a:pt x="434" y="473"/>
                    <a:pt x="547" y="487"/>
                    <a:pt x="595" y="465"/>
                  </a:cubicBezTo>
                  <a:cubicBezTo>
                    <a:pt x="668" y="432"/>
                    <a:pt x="765" y="370"/>
                    <a:pt x="710" y="215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5" name="Freeform 122">
              <a:extLst>
                <a:ext uri="{FF2B5EF4-FFF2-40B4-BE49-F238E27FC236}">
                  <a16:creationId xmlns:a16="http://schemas.microsoft.com/office/drawing/2014/main" id="{70EE7E3B-CA35-4D52-8D07-C374B5A1E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687"/>
              <a:ext cx="971" cy="985"/>
            </a:xfrm>
            <a:custGeom>
              <a:avLst/>
              <a:gdLst>
                <a:gd name="T0" fmla="*/ 6081 w 388"/>
                <a:gd name="T1" fmla="*/ 6158 h 394"/>
                <a:gd name="T2" fmla="*/ 3106 w 388"/>
                <a:gd name="T3" fmla="*/ 2458 h 394"/>
                <a:gd name="T4" fmla="*/ 3076 w 388"/>
                <a:gd name="T5" fmla="*/ 2345 h 394"/>
                <a:gd name="T6" fmla="*/ 3076 w 388"/>
                <a:gd name="T7" fmla="*/ 2345 h 394"/>
                <a:gd name="T8" fmla="*/ 2880 w 388"/>
                <a:gd name="T9" fmla="*/ 1563 h 394"/>
                <a:gd name="T10" fmla="*/ 2713 w 388"/>
                <a:gd name="T11" fmla="*/ 1145 h 394"/>
                <a:gd name="T12" fmla="*/ 2650 w 388"/>
                <a:gd name="T13" fmla="*/ 1050 h 394"/>
                <a:gd name="T14" fmla="*/ 2097 w 388"/>
                <a:gd name="T15" fmla="*/ 500 h 394"/>
                <a:gd name="T16" fmla="*/ 408 w 388"/>
                <a:gd name="T17" fmla="*/ 0 h 394"/>
                <a:gd name="T18" fmla="*/ 313 w 388"/>
                <a:gd name="T19" fmla="*/ 20 h 394"/>
                <a:gd name="T20" fmla="*/ 0 w 388"/>
                <a:gd name="T21" fmla="*/ 425 h 394"/>
                <a:gd name="T22" fmla="*/ 33 w 388"/>
                <a:gd name="T23" fmla="*/ 425 h 394"/>
                <a:gd name="T24" fmla="*/ 1722 w 388"/>
                <a:gd name="T25" fmla="*/ 688 h 394"/>
                <a:gd name="T26" fmla="*/ 2755 w 388"/>
                <a:gd name="T27" fmla="*/ 2675 h 394"/>
                <a:gd name="T28" fmla="*/ 2743 w 388"/>
                <a:gd name="T29" fmla="*/ 2720 h 39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8" h="394">
                  <a:moveTo>
                    <a:pt x="388" y="394"/>
                  </a:moveTo>
                  <a:cubicBezTo>
                    <a:pt x="357" y="300"/>
                    <a:pt x="198" y="157"/>
                    <a:pt x="198" y="157"/>
                  </a:cubicBezTo>
                  <a:cubicBezTo>
                    <a:pt x="197" y="155"/>
                    <a:pt x="196" y="152"/>
                    <a:pt x="196" y="150"/>
                  </a:cubicBez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0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1"/>
                    <a:pt x="144" y="38"/>
                    <a:pt x="134" y="32"/>
                  </a:cubicBezTo>
                  <a:cubicBezTo>
                    <a:pt x="102" y="8"/>
                    <a:pt x="59" y="3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4"/>
                  </a:cubicBezTo>
                  <a:cubicBezTo>
                    <a:pt x="166" y="69"/>
                    <a:pt x="188" y="112"/>
                    <a:pt x="176" y="171"/>
                  </a:cubicBezTo>
                  <a:cubicBezTo>
                    <a:pt x="175" y="174"/>
                    <a:pt x="175" y="174"/>
                    <a:pt x="175" y="174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6" name="Freeform 123">
              <a:extLst>
                <a:ext uri="{FF2B5EF4-FFF2-40B4-BE49-F238E27FC236}">
                  <a16:creationId xmlns:a16="http://schemas.microsoft.com/office/drawing/2014/main" id="{3DA745D8-41DE-43BD-9E13-BA25DC3E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3187"/>
              <a:ext cx="990" cy="180"/>
            </a:xfrm>
            <a:custGeom>
              <a:avLst/>
              <a:gdLst>
                <a:gd name="T0" fmla="*/ 6188 w 396"/>
                <a:gd name="T1" fmla="*/ 313 h 72"/>
                <a:gd name="T2" fmla="*/ 4675 w 396"/>
                <a:gd name="T3" fmla="*/ 783 h 72"/>
                <a:gd name="T4" fmla="*/ 0 w 396"/>
                <a:gd name="T5" fmla="*/ 0 h 72"/>
                <a:gd name="T6" fmla="*/ 6188 w 396"/>
                <a:gd name="T7" fmla="*/ 313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6" h="72">
                  <a:moveTo>
                    <a:pt x="396" y="20"/>
                  </a:moveTo>
                  <a:cubicBezTo>
                    <a:pt x="396" y="20"/>
                    <a:pt x="378" y="47"/>
                    <a:pt x="299" y="50"/>
                  </a:cubicBezTo>
                  <a:cubicBezTo>
                    <a:pt x="221" y="53"/>
                    <a:pt x="25" y="12"/>
                    <a:pt x="0" y="0"/>
                  </a:cubicBezTo>
                  <a:cubicBezTo>
                    <a:pt x="0" y="0"/>
                    <a:pt x="301" y="72"/>
                    <a:pt x="396" y="20"/>
                  </a:cubicBezTo>
                  <a:close/>
                </a:path>
              </a:pathLst>
            </a:custGeom>
            <a:solidFill>
              <a:srgbClr val="F3C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7" name="Freeform 124">
              <a:extLst>
                <a:ext uri="{FF2B5EF4-FFF2-40B4-BE49-F238E27FC236}">
                  <a16:creationId xmlns:a16="http://schemas.microsoft.com/office/drawing/2014/main" id="{80DDD462-7B1C-48F1-9AE6-A5BB11F48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2082"/>
              <a:ext cx="125" cy="137"/>
            </a:xfrm>
            <a:custGeom>
              <a:avLst/>
              <a:gdLst>
                <a:gd name="T0" fmla="*/ 175 w 50"/>
                <a:gd name="T1" fmla="*/ 12 h 55"/>
                <a:gd name="T2" fmla="*/ 63 w 50"/>
                <a:gd name="T3" fmla="*/ 262 h 55"/>
                <a:gd name="T4" fmla="*/ 33 w 50"/>
                <a:gd name="T5" fmla="*/ 354 h 55"/>
                <a:gd name="T6" fmla="*/ 188 w 50"/>
                <a:gd name="T7" fmla="*/ 433 h 55"/>
                <a:gd name="T8" fmla="*/ 783 w 50"/>
                <a:gd name="T9" fmla="*/ 849 h 55"/>
                <a:gd name="T10" fmla="*/ 313 w 50"/>
                <a:gd name="T11" fmla="*/ 416 h 55"/>
                <a:gd name="T12" fmla="*/ 158 w 50"/>
                <a:gd name="T13" fmla="*/ 0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55">
                  <a:moveTo>
                    <a:pt x="11" y="1"/>
                  </a:moveTo>
                  <a:cubicBezTo>
                    <a:pt x="11" y="8"/>
                    <a:pt x="7" y="12"/>
                    <a:pt x="4" y="17"/>
                  </a:cubicBezTo>
                  <a:cubicBezTo>
                    <a:pt x="1" y="20"/>
                    <a:pt x="0" y="21"/>
                    <a:pt x="2" y="23"/>
                  </a:cubicBezTo>
                  <a:cubicBezTo>
                    <a:pt x="4" y="25"/>
                    <a:pt x="9" y="27"/>
                    <a:pt x="12" y="28"/>
                  </a:cubicBezTo>
                  <a:cubicBezTo>
                    <a:pt x="25" y="35"/>
                    <a:pt x="39" y="43"/>
                    <a:pt x="50" y="55"/>
                  </a:cubicBezTo>
                  <a:cubicBezTo>
                    <a:pt x="39" y="46"/>
                    <a:pt x="31" y="35"/>
                    <a:pt x="20" y="27"/>
                  </a:cubicBezTo>
                  <a:cubicBezTo>
                    <a:pt x="12" y="21"/>
                    <a:pt x="12" y="10"/>
                    <a:pt x="10" y="0"/>
                  </a:cubicBezTo>
                </a:path>
              </a:pathLst>
            </a:custGeom>
            <a:solidFill>
              <a:srgbClr val="F3C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3" name="Group 125">
            <a:extLst>
              <a:ext uri="{FF2B5EF4-FFF2-40B4-BE49-F238E27FC236}">
                <a16:creationId xmlns:a16="http://schemas.microsoft.com/office/drawing/2014/main" id="{4D96BCD8-5E9C-4095-8B14-513C7521DF36}"/>
              </a:ext>
            </a:extLst>
          </p:cNvPr>
          <p:cNvGrpSpPr>
            <a:grpSpLocks/>
          </p:cNvGrpSpPr>
          <p:nvPr/>
        </p:nvGrpSpPr>
        <p:grpSpPr bwMode="auto">
          <a:xfrm>
            <a:off x="2503488" y="1581150"/>
            <a:ext cx="2925762" cy="3714750"/>
            <a:chOff x="138" y="91"/>
            <a:chExt cx="877" cy="1113"/>
          </a:xfrm>
        </p:grpSpPr>
        <p:sp>
          <p:nvSpPr>
            <p:cNvPr id="46086" name="Freeform 126">
              <a:extLst>
                <a:ext uri="{FF2B5EF4-FFF2-40B4-BE49-F238E27FC236}">
                  <a16:creationId xmlns:a16="http://schemas.microsoft.com/office/drawing/2014/main" id="{122B269D-3017-448A-B11D-5443501FB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487"/>
              <a:ext cx="16" cy="23"/>
            </a:xfrm>
            <a:custGeom>
              <a:avLst/>
              <a:gdLst>
                <a:gd name="T0" fmla="*/ 7 w 15"/>
                <a:gd name="T1" fmla="*/ 3 h 20"/>
                <a:gd name="T2" fmla="*/ 4 w 15"/>
                <a:gd name="T3" fmla="*/ 23 h 20"/>
                <a:gd name="T4" fmla="*/ 16 w 15"/>
                <a:gd name="T5" fmla="*/ 1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7" y="3"/>
                  </a:moveTo>
                  <a:cubicBezTo>
                    <a:pt x="0" y="0"/>
                    <a:pt x="1" y="12"/>
                    <a:pt x="4" y="15"/>
                  </a:cubicBezTo>
                  <a:cubicBezTo>
                    <a:pt x="9" y="20"/>
                    <a:pt x="15" y="14"/>
                    <a:pt x="13" y="8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7" name="Freeform 127">
              <a:extLst>
                <a:ext uri="{FF2B5EF4-FFF2-40B4-BE49-F238E27FC236}">
                  <a16:creationId xmlns:a16="http://schemas.microsoft.com/office/drawing/2014/main" id="{1789C7A1-8530-4B55-B506-D3D74F64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954"/>
              <a:ext cx="144" cy="237"/>
            </a:xfrm>
            <a:custGeom>
              <a:avLst/>
              <a:gdLst>
                <a:gd name="T0" fmla="*/ 78 w 130"/>
                <a:gd name="T1" fmla="*/ 83 h 201"/>
                <a:gd name="T2" fmla="*/ 76 w 130"/>
                <a:gd name="T3" fmla="*/ 83 h 201"/>
                <a:gd name="T4" fmla="*/ 0 w 130"/>
                <a:gd name="T5" fmla="*/ 0 h 201"/>
                <a:gd name="T6" fmla="*/ 10 w 130"/>
                <a:gd name="T7" fmla="*/ 99 h 201"/>
                <a:gd name="T8" fmla="*/ 12 w 130"/>
                <a:gd name="T9" fmla="*/ 304 h 201"/>
                <a:gd name="T10" fmla="*/ 12 w 130"/>
                <a:gd name="T11" fmla="*/ 304 h 201"/>
                <a:gd name="T12" fmla="*/ 12 w 130"/>
                <a:gd name="T13" fmla="*/ 305 h 201"/>
                <a:gd name="T14" fmla="*/ 95 w 130"/>
                <a:gd name="T15" fmla="*/ 329 h 201"/>
                <a:gd name="T16" fmla="*/ 177 w 130"/>
                <a:gd name="T17" fmla="*/ 305 h 201"/>
                <a:gd name="T18" fmla="*/ 177 w 130"/>
                <a:gd name="T19" fmla="*/ 304 h 201"/>
                <a:gd name="T20" fmla="*/ 177 w 130"/>
                <a:gd name="T21" fmla="*/ 304 h 201"/>
                <a:gd name="T22" fmla="*/ 177 w 130"/>
                <a:gd name="T23" fmla="*/ 165 h 201"/>
                <a:gd name="T24" fmla="*/ 162 w 130"/>
                <a:gd name="T25" fmla="*/ 157 h 201"/>
                <a:gd name="T26" fmla="*/ 78 w 130"/>
                <a:gd name="T27" fmla="*/ 83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6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8" name="Freeform 128">
              <a:extLst>
                <a:ext uri="{FF2B5EF4-FFF2-40B4-BE49-F238E27FC236}">
                  <a16:creationId xmlns:a16="http://schemas.microsoft.com/office/drawing/2014/main" id="{61C2D4FB-645C-409E-9DBF-3E02160C8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" y="966"/>
              <a:ext cx="137" cy="224"/>
            </a:xfrm>
            <a:custGeom>
              <a:avLst/>
              <a:gdLst>
                <a:gd name="T0" fmla="*/ 162 w 124"/>
                <a:gd name="T1" fmla="*/ 153 h 190"/>
                <a:gd name="T2" fmla="*/ 158 w 124"/>
                <a:gd name="T3" fmla="*/ 288 h 190"/>
                <a:gd name="T4" fmla="*/ 55 w 124"/>
                <a:gd name="T5" fmla="*/ 296 h 190"/>
                <a:gd name="T6" fmla="*/ 135 w 124"/>
                <a:gd name="T7" fmla="*/ 248 h 190"/>
                <a:gd name="T8" fmla="*/ 116 w 124"/>
                <a:gd name="T9" fmla="*/ 162 h 190"/>
                <a:gd name="T10" fmla="*/ 0 w 124"/>
                <a:gd name="T11" fmla="*/ 0 h 190"/>
                <a:gd name="T12" fmla="*/ 92 w 124"/>
                <a:gd name="T13" fmla="*/ 94 h 190"/>
                <a:gd name="T14" fmla="*/ 162 w 124"/>
                <a:gd name="T15" fmla="*/ 153 h 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0">
                  <a:moveTo>
                    <a:pt x="120" y="93"/>
                  </a:moveTo>
                  <a:cubicBezTo>
                    <a:pt x="118" y="112"/>
                    <a:pt x="124" y="165"/>
                    <a:pt x="117" y="176"/>
                  </a:cubicBezTo>
                  <a:cubicBezTo>
                    <a:pt x="107" y="190"/>
                    <a:pt x="55" y="185"/>
                    <a:pt x="41" y="181"/>
                  </a:cubicBezTo>
                  <a:cubicBezTo>
                    <a:pt x="59" y="184"/>
                    <a:pt x="91" y="167"/>
                    <a:pt x="100" y="151"/>
                  </a:cubicBezTo>
                  <a:cubicBezTo>
                    <a:pt x="110" y="132"/>
                    <a:pt x="99" y="113"/>
                    <a:pt x="86" y="98"/>
                  </a:cubicBezTo>
                  <a:cubicBezTo>
                    <a:pt x="65" y="74"/>
                    <a:pt x="6" y="36"/>
                    <a:pt x="0" y="0"/>
                  </a:cubicBezTo>
                  <a:cubicBezTo>
                    <a:pt x="12" y="17"/>
                    <a:pt x="52" y="44"/>
                    <a:pt x="68" y="58"/>
                  </a:cubicBezTo>
                  <a:cubicBezTo>
                    <a:pt x="81" y="70"/>
                    <a:pt x="100" y="95"/>
                    <a:pt x="120" y="9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89" name="Freeform 129">
              <a:extLst>
                <a:ext uri="{FF2B5EF4-FFF2-40B4-BE49-F238E27FC236}">
                  <a16:creationId xmlns:a16="http://schemas.microsoft.com/office/drawing/2014/main" id="{72E3EB46-1B75-46C0-B0B0-08B4B0E580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9" y="441"/>
              <a:ext cx="105" cy="155"/>
            </a:xfrm>
            <a:custGeom>
              <a:avLst/>
              <a:gdLst>
                <a:gd name="T0" fmla="*/ 99 w 95"/>
                <a:gd name="T1" fmla="*/ 78 h 132"/>
                <a:gd name="T2" fmla="*/ 53 w 95"/>
                <a:gd name="T3" fmla="*/ 92 h 132"/>
                <a:gd name="T4" fmla="*/ 67 w 95"/>
                <a:gd name="T5" fmla="*/ 134 h 132"/>
                <a:gd name="T6" fmla="*/ 84 w 95"/>
                <a:gd name="T7" fmla="*/ 214 h 132"/>
                <a:gd name="T8" fmla="*/ 84 w 95"/>
                <a:gd name="T9" fmla="*/ 214 h 132"/>
                <a:gd name="T10" fmla="*/ 113 w 95"/>
                <a:gd name="T11" fmla="*/ 133 h 132"/>
                <a:gd name="T12" fmla="*/ 99 w 95"/>
                <a:gd name="T13" fmla="*/ 78 h 132"/>
                <a:gd name="T14" fmla="*/ 76 w 95"/>
                <a:gd name="T15" fmla="*/ 0 h 132"/>
                <a:gd name="T16" fmla="*/ 0 w 95"/>
                <a:gd name="T17" fmla="*/ 22 h 132"/>
                <a:gd name="T18" fmla="*/ 48 w 95"/>
                <a:gd name="T19" fmla="*/ 81 h 132"/>
                <a:gd name="T20" fmla="*/ 86 w 95"/>
                <a:gd name="T21" fmla="*/ 53 h 132"/>
                <a:gd name="T22" fmla="*/ 76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4" y="64"/>
                    <a:pt x="48" y="73"/>
                    <a:pt x="50" y="83"/>
                  </a:cubicBezTo>
                  <a:cubicBezTo>
                    <a:pt x="57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2" y="89"/>
                    <a:pt x="83" y="82"/>
                  </a:cubicBezTo>
                  <a:cubicBezTo>
                    <a:pt x="95" y="75"/>
                    <a:pt x="85" y="49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1"/>
                    <a:pt x="24" y="33"/>
                    <a:pt x="35" y="50"/>
                  </a:cubicBezTo>
                  <a:cubicBezTo>
                    <a:pt x="39" y="45"/>
                    <a:pt x="49" y="40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0" name="Freeform 130">
              <a:extLst>
                <a:ext uri="{FF2B5EF4-FFF2-40B4-BE49-F238E27FC236}">
                  <a16:creationId xmlns:a16="http://schemas.microsoft.com/office/drawing/2014/main" id="{FDA24280-0AD6-460E-88A4-72FCC8271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84"/>
              <a:ext cx="360" cy="381"/>
            </a:xfrm>
            <a:custGeom>
              <a:avLst/>
              <a:gdLst>
                <a:gd name="T0" fmla="*/ 157 w 326"/>
                <a:gd name="T1" fmla="*/ 382 h 323"/>
                <a:gd name="T2" fmla="*/ 179 w 326"/>
                <a:gd name="T3" fmla="*/ 297 h 323"/>
                <a:gd name="T4" fmla="*/ 414 w 326"/>
                <a:gd name="T5" fmla="*/ 156 h 323"/>
                <a:gd name="T6" fmla="*/ 421 w 326"/>
                <a:gd name="T7" fmla="*/ 93 h 323"/>
                <a:gd name="T8" fmla="*/ 350 w 326"/>
                <a:gd name="T9" fmla="*/ 87 h 323"/>
                <a:gd name="T10" fmla="*/ 421 w 326"/>
                <a:gd name="T11" fmla="*/ 77 h 323"/>
                <a:gd name="T12" fmla="*/ 422 w 326"/>
                <a:gd name="T13" fmla="*/ 8 h 323"/>
                <a:gd name="T14" fmla="*/ 184 w 326"/>
                <a:gd name="T15" fmla="*/ 7 h 323"/>
                <a:gd name="T16" fmla="*/ 126 w 326"/>
                <a:gd name="T17" fmla="*/ 9 h 323"/>
                <a:gd name="T18" fmla="*/ 126 w 326"/>
                <a:gd name="T19" fmla="*/ 9 h 323"/>
                <a:gd name="T20" fmla="*/ 126 w 326"/>
                <a:gd name="T21" fmla="*/ 9 h 323"/>
                <a:gd name="T22" fmla="*/ 80 w 326"/>
                <a:gd name="T23" fmla="*/ 1 h 323"/>
                <a:gd name="T24" fmla="*/ 78 w 326"/>
                <a:gd name="T25" fmla="*/ 0 h 323"/>
                <a:gd name="T26" fmla="*/ 44 w 326"/>
                <a:gd name="T27" fmla="*/ 163 h 323"/>
                <a:gd name="T28" fmla="*/ 47 w 326"/>
                <a:gd name="T29" fmla="*/ 164 h 323"/>
                <a:gd name="T30" fmla="*/ 52 w 326"/>
                <a:gd name="T31" fmla="*/ 202 h 323"/>
                <a:gd name="T32" fmla="*/ 52 w 326"/>
                <a:gd name="T33" fmla="*/ 202 h 323"/>
                <a:gd name="T34" fmla="*/ 52 w 326"/>
                <a:gd name="T35" fmla="*/ 202 h 323"/>
                <a:gd name="T36" fmla="*/ 34 w 326"/>
                <a:gd name="T37" fmla="*/ 264 h 323"/>
                <a:gd name="T38" fmla="*/ 2 w 326"/>
                <a:gd name="T39" fmla="*/ 467 h 323"/>
                <a:gd name="T40" fmla="*/ 0 w 326"/>
                <a:gd name="T41" fmla="*/ 530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7" y="233"/>
                  </a:moveTo>
                  <a:cubicBezTo>
                    <a:pt x="120" y="214"/>
                    <a:pt x="127" y="199"/>
                    <a:pt x="133" y="181"/>
                  </a:cubicBezTo>
                  <a:cubicBezTo>
                    <a:pt x="172" y="62"/>
                    <a:pt x="256" y="98"/>
                    <a:pt x="308" y="95"/>
                  </a:cubicBezTo>
                  <a:cubicBezTo>
                    <a:pt x="321" y="92"/>
                    <a:pt x="323" y="60"/>
                    <a:pt x="312" y="57"/>
                  </a:cubicBezTo>
                  <a:cubicBezTo>
                    <a:pt x="312" y="57"/>
                    <a:pt x="301" y="55"/>
                    <a:pt x="260" y="53"/>
                  </a:cubicBezTo>
                  <a:cubicBezTo>
                    <a:pt x="260" y="53"/>
                    <a:pt x="289" y="49"/>
                    <a:pt x="312" y="47"/>
                  </a:cubicBezTo>
                  <a:cubicBezTo>
                    <a:pt x="325" y="45"/>
                    <a:pt x="326" y="9"/>
                    <a:pt x="313" y="5"/>
                  </a:cubicBezTo>
                  <a:cubicBezTo>
                    <a:pt x="264" y="5"/>
                    <a:pt x="189" y="0"/>
                    <a:pt x="137" y="4"/>
                  </a:cubicBezTo>
                  <a:cubicBezTo>
                    <a:pt x="120" y="5"/>
                    <a:pt x="105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78" y="5"/>
                    <a:pt x="67" y="4"/>
                    <a:pt x="59" y="1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8"/>
                    <a:pt x="33" y="99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40" y="103"/>
                    <a:pt x="43" y="109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7" y="132"/>
                    <a:pt x="33" y="144"/>
                    <a:pt x="25" y="161"/>
                  </a:cubicBezTo>
                  <a:cubicBezTo>
                    <a:pt x="7" y="202"/>
                    <a:pt x="0" y="248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1" name="Freeform 131">
              <a:extLst>
                <a:ext uri="{FF2B5EF4-FFF2-40B4-BE49-F238E27FC236}">
                  <a16:creationId xmlns:a16="http://schemas.microsoft.com/office/drawing/2014/main" id="{AA68E87E-E7EF-4967-82F9-905C70DEF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441"/>
              <a:ext cx="166" cy="201"/>
            </a:xfrm>
            <a:custGeom>
              <a:avLst/>
              <a:gdLst>
                <a:gd name="T0" fmla="*/ 56 w 150"/>
                <a:gd name="T1" fmla="*/ 112 h 171"/>
                <a:gd name="T2" fmla="*/ 116 w 150"/>
                <a:gd name="T3" fmla="*/ 119 h 171"/>
                <a:gd name="T4" fmla="*/ 139 w 150"/>
                <a:gd name="T5" fmla="*/ 136 h 171"/>
                <a:gd name="T6" fmla="*/ 156 w 150"/>
                <a:gd name="T7" fmla="*/ 147 h 171"/>
                <a:gd name="T8" fmla="*/ 163 w 150"/>
                <a:gd name="T9" fmla="*/ 112 h 171"/>
                <a:gd name="T10" fmla="*/ 176 w 150"/>
                <a:gd name="T11" fmla="*/ 74 h 171"/>
                <a:gd name="T12" fmla="*/ 204 w 150"/>
                <a:gd name="T13" fmla="*/ 0 h 171"/>
                <a:gd name="T14" fmla="*/ 129 w 150"/>
                <a:gd name="T15" fmla="*/ 81 h 171"/>
                <a:gd name="T16" fmla="*/ 35 w 150"/>
                <a:gd name="T17" fmla="*/ 108 h 171"/>
                <a:gd name="T18" fmla="*/ 9 w 150"/>
                <a:gd name="T19" fmla="*/ 173 h 171"/>
                <a:gd name="T20" fmla="*/ 8 w 150"/>
                <a:gd name="T21" fmla="*/ 222 h 171"/>
                <a:gd name="T22" fmla="*/ 8 w 150"/>
                <a:gd name="T23" fmla="*/ 277 h 171"/>
                <a:gd name="T24" fmla="*/ 14 w 150"/>
                <a:gd name="T25" fmla="*/ 222 h 171"/>
                <a:gd name="T26" fmla="*/ 21 w 150"/>
                <a:gd name="T27" fmla="*/ 192 h 171"/>
                <a:gd name="T28" fmla="*/ 23 w 150"/>
                <a:gd name="T29" fmla="*/ 149 h 1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1">
                  <a:moveTo>
                    <a:pt x="42" y="69"/>
                  </a:moveTo>
                  <a:cubicBezTo>
                    <a:pt x="57" y="66"/>
                    <a:pt x="72" y="67"/>
                    <a:pt x="86" y="73"/>
                  </a:cubicBezTo>
                  <a:cubicBezTo>
                    <a:pt x="93" y="76"/>
                    <a:pt x="98" y="79"/>
                    <a:pt x="103" y="84"/>
                  </a:cubicBezTo>
                  <a:cubicBezTo>
                    <a:pt x="107" y="88"/>
                    <a:pt x="111" y="96"/>
                    <a:pt x="115" y="90"/>
                  </a:cubicBezTo>
                  <a:cubicBezTo>
                    <a:pt x="118" y="87"/>
                    <a:pt x="119" y="74"/>
                    <a:pt x="120" y="69"/>
                  </a:cubicBezTo>
                  <a:cubicBezTo>
                    <a:pt x="123" y="61"/>
                    <a:pt x="127" y="54"/>
                    <a:pt x="130" y="46"/>
                  </a:cubicBezTo>
                  <a:cubicBezTo>
                    <a:pt x="136" y="31"/>
                    <a:pt x="147" y="16"/>
                    <a:pt x="150" y="0"/>
                  </a:cubicBezTo>
                  <a:cubicBezTo>
                    <a:pt x="132" y="21"/>
                    <a:pt x="128" y="45"/>
                    <a:pt x="96" y="50"/>
                  </a:cubicBezTo>
                  <a:cubicBezTo>
                    <a:pt x="72" y="54"/>
                    <a:pt x="46" y="51"/>
                    <a:pt x="26" y="66"/>
                  </a:cubicBezTo>
                  <a:cubicBezTo>
                    <a:pt x="15" y="75"/>
                    <a:pt x="9" y="91"/>
                    <a:pt x="6" y="106"/>
                  </a:cubicBezTo>
                  <a:cubicBezTo>
                    <a:pt x="5" y="116"/>
                    <a:pt x="6" y="126"/>
                    <a:pt x="5" y="137"/>
                  </a:cubicBezTo>
                  <a:cubicBezTo>
                    <a:pt x="4" y="146"/>
                    <a:pt x="0" y="162"/>
                    <a:pt x="5" y="171"/>
                  </a:cubicBezTo>
                  <a:cubicBezTo>
                    <a:pt x="10" y="159"/>
                    <a:pt x="10" y="149"/>
                    <a:pt x="11" y="137"/>
                  </a:cubicBezTo>
                  <a:cubicBezTo>
                    <a:pt x="12" y="131"/>
                    <a:pt x="14" y="125"/>
                    <a:pt x="15" y="118"/>
                  </a:cubicBezTo>
                  <a:cubicBezTo>
                    <a:pt x="17" y="109"/>
                    <a:pt x="15" y="100"/>
                    <a:pt x="17" y="9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2" name="Freeform 132">
              <a:extLst>
                <a:ext uri="{FF2B5EF4-FFF2-40B4-BE49-F238E27FC236}">
                  <a16:creationId xmlns:a16="http://schemas.microsoft.com/office/drawing/2014/main" id="{88B5503D-8148-4B6B-841C-8B4556AC7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" y="225"/>
              <a:ext cx="168" cy="306"/>
            </a:xfrm>
            <a:custGeom>
              <a:avLst/>
              <a:gdLst>
                <a:gd name="T0" fmla="*/ 0 w 151"/>
                <a:gd name="T1" fmla="*/ 424 h 260"/>
                <a:gd name="T2" fmla="*/ 37 w 151"/>
                <a:gd name="T3" fmla="*/ 367 h 260"/>
                <a:gd name="T4" fmla="*/ 87 w 151"/>
                <a:gd name="T5" fmla="*/ 338 h 260"/>
                <a:gd name="T6" fmla="*/ 140 w 151"/>
                <a:gd name="T7" fmla="*/ 334 h 260"/>
                <a:gd name="T8" fmla="*/ 180 w 151"/>
                <a:gd name="T9" fmla="*/ 347 h 260"/>
                <a:gd name="T10" fmla="*/ 186 w 151"/>
                <a:gd name="T11" fmla="*/ 353 h 260"/>
                <a:gd name="T12" fmla="*/ 188 w 151"/>
                <a:gd name="T13" fmla="*/ 355 h 260"/>
                <a:gd name="T14" fmla="*/ 194 w 151"/>
                <a:gd name="T15" fmla="*/ 359 h 260"/>
                <a:gd name="T16" fmla="*/ 195 w 151"/>
                <a:gd name="T17" fmla="*/ 361 h 260"/>
                <a:gd name="T18" fmla="*/ 198 w 151"/>
                <a:gd name="T19" fmla="*/ 367 h 260"/>
                <a:gd name="T20" fmla="*/ 199 w 151"/>
                <a:gd name="T21" fmla="*/ 368 h 260"/>
                <a:gd name="T22" fmla="*/ 206 w 151"/>
                <a:gd name="T23" fmla="*/ 375 h 260"/>
                <a:gd name="T24" fmla="*/ 208 w 151"/>
                <a:gd name="T25" fmla="*/ 368 h 260"/>
                <a:gd name="T26" fmla="*/ 195 w 151"/>
                <a:gd name="T27" fmla="*/ 55 h 260"/>
                <a:gd name="T28" fmla="*/ 194 w 151"/>
                <a:gd name="T29" fmla="*/ 2 h 260"/>
                <a:gd name="T30" fmla="*/ 113 w 151"/>
                <a:gd name="T31" fmla="*/ 22 h 260"/>
                <a:gd name="T32" fmla="*/ 36 w 151"/>
                <a:gd name="T33" fmla="*/ 0 h 260"/>
                <a:gd name="T34" fmla="*/ 34 w 151"/>
                <a:gd name="T35" fmla="*/ 6 h 260"/>
                <a:gd name="T36" fmla="*/ 32 w 151"/>
                <a:gd name="T37" fmla="*/ 49 h 260"/>
                <a:gd name="T38" fmla="*/ 33 w 151"/>
                <a:gd name="T39" fmla="*/ 257 h 260"/>
                <a:gd name="T40" fmla="*/ 0 w 151"/>
                <a:gd name="T41" fmla="*/ 424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19" y="233"/>
                    <a:pt x="27" y="225"/>
                  </a:cubicBezTo>
                  <a:cubicBezTo>
                    <a:pt x="36" y="215"/>
                    <a:pt x="50" y="207"/>
                    <a:pt x="63" y="207"/>
                  </a:cubicBezTo>
                  <a:cubicBezTo>
                    <a:pt x="75" y="206"/>
                    <a:pt x="93" y="203"/>
                    <a:pt x="102" y="205"/>
                  </a:cubicBezTo>
                  <a:cubicBezTo>
                    <a:pt x="110" y="207"/>
                    <a:pt x="123" y="208"/>
                    <a:pt x="131" y="213"/>
                  </a:cubicBezTo>
                  <a:cubicBezTo>
                    <a:pt x="132" y="214"/>
                    <a:pt x="134" y="215"/>
                    <a:pt x="135" y="217"/>
                  </a:cubicBezTo>
                  <a:cubicBezTo>
                    <a:pt x="136" y="217"/>
                    <a:pt x="136" y="217"/>
                    <a:pt x="137" y="218"/>
                  </a:cubicBezTo>
                  <a:cubicBezTo>
                    <a:pt x="138" y="219"/>
                    <a:pt x="139" y="219"/>
                    <a:pt x="140" y="220"/>
                  </a:cubicBezTo>
                  <a:cubicBezTo>
                    <a:pt x="140" y="221"/>
                    <a:pt x="141" y="221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5"/>
                    <a:pt x="145" y="225"/>
                    <a:pt x="145" y="226"/>
                  </a:cubicBezTo>
                  <a:cubicBezTo>
                    <a:pt x="146" y="227"/>
                    <a:pt x="147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5" y="210"/>
                    <a:pt x="142" y="100"/>
                    <a:pt x="141" y="34"/>
                  </a:cubicBezTo>
                  <a:cubicBezTo>
                    <a:pt x="140" y="14"/>
                    <a:pt x="140" y="10"/>
                    <a:pt x="140" y="2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5" y="3"/>
                  </a:cubicBezTo>
                  <a:cubicBezTo>
                    <a:pt x="24" y="13"/>
                    <a:pt x="24" y="15"/>
                    <a:pt x="23" y="31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6"/>
                    <a:pt x="17" y="222"/>
                    <a:pt x="0" y="26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3" name="Freeform 133">
              <a:extLst>
                <a:ext uri="{FF2B5EF4-FFF2-40B4-BE49-F238E27FC236}">
                  <a16:creationId xmlns:a16="http://schemas.microsoft.com/office/drawing/2014/main" id="{846FF2FE-47E6-4DF9-9558-FBFF7EA51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150"/>
              <a:ext cx="138" cy="54"/>
            </a:xfrm>
            <a:custGeom>
              <a:avLst/>
              <a:gdLst>
                <a:gd name="T0" fmla="*/ 54 w 125"/>
                <a:gd name="T1" fmla="*/ 15 h 46"/>
                <a:gd name="T2" fmla="*/ 0 w 125"/>
                <a:gd name="T3" fmla="*/ 0 h 46"/>
                <a:gd name="T4" fmla="*/ 0 w 125"/>
                <a:gd name="T5" fmla="*/ 48 h 46"/>
                <a:gd name="T6" fmla="*/ 0 w 125"/>
                <a:gd name="T7" fmla="*/ 56 h 46"/>
                <a:gd name="T8" fmla="*/ 83 w 125"/>
                <a:gd name="T9" fmla="*/ 74 h 46"/>
                <a:gd name="T10" fmla="*/ 166 w 125"/>
                <a:gd name="T11" fmla="*/ 58 h 46"/>
                <a:gd name="T12" fmla="*/ 168 w 125"/>
                <a:gd name="T13" fmla="*/ 54 h 46"/>
                <a:gd name="T14" fmla="*/ 168 w 125"/>
                <a:gd name="T15" fmla="*/ 34 h 46"/>
                <a:gd name="T16" fmla="*/ 54 w 125"/>
                <a:gd name="T17" fmla="*/ 15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6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4" name="Freeform 134">
              <a:extLst>
                <a:ext uri="{FF2B5EF4-FFF2-40B4-BE49-F238E27FC236}">
                  <a16:creationId xmlns:a16="http://schemas.microsoft.com/office/drawing/2014/main" id="{6BE20675-8316-4195-9560-D48C84543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" y="490"/>
              <a:ext cx="81" cy="49"/>
            </a:xfrm>
            <a:custGeom>
              <a:avLst/>
              <a:gdLst>
                <a:gd name="T0" fmla="*/ 14 w 73"/>
                <a:gd name="T1" fmla="*/ 1 h 41"/>
                <a:gd name="T2" fmla="*/ 20 w 73"/>
                <a:gd name="T3" fmla="*/ 67 h 41"/>
                <a:gd name="T4" fmla="*/ 78 w 73"/>
                <a:gd name="T5" fmla="*/ 71 h 41"/>
                <a:gd name="T6" fmla="*/ 82 w 73"/>
                <a:gd name="T7" fmla="*/ 60 h 41"/>
                <a:gd name="T8" fmla="*/ 82 w 73"/>
                <a:gd name="T9" fmla="*/ 60 h 41"/>
                <a:gd name="T10" fmla="*/ 100 w 73"/>
                <a:gd name="T11" fmla="*/ 0 h 41"/>
                <a:gd name="T12" fmla="*/ 14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69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5" name="Freeform 135">
              <a:extLst>
                <a:ext uri="{FF2B5EF4-FFF2-40B4-BE49-F238E27FC236}">
                  <a16:creationId xmlns:a16="http://schemas.microsoft.com/office/drawing/2014/main" id="{AE6B7C30-73DD-4F01-9B01-3CFD67F3C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" y="235"/>
              <a:ext cx="34" cy="1"/>
            </a:xfrm>
            <a:custGeom>
              <a:avLst/>
              <a:gdLst>
                <a:gd name="T0" fmla="*/ 0 w 31"/>
                <a:gd name="T1" fmla="*/ 1 h 1"/>
                <a:gd name="T2" fmla="*/ 41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1"/>
                  </a:moveTo>
                  <a:cubicBezTo>
                    <a:pt x="5" y="1"/>
                    <a:pt x="26" y="1"/>
                    <a:pt x="31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6" name="Freeform 136">
              <a:extLst>
                <a:ext uri="{FF2B5EF4-FFF2-40B4-BE49-F238E27FC236}">
                  <a16:creationId xmlns:a16="http://schemas.microsoft.com/office/drawing/2014/main" id="{BB532484-82AF-4527-ACDC-E42D187A7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" y="537"/>
              <a:ext cx="462" cy="517"/>
            </a:xfrm>
            <a:custGeom>
              <a:avLst/>
              <a:gdLst>
                <a:gd name="T0" fmla="*/ 421 w 418"/>
                <a:gd name="T1" fmla="*/ 254 h 438"/>
                <a:gd name="T2" fmla="*/ 443 w 418"/>
                <a:gd name="T3" fmla="*/ 410 h 438"/>
                <a:gd name="T4" fmla="*/ 490 w 418"/>
                <a:gd name="T5" fmla="*/ 541 h 438"/>
                <a:gd name="T6" fmla="*/ 526 w 418"/>
                <a:gd name="T7" fmla="*/ 621 h 438"/>
                <a:gd name="T8" fmla="*/ 557 w 418"/>
                <a:gd name="T9" fmla="*/ 674 h 438"/>
                <a:gd name="T10" fmla="*/ 538 w 418"/>
                <a:gd name="T11" fmla="*/ 708 h 438"/>
                <a:gd name="T12" fmla="*/ 477 w 418"/>
                <a:gd name="T13" fmla="*/ 679 h 438"/>
                <a:gd name="T14" fmla="*/ 454 w 418"/>
                <a:gd name="T15" fmla="*/ 654 h 438"/>
                <a:gd name="T16" fmla="*/ 419 w 418"/>
                <a:gd name="T17" fmla="*/ 665 h 438"/>
                <a:gd name="T18" fmla="*/ 396 w 418"/>
                <a:gd name="T19" fmla="*/ 635 h 438"/>
                <a:gd name="T20" fmla="*/ 355 w 418"/>
                <a:gd name="T21" fmla="*/ 615 h 438"/>
                <a:gd name="T22" fmla="*/ 329 w 418"/>
                <a:gd name="T23" fmla="*/ 562 h 438"/>
                <a:gd name="T24" fmla="*/ 293 w 418"/>
                <a:gd name="T25" fmla="*/ 539 h 438"/>
                <a:gd name="T26" fmla="*/ 266 w 418"/>
                <a:gd name="T27" fmla="*/ 528 h 438"/>
                <a:gd name="T28" fmla="*/ 231 w 418"/>
                <a:gd name="T29" fmla="*/ 492 h 438"/>
                <a:gd name="T30" fmla="*/ 210 w 418"/>
                <a:gd name="T31" fmla="*/ 469 h 438"/>
                <a:gd name="T32" fmla="*/ 188 w 418"/>
                <a:gd name="T33" fmla="*/ 419 h 438"/>
                <a:gd name="T34" fmla="*/ 169 w 418"/>
                <a:gd name="T35" fmla="*/ 377 h 438"/>
                <a:gd name="T36" fmla="*/ 161 w 418"/>
                <a:gd name="T37" fmla="*/ 331 h 438"/>
                <a:gd name="T38" fmla="*/ 183 w 418"/>
                <a:gd name="T39" fmla="*/ 322 h 438"/>
                <a:gd name="T40" fmla="*/ 82 w 418"/>
                <a:gd name="T41" fmla="*/ 334 h 438"/>
                <a:gd name="T42" fmla="*/ 50 w 418"/>
                <a:gd name="T43" fmla="*/ 299 h 438"/>
                <a:gd name="T44" fmla="*/ 25 w 418"/>
                <a:gd name="T45" fmla="*/ 242 h 438"/>
                <a:gd name="T46" fmla="*/ 10 w 418"/>
                <a:gd name="T47" fmla="*/ 201 h 438"/>
                <a:gd name="T48" fmla="*/ 3 w 418"/>
                <a:gd name="T49" fmla="*/ 153 h 438"/>
                <a:gd name="T50" fmla="*/ 31 w 418"/>
                <a:gd name="T51" fmla="*/ 85 h 438"/>
                <a:gd name="T52" fmla="*/ 106 w 418"/>
                <a:gd name="T53" fmla="*/ 63 h 438"/>
                <a:gd name="T54" fmla="*/ 156 w 418"/>
                <a:gd name="T55" fmla="*/ 74 h 438"/>
                <a:gd name="T56" fmla="*/ 218 w 418"/>
                <a:gd name="T57" fmla="*/ 164 h 438"/>
                <a:gd name="T58" fmla="*/ 256 w 418"/>
                <a:gd name="T59" fmla="*/ 211 h 438"/>
                <a:gd name="T60" fmla="*/ 291 w 418"/>
                <a:gd name="T61" fmla="*/ 339 h 438"/>
                <a:gd name="T62" fmla="*/ 292 w 418"/>
                <a:gd name="T63" fmla="*/ 214 h 438"/>
                <a:gd name="T64" fmla="*/ 293 w 418"/>
                <a:gd name="T65" fmla="*/ 195 h 438"/>
                <a:gd name="T66" fmla="*/ 318 w 418"/>
                <a:gd name="T67" fmla="*/ 148 h 438"/>
                <a:gd name="T68" fmla="*/ 359 w 418"/>
                <a:gd name="T69" fmla="*/ 93 h 438"/>
                <a:gd name="T70" fmla="*/ 328 w 418"/>
                <a:gd name="T71" fmla="*/ 100 h 438"/>
                <a:gd name="T72" fmla="*/ 328 w 418"/>
                <a:gd name="T73" fmla="*/ 67 h 438"/>
                <a:gd name="T74" fmla="*/ 386 w 418"/>
                <a:gd name="T75" fmla="*/ 6 h 438"/>
                <a:gd name="T76" fmla="*/ 422 w 418"/>
                <a:gd name="T77" fmla="*/ 71 h 438"/>
                <a:gd name="T78" fmla="*/ 424 w 418"/>
                <a:gd name="T79" fmla="*/ 113 h 438"/>
                <a:gd name="T80" fmla="*/ 388 w 418"/>
                <a:gd name="T81" fmla="*/ 98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18" h="438">
                  <a:moveTo>
                    <a:pt x="311" y="88"/>
                  </a:moveTo>
                  <a:cubicBezTo>
                    <a:pt x="312" y="104"/>
                    <a:pt x="306" y="140"/>
                    <a:pt x="312" y="154"/>
                  </a:cubicBezTo>
                  <a:cubicBezTo>
                    <a:pt x="319" y="169"/>
                    <a:pt x="319" y="178"/>
                    <a:pt x="322" y="190"/>
                  </a:cubicBezTo>
                  <a:cubicBezTo>
                    <a:pt x="325" y="202"/>
                    <a:pt x="322" y="235"/>
                    <a:pt x="328" y="249"/>
                  </a:cubicBezTo>
                  <a:cubicBezTo>
                    <a:pt x="334" y="264"/>
                    <a:pt x="336" y="271"/>
                    <a:pt x="341" y="279"/>
                  </a:cubicBezTo>
                  <a:cubicBezTo>
                    <a:pt x="345" y="287"/>
                    <a:pt x="353" y="317"/>
                    <a:pt x="363" y="329"/>
                  </a:cubicBezTo>
                  <a:cubicBezTo>
                    <a:pt x="374" y="342"/>
                    <a:pt x="374" y="352"/>
                    <a:pt x="381" y="358"/>
                  </a:cubicBezTo>
                  <a:cubicBezTo>
                    <a:pt x="388" y="365"/>
                    <a:pt x="385" y="372"/>
                    <a:pt x="390" y="378"/>
                  </a:cubicBezTo>
                  <a:cubicBezTo>
                    <a:pt x="396" y="384"/>
                    <a:pt x="399" y="385"/>
                    <a:pt x="403" y="389"/>
                  </a:cubicBezTo>
                  <a:cubicBezTo>
                    <a:pt x="407" y="394"/>
                    <a:pt x="416" y="403"/>
                    <a:pt x="413" y="410"/>
                  </a:cubicBezTo>
                  <a:cubicBezTo>
                    <a:pt x="410" y="417"/>
                    <a:pt x="418" y="434"/>
                    <a:pt x="413" y="436"/>
                  </a:cubicBezTo>
                  <a:cubicBezTo>
                    <a:pt x="408" y="438"/>
                    <a:pt x="409" y="433"/>
                    <a:pt x="399" y="430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8" y="425"/>
                    <a:pt x="353" y="419"/>
                    <a:pt x="354" y="413"/>
                  </a:cubicBezTo>
                  <a:cubicBezTo>
                    <a:pt x="355" y="406"/>
                    <a:pt x="350" y="403"/>
                    <a:pt x="350" y="403"/>
                  </a:cubicBezTo>
                  <a:cubicBezTo>
                    <a:pt x="350" y="403"/>
                    <a:pt x="341" y="397"/>
                    <a:pt x="337" y="397"/>
                  </a:cubicBezTo>
                  <a:cubicBezTo>
                    <a:pt x="334" y="397"/>
                    <a:pt x="330" y="394"/>
                    <a:pt x="324" y="396"/>
                  </a:cubicBezTo>
                  <a:cubicBezTo>
                    <a:pt x="318" y="398"/>
                    <a:pt x="314" y="405"/>
                    <a:pt x="310" y="404"/>
                  </a:cubicBezTo>
                  <a:cubicBezTo>
                    <a:pt x="307" y="403"/>
                    <a:pt x="303" y="402"/>
                    <a:pt x="300" y="398"/>
                  </a:cubicBezTo>
                  <a:cubicBezTo>
                    <a:pt x="297" y="394"/>
                    <a:pt x="300" y="390"/>
                    <a:pt x="293" y="386"/>
                  </a:cubicBezTo>
                  <a:cubicBezTo>
                    <a:pt x="285" y="381"/>
                    <a:pt x="293" y="373"/>
                    <a:pt x="281" y="375"/>
                  </a:cubicBezTo>
                  <a:cubicBezTo>
                    <a:pt x="270" y="377"/>
                    <a:pt x="271" y="384"/>
                    <a:pt x="262" y="374"/>
                  </a:cubicBezTo>
                  <a:cubicBezTo>
                    <a:pt x="252" y="364"/>
                    <a:pt x="252" y="358"/>
                    <a:pt x="249" y="355"/>
                  </a:cubicBezTo>
                  <a:cubicBezTo>
                    <a:pt x="246" y="352"/>
                    <a:pt x="249" y="345"/>
                    <a:pt x="244" y="341"/>
                  </a:cubicBezTo>
                  <a:cubicBezTo>
                    <a:pt x="239" y="337"/>
                    <a:pt x="239" y="329"/>
                    <a:pt x="233" y="329"/>
                  </a:cubicBezTo>
                  <a:cubicBezTo>
                    <a:pt x="226" y="329"/>
                    <a:pt x="217" y="328"/>
                    <a:pt x="217" y="328"/>
                  </a:cubicBezTo>
                  <a:cubicBezTo>
                    <a:pt x="217" y="328"/>
                    <a:pt x="218" y="328"/>
                    <a:pt x="208" y="325"/>
                  </a:cubicBezTo>
                  <a:cubicBezTo>
                    <a:pt x="197" y="321"/>
                    <a:pt x="202" y="332"/>
                    <a:pt x="197" y="321"/>
                  </a:cubicBezTo>
                  <a:cubicBezTo>
                    <a:pt x="192" y="309"/>
                    <a:pt x="195" y="298"/>
                    <a:pt x="187" y="298"/>
                  </a:cubicBezTo>
                  <a:cubicBezTo>
                    <a:pt x="179" y="298"/>
                    <a:pt x="171" y="299"/>
                    <a:pt x="171" y="299"/>
                  </a:cubicBezTo>
                  <a:cubicBezTo>
                    <a:pt x="160" y="295"/>
                    <a:pt x="160" y="295"/>
                    <a:pt x="160" y="295"/>
                  </a:cubicBezTo>
                  <a:cubicBezTo>
                    <a:pt x="160" y="295"/>
                    <a:pt x="159" y="290"/>
                    <a:pt x="156" y="285"/>
                  </a:cubicBezTo>
                  <a:cubicBezTo>
                    <a:pt x="153" y="280"/>
                    <a:pt x="157" y="278"/>
                    <a:pt x="152" y="270"/>
                  </a:cubicBezTo>
                  <a:cubicBezTo>
                    <a:pt x="146" y="263"/>
                    <a:pt x="146" y="260"/>
                    <a:pt x="139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4"/>
                    <a:pt x="125" y="229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5"/>
                    <a:pt x="112" y="200"/>
                    <a:pt x="119" y="201"/>
                  </a:cubicBezTo>
                  <a:cubicBezTo>
                    <a:pt x="142" y="202"/>
                    <a:pt x="164" y="220"/>
                    <a:pt x="183" y="229"/>
                  </a:cubicBezTo>
                  <a:cubicBezTo>
                    <a:pt x="183" y="229"/>
                    <a:pt x="167" y="213"/>
                    <a:pt x="136" y="196"/>
                  </a:cubicBezTo>
                  <a:cubicBezTo>
                    <a:pt x="101" y="177"/>
                    <a:pt x="86" y="206"/>
                    <a:pt x="76" y="205"/>
                  </a:cubicBezTo>
                  <a:cubicBezTo>
                    <a:pt x="68" y="206"/>
                    <a:pt x="67" y="204"/>
                    <a:pt x="61" y="203"/>
                  </a:cubicBezTo>
                  <a:cubicBezTo>
                    <a:pt x="55" y="202"/>
                    <a:pt x="55" y="195"/>
                    <a:pt x="50" y="193"/>
                  </a:cubicBezTo>
                  <a:cubicBezTo>
                    <a:pt x="45" y="191"/>
                    <a:pt x="44" y="189"/>
                    <a:pt x="37" y="181"/>
                  </a:cubicBezTo>
                  <a:cubicBezTo>
                    <a:pt x="31" y="174"/>
                    <a:pt x="26" y="165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2"/>
                    <a:pt x="18" y="142"/>
                    <a:pt x="13" y="136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10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7"/>
                  </a:cubicBezTo>
                  <a:cubicBezTo>
                    <a:pt x="5" y="67"/>
                    <a:pt x="13" y="58"/>
                    <a:pt x="23" y="52"/>
                  </a:cubicBezTo>
                  <a:cubicBezTo>
                    <a:pt x="29" y="49"/>
                    <a:pt x="46" y="46"/>
                    <a:pt x="54" y="44"/>
                  </a:cubicBezTo>
                  <a:cubicBezTo>
                    <a:pt x="63" y="42"/>
                    <a:pt x="69" y="38"/>
                    <a:pt x="79" y="38"/>
                  </a:cubicBezTo>
                  <a:cubicBezTo>
                    <a:pt x="84" y="38"/>
                    <a:pt x="88" y="41"/>
                    <a:pt x="95" y="42"/>
                  </a:cubicBezTo>
                  <a:cubicBezTo>
                    <a:pt x="103" y="43"/>
                    <a:pt x="112" y="43"/>
                    <a:pt x="116" y="45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4"/>
                    <a:pt x="158" y="95"/>
                    <a:pt x="161" y="100"/>
                  </a:cubicBezTo>
                  <a:cubicBezTo>
                    <a:pt x="164" y="104"/>
                    <a:pt x="164" y="109"/>
                    <a:pt x="168" y="113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93" y="140"/>
                    <a:pt x="185" y="155"/>
                    <a:pt x="193" y="176"/>
                  </a:cubicBezTo>
                  <a:cubicBezTo>
                    <a:pt x="201" y="198"/>
                    <a:pt x="215" y="206"/>
                    <a:pt x="215" y="206"/>
                  </a:cubicBezTo>
                  <a:cubicBezTo>
                    <a:pt x="207" y="181"/>
                    <a:pt x="193" y="168"/>
                    <a:pt x="204" y="152"/>
                  </a:cubicBezTo>
                  <a:cubicBezTo>
                    <a:pt x="216" y="137"/>
                    <a:pt x="212" y="139"/>
                    <a:pt x="216" y="130"/>
                  </a:cubicBezTo>
                  <a:cubicBezTo>
                    <a:pt x="215" y="132"/>
                    <a:pt x="215" y="132"/>
                    <a:pt x="215" y="132"/>
                  </a:cubicBezTo>
                  <a:cubicBezTo>
                    <a:pt x="215" y="129"/>
                    <a:pt x="215" y="122"/>
                    <a:pt x="217" y="119"/>
                  </a:cubicBezTo>
                  <a:cubicBezTo>
                    <a:pt x="220" y="115"/>
                    <a:pt x="226" y="116"/>
                    <a:pt x="228" y="112"/>
                  </a:cubicBezTo>
                  <a:cubicBezTo>
                    <a:pt x="233" y="104"/>
                    <a:pt x="228" y="97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7" y="85"/>
                    <a:pt x="266" y="67"/>
                    <a:pt x="266" y="57"/>
                  </a:cubicBezTo>
                  <a:cubicBezTo>
                    <a:pt x="258" y="72"/>
                    <a:pt x="247" y="73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3"/>
                  </a:cubicBezTo>
                  <a:cubicBezTo>
                    <a:pt x="244" y="50"/>
                    <a:pt x="244" y="46"/>
                    <a:pt x="243" y="41"/>
                  </a:cubicBezTo>
                  <a:cubicBezTo>
                    <a:pt x="245" y="28"/>
                    <a:pt x="247" y="13"/>
                    <a:pt x="249" y="7"/>
                  </a:cubicBezTo>
                  <a:cubicBezTo>
                    <a:pt x="258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9"/>
                  </a:cubicBezTo>
                  <a:cubicBezTo>
                    <a:pt x="315" y="25"/>
                    <a:pt x="314" y="33"/>
                    <a:pt x="313" y="43"/>
                  </a:cubicBezTo>
                  <a:cubicBezTo>
                    <a:pt x="311" y="45"/>
                    <a:pt x="316" y="51"/>
                    <a:pt x="314" y="55"/>
                  </a:cubicBezTo>
                  <a:cubicBezTo>
                    <a:pt x="311" y="60"/>
                    <a:pt x="315" y="60"/>
                    <a:pt x="314" y="69"/>
                  </a:cubicBezTo>
                  <a:cubicBezTo>
                    <a:pt x="312" y="78"/>
                    <a:pt x="316" y="77"/>
                    <a:pt x="310" y="76"/>
                  </a:cubicBezTo>
                  <a:cubicBezTo>
                    <a:pt x="300" y="76"/>
                    <a:pt x="292" y="73"/>
                    <a:pt x="288" y="59"/>
                  </a:cubicBezTo>
                  <a:cubicBezTo>
                    <a:pt x="287" y="73"/>
                    <a:pt x="295" y="84"/>
                    <a:pt x="311" y="88"/>
                  </a:cubicBezTo>
                  <a:close/>
                </a:path>
              </a:pathLst>
            </a:custGeom>
            <a:solidFill>
              <a:srgbClr val="AB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7" name="Freeform 137">
              <a:extLst>
                <a:ext uri="{FF2B5EF4-FFF2-40B4-BE49-F238E27FC236}">
                  <a16:creationId xmlns:a16="http://schemas.microsoft.com/office/drawing/2014/main" id="{A5D3EDD6-61AB-42E5-A846-6EBDDACE9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607"/>
              <a:ext cx="350" cy="383"/>
            </a:xfrm>
            <a:custGeom>
              <a:avLst/>
              <a:gdLst>
                <a:gd name="T0" fmla="*/ 52 w 316"/>
                <a:gd name="T1" fmla="*/ 205 h 325"/>
                <a:gd name="T2" fmla="*/ 14 w 316"/>
                <a:gd name="T3" fmla="*/ 131 h 325"/>
                <a:gd name="T4" fmla="*/ 10 w 316"/>
                <a:gd name="T5" fmla="*/ 68 h 325"/>
                <a:gd name="T6" fmla="*/ 95 w 316"/>
                <a:gd name="T7" fmla="*/ 58 h 325"/>
                <a:gd name="T8" fmla="*/ 106 w 316"/>
                <a:gd name="T9" fmla="*/ 85 h 325"/>
                <a:gd name="T10" fmla="*/ 135 w 316"/>
                <a:gd name="T11" fmla="*/ 104 h 325"/>
                <a:gd name="T12" fmla="*/ 163 w 316"/>
                <a:gd name="T13" fmla="*/ 157 h 325"/>
                <a:gd name="T14" fmla="*/ 207 w 316"/>
                <a:gd name="T15" fmla="*/ 235 h 325"/>
                <a:gd name="T16" fmla="*/ 218 w 316"/>
                <a:gd name="T17" fmla="*/ 138 h 325"/>
                <a:gd name="T18" fmla="*/ 269 w 316"/>
                <a:gd name="T19" fmla="*/ 47 h 325"/>
                <a:gd name="T20" fmla="*/ 277 w 316"/>
                <a:gd name="T21" fmla="*/ 9 h 325"/>
                <a:gd name="T22" fmla="*/ 311 w 316"/>
                <a:gd name="T23" fmla="*/ 9 h 325"/>
                <a:gd name="T24" fmla="*/ 320 w 316"/>
                <a:gd name="T25" fmla="*/ 31 h 325"/>
                <a:gd name="T26" fmla="*/ 338 w 316"/>
                <a:gd name="T27" fmla="*/ 39 h 325"/>
                <a:gd name="T28" fmla="*/ 352 w 316"/>
                <a:gd name="T29" fmla="*/ 71 h 325"/>
                <a:gd name="T30" fmla="*/ 330 w 316"/>
                <a:gd name="T31" fmla="*/ 38 h 325"/>
                <a:gd name="T32" fmla="*/ 320 w 316"/>
                <a:gd name="T33" fmla="*/ 111 h 325"/>
                <a:gd name="T34" fmla="*/ 340 w 316"/>
                <a:gd name="T35" fmla="*/ 227 h 325"/>
                <a:gd name="T36" fmla="*/ 343 w 316"/>
                <a:gd name="T37" fmla="*/ 330 h 325"/>
                <a:gd name="T38" fmla="*/ 387 w 316"/>
                <a:gd name="T39" fmla="*/ 447 h 325"/>
                <a:gd name="T40" fmla="*/ 413 w 316"/>
                <a:gd name="T41" fmla="*/ 493 h 325"/>
                <a:gd name="T42" fmla="*/ 412 w 316"/>
                <a:gd name="T43" fmla="*/ 523 h 325"/>
                <a:gd name="T44" fmla="*/ 350 w 316"/>
                <a:gd name="T45" fmla="*/ 497 h 325"/>
                <a:gd name="T46" fmla="*/ 281 w 316"/>
                <a:gd name="T47" fmla="*/ 453 h 325"/>
                <a:gd name="T48" fmla="*/ 254 w 316"/>
                <a:gd name="T49" fmla="*/ 411 h 325"/>
                <a:gd name="T50" fmla="*/ 217 w 316"/>
                <a:gd name="T51" fmla="*/ 389 h 325"/>
                <a:gd name="T52" fmla="*/ 209 w 316"/>
                <a:gd name="T53" fmla="*/ 369 h 325"/>
                <a:gd name="T54" fmla="*/ 187 w 316"/>
                <a:gd name="T55" fmla="*/ 357 h 325"/>
                <a:gd name="T56" fmla="*/ 164 w 316"/>
                <a:gd name="T57" fmla="*/ 342 h 325"/>
                <a:gd name="T58" fmla="*/ 141 w 316"/>
                <a:gd name="T59" fmla="*/ 332 h 325"/>
                <a:gd name="T60" fmla="*/ 134 w 316"/>
                <a:gd name="T61" fmla="*/ 293 h 325"/>
                <a:gd name="T62" fmla="*/ 161 w 316"/>
                <a:gd name="T63" fmla="*/ 277 h 325"/>
                <a:gd name="T64" fmla="*/ 71 w 316"/>
                <a:gd name="T65" fmla="*/ 220 h 32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16" h="325">
                  <a:moveTo>
                    <a:pt x="38" y="126"/>
                  </a:moveTo>
                  <a:cubicBezTo>
                    <a:pt x="22" y="119"/>
                    <a:pt x="17" y="94"/>
                    <a:pt x="11" y="80"/>
                  </a:cubicBezTo>
                  <a:cubicBezTo>
                    <a:pt x="7" y="67"/>
                    <a:pt x="0" y="55"/>
                    <a:pt x="7" y="42"/>
                  </a:cubicBezTo>
                  <a:cubicBezTo>
                    <a:pt x="18" y="25"/>
                    <a:pt x="57" y="21"/>
                    <a:pt x="70" y="36"/>
                  </a:cubicBezTo>
                  <a:cubicBezTo>
                    <a:pt x="74" y="41"/>
                    <a:pt x="75" y="48"/>
                    <a:pt x="79" y="52"/>
                  </a:cubicBezTo>
                  <a:cubicBezTo>
                    <a:pt x="84" y="57"/>
                    <a:pt x="93" y="59"/>
                    <a:pt x="99" y="64"/>
                  </a:cubicBezTo>
                  <a:cubicBezTo>
                    <a:pt x="109" y="72"/>
                    <a:pt x="116" y="84"/>
                    <a:pt x="120" y="96"/>
                  </a:cubicBezTo>
                  <a:cubicBezTo>
                    <a:pt x="127" y="116"/>
                    <a:pt x="135" y="132"/>
                    <a:pt x="153" y="143"/>
                  </a:cubicBezTo>
                  <a:cubicBezTo>
                    <a:pt x="145" y="127"/>
                    <a:pt x="148" y="96"/>
                    <a:pt x="161" y="84"/>
                  </a:cubicBezTo>
                  <a:cubicBezTo>
                    <a:pt x="177" y="69"/>
                    <a:pt x="192" y="51"/>
                    <a:pt x="198" y="29"/>
                  </a:cubicBezTo>
                  <a:cubicBezTo>
                    <a:pt x="199" y="21"/>
                    <a:pt x="197" y="12"/>
                    <a:pt x="204" y="6"/>
                  </a:cubicBezTo>
                  <a:cubicBezTo>
                    <a:pt x="210" y="0"/>
                    <a:pt x="223" y="0"/>
                    <a:pt x="229" y="6"/>
                  </a:cubicBezTo>
                  <a:cubicBezTo>
                    <a:pt x="232" y="10"/>
                    <a:pt x="231" y="15"/>
                    <a:pt x="236" y="19"/>
                  </a:cubicBezTo>
                  <a:cubicBezTo>
                    <a:pt x="239" y="21"/>
                    <a:pt x="245" y="22"/>
                    <a:pt x="248" y="24"/>
                  </a:cubicBezTo>
                  <a:cubicBezTo>
                    <a:pt x="259" y="28"/>
                    <a:pt x="260" y="32"/>
                    <a:pt x="259" y="43"/>
                  </a:cubicBezTo>
                  <a:cubicBezTo>
                    <a:pt x="257" y="30"/>
                    <a:pt x="251" y="30"/>
                    <a:pt x="243" y="23"/>
                  </a:cubicBezTo>
                  <a:cubicBezTo>
                    <a:pt x="248" y="38"/>
                    <a:pt x="238" y="53"/>
                    <a:pt x="236" y="68"/>
                  </a:cubicBezTo>
                  <a:cubicBezTo>
                    <a:pt x="234" y="92"/>
                    <a:pt x="246" y="116"/>
                    <a:pt x="250" y="139"/>
                  </a:cubicBezTo>
                  <a:cubicBezTo>
                    <a:pt x="253" y="161"/>
                    <a:pt x="248" y="181"/>
                    <a:pt x="253" y="202"/>
                  </a:cubicBezTo>
                  <a:cubicBezTo>
                    <a:pt x="260" y="226"/>
                    <a:pt x="270" y="252"/>
                    <a:pt x="284" y="273"/>
                  </a:cubicBezTo>
                  <a:cubicBezTo>
                    <a:pt x="290" y="282"/>
                    <a:pt x="298" y="291"/>
                    <a:pt x="304" y="301"/>
                  </a:cubicBezTo>
                  <a:cubicBezTo>
                    <a:pt x="309" y="309"/>
                    <a:pt x="316" y="317"/>
                    <a:pt x="303" y="320"/>
                  </a:cubicBezTo>
                  <a:cubicBezTo>
                    <a:pt x="284" y="325"/>
                    <a:pt x="276" y="306"/>
                    <a:pt x="257" y="304"/>
                  </a:cubicBezTo>
                  <a:cubicBezTo>
                    <a:pt x="237" y="302"/>
                    <a:pt x="217" y="295"/>
                    <a:pt x="207" y="277"/>
                  </a:cubicBezTo>
                  <a:cubicBezTo>
                    <a:pt x="201" y="266"/>
                    <a:pt x="198" y="257"/>
                    <a:pt x="187" y="251"/>
                  </a:cubicBezTo>
                  <a:cubicBezTo>
                    <a:pt x="177" y="246"/>
                    <a:pt x="166" y="246"/>
                    <a:pt x="160" y="238"/>
                  </a:cubicBezTo>
                  <a:cubicBezTo>
                    <a:pt x="158" y="234"/>
                    <a:pt x="158" y="230"/>
                    <a:pt x="154" y="226"/>
                  </a:cubicBezTo>
                  <a:cubicBezTo>
                    <a:pt x="149" y="222"/>
                    <a:pt x="144" y="221"/>
                    <a:pt x="138" y="218"/>
                  </a:cubicBezTo>
                  <a:cubicBezTo>
                    <a:pt x="133" y="215"/>
                    <a:pt x="127" y="212"/>
                    <a:pt x="121" y="209"/>
                  </a:cubicBezTo>
                  <a:cubicBezTo>
                    <a:pt x="116" y="207"/>
                    <a:pt x="109" y="207"/>
                    <a:pt x="104" y="203"/>
                  </a:cubicBezTo>
                  <a:cubicBezTo>
                    <a:pt x="100" y="199"/>
                    <a:pt x="94" y="185"/>
                    <a:pt x="98" y="179"/>
                  </a:cubicBezTo>
                  <a:cubicBezTo>
                    <a:pt x="102" y="174"/>
                    <a:pt x="113" y="175"/>
                    <a:pt x="118" y="169"/>
                  </a:cubicBezTo>
                  <a:cubicBezTo>
                    <a:pt x="97" y="154"/>
                    <a:pt x="82" y="131"/>
                    <a:pt x="52" y="135"/>
                  </a:cubicBezTo>
                </a:path>
              </a:pathLst>
            </a:custGeom>
            <a:solidFill>
              <a:srgbClr val="B91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8" name="Freeform 138">
              <a:extLst>
                <a:ext uri="{FF2B5EF4-FFF2-40B4-BE49-F238E27FC236}">
                  <a16:creationId xmlns:a16="http://schemas.microsoft.com/office/drawing/2014/main" id="{5DB1BDF2-30EC-4AB6-B1A8-64CEBA200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" y="482"/>
              <a:ext cx="225" cy="505"/>
            </a:xfrm>
            <a:custGeom>
              <a:avLst/>
              <a:gdLst>
                <a:gd name="T0" fmla="*/ 31 w 204"/>
                <a:gd name="T1" fmla="*/ 11 h 428"/>
                <a:gd name="T2" fmla="*/ 56 w 204"/>
                <a:gd name="T3" fmla="*/ 7 h 428"/>
                <a:gd name="T4" fmla="*/ 83 w 204"/>
                <a:gd name="T5" fmla="*/ 1 h 428"/>
                <a:gd name="T6" fmla="*/ 108 w 204"/>
                <a:gd name="T7" fmla="*/ 2 h 428"/>
                <a:gd name="T8" fmla="*/ 122 w 204"/>
                <a:gd name="T9" fmla="*/ 8 h 428"/>
                <a:gd name="T10" fmla="*/ 141 w 204"/>
                <a:gd name="T11" fmla="*/ 15 h 428"/>
                <a:gd name="T12" fmla="*/ 169 w 204"/>
                <a:gd name="T13" fmla="*/ 18 h 428"/>
                <a:gd name="T14" fmla="*/ 191 w 204"/>
                <a:gd name="T15" fmla="*/ 26 h 428"/>
                <a:gd name="T16" fmla="*/ 211 w 204"/>
                <a:gd name="T17" fmla="*/ 40 h 428"/>
                <a:gd name="T18" fmla="*/ 225 w 204"/>
                <a:gd name="T19" fmla="*/ 63 h 428"/>
                <a:gd name="T20" fmla="*/ 247 w 204"/>
                <a:gd name="T21" fmla="*/ 119 h 428"/>
                <a:gd name="T22" fmla="*/ 249 w 204"/>
                <a:gd name="T23" fmla="*/ 146 h 428"/>
                <a:gd name="T24" fmla="*/ 217 w 204"/>
                <a:gd name="T25" fmla="*/ 211 h 428"/>
                <a:gd name="T26" fmla="*/ 212 w 204"/>
                <a:gd name="T27" fmla="*/ 340 h 428"/>
                <a:gd name="T28" fmla="*/ 222 w 204"/>
                <a:gd name="T29" fmla="*/ 243 h 428"/>
                <a:gd name="T30" fmla="*/ 235 w 204"/>
                <a:gd name="T31" fmla="*/ 237 h 428"/>
                <a:gd name="T32" fmla="*/ 247 w 204"/>
                <a:gd name="T33" fmla="*/ 245 h 428"/>
                <a:gd name="T34" fmla="*/ 251 w 204"/>
                <a:gd name="T35" fmla="*/ 265 h 428"/>
                <a:gd name="T36" fmla="*/ 251 w 204"/>
                <a:gd name="T37" fmla="*/ 326 h 428"/>
                <a:gd name="T38" fmla="*/ 256 w 204"/>
                <a:gd name="T39" fmla="*/ 356 h 428"/>
                <a:gd name="T40" fmla="*/ 257 w 204"/>
                <a:gd name="T41" fmla="*/ 376 h 428"/>
                <a:gd name="T42" fmla="*/ 259 w 204"/>
                <a:gd name="T43" fmla="*/ 400 h 428"/>
                <a:gd name="T44" fmla="*/ 263 w 204"/>
                <a:gd name="T45" fmla="*/ 435 h 428"/>
                <a:gd name="T46" fmla="*/ 264 w 204"/>
                <a:gd name="T47" fmla="*/ 464 h 428"/>
                <a:gd name="T48" fmla="*/ 260 w 204"/>
                <a:gd name="T49" fmla="*/ 477 h 428"/>
                <a:gd name="T50" fmla="*/ 245 w 204"/>
                <a:gd name="T51" fmla="*/ 473 h 428"/>
                <a:gd name="T52" fmla="*/ 234 w 204"/>
                <a:gd name="T53" fmla="*/ 493 h 428"/>
                <a:gd name="T54" fmla="*/ 251 w 204"/>
                <a:gd name="T55" fmla="*/ 516 h 428"/>
                <a:gd name="T56" fmla="*/ 260 w 204"/>
                <a:gd name="T57" fmla="*/ 539 h 428"/>
                <a:gd name="T58" fmla="*/ 267 w 204"/>
                <a:gd name="T59" fmla="*/ 566 h 428"/>
                <a:gd name="T60" fmla="*/ 263 w 204"/>
                <a:gd name="T61" fmla="*/ 585 h 428"/>
                <a:gd name="T62" fmla="*/ 253 w 204"/>
                <a:gd name="T63" fmla="*/ 583 h 428"/>
                <a:gd name="T64" fmla="*/ 245 w 204"/>
                <a:gd name="T65" fmla="*/ 557 h 428"/>
                <a:gd name="T66" fmla="*/ 234 w 204"/>
                <a:gd name="T67" fmla="*/ 573 h 428"/>
                <a:gd name="T68" fmla="*/ 245 w 204"/>
                <a:gd name="T69" fmla="*/ 616 h 428"/>
                <a:gd name="T70" fmla="*/ 247 w 204"/>
                <a:gd name="T71" fmla="*/ 651 h 428"/>
                <a:gd name="T72" fmla="*/ 238 w 204"/>
                <a:gd name="T73" fmla="*/ 683 h 428"/>
                <a:gd name="T74" fmla="*/ 216 w 204"/>
                <a:gd name="T75" fmla="*/ 702 h 428"/>
                <a:gd name="T76" fmla="*/ 178 w 204"/>
                <a:gd name="T77" fmla="*/ 680 h 428"/>
                <a:gd name="T78" fmla="*/ 161 w 204"/>
                <a:gd name="T79" fmla="*/ 656 h 428"/>
                <a:gd name="T80" fmla="*/ 142 w 204"/>
                <a:gd name="T81" fmla="*/ 619 h 428"/>
                <a:gd name="T82" fmla="*/ 120 w 204"/>
                <a:gd name="T83" fmla="*/ 558 h 428"/>
                <a:gd name="T84" fmla="*/ 107 w 204"/>
                <a:gd name="T85" fmla="*/ 522 h 428"/>
                <a:gd name="T86" fmla="*/ 92 w 204"/>
                <a:gd name="T87" fmla="*/ 473 h 428"/>
                <a:gd name="T88" fmla="*/ 79 w 204"/>
                <a:gd name="T89" fmla="*/ 428 h 428"/>
                <a:gd name="T90" fmla="*/ 47 w 204"/>
                <a:gd name="T91" fmla="*/ 349 h 428"/>
                <a:gd name="T92" fmla="*/ 32 w 204"/>
                <a:gd name="T93" fmla="*/ 304 h 428"/>
                <a:gd name="T94" fmla="*/ 2 w 204"/>
                <a:gd name="T95" fmla="*/ 219 h 428"/>
                <a:gd name="T96" fmla="*/ 32 w 204"/>
                <a:gd name="T97" fmla="*/ 168 h 428"/>
                <a:gd name="T98" fmla="*/ 2 w 204"/>
                <a:gd name="T99" fmla="*/ 201 h 428"/>
                <a:gd name="T100" fmla="*/ 2 w 204"/>
                <a:gd name="T101" fmla="*/ 199 h 428"/>
                <a:gd name="T102" fmla="*/ 8 w 204"/>
                <a:gd name="T103" fmla="*/ 107 h 428"/>
                <a:gd name="T104" fmla="*/ 3 w 204"/>
                <a:gd name="T105" fmla="*/ 99 h 4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04" h="428">
                  <a:moveTo>
                    <a:pt x="23" y="7"/>
                  </a:moveTo>
                  <a:cubicBezTo>
                    <a:pt x="30" y="5"/>
                    <a:pt x="39" y="4"/>
                    <a:pt x="42" y="4"/>
                  </a:cubicBezTo>
                  <a:cubicBezTo>
                    <a:pt x="47" y="4"/>
                    <a:pt x="57" y="2"/>
                    <a:pt x="62" y="1"/>
                  </a:cubicBezTo>
                  <a:cubicBezTo>
                    <a:pt x="68" y="0"/>
                    <a:pt x="75" y="2"/>
                    <a:pt x="81" y="2"/>
                  </a:cubicBezTo>
                  <a:cubicBezTo>
                    <a:pt x="87" y="2"/>
                    <a:pt x="89" y="5"/>
                    <a:pt x="92" y="5"/>
                  </a:cubicBezTo>
                  <a:cubicBezTo>
                    <a:pt x="96" y="5"/>
                    <a:pt x="102" y="8"/>
                    <a:pt x="105" y="9"/>
                  </a:cubicBezTo>
                  <a:cubicBezTo>
                    <a:pt x="108" y="9"/>
                    <a:pt x="119" y="9"/>
                    <a:pt x="126" y="11"/>
                  </a:cubicBezTo>
                  <a:cubicBezTo>
                    <a:pt x="132" y="13"/>
                    <a:pt x="136" y="16"/>
                    <a:pt x="142" y="16"/>
                  </a:cubicBezTo>
                  <a:cubicBezTo>
                    <a:pt x="148" y="16"/>
                    <a:pt x="150" y="21"/>
                    <a:pt x="157" y="25"/>
                  </a:cubicBezTo>
                  <a:cubicBezTo>
                    <a:pt x="164" y="29"/>
                    <a:pt x="164" y="35"/>
                    <a:pt x="168" y="38"/>
                  </a:cubicBezTo>
                  <a:cubicBezTo>
                    <a:pt x="172" y="40"/>
                    <a:pt x="184" y="66"/>
                    <a:pt x="184" y="73"/>
                  </a:cubicBezTo>
                  <a:cubicBezTo>
                    <a:pt x="184" y="81"/>
                    <a:pt x="187" y="82"/>
                    <a:pt x="186" y="89"/>
                  </a:cubicBezTo>
                  <a:cubicBezTo>
                    <a:pt x="185" y="96"/>
                    <a:pt x="186" y="111"/>
                    <a:pt x="162" y="129"/>
                  </a:cubicBezTo>
                  <a:cubicBezTo>
                    <a:pt x="138" y="146"/>
                    <a:pt x="146" y="188"/>
                    <a:pt x="158" y="207"/>
                  </a:cubicBezTo>
                  <a:cubicBezTo>
                    <a:pt x="143" y="170"/>
                    <a:pt x="162" y="149"/>
                    <a:pt x="165" y="148"/>
                  </a:cubicBezTo>
                  <a:cubicBezTo>
                    <a:pt x="168" y="147"/>
                    <a:pt x="172" y="144"/>
                    <a:pt x="175" y="144"/>
                  </a:cubicBezTo>
                  <a:cubicBezTo>
                    <a:pt x="179" y="144"/>
                    <a:pt x="184" y="149"/>
                    <a:pt x="184" y="149"/>
                  </a:cubicBezTo>
                  <a:cubicBezTo>
                    <a:pt x="184" y="149"/>
                    <a:pt x="186" y="157"/>
                    <a:pt x="188" y="162"/>
                  </a:cubicBezTo>
                  <a:cubicBezTo>
                    <a:pt x="190" y="168"/>
                    <a:pt x="187" y="192"/>
                    <a:pt x="188" y="198"/>
                  </a:cubicBezTo>
                  <a:cubicBezTo>
                    <a:pt x="189" y="204"/>
                    <a:pt x="185" y="211"/>
                    <a:pt x="190" y="217"/>
                  </a:cubicBezTo>
                  <a:cubicBezTo>
                    <a:pt x="195" y="222"/>
                    <a:pt x="189" y="225"/>
                    <a:pt x="191" y="229"/>
                  </a:cubicBezTo>
                  <a:cubicBezTo>
                    <a:pt x="193" y="233"/>
                    <a:pt x="193" y="238"/>
                    <a:pt x="193" y="243"/>
                  </a:cubicBezTo>
                  <a:cubicBezTo>
                    <a:pt x="193" y="248"/>
                    <a:pt x="189" y="254"/>
                    <a:pt x="196" y="265"/>
                  </a:cubicBezTo>
                  <a:cubicBezTo>
                    <a:pt x="204" y="276"/>
                    <a:pt x="195" y="274"/>
                    <a:pt x="197" y="282"/>
                  </a:cubicBezTo>
                  <a:cubicBezTo>
                    <a:pt x="199" y="289"/>
                    <a:pt x="194" y="290"/>
                    <a:pt x="194" y="290"/>
                  </a:cubicBezTo>
                  <a:cubicBezTo>
                    <a:pt x="194" y="290"/>
                    <a:pt x="187" y="294"/>
                    <a:pt x="182" y="288"/>
                  </a:cubicBezTo>
                  <a:cubicBezTo>
                    <a:pt x="177" y="283"/>
                    <a:pt x="175" y="295"/>
                    <a:pt x="174" y="300"/>
                  </a:cubicBezTo>
                  <a:cubicBezTo>
                    <a:pt x="173" y="305"/>
                    <a:pt x="178" y="305"/>
                    <a:pt x="188" y="314"/>
                  </a:cubicBezTo>
                  <a:cubicBezTo>
                    <a:pt x="198" y="322"/>
                    <a:pt x="190" y="318"/>
                    <a:pt x="194" y="328"/>
                  </a:cubicBezTo>
                  <a:cubicBezTo>
                    <a:pt x="198" y="338"/>
                    <a:pt x="198" y="337"/>
                    <a:pt x="199" y="345"/>
                  </a:cubicBezTo>
                  <a:cubicBezTo>
                    <a:pt x="200" y="354"/>
                    <a:pt x="198" y="353"/>
                    <a:pt x="196" y="356"/>
                  </a:cubicBezTo>
                  <a:cubicBezTo>
                    <a:pt x="194" y="359"/>
                    <a:pt x="193" y="360"/>
                    <a:pt x="189" y="355"/>
                  </a:cubicBezTo>
                  <a:cubicBezTo>
                    <a:pt x="185" y="350"/>
                    <a:pt x="188" y="345"/>
                    <a:pt x="182" y="339"/>
                  </a:cubicBezTo>
                  <a:cubicBezTo>
                    <a:pt x="175" y="332"/>
                    <a:pt x="178" y="343"/>
                    <a:pt x="174" y="349"/>
                  </a:cubicBezTo>
                  <a:cubicBezTo>
                    <a:pt x="171" y="356"/>
                    <a:pt x="178" y="362"/>
                    <a:pt x="182" y="375"/>
                  </a:cubicBezTo>
                  <a:cubicBezTo>
                    <a:pt x="186" y="387"/>
                    <a:pt x="183" y="387"/>
                    <a:pt x="184" y="397"/>
                  </a:cubicBezTo>
                  <a:cubicBezTo>
                    <a:pt x="185" y="406"/>
                    <a:pt x="181" y="409"/>
                    <a:pt x="178" y="416"/>
                  </a:cubicBezTo>
                  <a:cubicBezTo>
                    <a:pt x="174" y="423"/>
                    <a:pt x="170" y="425"/>
                    <a:pt x="161" y="427"/>
                  </a:cubicBezTo>
                  <a:cubicBezTo>
                    <a:pt x="151" y="428"/>
                    <a:pt x="135" y="423"/>
                    <a:pt x="132" y="414"/>
                  </a:cubicBezTo>
                  <a:cubicBezTo>
                    <a:pt x="129" y="405"/>
                    <a:pt x="129" y="412"/>
                    <a:pt x="120" y="399"/>
                  </a:cubicBezTo>
                  <a:cubicBezTo>
                    <a:pt x="112" y="385"/>
                    <a:pt x="110" y="390"/>
                    <a:pt x="106" y="377"/>
                  </a:cubicBezTo>
                  <a:cubicBezTo>
                    <a:pt x="102" y="365"/>
                    <a:pt x="99" y="350"/>
                    <a:pt x="90" y="340"/>
                  </a:cubicBezTo>
                  <a:cubicBezTo>
                    <a:pt x="82" y="329"/>
                    <a:pt x="83" y="328"/>
                    <a:pt x="80" y="318"/>
                  </a:cubicBezTo>
                  <a:cubicBezTo>
                    <a:pt x="77" y="309"/>
                    <a:pt x="76" y="304"/>
                    <a:pt x="68" y="288"/>
                  </a:cubicBezTo>
                  <a:cubicBezTo>
                    <a:pt x="59" y="273"/>
                    <a:pt x="62" y="274"/>
                    <a:pt x="59" y="261"/>
                  </a:cubicBezTo>
                  <a:cubicBezTo>
                    <a:pt x="56" y="249"/>
                    <a:pt x="36" y="226"/>
                    <a:pt x="35" y="213"/>
                  </a:cubicBezTo>
                  <a:cubicBezTo>
                    <a:pt x="34" y="199"/>
                    <a:pt x="28" y="204"/>
                    <a:pt x="24" y="186"/>
                  </a:cubicBezTo>
                  <a:cubicBezTo>
                    <a:pt x="20" y="167"/>
                    <a:pt x="0" y="156"/>
                    <a:pt x="2" y="134"/>
                  </a:cubicBezTo>
                  <a:cubicBezTo>
                    <a:pt x="16" y="129"/>
                    <a:pt x="24" y="119"/>
                    <a:pt x="24" y="102"/>
                  </a:cubicBezTo>
                  <a:cubicBezTo>
                    <a:pt x="22" y="117"/>
                    <a:pt x="14" y="121"/>
                    <a:pt x="2" y="122"/>
                  </a:cubicBezTo>
                  <a:cubicBezTo>
                    <a:pt x="2" y="121"/>
                    <a:pt x="2" y="121"/>
                    <a:pt x="2" y="121"/>
                  </a:cubicBezTo>
                  <a:cubicBezTo>
                    <a:pt x="1" y="100"/>
                    <a:pt x="3" y="75"/>
                    <a:pt x="5" y="65"/>
                  </a:cubicBezTo>
                  <a:cubicBezTo>
                    <a:pt x="5" y="63"/>
                    <a:pt x="5" y="61"/>
                    <a:pt x="3" y="60"/>
                  </a:cubicBezTo>
                </a:path>
              </a:pathLst>
            </a:custGeom>
            <a:solidFill>
              <a:srgbClr val="AB0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9" name="Freeform 139">
              <a:extLst>
                <a:ext uri="{FF2B5EF4-FFF2-40B4-BE49-F238E27FC236}">
                  <a16:creationId xmlns:a16="http://schemas.microsoft.com/office/drawing/2014/main" id="{0ED65078-DB01-4D56-A1C1-135FE42AE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" y="547"/>
              <a:ext cx="77" cy="53"/>
            </a:xfrm>
            <a:custGeom>
              <a:avLst/>
              <a:gdLst>
                <a:gd name="T0" fmla="*/ 84 w 69"/>
                <a:gd name="T1" fmla="*/ 73 h 45"/>
                <a:gd name="T2" fmla="*/ 96 w 69"/>
                <a:gd name="T3" fmla="*/ 1 h 45"/>
                <a:gd name="T4" fmla="*/ 21 w 69"/>
                <a:gd name="T5" fmla="*/ 2 h 45"/>
                <a:gd name="T6" fmla="*/ 26 w 69"/>
                <a:gd name="T7" fmla="*/ 71 h 45"/>
                <a:gd name="T8" fmla="*/ 84 w 69"/>
                <a:gd name="T9" fmla="*/ 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0" name="Freeform 140">
              <a:extLst>
                <a:ext uri="{FF2B5EF4-FFF2-40B4-BE49-F238E27FC236}">
                  <a16:creationId xmlns:a16="http://schemas.microsoft.com/office/drawing/2014/main" id="{5DC1461B-B706-4924-8707-3C1D39E58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" y="319"/>
              <a:ext cx="53" cy="27"/>
            </a:xfrm>
            <a:custGeom>
              <a:avLst/>
              <a:gdLst>
                <a:gd name="T0" fmla="*/ 65 w 48"/>
                <a:gd name="T1" fmla="*/ 0 h 23"/>
                <a:gd name="T2" fmla="*/ 13 w 48"/>
                <a:gd name="T3" fmla="*/ 7 h 23"/>
                <a:gd name="T4" fmla="*/ 0 w 48"/>
                <a:gd name="T5" fmla="*/ 3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3">
                  <a:moveTo>
                    <a:pt x="48" y="0"/>
                  </a:moveTo>
                  <a:cubicBezTo>
                    <a:pt x="34" y="0"/>
                    <a:pt x="17" y="4"/>
                    <a:pt x="10" y="4"/>
                  </a:cubicBezTo>
                  <a:cubicBezTo>
                    <a:pt x="4" y="6"/>
                    <a:pt x="0" y="14"/>
                    <a:pt x="0" y="23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1" name="Freeform 141">
              <a:extLst>
                <a:ext uri="{FF2B5EF4-FFF2-40B4-BE49-F238E27FC236}">
                  <a16:creationId xmlns:a16="http://schemas.microsoft.com/office/drawing/2014/main" id="{EBF4EC55-D414-402B-9C48-4FD8861B3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" y="268"/>
              <a:ext cx="68" cy="25"/>
            </a:xfrm>
            <a:custGeom>
              <a:avLst/>
              <a:gdLst>
                <a:gd name="T0" fmla="*/ 85 w 61"/>
                <a:gd name="T1" fmla="*/ 18 h 21"/>
                <a:gd name="T2" fmla="*/ 22 w 61"/>
                <a:gd name="T3" fmla="*/ 0 h 21"/>
                <a:gd name="T4" fmla="*/ 0 w 61"/>
                <a:gd name="T5" fmla="*/ 3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1">
                  <a:moveTo>
                    <a:pt x="61" y="11"/>
                  </a:moveTo>
                  <a:cubicBezTo>
                    <a:pt x="40" y="7"/>
                    <a:pt x="23" y="3"/>
                    <a:pt x="16" y="0"/>
                  </a:cubicBezTo>
                  <a:cubicBezTo>
                    <a:pt x="7" y="1"/>
                    <a:pt x="1" y="11"/>
                    <a:pt x="0" y="21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2" name="Freeform 142">
              <a:extLst>
                <a:ext uri="{FF2B5EF4-FFF2-40B4-BE49-F238E27FC236}">
                  <a16:creationId xmlns:a16="http://schemas.microsoft.com/office/drawing/2014/main" id="{94DF14FB-5F4B-41E6-A658-43485F73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" y="264"/>
              <a:ext cx="81" cy="102"/>
            </a:xfrm>
            <a:custGeom>
              <a:avLst/>
              <a:gdLst>
                <a:gd name="T0" fmla="*/ 100 w 73"/>
                <a:gd name="T1" fmla="*/ 18 h 87"/>
                <a:gd name="T2" fmla="*/ 38 w 73"/>
                <a:gd name="T3" fmla="*/ 0 h 87"/>
                <a:gd name="T4" fmla="*/ 23 w 73"/>
                <a:gd name="T5" fmla="*/ 57 h 87"/>
                <a:gd name="T6" fmla="*/ 72 w 73"/>
                <a:gd name="T7" fmla="*/ 73 h 87"/>
                <a:gd name="T8" fmla="*/ 20 w 73"/>
                <a:gd name="T9" fmla="*/ 74 h 87"/>
                <a:gd name="T10" fmla="*/ 24 w 73"/>
                <a:gd name="T11" fmla="*/ 137 h 87"/>
                <a:gd name="T12" fmla="*/ 100 w 73"/>
                <a:gd name="T13" fmla="*/ 141 h 87"/>
                <a:gd name="T14" fmla="*/ 100 w 73"/>
                <a:gd name="T15" fmla="*/ 18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5" y="2"/>
                    <a:pt x="28" y="0"/>
                  </a:cubicBezTo>
                  <a:cubicBezTo>
                    <a:pt x="13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3" name="Freeform 143">
              <a:extLst>
                <a:ext uri="{FF2B5EF4-FFF2-40B4-BE49-F238E27FC236}">
                  <a16:creationId xmlns:a16="http://schemas.microsoft.com/office/drawing/2014/main" id="{5B95F68E-8BE3-4190-BFB9-C70060666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" y="91"/>
              <a:ext cx="362" cy="573"/>
            </a:xfrm>
            <a:custGeom>
              <a:avLst/>
              <a:gdLst>
                <a:gd name="T0" fmla="*/ 351 w 327"/>
                <a:gd name="T1" fmla="*/ 116 h 485"/>
                <a:gd name="T2" fmla="*/ 325 w 327"/>
                <a:gd name="T3" fmla="*/ 92 h 485"/>
                <a:gd name="T4" fmla="*/ 329 w 327"/>
                <a:gd name="T5" fmla="*/ 57 h 485"/>
                <a:gd name="T6" fmla="*/ 283 w 327"/>
                <a:gd name="T7" fmla="*/ 33 h 485"/>
                <a:gd name="T8" fmla="*/ 266 w 327"/>
                <a:gd name="T9" fmla="*/ 63 h 485"/>
                <a:gd name="T10" fmla="*/ 263 w 327"/>
                <a:gd name="T11" fmla="*/ 20 h 485"/>
                <a:gd name="T12" fmla="*/ 218 w 327"/>
                <a:gd name="T13" fmla="*/ 17 h 485"/>
                <a:gd name="T14" fmla="*/ 183 w 327"/>
                <a:gd name="T15" fmla="*/ 82 h 485"/>
                <a:gd name="T16" fmla="*/ 168 w 327"/>
                <a:gd name="T17" fmla="*/ 41 h 485"/>
                <a:gd name="T18" fmla="*/ 118 w 327"/>
                <a:gd name="T19" fmla="*/ 56 h 485"/>
                <a:gd name="T20" fmla="*/ 112 w 327"/>
                <a:gd name="T21" fmla="*/ 109 h 485"/>
                <a:gd name="T22" fmla="*/ 103 w 327"/>
                <a:gd name="T23" fmla="*/ 125 h 485"/>
                <a:gd name="T24" fmla="*/ 3 w 327"/>
                <a:gd name="T25" fmla="*/ 372 h 485"/>
                <a:gd name="T26" fmla="*/ 15 w 327"/>
                <a:gd name="T27" fmla="*/ 574 h 485"/>
                <a:gd name="T28" fmla="*/ 15 w 327"/>
                <a:gd name="T29" fmla="*/ 575 h 485"/>
                <a:gd name="T30" fmla="*/ 54 w 327"/>
                <a:gd name="T31" fmla="*/ 646 h 485"/>
                <a:gd name="T32" fmla="*/ 60 w 327"/>
                <a:gd name="T33" fmla="*/ 725 h 485"/>
                <a:gd name="T34" fmla="*/ 55 w 327"/>
                <a:gd name="T35" fmla="*/ 721 h 485"/>
                <a:gd name="T36" fmla="*/ 145 w 327"/>
                <a:gd name="T37" fmla="*/ 790 h 485"/>
                <a:gd name="T38" fmla="*/ 148 w 327"/>
                <a:gd name="T39" fmla="*/ 789 h 485"/>
                <a:gd name="T40" fmla="*/ 148 w 327"/>
                <a:gd name="T41" fmla="*/ 715 h 485"/>
                <a:gd name="T42" fmla="*/ 179 w 327"/>
                <a:gd name="T43" fmla="*/ 534 h 485"/>
                <a:gd name="T44" fmla="*/ 198 w 327"/>
                <a:gd name="T45" fmla="*/ 471 h 485"/>
                <a:gd name="T46" fmla="*/ 198 w 327"/>
                <a:gd name="T47" fmla="*/ 471 h 485"/>
                <a:gd name="T48" fmla="*/ 198 w 327"/>
                <a:gd name="T49" fmla="*/ 471 h 485"/>
                <a:gd name="T50" fmla="*/ 193 w 327"/>
                <a:gd name="T51" fmla="*/ 434 h 485"/>
                <a:gd name="T52" fmla="*/ 190 w 327"/>
                <a:gd name="T53" fmla="*/ 432 h 485"/>
                <a:gd name="T54" fmla="*/ 225 w 327"/>
                <a:gd name="T55" fmla="*/ 269 h 485"/>
                <a:gd name="T56" fmla="*/ 226 w 327"/>
                <a:gd name="T57" fmla="*/ 271 h 485"/>
                <a:gd name="T58" fmla="*/ 271 w 327"/>
                <a:gd name="T59" fmla="*/ 279 h 485"/>
                <a:gd name="T60" fmla="*/ 271 w 327"/>
                <a:gd name="T61" fmla="*/ 279 h 485"/>
                <a:gd name="T62" fmla="*/ 271 w 327"/>
                <a:gd name="T63" fmla="*/ 279 h 485"/>
                <a:gd name="T64" fmla="*/ 331 w 327"/>
                <a:gd name="T65" fmla="*/ 275 h 485"/>
                <a:gd name="T66" fmla="*/ 444 w 327"/>
                <a:gd name="T67" fmla="*/ 274 h 485"/>
                <a:gd name="T68" fmla="*/ 351 w 327"/>
                <a:gd name="T69" fmla="*/ 116 h 4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12" y="169"/>
                    <a:pt x="227" y="168"/>
                    <a:pt x="244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3" y="92"/>
                    <a:pt x="258" y="70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4" name="Freeform 144">
              <a:extLst>
                <a:ext uri="{FF2B5EF4-FFF2-40B4-BE49-F238E27FC236}">
                  <a16:creationId xmlns:a16="http://schemas.microsoft.com/office/drawing/2014/main" id="{119DAF00-F2E7-452E-9D89-26AFB0A31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393"/>
              <a:ext cx="64" cy="36"/>
            </a:xfrm>
            <a:custGeom>
              <a:avLst/>
              <a:gdLst>
                <a:gd name="T0" fmla="*/ 4 w 58"/>
                <a:gd name="T1" fmla="*/ 41 h 30"/>
                <a:gd name="T2" fmla="*/ 74 w 58"/>
                <a:gd name="T3" fmla="*/ 52 h 30"/>
                <a:gd name="T4" fmla="*/ 78 w 58"/>
                <a:gd name="T5" fmla="*/ 0 h 30"/>
                <a:gd name="T6" fmla="*/ 0 w 58"/>
                <a:gd name="T7" fmla="*/ 41 h 30"/>
                <a:gd name="T8" fmla="*/ 4 w 58"/>
                <a:gd name="T9" fmla="*/ 4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4" y="23"/>
                  </a:moveTo>
                  <a:cubicBezTo>
                    <a:pt x="20" y="24"/>
                    <a:pt x="37" y="26"/>
                    <a:pt x="55" y="30"/>
                  </a:cubicBezTo>
                  <a:cubicBezTo>
                    <a:pt x="56" y="20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5" name="Freeform 145">
              <a:extLst>
                <a:ext uri="{FF2B5EF4-FFF2-40B4-BE49-F238E27FC236}">
                  <a16:creationId xmlns:a16="http://schemas.microsoft.com/office/drawing/2014/main" id="{0018F1F1-2409-442E-9936-3C06DF830A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" y="449"/>
              <a:ext cx="722" cy="677"/>
            </a:xfrm>
            <a:custGeom>
              <a:avLst/>
              <a:gdLst>
                <a:gd name="T0" fmla="*/ 755 w 652"/>
                <a:gd name="T1" fmla="*/ 245 h 574"/>
                <a:gd name="T2" fmla="*/ 517 w 652"/>
                <a:gd name="T3" fmla="*/ 6 h 574"/>
                <a:gd name="T4" fmla="*/ 496 w 652"/>
                <a:gd name="T5" fmla="*/ 57 h 574"/>
                <a:gd name="T6" fmla="*/ 576 w 652"/>
                <a:gd name="T7" fmla="*/ 48 h 574"/>
                <a:gd name="T8" fmla="*/ 637 w 652"/>
                <a:gd name="T9" fmla="*/ 64 h 574"/>
                <a:gd name="T10" fmla="*/ 694 w 652"/>
                <a:gd name="T11" fmla="*/ 109 h 574"/>
                <a:gd name="T12" fmla="*/ 685 w 652"/>
                <a:gd name="T13" fmla="*/ 257 h 574"/>
                <a:gd name="T14" fmla="*/ 704 w 652"/>
                <a:gd name="T15" fmla="*/ 282 h 574"/>
                <a:gd name="T16" fmla="*/ 721 w 652"/>
                <a:gd name="T17" fmla="*/ 372 h 574"/>
                <a:gd name="T18" fmla="*/ 729 w 652"/>
                <a:gd name="T19" fmla="*/ 445 h 574"/>
                <a:gd name="T20" fmla="*/ 730 w 652"/>
                <a:gd name="T21" fmla="*/ 521 h 574"/>
                <a:gd name="T22" fmla="*/ 721 w 652"/>
                <a:gd name="T23" fmla="*/ 560 h 574"/>
                <a:gd name="T24" fmla="*/ 732 w 652"/>
                <a:gd name="T25" fmla="*/ 630 h 574"/>
                <a:gd name="T26" fmla="*/ 703 w 652"/>
                <a:gd name="T27" fmla="*/ 619 h 574"/>
                <a:gd name="T28" fmla="*/ 708 w 652"/>
                <a:gd name="T29" fmla="*/ 729 h 574"/>
                <a:gd name="T30" fmla="*/ 629 w 652"/>
                <a:gd name="T31" fmla="*/ 701 h 574"/>
                <a:gd name="T32" fmla="*/ 574 w 652"/>
                <a:gd name="T33" fmla="*/ 567 h 574"/>
                <a:gd name="T34" fmla="*/ 514 w 652"/>
                <a:gd name="T35" fmla="*/ 395 h 574"/>
                <a:gd name="T36" fmla="*/ 498 w 652"/>
                <a:gd name="T37" fmla="*/ 212 h 574"/>
                <a:gd name="T38" fmla="*/ 472 w 652"/>
                <a:gd name="T39" fmla="*/ 153 h 574"/>
                <a:gd name="T40" fmla="*/ 345 w 652"/>
                <a:gd name="T41" fmla="*/ 117 h 574"/>
                <a:gd name="T42" fmla="*/ 313 w 652"/>
                <a:gd name="T43" fmla="*/ 289 h 574"/>
                <a:gd name="T44" fmla="*/ 86 w 652"/>
                <a:gd name="T45" fmla="*/ 169 h 574"/>
                <a:gd name="T46" fmla="*/ 93 w 652"/>
                <a:gd name="T47" fmla="*/ 502 h 574"/>
                <a:gd name="T48" fmla="*/ 772 w 652"/>
                <a:gd name="T49" fmla="*/ 852 h 574"/>
                <a:gd name="T50" fmla="*/ 843 w 652"/>
                <a:gd name="T51" fmla="*/ 512 h 574"/>
                <a:gd name="T52" fmla="*/ 528 w 652"/>
                <a:gd name="T53" fmla="*/ 816 h 574"/>
                <a:gd name="T54" fmla="*/ 479 w 652"/>
                <a:gd name="T55" fmla="*/ 775 h 574"/>
                <a:gd name="T56" fmla="*/ 430 w 652"/>
                <a:gd name="T57" fmla="*/ 776 h 574"/>
                <a:gd name="T58" fmla="*/ 378 w 652"/>
                <a:gd name="T59" fmla="*/ 737 h 574"/>
                <a:gd name="T60" fmla="*/ 339 w 652"/>
                <a:gd name="T61" fmla="*/ 662 h 574"/>
                <a:gd name="T62" fmla="*/ 289 w 652"/>
                <a:gd name="T63" fmla="*/ 650 h 574"/>
                <a:gd name="T64" fmla="*/ 239 w 652"/>
                <a:gd name="T65" fmla="*/ 606 h 574"/>
                <a:gd name="T66" fmla="*/ 210 w 652"/>
                <a:gd name="T67" fmla="*/ 541 h 574"/>
                <a:gd name="T68" fmla="*/ 168 w 652"/>
                <a:gd name="T69" fmla="*/ 467 h 574"/>
                <a:gd name="T70" fmla="*/ 206 w 652"/>
                <a:gd name="T71" fmla="*/ 445 h 574"/>
                <a:gd name="T72" fmla="*/ 90 w 652"/>
                <a:gd name="T73" fmla="*/ 440 h 574"/>
                <a:gd name="T74" fmla="*/ 48 w 652"/>
                <a:gd name="T75" fmla="*/ 364 h 574"/>
                <a:gd name="T76" fmla="*/ 28 w 652"/>
                <a:gd name="T77" fmla="*/ 303 h 574"/>
                <a:gd name="T78" fmla="*/ 53 w 652"/>
                <a:gd name="T79" fmla="*/ 209 h 574"/>
                <a:gd name="T80" fmla="*/ 151 w 652"/>
                <a:gd name="T81" fmla="*/ 192 h 574"/>
                <a:gd name="T82" fmla="*/ 240 w 652"/>
                <a:gd name="T83" fmla="*/ 287 h 574"/>
                <a:gd name="T84" fmla="*/ 283 w 652"/>
                <a:gd name="T85" fmla="*/ 412 h 574"/>
                <a:gd name="T86" fmla="*/ 316 w 652"/>
                <a:gd name="T87" fmla="*/ 336 h 574"/>
                <a:gd name="T88" fmla="*/ 331 w 652"/>
                <a:gd name="T89" fmla="*/ 308 h 574"/>
                <a:gd name="T90" fmla="*/ 351 w 652"/>
                <a:gd name="T91" fmla="*/ 235 h 574"/>
                <a:gd name="T92" fmla="*/ 352 w 652"/>
                <a:gd name="T93" fmla="*/ 191 h 574"/>
                <a:gd name="T94" fmla="*/ 452 w 652"/>
                <a:gd name="T95" fmla="*/ 155 h 574"/>
                <a:gd name="T96" fmla="*/ 447 w 652"/>
                <a:gd name="T97" fmla="*/ 237 h 574"/>
                <a:gd name="T98" fmla="*/ 444 w 652"/>
                <a:gd name="T99" fmla="*/ 267 h 574"/>
                <a:gd name="T100" fmla="*/ 467 w 652"/>
                <a:gd name="T101" fmla="*/ 532 h 574"/>
                <a:gd name="T102" fmla="*/ 539 w 652"/>
                <a:gd name="T103" fmla="*/ 711 h 574"/>
                <a:gd name="T104" fmla="*/ 582 w 652"/>
                <a:gd name="T105" fmla="*/ 796 h 57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52" h="574">
                  <a:moveTo>
                    <a:pt x="620" y="312"/>
                  </a:moveTo>
                  <a:cubicBezTo>
                    <a:pt x="603" y="265"/>
                    <a:pt x="591" y="228"/>
                    <a:pt x="577" y="199"/>
                  </a:cubicBezTo>
                  <a:cubicBezTo>
                    <a:pt x="566" y="177"/>
                    <a:pt x="555" y="154"/>
                    <a:pt x="556" y="149"/>
                  </a:cubicBezTo>
                  <a:cubicBezTo>
                    <a:pt x="557" y="147"/>
                    <a:pt x="557" y="147"/>
                    <a:pt x="557" y="147"/>
                  </a:cubicBezTo>
                  <a:cubicBezTo>
                    <a:pt x="569" y="87"/>
                    <a:pt x="547" y="44"/>
                    <a:pt x="491" y="19"/>
                  </a:cubicBezTo>
                  <a:cubicBezTo>
                    <a:pt x="451" y="2"/>
                    <a:pt x="411" y="0"/>
                    <a:pt x="381" y="3"/>
                  </a:cubicBezTo>
                  <a:cubicBezTo>
                    <a:pt x="380" y="3"/>
                    <a:pt x="380" y="3"/>
                    <a:pt x="380" y="3"/>
                  </a:cubicBezTo>
                  <a:cubicBezTo>
                    <a:pt x="380" y="4"/>
                    <a:pt x="380" y="5"/>
                    <a:pt x="379" y="5"/>
                  </a:cubicBezTo>
                  <a:cubicBezTo>
                    <a:pt x="374" y="14"/>
                    <a:pt x="370" y="24"/>
                    <a:pt x="366" y="35"/>
                  </a:cubicBezTo>
                  <a:cubicBezTo>
                    <a:pt x="373" y="33"/>
                    <a:pt x="382" y="32"/>
                    <a:pt x="385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1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5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1" y="37"/>
                    <a:pt x="462" y="37"/>
                    <a:pt x="469" y="39"/>
                  </a:cubicBezTo>
                  <a:cubicBezTo>
                    <a:pt x="475" y="41"/>
                    <a:pt x="479" y="44"/>
                    <a:pt x="485" y="44"/>
                  </a:cubicBezTo>
                  <a:cubicBezTo>
                    <a:pt x="491" y="44"/>
                    <a:pt x="493" y="49"/>
                    <a:pt x="500" y="53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5" y="68"/>
                    <a:pt x="527" y="94"/>
                    <a:pt x="527" y="101"/>
                  </a:cubicBezTo>
                  <a:cubicBezTo>
                    <a:pt x="527" y="109"/>
                    <a:pt x="530" y="110"/>
                    <a:pt x="529" y="117"/>
                  </a:cubicBezTo>
                  <a:cubicBezTo>
                    <a:pt x="528" y="124"/>
                    <a:pt x="529" y="139"/>
                    <a:pt x="505" y="157"/>
                  </a:cubicBezTo>
                  <a:cubicBezTo>
                    <a:pt x="481" y="174"/>
                    <a:pt x="489" y="216"/>
                    <a:pt x="501" y="235"/>
                  </a:cubicBezTo>
                  <a:cubicBezTo>
                    <a:pt x="486" y="198"/>
                    <a:pt x="505" y="177"/>
                    <a:pt x="508" y="176"/>
                  </a:cubicBezTo>
                  <a:cubicBezTo>
                    <a:pt x="511" y="175"/>
                    <a:pt x="515" y="172"/>
                    <a:pt x="518" y="172"/>
                  </a:cubicBezTo>
                  <a:cubicBezTo>
                    <a:pt x="522" y="172"/>
                    <a:pt x="527" y="177"/>
                    <a:pt x="527" y="177"/>
                  </a:cubicBezTo>
                  <a:cubicBezTo>
                    <a:pt x="527" y="177"/>
                    <a:pt x="529" y="185"/>
                    <a:pt x="531" y="190"/>
                  </a:cubicBezTo>
                  <a:cubicBezTo>
                    <a:pt x="533" y="196"/>
                    <a:pt x="530" y="220"/>
                    <a:pt x="531" y="226"/>
                  </a:cubicBezTo>
                  <a:cubicBezTo>
                    <a:pt x="532" y="232"/>
                    <a:pt x="528" y="239"/>
                    <a:pt x="533" y="245"/>
                  </a:cubicBezTo>
                  <a:cubicBezTo>
                    <a:pt x="538" y="250"/>
                    <a:pt x="532" y="253"/>
                    <a:pt x="534" y="257"/>
                  </a:cubicBezTo>
                  <a:cubicBezTo>
                    <a:pt x="536" y="261"/>
                    <a:pt x="536" y="266"/>
                    <a:pt x="536" y="271"/>
                  </a:cubicBezTo>
                  <a:cubicBezTo>
                    <a:pt x="536" y="276"/>
                    <a:pt x="532" y="282"/>
                    <a:pt x="539" y="293"/>
                  </a:cubicBezTo>
                  <a:cubicBezTo>
                    <a:pt x="547" y="304"/>
                    <a:pt x="538" y="302"/>
                    <a:pt x="540" y="310"/>
                  </a:cubicBezTo>
                  <a:cubicBezTo>
                    <a:pt x="542" y="317"/>
                    <a:pt x="537" y="318"/>
                    <a:pt x="537" y="318"/>
                  </a:cubicBezTo>
                  <a:cubicBezTo>
                    <a:pt x="537" y="318"/>
                    <a:pt x="530" y="322"/>
                    <a:pt x="525" y="316"/>
                  </a:cubicBezTo>
                  <a:cubicBezTo>
                    <a:pt x="520" y="311"/>
                    <a:pt x="518" y="323"/>
                    <a:pt x="517" y="328"/>
                  </a:cubicBezTo>
                  <a:cubicBezTo>
                    <a:pt x="516" y="333"/>
                    <a:pt x="521" y="333"/>
                    <a:pt x="531" y="342"/>
                  </a:cubicBezTo>
                  <a:cubicBezTo>
                    <a:pt x="541" y="350"/>
                    <a:pt x="533" y="346"/>
                    <a:pt x="537" y="356"/>
                  </a:cubicBezTo>
                  <a:cubicBezTo>
                    <a:pt x="541" y="366"/>
                    <a:pt x="541" y="365"/>
                    <a:pt x="542" y="373"/>
                  </a:cubicBezTo>
                  <a:cubicBezTo>
                    <a:pt x="543" y="382"/>
                    <a:pt x="541" y="381"/>
                    <a:pt x="539" y="384"/>
                  </a:cubicBezTo>
                  <a:cubicBezTo>
                    <a:pt x="537" y="387"/>
                    <a:pt x="536" y="388"/>
                    <a:pt x="532" y="383"/>
                  </a:cubicBezTo>
                  <a:cubicBezTo>
                    <a:pt x="528" y="378"/>
                    <a:pt x="531" y="373"/>
                    <a:pt x="525" y="367"/>
                  </a:cubicBezTo>
                  <a:cubicBezTo>
                    <a:pt x="518" y="360"/>
                    <a:pt x="521" y="371"/>
                    <a:pt x="517" y="377"/>
                  </a:cubicBezTo>
                  <a:cubicBezTo>
                    <a:pt x="514" y="384"/>
                    <a:pt x="521" y="390"/>
                    <a:pt x="525" y="403"/>
                  </a:cubicBezTo>
                  <a:cubicBezTo>
                    <a:pt x="529" y="415"/>
                    <a:pt x="526" y="415"/>
                    <a:pt x="527" y="425"/>
                  </a:cubicBezTo>
                  <a:cubicBezTo>
                    <a:pt x="528" y="434"/>
                    <a:pt x="524" y="437"/>
                    <a:pt x="521" y="444"/>
                  </a:cubicBezTo>
                  <a:cubicBezTo>
                    <a:pt x="517" y="451"/>
                    <a:pt x="513" y="453"/>
                    <a:pt x="504" y="455"/>
                  </a:cubicBezTo>
                  <a:cubicBezTo>
                    <a:pt x="494" y="456"/>
                    <a:pt x="478" y="451"/>
                    <a:pt x="475" y="442"/>
                  </a:cubicBezTo>
                  <a:cubicBezTo>
                    <a:pt x="472" y="433"/>
                    <a:pt x="472" y="440"/>
                    <a:pt x="463" y="427"/>
                  </a:cubicBezTo>
                  <a:cubicBezTo>
                    <a:pt x="455" y="413"/>
                    <a:pt x="453" y="418"/>
                    <a:pt x="449" y="405"/>
                  </a:cubicBezTo>
                  <a:cubicBezTo>
                    <a:pt x="445" y="393"/>
                    <a:pt x="442" y="378"/>
                    <a:pt x="433" y="368"/>
                  </a:cubicBezTo>
                  <a:cubicBezTo>
                    <a:pt x="425" y="357"/>
                    <a:pt x="426" y="356"/>
                    <a:pt x="423" y="346"/>
                  </a:cubicBezTo>
                  <a:cubicBezTo>
                    <a:pt x="420" y="337"/>
                    <a:pt x="419" y="332"/>
                    <a:pt x="411" y="316"/>
                  </a:cubicBezTo>
                  <a:cubicBezTo>
                    <a:pt x="402" y="301"/>
                    <a:pt x="405" y="302"/>
                    <a:pt x="402" y="289"/>
                  </a:cubicBezTo>
                  <a:cubicBezTo>
                    <a:pt x="399" y="277"/>
                    <a:pt x="379" y="254"/>
                    <a:pt x="378" y="241"/>
                  </a:cubicBezTo>
                  <a:cubicBezTo>
                    <a:pt x="377" y="227"/>
                    <a:pt x="371" y="232"/>
                    <a:pt x="367" y="214"/>
                  </a:cubicBezTo>
                  <a:cubicBezTo>
                    <a:pt x="363" y="195"/>
                    <a:pt x="343" y="184"/>
                    <a:pt x="345" y="162"/>
                  </a:cubicBezTo>
                  <a:cubicBezTo>
                    <a:pt x="359" y="157"/>
                    <a:pt x="367" y="147"/>
                    <a:pt x="367" y="130"/>
                  </a:cubicBezTo>
                  <a:cubicBezTo>
                    <a:pt x="365" y="145"/>
                    <a:pt x="357" y="149"/>
                    <a:pt x="345" y="150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4" y="128"/>
                    <a:pt x="346" y="103"/>
                    <a:pt x="348" y="93"/>
                  </a:cubicBezTo>
                  <a:cubicBezTo>
                    <a:pt x="348" y="91"/>
                    <a:pt x="348" y="89"/>
                    <a:pt x="346" y="88"/>
                  </a:cubicBezTo>
                  <a:cubicBezTo>
                    <a:pt x="338" y="76"/>
                    <a:pt x="323" y="67"/>
                    <a:pt x="305" y="64"/>
                  </a:cubicBezTo>
                  <a:cubicBezTo>
                    <a:pt x="286" y="60"/>
                    <a:pt x="267" y="63"/>
                    <a:pt x="255" y="71"/>
                  </a:cubicBezTo>
                  <a:cubicBezTo>
                    <a:pt x="254" y="72"/>
                    <a:pt x="253" y="73"/>
                    <a:pt x="252" y="74"/>
                  </a:cubicBezTo>
                  <a:cubicBezTo>
                    <a:pt x="249" y="79"/>
                    <a:pt x="249" y="94"/>
                    <a:pt x="246" y="118"/>
                  </a:cubicBezTo>
                  <a:cubicBezTo>
                    <a:pt x="244" y="137"/>
                    <a:pt x="245" y="168"/>
                    <a:pt x="231" y="176"/>
                  </a:cubicBezTo>
                  <a:cubicBezTo>
                    <a:pt x="217" y="183"/>
                    <a:pt x="176" y="151"/>
                    <a:pt x="157" y="122"/>
                  </a:cubicBezTo>
                  <a:cubicBezTo>
                    <a:pt x="156" y="121"/>
                    <a:pt x="156" y="121"/>
                    <a:pt x="156" y="121"/>
                  </a:cubicBezTo>
                  <a:cubicBezTo>
                    <a:pt x="131" y="96"/>
                    <a:pt x="92" y="95"/>
                    <a:pt x="63" y="103"/>
                  </a:cubicBezTo>
                  <a:cubicBezTo>
                    <a:pt x="31" y="111"/>
                    <a:pt x="7" y="130"/>
                    <a:pt x="2" y="151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192"/>
                    <a:pt x="32" y="283"/>
                    <a:pt x="69" y="306"/>
                  </a:cubicBezTo>
                  <a:cubicBezTo>
                    <a:pt x="102" y="326"/>
                    <a:pt x="104" y="330"/>
                    <a:pt x="119" y="358"/>
                  </a:cubicBezTo>
                  <a:cubicBezTo>
                    <a:pt x="137" y="394"/>
                    <a:pt x="222" y="502"/>
                    <a:pt x="368" y="538"/>
                  </a:cubicBezTo>
                  <a:cubicBezTo>
                    <a:pt x="515" y="574"/>
                    <a:pt x="543" y="532"/>
                    <a:pt x="568" y="519"/>
                  </a:cubicBezTo>
                  <a:cubicBezTo>
                    <a:pt x="569" y="519"/>
                    <a:pt x="569" y="519"/>
                    <a:pt x="569" y="519"/>
                  </a:cubicBezTo>
                  <a:cubicBezTo>
                    <a:pt x="569" y="519"/>
                    <a:pt x="569" y="519"/>
                    <a:pt x="569" y="518"/>
                  </a:cubicBezTo>
                  <a:cubicBezTo>
                    <a:pt x="628" y="473"/>
                    <a:pt x="652" y="403"/>
                    <a:pt x="620" y="312"/>
                  </a:cubicBezTo>
                  <a:close/>
                  <a:moveTo>
                    <a:pt x="429" y="511"/>
                  </a:moveTo>
                  <a:cubicBezTo>
                    <a:pt x="424" y="513"/>
                    <a:pt x="425" y="508"/>
                    <a:pt x="415" y="505"/>
                  </a:cubicBezTo>
                  <a:cubicBezTo>
                    <a:pt x="404" y="502"/>
                    <a:pt x="394" y="496"/>
                    <a:pt x="389" y="498"/>
                  </a:cubicBezTo>
                  <a:cubicBezTo>
                    <a:pt x="384" y="500"/>
                    <a:pt x="369" y="494"/>
                    <a:pt x="370" y="488"/>
                  </a:cubicBezTo>
                  <a:cubicBezTo>
                    <a:pt x="371" y="481"/>
                    <a:pt x="366" y="478"/>
                    <a:pt x="366" y="478"/>
                  </a:cubicBezTo>
                  <a:cubicBezTo>
                    <a:pt x="366" y="478"/>
                    <a:pt x="357" y="472"/>
                    <a:pt x="353" y="472"/>
                  </a:cubicBezTo>
                  <a:cubicBezTo>
                    <a:pt x="350" y="472"/>
                    <a:pt x="346" y="469"/>
                    <a:pt x="340" y="471"/>
                  </a:cubicBezTo>
                  <a:cubicBezTo>
                    <a:pt x="334" y="473"/>
                    <a:pt x="330" y="480"/>
                    <a:pt x="326" y="479"/>
                  </a:cubicBezTo>
                  <a:cubicBezTo>
                    <a:pt x="323" y="478"/>
                    <a:pt x="319" y="477"/>
                    <a:pt x="316" y="473"/>
                  </a:cubicBezTo>
                  <a:cubicBezTo>
                    <a:pt x="313" y="469"/>
                    <a:pt x="316" y="465"/>
                    <a:pt x="309" y="461"/>
                  </a:cubicBezTo>
                  <a:cubicBezTo>
                    <a:pt x="301" y="456"/>
                    <a:pt x="309" y="448"/>
                    <a:pt x="297" y="450"/>
                  </a:cubicBezTo>
                  <a:cubicBezTo>
                    <a:pt x="286" y="452"/>
                    <a:pt x="287" y="459"/>
                    <a:pt x="278" y="449"/>
                  </a:cubicBezTo>
                  <a:cubicBezTo>
                    <a:pt x="268" y="439"/>
                    <a:pt x="268" y="433"/>
                    <a:pt x="265" y="430"/>
                  </a:cubicBezTo>
                  <a:cubicBezTo>
                    <a:pt x="262" y="427"/>
                    <a:pt x="265" y="420"/>
                    <a:pt x="260" y="416"/>
                  </a:cubicBezTo>
                  <a:cubicBezTo>
                    <a:pt x="255" y="412"/>
                    <a:pt x="255" y="404"/>
                    <a:pt x="249" y="404"/>
                  </a:cubicBezTo>
                  <a:cubicBezTo>
                    <a:pt x="242" y="404"/>
                    <a:pt x="233" y="403"/>
                    <a:pt x="233" y="403"/>
                  </a:cubicBezTo>
                  <a:cubicBezTo>
                    <a:pt x="233" y="403"/>
                    <a:pt x="234" y="403"/>
                    <a:pt x="224" y="400"/>
                  </a:cubicBezTo>
                  <a:cubicBezTo>
                    <a:pt x="213" y="396"/>
                    <a:pt x="218" y="407"/>
                    <a:pt x="213" y="396"/>
                  </a:cubicBezTo>
                  <a:cubicBezTo>
                    <a:pt x="208" y="384"/>
                    <a:pt x="211" y="373"/>
                    <a:pt x="203" y="373"/>
                  </a:cubicBezTo>
                  <a:cubicBezTo>
                    <a:pt x="195" y="373"/>
                    <a:pt x="187" y="374"/>
                    <a:pt x="187" y="374"/>
                  </a:cubicBezTo>
                  <a:cubicBezTo>
                    <a:pt x="176" y="370"/>
                    <a:pt x="176" y="370"/>
                    <a:pt x="176" y="370"/>
                  </a:cubicBezTo>
                  <a:cubicBezTo>
                    <a:pt x="176" y="370"/>
                    <a:pt x="175" y="365"/>
                    <a:pt x="172" y="360"/>
                  </a:cubicBezTo>
                  <a:cubicBezTo>
                    <a:pt x="169" y="355"/>
                    <a:pt x="173" y="353"/>
                    <a:pt x="168" y="345"/>
                  </a:cubicBezTo>
                  <a:cubicBezTo>
                    <a:pt x="162" y="338"/>
                    <a:pt x="162" y="335"/>
                    <a:pt x="155" y="330"/>
                  </a:cubicBezTo>
                  <a:cubicBezTo>
                    <a:pt x="148" y="325"/>
                    <a:pt x="149" y="318"/>
                    <a:pt x="146" y="315"/>
                  </a:cubicBezTo>
                  <a:cubicBezTo>
                    <a:pt x="143" y="312"/>
                    <a:pt x="144" y="309"/>
                    <a:pt x="141" y="304"/>
                  </a:cubicBezTo>
                  <a:cubicBezTo>
                    <a:pt x="139" y="301"/>
                    <a:pt x="127" y="292"/>
                    <a:pt x="124" y="285"/>
                  </a:cubicBezTo>
                  <a:cubicBezTo>
                    <a:pt x="122" y="280"/>
                    <a:pt x="128" y="275"/>
                    <a:pt x="135" y="276"/>
                  </a:cubicBezTo>
                  <a:cubicBezTo>
                    <a:pt x="158" y="277"/>
                    <a:pt x="180" y="295"/>
                    <a:pt x="199" y="304"/>
                  </a:cubicBezTo>
                  <a:cubicBezTo>
                    <a:pt x="199" y="304"/>
                    <a:pt x="183" y="288"/>
                    <a:pt x="152" y="271"/>
                  </a:cubicBezTo>
                  <a:cubicBezTo>
                    <a:pt x="117" y="252"/>
                    <a:pt x="102" y="281"/>
                    <a:pt x="92" y="280"/>
                  </a:cubicBezTo>
                  <a:cubicBezTo>
                    <a:pt x="84" y="281"/>
                    <a:pt x="83" y="279"/>
                    <a:pt x="77" y="278"/>
                  </a:cubicBezTo>
                  <a:cubicBezTo>
                    <a:pt x="71" y="277"/>
                    <a:pt x="71" y="270"/>
                    <a:pt x="66" y="268"/>
                  </a:cubicBezTo>
                  <a:cubicBezTo>
                    <a:pt x="61" y="266"/>
                    <a:pt x="60" y="264"/>
                    <a:pt x="53" y="256"/>
                  </a:cubicBezTo>
                  <a:cubicBezTo>
                    <a:pt x="47" y="249"/>
                    <a:pt x="42" y="240"/>
                    <a:pt x="38" y="233"/>
                  </a:cubicBezTo>
                  <a:cubicBezTo>
                    <a:pt x="34" y="226"/>
                    <a:pt x="37" y="228"/>
                    <a:pt x="35" y="222"/>
                  </a:cubicBezTo>
                  <a:cubicBezTo>
                    <a:pt x="33" y="217"/>
                    <a:pt x="34" y="217"/>
                    <a:pt x="29" y="211"/>
                  </a:cubicBezTo>
                  <a:cubicBezTo>
                    <a:pt x="25" y="205"/>
                    <a:pt x="23" y="205"/>
                    <a:pt x="23" y="197"/>
                  </a:cubicBezTo>
                  <a:cubicBezTo>
                    <a:pt x="23" y="189"/>
                    <a:pt x="26" y="191"/>
                    <a:pt x="21" y="185"/>
                  </a:cubicBezTo>
                  <a:cubicBezTo>
                    <a:pt x="16" y="178"/>
                    <a:pt x="19" y="174"/>
                    <a:pt x="19" y="168"/>
                  </a:cubicBezTo>
                  <a:cubicBezTo>
                    <a:pt x="19" y="162"/>
                    <a:pt x="17" y="159"/>
                    <a:pt x="17" y="152"/>
                  </a:cubicBezTo>
                  <a:cubicBezTo>
                    <a:pt x="21" y="142"/>
                    <a:pt x="29" y="133"/>
                    <a:pt x="39" y="127"/>
                  </a:cubicBezTo>
                  <a:cubicBezTo>
                    <a:pt x="45" y="124"/>
                    <a:pt x="62" y="121"/>
                    <a:pt x="70" y="119"/>
                  </a:cubicBezTo>
                  <a:cubicBezTo>
                    <a:pt x="79" y="117"/>
                    <a:pt x="85" y="113"/>
                    <a:pt x="95" y="113"/>
                  </a:cubicBezTo>
                  <a:cubicBezTo>
                    <a:pt x="100" y="113"/>
                    <a:pt x="104" y="116"/>
                    <a:pt x="111" y="117"/>
                  </a:cubicBezTo>
                  <a:cubicBezTo>
                    <a:pt x="119" y="118"/>
                    <a:pt x="128" y="118"/>
                    <a:pt x="132" y="120"/>
                  </a:cubicBezTo>
                  <a:cubicBezTo>
                    <a:pt x="152" y="127"/>
                    <a:pt x="154" y="152"/>
                    <a:pt x="167" y="165"/>
                  </a:cubicBezTo>
                  <a:cubicBezTo>
                    <a:pt x="170" y="169"/>
                    <a:pt x="174" y="170"/>
                    <a:pt x="177" y="175"/>
                  </a:cubicBezTo>
                  <a:cubicBezTo>
                    <a:pt x="180" y="179"/>
                    <a:pt x="180" y="184"/>
                    <a:pt x="184" y="188"/>
                  </a:cubicBezTo>
                  <a:cubicBezTo>
                    <a:pt x="189" y="194"/>
                    <a:pt x="208" y="194"/>
                    <a:pt x="206" y="204"/>
                  </a:cubicBezTo>
                  <a:cubicBezTo>
                    <a:pt x="209" y="215"/>
                    <a:pt x="201" y="230"/>
                    <a:pt x="209" y="251"/>
                  </a:cubicBezTo>
                  <a:cubicBezTo>
                    <a:pt x="217" y="273"/>
                    <a:pt x="231" y="281"/>
                    <a:pt x="231" y="281"/>
                  </a:cubicBezTo>
                  <a:cubicBezTo>
                    <a:pt x="223" y="256"/>
                    <a:pt x="209" y="243"/>
                    <a:pt x="220" y="227"/>
                  </a:cubicBezTo>
                  <a:cubicBezTo>
                    <a:pt x="232" y="212"/>
                    <a:pt x="228" y="214"/>
                    <a:pt x="232" y="205"/>
                  </a:cubicBezTo>
                  <a:cubicBezTo>
                    <a:pt x="231" y="207"/>
                    <a:pt x="231" y="207"/>
                    <a:pt x="231" y="207"/>
                  </a:cubicBezTo>
                  <a:cubicBezTo>
                    <a:pt x="231" y="204"/>
                    <a:pt x="231" y="197"/>
                    <a:pt x="233" y="194"/>
                  </a:cubicBezTo>
                  <a:cubicBezTo>
                    <a:pt x="236" y="190"/>
                    <a:pt x="242" y="191"/>
                    <a:pt x="244" y="187"/>
                  </a:cubicBezTo>
                  <a:cubicBezTo>
                    <a:pt x="249" y="180"/>
                    <a:pt x="245" y="172"/>
                    <a:pt x="251" y="166"/>
                  </a:cubicBezTo>
                  <a:cubicBezTo>
                    <a:pt x="263" y="160"/>
                    <a:pt x="282" y="142"/>
                    <a:pt x="282" y="132"/>
                  </a:cubicBezTo>
                  <a:cubicBezTo>
                    <a:pt x="274" y="147"/>
                    <a:pt x="263" y="148"/>
                    <a:pt x="258" y="143"/>
                  </a:cubicBezTo>
                  <a:cubicBezTo>
                    <a:pt x="255" y="142"/>
                    <a:pt x="259" y="136"/>
                    <a:pt x="259" y="136"/>
                  </a:cubicBezTo>
                  <a:cubicBezTo>
                    <a:pt x="257" y="133"/>
                    <a:pt x="262" y="130"/>
                    <a:pt x="261" y="128"/>
                  </a:cubicBezTo>
                  <a:cubicBezTo>
                    <a:pt x="260" y="125"/>
                    <a:pt x="260" y="121"/>
                    <a:pt x="259" y="116"/>
                  </a:cubicBezTo>
                  <a:cubicBezTo>
                    <a:pt x="261" y="103"/>
                    <a:pt x="263" y="88"/>
                    <a:pt x="265" y="82"/>
                  </a:cubicBezTo>
                  <a:cubicBezTo>
                    <a:pt x="274" y="77"/>
                    <a:pt x="288" y="75"/>
                    <a:pt x="302" y="78"/>
                  </a:cubicBezTo>
                  <a:cubicBezTo>
                    <a:pt x="315" y="80"/>
                    <a:pt x="325" y="86"/>
                    <a:pt x="332" y="94"/>
                  </a:cubicBezTo>
                  <a:cubicBezTo>
                    <a:pt x="331" y="100"/>
                    <a:pt x="330" y="108"/>
                    <a:pt x="329" y="118"/>
                  </a:cubicBezTo>
                  <a:cubicBezTo>
                    <a:pt x="327" y="120"/>
                    <a:pt x="332" y="126"/>
                    <a:pt x="330" y="130"/>
                  </a:cubicBezTo>
                  <a:cubicBezTo>
                    <a:pt x="327" y="135"/>
                    <a:pt x="331" y="135"/>
                    <a:pt x="330" y="144"/>
                  </a:cubicBezTo>
                  <a:cubicBezTo>
                    <a:pt x="328" y="153"/>
                    <a:pt x="332" y="152"/>
                    <a:pt x="326" y="151"/>
                  </a:cubicBezTo>
                  <a:cubicBezTo>
                    <a:pt x="316" y="151"/>
                    <a:pt x="308" y="148"/>
                    <a:pt x="304" y="134"/>
                  </a:cubicBezTo>
                  <a:cubicBezTo>
                    <a:pt x="303" y="148"/>
                    <a:pt x="311" y="159"/>
                    <a:pt x="327" y="163"/>
                  </a:cubicBezTo>
                  <a:cubicBezTo>
                    <a:pt x="328" y="179"/>
                    <a:pt x="322" y="215"/>
                    <a:pt x="328" y="229"/>
                  </a:cubicBezTo>
                  <a:cubicBezTo>
                    <a:pt x="335" y="244"/>
                    <a:pt x="335" y="253"/>
                    <a:pt x="338" y="265"/>
                  </a:cubicBezTo>
                  <a:cubicBezTo>
                    <a:pt x="341" y="277"/>
                    <a:pt x="338" y="310"/>
                    <a:pt x="344" y="324"/>
                  </a:cubicBezTo>
                  <a:cubicBezTo>
                    <a:pt x="350" y="339"/>
                    <a:pt x="352" y="346"/>
                    <a:pt x="357" y="354"/>
                  </a:cubicBezTo>
                  <a:cubicBezTo>
                    <a:pt x="361" y="362"/>
                    <a:pt x="369" y="392"/>
                    <a:pt x="379" y="404"/>
                  </a:cubicBezTo>
                  <a:cubicBezTo>
                    <a:pt x="390" y="417"/>
                    <a:pt x="390" y="427"/>
                    <a:pt x="397" y="433"/>
                  </a:cubicBezTo>
                  <a:cubicBezTo>
                    <a:pt x="404" y="440"/>
                    <a:pt x="401" y="447"/>
                    <a:pt x="406" y="453"/>
                  </a:cubicBezTo>
                  <a:cubicBezTo>
                    <a:pt x="412" y="459"/>
                    <a:pt x="415" y="460"/>
                    <a:pt x="419" y="464"/>
                  </a:cubicBezTo>
                  <a:cubicBezTo>
                    <a:pt x="423" y="469"/>
                    <a:pt x="432" y="478"/>
                    <a:pt x="429" y="485"/>
                  </a:cubicBezTo>
                  <a:cubicBezTo>
                    <a:pt x="426" y="492"/>
                    <a:pt x="434" y="509"/>
                    <a:pt x="429" y="511"/>
                  </a:cubicBezTo>
                  <a:close/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" name="Freeform 146">
              <a:extLst>
                <a:ext uri="{FF2B5EF4-FFF2-40B4-BE49-F238E27FC236}">
                  <a16:creationId xmlns:a16="http://schemas.microsoft.com/office/drawing/2014/main" id="{AF21F96B-4511-406B-912F-360B8058C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626"/>
              <a:ext cx="623" cy="497"/>
            </a:xfrm>
            <a:custGeom>
              <a:avLst/>
              <a:gdLst>
                <a:gd name="T0" fmla="*/ 2 w 563"/>
                <a:gd name="T1" fmla="*/ 0 h 421"/>
                <a:gd name="T2" fmla="*/ 2 w 563"/>
                <a:gd name="T3" fmla="*/ 0 h 421"/>
                <a:gd name="T4" fmla="*/ 2 w 563"/>
                <a:gd name="T5" fmla="*/ 1 h 421"/>
                <a:gd name="T6" fmla="*/ 93 w 563"/>
                <a:gd name="T7" fmla="*/ 255 h 421"/>
                <a:gd name="T8" fmla="*/ 162 w 563"/>
                <a:gd name="T9" fmla="*/ 340 h 421"/>
                <a:gd name="T10" fmla="*/ 498 w 563"/>
                <a:gd name="T11" fmla="*/ 636 h 421"/>
                <a:gd name="T12" fmla="*/ 762 w 563"/>
                <a:gd name="T13" fmla="*/ 609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3" h="42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41"/>
                    <a:pt x="32" y="132"/>
                    <a:pt x="69" y="155"/>
                  </a:cubicBezTo>
                  <a:cubicBezTo>
                    <a:pt x="101" y="175"/>
                    <a:pt x="104" y="178"/>
                    <a:pt x="119" y="207"/>
                  </a:cubicBezTo>
                  <a:cubicBezTo>
                    <a:pt x="137" y="242"/>
                    <a:pt x="222" y="351"/>
                    <a:pt x="368" y="387"/>
                  </a:cubicBezTo>
                  <a:cubicBezTo>
                    <a:pt x="506" y="421"/>
                    <a:pt x="537" y="383"/>
                    <a:pt x="563" y="370"/>
                  </a:cubicBezTo>
                </a:path>
              </a:pathLst>
            </a:custGeom>
            <a:noFill/>
            <a:ln w="7938" cap="flat">
              <a:solidFill>
                <a:srgbClr val="EC72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" name="Freeform 147">
              <a:extLst>
                <a:ext uri="{FF2B5EF4-FFF2-40B4-BE49-F238E27FC236}">
                  <a16:creationId xmlns:a16="http://schemas.microsoft.com/office/drawing/2014/main" id="{010AE423-D392-4514-9191-63A969CC8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" y="524"/>
              <a:ext cx="381" cy="144"/>
            </a:xfrm>
            <a:custGeom>
              <a:avLst/>
              <a:gdLst>
                <a:gd name="T0" fmla="*/ 467 w 344"/>
                <a:gd name="T1" fmla="*/ 39 h 122"/>
                <a:gd name="T2" fmla="*/ 410 w 344"/>
                <a:gd name="T3" fmla="*/ 6 h 122"/>
                <a:gd name="T4" fmla="*/ 342 w 344"/>
                <a:gd name="T5" fmla="*/ 18 h 122"/>
                <a:gd name="T6" fmla="*/ 340 w 344"/>
                <a:gd name="T7" fmla="*/ 21 h 122"/>
                <a:gd name="T8" fmla="*/ 333 w 344"/>
                <a:gd name="T9" fmla="*/ 92 h 122"/>
                <a:gd name="T10" fmla="*/ 311 w 344"/>
                <a:gd name="T11" fmla="*/ 191 h 122"/>
                <a:gd name="T12" fmla="*/ 209 w 344"/>
                <a:gd name="T13" fmla="*/ 100 h 122"/>
                <a:gd name="T14" fmla="*/ 207 w 344"/>
                <a:gd name="T15" fmla="*/ 99 h 122"/>
                <a:gd name="T16" fmla="*/ 83 w 344"/>
                <a:gd name="T17" fmla="*/ 70 h 122"/>
                <a:gd name="T18" fmla="*/ 0 w 344"/>
                <a:gd name="T19" fmla="*/ 149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" h="122">
                  <a:moveTo>
                    <a:pt x="344" y="24"/>
                  </a:moveTo>
                  <a:cubicBezTo>
                    <a:pt x="336" y="12"/>
                    <a:pt x="320" y="7"/>
                    <a:pt x="302" y="3"/>
                  </a:cubicBezTo>
                  <a:cubicBezTo>
                    <a:pt x="284" y="0"/>
                    <a:pt x="265" y="3"/>
                    <a:pt x="252" y="11"/>
                  </a:cubicBezTo>
                  <a:cubicBezTo>
                    <a:pt x="251" y="11"/>
                    <a:pt x="250" y="12"/>
                    <a:pt x="250" y="13"/>
                  </a:cubicBezTo>
                  <a:cubicBezTo>
                    <a:pt x="246" y="19"/>
                    <a:pt x="249" y="33"/>
                    <a:pt x="246" y="56"/>
                  </a:cubicBezTo>
                  <a:cubicBezTo>
                    <a:pt x="244" y="76"/>
                    <a:pt x="248" y="105"/>
                    <a:pt x="229" y="116"/>
                  </a:cubicBezTo>
                  <a:cubicBezTo>
                    <a:pt x="215" y="122"/>
                    <a:pt x="174" y="91"/>
                    <a:pt x="154" y="61"/>
                  </a:cubicBezTo>
                  <a:cubicBezTo>
                    <a:pt x="154" y="61"/>
                    <a:pt x="154" y="61"/>
                    <a:pt x="153" y="60"/>
                  </a:cubicBezTo>
                  <a:cubicBezTo>
                    <a:pt x="129" y="36"/>
                    <a:pt x="90" y="35"/>
                    <a:pt x="61" y="42"/>
                  </a:cubicBezTo>
                  <a:cubicBezTo>
                    <a:pt x="29" y="51"/>
                    <a:pt x="5" y="70"/>
                    <a:pt x="0" y="91"/>
                  </a:cubicBezTo>
                </a:path>
              </a:pathLst>
            </a:custGeom>
            <a:noFill/>
            <a:ln w="7938" cap="flat">
              <a:solidFill>
                <a:srgbClr val="EC72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" name="Freeform 148">
              <a:extLst>
                <a:ext uri="{FF2B5EF4-FFF2-40B4-BE49-F238E27FC236}">
                  <a16:creationId xmlns:a16="http://schemas.microsoft.com/office/drawing/2014/main" id="{D175A472-002A-42C9-AB42-BC848B32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646"/>
              <a:ext cx="178" cy="344"/>
            </a:xfrm>
            <a:custGeom>
              <a:avLst/>
              <a:gdLst>
                <a:gd name="T0" fmla="*/ 10 w 161"/>
                <a:gd name="T1" fmla="*/ 55 h 292"/>
                <a:gd name="T2" fmla="*/ 15 w 161"/>
                <a:gd name="T3" fmla="*/ 80 h 292"/>
                <a:gd name="T4" fmla="*/ 25 w 161"/>
                <a:gd name="T5" fmla="*/ 108 h 292"/>
                <a:gd name="T6" fmla="*/ 31 w 161"/>
                <a:gd name="T7" fmla="*/ 125 h 292"/>
                <a:gd name="T8" fmla="*/ 50 w 161"/>
                <a:gd name="T9" fmla="*/ 172 h 292"/>
                <a:gd name="T10" fmla="*/ 63 w 161"/>
                <a:gd name="T11" fmla="*/ 204 h 292"/>
                <a:gd name="T12" fmla="*/ 66 w 161"/>
                <a:gd name="T13" fmla="*/ 219 h 292"/>
                <a:gd name="T14" fmla="*/ 76 w 161"/>
                <a:gd name="T15" fmla="*/ 250 h 292"/>
                <a:gd name="T16" fmla="*/ 91 w 161"/>
                <a:gd name="T17" fmla="*/ 293 h 292"/>
                <a:gd name="T18" fmla="*/ 92 w 161"/>
                <a:gd name="T19" fmla="*/ 297 h 292"/>
                <a:gd name="T20" fmla="*/ 93 w 161"/>
                <a:gd name="T21" fmla="*/ 305 h 292"/>
                <a:gd name="T22" fmla="*/ 106 w 161"/>
                <a:gd name="T23" fmla="*/ 333 h 292"/>
                <a:gd name="T24" fmla="*/ 124 w 161"/>
                <a:gd name="T25" fmla="*/ 381 h 292"/>
                <a:gd name="T26" fmla="*/ 127 w 161"/>
                <a:gd name="T27" fmla="*/ 395 h 292"/>
                <a:gd name="T28" fmla="*/ 137 w 161"/>
                <a:gd name="T29" fmla="*/ 414 h 292"/>
                <a:gd name="T30" fmla="*/ 148 w 161"/>
                <a:gd name="T31" fmla="*/ 430 h 292"/>
                <a:gd name="T32" fmla="*/ 158 w 161"/>
                <a:gd name="T33" fmla="*/ 446 h 292"/>
                <a:gd name="T34" fmla="*/ 163 w 161"/>
                <a:gd name="T35" fmla="*/ 455 h 292"/>
                <a:gd name="T36" fmla="*/ 218 w 161"/>
                <a:gd name="T37" fmla="*/ 476 h 292"/>
                <a:gd name="T38" fmla="*/ 218 w 161"/>
                <a:gd name="T39" fmla="*/ 476 h 292"/>
                <a:gd name="T40" fmla="*/ 169 w 161"/>
                <a:gd name="T41" fmla="*/ 451 h 292"/>
                <a:gd name="T42" fmla="*/ 163 w 161"/>
                <a:gd name="T43" fmla="*/ 439 h 292"/>
                <a:gd name="T44" fmla="*/ 153 w 161"/>
                <a:gd name="T45" fmla="*/ 424 h 292"/>
                <a:gd name="T46" fmla="*/ 142 w 161"/>
                <a:gd name="T47" fmla="*/ 410 h 292"/>
                <a:gd name="T48" fmla="*/ 134 w 161"/>
                <a:gd name="T49" fmla="*/ 392 h 292"/>
                <a:gd name="T50" fmla="*/ 129 w 161"/>
                <a:gd name="T51" fmla="*/ 379 h 292"/>
                <a:gd name="T52" fmla="*/ 113 w 161"/>
                <a:gd name="T53" fmla="*/ 329 h 292"/>
                <a:gd name="T54" fmla="*/ 101 w 161"/>
                <a:gd name="T55" fmla="*/ 304 h 292"/>
                <a:gd name="T56" fmla="*/ 100 w 161"/>
                <a:gd name="T57" fmla="*/ 296 h 292"/>
                <a:gd name="T58" fmla="*/ 97 w 161"/>
                <a:gd name="T59" fmla="*/ 290 h 292"/>
                <a:gd name="T60" fmla="*/ 81 w 161"/>
                <a:gd name="T61" fmla="*/ 246 h 292"/>
                <a:gd name="T62" fmla="*/ 73 w 161"/>
                <a:gd name="T63" fmla="*/ 218 h 292"/>
                <a:gd name="T64" fmla="*/ 70 w 161"/>
                <a:gd name="T65" fmla="*/ 203 h 292"/>
                <a:gd name="T66" fmla="*/ 55 w 161"/>
                <a:gd name="T67" fmla="*/ 166 h 292"/>
                <a:gd name="T68" fmla="*/ 38 w 161"/>
                <a:gd name="T69" fmla="*/ 125 h 292"/>
                <a:gd name="T70" fmla="*/ 31 w 161"/>
                <a:gd name="T71" fmla="*/ 102 h 292"/>
                <a:gd name="T72" fmla="*/ 23 w 161"/>
                <a:gd name="T73" fmla="*/ 79 h 292"/>
                <a:gd name="T74" fmla="*/ 15 w 161"/>
                <a:gd name="T75" fmla="*/ 53 h 292"/>
                <a:gd name="T76" fmla="*/ 2 w 161"/>
                <a:gd name="T77" fmla="*/ 0 h 292"/>
                <a:gd name="T78" fmla="*/ 2 w 161"/>
                <a:gd name="T79" fmla="*/ 0 h 292"/>
                <a:gd name="T80" fmla="*/ 10 w 161"/>
                <a:gd name="T81" fmla="*/ 55 h 2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2">
                  <a:moveTo>
                    <a:pt x="7" y="34"/>
                  </a:moveTo>
                  <a:cubicBezTo>
                    <a:pt x="9" y="38"/>
                    <a:pt x="11" y="43"/>
                    <a:pt x="12" y="49"/>
                  </a:cubicBezTo>
                  <a:cubicBezTo>
                    <a:pt x="14" y="59"/>
                    <a:pt x="17" y="63"/>
                    <a:pt x="19" y="66"/>
                  </a:cubicBezTo>
                  <a:cubicBezTo>
                    <a:pt x="21" y="68"/>
                    <a:pt x="23" y="70"/>
                    <a:pt x="23" y="76"/>
                  </a:cubicBezTo>
                  <a:cubicBezTo>
                    <a:pt x="24" y="84"/>
                    <a:pt x="30" y="95"/>
                    <a:pt x="37" y="105"/>
                  </a:cubicBezTo>
                  <a:cubicBezTo>
                    <a:pt x="41" y="112"/>
                    <a:pt x="46" y="120"/>
                    <a:pt x="47" y="125"/>
                  </a:cubicBezTo>
                  <a:cubicBezTo>
                    <a:pt x="49" y="134"/>
                    <a:pt x="49" y="134"/>
                    <a:pt x="49" y="134"/>
                  </a:cubicBezTo>
                  <a:cubicBezTo>
                    <a:pt x="49" y="138"/>
                    <a:pt x="50" y="142"/>
                    <a:pt x="56" y="153"/>
                  </a:cubicBezTo>
                  <a:cubicBezTo>
                    <a:pt x="63" y="166"/>
                    <a:pt x="65" y="171"/>
                    <a:pt x="67" y="179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1" y="193"/>
                    <a:pt x="72" y="195"/>
                    <a:pt x="79" y="204"/>
                  </a:cubicBezTo>
                  <a:cubicBezTo>
                    <a:pt x="85" y="212"/>
                    <a:pt x="88" y="223"/>
                    <a:pt x="91" y="233"/>
                  </a:cubicBezTo>
                  <a:cubicBezTo>
                    <a:pt x="94" y="241"/>
                    <a:pt x="94" y="241"/>
                    <a:pt x="94" y="241"/>
                  </a:cubicBezTo>
                  <a:cubicBezTo>
                    <a:pt x="96" y="248"/>
                    <a:pt x="98" y="250"/>
                    <a:pt x="101" y="253"/>
                  </a:cubicBezTo>
                  <a:cubicBezTo>
                    <a:pt x="103" y="255"/>
                    <a:pt x="105" y="257"/>
                    <a:pt x="109" y="263"/>
                  </a:cubicBezTo>
                  <a:cubicBezTo>
                    <a:pt x="113" y="270"/>
                    <a:pt x="116" y="272"/>
                    <a:pt x="117" y="273"/>
                  </a:cubicBezTo>
                  <a:cubicBezTo>
                    <a:pt x="118" y="274"/>
                    <a:pt x="119" y="275"/>
                    <a:pt x="120" y="278"/>
                  </a:cubicBezTo>
                  <a:cubicBezTo>
                    <a:pt x="124" y="289"/>
                    <a:pt x="152" y="292"/>
                    <a:pt x="161" y="291"/>
                  </a:cubicBezTo>
                  <a:cubicBezTo>
                    <a:pt x="161" y="291"/>
                    <a:pt x="161" y="291"/>
                    <a:pt x="161" y="291"/>
                  </a:cubicBezTo>
                  <a:cubicBezTo>
                    <a:pt x="150" y="292"/>
                    <a:pt x="127" y="283"/>
                    <a:pt x="125" y="276"/>
                  </a:cubicBezTo>
                  <a:cubicBezTo>
                    <a:pt x="123" y="272"/>
                    <a:pt x="122" y="271"/>
                    <a:pt x="120" y="269"/>
                  </a:cubicBezTo>
                  <a:cubicBezTo>
                    <a:pt x="119" y="268"/>
                    <a:pt x="117" y="267"/>
                    <a:pt x="113" y="260"/>
                  </a:cubicBezTo>
                  <a:cubicBezTo>
                    <a:pt x="109" y="254"/>
                    <a:pt x="107" y="252"/>
                    <a:pt x="105" y="250"/>
                  </a:cubicBezTo>
                  <a:cubicBezTo>
                    <a:pt x="102" y="247"/>
                    <a:pt x="101" y="246"/>
                    <a:pt x="99" y="240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3" y="221"/>
                    <a:pt x="90" y="210"/>
                    <a:pt x="83" y="201"/>
                  </a:cubicBezTo>
                  <a:cubicBezTo>
                    <a:pt x="76" y="193"/>
                    <a:pt x="76" y="191"/>
                    <a:pt x="74" y="186"/>
                  </a:cubicBezTo>
                  <a:cubicBezTo>
                    <a:pt x="73" y="181"/>
                    <a:pt x="73" y="181"/>
                    <a:pt x="73" y="181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69" y="170"/>
                    <a:pt x="68" y="164"/>
                    <a:pt x="60" y="150"/>
                  </a:cubicBezTo>
                  <a:cubicBezTo>
                    <a:pt x="55" y="140"/>
                    <a:pt x="54" y="137"/>
                    <a:pt x="54" y="133"/>
                  </a:cubicBezTo>
                  <a:cubicBezTo>
                    <a:pt x="52" y="124"/>
                    <a:pt x="52" y="124"/>
                    <a:pt x="52" y="124"/>
                  </a:cubicBezTo>
                  <a:cubicBezTo>
                    <a:pt x="51" y="118"/>
                    <a:pt x="46" y="110"/>
                    <a:pt x="41" y="102"/>
                  </a:cubicBezTo>
                  <a:cubicBezTo>
                    <a:pt x="35" y="92"/>
                    <a:pt x="29" y="83"/>
                    <a:pt x="28" y="76"/>
                  </a:cubicBezTo>
                  <a:cubicBezTo>
                    <a:pt x="28" y="68"/>
                    <a:pt x="26" y="66"/>
                    <a:pt x="23" y="63"/>
                  </a:cubicBezTo>
                  <a:cubicBezTo>
                    <a:pt x="21" y="60"/>
                    <a:pt x="19" y="57"/>
                    <a:pt x="17" y="48"/>
                  </a:cubicBezTo>
                  <a:cubicBezTo>
                    <a:pt x="15" y="42"/>
                    <a:pt x="14" y="37"/>
                    <a:pt x="12" y="32"/>
                  </a:cubicBezTo>
                  <a:cubicBezTo>
                    <a:pt x="8" y="23"/>
                    <a:pt x="0" y="1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4" y="24"/>
                    <a:pt x="7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" name="Freeform 149">
              <a:extLst>
                <a:ext uri="{FF2B5EF4-FFF2-40B4-BE49-F238E27FC236}">
                  <a16:creationId xmlns:a16="http://schemas.microsoft.com/office/drawing/2014/main" id="{01800B8F-EE1B-46B3-B8A9-470805927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642"/>
              <a:ext cx="178" cy="348"/>
            </a:xfrm>
            <a:custGeom>
              <a:avLst/>
              <a:gdLst>
                <a:gd name="T0" fmla="*/ 13 w 161"/>
                <a:gd name="T1" fmla="*/ 53 h 295"/>
                <a:gd name="T2" fmla="*/ 24 w 161"/>
                <a:gd name="T3" fmla="*/ 83 h 295"/>
                <a:gd name="T4" fmla="*/ 34 w 161"/>
                <a:gd name="T5" fmla="*/ 109 h 295"/>
                <a:gd name="T6" fmla="*/ 39 w 161"/>
                <a:gd name="T7" fmla="*/ 126 h 295"/>
                <a:gd name="T8" fmla="*/ 59 w 161"/>
                <a:gd name="T9" fmla="*/ 172 h 295"/>
                <a:gd name="T10" fmla="*/ 72 w 161"/>
                <a:gd name="T11" fmla="*/ 204 h 295"/>
                <a:gd name="T12" fmla="*/ 74 w 161"/>
                <a:gd name="T13" fmla="*/ 219 h 295"/>
                <a:gd name="T14" fmla="*/ 84 w 161"/>
                <a:gd name="T15" fmla="*/ 250 h 295"/>
                <a:gd name="T16" fmla="*/ 100 w 161"/>
                <a:gd name="T17" fmla="*/ 294 h 295"/>
                <a:gd name="T18" fmla="*/ 101 w 161"/>
                <a:gd name="T19" fmla="*/ 301 h 295"/>
                <a:gd name="T20" fmla="*/ 103 w 161"/>
                <a:gd name="T21" fmla="*/ 309 h 295"/>
                <a:gd name="T22" fmla="*/ 115 w 161"/>
                <a:gd name="T23" fmla="*/ 336 h 295"/>
                <a:gd name="T24" fmla="*/ 132 w 161"/>
                <a:gd name="T25" fmla="*/ 385 h 295"/>
                <a:gd name="T26" fmla="*/ 136 w 161"/>
                <a:gd name="T27" fmla="*/ 396 h 295"/>
                <a:gd name="T28" fmla="*/ 144 w 161"/>
                <a:gd name="T29" fmla="*/ 418 h 295"/>
                <a:gd name="T30" fmla="*/ 155 w 161"/>
                <a:gd name="T31" fmla="*/ 433 h 295"/>
                <a:gd name="T32" fmla="*/ 166 w 161"/>
                <a:gd name="T33" fmla="*/ 449 h 295"/>
                <a:gd name="T34" fmla="*/ 170 w 161"/>
                <a:gd name="T35" fmla="*/ 458 h 295"/>
                <a:gd name="T36" fmla="*/ 218 w 161"/>
                <a:gd name="T37" fmla="*/ 482 h 295"/>
                <a:gd name="T38" fmla="*/ 218 w 161"/>
                <a:gd name="T39" fmla="*/ 482 h 295"/>
                <a:gd name="T40" fmla="*/ 177 w 161"/>
                <a:gd name="T41" fmla="*/ 455 h 295"/>
                <a:gd name="T42" fmla="*/ 170 w 161"/>
                <a:gd name="T43" fmla="*/ 444 h 295"/>
                <a:gd name="T44" fmla="*/ 161 w 161"/>
                <a:gd name="T45" fmla="*/ 428 h 295"/>
                <a:gd name="T46" fmla="*/ 150 w 161"/>
                <a:gd name="T47" fmla="*/ 411 h 295"/>
                <a:gd name="T48" fmla="*/ 142 w 161"/>
                <a:gd name="T49" fmla="*/ 394 h 295"/>
                <a:gd name="T50" fmla="*/ 138 w 161"/>
                <a:gd name="T51" fmla="*/ 381 h 295"/>
                <a:gd name="T52" fmla="*/ 119 w 161"/>
                <a:gd name="T53" fmla="*/ 331 h 295"/>
                <a:gd name="T54" fmla="*/ 107 w 161"/>
                <a:gd name="T55" fmla="*/ 304 h 295"/>
                <a:gd name="T56" fmla="*/ 106 w 161"/>
                <a:gd name="T57" fmla="*/ 297 h 295"/>
                <a:gd name="T58" fmla="*/ 105 w 161"/>
                <a:gd name="T59" fmla="*/ 293 h 295"/>
                <a:gd name="T60" fmla="*/ 90 w 161"/>
                <a:gd name="T61" fmla="*/ 248 h 295"/>
                <a:gd name="T62" fmla="*/ 81 w 161"/>
                <a:gd name="T63" fmla="*/ 218 h 295"/>
                <a:gd name="T64" fmla="*/ 78 w 161"/>
                <a:gd name="T65" fmla="*/ 203 h 295"/>
                <a:gd name="T66" fmla="*/ 63 w 161"/>
                <a:gd name="T67" fmla="*/ 170 h 295"/>
                <a:gd name="T68" fmla="*/ 46 w 161"/>
                <a:gd name="T69" fmla="*/ 125 h 295"/>
                <a:gd name="T70" fmla="*/ 39 w 161"/>
                <a:gd name="T71" fmla="*/ 103 h 295"/>
                <a:gd name="T72" fmla="*/ 31 w 161"/>
                <a:gd name="T73" fmla="*/ 80 h 295"/>
                <a:gd name="T74" fmla="*/ 21 w 161"/>
                <a:gd name="T75" fmla="*/ 48 h 295"/>
                <a:gd name="T76" fmla="*/ 2 w 161"/>
                <a:gd name="T77" fmla="*/ 0 h 295"/>
                <a:gd name="T78" fmla="*/ 2 w 161"/>
                <a:gd name="T79" fmla="*/ 0 h 295"/>
                <a:gd name="T80" fmla="*/ 13 w 161"/>
                <a:gd name="T81" fmla="*/ 53 h 29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5">
                  <a:moveTo>
                    <a:pt x="10" y="32"/>
                  </a:moveTo>
                  <a:cubicBezTo>
                    <a:pt x="13" y="37"/>
                    <a:pt x="16" y="43"/>
                    <a:pt x="18" y="50"/>
                  </a:cubicBezTo>
                  <a:cubicBezTo>
                    <a:pt x="20" y="60"/>
                    <a:pt x="23" y="63"/>
                    <a:pt x="25" y="66"/>
                  </a:cubicBezTo>
                  <a:cubicBezTo>
                    <a:pt x="28" y="69"/>
                    <a:pt x="29" y="71"/>
                    <a:pt x="29" y="77"/>
                  </a:cubicBezTo>
                  <a:cubicBezTo>
                    <a:pt x="30" y="85"/>
                    <a:pt x="36" y="95"/>
                    <a:pt x="43" y="105"/>
                  </a:cubicBezTo>
                  <a:cubicBezTo>
                    <a:pt x="47" y="113"/>
                    <a:pt x="52" y="120"/>
                    <a:pt x="53" y="125"/>
                  </a:cubicBezTo>
                  <a:cubicBezTo>
                    <a:pt x="55" y="134"/>
                    <a:pt x="55" y="134"/>
                    <a:pt x="55" y="134"/>
                  </a:cubicBezTo>
                  <a:cubicBezTo>
                    <a:pt x="56" y="139"/>
                    <a:pt x="56" y="142"/>
                    <a:pt x="62" y="153"/>
                  </a:cubicBezTo>
                  <a:cubicBezTo>
                    <a:pt x="69" y="166"/>
                    <a:pt x="71" y="172"/>
                    <a:pt x="73" y="179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6" y="188"/>
                    <a:pt x="76" y="188"/>
                    <a:pt x="76" y="188"/>
                  </a:cubicBezTo>
                  <a:cubicBezTo>
                    <a:pt x="77" y="193"/>
                    <a:pt x="78" y="196"/>
                    <a:pt x="85" y="205"/>
                  </a:cubicBezTo>
                  <a:cubicBezTo>
                    <a:pt x="91" y="213"/>
                    <a:pt x="94" y="224"/>
                    <a:pt x="98" y="234"/>
                  </a:cubicBezTo>
                  <a:cubicBezTo>
                    <a:pt x="100" y="242"/>
                    <a:pt x="100" y="242"/>
                    <a:pt x="100" y="242"/>
                  </a:cubicBezTo>
                  <a:cubicBezTo>
                    <a:pt x="102" y="249"/>
                    <a:pt x="104" y="251"/>
                    <a:pt x="107" y="254"/>
                  </a:cubicBezTo>
                  <a:cubicBezTo>
                    <a:pt x="109" y="256"/>
                    <a:pt x="111" y="258"/>
                    <a:pt x="115" y="264"/>
                  </a:cubicBezTo>
                  <a:cubicBezTo>
                    <a:pt x="119" y="271"/>
                    <a:pt x="122" y="273"/>
                    <a:pt x="123" y="274"/>
                  </a:cubicBezTo>
                  <a:cubicBezTo>
                    <a:pt x="124" y="275"/>
                    <a:pt x="125" y="275"/>
                    <a:pt x="126" y="279"/>
                  </a:cubicBezTo>
                  <a:cubicBezTo>
                    <a:pt x="130" y="289"/>
                    <a:pt x="150" y="295"/>
                    <a:pt x="161" y="294"/>
                  </a:cubicBezTo>
                  <a:cubicBezTo>
                    <a:pt x="161" y="294"/>
                    <a:pt x="161" y="294"/>
                    <a:pt x="161" y="294"/>
                  </a:cubicBezTo>
                  <a:cubicBezTo>
                    <a:pt x="151" y="295"/>
                    <a:pt x="133" y="284"/>
                    <a:pt x="131" y="277"/>
                  </a:cubicBezTo>
                  <a:cubicBezTo>
                    <a:pt x="129" y="273"/>
                    <a:pt x="128" y="271"/>
                    <a:pt x="126" y="270"/>
                  </a:cubicBezTo>
                  <a:cubicBezTo>
                    <a:pt x="125" y="269"/>
                    <a:pt x="123" y="268"/>
                    <a:pt x="119" y="261"/>
                  </a:cubicBezTo>
                  <a:cubicBezTo>
                    <a:pt x="115" y="255"/>
                    <a:pt x="113" y="252"/>
                    <a:pt x="111" y="250"/>
                  </a:cubicBezTo>
                  <a:cubicBezTo>
                    <a:pt x="108" y="248"/>
                    <a:pt x="107" y="247"/>
                    <a:pt x="105" y="240"/>
                  </a:cubicBezTo>
                  <a:cubicBezTo>
                    <a:pt x="102" y="232"/>
                    <a:pt x="102" y="232"/>
                    <a:pt x="102" y="232"/>
                  </a:cubicBezTo>
                  <a:cubicBezTo>
                    <a:pt x="99" y="222"/>
                    <a:pt x="96" y="211"/>
                    <a:pt x="89" y="202"/>
                  </a:cubicBezTo>
                  <a:cubicBezTo>
                    <a:pt x="82" y="194"/>
                    <a:pt x="82" y="192"/>
                    <a:pt x="80" y="186"/>
                  </a:cubicBezTo>
                  <a:cubicBezTo>
                    <a:pt x="79" y="181"/>
                    <a:pt x="79" y="181"/>
                    <a:pt x="79" y="181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5" y="170"/>
                    <a:pt x="74" y="165"/>
                    <a:pt x="66" y="151"/>
                  </a:cubicBezTo>
                  <a:cubicBezTo>
                    <a:pt x="61" y="141"/>
                    <a:pt x="60" y="138"/>
                    <a:pt x="60" y="133"/>
                  </a:cubicBezTo>
                  <a:cubicBezTo>
                    <a:pt x="58" y="124"/>
                    <a:pt x="58" y="124"/>
                    <a:pt x="58" y="124"/>
                  </a:cubicBezTo>
                  <a:cubicBezTo>
                    <a:pt x="57" y="118"/>
                    <a:pt x="52" y="111"/>
                    <a:pt x="47" y="103"/>
                  </a:cubicBezTo>
                  <a:cubicBezTo>
                    <a:pt x="41" y="93"/>
                    <a:pt x="35" y="83"/>
                    <a:pt x="34" y="76"/>
                  </a:cubicBezTo>
                  <a:cubicBezTo>
                    <a:pt x="34" y="69"/>
                    <a:pt x="32" y="66"/>
                    <a:pt x="29" y="63"/>
                  </a:cubicBezTo>
                  <a:cubicBezTo>
                    <a:pt x="27" y="61"/>
                    <a:pt x="25" y="58"/>
                    <a:pt x="23" y="49"/>
                  </a:cubicBezTo>
                  <a:cubicBezTo>
                    <a:pt x="21" y="41"/>
                    <a:pt x="18" y="35"/>
                    <a:pt x="15" y="30"/>
                  </a:cubicBezTo>
                  <a:cubicBezTo>
                    <a:pt x="10" y="21"/>
                    <a:pt x="1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4"/>
                    <a:pt x="5" y="23"/>
                    <a:pt x="10" y="32"/>
                  </a:cubicBezTo>
                  <a:close/>
                </a:path>
              </a:pathLst>
            </a:custGeom>
            <a:solidFill>
              <a:srgbClr val="EC72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" name="Freeform 150">
              <a:extLst>
                <a:ext uri="{FF2B5EF4-FFF2-40B4-BE49-F238E27FC236}">
                  <a16:creationId xmlns:a16="http://schemas.microsoft.com/office/drawing/2014/main" id="{3488BC62-EB19-4CDE-9688-DE73FBE70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450"/>
              <a:ext cx="240" cy="596"/>
            </a:xfrm>
            <a:custGeom>
              <a:avLst/>
              <a:gdLst>
                <a:gd name="T0" fmla="*/ 0 w 217"/>
                <a:gd name="T1" fmla="*/ 8 h 505"/>
                <a:gd name="T2" fmla="*/ 79 w 217"/>
                <a:gd name="T3" fmla="*/ 38 h 505"/>
                <a:gd name="T4" fmla="*/ 165 w 217"/>
                <a:gd name="T5" fmla="*/ 244 h 505"/>
                <a:gd name="T6" fmla="*/ 165 w 217"/>
                <a:gd name="T7" fmla="*/ 247 h 505"/>
                <a:gd name="T8" fmla="*/ 194 w 217"/>
                <a:gd name="T9" fmla="*/ 330 h 505"/>
                <a:gd name="T10" fmla="*/ 241 w 217"/>
                <a:gd name="T11" fmla="*/ 482 h 505"/>
                <a:gd name="T12" fmla="*/ 251 w 217"/>
                <a:gd name="T13" fmla="*/ 517 h 505"/>
                <a:gd name="T14" fmla="*/ 212 w 217"/>
                <a:gd name="T15" fmla="*/ 825 h 505"/>
                <a:gd name="T16" fmla="*/ 218 w 217"/>
                <a:gd name="T17" fmla="*/ 830 h 505"/>
                <a:gd name="T18" fmla="*/ 257 w 217"/>
                <a:gd name="T19" fmla="*/ 513 h 505"/>
                <a:gd name="T20" fmla="*/ 247 w 217"/>
                <a:gd name="T21" fmla="*/ 480 h 505"/>
                <a:gd name="T22" fmla="*/ 199 w 217"/>
                <a:gd name="T23" fmla="*/ 327 h 505"/>
                <a:gd name="T24" fmla="*/ 171 w 217"/>
                <a:gd name="T25" fmla="*/ 248 h 505"/>
                <a:gd name="T26" fmla="*/ 171 w 217"/>
                <a:gd name="T27" fmla="*/ 245 h 505"/>
                <a:gd name="T28" fmla="*/ 81 w 217"/>
                <a:gd name="T29" fmla="*/ 30 h 505"/>
                <a:gd name="T30" fmla="*/ 1 w 217"/>
                <a:gd name="T31" fmla="*/ 0 h 505"/>
                <a:gd name="T32" fmla="*/ 0 w 217"/>
                <a:gd name="T33" fmla="*/ 8 h 50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7" h="505">
                  <a:moveTo>
                    <a:pt x="0" y="5"/>
                  </a:moveTo>
                  <a:cubicBezTo>
                    <a:pt x="20" y="7"/>
                    <a:pt x="39" y="15"/>
                    <a:pt x="58" y="23"/>
                  </a:cubicBezTo>
                  <a:cubicBezTo>
                    <a:pt x="113" y="47"/>
                    <a:pt x="135" y="90"/>
                    <a:pt x="122" y="148"/>
                  </a:cubicBezTo>
                  <a:cubicBezTo>
                    <a:pt x="122" y="150"/>
                    <a:pt x="122" y="150"/>
                    <a:pt x="122" y="150"/>
                  </a:cubicBezTo>
                  <a:cubicBezTo>
                    <a:pt x="121" y="156"/>
                    <a:pt x="129" y="173"/>
                    <a:pt x="143" y="201"/>
                  </a:cubicBezTo>
                  <a:cubicBezTo>
                    <a:pt x="154" y="226"/>
                    <a:pt x="165" y="256"/>
                    <a:pt x="178" y="293"/>
                  </a:cubicBezTo>
                  <a:cubicBezTo>
                    <a:pt x="185" y="314"/>
                    <a:pt x="185" y="314"/>
                    <a:pt x="185" y="314"/>
                  </a:cubicBezTo>
                  <a:cubicBezTo>
                    <a:pt x="211" y="387"/>
                    <a:pt x="202" y="450"/>
                    <a:pt x="157" y="502"/>
                  </a:cubicBezTo>
                  <a:cubicBezTo>
                    <a:pt x="161" y="505"/>
                    <a:pt x="161" y="505"/>
                    <a:pt x="161" y="505"/>
                  </a:cubicBezTo>
                  <a:cubicBezTo>
                    <a:pt x="207" y="452"/>
                    <a:pt x="217" y="388"/>
                    <a:pt x="190" y="313"/>
                  </a:cubicBezTo>
                  <a:cubicBezTo>
                    <a:pt x="183" y="292"/>
                    <a:pt x="183" y="292"/>
                    <a:pt x="183" y="292"/>
                  </a:cubicBezTo>
                  <a:cubicBezTo>
                    <a:pt x="169" y="254"/>
                    <a:pt x="159" y="224"/>
                    <a:pt x="147" y="199"/>
                  </a:cubicBezTo>
                  <a:cubicBezTo>
                    <a:pt x="138" y="181"/>
                    <a:pt x="126" y="156"/>
                    <a:pt x="127" y="151"/>
                  </a:cubicBezTo>
                  <a:cubicBezTo>
                    <a:pt x="127" y="149"/>
                    <a:pt x="127" y="149"/>
                    <a:pt x="127" y="149"/>
                  </a:cubicBezTo>
                  <a:cubicBezTo>
                    <a:pt x="140" y="88"/>
                    <a:pt x="118" y="44"/>
                    <a:pt x="60" y="18"/>
                  </a:cubicBezTo>
                  <a:cubicBezTo>
                    <a:pt x="41" y="10"/>
                    <a:pt x="22" y="2"/>
                    <a:pt x="1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" name="Freeform 151">
              <a:extLst>
                <a:ext uri="{FF2B5EF4-FFF2-40B4-BE49-F238E27FC236}">
                  <a16:creationId xmlns:a16="http://schemas.microsoft.com/office/drawing/2014/main" id="{73BF51D1-2834-40F0-856E-916E36D50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446"/>
              <a:ext cx="294" cy="603"/>
            </a:xfrm>
            <a:custGeom>
              <a:avLst/>
              <a:gdLst>
                <a:gd name="T0" fmla="*/ 0 w 265"/>
                <a:gd name="T1" fmla="*/ 6 h 511"/>
                <a:gd name="T2" fmla="*/ 0 w 265"/>
                <a:gd name="T3" fmla="*/ 13 h 511"/>
                <a:gd name="T4" fmla="*/ 143 w 265"/>
                <a:gd name="T5" fmla="*/ 41 h 511"/>
                <a:gd name="T6" fmla="*/ 233 w 265"/>
                <a:gd name="T7" fmla="*/ 247 h 511"/>
                <a:gd name="T8" fmla="*/ 230 w 265"/>
                <a:gd name="T9" fmla="*/ 249 h 511"/>
                <a:gd name="T10" fmla="*/ 260 w 265"/>
                <a:gd name="T11" fmla="*/ 334 h 511"/>
                <a:gd name="T12" fmla="*/ 307 w 265"/>
                <a:gd name="T13" fmla="*/ 485 h 511"/>
                <a:gd name="T14" fmla="*/ 317 w 265"/>
                <a:gd name="T15" fmla="*/ 519 h 511"/>
                <a:gd name="T16" fmla="*/ 270 w 265"/>
                <a:gd name="T17" fmla="*/ 834 h 511"/>
                <a:gd name="T18" fmla="*/ 273 w 265"/>
                <a:gd name="T19" fmla="*/ 840 h 511"/>
                <a:gd name="T20" fmla="*/ 324 w 265"/>
                <a:gd name="T21" fmla="*/ 517 h 511"/>
                <a:gd name="T22" fmla="*/ 314 w 265"/>
                <a:gd name="T23" fmla="*/ 481 h 511"/>
                <a:gd name="T24" fmla="*/ 265 w 265"/>
                <a:gd name="T25" fmla="*/ 330 h 511"/>
                <a:gd name="T26" fmla="*/ 237 w 265"/>
                <a:gd name="T27" fmla="*/ 253 h 511"/>
                <a:gd name="T28" fmla="*/ 239 w 265"/>
                <a:gd name="T29" fmla="*/ 248 h 511"/>
                <a:gd name="T30" fmla="*/ 146 w 265"/>
                <a:gd name="T31" fmla="*/ 33 h 511"/>
                <a:gd name="T32" fmla="*/ 0 w 265"/>
                <a:gd name="T33" fmla="*/ 6 h 5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5" h="511">
                  <a:moveTo>
                    <a:pt x="0" y="3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37" y="5"/>
                    <a:pt x="73" y="11"/>
                    <a:pt x="105" y="25"/>
                  </a:cubicBezTo>
                  <a:cubicBezTo>
                    <a:pt x="160" y="49"/>
                    <a:pt x="182" y="91"/>
                    <a:pt x="170" y="150"/>
                  </a:cubicBezTo>
                  <a:cubicBezTo>
                    <a:pt x="169" y="152"/>
                    <a:pt x="169" y="152"/>
                    <a:pt x="169" y="152"/>
                  </a:cubicBezTo>
                  <a:cubicBezTo>
                    <a:pt x="168" y="158"/>
                    <a:pt x="176" y="175"/>
                    <a:pt x="190" y="203"/>
                  </a:cubicBezTo>
                  <a:cubicBezTo>
                    <a:pt x="202" y="228"/>
                    <a:pt x="212" y="257"/>
                    <a:pt x="225" y="295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59" y="391"/>
                    <a:pt x="247" y="456"/>
                    <a:pt x="197" y="508"/>
                  </a:cubicBezTo>
                  <a:cubicBezTo>
                    <a:pt x="200" y="511"/>
                    <a:pt x="200" y="511"/>
                    <a:pt x="200" y="511"/>
                  </a:cubicBezTo>
                  <a:cubicBezTo>
                    <a:pt x="252" y="458"/>
                    <a:pt x="265" y="392"/>
                    <a:pt x="237" y="314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17" y="256"/>
                    <a:pt x="206" y="226"/>
                    <a:pt x="194" y="201"/>
                  </a:cubicBezTo>
                  <a:cubicBezTo>
                    <a:pt x="185" y="183"/>
                    <a:pt x="173" y="157"/>
                    <a:pt x="174" y="153"/>
                  </a:cubicBezTo>
                  <a:cubicBezTo>
                    <a:pt x="175" y="151"/>
                    <a:pt x="175" y="151"/>
                    <a:pt x="175" y="151"/>
                  </a:cubicBezTo>
                  <a:cubicBezTo>
                    <a:pt x="187" y="90"/>
                    <a:pt x="165" y="46"/>
                    <a:pt x="107" y="20"/>
                  </a:cubicBezTo>
                  <a:cubicBezTo>
                    <a:pt x="74" y="6"/>
                    <a:pt x="38" y="0"/>
                    <a:pt x="0" y="3"/>
                  </a:cubicBezTo>
                  <a:close/>
                </a:path>
              </a:pathLst>
            </a:custGeom>
            <a:solidFill>
              <a:srgbClr val="EC72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" name="Freeform 152">
              <a:extLst>
                <a:ext uri="{FF2B5EF4-FFF2-40B4-BE49-F238E27FC236}">
                  <a16:creationId xmlns:a16="http://schemas.microsoft.com/office/drawing/2014/main" id="{64245FEF-A42F-48F2-80C6-52F4BDFED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047"/>
              <a:ext cx="22" cy="19"/>
            </a:xfrm>
            <a:custGeom>
              <a:avLst/>
              <a:gdLst>
                <a:gd name="T0" fmla="*/ 0 w 20"/>
                <a:gd name="T1" fmla="*/ 27 h 16"/>
                <a:gd name="T2" fmla="*/ 4 w 20"/>
                <a:gd name="T3" fmla="*/ 24 h 16"/>
                <a:gd name="T4" fmla="*/ 8 w 20"/>
                <a:gd name="T5" fmla="*/ 21 h 16"/>
                <a:gd name="T6" fmla="*/ 9 w 20"/>
                <a:gd name="T7" fmla="*/ 21 h 16"/>
                <a:gd name="T8" fmla="*/ 26 w 20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6">
                  <a:moveTo>
                    <a:pt x="0" y="16"/>
                  </a:moveTo>
                  <a:cubicBezTo>
                    <a:pt x="1" y="15"/>
                    <a:pt x="3" y="14"/>
                    <a:pt x="4" y="14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11" y="9"/>
                    <a:pt x="15" y="5"/>
                    <a:pt x="20" y="0"/>
                  </a:cubicBezTo>
                </a:path>
              </a:pathLst>
            </a:custGeom>
            <a:noFill/>
            <a:ln w="7938" cap="flat">
              <a:solidFill>
                <a:srgbClr val="EC728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" name="Freeform 153">
              <a:extLst>
                <a:ext uri="{FF2B5EF4-FFF2-40B4-BE49-F238E27FC236}">
                  <a16:creationId xmlns:a16="http://schemas.microsoft.com/office/drawing/2014/main" id="{06419EAB-AFFA-47FD-94CD-3225E8B07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432"/>
              <a:ext cx="46" cy="220"/>
            </a:xfrm>
            <a:custGeom>
              <a:avLst/>
              <a:gdLst>
                <a:gd name="T0" fmla="*/ 4 w 41"/>
                <a:gd name="T1" fmla="*/ 308 h 186"/>
                <a:gd name="T2" fmla="*/ 0 w 41"/>
                <a:gd name="T3" fmla="*/ 219 h 186"/>
                <a:gd name="T4" fmla="*/ 35 w 41"/>
                <a:gd name="T5" fmla="*/ 52 h 186"/>
                <a:gd name="T6" fmla="*/ 58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4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1"/>
                    <a:pt x="9" y="67"/>
                    <a:pt x="25" y="31"/>
                  </a:cubicBezTo>
                  <a:cubicBezTo>
                    <a:pt x="32" y="14"/>
                    <a:pt x="39" y="9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" name="Freeform 154">
              <a:extLst>
                <a:ext uri="{FF2B5EF4-FFF2-40B4-BE49-F238E27FC236}">
                  <a16:creationId xmlns:a16="http://schemas.microsoft.com/office/drawing/2014/main" id="{7EA56735-AA5E-485B-85F3-ADDDE2A00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" y="288"/>
              <a:ext cx="43" cy="109"/>
            </a:xfrm>
            <a:custGeom>
              <a:avLst/>
              <a:gdLst>
                <a:gd name="T0" fmla="*/ 23 w 39"/>
                <a:gd name="T1" fmla="*/ 153 h 92"/>
                <a:gd name="T2" fmla="*/ 52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7" y="92"/>
                  </a:moveTo>
                  <a:cubicBezTo>
                    <a:pt x="0" y="29"/>
                    <a:pt x="19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" name="Freeform 155">
              <a:extLst>
                <a:ext uri="{FF2B5EF4-FFF2-40B4-BE49-F238E27FC236}">
                  <a16:creationId xmlns:a16="http://schemas.microsoft.com/office/drawing/2014/main" id="{91893FB2-B41A-4C2A-BC99-F4F86768E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288"/>
              <a:ext cx="41" cy="112"/>
            </a:xfrm>
            <a:custGeom>
              <a:avLst/>
              <a:gdLst>
                <a:gd name="T0" fmla="*/ 22 w 37"/>
                <a:gd name="T1" fmla="*/ 156 h 95"/>
                <a:gd name="T2" fmla="*/ 20 w 37"/>
                <a:gd name="T3" fmla="*/ 156 h 95"/>
                <a:gd name="T4" fmla="*/ 50 w 37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95">
                  <a:moveTo>
                    <a:pt x="16" y="95"/>
                  </a:moveTo>
                  <a:cubicBezTo>
                    <a:pt x="14" y="95"/>
                    <a:pt x="14" y="95"/>
                    <a:pt x="14" y="95"/>
                  </a:cubicBezTo>
                  <a:cubicBezTo>
                    <a:pt x="0" y="33"/>
                    <a:pt x="16" y="9"/>
                    <a:pt x="37" y="0"/>
                  </a:cubicBezTo>
                </a:path>
              </a:pathLst>
            </a:custGeom>
            <a:noFill/>
            <a:ln w="7938" cap="flat">
              <a:solidFill>
                <a:srgbClr val="F4130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" name="Freeform 156">
              <a:extLst>
                <a:ext uri="{FF2B5EF4-FFF2-40B4-BE49-F238E27FC236}">
                  <a16:creationId xmlns:a16="http://schemas.microsoft.com/office/drawing/2014/main" id="{D969BFD1-BA1C-4D56-A110-73136F02E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428"/>
              <a:ext cx="43" cy="229"/>
            </a:xfrm>
            <a:custGeom>
              <a:avLst/>
              <a:gdLst>
                <a:gd name="T0" fmla="*/ 0 w 39"/>
                <a:gd name="T1" fmla="*/ 319 h 194"/>
                <a:gd name="T2" fmla="*/ 2 w 39"/>
                <a:gd name="T3" fmla="*/ 318 h 194"/>
                <a:gd name="T4" fmla="*/ 2 w 39"/>
                <a:gd name="T5" fmla="*/ 244 h 194"/>
                <a:gd name="T6" fmla="*/ 34 w 39"/>
                <a:gd name="T7" fmla="*/ 63 h 194"/>
                <a:gd name="T8" fmla="*/ 52 w 39"/>
                <a:gd name="T9" fmla="*/ 0 h 194"/>
                <a:gd name="T10" fmla="*/ 52 w 39"/>
                <a:gd name="T11" fmla="*/ 0 h 194"/>
                <a:gd name="T12" fmla="*/ 52 w 39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4">
                  <a:moveTo>
                    <a:pt x="0" y="194"/>
                  </a:moveTo>
                  <a:cubicBezTo>
                    <a:pt x="1" y="194"/>
                    <a:pt x="1" y="193"/>
                    <a:pt x="2" y="193"/>
                  </a:cubicBezTo>
                  <a:cubicBezTo>
                    <a:pt x="2" y="148"/>
                    <a:pt x="2" y="148"/>
                    <a:pt x="2" y="148"/>
                  </a:cubicBezTo>
                  <a:cubicBezTo>
                    <a:pt x="2" y="113"/>
                    <a:pt x="10" y="74"/>
                    <a:pt x="25" y="38"/>
                  </a:cubicBezTo>
                  <a:cubicBezTo>
                    <a:pt x="33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7938" cap="flat">
              <a:solidFill>
                <a:srgbClr val="F4130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" name="Freeform 157">
              <a:extLst>
                <a:ext uri="{FF2B5EF4-FFF2-40B4-BE49-F238E27FC236}">
                  <a16:creationId xmlns:a16="http://schemas.microsoft.com/office/drawing/2014/main" id="{5B593B08-E183-48F1-A26C-F8E138372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284"/>
              <a:ext cx="40" cy="120"/>
            </a:xfrm>
            <a:custGeom>
              <a:avLst/>
              <a:gdLst>
                <a:gd name="T0" fmla="*/ 49 w 36"/>
                <a:gd name="T1" fmla="*/ 0 h 102"/>
                <a:gd name="T2" fmla="*/ 20 w 36"/>
                <a:gd name="T3" fmla="*/ 166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4" y="102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" name="Freeform 158">
              <a:extLst>
                <a:ext uri="{FF2B5EF4-FFF2-40B4-BE49-F238E27FC236}">
                  <a16:creationId xmlns:a16="http://schemas.microsoft.com/office/drawing/2014/main" id="{70D1AFF6-F258-4C31-BF97-319D85B6D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924"/>
              <a:ext cx="41" cy="87"/>
            </a:xfrm>
            <a:custGeom>
              <a:avLst/>
              <a:gdLst>
                <a:gd name="T0" fmla="*/ 34 w 37"/>
                <a:gd name="T1" fmla="*/ 0 h 73"/>
                <a:gd name="T2" fmla="*/ 42 w 37"/>
                <a:gd name="T3" fmla="*/ 68 h 73"/>
                <a:gd name="T4" fmla="*/ 0 w 37"/>
                <a:gd name="T5" fmla="*/ 124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3">
                  <a:moveTo>
                    <a:pt x="25" y="0"/>
                  </a:moveTo>
                  <a:cubicBezTo>
                    <a:pt x="32" y="6"/>
                    <a:pt x="37" y="26"/>
                    <a:pt x="31" y="40"/>
                  </a:cubicBezTo>
                  <a:cubicBezTo>
                    <a:pt x="24" y="54"/>
                    <a:pt x="19" y="68"/>
                    <a:pt x="0" y="7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" name="Freeform 159">
              <a:extLst>
                <a:ext uri="{FF2B5EF4-FFF2-40B4-BE49-F238E27FC236}">
                  <a16:creationId xmlns:a16="http://schemas.microsoft.com/office/drawing/2014/main" id="{FC826D99-FD66-4556-8AE1-F4200BFF5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928"/>
              <a:ext cx="45" cy="83"/>
            </a:xfrm>
            <a:custGeom>
              <a:avLst/>
              <a:gdLst>
                <a:gd name="T0" fmla="*/ 41 w 40"/>
                <a:gd name="T1" fmla="*/ 0 h 70"/>
                <a:gd name="T2" fmla="*/ 48 w 40"/>
                <a:gd name="T3" fmla="*/ 59 h 70"/>
                <a:gd name="T4" fmla="*/ 0 w 40"/>
                <a:gd name="T5" fmla="*/ 11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0">
                  <a:moveTo>
                    <a:pt x="28" y="0"/>
                  </a:moveTo>
                  <a:cubicBezTo>
                    <a:pt x="34" y="6"/>
                    <a:pt x="40" y="21"/>
                    <a:pt x="34" y="35"/>
                  </a:cubicBezTo>
                  <a:cubicBezTo>
                    <a:pt x="27" y="49"/>
                    <a:pt x="19" y="65"/>
                    <a:pt x="0" y="70"/>
                  </a:cubicBezTo>
                </a:path>
              </a:pathLst>
            </a:custGeom>
            <a:noFill/>
            <a:ln w="7938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" name="Freeform 160">
              <a:extLst>
                <a:ext uri="{FF2B5EF4-FFF2-40B4-BE49-F238E27FC236}">
                  <a16:creationId xmlns:a16="http://schemas.microsoft.com/office/drawing/2014/main" id="{FF080DD8-0B69-4E5C-9716-4A1F7992F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" y="900"/>
              <a:ext cx="150" cy="175"/>
            </a:xfrm>
            <a:custGeom>
              <a:avLst/>
              <a:gdLst>
                <a:gd name="T0" fmla="*/ 182 w 136"/>
                <a:gd name="T1" fmla="*/ 242 h 149"/>
                <a:gd name="T2" fmla="*/ 162 w 136"/>
                <a:gd name="T3" fmla="*/ 235 h 149"/>
                <a:gd name="T4" fmla="*/ 0 w 136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49">
                  <a:moveTo>
                    <a:pt x="136" y="149"/>
                  </a:moveTo>
                  <a:cubicBezTo>
                    <a:pt x="132" y="147"/>
                    <a:pt x="125" y="147"/>
                    <a:pt x="121" y="145"/>
                  </a:cubicBezTo>
                  <a:cubicBezTo>
                    <a:pt x="79" y="126"/>
                    <a:pt x="32" y="7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" name="Freeform 161">
              <a:extLst>
                <a:ext uri="{FF2B5EF4-FFF2-40B4-BE49-F238E27FC236}">
                  <a16:creationId xmlns:a16="http://schemas.microsoft.com/office/drawing/2014/main" id="{F9D5FD8B-6A77-46F0-A16A-3531C9BA9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67"/>
              <a:ext cx="103" cy="162"/>
            </a:xfrm>
            <a:custGeom>
              <a:avLst/>
              <a:gdLst>
                <a:gd name="T0" fmla="*/ 53 w 93"/>
                <a:gd name="T1" fmla="*/ 227 h 137"/>
                <a:gd name="T2" fmla="*/ 122 w 93"/>
                <a:gd name="T3" fmla="*/ 26 h 137"/>
                <a:gd name="T4" fmla="*/ 126 w 93"/>
                <a:gd name="T5" fmla="*/ 33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5" y="0"/>
                    <a:pt x="89" y="16"/>
                  </a:cubicBezTo>
                  <a:cubicBezTo>
                    <a:pt x="93" y="19"/>
                    <a:pt x="93" y="20"/>
                    <a:pt x="93" y="2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" name="Oval 162">
              <a:extLst>
                <a:ext uri="{FF2B5EF4-FFF2-40B4-BE49-F238E27FC236}">
                  <a16:creationId xmlns:a16="http://schemas.microsoft.com/office/drawing/2014/main" id="{A1884446-7BF8-407B-815A-740D750A1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" y="209"/>
              <a:ext cx="127" cy="32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3" name="Oval 163">
              <a:extLst>
                <a:ext uri="{FF2B5EF4-FFF2-40B4-BE49-F238E27FC236}">
                  <a16:creationId xmlns:a16="http://schemas.microsoft.com/office/drawing/2014/main" id="{BD8094E8-28BF-4E78-A743-297394475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" y="218"/>
              <a:ext cx="83" cy="15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24" name="Freeform 164">
              <a:extLst>
                <a:ext uri="{FF2B5EF4-FFF2-40B4-BE49-F238E27FC236}">
                  <a16:creationId xmlns:a16="http://schemas.microsoft.com/office/drawing/2014/main" id="{AD06340F-0525-4617-AB19-EA97BD3DF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" y="218"/>
              <a:ext cx="83" cy="11"/>
            </a:xfrm>
            <a:custGeom>
              <a:avLst/>
              <a:gdLst>
                <a:gd name="T0" fmla="*/ 9 w 75"/>
                <a:gd name="T1" fmla="*/ 13 h 10"/>
                <a:gd name="T2" fmla="*/ 50 w 75"/>
                <a:gd name="T3" fmla="*/ 10 h 10"/>
                <a:gd name="T4" fmla="*/ 93 w 75"/>
                <a:gd name="T5" fmla="*/ 13 h 10"/>
                <a:gd name="T6" fmla="*/ 102 w 75"/>
                <a:gd name="T7" fmla="*/ 9 h 10"/>
                <a:gd name="T8" fmla="*/ 50 w 75"/>
                <a:gd name="T9" fmla="*/ 0 h 10"/>
                <a:gd name="T10" fmla="*/ 0 w 75"/>
                <a:gd name="T11" fmla="*/ 9 h 10"/>
                <a:gd name="T12" fmla="*/ 9 w 75"/>
                <a:gd name="T13" fmla="*/ 13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6" y="10"/>
                  </a:moveTo>
                  <a:cubicBezTo>
                    <a:pt x="12" y="8"/>
                    <a:pt x="24" y="7"/>
                    <a:pt x="37" y="7"/>
                  </a:cubicBezTo>
                  <a:cubicBezTo>
                    <a:pt x="51" y="7"/>
                    <a:pt x="62" y="8"/>
                    <a:pt x="69" y="10"/>
                  </a:cubicBezTo>
                  <a:cubicBezTo>
                    <a:pt x="73" y="9"/>
                    <a:pt x="75" y="7"/>
                    <a:pt x="75" y="6"/>
                  </a:cubicBezTo>
                  <a:cubicBezTo>
                    <a:pt x="75" y="3"/>
                    <a:pt x="58" y="0"/>
                    <a:pt x="37" y="0"/>
                  </a:cubicBezTo>
                  <a:cubicBezTo>
                    <a:pt x="17" y="0"/>
                    <a:pt x="0" y="3"/>
                    <a:pt x="0" y="6"/>
                  </a:cubicBezTo>
                  <a:cubicBezTo>
                    <a:pt x="0" y="7"/>
                    <a:pt x="2" y="9"/>
                    <a:pt x="6" y="10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5" name="Freeform 165">
              <a:extLst>
                <a:ext uri="{FF2B5EF4-FFF2-40B4-BE49-F238E27FC236}">
                  <a16:creationId xmlns:a16="http://schemas.microsoft.com/office/drawing/2014/main" id="{E615E851-EDFB-479F-8028-9537A5E8D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421"/>
              <a:ext cx="711" cy="769"/>
            </a:xfrm>
            <a:custGeom>
              <a:avLst/>
              <a:gdLst>
                <a:gd name="T0" fmla="*/ 797 w 642"/>
                <a:gd name="T1" fmla="*/ 521 h 652"/>
                <a:gd name="T2" fmla="*/ 707 w 642"/>
                <a:gd name="T3" fmla="*/ 257 h 652"/>
                <a:gd name="T4" fmla="*/ 704 w 642"/>
                <a:gd name="T5" fmla="*/ 245 h 652"/>
                <a:gd name="T6" fmla="*/ 704 w 642"/>
                <a:gd name="T7" fmla="*/ 245 h 652"/>
                <a:gd name="T8" fmla="*/ 687 w 642"/>
                <a:gd name="T9" fmla="*/ 164 h 652"/>
                <a:gd name="T10" fmla="*/ 672 w 642"/>
                <a:gd name="T11" fmla="*/ 119 h 652"/>
                <a:gd name="T12" fmla="*/ 667 w 642"/>
                <a:gd name="T13" fmla="*/ 110 h 652"/>
                <a:gd name="T14" fmla="*/ 619 w 642"/>
                <a:gd name="T15" fmla="*/ 52 h 652"/>
                <a:gd name="T16" fmla="*/ 472 w 642"/>
                <a:gd name="T17" fmla="*/ 0 h 652"/>
                <a:gd name="T18" fmla="*/ 465 w 642"/>
                <a:gd name="T19" fmla="*/ 1 h 652"/>
                <a:gd name="T20" fmla="*/ 437 w 642"/>
                <a:gd name="T21" fmla="*/ 45 h 652"/>
                <a:gd name="T22" fmla="*/ 441 w 642"/>
                <a:gd name="T23" fmla="*/ 45 h 652"/>
                <a:gd name="T24" fmla="*/ 586 w 642"/>
                <a:gd name="T25" fmla="*/ 71 h 652"/>
                <a:gd name="T26" fmla="*/ 677 w 642"/>
                <a:gd name="T27" fmla="*/ 281 h 652"/>
                <a:gd name="T28" fmla="*/ 674 w 642"/>
                <a:gd name="T29" fmla="*/ 284 h 652"/>
                <a:gd name="T30" fmla="*/ 704 w 642"/>
                <a:gd name="T31" fmla="*/ 366 h 652"/>
                <a:gd name="T32" fmla="*/ 762 w 642"/>
                <a:gd name="T33" fmla="*/ 551 h 652"/>
                <a:gd name="T34" fmla="*/ 693 w 642"/>
                <a:gd name="T35" fmla="*/ 889 h 652"/>
                <a:gd name="T36" fmla="*/ 693 w 642"/>
                <a:gd name="T37" fmla="*/ 890 h 652"/>
                <a:gd name="T38" fmla="*/ 692 w 642"/>
                <a:gd name="T39" fmla="*/ 890 h 652"/>
                <a:gd name="T40" fmla="*/ 420 w 642"/>
                <a:gd name="T41" fmla="*/ 922 h 652"/>
                <a:gd name="T42" fmla="*/ 81 w 642"/>
                <a:gd name="T43" fmla="*/ 627 h 652"/>
                <a:gd name="T44" fmla="*/ 76 w 642"/>
                <a:gd name="T45" fmla="*/ 613 h 652"/>
                <a:gd name="T46" fmla="*/ 76 w 642"/>
                <a:gd name="T47" fmla="*/ 613 h 652"/>
                <a:gd name="T48" fmla="*/ 79 w 642"/>
                <a:gd name="T49" fmla="*/ 651 h 652"/>
                <a:gd name="T50" fmla="*/ 79 w 642"/>
                <a:gd name="T51" fmla="*/ 657 h 652"/>
                <a:gd name="T52" fmla="*/ 50 w 642"/>
                <a:gd name="T53" fmla="*/ 722 h 652"/>
                <a:gd name="T54" fmla="*/ 49 w 642"/>
                <a:gd name="T55" fmla="*/ 722 h 652"/>
                <a:gd name="T56" fmla="*/ 52 w 642"/>
                <a:gd name="T57" fmla="*/ 770 h 652"/>
                <a:gd name="T58" fmla="*/ 48 w 642"/>
                <a:gd name="T59" fmla="*/ 778 h 652"/>
                <a:gd name="T60" fmla="*/ 0 w 642"/>
                <a:gd name="T61" fmla="*/ 823 h 652"/>
                <a:gd name="T62" fmla="*/ 86 w 642"/>
                <a:gd name="T63" fmla="*/ 899 h 652"/>
                <a:gd name="T64" fmla="*/ 445 w 642"/>
                <a:gd name="T65" fmla="*/ 1030 h 652"/>
                <a:gd name="T66" fmla="*/ 731 w 642"/>
                <a:gd name="T67" fmla="*/ 1005 h 652"/>
                <a:gd name="T68" fmla="*/ 797 w 642"/>
                <a:gd name="T69" fmla="*/ 521 h 6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2" h="652">
                  <a:moveTo>
                    <a:pt x="587" y="318"/>
                  </a:moveTo>
                  <a:cubicBezTo>
                    <a:pt x="556" y="224"/>
                    <a:pt x="520" y="157"/>
                    <a:pt x="520" y="157"/>
                  </a:cubicBezTo>
                  <a:cubicBezTo>
                    <a:pt x="519" y="155"/>
                    <a:pt x="519" y="152"/>
                    <a:pt x="518" y="149"/>
                  </a:cubicBezTo>
                  <a:cubicBezTo>
                    <a:pt x="518" y="149"/>
                    <a:pt x="518" y="149"/>
                    <a:pt x="518" y="149"/>
                  </a:cubicBezTo>
                  <a:cubicBezTo>
                    <a:pt x="511" y="130"/>
                    <a:pt x="513" y="124"/>
                    <a:pt x="506" y="100"/>
                  </a:cubicBezTo>
                  <a:cubicBezTo>
                    <a:pt x="504" y="90"/>
                    <a:pt x="500" y="81"/>
                    <a:pt x="495" y="73"/>
                  </a:cubicBezTo>
                  <a:cubicBezTo>
                    <a:pt x="493" y="70"/>
                    <a:pt x="492" y="68"/>
                    <a:pt x="491" y="67"/>
                  </a:cubicBezTo>
                  <a:cubicBezTo>
                    <a:pt x="480" y="50"/>
                    <a:pt x="466" y="38"/>
                    <a:pt x="456" y="31"/>
                  </a:cubicBezTo>
                  <a:cubicBezTo>
                    <a:pt x="424" y="7"/>
                    <a:pt x="381" y="2"/>
                    <a:pt x="348" y="0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8"/>
                    <a:pt x="328" y="16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6"/>
                    <a:pt x="432" y="43"/>
                  </a:cubicBezTo>
                  <a:cubicBezTo>
                    <a:pt x="488" y="68"/>
                    <a:pt x="510" y="111"/>
                    <a:pt x="498" y="171"/>
                  </a:cubicBezTo>
                  <a:cubicBezTo>
                    <a:pt x="497" y="173"/>
                    <a:pt x="497" y="173"/>
                    <a:pt x="497" y="173"/>
                  </a:cubicBezTo>
                  <a:cubicBezTo>
                    <a:pt x="496" y="178"/>
                    <a:pt x="507" y="201"/>
                    <a:pt x="518" y="223"/>
                  </a:cubicBezTo>
                  <a:cubicBezTo>
                    <a:pt x="532" y="252"/>
                    <a:pt x="544" y="289"/>
                    <a:pt x="561" y="336"/>
                  </a:cubicBezTo>
                  <a:cubicBezTo>
                    <a:pt x="593" y="427"/>
                    <a:pt x="569" y="497"/>
                    <a:pt x="510" y="542"/>
                  </a:cubicBezTo>
                  <a:cubicBezTo>
                    <a:pt x="510" y="543"/>
                    <a:pt x="510" y="543"/>
                    <a:pt x="510" y="543"/>
                  </a:cubicBezTo>
                  <a:cubicBezTo>
                    <a:pt x="509" y="543"/>
                    <a:pt x="509" y="543"/>
                    <a:pt x="509" y="543"/>
                  </a:cubicBezTo>
                  <a:cubicBezTo>
                    <a:pt x="484" y="556"/>
                    <a:pt x="456" y="598"/>
                    <a:pt x="309" y="562"/>
                  </a:cubicBezTo>
                  <a:cubicBezTo>
                    <a:pt x="163" y="526"/>
                    <a:pt x="78" y="418"/>
                    <a:pt x="60" y="382"/>
                  </a:cubicBezTo>
                  <a:cubicBezTo>
                    <a:pt x="58" y="379"/>
                    <a:pt x="57" y="376"/>
                    <a:pt x="56" y="374"/>
                  </a:cubicBezTo>
                  <a:cubicBezTo>
                    <a:pt x="56" y="374"/>
                    <a:pt x="56" y="374"/>
                    <a:pt x="56" y="374"/>
                  </a:cubicBezTo>
                  <a:cubicBezTo>
                    <a:pt x="57" y="380"/>
                    <a:pt x="58" y="388"/>
                    <a:pt x="58" y="397"/>
                  </a:cubicBezTo>
                  <a:cubicBezTo>
                    <a:pt x="58" y="400"/>
                    <a:pt x="58" y="400"/>
                    <a:pt x="58" y="400"/>
                  </a:cubicBezTo>
                  <a:cubicBezTo>
                    <a:pt x="56" y="423"/>
                    <a:pt x="43" y="439"/>
                    <a:pt x="37" y="440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8"/>
                    <a:pt x="45" y="459"/>
                    <a:pt x="38" y="470"/>
                  </a:cubicBezTo>
                  <a:cubicBezTo>
                    <a:pt x="35" y="475"/>
                    <a:pt x="35" y="475"/>
                    <a:pt x="35" y="475"/>
                  </a:cubicBezTo>
                  <a:cubicBezTo>
                    <a:pt x="26" y="488"/>
                    <a:pt x="15" y="499"/>
                    <a:pt x="0" y="502"/>
                  </a:cubicBezTo>
                  <a:cubicBezTo>
                    <a:pt x="21" y="524"/>
                    <a:pt x="43" y="539"/>
                    <a:pt x="63" y="548"/>
                  </a:cubicBezTo>
                  <a:cubicBezTo>
                    <a:pt x="130" y="579"/>
                    <a:pt x="222" y="603"/>
                    <a:pt x="328" y="627"/>
                  </a:cubicBezTo>
                  <a:cubicBezTo>
                    <a:pt x="434" y="652"/>
                    <a:pt x="490" y="634"/>
                    <a:pt x="538" y="612"/>
                  </a:cubicBezTo>
                  <a:cubicBezTo>
                    <a:pt x="611" y="579"/>
                    <a:pt x="642" y="473"/>
                    <a:pt x="587" y="318"/>
                  </a:cubicBezTo>
                  <a:close/>
                </a:path>
              </a:pathLst>
            </a:custGeom>
            <a:solidFill>
              <a:srgbClr val="FBE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6" name="Freeform 166">
              <a:extLst>
                <a:ext uri="{FF2B5EF4-FFF2-40B4-BE49-F238E27FC236}">
                  <a16:creationId xmlns:a16="http://schemas.microsoft.com/office/drawing/2014/main" id="{D541CAA2-13E3-4936-8AB9-B83D80121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421"/>
              <a:ext cx="219" cy="212"/>
            </a:xfrm>
            <a:custGeom>
              <a:avLst/>
              <a:gdLst>
                <a:gd name="T0" fmla="*/ 265 w 198"/>
                <a:gd name="T1" fmla="*/ 243 h 180"/>
                <a:gd name="T2" fmla="*/ 265 w 198"/>
                <a:gd name="T3" fmla="*/ 243 h 180"/>
                <a:gd name="T4" fmla="*/ 250 w 198"/>
                <a:gd name="T5" fmla="*/ 164 h 180"/>
                <a:gd name="T6" fmla="*/ 233 w 198"/>
                <a:gd name="T7" fmla="*/ 119 h 180"/>
                <a:gd name="T8" fmla="*/ 229 w 198"/>
                <a:gd name="T9" fmla="*/ 110 h 180"/>
                <a:gd name="T10" fmla="*/ 181 w 198"/>
                <a:gd name="T11" fmla="*/ 52 h 180"/>
                <a:gd name="T12" fmla="*/ 35 w 198"/>
                <a:gd name="T13" fmla="*/ 0 h 180"/>
                <a:gd name="T14" fmla="*/ 27 w 198"/>
                <a:gd name="T15" fmla="*/ 1 h 180"/>
                <a:gd name="T16" fmla="*/ 0 w 198"/>
                <a:gd name="T17" fmla="*/ 45 h 180"/>
                <a:gd name="T18" fmla="*/ 2 w 198"/>
                <a:gd name="T19" fmla="*/ 45 h 180"/>
                <a:gd name="T20" fmla="*/ 149 w 198"/>
                <a:gd name="T21" fmla="*/ 71 h 180"/>
                <a:gd name="T22" fmla="*/ 239 w 198"/>
                <a:gd name="T23" fmla="*/ 279 h 180"/>
                <a:gd name="T24" fmla="*/ 238 w 198"/>
                <a:gd name="T25" fmla="*/ 283 h 180"/>
                <a:gd name="T26" fmla="*/ 239 w 198"/>
                <a:gd name="T27" fmla="*/ 294 h 180"/>
                <a:gd name="T28" fmla="*/ 265 w 198"/>
                <a:gd name="T29" fmla="*/ 24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7" name="Freeform 167">
              <a:extLst>
                <a:ext uri="{FF2B5EF4-FFF2-40B4-BE49-F238E27FC236}">
                  <a16:creationId xmlns:a16="http://schemas.microsoft.com/office/drawing/2014/main" id="{75E30BFA-C99F-406A-AD28-B66FAD464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421"/>
              <a:ext cx="219" cy="212"/>
            </a:xfrm>
            <a:custGeom>
              <a:avLst/>
              <a:gdLst>
                <a:gd name="T0" fmla="*/ 265 w 198"/>
                <a:gd name="T1" fmla="*/ 243 h 180"/>
                <a:gd name="T2" fmla="*/ 265 w 198"/>
                <a:gd name="T3" fmla="*/ 243 h 180"/>
                <a:gd name="T4" fmla="*/ 250 w 198"/>
                <a:gd name="T5" fmla="*/ 164 h 180"/>
                <a:gd name="T6" fmla="*/ 233 w 198"/>
                <a:gd name="T7" fmla="*/ 119 h 180"/>
                <a:gd name="T8" fmla="*/ 229 w 198"/>
                <a:gd name="T9" fmla="*/ 110 h 180"/>
                <a:gd name="T10" fmla="*/ 181 w 198"/>
                <a:gd name="T11" fmla="*/ 52 h 180"/>
                <a:gd name="T12" fmla="*/ 35 w 198"/>
                <a:gd name="T13" fmla="*/ 0 h 180"/>
                <a:gd name="T14" fmla="*/ 27 w 198"/>
                <a:gd name="T15" fmla="*/ 1 h 180"/>
                <a:gd name="T16" fmla="*/ 0 w 198"/>
                <a:gd name="T17" fmla="*/ 45 h 180"/>
                <a:gd name="T18" fmla="*/ 2 w 198"/>
                <a:gd name="T19" fmla="*/ 45 h 180"/>
                <a:gd name="T20" fmla="*/ 149 w 198"/>
                <a:gd name="T21" fmla="*/ 71 h 180"/>
                <a:gd name="T22" fmla="*/ 239 w 198"/>
                <a:gd name="T23" fmla="*/ 279 h 180"/>
                <a:gd name="T24" fmla="*/ 238 w 198"/>
                <a:gd name="T25" fmla="*/ 283 h 180"/>
                <a:gd name="T26" fmla="*/ 239 w 198"/>
                <a:gd name="T27" fmla="*/ 294 h 180"/>
                <a:gd name="T28" fmla="*/ 265 w 198"/>
                <a:gd name="T29" fmla="*/ 24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8" name="Freeform 168">
              <a:extLst>
                <a:ext uri="{FF2B5EF4-FFF2-40B4-BE49-F238E27FC236}">
                  <a16:creationId xmlns:a16="http://schemas.microsoft.com/office/drawing/2014/main" id="{95C27ACE-AC48-4C68-B52F-CC1AEA95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" y="464"/>
              <a:ext cx="241" cy="556"/>
            </a:xfrm>
            <a:custGeom>
              <a:avLst/>
              <a:gdLst>
                <a:gd name="T0" fmla="*/ 192 w 218"/>
                <a:gd name="T1" fmla="*/ 663 h 471"/>
                <a:gd name="T2" fmla="*/ 220 w 218"/>
                <a:gd name="T3" fmla="*/ 597 h 471"/>
                <a:gd name="T4" fmla="*/ 220 w 218"/>
                <a:gd name="T5" fmla="*/ 593 h 471"/>
                <a:gd name="T6" fmla="*/ 218 w 218"/>
                <a:gd name="T7" fmla="*/ 555 h 471"/>
                <a:gd name="T8" fmla="*/ 218 w 218"/>
                <a:gd name="T9" fmla="*/ 555 h 471"/>
                <a:gd name="T10" fmla="*/ 155 w 218"/>
                <a:gd name="T11" fmla="*/ 482 h 471"/>
                <a:gd name="T12" fmla="*/ 65 w 218"/>
                <a:gd name="T13" fmla="*/ 229 h 471"/>
                <a:gd name="T14" fmla="*/ 65 w 218"/>
                <a:gd name="T15" fmla="*/ 227 h 471"/>
                <a:gd name="T16" fmla="*/ 147 w 218"/>
                <a:gd name="T17" fmla="*/ 148 h 471"/>
                <a:gd name="T18" fmla="*/ 273 w 218"/>
                <a:gd name="T19" fmla="*/ 177 h 471"/>
                <a:gd name="T20" fmla="*/ 274 w 218"/>
                <a:gd name="T21" fmla="*/ 179 h 471"/>
                <a:gd name="T22" fmla="*/ 290 w 218"/>
                <a:gd name="T23" fmla="*/ 203 h 471"/>
                <a:gd name="T24" fmla="*/ 283 w 218"/>
                <a:gd name="T25" fmla="*/ 125 h 471"/>
                <a:gd name="T26" fmla="*/ 218 w 218"/>
                <a:gd name="T27" fmla="*/ 17 h 471"/>
                <a:gd name="T28" fmla="*/ 178 w 218"/>
                <a:gd name="T29" fmla="*/ 2 h 471"/>
                <a:gd name="T30" fmla="*/ 126 w 218"/>
                <a:gd name="T31" fmla="*/ 7 h 471"/>
                <a:gd name="T32" fmla="*/ 77 w 218"/>
                <a:gd name="T33" fmla="*/ 37 h 471"/>
                <a:gd name="T34" fmla="*/ 19 w 218"/>
                <a:gd name="T35" fmla="*/ 198 h 471"/>
                <a:gd name="T36" fmla="*/ 0 w 218"/>
                <a:gd name="T37" fmla="*/ 365 h 471"/>
                <a:gd name="T38" fmla="*/ 65 w 218"/>
                <a:gd name="T39" fmla="*/ 680 h 471"/>
                <a:gd name="T40" fmla="*/ 142 w 218"/>
                <a:gd name="T41" fmla="*/ 765 h 471"/>
                <a:gd name="T42" fmla="*/ 189 w 218"/>
                <a:gd name="T43" fmla="*/ 720 h 471"/>
                <a:gd name="T44" fmla="*/ 193 w 218"/>
                <a:gd name="T45" fmla="*/ 712 h 471"/>
                <a:gd name="T46" fmla="*/ 175 w 218"/>
                <a:gd name="T47" fmla="*/ 641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1"/>
                    <a:pt x="162" y="343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6"/>
                    <a:pt x="144" y="311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9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2" y="108"/>
                  </a:cubicBezTo>
                  <a:cubicBezTo>
                    <a:pt x="202" y="108"/>
                    <a:pt x="202" y="108"/>
                    <a:pt x="203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90" y="51"/>
                    <a:pt x="184" y="26"/>
                    <a:pt x="161" y="10"/>
                  </a:cubicBezTo>
                  <a:cubicBezTo>
                    <a:pt x="153" y="5"/>
                    <a:pt x="140" y="4"/>
                    <a:pt x="132" y="2"/>
                  </a:cubicBezTo>
                  <a:cubicBezTo>
                    <a:pt x="123" y="0"/>
                    <a:pt x="105" y="3"/>
                    <a:pt x="93" y="4"/>
                  </a:cubicBezTo>
                  <a:cubicBezTo>
                    <a:pt x="80" y="4"/>
                    <a:pt x="66" y="12"/>
                    <a:pt x="57" y="22"/>
                  </a:cubicBezTo>
                  <a:cubicBezTo>
                    <a:pt x="44" y="37"/>
                    <a:pt x="22" y="49"/>
                    <a:pt x="14" y="120"/>
                  </a:cubicBezTo>
                  <a:cubicBezTo>
                    <a:pt x="11" y="144"/>
                    <a:pt x="0" y="180"/>
                    <a:pt x="0" y="222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20" y="462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7"/>
                    <a:pt x="129" y="390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9" name="Freeform 169">
              <a:extLst>
                <a:ext uri="{FF2B5EF4-FFF2-40B4-BE49-F238E27FC236}">
                  <a16:creationId xmlns:a16="http://schemas.microsoft.com/office/drawing/2014/main" id="{711603E6-0B8E-4341-B398-196B243CD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" y="582"/>
              <a:ext cx="85" cy="54"/>
            </a:xfrm>
            <a:custGeom>
              <a:avLst/>
              <a:gdLst>
                <a:gd name="T0" fmla="*/ 94 w 77"/>
                <a:gd name="T1" fmla="*/ 26 h 46"/>
                <a:gd name="T2" fmla="*/ 104 w 77"/>
                <a:gd name="T3" fmla="*/ 7 h 46"/>
                <a:gd name="T4" fmla="*/ 100 w 77"/>
                <a:gd name="T5" fmla="*/ 7 h 46"/>
                <a:gd name="T6" fmla="*/ 78 w 77"/>
                <a:gd name="T7" fmla="*/ 0 h 46"/>
                <a:gd name="T8" fmla="*/ 44 w 77"/>
                <a:gd name="T9" fmla="*/ 9 h 46"/>
                <a:gd name="T10" fmla="*/ 2 w 77"/>
                <a:gd name="T11" fmla="*/ 22 h 46"/>
                <a:gd name="T12" fmla="*/ 1 w 77"/>
                <a:gd name="T13" fmla="*/ 25 h 46"/>
                <a:gd name="T14" fmla="*/ 0 w 77"/>
                <a:gd name="T15" fmla="*/ 31 h 46"/>
                <a:gd name="T16" fmla="*/ 94 w 77"/>
                <a:gd name="T17" fmla="*/ 26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6">
                  <a:moveTo>
                    <a:pt x="70" y="16"/>
                  </a:moveTo>
                  <a:cubicBezTo>
                    <a:pt x="73" y="12"/>
                    <a:pt x="77" y="8"/>
                    <a:pt x="77" y="4"/>
                  </a:cubicBezTo>
                  <a:cubicBezTo>
                    <a:pt x="76" y="4"/>
                    <a:pt x="75" y="4"/>
                    <a:pt x="74" y="4"/>
                  </a:cubicBezTo>
                  <a:cubicBezTo>
                    <a:pt x="67" y="3"/>
                    <a:pt x="63" y="0"/>
                    <a:pt x="58" y="0"/>
                  </a:cubicBezTo>
                  <a:cubicBezTo>
                    <a:pt x="48" y="0"/>
                    <a:pt x="42" y="4"/>
                    <a:pt x="33" y="6"/>
                  </a:cubicBezTo>
                  <a:cubicBezTo>
                    <a:pt x="25" y="7"/>
                    <a:pt x="9" y="11"/>
                    <a:pt x="2" y="14"/>
                  </a:cubicBezTo>
                  <a:cubicBezTo>
                    <a:pt x="2" y="15"/>
                    <a:pt x="1" y="15"/>
                    <a:pt x="1" y="15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3" y="46"/>
                    <a:pt x="55" y="35"/>
                    <a:pt x="70" y="16"/>
                  </a:cubicBezTo>
                  <a:close/>
                </a:path>
              </a:pathLst>
            </a:custGeom>
            <a:solidFill>
              <a:srgbClr val="8F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0" name="Freeform 170">
              <a:extLst>
                <a:ext uri="{FF2B5EF4-FFF2-40B4-BE49-F238E27FC236}">
                  <a16:creationId xmlns:a16="http://schemas.microsoft.com/office/drawing/2014/main" id="{03C7F2E3-8D68-479D-92BF-1F8ECC991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539"/>
              <a:ext cx="69" cy="28"/>
            </a:xfrm>
            <a:custGeom>
              <a:avLst/>
              <a:gdLst>
                <a:gd name="T0" fmla="*/ 80 w 63"/>
                <a:gd name="T1" fmla="*/ 29 h 24"/>
                <a:gd name="T2" fmla="*/ 83 w 63"/>
                <a:gd name="T3" fmla="*/ 27 h 24"/>
                <a:gd name="T4" fmla="*/ 45 w 63"/>
                <a:gd name="T5" fmla="*/ 2 h 24"/>
                <a:gd name="T6" fmla="*/ 0 w 63"/>
                <a:gd name="T7" fmla="*/ 8 h 24"/>
                <a:gd name="T8" fmla="*/ 38 w 63"/>
                <a:gd name="T9" fmla="*/ 32 h 24"/>
                <a:gd name="T10" fmla="*/ 80 w 63"/>
                <a:gd name="T11" fmla="*/ 29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8"/>
                  </a:moveTo>
                  <a:cubicBezTo>
                    <a:pt x="62" y="18"/>
                    <a:pt x="62" y="18"/>
                    <a:pt x="63" y="17"/>
                  </a:cubicBezTo>
                  <a:cubicBezTo>
                    <a:pt x="57" y="10"/>
                    <a:pt x="46" y="4"/>
                    <a:pt x="34" y="2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2" y="12"/>
                    <a:pt x="23" y="18"/>
                    <a:pt x="29" y="20"/>
                  </a:cubicBezTo>
                  <a:cubicBezTo>
                    <a:pt x="39" y="23"/>
                    <a:pt x="52" y="24"/>
                    <a:pt x="61" y="18"/>
                  </a:cubicBezTo>
                  <a:close/>
                </a:path>
              </a:pathLst>
            </a:custGeom>
            <a:solidFill>
              <a:srgbClr val="8F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1" name="Freeform 171">
              <a:extLst>
                <a:ext uri="{FF2B5EF4-FFF2-40B4-BE49-F238E27FC236}">
                  <a16:creationId xmlns:a16="http://schemas.microsoft.com/office/drawing/2014/main" id="{55D0B7FC-611C-4661-A93F-8E8B4E8D8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502"/>
              <a:ext cx="29" cy="42"/>
            </a:xfrm>
            <a:custGeom>
              <a:avLst/>
              <a:gdLst>
                <a:gd name="T0" fmla="*/ 12 w 27"/>
                <a:gd name="T1" fmla="*/ 9 h 36"/>
                <a:gd name="T2" fmla="*/ 5 w 27"/>
                <a:gd name="T3" fmla="*/ 27 h 36"/>
                <a:gd name="T4" fmla="*/ 23 w 27"/>
                <a:gd name="T5" fmla="*/ 56 h 36"/>
                <a:gd name="T6" fmla="*/ 30 w 27"/>
                <a:gd name="T7" fmla="*/ 35 h 36"/>
                <a:gd name="T8" fmla="*/ 12 w 27"/>
                <a:gd name="T9" fmla="*/ 11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6">
                  <a:moveTo>
                    <a:pt x="9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5"/>
                    <a:pt x="19" y="35"/>
                  </a:cubicBezTo>
                  <a:cubicBezTo>
                    <a:pt x="27" y="36"/>
                    <a:pt x="26" y="27"/>
                    <a:pt x="24" y="22"/>
                  </a:cubicBezTo>
                  <a:cubicBezTo>
                    <a:pt x="22" y="15"/>
                    <a:pt x="17" y="9"/>
                    <a:pt x="9" y="7"/>
                  </a:cubicBezTo>
                </a:path>
              </a:pathLst>
            </a:custGeom>
            <a:solidFill>
              <a:srgbClr val="8F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2" name="Freeform 172">
              <a:extLst>
                <a:ext uri="{FF2B5EF4-FFF2-40B4-BE49-F238E27FC236}">
                  <a16:creationId xmlns:a16="http://schemas.microsoft.com/office/drawing/2014/main" id="{2A46E27D-C533-4EA0-8221-BF85B3298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550"/>
              <a:ext cx="35" cy="37"/>
            </a:xfrm>
            <a:custGeom>
              <a:avLst/>
              <a:gdLst>
                <a:gd name="T0" fmla="*/ 23 w 32"/>
                <a:gd name="T1" fmla="*/ 10 h 31"/>
                <a:gd name="T2" fmla="*/ 30 w 32"/>
                <a:gd name="T3" fmla="*/ 50 h 31"/>
                <a:gd name="T4" fmla="*/ 40 w 32"/>
                <a:gd name="T5" fmla="*/ 32 h 31"/>
                <a:gd name="T6" fmla="*/ 24 w 32"/>
                <a:gd name="T7" fmla="*/ 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17" y="6"/>
                  </a:moveTo>
                  <a:cubicBezTo>
                    <a:pt x="0" y="0"/>
                    <a:pt x="13" y="27"/>
                    <a:pt x="23" y="29"/>
                  </a:cubicBezTo>
                  <a:cubicBezTo>
                    <a:pt x="30" y="31"/>
                    <a:pt x="32" y="25"/>
                    <a:pt x="31" y="19"/>
                  </a:cubicBezTo>
                  <a:cubicBezTo>
                    <a:pt x="29" y="12"/>
                    <a:pt x="24" y="8"/>
                    <a:pt x="18" y="4"/>
                  </a:cubicBezTo>
                </a:path>
              </a:pathLst>
            </a:custGeom>
            <a:solidFill>
              <a:srgbClr val="8F0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3" name="Freeform 173">
              <a:extLst>
                <a:ext uri="{FF2B5EF4-FFF2-40B4-BE49-F238E27FC236}">
                  <a16:creationId xmlns:a16="http://schemas.microsoft.com/office/drawing/2014/main" id="{6B9C41CA-FA51-4570-AE9C-686A5768F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511"/>
              <a:ext cx="196" cy="430"/>
            </a:xfrm>
            <a:custGeom>
              <a:avLst/>
              <a:gdLst>
                <a:gd name="T0" fmla="*/ 20 w 177"/>
                <a:gd name="T1" fmla="*/ 46 h 364"/>
                <a:gd name="T2" fmla="*/ 83 w 177"/>
                <a:gd name="T3" fmla="*/ 6 h 364"/>
                <a:gd name="T4" fmla="*/ 123 w 177"/>
                <a:gd name="T5" fmla="*/ 9 h 364"/>
                <a:gd name="T6" fmla="*/ 167 w 177"/>
                <a:gd name="T7" fmla="*/ 67 h 364"/>
                <a:gd name="T8" fmla="*/ 173 w 177"/>
                <a:gd name="T9" fmla="*/ 197 h 364"/>
                <a:gd name="T10" fmla="*/ 192 w 177"/>
                <a:gd name="T11" fmla="*/ 287 h 364"/>
                <a:gd name="T12" fmla="*/ 198 w 177"/>
                <a:gd name="T13" fmla="*/ 259 h 364"/>
                <a:gd name="T14" fmla="*/ 210 w 177"/>
                <a:gd name="T15" fmla="*/ 259 h 364"/>
                <a:gd name="T16" fmla="*/ 213 w 177"/>
                <a:gd name="T17" fmla="*/ 271 h 364"/>
                <a:gd name="T18" fmla="*/ 224 w 177"/>
                <a:gd name="T19" fmla="*/ 307 h 364"/>
                <a:gd name="T20" fmla="*/ 229 w 177"/>
                <a:gd name="T21" fmla="*/ 348 h 364"/>
                <a:gd name="T22" fmla="*/ 231 w 177"/>
                <a:gd name="T23" fmla="*/ 398 h 364"/>
                <a:gd name="T24" fmla="*/ 210 w 177"/>
                <a:gd name="T25" fmla="*/ 406 h 364"/>
                <a:gd name="T26" fmla="*/ 205 w 177"/>
                <a:gd name="T27" fmla="*/ 437 h 364"/>
                <a:gd name="T28" fmla="*/ 203 w 177"/>
                <a:gd name="T29" fmla="*/ 464 h 364"/>
                <a:gd name="T30" fmla="*/ 204 w 177"/>
                <a:gd name="T31" fmla="*/ 490 h 364"/>
                <a:gd name="T32" fmla="*/ 194 w 177"/>
                <a:gd name="T33" fmla="*/ 516 h 364"/>
                <a:gd name="T34" fmla="*/ 199 w 177"/>
                <a:gd name="T35" fmla="*/ 546 h 364"/>
                <a:gd name="T36" fmla="*/ 194 w 177"/>
                <a:gd name="T37" fmla="*/ 576 h 364"/>
                <a:gd name="T38" fmla="*/ 174 w 177"/>
                <a:gd name="T39" fmla="*/ 599 h 364"/>
                <a:gd name="T40" fmla="*/ 156 w 177"/>
                <a:gd name="T41" fmla="*/ 548 h 364"/>
                <a:gd name="T42" fmla="*/ 117 w 177"/>
                <a:gd name="T43" fmla="*/ 473 h 364"/>
                <a:gd name="T44" fmla="*/ 112 w 177"/>
                <a:gd name="T45" fmla="*/ 418 h 364"/>
                <a:gd name="T46" fmla="*/ 90 w 177"/>
                <a:gd name="T47" fmla="*/ 364 h 364"/>
                <a:gd name="T48" fmla="*/ 66 w 177"/>
                <a:gd name="T49" fmla="*/ 294 h 364"/>
                <a:gd name="T50" fmla="*/ 48 w 177"/>
                <a:gd name="T51" fmla="*/ 262 h 364"/>
                <a:gd name="T52" fmla="*/ 41 w 177"/>
                <a:gd name="T53" fmla="*/ 236 h 364"/>
                <a:gd name="T54" fmla="*/ 13 w 177"/>
                <a:gd name="T55" fmla="*/ 191 h 364"/>
                <a:gd name="T56" fmla="*/ 12 w 177"/>
                <a:gd name="T57" fmla="*/ 145 h 364"/>
                <a:gd name="T58" fmla="*/ 21 w 177"/>
                <a:gd name="T59" fmla="*/ 128 h 364"/>
                <a:gd name="T60" fmla="*/ 37 w 177"/>
                <a:gd name="T61" fmla="*/ 142 h 364"/>
                <a:gd name="T62" fmla="*/ 58 w 177"/>
                <a:gd name="T63" fmla="*/ 138 h 364"/>
                <a:gd name="T64" fmla="*/ 50 w 177"/>
                <a:gd name="T65" fmla="*/ 112 h 364"/>
                <a:gd name="T66" fmla="*/ 18 w 177"/>
                <a:gd name="T67" fmla="*/ 71 h 364"/>
                <a:gd name="T68" fmla="*/ 20 w 177"/>
                <a:gd name="T69" fmla="*/ 41 h 3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7" h="364">
                  <a:moveTo>
                    <a:pt x="14" y="28"/>
                  </a:moveTo>
                  <a:cubicBezTo>
                    <a:pt x="17" y="0"/>
                    <a:pt x="40" y="5"/>
                    <a:pt x="61" y="3"/>
                  </a:cubicBezTo>
                  <a:cubicBezTo>
                    <a:pt x="72" y="2"/>
                    <a:pt x="79" y="0"/>
                    <a:pt x="90" y="6"/>
                  </a:cubicBezTo>
                  <a:cubicBezTo>
                    <a:pt x="103" y="13"/>
                    <a:pt x="117" y="27"/>
                    <a:pt x="123" y="41"/>
                  </a:cubicBezTo>
                  <a:cubicBezTo>
                    <a:pt x="131" y="66"/>
                    <a:pt x="127" y="94"/>
                    <a:pt x="127" y="119"/>
                  </a:cubicBezTo>
                  <a:cubicBezTo>
                    <a:pt x="127" y="140"/>
                    <a:pt x="135" y="155"/>
                    <a:pt x="141" y="174"/>
                  </a:cubicBezTo>
                  <a:cubicBezTo>
                    <a:pt x="143" y="169"/>
                    <a:pt x="142" y="160"/>
                    <a:pt x="146" y="157"/>
                  </a:cubicBezTo>
                  <a:cubicBezTo>
                    <a:pt x="148" y="156"/>
                    <a:pt x="153" y="155"/>
                    <a:pt x="155" y="157"/>
                  </a:cubicBezTo>
                  <a:cubicBezTo>
                    <a:pt x="158" y="159"/>
                    <a:pt x="156" y="160"/>
                    <a:pt x="156" y="164"/>
                  </a:cubicBezTo>
                  <a:cubicBezTo>
                    <a:pt x="158" y="172"/>
                    <a:pt x="162" y="178"/>
                    <a:pt x="164" y="186"/>
                  </a:cubicBezTo>
                  <a:cubicBezTo>
                    <a:pt x="166" y="195"/>
                    <a:pt x="166" y="204"/>
                    <a:pt x="169" y="212"/>
                  </a:cubicBezTo>
                  <a:cubicBezTo>
                    <a:pt x="171" y="221"/>
                    <a:pt x="177" y="233"/>
                    <a:pt x="171" y="241"/>
                  </a:cubicBezTo>
                  <a:cubicBezTo>
                    <a:pt x="166" y="249"/>
                    <a:pt x="161" y="240"/>
                    <a:pt x="155" y="246"/>
                  </a:cubicBezTo>
                  <a:cubicBezTo>
                    <a:pt x="150" y="251"/>
                    <a:pt x="153" y="259"/>
                    <a:pt x="151" y="265"/>
                  </a:cubicBezTo>
                  <a:cubicBezTo>
                    <a:pt x="150" y="271"/>
                    <a:pt x="147" y="276"/>
                    <a:pt x="149" y="282"/>
                  </a:cubicBezTo>
                  <a:cubicBezTo>
                    <a:pt x="151" y="289"/>
                    <a:pt x="155" y="289"/>
                    <a:pt x="150" y="297"/>
                  </a:cubicBezTo>
                  <a:cubicBezTo>
                    <a:pt x="147" y="302"/>
                    <a:pt x="143" y="306"/>
                    <a:pt x="143" y="313"/>
                  </a:cubicBezTo>
                  <a:cubicBezTo>
                    <a:pt x="144" y="319"/>
                    <a:pt x="146" y="325"/>
                    <a:pt x="147" y="331"/>
                  </a:cubicBezTo>
                  <a:cubicBezTo>
                    <a:pt x="147" y="337"/>
                    <a:pt x="145" y="344"/>
                    <a:pt x="143" y="350"/>
                  </a:cubicBezTo>
                  <a:cubicBezTo>
                    <a:pt x="142" y="355"/>
                    <a:pt x="135" y="364"/>
                    <a:pt x="128" y="363"/>
                  </a:cubicBezTo>
                  <a:cubicBezTo>
                    <a:pt x="122" y="362"/>
                    <a:pt x="118" y="339"/>
                    <a:pt x="115" y="333"/>
                  </a:cubicBezTo>
                  <a:cubicBezTo>
                    <a:pt x="106" y="317"/>
                    <a:pt x="94" y="304"/>
                    <a:pt x="87" y="287"/>
                  </a:cubicBezTo>
                  <a:cubicBezTo>
                    <a:pt x="82" y="276"/>
                    <a:pt x="84" y="265"/>
                    <a:pt x="82" y="254"/>
                  </a:cubicBezTo>
                  <a:cubicBezTo>
                    <a:pt x="79" y="242"/>
                    <a:pt x="71" y="232"/>
                    <a:pt x="66" y="221"/>
                  </a:cubicBezTo>
                  <a:cubicBezTo>
                    <a:pt x="59" y="207"/>
                    <a:pt x="57" y="192"/>
                    <a:pt x="49" y="179"/>
                  </a:cubicBezTo>
                  <a:cubicBezTo>
                    <a:pt x="44" y="172"/>
                    <a:pt x="38" y="167"/>
                    <a:pt x="35" y="159"/>
                  </a:cubicBezTo>
                  <a:cubicBezTo>
                    <a:pt x="33" y="154"/>
                    <a:pt x="32" y="148"/>
                    <a:pt x="30" y="143"/>
                  </a:cubicBezTo>
                  <a:cubicBezTo>
                    <a:pt x="25" y="133"/>
                    <a:pt x="16" y="125"/>
                    <a:pt x="10" y="116"/>
                  </a:cubicBezTo>
                  <a:cubicBezTo>
                    <a:pt x="0" y="104"/>
                    <a:pt x="4" y="100"/>
                    <a:pt x="9" y="88"/>
                  </a:cubicBezTo>
                  <a:cubicBezTo>
                    <a:pt x="11" y="85"/>
                    <a:pt x="10" y="78"/>
                    <a:pt x="15" y="77"/>
                  </a:cubicBezTo>
                  <a:cubicBezTo>
                    <a:pt x="20" y="76"/>
                    <a:pt x="23" y="83"/>
                    <a:pt x="27" y="86"/>
                  </a:cubicBezTo>
                  <a:cubicBezTo>
                    <a:pt x="31" y="88"/>
                    <a:pt x="39" y="89"/>
                    <a:pt x="42" y="84"/>
                  </a:cubicBezTo>
                  <a:cubicBezTo>
                    <a:pt x="45" y="79"/>
                    <a:pt x="40" y="71"/>
                    <a:pt x="37" y="68"/>
                  </a:cubicBezTo>
                  <a:cubicBezTo>
                    <a:pt x="30" y="59"/>
                    <a:pt x="16" y="54"/>
                    <a:pt x="13" y="43"/>
                  </a:cubicBezTo>
                  <a:cubicBezTo>
                    <a:pt x="11" y="38"/>
                    <a:pt x="13" y="30"/>
                    <a:pt x="14" y="25"/>
                  </a:cubicBezTo>
                </a:path>
              </a:pathLst>
            </a:custGeom>
            <a:solidFill>
              <a:srgbClr val="B91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4" name="Freeform 174">
              <a:extLst>
                <a:ext uri="{FF2B5EF4-FFF2-40B4-BE49-F238E27FC236}">
                  <a16:creationId xmlns:a16="http://schemas.microsoft.com/office/drawing/2014/main" id="{7DE89263-29BF-4370-B99C-D5179F6BC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540"/>
              <a:ext cx="104" cy="187"/>
            </a:xfrm>
            <a:custGeom>
              <a:avLst/>
              <a:gdLst>
                <a:gd name="T0" fmla="*/ 116 w 94"/>
                <a:gd name="T1" fmla="*/ 174 h 159"/>
                <a:gd name="T2" fmla="*/ 54 w 94"/>
                <a:gd name="T3" fmla="*/ 53 h 159"/>
                <a:gd name="T4" fmla="*/ 2 w 94"/>
                <a:gd name="T5" fmla="*/ 0 h 159"/>
                <a:gd name="T6" fmla="*/ 0 w 94"/>
                <a:gd name="T7" fmla="*/ 18 h 159"/>
                <a:gd name="T8" fmla="*/ 61 w 94"/>
                <a:gd name="T9" fmla="*/ 85 h 159"/>
                <a:gd name="T10" fmla="*/ 31 w 94"/>
                <a:gd name="T11" fmla="*/ 85 h 159"/>
                <a:gd name="T12" fmla="*/ 67 w 94"/>
                <a:gd name="T13" fmla="*/ 112 h 159"/>
                <a:gd name="T14" fmla="*/ 113 w 94"/>
                <a:gd name="T15" fmla="*/ 182 h 159"/>
                <a:gd name="T16" fmla="*/ 125 w 94"/>
                <a:gd name="T17" fmla="*/ 248 h 159"/>
                <a:gd name="T18" fmla="*/ 126 w 94"/>
                <a:gd name="T19" fmla="*/ 242 h 159"/>
                <a:gd name="T20" fmla="*/ 116 w 94"/>
                <a:gd name="T21" fmla="*/ 174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9">
                  <a:moveTo>
                    <a:pt x="86" y="107"/>
                  </a:moveTo>
                  <a:cubicBezTo>
                    <a:pt x="83" y="77"/>
                    <a:pt x="52" y="40"/>
                    <a:pt x="40" y="32"/>
                  </a:cubicBezTo>
                  <a:cubicBezTo>
                    <a:pt x="28" y="25"/>
                    <a:pt x="17" y="17"/>
                    <a:pt x="2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12" y="25"/>
                    <a:pt x="50" y="44"/>
                    <a:pt x="45" y="52"/>
                  </a:cubicBezTo>
                  <a:cubicBezTo>
                    <a:pt x="39" y="62"/>
                    <a:pt x="27" y="58"/>
                    <a:pt x="23" y="52"/>
                  </a:cubicBezTo>
                  <a:cubicBezTo>
                    <a:pt x="31" y="65"/>
                    <a:pt x="33" y="66"/>
                    <a:pt x="50" y="69"/>
                  </a:cubicBezTo>
                  <a:cubicBezTo>
                    <a:pt x="67" y="72"/>
                    <a:pt x="79" y="96"/>
                    <a:pt x="83" y="112"/>
                  </a:cubicBezTo>
                  <a:cubicBezTo>
                    <a:pt x="87" y="125"/>
                    <a:pt x="92" y="152"/>
                    <a:pt x="92" y="152"/>
                  </a:cubicBezTo>
                  <a:cubicBezTo>
                    <a:pt x="92" y="152"/>
                    <a:pt x="94" y="159"/>
                    <a:pt x="93" y="149"/>
                  </a:cubicBezTo>
                  <a:cubicBezTo>
                    <a:pt x="91" y="137"/>
                    <a:pt x="88" y="124"/>
                    <a:pt x="86" y="107"/>
                  </a:cubicBezTo>
                  <a:close/>
                </a:path>
              </a:pathLst>
            </a:custGeom>
            <a:solidFill>
              <a:srgbClr val="F3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5" name="Freeform 175">
              <a:extLst>
                <a:ext uri="{FF2B5EF4-FFF2-40B4-BE49-F238E27FC236}">
                  <a16:creationId xmlns:a16="http://schemas.microsoft.com/office/drawing/2014/main" id="{3CF9B88C-0CE9-4843-80DD-656B4A4AA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" y="382"/>
              <a:ext cx="47" cy="153"/>
            </a:xfrm>
            <a:custGeom>
              <a:avLst/>
              <a:gdLst>
                <a:gd name="T0" fmla="*/ 46 w 42"/>
                <a:gd name="T1" fmla="*/ 0 h 130"/>
                <a:gd name="T2" fmla="*/ 31 w 42"/>
                <a:gd name="T3" fmla="*/ 104 h 130"/>
                <a:gd name="T4" fmla="*/ 0 w 42"/>
                <a:gd name="T5" fmla="*/ 212 h 130"/>
                <a:gd name="T6" fmla="*/ 48 w 42"/>
                <a:gd name="T7" fmla="*/ 78 h 130"/>
                <a:gd name="T8" fmla="*/ 46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33" y="0"/>
                  </a:moveTo>
                  <a:cubicBezTo>
                    <a:pt x="40" y="16"/>
                    <a:pt x="33" y="36"/>
                    <a:pt x="22" y="64"/>
                  </a:cubicBezTo>
                  <a:cubicBezTo>
                    <a:pt x="12" y="88"/>
                    <a:pt x="1" y="118"/>
                    <a:pt x="0" y="130"/>
                  </a:cubicBezTo>
                  <a:cubicBezTo>
                    <a:pt x="10" y="95"/>
                    <a:pt x="29" y="67"/>
                    <a:pt x="34" y="48"/>
                  </a:cubicBezTo>
                  <a:cubicBezTo>
                    <a:pt x="39" y="28"/>
                    <a:pt x="42" y="12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6" name="Line 176">
              <a:extLst>
                <a:ext uri="{FF2B5EF4-FFF2-40B4-BE49-F238E27FC236}">
                  <a16:creationId xmlns:a16="http://schemas.microsoft.com/office/drawing/2014/main" id="{C8A6AA51-B167-4969-B5AB-C7DD856BCA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" y="398"/>
              <a:ext cx="5" cy="32"/>
            </a:xfrm>
            <a:prstGeom prst="line">
              <a:avLst/>
            </a:prstGeom>
            <a:noFill/>
            <a:ln w="7938">
              <a:solidFill>
                <a:srgbClr val="F4130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7" name="Freeform 177">
              <a:extLst>
                <a:ext uri="{FF2B5EF4-FFF2-40B4-BE49-F238E27FC236}">
                  <a16:creationId xmlns:a16="http://schemas.microsoft.com/office/drawing/2014/main" id="{BFC0D9EC-6339-4D44-AFE4-832B1EE04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77"/>
              <a:ext cx="37" cy="16"/>
            </a:xfrm>
            <a:custGeom>
              <a:avLst/>
              <a:gdLst>
                <a:gd name="T0" fmla="*/ 0 w 33"/>
                <a:gd name="T1" fmla="*/ 9 h 14"/>
                <a:gd name="T2" fmla="*/ 46 w 33"/>
                <a:gd name="T3" fmla="*/ 17 h 14"/>
                <a:gd name="T4" fmla="*/ 1 w 33"/>
                <a:gd name="T5" fmla="*/ 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4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8" name="Freeform 178">
              <a:extLst>
                <a:ext uri="{FF2B5EF4-FFF2-40B4-BE49-F238E27FC236}">
                  <a16:creationId xmlns:a16="http://schemas.microsoft.com/office/drawing/2014/main" id="{EE2D5496-E744-4B9B-AE53-7D1A5AFC8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" y="402"/>
              <a:ext cx="7" cy="22"/>
            </a:xfrm>
            <a:custGeom>
              <a:avLst/>
              <a:gdLst>
                <a:gd name="T0" fmla="*/ 0 w 6"/>
                <a:gd name="T1" fmla="*/ 1 h 19"/>
                <a:gd name="T2" fmla="*/ 1 w 6"/>
                <a:gd name="T3" fmla="*/ 10 h 19"/>
                <a:gd name="T4" fmla="*/ 6 w 6"/>
                <a:gd name="T5" fmla="*/ 17 h 19"/>
                <a:gd name="T6" fmla="*/ 8 w 6"/>
                <a:gd name="T7" fmla="*/ 29 h 19"/>
                <a:gd name="T8" fmla="*/ 9 w 6"/>
                <a:gd name="T9" fmla="*/ 22 h 19"/>
                <a:gd name="T10" fmla="*/ 9 w 6"/>
                <a:gd name="T11" fmla="*/ 12 h 19"/>
                <a:gd name="T12" fmla="*/ 0 w 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0" y="1"/>
                  </a:moveTo>
                  <a:cubicBezTo>
                    <a:pt x="1" y="2"/>
                    <a:pt x="1" y="5"/>
                    <a:pt x="1" y="7"/>
                  </a:cubicBezTo>
                  <a:cubicBezTo>
                    <a:pt x="2" y="8"/>
                    <a:pt x="2" y="10"/>
                    <a:pt x="3" y="11"/>
                  </a:cubicBezTo>
                  <a:cubicBezTo>
                    <a:pt x="3" y="14"/>
                    <a:pt x="3" y="17"/>
                    <a:pt x="5" y="19"/>
                  </a:cubicBezTo>
                  <a:cubicBezTo>
                    <a:pt x="6" y="18"/>
                    <a:pt x="6" y="15"/>
                    <a:pt x="6" y="14"/>
                  </a:cubicBezTo>
                  <a:cubicBezTo>
                    <a:pt x="6" y="12"/>
                    <a:pt x="6" y="10"/>
                    <a:pt x="6" y="8"/>
                  </a:cubicBezTo>
                  <a:cubicBezTo>
                    <a:pt x="5" y="4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9" name="Freeform 179">
              <a:extLst>
                <a:ext uri="{FF2B5EF4-FFF2-40B4-BE49-F238E27FC236}">
                  <a16:creationId xmlns:a16="http://schemas.microsoft.com/office/drawing/2014/main" id="{FE10B382-722E-4566-BE3B-61DDD5928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649"/>
              <a:ext cx="125" cy="391"/>
            </a:xfrm>
            <a:custGeom>
              <a:avLst/>
              <a:gdLst>
                <a:gd name="T0" fmla="*/ 9 w 113"/>
                <a:gd name="T1" fmla="*/ 98 h 331"/>
                <a:gd name="T2" fmla="*/ 17 w 113"/>
                <a:gd name="T3" fmla="*/ 137 h 331"/>
                <a:gd name="T4" fmla="*/ 21 w 113"/>
                <a:gd name="T5" fmla="*/ 156 h 331"/>
                <a:gd name="T6" fmla="*/ 23 w 113"/>
                <a:gd name="T7" fmla="*/ 193 h 331"/>
                <a:gd name="T8" fmla="*/ 30 w 113"/>
                <a:gd name="T9" fmla="*/ 254 h 331"/>
                <a:gd name="T10" fmla="*/ 38 w 113"/>
                <a:gd name="T11" fmla="*/ 280 h 331"/>
                <a:gd name="T12" fmla="*/ 46 w 113"/>
                <a:gd name="T13" fmla="*/ 302 h 331"/>
                <a:gd name="T14" fmla="*/ 53 w 113"/>
                <a:gd name="T15" fmla="*/ 325 h 331"/>
                <a:gd name="T16" fmla="*/ 77 w 113"/>
                <a:gd name="T17" fmla="*/ 387 h 331"/>
                <a:gd name="T18" fmla="*/ 91 w 113"/>
                <a:gd name="T19" fmla="*/ 416 h 331"/>
                <a:gd name="T20" fmla="*/ 102 w 113"/>
                <a:gd name="T21" fmla="*/ 436 h 331"/>
                <a:gd name="T22" fmla="*/ 107 w 113"/>
                <a:gd name="T23" fmla="*/ 452 h 331"/>
                <a:gd name="T24" fmla="*/ 114 w 113"/>
                <a:gd name="T25" fmla="*/ 468 h 331"/>
                <a:gd name="T26" fmla="*/ 131 w 113"/>
                <a:gd name="T27" fmla="*/ 486 h 331"/>
                <a:gd name="T28" fmla="*/ 135 w 113"/>
                <a:gd name="T29" fmla="*/ 490 h 331"/>
                <a:gd name="T30" fmla="*/ 145 w 113"/>
                <a:gd name="T31" fmla="*/ 517 h 331"/>
                <a:gd name="T32" fmla="*/ 146 w 113"/>
                <a:gd name="T33" fmla="*/ 546 h 331"/>
                <a:gd name="T34" fmla="*/ 146 w 113"/>
                <a:gd name="T35" fmla="*/ 546 h 331"/>
                <a:gd name="T36" fmla="*/ 149 w 113"/>
                <a:gd name="T37" fmla="*/ 519 h 331"/>
                <a:gd name="T38" fmla="*/ 137 w 113"/>
                <a:gd name="T39" fmla="*/ 486 h 331"/>
                <a:gd name="T40" fmla="*/ 136 w 113"/>
                <a:gd name="T41" fmla="*/ 483 h 331"/>
                <a:gd name="T42" fmla="*/ 127 w 113"/>
                <a:gd name="T43" fmla="*/ 473 h 331"/>
                <a:gd name="T44" fmla="*/ 117 w 113"/>
                <a:gd name="T45" fmla="*/ 463 h 331"/>
                <a:gd name="T46" fmla="*/ 114 w 113"/>
                <a:gd name="T47" fmla="*/ 452 h 331"/>
                <a:gd name="T48" fmla="*/ 105 w 113"/>
                <a:gd name="T49" fmla="*/ 431 h 331"/>
                <a:gd name="T50" fmla="*/ 96 w 113"/>
                <a:gd name="T51" fmla="*/ 411 h 331"/>
                <a:gd name="T52" fmla="*/ 81 w 113"/>
                <a:gd name="T53" fmla="*/ 384 h 331"/>
                <a:gd name="T54" fmla="*/ 59 w 113"/>
                <a:gd name="T55" fmla="*/ 324 h 331"/>
                <a:gd name="T56" fmla="*/ 51 w 113"/>
                <a:gd name="T57" fmla="*/ 301 h 331"/>
                <a:gd name="T58" fmla="*/ 42 w 113"/>
                <a:gd name="T59" fmla="*/ 276 h 331"/>
                <a:gd name="T60" fmla="*/ 34 w 113"/>
                <a:gd name="T61" fmla="*/ 253 h 331"/>
                <a:gd name="T62" fmla="*/ 28 w 113"/>
                <a:gd name="T63" fmla="*/ 193 h 331"/>
                <a:gd name="T64" fmla="*/ 25 w 113"/>
                <a:gd name="T65" fmla="*/ 155 h 331"/>
                <a:gd name="T66" fmla="*/ 23 w 113"/>
                <a:gd name="T67" fmla="*/ 137 h 331"/>
                <a:gd name="T68" fmla="*/ 13 w 113"/>
                <a:gd name="T69" fmla="*/ 97 h 331"/>
                <a:gd name="T70" fmla="*/ 8 w 113"/>
                <a:gd name="T71" fmla="*/ 0 h 331"/>
                <a:gd name="T72" fmla="*/ 8 w 113"/>
                <a:gd name="T73" fmla="*/ 0 h 331"/>
                <a:gd name="T74" fmla="*/ 9 w 113"/>
                <a:gd name="T75" fmla="*/ 98 h 33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3" h="331">
                  <a:moveTo>
                    <a:pt x="6" y="59"/>
                  </a:moveTo>
                  <a:cubicBezTo>
                    <a:pt x="10" y="69"/>
                    <a:pt x="12" y="76"/>
                    <a:pt x="13" y="83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7" y="100"/>
                    <a:pt x="17" y="108"/>
                    <a:pt x="17" y="117"/>
                  </a:cubicBezTo>
                  <a:cubicBezTo>
                    <a:pt x="17" y="130"/>
                    <a:pt x="18" y="145"/>
                    <a:pt x="22" y="154"/>
                  </a:cubicBezTo>
                  <a:cubicBezTo>
                    <a:pt x="28" y="170"/>
                    <a:pt x="28" y="170"/>
                    <a:pt x="28" y="170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4" y="210"/>
                    <a:pt x="50" y="226"/>
                    <a:pt x="57" y="235"/>
                  </a:cubicBezTo>
                  <a:cubicBezTo>
                    <a:pt x="62" y="241"/>
                    <a:pt x="65" y="247"/>
                    <a:pt x="67" y="252"/>
                  </a:cubicBezTo>
                  <a:cubicBezTo>
                    <a:pt x="69" y="257"/>
                    <a:pt x="71" y="261"/>
                    <a:pt x="75" y="264"/>
                  </a:cubicBezTo>
                  <a:cubicBezTo>
                    <a:pt x="79" y="268"/>
                    <a:pt x="79" y="271"/>
                    <a:pt x="80" y="274"/>
                  </a:cubicBezTo>
                  <a:cubicBezTo>
                    <a:pt x="81" y="277"/>
                    <a:pt x="82" y="281"/>
                    <a:pt x="84" y="284"/>
                  </a:cubicBezTo>
                  <a:cubicBezTo>
                    <a:pt x="97" y="295"/>
                    <a:pt x="97" y="295"/>
                    <a:pt x="97" y="295"/>
                  </a:cubicBezTo>
                  <a:cubicBezTo>
                    <a:pt x="99" y="297"/>
                    <a:pt x="99" y="297"/>
                    <a:pt x="99" y="297"/>
                  </a:cubicBezTo>
                  <a:cubicBezTo>
                    <a:pt x="103" y="302"/>
                    <a:pt x="109" y="309"/>
                    <a:pt x="107" y="314"/>
                  </a:cubicBezTo>
                  <a:cubicBezTo>
                    <a:pt x="105" y="317"/>
                    <a:pt x="107" y="325"/>
                    <a:pt x="108" y="331"/>
                  </a:cubicBezTo>
                  <a:cubicBezTo>
                    <a:pt x="108" y="331"/>
                    <a:pt x="108" y="331"/>
                    <a:pt x="108" y="331"/>
                  </a:cubicBezTo>
                  <a:cubicBezTo>
                    <a:pt x="107" y="326"/>
                    <a:pt x="109" y="318"/>
                    <a:pt x="110" y="315"/>
                  </a:cubicBezTo>
                  <a:cubicBezTo>
                    <a:pt x="113" y="308"/>
                    <a:pt x="106" y="300"/>
                    <a:pt x="101" y="295"/>
                  </a:cubicBezTo>
                  <a:cubicBezTo>
                    <a:pt x="100" y="293"/>
                    <a:pt x="100" y="293"/>
                    <a:pt x="100" y="293"/>
                  </a:cubicBezTo>
                  <a:cubicBezTo>
                    <a:pt x="94" y="287"/>
                    <a:pt x="94" y="287"/>
                    <a:pt x="94" y="287"/>
                  </a:cubicBezTo>
                  <a:cubicBezTo>
                    <a:pt x="87" y="281"/>
                    <a:pt x="87" y="281"/>
                    <a:pt x="87" y="281"/>
                  </a:cubicBezTo>
                  <a:cubicBezTo>
                    <a:pt x="85" y="279"/>
                    <a:pt x="85" y="276"/>
                    <a:pt x="84" y="274"/>
                  </a:cubicBezTo>
                  <a:cubicBezTo>
                    <a:pt x="83" y="270"/>
                    <a:pt x="82" y="266"/>
                    <a:pt x="78" y="262"/>
                  </a:cubicBezTo>
                  <a:cubicBezTo>
                    <a:pt x="74" y="259"/>
                    <a:pt x="73" y="255"/>
                    <a:pt x="71" y="250"/>
                  </a:cubicBezTo>
                  <a:cubicBezTo>
                    <a:pt x="68" y="245"/>
                    <a:pt x="66" y="239"/>
                    <a:pt x="60" y="233"/>
                  </a:cubicBezTo>
                  <a:cubicBezTo>
                    <a:pt x="53" y="224"/>
                    <a:pt x="47" y="208"/>
                    <a:pt x="43" y="196"/>
                  </a:cubicBezTo>
                  <a:cubicBezTo>
                    <a:pt x="38" y="183"/>
                    <a:pt x="38" y="183"/>
                    <a:pt x="38" y="183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22" y="145"/>
                    <a:pt x="21" y="130"/>
                    <a:pt x="21" y="117"/>
                  </a:cubicBezTo>
                  <a:cubicBezTo>
                    <a:pt x="21" y="107"/>
                    <a:pt x="20" y="99"/>
                    <a:pt x="19" y="94"/>
                  </a:cubicBezTo>
                  <a:cubicBezTo>
                    <a:pt x="17" y="83"/>
                    <a:pt x="17" y="83"/>
                    <a:pt x="17" y="83"/>
                  </a:cubicBezTo>
                  <a:cubicBezTo>
                    <a:pt x="15" y="75"/>
                    <a:pt x="14" y="68"/>
                    <a:pt x="10" y="58"/>
                  </a:cubicBezTo>
                  <a:cubicBezTo>
                    <a:pt x="4" y="44"/>
                    <a:pt x="4" y="1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3"/>
                    <a:pt x="0" y="46"/>
                    <a:pt x="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0" name="Freeform 180">
              <a:extLst>
                <a:ext uri="{FF2B5EF4-FFF2-40B4-BE49-F238E27FC236}">
                  <a16:creationId xmlns:a16="http://schemas.microsoft.com/office/drawing/2014/main" id="{43628AB2-22CB-46BC-B440-3F8F0FD49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91"/>
              <a:ext cx="239" cy="14"/>
            </a:xfrm>
            <a:custGeom>
              <a:avLst/>
              <a:gdLst>
                <a:gd name="T0" fmla="*/ 14 w 216"/>
                <a:gd name="T1" fmla="*/ 9 h 12"/>
                <a:gd name="T2" fmla="*/ 139 w 216"/>
                <a:gd name="T3" fmla="*/ 6 h 12"/>
                <a:gd name="T4" fmla="*/ 292 w 216"/>
                <a:gd name="T5" fmla="*/ 9 h 12"/>
                <a:gd name="T6" fmla="*/ 128 w 216"/>
                <a:gd name="T7" fmla="*/ 16 h 12"/>
                <a:gd name="T8" fmla="*/ 14 w 216"/>
                <a:gd name="T9" fmla="*/ 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1" y="6"/>
                  </a:moveTo>
                  <a:cubicBezTo>
                    <a:pt x="0" y="3"/>
                    <a:pt x="58" y="6"/>
                    <a:pt x="103" y="3"/>
                  </a:cubicBezTo>
                  <a:cubicBezTo>
                    <a:pt x="147" y="0"/>
                    <a:pt x="184" y="6"/>
                    <a:pt x="216" y="6"/>
                  </a:cubicBezTo>
                  <a:cubicBezTo>
                    <a:pt x="193" y="9"/>
                    <a:pt x="123" y="8"/>
                    <a:pt x="95" y="10"/>
                  </a:cubicBezTo>
                  <a:cubicBezTo>
                    <a:pt x="66" y="12"/>
                    <a:pt x="18" y="8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1" name="Freeform 181">
              <a:extLst>
                <a:ext uri="{FF2B5EF4-FFF2-40B4-BE49-F238E27FC236}">
                  <a16:creationId xmlns:a16="http://schemas.microsoft.com/office/drawing/2014/main" id="{ED15B9DB-9AA0-4F26-BC33-C1AB64CCA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66"/>
              <a:ext cx="100" cy="223"/>
            </a:xfrm>
            <a:custGeom>
              <a:avLst/>
              <a:gdLst>
                <a:gd name="T0" fmla="*/ 121 w 90"/>
                <a:gd name="T1" fmla="*/ 17 h 189"/>
                <a:gd name="T2" fmla="*/ 119 w 90"/>
                <a:gd name="T3" fmla="*/ 18 h 189"/>
                <a:gd name="T4" fmla="*/ 103 w 90"/>
                <a:gd name="T5" fmla="*/ 40 h 189"/>
                <a:gd name="T6" fmla="*/ 4 w 90"/>
                <a:gd name="T7" fmla="*/ 310 h 189"/>
                <a:gd name="T8" fmla="*/ 11 w 90"/>
                <a:gd name="T9" fmla="*/ 238 h 189"/>
                <a:gd name="T10" fmla="*/ 58 w 90"/>
                <a:gd name="T11" fmla="*/ 107 h 189"/>
                <a:gd name="T12" fmla="*/ 111 w 90"/>
                <a:gd name="T13" fmla="*/ 39 h 189"/>
                <a:gd name="T14" fmla="*/ 121 w 90"/>
                <a:gd name="T15" fmla="*/ 17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9">
                  <a:moveTo>
                    <a:pt x="88" y="10"/>
                  </a:moveTo>
                  <a:cubicBezTo>
                    <a:pt x="90" y="0"/>
                    <a:pt x="89" y="2"/>
                    <a:pt x="86" y="11"/>
                  </a:cubicBezTo>
                  <a:cubicBezTo>
                    <a:pt x="84" y="16"/>
                    <a:pt x="81" y="21"/>
                    <a:pt x="76" y="25"/>
                  </a:cubicBezTo>
                  <a:cubicBezTo>
                    <a:pt x="64" y="38"/>
                    <a:pt x="0" y="68"/>
                    <a:pt x="4" y="189"/>
                  </a:cubicBezTo>
                  <a:cubicBezTo>
                    <a:pt x="4" y="175"/>
                    <a:pt x="5" y="158"/>
                    <a:pt x="8" y="145"/>
                  </a:cubicBezTo>
                  <a:cubicBezTo>
                    <a:pt x="14" y="110"/>
                    <a:pt x="27" y="82"/>
                    <a:pt x="42" y="65"/>
                  </a:cubicBezTo>
                  <a:cubicBezTo>
                    <a:pt x="62" y="42"/>
                    <a:pt x="75" y="34"/>
                    <a:pt x="81" y="24"/>
                  </a:cubicBezTo>
                  <a:cubicBezTo>
                    <a:pt x="83" y="21"/>
                    <a:pt x="87" y="15"/>
                    <a:pt x="8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2" name="Freeform 182">
              <a:extLst>
                <a:ext uri="{FF2B5EF4-FFF2-40B4-BE49-F238E27FC236}">
                  <a16:creationId xmlns:a16="http://schemas.microsoft.com/office/drawing/2014/main" id="{16043C94-84E6-4680-9412-8ABB2AD70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" y="271"/>
              <a:ext cx="15" cy="203"/>
            </a:xfrm>
            <a:custGeom>
              <a:avLst/>
              <a:gdLst>
                <a:gd name="T0" fmla="*/ 10 w 13"/>
                <a:gd name="T1" fmla="*/ 0 h 172"/>
                <a:gd name="T2" fmla="*/ 12 w 13"/>
                <a:gd name="T3" fmla="*/ 177 h 172"/>
                <a:gd name="T4" fmla="*/ 0 w 13"/>
                <a:gd name="T5" fmla="*/ 283 h 172"/>
                <a:gd name="T6" fmla="*/ 20 w 13"/>
                <a:gd name="T7" fmla="*/ 171 h 172"/>
                <a:gd name="T8" fmla="*/ 10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6" y="77"/>
                    <a:pt x="8" y="108"/>
                  </a:cubicBezTo>
                  <a:cubicBezTo>
                    <a:pt x="9" y="138"/>
                    <a:pt x="5" y="160"/>
                    <a:pt x="0" y="172"/>
                  </a:cubicBezTo>
                  <a:cubicBezTo>
                    <a:pt x="7" y="157"/>
                    <a:pt x="13" y="131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3" name="Freeform 183">
              <a:extLst>
                <a:ext uri="{FF2B5EF4-FFF2-40B4-BE49-F238E27FC236}">
                  <a16:creationId xmlns:a16="http://schemas.microsoft.com/office/drawing/2014/main" id="{1A7D72E3-D3DF-4B01-A854-C706CA272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448"/>
              <a:ext cx="43" cy="10"/>
            </a:xfrm>
            <a:custGeom>
              <a:avLst/>
              <a:gdLst>
                <a:gd name="T0" fmla="*/ 26 w 39"/>
                <a:gd name="T1" fmla="*/ 4 h 9"/>
                <a:gd name="T2" fmla="*/ 52 w 39"/>
                <a:gd name="T3" fmla="*/ 0 h 9"/>
                <a:gd name="T4" fmla="*/ 0 w 39"/>
                <a:gd name="T5" fmla="*/ 12 h 9"/>
                <a:gd name="T6" fmla="*/ 26 w 39"/>
                <a:gd name="T7" fmla="*/ 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">
                  <a:moveTo>
                    <a:pt x="20" y="4"/>
                  </a:moveTo>
                  <a:cubicBezTo>
                    <a:pt x="29" y="2"/>
                    <a:pt x="37" y="1"/>
                    <a:pt x="39" y="0"/>
                  </a:cubicBezTo>
                  <a:cubicBezTo>
                    <a:pt x="34" y="0"/>
                    <a:pt x="7" y="4"/>
                    <a:pt x="0" y="9"/>
                  </a:cubicBezTo>
                  <a:cubicBezTo>
                    <a:pt x="4" y="8"/>
                    <a:pt x="13" y="6"/>
                    <a:pt x="2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4" name="Freeform 184">
              <a:extLst>
                <a:ext uri="{FF2B5EF4-FFF2-40B4-BE49-F238E27FC236}">
                  <a16:creationId xmlns:a16="http://schemas.microsoft.com/office/drawing/2014/main" id="{F8FEA393-75DF-4AB3-8D3B-B31F53CE0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501"/>
              <a:ext cx="33" cy="8"/>
            </a:xfrm>
            <a:custGeom>
              <a:avLst/>
              <a:gdLst>
                <a:gd name="T0" fmla="*/ 0 w 30"/>
                <a:gd name="T1" fmla="*/ 10 h 7"/>
                <a:gd name="T2" fmla="*/ 34 w 30"/>
                <a:gd name="T3" fmla="*/ 2 h 7"/>
                <a:gd name="T4" fmla="*/ 40 w 30"/>
                <a:gd name="T5" fmla="*/ 10 h 7"/>
                <a:gd name="T6" fmla="*/ 24 w 30"/>
                <a:gd name="T7" fmla="*/ 7 h 7"/>
                <a:gd name="T8" fmla="*/ 0 w 30"/>
                <a:gd name="T9" fmla="*/ 1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7">
                  <a:moveTo>
                    <a:pt x="0" y="7"/>
                  </a:moveTo>
                  <a:cubicBezTo>
                    <a:pt x="5" y="4"/>
                    <a:pt x="21" y="0"/>
                    <a:pt x="25" y="2"/>
                  </a:cubicBezTo>
                  <a:cubicBezTo>
                    <a:pt x="30" y="4"/>
                    <a:pt x="30" y="7"/>
                    <a:pt x="30" y="7"/>
                  </a:cubicBezTo>
                  <a:cubicBezTo>
                    <a:pt x="27" y="4"/>
                    <a:pt x="23" y="3"/>
                    <a:pt x="18" y="4"/>
                  </a:cubicBezTo>
                  <a:cubicBezTo>
                    <a:pt x="12" y="4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5" name="Freeform 185">
              <a:extLst>
                <a:ext uri="{FF2B5EF4-FFF2-40B4-BE49-F238E27FC236}">
                  <a16:creationId xmlns:a16="http://schemas.microsoft.com/office/drawing/2014/main" id="{A9CBA852-1133-4E51-9231-372948E68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" y="496"/>
              <a:ext cx="59" cy="17"/>
            </a:xfrm>
            <a:custGeom>
              <a:avLst/>
              <a:gdLst>
                <a:gd name="T0" fmla="*/ 8 w 53"/>
                <a:gd name="T1" fmla="*/ 9 h 14"/>
                <a:gd name="T2" fmla="*/ 73 w 53"/>
                <a:gd name="T3" fmla="*/ 0 h 14"/>
                <a:gd name="T4" fmla="*/ 11 w 53"/>
                <a:gd name="T5" fmla="*/ 0 h 14"/>
                <a:gd name="T6" fmla="*/ 0 w 53"/>
                <a:gd name="T7" fmla="*/ 25 h 14"/>
                <a:gd name="T8" fmla="*/ 8 w 53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5" y="5"/>
                  </a:moveTo>
                  <a:cubicBezTo>
                    <a:pt x="9" y="2"/>
                    <a:pt x="46" y="1"/>
                    <a:pt x="53" y="0"/>
                  </a:cubicBezTo>
                  <a:cubicBezTo>
                    <a:pt x="53" y="0"/>
                    <a:pt x="16" y="0"/>
                    <a:pt x="8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6" name="Freeform 186">
              <a:extLst>
                <a:ext uri="{FF2B5EF4-FFF2-40B4-BE49-F238E27FC236}">
                  <a16:creationId xmlns:a16="http://schemas.microsoft.com/office/drawing/2014/main" id="{A9E76BF6-D306-435F-A35C-F42F43B33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" y="268"/>
              <a:ext cx="36" cy="16"/>
            </a:xfrm>
            <a:custGeom>
              <a:avLst/>
              <a:gdLst>
                <a:gd name="T0" fmla="*/ 10 w 32"/>
                <a:gd name="T1" fmla="*/ 11 h 13"/>
                <a:gd name="T2" fmla="*/ 46 w 32"/>
                <a:gd name="T3" fmla="*/ 15 h 13"/>
                <a:gd name="T4" fmla="*/ 16 w 32"/>
                <a:gd name="T5" fmla="*/ 2 h 13"/>
                <a:gd name="T6" fmla="*/ 0 w 32"/>
                <a:gd name="T7" fmla="*/ 25 h 13"/>
                <a:gd name="T8" fmla="*/ 10 w 32"/>
                <a:gd name="T9" fmla="*/ 1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3">
                  <a:moveTo>
                    <a:pt x="7" y="6"/>
                  </a:moveTo>
                  <a:cubicBezTo>
                    <a:pt x="11" y="3"/>
                    <a:pt x="25" y="7"/>
                    <a:pt x="32" y="8"/>
                  </a:cubicBezTo>
                  <a:cubicBezTo>
                    <a:pt x="32" y="8"/>
                    <a:pt x="19" y="3"/>
                    <a:pt x="11" y="2"/>
                  </a:cubicBezTo>
                  <a:cubicBezTo>
                    <a:pt x="3" y="0"/>
                    <a:pt x="2" y="7"/>
                    <a:pt x="0" y="13"/>
                  </a:cubicBezTo>
                  <a:cubicBezTo>
                    <a:pt x="1" y="10"/>
                    <a:pt x="5" y="6"/>
                    <a:pt x="7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7" name="Freeform 187">
              <a:extLst>
                <a:ext uri="{FF2B5EF4-FFF2-40B4-BE49-F238E27FC236}">
                  <a16:creationId xmlns:a16="http://schemas.microsoft.com/office/drawing/2014/main" id="{1C5B43D0-67F7-48FD-BF32-CB7A3FC5E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" y="321"/>
              <a:ext cx="45" cy="17"/>
            </a:xfrm>
            <a:custGeom>
              <a:avLst/>
              <a:gdLst>
                <a:gd name="T0" fmla="*/ 8 w 40"/>
                <a:gd name="T1" fmla="*/ 9 h 14"/>
                <a:gd name="T2" fmla="*/ 57 w 40"/>
                <a:gd name="T3" fmla="*/ 1 h 14"/>
                <a:gd name="T4" fmla="*/ 11 w 40"/>
                <a:gd name="T5" fmla="*/ 1 h 14"/>
                <a:gd name="T6" fmla="*/ 0 w 40"/>
                <a:gd name="T7" fmla="*/ 25 h 14"/>
                <a:gd name="T8" fmla="*/ 8 w 40"/>
                <a:gd name="T9" fmla="*/ 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9" y="2"/>
                    <a:pt x="33" y="2"/>
                    <a:pt x="40" y="1"/>
                  </a:cubicBezTo>
                  <a:cubicBezTo>
                    <a:pt x="40" y="1"/>
                    <a:pt x="16" y="0"/>
                    <a:pt x="8" y="1"/>
                  </a:cubicBezTo>
                  <a:cubicBezTo>
                    <a:pt x="0" y="1"/>
                    <a:pt x="0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8" name="Freeform 188">
              <a:extLst>
                <a:ext uri="{FF2B5EF4-FFF2-40B4-BE49-F238E27FC236}">
                  <a16:creationId xmlns:a16="http://schemas.microsoft.com/office/drawing/2014/main" id="{1CEC70AA-B33F-4D8F-8B8B-33655033A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" y="553"/>
              <a:ext cx="59" cy="16"/>
            </a:xfrm>
            <a:custGeom>
              <a:avLst/>
              <a:gdLst>
                <a:gd name="T0" fmla="*/ 9 w 54"/>
                <a:gd name="T1" fmla="*/ 8 h 14"/>
                <a:gd name="T2" fmla="*/ 70 w 54"/>
                <a:gd name="T3" fmla="*/ 0 h 14"/>
                <a:gd name="T4" fmla="*/ 12 w 54"/>
                <a:gd name="T5" fmla="*/ 0 h 14"/>
                <a:gd name="T6" fmla="*/ 0 w 54"/>
                <a:gd name="T7" fmla="*/ 21 h 14"/>
                <a:gd name="T8" fmla="*/ 9 w 54"/>
                <a:gd name="T9" fmla="*/ 8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4">
                  <a:moveTo>
                    <a:pt x="6" y="5"/>
                  </a:moveTo>
                  <a:cubicBezTo>
                    <a:pt x="9" y="2"/>
                    <a:pt x="46" y="1"/>
                    <a:pt x="54" y="0"/>
                  </a:cubicBezTo>
                  <a:cubicBezTo>
                    <a:pt x="54" y="0"/>
                    <a:pt x="17" y="0"/>
                    <a:pt x="9" y="0"/>
                  </a:cubicBezTo>
                  <a:cubicBezTo>
                    <a:pt x="1" y="1"/>
                    <a:pt x="1" y="8"/>
                    <a:pt x="0" y="14"/>
                  </a:cubicBezTo>
                  <a:cubicBezTo>
                    <a:pt x="1" y="11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9" name="Freeform 189">
              <a:extLst>
                <a:ext uri="{FF2B5EF4-FFF2-40B4-BE49-F238E27FC236}">
                  <a16:creationId xmlns:a16="http://schemas.microsoft.com/office/drawing/2014/main" id="{44C34669-1383-4831-9FCE-C7259FBBA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" y="483"/>
              <a:ext cx="75" cy="168"/>
            </a:xfrm>
            <a:custGeom>
              <a:avLst/>
              <a:gdLst>
                <a:gd name="T0" fmla="*/ 92 w 68"/>
                <a:gd name="T1" fmla="*/ 0 h 142"/>
                <a:gd name="T2" fmla="*/ 62 w 68"/>
                <a:gd name="T3" fmla="*/ 28 h 142"/>
                <a:gd name="T4" fmla="*/ 42 w 68"/>
                <a:gd name="T5" fmla="*/ 52 h 142"/>
                <a:gd name="T6" fmla="*/ 25 w 68"/>
                <a:gd name="T7" fmla="*/ 83 h 142"/>
                <a:gd name="T8" fmla="*/ 15 w 68"/>
                <a:gd name="T9" fmla="*/ 123 h 142"/>
                <a:gd name="T10" fmla="*/ 9 w 68"/>
                <a:gd name="T11" fmla="*/ 181 h 142"/>
                <a:gd name="T12" fmla="*/ 0 w 68"/>
                <a:gd name="T13" fmla="*/ 235 h 142"/>
                <a:gd name="T14" fmla="*/ 15 w 68"/>
                <a:gd name="T15" fmla="*/ 162 h 142"/>
                <a:gd name="T16" fmla="*/ 25 w 68"/>
                <a:gd name="T17" fmla="*/ 109 h 142"/>
                <a:gd name="T18" fmla="*/ 44 w 68"/>
                <a:gd name="T19" fmla="*/ 60 h 142"/>
                <a:gd name="T20" fmla="*/ 64 w 68"/>
                <a:gd name="T21" fmla="*/ 31 h 142"/>
                <a:gd name="T22" fmla="*/ 92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1" y="12"/>
                    <a:pt x="46" y="17"/>
                  </a:cubicBezTo>
                  <a:cubicBezTo>
                    <a:pt x="40" y="21"/>
                    <a:pt x="35" y="27"/>
                    <a:pt x="31" y="31"/>
                  </a:cubicBezTo>
                  <a:cubicBezTo>
                    <a:pt x="26" y="35"/>
                    <a:pt x="20" y="45"/>
                    <a:pt x="19" y="50"/>
                  </a:cubicBezTo>
                  <a:cubicBezTo>
                    <a:pt x="18" y="56"/>
                    <a:pt x="14" y="64"/>
                    <a:pt x="12" y="74"/>
                  </a:cubicBezTo>
                  <a:cubicBezTo>
                    <a:pt x="10" y="85"/>
                    <a:pt x="7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10" y="108"/>
                    <a:pt x="12" y="98"/>
                  </a:cubicBezTo>
                  <a:cubicBezTo>
                    <a:pt x="13" y="87"/>
                    <a:pt x="17" y="78"/>
                    <a:pt x="19" y="66"/>
                  </a:cubicBezTo>
                  <a:cubicBezTo>
                    <a:pt x="21" y="54"/>
                    <a:pt x="28" y="42"/>
                    <a:pt x="33" y="36"/>
                  </a:cubicBezTo>
                  <a:cubicBezTo>
                    <a:pt x="37" y="30"/>
                    <a:pt x="40" y="25"/>
                    <a:pt x="48" y="19"/>
                  </a:cubicBezTo>
                  <a:cubicBezTo>
                    <a:pt x="56" y="14"/>
                    <a:pt x="62" y="2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0" name="Freeform 190">
              <a:extLst>
                <a:ext uri="{FF2B5EF4-FFF2-40B4-BE49-F238E27FC236}">
                  <a16:creationId xmlns:a16="http://schemas.microsoft.com/office/drawing/2014/main" id="{A44427A0-73D1-4F24-AFD6-9C592EEA9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" y="816"/>
              <a:ext cx="109" cy="141"/>
            </a:xfrm>
            <a:custGeom>
              <a:avLst/>
              <a:gdLst>
                <a:gd name="T0" fmla="*/ 0 w 98"/>
                <a:gd name="T1" fmla="*/ 0 h 120"/>
                <a:gd name="T2" fmla="*/ 44 w 98"/>
                <a:gd name="T3" fmla="*/ 62 h 120"/>
                <a:gd name="T4" fmla="*/ 135 w 98"/>
                <a:gd name="T5" fmla="*/ 195 h 120"/>
                <a:gd name="T6" fmla="*/ 51 w 98"/>
                <a:gd name="T7" fmla="*/ 62 h 120"/>
                <a:gd name="T8" fmla="*/ 0 w 9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0">
                  <a:moveTo>
                    <a:pt x="0" y="0"/>
                  </a:moveTo>
                  <a:cubicBezTo>
                    <a:pt x="16" y="11"/>
                    <a:pt x="21" y="15"/>
                    <a:pt x="32" y="38"/>
                  </a:cubicBezTo>
                  <a:cubicBezTo>
                    <a:pt x="42" y="60"/>
                    <a:pt x="75" y="102"/>
                    <a:pt x="98" y="120"/>
                  </a:cubicBezTo>
                  <a:cubicBezTo>
                    <a:pt x="86" y="109"/>
                    <a:pt x="43" y="57"/>
                    <a:pt x="37" y="38"/>
                  </a:cubicBezTo>
                  <a:cubicBezTo>
                    <a:pt x="29" y="15"/>
                    <a:pt x="10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1" name="Freeform 191">
              <a:extLst>
                <a:ext uri="{FF2B5EF4-FFF2-40B4-BE49-F238E27FC236}">
                  <a16:creationId xmlns:a16="http://schemas.microsoft.com/office/drawing/2014/main" id="{995A07C8-A464-447D-A24A-F625078451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" y="244"/>
              <a:ext cx="130" cy="252"/>
            </a:xfrm>
            <a:custGeom>
              <a:avLst/>
              <a:gdLst>
                <a:gd name="T0" fmla="*/ 2 w 117"/>
                <a:gd name="T1" fmla="*/ 325 h 214"/>
                <a:gd name="T2" fmla="*/ 3 w 117"/>
                <a:gd name="T3" fmla="*/ 323 h 214"/>
                <a:gd name="T4" fmla="*/ 3 w 117"/>
                <a:gd name="T5" fmla="*/ 323 h 214"/>
                <a:gd name="T6" fmla="*/ 2 w 117"/>
                <a:gd name="T7" fmla="*/ 325 h 214"/>
                <a:gd name="T8" fmla="*/ 1 w 117"/>
                <a:gd name="T9" fmla="*/ 330 h 214"/>
                <a:gd name="T10" fmla="*/ 2 w 117"/>
                <a:gd name="T11" fmla="*/ 325 h 214"/>
                <a:gd name="T12" fmla="*/ 0 w 117"/>
                <a:gd name="T13" fmla="*/ 331 h 214"/>
                <a:gd name="T14" fmla="*/ 1 w 117"/>
                <a:gd name="T15" fmla="*/ 330 h 214"/>
                <a:gd name="T16" fmla="*/ 148 w 117"/>
                <a:gd name="T17" fmla="*/ 127 h 214"/>
                <a:gd name="T18" fmla="*/ 148 w 117"/>
                <a:gd name="T19" fmla="*/ 124 h 214"/>
                <a:gd name="T20" fmla="*/ 138 w 117"/>
                <a:gd name="T21" fmla="*/ 57 h 214"/>
                <a:gd name="T22" fmla="*/ 132 w 117"/>
                <a:gd name="T23" fmla="*/ 0 h 214"/>
                <a:gd name="T24" fmla="*/ 127 w 117"/>
                <a:gd name="T25" fmla="*/ 38 h 214"/>
                <a:gd name="T26" fmla="*/ 127 w 117"/>
                <a:gd name="T27" fmla="*/ 93 h 214"/>
                <a:gd name="T28" fmla="*/ 108 w 117"/>
                <a:gd name="T29" fmla="*/ 224 h 214"/>
                <a:gd name="T30" fmla="*/ 79 w 117"/>
                <a:gd name="T31" fmla="*/ 271 h 214"/>
                <a:gd name="T32" fmla="*/ 49 w 117"/>
                <a:gd name="T33" fmla="*/ 287 h 214"/>
                <a:gd name="T34" fmla="*/ 3 w 117"/>
                <a:gd name="T35" fmla="*/ 323 h 214"/>
                <a:gd name="T36" fmla="*/ 18 w 117"/>
                <a:gd name="T37" fmla="*/ 316 h 214"/>
                <a:gd name="T38" fmla="*/ 40 w 117"/>
                <a:gd name="T39" fmla="*/ 312 h 214"/>
                <a:gd name="T40" fmla="*/ 93 w 117"/>
                <a:gd name="T41" fmla="*/ 310 h 214"/>
                <a:gd name="T42" fmla="*/ 133 w 117"/>
                <a:gd name="T43" fmla="*/ 321 h 214"/>
                <a:gd name="T44" fmla="*/ 138 w 117"/>
                <a:gd name="T45" fmla="*/ 329 h 214"/>
                <a:gd name="T46" fmla="*/ 141 w 117"/>
                <a:gd name="T47" fmla="*/ 330 h 214"/>
                <a:gd name="T48" fmla="*/ 146 w 117"/>
                <a:gd name="T49" fmla="*/ 333 h 214"/>
                <a:gd name="T50" fmla="*/ 147 w 117"/>
                <a:gd name="T51" fmla="*/ 337 h 214"/>
                <a:gd name="T52" fmla="*/ 151 w 117"/>
                <a:gd name="T53" fmla="*/ 341 h 214"/>
                <a:gd name="T54" fmla="*/ 152 w 117"/>
                <a:gd name="T55" fmla="*/ 343 h 214"/>
                <a:gd name="T56" fmla="*/ 158 w 117"/>
                <a:gd name="T57" fmla="*/ 350 h 214"/>
                <a:gd name="T58" fmla="*/ 160 w 117"/>
                <a:gd name="T59" fmla="*/ 343 h 214"/>
                <a:gd name="T60" fmla="*/ 148 w 117"/>
                <a:gd name="T61" fmla="*/ 127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14">
                  <a:moveTo>
                    <a:pt x="2" y="199"/>
                  </a:moveTo>
                  <a:cubicBezTo>
                    <a:pt x="2" y="199"/>
                    <a:pt x="3" y="198"/>
                    <a:pt x="3" y="198"/>
                  </a:cubicBezTo>
                  <a:cubicBezTo>
                    <a:pt x="3" y="198"/>
                    <a:pt x="3" y="198"/>
                    <a:pt x="3" y="198"/>
                  </a:cubicBezTo>
                  <a:lnTo>
                    <a:pt x="2" y="199"/>
                  </a:lnTo>
                  <a:close/>
                  <a:moveTo>
                    <a:pt x="1" y="202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1" y="200"/>
                    <a:pt x="0" y="202"/>
                    <a:pt x="0" y="203"/>
                  </a:cubicBezTo>
                  <a:cubicBezTo>
                    <a:pt x="0" y="202"/>
                    <a:pt x="0" y="202"/>
                    <a:pt x="1" y="202"/>
                  </a:cubicBezTo>
                  <a:close/>
                  <a:moveTo>
                    <a:pt x="108" y="78"/>
                  </a:moveTo>
                  <a:cubicBezTo>
                    <a:pt x="108" y="77"/>
                    <a:pt x="108" y="77"/>
                    <a:pt x="108" y="76"/>
                  </a:cubicBezTo>
                  <a:cubicBezTo>
                    <a:pt x="104" y="62"/>
                    <a:pt x="102" y="49"/>
                    <a:pt x="101" y="35"/>
                  </a:cubicBezTo>
                  <a:cubicBezTo>
                    <a:pt x="100" y="24"/>
                    <a:pt x="99" y="10"/>
                    <a:pt x="96" y="0"/>
                  </a:cubicBezTo>
                  <a:cubicBezTo>
                    <a:pt x="92" y="6"/>
                    <a:pt x="93" y="17"/>
                    <a:pt x="93" y="23"/>
                  </a:cubicBezTo>
                  <a:cubicBezTo>
                    <a:pt x="93" y="35"/>
                    <a:pt x="93" y="46"/>
                    <a:pt x="93" y="57"/>
                  </a:cubicBezTo>
                  <a:cubicBezTo>
                    <a:pt x="93" y="85"/>
                    <a:pt x="89" y="111"/>
                    <a:pt x="78" y="137"/>
                  </a:cubicBezTo>
                  <a:cubicBezTo>
                    <a:pt x="73" y="148"/>
                    <a:pt x="68" y="159"/>
                    <a:pt x="58" y="166"/>
                  </a:cubicBezTo>
                  <a:cubicBezTo>
                    <a:pt x="51" y="170"/>
                    <a:pt x="43" y="172"/>
                    <a:pt x="36" y="176"/>
                  </a:cubicBezTo>
                  <a:cubicBezTo>
                    <a:pt x="26" y="181"/>
                    <a:pt x="12" y="188"/>
                    <a:pt x="3" y="198"/>
                  </a:cubicBezTo>
                  <a:cubicBezTo>
                    <a:pt x="6" y="196"/>
                    <a:pt x="10" y="195"/>
                    <a:pt x="13" y="194"/>
                  </a:cubicBezTo>
                  <a:cubicBezTo>
                    <a:pt x="18" y="192"/>
                    <a:pt x="23" y="191"/>
                    <a:pt x="29" y="191"/>
                  </a:cubicBezTo>
                  <a:cubicBezTo>
                    <a:pt x="41" y="190"/>
                    <a:pt x="59" y="187"/>
                    <a:pt x="68" y="189"/>
                  </a:cubicBezTo>
                  <a:cubicBezTo>
                    <a:pt x="76" y="191"/>
                    <a:pt x="89" y="192"/>
                    <a:pt x="97" y="197"/>
                  </a:cubicBezTo>
                  <a:cubicBezTo>
                    <a:pt x="98" y="198"/>
                    <a:pt x="100" y="199"/>
                    <a:pt x="101" y="201"/>
                  </a:cubicBezTo>
                  <a:cubicBezTo>
                    <a:pt x="102" y="201"/>
                    <a:pt x="102" y="201"/>
                    <a:pt x="103" y="202"/>
                  </a:cubicBezTo>
                  <a:cubicBezTo>
                    <a:pt x="104" y="203"/>
                    <a:pt x="105" y="203"/>
                    <a:pt x="106" y="204"/>
                  </a:cubicBezTo>
                  <a:cubicBezTo>
                    <a:pt x="106" y="205"/>
                    <a:pt x="107" y="205"/>
                    <a:pt x="107" y="206"/>
                  </a:cubicBezTo>
                  <a:cubicBezTo>
                    <a:pt x="108" y="207"/>
                    <a:pt x="109" y="208"/>
                    <a:pt x="110" y="209"/>
                  </a:cubicBezTo>
                  <a:cubicBezTo>
                    <a:pt x="110" y="209"/>
                    <a:pt x="111" y="209"/>
                    <a:pt x="111" y="210"/>
                  </a:cubicBezTo>
                  <a:cubicBezTo>
                    <a:pt x="112" y="211"/>
                    <a:pt x="113" y="213"/>
                    <a:pt x="115" y="214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3" y="198"/>
                    <a:pt x="110" y="137"/>
                    <a:pt x="108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2" name="Freeform 192">
              <a:extLst>
                <a:ext uri="{FF2B5EF4-FFF2-40B4-BE49-F238E27FC236}">
                  <a16:creationId xmlns:a16="http://schemas.microsoft.com/office/drawing/2014/main" id="{790E8672-6ABF-4B4E-8C4B-DECD342E8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" y="277"/>
              <a:ext cx="65" cy="95"/>
            </a:xfrm>
            <a:custGeom>
              <a:avLst/>
              <a:gdLst>
                <a:gd name="T0" fmla="*/ 61 w 59"/>
                <a:gd name="T1" fmla="*/ 0 h 81"/>
                <a:gd name="T2" fmla="*/ 52 w 59"/>
                <a:gd name="T3" fmla="*/ 74 h 81"/>
                <a:gd name="T4" fmla="*/ 0 w 59"/>
                <a:gd name="T5" fmla="*/ 113 h 81"/>
                <a:gd name="T6" fmla="*/ 76 w 59"/>
                <a:gd name="T7" fmla="*/ 111 h 81"/>
                <a:gd name="T8" fmla="*/ 75 w 59"/>
                <a:gd name="T9" fmla="*/ 46 h 81"/>
                <a:gd name="T10" fmla="*/ 71 w 59"/>
                <a:gd name="T11" fmla="*/ 6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3"/>
                    <a:pt x="46" y="34"/>
                    <a:pt x="39" y="46"/>
                  </a:cubicBezTo>
                  <a:cubicBezTo>
                    <a:pt x="31" y="60"/>
                    <a:pt x="12" y="63"/>
                    <a:pt x="0" y="70"/>
                  </a:cubicBezTo>
                  <a:cubicBezTo>
                    <a:pt x="11" y="73"/>
                    <a:pt x="53" y="81"/>
                    <a:pt x="57" y="69"/>
                  </a:cubicBezTo>
                  <a:cubicBezTo>
                    <a:pt x="59" y="61"/>
                    <a:pt x="57" y="37"/>
                    <a:pt x="56" y="28"/>
                  </a:cubicBezTo>
                  <a:cubicBezTo>
                    <a:pt x="56" y="22"/>
                    <a:pt x="57" y="7"/>
                    <a:pt x="53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3" name="Freeform 193">
              <a:extLst>
                <a:ext uri="{FF2B5EF4-FFF2-40B4-BE49-F238E27FC236}">
                  <a16:creationId xmlns:a16="http://schemas.microsoft.com/office/drawing/2014/main" id="{E0FE4E22-41CE-4178-AE13-172CB5A9A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" y="469"/>
              <a:ext cx="190" cy="160"/>
            </a:xfrm>
            <a:custGeom>
              <a:avLst/>
              <a:gdLst>
                <a:gd name="T0" fmla="*/ 178 w 172"/>
                <a:gd name="T1" fmla="*/ 144 h 136"/>
                <a:gd name="T2" fmla="*/ 198 w 172"/>
                <a:gd name="T3" fmla="*/ 156 h 136"/>
                <a:gd name="T4" fmla="*/ 213 w 172"/>
                <a:gd name="T5" fmla="*/ 167 h 136"/>
                <a:gd name="T6" fmla="*/ 224 w 172"/>
                <a:gd name="T7" fmla="*/ 187 h 136"/>
                <a:gd name="T8" fmla="*/ 231 w 172"/>
                <a:gd name="T9" fmla="*/ 165 h 136"/>
                <a:gd name="T10" fmla="*/ 230 w 172"/>
                <a:gd name="T11" fmla="*/ 135 h 136"/>
                <a:gd name="T12" fmla="*/ 210 w 172"/>
                <a:gd name="T13" fmla="*/ 99 h 136"/>
                <a:gd name="T14" fmla="*/ 196 w 172"/>
                <a:gd name="T15" fmla="*/ 68 h 136"/>
                <a:gd name="T16" fmla="*/ 180 w 172"/>
                <a:gd name="T17" fmla="*/ 38 h 136"/>
                <a:gd name="T18" fmla="*/ 163 w 172"/>
                <a:gd name="T19" fmla="*/ 16 h 136"/>
                <a:gd name="T20" fmla="*/ 140 w 172"/>
                <a:gd name="T21" fmla="*/ 2 h 136"/>
                <a:gd name="T22" fmla="*/ 162 w 172"/>
                <a:gd name="T23" fmla="*/ 31 h 136"/>
                <a:gd name="T24" fmla="*/ 167 w 172"/>
                <a:gd name="T25" fmla="*/ 73 h 136"/>
                <a:gd name="T26" fmla="*/ 138 w 172"/>
                <a:gd name="T27" fmla="*/ 94 h 136"/>
                <a:gd name="T28" fmla="*/ 97 w 172"/>
                <a:gd name="T29" fmla="*/ 108 h 136"/>
                <a:gd name="T30" fmla="*/ 21 w 172"/>
                <a:gd name="T31" fmla="*/ 156 h 136"/>
                <a:gd name="T32" fmla="*/ 1 w 172"/>
                <a:gd name="T33" fmla="*/ 221 h 136"/>
                <a:gd name="T34" fmla="*/ 9 w 172"/>
                <a:gd name="T35" fmla="*/ 204 h 136"/>
                <a:gd name="T36" fmla="*/ 25 w 172"/>
                <a:gd name="T37" fmla="*/ 175 h 136"/>
                <a:gd name="T38" fmla="*/ 66 w 172"/>
                <a:gd name="T39" fmla="*/ 148 h 136"/>
                <a:gd name="T40" fmla="*/ 117 w 172"/>
                <a:gd name="T41" fmla="*/ 132 h 136"/>
                <a:gd name="T42" fmla="*/ 138 w 172"/>
                <a:gd name="T43" fmla="*/ 132 h 136"/>
                <a:gd name="T44" fmla="*/ 150 w 172"/>
                <a:gd name="T45" fmla="*/ 133 h 136"/>
                <a:gd name="T46" fmla="*/ 165 w 172"/>
                <a:gd name="T47" fmla="*/ 136 h 1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2" h="136">
                  <a:moveTo>
                    <a:pt x="132" y="88"/>
                  </a:moveTo>
                  <a:cubicBezTo>
                    <a:pt x="136" y="90"/>
                    <a:pt x="145" y="93"/>
                    <a:pt x="147" y="96"/>
                  </a:cubicBezTo>
                  <a:cubicBezTo>
                    <a:pt x="150" y="99"/>
                    <a:pt x="155" y="100"/>
                    <a:pt x="158" y="103"/>
                  </a:cubicBezTo>
                  <a:cubicBezTo>
                    <a:pt x="161" y="107"/>
                    <a:pt x="164" y="111"/>
                    <a:pt x="167" y="115"/>
                  </a:cubicBezTo>
                  <a:cubicBezTo>
                    <a:pt x="171" y="113"/>
                    <a:pt x="170" y="104"/>
                    <a:pt x="171" y="101"/>
                  </a:cubicBezTo>
                  <a:cubicBezTo>
                    <a:pt x="171" y="95"/>
                    <a:pt x="172" y="89"/>
                    <a:pt x="170" y="83"/>
                  </a:cubicBezTo>
                  <a:cubicBezTo>
                    <a:pt x="168" y="74"/>
                    <a:pt x="160" y="68"/>
                    <a:pt x="156" y="60"/>
                  </a:cubicBezTo>
                  <a:cubicBezTo>
                    <a:pt x="152" y="54"/>
                    <a:pt x="148" y="48"/>
                    <a:pt x="145" y="42"/>
                  </a:cubicBezTo>
                  <a:cubicBezTo>
                    <a:pt x="141" y="36"/>
                    <a:pt x="139" y="29"/>
                    <a:pt x="134" y="23"/>
                  </a:cubicBezTo>
                  <a:cubicBezTo>
                    <a:pt x="130" y="19"/>
                    <a:pt x="125" y="14"/>
                    <a:pt x="121" y="10"/>
                  </a:cubicBezTo>
                  <a:cubicBezTo>
                    <a:pt x="117" y="6"/>
                    <a:pt x="110" y="0"/>
                    <a:pt x="104" y="2"/>
                  </a:cubicBezTo>
                  <a:cubicBezTo>
                    <a:pt x="110" y="5"/>
                    <a:pt x="115" y="13"/>
                    <a:pt x="120" y="19"/>
                  </a:cubicBezTo>
                  <a:cubicBezTo>
                    <a:pt x="125" y="25"/>
                    <a:pt x="128" y="37"/>
                    <a:pt x="124" y="45"/>
                  </a:cubicBezTo>
                  <a:cubicBezTo>
                    <a:pt x="121" y="53"/>
                    <a:pt x="109" y="56"/>
                    <a:pt x="102" y="58"/>
                  </a:cubicBezTo>
                  <a:cubicBezTo>
                    <a:pt x="92" y="62"/>
                    <a:pt x="82" y="63"/>
                    <a:pt x="72" y="66"/>
                  </a:cubicBezTo>
                  <a:cubicBezTo>
                    <a:pt x="52" y="72"/>
                    <a:pt x="29" y="80"/>
                    <a:pt x="15" y="96"/>
                  </a:cubicBezTo>
                  <a:cubicBezTo>
                    <a:pt x="6" y="107"/>
                    <a:pt x="0" y="122"/>
                    <a:pt x="1" y="136"/>
                  </a:cubicBezTo>
                  <a:cubicBezTo>
                    <a:pt x="1" y="131"/>
                    <a:pt x="4" y="128"/>
                    <a:pt x="6" y="125"/>
                  </a:cubicBezTo>
                  <a:cubicBezTo>
                    <a:pt x="10" y="119"/>
                    <a:pt x="14" y="113"/>
                    <a:pt x="19" y="108"/>
                  </a:cubicBezTo>
                  <a:cubicBezTo>
                    <a:pt x="28" y="101"/>
                    <a:pt x="39" y="96"/>
                    <a:pt x="49" y="91"/>
                  </a:cubicBezTo>
                  <a:cubicBezTo>
                    <a:pt x="60" y="85"/>
                    <a:pt x="75" y="83"/>
                    <a:pt x="87" y="81"/>
                  </a:cubicBezTo>
                  <a:cubicBezTo>
                    <a:pt x="92" y="81"/>
                    <a:pt x="96" y="81"/>
                    <a:pt x="102" y="81"/>
                  </a:cubicBezTo>
                  <a:cubicBezTo>
                    <a:pt x="105" y="81"/>
                    <a:pt x="108" y="82"/>
                    <a:pt x="111" y="82"/>
                  </a:cubicBezTo>
                  <a:cubicBezTo>
                    <a:pt x="115" y="82"/>
                    <a:pt x="119" y="84"/>
                    <a:pt x="122" y="84"/>
                  </a:cubicBezTo>
                </a:path>
              </a:pathLst>
            </a:custGeom>
            <a:solidFill>
              <a:srgbClr val="AD7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4" name="Freeform 194">
              <a:extLst>
                <a:ext uri="{FF2B5EF4-FFF2-40B4-BE49-F238E27FC236}">
                  <a16:creationId xmlns:a16="http://schemas.microsoft.com/office/drawing/2014/main" id="{1E322EFE-DAD8-4967-97BB-9B0BBF6D9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" y="743"/>
              <a:ext cx="109" cy="275"/>
            </a:xfrm>
            <a:custGeom>
              <a:avLst/>
              <a:gdLst>
                <a:gd name="T0" fmla="*/ 135 w 98"/>
                <a:gd name="T1" fmla="*/ 209 h 233"/>
                <a:gd name="T2" fmla="*/ 135 w 98"/>
                <a:gd name="T3" fmla="*/ 203 h 233"/>
                <a:gd name="T4" fmla="*/ 135 w 98"/>
                <a:gd name="T5" fmla="*/ 188 h 233"/>
                <a:gd name="T6" fmla="*/ 131 w 98"/>
                <a:gd name="T7" fmla="*/ 164 h 233"/>
                <a:gd name="T8" fmla="*/ 98 w 98"/>
                <a:gd name="T9" fmla="*/ 117 h 233"/>
                <a:gd name="T10" fmla="*/ 80 w 98"/>
                <a:gd name="T11" fmla="*/ 106 h 233"/>
                <a:gd name="T12" fmla="*/ 52 w 98"/>
                <a:gd name="T13" fmla="*/ 84 h 233"/>
                <a:gd name="T14" fmla="*/ 53 w 98"/>
                <a:gd name="T15" fmla="*/ 80 h 233"/>
                <a:gd name="T16" fmla="*/ 11 w 98"/>
                <a:gd name="T17" fmla="*/ 0 h 233"/>
                <a:gd name="T18" fmla="*/ 29 w 98"/>
                <a:gd name="T19" fmla="*/ 53 h 233"/>
                <a:gd name="T20" fmla="*/ 69 w 98"/>
                <a:gd name="T21" fmla="*/ 126 h 233"/>
                <a:gd name="T22" fmla="*/ 80 w 98"/>
                <a:gd name="T23" fmla="*/ 229 h 233"/>
                <a:gd name="T24" fmla="*/ 62 w 98"/>
                <a:gd name="T25" fmla="*/ 263 h 233"/>
                <a:gd name="T26" fmla="*/ 68 w 98"/>
                <a:gd name="T27" fmla="*/ 310 h 233"/>
                <a:gd name="T28" fmla="*/ 0 w 98"/>
                <a:gd name="T29" fmla="*/ 340 h 233"/>
                <a:gd name="T30" fmla="*/ 55 w 98"/>
                <a:gd name="T31" fmla="*/ 377 h 233"/>
                <a:gd name="T32" fmla="*/ 102 w 98"/>
                <a:gd name="T33" fmla="*/ 332 h 233"/>
                <a:gd name="T34" fmla="*/ 108 w 98"/>
                <a:gd name="T35" fmla="*/ 325 h 233"/>
                <a:gd name="T36" fmla="*/ 106 w 98"/>
                <a:gd name="T37" fmla="*/ 275 h 233"/>
                <a:gd name="T38" fmla="*/ 107 w 98"/>
                <a:gd name="T39" fmla="*/ 275 h 233"/>
                <a:gd name="T40" fmla="*/ 135 w 98"/>
                <a:gd name="T41" fmla="*/ 209 h 2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8" h="233">
                  <a:moveTo>
                    <a:pt x="98" y="127"/>
                  </a:moveTo>
                  <a:cubicBezTo>
                    <a:pt x="98" y="124"/>
                    <a:pt x="98" y="124"/>
                    <a:pt x="98" y="124"/>
                  </a:cubicBezTo>
                  <a:cubicBezTo>
                    <a:pt x="98" y="120"/>
                    <a:pt x="98" y="117"/>
                    <a:pt x="98" y="114"/>
                  </a:cubicBezTo>
                  <a:cubicBezTo>
                    <a:pt x="97" y="109"/>
                    <a:pt x="97" y="105"/>
                    <a:pt x="95" y="100"/>
                  </a:cubicBezTo>
                  <a:cubicBezTo>
                    <a:pt x="88" y="86"/>
                    <a:pt x="83" y="79"/>
                    <a:pt x="71" y="71"/>
                  </a:cubicBezTo>
                  <a:cubicBezTo>
                    <a:pt x="67" y="68"/>
                    <a:pt x="62" y="66"/>
                    <a:pt x="58" y="64"/>
                  </a:cubicBezTo>
                  <a:cubicBezTo>
                    <a:pt x="52" y="60"/>
                    <a:pt x="42" y="57"/>
                    <a:pt x="38" y="51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28" y="37"/>
                    <a:pt x="17" y="20"/>
                    <a:pt x="8" y="0"/>
                  </a:cubicBezTo>
                  <a:cubicBezTo>
                    <a:pt x="11" y="12"/>
                    <a:pt x="15" y="22"/>
                    <a:pt x="21" y="32"/>
                  </a:cubicBezTo>
                  <a:cubicBezTo>
                    <a:pt x="29" y="48"/>
                    <a:pt x="39" y="64"/>
                    <a:pt x="50" y="77"/>
                  </a:cubicBezTo>
                  <a:cubicBezTo>
                    <a:pt x="64" y="93"/>
                    <a:pt x="69" y="120"/>
                    <a:pt x="58" y="139"/>
                  </a:cubicBezTo>
                  <a:cubicBezTo>
                    <a:pt x="54" y="146"/>
                    <a:pt x="44" y="151"/>
                    <a:pt x="45" y="160"/>
                  </a:cubicBezTo>
                  <a:cubicBezTo>
                    <a:pt x="46" y="169"/>
                    <a:pt x="51" y="178"/>
                    <a:pt x="49" y="189"/>
                  </a:cubicBezTo>
                  <a:cubicBezTo>
                    <a:pt x="45" y="205"/>
                    <a:pt x="14" y="217"/>
                    <a:pt x="0" y="207"/>
                  </a:cubicBezTo>
                  <a:cubicBezTo>
                    <a:pt x="12" y="224"/>
                    <a:pt x="25" y="233"/>
                    <a:pt x="40" y="229"/>
                  </a:cubicBezTo>
                  <a:cubicBezTo>
                    <a:pt x="55" y="226"/>
                    <a:pt x="66" y="215"/>
                    <a:pt x="75" y="202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85" y="186"/>
                    <a:pt x="82" y="175"/>
                    <a:pt x="76" y="167"/>
                  </a:cubicBezTo>
                  <a:cubicBezTo>
                    <a:pt x="77" y="167"/>
                    <a:pt x="77" y="167"/>
                    <a:pt x="77" y="167"/>
                  </a:cubicBezTo>
                  <a:cubicBezTo>
                    <a:pt x="83" y="166"/>
                    <a:pt x="96" y="150"/>
                    <a:pt x="98" y="127"/>
                  </a:cubicBezTo>
                  <a:close/>
                </a:path>
              </a:pathLst>
            </a:custGeom>
            <a:solidFill>
              <a:srgbClr val="B78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5" name="Freeform 195">
              <a:extLst>
                <a:ext uri="{FF2B5EF4-FFF2-40B4-BE49-F238E27FC236}">
                  <a16:creationId xmlns:a16="http://schemas.microsoft.com/office/drawing/2014/main" id="{5DAB9B5A-47FF-4C43-975E-CF0EEF3F4C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" y="826"/>
              <a:ext cx="101" cy="175"/>
            </a:xfrm>
            <a:custGeom>
              <a:avLst/>
              <a:gdLst>
                <a:gd name="T0" fmla="*/ 83 w 91"/>
                <a:gd name="T1" fmla="*/ 197 h 148"/>
                <a:gd name="T2" fmla="*/ 70 w 91"/>
                <a:gd name="T3" fmla="*/ 155 h 148"/>
                <a:gd name="T4" fmla="*/ 51 w 91"/>
                <a:gd name="T5" fmla="*/ 121 h 148"/>
                <a:gd name="T6" fmla="*/ 18 w 91"/>
                <a:gd name="T7" fmla="*/ 57 h 148"/>
                <a:gd name="T8" fmla="*/ 3 w 91"/>
                <a:gd name="T9" fmla="*/ 26 h 148"/>
                <a:gd name="T10" fmla="*/ 57 w 91"/>
                <a:gd name="T11" fmla="*/ 175 h 148"/>
                <a:gd name="T12" fmla="*/ 90 w 91"/>
                <a:gd name="T13" fmla="*/ 244 h 148"/>
                <a:gd name="T14" fmla="*/ 124 w 91"/>
                <a:gd name="T15" fmla="*/ 232 h 148"/>
                <a:gd name="T16" fmla="*/ 83 w 91"/>
                <a:gd name="T17" fmla="*/ 197 h 148"/>
                <a:gd name="T18" fmla="*/ 0 w 91"/>
                <a:gd name="T19" fmla="*/ 1 h 148"/>
                <a:gd name="T20" fmla="*/ 0 w 91"/>
                <a:gd name="T21" fmla="*/ 0 h 148"/>
                <a:gd name="T22" fmla="*/ 0 w 91"/>
                <a:gd name="T23" fmla="*/ 0 h 148"/>
                <a:gd name="T24" fmla="*/ 0 w 91"/>
                <a:gd name="T25" fmla="*/ 1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8">
                  <a:moveTo>
                    <a:pt x="61" y="119"/>
                  </a:moveTo>
                  <a:cubicBezTo>
                    <a:pt x="56" y="112"/>
                    <a:pt x="55" y="103"/>
                    <a:pt x="51" y="94"/>
                  </a:cubicBezTo>
                  <a:cubicBezTo>
                    <a:pt x="47" y="86"/>
                    <a:pt x="42" y="80"/>
                    <a:pt x="37" y="73"/>
                  </a:cubicBezTo>
                  <a:cubicBezTo>
                    <a:pt x="28" y="61"/>
                    <a:pt x="19" y="48"/>
                    <a:pt x="13" y="35"/>
                  </a:cubicBezTo>
                  <a:cubicBezTo>
                    <a:pt x="10" y="30"/>
                    <a:pt x="6" y="23"/>
                    <a:pt x="3" y="16"/>
                  </a:cubicBezTo>
                  <a:cubicBezTo>
                    <a:pt x="13" y="54"/>
                    <a:pt x="28" y="75"/>
                    <a:pt x="41" y="106"/>
                  </a:cubicBezTo>
                  <a:cubicBezTo>
                    <a:pt x="49" y="123"/>
                    <a:pt x="57" y="137"/>
                    <a:pt x="66" y="147"/>
                  </a:cubicBezTo>
                  <a:cubicBezTo>
                    <a:pt x="76" y="148"/>
                    <a:pt x="86" y="147"/>
                    <a:pt x="91" y="140"/>
                  </a:cubicBezTo>
                  <a:cubicBezTo>
                    <a:pt x="77" y="138"/>
                    <a:pt x="69" y="131"/>
                    <a:pt x="61" y="119"/>
                  </a:cubicBezTo>
                  <a:close/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B78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6" name="Freeform 196">
              <a:extLst>
                <a:ext uri="{FF2B5EF4-FFF2-40B4-BE49-F238E27FC236}">
                  <a16:creationId xmlns:a16="http://schemas.microsoft.com/office/drawing/2014/main" id="{1EAB4F3D-E61F-4A36-B188-98A186C39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421"/>
              <a:ext cx="54" cy="31"/>
            </a:xfrm>
            <a:custGeom>
              <a:avLst/>
              <a:gdLst>
                <a:gd name="T0" fmla="*/ 66 w 49"/>
                <a:gd name="T1" fmla="*/ 2 h 27"/>
                <a:gd name="T2" fmla="*/ 35 w 49"/>
                <a:gd name="T3" fmla="*/ 0 h 27"/>
                <a:gd name="T4" fmla="*/ 26 w 49"/>
                <a:gd name="T5" fmla="*/ 1 h 27"/>
                <a:gd name="T6" fmla="*/ 0 w 49"/>
                <a:gd name="T7" fmla="*/ 41 h 27"/>
                <a:gd name="T8" fmla="*/ 2 w 49"/>
                <a:gd name="T9" fmla="*/ 41 h 27"/>
                <a:gd name="T10" fmla="*/ 11 w 49"/>
                <a:gd name="T11" fmla="*/ 39 h 27"/>
                <a:gd name="T12" fmla="*/ 17 w 49"/>
                <a:gd name="T13" fmla="*/ 26 h 27"/>
                <a:gd name="T14" fmla="*/ 56 w 49"/>
                <a:gd name="T15" fmla="*/ 2 h 27"/>
                <a:gd name="T16" fmla="*/ 66 w 49"/>
                <a:gd name="T17" fmla="*/ 2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7">
                  <a:moveTo>
                    <a:pt x="49" y="2"/>
                  </a:moveTo>
                  <a:cubicBezTo>
                    <a:pt x="41" y="1"/>
                    <a:pt x="34" y="0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4" y="26"/>
                    <a:pt x="6" y="26"/>
                    <a:pt x="8" y="26"/>
                  </a:cubicBezTo>
                  <a:cubicBezTo>
                    <a:pt x="10" y="23"/>
                    <a:pt x="11" y="19"/>
                    <a:pt x="13" y="17"/>
                  </a:cubicBezTo>
                  <a:cubicBezTo>
                    <a:pt x="20" y="8"/>
                    <a:pt x="31" y="4"/>
                    <a:pt x="42" y="2"/>
                  </a:cubicBezTo>
                  <a:cubicBezTo>
                    <a:pt x="44" y="2"/>
                    <a:pt x="46" y="2"/>
                    <a:pt x="49" y="2"/>
                  </a:cubicBezTo>
                  <a:close/>
                </a:path>
              </a:pathLst>
            </a:custGeom>
            <a:solidFill>
              <a:srgbClr val="AD7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7" name="Freeform 197">
              <a:extLst>
                <a:ext uri="{FF2B5EF4-FFF2-40B4-BE49-F238E27FC236}">
                  <a16:creationId xmlns:a16="http://schemas.microsoft.com/office/drawing/2014/main" id="{D5C6B645-6E64-425F-ACF1-0B3070A80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441"/>
              <a:ext cx="98" cy="192"/>
            </a:xfrm>
            <a:custGeom>
              <a:avLst/>
              <a:gdLst>
                <a:gd name="T0" fmla="*/ 119 w 88"/>
                <a:gd name="T1" fmla="*/ 216 h 163"/>
                <a:gd name="T2" fmla="*/ 101 w 88"/>
                <a:gd name="T3" fmla="*/ 135 h 163"/>
                <a:gd name="T4" fmla="*/ 87 w 88"/>
                <a:gd name="T5" fmla="*/ 92 h 163"/>
                <a:gd name="T6" fmla="*/ 82 w 88"/>
                <a:gd name="T7" fmla="*/ 81 h 163"/>
                <a:gd name="T8" fmla="*/ 33 w 88"/>
                <a:gd name="T9" fmla="*/ 22 h 163"/>
                <a:gd name="T10" fmla="*/ 0 w 88"/>
                <a:gd name="T11" fmla="*/ 0 h 163"/>
                <a:gd name="T12" fmla="*/ 21 w 88"/>
                <a:gd name="T13" fmla="*/ 25 h 163"/>
                <a:gd name="T14" fmla="*/ 43 w 88"/>
                <a:gd name="T15" fmla="*/ 73 h 163"/>
                <a:gd name="T16" fmla="*/ 91 w 88"/>
                <a:gd name="T17" fmla="*/ 251 h 163"/>
                <a:gd name="T18" fmla="*/ 89 w 88"/>
                <a:gd name="T19" fmla="*/ 256 h 163"/>
                <a:gd name="T20" fmla="*/ 91 w 88"/>
                <a:gd name="T21" fmla="*/ 266 h 163"/>
                <a:gd name="T22" fmla="*/ 119 w 88"/>
                <a:gd name="T23" fmla="*/ 216 h 1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163">
                  <a:moveTo>
                    <a:pt x="86" y="132"/>
                  </a:moveTo>
                  <a:cubicBezTo>
                    <a:pt x="79" y="113"/>
                    <a:pt x="81" y="107"/>
                    <a:pt x="74" y="83"/>
                  </a:cubicBezTo>
                  <a:cubicBezTo>
                    <a:pt x="72" y="73"/>
                    <a:pt x="68" y="64"/>
                    <a:pt x="63" y="56"/>
                  </a:cubicBezTo>
                  <a:cubicBezTo>
                    <a:pt x="61" y="53"/>
                    <a:pt x="60" y="51"/>
                    <a:pt x="59" y="50"/>
                  </a:cubicBezTo>
                  <a:cubicBezTo>
                    <a:pt x="48" y="33"/>
                    <a:pt x="34" y="21"/>
                    <a:pt x="24" y="14"/>
                  </a:cubicBezTo>
                  <a:cubicBezTo>
                    <a:pt x="17" y="9"/>
                    <a:pt x="8" y="4"/>
                    <a:pt x="0" y="0"/>
                  </a:cubicBezTo>
                  <a:cubicBezTo>
                    <a:pt x="5" y="5"/>
                    <a:pt x="10" y="10"/>
                    <a:pt x="15" y="15"/>
                  </a:cubicBezTo>
                  <a:cubicBezTo>
                    <a:pt x="21" y="23"/>
                    <a:pt x="27" y="34"/>
                    <a:pt x="31" y="45"/>
                  </a:cubicBezTo>
                  <a:cubicBezTo>
                    <a:pt x="64" y="71"/>
                    <a:pt x="76" y="107"/>
                    <a:pt x="66" y="154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5" y="157"/>
                    <a:pt x="65" y="160"/>
                    <a:pt x="66" y="163"/>
                  </a:cubicBezTo>
                  <a:cubicBezTo>
                    <a:pt x="78" y="159"/>
                    <a:pt x="88" y="143"/>
                    <a:pt x="86" y="132"/>
                  </a:cubicBezTo>
                  <a:close/>
                </a:path>
              </a:pathLst>
            </a:custGeom>
            <a:solidFill>
              <a:srgbClr val="AD7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8" name="Freeform 198">
              <a:extLst>
                <a:ext uri="{FF2B5EF4-FFF2-40B4-BE49-F238E27FC236}">
                  <a16:creationId xmlns:a16="http://schemas.microsoft.com/office/drawing/2014/main" id="{0D648583-59D9-498E-A847-417EF5B6A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" y="495"/>
              <a:ext cx="69" cy="42"/>
            </a:xfrm>
            <a:custGeom>
              <a:avLst/>
              <a:gdLst>
                <a:gd name="T0" fmla="*/ 12 w 63"/>
                <a:gd name="T1" fmla="*/ 55 h 36"/>
                <a:gd name="T2" fmla="*/ 39 w 63"/>
                <a:gd name="T3" fmla="*/ 55 h 36"/>
                <a:gd name="T4" fmla="*/ 64 w 63"/>
                <a:gd name="T5" fmla="*/ 55 h 36"/>
                <a:gd name="T6" fmla="*/ 83 w 63"/>
                <a:gd name="T7" fmla="*/ 0 h 36"/>
                <a:gd name="T8" fmla="*/ 67 w 63"/>
                <a:gd name="T9" fmla="*/ 25 h 36"/>
                <a:gd name="T10" fmla="*/ 43 w 63"/>
                <a:gd name="T11" fmla="*/ 43 h 36"/>
                <a:gd name="T12" fmla="*/ 0 w 63"/>
                <a:gd name="T13" fmla="*/ 4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4"/>
                  </a:moveTo>
                  <a:cubicBezTo>
                    <a:pt x="16" y="35"/>
                    <a:pt x="23" y="34"/>
                    <a:pt x="30" y="34"/>
                  </a:cubicBezTo>
                  <a:cubicBezTo>
                    <a:pt x="36" y="34"/>
                    <a:pt x="43" y="36"/>
                    <a:pt x="48" y="34"/>
                  </a:cubicBezTo>
                  <a:cubicBezTo>
                    <a:pt x="57" y="32"/>
                    <a:pt x="62" y="8"/>
                    <a:pt x="63" y="0"/>
                  </a:cubicBezTo>
                  <a:cubicBezTo>
                    <a:pt x="59" y="1"/>
                    <a:pt x="54" y="11"/>
                    <a:pt x="51" y="15"/>
                  </a:cubicBezTo>
                  <a:cubicBezTo>
                    <a:pt x="46" y="23"/>
                    <a:pt x="42" y="26"/>
                    <a:pt x="33" y="27"/>
                  </a:cubicBezTo>
                  <a:cubicBezTo>
                    <a:pt x="23" y="28"/>
                    <a:pt x="10" y="33"/>
                    <a:pt x="0" y="27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9" name="Freeform 199">
              <a:extLst>
                <a:ext uri="{FF2B5EF4-FFF2-40B4-BE49-F238E27FC236}">
                  <a16:creationId xmlns:a16="http://schemas.microsoft.com/office/drawing/2014/main" id="{8CABAB06-023E-46DC-928A-6C447C07D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" y="555"/>
              <a:ext cx="63" cy="45"/>
            </a:xfrm>
            <a:custGeom>
              <a:avLst/>
              <a:gdLst>
                <a:gd name="T0" fmla="*/ 3 w 57"/>
                <a:gd name="T1" fmla="*/ 53 h 38"/>
                <a:gd name="T2" fmla="*/ 31 w 57"/>
                <a:gd name="T3" fmla="*/ 62 h 38"/>
                <a:gd name="T4" fmla="*/ 59 w 57"/>
                <a:gd name="T5" fmla="*/ 62 h 38"/>
                <a:gd name="T6" fmla="*/ 69 w 57"/>
                <a:gd name="T7" fmla="*/ 37 h 38"/>
                <a:gd name="T8" fmla="*/ 77 w 57"/>
                <a:gd name="T9" fmla="*/ 0 h 38"/>
                <a:gd name="T10" fmla="*/ 44 w 57"/>
                <a:gd name="T11" fmla="*/ 44 h 38"/>
                <a:gd name="T12" fmla="*/ 0 w 57"/>
                <a:gd name="T13" fmla="*/ 39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3" y="32"/>
                  </a:moveTo>
                  <a:cubicBezTo>
                    <a:pt x="4" y="36"/>
                    <a:pt x="18" y="36"/>
                    <a:pt x="23" y="37"/>
                  </a:cubicBezTo>
                  <a:cubicBezTo>
                    <a:pt x="29" y="38"/>
                    <a:pt x="37" y="38"/>
                    <a:pt x="43" y="37"/>
                  </a:cubicBezTo>
                  <a:cubicBezTo>
                    <a:pt x="51" y="35"/>
                    <a:pt x="50" y="29"/>
                    <a:pt x="51" y="22"/>
                  </a:cubicBezTo>
                  <a:cubicBezTo>
                    <a:pt x="53" y="15"/>
                    <a:pt x="57" y="7"/>
                    <a:pt x="57" y="0"/>
                  </a:cubicBezTo>
                  <a:cubicBezTo>
                    <a:pt x="46" y="7"/>
                    <a:pt x="48" y="23"/>
                    <a:pt x="33" y="26"/>
                  </a:cubicBezTo>
                  <a:cubicBezTo>
                    <a:pt x="27" y="27"/>
                    <a:pt x="2" y="32"/>
                    <a:pt x="0" y="24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0" name="Freeform 200">
              <a:extLst>
                <a:ext uri="{FF2B5EF4-FFF2-40B4-BE49-F238E27FC236}">
                  <a16:creationId xmlns:a16="http://schemas.microsoft.com/office/drawing/2014/main" id="{F84B33CF-B652-4F8C-A162-728899E67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" y="581"/>
              <a:ext cx="70" cy="73"/>
            </a:xfrm>
            <a:custGeom>
              <a:avLst/>
              <a:gdLst>
                <a:gd name="T0" fmla="*/ 2 w 63"/>
                <a:gd name="T1" fmla="*/ 0 h 62"/>
                <a:gd name="T2" fmla="*/ 42 w 63"/>
                <a:gd name="T3" fmla="*/ 61 h 62"/>
                <a:gd name="T4" fmla="*/ 69 w 63"/>
                <a:gd name="T5" fmla="*/ 68 h 62"/>
                <a:gd name="T6" fmla="*/ 81 w 63"/>
                <a:gd name="T7" fmla="*/ 53 h 62"/>
                <a:gd name="T8" fmla="*/ 81 w 63"/>
                <a:gd name="T9" fmla="*/ 100 h 62"/>
                <a:gd name="T10" fmla="*/ 67 w 63"/>
                <a:gd name="T11" fmla="*/ 101 h 62"/>
                <a:gd name="T12" fmla="*/ 52 w 63"/>
                <a:gd name="T13" fmla="*/ 94 h 62"/>
                <a:gd name="T14" fmla="*/ 0 w 63"/>
                <a:gd name="T15" fmla="*/ 39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2" y="0"/>
                  </a:moveTo>
                  <a:cubicBezTo>
                    <a:pt x="0" y="15"/>
                    <a:pt x="18" y="32"/>
                    <a:pt x="31" y="37"/>
                  </a:cubicBezTo>
                  <a:cubicBezTo>
                    <a:pt x="36" y="40"/>
                    <a:pt x="44" y="44"/>
                    <a:pt x="50" y="42"/>
                  </a:cubicBezTo>
                  <a:cubicBezTo>
                    <a:pt x="55" y="41"/>
                    <a:pt x="56" y="36"/>
                    <a:pt x="59" y="32"/>
                  </a:cubicBezTo>
                  <a:cubicBezTo>
                    <a:pt x="61" y="36"/>
                    <a:pt x="63" y="58"/>
                    <a:pt x="59" y="61"/>
                  </a:cubicBezTo>
                  <a:cubicBezTo>
                    <a:pt x="58" y="62"/>
                    <a:pt x="51" y="62"/>
                    <a:pt x="49" y="62"/>
                  </a:cubicBezTo>
                  <a:cubicBezTo>
                    <a:pt x="44" y="62"/>
                    <a:pt x="42" y="60"/>
                    <a:pt x="38" y="58"/>
                  </a:cubicBezTo>
                  <a:cubicBezTo>
                    <a:pt x="23" y="49"/>
                    <a:pt x="9" y="38"/>
                    <a:pt x="0" y="24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1" name="Freeform 201">
              <a:extLst>
                <a:ext uri="{FF2B5EF4-FFF2-40B4-BE49-F238E27FC236}">
                  <a16:creationId xmlns:a16="http://schemas.microsoft.com/office/drawing/2014/main" id="{6FAB578D-325F-4016-8E1C-53855C07E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446"/>
              <a:ext cx="59" cy="164"/>
            </a:xfrm>
            <a:custGeom>
              <a:avLst/>
              <a:gdLst>
                <a:gd name="T0" fmla="*/ 0 w 53"/>
                <a:gd name="T1" fmla="*/ 0 h 139"/>
                <a:gd name="T2" fmla="*/ 18 w 53"/>
                <a:gd name="T3" fmla="*/ 63 h 139"/>
                <a:gd name="T4" fmla="*/ 40 w 53"/>
                <a:gd name="T5" fmla="*/ 109 h 139"/>
                <a:gd name="T6" fmla="*/ 69 w 53"/>
                <a:gd name="T7" fmla="*/ 171 h 139"/>
                <a:gd name="T8" fmla="*/ 66 w 53"/>
                <a:gd name="T9" fmla="*/ 228 h 139"/>
                <a:gd name="T10" fmla="*/ 53 w 53"/>
                <a:gd name="T11" fmla="*/ 211 h 139"/>
                <a:gd name="T12" fmla="*/ 53 w 53"/>
                <a:gd name="T13" fmla="*/ 177 h 139"/>
                <a:gd name="T14" fmla="*/ 39 w 53"/>
                <a:gd name="T15" fmla="*/ 140 h 139"/>
                <a:gd name="T16" fmla="*/ 16 w 53"/>
                <a:gd name="T17" fmla="*/ 100 h 139"/>
                <a:gd name="T18" fmla="*/ 8 w 53"/>
                <a:gd name="T19" fmla="*/ 79 h 139"/>
                <a:gd name="T20" fmla="*/ 1 w 53"/>
                <a:gd name="T21" fmla="*/ 34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0" y="0"/>
                  </a:moveTo>
                  <a:cubicBezTo>
                    <a:pt x="0" y="14"/>
                    <a:pt x="8" y="26"/>
                    <a:pt x="13" y="38"/>
                  </a:cubicBezTo>
                  <a:cubicBezTo>
                    <a:pt x="18" y="48"/>
                    <a:pt x="21" y="58"/>
                    <a:pt x="29" y="66"/>
                  </a:cubicBezTo>
                  <a:cubicBezTo>
                    <a:pt x="39" y="77"/>
                    <a:pt x="47" y="89"/>
                    <a:pt x="50" y="104"/>
                  </a:cubicBezTo>
                  <a:cubicBezTo>
                    <a:pt x="52" y="113"/>
                    <a:pt x="53" y="132"/>
                    <a:pt x="48" y="139"/>
                  </a:cubicBezTo>
                  <a:cubicBezTo>
                    <a:pt x="42" y="137"/>
                    <a:pt x="41" y="136"/>
                    <a:pt x="39" y="129"/>
                  </a:cubicBezTo>
                  <a:cubicBezTo>
                    <a:pt x="38" y="122"/>
                    <a:pt x="39" y="115"/>
                    <a:pt x="39" y="108"/>
                  </a:cubicBezTo>
                  <a:cubicBezTo>
                    <a:pt x="38" y="98"/>
                    <a:pt x="35" y="93"/>
                    <a:pt x="28" y="86"/>
                  </a:cubicBezTo>
                  <a:cubicBezTo>
                    <a:pt x="22" y="78"/>
                    <a:pt x="18" y="70"/>
                    <a:pt x="12" y="61"/>
                  </a:cubicBezTo>
                  <a:cubicBezTo>
                    <a:pt x="10" y="57"/>
                    <a:pt x="7" y="53"/>
                    <a:pt x="5" y="48"/>
                  </a:cubicBezTo>
                  <a:cubicBezTo>
                    <a:pt x="3" y="39"/>
                    <a:pt x="4" y="30"/>
                    <a:pt x="1" y="2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2" name="Freeform 202">
              <a:extLst>
                <a:ext uri="{FF2B5EF4-FFF2-40B4-BE49-F238E27FC236}">
                  <a16:creationId xmlns:a16="http://schemas.microsoft.com/office/drawing/2014/main" id="{446B4AD5-9594-430D-841D-76E686D27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391"/>
              <a:ext cx="65" cy="28"/>
            </a:xfrm>
            <a:custGeom>
              <a:avLst/>
              <a:gdLst>
                <a:gd name="T0" fmla="*/ 22 w 58"/>
                <a:gd name="T1" fmla="*/ 39 h 24"/>
                <a:gd name="T2" fmla="*/ 59 w 58"/>
                <a:gd name="T3" fmla="*/ 22 h 24"/>
                <a:gd name="T4" fmla="*/ 65 w 58"/>
                <a:gd name="T5" fmla="*/ 2 h 24"/>
                <a:gd name="T6" fmla="*/ 0 w 58"/>
                <a:gd name="T7" fmla="*/ 3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4">
                  <a:moveTo>
                    <a:pt x="16" y="24"/>
                  </a:moveTo>
                  <a:cubicBezTo>
                    <a:pt x="22" y="24"/>
                    <a:pt x="34" y="16"/>
                    <a:pt x="42" y="14"/>
                  </a:cubicBezTo>
                  <a:cubicBezTo>
                    <a:pt x="49" y="12"/>
                    <a:pt x="58" y="6"/>
                    <a:pt x="46" y="2"/>
                  </a:cubicBezTo>
                  <a:cubicBezTo>
                    <a:pt x="35" y="0"/>
                    <a:pt x="6" y="11"/>
                    <a:pt x="0" y="2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3" name="Freeform 203">
              <a:extLst>
                <a:ext uri="{FF2B5EF4-FFF2-40B4-BE49-F238E27FC236}">
                  <a16:creationId xmlns:a16="http://schemas.microsoft.com/office/drawing/2014/main" id="{9B170A42-A478-4767-9BC9-04C930175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408"/>
              <a:ext cx="19" cy="15"/>
            </a:xfrm>
            <a:custGeom>
              <a:avLst/>
              <a:gdLst>
                <a:gd name="T0" fmla="*/ 19 w 17"/>
                <a:gd name="T1" fmla="*/ 0 h 13"/>
                <a:gd name="T2" fmla="*/ 23 w 17"/>
                <a:gd name="T3" fmla="*/ 17 h 13"/>
                <a:gd name="T4" fmla="*/ 0 w 17"/>
                <a:gd name="T5" fmla="*/ 1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9" y="6"/>
                    <a:pt x="16" y="7"/>
                    <a:pt x="17" y="11"/>
                  </a:cubicBezTo>
                  <a:cubicBezTo>
                    <a:pt x="13" y="13"/>
                    <a:pt x="5" y="9"/>
                    <a:pt x="0" y="9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4" name="Freeform 204">
              <a:extLst>
                <a:ext uri="{FF2B5EF4-FFF2-40B4-BE49-F238E27FC236}">
                  <a16:creationId xmlns:a16="http://schemas.microsoft.com/office/drawing/2014/main" id="{1AE4CFE0-15CC-4B9A-90B4-624FE8839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454"/>
              <a:ext cx="60" cy="41"/>
            </a:xfrm>
            <a:custGeom>
              <a:avLst/>
              <a:gdLst>
                <a:gd name="T0" fmla="*/ 0 w 54"/>
                <a:gd name="T1" fmla="*/ 21 h 35"/>
                <a:gd name="T2" fmla="*/ 18 w 54"/>
                <a:gd name="T3" fmla="*/ 29 h 35"/>
                <a:gd name="T4" fmla="*/ 41 w 54"/>
                <a:gd name="T5" fmla="*/ 29 h 35"/>
                <a:gd name="T6" fmla="*/ 69 w 54"/>
                <a:gd name="T7" fmla="*/ 0 h 35"/>
                <a:gd name="T8" fmla="*/ 32 w 54"/>
                <a:gd name="T9" fmla="*/ 56 h 35"/>
                <a:gd name="T10" fmla="*/ 14 w 54"/>
                <a:gd name="T11" fmla="*/ 3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5">
                  <a:moveTo>
                    <a:pt x="0" y="13"/>
                  </a:moveTo>
                  <a:cubicBezTo>
                    <a:pt x="6" y="12"/>
                    <a:pt x="8" y="17"/>
                    <a:pt x="13" y="18"/>
                  </a:cubicBezTo>
                  <a:cubicBezTo>
                    <a:pt x="19" y="21"/>
                    <a:pt x="24" y="19"/>
                    <a:pt x="30" y="18"/>
                  </a:cubicBezTo>
                  <a:cubicBezTo>
                    <a:pt x="43" y="14"/>
                    <a:pt x="45" y="12"/>
                    <a:pt x="50" y="0"/>
                  </a:cubicBezTo>
                  <a:cubicBezTo>
                    <a:pt x="54" y="19"/>
                    <a:pt x="34" y="23"/>
                    <a:pt x="23" y="35"/>
                  </a:cubicBezTo>
                  <a:cubicBezTo>
                    <a:pt x="19" y="31"/>
                    <a:pt x="15" y="24"/>
                    <a:pt x="11" y="20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5" name="Freeform 205">
              <a:extLst>
                <a:ext uri="{FF2B5EF4-FFF2-40B4-BE49-F238E27FC236}">
                  <a16:creationId xmlns:a16="http://schemas.microsoft.com/office/drawing/2014/main" id="{D03F148D-84CE-49B3-A2CE-49D3D52A8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511"/>
              <a:ext cx="46" cy="66"/>
            </a:xfrm>
            <a:custGeom>
              <a:avLst/>
              <a:gdLst>
                <a:gd name="T0" fmla="*/ 9 w 42"/>
                <a:gd name="T1" fmla="*/ 29 h 56"/>
                <a:gd name="T2" fmla="*/ 14 w 42"/>
                <a:gd name="T3" fmla="*/ 92 h 56"/>
                <a:gd name="T4" fmla="*/ 34 w 42"/>
                <a:gd name="T5" fmla="*/ 39 h 56"/>
                <a:gd name="T6" fmla="*/ 46 w 42"/>
                <a:gd name="T7" fmla="*/ 0 h 56"/>
                <a:gd name="T8" fmla="*/ 27 w 42"/>
                <a:gd name="T9" fmla="*/ 25 h 56"/>
                <a:gd name="T10" fmla="*/ 0 w 42"/>
                <a:gd name="T11" fmla="*/ 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6">
                  <a:moveTo>
                    <a:pt x="6" y="18"/>
                  </a:moveTo>
                  <a:cubicBezTo>
                    <a:pt x="7" y="31"/>
                    <a:pt x="11" y="43"/>
                    <a:pt x="11" y="56"/>
                  </a:cubicBezTo>
                  <a:cubicBezTo>
                    <a:pt x="14" y="45"/>
                    <a:pt x="18" y="34"/>
                    <a:pt x="26" y="24"/>
                  </a:cubicBezTo>
                  <a:cubicBezTo>
                    <a:pt x="33" y="16"/>
                    <a:pt x="42" y="13"/>
                    <a:pt x="35" y="0"/>
                  </a:cubicBezTo>
                  <a:cubicBezTo>
                    <a:pt x="38" y="10"/>
                    <a:pt x="30" y="15"/>
                    <a:pt x="21" y="15"/>
                  </a:cubicBezTo>
                  <a:cubicBezTo>
                    <a:pt x="10" y="16"/>
                    <a:pt x="10" y="7"/>
                    <a:pt x="0" y="5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6" name="Freeform 206">
              <a:extLst>
                <a:ext uri="{FF2B5EF4-FFF2-40B4-BE49-F238E27FC236}">
                  <a16:creationId xmlns:a16="http://schemas.microsoft.com/office/drawing/2014/main" id="{5C01FB9D-3923-4460-A97B-69D241D06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209"/>
              <a:ext cx="197" cy="84"/>
            </a:xfrm>
            <a:custGeom>
              <a:avLst/>
              <a:gdLst>
                <a:gd name="T0" fmla="*/ 42 w 178"/>
                <a:gd name="T1" fmla="*/ 92 h 71"/>
                <a:gd name="T2" fmla="*/ 72 w 178"/>
                <a:gd name="T3" fmla="*/ 106 h 71"/>
                <a:gd name="T4" fmla="*/ 111 w 178"/>
                <a:gd name="T5" fmla="*/ 109 h 71"/>
                <a:gd name="T6" fmla="*/ 187 w 178"/>
                <a:gd name="T7" fmla="*/ 108 h 71"/>
                <a:gd name="T8" fmla="*/ 226 w 178"/>
                <a:gd name="T9" fmla="*/ 108 h 71"/>
                <a:gd name="T10" fmla="*/ 232 w 178"/>
                <a:gd name="T11" fmla="*/ 79 h 71"/>
                <a:gd name="T12" fmla="*/ 193 w 178"/>
                <a:gd name="T13" fmla="*/ 0 h 71"/>
                <a:gd name="T14" fmla="*/ 195 w 178"/>
                <a:gd name="T15" fmla="*/ 76 h 71"/>
                <a:gd name="T16" fmla="*/ 123 w 178"/>
                <a:gd name="T17" fmla="*/ 75 h 71"/>
                <a:gd name="T18" fmla="*/ 46 w 178"/>
                <a:gd name="T19" fmla="*/ 70 h 71"/>
                <a:gd name="T20" fmla="*/ 0 w 178"/>
                <a:gd name="T21" fmla="*/ 117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1" y="56"/>
                  </a:moveTo>
                  <a:cubicBezTo>
                    <a:pt x="42" y="56"/>
                    <a:pt x="43" y="59"/>
                    <a:pt x="53" y="64"/>
                  </a:cubicBezTo>
                  <a:cubicBezTo>
                    <a:pt x="61" y="68"/>
                    <a:pt x="71" y="66"/>
                    <a:pt x="81" y="66"/>
                  </a:cubicBezTo>
                  <a:cubicBezTo>
                    <a:pt x="100" y="65"/>
                    <a:pt x="119" y="65"/>
                    <a:pt x="138" y="65"/>
                  </a:cubicBezTo>
                  <a:cubicBezTo>
                    <a:pt x="147" y="65"/>
                    <a:pt x="157" y="65"/>
                    <a:pt x="166" y="65"/>
                  </a:cubicBezTo>
                  <a:cubicBezTo>
                    <a:pt x="178" y="64"/>
                    <a:pt x="176" y="58"/>
                    <a:pt x="172" y="48"/>
                  </a:cubicBezTo>
                  <a:cubicBezTo>
                    <a:pt x="166" y="33"/>
                    <a:pt x="155" y="10"/>
                    <a:pt x="142" y="0"/>
                  </a:cubicBezTo>
                  <a:cubicBezTo>
                    <a:pt x="143" y="16"/>
                    <a:pt x="166" y="33"/>
                    <a:pt x="144" y="46"/>
                  </a:cubicBezTo>
                  <a:cubicBezTo>
                    <a:pt x="128" y="55"/>
                    <a:pt x="107" y="49"/>
                    <a:pt x="90" y="45"/>
                  </a:cubicBezTo>
                  <a:cubicBezTo>
                    <a:pt x="72" y="41"/>
                    <a:pt x="52" y="36"/>
                    <a:pt x="34" y="42"/>
                  </a:cubicBezTo>
                  <a:cubicBezTo>
                    <a:pt x="22" y="47"/>
                    <a:pt x="1" y="57"/>
                    <a:pt x="0" y="7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7" name="Freeform 207">
              <a:extLst>
                <a:ext uri="{FF2B5EF4-FFF2-40B4-BE49-F238E27FC236}">
                  <a16:creationId xmlns:a16="http://schemas.microsoft.com/office/drawing/2014/main" id="{228D7348-C11C-4F48-852F-CB6CA4815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111"/>
              <a:ext cx="38" cy="43"/>
            </a:xfrm>
            <a:custGeom>
              <a:avLst/>
              <a:gdLst>
                <a:gd name="T0" fmla="*/ 35 w 34"/>
                <a:gd name="T1" fmla="*/ 1 h 36"/>
                <a:gd name="T2" fmla="*/ 40 w 34"/>
                <a:gd name="T3" fmla="*/ 50 h 36"/>
                <a:gd name="T4" fmla="*/ 25 w 34"/>
                <a:gd name="T5" fmla="*/ 54 h 36"/>
                <a:gd name="T6" fmla="*/ 0 w 34"/>
                <a:gd name="T7" fmla="*/ 53 h 36"/>
                <a:gd name="T8" fmla="*/ 29 w 34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6">
                  <a:moveTo>
                    <a:pt x="25" y="1"/>
                  </a:moveTo>
                  <a:cubicBezTo>
                    <a:pt x="34" y="7"/>
                    <a:pt x="32" y="20"/>
                    <a:pt x="29" y="29"/>
                  </a:cubicBezTo>
                  <a:cubicBezTo>
                    <a:pt x="25" y="36"/>
                    <a:pt x="26" y="34"/>
                    <a:pt x="18" y="32"/>
                  </a:cubicBezTo>
                  <a:cubicBezTo>
                    <a:pt x="12" y="31"/>
                    <a:pt x="6" y="32"/>
                    <a:pt x="0" y="31"/>
                  </a:cubicBezTo>
                  <a:cubicBezTo>
                    <a:pt x="11" y="24"/>
                    <a:pt x="28" y="17"/>
                    <a:pt x="21" y="0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8" name="Freeform 208">
              <a:extLst>
                <a:ext uri="{FF2B5EF4-FFF2-40B4-BE49-F238E27FC236}">
                  <a16:creationId xmlns:a16="http://schemas.microsoft.com/office/drawing/2014/main" id="{A8B37614-9821-4F0F-BBF3-837F5FF69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00"/>
              <a:ext cx="23" cy="44"/>
            </a:xfrm>
            <a:custGeom>
              <a:avLst/>
              <a:gdLst>
                <a:gd name="T0" fmla="*/ 1 w 21"/>
                <a:gd name="T1" fmla="*/ 2 h 38"/>
                <a:gd name="T2" fmla="*/ 0 w 21"/>
                <a:gd name="T3" fmla="*/ 59 h 38"/>
                <a:gd name="T4" fmla="*/ 2 w 21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1" y="2"/>
                  </a:moveTo>
                  <a:cubicBezTo>
                    <a:pt x="21" y="0"/>
                    <a:pt x="19" y="35"/>
                    <a:pt x="0" y="38"/>
                  </a:cubicBezTo>
                  <a:cubicBezTo>
                    <a:pt x="11" y="23"/>
                    <a:pt x="4" y="17"/>
                    <a:pt x="2" y="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9" name="Freeform 209">
              <a:extLst>
                <a:ext uri="{FF2B5EF4-FFF2-40B4-BE49-F238E27FC236}">
                  <a16:creationId xmlns:a16="http://schemas.microsoft.com/office/drawing/2014/main" id="{749095C1-501C-4946-8AE5-4FC2A1D80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116"/>
              <a:ext cx="29" cy="38"/>
            </a:xfrm>
            <a:custGeom>
              <a:avLst/>
              <a:gdLst>
                <a:gd name="T0" fmla="*/ 4 w 26"/>
                <a:gd name="T1" fmla="*/ 7 h 32"/>
                <a:gd name="T2" fmla="*/ 36 w 26"/>
                <a:gd name="T3" fmla="*/ 52 h 32"/>
                <a:gd name="T4" fmla="*/ 13 w 26"/>
                <a:gd name="T5" fmla="*/ 51 h 32"/>
                <a:gd name="T6" fmla="*/ 0 w 26"/>
                <a:gd name="T7" fmla="*/ 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2">
                  <a:moveTo>
                    <a:pt x="4" y="4"/>
                  </a:moveTo>
                  <a:cubicBezTo>
                    <a:pt x="17" y="0"/>
                    <a:pt x="14" y="26"/>
                    <a:pt x="26" y="31"/>
                  </a:cubicBezTo>
                  <a:cubicBezTo>
                    <a:pt x="22" y="32"/>
                    <a:pt x="15" y="30"/>
                    <a:pt x="10" y="30"/>
                  </a:cubicBezTo>
                  <a:cubicBezTo>
                    <a:pt x="9" y="17"/>
                    <a:pt x="11" y="12"/>
                    <a:pt x="0" y="3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0" name="Freeform 210">
              <a:extLst>
                <a:ext uri="{FF2B5EF4-FFF2-40B4-BE49-F238E27FC236}">
                  <a16:creationId xmlns:a16="http://schemas.microsoft.com/office/drawing/2014/main" id="{BEC2279B-293D-4B26-BFBF-7054936D4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1160"/>
              <a:ext cx="107" cy="38"/>
            </a:xfrm>
            <a:custGeom>
              <a:avLst/>
              <a:gdLst>
                <a:gd name="T0" fmla="*/ 10 w 97"/>
                <a:gd name="T1" fmla="*/ 7 h 32"/>
                <a:gd name="T2" fmla="*/ 44 w 97"/>
                <a:gd name="T3" fmla="*/ 34 h 32"/>
                <a:gd name="T4" fmla="*/ 55 w 97"/>
                <a:gd name="T5" fmla="*/ 48 h 32"/>
                <a:gd name="T6" fmla="*/ 74 w 97"/>
                <a:gd name="T7" fmla="*/ 48 h 32"/>
                <a:gd name="T8" fmla="*/ 129 w 97"/>
                <a:gd name="T9" fmla="*/ 27 h 32"/>
                <a:gd name="T10" fmla="*/ 73 w 97"/>
                <a:gd name="T11" fmla="*/ 18 h 32"/>
                <a:gd name="T12" fmla="*/ 0 w 97"/>
                <a:gd name="T13" fmla="*/ 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32">
                  <a:moveTo>
                    <a:pt x="7" y="4"/>
                  </a:moveTo>
                  <a:cubicBezTo>
                    <a:pt x="16" y="6"/>
                    <a:pt x="26" y="12"/>
                    <a:pt x="33" y="20"/>
                  </a:cubicBezTo>
                  <a:cubicBezTo>
                    <a:pt x="35" y="23"/>
                    <a:pt x="37" y="27"/>
                    <a:pt x="41" y="29"/>
                  </a:cubicBezTo>
                  <a:cubicBezTo>
                    <a:pt x="44" y="30"/>
                    <a:pt x="52" y="29"/>
                    <a:pt x="55" y="29"/>
                  </a:cubicBezTo>
                  <a:cubicBezTo>
                    <a:pt x="67" y="29"/>
                    <a:pt x="97" y="32"/>
                    <a:pt x="96" y="16"/>
                  </a:cubicBezTo>
                  <a:cubicBezTo>
                    <a:pt x="82" y="15"/>
                    <a:pt x="68" y="13"/>
                    <a:pt x="54" y="11"/>
                  </a:cubicBezTo>
                  <a:cubicBezTo>
                    <a:pt x="37" y="8"/>
                    <a:pt x="17" y="0"/>
                    <a:pt x="0" y="1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1" name="Freeform 211">
              <a:extLst>
                <a:ext uri="{FF2B5EF4-FFF2-40B4-BE49-F238E27FC236}">
                  <a16:creationId xmlns:a16="http://schemas.microsoft.com/office/drawing/2014/main" id="{08C8F11F-3ACC-444B-BC81-021FC1D84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" y="609"/>
              <a:ext cx="33" cy="97"/>
            </a:xfrm>
            <a:custGeom>
              <a:avLst/>
              <a:gdLst>
                <a:gd name="T0" fmla="*/ 19 w 30"/>
                <a:gd name="T1" fmla="*/ 17 h 82"/>
                <a:gd name="T2" fmla="*/ 12 w 30"/>
                <a:gd name="T3" fmla="*/ 71 h 82"/>
                <a:gd name="T4" fmla="*/ 39 w 30"/>
                <a:gd name="T5" fmla="*/ 136 h 82"/>
                <a:gd name="T6" fmla="*/ 26 w 30"/>
                <a:gd name="T7" fmla="*/ 49 h 82"/>
                <a:gd name="T8" fmla="*/ 23 w 30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2">
                  <a:moveTo>
                    <a:pt x="14" y="10"/>
                  </a:moveTo>
                  <a:cubicBezTo>
                    <a:pt x="0" y="24"/>
                    <a:pt x="0" y="26"/>
                    <a:pt x="9" y="43"/>
                  </a:cubicBezTo>
                  <a:cubicBezTo>
                    <a:pt x="16" y="54"/>
                    <a:pt x="25" y="69"/>
                    <a:pt x="29" y="82"/>
                  </a:cubicBezTo>
                  <a:cubicBezTo>
                    <a:pt x="30" y="65"/>
                    <a:pt x="20" y="48"/>
                    <a:pt x="20" y="30"/>
                  </a:cubicBezTo>
                  <a:cubicBezTo>
                    <a:pt x="21" y="19"/>
                    <a:pt x="23" y="11"/>
                    <a:pt x="17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2" name="Freeform 212">
              <a:extLst>
                <a:ext uri="{FF2B5EF4-FFF2-40B4-BE49-F238E27FC236}">
                  <a16:creationId xmlns:a16="http://schemas.microsoft.com/office/drawing/2014/main" id="{F97F1219-B442-4E41-83BE-819C937A5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" y="882"/>
              <a:ext cx="99" cy="170"/>
            </a:xfrm>
            <a:custGeom>
              <a:avLst/>
              <a:gdLst>
                <a:gd name="T0" fmla="*/ 63 w 90"/>
                <a:gd name="T1" fmla="*/ 8 h 144"/>
                <a:gd name="T2" fmla="*/ 44 w 90"/>
                <a:gd name="T3" fmla="*/ 72 h 144"/>
                <a:gd name="T4" fmla="*/ 36 w 90"/>
                <a:gd name="T5" fmla="*/ 130 h 144"/>
                <a:gd name="T6" fmla="*/ 22 w 90"/>
                <a:gd name="T7" fmla="*/ 163 h 144"/>
                <a:gd name="T8" fmla="*/ 1 w 90"/>
                <a:gd name="T9" fmla="*/ 185 h 144"/>
                <a:gd name="T10" fmla="*/ 62 w 90"/>
                <a:gd name="T11" fmla="*/ 237 h 144"/>
                <a:gd name="T12" fmla="*/ 57 w 90"/>
                <a:gd name="T13" fmla="*/ 137 h 144"/>
                <a:gd name="T14" fmla="*/ 75 w 90"/>
                <a:gd name="T15" fmla="*/ 92 h 144"/>
                <a:gd name="T16" fmla="*/ 120 w 90"/>
                <a:gd name="T17" fmla="*/ 102 h 144"/>
                <a:gd name="T18" fmla="*/ 63 w 90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0" h="144">
                  <a:moveTo>
                    <a:pt x="47" y="5"/>
                  </a:moveTo>
                  <a:cubicBezTo>
                    <a:pt x="49" y="20"/>
                    <a:pt x="37" y="31"/>
                    <a:pt x="33" y="44"/>
                  </a:cubicBezTo>
                  <a:cubicBezTo>
                    <a:pt x="30" y="53"/>
                    <a:pt x="33" y="66"/>
                    <a:pt x="27" y="79"/>
                  </a:cubicBezTo>
                  <a:cubicBezTo>
                    <a:pt x="25" y="86"/>
                    <a:pt x="21" y="93"/>
                    <a:pt x="16" y="99"/>
                  </a:cubicBezTo>
                  <a:cubicBezTo>
                    <a:pt x="10" y="105"/>
                    <a:pt x="0" y="105"/>
                    <a:pt x="1" y="113"/>
                  </a:cubicBezTo>
                  <a:cubicBezTo>
                    <a:pt x="2" y="127"/>
                    <a:pt x="36" y="141"/>
                    <a:pt x="46" y="144"/>
                  </a:cubicBezTo>
                  <a:cubicBezTo>
                    <a:pt x="23" y="122"/>
                    <a:pt x="29" y="107"/>
                    <a:pt x="43" y="83"/>
                  </a:cubicBezTo>
                  <a:cubicBezTo>
                    <a:pt x="46" y="77"/>
                    <a:pt x="50" y="59"/>
                    <a:pt x="56" y="56"/>
                  </a:cubicBezTo>
                  <a:cubicBezTo>
                    <a:pt x="63" y="52"/>
                    <a:pt x="82" y="61"/>
                    <a:pt x="90" y="62"/>
                  </a:cubicBezTo>
                  <a:cubicBezTo>
                    <a:pt x="88" y="39"/>
                    <a:pt x="47" y="22"/>
                    <a:pt x="47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3" name="Freeform 213">
              <a:extLst>
                <a:ext uri="{FF2B5EF4-FFF2-40B4-BE49-F238E27FC236}">
                  <a16:creationId xmlns:a16="http://schemas.microsoft.com/office/drawing/2014/main" id="{24B7054E-9005-4E9F-B053-950D77AF6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857"/>
              <a:ext cx="238" cy="316"/>
            </a:xfrm>
            <a:custGeom>
              <a:avLst/>
              <a:gdLst>
                <a:gd name="T0" fmla="*/ 127 w 215"/>
                <a:gd name="T1" fmla="*/ 420 h 268"/>
                <a:gd name="T2" fmla="*/ 215 w 215"/>
                <a:gd name="T3" fmla="*/ 366 h 268"/>
                <a:gd name="T4" fmla="*/ 270 w 215"/>
                <a:gd name="T5" fmla="*/ 264 h 268"/>
                <a:gd name="T6" fmla="*/ 263 w 215"/>
                <a:gd name="T7" fmla="*/ 0 h 268"/>
                <a:gd name="T8" fmla="*/ 273 w 215"/>
                <a:gd name="T9" fmla="*/ 157 h 268"/>
                <a:gd name="T10" fmla="*/ 237 w 215"/>
                <a:gd name="T11" fmla="*/ 282 h 268"/>
                <a:gd name="T12" fmla="*/ 124 w 215"/>
                <a:gd name="T13" fmla="*/ 404 h 268"/>
                <a:gd name="T14" fmla="*/ 51 w 215"/>
                <a:gd name="T15" fmla="*/ 421 h 268"/>
                <a:gd name="T16" fmla="*/ 0 w 215"/>
                <a:gd name="T17" fmla="*/ 432 h 268"/>
                <a:gd name="T18" fmla="*/ 103 w 215"/>
                <a:gd name="T19" fmla="*/ 422 h 2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5" h="268">
                  <a:moveTo>
                    <a:pt x="94" y="256"/>
                  </a:moveTo>
                  <a:cubicBezTo>
                    <a:pt x="117" y="247"/>
                    <a:pt x="139" y="240"/>
                    <a:pt x="158" y="223"/>
                  </a:cubicBezTo>
                  <a:cubicBezTo>
                    <a:pt x="176" y="207"/>
                    <a:pt x="191" y="183"/>
                    <a:pt x="199" y="161"/>
                  </a:cubicBezTo>
                  <a:cubicBezTo>
                    <a:pt x="214" y="118"/>
                    <a:pt x="215" y="51"/>
                    <a:pt x="194" y="0"/>
                  </a:cubicBezTo>
                  <a:cubicBezTo>
                    <a:pt x="200" y="23"/>
                    <a:pt x="203" y="73"/>
                    <a:pt x="201" y="96"/>
                  </a:cubicBezTo>
                  <a:cubicBezTo>
                    <a:pt x="198" y="128"/>
                    <a:pt x="187" y="143"/>
                    <a:pt x="174" y="172"/>
                  </a:cubicBezTo>
                  <a:cubicBezTo>
                    <a:pt x="158" y="206"/>
                    <a:pt x="127" y="232"/>
                    <a:pt x="91" y="247"/>
                  </a:cubicBezTo>
                  <a:cubicBezTo>
                    <a:pt x="70" y="255"/>
                    <a:pt x="59" y="257"/>
                    <a:pt x="38" y="257"/>
                  </a:cubicBezTo>
                  <a:cubicBezTo>
                    <a:pt x="29" y="257"/>
                    <a:pt x="11" y="263"/>
                    <a:pt x="0" y="263"/>
                  </a:cubicBezTo>
                  <a:cubicBezTo>
                    <a:pt x="19" y="265"/>
                    <a:pt x="60" y="268"/>
                    <a:pt x="76" y="258"/>
                  </a:cubicBezTo>
                </a:path>
              </a:pathLst>
            </a:custGeom>
            <a:solidFill>
              <a:srgbClr val="F6C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4" name="Freeform 214">
              <a:extLst>
                <a:ext uri="{FF2B5EF4-FFF2-40B4-BE49-F238E27FC236}">
                  <a16:creationId xmlns:a16="http://schemas.microsoft.com/office/drawing/2014/main" id="{1FC78535-7A92-4CC4-BA74-FDA3D43BF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1020"/>
              <a:ext cx="308" cy="110"/>
            </a:xfrm>
            <a:custGeom>
              <a:avLst/>
              <a:gdLst>
                <a:gd name="T0" fmla="*/ 0 w 278"/>
                <a:gd name="T1" fmla="*/ 0 h 93"/>
                <a:gd name="T2" fmla="*/ 378 w 278"/>
                <a:gd name="T3" fmla="*/ 116 h 93"/>
                <a:gd name="T4" fmla="*/ 0 w 278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8" h="93">
                  <a:moveTo>
                    <a:pt x="0" y="0"/>
                  </a:moveTo>
                  <a:cubicBezTo>
                    <a:pt x="30" y="21"/>
                    <a:pt x="152" y="93"/>
                    <a:pt x="278" y="70"/>
                  </a:cubicBezTo>
                  <a:cubicBezTo>
                    <a:pt x="236" y="83"/>
                    <a:pt x="105" y="93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5" name="Freeform 215">
              <a:extLst>
                <a:ext uri="{FF2B5EF4-FFF2-40B4-BE49-F238E27FC236}">
                  <a16:creationId xmlns:a16="http://schemas.microsoft.com/office/drawing/2014/main" id="{06F0B4A6-611F-45AE-B30C-984BF84FD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" y="352"/>
              <a:ext cx="195" cy="139"/>
            </a:xfrm>
            <a:custGeom>
              <a:avLst/>
              <a:gdLst>
                <a:gd name="T0" fmla="*/ 0 w 176"/>
                <a:gd name="T1" fmla="*/ 193 h 118"/>
                <a:gd name="T2" fmla="*/ 239 w 176"/>
                <a:gd name="T3" fmla="*/ 64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6" h="118">
                  <a:moveTo>
                    <a:pt x="0" y="118"/>
                  </a:moveTo>
                  <a:cubicBezTo>
                    <a:pt x="31" y="0"/>
                    <a:pt x="114" y="38"/>
                    <a:pt x="176" y="3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6" name="Freeform 216">
              <a:extLst>
                <a:ext uri="{FF2B5EF4-FFF2-40B4-BE49-F238E27FC236}">
                  <a16:creationId xmlns:a16="http://schemas.microsoft.com/office/drawing/2014/main" id="{2274D49E-77E2-4371-93A4-7CE533F00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351"/>
              <a:ext cx="211" cy="199"/>
            </a:xfrm>
            <a:custGeom>
              <a:avLst/>
              <a:gdLst>
                <a:gd name="T0" fmla="*/ 0 w 191"/>
                <a:gd name="T1" fmla="*/ 276 h 169"/>
                <a:gd name="T2" fmla="*/ 17 w 191"/>
                <a:gd name="T3" fmla="*/ 191 h 169"/>
                <a:gd name="T4" fmla="*/ 257 w 191"/>
                <a:gd name="T5" fmla="*/ 62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1" h="169">
                  <a:moveTo>
                    <a:pt x="0" y="169"/>
                  </a:moveTo>
                  <a:cubicBezTo>
                    <a:pt x="3" y="150"/>
                    <a:pt x="7" y="135"/>
                    <a:pt x="13" y="117"/>
                  </a:cubicBezTo>
                  <a:cubicBezTo>
                    <a:pt x="53" y="0"/>
                    <a:pt x="139" y="41"/>
                    <a:pt x="191" y="38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7" name="Line 217">
              <a:extLst>
                <a:ext uri="{FF2B5EF4-FFF2-40B4-BE49-F238E27FC236}">
                  <a16:creationId xmlns:a16="http://schemas.microsoft.com/office/drawing/2014/main" id="{9C248088-83E0-4E04-AAD6-A320A906D8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" y="625"/>
              <a:ext cx="16" cy="6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8" name="Line 218">
              <a:extLst>
                <a:ext uri="{FF2B5EF4-FFF2-40B4-BE49-F238E27FC236}">
                  <a16:creationId xmlns:a16="http://schemas.microsoft.com/office/drawing/2014/main" id="{91D6EF4C-6072-406D-BE9C-903FAD9EAE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" y="585"/>
              <a:ext cx="8" cy="14"/>
            </a:xfrm>
            <a:prstGeom prst="lin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9" name="Freeform 219">
              <a:extLst>
                <a:ext uri="{FF2B5EF4-FFF2-40B4-BE49-F238E27FC236}">
                  <a16:creationId xmlns:a16="http://schemas.microsoft.com/office/drawing/2014/main" id="{8066C814-27C1-4F53-8D17-7C5D34CB4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" y="540"/>
              <a:ext cx="104" cy="187"/>
            </a:xfrm>
            <a:custGeom>
              <a:avLst/>
              <a:gdLst>
                <a:gd name="T0" fmla="*/ 116 w 94"/>
                <a:gd name="T1" fmla="*/ 174 h 159"/>
                <a:gd name="T2" fmla="*/ 54 w 94"/>
                <a:gd name="T3" fmla="*/ 53 h 159"/>
                <a:gd name="T4" fmla="*/ 2 w 94"/>
                <a:gd name="T5" fmla="*/ 0 h 159"/>
                <a:gd name="T6" fmla="*/ 0 w 94"/>
                <a:gd name="T7" fmla="*/ 18 h 159"/>
                <a:gd name="T8" fmla="*/ 61 w 94"/>
                <a:gd name="T9" fmla="*/ 85 h 159"/>
                <a:gd name="T10" fmla="*/ 31 w 94"/>
                <a:gd name="T11" fmla="*/ 85 h 159"/>
                <a:gd name="T12" fmla="*/ 67 w 94"/>
                <a:gd name="T13" fmla="*/ 112 h 159"/>
                <a:gd name="T14" fmla="*/ 113 w 94"/>
                <a:gd name="T15" fmla="*/ 182 h 159"/>
                <a:gd name="T16" fmla="*/ 125 w 94"/>
                <a:gd name="T17" fmla="*/ 248 h 159"/>
                <a:gd name="T18" fmla="*/ 126 w 94"/>
                <a:gd name="T19" fmla="*/ 242 h 159"/>
                <a:gd name="T20" fmla="*/ 116 w 94"/>
                <a:gd name="T21" fmla="*/ 174 h 15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4" h="159">
                  <a:moveTo>
                    <a:pt x="86" y="107"/>
                  </a:moveTo>
                  <a:cubicBezTo>
                    <a:pt x="83" y="77"/>
                    <a:pt x="52" y="40"/>
                    <a:pt x="40" y="32"/>
                  </a:cubicBezTo>
                  <a:cubicBezTo>
                    <a:pt x="28" y="25"/>
                    <a:pt x="17" y="17"/>
                    <a:pt x="2" y="0"/>
                  </a:cubicBezTo>
                  <a:cubicBezTo>
                    <a:pt x="1" y="3"/>
                    <a:pt x="0" y="7"/>
                    <a:pt x="0" y="11"/>
                  </a:cubicBezTo>
                  <a:cubicBezTo>
                    <a:pt x="12" y="25"/>
                    <a:pt x="50" y="44"/>
                    <a:pt x="45" y="52"/>
                  </a:cubicBezTo>
                  <a:cubicBezTo>
                    <a:pt x="39" y="62"/>
                    <a:pt x="27" y="58"/>
                    <a:pt x="23" y="52"/>
                  </a:cubicBezTo>
                  <a:cubicBezTo>
                    <a:pt x="31" y="65"/>
                    <a:pt x="33" y="66"/>
                    <a:pt x="50" y="69"/>
                  </a:cubicBezTo>
                  <a:cubicBezTo>
                    <a:pt x="67" y="72"/>
                    <a:pt x="79" y="96"/>
                    <a:pt x="83" y="112"/>
                  </a:cubicBezTo>
                  <a:cubicBezTo>
                    <a:pt x="87" y="125"/>
                    <a:pt x="92" y="152"/>
                    <a:pt x="92" y="152"/>
                  </a:cubicBezTo>
                  <a:cubicBezTo>
                    <a:pt x="92" y="152"/>
                    <a:pt x="94" y="159"/>
                    <a:pt x="93" y="149"/>
                  </a:cubicBezTo>
                  <a:cubicBezTo>
                    <a:pt x="91" y="137"/>
                    <a:pt x="88" y="124"/>
                    <a:pt x="86" y="107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0" name="Freeform 220">
              <a:extLst>
                <a:ext uri="{FF2B5EF4-FFF2-40B4-BE49-F238E27FC236}">
                  <a16:creationId xmlns:a16="http://schemas.microsoft.com/office/drawing/2014/main" id="{39876DE5-DFF4-421A-86E0-726CD956A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" y="547"/>
              <a:ext cx="77" cy="53"/>
            </a:xfrm>
            <a:custGeom>
              <a:avLst/>
              <a:gdLst>
                <a:gd name="T0" fmla="*/ 84 w 69"/>
                <a:gd name="T1" fmla="*/ 73 h 45"/>
                <a:gd name="T2" fmla="*/ 96 w 69"/>
                <a:gd name="T3" fmla="*/ 1 h 45"/>
                <a:gd name="T4" fmla="*/ 21 w 69"/>
                <a:gd name="T5" fmla="*/ 2 h 45"/>
                <a:gd name="T6" fmla="*/ 26 w 69"/>
                <a:gd name="T7" fmla="*/ 71 h 45"/>
                <a:gd name="T8" fmla="*/ 84 w 69"/>
                <a:gd name="T9" fmla="*/ 7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5"/>
                  </a:moveTo>
                  <a:cubicBezTo>
                    <a:pt x="62" y="26"/>
                    <a:pt x="65" y="12"/>
                    <a:pt x="69" y="1"/>
                  </a:cubicBezTo>
                  <a:cubicBezTo>
                    <a:pt x="50" y="0"/>
                    <a:pt x="22" y="1"/>
                    <a:pt x="15" y="2"/>
                  </a:cubicBezTo>
                  <a:cubicBezTo>
                    <a:pt x="6" y="3"/>
                    <a:pt x="0" y="39"/>
                    <a:pt x="19" y="43"/>
                  </a:cubicBezTo>
                  <a:cubicBezTo>
                    <a:pt x="29" y="45"/>
                    <a:pt x="44" y="45"/>
                    <a:pt x="60" y="45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1" name="Freeform 221">
              <a:extLst>
                <a:ext uri="{FF2B5EF4-FFF2-40B4-BE49-F238E27FC236}">
                  <a16:creationId xmlns:a16="http://schemas.microsoft.com/office/drawing/2014/main" id="{B4456823-A9B5-4CD6-8036-E1894905D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" y="264"/>
              <a:ext cx="81" cy="102"/>
            </a:xfrm>
            <a:custGeom>
              <a:avLst/>
              <a:gdLst>
                <a:gd name="T0" fmla="*/ 100 w 73"/>
                <a:gd name="T1" fmla="*/ 18 h 87"/>
                <a:gd name="T2" fmla="*/ 38 w 73"/>
                <a:gd name="T3" fmla="*/ 0 h 87"/>
                <a:gd name="T4" fmla="*/ 23 w 73"/>
                <a:gd name="T5" fmla="*/ 57 h 87"/>
                <a:gd name="T6" fmla="*/ 72 w 73"/>
                <a:gd name="T7" fmla="*/ 73 h 87"/>
                <a:gd name="T8" fmla="*/ 20 w 73"/>
                <a:gd name="T9" fmla="*/ 74 h 87"/>
                <a:gd name="T10" fmla="*/ 24 w 73"/>
                <a:gd name="T11" fmla="*/ 137 h 87"/>
                <a:gd name="T12" fmla="*/ 100 w 73"/>
                <a:gd name="T13" fmla="*/ 141 h 87"/>
                <a:gd name="T14" fmla="*/ 100 w 73"/>
                <a:gd name="T15" fmla="*/ 18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1"/>
                  </a:moveTo>
                  <a:cubicBezTo>
                    <a:pt x="52" y="7"/>
                    <a:pt x="35" y="2"/>
                    <a:pt x="28" y="0"/>
                  </a:cubicBezTo>
                  <a:cubicBezTo>
                    <a:pt x="13" y="1"/>
                    <a:pt x="6" y="26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7"/>
                    <a:pt x="73" y="87"/>
                  </a:cubicBezTo>
                  <a:cubicBezTo>
                    <a:pt x="73" y="61"/>
                    <a:pt x="73" y="34"/>
                    <a:pt x="73" y="1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2" name="Oval 222">
              <a:extLst>
                <a:ext uri="{FF2B5EF4-FFF2-40B4-BE49-F238E27FC236}">
                  <a16:creationId xmlns:a16="http://schemas.microsoft.com/office/drawing/2014/main" id="{65776BB4-6715-4184-872D-620D1F7C3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" y="209"/>
              <a:ext cx="127" cy="32"/>
            </a:xfrm>
            <a:prstGeom prst="ellipse">
              <a:avLst/>
            </a:prstGeom>
            <a:noFill/>
            <a:ln w="317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183" name="Freeform 223">
              <a:extLst>
                <a:ext uri="{FF2B5EF4-FFF2-40B4-BE49-F238E27FC236}">
                  <a16:creationId xmlns:a16="http://schemas.microsoft.com/office/drawing/2014/main" id="{CA80DD27-AE37-4705-862F-1451C92B9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" y="136"/>
              <a:ext cx="10" cy="7"/>
            </a:xfrm>
            <a:custGeom>
              <a:avLst/>
              <a:gdLst>
                <a:gd name="T0" fmla="*/ 0 w 9"/>
                <a:gd name="T1" fmla="*/ 9 h 6"/>
                <a:gd name="T2" fmla="*/ 1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6" y="3"/>
                    <a:pt x="9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4" name="Freeform 224">
              <a:extLst>
                <a:ext uri="{FF2B5EF4-FFF2-40B4-BE49-F238E27FC236}">
                  <a16:creationId xmlns:a16="http://schemas.microsoft.com/office/drawing/2014/main" id="{818FCA4E-6D7B-4004-A1E1-2A28EB607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84"/>
              <a:ext cx="360" cy="336"/>
            </a:xfrm>
            <a:custGeom>
              <a:avLst/>
              <a:gdLst>
                <a:gd name="T0" fmla="*/ 2 w 326"/>
                <a:gd name="T1" fmla="*/ 467 h 285"/>
                <a:gd name="T2" fmla="*/ 34 w 326"/>
                <a:gd name="T3" fmla="*/ 264 h 285"/>
                <a:gd name="T4" fmla="*/ 52 w 326"/>
                <a:gd name="T5" fmla="*/ 202 h 285"/>
                <a:gd name="T6" fmla="*/ 52 w 326"/>
                <a:gd name="T7" fmla="*/ 202 h 285"/>
                <a:gd name="T8" fmla="*/ 52 w 326"/>
                <a:gd name="T9" fmla="*/ 202 h 285"/>
                <a:gd name="T10" fmla="*/ 47 w 326"/>
                <a:gd name="T11" fmla="*/ 164 h 285"/>
                <a:gd name="T12" fmla="*/ 44 w 326"/>
                <a:gd name="T13" fmla="*/ 163 h 285"/>
                <a:gd name="T14" fmla="*/ 78 w 326"/>
                <a:gd name="T15" fmla="*/ 0 h 285"/>
                <a:gd name="T16" fmla="*/ 80 w 326"/>
                <a:gd name="T17" fmla="*/ 1 h 285"/>
                <a:gd name="T18" fmla="*/ 126 w 326"/>
                <a:gd name="T19" fmla="*/ 9 h 285"/>
                <a:gd name="T20" fmla="*/ 126 w 326"/>
                <a:gd name="T21" fmla="*/ 9 h 285"/>
                <a:gd name="T22" fmla="*/ 184 w 326"/>
                <a:gd name="T23" fmla="*/ 7 h 285"/>
                <a:gd name="T24" fmla="*/ 422 w 326"/>
                <a:gd name="T25" fmla="*/ 8 h 285"/>
                <a:gd name="T26" fmla="*/ 421 w 326"/>
                <a:gd name="T27" fmla="*/ 77 h 285"/>
                <a:gd name="T28" fmla="*/ 350 w 326"/>
                <a:gd name="T29" fmla="*/ 86 h 285"/>
                <a:gd name="T30" fmla="*/ 421 w 326"/>
                <a:gd name="T31" fmla="*/ 93 h 285"/>
                <a:gd name="T32" fmla="*/ 414 w 326"/>
                <a:gd name="T33" fmla="*/ 156 h 285"/>
                <a:gd name="T34" fmla="*/ 179 w 326"/>
                <a:gd name="T35" fmla="*/ 296 h 285"/>
                <a:gd name="T36" fmla="*/ 157 w 326"/>
                <a:gd name="T37" fmla="*/ 382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6" h="285">
                  <a:moveTo>
                    <a:pt x="2" y="285"/>
                  </a:moveTo>
                  <a:cubicBezTo>
                    <a:pt x="0" y="248"/>
                    <a:pt x="7" y="202"/>
                    <a:pt x="25" y="161"/>
                  </a:cubicBezTo>
                  <a:cubicBezTo>
                    <a:pt x="33" y="144"/>
                    <a:pt x="37" y="132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43" y="109"/>
                    <a:pt x="40" y="103"/>
                    <a:pt x="35" y="100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19" y="38"/>
                    <a:pt x="38" y="9"/>
                    <a:pt x="5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67" y="4"/>
                    <a:pt x="78" y="5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105" y="6"/>
                    <a:pt x="120" y="5"/>
                    <a:pt x="137" y="4"/>
                  </a:cubicBezTo>
                  <a:cubicBezTo>
                    <a:pt x="189" y="0"/>
                    <a:pt x="264" y="5"/>
                    <a:pt x="313" y="5"/>
                  </a:cubicBezTo>
                  <a:cubicBezTo>
                    <a:pt x="326" y="9"/>
                    <a:pt x="325" y="45"/>
                    <a:pt x="312" y="47"/>
                  </a:cubicBezTo>
                  <a:cubicBezTo>
                    <a:pt x="289" y="49"/>
                    <a:pt x="260" y="53"/>
                    <a:pt x="260" y="53"/>
                  </a:cubicBezTo>
                  <a:cubicBezTo>
                    <a:pt x="301" y="55"/>
                    <a:pt x="312" y="57"/>
                    <a:pt x="312" y="57"/>
                  </a:cubicBezTo>
                  <a:cubicBezTo>
                    <a:pt x="323" y="60"/>
                    <a:pt x="321" y="92"/>
                    <a:pt x="308" y="95"/>
                  </a:cubicBezTo>
                  <a:cubicBezTo>
                    <a:pt x="256" y="98"/>
                    <a:pt x="172" y="62"/>
                    <a:pt x="133" y="181"/>
                  </a:cubicBezTo>
                  <a:cubicBezTo>
                    <a:pt x="127" y="199"/>
                    <a:pt x="120" y="214"/>
                    <a:pt x="117" y="23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5" name="Freeform 225">
              <a:extLst>
                <a:ext uri="{FF2B5EF4-FFF2-40B4-BE49-F238E27FC236}">
                  <a16:creationId xmlns:a16="http://schemas.microsoft.com/office/drawing/2014/main" id="{1F58991F-47FA-4654-A08C-643694AEB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277"/>
              <a:ext cx="39" cy="14"/>
            </a:xfrm>
            <a:custGeom>
              <a:avLst/>
              <a:gdLst>
                <a:gd name="T0" fmla="*/ 1 w 35"/>
                <a:gd name="T1" fmla="*/ 11 h 12"/>
                <a:gd name="T2" fmla="*/ 48 w 35"/>
                <a:gd name="T3" fmla="*/ 19 h 12"/>
                <a:gd name="T4" fmla="*/ 43 w 35"/>
                <a:gd name="T5" fmla="*/ 13 h 12"/>
                <a:gd name="T6" fmla="*/ 0 w 35"/>
                <a:gd name="T7" fmla="*/ 9 h 12"/>
                <a:gd name="T8" fmla="*/ 1 w 35"/>
                <a:gd name="T9" fmla="*/ 1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">
                  <a:moveTo>
                    <a:pt x="1" y="7"/>
                  </a:moveTo>
                  <a:cubicBezTo>
                    <a:pt x="9" y="10"/>
                    <a:pt x="20" y="11"/>
                    <a:pt x="35" y="12"/>
                  </a:cubicBezTo>
                  <a:cubicBezTo>
                    <a:pt x="35" y="12"/>
                    <a:pt x="34" y="11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7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6" name="Freeform 226">
              <a:extLst>
                <a:ext uri="{FF2B5EF4-FFF2-40B4-BE49-F238E27FC236}">
                  <a16:creationId xmlns:a16="http://schemas.microsoft.com/office/drawing/2014/main" id="{EBD87B00-D1DE-481A-859E-5F9C85717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393"/>
              <a:ext cx="64" cy="36"/>
            </a:xfrm>
            <a:custGeom>
              <a:avLst/>
              <a:gdLst>
                <a:gd name="T0" fmla="*/ 4 w 58"/>
                <a:gd name="T1" fmla="*/ 41 h 30"/>
                <a:gd name="T2" fmla="*/ 74 w 58"/>
                <a:gd name="T3" fmla="*/ 52 h 30"/>
                <a:gd name="T4" fmla="*/ 78 w 58"/>
                <a:gd name="T5" fmla="*/ 0 h 30"/>
                <a:gd name="T6" fmla="*/ 0 w 58"/>
                <a:gd name="T7" fmla="*/ 41 h 30"/>
                <a:gd name="T8" fmla="*/ 4 w 58"/>
                <a:gd name="T9" fmla="*/ 4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0">
                  <a:moveTo>
                    <a:pt x="4" y="23"/>
                  </a:moveTo>
                  <a:cubicBezTo>
                    <a:pt x="20" y="24"/>
                    <a:pt x="37" y="26"/>
                    <a:pt x="55" y="30"/>
                  </a:cubicBezTo>
                  <a:cubicBezTo>
                    <a:pt x="56" y="20"/>
                    <a:pt x="57" y="10"/>
                    <a:pt x="58" y="0"/>
                  </a:cubicBezTo>
                  <a:cubicBezTo>
                    <a:pt x="37" y="1"/>
                    <a:pt x="17" y="7"/>
                    <a:pt x="0" y="23"/>
                  </a:cubicBezTo>
                  <a:lnTo>
                    <a:pt x="4" y="23"/>
                  </a:ln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7" name="Freeform 227">
              <a:extLst>
                <a:ext uri="{FF2B5EF4-FFF2-40B4-BE49-F238E27FC236}">
                  <a16:creationId xmlns:a16="http://schemas.microsoft.com/office/drawing/2014/main" id="{DD52F002-405B-4992-8659-5CE2006EC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" y="464"/>
              <a:ext cx="241" cy="556"/>
            </a:xfrm>
            <a:custGeom>
              <a:avLst/>
              <a:gdLst>
                <a:gd name="T0" fmla="*/ 192 w 218"/>
                <a:gd name="T1" fmla="*/ 663 h 471"/>
                <a:gd name="T2" fmla="*/ 220 w 218"/>
                <a:gd name="T3" fmla="*/ 597 h 471"/>
                <a:gd name="T4" fmla="*/ 220 w 218"/>
                <a:gd name="T5" fmla="*/ 593 h 471"/>
                <a:gd name="T6" fmla="*/ 218 w 218"/>
                <a:gd name="T7" fmla="*/ 555 h 471"/>
                <a:gd name="T8" fmla="*/ 218 w 218"/>
                <a:gd name="T9" fmla="*/ 555 h 471"/>
                <a:gd name="T10" fmla="*/ 155 w 218"/>
                <a:gd name="T11" fmla="*/ 482 h 471"/>
                <a:gd name="T12" fmla="*/ 65 w 218"/>
                <a:gd name="T13" fmla="*/ 229 h 471"/>
                <a:gd name="T14" fmla="*/ 65 w 218"/>
                <a:gd name="T15" fmla="*/ 227 h 471"/>
                <a:gd name="T16" fmla="*/ 147 w 218"/>
                <a:gd name="T17" fmla="*/ 148 h 471"/>
                <a:gd name="T18" fmla="*/ 273 w 218"/>
                <a:gd name="T19" fmla="*/ 177 h 471"/>
                <a:gd name="T20" fmla="*/ 274 w 218"/>
                <a:gd name="T21" fmla="*/ 179 h 471"/>
                <a:gd name="T22" fmla="*/ 290 w 218"/>
                <a:gd name="T23" fmla="*/ 203 h 471"/>
                <a:gd name="T24" fmla="*/ 283 w 218"/>
                <a:gd name="T25" fmla="*/ 125 h 471"/>
                <a:gd name="T26" fmla="*/ 218 w 218"/>
                <a:gd name="T27" fmla="*/ 17 h 471"/>
                <a:gd name="T28" fmla="*/ 178 w 218"/>
                <a:gd name="T29" fmla="*/ 2 h 471"/>
                <a:gd name="T30" fmla="*/ 126 w 218"/>
                <a:gd name="T31" fmla="*/ 7 h 471"/>
                <a:gd name="T32" fmla="*/ 77 w 218"/>
                <a:gd name="T33" fmla="*/ 37 h 471"/>
                <a:gd name="T34" fmla="*/ 19 w 218"/>
                <a:gd name="T35" fmla="*/ 198 h 471"/>
                <a:gd name="T36" fmla="*/ 0 w 218"/>
                <a:gd name="T37" fmla="*/ 365 h 471"/>
                <a:gd name="T38" fmla="*/ 65 w 218"/>
                <a:gd name="T39" fmla="*/ 680 h 471"/>
                <a:gd name="T40" fmla="*/ 142 w 218"/>
                <a:gd name="T41" fmla="*/ 765 h 471"/>
                <a:gd name="T42" fmla="*/ 189 w 218"/>
                <a:gd name="T43" fmla="*/ 720 h 471"/>
                <a:gd name="T44" fmla="*/ 193 w 218"/>
                <a:gd name="T45" fmla="*/ 712 h 471"/>
                <a:gd name="T46" fmla="*/ 175 w 218"/>
                <a:gd name="T47" fmla="*/ 641 h 47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1">
                  <a:moveTo>
                    <a:pt x="142" y="403"/>
                  </a:moveTo>
                  <a:cubicBezTo>
                    <a:pt x="148" y="402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1"/>
                    <a:pt x="162" y="343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6"/>
                    <a:pt x="144" y="311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9"/>
                    <a:pt x="48" y="138"/>
                  </a:cubicBezTo>
                  <a:cubicBezTo>
                    <a:pt x="53" y="117"/>
                    <a:pt x="77" y="98"/>
                    <a:pt x="109" y="90"/>
                  </a:cubicBezTo>
                  <a:cubicBezTo>
                    <a:pt x="138" y="82"/>
                    <a:pt x="177" y="83"/>
                    <a:pt x="202" y="108"/>
                  </a:cubicBezTo>
                  <a:cubicBezTo>
                    <a:pt x="202" y="108"/>
                    <a:pt x="202" y="108"/>
                    <a:pt x="203" y="109"/>
                  </a:cubicBezTo>
                  <a:cubicBezTo>
                    <a:pt x="206" y="114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6"/>
                  </a:cubicBezTo>
                  <a:cubicBezTo>
                    <a:pt x="190" y="51"/>
                    <a:pt x="184" y="26"/>
                    <a:pt x="161" y="10"/>
                  </a:cubicBezTo>
                  <a:cubicBezTo>
                    <a:pt x="153" y="5"/>
                    <a:pt x="140" y="4"/>
                    <a:pt x="132" y="2"/>
                  </a:cubicBezTo>
                  <a:cubicBezTo>
                    <a:pt x="123" y="0"/>
                    <a:pt x="105" y="3"/>
                    <a:pt x="93" y="4"/>
                  </a:cubicBezTo>
                  <a:cubicBezTo>
                    <a:pt x="80" y="4"/>
                    <a:pt x="66" y="12"/>
                    <a:pt x="57" y="22"/>
                  </a:cubicBezTo>
                  <a:cubicBezTo>
                    <a:pt x="44" y="37"/>
                    <a:pt x="22" y="49"/>
                    <a:pt x="14" y="120"/>
                  </a:cubicBezTo>
                  <a:cubicBezTo>
                    <a:pt x="11" y="144"/>
                    <a:pt x="0" y="180"/>
                    <a:pt x="0" y="222"/>
                  </a:cubicBezTo>
                  <a:cubicBezTo>
                    <a:pt x="0" y="339"/>
                    <a:pt x="26" y="362"/>
                    <a:pt x="48" y="413"/>
                  </a:cubicBezTo>
                  <a:cubicBezTo>
                    <a:pt x="63" y="449"/>
                    <a:pt x="83" y="471"/>
                    <a:pt x="105" y="465"/>
                  </a:cubicBezTo>
                  <a:cubicBezTo>
                    <a:pt x="120" y="462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7"/>
                    <a:pt x="129" y="39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8" name="Freeform 228">
              <a:extLst>
                <a:ext uri="{FF2B5EF4-FFF2-40B4-BE49-F238E27FC236}">
                  <a16:creationId xmlns:a16="http://schemas.microsoft.com/office/drawing/2014/main" id="{CFAE7855-5D99-4FBA-84BD-7FAC8B6A3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" y="954"/>
              <a:ext cx="144" cy="237"/>
            </a:xfrm>
            <a:custGeom>
              <a:avLst/>
              <a:gdLst>
                <a:gd name="T0" fmla="*/ 78 w 130"/>
                <a:gd name="T1" fmla="*/ 83 h 201"/>
                <a:gd name="T2" fmla="*/ 76 w 130"/>
                <a:gd name="T3" fmla="*/ 83 h 201"/>
                <a:gd name="T4" fmla="*/ 0 w 130"/>
                <a:gd name="T5" fmla="*/ 0 h 201"/>
                <a:gd name="T6" fmla="*/ 10 w 130"/>
                <a:gd name="T7" fmla="*/ 99 h 201"/>
                <a:gd name="T8" fmla="*/ 12 w 130"/>
                <a:gd name="T9" fmla="*/ 304 h 201"/>
                <a:gd name="T10" fmla="*/ 12 w 130"/>
                <a:gd name="T11" fmla="*/ 304 h 201"/>
                <a:gd name="T12" fmla="*/ 12 w 130"/>
                <a:gd name="T13" fmla="*/ 305 h 201"/>
                <a:gd name="T14" fmla="*/ 95 w 130"/>
                <a:gd name="T15" fmla="*/ 329 h 201"/>
                <a:gd name="T16" fmla="*/ 177 w 130"/>
                <a:gd name="T17" fmla="*/ 305 h 201"/>
                <a:gd name="T18" fmla="*/ 177 w 130"/>
                <a:gd name="T19" fmla="*/ 304 h 201"/>
                <a:gd name="T20" fmla="*/ 177 w 130"/>
                <a:gd name="T21" fmla="*/ 304 h 201"/>
                <a:gd name="T22" fmla="*/ 177 w 130"/>
                <a:gd name="T23" fmla="*/ 165 h 201"/>
                <a:gd name="T24" fmla="*/ 162 w 130"/>
                <a:gd name="T25" fmla="*/ 157 h 201"/>
                <a:gd name="T26" fmla="*/ 78 w 130"/>
                <a:gd name="T27" fmla="*/ 83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7" y="50"/>
                    <a:pt x="57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1"/>
                    <a:pt x="7" y="43"/>
                    <a:pt x="7" y="60"/>
                  </a:cubicBezTo>
                  <a:cubicBezTo>
                    <a:pt x="7" y="122"/>
                    <a:pt x="8" y="147"/>
                    <a:pt x="9" y="186"/>
                  </a:cubicBezTo>
                  <a:cubicBezTo>
                    <a:pt x="9" y="186"/>
                    <a:pt x="9" y="186"/>
                    <a:pt x="9" y="186"/>
                  </a:cubicBezTo>
                  <a:cubicBezTo>
                    <a:pt x="9" y="186"/>
                    <a:pt x="9" y="187"/>
                    <a:pt x="9" y="187"/>
                  </a:cubicBezTo>
                  <a:cubicBezTo>
                    <a:pt x="9" y="195"/>
                    <a:pt x="36" y="201"/>
                    <a:pt x="70" y="201"/>
                  </a:cubicBezTo>
                  <a:cubicBezTo>
                    <a:pt x="103" y="201"/>
                    <a:pt x="130" y="195"/>
                    <a:pt x="130" y="187"/>
                  </a:cubicBezTo>
                  <a:cubicBezTo>
                    <a:pt x="130" y="187"/>
                    <a:pt x="130" y="186"/>
                    <a:pt x="130" y="186"/>
                  </a:cubicBezTo>
                  <a:cubicBezTo>
                    <a:pt x="130" y="186"/>
                    <a:pt x="130" y="186"/>
                    <a:pt x="130" y="186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27" y="100"/>
                    <a:pt x="123" y="98"/>
                    <a:pt x="119" y="96"/>
                  </a:cubicBezTo>
                  <a:cubicBezTo>
                    <a:pt x="99" y="87"/>
                    <a:pt x="77" y="72"/>
                    <a:pt x="57" y="5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9" name="Freeform 229">
              <a:extLst>
                <a:ext uri="{FF2B5EF4-FFF2-40B4-BE49-F238E27FC236}">
                  <a16:creationId xmlns:a16="http://schemas.microsoft.com/office/drawing/2014/main" id="{64F50497-E322-439F-8BB6-0CF686177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" y="91"/>
              <a:ext cx="362" cy="573"/>
            </a:xfrm>
            <a:custGeom>
              <a:avLst/>
              <a:gdLst>
                <a:gd name="T0" fmla="*/ 351 w 327"/>
                <a:gd name="T1" fmla="*/ 116 h 485"/>
                <a:gd name="T2" fmla="*/ 325 w 327"/>
                <a:gd name="T3" fmla="*/ 92 h 485"/>
                <a:gd name="T4" fmla="*/ 329 w 327"/>
                <a:gd name="T5" fmla="*/ 57 h 485"/>
                <a:gd name="T6" fmla="*/ 283 w 327"/>
                <a:gd name="T7" fmla="*/ 33 h 485"/>
                <a:gd name="T8" fmla="*/ 266 w 327"/>
                <a:gd name="T9" fmla="*/ 63 h 485"/>
                <a:gd name="T10" fmla="*/ 263 w 327"/>
                <a:gd name="T11" fmla="*/ 20 h 485"/>
                <a:gd name="T12" fmla="*/ 218 w 327"/>
                <a:gd name="T13" fmla="*/ 17 h 485"/>
                <a:gd name="T14" fmla="*/ 183 w 327"/>
                <a:gd name="T15" fmla="*/ 82 h 485"/>
                <a:gd name="T16" fmla="*/ 168 w 327"/>
                <a:gd name="T17" fmla="*/ 41 h 485"/>
                <a:gd name="T18" fmla="*/ 118 w 327"/>
                <a:gd name="T19" fmla="*/ 56 h 485"/>
                <a:gd name="T20" fmla="*/ 112 w 327"/>
                <a:gd name="T21" fmla="*/ 109 h 485"/>
                <a:gd name="T22" fmla="*/ 103 w 327"/>
                <a:gd name="T23" fmla="*/ 125 h 485"/>
                <a:gd name="T24" fmla="*/ 3 w 327"/>
                <a:gd name="T25" fmla="*/ 372 h 485"/>
                <a:gd name="T26" fmla="*/ 15 w 327"/>
                <a:gd name="T27" fmla="*/ 574 h 485"/>
                <a:gd name="T28" fmla="*/ 15 w 327"/>
                <a:gd name="T29" fmla="*/ 575 h 485"/>
                <a:gd name="T30" fmla="*/ 54 w 327"/>
                <a:gd name="T31" fmla="*/ 646 h 485"/>
                <a:gd name="T32" fmla="*/ 60 w 327"/>
                <a:gd name="T33" fmla="*/ 725 h 485"/>
                <a:gd name="T34" fmla="*/ 55 w 327"/>
                <a:gd name="T35" fmla="*/ 721 h 485"/>
                <a:gd name="T36" fmla="*/ 145 w 327"/>
                <a:gd name="T37" fmla="*/ 790 h 485"/>
                <a:gd name="T38" fmla="*/ 148 w 327"/>
                <a:gd name="T39" fmla="*/ 789 h 485"/>
                <a:gd name="T40" fmla="*/ 148 w 327"/>
                <a:gd name="T41" fmla="*/ 715 h 485"/>
                <a:gd name="T42" fmla="*/ 179 w 327"/>
                <a:gd name="T43" fmla="*/ 534 h 485"/>
                <a:gd name="T44" fmla="*/ 198 w 327"/>
                <a:gd name="T45" fmla="*/ 471 h 485"/>
                <a:gd name="T46" fmla="*/ 198 w 327"/>
                <a:gd name="T47" fmla="*/ 471 h 485"/>
                <a:gd name="T48" fmla="*/ 198 w 327"/>
                <a:gd name="T49" fmla="*/ 471 h 485"/>
                <a:gd name="T50" fmla="*/ 193 w 327"/>
                <a:gd name="T51" fmla="*/ 434 h 485"/>
                <a:gd name="T52" fmla="*/ 190 w 327"/>
                <a:gd name="T53" fmla="*/ 432 h 485"/>
                <a:gd name="T54" fmla="*/ 225 w 327"/>
                <a:gd name="T55" fmla="*/ 269 h 485"/>
                <a:gd name="T56" fmla="*/ 226 w 327"/>
                <a:gd name="T57" fmla="*/ 271 h 485"/>
                <a:gd name="T58" fmla="*/ 271 w 327"/>
                <a:gd name="T59" fmla="*/ 279 h 485"/>
                <a:gd name="T60" fmla="*/ 271 w 327"/>
                <a:gd name="T61" fmla="*/ 279 h 485"/>
                <a:gd name="T62" fmla="*/ 331 w 327"/>
                <a:gd name="T63" fmla="*/ 275 h 485"/>
                <a:gd name="T64" fmla="*/ 444 w 327"/>
                <a:gd name="T65" fmla="*/ 274 h 485"/>
                <a:gd name="T66" fmla="*/ 351 w 327"/>
                <a:gd name="T67" fmla="*/ 116 h 48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5">
                  <a:moveTo>
                    <a:pt x="258" y="70"/>
                  </a:moveTo>
                  <a:cubicBezTo>
                    <a:pt x="254" y="68"/>
                    <a:pt x="241" y="59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9"/>
                    <a:pt x="220" y="3"/>
                    <a:pt x="209" y="20"/>
                  </a:cubicBezTo>
                  <a:cubicBezTo>
                    <a:pt x="206" y="25"/>
                    <a:pt x="204" y="28"/>
                    <a:pt x="196" y="38"/>
                  </a:cubicBezTo>
                  <a:cubicBezTo>
                    <a:pt x="196" y="38"/>
                    <a:pt x="197" y="15"/>
                    <a:pt x="194" y="12"/>
                  </a:cubicBezTo>
                  <a:cubicBezTo>
                    <a:pt x="185" y="0"/>
                    <a:pt x="167" y="3"/>
                    <a:pt x="161" y="10"/>
                  </a:cubicBezTo>
                  <a:cubicBezTo>
                    <a:pt x="156" y="16"/>
                    <a:pt x="160" y="47"/>
                    <a:pt x="135" y="49"/>
                  </a:cubicBezTo>
                  <a:cubicBezTo>
                    <a:pt x="122" y="48"/>
                    <a:pt x="124" y="34"/>
                    <a:pt x="124" y="25"/>
                  </a:cubicBezTo>
                  <a:cubicBezTo>
                    <a:pt x="125" y="17"/>
                    <a:pt x="91" y="16"/>
                    <a:pt x="88" y="34"/>
                  </a:cubicBezTo>
                  <a:cubicBezTo>
                    <a:pt x="87" y="45"/>
                    <a:pt x="86" y="56"/>
                    <a:pt x="82" y="66"/>
                  </a:cubicBezTo>
                  <a:cubicBezTo>
                    <a:pt x="81" y="69"/>
                    <a:pt x="77" y="75"/>
                    <a:pt x="76" y="76"/>
                  </a:cubicBezTo>
                  <a:cubicBezTo>
                    <a:pt x="9" y="129"/>
                    <a:pt x="3" y="165"/>
                    <a:pt x="3" y="226"/>
                  </a:cubicBezTo>
                  <a:cubicBezTo>
                    <a:pt x="3" y="251"/>
                    <a:pt x="0" y="302"/>
                    <a:pt x="12" y="348"/>
                  </a:cubicBezTo>
                  <a:cubicBezTo>
                    <a:pt x="12" y="349"/>
                    <a:pt x="12" y="349"/>
                    <a:pt x="12" y="349"/>
                  </a:cubicBezTo>
                  <a:cubicBezTo>
                    <a:pt x="21" y="362"/>
                    <a:pt x="28" y="377"/>
                    <a:pt x="40" y="392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9"/>
                    <a:pt x="42" y="438"/>
                    <a:pt x="41" y="437"/>
                  </a:cubicBezTo>
                  <a:cubicBezTo>
                    <a:pt x="63" y="462"/>
                    <a:pt x="95" y="485"/>
                    <a:pt x="107" y="479"/>
                  </a:cubicBezTo>
                  <a:cubicBezTo>
                    <a:pt x="108" y="479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9"/>
                    <a:pt x="117" y="359"/>
                    <a:pt x="132" y="324"/>
                  </a:cubicBezTo>
                  <a:cubicBezTo>
                    <a:pt x="140" y="307"/>
                    <a:pt x="144" y="295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46" y="286"/>
                    <a:pt x="146" y="286"/>
                    <a:pt x="146" y="286"/>
                  </a:cubicBezTo>
                  <a:cubicBezTo>
                    <a:pt x="150" y="272"/>
                    <a:pt x="147" y="266"/>
                    <a:pt x="142" y="263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1"/>
                    <a:pt x="145" y="172"/>
                    <a:pt x="165" y="163"/>
                  </a:cubicBezTo>
                  <a:cubicBezTo>
                    <a:pt x="166" y="164"/>
                    <a:pt x="166" y="164"/>
                    <a:pt x="166" y="164"/>
                  </a:cubicBezTo>
                  <a:cubicBezTo>
                    <a:pt x="174" y="167"/>
                    <a:pt x="185" y="168"/>
                    <a:pt x="200" y="169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12" y="169"/>
                    <a:pt x="227" y="168"/>
                    <a:pt x="244" y="167"/>
                  </a:cubicBezTo>
                  <a:cubicBezTo>
                    <a:pt x="269" y="165"/>
                    <a:pt x="298" y="165"/>
                    <a:pt x="327" y="166"/>
                  </a:cubicBezTo>
                  <a:cubicBezTo>
                    <a:pt x="316" y="126"/>
                    <a:pt x="293" y="92"/>
                    <a:pt x="258" y="7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0" name="Freeform 230">
              <a:extLst>
                <a:ext uri="{FF2B5EF4-FFF2-40B4-BE49-F238E27FC236}">
                  <a16:creationId xmlns:a16="http://schemas.microsoft.com/office/drawing/2014/main" id="{1F1D5057-A6BD-4FBC-BF68-64198D954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" y="225"/>
              <a:ext cx="168" cy="306"/>
            </a:xfrm>
            <a:custGeom>
              <a:avLst/>
              <a:gdLst>
                <a:gd name="T0" fmla="*/ 0 w 151"/>
                <a:gd name="T1" fmla="*/ 424 h 260"/>
                <a:gd name="T2" fmla="*/ 37 w 151"/>
                <a:gd name="T3" fmla="*/ 367 h 260"/>
                <a:gd name="T4" fmla="*/ 87 w 151"/>
                <a:gd name="T5" fmla="*/ 338 h 260"/>
                <a:gd name="T6" fmla="*/ 140 w 151"/>
                <a:gd name="T7" fmla="*/ 334 h 260"/>
                <a:gd name="T8" fmla="*/ 180 w 151"/>
                <a:gd name="T9" fmla="*/ 347 h 260"/>
                <a:gd name="T10" fmla="*/ 186 w 151"/>
                <a:gd name="T11" fmla="*/ 353 h 260"/>
                <a:gd name="T12" fmla="*/ 188 w 151"/>
                <a:gd name="T13" fmla="*/ 355 h 260"/>
                <a:gd name="T14" fmla="*/ 194 w 151"/>
                <a:gd name="T15" fmla="*/ 359 h 260"/>
                <a:gd name="T16" fmla="*/ 195 w 151"/>
                <a:gd name="T17" fmla="*/ 361 h 260"/>
                <a:gd name="T18" fmla="*/ 198 w 151"/>
                <a:gd name="T19" fmla="*/ 367 h 260"/>
                <a:gd name="T20" fmla="*/ 199 w 151"/>
                <a:gd name="T21" fmla="*/ 368 h 260"/>
                <a:gd name="T22" fmla="*/ 206 w 151"/>
                <a:gd name="T23" fmla="*/ 375 h 260"/>
                <a:gd name="T24" fmla="*/ 208 w 151"/>
                <a:gd name="T25" fmla="*/ 368 h 260"/>
                <a:gd name="T26" fmla="*/ 195 w 151"/>
                <a:gd name="T27" fmla="*/ 55 h 260"/>
                <a:gd name="T28" fmla="*/ 194 w 151"/>
                <a:gd name="T29" fmla="*/ 2 h 260"/>
                <a:gd name="T30" fmla="*/ 113 w 151"/>
                <a:gd name="T31" fmla="*/ 22 h 260"/>
                <a:gd name="T32" fmla="*/ 36 w 151"/>
                <a:gd name="T33" fmla="*/ 0 h 260"/>
                <a:gd name="T34" fmla="*/ 34 w 151"/>
                <a:gd name="T35" fmla="*/ 6 h 260"/>
                <a:gd name="T36" fmla="*/ 32 w 151"/>
                <a:gd name="T37" fmla="*/ 49 h 260"/>
                <a:gd name="T38" fmla="*/ 33 w 151"/>
                <a:gd name="T39" fmla="*/ 257 h 260"/>
                <a:gd name="T40" fmla="*/ 0 w 151"/>
                <a:gd name="T41" fmla="*/ 424 h 2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0">
                  <a:moveTo>
                    <a:pt x="0" y="260"/>
                  </a:moveTo>
                  <a:cubicBezTo>
                    <a:pt x="9" y="241"/>
                    <a:pt x="19" y="233"/>
                    <a:pt x="27" y="225"/>
                  </a:cubicBezTo>
                  <a:cubicBezTo>
                    <a:pt x="36" y="215"/>
                    <a:pt x="50" y="207"/>
                    <a:pt x="63" y="207"/>
                  </a:cubicBezTo>
                  <a:cubicBezTo>
                    <a:pt x="75" y="206"/>
                    <a:pt x="93" y="203"/>
                    <a:pt x="102" y="205"/>
                  </a:cubicBezTo>
                  <a:cubicBezTo>
                    <a:pt x="110" y="207"/>
                    <a:pt x="123" y="208"/>
                    <a:pt x="131" y="213"/>
                  </a:cubicBezTo>
                  <a:cubicBezTo>
                    <a:pt x="132" y="214"/>
                    <a:pt x="134" y="215"/>
                    <a:pt x="135" y="217"/>
                  </a:cubicBezTo>
                  <a:cubicBezTo>
                    <a:pt x="136" y="217"/>
                    <a:pt x="136" y="217"/>
                    <a:pt x="137" y="218"/>
                  </a:cubicBezTo>
                  <a:cubicBezTo>
                    <a:pt x="138" y="219"/>
                    <a:pt x="139" y="219"/>
                    <a:pt x="140" y="220"/>
                  </a:cubicBezTo>
                  <a:cubicBezTo>
                    <a:pt x="140" y="221"/>
                    <a:pt x="141" y="221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5"/>
                    <a:pt x="145" y="225"/>
                    <a:pt x="145" y="226"/>
                  </a:cubicBezTo>
                  <a:cubicBezTo>
                    <a:pt x="146" y="227"/>
                    <a:pt x="147" y="229"/>
                    <a:pt x="149" y="230"/>
                  </a:cubicBezTo>
                  <a:cubicBezTo>
                    <a:pt x="151" y="226"/>
                    <a:pt x="151" y="226"/>
                    <a:pt x="151" y="226"/>
                  </a:cubicBezTo>
                  <a:cubicBezTo>
                    <a:pt x="145" y="210"/>
                    <a:pt x="142" y="100"/>
                    <a:pt x="141" y="34"/>
                  </a:cubicBezTo>
                  <a:cubicBezTo>
                    <a:pt x="140" y="14"/>
                    <a:pt x="140" y="10"/>
                    <a:pt x="140" y="2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0"/>
                  </a:cubicBezTo>
                  <a:cubicBezTo>
                    <a:pt x="26" y="0"/>
                    <a:pt x="26" y="2"/>
                    <a:pt x="25" y="3"/>
                  </a:cubicBezTo>
                  <a:cubicBezTo>
                    <a:pt x="24" y="13"/>
                    <a:pt x="24" y="15"/>
                    <a:pt x="23" y="31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6"/>
                    <a:pt x="17" y="222"/>
                    <a:pt x="0" y="26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1" name="Freeform 231">
              <a:extLst>
                <a:ext uri="{FF2B5EF4-FFF2-40B4-BE49-F238E27FC236}">
                  <a16:creationId xmlns:a16="http://schemas.microsoft.com/office/drawing/2014/main" id="{8E85FD68-3ACD-442F-8249-CC2E5897F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" y="53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2" name="Freeform 232">
              <a:extLst>
                <a:ext uri="{FF2B5EF4-FFF2-40B4-BE49-F238E27FC236}">
                  <a16:creationId xmlns:a16="http://schemas.microsoft.com/office/drawing/2014/main" id="{FFAD2319-BCD3-42F1-8130-2A87836FE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150"/>
              <a:ext cx="138" cy="54"/>
            </a:xfrm>
            <a:custGeom>
              <a:avLst/>
              <a:gdLst>
                <a:gd name="T0" fmla="*/ 54 w 125"/>
                <a:gd name="T1" fmla="*/ 15 h 46"/>
                <a:gd name="T2" fmla="*/ 0 w 125"/>
                <a:gd name="T3" fmla="*/ 0 h 46"/>
                <a:gd name="T4" fmla="*/ 0 w 125"/>
                <a:gd name="T5" fmla="*/ 48 h 46"/>
                <a:gd name="T6" fmla="*/ 0 w 125"/>
                <a:gd name="T7" fmla="*/ 56 h 46"/>
                <a:gd name="T8" fmla="*/ 83 w 125"/>
                <a:gd name="T9" fmla="*/ 74 h 46"/>
                <a:gd name="T10" fmla="*/ 166 w 125"/>
                <a:gd name="T11" fmla="*/ 58 h 46"/>
                <a:gd name="T12" fmla="*/ 168 w 125"/>
                <a:gd name="T13" fmla="*/ 54 h 46"/>
                <a:gd name="T14" fmla="*/ 168 w 125"/>
                <a:gd name="T15" fmla="*/ 34 h 46"/>
                <a:gd name="T16" fmla="*/ 54 w 125"/>
                <a:gd name="T17" fmla="*/ 15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5" h="46">
                  <a:moveTo>
                    <a:pt x="40" y="9"/>
                  </a:moveTo>
                  <a:cubicBezTo>
                    <a:pt x="26" y="6"/>
                    <a:pt x="13" y="3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4"/>
                    <a:pt x="0" y="35"/>
                  </a:cubicBezTo>
                  <a:cubicBezTo>
                    <a:pt x="6" y="41"/>
                    <a:pt x="31" y="46"/>
                    <a:pt x="62" y="46"/>
                  </a:cubicBezTo>
                  <a:cubicBezTo>
                    <a:pt x="91" y="46"/>
                    <a:pt x="116" y="41"/>
                    <a:pt x="123" y="36"/>
                  </a:cubicBezTo>
                  <a:cubicBezTo>
                    <a:pt x="124" y="35"/>
                    <a:pt x="125" y="33"/>
                    <a:pt x="125" y="33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01" y="21"/>
                    <a:pt x="73" y="17"/>
                    <a:pt x="40" y="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3" name="Freeform 233">
              <a:extLst>
                <a:ext uri="{FF2B5EF4-FFF2-40B4-BE49-F238E27FC236}">
                  <a16:creationId xmlns:a16="http://schemas.microsoft.com/office/drawing/2014/main" id="{9382D9E1-5591-4EC9-BC18-E7B31F82A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396"/>
              <a:ext cx="12" cy="33"/>
            </a:xfrm>
            <a:custGeom>
              <a:avLst/>
              <a:gdLst>
                <a:gd name="T0" fmla="*/ 10 w 11"/>
                <a:gd name="T1" fmla="*/ 46 h 28"/>
                <a:gd name="T2" fmla="*/ 10 w 11"/>
                <a:gd name="T3" fmla="*/ 46 h 28"/>
                <a:gd name="T4" fmla="*/ 3 w 11"/>
                <a:gd name="T5" fmla="*/ 8 h 28"/>
                <a:gd name="T6" fmla="*/ 1 w 11"/>
                <a:gd name="T7" fmla="*/ 7 h 28"/>
                <a:gd name="T8" fmla="*/ 10 w 11"/>
                <a:gd name="T9" fmla="*/ 4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8">
                  <a:moveTo>
                    <a:pt x="7" y="28"/>
                  </a:moveTo>
                  <a:cubicBezTo>
                    <a:pt x="7" y="28"/>
                    <a:pt x="7" y="28"/>
                    <a:pt x="7" y="28"/>
                  </a:cubicBezTo>
                  <a:cubicBezTo>
                    <a:pt x="11" y="14"/>
                    <a:pt x="8" y="8"/>
                    <a:pt x="3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3" y="15"/>
                    <a:pt x="7" y="2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4" name="Freeform 234">
              <a:extLst>
                <a:ext uri="{FF2B5EF4-FFF2-40B4-BE49-F238E27FC236}">
                  <a16:creationId xmlns:a16="http://schemas.microsoft.com/office/drawing/2014/main" id="{7E7A609E-9867-4F90-B928-7107ADD40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391"/>
              <a:ext cx="4" cy="34"/>
            </a:xfrm>
            <a:custGeom>
              <a:avLst/>
              <a:gdLst>
                <a:gd name="T0" fmla="*/ 0 w 4"/>
                <a:gd name="T1" fmla="*/ 0 h 29"/>
                <a:gd name="T2" fmla="*/ 1 w 4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3" y="4"/>
                    <a:pt x="4" y="19"/>
                    <a:pt x="1" y="29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5" name="Freeform 235">
              <a:extLst>
                <a:ext uri="{FF2B5EF4-FFF2-40B4-BE49-F238E27FC236}">
                  <a16:creationId xmlns:a16="http://schemas.microsoft.com/office/drawing/2014/main" id="{ABF8998A-C53A-4629-A522-A548DF33B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554"/>
              <a:ext cx="22" cy="28"/>
            </a:xfrm>
            <a:custGeom>
              <a:avLst/>
              <a:gdLst>
                <a:gd name="T0" fmla="*/ 0 w 20"/>
                <a:gd name="T1" fmla="*/ 2 h 24"/>
                <a:gd name="T2" fmla="*/ 0 w 20"/>
                <a:gd name="T3" fmla="*/ 2 h 24"/>
                <a:gd name="T4" fmla="*/ 24 w 20"/>
                <a:gd name="T5" fmla="*/ 27 h 24"/>
                <a:gd name="T6" fmla="*/ 25 w 20"/>
                <a:gd name="T7" fmla="*/ 39 h 24"/>
                <a:gd name="T8" fmla="*/ 25 w 20"/>
                <a:gd name="T9" fmla="*/ 39 h 24"/>
                <a:gd name="T10" fmla="*/ 25 w 20"/>
                <a:gd name="T11" fmla="*/ 22 h 24"/>
                <a:gd name="T12" fmla="*/ 0 w 20"/>
                <a:gd name="T13" fmla="*/ 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6" y="0"/>
                    <a:pt x="14" y="7"/>
                    <a:pt x="18" y="17"/>
                  </a:cubicBezTo>
                  <a:cubicBezTo>
                    <a:pt x="19" y="19"/>
                    <a:pt x="19" y="22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1"/>
                    <a:pt x="20" y="19"/>
                    <a:pt x="19" y="14"/>
                  </a:cubicBezTo>
                  <a:cubicBezTo>
                    <a:pt x="15" y="3"/>
                    <a:pt x="7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6" name="Freeform 236">
              <a:extLst>
                <a:ext uri="{FF2B5EF4-FFF2-40B4-BE49-F238E27FC236}">
                  <a16:creationId xmlns:a16="http://schemas.microsoft.com/office/drawing/2014/main" id="{74C70D75-D916-4438-BA2A-109E16B82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509"/>
              <a:ext cx="20" cy="26"/>
            </a:xfrm>
            <a:custGeom>
              <a:avLst/>
              <a:gdLst>
                <a:gd name="T0" fmla="*/ 0 w 18"/>
                <a:gd name="T1" fmla="*/ 0 h 22"/>
                <a:gd name="T2" fmla="*/ 12 w 18"/>
                <a:gd name="T3" fmla="*/ 11 h 22"/>
                <a:gd name="T4" fmla="*/ 24 w 18"/>
                <a:gd name="T5" fmla="*/ 37 h 22"/>
                <a:gd name="T6" fmla="*/ 24 w 18"/>
                <a:gd name="T7" fmla="*/ 37 h 22"/>
                <a:gd name="T8" fmla="*/ 14 w 18"/>
                <a:gd name="T9" fmla="*/ 8 h 22"/>
                <a:gd name="T10" fmla="*/ 0 w 18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2">
                  <a:moveTo>
                    <a:pt x="0" y="0"/>
                  </a:moveTo>
                  <a:cubicBezTo>
                    <a:pt x="3" y="1"/>
                    <a:pt x="6" y="4"/>
                    <a:pt x="9" y="7"/>
                  </a:cubicBezTo>
                  <a:cubicBezTo>
                    <a:pt x="14" y="12"/>
                    <a:pt x="17" y="17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7" y="17"/>
                    <a:pt x="16" y="10"/>
                    <a:pt x="11" y="5"/>
                  </a:cubicBezTo>
                  <a:cubicBezTo>
                    <a:pt x="8" y="2"/>
                    <a:pt x="4" y="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7" name="Freeform 237">
              <a:extLst>
                <a:ext uri="{FF2B5EF4-FFF2-40B4-BE49-F238E27FC236}">
                  <a16:creationId xmlns:a16="http://schemas.microsoft.com/office/drawing/2014/main" id="{0BBE80F0-DE81-4DE9-9F42-BE9FC4410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" y="490"/>
              <a:ext cx="81" cy="49"/>
            </a:xfrm>
            <a:custGeom>
              <a:avLst/>
              <a:gdLst>
                <a:gd name="T0" fmla="*/ 14 w 73"/>
                <a:gd name="T1" fmla="*/ 1 h 41"/>
                <a:gd name="T2" fmla="*/ 20 w 73"/>
                <a:gd name="T3" fmla="*/ 67 h 41"/>
                <a:gd name="T4" fmla="*/ 78 w 73"/>
                <a:gd name="T5" fmla="*/ 71 h 41"/>
                <a:gd name="T6" fmla="*/ 82 w 73"/>
                <a:gd name="T7" fmla="*/ 60 h 41"/>
                <a:gd name="T8" fmla="*/ 82 w 73"/>
                <a:gd name="T9" fmla="*/ 60 h 41"/>
                <a:gd name="T10" fmla="*/ 100 w 73"/>
                <a:gd name="T11" fmla="*/ 0 h 41"/>
                <a:gd name="T12" fmla="*/ 14 w 73"/>
                <a:gd name="T13" fmla="*/ 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1">
                  <a:moveTo>
                    <a:pt x="11" y="1"/>
                  </a:moveTo>
                  <a:cubicBezTo>
                    <a:pt x="1" y="6"/>
                    <a:pt x="0" y="36"/>
                    <a:pt x="14" y="39"/>
                  </a:cubicBezTo>
                  <a:cubicBezTo>
                    <a:pt x="22" y="41"/>
                    <a:pt x="41" y="41"/>
                    <a:pt x="57" y="41"/>
                  </a:cubicBezTo>
                  <a:cubicBezTo>
                    <a:pt x="58" y="39"/>
                    <a:pt x="59" y="37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5" y="23"/>
                    <a:pt x="69" y="11"/>
                    <a:pt x="73" y="0"/>
                  </a:cubicBezTo>
                  <a:cubicBezTo>
                    <a:pt x="50" y="0"/>
                    <a:pt x="22" y="0"/>
                    <a:pt x="11" y="1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8" name="Freeform 238">
              <a:extLst>
                <a:ext uri="{FF2B5EF4-FFF2-40B4-BE49-F238E27FC236}">
                  <a16:creationId xmlns:a16="http://schemas.microsoft.com/office/drawing/2014/main" id="{2A1A2B16-282B-4011-BB51-F241B62945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9" y="441"/>
              <a:ext cx="105" cy="155"/>
            </a:xfrm>
            <a:custGeom>
              <a:avLst/>
              <a:gdLst>
                <a:gd name="T0" fmla="*/ 99 w 95"/>
                <a:gd name="T1" fmla="*/ 78 h 132"/>
                <a:gd name="T2" fmla="*/ 53 w 95"/>
                <a:gd name="T3" fmla="*/ 92 h 132"/>
                <a:gd name="T4" fmla="*/ 67 w 95"/>
                <a:gd name="T5" fmla="*/ 134 h 132"/>
                <a:gd name="T6" fmla="*/ 84 w 95"/>
                <a:gd name="T7" fmla="*/ 214 h 132"/>
                <a:gd name="T8" fmla="*/ 84 w 95"/>
                <a:gd name="T9" fmla="*/ 214 h 132"/>
                <a:gd name="T10" fmla="*/ 113 w 95"/>
                <a:gd name="T11" fmla="*/ 133 h 132"/>
                <a:gd name="T12" fmla="*/ 99 w 95"/>
                <a:gd name="T13" fmla="*/ 78 h 132"/>
                <a:gd name="T14" fmla="*/ 76 w 95"/>
                <a:gd name="T15" fmla="*/ 0 h 132"/>
                <a:gd name="T16" fmla="*/ 0 w 95"/>
                <a:gd name="T17" fmla="*/ 22 h 132"/>
                <a:gd name="T18" fmla="*/ 48 w 95"/>
                <a:gd name="T19" fmla="*/ 81 h 132"/>
                <a:gd name="T20" fmla="*/ 86 w 95"/>
                <a:gd name="T21" fmla="*/ 53 h 132"/>
                <a:gd name="T22" fmla="*/ 76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6"/>
                  </a:cubicBezTo>
                  <a:cubicBezTo>
                    <a:pt x="44" y="64"/>
                    <a:pt x="48" y="73"/>
                    <a:pt x="50" y="83"/>
                  </a:cubicBezTo>
                  <a:cubicBezTo>
                    <a:pt x="57" y="107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1"/>
                    <a:pt x="72" y="89"/>
                    <a:pt x="83" y="82"/>
                  </a:cubicBezTo>
                  <a:cubicBezTo>
                    <a:pt x="95" y="75"/>
                    <a:pt x="85" y="49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1"/>
                    <a:pt x="24" y="33"/>
                    <a:pt x="35" y="50"/>
                  </a:cubicBezTo>
                  <a:cubicBezTo>
                    <a:pt x="39" y="45"/>
                    <a:pt x="49" y="40"/>
                    <a:pt x="64" y="32"/>
                  </a:cubicBezTo>
                  <a:cubicBezTo>
                    <a:pt x="70" y="26"/>
                    <a:pt x="70" y="6"/>
                    <a:pt x="56" y="0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9" name="Freeform 239">
              <a:extLst>
                <a:ext uri="{FF2B5EF4-FFF2-40B4-BE49-F238E27FC236}">
                  <a16:creationId xmlns:a16="http://schemas.microsoft.com/office/drawing/2014/main" id="{A41DD224-38E2-4A9D-B36C-CD65E6F7E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421"/>
              <a:ext cx="711" cy="769"/>
            </a:xfrm>
            <a:custGeom>
              <a:avLst/>
              <a:gdLst>
                <a:gd name="T0" fmla="*/ 797 w 642"/>
                <a:gd name="T1" fmla="*/ 521 h 652"/>
                <a:gd name="T2" fmla="*/ 707 w 642"/>
                <a:gd name="T3" fmla="*/ 257 h 652"/>
                <a:gd name="T4" fmla="*/ 704 w 642"/>
                <a:gd name="T5" fmla="*/ 245 h 652"/>
                <a:gd name="T6" fmla="*/ 704 w 642"/>
                <a:gd name="T7" fmla="*/ 245 h 652"/>
                <a:gd name="T8" fmla="*/ 687 w 642"/>
                <a:gd name="T9" fmla="*/ 164 h 652"/>
                <a:gd name="T10" fmla="*/ 672 w 642"/>
                <a:gd name="T11" fmla="*/ 119 h 652"/>
                <a:gd name="T12" fmla="*/ 667 w 642"/>
                <a:gd name="T13" fmla="*/ 110 h 652"/>
                <a:gd name="T14" fmla="*/ 619 w 642"/>
                <a:gd name="T15" fmla="*/ 52 h 652"/>
                <a:gd name="T16" fmla="*/ 472 w 642"/>
                <a:gd name="T17" fmla="*/ 0 h 652"/>
                <a:gd name="T18" fmla="*/ 465 w 642"/>
                <a:gd name="T19" fmla="*/ 1 h 652"/>
                <a:gd name="T20" fmla="*/ 437 w 642"/>
                <a:gd name="T21" fmla="*/ 45 h 652"/>
                <a:gd name="T22" fmla="*/ 441 w 642"/>
                <a:gd name="T23" fmla="*/ 45 h 652"/>
                <a:gd name="T24" fmla="*/ 586 w 642"/>
                <a:gd name="T25" fmla="*/ 71 h 652"/>
                <a:gd name="T26" fmla="*/ 677 w 642"/>
                <a:gd name="T27" fmla="*/ 281 h 652"/>
                <a:gd name="T28" fmla="*/ 674 w 642"/>
                <a:gd name="T29" fmla="*/ 284 h 652"/>
                <a:gd name="T30" fmla="*/ 704 w 642"/>
                <a:gd name="T31" fmla="*/ 366 h 652"/>
                <a:gd name="T32" fmla="*/ 762 w 642"/>
                <a:gd name="T33" fmla="*/ 551 h 652"/>
                <a:gd name="T34" fmla="*/ 693 w 642"/>
                <a:gd name="T35" fmla="*/ 889 h 652"/>
                <a:gd name="T36" fmla="*/ 693 w 642"/>
                <a:gd name="T37" fmla="*/ 890 h 652"/>
                <a:gd name="T38" fmla="*/ 692 w 642"/>
                <a:gd name="T39" fmla="*/ 890 h 652"/>
                <a:gd name="T40" fmla="*/ 420 w 642"/>
                <a:gd name="T41" fmla="*/ 922 h 652"/>
                <a:gd name="T42" fmla="*/ 81 w 642"/>
                <a:gd name="T43" fmla="*/ 627 h 652"/>
                <a:gd name="T44" fmla="*/ 76 w 642"/>
                <a:gd name="T45" fmla="*/ 613 h 652"/>
                <a:gd name="T46" fmla="*/ 76 w 642"/>
                <a:gd name="T47" fmla="*/ 613 h 652"/>
                <a:gd name="T48" fmla="*/ 79 w 642"/>
                <a:gd name="T49" fmla="*/ 651 h 652"/>
                <a:gd name="T50" fmla="*/ 79 w 642"/>
                <a:gd name="T51" fmla="*/ 657 h 652"/>
                <a:gd name="T52" fmla="*/ 50 w 642"/>
                <a:gd name="T53" fmla="*/ 722 h 652"/>
                <a:gd name="T54" fmla="*/ 49 w 642"/>
                <a:gd name="T55" fmla="*/ 722 h 652"/>
                <a:gd name="T56" fmla="*/ 52 w 642"/>
                <a:gd name="T57" fmla="*/ 770 h 652"/>
                <a:gd name="T58" fmla="*/ 48 w 642"/>
                <a:gd name="T59" fmla="*/ 778 h 652"/>
                <a:gd name="T60" fmla="*/ 0 w 642"/>
                <a:gd name="T61" fmla="*/ 823 h 652"/>
                <a:gd name="T62" fmla="*/ 86 w 642"/>
                <a:gd name="T63" fmla="*/ 899 h 652"/>
                <a:gd name="T64" fmla="*/ 445 w 642"/>
                <a:gd name="T65" fmla="*/ 1030 h 652"/>
                <a:gd name="T66" fmla="*/ 731 w 642"/>
                <a:gd name="T67" fmla="*/ 1005 h 652"/>
                <a:gd name="T68" fmla="*/ 797 w 642"/>
                <a:gd name="T69" fmla="*/ 521 h 6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642" h="652">
                  <a:moveTo>
                    <a:pt x="587" y="318"/>
                  </a:moveTo>
                  <a:cubicBezTo>
                    <a:pt x="556" y="224"/>
                    <a:pt x="520" y="157"/>
                    <a:pt x="520" y="157"/>
                  </a:cubicBezTo>
                  <a:cubicBezTo>
                    <a:pt x="519" y="155"/>
                    <a:pt x="519" y="152"/>
                    <a:pt x="518" y="149"/>
                  </a:cubicBezTo>
                  <a:cubicBezTo>
                    <a:pt x="518" y="149"/>
                    <a:pt x="518" y="149"/>
                    <a:pt x="518" y="149"/>
                  </a:cubicBezTo>
                  <a:cubicBezTo>
                    <a:pt x="511" y="130"/>
                    <a:pt x="513" y="124"/>
                    <a:pt x="506" y="100"/>
                  </a:cubicBezTo>
                  <a:cubicBezTo>
                    <a:pt x="504" y="90"/>
                    <a:pt x="500" y="81"/>
                    <a:pt x="495" y="73"/>
                  </a:cubicBezTo>
                  <a:cubicBezTo>
                    <a:pt x="493" y="70"/>
                    <a:pt x="492" y="68"/>
                    <a:pt x="491" y="67"/>
                  </a:cubicBezTo>
                  <a:cubicBezTo>
                    <a:pt x="480" y="50"/>
                    <a:pt x="466" y="38"/>
                    <a:pt x="456" y="31"/>
                  </a:cubicBezTo>
                  <a:cubicBezTo>
                    <a:pt x="424" y="7"/>
                    <a:pt x="381" y="2"/>
                    <a:pt x="348" y="0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8"/>
                    <a:pt x="328" y="16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6"/>
                    <a:pt x="432" y="43"/>
                  </a:cubicBezTo>
                  <a:cubicBezTo>
                    <a:pt x="488" y="68"/>
                    <a:pt x="510" y="111"/>
                    <a:pt x="498" y="171"/>
                  </a:cubicBezTo>
                  <a:cubicBezTo>
                    <a:pt x="497" y="173"/>
                    <a:pt x="497" y="173"/>
                    <a:pt x="497" y="173"/>
                  </a:cubicBezTo>
                  <a:cubicBezTo>
                    <a:pt x="496" y="178"/>
                    <a:pt x="507" y="201"/>
                    <a:pt x="518" y="223"/>
                  </a:cubicBezTo>
                  <a:cubicBezTo>
                    <a:pt x="532" y="252"/>
                    <a:pt x="544" y="289"/>
                    <a:pt x="561" y="336"/>
                  </a:cubicBezTo>
                  <a:cubicBezTo>
                    <a:pt x="593" y="427"/>
                    <a:pt x="569" y="497"/>
                    <a:pt x="510" y="542"/>
                  </a:cubicBezTo>
                  <a:cubicBezTo>
                    <a:pt x="510" y="543"/>
                    <a:pt x="510" y="543"/>
                    <a:pt x="510" y="543"/>
                  </a:cubicBezTo>
                  <a:cubicBezTo>
                    <a:pt x="509" y="543"/>
                    <a:pt x="509" y="543"/>
                    <a:pt x="509" y="543"/>
                  </a:cubicBezTo>
                  <a:cubicBezTo>
                    <a:pt x="484" y="556"/>
                    <a:pt x="456" y="598"/>
                    <a:pt x="309" y="562"/>
                  </a:cubicBezTo>
                  <a:cubicBezTo>
                    <a:pt x="163" y="526"/>
                    <a:pt x="78" y="418"/>
                    <a:pt x="60" y="382"/>
                  </a:cubicBezTo>
                  <a:cubicBezTo>
                    <a:pt x="58" y="379"/>
                    <a:pt x="57" y="376"/>
                    <a:pt x="56" y="374"/>
                  </a:cubicBezTo>
                  <a:cubicBezTo>
                    <a:pt x="56" y="374"/>
                    <a:pt x="56" y="374"/>
                    <a:pt x="56" y="374"/>
                  </a:cubicBezTo>
                  <a:cubicBezTo>
                    <a:pt x="57" y="380"/>
                    <a:pt x="58" y="388"/>
                    <a:pt x="58" y="397"/>
                  </a:cubicBezTo>
                  <a:cubicBezTo>
                    <a:pt x="58" y="400"/>
                    <a:pt x="58" y="400"/>
                    <a:pt x="58" y="400"/>
                  </a:cubicBezTo>
                  <a:cubicBezTo>
                    <a:pt x="56" y="423"/>
                    <a:pt x="43" y="439"/>
                    <a:pt x="37" y="440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8"/>
                    <a:pt x="45" y="459"/>
                    <a:pt x="38" y="470"/>
                  </a:cubicBezTo>
                  <a:cubicBezTo>
                    <a:pt x="35" y="475"/>
                    <a:pt x="35" y="475"/>
                    <a:pt x="35" y="475"/>
                  </a:cubicBezTo>
                  <a:cubicBezTo>
                    <a:pt x="26" y="488"/>
                    <a:pt x="15" y="499"/>
                    <a:pt x="0" y="502"/>
                  </a:cubicBezTo>
                  <a:cubicBezTo>
                    <a:pt x="21" y="524"/>
                    <a:pt x="43" y="539"/>
                    <a:pt x="63" y="548"/>
                  </a:cubicBezTo>
                  <a:cubicBezTo>
                    <a:pt x="130" y="579"/>
                    <a:pt x="222" y="603"/>
                    <a:pt x="328" y="627"/>
                  </a:cubicBezTo>
                  <a:cubicBezTo>
                    <a:pt x="434" y="652"/>
                    <a:pt x="490" y="634"/>
                    <a:pt x="538" y="612"/>
                  </a:cubicBezTo>
                  <a:cubicBezTo>
                    <a:pt x="611" y="579"/>
                    <a:pt x="642" y="473"/>
                    <a:pt x="587" y="318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0" name="Freeform 240">
              <a:extLst>
                <a:ext uri="{FF2B5EF4-FFF2-40B4-BE49-F238E27FC236}">
                  <a16:creationId xmlns:a16="http://schemas.microsoft.com/office/drawing/2014/main" id="{A7001D66-6AC9-4BF0-9545-4C0A1F461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421"/>
              <a:ext cx="219" cy="212"/>
            </a:xfrm>
            <a:custGeom>
              <a:avLst/>
              <a:gdLst>
                <a:gd name="T0" fmla="*/ 265 w 198"/>
                <a:gd name="T1" fmla="*/ 243 h 180"/>
                <a:gd name="T2" fmla="*/ 265 w 198"/>
                <a:gd name="T3" fmla="*/ 243 h 180"/>
                <a:gd name="T4" fmla="*/ 250 w 198"/>
                <a:gd name="T5" fmla="*/ 164 h 180"/>
                <a:gd name="T6" fmla="*/ 233 w 198"/>
                <a:gd name="T7" fmla="*/ 119 h 180"/>
                <a:gd name="T8" fmla="*/ 229 w 198"/>
                <a:gd name="T9" fmla="*/ 110 h 180"/>
                <a:gd name="T10" fmla="*/ 181 w 198"/>
                <a:gd name="T11" fmla="*/ 52 h 180"/>
                <a:gd name="T12" fmla="*/ 35 w 198"/>
                <a:gd name="T13" fmla="*/ 0 h 180"/>
                <a:gd name="T14" fmla="*/ 27 w 198"/>
                <a:gd name="T15" fmla="*/ 1 h 180"/>
                <a:gd name="T16" fmla="*/ 0 w 198"/>
                <a:gd name="T17" fmla="*/ 45 h 180"/>
                <a:gd name="T18" fmla="*/ 2 w 198"/>
                <a:gd name="T19" fmla="*/ 45 h 180"/>
                <a:gd name="T20" fmla="*/ 149 w 198"/>
                <a:gd name="T21" fmla="*/ 71 h 180"/>
                <a:gd name="T22" fmla="*/ 239 w 198"/>
                <a:gd name="T23" fmla="*/ 279 h 180"/>
                <a:gd name="T24" fmla="*/ 238 w 198"/>
                <a:gd name="T25" fmla="*/ 283 h 180"/>
                <a:gd name="T26" fmla="*/ 239 w 198"/>
                <a:gd name="T27" fmla="*/ 294 h 180"/>
                <a:gd name="T28" fmla="*/ 265 w 198"/>
                <a:gd name="T29" fmla="*/ 24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49"/>
                  </a:moveTo>
                  <a:cubicBezTo>
                    <a:pt x="196" y="149"/>
                    <a:pt x="196" y="149"/>
                    <a:pt x="196" y="149"/>
                  </a:cubicBezTo>
                  <a:cubicBezTo>
                    <a:pt x="189" y="130"/>
                    <a:pt x="191" y="124"/>
                    <a:pt x="184" y="100"/>
                  </a:cubicBezTo>
                  <a:cubicBezTo>
                    <a:pt x="182" y="90"/>
                    <a:pt x="178" y="81"/>
                    <a:pt x="173" y="73"/>
                  </a:cubicBezTo>
                  <a:cubicBezTo>
                    <a:pt x="171" y="70"/>
                    <a:pt x="170" y="68"/>
                    <a:pt x="169" y="67"/>
                  </a:cubicBezTo>
                  <a:cubicBezTo>
                    <a:pt x="158" y="50"/>
                    <a:pt x="144" y="38"/>
                    <a:pt x="134" y="31"/>
                  </a:cubicBezTo>
                  <a:cubicBezTo>
                    <a:pt x="102" y="7"/>
                    <a:pt x="59" y="2"/>
                    <a:pt x="26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3" y="8"/>
                    <a:pt x="6" y="16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6"/>
                    <a:pt x="110" y="43"/>
                  </a:cubicBezTo>
                  <a:cubicBezTo>
                    <a:pt x="166" y="68"/>
                    <a:pt x="188" y="111"/>
                    <a:pt x="176" y="171"/>
                  </a:cubicBezTo>
                  <a:cubicBezTo>
                    <a:pt x="175" y="173"/>
                    <a:pt x="175" y="173"/>
                    <a:pt x="175" y="173"/>
                  </a:cubicBezTo>
                  <a:cubicBezTo>
                    <a:pt x="175" y="174"/>
                    <a:pt x="175" y="177"/>
                    <a:pt x="176" y="180"/>
                  </a:cubicBezTo>
                  <a:cubicBezTo>
                    <a:pt x="188" y="176"/>
                    <a:pt x="198" y="160"/>
                    <a:pt x="196" y="149"/>
                  </a:cubicBezTo>
                  <a:close/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1" name="Oval 241">
              <a:extLst>
                <a:ext uri="{FF2B5EF4-FFF2-40B4-BE49-F238E27FC236}">
                  <a16:creationId xmlns:a16="http://schemas.microsoft.com/office/drawing/2014/main" id="{31CB0FF3-649D-4F84-A53B-6050C3E9D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" y="218"/>
              <a:ext cx="83" cy="15"/>
            </a:xfrm>
            <a:prstGeom prst="ellipse">
              <a:avLst/>
            </a:prstGeom>
            <a:noFill/>
            <a:ln w="31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6202" name="Freeform 242">
              <a:extLst>
                <a:ext uri="{FF2B5EF4-FFF2-40B4-BE49-F238E27FC236}">
                  <a16:creationId xmlns:a16="http://schemas.microsoft.com/office/drawing/2014/main" id="{36866BF2-7DC9-4C7B-A650-4FA7F024D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" y="602"/>
              <a:ext cx="67" cy="38"/>
            </a:xfrm>
            <a:custGeom>
              <a:avLst/>
              <a:gdLst>
                <a:gd name="T0" fmla="*/ 0 w 60"/>
                <a:gd name="T1" fmla="*/ 24 h 32"/>
                <a:gd name="T2" fmla="*/ 84 w 60"/>
                <a:gd name="T3" fmla="*/ 0 h 32"/>
                <a:gd name="T4" fmla="*/ 0 w 60"/>
                <a:gd name="T5" fmla="*/ 2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2">
                  <a:moveTo>
                    <a:pt x="0" y="14"/>
                  </a:moveTo>
                  <a:cubicBezTo>
                    <a:pt x="9" y="21"/>
                    <a:pt x="42" y="21"/>
                    <a:pt x="60" y="0"/>
                  </a:cubicBezTo>
                  <a:cubicBezTo>
                    <a:pt x="54" y="9"/>
                    <a:pt x="27" y="32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3" name="Freeform 243">
              <a:extLst>
                <a:ext uri="{FF2B5EF4-FFF2-40B4-BE49-F238E27FC236}">
                  <a16:creationId xmlns:a16="http://schemas.microsoft.com/office/drawing/2014/main" id="{5C81A3BF-3EE2-4BE6-AC66-90126966B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553"/>
              <a:ext cx="52" cy="15"/>
            </a:xfrm>
            <a:custGeom>
              <a:avLst/>
              <a:gdLst>
                <a:gd name="T0" fmla="*/ 0 w 47"/>
                <a:gd name="T1" fmla="*/ 0 h 13"/>
                <a:gd name="T2" fmla="*/ 64 w 47"/>
                <a:gd name="T3" fmla="*/ 14 h 13"/>
                <a:gd name="T4" fmla="*/ 0 w 4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3">
                  <a:moveTo>
                    <a:pt x="0" y="0"/>
                  </a:moveTo>
                  <a:cubicBezTo>
                    <a:pt x="6" y="5"/>
                    <a:pt x="28" y="13"/>
                    <a:pt x="47" y="9"/>
                  </a:cubicBezTo>
                  <a:cubicBezTo>
                    <a:pt x="35" y="13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4" name="Freeform 244">
              <a:extLst>
                <a:ext uri="{FF2B5EF4-FFF2-40B4-BE49-F238E27FC236}">
                  <a16:creationId xmlns:a16="http://schemas.microsoft.com/office/drawing/2014/main" id="{9BB0C320-8B30-4F1F-8A03-6141589DC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" y="537"/>
              <a:ext cx="462" cy="517"/>
            </a:xfrm>
            <a:custGeom>
              <a:avLst/>
              <a:gdLst>
                <a:gd name="T0" fmla="*/ 421 w 418"/>
                <a:gd name="T1" fmla="*/ 254 h 438"/>
                <a:gd name="T2" fmla="*/ 443 w 418"/>
                <a:gd name="T3" fmla="*/ 410 h 438"/>
                <a:gd name="T4" fmla="*/ 490 w 418"/>
                <a:gd name="T5" fmla="*/ 541 h 438"/>
                <a:gd name="T6" fmla="*/ 526 w 418"/>
                <a:gd name="T7" fmla="*/ 621 h 438"/>
                <a:gd name="T8" fmla="*/ 557 w 418"/>
                <a:gd name="T9" fmla="*/ 674 h 438"/>
                <a:gd name="T10" fmla="*/ 538 w 418"/>
                <a:gd name="T11" fmla="*/ 708 h 438"/>
                <a:gd name="T12" fmla="*/ 477 w 418"/>
                <a:gd name="T13" fmla="*/ 679 h 438"/>
                <a:gd name="T14" fmla="*/ 454 w 418"/>
                <a:gd name="T15" fmla="*/ 654 h 438"/>
                <a:gd name="T16" fmla="*/ 419 w 418"/>
                <a:gd name="T17" fmla="*/ 665 h 438"/>
                <a:gd name="T18" fmla="*/ 396 w 418"/>
                <a:gd name="T19" fmla="*/ 635 h 438"/>
                <a:gd name="T20" fmla="*/ 355 w 418"/>
                <a:gd name="T21" fmla="*/ 615 h 438"/>
                <a:gd name="T22" fmla="*/ 329 w 418"/>
                <a:gd name="T23" fmla="*/ 562 h 438"/>
                <a:gd name="T24" fmla="*/ 293 w 418"/>
                <a:gd name="T25" fmla="*/ 539 h 438"/>
                <a:gd name="T26" fmla="*/ 266 w 418"/>
                <a:gd name="T27" fmla="*/ 528 h 438"/>
                <a:gd name="T28" fmla="*/ 231 w 418"/>
                <a:gd name="T29" fmla="*/ 492 h 438"/>
                <a:gd name="T30" fmla="*/ 210 w 418"/>
                <a:gd name="T31" fmla="*/ 469 h 438"/>
                <a:gd name="T32" fmla="*/ 188 w 418"/>
                <a:gd name="T33" fmla="*/ 419 h 438"/>
                <a:gd name="T34" fmla="*/ 169 w 418"/>
                <a:gd name="T35" fmla="*/ 377 h 438"/>
                <a:gd name="T36" fmla="*/ 161 w 418"/>
                <a:gd name="T37" fmla="*/ 331 h 438"/>
                <a:gd name="T38" fmla="*/ 183 w 418"/>
                <a:gd name="T39" fmla="*/ 322 h 438"/>
                <a:gd name="T40" fmla="*/ 82 w 418"/>
                <a:gd name="T41" fmla="*/ 334 h 438"/>
                <a:gd name="T42" fmla="*/ 50 w 418"/>
                <a:gd name="T43" fmla="*/ 299 h 438"/>
                <a:gd name="T44" fmla="*/ 25 w 418"/>
                <a:gd name="T45" fmla="*/ 242 h 438"/>
                <a:gd name="T46" fmla="*/ 10 w 418"/>
                <a:gd name="T47" fmla="*/ 201 h 438"/>
                <a:gd name="T48" fmla="*/ 3 w 418"/>
                <a:gd name="T49" fmla="*/ 153 h 438"/>
                <a:gd name="T50" fmla="*/ 31 w 418"/>
                <a:gd name="T51" fmla="*/ 85 h 438"/>
                <a:gd name="T52" fmla="*/ 106 w 418"/>
                <a:gd name="T53" fmla="*/ 63 h 438"/>
                <a:gd name="T54" fmla="*/ 156 w 418"/>
                <a:gd name="T55" fmla="*/ 74 h 438"/>
                <a:gd name="T56" fmla="*/ 218 w 418"/>
                <a:gd name="T57" fmla="*/ 164 h 438"/>
                <a:gd name="T58" fmla="*/ 256 w 418"/>
                <a:gd name="T59" fmla="*/ 211 h 438"/>
                <a:gd name="T60" fmla="*/ 291 w 418"/>
                <a:gd name="T61" fmla="*/ 339 h 438"/>
                <a:gd name="T62" fmla="*/ 292 w 418"/>
                <a:gd name="T63" fmla="*/ 214 h 438"/>
                <a:gd name="T64" fmla="*/ 293 w 418"/>
                <a:gd name="T65" fmla="*/ 195 h 438"/>
                <a:gd name="T66" fmla="*/ 318 w 418"/>
                <a:gd name="T67" fmla="*/ 148 h 438"/>
                <a:gd name="T68" fmla="*/ 359 w 418"/>
                <a:gd name="T69" fmla="*/ 93 h 438"/>
                <a:gd name="T70" fmla="*/ 328 w 418"/>
                <a:gd name="T71" fmla="*/ 100 h 438"/>
                <a:gd name="T72" fmla="*/ 328 w 418"/>
                <a:gd name="T73" fmla="*/ 67 h 438"/>
                <a:gd name="T74" fmla="*/ 386 w 418"/>
                <a:gd name="T75" fmla="*/ 6 h 438"/>
                <a:gd name="T76" fmla="*/ 422 w 418"/>
                <a:gd name="T77" fmla="*/ 71 h 438"/>
                <a:gd name="T78" fmla="*/ 424 w 418"/>
                <a:gd name="T79" fmla="*/ 113 h 438"/>
                <a:gd name="T80" fmla="*/ 388 w 418"/>
                <a:gd name="T81" fmla="*/ 98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418" h="438">
                  <a:moveTo>
                    <a:pt x="311" y="88"/>
                  </a:moveTo>
                  <a:cubicBezTo>
                    <a:pt x="312" y="104"/>
                    <a:pt x="306" y="140"/>
                    <a:pt x="312" y="154"/>
                  </a:cubicBezTo>
                  <a:cubicBezTo>
                    <a:pt x="319" y="169"/>
                    <a:pt x="319" y="178"/>
                    <a:pt x="322" y="190"/>
                  </a:cubicBezTo>
                  <a:cubicBezTo>
                    <a:pt x="325" y="202"/>
                    <a:pt x="322" y="235"/>
                    <a:pt x="328" y="249"/>
                  </a:cubicBezTo>
                  <a:cubicBezTo>
                    <a:pt x="334" y="264"/>
                    <a:pt x="336" y="271"/>
                    <a:pt x="341" y="279"/>
                  </a:cubicBezTo>
                  <a:cubicBezTo>
                    <a:pt x="345" y="287"/>
                    <a:pt x="353" y="317"/>
                    <a:pt x="363" y="329"/>
                  </a:cubicBezTo>
                  <a:cubicBezTo>
                    <a:pt x="374" y="342"/>
                    <a:pt x="374" y="352"/>
                    <a:pt x="381" y="358"/>
                  </a:cubicBezTo>
                  <a:cubicBezTo>
                    <a:pt x="388" y="365"/>
                    <a:pt x="385" y="372"/>
                    <a:pt x="390" y="378"/>
                  </a:cubicBezTo>
                  <a:cubicBezTo>
                    <a:pt x="396" y="384"/>
                    <a:pt x="399" y="385"/>
                    <a:pt x="403" y="389"/>
                  </a:cubicBezTo>
                  <a:cubicBezTo>
                    <a:pt x="407" y="394"/>
                    <a:pt x="416" y="403"/>
                    <a:pt x="413" y="410"/>
                  </a:cubicBezTo>
                  <a:cubicBezTo>
                    <a:pt x="410" y="417"/>
                    <a:pt x="418" y="434"/>
                    <a:pt x="413" y="436"/>
                  </a:cubicBezTo>
                  <a:cubicBezTo>
                    <a:pt x="408" y="438"/>
                    <a:pt x="409" y="433"/>
                    <a:pt x="399" y="430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8" y="425"/>
                    <a:pt x="353" y="419"/>
                    <a:pt x="354" y="413"/>
                  </a:cubicBezTo>
                  <a:cubicBezTo>
                    <a:pt x="355" y="406"/>
                    <a:pt x="350" y="403"/>
                    <a:pt x="350" y="403"/>
                  </a:cubicBezTo>
                  <a:cubicBezTo>
                    <a:pt x="350" y="403"/>
                    <a:pt x="341" y="397"/>
                    <a:pt x="337" y="397"/>
                  </a:cubicBezTo>
                  <a:cubicBezTo>
                    <a:pt x="334" y="397"/>
                    <a:pt x="330" y="394"/>
                    <a:pt x="324" y="396"/>
                  </a:cubicBezTo>
                  <a:cubicBezTo>
                    <a:pt x="318" y="398"/>
                    <a:pt x="314" y="405"/>
                    <a:pt x="310" y="404"/>
                  </a:cubicBezTo>
                  <a:cubicBezTo>
                    <a:pt x="307" y="403"/>
                    <a:pt x="303" y="402"/>
                    <a:pt x="300" y="398"/>
                  </a:cubicBezTo>
                  <a:cubicBezTo>
                    <a:pt x="297" y="394"/>
                    <a:pt x="300" y="390"/>
                    <a:pt x="293" y="386"/>
                  </a:cubicBezTo>
                  <a:cubicBezTo>
                    <a:pt x="285" y="381"/>
                    <a:pt x="293" y="373"/>
                    <a:pt x="281" y="375"/>
                  </a:cubicBezTo>
                  <a:cubicBezTo>
                    <a:pt x="270" y="377"/>
                    <a:pt x="271" y="384"/>
                    <a:pt x="262" y="374"/>
                  </a:cubicBezTo>
                  <a:cubicBezTo>
                    <a:pt x="252" y="364"/>
                    <a:pt x="252" y="358"/>
                    <a:pt x="249" y="355"/>
                  </a:cubicBezTo>
                  <a:cubicBezTo>
                    <a:pt x="246" y="352"/>
                    <a:pt x="249" y="345"/>
                    <a:pt x="244" y="341"/>
                  </a:cubicBezTo>
                  <a:cubicBezTo>
                    <a:pt x="239" y="337"/>
                    <a:pt x="239" y="329"/>
                    <a:pt x="233" y="329"/>
                  </a:cubicBezTo>
                  <a:cubicBezTo>
                    <a:pt x="226" y="329"/>
                    <a:pt x="217" y="328"/>
                    <a:pt x="217" y="328"/>
                  </a:cubicBezTo>
                  <a:cubicBezTo>
                    <a:pt x="217" y="328"/>
                    <a:pt x="218" y="328"/>
                    <a:pt x="208" y="325"/>
                  </a:cubicBezTo>
                  <a:cubicBezTo>
                    <a:pt x="197" y="321"/>
                    <a:pt x="202" y="332"/>
                    <a:pt x="197" y="321"/>
                  </a:cubicBezTo>
                  <a:cubicBezTo>
                    <a:pt x="192" y="309"/>
                    <a:pt x="195" y="298"/>
                    <a:pt x="187" y="298"/>
                  </a:cubicBezTo>
                  <a:cubicBezTo>
                    <a:pt x="179" y="298"/>
                    <a:pt x="171" y="299"/>
                    <a:pt x="171" y="299"/>
                  </a:cubicBezTo>
                  <a:cubicBezTo>
                    <a:pt x="160" y="295"/>
                    <a:pt x="160" y="295"/>
                    <a:pt x="160" y="295"/>
                  </a:cubicBezTo>
                  <a:cubicBezTo>
                    <a:pt x="160" y="295"/>
                    <a:pt x="159" y="290"/>
                    <a:pt x="156" y="285"/>
                  </a:cubicBezTo>
                  <a:cubicBezTo>
                    <a:pt x="153" y="280"/>
                    <a:pt x="157" y="278"/>
                    <a:pt x="152" y="270"/>
                  </a:cubicBezTo>
                  <a:cubicBezTo>
                    <a:pt x="146" y="263"/>
                    <a:pt x="146" y="260"/>
                    <a:pt x="139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4"/>
                    <a:pt x="125" y="229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5"/>
                    <a:pt x="112" y="200"/>
                    <a:pt x="119" y="201"/>
                  </a:cubicBezTo>
                  <a:cubicBezTo>
                    <a:pt x="142" y="202"/>
                    <a:pt x="164" y="220"/>
                    <a:pt x="183" y="229"/>
                  </a:cubicBezTo>
                  <a:cubicBezTo>
                    <a:pt x="183" y="229"/>
                    <a:pt x="167" y="213"/>
                    <a:pt x="136" y="196"/>
                  </a:cubicBezTo>
                  <a:cubicBezTo>
                    <a:pt x="101" y="177"/>
                    <a:pt x="86" y="206"/>
                    <a:pt x="76" y="205"/>
                  </a:cubicBezTo>
                  <a:cubicBezTo>
                    <a:pt x="68" y="206"/>
                    <a:pt x="67" y="204"/>
                    <a:pt x="61" y="203"/>
                  </a:cubicBezTo>
                  <a:cubicBezTo>
                    <a:pt x="55" y="202"/>
                    <a:pt x="55" y="195"/>
                    <a:pt x="50" y="193"/>
                  </a:cubicBezTo>
                  <a:cubicBezTo>
                    <a:pt x="45" y="191"/>
                    <a:pt x="44" y="189"/>
                    <a:pt x="37" y="181"/>
                  </a:cubicBezTo>
                  <a:cubicBezTo>
                    <a:pt x="31" y="174"/>
                    <a:pt x="26" y="165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2"/>
                    <a:pt x="18" y="142"/>
                    <a:pt x="13" y="136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10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7"/>
                  </a:cubicBezTo>
                  <a:cubicBezTo>
                    <a:pt x="5" y="67"/>
                    <a:pt x="13" y="58"/>
                    <a:pt x="23" y="52"/>
                  </a:cubicBezTo>
                  <a:cubicBezTo>
                    <a:pt x="29" y="49"/>
                    <a:pt x="46" y="46"/>
                    <a:pt x="54" y="44"/>
                  </a:cubicBezTo>
                  <a:cubicBezTo>
                    <a:pt x="63" y="42"/>
                    <a:pt x="69" y="38"/>
                    <a:pt x="79" y="38"/>
                  </a:cubicBezTo>
                  <a:cubicBezTo>
                    <a:pt x="84" y="38"/>
                    <a:pt x="88" y="41"/>
                    <a:pt x="95" y="42"/>
                  </a:cubicBezTo>
                  <a:cubicBezTo>
                    <a:pt x="103" y="43"/>
                    <a:pt x="112" y="43"/>
                    <a:pt x="116" y="45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4"/>
                    <a:pt x="158" y="95"/>
                    <a:pt x="161" y="100"/>
                  </a:cubicBezTo>
                  <a:cubicBezTo>
                    <a:pt x="164" y="104"/>
                    <a:pt x="164" y="109"/>
                    <a:pt x="168" y="113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93" y="140"/>
                    <a:pt x="185" y="155"/>
                    <a:pt x="193" y="176"/>
                  </a:cubicBezTo>
                  <a:cubicBezTo>
                    <a:pt x="201" y="198"/>
                    <a:pt x="215" y="206"/>
                    <a:pt x="215" y="206"/>
                  </a:cubicBezTo>
                  <a:cubicBezTo>
                    <a:pt x="207" y="181"/>
                    <a:pt x="193" y="168"/>
                    <a:pt x="204" y="152"/>
                  </a:cubicBezTo>
                  <a:cubicBezTo>
                    <a:pt x="216" y="137"/>
                    <a:pt x="212" y="139"/>
                    <a:pt x="216" y="130"/>
                  </a:cubicBezTo>
                  <a:cubicBezTo>
                    <a:pt x="215" y="132"/>
                    <a:pt x="215" y="132"/>
                    <a:pt x="215" y="132"/>
                  </a:cubicBezTo>
                  <a:cubicBezTo>
                    <a:pt x="215" y="129"/>
                    <a:pt x="215" y="122"/>
                    <a:pt x="217" y="119"/>
                  </a:cubicBezTo>
                  <a:cubicBezTo>
                    <a:pt x="220" y="115"/>
                    <a:pt x="226" y="116"/>
                    <a:pt x="228" y="112"/>
                  </a:cubicBezTo>
                  <a:cubicBezTo>
                    <a:pt x="233" y="104"/>
                    <a:pt x="228" y="97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7" y="85"/>
                    <a:pt x="266" y="67"/>
                    <a:pt x="266" y="57"/>
                  </a:cubicBezTo>
                  <a:cubicBezTo>
                    <a:pt x="258" y="72"/>
                    <a:pt x="247" y="73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3"/>
                  </a:cubicBezTo>
                  <a:cubicBezTo>
                    <a:pt x="244" y="50"/>
                    <a:pt x="244" y="46"/>
                    <a:pt x="243" y="41"/>
                  </a:cubicBezTo>
                  <a:cubicBezTo>
                    <a:pt x="245" y="28"/>
                    <a:pt x="247" y="13"/>
                    <a:pt x="249" y="7"/>
                  </a:cubicBezTo>
                  <a:cubicBezTo>
                    <a:pt x="258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9"/>
                  </a:cubicBezTo>
                  <a:cubicBezTo>
                    <a:pt x="315" y="25"/>
                    <a:pt x="314" y="33"/>
                    <a:pt x="313" y="43"/>
                  </a:cubicBezTo>
                  <a:cubicBezTo>
                    <a:pt x="311" y="45"/>
                    <a:pt x="316" y="51"/>
                    <a:pt x="314" y="55"/>
                  </a:cubicBezTo>
                  <a:cubicBezTo>
                    <a:pt x="311" y="60"/>
                    <a:pt x="315" y="60"/>
                    <a:pt x="314" y="69"/>
                  </a:cubicBezTo>
                  <a:cubicBezTo>
                    <a:pt x="312" y="78"/>
                    <a:pt x="316" y="77"/>
                    <a:pt x="310" y="76"/>
                  </a:cubicBezTo>
                  <a:cubicBezTo>
                    <a:pt x="300" y="76"/>
                    <a:pt x="292" y="73"/>
                    <a:pt x="288" y="59"/>
                  </a:cubicBezTo>
                  <a:cubicBezTo>
                    <a:pt x="287" y="73"/>
                    <a:pt x="295" y="84"/>
                    <a:pt x="311" y="88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5" name="Freeform 245">
              <a:extLst>
                <a:ext uri="{FF2B5EF4-FFF2-40B4-BE49-F238E27FC236}">
                  <a16:creationId xmlns:a16="http://schemas.microsoft.com/office/drawing/2014/main" id="{DB0B426A-9709-4694-B9BC-DB30E3146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" y="449"/>
              <a:ext cx="722" cy="677"/>
            </a:xfrm>
            <a:custGeom>
              <a:avLst/>
              <a:gdLst>
                <a:gd name="T0" fmla="*/ 784 w 652"/>
                <a:gd name="T1" fmla="*/ 327 h 574"/>
                <a:gd name="T2" fmla="*/ 756 w 652"/>
                <a:gd name="T3" fmla="*/ 241 h 574"/>
                <a:gd name="T4" fmla="*/ 517 w 652"/>
                <a:gd name="T5" fmla="*/ 6 h 574"/>
                <a:gd name="T6" fmla="*/ 496 w 652"/>
                <a:gd name="T7" fmla="*/ 57 h 574"/>
                <a:gd name="T8" fmla="*/ 549 w 652"/>
                <a:gd name="T9" fmla="*/ 47 h 574"/>
                <a:gd name="T10" fmla="*/ 591 w 652"/>
                <a:gd name="T11" fmla="*/ 54 h 574"/>
                <a:gd name="T12" fmla="*/ 637 w 652"/>
                <a:gd name="T13" fmla="*/ 64 h 574"/>
                <a:gd name="T14" fmla="*/ 679 w 652"/>
                <a:gd name="T15" fmla="*/ 87 h 574"/>
                <a:gd name="T16" fmla="*/ 716 w 652"/>
                <a:gd name="T17" fmla="*/ 165 h 574"/>
                <a:gd name="T18" fmla="*/ 685 w 652"/>
                <a:gd name="T19" fmla="*/ 257 h 574"/>
                <a:gd name="T20" fmla="*/ 690 w 652"/>
                <a:gd name="T21" fmla="*/ 289 h 574"/>
                <a:gd name="T22" fmla="*/ 716 w 652"/>
                <a:gd name="T23" fmla="*/ 291 h 574"/>
                <a:gd name="T24" fmla="*/ 721 w 652"/>
                <a:gd name="T25" fmla="*/ 372 h 574"/>
                <a:gd name="T26" fmla="*/ 724 w 652"/>
                <a:gd name="T27" fmla="*/ 421 h 574"/>
                <a:gd name="T28" fmla="*/ 732 w 652"/>
                <a:gd name="T29" fmla="*/ 481 h 574"/>
                <a:gd name="T30" fmla="*/ 730 w 652"/>
                <a:gd name="T31" fmla="*/ 521 h 574"/>
                <a:gd name="T32" fmla="*/ 703 w 652"/>
                <a:gd name="T33" fmla="*/ 538 h 574"/>
                <a:gd name="T34" fmla="*/ 730 w 652"/>
                <a:gd name="T35" fmla="*/ 584 h 574"/>
                <a:gd name="T36" fmla="*/ 732 w 652"/>
                <a:gd name="T37" fmla="*/ 630 h 574"/>
                <a:gd name="T38" fmla="*/ 712 w 652"/>
                <a:gd name="T39" fmla="*/ 603 h 574"/>
                <a:gd name="T40" fmla="*/ 712 w 652"/>
                <a:gd name="T41" fmla="*/ 660 h 574"/>
                <a:gd name="T42" fmla="*/ 708 w 652"/>
                <a:gd name="T43" fmla="*/ 729 h 574"/>
                <a:gd name="T44" fmla="*/ 644 w 652"/>
                <a:gd name="T45" fmla="*/ 724 h 574"/>
                <a:gd name="T46" fmla="*/ 609 w 652"/>
                <a:gd name="T47" fmla="*/ 665 h 574"/>
                <a:gd name="T48" fmla="*/ 574 w 652"/>
                <a:gd name="T49" fmla="*/ 567 h 574"/>
                <a:gd name="T50" fmla="*/ 546 w 652"/>
                <a:gd name="T51" fmla="*/ 474 h 574"/>
                <a:gd name="T52" fmla="*/ 498 w 652"/>
                <a:gd name="T53" fmla="*/ 350 h 574"/>
                <a:gd name="T54" fmla="*/ 498 w 652"/>
                <a:gd name="T55" fmla="*/ 212 h 574"/>
                <a:gd name="T56" fmla="*/ 468 w 652"/>
                <a:gd name="T57" fmla="*/ 245 h 574"/>
                <a:gd name="T58" fmla="*/ 470 w 652"/>
                <a:gd name="T59" fmla="*/ 145 h 574"/>
                <a:gd name="T60" fmla="*/ 345 w 652"/>
                <a:gd name="T61" fmla="*/ 117 h 574"/>
                <a:gd name="T62" fmla="*/ 333 w 652"/>
                <a:gd name="T63" fmla="*/ 193 h 574"/>
                <a:gd name="T64" fmla="*/ 214 w 652"/>
                <a:gd name="T65" fmla="*/ 201 h 574"/>
                <a:gd name="T66" fmla="*/ 86 w 652"/>
                <a:gd name="T67" fmla="*/ 169 h 574"/>
                <a:gd name="T68" fmla="*/ 2 w 652"/>
                <a:gd name="T69" fmla="*/ 249 h 574"/>
                <a:gd name="T70" fmla="*/ 162 w 652"/>
                <a:gd name="T71" fmla="*/ 587 h 574"/>
                <a:gd name="T72" fmla="*/ 772 w 652"/>
                <a:gd name="T73" fmla="*/ 852 h 574"/>
                <a:gd name="T74" fmla="*/ 773 w 652"/>
                <a:gd name="T75" fmla="*/ 850 h 57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52" h="574">
                  <a:moveTo>
                    <a:pt x="620" y="312"/>
                  </a:moveTo>
                  <a:cubicBezTo>
                    <a:pt x="603" y="265"/>
                    <a:pt x="591" y="228"/>
                    <a:pt x="577" y="199"/>
                  </a:cubicBezTo>
                  <a:cubicBezTo>
                    <a:pt x="566" y="177"/>
                    <a:pt x="555" y="154"/>
                    <a:pt x="556" y="149"/>
                  </a:cubicBezTo>
                  <a:cubicBezTo>
                    <a:pt x="557" y="147"/>
                    <a:pt x="557" y="147"/>
                    <a:pt x="557" y="147"/>
                  </a:cubicBezTo>
                  <a:cubicBezTo>
                    <a:pt x="569" y="87"/>
                    <a:pt x="547" y="44"/>
                    <a:pt x="491" y="19"/>
                  </a:cubicBezTo>
                  <a:cubicBezTo>
                    <a:pt x="451" y="2"/>
                    <a:pt x="411" y="0"/>
                    <a:pt x="381" y="3"/>
                  </a:cubicBezTo>
                  <a:cubicBezTo>
                    <a:pt x="380" y="3"/>
                    <a:pt x="380" y="3"/>
                    <a:pt x="380" y="3"/>
                  </a:cubicBezTo>
                  <a:cubicBezTo>
                    <a:pt x="375" y="12"/>
                    <a:pt x="370" y="23"/>
                    <a:pt x="366" y="35"/>
                  </a:cubicBezTo>
                  <a:cubicBezTo>
                    <a:pt x="373" y="33"/>
                    <a:pt x="382" y="32"/>
                    <a:pt x="385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1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5" y="33"/>
                  </a:cubicBezTo>
                  <a:cubicBezTo>
                    <a:pt x="439" y="33"/>
                    <a:pt x="445" y="36"/>
                    <a:pt x="448" y="37"/>
                  </a:cubicBezTo>
                  <a:cubicBezTo>
                    <a:pt x="451" y="37"/>
                    <a:pt x="462" y="37"/>
                    <a:pt x="469" y="39"/>
                  </a:cubicBezTo>
                  <a:cubicBezTo>
                    <a:pt x="475" y="41"/>
                    <a:pt x="479" y="44"/>
                    <a:pt x="485" y="44"/>
                  </a:cubicBezTo>
                  <a:cubicBezTo>
                    <a:pt x="491" y="44"/>
                    <a:pt x="493" y="49"/>
                    <a:pt x="500" y="53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5" y="68"/>
                    <a:pt x="527" y="94"/>
                    <a:pt x="527" y="101"/>
                  </a:cubicBezTo>
                  <a:cubicBezTo>
                    <a:pt x="527" y="109"/>
                    <a:pt x="530" y="110"/>
                    <a:pt x="529" y="117"/>
                  </a:cubicBezTo>
                  <a:cubicBezTo>
                    <a:pt x="528" y="124"/>
                    <a:pt x="529" y="139"/>
                    <a:pt x="505" y="157"/>
                  </a:cubicBezTo>
                  <a:cubicBezTo>
                    <a:pt x="481" y="174"/>
                    <a:pt x="489" y="216"/>
                    <a:pt x="501" y="235"/>
                  </a:cubicBezTo>
                  <a:cubicBezTo>
                    <a:pt x="486" y="198"/>
                    <a:pt x="505" y="177"/>
                    <a:pt x="508" y="176"/>
                  </a:cubicBezTo>
                  <a:cubicBezTo>
                    <a:pt x="511" y="175"/>
                    <a:pt x="515" y="172"/>
                    <a:pt x="518" y="172"/>
                  </a:cubicBezTo>
                  <a:cubicBezTo>
                    <a:pt x="522" y="172"/>
                    <a:pt x="527" y="177"/>
                    <a:pt x="527" y="177"/>
                  </a:cubicBezTo>
                  <a:cubicBezTo>
                    <a:pt x="527" y="177"/>
                    <a:pt x="529" y="185"/>
                    <a:pt x="531" y="190"/>
                  </a:cubicBezTo>
                  <a:cubicBezTo>
                    <a:pt x="533" y="196"/>
                    <a:pt x="530" y="220"/>
                    <a:pt x="531" y="226"/>
                  </a:cubicBezTo>
                  <a:cubicBezTo>
                    <a:pt x="532" y="232"/>
                    <a:pt x="528" y="239"/>
                    <a:pt x="533" y="245"/>
                  </a:cubicBezTo>
                  <a:cubicBezTo>
                    <a:pt x="538" y="250"/>
                    <a:pt x="532" y="253"/>
                    <a:pt x="534" y="257"/>
                  </a:cubicBezTo>
                  <a:cubicBezTo>
                    <a:pt x="536" y="261"/>
                    <a:pt x="536" y="266"/>
                    <a:pt x="536" y="271"/>
                  </a:cubicBezTo>
                  <a:cubicBezTo>
                    <a:pt x="536" y="276"/>
                    <a:pt x="532" y="282"/>
                    <a:pt x="539" y="293"/>
                  </a:cubicBezTo>
                  <a:cubicBezTo>
                    <a:pt x="547" y="304"/>
                    <a:pt x="538" y="302"/>
                    <a:pt x="540" y="310"/>
                  </a:cubicBezTo>
                  <a:cubicBezTo>
                    <a:pt x="542" y="317"/>
                    <a:pt x="537" y="318"/>
                    <a:pt x="537" y="318"/>
                  </a:cubicBezTo>
                  <a:cubicBezTo>
                    <a:pt x="537" y="318"/>
                    <a:pt x="530" y="322"/>
                    <a:pt x="525" y="316"/>
                  </a:cubicBezTo>
                  <a:cubicBezTo>
                    <a:pt x="520" y="311"/>
                    <a:pt x="518" y="323"/>
                    <a:pt x="517" y="328"/>
                  </a:cubicBezTo>
                  <a:cubicBezTo>
                    <a:pt x="516" y="333"/>
                    <a:pt x="521" y="333"/>
                    <a:pt x="531" y="342"/>
                  </a:cubicBezTo>
                  <a:cubicBezTo>
                    <a:pt x="541" y="350"/>
                    <a:pt x="533" y="346"/>
                    <a:pt x="537" y="356"/>
                  </a:cubicBezTo>
                  <a:cubicBezTo>
                    <a:pt x="541" y="366"/>
                    <a:pt x="541" y="365"/>
                    <a:pt x="542" y="373"/>
                  </a:cubicBezTo>
                  <a:cubicBezTo>
                    <a:pt x="543" y="382"/>
                    <a:pt x="541" y="381"/>
                    <a:pt x="539" y="384"/>
                  </a:cubicBezTo>
                  <a:cubicBezTo>
                    <a:pt x="537" y="387"/>
                    <a:pt x="536" y="388"/>
                    <a:pt x="532" y="383"/>
                  </a:cubicBezTo>
                  <a:cubicBezTo>
                    <a:pt x="528" y="378"/>
                    <a:pt x="531" y="373"/>
                    <a:pt x="525" y="367"/>
                  </a:cubicBezTo>
                  <a:cubicBezTo>
                    <a:pt x="518" y="360"/>
                    <a:pt x="521" y="371"/>
                    <a:pt x="517" y="377"/>
                  </a:cubicBezTo>
                  <a:cubicBezTo>
                    <a:pt x="514" y="384"/>
                    <a:pt x="521" y="390"/>
                    <a:pt x="525" y="403"/>
                  </a:cubicBezTo>
                  <a:cubicBezTo>
                    <a:pt x="529" y="415"/>
                    <a:pt x="526" y="415"/>
                    <a:pt x="527" y="425"/>
                  </a:cubicBezTo>
                  <a:cubicBezTo>
                    <a:pt x="528" y="434"/>
                    <a:pt x="524" y="437"/>
                    <a:pt x="521" y="444"/>
                  </a:cubicBezTo>
                  <a:cubicBezTo>
                    <a:pt x="517" y="451"/>
                    <a:pt x="513" y="453"/>
                    <a:pt x="504" y="455"/>
                  </a:cubicBezTo>
                  <a:cubicBezTo>
                    <a:pt x="494" y="456"/>
                    <a:pt x="478" y="451"/>
                    <a:pt x="475" y="442"/>
                  </a:cubicBezTo>
                  <a:cubicBezTo>
                    <a:pt x="472" y="433"/>
                    <a:pt x="472" y="440"/>
                    <a:pt x="463" y="427"/>
                  </a:cubicBezTo>
                  <a:cubicBezTo>
                    <a:pt x="455" y="413"/>
                    <a:pt x="453" y="418"/>
                    <a:pt x="449" y="405"/>
                  </a:cubicBezTo>
                  <a:cubicBezTo>
                    <a:pt x="445" y="393"/>
                    <a:pt x="442" y="378"/>
                    <a:pt x="433" y="368"/>
                  </a:cubicBezTo>
                  <a:cubicBezTo>
                    <a:pt x="425" y="357"/>
                    <a:pt x="426" y="356"/>
                    <a:pt x="423" y="346"/>
                  </a:cubicBezTo>
                  <a:cubicBezTo>
                    <a:pt x="420" y="337"/>
                    <a:pt x="419" y="332"/>
                    <a:pt x="411" y="316"/>
                  </a:cubicBezTo>
                  <a:cubicBezTo>
                    <a:pt x="402" y="301"/>
                    <a:pt x="405" y="302"/>
                    <a:pt x="402" y="289"/>
                  </a:cubicBezTo>
                  <a:cubicBezTo>
                    <a:pt x="399" y="277"/>
                    <a:pt x="379" y="254"/>
                    <a:pt x="378" y="241"/>
                  </a:cubicBezTo>
                  <a:cubicBezTo>
                    <a:pt x="377" y="227"/>
                    <a:pt x="371" y="232"/>
                    <a:pt x="367" y="214"/>
                  </a:cubicBezTo>
                  <a:cubicBezTo>
                    <a:pt x="363" y="195"/>
                    <a:pt x="343" y="184"/>
                    <a:pt x="345" y="162"/>
                  </a:cubicBezTo>
                  <a:cubicBezTo>
                    <a:pt x="359" y="157"/>
                    <a:pt x="367" y="147"/>
                    <a:pt x="367" y="130"/>
                  </a:cubicBezTo>
                  <a:cubicBezTo>
                    <a:pt x="365" y="145"/>
                    <a:pt x="357" y="149"/>
                    <a:pt x="345" y="150"/>
                  </a:cubicBezTo>
                  <a:cubicBezTo>
                    <a:pt x="345" y="149"/>
                    <a:pt x="345" y="149"/>
                    <a:pt x="345" y="149"/>
                  </a:cubicBezTo>
                  <a:cubicBezTo>
                    <a:pt x="344" y="128"/>
                    <a:pt x="346" y="103"/>
                    <a:pt x="348" y="93"/>
                  </a:cubicBezTo>
                  <a:cubicBezTo>
                    <a:pt x="348" y="91"/>
                    <a:pt x="348" y="89"/>
                    <a:pt x="346" y="88"/>
                  </a:cubicBezTo>
                  <a:cubicBezTo>
                    <a:pt x="338" y="76"/>
                    <a:pt x="323" y="67"/>
                    <a:pt x="305" y="64"/>
                  </a:cubicBezTo>
                  <a:cubicBezTo>
                    <a:pt x="286" y="60"/>
                    <a:pt x="267" y="63"/>
                    <a:pt x="255" y="71"/>
                  </a:cubicBezTo>
                  <a:cubicBezTo>
                    <a:pt x="254" y="72"/>
                    <a:pt x="253" y="73"/>
                    <a:pt x="252" y="74"/>
                  </a:cubicBezTo>
                  <a:cubicBezTo>
                    <a:pt x="249" y="79"/>
                    <a:pt x="249" y="94"/>
                    <a:pt x="246" y="118"/>
                  </a:cubicBezTo>
                  <a:cubicBezTo>
                    <a:pt x="244" y="137"/>
                    <a:pt x="245" y="168"/>
                    <a:pt x="231" y="176"/>
                  </a:cubicBezTo>
                  <a:cubicBezTo>
                    <a:pt x="217" y="183"/>
                    <a:pt x="176" y="151"/>
                    <a:pt x="157" y="122"/>
                  </a:cubicBezTo>
                  <a:cubicBezTo>
                    <a:pt x="156" y="121"/>
                    <a:pt x="156" y="121"/>
                    <a:pt x="156" y="121"/>
                  </a:cubicBezTo>
                  <a:cubicBezTo>
                    <a:pt x="131" y="96"/>
                    <a:pt x="92" y="95"/>
                    <a:pt x="63" y="103"/>
                  </a:cubicBezTo>
                  <a:cubicBezTo>
                    <a:pt x="31" y="111"/>
                    <a:pt x="7" y="130"/>
                    <a:pt x="2" y="151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0" y="192"/>
                    <a:pt x="32" y="283"/>
                    <a:pt x="69" y="306"/>
                  </a:cubicBezTo>
                  <a:cubicBezTo>
                    <a:pt x="102" y="326"/>
                    <a:pt x="104" y="330"/>
                    <a:pt x="119" y="358"/>
                  </a:cubicBezTo>
                  <a:cubicBezTo>
                    <a:pt x="137" y="394"/>
                    <a:pt x="222" y="502"/>
                    <a:pt x="368" y="538"/>
                  </a:cubicBezTo>
                  <a:cubicBezTo>
                    <a:pt x="515" y="574"/>
                    <a:pt x="543" y="532"/>
                    <a:pt x="568" y="519"/>
                  </a:cubicBezTo>
                  <a:cubicBezTo>
                    <a:pt x="569" y="519"/>
                    <a:pt x="569" y="519"/>
                    <a:pt x="569" y="519"/>
                  </a:cubicBezTo>
                  <a:cubicBezTo>
                    <a:pt x="569" y="519"/>
                    <a:pt x="569" y="519"/>
                    <a:pt x="569" y="518"/>
                  </a:cubicBezTo>
                  <a:cubicBezTo>
                    <a:pt x="628" y="473"/>
                    <a:pt x="652" y="403"/>
                    <a:pt x="620" y="312"/>
                  </a:cubicBezTo>
                  <a:close/>
                </a:path>
              </a:pathLst>
            </a:custGeom>
            <a:noFill/>
            <a:ln w="158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06" name="Freeform 246">
              <a:extLst>
                <a:ext uri="{FF2B5EF4-FFF2-40B4-BE49-F238E27FC236}">
                  <a16:creationId xmlns:a16="http://schemas.microsoft.com/office/drawing/2014/main" id="{2EC5D279-97A2-4710-80F3-82598BA7C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520"/>
              <a:ext cx="127" cy="137"/>
            </a:xfrm>
            <a:custGeom>
              <a:avLst/>
              <a:gdLst>
                <a:gd name="T0" fmla="*/ 155 w 115"/>
                <a:gd name="T1" fmla="*/ 46 h 116"/>
                <a:gd name="T2" fmla="*/ 100 w 115"/>
                <a:gd name="T3" fmla="*/ 7 h 116"/>
                <a:gd name="T4" fmla="*/ 33 w 115"/>
                <a:gd name="T5" fmla="*/ 18 h 116"/>
                <a:gd name="T6" fmla="*/ 28 w 115"/>
                <a:gd name="T7" fmla="*/ 24 h 116"/>
                <a:gd name="T8" fmla="*/ 21 w 115"/>
                <a:gd name="T9" fmla="*/ 96 h 116"/>
                <a:gd name="T10" fmla="*/ 0 w 115"/>
                <a:gd name="T11" fmla="*/ 191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16">
                  <a:moveTo>
                    <a:pt x="115" y="28"/>
                  </a:moveTo>
                  <a:cubicBezTo>
                    <a:pt x="107" y="16"/>
                    <a:pt x="92" y="7"/>
                    <a:pt x="74" y="4"/>
                  </a:cubicBezTo>
                  <a:cubicBezTo>
                    <a:pt x="55" y="0"/>
                    <a:pt x="36" y="3"/>
                    <a:pt x="24" y="11"/>
                  </a:cubicBezTo>
                  <a:cubicBezTo>
                    <a:pt x="23" y="12"/>
                    <a:pt x="22" y="13"/>
                    <a:pt x="21" y="14"/>
                  </a:cubicBezTo>
                  <a:cubicBezTo>
                    <a:pt x="18" y="19"/>
                    <a:pt x="18" y="34"/>
                    <a:pt x="15" y="58"/>
                  </a:cubicBezTo>
                  <a:cubicBezTo>
                    <a:pt x="13" y="77"/>
                    <a:pt x="14" y="108"/>
                    <a:pt x="0" y="11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49" name="Rectangle 247">
            <a:extLst>
              <a:ext uri="{FF2B5EF4-FFF2-40B4-BE49-F238E27FC236}">
                <a16:creationId xmlns:a16="http://schemas.microsoft.com/office/drawing/2014/main" id="{ED61A651-0CAF-4B9C-9C96-9BD12B1525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3150" y="5562600"/>
            <a:ext cx="35052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  <a:latin typeface="Arial Unicode MS" charset="0"/>
              </a:rPr>
              <a:t>Normal heart</a:t>
            </a:r>
          </a:p>
        </p:txBody>
      </p:sp>
      <p:sp>
        <p:nvSpPr>
          <p:cNvPr id="6150" name="Rectangle 248">
            <a:extLst>
              <a:ext uri="{FF2B5EF4-FFF2-40B4-BE49-F238E27FC236}">
                <a16:creationId xmlns:a16="http://schemas.microsoft.com/office/drawing/2014/main" id="{3C983018-AF83-4311-AA00-9BE667E90A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38875" y="5562600"/>
            <a:ext cx="35052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  <a:latin typeface="Arial Unicode MS" charset="0"/>
              </a:rPr>
              <a:t>Heart failure 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2">
            <a:extLst>
              <a:ext uri="{FF2B5EF4-FFF2-40B4-BE49-F238E27FC236}">
                <a16:creationId xmlns:a16="http://schemas.microsoft.com/office/drawing/2014/main" id="{0D2AC864-AAFD-4FE4-B2C3-CC81705EB6A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Coronary Artery Bypass Grafting (3)</a:t>
            </a:r>
          </a:p>
        </p:txBody>
      </p:sp>
      <p:grpSp>
        <p:nvGrpSpPr>
          <p:cNvPr id="73730" name="Group 3">
            <a:extLst>
              <a:ext uri="{FF2B5EF4-FFF2-40B4-BE49-F238E27FC236}">
                <a16:creationId xmlns:a16="http://schemas.microsoft.com/office/drawing/2014/main" id="{D92AA515-FA88-49E0-AB2E-68947B0C51C9}"/>
              </a:ext>
            </a:extLst>
          </p:cNvPr>
          <p:cNvGrpSpPr>
            <a:grpSpLocks/>
          </p:cNvGrpSpPr>
          <p:nvPr/>
        </p:nvGrpSpPr>
        <p:grpSpPr bwMode="auto">
          <a:xfrm>
            <a:off x="2511425" y="1247775"/>
            <a:ext cx="3362325" cy="4652963"/>
            <a:chOff x="622" y="786"/>
            <a:chExt cx="2118" cy="2931"/>
          </a:xfrm>
        </p:grpSpPr>
        <p:sp>
          <p:nvSpPr>
            <p:cNvPr id="73874" name="Freeform 4">
              <a:extLst>
                <a:ext uri="{FF2B5EF4-FFF2-40B4-BE49-F238E27FC236}">
                  <a16:creationId xmlns:a16="http://schemas.microsoft.com/office/drawing/2014/main" id="{6C97356E-27DA-4F7D-936B-2E3C4AF63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3177"/>
              <a:ext cx="326" cy="479"/>
            </a:xfrm>
            <a:custGeom>
              <a:avLst/>
              <a:gdLst>
                <a:gd name="T0" fmla="*/ 0 w 221"/>
                <a:gd name="T1" fmla="*/ 0 h 325"/>
                <a:gd name="T2" fmla="*/ 100 w 221"/>
                <a:gd name="T3" fmla="*/ 825 h 325"/>
                <a:gd name="T4" fmla="*/ 710 w 221"/>
                <a:gd name="T5" fmla="*/ 778 h 325"/>
                <a:gd name="T6" fmla="*/ 707 w 221"/>
                <a:gd name="T7" fmla="*/ 336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5" name="Freeform 5">
              <a:extLst>
                <a:ext uri="{FF2B5EF4-FFF2-40B4-BE49-F238E27FC236}">
                  <a16:creationId xmlns:a16="http://schemas.microsoft.com/office/drawing/2014/main" id="{A6A9BAD7-1D03-42E8-9CD8-BD81FA324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3176"/>
              <a:ext cx="328" cy="479"/>
            </a:xfrm>
            <a:custGeom>
              <a:avLst/>
              <a:gdLst>
                <a:gd name="T0" fmla="*/ 0 w 222"/>
                <a:gd name="T1" fmla="*/ 0 h 325"/>
                <a:gd name="T2" fmla="*/ 100 w 222"/>
                <a:gd name="T3" fmla="*/ 825 h 325"/>
                <a:gd name="T4" fmla="*/ 717 w 222"/>
                <a:gd name="T5" fmla="*/ 783 h 325"/>
                <a:gd name="T6" fmla="*/ 714 w 222"/>
                <a:gd name="T7" fmla="*/ 336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6" name="Freeform 6">
              <a:extLst>
                <a:ext uri="{FF2B5EF4-FFF2-40B4-BE49-F238E27FC236}">
                  <a16:creationId xmlns:a16="http://schemas.microsoft.com/office/drawing/2014/main" id="{64504A97-55A3-42D9-A472-C86BF7400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3209"/>
              <a:ext cx="71" cy="353"/>
            </a:xfrm>
            <a:custGeom>
              <a:avLst/>
              <a:gdLst>
                <a:gd name="T0" fmla="*/ 83 w 48"/>
                <a:gd name="T1" fmla="*/ 755 h 239"/>
                <a:gd name="T2" fmla="*/ 0 w 48"/>
                <a:gd name="T3" fmla="*/ 0 h 239"/>
                <a:gd name="T4" fmla="*/ 120 w 48"/>
                <a:gd name="T5" fmla="*/ 61 h 239"/>
                <a:gd name="T6" fmla="*/ 120 w 48"/>
                <a:gd name="T7" fmla="*/ 770 h 239"/>
                <a:gd name="T8" fmla="*/ 83 w 48"/>
                <a:gd name="T9" fmla="*/ 755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7" name="Freeform 7">
              <a:extLst>
                <a:ext uri="{FF2B5EF4-FFF2-40B4-BE49-F238E27FC236}">
                  <a16:creationId xmlns:a16="http://schemas.microsoft.com/office/drawing/2014/main" id="{751238FE-802A-4787-A6E5-B80E2716C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3224"/>
              <a:ext cx="37" cy="263"/>
            </a:xfrm>
            <a:custGeom>
              <a:avLst/>
              <a:gdLst>
                <a:gd name="T0" fmla="*/ 0 w 25"/>
                <a:gd name="T1" fmla="*/ 0 h 178"/>
                <a:gd name="T2" fmla="*/ 81 w 25"/>
                <a:gd name="T3" fmla="*/ 575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8" name="Freeform 8">
              <a:extLst>
                <a:ext uri="{FF2B5EF4-FFF2-40B4-BE49-F238E27FC236}">
                  <a16:creationId xmlns:a16="http://schemas.microsoft.com/office/drawing/2014/main" id="{7CB08E9B-8602-4EC8-8013-B1E22FB0A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264"/>
              <a:ext cx="177" cy="193"/>
            </a:xfrm>
            <a:custGeom>
              <a:avLst/>
              <a:gdLst>
                <a:gd name="T0" fmla="*/ 0 w 120"/>
                <a:gd name="T1" fmla="*/ 0 h 131"/>
                <a:gd name="T2" fmla="*/ 385 w 120"/>
                <a:gd name="T3" fmla="*/ 336 h 131"/>
                <a:gd name="T4" fmla="*/ 385 w 120"/>
                <a:gd name="T5" fmla="*/ 418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9" name="Freeform 9">
              <a:extLst>
                <a:ext uri="{FF2B5EF4-FFF2-40B4-BE49-F238E27FC236}">
                  <a16:creationId xmlns:a16="http://schemas.microsoft.com/office/drawing/2014/main" id="{7022B9B2-D411-48CD-97FB-BAF0FA93E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2170"/>
              <a:ext cx="1906" cy="1547"/>
            </a:xfrm>
            <a:custGeom>
              <a:avLst/>
              <a:gdLst>
                <a:gd name="T0" fmla="*/ 2768 w 1292"/>
                <a:gd name="T1" fmla="*/ 304 h 1049"/>
                <a:gd name="T2" fmla="*/ 3498 w 1292"/>
                <a:gd name="T3" fmla="*/ 1377 h 1049"/>
                <a:gd name="T4" fmla="*/ 3498 w 1292"/>
                <a:gd name="T5" fmla="*/ 3038 h 1049"/>
                <a:gd name="T6" fmla="*/ 2610 w 1292"/>
                <a:gd name="T7" fmla="*/ 3256 h 1049"/>
                <a:gd name="T8" fmla="*/ 366 w 1292"/>
                <a:gd name="T9" fmla="*/ 2221 h 1049"/>
                <a:gd name="T10" fmla="*/ 1251 w 1292"/>
                <a:gd name="T11" fmla="*/ 326 h 1049"/>
                <a:gd name="T12" fmla="*/ 2768 w 1292"/>
                <a:gd name="T13" fmla="*/ 304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0" name="Freeform 10">
              <a:extLst>
                <a:ext uri="{FF2B5EF4-FFF2-40B4-BE49-F238E27FC236}">
                  <a16:creationId xmlns:a16="http://schemas.microsoft.com/office/drawing/2014/main" id="{D151F68D-568C-41FA-8FB3-A069A22B7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347"/>
              <a:ext cx="296" cy="485"/>
            </a:xfrm>
            <a:custGeom>
              <a:avLst/>
              <a:gdLst>
                <a:gd name="T0" fmla="*/ 0 w 200"/>
                <a:gd name="T1" fmla="*/ 0 h 329"/>
                <a:gd name="T2" fmla="*/ 648 w 200"/>
                <a:gd name="T3" fmla="*/ 1054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1" name="Freeform 11">
              <a:extLst>
                <a:ext uri="{FF2B5EF4-FFF2-40B4-BE49-F238E27FC236}">
                  <a16:creationId xmlns:a16="http://schemas.microsoft.com/office/drawing/2014/main" id="{26FC6D01-8518-452C-ABB3-9128AD037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397"/>
              <a:ext cx="201" cy="343"/>
            </a:xfrm>
            <a:custGeom>
              <a:avLst/>
              <a:gdLst>
                <a:gd name="T0" fmla="*/ 0 w 136"/>
                <a:gd name="T1" fmla="*/ 0 h 233"/>
                <a:gd name="T2" fmla="*/ 439 w 136"/>
                <a:gd name="T3" fmla="*/ 743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2" name="Freeform 12">
              <a:extLst>
                <a:ext uri="{FF2B5EF4-FFF2-40B4-BE49-F238E27FC236}">
                  <a16:creationId xmlns:a16="http://schemas.microsoft.com/office/drawing/2014/main" id="{AE1B1E3E-9F32-4BC7-850D-8C3B0684D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264"/>
              <a:ext cx="602" cy="1261"/>
            </a:xfrm>
            <a:custGeom>
              <a:avLst/>
              <a:gdLst>
                <a:gd name="T0" fmla="*/ 578 w 408"/>
                <a:gd name="T1" fmla="*/ 285 h 855"/>
                <a:gd name="T2" fmla="*/ 1021 w 408"/>
                <a:gd name="T3" fmla="*/ 437 h 855"/>
                <a:gd name="T4" fmla="*/ 1076 w 408"/>
                <a:gd name="T5" fmla="*/ 522 h 855"/>
                <a:gd name="T6" fmla="*/ 1056 w 408"/>
                <a:gd name="T7" fmla="*/ 516 h 855"/>
                <a:gd name="T8" fmla="*/ 572 w 408"/>
                <a:gd name="T9" fmla="*/ 326 h 855"/>
                <a:gd name="T10" fmla="*/ 235 w 408"/>
                <a:gd name="T11" fmla="*/ 237 h 855"/>
                <a:gd name="T12" fmla="*/ 481 w 408"/>
                <a:gd name="T13" fmla="*/ 398 h 855"/>
                <a:gd name="T14" fmla="*/ 732 w 408"/>
                <a:gd name="T15" fmla="*/ 810 h 855"/>
                <a:gd name="T16" fmla="*/ 1002 w 408"/>
                <a:gd name="T17" fmla="*/ 1034 h 855"/>
                <a:gd name="T18" fmla="*/ 1135 w 408"/>
                <a:gd name="T19" fmla="*/ 1190 h 855"/>
                <a:gd name="T20" fmla="*/ 977 w 408"/>
                <a:gd name="T21" fmla="*/ 1022 h 855"/>
                <a:gd name="T22" fmla="*/ 696 w 408"/>
                <a:gd name="T23" fmla="*/ 810 h 855"/>
                <a:gd name="T24" fmla="*/ 572 w 408"/>
                <a:gd name="T25" fmla="*/ 549 h 855"/>
                <a:gd name="T26" fmla="*/ 540 w 408"/>
                <a:gd name="T27" fmla="*/ 681 h 855"/>
                <a:gd name="T28" fmla="*/ 546 w 408"/>
                <a:gd name="T29" fmla="*/ 1000 h 855"/>
                <a:gd name="T30" fmla="*/ 736 w 408"/>
                <a:gd name="T31" fmla="*/ 1370 h 855"/>
                <a:gd name="T32" fmla="*/ 952 w 408"/>
                <a:gd name="T33" fmla="*/ 1534 h 855"/>
                <a:gd name="T34" fmla="*/ 1198 w 408"/>
                <a:gd name="T35" fmla="*/ 1681 h 855"/>
                <a:gd name="T36" fmla="*/ 1304 w 408"/>
                <a:gd name="T37" fmla="*/ 1701 h 855"/>
                <a:gd name="T38" fmla="*/ 1182 w 408"/>
                <a:gd name="T39" fmla="*/ 1701 h 855"/>
                <a:gd name="T40" fmla="*/ 953 w 408"/>
                <a:gd name="T41" fmla="*/ 1562 h 855"/>
                <a:gd name="T42" fmla="*/ 786 w 408"/>
                <a:gd name="T43" fmla="*/ 1507 h 855"/>
                <a:gd name="T44" fmla="*/ 829 w 408"/>
                <a:gd name="T45" fmla="*/ 1771 h 855"/>
                <a:gd name="T46" fmla="*/ 928 w 408"/>
                <a:gd name="T47" fmla="*/ 2001 h 855"/>
                <a:gd name="T48" fmla="*/ 1228 w 408"/>
                <a:gd name="T49" fmla="*/ 2460 h 855"/>
                <a:gd name="T50" fmla="*/ 1310 w 408"/>
                <a:gd name="T51" fmla="*/ 2743 h 855"/>
                <a:gd name="T52" fmla="*/ 1195 w 408"/>
                <a:gd name="T53" fmla="*/ 2445 h 855"/>
                <a:gd name="T54" fmla="*/ 899 w 408"/>
                <a:gd name="T55" fmla="*/ 2001 h 855"/>
                <a:gd name="T56" fmla="*/ 838 w 408"/>
                <a:gd name="T57" fmla="*/ 1829 h 855"/>
                <a:gd name="T58" fmla="*/ 819 w 408"/>
                <a:gd name="T59" fmla="*/ 1951 h 855"/>
                <a:gd name="T60" fmla="*/ 682 w 408"/>
                <a:gd name="T61" fmla="*/ 2130 h 855"/>
                <a:gd name="T62" fmla="*/ 546 w 408"/>
                <a:gd name="T63" fmla="*/ 2373 h 855"/>
                <a:gd name="T64" fmla="*/ 230 w 408"/>
                <a:gd name="T65" fmla="*/ 2488 h 855"/>
                <a:gd name="T66" fmla="*/ 400 w 408"/>
                <a:gd name="T67" fmla="*/ 2392 h 855"/>
                <a:gd name="T68" fmla="*/ 633 w 408"/>
                <a:gd name="T69" fmla="*/ 2168 h 855"/>
                <a:gd name="T70" fmla="*/ 778 w 408"/>
                <a:gd name="T71" fmla="*/ 1951 h 855"/>
                <a:gd name="T72" fmla="*/ 764 w 408"/>
                <a:gd name="T73" fmla="*/ 1758 h 855"/>
                <a:gd name="T74" fmla="*/ 724 w 408"/>
                <a:gd name="T75" fmla="*/ 1521 h 855"/>
                <a:gd name="T76" fmla="*/ 646 w 408"/>
                <a:gd name="T77" fmla="*/ 1341 h 855"/>
                <a:gd name="T78" fmla="*/ 513 w 408"/>
                <a:gd name="T79" fmla="*/ 988 h 855"/>
                <a:gd name="T80" fmla="*/ 351 w 408"/>
                <a:gd name="T81" fmla="*/ 1257 h 855"/>
                <a:gd name="T82" fmla="*/ 257 w 408"/>
                <a:gd name="T83" fmla="*/ 1572 h 855"/>
                <a:gd name="T84" fmla="*/ 325 w 408"/>
                <a:gd name="T85" fmla="*/ 1283 h 855"/>
                <a:gd name="T86" fmla="*/ 505 w 408"/>
                <a:gd name="T87" fmla="*/ 907 h 855"/>
                <a:gd name="T88" fmla="*/ 481 w 408"/>
                <a:gd name="T89" fmla="*/ 705 h 855"/>
                <a:gd name="T90" fmla="*/ 500 w 408"/>
                <a:gd name="T91" fmla="*/ 459 h 855"/>
                <a:gd name="T92" fmla="*/ 0 w 408"/>
                <a:gd name="T93" fmla="*/ 0 h 855"/>
                <a:gd name="T94" fmla="*/ 109 w 408"/>
                <a:gd name="T95" fmla="*/ 60 h 855"/>
                <a:gd name="T96" fmla="*/ 177 w 408"/>
                <a:gd name="T97" fmla="*/ 168 h 855"/>
                <a:gd name="T98" fmla="*/ 578 w 408"/>
                <a:gd name="T99" fmla="*/ 285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3" name="Freeform 13">
              <a:extLst>
                <a:ext uri="{FF2B5EF4-FFF2-40B4-BE49-F238E27FC236}">
                  <a16:creationId xmlns:a16="http://schemas.microsoft.com/office/drawing/2014/main" id="{781D6F3A-07E5-4EB1-A500-1DF8ACB4B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426"/>
              <a:ext cx="908" cy="1021"/>
            </a:xfrm>
            <a:custGeom>
              <a:avLst/>
              <a:gdLst>
                <a:gd name="T0" fmla="*/ 1844 w 616"/>
                <a:gd name="T1" fmla="*/ 1776 h 692"/>
                <a:gd name="T2" fmla="*/ 1608 w 616"/>
                <a:gd name="T3" fmla="*/ 2036 h 692"/>
                <a:gd name="T4" fmla="*/ 1063 w 616"/>
                <a:gd name="T5" fmla="*/ 2088 h 692"/>
                <a:gd name="T6" fmla="*/ 660 w 616"/>
                <a:gd name="T7" fmla="*/ 1865 h 692"/>
                <a:gd name="T8" fmla="*/ 345 w 616"/>
                <a:gd name="T9" fmla="*/ 1791 h 692"/>
                <a:gd name="T10" fmla="*/ 262 w 616"/>
                <a:gd name="T11" fmla="*/ 1728 h 692"/>
                <a:gd name="T12" fmla="*/ 202 w 616"/>
                <a:gd name="T13" fmla="*/ 1461 h 692"/>
                <a:gd name="T14" fmla="*/ 155 w 616"/>
                <a:gd name="T15" fmla="*/ 1095 h 692"/>
                <a:gd name="T16" fmla="*/ 198 w 616"/>
                <a:gd name="T17" fmla="*/ 1053 h 692"/>
                <a:gd name="T18" fmla="*/ 358 w 616"/>
                <a:gd name="T19" fmla="*/ 1149 h 692"/>
                <a:gd name="T20" fmla="*/ 613 w 616"/>
                <a:gd name="T21" fmla="*/ 1337 h 692"/>
                <a:gd name="T22" fmla="*/ 952 w 616"/>
                <a:gd name="T23" fmla="*/ 1318 h 692"/>
                <a:gd name="T24" fmla="*/ 1041 w 616"/>
                <a:gd name="T25" fmla="*/ 1567 h 692"/>
                <a:gd name="T26" fmla="*/ 1163 w 616"/>
                <a:gd name="T27" fmla="*/ 1681 h 692"/>
                <a:gd name="T28" fmla="*/ 1067 w 616"/>
                <a:gd name="T29" fmla="*/ 1561 h 692"/>
                <a:gd name="T30" fmla="*/ 1027 w 616"/>
                <a:gd name="T31" fmla="*/ 1363 h 692"/>
                <a:gd name="T32" fmla="*/ 1319 w 616"/>
                <a:gd name="T33" fmla="*/ 1480 h 692"/>
                <a:gd name="T34" fmla="*/ 1013 w 616"/>
                <a:gd name="T35" fmla="*/ 1313 h 692"/>
                <a:gd name="T36" fmla="*/ 771 w 616"/>
                <a:gd name="T37" fmla="*/ 1288 h 692"/>
                <a:gd name="T38" fmla="*/ 506 w 616"/>
                <a:gd name="T39" fmla="*/ 1208 h 692"/>
                <a:gd name="T40" fmla="*/ 298 w 616"/>
                <a:gd name="T41" fmla="*/ 1093 h 692"/>
                <a:gd name="T42" fmla="*/ 234 w 616"/>
                <a:gd name="T43" fmla="*/ 981 h 692"/>
                <a:gd name="T44" fmla="*/ 265 w 616"/>
                <a:gd name="T45" fmla="*/ 860 h 692"/>
                <a:gd name="T46" fmla="*/ 458 w 616"/>
                <a:gd name="T47" fmla="*/ 614 h 692"/>
                <a:gd name="T48" fmla="*/ 458 w 616"/>
                <a:gd name="T49" fmla="*/ 609 h 692"/>
                <a:gd name="T50" fmla="*/ 486 w 616"/>
                <a:gd name="T51" fmla="*/ 623 h 692"/>
                <a:gd name="T52" fmla="*/ 812 w 616"/>
                <a:gd name="T53" fmla="*/ 575 h 692"/>
                <a:gd name="T54" fmla="*/ 1019 w 616"/>
                <a:gd name="T55" fmla="*/ 629 h 692"/>
                <a:gd name="T56" fmla="*/ 1122 w 616"/>
                <a:gd name="T57" fmla="*/ 742 h 692"/>
                <a:gd name="T58" fmla="*/ 1082 w 616"/>
                <a:gd name="T59" fmla="*/ 620 h 692"/>
                <a:gd name="T60" fmla="*/ 1195 w 616"/>
                <a:gd name="T61" fmla="*/ 572 h 692"/>
                <a:gd name="T62" fmla="*/ 1419 w 616"/>
                <a:gd name="T63" fmla="*/ 505 h 692"/>
                <a:gd name="T64" fmla="*/ 971 w 616"/>
                <a:gd name="T65" fmla="*/ 587 h 692"/>
                <a:gd name="T66" fmla="*/ 596 w 616"/>
                <a:gd name="T67" fmla="*/ 617 h 692"/>
                <a:gd name="T68" fmla="*/ 441 w 616"/>
                <a:gd name="T69" fmla="*/ 521 h 692"/>
                <a:gd name="T70" fmla="*/ 560 w 616"/>
                <a:gd name="T71" fmla="*/ 376 h 692"/>
                <a:gd name="T72" fmla="*/ 737 w 616"/>
                <a:gd name="T73" fmla="*/ 0 h 692"/>
                <a:gd name="T74" fmla="*/ 674 w 616"/>
                <a:gd name="T75" fmla="*/ 55 h 692"/>
                <a:gd name="T76" fmla="*/ 453 w 616"/>
                <a:gd name="T77" fmla="*/ 407 h 692"/>
                <a:gd name="T78" fmla="*/ 320 w 616"/>
                <a:gd name="T79" fmla="*/ 390 h 692"/>
                <a:gd name="T80" fmla="*/ 308 w 616"/>
                <a:gd name="T81" fmla="*/ 475 h 692"/>
                <a:gd name="T82" fmla="*/ 386 w 616"/>
                <a:gd name="T83" fmla="*/ 655 h 692"/>
                <a:gd name="T84" fmla="*/ 202 w 616"/>
                <a:gd name="T85" fmla="*/ 903 h 692"/>
                <a:gd name="T86" fmla="*/ 96 w 616"/>
                <a:gd name="T87" fmla="*/ 1073 h 692"/>
                <a:gd name="T88" fmla="*/ 155 w 616"/>
                <a:gd name="T89" fmla="*/ 1437 h 692"/>
                <a:gd name="T90" fmla="*/ 242 w 616"/>
                <a:gd name="T91" fmla="*/ 1799 h 692"/>
                <a:gd name="T92" fmla="*/ 432 w 616"/>
                <a:gd name="T93" fmla="*/ 2048 h 692"/>
                <a:gd name="T94" fmla="*/ 289 w 616"/>
                <a:gd name="T95" fmla="*/ 1812 h 692"/>
                <a:gd name="T96" fmla="*/ 289 w 616"/>
                <a:gd name="T97" fmla="*/ 1812 h 692"/>
                <a:gd name="T98" fmla="*/ 326 w 616"/>
                <a:gd name="T99" fmla="*/ 1824 h 692"/>
                <a:gd name="T100" fmla="*/ 634 w 616"/>
                <a:gd name="T101" fmla="*/ 1896 h 692"/>
                <a:gd name="T102" fmla="*/ 1045 w 616"/>
                <a:gd name="T103" fmla="*/ 2116 h 692"/>
                <a:gd name="T104" fmla="*/ 1604 w 616"/>
                <a:gd name="T105" fmla="*/ 2079 h 692"/>
                <a:gd name="T106" fmla="*/ 1860 w 616"/>
                <a:gd name="T107" fmla="*/ 1796 h 692"/>
                <a:gd name="T108" fmla="*/ 1972 w 616"/>
                <a:gd name="T109" fmla="*/ 1650 h 692"/>
                <a:gd name="T110" fmla="*/ 1844 w 616"/>
                <a:gd name="T111" fmla="*/ 1776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4" name="Freeform 14">
              <a:extLst>
                <a:ext uri="{FF2B5EF4-FFF2-40B4-BE49-F238E27FC236}">
                  <a16:creationId xmlns:a16="http://schemas.microsoft.com/office/drawing/2014/main" id="{23F49446-F677-4ECC-9CAD-F0D2CB7AA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3184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5" name="Freeform 15">
              <a:extLst>
                <a:ext uri="{FF2B5EF4-FFF2-40B4-BE49-F238E27FC236}">
                  <a16:creationId xmlns:a16="http://schemas.microsoft.com/office/drawing/2014/main" id="{0A1A9D62-78EA-483B-9E5B-282D16CE7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441"/>
              <a:ext cx="912" cy="998"/>
            </a:xfrm>
            <a:custGeom>
              <a:avLst/>
              <a:gdLst>
                <a:gd name="T0" fmla="*/ 1851 w 618"/>
                <a:gd name="T1" fmla="*/ 1728 h 677"/>
                <a:gd name="T2" fmla="*/ 1610 w 618"/>
                <a:gd name="T3" fmla="*/ 1986 h 677"/>
                <a:gd name="T4" fmla="*/ 1086 w 618"/>
                <a:gd name="T5" fmla="*/ 2039 h 677"/>
                <a:gd name="T6" fmla="*/ 660 w 618"/>
                <a:gd name="T7" fmla="*/ 1816 h 677"/>
                <a:gd name="T8" fmla="*/ 347 w 618"/>
                <a:gd name="T9" fmla="*/ 1742 h 677"/>
                <a:gd name="T10" fmla="*/ 261 w 618"/>
                <a:gd name="T11" fmla="*/ 1678 h 677"/>
                <a:gd name="T12" fmla="*/ 198 w 618"/>
                <a:gd name="T13" fmla="*/ 1412 h 677"/>
                <a:gd name="T14" fmla="*/ 155 w 618"/>
                <a:gd name="T15" fmla="*/ 1051 h 677"/>
                <a:gd name="T16" fmla="*/ 211 w 618"/>
                <a:gd name="T17" fmla="*/ 994 h 677"/>
                <a:gd name="T18" fmla="*/ 376 w 618"/>
                <a:gd name="T19" fmla="*/ 1101 h 677"/>
                <a:gd name="T20" fmla="*/ 633 w 618"/>
                <a:gd name="T21" fmla="*/ 1284 h 677"/>
                <a:gd name="T22" fmla="*/ 974 w 618"/>
                <a:gd name="T23" fmla="*/ 1262 h 677"/>
                <a:gd name="T24" fmla="*/ 1070 w 618"/>
                <a:gd name="T25" fmla="*/ 1514 h 677"/>
                <a:gd name="T26" fmla="*/ 1181 w 618"/>
                <a:gd name="T27" fmla="*/ 1642 h 677"/>
                <a:gd name="T28" fmla="*/ 1089 w 618"/>
                <a:gd name="T29" fmla="*/ 1512 h 677"/>
                <a:gd name="T30" fmla="*/ 1034 w 618"/>
                <a:gd name="T31" fmla="*/ 1302 h 677"/>
                <a:gd name="T32" fmla="*/ 1340 w 618"/>
                <a:gd name="T33" fmla="*/ 1445 h 677"/>
                <a:gd name="T34" fmla="*/ 1015 w 618"/>
                <a:gd name="T35" fmla="*/ 1259 h 677"/>
                <a:gd name="T36" fmla="*/ 770 w 618"/>
                <a:gd name="T37" fmla="*/ 1238 h 677"/>
                <a:gd name="T38" fmla="*/ 512 w 618"/>
                <a:gd name="T39" fmla="*/ 1150 h 677"/>
                <a:gd name="T40" fmla="*/ 297 w 618"/>
                <a:gd name="T41" fmla="*/ 1045 h 677"/>
                <a:gd name="T42" fmla="*/ 230 w 618"/>
                <a:gd name="T43" fmla="*/ 939 h 677"/>
                <a:gd name="T44" fmla="*/ 264 w 618"/>
                <a:gd name="T45" fmla="*/ 812 h 677"/>
                <a:gd name="T46" fmla="*/ 463 w 618"/>
                <a:gd name="T47" fmla="*/ 559 h 677"/>
                <a:gd name="T48" fmla="*/ 463 w 618"/>
                <a:gd name="T49" fmla="*/ 554 h 677"/>
                <a:gd name="T50" fmla="*/ 494 w 618"/>
                <a:gd name="T51" fmla="*/ 568 h 677"/>
                <a:gd name="T52" fmla="*/ 816 w 618"/>
                <a:gd name="T53" fmla="*/ 528 h 677"/>
                <a:gd name="T54" fmla="*/ 1021 w 618"/>
                <a:gd name="T55" fmla="*/ 576 h 677"/>
                <a:gd name="T56" fmla="*/ 1136 w 618"/>
                <a:gd name="T57" fmla="*/ 709 h 677"/>
                <a:gd name="T58" fmla="*/ 1082 w 618"/>
                <a:gd name="T59" fmla="*/ 576 h 677"/>
                <a:gd name="T60" fmla="*/ 1203 w 618"/>
                <a:gd name="T61" fmla="*/ 528 h 677"/>
                <a:gd name="T62" fmla="*/ 1439 w 618"/>
                <a:gd name="T63" fmla="*/ 473 h 677"/>
                <a:gd name="T64" fmla="*/ 971 w 618"/>
                <a:gd name="T65" fmla="*/ 541 h 677"/>
                <a:gd name="T66" fmla="*/ 595 w 618"/>
                <a:gd name="T67" fmla="*/ 569 h 677"/>
                <a:gd name="T68" fmla="*/ 457 w 618"/>
                <a:gd name="T69" fmla="*/ 485 h 677"/>
                <a:gd name="T70" fmla="*/ 559 w 618"/>
                <a:gd name="T71" fmla="*/ 333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5 h 677"/>
                <a:gd name="T80" fmla="*/ 316 w 618"/>
                <a:gd name="T81" fmla="*/ 413 h 677"/>
                <a:gd name="T82" fmla="*/ 390 w 618"/>
                <a:gd name="T83" fmla="*/ 609 h 677"/>
                <a:gd name="T84" fmla="*/ 198 w 618"/>
                <a:gd name="T85" fmla="*/ 858 h 677"/>
                <a:gd name="T86" fmla="*/ 93 w 618"/>
                <a:gd name="T87" fmla="*/ 1026 h 677"/>
                <a:gd name="T88" fmla="*/ 151 w 618"/>
                <a:gd name="T89" fmla="*/ 1390 h 677"/>
                <a:gd name="T90" fmla="*/ 238 w 618"/>
                <a:gd name="T91" fmla="*/ 1750 h 677"/>
                <a:gd name="T92" fmla="*/ 447 w 618"/>
                <a:gd name="T93" fmla="*/ 2012 h 677"/>
                <a:gd name="T94" fmla="*/ 285 w 618"/>
                <a:gd name="T95" fmla="*/ 1763 h 677"/>
                <a:gd name="T96" fmla="*/ 285 w 618"/>
                <a:gd name="T97" fmla="*/ 1763 h 677"/>
                <a:gd name="T98" fmla="*/ 339 w 618"/>
                <a:gd name="T99" fmla="*/ 1770 h 677"/>
                <a:gd name="T100" fmla="*/ 633 w 618"/>
                <a:gd name="T101" fmla="*/ 1846 h 677"/>
                <a:gd name="T102" fmla="*/ 1076 w 618"/>
                <a:gd name="T103" fmla="*/ 2067 h 677"/>
                <a:gd name="T104" fmla="*/ 1610 w 618"/>
                <a:gd name="T105" fmla="*/ 2027 h 677"/>
                <a:gd name="T106" fmla="*/ 1864 w 618"/>
                <a:gd name="T107" fmla="*/ 1745 h 677"/>
                <a:gd name="T108" fmla="*/ 1986 w 618"/>
                <a:gd name="T109" fmla="*/ 1614 h 677"/>
                <a:gd name="T110" fmla="*/ 1851 w 618"/>
                <a:gd name="T111" fmla="*/ 1728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6" name="Freeform 16">
              <a:extLst>
                <a:ext uri="{FF2B5EF4-FFF2-40B4-BE49-F238E27FC236}">
                  <a16:creationId xmlns:a16="http://schemas.microsoft.com/office/drawing/2014/main" id="{C6C33DC8-B07A-4528-A6FF-2CCFFECC0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3184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7" name="Freeform 17">
              <a:extLst>
                <a:ext uri="{FF2B5EF4-FFF2-40B4-BE49-F238E27FC236}">
                  <a16:creationId xmlns:a16="http://schemas.microsoft.com/office/drawing/2014/main" id="{CB1B1923-162A-4D60-AFAC-CB31A6F88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441"/>
              <a:ext cx="912" cy="998"/>
            </a:xfrm>
            <a:custGeom>
              <a:avLst/>
              <a:gdLst>
                <a:gd name="T0" fmla="*/ 1851 w 618"/>
                <a:gd name="T1" fmla="*/ 1728 h 677"/>
                <a:gd name="T2" fmla="*/ 1610 w 618"/>
                <a:gd name="T3" fmla="*/ 1986 h 677"/>
                <a:gd name="T4" fmla="*/ 1086 w 618"/>
                <a:gd name="T5" fmla="*/ 2039 h 677"/>
                <a:gd name="T6" fmla="*/ 660 w 618"/>
                <a:gd name="T7" fmla="*/ 1816 h 677"/>
                <a:gd name="T8" fmla="*/ 347 w 618"/>
                <a:gd name="T9" fmla="*/ 1742 h 677"/>
                <a:gd name="T10" fmla="*/ 261 w 618"/>
                <a:gd name="T11" fmla="*/ 1678 h 677"/>
                <a:gd name="T12" fmla="*/ 198 w 618"/>
                <a:gd name="T13" fmla="*/ 1412 h 677"/>
                <a:gd name="T14" fmla="*/ 155 w 618"/>
                <a:gd name="T15" fmla="*/ 1051 h 677"/>
                <a:gd name="T16" fmla="*/ 211 w 618"/>
                <a:gd name="T17" fmla="*/ 994 h 677"/>
                <a:gd name="T18" fmla="*/ 376 w 618"/>
                <a:gd name="T19" fmla="*/ 1101 h 677"/>
                <a:gd name="T20" fmla="*/ 633 w 618"/>
                <a:gd name="T21" fmla="*/ 1284 h 677"/>
                <a:gd name="T22" fmla="*/ 974 w 618"/>
                <a:gd name="T23" fmla="*/ 1262 h 677"/>
                <a:gd name="T24" fmla="*/ 1070 w 618"/>
                <a:gd name="T25" fmla="*/ 1514 h 677"/>
                <a:gd name="T26" fmla="*/ 1181 w 618"/>
                <a:gd name="T27" fmla="*/ 1642 h 677"/>
                <a:gd name="T28" fmla="*/ 1089 w 618"/>
                <a:gd name="T29" fmla="*/ 1512 h 677"/>
                <a:gd name="T30" fmla="*/ 1034 w 618"/>
                <a:gd name="T31" fmla="*/ 1302 h 677"/>
                <a:gd name="T32" fmla="*/ 1340 w 618"/>
                <a:gd name="T33" fmla="*/ 1445 h 677"/>
                <a:gd name="T34" fmla="*/ 1015 w 618"/>
                <a:gd name="T35" fmla="*/ 1259 h 677"/>
                <a:gd name="T36" fmla="*/ 770 w 618"/>
                <a:gd name="T37" fmla="*/ 1238 h 677"/>
                <a:gd name="T38" fmla="*/ 512 w 618"/>
                <a:gd name="T39" fmla="*/ 1150 h 677"/>
                <a:gd name="T40" fmla="*/ 297 w 618"/>
                <a:gd name="T41" fmla="*/ 1045 h 677"/>
                <a:gd name="T42" fmla="*/ 230 w 618"/>
                <a:gd name="T43" fmla="*/ 939 h 677"/>
                <a:gd name="T44" fmla="*/ 264 w 618"/>
                <a:gd name="T45" fmla="*/ 812 h 677"/>
                <a:gd name="T46" fmla="*/ 463 w 618"/>
                <a:gd name="T47" fmla="*/ 559 h 677"/>
                <a:gd name="T48" fmla="*/ 463 w 618"/>
                <a:gd name="T49" fmla="*/ 554 h 677"/>
                <a:gd name="T50" fmla="*/ 494 w 618"/>
                <a:gd name="T51" fmla="*/ 568 h 677"/>
                <a:gd name="T52" fmla="*/ 816 w 618"/>
                <a:gd name="T53" fmla="*/ 528 h 677"/>
                <a:gd name="T54" fmla="*/ 1021 w 618"/>
                <a:gd name="T55" fmla="*/ 576 h 677"/>
                <a:gd name="T56" fmla="*/ 1136 w 618"/>
                <a:gd name="T57" fmla="*/ 709 h 677"/>
                <a:gd name="T58" fmla="*/ 1082 w 618"/>
                <a:gd name="T59" fmla="*/ 576 h 677"/>
                <a:gd name="T60" fmla="*/ 1203 w 618"/>
                <a:gd name="T61" fmla="*/ 528 h 677"/>
                <a:gd name="T62" fmla="*/ 1439 w 618"/>
                <a:gd name="T63" fmla="*/ 473 h 677"/>
                <a:gd name="T64" fmla="*/ 971 w 618"/>
                <a:gd name="T65" fmla="*/ 541 h 677"/>
                <a:gd name="T66" fmla="*/ 595 w 618"/>
                <a:gd name="T67" fmla="*/ 569 h 677"/>
                <a:gd name="T68" fmla="*/ 457 w 618"/>
                <a:gd name="T69" fmla="*/ 485 h 677"/>
                <a:gd name="T70" fmla="*/ 559 w 618"/>
                <a:gd name="T71" fmla="*/ 333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5 h 677"/>
                <a:gd name="T80" fmla="*/ 316 w 618"/>
                <a:gd name="T81" fmla="*/ 413 h 677"/>
                <a:gd name="T82" fmla="*/ 390 w 618"/>
                <a:gd name="T83" fmla="*/ 609 h 677"/>
                <a:gd name="T84" fmla="*/ 198 w 618"/>
                <a:gd name="T85" fmla="*/ 858 h 677"/>
                <a:gd name="T86" fmla="*/ 93 w 618"/>
                <a:gd name="T87" fmla="*/ 1026 h 677"/>
                <a:gd name="T88" fmla="*/ 151 w 618"/>
                <a:gd name="T89" fmla="*/ 1390 h 677"/>
                <a:gd name="T90" fmla="*/ 238 w 618"/>
                <a:gd name="T91" fmla="*/ 1750 h 677"/>
                <a:gd name="T92" fmla="*/ 447 w 618"/>
                <a:gd name="T93" fmla="*/ 2012 h 677"/>
                <a:gd name="T94" fmla="*/ 285 w 618"/>
                <a:gd name="T95" fmla="*/ 1763 h 677"/>
                <a:gd name="T96" fmla="*/ 285 w 618"/>
                <a:gd name="T97" fmla="*/ 1763 h 677"/>
                <a:gd name="T98" fmla="*/ 339 w 618"/>
                <a:gd name="T99" fmla="*/ 1770 h 677"/>
                <a:gd name="T100" fmla="*/ 633 w 618"/>
                <a:gd name="T101" fmla="*/ 1846 h 677"/>
                <a:gd name="T102" fmla="*/ 1076 w 618"/>
                <a:gd name="T103" fmla="*/ 2067 h 677"/>
                <a:gd name="T104" fmla="*/ 1610 w 618"/>
                <a:gd name="T105" fmla="*/ 2027 h 677"/>
                <a:gd name="T106" fmla="*/ 1864 w 618"/>
                <a:gd name="T107" fmla="*/ 1745 h 677"/>
                <a:gd name="T108" fmla="*/ 1986 w 618"/>
                <a:gd name="T109" fmla="*/ 1614 h 677"/>
                <a:gd name="T110" fmla="*/ 1851 w 618"/>
                <a:gd name="T111" fmla="*/ 1728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8" name="Freeform 18">
              <a:extLst>
                <a:ext uri="{FF2B5EF4-FFF2-40B4-BE49-F238E27FC236}">
                  <a16:creationId xmlns:a16="http://schemas.microsoft.com/office/drawing/2014/main" id="{97DEB2E8-3D41-4EE1-9ADA-29A9164F8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261"/>
              <a:ext cx="602" cy="1261"/>
            </a:xfrm>
            <a:custGeom>
              <a:avLst/>
              <a:gdLst>
                <a:gd name="T0" fmla="*/ 578 w 408"/>
                <a:gd name="T1" fmla="*/ 285 h 855"/>
                <a:gd name="T2" fmla="*/ 1021 w 408"/>
                <a:gd name="T3" fmla="*/ 437 h 855"/>
                <a:gd name="T4" fmla="*/ 1054 w 408"/>
                <a:gd name="T5" fmla="*/ 527 h 855"/>
                <a:gd name="T6" fmla="*/ 1054 w 408"/>
                <a:gd name="T7" fmla="*/ 527 h 855"/>
                <a:gd name="T8" fmla="*/ 572 w 408"/>
                <a:gd name="T9" fmla="*/ 326 h 855"/>
                <a:gd name="T10" fmla="*/ 235 w 408"/>
                <a:gd name="T11" fmla="*/ 237 h 855"/>
                <a:gd name="T12" fmla="*/ 481 w 408"/>
                <a:gd name="T13" fmla="*/ 398 h 855"/>
                <a:gd name="T14" fmla="*/ 732 w 408"/>
                <a:gd name="T15" fmla="*/ 810 h 855"/>
                <a:gd name="T16" fmla="*/ 1002 w 408"/>
                <a:gd name="T17" fmla="*/ 1034 h 855"/>
                <a:gd name="T18" fmla="*/ 1135 w 408"/>
                <a:gd name="T19" fmla="*/ 1190 h 855"/>
                <a:gd name="T20" fmla="*/ 977 w 408"/>
                <a:gd name="T21" fmla="*/ 1022 h 855"/>
                <a:gd name="T22" fmla="*/ 696 w 408"/>
                <a:gd name="T23" fmla="*/ 810 h 855"/>
                <a:gd name="T24" fmla="*/ 572 w 408"/>
                <a:gd name="T25" fmla="*/ 549 h 855"/>
                <a:gd name="T26" fmla="*/ 540 w 408"/>
                <a:gd name="T27" fmla="*/ 681 h 855"/>
                <a:gd name="T28" fmla="*/ 546 w 408"/>
                <a:gd name="T29" fmla="*/ 1000 h 855"/>
                <a:gd name="T30" fmla="*/ 736 w 408"/>
                <a:gd name="T31" fmla="*/ 1370 h 855"/>
                <a:gd name="T32" fmla="*/ 952 w 408"/>
                <a:gd name="T33" fmla="*/ 1534 h 855"/>
                <a:gd name="T34" fmla="*/ 1198 w 408"/>
                <a:gd name="T35" fmla="*/ 1681 h 855"/>
                <a:gd name="T36" fmla="*/ 1304 w 408"/>
                <a:gd name="T37" fmla="*/ 1701 h 855"/>
                <a:gd name="T38" fmla="*/ 1182 w 408"/>
                <a:gd name="T39" fmla="*/ 1701 h 855"/>
                <a:gd name="T40" fmla="*/ 953 w 408"/>
                <a:gd name="T41" fmla="*/ 1562 h 855"/>
                <a:gd name="T42" fmla="*/ 786 w 408"/>
                <a:gd name="T43" fmla="*/ 1507 h 855"/>
                <a:gd name="T44" fmla="*/ 829 w 408"/>
                <a:gd name="T45" fmla="*/ 1771 h 855"/>
                <a:gd name="T46" fmla="*/ 928 w 408"/>
                <a:gd name="T47" fmla="*/ 2001 h 855"/>
                <a:gd name="T48" fmla="*/ 1228 w 408"/>
                <a:gd name="T49" fmla="*/ 2460 h 855"/>
                <a:gd name="T50" fmla="*/ 1310 w 408"/>
                <a:gd name="T51" fmla="*/ 2743 h 855"/>
                <a:gd name="T52" fmla="*/ 1195 w 408"/>
                <a:gd name="T53" fmla="*/ 2445 h 855"/>
                <a:gd name="T54" fmla="*/ 899 w 408"/>
                <a:gd name="T55" fmla="*/ 2001 h 855"/>
                <a:gd name="T56" fmla="*/ 838 w 408"/>
                <a:gd name="T57" fmla="*/ 1829 h 855"/>
                <a:gd name="T58" fmla="*/ 819 w 408"/>
                <a:gd name="T59" fmla="*/ 1951 h 855"/>
                <a:gd name="T60" fmla="*/ 682 w 408"/>
                <a:gd name="T61" fmla="*/ 2130 h 855"/>
                <a:gd name="T62" fmla="*/ 546 w 408"/>
                <a:gd name="T63" fmla="*/ 2373 h 855"/>
                <a:gd name="T64" fmla="*/ 230 w 408"/>
                <a:gd name="T65" fmla="*/ 2488 h 855"/>
                <a:gd name="T66" fmla="*/ 400 w 408"/>
                <a:gd name="T67" fmla="*/ 2392 h 855"/>
                <a:gd name="T68" fmla="*/ 633 w 408"/>
                <a:gd name="T69" fmla="*/ 2168 h 855"/>
                <a:gd name="T70" fmla="*/ 778 w 408"/>
                <a:gd name="T71" fmla="*/ 1951 h 855"/>
                <a:gd name="T72" fmla="*/ 764 w 408"/>
                <a:gd name="T73" fmla="*/ 1758 h 855"/>
                <a:gd name="T74" fmla="*/ 724 w 408"/>
                <a:gd name="T75" fmla="*/ 1521 h 855"/>
                <a:gd name="T76" fmla="*/ 646 w 408"/>
                <a:gd name="T77" fmla="*/ 1341 h 855"/>
                <a:gd name="T78" fmla="*/ 513 w 408"/>
                <a:gd name="T79" fmla="*/ 988 h 855"/>
                <a:gd name="T80" fmla="*/ 351 w 408"/>
                <a:gd name="T81" fmla="*/ 1257 h 855"/>
                <a:gd name="T82" fmla="*/ 257 w 408"/>
                <a:gd name="T83" fmla="*/ 1572 h 855"/>
                <a:gd name="T84" fmla="*/ 325 w 408"/>
                <a:gd name="T85" fmla="*/ 1283 h 855"/>
                <a:gd name="T86" fmla="*/ 505 w 408"/>
                <a:gd name="T87" fmla="*/ 907 h 855"/>
                <a:gd name="T88" fmla="*/ 481 w 408"/>
                <a:gd name="T89" fmla="*/ 705 h 855"/>
                <a:gd name="T90" fmla="*/ 500 w 408"/>
                <a:gd name="T91" fmla="*/ 459 h 855"/>
                <a:gd name="T92" fmla="*/ 0 w 408"/>
                <a:gd name="T93" fmla="*/ 0 h 855"/>
                <a:gd name="T94" fmla="*/ 109 w 408"/>
                <a:gd name="T95" fmla="*/ 60 h 855"/>
                <a:gd name="T96" fmla="*/ 177 w 408"/>
                <a:gd name="T97" fmla="*/ 168 h 855"/>
                <a:gd name="T98" fmla="*/ 578 w 408"/>
                <a:gd name="T99" fmla="*/ 285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9" name="Freeform 19">
              <a:extLst>
                <a:ext uri="{FF2B5EF4-FFF2-40B4-BE49-F238E27FC236}">
                  <a16:creationId xmlns:a16="http://schemas.microsoft.com/office/drawing/2014/main" id="{0DD351A0-DF90-459A-ADFE-9ED9E3289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326"/>
              <a:ext cx="137" cy="117"/>
            </a:xfrm>
            <a:custGeom>
              <a:avLst/>
              <a:gdLst>
                <a:gd name="T0" fmla="*/ 0 w 93"/>
                <a:gd name="T1" fmla="*/ 0 h 79"/>
                <a:gd name="T2" fmla="*/ 298 w 93"/>
                <a:gd name="T3" fmla="*/ 25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0" name="Freeform 20">
              <a:extLst>
                <a:ext uri="{FF2B5EF4-FFF2-40B4-BE49-F238E27FC236}">
                  <a16:creationId xmlns:a16="http://schemas.microsoft.com/office/drawing/2014/main" id="{CBD40AF5-D39C-4866-9851-CB340879F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643"/>
              <a:ext cx="63" cy="89"/>
            </a:xfrm>
            <a:custGeom>
              <a:avLst/>
              <a:gdLst>
                <a:gd name="T0" fmla="*/ 9 w 43"/>
                <a:gd name="T1" fmla="*/ 0 h 60"/>
                <a:gd name="T2" fmla="*/ 0 w 43"/>
                <a:gd name="T3" fmla="*/ 196 h 60"/>
                <a:gd name="T4" fmla="*/ 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1" name="Freeform 21">
              <a:extLst>
                <a:ext uri="{FF2B5EF4-FFF2-40B4-BE49-F238E27FC236}">
                  <a16:creationId xmlns:a16="http://schemas.microsoft.com/office/drawing/2014/main" id="{AFB0A113-E7AD-4C3E-B246-B96EE1BF5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649"/>
              <a:ext cx="33" cy="65"/>
            </a:xfrm>
            <a:custGeom>
              <a:avLst/>
              <a:gdLst>
                <a:gd name="T0" fmla="*/ 0 w 22"/>
                <a:gd name="T1" fmla="*/ 0 h 44"/>
                <a:gd name="T2" fmla="*/ 14 w 22"/>
                <a:gd name="T3" fmla="*/ 142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2" name="Freeform 22">
              <a:extLst>
                <a:ext uri="{FF2B5EF4-FFF2-40B4-BE49-F238E27FC236}">
                  <a16:creationId xmlns:a16="http://schemas.microsoft.com/office/drawing/2014/main" id="{5132A321-9673-4A43-9C90-C5447EF6A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884"/>
              <a:ext cx="13" cy="14"/>
            </a:xfrm>
            <a:custGeom>
              <a:avLst/>
              <a:gdLst>
                <a:gd name="T0" fmla="*/ 0 w 9"/>
                <a:gd name="T1" fmla="*/ 28 h 10"/>
                <a:gd name="T2" fmla="*/ 27 w 9"/>
                <a:gd name="T3" fmla="*/ 21 h 10"/>
                <a:gd name="T4" fmla="*/ 0 w 9"/>
                <a:gd name="T5" fmla="*/ 2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3" name="Freeform 23">
              <a:extLst>
                <a:ext uri="{FF2B5EF4-FFF2-40B4-BE49-F238E27FC236}">
                  <a16:creationId xmlns:a16="http://schemas.microsoft.com/office/drawing/2014/main" id="{2BA77A90-AC69-4B05-93A8-884137F29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3233"/>
              <a:ext cx="26" cy="30"/>
            </a:xfrm>
            <a:custGeom>
              <a:avLst/>
              <a:gdLst>
                <a:gd name="T0" fmla="*/ 55 w 18"/>
                <a:gd name="T1" fmla="*/ 27 h 20"/>
                <a:gd name="T2" fmla="*/ 19 w 18"/>
                <a:gd name="T3" fmla="*/ 68 h 20"/>
                <a:gd name="T4" fmla="*/ 55 w 18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4" name="Freeform 24">
              <a:extLst>
                <a:ext uri="{FF2B5EF4-FFF2-40B4-BE49-F238E27FC236}">
                  <a16:creationId xmlns:a16="http://schemas.microsoft.com/office/drawing/2014/main" id="{5BA9B5AA-DF05-4BF9-B038-1BE0966B6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3271"/>
              <a:ext cx="64" cy="31"/>
            </a:xfrm>
            <a:custGeom>
              <a:avLst/>
              <a:gdLst>
                <a:gd name="T0" fmla="*/ 0 w 43"/>
                <a:gd name="T1" fmla="*/ 1 h 21"/>
                <a:gd name="T2" fmla="*/ 141 w 43"/>
                <a:gd name="T3" fmla="*/ 68 h 21"/>
                <a:gd name="T4" fmla="*/ 0 w 43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5" name="Freeform 25">
              <a:extLst>
                <a:ext uri="{FF2B5EF4-FFF2-40B4-BE49-F238E27FC236}">
                  <a16:creationId xmlns:a16="http://schemas.microsoft.com/office/drawing/2014/main" id="{CCA57E23-5EEA-4827-919B-FA09A0B3C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3382"/>
              <a:ext cx="85" cy="29"/>
            </a:xfrm>
            <a:custGeom>
              <a:avLst/>
              <a:gdLst>
                <a:gd name="T0" fmla="*/ 183 w 58"/>
                <a:gd name="T1" fmla="*/ 0 h 20"/>
                <a:gd name="T2" fmla="*/ 0 w 58"/>
                <a:gd name="T3" fmla="*/ 61 h 20"/>
                <a:gd name="T4" fmla="*/ 183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6" name="Freeform 26">
              <a:extLst>
                <a:ext uri="{FF2B5EF4-FFF2-40B4-BE49-F238E27FC236}">
                  <a16:creationId xmlns:a16="http://schemas.microsoft.com/office/drawing/2014/main" id="{C9007B4C-2264-4848-9F9B-BBEA51D58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990"/>
              <a:ext cx="49" cy="26"/>
            </a:xfrm>
            <a:custGeom>
              <a:avLst/>
              <a:gdLst>
                <a:gd name="T0" fmla="*/ 0 w 33"/>
                <a:gd name="T1" fmla="*/ 19 h 18"/>
                <a:gd name="T2" fmla="*/ 108 w 33"/>
                <a:gd name="T3" fmla="*/ 55 h 18"/>
                <a:gd name="T4" fmla="*/ 0 w 33"/>
                <a:gd name="T5" fmla="*/ 1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7" name="Freeform 27">
              <a:extLst>
                <a:ext uri="{FF2B5EF4-FFF2-40B4-BE49-F238E27FC236}">
                  <a16:creationId xmlns:a16="http://schemas.microsoft.com/office/drawing/2014/main" id="{652A5081-8F93-4D5D-95DE-C4C03C450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965"/>
              <a:ext cx="40" cy="44"/>
            </a:xfrm>
            <a:custGeom>
              <a:avLst/>
              <a:gdLst>
                <a:gd name="T0" fmla="*/ 0 w 27"/>
                <a:gd name="T1" fmla="*/ 0 h 30"/>
                <a:gd name="T2" fmla="*/ 87 w 27"/>
                <a:gd name="T3" fmla="*/ 95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8" name="Freeform 28">
              <a:extLst>
                <a:ext uri="{FF2B5EF4-FFF2-40B4-BE49-F238E27FC236}">
                  <a16:creationId xmlns:a16="http://schemas.microsoft.com/office/drawing/2014/main" id="{B3B9E9DF-A715-464D-9502-219295EF5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502"/>
              <a:ext cx="74" cy="90"/>
            </a:xfrm>
            <a:custGeom>
              <a:avLst/>
              <a:gdLst>
                <a:gd name="T0" fmla="*/ 163 w 50"/>
                <a:gd name="T1" fmla="*/ 0 h 61"/>
                <a:gd name="T2" fmla="*/ 0 w 50"/>
                <a:gd name="T3" fmla="*/ 196 h 61"/>
                <a:gd name="T4" fmla="*/ 163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9" name="Freeform 29">
              <a:extLst>
                <a:ext uri="{FF2B5EF4-FFF2-40B4-BE49-F238E27FC236}">
                  <a16:creationId xmlns:a16="http://schemas.microsoft.com/office/drawing/2014/main" id="{41DB5BDE-F47B-4B2C-AC49-5B2734CC3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2707"/>
              <a:ext cx="37" cy="39"/>
            </a:xfrm>
            <a:custGeom>
              <a:avLst/>
              <a:gdLst>
                <a:gd name="T0" fmla="*/ 0 w 25"/>
                <a:gd name="T1" fmla="*/ 0 h 27"/>
                <a:gd name="T2" fmla="*/ 81 w 25"/>
                <a:gd name="T3" fmla="*/ 81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0" name="Freeform 30">
              <a:extLst>
                <a:ext uri="{FF2B5EF4-FFF2-40B4-BE49-F238E27FC236}">
                  <a16:creationId xmlns:a16="http://schemas.microsoft.com/office/drawing/2014/main" id="{5BFFF390-7399-4AC0-87FC-2018A5ABE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569"/>
              <a:ext cx="23" cy="67"/>
            </a:xfrm>
            <a:custGeom>
              <a:avLst/>
              <a:gdLst>
                <a:gd name="T0" fmla="*/ 47 w 16"/>
                <a:gd name="T1" fmla="*/ 0 h 45"/>
                <a:gd name="T2" fmla="*/ 39 w 16"/>
                <a:gd name="T3" fmla="*/ 149 h 45"/>
                <a:gd name="T4" fmla="*/ 47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1" name="Freeform 31">
              <a:extLst>
                <a:ext uri="{FF2B5EF4-FFF2-40B4-BE49-F238E27FC236}">
                  <a16:creationId xmlns:a16="http://schemas.microsoft.com/office/drawing/2014/main" id="{7807FE66-4842-425E-8293-6EA5718E0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684"/>
              <a:ext cx="42" cy="27"/>
            </a:xfrm>
            <a:custGeom>
              <a:avLst/>
              <a:gdLst>
                <a:gd name="T0" fmla="*/ 0 w 28"/>
                <a:gd name="T1" fmla="*/ 0 h 18"/>
                <a:gd name="T2" fmla="*/ 95 w 28"/>
                <a:gd name="T3" fmla="*/ 62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2" name="Freeform 32">
              <a:extLst>
                <a:ext uri="{FF2B5EF4-FFF2-40B4-BE49-F238E27FC236}">
                  <a16:creationId xmlns:a16="http://schemas.microsoft.com/office/drawing/2014/main" id="{61B848F5-CDA3-4EAA-8CCC-1761A69D3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763"/>
              <a:ext cx="19" cy="62"/>
            </a:xfrm>
            <a:custGeom>
              <a:avLst/>
              <a:gdLst>
                <a:gd name="T0" fmla="*/ 41 w 13"/>
                <a:gd name="T1" fmla="*/ 0 h 42"/>
                <a:gd name="T2" fmla="*/ 0 w 13"/>
                <a:gd name="T3" fmla="*/ 136 h 42"/>
                <a:gd name="T4" fmla="*/ 41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3" name="Freeform 33">
              <a:extLst>
                <a:ext uri="{FF2B5EF4-FFF2-40B4-BE49-F238E27FC236}">
                  <a16:creationId xmlns:a16="http://schemas.microsoft.com/office/drawing/2014/main" id="{65022A6F-3FDD-43D6-BCC1-33F5E14A7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227"/>
              <a:ext cx="19" cy="38"/>
            </a:xfrm>
            <a:custGeom>
              <a:avLst/>
              <a:gdLst>
                <a:gd name="T0" fmla="*/ 41 w 13"/>
                <a:gd name="T1" fmla="*/ 0 h 26"/>
                <a:gd name="T2" fmla="*/ 0 w 13"/>
                <a:gd name="T3" fmla="*/ 82 h 26"/>
                <a:gd name="T4" fmla="*/ 41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4" name="Freeform 34">
              <a:extLst>
                <a:ext uri="{FF2B5EF4-FFF2-40B4-BE49-F238E27FC236}">
                  <a16:creationId xmlns:a16="http://schemas.microsoft.com/office/drawing/2014/main" id="{D5954F5D-A5B8-43BD-A922-754C43B2C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341"/>
              <a:ext cx="22" cy="57"/>
            </a:xfrm>
            <a:custGeom>
              <a:avLst/>
              <a:gdLst>
                <a:gd name="T0" fmla="*/ 0 w 15"/>
                <a:gd name="T1" fmla="*/ 0 h 39"/>
                <a:gd name="T2" fmla="*/ 41 w 15"/>
                <a:gd name="T3" fmla="*/ 121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5" name="Freeform 35">
              <a:extLst>
                <a:ext uri="{FF2B5EF4-FFF2-40B4-BE49-F238E27FC236}">
                  <a16:creationId xmlns:a16="http://schemas.microsoft.com/office/drawing/2014/main" id="{76D74A93-3C2A-4624-A9EE-158E4B2A1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3178"/>
              <a:ext cx="53" cy="90"/>
            </a:xfrm>
            <a:custGeom>
              <a:avLst/>
              <a:gdLst>
                <a:gd name="T0" fmla="*/ 0 w 36"/>
                <a:gd name="T1" fmla="*/ 0 h 61"/>
                <a:gd name="T2" fmla="*/ 115 w 36"/>
                <a:gd name="T3" fmla="*/ 196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6" name="Freeform 36">
              <a:extLst>
                <a:ext uri="{FF2B5EF4-FFF2-40B4-BE49-F238E27FC236}">
                  <a16:creationId xmlns:a16="http://schemas.microsoft.com/office/drawing/2014/main" id="{EB6313C2-28CE-4B65-8594-E23CAD96F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810"/>
              <a:ext cx="31" cy="16"/>
            </a:xfrm>
            <a:custGeom>
              <a:avLst/>
              <a:gdLst>
                <a:gd name="T0" fmla="*/ 0 w 21"/>
                <a:gd name="T1" fmla="*/ 0 h 11"/>
                <a:gd name="T2" fmla="*/ 68 w 21"/>
                <a:gd name="T3" fmla="*/ 1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7" name="Freeform 37">
              <a:extLst>
                <a:ext uri="{FF2B5EF4-FFF2-40B4-BE49-F238E27FC236}">
                  <a16:creationId xmlns:a16="http://schemas.microsoft.com/office/drawing/2014/main" id="{852E1996-A0D3-4B15-8C73-71D3D3110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3103"/>
              <a:ext cx="18" cy="59"/>
            </a:xfrm>
            <a:custGeom>
              <a:avLst/>
              <a:gdLst>
                <a:gd name="T0" fmla="*/ 0 w 12"/>
                <a:gd name="T1" fmla="*/ 0 h 40"/>
                <a:gd name="T2" fmla="*/ 41 w 12"/>
                <a:gd name="T3" fmla="*/ 128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8" name="Freeform 38">
              <a:extLst>
                <a:ext uri="{FF2B5EF4-FFF2-40B4-BE49-F238E27FC236}">
                  <a16:creationId xmlns:a16="http://schemas.microsoft.com/office/drawing/2014/main" id="{8BB24753-5937-43CF-AC40-17460E5DC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3503"/>
              <a:ext cx="943" cy="178"/>
            </a:xfrm>
            <a:custGeom>
              <a:avLst/>
              <a:gdLst>
                <a:gd name="T0" fmla="*/ 2054 w 639"/>
                <a:gd name="T1" fmla="*/ 216 h 121"/>
                <a:gd name="T2" fmla="*/ 1671 w 639"/>
                <a:gd name="T3" fmla="*/ 385 h 121"/>
                <a:gd name="T4" fmla="*/ 0 w 639"/>
                <a:gd name="T5" fmla="*/ 0 h 121"/>
                <a:gd name="T6" fmla="*/ 1675 w 639"/>
                <a:gd name="T7" fmla="*/ 322 h 121"/>
                <a:gd name="T8" fmla="*/ 2054 w 639"/>
                <a:gd name="T9" fmla="*/ 216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9" name="Freeform 39">
              <a:extLst>
                <a:ext uri="{FF2B5EF4-FFF2-40B4-BE49-F238E27FC236}">
                  <a16:creationId xmlns:a16="http://schemas.microsoft.com/office/drawing/2014/main" id="{CB51CC5A-442E-4ADA-88E9-EA801A47B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273"/>
              <a:ext cx="432" cy="245"/>
            </a:xfrm>
            <a:custGeom>
              <a:avLst/>
              <a:gdLst>
                <a:gd name="T0" fmla="*/ 9 w 293"/>
                <a:gd name="T1" fmla="*/ 276 h 166"/>
                <a:gd name="T2" fmla="*/ 251 w 293"/>
                <a:gd name="T3" fmla="*/ 418 h 166"/>
                <a:gd name="T4" fmla="*/ 748 w 293"/>
                <a:gd name="T5" fmla="*/ 182 h 166"/>
                <a:gd name="T6" fmla="*/ 939 w 293"/>
                <a:gd name="T7" fmla="*/ 15 h 166"/>
                <a:gd name="T8" fmla="*/ 750 w 293"/>
                <a:gd name="T9" fmla="*/ 257 h 166"/>
                <a:gd name="T10" fmla="*/ 217 w 293"/>
                <a:gd name="T11" fmla="*/ 472 h 166"/>
                <a:gd name="T12" fmla="*/ 9 w 293"/>
                <a:gd name="T13" fmla="*/ 276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0" name="Freeform 40">
              <a:extLst>
                <a:ext uri="{FF2B5EF4-FFF2-40B4-BE49-F238E27FC236}">
                  <a16:creationId xmlns:a16="http://schemas.microsoft.com/office/drawing/2014/main" id="{4C25FB5B-EF5F-44B4-92F4-AE6586B5D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416"/>
              <a:ext cx="226" cy="111"/>
            </a:xfrm>
            <a:custGeom>
              <a:avLst/>
              <a:gdLst>
                <a:gd name="T0" fmla="*/ 0 w 153"/>
                <a:gd name="T1" fmla="*/ 87 h 75"/>
                <a:gd name="T2" fmla="*/ 493 w 153"/>
                <a:gd name="T3" fmla="*/ 0 h 75"/>
                <a:gd name="T4" fmla="*/ 0 w 153"/>
                <a:gd name="T5" fmla="*/ 8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1" name="Freeform 41">
              <a:extLst>
                <a:ext uri="{FF2B5EF4-FFF2-40B4-BE49-F238E27FC236}">
                  <a16:creationId xmlns:a16="http://schemas.microsoft.com/office/drawing/2014/main" id="{B7E5E5BA-2EEB-4693-9DF1-257F4F3F9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3308"/>
              <a:ext cx="124" cy="280"/>
            </a:xfrm>
            <a:custGeom>
              <a:avLst/>
              <a:gdLst>
                <a:gd name="T0" fmla="*/ 0 w 84"/>
                <a:gd name="T1" fmla="*/ 0 h 190"/>
                <a:gd name="T2" fmla="*/ 164 w 84"/>
                <a:gd name="T3" fmla="*/ 609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2" name="Freeform 42">
              <a:extLst>
                <a:ext uri="{FF2B5EF4-FFF2-40B4-BE49-F238E27FC236}">
                  <a16:creationId xmlns:a16="http://schemas.microsoft.com/office/drawing/2014/main" id="{EB13F1EE-79EE-4823-8A19-692EF7663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3400"/>
              <a:ext cx="64" cy="211"/>
            </a:xfrm>
            <a:custGeom>
              <a:avLst/>
              <a:gdLst>
                <a:gd name="T0" fmla="*/ 0 w 43"/>
                <a:gd name="T1" fmla="*/ 0 h 143"/>
                <a:gd name="T2" fmla="*/ 1 w 43"/>
                <a:gd name="T3" fmla="*/ 459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3" name="Freeform 43">
              <a:extLst>
                <a:ext uri="{FF2B5EF4-FFF2-40B4-BE49-F238E27FC236}">
                  <a16:creationId xmlns:a16="http://schemas.microsoft.com/office/drawing/2014/main" id="{3F91F9D7-EA59-438E-81DB-678F70512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732"/>
              <a:ext cx="250" cy="480"/>
            </a:xfrm>
            <a:custGeom>
              <a:avLst/>
              <a:gdLst>
                <a:gd name="T0" fmla="*/ 541 w 170"/>
                <a:gd name="T1" fmla="*/ 0 h 326"/>
                <a:gd name="T2" fmla="*/ 399 w 170"/>
                <a:gd name="T3" fmla="*/ 1041 h 326"/>
                <a:gd name="T4" fmla="*/ 541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4" name="Freeform 44">
              <a:extLst>
                <a:ext uri="{FF2B5EF4-FFF2-40B4-BE49-F238E27FC236}">
                  <a16:creationId xmlns:a16="http://schemas.microsoft.com/office/drawing/2014/main" id="{BCC1A7C4-2C22-4614-8CDC-FBF7605A7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481"/>
              <a:ext cx="130" cy="133"/>
            </a:xfrm>
            <a:custGeom>
              <a:avLst/>
              <a:gdLst>
                <a:gd name="T0" fmla="*/ 0 w 88"/>
                <a:gd name="T1" fmla="*/ 291 h 90"/>
                <a:gd name="T2" fmla="*/ 96 w 88"/>
                <a:gd name="T3" fmla="*/ 142 h 90"/>
                <a:gd name="T4" fmla="*/ 284 w 88"/>
                <a:gd name="T5" fmla="*/ 0 h 90"/>
                <a:gd name="T6" fmla="*/ 145 w 88"/>
                <a:gd name="T7" fmla="*/ 142 h 90"/>
                <a:gd name="T8" fmla="*/ 0 w 88"/>
                <a:gd name="T9" fmla="*/ 29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5" name="Freeform 45">
              <a:extLst>
                <a:ext uri="{FF2B5EF4-FFF2-40B4-BE49-F238E27FC236}">
                  <a16:creationId xmlns:a16="http://schemas.microsoft.com/office/drawing/2014/main" id="{FFAAD6E0-20F2-429A-B298-FD8118BBB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2777"/>
              <a:ext cx="35" cy="68"/>
            </a:xfrm>
            <a:custGeom>
              <a:avLst/>
              <a:gdLst>
                <a:gd name="T0" fmla="*/ 74 w 24"/>
                <a:gd name="T1" fmla="*/ 0 h 46"/>
                <a:gd name="T2" fmla="*/ 13 w 24"/>
                <a:gd name="T3" fmla="*/ 149 h 46"/>
                <a:gd name="T4" fmla="*/ 74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6" name="Freeform 46">
              <a:extLst>
                <a:ext uri="{FF2B5EF4-FFF2-40B4-BE49-F238E27FC236}">
                  <a16:creationId xmlns:a16="http://schemas.microsoft.com/office/drawing/2014/main" id="{7BAD728E-C5B3-4047-82E4-49BC5EC02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466"/>
              <a:ext cx="53" cy="164"/>
            </a:xfrm>
            <a:custGeom>
              <a:avLst/>
              <a:gdLst>
                <a:gd name="T0" fmla="*/ 6 w 36"/>
                <a:gd name="T1" fmla="*/ 0 h 111"/>
                <a:gd name="T2" fmla="*/ 74 w 36"/>
                <a:gd name="T3" fmla="*/ 157 h 111"/>
                <a:gd name="T4" fmla="*/ 27 w 36"/>
                <a:gd name="T5" fmla="*/ 358 h 111"/>
                <a:gd name="T6" fmla="*/ 32 w 36"/>
                <a:gd name="T7" fmla="*/ 232 h 111"/>
                <a:gd name="T8" fmla="*/ 6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7" name="Freeform 47">
              <a:extLst>
                <a:ext uri="{FF2B5EF4-FFF2-40B4-BE49-F238E27FC236}">
                  <a16:creationId xmlns:a16="http://schemas.microsoft.com/office/drawing/2014/main" id="{39C7D31C-AD8F-4D59-BB89-D33D96CBE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3025"/>
              <a:ext cx="42" cy="59"/>
            </a:xfrm>
            <a:custGeom>
              <a:avLst/>
              <a:gdLst>
                <a:gd name="T0" fmla="*/ 0 w 28"/>
                <a:gd name="T1" fmla="*/ 0 h 40"/>
                <a:gd name="T2" fmla="*/ 95 w 28"/>
                <a:gd name="T3" fmla="*/ 128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8" name="Freeform 48">
              <a:extLst>
                <a:ext uri="{FF2B5EF4-FFF2-40B4-BE49-F238E27FC236}">
                  <a16:creationId xmlns:a16="http://schemas.microsoft.com/office/drawing/2014/main" id="{9B0D71D9-CD5A-452B-99F4-A47DA085A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3097"/>
              <a:ext cx="87" cy="25"/>
            </a:xfrm>
            <a:custGeom>
              <a:avLst/>
              <a:gdLst>
                <a:gd name="T0" fmla="*/ 0 w 59"/>
                <a:gd name="T1" fmla="*/ 0 h 17"/>
                <a:gd name="T2" fmla="*/ 189 w 59"/>
                <a:gd name="T3" fmla="*/ 28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9" name="Freeform 49">
              <a:extLst>
                <a:ext uri="{FF2B5EF4-FFF2-40B4-BE49-F238E27FC236}">
                  <a16:creationId xmlns:a16="http://schemas.microsoft.com/office/drawing/2014/main" id="{2E8D0392-6327-41E1-A9BC-383D3ED7F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667"/>
              <a:ext cx="162" cy="217"/>
            </a:xfrm>
            <a:custGeom>
              <a:avLst/>
              <a:gdLst>
                <a:gd name="T0" fmla="*/ 352 w 110"/>
                <a:gd name="T1" fmla="*/ 0 h 147"/>
                <a:gd name="T2" fmla="*/ 202 w 110"/>
                <a:gd name="T3" fmla="*/ 164 h 147"/>
                <a:gd name="T4" fmla="*/ 0 w 110"/>
                <a:gd name="T5" fmla="*/ 472 h 147"/>
                <a:gd name="T6" fmla="*/ 184 w 110"/>
                <a:gd name="T7" fmla="*/ 201 h 147"/>
                <a:gd name="T8" fmla="*/ 352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0" name="Freeform 50">
              <a:extLst>
                <a:ext uri="{FF2B5EF4-FFF2-40B4-BE49-F238E27FC236}">
                  <a16:creationId xmlns:a16="http://schemas.microsoft.com/office/drawing/2014/main" id="{B1A82641-00F0-4CEC-8FF8-87CF0288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3145"/>
              <a:ext cx="172" cy="241"/>
            </a:xfrm>
            <a:custGeom>
              <a:avLst/>
              <a:gdLst>
                <a:gd name="T0" fmla="*/ 0 w 117"/>
                <a:gd name="T1" fmla="*/ 0 h 164"/>
                <a:gd name="T2" fmla="*/ 372 w 117"/>
                <a:gd name="T3" fmla="*/ 520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1" name="Freeform 51">
              <a:extLst>
                <a:ext uri="{FF2B5EF4-FFF2-40B4-BE49-F238E27FC236}">
                  <a16:creationId xmlns:a16="http://schemas.microsoft.com/office/drawing/2014/main" id="{4DB25387-4063-414B-8515-19B5E8974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370"/>
              <a:ext cx="155" cy="37"/>
            </a:xfrm>
            <a:custGeom>
              <a:avLst/>
              <a:gdLst>
                <a:gd name="T0" fmla="*/ 0 w 105"/>
                <a:gd name="T1" fmla="*/ 1 h 25"/>
                <a:gd name="T2" fmla="*/ 338 w 105"/>
                <a:gd name="T3" fmla="*/ 81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2" name="Freeform 52">
              <a:extLst>
                <a:ext uri="{FF2B5EF4-FFF2-40B4-BE49-F238E27FC236}">
                  <a16:creationId xmlns:a16="http://schemas.microsoft.com/office/drawing/2014/main" id="{8699B43C-908B-421A-A2AD-6A4CFDEEF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426"/>
              <a:ext cx="113" cy="64"/>
            </a:xfrm>
            <a:custGeom>
              <a:avLst/>
              <a:gdLst>
                <a:gd name="T0" fmla="*/ 250 w 76"/>
                <a:gd name="T1" fmla="*/ 141 h 43"/>
                <a:gd name="T2" fmla="*/ 0 w 76"/>
                <a:gd name="T3" fmla="*/ 0 h 43"/>
                <a:gd name="T4" fmla="*/ 250 w 76"/>
                <a:gd name="T5" fmla="*/ 14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3" name="Freeform 53">
              <a:extLst>
                <a:ext uri="{FF2B5EF4-FFF2-40B4-BE49-F238E27FC236}">
                  <a16:creationId xmlns:a16="http://schemas.microsoft.com/office/drawing/2014/main" id="{4C17FFB6-D39C-48E5-B304-D1A72C575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373"/>
              <a:ext cx="157" cy="34"/>
            </a:xfrm>
            <a:custGeom>
              <a:avLst/>
              <a:gdLst>
                <a:gd name="T0" fmla="*/ 0 w 106"/>
                <a:gd name="T1" fmla="*/ 0 h 23"/>
                <a:gd name="T2" fmla="*/ 345 w 106"/>
                <a:gd name="T3" fmla="*/ 74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4" name="Freeform 54">
              <a:extLst>
                <a:ext uri="{FF2B5EF4-FFF2-40B4-BE49-F238E27FC236}">
                  <a16:creationId xmlns:a16="http://schemas.microsoft.com/office/drawing/2014/main" id="{87E32B5D-0A65-469A-9E20-49D7C897C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437"/>
              <a:ext cx="80" cy="51"/>
            </a:xfrm>
            <a:custGeom>
              <a:avLst/>
              <a:gdLst>
                <a:gd name="T0" fmla="*/ 0 w 54"/>
                <a:gd name="T1" fmla="*/ 0 h 35"/>
                <a:gd name="T2" fmla="*/ 176 w 54"/>
                <a:gd name="T3" fmla="*/ 108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5" name="Freeform 55">
              <a:extLst>
                <a:ext uri="{FF2B5EF4-FFF2-40B4-BE49-F238E27FC236}">
                  <a16:creationId xmlns:a16="http://schemas.microsoft.com/office/drawing/2014/main" id="{D6AF3DF8-02CD-4D76-A11E-AECD43446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503"/>
              <a:ext cx="1703" cy="1214"/>
            </a:xfrm>
            <a:custGeom>
              <a:avLst/>
              <a:gdLst>
                <a:gd name="T0" fmla="*/ 2792 w 1154"/>
                <a:gd name="T1" fmla="*/ 0 h 823"/>
                <a:gd name="T2" fmla="*/ 3059 w 1154"/>
                <a:gd name="T3" fmla="*/ 655 h 823"/>
                <a:gd name="T4" fmla="*/ 3059 w 1154"/>
                <a:gd name="T5" fmla="*/ 2317 h 823"/>
                <a:gd name="T6" fmla="*/ 2169 w 1154"/>
                <a:gd name="T7" fmla="*/ 2534 h 823"/>
                <a:gd name="T8" fmla="*/ 0 w 1154"/>
                <a:gd name="T9" fmla="*/ 1630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6" name="Freeform 56">
              <a:extLst>
                <a:ext uri="{FF2B5EF4-FFF2-40B4-BE49-F238E27FC236}">
                  <a16:creationId xmlns:a16="http://schemas.microsoft.com/office/drawing/2014/main" id="{38046593-5C94-4C5B-8DFE-1E75CF5AB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373"/>
              <a:ext cx="268" cy="221"/>
            </a:xfrm>
            <a:custGeom>
              <a:avLst/>
              <a:gdLst>
                <a:gd name="T0" fmla="*/ 582 w 182"/>
                <a:gd name="T1" fmla="*/ 242 h 150"/>
                <a:gd name="T2" fmla="*/ 243 w 182"/>
                <a:gd name="T3" fmla="*/ 211 h 150"/>
                <a:gd name="T4" fmla="*/ 35 w 182"/>
                <a:gd name="T5" fmla="*/ 0 h 150"/>
                <a:gd name="T6" fmla="*/ 82 w 182"/>
                <a:gd name="T7" fmla="*/ 155 h 150"/>
                <a:gd name="T8" fmla="*/ 175 w 182"/>
                <a:gd name="T9" fmla="*/ 324 h 150"/>
                <a:gd name="T10" fmla="*/ 345 w 182"/>
                <a:gd name="T11" fmla="*/ 458 h 150"/>
                <a:gd name="T12" fmla="*/ 390 w 182"/>
                <a:gd name="T13" fmla="*/ 390 h 150"/>
                <a:gd name="T14" fmla="*/ 446 w 182"/>
                <a:gd name="T15" fmla="*/ 339 h 150"/>
                <a:gd name="T16" fmla="*/ 574 w 182"/>
                <a:gd name="T17" fmla="*/ 249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7" name="Freeform 57">
              <a:extLst>
                <a:ext uri="{FF2B5EF4-FFF2-40B4-BE49-F238E27FC236}">
                  <a16:creationId xmlns:a16="http://schemas.microsoft.com/office/drawing/2014/main" id="{FA0DF441-765B-45B1-9DF2-0C9339C3C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901"/>
              <a:ext cx="25" cy="64"/>
            </a:xfrm>
            <a:custGeom>
              <a:avLst/>
              <a:gdLst>
                <a:gd name="T0" fmla="*/ 28 w 17"/>
                <a:gd name="T1" fmla="*/ 141 h 43"/>
                <a:gd name="T2" fmla="*/ 28 w 17"/>
                <a:gd name="T3" fmla="*/ 140 h 43"/>
                <a:gd name="T4" fmla="*/ 0 w 17"/>
                <a:gd name="T5" fmla="*/ 0 h 43"/>
                <a:gd name="T6" fmla="*/ 15 w 17"/>
                <a:gd name="T7" fmla="*/ 140 h 43"/>
                <a:gd name="T8" fmla="*/ 13 w 17"/>
                <a:gd name="T9" fmla="*/ 14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9" y="43"/>
                  </a:moveTo>
                  <a:cubicBezTo>
                    <a:pt x="9" y="43"/>
                    <a:pt x="9" y="43"/>
                    <a:pt x="9" y="42"/>
                  </a:cubicBezTo>
                  <a:cubicBezTo>
                    <a:pt x="17" y="18"/>
                    <a:pt x="0" y="0"/>
                    <a:pt x="0" y="0"/>
                  </a:cubicBezTo>
                  <a:cubicBezTo>
                    <a:pt x="0" y="0"/>
                    <a:pt x="14" y="17"/>
                    <a:pt x="5" y="42"/>
                  </a:cubicBezTo>
                  <a:cubicBezTo>
                    <a:pt x="4" y="43"/>
                    <a:pt x="4" y="43"/>
                    <a:pt x="4" y="43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8" name="Freeform 58">
              <a:extLst>
                <a:ext uri="{FF2B5EF4-FFF2-40B4-BE49-F238E27FC236}">
                  <a16:creationId xmlns:a16="http://schemas.microsoft.com/office/drawing/2014/main" id="{30C01D4A-19D8-4D04-8F3E-74B94A33E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273"/>
              <a:ext cx="596" cy="1249"/>
            </a:xfrm>
            <a:custGeom>
              <a:avLst/>
              <a:gdLst>
                <a:gd name="T0" fmla="*/ 161 w 404"/>
                <a:gd name="T1" fmla="*/ 137 h 847"/>
                <a:gd name="T2" fmla="*/ 164 w 404"/>
                <a:gd name="T3" fmla="*/ 142 h 847"/>
                <a:gd name="T4" fmla="*/ 566 w 404"/>
                <a:gd name="T5" fmla="*/ 262 h 847"/>
                <a:gd name="T6" fmla="*/ 1012 w 404"/>
                <a:gd name="T7" fmla="*/ 411 h 847"/>
                <a:gd name="T8" fmla="*/ 1040 w 404"/>
                <a:gd name="T9" fmla="*/ 500 h 847"/>
                <a:gd name="T10" fmla="*/ 1040 w 404"/>
                <a:gd name="T11" fmla="*/ 500 h 847"/>
                <a:gd name="T12" fmla="*/ 559 w 404"/>
                <a:gd name="T13" fmla="*/ 302 h 847"/>
                <a:gd name="T14" fmla="*/ 221 w 404"/>
                <a:gd name="T15" fmla="*/ 211 h 847"/>
                <a:gd name="T16" fmla="*/ 468 w 404"/>
                <a:gd name="T17" fmla="*/ 372 h 847"/>
                <a:gd name="T18" fmla="*/ 718 w 404"/>
                <a:gd name="T19" fmla="*/ 783 h 847"/>
                <a:gd name="T20" fmla="*/ 988 w 404"/>
                <a:gd name="T21" fmla="*/ 1007 h 847"/>
                <a:gd name="T22" fmla="*/ 1121 w 404"/>
                <a:gd name="T23" fmla="*/ 1163 h 847"/>
                <a:gd name="T24" fmla="*/ 965 w 404"/>
                <a:gd name="T25" fmla="*/ 998 h 847"/>
                <a:gd name="T26" fmla="*/ 683 w 404"/>
                <a:gd name="T27" fmla="*/ 783 h 847"/>
                <a:gd name="T28" fmla="*/ 562 w 404"/>
                <a:gd name="T29" fmla="*/ 522 h 847"/>
                <a:gd name="T30" fmla="*/ 527 w 404"/>
                <a:gd name="T31" fmla="*/ 655 h 847"/>
                <a:gd name="T32" fmla="*/ 536 w 404"/>
                <a:gd name="T33" fmla="*/ 975 h 847"/>
                <a:gd name="T34" fmla="*/ 723 w 404"/>
                <a:gd name="T35" fmla="*/ 1343 h 847"/>
                <a:gd name="T36" fmla="*/ 938 w 404"/>
                <a:gd name="T37" fmla="*/ 1507 h 847"/>
                <a:gd name="T38" fmla="*/ 1185 w 404"/>
                <a:gd name="T39" fmla="*/ 1655 h 847"/>
                <a:gd name="T40" fmla="*/ 1295 w 404"/>
                <a:gd name="T41" fmla="*/ 1674 h 847"/>
                <a:gd name="T42" fmla="*/ 1168 w 404"/>
                <a:gd name="T43" fmla="*/ 1674 h 847"/>
                <a:gd name="T44" fmla="*/ 940 w 404"/>
                <a:gd name="T45" fmla="*/ 1535 h 847"/>
                <a:gd name="T46" fmla="*/ 775 w 404"/>
                <a:gd name="T47" fmla="*/ 1481 h 847"/>
                <a:gd name="T48" fmla="*/ 819 w 404"/>
                <a:gd name="T49" fmla="*/ 1744 h 847"/>
                <a:gd name="T50" fmla="*/ 915 w 404"/>
                <a:gd name="T51" fmla="*/ 1975 h 847"/>
                <a:gd name="T52" fmla="*/ 1217 w 404"/>
                <a:gd name="T53" fmla="*/ 2433 h 847"/>
                <a:gd name="T54" fmla="*/ 1297 w 404"/>
                <a:gd name="T55" fmla="*/ 2716 h 847"/>
                <a:gd name="T56" fmla="*/ 1182 w 404"/>
                <a:gd name="T57" fmla="*/ 2418 h 847"/>
                <a:gd name="T58" fmla="*/ 885 w 404"/>
                <a:gd name="T59" fmla="*/ 1975 h 847"/>
                <a:gd name="T60" fmla="*/ 825 w 404"/>
                <a:gd name="T61" fmla="*/ 1802 h 847"/>
                <a:gd name="T62" fmla="*/ 805 w 404"/>
                <a:gd name="T63" fmla="*/ 1924 h 847"/>
                <a:gd name="T64" fmla="*/ 668 w 404"/>
                <a:gd name="T65" fmla="*/ 2103 h 847"/>
                <a:gd name="T66" fmla="*/ 536 w 404"/>
                <a:gd name="T67" fmla="*/ 2346 h 847"/>
                <a:gd name="T68" fmla="*/ 218 w 404"/>
                <a:gd name="T69" fmla="*/ 2464 h 847"/>
                <a:gd name="T70" fmla="*/ 389 w 404"/>
                <a:gd name="T71" fmla="*/ 2365 h 847"/>
                <a:gd name="T72" fmla="*/ 620 w 404"/>
                <a:gd name="T73" fmla="*/ 2141 h 847"/>
                <a:gd name="T74" fmla="*/ 769 w 404"/>
                <a:gd name="T75" fmla="*/ 1924 h 847"/>
                <a:gd name="T76" fmla="*/ 755 w 404"/>
                <a:gd name="T77" fmla="*/ 1731 h 847"/>
                <a:gd name="T78" fmla="*/ 715 w 404"/>
                <a:gd name="T79" fmla="*/ 1494 h 847"/>
                <a:gd name="T80" fmla="*/ 633 w 404"/>
                <a:gd name="T81" fmla="*/ 1315 h 847"/>
                <a:gd name="T82" fmla="*/ 500 w 404"/>
                <a:gd name="T83" fmla="*/ 961 h 847"/>
                <a:gd name="T84" fmla="*/ 338 w 404"/>
                <a:gd name="T85" fmla="*/ 1231 h 847"/>
                <a:gd name="T86" fmla="*/ 243 w 404"/>
                <a:gd name="T87" fmla="*/ 1545 h 847"/>
                <a:gd name="T88" fmla="*/ 311 w 404"/>
                <a:gd name="T89" fmla="*/ 1256 h 847"/>
                <a:gd name="T90" fmla="*/ 491 w 404"/>
                <a:gd name="T91" fmla="*/ 883 h 847"/>
                <a:gd name="T92" fmla="*/ 468 w 404"/>
                <a:gd name="T93" fmla="*/ 681 h 847"/>
                <a:gd name="T94" fmla="*/ 487 w 404"/>
                <a:gd name="T95" fmla="*/ 432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9" name="Freeform 59">
              <a:extLst>
                <a:ext uri="{FF2B5EF4-FFF2-40B4-BE49-F238E27FC236}">
                  <a16:creationId xmlns:a16="http://schemas.microsoft.com/office/drawing/2014/main" id="{9B02625C-9415-4586-B45D-B3C7019B3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965"/>
              <a:ext cx="21" cy="82"/>
            </a:xfrm>
            <a:custGeom>
              <a:avLst/>
              <a:gdLst>
                <a:gd name="T0" fmla="*/ 32 w 14"/>
                <a:gd name="T1" fmla="*/ 0 h 56"/>
                <a:gd name="T2" fmla="*/ 48 w 14"/>
                <a:gd name="T3" fmla="*/ 176 h 56"/>
                <a:gd name="T4" fmla="*/ 48 w 14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6">
                  <a:moveTo>
                    <a:pt x="9" y="0"/>
                  </a:moveTo>
                  <a:cubicBezTo>
                    <a:pt x="0" y="25"/>
                    <a:pt x="14" y="56"/>
                    <a:pt x="14" y="56"/>
                  </a:cubicBezTo>
                  <a:cubicBezTo>
                    <a:pt x="14" y="56"/>
                    <a:pt x="7" y="24"/>
                    <a:pt x="14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0" name="Freeform 60">
              <a:extLst>
                <a:ext uri="{FF2B5EF4-FFF2-40B4-BE49-F238E27FC236}">
                  <a16:creationId xmlns:a16="http://schemas.microsoft.com/office/drawing/2014/main" id="{27DDCAEF-E452-4021-8CB0-4B51BA92E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926"/>
              <a:ext cx="16" cy="111"/>
            </a:xfrm>
            <a:custGeom>
              <a:avLst/>
              <a:gdLst>
                <a:gd name="T0" fmla="*/ 25 w 11"/>
                <a:gd name="T1" fmla="*/ 0 h 75"/>
                <a:gd name="T2" fmla="*/ 15 w 11"/>
                <a:gd name="T3" fmla="*/ 87 h 75"/>
                <a:gd name="T4" fmla="*/ 19 w 11"/>
                <a:gd name="T5" fmla="*/ 243 h 75"/>
                <a:gd name="T6" fmla="*/ 19 w 11"/>
                <a:gd name="T7" fmla="*/ 110 h 75"/>
                <a:gd name="T8" fmla="*/ 25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1" name="Freeform 61">
              <a:extLst>
                <a:ext uri="{FF2B5EF4-FFF2-40B4-BE49-F238E27FC236}">
                  <a16:creationId xmlns:a16="http://schemas.microsoft.com/office/drawing/2014/main" id="{3D003E5E-CCF6-4AEC-ACDA-A034264FF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906"/>
              <a:ext cx="49" cy="66"/>
            </a:xfrm>
            <a:custGeom>
              <a:avLst/>
              <a:gdLst>
                <a:gd name="T0" fmla="*/ 108 w 33"/>
                <a:gd name="T1" fmla="*/ 0 h 45"/>
                <a:gd name="T2" fmla="*/ 74 w 33"/>
                <a:gd name="T3" fmla="*/ 142 h 45"/>
                <a:gd name="T4" fmla="*/ 108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2" name="Freeform 62">
              <a:extLst>
                <a:ext uri="{FF2B5EF4-FFF2-40B4-BE49-F238E27FC236}">
                  <a16:creationId xmlns:a16="http://schemas.microsoft.com/office/drawing/2014/main" id="{A58645A3-4580-45D0-B7AF-08B59B0C6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910"/>
              <a:ext cx="22" cy="41"/>
            </a:xfrm>
            <a:custGeom>
              <a:avLst/>
              <a:gdLst>
                <a:gd name="T0" fmla="*/ 47 w 15"/>
                <a:gd name="T1" fmla="*/ 0 h 28"/>
                <a:gd name="T2" fmla="*/ 19 w 15"/>
                <a:gd name="T3" fmla="*/ 88 h 28"/>
                <a:gd name="T4" fmla="*/ 47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3" name="Freeform 63">
              <a:extLst>
                <a:ext uri="{FF2B5EF4-FFF2-40B4-BE49-F238E27FC236}">
                  <a16:creationId xmlns:a16="http://schemas.microsoft.com/office/drawing/2014/main" id="{7DBE9F45-70DF-40A9-B305-9A64ECECA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1741"/>
              <a:ext cx="332" cy="560"/>
            </a:xfrm>
            <a:custGeom>
              <a:avLst/>
              <a:gdLst>
                <a:gd name="T0" fmla="*/ 0 w 225"/>
                <a:gd name="T1" fmla="*/ 0 h 380"/>
                <a:gd name="T2" fmla="*/ 28 w 225"/>
                <a:gd name="T3" fmla="*/ 1008 h 380"/>
                <a:gd name="T4" fmla="*/ 696 w 225"/>
                <a:gd name="T5" fmla="*/ 778 h 380"/>
                <a:gd name="T6" fmla="*/ 723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4" name="Freeform 64">
              <a:extLst>
                <a:ext uri="{FF2B5EF4-FFF2-40B4-BE49-F238E27FC236}">
                  <a16:creationId xmlns:a16="http://schemas.microsoft.com/office/drawing/2014/main" id="{D143B3CD-1A47-4BC8-821E-9E76C3BA4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789"/>
              <a:ext cx="1389" cy="1777"/>
            </a:xfrm>
            <a:custGeom>
              <a:avLst/>
              <a:gdLst>
                <a:gd name="T0" fmla="*/ 2493 w 941"/>
                <a:gd name="T1" fmla="*/ 448 h 1205"/>
                <a:gd name="T2" fmla="*/ 2788 w 941"/>
                <a:gd name="T3" fmla="*/ 304 h 1205"/>
                <a:gd name="T4" fmla="*/ 2709 w 941"/>
                <a:gd name="T5" fmla="*/ 63 h 1205"/>
                <a:gd name="T6" fmla="*/ 1730 w 941"/>
                <a:gd name="T7" fmla="*/ 1041 h 1205"/>
                <a:gd name="T8" fmla="*/ 1525 w 941"/>
                <a:gd name="T9" fmla="*/ 1298 h 1205"/>
                <a:gd name="T10" fmla="*/ 1695 w 941"/>
                <a:gd name="T11" fmla="*/ 594 h 1205"/>
                <a:gd name="T12" fmla="*/ 1514 w 941"/>
                <a:gd name="T13" fmla="*/ 466 h 1205"/>
                <a:gd name="T14" fmla="*/ 1100 w 941"/>
                <a:gd name="T15" fmla="*/ 1286 h 1205"/>
                <a:gd name="T16" fmla="*/ 775 w 941"/>
                <a:gd name="T17" fmla="*/ 852 h 1205"/>
                <a:gd name="T18" fmla="*/ 413 w 941"/>
                <a:gd name="T19" fmla="*/ 967 h 1205"/>
                <a:gd name="T20" fmla="*/ 276 w 941"/>
                <a:gd name="T21" fmla="*/ 1966 h 1205"/>
                <a:gd name="T22" fmla="*/ 211 w 941"/>
                <a:gd name="T23" fmla="*/ 2992 h 1205"/>
                <a:gd name="T24" fmla="*/ 946 w 941"/>
                <a:gd name="T25" fmla="*/ 3069 h 1205"/>
                <a:gd name="T26" fmla="*/ 1134 w 941"/>
                <a:gd name="T27" fmla="*/ 2171 h 1205"/>
                <a:gd name="T28" fmla="*/ 2109 w 941"/>
                <a:gd name="T29" fmla="*/ 2277 h 1205"/>
                <a:gd name="T30" fmla="*/ 1923 w 941"/>
                <a:gd name="T31" fmla="*/ 1547 h 1205"/>
                <a:gd name="T32" fmla="*/ 1891 w 941"/>
                <a:gd name="T33" fmla="*/ 1339 h 1205"/>
                <a:gd name="T34" fmla="*/ 2338 w 941"/>
                <a:gd name="T35" fmla="*/ 606 h 1205"/>
                <a:gd name="T36" fmla="*/ 2477 w 941"/>
                <a:gd name="T37" fmla="*/ 805 h 1205"/>
                <a:gd name="T38" fmla="*/ 2502 w 941"/>
                <a:gd name="T39" fmla="*/ 2312 h 1205"/>
                <a:gd name="T40" fmla="*/ 2235 w 941"/>
                <a:gd name="T41" fmla="*/ 3778 h 1205"/>
                <a:gd name="T42" fmla="*/ 2232 w 941"/>
                <a:gd name="T43" fmla="*/ 3865 h 1205"/>
                <a:gd name="T44" fmla="*/ 2540 w 941"/>
                <a:gd name="T45" fmla="*/ 2196 h 1205"/>
                <a:gd name="T46" fmla="*/ 2562 w 941"/>
                <a:gd name="T47" fmla="*/ 863 h 1205"/>
                <a:gd name="T48" fmla="*/ 2493 w 941"/>
                <a:gd name="T49" fmla="*/ 448 h 120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41" h="1205">
                  <a:moveTo>
                    <a:pt x="775" y="140"/>
                  </a:moveTo>
                  <a:cubicBezTo>
                    <a:pt x="832" y="91"/>
                    <a:pt x="867" y="95"/>
                    <a:pt x="867" y="95"/>
                  </a:cubicBezTo>
                  <a:cubicBezTo>
                    <a:pt x="886" y="48"/>
                    <a:pt x="842" y="20"/>
                    <a:pt x="842" y="20"/>
                  </a:cubicBezTo>
                  <a:cubicBezTo>
                    <a:pt x="709" y="0"/>
                    <a:pt x="538" y="325"/>
                    <a:pt x="538" y="325"/>
                  </a:cubicBezTo>
                  <a:cubicBezTo>
                    <a:pt x="538" y="325"/>
                    <a:pt x="502" y="413"/>
                    <a:pt x="474" y="405"/>
                  </a:cubicBezTo>
                  <a:cubicBezTo>
                    <a:pt x="446" y="397"/>
                    <a:pt x="527" y="185"/>
                    <a:pt x="527" y="185"/>
                  </a:cubicBezTo>
                  <a:cubicBezTo>
                    <a:pt x="515" y="149"/>
                    <a:pt x="471" y="145"/>
                    <a:pt x="471" y="145"/>
                  </a:cubicBezTo>
                  <a:cubicBezTo>
                    <a:pt x="435" y="145"/>
                    <a:pt x="370" y="401"/>
                    <a:pt x="342" y="401"/>
                  </a:cubicBezTo>
                  <a:cubicBezTo>
                    <a:pt x="285" y="401"/>
                    <a:pt x="241" y="266"/>
                    <a:pt x="241" y="266"/>
                  </a:cubicBezTo>
                  <a:cubicBezTo>
                    <a:pt x="197" y="246"/>
                    <a:pt x="129" y="302"/>
                    <a:pt x="129" y="302"/>
                  </a:cubicBezTo>
                  <a:cubicBezTo>
                    <a:pt x="165" y="358"/>
                    <a:pt x="190" y="461"/>
                    <a:pt x="86" y="613"/>
                  </a:cubicBezTo>
                  <a:cubicBezTo>
                    <a:pt x="0" y="738"/>
                    <a:pt x="66" y="933"/>
                    <a:pt x="66" y="933"/>
                  </a:cubicBezTo>
                  <a:cubicBezTo>
                    <a:pt x="178" y="839"/>
                    <a:pt x="294" y="957"/>
                    <a:pt x="294" y="957"/>
                  </a:cubicBezTo>
                  <a:cubicBezTo>
                    <a:pt x="294" y="957"/>
                    <a:pt x="238" y="765"/>
                    <a:pt x="352" y="677"/>
                  </a:cubicBezTo>
                  <a:cubicBezTo>
                    <a:pt x="466" y="589"/>
                    <a:pt x="656" y="710"/>
                    <a:pt x="656" y="710"/>
                  </a:cubicBezTo>
                  <a:cubicBezTo>
                    <a:pt x="671" y="559"/>
                    <a:pt x="623" y="506"/>
                    <a:pt x="598" y="482"/>
                  </a:cubicBezTo>
                  <a:cubicBezTo>
                    <a:pt x="573" y="458"/>
                    <a:pt x="576" y="443"/>
                    <a:pt x="588" y="418"/>
                  </a:cubicBezTo>
                  <a:cubicBezTo>
                    <a:pt x="639" y="309"/>
                    <a:pt x="687" y="237"/>
                    <a:pt x="727" y="189"/>
                  </a:cubicBezTo>
                  <a:cubicBezTo>
                    <a:pt x="727" y="189"/>
                    <a:pt x="760" y="189"/>
                    <a:pt x="770" y="251"/>
                  </a:cubicBezTo>
                  <a:cubicBezTo>
                    <a:pt x="814" y="520"/>
                    <a:pt x="709" y="547"/>
                    <a:pt x="778" y="721"/>
                  </a:cubicBezTo>
                  <a:cubicBezTo>
                    <a:pt x="893" y="1012"/>
                    <a:pt x="718" y="1156"/>
                    <a:pt x="695" y="1178"/>
                  </a:cubicBezTo>
                  <a:cubicBezTo>
                    <a:pt x="695" y="1178"/>
                    <a:pt x="691" y="1196"/>
                    <a:pt x="694" y="1205"/>
                  </a:cubicBezTo>
                  <a:cubicBezTo>
                    <a:pt x="694" y="1205"/>
                    <a:pt x="941" y="1013"/>
                    <a:pt x="790" y="685"/>
                  </a:cubicBezTo>
                  <a:cubicBezTo>
                    <a:pt x="753" y="606"/>
                    <a:pt x="824" y="473"/>
                    <a:pt x="797" y="269"/>
                  </a:cubicBezTo>
                  <a:cubicBezTo>
                    <a:pt x="786" y="180"/>
                    <a:pt x="775" y="140"/>
                    <a:pt x="775" y="14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5" name="Freeform 65">
              <a:extLst>
                <a:ext uri="{FF2B5EF4-FFF2-40B4-BE49-F238E27FC236}">
                  <a16:creationId xmlns:a16="http://schemas.microsoft.com/office/drawing/2014/main" id="{CCC54C4D-3EA0-4195-90D0-CF1E424D1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565"/>
              <a:ext cx="794" cy="665"/>
            </a:xfrm>
            <a:custGeom>
              <a:avLst/>
              <a:gdLst>
                <a:gd name="T0" fmla="*/ 1677 w 538"/>
                <a:gd name="T1" fmla="*/ 324 h 451"/>
                <a:gd name="T2" fmla="*/ 1406 w 538"/>
                <a:gd name="T3" fmla="*/ 60 h 451"/>
                <a:gd name="T4" fmla="*/ 856 w 538"/>
                <a:gd name="T5" fmla="*/ 147 h 451"/>
                <a:gd name="T6" fmla="*/ 592 w 538"/>
                <a:gd name="T7" fmla="*/ 519 h 451"/>
                <a:gd name="T8" fmla="*/ 514 w 538"/>
                <a:gd name="T9" fmla="*/ 911 h 451"/>
                <a:gd name="T10" fmla="*/ 120 w 538"/>
                <a:gd name="T11" fmla="*/ 1237 h 451"/>
                <a:gd name="T12" fmla="*/ 797 w 538"/>
                <a:gd name="T13" fmla="*/ 1346 h 451"/>
                <a:gd name="T14" fmla="*/ 1045 w 538"/>
                <a:gd name="T15" fmla="*/ 939 h 451"/>
                <a:gd name="T16" fmla="*/ 1290 w 538"/>
                <a:gd name="T17" fmla="*/ 696 h 451"/>
                <a:gd name="T18" fmla="*/ 1511 w 538"/>
                <a:gd name="T19" fmla="*/ 602 h 451"/>
                <a:gd name="T20" fmla="*/ 1694 w 538"/>
                <a:gd name="T21" fmla="*/ 459 h 451"/>
                <a:gd name="T22" fmla="*/ 1688 w 538"/>
                <a:gd name="T23" fmla="*/ 326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4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6" name="Freeform 66">
              <a:extLst>
                <a:ext uri="{FF2B5EF4-FFF2-40B4-BE49-F238E27FC236}">
                  <a16:creationId xmlns:a16="http://schemas.microsoft.com/office/drawing/2014/main" id="{4FA5D859-2DC5-4ED5-801B-9D1B0C1D6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981"/>
              <a:ext cx="818" cy="1286"/>
            </a:xfrm>
            <a:custGeom>
              <a:avLst/>
              <a:gdLst>
                <a:gd name="T0" fmla="*/ 1153 w 554"/>
                <a:gd name="T1" fmla="*/ 350 h 872"/>
                <a:gd name="T2" fmla="*/ 1738 w 554"/>
                <a:gd name="T3" fmla="*/ 316 h 872"/>
                <a:gd name="T4" fmla="*/ 1670 w 554"/>
                <a:gd name="T5" fmla="*/ 885 h 872"/>
                <a:gd name="T6" fmla="*/ 1350 w 554"/>
                <a:gd name="T7" fmla="*/ 1200 h 872"/>
                <a:gd name="T8" fmla="*/ 1034 w 554"/>
                <a:gd name="T9" fmla="*/ 1613 h 872"/>
                <a:gd name="T10" fmla="*/ 892 w 554"/>
                <a:gd name="T11" fmla="*/ 2730 h 872"/>
                <a:gd name="T12" fmla="*/ 790 w 554"/>
                <a:gd name="T13" fmla="*/ 2743 h 872"/>
                <a:gd name="T14" fmla="*/ 605 w 554"/>
                <a:gd name="T15" fmla="*/ 2647 h 872"/>
                <a:gd name="T16" fmla="*/ 535 w 554"/>
                <a:gd name="T17" fmla="*/ 2464 h 872"/>
                <a:gd name="T18" fmla="*/ 357 w 554"/>
                <a:gd name="T19" fmla="*/ 926 h 872"/>
                <a:gd name="T20" fmla="*/ 453 w 554"/>
                <a:gd name="T21" fmla="*/ 587 h 872"/>
                <a:gd name="T22" fmla="*/ 548 w 554"/>
                <a:gd name="T23" fmla="*/ 468 h 872"/>
                <a:gd name="T24" fmla="*/ 837 w 554"/>
                <a:gd name="T25" fmla="*/ 425 h 872"/>
                <a:gd name="T26" fmla="*/ 1107 w 554"/>
                <a:gd name="T27" fmla="*/ 147 h 872"/>
                <a:gd name="T28" fmla="*/ 1153 w 554"/>
                <a:gd name="T29" fmla="*/ 350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7" name="Oval 67">
              <a:extLst>
                <a:ext uri="{FF2B5EF4-FFF2-40B4-BE49-F238E27FC236}">
                  <a16:creationId xmlns:a16="http://schemas.microsoft.com/office/drawing/2014/main" id="{10A1C802-5CFC-44EE-96EF-74D711B99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" y="1701"/>
              <a:ext cx="332" cy="79"/>
            </a:xfrm>
            <a:prstGeom prst="ellipse">
              <a:avLst/>
            </a:pr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938" name="Oval 68">
              <a:extLst>
                <a:ext uri="{FF2B5EF4-FFF2-40B4-BE49-F238E27FC236}">
                  <a16:creationId xmlns:a16="http://schemas.microsoft.com/office/drawing/2014/main" id="{5318066B-5FC7-41D8-91F3-21B20403E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5" y="1717"/>
              <a:ext cx="282" cy="47"/>
            </a:xfrm>
            <a:prstGeom prst="ellipse">
              <a:avLst/>
            </a:prstGeom>
            <a:solidFill>
              <a:srgbClr val="3E8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939" name="Freeform 69">
              <a:extLst>
                <a:ext uri="{FF2B5EF4-FFF2-40B4-BE49-F238E27FC236}">
                  <a16:creationId xmlns:a16="http://schemas.microsoft.com/office/drawing/2014/main" id="{122CA7F0-A453-4F6D-A98D-388AE248F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1710"/>
              <a:ext cx="282" cy="41"/>
            </a:xfrm>
            <a:custGeom>
              <a:avLst/>
              <a:gdLst>
                <a:gd name="T0" fmla="*/ 586 w 191"/>
                <a:gd name="T1" fmla="*/ 88 h 28"/>
                <a:gd name="T2" fmla="*/ 614 w 191"/>
                <a:gd name="T3" fmla="*/ 66 h 28"/>
                <a:gd name="T4" fmla="*/ 310 w 191"/>
                <a:gd name="T5" fmla="*/ 15 h 28"/>
                <a:gd name="T6" fmla="*/ 0 w 191"/>
                <a:gd name="T7" fmla="*/ 66 h 28"/>
                <a:gd name="T8" fmla="*/ 32 w 191"/>
                <a:gd name="T9" fmla="*/ 88 h 28"/>
                <a:gd name="T10" fmla="*/ 586 w 191"/>
                <a:gd name="T11" fmla="*/ 8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0" name="Line 70">
              <a:extLst>
                <a:ext uri="{FF2B5EF4-FFF2-40B4-BE49-F238E27FC236}">
                  <a16:creationId xmlns:a16="http://schemas.microsoft.com/office/drawing/2014/main" id="{F3DE595E-3E67-4F87-B082-AA2AD1EDFA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52" y="1741"/>
              <a:ext cx="1" cy="2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1" name="Freeform 71">
              <a:extLst>
                <a:ext uri="{FF2B5EF4-FFF2-40B4-BE49-F238E27FC236}">
                  <a16:creationId xmlns:a16="http://schemas.microsoft.com/office/drawing/2014/main" id="{60C4070D-67F4-4B68-8490-ED3C2660F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1741"/>
              <a:ext cx="19" cy="455"/>
            </a:xfrm>
            <a:custGeom>
              <a:avLst/>
              <a:gdLst>
                <a:gd name="T0" fmla="*/ 0 w 13"/>
                <a:gd name="T1" fmla="*/ 0 h 309"/>
                <a:gd name="T2" fmla="*/ 32 w 13"/>
                <a:gd name="T3" fmla="*/ 987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2" name="Oval 72">
              <a:extLst>
                <a:ext uri="{FF2B5EF4-FFF2-40B4-BE49-F238E27FC236}">
                  <a16:creationId xmlns:a16="http://schemas.microsoft.com/office/drawing/2014/main" id="{7046BA63-E90F-4769-B9E8-F800110D5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" y="1701"/>
              <a:ext cx="332" cy="79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943" name="Oval 73">
              <a:extLst>
                <a:ext uri="{FF2B5EF4-FFF2-40B4-BE49-F238E27FC236}">
                  <a16:creationId xmlns:a16="http://schemas.microsoft.com/office/drawing/2014/main" id="{11B350E1-9A3F-4988-AA50-48AC5F6D6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5" y="1717"/>
              <a:ext cx="282" cy="47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944" name="Freeform 74">
              <a:extLst>
                <a:ext uri="{FF2B5EF4-FFF2-40B4-BE49-F238E27FC236}">
                  <a16:creationId xmlns:a16="http://schemas.microsoft.com/office/drawing/2014/main" id="{84B328BB-06FD-4A9E-94CB-71EA130CB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981"/>
              <a:ext cx="818" cy="1286"/>
            </a:xfrm>
            <a:custGeom>
              <a:avLst/>
              <a:gdLst>
                <a:gd name="T0" fmla="*/ 1153 w 554"/>
                <a:gd name="T1" fmla="*/ 350 h 872"/>
                <a:gd name="T2" fmla="*/ 1738 w 554"/>
                <a:gd name="T3" fmla="*/ 316 h 872"/>
                <a:gd name="T4" fmla="*/ 1670 w 554"/>
                <a:gd name="T5" fmla="*/ 885 h 872"/>
                <a:gd name="T6" fmla="*/ 1350 w 554"/>
                <a:gd name="T7" fmla="*/ 1200 h 872"/>
                <a:gd name="T8" fmla="*/ 1034 w 554"/>
                <a:gd name="T9" fmla="*/ 1613 h 872"/>
                <a:gd name="T10" fmla="*/ 892 w 554"/>
                <a:gd name="T11" fmla="*/ 2730 h 872"/>
                <a:gd name="T12" fmla="*/ 790 w 554"/>
                <a:gd name="T13" fmla="*/ 2743 h 872"/>
                <a:gd name="T14" fmla="*/ 605 w 554"/>
                <a:gd name="T15" fmla="*/ 2647 h 872"/>
                <a:gd name="T16" fmla="*/ 535 w 554"/>
                <a:gd name="T17" fmla="*/ 2464 h 872"/>
                <a:gd name="T18" fmla="*/ 357 w 554"/>
                <a:gd name="T19" fmla="*/ 926 h 872"/>
                <a:gd name="T20" fmla="*/ 453 w 554"/>
                <a:gd name="T21" fmla="*/ 587 h 872"/>
                <a:gd name="T22" fmla="*/ 548 w 554"/>
                <a:gd name="T23" fmla="*/ 468 h 872"/>
                <a:gd name="T24" fmla="*/ 837 w 554"/>
                <a:gd name="T25" fmla="*/ 425 h 872"/>
                <a:gd name="T26" fmla="*/ 1107 w 554"/>
                <a:gd name="T27" fmla="*/ 147 h 872"/>
                <a:gd name="T28" fmla="*/ 1153 w 554"/>
                <a:gd name="T29" fmla="*/ 350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5" name="Freeform 75">
              <a:extLst>
                <a:ext uri="{FF2B5EF4-FFF2-40B4-BE49-F238E27FC236}">
                  <a16:creationId xmlns:a16="http://schemas.microsoft.com/office/drawing/2014/main" id="{9303912F-4C58-4F01-80E9-8C53B7908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640"/>
              <a:ext cx="804" cy="882"/>
            </a:xfrm>
            <a:custGeom>
              <a:avLst/>
              <a:gdLst>
                <a:gd name="T0" fmla="*/ 572 w 545"/>
                <a:gd name="T1" fmla="*/ 68 h 598"/>
                <a:gd name="T2" fmla="*/ 170 w 545"/>
                <a:gd name="T3" fmla="*/ 394 h 598"/>
                <a:gd name="T4" fmla="*/ 102 w 545"/>
                <a:gd name="T5" fmla="*/ 851 h 598"/>
                <a:gd name="T6" fmla="*/ 19 w 545"/>
                <a:gd name="T7" fmla="*/ 1634 h 598"/>
                <a:gd name="T8" fmla="*/ 707 w 545"/>
                <a:gd name="T9" fmla="*/ 1580 h 598"/>
                <a:gd name="T10" fmla="*/ 972 w 545"/>
                <a:gd name="T11" fmla="*/ 1378 h 598"/>
                <a:gd name="T12" fmla="*/ 947 w 545"/>
                <a:gd name="T13" fmla="*/ 687 h 598"/>
                <a:gd name="T14" fmla="*/ 1428 w 545"/>
                <a:gd name="T15" fmla="*/ 988 h 598"/>
                <a:gd name="T16" fmla="*/ 1736 w 545"/>
                <a:gd name="T17" fmla="*/ 614 h 598"/>
                <a:gd name="T18" fmla="*/ 742 w 545"/>
                <a:gd name="T19" fmla="*/ 128 h 598"/>
                <a:gd name="T20" fmla="*/ 572 w 545"/>
                <a:gd name="T21" fmla="*/ 68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6" name="Freeform 76">
              <a:extLst>
                <a:ext uri="{FF2B5EF4-FFF2-40B4-BE49-F238E27FC236}">
                  <a16:creationId xmlns:a16="http://schemas.microsoft.com/office/drawing/2014/main" id="{C0BF1ABF-F4D9-48F5-B04A-7F9151DCE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640"/>
              <a:ext cx="803" cy="882"/>
            </a:xfrm>
            <a:custGeom>
              <a:avLst/>
              <a:gdLst>
                <a:gd name="T0" fmla="*/ 1458 w 544"/>
                <a:gd name="T1" fmla="*/ 985 h 598"/>
                <a:gd name="T2" fmla="*/ 1740 w 544"/>
                <a:gd name="T3" fmla="*/ 614 h 598"/>
                <a:gd name="T4" fmla="*/ 742 w 544"/>
                <a:gd name="T5" fmla="*/ 128 h 598"/>
                <a:gd name="T6" fmla="*/ 573 w 544"/>
                <a:gd name="T7" fmla="*/ 68 h 598"/>
                <a:gd name="T8" fmla="*/ 170 w 544"/>
                <a:gd name="T9" fmla="*/ 394 h 598"/>
                <a:gd name="T10" fmla="*/ 102 w 544"/>
                <a:gd name="T11" fmla="*/ 851 h 598"/>
                <a:gd name="T12" fmla="*/ 19 w 544"/>
                <a:gd name="T13" fmla="*/ 1634 h 598"/>
                <a:gd name="T14" fmla="*/ 709 w 544"/>
                <a:gd name="T15" fmla="*/ 1580 h 598"/>
                <a:gd name="T16" fmla="*/ 974 w 544"/>
                <a:gd name="T17" fmla="*/ 1378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7" name="Freeform 77">
              <a:extLst>
                <a:ext uri="{FF2B5EF4-FFF2-40B4-BE49-F238E27FC236}">
                  <a16:creationId xmlns:a16="http://schemas.microsoft.com/office/drawing/2014/main" id="{7CF6BC41-BC72-4A5F-8939-0A24583F1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862"/>
              <a:ext cx="437" cy="498"/>
            </a:xfrm>
            <a:custGeom>
              <a:avLst/>
              <a:gdLst>
                <a:gd name="T0" fmla="*/ 898 w 296"/>
                <a:gd name="T1" fmla="*/ 972 h 338"/>
                <a:gd name="T2" fmla="*/ 589 w 296"/>
                <a:gd name="T3" fmla="*/ 1061 h 338"/>
                <a:gd name="T4" fmla="*/ 174 w 296"/>
                <a:gd name="T5" fmla="*/ 784 h 338"/>
                <a:gd name="T6" fmla="*/ 193 w 296"/>
                <a:gd name="T7" fmla="*/ 192 h 338"/>
                <a:gd name="T8" fmla="*/ 722 w 296"/>
                <a:gd name="T9" fmla="*/ 489 h 338"/>
                <a:gd name="T10" fmla="*/ 892 w 296"/>
                <a:gd name="T11" fmla="*/ 775 h 338"/>
                <a:gd name="T12" fmla="*/ 898 w 296"/>
                <a:gd name="T13" fmla="*/ 972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8" name="Freeform 78">
              <a:extLst>
                <a:ext uri="{FF2B5EF4-FFF2-40B4-BE49-F238E27FC236}">
                  <a16:creationId xmlns:a16="http://schemas.microsoft.com/office/drawing/2014/main" id="{A01C817F-A2A0-4812-8BFA-AE61FB2D1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862"/>
              <a:ext cx="437" cy="498"/>
            </a:xfrm>
            <a:custGeom>
              <a:avLst/>
              <a:gdLst>
                <a:gd name="T0" fmla="*/ 898 w 296"/>
                <a:gd name="T1" fmla="*/ 972 h 338"/>
                <a:gd name="T2" fmla="*/ 589 w 296"/>
                <a:gd name="T3" fmla="*/ 1061 h 338"/>
                <a:gd name="T4" fmla="*/ 174 w 296"/>
                <a:gd name="T5" fmla="*/ 784 h 338"/>
                <a:gd name="T6" fmla="*/ 193 w 296"/>
                <a:gd name="T7" fmla="*/ 192 h 338"/>
                <a:gd name="T8" fmla="*/ 722 w 296"/>
                <a:gd name="T9" fmla="*/ 489 h 338"/>
                <a:gd name="T10" fmla="*/ 892 w 296"/>
                <a:gd name="T11" fmla="*/ 775 h 338"/>
                <a:gd name="T12" fmla="*/ 898 w 296"/>
                <a:gd name="T13" fmla="*/ 972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9" name="Freeform 79">
              <a:extLst>
                <a:ext uri="{FF2B5EF4-FFF2-40B4-BE49-F238E27FC236}">
                  <a16:creationId xmlns:a16="http://schemas.microsoft.com/office/drawing/2014/main" id="{078A2FD0-3845-4A3C-B920-924BEE0B0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2139"/>
              <a:ext cx="171" cy="243"/>
            </a:xfrm>
            <a:custGeom>
              <a:avLst/>
              <a:gdLst>
                <a:gd name="T0" fmla="*/ 371 w 116"/>
                <a:gd name="T1" fmla="*/ 0 h 165"/>
                <a:gd name="T2" fmla="*/ 336 w 116"/>
                <a:gd name="T3" fmla="*/ 68 h 165"/>
                <a:gd name="T4" fmla="*/ 285 w 116"/>
                <a:gd name="T5" fmla="*/ 169 h 165"/>
                <a:gd name="T6" fmla="*/ 150 w 116"/>
                <a:gd name="T7" fmla="*/ 311 h 165"/>
                <a:gd name="T8" fmla="*/ 115 w 116"/>
                <a:gd name="T9" fmla="*/ 409 h 165"/>
                <a:gd name="T10" fmla="*/ 47 w 116"/>
                <a:gd name="T11" fmla="*/ 427 h 165"/>
                <a:gd name="T12" fmla="*/ 9 w 116"/>
                <a:gd name="T13" fmla="*/ 527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0" name="Freeform 80">
              <a:extLst>
                <a:ext uri="{FF2B5EF4-FFF2-40B4-BE49-F238E27FC236}">
                  <a16:creationId xmlns:a16="http://schemas.microsoft.com/office/drawing/2014/main" id="{1ACD6E7A-3819-4316-95C1-2194825E5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2332"/>
              <a:ext cx="49" cy="41"/>
            </a:xfrm>
            <a:custGeom>
              <a:avLst/>
              <a:gdLst>
                <a:gd name="T0" fmla="*/ 74 w 33"/>
                <a:gd name="T1" fmla="*/ 86 h 28"/>
                <a:gd name="T2" fmla="*/ 15 w 33"/>
                <a:gd name="T3" fmla="*/ 38 h 28"/>
                <a:gd name="T4" fmla="*/ 108 w 33"/>
                <a:gd name="T5" fmla="*/ 4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19050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1" name="Freeform 81">
              <a:extLst>
                <a:ext uri="{FF2B5EF4-FFF2-40B4-BE49-F238E27FC236}">
                  <a16:creationId xmlns:a16="http://schemas.microsoft.com/office/drawing/2014/main" id="{B7DB3CDF-4AF3-46D0-BBDF-9FE0E6073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310"/>
              <a:ext cx="38" cy="37"/>
            </a:xfrm>
            <a:custGeom>
              <a:avLst/>
              <a:gdLst>
                <a:gd name="T0" fmla="*/ 32 w 26"/>
                <a:gd name="T1" fmla="*/ 74 h 25"/>
                <a:gd name="T2" fmla="*/ 19 w 26"/>
                <a:gd name="T3" fmla="*/ 15 h 25"/>
                <a:gd name="T4" fmla="*/ 82 w 26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9525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2" name="Freeform 82">
              <a:extLst>
                <a:ext uri="{FF2B5EF4-FFF2-40B4-BE49-F238E27FC236}">
                  <a16:creationId xmlns:a16="http://schemas.microsoft.com/office/drawing/2014/main" id="{722ED274-8627-416C-80B4-486A1FCC9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002"/>
              <a:ext cx="258" cy="324"/>
            </a:xfrm>
            <a:custGeom>
              <a:avLst/>
              <a:gdLst>
                <a:gd name="T0" fmla="*/ 115 w 175"/>
                <a:gd name="T1" fmla="*/ 35 h 220"/>
                <a:gd name="T2" fmla="*/ 28 w 175"/>
                <a:gd name="T3" fmla="*/ 47 h 220"/>
                <a:gd name="T4" fmla="*/ 22 w 175"/>
                <a:gd name="T5" fmla="*/ 191 h 220"/>
                <a:gd name="T6" fmla="*/ 96 w 175"/>
                <a:gd name="T7" fmla="*/ 518 h 220"/>
                <a:gd name="T8" fmla="*/ 503 w 175"/>
                <a:gd name="T9" fmla="*/ 533 h 220"/>
                <a:gd name="T10" fmla="*/ 276 w 175"/>
                <a:gd name="T11" fmla="*/ 458 h 220"/>
                <a:gd name="T12" fmla="*/ 74 w 175"/>
                <a:gd name="T13" fmla="*/ 270 h 220"/>
                <a:gd name="T14" fmla="*/ 96 w 175"/>
                <a:gd name="T15" fmla="*/ 113 h 220"/>
                <a:gd name="T16" fmla="*/ 109 w 175"/>
                <a:gd name="T17" fmla="*/ 27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3" name="Freeform 83">
              <a:extLst>
                <a:ext uri="{FF2B5EF4-FFF2-40B4-BE49-F238E27FC236}">
                  <a16:creationId xmlns:a16="http://schemas.microsoft.com/office/drawing/2014/main" id="{B8F37B5E-C466-4D50-A17D-CA283D119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230"/>
              <a:ext cx="186" cy="105"/>
            </a:xfrm>
            <a:custGeom>
              <a:avLst/>
              <a:gdLst>
                <a:gd name="T0" fmla="*/ 325 w 126"/>
                <a:gd name="T1" fmla="*/ 28 h 71"/>
                <a:gd name="T2" fmla="*/ 310 w 126"/>
                <a:gd name="T3" fmla="*/ 127 h 71"/>
                <a:gd name="T4" fmla="*/ 177 w 126"/>
                <a:gd name="T5" fmla="*/ 149 h 71"/>
                <a:gd name="T6" fmla="*/ 102 w 126"/>
                <a:gd name="T7" fmla="*/ 133 h 71"/>
                <a:gd name="T8" fmla="*/ 6 w 126"/>
                <a:gd name="T9" fmla="*/ 155 h 71"/>
                <a:gd name="T10" fmla="*/ 183 w 126"/>
                <a:gd name="T11" fmla="*/ 210 h 71"/>
                <a:gd name="T12" fmla="*/ 273 w 126"/>
                <a:gd name="T13" fmla="*/ 220 h 71"/>
                <a:gd name="T14" fmla="*/ 353 w 126"/>
                <a:gd name="T15" fmla="*/ 223 h 71"/>
                <a:gd name="T16" fmla="*/ 393 w 126"/>
                <a:gd name="T17" fmla="*/ 95 h 71"/>
                <a:gd name="T18" fmla="*/ 353 w 126"/>
                <a:gd name="T19" fmla="*/ 9 h 71"/>
                <a:gd name="T20" fmla="*/ 325 w 126"/>
                <a:gd name="T21" fmla="*/ 28 h 71"/>
                <a:gd name="T22" fmla="*/ 325 w 126"/>
                <a:gd name="T23" fmla="*/ 33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4" name="Freeform 84">
              <a:extLst>
                <a:ext uri="{FF2B5EF4-FFF2-40B4-BE49-F238E27FC236}">
                  <a16:creationId xmlns:a16="http://schemas.microsoft.com/office/drawing/2014/main" id="{D6E416B5-D8F7-4657-A121-C478BC954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1935"/>
              <a:ext cx="121" cy="192"/>
            </a:xfrm>
            <a:custGeom>
              <a:avLst/>
              <a:gdLst>
                <a:gd name="T0" fmla="*/ 211 w 82"/>
                <a:gd name="T1" fmla="*/ 32 h 130"/>
                <a:gd name="T2" fmla="*/ 161 w 82"/>
                <a:gd name="T3" fmla="*/ 1 h 130"/>
                <a:gd name="T4" fmla="*/ 109 w 82"/>
                <a:gd name="T5" fmla="*/ 27 h 130"/>
                <a:gd name="T6" fmla="*/ 35 w 82"/>
                <a:gd name="T7" fmla="*/ 157 h 130"/>
                <a:gd name="T8" fmla="*/ 15 w 82"/>
                <a:gd name="T9" fmla="*/ 344 h 130"/>
                <a:gd name="T10" fmla="*/ 69 w 82"/>
                <a:gd name="T11" fmla="*/ 275 h 130"/>
                <a:gd name="T12" fmla="*/ 96 w 82"/>
                <a:gd name="T13" fmla="*/ 177 h 130"/>
                <a:gd name="T14" fmla="*/ 134 w 82"/>
                <a:gd name="T15" fmla="*/ 106 h 130"/>
                <a:gd name="T16" fmla="*/ 196 w 82"/>
                <a:gd name="T17" fmla="*/ 95 h 130"/>
                <a:gd name="T18" fmla="*/ 238 w 82"/>
                <a:gd name="T19" fmla="*/ 106 h 130"/>
                <a:gd name="T20" fmla="*/ 248 w 82"/>
                <a:gd name="T21" fmla="*/ 55 h 130"/>
                <a:gd name="T22" fmla="*/ 210 w 82"/>
                <a:gd name="T23" fmla="*/ 28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5" name="Freeform 85">
              <a:extLst>
                <a:ext uri="{FF2B5EF4-FFF2-40B4-BE49-F238E27FC236}">
                  <a16:creationId xmlns:a16="http://schemas.microsoft.com/office/drawing/2014/main" id="{B9F73F54-98EA-4859-8241-D0B913FD3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072"/>
              <a:ext cx="197" cy="270"/>
            </a:xfrm>
            <a:custGeom>
              <a:avLst/>
              <a:gdLst>
                <a:gd name="T0" fmla="*/ 22 w 134"/>
                <a:gd name="T1" fmla="*/ 0 h 183"/>
                <a:gd name="T2" fmla="*/ 60 w 134"/>
                <a:gd name="T3" fmla="*/ 270 h 183"/>
                <a:gd name="T4" fmla="*/ 426 w 134"/>
                <a:gd name="T5" fmla="*/ 587 h 183"/>
                <a:gd name="T6" fmla="*/ 147 w 134"/>
                <a:gd name="T7" fmla="*/ 398 h 183"/>
                <a:gd name="T8" fmla="*/ 22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6" name="Freeform 86">
              <a:extLst>
                <a:ext uri="{FF2B5EF4-FFF2-40B4-BE49-F238E27FC236}">
                  <a16:creationId xmlns:a16="http://schemas.microsoft.com/office/drawing/2014/main" id="{112274C5-4C97-4A50-B053-DC2028E5D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003"/>
              <a:ext cx="40" cy="142"/>
            </a:xfrm>
            <a:custGeom>
              <a:avLst/>
              <a:gdLst>
                <a:gd name="T0" fmla="*/ 87 w 27"/>
                <a:gd name="T1" fmla="*/ 0 h 96"/>
                <a:gd name="T2" fmla="*/ 19 w 27"/>
                <a:gd name="T3" fmla="*/ 104 h 96"/>
                <a:gd name="T4" fmla="*/ 22 w 27"/>
                <a:gd name="T5" fmla="*/ 311 h 96"/>
                <a:gd name="T6" fmla="*/ 9 w 27"/>
                <a:gd name="T7" fmla="*/ 136 h 96"/>
                <a:gd name="T8" fmla="*/ 87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7" name="Freeform 87">
              <a:extLst>
                <a:ext uri="{FF2B5EF4-FFF2-40B4-BE49-F238E27FC236}">
                  <a16:creationId xmlns:a16="http://schemas.microsoft.com/office/drawing/2014/main" id="{59CD7CEF-BD95-401E-A6AA-160551405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633"/>
              <a:ext cx="282" cy="178"/>
            </a:xfrm>
            <a:custGeom>
              <a:avLst/>
              <a:gdLst>
                <a:gd name="T0" fmla="*/ 601 w 191"/>
                <a:gd name="T1" fmla="*/ 141 h 121"/>
                <a:gd name="T2" fmla="*/ 399 w 191"/>
                <a:gd name="T3" fmla="*/ 182 h 121"/>
                <a:gd name="T4" fmla="*/ 127 w 191"/>
                <a:gd name="T5" fmla="*/ 69 h 121"/>
                <a:gd name="T6" fmla="*/ 32 w 191"/>
                <a:gd name="T7" fmla="*/ 15 h 121"/>
                <a:gd name="T8" fmla="*/ 52 w 191"/>
                <a:gd name="T9" fmla="*/ 116 h 121"/>
                <a:gd name="T10" fmla="*/ 142 w 191"/>
                <a:gd name="T11" fmla="*/ 207 h 121"/>
                <a:gd name="T12" fmla="*/ 219 w 191"/>
                <a:gd name="T13" fmla="*/ 299 h 121"/>
                <a:gd name="T14" fmla="*/ 360 w 191"/>
                <a:gd name="T15" fmla="*/ 363 h 121"/>
                <a:gd name="T16" fmla="*/ 489 w 191"/>
                <a:gd name="T17" fmla="*/ 243 h 121"/>
                <a:gd name="T18" fmla="*/ 614 w 191"/>
                <a:gd name="T19" fmla="*/ 147 h 121"/>
                <a:gd name="T20" fmla="*/ 601 w 191"/>
                <a:gd name="T21" fmla="*/ 14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8" name="Freeform 88">
              <a:extLst>
                <a:ext uri="{FF2B5EF4-FFF2-40B4-BE49-F238E27FC236}">
                  <a16:creationId xmlns:a16="http://schemas.microsoft.com/office/drawing/2014/main" id="{5134C0A3-6C69-472B-8B2D-71EB901D8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940"/>
              <a:ext cx="105" cy="125"/>
            </a:xfrm>
            <a:custGeom>
              <a:avLst/>
              <a:gdLst>
                <a:gd name="T0" fmla="*/ 210 w 71"/>
                <a:gd name="T1" fmla="*/ 188 h 85"/>
                <a:gd name="T2" fmla="*/ 120 w 71"/>
                <a:gd name="T3" fmla="*/ 82 h 85"/>
                <a:gd name="T4" fmla="*/ 13 w 71"/>
                <a:gd name="T5" fmla="*/ 9 h 85"/>
                <a:gd name="T6" fmla="*/ 106 w 71"/>
                <a:gd name="T7" fmla="*/ 165 h 85"/>
                <a:gd name="T8" fmla="*/ 223 w 71"/>
                <a:gd name="T9" fmla="*/ 268 h 85"/>
                <a:gd name="T10" fmla="*/ 210 w 71"/>
                <a:gd name="T11" fmla="*/ 188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9" name="Freeform 89">
              <a:extLst>
                <a:ext uri="{FF2B5EF4-FFF2-40B4-BE49-F238E27FC236}">
                  <a16:creationId xmlns:a16="http://schemas.microsoft.com/office/drawing/2014/main" id="{5C45152D-1C1B-4B52-A64C-D4BA0420C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068"/>
              <a:ext cx="104" cy="193"/>
            </a:xfrm>
            <a:custGeom>
              <a:avLst/>
              <a:gdLst>
                <a:gd name="T0" fmla="*/ 190 w 71"/>
                <a:gd name="T1" fmla="*/ 0 h 131"/>
                <a:gd name="T2" fmla="*/ 204 w 71"/>
                <a:gd name="T3" fmla="*/ 87 h 131"/>
                <a:gd name="T4" fmla="*/ 223 w 71"/>
                <a:gd name="T5" fmla="*/ 156 h 131"/>
                <a:gd name="T6" fmla="*/ 198 w 71"/>
                <a:gd name="T7" fmla="*/ 217 h 131"/>
                <a:gd name="T8" fmla="*/ 176 w 71"/>
                <a:gd name="T9" fmla="*/ 283 h 131"/>
                <a:gd name="T10" fmla="*/ 69 w 71"/>
                <a:gd name="T11" fmla="*/ 357 h 131"/>
                <a:gd name="T12" fmla="*/ 6 w 71"/>
                <a:gd name="T13" fmla="*/ 380 h 131"/>
                <a:gd name="T14" fmla="*/ 13 w 71"/>
                <a:gd name="T15" fmla="*/ 336 h 131"/>
                <a:gd name="T16" fmla="*/ 13 w 71"/>
                <a:gd name="T17" fmla="*/ 284 h 131"/>
                <a:gd name="T18" fmla="*/ 47 w 71"/>
                <a:gd name="T19" fmla="*/ 183 h 131"/>
                <a:gd name="T20" fmla="*/ 120 w 71"/>
                <a:gd name="T21" fmla="*/ 122 h 131"/>
                <a:gd name="T22" fmla="*/ 170 w 71"/>
                <a:gd name="T23" fmla="*/ 63 h 131"/>
                <a:gd name="T24" fmla="*/ 190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0" name="Freeform 90">
              <a:extLst>
                <a:ext uri="{FF2B5EF4-FFF2-40B4-BE49-F238E27FC236}">
                  <a16:creationId xmlns:a16="http://schemas.microsoft.com/office/drawing/2014/main" id="{2DB856A2-4573-4B1E-B06A-877A433A3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192"/>
              <a:ext cx="115" cy="35"/>
            </a:xfrm>
            <a:custGeom>
              <a:avLst/>
              <a:gdLst>
                <a:gd name="T0" fmla="*/ 6 w 78"/>
                <a:gd name="T1" fmla="*/ 66 h 24"/>
                <a:gd name="T2" fmla="*/ 81 w 78"/>
                <a:gd name="T3" fmla="*/ 26 h 24"/>
                <a:gd name="T4" fmla="*/ 251 w 78"/>
                <a:gd name="T5" fmla="*/ 61 h 24"/>
                <a:gd name="T6" fmla="*/ 106 w 78"/>
                <a:gd name="T7" fmla="*/ 47 h 24"/>
                <a:gd name="T8" fmla="*/ 6 w 78"/>
                <a:gd name="T9" fmla="*/ 6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1" name="Freeform 91">
              <a:extLst>
                <a:ext uri="{FF2B5EF4-FFF2-40B4-BE49-F238E27FC236}">
                  <a16:creationId xmlns:a16="http://schemas.microsoft.com/office/drawing/2014/main" id="{9ED4DED1-F4F8-4DB6-A7C1-A9BEA212C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028"/>
              <a:ext cx="303" cy="248"/>
            </a:xfrm>
            <a:custGeom>
              <a:avLst/>
              <a:gdLst>
                <a:gd name="T0" fmla="*/ 662 w 205"/>
                <a:gd name="T1" fmla="*/ 120 h 168"/>
                <a:gd name="T2" fmla="*/ 223 w 205"/>
                <a:gd name="T3" fmla="*/ 251 h 168"/>
                <a:gd name="T4" fmla="*/ 157 w 205"/>
                <a:gd name="T5" fmla="*/ 403 h 168"/>
                <a:gd name="T6" fmla="*/ 0 w 205"/>
                <a:gd name="T7" fmla="*/ 540 h 168"/>
                <a:gd name="T8" fmla="*/ 87 w 205"/>
                <a:gd name="T9" fmla="*/ 459 h 168"/>
                <a:gd name="T10" fmla="*/ 210 w 205"/>
                <a:gd name="T11" fmla="*/ 322 h 168"/>
                <a:gd name="T12" fmla="*/ 662 w 205"/>
                <a:gd name="T13" fmla="*/ 12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2" name="Freeform 92">
              <a:extLst>
                <a:ext uri="{FF2B5EF4-FFF2-40B4-BE49-F238E27FC236}">
                  <a16:creationId xmlns:a16="http://schemas.microsoft.com/office/drawing/2014/main" id="{2C05333D-E3E8-490D-AEA5-D9386ADE1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157"/>
              <a:ext cx="310" cy="317"/>
            </a:xfrm>
            <a:custGeom>
              <a:avLst/>
              <a:gdLst>
                <a:gd name="T0" fmla="*/ 673 w 210"/>
                <a:gd name="T1" fmla="*/ 109 h 215"/>
                <a:gd name="T2" fmla="*/ 654 w 210"/>
                <a:gd name="T3" fmla="*/ 311 h 215"/>
                <a:gd name="T4" fmla="*/ 608 w 210"/>
                <a:gd name="T5" fmla="*/ 485 h 215"/>
                <a:gd name="T6" fmla="*/ 384 w 210"/>
                <a:gd name="T7" fmla="*/ 677 h 215"/>
                <a:gd name="T8" fmla="*/ 193 w 210"/>
                <a:gd name="T9" fmla="*/ 683 h 215"/>
                <a:gd name="T10" fmla="*/ 32 w 210"/>
                <a:gd name="T11" fmla="*/ 548 h 215"/>
                <a:gd name="T12" fmla="*/ 69 w 210"/>
                <a:gd name="T13" fmla="*/ 448 h 215"/>
                <a:gd name="T14" fmla="*/ 269 w 210"/>
                <a:gd name="T15" fmla="*/ 448 h 215"/>
                <a:gd name="T16" fmla="*/ 489 w 210"/>
                <a:gd name="T17" fmla="*/ 137 h 215"/>
                <a:gd name="T18" fmla="*/ 676 w 210"/>
                <a:gd name="T19" fmla="*/ 130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3" name="Freeform 93">
              <a:extLst>
                <a:ext uri="{FF2B5EF4-FFF2-40B4-BE49-F238E27FC236}">
                  <a16:creationId xmlns:a16="http://schemas.microsoft.com/office/drawing/2014/main" id="{862394B4-0F7F-4E9B-B275-52C794200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2443"/>
              <a:ext cx="298" cy="264"/>
            </a:xfrm>
            <a:custGeom>
              <a:avLst/>
              <a:gdLst>
                <a:gd name="T0" fmla="*/ 65 w 202"/>
                <a:gd name="T1" fmla="*/ 417 h 179"/>
                <a:gd name="T2" fmla="*/ 384 w 202"/>
                <a:gd name="T3" fmla="*/ 540 h 179"/>
                <a:gd name="T4" fmla="*/ 559 w 202"/>
                <a:gd name="T5" fmla="*/ 513 h 179"/>
                <a:gd name="T6" fmla="*/ 636 w 202"/>
                <a:gd name="T7" fmla="*/ 358 h 179"/>
                <a:gd name="T8" fmla="*/ 583 w 202"/>
                <a:gd name="T9" fmla="*/ 289 h 179"/>
                <a:gd name="T10" fmla="*/ 527 w 202"/>
                <a:gd name="T11" fmla="*/ 187 h 179"/>
                <a:gd name="T12" fmla="*/ 338 w 202"/>
                <a:gd name="T13" fmla="*/ 28 h 179"/>
                <a:gd name="T14" fmla="*/ 339 w 202"/>
                <a:gd name="T15" fmla="*/ 242 h 179"/>
                <a:gd name="T16" fmla="*/ 180 w 202"/>
                <a:gd name="T17" fmla="*/ 289 h 179"/>
                <a:gd name="T18" fmla="*/ 77 w 202"/>
                <a:gd name="T19" fmla="*/ 426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4" name="Freeform 94">
              <a:extLst>
                <a:ext uri="{FF2B5EF4-FFF2-40B4-BE49-F238E27FC236}">
                  <a16:creationId xmlns:a16="http://schemas.microsoft.com/office/drawing/2014/main" id="{9FF24D81-06CC-43F2-9C7C-691FC333B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707"/>
              <a:ext cx="103" cy="256"/>
            </a:xfrm>
            <a:custGeom>
              <a:avLst/>
              <a:gdLst>
                <a:gd name="T0" fmla="*/ 22 w 70"/>
                <a:gd name="T1" fmla="*/ 405 h 174"/>
                <a:gd name="T2" fmla="*/ 194 w 70"/>
                <a:gd name="T3" fmla="*/ 538 h 174"/>
                <a:gd name="T4" fmla="*/ 194 w 70"/>
                <a:gd name="T5" fmla="*/ 391 h 174"/>
                <a:gd name="T6" fmla="*/ 203 w 70"/>
                <a:gd name="T7" fmla="*/ 268 h 174"/>
                <a:gd name="T8" fmla="*/ 9 w 70"/>
                <a:gd name="T9" fmla="*/ 106 h 174"/>
                <a:gd name="T10" fmla="*/ 56 w 70"/>
                <a:gd name="T11" fmla="*/ 303 h 174"/>
                <a:gd name="T12" fmla="*/ 13 w 70"/>
                <a:gd name="T13" fmla="*/ 358 h 174"/>
                <a:gd name="T14" fmla="*/ 28 w 70"/>
                <a:gd name="T15" fmla="*/ 413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5" name="Freeform 95">
              <a:extLst>
                <a:ext uri="{FF2B5EF4-FFF2-40B4-BE49-F238E27FC236}">
                  <a16:creationId xmlns:a16="http://schemas.microsoft.com/office/drawing/2014/main" id="{F7726538-2577-402B-BF00-F32A18BF0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187"/>
              <a:ext cx="92" cy="180"/>
            </a:xfrm>
            <a:custGeom>
              <a:avLst/>
              <a:gdLst>
                <a:gd name="T0" fmla="*/ 53 w 62"/>
                <a:gd name="T1" fmla="*/ 87 h 122"/>
                <a:gd name="T2" fmla="*/ 169 w 62"/>
                <a:gd name="T3" fmla="*/ 46 h 122"/>
                <a:gd name="T4" fmla="*/ 163 w 62"/>
                <a:gd name="T5" fmla="*/ 242 h 122"/>
                <a:gd name="T6" fmla="*/ 53 w 62"/>
                <a:gd name="T7" fmla="*/ 83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6" name="Freeform 96">
              <a:extLst>
                <a:ext uri="{FF2B5EF4-FFF2-40B4-BE49-F238E27FC236}">
                  <a16:creationId xmlns:a16="http://schemas.microsoft.com/office/drawing/2014/main" id="{AC18E3BE-31CC-413B-A8AA-A96C18E26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469"/>
              <a:ext cx="86" cy="125"/>
            </a:xfrm>
            <a:custGeom>
              <a:avLst/>
              <a:gdLst>
                <a:gd name="T0" fmla="*/ 6 w 58"/>
                <a:gd name="T1" fmla="*/ 75 h 85"/>
                <a:gd name="T2" fmla="*/ 1 w 58"/>
                <a:gd name="T3" fmla="*/ 15 h 85"/>
                <a:gd name="T4" fmla="*/ 181 w 58"/>
                <a:gd name="T5" fmla="*/ 197 h 85"/>
                <a:gd name="T6" fmla="*/ 96 w 58"/>
                <a:gd name="T7" fmla="*/ 235 h 85"/>
                <a:gd name="T8" fmla="*/ 27 w 58"/>
                <a:gd name="T9" fmla="*/ 115 h 85"/>
                <a:gd name="T10" fmla="*/ 1 w 58"/>
                <a:gd name="T11" fmla="*/ 7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7" name="Freeform 97">
              <a:extLst>
                <a:ext uri="{FF2B5EF4-FFF2-40B4-BE49-F238E27FC236}">
                  <a16:creationId xmlns:a16="http://schemas.microsoft.com/office/drawing/2014/main" id="{D14575A7-D541-4439-90D1-3355F3853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746"/>
              <a:ext cx="57" cy="74"/>
            </a:xfrm>
            <a:custGeom>
              <a:avLst/>
              <a:gdLst>
                <a:gd name="T0" fmla="*/ 6 w 39"/>
                <a:gd name="T1" fmla="*/ 49 h 50"/>
                <a:gd name="T2" fmla="*/ 121 w 39"/>
                <a:gd name="T3" fmla="*/ 163 h 50"/>
                <a:gd name="T4" fmla="*/ 0 w 39"/>
                <a:gd name="T5" fmla="*/ 4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8" name="Freeform 98">
              <a:extLst>
                <a:ext uri="{FF2B5EF4-FFF2-40B4-BE49-F238E27FC236}">
                  <a16:creationId xmlns:a16="http://schemas.microsoft.com/office/drawing/2014/main" id="{7E61119F-80F0-43AF-9268-0A7B07190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1637"/>
              <a:ext cx="169" cy="459"/>
            </a:xfrm>
            <a:custGeom>
              <a:avLst/>
              <a:gdLst>
                <a:gd name="T0" fmla="*/ 184 w 115"/>
                <a:gd name="T1" fmla="*/ 999 h 311"/>
                <a:gd name="T2" fmla="*/ 364 w 115"/>
                <a:gd name="T3" fmla="*/ 0 h 311"/>
                <a:gd name="T4" fmla="*/ 184 w 115"/>
                <a:gd name="T5" fmla="*/ 999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9" name="Freeform 99">
              <a:extLst>
                <a:ext uri="{FF2B5EF4-FFF2-40B4-BE49-F238E27FC236}">
                  <a16:creationId xmlns:a16="http://schemas.microsoft.com/office/drawing/2014/main" id="{6D01D573-060B-4443-9D88-2A79E4AA2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702"/>
              <a:ext cx="87" cy="335"/>
            </a:xfrm>
            <a:custGeom>
              <a:avLst/>
              <a:gdLst>
                <a:gd name="T0" fmla="*/ 189 w 59"/>
                <a:gd name="T1" fmla="*/ 0 h 227"/>
                <a:gd name="T2" fmla="*/ 74 w 59"/>
                <a:gd name="T3" fmla="*/ 729 h 227"/>
                <a:gd name="T4" fmla="*/ 189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0" name="Freeform 100">
              <a:extLst>
                <a:ext uri="{FF2B5EF4-FFF2-40B4-BE49-F238E27FC236}">
                  <a16:creationId xmlns:a16="http://schemas.microsoft.com/office/drawing/2014/main" id="{462871E7-BFDE-4E50-9A8B-C0DA47C34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22"/>
              <a:ext cx="105" cy="253"/>
            </a:xfrm>
            <a:custGeom>
              <a:avLst/>
              <a:gdLst>
                <a:gd name="T0" fmla="*/ 0 w 71"/>
                <a:gd name="T1" fmla="*/ 32 h 172"/>
                <a:gd name="T2" fmla="*/ 74 w 71"/>
                <a:gd name="T3" fmla="*/ 547 h 172"/>
                <a:gd name="T4" fmla="*/ 49 w 71"/>
                <a:gd name="T5" fmla="*/ 0 h 172"/>
                <a:gd name="T6" fmla="*/ 0 w 71"/>
                <a:gd name="T7" fmla="*/ 32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72">
                  <a:moveTo>
                    <a:pt x="0" y="10"/>
                  </a:moveTo>
                  <a:cubicBezTo>
                    <a:pt x="0" y="10"/>
                    <a:pt x="48" y="78"/>
                    <a:pt x="23" y="172"/>
                  </a:cubicBezTo>
                  <a:cubicBezTo>
                    <a:pt x="23" y="172"/>
                    <a:pt x="71" y="108"/>
                    <a:pt x="15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1" name="Freeform 101">
              <a:extLst>
                <a:ext uri="{FF2B5EF4-FFF2-40B4-BE49-F238E27FC236}">
                  <a16:creationId xmlns:a16="http://schemas.microsoft.com/office/drawing/2014/main" id="{605CEA36-EBA6-4969-A545-544353DF2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009"/>
              <a:ext cx="161" cy="322"/>
            </a:xfrm>
            <a:custGeom>
              <a:avLst/>
              <a:gdLst>
                <a:gd name="T0" fmla="*/ 303 w 109"/>
                <a:gd name="T1" fmla="*/ 0 h 218"/>
                <a:gd name="T2" fmla="*/ 0 w 109"/>
                <a:gd name="T3" fmla="*/ 703 h 218"/>
                <a:gd name="T4" fmla="*/ 352 w 109"/>
                <a:gd name="T5" fmla="*/ 1 h 218"/>
                <a:gd name="T6" fmla="*/ 303 w 109"/>
                <a:gd name="T7" fmla="*/ 0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218">
                  <a:moveTo>
                    <a:pt x="94" y="0"/>
                  </a:moveTo>
                  <a:cubicBezTo>
                    <a:pt x="94" y="0"/>
                    <a:pt x="27" y="146"/>
                    <a:pt x="0" y="218"/>
                  </a:cubicBezTo>
                  <a:cubicBezTo>
                    <a:pt x="0" y="218"/>
                    <a:pt x="91" y="8"/>
                    <a:pt x="109" y="1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2" name="Freeform 102">
              <a:extLst>
                <a:ext uri="{FF2B5EF4-FFF2-40B4-BE49-F238E27FC236}">
                  <a16:creationId xmlns:a16="http://schemas.microsoft.com/office/drawing/2014/main" id="{A8A8EACF-EDE9-4E10-B956-70B14E10B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242"/>
              <a:ext cx="78" cy="221"/>
            </a:xfrm>
            <a:custGeom>
              <a:avLst/>
              <a:gdLst>
                <a:gd name="T0" fmla="*/ 0 w 53"/>
                <a:gd name="T1" fmla="*/ 0 h 150"/>
                <a:gd name="T2" fmla="*/ 74 w 53"/>
                <a:gd name="T3" fmla="*/ 480 h 150"/>
                <a:gd name="T4" fmla="*/ 0 w 53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0">
                  <a:moveTo>
                    <a:pt x="0" y="0"/>
                  </a:moveTo>
                  <a:cubicBezTo>
                    <a:pt x="0" y="0"/>
                    <a:pt x="45" y="60"/>
                    <a:pt x="23" y="150"/>
                  </a:cubicBezTo>
                  <a:cubicBezTo>
                    <a:pt x="23" y="150"/>
                    <a:pt x="53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3" name="Freeform 103">
              <a:extLst>
                <a:ext uri="{FF2B5EF4-FFF2-40B4-BE49-F238E27FC236}">
                  <a16:creationId xmlns:a16="http://schemas.microsoft.com/office/drawing/2014/main" id="{A8C39C8A-04C3-4F89-9E76-9FA000C7F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014"/>
              <a:ext cx="119" cy="280"/>
            </a:xfrm>
            <a:custGeom>
              <a:avLst/>
              <a:gdLst>
                <a:gd name="T0" fmla="*/ 257 w 81"/>
                <a:gd name="T1" fmla="*/ 0 h 190"/>
                <a:gd name="T2" fmla="*/ 0 w 81"/>
                <a:gd name="T3" fmla="*/ 609 h 190"/>
                <a:gd name="T4" fmla="*/ 257 w 81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90">
                  <a:moveTo>
                    <a:pt x="81" y="0"/>
                  </a:moveTo>
                  <a:cubicBezTo>
                    <a:pt x="81" y="0"/>
                    <a:pt x="13" y="158"/>
                    <a:pt x="0" y="190"/>
                  </a:cubicBezTo>
                  <a:cubicBezTo>
                    <a:pt x="0" y="190"/>
                    <a:pt x="71" y="8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4" name="Freeform 104">
              <a:extLst>
                <a:ext uri="{FF2B5EF4-FFF2-40B4-BE49-F238E27FC236}">
                  <a16:creationId xmlns:a16="http://schemas.microsoft.com/office/drawing/2014/main" id="{3AD1D44C-57A4-436C-AEF8-FD163E915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068"/>
              <a:ext cx="428" cy="406"/>
            </a:xfrm>
            <a:custGeom>
              <a:avLst/>
              <a:gdLst>
                <a:gd name="T0" fmla="*/ 933 w 290"/>
                <a:gd name="T1" fmla="*/ 427 h 275"/>
                <a:gd name="T2" fmla="*/ 810 w 290"/>
                <a:gd name="T3" fmla="*/ 481 h 275"/>
                <a:gd name="T4" fmla="*/ 425 w 290"/>
                <a:gd name="T5" fmla="*/ 805 h 275"/>
                <a:gd name="T6" fmla="*/ 9 w 290"/>
                <a:gd name="T7" fmla="*/ 715 h 275"/>
                <a:gd name="T8" fmla="*/ 27 w 290"/>
                <a:gd name="T9" fmla="*/ 444 h 275"/>
                <a:gd name="T10" fmla="*/ 797 w 290"/>
                <a:gd name="T11" fmla="*/ 0 h 275"/>
                <a:gd name="T12" fmla="*/ 933 w 290"/>
                <a:gd name="T13" fmla="*/ 427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5" name="Freeform 105">
              <a:extLst>
                <a:ext uri="{FF2B5EF4-FFF2-40B4-BE49-F238E27FC236}">
                  <a16:creationId xmlns:a16="http://schemas.microsoft.com/office/drawing/2014/main" id="{D9C9CC73-6058-4EB5-88CB-59D604B99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682"/>
              <a:ext cx="106" cy="67"/>
            </a:xfrm>
            <a:custGeom>
              <a:avLst/>
              <a:gdLst>
                <a:gd name="T0" fmla="*/ 0 w 72"/>
                <a:gd name="T1" fmla="*/ 0 h 46"/>
                <a:gd name="T2" fmla="*/ 230 w 72"/>
                <a:gd name="T3" fmla="*/ 50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6" name="Freeform 106">
              <a:extLst>
                <a:ext uri="{FF2B5EF4-FFF2-40B4-BE49-F238E27FC236}">
                  <a16:creationId xmlns:a16="http://schemas.microsoft.com/office/drawing/2014/main" id="{F58EECDF-AFE2-4481-8AB3-9E5612047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839"/>
              <a:ext cx="136" cy="120"/>
            </a:xfrm>
            <a:custGeom>
              <a:avLst/>
              <a:gdLst>
                <a:gd name="T0" fmla="*/ 0 w 92"/>
                <a:gd name="T1" fmla="*/ 264 h 81"/>
                <a:gd name="T2" fmla="*/ 297 w 92"/>
                <a:gd name="T3" fmla="*/ 237 h 81"/>
                <a:gd name="T4" fmla="*/ 0 w 92"/>
                <a:gd name="T5" fmla="*/ 264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7" name="Freeform 107">
              <a:extLst>
                <a:ext uri="{FF2B5EF4-FFF2-40B4-BE49-F238E27FC236}">
                  <a16:creationId xmlns:a16="http://schemas.microsoft.com/office/drawing/2014/main" id="{8A455661-859B-4B4F-8D2D-407A02B26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975"/>
              <a:ext cx="84" cy="159"/>
            </a:xfrm>
            <a:custGeom>
              <a:avLst/>
              <a:gdLst>
                <a:gd name="T0" fmla="*/ 161 w 57"/>
                <a:gd name="T1" fmla="*/ 0 h 108"/>
                <a:gd name="T2" fmla="*/ 175 w 57"/>
                <a:gd name="T3" fmla="*/ 155 h 108"/>
                <a:gd name="T4" fmla="*/ 147 w 57"/>
                <a:gd name="T5" fmla="*/ 239 h 108"/>
                <a:gd name="T6" fmla="*/ 40 w 57"/>
                <a:gd name="T7" fmla="*/ 336 h 108"/>
                <a:gd name="T8" fmla="*/ 161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8" name="Freeform 108">
              <a:extLst>
                <a:ext uri="{FF2B5EF4-FFF2-40B4-BE49-F238E27FC236}">
                  <a16:creationId xmlns:a16="http://schemas.microsoft.com/office/drawing/2014/main" id="{6FD5A293-2B5F-42E5-B5CB-05B5B4890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764"/>
              <a:ext cx="48" cy="415"/>
            </a:xfrm>
            <a:custGeom>
              <a:avLst/>
              <a:gdLst>
                <a:gd name="T0" fmla="*/ 0 w 33"/>
                <a:gd name="T1" fmla="*/ 0 h 281"/>
                <a:gd name="T2" fmla="*/ 32 w 33"/>
                <a:gd name="T3" fmla="*/ 905 h 281"/>
                <a:gd name="T4" fmla="*/ 102 w 33"/>
                <a:gd name="T5" fmla="*/ 32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9" name="Freeform 109">
              <a:extLst>
                <a:ext uri="{FF2B5EF4-FFF2-40B4-BE49-F238E27FC236}">
                  <a16:creationId xmlns:a16="http://schemas.microsoft.com/office/drawing/2014/main" id="{BDCD56A6-B192-46BC-B138-3262E2059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786"/>
              <a:ext cx="12" cy="250"/>
            </a:xfrm>
            <a:custGeom>
              <a:avLst/>
              <a:gdLst>
                <a:gd name="T0" fmla="*/ 0 w 8"/>
                <a:gd name="T1" fmla="*/ 0 h 169"/>
                <a:gd name="T2" fmla="*/ 21 w 8"/>
                <a:gd name="T3" fmla="*/ 547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0" name="Freeform 110">
              <a:extLst>
                <a:ext uri="{FF2B5EF4-FFF2-40B4-BE49-F238E27FC236}">
                  <a16:creationId xmlns:a16="http://schemas.microsoft.com/office/drawing/2014/main" id="{9471CEE7-9772-4FD3-BD87-10DE7B72A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3232"/>
              <a:ext cx="78" cy="42"/>
            </a:xfrm>
            <a:custGeom>
              <a:avLst/>
              <a:gdLst>
                <a:gd name="T0" fmla="*/ 100 w 53"/>
                <a:gd name="T1" fmla="*/ 0 h 29"/>
                <a:gd name="T2" fmla="*/ 0 w 53"/>
                <a:gd name="T3" fmla="*/ 0 h 29"/>
                <a:gd name="T4" fmla="*/ 100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1" name="Freeform 111">
              <a:extLst>
                <a:ext uri="{FF2B5EF4-FFF2-40B4-BE49-F238E27FC236}">
                  <a16:creationId xmlns:a16="http://schemas.microsoft.com/office/drawing/2014/main" id="{63ABE4AD-A3FA-4B16-BA8A-347CB6B2B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766"/>
              <a:ext cx="71" cy="177"/>
            </a:xfrm>
            <a:custGeom>
              <a:avLst/>
              <a:gdLst>
                <a:gd name="T0" fmla="*/ 155 w 48"/>
                <a:gd name="T1" fmla="*/ 0 h 120"/>
                <a:gd name="T2" fmla="*/ 53 w 48"/>
                <a:gd name="T3" fmla="*/ 385 h 120"/>
                <a:gd name="T4" fmla="*/ 155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2" name="Freeform 112">
              <a:extLst>
                <a:ext uri="{FF2B5EF4-FFF2-40B4-BE49-F238E27FC236}">
                  <a16:creationId xmlns:a16="http://schemas.microsoft.com/office/drawing/2014/main" id="{9719126B-42EC-4F75-95CC-CF105898C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786"/>
              <a:ext cx="479" cy="540"/>
            </a:xfrm>
            <a:custGeom>
              <a:avLst/>
              <a:gdLst>
                <a:gd name="T0" fmla="*/ 0 w 324"/>
                <a:gd name="T1" fmla="*/ 1176 h 366"/>
                <a:gd name="T2" fmla="*/ 1014 w 324"/>
                <a:gd name="T3" fmla="*/ 89 h 366"/>
                <a:gd name="T4" fmla="*/ 1047 w 324"/>
                <a:gd name="T5" fmla="*/ 128 h 366"/>
                <a:gd name="T6" fmla="*/ 0 w 324"/>
                <a:gd name="T7" fmla="*/ 1176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366">
                  <a:moveTo>
                    <a:pt x="0" y="366"/>
                  </a:moveTo>
                  <a:cubicBezTo>
                    <a:pt x="0" y="366"/>
                    <a:pt x="161" y="21"/>
                    <a:pt x="314" y="28"/>
                  </a:cubicBezTo>
                  <a:cubicBezTo>
                    <a:pt x="314" y="28"/>
                    <a:pt x="322" y="30"/>
                    <a:pt x="324" y="40"/>
                  </a:cubicBezTo>
                  <a:cubicBezTo>
                    <a:pt x="324" y="40"/>
                    <a:pt x="216" y="0"/>
                    <a:pt x="0" y="366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3" name="Freeform 113">
              <a:extLst>
                <a:ext uri="{FF2B5EF4-FFF2-40B4-BE49-F238E27FC236}">
                  <a16:creationId xmlns:a16="http://schemas.microsoft.com/office/drawing/2014/main" id="{DD008C88-229E-4EFF-9CB1-652A6BFA0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809"/>
              <a:ext cx="427" cy="445"/>
            </a:xfrm>
            <a:custGeom>
              <a:avLst/>
              <a:gdLst>
                <a:gd name="T0" fmla="*/ 919 w 289"/>
                <a:gd name="T1" fmla="*/ 47 h 302"/>
                <a:gd name="T2" fmla="*/ 0 w 289"/>
                <a:gd name="T3" fmla="*/ 967 h 302"/>
                <a:gd name="T4" fmla="*/ 932 w 289"/>
                <a:gd name="T5" fmla="*/ 55 h 302"/>
                <a:gd name="T6" fmla="*/ 919 w 289"/>
                <a:gd name="T7" fmla="*/ 47 h 3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302">
                  <a:moveTo>
                    <a:pt x="285" y="15"/>
                  </a:moveTo>
                  <a:cubicBezTo>
                    <a:pt x="285" y="15"/>
                    <a:pt x="170" y="0"/>
                    <a:pt x="0" y="302"/>
                  </a:cubicBezTo>
                  <a:cubicBezTo>
                    <a:pt x="0" y="302"/>
                    <a:pt x="154" y="20"/>
                    <a:pt x="289" y="17"/>
                  </a:cubicBezTo>
                  <a:lnTo>
                    <a:pt x="285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4" name="Freeform 114">
              <a:extLst>
                <a:ext uri="{FF2B5EF4-FFF2-40B4-BE49-F238E27FC236}">
                  <a16:creationId xmlns:a16="http://schemas.microsoft.com/office/drawing/2014/main" id="{1C9D3929-B63F-45AE-92F7-533517360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031"/>
              <a:ext cx="12" cy="93"/>
            </a:xfrm>
            <a:custGeom>
              <a:avLst/>
              <a:gdLst>
                <a:gd name="T0" fmla="*/ 12 w 8"/>
                <a:gd name="T1" fmla="*/ 0 h 63"/>
                <a:gd name="T2" fmla="*/ 8 w 8"/>
                <a:gd name="T3" fmla="*/ 120 h 63"/>
                <a:gd name="T4" fmla="*/ 0 w 8"/>
                <a:gd name="T5" fmla="*/ 202 h 63"/>
                <a:gd name="T6" fmla="*/ 12 w 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3">
                  <a:moveTo>
                    <a:pt x="3" y="0"/>
                  </a:moveTo>
                  <a:cubicBezTo>
                    <a:pt x="3" y="0"/>
                    <a:pt x="3" y="30"/>
                    <a:pt x="2" y="37"/>
                  </a:cubicBezTo>
                  <a:cubicBezTo>
                    <a:pt x="0" y="45"/>
                    <a:pt x="0" y="63"/>
                    <a:pt x="0" y="63"/>
                  </a:cubicBezTo>
                  <a:cubicBezTo>
                    <a:pt x="0" y="63"/>
                    <a:pt x="8" y="2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5" name="Freeform 115">
              <a:extLst>
                <a:ext uri="{FF2B5EF4-FFF2-40B4-BE49-F238E27FC236}">
                  <a16:creationId xmlns:a16="http://schemas.microsoft.com/office/drawing/2014/main" id="{017F4AE3-7DC5-4079-BB19-89C9D618D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953"/>
              <a:ext cx="47" cy="92"/>
            </a:xfrm>
            <a:custGeom>
              <a:avLst/>
              <a:gdLst>
                <a:gd name="T0" fmla="*/ 101 w 32"/>
                <a:gd name="T1" fmla="*/ 0 h 62"/>
                <a:gd name="T2" fmla="*/ 82 w 32"/>
                <a:gd name="T3" fmla="*/ 203 h 62"/>
                <a:gd name="T4" fmla="*/ 101 w 32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2">
                  <a:moveTo>
                    <a:pt x="32" y="0"/>
                  </a:moveTo>
                  <a:cubicBezTo>
                    <a:pt x="32" y="0"/>
                    <a:pt x="11" y="27"/>
                    <a:pt x="26" y="62"/>
                  </a:cubicBezTo>
                  <a:cubicBezTo>
                    <a:pt x="26" y="62"/>
                    <a:pt x="0" y="35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6" name="Freeform 116">
              <a:extLst>
                <a:ext uri="{FF2B5EF4-FFF2-40B4-BE49-F238E27FC236}">
                  <a16:creationId xmlns:a16="http://schemas.microsoft.com/office/drawing/2014/main" id="{37986924-515B-4B26-A08C-D99F042BE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813"/>
              <a:ext cx="31" cy="51"/>
            </a:xfrm>
            <a:custGeom>
              <a:avLst/>
              <a:gdLst>
                <a:gd name="T0" fmla="*/ 0 w 21"/>
                <a:gd name="T1" fmla="*/ 0 h 35"/>
                <a:gd name="T2" fmla="*/ 68 w 21"/>
                <a:gd name="T3" fmla="*/ 108 h 35"/>
                <a:gd name="T4" fmla="*/ 0 w 2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5">
                  <a:moveTo>
                    <a:pt x="0" y="0"/>
                  </a:moveTo>
                  <a:cubicBezTo>
                    <a:pt x="0" y="0"/>
                    <a:pt x="12" y="27"/>
                    <a:pt x="21" y="35"/>
                  </a:cubicBezTo>
                  <a:cubicBezTo>
                    <a:pt x="21" y="35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7" name="Freeform 117">
              <a:extLst>
                <a:ext uri="{FF2B5EF4-FFF2-40B4-BE49-F238E27FC236}">
                  <a16:creationId xmlns:a16="http://schemas.microsoft.com/office/drawing/2014/main" id="{844179CF-31DE-4A41-85D4-79ED522CC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394"/>
              <a:ext cx="77" cy="52"/>
            </a:xfrm>
            <a:custGeom>
              <a:avLst/>
              <a:gdLst>
                <a:gd name="T0" fmla="*/ 6 w 52"/>
                <a:gd name="T1" fmla="*/ 36 h 35"/>
                <a:gd name="T2" fmla="*/ 147 w 52"/>
                <a:gd name="T3" fmla="*/ 114 h 35"/>
                <a:gd name="T4" fmla="*/ 169 w 52"/>
                <a:gd name="T5" fmla="*/ 88 h 35"/>
                <a:gd name="T6" fmla="*/ 22 w 52"/>
                <a:gd name="T7" fmla="*/ 0 h 35"/>
                <a:gd name="T8" fmla="*/ 6 w 52"/>
                <a:gd name="T9" fmla="*/ 3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5">
                  <a:moveTo>
                    <a:pt x="2" y="11"/>
                  </a:moveTo>
                  <a:cubicBezTo>
                    <a:pt x="2" y="11"/>
                    <a:pt x="21" y="23"/>
                    <a:pt x="45" y="35"/>
                  </a:cubicBezTo>
                  <a:cubicBezTo>
                    <a:pt x="45" y="35"/>
                    <a:pt x="43" y="29"/>
                    <a:pt x="52" y="27"/>
                  </a:cubicBezTo>
                  <a:cubicBezTo>
                    <a:pt x="52" y="27"/>
                    <a:pt x="14" y="7"/>
                    <a:pt x="7" y="0"/>
                  </a:cubicBezTo>
                  <a:cubicBezTo>
                    <a:pt x="7" y="0"/>
                    <a:pt x="0" y="4"/>
                    <a:pt x="2" y="11"/>
                  </a:cubicBezTo>
                  <a:close/>
                </a:path>
              </a:pathLst>
            </a:custGeom>
            <a:solidFill>
              <a:srgbClr val="761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8" name="Freeform 118">
              <a:extLst>
                <a:ext uri="{FF2B5EF4-FFF2-40B4-BE49-F238E27FC236}">
                  <a16:creationId xmlns:a16="http://schemas.microsoft.com/office/drawing/2014/main" id="{D1F5801C-5762-45A6-B27A-CADA3DD6B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384"/>
              <a:ext cx="96" cy="57"/>
            </a:xfrm>
            <a:custGeom>
              <a:avLst/>
              <a:gdLst>
                <a:gd name="T0" fmla="*/ 210 w 65"/>
                <a:gd name="T1" fmla="*/ 113 h 39"/>
                <a:gd name="T2" fmla="*/ 183 w 65"/>
                <a:gd name="T3" fmla="*/ 102 h 39"/>
                <a:gd name="T4" fmla="*/ 0 w 65"/>
                <a:gd name="T5" fmla="*/ 0 h 39"/>
                <a:gd name="T6" fmla="*/ 177 w 65"/>
                <a:gd name="T7" fmla="*/ 113 h 39"/>
                <a:gd name="T8" fmla="*/ 201 w 65"/>
                <a:gd name="T9" fmla="*/ 12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9">
                  <a:moveTo>
                    <a:pt x="65" y="36"/>
                  </a:moveTo>
                  <a:cubicBezTo>
                    <a:pt x="62" y="35"/>
                    <a:pt x="60" y="34"/>
                    <a:pt x="57" y="33"/>
                  </a:cubicBezTo>
                  <a:cubicBezTo>
                    <a:pt x="15" y="16"/>
                    <a:pt x="0" y="0"/>
                    <a:pt x="0" y="0"/>
                  </a:cubicBezTo>
                  <a:cubicBezTo>
                    <a:pt x="0" y="0"/>
                    <a:pt x="33" y="28"/>
                    <a:pt x="55" y="36"/>
                  </a:cubicBezTo>
                  <a:cubicBezTo>
                    <a:pt x="57" y="37"/>
                    <a:pt x="60" y="38"/>
                    <a:pt x="62" y="39"/>
                  </a:cubicBezTo>
                </a:path>
              </a:pathLst>
            </a:custGeom>
            <a:solidFill>
              <a:srgbClr val="963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9" name="Freeform 119">
              <a:extLst>
                <a:ext uri="{FF2B5EF4-FFF2-40B4-BE49-F238E27FC236}">
                  <a16:creationId xmlns:a16="http://schemas.microsoft.com/office/drawing/2014/main" id="{3C16C1CE-2699-46BD-97A5-1B84242F8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437"/>
              <a:ext cx="56" cy="48"/>
            </a:xfrm>
            <a:custGeom>
              <a:avLst/>
              <a:gdLst>
                <a:gd name="T0" fmla="*/ 9 w 38"/>
                <a:gd name="T1" fmla="*/ 0 h 33"/>
                <a:gd name="T2" fmla="*/ 122 w 38"/>
                <a:gd name="T3" fmla="*/ 102 h 33"/>
                <a:gd name="T4" fmla="*/ 0 w 38"/>
                <a:gd name="T5" fmla="*/ 9 h 33"/>
                <a:gd name="T6" fmla="*/ 9 w 38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3">
                  <a:moveTo>
                    <a:pt x="3" y="0"/>
                  </a:moveTo>
                  <a:cubicBezTo>
                    <a:pt x="36" y="16"/>
                    <a:pt x="38" y="33"/>
                    <a:pt x="38" y="33"/>
                  </a:cubicBezTo>
                  <a:cubicBezTo>
                    <a:pt x="36" y="24"/>
                    <a:pt x="19" y="12"/>
                    <a:pt x="0" y="3"/>
                  </a:cubicBezTo>
                  <a:cubicBezTo>
                    <a:pt x="0" y="3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0" name="Freeform 120">
              <a:extLst>
                <a:ext uri="{FF2B5EF4-FFF2-40B4-BE49-F238E27FC236}">
                  <a16:creationId xmlns:a16="http://schemas.microsoft.com/office/drawing/2014/main" id="{8AF15619-C880-4C82-BB2B-2995B0E2B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425"/>
              <a:ext cx="80" cy="46"/>
            </a:xfrm>
            <a:custGeom>
              <a:avLst/>
              <a:gdLst>
                <a:gd name="T0" fmla="*/ 0 w 54"/>
                <a:gd name="T1" fmla="*/ 0 h 31"/>
                <a:gd name="T2" fmla="*/ 81 w 54"/>
                <a:gd name="T3" fmla="*/ 40 h 31"/>
                <a:gd name="T4" fmla="*/ 176 w 54"/>
                <a:gd name="T5" fmla="*/ 101 h 31"/>
                <a:gd name="T6" fmla="*/ 0 w 54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1">
                  <a:moveTo>
                    <a:pt x="0" y="0"/>
                  </a:moveTo>
                  <a:cubicBezTo>
                    <a:pt x="0" y="0"/>
                    <a:pt x="16" y="8"/>
                    <a:pt x="25" y="12"/>
                  </a:cubicBezTo>
                  <a:cubicBezTo>
                    <a:pt x="34" y="16"/>
                    <a:pt x="54" y="31"/>
                    <a:pt x="54" y="31"/>
                  </a:cubicBezTo>
                  <a:cubicBezTo>
                    <a:pt x="54" y="31"/>
                    <a:pt x="40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1" name="Freeform 121">
              <a:extLst>
                <a:ext uri="{FF2B5EF4-FFF2-40B4-BE49-F238E27FC236}">
                  <a16:creationId xmlns:a16="http://schemas.microsoft.com/office/drawing/2014/main" id="{26135900-D348-4297-8828-AF4C8A4F5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789"/>
              <a:ext cx="1368" cy="1776"/>
            </a:xfrm>
            <a:custGeom>
              <a:avLst/>
              <a:gdLst>
                <a:gd name="T0" fmla="*/ 2069 w 927"/>
                <a:gd name="T1" fmla="*/ 2112 h 1204"/>
                <a:gd name="T2" fmla="*/ 1877 w 927"/>
                <a:gd name="T3" fmla="*/ 1544 h 1204"/>
                <a:gd name="T4" fmla="*/ 1842 w 927"/>
                <a:gd name="T5" fmla="*/ 1342 h 1204"/>
                <a:gd name="T6" fmla="*/ 2290 w 927"/>
                <a:gd name="T7" fmla="*/ 608 h 1204"/>
                <a:gd name="T8" fmla="*/ 2431 w 927"/>
                <a:gd name="T9" fmla="*/ 805 h 1204"/>
                <a:gd name="T10" fmla="*/ 2454 w 927"/>
                <a:gd name="T11" fmla="*/ 2314 h 1204"/>
                <a:gd name="T12" fmla="*/ 2184 w 927"/>
                <a:gd name="T13" fmla="*/ 3782 h 1204"/>
                <a:gd name="T14" fmla="*/ 2184 w 927"/>
                <a:gd name="T15" fmla="*/ 3865 h 1204"/>
                <a:gd name="T16" fmla="*/ 2494 w 927"/>
                <a:gd name="T17" fmla="*/ 2198 h 1204"/>
                <a:gd name="T18" fmla="*/ 2515 w 927"/>
                <a:gd name="T19" fmla="*/ 864 h 1204"/>
                <a:gd name="T20" fmla="*/ 2445 w 927"/>
                <a:gd name="T21" fmla="*/ 450 h 1204"/>
                <a:gd name="T22" fmla="*/ 2742 w 927"/>
                <a:gd name="T23" fmla="*/ 305 h 1204"/>
                <a:gd name="T24" fmla="*/ 2661 w 927"/>
                <a:gd name="T25" fmla="*/ 65 h 1204"/>
                <a:gd name="T26" fmla="*/ 1684 w 927"/>
                <a:gd name="T27" fmla="*/ 1043 h 1204"/>
                <a:gd name="T28" fmla="*/ 1479 w 927"/>
                <a:gd name="T29" fmla="*/ 1300 h 1204"/>
                <a:gd name="T30" fmla="*/ 1647 w 927"/>
                <a:gd name="T31" fmla="*/ 594 h 1204"/>
                <a:gd name="T32" fmla="*/ 1465 w 927"/>
                <a:gd name="T33" fmla="*/ 466 h 1204"/>
                <a:gd name="T34" fmla="*/ 1054 w 927"/>
                <a:gd name="T35" fmla="*/ 1288 h 1204"/>
                <a:gd name="T36" fmla="*/ 729 w 927"/>
                <a:gd name="T37" fmla="*/ 851 h 1204"/>
                <a:gd name="T38" fmla="*/ 370 w 927"/>
                <a:gd name="T39" fmla="*/ 966 h 1204"/>
                <a:gd name="T40" fmla="*/ 230 w 927"/>
                <a:gd name="T41" fmla="*/ 1966 h 1204"/>
                <a:gd name="T42" fmla="*/ 151 w 927"/>
                <a:gd name="T43" fmla="*/ 2944 h 120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27" h="1204">
                  <a:moveTo>
                    <a:pt x="644" y="658"/>
                  </a:moveTo>
                  <a:cubicBezTo>
                    <a:pt x="645" y="546"/>
                    <a:pt x="606" y="502"/>
                    <a:pt x="584" y="481"/>
                  </a:cubicBezTo>
                  <a:cubicBezTo>
                    <a:pt x="559" y="457"/>
                    <a:pt x="561" y="443"/>
                    <a:pt x="573" y="418"/>
                  </a:cubicBezTo>
                  <a:cubicBezTo>
                    <a:pt x="625" y="309"/>
                    <a:pt x="672" y="237"/>
                    <a:pt x="713" y="189"/>
                  </a:cubicBezTo>
                  <a:cubicBezTo>
                    <a:pt x="713" y="189"/>
                    <a:pt x="745" y="188"/>
                    <a:pt x="756" y="251"/>
                  </a:cubicBezTo>
                  <a:cubicBezTo>
                    <a:pt x="800" y="520"/>
                    <a:pt x="695" y="547"/>
                    <a:pt x="764" y="721"/>
                  </a:cubicBezTo>
                  <a:cubicBezTo>
                    <a:pt x="878" y="1012"/>
                    <a:pt x="703" y="1156"/>
                    <a:pt x="680" y="1178"/>
                  </a:cubicBezTo>
                  <a:cubicBezTo>
                    <a:pt x="680" y="1178"/>
                    <a:pt x="677" y="1196"/>
                    <a:pt x="680" y="1204"/>
                  </a:cubicBezTo>
                  <a:cubicBezTo>
                    <a:pt x="680" y="1204"/>
                    <a:pt x="927" y="1012"/>
                    <a:pt x="776" y="685"/>
                  </a:cubicBezTo>
                  <a:cubicBezTo>
                    <a:pt x="739" y="606"/>
                    <a:pt x="809" y="473"/>
                    <a:pt x="783" y="269"/>
                  </a:cubicBezTo>
                  <a:cubicBezTo>
                    <a:pt x="771" y="179"/>
                    <a:pt x="761" y="140"/>
                    <a:pt x="761" y="140"/>
                  </a:cubicBezTo>
                  <a:cubicBezTo>
                    <a:pt x="818" y="91"/>
                    <a:pt x="853" y="95"/>
                    <a:pt x="853" y="95"/>
                  </a:cubicBezTo>
                  <a:cubicBezTo>
                    <a:pt x="872" y="48"/>
                    <a:pt x="828" y="20"/>
                    <a:pt x="828" y="20"/>
                  </a:cubicBezTo>
                  <a:cubicBezTo>
                    <a:pt x="694" y="0"/>
                    <a:pt x="524" y="325"/>
                    <a:pt x="524" y="325"/>
                  </a:cubicBezTo>
                  <a:cubicBezTo>
                    <a:pt x="524" y="325"/>
                    <a:pt x="488" y="413"/>
                    <a:pt x="460" y="405"/>
                  </a:cubicBezTo>
                  <a:cubicBezTo>
                    <a:pt x="432" y="397"/>
                    <a:pt x="512" y="185"/>
                    <a:pt x="512" y="185"/>
                  </a:cubicBezTo>
                  <a:cubicBezTo>
                    <a:pt x="500" y="149"/>
                    <a:pt x="456" y="145"/>
                    <a:pt x="456" y="145"/>
                  </a:cubicBezTo>
                  <a:cubicBezTo>
                    <a:pt x="420" y="145"/>
                    <a:pt x="356" y="401"/>
                    <a:pt x="328" y="401"/>
                  </a:cubicBezTo>
                  <a:cubicBezTo>
                    <a:pt x="271" y="401"/>
                    <a:pt x="227" y="265"/>
                    <a:pt x="227" y="265"/>
                  </a:cubicBezTo>
                  <a:cubicBezTo>
                    <a:pt x="183" y="245"/>
                    <a:pt x="115" y="301"/>
                    <a:pt x="115" y="301"/>
                  </a:cubicBezTo>
                  <a:cubicBezTo>
                    <a:pt x="151" y="357"/>
                    <a:pt x="176" y="461"/>
                    <a:pt x="72" y="613"/>
                  </a:cubicBezTo>
                  <a:cubicBezTo>
                    <a:pt x="0" y="717"/>
                    <a:pt x="33" y="868"/>
                    <a:pt x="47" y="9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2" name="Freeform 122">
              <a:extLst>
                <a:ext uri="{FF2B5EF4-FFF2-40B4-BE49-F238E27FC236}">
                  <a16:creationId xmlns:a16="http://schemas.microsoft.com/office/drawing/2014/main" id="{9418260B-117F-4F7D-82D3-3D73483A1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556"/>
              <a:ext cx="6" cy="16"/>
            </a:xfrm>
            <a:custGeom>
              <a:avLst/>
              <a:gdLst>
                <a:gd name="T0" fmla="*/ 14 w 4"/>
                <a:gd name="T1" fmla="*/ 0 h 11"/>
                <a:gd name="T2" fmla="*/ 0 w 4"/>
                <a:gd name="T3" fmla="*/ 3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4" y="4"/>
                    <a:pt x="2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3" name="Freeform 123">
              <a:extLst>
                <a:ext uri="{FF2B5EF4-FFF2-40B4-BE49-F238E27FC236}">
                  <a16:creationId xmlns:a16="http://schemas.microsoft.com/office/drawing/2014/main" id="{31B64CA7-7C19-439A-B54F-CAD953B04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546"/>
              <a:ext cx="10" cy="12"/>
            </a:xfrm>
            <a:custGeom>
              <a:avLst/>
              <a:gdLst>
                <a:gd name="T0" fmla="*/ 20 w 7"/>
                <a:gd name="T1" fmla="*/ 0 h 8"/>
                <a:gd name="T2" fmla="*/ 0 w 7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2"/>
                    <a:pt x="0" y="6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4" name="Freeform 124">
              <a:extLst>
                <a:ext uri="{FF2B5EF4-FFF2-40B4-BE49-F238E27FC236}">
                  <a16:creationId xmlns:a16="http://schemas.microsoft.com/office/drawing/2014/main" id="{8F0F61DA-5A84-40EB-8D01-81931C351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538"/>
              <a:ext cx="10" cy="6"/>
            </a:xfrm>
            <a:custGeom>
              <a:avLst/>
              <a:gdLst>
                <a:gd name="T0" fmla="*/ 20 w 7"/>
                <a:gd name="T1" fmla="*/ 0 h 4"/>
                <a:gd name="T2" fmla="*/ 0 w 7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1"/>
                    <a:pt x="2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5" name="Freeform 125">
              <a:extLst>
                <a:ext uri="{FF2B5EF4-FFF2-40B4-BE49-F238E27FC236}">
                  <a16:creationId xmlns:a16="http://schemas.microsoft.com/office/drawing/2014/main" id="{9E1FBEE6-01C2-4362-A065-8A6F96FEF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528"/>
              <a:ext cx="7" cy="3"/>
            </a:xfrm>
            <a:custGeom>
              <a:avLst/>
              <a:gdLst>
                <a:gd name="T0" fmla="*/ 14 w 5"/>
                <a:gd name="T1" fmla="*/ 0 h 2"/>
                <a:gd name="T2" fmla="*/ 0 w 5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0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3731" name="Group 126">
            <a:extLst>
              <a:ext uri="{FF2B5EF4-FFF2-40B4-BE49-F238E27FC236}">
                <a16:creationId xmlns:a16="http://schemas.microsoft.com/office/drawing/2014/main" id="{75C9EAE4-2236-4483-B0E5-25F19EBDF0E3}"/>
              </a:ext>
            </a:extLst>
          </p:cNvPr>
          <p:cNvGrpSpPr>
            <a:grpSpLocks/>
          </p:cNvGrpSpPr>
          <p:nvPr/>
        </p:nvGrpSpPr>
        <p:grpSpPr bwMode="auto">
          <a:xfrm>
            <a:off x="6238875" y="1246188"/>
            <a:ext cx="3362325" cy="4659312"/>
            <a:chOff x="2970" y="785"/>
            <a:chExt cx="2118" cy="2935"/>
          </a:xfrm>
        </p:grpSpPr>
        <p:sp>
          <p:nvSpPr>
            <p:cNvPr id="73732" name="Freeform 127">
              <a:extLst>
                <a:ext uri="{FF2B5EF4-FFF2-40B4-BE49-F238E27FC236}">
                  <a16:creationId xmlns:a16="http://schemas.microsoft.com/office/drawing/2014/main" id="{65673F9D-33F2-4A69-8842-D137362AB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3179"/>
              <a:ext cx="326" cy="480"/>
            </a:xfrm>
            <a:custGeom>
              <a:avLst/>
              <a:gdLst>
                <a:gd name="T0" fmla="*/ 0 w 221"/>
                <a:gd name="T1" fmla="*/ 0 h 325"/>
                <a:gd name="T2" fmla="*/ 100 w 221"/>
                <a:gd name="T3" fmla="*/ 832 h 325"/>
                <a:gd name="T4" fmla="*/ 710 w 221"/>
                <a:gd name="T5" fmla="*/ 783 h 325"/>
                <a:gd name="T6" fmla="*/ 707 w 221"/>
                <a:gd name="T7" fmla="*/ 338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3" name="Freeform 128">
              <a:extLst>
                <a:ext uri="{FF2B5EF4-FFF2-40B4-BE49-F238E27FC236}">
                  <a16:creationId xmlns:a16="http://schemas.microsoft.com/office/drawing/2014/main" id="{AC5A2782-4760-44DC-B973-C1FBE9E3C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3178"/>
              <a:ext cx="328" cy="480"/>
            </a:xfrm>
            <a:custGeom>
              <a:avLst/>
              <a:gdLst>
                <a:gd name="T0" fmla="*/ 0 w 222"/>
                <a:gd name="T1" fmla="*/ 0 h 325"/>
                <a:gd name="T2" fmla="*/ 100 w 222"/>
                <a:gd name="T3" fmla="*/ 832 h 325"/>
                <a:gd name="T4" fmla="*/ 717 w 222"/>
                <a:gd name="T5" fmla="*/ 786 h 325"/>
                <a:gd name="T6" fmla="*/ 714 w 222"/>
                <a:gd name="T7" fmla="*/ 338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4" name="Freeform 129">
              <a:extLst>
                <a:ext uri="{FF2B5EF4-FFF2-40B4-BE49-F238E27FC236}">
                  <a16:creationId xmlns:a16="http://schemas.microsoft.com/office/drawing/2014/main" id="{35EFE523-A673-4A8D-BE2D-3203B3F7A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3212"/>
              <a:ext cx="71" cy="353"/>
            </a:xfrm>
            <a:custGeom>
              <a:avLst/>
              <a:gdLst>
                <a:gd name="T0" fmla="*/ 83 w 48"/>
                <a:gd name="T1" fmla="*/ 755 h 239"/>
                <a:gd name="T2" fmla="*/ 0 w 48"/>
                <a:gd name="T3" fmla="*/ 0 h 239"/>
                <a:gd name="T4" fmla="*/ 120 w 48"/>
                <a:gd name="T5" fmla="*/ 61 h 239"/>
                <a:gd name="T6" fmla="*/ 120 w 48"/>
                <a:gd name="T7" fmla="*/ 770 h 239"/>
                <a:gd name="T8" fmla="*/ 83 w 48"/>
                <a:gd name="T9" fmla="*/ 755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5" name="Freeform 130">
              <a:extLst>
                <a:ext uri="{FF2B5EF4-FFF2-40B4-BE49-F238E27FC236}">
                  <a16:creationId xmlns:a16="http://schemas.microsoft.com/office/drawing/2014/main" id="{18C37970-8476-4A26-80B6-FB388236C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226"/>
              <a:ext cx="37" cy="263"/>
            </a:xfrm>
            <a:custGeom>
              <a:avLst/>
              <a:gdLst>
                <a:gd name="T0" fmla="*/ 0 w 25"/>
                <a:gd name="T1" fmla="*/ 0 h 178"/>
                <a:gd name="T2" fmla="*/ 81 w 25"/>
                <a:gd name="T3" fmla="*/ 575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6" name="Freeform 131">
              <a:extLst>
                <a:ext uri="{FF2B5EF4-FFF2-40B4-BE49-F238E27FC236}">
                  <a16:creationId xmlns:a16="http://schemas.microsoft.com/office/drawing/2014/main" id="{A583EDCB-5126-4127-8BAE-ECAEA85D1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3266"/>
              <a:ext cx="177" cy="194"/>
            </a:xfrm>
            <a:custGeom>
              <a:avLst/>
              <a:gdLst>
                <a:gd name="T0" fmla="*/ 0 w 120"/>
                <a:gd name="T1" fmla="*/ 0 h 131"/>
                <a:gd name="T2" fmla="*/ 385 w 120"/>
                <a:gd name="T3" fmla="*/ 341 h 131"/>
                <a:gd name="T4" fmla="*/ 385 w 120"/>
                <a:gd name="T5" fmla="*/ 425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7" name="Freeform 132">
              <a:extLst>
                <a:ext uri="{FF2B5EF4-FFF2-40B4-BE49-F238E27FC236}">
                  <a16:creationId xmlns:a16="http://schemas.microsoft.com/office/drawing/2014/main" id="{1E5D4B8F-E7EA-4AD4-B821-3580D18F4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170"/>
              <a:ext cx="1906" cy="1550"/>
            </a:xfrm>
            <a:custGeom>
              <a:avLst/>
              <a:gdLst>
                <a:gd name="T0" fmla="*/ 2768 w 1292"/>
                <a:gd name="T1" fmla="*/ 306 h 1049"/>
                <a:gd name="T2" fmla="*/ 3498 w 1292"/>
                <a:gd name="T3" fmla="*/ 1385 h 1049"/>
                <a:gd name="T4" fmla="*/ 3498 w 1292"/>
                <a:gd name="T5" fmla="*/ 3054 h 1049"/>
                <a:gd name="T6" fmla="*/ 2610 w 1292"/>
                <a:gd name="T7" fmla="*/ 3274 h 1049"/>
                <a:gd name="T8" fmla="*/ 366 w 1292"/>
                <a:gd name="T9" fmla="*/ 2231 h 1049"/>
                <a:gd name="T10" fmla="*/ 1251 w 1292"/>
                <a:gd name="T11" fmla="*/ 330 h 1049"/>
                <a:gd name="T12" fmla="*/ 2768 w 1292"/>
                <a:gd name="T13" fmla="*/ 306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8" name="Freeform 133">
              <a:extLst>
                <a:ext uri="{FF2B5EF4-FFF2-40B4-BE49-F238E27FC236}">
                  <a16:creationId xmlns:a16="http://schemas.microsoft.com/office/drawing/2014/main" id="{01E0C09F-9A50-4CB5-B4BB-E7DE755CA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348"/>
              <a:ext cx="296" cy="486"/>
            </a:xfrm>
            <a:custGeom>
              <a:avLst/>
              <a:gdLst>
                <a:gd name="T0" fmla="*/ 0 w 200"/>
                <a:gd name="T1" fmla="*/ 0 h 329"/>
                <a:gd name="T2" fmla="*/ 648 w 200"/>
                <a:gd name="T3" fmla="*/ 1061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9" name="Freeform 134">
              <a:extLst>
                <a:ext uri="{FF2B5EF4-FFF2-40B4-BE49-F238E27FC236}">
                  <a16:creationId xmlns:a16="http://schemas.microsoft.com/office/drawing/2014/main" id="{7602FBE5-B93C-448E-93AC-11342D5FB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2398"/>
              <a:ext cx="201" cy="344"/>
            </a:xfrm>
            <a:custGeom>
              <a:avLst/>
              <a:gdLst>
                <a:gd name="T0" fmla="*/ 0 w 136"/>
                <a:gd name="T1" fmla="*/ 0 h 233"/>
                <a:gd name="T2" fmla="*/ 439 w 136"/>
                <a:gd name="T3" fmla="*/ 750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0" name="Freeform 135">
              <a:extLst>
                <a:ext uri="{FF2B5EF4-FFF2-40B4-BE49-F238E27FC236}">
                  <a16:creationId xmlns:a16="http://schemas.microsoft.com/office/drawing/2014/main" id="{A28AE17F-C5E3-4D9B-AC62-57D4454E9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265"/>
              <a:ext cx="602" cy="1263"/>
            </a:xfrm>
            <a:custGeom>
              <a:avLst/>
              <a:gdLst>
                <a:gd name="T0" fmla="*/ 578 w 408"/>
                <a:gd name="T1" fmla="*/ 287 h 855"/>
                <a:gd name="T2" fmla="*/ 1021 w 408"/>
                <a:gd name="T3" fmla="*/ 439 h 855"/>
                <a:gd name="T4" fmla="*/ 1076 w 408"/>
                <a:gd name="T5" fmla="*/ 526 h 855"/>
                <a:gd name="T6" fmla="*/ 1056 w 408"/>
                <a:gd name="T7" fmla="*/ 520 h 855"/>
                <a:gd name="T8" fmla="*/ 572 w 408"/>
                <a:gd name="T9" fmla="*/ 329 h 855"/>
                <a:gd name="T10" fmla="*/ 235 w 408"/>
                <a:gd name="T11" fmla="*/ 238 h 855"/>
                <a:gd name="T12" fmla="*/ 481 w 408"/>
                <a:gd name="T13" fmla="*/ 399 h 855"/>
                <a:gd name="T14" fmla="*/ 732 w 408"/>
                <a:gd name="T15" fmla="*/ 812 h 855"/>
                <a:gd name="T16" fmla="*/ 1002 w 408"/>
                <a:gd name="T17" fmla="*/ 1038 h 855"/>
                <a:gd name="T18" fmla="*/ 1135 w 408"/>
                <a:gd name="T19" fmla="*/ 1197 h 855"/>
                <a:gd name="T20" fmla="*/ 977 w 408"/>
                <a:gd name="T21" fmla="*/ 1028 h 855"/>
                <a:gd name="T22" fmla="*/ 696 w 408"/>
                <a:gd name="T23" fmla="*/ 812 h 855"/>
                <a:gd name="T24" fmla="*/ 572 w 408"/>
                <a:gd name="T25" fmla="*/ 552 h 855"/>
                <a:gd name="T26" fmla="*/ 540 w 408"/>
                <a:gd name="T27" fmla="*/ 682 h 855"/>
                <a:gd name="T28" fmla="*/ 546 w 408"/>
                <a:gd name="T29" fmla="*/ 1006 h 855"/>
                <a:gd name="T30" fmla="*/ 736 w 408"/>
                <a:gd name="T31" fmla="*/ 1377 h 855"/>
                <a:gd name="T32" fmla="*/ 952 w 408"/>
                <a:gd name="T33" fmla="*/ 1541 h 855"/>
                <a:gd name="T34" fmla="*/ 1198 w 408"/>
                <a:gd name="T35" fmla="*/ 1688 h 855"/>
                <a:gd name="T36" fmla="*/ 1304 w 408"/>
                <a:gd name="T37" fmla="*/ 1709 h 855"/>
                <a:gd name="T38" fmla="*/ 1182 w 408"/>
                <a:gd name="T39" fmla="*/ 1709 h 855"/>
                <a:gd name="T40" fmla="*/ 953 w 408"/>
                <a:gd name="T41" fmla="*/ 1569 h 855"/>
                <a:gd name="T42" fmla="*/ 786 w 408"/>
                <a:gd name="T43" fmla="*/ 1514 h 855"/>
                <a:gd name="T44" fmla="*/ 829 w 408"/>
                <a:gd name="T45" fmla="*/ 1779 h 855"/>
                <a:gd name="T46" fmla="*/ 928 w 408"/>
                <a:gd name="T47" fmla="*/ 2012 h 855"/>
                <a:gd name="T48" fmla="*/ 1228 w 408"/>
                <a:gd name="T49" fmla="*/ 2473 h 855"/>
                <a:gd name="T50" fmla="*/ 1310 w 408"/>
                <a:gd name="T51" fmla="*/ 2756 h 855"/>
                <a:gd name="T52" fmla="*/ 1195 w 408"/>
                <a:gd name="T53" fmla="*/ 2457 h 855"/>
                <a:gd name="T54" fmla="*/ 899 w 408"/>
                <a:gd name="T55" fmla="*/ 2012 h 855"/>
                <a:gd name="T56" fmla="*/ 838 w 408"/>
                <a:gd name="T57" fmla="*/ 1838 h 855"/>
                <a:gd name="T58" fmla="*/ 819 w 408"/>
                <a:gd name="T59" fmla="*/ 1960 h 855"/>
                <a:gd name="T60" fmla="*/ 682 w 408"/>
                <a:gd name="T61" fmla="*/ 2140 h 855"/>
                <a:gd name="T62" fmla="*/ 546 w 408"/>
                <a:gd name="T63" fmla="*/ 2386 h 855"/>
                <a:gd name="T64" fmla="*/ 230 w 408"/>
                <a:gd name="T65" fmla="*/ 2501 h 855"/>
                <a:gd name="T66" fmla="*/ 400 w 408"/>
                <a:gd name="T67" fmla="*/ 2405 h 855"/>
                <a:gd name="T68" fmla="*/ 633 w 408"/>
                <a:gd name="T69" fmla="*/ 2180 h 855"/>
                <a:gd name="T70" fmla="*/ 778 w 408"/>
                <a:gd name="T71" fmla="*/ 1960 h 855"/>
                <a:gd name="T72" fmla="*/ 764 w 408"/>
                <a:gd name="T73" fmla="*/ 1768 h 855"/>
                <a:gd name="T74" fmla="*/ 724 w 408"/>
                <a:gd name="T75" fmla="*/ 1527 h 855"/>
                <a:gd name="T76" fmla="*/ 646 w 408"/>
                <a:gd name="T77" fmla="*/ 1346 h 855"/>
                <a:gd name="T78" fmla="*/ 513 w 408"/>
                <a:gd name="T79" fmla="*/ 993 h 855"/>
                <a:gd name="T80" fmla="*/ 351 w 408"/>
                <a:gd name="T81" fmla="*/ 1263 h 855"/>
                <a:gd name="T82" fmla="*/ 257 w 408"/>
                <a:gd name="T83" fmla="*/ 1579 h 855"/>
                <a:gd name="T84" fmla="*/ 325 w 408"/>
                <a:gd name="T85" fmla="*/ 1290 h 855"/>
                <a:gd name="T86" fmla="*/ 505 w 408"/>
                <a:gd name="T87" fmla="*/ 911 h 855"/>
                <a:gd name="T88" fmla="*/ 481 w 408"/>
                <a:gd name="T89" fmla="*/ 709 h 855"/>
                <a:gd name="T90" fmla="*/ 500 w 408"/>
                <a:gd name="T91" fmla="*/ 461 h 855"/>
                <a:gd name="T92" fmla="*/ 0 w 408"/>
                <a:gd name="T93" fmla="*/ 0 h 855"/>
                <a:gd name="T94" fmla="*/ 109 w 408"/>
                <a:gd name="T95" fmla="*/ 61 h 855"/>
                <a:gd name="T96" fmla="*/ 177 w 408"/>
                <a:gd name="T97" fmla="*/ 168 h 855"/>
                <a:gd name="T98" fmla="*/ 578 w 408"/>
                <a:gd name="T99" fmla="*/ 287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1" name="Freeform 136">
              <a:extLst>
                <a:ext uri="{FF2B5EF4-FFF2-40B4-BE49-F238E27FC236}">
                  <a16:creationId xmlns:a16="http://schemas.microsoft.com/office/drawing/2014/main" id="{EAE2F724-73EE-4488-B086-F9FB5B0EA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427"/>
              <a:ext cx="908" cy="1022"/>
            </a:xfrm>
            <a:custGeom>
              <a:avLst/>
              <a:gdLst>
                <a:gd name="T0" fmla="*/ 1844 w 616"/>
                <a:gd name="T1" fmla="*/ 1783 h 692"/>
                <a:gd name="T2" fmla="*/ 1608 w 616"/>
                <a:gd name="T3" fmla="*/ 2041 h 692"/>
                <a:gd name="T4" fmla="*/ 1063 w 616"/>
                <a:gd name="T5" fmla="*/ 2094 h 692"/>
                <a:gd name="T6" fmla="*/ 660 w 616"/>
                <a:gd name="T7" fmla="*/ 1871 h 692"/>
                <a:gd name="T8" fmla="*/ 345 w 616"/>
                <a:gd name="T9" fmla="*/ 1797 h 692"/>
                <a:gd name="T10" fmla="*/ 262 w 616"/>
                <a:gd name="T11" fmla="*/ 1734 h 692"/>
                <a:gd name="T12" fmla="*/ 202 w 616"/>
                <a:gd name="T13" fmla="*/ 1465 h 692"/>
                <a:gd name="T14" fmla="*/ 155 w 616"/>
                <a:gd name="T15" fmla="*/ 1099 h 692"/>
                <a:gd name="T16" fmla="*/ 198 w 616"/>
                <a:gd name="T17" fmla="*/ 1056 h 692"/>
                <a:gd name="T18" fmla="*/ 358 w 616"/>
                <a:gd name="T19" fmla="*/ 1153 h 692"/>
                <a:gd name="T20" fmla="*/ 613 w 616"/>
                <a:gd name="T21" fmla="*/ 1340 h 692"/>
                <a:gd name="T22" fmla="*/ 952 w 616"/>
                <a:gd name="T23" fmla="*/ 1322 h 692"/>
                <a:gd name="T24" fmla="*/ 1041 w 616"/>
                <a:gd name="T25" fmla="*/ 1573 h 692"/>
                <a:gd name="T26" fmla="*/ 1163 w 616"/>
                <a:gd name="T27" fmla="*/ 1684 h 692"/>
                <a:gd name="T28" fmla="*/ 1067 w 616"/>
                <a:gd name="T29" fmla="*/ 1565 h 692"/>
                <a:gd name="T30" fmla="*/ 1027 w 616"/>
                <a:gd name="T31" fmla="*/ 1366 h 692"/>
                <a:gd name="T32" fmla="*/ 1319 w 616"/>
                <a:gd name="T33" fmla="*/ 1486 h 692"/>
                <a:gd name="T34" fmla="*/ 1013 w 616"/>
                <a:gd name="T35" fmla="*/ 1317 h 692"/>
                <a:gd name="T36" fmla="*/ 771 w 616"/>
                <a:gd name="T37" fmla="*/ 1291 h 692"/>
                <a:gd name="T38" fmla="*/ 506 w 616"/>
                <a:gd name="T39" fmla="*/ 1211 h 692"/>
                <a:gd name="T40" fmla="*/ 298 w 616"/>
                <a:gd name="T41" fmla="*/ 1094 h 692"/>
                <a:gd name="T42" fmla="*/ 234 w 616"/>
                <a:gd name="T43" fmla="*/ 987 h 692"/>
                <a:gd name="T44" fmla="*/ 265 w 616"/>
                <a:gd name="T45" fmla="*/ 864 h 692"/>
                <a:gd name="T46" fmla="*/ 458 w 616"/>
                <a:gd name="T47" fmla="*/ 614 h 692"/>
                <a:gd name="T48" fmla="*/ 458 w 616"/>
                <a:gd name="T49" fmla="*/ 613 h 692"/>
                <a:gd name="T50" fmla="*/ 486 w 616"/>
                <a:gd name="T51" fmla="*/ 626 h 692"/>
                <a:gd name="T52" fmla="*/ 812 w 616"/>
                <a:gd name="T53" fmla="*/ 576 h 692"/>
                <a:gd name="T54" fmla="*/ 1019 w 616"/>
                <a:gd name="T55" fmla="*/ 631 h 692"/>
                <a:gd name="T56" fmla="*/ 1122 w 616"/>
                <a:gd name="T57" fmla="*/ 744 h 692"/>
                <a:gd name="T58" fmla="*/ 1082 w 616"/>
                <a:gd name="T59" fmla="*/ 622 h 692"/>
                <a:gd name="T60" fmla="*/ 1195 w 616"/>
                <a:gd name="T61" fmla="*/ 573 h 692"/>
                <a:gd name="T62" fmla="*/ 1419 w 616"/>
                <a:gd name="T63" fmla="*/ 507 h 692"/>
                <a:gd name="T64" fmla="*/ 971 w 616"/>
                <a:gd name="T65" fmla="*/ 589 h 692"/>
                <a:gd name="T66" fmla="*/ 596 w 616"/>
                <a:gd name="T67" fmla="*/ 619 h 692"/>
                <a:gd name="T68" fmla="*/ 441 w 616"/>
                <a:gd name="T69" fmla="*/ 521 h 692"/>
                <a:gd name="T70" fmla="*/ 560 w 616"/>
                <a:gd name="T71" fmla="*/ 378 h 692"/>
                <a:gd name="T72" fmla="*/ 737 w 616"/>
                <a:gd name="T73" fmla="*/ 0 h 692"/>
                <a:gd name="T74" fmla="*/ 674 w 616"/>
                <a:gd name="T75" fmla="*/ 55 h 692"/>
                <a:gd name="T76" fmla="*/ 453 w 616"/>
                <a:gd name="T77" fmla="*/ 411 h 692"/>
                <a:gd name="T78" fmla="*/ 320 w 616"/>
                <a:gd name="T79" fmla="*/ 390 h 692"/>
                <a:gd name="T80" fmla="*/ 308 w 616"/>
                <a:gd name="T81" fmla="*/ 477 h 692"/>
                <a:gd name="T82" fmla="*/ 386 w 616"/>
                <a:gd name="T83" fmla="*/ 657 h 692"/>
                <a:gd name="T84" fmla="*/ 202 w 616"/>
                <a:gd name="T85" fmla="*/ 905 h 692"/>
                <a:gd name="T86" fmla="*/ 96 w 616"/>
                <a:gd name="T87" fmla="*/ 1075 h 692"/>
                <a:gd name="T88" fmla="*/ 155 w 616"/>
                <a:gd name="T89" fmla="*/ 1440 h 692"/>
                <a:gd name="T90" fmla="*/ 242 w 616"/>
                <a:gd name="T91" fmla="*/ 1803 h 692"/>
                <a:gd name="T92" fmla="*/ 432 w 616"/>
                <a:gd name="T93" fmla="*/ 2054 h 692"/>
                <a:gd name="T94" fmla="*/ 289 w 616"/>
                <a:gd name="T95" fmla="*/ 1817 h 692"/>
                <a:gd name="T96" fmla="*/ 289 w 616"/>
                <a:gd name="T97" fmla="*/ 1817 h 692"/>
                <a:gd name="T98" fmla="*/ 326 w 616"/>
                <a:gd name="T99" fmla="*/ 1830 h 692"/>
                <a:gd name="T100" fmla="*/ 634 w 616"/>
                <a:gd name="T101" fmla="*/ 1899 h 692"/>
                <a:gd name="T102" fmla="*/ 1045 w 616"/>
                <a:gd name="T103" fmla="*/ 2122 h 692"/>
                <a:gd name="T104" fmla="*/ 1604 w 616"/>
                <a:gd name="T105" fmla="*/ 2085 h 692"/>
                <a:gd name="T106" fmla="*/ 1860 w 616"/>
                <a:gd name="T107" fmla="*/ 1802 h 692"/>
                <a:gd name="T108" fmla="*/ 1972 w 616"/>
                <a:gd name="T109" fmla="*/ 1656 h 692"/>
                <a:gd name="T110" fmla="*/ 1844 w 616"/>
                <a:gd name="T111" fmla="*/ 1783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2" name="Freeform 137">
              <a:extLst>
                <a:ext uri="{FF2B5EF4-FFF2-40B4-BE49-F238E27FC236}">
                  <a16:creationId xmlns:a16="http://schemas.microsoft.com/office/drawing/2014/main" id="{DCE68ECA-0DAB-4954-8D7D-F73041FA7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1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3" name="Freeform 138">
              <a:extLst>
                <a:ext uri="{FF2B5EF4-FFF2-40B4-BE49-F238E27FC236}">
                  <a16:creationId xmlns:a16="http://schemas.microsoft.com/office/drawing/2014/main" id="{7F61929E-EA76-444F-BC90-BB6698551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442"/>
              <a:ext cx="912" cy="1000"/>
            </a:xfrm>
            <a:custGeom>
              <a:avLst/>
              <a:gdLst>
                <a:gd name="T0" fmla="*/ 1851 w 618"/>
                <a:gd name="T1" fmla="*/ 1737 h 677"/>
                <a:gd name="T2" fmla="*/ 1610 w 618"/>
                <a:gd name="T3" fmla="*/ 1999 h 677"/>
                <a:gd name="T4" fmla="*/ 1086 w 618"/>
                <a:gd name="T5" fmla="*/ 2049 h 677"/>
                <a:gd name="T6" fmla="*/ 660 w 618"/>
                <a:gd name="T7" fmla="*/ 1829 h 677"/>
                <a:gd name="T8" fmla="*/ 347 w 618"/>
                <a:gd name="T9" fmla="*/ 1755 h 677"/>
                <a:gd name="T10" fmla="*/ 261 w 618"/>
                <a:gd name="T11" fmla="*/ 1688 h 677"/>
                <a:gd name="T12" fmla="*/ 198 w 618"/>
                <a:gd name="T13" fmla="*/ 1421 h 677"/>
                <a:gd name="T14" fmla="*/ 155 w 618"/>
                <a:gd name="T15" fmla="*/ 1056 h 677"/>
                <a:gd name="T16" fmla="*/ 211 w 618"/>
                <a:gd name="T17" fmla="*/ 1000 h 677"/>
                <a:gd name="T18" fmla="*/ 376 w 618"/>
                <a:gd name="T19" fmla="*/ 1108 h 677"/>
                <a:gd name="T20" fmla="*/ 633 w 618"/>
                <a:gd name="T21" fmla="*/ 1291 h 677"/>
                <a:gd name="T22" fmla="*/ 974 w 618"/>
                <a:gd name="T23" fmla="*/ 1270 h 677"/>
                <a:gd name="T24" fmla="*/ 1070 w 618"/>
                <a:gd name="T25" fmla="*/ 1524 h 677"/>
                <a:gd name="T26" fmla="*/ 1181 w 618"/>
                <a:gd name="T27" fmla="*/ 1654 h 677"/>
                <a:gd name="T28" fmla="*/ 1089 w 618"/>
                <a:gd name="T29" fmla="*/ 1521 h 677"/>
                <a:gd name="T30" fmla="*/ 1034 w 618"/>
                <a:gd name="T31" fmla="*/ 1309 h 677"/>
                <a:gd name="T32" fmla="*/ 1340 w 618"/>
                <a:gd name="T33" fmla="*/ 1453 h 677"/>
                <a:gd name="T34" fmla="*/ 1015 w 618"/>
                <a:gd name="T35" fmla="*/ 1267 h 677"/>
                <a:gd name="T36" fmla="*/ 770 w 618"/>
                <a:gd name="T37" fmla="*/ 1248 h 677"/>
                <a:gd name="T38" fmla="*/ 512 w 618"/>
                <a:gd name="T39" fmla="*/ 1157 h 677"/>
                <a:gd name="T40" fmla="*/ 297 w 618"/>
                <a:gd name="T41" fmla="*/ 1052 h 677"/>
                <a:gd name="T42" fmla="*/ 230 w 618"/>
                <a:gd name="T43" fmla="*/ 945 h 677"/>
                <a:gd name="T44" fmla="*/ 264 w 618"/>
                <a:gd name="T45" fmla="*/ 818 h 677"/>
                <a:gd name="T46" fmla="*/ 463 w 618"/>
                <a:gd name="T47" fmla="*/ 561 h 677"/>
                <a:gd name="T48" fmla="*/ 463 w 618"/>
                <a:gd name="T49" fmla="*/ 558 h 677"/>
                <a:gd name="T50" fmla="*/ 494 w 618"/>
                <a:gd name="T51" fmla="*/ 570 h 677"/>
                <a:gd name="T52" fmla="*/ 816 w 618"/>
                <a:gd name="T53" fmla="*/ 532 h 677"/>
                <a:gd name="T54" fmla="*/ 1021 w 618"/>
                <a:gd name="T55" fmla="*/ 581 h 677"/>
                <a:gd name="T56" fmla="*/ 1136 w 618"/>
                <a:gd name="T57" fmla="*/ 712 h 677"/>
                <a:gd name="T58" fmla="*/ 1082 w 618"/>
                <a:gd name="T59" fmla="*/ 581 h 677"/>
                <a:gd name="T60" fmla="*/ 1203 w 618"/>
                <a:gd name="T61" fmla="*/ 532 h 677"/>
                <a:gd name="T62" fmla="*/ 1439 w 618"/>
                <a:gd name="T63" fmla="*/ 477 h 677"/>
                <a:gd name="T64" fmla="*/ 971 w 618"/>
                <a:gd name="T65" fmla="*/ 545 h 677"/>
                <a:gd name="T66" fmla="*/ 595 w 618"/>
                <a:gd name="T67" fmla="*/ 573 h 677"/>
                <a:gd name="T68" fmla="*/ 457 w 618"/>
                <a:gd name="T69" fmla="*/ 486 h 677"/>
                <a:gd name="T70" fmla="*/ 559 w 618"/>
                <a:gd name="T71" fmla="*/ 335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9 h 677"/>
                <a:gd name="T80" fmla="*/ 316 w 618"/>
                <a:gd name="T81" fmla="*/ 417 h 677"/>
                <a:gd name="T82" fmla="*/ 390 w 618"/>
                <a:gd name="T83" fmla="*/ 613 h 677"/>
                <a:gd name="T84" fmla="*/ 198 w 618"/>
                <a:gd name="T85" fmla="*/ 864 h 677"/>
                <a:gd name="T86" fmla="*/ 93 w 618"/>
                <a:gd name="T87" fmla="*/ 1032 h 677"/>
                <a:gd name="T88" fmla="*/ 151 w 618"/>
                <a:gd name="T89" fmla="*/ 1399 h 677"/>
                <a:gd name="T90" fmla="*/ 238 w 618"/>
                <a:gd name="T91" fmla="*/ 1759 h 677"/>
                <a:gd name="T92" fmla="*/ 447 w 618"/>
                <a:gd name="T93" fmla="*/ 2025 h 677"/>
                <a:gd name="T94" fmla="*/ 285 w 618"/>
                <a:gd name="T95" fmla="*/ 1771 h 677"/>
                <a:gd name="T96" fmla="*/ 285 w 618"/>
                <a:gd name="T97" fmla="*/ 1771 h 677"/>
                <a:gd name="T98" fmla="*/ 339 w 618"/>
                <a:gd name="T99" fmla="*/ 1783 h 677"/>
                <a:gd name="T100" fmla="*/ 633 w 618"/>
                <a:gd name="T101" fmla="*/ 1857 h 677"/>
                <a:gd name="T102" fmla="*/ 1076 w 618"/>
                <a:gd name="T103" fmla="*/ 2080 h 677"/>
                <a:gd name="T104" fmla="*/ 1610 w 618"/>
                <a:gd name="T105" fmla="*/ 2040 h 677"/>
                <a:gd name="T106" fmla="*/ 1864 w 618"/>
                <a:gd name="T107" fmla="*/ 1756 h 677"/>
                <a:gd name="T108" fmla="*/ 1986 w 618"/>
                <a:gd name="T109" fmla="*/ 1623 h 677"/>
                <a:gd name="T110" fmla="*/ 1851 w 618"/>
                <a:gd name="T111" fmla="*/ 1737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4" name="Freeform 139">
              <a:extLst>
                <a:ext uri="{FF2B5EF4-FFF2-40B4-BE49-F238E27FC236}">
                  <a16:creationId xmlns:a16="http://schemas.microsoft.com/office/drawing/2014/main" id="{6F0C7B17-267E-4573-8659-7F353A517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1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5" name="Freeform 140">
              <a:extLst>
                <a:ext uri="{FF2B5EF4-FFF2-40B4-BE49-F238E27FC236}">
                  <a16:creationId xmlns:a16="http://schemas.microsoft.com/office/drawing/2014/main" id="{5970E5EA-75BE-4BC7-A759-4F554C236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442"/>
              <a:ext cx="912" cy="1000"/>
            </a:xfrm>
            <a:custGeom>
              <a:avLst/>
              <a:gdLst>
                <a:gd name="T0" fmla="*/ 1851 w 618"/>
                <a:gd name="T1" fmla="*/ 1737 h 677"/>
                <a:gd name="T2" fmla="*/ 1610 w 618"/>
                <a:gd name="T3" fmla="*/ 1999 h 677"/>
                <a:gd name="T4" fmla="*/ 1086 w 618"/>
                <a:gd name="T5" fmla="*/ 2049 h 677"/>
                <a:gd name="T6" fmla="*/ 660 w 618"/>
                <a:gd name="T7" fmla="*/ 1829 h 677"/>
                <a:gd name="T8" fmla="*/ 347 w 618"/>
                <a:gd name="T9" fmla="*/ 1755 h 677"/>
                <a:gd name="T10" fmla="*/ 261 w 618"/>
                <a:gd name="T11" fmla="*/ 1688 h 677"/>
                <a:gd name="T12" fmla="*/ 198 w 618"/>
                <a:gd name="T13" fmla="*/ 1421 h 677"/>
                <a:gd name="T14" fmla="*/ 155 w 618"/>
                <a:gd name="T15" fmla="*/ 1056 h 677"/>
                <a:gd name="T16" fmla="*/ 211 w 618"/>
                <a:gd name="T17" fmla="*/ 1000 h 677"/>
                <a:gd name="T18" fmla="*/ 376 w 618"/>
                <a:gd name="T19" fmla="*/ 1108 h 677"/>
                <a:gd name="T20" fmla="*/ 633 w 618"/>
                <a:gd name="T21" fmla="*/ 1291 h 677"/>
                <a:gd name="T22" fmla="*/ 974 w 618"/>
                <a:gd name="T23" fmla="*/ 1270 h 677"/>
                <a:gd name="T24" fmla="*/ 1070 w 618"/>
                <a:gd name="T25" fmla="*/ 1524 h 677"/>
                <a:gd name="T26" fmla="*/ 1181 w 618"/>
                <a:gd name="T27" fmla="*/ 1654 h 677"/>
                <a:gd name="T28" fmla="*/ 1089 w 618"/>
                <a:gd name="T29" fmla="*/ 1521 h 677"/>
                <a:gd name="T30" fmla="*/ 1034 w 618"/>
                <a:gd name="T31" fmla="*/ 1309 h 677"/>
                <a:gd name="T32" fmla="*/ 1340 w 618"/>
                <a:gd name="T33" fmla="*/ 1453 h 677"/>
                <a:gd name="T34" fmla="*/ 1015 w 618"/>
                <a:gd name="T35" fmla="*/ 1267 h 677"/>
                <a:gd name="T36" fmla="*/ 770 w 618"/>
                <a:gd name="T37" fmla="*/ 1248 h 677"/>
                <a:gd name="T38" fmla="*/ 512 w 618"/>
                <a:gd name="T39" fmla="*/ 1157 h 677"/>
                <a:gd name="T40" fmla="*/ 297 w 618"/>
                <a:gd name="T41" fmla="*/ 1052 h 677"/>
                <a:gd name="T42" fmla="*/ 230 w 618"/>
                <a:gd name="T43" fmla="*/ 945 h 677"/>
                <a:gd name="T44" fmla="*/ 264 w 618"/>
                <a:gd name="T45" fmla="*/ 818 h 677"/>
                <a:gd name="T46" fmla="*/ 463 w 618"/>
                <a:gd name="T47" fmla="*/ 561 h 677"/>
                <a:gd name="T48" fmla="*/ 463 w 618"/>
                <a:gd name="T49" fmla="*/ 558 h 677"/>
                <a:gd name="T50" fmla="*/ 494 w 618"/>
                <a:gd name="T51" fmla="*/ 570 h 677"/>
                <a:gd name="T52" fmla="*/ 816 w 618"/>
                <a:gd name="T53" fmla="*/ 532 h 677"/>
                <a:gd name="T54" fmla="*/ 1021 w 618"/>
                <a:gd name="T55" fmla="*/ 581 h 677"/>
                <a:gd name="T56" fmla="*/ 1136 w 618"/>
                <a:gd name="T57" fmla="*/ 712 h 677"/>
                <a:gd name="T58" fmla="*/ 1082 w 618"/>
                <a:gd name="T59" fmla="*/ 581 h 677"/>
                <a:gd name="T60" fmla="*/ 1203 w 618"/>
                <a:gd name="T61" fmla="*/ 532 h 677"/>
                <a:gd name="T62" fmla="*/ 1439 w 618"/>
                <a:gd name="T63" fmla="*/ 477 h 677"/>
                <a:gd name="T64" fmla="*/ 971 w 618"/>
                <a:gd name="T65" fmla="*/ 545 h 677"/>
                <a:gd name="T66" fmla="*/ 595 w 618"/>
                <a:gd name="T67" fmla="*/ 573 h 677"/>
                <a:gd name="T68" fmla="*/ 457 w 618"/>
                <a:gd name="T69" fmla="*/ 486 h 677"/>
                <a:gd name="T70" fmla="*/ 559 w 618"/>
                <a:gd name="T71" fmla="*/ 335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9 h 677"/>
                <a:gd name="T80" fmla="*/ 316 w 618"/>
                <a:gd name="T81" fmla="*/ 417 h 677"/>
                <a:gd name="T82" fmla="*/ 390 w 618"/>
                <a:gd name="T83" fmla="*/ 613 h 677"/>
                <a:gd name="T84" fmla="*/ 198 w 618"/>
                <a:gd name="T85" fmla="*/ 864 h 677"/>
                <a:gd name="T86" fmla="*/ 93 w 618"/>
                <a:gd name="T87" fmla="*/ 1032 h 677"/>
                <a:gd name="T88" fmla="*/ 151 w 618"/>
                <a:gd name="T89" fmla="*/ 1399 h 677"/>
                <a:gd name="T90" fmla="*/ 238 w 618"/>
                <a:gd name="T91" fmla="*/ 1759 h 677"/>
                <a:gd name="T92" fmla="*/ 447 w 618"/>
                <a:gd name="T93" fmla="*/ 2025 h 677"/>
                <a:gd name="T94" fmla="*/ 285 w 618"/>
                <a:gd name="T95" fmla="*/ 1771 h 677"/>
                <a:gd name="T96" fmla="*/ 285 w 618"/>
                <a:gd name="T97" fmla="*/ 1771 h 677"/>
                <a:gd name="T98" fmla="*/ 339 w 618"/>
                <a:gd name="T99" fmla="*/ 1783 h 677"/>
                <a:gd name="T100" fmla="*/ 633 w 618"/>
                <a:gd name="T101" fmla="*/ 1857 h 677"/>
                <a:gd name="T102" fmla="*/ 1076 w 618"/>
                <a:gd name="T103" fmla="*/ 2080 h 677"/>
                <a:gd name="T104" fmla="*/ 1610 w 618"/>
                <a:gd name="T105" fmla="*/ 2040 h 677"/>
                <a:gd name="T106" fmla="*/ 1864 w 618"/>
                <a:gd name="T107" fmla="*/ 1756 h 677"/>
                <a:gd name="T108" fmla="*/ 1986 w 618"/>
                <a:gd name="T109" fmla="*/ 1623 h 677"/>
                <a:gd name="T110" fmla="*/ 1851 w 618"/>
                <a:gd name="T111" fmla="*/ 1737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6" name="Freeform 141">
              <a:extLst>
                <a:ext uri="{FF2B5EF4-FFF2-40B4-BE49-F238E27FC236}">
                  <a16:creationId xmlns:a16="http://schemas.microsoft.com/office/drawing/2014/main" id="{A3EC6A8D-2F0A-4AA3-A338-1FBCC6C35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262"/>
              <a:ext cx="602" cy="1263"/>
            </a:xfrm>
            <a:custGeom>
              <a:avLst/>
              <a:gdLst>
                <a:gd name="T0" fmla="*/ 578 w 408"/>
                <a:gd name="T1" fmla="*/ 287 h 855"/>
                <a:gd name="T2" fmla="*/ 1021 w 408"/>
                <a:gd name="T3" fmla="*/ 439 h 855"/>
                <a:gd name="T4" fmla="*/ 1054 w 408"/>
                <a:gd name="T5" fmla="*/ 527 h 855"/>
                <a:gd name="T6" fmla="*/ 1054 w 408"/>
                <a:gd name="T7" fmla="*/ 527 h 855"/>
                <a:gd name="T8" fmla="*/ 572 w 408"/>
                <a:gd name="T9" fmla="*/ 329 h 855"/>
                <a:gd name="T10" fmla="*/ 235 w 408"/>
                <a:gd name="T11" fmla="*/ 238 h 855"/>
                <a:gd name="T12" fmla="*/ 481 w 408"/>
                <a:gd name="T13" fmla="*/ 399 h 855"/>
                <a:gd name="T14" fmla="*/ 732 w 408"/>
                <a:gd name="T15" fmla="*/ 812 h 855"/>
                <a:gd name="T16" fmla="*/ 1002 w 408"/>
                <a:gd name="T17" fmla="*/ 1038 h 855"/>
                <a:gd name="T18" fmla="*/ 1135 w 408"/>
                <a:gd name="T19" fmla="*/ 1197 h 855"/>
                <a:gd name="T20" fmla="*/ 977 w 408"/>
                <a:gd name="T21" fmla="*/ 1028 h 855"/>
                <a:gd name="T22" fmla="*/ 696 w 408"/>
                <a:gd name="T23" fmla="*/ 812 h 855"/>
                <a:gd name="T24" fmla="*/ 572 w 408"/>
                <a:gd name="T25" fmla="*/ 552 h 855"/>
                <a:gd name="T26" fmla="*/ 540 w 408"/>
                <a:gd name="T27" fmla="*/ 682 h 855"/>
                <a:gd name="T28" fmla="*/ 546 w 408"/>
                <a:gd name="T29" fmla="*/ 1006 h 855"/>
                <a:gd name="T30" fmla="*/ 736 w 408"/>
                <a:gd name="T31" fmla="*/ 1377 h 855"/>
                <a:gd name="T32" fmla="*/ 952 w 408"/>
                <a:gd name="T33" fmla="*/ 1541 h 855"/>
                <a:gd name="T34" fmla="*/ 1198 w 408"/>
                <a:gd name="T35" fmla="*/ 1688 h 855"/>
                <a:gd name="T36" fmla="*/ 1304 w 408"/>
                <a:gd name="T37" fmla="*/ 1709 h 855"/>
                <a:gd name="T38" fmla="*/ 1182 w 408"/>
                <a:gd name="T39" fmla="*/ 1709 h 855"/>
                <a:gd name="T40" fmla="*/ 953 w 408"/>
                <a:gd name="T41" fmla="*/ 1569 h 855"/>
                <a:gd name="T42" fmla="*/ 786 w 408"/>
                <a:gd name="T43" fmla="*/ 1514 h 855"/>
                <a:gd name="T44" fmla="*/ 829 w 408"/>
                <a:gd name="T45" fmla="*/ 1779 h 855"/>
                <a:gd name="T46" fmla="*/ 928 w 408"/>
                <a:gd name="T47" fmla="*/ 2012 h 855"/>
                <a:gd name="T48" fmla="*/ 1228 w 408"/>
                <a:gd name="T49" fmla="*/ 2473 h 855"/>
                <a:gd name="T50" fmla="*/ 1310 w 408"/>
                <a:gd name="T51" fmla="*/ 2756 h 855"/>
                <a:gd name="T52" fmla="*/ 1195 w 408"/>
                <a:gd name="T53" fmla="*/ 2457 h 855"/>
                <a:gd name="T54" fmla="*/ 899 w 408"/>
                <a:gd name="T55" fmla="*/ 2012 h 855"/>
                <a:gd name="T56" fmla="*/ 838 w 408"/>
                <a:gd name="T57" fmla="*/ 1838 h 855"/>
                <a:gd name="T58" fmla="*/ 819 w 408"/>
                <a:gd name="T59" fmla="*/ 1960 h 855"/>
                <a:gd name="T60" fmla="*/ 682 w 408"/>
                <a:gd name="T61" fmla="*/ 2140 h 855"/>
                <a:gd name="T62" fmla="*/ 546 w 408"/>
                <a:gd name="T63" fmla="*/ 2386 h 855"/>
                <a:gd name="T64" fmla="*/ 230 w 408"/>
                <a:gd name="T65" fmla="*/ 2501 h 855"/>
                <a:gd name="T66" fmla="*/ 400 w 408"/>
                <a:gd name="T67" fmla="*/ 2405 h 855"/>
                <a:gd name="T68" fmla="*/ 633 w 408"/>
                <a:gd name="T69" fmla="*/ 2180 h 855"/>
                <a:gd name="T70" fmla="*/ 778 w 408"/>
                <a:gd name="T71" fmla="*/ 1960 h 855"/>
                <a:gd name="T72" fmla="*/ 764 w 408"/>
                <a:gd name="T73" fmla="*/ 1768 h 855"/>
                <a:gd name="T74" fmla="*/ 724 w 408"/>
                <a:gd name="T75" fmla="*/ 1527 h 855"/>
                <a:gd name="T76" fmla="*/ 646 w 408"/>
                <a:gd name="T77" fmla="*/ 1346 h 855"/>
                <a:gd name="T78" fmla="*/ 513 w 408"/>
                <a:gd name="T79" fmla="*/ 993 h 855"/>
                <a:gd name="T80" fmla="*/ 351 w 408"/>
                <a:gd name="T81" fmla="*/ 1263 h 855"/>
                <a:gd name="T82" fmla="*/ 257 w 408"/>
                <a:gd name="T83" fmla="*/ 1579 h 855"/>
                <a:gd name="T84" fmla="*/ 325 w 408"/>
                <a:gd name="T85" fmla="*/ 1290 h 855"/>
                <a:gd name="T86" fmla="*/ 505 w 408"/>
                <a:gd name="T87" fmla="*/ 911 h 855"/>
                <a:gd name="T88" fmla="*/ 481 w 408"/>
                <a:gd name="T89" fmla="*/ 709 h 855"/>
                <a:gd name="T90" fmla="*/ 500 w 408"/>
                <a:gd name="T91" fmla="*/ 461 h 855"/>
                <a:gd name="T92" fmla="*/ 0 w 408"/>
                <a:gd name="T93" fmla="*/ 0 h 855"/>
                <a:gd name="T94" fmla="*/ 109 w 408"/>
                <a:gd name="T95" fmla="*/ 61 h 855"/>
                <a:gd name="T96" fmla="*/ 177 w 408"/>
                <a:gd name="T97" fmla="*/ 168 h 855"/>
                <a:gd name="T98" fmla="*/ 578 w 408"/>
                <a:gd name="T99" fmla="*/ 287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7" name="Freeform 142">
              <a:extLst>
                <a:ext uri="{FF2B5EF4-FFF2-40B4-BE49-F238E27FC236}">
                  <a16:creationId xmlns:a16="http://schemas.microsoft.com/office/drawing/2014/main" id="{67D0291D-6C12-42F7-81B0-D86002AF7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327"/>
              <a:ext cx="137" cy="117"/>
            </a:xfrm>
            <a:custGeom>
              <a:avLst/>
              <a:gdLst>
                <a:gd name="T0" fmla="*/ 0 w 93"/>
                <a:gd name="T1" fmla="*/ 0 h 79"/>
                <a:gd name="T2" fmla="*/ 298 w 93"/>
                <a:gd name="T3" fmla="*/ 25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8" name="Freeform 143">
              <a:extLst>
                <a:ext uri="{FF2B5EF4-FFF2-40B4-BE49-F238E27FC236}">
                  <a16:creationId xmlns:a16="http://schemas.microsoft.com/office/drawing/2014/main" id="{0212D043-972C-4B97-B884-84BEF322C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644"/>
              <a:ext cx="63" cy="89"/>
            </a:xfrm>
            <a:custGeom>
              <a:avLst/>
              <a:gdLst>
                <a:gd name="T0" fmla="*/ 9 w 43"/>
                <a:gd name="T1" fmla="*/ 0 h 60"/>
                <a:gd name="T2" fmla="*/ 0 w 43"/>
                <a:gd name="T3" fmla="*/ 196 h 60"/>
                <a:gd name="T4" fmla="*/ 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9" name="Freeform 144">
              <a:extLst>
                <a:ext uri="{FF2B5EF4-FFF2-40B4-BE49-F238E27FC236}">
                  <a16:creationId xmlns:a16="http://schemas.microsoft.com/office/drawing/2014/main" id="{0B9BDC8A-2DA3-4648-9B42-906BAEFB4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331"/>
              <a:ext cx="165" cy="127"/>
            </a:xfrm>
            <a:custGeom>
              <a:avLst/>
              <a:gdLst>
                <a:gd name="T0" fmla="*/ 0 w 112"/>
                <a:gd name="T1" fmla="*/ 0 h 86"/>
                <a:gd name="T2" fmla="*/ 358 w 112"/>
                <a:gd name="T3" fmla="*/ 278 h 86"/>
                <a:gd name="T4" fmla="*/ 28 w 112"/>
                <a:gd name="T5" fmla="*/ 9 h 86"/>
                <a:gd name="T6" fmla="*/ 0 w 112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86">
                  <a:moveTo>
                    <a:pt x="0" y="0"/>
                  </a:moveTo>
                  <a:cubicBezTo>
                    <a:pt x="0" y="0"/>
                    <a:pt x="36" y="52"/>
                    <a:pt x="112" y="86"/>
                  </a:cubicBezTo>
                  <a:cubicBezTo>
                    <a:pt x="112" y="86"/>
                    <a:pt x="28" y="32"/>
                    <a:pt x="9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0" name="Freeform 145">
              <a:extLst>
                <a:ext uri="{FF2B5EF4-FFF2-40B4-BE49-F238E27FC236}">
                  <a16:creationId xmlns:a16="http://schemas.microsoft.com/office/drawing/2014/main" id="{37CCCB8D-39EA-49DA-A49D-C3E680FC0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650"/>
              <a:ext cx="33" cy="65"/>
            </a:xfrm>
            <a:custGeom>
              <a:avLst/>
              <a:gdLst>
                <a:gd name="T0" fmla="*/ 0 w 22"/>
                <a:gd name="T1" fmla="*/ 0 h 44"/>
                <a:gd name="T2" fmla="*/ 14 w 22"/>
                <a:gd name="T3" fmla="*/ 142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1" name="Freeform 146">
              <a:extLst>
                <a:ext uri="{FF2B5EF4-FFF2-40B4-BE49-F238E27FC236}">
                  <a16:creationId xmlns:a16="http://schemas.microsoft.com/office/drawing/2014/main" id="{E9E66E6F-5A32-4805-A1B4-84BE0EBF6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2885"/>
              <a:ext cx="13" cy="15"/>
            </a:xfrm>
            <a:custGeom>
              <a:avLst/>
              <a:gdLst>
                <a:gd name="T0" fmla="*/ 0 w 9"/>
                <a:gd name="T1" fmla="*/ 35 h 10"/>
                <a:gd name="T2" fmla="*/ 27 w 9"/>
                <a:gd name="T3" fmla="*/ 27 h 10"/>
                <a:gd name="T4" fmla="*/ 0 w 9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2" name="Freeform 147">
              <a:extLst>
                <a:ext uri="{FF2B5EF4-FFF2-40B4-BE49-F238E27FC236}">
                  <a16:creationId xmlns:a16="http://schemas.microsoft.com/office/drawing/2014/main" id="{41713714-A0AF-4ACA-93AB-325FDB515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3235"/>
              <a:ext cx="26" cy="30"/>
            </a:xfrm>
            <a:custGeom>
              <a:avLst/>
              <a:gdLst>
                <a:gd name="T0" fmla="*/ 55 w 18"/>
                <a:gd name="T1" fmla="*/ 27 h 20"/>
                <a:gd name="T2" fmla="*/ 19 w 18"/>
                <a:gd name="T3" fmla="*/ 68 h 20"/>
                <a:gd name="T4" fmla="*/ 55 w 18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3" name="Freeform 148">
              <a:extLst>
                <a:ext uri="{FF2B5EF4-FFF2-40B4-BE49-F238E27FC236}">
                  <a16:creationId xmlns:a16="http://schemas.microsoft.com/office/drawing/2014/main" id="{00E6792D-3780-4FEB-874E-27E71F64D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274"/>
              <a:ext cx="64" cy="31"/>
            </a:xfrm>
            <a:custGeom>
              <a:avLst/>
              <a:gdLst>
                <a:gd name="T0" fmla="*/ 0 w 43"/>
                <a:gd name="T1" fmla="*/ 1 h 21"/>
                <a:gd name="T2" fmla="*/ 141 w 43"/>
                <a:gd name="T3" fmla="*/ 68 h 21"/>
                <a:gd name="T4" fmla="*/ 0 w 43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4" name="Freeform 149">
              <a:extLst>
                <a:ext uri="{FF2B5EF4-FFF2-40B4-BE49-F238E27FC236}">
                  <a16:creationId xmlns:a16="http://schemas.microsoft.com/office/drawing/2014/main" id="{72C646F2-B40F-492F-A953-1B6BBED5B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384"/>
              <a:ext cx="85" cy="30"/>
            </a:xfrm>
            <a:custGeom>
              <a:avLst/>
              <a:gdLst>
                <a:gd name="T0" fmla="*/ 183 w 58"/>
                <a:gd name="T1" fmla="*/ 0 h 20"/>
                <a:gd name="T2" fmla="*/ 0 w 58"/>
                <a:gd name="T3" fmla="*/ 68 h 20"/>
                <a:gd name="T4" fmla="*/ 183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5" name="Freeform 150">
              <a:extLst>
                <a:ext uri="{FF2B5EF4-FFF2-40B4-BE49-F238E27FC236}">
                  <a16:creationId xmlns:a16="http://schemas.microsoft.com/office/drawing/2014/main" id="{9B2855F1-1BC7-4F58-8B33-35F234A18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992"/>
              <a:ext cx="49" cy="26"/>
            </a:xfrm>
            <a:custGeom>
              <a:avLst/>
              <a:gdLst>
                <a:gd name="T0" fmla="*/ 0 w 33"/>
                <a:gd name="T1" fmla="*/ 19 h 18"/>
                <a:gd name="T2" fmla="*/ 108 w 33"/>
                <a:gd name="T3" fmla="*/ 55 h 18"/>
                <a:gd name="T4" fmla="*/ 0 w 33"/>
                <a:gd name="T5" fmla="*/ 1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6" name="Freeform 151">
              <a:extLst>
                <a:ext uri="{FF2B5EF4-FFF2-40B4-BE49-F238E27FC236}">
                  <a16:creationId xmlns:a16="http://schemas.microsoft.com/office/drawing/2014/main" id="{C145AFD0-087A-4FE7-BEE2-E1559B984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2966"/>
              <a:ext cx="40" cy="45"/>
            </a:xfrm>
            <a:custGeom>
              <a:avLst/>
              <a:gdLst>
                <a:gd name="T0" fmla="*/ 0 w 27"/>
                <a:gd name="T1" fmla="*/ 0 h 30"/>
                <a:gd name="T2" fmla="*/ 87 w 27"/>
                <a:gd name="T3" fmla="*/ 102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7" name="Freeform 152">
              <a:extLst>
                <a:ext uri="{FF2B5EF4-FFF2-40B4-BE49-F238E27FC236}">
                  <a16:creationId xmlns:a16="http://schemas.microsoft.com/office/drawing/2014/main" id="{E1D436A2-4C7A-411A-9801-C99285E26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2503"/>
              <a:ext cx="74" cy="90"/>
            </a:xfrm>
            <a:custGeom>
              <a:avLst/>
              <a:gdLst>
                <a:gd name="T0" fmla="*/ 163 w 50"/>
                <a:gd name="T1" fmla="*/ 0 h 61"/>
                <a:gd name="T2" fmla="*/ 0 w 50"/>
                <a:gd name="T3" fmla="*/ 196 h 61"/>
                <a:gd name="T4" fmla="*/ 163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8" name="Freeform 153">
              <a:extLst>
                <a:ext uri="{FF2B5EF4-FFF2-40B4-BE49-F238E27FC236}">
                  <a16:creationId xmlns:a16="http://schemas.microsoft.com/office/drawing/2014/main" id="{4664C396-C820-40C2-A17B-0BA6AC51C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708"/>
              <a:ext cx="37" cy="40"/>
            </a:xfrm>
            <a:custGeom>
              <a:avLst/>
              <a:gdLst>
                <a:gd name="T0" fmla="*/ 0 w 25"/>
                <a:gd name="T1" fmla="*/ 0 h 27"/>
                <a:gd name="T2" fmla="*/ 81 w 25"/>
                <a:gd name="T3" fmla="*/ 87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9" name="Freeform 154">
              <a:extLst>
                <a:ext uri="{FF2B5EF4-FFF2-40B4-BE49-F238E27FC236}">
                  <a16:creationId xmlns:a16="http://schemas.microsoft.com/office/drawing/2014/main" id="{7D1C55DA-2CC3-4AB4-A620-638BBD3FA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2340"/>
              <a:ext cx="103" cy="89"/>
            </a:xfrm>
            <a:custGeom>
              <a:avLst/>
              <a:gdLst>
                <a:gd name="T0" fmla="*/ 0 w 70"/>
                <a:gd name="T1" fmla="*/ 0 h 60"/>
                <a:gd name="T2" fmla="*/ 224 w 70"/>
                <a:gd name="T3" fmla="*/ 196 h 60"/>
                <a:gd name="T4" fmla="*/ 0 w 7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0">
                  <a:moveTo>
                    <a:pt x="0" y="0"/>
                  </a:moveTo>
                  <a:cubicBezTo>
                    <a:pt x="0" y="0"/>
                    <a:pt x="36" y="41"/>
                    <a:pt x="70" y="60"/>
                  </a:cubicBezTo>
                  <a:cubicBezTo>
                    <a:pt x="70" y="6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0" name="Freeform 155">
              <a:extLst>
                <a:ext uri="{FF2B5EF4-FFF2-40B4-BE49-F238E27FC236}">
                  <a16:creationId xmlns:a16="http://schemas.microsoft.com/office/drawing/2014/main" id="{9FBC6F58-8FAA-494B-8E4D-B8AD94E18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571"/>
              <a:ext cx="23" cy="66"/>
            </a:xfrm>
            <a:custGeom>
              <a:avLst/>
              <a:gdLst>
                <a:gd name="T0" fmla="*/ 47 w 16"/>
                <a:gd name="T1" fmla="*/ 0 h 45"/>
                <a:gd name="T2" fmla="*/ 39 w 16"/>
                <a:gd name="T3" fmla="*/ 142 h 45"/>
                <a:gd name="T4" fmla="*/ 47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1" name="Freeform 156">
              <a:extLst>
                <a:ext uri="{FF2B5EF4-FFF2-40B4-BE49-F238E27FC236}">
                  <a16:creationId xmlns:a16="http://schemas.microsoft.com/office/drawing/2014/main" id="{5387920C-0BED-489F-9AC6-50142DF9B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686"/>
              <a:ext cx="42" cy="26"/>
            </a:xfrm>
            <a:custGeom>
              <a:avLst/>
              <a:gdLst>
                <a:gd name="T0" fmla="*/ 0 w 28"/>
                <a:gd name="T1" fmla="*/ 0 h 18"/>
                <a:gd name="T2" fmla="*/ 95 w 28"/>
                <a:gd name="T3" fmla="*/ 55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2" name="Freeform 157">
              <a:extLst>
                <a:ext uri="{FF2B5EF4-FFF2-40B4-BE49-F238E27FC236}">
                  <a16:creationId xmlns:a16="http://schemas.microsoft.com/office/drawing/2014/main" id="{CDFDA218-4D84-4C4B-ACB3-A687A996B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764"/>
              <a:ext cx="19" cy="62"/>
            </a:xfrm>
            <a:custGeom>
              <a:avLst/>
              <a:gdLst>
                <a:gd name="T0" fmla="*/ 41 w 13"/>
                <a:gd name="T1" fmla="*/ 0 h 42"/>
                <a:gd name="T2" fmla="*/ 0 w 13"/>
                <a:gd name="T3" fmla="*/ 136 h 42"/>
                <a:gd name="T4" fmla="*/ 41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3" name="Freeform 158">
              <a:extLst>
                <a:ext uri="{FF2B5EF4-FFF2-40B4-BE49-F238E27FC236}">
                  <a16:creationId xmlns:a16="http://schemas.microsoft.com/office/drawing/2014/main" id="{BFEABD8C-BACD-4E42-9566-D6A620F3C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3229"/>
              <a:ext cx="19" cy="39"/>
            </a:xfrm>
            <a:custGeom>
              <a:avLst/>
              <a:gdLst>
                <a:gd name="T0" fmla="*/ 41 w 13"/>
                <a:gd name="T1" fmla="*/ 0 h 26"/>
                <a:gd name="T2" fmla="*/ 0 w 13"/>
                <a:gd name="T3" fmla="*/ 89 h 26"/>
                <a:gd name="T4" fmla="*/ 41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4" name="Freeform 159">
              <a:extLst>
                <a:ext uri="{FF2B5EF4-FFF2-40B4-BE49-F238E27FC236}">
                  <a16:creationId xmlns:a16="http://schemas.microsoft.com/office/drawing/2014/main" id="{1C4653FE-05ED-43CC-8929-E0601689D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3343"/>
              <a:ext cx="22" cy="58"/>
            </a:xfrm>
            <a:custGeom>
              <a:avLst/>
              <a:gdLst>
                <a:gd name="T0" fmla="*/ 0 w 15"/>
                <a:gd name="T1" fmla="*/ 0 h 39"/>
                <a:gd name="T2" fmla="*/ 41 w 15"/>
                <a:gd name="T3" fmla="*/ 128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5" name="Freeform 160">
              <a:extLst>
                <a:ext uri="{FF2B5EF4-FFF2-40B4-BE49-F238E27FC236}">
                  <a16:creationId xmlns:a16="http://schemas.microsoft.com/office/drawing/2014/main" id="{E38203CC-154E-4254-9169-C4008F75A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181"/>
              <a:ext cx="53" cy="90"/>
            </a:xfrm>
            <a:custGeom>
              <a:avLst/>
              <a:gdLst>
                <a:gd name="T0" fmla="*/ 0 w 36"/>
                <a:gd name="T1" fmla="*/ 0 h 61"/>
                <a:gd name="T2" fmla="*/ 115 w 36"/>
                <a:gd name="T3" fmla="*/ 196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6" name="Freeform 161">
              <a:extLst>
                <a:ext uri="{FF2B5EF4-FFF2-40B4-BE49-F238E27FC236}">
                  <a16:creationId xmlns:a16="http://schemas.microsoft.com/office/drawing/2014/main" id="{B2E002F6-C5C9-4E90-8D26-7111DA4FB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2811"/>
              <a:ext cx="31" cy="17"/>
            </a:xfrm>
            <a:custGeom>
              <a:avLst/>
              <a:gdLst>
                <a:gd name="T0" fmla="*/ 0 w 21"/>
                <a:gd name="T1" fmla="*/ 0 h 11"/>
                <a:gd name="T2" fmla="*/ 68 w 21"/>
                <a:gd name="T3" fmla="*/ 5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7" name="Freeform 162">
              <a:extLst>
                <a:ext uri="{FF2B5EF4-FFF2-40B4-BE49-F238E27FC236}">
                  <a16:creationId xmlns:a16="http://schemas.microsoft.com/office/drawing/2014/main" id="{69F78DBA-188E-47B6-B18F-552E3F6CA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105"/>
              <a:ext cx="18" cy="59"/>
            </a:xfrm>
            <a:custGeom>
              <a:avLst/>
              <a:gdLst>
                <a:gd name="T0" fmla="*/ 0 w 12"/>
                <a:gd name="T1" fmla="*/ 0 h 40"/>
                <a:gd name="T2" fmla="*/ 41 w 12"/>
                <a:gd name="T3" fmla="*/ 128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8" name="Freeform 163">
              <a:extLst>
                <a:ext uri="{FF2B5EF4-FFF2-40B4-BE49-F238E27FC236}">
                  <a16:creationId xmlns:a16="http://schemas.microsoft.com/office/drawing/2014/main" id="{6C701D75-0C29-467E-97DB-0E36DF899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505"/>
              <a:ext cx="943" cy="179"/>
            </a:xfrm>
            <a:custGeom>
              <a:avLst/>
              <a:gdLst>
                <a:gd name="T0" fmla="*/ 2054 w 639"/>
                <a:gd name="T1" fmla="*/ 220 h 121"/>
                <a:gd name="T2" fmla="*/ 1671 w 639"/>
                <a:gd name="T3" fmla="*/ 392 h 121"/>
                <a:gd name="T4" fmla="*/ 0 w 639"/>
                <a:gd name="T5" fmla="*/ 0 h 121"/>
                <a:gd name="T6" fmla="*/ 1675 w 639"/>
                <a:gd name="T7" fmla="*/ 325 h 121"/>
                <a:gd name="T8" fmla="*/ 2054 w 639"/>
                <a:gd name="T9" fmla="*/ 220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9" name="Freeform 164">
              <a:extLst>
                <a:ext uri="{FF2B5EF4-FFF2-40B4-BE49-F238E27FC236}">
                  <a16:creationId xmlns:a16="http://schemas.microsoft.com/office/drawing/2014/main" id="{CCFB70FD-1C93-4888-8D09-9F59AA17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274"/>
              <a:ext cx="432" cy="245"/>
            </a:xfrm>
            <a:custGeom>
              <a:avLst/>
              <a:gdLst>
                <a:gd name="T0" fmla="*/ 9 w 293"/>
                <a:gd name="T1" fmla="*/ 276 h 166"/>
                <a:gd name="T2" fmla="*/ 251 w 293"/>
                <a:gd name="T3" fmla="*/ 418 h 166"/>
                <a:gd name="T4" fmla="*/ 748 w 293"/>
                <a:gd name="T5" fmla="*/ 182 h 166"/>
                <a:gd name="T6" fmla="*/ 939 w 293"/>
                <a:gd name="T7" fmla="*/ 15 h 166"/>
                <a:gd name="T8" fmla="*/ 750 w 293"/>
                <a:gd name="T9" fmla="*/ 257 h 166"/>
                <a:gd name="T10" fmla="*/ 217 w 293"/>
                <a:gd name="T11" fmla="*/ 472 h 166"/>
                <a:gd name="T12" fmla="*/ 9 w 293"/>
                <a:gd name="T13" fmla="*/ 276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0" name="Freeform 165">
              <a:extLst>
                <a:ext uri="{FF2B5EF4-FFF2-40B4-BE49-F238E27FC236}">
                  <a16:creationId xmlns:a16="http://schemas.microsoft.com/office/drawing/2014/main" id="{3C048A82-7050-4397-B75A-489D353FD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2417"/>
              <a:ext cx="226" cy="111"/>
            </a:xfrm>
            <a:custGeom>
              <a:avLst/>
              <a:gdLst>
                <a:gd name="T0" fmla="*/ 0 w 153"/>
                <a:gd name="T1" fmla="*/ 87 h 75"/>
                <a:gd name="T2" fmla="*/ 493 w 153"/>
                <a:gd name="T3" fmla="*/ 0 h 75"/>
                <a:gd name="T4" fmla="*/ 0 w 153"/>
                <a:gd name="T5" fmla="*/ 8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1" name="Freeform 166">
              <a:extLst>
                <a:ext uri="{FF2B5EF4-FFF2-40B4-BE49-F238E27FC236}">
                  <a16:creationId xmlns:a16="http://schemas.microsoft.com/office/drawing/2014/main" id="{AD4A0675-A3B6-407D-9580-FA1D7BE29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311"/>
              <a:ext cx="124" cy="280"/>
            </a:xfrm>
            <a:custGeom>
              <a:avLst/>
              <a:gdLst>
                <a:gd name="T0" fmla="*/ 0 w 84"/>
                <a:gd name="T1" fmla="*/ 0 h 190"/>
                <a:gd name="T2" fmla="*/ 164 w 84"/>
                <a:gd name="T3" fmla="*/ 609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2" name="Freeform 167">
              <a:extLst>
                <a:ext uri="{FF2B5EF4-FFF2-40B4-BE49-F238E27FC236}">
                  <a16:creationId xmlns:a16="http://schemas.microsoft.com/office/drawing/2014/main" id="{522C8109-AB34-46FF-99A2-163C1A797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3402"/>
              <a:ext cx="64" cy="211"/>
            </a:xfrm>
            <a:custGeom>
              <a:avLst/>
              <a:gdLst>
                <a:gd name="T0" fmla="*/ 0 w 43"/>
                <a:gd name="T1" fmla="*/ 0 h 143"/>
                <a:gd name="T2" fmla="*/ 1 w 43"/>
                <a:gd name="T3" fmla="*/ 459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3" name="Freeform 168">
              <a:extLst>
                <a:ext uri="{FF2B5EF4-FFF2-40B4-BE49-F238E27FC236}">
                  <a16:creationId xmlns:a16="http://schemas.microsoft.com/office/drawing/2014/main" id="{CBA7C49C-4280-487D-9A59-808ED924E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733"/>
              <a:ext cx="250" cy="482"/>
            </a:xfrm>
            <a:custGeom>
              <a:avLst/>
              <a:gdLst>
                <a:gd name="T0" fmla="*/ 541 w 170"/>
                <a:gd name="T1" fmla="*/ 0 h 326"/>
                <a:gd name="T2" fmla="*/ 399 w 170"/>
                <a:gd name="T3" fmla="*/ 1054 h 326"/>
                <a:gd name="T4" fmla="*/ 541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4" name="Freeform 169">
              <a:extLst>
                <a:ext uri="{FF2B5EF4-FFF2-40B4-BE49-F238E27FC236}">
                  <a16:creationId xmlns:a16="http://schemas.microsoft.com/office/drawing/2014/main" id="{97AC99D1-6D94-4FB2-84CB-E4487CA25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" y="2482"/>
              <a:ext cx="130" cy="133"/>
            </a:xfrm>
            <a:custGeom>
              <a:avLst/>
              <a:gdLst>
                <a:gd name="T0" fmla="*/ 0 w 88"/>
                <a:gd name="T1" fmla="*/ 291 h 90"/>
                <a:gd name="T2" fmla="*/ 96 w 88"/>
                <a:gd name="T3" fmla="*/ 142 h 90"/>
                <a:gd name="T4" fmla="*/ 284 w 88"/>
                <a:gd name="T5" fmla="*/ 0 h 90"/>
                <a:gd name="T6" fmla="*/ 145 w 88"/>
                <a:gd name="T7" fmla="*/ 142 h 90"/>
                <a:gd name="T8" fmla="*/ 0 w 88"/>
                <a:gd name="T9" fmla="*/ 29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5" name="Freeform 170">
              <a:extLst>
                <a:ext uri="{FF2B5EF4-FFF2-40B4-BE49-F238E27FC236}">
                  <a16:creationId xmlns:a16="http://schemas.microsoft.com/office/drawing/2014/main" id="{E45425DA-E393-43A7-BD62-E8A5921CC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2779"/>
              <a:ext cx="35" cy="68"/>
            </a:xfrm>
            <a:custGeom>
              <a:avLst/>
              <a:gdLst>
                <a:gd name="T0" fmla="*/ 74 w 24"/>
                <a:gd name="T1" fmla="*/ 0 h 46"/>
                <a:gd name="T2" fmla="*/ 13 w 24"/>
                <a:gd name="T3" fmla="*/ 149 h 46"/>
                <a:gd name="T4" fmla="*/ 74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6" name="Freeform 171">
              <a:extLst>
                <a:ext uri="{FF2B5EF4-FFF2-40B4-BE49-F238E27FC236}">
                  <a16:creationId xmlns:a16="http://schemas.microsoft.com/office/drawing/2014/main" id="{10CED94C-5442-480D-91C4-CA31F3087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467"/>
              <a:ext cx="53" cy="164"/>
            </a:xfrm>
            <a:custGeom>
              <a:avLst/>
              <a:gdLst>
                <a:gd name="T0" fmla="*/ 6 w 36"/>
                <a:gd name="T1" fmla="*/ 0 h 111"/>
                <a:gd name="T2" fmla="*/ 74 w 36"/>
                <a:gd name="T3" fmla="*/ 157 h 111"/>
                <a:gd name="T4" fmla="*/ 27 w 36"/>
                <a:gd name="T5" fmla="*/ 358 h 111"/>
                <a:gd name="T6" fmla="*/ 32 w 36"/>
                <a:gd name="T7" fmla="*/ 232 h 111"/>
                <a:gd name="T8" fmla="*/ 6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7" name="Freeform 172">
              <a:extLst>
                <a:ext uri="{FF2B5EF4-FFF2-40B4-BE49-F238E27FC236}">
                  <a16:creationId xmlns:a16="http://schemas.microsoft.com/office/drawing/2014/main" id="{011F3F96-1FE2-4110-AFA7-733569DAF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3027"/>
              <a:ext cx="42" cy="59"/>
            </a:xfrm>
            <a:custGeom>
              <a:avLst/>
              <a:gdLst>
                <a:gd name="T0" fmla="*/ 0 w 28"/>
                <a:gd name="T1" fmla="*/ 0 h 40"/>
                <a:gd name="T2" fmla="*/ 95 w 28"/>
                <a:gd name="T3" fmla="*/ 128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8" name="Freeform 173">
              <a:extLst>
                <a:ext uri="{FF2B5EF4-FFF2-40B4-BE49-F238E27FC236}">
                  <a16:creationId xmlns:a16="http://schemas.microsoft.com/office/drawing/2014/main" id="{20D9B701-E6E0-4335-92C0-EA8AF45E3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099"/>
              <a:ext cx="87" cy="25"/>
            </a:xfrm>
            <a:custGeom>
              <a:avLst/>
              <a:gdLst>
                <a:gd name="T0" fmla="*/ 0 w 59"/>
                <a:gd name="T1" fmla="*/ 0 h 17"/>
                <a:gd name="T2" fmla="*/ 189 w 59"/>
                <a:gd name="T3" fmla="*/ 28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9" name="Freeform 174">
              <a:extLst>
                <a:ext uri="{FF2B5EF4-FFF2-40B4-BE49-F238E27FC236}">
                  <a16:creationId xmlns:a16="http://schemas.microsoft.com/office/drawing/2014/main" id="{558AD9D7-9828-4AE2-95E5-F429385C6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668"/>
              <a:ext cx="162" cy="217"/>
            </a:xfrm>
            <a:custGeom>
              <a:avLst/>
              <a:gdLst>
                <a:gd name="T0" fmla="*/ 352 w 110"/>
                <a:gd name="T1" fmla="*/ 0 h 147"/>
                <a:gd name="T2" fmla="*/ 202 w 110"/>
                <a:gd name="T3" fmla="*/ 164 h 147"/>
                <a:gd name="T4" fmla="*/ 0 w 110"/>
                <a:gd name="T5" fmla="*/ 472 h 147"/>
                <a:gd name="T6" fmla="*/ 184 w 110"/>
                <a:gd name="T7" fmla="*/ 201 h 147"/>
                <a:gd name="T8" fmla="*/ 352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0" name="Freeform 175">
              <a:extLst>
                <a:ext uri="{FF2B5EF4-FFF2-40B4-BE49-F238E27FC236}">
                  <a16:creationId xmlns:a16="http://schemas.microsoft.com/office/drawing/2014/main" id="{DC4C4549-058A-4283-93E5-AEAE7343E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3147"/>
              <a:ext cx="172" cy="242"/>
            </a:xfrm>
            <a:custGeom>
              <a:avLst/>
              <a:gdLst>
                <a:gd name="T0" fmla="*/ 0 w 117"/>
                <a:gd name="T1" fmla="*/ 0 h 164"/>
                <a:gd name="T2" fmla="*/ 372 w 117"/>
                <a:gd name="T3" fmla="*/ 527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1" name="Freeform 176">
              <a:extLst>
                <a:ext uri="{FF2B5EF4-FFF2-40B4-BE49-F238E27FC236}">
                  <a16:creationId xmlns:a16="http://schemas.microsoft.com/office/drawing/2014/main" id="{FFC849E2-D0DC-4B3C-9953-7CE8D8CD8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371"/>
              <a:ext cx="155" cy="37"/>
            </a:xfrm>
            <a:custGeom>
              <a:avLst/>
              <a:gdLst>
                <a:gd name="T0" fmla="*/ 0 w 105"/>
                <a:gd name="T1" fmla="*/ 1 h 25"/>
                <a:gd name="T2" fmla="*/ 338 w 105"/>
                <a:gd name="T3" fmla="*/ 81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2" name="Freeform 177">
              <a:extLst>
                <a:ext uri="{FF2B5EF4-FFF2-40B4-BE49-F238E27FC236}">
                  <a16:creationId xmlns:a16="http://schemas.microsoft.com/office/drawing/2014/main" id="{EBDC6565-E281-4754-9E67-B895E092B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2427"/>
              <a:ext cx="113" cy="64"/>
            </a:xfrm>
            <a:custGeom>
              <a:avLst/>
              <a:gdLst>
                <a:gd name="T0" fmla="*/ 250 w 76"/>
                <a:gd name="T1" fmla="*/ 141 h 43"/>
                <a:gd name="T2" fmla="*/ 0 w 76"/>
                <a:gd name="T3" fmla="*/ 0 h 43"/>
                <a:gd name="T4" fmla="*/ 250 w 76"/>
                <a:gd name="T5" fmla="*/ 14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3" name="Freeform 178">
              <a:extLst>
                <a:ext uri="{FF2B5EF4-FFF2-40B4-BE49-F238E27FC236}">
                  <a16:creationId xmlns:a16="http://schemas.microsoft.com/office/drawing/2014/main" id="{57923A11-ED59-42A0-9F26-DCA8A42BB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374"/>
              <a:ext cx="157" cy="34"/>
            </a:xfrm>
            <a:custGeom>
              <a:avLst/>
              <a:gdLst>
                <a:gd name="T0" fmla="*/ 0 w 106"/>
                <a:gd name="T1" fmla="*/ 0 h 23"/>
                <a:gd name="T2" fmla="*/ 345 w 106"/>
                <a:gd name="T3" fmla="*/ 74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4" name="Freeform 179">
              <a:extLst>
                <a:ext uri="{FF2B5EF4-FFF2-40B4-BE49-F238E27FC236}">
                  <a16:creationId xmlns:a16="http://schemas.microsoft.com/office/drawing/2014/main" id="{ADD30BC2-7CDD-4B6D-BCBB-34C40AE16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438"/>
              <a:ext cx="80" cy="51"/>
            </a:xfrm>
            <a:custGeom>
              <a:avLst/>
              <a:gdLst>
                <a:gd name="T0" fmla="*/ 0 w 54"/>
                <a:gd name="T1" fmla="*/ 0 h 35"/>
                <a:gd name="T2" fmla="*/ 176 w 54"/>
                <a:gd name="T3" fmla="*/ 108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5" name="Freeform 180">
              <a:extLst>
                <a:ext uri="{FF2B5EF4-FFF2-40B4-BE49-F238E27FC236}">
                  <a16:creationId xmlns:a16="http://schemas.microsoft.com/office/drawing/2014/main" id="{BC8451E3-54F4-4F39-810D-C81B0B83E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504"/>
              <a:ext cx="1703" cy="1216"/>
            </a:xfrm>
            <a:custGeom>
              <a:avLst/>
              <a:gdLst>
                <a:gd name="T0" fmla="*/ 2792 w 1154"/>
                <a:gd name="T1" fmla="*/ 0 h 823"/>
                <a:gd name="T2" fmla="*/ 3059 w 1154"/>
                <a:gd name="T3" fmla="*/ 657 h 823"/>
                <a:gd name="T4" fmla="*/ 3059 w 1154"/>
                <a:gd name="T5" fmla="*/ 2330 h 823"/>
                <a:gd name="T6" fmla="*/ 2169 w 1154"/>
                <a:gd name="T7" fmla="*/ 2547 h 823"/>
                <a:gd name="T8" fmla="*/ 0 w 1154"/>
                <a:gd name="T9" fmla="*/ 1640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6" name="Freeform 181">
              <a:extLst>
                <a:ext uri="{FF2B5EF4-FFF2-40B4-BE49-F238E27FC236}">
                  <a16:creationId xmlns:a16="http://schemas.microsoft.com/office/drawing/2014/main" id="{FF6FD81F-A979-4962-B16B-B0A10E450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374"/>
              <a:ext cx="268" cy="222"/>
            </a:xfrm>
            <a:custGeom>
              <a:avLst/>
              <a:gdLst>
                <a:gd name="T0" fmla="*/ 582 w 182"/>
                <a:gd name="T1" fmla="*/ 243 h 150"/>
                <a:gd name="T2" fmla="*/ 243 w 182"/>
                <a:gd name="T3" fmla="*/ 215 h 150"/>
                <a:gd name="T4" fmla="*/ 35 w 182"/>
                <a:gd name="T5" fmla="*/ 0 h 150"/>
                <a:gd name="T6" fmla="*/ 82 w 182"/>
                <a:gd name="T7" fmla="*/ 155 h 150"/>
                <a:gd name="T8" fmla="*/ 175 w 182"/>
                <a:gd name="T9" fmla="*/ 327 h 150"/>
                <a:gd name="T10" fmla="*/ 345 w 182"/>
                <a:gd name="T11" fmla="*/ 465 h 150"/>
                <a:gd name="T12" fmla="*/ 390 w 182"/>
                <a:gd name="T13" fmla="*/ 397 h 150"/>
                <a:gd name="T14" fmla="*/ 446 w 182"/>
                <a:gd name="T15" fmla="*/ 343 h 150"/>
                <a:gd name="T16" fmla="*/ 574 w 182"/>
                <a:gd name="T17" fmla="*/ 252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7" name="Freeform 182">
              <a:extLst>
                <a:ext uri="{FF2B5EF4-FFF2-40B4-BE49-F238E27FC236}">
                  <a16:creationId xmlns:a16="http://schemas.microsoft.com/office/drawing/2014/main" id="{87C5922F-C710-4D98-B505-256484877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867"/>
              <a:ext cx="90" cy="107"/>
            </a:xfrm>
            <a:custGeom>
              <a:avLst/>
              <a:gdLst>
                <a:gd name="T0" fmla="*/ 196 w 61"/>
                <a:gd name="T1" fmla="*/ 187 h 72"/>
                <a:gd name="T2" fmla="*/ 89 w 61"/>
                <a:gd name="T3" fmla="*/ 55 h 72"/>
                <a:gd name="T4" fmla="*/ 28 w 61"/>
                <a:gd name="T5" fmla="*/ 0 h 72"/>
                <a:gd name="T6" fmla="*/ 0 w 61"/>
                <a:gd name="T7" fmla="*/ 27 h 72"/>
                <a:gd name="T8" fmla="*/ 81 w 61"/>
                <a:gd name="T9" fmla="*/ 210 h 72"/>
                <a:gd name="T10" fmla="*/ 81 w 61"/>
                <a:gd name="T11" fmla="*/ 223 h 72"/>
                <a:gd name="T12" fmla="*/ 127 w 61"/>
                <a:gd name="T13" fmla="*/ 236 h 72"/>
                <a:gd name="T14" fmla="*/ 142 w 61"/>
                <a:gd name="T15" fmla="*/ 196 h 72"/>
                <a:gd name="T16" fmla="*/ 183 w 61"/>
                <a:gd name="T17" fmla="*/ 235 h 72"/>
                <a:gd name="T18" fmla="*/ 196 w 61"/>
                <a:gd name="T19" fmla="*/ 187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72">
                  <a:moveTo>
                    <a:pt x="61" y="57"/>
                  </a:moveTo>
                  <a:cubicBezTo>
                    <a:pt x="48" y="47"/>
                    <a:pt x="47" y="31"/>
                    <a:pt x="28" y="17"/>
                  </a:cubicBezTo>
                  <a:cubicBezTo>
                    <a:pt x="22" y="13"/>
                    <a:pt x="9" y="0"/>
                    <a:pt x="9" y="0"/>
                  </a:cubicBezTo>
                  <a:cubicBezTo>
                    <a:pt x="10" y="7"/>
                    <a:pt x="0" y="8"/>
                    <a:pt x="0" y="8"/>
                  </a:cubicBezTo>
                  <a:cubicBezTo>
                    <a:pt x="20" y="25"/>
                    <a:pt x="31" y="36"/>
                    <a:pt x="25" y="64"/>
                  </a:cubicBezTo>
                  <a:cubicBezTo>
                    <a:pt x="25" y="65"/>
                    <a:pt x="25" y="68"/>
                    <a:pt x="25" y="68"/>
                  </a:cubicBezTo>
                  <a:cubicBezTo>
                    <a:pt x="30" y="63"/>
                    <a:pt x="39" y="72"/>
                    <a:pt x="39" y="72"/>
                  </a:cubicBezTo>
                  <a:cubicBezTo>
                    <a:pt x="41" y="64"/>
                    <a:pt x="44" y="60"/>
                    <a:pt x="44" y="60"/>
                  </a:cubicBezTo>
                  <a:cubicBezTo>
                    <a:pt x="44" y="60"/>
                    <a:pt x="49" y="67"/>
                    <a:pt x="57" y="71"/>
                  </a:cubicBezTo>
                  <a:cubicBezTo>
                    <a:pt x="53" y="61"/>
                    <a:pt x="61" y="57"/>
                    <a:pt x="61" y="57"/>
                  </a:cubicBezTo>
                  <a:close/>
                </a:path>
              </a:pathLst>
            </a:custGeom>
            <a:solidFill>
              <a:srgbClr val="761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8" name="Freeform 183">
              <a:extLst>
                <a:ext uri="{FF2B5EF4-FFF2-40B4-BE49-F238E27FC236}">
                  <a16:creationId xmlns:a16="http://schemas.microsoft.com/office/drawing/2014/main" id="{292BA37C-93B7-4249-964B-D6E56DF7C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903"/>
              <a:ext cx="25" cy="63"/>
            </a:xfrm>
            <a:custGeom>
              <a:avLst/>
              <a:gdLst>
                <a:gd name="T0" fmla="*/ 28 w 17"/>
                <a:gd name="T1" fmla="*/ 135 h 43"/>
                <a:gd name="T2" fmla="*/ 28 w 17"/>
                <a:gd name="T3" fmla="*/ 133 h 43"/>
                <a:gd name="T4" fmla="*/ 0 w 17"/>
                <a:gd name="T5" fmla="*/ 0 h 43"/>
                <a:gd name="T6" fmla="*/ 15 w 17"/>
                <a:gd name="T7" fmla="*/ 133 h 43"/>
                <a:gd name="T8" fmla="*/ 13 w 17"/>
                <a:gd name="T9" fmla="*/ 13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9" y="43"/>
                  </a:moveTo>
                  <a:cubicBezTo>
                    <a:pt x="9" y="43"/>
                    <a:pt x="9" y="43"/>
                    <a:pt x="9" y="42"/>
                  </a:cubicBezTo>
                  <a:cubicBezTo>
                    <a:pt x="17" y="18"/>
                    <a:pt x="0" y="0"/>
                    <a:pt x="0" y="0"/>
                  </a:cubicBezTo>
                  <a:cubicBezTo>
                    <a:pt x="0" y="0"/>
                    <a:pt x="14" y="17"/>
                    <a:pt x="5" y="42"/>
                  </a:cubicBezTo>
                  <a:cubicBezTo>
                    <a:pt x="4" y="43"/>
                    <a:pt x="4" y="43"/>
                    <a:pt x="4" y="43"/>
                  </a:cubicBezTo>
                </a:path>
              </a:pathLst>
            </a:custGeom>
            <a:solidFill>
              <a:srgbClr val="C55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9" name="Freeform 184">
              <a:extLst>
                <a:ext uri="{FF2B5EF4-FFF2-40B4-BE49-F238E27FC236}">
                  <a16:creationId xmlns:a16="http://schemas.microsoft.com/office/drawing/2014/main" id="{CA7EC1AF-6DAC-4B14-85F9-B5D7DD12D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274"/>
              <a:ext cx="596" cy="1251"/>
            </a:xfrm>
            <a:custGeom>
              <a:avLst/>
              <a:gdLst>
                <a:gd name="T0" fmla="*/ 161 w 404"/>
                <a:gd name="T1" fmla="*/ 140 h 847"/>
                <a:gd name="T2" fmla="*/ 164 w 404"/>
                <a:gd name="T3" fmla="*/ 142 h 847"/>
                <a:gd name="T4" fmla="*/ 566 w 404"/>
                <a:gd name="T5" fmla="*/ 264 h 847"/>
                <a:gd name="T6" fmla="*/ 1012 w 404"/>
                <a:gd name="T7" fmla="*/ 412 h 847"/>
                <a:gd name="T8" fmla="*/ 1040 w 404"/>
                <a:gd name="T9" fmla="*/ 502 h 847"/>
                <a:gd name="T10" fmla="*/ 1040 w 404"/>
                <a:gd name="T11" fmla="*/ 502 h 847"/>
                <a:gd name="T12" fmla="*/ 559 w 404"/>
                <a:gd name="T13" fmla="*/ 303 h 847"/>
                <a:gd name="T14" fmla="*/ 221 w 404"/>
                <a:gd name="T15" fmla="*/ 211 h 847"/>
                <a:gd name="T16" fmla="*/ 468 w 404"/>
                <a:gd name="T17" fmla="*/ 374 h 847"/>
                <a:gd name="T18" fmla="*/ 718 w 404"/>
                <a:gd name="T19" fmla="*/ 786 h 847"/>
                <a:gd name="T20" fmla="*/ 988 w 404"/>
                <a:gd name="T21" fmla="*/ 1012 h 847"/>
                <a:gd name="T22" fmla="*/ 1121 w 404"/>
                <a:gd name="T23" fmla="*/ 1170 h 847"/>
                <a:gd name="T24" fmla="*/ 965 w 404"/>
                <a:gd name="T25" fmla="*/ 1001 h 847"/>
                <a:gd name="T26" fmla="*/ 683 w 404"/>
                <a:gd name="T27" fmla="*/ 786 h 847"/>
                <a:gd name="T28" fmla="*/ 562 w 404"/>
                <a:gd name="T29" fmla="*/ 526 h 847"/>
                <a:gd name="T30" fmla="*/ 527 w 404"/>
                <a:gd name="T31" fmla="*/ 657 h 847"/>
                <a:gd name="T32" fmla="*/ 536 w 404"/>
                <a:gd name="T33" fmla="*/ 979 h 847"/>
                <a:gd name="T34" fmla="*/ 723 w 404"/>
                <a:gd name="T35" fmla="*/ 1350 h 847"/>
                <a:gd name="T36" fmla="*/ 938 w 404"/>
                <a:gd name="T37" fmla="*/ 1514 h 847"/>
                <a:gd name="T38" fmla="*/ 1185 w 404"/>
                <a:gd name="T39" fmla="*/ 1662 h 847"/>
                <a:gd name="T40" fmla="*/ 1295 w 404"/>
                <a:gd name="T41" fmla="*/ 1682 h 847"/>
                <a:gd name="T42" fmla="*/ 1168 w 404"/>
                <a:gd name="T43" fmla="*/ 1682 h 847"/>
                <a:gd name="T44" fmla="*/ 940 w 404"/>
                <a:gd name="T45" fmla="*/ 1542 h 847"/>
                <a:gd name="T46" fmla="*/ 775 w 404"/>
                <a:gd name="T47" fmla="*/ 1487 h 847"/>
                <a:gd name="T48" fmla="*/ 819 w 404"/>
                <a:gd name="T49" fmla="*/ 1752 h 847"/>
                <a:gd name="T50" fmla="*/ 915 w 404"/>
                <a:gd name="T51" fmla="*/ 1985 h 847"/>
                <a:gd name="T52" fmla="*/ 1217 w 404"/>
                <a:gd name="T53" fmla="*/ 2446 h 847"/>
                <a:gd name="T54" fmla="*/ 1297 w 404"/>
                <a:gd name="T55" fmla="*/ 2729 h 847"/>
                <a:gd name="T56" fmla="*/ 1182 w 404"/>
                <a:gd name="T57" fmla="*/ 2430 h 847"/>
                <a:gd name="T58" fmla="*/ 885 w 404"/>
                <a:gd name="T59" fmla="*/ 1985 h 847"/>
                <a:gd name="T60" fmla="*/ 825 w 404"/>
                <a:gd name="T61" fmla="*/ 1811 h 847"/>
                <a:gd name="T62" fmla="*/ 805 w 404"/>
                <a:gd name="T63" fmla="*/ 1933 h 847"/>
                <a:gd name="T64" fmla="*/ 668 w 404"/>
                <a:gd name="T65" fmla="*/ 2114 h 847"/>
                <a:gd name="T66" fmla="*/ 536 w 404"/>
                <a:gd name="T67" fmla="*/ 2359 h 847"/>
                <a:gd name="T68" fmla="*/ 218 w 404"/>
                <a:gd name="T69" fmla="*/ 2474 h 847"/>
                <a:gd name="T70" fmla="*/ 389 w 404"/>
                <a:gd name="T71" fmla="*/ 2378 h 847"/>
                <a:gd name="T72" fmla="*/ 620 w 404"/>
                <a:gd name="T73" fmla="*/ 2153 h 847"/>
                <a:gd name="T74" fmla="*/ 769 w 404"/>
                <a:gd name="T75" fmla="*/ 1933 h 847"/>
                <a:gd name="T76" fmla="*/ 755 w 404"/>
                <a:gd name="T77" fmla="*/ 1741 h 847"/>
                <a:gd name="T78" fmla="*/ 715 w 404"/>
                <a:gd name="T79" fmla="*/ 1501 h 847"/>
                <a:gd name="T80" fmla="*/ 633 w 404"/>
                <a:gd name="T81" fmla="*/ 1322 h 847"/>
                <a:gd name="T82" fmla="*/ 500 w 404"/>
                <a:gd name="T83" fmla="*/ 966 h 847"/>
                <a:gd name="T84" fmla="*/ 338 w 404"/>
                <a:gd name="T85" fmla="*/ 1236 h 847"/>
                <a:gd name="T86" fmla="*/ 243 w 404"/>
                <a:gd name="T87" fmla="*/ 1554 h 847"/>
                <a:gd name="T88" fmla="*/ 311 w 404"/>
                <a:gd name="T89" fmla="*/ 1263 h 847"/>
                <a:gd name="T90" fmla="*/ 491 w 404"/>
                <a:gd name="T91" fmla="*/ 886 h 847"/>
                <a:gd name="T92" fmla="*/ 468 w 404"/>
                <a:gd name="T93" fmla="*/ 682 h 847"/>
                <a:gd name="T94" fmla="*/ 487 w 404"/>
                <a:gd name="T95" fmla="*/ 434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0" name="Freeform 185">
              <a:extLst>
                <a:ext uri="{FF2B5EF4-FFF2-40B4-BE49-F238E27FC236}">
                  <a16:creationId xmlns:a16="http://schemas.microsoft.com/office/drawing/2014/main" id="{FFFEDA2F-71A0-4235-B9AA-1151883E0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966"/>
              <a:ext cx="21" cy="83"/>
            </a:xfrm>
            <a:custGeom>
              <a:avLst/>
              <a:gdLst>
                <a:gd name="T0" fmla="*/ 32 w 14"/>
                <a:gd name="T1" fmla="*/ 0 h 56"/>
                <a:gd name="T2" fmla="*/ 48 w 14"/>
                <a:gd name="T3" fmla="*/ 182 h 56"/>
                <a:gd name="T4" fmla="*/ 48 w 14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6">
                  <a:moveTo>
                    <a:pt x="9" y="0"/>
                  </a:moveTo>
                  <a:cubicBezTo>
                    <a:pt x="0" y="25"/>
                    <a:pt x="14" y="56"/>
                    <a:pt x="14" y="56"/>
                  </a:cubicBezTo>
                  <a:cubicBezTo>
                    <a:pt x="14" y="56"/>
                    <a:pt x="7" y="24"/>
                    <a:pt x="14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1" name="Freeform 186">
              <a:extLst>
                <a:ext uri="{FF2B5EF4-FFF2-40B4-BE49-F238E27FC236}">
                  <a16:creationId xmlns:a16="http://schemas.microsoft.com/office/drawing/2014/main" id="{E4E81394-EF2D-4E57-907D-B1DF29CD3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928"/>
              <a:ext cx="16" cy="111"/>
            </a:xfrm>
            <a:custGeom>
              <a:avLst/>
              <a:gdLst>
                <a:gd name="T0" fmla="*/ 25 w 11"/>
                <a:gd name="T1" fmla="*/ 0 h 75"/>
                <a:gd name="T2" fmla="*/ 15 w 11"/>
                <a:gd name="T3" fmla="*/ 87 h 75"/>
                <a:gd name="T4" fmla="*/ 19 w 11"/>
                <a:gd name="T5" fmla="*/ 243 h 75"/>
                <a:gd name="T6" fmla="*/ 19 w 11"/>
                <a:gd name="T7" fmla="*/ 110 h 75"/>
                <a:gd name="T8" fmla="*/ 25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2" name="Freeform 187">
              <a:extLst>
                <a:ext uri="{FF2B5EF4-FFF2-40B4-BE49-F238E27FC236}">
                  <a16:creationId xmlns:a16="http://schemas.microsoft.com/office/drawing/2014/main" id="{7314ECCF-60D1-4187-9704-5C12C18C6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2907"/>
              <a:ext cx="49" cy="67"/>
            </a:xfrm>
            <a:custGeom>
              <a:avLst/>
              <a:gdLst>
                <a:gd name="T0" fmla="*/ 108 w 33"/>
                <a:gd name="T1" fmla="*/ 0 h 45"/>
                <a:gd name="T2" fmla="*/ 74 w 33"/>
                <a:gd name="T3" fmla="*/ 149 h 45"/>
                <a:gd name="T4" fmla="*/ 108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3" name="Freeform 188">
              <a:extLst>
                <a:ext uri="{FF2B5EF4-FFF2-40B4-BE49-F238E27FC236}">
                  <a16:creationId xmlns:a16="http://schemas.microsoft.com/office/drawing/2014/main" id="{E5CAC9E6-5DE9-4F59-A6BA-4FDA5D6E7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912"/>
              <a:ext cx="22" cy="41"/>
            </a:xfrm>
            <a:custGeom>
              <a:avLst/>
              <a:gdLst>
                <a:gd name="T0" fmla="*/ 47 w 15"/>
                <a:gd name="T1" fmla="*/ 0 h 28"/>
                <a:gd name="T2" fmla="*/ 19 w 15"/>
                <a:gd name="T3" fmla="*/ 88 h 28"/>
                <a:gd name="T4" fmla="*/ 47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4" name="Freeform 189">
              <a:extLst>
                <a:ext uri="{FF2B5EF4-FFF2-40B4-BE49-F238E27FC236}">
                  <a16:creationId xmlns:a16="http://schemas.microsoft.com/office/drawing/2014/main" id="{76C05320-3AD3-415C-9E43-CA82EEB0A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741"/>
              <a:ext cx="332" cy="561"/>
            </a:xfrm>
            <a:custGeom>
              <a:avLst/>
              <a:gdLst>
                <a:gd name="T0" fmla="*/ 0 w 225"/>
                <a:gd name="T1" fmla="*/ 0 h 380"/>
                <a:gd name="T2" fmla="*/ 28 w 225"/>
                <a:gd name="T3" fmla="*/ 1013 h 380"/>
                <a:gd name="T4" fmla="*/ 696 w 225"/>
                <a:gd name="T5" fmla="*/ 782 h 380"/>
                <a:gd name="T6" fmla="*/ 723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5" name="Freeform 190">
              <a:extLst>
                <a:ext uri="{FF2B5EF4-FFF2-40B4-BE49-F238E27FC236}">
                  <a16:creationId xmlns:a16="http://schemas.microsoft.com/office/drawing/2014/main" id="{A5CBE588-4306-4147-9F2D-051B8FFC8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788"/>
              <a:ext cx="1644" cy="2396"/>
            </a:xfrm>
            <a:custGeom>
              <a:avLst/>
              <a:gdLst>
                <a:gd name="T0" fmla="*/ 2491 w 1114"/>
                <a:gd name="T1" fmla="*/ 452 h 1622"/>
                <a:gd name="T2" fmla="*/ 2786 w 1114"/>
                <a:gd name="T3" fmla="*/ 306 h 1622"/>
                <a:gd name="T4" fmla="*/ 2707 w 1114"/>
                <a:gd name="T5" fmla="*/ 65 h 1622"/>
                <a:gd name="T6" fmla="*/ 1730 w 1114"/>
                <a:gd name="T7" fmla="*/ 1047 h 1622"/>
                <a:gd name="T8" fmla="*/ 1524 w 1114"/>
                <a:gd name="T9" fmla="*/ 1304 h 1622"/>
                <a:gd name="T10" fmla="*/ 1694 w 1114"/>
                <a:gd name="T11" fmla="*/ 595 h 1622"/>
                <a:gd name="T12" fmla="*/ 1514 w 1114"/>
                <a:gd name="T13" fmla="*/ 467 h 1622"/>
                <a:gd name="T14" fmla="*/ 1099 w 1114"/>
                <a:gd name="T15" fmla="*/ 1291 h 1622"/>
                <a:gd name="T16" fmla="*/ 775 w 1114"/>
                <a:gd name="T17" fmla="*/ 858 h 1622"/>
                <a:gd name="T18" fmla="*/ 413 w 1114"/>
                <a:gd name="T19" fmla="*/ 973 h 1622"/>
                <a:gd name="T20" fmla="*/ 276 w 1114"/>
                <a:gd name="T21" fmla="*/ 1976 h 1622"/>
                <a:gd name="T22" fmla="*/ 211 w 1114"/>
                <a:gd name="T23" fmla="*/ 3008 h 1622"/>
                <a:gd name="T24" fmla="*/ 944 w 1114"/>
                <a:gd name="T25" fmla="*/ 3086 h 1622"/>
                <a:gd name="T26" fmla="*/ 1130 w 1114"/>
                <a:gd name="T27" fmla="*/ 2182 h 1622"/>
                <a:gd name="T28" fmla="*/ 2109 w 1114"/>
                <a:gd name="T29" fmla="*/ 2290 h 1622"/>
                <a:gd name="T30" fmla="*/ 1923 w 1114"/>
                <a:gd name="T31" fmla="*/ 1554 h 1622"/>
                <a:gd name="T32" fmla="*/ 1890 w 1114"/>
                <a:gd name="T33" fmla="*/ 1346 h 1622"/>
                <a:gd name="T34" fmla="*/ 2336 w 1114"/>
                <a:gd name="T35" fmla="*/ 609 h 1622"/>
                <a:gd name="T36" fmla="*/ 2473 w 1114"/>
                <a:gd name="T37" fmla="*/ 809 h 1622"/>
                <a:gd name="T38" fmla="*/ 3039 w 1114"/>
                <a:gd name="T39" fmla="*/ 2265 h 1622"/>
                <a:gd name="T40" fmla="*/ 2485 w 1114"/>
                <a:gd name="T41" fmla="*/ 5145 h 1622"/>
                <a:gd name="T42" fmla="*/ 2485 w 1114"/>
                <a:gd name="T43" fmla="*/ 5228 h 1622"/>
                <a:gd name="T44" fmla="*/ 3093 w 1114"/>
                <a:gd name="T45" fmla="*/ 2228 h 1622"/>
                <a:gd name="T46" fmla="*/ 2560 w 1114"/>
                <a:gd name="T47" fmla="*/ 866 h 1622"/>
                <a:gd name="T48" fmla="*/ 2491 w 1114"/>
                <a:gd name="T49" fmla="*/ 452 h 162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14" h="1622">
                  <a:moveTo>
                    <a:pt x="775" y="140"/>
                  </a:moveTo>
                  <a:cubicBezTo>
                    <a:pt x="832" y="91"/>
                    <a:pt x="867" y="95"/>
                    <a:pt x="867" y="95"/>
                  </a:cubicBezTo>
                  <a:cubicBezTo>
                    <a:pt x="886" y="48"/>
                    <a:pt x="842" y="20"/>
                    <a:pt x="842" y="20"/>
                  </a:cubicBezTo>
                  <a:cubicBezTo>
                    <a:pt x="709" y="0"/>
                    <a:pt x="538" y="325"/>
                    <a:pt x="538" y="325"/>
                  </a:cubicBezTo>
                  <a:cubicBezTo>
                    <a:pt x="538" y="325"/>
                    <a:pt x="502" y="413"/>
                    <a:pt x="474" y="405"/>
                  </a:cubicBezTo>
                  <a:cubicBezTo>
                    <a:pt x="446" y="397"/>
                    <a:pt x="527" y="185"/>
                    <a:pt x="527" y="185"/>
                  </a:cubicBezTo>
                  <a:cubicBezTo>
                    <a:pt x="515" y="149"/>
                    <a:pt x="471" y="145"/>
                    <a:pt x="471" y="145"/>
                  </a:cubicBezTo>
                  <a:cubicBezTo>
                    <a:pt x="435" y="145"/>
                    <a:pt x="370" y="401"/>
                    <a:pt x="342" y="401"/>
                  </a:cubicBezTo>
                  <a:cubicBezTo>
                    <a:pt x="285" y="401"/>
                    <a:pt x="241" y="266"/>
                    <a:pt x="241" y="266"/>
                  </a:cubicBezTo>
                  <a:cubicBezTo>
                    <a:pt x="197" y="246"/>
                    <a:pt x="129" y="302"/>
                    <a:pt x="129" y="302"/>
                  </a:cubicBezTo>
                  <a:cubicBezTo>
                    <a:pt x="165" y="358"/>
                    <a:pt x="190" y="461"/>
                    <a:pt x="86" y="613"/>
                  </a:cubicBezTo>
                  <a:cubicBezTo>
                    <a:pt x="0" y="738"/>
                    <a:pt x="66" y="933"/>
                    <a:pt x="66" y="933"/>
                  </a:cubicBezTo>
                  <a:cubicBezTo>
                    <a:pt x="178" y="839"/>
                    <a:pt x="294" y="957"/>
                    <a:pt x="294" y="957"/>
                  </a:cubicBezTo>
                  <a:cubicBezTo>
                    <a:pt x="294" y="957"/>
                    <a:pt x="238" y="765"/>
                    <a:pt x="352" y="677"/>
                  </a:cubicBezTo>
                  <a:cubicBezTo>
                    <a:pt x="466" y="589"/>
                    <a:pt x="656" y="710"/>
                    <a:pt x="656" y="710"/>
                  </a:cubicBezTo>
                  <a:cubicBezTo>
                    <a:pt x="671" y="559"/>
                    <a:pt x="623" y="506"/>
                    <a:pt x="598" y="482"/>
                  </a:cubicBezTo>
                  <a:cubicBezTo>
                    <a:pt x="573" y="458"/>
                    <a:pt x="576" y="443"/>
                    <a:pt x="588" y="418"/>
                  </a:cubicBezTo>
                  <a:cubicBezTo>
                    <a:pt x="639" y="309"/>
                    <a:pt x="687" y="237"/>
                    <a:pt x="727" y="189"/>
                  </a:cubicBezTo>
                  <a:cubicBezTo>
                    <a:pt x="727" y="189"/>
                    <a:pt x="757" y="189"/>
                    <a:pt x="770" y="251"/>
                  </a:cubicBezTo>
                  <a:cubicBezTo>
                    <a:pt x="815" y="466"/>
                    <a:pt x="874" y="529"/>
                    <a:pt x="945" y="703"/>
                  </a:cubicBezTo>
                  <a:cubicBezTo>
                    <a:pt x="1072" y="1016"/>
                    <a:pt x="821" y="1474"/>
                    <a:pt x="773" y="1596"/>
                  </a:cubicBezTo>
                  <a:cubicBezTo>
                    <a:pt x="773" y="1596"/>
                    <a:pt x="769" y="1614"/>
                    <a:pt x="773" y="1622"/>
                  </a:cubicBezTo>
                  <a:cubicBezTo>
                    <a:pt x="773" y="1622"/>
                    <a:pt x="1114" y="1018"/>
                    <a:pt x="962" y="691"/>
                  </a:cubicBezTo>
                  <a:cubicBezTo>
                    <a:pt x="903" y="563"/>
                    <a:pt x="815" y="408"/>
                    <a:pt x="797" y="269"/>
                  </a:cubicBezTo>
                  <a:cubicBezTo>
                    <a:pt x="786" y="180"/>
                    <a:pt x="775" y="140"/>
                    <a:pt x="775" y="14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6" name="Freeform 191">
              <a:extLst>
                <a:ext uri="{FF2B5EF4-FFF2-40B4-BE49-F238E27FC236}">
                  <a16:creationId xmlns:a16="http://schemas.microsoft.com/office/drawing/2014/main" id="{8D9654BF-E030-4D24-8F4F-98A9CD317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565"/>
              <a:ext cx="794" cy="666"/>
            </a:xfrm>
            <a:custGeom>
              <a:avLst/>
              <a:gdLst>
                <a:gd name="T0" fmla="*/ 1677 w 538"/>
                <a:gd name="T1" fmla="*/ 325 h 451"/>
                <a:gd name="T2" fmla="*/ 1406 w 538"/>
                <a:gd name="T3" fmla="*/ 61 h 451"/>
                <a:gd name="T4" fmla="*/ 856 w 538"/>
                <a:gd name="T5" fmla="*/ 148 h 451"/>
                <a:gd name="T6" fmla="*/ 592 w 538"/>
                <a:gd name="T7" fmla="*/ 521 h 451"/>
                <a:gd name="T8" fmla="*/ 514 w 538"/>
                <a:gd name="T9" fmla="*/ 914 h 451"/>
                <a:gd name="T10" fmla="*/ 120 w 538"/>
                <a:gd name="T11" fmla="*/ 1243 h 451"/>
                <a:gd name="T12" fmla="*/ 797 w 538"/>
                <a:gd name="T13" fmla="*/ 1353 h 451"/>
                <a:gd name="T14" fmla="*/ 1045 w 538"/>
                <a:gd name="T15" fmla="*/ 944 h 451"/>
                <a:gd name="T16" fmla="*/ 1290 w 538"/>
                <a:gd name="T17" fmla="*/ 698 h 451"/>
                <a:gd name="T18" fmla="*/ 1511 w 538"/>
                <a:gd name="T19" fmla="*/ 607 h 451"/>
                <a:gd name="T20" fmla="*/ 1694 w 538"/>
                <a:gd name="T21" fmla="*/ 461 h 451"/>
                <a:gd name="T22" fmla="*/ 1688 w 538"/>
                <a:gd name="T23" fmla="*/ 329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4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7" name="Freeform 192">
              <a:extLst>
                <a:ext uri="{FF2B5EF4-FFF2-40B4-BE49-F238E27FC236}">
                  <a16:creationId xmlns:a16="http://schemas.microsoft.com/office/drawing/2014/main" id="{565C8B50-530B-4EE1-9B26-671AB1F1B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981"/>
              <a:ext cx="818" cy="1288"/>
            </a:xfrm>
            <a:custGeom>
              <a:avLst/>
              <a:gdLst>
                <a:gd name="T0" fmla="*/ 1153 w 554"/>
                <a:gd name="T1" fmla="*/ 352 h 872"/>
                <a:gd name="T2" fmla="*/ 1738 w 554"/>
                <a:gd name="T3" fmla="*/ 316 h 872"/>
                <a:gd name="T4" fmla="*/ 1670 w 554"/>
                <a:gd name="T5" fmla="*/ 891 h 872"/>
                <a:gd name="T6" fmla="*/ 1350 w 554"/>
                <a:gd name="T7" fmla="*/ 1204 h 872"/>
                <a:gd name="T8" fmla="*/ 1034 w 554"/>
                <a:gd name="T9" fmla="*/ 1620 h 872"/>
                <a:gd name="T10" fmla="*/ 892 w 554"/>
                <a:gd name="T11" fmla="*/ 2743 h 872"/>
                <a:gd name="T12" fmla="*/ 790 w 554"/>
                <a:gd name="T13" fmla="*/ 2756 h 872"/>
                <a:gd name="T14" fmla="*/ 605 w 554"/>
                <a:gd name="T15" fmla="*/ 2660 h 872"/>
                <a:gd name="T16" fmla="*/ 535 w 554"/>
                <a:gd name="T17" fmla="*/ 2474 h 872"/>
                <a:gd name="T18" fmla="*/ 357 w 554"/>
                <a:gd name="T19" fmla="*/ 932 h 872"/>
                <a:gd name="T20" fmla="*/ 453 w 554"/>
                <a:gd name="T21" fmla="*/ 589 h 872"/>
                <a:gd name="T22" fmla="*/ 548 w 554"/>
                <a:gd name="T23" fmla="*/ 471 h 872"/>
                <a:gd name="T24" fmla="*/ 837 w 554"/>
                <a:gd name="T25" fmla="*/ 425 h 872"/>
                <a:gd name="T26" fmla="*/ 1107 w 554"/>
                <a:gd name="T27" fmla="*/ 148 h 872"/>
                <a:gd name="T28" fmla="*/ 1153 w 554"/>
                <a:gd name="T29" fmla="*/ 352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8" name="Oval 193">
              <a:extLst>
                <a:ext uri="{FF2B5EF4-FFF2-40B4-BE49-F238E27FC236}">
                  <a16:creationId xmlns:a16="http://schemas.microsoft.com/office/drawing/2014/main" id="{5875B238-1070-4828-98D3-751A88D28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1701"/>
              <a:ext cx="332" cy="79"/>
            </a:xfrm>
            <a:prstGeom prst="ellipse">
              <a:avLst/>
            </a:pr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799" name="Oval 194">
              <a:extLst>
                <a:ext uri="{FF2B5EF4-FFF2-40B4-BE49-F238E27FC236}">
                  <a16:creationId xmlns:a16="http://schemas.microsoft.com/office/drawing/2014/main" id="{5CE78994-28DC-4251-B608-D2072E6B2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3" y="1717"/>
              <a:ext cx="282" cy="47"/>
            </a:xfrm>
            <a:prstGeom prst="ellipse">
              <a:avLst/>
            </a:prstGeom>
            <a:solidFill>
              <a:srgbClr val="3E8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00" name="Freeform 195">
              <a:extLst>
                <a:ext uri="{FF2B5EF4-FFF2-40B4-BE49-F238E27FC236}">
                  <a16:creationId xmlns:a16="http://schemas.microsoft.com/office/drawing/2014/main" id="{52382D4E-AE92-4D0B-8F8F-58C5BB6AD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710"/>
              <a:ext cx="282" cy="41"/>
            </a:xfrm>
            <a:custGeom>
              <a:avLst/>
              <a:gdLst>
                <a:gd name="T0" fmla="*/ 586 w 191"/>
                <a:gd name="T1" fmla="*/ 88 h 28"/>
                <a:gd name="T2" fmla="*/ 614 w 191"/>
                <a:gd name="T3" fmla="*/ 66 h 28"/>
                <a:gd name="T4" fmla="*/ 310 w 191"/>
                <a:gd name="T5" fmla="*/ 15 h 28"/>
                <a:gd name="T6" fmla="*/ 0 w 191"/>
                <a:gd name="T7" fmla="*/ 66 h 28"/>
                <a:gd name="T8" fmla="*/ 32 w 191"/>
                <a:gd name="T9" fmla="*/ 88 h 28"/>
                <a:gd name="T10" fmla="*/ 586 w 191"/>
                <a:gd name="T11" fmla="*/ 8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1" name="Line 196">
              <a:extLst>
                <a:ext uri="{FF2B5EF4-FFF2-40B4-BE49-F238E27FC236}">
                  <a16:creationId xmlns:a16="http://schemas.microsoft.com/office/drawing/2014/main" id="{6FE55A7C-417B-43E5-AE3A-6234EAE6D5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00" y="1741"/>
              <a:ext cx="1" cy="2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2" name="Freeform 197">
              <a:extLst>
                <a:ext uri="{FF2B5EF4-FFF2-40B4-BE49-F238E27FC236}">
                  <a16:creationId xmlns:a16="http://schemas.microsoft.com/office/drawing/2014/main" id="{16901635-12FD-4AF6-9501-1E73361F0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741"/>
              <a:ext cx="19" cy="456"/>
            </a:xfrm>
            <a:custGeom>
              <a:avLst/>
              <a:gdLst>
                <a:gd name="T0" fmla="*/ 0 w 13"/>
                <a:gd name="T1" fmla="*/ 0 h 309"/>
                <a:gd name="T2" fmla="*/ 32 w 13"/>
                <a:gd name="T3" fmla="*/ 993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3" name="Oval 198">
              <a:extLst>
                <a:ext uri="{FF2B5EF4-FFF2-40B4-BE49-F238E27FC236}">
                  <a16:creationId xmlns:a16="http://schemas.microsoft.com/office/drawing/2014/main" id="{EC7B3249-EF0D-43F8-AB7D-F5AEC32F4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8" y="1701"/>
              <a:ext cx="332" cy="79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04" name="Oval 199">
              <a:extLst>
                <a:ext uri="{FF2B5EF4-FFF2-40B4-BE49-F238E27FC236}">
                  <a16:creationId xmlns:a16="http://schemas.microsoft.com/office/drawing/2014/main" id="{895F2E7A-672C-4C6E-A2F3-7DEA8D192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3" y="1717"/>
              <a:ext cx="282" cy="47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3805" name="Freeform 200">
              <a:extLst>
                <a:ext uri="{FF2B5EF4-FFF2-40B4-BE49-F238E27FC236}">
                  <a16:creationId xmlns:a16="http://schemas.microsoft.com/office/drawing/2014/main" id="{32ACDF3E-452E-42BD-81D4-10C40813B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981"/>
              <a:ext cx="818" cy="1288"/>
            </a:xfrm>
            <a:custGeom>
              <a:avLst/>
              <a:gdLst>
                <a:gd name="T0" fmla="*/ 1153 w 554"/>
                <a:gd name="T1" fmla="*/ 352 h 872"/>
                <a:gd name="T2" fmla="*/ 1738 w 554"/>
                <a:gd name="T3" fmla="*/ 316 h 872"/>
                <a:gd name="T4" fmla="*/ 1670 w 554"/>
                <a:gd name="T5" fmla="*/ 891 h 872"/>
                <a:gd name="T6" fmla="*/ 1350 w 554"/>
                <a:gd name="T7" fmla="*/ 1204 h 872"/>
                <a:gd name="T8" fmla="*/ 1034 w 554"/>
                <a:gd name="T9" fmla="*/ 1620 h 872"/>
                <a:gd name="T10" fmla="*/ 892 w 554"/>
                <a:gd name="T11" fmla="*/ 2743 h 872"/>
                <a:gd name="T12" fmla="*/ 790 w 554"/>
                <a:gd name="T13" fmla="*/ 2756 h 872"/>
                <a:gd name="T14" fmla="*/ 605 w 554"/>
                <a:gd name="T15" fmla="*/ 2660 h 872"/>
                <a:gd name="T16" fmla="*/ 535 w 554"/>
                <a:gd name="T17" fmla="*/ 2474 h 872"/>
                <a:gd name="T18" fmla="*/ 357 w 554"/>
                <a:gd name="T19" fmla="*/ 932 h 872"/>
                <a:gd name="T20" fmla="*/ 453 w 554"/>
                <a:gd name="T21" fmla="*/ 589 h 872"/>
                <a:gd name="T22" fmla="*/ 548 w 554"/>
                <a:gd name="T23" fmla="*/ 471 h 872"/>
                <a:gd name="T24" fmla="*/ 837 w 554"/>
                <a:gd name="T25" fmla="*/ 425 h 872"/>
                <a:gd name="T26" fmla="*/ 1107 w 554"/>
                <a:gd name="T27" fmla="*/ 148 h 872"/>
                <a:gd name="T28" fmla="*/ 1153 w 554"/>
                <a:gd name="T29" fmla="*/ 352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6" name="Freeform 201">
              <a:extLst>
                <a:ext uri="{FF2B5EF4-FFF2-40B4-BE49-F238E27FC236}">
                  <a16:creationId xmlns:a16="http://schemas.microsoft.com/office/drawing/2014/main" id="{845B1BFF-4CFC-43CA-A3DC-123671C3D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640"/>
              <a:ext cx="804" cy="883"/>
            </a:xfrm>
            <a:custGeom>
              <a:avLst/>
              <a:gdLst>
                <a:gd name="T0" fmla="*/ 572 w 545"/>
                <a:gd name="T1" fmla="*/ 68 h 598"/>
                <a:gd name="T2" fmla="*/ 170 w 545"/>
                <a:gd name="T3" fmla="*/ 397 h 598"/>
                <a:gd name="T4" fmla="*/ 102 w 545"/>
                <a:gd name="T5" fmla="*/ 852 h 598"/>
                <a:gd name="T6" fmla="*/ 19 w 545"/>
                <a:gd name="T7" fmla="*/ 1639 h 598"/>
                <a:gd name="T8" fmla="*/ 707 w 545"/>
                <a:gd name="T9" fmla="*/ 1583 h 598"/>
                <a:gd name="T10" fmla="*/ 972 w 545"/>
                <a:gd name="T11" fmla="*/ 1381 h 598"/>
                <a:gd name="T12" fmla="*/ 947 w 545"/>
                <a:gd name="T13" fmla="*/ 690 h 598"/>
                <a:gd name="T14" fmla="*/ 1428 w 545"/>
                <a:gd name="T15" fmla="*/ 992 h 598"/>
                <a:gd name="T16" fmla="*/ 1736 w 545"/>
                <a:gd name="T17" fmla="*/ 614 h 598"/>
                <a:gd name="T18" fmla="*/ 742 w 545"/>
                <a:gd name="T19" fmla="*/ 128 h 598"/>
                <a:gd name="T20" fmla="*/ 572 w 545"/>
                <a:gd name="T21" fmla="*/ 68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7" name="Freeform 202">
              <a:extLst>
                <a:ext uri="{FF2B5EF4-FFF2-40B4-BE49-F238E27FC236}">
                  <a16:creationId xmlns:a16="http://schemas.microsoft.com/office/drawing/2014/main" id="{C7D57A20-F72F-4336-BF60-06944371E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640"/>
              <a:ext cx="803" cy="883"/>
            </a:xfrm>
            <a:custGeom>
              <a:avLst/>
              <a:gdLst>
                <a:gd name="T0" fmla="*/ 1458 w 544"/>
                <a:gd name="T1" fmla="*/ 988 h 598"/>
                <a:gd name="T2" fmla="*/ 1740 w 544"/>
                <a:gd name="T3" fmla="*/ 614 h 598"/>
                <a:gd name="T4" fmla="*/ 742 w 544"/>
                <a:gd name="T5" fmla="*/ 128 h 598"/>
                <a:gd name="T6" fmla="*/ 573 w 544"/>
                <a:gd name="T7" fmla="*/ 68 h 598"/>
                <a:gd name="T8" fmla="*/ 170 w 544"/>
                <a:gd name="T9" fmla="*/ 397 h 598"/>
                <a:gd name="T10" fmla="*/ 102 w 544"/>
                <a:gd name="T11" fmla="*/ 852 h 598"/>
                <a:gd name="T12" fmla="*/ 19 w 544"/>
                <a:gd name="T13" fmla="*/ 1639 h 598"/>
                <a:gd name="T14" fmla="*/ 709 w 544"/>
                <a:gd name="T15" fmla="*/ 1583 h 598"/>
                <a:gd name="T16" fmla="*/ 974 w 544"/>
                <a:gd name="T17" fmla="*/ 1381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8" name="Freeform 203">
              <a:extLst>
                <a:ext uri="{FF2B5EF4-FFF2-40B4-BE49-F238E27FC236}">
                  <a16:creationId xmlns:a16="http://schemas.microsoft.com/office/drawing/2014/main" id="{BD25411C-EAB7-4653-ACFB-FB7D5D928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862"/>
              <a:ext cx="437" cy="499"/>
            </a:xfrm>
            <a:custGeom>
              <a:avLst/>
              <a:gdLst>
                <a:gd name="T0" fmla="*/ 898 w 296"/>
                <a:gd name="T1" fmla="*/ 979 h 338"/>
                <a:gd name="T2" fmla="*/ 589 w 296"/>
                <a:gd name="T3" fmla="*/ 1067 h 338"/>
                <a:gd name="T4" fmla="*/ 174 w 296"/>
                <a:gd name="T5" fmla="*/ 788 h 338"/>
                <a:gd name="T6" fmla="*/ 193 w 296"/>
                <a:gd name="T7" fmla="*/ 193 h 338"/>
                <a:gd name="T8" fmla="*/ 722 w 296"/>
                <a:gd name="T9" fmla="*/ 493 h 338"/>
                <a:gd name="T10" fmla="*/ 892 w 296"/>
                <a:gd name="T11" fmla="*/ 778 h 338"/>
                <a:gd name="T12" fmla="*/ 898 w 296"/>
                <a:gd name="T13" fmla="*/ 979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9" name="Freeform 204">
              <a:extLst>
                <a:ext uri="{FF2B5EF4-FFF2-40B4-BE49-F238E27FC236}">
                  <a16:creationId xmlns:a16="http://schemas.microsoft.com/office/drawing/2014/main" id="{B59E17E6-B426-4FB5-9D8C-68D6A9BB0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862"/>
              <a:ext cx="437" cy="499"/>
            </a:xfrm>
            <a:custGeom>
              <a:avLst/>
              <a:gdLst>
                <a:gd name="T0" fmla="*/ 898 w 296"/>
                <a:gd name="T1" fmla="*/ 979 h 338"/>
                <a:gd name="T2" fmla="*/ 589 w 296"/>
                <a:gd name="T3" fmla="*/ 1067 h 338"/>
                <a:gd name="T4" fmla="*/ 174 w 296"/>
                <a:gd name="T5" fmla="*/ 788 h 338"/>
                <a:gd name="T6" fmla="*/ 193 w 296"/>
                <a:gd name="T7" fmla="*/ 193 h 338"/>
                <a:gd name="T8" fmla="*/ 722 w 296"/>
                <a:gd name="T9" fmla="*/ 493 h 338"/>
                <a:gd name="T10" fmla="*/ 892 w 296"/>
                <a:gd name="T11" fmla="*/ 778 h 338"/>
                <a:gd name="T12" fmla="*/ 898 w 296"/>
                <a:gd name="T13" fmla="*/ 979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0" name="Freeform 205">
              <a:extLst>
                <a:ext uri="{FF2B5EF4-FFF2-40B4-BE49-F238E27FC236}">
                  <a16:creationId xmlns:a16="http://schemas.microsoft.com/office/drawing/2014/main" id="{32EE3F9E-DFBB-4430-BF4A-1569A8D9A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139"/>
              <a:ext cx="171" cy="244"/>
            </a:xfrm>
            <a:custGeom>
              <a:avLst/>
              <a:gdLst>
                <a:gd name="T0" fmla="*/ 371 w 116"/>
                <a:gd name="T1" fmla="*/ 0 h 165"/>
                <a:gd name="T2" fmla="*/ 336 w 116"/>
                <a:gd name="T3" fmla="*/ 68 h 165"/>
                <a:gd name="T4" fmla="*/ 285 w 116"/>
                <a:gd name="T5" fmla="*/ 170 h 165"/>
                <a:gd name="T6" fmla="*/ 150 w 116"/>
                <a:gd name="T7" fmla="*/ 312 h 165"/>
                <a:gd name="T8" fmla="*/ 115 w 116"/>
                <a:gd name="T9" fmla="*/ 413 h 165"/>
                <a:gd name="T10" fmla="*/ 47 w 116"/>
                <a:gd name="T11" fmla="*/ 433 h 165"/>
                <a:gd name="T12" fmla="*/ 9 w 116"/>
                <a:gd name="T13" fmla="*/ 534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1" name="Freeform 206">
              <a:extLst>
                <a:ext uri="{FF2B5EF4-FFF2-40B4-BE49-F238E27FC236}">
                  <a16:creationId xmlns:a16="http://schemas.microsoft.com/office/drawing/2014/main" id="{128135FD-4DB2-45AA-A4B9-7F473257C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333"/>
              <a:ext cx="49" cy="41"/>
            </a:xfrm>
            <a:custGeom>
              <a:avLst/>
              <a:gdLst>
                <a:gd name="T0" fmla="*/ 74 w 33"/>
                <a:gd name="T1" fmla="*/ 86 h 28"/>
                <a:gd name="T2" fmla="*/ 15 w 33"/>
                <a:gd name="T3" fmla="*/ 38 h 28"/>
                <a:gd name="T4" fmla="*/ 108 w 33"/>
                <a:gd name="T5" fmla="*/ 4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19050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2" name="Freeform 207">
              <a:extLst>
                <a:ext uri="{FF2B5EF4-FFF2-40B4-BE49-F238E27FC236}">
                  <a16:creationId xmlns:a16="http://schemas.microsoft.com/office/drawing/2014/main" id="{7DE42CEA-3755-43AF-9A9C-C47BC7A8B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311"/>
              <a:ext cx="38" cy="37"/>
            </a:xfrm>
            <a:custGeom>
              <a:avLst/>
              <a:gdLst>
                <a:gd name="T0" fmla="*/ 32 w 26"/>
                <a:gd name="T1" fmla="*/ 74 h 25"/>
                <a:gd name="T2" fmla="*/ 19 w 26"/>
                <a:gd name="T3" fmla="*/ 15 h 25"/>
                <a:gd name="T4" fmla="*/ 82 w 26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9525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3" name="Freeform 208">
              <a:extLst>
                <a:ext uri="{FF2B5EF4-FFF2-40B4-BE49-F238E27FC236}">
                  <a16:creationId xmlns:a16="http://schemas.microsoft.com/office/drawing/2014/main" id="{3EC9198D-D0FD-4041-A8B7-446F5BB7A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002"/>
              <a:ext cx="258" cy="325"/>
            </a:xfrm>
            <a:custGeom>
              <a:avLst/>
              <a:gdLst>
                <a:gd name="T0" fmla="*/ 115 w 175"/>
                <a:gd name="T1" fmla="*/ 35 h 220"/>
                <a:gd name="T2" fmla="*/ 28 w 175"/>
                <a:gd name="T3" fmla="*/ 49 h 220"/>
                <a:gd name="T4" fmla="*/ 22 w 175"/>
                <a:gd name="T5" fmla="*/ 194 h 220"/>
                <a:gd name="T6" fmla="*/ 96 w 175"/>
                <a:gd name="T7" fmla="*/ 521 h 220"/>
                <a:gd name="T8" fmla="*/ 503 w 175"/>
                <a:gd name="T9" fmla="*/ 539 h 220"/>
                <a:gd name="T10" fmla="*/ 276 w 175"/>
                <a:gd name="T11" fmla="*/ 461 h 220"/>
                <a:gd name="T12" fmla="*/ 74 w 175"/>
                <a:gd name="T13" fmla="*/ 270 h 220"/>
                <a:gd name="T14" fmla="*/ 96 w 175"/>
                <a:gd name="T15" fmla="*/ 114 h 220"/>
                <a:gd name="T16" fmla="*/ 109 w 175"/>
                <a:gd name="T17" fmla="*/ 27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4" name="Freeform 209">
              <a:extLst>
                <a:ext uri="{FF2B5EF4-FFF2-40B4-BE49-F238E27FC236}">
                  <a16:creationId xmlns:a16="http://schemas.microsoft.com/office/drawing/2014/main" id="{39A77A1C-4D94-494B-9C0C-88219617C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231"/>
              <a:ext cx="186" cy="105"/>
            </a:xfrm>
            <a:custGeom>
              <a:avLst/>
              <a:gdLst>
                <a:gd name="T0" fmla="*/ 325 w 126"/>
                <a:gd name="T1" fmla="*/ 28 h 71"/>
                <a:gd name="T2" fmla="*/ 310 w 126"/>
                <a:gd name="T3" fmla="*/ 127 h 71"/>
                <a:gd name="T4" fmla="*/ 177 w 126"/>
                <a:gd name="T5" fmla="*/ 149 h 71"/>
                <a:gd name="T6" fmla="*/ 102 w 126"/>
                <a:gd name="T7" fmla="*/ 133 h 71"/>
                <a:gd name="T8" fmla="*/ 6 w 126"/>
                <a:gd name="T9" fmla="*/ 155 h 71"/>
                <a:gd name="T10" fmla="*/ 183 w 126"/>
                <a:gd name="T11" fmla="*/ 210 h 71"/>
                <a:gd name="T12" fmla="*/ 273 w 126"/>
                <a:gd name="T13" fmla="*/ 220 h 71"/>
                <a:gd name="T14" fmla="*/ 353 w 126"/>
                <a:gd name="T15" fmla="*/ 223 h 71"/>
                <a:gd name="T16" fmla="*/ 393 w 126"/>
                <a:gd name="T17" fmla="*/ 95 h 71"/>
                <a:gd name="T18" fmla="*/ 353 w 126"/>
                <a:gd name="T19" fmla="*/ 9 h 71"/>
                <a:gd name="T20" fmla="*/ 325 w 126"/>
                <a:gd name="T21" fmla="*/ 28 h 71"/>
                <a:gd name="T22" fmla="*/ 325 w 126"/>
                <a:gd name="T23" fmla="*/ 33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5" name="Freeform 210">
              <a:extLst>
                <a:ext uri="{FF2B5EF4-FFF2-40B4-BE49-F238E27FC236}">
                  <a16:creationId xmlns:a16="http://schemas.microsoft.com/office/drawing/2014/main" id="{32CAEDE5-7982-44E2-A716-FF25F211F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936"/>
              <a:ext cx="121" cy="192"/>
            </a:xfrm>
            <a:custGeom>
              <a:avLst/>
              <a:gdLst>
                <a:gd name="T0" fmla="*/ 211 w 82"/>
                <a:gd name="T1" fmla="*/ 32 h 130"/>
                <a:gd name="T2" fmla="*/ 161 w 82"/>
                <a:gd name="T3" fmla="*/ 1 h 130"/>
                <a:gd name="T4" fmla="*/ 109 w 82"/>
                <a:gd name="T5" fmla="*/ 27 h 130"/>
                <a:gd name="T6" fmla="*/ 35 w 82"/>
                <a:gd name="T7" fmla="*/ 157 h 130"/>
                <a:gd name="T8" fmla="*/ 15 w 82"/>
                <a:gd name="T9" fmla="*/ 344 h 130"/>
                <a:gd name="T10" fmla="*/ 69 w 82"/>
                <a:gd name="T11" fmla="*/ 275 h 130"/>
                <a:gd name="T12" fmla="*/ 96 w 82"/>
                <a:gd name="T13" fmla="*/ 177 h 130"/>
                <a:gd name="T14" fmla="*/ 134 w 82"/>
                <a:gd name="T15" fmla="*/ 106 h 130"/>
                <a:gd name="T16" fmla="*/ 196 w 82"/>
                <a:gd name="T17" fmla="*/ 95 h 130"/>
                <a:gd name="T18" fmla="*/ 238 w 82"/>
                <a:gd name="T19" fmla="*/ 106 h 130"/>
                <a:gd name="T20" fmla="*/ 248 w 82"/>
                <a:gd name="T21" fmla="*/ 55 h 130"/>
                <a:gd name="T22" fmla="*/ 210 w 82"/>
                <a:gd name="T23" fmla="*/ 28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6" name="Freeform 211">
              <a:extLst>
                <a:ext uri="{FF2B5EF4-FFF2-40B4-BE49-F238E27FC236}">
                  <a16:creationId xmlns:a16="http://schemas.microsoft.com/office/drawing/2014/main" id="{F01A72B5-74A4-4D1F-BCDC-CE493C18B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2073"/>
              <a:ext cx="197" cy="270"/>
            </a:xfrm>
            <a:custGeom>
              <a:avLst/>
              <a:gdLst>
                <a:gd name="T0" fmla="*/ 22 w 134"/>
                <a:gd name="T1" fmla="*/ 0 h 183"/>
                <a:gd name="T2" fmla="*/ 60 w 134"/>
                <a:gd name="T3" fmla="*/ 270 h 183"/>
                <a:gd name="T4" fmla="*/ 426 w 134"/>
                <a:gd name="T5" fmla="*/ 587 h 183"/>
                <a:gd name="T6" fmla="*/ 147 w 134"/>
                <a:gd name="T7" fmla="*/ 398 h 183"/>
                <a:gd name="T8" fmla="*/ 22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7" name="Freeform 212">
              <a:extLst>
                <a:ext uri="{FF2B5EF4-FFF2-40B4-BE49-F238E27FC236}">
                  <a16:creationId xmlns:a16="http://schemas.microsoft.com/office/drawing/2014/main" id="{2355D924-A723-4F62-A4EA-6D20F830C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003"/>
              <a:ext cx="40" cy="142"/>
            </a:xfrm>
            <a:custGeom>
              <a:avLst/>
              <a:gdLst>
                <a:gd name="T0" fmla="*/ 87 w 27"/>
                <a:gd name="T1" fmla="*/ 0 h 96"/>
                <a:gd name="T2" fmla="*/ 19 w 27"/>
                <a:gd name="T3" fmla="*/ 104 h 96"/>
                <a:gd name="T4" fmla="*/ 22 w 27"/>
                <a:gd name="T5" fmla="*/ 311 h 96"/>
                <a:gd name="T6" fmla="*/ 9 w 27"/>
                <a:gd name="T7" fmla="*/ 136 h 96"/>
                <a:gd name="T8" fmla="*/ 87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8" name="Freeform 213">
              <a:extLst>
                <a:ext uri="{FF2B5EF4-FFF2-40B4-BE49-F238E27FC236}">
                  <a16:creationId xmlns:a16="http://schemas.microsoft.com/office/drawing/2014/main" id="{F09C9D2D-25BB-4B3A-ACCF-10C0610DA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634"/>
              <a:ext cx="282" cy="179"/>
            </a:xfrm>
            <a:custGeom>
              <a:avLst/>
              <a:gdLst>
                <a:gd name="T0" fmla="*/ 601 w 191"/>
                <a:gd name="T1" fmla="*/ 142 h 121"/>
                <a:gd name="T2" fmla="*/ 399 w 191"/>
                <a:gd name="T3" fmla="*/ 183 h 121"/>
                <a:gd name="T4" fmla="*/ 127 w 191"/>
                <a:gd name="T5" fmla="*/ 72 h 121"/>
                <a:gd name="T6" fmla="*/ 32 w 191"/>
                <a:gd name="T7" fmla="*/ 15 h 121"/>
                <a:gd name="T8" fmla="*/ 52 w 191"/>
                <a:gd name="T9" fmla="*/ 120 h 121"/>
                <a:gd name="T10" fmla="*/ 142 w 191"/>
                <a:gd name="T11" fmla="*/ 210 h 121"/>
                <a:gd name="T12" fmla="*/ 219 w 191"/>
                <a:gd name="T13" fmla="*/ 305 h 121"/>
                <a:gd name="T14" fmla="*/ 360 w 191"/>
                <a:gd name="T15" fmla="*/ 370 h 121"/>
                <a:gd name="T16" fmla="*/ 489 w 191"/>
                <a:gd name="T17" fmla="*/ 246 h 121"/>
                <a:gd name="T18" fmla="*/ 614 w 191"/>
                <a:gd name="T19" fmla="*/ 149 h 121"/>
                <a:gd name="T20" fmla="*/ 601 w 191"/>
                <a:gd name="T21" fmla="*/ 142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9" name="Freeform 214">
              <a:extLst>
                <a:ext uri="{FF2B5EF4-FFF2-40B4-BE49-F238E27FC236}">
                  <a16:creationId xmlns:a16="http://schemas.microsoft.com/office/drawing/2014/main" id="{7B3FA960-DEE9-4664-9F1B-CAB9E85F3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941"/>
              <a:ext cx="105" cy="126"/>
            </a:xfrm>
            <a:custGeom>
              <a:avLst/>
              <a:gdLst>
                <a:gd name="T0" fmla="*/ 210 w 71"/>
                <a:gd name="T1" fmla="*/ 191 h 85"/>
                <a:gd name="T2" fmla="*/ 120 w 71"/>
                <a:gd name="T3" fmla="*/ 86 h 85"/>
                <a:gd name="T4" fmla="*/ 13 w 71"/>
                <a:gd name="T5" fmla="*/ 9 h 85"/>
                <a:gd name="T6" fmla="*/ 106 w 71"/>
                <a:gd name="T7" fmla="*/ 169 h 85"/>
                <a:gd name="T8" fmla="*/ 223 w 71"/>
                <a:gd name="T9" fmla="*/ 274 h 85"/>
                <a:gd name="T10" fmla="*/ 210 w 71"/>
                <a:gd name="T11" fmla="*/ 191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0" name="Freeform 215">
              <a:extLst>
                <a:ext uri="{FF2B5EF4-FFF2-40B4-BE49-F238E27FC236}">
                  <a16:creationId xmlns:a16="http://schemas.microsoft.com/office/drawing/2014/main" id="{2EC0A6C6-B7D3-490C-B877-AB09D44D5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068"/>
              <a:ext cx="104" cy="194"/>
            </a:xfrm>
            <a:custGeom>
              <a:avLst/>
              <a:gdLst>
                <a:gd name="T0" fmla="*/ 190 w 71"/>
                <a:gd name="T1" fmla="*/ 0 h 131"/>
                <a:gd name="T2" fmla="*/ 204 w 71"/>
                <a:gd name="T3" fmla="*/ 87 h 131"/>
                <a:gd name="T4" fmla="*/ 223 w 71"/>
                <a:gd name="T5" fmla="*/ 160 h 131"/>
                <a:gd name="T6" fmla="*/ 198 w 71"/>
                <a:gd name="T7" fmla="*/ 222 h 131"/>
                <a:gd name="T8" fmla="*/ 176 w 71"/>
                <a:gd name="T9" fmla="*/ 286 h 131"/>
                <a:gd name="T10" fmla="*/ 69 w 71"/>
                <a:gd name="T11" fmla="*/ 360 h 131"/>
                <a:gd name="T12" fmla="*/ 6 w 71"/>
                <a:gd name="T13" fmla="*/ 387 h 131"/>
                <a:gd name="T14" fmla="*/ 13 w 71"/>
                <a:gd name="T15" fmla="*/ 341 h 131"/>
                <a:gd name="T16" fmla="*/ 13 w 71"/>
                <a:gd name="T17" fmla="*/ 289 h 131"/>
                <a:gd name="T18" fmla="*/ 47 w 71"/>
                <a:gd name="T19" fmla="*/ 184 h 131"/>
                <a:gd name="T20" fmla="*/ 120 w 71"/>
                <a:gd name="T21" fmla="*/ 123 h 131"/>
                <a:gd name="T22" fmla="*/ 170 w 71"/>
                <a:gd name="T23" fmla="*/ 65 h 131"/>
                <a:gd name="T24" fmla="*/ 190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1" name="Freeform 216">
              <a:extLst>
                <a:ext uri="{FF2B5EF4-FFF2-40B4-BE49-F238E27FC236}">
                  <a16:creationId xmlns:a16="http://schemas.microsoft.com/office/drawing/2014/main" id="{DFB24E0E-C58B-4B64-A5EC-2BD0A7A2D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193"/>
              <a:ext cx="115" cy="35"/>
            </a:xfrm>
            <a:custGeom>
              <a:avLst/>
              <a:gdLst>
                <a:gd name="T0" fmla="*/ 6 w 78"/>
                <a:gd name="T1" fmla="*/ 66 h 24"/>
                <a:gd name="T2" fmla="*/ 81 w 78"/>
                <a:gd name="T3" fmla="*/ 26 h 24"/>
                <a:gd name="T4" fmla="*/ 251 w 78"/>
                <a:gd name="T5" fmla="*/ 61 h 24"/>
                <a:gd name="T6" fmla="*/ 106 w 78"/>
                <a:gd name="T7" fmla="*/ 47 h 24"/>
                <a:gd name="T8" fmla="*/ 6 w 78"/>
                <a:gd name="T9" fmla="*/ 6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2" name="Freeform 217">
              <a:extLst>
                <a:ext uri="{FF2B5EF4-FFF2-40B4-BE49-F238E27FC236}">
                  <a16:creationId xmlns:a16="http://schemas.microsoft.com/office/drawing/2014/main" id="{DA6E4EB0-8185-40D8-99EF-0AEE6DD1E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029"/>
              <a:ext cx="303" cy="248"/>
            </a:xfrm>
            <a:custGeom>
              <a:avLst/>
              <a:gdLst>
                <a:gd name="T0" fmla="*/ 662 w 205"/>
                <a:gd name="T1" fmla="*/ 120 h 168"/>
                <a:gd name="T2" fmla="*/ 223 w 205"/>
                <a:gd name="T3" fmla="*/ 251 h 168"/>
                <a:gd name="T4" fmla="*/ 157 w 205"/>
                <a:gd name="T5" fmla="*/ 403 h 168"/>
                <a:gd name="T6" fmla="*/ 0 w 205"/>
                <a:gd name="T7" fmla="*/ 540 h 168"/>
                <a:gd name="T8" fmla="*/ 87 w 205"/>
                <a:gd name="T9" fmla="*/ 459 h 168"/>
                <a:gd name="T10" fmla="*/ 210 w 205"/>
                <a:gd name="T11" fmla="*/ 322 h 168"/>
                <a:gd name="T12" fmla="*/ 662 w 205"/>
                <a:gd name="T13" fmla="*/ 12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3" name="Freeform 218">
              <a:extLst>
                <a:ext uri="{FF2B5EF4-FFF2-40B4-BE49-F238E27FC236}">
                  <a16:creationId xmlns:a16="http://schemas.microsoft.com/office/drawing/2014/main" id="{EF884FC7-12FB-47A4-9936-F7AB688CA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2157"/>
              <a:ext cx="310" cy="318"/>
            </a:xfrm>
            <a:custGeom>
              <a:avLst/>
              <a:gdLst>
                <a:gd name="T0" fmla="*/ 673 w 210"/>
                <a:gd name="T1" fmla="*/ 109 h 215"/>
                <a:gd name="T2" fmla="*/ 654 w 210"/>
                <a:gd name="T3" fmla="*/ 314 h 215"/>
                <a:gd name="T4" fmla="*/ 608 w 210"/>
                <a:gd name="T5" fmla="*/ 488 h 215"/>
                <a:gd name="T6" fmla="*/ 384 w 210"/>
                <a:gd name="T7" fmla="*/ 682 h 215"/>
                <a:gd name="T8" fmla="*/ 193 w 210"/>
                <a:gd name="T9" fmla="*/ 689 h 215"/>
                <a:gd name="T10" fmla="*/ 32 w 210"/>
                <a:gd name="T11" fmla="*/ 553 h 215"/>
                <a:gd name="T12" fmla="*/ 69 w 210"/>
                <a:gd name="T13" fmla="*/ 453 h 215"/>
                <a:gd name="T14" fmla="*/ 269 w 210"/>
                <a:gd name="T15" fmla="*/ 453 h 215"/>
                <a:gd name="T16" fmla="*/ 489 w 210"/>
                <a:gd name="T17" fmla="*/ 141 h 215"/>
                <a:gd name="T18" fmla="*/ 676 w 210"/>
                <a:gd name="T19" fmla="*/ 133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4" name="Freeform 219">
              <a:extLst>
                <a:ext uri="{FF2B5EF4-FFF2-40B4-BE49-F238E27FC236}">
                  <a16:creationId xmlns:a16="http://schemas.microsoft.com/office/drawing/2014/main" id="{89C882AF-2AD8-42BC-8CFA-1288BB846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444"/>
              <a:ext cx="298" cy="264"/>
            </a:xfrm>
            <a:custGeom>
              <a:avLst/>
              <a:gdLst>
                <a:gd name="T0" fmla="*/ 65 w 202"/>
                <a:gd name="T1" fmla="*/ 417 h 179"/>
                <a:gd name="T2" fmla="*/ 384 w 202"/>
                <a:gd name="T3" fmla="*/ 540 h 179"/>
                <a:gd name="T4" fmla="*/ 559 w 202"/>
                <a:gd name="T5" fmla="*/ 513 h 179"/>
                <a:gd name="T6" fmla="*/ 636 w 202"/>
                <a:gd name="T7" fmla="*/ 358 h 179"/>
                <a:gd name="T8" fmla="*/ 583 w 202"/>
                <a:gd name="T9" fmla="*/ 289 h 179"/>
                <a:gd name="T10" fmla="*/ 527 w 202"/>
                <a:gd name="T11" fmla="*/ 187 h 179"/>
                <a:gd name="T12" fmla="*/ 338 w 202"/>
                <a:gd name="T13" fmla="*/ 28 h 179"/>
                <a:gd name="T14" fmla="*/ 339 w 202"/>
                <a:gd name="T15" fmla="*/ 242 h 179"/>
                <a:gd name="T16" fmla="*/ 180 w 202"/>
                <a:gd name="T17" fmla="*/ 289 h 179"/>
                <a:gd name="T18" fmla="*/ 77 w 202"/>
                <a:gd name="T19" fmla="*/ 426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5" name="Freeform 220">
              <a:extLst>
                <a:ext uri="{FF2B5EF4-FFF2-40B4-BE49-F238E27FC236}">
                  <a16:creationId xmlns:a16="http://schemas.microsoft.com/office/drawing/2014/main" id="{20A2C32B-CEDF-45CC-A166-1032C60EC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708"/>
              <a:ext cx="103" cy="257"/>
            </a:xfrm>
            <a:custGeom>
              <a:avLst/>
              <a:gdLst>
                <a:gd name="T0" fmla="*/ 22 w 70"/>
                <a:gd name="T1" fmla="*/ 411 h 174"/>
                <a:gd name="T2" fmla="*/ 194 w 70"/>
                <a:gd name="T3" fmla="*/ 545 h 174"/>
                <a:gd name="T4" fmla="*/ 194 w 70"/>
                <a:gd name="T5" fmla="*/ 397 h 174"/>
                <a:gd name="T6" fmla="*/ 203 w 70"/>
                <a:gd name="T7" fmla="*/ 270 h 174"/>
                <a:gd name="T8" fmla="*/ 9 w 70"/>
                <a:gd name="T9" fmla="*/ 106 h 174"/>
                <a:gd name="T10" fmla="*/ 56 w 70"/>
                <a:gd name="T11" fmla="*/ 306 h 174"/>
                <a:gd name="T12" fmla="*/ 13 w 70"/>
                <a:gd name="T13" fmla="*/ 360 h 174"/>
                <a:gd name="T14" fmla="*/ 28 w 70"/>
                <a:gd name="T15" fmla="*/ 419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6" name="Freeform 221">
              <a:extLst>
                <a:ext uri="{FF2B5EF4-FFF2-40B4-BE49-F238E27FC236}">
                  <a16:creationId xmlns:a16="http://schemas.microsoft.com/office/drawing/2014/main" id="{0CCACBBB-59C0-42B6-A3B1-2DEE9FBB0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188"/>
              <a:ext cx="92" cy="180"/>
            </a:xfrm>
            <a:custGeom>
              <a:avLst/>
              <a:gdLst>
                <a:gd name="T0" fmla="*/ 53 w 62"/>
                <a:gd name="T1" fmla="*/ 87 h 122"/>
                <a:gd name="T2" fmla="*/ 169 w 62"/>
                <a:gd name="T3" fmla="*/ 46 h 122"/>
                <a:gd name="T4" fmla="*/ 163 w 62"/>
                <a:gd name="T5" fmla="*/ 242 h 122"/>
                <a:gd name="T6" fmla="*/ 53 w 62"/>
                <a:gd name="T7" fmla="*/ 83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7" name="Freeform 222">
              <a:extLst>
                <a:ext uri="{FF2B5EF4-FFF2-40B4-BE49-F238E27FC236}">
                  <a16:creationId xmlns:a16="http://schemas.microsoft.com/office/drawing/2014/main" id="{2E04311D-935D-464C-B6F5-4E2F09627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2470"/>
              <a:ext cx="86" cy="126"/>
            </a:xfrm>
            <a:custGeom>
              <a:avLst/>
              <a:gdLst>
                <a:gd name="T0" fmla="*/ 6 w 58"/>
                <a:gd name="T1" fmla="*/ 79 h 85"/>
                <a:gd name="T2" fmla="*/ 1 w 58"/>
                <a:gd name="T3" fmla="*/ 15 h 85"/>
                <a:gd name="T4" fmla="*/ 181 w 58"/>
                <a:gd name="T5" fmla="*/ 202 h 85"/>
                <a:gd name="T6" fmla="*/ 96 w 58"/>
                <a:gd name="T7" fmla="*/ 242 h 85"/>
                <a:gd name="T8" fmla="*/ 27 w 58"/>
                <a:gd name="T9" fmla="*/ 117 h 85"/>
                <a:gd name="T10" fmla="*/ 1 w 58"/>
                <a:gd name="T11" fmla="*/ 7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8" name="Freeform 223">
              <a:extLst>
                <a:ext uri="{FF2B5EF4-FFF2-40B4-BE49-F238E27FC236}">
                  <a16:creationId xmlns:a16="http://schemas.microsoft.com/office/drawing/2014/main" id="{E89A7496-CB47-4C48-B90B-E13BAE933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" y="2748"/>
              <a:ext cx="57" cy="74"/>
            </a:xfrm>
            <a:custGeom>
              <a:avLst/>
              <a:gdLst>
                <a:gd name="T0" fmla="*/ 6 w 39"/>
                <a:gd name="T1" fmla="*/ 49 h 50"/>
                <a:gd name="T2" fmla="*/ 121 w 39"/>
                <a:gd name="T3" fmla="*/ 163 h 50"/>
                <a:gd name="T4" fmla="*/ 0 w 39"/>
                <a:gd name="T5" fmla="*/ 4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9" name="Freeform 224">
              <a:extLst>
                <a:ext uri="{FF2B5EF4-FFF2-40B4-BE49-F238E27FC236}">
                  <a16:creationId xmlns:a16="http://schemas.microsoft.com/office/drawing/2014/main" id="{6A934B0C-1E33-406F-9F1E-84F449932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1637"/>
              <a:ext cx="169" cy="460"/>
            </a:xfrm>
            <a:custGeom>
              <a:avLst/>
              <a:gdLst>
                <a:gd name="T0" fmla="*/ 184 w 115"/>
                <a:gd name="T1" fmla="*/ 1006 h 311"/>
                <a:gd name="T2" fmla="*/ 364 w 115"/>
                <a:gd name="T3" fmla="*/ 0 h 311"/>
                <a:gd name="T4" fmla="*/ 184 w 115"/>
                <a:gd name="T5" fmla="*/ 1006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0" name="Freeform 225">
              <a:extLst>
                <a:ext uri="{FF2B5EF4-FFF2-40B4-BE49-F238E27FC236}">
                  <a16:creationId xmlns:a16="http://schemas.microsoft.com/office/drawing/2014/main" id="{2630C4DD-D9AB-4D44-AFA7-CC385B69A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702"/>
              <a:ext cx="87" cy="335"/>
            </a:xfrm>
            <a:custGeom>
              <a:avLst/>
              <a:gdLst>
                <a:gd name="T0" fmla="*/ 189 w 59"/>
                <a:gd name="T1" fmla="*/ 0 h 227"/>
                <a:gd name="T2" fmla="*/ 74 w 59"/>
                <a:gd name="T3" fmla="*/ 729 h 227"/>
                <a:gd name="T4" fmla="*/ 189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1" name="Freeform 226">
              <a:extLst>
                <a:ext uri="{FF2B5EF4-FFF2-40B4-BE49-F238E27FC236}">
                  <a16:creationId xmlns:a16="http://schemas.microsoft.com/office/drawing/2014/main" id="{83695472-8BE0-4DDA-BB88-962099A53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1221"/>
              <a:ext cx="105" cy="254"/>
            </a:xfrm>
            <a:custGeom>
              <a:avLst/>
              <a:gdLst>
                <a:gd name="T0" fmla="*/ 0 w 71"/>
                <a:gd name="T1" fmla="*/ 32 h 172"/>
                <a:gd name="T2" fmla="*/ 74 w 71"/>
                <a:gd name="T3" fmla="*/ 554 h 172"/>
                <a:gd name="T4" fmla="*/ 49 w 71"/>
                <a:gd name="T5" fmla="*/ 0 h 172"/>
                <a:gd name="T6" fmla="*/ 0 w 71"/>
                <a:gd name="T7" fmla="*/ 32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72">
                  <a:moveTo>
                    <a:pt x="0" y="10"/>
                  </a:moveTo>
                  <a:cubicBezTo>
                    <a:pt x="0" y="10"/>
                    <a:pt x="48" y="78"/>
                    <a:pt x="23" y="172"/>
                  </a:cubicBezTo>
                  <a:cubicBezTo>
                    <a:pt x="23" y="172"/>
                    <a:pt x="71" y="108"/>
                    <a:pt x="15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2" name="Freeform 227">
              <a:extLst>
                <a:ext uri="{FF2B5EF4-FFF2-40B4-BE49-F238E27FC236}">
                  <a16:creationId xmlns:a16="http://schemas.microsoft.com/office/drawing/2014/main" id="{9A8275D8-59ED-43EC-A9A0-43895B39C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008"/>
              <a:ext cx="161" cy="322"/>
            </a:xfrm>
            <a:custGeom>
              <a:avLst/>
              <a:gdLst>
                <a:gd name="T0" fmla="*/ 303 w 109"/>
                <a:gd name="T1" fmla="*/ 0 h 218"/>
                <a:gd name="T2" fmla="*/ 0 w 109"/>
                <a:gd name="T3" fmla="*/ 703 h 218"/>
                <a:gd name="T4" fmla="*/ 352 w 109"/>
                <a:gd name="T5" fmla="*/ 1 h 218"/>
                <a:gd name="T6" fmla="*/ 303 w 109"/>
                <a:gd name="T7" fmla="*/ 0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218">
                  <a:moveTo>
                    <a:pt x="94" y="0"/>
                  </a:moveTo>
                  <a:cubicBezTo>
                    <a:pt x="94" y="0"/>
                    <a:pt x="27" y="146"/>
                    <a:pt x="0" y="218"/>
                  </a:cubicBezTo>
                  <a:cubicBezTo>
                    <a:pt x="0" y="218"/>
                    <a:pt x="91" y="8"/>
                    <a:pt x="109" y="1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3" name="Freeform 228">
              <a:extLst>
                <a:ext uri="{FF2B5EF4-FFF2-40B4-BE49-F238E27FC236}">
                  <a16:creationId xmlns:a16="http://schemas.microsoft.com/office/drawing/2014/main" id="{098D13BD-9B81-4035-9E65-D507A784C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241"/>
              <a:ext cx="78" cy="222"/>
            </a:xfrm>
            <a:custGeom>
              <a:avLst/>
              <a:gdLst>
                <a:gd name="T0" fmla="*/ 0 w 53"/>
                <a:gd name="T1" fmla="*/ 0 h 150"/>
                <a:gd name="T2" fmla="*/ 74 w 53"/>
                <a:gd name="T3" fmla="*/ 487 h 150"/>
                <a:gd name="T4" fmla="*/ 0 w 53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0">
                  <a:moveTo>
                    <a:pt x="0" y="0"/>
                  </a:moveTo>
                  <a:cubicBezTo>
                    <a:pt x="0" y="0"/>
                    <a:pt x="45" y="60"/>
                    <a:pt x="23" y="150"/>
                  </a:cubicBezTo>
                  <a:cubicBezTo>
                    <a:pt x="23" y="150"/>
                    <a:pt x="53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4" name="Freeform 229">
              <a:extLst>
                <a:ext uri="{FF2B5EF4-FFF2-40B4-BE49-F238E27FC236}">
                  <a16:creationId xmlns:a16="http://schemas.microsoft.com/office/drawing/2014/main" id="{8B2B3468-0357-465F-AD17-4B254C726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013"/>
              <a:ext cx="119" cy="280"/>
            </a:xfrm>
            <a:custGeom>
              <a:avLst/>
              <a:gdLst>
                <a:gd name="T0" fmla="*/ 257 w 81"/>
                <a:gd name="T1" fmla="*/ 0 h 190"/>
                <a:gd name="T2" fmla="*/ 0 w 81"/>
                <a:gd name="T3" fmla="*/ 609 h 190"/>
                <a:gd name="T4" fmla="*/ 257 w 81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90">
                  <a:moveTo>
                    <a:pt x="81" y="0"/>
                  </a:moveTo>
                  <a:cubicBezTo>
                    <a:pt x="81" y="0"/>
                    <a:pt x="13" y="158"/>
                    <a:pt x="0" y="190"/>
                  </a:cubicBezTo>
                  <a:cubicBezTo>
                    <a:pt x="0" y="190"/>
                    <a:pt x="71" y="8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5" name="Freeform 230">
              <a:extLst>
                <a:ext uri="{FF2B5EF4-FFF2-40B4-BE49-F238E27FC236}">
                  <a16:creationId xmlns:a16="http://schemas.microsoft.com/office/drawing/2014/main" id="{81BBA123-9122-47EA-A9B3-A61554720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068"/>
              <a:ext cx="428" cy="407"/>
            </a:xfrm>
            <a:custGeom>
              <a:avLst/>
              <a:gdLst>
                <a:gd name="T0" fmla="*/ 933 w 290"/>
                <a:gd name="T1" fmla="*/ 432 h 275"/>
                <a:gd name="T2" fmla="*/ 810 w 290"/>
                <a:gd name="T3" fmla="*/ 487 h 275"/>
                <a:gd name="T4" fmla="*/ 425 w 290"/>
                <a:gd name="T5" fmla="*/ 811 h 275"/>
                <a:gd name="T6" fmla="*/ 9 w 290"/>
                <a:gd name="T7" fmla="*/ 721 h 275"/>
                <a:gd name="T8" fmla="*/ 27 w 290"/>
                <a:gd name="T9" fmla="*/ 447 h 275"/>
                <a:gd name="T10" fmla="*/ 797 w 290"/>
                <a:gd name="T11" fmla="*/ 0 h 275"/>
                <a:gd name="T12" fmla="*/ 933 w 290"/>
                <a:gd name="T13" fmla="*/ 432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6" name="Freeform 231">
              <a:extLst>
                <a:ext uri="{FF2B5EF4-FFF2-40B4-BE49-F238E27FC236}">
                  <a16:creationId xmlns:a16="http://schemas.microsoft.com/office/drawing/2014/main" id="{3FB5AF3E-0A8E-4E1C-85EB-8D6D7AFD9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682"/>
              <a:ext cx="106" cy="67"/>
            </a:xfrm>
            <a:custGeom>
              <a:avLst/>
              <a:gdLst>
                <a:gd name="T0" fmla="*/ 0 w 72"/>
                <a:gd name="T1" fmla="*/ 0 h 46"/>
                <a:gd name="T2" fmla="*/ 230 w 72"/>
                <a:gd name="T3" fmla="*/ 50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7" name="Freeform 232">
              <a:extLst>
                <a:ext uri="{FF2B5EF4-FFF2-40B4-BE49-F238E27FC236}">
                  <a16:creationId xmlns:a16="http://schemas.microsoft.com/office/drawing/2014/main" id="{71AD1863-45DB-443F-B854-D315E4C2E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1840"/>
              <a:ext cx="136" cy="119"/>
            </a:xfrm>
            <a:custGeom>
              <a:avLst/>
              <a:gdLst>
                <a:gd name="T0" fmla="*/ 0 w 92"/>
                <a:gd name="T1" fmla="*/ 257 h 81"/>
                <a:gd name="T2" fmla="*/ 297 w 92"/>
                <a:gd name="T3" fmla="*/ 231 h 81"/>
                <a:gd name="T4" fmla="*/ 0 w 92"/>
                <a:gd name="T5" fmla="*/ 257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8" name="Freeform 233">
              <a:extLst>
                <a:ext uri="{FF2B5EF4-FFF2-40B4-BE49-F238E27FC236}">
                  <a16:creationId xmlns:a16="http://schemas.microsoft.com/office/drawing/2014/main" id="{9B160B9C-97A7-4CAD-B730-D2A0ED21A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1975"/>
              <a:ext cx="84" cy="160"/>
            </a:xfrm>
            <a:custGeom>
              <a:avLst/>
              <a:gdLst>
                <a:gd name="T0" fmla="*/ 161 w 57"/>
                <a:gd name="T1" fmla="*/ 0 h 108"/>
                <a:gd name="T2" fmla="*/ 175 w 57"/>
                <a:gd name="T3" fmla="*/ 156 h 108"/>
                <a:gd name="T4" fmla="*/ 147 w 57"/>
                <a:gd name="T5" fmla="*/ 243 h 108"/>
                <a:gd name="T6" fmla="*/ 40 w 57"/>
                <a:gd name="T7" fmla="*/ 342 h 108"/>
                <a:gd name="T8" fmla="*/ 161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9" name="Freeform 234">
              <a:extLst>
                <a:ext uri="{FF2B5EF4-FFF2-40B4-BE49-F238E27FC236}">
                  <a16:creationId xmlns:a16="http://schemas.microsoft.com/office/drawing/2014/main" id="{4C2293B5-98E3-450F-A9CD-599E3F61F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1764"/>
              <a:ext cx="48" cy="415"/>
            </a:xfrm>
            <a:custGeom>
              <a:avLst/>
              <a:gdLst>
                <a:gd name="T0" fmla="*/ 0 w 33"/>
                <a:gd name="T1" fmla="*/ 0 h 281"/>
                <a:gd name="T2" fmla="*/ 32 w 33"/>
                <a:gd name="T3" fmla="*/ 905 h 281"/>
                <a:gd name="T4" fmla="*/ 102 w 33"/>
                <a:gd name="T5" fmla="*/ 32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0" name="Freeform 235">
              <a:extLst>
                <a:ext uri="{FF2B5EF4-FFF2-40B4-BE49-F238E27FC236}">
                  <a16:creationId xmlns:a16="http://schemas.microsoft.com/office/drawing/2014/main" id="{CD835272-9720-49E3-B58C-AFAF6A688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786"/>
              <a:ext cx="12" cy="250"/>
            </a:xfrm>
            <a:custGeom>
              <a:avLst/>
              <a:gdLst>
                <a:gd name="T0" fmla="*/ 0 w 8"/>
                <a:gd name="T1" fmla="*/ 0 h 169"/>
                <a:gd name="T2" fmla="*/ 21 w 8"/>
                <a:gd name="T3" fmla="*/ 547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1" name="Freeform 236">
              <a:extLst>
                <a:ext uri="{FF2B5EF4-FFF2-40B4-BE49-F238E27FC236}">
                  <a16:creationId xmlns:a16="http://schemas.microsoft.com/office/drawing/2014/main" id="{E8C82248-5876-4317-AF42-A34AD0457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3234"/>
              <a:ext cx="78" cy="43"/>
            </a:xfrm>
            <a:custGeom>
              <a:avLst/>
              <a:gdLst>
                <a:gd name="T0" fmla="*/ 100 w 53"/>
                <a:gd name="T1" fmla="*/ 0 h 29"/>
                <a:gd name="T2" fmla="*/ 0 w 53"/>
                <a:gd name="T3" fmla="*/ 0 h 29"/>
                <a:gd name="T4" fmla="*/ 100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2" name="Freeform 237">
              <a:extLst>
                <a:ext uri="{FF2B5EF4-FFF2-40B4-BE49-F238E27FC236}">
                  <a16:creationId xmlns:a16="http://schemas.microsoft.com/office/drawing/2014/main" id="{15DB4E1E-ED0A-4A5A-82B4-A4DF2EA04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766"/>
              <a:ext cx="71" cy="177"/>
            </a:xfrm>
            <a:custGeom>
              <a:avLst/>
              <a:gdLst>
                <a:gd name="T0" fmla="*/ 155 w 48"/>
                <a:gd name="T1" fmla="*/ 0 h 120"/>
                <a:gd name="T2" fmla="*/ 53 w 48"/>
                <a:gd name="T3" fmla="*/ 385 h 120"/>
                <a:gd name="T4" fmla="*/ 155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3" name="Freeform 238">
              <a:extLst>
                <a:ext uri="{FF2B5EF4-FFF2-40B4-BE49-F238E27FC236}">
                  <a16:creationId xmlns:a16="http://schemas.microsoft.com/office/drawing/2014/main" id="{62B27C71-ED96-4AF3-B007-0ED4DA5E4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785"/>
              <a:ext cx="479" cy="541"/>
            </a:xfrm>
            <a:custGeom>
              <a:avLst/>
              <a:gdLst>
                <a:gd name="T0" fmla="*/ 0 w 324"/>
                <a:gd name="T1" fmla="*/ 1183 h 366"/>
                <a:gd name="T2" fmla="*/ 1014 w 324"/>
                <a:gd name="T3" fmla="*/ 90 h 366"/>
                <a:gd name="T4" fmla="*/ 1047 w 324"/>
                <a:gd name="T5" fmla="*/ 129 h 366"/>
                <a:gd name="T6" fmla="*/ 0 w 324"/>
                <a:gd name="T7" fmla="*/ 1183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366">
                  <a:moveTo>
                    <a:pt x="0" y="366"/>
                  </a:moveTo>
                  <a:cubicBezTo>
                    <a:pt x="0" y="366"/>
                    <a:pt x="161" y="21"/>
                    <a:pt x="314" y="28"/>
                  </a:cubicBezTo>
                  <a:cubicBezTo>
                    <a:pt x="314" y="28"/>
                    <a:pt x="322" y="30"/>
                    <a:pt x="324" y="40"/>
                  </a:cubicBezTo>
                  <a:cubicBezTo>
                    <a:pt x="324" y="40"/>
                    <a:pt x="216" y="0"/>
                    <a:pt x="0" y="366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4" name="Freeform 239">
              <a:extLst>
                <a:ext uri="{FF2B5EF4-FFF2-40B4-BE49-F238E27FC236}">
                  <a16:creationId xmlns:a16="http://schemas.microsoft.com/office/drawing/2014/main" id="{BCC59D6A-8966-4681-94AE-87CD50669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807"/>
              <a:ext cx="427" cy="446"/>
            </a:xfrm>
            <a:custGeom>
              <a:avLst/>
              <a:gdLst>
                <a:gd name="T0" fmla="*/ 919 w 289"/>
                <a:gd name="T1" fmla="*/ 47 h 302"/>
                <a:gd name="T2" fmla="*/ 0 w 289"/>
                <a:gd name="T3" fmla="*/ 973 h 302"/>
                <a:gd name="T4" fmla="*/ 932 w 289"/>
                <a:gd name="T5" fmla="*/ 55 h 302"/>
                <a:gd name="T6" fmla="*/ 919 w 289"/>
                <a:gd name="T7" fmla="*/ 47 h 3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302">
                  <a:moveTo>
                    <a:pt x="285" y="15"/>
                  </a:moveTo>
                  <a:cubicBezTo>
                    <a:pt x="285" y="15"/>
                    <a:pt x="170" y="0"/>
                    <a:pt x="0" y="302"/>
                  </a:cubicBezTo>
                  <a:cubicBezTo>
                    <a:pt x="0" y="302"/>
                    <a:pt x="154" y="20"/>
                    <a:pt x="289" y="17"/>
                  </a:cubicBezTo>
                  <a:lnTo>
                    <a:pt x="285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5" name="Freeform 240">
              <a:extLst>
                <a:ext uri="{FF2B5EF4-FFF2-40B4-BE49-F238E27FC236}">
                  <a16:creationId xmlns:a16="http://schemas.microsoft.com/office/drawing/2014/main" id="{58FE7E19-5F0F-4E39-B006-FF7334395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662"/>
              <a:ext cx="37" cy="123"/>
            </a:xfrm>
            <a:custGeom>
              <a:avLst/>
              <a:gdLst>
                <a:gd name="T0" fmla="*/ 0 w 25"/>
                <a:gd name="T1" fmla="*/ 82 h 83"/>
                <a:gd name="T2" fmla="*/ 46 w 25"/>
                <a:gd name="T3" fmla="*/ 270 h 83"/>
                <a:gd name="T4" fmla="*/ 73 w 25"/>
                <a:gd name="T5" fmla="*/ 182 h 83"/>
                <a:gd name="T6" fmla="*/ 28 w 25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3">
                  <a:moveTo>
                    <a:pt x="0" y="25"/>
                  </a:moveTo>
                  <a:cubicBezTo>
                    <a:pt x="7" y="43"/>
                    <a:pt x="11" y="62"/>
                    <a:pt x="14" y="83"/>
                  </a:cubicBezTo>
                  <a:cubicBezTo>
                    <a:pt x="14" y="83"/>
                    <a:pt x="25" y="71"/>
                    <a:pt x="22" y="56"/>
                  </a:cubicBezTo>
                  <a:cubicBezTo>
                    <a:pt x="21" y="51"/>
                    <a:pt x="21" y="29"/>
                    <a:pt x="9" y="0"/>
                  </a:cubicBezTo>
                </a:path>
              </a:pathLst>
            </a:custGeom>
            <a:solidFill>
              <a:srgbClr val="78C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6" name="Freeform 241">
              <a:extLst>
                <a:ext uri="{FF2B5EF4-FFF2-40B4-BE49-F238E27FC236}">
                  <a16:creationId xmlns:a16="http://schemas.microsoft.com/office/drawing/2014/main" id="{B67A63B3-084D-4A32-94A3-75A7A063F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972"/>
              <a:ext cx="1018" cy="690"/>
            </a:xfrm>
            <a:custGeom>
              <a:avLst/>
              <a:gdLst>
                <a:gd name="T0" fmla="*/ 2216 w 690"/>
                <a:gd name="T1" fmla="*/ 1432 h 467"/>
                <a:gd name="T2" fmla="*/ 1378 w 690"/>
                <a:gd name="T3" fmla="*/ 980 h 467"/>
                <a:gd name="T4" fmla="*/ 77 w 690"/>
                <a:gd name="T5" fmla="*/ 55 h 467"/>
                <a:gd name="T6" fmla="*/ 0 w 690"/>
                <a:gd name="T7" fmla="*/ 46 h 467"/>
                <a:gd name="T8" fmla="*/ 1304 w 690"/>
                <a:gd name="T9" fmla="*/ 1021 h 467"/>
                <a:gd name="T10" fmla="*/ 2189 w 690"/>
                <a:gd name="T11" fmla="*/ 1506 h 4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0" h="467">
                  <a:moveTo>
                    <a:pt x="690" y="444"/>
                  </a:moveTo>
                  <a:cubicBezTo>
                    <a:pt x="660" y="393"/>
                    <a:pt x="591" y="330"/>
                    <a:pt x="429" y="304"/>
                  </a:cubicBezTo>
                  <a:cubicBezTo>
                    <a:pt x="160" y="259"/>
                    <a:pt x="46" y="95"/>
                    <a:pt x="24" y="17"/>
                  </a:cubicBezTo>
                  <a:cubicBezTo>
                    <a:pt x="24" y="17"/>
                    <a:pt x="4" y="0"/>
                    <a:pt x="0" y="14"/>
                  </a:cubicBezTo>
                  <a:cubicBezTo>
                    <a:pt x="0" y="14"/>
                    <a:pt x="72" y="271"/>
                    <a:pt x="406" y="317"/>
                  </a:cubicBezTo>
                  <a:cubicBezTo>
                    <a:pt x="485" y="328"/>
                    <a:pt x="624" y="353"/>
                    <a:pt x="682" y="467"/>
                  </a:cubicBezTo>
                </a:path>
              </a:pathLst>
            </a:custGeom>
            <a:solidFill>
              <a:srgbClr val="78C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7" name="Freeform 242">
              <a:extLst>
                <a:ext uri="{FF2B5EF4-FFF2-40B4-BE49-F238E27FC236}">
                  <a16:creationId xmlns:a16="http://schemas.microsoft.com/office/drawing/2014/main" id="{41326BB2-148C-4694-9D64-E34683D73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033"/>
              <a:ext cx="12" cy="93"/>
            </a:xfrm>
            <a:custGeom>
              <a:avLst/>
              <a:gdLst>
                <a:gd name="T0" fmla="*/ 12 w 8"/>
                <a:gd name="T1" fmla="*/ 0 h 63"/>
                <a:gd name="T2" fmla="*/ 8 w 8"/>
                <a:gd name="T3" fmla="*/ 120 h 63"/>
                <a:gd name="T4" fmla="*/ 0 w 8"/>
                <a:gd name="T5" fmla="*/ 202 h 63"/>
                <a:gd name="T6" fmla="*/ 12 w 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3">
                  <a:moveTo>
                    <a:pt x="3" y="0"/>
                  </a:moveTo>
                  <a:cubicBezTo>
                    <a:pt x="3" y="0"/>
                    <a:pt x="3" y="30"/>
                    <a:pt x="2" y="37"/>
                  </a:cubicBezTo>
                  <a:cubicBezTo>
                    <a:pt x="0" y="45"/>
                    <a:pt x="0" y="63"/>
                    <a:pt x="0" y="63"/>
                  </a:cubicBezTo>
                  <a:cubicBezTo>
                    <a:pt x="0" y="63"/>
                    <a:pt x="8" y="2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8" name="Freeform 243">
              <a:extLst>
                <a:ext uri="{FF2B5EF4-FFF2-40B4-BE49-F238E27FC236}">
                  <a16:creationId xmlns:a16="http://schemas.microsoft.com/office/drawing/2014/main" id="{8822C5A2-7698-4516-AED9-E0D8D7EC3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1972"/>
              <a:ext cx="1019" cy="693"/>
            </a:xfrm>
            <a:custGeom>
              <a:avLst/>
              <a:gdLst>
                <a:gd name="T0" fmla="*/ 2216 w 691"/>
                <a:gd name="T1" fmla="*/ 1441 h 469"/>
                <a:gd name="T2" fmla="*/ 1376 w 691"/>
                <a:gd name="T3" fmla="*/ 980 h 469"/>
                <a:gd name="T4" fmla="*/ 77 w 691"/>
                <a:gd name="T5" fmla="*/ 55 h 469"/>
                <a:gd name="T6" fmla="*/ 0 w 691"/>
                <a:gd name="T7" fmla="*/ 46 h 469"/>
                <a:gd name="T8" fmla="*/ 1302 w 691"/>
                <a:gd name="T9" fmla="*/ 1023 h 469"/>
                <a:gd name="T10" fmla="*/ 2190 w 691"/>
                <a:gd name="T11" fmla="*/ 1513 h 4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1" h="469">
                  <a:moveTo>
                    <a:pt x="691" y="447"/>
                  </a:moveTo>
                  <a:cubicBezTo>
                    <a:pt x="662" y="395"/>
                    <a:pt x="593" y="331"/>
                    <a:pt x="429" y="304"/>
                  </a:cubicBezTo>
                  <a:cubicBezTo>
                    <a:pt x="160" y="259"/>
                    <a:pt x="46" y="95"/>
                    <a:pt x="24" y="17"/>
                  </a:cubicBezTo>
                  <a:cubicBezTo>
                    <a:pt x="24" y="17"/>
                    <a:pt x="3" y="0"/>
                    <a:pt x="0" y="14"/>
                  </a:cubicBezTo>
                  <a:cubicBezTo>
                    <a:pt x="0" y="14"/>
                    <a:pt x="72" y="271"/>
                    <a:pt x="406" y="317"/>
                  </a:cubicBezTo>
                  <a:cubicBezTo>
                    <a:pt x="485" y="328"/>
                    <a:pt x="625" y="353"/>
                    <a:pt x="683" y="469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9" name="Freeform 244">
              <a:extLst>
                <a:ext uri="{FF2B5EF4-FFF2-40B4-BE49-F238E27FC236}">
                  <a16:creationId xmlns:a16="http://schemas.microsoft.com/office/drawing/2014/main" id="{F2E43451-7681-4E18-8F72-33224FF8A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664"/>
              <a:ext cx="36" cy="121"/>
            </a:xfrm>
            <a:custGeom>
              <a:avLst/>
              <a:gdLst>
                <a:gd name="T0" fmla="*/ 0 w 24"/>
                <a:gd name="T1" fmla="*/ 81 h 82"/>
                <a:gd name="T2" fmla="*/ 45 w 24"/>
                <a:gd name="T3" fmla="*/ 264 h 82"/>
                <a:gd name="T4" fmla="*/ 75 w 24"/>
                <a:gd name="T5" fmla="*/ 177 h 82"/>
                <a:gd name="T6" fmla="*/ 32 w 24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82">
                  <a:moveTo>
                    <a:pt x="0" y="25"/>
                  </a:moveTo>
                  <a:cubicBezTo>
                    <a:pt x="6" y="43"/>
                    <a:pt x="11" y="62"/>
                    <a:pt x="13" y="82"/>
                  </a:cubicBezTo>
                  <a:cubicBezTo>
                    <a:pt x="13" y="82"/>
                    <a:pt x="24" y="70"/>
                    <a:pt x="22" y="55"/>
                  </a:cubicBezTo>
                  <a:cubicBezTo>
                    <a:pt x="21" y="50"/>
                    <a:pt x="20" y="28"/>
                    <a:pt x="9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0" name="Freeform 245">
              <a:extLst>
                <a:ext uri="{FF2B5EF4-FFF2-40B4-BE49-F238E27FC236}">
                  <a16:creationId xmlns:a16="http://schemas.microsoft.com/office/drawing/2014/main" id="{FD974CE8-29B2-4656-8991-F61F6D12C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987"/>
              <a:ext cx="18" cy="15"/>
            </a:xfrm>
            <a:custGeom>
              <a:avLst/>
              <a:gdLst>
                <a:gd name="T0" fmla="*/ 0 w 12"/>
                <a:gd name="T1" fmla="*/ 0 h 10"/>
                <a:gd name="T2" fmla="*/ 21 w 12"/>
                <a:gd name="T3" fmla="*/ 26 h 10"/>
                <a:gd name="T4" fmla="*/ 41 w 12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2" y="2"/>
                    <a:pt x="4" y="5"/>
                    <a:pt x="6" y="7"/>
                  </a:cubicBezTo>
                  <a:cubicBezTo>
                    <a:pt x="7" y="8"/>
                    <a:pt x="10" y="10"/>
                    <a:pt x="12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1" name="Freeform 246">
              <a:extLst>
                <a:ext uri="{FF2B5EF4-FFF2-40B4-BE49-F238E27FC236}">
                  <a16:creationId xmlns:a16="http://schemas.microsoft.com/office/drawing/2014/main" id="{6C9A5ED0-EC47-43A2-9B7D-312264BD1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978"/>
              <a:ext cx="8" cy="15"/>
            </a:xfrm>
            <a:custGeom>
              <a:avLst/>
              <a:gdLst>
                <a:gd name="T0" fmla="*/ 0 w 5"/>
                <a:gd name="T1" fmla="*/ 0 h 10"/>
                <a:gd name="T2" fmla="*/ 21 w 5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1" y="3"/>
                    <a:pt x="4" y="6"/>
                    <a:pt x="5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2" name="Freeform 247">
              <a:extLst>
                <a:ext uri="{FF2B5EF4-FFF2-40B4-BE49-F238E27FC236}">
                  <a16:creationId xmlns:a16="http://schemas.microsoft.com/office/drawing/2014/main" id="{A30A646E-3BD1-4F85-BE86-5BA136404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981"/>
              <a:ext cx="1" cy="14"/>
            </a:xfrm>
            <a:custGeom>
              <a:avLst/>
              <a:gdLst>
                <a:gd name="T0" fmla="*/ 0 w 1"/>
                <a:gd name="T1" fmla="*/ 0 h 9"/>
                <a:gd name="T2" fmla="*/ 1 w 1"/>
                <a:gd name="T3" fmla="*/ 3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2"/>
                    <a:pt x="0" y="8"/>
                    <a:pt x="1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3" name="Freeform 248">
              <a:extLst>
                <a:ext uri="{FF2B5EF4-FFF2-40B4-BE49-F238E27FC236}">
                  <a16:creationId xmlns:a16="http://schemas.microsoft.com/office/drawing/2014/main" id="{9828F575-E6E2-4814-A945-165D0731F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984"/>
              <a:ext cx="1" cy="15"/>
            </a:xfrm>
            <a:custGeom>
              <a:avLst/>
              <a:gdLst>
                <a:gd name="T0" fmla="*/ 0 w 1"/>
                <a:gd name="T1" fmla="*/ 0 h 10"/>
                <a:gd name="T2" fmla="*/ 0 w 1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0" y="4"/>
                    <a:pt x="0" y="7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4" name="Freeform 249">
              <a:extLst>
                <a:ext uri="{FF2B5EF4-FFF2-40B4-BE49-F238E27FC236}">
                  <a16:creationId xmlns:a16="http://schemas.microsoft.com/office/drawing/2014/main" id="{1F31CE14-081B-4C29-A7C1-3618D0A2B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990"/>
              <a:ext cx="3" cy="16"/>
            </a:xfrm>
            <a:custGeom>
              <a:avLst/>
              <a:gdLst>
                <a:gd name="T0" fmla="*/ 8 w 2"/>
                <a:gd name="T1" fmla="*/ 0 h 11"/>
                <a:gd name="T2" fmla="*/ 0 w 2"/>
                <a:gd name="T3" fmla="*/ 3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1" y="3"/>
                    <a:pt x="0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5" name="Freeform 250">
              <a:extLst>
                <a:ext uri="{FF2B5EF4-FFF2-40B4-BE49-F238E27FC236}">
                  <a16:creationId xmlns:a16="http://schemas.microsoft.com/office/drawing/2014/main" id="{390CA1D8-961A-47C9-935E-A97824846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788"/>
              <a:ext cx="1621" cy="2396"/>
            </a:xfrm>
            <a:custGeom>
              <a:avLst/>
              <a:gdLst>
                <a:gd name="T0" fmla="*/ 2066 w 1099"/>
                <a:gd name="T1" fmla="*/ 2121 h 1622"/>
                <a:gd name="T2" fmla="*/ 1870 w 1099"/>
                <a:gd name="T3" fmla="*/ 1554 h 1622"/>
                <a:gd name="T4" fmla="*/ 1838 w 1099"/>
                <a:gd name="T5" fmla="*/ 1346 h 1622"/>
                <a:gd name="T6" fmla="*/ 2285 w 1099"/>
                <a:gd name="T7" fmla="*/ 609 h 1622"/>
                <a:gd name="T8" fmla="*/ 2423 w 1099"/>
                <a:gd name="T9" fmla="*/ 812 h 1622"/>
                <a:gd name="T10" fmla="*/ 2985 w 1099"/>
                <a:gd name="T11" fmla="*/ 2265 h 1622"/>
                <a:gd name="T12" fmla="*/ 2432 w 1099"/>
                <a:gd name="T13" fmla="*/ 5152 h 1622"/>
                <a:gd name="T14" fmla="*/ 2431 w 1099"/>
                <a:gd name="T15" fmla="*/ 5228 h 1622"/>
                <a:gd name="T16" fmla="*/ 3040 w 1099"/>
                <a:gd name="T17" fmla="*/ 2228 h 1622"/>
                <a:gd name="T18" fmla="*/ 2509 w 1099"/>
                <a:gd name="T19" fmla="*/ 870 h 1622"/>
                <a:gd name="T20" fmla="*/ 2438 w 1099"/>
                <a:gd name="T21" fmla="*/ 452 h 1622"/>
                <a:gd name="T22" fmla="*/ 2735 w 1099"/>
                <a:gd name="T23" fmla="*/ 306 h 1622"/>
                <a:gd name="T24" fmla="*/ 2653 w 1099"/>
                <a:gd name="T25" fmla="*/ 65 h 1622"/>
                <a:gd name="T26" fmla="*/ 1677 w 1099"/>
                <a:gd name="T27" fmla="*/ 1047 h 1622"/>
                <a:gd name="T28" fmla="*/ 1474 w 1099"/>
                <a:gd name="T29" fmla="*/ 1304 h 1622"/>
                <a:gd name="T30" fmla="*/ 1640 w 1099"/>
                <a:gd name="T31" fmla="*/ 595 h 1622"/>
                <a:gd name="T32" fmla="*/ 1460 w 1099"/>
                <a:gd name="T33" fmla="*/ 467 h 1622"/>
                <a:gd name="T34" fmla="*/ 1049 w 1099"/>
                <a:gd name="T35" fmla="*/ 1291 h 1622"/>
                <a:gd name="T36" fmla="*/ 724 w 1099"/>
                <a:gd name="T37" fmla="*/ 858 h 1622"/>
                <a:gd name="T38" fmla="*/ 366 w 1099"/>
                <a:gd name="T39" fmla="*/ 973 h 1622"/>
                <a:gd name="T40" fmla="*/ 229 w 1099"/>
                <a:gd name="T41" fmla="*/ 1976 h 1622"/>
                <a:gd name="T42" fmla="*/ 147 w 1099"/>
                <a:gd name="T43" fmla="*/ 2957 h 162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99" h="1622">
                  <a:moveTo>
                    <a:pt x="644" y="658"/>
                  </a:moveTo>
                  <a:cubicBezTo>
                    <a:pt x="645" y="546"/>
                    <a:pt x="605" y="503"/>
                    <a:pt x="583" y="482"/>
                  </a:cubicBezTo>
                  <a:cubicBezTo>
                    <a:pt x="558" y="458"/>
                    <a:pt x="561" y="444"/>
                    <a:pt x="573" y="418"/>
                  </a:cubicBezTo>
                  <a:cubicBezTo>
                    <a:pt x="624" y="309"/>
                    <a:pt x="672" y="237"/>
                    <a:pt x="712" y="189"/>
                  </a:cubicBezTo>
                  <a:cubicBezTo>
                    <a:pt x="712" y="189"/>
                    <a:pt x="742" y="189"/>
                    <a:pt x="755" y="252"/>
                  </a:cubicBezTo>
                  <a:cubicBezTo>
                    <a:pt x="800" y="466"/>
                    <a:pt x="859" y="529"/>
                    <a:pt x="930" y="703"/>
                  </a:cubicBezTo>
                  <a:cubicBezTo>
                    <a:pt x="1057" y="1016"/>
                    <a:pt x="806" y="1476"/>
                    <a:pt x="758" y="1598"/>
                  </a:cubicBezTo>
                  <a:cubicBezTo>
                    <a:pt x="758" y="1598"/>
                    <a:pt x="754" y="1614"/>
                    <a:pt x="757" y="1622"/>
                  </a:cubicBezTo>
                  <a:cubicBezTo>
                    <a:pt x="757" y="1622"/>
                    <a:pt x="1099" y="1018"/>
                    <a:pt x="947" y="691"/>
                  </a:cubicBezTo>
                  <a:cubicBezTo>
                    <a:pt x="888" y="563"/>
                    <a:pt x="800" y="409"/>
                    <a:pt x="782" y="270"/>
                  </a:cubicBezTo>
                  <a:cubicBezTo>
                    <a:pt x="771" y="180"/>
                    <a:pt x="760" y="140"/>
                    <a:pt x="760" y="140"/>
                  </a:cubicBezTo>
                  <a:cubicBezTo>
                    <a:pt x="817" y="91"/>
                    <a:pt x="852" y="95"/>
                    <a:pt x="852" y="95"/>
                  </a:cubicBezTo>
                  <a:cubicBezTo>
                    <a:pt x="871" y="48"/>
                    <a:pt x="827" y="20"/>
                    <a:pt x="827" y="20"/>
                  </a:cubicBezTo>
                  <a:cubicBezTo>
                    <a:pt x="694" y="0"/>
                    <a:pt x="523" y="325"/>
                    <a:pt x="523" y="325"/>
                  </a:cubicBezTo>
                  <a:cubicBezTo>
                    <a:pt x="523" y="325"/>
                    <a:pt x="487" y="413"/>
                    <a:pt x="459" y="405"/>
                  </a:cubicBezTo>
                  <a:cubicBezTo>
                    <a:pt x="431" y="397"/>
                    <a:pt x="511" y="185"/>
                    <a:pt x="511" y="185"/>
                  </a:cubicBezTo>
                  <a:cubicBezTo>
                    <a:pt x="499" y="149"/>
                    <a:pt x="455" y="145"/>
                    <a:pt x="455" y="145"/>
                  </a:cubicBezTo>
                  <a:cubicBezTo>
                    <a:pt x="419" y="145"/>
                    <a:pt x="355" y="401"/>
                    <a:pt x="327" y="401"/>
                  </a:cubicBezTo>
                  <a:cubicBezTo>
                    <a:pt x="270" y="401"/>
                    <a:pt x="226" y="266"/>
                    <a:pt x="226" y="266"/>
                  </a:cubicBezTo>
                  <a:cubicBezTo>
                    <a:pt x="182" y="246"/>
                    <a:pt x="114" y="302"/>
                    <a:pt x="114" y="302"/>
                  </a:cubicBezTo>
                  <a:cubicBezTo>
                    <a:pt x="150" y="358"/>
                    <a:pt x="175" y="462"/>
                    <a:pt x="71" y="613"/>
                  </a:cubicBezTo>
                  <a:cubicBezTo>
                    <a:pt x="0" y="717"/>
                    <a:pt x="32" y="867"/>
                    <a:pt x="46" y="917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6" name="Freeform 251">
              <a:extLst>
                <a:ext uri="{FF2B5EF4-FFF2-40B4-BE49-F238E27FC236}">
                  <a16:creationId xmlns:a16="http://schemas.microsoft.com/office/drawing/2014/main" id="{C1BEEE89-4429-4764-8FDD-465B7FB64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3147"/>
              <a:ext cx="9" cy="4"/>
            </a:xfrm>
            <a:custGeom>
              <a:avLst/>
              <a:gdLst>
                <a:gd name="T0" fmla="*/ 5 w 6"/>
                <a:gd name="T1" fmla="*/ 7 h 3"/>
                <a:gd name="T2" fmla="*/ 21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1" y="3"/>
                  </a:moveTo>
                  <a:cubicBezTo>
                    <a:pt x="0" y="1"/>
                    <a:pt x="4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7" name="Freeform 252">
              <a:extLst>
                <a:ext uri="{FF2B5EF4-FFF2-40B4-BE49-F238E27FC236}">
                  <a16:creationId xmlns:a16="http://schemas.microsoft.com/office/drawing/2014/main" id="{4C740817-36B3-4AD1-81B9-C6992D4EA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155"/>
              <a:ext cx="8" cy="8"/>
            </a:xfrm>
            <a:custGeom>
              <a:avLst/>
              <a:gdLst>
                <a:gd name="T0" fmla="*/ 15 w 6"/>
                <a:gd name="T1" fmla="*/ 0 h 5"/>
                <a:gd name="T2" fmla="*/ 0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1"/>
                    <a:pt x="1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8" name="Freeform 253">
              <a:extLst>
                <a:ext uri="{FF2B5EF4-FFF2-40B4-BE49-F238E27FC236}">
                  <a16:creationId xmlns:a16="http://schemas.microsoft.com/office/drawing/2014/main" id="{CC757124-FC0E-479B-B73F-59550DF18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3166"/>
              <a:ext cx="9" cy="9"/>
            </a:xfrm>
            <a:custGeom>
              <a:avLst/>
              <a:gdLst>
                <a:gd name="T0" fmla="*/ 21 w 6"/>
                <a:gd name="T1" fmla="*/ 0 h 6"/>
                <a:gd name="T2" fmla="*/ 0 w 6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1"/>
                    <a:pt x="2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9" name="Freeform 254">
              <a:extLst>
                <a:ext uri="{FF2B5EF4-FFF2-40B4-BE49-F238E27FC236}">
                  <a16:creationId xmlns:a16="http://schemas.microsoft.com/office/drawing/2014/main" id="{31E5E19F-D0C8-4EB3-BD14-26B3BEA37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3173"/>
              <a:ext cx="10" cy="18"/>
            </a:xfrm>
            <a:custGeom>
              <a:avLst/>
              <a:gdLst>
                <a:gd name="T0" fmla="*/ 20 w 7"/>
                <a:gd name="T1" fmla="*/ 0 h 12"/>
                <a:gd name="T2" fmla="*/ 14 w 7"/>
                <a:gd name="T3" fmla="*/ 21 h 12"/>
                <a:gd name="T4" fmla="*/ 0 w 7"/>
                <a:gd name="T5" fmla="*/ 4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0"/>
                  </a:moveTo>
                  <a:cubicBezTo>
                    <a:pt x="6" y="1"/>
                    <a:pt x="5" y="5"/>
                    <a:pt x="5" y="6"/>
                  </a:cubicBezTo>
                  <a:cubicBezTo>
                    <a:pt x="4" y="9"/>
                    <a:pt x="2" y="11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0" name="Freeform 255">
              <a:extLst>
                <a:ext uri="{FF2B5EF4-FFF2-40B4-BE49-F238E27FC236}">
                  <a16:creationId xmlns:a16="http://schemas.microsoft.com/office/drawing/2014/main" id="{EC9E235D-6C29-4174-8A06-90E733560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185"/>
              <a:ext cx="263" cy="180"/>
            </a:xfrm>
            <a:custGeom>
              <a:avLst/>
              <a:gdLst>
                <a:gd name="T0" fmla="*/ 0 w 178"/>
                <a:gd name="T1" fmla="*/ 0 h 122"/>
                <a:gd name="T2" fmla="*/ 575 w 178"/>
                <a:gd name="T3" fmla="*/ 392 h 122"/>
                <a:gd name="T4" fmla="*/ 0 w 178"/>
                <a:gd name="T5" fmla="*/ 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122">
                  <a:moveTo>
                    <a:pt x="0" y="0"/>
                  </a:moveTo>
                  <a:cubicBezTo>
                    <a:pt x="0" y="0"/>
                    <a:pt x="47" y="64"/>
                    <a:pt x="178" y="122"/>
                  </a:cubicBezTo>
                  <a:cubicBezTo>
                    <a:pt x="178" y="122"/>
                    <a:pt x="53" y="8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1" name="Freeform 256">
              <a:extLst>
                <a:ext uri="{FF2B5EF4-FFF2-40B4-BE49-F238E27FC236}">
                  <a16:creationId xmlns:a16="http://schemas.microsoft.com/office/drawing/2014/main" id="{47D45982-3F73-4C27-9722-CBFE404A7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504"/>
              <a:ext cx="142" cy="123"/>
            </a:xfrm>
            <a:custGeom>
              <a:avLst/>
              <a:gdLst>
                <a:gd name="T0" fmla="*/ 0 w 96"/>
                <a:gd name="T1" fmla="*/ 0 h 83"/>
                <a:gd name="T2" fmla="*/ 311 w 96"/>
                <a:gd name="T3" fmla="*/ 270 h 83"/>
                <a:gd name="T4" fmla="*/ 0 w 96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83">
                  <a:moveTo>
                    <a:pt x="0" y="0"/>
                  </a:moveTo>
                  <a:cubicBezTo>
                    <a:pt x="0" y="0"/>
                    <a:pt x="68" y="28"/>
                    <a:pt x="96" y="83"/>
                  </a:cubicBezTo>
                  <a:cubicBezTo>
                    <a:pt x="96" y="83"/>
                    <a:pt x="55" y="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2" name="Freeform 257">
              <a:extLst>
                <a:ext uri="{FF2B5EF4-FFF2-40B4-BE49-F238E27FC236}">
                  <a16:creationId xmlns:a16="http://schemas.microsoft.com/office/drawing/2014/main" id="{560AFB4B-E9AA-498E-9459-1067F7682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3" y="1816"/>
              <a:ext cx="83" cy="378"/>
            </a:xfrm>
            <a:custGeom>
              <a:avLst/>
              <a:gdLst>
                <a:gd name="T0" fmla="*/ 0 w 56"/>
                <a:gd name="T1" fmla="*/ 0 h 256"/>
                <a:gd name="T2" fmla="*/ 110 w 56"/>
                <a:gd name="T3" fmla="*/ 824 h 256"/>
                <a:gd name="T4" fmla="*/ 0 w 56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56">
                  <a:moveTo>
                    <a:pt x="0" y="0"/>
                  </a:moveTo>
                  <a:cubicBezTo>
                    <a:pt x="0" y="0"/>
                    <a:pt x="56" y="123"/>
                    <a:pt x="34" y="256"/>
                  </a:cubicBezTo>
                  <a:cubicBezTo>
                    <a:pt x="34" y="256"/>
                    <a:pt x="49" y="14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3" name="Freeform 258">
              <a:extLst>
                <a:ext uri="{FF2B5EF4-FFF2-40B4-BE49-F238E27FC236}">
                  <a16:creationId xmlns:a16="http://schemas.microsoft.com/office/drawing/2014/main" id="{1301C696-5DE8-4BA6-A3E9-AC1E0E762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2609"/>
              <a:ext cx="152" cy="387"/>
            </a:xfrm>
            <a:custGeom>
              <a:avLst/>
              <a:gdLst>
                <a:gd name="T0" fmla="*/ 0 w 103"/>
                <a:gd name="T1" fmla="*/ 845 h 262"/>
                <a:gd name="T2" fmla="*/ 331 w 103"/>
                <a:gd name="T3" fmla="*/ 0 h 262"/>
                <a:gd name="T4" fmla="*/ 0 w 103"/>
                <a:gd name="T5" fmla="*/ 845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262">
                  <a:moveTo>
                    <a:pt x="0" y="262"/>
                  </a:moveTo>
                  <a:cubicBezTo>
                    <a:pt x="0" y="262"/>
                    <a:pt x="97" y="39"/>
                    <a:pt x="103" y="0"/>
                  </a:cubicBezTo>
                  <a:cubicBezTo>
                    <a:pt x="103" y="0"/>
                    <a:pt x="52" y="172"/>
                    <a:pt x="0" y="2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4" name="Freeform 259">
              <a:extLst>
                <a:ext uri="{FF2B5EF4-FFF2-40B4-BE49-F238E27FC236}">
                  <a16:creationId xmlns:a16="http://schemas.microsoft.com/office/drawing/2014/main" id="{64ECD012-864E-4888-8526-7D63BD1BC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952"/>
              <a:ext cx="47" cy="92"/>
            </a:xfrm>
            <a:custGeom>
              <a:avLst/>
              <a:gdLst>
                <a:gd name="T0" fmla="*/ 101 w 32"/>
                <a:gd name="T1" fmla="*/ 0 h 62"/>
                <a:gd name="T2" fmla="*/ 82 w 32"/>
                <a:gd name="T3" fmla="*/ 203 h 62"/>
                <a:gd name="T4" fmla="*/ 101 w 32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2">
                  <a:moveTo>
                    <a:pt x="32" y="0"/>
                  </a:moveTo>
                  <a:cubicBezTo>
                    <a:pt x="32" y="0"/>
                    <a:pt x="11" y="27"/>
                    <a:pt x="26" y="62"/>
                  </a:cubicBezTo>
                  <a:cubicBezTo>
                    <a:pt x="26" y="62"/>
                    <a:pt x="0" y="35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5" name="Freeform 260">
              <a:extLst>
                <a:ext uri="{FF2B5EF4-FFF2-40B4-BE49-F238E27FC236}">
                  <a16:creationId xmlns:a16="http://schemas.microsoft.com/office/drawing/2014/main" id="{80538292-9D66-49CE-9B66-B6D02BDFD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947"/>
              <a:ext cx="401" cy="1426"/>
            </a:xfrm>
            <a:custGeom>
              <a:avLst/>
              <a:gdLst>
                <a:gd name="T0" fmla="*/ 871 w 272"/>
                <a:gd name="T1" fmla="*/ 65 h 965"/>
                <a:gd name="T2" fmla="*/ 724 w 272"/>
                <a:gd name="T3" fmla="*/ 918 h 965"/>
                <a:gd name="T4" fmla="*/ 481 w 272"/>
                <a:gd name="T5" fmla="*/ 3041 h 965"/>
                <a:gd name="T6" fmla="*/ 503 w 272"/>
                <a:gd name="T7" fmla="*/ 3075 h 965"/>
                <a:gd name="T8" fmla="*/ 548 w 272"/>
                <a:gd name="T9" fmla="*/ 3112 h 965"/>
                <a:gd name="T10" fmla="*/ 461 w 272"/>
                <a:gd name="T11" fmla="*/ 3075 h 965"/>
                <a:gd name="T12" fmla="*/ 339 w 272"/>
                <a:gd name="T13" fmla="*/ 1795 h 965"/>
                <a:gd name="T14" fmla="*/ 680 w 272"/>
                <a:gd name="T15" fmla="*/ 919 h 965"/>
                <a:gd name="T16" fmla="*/ 830 w 272"/>
                <a:gd name="T17" fmla="*/ 55 h 965"/>
                <a:gd name="T18" fmla="*/ 871 w 272"/>
                <a:gd name="T19" fmla="*/ 65 h 9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965">
                  <a:moveTo>
                    <a:pt x="272" y="20"/>
                  </a:moveTo>
                  <a:cubicBezTo>
                    <a:pt x="272" y="20"/>
                    <a:pt x="211" y="177"/>
                    <a:pt x="226" y="284"/>
                  </a:cubicBezTo>
                  <a:cubicBezTo>
                    <a:pt x="239" y="380"/>
                    <a:pt x="0" y="590"/>
                    <a:pt x="150" y="943"/>
                  </a:cubicBezTo>
                  <a:cubicBezTo>
                    <a:pt x="153" y="949"/>
                    <a:pt x="155" y="951"/>
                    <a:pt x="157" y="953"/>
                  </a:cubicBezTo>
                  <a:cubicBezTo>
                    <a:pt x="157" y="953"/>
                    <a:pt x="162" y="958"/>
                    <a:pt x="171" y="964"/>
                  </a:cubicBezTo>
                  <a:cubicBezTo>
                    <a:pt x="167" y="963"/>
                    <a:pt x="154" y="965"/>
                    <a:pt x="144" y="953"/>
                  </a:cubicBezTo>
                  <a:cubicBezTo>
                    <a:pt x="137" y="945"/>
                    <a:pt x="42" y="730"/>
                    <a:pt x="106" y="556"/>
                  </a:cubicBezTo>
                  <a:cubicBezTo>
                    <a:pt x="170" y="383"/>
                    <a:pt x="218" y="335"/>
                    <a:pt x="212" y="285"/>
                  </a:cubicBezTo>
                  <a:cubicBezTo>
                    <a:pt x="207" y="234"/>
                    <a:pt x="201" y="170"/>
                    <a:pt x="259" y="17"/>
                  </a:cubicBezTo>
                  <a:cubicBezTo>
                    <a:pt x="259" y="17"/>
                    <a:pt x="268" y="0"/>
                    <a:pt x="272" y="20"/>
                  </a:cubicBezTo>
                  <a:close/>
                </a:path>
              </a:pathLst>
            </a:custGeom>
            <a:solidFill>
              <a:srgbClr val="78C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6" name="Freeform 261">
              <a:extLst>
                <a:ext uri="{FF2B5EF4-FFF2-40B4-BE49-F238E27FC236}">
                  <a16:creationId xmlns:a16="http://schemas.microsoft.com/office/drawing/2014/main" id="{C04C3880-5D0B-4334-A050-9E5B392A2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219"/>
              <a:ext cx="11" cy="114"/>
            </a:xfrm>
            <a:custGeom>
              <a:avLst/>
              <a:gdLst>
                <a:gd name="T0" fmla="*/ 21 w 8"/>
                <a:gd name="T1" fmla="*/ 0 h 77"/>
                <a:gd name="T2" fmla="*/ 14 w 8"/>
                <a:gd name="T3" fmla="*/ 250 h 77"/>
                <a:gd name="T4" fmla="*/ 21 w 8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7">
                  <a:moveTo>
                    <a:pt x="8" y="0"/>
                  </a:moveTo>
                  <a:cubicBezTo>
                    <a:pt x="8" y="0"/>
                    <a:pt x="0" y="49"/>
                    <a:pt x="5" y="77"/>
                  </a:cubicBezTo>
                  <a:cubicBezTo>
                    <a:pt x="5" y="77"/>
                    <a:pt x="6" y="9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7" name="Freeform 262">
              <a:extLst>
                <a:ext uri="{FF2B5EF4-FFF2-40B4-BE49-F238E27FC236}">
                  <a16:creationId xmlns:a16="http://schemas.microsoft.com/office/drawing/2014/main" id="{CE1381A1-042D-429D-AA49-AD5F332DD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702"/>
              <a:ext cx="69" cy="309"/>
            </a:xfrm>
            <a:custGeom>
              <a:avLst/>
              <a:gdLst>
                <a:gd name="T0" fmla="*/ 148 w 47"/>
                <a:gd name="T1" fmla="*/ 0 h 209"/>
                <a:gd name="T2" fmla="*/ 32 w 47"/>
                <a:gd name="T3" fmla="*/ 676 h 209"/>
                <a:gd name="T4" fmla="*/ 148 w 47"/>
                <a:gd name="T5" fmla="*/ 0 h 2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09">
                  <a:moveTo>
                    <a:pt x="47" y="0"/>
                  </a:moveTo>
                  <a:cubicBezTo>
                    <a:pt x="47" y="0"/>
                    <a:pt x="0" y="97"/>
                    <a:pt x="10" y="209"/>
                  </a:cubicBezTo>
                  <a:cubicBezTo>
                    <a:pt x="10" y="209"/>
                    <a:pt x="8" y="111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8" name="Freeform 263">
              <a:extLst>
                <a:ext uri="{FF2B5EF4-FFF2-40B4-BE49-F238E27FC236}">
                  <a16:creationId xmlns:a16="http://schemas.microsoft.com/office/drawing/2014/main" id="{8C45F587-662E-4943-B56B-EACFC96E0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947"/>
              <a:ext cx="401" cy="1426"/>
            </a:xfrm>
            <a:custGeom>
              <a:avLst/>
              <a:gdLst>
                <a:gd name="T0" fmla="*/ 871 w 272"/>
                <a:gd name="T1" fmla="*/ 65 h 965"/>
                <a:gd name="T2" fmla="*/ 724 w 272"/>
                <a:gd name="T3" fmla="*/ 918 h 965"/>
                <a:gd name="T4" fmla="*/ 481 w 272"/>
                <a:gd name="T5" fmla="*/ 3041 h 965"/>
                <a:gd name="T6" fmla="*/ 503 w 272"/>
                <a:gd name="T7" fmla="*/ 3075 h 965"/>
                <a:gd name="T8" fmla="*/ 548 w 272"/>
                <a:gd name="T9" fmla="*/ 3112 h 965"/>
                <a:gd name="T10" fmla="*/ 461 w 272"/>
                <a:gd name="T11" fmla="*/ 3075 h 965"/>
                <a:gd name="T12" fmla="*/ 339 w 272"/>
                <a:gd name="T13" fmla="*/ 1795 h 965"/>
                <a:gd name="T14" fmla="*/ 680 w 272"/>
                <a:gd name="T15" fmla="*/ 919 h 965"/>
                <a:gd name="T16" fmla="*/ 830 w 272"/>
                <a:gd name="T17" fmla="*/ 55 h 965"/>
                <a:gd name="T18" fmla="*/ 871 w 272"/>
                <a:gd name="T19" fmla="*/ 65 h 9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965">
                  <a:moveTo>
                    <a:pt x="272" y="20"/>
                  </a:moveTo>
                  <a:cubicBezTo>
                    <a:pt x="272" y="20"/>
                    <a:pt x="211" y="176"/>
                    <a:pt x="226" y="284"/>
                  </a:cubicBezTo>
                  <a:cubicBezTo>
                    <a:pt x="239" y="380"/>
                    <a:pt x="0" y="590"/>
                    <a:pt x="150" y="943"/>
                  </a:cubicBezTo>
                  <a:cubicBezTo>
                    <a:pt x="153" y="948"/>
                    <a:pt x="155" y="951"/>
                    <a:pt x="157" y="953"/>
                  </a:cubicBezTo>
                  <a:cubicBezTo>
                    <a:pt x="157" y="953"/>
                    <a:pt x="162" y="958"/>
                    <a:pt x="171" y="964"/>
                  </a:cubicBezTo>
                  <a:cubicBezTo>
                    <a:pt x="167" y="963"/>
                    <a:pt x="154" y="965"/>
                    <a:pt x="144" y="953"/>
                  </a:cubicBezTo>
                  <a:cubicBezTo>
                    <a:pt x="137" y="945"/>
                    <a:pt x="42" y="730"/>
                    <a:pt x="106" y="556"/>
                  </a:cubicBezTo>
                  <a:cubicBezTo>
                    <a:pt x="170" y="383"/>
                    <a:pt x="218" y="335"/>
                    <a:pt x="212" y="285"/>
                  </a:cubicBezTo>
                  <a:cubicBezTo>
                    <a:pt x="207" y="234"/>
                    <a:pt x="201" y="170"/>
                    <a:pt x="259" y="17"/>
                  </a:cubicBezTo>
                  <a:cubicBezTo>
                    <a:pt x="259" y="17"/>
                    <a:pt x="268" y="0"/>
                    <a:pt x="272" y="2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9" name="Freeform 264">
              <a:extLst>
                <a:ext uri="{FF2B5EF4-FFF2-40B4-BE49-F238E27FC236}">
                  <a16:creationId xmlns:a16="http://schemas.microsoft.com/office/drawing/2014/main" id="{6B0DEA8D-623A-4FC8-B293-A1691ACF6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959"/>
              <a:ext cx="3" cy="15"/>
            </a:xfrm>
            <a:custGeom>
              <a:avLst/>
              <a:gdLst>
                <a:gd name="T0" fmla="*/ 8 w 2"/>
                <a:gd name="T1" fmla="*/ 35 h 10"/>
                <a:gd name="T2" fmla="*/ 0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cubicBezTo>
                    <a:pt x="0" y="7"/>
                    <a:pt x="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0" name="Freeform 265">
              <a:extLst>
                <a:ext uri="{FF2B5EF4-FFF2-40B4-BE49-F238E27FC236}">
                  <a16:creationId xmlns:a16="http://schemas.microsoft.com/office/drawing/2014/main" id="{2FB5C34F-7C9C-4F1C-8E2A-7D0B9F43C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958"/>
              <a:ext cx="3" cy="12"/>
            </a:xfrm>
            <a:custGeom>
              <a:avLst/>
              <a:gdLst>
                <a:gd name="T0" fmla="*/ 0 w 2"/>
                <a:gd name="T1" fmla="*/ 27 h 8"/>
                <a:gd name="T2" fmla="*/ 5 w 2"/>
                <a:gd name="T3" fmla="*/ 12 h 8"/>
                <a:gd name="T4" fmla="*/ 8 w 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7"/>
                    <a:pt x="1" y="5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1" name="Freeform 266">
              <a:extLst>
                <a:ext uri="{FF2B5EF4-FFF2-40B4-BE49-F238E27FC236}">
                  <a16:creationId xmlns:a16="http://schemas.microsoft.com/office/drawing/2014/main" id="{EA01B4E1-39B2-48B9-A6D2-4C1432B33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965"/>
              <a:ext cx="7" cy="7"/>
            </a:xfrm>
            <a:custGeom>
              <a:avLst/>
              <a:gdLst>
                <a:gd name="T0" fmla="*/ 0 w 5"/>
                <a:gd name="T1" fmla="*/ 14 h 5"/>
                <a:gd name="T2" fmla="*/ 8 w 5"/>
                <a:gd name="T3" fmla="*/ 6 h 5"/>
                <a:gd name="T4" fmla="*/ 1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4"/>
                    <a:pt x="2" y="3"/>
                    <a:pt x="3" y="2"/>
                  </a:cubicBezTo>
                  <a:cubicBezTo>
                    <a:pt x="3" y="1"/>
                    <a:pt x="5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2" name="Freeform 267">
              <a:extLst>
                <a:ext uri="{FF2B5EF4-FFF2-40B4-BE49-F238E27FC236}">
                  <a16:creationId xmlns:a16="http://schemas.microsoft.com/office/drawing/2014/main" id="{0818491E-EC1B-4DE7-B62A-709759DF5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1977"/>
              <a:ext cx="10" cy="1"/>
            </a:xfrm>
            <a:custGeom>
              <a:avLst/>
              <a:gdLst>
                <a:gd name="T0" fmla="*/ 0 w 7"/>
                <a:gd name="T1" fmla="*/ 1 h 1"/>
                <a:gd name="T2" fmla="*/ 13 w 7"/>
                <a:gd name="T3" fmla="*/ 0 h 1"/>
                <a:gd name="T4" fmla="*/ 19 w 7"/>
                <a:gd name="T5" fmla="*/ 1 h 1"/>
                <a:gd name="T6" fmla="*/ 19 w 7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5" y="0"/>
                    <a:pt x="6" y="1"/>
                  </a:cubicBezTo>
                  <a:cubicBezTo>
                    <a:pt x="6" y="1"/>
                    <a:pt x="7" y="1"/>
                    <a:pt x="6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3" name="Freeform 268">
              <a:extLst>
                <a:ext uri="{FF2B5EF4-FFF2-40B4-BE49-F238E27FC236}">
                  <a16:creationId xmlns:a16="http://schemas.microsoft.com/office/drawing/2014/main" id="{F1C24E70-EC0A-482F-85EE-A2C18EC0D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970"/>
              <a:ext cx="4" cy="2"/>
            </a:xfrm>
            <a:custGeom>
              <a:avLst/>
              <a:gdLst>
                <a:gd name="T0" fmla="*/ 0 w 3"/>
                <a:gd name="T1" fmla="*/ 1 h 2"/>
                <a:gd name="T2" fmla="*/ 7 w 3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2">
            <a:extLst>
              <a:ext uri="{FF2B5EF4-FFF2-40B4-BE49-F238E27FC236}">
                <a16:creationId xmlns:a16="http://schemas.microsoft.com/office/drawing/2014/main" id="{91A8B139-41ED-42CD-BC4E-F15622F3CF9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Coronary Artery Bypass Grafting (4)</a:t>
            </a:r>
          </a:p>
        </p:txBody>
      </p:sp>
      <p:grpSp>
        <p:nvGrpSpPr>
          <p:cNvPr id="74754" name="Group 3">
            <a:extLst>
              <a:ext uri="{FF2B5EF4-FFF2-40B4-BE49-F238E27FC236}">
                <a16:creationId xmlns:a16="http://schemas.microsoft.com/office/drawing/2014/main" id="{FC42377B-DC01-4378-82C1-148899DEE52C}"/>
              </a:ext>
            </a:extLst>
          </p:cNvPr>
          <p:cNvGrpSpPr>
            <a:grpSpLocks/>
          </p:cNvGrpSpPr>
          <p:nvPr/>
        </p:nvGrpSpPr>
        <p:grpSpPr bwMode="auto">
          <a:xfrm>
            <a:off x="2505075" y="1246188"/>
            <a:ext cx="3362325" cy="4659312"/>
            <a:chOff x="618" y="785"/>
            <a:chExt cx="2118" cy="2935"/>
          </a:xfrm>
        </p:grpSpPr>
        <p:sp>
          <p:nvSpPr>
            <p:cNvPr id="74904" name="Freeform 4">
              <a:extLst>
                <a:ext uri="{FF2B5EF4-FFF2-40B4-BE49-F238E27FC236}">
                  <a16:creationId xmlns:a16="http://schemas.microsoft.com/office/drawing/2014/main" id="{69D57B15-055D-48D9-A65A-BD3093E32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179"/>
              <a:ext cx="326" cy="480"/>
            </a:xfrm>
            <a:custGeom>
              <a:avLst/>
              <a:gdLst>
                <a:gd name="T0" fmla="*/ 0 w 221"/>
                <a:gd name="T1" fmla="*/ 0 h 325"/>
                <a:gd name="T2" fmla="*/ 100 w 221"/>
                <a:gd name="T3" fmla="*/ 832 h 325"/>
                <a:gd name="T4" fmla="*/ 710 w 221"/>
                <a:gd name="T5" fmla="*/ 783 h 325"/>
                <a:gd name="T6" fmla="*/ 707 w 221"/>
                <a:gd name="T7" fmla="*/ 338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5" name="Freeform 5">
              <a:extLst>
                <a:ext uri="{FF2B5EF4-FFF2-40B4-BE49-F238E27FC236}">
                  <a16:creationId xmlns:a16="http://schemas.microsoft.com/office/drawing/2014/main" id="{80D6CE7E-5BF1-4324-802B-4E0E11043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3178"/>
              <a:ext cx="328" cy="480"/>
            </a:xfrm>
            <a:custGeom>
              <a:avLst/>
              <a:gdLst>
                <a:gd name="T0" fmla="*/ 0 w 222"/>
                <a:gd name="T1" fmla="*/ 0 h 325"/>
                <a:gd name="T2" fmla="*/ 100 w 222"/>
                <a:gd name="T3" fmla="*/ 832 h 325"/>
                <a:gd name="T4" fmla="*/ 717 w 222"/>
                <a:gd name="T5" fmla="*/ 786 h 325"/>
                <a:gd name="T6" fmla="*/ 714 w 222"/>
                <a:gd name="T7" fmla="*/ 338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6" name="Freeform 6">
              <a:extLst>
                <a:ext uri="{FF2B5EF4-FFF2-40B4-BE49-F238E27FC236}">
                  <a16:creationId xmlns:a16="http://schemas.microsoft.com/office/drawing/2014/main" id="{071BC056-B90D-4B2B-B6C4-A647B880D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3212"/>
              <a:ext cx="71" cy="353"/>
            </a:xfrm>
            <a:custGeom>
              <a:avLst/>
              <a:gdLst>
                <a:gd name="T0" fmla="*/ 83 w 48"/>
                <a:gd name="T1" fmla="*/ 755 h 239"/>
                <a:gd name="T2" fmla="*/ 0 w 48"/>
                <a:gd name="T3" fmla="*/ 0 h 239"/>
                <a:gd name="T4" fmla="*/ 120 w 48"/>
                <a:gd name="T5" fmla="*/ 61 h 239"/>
                <a:gd name="T6" fmla="*/ 120 w 48"/>
                <a:gd name="T7" fmla="*/ 770 h 239"/>
                <a:gd name="T8" fmla="*/ 83 w 48"/>
                <a:gd name="T9" fmla="*/ 755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7" name="Freeform 7">
              <a:extLst>
                <a:ext uri="{FF2B5EF4-FFF2-40B4-BE49-F238E27FC236}">
                  <a16:creationId xmlns:a16="http://schemas.microsoft.com/office/drawing/2014/main" id="{D4E6AB0C-DE82-45EA-9592-8D444D497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226"/>
              <a:ext cx="37" cy="263"/>
            </a:xfrm>
            <a:custGeom>
              <a:avLst/>
              <a:gdLst>
                <a:gd name="T0" fmla="*/ 0 w 25"/>
                <a:gd name="T1" fmla="*/ 0 h 178"/>
                <a:gd name="T2" fmla="*/ 81 w 25"/>
                <a:gd name="T3" fmla="*/ 575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8" name="Freeform 8">
              <a:extLst>
                <a:ext uri="{FF2B5EF4-FFF2-40B4-BE49-F238E27FC236}">
                  <a16:creationId xmlns:a16="http://schemas.microsoft.com/office/drawing/2014/main" id="{61B2A874-C83F-45A4-A96D-2B9C08223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266"/>
              <a:ext cx="177" cy="194"/>
            </a:xfrm>
            <a:custGeom>
              <a:avLst/>
              <a:gdLst>
                <a:gd name="T0" fmla="*/ 0 w 120"/>
                <a:gd name="T1" fmla="*/ 0 h 131"/>
                <a:gd name="T2" fmla="*/ 385 w 120"/>
                <a:gd name="T3" fmla="*/ 341 h 131"/>
                <a:gd name="T4" fmla="*/ 385 w 120"/>
                <a:gd name="T5" fmla="*/ 425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9" name="Freeform 9">
              <a:extLst>
                <a:ext uri="{FF2B5EF4-FFF2-40B4-BE49-F238E27FC236}">
                  <a16:creationId xmlns:a16="http://schemas.microsoft.com/office/drawing/2014/main" id="{88713A27-6F81-4E59-9F84-1B31A0052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2170"/>
              <a:ext cx="1906" cy="1550"/>
            </a:xfrm>
            <a:custGeom>
              <a:avLst/>
              <a:gdLst>
                <a:gd name="T0" fmla="*/ 2768 w 1292"/>
                <a:gd name="T1" fmla="*/ 306 h 1049"/>
                <a:gd name="T2" fmla="*/ 3498 w 1292"/>
                <a:gd name="T3" fmla="*/ 1385 h 1049"/>
                <a:gd name="T4" fmla="*/ 3498 w 1292"/>
                <a:gd name="T5" fmla="*/ 3054 h 1049"/>
                <a:gd name="T6" fmla="*/ 2610 w 1292"/>
                <a:gd name="T7" fmla="*/ 3274 h 1049"/>
                <a:gd name="T8" fmla="*/ 366 w 1292"/>
                <a:gd name="T9" fmla="*/ 2231 h 1049"/>
                <a:gd name="T10" fmla="*/ 1251 w 1292"/>
                <a:gd name="T11" fmla="*/ 330 h 1049"/>
                <a:gd name="T12" fmla="*/ 2768 w 1292"/>
                <a:gd name="T13" fmla="*/ 306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0" name="Freeform 10">
              <a:extLst>
                <a:ext uri="{FF2B5EF4-FFF2-40B4-BE49-F238E27FC236}">
                  <a16:creationId xmlns:a16="http://schemas.microsoft.com/office/drawing/2014/main" id="{404E6D3B-207F-4FD0-8A9E-4DE9450F7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348"/>
              <a:ext cx="296" cy="486"/>
            </a:xfrm>
            <a:custGeom>
              <a:avLst/>
              <a:gdLst>
                <a:gd name="T0" fmla="*/ 0 w 200"/>
                <a:gd name="T1" fmla="*/ 0 h 329"/>
                <a:gd name="T2" fmla="*/ 648 w 200"/>
                <a:gd name="T3" fmla="*/ 1061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1" name="Freeform 11">
              <a:extLst>
                <a:ext uri="{FF2B5EF4-FFF2-40B4-BE49-F238E27FC236}">
                  <a16:creationId xmlns:a16="http://schemas.microsoft.com/office/drawing/2014/main" id="{A1FBA029-BBF2-4772-8EDE-9FB085FC6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398"/>
              <a:ext cx="201" cy="344"/>
            </a:xfrm>
            <a:custGeom>
              <a:avLst/>
              <a:gdLst>
                <a:gd name="T0" fmla="*/ 0 w 136"/>
                <a:gd name="T1" fmla="*/ 0 h 233"/>
                <a:gd name="T2" fmla="*/ 439 w 136"/>
                <a:gd name="T3" fmla="*/ 750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2" name="Freeform 12">
              <a:extLst>
                <a:ext uri="{FF2B5EF4-FFF2-40B4-BE49-F238E27FC236}">
                  <a16:creationId xmlns:a16="http://schemas.microsoft.com/office/drawing/2014/main" id="{C993EFDB-4002-4AF4-8CAD-66B67E582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265"/>
              <a:ext cx="602" cy="1263"/>
            </a:xfrm>
            <a:custGeom>
              <a:avLst/>
              <a:gdLst>
                <a:gd name="T0" fmla="*/ 578 w 408"/>
                <a:gd name="T1" fmla="*/ 287 h 855"/>
                <a:gd name="T2" fmla="*/ 1021 w 408"/>
                <a:gd name="T3" fmla="*/ 439 h 855"/>
                <a:gd name="T4" fmla="*/ 1076 w 408"/>
                <a:gd name="T5" fmla="*/ 526 h 855"/>
                <a:gd name="T6" fmla="*/ 1056 w 408"/>
                <a:gd name="T7" fmla="*/ 520 h 855"/>
                <a:gd name="T8" fmla="*/ 572 w 408"/>
                <a:gd name="T9" fmla="*/ 329 h 855"/>
                <a:gd name="T10" fmla="*/ 235 w 408"/>
                <a:gd name="T11" fmla="*/ 238 h 855"/>
                <a:gd name="T12" fmla="*/ 481 w 408"/>
                <a:gd name="T13" fmla="*/ 399 h 855"/>
                <a:gd name="T14" fmla="*/ 732 w 408"/>
                <a:gd name="T15" fmla="*/ 812 h 855"/>
                <a:gd name="T16" fmla="*/ 1002 w 408"/>
                <a:gd name="T17" fmla="*/ 1038 h 855"/>
                <a:gd name="T18" fmla="*/ 1135 w 408"/>
                <a:gd name="T19" fmla="*/ 1197 h 855"/>
                <a:gd name="T20" fmla="*/ 977 w 408"/>
                <a:gd name="T21" fmla="*/ 1028 h 855"/>
                <a:gd name="T22" fmla="*/ 696 w 408"/>
                <a:gd name="T23" fmla="*/ 812 h 855"/>
                <a:gd name="T24" fmla="*/ 572 w 408"/>
                <a:gd name="T25" fmla="*/ 552 h 855"/>
                <a:gd name="T26" fmla="*/ 540 w 408"/>
                <a:gd name="T27" fmla="*/ 682 h 855"/>
                <a:gd name="T28" fmla="*/ 546 w 408"/>
                <a:gd name="T29" fmla="*/ 1006 h 855"/>
                <a:gd name="T30" fmla="*/ 736 w 408"/>
                <a:gd name="T31" fmla="*/ 1377 h 855"/>
                <a:gd name="T32" fmla="*/ 952 w 408"/>
                <a:gd name="T33" fmla="*/ 1541 h 855"/>
                <a:gd name="T34" fmla="*/ 1198 w 408"/>
                <a:gd name="T35" fmla="*/ 1688 h 855"/>
                <a:gd name="T36" fmla="*/ 1304 w 408"/>
                <a:gd name="T37" fmla="*/ 1709 h 855"/>
                <a:gd name="T38" fmla="*/ 1182 w 408"/>
                <a:gd name="T39" fmla="*/ 1709 h 855"/>
                <a:gd name="T40" fmla="*/ 953 w 408"/>
                <a:gd name="T41" fmla="*/ 1569 h 855"/>
                <a:gd name="T42" fmla="*/ 786 w 408"/>
                <a:gd name="T43" fmla="*/ 1514 h 855"/>
                <a:gd name="T44" fmla="*/ 829 w 408"/>
                <a:gd name="T45" fmla="*/ 1779 h 855"/>
                <a:gd name="T46" fmla="*/ 928 w 408"/>
                <a:gd name="T47" fmla="*/ 2012 h 855"/>
                <a:gd name="T48" fmla="*/ 1228 w 408"/>
                <a:gd name="T49" fmla="*/ 2473 h 855"/>
                <a:gd name="T50" fmla="*/ 1310 w 408"/>
                <a:gd name="T51" fmla="*/ 2756 h 855"/>
                <a:gd name="T52" fmla="*/ 1195 w 408"/>
                <a:gd name="T53" fmla="*/ 2457 h 855"/>
                <a:gd name="T54" fmla="*/ 899 w 408"/>
                <a:gd name="T55" fmla="*/ 2012 h 855"/>
                <a:gd name="T56" fmla="*/ 838 w 408"/>
                <a:gd name="T57" fmla="*/ 1838 h 855"/>
                <a:gd name="T58" fmla="*/ 819 w 408"/>
                <a:gd name="T59" fmla="*/ 1960 h 855"/>
                <a:gd name="T60" fmla="*/ 682 w 408"/>
                <a:gd name="T61" fmla="*/ 2140 h 855"/>
                <a:gd name="T62" fmla="*/ 546 w 408"/>
                <a:gd name="T63" fmla="*/ 2386 h 855"/>
                <a:gd name="T64" fmla="*/ 230 w 408"/>
                <a:gd name="T65" fmla="*/ 2501 h 855"/>
                <a:gd name="T66" fmla="*/ 400 w 408"/>
                <a:gd name="T67" fmla="*/ 2405 h 855"/>
                <a:gd name="T68" fmla="*/ 633 w 408"/>
                <a:gd name="T69" fmla="*/ 2180 h 855"/>
                <a:gd name="T70" fmla="*/ 778 w 408"/>
                <a:gd name="T71" fmla="*/ 1960 h 855"/>
                <a:gd name="T72" fmla="*/ 764 w 408"/>
                <a:gd name="T73" fmla="*/ 1768 h 855"/>
                <a:gd name="T74" fmla="*/ 724 w 408"/>
                <a:gd name="T75" fmla="*/ 1527 h 855"/>
                <a:gd name="T76" fmla="*/ 646 w 408"/>
                <a:gd name="T77" fmla="*/ 1346 h 855"/>
                <a:gd name="T78" fmla="*/ 513 w 408"/>
                <a:gd name="T79" fmla="*/ 993 h 855"/>
                <a:gd name="T80" fmla="*/ 351 w 408"/>
                <a:gd name="T81" fmla="*/ 1263 h 855"/>
                <a:gd name="T82" fmla="*/ 257 w 408"/>
                <a:gd name="T83" fmla="*/ 1579 h 855"/>
                <a:gd name="T84" fmla="*/ 325 w 408"/>
                <a:gd name="T85" fmla="*/ 1290 h 855"/>
                <a:gd name="T86" fmla="*/ 505 w 408"/>
                <a:gd name="T87" fmla="*/ 911 h 855"/>
                <a:gd name="T88" fmla="*/ 481 w 408"/>
                <a:gd name="T89" fmla="*/ 709 h 855"/>
                <a:gd name="T90" fmla="*/ 500 w 408"/>
                <a:gd name="T91" fmla="*/ 461 h 855"/>
                <a:gd name="T92" fmla="*/ 0 w 408"/>
                <a:gd name="T93" fmla="*/ 0 h 855"/>
                <a:gd name="T94" fmla="*/ 109 w 408"/>
                <a:gd name="T95" fmla="*/ 61 h 855"/>
                <a:gd name="T96" fmla="*/ 177 w 408"/>
                <a:gd name="T97" fmla="*/ 168 h 855"/>
                <a:gd name="T98" fmla="*/ 578 w 408"/>
                <a:gd name="T99" fmla="*/ 287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3" name="Freeform 13">
              <a:extLst>
                <a:ext uri="{FF2B5EF4-FFF2-40B4-BE49-F238E27FC236}">
                  <a16:creationId xmlns:a16="http://schemas.microsoft.com/office/drawing/2014/main" id="{0ABB3E9B-D5C9-4817-AE1E-57FA8F6BF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427"/>
              <a:ext cx="908" cy="1022"/>
            </a:xfrm>
            <a:custGeom>
              <a:avLst/>
              <a:gdLst>
                <a:gd name="T0" fmla="*/ 1844 w 616"/>
                <a:gd name="T1" fmla="*/ 1783 h 692"/>
                <a:gd name="T2" fmla="*/ 1608 w 616"/>
                <a:gd name="T3" fmla="*/ 2041 h 692"/>
                <a:gd name="T4" fmla="*/ 1063 w 616"/>
                <a:gd name="T5" fmla="*/ 2094 h 692"/>
                <a:gd name="T6" fmla="*/ 660 w 616"/>
                <a:gd name="T7" fmla="*/ 1871 h 692"/>
                <a:gd name="T8" fmla="*/ 345 w 616"/>
                <a:gd name="T9" fmla="*/ 1797 h 692"/>
                <a:gd name="T10" fmla="*/ 262 w 616"/>
                <a:gd name="T11" fmla="*/ 1734 h 692"/>
                <a:gd name="T12" fmla="*/ 202 w 616"/>
                <a:gd name="T13" fmla="*/ 1465 h 692"/>
                <a:gd name="T14" fmla="*/ 155 w 616"/>
                <a:gd name="T15" fmla="*/ 1099 h 692"/>
                <a:gd name="T16" fmla="*/ 198 w 616"/>
                <a:gd name="T17" fmla="*/ 1056 h 692"/>
                <a:gd name="T18" fmla="*/ 358 w 616"/>
                <a:gd name="T19" fmla="*/ 1153 h 692"/>
                <a:gd name="T20" fmla="*/ 613 w 616"/>
                <a:gd name="T21" fmla="*/ 1340 h 692"/>
                <a:gd name="T22" fmla="*/ 952 w 616"/>
                <a:gd name="T23" fmla="*/ 1322 h 692"/>
                <a:gd name="T24" fmla="*/ 1041 w 616"/>
                <a:gd name="T25" fmla="*/ 1573 h 692"/>
                <a:gd name="T26" fmla="*/ 1163 w 616"/>
                <a:gd name="T27" fmla="*/ 1684 h 692"/>
                <a:gd name="T28" fmla="*/ 1067 w 616"/>
                <a:gd name="T29" fmla="*/ 1565 h 692"/>
                <a:gd name="T30" fmla="*/ 1027 w 616"/>
                <a:gd name="T31" fmla="*/ 1366 h 692"/>
                <a:gd name="T32" fmla="*/ 1319 w 616"/>
                <a:gd name="T33" fmla="*/ 1486 h 692"/>
                <a:gd name="T34" fmla="*/ 1013 w 616"/>
                <a:gd name="T35" fmla="*/ 1317 h 692"/>
                <a:gd name="T36" fmla="*/ 771 w 616"/>
                <a:gd name="T37" fmla="*/ 1291 h 692"/>
                <a:gd name="T38" fmla="*/ 506 w 616"/>
                <a:gd name="T39" fmla="*/ 1211 h 692"/>
                <a:gd name="T40" fmla="*/ 298 w 616"/>
                <a:gd name="T41" fmla="*/ 1094 h 692"/>
                <a:gd name="T42" fmla="*/ 234 w 616"/>
                <a:gd name="T43" fmla="*/ 987 h 692"/>
                <a:gd name="T44" fmla="*/ 265 w 616"/>
                <a:gd name="T45" fmla="*/ 864 h 692"/>
                <a:gd name="T46" fmla="*/ 458 w 616"/>
                <a:gd name="T47" fmla="*/ 614 h 692"/>
                <a:gd name="T48" fmla="*/ 458 w 616"/>
                <a:gd name="T49" fmla="*/ 613 h 692"/>
                <a:gd name="T50" fmla="*/ 486 w 616"/>
                <a:gd name="T51" fmla="*/ 626 h 692"/>
                <a:gd name="T52" fmla="*/ 812 w 616"/>
                <a:gd name="T53" fmla="*/ 576 h 692"/>
                <a:gd name="T54" fmla="*/ 1019 w 616"/>
                <a:gd name="T55" fmla="*/ 631 h 692"/>
                <a:gd name="T56" fmla="*/ 1122 w 616"/>
                <a:gd name="T57" fmla="*/ 744 h 692"/>
                <a:gd name="T58" fmla="*/ 1082 w 616"/>
                <a:gd name="T59" fmla="*/ 622 h 692"/>
                <a:gd name="T60" fmla="*/ 1195 w 616"/>
                <a:gd name="T61" fmla="*/ 573 h 692"/>
                <a:gd name="T62" fmla="*/ 1419 w 616"/>
                <a:gd name="T63" fmla="*/ 507 h 692"/>
                <a:gd name="T64" fmla="*/ 971 w 616"/>
                <a:gd name="T65" fmla="*/ 589 h 692"/>
                <a:gd name="T66" fmla="*/ 596 w 616"/>
                <a:gd name="T67" fmla="*/ 619 h 692"/>
                <a:gd name="T68" fmla="*/ 441 w 616"/>
                <a:gd name="T69" fmla="*/ 521 h 692"/>
                <a:gd name="T70" fmla="*/ 560 w 616"/>
                <a:gd name="T71" fmla="*/ 378 h 692"/>
                <a:gd name="T72" fmla="*/ 737 w 616"/>
                <a:gd name="T73" fmla="*/ 0 h 692"/>
                <a:gd name="T74" fmla="*/ 674 w 616"/>
                <a:gd name="T75" fmla="*/ 55 h 692"/>
                <a:gd name="T76" fmla="*/ 453 w 616"/>
                <a:gd name="T77" fmla="*/ 411 h 692"/>
                <a:gd name="T78" fmla="*/ 320 w 616"/>
                <a:gd name="T79" fmla="*/ 390 h 692"/>
                <a:gd name="T80" fmla="*/ 308 w 616"/>
                <a:gd name="T81" fmla="*/ 477 h 692"/>
                <a:gd name="T82" fmla="*/ 386 w 616"/>
                <a:gd name="T83" fmla="*/ 657 h 692"/>
                <a:gd name="T84" fmla="*/ 202 w 616"/>
                <a:gd name="T85" fmla="*/ 905 h 692"/>
                <a:gd name="T86" fmla="*/ 96 w 616"/>
                <a:gd name="T87" fmla="*/ 1075 h 692"/>
                <a:gd name="T88" fmla="*/ 155 w 616"/>
                <a:gd name="T89" fmla="*/ 1440 h 692"/>
                <a:gd name="T90" fmla="*/ 242 w 616"/>
                <a:gd name="T91" fmla="*/ 1803 h 692"/>
                <a:gd name="T92" fmla="*/ 432 w 616"/>
                <a:gd name="T93" fmla="*/ 2054 h 692"/>
                <a:gd name="T94" fmla="*/ 289 w 616"/>
                <a:gd name="T95" fmla="*/ 1817 h 692"/>
                <a:gd name="T96" fmla="*/ 289 w 616"/>
                <a:gd name="T97" fmla="*/ 1817 h 692"/>
                <a:gd name="T98" fmla="*/ 326 w 616"/>
                <a:gd name="T99" fmla="*/ 1830 h 692"/>
                <a:gd name="T100" fmla="*/ 634 w 616"/>
                <a:gd name="T101" fmla="*/ 1899 h 692"/>
                <a:gd name="T102" fmla="*/ 1045 w 616"/>
                <a:gd name="T103" fmla="*/ 2122 h 692"/>
                <a:gd name="T104" fmla="*/ 1604 w 616"/>
                <a:gd name="T105" fmla="*/ 2085 h 692"/>
                <a:gd name="T106" fmla="*/ 1860 w 616"/>
                <a:gd name="T107" fmla="*/ 1802 h 692"/>
                <a:gd name="T108" fmla="*/ 1972 w 616"/>
                <a:gd name="T109" fmla="*/ 1656 h 692"/>
                <a:gd name="T110" fmla="*/ 1844 w 616"/>
                <a:gd name="T111" fmla="*/ 1783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4" name="Freeform 14">
              <a:extLst>
                <a:ext uri="{FF2B5EF4-FFF2-40B4-BE49-F238E27FC236}">
                  <a16:creationId xmlns:a16="http://schemas.microsoft.com/office/drawing/2014/main" id="{2C8E9509-7306-4153-A586-1A5FBE4DD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31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5" name="Freeform 15">
              <a:extLst>
                <a:ext uri="{FF2B5EF4-FFF2-40B4-BE49-F238E27FC236}">
                  <a16:creationId xmlns:a16="http://schemas.microsoft.com/office/drawing/2014/main" id="{3585789F-DF32-4A5C-945B-B4E204E20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442"/>
              <a:ext cx="912" cy="1000"/>
            </a:xfrm>
            <a:custGeom>
              <a:avLst/>
              <a:gdLst>
                <a:gd name="T0" fmla="*/ 1851 w 618"/>
                <a:gd name="T1" fmla="*/ 1737 h 677"/>
                <a:gd name="T2" fmla="*/ 1610 w 618"/>
                <a:gd name="T3" fmla="*/ 1999 h 677"/>
                <a:gd name="T4" fmla="*/ 1086 w 618"/>
                <a:gd name="T5" fmla="*/ 2049 h 677"/>
                <a:gd name="T6" fmla="*/ 660 w 618"/>
                <a:gd name="T7" fmla="*/ 1829 h 677"/>
                <a:gd name="T8" fmla="*/ 347 w 618"/>
                <a:gd name="T9" fmla="*/ 1755 h 677"/>
                <a:gd name="T10" fmla="*/ 261 w 618"/>
                <a:gd name="T11" fmla="*/ 1688 h 677"/>
                <a:gd name="T12" fmla="*/ 198 w 618"/>
                <a:gd name="T13" fmla="*/ 1421 h 677"/>
                <a:gd name="T14" fmla="*/ 155 w 618"/>
                <a:gd name="T15" fmla="*/ 1056 h 677"/>
                <a:gd name="T16" fmla="*/ 211 w 618"/>
                <a:gd name="T17" fmla="*/ 1000 h 677"/>
                <a:gd name="T18" fmla="*/ 376 w 618"/>
                <a:gd name="T19" fmla="*/ 1108 h 677"/>
                <a:gd name="T20" fmla="*/ 633 w 618"/>
                <a:gd name="T21" fmla="*/ 1291 h 677"/>
                <a:gd name="T22" fmla="*/ 974 w 618"/>
                <a:gd name="T23" fmla="*/ 1270 h 677"/>
                <a:gd name="T24" fmla="*/ 1070 w 618"/>
                <a:gd name="T25" fmla="*/ 1524 h 677"/>
                <a:gd name="T26" fmla="*/ 1181 w 618"/>
                <a:gd name="T27" fmla="*/ 1654 h 677"/>
                <a:gd name="T28" fmla="*/ 1089 w 618"/>
                <a:gd name="T29" fmla="*/ 1521 h 677"/>
                <a:gd name="T30" fmla="*/ 1034 w 618"/>
                <a:gd name="T31" fmla="*/ 1309 h 677"/>
                <a:gd name="T32" fmla="*/ 1340 w 618"/>
                <a:gd name="T33" fmla="*/ 1453 h 677"/>
                <a:gd name="T34" fmla="*/ 1015 w 618"/>
                <a:gd name="T35" fmla="*/ 1267 h 677"/>
                <a:gd name="T36" fmla="*/ 770 w 618"/>
                <a:gd name="T37" fmla="*/ 1248 h 677"/>
                <a:gd name="T38" fmla="*/ 512 w 618"/>
                <a:gd name="T39" fmla="*/ 1157 h 677"/>
                <a:gd name="T40" fmla="*/ 297 w 618"/>
                <a:gd name="T41" fmla="*/ 1052 h 677"/>
                <a:gd name="T42" fmla="*/ 230 w 618"/>
                <a:gd name="T43" fmla="*/ 945 h 677"/>
                <a:gd name="T44" fmla="*/ 264 w 618"/>
                <a:gd name="T45" fmla="*/ 818 h 677"/>
                <a:gd name="T46" fmla="*/ 463 w 618"/>
                <a:gd name="T47" fmla="*/ 561 h 677"/>
                <a:gd name="T48" fmla="*/ 463 w 618"/>
                <a:gd name="T49" fmla="*/ 558 h 677"/>
                <a:gd name="T50" fmla="*/ 494 w 618"/>
                <a:gd name="T51" fmla="*/ 570 h 677"/>
                <a:gd name="T52" fmla="*/ 816 w 618"/>
                <a:gd name="T53" fmla="*/ 532 h 677"/>
                <a:gd name="T54" fmla="*/ 1021 w 618"/>
                <a:gd name="T55" fmla="*/ 581 h 677"/>
                <a:gd name="T56" fmla="*/ 1136 w 618"/>
                <a:gd name="T57" fmla="*/ 712 h 677"/>
                <a:gd name="T58" fmla="*/ 1082 w 618"/>
                <a:gd name="T59" fmla="*/ 581 h 677"/>
                <a:gd name="T60" fmla="*/ 1203 w 618"/>
                <a:gd name="T61" fmla="*/ 532 h 677"/>
                <a:gd name="T62" fmla="*/ 1439 w 618"/>
                <a:gd name="T63" fmla="*/ 477 h 677"/>
                <a:gd name="T64" fmla="*/ 971 w 618"/>
                <a:gd name="T65" fmla="*/ 545 h 677"/>
                <a:gd name="T66" fmla="*/ 595 w 618"/>
                <a:gd name="T67" fmla="*/ 573 h 677"/>
                <a:gd name="T68" fmla="*/ 457 w 618"/>
                <a:gd name="T69" fmla="*/ 486 h 677"/>
                <a:gd name="T70" fmla="*/ 559 w 618"/>
                <a:gd name="T71" fmla="*/ 335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9 h 677"/>
                <a:gd name="T80" fmla="*/ 316 w 618"/>
                <a:gd name="T81" fmla="*/ 417 h 677"/>
                <a:gd name="T82" fmla="*/ 390 w 618"/>
                <a:gd name="T83" fmla="*/ 613 h 677"/>
                <a:gd name="T84" fmla="*/ 198 w 618"/>
                <a:gd name="T85" fmla="*/ 864 h 677"/>
                <a:gd name="T86" fmla="*/ 93 w 618"/>
                <a:gd name="T87" fmla="*/ 1032 h 677"/>
                <a:gd name="T88" fmla="*/ 151 w 618"/>
                <a:gd name="T89" fmla="*/ 1399 h 677"/>
                <a:gd name="T90" fmla="*/ 238 w 618"/>
                <a:gd name="T91" fmla="*/ 1759 h 677"/>
                <a:gd name="T92" fmla="*/ 447 w 618"/>
                <a:gd name="T93" fmla="*/ 2025 h 677"/>
                <a:gd name="T94" fmla="*/ 285 w 618"/>
                <a:gd name="T95" fmla="*/ 1771 h 677"/>
                <a:gd name="T96" fmla="*/ 285 w 618"/>
                <a:gd name="T97" fmla="*/ 1771 h 677"/>
                <a:gd name="T98" fmla="*/ 339 w 618"/>
                <a:gd name="T99" fmla="*/ 1783 h 677"/>
                <a:gd name="T100" fmla="*/ 633 w 618"/>
                <a:gd name="T101" fmla="*/ 1857 h 677"/>
                <a:gd name="T102" fmla="*/ 1076 w 618"/>
                <a:gd name="T103" fmla="*/ 2080 h 677"/>
                <a:gd name="T104" fmla="*/ 1610 w 618"/>
                <a:gd name="T105" fmla="*/ 2040 h 677"/>
                <a:gd name="T106" fmla="*/ 1864 w 618"/>
                <a:gd name="T107" fmla="*/ 1756 h 677"/>
                <a:gd name="T108" fmla="*/ 1986 w 618"/>
                <a:gd name="T109" fmla="*/ 1623 h 677"/>
                <a:gd name="T110" fmla="*/ 1851 w 618"/>
                <a:gd name="T111" fmla="*/ 1737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6" name="Freeform 16">
              <a:extLst>
                <a:ext uri="{FF2B5EF4-FFF2-40B4-BE49-F238E27FC236}">
                  <a16:creationId xmlns:a16="http://schemas.microsoft.com/office/drawing/2014/main" id="{8F5F434E-A907-4DB7-B1D9-D88D24325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31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7" name="Freeform 17">
              <a:extLst>
                <a:ext uri="{FF2B5EF4-FFF2-40B4-BE49-F238E27FC236}">
                  <a16:creationId xmlns:a16="http://schemas.microsoft.com/office/drawing/2014/main" id="{C5159B42-2079-4BAB-AAF7-3BCB0638D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442"/>
              <a:ext cx="912" cy="1000"/>
            </a:xfrm>
            <a:custGeom>
              <a:avLst/>
              <a:gdLst>
                <a:gd name="T0" fmla="*/ 1851 w 618"/>
                <a:gd name="T1" fmla="*/ 1737 h 677"/>
                <a:gd name="T2" fmla="*/ 1610 w 618"/>
                <a:gd name="T3" fmla="*/ 1999 h 677"/>
                <a:gd name="T4" fmla="*/ 1086 w 618"/>
                <a:gd name="T5" fmla="*/ 2049 h 677"/>
                <a:gd name="T6" fmla="*/ 660 w 618"/>
                <a:gd name="T7" fmla="*/ 1829 h 677"/>
                <a:gd name="T8" fmla="*/ 347 w 618"/>
                <a:gd name="T9" fmla="*/ 1755 h 677"/>
                <a:gd name="T10" fmla="*/ 261 w 618"/>
                <a:gd name="T11" fmla="*/ 1688 h 677"/>
                <a:gd name="T12" fmla="*/ 198 w 618"/>
                <a:gd name="T13" fmla="*/ 1421 h 677"/>
                <a:gd name="T14" fmla="*/ 155 w 618"/>
                <a:gd name="T15" fmla="*/ 1056 h 677"/>
                <a:gd name="T16" fmla="*/ 211 w 618"/>
                <a:gd name="T17" fmla="*/ 1000 h 677"/>
                <a:gd name="T18" fmla="*/ 376 w 618"/>
                <a:gd name="T19" fmla="*/ 1108 h 677"/>
                <a:gd name="T20" fmla="*/ 633 w 618"/>
                <a:gd name="T21" fmla="*/ 1291 h 677"/>
                <a:gd name="T22" fmla="*/ 974 w 618"/>
                <a:gd name="T23" fmla="*/ 1270 h 677"/>
                <a:gd name="T24" fmla="*/ 1070 w 618"/>
                <a:gd name="T25" fmla="*/ 1524 h 677"/>
                <a:gd name="T26" fmla="*/ 1181 w 618"/>
                <a:gd name="T27" fmla="*/ 1654 h 677"/>
                <a:gd name="T28" fmla="*/ 1089 w 618"/>
                <a:gd name="T29" fmla="*/ 1521 h 677"/>
                <a:gd name="T30" fmla="*/ 1034 w 618"/>
                <a:gd name="T31" fmla="*/ 1309 h 677"/>
                <a:gd name="T32" fmla="*/ 1340 w 618"/>
                <a:gd name="T33" fmla="*/ 1453 h 677"/>
                <a:gd name="T34" fmla="*/ 1015 w 618"/>
                <a:gd name="T35" fmla="*/ 1267 h 677"/>
                <a:gd name="T36" fmla="*/ 770 w 618"/>
                <a:gd name="T37" fmla="*/ 1248 h 677"/>
                <a:gd name="T38" fmla="*/ 512 w 618"/>
                <a:gd name="T39" fmla="*/ 1157 h 677"/>
                <a:gd name="T40" fmla="*/ 297 w 618"/>
                <a:gd name="T41" fmla="*/ 1052 h 677"/>
                <a:gd name="T42" fmla="*/ 230 w 618"/>
                <a:gd name="T43" fmla="*/ 945 h 677"/>
                <a:gd name="T44" fmla="*/ 264 w 618"/>
                <a:gd name="T45" fmla="*/ 818 h 677"/>
                <a:gd name="T46" fmla="*/ 463 w 618"/>
                <a:gd name="T47" fmla="*/ 561 h 677"/>
                <a:gd name="T48" fmla="*/ 463 w 618"/>
                <a:gd name="T49" fmla="*/ 558 h 677"/>
                <a:gd name="T50" fmla="*/ 494 w 618"/>
                <a:gd name="T51" fmla="*/ 570 h 677"/>
                <a:gd name="T52" fmla="*/ 816 w 618"/>
                <a:gd name="T53" fmla="*/ 532 h 677"/>
                <a:gd name="T54" fmla="*/ 1021 w 618"/>
                <a:gd name="T55" fmla="*/ 581 h 677"/>
                <a:gd name="T56" fmla="*/ 1136 w 618"/>
                <a:gd name="T57" fmla="*/ 712 h 677"/>
                <a:gd name="T58" fmla="*/ 1082 w 618"/>
                <a:gd name="T59" fmla="*/ 581 h 677"/>
                <a:gd name="T60" fmla="*/ 1203 w 618"/>
                <a:gd name="T61" fmla="*/ 532 h 677"/>
                <a:gd name="T62" fmla="*/ 1439 w 618"/>
                <a:gd name="T63" fmla="*/ 477 h 677"/>
                <a:gd name="T64" fmla="*/ 971 w 618"/>
                <a:gd name="T65" fmla="*/ 545 h 677"/>
                <a:gd name="T66" fmla="*/ 595 w 618"/>
                <a:gd name="T67" fmla="*/ 573 h 677"/>
                <a:gd name="T68" fmla="*/ 457 w 618"/>
                <a:gd name="T69" fmla="*/ 486 h 677"/>
                <a:gd name="T70" fmla="*/ 559 w 618"/>
                <a:gd name="T71" fmla="*/ 335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9 h 677"/>
                <a:gd name="T80" fmla="*/ 316 w 618"/>
                <a:gd name="T81" fmla="*/ 417 h 677"/>
                <a:gd name="T82" fmla="*/ 390 w 618"/>
                <a:gd name="T83" fmla="*/ 613 h 677"/>
                <a:gd name="T84" fmla="*/ 198 w 618"/>
                <a:gd name="T85" fmla="*/ 864 h 677"/>
                <a:gd name="T86" fmla="*/ 93 w 618"/>
                <a:gd name="T87" fmla="*/ 1032 h 677"/>
                <a:gd name="T88" fmla="*/ 151 w 618"/>
                <a:gd name="T89" fmla="*/ 1399 h 677"/>
                <a:gd name="T90" fmla="*/ 238 w 618"/>
                <a:gd name="T91" fmla="*/ 1759 h 677"/>
                <a:gd name="T92" fmla="*/ 447 w 618"/>
                <a:gd name="T93" fmla="*/ 2025 h 677"/>
                <a:gd name="T94" fmla="*/ 285 w 618"/>
                <a:gd name="T95" fmla="*/ 1771 h 677"/>
                <a:gd name="T96" fmla="*/ 285 w 618"/>
                <a:gd name="T97" fmla="*/ 1771 h 677"/>
                <a:gd name="T98" fmla="*/ 339 w 618"/>
                <a:gd name="T99" fmla="*/ 1783 h 677"/>
                <a:gd name="T100" fmla="*/ 633 w 618"/>
                <a:gd name="T101" fmla="*/ 1857 h 677"/>
                <a:gd name="T102" fmla="*/ 1076 w 618"/>
                <a:gd name="T103" fmla="*/ 2080 h 677"/>
                <a:gd name="T104" fmla="*/ 1610 w 618"/>
                <a:gd name="T105" fmla="*/ 2040 h 677"/>
                <a:gd name="T106" fmla="*/ 1864 w 618"/>
                <a:gd name="T107" fmla="*/ 1756 h 677"/>
                <a:gd name="T108" fmla="*/ 1986 w 618"/>
                <a:gd name="T109" fmla="*/ 1623 h 677"/>
                <a:gd name="T110" fmla="*/ 1851 w 618"/>
                <a:gd name="T111" fmla="*/ 1737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8" name="Freeform 18">
              <a:extLst>
                <a:ext uri="{FF2B5EF4-FFF2-40B4-BE49-F238E27FC236}">
                  <a16:creationId xmlns:a16="http://schemas.microsoft.com/office/drawing/2014/main" id="{EACECD05-330F-4838-B029-350E38A46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262"/>
              <a:ext cx="602" cy="1263"/>
            </a:xfrm>
            <a:custGeom>
              <a:avLst/>
              <a:gdLst>
                <a:gd name="T0" fmla="*/ 578 w 408"/>
                <a:gd name="T1" fmla="*/ 287 h 855"/>
                <a:gd name="T2" fmla="*/ 1021 w 408"/>
                <a:gd name="T3" fmla="*/ 439 h 855"/>
                <a:gd name="T4" fmla="*/ 1054 w 408"/>
                <a:gd name="T5" fmla="*/ 527 h 855"/>
                <a:gd name="T6" fmla="*/ 1054 w 408"/>
                <a:gd name="T7" fmla="*/ 527 h 855"/>
                <a:gd name="T8" fmla="*/ 572 w 408"/>
                <a:gd name="T9" fmla="*/ 329 h 855"/>
                <a:gd name="T10" fmla="*/ 235 w 408"/>
                <a:gd name="T11" fmla="*/ 238 h 855"/>
                <a:gd name="T12" fmla="*/ 481 w 408"/>
                <a:gd name="T13" fmla="*/ 399 h 855"/>
                <a:gd name="T14" fmla="*/ 732 w 408"/>
                <a:gd name="T15" fmla="*/ 812 h 855"/>
                <a:gd name="T16" fmla="*/ 1002 w 408"/>
                <a:gd name="T17" fmla="*/ 1038 h 855"/>
                <a:gd name="T18" fmla="*/ 1135 w 408"/>
                <a:gd name="T19" fmla="*/ 1197 h 855"/>
                <a:gd name="T20" fmla="*/ 977 w 408"/>
                <a:gd name="T21" fmla="*/ 1028 h 855"/>
                <a:gd name="T22" fmla="*/ 696 w 408"/>
                <a:gd name="T23" fmla="*/ 812 h 855"/>
                <a:gd name="T24" fmla="*/ 572 w 408"/>
                <a:gd name="T25" fmla="*/ 552 h 855"/>
                <a:gd name="T26" fmla="*/ 540 w 408"/>
                <a:gd name="T27" fmla="*/ 682 h 855"/>
                <a:gd name="T28" fmla="*/ 546 w 408"/>
                <a:gd name="T29" fmla="*/ 1006 h 855"/>
                <a:gd name="T30" fmla="*/ 736 w 408"/>
                <a:gd name="T31" fmla="*/ 1377 h 855"/>
                <a:gd name="T32" fmla="*/ 952 w 408"/>
                <a:gd name="T33" fmla="*/ 1541 h 855"/>
                <a:gd name="T34" fmla="*/ 1198 w 408"/>
                <a:gd name="T35" fmla="*/ 1688 h 855"/>
                <a:gd name="T36" fmla="*/ 1304 w 408"/>
                <a:gd name="T37" fmla="*/ 1709 h 855"/>
                <a:gd name="T38" fmla="*/ 1182 w 408"/>
                <a:gd name="T39" fmla="*/ 1709 h 855"/>
                <a:gd name="T40" fmla="*/ 953 w 408"/>
                <a:gd name="T41" fmla="*/ 1569 h 855"/>
                <a:gd name="T42" fmla="*/ 786 w 408"/>
                <a:gd name="T43" fmla="*/ 1514 h 855"/>
                <a:gd name="T44" fmla="*/ 829 w 408"/>
                <a:gd name="T45" fmla="*/ 1779 h 855"/>
                <a:gd name="T46" fmla="*/ 928 w 408"/>
                <a:gd name="T47" fmla="*/ 2012 h 855"/>
                <a:gd name="T48" fmla="*/ 1228 w 408"/>
                <a:gd name="T49" fmla="*/ 2473 h 855"/>
                <a:gd name="T50" fmla="*/ 1310 w 408"/>
                <a:gd name="T51" fmla="*/ 2756 h 855"/>
                <a:gd name="T52" fmla="*/ 1195 w 408"/>
                <a:gd name="T53" fmla="*/ 2457 h 855"/>
                <a:gd name="T54" fmla="*/ 899 w 408"/>
                <a:gd name="T55" fmla="*/ 2012 h 855"/>
                <a:gd name="T56" fmla="*/ 838 w 408"/>
                <a:gd name="T57" fmla="*/ 1838 h 855"/>
                <a:gd name="T58" fmla="*/ 819 w 408"/>
                <a:gd name="T59" fmla="*/ 1960 h 855"/>
                <a:gd name="T60" fmla="*/ 682 w 408"/>
                <a:gd name="T61" fmla="*/ 2140 h 855"/>
                <a:gd name="T62" fmla="*/ 546 w 408"/>
                <a:gd name="T63" fmla="*/ 2386 h 855"/>
                <a:gd name="T64" fmla="*/ 230 w 408"/>
                <a:gd name="T65" fmla="*/ 2501 h 855"/>
                <a:gd name="T66" fmla="*/ 400 w 408"/>
                <a:gd name="T67" fmla="*/ 2405 h 855"/>
                <a:gd name="T68" fmla="*/ 633 w 408"/>
                <a:gd name="T69" fmla="*/ 2180 h 855"/>
                <a:gd name="T70" fmla="*/ 778 w 408"/>
                <a:gd name="T71" fmla="*/ 1960 h 855"/>
                <a:gd name="T72" fmla="*/ 764 w 408"/>
                <a:gd name="T73" fmla="*/ 1768 h 855"/>
                <a:gd name="T74" fmla="*/ 724 w 408"/>
                <a:gd name="T75" fmla="*/ 1527 h 855"/>
                <a:gd name="T76" fmla="*/ 646 w 408"/>
                <a:gd name="T77" fmla="*/ 1346 h 855"/>
                <a:gd name="T78" fmla="*/ 513 w 408"/>
                <a:gd name="T79" fmla="*/ 993 h 855"/>
                <a:gd name="T80" fmla="*/ 351 w 408"/>
                <a:gd name="T81" fmla="*/ 1263 h 855"/>
                <a:gd name="T82" fmla="*/ 257 w 408"/>
                <a:gd name="T83" fmla="*/ 1579 h 855"/>
                <a:gd name="T84" fmla="*/ 325 w 408"/>
                <a:gd name="T85" fmla="*/ 1290 h 855"/>
                <a:gd name="T86" fmla="*/ 505 w 408"/>
                <a:gd name="T87" fmla="*/ 911 h 855"/>
                <a:gd name="T88" fmla="*/ 481 w 408"/>
                <a:gd name="T89" fmla="*/ 709 h 855"/>
                <a:gd name="T90" fmla="*/ 500 w 408"/>
                <a:gd name="T91" fmla="*/ 461 h 855"/>
                <a:gd name="T92" fmla="*/ 0 w 408"/>
                <a:gd name="T93" fmla="*/ 0 h 855"/>
                <a:gd name="T94" fmla="*/ 109 w 408"/>
                <a:gd name="T95" fmla="*/ 61 h 855"/>
                <a:gd name="T96" fmla="*/ 177 w 408"/>
                <a:gd name="T97" fmla="*/ 168 h 855"/>
                <a:gd name="T98" fmla="*/ 578 w 408"/>
                <a:gd name="T99" fmla="*/ 287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9" name="Freeform 19">
              <a:extLst>
                <a:ext uri="{FF2B5EF4-FFF2-40B4-BE49-F238E27FC236}">
                  <a16:creationId xmlns:a16="http://schemas.microsoft.com/office/drawing/2014/main" id="{435D04EF-D658-4AB4-8CA2-1B8937043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327"/>
              <a:ext cx="137" cy="117"/>
            </a:xfrm>
            <a:custGeom>
              <a:avLst/>
              <a:gdLst>
                <a:gd name="T0" fmla="*/ 0 w 93"/>
                <a:gd name="T1" fmla="*/ 0 h 79"/>
                <a:gd name="T2" fmla="*/ 298 w 93"/>
                <a:gd name="T3" fmla="*/ 25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0" name="Freeform 20">
              <a:extLst>
                <a:ext uri="{FF2B5EF4-FFF2-40B4-BE49-F238E27FC236}">
                  <a16:creationId xmlns:a16="http://schemas.microsoft.com/office/drawing/2014/main" id="{4BC8EBE0-5D9D-4FB7-9E98-9947CB90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644"/>
              <a:ext cx="63" cy="89"/>
            </a:xfrm>
            <a:custGeom>
              <a:avLst/>
              <a:gdLst>
                <a:gd name="T0" fmla="*/ 9 w 43"/>
                <a:gd name="T1" fmla="*/ 0 h 60"/>
                <a:gd name="T2" fmla="*/ 0 w 43"/>
                <a:gd name="T3" fmla="*/ 196 h 60"/>
                <a:gd name="T4" fmla="*/ 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1" name="Freeform 21">
              <a:extLst>
                <a:ext uri="{FF2B5EF4-FFF2-40B4-BE49-F238E27FC236}">
                  <a16:creationId xmlns:a16="http://schemas.microsoft.com/office/drawing/2014/main" id="{756CEC03-EE4A-4BAD-ACB3-E05013598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331"/>
              <a:ext cx="165" cy="127"/>
            </a:xfrm>
            <a:custGeom>
              <a:avLst/>
              <a:gdLst>
                <a:gd name="T0" fmla="*/ 0 w 112"/>
                <a:gd name="T1" fmla="*/ 0 h 86"/>
                <a:gd name="T2" fmla="*/ 358 w 112"/>
                <a:gd name="T3" fmla="*/ 278 h 86"/>
                <a:gd name="T4" fmla="*/ 28 w 112"/>
                <a:gd name="T5" fmla="*/ 9 h 86"/>
                <a:gd name="T6" fmla="*/ 0 w 112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86">
                  <a:moveTo>
                    <a:pt x="0" y="0"/>
                  </a:moveTo>
                  <a:cubicBezTo>
                    <a:pt x="0" y="0"/>
                    <a:pt x="36" y="52"/>
                    <a:pt x="112" y="86"/>
                  </a:cubicBezTo>
                  <a:cubicBezTo>
                    <a:pt x="112" y="86"/>
                    <a:pt x="28" y="32"/>
                    <a:pt x="9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2" name="Freeform 22">
              <a:extLst>
                <a:ext uri="{FF2B5EF4-FFF2-40B4-BE49-F238E27FC236}">
                  <a16:creationId xmlns:a16="http://schemas.microsoft.com/office/drawing/2014/main" id="{321C53DD-6BA8-48B6-867F-645216DD0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650"/>
              <a:ext cx="33" cy="65"/>
            </a:xfrm>
            <a:custGeom>
              <a:avLst/>
              <a:gdLst>
                <a:gd name="T0" fmla="*/ 0 w 22"/>
                <a:gd name="T1" fmla="*/ 0 h 44"/>
                <a:gd name="T2" fmla="*/ 14 w 22"/>
                <a:gd name="T3" fmla="*/ 142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3" name="Freeform 23">
              <a:extLst>
                <a:ext uri="{FF2B5EF4-FFF2-40B4-BE49-F238E27FC236}">
                  <a16:creationId xmlns:a16="http://schemas.microsoft.com/office/drawing/2014/main" id="{B69766BA-3A7F-422B-B760-3DFD2C914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885"/>
              <a:ext cx="13" cy="15"/>
            </a:xfrm>
            <a:custGeom>
              <a:avLst/>
              <a:gdLst>
                <a:gd name="T0" fmla="*/ 0 w 9"/>
                <a:gd name="T1" fmla="*/ 35 h 10"/>
                <a:gd name="T2" fmla="*/ 27 w 9"/>
                <a:gd name="T3" fmla="*/ 27 h 10"/>
                <a:gd name="T4" fmla="*/ 0 w 9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4" name="Freeform 24">
              <a:extLst>
                <a:ext uri="{FF2B5EF4-FFF2-40B4-BE49-F238E27FC236}">
                  <a16:creationId xmlns:a16="http://schemas.microsoft.com/office/drawing/2014/main" id="{6B00EC86-BD37-47FC-9273-5FFE9567F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235"/>
              <a:ext cx="26" cy="30"/>
            </a:xfrm>
            <a:custGeom>
              <a:avLst/>
              <a:gdLst>
                <a:gd name="T0" fmla="*/ 55 w 18"/>
                <a:gd name="T1" fmla="*/ 27 h 20"/>
                <a:gd name="T2" fmla="*/ 19 w 18"/>
                <a:gd name="T3" fmla="*/ 68 h 20"/>
                <a:gd name="T4" fmla="*/ 55 w 18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5" name="Freeform 25">
              <a:extLst>
                <a:ext uri="{FF2B5EF4-FFF2-40B4-BE49-F238E27FC236}">
                  <a16:creationId xmlns:a16="http://schemas.microsoft.com/office/drawing/2014/main" id="{698AC4A4-0950-438D-90D0-CDBA6DAE8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274"/>
              <a:ext cx="64" cy="31"/>
            </a:xfrm>
            <a:custGeom>
              <a:avLst/>
              <a:gdLst>
                <a:gd name="T0" fmla="*/ 0 w 43"/>
                <a:gd name="T1" fmla="*/ 1 h 21"/>
                <a:gd name="T2" fmla="*/ 141 w 43"/>
                <a:gd name="T3" fmla="*/ 68 h 21"/>
                <a:gd name="T4" fmla="*/ 0 w 43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6" name="Freeform 26">
              <a:extLst>
                <a:ext uri="{FF2B5EF4-FFF2-40B4-BE49-F238E27FC236}">
                  <a16:creationId xmlns:a16="http://schemas.microsoft.com/office/drawing/2014/main" id="{6A8C2AFB-A4C6-41A4-BA86-DACAF1946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3384"/>
              <a:ext cx="85" cy="30"/>
            </a:xfrm>
            <a:custGeom>
              <a:avLst/>
              <a:gdLst>
                <a:gd name="T0" fmla="*/ 183 w 58"/>
                <a:gd name="T1" fmla="*/ 0 h 20"/>
                <a:gd name="T2" fmla="*/ 0 w 58"/>
                <a:gd name="T3" fmla="*/ 68 h 20"/>
                <a:gd name="T4" fmla="*/ 183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7" name="Freeform 27">
              <a:extLst>
                <a:ext uri="{FF2B5EF4-FFF2-40B4-BE49-F238E27FC236}">
                  <a16:creationId xmlns:a16="http://schemas.microsoft.com/office/drawing/2014/main" id="{D29EAE54-3B4E-49D5-8D13-2D474C282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992"/>
              <a:ext cx="49" cy="26"/>
            </a:xfrm>
            <a:custGeom>
              <a:avLst/>
              <a:gdLst>
                <a:gd name="T0" fmla="*/ 0 w 33"/>
                <a:gd name="T1" fmla="*/ 19 h 18"/>
                <a:gd name="T2" fmla="*/ 108 w 33"/>
                <a:gd name="T3" fmla="*/ 55 h 18"/>
                <a:gd name="T4" fmla="*/ 0 w 33"/>
                <a:gd name="T5" fmla="*/ 1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8" name="Freeform 28">
              <a:extLst>
                <a:ext uri="{FF2B5EF4-FFF2-40B4-BE49-F238E27FC236}">
                  <a16:creationId xmlns:a16="http://schemas.microsoft.com/office/drawing/2014/main" id="{173299DA-2C3C-44E9-8360-528BA3466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966"/>
              <a:ext cx="40" cy="45"/>
            </a:xfrm>
            <a:custGeom>
              <a:avLst/>
              <a:gdLst>
                <a:gd name="T0" fmla="*/ 0 w 27"/>
                <a:gd name="T1" fmla="*/ 0 h 30"/>
                <a:gd name="T2" fmla="*/ 87 w 27"/>
                <a:gd name="T3" fmla="*/ 102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9" name="Freeform 29">
              <a:extLst>
                <a:ext uri="{FF2B5EF4-FFF2-40B4-BE49-F238E27FC236}">
                  <a16:creationId xmlns:a16="http://schemas.microsoft.com/office/drawing/2014/main" id="{C57BE878-4D54-4EB0-B97E-55CE976B7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503"/>
              <a:ext cx="74" cy="90"/>
            </a:xfrm>
            <a:custGeom>
              <a:avLst/>
              <a:gdLst>
                <a:gd name="T0" fmla="*/ 163 w 50"/>
                <a:gd name="T1" fmla="*/ 0 h 61"/>
                <a:gd name="T2" fmla="*/ 0 w 50"/>
                <a:gd name="T3" fmla="*/ 196 h 61"/>
                <a:gd name="T4" fmla="*/ 163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0" name="Freeform 30">
              <a:extLst>
                <a:ext uri="{FF2B5EF4-FFF2-40B4-BE49-F238E27FC236}">
                  <a16:creationId xmlns:a16="http://schemas.microsoft.com/office/drawing/2014/main" id="{64BE5C25-E06D-4581-8DB0-3316D59B6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708"/>
              <a:ext cx="37" cy="40"/>
            </a:xfrm>
            <a:custGeom>
              <a:avLst/>
              <a:gdLst>
                <a:gd name="T0" fmla="*/ 0 w 25"/>
                <a:gd name="T1" fmla="*/ 0 h 27"/>
                <a:gd name="T2" fmla="*/ 81 w 25"/>
                <a:gd name="T3" fmla="*/ 87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1" name="Freeform 31">
              <a:extLst>
                <a:ext uri="{FF2B5EF4-FFF2-40B4-BE49-F238E27FC236}">
                  <a16:creationId xmlns:a16="http://schemas.microsoft.com/office/drawing/2014/main" id="{1090AE36-3A51-486B-B1EF-1B88E8BF0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340"/>
              <a:ext cx="103" cy="89"/>
            </a:xfrm>
            <a:custGeom>
              <a:avLst/>
              <a:gdLst>
                <a:gd name="T0" fmla="*/ 0 w 70"/>
                <a:gd name="T1" fmla="*/ 0 h 60"/>
                <a:gd name="T2" fmla="*/ 224 w 70"/>
                <a:gd name="T3" fmla="*/ 196 h 60"/>
                <a:gd name="T4" fmla="*/ 0 w 7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0">
                  <a:moveTo>
                    <a:pt x="0" y="0"/>
                  </a:moveTo>
                  <a:cubicBezTo>
                    <a:pt x="0" y="0"/>
                    <a:pt x="36" y="41"/>
                    <a:pt x="70" y="60"/>
                  </a:cubicBezTo>
                  <a:cubicBezTo>
                    <a:pt x="70" y="6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2" name="Freeform 32">
              <a:extLst>
                <a:ext uri="{FF2B5EF4-FFF2-40B4-BE49-F238E27FC236}">
                  <a16:creationId xmlns:a16="http://schemas.microsoft.com/office/drawing/2014/main" id="{1336DB88-6115-491B-80B8-E231CBAC9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571"/>
              <a:ext cx="23" cy="66"/>
            </a:xfrm>
            <a:custGeom>
              <a:avLst/>
              <a:gdLst>
                <a:gd name="T0" fmla="*/ 47 w 16"/>
                <a:gd name="T1" fmla="*/ 0 h 45"/>
                <a:gd name="T2" fmla="*/ 39 w 16"/>
                <a:gd name="T3" fmla="*/ 142 h 45"/>
                <a:gd name="T4" fmla="*/ 47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3" name="Freeform 33">
              <a:extLst>
                <a:ext uri="{FF2B5EF4-FFF2-40B4-BE49-F238E27FC236}">
                  <a16:creationId xmlns:a16="http://schemas.microsoft.com/office/drawing/2014/main" id="{E6A51BA9-45F0-4D2D-BC80-95B5E5AEF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2686"/>
              <a:ext cx="42" cy="26"/>
            </a:xfrm>
            <a:custGeom>
              <a:avLst/>
              <a:gdLst>
                <a:gd name="T0" fmla="*/ 0 w 28"/>
                <a:gd name="T1" fmla="*/ 0 h 18"/>
                <a:gd name="T2" fmla="*/ 95 w 28"/>
                <a:gd name="T3" fmla="*/ 55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4" name="Freeform 34">
              <a:extLst>
                <a:ext uri="{FF2B5EF4-FFF2-40B4-BE49-F238E27FC236}">
                  <a16:creationId xmlns:a16="http://schemas.microsoft.com/office/drawing/2014/main" id="{1AFF291E-6E64-4A9D-982D-EF8B0F31D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764"/>
              <a:ext cx="19" cy="62"/>
            </a:xfrm>
            <a:custGeom>
              <a:avLst/>
              <a:gdLst>
                <a:gd name="T0" fmla="*/ 41 w 13"/>
                <a:gd name="T1" fmla="*/ 0 h 42"/>
                <a:gd name="T2" fmla="*/ 0 w 13"/>
                <a:gd name="T3" fmla="*/ 136 h 42"/>
                <a:gd name="T4" fmla="*/ 41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5" name="Freeform 35">
              <a:extLst>
                <a:ext uri="{FF2B5EF4-FFF2-40B4-BE49-F238E27FC236}">
                  <a16:creationId xmlns:a16="http://schemas.microsoft.com/office/drawing/2014/main" id="{21D0B90D-A6B9-4DEB-B8EC-E74A13319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3229"/>
              <a:ext cx="19" cy="39"/>
            </a:xfrm>
            <a:custGeom>
              <a:avLst/>
              <a:gdLst>
                <a:gd name="T0" fmla="*/ 41 w 13"/>
                <a:gd name="T1" fmla="*/ 0 h 26"/>
                <a:gd name="T2" fmla="*/ 0 w 13"/>
                <a:gd name="T3" fmla="*/ 89 h 26"/>
                <a:gd name="T4" fmla="*/ 41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6" name="Freeform 36">
              <a:extLst>
                <a:ext uri="{FF2B5EF4-FFF2-40B4-BE49-F238E27FC236}">
                  <a16:creationId xmlns:a16="http://schemas.microsoft.com/office/drawing/2014/main" id="{ECA964DB-3A90-4A98-B1F1-BEFB51DBD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343"/>
              <a:ext cx="22" cy="58"/>
            </a:xfrm>
            <a:custGeom>
              <a:avLst/>
              <a:gdLst>
                <a:gd name="T0" fmla="*/ 0 w 15"/>
                <a:gd name="T1" fmla="*/ 0 h 39"/>
                <a:gd name="T2" fmla="*/ 41 w 15"/>
                <a:gd name="T3" fmla="*/ 128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7" name="Freeform 37">
              <a:extLst>
                <a:ext uri="{FF2B5EF4-FFF2-40B4-BE49-F238E27FC236}">
                  <a16:creationId xmlns:a16="http://schemas.microsoft.com/office/drawing/2014/main" id="{B3E11999-7270-4F61-83A8-CC5E7033E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3181"/>
              <a:ext cx="53" cy="90"/>
            </a:xfrm>
            <a:custGeom>
              <a:avLst/>
              <a:gdLst>
                <a:gd name="T0" fmla="*/ 0 w 36"/>
                <a:gd name="T1" fmla="*/ 0 h 61"/>
                <a:gd name="T2" fmla="*/ 115 w 36"/>
                <a:gd name="T3" fmla="*/ 196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8" name="Freeform 38">
              <a:extLst>
                <a:ext uri="{FF2B5EF4-FFF2-40B4-BE49-F238E27FC236}">
                  <a16:creationId xmlns:a16="http://schemas.microsoft.com/office/drawing/2014/main" id="{6BE2142E-C072-4F76-B91B-2D03CE0B6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811"/>
              <a:ext cx="31" cy="17"/>
            </a:xfrm>
            <a:custGeom>
              <a:avLst/>
              <a:gdLst>
                <a:gd name="T0" fmla="*/ 0 w 21"/>
                <a:gd name="T1" fmla="*/ 0 h 11"/>
                <a:gd name="T2" fmla="*/ 68 w 21"/>
                <a:gd name="T3" fmla="*/ 5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9" name="Freeform 39">
              <a:extLst>
                <a:ext uri="{FF2B5EF4-FFF2-40B4-BE49-F238E27FC236}">
                  <a16:creationId xmlns:a16="http://schemas.microsoft.com/office/drawing/2014/main" id="{3811DB7A-CB10-46BB-900D-807F13406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3105"/>
              <a:ext cx="18" cy="59"/>
            </a:xfrm>
            <a:custGeom>
              <a:avLst/>
              <a:gdLst>
                <a:gd name="T0" fmla="*/ 0 w 12"/>
                <a:gd name="T1" fmla="*/ 0 h 40"/>
                <a:gd name="T2" fmla="*/ 41 w 12"/>
                <a:gd name="T3" fmla="*/ 128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0" name="Freeform 40">
              <a:extLst>
                <a:ext uri="{FF2B5EF4-FFF2-40B4-BE49-F238E27FC236}">
                  <a16:creationId xmlns:a16="http://schemas.microsoft.com/office/drawing/2014/main" id="{84A2A7F6-FE6F-4FC3-99EF-3A3274E4A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3506"/>
              <a:ext cx="943" cy="178"/>
            </a:xfrm>
            <a:custGeom>
              <a:avLst/>
              <a:gdLst>
                <a:gd name="T0" fmla="*/ 2054 w 639"/>
                <a:gd name="T1" fmla="*/ 216 h 121"/>
                <a:gd name="T2" fmla="*/ 1671 w 639"/>
                <a:gd name="T3" fmla="*/ 385 h 121"/>
                <a:gd name="T4" fmla="*/ 0 w 639"/>
                <a:gd name="T5" fmla="*/ 0 h 121"/>
                <a:gd name="T6" fmla="*/ 1675 w 639"/>
                <a:gd name="T7" fmla="*/ 322 h 121"/>
                <a:gd name="T8" fmla="*/ 2054 w 639"/>
                <a:gd name="T9" fmla="*/ 216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1" name="Freeform 41">
              <a:extLst>
                <a:ext uri="{FF2B5EF4-FFF2-40B4-BE49-F238E27FC236}">
                  <a16:creationId xmlns:a16="http://schemas.microsoft.com/office/drawing/2014/main" id="{F54BDA34-18B0-4256-A47A-9307986E2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2274"/>
              <a:ext cx="432" cy="245"/>
            </a:xfrm>
            <a:custGeom>
              <a:avLst/>
              <a:gdLst>
                <a:gd name="T0" fmla="*/ 9 w 293"/>
                <a:gd name="T1" fmla="*/ 276 h 166"/>
                <a:gd name="T2" fmla="*/ 251 w 293"/>
                <a:gd name="T3" fmla="*/ 418 h 166"/>
                <a:gd name="T4" fmla="*/ 748 w 293"/>
                <a:gd name="T5" fmla="*/ 182 h 166"/>
                <a:gd name="T6" fmla="*/ 939 w 293"/>
                <a:gd name="T7" fmla="*/ 15 h 166"/>
                <a:gd name="T8" fmla="*/ 750 w 293"/>
                <a:gd name="T9" fmla="*/ 257 h 166"/>
                <a:gd name="T10" fmla="*/ 217 w 293"/>
                <a:gd name="T11" fmla="*/ 472 h 166"/>
                <a:gd name="T12" fmla="*/ 9 w 293"/>
                <a:gd name="T13" fmla="*/ 276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2" name="Freeform 42">
              <a:extLst>
                <a:ext uri="{FF2B5EF4-FFF2-40B4-BE49-F238E27FC236}">
                  <a16:creationId xmlns:a16="http://schemas.microsoft.com/office/drawing/2014/main" id="{A97FEB4F-12B1-4902-86CE-4806932E2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417"/>
              <a:ext cx="226" cy="111"/>
            </a:xfrm>
            <a:custGeom>
              <a:avLst/>
              <a:gdLst>
                <a:gd name="T0" fmla="*/ 0 w 153"/>
                <a:gd name="T1" fmla="*/ 87 h 75"/>
                <a:gd name="T2" fmla="*/ 493 w 153"/>
                <a:gd name="T3" fmla="*/ 0 h 75"/>
                <a:gd name="T4" fmla="*/ 0 w 153"/>
                <a:gd name="T5" fmla="*/ 8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3" name="Freeform 43">
              <a:extLst>
                <a:ext uri="{FF2B5EF4-FFF2-40B4-BE49-F238E27FC236}">
                  <a16:creationId xmlns:a16="http://schemas.microsoft.com/office/drawing/2014/main" id="{ACE11D62-7016-4812-AB7E-1F3C16AFE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3311"/>
              <a:ext cx="124" cy="280"/>
            </a:xfrm>
            <a:custGeom>
              <a:avLst/>
              <a:gdLst>
                <a:gd name="T0" fmla="*/ 0 w 84"/>
                <a:gd name="T1" fmla="*/ 0 h 190"/>
                <a:gd name="T2" fmla="*/ 164 w 84"/>
                <a:gd name="T3" fmla="*/ 609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4" name="Freeform 44">
              <a:extLst>
                <a:ext uri="{FF2B5EF4-FFF2-40B4-BE49-F238E27FC236}">
                  <a16:creationId xmlns:a16="http://schemas.microsoft.com/office/drawing/2014/main" id="{089353CC-A084-41DF-BC50-3B856E6B4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402"/>
              <a:ext cx="64" cy="211"/>
            </a:xfrm>
            <a:custGeom>
              <a:avLst/>
              <a:gdLst>
                <a:gd name="T0" fmla="*/ 0 w 43"/>
                <a:gd name="T1" fmla="*/ 0 h 143"/>
                <a:gd name="T2" fmla="*/ 1 w 43"/>
                <a:gd name="T3" fmla="*/ 459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5" name="Freeform 45">
              <a:extLst>
                <a:ext uri="{FF2B5EF4-FFF2-40B4-BE49-F238E27FC236}">
                  <a16:creationId xmlns:a16="http://schemas.microsoft.com/office/drawing/2014/main" id="{25714A64-9545-4C28-AB81-1EFF3C4E2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733"/>
              <a:ext cx="250" cy="482"/>
            </a:xfrm>
            <a:custGeom>
              <a:avLst/>
              <a:gdLst>
                <a:gd name="T0" fmla="*/ 541 w 170"/>
                <a:gd name="T1" fmla="*/ 0 h 326"/>
                <a:gd name="T2" fmla="*/ 399 w 170"/>
                <a:gd name="T3" fmla="*/ 1054 h 326"/>
                <a:gd name="T4" fmla="*/ 541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6" name="Freeform 46">
              <a:extLst>
                <a:ext uri="{FF2B5EF4-FFF2-40B4-BE49-F238E27FC236}">
                  <a16:creationId xmlns:a16="http://schemas.microsoft.com/office/drawing/2014/main" id="{6094567C-0075-49BD-9E4B-292B6E1AC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2482"/>
              <a:ext cx="130" cy="133"/>
            </a:xfrm>
            <a:custGeom>
              <a:avLst/>
              <a:gdLst>
                <a:gd name="T0" fmla="*/ 0 w 88"/>
                <a:gd name="T1" fmla="*/ 291 h 90"/>
                <a:gd name="T2" fmla="*/ 96 w 88"/>
                <a:gd name="T3" fmla="*/ 142 h 90"/>
                <a:gd name="T4" fmla="*/ 284 w 88"/>
                <a:gd name="T5" fmla="*/ 0 h 90"/>
                <a:gd name="T6" fmla="*/ 145 w 88"/>
                <a:gd name="T7" fmla="*/ 142 h 90"/>
                <a:gd name="T8" fmla="*/ 0 w 88"/>
                <a:gd name="T9" fmla="*/ 29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7" name="Freeform 47">
              <a:extLst>
                <a:ext uri="{FF2B5EF4-FFF2-40B4-BE49-F238E27FC236}">
                  <a16:creationId xmlns:a16="http://schemas.microsoft.com/office/drawing/2014/main" id="{E32F81D0-3189-472E-A477-513B43157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779"/>
              <a:ext cx="35" cy="68"/>
            </a:xfrm>
            <a:custGeom>
              <a:avLst/>
              <a:gdLst>
                <a:gd name="T0" fmla="*/ 74 w 24"/>
                <a:gd name="T1" fmla="*/ 0 h 46"/>
                <a:gd name="T2" fmla="*/ 13 w 24"/>
                <a:gd name="T3" fmla="*/ 149 h 46"/>
                <a:gd name="T4" fmla="*/ 74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8" name="Freeform 48">
              <a:extLst>
                <a:ext uri="{FF2B5EF4-FFF2-40B4-BE49-F238E27FC236}">
                  <a16:creationId xmlns:a16="http://schemas.microsoft.com/office/drawing/2014/main" id="{326C5629-440C-4F49-B82E-072174703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467"/>
              <a:ext cx="53" cy="164"/>
            </a:xfrm>
            <a:custGeom>
              <a:avLst/>
              <a:gdLst>
                <a:gd name="T0" fmla="*/ 6 w 36"/>
                <a:gd name="T1" fmla="*/ 0 h 111"/>
                <a:gd name="T2" fmla="*/ 74 w 36"/>
                <a:gd name="T3" fmla="*/ 157 h 111"/>
                <a:gd name="T4" fmla="*/ 27 w 36"/>
                <a:gd name="T5" fmla="*/ 358 h 111"/>
                <a:gd name="T6" fmla="*/ 32 w 36"/>
                <a:gd name="T7" fmla="*/ 232 h 111"/>
                <a:gd name="T8" fmla="*/ 6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9" name="Freeform 49">
              <a:extLst>
                <a:ext uri="{FF2B5EF4-FFF2-40B4-BE49-F238E27FC236}">
                  <a16:creationId xmlns:a16="http://schemas.microsoft.com/office/drawing/2014/main" id="{4305C120-F479-4556-992C-F45B63D37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3027"/>
              <a:ext cx="42" cy="59"/>
            </a:xfrm>
            <a:custGeom>
              <a:avLst/>
              <a:gdLst>
                <a:gd name="T0" fmla="*/ 0 w 28"/>
                <a:gd name="T1" fmla="*/ 0 h 40"/>
                <a:gd name="T2" fmla="*/ 95 w 28"/>
                <a:gd name="T3" fmla="*/ 128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0" name="Freeform 50">
              <a:extLst>
                <a:ext uri="{FF2B5EF4-FFF2-40B4-BE49-F238E27FC236}">
                  <a16:creationId xmlns:a16="http://schemas.microsoft.com/office/drawing/2014/main" id="{8B0C9B9C-490C-49AE-ADB6-8803E79E5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3099"/>
              <a:ext cx="87" cy="25"/>
            </a:xfrm>
            <a:custGeom>
              <a:avLst/>
              <a:gdLst>
                <a:gd name="T0" fmla="*/ 0 w 59"/>
                <a:gd name="T1" fmla="*/ 0 h 17"/>
                <a:gd name="T2" fmla="*/ 189 w 59"/>
                <a:gd name="T3" fmla="*/ 28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1" name="Freeform 51">
              <a:extLst>
                <a:ext uri="{FF2B5EF4-FFF2-40B4-BE49-F238E27FC236}">
                  <a16:creationId xmlns:a16="http://schemas.microsoft.com/office/drawing/2014/main" id="{1AE0545B-9502-4391-9602-BB90924CB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668"/>
              <a:ext cx="162" cy="217"/>
            </a:xfrm>
            <a:custGeom>
              <a:avLst/>
              <a:gdLst>
                <a:gd name="T0" fmla="*/ 352 w 110"/>
                <a:gd name="T1" fmla="*/ 0 h 147"/>
                <a:gd name="T2" fmla="*/ 202 w 110"/>
                <a:gd name="T3" fmla="*/ 164 h 147"/>
                <a:gd name="T4" fmla="*/ 0 w 110"/>
                <a:gd name="T5" fmla="*/ 472 h 147"/>
                <a:gd name="T6" fmla="*/ 184 w 110"/>
                <a:gd name="T7" fmla="*/ 201 h 147"/>
                <a:gd name="T8" fmla="*/ 352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2" name="Freeform 52">
              <a:extLst>
                <a:ext uri="{FF2B5EF4-FFF2-40B4-BE49-F238E27FC236}">
                  <a16:creationId xmlns:a16="http://schemas.microsoft.com/office/drawing/2014/main" id="{A6D384D8-4B0D-4333-B54F-02C17BE5D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3147"/>
              <a:ext cx="172" cy="242"/>
            </a:xfrm>
            <a:custGeom>
              <a:avLst/>
              <a:gdLst>
                <a:gd name="T0" fmla="*/ 0 w 117"/>
                <a:gd name="T1" fmla="*/ 0 h 164"/>
                <a:gd name="T2" fmla="*/ 372 w 117"/>
                <a:gd name="T3" fmla="*/ 527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3" name="Freeform 53">
              <a:extLst>
                <a:ext uri="{FF2B5EF4-FFF2-40B4-BE49-F238E27FC236}">
                  <a16:creationId xmlns:a16="http://schemas.microsoft.com/office/drawing/2014/main" id="{AC287822-686D-4162-8547-634EAB6F7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371"/>
              <a:ext cx="155" cy="37"/>
            </a:xfrm>
            <a:custGeom>
              <a:avLst/>
              <a:gdLst>
                <a:gd name="T0" fmla="*/ 0 w 105"/>
                <a:gd name="T1" fmla="*/ 1 h 25"/>
                <a:gd name="T2" fmla="*/ 338 w 105"/>
                <a:gd name="T3" fmla="*/ 81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4" name="Freeform 54">
              <a:extLst>
                <a:ext uri="{FF2B5EF4-FFF2-40B4-BE49-F238E27FC236}">
                  <a16:creationId xmlns:a16="http://schemas.microsoft.com/office/drawing/2014/main" id="{A166448E-4EED-424B-9F95-5C07881B0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427"/>
              <a:ext cx="113" cy="64"/>
            </a:xfrm>
            <a:custGeom>
              <a:avLst/>
              <a:gdLst>
                <a:gd name="T0" fmla="*/ 250 w 76"/>
                <a:gd name="T1" fmla="*/ 141 h 43"/>
                <a:gd name="T2" fmla="*/ 0 w 76"/>
                <a:gd name="T3" fmla="*/ 0 h 43"/>
                <a:gd name="T4" fmla="*/ 250 w 76"/>
                <a:gd name="T5" fmla="*/ 14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5" name="Freeform 55">
              <a:extLst>
                <a:ext uri="{FF2B5EF4-FFF2-40B4-BE49-F238E27FC236}">
                  <a16:creationId xmlns:a16="http://schemas.microsoft.com/office/drawing/2014/main" id="{0AD2DD54-62AE-4C87-A065-400938A4B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374"/>
              <a:ext cx="157" cy="34"/>
            </a:xfrm>
            <a:custGeom>
              <a:avLst/>
              <a:gdLst>
                <a:gd name="T0" fmla="*/ 0 w 106"/>
                <a:gd name="T1" fmla="*/ 0 h 23"/>
                <a:gd name="T2" fmla="*/ 345 w 106"/>
                <a:gd name="T3" fmla="*/ 74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6" name="Freeform 56">
              <a:extLst>
                <a:ext uri="{FF2B5EF4-FFF2-40B4-BE49-F238E27FC236}">
                  <a16:creationId xmlns:a16="http://schemas.microsoft.com/office/drawing/2014/main" id="{B1827015-DF74-4812-9FAD-0F01D3FE7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438"/>
              <a:ext cx="80" cy="51"/>
            </a:xfrm>
            <a:custGeom>
              <a:avLst/>
              <a:gdLst>
                <a:gd name="T0" fmla="*/ 0 w 54"/>
                <a:gd name="T1" fmla="*/ 0 h 35"/>
                <a:gd name="T2" fmla="*/ 176 w 54"/>
                <a:gd name="T3" fmla="*/ 108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7" name="Freeform 57">
              <a:extLst>
                <a:ext uri="{FF2B5EF4-FFF2-40B4-BE49-F238E27FC236}">
                  <a16:creationId xmlns:a16="http://schemas.microsoft.com/office/drawing/2014/main" id="{DD796484-A9C0-4DF0-A077-2F9A8CC54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504"/>
              <a:ext cx="1703" cy="1216"/>
            </a:xfrm>
            <a:custGeom>
              <a:avLst/>
              <a:gdLst>
                <a:gd name="T0" fmla="*/ 2792 w 1154"/>
                <a:gd name="T1" fmla="*/ 0 h 823"/>
                <a:gd name="T2" fmla="*/ 3059 w 1154"/>
                <a:gd name="T3" fmla="*/ 657 h 823"/>
                <a:gd name="T4" fmla="*/ 3059 w 1154"/>
                <a:gd name="T5" fmla="*/ 2330 h 823"/>
                <a:gd name="T6" fmla="*/ 2169 w 1154"/>
                <a:gd name="T7" fmla="*/ 2547 h 823"/>
                <a:gd name="T8" fmla="*/ 0 w 1154"/>
                <a:gd name="T9" fmla="*/ 1640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8" name="Freeform 58">
              <a:extLst>
                <a:ext uri="{FF2B5EF4-FFF2-40B4-BE49-F238E27FC236}">
                  <a16:creationId xmlns:a16="http://schemas.microsoft.com/office/drawing/2014/main" id="{9A1A7E49-D1DC-4F9D-80F9-F31CD1201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374"/>
              <a:ext cx="268" cy="222"/>
            </a:xfrm>
            <a:custGeom>
              <a:avLst/>
              <a:gdLst>
                <a:gd name="T0" fmla="*/ 582 w 182"/>
                <a:gd name="T1" fmla="*/ 243 h 150"/>
                <a:gd name="T2" fmla="*/ 243 w 182"/>
                <a:gd name="T3" fmla="*/ 215 h 150"/>
                <a:gd name="T4" fmla="*/ 35 w 182"/>
                <a:gd name="T5" fmla="*/ 0 h 150"/>
                <a:gd name="T6" fmla="*/ 82 w 182"/>
                <a:gd name="T7" fmla="*/ 155 h 150"/>
                <a:gd name="T8" fmla="*/ 175 w 182"/>
                <a:gd name="T9" fmla="*/ 327 h 150"/>
                <a:gd name="T10" fmla="*/ 345 w 182"/>
                <a:gd name="T11" fmla="*/ 465 h 150"/>
                <a:gd name="T12" fmla="*/ 390 w 182"/>
                <a:gd name="T13" fmla="*/ 397 h 150"/>
                <a:gd name="T14" fmla="*/ 446 w 182"/>
                <a:gd name="T15" fmla="*/ 343 h 150"/>
                <a:gd name="T16" fmla="*/ 574 w 182"/>
                <a:gd name="T17" fmla="*/ 252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9" name="Freeform 59">
              <a:extLst>
                <a:ext uri="{FF2B5EF4-FFF2-40B4-BE49-F238E27FC236}">
                  <a16:creationId xmlns:a16="http://schemas.microsoft.com/office/drawing/2014/main" id="{D4490102-7794-4162-BE0B-576D303EF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867"/>
              <a:ext cx="90" cy="107"/>
            </a:xfrm>
            <a:custGeom>
              <a:avLst/>
              <a:gdLst>
                <a:gd name="T0" fmla="*/ 196 w 61"/>
                <a:gd name="T1" fmla="*/ 187 h 72"/>
                <a:gd name="T2" fmla="*/ 89 w 61"/>
                <a:gd name="T3" fmla="*/ 55 h 72"/>
                <a:gd name="T4" fmla="*/ 28 w 61"/>
                <a:gd name="T5" fmla="*/ 0 h 72"/>
                <a:gd name="T6" fmla="*/ 0 w 61"/>
                <a:gd name="T7" fmla="*/ 27 h 72"/>
                <a:gd name="T8" fmla="*/ 81 w 61"/>
                <a:gd name="T9" fmla="*/ 210 h 72"/>
                <a:gd name="T10" fmla="*/ 81 w 61"/>
                <a:gd name="T11" fmla="*/ 223 h 72"/>
                <a:gd name="T12" fmla="*/ 127 w 61"/>
                <a:gd name="T13" fmla="*/ 236 h 72"/>
                <a:gd name="T14" fmla="*/ 142 w 61"/>
                <a:gd name="T15" fmla="*/ 196 h 72"/>
                <a:gd name="T16" fmla="*/ 183 w 61"/>
                <a:gd name="T17" fmla="*/ 235 h 72"/>
                <a:gd name="T18" fmla="*/ 196 w 61"/>
                <a:gd name="T19" fmla="*/ 187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1" h="72">
                  <a:moveTo>
                    <a:pt x="61" y="57"/>
                  </a:moveTo>
                  <a:cubicBezTo>
                    <a:pt x="48" y="47"/>
                    <a:pt x="47" y="31"/>
                    <a:pt x="28" y="17"/>
                  </a:cubicBezTo>
                  <a:cubicBezTo>
                    <a:pt x="22" y="13"/>
                    <a:pt x="9" y="0"/>
                    <a:pt x="9" y="0"/>
                  </a:cubicBezTo>
                  <a:cubicBezTo>
                    <a:pt x="10" y="7"/>
                    <a:pt x="0" y="8"/>
                    <a:pt x="0" y="8"/>
                  </a:cubicBezTo>
                  <a:cubicBezTo>
                    <a:pt x="20" y="25"/>
                    <a:pt x="31" y="36"/>
                    <a:pt x="25" y="64"/>
                  </a:cubicBezTo>
                  <a:cubicBezTo>
                    <a:pt x="25" y="65"/>
                    <a:pt x="25" y="68"/>
                    <a:pt x="25" y="68"/>
                  </a:cubicBezTo>
                  <a:cubicBezTo>
                    <a:pt x="30" y="63"/>
                    <a:pt x="39" y="72"/>
                    <a:pt x="39" y="72"/>
                  </a:cubicBezTo>
                  <a:cubicBezTo>
                    <a:pt x="41" y="64"/>
                    <a:pt x="44" y="60"/>
                    <a:pt x="44" y="60"/>
                  </a:cubicBezTo>
                  <a:cubicBezTo>
                    <a:pt x="44" y="60"/>
                    <a:pt x="49" y="67"/>
                    <a:pt x="57" y="71"/>
                  </a:cubicBezTo>
                  <a:cubicBezTo>
                    <a:pt x="53" y="61"/>
                    <a:pt x="61" y="57"/>
                    <a:pt x="61" y="57"/>
                  </a:cubicBezTo>
                  <a:close/>
                </a:path>
              </a:pathLst>
            </a:custGeom>
            <a:solidFill>
              <a:srgbClr val="761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0" name="Freeform 60">
              <a:extLst>
                <a:ext uri="{FF2B5EF4-FFF2-40B4-BE49-F238E27FC236}">
                  <a16:creationId xmlns:a16="http://schemas.microsoft.com/office/drawing/2014/main" id="{B81A39FC-48F5-409C-AB08-927E6BFB9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903"/>
              <a:ext cx="25" cy="63"/>
            </a:xfrm>
            <a:custGeom>
              <a:avLst/>
              <a:gdLst>
                <a:gd name="T0" fmla="*/ 28 w 17"/>
                <a:gd name="T1" fmla="*/ 135 h 43"/>
                <a:gd name="T2" fmla="*/ 28 w 17"/>
                <a:gd name="T3" fmla="*/ 133 h 43"/>
                <a:gd name="T4" fmla="*/ 0 w 17"/>
                <a:gd name="T5" fmla="*/ 0 h 43"/>
                <a:gd name="T6" fmla="*/ 15 w 17"/>
                <a:gd name="T7" fmla="*/ 133 h 43"/>
                <a:gd name="T8" fmla="*/ 13 w 17"/>
                <a:gd name="T9" fmla="*/ 13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9" y="43"/>
                  </a:moveTo>
                  <a:cubicBezTo>
                    <a:pt x="9" y="43"/>
                    <a:pt x="9" y="43"/>
                    <a:pt x="9" y="42"/>
                  </a:cubicBezTo>
                  <a:cubicBezTo>
                    <a:pt x="17" y="18"/>
                    <a:pt x="0" y="0"/>
                    <a:pt x="0" y="0"/>
                  </a:cubicBezTo>
                  <a:cubicBezTo>
                    <a:pt x="0" y="0"/>
                    <a:pt x="14" y="17"/>
                    <a:pt x="5" y="42"/>
                  </a:cubicBezTo>
                  <a:cubicBezTo>
                    <a:pt x="4" y="43"/>
                    <a:pt x="4" y="43"/>
                    <a:pt x="4" y="43"/>
                  </a:cubicBezTo>
                </a:path>
              </a:pathLst>
            </a:custGeom>
            <a:solidFill>
              <a:srgbClr val="C55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1" name="Freeform 61">
              <a:extLst>
                <a:ext uri="{FF2B5EF4-FFF2-40B4-BE49-F238E27FC236}">
                  <a16:creationId xmlns:a16="http://schemas.microsoft.com/office/drawing/2014/main" id="{1803EBDA-E9BC-4261-90E8-CC607D270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274"/>
              <a:ext cx="596" cy="1251"/>
            </a:xfrm>
            <a:custGeom>
              <a:avLst/>
              <a:gdLst>
                <a:gd name="T0" fmla="*/ 161 w 404"/>
                <a:gd name="T1" fmla="*/ 140 h 847"/>
                <a:gd name="T2" fmla="*/ 164 w 404"/>
                <a:gd name="T3" fmla="*/ 142 h 847"/>
                <a:gd name="T4" fmla="*/ 566 w 404"/>
                <a:gd name="T5" fmla="*/ 264 h 847"/>
                <a:gd name="T6" fmla="*/ 1012 w 404"/>
                <a:gd name="T7" fmla="*/ 412 h 847"/>
                <a:gd name="T8" fmla="*/ 1040 w 404"/>
                <a:gd name="T9" fmla="*/ 502 h 847"/>
                <a:gd name="T10" fmla="*/ 1040 w 404"/>
                <a:gd name="T11" fmla="*/ 502 h 847"/>
                <a:gd name="T12" fmla="*/ 559 w 404"/>
                <a:gd name="T13" fmla="*/ 303 h 847"/>
                <a:gd name="T14" fmla="*/ 221 w 404"/>
                <a:gd name="T15" fmla="*/ 211 h 847"/>
                <a:gd name="T16" fmla="*/ 468 w 404"/>
                <a:gd name="T17" fmla="*/ 374 h 847"/>
                <a:gd name="T18" fmla="*/ 718 w 404"/>
                <a:gd name="T19" fmla="*/ 786 h 847"/>
                <a:gd name="T20" fmla="*/ 988 w 404"/>
                <a:gd name="T21" fmla="*/ 1012 h 847"/>
                <a:gd name="T22" fmla="*/ 1121 w 404"/>
                <a:gd name="T23" fmla="*/ 1170 h 847"/>
                <a:gd name="T24" fmla="*/ 965 w 404"/>
                <a:gd name="T25" fmla="*/ 1001 h 847"/>
                <a:gd name="T26" fmla="*/ 683 w 404"/>
                <a:gd name="T27" fmla="*/ 786 h 847"/>
                <a:gd name="T28" fmla="*/ 562 w 404"/>
                <a:gd name="T29" fmla="*/ 526 h 847"/>
                <a:gd name="T30" fmla="*/ 527 w 404"/>
                <a:gd name="T31" fmla="*/ 657 h 847"/>
                <a:gd name="T32" fmla="*/ 536 w 404"/>
                <a:gd name="T33" fmla="*/ 979 h 847"/>
                <a:gd name="T34" fmla="*/ 723 w 404"/>
                <a:gd name="T35" fmla="*/ 1350 h 847"/>
                <a:gd name="T36" fmla="*/ 938 w 404"/>
                <a:gd name="T37" fmla="*/ 1514 h 847"/>
                <a:gd name="T38" fmla="*/ 1185 w 404"/>
                <a:gd name="T39" fmla="*/ 1662 h 847"/>
                <a:gd name="T40" fmla="*/ 1295 w 404"/>
                <a:gd name="T41" fmla="*/ 1682 h 847"/>
                <a:gd name="T42" fmla="*/ 1168 w 404"/>
                <a:gd name="T43" fmla="*/ 1682 h 847"/>
                <a:gd name="T44" fmla="*/ 940 w 404"/>
                <a:gd name="T45" fmla="*/ 1542 h 847"/>
                <a:gd name="T46" fmla="*/ 775 w 404"/>
                <a:gd name="T47" fmla="*/ 1487 h 847"/>
                <a:gd name="T48" fmla="*/ 819 w 404"/>
                <a:gd name="T49" fmla="*/ 1752 h 847"/>
                <a:gd name="T50" fmla="*/ 915 w 404"/>
                <a:gd name="T51" fmla="*/ 1985 h 847"/>
                <a:gd name="T52" fmla="*/ 1217 w 404"/>
                <a:gd name="T53" fmla="*/ 2446 h 847"/>
                <a:gd name="T54" fmla="*/ 1297 w 404"/>
                <a:gd name="T55" fmla="*/ 2729 h 847"/>
                <a:gd name="T56" fmla="*/ 1182 w 404"/>
                <a:gd name="T57" fmla="*/ 2430 h 847"/>
                <a:gd name="T58" fmla="*/ 885 w 404"/>
                <a:gd name="T59" fmla="*/ 1985 h 847"/>
                <a:gd name="T60" fmla="*/ 825 w 404"/>
                <a:gd name="T61" fmla="*/ 1811 h 847"/>
                <a:gd name="T62" fmla="*/ 805 w 404"/>
                <a:gd name="T63" fmla="*/ 1933 h 847"/>
                <a:gd name="T64" fmla="*/ 668 w 404"/>
                <a:gd name="T65" fmla="*/ 2114 h 847"/>
                <a:gd name="T66" fmla="*/ 536 w 404"/>
                <a:gd name="T67" fmla="*/ 2359 h 847"/>
                <a:gd name="T68" fmla="*/ 218 w 404"/>
                <a:gd name="T69" fmla="*/ 2474 h 847"/>
                <a:gd name="T70" fmla="*/ 389 w 404"/>
                <a:gd name="T71" fmla="*/ 2378 h 847"/>
                <a:gd name="T72" fmla="*/ 620 w 404"/>
                <a:gd name="T73" fmla="*/ 2153 h 847"/>
                <a:gd name="T74" fmla="*/ 769 w 404"/>
                <a:gd name="T75" fmla="*/ 1933 h 847"/>
                <a:gd name="T76" fmla="*/ 755 w 404"/>
                <a:gd name="T77" fmla="*/ 1741 h 847"/>
                <a:gd name="T78" fmla="*/ 715 w 404"/>
                <a:gd name="T79" fmla="*/ 1501 h 847"/>
                <a:gd name="T80" fmla="*/ 633 w 404"/>
                <a:gd name="T81" fmla="*/ 1322 h 847"/>
                <a:gd name="T82" fmla="*/ 500 w 404"/>
                <a:gd name="T83" fmla="*/ 966 h 847"/>
                <a:gd name="T84" fmla="*/ 338 w 404"/>
                <a:gd name="T85" fmla="*/ 1236 h 847"/>
                <a:gd name="T86" fmla="*/ 243 w 404"/>
                <a:gd name="T87" fmla="*/ 1554 h 847"/>
                <a:gd name="T88" fmla="*/ 311 w 404"/>
                <a:gd name="T89" fmla="*/ 1263 h 847"/>
                <a:gd name="T90" fmla="*/ 491 w 404"/>
                <a:gd name="T91" fmla="*/ 886 h 847"/>
                <a:gd name="T92" fmla="*/ 468 w 404"/>
                <a:gd name="T93" fmla="*/ 682 h 847"/>
                <a:gd name="T94" fmla="*/ 487 w 404"/>
                <a:gd name="T95" fmla="*/ 434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2" name="Freeform 62">
              <a:extLst>
                <a:ext uri="{FF2B5EF4-FFF2-40B4-BE49-F238E27FC236}">
                  <a16:creationId xmlns:a16="http://schemas.microsoft.com/office/drawing/2014/main" id="{4D584D21-0FEB-4D83-96C0-CA55497D3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966"/>
              <a:ext cx="21" cy="83"/>
            </a:xfrm>
            <a:custGeom>
              <a:avLst/>
              <a:gdLst>
                <a:gd name="T0" fmla="*/ 32 w 14"/>
                <a:gd name="T1" fmla="*/ 0 h 56"/>
                <a:gd name="T2" fmla="*/ 48 w 14"/>
                <a:gd name="T3" fmla="*/ 182 h 56"/>
                <a:gd name="T4" fmla="*/ 48 w 14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6">
                  <a:moveTo>
                    <a:pt x="9" y="0"/>
                  </a:moveTo>
                  <a:cubicBezTo>
                    <a:pt x="0" y="25"/>
                    <a:pt x="14" y="56"/>
                    <a:pt x="14" y="56"/>
                  </a:cubicBezTo>
                  <a:cubicBezTo>
                    <a:pt x="14" y="56"/>
                    <a:pt x="7" y="24"/>
                    <a:pt x="14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3" name="Freeform 63">
              <a:extLst>
                <a:ext uri="{FF2B5EF4-FFF2-40B4-BE49-F238E27FC236}">
                  <a16:creationId xmlns:a16="http://schemas.microsoft.com/office/drawing/2014/main" id="{288499F8-0586-4B2B-82F7-282BB60C3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928"/>
              <a:ext cx="16" cy="111"/>
            </a:xfrm>
            <a:custGeom>
              <a:avLst/>
              <a:gdLst>
                <a:gd name="T0" fmla="*/ 25 w 11"/>
                <a:gd name="T1" fmla="*/ 0 h 75"/>
                <a:gd name="T2" fmla="*/ 15 w 11"/>
                <a:gd name="T3" fmla="*/ 87 h 75"/>
                <a:gd name="T4" fmla="*/ 19 w 11"/>
                <a:gd name="T5" fmla="*/ 243 h 75"/>
                <a:gd name="T6" fmla="*/ 19 w 11"/>
                <a:gd name="T7" fmla="*/ 110 h 75"/>
                <a:gd name="T8" fmla="*/ 25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4" name="Freeform 64">
              <a:extLst>
                <a:ext uri="{FF2B5EF4-FFF2-40B4-BE49-F238E27FC236}">
                  <a16:creationId xmlns:a16="http://schemas.microsoft.com/office/drawing/2014/main" id="{2E7A85FA-0986-4164-8BDC-F38ED5BBC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2907"/>
              <a:ext cx="49" cy="67"/>
            </a:xfrm>
            <a:custGeom>
              <a:avLst/>
              <a:gdLst>
                <a:gd name="T0" fmla="*/ 108 w 33"/>
                <a:gd name="T1" fmla="*/ 0 h 45"/>
                <a:gd name="T2" fmla="*/ 74 w 33"/>
                <a:gd name="T3" fmla="*/ 149 h 45"/>
                <a:gd name="T4" fmla="*/ 108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5" name="Freeform 65">
              <a:extLst>
                <a:ext uri="{FF2B5EF4-FFF2-40B4-BE49-F238E27FC236}">
                  <a16:creationId xmlns:a16="http://schemas.microsoft.com/office/drawing/2014/main" id="{80D1F203-5214-46CE-8460-29C3A9E03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912"/>
              <a:ext cx="22" cy="41"/>
            </a:xfrm>
            <a:custGeom>
              <a:avLst/>
              <a:gdLst>
                <a:gd name="T0" fmla="*/ 47 w 15"/>
                <a:gd name="T1" fmla="*/ 0 h 28"/>
                <a:gd name="T2" fmla="*/ 19 w 15"/>
                <a:gd name="T3" fmla="*/ 88 h 28"/>
                <a:gd name="T4" fmla="*/ 47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6" name="Freeform 66">
              <a:extLst>
                <a:ext uri="{FF2B5EF4-FFF2-40B4-BE49-F238E27FC236}">
                  <a16:creationId xmlns:a16="http://schemas.microsoft.com/office/drawing/2014/main" id="{6F5DD94B-A343-4634-9E13-AF1AB67B1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741"/>
              <a:ext cx="332" cy="561"/>
            </a:xfrm>
            <a:custGeom>
              <a:avLst/>
              <a:gdLst>
                <a:gd name="T0" fmla="*/ 0 w 225"/>
                <a:gd name="T1" fmla="*/ 0 h 380"/>
                <a:gd name="T2" fmla="*/ 28 w 225"/>
                <a:gd name="T3" fmla="*/ 1013 h 380"/>
                <a:gd name="T4" fmla="*/ 696 w 225"/>
                <a:gd name="T5" fmla="*/ 782 h 380"/>
                <a:gd name="T6" fmla="*/ 723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7" name="Freeform 67">
              <a:extLst>
                <a:ext uri="{FF2B5EF4-FFF2-40B4-BE49-F238E27FC236}">
                  <a16:creationId xmlns:a16="http://schemas.microsoft.com/office/drawing/2014/main" id="{A5EBCD1C-A814-4C13-9E53-4F9D9E266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788"/>
              <a:ext cx="1644" cy="2396"/>
            </a:xfrm>
            <a:custGeom>
              <a:avLst/>
              <a:gdLst>
                <a:gd name="T0" fmla="*/ 2491 w 1114"/>
                <a:gd name="T1" fmla="*/ 452 h 1622"/>
                <a:gd name="T2" fmla="*/ 2786 w 1114"/>
                <a:gd name="T3" fmla="*/ 306 h 1622"/>
                <a:gd name="T4" fmla="*/ 2707 w 1114"/>
                <a:gd name="T5" fmla="*/ 65 h 1622"/>
                <a:gd name="T6" fmla="*/ 1730 w 1114"/>
                <a:gd name="T7" fmla="*/ 1047 h 1622"/>
                <a:gd name="T8" fmla="*/ 1524 w 1114"/>
                <a:gd name="T9" fmla="*/ 1304 h 1622"/>
                <a:gd name="T10" fmla="*/ 1694 w 1114"/>
                <a:gd name="T11" fmla="*/ 595 h 1622"/>
                <a:gd name="T12" fmla="*/ 1514 w 1114"/>
                <a:gd name="T13" fmla="*/ 467 h 1622"/>
                <a:gd name="T14" fmla="*/ 1099 w 1114"/>
                <a:gd name="T15" fmla="*/ 1291 h 1622"/>
                <a:gd name="T16" fmla="*/ 775 w 1114"/>
                <a:gd name="T17" fmla="*/ 858 h 1622"/>
                <a:gd name="T18" fmla="*/ 413 w 1114"/>
                <a:gd name="T19" fmla="*/ 973 h 1622"/>
                <a:gd name="T20" fmla="*/ 276 w 1114"/>
                <a:gd name="T21" fmla="*/ 1976 h 1622"/>
                <a:gd name="T22" fmla="*/ 211 w 1114"/>
                <a:gd name="T23" fmla="*/ 3008 h 1622"/>
                <a:gd name="T24" fmla="*/ 944 w 1114"/>
                <a:gd name="T25" fmla="*/ 3086 h 1622"/>
                <a:gd name="T26" fmla="*/ 1130 w 1114"/>
                <a:gd name="T27" fmla="*/ 2182 h 1622"/>
                <a:gd name="T28" fmla="*/ 2109 w 1114"/>
                <a:gd name="T29" fmla="*/ 2290 h 1622"/>
                <a:gd name="T30" fmla="*/ 1923 w 1114"/>
                <a:gd name="T31" fmla="*/ 1554 h 1622"/>
                <a:gd name="T32" fmla="*/ 1890 w 1114"/>
                <a:gd name="T33" fmla="*/ 1346 h 1622"/>
                <a:gd name="T34" fmla="*/ 2336 w 1114"/>
                <a:gd name="T35" fmla="*/ 609 h 1622"/>
                <a:gd name="T36" fmla="*/ 2473 w 1114"/>
                <a:gd name="T37" fmla="*/ 809 h 1622"/>
                <a:gd name="T38" fmla="*/ 3039 w 1114"/>
                <a:gd name="T39" fmla="*/ 2265 h 1622"/>
                <a:gd name="T40" fmla="*/ 2485 w 1114"/>
                <a:gd name="T41" fmla="*/ 5145 h 1622"/>
                <a:gd name="T42" fmla="*/ 2485 w 1114"/>
                <a:gd name="T43" fmla="*/ 5228 h 1622"/>
                <a:gd name="T44" fmla="*/ 3093 w 1114"/>
                <a:gd name="T45" fmla="*/ 2228 h 1622"/>
                <a:gd name="T46" fmla="*/ 2560 w 1114"/>
                <a:gd name="T47" fmla="*/ 866 h 1622"/>
                <a:gd name="T48" fmla="*/ 2491 w 1114"/>
                <a:gd name="T49" fmla="*/ 452 h 162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14" h="1622">
                  <a:moveTo>
                    <a:pt x="775" y="140"/>
                  </a:moveTo>
                  <a:cubicBezTo>
                    <a:pt x="832" y="91"/>
                    <a:pt x="867" y="95"/>
                    <a:pt x="867" y="95"/>
                  </a:cubicBezTo>
                  <a:cubicBezTo>
                    <a:pt x="886" y="48"/>
                    <a:pt x="842" y="20"/>
                    <a:pt x="842" y="20"/>
                  </a:cubicBezTo>
                  <a:cubicBezTo>
                    <a:pt x="709" y="0"/>
                    <a:pt x="538" y="325"/>
                    <a:pt x="538" y="325"/>
                  </a:cubicBezTo>
                  <a:cubicBezTo>
                    <a:pt x="538" y="325"/>
                    <a:pt x="502" y="413"/>
                    <a:pt x="474" y="405"/>
                  </a:cubicBezTo>
                  <a:cubicBezTo>
                    <a:pt x="446" y="397"/>
                    <a:pt x="527" y="185"/>
                    <a:pt x="527" y="185"/>
                  </a:cubicBezTo>
                  <a:cubicBezTo>
                    <a:pt x="515" y="149"/>
                    <a:pt x="471" y="145"/>
                    <a:pt x="471" y="145"/>
                  </a:cubicBezTo>
                  <a:cubicBezTo>
                    <a:pt x="435" y="145"/>
                    <a:pt x="370" y="401"/>
                    <a:pt x="342" y="401"/>
                  </a:cubicBezTo>
                  <a:cubicBezTo>
                    <a:pt x="285" y="401"/>
                    <a:pt x="241" y="266"/>
                    <a:pt x="241" y="266"/>
                  </a:cubicBezTo>
                  <a:cubicBezTo>
                    <a:pt x="197" y="246"/>
                    <a:pt x="129" y="302"/>
                    <a:pt x="129" y="302"/>
                  </a:cubicBezTo>
                  <a:cubicBezTo>
                    <a:pt x="165" y="358"/>
                    <a:pt x="190" y="461"/>
                    <a:pt x="86" y="613"/>
                  </a:cubicBezTo>
                  <a:cubicBezTo>
                    <a:pt x="0" y="738"/>
                    <a:pt x="66" y="933"/>
                    <a:pt x="66" y="933"/>
                  </a:cubicBezTo>
                  <a:cubicBezTo>
                    <a:pt x="178" y="839"/>
                    <a:pt x="294" y="957"/>
                    <a:pt x="294" y="957"/>
                  </a:cubicBezTo>
                  <a:cubicBezTo>
                    <a:pt x="294" y="957"/>
                    <a:pt x="238" y="765"/>
                    <a:pt x="352" y="677"/>
                  </a:cubicBezTo>
                  <a:cubicBezTo>
                    <a:pt x="466" y="589"/>
                    <a:pt x="656" y="710"/>
                    <a:pt x="656" y="710"/>
                  </a:cubicBezTo>
                  <a:cubicBezTo>
                    <a:pt x="671" y="559"/>
                    <a:pt x="623" y="506"/>
                    <a:pt x="598" y="482"/>
                  </a:cubicBezTo>
                  <a:cubicBezTo>
                    <a:pt x="573" y="458"/>
                    <a:pt x="576" y="443"/>
                    <a:pt x="588" y="418"/>
                  </a:cubicBezTo>
                  <a:cubicBezTo>
                    <a:pt x="639" y="309"/>
                    <a:pt x="687" y="237"/>
                    <a:pt x="727" y="189"/>
                  </a:cubicBezTo>
                  <a:cubicBezTo>
                    <a:pt x="727" y="189"/>
                    <a:pt x="757" y="189"/>
                    <a:pt x="770" y="251"/>
                  </a:cubicBezTo>
                  <a:cubicBezTo>
                    <a:pt x="815" y="466"/>
                    <a:pt x="874" y="529"/>
                    <a:pt x="945" y="703"/>
                  </a:cubicBezTo>
                  <a:cubicBezTo>
                    <a:pt x="1072" y="1016"/>
                    <a:pt x="821" y="1474"/>
                    <a:pt x="773" y="1596"/>
                  </a:cubicBezTo>
                  <a:cubicBezTo>
                    <a:pt x="773" y="1596"/>
                    <a:pt x="769" y="1614"/>
                    <a:pt x="773" y="1622"/>
                  </a:cubicBezTo>
                  <a:cubicBezTo>
                    <a:pt x="773" y="1622"/>
                    <a:pt x="1114" y="1018"/>
                    <a:pt x="962" y="691"/>
                  </a:cubicBezTo>
                  <a:cubicBezTo>
                    <a:pt x="903" y="563"/>
                    <a:pt x="815" y="408"/>
                    <a:pt x="797" y="269"/>
                  </a:cubicBezTo>
                  <a:cubicBezTo>
                    <a:pt x="786" y="180"/>
                    <a:pt x="775" y="140"/>
                    <a:pt x="775" y="14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8" name="Freeform 68">
              <a:extLst>
                <a:ext uri="{FF2B5EF4-FFF2-40B4-BE49-F238E27FC236}">
                  <a16:creationId xmlns:a16="http://schemas.microsoft.com/office/drawing/2014/main" id="{36994A3E-8821-4B9A-BDA0-73D44EB54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1565"/>
              <a:ext cx="794" cy="666"/>
            </a:xfrm>
            <a:custGeom>
              <a:avLst/>
              <a:gdLst>
                <a:gd name="T0" fmla="*/ 1677 w 538"/>
                <a:gd name="T1" fmla="*/ 325 h 451"/>
                <a:gd name="T2" fmla="*/ 1406 w 538"/>
                <a:gd name="T3" fmla="*/ 61 h 451"/>
                <a:gd name="T4" fmla="*/ 856 w 538"/>
                <a:gd name="T5" fmla="*/ 148 h 451"/>
                <a:gd name="T6" fmla="*/ 592 w 538"/>
                <a:gd name="T7" fmla="*/ 521 h 451"/>
                <a:gd name="T8" fmla="*/ 514 w 538"/>
                <a:gd name="T9" fmla="*/ 914 h 451"/>
                <a:gd name="T10" fmla="*/ 120 w 538"/>
                <a:gd name="T11" fmla="*/ 1243 h 451"/>
                <a:gd name="T12" fmla="*/ 797 w 538"/>
                <a:gd name="T13" fmla="*/ 1353 h 451"/>
                <a:gd name="T14" fmla="*/ 1045 w 538"/>
                <a:gd name="T15" fmla="*/ 944 h 451"/>
                <a:gd name="T16" fmla="*/ 1290 w 538"/>
                <a:gd name="T17" fmla="*/ 698 h 451"/>
                <a:gd name="T18" fmla="*/ 1511 w 538"/>
                <a:gd name="T19" fmla="*/ 607 h 451"/>
                <a:gd name="T20" fmla="*/ 1694 w 538"/>
                <a:gd name="T21" fmla="*/ 461 h 451"/>
                <a:gd name="T22" fmla="*/ 1688 w 538"/>
                <a:gd name="T23" fmla="*/ 329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4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9" name="Freeform 69">
              <a:extLst>
                <a:ext uri="{FF2B5EF4-FFF2-40B4-BE49-F238E27FC236}">
                  <a16:creationId xmlns:a16="http://schemas.microsoft.com/office/drawing/2014/main" id="{B324DEE0-777B-449F-8208-93F7004AE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981"/>
              <a:ext cx="818" cy="1288"/>
            </a:xfrm>
            <a:custGeom>
              <a:avLst/>
              <a:gdLst>
                <a:gd name="T0" fmla="*/ 1153 w 554"/>
                <a:gd name="T1" fmla="*/ 352 h 872"/>
                <a:gd name="T2" fmla="*/ 1738 w 554"/>
                <a:gd name="T3" fmla="*/ 316 h 872"/>
                <a:gd name="T4" fmla="*/ 1670 w 554"/>
                <a:gd name="T5" fmla="*/ 891 h 872"/>
                <a:gd name="T6" fmla="*/ 1350 w 554"/>
                <a:gd name="T7" fmla="*/ 1204 h 872"/>
                <a:gd name="T8" fmla="*/ 1034 w 554"/>
                <a:gd name="T9" fmla="*/ 1620 h 872"/>
                <a:gd name="T10" fmla="*/ 892 w 554"/>
                <a:gd name="T11" fmla="*/ 2743 h 872"/>
                <a:gd name="T12" fmla="*/ 790 w 554"/>
                <a:gd name="T13" fmla="*/ 2756 h 872"/>
                <a:gd name="T14" fmla="*/ 605 w 554"/>
                <a:gd name="T15" fmla="*/ 2660 h 872"/>
                <a:gd name="T16" fmla="*/ 535 w 554"/>
                <a:gd name="T17" fmla="*/ 2474 h 872"/>
                <a:gd name="T18" fmla="*/ 357 w 554"/>
                <a:gd name="T19" fmla="*/ 932 h 872"/>
                <a:gd name="T20" fmla="*/ 453 w 554"/>
                <a:gd name="T21" fmla="*/ 589 h 872"/>
                <a:gd name="T22" fmla="*/ 548 w 554"/>
                <a:gd name="T23" fmla="*/ 471 h 872"/>
                <a:gd name="T24" fmla="*/ 837 w 554"/>
                <a:gd name="T25" fmla="*/ 425 h 872"/>
                <a:gd name="T26" fmla="*/ 1107 w 554"/>
                <a:gd name="T27" fmla="*/ 148 h 872"/>
                <a:gd name="T28" fmla="*/ 1153 w 554"/>
                <a:gd name="T29" fmla="*/ 352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0" name="Oval 70">
              <a:extLst>
                <a:ext uri="{FF2B5EF4-FFF2-40B4-BE49-F238E27FC236}">
                  <a16:creationId xmlns:a16="http://schemas.microsoft.com/office/drawing/2014/main" id="{8DE5CC13-02DE-49CC-8F44-CC9EBC9BE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1701"/>
              <a:ext cx="332" cy="79"/>
            </a:xfrm>
            <a:prstGeom prst="ellipse">
              <a:avLst/>
            </a:pr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971" name="Oval 71">
              <a:extLst>
                <a:ext uri="{FF2B5EF4-FFF2-40B4-BE49-F238E27FC236}">
                  <a16:creationId xmlns:a16="http://schemas.microsoft.com/office/drawing/2014/main" id="{89E6F625-B2F8-4A8D-BAC3-733AC872F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" y="1717"/>
              <a:ext cx="282" cy="47"/>
            </a:xfrm>
            <a:prstGeom prst="ellipse">
              <a:avLst/>
            </a:prstGeom>
            <a:solidFill>
              <a:srgbClr val="3E8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972" name="Freeform 72">
              <a:extLst>
                <a:ext uri="{FF2B5EF4-FFF2-40B4-BE49-F238E27FC236}">
                  <a16:creationId xmlns:a16="http://schemas.microsoft.com/office/drawing/2014/main" id="{56798428-007A-4F97-9086-BA875B22D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710"/>
              <a:ext cx="282" cy="41"/>
            </a:xfrm>
            <a:custGeom>
              <a:avLst/>
              <a:gdLst>
                <a:gd name="T0" fmla="*/ 586 w 191"/>
                <a:gd name="T1" fmla="*/ 88 h 28"/>
                <a:gd name="T2" fmla="*/ 614 w 191"/>
                <a:gd name="T3" fmla="*/ 66 h 28"/>
                <a:gd name="T4" fmla="*/ 310 w 191"/>
                <a:gd name="T5" fmla="*/ 15 h 28"/>
                <a:gd name="T6" fmla="*/ 0 w 191"/>
                <a:gd name="T7" fmla="*/ 66 h 28"/>
                <a:gd name="T8" fmla="*/ 32 w 191"/>
                <a:gd name="T9" fmla="*/ 88 h 28"/>
                <a:gd name="T10" fmla="*/ 586 w 191"/>
                <a:gd name="T11" fmla="*/ 8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3" name="Line 73">
              <a:extLst>
                <a:ext uri="{FF2B5EF4-FFF2-40B4-BE49-F238E27FC236}">
                  <a16:creationId xmlns:a16="http://schemas.microsoft.com/office/drawing/2014/main" id="{7E4AC5DD-1E56-4623-92C5-2040AA5326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48" y="1741"/>
              <a:ext cx="1" cy="2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4" name="Freeform 74">
              <a:extLst>
                <a:ext uri="{FF2B5EF4-FFF2-40B4-BE49-F238E27FC236}">
                  <a16:creationId xmlns:a16="http://schemas.microsoft.com/office/drawing/2014/main" id="{5EF24F02-E5EB-47E4-9BED-C2BFF32D5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1741"/>
              <a:ext cx="19" cy="456"/>
            </a:xfrm>
            <a:custGeom>
              <a:avLst/>
              <a:gdLst>
                <a:gd name="T0" fmla="*/ 0 w 13"/>
                <a:gd name="T1" fmla="*/ 0 h 309"/>
                <a:gd name="T2" fmla="*/ 32 w 13"/>
                <a:gd name="T3" fmla="*/ 993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5" name="Oval 75">
              <a:extLst>
                <a:ext uri="{FF2B5EF4-FFF2-40B4-BE49-F238E27FC236}">
                  <a16:creationId xmlns:a16="http://schemas.microsoft.com/office/drawing/2014/main" id="{D5F7F417-6843-4038-BD14-284EFDD68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6" y="1701"/>
              <a:ext cx="332" cy="79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976" name="Oval 76">
              <a:extLst>
                <a:ext uri="{FF2B5EF4-FFF2-40B4-BE49-F238E27FC236}">
                  <a16:creationId xmlns:a16="http://schemas.microsoft.com/office/drawing/2014/main" id="{EFB75D98-619E-45E8-B42F-89C164289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" y="1717"/>
              <a:ext cx="282" cy="47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977" name="Freeform 77">
              <a:extLst>
                <a:ext uri="{FF2B5EF4-FFF2-40B4-BE49-F238E27FC236}">
                  <a16:creationId xmlns:a16="http://schemas.microsoft.com/office/drawing/2014/main" id="{F550324E-FBB1-42BB-9D75-05E9C4F2B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981"/>
              <a:ext cx="818" cy="1288"/>
            </a:xfrm>
            <a:custGeom>
              <a:avLst/>
              <a:gdLst>
                <a:gd name="T0" fmla="*/ 1153 w 554"/>
                <a:gd name="T1" fmla="*/ 352 h 872"/>
                <a:gd name="T2" fmla="*/ 1738 w 554"/>
                <a:gd name="T3" fmla="*/ 316 h 872"/>
                <a:gd name="T4" fmla="*/ 1670 w 554"/>
                <a:gd name="T5" fmla="*/ 891 h 872"/>
                <a:gd name="T6" fmla="*/ 1350 w 554"/>
                <a:gd name="T7" fmla="*/ 1204 h 872"/>
                <a:gd name="T8" fmla="*/ 1034 w 554"/>
                <a:gd name="T9" fmla="*/ 1620 h 872"/>
                <a:gd name="T10" fmla="*/ 892 w 554"/>
                <a:gd name="T11" fmla="*/ 2743 h 872"/>
                <a:gd name="T12" fmla="*/ 790 w 554"/>
                <a:gd name="T13" fmla="*/ 2756 h 872"/>
                <a:gd name="T14" fmla="*/ 605 w 554"/>
                <a:gd name="T15" fmla="*/ 2660 h 872"/>
                <a:gd name="T16" fmla="*/ 535 w 554"/>
                <a:gd name="T17" fmla="*/ 2474 h 872"/>
                <a:gd name="T18" fmla="*/ 357 w 554"/>
                <a:gd name="T19" fmla="*/ 932 h 872"/>
                <a:gd name="T20" fmla="*/ 453 w 554"/>
                <a:gd name="T21" fmla="*/ 589 h 872"/>
                <a:gd name="T22" fmla="*/ 548 w 554"/>
                <a:gd name="T23" fmla="*/ 471 h 872"/>
                <a:gd name="T24" fmla="*/ 837 w 554"/>
                <a:gd name="T25" fmla="*/ 425 h 872"/>
                <a:gd name="T26" fmla="*/ 1107 w 554"/>
                <a:gd name="T27" fmla="*/ 148 h 872"/>
                <a:gd name="T28" fmla="*/ 1153 w 554"/>
                <a:gd name="T29" fmla="*/ 352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8" name="Freeform 78">
              <a:extLst>
                <a:ext uri="{FF2B5EF4-FFF2-40B4-BE49-F238E27FC236}">
                  <a16:creationId xmlns:a16="http://schemas.microsoft.com/office/drawing/2014/main" id="{14E6D74D-578D-4993-A64F-8017C1E3E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640"/>
              <a:ext cx="804" cy="883"/>
            </a:xfrm>
            <a:custGeom>
              <a:avLst/>
              <a:gdLst>
                <a:gd name="T0" fmla="*/ 572 w 545"/>
                <a:gd name="T1" fmla="*/ 68 h 598"/>
                <a:gd name="T2" fmla="*/ 170 w 545"/>
                <a:gd name="T3" fmla="*/ 397 h 598"/>
                <a:gd name="T4" fmla="*/ 102 w 545"/>
                <a:gd name="T5" fmla="*/ 852 h 598"/>
                <a:gd name="T6" fmla="*/ 19 w 545"/>
                <a:gd name="T7" fmla="*/ 1639 h 598"/>
                <a:gd name="T8" fmla="*/ 707 w 545"/>
                <a:gd name="T9" fmla="*/ 1583 h 598"/>
                <a:gd name="T10" fmla="*/ 972 w 545"/>
                <a:gd name="T11" fmla="*/ 1381 h 598"/>
                <a:gd name="T12" fmla="*/ 947 w 545"/>
                <a:gd name="T13" fmla="*/ 690 h 598"/>
                <a:gd name="T14" fmla="*/ 1428 w 545"/>
                <a:gd name="T15" fmla="*/ 992 h 598"/>
                <a:gd name="T16" fmla="*/ 1736 w 545"/>
                <a:gd name="T17" fmla="*/ 614 h 598"/>
                <a:gd name="T18" fmla="*/ 742 w 545"/>
                <a:gd name="T19" fmla="*/ 128 h 598"/>
                <a:gd name="T20" fmla="*/ 572 w 545"/>
                <a:gd name="T21" fmla="*/ 68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9" name="Freeform 79">
              <a:extLst>
                <a:ext uri="{FF2B5EF4-FFF2-40B4-BE49-F238E27FC236}">
                  <a16:creationId xmlns:a16="http://schemas.microsoft.com/office/drawing/2014/main" id="{0E0F0158-B50B-45EB-9442-F4CA916A4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640"/>
              <a:ext cx="803" cy="883"/>
            </a:xfrm>
            <a:custGeom>
              <a:avLst/>
              <a:gdLst>
                <a:gd name="T0" fmla="*/ 1458 w 544"/>
                <a:gd name="T1" fmla="*/ 988 h 598"/>
                <a:gd name="T2" fmla="*/ 1740 w 544"/>
                <a:gd name="T3" fmla="*/ 614 h 598"/>
                <a:gd name="T4" fmla="*/ 742 w 544"/>
                <a:gd name="T5" fmla="*/ 128 h 598"/>
                <a:gd name="T6" fmla="*/ 573 w 544"/>
                <a:gd name="T7" fmla="*/ 68 h 598"/>
                <a:gd name="T8" fmla="*/ 170 w 544"/>
                <a:gd name="T9" fmla="*/ 397 h 598"/>
                <a:gd name="T10" fmla="*/ 102 w 544"/>
                <a:gd name="T11" fmla="*/ 852 h 598"/>
                <a:gd name="T12" fmla="*/ 19 w 544"/>
                <a:gd name="T13" fmla="*/ 1639 h 598"/>
                <a:gd name="T14" fmla="*/ 709 w 544"/>
                <a:gd name="T15" fmla="*/ 1583 h 598"/>
                <a:gd name="T16" fmla="*/ 974 w 544"/>
                <a:gd name="T17" fmla="*/ 1381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0" name="Freeform 80">
              <a:extLst>
                <a:ext uri="{FF2B5EF4-FFF2-40B4-BE49-F238E27FC236}">
                  <a16:creationId xmlns:a16="http://schemas.microsoft.com/office/drawing/2014/main" id="{2246592C-BF24-445D-9B67-EC3000195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862"/>
              <a:ext cx="437" cy="499"/>
            </a:xfrm>
            <a:custGeom>
              <a:avLst/>
              <a:gdLst>
                <a:gd name="T0" fmla="*/ 898 w 296"/>
                <a:gd name="T1" fmla="*/ 979 h 338"/>
                <a:gd name="T2" fmla="*/ 589 w 296"/>
                <a:gd name="T3" fmla="*/ 1067 h 338"/>
                <a:gd name="T4" fmla="*/ 174 w 296"/>
                <a:gd name="T5" fmla="*/ 788 h 338"/>
                <a:gd name="T6" fmla="*/ 193 w 296"/>
                <a:gd name="T7" fmla="*/ 193 h 338"/>
                <a:gd name="T8" fmla="*/ 722 w 296"/>
                <a:gd name="T9" fmla="*/ 493 h 338"/>
                <a:gd name="T10" fmla="*/ 892 w 296"/>
                <a:gd name="T11" fmla="*/ 778 h 338"/>
                <a:gd name="T12" fmla="*/ 898 w 296"/>
                <a:gd name="T13" fmla="*/ 979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1" name="Freeform 81">
              <a:extLst>
                <a:ext uri="{FF2B5EF4-FFF2-40B4-BE49-F238E27FC236}">
                  <a16:creationId xmlns:a16="http://schemas.microsoft.com/office/drawing/2014/main" id="{19AC94EC-22E6-461B-829B-70EE7F32F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862"/>
              <a:ext cx="437" cy="499"/>
            </a:xfrm>
            <a:custGeom>
              <a:avLst/>
              <a:gdLst>
                <a:gd name="T0" fmla="*/ 898 w 296"/>
                <a:gd name="T1" fmla="*/ 979 h 338"/>
                <a:gd name="T2" fmla="*/ 589 w 296"/>
                <a:gd name="T3" fmla="*/ 1067 h 338"/>
                <a:gd name="T4" fmla="*/ 174 w 296"/>
                <a:gd name="T5" fmla="*/ 788 h 338"/>
                <a:gd name="T6" fmla="*/ 193 w 296"/>
                <a:gd name="T7" fmla="*/ 193 h 338"/>
                <a:gd name="T8" fmla="*/ 722 w 296"/>
                <a:gd name="T9" fmla="*/ 493 h 338"/>
                <a:gd name="T10" fmla="*/ 892 w 296"/>
                <a:gd name="T11" fmla="*/ 778 h 338"/>
                <a:gd name="T12" fmla="*/ 898 w 296"/>
                <a:gd name="T13" fmla="*/ 979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2" name="Freeform 82">
              <a:extLst>
                <a:ext uri="{FF2B5EF4-FFF2-40B4-BE49-F238E27FC236}">
                  <a16:creationId xmlns:a16="http://schemas.microsoft.com/office/drawing/2014/main" id="{2F9C1A84-1482-466A-8AA6-DAF78F414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2139"/>
              <a:ext cx="171" cy="244"/>
            </a:xfrm>
            <a:custGeom>
              <a:avLst/>
              <a:gdLst>
                <a:gd name="T0" fmla="*/ 371 w 116"/>
                <a:gd name="T1" fmla="*/ 0 h 165"/>
                <a:gd name="T2" fmla="*/ 336 w 116"/>
                <a:gd name="T3" fmla="*/ 68 h 165"/>
                <a:gd name="T4" fmla="*/ 285 w 116"/>
                <a:gd name="T5" fmla="*/ 170 h 165"/>
                <a:gd name="T6" fmla="*/ 150 w 116"/>
                <a:gd name="T7" fmla="*/ 312 h 165"/>
                <a:gd name="T8" fmla="*/ 115 w 116"/>
                <a:gd name="T9" fmla="*/ 413 h 165"/>
                <a:gd name="T10" fmla="*/ 47 w 116"/>
                <a:gd name="T11" fmla="*/ 433 h 165"/>
                <a:gd name="T12" fmla="*/ 9 w 116"/>
                <a:gd name="T13" fmla="*/ 534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3" name="Freeform 83">
              <a:extLst>
                <a:ext uri="{FF2B5EF4-FFF2-40B4-BE49-F238E27FC236}">
                  <a16:creationId xmlns:a16="http://schemas.microsoft.com/office/drawing/2014/main" id="{5468F093-DDFD-40AE-A6FC-74554DD9C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2333"/>
              <a:ext cx="49" cy="41"/>
            </a:xfrm>
            <a:custGeom>
              <a:avLst/>
              <a:gdLst>
                <a:gd name="T0" fmla="*/ 74 w 33"/>
                <a:gd name="T1" fmla="*/ 86 h 28"/>
                <a:gd name="T2" fmla="*/ 15 w 33"/>
                <a:gd name="T3" fmla="*/ 38 h 28"/>
                <a:gd name="T4" fmla="*/ 108 w 33"/>
                <a:gd name="T5" fmla="*/ 4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19050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4" name="Freeform 84">
              <a:extLst>
                <a:ext uri="{FF2B5EF4-FFF2-40B4-BE49-F238E27FC236}">
                  <a16:creationId xmlns:a16="http://schemas.microsoft.com/office/drawing/2014/main" id="{26EE1A03-83BF-4426-AF71-DEA6CD7FB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311"/>
              <a:ext cx="38" cy="37"/>
            </a:xfrm>
            <a:custGeom>
              <a:avLst/>
              <a:gdLst>
                <a:gd name="T0" fmla="*/ 32 w 26"/>
                <a:gd name="T1" fmla="*/ 74 h 25"/>
                <a:gd name="T2" fmla="*/ 19 w 26"/>
                <a:gd name="T3" fmla="*/ 15 h 25"/>
                <a:gd name="T4" fmla="*/ 82 w 26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9525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5" name="Freeform 85">
              <a:extLst>
                <a:ext uri="{FF2B5EF4-FFF2-40B4-BE49-F238E27FC236}">
                  <a16:creationId xmlns:a16="http://schemas.microsoft.com/office/drawing/2014/main" id="{85ECC617-8867-4C37-A310-FBC96E2C2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02"/>
              <a:ext cx="258" cy="325"/>
            </a:xfrm>
            <a:custGeom>
              <a:avLst/>
              <a:gdLst>
                <a:gd name="T0" fmla="*/ 115 w 175"/>
                <a:gd name="T1" fmla="*/ 35 h 220"/>
                <a:gd name="T2" fmla="*/ 28 w 175"/>
                <a:gd name="T3" fmla="*/ 49 h 220"/>
                <a:gd name="T4" fmla="*/ 22 w 175"/>
                <a:gd name="T5" fmla="*/ 194 h 220"/>
                <a:gd name="T6" fmla="*/ 96 w 175"/>
                <a:gd name="T7" fmla="*/ 521 h 220"/>
                <a:gd name="T8" fmla="*/ 503 w 175"/>
                <a:gd name="T9" fmla="*/ 539 h 220"/>
                <a:gd name="T10" fmla="*/ 276 w 175"/>
                <a:gd name="T11" fmla="*/ 461 h 220"/>
                <a:gd name="T12" fmla="*/ 74 w 175"/>
                <a:gd name="T13" fmla="*/ 270 h 220"/>
                <a:gd name="T14" fmla="*/ 96 w 175"/>
                <a:gd name="T15" fmla="*/ 114 h 220"/>
                <a:gd name="T16" fmla="*/ 109 w 175"/>
                <a:gd name="T17" fmla="*/ 27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6" name="Freeform 86">
              <a:extLst>
                <a:ext uri="{FF2B5EF4-FFF2-40B4-BE49-F238E27FC236}">
                  <a16:creationId xmlns:a16="http://schemas.microsoft.com/office/drawing/2014/main" id="{C97B90AC-D527-496B-A83B-851888CD3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231"/>
              <a:ext cx="186" cy="105"/>
            </a:xfrm>
            <a:custGeom>
              <a:avLst/>
              <a:gdLst>
                <a:gd name="T0" fmla="*/ 325 w 126"/>
                <a:gd name="T1" fmla="*/ 28 h 71"/>
                <a:gd name="T2" fmla="*/ 310 w 126"/>
                <a:gd name="T3" fmla="*/ 127 h 71"/>
                <a:gd name="T4" fmla="*/ 177 w 126"/>
                <a:gd name="T5" fmla="*/ 149 h 71"/>
                <a:gd name="T6" fmla="*/ 102 w 126"/>
                <a:gd name="T7" fmla="*/ 133 h 71"/>
                <a:gd name="T8" fmla="*/ 6 w 126"/>
                <a:gd name="T9" fmla="*/ 155 h 71"/>
                <a:gd name="T10" fmla="*/ 183 w 126"/>
                <a:gd name="T11" fmla="*/ 210 h 71"/>
                <a:gd name="T12" fmla="*/ 273 w 126"/>
                <a:gd name="T13" fmla="*/ 220 h 71"/>
                <a:gd name="T14" fmla="*/ 353 w 126"/>
                <a:gd name="T15" fmla="*/ 223 h 71"/>
                <a:gd name="T16" fmla="*/ 393 w 126"/>
                <a:gd name="T17" fmla="*/ 95 h 71"/>
                <a:gd name="T18" fmla="*/ 353 w 126"/>
                <a:gd name="T19" fmla="*/ 9 h 71"/>
                <a:gd name="T20" fmla="*/ 325 w 126"/>
                <a:gd name="T21" fmla="*/ 28 h 71"/>
                <a:gd name="T22" fmla="*/ 325 w 126"/>
                <a:gd name="T23" fmla="*/ 33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7" name="Freeform 87">
              <a:extLst>
                <a:ext uri="{FF2B5EF4-FFF2-40B4-BE49-F238E27FC236}">
                  <a16:creationId xmlns:a16="http://schemas.microsoft.com/office/drawing/2014/main" id="{E77E0E40-3279-4449-A3A1-7B4AED178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936"/>
              <a:ext cx="121" cy="192"/>
            </a:xfrm>
            <a:custGeom>
              <a:avLst/>
              <a:gdLst>
                <a:gd name="T0" fmla="*/ 211 w 82"/>
                <a:gd name="T1" fmla="*/ 32 h 130"/>
                <a:gd name="T2" fmla="*/ 161 w 82"/>
                <a:gd name="T3" fmla="*/ 1 h 130"/>
                <a:gd name="T4" fmla="*/ 109 w 82"/>
                <a:gd name="T5" fmla="*/ 27 h 130"/>
                <a:gd name="T6" fmla="*/ 35 w 82"/>
                <a:gd name="T7" fmla="*/ 157 h 130"/>
                <a:gd name="T8" fmla="*/ 15 w 82"/>
                <a:gd name="T9" fmla="*/ 344 h 130"/>
                <a:gd name="T10" fmla="*/ 69 w 82"/>
                <a:gd name="T11" fmla="*/ 275 h 130"/>
                <a:gd name="T12" fmla="*/ 96 w 82"/>
                <a:gd name="T13" fmla="*/ 177 h 130"/>
                <a:gd name="T14" fmla="*/ 134 w 82"/>
                <a:gd name="T15" fmla="*/ 106 h 130"/>
                <a:gd name="T16" fmla="*/ 196 w 82"/>
                <a:gd name="T17" fmla="*/ 95 h 130"/>
                <a:gd name="T18" fmla="*/ 238 w 82"/>
                <a:gd name="T19" fmla="*/ 106 h 130"/>
                <a:gd name="T20" fmla="*/ 248 w 82"/>
                <a:gd name="T21" fmla="*/ 55 h 130"/>
                <a:gd name="T22" fmla="*/ 210 w 82"/>
                <a:gd name="T23" fmla="*/ 28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8" name="Freeform 88">
              <a:extLst>
                <a:ext uri="{FF2B5EF4-FFF2-40B4-BE49-F238E27FC236}">
                  <a16:creationId xmlns:a16="http://schemas.microsoft.com/office/drawing/2014/main" id="{02CDA789-70EF-4170-8712-09C595742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073"/>
              <a:ext cx="197" cy="270"/>
            </a:xfrm>
            <a:custGeom>
              <a:avLst/>
              <a:gdLst>
                <a:gd name="T0" fmla="*/ 22 w 134"/>
                <a:gd name="T1" fmla="*/ 0 h 183"/>
                <a:gd name="T2" fmla="*/ 60 w 134"/>
                <a:gd name="T3" fmla="*/ 270 h 183"/>
                <a:gd name="T4" fmla="*/ 426 w 134"/>
                <a:gd name="T5" fmla="*/ 587 h 183"/>
                <a:gd name="T6" fmla="*/ 147 w 134"/>
                <a:gd name="T7" fmla="*/ 398 h 183"/>
                <a:gd name="T8" fmla="*/ 22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9" name="Freeform 89">
              <a:extLst>
                <a:ext uri="{FF2B5EF4-FFF2-40B4-BE49-F238E27FC236}">
                  <a16:creationId xmlns:a16="http://schemas.microsoft.com/office/drawing/2014/main" id="{C334EFD8-C8EB-41BD-BB50-9220097A2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004"/>
              <a:ext cx="40" cy="141"/>
            </a:xfrm>
            <a:custGeom>
              <a:avLst/>
              <a:gdLst>
                <a:gd name="T0" fmla="*/ 87 w 27"/>
                <a:gd name="T1" fmla="*/ 0 h 96"/>
                <a:gd name="T2" fmla="*/ 19 w 27"/>
                <a:gd name="T3" fmla="*/ 101 h 96"/>
                <a:gd name="T4" fmla="*/ 22 w 27"/>
                <a:gd name="T5" fmla="*/ 304 h 96"/>
                <a:gd name="T6" fmla="*/ 9 w 27"/>
                <a:gd name="T7" fmla="*/ 134 h 96"/>
                <a:gd name="T8" fmla="*/ 87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0" name="Freeform 90">
              <a:extLst>
                <a:ext uri="{FF2B5EF4-FFF2-40B4-BE49-F238E27FC236}">
                  <a16:creationId xmlns:a16="http://schemas.microsoft.com/office/drawing/2014/main" id="{83BDB3B9-5901-4A35-A753-DE812A91B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634"/>
              <a:ext cx="282" cy="179"/>
            </a:xfrm>
            <a:custGeom>
              <a:avLst/>
              <a:gdLst>
                <a:gd name="T0" fmla="*/ 601 w 191"/>
                <a:gd name="T1" fmla="*/ 142 h 121"/>
                <a:gd name="T2" fmla="*/ 399 w 191"/>
                <a:gd name="T3" fmla="*/ 183 h 121"/>
                <a:gd name="T4" fmla="*/ 127 w 191"/>
                <a:gd name="T5" fmla="*/ 72 h 121"/>
                <a:gd name="T6" fmla="*/ 32 w 191"/>
                <a:gd name="T7" fmla="*/ 15 h 121"/>
                <a:gd name="T8" fmla="*/ 52 w 191"/>
                <a:gd name="T9" fmla="*/ 120 h 121"/>
                <a:gd name="T10" fmla="*/ 142 w 191"/>
                <a:gd name="T11" fmla="*/ 210 h 121"/>
                <a:gd name="T12" fmla="*/ 219 w 191"/>
                <a:gd name="T13" fmla="*/ 305 h 121"/>
                <a:gd name="T14" fmla="*/ 360 w 191"/>
                <a:gd name="T15" fmla="*/ 370 h 121"/>
                <a:gd name="T16" fmla="*/ 489 w 191"/>
                <a:gd name="T17" fmla="*/ 246 h 121"/>
                <a:gd name="T18" fmla="*/ 614 w 191"/>
                <a:gd name="T19" fmla="*/ 149 h 121"/>
                <a:gd name="T20" fmla="*/ 601 w 191"/>
                <a:gd name="T21" fmla="*/ 142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1" name="Freeform 91">
              <a:extLst>
                <a:ext uri="{FF2B5EF4-FFF2-40B4-BE49-F238E27FC236}">
                  <a16:creationId xmlns:a16="http://schemas.microsoft.com/office/drawing/2014/main" id="{B9F24D6E-5E1A-475F-9558-56C5B418D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941"/>
              <a:ext cx="105" cy="126"/>
            </a:xfrm>
            <a:custGeom>
              <a:avLst/>
              <a:gdLst>
                <a:gd name="T0" fmla="*/ 210 w 71"/>
                <a:gd name="T1" fmla="*/ 191 h 85"/>
                <a:gd name="T2" fmla="*/ 120 w 71"/>
                <a:gd name="T3" fmla="*/ 86 h 85"/>
                <a:gd name="T4" fmla="*/ 13 w 71"/>
                <a:gd name="T5" fmla="*/ 9 h 85"/>
                <a:gd name="T6" fmla="*/ 106 w 71"/>
                <a:gd name="T7" fmla="*/ 169 h 85"/>
                <a:gd name="T8" fmla="*/ 223 w 71"/>
                <a:gd name="T9" fmla="*/ 274 h 85"/>
                <a:gd name="T10" fmla="*/ 210 w 71"/>
                <a:gd name="T11" fmla="*/ 191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2" name="Freeform 92">
              <a:extLst>
                <a:ext uri="{FF2B5EF4-FFF2-40B4-BE49-F238E27FC236}">
                  <a16:creationId xmlns:a16="http://schemas.microsoft.com/office/drawing/2014/main" id="{A310B213-4EE3-41A1-A907-C5F14BC2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068"/>
              <a:ext cx="104" cy="194"/>
            </a:xfrm>
            <a:custGeom>
              <a:avLst/>
              <a:gdLst>
                <a:gd name="T0" fmla="*/ 190 w 71"/>
                <a:gd name="T1" fmla="*/ 0 h 131"/>
                <a:gd name="T2" fmla="*/ 204 w 71"/>
                <a:gd name="T3" fmla="*/ 87 h 131"/>
                <a:gd name="T4" fmla="*/ 223 w 71"/>
                <a:gd name="T5" fmla="*/ 160 h 131"/>
                <a:gd name="T6" fmla="*/ 198 w 71"/>
                <a:gd name="T7" fmla="*/ 222 h 131"/>
                <a:gd name="T8" fmla="*/ 176 w 71"/>
                <a:gd name="T9" fmla="*/ 286 h 131"/>
                <a:gd name="T10" fmla="*/ 69 w 71"/>
                <a:gd name="T11" fmla="*/ 360 h 131"/>
                <a:gd name="T12" fmla="*/ 6 w 71"/>
                <a:gd name="T13" fmla="*/ 387 h 131"/>
                <a:gd name="T14" fmla="*/ 13 w 71"/>
                <a:gd name="T15" fmla="*/ 341 h 131"/>
                <a:gd name="T16" fmla="*/ 13 w 71"/>
                <a:gd name="T17" fmla="*/ 289 h 131"/>
                <a:gd name="T18" fmla="*/ 47 w 71"/>
                <a:gd name="T19" fmla="*/ 184 h 131"/>
                <a:gd name="T20" fmla="*/ 120 w 71"/>
                <a:gd name="T21" fmla="*/ 123 h 131"/>
                <a:gd name="T22" fmla="*/ 170 w 71"/>
                <a:gd name="T23" fmla="*/ 65 h 131"/>
                <a:gd name="T24" fmla="*/ 190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3" name="Freeform 93">
              <a:extLst>
                <a:ext uri="{FF2B5EF4-FFF2-40B4-BE49-F238E27FC236}">
                  <a16:creationId xmlns:a16="http://schemas.microsoft.com/office/drawing/2014/main" id="{06DEF962-C285-4E21-9B79-E8B817E2A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193"/>
              <a:ext cx="115" cy="35"/>
            </a:xfrm>
            <a:custGeom>
              <a:avLst/>
              <a:gdLst>
                <a:gd name="T0" fmla="*/ 6 w 78"/>
                <a:gd name="T1" fmla="*/ 66 h 24"/>
                <a:gd name="T2" fmla="*/ 81 w 78"/>
                <a:gd name="T3" fmla="*/ 26 h 24"/>
                <a:gd name="T4" fmla="*/ 251 w 78"/>
                <a:gd name="T5" fmla="*/ 61 h 24"/>
                <a:gd name="T6" fmla="*/ 106 w 78"/>
                <a:gd name="T7" fmla="*/ 47 h 24"/>
                <a:gd name="T8" fmla="*/ 6 w 78"/>
                <a:gd name="T9" fmla="*/ 6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4" name="Freeform 94">
              <a:extLst>
                <a:ext uri="{FF2B5EF4-FFF2-40B4-BE49-F238E27FC236}">
                  <a16:creationId xmlns:a16="http://schemas.microsoft.com/office/drawing/2014/main" id="{CB2C7CE8-4562-48B1-8048-995831BAF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029"/>
              <a:ext cx="303" cy="248"/>
            </a:xfrm>
            <a:custGeom>
              <a:avLst/>
              <a:gdLst>
                <a:gd name="T0" fmla="*/ 662 w 205"/>
                <a:gd name="T1" fmla="*/ 120 h 168"/>
                <a:gd name="T2" fmla="*/ 223 w 205"/>
                <a:gd name="T3" fmla="*/ 251 h 168"/>
                <a:gd name="T4" fmla="*/ 157 w 205"/>
                <a:gd name="T5" fmla="*/ 403 h 168"/>
                <a:gd name="T6" fmla="*/ 0 w 205"/>
                <a:gd name="T7" fmla="*/ 540 h 168"/>
                <a:gd name="T8" fmla="*/ 87 w 205"/>
                <a:gd name="T9" fmla="*/ 459 h 168"/>
                <a:gd name="T10" fmla="*/ 210 w 205"/>
                <a:gd name="T11" fmla="*/ 322 h 168"/>
                <a:gd name="T12" fmla="*/ 662 w 205"/>
                <a:gd name="T13" fmla="*/ 12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5" name="Freeform 95">
              <a:extLst>
                <a:ext uri="{FF2B5EF4-FFF2-40B4-BE49-F238E27FC236}">
                  <a16:creationId xmlns:a16="http://schemas.microsoft.com/office/drawing/2014/main" id="{7B35B27B-E165-4F66-BCAF-B672FA300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2157"/>
              <a:ext cx="310" cy="318"/>
            </a:xfrm>
            <a:custGeom>
              <a:avLst/>
              <a:gdLst>
                <a:gd name="T0" fmla="*/ 673 w 210"/>
                <a:gd name="T1" fmla="*/ 109 h 215"/>
                <a:gd name="T2" fmla="*/ 654 w 210"/>
                <a:gd name="T3" fmla="*/ 314 h 215"/>
                <a:gd name="T4" fmla="*/ 608 w 210"/>
                <a:gd name="T5" fmla="*/ 488 h 215"/>
                <a:gd name="T6" fmla="*/ 384 w 210"/>
                <a:gd name="T7" fmla="*/ 682 h 215"/>
                <a:gd name="T8" fmla="*/ 193 w 210"/>
                <a:gd name="T9" fmla="*/ 689 h 215"/>
                <a:gd name="T10" fmla="*/ 32 w 210"/>
                <a:gd name="T11" fmla="*/ 553 h 215"/>
                <a:gd name="T12" fmla="*/ 69 w 210"/>
                <a:gd name="T13" fmla="*/ 453 h 215"/>
                <a:gd name="T14" fmla="*/ 269 w 210"/>
                <a:gd name="T15" fmla="*/ 453 h 215"/>
                <a:gd name="T16" fmla="*/ 489 w 210"/>
                <a:gd name="T17" fmla="*/ 141 h 215"/>
                <a:gd name="T18" fmla="*/ 676 w 210"/>
                <a:gd name="T19" fmla="*/ 133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6" name="Freeform 96">
              <a:extLst>
                <a:ext uri="{FF2B5EF4-FFF2-40B4-BE49-F238E27FC236}">
                  <a16:creationId xmlns:a16="http://schemas.microsoft.com/office/drawing/2014/main" id="{EE10D5BA-5D56-4ACA-B148-61B92C9C5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444"/>
              <a:ext cx="298" cy="264"/>
            </a:xfrm>
            <a:custGeom>
              <a:avLst/>
              <a:gdLst>
                <a:gd name="T0" fmla="*/ 65 w 202"/>
                <a:gd name="T1" fmla="*/ 417 h 179"/>
                <a:gd name="T2" fmla="*/ 384 w 202"/>
                <a:gd name="T3" fmla="*/ 540 h 179"/>
                <a:gd name="T4" fmla="*/ 559 w 202"/>
                <a:gd name="T5" fmla="*/ 513 h 179"/>
                <a:gd name="T6" fmla="*/ 636 w 202"/>
                <a:gd name="T7" fmla="*/ 358 h 179"/>
                <a:gd name="T8" fmla="*/ 583 w 202"/>
                <a:gd name="T9" fmla="*/ 289 h 179"/>
                <a:gd name="T10" fmla="*/ 527 w 202"/>
                <a:gd name="T11" fmla="*/ 187 h 179"/>
                <a:gd name="T12" fmla="*/ 338 w 202"/>
                <a:gd name="T13" fmla="*/ 28 h 179"/>
                <a:gd name="T14" fmla="*/ 339 w 202"/>
                <a:gd name="T15" fmla="*/ 242 h 179"/>
                <a:gd name="T16" fmla="*/ 180 w 202"/>
                <a:gd name="T17" fmla="*/ 289 h 179"/>
                <a:gd name="T18" fmla="*/ 77 w 202"/>
                <a:gd name="T19" fmla="*/ 426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7" name="Freeform 97">
              <a:extLst>
                <a:ext uri="{FF2B5EF4-FFF2-40B4-BE49-F238E27FC236}">
                  <a16:creationId xmlns:a16="http://schemas.microsoft.com/office/drawing/2014/main" id="{3A8BD864-C4AB-492C-B934-39262862E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2708"/>
              <a:ext cx="103" cy="257"/>
            </a:xfrm>
            <a:custGeom>
              <a:avLst/>
              <a:gdLst>
                <a:gd name="T0" fmla="*/ 22 w 70"/>
                <a:gd name="T1" fmla="*/ 411 h 174"/>
                <a:gd name="T2" fmla="*/ 194 w 70"/>
                <a:gd name="T3" fmla="*/ 545 h 174"/>
                <a:gd name="T4" fmla="*/ 194 w 70"/>
                <a:gd name="T5" fmla="*/ 397 h 174"/>
                <a:gd name="T6" fmla="*/ 203 w 70"/>
                <a:gd name="T7" fmla="*/ 270 h 174"/>
                <a:gd name="T8" fmla="*/ 9 w 70"/>
                <a:gd name="T9" fmla="*/ 106 h 174"/>
                <a:gd name="T10" fmla="*/ 56 w 70"/>
                <a:gd name="T11" fmla="*/ 306 h 174"/>
                <a:gd name="T12" fmla="*/ 13 w 70"/>
                <a:gd name="T13" fmla="*/ 360 h 174"/>
                <a:gd name="T14" fmla="*/ 28 w 70"/>
                <a:gd name="T15" fmla="*/ 419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8" name="Freeform 98">
              <a:extLst>
                <a:ext uri="{FF2B5EF4-FFF2-40B4-BE49-F238E27FC236}">
                  <a16:creationId xmlns:a16="http://schemas.microsoft.com/office/drawing/2014/main" id="{8B61916A-431E-418E-86D9-FC3A8C3B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188"/>
              <a:ext cx="92" cy="180"/>
            </a:xfrm>
            <a:custGeom>
              <a:avLst/>
              <a:gdLst>
                <a:gd name="T0" fmla="*/ 53 w 62"/>
                <a:gd name="T1" fmla="*/ 87 h 122"/>
                <a:gd name="T2" fmla="*/ 169 w 62"/>
                <a:gd name="T3" fmla="*/ 46 h 122"/>
                <a:gd name="T4" fmla="*/ 163 w 62"/>
                <a:gd name="T5" fmla="*/ 242 h 122"/>
                <a:gd name="T6" fmla="*/ 53 w 62"/>
                <a:gd name="T7" fmla="*/ 83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9" name="Freeform 99">
              <a:extLst>
                <a:ext uri="{FF2B5EF4-FFF2-40B4-BE49-F238E27FC236}">
                  <a16:creationId xmlns:a16="http://schemas.microsoft.com/office/drawing/2014/main" id="{CDB81FF6-C5BD-43BF-A336-8680F1099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470"/>
              <a:ext cx="86" cy="126"/>
            </a:xfrm>
            <a:custGeom>
              <a:avLst/>
              <a:gdLst>
                <a:gd name="T0" fmla="*/ 6 w 58"/>
                <a:gd name="T1" fmla="*/ 79 h 85"/>
                <a:gd name="T2" fmla="*/ 1 w 58"/>
                <a:gd name="T3" fmla="*/ 15 h 85"/>
                <a:gd name="T4" fmla="*/ 181 w 58"/>
                <a:gd name="T5" fmla="*/ 202 h 85"/>
                <a:gd name="T6" fmla="*/ 96 w 58"/>
                <a:gd name="T7" fmla="*/ 242 h 85"/>
                <a:gd name="T8" fmla="*/ 27 w 58"/>
                <a:gd name="T9" fmla="*/ 117 h 85"/>
                <a:gd name="T10" fmla="*/ 1 w 58"/>
                <a:gd name="T11" fmla="*/ 7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0" name="Freeform 100">
              <a:extLst>
                <a:ext uri="{FF2B5EF4-FFF2-40B4-BE49-F238E27FC236}">
                  <a16:creationId xmlns:a16="http://schemas.microsoft.com/office/drawing/2014/main" id="{168CB9EB-45CD-499C-86FF-2CC96B6B2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2748"/>
              <a:ext cx="57" cy="74"/>
            </a:xfrm>
            <a:custGeom>
              <a:avLst/>
              <a:gdLst>
                <a:gd name="T0" fmla="*/ 6 w 39"/>
                <a:gd name="T1" fmla="*/ 49 h 50"/>
                <a:gd name="T2" fmla="*/ 121 w 39"/>
                <a:gd name="T3" fmla="*/ 163 h 50"/>
                <a:gd name="T4" fmla="*/ 0 w 39"/>
                <a:gd name="T5" fmla="*/ 4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1" name="Freeform 101">
              <a:extLst>
                <a:ext uri="{FF2B5EF4-FFF2-40B4-BE49-F238E27FC236}">
                  <a16:creationId xmlns:a16="http://schemas.microsoft.com/office/drawing/2014/main" id="{2090F455-0D27-43B7-A4C9-991A4C324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637"/>
              <a:ext cx="169" cy="460"/>
            </a:xfrm>
            <a:custGeom>
              <a:avLst/>
              <a:gdLst>
                <a:gd name="T0" fmla="*/ 184 w 115"/>
                <a:gd name="T1" fmla="*/ 1006 h 311"/>
                <a:gd name="T2" fmla="*/ 364 w 115"/>
                <a:gd name="T3" fmla="*/ 0 h 311"/>
                <a:gd name="T4" fmla="*/ 184 w 115"/>
                <a:gd name="T5" fmla="*/ 1006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2" name="Freeform 102">
              <a:extLst>
                <a:ext uri="{FF2B5EF4-FFF2-40B4-BE49-F238E27FC236}">
                  <a16:creationId xmlns:a16="http://schemas.microsoft.com/office/drawing/2014/main" id="{D3A01147-6812-491F-8A68-11EF1FF26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702"/>
              <a:ext cx="87" cy="335"/>
            </a:xfrm>
            <a:custGeom>
              <a:avLst/>
              <a:gdLst>
                <a:gd name="T0" fmla="*/ 189 w 59"/>
                <a:gd name="T1" fmla="*/ 0 h 227"/>
                <a:gd name="T2" fmla="*/ 74 w 59"/>
                <a:gd name="T3" fmla="*/ 729 h 227"/>
                <a:gd name="T4" fmla="*/ 189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3" name="Freeform 103">
              <a:extLst>
                <a:ext uri="{FF2B5EF4-FFF2-40B4-BE49-F238E27FC236}">
                  <a16:creationId xmlns:a16="http://schemas.microsoft.com/office/drawing/2014/main" id="{A9606A25-BD6C-436A-96D9-11389111C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21"/>
              <a:ext cx="105" cy="254"/>
            </a:xfrm>
            <a:custGeom>
              <a:avLst/>
              <a:gdLst>
                <a:gd name="T0" fmla="*/ 0 w 71"/>
                <a:gd name="T1" fmla="*/ 32 h 172"/>
                <a:gd name="T2" fmla="*/ 74 w 71"/>
                <a:gd name="T3" fmla="*/ 554 h 172"/>
                <a:gd name="T4" fmla="*/ 49 w 71"/>
                <a:gd name="T5" fmla="*/ 0 h 172"/>
                <a:gd name="T6" fmla="*/ 0 w 71"/>
                <a:gd name="T7" fmla="*/ 32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72">
                  <a:moveTo>
                    <a:pt x="0" y="10"/>
                  </a:moveTo>
                  <a:cubicBezTo>
                    <a:pt x="0" y="10"/>
                    <a:pt x="48" y="78"/>
                    <a:pt x="23" y="172"/>
                  </a:cubicBezTo>
                  <a:cubicBezTo>
                    <a:pt x="23" y="172"/>
                    <a:pt x="71" y="108"/>
                    <a:pt x="15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4" name="Freeform 104">
              <a:extLst>
                <a:ext uri="{FF2B5EF4-FFF2-40B4-BE49-F238E27FC236}">
                  <a16:creationId xmlns:a16="http://schemas.microsoft.com/office/drawing/2014/main" id="{6E488340-1B62-41EA-9BA1-16695CBFE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008"/>
              <a:ext cx="161" cy="322"/>
            </a:xfrm>
            <a:custGeom>
              <a:avLst/>
              <a:gdLst>
                <a:gd name="T0" fmla="*/ 303 w 109"/>
                <a:gd name="T1" fmla="*/ 0 h 218"/>
                <a:gd name="T2" fmla="*/ 0 w 109"/>
                <a:gd name="T3" fmla="*/ 703 h 218"/>
                <a:gd name="T4" fmla="*/ 352 w 109"/>
                <a:gd name="T5" fmla="*/ 1 h 218"/>
                <a:gd name="T6" fmla="*/ 303 w 109"/>
                <a:gd name="T7" fmla="*/ 0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218">
                  <a:moveTo>
                    <a:pt x="94" y="0"/>
                  </a:moveTo>
                  <a:cubicBezTo>
                    <a:pt x="94" y="0"/>
                    <a:pt x="27" y="146"/>
                    <a:pt x="0" y="218"/>
                  </a:cubicBezTo>
                  <a:cubicBezTo>
                    <a:pt x="0" y="218"/>
                    <a:pt x="91" y="8"/>
                    <a:pt x="109" y="1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5" name="Freeform 105">
              <a:extLst>
                <a:ext uri="{FF2B5EF4-FFF2-40B4-BE49-F238E27FC236}">
                  <a16:creationId xmlns:a16="http://schemas.microsoft.com/office/drawing/2014/main" id="{C6994308-3C1F-43B2-9494-1F1191B5B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241"/>
              <a:ext cx="78" cy="222"/>
            </a:xfrm>
            <a:custGeom>
              <a:avLst/>
              <a:gdLst>
                <a:gd name="T0" fmla="*/ 0 w 53"/>
                <a:gd name="T1" fmla="*/ 0 h 150"/>
                <a:gd name="T2" fmla="*/ 74 w 53"/>
                <a:gd name="T3" fmla="*/ 487 h 150"/>
                <a:gd name="T4" fmla="*/ 0 w 53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0">
                  <a:moveTo>
                    <a:pt x="0" y="0"/>
                  </a:moveTo>
                  <a:cubicBezTo>
                    <a:pt x="0" y="0"/>
                    <a:pt x="45" y="60"/>
                    <a:pt x="23" y="150"/>
                  </a:cubicBezTo>
                  <a:cubicBezTo>
                    <a:pt x="23" y="150"/>
                    <a:pt x="53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6" name="Freeform 106">
              <a:extLst>
                <a:ext uri="{FF2B5EF4-FFF2-40B4-BE49-F238E27FC236}">
                  <a16:creationId xmlns:a16="http://schemas.microsoft.com/office/drawing/2014/main" id="{F5119C2E-FBFC-42C7-AD26-44C576FED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013"/>
              <a:ext cx="119" cy="280"/>
            </a:xfrm>
            <a:custGeom>
              <a:avLst/>
              <a:gdLst>
                <a:gd name="T0" fmla="*/ 257 w 81"/>
                <a:gd name="T1" fmla="*/ 0 h 190"/>
                <a:gd name="T2" fmla="*/ 0 w 81"/>
                <a:gd name="T3" fmla="*/ 609 h 190"/>
                <a:gd name="T4" fmla="*/ 257 w 81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90">
                  <a:moveTo>
                    <a:pt x="81" y="0"/>
                  </a:moveTo>
                  <a:cubicBezTo>
                    <a:pt x="81" y="0"/>
                    <a:pt x="13" y="158"/>
                    <a:pt x="0" y="190"/>
                  </a:cubicBezTo>
                  <a:cubicBezTo>
                    <a:pt x="0" y="190"/>
                    <a:pt x="71" y="8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7" name="Freeform 107">
              <a:extLst>
                <a:ext uri="{FF2B5EF4-FFF2-40B4-BE49-F238E27FC236}">
                  <a16:creationId xmlns:a16="http://schemas.microsoft.com/office/drawing/2014/main" id="{8466AD4D-616F-446D-B49A-0DAD24489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068"/>
              <a:ext cx="428" cy="407"/>
            </a:xfrm>
            <a:custGeom>
              <a:avLst/>
              <a:gdLst>
                <a:gd name="T0" fmla="*/ 933 w 290"/>
                <a:gd name="T1" fmla="*/ 432 h 275"/>
                <a:gd name="T2" fmla="*/ 810 w 290"/>
                <a:gd name="T3" fmla="*/ 487 h 275"/>
                <a:gd name="T4" fmla="*/ 425 w 290"/>
                <a:gd name="T5" fmla="*/ 811 h 275"/>
                <a:gd name="T6" fmla="*/ 9 w 290"/>
                <a:gd name="T7" fmla="*/ 721 h 275"/>
                <a:gd name="T8" fmla="*/ 27 w 290"/>
                <a:gd name="T9" fmla="*/ 447 h 275"/>
                <a:gd name="T10" fmla="*/ 797 w 290"/>
                <a:gd name="T11" fmla="*/ 0 h 275"/>
                <a:gd name="T12" fmla="*/ 933 w 290"/>
                <a:gd name="T13" fmla="*/ 432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8" name="Freeform 108">
              <a:extLst>
                <a:ext uri="{FF2B5EF4-FFF2-40B4-BE49-F238E27FC236}">
                  <a16:creationId xmlns:a16="http://schemas.microsoft.com/office/drawing/2014/main" id="{5FFE0D5A-8824-4A0E-AB48-4CEFA35B2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682"/>
              <a:ext cx="106" cy="67"/>
            </a:xfrm>
            <a:custGeom>
              <a:avLst/>
              <a:gdLst>
                <a:gd name="T0" fmla="*/ 0 w 72"/>
                <a:gd name="T1" fmla="*/ 0 h 46"/>
                <a:gd name="T2" fmla="*/ 230 w 72"/>
                <a:gd name="T3" fmla="*/ 50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9" name="Freeform 109">
              <a:extLst>
                <a:ext uri="{FF2B5EF4-FFF2-40B4-BE49-F238E27FC236}">
                  <a16:creationId xmlns:a16="http://schemas.microsoft.com/office/drawing/2014/main" id="{09266C3E-DA85-4956-8488-F37072DB5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840"/>
              <a:ext cx="136" cy="119"/>
            </a:xfrm>
            <a:custGeom>
              <a:avLst/>
              <a:gdLst>
                <a:gd name="T0" fmla="*/ 0 w 92"/>
                <a:gd name="T1" fmla="*/ 257 h 81"/>
                <a:gd name="T2" fmla="*/ 297 w 92"/>
                <a:gd name="T3" fmla="*/ 231 h 81"/>
                <a:gd name="T4" fmla="*/ 0 w 92"/>
                <a:gd name="T5" fmla="*/ 257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0" name="Freeform 110">
              <a:extLst>
                <a:ext uri="{FF2B5EF4-FFF2-40B4-BE49-F238E27FC236}">
                  <a16:creationId xmlns:a16="http://schemas.microsoft.com/office/drawing/2014/main" id="{FFF7875D-9257-4B5B-8253-1A26EB3F7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975"/>
              <a:ext cx="84" cy="160"/>
            </a:xfrm>
            <a:custGeom>
              <a:avLst/>
              <a:gdLst>
                <a:gd name="T0" fmla="*/ 161 w 57"/>
                <a:gd name="T1" fmla="*/ 0 h 108"/>
                <a:gd name="T2" fmla="*/ 175 w 57"/>
                <a:gd name="T3" fmla="*/ 156 h 108"/>
                <a:gd name="T4" fmla="*/ 147 w 57"/>
                <a:gd name="T5" fmla="*/ 243 h 108"/>
                <a:gd name="T6" fmla="*/ 40 w 57"/>
                <a:gd name="T7" fmla="*/ 342 h 108"/>
                <a:gd name="T8" fmla="*/ 161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1" name="Freeform 111">
              <a:extLst>
                <a:ext uri="{FF2B5EF4-FFF2-40B4-BE49-F238E27FC236}">
                  <a16:creationId xmlns:a16="http://schemas.microsoft.com/office/drawing/2014/main" id="{C547AA50-5037-4E91-8721-2583400A2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764"/>
              <a:ext cx="48" cy="415"/>
            </a:xfrm>
            <a:custGeom>
              <a:avLst/>
              <a:gdLst>
                <a:gd name="T0" fmla="*/ 0 w 33"/>
                <a:gd name="T1" fmla="*/ 0 h 281"/>
                <a:gd name="T2" fmla="*/ 32 w 33"/>
                <a:gd name="T3" fmla="*/ 905 h 281"/>
                <a:gd name="T4" fmla="*/ 102 w 33"/>
                <a:gd name="T5" fmla="*/ 32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2" name="Freeform 112">
              <a:extLst>
                <a:ext uri="{FF2B5EF4-FFF2-40B4-BE49-F238E27FC236}">
                  <a16:creationId xmlns:a16="http://schemas.microsoft.com/office/drawing/2014/main" id="{D23FF548-2C2F-427B-88D3-FD985477C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1786"/>
              <a:ext cx="12" cy="250"/>
            </a:xfrm>
            <a:custGeom>
              <a:avLst/>
              <a:gdLst>
                <a:gd name="T0" fmla="*/ 0 w 8"/>
                <a:gd name="T1" fmla="*/ 0 h 169"/>
                <a:gd name="T2" fmla="*/ 21 w 8"/>
                <a:gd name="T3" fmla="*/ 547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3" name="Freeform 113">
              <a:extLst>
                <a:ext uri="{FF2B5EF4-FFF2-40B4-BE49-F238E27FC236}">
                  <a16:creationId xmlns:a16="http://schemas.microsoft.com/office/drawing/2014/main" id="{B0D280E5-CE53-4811-862A-FD5FBD22B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3234"/>
              <a:ext cx="78" cy="43"/>
            </a:xfrm>
            <a:custGeom>
              <a:avLst/>
              <a:gdLst>
                <a:gd name="T0" fmla="*/ 100 w 53"/>
                <a:gd name="T1" fmla="*/ 0 h 29"/>
                <a:gd name="T2" fmla="*/ 0 w 53"/>
                <a:gd name="T3" fmla="*/ 0 h 29"/>
                <a:gd name="T4" fmla="*/ 100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4" name="Freeform 114">
              <a:extLst>
                <a:ext uri="{FF2B5EF4-FFF2-40B4-BE49-F238E27FC236}">
                  <a16:creationId xmlns:a16="http://schemas.microsoft.com/office/drawing/2014/main" id="{A4C5E3EE-C813-472F-8EFF-58BEBD582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766"/>
              <a:ext cx="71" cy="177"/>
            </a:xfrm>
            <a:custGeom>
              <a:avLst/>
              <a:gdLst>
                <a:gd name="T0" fmla="*/ 155 w 48"/>
                <a:gd name="T1" fmla="*/ 0 h 120"/>
                <a:gd name="T2" fmla="*/ 53 w 48"/>
                <a:gd name="T3" fmla="*/ 385 h 120"/>
                <a:gd name="T4" fmla="*/ 155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5" name="Freeform 115">
              <a:extLst>
                <a:ext uri="{FF2B5EF4-FFF2-40B4-BE49-F238E27FC236}">
                  <a16:creationId xmlns:a16="http://schemas.microsoft.com/office/drawing/2014/main" id="{08E73526-E65F-4B6F-BE4E-8EDFEDE27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785"/>
              <a:ext cx="479" cy="541"/>
            </a:xfrm>
            <a:custGeom>
              <a:avLst/>
              <a:gdLst>
                <a:gd name="T0" fmla="*/ 0 w 324"/>
                <a:gd name="T1" fmla="*/ 1183 h 366"/>
                <a:gd name="T2" fmla="*/ 1014 w 324"/>
                <a:gd name="T3" fmla="*/ 90 h 366"/>
                <a:gd name="T4" fmla="*/ 1047 w 324"/>
                <a:gd name="T5" fmla="*/ 129 h 366"/>
                <a:gd name="T6" fmla="*/ 0 w 324"/>
                <a:gd name="T7" fmla="*/ 1183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366">
                  <a:moveTo>
                    <a:pt x="0" y="366"/>
                  </a:moveTo>
                  <a:cubicBezTo>
                    <a:pt x="0" y="366"/>
                    <a:pt x="161" y="21"/>
                    <a:pt x="314" y="28"/>
                  </a:cubicBezTo>
                  <a:cubicBezTo>
                    <a:pt x="314" y="28"/>
                    <a:pt x="322" y="30"/>
                    <a:pt x="324" y="40"/>
                  </a:cubicBezTo>
                  <a:cubicBezTo>
                    <a:pt x="324" y="40"/>
                    <a:pt x="216" y="0"/>
                    <a:pt x="0" y="366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6" name="Freeform 116">
              <a:extLst>
                <a:ext uri="{FF2B5EF4-FFF2-40B4-BE49-F238E27FC236}">
                  <a16:creationId xmlns:a16="http://schemas.microsoft.com/office/drawing/2014/main" id="{0FC93183-FC34-4EAA-9349-5B513786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807"/>
              <a:ext cx="427" cy="446"/>
            </a:xfrm>
            <a:custGeom>
              <a:avLst/>
              <a:gdLst>
                <a:gd name="T0" fmla="*/ 919 w 289"/>
                <a:gd name="T1" fmla="*/ 47 h 302"/>
                <a:gd name="T2" fmla="*/ 0 w 289"/>
                <a:gd name="T3" fmla="*/ 973 h 302"/>
                <a:gd name="T4" fmla="*/ 932 w 289"/>
                <a:gd name="T5" fmla="*/ 55 h 302"/>
                <a:gd name="T6" fmla="*/ 919 w 289"/>
                <a:gd name="T7" fmla="*/ 47 h 3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302">
                  <a:moveTo>
                    <a:pt x="285" y="15"/>
                  </a:moveTo>
                  <a:cubicBezTo>
                    <a:pt x="285" y="15"/>
                    <a:pt x="170" y="0"/>
                    <a:pt x="0" y="302"/>
                  </a:cubicBezTo>
                  <a:cubicBezTo>
                    <a:pt x="0" y="302"/>
                    <a:pt x="154" y="20"/>
                    <a:pt x="289" y="17"/>
                  </a:cubicBezTo>
                  <a:lnTo>
                    <a:pt x="285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7" name="Freeform 117">
              <a:extLst>
                <a:ext uri="{FF2B5EF4-FFF2-40B4-BE49-F238E27FC236}">
                  <a16:creationId xmlns:a16="http://schemas.microsoft.com/office/drawing/2014/main" id="{1C5752F7-C717-48AE-A68D-C6F49B06C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3033"/>
              <a:ext cx="12" cy="93"/>
            </a:xfrm>
            <a:custGeom>
              <a:avLst/>
              <a:gdLst>
                <a:gd name="T0" fmla="*/ 12 w 8"/>
                <a:gd name="T1" fmla="*/ 0 h 63"/>
                <a:gd name="T2" fmla="*/ 8 w 8"/>
                <a:gd name="T3" fmla="*/ 120 h 63"/>
                <a:gd name="T4" fmla="*/ 0 w 8"/>
                <a:gd name="T5" fmla="*/ 202 h 63"/>
                <a:gd name="T6" fmla="*/ 12 w 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3">
                  <a:moveTo>
                    <a:pt x="3" y="0"/>
                  </a:moveTo>
                  <a:cubicBezTo>
                    <a:pt x="3" y="0"/>
                    <a:pt x="3" y="30"/>
                    <a:pt x="2" y="37"/>
                  </a:cubicBezTo>
                  <a:cubicBezTo>
                    <a:pt x="0" y="45"/>
                    <a:pt x="0" y="63"/>
                    <a:pt x="0" y="63"/>
                  </a:cubicBezTo>
                  <a:cubicBezTo>
                    <a:pt x="0" y="63"/>
                    <a:pt x="8" y="2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8" name="Freeform 118">
              <a:extLst>
                <a:ext uri="{FF2B5EF4-FFF2-40B4-BE49-F238E27FC236}">
                  <a16:creationId xmlns:a16="http://schemas.microsoft.com/office/drawing/2014/main" id="{9F74358C-E971-408B-8488-B3797A605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788"/>
              <a:ext cx="1621" cy="2396"/>
            </a:xfrm>
            <a:custGeom>
              <a:avLst/>
              <a:gdLst>
                <a:gd name="T0" fmla="*/ 2066 w 1099"/>
                <a:gd name="T1" fmla="*/ 2121 h 1622"/>
                <a:gd name="T2" fmla="*/ 1870 w 1099"/>
                <a:gd name="T3" fmla="*/ 1554 h 1622"/>
                <a:gd name="T4" fmla="*/ 1838 w 1099"/>
                <a:gd name="T5" fmla="*/ 1346 h 1622"/>
                <a:gd name="T6" fmla="*/ 2285 w 1099"/>
                <a:gd name="T7" fmla="*/ 609 h 1622"/>
                <a:gd name="T8" fmla="*/ 2423 w 1099"/>
                <a:gd name="T9" fmla="*/ 812 h 1622"/>
                <a:gd name="T10" fmla="*/ 2985 w 1099"/>
                <a:gd name="T11" fmla="*/ 2265 h 1622"/>
                <a:gd name="T12" fmla="*/ 2432 w 1099"/>
                <a:gd name="T13" fmla="*/ 5152 h 1622"/>
                <a:gd name="T14" fmla="*/ 2431 w 1099"/>
                <a:gd name="T15" fmla="*/ 5228 h 1622"/>
                <a:gd name="T16" fmla="*/ 3040 w 1099"/>
                <a:gd name="T17" fmla="*/ 2228 h 1622"/>
                <a:gd name="T18" fmla="*/ 2509 w 1099"/>
                <a:gd name="T19" fmla="*/ 870 h 1622"/>
                <a:gd name="T20" fmla="*/ 2438 w 1099"/>
                <a:gd name="T21" fmla="*/ 452 h 1622"/>
                <a:gd name="T22" fmla="*/ 2735 w 1099"/>
                <a:gd name="T23" fmla="*/ 306 h 1622"/>
                <a:gd name="T24" fmla="*/ 2653 w 1099"/>
                <a:gd name="T25" fmla="*/ 65 h 1622"/>
                <a:gd name="T26" fmla="*/ 1677 w 1099"/>
                <a:gd name="T27" fmla="*/ 1047 h 1622"/>
                <a:gd name="T28" fmla="*/ 1474 w 1099"/>
                <a:gd name="T29" fmla="*/ 1304 h 1622"/>
                <a:gd name="T30" fmla="*/ 1640 w 1099"/>
                <a:gd name="T31" fmla="*/ 595 h 1622"/>
                <a:gd name="T32" fmla="*/ 1460 w 1099"/>
                <a:gd name="T33" fmla="*/ 467 h 1622"/>
                <a:gd name="T34" fmla="*/ 1049 w 1099"/>
                <a:gd name="T35" fmla="*/ 1291 h 1622"/>
                <a:gd name="T36" fmla="*/ 724 w 1099"/>
                <a:gd name="T37" fmla="*/ 858 h 1622"/>
                <a:gd name="T38" fmla="*/ 366 w 1099"/>
                <a:gd name="T39" fmla="*/ 973 h 1622"/>
                <a:gd name="T40" fmla="*/ 229 w 1099"/>
                <a:gd name="T41" fmla="*/ 1976 h 1622"/>
                <a:gd name="T42" fmla="*/ 147 w 1099"/>
                <a:gd name="T43" fmla="*/ 2957 h 162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99" h="1622">
                  <a:moveTo>
                    <a:pt x="644" y="658"/>
                  </a:moveTo>
                  <a:cubicBezTo>
                    <a:pt x="645" y="546"/>
                    <a:pt x="605" y="503"/>
                    <a:pt x="583" y="482"/>
                  </a:cubicBezTo>
                  <a:cubicBezTo>
                    <a:pt x="558" y="458"/>
                    <a:pt x="561" y="444"/>
                    <a:pt x="573" y="418"/>
                  </a:cubicBezTo>
                  <a:cubicBezTo>
                    <a:pt x="624" y="309"/>
                    <a:pt x="672" y="237"/>
                    <a:pt x="712" y="189"/>
                  </a:cubicBezTo>
                  <a:cubicBezTo>
                    <a:pt x="712" y="189"/>
                    <a:pt x="742" y="189"/>
                    <a:pt x="755" y="252"/>
                  </a:cubicBezTo>
                  <a:cubicBezTo>
                    <a:pt x="800" y="466"/>
                    <a:pt x="859" y="529"/>
                    <a:pt x="930" y="703"/>
                  </a:cubicBezTo>
                  <a:cubicBezTo>
                    <a:pt x="1057" y="1016"/>
                    <a:pt x="806" y="1476"/>
                    <a:pt x="758" y="1598"/>
                  </a:cubicBezTo>
                  <a:cubicBezTo>
                    <a:pt x="758" y="1598"/>
                    <a:pt x="754" y="1614"/>
                    <a:pt x="757" y="1622"/>
                  </a:cubicBezTo>
                  <a:cubicBezTo>
                    <a:pt x="757" y="1622"/>
                    <a:pt x="1099" y="1018"/>
                    <a:pt x="947" y="691"/>
                  </a:cubicBezTo>
                  <a:cubicBezTo>
                    <a:pt x="888" y="563"/>
                    <a:pt x="800" y="409"/>
                    <a:pt x="782" y="270"/>
                  </a:cubicBezTo>
                  <a:cubicBezTo>
                    <a:pt x="771" y="180"/>
                    <a:pt x="760" y="140"/>
                    <a:pt x="760" y="140"/>
                  </a:cubicBezTo>
                  <a:cubicBezTo>
                    <a:pt x="817" y="91"/>
                    <a:pt x="852" y="95"/>
                    <a:pt x="852" y="95"/>
                  </a:cubicBezTo>
                  <a:cubicBezTo>
                    <a:pt x="871" y="48"/>
                    <a:pt x="827" y="20"/>
                    <a:pt x="827" y="20"/>
                  </a:cubicBezTo>
                  <a:cubicBezTo>
                    <a:pt x="694" y="0"/>
                    <a:pt x="523" y="325"/>
                    <a:pt x="523" y="325"/>
                  </a:cubicBezTo>
                  <a:cubicBezTo>
                    <a:pt x="523" y="325"/>
                    <a:pt x="487" y="413"/>
                    <a:pt x="459" y="405"/>
                  </a:cubicBezTo>
                  <a:cubicBezTo>
                    <a:pt x="431" y="397"/>
                    <a:pt x="511" y="185"/>
                    <a:pt x="511" y="185"/>
                  </a:cubicBezTo>
                  <a:cubicBezTo>
                    <a:pt x="499" y="149"/>
                    <a:pt x="455" y="145"/>
                    <a:pt x="455" y="145"/>
                  </a:cubicBezTo>
                  <a:cubicBezTo>
                    <a:pt x="419" y="145"/>
                    <a:pt x="355" y="401"/>
                    <a:pt x="327" y="401"/>
                  </a:cubicBezTo>
                  <a:cubicBezTo>
                    <a:pt x="270" y="401"/>
                    <a:pt x="226" y="266"/>
                    <a:pt x="226" y="266"/>
                  </a:cubicBezTo>
                  <a:cubicBezTo>
                    <a:pt x="182" y="246"/>
                    <a:pt x="114" y="302"/>
                    <a:pt x="114" y="302"/>
                  </a:cubicBezTo>
                  <a:cubicBezTo>
                    <a:pt x="150" y="358"/>
                    <a:pt x="175" y="462"/>
                    <a:pt x="71" y="613"/>
                  </a:cubicBezTo>
                  <a:cubicBezTo>
                    <a:pt x="0" y="717"/>
                    <a:pt x="32" y="867"/>
                    <a:pt x="46" y="917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9" name="Freeform 119">
              <a:extLst>
                <a:ext uri="{FF2B5EF4-FFF2-40B4-BE49-F238E27FC236}">
                  <a16:creationId xmlns:a16="http://schemas.microsoft.com/office/drawing/2014/main" id="{A1BC4E26-C3F6-4246-B14E-CE8ECC4E3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3147"/>
              <a:ext cx="9" cy="4"/>
            </a:xfrm>
            <a:custGeom>
              <a:avLst/>
              <a:gdLst>
                <a:gd name="T0" fmla="*/ 5 w 6"/>
                <a:gd name="T1" fmla="*/ 7 h 3"/>
                <a:gd name="T2" fmla="*/ 21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1" y="3"/>
                  </a:moveTo>
                  <a:cubicBezTo>
                    <a:pt x="0" y="1"/>
                    <a:pt x="4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0" name="Freeform 120">
              <a:extLst>
                <a:ext uri="{FF2B5EF4-FFF2-40B4-BE49-F238E27FC236}">
                  <a16:creationId xmlns:a16="http://schemas.microsoft.com/office/drawing/2014/main" id="{7BF1DA6D-1383-4D53-A60C-D43DAC053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155"/>
              <a:ext cx="8" cy="8"/>
            </a:xfrm>
            <a:custGeom>
              <a:avLst/>
              <a:gdLst>
                <a:gd name="T0" fmla="*/ 15 w 6"/>
                <a:gd name="T1" fmla="*/ 0 h 5"/>
                <a:gd name="T2" fmla="*/ 0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1"/>
                    <a:pt x="1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1" name="Freeform 121">
              <a:extLst>
                <a:ext uri="{FF2B5EF4-FFF2-40B4-BE49-F238E27FC236}">
                  <a16:creationId xmlns:a16="http://schemas.microsoft.com/office/drawing/2014/main" id="{D3883E2A-E798-41CC-A463-CE3C31A33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166"/>
              <a:ext cx="9" cy="9"/>
            </a:xfrm>
            <a:custGeom>
              <a:avLst/>
              <a:gdLst>
                <a:gd name="T0" fmla="*/ 21 w 6"/>
                <a:gd name="T1" fmla="*/ 0 h 6"/>
                <a:gd name="T2" fmla="*/ 0 w 6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4" y="1"/>
                    <a:pt x="2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2" name="Freeform 122">
              <a:extLst>
                <a:ext uri="{FF2B5EF4-FFF2-40B4-BE49-F238E27FC236}">
                  <a16:creationId xmlns:a16="http://schemas.microsoft.com/office/drawing/2014/main" id="{2AC861FA-84CF-4760-9F6C-4C1B73002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173"/>
              <a:ext cx="10" cy="18"/>
            </a:xfrm>
            <a:custGeom>
              <a:avLst/>
              <a:gdLst>
                <a:gd name="T0" fmla="*/ 20 w 7"/>
                <a:gd name="T1" fmla="*/ 0 h 12"/>
                <a:gd name="T2" fmla="*/ 14 w 7"/>
                <a:gd name="T3" fmla="*/ 21 h 12"/>
                <a:gd name="T4" fmla="*/ 0 w 7"/>
                <a:gd name="T5" fmla="*/ 4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0"/>
                  </a:moveTo>
                  <a:cubicBezTo>
                    <a:pt x="6" y="1"/>
                    <a:pt x="5" y="5"/>
                    <a:pt x="5" y="6"/>
                  </a:cubicBezTo>
                  <a:cubicBezTo>
                    <a:pt x="4" y="9"/>
                    <a:pt x="2" y="11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3" name="Freeform 123">
              <a:extLst>
                <a:ext uri="{FF2B5EF4-FFF2-40B4-BE49-F238E27FC236}">
                  <a16:creationId xmlns:a16="http://schemas.microsoft.com/office/drawing/2014/main" id="{EEFFB478-E2C4-40EA-A651-829CA9BF4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1816"/>
              <a:ext cx="83" cy="378"/>
            </a:xfrm>
            <a:custGeom>
              <a:avLst/>
              <a:gdLst>
                <a:gd name="T0" fmla="*/ 0 w 56"/>
                <a:gd name="T1" fmla="*/ 0 h 256"/>
                <a:gd name="T2" fmla="*/ 110 w 56"/>
                <a:gd name="T3" fmla="*/ 824 h 256"/>
                <a:gd name="T4" fmla="*/ 0 w 56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56">
                  <a:moveTo>
                    <a:pt x="0" y="0"/>
                  </a:moveTo>
                  <a:cubicBezTo>
                    <a:pt x="0" y="0"/>
                    <a:pt x="56" y="123"/>
                    <a:pt x="34" y="256"/>
                  </a:cubicBezTo>
                  <a:cubicBezTo>
                    <a:pt x="34" y="256"/>
                    <a:pt x="49" y="14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4" name="Freeform 124">
              <a:extLst>
                <a:ext uri="{FF2B5EF4-FFF2-40B4-BE49-F238E27FC236}">
                  <a16:creationId xmlns:a16="http://schemas.microsoft.com/office/drawing/2014/main" id="{DCE6C6FE-A76F-4BE7-9021-92C079E23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609"/>
              <a:ext cx="152" cy="387"/>
            </a:xfrm>
            <a:custGeom>
              <a:avLst/>
              <a:gdLst>
                <a:gd name="T0" fmla="*/ 0 w 103"/>
                <a:gd name="T1" fmla="*/ 845 h 262"/>
                <a:gd name="T2" fmla="*/ 331 w 103"/>
                <a:gd name="T3" fmla="*/ 0 h 262"/>
                <a:gd name="T4" fmla="*/ 0 w 103"/>
                <a:gd name="T5" fmla="*/ 845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262">
                  <a:moveTo>
                    <a:pt x="0" y="262"/>
                  </a:moveTo>
                  <a:cubicBezTo>
                    <a:pt x="0" y="262"/>
                    <a:pt x="97" y="39"/>
                    <a:pt x="103" y="0"/>
                  </a:cubicBezTo>
                  <a:cubicBezTo>
                    <a:pt x="103" y="0"/>
                    <a:pt x="52" y="172"/>
                    <a:pt x="0" y="2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5" name="Freeform 125">
              <a:extLst>
                <a:ext uri="{FF2B5EF4-FFF2-40B4-BE49-F238E27FC236}">
                  <a16:creationId xmlns:a16="http://schemas.microsoft.com/office/drawing/2014/main" id="{C69C0AE7-2D7C-425B-8DE5-45B3DEAC6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952"/>
              <a:ext cx="47" cy="92"/>
            </a:xfrm>
            <a:custGeom>
              <a:avLst/>
              <a:gdLst>
                <a:gd name="T0" fmla="*/ 101 w 32"/>
                <a:gd name="T1" fmla="*/ 0 h 62"/>
                <a:gd name="T2" fmla="*/ 82 w 32"/>
                <a:gd name="T3" fmla="*/ 203 h 62"/>
                <a:gd name="T4" fmla="*/ 101 w 32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2">
                  <a:moveTo>
                    <a:pt x="32" y="0"/>
                  </a:moveTo>
                  <a:cubicBezTo>
                    <a:pt x="32" y="0"/>
                    <a:pt x="11" y="27"/>
                    <a:pt x="26" y="62"/>
                  </a:cubicBezTo>
                  <a:cubicBezTo>
                    <a:pt x="26" y="62"/>
                    <a:pt x="0" y="35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6" name="Freeform 126">
              <a:extLst>
                <a:ext uri="{FF2B5EF4-FFF2-40B4-BE49-F238E27FC236}">
                  <a16:creationId xmlns:a16="http://schemas.microsoft.com/office/drawing/2014/main" id="{882F04A5-93AA-49B1-BF8F-A48E4E9D6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947"/>
              <a:ext cx="401" cy="1426"/>
            </a:xfrm>
            <a:custGeom>
              <a:avLst/>
              <a:gdLst>
                <a:gd name="T0" fmla="*/ 871 w 272"/>
                <a:gd name="T1" fmla="*/ 65 h 965"/>
                <a:gd name="T2" fmla="*/ 724 w 272"/>
                <a:gd name="T3" fmla="*/ 918 h 965"/>
                <a:gd name="T4" fmla="*/ 481 w 272"/>
                <a:gd name="T5" fmla="*/ 3041 h 965"/>
                <a:gd name="T6" fmla="*/ 503 w 272"/>
                <a:gd name="T7" fmla="*/ 3075 h 965"/>
                <a:gd name="T8" fmla="*/ 548 w 272"/>
                <a:gd name="T9" fmla="*/ 3112 h 965"/>
                <a:gd name="T10" fmla="*/ 461 w 272"/>
                <a:gd name="T11" fmla="*/ 3075 h 965"/>
                <a:gd name="T12" fmla="*/ 339 w 272"/>
                <a:gd name="T13" fmla="*/ 1795 h 965"/>
                <a:gd name="T14" fmla="*/ 680 w 272"/>
                <a:gd name="T15" fmla="*/ 919 h 965"/>
                <a:gd name="T16" fmla="*/ 830 w 272"/>
                <a:gd name="T17" fmla="*/ 55 h 965"/>
                <a:gd name="T18" fmla="*/ 871 w 272"/>
                <a:gd name="T19" fmla="*/ 65 h 9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965">
                  <a:moveTo>
                    <a:pt x="272" y="20"/>
                  </a:moveTo>
                  <a:cubicBezTo>
                    <a:pt x="272" y="20"/>
                    <a:pt x="211" y="177"/>
                    <a:pt x="226" y="284"/>
                  </a:cubicBezTo>
                  <a:cubicBezTo>
                    <a:pt x="239" y="380"/>
                    <a:pt x="0" y="590"/>
                    <a:pt x="150" y="943"/>
                  </a:cubicBezTo>
                  <a:cubicBezTo>
                    <a:pt x="153" y="949"/>
                    <a:pt x="155" y="951"/>
                    <a:pt x="157" y="953"/>
                  </a:cubicBezTo>
                  <a:cubicBezTo>
                    <a:pt x="157" y="953"/>
                    <a:pt x="162" y="958"/>
                    <a:pt x="171" y="964"/>
                  </a:cubicBezTo>
                  <a:cubicBezTo>
                    <a:pt x="167" y="963"/>
                    <a:pt x="154" y="965"/>
                    <a:pt x="144" y="953"/>
                  </a:cubicBezTo>
                  <a:cubicBezTo>
                    <a:pt x="137" y="945"/>
                    <a:pt x="42" y="730"/>
                    <a:pt x="106" y="556"/>
                  </a:cubicBezTo>
                  <a:cubicBezTo>
                    <a:pt x="170" y="383"/>
                    <a:pt x="218" y="335"/>
                    <a:pt x="212" y="285"/>
                  </a:cubicBezTo>
                  <a:cubicBezTo>
                    <a:pt x="207" y="234"/>
                    <a:pt x="201" y="170"/>
                    <a:pt x="259" y="17"/>
                  </a:cubicBezTo>
                  <a:cubicBezTo>
                    <a:pt x="259" y="17"/>
                    <a:pt x="268" y="0"/>
                    <a:pt x="272" y="20"/>
                  </a:cubicBezTo>
                  <a:close/>
                </a:path>
              </a:pathLst>
            </a:custGeom>
            <a:solidFill>
              <a:srgbClr val="78C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7" name="Freeform 127">
              <a:extLst>
                <a:ext uri="{FF2B5EF4-FFF2-40B4-BE49-F238E27FC236}">
                  <a16:creationId xmlns:a16="http://schemas.microsoft.com/office/drawing/2014/main" id="{39D2E0FB-9C37-4F74-BEB6-5A31072F9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219"/>
              <a:ext cx="11" cy="114"/>
            </a:xfrm>
            <a:custGeom>
              <a:avLst/>
              <a:gdLst>
                <a:gd name="T0" fmla="*/ 21 w 8"/>
                <a:gd name="T1" fmla="*/ 0 h 77"/>
                <a:gd name="T2" fmla="*/ 14 w 8"/>
                <a:gd name="T3" fmla="*/ 250 h 77"/>
                <a:gd name="T4" fmla="*/ 21 w 8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7">
                  <a:moveTo>
                    <a:pt x="8" y="0"/>
                  </a:moveTo>
                  <a:cubicBezTo>
                    <a:pt x="8" y="0"/>
                    <a:pt x="0" y="49"/>
                    <a:pt x="5" y="77"/>
                  </a:cubicBezTo>
                  <a:cubicBezTo>
                    <a:pt x="5" y="77"/>
                    <a:pt x="6" y="9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8" name="Freeform 128">
              <a:extLst>
                <a:ext uri="{FF2B5EF4-FFF2-40B4-BE49-F238E27FC236}">
                  <a16:creationId xmlns:a16="http://schemas.microsoft.com/office/drawing/2014/main" id="{711FEC92-8DC4-4A90-9500-5B70016D0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702"/>
              <a:ext cx="69" cy="309"/>
            </a:xfrm>
            <a:custGeom>
              <a:avLst/>
              <a:gdLst>
                <a:gd name="T0" fmla="*/ 148 w 47"/>
                <a:gd name="T1" fmla="*/ 0 h 209"/>
                <a:gd name="T2" fmla="*/ 32 w 47"/>
                <a:gd name="T3" fmla="*/ 676 h 209"/>
                <a:gd name="T4" fmla="*/ 148 w 47"/>
                <a:gd name="T5" fmla="*/ 0 h 2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09">
                  <a:moveTo>
                    <a:pt x="47" y="0"/>
                  </a:moveTo>
                  <a:cubicBezTo>
                    <a:pt x="47" y="0"/>
                    <a:pt x="0" y="97"/>
                    <a:pt x="10" y="209"/>
                  </a:cubicBezTo>
                  <a:cubicBezTo>
                    <a:pt x="10" y="209"/>
                    <a:pt x="8" y="111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9" name="Freeform 129">
              <a:extLst>
                <a:ext uri="{FF2B5EF4-FFF2-40B4-BE49-F238E27FC236}">
                  <a16:creationId xmlns:a16="http://schemas.microsoft.com/office/drawing/2014/main" id="{75B79B83-221D-4F6D-BA48-224442CB2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947"/>
              <a:ext cx="401" cy="1426"/>
            </a:xfrm>
            <a:custGeom>
              <a:avLst/>
              <a:gdLst>
                <a:gd name="T0" fmla="*/ 871 w 272"/>
                <a:gd name="T1" fmla="*/ 65 h 965"/>
                <a:gd name="T2" fmla="*/ 724 w 272"/>
                <a:gd name="T3" fmla="*/ 918 h 965"/>
                <a:gd name="T4" fmla="*/ 481 w 272"/>
                <a:gd name="T5" fmla="*/ 3041 h 965"/>
                <a:gd name="T6" fmla="*/ 503 w 272"/>
                <a:gd name="T7" fmla="*/ 3075 h 965"/>
                <a:gd name="T8" fmla="*/ 548 w 272"/>
                <a:gd name="T9" fmla="*/ 3112 h 965"/>
                <a:gd name="T10" fmla="*/ 461 w 272"/>
                <a:gd name="T11" fmla="*/ 3075 h 965"/>
                <a:gd name="T12" fmla="*/ 339 w 272"/>
                <a:gd name="T13" fmla="*/ 1795 h 965"/>
                <a:gd name="T14" fmla="*/ 680 w 272"/>
                <a:gd name="T15" fmla="*/ 919 h 965"/>
                <a:gd name="T16" fmla="*/ 830 w 272"/>
                <a:gd name="T17" fmla="*/ 55 h 965"/>
                <a:gd name="T18" fmla="*/ 871 w 272"/>
                <a:gd name="T19" fmla="*/ 65 h 9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965">
                  <a:moveTo>
                    <a:pt x="272" y="20"/>
                  </a:moveTo>
                  <a:cubicBezTo>
                    <a:pt x="272" y="20"/>
                    <a:pt x="211" y="176"/>
                    <a:pt x="226" y="284"/>
                  </a:cubicBezTo>
                  <a:cubicBezTo>
                    <a:pt x="239" y="380"/>
                    <a:pt x="0" y="590"/>
                    <a:pt x="150" y="943"/>
                  </a:cubicBezTo>
                  <a:cubicBezTo>
                    <a:pt x="153" y="948"/>
                    <a:pt x="155" y="951"/>
                    <a:pt x="157" y="953"/>
                  </a:cubicBezTo>
                  <a:cubicBezTo>
                    <a:pt x="157" y="953"/>
                    <a:pt x="162" y="958"/>
                    <a:pt x="171" y="964"/>
                  </a:cubicBezTo>
                  <a:cubicBezTo>
                    <a:pt x="167" y="963"/>
                    <a:pt x="154" y="965"/>
                    <a:pt x="144" y="953"/>
                  </a:cubicBezTo>
                  <a:cubicBezTo>
                    <a:pt x="137" y="945"/>
                    <a:pt x="42" y="730"/>
                    <a:pt x="106" y="556"/>
                  </a:cubicBezTo>
                  <a:cubicBezTo>
                    <a:pt x="170" y="383"/>
                    <a:pt x="218" y="335"/>
                    <a:pt x="212" y="285"/>
                  </a:cubicBezTo>
                  <a:cubicBezTo>
                    <a:pt x="207" y="234"/>
                    <a:pt x="201" y="170"/>
                    <a:pt x="259" y="17"/>
                  </a:cubicBezTo>
                  <a:cubicBezTo>
                    <a:pt x="259" y="17"/>
                    <a:pt x="268" y="0"/>
                    <a:pt x="272" y="2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0" name="Freeform 130">
              <a:extLst>
                <a:ext uri="{FF2B5EF4-FFF2-40B4-BE49-F238E27FC236}">
                  <a16:creationId xmlns:a16="http://schemas.microsoft.com/office/drawing/2014/main" id="{624286DD-ACBE-465D-8D14-3F3957FBF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1959"/>
              <a:ext cx="3" cy="15"/>
            </a:xfrm>
            <a:custGeom>
              <a:avLst/>
              <a:gdLst>
                <a:gd name="T0" fmla="*/ 8 w 2"/>
                <a:gd name="T1" fmla="*/ 35 h 10"/>
                <a:gd name="T2" fmla="*/ 0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cubicBezTo>
                    <a:pt x="0" y="7"/>
                    <a:pt x="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1" name="Freeform 131">
              <a:extLst>
                <a:ext uri="{FF2B5EF4-FFF2-40B4-BE49-F238E27FC236}">
                  <a16:creationId xmlns:a16="http://schemas.microsoft.com/office/drawing/2014/main" id="{737584C0-E654-4DC5-8448-80A7510A9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958"/>
              <a:ext cx="3" cy="12"/>
            </a:xfrm>
            <a:custGeom>
              <a:avLst/>
              <a:gdLst>
                <a:gd name="T0" fmla="*/ 0 w 2"/>
                <a:gd name="T1" fmla="*/ 27 h 8"/>
                <a:gd name="T2" fmla="*/ 5 w 2"/>
                <a:gd name="T3" fmla="*/ 12 h 8"/>
                <a:gd name="T4" fmla="*/ 8 w 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7"/>
                    <a:pt x="1" y="5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2" name="Freeform 132">
              <a:extLst>
                <a:ext uri="{FF2B5EF4-FFF2-40B4-BE49-F238E27FC236}">
                  <a16:creationId xmlns:a16="http://schemas.microsoft.com/office/drawing/2014/main" id="{3A893368-6EE3-424E-B43E-BE4DCB281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965"/>
              <a:ext cx="7" cy="7"/>
            </a:xfrm>
            <a:custGeom>
              <a:avLst/>
              <a:gdLst>
                <a:gd name="T0" fmla="*/ 0 w 5"/>
                <a:gd name="T1" fmla="*/ 14 h 5"/>
                <a:gd name="T2" fmla="*/ 8 w 5"/>
                <a:gd name="T3" fmla="*/ 6 h 5"/>
                <a:gd name="T4" fmla="*/ 1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4"/>
                    <a:pt x="2" y="3"/>
                    <a:pt x="3" y="2"/>
                  </a:cubicBezTo>
                  <a:cubicBezTo>
                    <a:pt x="3" y="1"/>
                    <a:pt x="5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3" name="Freeform 133">
              <a:extLst>
                <a:ext uri="{FF2B5EF4-FFF2-40B4-BE49-F238E27FC236}">
                  <a16:creationId xmlns:a16="http://schemas.microsoft.com/office/drawing/2014/main" id="{FF0EA579-98AC-4918-8BED-276EC1415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977"/>
              <a:ext cx="10" cy="1"/>
            </a:xfrm>
            <a:custGeom>
              <a:avLst/>
              <a:gdLst>
                <a:gd name="T0" fmla="*/ 0 w 7"/>
                <a:gd name="T1" fmla="*/ 1 h 1"/>
                <a:gd name="T2" fmla="*/ 13 w 7"/>
                <a:gd name="T3" fmla="*/ 0 h 1"/>
                <a:gd name="T4" fmla="*/ 19 w 7"/>
                <a:gd name="T5" fmla="*/ 1 h 1"/>
                <a:gd name="T6" fmla="*/ 19 w 7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5" y="0"/>
                    <a:pt x="6" y="1"/>
                  </a:cubicBezTo>
                  <a:cubicBezTo>
                    <a:pt x="6" y="1"/>
                    <a:pt x="7" y="1"/>
                    <a:pt x="6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4" name="Freeform 134">
              <a:extLst>
                <a:ext uri="{FF2B5EF4-FFF2-40B4-BE49-F238E27FC236}">
                  <a16:creationId xmlns:a16="http://schemas.microsoft.com/office/drawing/2014/main" id="{5FDC3C73-C9B3-4C42-B4BC-155545334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970"/>
              <a:ext cx="4" cy="2"/>
            </a:xfrm>
            <a:custGeom>
              <a:avLst/>
              <a:gdLst>
                <a:gd name="T0" fmla="*/ 0 w 3"/>
                <a:gd name="T1" fmla="*/ 1 h 2"/>
                <a:gd name="T2" fmla="*/ 7 w 3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4755" name="Group 135">
            <a:extLst>
              <a:ext uri="{FF2B5EF4-FFF2-40B4-BE49-F238E27FC236}">
                <a16:creationId xmlns:a16="http://schemas.microsoft.com/office/drawing/2014/main" id="{CD195918-C40D-431E-B86A-D4DED49EFBB5}"/>
              </a:ext>
            </a:extLst>
          </p:cNvPr>
          <p:cNvGrpSpPr>
            <a:grpSpLocks/>
          </p:cNvGrpSpPr>
          <p:nvPr/>
        </p:nvGrpSpPr>
        <p:grpSpPr bwMode="auto">
          <a:xfrm>
            <a:off x="6245225" y="1246188"/>
            <a:ext cx="3362325" cy="4659312"/>
            <a:chOff x="2974" y="785"/>
            <a:chExt cx="2118" cy="2935"/>
          </a:xfrm>
        </p:grpSpPr>
        <p:sp>
          <p:nvSpPr>
            <p:cNvPr id="74756" name="Freeform 136">
              <a:extLst>
                <a:ext uri="{FF2B5EF4-FFF2-40B4-BE49-F238E27FC236}">
                  <a16:creationId xmlns:a16="http://schemas.microsoft.com/office/drawing/2014/main" id="{7FA7CFDA-7DB7-4955-B2BC-0EBD67094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3179"/>
              <a:ext cx="326" cy="480"/>
            </a:xfrm>
            <a:custGeom>
              <a:avLst/>
              <a:gdLst>
                <a:gd name="T0" fmla="*/ 0 w 221"/>
                <a:gd name="T1" fmla="*/ 0 h 325"/>
                <a:gd name="T2" fmla="*/ 100 w 221"/>
                <a:gd name="T3" fmla="*/ 832 h 325"/>
                <a:gd name="T4" fmla="*/ 710 w 221"/>
                <a:gd name="T5" fmla="*/ 783 h 325"/>
                <a:gd name="T6" fmla="*/ 707 w 221"/>
                <a:gd name="T7" fmla="*/ 338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7" name="Freeform 137">
              <a:extLst>
                <a:ext uri="{FF2B5EF4-FFF2-40B4-BE49-F238E27FC236}">
                  <a16:creationId xmlns:a16="http://schemas.microsoft.com/office/drawing/2014/main" id="{A5E8FDCA-A8B6-48D0-83AF-7EDF08A42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3178"/>
              <a:ext cx="328" cy="480"/>
            </a:xfrm>
            <a:custGeom>
              <a:avLst/>
              <a:gdLst>
                <a:gd name="T0" fmla="*/ 0 w 222"/>
                <a:gd name="T1" fmla="*/ 0 h 325"/>
                <a:gd name="T2" fmla="*/ 100 w 222"/>
                <a:gd name="T3" fmla="*/ 832 h 325"/>
                <a:gd name="T4" fmla="*/ 717 w 222"/>
                <a:gd name="T5" fmla="*/ 786 h 325"/>
                <a:gd name="T6" fmla="*/ 714 w 222"/>
                <a:gd name="T7" fmla="*/ 338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8" name="Freeform 138">
              <a:extLst>
                <a:ext uri="{FF2B5EF4-FFF2-40B4-BE49-F238E27FC236}">
                  <a16:creationId xmlns:a16="http://schemas.microsoft.com/office/drawing/2014/main" id="{6EB1BC50-36B8-46F0-ABBB-00E0D35F2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3212"/>
              <a:ext cx="71" cy="353"/>
            </a:xfrm>
            <a:custGeom>
              <a:avLst/>
              <a:gdLst>
                <a:gd name="T0" fmla="*/ 83 w 48"/>
                <a:gd name="T1" fmla="*/ 755 h 239"/>
                <a:gd name="T2" fmla="*/ 0 w 48"/>
                <a:gd name="T3" fmla="*/ 0 h 239"/>
                <a:gd name="T4" fmla="*/ 120 w 48"/>
                <a:gd name="T5" fmla="*/ 61 h 239"/>
                <a:gd name="T6" fmla="*/ 120 w 48"/>
                <a:gd name="T7" fmla="*/ 770 h 239"/>
                <a:gd name="T8" fmla="*/ 83 w 48"/>
                <a:gd name="T9" fmla="*/ 755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9" name="Freeform 139">
              <a:extLst>
                <a:ext uri="{FF2B5EF4-FFF2-40B4-BE49-F238E27FC236}">
                  <a16:creationId xmlns:a16="http://schemas.microsoft.com/office/drawing/2014/main" id="{9E78BA94-A632-4516-BD69-F3C2E0172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226"/>
              <a:ext cx="37" cy="263"/>
            </a:xfrm>
            <a:custGeom>
              <a:avLst/>
              <a:gdLst>
                <a:gd name="T0" fmla="*/ 0 w 25"/>
                <a:gd name="T1" fmla="*/ 0 h 178"/>
                <a:gd name="T2" fmla="*/ 81 w 25"/>
                <a:gd name="T3" fmla="*/ 575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0" name="Freeform 140">
              <a:extLst>
                <a:ext uri="{FF2B5EF4-FFF2-40B4-BE49-F238E27FC236}">
                  <a16:creationId xmlns:a16="http://schemas.microsoft.com/office/drawing/2014/main" id="{BB176D29-FCB8-4E89-AADF-CD1DE3D57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3266"/>
              <a:ext cx="177" cy="194"/>
            </a:xfrm>
            <a:custGeom>
              <a:avLst/>
              <a:gdLst>
                <a:gd name="T0" fmla="*/ 0 w 120"/>
                <a:gd name="T1" fmla="*/ 0 h 131"/>
                <a:gd name="T2" fmla="*/ 385 w 120"/>
                <a:gd name="T3" fmla="*/ 341 h 131"/>
                <a:gd name="T4" fmla="*/ 385 w 120"/>
                <a:gd name="T5" fmla="*/ 425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1" name="Freeform 141">
              <a:extLst>
                <a:ext uri="{FF2B5EF4-FFF2-40B4-BE49-F238E27FC236}">
                  <a16:creationId xmlns:a16="http://schemas.microsoft.com/office/drawing/2014/main" id="{E544E467-3504-48FB-AF5A-523ECBA62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170"/>
              <a:ext cx="1906" cy="1550"/>
            </a:xfrm>
            <a:custGeom>
              <a:avLst/>
              <a:gdLst>
                <a:gd name="T0" fmla="*/ 2768 w 1292"/>
                <a:gd name="T1" fmla="*/ 306 h 1049"/>
                <a:gd name="T2" fmla="*/ 3498 w 1292"/>
                <a:gd name="T3" fmla="*/ 1385 h 1049"/>
                <a:gd name="T4" fmla="*/ 3498 w 1292"/>
                <a:gd name="T5" fmla="*/ 3054 h 1049"/>
                <a:gd name="T6" fmla="*/ 2610 w 1292"/>
                <a:gd name="T7" fmla="*/ 3274 h 1049"/>
                <a:gd name="T8" fmla="*/ 366 w 1292"/>
                <a:gd name="T9" fmla="*/ 2231 h 1049"/>
                <a:gd name="T10" fmla="*/ 1251 w 1292"/>
                <a:gd name="T11" fmla="*/ 330 h 1049"/>
                <a:gd name="T12" fmla="*/ 2768 w 1292"/>
                <a:gd name="T13" fmla="*/ 306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2" name="Freeform 142">
              <a:extLst>
                <a:ext uri="{FF2B5EF4-FFF2-40B4-BE49-F238E27FC236}">
                  <a16:creationId xmlns:a16="http://schemas.microsoft.com/office/drawing/2014/main" id="{34034E3A-B29B-4592-BAD7-E1FC36993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348"/>
              <a:ext cx="296" cy="486"/>
            </a:xfrm>
            <a:custGeom>
              <a:avLst/>
              <a:gdLst>
                <a:gd name="T0" fmla="*/ 0 w 200"/>
                <a:gd name="T1" fmla="*/ 0 h 329"/>
                <a:gd name="T2" fmla="*/ 648 w 200"/>
                <a:gd name="T3" fmla="*/ 1061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3" name="Freeform 143">
              <a:extLst>
                <a:ext uri="{FF2B5EF4-FFF2-40B4-BE49-F238E27FC236}">
                  <a16:creationId xmlns:a16="http://schemas.microsoft.com/office/drawing/2014/main" id="{B8288707-DDD4-427F-9B92-6131CF1D5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398"/>
              <a:ext cx="201" cy="344"/>
            </a:xfrm>
            <a:custGeom>
              <a:avLst/>
              <a:gdLst>
                <a:gd name="T0" fmla="*/ 0 w 136"/>
                <a:gd name="T1" fmla="*/ 0 h 233"/>
                <a:gd name="T2" fmla="*/ 439 w 136"/>
                <a:gd name="T3" fmla="*/ 750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4" name="Freeform 144">
              <a:extLst>
                <a:ext uri="{FF2B5EF4-FFF2-40B4-BE49-F238E27FC236}">
                  <a16:creationId xmlns:a16="http://schemas.microsoft.com/office/drawing/2014/main" id="{FFA8ED55-DEAE-4045-9A0A-B9482959F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265"/>
              <a:ext cx="602" cy="1263"/>
            </a:xfrm>
            <a:custGeom>
              <a:avLst/>
              <a:gdLst>
                <a:gd name="T0" fmla="*/ 578 w 408"/>
                <a:gd name="T1" fmla="*/ 287 h 855"/>
                <a:gd name="T2" fmla="*/ 1021 w 408"/>
                <a:gd name="T3" fmla="*/ 439 h 855"/>
                <a:gd name="T4" fmla="*/ 1076 w 408"/>
                <a:gd name="T5" fmla="*/ 526 h 855"/>
                <a:gd name="T6" fmla="*/ 1056 w 408"/>
                <a:gd name="T7" fmla="*/ 520 h 855"/>
                <a:gd name="T8" fmla="*/ 572 w 408"/>
                <a:gd name="T9" fmla="*/ 329 h 855"/>
                <a:gd name="T10" fmla="*/ 235 w 408"/>
                <a:gd name="T11" fmla="*/ 238 h 855"/>
                <a:gd name="T12" fmla="*/ 481 w 408"/>
                <a:gd name="T13" fmla="*/ 399 h 855"/>
                <a:gd name="T14" fmla="*/ 732 w 408"/>
                <a:gd name="T15" fmla="*/ 812 h 855"/>
                <a:gd name="T16" fmla="*/ 1002 w 408"/>
                <a:gd name="T17" fmla="*/ 1038 h 855"/>
                <a:gd name="T18" fmla="*/ 1135 w 408"/>
                <a:gd name="T19" fmla="*/ 1197 h 855"/>
                <a:gd name="T20" fmla="*/ 977 w 408"/>
                <a:gd name="T21" fmla="*/ 1028 h 855"/>
                <a:gd name="T22" fmla="*/ 696 w 408"/>
                <a:gd name="T23" fmla="*/ 812 h 855"/>
                <a:gd name="T24" fmla="*/ 572 w 408"/>
                <a:gd name="T25" fmla="*/ 552 h 855"/>
                <a:gd name="T26" fmla="*/ 540 w 408"/>
                <a:gd name="T27" fmla="*/ 682 h 855"/>
                <a:gd name="T28" fmla="*/ 546 w 408"/>
                <a:gd name="T29" fmla="*/ 1006 h 855"/>
                <a:gd name="T30" fmla="*/ 736 w 408"/>
                <a:gd name="T31" fmla="*/ 1377 h 855"/>
                <a:gd name="T32" fmla="*/ 952 w 408"/>
                <a:gd name="T33" fmla="*/ 1541 h 855"/>
                <a:gd name="T34" fmla="*/ 1198 w 408"/>
                <a:gd name="T35" fmla="*/ 1688 h 855"/>
                <a:gd name="T36" fmla="*/ 1304 w 408"/>
                <a:gd name="T37" fmla="*/ 1709 h 855"/>
                <a:gd name="T38" fmla="*/ 1182 w 408"/>
                <a:gd name="T39" fmla="*/ 1709 h 855"/>
                <a:gd name="T40" fmla="*/ 953 w 408"/>
                <a:gd name="T41" fmla="*/ 1569 h 855"/>
                <a:gd name="T42" fmla="*/ 786 w 408"/>
                <a:gd name="T43" fmla="*/ 1514 h 855"/>
                <a:gd name="T44" fmla="*/ 829 w 408"/>
                <a:gd name="T45" fmla="*/ 1779 h 855"/>
                <a:gd name="T46" fmla="*/ 928 w 408"/>
                <a:gd name="T47" fmla="*/ 2012 h 855"/>
                <a:gd name="T48" fmla="*/ 1228 w 408"/>
                <a:gd name="T49" fmla="*/ 2473 h 855"/>
                <a:gd name="T50" fmla="*/ 1310 w 408"/>
                <a:gd name="T51" fmla="*/ 2756 h 855"/>
                <a:gd name="T52" fmla="*/ 1195 w 408"/>
                <a:gd name="T53" fmla="*/ 2457 h 855"/>
                <a:gd name="T54" fmla="*/ 899 w 408"/>
                <a:gd name="T55" fmla="*/ 2012 h 855"/>
                <a:gd name="T56" fmla="*/ 838 w 408"/>
                <a:gd name="T57" fmla="*/ 1838 h 855"/>
                <a:gd name="T58" fmla="*/ 819 w 408"/>
                <a:gd name="T59" fmla="*/ 1960 h 855"/>
                <a:gd name="T60" fmla="*/ 682 w 408"/>
                <a:gd name="T61" fmla="*/ 2140 h 855"/>
                <a:gd name="T62" fmla="*/ 546 w 408"/>
                <a:gd name="T63" fmla="*/ 2386 h 855"/>
                <a:gd name="T64" fmla="*/ 230 w 408"/>
                <a:gd name="T65" fmla="*/ 2501 h 855"/>
                <a:gd name="T66" fmla="*/ 400 w 408"/>
                <a:gd name="T67" fmla="*/ 2405 h 855"/>
                <a:gd name="T68" fmla="*/ 633 w 408"/>
                <a:gd name="T69" fmla="*/ 2180 h 855"/>
                <a:gd name="T70" fmla="*/ 778 w 408"/>
                <a:gd name="T71" fmla="*/ 1960 h 855"/>
                <a:gd name="T72" fmla="*/ 764 w 408"/>
                <a:gd name="T73" fmla="*/ 1768 h 855"/>
                <a:gd name="T74" fmla="*/ 724 w 408"/>
                <a:gd name="T75" fmla="*/ 1527 h 855"/>
                <a:gd name="T76" fmla="*/ 646 w 408"/>
                <a:gd name="T77" fmla="*/ 1346 h 855"/>
                <a:gd name="T78" fmla="*/ 513 w 408"/>
                <a:gd name="T79" fmla="*/ 993 h 855"/>
                <a:gd name="T80" fmla="*/ 351 w 408"/>
                <a:gd name="T81" fmla="*/ 1263 h 855"/>
                <a:gd name="T82" fmla="*/ 257 w 408"/>
                <a:gd name="T83" fmla="*/ 1579 h 855"/>
                <a:gd name="T84" fmla="*/ 325 w 408"/>
                <a:gd name="T85" fmla="*/ 1290 h 855"/>
                <a:gd name="T86" fmla="*/ 505 w 408"/>
                <a:gd name="T87" fmla="*/ 911 h 855"/>
                <a:gd name="T88" fmla="*/ 481 w 408"/>
                <a:gd name="T89" fmla="*/ 709 h 855"/>
                <a:gd name="T90" fmla="*/ 500 w 408"/>
                <a:gd name="T91" fmla="*/ 461 h 855"/>
                <a:gd name="T92" fmla="*/ 0 w 408"/>
                <a:gd name="T93" fmla="*/ 0 h 855"/>
                <a:gd name="T94" fmla="*/ 109 w 408"/>
                <a:gd name="T95" fmla="*/ 61 h 855"/>
                <a:gd name="T96" fmla="*/ 177 w 408"/>
                <a:gd name="T97" fmla="*/ 168 h 855"/>
                <a:gd name="T98" fmla="*/ 578 w 408"/>
                <a:gd name="T99" fmla="*/ 287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5" name="Freeform 145">
              <a:extLst>
                <a:ext uri="{FF2B5EF4-FFF2-40B4-BE49-F238E27FC236}">
                  <a16:creationId xmlns:a16="http://schemas.microsoft.com/office/drawing/2014/main" id="{B27845F7-E90F-48E3-B1F9-2AB7FF422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427"/>
              <a:ext cx="908" cy="1022"/>
            </a:xfrm>
            <a:custGeom>
              <a:avLst/>
              <a:gdLst>
                <a:gd name="T0" fmla="*/ 1844 w 616"/>
                <a:gd name="T1" fmla="*/ 1783 h 692"/>
                <a:gd name="T2" fmla="*/ 1608 w 616"/>
                <a:gd name="T3" fmla="*/ 2041 h 692"/>
                <a:gd name="T4" fmla="*/ 1063 w 616"/>
                <a:gd name="T5" fmla="*/ 2094 h 692"/>
                <a:gd name="T6" fmla="*/ 660 w 616"/>
                <a:gd name="T7" fmla="*/ 1871 h 692"/>
                <a:gd name="T8" fmla="*/ 345 w 616"/>
                <a:gd name="T9" fmla="*/ 1797 h 692"/>
                <a:gd name="T10" fmla="*/ 262 w 616"/>
                <a:gd name="T11" fmla="*/ 1734 h 692"/>
                <a:gd name="T12" fmla="*/ 202 w 616"/>
                <a:gd name="T13" fmla="*/ 1465 h 692"/>
                <a:gd name="T14" fmla="*/ 155 w 616"/>
                <a:gd name="T15" fmla="*/ 1099 h 692"/>
                <a:gd name="T16" fmla="*/ 198 w 616"/>
                <a:gd name="T17" fmla="*/ 1056 h 692"/>
                <a:gd name="T18" fmla="*/ 358 w 616"/>
                <a:gd name="T19" fmla="*/ 1153 h 692"/>
                <a:gd name="T20" fmla="*/ 613 w 616"/>
                <a:gd name="T21" fmla="*/ 1340 h 692"/>
                <a:gd name="T22" fmla="*/ 952 w 616"/>
                <a:gd name="T23" fmla="*/ 1322 h 692"/>
                <a:gd name="T24" fmla="*/ 1041 w 616"/>
                <a:gd name="T25" fmla="*/ 1573 h 692"/>
                <a:gd name="T26" fmla="*/ 1163 w 616"/>
                <a:gd name="T27" fmla="*/ 1684 h 692"/>
                <a:gd name="T28" fmla="*/ 1067 w 616"/>
                <a:gd name="T29" fmla="*/ 1565 h 692"/>
                <a:gd name="T30" fmla="*/ 1027 w 616"/>
                <a:gd name="T31" fmla="*/ 1366 h 692"/>
                <a:gd name="T32" fmla="*/ 1319 w 616"/>
                <a:gd name="T33" fmla="*/ 1486 h 692"/>
                <a:gd name="T34" fmla="*/ 1013 w 616"/>
                <a:gd name="T35" fmla="*/ 1317 h 692"/>
                <a:gd name="T36" fmla="*/ 771 w 616"/>
                <a:gd name="T37" fmla="*/ 1291 h 692"/>
                <a:gd name="T38" fmla="*/ 506 w 616"/>
                <a:gd name="T39" fmla="*/ 1211 h 692"/>
                <a:gd name="T40" fmla="*/ 298 w 616"/>
                <a:gd name="T41" fmla="*/ 1094 h 692"/>
                <a:gd name="T42" fmla="*/ 234 w 616"/>
                <a:gd name="T43" fmla="*/ 987 h 692"/>
                <a:gd name="T44" fmla="*/ 265 w 616"/>
                <a:gd name="T45" fmla="*/ 864 h 692"/>
                <a:gd name="T46" fmla="*/ 458 w 616"/>
                <a:gd name="T47" fmla="*/ 614 h 692"/>
                <a:gd name="T48" fmla="*/ 458 w 616"/>
                <a:gd name="T49" fmla="*/ 613 h 692"/>
                <a:gd name="T50" fmla="*/ 486 w 616"/>
                <a:gd name="T51" fmla="*/ 626 h 692"/>
                <a:gd name="T52" fmla="*/ 812 w 616"/>
                <a:gd name="T53" fmla="*/ 576 h 692"/>
                <a:gd name="T54" fmla="*/ 1019 w 616"/>
                <a:gd name="T55" fmla="*/ 631 h 692"/>
                <a:gd name="T56" fmla="*/ 1122 w 616"/>
                <a:gd name="T57" fmla="*/ 744 h 692"/>
                <a:gd name="T58" fmla="*/ 1082 w 616"/>
                <a:gd name="T59" fmla="*/ 622 h 692"/>
                <a:gd name="T60" fmla="*/ 1195 w 616"/>
                <a:gd name="T61" fmla="*/ 573 h 692"/>
                <a:gd name="T62" fmla="*/ 1419 w 616"/>
                <a:gd name="T63" fmla="*/ 507 h 692"/>
                <a:gd name="T64" fmla="*/ 971 w 616"/>
                <a:gd name="T65" fmla="*/ 589 h 692"/>
                <a:gd name="T66" fmla="*/ 596 w 616"/>
                <a:gd name="T67" fmla="*/ 619 h 692"/>
                <a:gd name="T68" fmla="*/ 441 w 616"/>
                <a:gd name="T69" fmla="*/ 521 h 692"/>
                <a:gd name="T70" fmla="*/ 560 w 616"/>
                <a:gd name="T71" fmla="*/ 378 h 692"/>
                <a:gd name="T72" fmla="*/ 737 w 616"/>
                <a:gd name="T73" fmla="*/ 0 h 692"/>
                <a:gd name="T74" fmla="*/ 674 w 616"/>
                <a:gd name="T75" fmla="*/ 55 h 692"/>
                <a:gd name="T76" fmla="*/ 453 w 616"/>
                <a:gd name="T77" fmla="*/ 411 h 692"/>
                <a:gd name="T78" fmla="*/ 320 w 616"/>
                <a:gd name="T79" fmla="*/ 390 h 692"/>
                <a:gd name="T80" fmla="*/ 308 w 616"/>
                <a:gd name="T81" fmla="*/ 477 h 692"/>
                <a:gd name="T82" fmla="*/ 386 w 616"/>
                <a:gd name="T83" fmla="*/ 657 h 692"/>
                <a:gd name="T84" fmla="*/ 202 w 616"/>
                <a:gd name="T85" fmla="*/ 905 h 692"/>
                <a:gd name="T86" fmla="*/ 96 w 616"/>
                <a:gd name="T87" fmla="*/ 1075 h 692"/>
                <a:gd name="T88" fmla="*/ 155 w 616"/>
                <a:gd name="T89" fmla="*/ 1440 h 692"/>
                <a:gd name="T90" fmla="*/ 242 w 616"/>
                <a:gd name="T91" fmla="*/ 1803 h 692"/>
                <a:gd name="T92" fmla="*/ 432 w 616"/>
                <a:gd name="T93" fmla="*/ 2054 h 692"/>
                <a:gd name="T94" fmla="*/ 289 w 616"/>
                <a:gd name="T95" fmla="*/ 1817 h 692"/>
                <a:gd name="T96" fmla="*/ 289 w 616"/>
                <a:gd name="T97" fmla="*/ 1817 h 692"/>
                <a:gd name="T98" fmla="*/ 326 w 616"/>
                <a:gd name="T99" fmla="*/ 1830 h 692"/>
                <a:gd name="T100" fmla="*/ 634 w 616"/>
                <a:gd name="T101" fmla="*/ 1899 h 692"/>
                <a:gd name="T102" fmla="*/ 1045 w 616"/>
                <a:gd name="T103" fmla="*/ 2122 h 692"/>
                <a:gd name="T104" fmla="*/ 1604 w 616"/>
                <a:gd name="T105" fmla="*/ 2085 h 692"/>
                <a:gd name="T106" fmla="*/ 1860 w 616"/>
                <a:gd name="T107" fmla="*/ 1802 h 692"/>
                <a:gd name="T108" fmla="*/ 1972 w 616"/>
                <a:gd name="T109" fmla="*/ 1656 h 692"/>
                <a:gd name="T110" fmla="*/ 1844 w 616"/>
                <a:gd name="T111" fmla="*/ 1783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6" name="Freeform 146">
              <a:extLst>
                <a:ext uri="{FF2B5EF4-FFF2-40B4-BE49-F238E27FC236}">
                  <a16:creationId xmlns:a16="http://schemas.microsoft.com/office/drawing/2014/main" id="{3C207181-DA43-4DD9-874A-E6AC10456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31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7" name="Freeform 147">
              <a:extLst>
                <a:ext uri="{FF2B5EF4-FFF2-40B4-BE49-F238E27FC236}">
                  <a16:creationId xmlns:a16="http://schemas.microsoft.com/office/drawing/2014/main" id="{521C7CDE-501E-454A-870F-814581735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442"/>
              <a:ext cx="912" cy="1000"/>
            </a:xfrm>
            <a:custGeom>
              <a:avLst/>
              <a:gdLst>
                <a:gd name="T0" fmla="*/ 1851 w 618"/>
                <a:gd name="T1" fmla="*/ 1737 h 677"/>
                <a:gd name="T2" fmla="*/ 1610 w 618"/>
                <a:gd name="T3" fmla="*/ 1999 h 677"/>
                <a:gd name="T4" fmla="*/ 1086 w 618"/>
                <a:gd name="T5" fmla="*/ 2049 h 677"/>
                <a:gd name="T6" fmla="*/ 660 w 618"/>
                <a:gd name="T7" fmla="*/ 1829 h 677"/>
                <a:gd name="T8" fmla="*/ 347 w 618"/>
                <a:gd name="T9" fmla="*/ 1755 h 677"/>
                <a:gd name="T10" fmla="*/ 261 w 618"/>
                <a:gd name="T11" fmla="*/ 1688 h 677"/>
                <a:gd name="T12" fmla="*/ 198 w 618"/>
                <a:gd name="T13" fmla="*/ 1421 h 677"/>
                <a:gd name="T14" fmla="*/ 155 w 618"/>
                <a:gd name="T15" fmla="*/ 1056 h 677"/>
                <a:gd name="T16" fmla="*/ 211 w 618"/>
                <a:gd name="T17" fmla="*/ 1000 h 677"/>
                <a:gd name="T18" fmla="*/ 376 w 618"/>
                <a:gd name="T19" fmla="*/ 1108 h 677"/>
                <a:gd name="T20" fmla="*/ 633 w 618"/>
                <a:gd name="T21" fmla="*/ 1291 h 677"/>
                <a:gd name="T22" fmla="*/ 974 w 618"/>
                <a:gd name="T23" fmla="*/ 1270 h 677"/>
                <a:gd name="T24" fmla="*/ 1070 w 618"/>
                <a:gd name="T25" fmla="*/ 1524 h 677"/>
                <a:gd name="T26" fmla="*/ 1181 w 618"/>
                <a:gd name="T27" fmla="*/ 1654 h 677"/>
                <a:gd name="T28" fmla="*/ 1089 w 618"/>
                <a:gd name="T29" fmla="*/ 1521 h 677"/>
                <a:gd name="T30" fmla="*/ 1034 w 618"/>
                <a:gd name="T31" fmla="*/ 1309 h 677"/>
                <a:gd name="T32" fmla="*/ 1340 w 618"/>
                <a:gd name="T33" fmla="*/ 1453 h 677"/>
                <a:gd name="T34" fmla="*/ 1015 w 618"/>
                <a:gd name="T35" fmla="*/ 1267 h 677"/>
                <a:gd name="T36" fmla="*/ 770 w 618"/>
                <a:gd name="T37" fmla="*/ 1248 h 677"/>
                <a:gd name="T38" fmla="*/ 512 w 618"/>
                <a:gd name="T39" fmla="*/ 1157 h 677"/>
                <a:gd name="T40" fmla="*/ 297 w 618"/>
                <a:gd name="T41" fmla="*/ 1052 h 677"/>
                <a:gd name="T42" fmla="*/ 230 w 618"/>
                <a:gd name="T43" fmla="*/ 945 h 677"/>
                <a:gd name="T44" fmla="*/ 264 w 618"/>
                <a:gd name="T45" fmla="*/ 818 h 677"/>
                <a:gd name="T46" fmla="*/ 463 w 618"/>
                <a:gd name="T47" fmla="*/ 561 h 677"/>
                <a:gd name="T48" fmla="*/ 463 w 618"/>
                <a:gd name="T49" fmla="*/ 558 h 677"/>
                <a:gd name="T50" fmla="*/ 494 w 618"/>
                <a:gd name="T51" fmla="*/ 570 h 677"/>
                <a:gd name="T52" fmla="*/ 816 w 618"/>
                <a:gd name="T53" fmla="*/ 532 h 677"/>
                <a:gd name="T54" fmla="*/ 1021 w 618"/>
                <a:gd name="T55" fmla="*/ 581 h 677"/>
                <a:gd name="T56" fmla="*/ 1136 w 618"/>
                <a:gd name="T57" fmla="*/ 712 h 677"/>
                <a:gd name="T58" fmla="*/ 1082 w 618"/>
                <a:gd name="T59" fmla="*/ 581 h 677"/>
                <a:gd name="T60" fmla="*/ 1203 w 618"/>
                <a:gd name="T61" fmla="*/ 532 h 677"/>
                <a:gd name="T62" fmla="*/ 1439 w 618"/>
                <a:gd name="T63" fmla="*/ 477 h 677"/>
                <a:gd name="T64" fmla="*/ 971 w 618"/>
                <a:gd name="T65" fmla="*/ 545 h 677"/>
                <a:gd name="T66" fmla="*/ 595 w 618"/>
                <a:gd name="T67" fmla="*/ 573 h 677"/>
                <a:gd name="T68" fmla="*/ 457 w 618"/>
                <a:gd name="T69" fmla="*/ 486 h 677"/>
                <a:gd name="T70" fmla="*/ 559 w 618"/>
                <a:gd name="T71" fmla="*/ 335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9 h 677"/>
                <a:gd name="T80" fmla="*/ 316 w 618"/>
                <a:gd name="T81" fmla="*/ 417 h 677"/>
                <a:gd name="T82" fmla="*/ 390 w 618"/>
                <a:gd name="T83" fmla="*/ 613 h 677"/>
                <a:gd name="T84" fmla="*/ 198 w 618"/>
                <a:gd name="T85" fmla="*/ 864 h 677"/>
                <a:gd name="T86" fmla="*/ 93 w 618"/>
                <a:gd name="T87" fmla="*/ 1032 h 677"/>
                <a:gd name="T88" fmla="*/ 151 w 618"/>
                <a:gd name="T89" fmla="*/ 1399 h 677"/>
                <a:gd name="T90" fmla="*/ 238 w 618"/>
                <a:gd name="T91" fmla="*/ 1759 h 677"/>
                <a:gd name="T92" fmla="*/ 447 w 618"/>
                <a:gd name="T93" fmla="*/ 2025 h 677"/>
                <a:gd name="T94" fmla="*/ 285 w 618"/>
                <a:gd name="T95" fmla="*/ 1771 h 677"/>
                <a:gd name="T96" fmla="*/ 285 w 618"/>
                <a:gd name="T97" fmla="*/ 1771 h 677"/>
                <a:gd name="T98" fmla="*/ 339 w 618"/>
                <a:gd name="T99" fmla="*/ 1783 h 677"/>
                <a:gd name="T100" fmla="*/ 633 w 618"/>
                <a:gd name="T101" fmla="*/ 1857 h 677"/>
                <a:gd name="T102" fmla="*/ 1076 w 618"/>
                <a:gd name="T103" fmla="*/ 2080 h 677"/>
                <a:gd name="T104" fmla="*/ 1610 w 618"/>
                <a:gd name="T105" fmla="*/ 2040 h 677"/>
                <a:gd name="T106" fmla="*/ 1864 w 618"/>
                <a:gd name="T107" fmla="*/ 1756 h 677"/>
                <a:gd name="T108" fmla="*/ 1986 w 618"/>
                <a:gd name="T109" fmla="*/ 1623 h 677"/>
                <a:gd name="T110" fmla="*/ 1851 w 618"/>
                <a:gd name="T111" fmla="*/ 1737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8" name="Freeform 148">
              <a:extLst>
                <a:ext uri="{FF2B5EF4-FFF2-40B4-BE49-F238E27FC236}">
                  <a16:creationId xmlns:a16="http://schemas.microsoft.com/office/drawing/2014/main" id="{B63F94A9-ED91-405C-84B3-7A834FFAF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31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9" name="Freeform 149">
              <a:extLst>
                <a:ext uri="{FF2B5EF4-FFF2-40B4-BE49-F238E27FC236}">
                  <a16:creationId xmlns:a16="http://schemas.microsoft.com/office/drawing/2014/main" id="{02567ED8-AF00-44C7-A861-A25F97172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442"/>
              <a:ext cx="912" cy="1000"/>
            </a:xfrm>
            <a:custGeom>
              <a:avLst/>
              <a:gdLst>
                <a:gd name="T0" fmla="*/ 1851 w 618"/>
                <a:gd name="T1" fmla="*/ 1737 h 677"/>
                <a:gd name="T2" fmla="*/ 1610 w 618"/>
                <a:gd name="T3" fmla="*/ 1999 h 677"/>
                <a:gd name="T4" fmla="*/ 1086 w 618"/>
                <a:gd name="T5" fmla="*/ 2049 h 677"/>
                <a:gd name="T6" fmla="*/ 660 w 618"/>
                <a:gd name="T7" fmla="*/ 1829 h 677"/>
                <a:gd name="T8" fmla="*/ 347 w 618"/>
                <a:gd name="T9" fmla="*/ 1755 h 677"/>
                <a:gd name="T10" fmla="*/ 261 w 618"/>
                <a:gd name="T11" fmla="*/ 1688 h 677"/>
                <a:gd name="T12" fmla="*/ 198 w 618"/>
                <a:gd name="T13" fmla="*/ 1421 h 677"/>
                <a:gd name="T14" fmla="*/ 155 w 618"/>
                <a:gd name="T15" fmla="*/ 1056 h 677"/>
                <a:gd name="T16" fmla="*/ 211 w 618"/>
                <a:gd name="T17" fmla="*/ 1000 h 677"/>
                <a:gd name="T18" fmla="*/ 376 w 618"/>
                <a:gd name="T19" fmla="*/ 1108 h 677"/>
                <a:gd name="T20" fmla="*/ 633 w 618"/>
                <a:gd name="T21" fmla="*/ 1291 h 677"/>
                <a:gd name="T22" fmla="*/ 974 w 618"/>
                <a:gd name="T23" fmla="*/ 1270 h 677"/>
                <a:gd name="T24" fmla="*/ 1070 w 618"/>
                <a:gd name="T25" fmla="*/ 1524 h 677"/>
                <a:gd name="T26" fmla="*/ 1181 w 618"/>
                <a:gd name="T27" fmla="*/ 1654 h 677"/>
                <a:gd name="T28" fmla="*/ 1089 w 618"/>
                <a:gd name="T29" fmla="*/ 1521 h 677"/>
                <a:gd name="T30" fmla="*/ 1034 w 618"/>
                <a:gd name="T31" fmla="*/ 1309 h 677"/>
                <a:gd name="T32" fmla="*/ 1340 w 618"/>
                <a:gd name="T33" fmla="*/ 1453 h 677"/>
                <a:gd name="T34" fmla="*/ 1015 w 618"/>
                <a:gd name="T35" fmla="*/ 1267 h 677"/>
                <a:gd name="T36" fmla="*/ 770 w 618"/>
                <a:gd name="T37" fmla="*/ 1248 h 677"/>
                <a:gd name="T38" fmla="*/ 512 w 618"/>
                <a:gd name="T39" fmla="*/ 1157 h 677"/>
                <a:gd name="T40" fmla="*/ 297 w 618"/>
                <a:gd name="T41" fmla="*/ 1052 h 677"/>
                <a:gd name="T42" fmla="*/ 230 w 618"/>
                <a:gd name="T43" fmla="*/ 945 h 677"/>
                <a:gd name="T44" fmla="*/ 264 w 618"/>
                <a:gd name="T45" fmla="*/ 818 h 677"/>
                <a:gd name="T46" fmla="*/ 463 w 618"/>
                <a:gd name="T47" fmla="*/ 561 h 677"/>
                <a:gd name="T48" fmla="*/ 463 w 618"/>
                <a:gd name="T49" fmla="*/ 558 h 677"/>
                <a:gd name="T50" fmla="*/ 494 w 618"/>
                <a:gd name="T51" fmla="*/ 570 h 677"/>
                <a:gd name="T52" fmla="*/ 816 w 618"/>
                <a:gd name="T53" fmla="*/ 532 h 677"/>
                <a:gd name="T54" fmla="*/ 1021 w 618"/>
                <a:gd name="T55" fmla="*/ 581 h 677"/>
                <a:gd name="T56" fmla="*/ 1136 w 618"/>
                <a:gd name="T57" fmla="*/ 712 h 677"/>
                <a:gd name="T58" fmla="*/ 1082 w 618"/>
                <a:gd name="T59" fmla="*/ 581 h 677"/>
                <a:gd name="T60" fmla="*/ 1203 w 618"/>
                <a:gd name="T61" fmla="*/ 532 h 677"/>
                <a:gd name="T62" fmla="*/ 1439 w 618"/>
                <a:gd name="T63" fmla="*/ 477 h 677"/>
                <a:gd name="T64" fmla="*/ 971 w 618"/>
                <a:gd name="T65" fmla="*/ 545 h 677"/>
                <a:gd name="T66" fmla="*/ 595 w 618"/>
                <a:gd name="T67" fmla="*/ 573 h 677"/>
                <a:gd name="T68" fmla="*/ 457 w 618"/>
                <a:gd name="T69" fmla="*/ 486 h 677"/>
                <a:gd name="T70" fmla="*/ 559 w 618"/>
                <a:gd name="T71" fmla="*/ 335 h 677"/>
                <a:gd name="T72" fmla="*/ 729 w 618"/>
                <a:gd name="T73" fmla="*/ 0 h 677"/>
                <a:gd name="T74" fmla="*/ 671 w 618"/>
                <a:gd name="T75" fmla="*/ 9 h 677"/>
                <a:gd name="T76" fmla="*/ 450 w 618"/>
                <a:gd name="T77" fmla="*/ 366 h 677"/>
                <a:gd name="T78" fmla="*/ 322 w 618"/>
                <a:gd name="T79" fmla="*/ 349 h 677"/>
                <a:gd name="T80" fmla="*/ 316 w 618"/>
                <a:gd name="T81" fmla="*/ 417 h 677"/>
                <a:gd name="T82" fmla="*/ 390 w 618"/>
                <a:gd name="T83" fmla="*/ 613 h 677"/>
                <a:gd name="T84" fmla="*/ 198 w 618"/>
                <a:gd name="T85" fmla="*/ 864 h 677"/>
                <a:gd name="T86" fmla="*/ 93 w 618"/>
                <a:gd name="T87" fmla="*/ 1032 h 677"/>
                <a:gd name="T88" fmla="*/ 151 w 618"/>
                <a:gd name="T89" fmla="*/ 1399 h 677"/>
                <a:gd name="T90" fmla="*/ 238 w 618"/>
                <a:gd name="T91" fmla="*/ 1759 h 677"/>
                <a:gd name="T92" fmla="*/ 447 w 618"/>
                <a:gd name="T93" fmla="*/ 2025 h 677"/>
                <a:gd name="T94" fmla="*/ 285 w 618"/>
                <a:gd name="T95" fmla="*/ 1771 h 677"/>
                <a:gd name="T96" fmla="*/ 285 w 618"/>
                <a:gd name="T97" fmla="*/ 1771 h 677"/>
                <a:gd name="T98" fmla="*/ 339 w 618"/>
                <a:gd name="T99" fmla="*/ 1783 h 677"/>
                <a:gd name="T100" fmla="*/ 633 w 618"/>
                <a:gd name="T101" fmla="*/ 1857 h 677"/>
                <a:gd name="T102" fmla="*/ 1076 w 618"/>
                <a:gd name="T103" fmla="*/ 2080 h 677"/>
                <a:gd name="T104" fmla="*/ 1610 w 618"/>
                <a:gd name="T105" fmla="*/ 2040 h 677"/>
                <a:gd name="T106" fmla="*/ 1864 w 618"/>
                <a:gd name="T107" fmla="*/ 1756 h 677"/>
                <a:gd name="T108" fmla="*/ 1986 w 618"/>
                <a:gd name="T109" fmla="*/ 1623 h 677"/>
                <a:gd name="T110" fmla="*/ 1851 w 618"/>
                <a:gd name="T111" fmla="*/ 1737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0" name="Freeform 150">
              <a:extLst>
                <a:ext uri="{FF2B5EF4-FFF2-40B4-BE49-F238E27FC236}">
                  <a16:creationId xmlns:a16="http://schemas.microsoft.com/office/drawing/2014/main" id="{F2957C32-074A-41DF-AF3B-E842D2FE9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262"/>
              <a:ext cx="602" cy="1263"/>
            </a:xfrm>
            <a:custGeom>
              <a:avLst/>
              <a:gdLst>
                <a:gd name="T0" fmla="*/ 578 w 408"/>
                <a:gd name="T1" fmla="*/ 287 h 855"/>
                <a:gd name="T2" fmla="*/ 1021 w 408"/>
                <a:gd name="T3" fmla="*/ 439 h 855"/>
                <a:gd name="T4" fmla="*/ 1054 w 408"/>
                <a:gd name="T5" fmla="*/ 527 h 855"/>
                <a:gd name="T6" fmla="*/ 1054 w 408"/>
                <a:gd name="T7" fmla="*/ 527 h 855"/>
                <a:gd name="T8" fmla="*/ 572 w 408"/>
                <a:gd name="T9" fmla="*/ 329 h 855"/>
                <a:gd name="T10" fmla="*/ 235 w 408"/>
                <a:gd name="T11" fmla="*/ 238 h 855"/>
                <a:gd name="T12" fmla="*/ 481 w 408"/>
                <a:gd name="T13" fmla="*/ 399 h 855"/>
                <a:gd name="T14" fmla="*/ 732 w 408"/>
                <a:gd name="T15" fmla="*/ 812 h 855"/>
                <a:gd name="T16" fmla="*/ 1002 w 408"/>
                <a:gd name="T17" fmla="*/ 1038 h 855"/>
                <a:gd name="T18" fmla="*/ 1135 w 408"/>
                <a:gd name="T19" fmla="*/ 1197 h 855"/>
                <a:gd name="T20" fmla="*/ 977 w 408"/>
                <a:gd name="T21" fmla="*/ 1028 h 855"/>
                <a:gd name="T22" fmla="*/ 696 w 408"/>
                <a:gd name="T23" fmla="*/ 812 h 855"/>
                <a:gd name="T24" fmla="*/ 572 w 408"/>
                <a:gd name="T25" fmla="*/ 552 h 855"/>
                <a:gd name="T26" fmla="*/ 540 w 408"/>
                <a:gd name="T27" fmla="*/ 682 h 855"/>
                <a:gd name="T28" fmla="*/ 546 w 408"/>
                <a:gd name="T29" fmla="*/ 1006 h 855"/>
                <a:gd name="T30" fmla="*/ 736 w 408"/>
                <a:gd name="T31" fmla="*/ 1377 h 855"/>
                <a:gd name="T32" fmla="*/ 952 w 408"/>
                <a:gd name="T33" fmla="*/ 1541 h 855"/>
                <a:gd name="T34" fmla="*/ 1198 w 408"/>
                <a:gd name="T35" fmla="*/ 1688 h 855"/>
                <a:gd name="T36" fmla="*/ 1304 w 408"/>
                <a:gd name="T37" fmla="*/ 1709 h 855"/>
                <a:gd name="T38" fmla="*/ 1182 w 408"/>
                <a:gd name="T39" fmla="*/ 1709 h 855"/>
                <a:gd name="T40" fmla="*/ 953 w 408"/>
                <a:gd name="T41" fmla="*/ 1569 h 855"/>
                <a:gd name="T42" fmla="*/ 786 w 408"/>
                <a:gd name="T43" fmla="*/ 1514 h 855"/>
                <a:gd name="T44" fmla="*/ 829 w 408"/>
                <a:gd name="T45" fmla="*/ 1779 h 855"/>
                <a:gd name="T46" fmla="*/ 928 w 408"/>
                <a:gd name="T47" fmla="*/ 2012 h 855"/>
                <a:gd name="T48" fmla="*/ 1228 w 408"/>
                <a:gd name="T49" fmla="*/ 2473 h 855"/>
                <a:gd name="T50" fmla="*/ 1310 w 408"/>
                <a:gd name="T51" fmla="*/ 2756 h 855"/>
                <a:gd name="T52" fmla="*/ 1195 w 408"/>
                <a:gd name="T53" fmla="*/ 2457 h 855"/>
                <a:gd name="T54" fmla="*/ 899 w 408"/>
                <a:gd name="T55" fmla="*/ 2012 h 855"/>
                <a:gd name="T56" fmla="*/ 838 w 408"/>
                <a:gd name="T57" fmla="*/ 1838 h 855"/>
                <a:gd name="T58" fmla="*/ 819 w 408"/>
                <a:gd name="T59" fmla="*/ 1960 h 855"/>
                <a:gd name="T60" fmla="*/ 682 w 408"/>
                <a:gd name="T61" fmla="*/ 2140 h 855"/>
                <a:gd name="T62" fmla="*/ 546 w 408"/>
                <a:gd name="T63" fmla="*/ 2386 h 855"/>
                <a:gd name="T64" fmla="*/ 230 w 408"/>
                <a:gd name="T65" fmla="*/ 2501 h 855"/>
                <a:gd name="T66" fmla="*/ 400 w 408"/>
                <a:gd name="T67" fmla="*/ 2405 h 855"/>
                <a:gd name="T68" fmla="*/ 633 w 408"/>
                <a:gd name="T69" fmla="*/ 2180 h 855"/>
                <a:gd name="T70" fmla="*/ 778 w 408"/>
                <a:gd name="T71" fmla="*/ 1960 h 855"/>
                <a:gd name="T72" fmla="*/ 764 w 408"/>
                <a:gd name="T73" fmla="*/ 1768 h 855"/>
                <a:gd name="T74" fmla="*/ 724 w 408"/>
                <a:gd name="T75" fmla="*/ 1527 h 855"/>
                <a:gd name="T76" fmla="*/ 646 w 408"/>
                <a:gd name="T77" fmla="*/ 1346 h 855"/>
                <a:gd name="T78" fmla="*/ 513 w 408"/>
                <a:gd name="T79" fmla="*/ 993 h 855"/>
                <a:gd name="T80" fmla="*/ 351 w 408"/>
                <a:gd name="T81" fmla="*/ 1263 h 855"/>
                <a:gd name="T82" fmla="*/ 257 w 408"/>
                <a:gd name="T83" fmla="*/ 1579 h 855"/>
                <a:gd name="T84" fmla="*/ 325 w 408"/>
                <a:gd name="T85" fmla="*/ 1290 h 855"/>
                <a:gd name="T86" fmla="*/ 505 w 408"/>
                <a:gd name="T87" fmla="*/ 911 h 855"/>
                <a:gd name="T88" fmla="*/ 481 w 408"/>
                <a:gd name="T89" fmla="*/ 709 h 855"/>
                <a:gd name="T90" fmla="*/ 500 w 408"/>
                <a:gd name="T91" fmla="*/ 461 h 855"/>
                <a:gd name="T92" fmla="*/ 0 w 408"/>
                <a:gd name="T93" fmla="*/ 0 h 855"/>
                <a:gd name="T94" fmla="*/ 109 w 408"/>
                <a:gd name="T95" fmla="*/ 61 h 855"/>
                <a:gd name="T96" fmla="*/ 177 w 408"/>
                <a:gd name="T97" fmla="*/ 168 h 855"/>
                <a:gd name="T98" fmla="*/ 578 w 408"/>
                <a:gd name="T99" fmla="*/ 287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1" name="Freeform 151">
              <a:extLst>
                <a:ext uri="{FF2B5EF4-FFF2-40B4-BE49-F238E27FC236}">
                  <a16:creationId xmlns:a16="http://schemas.microsoft.com/office/drawing/2014/main" id="{1773CDD5-6967-4B78-AEB9-32D753D01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327"/>
              <a:ext cx="137" cy="117"/>
            </a:xfrm>
            <a:custGeom>
              <a:avLst/>
              <a:gdLst>
                <a:gd name="T0" fmla="*/ 0 w 93"/>
                <a:gd name="T1" fmla="*/ 0 h 79"/>
                <a:gd name="T2" fmla="*/ 298 w 93"/>
                <a:gd name="T3" fmla="*/ 25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2" name="Freeform 152">
              <a:extLst>
                <a:ext uri="{FF2B5EF4-FFF2-40B4-BE49-F238E27FC236}">
                  <a16:creationId xmlns:a16="http://schemas.microsoft.com/office/drawing/2014/main" id="{7A1EF43F-16F5-470F-9983-3A717562C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644"/>
              <a:ext cx="63" cy="89"/>
            </a:xfrm>
            <a:custGeom>
              <a:avLst/>
              <a:gdLst>
                <a:gd name="T0" fmla="*/ 9 w 43"/>
                <a:gd name="T1" fmla="*/ 0 h 60"/>
                <a:gd name="T2" fmla="*/ 0 w 43"/>
                <a:gd name="T3" fmla="*/ 196 h 60"/>
                <a:gd name="T4" fmla="*/ 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3" name="Freeform 153">
              <a:extLst>
                <a:ext uri="{FF2B5EF4-FFF2-40B4-BE49-F238E27FC236}">
                  <a16:creationId xmlns:a16="http://schemas.microsoft.com/office/drawing/2014/main" id="{4D0C44C6-4BDE-4890-825A-B45DD5B51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331"/>
              <a:ext cx="165" cy="127"/>
            </a:xfrm>
            <a:custGeom>
              <a:avLst/>
              <a:gdLst>
                <a:gd name="T0" fmla="*/ 0 w 112"/>
                <a:gd name="T1" fmla="*/ 0 h 86"/>
                <a:gd name="T2" fmla="*/ 358 w 112"/>
                <a:gd name="T3" fmla="*/ 278 h 86"/>
                <a:gd name="T4" fmla="*/ 28 w 112"/>
                <a:gd name="T5" fmla="*/ 9 h 86"/>
                <a:gd name="T6" fmla="*/ 0 w 112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86">
                  <a:moveTo>
                    <a:pt x="0" y="0"/>
                  </a:moveTo>
                  <a:cubicBezTo>
                    <a:pt x="0" y="0"/>
                    <a:pt x="36" y="52"/>
                    <a:pt x="112" y="86"/>
                  </a:cubicBezTo>
                  <a:cubicBezTo>
                    <a:pt x="112" y="86"/>
                    <a:pt x="28" y="32"/>
                    <a:pt x="9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4" name="Freeform 154">
              <a:extLst>
                <a:ext uri="{FF2B5EF4-FFF2-40B4-BE49-F238E27FC236}">
                  <a16:creationId xmlns:a16="http://schemas.microsoft.com/office/drawing/2014/main" id="{044CF621-2DEE-41B2-8C08-D2BA44E20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650"/>
              <a:ext cx="33" cy="65"/>
            </a:xfrm>
            <a:custGeom>
              <a:avLst/>
              <a:gdLst>
                <a:gd name="T0" fmla="*/ 0 w 22"/>
                <a:gd name="T1" fmla="*/ 0 h 44"/>
                <a:gd name="T2" fmla="*/ 14 w 22"/>
                <a:gd name="T3" fmla="*/ 142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5" name="Freeform 155">
              <a:extLst>
                <a:ext uri="{FF2B5EF4-FFF2-40B4-BE49-F238E27FC236}">
                  <a16:creationId xmlns:a16="http://schemas.microsoft.com/office/drawing/2014/main" id="{F0D3B0BF-D56F-4B60-8811-7A5713D73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2885"/>
              <a:ext cx="13" cy="15"/>
            </a:xfrm>
            <a:custGeom>
              <a:avLst/>
              <a:gdLst>
                <a:gd name="T0" fmla="*/ 0 w 9"/>
                <a:gd name="T1" fmla="*/ 35 h 10"/>
                <a:gd name="T2" fmla="*/ 27 w 9"/>
                <a:gd name="T3" fmla="*/ 27 h 10"/>
                <a:gd name="T4" fmla="*/ 0 w 9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6" name="Freeform 156">
              <a:extLst>
                <a:ext uri="{FF2B5EF4-FFF2-40B4-BE49-F238E27FC236}">
                  <a16:creationId xmlns:a16="http://schemas.microsoft.com/office/drawing/2014/main" id="{BD39D8A1-2B20-45D0-A1C8-5F08F744C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3235"/>
              <a:ext cx="26" cy="30"/>
            </a:xfrm>
            <a:custGeom>
              <a:avLst/>
              <a:gdLst>
                <a:gd name="T0" fmla="*/ 55 w 18"/>
                <a:gd name="T1" fmla="*/ 27 h 20"/>
                <a:gd name="T2" fmla="*/ 19 w 18"/>
                <a:gd name="T3" fmla="*/ 68 h 20"/>
                <a:gd name="T4" fmla="*/ 55 w 18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7" name="Freeform 157">
              <a:extLst>
                <a:ext uri="{FF2B5EF4-FFF2-40B4-BE49-F238E27FC236}">
                  <a16:creationId xmlns:a16="http://schemas.microsoft.com/office/drawing/2014/main" id="{2821C247-EAFE-454F-8721-15A76E0C7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3274"/>
              <a:ext cx="64" cy="31"/>
            </a:xfrm>
            <a:custGeom>
              <a:avLst/>
              <a:gdLst>
                <a:gd name="T0" fmla="*/ 0 w 43"/>
                <a:gd name="T1" fmla="*/ 1 h 21"/>
                <a:gd name="T2" fmla="*/ 141 w 43"/>
                <a:gd name="T3" fmla="*/ 68 h 21"/>
                <a:gd name="T4" fmla="*/ 0 w 43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8" name="Freeform 158">
              <a:extLst>
                <a:ext uri="{FF2B5EF4-FFF2-40B4-BE49-F238E27FC236}">
                  <a16:creationId xmlns:a16="http://schemas.microsoft.com/office/drawing/2014/main" id="{39CE80D8-BB81-4366-96E5-36539F3E0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3384"/>
              <a:ext cx="85" cy="30"/>
            </a:xfrm>
            <a:custGeom>
              <a:avLst/>
              <a:gdLst>
                <a:gd name="T0" fmla="*/ 183 w 58"/>
                <a:gd name="T1" fmla="*/ 0 h 20"/>
                <a:gd name="T2" fmla="*/ 0 w 58"/>
                <a:gd name="T3" fmla="*/ 68 h 20"/>
                <a:gd name="T4" fmla="*/ 183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9" name="Freeform 159">
              <a:extLst>
                <a:ext uri="{FF2B5EF4-FFF2-40B4-BE49-F238E27FC236}">
                  <a16:creationId xmlns:a16="http://schemas.microsoft.com/office/drawing/2014/main" id="{275DF4A0-A367-4BC5-8F4E-7A8C05272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2992"/>
              <a:ext cx="49" cy="26"/>
            </a:xfrm>
            <a:custGeom>
              <a:avLst/>
              <a:gdLst>
                <a:gd name="T0" fmla="*/ 0 w 33"/>
                <a:gd name="T1" fmla="*/ 19 h 18"/>
                <a:gd name="T2" fmla="*/ 108 w 33"/>
                <a:gd name="T3" fmla="*/ 55 h 18"/>
                <a:gd name="T4" fmla="*/ 0 w 33"/>
                <a:gd name="T5" fmla="*/ 1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0" name="Freeform 160">
              <a:extLst>
                <a:ext uri="{FF2B5EF4-FFF2-40B4-BE49-F238E27FC236}">
                  <a16:creationId xmlns:a16="http://schemas.microsoft.com/office/drawing/2014/main" id="{24093619-0DE9-45CA-92E2-3AE5C03B5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2966"/>
              <a:ext cx="40" cy="45"/>
            </a:xfrm>
            <a:custGeom>
              <a:avLst/>
              <a:gdLst>
                <a:gd name="T0" fmla="*/ 0 w 27"/>
                <a:gd name="T1" fmla="*/ 0 h 30"/>
                <a:gd name="T2" fmla="*/ 87 w 27"/>
                <a:gd name="T3" fmla="*/ 102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1" name="Freeform 161">
              <a:extLst>
                <a:ext uri="{FF2B5EF4-FFF2-40B4-BE49-F238E27FC236}">
                  <a16:creationId xmlns:a16="http://schemas.microsoft.com/office/drawing/2014/main" id="{0345F963-A501-4E56-83B4-6F797547F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503"/>
              <a:ext cx="74" cy="90"/>
            </a:xfrm>
            <a:custGeom>
              <a:avLst/>
              <a:gdLst>
                <a:gd name="T0" fmla="*/ 163 w 50"/>
                <a:gd name="T1" fmla="*/ 0 h 61"/>
                <a:gd name="T2" fmla="*/ 0 w 50"/>
                <a:gd name="T3" fmla="*/ 196 h 61"/>
                <a:gd name="T4" fmla="*/ 163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2" name="Freeform 162">
              <a:extLst>
                <a:ext uri="{FF2B5EF4-FFF2-40B4-BE49-F238E27FC236}">
                  <a16:creationId xmlns:a16="http://schemas.microsoft.com/office/drawing/2014/main" id="{3A4CF07E-38E8-4D7A-889A-0C38D763C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708"/>
              <a:ext cx="37" cy="40"/>
            </a:xfrm>
            <a:custGeom>
              <a:avLst/>
              <a:gdLst>
                <a:gd name="T0" fmla="*/ 0 w 25"/>
                <a:gd name="T1" fmla="*/ 0 h 27"/>
                <a:gd name="T2" fmla="*/ 81 w 25"/>
                <a:gd name="T3" fmla="*/ 87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3" name="Freeform 163">
              <a:extLst>
                <a:ext uri="{FF2B5EF4-FFF2-40B4-BE49-F238E27FC236}">
                  <a16:creationId xmlns:a16="http://schemas.microsoft.com/office/drawing/2014/main" id="{870A8393-94FC-4EF9-8147-9C47BEFB3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340"/>
              <a:ext cx="103" cy="89"/>
            </a:xfrm>
            <a:custGeom>
              <a:avLst/>
              <a:gdLst>
                <a:gd name="T0" fmla="*/ 0 w 70"/>
                <a:gd name="T1" fmla="*/ 0 h 60"/>
                <a:gd name="T2" fmla="*/ 224 w 70"/>
                <a:gd name="T3" fmla="*/ 196 h 60"/>
                <a:gd name="T4" fmla="*/ 0 w 7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0">
                  <a:moveTo>
                    <a:pt x="0" y="0"/>
                  </a:moveTo>
                  <a:cubicBezTo>
                    <a:pt x="0" y="0"/>
                    <a:pt x="36" y="41"/>
                    <a:pt x="70" y="60"/>
                  </a:cubicBezTo>
                  <a:cubicBezTo>
                    <a:pt x="70" y="6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4" name="Freeform 164">
              <a:extLst>
                <a:ext uri="{FF2B5EF4-FFF2-40B4-BE49-F238E27FC236}">
                  <a16:creationId xmlns:a16="http://schemas.microsoft.com/office/drawing/2014/main" id="{6605870D-7439-4279-BB14-8F4E49682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571"/>
              <a:ext cx="23" cy="66"/>
            </a:xfrm>
            <a:custGeom>
              <a:avLst/>
              <a:gdLst>
                <a:gd name="T0" fmla="*/ 47 w 16"/>
                <a:gd name="T1" fmla="*/ 0 h 45"/>
                <a:gd name="T2" fmla="*/ 39 w 16"/>
                <a:gd name="T3" fmla="*/ 142 h 45"/>
                <a:gd name="T4" fmla="*/ 47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5" name="Freeform 165">
              <a:extLst>
                <a:ext uri="{FF2B5EF4-FFF2-40B4-BE49-F238E27FC236}">
                  <a16:creationId xmlns:a16="http://schemas.microsoft.com/office/drawing/2014/main" id="{29E8D9E0-E2BE-413B-B258-111D4AFB2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686"/>
              <a:ext cx="42" cy="26"/>
            </a:xfrm>
            <a:custGeom>
              <a:avLst/>
              <a:gdLst>
                <a:gd name="T0" fmla="*/ 0 w 28"/>
                <a:gd name="T1" fmla="*/ 0 h 18"/>
                <a:gd name="T2" fmla="*/ 95 w 28"/>
                <a:gd name="T3" fmla="*/ 55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6" name="Freeform 166">
              <a:extLst>
                <a:ext uri="{FF2B5EF4-FFF2-40B4-BE49-F238E27FC236}">
                  <a16:creationId xmlns:a16="http://schemas.microsoft.com/office/drawing/2014/main" id="{A51E0130-FD87-4341-A088-D570321B8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764"/>
              <a:ext cx="19" cy="62"/>
            </a:xfrm>
            <a:custGeom>
              <a:avLst/>
              <a:gdLst>
                <a:gd name="T0" fmla="*/ 41 w 13"/>
                <a:gd name="T1" fmla="*/ 0 h 42"/>
                <a:gd name="T2" fmla="*/ 0 w 13"/>
                <a:gd name="T3" fmla="*/ 136 h 42"/>
                <a:gd name="T4" fmla="*/ 41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7" name="Freeform 167">
              <a:extLst>
                <a:ext uri="{FF2B5EF4-FFF2-40B4-BE49-F238E27FC236}">
                  <a16:creationId xmlns:a16="http://schemas.microsoft.com/office/drawing/2014/main" id="{725C82A0-A150-41D2-BA76-3331CA644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3229"/>
              <a:ext cx="19" cy="39"/>
            </a:xfrm>
            <a:custGeom>
              <a:avLst/>
              <a:gdLst>
                <a:gd name="T0" fmla="*/ 41 w 13"/>
                <a:gd name="T1" fmla="*/ 0 h 26"/>
                <a:gd name="T2" fmla="*/ 0 w 13"/>
                <a:gd name="T3" fmla="*/ 89 h 26"/>
                <a:gd name="T4" fmla="*/ 41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8" name="Freeform 168">
              <a:extLst>
                <a:ext uri="{FF2B5EF4-FFF2-40B4-BE49-F238E27FC236}">
                  <a16:creationId xmlns:a16="http://schemas.microsoft.com/office/drawing/2014/main" id="{D84BE3B7-D8C1-4435-A86C-ED01AC93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3343"/>
              <a:ext cx="22" cy="58"/>
            </a:xfrm>
            <a:custGeom>
              <a:avLst/>
              <a:gdLst>
                <a:gd name="T0" fmla="*/ 0 w 15"/>
                <a:gd name="T1" fmla="*/ 0 h 39"/>
                <a:gd name="T2" fmla="*/ 41 w 15"/>
                <a:gd name="T3" fmla="*/ 128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9" name="Freeform 169">
              <a:extLst>
                <a:ext uri="{FF2B5EF4-FFF2-40B4-BE49-F238E27FC236}">
                  <a16:creationId xmlns:a16="http://schemas.microsoft.com/office/drawing/2014/main" id="{14286F81-D889-4968-B044-EE72CA6F0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3181"/>
              <a:ext cx="53" cy="90"/>
            </a:xfrm>
            <a:custGeom>
              <a:avLst/>
              <a:gdLst>
                <a:gd name="T0" fmla="*/ 0 w 36"/>
                <a:gd name="T1" fmla="*/ 0 h 61"/>
                <a:gd name="T2" fmla="*/ 115 w 36"/>
                <a:gd name="T3" fmla="*/ 196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0" name="Freeform 170">
              <a:extLst>
                <a:ext uri="{FF2B5EF4-FFF2-40B4-BE49-F238E27FC236}">
                  <a16:creationId xmlns:a16="http://schemas.microsoft.com/office/drawing/2014/main" id="{216AD24E-1B3B-4F35-A55B-6B0ADC5B1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811"/>
              <a:ext cx="31" cy="17"/>
            </a:xfrm>
            <a:custGeom>
              <a:avLst/>
              <a:gdLst>
                <a:gd name="T0" fmla="*/ 0 w 21"/>
                <a:gd name="T1" fmla="*/ 0 h 11"/>
                <a:gd name="T2" fmla="*/ 68 w 21"/>
                <a:gd name="T3" fmla="*/ 5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1" name="Freeform 171">
              <a:extLst>
                <a:ext uri="{FF2B5EF4-FFF2-40B4-BE49-F238E27FC236}">
                  <a16:creationId xmlns:a16="http://schemas.microsoft.com/office/drawing/2014/main" id="{2532D973-276A-4352-838C-B5631C658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3105"/>
              <a:ext cx="18" cy="59"/>
            </a:xfrm>
            <a:custGeom>
              <a:avLst/>
              <a:gdLst>
                <a:gd name="T0" fmla="*/ 0 w 12"/>
                <a:gd name="T1" fmla="*/ 0 h 40"/>
                <a:gd name="T2" fmla="*/ 41 w 12"/>
                <a:gd name="T3" fmla="*/ 128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2" name="Freeform 172">
              <a:extLst>
                <a:ext uri="{FF2B5EF4-FFF2-40B4-BE49-F238E27FC236}">
                  <a16:creationId xmlns:a16="http://schemas.microsoft.com/office/drawing/2014/main" id="{E1B25C4C-F223-485F-B23A-F95740BE2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506"/>
              <a:ext cx="943" cy="178"/>
            </a:xfrm>
            <a:custGeom>
              <a:avLst/>
              <a:gdLst>
                <a:gd name="T0" fmla="*/ 2054 w 639"/>
                <a:gd name="T1" fmla="*/ 216 h 121"/>
                <a:gd name="T2" fmla="*/ 1671 w 639"/>
                <a:gd name="T3" fmla="*/ 385 h 121"/>
                <a:gd name="T4" fmla="*/ 0 w 639"/>
                <a:gd name="T5" fmla="*/ 0 h 121"/>
                <a:gd name="T6" fmla="*/ 1675 w 639"/>
                <a:gd name="T7" fmla="*/ 322 h 121"/>
                <a:gd name="T8" fmla="*/ 2054 w 639"/>
                <a:gd name="T9" fmla="*/ 216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3" name="Freeform 173">
              <a:extLst>
                <a:ext uri="{FF2B5EF4-FFF2-40B4-BE49-F238E27FC236}">
                  <a16:creationId xmlns:a16="http://schemas.microsoft.com/office/drawing/2014/main" id="{F93C62FB-C75B-4EB6-AA54-BCBEC50DD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2274"/>
              <a:ext cx="432" cy="245"/>
            </a:xfrm>
            <a:custGeom>
              <a:avLst/>
              <a:gdLst>
                <a:gd name="T0" fmla="*/ 9 w 293"/>
                <a:gd name="T1" fmla="*/ 276 h 166"/>
                <a:gd name="T2" fmla="*/ 251 w 293"/>
                <a:gd name="T3" fmla="*/ 418 h 166"/>
                <a:gd name="T4" fmla="*/ 748 w 293"/>
                <a:gd name="T5" fmla="*/ 182 h 166"/>
                <a:gd name="T6" fmla="*/ 939 w 293"/>
                <a:gd name="T7" fmla="*/ 15 h 166"/>
                <a:gd name="T8" fmla="*/ 750 w 293"/>
                <a:gd name="T9" fmla="*/ 257 h 166"/>
                <a:gd name="T10" fmla="*/ 217 w 293"/>
                <a:gd name="T11" fmla="*/ 472 h 166"/>
                <a:gd name="T12" fmla="*/ 9 w 293"/>
                <a:gd name="T13" fmla="*/ 276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4" name="Freeform 174">
              <a:extLst>
                <a:ext uri="{FF2B5EF4-FFF2-40B4-BE49-F238E27FC236}">
                  <a16:creationId xmlns:a16="http://schemas.microsoft.com/office/drawing/2014/main" id="{8A26477B-C898-4C64-8D8B-ABD20CFEA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417"/>
              <a:ext cx="226" cy="111"/>
            </a:xfrm>
            <a:custGeom>
              <a:avLst/>
              <a:gdLst>
                <a:gd name="T0" fmla="*/ 0 w 153"/>
                <a:gd name="T1" fmla="*/ 87 h 75"/>
                <a:gd name="T2" fmla="*/ 493 w 153"/>
                <a:gd name="T3" fmla="*/ 0 h 75"/>
                <a:gd name="T4" fmla="*/ 0 w 153"/>
                <a:gd name="T5" fmla="*/ 8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5" name="Freeform 175">
              <a:extLst>
                <a:ext uri="{FF2B5EF4-FFF2-40B4-BE49-F238E27FC236}">
                  <a16:creationId xmlns:a16="http://schemas.microsoft.com/office/drawing/2014/main" id="{89725994-2619-4171-BCD8-049E4D875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3311"/>
              <a:ext cx="124" cy="280"/>
            </a:xfrm>
            <a:custGeom>
              <a:avLst/>
              <a:gdLst>
                <a:gd name="T0" fmla="*/ 0 w 84"/>
                <a:gd name="T1" fmla="*/ 0 h 190"/>
                <a:gd name="T2" fmla="*/ 164 w 84"/>
                <a:gd name="T3" fmla="*/ 609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6" name="Freeform 176">
              <a:extLst>
                <a:ext uri="{FF2B5EF4-FFF2-40B4-BE49-F238E27FC236}">
                  <a16:creationId xmlns:a16="http://schemas.microsoft.com/office/drawing/2014/main" id="{CC2FB9ED-72FC-4F91-BF10-7D1277D67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3402"/>
              <a:ext cx="64" cy="211"/>
            </a:xfrm>
            <a:custGeom>
              <a:avLst/>
              <a:gdLst>
                <a:gd name="T0" fmla="*/ 0 w 43"/>
                <a:gd name="T1" fmla="*/ 0 h 143"/>
                <a:gd name="T2" fmla="*/ 1 w 43"/>
                <a:gd name="T3" fmla="*/ 459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7" name="Freeform 177">
              <a:extLst>
                <a:ext uri="{FF2B5EF4-FFF2-40B4-BE49-F238E27FC236}">
                  <a16:creationId xmlns:a16="http://schemas.microsoft.com/office/drawing/2014/main" id="{20BFD088-8D41-4064-8C29-6CB576A26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733"/>
              <a:ext cx="250" cy="482"/>
            </a:xfrm>
            <a:custGeom>
              <a:avLst/>
              <a:gdLst>
                <a:gd name="T0" fmla="*/ 541 w 170"/>
                <a:gd name="T1" fmla="*/ 0 h 326"/>
                <a:gd name="T2" fmla="*/ 399 w 170"/>
                <a:gd name="T3" fmla="*/ 1054 h 326"/>
                <a:gd name="T4" fmla="*/ 541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8" name="Freeform 178">
              <a:extLst>
                <a:ext uri="{FF2B5EF4-FFF2-40B4-BE49-F238E27FC236}">
                  <a16:creationId xmlns:a16="http://schemas.microsoft.com/office/drawing/2014/main" id="{8427F6D8-9EBC-4051-9130-4F38164EF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2482"/>
              <a:ext cx="130" cy="133"/>
            </a:xfrm>
            <a:custGeom>
              <a:avLst/>
              <a:gdLst>
                <a:gd name="T0" fmla="*/ 0 w 88"/>
                <a:gd name="T1" fmla="*/ 291 h 90"/>
                <a:gd name="T2" fmla="*/ 96 w 88"/>
                <a:gd name="T3" fmla="*/ 142 h 90"/>
                <a:gd name="T4" fmla="*/ 284 w 88"/>
                <a:gd name="T5" fmla="*/ 0 h 90"/>
                <a:gd name="T6" fmla="*/ 145 w 88"/>
                <a:gd name="T7" fmla="*/ 142 h 90"/>
                <a:gd name="T8" fmla="*/ 0 w 88"/>
                <a:gd name="T9" fmla="*/ 29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9" name="Freeform 179">
              <a:extLst>
                <a:ext uri="{FF2B5EF4-FFF2-40B4-BE49-F238E27FC236}">
                  <a16:creationId xmlns:a16="http://schemas.microsoft.com/office/drawing/2014/main" id="{AC6F11FD-8163-44FE-9E2A-5E1203CB2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779"/>
              <a:ext cx="35" cy="68"/>
            </a:xfrm>
            <a:custGeom>
              <a:avLst/>
              <a:gdLst>
                <a:gd name="T0" fmla="*/ 74 w 24"/>
                <a:gd name="T1" fmla="*/ 0 h 46"/>
                <a:gd name="T2" fmla="*/ 13 w 24"/>
                <a:gd name="T3" fmla="*/ 149 h 46"/>
                <a:gd name="T4" fmla="*/ 74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0" name="Freeform 180">
              <a:extLst>
                <a:ext uri="{FF2B5EF4-FFF2-40B4-BE49-F238E27FC236}">
                  <a16:creationId xmlns:a16="http://schemas.microsoft.com/office/drawing/2014/main" id="{48962DA4-1C0F-48D3-A670-B9CA5DC5D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467"/>
              <a:ext cx="53" cy="164"/>
            </a:xfrm>
            <a:custGeom>
              <a:avLst/>
              <a:gdLst>
                <a:gd name="T0" fmla="*/ 6 w 36"/>
                <a:gd name="T1" fmla="*/ 0 h 111"/>
                <a:gd name="T2" fmla="*/ 74 w 36"/>
                <a:gd name="T3" fmla="*/ 157 h 111"/>
                <a:gd name="T4" fmla="*/ 27 w 36"/>
                <a:gd name="T5" fmla="*/ 358 h 111"/>
                <a:gd name="T6" fmla="*/ 32 w 36"/>
                <a:gd name="T7" fmla="*/ 232 h 111"/>
                <a:gd name="T8" fmla="*/ 6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1" name="Freeform 181">
              <a:extLst>
                <a:ext uri="{FF2B5EF4-FFF2-40B4-BE49-F238E27FC236}">
                  <a16:creationId xmlns:a16="http://schemas.microsoft.com/office/drawing/2014/main" id="{1BB496BC-2A67-4A25-967C-2A1C6E351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3027"/>
              <a:ext cx="42" cy="59"/>
            </a:xfrm>
            <a:custGeom>
              <a:avLst/>
              <a:gdLst>
                <a:gd name="T0" fmla="*/ 0 w 28"/>
                <a:gd name="T1" fmla="*/ 0 h 40"/>
                <a:gd name="T2" fmla="*/ 95 w 28"/>
                <a:gd name="T3" fmla="*/ 128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2" name="Freeform 182">
              <a:extLst>
                <a:ext uri="{FF2B5EF4-FFF2-40B4-BE49-F238E27FC236}">
                  <a16:creationId xmlns:a16="http://schemas.microsoft.com/office/drawing/2014/main" id="{9A2A008E-9201-4692-893A-D2446BDB6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3099"/>
              <a:ext cx="87" cy="25"/>
            </a:xfrm>
            <a:custGeom>
              <a:avLst/>
              <a:gdLst>
                <a:gd name="T0" fmla="*/ 0 w 59"/>
                <a:gd name="T1" fmla="*/ 0 h 17"/>
                <a:gd name="T2" fmla="*/ 189 w 59"/>
                <a:gd name="T3" fmla="*/ 28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3" name="Freeform 183">
              <a:extLst>
                <a:ext uri="{FF2B5EF4-FFF2-40B4-BE49-F238E27FC236}">
                  <a16:creationId xmlns:a16="http://schemas.microsoft.com/office/drawing/2014/main" id="{6F8A9B61-8400-4577-8169-DDE1215DD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2668"/>
              <a:ext cx="162" cy="217"/>
            </a:xfrm>
            <a:custGeom>
              <a:avLst/>
              <a:gdLst>
                <a:gd name="T0" fmla="*/ 352 w 110"/>
                <a:gd name="T1" fmla="*/ 0 h 147"/>
                <a:gd name="T2" fmla="*/ 202 w 110"/>
                <a:gd name="T3" fmla="*/ 164 h 147"/>
                <a:gd name="T4" fmla="*/ 0 w 110"/>
                <a:gd name="T5" fmla="*/ 472 h 147"/>
                <a:gd name="T6" fmla="*/ 184 w 110"/>
                <a:gd name="T7" fmla="*/ 201 h 147"/>
                <a:gd name="T8" fmla="*/ 352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4" name="Freeform 184">
              <a:extLst>
                <a:ext uri="{FF2B5EF4-FFF2-40B4-BE49-F238E27FC236}">
                  <a16:creationId xmlns:a16="http://schemas.microsoft.com/office/drawing/2014/main" id="{29470048-93FB-4C1A-9674-CF59350EC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3147"/>
              <a:ext cx="172" cy="242"/>
            </a:xfrm>
            <a:custGeom>
              <a:avLst/>
              <a:gdLst>
                <a:gd name="T0" fmla="*/ 0 w 117"/>
                <a:gd name="T1" fmla="*/ 0 h 164"/>
                <a:gd name="T2" fmla="*/ 372 w 117"/>
                <a:gd name="T3" fmla="*/ 527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5" name="Freeform 185">
              <a:extLst>
                <a:ext uri="{FF2B5EF4-FFF2-40B4-BE49-F238E27FC236}">
                  <a16:creationId xmlns:a16="http://schemas.microsoft.com/office/drawing/2014/main" id="{F1B49C56-83E5-44A8-891A-246A99E1E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371"/>
              <a:ext cx="155" cy="37"/>
            </a:xfrm>
            <a:custGeom>
              <a:avLst/>
              <a:gdLst>
                <a:gd name="T0" fmla="*/ 0 w 105"/>
                <a:gd name="T1" fmla="*/ 1 h 25"/>
                <a:gd name="T2" fmla="*/ 338 w 105"/>
                <a:gd name="T3" fmla="*/ 81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6" name="Freeform 186">
              <a:extLst>
                <a:ext uri="{FF2B5EF4-FFF2-40B4-BE49-F238E27FC236}">
                  <a16:creationId xmlns:a16="http://schemas.microsoft.com/office/drawing/2014/main" id="{3A5398C0-E2D4-47E8-B884-1FA4DD1F7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427"/>
              <a:ext cx="113" cy="64"/>
            </a:xfrm>
            <a:custGeom>
              <a:avLst/>
              <a:gdLst>
                <a:gd name="T0" fmla="*/ 250 w 76"/>
                <a:gd name="T1" fmla="*/ 141 h 43"/>
                <a:gd name="T2" fmla="*/ 0 w 76"/>
                <a:gd name="T3" fmla="*/ 0 h 43"/>
                <a:gd name="T4" fmla="*/ 250 w 76"/>
                <a:gd name="T5" fmla="*/ 14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7" name="Freeform 187">
              <a:extLst>
                <a:ext uri="{FF2B5EF4-FFF2-40B4-BE49-F238E27FC236}">
                  <a16:creationId xmlns:a16="http://schemas.microsoft.com/office/drawing/2014/main" id="{ABAA0398-0580-478B-A2FE-0476C82CA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374"/>
              <a:ext cx="157" cy="34"/>
            </a:xfrm>
            <a:custGeom>
              <a:avLst/>
              <a:gdLst>
                <a:gd name="T0" fmla="*/ 0 w 106"/>
                <a:gd name="T1" fmla="*/ 0 h 23"/>
                <a:gd name="T2" fmla="*/ 345 w 106"/>
                <a:gd name="T3" fmla="*/ 74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8" name="Freeform 188">
              <a:extLst>
                <a:ext uri="{FF2B5EF4-FFF2-40B4-BE49-F238E27FC236}">
                  <a16:creationId xmlns:a16="http://schemas.microsoft.com/office/drawing/2014/main" id="{27B8E561-655A-4C45-BC25-DCA8E254D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2438"/>
              <a:ext cx="80" cy="51"/>
            </a:xfrm>
            <a:custGeom>
              <a:avLst/>
              <a:gdLst>
                <a:gd name="T0" fmla="*/ 0 w 54"/>
                <a:gd name="T1" fmla="*/ 0 h 35"/>
                <a:gd name="T2" fmla="*/ 176 w 54"/>
                <a:gd name="T3" fmla="*/ 108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9" name="Freeform 189">
              <a:extLst>
                <a:ext uri="{FF2B5EF4-FFF2-40B4-BE49-F238E27FC236}">
                  <a16:creationId xmlns:a16="http://schemas.microsoft.com/office/drawing/2014/main" id="{6248C692-BDC5-42E3-B49D-C68C59C21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504"/>
              <a:ext cx="1703" cy="1216"/>
            </a:xfrm>
            <a:custGeom>
              <a:avLst/>
              <a:gdLst>
                <a:gd name="T0" fmla="*/ 2792 w 1154"/>
                <a:gd name="T1" fmla="*/ 0 h 823"/>
                <a:gd name="T2" fmla="*/ 3059 w 1154"/>
                <a:gd name="T3" fmla="*/ 657 h 823"/>
                <a:gd name="T4" fmla="*/ 3059 w 1154"/>
                <a:gd name="T5" fmla="*/ 2330 h 823"/>
                <a:gd name="T6" fmla="*/ 2169 w 1154"/>
                <a:gd name="T7" fmla="*/ 2547 h 823"/>
                <a:gd name="T8" fmla="*/ 0 w 1154"/>
                <a:gd name="T9" fmla="*/ 1640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0" name="Freeform 190">
              <a:extLst>
                <a:ext uri="{FF2B5EF4-FFF2-40B4-BE49-F238E27FC236}">
                  <a16:creationId xmlns:a16="http://schemas.microsoft.com/office/drawing/2014/main" id="{36FAF40E-B8A5-406F-8E8E-B020FF145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2374"/>
              <a:ext cx="268" cy="222"/>
            </a:xfrm>
            <a:custGeom>
              <a:avLst/>
              <a:gdLst>
                <a:gd name="T0" fmla="*/ 582 w 182"/>
                <a:gd name="T1" fmla="*/ 243 h 150"/>
                <a:gd name="T2" fmla="*/ 243 w 182"/>
                <a:gd name="T3" fmla="*/ 215 h 150"/>
                <a:gd name="T4" fmla="*/ 35 w 182"/>
                <a:gd name="T5" fmla="*/ 0 h 150"/>
                <a:gd name="T6" fmla="*/ 82 w 182"/>
                <a:gd name="T7" fmla="*/ 155 h 150"/>
                <a:gd name="T8" fmla="*/ 175 w 182"/>
                <a:gd name="T9" fmla="*/ 327 h 150"/>
                <a:gd name="T10" fmla="*/ 345 w 182"/>
                <a:gd name="T11" fmla="*/ 465 h 150"/>
                <a:gd name="T12" fmla="*/ 390 w 182"/>
                <a:gd name="T13" fmla="*/ 397 h 150"/>
                <a:gd name="T14" fmla="*/ 446 w 182"/>
                <a:gd name="T15" fmla="*/ 343 h 150"/>
                <a:gd name="T16" fmla="*/ 574 w 182"/>
                <a:gd name="T17" fmla="*/ 252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1" name="Freeform 191">
              <a:extLst>
                <a:ext uri="{FF2B5EF4-FFF2-40B4-BE49-F238E27FC236}">
                  <a16:creationId xmlns:a16="http://schemas.microsoft.com/office/drawing/2014/main" id="{3C3C40F8-2A3B-4790-A6FB-7DFA8D5F0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903"/>
              <a:ext cx="25" cy="63"/>
            </a:xfrm>
            <a:custGeom>
              <a:avLst/>
              <a:gdLst>
                <a:gd name="T0" fmla="*/ 28 w 17"/>
                <a:gd name="T1" fmla="*/ 135 h 43"/>
                <a:gd name="T2" fmla="*/ 28 w 17"/>
                <a:gd name="T3" fmla="*/ 133 h 43"/>
                <a:gd name="T4" fmla="*/ 0 w 17"/>
                <a:gd name="T5" fmla="*/ 0 h 43"/>
                <a:gd name="T6" fmla="*/ 15 w 17"/>
                <a:gd name="T7" fmla="*/ 133 h 43"/>
                <a:gd name="T8" fmla="*/ 13 w 17"/>
                <a:gd name="T9" fmla="*/ 13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9" y="43"/>
                  </a:moveTo>
                  <a:cubicBezTo>
                    <a:pt x="9" y="43"/>
                    <a:pt x="9" y="43"/>
                    <a:pt x="9" y="42"/>
                  </a:cubicBezTo>
                  <a:cubicBezTo>
                    <a:pt x="17" y="18"/>
                    <a:pt x="0" y="0"/>
                    <a:pt x="0" y="0"/>
                  </a:cubicBezTo>
                  <a:cubicBezTo>
                    <a:pt x="0" y="0"/>
                    <a:pt x="14" y="17"/>
                    <a:pt x="5" y="42"/>
                  </a:cubicBezTo>
                  <a:cubicBezTo>
                    <a:pt x="4" y="43"/>
                    <a:pt x="4" y="43"/>
                    <a:pt x="4" y="43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2" name="Freeform 192">
              <a:extLst>
                <a:ext uri="{FF2B5EF4-FFF2-40B4-BE49-F238E27FC236}">
                  <a16:creationId xmlns:a16="http://schemas.microsoft.com/office/drawing/2014/main" id="{6C0F58FE-2504-42A3-93C0-C4E92F28C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274"/>
              <a:ext cx="596" cy="1251"/>
            </a:xfrm>
            <a:custGeom>
              <a:avLst/>
              <a:gdLst>
                <a:gd name="T0" fmla="*/ 161 w 404"/>
                <a:gd name="T1" fmla="*/ 140 h 847"/>
                <a:gd name="T2" fmla="*/ 164 w 404"/>
                <a:gd name="T3" fmla="*/ 142 h 847"/>
                <a:gd name="T4" fmla="*/ 566 w 404"/>
                <a:gd name="T5" fmla="*/ 264 h 847"/>
                <a:gd name="T6" fmla="*/ 1012 w 404"/>
                <a:gd name="T7" fmla="*/ 412 h 847"/>
                <a:gd name="T8" fmla="*/ 1040 w 404"/>
                <a:gd name="T9" fmla="*/ 502 h 847"/>
                <a:gd name="T10" fmla="*/ 1040 w 404"/>
                <a:gd name="T11" fmla="*/ 502 h 847"/>
                <a:gd name="T12" fmla="*/ 559 w 404"/>
                <a:gd name="T13" fmla="*/ 303 h 847"/>
                <a:gd name="T14" fmla="*/ 221 w 404"/>
                <a:gd name="T15" fmla="*/ 211 h 847"/>
                <a:gd name="T16" fmla="*/ 468 w 404"/>
                <a:gd name="T17" fmla="*/ 374 h 847"/>
                <a:gd name="T18" fmla="*/ 718 w 404"/>
                <a:gd name="T19" fmla="*/ 786 h 847"/>
                <a:gd name="T20" fmla="*/ 988 w 404"/>
                <a:gd name="T21" fmla="*/ 1012 h 847"/>
                <a:gd name="T22" fmla="*/ 1121 w 404"/>
                <a:gd name="T23" fmla="*/ 1170 h 847"/>
                <a:gd name="T24" fmla="*/ 965 w 404"/>
                <a:gd name="T25" fmla="*/ 1001 h 847"/>
                <a:gd name="T26" fmla="*/ 683 w 404"/>
                <a:gd name="T27" fmla="*/ 786 h 847"/>
                <a:gd name="T28" fmla="*/ 562 w 404"/>
                <a:gd name="T29" fmla="*/ 526 h 847"/>
                <a:gd name="T30" fmla="*/ 527 w 404"/>
                <a:gd name="T31" fmla="*/ 657 h 847"/>
                <a:gd name="T32" fmla="*/ 536 w 404"/>
                <a:gd name="T33" fmla="*/ 979 h 847"/>
                <a:gd name="T34" fmla="*/ 723 w 404"/>
                <a:gd name="T35" fmla="*/ 1350 h 847"/>
                <a:gd name="T36" fmla="*/ 938 w 404"/>
                <a:gd name="T37" fmla="*/ 1514 h 847"/>
                <a:gd name="T38" fmla="*/ 1185 w 404"/>
                <a:gd name="T39" fmla="*/ 1662 h 847"/>
                <a:gd name="T40" fmla="*/ 1295 w 404"/>
                <a:gd name="T41" fmla="*/ 1682 h 847"/>
                <a:gd name="T42" fmla="*/ 1168 w 404"/>
                <a:gd name="T43" fmla="*/ 1682 h 847"/>
                <a:gd name="T44" fmla="*/ 940 w 404"/>
                <a:gd name="T45" fmla="*/ 1542 h 847"/>
                <a:gd name="T46" fmla="*/ 775 w 404"/>
                <a:gd name="T47" fmla="*/ 1487 h 847"/>
                <a:gd name="T48" fmla="*/ 819 w 404"/>
                <a:gd name="T49" fmla="*/ 1752 h 847"/>
                <a:gd name="T50" fmla="*/ 915 w 404"/>
                <a:gd name="T51" fmla="*/ 1985 h 847"/>
                <a:gd name="T52" fmla="*/ 1217 w 404"/>
                <a:gd name="T53" fmla="*/ 2446 h 847"/>
                <a:gd name="T54" fmla="*/ 1297 w 404"/>
                <a:gd name="T55" fmla="*/ 2729 h 847"/>
                <a:gd name="T56" fmla="*/ 1182 w 404"/>
                <a:gd name="T57" fmla="*/ 2430 h 847"/>
                <a:gd name="T58" fmla="*/ 885 w 404"/>
                <a:gd name="T59" fmla="*/ 1985 h 847"/>
                <a:gd name="T60" fmla="*/ 825 w 404"/>
                <a:gd name="T61" fmla="*/ 1811 h 847"/>
                <a:gd name="T62" fmla="*/ 805 w 404"/>
                <a:gd name="T63" fmla="*/ 1933 h 847"/>
                <a:gd name="T64" fmla="*/ 668 w 404"/>
                <a:gd name="T65" fmla="*/ 2114 h 847"/>
                <a:gd name="T66" fmla="*/ 536 w 404"/>
                <a:gd name="T67" fmla="*/ 2359 h 847"/>
                <a:gd name="T68" fmla="*/ 218 w 404"/>
                <a:gd name="T69" fmla="*/ 2474 h 847"/>
                <a:gd name="T70" fmla="*/ 389 w 404"/>
                <a:gd name="T71" fmla="*/ 2378 h 847"/>
                <a:gd name="T72" fmla="*/ 620 w 404"/>
                <a:gd name="T73" fmla="*/ 2153 h 847"/>
                <a:gd name="T74" fmla="*/ 769 w 404"/>
                <a:gd name="T75" fmla="*/ 1933 h 847"/>
                <a:gd name="T76" fmla="*/ 755 w 404"/>
                <a:gd name="T77" fmla="*/ 1741 h 847"/>
                <a:gd name="T78" fmla="*/ 715 w 404"/>
                <a:gd name="T79" fmla="*/ 1501 h 847"/>
                <a:gd name="T80" fmla="*/ 633 w 404"/>
                <a:gd name="T81" fmla="*/ 1322 h 847"/>
                <a:gd name="T82" fmla="*/ 500 w 404"/>
                <a:gd name="T83" fmla="*/ 966 h 847"/>
                <a:gd name="T84" fmla="*/ 338 w 404"/>
                <a:gd name="T85" fmla="*/ 1236 h 847"/>
                <a:gd name="T86" fmla="*/ 243 w 404"/>
                <a:gd name="T87" fmla="*/ 1554 h 847"/>
                <a:gd name="T88" fmla="*/ 311 w 404"/>
                <a:gd name="T89" fmla="*/ 1263 h 847"/>
                <a:gd name="T90" fmla="*/ 491 w 404"/>
                <a:gd name="T91" fmla="*/ 886 h 847"/>
                <a:gd name="T92" fmla="*/ 468 w 404"/>
                <a:gd name="T93" fmla="*/ 682 h 847"/>
                <a:gd name="T94" fmla="*/ 487 w 404"/>
                <a:gd name="T95" fmla="*/ 434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3" name="Freeform 193">
              <a:extLst>
                <a:ext uri="{FF2B5EF4-FFF2-40B4-BE49-F238E27FC236}">
                  <a16:creationId xmlns:a16="http://schemas.microsoft.com/office/drawing/2014/main" id="{E9246744-CF1F-4B88-83EB-F9B79B30B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966"/>
              <a:ext cx="21" cy="83"/>
            </a:xfrm>
            <a:custGeom>
              <a:avLst/>
              <a:gdLst>
                <a:gd name="T0" fmla="*/ 32 w 14"/>
                <a:gd name="T1" fmla="*/ 0 h 56"/>
                <a:gd name="T2" fmla="*/ 48 w 14"/>
                <a:gd name="T3" fmla="*/ 182 h 56"/>
                <a:gd name="T4" fmla="*/ 48 w 14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6">
                  <a:moveTo>
                    <a:pt x="9" y="0"/>
                  </a:moveTo>
                  <a:cubicBezTo>
                    <a:pt x="0" y="25"/>
                    <a:pt x="14" y="56"/>
                    <a:pt x="14" y="56"/>
                  </a:cubicBezTo>
                  <a:cubicBezTo>
                    <a:pt x="14" y="56"/>
                    <a:pt x="7" y="24"/>
                    <a:pt x="14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4" name="Freeform 194">
              <a:extLst>
                <a:ext uri="{FF2B5EF4-FFF2-40B4-BE49-F238E27FC236}">
                  <a16:creationId xmlns:a16="http://schemas.microsoft.com/office/drawing/2014/main" id="{3E6207AE-B402-46AD-883F-2A81AE444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928"/>
              <a:ext cx="16" cy="111"/>
            </a:xfrm>
            <a:custGeom>
              <a:avLst/>
              <a:gdLst>
                <a:gd name="T0" fmla="*/ 25 w 11"/>
                <a:gd name="T1" fmla="*/ 0 h 75"/>
                <a:gd name="T2" fmla="*/ 15 w 11"/>
                <a:gd name="T3" fmla="*/ 87 h 75"/>
                <a:gd name="T4" fmla="*/ 19 w 11"/>
                <a:gd name="T5" fmla="*/ 243 h 75"/>
                <a:gd name="T6" fmla="*/ 19 w 11"/>
                <a:gd name="T7" fmla="*/ 110 h 75"/>
                <a:gd name="T8" fmla="*/ 25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5" name="Freeform 195">
              <a:extLst>
                <a:ext uri="{FF2B5EF4-FFF2-40B4-BE49-F238E27FC236}">
                  <a16:creationId xmlns:a16="http://schemas.microsoft.com/office/drawing/2014/main" id="{98857F25-578E-432A-96C7-0DACD0A49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907"/>
              <a:ext cx="49" cy="67"/>
            </a:xfrm>
            <a:custGeom>
              <a:avLst/>
              <a:gdLst>
                <a:gd name="T0" fmla="*/ 108 w 33"/>
                <a:gd name="T1" fmla="*/ 0 h 45"/>
                <a:gd name="T2" fmla="*/ 74 w 33"/>
                <a:gd name="T3" fmla="*/ 149 h 45"/>
                <a:gd name="T4" fmla="*/ 108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6" name="Freeform 196">
              <a:extLst>
                <a:ext uri="{FF2B5EF4-FFF2-40B4-BE49-F238E27FC236}">
                  <a16:creationId xmlns:a16="http://schemas.microsoft.com/office/drawing/2014/main" id="{219A7435-CDF5-4D92-AD24-A04A6A0CF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912"/>
              <a:ext cx="22" cy="41"/>
            </a:xfrm>
            <a:custGeom>
              <a:avLst/>
              <a:gdLst>
                <a:gd name="T0" fmla="*/ 47 w 15"/>
                <a:gd name="T1" fmla="*/ 0 h 28"/>
                <a:gd name="T2" fmla="*/ 19 w 15"/>
                <a:gd name="T3" fmla="*/ 88 h 28"/>
                <a:gd name="T4" fmla="*/ 47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7" name="Freeform 197">
              <a:extLst>
                <a:ext uri="{FF2B5EF4-FFF2-40B4-BE49-F238E27FC236}">
                  <a16:creationId xmlns:a16="http://schemas.microsoft.com/office/drawing/2014/main" id="{9F779A46-CC8E-4AAB-AD2B-C0F3E3B4C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741"/>
              <a:ext cx="332" cy="561"/>
            </a:xfrm>
            <a:custGeom>
              <a:avLst/>
              <a:gdLst>
                <a:gd name="T0" fmla="*/ 0 w 225"/>
                <a:gd name="T1" fmla="*/ 0 h 380"/>
                <a:gd name="T2" fmla="*/ 28 w 225"/>
                <a:gd name="T3" fmla="*/ 1013 h 380"/>
                <a:gd name="T4" fmla="*/ 696 w 225"/>
                <a:gd name="T5" fmla="*/ 782 h 380"/>
                <a:gd name="T6" fmla="*/ 723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8" name="Freeform 198">
              <a:extLst>
                <a:ext uri="{FF2B5EF4-FFF2-40B4-BE49-F238E27FC236}">
                  <a16:creationId xmlns:a16="http://schemas.microsoft.com/office/drawing/2014/main" id="{A32E876A-4568-4097-895A-D632E9F47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788"/>
              <a:ext cx="1644" cy="2165"/>
            </a:xfrm>
            <a:custGeom>
              <a:avLst/>
              <a:gdLst>
                <a:gd name="T0" fmla="*/ 2491 w 1114"/>
                <a:gd name="T1" fmla="*/ 452 h 1466"/>
                <a:gd name="T2" fmla="*/ 2786 w 1114"/>
                <a:gd name="T3" fmla="*/ 306 h 1466"/>
                <a:gd name="T4" fmla="*/ 2707 w 1114"/>
                <a:gd name="T5" fmla="*/ 65 h 1466"/>
                <a:gd name="T6" fmla="*/ 1730 w 1114"/>
                <a:gd name="T7" fmla="*/ 1047 h 1466"/>
                <a:gd name="T8" fmla="*/ 1524 w 1114"/>
                <a:gd name="T9" fmla="*/ 1304 h 1466"/>
                <a:gd name="T10" fmla="*/ 1694 w 1114"/>
                <a:gd name="T11" fmla="*/ 595 h 1466"/>
                <a:gd name="T12" fmla="*/ 1514 w 1114"/>
                <a:gd name="T13" fmla="*/ 467 h 1466"/>
                <a:gd name="T14" fmla="*/ 1099 w 1114"/>
                <a:gd name="T15" fmla="*/ 1291 h 1466"/>
                <a:gd name="T16" fmla="*/ 775 w 1114"/>
                <a:gd name="T17" fmla="*/ 857 h 1466"/>
                <a:gd name="T18" fmla="*/ 413 w 1114"/>
                <a:gd name="T19" fmla="*/ 973 h 1466"/>
                <a:gd name="T20" fmla="*/ 276 w 1114"/>
                <a:gd name="T21" fmla="*/ 1974 h 1466"/>
                <a:gd name="T22" fmla="*/ 211 w 1114"/>
                <a:gd name="T23" fmla="*/ 3005 h 1466"/>
                <a:gd name="T24" fmla="*/ 944 w 1114"/>
                <a:gd name="T25" fmla="*/ 3082 h 1466"/>
                <a:gd name="T26" fmla="*/ 1130 w 1114"/>
                <a:gd name="T27" fmla="*/ 2181 h 1466"/>
                <a:gd name="T28" fmla="*/ 2109 w 1114"/>
                <a:gd name="T29" fmla="*/ 2288 h 1466"/>
                <a:gd name="T30" fmla="*/ 1923 w 1114"/>
                <a:gd name="T31" fmla="*/ 1552 h 1466"/>
                <a:gd name="T32" fmla="*/ 1890 w 1114"/>
                <a:gd name="T33" fmla="*/ 1345 h 1466"/>
                <a:gd name="T34" fmla="*/ 2336 w 1114"/>
                <a:gd name="T35" fmla="*/ 608 h 1466"/>
                <a:gd name="T36" fmla="*/ 2473 w 1114"/>
                <a:gd name="T37" fmla="*/ 809 h 1466"/>
                <a:gd name="T38" fmla="*/ 3086 w 1114"/>
                <a:gd name="T39" fmla="*/ 2512 h 1466"/>
                <a:gd name="T40" fmla="*/ 2466 w 1114"/>
                <a:gd name="T41" fmla="*/ 4634 h 1466"/>
                <a:gd name="T42" fmla="*/ 2466 w 1114"/>
                <a:gd name="T43" fmla="*/ 4721 h 1466"/>
                <a:gd name="T44" fmla="*/ 3093 w 1114"/>
                <a:gd name="T45" fmla="*/ 2224 h 1466"/>
                <a:gd name="T46" fmla="*/ 2560 w 1114"/>
                <a:gd name="T47" fmla="*/ 865 h 1466"/>
                <a:gd name="T48" fmla="*/ 2491 w 1114"/>
                <a:gd name="T49" fmla="*/ 452 h 146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14" h="1466">
                  <a:moveTo>
                    <a:pt x="775" y="140"/>
                  </a:moveTo>
                  <a:cubicBezTo>
                    <a:pt x="832" y="91"/>
                    <a:pt x="867" y="95"/>
                    <a:pt x="867" y="95"/>
                  </a:cubicBezTo>
                  <a:cubicBezTo>
                    <a:pt x="886" y="48"/>
                    <a:pt x="842" y="20"/>
                    <a:pt x="842" y="20"/>
                  </a:cubicBezTo>
                  <a:cubicBezTo>
                    <a:pt x="709" y="0"/>
                    <a:pt x="538" y="325"/>
                    <a:pt x="538" y="325"/>
                  </a:cubicBezTo>
                  <a:cubicBezTo>
                    <a:pt x="538" y="325"/>
                    <a:pt x="502" y="413"/>
                    <a:pt x="474" y="405"/>
                  </a:cubicBezTo>
                  <a:cubicBezTo>
                    <a:pt x="446" y="397"/>
                    <a:pt x="527" y="185"/>
                    <a:pt x="527" y="185"/>
                  </a:cubicBezTo>
                  <a:cubicBezTo>
                    <a:pt x="515" y="149"/>
                    <a:pt x="471" y="145"/>
                    <a:pt x="471" y="145"/>
                  </a:cubicBezTo>
                  <a:cubicBezTo>
                    <a:pt x="435" y="145"/>
                    <a:pt x="370" y="401"/>
                    <a:pt x="342" y="401"/>
                  </a:cubicBezTo>
                  <a:cubicBezTo>
                    <a:pt x="285" y="401"/>
                    <a:pt x="241" y="266"/>
                    <a:pt x="241" y="266"/>
                  </a:cubicBezTo>
                  <a:cubicBezTo>
                    <a:pt x="197" y="246"/>
                    <a:pt x="129" y="302"/>
                    <a:pt x="129" y="302"/>
                  </a:cubicBezTo>
                  <a:cubicBezTo>
                    <a:pt x="165" y="358"/>
                    <a:pt x="190" y="461"/>
                    <a:pt x="86" y="613"/>
                  </a:cubicBezTo>
                  <a:cubicBezTo>
                    <a:pt x="0" y="738"/>
                    <a:pt x="66" y="933"/>
                    <a:pt x="66" y="933"/>
                  </a:cubicBezTo>
                  <a:cubicBezTo>
                    <a:pt x="178" y="839"/>
                    <a:pt x="294" y="957"/>
                    <a:pt x="294" y="957"/>
                  </a:cubicBezTo>
                  <a:cubicBezTo>
                    <a:pt x="294" y="957"/>
                    <a:pt x="238" y="765"/>
                    <a:pt x="352" y="677"/>
                  </a:cubicBezTo>
                  <a:cubicBezTo>
                    <a:pt x="466" y="589"/>
                    <a:pt x="656" y="710"/>
                    <a:pt x="656" y="710"/>
                  </a:cubicBezTo>
                  <a:cubicBezTo>
                    <a:pt x="671" y="559"/>
                    <a:pt x="623" y="506"/>
                    <a:pt x="598" y="482"/>
                  </a:cubicBezTo>
                  <a:cubicBezTo>
                    <a:pt x="573" y="458"/>
                    <a:pt x="576" y="443"/>
                    <a:pt x="588" y="418"/>
                  </a:cubicBezTo>
                  <a:cubicBezTo>
                    <a:pt x="639" y="309"/>
                    <a:pt x="687" y="237"/>
                    <a:pt x="727" y="189"/>
                  </a:cubicBezTo>
                  <a:cubicBezTo>
                    <a:pt x="727" y="189"/>
                    <a:pt x="760" y="189"/>
                    <a:pt x="770" y="251"/>
                  </a:cubicBezTo>
                  <a:cubicBezTo>
                    <a:pt x="814" y="520"/>
                    <a:pt x="920" y="596"/>
                    <a:pt x="960" y="780"/>
                  </a:cubicBezTo>
                  <a:cubicBezTo>
                    <a:pt x="1024" y="1076"/>
                    <a:pt x="803" y="1363"/>
                    <a:pt x="767" y="1439"/>
                  </a:cubicBezTo>
                  <a:cubicBezTo>
                    <a:pt x="767" y="1439"/>
                    <a:pt x="764" y="1458"/>
                    <a:pt x="767" y="1466"/>
                  </a:cubicBezTo>
                  <a:cubicBezTo>
                    <a:pt x="767" y="1466"/>
                    <a:pt x="1114" y="1018"/>
                    <a:pt x="962" y="691"/>
                  </a:cubicBezTo>
                  <a:cubicBezTo>
                    <a:pt x="903" y="563"/>
                    <a:pt x="815" y="408"/>
                    <a:pt x="797" y="269"/>
                  </a:cubicBezTo>
                  <a:cubicBezTo>
                    <a:pt x="786" y="180"/>
                    <a:pt x="775" y="140"/>
                    <a:pt x="775" y="14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9" name="Freeform 199">
              <a:extLst>
                <a:ext uri="{FF2B5EF4-FFF2-40B4-BE49-F238E27FC236}">
                  <a16:creationId xmlns:a16="http://schemas.microsoft.com/office/drawing/2014/main" id="{73D2A6DA-BEBA-4EC8-BF01-4D125EBE3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565"/>
              <a:ext cx="794" cy="666"/>
            </a:xfrm>
            <a:custGeom>
              <a:avLst/>
              <a:gdLst>
                <a:gd name="T0" fmla="*/ 1677 w 538"/>
                <a:gd name="T1" fmla="*/ 325 h 451"/>
                <a:gd name="T2" fmla="*/ 1406 w 538"/>
                <a:gd name="T3" fmla="*/ 61 h 451"/>
                <a:gd name="T4" fmla="*/ 856 w 538"/>
                <a:gd name="T5" fmla="*/ 148 h 451"/>
                <a:gd name="T6" fmla="*/ 592 w 538"/>
                <a:gd name="T7" fmla="*/ 521 h 451"/>
                <a:gd name="T8" fmla="*/ 514 w 538"/>
                <a:gd name="T9" fmla="*/ 914 h 451"/>
                <a:gd name="T10" fmla="*/ 120 w 538"/>
                <a:gd name="T11" fmla="*/ 1243 h 451"/>
                <a:gd name="T12" fmla="*/ 797 w 538"/>
                <a:gd name="T13" fmla="*/ 1353 h 451"/>
                <a:gd name="T14" fmla="*/ 1045 w 538"/>
                <a:gd name="T15" fmla="*/ 944 h 451"/>
                <a:gd name="T16" fmla="*/ 1290 w 538"/>
                <a:gd name="T17" fmla="*/ 698 h 451"/>
                <a:gd name="T18" fmla="*/ 1511 w 538"/>
                <a:gd name="T19" fmla="*/ 607 h 451"/>
                <a:gd name="T20" fmla="*/ 1694 w 538"/>
                <a:gd name="T21" fmla="*/ 461 h 451"/>
                <a:gd name="T22" fmla="*/ 1688 w 538"/>
                <a:gd name="T23" fmla="*/ 329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4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0" name="Freeform 200">
              <a:extLst>
                <a:ext uri="{FF2B5EF4-FFF2-40B4-BE49-F238E27FC236}">
                  <a16:creationId xmlns:a16="http://schemas.microsoft.com/office/drawing/2014/main" id="{1AF6E5BB-6668-455E-B265-0C2297C2A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981"/>
              <a:ext cx="818" cy="1288"/>
            </a:xfrm>
            <a:custGeom>
              <a:avLst/>
              <a:gdLst>
                <a:gd name="T0" fmla="*/ 1153 w 554"/>
                <a:gd name="T1" fmla="*/ 352 h 872"/>
                <a:gd name="T2" fmla="*/ 1738 w 554"/>
                <a:gd name="T3" fmla="*/ 316 h 872"/>
                <a:gd name="T4" fmla="*/ 1670 w 554"/>
                <a:gd name="T5" fmla="*/ 891 h 872"/>
                <a:gd name="T6" fmla="*/ 1350 w 554"/>
                <a:gd name="T7" fmla="*/ 1204 h 872"/>
                <a:gd name="T8" fmla="*/ 1034 w 554"/>
                <a:gd name="T9" fmla="*/ 1620 h 872"/>
                <a:gd name="T10" fmla="*/ 892 w 554"/>
                <a:gd name="T11" fmla="*/ 2743 h 872"/>
                <a:gd name="T12" fmla="*/ 790 w 554"/>
                <a:gd name="T13" fmla="*/ 2756 h 872"/>
                <a:gd name="T14" fmla="*/ 605 w 554"/>
                <a:gd name="T15" fmla="*/ 2660 h 872"/>
                <a:gd name="T16" fmla="*/ 535 w 554"/>
                <a:gd name="T17" fmla="*/ 2474 h 872"/>
                <a:gd name="T18" fmla="*/ 357 w 554"/>
                <a:gd name="T19" fmla="*/ 932 h 872"/>
                <a:gd name="T20" fmla="*/ 453 w 554"/>
                <a:gd name="T21" fmla="*/ 589 h 872"/>
                <a:gd name="T22" fmla="*/ 548 w 554"/>
                <a:gd name="T23" fmla="*/ 471 h 872"/>
                <a:gd name="T24" fmla="*/ 837 w 554"/>
                <a:gd name="T25" fmla="*/ 425 h 872"/>
                <a:gd name="T26" fmla="*/ 1107 w 554"/>
                <a:gd name="T27" fmla="*/ 148 h 872"/>
                <a:gd name="T28" fmla="*/ 1153 w 554"/>
                <a:gd name="T29" fmla="*/ 352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1" name="Oval 201">
              <a:extLst>
                <a:ext uri="{FF2B5EF4-FFF2-40B4-BE49-F238E27FC236}">
                  <a16:creationId xmlns:a16="http://schemas.microsoft.com/office/drawing/2014/main" id="{9A706FB9-2224-44DF-ACA7-9D8C6D193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2" y="1701"/>
              <a:ext cx="332" cy="79"/>
            </a:xfrm>
            <a:prstGeom prst="ellipse">
              <a:avLst/>
            </a:pr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822" name="Oval 202">
              <a:extLst>
                <a:ext uri="{FF2B5EF4-FFF2-40B4-BE49-F238E27FC236}">
                  <a16:creationId xmlns:a16="http://schemas.microsoft.com/office/drawing/2014/main" id="{5D2B4CE1-4139-43B7-94D5-A79B1F67E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1717"/>
              <a:ext cx="282" cy="47"/>
            </a:xfrm>
            <a:prstGeom prst="ellipse">
              <a:avLst/>
            </a:prstGeom>
            <a:solidFill>
              <a:srgbClr val="3E8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823" name="Freeform 203">
              <a:extLst>
                <a:ext uri="{FF2B5EF4-FFF2-40B4-BE49-F238E27FC236}">
                  <a16:creationId xmlns:a16="http://schemas.microsoft.com/office/drawing/2014/main" id="{2F480232-AAEC-4219-A62D-C129681A9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710"/>
              <a:ext cx="282" cy="41"/>
            </a:xfrm>
            <a:custGeom>
              <a:avLst/>
              <a:gdLst>
                <a:gd name="T0" fmla="*/ 586 w 191"/>
                <a:gd name="T1" fmla="*/ 88 h 28"/>
                <a:gd name="T2" fmla="*/ 614 w 191"/>
                <a:gd name="T3" fmla="*/ 66 h 28"/>
                <a:gd name="T4" fmla="*/ 310 w 191"/>
                <a:gd name="T5" fmla="*/ 15 h 28"/>
                <a:gd name="T6" fmla="*/ 0 w 191"/>
                <a:gd name="T7" fmla="*/ 66 h 28"/>
                <a:gd name="T8" fmla="*/ 32 w 191"/>
                <a:gd name="T9" fmla="*/ 88 h 28"/>
                <a:gd name="T10" fmla="*/ 586 w 191"/>
                <a:gd name="T11" fmla="*/ 8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4" name="Line 204">
              <a:extLst>
                <a:ext uri="{FF2B5EF4-FFF2-40B4-BE49-F238E27FC236}">
                  <a16:creationId xmlns:a16="http://schemas.microsoft.com/office/drawing/2014/main" id="{8E5D32DD-7E20-4CBD-9B18-E0158C973A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04" y="1741"/>
              <a:ext cx="1" cy="2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5" name="Freeform 205">
              <a:extLst>
                <a:ext uri="{FF2B5EF4-FFF2-40B4-BE49-F238E27FC236}">
                  <a16:creationId xmlns:a16="http://schemas.microsoft.com/office/drawing/2014/main" id="{C4FA6B11-4B08-4764-8994-16A2F1889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741"/>
              <a:ext cx="19" cy="456"/>
            </a:xfrm>
            <a:custGeom>
              <a:avLst/>
              <a:gdLst>
                <a:gd name="T0" fmla="*/ 0 w 13"/>
                <a:gd name="T1" fmla="*/ 0 h 309"/>
                <a:gd name="T2" fmla="*/ 32 w 13"/>
                <a:gd name="T3" fmla="*/ 993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6" name="Oval 206">
              <a:extLst>
                <a:ext uri="{FF2B5EF4-FFF2-40B4-BE49-F238E27FC236}">
                  <a16:creationId xmlns:a16="http://schemas.microsoft.com/office/drawing/2014/main" id="{84FC3EC7-B857-41F7-AB26-8F04B89CF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2" y="1701"/>
              <a:ext cx="332" cy="79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827" name="Oval 207">
              <a:extLst>
                <a:ext uri="{FF2B5EF4-FFF2-40B4-BE49-F238E27FC236}">
                  <a16:creationId xmlns:a16="http://schemas.microsoft.com/office/drawing/2014/main" id="{E3B1B655-82D0-40D7-A2A8-7397814A7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1717"/>
              <a:ext cx="282" cy="47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4828" name="Freeform 208">
              <a:extLst>
                <a:ext uri="{FF2B5EF4-FFF2-40B4-BE49-F238E27FC236}">
                  <a16:creationId xmlns:a16="http://schemas.microsoft.com/office/drawing/2014/main" id="{E8263517-E9D1-427C-8698-5B94B23E0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981"/>
              <a:ext cx="818" cy="1288"/>
            </a:xfrm>
            <a:custGeom>
              <a:avLst/>
              <a:gdLst>
                <a:gd name="T0" fmla="*/ 1153 w 554"/>
                <a:gd name="T1" fmla="*/ 352 h 872"/>
                <a:gd name="T2" fmla="*/ 1738 w 554"/>
                <a:gd name="T3" fmla="*/ 316 h 872"/>
                <a:gd name="T4" fmla="*/ 1670 w 554"/>
                <a:gd name="T5" fmla="*/ 891 h 872"/>
                <a:gd name="T6" fmla="*/ 1350 w 554"/>
                <a:gd name="T7" fmla="*/ 1204 h 872"/>
                <a:gd name="T8" fmla="*/ 1034 w 554"/>
                <a:gd name="T9" fmla="*/ 1620 h 872"/>
                <a:gd name="T10" fmla="*/ 892 w 554"/>
                <a:gd name="T11" fmla="*/ 2743 h 872"/>
                <a:gd name="T12" fmla="*/ 790 w 554"/>
                <a:gd name="T13" fmla="*/ 2756 h 872"/>
                <a:gd name="T14" fmla="*/ 605 w 554"/>
                <a:gd name="T15" fmla="*/ 2660 h 872"/>
                <a:gd name="T16" fmla="*/ 535 w 554"/>
                <a:gd name="T17" fmla="*/ 2474 h 872"/>
                <a:gd name="T18" fmla="*/ 357 w 554"/>
                <a:gd name="T19" fmla="*/ 932 h 872"/>
                <a:gd name="T20" fmla="*/ 453 w 554"/>
                <a:gd name="T21" fmla="*/ 589 h 872"/>
                <a:gd name="T22" fmla="*/ 548 w 554"/>
                <a:gd name="T23" fmla="*/ 471 h 872"/>
                <a:gd name="T24" fmla="*/ 837 w 554"/>
                <a:gd name="T25" fmla="*/ 425 h 872"/>
                <a:gd name="T26" fmla="*/ 1107 w 554"/>
                <a:gd name="T27" fmla="*/ 148 h 872"/>
                <a:gd name="T28" fmla="*/ 1153 w 554"/>
                <a:gd name="T29" fmla="*/ 352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9" name="Freeform 209">
              <a:extLst>
                <a:ext uri="{FF2B5EF4-FFF2-40B4-BE49-F238E27FC236}">
                  <a16:creationId xmlns:a16="http://schemas.microsoft.com/office/drawing/2014/main" id="{7A925535-7DE0-43DC-91E6-3C95E5724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640"/>
              <a:ext cx="804" cy="883"/>
            </a:xfrm>
            <a:custGeom>
              <a:avLst/>
              <a:gdLst>
                <a:gd name="T0" fmla="*/ 572 w 545"/>
                <a:gd name="T1" fmla="*/ 68 h 598"/>
                <a:gd name="T2" fmla="*/ 170 w 545"/>
                <a:gd name="T3" fmla="*/ 397 h 598"/>
                <a:gd name="T4" fmla="*/ 102 w 545"/>
                <a:gd name="T5" fmla="*/ 852 h 598"/>
                <a:gd name="T6" fmla="*/ 19 w 545"/>
                <a:gd name="T7" fmla="*/ 1639 h 598"/>
                <a:gd name="T8" fmla="*/ 707 w 545"/>
                <a:gd name="T9" fmla="*/ 1583 h 598"/>
                <a:gd name="T10" fmla="*/ 972 w 545"/>
                <a:gd name="T11" fmla="*/ 1381 h 598"/>
                <a:gd name="T12" fmla="*/ 947 w 545"/>
                <a:gd name="T13" fmla="*/ 690 h 598"/>
                <a:gd name="T14" fmla="*/ 1428 w 545"/>
                <a:gd name="T15" fmla="*/ 992 h 598"/>
                <a:gd name="T16" fmla="*/ 1736 w 545"/>
                <a:gd name="T17" fmla="*/ 614 h 598"/>
                <a:gd name="T18" fmla="*/ 742 w 545"/>
                <a:gd name="T19" fmla="*/ 128 h 598"/>
                <a:gd name="T20" fmla="*/ 572 w 545"/>
                <a:gd name="T21" fmla="*/ 68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0" name="Freeform 210">
              <a:extLst>
                <a:ext uri="{FF2B5EF4-FFF2-40B4-BE49-F238E27FC236}">
                  <a16:creationId xmlns:a16="http://schemas.microsoft.com/office/drawing/2014/main" id="{A90EA903-8518-43BF-9ACD-89D9D6A64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640"/>
              <a:ext cx="803" cy="883"/>
            </a:xfrm>
            <a:custGeom>
              <a:avLst/>
              <a:gdLst>
                <a:gd name="T0" fmla="*/ 1458 w 544"/>
                <a:gd name="T1" fmla="*/ 988 h 598"/>
                <a:gd name="T2" fmla="*/ 1740 w 544"/>
                <a:gd name="T3" fmla="*/ 614 h 598"/>
                <a:gd name="T4" fmla="*/ 742 w 544"/>
                <a:gd name="T5" fmla="*/ 128 h 598"/>
                <a:gd name="T6" fmla="*/ 573 w 544"/>
                <a:gd name="T7" fmla="*/ 68 h 598"/>
                <a:gd name="T8" fmla="*/ 170 w 544"/>
                <a:gd name="T9" fmla="*/ 397 h 598"/>
                <a:gd name="T10" fmla="*/ 102 w 544"/>
                <a:gd name="T11" fmla="*/ 852 h 598"/>
                <a:gd name="T12" fmla="*/ 19 w 544"/>
                <a:gd name="T13" fmla="*/ 1639 h 598"/>
                <a:gd name="T14" fmla="*/ 709 w 544"/>
                <a:gd name="T15" fmla="*/ 1583 h 598"/>
                <a:gd name="T16" fmla="*/ 974 w 544"/>
                <a:gd name="T17" fmla="*/ 1381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1" name="Freeform 211">
              <a:extLst>
                <a:ext uri="{FF2B5EF4-FFF2-40B4-BE49-F238E27FC236}">
                  <a16:creationId xmlns:a16="http://schemas.microsoft.com/office/drawing/2014/main" id="{97A1960E-4555-4251-B5F7-E54DFEB38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1862"/>
              <a:ext cx="437" cy="499"/>
            </a:xfrm>
            <a:custGeom>
              <a:avLst/>
              <a:gdLst>
                <a:gd name="T0" fmla="*/ 898 w 296"/>
                <a:gd name="T1" fmla="*/ 979 h 338"/>
                <a:gd name="T2" fmla="*/ 589 w 296"/>
                <a:gd name="T3" fmla="*/ 1067 h 338"/>
                <a:gd name="T4" fmla="*/ 174 w 296"/>
                <a:gd name="T5" fmla="*/ 788 h 338"/>
                <a:gd name="T6" fmla="*/ 193 w 296"/>
                <a:gd name="T7" fmla="*/ 193 h 338"/>
                <a:gd name="T8" fmla="*/ 722 w 296"/>
                <a:gd name="T9" fmla="*/ 493 h 338"/>
                <a:gd name="T10" fmla="*/ 892 w 296"/>
                <a:gd name="T11" fmla="*/ 778 h 338"/>
                <a:gd name="T12" fmla="*/ 898 w 296"/>
                <a:gd name="T13" fmla="*/ 979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2" name="Freeform 212">
              <a:extLst>
                <a:ext uri="{FF2B5EF4-FFF2-40B4-BE49-F238E27FC236}">
                  <a16:creationId xmlns:a16="http://schemas.microsoft.com/office/drawing/2014/main" id="{42787B41-C9EA-4B78-A7BE-5581ACBFC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1862"/>
              <a:ext cx="437" cy="499"/>
            </a:xfrm>
            <a:custGeom>
              <a:avLst/>
              <a:gdLst>
                <a:gd name="T0" fmla="*/ 898 w 296"/>
                <a:gd name="T1" fmla="*/ 979 h 338"/>
                <a:gd name="T2" fmla="*/ 589 w 296"/>
                <a:gd name="T3" fmla="*/ 1067 h 338"/>
                <a:gd name="T4" fmla="*/ 174 w 296"/>
                <a:gd name="T5" fmla="*/ 788 h 338"/>
                <a:gd name="T6" fmla="*/ 193 w 296"/>
                <a:gd name="T7" fmla="*/ 193 h 338"/>
                <a:gd name="T8" fmla="*/ 722 w 296"/>
                <a:gd name="T9" fmla="*/ 493 h 338"/>
                <a:gd name="T10" fmla="*/ 892 w 296"/>
                <a:gd name="T11" fmla="*/ 778 h 338"/>
                <a:gd name="T12" fmla="*/ 898 w 296"/>
                <a:gd name="T13" fmla="*/ 979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3" name="Freeform 213">
              <a:extLst>
                <a:ext uri="{FF2B5EF4-FFF2-40B4-BE49-F238E27FC236}">
                  <a16:creationId xmlns:a16="http://schemas.microsoft.com/office/drawing/2014/main" id="{CC6FB656-8FEF-4485-9A67-D8F0A44E5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139"/>
              <a:ext cx="171" cy="244"/>
            </a:xfrm>
            <a:custGeom>
              <a:avLst/>
              <a:gdLst>
                <a:gd name="T0" fmla="*/ 371 w 116"/>
                <a:gd name="T1" fmla="*/ 0 h 165"/>
                <a:gd name="T2" fmla="*/ 336 w 116"/>
                <a:gd name="T3" fmla="*/ 68 h 165"/>
                <a:gd name="T4" fmla="*/ 285 w 116"/>
                <a:gd name="T5" fmla="*/ 170 h 165"/>
                <a:gd name="T6" fmla="*/ 150 w 116"/>
                <a:gd name="T7" fmla="*/ 312 h 165"/>
                <a:gd name="T8" fmla="*/ 115 w 116"/>
                <a:gd name="T9" fmla="*/ 413 h 165"/>
                <a:gd name="T10" fmla="*/ 47 w 116"/>
                <a:gd name="T11" fmla="*/ 433 h 165"/>
                <a:gd name="T12" fmla="*/ 9 w 116"/>
                <a:gd name="T13" fmla="*/ 534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4" name="Freeform 214">
              <a:extLst>
                <a:ext uri="{FF2B5EF4-FFF2-40B4-BE49-F238E27FC236}">
                  <a16:creationId xmlns:a16="http://schemas.microsoft.com/office/drawing/2014/main" id="{B5999BDF-E8CD-4423-B6B1-620080982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333"/>
              <a:ext cx="49" cy="41"/>
            </a:xfrm>
            <a:custGeom>
              <a:avLst/>
              <a:gdLst>
                <a:gd name="T0" fmla="*/ 74 w 33"/>
                <a:gd name="T1" fmla="*/ 86 h 28"/>
                <a:gd name="T2" fmla="*/ 15 w 33"/>
                <a:gd name="T3" fmla="*/ 38 h 28"/>
                <a:gd name="T4" fmla="*/ 108 w 33"/>
                <a:gd name="T5" fmla="*/ 4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19050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5" name="Freeform 215">
              <a:extLst>
                <a:ext uri="{FF2B5EF4-FFF2-40B4-BE49-F238E27FC236}">
                  <a16:creationId xmlns:a16="http://schemas.microsoft.com/office/drawing/2014/main" id="{CC26605F-741B-483E-A184-53DB76BB5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311"/>
              <a:ext cx="38" cy="37"/>
            </a:xfrm>
            <a:custGeom>
              <a:avLst/>
              <a:gdLst>
                <a:gd name="T0" fmla="*/ 32 w 26"/>
                <a:gd name="T1" fmla="*/ 74 h 25"/>
                <a:gd name="T2" fmla="*/ 19 w 26"/>
                <a:gd name="T3" fmla="*/ 15 h 25"/>
                <a:gd name="T4" fmla="*/ 82 w 26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9525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6" name="Freeform 216">
              <a:extLst>
                <a:ext uri="{FF2B5EF4-FFF2-40B4-BE49-F238E27FC236}">
                  <a16:creationId xmlns:a16="http://schemas.microsoft.com/office/drawing/2014/main" id="{52184A6C-6F06-4B5B-A114-95C7422FA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002"/>
              <a:ext cx="258" cy="325"/>
            </a:xfrm>
            <a:custGeom>
              <a:avLst/>
              <a:gdLst>
                <a:gd name="T0" fmla="*/ 115 w 175"/>
                <a:gd name="T1" fmla="*/ 35 h 220"/>
                <a:gd name="T2" fmla="*/ 28 w 175"/>
                <a:gd name="T3" fmla="*/ 49 h 220"/>
                <a:gd name="T4" fmla="*/ 22 w 175"/>
                <a:gd name="T5" fmla="*/ 194 h 220"/>
                <a:gd name="T6" fmla="*/ 96 w 175"/>
                <a:gd name="T7" fmla="*/ 521 h 220"/>
                <a:gd name="T8" fmla="*/ 503 w 175"/>
                <a:gd name="T9" fmla="*/ 539 h 220"/>
                <a:gd name="T10" fmla="*/ 276 w 175"/>
                <a:gd name="T11" fmla="*/ 461 h 220"/>
                <a:gd name="T12" fmla="*/ 74 w 175"/>
                <a:gd name="T13" fmla="*/ 270 h 220"/>
                <a:gd name="T14" fmla="*/ 96 w 175"/>
                <a:gd name="T15" fmla="*/ 114 h 220"/>
                <a:gd name="T16" fmla="*/ 109 w 175"/>
                <a:gd name="T17" fmla="*/ 27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7" name="Freeform 217">
              <a:extLst>
                <a:ext uri="{FF2B5EF4-FFF2-40B4-BE49-F238E27FC236}">
                  <a16:creationId xmlns:a16="http://schemas.microsoft.com/office/drawing/2014/main" id="{872A3802-B2AD-48A9-83CF-5F201727E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231"/>
              <a:ext cx="186" cy="105"/>
            </a:xfrm>
            <a:custGeom>
              <a:avLst/>
              <a:gdLst>
                <a:gd name="T0" fmla="*/ 325 w 126"/>
                <a:gd name="T1" fmla="*/ 28 h 71"/>
                <a:gd name="T2" fmla="*/ 310 w 126"/>
                <a:gd name="T3" fmla="*/ 127 h 71"/>
                <a:gd name="T4" fmla="*/ 177 w 126"/>
                <a:gd name="T5" fmla="*/ 149 h 71"/>
                <a:gd name="T6" fmla="*/ 102 w 126"/>
                <a:gd name="T7" fmla="*/ 133 h 71"/>
                <a:gd name="T8" fmla="*/ 6 w 126"/>
                <a:gd name="T9" fmla="*/ 155 h 71"/>
                <a:gd name="T10" fmla="*/ 183 w 126"/>
                <a:gd name="T11" fmla="*/ 210 h 71"/>
                <a:gd name="T12" fmla="*/ 273 w 126"/>
                <a:gd name="T13" fmla="*/ 220 h 71"/>
                <a:gd name="T14" fmla="*/ 353 w 126"/>
                <a:gd name="T15" fmla="*/ 223 h 71"/>
                <a:gd name="T16" fmla="*/ 393 w 126"/>
                <a:gd name="T17" fmla="*/ 95 h 71"/>
                <a:gd name="T18" fmla="*/ 353 w 126"/>
                <a:gd name="T19" fmla="*/ 9 h 71"/>
                <a:gd name="T20" fmla="*/ 325 w 126"/>
                <a:gd name="T21" fmla="*/ 28 h 71"/>
                <a:gd name="T22" fmla="*/ 325 w 126"/>
                <a:gd name="T23" fmla="*/ 33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8" name="Freeform 218">
              <a:extLst>
                <a:ext uri="{FF2B5EF4-FFF2-40B4-BE49-F238E27FC236}">
                  <a16:creationId xmlns:a16="http://schemas.microsoft.com/office/drawing/2014/main" id="{CCAC9034-924B-404F-AE31-92E5B66C1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936"/>
              <a:ext cx="121" cy="192"/>
            </a:xfrm>
            <a:custGeom>
              <a:avLst/>
              <a:gdLst>
                <a:gd name="T0" fmla="*/ 211 w 82"/>
                <a:gd name="T1" fmla="*/ 32 h 130"/>
                <a:gd name="T2" fmla="*/ 161 w 82"/>
                <a:gd name="T3" fmla="*/ 1 h 130"/>
                <a:gd name="T4" fmla="*/ 109 w 82"/>
                <a:gd name="T5" fmla="*/ 27 h 130"/>
                <a:gd name="T6" fmla="*/ 35 w 82"/>
                <a:gd name="T7" fmla="*/ 157 h 130"/>
                <a:gd name="T8" fmla="*/ 15 w 82"/>
                <a:gd name="T9" fmla="*/ 344 h 130"/>
                <a:gd name="T10" fmla="*/ 69 w 82"/>
                <a:gd name="T11" fmla="*/ 275 h 130"/>
                <a:gd name="T12" fmla="*/ 96 w 82"/>
                <a:gd name="T13" fmla="*/ 177 h 130"/>
                <a:gd name="T14" fmla="*/ 134 w 82"/>
                <a:gd name="T15" fmla="*/ 106 h 130"/>
                <a:gd name="T16" fmla="*/ 196 w 82"/>
                <a:gd name="T17" fmla="*/ 95 h 130"/>
                <a:gd name="T18" fmla="*/ 238 w 82"/>
                <a:gd name="T19" fmla="*/ 106 h 130"/>
                <a:gd name="T20" fmla="*/ 248 w 82"/>
                <a:gd name="T21" fmla="*/ 55 h 130"/>
                <a:gd name="T22" fmla="*/ 210 w 82"/>
                <a:gd name="T23" fmla="*/ 28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9" name="Freeform 219">
              <a:extLst>
                <a:ext uri="{FF2B5EF4-FFF2-40B4-BE49-F238E27FC236}">
                  <a16:creationId xmlns:a16="http://schemas.microsoft.com/office/drawing/2014/main" id="{B3BE2EB1-CE6C-414D-B9DA-7A703A084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073"/>
              <a:ext cx="197" cy="270"/>
            </a:xfrm>
            <a:custGeom>
              <a:avLst/>
              <a:gdLst>
                <a:gd name="T0" fmla="*/ 22 w 134"/>
                <a:gd name="T1" fmla="*/ 0 h 183"/>
                <a:gd name="T2" fmla="*/ 60 w 134"/>
                <a:gd name="T3" fmla="*/ 270 h 183"/>
                <a:gd name="T4" fmla="*/ 426 w 134"/>
                <a:gd name="T5" fmla="*/ 587 h 183"/>
                <a:gd name="T6" fmla="*/ 147 w 134"/>
                <a:gd name="T7" fmla="*/ 398 h 183"/>
                <a:gd name="T8" fmla="*/ 22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0" name="Freeform 220">
              <a:extLst>
                <a:ext uri="{FF2B5EF4-FFF2-40B4-BE49-F238E27FC236}">
                  <a16:creationId xmlns:a16="http://schemas.microsoft.com/office/drawing/2014/main" id="{DEAAA565-87C5-439A-9336-3744FF13E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004"/>
              <a:ext cx="40" cy="141"/>
            </a:xfrm>
            <a:custGeom>
              <a:avLst/>
              <a:gdLst>
                <a:gd name="T0" fmla="*/ 87 w 27"/>
                <a:gd name="T1" fmla="*/ 0 h 96"/>
                <a:gd name="T2" fmla="*/ 19 w 27"/>
                <a:gd name="T3" fmla="*/ 101 h 96"/>
                <a:gd name="T4" fmla="*/ 22 w 27"/>
                <a:gd name="T5" fmla="*/ 304 h 96"/>
                <a:gd name="T6" fmla="*/ 9 w 27"/>
                <a:gd name="T7" fmla="*/ 134 h 96"/>
                <a:gd name="T8" fmla="*/ 87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1" name="Freeform 221">
              <a:extLst>
                <a:ext uri="{FF2B5EF4-FFF2-40B4-BE49-F238E27FC236}">
                  <a16:creationId xmlns:a16="http://schemas.microsoft.com/office/drawing/2014/main" id="{DB71264B-E6C0-476F-87D8-E53D60598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634"/>
              <a:ext cx="282" cy="179"/>
            </a:xfrm>
            <a:custGeom>
              <a:avLst/>
              <a:gdLst>
                <a:gd name="T0" fmla="*/ 601 w 191"/>
                <a:gd name="T1" fmla="*/ 142 h 121"/>
                <a:gd name="T2" fmla="*/ 399 w 191"/>
                <a:gd name="T3" fmla="*/ 183 h 121"/>
                <a:gd name="T4" fmla="*/ 127 w 191"/>
                <a:gd name="T5" fmla="*/ 72 h 121"/>
                <a:gd name="T6" fmla="*/ 32 w 191"/>
                <a:gd name="T7" fmla="*/ 15 h 121"/>
                <a:gd name="T8" fmla="*/ 52 w 191"/>
                <a:gd name="T9" fmla="*/ 120 h 121"/>
                <a:gd name="T10" fmla="*/ 142 w 191"/>
                <a:gd name="T11" fmla="*/ 210 h 121"/>
                <a:gd name="T12" fmla="*/ 219 w 191"/>
                <a:gd name="T13" fmla="*/ 305 h 121"/>
                <a:gd name="T14" fmla="*/ 360 w 191"/>
                <a:gd name="T15" fmla="*/ 370 h 121"/>
                <a:gd name="T16" fmla="*/ 489 w 191"/>
                <a:gd name="T17" fmla="*/ 246 h 121"/>
                <a:gd name="T18" fmla="*/ 614 w 191"/>
                <a:gd name="T19" fmla="*/ 149 h 121"/>
                <a:gd name="T20" fmla="*/ 601 w 191"/>
                <a:gd name="T21" fmla="*/ 142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2" name="Freeform 222">
              <a:extLst>
                <a:ext uri="{FF2B5EF4-FFF2-40B4-BE49-F238E27FC236}">
                  <a16:creationId xmlns:a16="http://schemas.microsoft.com/office/drawing/2014/main" id="{7673D3A7-88E5-4857-AED8-EE0B7754A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941"/>
              <a:ext cx="105" cy="126"/>
            </a:xfrm>
            <a:custGeom>
              <a:avLst/>
              <a:gdLst>
                <a:gd name="T0" fmla="*/ 210 w 71"/>
                <a:gd name="T1" fmla="*/ 191 h 85"/>
                <a:gd name="T2" fmla="*/ 120 w 71"/>
                <a:gd name="T3" fmla="*/ 86 h 85"/>
                <a:gd name="T4" fmla="*/ 13 w 71"/>
                <a:gd name="T5" fmla="*/ 9 h 85"/>
                <a:gd name="T6" fmla="*/ 106 w 71"/>
                <a:gd name="T7" fmla="*/ 169 h 85"/>
                <a:gd name="T8" fmla="*/ 223 w 71"/>
                <a:gd name="T9" fmla="*/ 274 h 85"/>
                <a:gd name="T10" fmla="*/ 210 w 71"/>
                <a:gd name="T11" fmla="*/ 191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3" name="Freeform 223">
              <a:extLst>
                <a:ext uri="{FF2B5EF4-FFF2-40B4-BE49-F238E27FC236}">
                  <a16:creationId xmlns:a16="http://schemas.microsoft.com/office/drawing/2014/main" id="{50EE4A2A-3176-426A-9500-36D63C332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068"/>
              <a:ext cx="104" cy="194"/>
            </a:xfrm>
            <a:custGeom>
              <a:avLst/>
              <a:gdLst>
                <a:gd name="T0" fmla="*/ 190 w 71"/>
                <a:gd name="T1" fmla="*/ 0 h 131"/>
                <a:gd name="T2" fmla="*/ 204 w 71"/>
                <a:gd name="T3" fmla="*/ 87 h 131"/>
                <a:gd name="T4" fmla="*/ 223 w 71"/>
                <a:gd name="T5" fmla="*/ 160 h 131"/>
                <a:gd name="T6" fmla="*/ 198 w 71"/>
                <a:gd name="T7" fmla="*/ 222 h 131"/>
                <a:gd name="T8" fmla="*/ 176 w 71"/>
                <a:gd name="T9" fmla="*/ 286 h 131"/>
                <a:gd name="T10" fmla="*/ 69 w 71"/>
                <a:gd name="T11" fmla="*/ 360 h 131"/>
                <a:gd name="T12" fmla="*/ 6 w 71"/>
                <a:gd name="T13" fmla="*/ 387 h 131"/>
                <a:gd name="T14" fmla="*/ 13 w 71"/>
                <a:gd name="T15" fmla="*/ 341 h 131"/>
                <a:gd name="T16" fmla="*/ 13 w 71"/>
                <a:gd name="T17" fmla="*/ 289 h 131"/>
                <a:gd name="T18" fmla="*/ 47 w 71"/>
                <a:gd name="T19" fmla="*/ 184 h 131"/>
                <a:gd name="T20" fmla="*/ 120 w 71"/>
                <a:gd name="T21" fmla="*/ 123 h 131"/>
                <a:gd name="T22" fmla="*/ 170 w 71"/>
                <a:gd name="T23" fmla="*/ 65 h 131"/>
                <a:gd name="T24" fmla="*/ 190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4" name="Freeform 224">
              <a:extLst>
                <a:ext uri="{FF2B5EF4-FFF2-40B4-BE49-F238E27FC236}">
                  <a16:creationId xmlns:a16="http://schemas.microsoft.com/office/drawing/2014/main" id="{CC1CA65F-4454-4CE7-B145-1D3251029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193"/>
              <a:ext cx="115" cy="35"/>
            </a:xfrm>
            <a:custGeom>
              <a:avLst/>
              <a:gdLst>
                <a:gd name="T0" fmla="*/ 6 w 78"/>
                <a:gd name="T1" fmla="*/ 66 h 24"/>
                <a:gd name="T2" fmla="*/ 81 w 78"/>
                <a:gd name="T3" fmla="*/ 26 h 24"/>
                <a:gd name="T4" fmla="*/ 251 w 78"/>
                <a:gd name="T5" fmla="*/ 61 h 24"/>
                <a:gd name="T6" fmla="*/ 106 w 78"/>
                <a:gd name="T7" fmla="*/ 47 h 24"/>
                <a:gd name="T8" fmla="*/ 6 w 78"/>
                <a:gd name="T9" fmla="*/ 6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5" name="Freeform 225">
              <a:extLst>
                <a:ext uri="{FF2B5EF4-FFF2-40B4-BE49-F238E27FC236}">
                  <a16:creationId xmlns:a16="http://schemas.microsoft.com/office/drawing/2014/main" id="{350581E8-130F-4603-8B4F-85F63230F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2029"/>
              <a:ext cx="303" cy="248"/>
            </a:xfrm>
            <a:custGeom>
              <a:avLst/>
              <a:gdLst>
                <a:gd name="T0" fmla="*/ 662 w 205"/>
                <a:gd name="T1" fmla="*/ 120 h 168"/>
                <a:gd name="T2" fmla="*/ 223 w 205"/>
                <a:gd name="T3" fmla="*/ 251 h 168"/>
                <a:gd name="T4" fmla="*/ 157 w 205"/>
                <a:gd name="T5" fmla="*/ 403 h 168"/>
                <a:gd name="T6" fmla="*/ 0 w 205"/>
                <a:gd name="T7" fmla="*/ 540 h 168"/>
                <a:gd name="T8" fmla="*/ 87 w 205"/>
                <a:gd name="T9" fmla="*/ 459 h 168"/>
                <a:gd name="T10" fmla="*/ 210 w 205"/>
                <a:gd name="T11" fmla="*/ 322 h 168"/>
                <a:gd name="T12" fmla="*/ 662 w 205"/>
                <a:gd name="T13" fmla="*/ 12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6" name="Freeform 226">
              <a:extLst>
                <a:ext uri="{FF2B5EF4-FFF2-40B4-BE49-F238E27FC236}">
                  <a16:creationId xmlns:a16="http://schemas.microsoft.com/office/drawing/2014/main" id="{03AF9DE0-060D-4B26-A0ED-3AF190CF2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157"/>
              <a:ext cx="310" cy="318"/>
            </a:xfrm>
            <a:custGeom>
              <a:avLst/>
              <a:gdLst>
                <a:gd name="T0" fmla="*/ 673 w 210"/>
                <a:gd name="T1" fmla="*/ 109 h 215"/>
                <a:gd name="T2" fmla="*/ 654 w 210"/>
                <a:gd name="T3" fmla="*/ 314 h 215"/>
                <a:gd name="T4" fmla="*/ 608 w 210"/>
                <a:gd name="T5" fmla="*/ 488 h 215"/>
                <a:gd name="T6" fmla="*/ 384 w 210"/>
                <a:gd name="T7" fmla="*/ 682 h 215"/>
                <a:gd name="T8" fmla="*/ 193 w 210"/>
                <a:gd name="T9" fmla="*/ 689 h 215"/>
                <a:gd name="T10" fmla="*/ 32 w 210"/>
                <a:gd name="T11" fmla="*/ 553 h 215"/>
                <a:gd name="T12" fmla="*/ 69 w 210"/>
                <a:gd name="T13" fmla="*/ 453 h 215"/>
                <a:gd name="T14" fmla="*/ 269 w 210"/>
                <a:gd name="T15" fmla="*/ 453 h 215"/>
                <a:gd name="T16" fmla="*/ 489 w 210"/>
                <a:gd name="T17" fmla="*/ 141 h 215"/>
                <a:gd name="T18" fmla="*/ 676 w 210"/>
                <a:gd name="T19" fmla="*/ 133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7" name="Freeform 227">
              <a:extLst>
                <a:ext uri="{FF2B5EF4-FFF2-40B4-BE49-F238E27FC236}">
                  <a16:creationId xmlns:a16="http://schemas.microsoft.com/office/drawing/2014/main" id="{339955BE-5200-457B-8876-72F5C7D20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444"/>
              <a:ext cx="298" cy="264"/>
            </a:xfrm>
            <a:custGeom>
              <a:avLst/>
              <a:gdLst>
                <a:gd name="T0" fmla="*/ 65 w 202"/>
                <a:gd name="T1" fmla="*/ 417 h 179"/>
                <a:gd name="T2" fmla="*/ 384 w 202"/>
                <a:gd name="T3" fmla="*/ 540 h 179"/>
                <a:gd name="T4" fmla="*/ 559 w 202"/>
                <a:gd name="T5" fmla="*/ 513 h 179"/>
                <a:gd name="T6" fmla="*/ 636 w 202"/>
                <a:gd name="T7" fmla="*/ 358 h 179"/>
                <a:gd name="T8" fmla="*/ 583 w 202"/>
                <a:gd name="T9" fmla="*/ 289 h 179"/>
                <a:gd name="T10" fmla="*/ 527 w 202"/>
                <a:gd name="T11" fmla="*/ 187 h 179"/>
                <a:gd name="T12" fmla="*/ 338 w 202"/>
                <a:gd name="T13" fmla="*/ 28 h 179"/>
                <a:gd name="T14" fmla="*/ 339 w 202"/>
                <a:gd name="T15" fmla="*/ 242 h 179"/>
                <a:gd name="T16" fmla="*/ 180 w 202"/>
                <a:gd name="T17" fmla="*/ 289 h 179"/>
                <a:gd name="T18" fmla="*/ 77 w 202"/>
                <a:gd name="T19" fmla="*/ 426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8" name="Freeform 228">
              <a:extLst>
                <a:ext uri="{FF2B5EF4-FFF2-40B4-BE49-F238E27FC236}">
                  <a16:creationId xmlns:a16="http://schemas.microsoft.com/office/drawing/2014/main" id="{54130292-9799-42F6-8D4B-903C8EC28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708"/>
              <a:ext cx="103" cy="257"/>
            </a:xfrm>
            <a:custGeom>
              <a:avLst/>
              <a:gdLst>
                <a:gd name="T0" fmla="*/ 22 w 70"/>
                <a:gd name="T1" fmla="*/ 411 h 174"/>
                <a:gd name="T2" fmla="*/ 194 w 70"/>
                <a:gd name="T3" fmla="*/ 545 h 174"/>
                <a:gd name="T4" fmla="*/ 194 w 70"/>
                <a:gd name="T5" fmla="*/ 397 h 174"/>
                <a:gd name="T6" fmla="*/ 203 w 70"/>
                <a:gd name="T7" fmla="*/ 270 h 174"/>
                <a:gd name="T8" fmla="*/ 9 w 70"/>
                <a:gd name="T9" fmla="*/ 106 h 174"/>
                <a:gd name="T10" fmla="*/ 56 w 70"/>
                <a:gd name="T11" fmla="*/ 306 h 174"/>
                <a:gd name="T12" fmla="*/ 13 w 70"/>
                <a:gd name="T13" fmla="*/ 360 h 174"/>
                <a:gd name="T14" fmla="*/ 28 w 70"/>
                <a:gd name="T15" fmla="*/ 419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9" name="Freeform 229">
              <a:extLst>
                <a:ext uri="{FF2B5EF4-FFF2-40B4-BE49-F238E27FC236}">
                  <a16:creationId xmlns:a16="http://schemas.microsoft.com/office/drawing/2014/main" id="{C5736095-4DAA-49B4-ADEC-A52049E70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2188"/>
              <a:ext cx="92" cy="180"/>
            </a:xfrm>
            <a:custGeom>
              <a:avLst/>
              <a:gdLst>
                <a:gd name="T0" fmla="*/ 53 w 62"/>
                <a:gd name="T1" fmla="*/ 87 h 122"/>
                <a:gd name="T2" fmla="*/ 169 w 62"/>
                <a:gd name="T3" fmla="*/ 46 h 122"/>
                <a:gd name="T4" fmla="*/ 163 w 62"/>
                <a:gd name="T5" fmla="*/ 242 h 122"/>
                <a:gd name="T6" fmla="*/ 53 w 62"/>
                <a:gd name="T7" fmla="*/ 83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0" name="Freeform 230">
              <a:extLst>
                <a:ext uri="{FF2B5EF4-FFF2-40B4-BE49-F238E27FC236}">
                  <a16:creationId xmlns:a16="http://schemas.microsoft.com/office/drawing/2014/main" id="{9917279E-19E3-4F11-932E-F88BEDE79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470"/>
              <a:ext cx="86" cy="126"/>
            </a:xfrm>
            <a:custGeom>
              <a:avLst/>
              <a:gdLst>
                <a:gd name="T0" fmla="*/ 6 w 58"/>
                <a:gd name="T1" fmla="*/ 79 h 85"/>
                <a:gd name="T2" fmla="*/ 1 w 58"/>
                <a:gd name="T3" fmla="*/ 15 h 85"/>
                <a:gd name="T4" fmla="*/ 181 w 58"/>
                <a:gd name="T5" fmla="*/ 202 h 85"/>
                <a:gd name="T6" fmla="*/ 96 w 58"/>
                <a:gd name="T7" fmla="*/ 242 h 85"/>
                <a:gd name="T8" fmla="*/ 27 w 58"/>
                <a:gd name="T9" fmla="*/ 117 h 85"/>
                <a:gd name="T10" fmla="*/ 1 w 58"/>
                <a:gd name="T11" fmla="*/ 7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1" name="Freeform 231">
              <a:extLst>
                <a:ext uri="{FF2B5EF4-FFF2-40B4-BE49-F238E27FC236}">
                  <a16:creationId xmlns:a16="http://schemas.microsoft.com/office/drawing/2014/main" id="{D1F9E822-EEF9-45B9-B6F7-357A16AD9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748"/>
              <a:ext cx="57" cy="74"/>
            </a:xfrm>
            <a:custGeom>
              <a:avLst/>
              <a:gdLst>
                <a:gd name="T0" fmla="*/ 6 w 39"/>
                <a:gd name="T1" fmla="*/ 49 h 50"/>
                <a:gd name="T2" fmla="*/ 121 w 39"/>
                <a:gd name="T3" fmla="*/ 163 h 50"/>
                <a:gd name="T4" fmla="*/ 0 w 39"/>
                <a:gd name="T5" fmla="*/ 4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2" name="Freeform 232">
              <a:extLst>
                <a:ext uri="{FF2B5EF4-FFF2-40B4-BE49-F238E27FC236}">
                  <a16:creationId xmlns:a16="http://schemas.microsoft.com/office/drawing/2014/main" id="{8503B84F-F8F2-43C1-88BA-3CF518665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637"/>
              <a:ext cx="169" cy="460"/>
            </a:xfrm>
            <a:custGeom>
              <a:avLst/>
              <a:gdLst>
                <a:gd name="T0" fmla="*/ 184 w 115"/>
                <a:gd name="T1" fmla="*/ 1006 h 311"/>
                <a:gd name="T2" fmla="*/ 364 w 115"/>
                <a:gd name="T3" fmla="*/ 0 h 311"/>
                <a:gd name="T4" fmla="*/ 184 w 115"/>
                <a:gd name="T5" fmla="*/ 1006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3" name="Freeform 233">
              <a:extLst>
                <a:ext uri="{FF2B5EF4-FFF2-40B4-BE49-F238E27FC236}">
                  <a16:creationId xmlns:a16="http://schemas.microsoft.com/office/drawing/2014/main" id="{B12A7F70-753F-4801-9173-1C3AE1BBB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702"/>
              <a:ext cx="87" cy="335"/>
            </a:xfrm>
            <a:custGeom>
              <a:avLst/>
              <a:gdLst>
                <a:gd name="T0" fmla="*/ 189 w 59"/>
                <a:gd name="T1" fmla="*/ 0 h 227"/>
                <a:gd name="T2" fmla="*/ 74 w 59"/>
                <a:gd name="T3" fmla="*/ 729 h 227"/>
                <a:gd name="T4" fmla="*/ 189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4" name="Freeform 234">
              <a:extLst>
                <a:ext uri="{FF2B5EF4-FFF2-40B4-BE49-F238E27FC236}">
                  <a16:creationId xmlns:a16="http://schemas.microsoft.com/office/drawing/2014/main" id="{E951E596-B443-473A-B631-7FCD326C3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221"/>
              <a:ext cx="105" cy="254"/>
            </a:xfrm>
            <a:custGeom>
              <a:avLst/>
              <a:gdLst>
                <a:gd name="T0" fmla="*/ 0 w 71"/>
                <a:gd name="T1" fmla="*/ 32 h 172"/>
                <a:gd name="T2" fmla="*/ 74 w 71"/>
                <a:gd name="T3" fmla="*/ 554 h 172"/>
                <a:gd name="T4" fmla="*/ 49 w 71"/>
                <a:gd name="T5" fmla="*/ 0 h 172"/>
                <a:gd name="T6" fmla="*/ 0 w 71"/>
                <a:gd name="T7" fmla="*/ 32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72">
                  <a:moveTo>
                    <a:pt x="0" y="10"/>
                  </a:moveTo>
                  <a:cubicBezTo>
                    <a:pt x="0" y="10"/>
                    <a:pt x="48" y="78"/>
                    <a:pt x="23" y="172"/>
                  </a:cubicBezTo>
                  <a:cubicBezTo>
                    <a:pt x="23" y="172"/>
                    <a:pt x="71" y="108"/>
                    <a:pt x="15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5" name="Freeform 235">
              <a:extLst>
                <a:ext uri="{FF2B5EF4-FFF2-40B4-BE49-F238E27FC236}">
                  <a16:creationId xmlns:a16="http://schemas.microsoft.com/office/drawing/2014/main" id="{11BBEF7B-4A6E-47C0-91BF-5C78EAAF6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008"/>
              <a:ext cx="161" cy="322"/>
            </a:xfrm>
            <a:custGeom>
              <a:avLst/>
              <a:gdLst>
                <a:gd name="T0" fmla="*/ 303 w 109"/>
                <a:gd name="T1" fmla="*/ 0 h 218"/>
                <a:gd name="T2" fmla="*/ 0 w 109"/>
                <a:gd name="T3" fmla="*/ 703 h 218"/>
                <a:gd name="T4" fmla="*/ 352 w 109"/>
                <a:gd name="T5" fmla="*/ 1 h 218"/>
                <a:gd name="T6" fmla="*/ 303 w 109"/>
                <a:gd name="T7" fmla="*/ 0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218">
                  <a:moveTo>
                    <a:pt x="94" y="0"/>
                  </a:moveTo>
                  <a:cubicBezTo>
                    <a:pt x="94" y="0"/>
                    <a:pt x="27" y="146"/>
                    <a:pt x="0" y="218"/>
                  </a:cubicBezTo>
                  <a:cubicBezTo>
                    <a:pt x="0" y="218"/>
                    <a:pt x="91" y="8"/>
                    <a:pt x="109" y="1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6" name="Freeform 236">
              <a:extLst>
                <a:ext uri="{FF2B5EF4-FFF2-40B4-BE49-F238E27FC236}">
                  <a16:creationId xmlns:a16="http://schemas.microsoft.com/office/drawing/2014/main" id="{6668D2C8-4A89-4039-A385-EAF26D886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241"/>
              <a:ext cx="78" cy="222"/>
            </a:xfrm>
            <a:custGeom>
              <a:avLst/>
              <a:gdLst>
                <a:gd name="T0" fmla="*/ 0 w 53"/>
                <a:gd name="T1" fmla="*/ 0 h 150"/>
                <a:gd name="T2" fmla="*/ 74 w 53"/>
                <a:gd name="T3" fmla="*/ 487 h 150"/>
                <a:gd name="T4" fmla="*/ 0 w 53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0">
                  <a:moveTo>
                    <a:pt x="0" y="0"/>
                  </a:moveTo>
                  <a:cubicBezTo>
                    <a:pt x="0" y="0"/>
                    <a:pt x="45" y="60"/>
                    <a:pt x="23" y="150"/>
                  </a:cubicBezTo>
                  <a:cubicBezTo>
                    <a:pt x="23" y="150"/>
                    <a:pt x="53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7" name="Freeform 237">
              <a:extLst>
                <a:ext uri="{FF2B5EF4-FFF2-40B4-BE49-F238E27FC236}">
                  <a16:creationId xmlns:a16="http://schemas.microsoft.com/office/drawing/2014/main" id="{40A1FA60-E262-4EFA-825D-3219EC5F3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013"/>
              <a:ext cx="119" cy="280"/>
            </a:xfrm>
            <a:custGeom>
              <a:avLst/>
              <a:gdLst>
                <a:gd name="T0" fmla="*/ 257 w 81"/>
                <a:gd name="T1" fmla="*/ 0 h 190"/>
                <a:gd name="T2" fmla="*/ 0 w 81"/>
                <a:gd name="T3" fmla="*/ 609 h 190"/>
                <a:gd name="T4" fmla="*/ 257 w 81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90">
                  <a:moveTo>
                    <a:pt x="81" y="0"/>
                  </a:moveTo>
                  <a:cubicBezTo>
                    <a:pt x="81" y="0"/>
                    <a:pt x="13" y="158"/>
                    <a:pt x="0" y="190"/>
                  </a:cubicBezTo>
                  <a:cubicBezTo>
                    <a:pt x="0" y="190"/>
                    <a:pt x="71" y="8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8" name="Freeform 238">
              <a:extLst>
                <a:ext uri="{FF2B5EF4-FFF2-40B4-BE49-F238E27FC236}">
                  <a16:creationId xmlns:a16="http://schemas.microsoft.com/office/drawing/2014/main" id="{DD28F775-A5E7-46C8-B851-C6C7D3034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068"/>
              <a:ext cx="428" cy="407"/>
            </a:xfrm>
            <a:custGeom>
              <a:avLst/>
              <a:gdLst>
                <a:gd name="T0" fmla="*/ 933 w 290"/>
                <a:gd name="T1" fmla="*/ 432 h 275"/>
                <a:gd name="T2" fmla="*/ 810 w 290"/>
                <a:gd name="T3" fmla="*/ 487 h 275"/>
                <a:gd name="T4" fmla="*/ 425 w 290"/>
                <a:gd name="T5" fmla="*/ 811 h 275"/>
                <a:gd name="T6" fmla="*/ 9 w 290"/>
                <a:gd name="T7" fmla="*/ 721 h 275"/>
                <a:gd name="T8" fmla="*/ 27 w 290"/>
                <a:gd name="T9" fmla="*/ 447 h 275"/>
                <a:gd name="T10" fmla="*/ 797 w 290"/>
                <a:gd name="T11" fmla="*/ 0 h 275"/>
                <a:gd name="T12" fmla="*/ 933 w 290"/>
                <a:gd name="T13" fmla="*/ 432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9" name="Freeform 239">
              <a:extLst>
                <a:ext uri="{FF2B5EF4-FFF2-40B4-BE49-F238E27FC236}">
                  <a16:creationId xmlns:a16="http://schemas.microsoft.com/office/drawing/2014/main" id="{1DBBF0F6-41EE-4368-93EF-86CA1452F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682"/>
              <a:ext cx="106" cy="67"/>
            </a:xfrm>
            <a:custGeom>
              <a:avLst/>
              <a:gdLst>
                <a:gd name="T0" fmla="*/ 0 w 72"/>
                <a:gd name="T1" fmla="*/ 0 h 46"/>
                <a:gd name="T2" fmla="*/ 230 w 72"/>
                <a:gd name="T3" fmla="*/ 50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0" name="Freeform 240">
              <a:extLst>
                <a:ext uri="{FF2B5EF4-FFF2-40B4-BE49-F238E27FC236}">
                  <a16:creationId xmlns:a16="http://schemas.microsoft.com/office/drawing/2014/main" id="{5F129FFD-071A-42F2-9F1B-DC1AA1B34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1840"/>
              <a:ext cx="136" cy="119"/>
            </a:xfrm>
            <a:custGeom>
              <a:avLst/>
              <a:gdLst>
                <a:gd name="T0" fmla="*/ 0 w 92"/>
                <a:gd name="T1" fmla="*/ 257 h 81"/>
                <a:gd name="T2" fmla="*/ 297 w 92"/>
                <a:gd name="T3" fmla="*/ 231 h 81"/>
                <a:gd name="T4" fmla="*/ 0 w 92"/>
                <a:gd name="T5" fmla="*/ 257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1" name="Freeform 241">
              <a:extLst>
                <a:ext uri="{FF2B5EF4-FFF2-40B4-BE49-F238E27FC236}">
                  <a16:creationId xmlns:a16="http://schemas.microsoft.com/office/drawing/2014/main" id="{A1A92541-2B32-465B-98B6-0F898484D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1975"/>
              <a:ext cx="84" cy="160"/>
            </a:xfrm>
            <a:custGeom>
              <a:avLst/>
              <a:gdLst>
                <a:gd name="T0" fmla="*/ 161 w 57"/>
                <a:gd name="T1" fmla="*/ 0 h 108"/>
                <a:gd name="T2" fmla="*/ 175 w 57"/>
                <a:gd name="T3" fmla="*/ 156 h 108"/>
                <a:gd name="T4" fmla="*/ 147 w 57"/>
                <a:gd name="T5" fmla="*/ 243 h 108"/>
                <a:gd name="T6" fmla="*/ 40 w 57"/>
                <a:gd name="T7" fmla="*/ 342 h 108"/>
                <a:gd name="T8" fmla="*/ 161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2" name="Freeform 242">
              <a:extLst>
                <a:ext uri="{FF2B5EF4-FFF2-40B4-BE49-F238E27FC236}">
                  <a16:creationId xmlns:a16="http://schemas.microsoft.com/office/drawing/2014/main" id="{3BED46FA-87BC-47DB-9E90-6DCE3CFFB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1764"/>
              <a:ext cx="48" cy="415"/>
            </a:xfrm>
            <a:custGeom>
              <a:avLst/>
              <a:gdLst>
                <a:gd name="T0" fmla="*/ 0 w 33"/>
                <a:gd name="T1" fmla="*/ 0 h 281"/>
                <a:gd name="T2" fmla="*/ 32 w 33"/>
                <a:gd name="T3" fmla="*/ 905 h 281"/>
                <a:gd name="T4" fmla="*/ 102 w 33"/>
                <a:gd name="T5" fmla="*/ 32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3" name="Freeform 243">
              <a:extLst>
                <a:ext uri="{FF2B5EF4-FFF2-40B4-BE49-F238E27FC236}">
                  <a16:creationId xmlns:a16="http://schemas.microsoft.com/office/drawing/2014/main" id="{9FA0176D-D580-4A55-A002-4C2611DCF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786"/>
              <a:ext cx="12" cy="250"/>
            </a:xfrm>
            <a:custGeom>
              <a:avLst/>
              <a:gdLst>
                <a:gd name="T0" fmla="*/ 0 w 8"/>
                <a:gd name="T1" fmla="*/ 0 h 169"/>
                <a:gd name="T2" fmla="*/ 21 w 8"/>
                <a:gd name="T3" fmla="*/ 547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4" name="Freeform 244">
              <a:extLst>
                <a:ext uri="{FF2B5EF4-FFF2-40B4-BE49-F238E27FC236}">
                  <a16:creationId xmlns:a16="http://schemas.microsoft.com/office/drawing/2014/main" id="{9FDAD2C3-AA8A-4F39-B1E0-ED75D04C1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3234"/>
              <a:ext cx="78" cy="43"/>
            </a:xfrm>
            <a:custGeom>
              <a:avLst/>
              <a:gdLst>
                <a:gd name="T0" fmla="*/ 100 w 53"/>
                <a:gd name="T1" fmla="*/ 0 h 29"/>
                <a:gd name="T2" fmla="*/ 0 w 53"/>
                <a:gd name="T3" fmla="*/ 0 h 29"/>
                <a:gd name="T4" fmla="*/ 100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5" name="Freeform 245">
              <a:extLst>
                <a:ext uri="{FF2B5EF4-FFF2-40B4-BE49-F238E27FC236}">
                  <a16:creationId xmlns:a16="http://schemas.microsoft.com/office/drawing/2014/main" id="{58339499-4968-475F-9F56-7F60103C7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1766"/>
              <a:ext cx="71" cy="177"/>
            </a:xfrm>
            <a:custGeom>
              <a:avLst/>
              <a:gdLst>
                <a:gd name="T0" fmla="*/ 155 w 48"/>
                <a:gd name="T1" fmla="*/ 0 h 120"/>
                <a:gd name="T2" fmla="*/ 53 w 48"/>
                <a:gd name="T3" fmla="*/ 385 h 120"/>
                <a:gd name="T4" fmla="*/ 155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6" name="Freeform 246">
              <a:extLst>
                <a:ext uri="{FF2B5EF4-FFF2-40B4-BE49-F238E27FC236}">
                  <a16:creationId xmlns:a16="http://schemas.microsoft.com/office/drawing/2014/main" id="{CC324FA3-F025-43A8-B514-EF22E6FE7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785"/>
              <a:ext cx="479" cy="541"/>
            </a:xfrm>
            <a:custGeom>
              <a:avLst/>
              <a:gdLst>
                <a:gd name="T0" fmla="*/ 0 w 324"/>
                <a:gd name="T1" fmla="*/ 1183 h 366"/>
                <a:gd name="T2" fmla="*/ 1014 w 324"/>
                <a:gd name="T3" fmla="*/ 90 h 366"/>
                <a:gd name="T4" fmla="*/ 1047 w 324"/>
                <a:gd name="T5" fmla="*/ 129 h 366"/>
                <a:gd name="T6" fmla="*/ 0 w 324"/>
                <a:gd name="T7" fmla="*/ 1183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366">
                  <a:moveTo>
                    <a:pt x="0" y="366"/>
                  </a:moveTo>
                  <a:cubicBezTo>
                    <a:pt x="0" y="366"/>
                    <a:pt x="161" y="21"/>
                    <a:pt x="314" y="28"/>
                  </a:cubicBezTo>
                  <a:cubicBezTo>
                    <a:pt x="314" y="28"/>
                    <a:pt x="322" y="30"/>
                    <a:pt x="324" y="40"/>
                  </a:cubicBezTo>
                  <a:cubicBezTo>
                    <a:pt x="324" y="40"/>
                    <a:pt x="216" y="0"/>
                    <a:pt x="0" y="366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7" name="Freeform 247">
              <a:extLst>
                <a:ext uri="{FF2B5EF4-FFF2-40B4-BE49-F238E27FC236}">
                  <a16:creationId xmlns:a16="http://schemas.microsoft.com/office/drawing/2014/main" id="{42559738-C548-41F3-9D57-31878FCAE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807"/>
              <a:ext cx="427" cy="446"/>
            </a:xfrm>
            <a:custGeom>
              <a:avLst/>
              <a:gdLst>
                <a:gd name="T0" fmla="*/ 919 w 289"/>
                <a:gd name="T1" fmla="*/ 47 h 302"/>
                <a:gd name="T2" fmla="*/ 0 w 289"/>
                <a:gd name="T3" fmla="*/ 973 h 302"/>
                <a:gd name="T4" fmla="*/ 932 w 289"/>
                <a:gd name="T5" fmla="*/ 55 h 302"/>
                <a:gd name="T6" fmla="*/ 919 w 289"/>
                <a:gd name="T7" fmla="*/ 47 h 3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302">
                  <a:moveTo>
                    <a:pt x="285" y="15"/>
                  </a:moveTo>
                  <a:cubicBezTo>
                    <a:pt x="285" y="15"/>
                    <a:pt x="170" y="0"/>
                    <a:pt x="0" y="302"/>
                  </a:cubicBezTo>
                  <a:cubicBezTo>
                    <a:pt x="0" y="302"/>
                    <a:pt x="154" y="20"/>
                    <a:pt x="289" y="17"/>
                  </a:cubicBezTo>
                  <a:lnTo>
                    <a:pt x="285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8" name="Freeform 248">
              <a:extLst>
                <a:ext uri="{FF2B5EF4-FFF2-40B4-BE49-F238E27FC236}">
                  <a16:creationId xmlns:a16="http://schemas.microsoft.com/office/drawing/2014/main" id="{89BEF171-2747-402F-8CB7-4BBF66CDE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936"/>
              <a:ext cx="421" cy="1261"/>
            </a:xfrm>
            <a:custGeom>
              <a:avLst/>
              <a:gdLst>
                <a:gd name="T0" fmla="*/ 919 w 285"/>
                <a:gd name="T1" fmla="*/ 65 h 854"/>
                <a:gd name="T2" fmla="*/ 770 w 285"/>
                <a:gd name="T3" fmla="*/ 914 h 854"/>
                <a:gd name="T4" fmla="*/ 545 w 285"/>
                <a:gd name="T5" fmla="*/ 2701 h 854"/>
                <a:gd name="T6" fmla="*/ 554 w 285"/>
                <a:gd name="T7" fmla="*/ 2749 h 854"/>
                <a:gd name="T8" fmla="*/ 499 w 285"/>
                <a:gd name="T9" fmla="*/ 2701 h 854"/>
                <a:gd name="T10" fmla="*/ 384 w 285"/>
                <a:gd name="T11" fmla="*/ 1790 h 854"/>
                <a:gd name="T12" fmla="*/ 728 w 285"/>
                <a:gd name="T13" fmla="*/ 918 h 854"/>
                <a:gd name="T14" fmla="*/ 877 w 285"/>
                <a:gd name="T15" fmla="*/ 55 h 854"/>
                <a:gd name="T16" fmla="*/ 919 w 285"/>
                <a:gd name="T17" fmla="*/ 65 h 8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854">
                  <a:moveTo>
                    <a:pt x="285" y="20"/>
                  </a:moveTo>
                  <a:cubicBezTo>
                    <a:pt x="285" y="20"/>
                    <a:pt x="224" y="177"/>
                    <a:pt x="239" y="284"/>
                  </a:cubicBezTo>
                  <a:cubicBezTo>
                    <a:pt x="252" y="382"/>
                    <a:pt x="0" y="644"/>
                    <a:pt x="169" y="839"/>
                  </a:cubicBezTo>
                  <a:cubicBezTo>
                    <a:pt x="169" y="839"/>
                    <a:pt x="172" y="847"/>
                    <a:pt x="172" y="854"/>
                  </a:cubicBezTo>
                  <a:cubicBezTo>
                    <a:pt x="164" y="851"/>
                    <a:pt x="158" y="842"/>
                    <a:pt x="155" y="839"/>
                  </a:cubicBezTo>
                  <a:cubicBezTo>
                    <a:pt x="147" y="833"/>
                    <a:pt x="55" y="730"/>
                    <a:pt x="119" y="556"/>
                  </a:cubicBezTo>
                  <a:cubicBezTo>
                    <a:pt x="183" y="383"/>
                    <a:pt x="231" y="335"/>
                    <a:pt x="226" y="285"/>
                  </a:cubicBezTo>
                  <a:cubicBezTo>
                    <a:pt x="220" y="234"/>
                    <a:pt x="214" y="170"/>
                    <a:pt x="272" y="17"/>
                  </a:cubicBezTo>
                  <a:cubicBezTo>
                    <a:pt x="272" y="17"/>
                    <a:pt x="281" y="0"/>
                    <a:pt x="285" y="20"/>
                  </a:cubicBezTo>
                  <a:close/>
                </a:path>
              </a:pathLst>
            </a:custGeom>
            <a:solidFill>
              <a:srgbClr val="78C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9" name="Freeform 249">
              <a:extLst>
                <a:ext uri="{FF2B5EF4-FFF2-40B4-BE49-F238E27FC236}">
                  <a16:creationId xmlns:a16="http://schemas.microsoft.com/office/drawing/2014/main" id="{960A102E-C83A-41C6-A6AF-FD1CD8B24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983"/>
              <a:ext cx="38" cy="100"/>
            </a:xfrm>
            <a:custGeom>
              <a:avLst/>
              <a:gdLst>
                <a:gd name="T0" fmla="*/ 32 w 26"/>
                <a:gd name="T1" fmla="*/ 13 h 68"/>
                <a:gd name="T2" fmla="*/ 69 w 26"/>
                <a:gd name="T3" fmla="*/ 216 h 68"/>
                <a:gd name="T4" fmla="*/ 26 w 26"/>
                <a:gd name="T5" fmla="*/ 210 h 68"/>
                <a:gd name="T6" fmla="*/ 0 w 26"/>
                <a:gd name="T7" fmla="*/ 35 h 68"/>
                <a:gd name="T8" fmla="*/ 32 w 26"/>
                <a:gd name="T9" fmla="*/ 13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68">
                  <a:moveTo>
                    <a:pt x="10" y="4"/>
                  </a:moveTo>
                  <a:cubicBezTo>
                    <a:pt x="18" y="21"/>
                    <a:pt x="26" y="42"/>
                    <a:pt x="22" y="68"/>
                  </a:cubicBezTo>
                  <a:cubicBezTo>
                    <a:pt x="12" y="58"/>
                    <a:pt x="8" y="66"/>
                    <a:pt x="8" y="66"/>
                  </a:cubicBezTo>
                  <a:cubicBezTo>
                    <a:pt x="11" y="41"/>
                    <a:pt x="6" y="23"/>
                    <a:pt x="0" y="11"/>
                  </a:cubicBezTo>
                  <a:cubicBezTo>
                    <a:pt x="0" y="11"/>
                    <a:pt x="0" y="0"/>
                    <a:pt x="10" y="4"/>
                  </a:cubicBezTo>
                  <a:close/>
                </a:path>
              </a:pathLst>
            </a:custGeom>
            <a:solidFill>
              <a:srgbClr val="761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0" name="Freeform 250">
              <a:extLst>
                <a:ext uri="{FF2B5EF4-FFF2-40B4-BE49-F238E27FC236}">
                  <a16:creationId xmlns:a16="http://schemas.microsoft.com/office/drawing/2014/main" id="{6BC3B666-27E9-424A-99D7-1877D8025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3033"/>
              <a:ext cx="12" cy="93"/>
            </a:xfrm>
            <a:custGeom>
              <a:avLst/>
              <a:gdLst>
                <a:gd name="T0" fmla="*/ 12 w 8"/>
                <a:gd name="T1" fmla="*/ 0 h 63"/>
                <a:gd name="T2" fmla="*/ 8 w 8"/>
                <a:gd name="T3" fmla="*/ 120 h 63"/>
                <a:gd name="T4" fmla="*/ 0 w 8"/>
                <a:gd name="T5" fmla="*/ 202 h 63"/>
                <a:gd name="T6" fmla="*/ 12 w 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3">
                  <a:moveTo>
                    <a:pt x="3" y="0"/>
                  </a:moveTo>
                  <a:cubicBezTo>
                    <a:pt x="3" y="0"/>
                    <a:pt x="3" y="30"/>
                    <a:pt x="2" y="37"/>
                  </a:cubicBezTo>
                  <a:cubicBezTo>
                    <a:pt x="0" y="45"/>
                    <a:pt x="0" y="63"/>
                    <a:pt x="0" y="63"/>
                  </a:cubicBezTo>
                  <a:cubicBezTo>
                    <a:pt x="0" y="63"/>
                    <a:pt x="8" y="2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1" name="Freeform 251">
              <a:extLst>
                <a:ext uri="{FF2B5EF4-FFF2-40B4-BE49-F238E27FC236}">
                  <a16:creationId xmlns:a16="http://schemas.microsoft.com/office/drawing/2014/main" id="{1F045B34-C61B-415F-8F12-C18BAA24F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207"/>
              <a:ext cx="13" cy="114"/>
            </a:xfrm>
            <a:custGeom>
              <a:avLst/>
              <a:gdLst>
                <a:gd name="T0" fmla="*/ 27 w 9"/>
                <a:gd name="T1" fmla="*/ 0 h 77"/>
                <a:gd name="T2" fmla="*/ 14 w 9"/>
                <a:gd name="T3" fmla="*/ 250 h 77"/>
                <a:gd name="T4" fmla="*/ 27 w 9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7">
                  <a:moveTo>
                    <a:pt x="9" y="0"/>
                  </a:moveTo>
                  <a:cubicBezTo>
                    <a:pt x="9" y="0"/>
                    <a:pt x="0" y="49"/>
                    <a:pt x="5" y="77"/>
                  </a:cubicBezTo>
                  <a:cubicBezTo>
                    <a:pt x="5" y="77"/>
                    <a:pt x="6" y="9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2" name="Freeform 252">
              <a:extLst>
                <a:ext uri="{FF2B5EF4-FFF2-40B4-BE49-F238E27FC236}">
                  <a16:creationId xmlns:a16="http://schemas.microsoft.com/office/drawing/2014/main" id="{5EE74208-0134-4491-B464-2A5F0E6C9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702"/>
              <a:ext cx="97" cy="359"/>
            </a:xfrm>
            <a:custGeom>
              <a:avLst/>
              <a:gdLst>
                <a:gd name="T0" fmla="*/ 210 w 66"/>
                <a:gd name="T1" fmla="*/ 0 h 243"/>
                <a:gd name="T2" fmla="*/ 129 w 66"/>
                <a:gd name="T3" fmla="*/ 783 h 243"/>
                <a:gd name="T4" fmla="*/ 210 w 66"/>
                <a:gd name="T5" fmla="*/ 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43">
                  <a:moveTo>
                    <a:pt x="66" y="0"/>
                  </a:moveTo>
                  <a:cubicBezTo>
                    <a:pt x="66" y="0"/>
                    <a:pt x="0" y="122"/>
                    <a:pt x="41" y="243"/>
                  </a:cubicBezTo>
                  <a:cubicBezTo>
                    <a:pt x="41" y="243"/>
                    <a:pt x="4" y="136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3" name="Freeform 253">
              <a:extLst>
                <a:ext uri="{FF2B5EF4-FFF2-40B4-BE49-F238E27FC236}">
                  <a16:creationId xmlns:a16="http://schemas.microsoft.com/office/drawing/2014/main" id="{D68913BF-DBEA-4F1E-A29B-EF4AAD268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937"/>
              <a:ext cx="421" cy="1260"/>
            </a:xfrm>
            <a:custGeom>
              <a:avLst/>
              <a:gdLst>
                <a:gd name="T0" fmla="*/ 919 w 285"/>
                <a:gd name="T1" fmla="*/ 65 h 853"/>
                <a:gd name="T2" fmla="*/ 770 w 285"/>
                <a:gd name="T3" fmla="*/ 916 h 853"/>
                <a:gd name="T4" fmla="*/ 545 w 285"/>
                <a:gd name="T5" fmla="*/ 2703 h 853"/>
                <a:gd name="T6" fmla="*/ 554 w 285"/>
                <a:gd name="T7" fmla="*/ 2749 h 853"/>
                <a:gd name="T8" fmla="*/ 499 w 285"/>
                <a:gd name="T9" fmla="*/ 2703 h 853"/>
                <a:gd name="T10" fmla="*/ 384 w 285"/>
                <a:gd name="T11" fmla="*/ 1792 h 853"/>
                <a:gd name="T12" fmla="*/ 728 w 285"/>
                <a:gd name="T13" fmla="*/ 916 h 853"/>
                <a:gd name="T14" fmla="*/ 877 w 285"/>
                <a:gd name="T15" fmla="*/ 55 h 853"/>
                <a:gd name="T16" fmla="*/ 919 w 285"/>
                <a:gd name="T17" fmla="*/ 65 h 8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853">
                  <a:moveTo>
                    <a:pt x="285" y="20"/>
                  </a:moveTo>
                  <a:cubicBezTo>
                    <a:pt x="285" y="20"/>
                    <a:pt x="225" y="176"/>
                    <a:pt x="239" y="284"/>
                  </a:cubicBezTo>
                  <a:cubicBezTo>
                    <a:pt x="252" y="381"/>
                    <a:pt x="0" y="643"/>
                    <a:pt x="169" y="839"/>
                  </a:cubicBezTo>
                  <a:cubicBezTo>
                    <a:pt x="169" y="839"/>
                    <a:pt x="172" y="846"/>
                    <a:pt x="172" y="853"/>
                  </a:cubicBezTo>
                  <a:cubicBezTo>
                    <a:pt x="164" y="851"/>
                    <a:pt x="158" y="841"/>
                    <a:pt x="155" y="839"/>
                  </a:cubicBezTo>
                  <a:cubicBezTo>
                    <a:pt x="147" y="832"/>
                    <a:pt x="55" y="729"/>
                    <a:pt x="119" y="556"/>
                  </a:cubicBezTo>
                  <a:cubicBezTo>
                    <a:pt x="183" y="382"/>
                    <a:pt x="231" y="335"/>
                    <a:pt x="226" y="284"/>
                  </a:cubicBezTo>
                  <a:cubicBezTo>
                    <a:pt x="220" y="233"/>
                    <a:pt x="215" y="169"/>
                    <a:pt x="272" y="17"/>
                  </a:cubicBezTo>
                  <a:cubicBezTo>
                    <a:pt x="272" y="17"/>
                    <a:pt x="281" y="0"/>
                    <a:pt x="285" y="2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4" name="Freeform 254">
              <a:extLst>
                <a:ext uri="{FF2B5EF4-FFF2-40B4-BE49-F238E27FC236}">
                  <a16:creationId xmlns:a16="http://schemas.microsoft.com/office/drawing/2014/main" id="{015B6AC7-D05F-4028-B2DD-049A01D69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947"/>
              <a:ext cx="2" cy="15"/>
            </a:xfrm>
            <a:custGeom>
              <a:avLst/>
              <a:gdLst>
                <a:gd name="T0" fmla="*/ 8 w 1"/>
                <a:gd name="T1" fmla="*/ 35 h 10"/>
                <a:gd name="T2" fmla="*/ 0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10"/>
                  </a:moveTo>
                  <a:cubicBezTo>
                    <a:pt x="0" y="7"/>
                    <a:pt x="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5" name="Freeform 255">
              <a:extLst>
                <a:ext uri="{FF2B5EF4-FFF2-40B4-BE49-F238E27FC236}">
                  <a16:creationId xmlns:a16="http://schemas.microsoft.com/office/drawing/2014/main" id="{F11B909F-EEF2-4698-8361-E22B84DA4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946"/>
              <a:ext cx="4" cy="12"/>
            </a:xfrm>
            <a:custGeom>
              <a:avLst/>
              <a:gdLst>
                <a:gd name="T0" fmla="*/ 1 w 3"/>
                <a:gd name="T1" fmla="*/ 27 h 8"/>
                <a:gd name="T2" fmla="*/ 5 w 3"/>
                <a:gd name="T3" fmla="*/ 12 h 8"/>
                <a:gd name="T4" fmla="*/ 7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7"/>
                    <a:pt x="1" y="5"/>
                    <a:pt x="2" y="3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6" name="Freeform 256">
              <a:extLst>
                <a:ext uri="{FF2B5EF4-FFF2-40B4-BE49-F238E27FC236}">
                  <a16:creationId xmlns:a16="http://schemas.microsoft.com/office/drawing/2014/main" id="{6863DA15-65C4-4AF3-9970-6ABEEDDAC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953"/>
              <a:ext cx="9" cy="8"/>
            </a:xfrm>
            <a:custGeom>
              <a:avLst/>
              <a:gdLst>
                <a:gd name="T0" fmla="*/ 0 w 6"/>
                <a:gd name="T1" fmla="*/ 21 h 5"/>
                <a:gd name="T2" fmla="*/ 12 w 6"/>
                <a:gd name="T3" fmla="*/ 8 h 5"/>
                <a:gd name="T4" fmla="*/ 21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0" y="4"/>
                    <a:pt x="2" y="3"/>
                    <a:pt x="3" y="2"/>
                  </a:cubicBezTo>
                  <a:cubicBezTo>
                    <a:pt x="4" y="1"/>
                    <a:pt x="6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7" name="Freeform 257">
              <a:extLst>
                <a:ext uri="{FF2B5EF4-FFF2-40B4-BE49-F238E27FC236}">
                  <a16:creationId xmlns:a16="http://schemas.microsoft.com/office/drawing/2014/main" id="{C5B392B2-77AB-4BBE-A63D-A9854D268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1965"/>
              <a:ext cx="10" cy="2"/>
            </a:xfrm>
            <a:custGeom>
              <a:avLst/>
              <a:gdLst>
                <a:gd name="T0" fmla="*/ 0 w 7"/>
                <a:gd name="T1" fmla="*/ 8 h 1"/>
                <a:gd name="T2" fmla="*/ 13 w 7"/>
                <a:gd name="T3" fmla="*/ 0 h 1"/>
                <a:gd name="T4" fmla="*/ 19 w 7"/>
                <a:gd name="T5" fmla="*/ 8 h 1"/>
                <a:gd name="T6" fmla="*/ 20 w 7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6" y="1"/>
                    <a:pt x="7" y="1"/>
                    <a:pt x="7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8" name="Freeform 258">
              <a:extLst>
                <a:ext uri="{FF2B5EF4-FFF2-40B4-BE49-F238E27FC236}">
                  <a16:creationId xmlns:a16="http://schemas.microsoft.com/office/drawing/2014/main" id="{5D772246-BF2F-4579-8FA6-F1F0BEE98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958"/>
              <a:ext cx="5" cy="3"/>
            </a:xfrm>
            <a:custGeom>
              <a:avLst/>
              <a:gdLst>
                <a:gd name="T0" fmla="*/ 0 w 3"/>
                <a:gd name="T1" fmla="*/ 5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9" name="Freeform 259">
              <a:extLst>
                <a:ext uri="{FF2B5EF4-FFF2-40B4-BE49-F238E27FC236}">
                  <a16:creationId xmlns:a16="http://schemas.microsoft.com/office/drawing/2014/main" id="{B3FFC412-8AF8-4DEC-8424-92E066046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185"/>
              <a:ext cx="5" cy="7"/>
            </a:xfrm>
            <a:custGeom>
              <a:avLst/>
              <a:gdLst>
                <a:gd name="T0" fmla="*/ 0 w 3"/>
                <a:gd name="T1" fmla="*/ 0 h 5"/>
                <a:gd name="T2" fmla="*/ 13 w 3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2" y="4"/>
                    <a:pt x="3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0" name="Freeform 260">
              <a:extLst>
                <a:ext uri="{FF2B5EF4-FFF2-40B4-BE49-F238E27FC236}">
                  <a16:creationId xmlns:a16="http://schemas.microsoft.com/office/drawing/2014/main" id="{8991C03B-E34E-4754-9313-D060FC857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3191"/>
              <a:ext cx="6" cy="12"/>
            </a:xfrm>
            <a:custGeom>
              <a:avLst/>
              <a:gdLst>
                <a:gd name="T0" fmla="*/ 0 w 4"/>
                <a:gd name="T1" fmla="*/ 0 h 8"/>
                <a:gd name="T2" fmla="*/ 14 w 4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3"/>
                    <a:pt x="2" y="6"/>
                    <a:pt x="4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1" name="Freeform 261">
              <a:extLst>
                <a:ext uri="{FF2B5EF4-FFF2-40B4-BE49-F238E27FC236}">
                  <a16:creationId xmlns:a16="http://schemas.microsoft.com/office/drawing/2014/main" id="{C51D362F-3E39-4389-BBF4-84307EE58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189"/>
              <a:ext cx="10" cy="12"/>
            </a:xfrm>
            <a:custGeom>
              <a:avLst/>
              <a:gdLst>
                <a:gd name="T0" fmla="*/ 1 w 7"/>
                <a:gd name="T1" fmla="*/ 0 h 8"/>
                <a:gd name="T2" fmla="*/ 20 w 7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0" y="1"/>
                    <a:pt x="7" y="6"/>
                    <a:pt x="7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2" name="Freeform 262">
              <a:extLst>
                <a:ext uri="{FF2B5EF4-FFF2-40B4-BE49-F238E27FC236}">
                  <a16:creationId xmlns:a16="http://schemas.microsoft.com/office/drawing/2014/main" id="{A4C5147A-4A52-4EC2-BE93-0F278DDBF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181"/>
              <a:ext cx="7" cy="7"/>
            </a:xfrm>
            <a:custGeom>
              <a:avLst/>
              <a:gdLst>
                <a:gd name="T0" fmla="*/ 0 w 5"/>
                <a:gd name="T1" fmla="*/ 0 h 5"/>
                <a:gd name="T2" fmla="*/ 14 w 5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1"/>
                    <a:pt x="5" y="3"/>
                    <a:pt x="5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3" name="Freeform 263">
              <a:extLst>
                <a:ext uri="{FF2B5EF4-FFF2-40B4-BE49-F238E27FC236}">
                  <a16:creationId xmlns:a16="http://schemas.microsoft.com/office/drawing/2014/main" id="{EBC908BC-E103-4FB4-AB6F-E8540F80D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1795"/>
              <a:ext cx="84" cy="378"/>
            </a:xfrm>
            <a:custGeom>
              <a:avLst/>
              <a:gdLst>
                <a:gd name="T0" fmla="*/ 0 w 57"/>
                <a:gd name="T1" fmla="*/ 0 h 256"/>
                <a:gd name="T2" fmla="*/ 109 w 57"/>
                <a:gd name="T3" fmla="*/ 824 h 256"/>
                <a:gd name="T4" fmla="*/ 0 w 57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56">
                  <a:moveTo>
                    <a:pt x="0" y="0"/>
                  </a:moveTo>
                  <a:cubicBezTo>
                    <a:pt x="0" y="0"/>
                    <a:pt x="57" y="122"/>
                    <a:pt x="34" y="256"/>
                  </a:cubicBezTo>
                  <a:cubicBezTo>
                    <a:pt x="34" y="256"/>
                    <a:pt x="50" y="1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4" name="Freeform 264">
              <a:extLst>
                <a:ext uri="{FF2B5EF4-FFF2-40B4-BE49-F238E27FC236}">
                  <a16:creationId xmlns:a16="http://schemas.microsoft.com/office/drawing/2014/main" id="{C490CC8C-B3BF-42BE-8009-1B2B59176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952"/>
              <a:ext cx="47" cy="92"/>
            </a:xfrm>
            <a:custGeom>
              <a:avLst/>
              <a:gdLst>
                <a:gd name="T0" fmla="*/ 101 w 32"/>
                <a:gd name="T1" fmla="*/ 0 h 62"/>
                <a:gd name="T2" fmla="*/ 82 w 32"/>
                <a:gd name="T3" fmla="*/ 203 h 62"/>
                <a:gd name="T4" fmla="*/ 101 w 32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2">
                  <a:moveTo>
                    <a:pt x="32" y="0"/>
                  </a:moveTo>
                  <a:cubicBezTo>
                    <a:pt x="32" y="0"/>
                    <a:pt x="11" y="27"/>
                    <a:pt x="26" y="62"/>
                  </a:cubicBezTo>
                  <a:cubicBezTo>
                    <a:pt x="26" y="62"/>
                    <a:pt x="0" y="35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5" name="Freeform 265">
              <a:extLst>
                <a:ext uri="{FF2B5EF4-FFF2-40B4-BE49-F238E27FC236}">
                  <a16:creationId xmlns:a16="http://schemas.microsoft.com/office/drawing/2014/main" id="{4141A5F6-9793-4FA2-9840-48CEE2CB0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758"/>
              <a:ext cx="50" cy="99"/>
            </a:xfrm>
            <a:custGeom>
              <a:avLst/>
              <a:gdLst>
                <a:gd name="T0" fmla="*/ 109 w 34"/>
                <a:gd name="T1" fmla="*/ 174 h 67"/>
                <a:gd name="T2" fmla="*/ 28 w 34"/>
                <a:gd name="T3" fmla="*/ 0 h 67"/>
                <a:gd name="T4" fmla="*/ 0 w 34"/>
                <a:gd name="T5" fmla="*/ 15 h 67"/>
                <a:gd name="T6" fmla="*/ 79 w 34"/>
                <a:gd name="T7" fmla="*/ 202 h 67"/>
                <a:gd name="T8" fmla="*/ 109 w 34"/>
                <a:gd name="T9" fmla="*/ 174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67">
                  <a:moveTo>
                    <a:pt x="34" y="54"/>
                  </a:moveTo>
                  <a:cubicBezTo>
                    <a:pt x="21" y="39"/>
                    <a:pt x="9" y="0"/>
                    <a:pt x="9" y="0"/>
                  </a:cubicBezTo>
                  <a:cubicBezTo>
                    <a:pt x="8" y="11"/>
                    <a:pt x="0" y="5"/>
                    <a:pt x="0" y="5"/>
                  </a:cubicBezTo>
                  <a:cubicBezTo>
                    <a:pt x="4" y="27"/>
                    <a:pt x="14" y="48"/>
                    <a:pt x="25" y="63"/>
                  </a:cubicBezTo>
                  <a:cubicBezTo>
                    <a:pt x="25" y="63"/>
                    <a:pt x="34" y="67"/>
                    <a:pt x="34" y="54"/>
                  </a:cubicBezTo>
                  <a:close/>
                </a:path>
              </a:pathLst>
            </a:custGeom>
            <a:solidFill>
              <a:srgbClr val="761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6" name="Freeform 266">
              <a:extLst>
                <a:ext uri="{FF2B5EF4-FFF2-40B4-BE49-F238E27FC236}">
                  <a16:creationId xmlns:a16="http://schemas.microsoft.com/office/drawing/2014/main" id="{94EB7585-5E55-4A85-B786-F16196EFE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814"/>
              <a:ext cx="31" cy="52"/>
            </a:xfrm>
            <a:custGeom>
              <a:avLst/>
              <a:gdLst>
                <a:gd name="T0" fmla="*/ 0 w 21"/>
                <a:gd name="T1" fmla="*/ 0 h 35"/>
                <a:gd name="T2" fmla="*/ 68 w 21"/>
                <a:gd name="T3" fmla="*/ 114 h 35"/>
                <a:gd name="T4" fmla="*/ 0 w 2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5">
                  <a:moveTo>
                    <a:pt x="0" y="0"/>
                  </a:moveTo>
                  <a:cubicBezTo>
                    <a:pt x="0" y="0"/>
                    <a:pt x="12" y="27"/>
                    <a:pt x="21" y="35"/>
                  </a:cubicBezTo>
                  <a:cubicBezTo>
                    <a:pt x="21" y="35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7" name="Freeform 267">
              <a:extLst>
                <a:ext uri="{FF2B5EF4-FFF2-40B4-BE49-F238E27FC236}">
                  <a16:creationId xmlns:a16="http://schemas.microsoft.com/office/drawing/2014/main" id="{239C6842-F4DE-40DC-82EE-DA9098DD7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788"/>
              <a:ext cx="1620" cy="2165"/>
            </a:xfrm>
            <a:custGeom>
              <a:avLst/>
              <a:gdLst>
                <a:gd name="T0" fmla="*/ 2066 w 1098"/>
                <a:gd name="T1" fmla="*/ 2119 h 1466"/>
                <a:gd name="T2" fmla="*/ 1872 w 1098"/>
                <a:gd name="T3" fmla="*/ 1552 h 1466"/>
                <a:gd name="T4" fmla="*/ 1837 w 1098"/>
                <a:gd name="T5" fmla="*/ 1345 h 1466"/>
                <a:gd name="T6" fmla="*/ 2285 w 1098"/>
                <a:gd name="T7" fmla="*/ 608 h 1466"/>
                <a:gd name="T8" fmla="*/ 2426 w 1098"/>
                <a:gd name="T9" fmla="*/ 809 h 1466"/>
                <a:gd name="T10" fmla="*/ 3032 w 1098"/>
                <a:gd name="T11" fmla="*/ 2512 h 1466"/>
                <a:gd name="T12" fmla="*/ 2417 w 1098"/>
                <a:gd name="T13" fmla="*/ 4634 h 1466"/>
                <a:gd name="T14" fmla="*/ 2412 w 1098"/>
                <a:gd name="T15" fmla="*/ 4721 h 1466"/>
                <a:gd name="T16" fmla="*/ 3041 w 1098"/>
                <a:gd name="T17" fmla="*/ 2224 h 1466"/>
                <a:gd name="T18" fmla="*/ 2513 w 1098"/>
                <a:gd name="T19" fmla="*/ 865 h 1466"/>
                <a:gd name="T20" fmla="*/ 2440 w 1098"/>
                <a:gd name="T21" fmla="*/ 452 h 1466"/>
                <a:gd name="T22" fmla="*/ 2737 w 1098"/>
                <a:gd name="T23" fmla="*/ 306 h 1466"/>
                <a:gd name="T24" fmla="*/ 2656 w 1098"/>
                <a:gd name="T25" fmla="*/ 65 h 1466"/>
                <a:gd name="T26" fmla="*/ 1680 w 1098"/>
                <a:gd name="T27" fmla="*/ 1047 h 1466"/>
                <a:gd name="T28" fmla="*/ 1474 w 1098"/>
                <a:gd name="T29" fmla="*/ 1304 h 1466"/>
                <a:gd name="T30" fmla="*/ 1641 w 1098"/>
                <a:gd name="T31" fmla="*/ 595 h 1466"/>
                <a:gd name="T32" fmla="*/ 1461 w 1098"/>
                <a:gd name="T33" fmla="*/ 467 h 1466"/>
                <a:gd name="T34" fmla="*/ 1049 w 1098"/>
                <a:gd name="T35" fmla="*/ 1291 h 1466"/>
                <a:gd name="T36" fmla="*/ 724 w 1098"/>
                <a:gd name="T37" fmla="*/ 857 h 1466"/>
                <a:gd name="T38" fmla="*/ 366 w 1098"/>
                <a:gd name="T39" fmla="*/ 973 h 1466"/>
                <a:gd name="T40" fmla="*/ 229 w 1098"/>
                <a:gd name="T41" fmla="*/ 1974 h 1466"/>
                <a:gd name="T42" fmla="*/ 143 w 1098"/>
                <a:gd name="T43" fmla="*/ 2946 h 146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098" h="1466">
                  <a:moveTo>
                    <a:pt x="643" y="658"/>
                  </a:moveTo>
                  <a:cubicBezTo>
                    <a:pt x="644" y="546"/>
                    <a:pt x="605" y="503"/>
                    <a:pt x="583" y="482"/>
                  </a:cubicBezTo>
                  <a:cubicBezTo>
                    <a:pt x="558" y="458"/>
                    <a:pt x="561" y="443"/>
                    <a:pt x="572" y="418"/>
                  </a:cubicBezTo>
                  <a:cubicBezTo>
                    <a:pt x="624" y="309"/>
                    <a:pt x="671" y="237"/>
                    <a:pt x="712" y="189"/>
                  </a:cubicBezTo>
                  <a:cubicBezTo>
                    <a:pt x="712" y="189"/>
                    <a:pt x="744" y="189"/>
                    <a:pt x="755" y="251"/>
                  </a:cubicBezTo>
                  <a:cubicBezTo>
                    <a:pt x="799" y="520"/>
                    <a:pt x="905" y="596"/>
                    <a:pt x="944" y="780"/>
                  </a:cubicBezTo>
                  <a:cubicBezTo>
                    <a:pt x="1008" y="1076"/>
                    <a:pt x="787" y="1363"/>
                    <a:pt x="752" y="1439"/>
                  </a:cubicBezTo>
                  <a:cubicBezTo>
                    <a:pt x="752" y="1439"/>
                    <a:pt x="748" y="1457"/>
                    <a:pt x="751" y="1466"/>
                  </a:cubicBezTo>
                  <a:cubicBezTo>
                    <a:pt x="751" y="1466"/>
                    <a:pt x="1098" y="1018"/>
                    <a:pt x="947" y="691"/>
                  </a:cubicBezTo>
                  <a:cubicBezTo>
                    <a:pt x="888" y="563"/>
                    <a:pt x="800" y="408"/>
                    <a:pt x="782" y="269"/>
                  </a:cubicBezTo>
                  <a:cubicBezTo>
                    <a:pt x="770" y="179"/>
                    <a:pt x="760" y="140"/>
                    <a:pt x="760" y="140"/>
                  </a:cubicBezTo>
                  <a:cubicBezTo>
                    <a:pt x="817" y="91"/>
                    <a:pt x="852" y="95"/>
                    <a:pt x="852" y="95"/>
                  </a:cubicBezTo>
                  <a:cubicBezTo>
                    <a:pt x="871" y="48"/>
                    <a:pt x="827" y="20"/>
                    <a:pt x="827" y="20"/>
                  </a:cubicBezTo>
                  <a:cubicBezTo>
                    <a:pt x="693" y="0"/>
                    <a:pt x="523" y="325"/>
                    <a:pt x="523" y="325"/>
                  </a:cubicBezTo>
                  <a:cubicBezTo>
                    <a:pt x="523" y="325"/>
                    <a:pt x="487" y="413"/>
                    <a:pt x="459" y="405"/>
                  </a:cubicBezTo>
                  <a:cubicBezTo>
                    <a:pt x="431" y="397"/>
                    <a:pt x="511" y="185"/>
                    <a:pt x="511" y="185"/>
                  </a:cubicBezTo>
                  <a:cubicBezTo>
                    <a:pt x="499" y="149"/>
                    <a:pt x="455" y="145"/>
                    <a:pt x="455" y="145"/>
                  </a:cubicBezTo>
                  <a:cubicBezTo>
                    <a:pt x="419" y="145"/>
                    <a:pt x="355" y="401"/>
                    <a:pt x="327" y="401"/>
                  </a:cubicBezTo>
                  <a:cubicBezTo>
                    <a:pt x="270" y="401"/>
                    <a:pt x="226" y="266"/>
                    <a:pt x="226" y="266"/>
                  </a:cubicBezTo>
                  <a:cubicBezTo>
                    <a:pt x="182" y="246"/>
                    <a:pt x="114" y="302"/>
                    <a:pt x="114" y="302"/>
                  </a:cubicBezTo>
                  <a:cubicBezTo>
                    <a:pt x="150" y="358"/>
                    <a:pt x="175" y="461"/>
                    <a:pt x="71" y="613"/>
                  </a:cubicBezTo>
                  <a:cubicBezTo>
                    <a:pt x="0" y="715"/>
                    <a:pt x="31" y="864"/>
                    <a:pt x="45" y="91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8" name="Freeform 268">
              <a:extLst>
                <a:ext uri="{FF2B5EF4-FFF2-40B4-BE49-F238E27FC236}">
                  <a16:creationId xmlns:a16="http://schemas.microsoft.com/office/drawing/2014/main" id="{6C8FBCF3-FF7B-434E-84F8-44087ADCF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2915"/>
              <a:ext cx="14" cy="3"/>
            </a:xfrm>
            <a:custGeom>
              <a:avLst/>
              <a:gdLst>
                <a:gd name="T0" fmla="*/ 0 w 9"/>
                <a:gd name="T1" fmla="*/ 0 h 2"/>
                <a:gd name="T2" fmla="*/ 34 w 9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0"/>
                    <a:pt x="6" y="1"/>
                    <a:pt x="9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9" name="Freeform 269">
              <a:extLst>
                <a:ext uri="{FF2B5EF4-FFF2-40B4-BE49-F238E27FC236}">
                  <a16:creationId xmlns:a16="http://schemas.microsoft.com/office/drawing/2014/main" id="{3D3E7A28-E1B2-4E39-8B54-D07E3FD9C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2925"/>
              <a:ext cx="14" cy="2"/>
            </a:xfrm>
            <a:custGeom>
              <a:avLst/>
              <a:gdLst>
                <a:gd name="T0" fmla="*/ 0 w 9"/>
                <a:gd name="T1" fmla="*/ 0 h 1"/>
                <a:gd name="T2" fmla="*/ 34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0" y="0"/>
                    <a:pt x="7" y="1"/>
                    <a:pt x="9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0" name="Freeform 270">
              <a:extLst>
                <a:ext uri="{FF2B5EF4-FFF2-40B4-BE49-F238E27FC236}">
                  <a16:creationId xmlns:a16="http://schemas.microsoft.com/office/drawing/2014/main" id="{81D02559-4375-4ECA-82CE-360A2BC5A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932"/>
              <a:ext cx="14" cy="5"/>
            </a:xfrm>
            <a:custGeom>
              <a:avLst/>
              <a:gdLst>
                <a:gd name="T0" fmla="*/ 34 w 9"/>
                <a:gd name="T1" fmla="*/ 0 h 3"/>
                <a:gd name="T2" fmla="*/ 0 w 9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0"/>
                  </a:moveTo>
                  <a:cubicBezTo>
                    <a:pt x="6" y="1"/>
                    <a:pt x="2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1" name="Freeform 271">
              <a:extLst>
                <a:ext uri="{FF2B5EF4-FFF2-40B4-BE49-F238E27FC236}">
                  <a16:creationId xmlns:a16="http://schemas.microsoft.com/office/drawing/2014/main" id="{5EF5EF41-B364-423A-A9FB-B88C09786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938"/>
              <a:ext cx="15" cy="9"/>
            </a:xfrm>
            <a:custGeom>
              <a:avLst/>
              <a:gdLst>
                <a:gd name="T0" fmla="*/ 35 w 10"/>
                <a:gd name="T1" fmla="*/ 0 h 6"/>
                <a:gd name="T2" fmla="*/ 0 w 10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0"/>
                    <a:pt x="2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2" name="Freeform 272">
              <a:extLst>
                <a:ext uri="{FF2B5EF4-FFF2-40B4-BE49-F238E27FC236}">
                  <a16:creationId xmlns:a16="http://schemas.microsoft.com/office/drawing/2014/main" id="{D9D8A360-1135-4DB4-98B2-85934467A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946"/>
              <a:ext cx="8" cy="16"/>
            </a:xfrm>
            <a:custGeom>
              <a:avLst/>
              <a:gdLst>
                <a:gd name="T0" fmla="*/ 21 w 5"/>
                <a:gd name="T1" fmla="*/ 0 h 11"/>
                <a:gd name="T2" fmla="*/ 13 w 5"/>
                <a:gd name="T3" fmla="*/ 15 h 11"/>
                <a:gd name="T4" fmla="*/ 0 w 5"/>
                <a:gd name="T5" fmla="*/ 3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4" y="1"/>
                    <a:pt x="4" y="3"/>
                    <a:pt x="3" y="5"/>
                  </a:cubicBezTo>
                  <a:cubicBezTo>
                    <a:pt x="2" y="7"/>
                    <a:pt x="1" y="9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3" name="Freeform 273">
              <a:extLst>
                <a:ext uri="{FF2B5EF4-FFF2-40B4-BE49-F238E27FC236}">
                  <a16:creationId xmlns:a16="http://schemas.microsoft.com/office/drawing/2014/main" id="{403AA83D-0222-48F6-8140-297361267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586"/>
              <a:ext cx="295" cy="1979"/>
            </a:xfrm>
            <a:custGeom>
              <a:avLst/>
              <a:gdLst>
                <a:gd name="T0" fmla="*/ 150 w 200"/>
                <a:gd name="T1" fmla="*/ 170 h 1340"/>
                <a:gd name="T2" fmla="*/ 325 w 200"/>
                <a:gd name="T3" fmla="*/ 1670 h 1340"/>
                <a:gd name="T4" fmla="*/ 466 w 200"/>
                <a:gd name="T5" fmla="*/ 3440 h 1340"/>
                <a:gd name="T6" fmla="*/ 344 w 200"/>
                <a:gd name="T7" fmla="*/ 4290 h 1340"/>
                <a:gd name="T8" fmla="*/ 279 w 200"/>
                <a:gd name="T9" fmla="*/ 4264 h 1340"/>
                <a:gd name="T10" fmla="*/ 420 w 200"/>
                <a:gd name="T11" fmla="*/ 3404 h 1340"/>
                <a:gd name="T12" fmla="*/ 305 w 200"/>
                <a:gd name="T13" fmla="*/ 1756 h 1340"/>
                <a:gd name="T14" fmla="*/ 100 w 200"/>
                <a:gd name="T15" fmla="*/ 161 h 1340"/>
                <a:gd name="T16" fmla="*/ 150 w 200"/>
                <a:gd name="T17" fmla="*/ 170 h 13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1340">
                  <a:moveTo>
                    <a:pt x="47" y="53"/>
                  </a:moveTo>
                  <a:cubicBezTo>
                    <a:pt x="47" y="53"/>
                    <a:pt x="2" y="355"/>
                    <a:pt x="101" y="519"/>
                  </a:cubicBezTo>
                  <a:cubicBezTo>
                    <a:pt x="200" y="683"/>
                    <a:pt x="192" y="951"/>
                    <a:pt x="145" y="1068"/>
                  </a:cubicBezTo>
                  <a:cubicBezTo>
                    <a:pt x="99" y="1186"/>
                    <a:pt x="89" y="1302"/>
                    <a:pt x="107" y="1332"/>
                  </a:cubicBezTo>
                  <a:cubicBezTo>
                    <a:pt x="107" y="1332"/>
                    <a:pt x="95" y="1340"/>
                    <a:pt x="87" y="1324"/>
                  </a:cubicBezTo>
                  <a:cubicBezTo>
                    <a:pt x="79" y="1308"/>
                    <a:pt x="73" y="1211"/>
                    <a:pt x="131" y="1057"/>
                  </a:cubicBezTo>
                  <a:cubicBezTo>
                    <a:pt x="189" y="903"/>
                    <a:pt x="161" y="650"/>
                    <a:pt x="95" y="545"/>
                  </a:cubicBezTo>
                  <a:cubicBezTo>
                    <a:pt x="29" y="440"/>
                    <a:pt x="0" y="287"/>
                    <a:pt x="31" y="50"/>
                  </a:cubicBezTo>
                  <a:cubicBezTo>
                    <a:pt x="31" y="50"/>
                    <a:pt x="41" y="0"/>
                    <a:pt x="47" y="53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4" name="Freeform 274">
              <a:extLst>
                <a:ext uri="{FF2B5EF4-FFF2-40B4-BE49-F238E27FC236}">
                  <a16:creationId xmlns:a16="http://schemas.microsoft.com/office/drawing/2014/main" id="{2AC0177E-D937-4A11-91C3-2EC17D1E2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584"/>
              <a:ext cx="295" cy="1979"/>
            </a:xfrm>
            <a:custGeom>
              <a:avLst/>
              <a:gdLst>
                <a:gd name="T0" fmla="*/ 148 w 200"/>
                <a:gd name="T1" fmla="*/ 170 h 1340"/>
                <a:gd name="T2" fmla="*/ 325 w 200"/>
                <a:gd name="T3" fmla="*/ 1670 h 1340"/>
                <a:gd name="T4" fmla="*/ 466 w 200"/>
                <a:gd name="T5" fmla="*/ 3440 h 1340"/>
                <a:gd name="T6" fmla="*/ 344 w 200"/>
                <a:gd name="T7" fmla="*/ 4290 h 1340"/>
                <a:gd name="T8" fmla="*/ 279 w 200"/>
                <a:gd name="T9" fmla="*/ 4264 h 1340"/>
                <a:gd name="T10" fmla="*/ 420 w 200"/>
                <a:gd name="T11" fmla="*/ 3404 h 1340"/>
                <a:gd name="T12" fmla="*/ 305 w 200"/>
                <a:gd name="T13" fmla="*/ 1756 h 1340"/>
                <a:gd name="T14" fmla="*/ 100 w 200"/>
                <a:gd name="T15" fmla="*/ 161 h 1340"/>
                <a:gd name="T16" fmla="*/ 148 w 200"/>
                <a:gd name="T17" fmla="*/ 170 h 13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1340">
                  <a:moveTo>
                    <a:pt x="46" y="53"/>
                  </a:moveTo>
                  <a:cubicBezTo>
                    <a:pt x="46" y="53"/>
                    <a:pt x="2" y="355"/>
                    <a:pt x="101" y="519"/>
                  </a:cubicBezTo>
                  <a:cubicBezTo>
                    <a:pt x="200" y="683"/>
                    <a:pt x="192" y="951"/>
                    <a:pt x="145" y="1068"/>
                  </a:cubicBezTo>
                  <a:cubicBezTo>
                    <a:pt x="98" y="1186"/>
                    <a:pt x="88" y="1302"/>
                    <a:pt x="107" y="1332"/>
                  </a:cubicBezTo>
                  <a:cubicBezTo>
                    <a:pt x="107" y="1332"/>
                    <a:pt x="95" y="1340"/>
                    <a:pt x="87" y="1324"/>
                  </a:cubicBezTo>
                  <a:cubicBezTo>
                    <a:pt x="79" y="1308"/>
                    <a:pt x="73" y="1211"/>
                    <a:pt x="131" y="1057"/>
                  </a:cubicBezTo>
                  <a:cubicBezTo>
                    <a:pt x="188" y="903"/>
                    <a:pt x="161" y="650"/>
                    <a:pt x="95" y="545"/>
                  </a:cubicBezTo>
                  <a:cubicBezTo>
                    <a:pt x="29" y="440"/>
                    <a:pt x="0" y="287"/>
                    <a:pt x="31" y="50"/>
                  </a:cubicBezTo>
                  <a:cubicBezTo>
                    <a:pt x="31" y="50"/>
                    <a:pt x="41" y="0"/>
                    <a:pt x="46" y="5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5" name="Freeform 275">
              <a:extLst>
                <a:ext uri="{FF2B5EF4-FFF2-40B4-BE49-F238E27FC236}">
                  <a16:creationId xmlns:a16="http://schemas.microsoft.com/office/drawing/2014/main" id="{F31DFE4E-2489-41FA-9F47-428C6C7AB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606"/>
              <a:ext cx="54" cy="462"/>
            </a:xfrm>
            <a:custGeom>
              <a:avLst/>
              <a:gdLst>
                <a:gd name="T0" fmla="*/ 0 w 36"/>
                <a:gd name="T1" fmla="*/ 0 h 313"/>
                <a:gd name="T2" fmla="*/ 0 w 36"/>
                <a:gd name="T3" fmla="*/ 1007 h 313"/>
                <a:gd name="T4" fmla="*/ 0 w 36"/>
                <a:gd name="T5" fmla="*/ 0 h 3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3">
                  <a:moveTo>
                    <a:pt x="0" y="0"/>
                  </a:moveTo>
                  <a:cubicBezTo>
                    <a:pt x="0" y="0"/>
                    <a:pt x="36" y="156"/>
                    <a:pt x="0" y="313"/>
                  </a:cubicBezTo>
                  <a:cubicBezTo>
                    <a:pt x="0" y="313"/>
                    <a:pt x="30" y="15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6" name="Freeform 276">
              <a:extLst>
                <a:ext uri="{FF2B5EF4-FFF2-40B4-BE49-F238E27FC236}">
                  <a16:creationId xmlns:a16="http://schemas.microsoft.com/office/drawing/2014/main" id="{CC46D529-54EA-4C44-95CE-338391B5E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2021"/>
              <a:ext cx="103" cy="350"/>
            </a:xfrm>
            <a:custGeom>
              <a:avLst/>
              <a:gdLst>
                <a:gd name="T0" fmla="*/ 0 w 70"/>
                <a:gd name="T1" fmla="*/ 0 h 237"/>
                <a:gd name="T2" fmla="*/ 224 w 70"/>
                <a:gd name="T3" fmla="*/ 764 h 237"/>
                <a:gd name="T4" fmla="*/ 0 w 70"/>
                <a:gd name="T5" fmla="*/ 0 h 2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237">
                  <a:moveTo>
                    <a:pt x="0" y="0"/>
                  </a:moveTo>
                  <a:cubicBezTo>
                    <a:pt x="0" y="0"/>
                    <a:pt x="12" y="156"/>
                    <a:pt x="70" y="237"/>
                  </a:cubicBezTo>
                  <a:cubicBezTo>
                    <a:pt x="70" y="237"/>
                    <a:pt x="20" y="15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7" name="Freeform 277">
              <a:extLst>
                <a:ext uri="{FF2B5EF4-FFF2-40B4-BE49-F238E27FC236}">
                  <a16:creationId xmlns:a16="http://schemas.microsoft.com/office/drawing/2014/main" id="{EC8E9C8C-FE2B-4BFF-9266-A1E196FCB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1649"/>
              <a:ext cx="10" cy="10"/>
            </a:xfrm>
            <a:custGeom>
              <a:avLst/>
              <a:gdLst>
                <a:gd name="T0" fmla="*/ 20 w 7"/>
                <a:gd name="T1" fmla="*/ 20 h 7"/>
                <a:gd name="T2" fmla="*/ 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5" y="6"/>
                    <a:pt x="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8" name="Freeform 278">
              <a:extLst>
                <a:ext uri="{FF2B5EF4-FFF2-40B4-BE49-F238E27FC236}">
                  <a16:creationId xmlns:a16="http://schemas.microsoft.com/office/drawing/2014/main" id="{F120A732-DF27-4855-9FF8-CE0FD3BDA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1636"/>
              <a:ext cx="14" cy="15"/>
            </a:xfrm>
            <a:custGeom>
              <a:avLst/>
              <a:gdLst>
                <a:gd name="T0" fmla="*/ 0 w 9"/>
                <a:gd name="T1" fmla="*/ 0 h 10"/>
                <a:gd name="T2" fmla="*/ 34 w 9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2" y="4"/>
                    <a:pt x="7" y="6"/>
                    <a:pt x="9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9" name="Freeform 279">
              <a:extLst>
                <a:ext uri="{FF2B5EF4-FFF2-40B4-BE49-F238E27FC236}">
                  <a16:creationId xmlns:a16="http://schemas.microsoft.com/office/drawing/2014/main" id="{DDEC011D-C631-4F34-B5AB-0E516F747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624"/>
              <a:ext cx="10" cy="18"/>
            </a:xfrm>
            <a:custGeom>
              <a:avLst/>
              <a:gdLst>
                <a:gd name="T0" fmla="*/ 0 w 7"/>
                <a:gd name="T1" fmla="*/ 0 h 12"/>
                <a:gd name="T2" fmla="*/ 20 w 7"/>
                <a:gd name="T3" fmla="*/ 4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4"/>
                    <a:pt x="5" y="8"/>
                    <a:pt x="7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0" name="Freeform 280">
              <a:extLst>
                <a:ext uri="{FF2B5EF4-FFF2-40B4-BE49-F238E27FC236}">
                  <a16:creationId xmlns:a16="http://schemas.microsoft.com/office/drawing/2014/main" id="{52CD77B4-E65F-48E9-9795-B086FA97E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612"/>
              <a:ext cx="3" cy="21"/>
            </a:xfrm>
            <a:custGeom>
              <a:avLst/>
              <a:gdLst>
                <a:gd name="T0" fmla="*/ 0 w 2"/>
                <a:gd name="T1" fmla="*/ 48 h 14"/>
                <a:gd name="T2" fmla="*/ 8 w 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14"/>
                  </a:moveTo>
                  <a:cubicBezTo>
                    <a:pt x="0" y="10"/>
                    <a:pt x="1" y="5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1" name="Freeform 281">
              <a:extLst>
                <a:ext uri="{FF2B5EF4-FFF2-40B4-BE49-F238E27FC236}">
                  <a16:creationId xmlns:a16="http://schemas.microsoft.com/office/drawing/2014/main" id="{3ADB80F7-223E-427B-9989-7FF38E3B4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30"/>
              <a:ext cx="6" cy="10"/>
            </a:xfrm>
            <a:custGeom>
              <a:avLst/>
              <a:gdLst>
                <a:gd name="T0" fmla="*/ 0 w 4"/>
                <a:gd name="T1" fmla="*/ 20 h 7"/>
                <a:gd name="T2" fmla="*/ 14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5"/>
                    <a:pt x="4" y="3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2" name="Freeform 282">
              <a:extLst>
                <a:ext uri="{FF2B5EF4-FFF2-40B4-BE49-F238E27FC236}">
                  <a16:creationId xmlns:a16="http://schemas.microsoft.com/office/drawing/2014/main" id="{9D47B212-7192-4711-AA74-F82D7A016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1642"/>
              <a:ext cx="9" cy="9"/>
            </a:xfrm>
            <a:custGeom>
              <a:avLst/>
              <a:gdLst>
                <a:gd name="T0" fmla="*/ 0 w 6"/>
                <a:gd name="T1" fmla="*/ 21 h 6"/>
                <a:gd name="T2" fmla="*/ 2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5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3" name="Freeform 283">
              <a:extLst>
                <a:ext uri="{FF2B5EF4-FFF2-40B4-BE49-F238E27FC236}">
                  <a16:creationId xmlns:a16="http://schemas.microsoft.com/office/drawing/2014/main" id="{76916DF4-63A3-47DB-A081-4B7F49B96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1658"/>
              <a:ext cx="14" cy="3"/>
            </a:xfrm>
            <a:custGeom>
              <a:avLst/>
              <a:gdLst>
                <a:gd name="T0" fmla="*/ 0 w 9"/>
                <a:gd name="T1" fmla="*/ 8 h 2"/>
                <a:gd name="T2" fmla="*/ 34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2">
            <a:extLst>
              <a:ext uri="{FF2B5EF4-FFF2-40B4-BE49-F238E27FC236}">
                <a16:creationId xmlns:a16="http://schemas.microsoft.com/office/drawing/2014/main" id="{588A9432-69A6-4B8B-BE78-B392D81331B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Coronary Artery Bypass Grafting (5)</a:t>
            </a:r>
          </a:p>
        </p:txBody>
      </p:sp>
      <p:grpSp>
        <p:nvGrpSpPr>
          <p:cNvPr id="75778" name="Group 3">
            <a:extLst>
              <a:ext uri="{FF2B5EF4-FFF2-40B4-BE49-F238E27FC236}">
                <a16:creationId xmlns:a16="http://schemas.microsoft.com/office/drawing/2014/main" id="{5A09E614-4334-4193-A1A7-93FCF7367398}"/>
              </a:ext>
            </a:extLst>
          </p:cNvPr>
          <p:cNvGrpSpPr>
            <a:grpSpLocks/>
          </p:cNvGrpSpPr>
          <p:nvPr/>
        </p:nvGrpSpPr>
        <p:grpSpPr bwMode="auto">
          <a:xfrm>
            <a:off x="2514600" y="1254125"/>
            <a:ext cx="3357563" cy="4651375"/>
            <a:chOff x="624" y="790"/>
            <a:chExt cx="2115" cy="2930"/>
          </a:xfrm>
        </p:grpSpPr>
        <p:sp>
          <p:nvSpPr>
            <p:cNvPr id="75938" name="Freeform 4">
              <a:extLst>
                <a:ext uri="{FF2B5EF4-FFF2-40B4-BE49-F238E27FC236}">
                  <a16:creationId xmlns:a16="http://schemas.microsoft.com/office/drawing/2014/main" id="{72921C8A-E9E9-41A8-B514-54A53EC5E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3180"/>
              <a:ext cx="326" cy="479"/>
            </a:xfrm>
            <a:custGeom>
              <a:avLst/>
              <a:gdLst>
                <a:gd name="T0" fmla="*/ 0 w 221"/>
                <a:gd name="T1" fmla="*/ 0 h 325"/>
                <a:gd name="T2" fmla="*/ 100 w 221"/>
                <a:gd name="T3" fmla="*/ 825 h 325"/>
                <a:gd name="T4" fmla="*/ 710 w 221"/>
                <a:gd name="T5" fmla="*/ 778 h 325"/>
                <a:gd name="T6" fmla="*/ 707 w 221"/>
                <a:gd name="T7" fmla="*/ 336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9" name="Freeform 5">
              <a:extLst>
                <a:ext uri="{FF2B5EF4-FFF2-40B4-BE49-F238E27FC236}">
                  <a16:creationId xmlns:a16="http://schemas.microsoft.com/office/drawing/2014/main" id="{5B493099-2DF8-4F2F-840A-2AEEF7050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3178"/>
              <a:ext cx="327" cy="480"/>
            </a:xfrm>
            <a:custGeom>
              <a:avLst/>
              <a:gdLst>
                <a:gd name="T0" fmla="*/ 0 w 222"/>
                <a:gd name="T1" fmla="*/ 0 h 325"/>
                <a:gd name="T2" fmla="*/ 100 w 222"/>
                <a:gd name="T3" fmla="*/ 832 h 325"/>
                <a:gd name="T4" fmla="*/ 710 w 222"/>
                <a:gd name="T5" fmla="*/ 786 h 325"/>
                <a:gd name="T6" fmla="*/ 707 w 222"/>
                <a:gd name="T7" fmla="*/ 338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0" name="Freeform 6">
              <a:extLst>
                <a:ext uri="{FF2B5EF4-FFF2-40B4-BE49-F238E27FC236}">
                  <a16:creationId xmlns:a16="http://schemas.microsoft.com/office/drawing/2014/main" id="{00599283-88FE-49F1-9EED-406408120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212"/>
              <a:ext cx="70" cy="353"/>
            </a:xfrm>
            <a:custGeom>
              <a:avLst/>
              <a:gdLst>
                <a:gd name="T0" fmla="*/ 80 w 48"/>
                <a:gd name="T1" fmla="*/ 755 h 239"/>
                <a:gd name="T2" fmla="*/ 0 w 48"/>
                <a:gd name="T3" fmla="*/ 0 h 239"/>
                <a:gd name="T4" fmla="*/ 115 w 48"/>
                <a:gd name="T5" fmla="*/ 61 h 239"/>
                <a:gd name="T6" fmla="*/ 115 w 48"/>
                <a:gd name="T7" fmla="*/ 770 h 239"/>
                <a:gd name="T8" fmla="*/ 80 w 48"/>
                <a:gd name="T9" fmla="*/ 755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1" name="Freeform 7">
              <a:extLst>
                <a:ext uri="{FF2B5EF4-FFF2-40B4-BE49-F238E27FC236}">
                  <a16:creationId xmlns:a16="http://schemas.microsoft.com/office/drawing/2014/main" id="{3996AD54-BC6B-4A89-811C-CA22EA621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3227"/>
              <a:ext cx="36" cy="263"/>
            </a:xfrm>
            <a:custGeom>
              <a:avLst/>
              <a:gdLst>
                <a:gd name="T0" fmla="*/ 0 w 25"/>
                <a:gd name="T1" fmla="*/ 0 h 178"/>
                <a:gd name="T2" fmla="*/ 75 w 25"/>
                <a:gd name="T3" fmla="*/ 575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2" name="Freeform 8">
              <a:extLst>
                <a:ext uri="{FF2B5EF4-FFF2-40B4-BE49-F238E27FC236}">
                  <a16:creationId xmlns:a16="http://schemas.microsoft.com/office/drawing/2014/main" id="{721D7297-9AFF-479D-89AB-B0D0A3BC3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3267"/>
              <a:ext cx="177" cy="193"/>
            </a:xfrm>
            <a:custGeom>
              <a:avLst/>
              <a:gdLst>
                <a:gd name="T0" fmla="*/ 0 w 120"/>
                <a:gd name="T1" fmla="*/ 0 h 131"/>
                <a:gd name="T2" fmla="*/ 385 w 120"/>
                <a:gd name="T3" fmla="*/ 336 h 131"/>
                <a:gd name="T4" fmla="*/ 385 w 120"/>
                <a:gd name="T5" fmla="*/ 418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3" name="Freeform 9">
              <a:extLst>
                <a:ext uri="{FF2B5EF4-FFF2-40B4-BE49-F238E27FC236}">
                  <a16:creationId xmlns:a16="http://schemas.microsoft.com/office/drawing/2014/main" id="{42068BDC-AD96-4AA7-B6A1-1C23B8CDF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173"/>
              <a:ext cx="1904" cy="1547"/>
            </a:xfrm>
            <a:custGeom>
              <a:avLst/>
              <a:gdLst>
                <a:gd name="T0" fmla="*/ 2759 w 1292"/>
                <a:gd name="T1" fmla="*/ 304 h 1049"/>
                <a:gd name="T2" fmla="*/ 3485 w 1292"/>
                <a:gd name="T3" fmla="*/ 1377 h 1049"/>
                <a:gd name="T4" fmla="*/ 3485 w 1292"/>
                <a:gd name="T5" fmla="*/ 3038 h 1049"/>
                <a:gd name="T6" fmla="*/ 2601 w 1292"/>
                <a:gd name="T7" fmla="*/ 3256 h 1049"/>
                <a:gd name="T8" fmla="*/ 365 w 1292"/>
                <a:gd name="T9" fmla="*/ 2221 h 1049"/>
                <a:gd name="T10" fmla="*/ 1248 w 1292"/>
                <a:gd name="T11" fmla="*/ 326 h 1049"/>
                <a:gd name="T12" fmla="*/ 2759 w 1292"/>
                <a:gd name="T13" fmla="*/ 304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4" name="Freeform 10">
              <a:extLst>
                <a:ext uri="{FF2B5EF4-FFF2-40B4-BE49-F238E27FC236}">
                  <a16:creationId xmlns:a16="http://schemas.microsoft.com/office/drawing/2014/main" id="{6C8AEC70-CC4C-42FF-90F1-4ACBAFB00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350"/>
              <a:ext cx="295" cy="485"/>
            </a:xfrm>
            <a:custGeom>
              <a:avLst/>
              <a:gdLst>
                <a:gd name="T0" fmla="*/ 0 w 200"/>
                <a:gd name="T1" fmla="*/ 0 h 329"/>
                <a:gd name="T2" fmla="*/ 642 w 200"/>
                <a:gd name="T3" fmla="*/ 1054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5" name="Freeform 11">
              <a:extLst>
                <a:ext uri="{FF2B5EF4-FFF2-40B4-BE49-F238E27FC236}">
                  <a16:creationId xmlns:a16="http://schemas.microsoft.com/office/drawing/2014/main" id="{A85893C5-5DFC-4013-8363-C772845A1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2400"/>
              <a:ext cx="201" cy="343"/>
            </a:xfrm>
            <a:custGeom>
              <a:avLst/>
              <a:gdLst>
                <a:gd name="T0" fmla="*/ 0 w 136"/>
                <a:gd name="T1" fmla="*/ 0 h 233"/>
                <a:gd name="T2" fmla="*/ 439 w 136"/>
                <a:gd name="T3" fmla="*/ 743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6" name="Freeform 12">
              <a:extLst>
                <a:ext uri="{FF2B5EF4-FFF2-40B4-BE49-F238E27FC236}">
                  <a16:creationId xmlns:a16="http://schemas.microsoft.com/office/drawing/2014/main" id="{8BE65EE6-F6E5-4D89-B875-B20E59669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267"/>
              <a:ext cx="601" cy="1261"/>
            </a:xfrm>
            <a:custGeom>
              <a:avLst/>
              <a:gdLst>
                <a:gd name="T0" fmla="*/ 574 w 408"/>
                <a:gd name="T1" fmla="*/ 285 h 855"/>
                <a:gd name="T2" fmla="*/ 1015 w 408"/>
                <a:gd name="T3" fmla="*/ 437 h 855"/>
                <a:gd name="T4" fmla="*/ 1069 w 408"/>
                <a:gd name="T5" fmla="*/ 522 h 855"/>
                <a:gd name="T6" fmla="*/ 1052 w 408"/>
                <a:gd name="T7" fmla="*/ 516 h 855"/>
                <a:gd name="T8" fmla="*/ 569 w 408"/>
                <a:gd name="T9" fmla="*/ 326 h 855"/>
                <a:gd name="T10" fmla="*/ 234 w 408"/>
                <a:gd name="T11" fmla="*/ 237 h 855"/>
                <a:gd name="T12" fmla="*/ 480 w 408"/>
                <a:gd name="T13" fmla="*/ 398 h 855"/>
                <a:gd name="T14" fmla="*/ 729 w 408"/>
                <a:gd name="T15" fmla="*/ 810 h 855"/>
                <a:gd name="T16" fmla="*/ 999 w 408"/>
                <a:gd name="T17" fmla="*/ 1034 h 855"/>
                <a:gd name="T18" fmla="*/ 1128 w 408"/>
                <a:gd name="T19" fmla="*/ 1190 h 855"/>
                <a:gd name="T20" fmla="*/ 972 w 408"/>
                <a:gd name="T21" fmla="*/ 1022 h 855"/>
                <a:gd name="T22" fmla="*/ 694 w 408"/>
                <a:gd name="T23" fmla="*/ 810 h 855"/>
                <a:gd name="T24" fmla="*/ 569 w 408"/>
                <a:gd name="T25" fmla="*/ 549 h 855"/>
                <a:gd name="T26" fmla="*/ 536 w 408"/>
                <a:gd name="T27" fmla="*/ 681 h 855"/>
                <a:gd name="T28" fmla="*/ 542 w 408"/>
                <a:gd name="T29" fmla="*/ 1000 h 855"/>
                <a:gd name="T30" fmla="*/ 731 w 408"/>
                <a:gd name="T31" fmla="*/ 1370 h 855"/>
                <a:gd name="T32" fmla="*/ 946 w 408"/>
                <a:gd name="T33" fmla="*/ 1534 h 855"/>
                <a:gd name="T34" fmla="*/ 1192 w 408"/>
                <a:gd name="T35" fmla="*/ 1681 h 855"/>
                <a:gd name="T36" fmla="*/ 1298 w 408"/>
                <a:gd name="T37" fmla="*/ 1701 h 855"/>
                <a:gd name="T38" fmla="*/ 1175 w 408"/>
                <a:gd name="T39" fmla="*/ 1701 h 855"/>
                <a:gd name="T40" fmla="*/ 949 w 408"/>
                <a:gd name="T41" fmla="*/ 1562 h 855"/>
                <a:gd name="T42" fmla="*/ 784 w 408"/>
                <a:gd name="T43" fmla="*/ 1507 h 855"/>
                <a:gd name="T44" fmla="*/ 825 w 408"/>
                <a:gd name="T45" fmla="*/ 1771 h 855"/>
                <a:gd name="T46" fmla="*/ 925 w 408"/>
                <a:gd name="T47" fmla="*/ 2001 h 855"/>
                <a:gd name="T48" fmla="*/ 1221 w 408"/>
                <a:gd name="T49" fmla="*/ 2460 h 855"/>
                <a:gd name="T50" fmla="*/ 1304 w 408"/>
                <a:gd name="T51" fmla="*/ 2743 h 855"/>
                <a:gd name="T52" fmla="*/ 1189 w 408"/>
                <a:gd name="T53" fmla="*/ 2445 h 855"/>
                <a:gd name="T54" fmla="*/ 894 w 408"/>
                <a:gd name="T55" fmla="*/ 2001 h 855"/>
                <a:gd name="T56" fmla="*/ 834 w 408"/>
                <a:gd name="T57" fmla="*/ 1829 h 855"/>
                <a:gd name="T58" fmla="*/ 816 w 408"/>
                <a:gd name="T59" fmla="*/ 1951 h 855"/>
                <a:gd name="T60" fmla="*/ 678 w 408"/>
                <a:gd name="T61" fmla="*/ 2130 h 855"/>
                <a:gd name="T62" fmla="*/ 542 w 408"/>
                <a:gd name="T63" fmla="*/ 2373 h 855"/>
                <a:gd name="T64" fmla="*/ 230 w 408"/>
                <a:gd name="T65" fmla="*/ 2488 h 855"/>
                <a:gd name="T66" fmla="*/ 399 w 408"/>
                <a:gd name="T67" fmla="*/ 2392 h 855"/>
                <a:gd name="T68" fmla="*/ 629 w 408"/>
                <a:gd name="T69" fmla="*/ 2168 h 855"/>
                <a:gd name="T70" fmla="*/ 772 w 408"/>
                <a:gd name="T71" fmla="*/ 1951 h 855"/>
                <a:gd name="T72" fmla="*/ 762 w 408"/>
                <a:gd name="T73" fmla="*/ 1758 h 855"/>
                <a:gd name="T74" fmla="*/ 723 w 408"/>
                <a:gd name="T75" fmla="*/ 1521 h 855"/>
                <a:gd name="T76" fmla="*/ 642 w 408"/>
                <a:gd name="T77" fmla="*/ 1341 h 855"/>
                <a:gd name="T78" fmla="*/ 513 w 408"/>
                <a:gd name="T79" fmla="*/ 988 h 855"/>
                <a:gd name="T80" fmla="*/ 349 w 408"/>
                <a:gd name="T81" fmla="*/ 1257 h 855"/>
                <a:gd name="T82" fmla="*/ 256 w 408"/>
                <a:gd name="T83" fmla="*/ 1572 h 855"/>
                <a:gd name="T84" fmla="*/ 323 w 408"/>
                <a:gd name="T85" fmla="*/ 1283 h 855"/>
                <a:gd name="T86" fmla="*/ 501 w 408"/>
                <a:gd name="T87" fmla="*/ 907 h 855"/>
                <a:gd name="T88" fmla="*/ 480 w 408"/>
                <a:gd name="T89" fmla="*/ 705 h 855"/>
                <a:gd name="T90" fmla="*/ 499 w 408"/>
                <a:gd name="T91" fmla="*/ 459 h 855"/>
                <a:gd name="T92" fmla="*/ 0 w 408"/>
                <a:gd name="T93" fmla="*/ 0 h 855"/>
                <a:gd name="T94" fmla="*/ 109 w 408"/>
                <a:gd name="T95" fmla="*/ 60 h 855"/>
                <a:gd name="T96" fmla="*/ 175 w 408"/>
                <a:gd name="T97" fmla="*/ 168 h 855"/>
                <a:gd name="T98" fmla="*/ 574 w 408"/>
                <a:gd name="T99" fmla="*/ 285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7" name="Freeform 13">
              <a:extLst>
                <a:ext uri="{FF2B5EF4-FFF2-40B4-BE49-F238E27FC236}">
                  <a16:creationId xmlns:a16="http://schemas.microsoft.com/office/drawing/2014/main" id="{7B1495FC-D7C9-4FFA-9A45-1B0B602FD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429"/>
              <a:ext cx="908" cy="1021"/>
            </a:xfrm>
            <a:custGeom>
              <a:avLst/>
              <a:gdLst>
                <a:gd name="T0" fmla="*/ 1844 w 616"/>
                <a:gd name="T1" fmla="*/ 1776 h 692"/>
                <a:gd name="T2" fmla="*/ 1608 w 616"/>
                <a:gd name="T3" fmla="*/ 2036 h 692"/>
                <a:gd name="T4" fmla="*/ 1063 w 616"/>
                <a:gd name="T5" fmla="*/ 2088 h 692"/>
                <a:gd name="T6" fmla="*/ 660 w 616"/>
                <a:gd name="T7" fmla="*/ 1865 h 692"/>
                <a:gd name="T8" fmla="*/ 345 w 616"/>
                <a:gd name="T9" fmla="*/ 1791 h 692"/>
                <a:gd name="T10" fmla="*/ 262 w 616"/>
                <a:gd name="T11" fmla="*/ 1728 h 692"/>
                <a:gd name="T12" fmla="*/ 202 w 616"/>
                <a:gd name="T13" fmla="*/ 1461 h 692"/>
                <a:gd name="T14" fmla="*/ 155 w 616"/>
                <a:gd name="T15" fmla="*/ 1095 h 692"/>
                <a:gd name="T16" fmla="*/ 198 w 616"/>
                <a:gd name="T17" fmla="*/ 1053 h 692"/>
                <a:gd name="T18" fmla="*/ 358 w 616"/>
                <a:gd name="T19" fmla="*/ 1149 h 692"/>
                <a:gd name="T20" fmla="*/ 613 w 616"/>
                <a:gd name="T21" fmla="*/ 1337 h 692"/>
                <a:gd name="T22" fmla="*/ 952 w 616"/>
                <a:gd name="T23" fmla="*/ 1318 h 692"/>
                <a:gd name="T24" fmla="*/ 1041 w 616"/>
                <a:gd name="T25" fmla="*/ 1567 h 692"/>
                <a:gd name="T26" fmla="*/ 1163 w 616"/>
                <a:gd name="T27" fmla="*/ 1681 h 692"/>
                <a:gd name="T28" fmla="*/ 1067 w 616"/>
                <a:gd name="T29" fmla="*/ 1561 h 692"/>
                <a:gd name="T30" fmla="*/ 1027 w 616"/>
                <a:gd name="T31" fmla="*/ 1363 h 692"/>
                <a:gd name="T32" fmla="*/ 1319 w 616"/>
                <a:gd name="T33" fmla="*/ 1480 h 692"/>
                <a:gd name="T34" fmla="*/ 1013 w 616"/>
                <a:gd name="T35" fmla="*/ 1313 h 692"/>
                <a:gd name="T36" fmla="*/ 771 w 616"/>
                <a:gd name="T37" fmla="*/ 1288 h 692"/>
                <a:gd name="T38" fmla="*/ 506 w 616"/>
                <a:gd name="T39" fmla="*/ 1208 h 692"/>
                <a:gd name="T40" fmla="*/ 298 w 616"/>
                <a:gd name="T41" fmla="*/ 1093 h 692"/>
                <a:gd name="T42" fmla="*/ 234 w 616"/>
                <a:gd name="T43" fmla="*/ 981 h 692"/>
                <a:gd name="T44" fmla="*/ 265 w 616"/>
                <a:gd name="T45" fmla="*/ 860 h 692"/>
                <a:gd name="T46" fmla="*/ 458 w 616"/>
                <a:gd name="T47" fmla="*/ 614 h 692"/>
                <a:gd name="T48" fmla="*/ 458 w 616"/>
                <a:gd name="T49" fmla="*/ 609 h 692"/>
                <a:gd name="T50" fmla="*/ 486 w 616"/>
                <a:gd name="T51" fmla="*/ 623 h 692"/>
                <a:gd name="T52" fmla="*/ 812 w 616"/>
                <a:gd name="T53" fmla="*/ 575 h 692"/>
                <a:gd name="T54" fmla="*/ 1019 w 616"/>
                <a:gd name="T55" fmla="*/ 629 h 692"/>
                <a:gd name="T56" fmla="*/ 1122 w 616"/>
                <a:gd name="T57" fmla="*/ 742 h 692"/>
                <a:gd name="T58" fmla="*/ 1082 w 616"/>
                <a:gd name="T59" fmla="*/ 620 h 692"/>
                <a:gd name="T60" fmla="*/ 1195 w 616"/>
                <a:gd name="T61" fmla="*/ 572 h 692"/>
                <a:gd name="T62" fmla="*/ 1419 w 616"/>
                <a:gd name="T63" fmla="*/ 505 h 692"/>
                <a:gd name="T64" fmla="*/ 971 w 616"/>
                <a:gd name="T65" fmla="*/ 587 h 692"/>
                <a:gd name="T66" fmla="*/ 596 w 616"/>
                <a:gd name="T67" fmla="*/ 617 h 692"/>
                <a:gd name="T68" fmla="*/ 441 w 616"/>
                <a:gd name="T69" fmla="*/ 521 h 692"/>
                <a:gd name="T70" fmla="*/ 560 w 616"/>
                <a:gd name="T71" fmla="*/ 376 h 692"/>
                <a:gd name="T72" fmla="*/ 737 w 616"/>
                <a:gd name="T73" fmla="*/ 0 h 692"/>
                <a:gd name="T74" fmla="*/ 674 w 616"/>
                <a:gd name="T75" fmla="*/ 55 h 692"/>
                <a:gd name="T76" fmla="*/ 453 w 616"/>
                <a:gd name="T77" fmla="*/ 407 h 692"/>
                <a:gd name="T78" fmla="*/ 320 w 616"/>
                <a:gd name="T79" fmla="*/ 390 h 692"/>
                <a:gd name="T80" fmla="*/ 308 w 616"/>
                <a:gd name="T81" fmla="*/ 475 h 692"/>
                <a:gd name="T82" fmla="*/ 386 w 616"/>
                <a:gd name="T83" fmla="*/ 655 h 692"/>
                <a:gd name="T84" fmla="*/ 202 w 616"/>
                <a:gd name="T85" fmla="*/ 903 h 692"/>
                <a:gd name="T86" fmla="*/ 96 w 616"/>
                <a:gd name="T87" fmla="*/ 1073 h 692"/>
                <a:gd name="T88" fmla="*/ 155 w 616"/>
                <a:gd name="T89" fmla="*/ 1437 h 692"/>
                <a:gd name="T90" fmla="*/ 242 w 616"/>
                <a:gd name="T91" fmla="*/ 1799 h 692"/>
                <a:gd name="T92" fmla="*/ 432 w 616"/>
                <a:gd name="T93" fmla="*/ 2048 h 692"/>
                <a:gd name="T94" fmla="*/ 289 w 616"/>
                <a:gd name="T95" fmla="*/ 1812 h 692"/>
                <a:gd name="T96" fmla="*/ 289 w 616"/>
                <a:gd name="T97" fmla="*/ 1812 h 692"/>
                <a:gd name="T98" fmla="*/ 326 w 616"/>
                <a:gd name="T99" fmla="*/ 1824 h 692"/>
                <a:gd name="T100" fmla="*/ 634 w 616"/>
                <a:gd name="T101" fmla="*/ 1896 h 692"/>
                <a:gd name="T102" fmla="*/ 1045 w 616"/>
                <a:gd name="T103" fmla="*/ 2116 h 692"/>
                <a:gd name="T104" fmla="*/ 1604 w 616"/>
                <a:gd name="T105" fmla="*/ 2079 h 692"/>
                <a:gd name="T106" fmla="*/ 1860 w 616"/>
                <a:gd name="T107" fmla="*/ 1796 h 692"/>
                <a:gd name="T108" fmla="*/ 1972 w 616"/>
                <a:gd name="T109" fmla="*/ 1650 h 692"/>
                <a:gd name="T110" fmla="*/ 1844 w 616"/>
                <a:gd name="T111" fmla="*/ 1776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8" name="Freeform 14">
              <a:extLst>
                <a:ext uri="{FF2B5EF4-FFF2-40B4-BE49-F238E27FC236}">
                  <a16:creationId xmlns:a16="http://schemas.microsoft.com/office/drawing/2014/main" id="{9E1E44BB-6B10-4C57-8FD3-9F0429935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3187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9" name="Freeform 15">
              <a:extLst>
                <a:ext uri="{FF2B5EF4-FFF2-40B4-BE49-F238E27FC236}">
                  <a16:creationId xmlns:a16="http://schemas.microsoft.com/office/drawing/2014/main" id="{CB61348B-02B3-4B54-86B5-88BFA5621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444"/>
              <a:ext cx="911" cy="998"/>
            </a:xfrm>
            <a:custGeom>
              <a:avLst/>
              <a:gdLst>
                <a:gd name="T0" fmla="*/ 1846 w 618"/>
                <a:gd name="T1" fmla="*/ 1728 h 677"/>
                <a:gd name="T2" fmla="*/ 1605 w 618"/>
                <a:gd name="T3" fmla="*/ 1986 h 677"/>
                <a:gd name="T4" fmla="*/ 1082 w 618"/>
                <a:gd name="T5" fmla="*/ 2039 h 677"/>
                <a:gd name="T6" fmla="*/ 656 w 618"/>
                <a:gd name="T7" fmla="*/ 1816 h 677"/>
                <a:gd name="T8" fmla="*/ 345 w 618"/>
                <a:gd name="T9" fmla="*/ 1742 h 677"/>
                <a:gd name="T10" fmla="*/ 258 w 618"/>
                <a:gd name="T11" fmla="*/ 1678 h 677"/>
                <a:gd name="T12" fmla="*/ 198 w 618"/>
                <a:gd name="T13" fmla="*/ 1412 h 677"/>
                <a:gd name="T14" fmla="*/ 155 w 618"/>
                <a:gd name="T15" fmla="*/ 1051 h 677"/>
                <a:gd name="T16" fmla="*/ 211 w 618"/>
                <a:gd name="T17" fmla="*/ 994 h 677"/>
                <a:gd name="T18" fmla="*/ 374 w 618"/>
                <a:gd name="T19" fmla="*/ 1101 h 677"/>
                <a:gd name="T20" fmla="*/ 629 w 618"/>
                <a:gd name="T21" fmla="*/ 1284 h 677"/>
                <a:gd name="T22" fmla="*/ 971 w 618"/>
                <a:gd name="T23" fmla="*/ 1262 h 677"/>
                <a:gd name="T24" fmla="*/ 1067 w 618"/>
                <a:gd name="T25" fmla="*/ 1514 h 677"/>
                <a:gd name="T26" fmla="*/ 1175 w 618"/>
                <a:gd name="T27" fmla="*/ 1642 h 677"/>
                <a:gd name="T28" fmla="*/ 1086 w 618"/>
                <a:gd name="T29" fmla="*/ 1512 h 677"/>
                <a:gd name="T30" fmla="*/ 1032 w 618"/>
                <a:gd name="T31" fmla="*/ 1302 h 677"/>
                <a:gd name="T32" fmla="*/ 1337 w 618"/>
                <a:gd name="T33" fmla="*/ 1445 h 677"/>
                <a:gd name="T34" fmla="*/ 1013 w 618"/>
                <a:gd name="T35" fmla="*/ 1259 h 677"/>
                <a:gd name="T36" fmla="*/ 769 w 618"/>
                <a:gd name="T37" fmla="*/ 1238 h 677"/>
                <a:gd name="T38" fmla="*/ 509 w 618"/>
                <a:gd name="T39" fmla="*/ 1150 h 677"/>
                <a:gd name="T40" fmla="*/ 295 w 618"/>
                <a:gd name="T41" fmla="*/ 1045 h 677"/>
                <a:gd name="T42" fmla="*/ 230 w 618"/>
                <a:gd name="T43" fmla="*/ 939 h 677"/>
                <a:gd name="T44" fmla="*/ 262 w 618"/>
                <a:gd name="T45" fmla="*/ 812 h 677"/>
                <a:gd name="T46" fmla="*/ 461 w 618"/>
                <a:gd name="T47" fmla="*/ 559 h 677"/>
                <a:gd name="T48" fmla="*/ 461 w 618"/>
                <a:gd name="T49" fmla="*/ 554 h 677"/>
                <a:gd name="T50" fmla="*/ 494 w 618"/>
                <a:gd name="T51" fmla="*/ 568 h 677"/>
                <a:gd name="T52" fmla="*/ 812 w 618"/>
                <a:gd name="T53" fmla="*/ 528 h 677"/>
                <a:gd name="T54" fmla="*/ 1019 w 618"/>
                <a:gd name="T55" fmla="*/ 576 h 677"/>
                <a:gd name="T56" fmla="*/ 1134 w 618"/>
                <a:gd name="T57" fmla="*/ 709 h 677"/>
                <a:gd name="T58" fmla="*/ 1081 w 618"/>
                <a:gd name="T59" fmla="*/ 576 h 677"/>
                <a:gd name="T60" fmla="*/ 1197 w 618"/>
                <a:gd name="T61" fmla="*/ 528 h 677"/>
                <a:gd name="T62" fmla="*/ 1434 w 618"/>
                <a:gd name="T63" fmla="*/ 473 h 677"/>
                <a:gd name="T64" fmla="*/ 967 w 618"/>
                <a:gd name="T65" fmla="*/ 541 h 677"/>
                <a:gd name="T66" fmla="*/ 593 w 618"/>
                <a:gd name="T67" fmla="*/ 569 h 677"/>
                <a:gd name="T68" fmla="*/ 454 w 618"/>
                <a:gd name="T69" fmla="*/ 485 h 677"/>
                <a:gd name="T70" fmla="*/ 556 w 618"/>
                <a:gd name="T71" fmla="*/ 333 h 677"/>
                <a:gd name="T72" fmla="*/ 728 w 618"/>
                <a:gd name="T73" fmla="*/ 0 h 677"/>
                <a:gd name="T74" fmla="*/ 669 w 618"/>
                <a:gd name="T75" fmla="*/ 9 h 677"/>
                <a:gd name="T76" fmla="*/ 448 w 618"/>
                <a:gd name="T77" fmla="*/ 366 h 677"/>
                <a:gd name="T78" fmla="*/ 320 w 618"/>
                <a:gd name="T79" fmla="*/ 345 h 677"/>
                <a:gd name="T80" fmla="*/ 313 w 618"/>
                <a:gd name="T81" fmla="*/ 413 h 677"/>
                <a:gd name="T82" fmla="*/ 386 w 618"/>
                <a:gd name="T83" fmla="*/ 609 h 677"/>
                <a:gd name="T84" fmla="*/ 198 w 618"/>
                <a:gd name="T85" fmla="*/ 858 h 677"/>
                <a:gd name="T86" fmla="*/ 93 w 618"/>
                <a:gd name="T87" fmla="*/ 1026 h 677"/>
                <a:gd name="T88" fmla="*/ 150 w 618"/>
                <a:gd name="T89" fmla="*/ 1390 h 677"/>
                <a:gd name="T90" fmla="*/ 237 w 618"/>
                <a:gd name="T91" fmla="*/ 1750 h 677"/>
                <a:gd name="T92" fmla="*/ 445 w 618"/>
                <a:gd name="T93" fmla="*/ 2012 h 677"/>
                <a:gd name="T94" fmla="*/ 285 w 618"/>
                <a:gd name="T95" fmla="*/ 1763 h 677"/>
                <a:gd name="T96" fmla="*/ 285 w 618"/>
                <a:gd name="T97" fmla="*/ 1763 h 677"/>
                <a:gd name="T98" fmla="*/ 339 w 618"/>
                <a:gd name="T99" fmla="*/ 1770 h 677"/>
                <a:gd name="T100" fmla="*/ 629 w 618"/>
                <a:gd name="T101" fmla="*/ 1846 h 677"/>
                <a:gd name="T102" fmla="*/ 1073 w 618"/>
                <a:gd name="T103" fmla="*/ 2067 h 677"/>
                <a:gd name="T104" fmla="*/ 1605 w 618"/>
                <a:gd name="T105" fmla="*/ 2027 h 677"/>
                <a:gd name="T106" fmla="*/ 1857 w 618"/>
                <a:gd name="T107" fmla="*/ 1745 h 677"/>
                <a:gd name="T108" fmla="*/ 1980 w 618"/>
                <a:gd name="T109" fmla="*/ 1614 h 677"/>
                <a:gd name="T110" fmla="*/ 1846 w 618"/>
                <a:gd name="T111" fmla="*/ 1728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0" name="Freeform 16">
              <a:extLst>
                <a:ext uri="{FF2B5EF4-FFF2-40B4-BE49-F238E27FC236}">
                  <a16:creationId xmlns:a16="http://schemas.microsoft.com/office/drawing/2014/main" id="{410BE6F5-D03C-40B1-802C-7F78E82D3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3187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1" name="Freeform 17">
              <a:extLst>
                <a:ext uri="{FF2B5EF4-FFF2-40B4-BE49-F238E27FC236}">
                  <a16:creationId xmlns:a16="http://schemas.microsoft.com/office/drawing/2014/main" id="{1DC905A0-E389-42E1-9A09-1DBE44DF7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444"/>
              <a:ext cx="911" cy="998"/>
            </a:xfrm>
            <a:custGeom>
              <a:avLst/>
              <a:gdLst>
                <a:gd name="T0" fmla="*/ 1846 w 618"/>
                <a:gd name="T1" fmla="*/ 1728 h 677"/>
                <a:gd name="T2" fmla="*/ 1605 w 618"/>
                <a:gd name="T3" fmla="*/ 1986 h 677"/>
                <a:gd name="T4" fmla="*/ 1082 w 618"/>
                <a:gd name="T5" fmla="*/ 2039 h 677"/>
                <a:gd name="T6" fmla="*/ 656 w 618"/>
                <a:gd name="T7" fmla="*/ 1816 h 677"/>
                <a:gd name="T8" fmla="*/ 345 w 618"/>
                <a:gd name="T9" fmla="*/ 1742 h 677"/>
                <a:gd name="T10" fmla="*/ 258 w 618"/>
                <a:gd name="T11" fmla="*/ 1678 h 677"/>
                <a:gd name="T12" fmla="*/ 198 w 618"/>
                <a:gd name="T13" fmla="*/ 1412 h 677"/>
                <a:gd name="T14" fmla="*/ 155 w 618"/>
                <a:gd name="T15" fmla="*/ 1051 h 677"/>
                <a:gd name="T16" fmla="*/ 211 w 618"/>
                <a:gd name="T17" fmla="*/ 994 h 677"/>
                <a:gd name="T18" fmla="*/ 374 w 618"/>
                <a:gd name="T19" fmla="*/ 1101 h 677"/>
                <a:gd name="T20" fmla="*/ 629 w 618"/>
                <a:gd name="T21" fmla="*/ 1284 h 677"/>
                <a:gd name="T22" fmla="*/ 971 w 618"/>
                <a:gd name="T23" fmla="*/ 1262 h 677"/>
                <a:gd name="T24" fmla="*/ 1067 w 618"/>
                <a:gd name="T25" fmla="*/ 1514 h 677"/>
                <a:gd name="T26" fmla="*/ 1175 w 618"/>
                <a:gd name="T27" fmla="*/ 1642 h 677"/>
                <a:gd name="T28" fmla="*/ 1086 w 618"/>
                <a:gd name="T29" fmla="*/ 1512 h 677"/>
                <a:gd name="T30" fmla="*/ 1032 w 618"/>
                <a:gd name="T31" fmla="*/ 1302 h 677"/>
                <a:gd name="T32" fmla="*/ 1337 w 618"/>
                <a:gd name="T33" fmla="*/ 1445 h 677"/>
                <a:gd name="T34" fmla="*/ 1013 w 618"/>
                <a:gd name="T35" fmla="*/ 1259 h 677"/>
                <a:gd name="T36" fmla="*/ 769 w 618"/>
                <a:gd name="T37" fmla="*/ 1238 h 677"/>
                <a:gd name="T38" fmla="*/ 509 w 618"/>
                <a:gd name="T39" fmla="*/ 1150 h 677"/>
                <a:gd name="T40" fmla="*/ 295 w 618"/>
                <a:gd name="T41" fmla="*/ 1045 h 677"/>
                <a:gd name="T42" fmla="*/ 230 w 618"/>
                <a:gd name="T43" fmla="*/ 939 h 677"/>
                <a:gd name="T44" fmla="*/ 262 w 618"/>
                <a:gd name="T45" fmla="*/ 812 h 677"/>
                <a:gd name="T46" fmla="*/ 461 w 618"/>
                <a:gd name="T47" fmla="*/ 559 h 677"/>
                <a:gd name="T48" fmla="*/ 461 w 618"/>
                <a:gd name="T49" fmla="*/ 554 h 677"/>
                <a:gd name="T50" fmla="*/ 494 w 618"/>
                <a:gd name="T51" fmla="*/ 568 h 677"/>
                <a:gd name="T52" fmla="*/ 812 w 618"/>
                <a:gd name="T53" fmla="*/ 528 h 677"/>
                <a:gd name="T54" fmla="*/ 1019 w 618"/>
                <a:gd name="T55" fmla="*/ 576 h 677"/>
                <a:gd name="T56" fmla="*/ 1134 w 618"/>
                <a:gd name="T57" fmla="*/ 709 h 677"/>
                <a:gd name="T58" fmla="*/ 1081 w 618"/>
                <a:gd name="T59" fmla="*/ 576 h 677"/>
                <a:gd name="T60" fmla="*/ 1197 w 618"/>
                <a:gd name="T61" fmla="*/ 528 h 677"/>
                <a:gd name="T62" fmla="*/ 1434 w 618"/>
                <a:gd name="T63" fmla="*/ 473 h 677"/>
                <a:gd name="T64" fmla="*/ 967 w 618"/>
                <a:gd name="T65" fmla="*/ 541 h 677"/>
                <a:gd name="T66" fmla="*/ 593 w 618"/>
                <a:gd name="T67" fmla="*/ 569 h 677"/>
                <a:gd name="T68" fmla="*/ 454 w 618"/>
                <a:gd name="T69" fmla="*/ 485 h 677"/>
                <a:gd name="T70" fmla="*/ 556 w 618"/>
                <a:gd name="T71" fmla="*/ 333 h 677"/>
                <a:gd name="T72" fmla="*/ 728 w 618"/>
                <a:gd name="T73" fmla="*/ 0 h 677"/>
                <a:gd name="T74" fmla="*/ 669 w 618"/>
                <a:gd name="T75" fmla="*/ 9 h 677"/>
                <a:gd name="T76" fmla="*/ 448 w 618"/>
                <a:gd name="T77" fmla="*/ 366 h 677"/>
                <a:gd name="T78" fmla="*/ 320 w 618"/>
                <a:gd name="T79" fmla="*/ 345 h 677"/>
                <a:gd name="T80" fmla="*/ 313 w 618"/>
                <a:gd name="T81" fmla="*/ 413 h 677"/>
                <a:gd name="T82" fmla="*/ 386 w 618"/>
                <a:gd name="T83" fmla="*/ 609 h 677"/>
                <a:gd name="T84" fmla="*/ 198 w 618"/>
                <a:gd name="T85" fmla="*/ 858 h 677"/>
                <a:gd name="T86" fmla="*/ 93 w 618"/>
                <a:gd name="T87" fmla="*/ 1026 h 677"/>
                <a:gd name="T88" fmla="*/ 150 w 618"/>
                <a:gd name="T89" fmla="*/ 1390 h 677"/>
                <a:gd name="T90" fmla="*/ 237 w 618"/>
                <a:gd name="T91" fmla="*/ 1750 h 677"/>
                <a:gd name="T92" fmla="*/ 445 w 618"/>
                <a:gd name="T93" fmla="*/ 2012 h 677"/>
                <a:gd name="T94" fmla="*/ 285 w 618"/>
                <a:gd name="T95" fmla="*/ 1763 h 677"/>
                <a:gd name="T96" fmla="*/ 285 w 618"/>
                <a:gd name="T97" fmla="*/ 1763 h 677"/>
                <a:gd name="T98" fmla="*/ 339 w 618"/>
                <a:gd name="T99" fmla="*/ 1770 h 677"/>
                <a:gd name="T100" fmla="*/ 629 w 618"/>
                <a:gd name="T101" fmla="*/ 1846 h 677"/>
                <a:gd name="T102" fmla="*/ 1073 w 618"/>
                <a:gd name="T103" fmla="*/ 2067 h 677"/>
                <a:gd name="T104" fmla="*/ 1605 w 618"/>
                <a:gd name="T105" fmla="*/ 2027 h 677"/>
                <a:gd name="T106" fmla="*/ 1857 w 618"/>
                <a:gd name="T107" fmla="*/ 1745 h 677"/>
                <a:gd name="T108" fmla="*/ 1980 w 618"/>
                <a:gd name="T109" fmla="*/ 1614 h 677"/>
                <a:gd name="T110" fmla="*/ 1846 w 618"/>
                <a:gd name="T111" fmla="*/ 1728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2" name="Freeform 18">
              <a:extLst>
                <a:ext uri="{FF2B5EF4-FFF2-40B4-BE49-F238E27FC236}">
                  <a16:creationId xmlns:a16="http://schemas.microsoft.com/office/drawing/2014/main" id="{3EC23272-AD54-479C-85F6-37FD6A1AD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264"/>
              <a:ext cx="601" cy="1261"/>
            </a:xfrm>
            <a:custGeom>
              <a:avLst/>
              <a:gdLst>
                <a:gd name="T0" fmla="*/ 574 w 408"/>
                <a:gd name="T1" fmla="*/ 285 h 855"/>
                <a:gd name="T2" fmla="*/ 1015 w 408"/>
                <a:gd name="T3" fmla="*/ 437 h 855"/>
                <a:gd name="T4" fmla="*/ 1047 w 408"/>
                <a:gd name="T5" fmla="*/ 527 h 855"/>
                <a:gd name="T6" fmla="*/ 1047 w 408"/>
                <a:gd name="T7" fmla="*/ 527 h 855"/>
                <a:gd name="T8" fmla="*/ 569 w 408"/>
                <a:gd name="T9" fmla="*/ 326 h 855"/>
                <a:gd name="T10" fmla="*/ 234 w 408"/>
                <a:gd name="T11" fmla="*/ 237 h 855"/>
                <a:gd name="T12" fmla="*/ 480 w 408"/>
                <a:gd name="T13" fmla="*/ 398 h 855"/>
                <a:gd name="T14" fmla="*/ 729 w 408"/>
                <a:gd name="T15" fmla="*/ 810 h 855"/>
                <a:gd name="T16" fmla="*/ 999 w 408"/>
                <a:gd name="T17" fmla="*/ 1034 h 855"/>
                <a:gd name="T18" fmla="*/ 1128 w 408"/>
                <a:gd name="T19" fmla="*/ 1190 h 855"/>
                <a:gd name="T20" fmla="*/ 972 w 408"/>
                <a:gd name="T21" fmla="*/ 1022 h 855"/>
                <a:gd name="T22" fmla="*/ 694 w 408"/>
                <a:gd name="T23" fmla="*/ 810 h 855"/>
                <a:gd name="T24" fmla="*/ 569 w 408"/>
                <a:gd name="T25" fmla="*/ 549 h 855"/>
                <a:gd name="T26" fmla="*/ 536 w 408"/>
                <a:gd name="T27" fmla="*/ 681 h 855"/>
                <a:gd name="T28" fmla="*/ 542 w 408"/>
                <a:gd name="T29" fmla="*/ 1000 h 855"/>
                <a:gd name="T30" fmla="*/ 731 w 408"/>
                <a:gd name="T31" fmla="*/ 1370 h 855"/>
                <a:gd name="T32" fmla="*/ 946 w 408"/>
                <a:gd name="T33" fmla="*/ 1534 h 855"/>
                <a:gd name="T34" fmla="*/ 1192 w 408"/>
                <a:gd name="T35" fmla="*/ 1681 h 855"/>
                <a:gd name="T36" fmla="*/ 1298 w 408"/>
                <a:gd name="T37" fmla="*/ 1701 h 855"/>
                <a:gd name="T38" fmla="*/ 1175 w 408"/>
                <a:gd name="T39" fmla="*/ 1701 h 855"/>
                <a:gd name="T40" fmla="*/ 949 w 408"/>
                <a:gd name="T41" fmla="*/ 1562 h 855"/>
                <a:gd name="T42" fmla="*/ 784 w 408"/>
                <a:gd name="T43" fmla="*/ 1507 h 855"/>
                <a:gd name="T44" fmla="*/ 825 w 408"/>
                <a:gd name="T45" fmla="*/ 1771 h 855"/>
                <a:gd name="T46" fmla="*/ 925 w 408"/>
                <a:gd name="T47" fmla="*/ 2001 h 855"/>
                <a:gd name="T48" fmla="*/ 1221 w 408"/>
                <a:gd name="T49" fmla="*/ 2460 h 855"/>
                <a:gd name="T50" fmla="*/ 1304 w 408"/>
                <a:gd name="T51" fmla="*/ 2743 h 855"/>
                <a:gd name="T52" fmla="*/ 1189 w 408"/>
                <a:gd name="T53" fmla="*/ 2445 h 855"/>
                <a:gd name="T54" fmla="*/ 894 w 408"/>
                <a:gd name="T55" fmla="*/ 2001 h 855"/>
                <a:gd name="T56" fmla="*/ 834 w 408"/>
                <a:gd name="T57" fmla="*/ 1829 h 855"/>
                <a:gd name="T58" fmla="*/ 816 w 408"/>
                <a:gd name="T59" fmla="*/ 1951 h 855"/>
                <a:gd name="T60" fmla="*/ 678 w 408"/>
                <a:gd name="T61" fmla="*/ 2130 h 855"/>
                <a:gd name="T62" fmla="*/ 542 w 408"/>
                <a:gd name="T63" fmla="*/ 2373 h 855"/>
                <a:gd name="T64" fmla="*/ 230 w 408"/>
                <a:gd name="T65" fmla="*/ 2488 h 855"/>
                <a:gd name="T66" fmla="*/ 399 w 408"/>
                <a:gd name="T67" fmla="*/ 2392 h 855"/>
                <a:gd name="T68" fmla="*/ 629 w 408"/>
                <a:gd name="T69" fmla="*/ 2168 h 855"/>
                <a:gd name="T70" fmla="*/ 772 w 408"/>
                <a:gd name="T71" fmla="*/ 1951 h 855"/>
                <a:gd name="T72" fmla="*/ 762 w 408"/>
                <a:gd name="T73" fmla="*/ 1758 h 855"/>
                <a:gd name="T74" fmla="*/ 723 w 408"/>
                <a:gd name="T75" fmla="*/ 1521 h 855"/>
                <a:gd name="T76" fmla="*/ 642 w 408"/>
                <a:gd name="T77" fmla="*/ 1341 h 855"/>
                <a:gd name="T78" fmla="*/ 513 w 408"/>
                <a:gd name="T79" fmla="*/ 988 h 855"/>
                <a:gd name="T80" fmla="*/ 349 w 408"/>
                <a:gd name="T81" fmla="*/ 1257 h 855"/>
                <a:gd name="T82" fmla="*/ 256 w 408"/>
                <a:gd name="T83" fmla="*/ 1572 h 855"/>
                <a:gd name="T84" fmla="*/ 323 w 408"/>
                <a:gd name="T85" fmla="*/ 1283 h 855"/>
                <a:gd name="T86" fmla="*/ 501 w 408"/>
                <a:gd name="T87" fmla="*/ 907 h 855"/>
                <a:gd name="T88" fmla="*/ 480 w 408"/>
                <a:gd name="T89" fmla="*/ 705 h 855"/>
                <a:gd name="T90" fmla="*/ 499 w 408"/>
                <a:gd name="T91" fmla="*/ 459 h 855"/>
                <a:gd name="T92" fmla="*/ 0 w 408"/>
                <a:gd name="T93" fmla="*/ 0 h 855"/>
                <a:gd name="T94" fmla="*/ 109 w 408"/>
                <a:gd name="T95" fmla="*/ 60 h 855"/>
                <a:gd name="T96" fmla="*/ 175 w 408"/>
                <a:gd name="T97" fmla="*/ 168 h 855"/>
                <a:gd name="T98" fmla="*/ 574 w 408"/>
                <a:gd name="T99" fmla="*/ 285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3" name="Freeform 19">
              <a:extLst>
                <a:ext uri="{FF2B5EF4-FFF2-40B4-BE49-F238E27FC236}">
                  <a16:creationId xmlns:a16="http://schemas.microsoft.com/office/drawing/2014/main" id="{8C1F9340-3423-453C-B53C-EA6175EB6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329"/>
              <a:ext cx="137" cy="117"/>
            </a:xfrm>
            <a:custGeom>
              <a:avLst/>
              <a:gdLst>
                <a:gd name="T0" fmla="*/ 0 w 93"/>
                <a:gd name="T1" fmla="*/ 0 h 79"/>
                <a:gd name="T2" fmla="*/ 298 w 93"/>
                <a:gd name="T3" fmla="*/ 25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4" name="Freeform 20">
              <a:extLst>
                <a:ext uri="{FF2B5EF4-FFF2-40B4-BE49-F238E27FC236}">
                  <a16:creationId xmlns:a16="http://schemas.microsoft.com/office/drawing/2014/main" id="{B4668850-EE95-455B-B514-400ABAD3A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646"/>
              <a:ext cx="64" cy="89"/>
            </a:xfrm>
            <a:custGeom>
              <a:avLst/>
              <a:gdLst>
                <a:gd name="T0" fmla="*/ 9 w 43"/>
                <a:gd name="T1" fmla="*/ 0 h 60"/>
                <a:gd name="T2" fmla="*/ 0 w 43"/>
                <a:gd name="T3" fmla="*/ 196 h 60"/>
                <a:gd name="T4" fmla="*/ 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5" name="Freeform 21">
              <a:extLst>
                <a:ext uri="{FF2B5EF4-FFF2-40B4-BE49-F238E27FC236}">
                  <a16:creationId xmlns:a16="http://schemas.microsoft.com/office/drawing/2014/main" id="{F2F263D1-F723-448A-901F-A97A959E7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652"/>
              <a:ext cx="32" cy="65"/>
            </a:xfrm>
            <a:custGeom>
              <a:avLst/>
              <a:gdLst>
                <a:gd name="T0" fmla="*/ 0 w 22"/>
                <a:gd name="T1" fmla="*/ 0 h 44"/>
                <a:gd name="T2" fmla="*/ 13 w 22"/>
                <a:gd name="T3" fmla="*/ 142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6" name="Freeform 22">
              <a:extLst>
                <a:ext uri="{FF2B5EF4-FFF2-40B4-BE49-F238E27FC236}">
                  <a16:creationId xmlns:a16="http://schemas.microsoft.com/office/drawing/2014/main" id="{B213A66B-7BB7-4E78-BC4B-D33A18DC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886"/>
              <a:ext cx="13" cy="15"/>
            </a:xfrm>
            <a:custGeom>
              <a:avLst/>
              <a:gdLst>
                <a:gd name="T0" fmla="*/ 0 w 9"/>
                <a:gd name="T1" fmla="*/ 35 h 10"/>
                <a:gd name="T2" fmla="*/ 27 w 9"/>
                <a:gd name="T3" fmla="*/ 27 h 10"/>
                <a:gd name="T4" fmla="*/ 0 w 9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7" name="Freeform 23">
              <a:extLst>
                <a:ext uri="{FF2B5EF4-FFF2-40B4-BE49-F238E27FC236}">
                  <a16:creationId xmlns:a16="http://schemas.microsoft.com/office/drawing/2014/main" id="{E0CBB1C0-0576-44B7-B86C-9471210A9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3236"/>
              <a:ext cx="27" cy="29"/>
            </a:xfrm>
            <a:custGeom>
              <a:avLst/>
              <a:gdLst>
                <a:gd name="T0" fmla="*/ 62 w 18"/>
                <a:gd name="T1" fmla="*/ 25 h 20"/>
                <a:gd name="T2" fmla="*/ 21 w 18"/>
                <a:gd name="T3" fmla="*/ 61 h 20"/>
                <a:gd name="T4" fmla="*/ 62 w 18"/>
                <a:gd name="T5" fmla="*/ 2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8" name="Freeform 24">
              <a:extLst>
                <a:ext uri="{FF2B5EF4-FFF2-40B4-BE49-F238E27FC236}">
                  <a16:creationId xmlns:a16="http://schemas.microsoft.com/office/drawing/2014/main" id="{7268F822-B6BA-4907-B4EE-CEE515FE9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3274"/>
              <a:ext cx="64" cy="31"/>
            </a:xfrm>
            <a:custGeom>
              <a:avLst/>
              <a:gdLst>
                <a:gd name="T0" fmla="*/ 0 w 43"/>
                <a:gd name="T1" fmla="*/ 1 h 21"/>
                <a:gd name="T2" fmla="*/ 141 w 43"/>
                <a:gd name="T3" fmla="*/ 68 h 21"/>
                <a:gd name="T4" fmla="*/ 0 w 43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9" name="Freeform 25">
              <a:extLst>
                <a:ext uri="{FF2B5EF4-FFF2-40B4-BE49-F238E27FC236}">
                  <a16:creationId xmlns:a16="http://schemas.microsoft.com/office/drawing/2014/main" id="{4D2FA384-0129-48F1-B4B4-EB8468242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3385"/>
              <a:ext cx="85" cy="29"/>
            </a:xfrm>
            <a:custGeom>
              <a:avLst/>
              <a:gdLst>
                <a:gd name="T0" fmla="*/ 183 w 58"/>
                <a:gd name="T1" fmla="*/ 0 h 20"/>
                <a:gd name="T2" fmla="*/ 0 w 58"/>
                <a:gd name="T3" fmla="*/ 61 h 20"/>
                <a:gd name="T4" fmla="*/ 183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0" name="Freeform 26">
              <a:extLst>
                <a:ext uri="{FF2B5EF4-FFF2-40B4-BE49-F238E27FC236}">
                  <a16:creationId xmlns:a16="http://schemas.microsoft.com/office/drawing/2014/main" id="{EF729680-2DFE-46AA-8F40-076F07F33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993"/>
              <a:ext cx="49" cy="26"/>
            </a:xfrm>
            <a:custGeom>
              <a:avLst/>
              <a:gdLst>
                <a:gd name="T0" fmla="*/ 0 w 33"/>
                <a:gd name="T1" fmla="*/ 19 h 18"/>
                <a:gd name="T2" fmla="*/ 108 w 33"/>
                <a:gd name="T3" fmla="*/ 55 h 18"/>
                <a:gd name="T4" fmla="*/ 0 w 33"/>
                <a:gd name="T5" fmla="*/ 1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1" name="Freeform 27">
              <a:extLst>
                <a:ext uri="{FF2B5EF4-FFF2-40B4-BE49-F238E27FC236}">
                  <a16:creationId xmlns:a16="http://schemas.microsoft.com/office/drawing/2014/main" id="{A4C06345-E11B-4F2F-AE96-C8E68C95A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968"/>
              <a:ext cx="40" cy="44"/>
            </a:xfrm>
            <a:custGeom>
              <a:avLst/>
              <a:gdLst>
                <a:gd name="T0" fmla="*/ 0 w 27"/>
                <a:gd name="T1" fmla="*/ 0 h 30"/>
                <a:gd name="T2" fmla="*/ 87 w 27"/>
                <a:gd name="T3" fmla="*/ 95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2" name="Freeform 28">
              <a:extLst>
                <a:ext uri="{FF2B5EF4-FFF2-40B4-BE49-F238E27FC236}">
                  <a16:creationId xmlns:a16="http://schemas.microsoft.com/office/drawing/2014/main" id="{C8CE7339-D49E-4372-85AA-A84CBF230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2505"/>
              <a:ext cx="74" cy="89"/>
            </a:xfrm>
            <a:custGeom>
              <a:avLst/>
              <a:gdLst>
                <a:gd name="T0" fmla="*/ 163 w 50"/>
                <a:gd name="T1" fmla="*/ 0 h 61"/>
                <a:gd name="T2" fmla="*/ 0 w 50"/>
                <a:gd name="T3" fmla="*/ 190 h 61"/>
                <a:gd name="T4" fmla="*/ 163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3" name="Freeform 29">
              <a:extLst>
                <a:ext uri="{FF2B5EF4-FFF2-40B4-BE49-F238E27FC236}">
                  <a16:creationId xmlns:a16="http://schemas.microsoft.com/office/drawing/2014/main" id="{2144A0F2-B838-4264-B936-63D830E7C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710"/>
              <a:ext cx="37" cy="39"/>
            </a:xfrm>
            <a:custGeom>
              <a:avLst/>
              <a:gdLst>
                <a:gd name="T0" fmla="*/ 0 w 25"/>
                <a:gd name="T1" fmla="*/ 0 h 27"/>
                <a:gd name="T2" fmla="*/ 81 w 25"/>
                <a:gd name="T3" fmla="*/ 81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4" name="Freeform 30">
              <a:extLst>
                <a:ext uri="{FF2B5EF4-FFF2-40B4-BE49-F238E27FC236}">
                  <a16:creationId xmlns:a16="http://schemas.microsoft.com/office/drawing/2014/main" id="{40FAF685-D288-4291-BDB8-C28D841B0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572"/>
              <a:ext cx="24" cy="67"/>
            </a:xfrm>
            <a:custGeom>
              <a:avLst/>
              <a:gdLst>
                <a:gd name="T0" fmla="*/ 54 w 16"/>
                <a:gd name="T1" fmla="*/ 0 h 45"/>
                <a:gd name="T2" fmla="*/ 45 w 16"/>
                <a:gd name="T3" fmla="*/ 149 h 45"/>
                <a:gd name="T4" fmla="*/ 54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5" name="Freeform 31">
              <a:extLst>
                <a:ext uri="{FF2B5EF4-FFF2-40B4-BE49-F238E27FC236}">
                  <a16:creationId xmlns:a16="http://schemas.microsoft.com/office/drawing/2014/main" id="{F06546F2-C9DD-4F4E-A2FB-751CD6001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687"/>
              <a:ext cx="41" cy="27"/>
            </a:xfrm>
            <a:custGeom>
              <a:avLst/>
              <a:gdLst>
                <a:gd name="T0" fmla="*/ 0 w 28"/>
                <a:gd name="T1" fmla="*/ 0 h 18"/>
                <a:gd name="T2" fmla="*/ 88 w 28"/>
                <a:gd name="T3" fmla="*/ 62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6" name="Freeform 32">
              <a:extLst>
                <a:ext uri="{FF2B5EF4-FFF2-40B4-BE49-F238E27FC236}">
                  <a16:creationId xmlns:a16="http://schemas.microsoft.com/office/drawing/2014/main" id="{912089C4-F887-4A10-94AA-168C1F9CF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766"/>
              <a:ext cx="19" cy="61"/>
            </a:xfrm>
            <a:custGeom>
              <a:avLst/>
              <a:gdLst>
                <a:gd name="T0" fmla="*/ 41 w 13"/>
                <a:gd name="T1" fmla="*/ 0 h 42"/>
                <a:gd name="T2" fmla="*/ 0 w 13"/>
                <a:gd name="T3" fmla="*/ 129 h 42"/>
                <a:gd name="T4" fmla="*/ 41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7" name="Freeform 33">
              <a:extLst>
                <a:ext uri="{FF2B5EF4-FFF2-40B4-BE49-F238E27FC236}">
                  <a16:creationId xmlns:a16="http://schemas.microsoft.com/office/drawing/2014/main" id="{7B2B0778-DD7A-4A95-92E7-9957CBE94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230"/>
              <a:ext cx="19" cy="38"/>
            </a:xfrm>
            <a:custGeom>
              <a:avLst/>
              <a:gdLst>
                <a:gd name="T0" fmla="*/ 41 w 13"/>
                <a:gd name="T1" fmla="*/ 0 h 26"/>
                <a:gd name="T2" fmla="*/ 0 w 13"/>
                <a:gd name="T3" fmla="*/ 82 h 26"/>
                <a:gd name="T4" fmla="*/ 41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8" name="Freeform 34">
              <a:extLst>
                <a:ext uri="{FF2B5EF4-FFF2-40B4-BE49-F238E27FC236}">
                  <a16:creationId xmlns:a16="http://schemas.microsoft.com/office/drawing/2014/main" id="{C5BACDDD-A2C6-4244-BAF3-E9E683E3C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344"/>
              <a:ext cx="23" cy="57"/>
            </a:xfrm>
            <a:custGeom>
              <a:avLst/>
              <a:gdLst>
                <a:gd name="T0" fmla="*/ 0 w 15"/>
                <a:gd name="T1" fmla="*/ 0 h 39"/>
                <a:gd name="T2" fmla="*/ 48 w 15"/>
                <a:gd name="T3" fmla="*/ 121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9" name="Freeform 35">
              <a:extLst>
                <a:ext uri="{FF2B5EF4-FFF2-40B4-BE49-F238E27FC236}">
                  <a16:creationId xmlns:a16="http://schemas.microsoft.com/office/drawing/2014/main" id="{6A79C771-5584-471E-8BF6-78D6A5545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3181"/>
              <a:ext cx="53" cy="90"/>
            </a:xfrm>
            <a:custGeom>
              <a:avLst/>
              <a:gdLst>
                <a:gd name="T0" fmla="*/ 0 w 36"/>
                <a:gd name="T1" fmla="*/ 0 h 61"/>
                <a:gd name="T2" fmla="*/ 115 w 36"/>
                <a:gd name="T3" fmla="*/ 196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0" name="Freeform 36">
              <a:extLst>
                <a:ext uri="{FF2B5EF4-FFF2-40B4-BE49-F238E27FC236}">
                  <a16:creationId xmlns:a16="http://schemas.microsoft.com/office/drawing/2014/main" id="{3D7EFAD7-DE82-497A-A024-2121FDB2A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813"/>
              <a:ext cx="31" cy="16"/>
            </a:xfrm>
            <a:custGeom>
              <a:avLst/>
              <a:gdLst>
                <a:gd name="T0" fmla="*/ 0 w 21"/>
                <a:gd name="T1" fmla="*/ 0 h 11"/>
                <a:gd name="T2" fmla="*/ 68 w 21"/>
                <a:gd name="T3" fmla="*/ 1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1" name="Freeform 37">
              <a:extLst>
                <a:ext uri="{FF2B5EF4-FFF2-40B4-BE49-F238E27FC236}">
                  <a16:creationId xmlns:a16="http://schemas.microsoft.com/office/drawing/2014/main" id="{A48E130A-D68F-4844-8B3F-715FEEB79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3106"/>
              <a:ext cx="18" cy="59"/>
            </a:xfrm>
            <a:custGeom>
              <a:avLst/>
              <a:gdLst>
                <a:gd name="T0" fmla="*/ 0 w 12"/>
                <a:gd name="T1" fmla="*/ 0 h 40"/>
                <a:gd name="T2" fmla="*/ 41 w 12"/>
                <a:gd name="T3" fmla="*/ 128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2" name="Freeform 38">
              <a:extLst>
                <a:ext uri="{FF2B5EF4-FFF2-40B4-BE49-F238E27FC236}">
                  <a16:creationId xmlns:a16="http://schemas.microsoft.com/office/drawing/2014/main" id="{BCF6C3F2-1719-4FDC-B3F9-422350B4F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3506"/>
              <a:ext cx="942" cy="178"/>
            </a:xfrm>
            <a:custGeom>
              <a:avLst/>
              <a:gdLst>
                <a:gd name="T0" fmla="*/ 2048 w 639"/>
                <a:gd name="T1" fmla="*/ 216 h 121"/>
                <a:gd name="T2" fmla="*/ 1667 w 639"/>
                <a:gd name="T3" fmla="*/ 385 h 121"/>
                <a:gd name="T4" fmla="*/ 0 w 639"/>
                <a:gd name="T5" fmla="*/ 0 h 121"/>
                <a:gd name="T6" fmla="*/ 1669 w 639"/>
                <a:gd name="T7" fmla="*/ 322 h 121"/>
                <a:gd name="T8" fmla="*/ 2048 w 639"/>
                <a:gd name="T9" fmla="*/ 216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3" name="Freeform 39">
              <a:extLst>
                <a:ext uri="{FF2B5EF4-FFF2-40B4-BE49-F238E27FC236}">
                  <a16:creationId xmlns:a16="http://schemas.microsoft.com/office/drawing/2014/main" id="{D73F6BDE-5691-41B5-83A7-C2533267B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276"/>
              <a:ext cx="432" cy="245"/>
            </a:xfrm>
            <a:custGeom>
              <a:avLst/>
              <a:gdLst>
                <a:gd name="T0" fmla="*/ 9 w 293"/>
                <a:gd name="T1" fmla="*/ 276 h 166"/>
                <a:gd name="T2" fmla="*/ 251 w 293"/>
                <a:gd name="T3" fmla="*/ 418 h 166"/>
                <a:gd name="T4" fmla="*/ 748 w 293"/>
                <a:gd name="T5" fmla="*/ 182 h 166"/>
                <a:gd name="T6" fmla="*/ 939 w 293"/>
                <a:gd name="T7" fmla="*/ 15 h 166"/>
                <a:gd name="T8" fmla="*/ 750 w 293"/>
                <a:gd name="T9" fmla="*/ 257 h 166"/>
                <a:gd name="T10" fmla="*/ 217 w 293"/>
                <a:gd name="T11" fmla="*/ 472 h 166"/>
                <a:gd name="T12" fmla="*/ 9 w 293"/>
                <a:gd name="T13" fmla="*/ 276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4" name="Freeform 40">
              <a:extLst>
                <a:ext uri="{FF2B5EF4-FFF2-40B4-BE49-F238E27FC236}">
                  <a16:creationId xmlns:a16="http://schemas.microsoft.com/office/drawing/2014/main" id="{17D3FB56-AE30-40F9-AC5F-51124D7BF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419"/>
              <a:ext cx="226" cy="111"/>
            </a:xfrm>
            <a:custGeom>
              <a:avLst/>
              <a:gdLst>
                <a:gd name="T0" fmla="*/ 0 w 153"/>
                <a:gd name="T1" fmla="*/ 87 h 75"/>
                <a:gd name="T2" fmla="*/ 493 w 153"/>
                <a:gd name="T3" fmla="*/ 0 h 75"/>
                <a:gd name="T4" fmla="*/ 0 w 153"/>
                <a:gd name="T5" fmla="*/ 8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5" name="Freeform 41">
              <a:extLst>
                <a:ext uri="{FF2B5EF4-FFF2-40B4-BE49-F238E27FC236}">
                  <a16:creationId xmlns:a16="http://schemas.microsoft.com/office/drawing/2014/main" id="{891BFDE6-0DA0-4641-A1BF-9CFB0CC77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3311"/>
              <a:ext cx="124" cy="280"/>
            </a:xfrm>
            <a:custGeom>
              <a:avLst/>
              <a:gdLst>
                <a:gd name="T0" fmla="*/ 0 w 84"/>
                <a:gd name="T1" fmla="*/ 0 h 190"/>
                <a:gd name="T2" fmla="*/ 164 w 84"/>
                <a:gd name="T3" fmla="*/ 609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6" name="Freeform 42">
              <a:extLst>
                <a:ext uri="{FF2B5EF4-FFF2-40B4-BE49-F238E27FC236}">
                  <a16:creationId xmlns:a16="http://schemas.microsoft.com/office/drawing/2014/main" id="{C6FEFB8B-DA23-43CF-8CFD-0E2B28F2A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1" y="3403"/>
              <a:ext cx="63" cy="210"/>
            </a:xfrm>
            <a:custGeom>
              <a:avLst/>
              <a:gdLst>
                <a:gd name="T0" fmla="*/ 0 w 43"/>
                <a:gd name="T1" fmla="*/ 0 h 143"/>
                <a:gd name="T2" fmla="*/ 1 w 43"/>
                <a:gd name="T3" fmla="*/ 452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7" name="Freeform 43">
              <a:extLst>
                <a:ext uri="{FF2B5EF4-FFF2-40B4-BE49-F238E27FC236}">
                  <a16:creationId xmlns:a16="http://schemas.microsoft.com/office/drawing/2014/main" id="{0BD3B6E4-BB50-4B96-B451-63A2A6215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735"/>
              <a:ext cx="251" cy="480"/>
            </a:xfrm>
            <a:custGeom>
              <a:avLst/>
              <a:gdLst>
                <a:gd name="T0" fmla="*/ 548 w 170"/>
                <a:gd name="T1" fmla="*/ 0 h 326"/>
                <a:gd name="T2" fmla="*/ 403 w 170"/>
                <a:gd name="T3" fmla="*/ 1041 h 326"/>
                <a:gd name="T4" fmla="*/ 548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8" name="Freeform 44">
              <a:extLst>
                <a:ext uri="{FF2B5EF4-FFF2-40B4-BE49-F238E27FC236}">
                  <a16:creationId xmlns:a16="http://schemas.microsoft.com/office/drawing/2014/main" id="{A015B954-EBF7-4702-AB3C-CB94A864E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484"/>
              <a:ext cx="129" cy="133"/>
            </a:xfrm>
            <a:custGeom>
              <a:avLst/>
              <a:gdLst>
                <a:gd name="T0" fmla="*/ 0 w 88"/>
                <a:gd name="T1" fmla="*/ 291 h 90"/>
                <a:gd name="T2" fmla="*/ 95 w 88"/>
                <a:gd name="T3" fmla="*/ 142 h 90"/>
                <a:gd name="T4" fmla="*/ 277 w 88"/>
                <a:gd name="T5" fmla="*/ 0 h 90"/>
                <a:gd name="T6" fmla="*/ 142 w 88"/>
                <a:gd name="T7" fmla="*/ 142 h 90"/>
                <a:gd name="T8" fmla="*/ 0 w 88"/>
                <a:gd name="T9" fmla="*/ 29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9" name="Freeform 45">
              <a:extLst>
                <a:ext uri="{FF2B5EF4-FFF2-40B4-BE49-F238E27FC236}">
                  <a16:creationId xmlns:a16="http://schemas.microsoft.com/office/drawing/2014/main" id="{B37D5C74-9DE0-4AE6-BC9D-BAF958ADA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2780"/>
              <a:ext cx="36" cy="68"/>
            </a:xfrm>
            <a:custGeom>
              <a:avLst/>
              <a:gdLst>
                <a:gd name="T0" fmla="*/ 81 w 24"/>
                <a:gd name="T1" fmla="*/ 0 h 46"/>
                <a:gd name="T2" fmla="*/ 14 w 24"/>
                <a:gd name="T3" fmla="*/ 149 h 46"/>
                <a:gd name="T4" fmla="*/ 81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0" name="Freeform 46">
              <a:extLst>
                <a:ext uri="{FF2B5EF4-FFF2-40B4-BE49-F238E27FC236}">
                  <a16:creationId xmlns:a16="http://schemas.microsoft.com/office/drawing/2014/main" id="{D7E67F08-ACB0-48B5-A2E3-56A4F0C44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2469"/>
              <a:ext cx="53" cy="164"/>
            </a:xfrm>
            <a:custGeom>
              <a:avLst/>
              <a:gdLst>
                <a:gd name="T0" fmla="*/ 6 w 36"/>
                <a:gd name="T1" fmla="*/ 0 h 111"/>
                <a:gd name="T2" fmla="*/ 74 w 36"/>
                <a:gd name="T3" fmla="*/ 157 h 111"/>
                <a:gd name="T4" fmla="*/ 27 w 36"/>
                <a:gd name="T5" fmla="*/ 358 h 111"/>
                <a:gd name="T6" fmla="*/ 32 w 36"/>
                <a:gd name="T7" fmla="*/ 232 h 111"/>
                <a:gd name="T8" fmla="*/ 6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1" name="Freeform 47">
              <a:extLst>
                <a:ext uri="{FF2B5EF4-FFF2-40B4-BE49-F238E27FC236}">
                  <a16:creationId xmlns:a16="http://schemas.microsoft.com/office/drawing/2014/main" id="{3B84303C-4CDA-4BA0-8DD4-9C3F6F598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3028"/>
              <a:ext cx="41" cy="59"/>
            </a:xfrm>
            <a:custGeom>
              <a:avLst/>
              <a:gdLst>
                <a:gd name="T0" fmla="*/ 0 w 28"/>
                <a:gd name="T1" fmla="*/ 0 h 40"/>
                <a:gd name="T2" fmla="*/ 88 w 28"/>
                <a:gd name="T3" fmla="*/ 128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2" name="Freeform 48">
              <a:extLst>
                <a:ext uri="{FF2B5EF4-FFF2-40B4-BE49-F238E27FC236}">
                  <a16:creationId xmlns:a16="http://schemas.microsoft.com/office/drawing/2014/main" id="{2A97D8F3-8CF7-4BD1-A68E-AEEA85613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100"/>
              <a:ext cx="87" cy="25"/>
            </a:xfrm>
            <a:custGeom>
              <a:avLst/>
              <a:gdLst>
                <a:gd name="T0" fmla="*/ 0 w 59"/>
                <a:gd name="T1" fmla="*/ 0 h 17"/>
                <a:gd name="T2" fmla="*/ 189 w 59"/>
                <a:gd name="T3" fmla="*/ 28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3" name="Freeform 49">
              <a:extLst>
                <a:ext uri="{FF2B5EF4-FFF2-40B4-BE49-F238E27FC236}">
                  <a16:creationId xmlns:a16="http://schemas.microsoft.com/office/drawing/2014/main" id="{1DEC9C78-8B12-4B73-941A-DFF4E3080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670"/>
              <a:ext cx="162" cy="216"/>
            </a:xfrm>
            <a:custGeom>
              <a:avLst/>
              <a:gdLst>
                <a:gd name="T0" fmla="*/ 352 w 110"/>
                <a:gd name="T1" fmla="*/ 0 h 147"/>
                <a:gd name="T2" fmla="*/ 202 w 110"/>
                <a:gd name="T3" fmla="*/ 162 h 147"/>
                <a:gd name="T4" fmla="*/ 0 w 110"/>
                <a:gd name="T5" fmla="*/ 466 h 147"/>
                <a:gd name="T6" fmla="*/ 184 w 110"/>
                <a:gd name="T7" fmla="*/ 197 h 147"/>
                <a:gd name="T8" fmla="*/ 352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4" name="Freeform 50">
              <a:extLst>
                <a:ext uri="{FF2B5EF4-FFF2-40B4-BE49-F238E27FC236}">
                  <a16:creationId xmlns:a16="http://schemas.microsoft.com/office/drawing/2014/main" id="{E6715DD0-13DE-40E8-96B8-BC1A2E216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3147"/>
              <a:ext cx="173" cy="242"/>
            </a:xfrm>
            <a:custGeom>
              <a:avLst/>
              <a:gdLst>
                <a:gd name="T0" fmla="*/ 0 w 117"/>
                <a:gd name="T1" fmla="*/ 0 h 164"/>
                <a:gd name="T2" fmla="*/ 379 w 117"/>
                <a:gd name="T3" fmla="*/ 527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5" name="Freeform 51">
              <a:extLst>
                <a:ext uri="{FF2B5EF4-FFF2-40B4-BE49-F238E27FC236}">
                  <a16:creationId xmlns:a16="http://schemas.microsoft.com/office/drawing/2014/main" id="{8E7A4091-2C6E-4C74-8AA0-9455A8C9F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373"/>
              <a:ext cx="154" cy="37"/>
            </a:xfrm>
            <a:custGeom>
              <a:avLst/>
              <a:gdLst>
                <a:gd name="T0" fmla="*/ 0 w 105"/>
                <a:gd name="T1" fmla="*/ 1 h 25"/>
                <a:gd name="T2" fmla="*/ 331 w 105"/>
                <a:gd name="T3" fmla="*/ 81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6" name="Freeform 52">
              <a:extLst>
                <a:ext uri="{FF2B5EF4-FFF2-40B4-BE49-F238E27FC236}">
                  <a16:creationId xmlns:a16="http://schemas.microsoft.com/office/drawing/2014/main" id="{3061C0F2-4F1F-49B6-A60C-82FC3D7F2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429"/>
              <a:ext cx="112" cy="64"/>
            </a:xfrm>
            <a:custGeom>
              <a:avLst/>
              <a:gdLst>
                <a:gd name="T0" fmla="*/ 243 w 76"/>
                <a:gd name="T1" fmla="*/ 141 h 43"/>
                <a:gd name="T2" fmla="*/ 0 w 76"/>
                <a:gd name="T3" fmla="*/ 0 h 43"/>
                <a:gd name="T4" fmla="*/ 243 w 76"/>
                <a:gd name="T5" fmla="*/ 14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7" name="Freeform 53">
              <a:extLst>
                <a:ext uri="{FF2B5EF4-FFF2-40B4-BE49-F238E27FC236}">
                  <a16:creationId xmlns:a16="http://schemas.microsoft.com/office/drawing/2014/main" id="{09E27A5D-BC1F-4858-BB72-FA72DF32B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376"/>
              <a:ext cx="156" cy="34"/>
            </a:xfrm>
            <a:custGeom>
              <a:avLst/>
              <a:gdLst>
                <a:gd name="T0" fmla="*/ 0 w 106"/>
                <a:gd name="T1" fmla="*/ 0 h 23"/>
                <a:gd name="T2" fmla="*/ 338 w 106"/>
                <a:gd name="T3" fmla="*/ 74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8" name="Freeform 54">
              <a:extLst>
                <a:ext uri="{FF2B5EF4-FFF2-40B4-BE49-F238E27FC236}">
                  <a16:creationId xmlns:a16="http://schemas.microsoft.com/office/drawing/2014/main" id="{5700A096-654C-487D-81D6-5B6F651EC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440"/>
              <a:ext cx="79" cy="51"/>
            </a:xfrm>
            <a:custGeom>
              <a:avLst/>
              <a:gdLst>
                <a:gd name="T0" fmla="*/ 0 w 54"/>
                <a:gd name="T1" fmla="*/ 0 h 35"/>
                <a:gd name="T2" fmla="*/ 170 w 54"/>
                <a:gd name="T3" fmla="*/ 108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9" name="Freeform 55">
              <a:extLst>
                <a:ext uri="{FF2B5EF4-FFF2-40B4-BE49-F238E27FC236}">
                  <a16:creationId xmlns:a16="http://schemas.microsoft.com/office/drawing/2014/main" id="{C3B0C932-EAC2-47CD-8EDC-7DD3ED04A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506"/>
              <a:ext cx="1701" cy="1214"/>
            </a:xfrm>
            <a:custGeom>
              <a:avLst/>
              <a:gdLst>
                <a:gd name="T0" fmla="*/ 2783 w 1154"/>
                <a:gd name="T1" fmla="*/ 0 h 823"/>
                <a:gd name="T2" fmla="*/ 3048 w 1154"/>
                <a:gd name="T3" fmla="*/ 655 h 823"/>
                <a:gd name="T4" fmla="*/ 3048 w 1154"/>
                <a:gd name="T5" fmla="*/ 2317 h 823"/>
                <a:gd name="T6" fmla="*/ 2162 w 1154"/>
                <a:gd name="T7" fmla="*/ 2534 h 823"/>
                <a:gd name="T8" fmla="*/ 0 w 1154"/>
                <a:gd name="T9" fmla="*/ 1630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0" name="Freeform 56">
              <a:extLst>
                <a:ext uri="{FF2B5EF4-FFF2-40B4-BE49-F238E27FC236}">
                  <a16:creationId xmlns:a16="http://schemas.microsoft.com/office/drawing/2014/main" id="{470FF18C-4A79-47BC-870E-928AFB320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376"/>
              <a:ext cx="268" cy="221"/>
            </a:xfrm>
            <a:custGeom>
              <a:avLst/>
              <a:gdLst>
                <a:gd name="T0" fmla="*/ 582 w 182"/>
                <a:gd name="T1" fmla="*/ 242 h 150"/>
                <a:gd name="T2" fmla="*/ 243 w 182"/>
                <a:gd name="T3" fmla="*/ 211 h 150"/>
                <a:gd name="T4" fmla="*/ 35 w 182"/>
                <a:gd name="T5" fmla="*/ 0 h 150"/>
                <a:gd name="T6" fmla="*/ 82 w 182"/>
                <a:gd name="T7" fmla="*/ 155 h 150"/>
                <a:gd name="T8" fmla="*/ 175 w 182"/>
                <a:gd name="T9" fmla="*/ 324 h 150"/>
                <a:gd name="T10" fmla="*/ 345 w 182"/>
                <a:gd name="T11" fmla="*/ 458 h 150"/>
                <a:gd name="T12" fmla="*/ 390 w 182"/>
                <a:gd name="T13" fmla="*/ 390 h 150"/>
                <a:gd name="T14" fmla="*/ 446 w 182"/>
                <a:gd name="T15" fmla="*/ 339 h 150"/>
                <a:gd name="T16" fmla="*/ 574 w 182"/>
                <a:gd name="T17" fmla="*/ 249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1" name="Freeform 57">
              <a:extLst>
                <a:ext uri="{FF2B5EF4-FFF2-40B4-BE49-F238E27FC236}">
                  <a16:creationId xmlns:a16="http://schemas.microsoft.com/office/drawing/2014/main" id="{6DBFCCB2-62BC-4B16-B0C9-47DE3B3E0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904"/>
              <a:ext cx="25" cy="64"/>
            </a:xfrm>
            <a:custGeom>
              <a:avLst/>
              <a:gdLst>
                <a:gd name="T0" fmla="*/ 28 w 17"/>
                <a:gd name="T1" fmla="*/ 141 h 43"/>
                <a:gd name="T2" fmla="*/ 28 w 17"/>
                <a:gd name="T3" fmla="*/ 140 h 43"/>
                <a:gd name="T4" fmla="*/ 0 w 17"/>
                <a:gd name="T5" fmla="*/ 0 h 43"/>
                <a:gd name="T6" fmla="*/ 15 w 17"/>
                <a:gd name="T7" fmla="*/ 140 h 43"/>
                <a:gd name="T8" fmla="*/ 13 w 17"/>
                <a:gd name="T9" fmla="*/ 14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9" y="43"/>
                  </a:moveTo>
                  <a:cubicBezTo>
                    <a:pt x="9" y="43"/>
                    <a:pt x="9" y="43"/>
                    <a:pt x="9" y="42"/>
                  </a:cubicBezTo>
                  <a:cubicBezTo>
                    <a:pt x="17" y="18"/>
                    <a:pt x="0" y="0"/>
                    <a:pt x="0" y="0"/>
                  </a:cubicBezTo>
                  <a:cubicBezTo>
                    <a:pt x="0" y="0"/>
                    <a:pt x="14" y="17"/>
                    <a:pt x="5" y="42"/>
                  </a:cubicBezTo>
                  <a:cubicBezTo>
                    <a:pt x="4" y="43"/>
                    <a:pt x="4" y="43"/>
                    <a:pt x="4" y="43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2" name="Freeform 58">
              <a:extLst>
                <a:ext uri="{FF2B5EF4-FFF2-40B4-BE49-F238E27FC236}">
                  <a16:creationId xmlns:a16="http://schemas.microsoft.com/office/drawing/2014/main" id="{99AAE281-CDF5-4F85-A9DA-F43A61A13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276"/>
              <a:ext cx="595" cy="1249"/>
            </a:xfrm>
            <a:custGeom>
              <a:avLst/>
              <a:gdLst>
                <a:gd name="T0" fmla="*/ 161 w 404"/>
                <a:gd name="T1" fmla="*/ 137 h 847"/>
                <a:gd name="T2" fmla="*/ 162 w 404"/>
                <a:gd name="T3" fmla="*/ 142 h 847"/>
                <a:gd name="T4" fmla="*/ 561 w 404"/>
                <a:gd name="T5" fmla="*/ 262 h 847"/>
                <a:gd name="T6" fmla="*/ 1006 w 404"/>
                <a:gd name="T7" fmla="*/ 411 h 847"/>
                <a:gd name="T8" fmla="*/ 1035 w 404"/>
                <a:gd name="T9" fmla="*/ 500 h 847"/>
                <a:gd name="T10" fmla="*/ 1035 w 404"/>
                <a:gd name="T11" fmla="*/ 500 h 847"/>
                <a:gd name="T12" fmla="*/ 555 w 404"/>
                <a:gd name="T13" fmla="*/ 302 h 847"/>
                <a:gd name="T14" fmla="*/ 221 w 404"/>
                <a:gd name="T15" fmla="*/ 211 h 847"/>
                <a:gd name="T16" fmla="*/ 467 w 404"/>
                <a:gd name="T17" fmla="*/ 372 h 847"/>
                <a:gd name="T18" fmla="*/ 716 w 404"/>
                <a:gd name="T19" fmla="*/ 783 h 847"/>
                <a:gd name="T20" fmla="*/ 985 w 404"/>
                <a:gd name="T21" fmla="*/ 1007 h 847"/>
                <a:gd name="T22" fmla="*/ 1115 w 404"/>
                <a:gd name="T23" fmla="*/ 1163 h 847"/>
                <a:gd name="T24" fmla="*/ 959 w 404"/>
                <a:gd name="T25" fmla="*/ 998 h 847"/>
                <a:gd name="T26" fmla="*/ 680 w 404"/>
                <a:gd name="T27" fmla="*/ 783 h 847"/>
                <a:gd name="T28" fmla="*/ 560 w 404"/>
                <a:gd name="T29" fmla="*/ 522 h 847"/>
                <a:gd name="T30" fmla="*/ 524 w 404"/>
                <a:gd name="T31" fmla="*/ 655 h 847"/>
                <a:gd name="T32" fmla="*/ 533 w 404"/>
                <a:gd name="T33" fmla="*/ 975 h 847"/>
                <a:gd name="T34" fmla="*/ 717 w 404"/>
                <a:gd name="T35" fmla="*/ 1343 h 847"/>
                <a:gd name="T36" fmla="*/ 932 w 404"/>
                <a:gd name="T37" fmla="*/ 1507 h 847"/>
                <a:gd name="T38" fmla="*/ 1178 w 404"/>
                <a:gd name="T39" fmla="*/ 1655 h 847"/>
                <a:gd name="T40" fmla="*/ 1289 w 404"/>
                <a:gd name="T41" fmla="*/ 1674 h 847"/>
                <a:gd name="T42" fmla="*/ 1162 w 404"/>
                <a:gd name="T43" fmla="*/ 1674 h 847"/>
                <a:gd name="T44" fmla="*/ 937 w 404"/>
                <a:gd name="T45" fmla="*/ 1535 h 847"/>
                <a:gd name="T46" fmla="*/ 770 w 404"/>
                <a:gd name="T47" fmla="*/ 1481 h 847"/>
                <a:gd name="T48" fmla="*/ 816 w 404"/>
                <a:gd name="T49" fmla="*/ 1744 h 847"/>
                <a:gd name="T50" fmla="*/ 912 w 404"/>
                <a:gd name="T51" fmla="*/ 1975 h 847"/>
                <a:gd name="T52" fmla="*/ 1211 w 404"/>
                <a:gd name="T53" fmla="*/ 2433 h 847"/>
                <a:gd name="T54" fmla="*/ 1290 w 404"/>
                <a:gd name="T55" fmla="*/ 2716 h 847"/>
                <a:gd name="T56" fmla="*/ 1175 w 404"/>
                <a:gd name="T57" fmla="*/ 2418 h 847"/>
                <a:gd name="T58" fmla="*/ 881 w 404"/>
                <a:gd name="T59" fmla="*/ 1975 h 847"/>
                <a:gd name="T60" fmla="*/ 822 w 404"/>
                <a:gd name="T61" fmla="*/ 1802 h 847"/>
                <a:gd name="T62" fmla="*/ 803 w 404"/>
                <a:gd name="T63" fmla="*/ 1924 h 847"/>
                <a:gd name="T64" fmla="*/ 664 w 404"/>
                <a:gd name="T65" fmla="*/ 2103 h 847"/>
                <a:gd name="T66" fmla="*/ 533 w 404"/>
                <a:gd name="T67" fmla="*/ 2346 h 847"/>
                <a:gd name="T68" fmla="*/ 216 w 404"/>
                <a:gd name="T69" fmla="*/ 2464 h 847"/>
                <a:gd name="T70" fmla="*/ 386 w 404"/>
                <a:gd name="T71" fmla="*/ 2365 h 847"/>
                <a:gd name="T72" fmla="*/ 616 w 404"/>
                <a:gd name="T73" fmla="*/ 2141 h 847"/>
                <a:gd name="T74" fmla="*/ 763 w 404"/>
                <a:gd name="T75" fmla="*/ 1924 h 847"/>
                <a:gd name="T76" fmla="*/ 751 w 404"/>
                <a:gd name="T77" fmla="*/ 1731 h 847"/>
                <a:gd name="T78" fmla="*/ 711 w 404"/>
                <a:gd name="T79" fmla="*/ 1494 h 847"/>
                <a:gd name="T80" fmla="*/ 629 w 404"/>
                <a:gd name="T81" fmla="*/ 1315 h 847"/>
                <a:gd name="T82" fmla="*/ 499 w 404"/>
                <a:gd name="T83" fmla="*/ 961 h 847"/>
                <a:gd name="T84" fmla="*/ 336 w 404"/>
                <a:gd name="T85" fmla="*/ 1231 h 847"/>
                <a:gd name="T86" fmla="*/ 243 w 404"/>
                <a:gd name="T87" fmla="*/ 1545 h 847"/>
                <a:gd name="T88" fmla="*/ 311 w 404"/>
                <a:gd name="T89" fmla="*/ 1256 h 847"/>
                <a:gd name="T90" fmla="*/ 487 w 404"/>
                <a:gd name="T91" fmla="*/ 883 h 847"/>
                <a:gd name="T92" fmla="*/ 467 w 404"/>
                <a:gd name="T93" fmla="*/ 681 h 847"/>
                <a:gd name="T94" fmla="*/ 486 w 404"/>
                <a:gd name="T95" fmla="*/ 432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3" name="Freeform 59">
              <a:extLst>
                <a:ext uri="{FF2B5EF4-FFF2-40B4-BE49-F238E27FC236}">
                  <a16:creationId xmlns:a16="http://schemas.microsoft.com/office/drawing/2014/main" id="{6B14E9B9-6299-42CD-87DD-9DF28B152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2968"/>
              <a:ext cx="20" cy="82"/>
            </a:xfrm>
            <a:custGeom>
              <a:avLst/>
              <a:gdLst>
                <a:gd name="T0" fmla="*/ 27 w 14"/>
                <a:gd name="T1" fmla="*/ 0 h 56"/>
                <a:gd name="T2" fmla="*/ 41 w 14"/>
                <a:gd name="T3" fmla="*/ 176 h 56"/>
                <a:gd name="T4" fmla="*/ 41 w 14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6">
                  <a:moveTo>
                    <a:pt x="9" y="0"/>
                  </a:moveTo>
                  <a:cubicBezTo>
                    <a:pt x="0" y="25"/>
                    <a:pt x="14" y="56"/>
                    <a:pt x="14" y="56"/>
                  </a:cubicBezTo>
                  <a:cubicBezTo>
                    <a:pt x="14" y="56"/>
                    <a:pt x="7" y="24"/>
                    <a:pt x="14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4" name="Freeform 60">
              <a:extLst>
                <a:ext uri="{FF2B5EF4-FFF2-40B4-BE49-F238E27FC236}">
                  <a16:creationId xmlns:a16="http://schemas.microsoft.com/office/drawing/2014/main" id="{3788990E-F65C-4B7B-9DE2-ABD6FD650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929"/>
              <a:ext cx="16" cy="111"/>
            </a:xfrm>
            <a:custGeom>
              <a:avLst/>
              <a:gdLst>
                <a:gd name="T0" fmla="*/ 25 w 11"/>
                <a:gd name="T1" fmla="*/ 0 h 75"/>
                <a:gd name="T2" fmla="*/ 15 w 11"/>
                <a:gd name="T3" fmla="*/ 87 h 75"/>
                <a:gd name="T4" fmla="*/ 19 w 11"/>
                <a:gd name="T5" fmla="*/ 243 h 75"/>
                <a:gd name="T6" fmla="*/ 19 w 11"/>
                <a:gd name="T7" fmla="*/ 110 h 75"/>
                <a:gd name="T8" fmla="*/ 25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5" name="Freeform 61">
              <a:extLst>
                <a:ext uri="{FF2B5EF4-FFF2-40B4-BE49-F238E27FC236}">
                  <a16:creationId xmlns:a16="http://schemas.microsoft.com/office/drawing/2014/main" id="{BAF02AF4-FCEF-4D4A-96BC-DFA4331B3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909"/>
              <a:ext cx="49" cy="66"/>
            </a:xfrm>
            <a:custGeom>
              <a:avLst/>
              <a:gdLst>
                <a:gd name="T0" fmla="*/ 108 w 33"/>
                <a:gd name="T1" fmla="*/ 0 h 45"/>
                <a:gd name="T2" fmla="*/ 74 w 33"/>
                <a:gd name="T3" fmla="*/ 142 h 45"/>
                <a:gd name="T4" fmla="*/ 108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6" name="Freeform 62">
              <a:extLst>
                <a:ext uri="{FF2B5EF4-FFF2-40B4-BE49-F238E27FC236}">
                  <a16:creationId xmlns:a16="http://schemas.microsoft.com/office/drawing/2014/main" id="{16748C0F-87A8-4266-A6A0-C9F2E02E3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913"/>
              <a:ext cx="22" cy="41"/>
            </a:xfrm>
            <a:custGeom>
              <a:avLst/>
              <a:gdLst>
                <a:gd name="T0" fmla="*/ 47 w 15"/>
                <a:gd name="T1" fmla="*/ 0 h 28"/>
                <a:gd name="T2" fmla="*/ 19 w 15"/>
                <a:gd name="T3" fmla="*/ 88 h 28"/>
                <a:gd name="T4" fmla="*/ 47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7" name="Freeform 63">
              <a:extLst>
                <a:ext uri="{FF2B5EF4-FFF2-40B4-BE49-F238E27FC236}">
                  <a16:creationId xmlns:a16="http://schemas.microsoft.com/office/drawing/2014/main" id="{A7B794B4-4A96-48E9-A460-31E9ADC01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744"/>
              <a:ext cx="331" cy="560"/>
            </a:xfrm>
            <a:custGeom>
              <a:avLst/>
              <a:gdLst>
                <a:gd name="T0" fmla="*/ 0 w 225"/>
                <a:gd name="T1" fmla="*/ 0 h 380"/>
                <a:gd name="T2" fmla="*/ 28 w 225"/>
                <a:gd name="T3" fmla="*/ 1008 h 380"/>
                <a:gd name="T4" fmla="*/ 690 w 225"/>
                <a:gd name="T5" fmla="*/ 778 h 380"/>
                <a:gd name="T6" fmla="*/ 716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8" name="Freeform 64">
              <a:extLst>
                <a:ext uri="{FF2B5EF4-FFF2-40B4-BE49-F238E27FC236}">
                  <a16:creationId xmlns:a16="http://schemas.microsoft.com/office/drawing/2014/main" id="{7ACE824D-CFE0-4C26-B121-19DF539A3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792"/>
              <a:ext cx="1306" cy="1412"/>
            </a:xfrm>
            <a:custGeom>
              <a:avLst/>
              <a:gdLst>
                <a:gd name="T0" fmla="*/ 2534 w 886"/>
                <a:gd name="T1" fmla="*/ 736 h 957"/>
                <a:gd name="T2" fmla="*/ 2481 w 886"/>
                <a:gd name="T3" fmla="*/ 450 h 957"/>
                <a:gd name="T4" fmla="*/ 2777 w 886"/>
                <a:gd name="T5" fmla="*/ 305 h 957"/>
                <a:gd name="T6" fmla="*/ 2696 w 886"/>
                <a:gd name="T7" fmla="*/ 65 h 957"/>
                <a:gd name="T8" fmla="*/ 1723 w 886"/>
                <a:gd name="T9" fmla="*/ 1045 h 957"/>
                <a:gd name="T10" fmla="*/ 1518 w 886"/>
                <a:gd name="T11" fmla="*/ 1301 h 957"/>
                <a:gd name="T12" fmla="*/ 1688 w 886"/>
                <a:gd name="T13" fmla="*/ 595 h 957"/>
                <a:gd name="T14" fmla="*/ 1508 w 886"/>
                <a:gd name="T15" fmla="*/ 466 h 957"/>
                <a:gd name="T16" fmla="*/ 1095 w 886"/>
                <a:gd name="T17" fmla="*/ 1288 h 957"/>
                <a:gd name="T18" fmla="*/ 771 w 886"/>
                <a:gd name="T19" fmla="*/ 853 h 957"/>
                <a:gd name="T20" fmla="*/ 413 w 886"/>
                <a:gd name="T21" fmla="*/ 971 h 957"/>
                <a:gd name="T22" fmla="*/ 276 w 886"/>
                <a:gd name="T23" fmla="*/ 1968 h 957"/>
                <a:gd name="T24" fmla="*/ 211 w 886"/>
                <a:gd name="T25" fmla="*/ 2998 h 957"/>
                <a:gd name="T26" fmla="*/ 940 w 886"/>
                <a:gd name="T27" fmla="*/ 3073 h 957"/>
                <a:gd name="T28" fmla="*/ 1128 w 886"/>
                <a:gd name="T29" fmla="*/ 2175 h 957"/>
                <a:gd name="T30" fmla="*/ 2101 w 886"/>
                <a:gd name="T31" fmla="*/ 2281 h 957"/>
                <a:gd name="T32" fmla="*/ 1915 w 886"/>
                <a:gd name="T33" fmla="*/ 1548 h 957"/>
                <a:gd name="T34" fmla="*/ 1884 w 886"/>
                <a:gd name="T35" fmla="*/ 1343 h 957"/>
                <a:gd name="T36" fmla="*/ 2329 w 886"/>
                <a:gd name="T37" fmla="*/ 608 h 957"/>
                <a:gd name="T38" fmla="*/ 2460 w 886"/>
                <a:gd name="T39" fmla="*/ 775 h 957"/>
                <a:gd name="T40" fmla="*/ 2460 w 886"/>
                <a:gd name="T41" fmla="*/ 783 h 957"/>
                <a:gd name="T42" fmla="*/ 2534 w 886"/>
                <a:gd name="T43" fmla="*/ 736 h 95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86" h="957">
                  <a:moveTo>
                    <a:pt x="791" y="229"/>
                  </a:moveTo>
                  <a:cubicBezTo>
                    <a:pt x="782" y="162"/>
                    <a:pt x="775" y="140"/>
                    <a:pt x="775" y="140"/>
                  </a:cubicBezTo>
                  <a:cubicBezTo>
                    <a:pt x="832" y="91"/>
                    <a:pt x="867" y="95"/>
                    <a:pt x="867" y="95"/>
                  </a:cubicBezTo>
                  <a:cubicBezTo>
                    <a:pt x="886" y="48"/>
                    <a:pt x="842" y="20"/>
                    <a:pt x="842" y="20"/>
                  </a:cubicBezTo>
                  <a:cubicBezTo>
                    <a:pt x="709" y="0"/>
                    <a:pt x="538" y="325"/>
                    <a:pt x="538" y="325"/>
                  </a:cubicBezTo>
                  <a:cubicBezTo>
                    <a:pt x="538" y="325"/>
                    <a:pt x="502" y="413"/>
                    <a:pt x="474" y="405"/>
                  </a:cubicBezTo>
                  <a:cubicBezTo>
                    <a:pt x="446" y="397"/>
                    <a:pt x="527" y="185"/>
                    <a:pt x="527" y="185"/>
                  </a:cubicBezTo>
                  <a:cubicBezTo>
                    <a:pt x="515" y="149"/>
                    <a:pt x="471" y="145"/>
                    <a:pt x="471" y="145"/>
                  </a:cubicBezTo>
                  <a:cubicBezTo>
                    <a:pt x="435" y="145"/>
                    <a:pt x="370" y="401"/>
                    <a:pt x="342" y="401"/>
                  </a:cubicBezTo>
                  <a:cubicBezTo>
                    <a:pt x="285" y="401"/>
                    <a:pt x="241" y="266"/>
                    <a:pt x="241" y="266"/>
                  </a:cubicBezTo>
                  <a:cubicBezTo>
                    <a:pt x="197" y="246"/>
                    <a:pt x="129" y="302"/>
                    <a:pt x="129" y="302"/>
                  </a:cubicBezTo>
                  <a:cubicBezTo>
                    <a:pt x="165" y="358"/>
                    <a:pt x="190" y="461"/>
                    <a:pt x="86" y="613"/>
                  </a:cubicBezTo>
                  <a:cubicBezTo>
                    <a:pt x="0" y="738"/>
                    <a:pt x="66" y="933"/>
                    <a:pt x="66" y="933"/>
                  </a:cubicBezTo>
                  <a:cubicBezTo>
                    <a:pt x="178" y="839"/>
                    <a:pt x="294" y="957"/>
                    <a:pt x="294" y="957"/>
                  </a:cubicBezTo>
                  <a:cubicBezTo>
                    <a:pt x="294" y="957"/>
                    <a:pt x="238" y="765"/>
                    <a:pt x="352" y="677"/>
                  </a:cubicBezTo>
                  <a:cubicBezTo>
                    <a:pt x="466" y="589"/>
                    <a:pt x="656" y="710"/>
                    <a:pt x="656" y="710"/>
                  </a:cubicBezTo>
                  <a:cubicBezTo>
                    <a:pt x="671" y="559"/>
                    <a:pt x="623" y="506"/>
                    <a:pt x="598" y="482"/>
                  </a:cubicBezTo>
                  <a:cubicBezTo>
                    <a:pt x="573" y="458"/>
                    <a:pt x="576" y="443"/>
                    <a:pt x="588" y="418"/>
                  </a:cubicBezTo>
                  <a:cubicBezTo>
                    <a:pt x="639" y="309"/>
                    <a:pt x="687" y="237"/>
                    <a:pt x="727" y="189"/>
                  </a:cubicBezTo>
                  <a:cubicBezTo>
                    <a:pt x="727" y="189"/>
                    <a:pt x="753" y="186"/>
                    <a:pt x="768" y="241"/>
                  </a:cubicBezTo>
                  <a:cubicBezTo>
                    <a:pt x="768" y="242"/>
                    <a:pt x="768" y="243"/>
                    <a:pt x="768" y="244"/>
                  </a:cubicBezTo>
                  <a:cubicBezTo>
                    <a:pt x="768" y="244"/>
                    <a:pt x="789" y="247"/>
                    <a:pt x="791" y="22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9" name="Freeform 65">
              <a:extLst>
                <a:ext uri="{FF2B5EF4-FFF2-40B4-BE49-F238E27FC236}">
                  <a16:creationId xmlns:a16="http://schemas.microsoft.com/office/drawing/2014/main" id="{FE94171D-501B-4E2E-9B82-B1F9F078A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568"/>
              <a:ext cx="793" cy="665"/>
            </a:xfrm>
            <a:custGeom>
              <a:avLst/>
              <a:gdLst>
                <a:gd name="T0" fmla="*/ 1670 w 538"/>
                <a:gd name="T1" fmla="*/ 324 h 451"/>
                <a:gd name="T2" fmla="*/ 1403 w 538"/>
                <a:gd name="T3" fmla="*/ 60 h 451"/>
                <a:gd name="T4" fmla="*/ 852 w 538"/>
                <a:gd name="T5" fmla="*/ 147 h 451"/>
                <a:gd name="T6" fmla="*/ 588 w 538"/>
                <a:gd name="T7" fmla="*/ 519 h 451"/>
                <a:gd name="T8" fmla="*/ 513 w 538"/>
                <a:gd name="T9" fmla="*/ 911 h 451"/>
                <a:gd name="T10" fmla="*/ 119 w 538"/>
                <a:gd name="T11" fmla="*/ 1237 h 451"/>
                <a:gd name="T12" fmla="*/ 794 w 538"/>
                <a:gd name="T13" fmla="*/ 1346 h 451"/>
                <a:gd name="T14" fmla="*/ 1041 w 538"/>
                <a:gd name="T15" fmla="*/ 939 h 451"/>
                <a:gd name="T16" fmla="*/ 1284 w 538"/>
                <a:gd name="T17" fmla="*/ 696 h 451"/>
                <a:gd name="T18" fmla="*/ 1505 w 538"/>
                <a:gd name="T19" fmla="*/ 602 h 451"/>
                <a:gd name="T20" fmla="*/ 1688 w 538"/>
                <a:gd name="T21" fmla="*/ 459 h 451"/>
                <a:gd name="T22" fmla="*/ 1682 w 538"/>
                <a:gd name="T23" fmla="*/ 326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4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0" name="Freeform 66">
              <a:extLst>
                <a:ext uri="{FF2B5EF4-FFF2-40B4-BE49-F238E27FC236}">
                  <a16:creationId xmlns:a16="http://schemas.microsoft.com/office/drawing/2014/main" id="{6BA72CC2-76EE-45B4-A91D-F3ADA8C2E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1984"/>
              <a:ext cx="817" cy="1286"/>
            </a:xfrm>
            <a:custGeom>
              <a:avLst/>
              <a:gdLst>
                <a:gd name="T0" fmla="*/ 1149 w 554"/>
                <a:gd name="T1" fmla="*/ 350 h 872"/>
                <a:gd name="T2" fmla="*/ 1731 w 554"/>
                <a:gd name="T3" fmla="*/ 316 h 872"/>
                <a:gd name="T4" fmla="*/ 1663 w 554"/>
                <a:gd name="T5" fmla="*/ 885 h 872"/>
                <a:gd name="T6" fmla="*/ 1343 w 554"/>
                <a:gd name="T7" fmla="*/ 1200 h 872"/>
                <a:gd name="T8" fmla="*/ 1029 w 554"/>
                <a:gd name="T9" fmla="*/ 1613 h 872"/>
                <a:gd name="T10" fmla="*/ 889 w 554"/>
                <a:gd name="T11" fmla="*/ 2730 h 872"/>
                <a:gd name="T12" fmla="*/ 785 w 554"/>
                <a:gd name="T13" fmla="*/ 2743 h 872"/>
                <a:gd name="T14" fmla="*/ 603 w 554"/>
                <a:gd name="T15" fmla="*/ 2647 h 872"/>
                <a:gd name="T16" fmla="*/ 532 w 554"/>
                <a:gd name="T17" fmla="*/ 2464 h 872"/>
                <a:gd name="T18" fmla="*/ 357 w 554"/>
                <a:gd name="T19" fmla="*/ 926 h 872"/>
                <a:gd name="T20" fmla="*/ 453 w 554"/>
                <a:gd name="T21" fmla="*/ 587 h 872"/>
                <a:gd name="T22" fmla="*/ 546 w 554"/>
                <a:gd name="T23" fmla="*/ 468 h 872"/>
                <a:gd name="T24" fmla="*/ 833 w 554"/>
                <a:gd name="T25" fmla="*/ 425 h 872"/>
                <a:gd name="T26" fmla="*/ 1103 w 554"/>
                <a:gd name="T27" fmla="*/ 147 h 872"/>
                <a:gd name="T28" fmla="*/ 1149 w 554"/>
                <a:gd name="T29" fmla="*/ 350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1" name="Oval 67">
              <a:extLst>
                <a:ext uri="{FF2B5EF4-FFF2-40B4-BE49-F238E27FC236}">
                  <a16:creationId xmlns:a16="http://schemas.microsoft.com/office/drawing/2014/main" id="{1288FB12-4C61-422E-88FF-1D05F1419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" y="1704"/>
              <a:ext cx="331" cy="79"/>
            </a:xfrm>
            <a:prstGeom prst="ellipse">
              <a:avLst/>
            </a:pr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002" name="Oval 68">
              <a:extLst>
                <a:ext uri="{FF2B5EF4-FFF2-40B4-BE49-F238E27FC236}">
                  <a16:creationId xmlns:a16="http://schemas.microsoft.com/office/drawing/2014/main" id="{EEE0BA6C-A384-483C-8BF5-1630628E7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" y="1720"/>
              <a:ext cx="281" cy="47"/>
            </a:xfrm>
            <a:prstGeom prst="ellipse">
              <a:avLst/>
            </a:prstGeom>
            <a:solidFill>
              <a:srgbClr val="3E8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003" name="Freeform 69">
              <a:extLst>
                <a:ext uri="{FF2B5EF4-FFF2-40B4-BE49-F238E27FC236}">
                  <a16:creationId xmlns:a16="http://schemas.microsoft.com/office/drawing/2014/main" id="{09B8578F-8D1D-413B-8D1C-1930214FB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1713"/>
              <a:ext cx="281" cy="41"/>
            </a:xfrm>
            <a:custGeom>
              <a:avLst/>
              <a:gdLst>
                <a:gd name="T0" fmla="*/ 580 w 191"/>
                <a:gd name="T1" fmla="*/ 88 h 28"/>
                <a:gd name="T2" fmla="*/ 608 w 191"/>
                <a:gd name="T3" fmla="*/ 66 h 28"/>
                <a:gd name="T4" fmla="*/ 305 w 191"/>
                <a:gd name="T5" fmla="*/ 15 h 28"/>
                <a:gd name="T6" fmla="*/ 0 w 191"/>
                <a:gd name="T7" fmla="*/ 66 h 28"/>
                <a:gd name="T8" fmla="*/ 32 w 191"/>
                <a:gd name="T9" fmla="*/ 88 h 28"/>
                <a:gd name="T10" fmla="*/ 580 w 191"/>
                <a:gd name="T11" fmla="*/ 8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4" name="Line 70">
              <a:extLst>
                <a:ext uri="{FF2B5EF4-FFF2-40B4-BE49-F238E27FC236}">
                  <a16:creationId xmlns:a16="http://schemas.microsoft.com/office/drawing/2014/main" id="{21DCACBA-D0F8-450C-85E7-9A11AF6D6F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53" y="1744"/>
              <a:ext cx="1" cy="20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5" name="Freeform 71">
              <a:extLst>
                <a:ext uri="{FF2B5EF4-FFF2-40B4-BE49-F238E27FC236}">
                  <a16:creationId xmlns:a16="http://schemas.microsoft.com/office/drawing/2014/main" id="{31B716C3-C5E9-455A-A270-6122AEE86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1744"/>
              <a:ext cx="19" cy="455"/>
            </a:xfrm>
            <a:custGeom>
              <a:avLst/>
              <a:gdLst>
                <a:gd name="T0" fmla="*/ 0 w 13"/>
                <a:gd name="T1" fmla="*/ 0 h 309"/>
                <a:gd name="T2" fmla="*/ 32 w 13"/>
                <a:gd name="T3" fmla="*/ 987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6" name="Oval 72">
              <a:extLst>
                <a:ext uri="{FF2B5EF4-FFF2-40B4-BE49-F238E27FC236}">
                  <a16:creationId xmlns:a16="http://schemas.microsoft.com/office/drawing/2014/main" id="{BE9E380C-EFAF-48D2-B4B9-CB7A6C766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" y="1704"/>
              <a:ext cx="331" cy="79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007" name="Oval 73">
              <a:extLst>
                <a:ext uri="{FF2B5EF4-FFF2-40B4-BE49-F238E27FC236}">
                  <a16:creationId xmlns:a16="http://schemas.microsoft.com/office/drawing/2014/main" id="{4EC5E518-5D84-40D1-9AD9-7B9E2AF0C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" y="1720"/>
              <a:ext cx="281" cy="47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008" name="Freeform 74">
              <a:extLst>
                <a:ext uri="{FF2B5EF4-FFF2-40B4-BE49-F238E27FC236}">
                  <a16:creationId xmlns:a16="http://schemas.microsoft.com/office/drawing/2014/main" id="{34C4A1B0-FA12-4B1F-BD8D-C56F808F9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1984"/>
              <a:ext cx="817" cy="1286"/>
            </a:xfrm>
            <a:custGeom>
              <a:avLst/>
              <a:gdLst>
                <a:gd name="T0" fmla="*/ 1149 w 554"/>
                <a:gd name="T1" fmla="*/ 350 h 872"/>
                <a:gd name="T2" fmla="*/ 1731 w 554"/>
                <a:gd name="T3" fmla="*/ 316 h 872"/>
                <a:gd name="T4" fmla="*/ 1663 w 554"/>
                <a:gd name="T5" fmla="*/ 885 h 872"/>
                <a:gd name="T6" fmla="*/ 1343 w 554"/>
                <a:gd name="T7" fmla="*/ 1200 h 872"/>
                <a:gd name="T8" fmla="*/ 1029 w 554"/>
                <a:gd name="T9" fmla="*/ 1613 h 872"/>
                <a:gd name="T10" fmla="*/ 889 w 554"/>
                <a:gd name="T11" fmla="*/ 2730 h 872"/>
                <a:gd name="T12" fmla="*/ 785 w 554"/>
                <a:gd name="T13" fmla="*/ 2743 h 872"/>
                <a:gd name="T14" fmla="*/ 603 w 554"/>
                <a:gd name="T15" fmla="*/ 2647 h 872"/>
                <a:gd name="T16" fmla="*/ 532 w 554"/>
                <a:gd name="T17" fmla="*/ 2464 h 872"/>
                <a:gd name="T18" fmla="*/ 357 w 554"/>
                <a:gd name="T19" fmla="*/ 926 h 872"/>
                <a:gd name="T20" fmla="*/ 453 w 554"/>
                <a:gd name="T21" fmla="*/ 587 h 872"/>
                <a:gd name="T22" fmla="*/ 546 w 554"/>
                <a:gd name="T23" fmla="*/ 468 h 872"/>
                <a:gd name="T24" fmla="*/ 833 w 554"/>
                <a:gd name="T25" fmla="*/ 425 h 872"/>
                <a:gd name="T26" fmla="*/ 1103 w 554"/>
                <a:gd name="T27" fmla="*/ 147 h 872"/>
                <a:gd name="T28" fmla="*/ 1149 w 554"/>
                <a:gd name="T29" fmla="*/ 350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9" name="Freeform 75">
              <a:extLst>
                <a:ext uri="{FF2B5EF4-FFF2-40B4-BE49-F238E27FC236}">
                  <a16:creationId xmlns:a16="http://schemas.microsoft.com/office/drawing/2014/main" id="{FB85FEAE-5F55-403B-A680-C8789515D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643"/>
              <a:ext cx="803" cy="882"/>
            </a:xfrm>
            <a:custGeom>
              <a:avLst/>
              <a:gdLst>
                <a:gd name="T0" fmla="*/ 569 w 545"/>
                <a:gd name="T1" fmla="*/ 68 h 598"/>
                <a:gd name="T2" fmla="*/ 169 w 545"/>
                <a:gd name="T3" fmla="*/ 394 h 598"/>
                <a:gd name="T4" fmla="*/ 102 w 545"/>
                <a:gd name="T5" fmla="*/ 851 h 598"/>
                <a:gd name="T6" fmla="*/ 19 w 545"/>
                <a:gd name="T7" fmla="*/ 1634 h 598"/>
                <a:gd name="T8" fmla="*/ 703 w 545"/>
                <a:gd name="T9" fmla="*/ 1580 h 598"/>
                <a:gd name="T10" fmla="*/ 968 w 545"/>
                <a:gd name="T11" fmla="*/ 1378 h 598"/>
                <a:gd name="T12" fmla="*/ 944 w 545"/>
                <a:gd name="T13" fmla="*/ 687 h 598"/>
                <a:gd name="T14" fmla="*/ 1425 w 545"/>
                <a:gd name="T15" fmla="*/ 988 h 598"/>
                <a:gd name="T16" fmla="*/ 1730 w 545"/>
                <a:gd name="T17" fmla="*/ 614 h 598"/>
                <a:gd name="T18" fmla="*/ 738 w 545"/>
                <a:gd name="T19" fmla="*/ 128 h 598"/>
                <a:gd name="T20" fmla="*/ 569 w 545"/>
                <a:gd name="T21" fmla="*/ 68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0" name="Freeform 76">
              <a:extLst>
                <a:ext uri="{FF2B5EF4-FFF2-40B4-BE49-F238E27FC236}">
                  <a16:creationId xmlns:a16="http://schemas.microsoft.com/office/drawing/2014/main" id="{56FC6C53-7414-4617-8813-9E6767FA2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643"/>
              <a:ext cx="802" cy="882"/>
            </a:xfrm>
            <a:custGeom>
              <a:avLst/>
              <a:gdLst>
                <a:gd name="T0" fmla="*/ 1452 w 544"/>
                <a:gd name="T1" fmla="*/ 985 h 598"/>
                <a:gd name="T2" fmla="*/ 1734 w 544"/>
                <a:gd name="T3" fmla="*/ 614 h 598"/>
                <a:gd name="T4" fmla="*/ 742 w 544"/>
                <a:gd name="T5" fmla="*/ 128 h 598"/>
                <a:gd name="T6" fmla="*/ 569 w 544"/>
                <a:gd name="T7" fmla="*/ 68 h 598"/>
                <a:gd name="T8" fmla="*/ 170 w 544"/>
                <a:gd name="T9" fmla="*/ 394 h 598"/>
                <a:gd name="T10" fmla="*/ 102 w 544"/>
                <a:gd name="T11" fmla="*/ 851 h 598"/>
                <a:gd name="T12" fmla="*/ 19 w 544"/>
                <a:gd name="T13" fmla="*/ 1634 h 598"/>
                <a:gd name="T14" fmla="*/ 705 w 544"/>
                <a:gd name="T15" fmla="*/ 1580 h 598"/>
                <a:gd name="T16" fmla="*/ 972 w 544"/>
                <a:gd name="T17" fmla="*/ 1378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1" name="Freeform 77">
              <a:extLst>
                <a:ext uri="{FF2B5EF4-FFF2-40B4-BE49-F238E27FC236}">
                  <a16:creationId xmlns:a16="http://schemas.microsoft.com/office/drawing/2014/main" id="{EC6A209D-3786-4092-8337-1C70658C3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865"/>
              <a:ext cx="437" cy="498"/>
            </a:xfrm>
            <a:custGeom>
              <a:avLst/>
              <a:gdLst>
                <a:gd name="T0" fmla="*/ 898 w 296"/>
                <a:gd name="T1" fmla="*/ 972 h 338"/>
                <a:gd name="T2" fmla="*/ 589 w 296"/>
                <a:gd name="T3" fmla="*/ 1061 h 338"/>
                <a:gd name="T4" fmla="*/ 174 w 296"/>
                <a:gd name="T5" fmla="*/ 784 h 338"/>
                <a:gd name="T6" fmla="*/ 193 w 296"/>
                <a:gd name="T7" fmla="*/ 192 h 338"/>
                <a:gd name="T8" fmla="*/ 722 w 296"/>
                <a:gd name="T9" fmla="*/ 489 h 338"/>
                <a:gd name="T10" fmla="*/ 892 w 296"/>
                <a:gd name="T11" fmla="*/ 775 h 338"/>
                <a:gd name="T12" fmla="*/ 898 w 296"/>
                <a:gd name="T13" fmla="*/ 972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2" name="Freeform 78">
              <a:extLst>
                <a:ext uri="{FF2B5EF4-FFF2-40B4-BE49-F238E27FC236}">
                  <a16:creationId xmlns:a16="http://schemas.microsoft.com/office/drawing/2014/main" id="{2D61CFEB-C436-48E4-B409-B861FF498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865"/>
              <a:ext cx="437" cy="498"/>
            </a:xfrm>
            <a:custGeom>
              <a:avLst/>
              <a:gdLst>
                <a:gd name="T0" fmla="*/ 898 w 296"/>
                <a:gd name="T1" fmla="*/ 972 h 338"/>
                <a:gd name="T2" fmla="*/ 589 w 296"/>
                <a:gd name="T3" fmla="*/ 1061 h 338"/>
                <a:gd name="T4" fmla="*/ 174 w 296"/>
                <a:gd name="T5" fmla="*/ 784 h 338"/>
                <a:gd name="T6" fmla="*/ 193 w 296"/>
                <a:gd name="T7" fmla="*/ 192 h 338"/>
                <a:gd name="T8" fmla="*/ 722 w 296"/>
                <a:gd name="T9" fmla="*/ 489 h 338"/>
                <a:gd name="T10" fmla="*/ 892 w 296"/>
                <a:gd name="T11" fmla="*/ 775 h 338"/>
                <a:gd name="T12" fmla="*/ 898 w 296"/>
                <a:gd name="T13" fmla="*/ 972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3" name="Freeform 79">
              <a:extLst>
                <a:ext uri="{FF2B5EF4-FFF2-40B4-BE49-F238E27FC236}">
                  <a16:creationId xmlns:a16="http://schemas.microsoft.com/office/drawing/2014/main" id="{41B61165-CA80-4DCC-9F31-E89D0E8C9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142"/>
              <a:ext cx="171" cy="243"/>
            </a:xfrm>
            <a:custGeom>
              <a:avLst/>
              <a:gdLst>
                <a:gd name="T0" fmla="*/ 371 w 116"/>
                <a:gd name="T1" fmla="*/ 0 h 165"/>
                <a:gd name="T2" fmla="*/ 336 w 116"/>
                <a:gd name="T3" fmla="*/ 68 h 165"/>
                <a:gd name="T4" fmla="*/ 285 w 116"/>
                <a:gd name="T5" fmla="*/ 169 h 165"/>
                <a:gd name="T6" fmla="*/ 150 w 116"/>
                <a:gd name="T7" fmla="*/ 311 h 165"/>
                <a:gd name="T8" fmla="*/ 115 w 116"/>
                <a:gd name="T9" fmla="*/ 409 h 165"/>
                <a:gd name="T10" fmla="*/ 47 w 116"/>
                <a:gd name="T11" fmla="*/ 427 h 165"/>
                <a:gd name="T12" fmla="*/ 9 w 116"/>
                <a:gd name="T13" fmla="*/ 527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4" name="Freeform 80">
              <a:extLst>
                <a:ext uri="{FF2B5EF4-FFF2-40B4-BE49-F238E27FC236}">
                  <a16:creationId xmlns:a16="http://schemas.microsoft.com/office/drawing/2014/main" id="{0F55D314-8D8E-47AA-BB90-66EA1A4F6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335"/>
              <a:ext cx="48" cy="41"/>
            </a:xfrm>
            <a:custGeom>
              <a:avLst/>
              <a:gdLst>
                <a:gd name="T0" fmla="*/ 70 w 33"/>
                <a:gd name="T1" fmla="*/ 86 h 28"/>
                <a:gd name="T2" fmla="*/ 15 w 33"/>
                <a:gd name="T3" fmla="*/ 38 h 28"/>
                <a:gd name="T4" fmla="*/ 102 w 33"/>
                <a:gd name="T5" fmla="*/ 4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19050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5" name="Freeform 81">
              <a:extLst>
                <a:ext uri="{FF2B5EF4-FFF2-40B4-BE49-F238E27FC236}">
                  <a16:creationId xmlns:a16="http://schemas.microsoft.com/office/drawing/2014/main" id="{83435A27-57C4-4798-A7DE-75AC169BA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313"/>
              <a:ext cx="39" cy="37"/>
            </a:xfrm>
            <a:custGeom>
              <a:avLst/>
              <a:gdLst>
                <a:gd name="T0" fmla="*/ 35 w 26"/>
                <a:gd name="T1" fmla="*/ 74 h 25"/>
                <a:gd name="T2" fmla="*/ 21 w 26"/>
                <a:gd name="T3" fmla="*/ 15 h 25"/>
                <a:gd name="T4" fmla="*/ 89 w 26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9525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6" name="Freeform 82">
              <a:extLst>
                <a:ext uri="{FF2B5EF4-FFF2-40B4-BE49-F238E27FC236}">
                  <a16:creationId xmlns:a16="http://schemas.microsoft.com/office/drawing/2014/main" id="{994B0A16-4BEB-46A1-BD9C-4BDFA19C7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005"/>
              <a:ext cx="258" cy="324"/>
            </a:xfrm>
            <a:custGeom>
              <a:avLst/>
              <a:gdLst>
                <a:gd name="T0" fmla="*/ 115 w 175"/>
                <a:gd name="T1" fmla="*/ 35 h 220"/>
                <a:gd name="T2" fmla="*/ 28 w 175"/>
                <a:gd name="T3" fmla="*/ 47 h 220"/>
                <a:gd name="T4" fmla="*/ 22 w 175"/>
                <a:gd name="T5" fmla="*/ 191 h 220"/>
                <a:gd name="T6" fmla="*/ 96 w 175"/>
                <a:gd name="T7" fmla="*/ 518 h 220"/>
                <a:gd name="T8" fmla="*/ 503 w 175"/>
                <a:gd name="T9" fmla="*/ 533 h 220"/>
                <a:gd name="T10" fmla="*/ 276 w 175"/>
                <a:gd name="T11" fmla="*/ 458 h 220"/>
                <a:gd name="T12" fmla="*/ 74 w 175"/>
                <a:gd name="T13" fmla="*/ 270 h 220"/>
                <a:gd name="T14" fmla="*/ 96 w 175"/>
                <a:gd name="T15" fmla="*/ 113 h 220"/>
                <a:gd name="T16" fmla="*/ 109 w 175"/>
                <a:gd name="T17" fmla="*/ 27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7" name="Freeform 83">
              <a:extLst>
                <a:ext uri="{FF2B5EF4-FFF2-40B4-BE49-F238E27FC236}">
                  <a16:creationId xmlns:a16="http://schemas.microsoft.com/office/drawing/2014/main" id="{86D396E0-22CC-425D-917D-1247C5387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233"/>
              <a:ext cx="186" cy="105"/>
            </a:xfrm>
            <a:custGeom>
              <a:avLst/>
              <a:gdLst>
                <a:gd name="T0" fmla="*/ 325 w 126"/>
                <a:gd name="T1" fmla="*/ 28 h 71"/>
                <a:gd name="T2" fmla="*/ 310 w 126"/>
                <a:gd name="T3" fmla="*/ 127 h 71"/>
                <a:gd name="T4" fmla="*/ 177 w 126"/>
                <a:gd name="T5" fmla="*/ 149 h 71"/>
                <a:gd name="T6" fmla="*/ 102 w 126"/>
                <a:gd name="T7" fmla="*/ 133 h 71"/>
                <a:gd name="T8" fmla="*/ 6 w 126"/>
                <a:gd name="T9" fmla="*/ 155 h 71"/>
                <a:gd name="T10" fmla="*/ 183 w 126"/>
                <a:gd name="T11" fmla="*/ 210 h 71"/>
                <a:gd name="T12" fmla="*/ 273 w 126"/>
                <a:gd name="T13" fmla="*/ 220 h 71"/>
                <a:gd name="T14" fmla="*/ 353 w 126"/>
                <a:gd name="T15" fmla="*/ 223 h 71"/>
                <a:gd name="T16" fmla="*/ 393 w 126"/>
                <a:gd name="T17" fmla="*/ 95 h 71"/>
                <a:gd name="T18" fmla="*/ 353 w 126"/>
                <a:gd name="T19" fmla="*/ 9 h 71"/>
                <a:gd name="T20" fmla="*/ 325 w 126"/>
                <a:gd name="T21" fmla="*/ 28 h 71"/>
                <a:gd name="T22" fmla="*/ 325 w 126"/>
                <a:gd name="T23" fmla="*/ 33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8" name="Freeform 84">
              <a:extLst>
                <a:ext uri="{FF2B5EF4-FFF2-40B4-BE49-F238E27FC236}">
                  <a16:creationId xmlns:a16="http://schemas.microsoft.com/office/drawing/2014/main" id="{F536D1C9-DD05-4C9E-A51D-2B5F95E36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938"/>
              <a:ext cx="121" cy="192"/>
            </a:xfrm>
            <a:custGeom>
              <a:avLst/>
              <a:gdLst>
                <a:gd name="T0" fmla="*/ 211 w 82"/>
                <a:gd name="T1" fmla="*/ 32 h 130"/>
                <a:gd name="T2" fmla="*/ 161 w 82"/>
                <a:gd name="T3" fmla="*/ 1 h 130"/>
                <a:gd name="T4" fmla="*/ 109 w 82"/>
                <a:gd name="T5" fmla="*/ 27 h 130"/>
                <a:gd name="T6" fmla="*/ 35 w 82"/>
                <a:gd name="T7" fmla="*/ 157 h 130"/>
                <a:gd name="T8" fmla="*/ 15 w 82"/>
                <a:gd name="T9" fmla="*/ 344 h 130"/>
                <a:gd name="T10" fmla="*/ 69 w 82"/>
                <a:gd name="T11" fmla="*/ 275 h 130"/>
                <a:gd name="T12" fmla="*/ 96 w 82"/>
                <a:gd name="T13" fmla="*/ 177 h 130"/>
                <a:gd name="T14" fmla="*/ 134 w 82"/>
                <a:gd name="T15" fmla="*/ 106 h 130"/>
                <a:gd name="T16" fmla="*/ 196 w 82"/>
                <a:gd name="T17" fmla="*/ 95 h 130"/>
                <a:gd name="T18" fmla="*/ 238 w 82"/>
                <a:gd name="T19" fmla="*/ 106 h 130"/>
                <a:gd name="T20" fmla="*/ 248 w 82"/>
                <a:gd name="T21" fmla="*/ 55 h 130"/>
                <a:gd name="T22" fmla="*/ 210 w 82"/>
                <a:gd name="T23" fmla="*/ 28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9" name="Freeform 85">
              <a:extLst>
                <a:ext uri="{FF2B5EF4-FFF2-40B4-BE49-F238E27FC236}">
                  <a16:creationId xmlns:a16="http://schemas.microsoft.com/office/drawing/2014/main" id="{72622D95-C3D5-48CF-AE19-59E0B7D38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075"/>
              <a:ext cx="198" cy="270"/>
            </a:xfrm>
            <a:custGeom>
              <a:avLst/>
              <a:gdLst>
                <a:gd name="T0" fmla="*/ 22 w 134"/>
                <a:gd name="T1" fmla="*/ 0 h 183"/>
                <a:gd name="T2" fmla="*/ 61 w 134"/>
                <a:gd name="T3" fmla="*/ 270 h 183"/>
                <a:gd name="T4" fmla="*/ 433 w 134"/>
                <a:gd name="T5" fmla="*/ 587 h 183"/>
                <a:gd name="T6" fmla="*/ 148 w 134"/>
                <a:gd name="T7" fmla="*/ 398 h 183"/>
                <a:gd name="T8" fmla="*/ 22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0" name="Freeform 86">
              <a:extLst>
                <a:ext uri="{FF2B5EF4-FFF2-40B4-BE49-F238E27FC236}">
                  <a16:creationId xmlns:a16="http://schemas.microsoft.com/office/drawing/2014/main" id="{E2389865-D5B1-4108-A278-1EDF54BDA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006"/>
              <a:ext cx="40" cy="142"/>
            </a:xfrm>
            <a:custGeom>
              <a:avLst/>
              <a:gdLst>
                <a:gd name="T0" fmla="*/ 87 w 27"/>
                <a:gd name="T1" fmla="*/ 0 h 96"/>
                <a:gd name="T2" fmla="*/ 19 w 27"/>
                <a:gd name="T3" fmla="*/ 104 h 96"/>
                <a:gd name="T4" fmla="*/ 22 w 27"/>
                <a:gd name="T5" fmla="*/ 311 h 96"/>
                <a:gd name="T6" fmla="*/ 9 w 27"/>
                <a:gd name="T7" fmla="*/ 136 h 96"/>
                <a:gd name="T8" fmla="*/ 87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1" name="Freeform 87">
              <a:extLst>
                <a:ext uri="{FF2B5EF4-FFF2-40B4-BE49-F238E27FC236}">
                  <a16:creationId xmlns:a16="http://schemas.microsoft.com/office/drawing/2014/main" id="{9319D538-D8B7-4D34-A598-5717CF802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2636"/>
              <a:ext cx="281" cy="178"/>
            </a:xfrm>
            <a:custGeom>
              <a:avLst/>
              <a:gdLst>
                <a:gd name="T0" fmla="*/ 596 w 191"/>
                <a:gd name="T1" fmla="*/ 141 h 121"/>
                <a:gd name="T2" fmla="*/ 394 w 191"/>
                <a:gd name="T3" fmla="*/ 182 h 121"/>
                <a:gd name="T4" fmla="*/ 124 w 191"/>
                <a:gd name="T5" fmla="*/ 69 h 121"/>
                <a:gd name="T6" fmla="*/ 32 w 191"/>
                <a:gd name="T7" fmla="*/ 15 h 121"/>
                <a:gd name="T8" fmla="*/ 51 w 191"/>
                <a:gd name="T9" fmla="*/ 116 h 121"/>
                <a:gd name="T10" fmla="*/ 141 w 191"/>
                <a:gd name="T11" fmla="*/ 207 h 121"/>
                <a:gd name="T12" fmla="*/ 216 w 191"/>
                <a:gd name="T13" fmla="*/ 299 h 121"/>
                <a:gd name="T14" fmla="*/ 358 w 191"/>
                <a:gd name="T15" fmla="*/ 363 h 121"/>
                <a:gd name="T16" fmla="*/ 485 w 191"/>
                <a:gd name="T17" fmla="*/ 243 h 121"/>
                <a:gd name="T18" fmla="*/ 608 w 191"/>
                <a:gd name="T19" fmla="*/ 147 h 121"/>
                <a:gd name="T20" fmla="*/ 596 w 191"/>
                <a:gd name="T21" fmla="*/ 14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2" name="Freeform 88">
              <a:extLst>
                <a:ext uri="{FF2B5EF4-FFF2-40B4-BE49-F238E27FC236}">
                  <a16:creationId xmlns:a16="http://schemas.microsoft.com/office/drawing/2014/main" id="{85626520-1C30-463D-AF76-10C1E5816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2943"/>
              <a:ext cx="104" cy="125"/>
            </a:xfrm>
            <a:custGeom>
              <a:avLst/>
              <a:gdLst>
                <a:gd name="T0" fmla="*/ 204 w 71"/>
                <a:gd name="T1" fmla="*/ 188 h 85"/>
                <a:gd name="T2" fmla="*/ 116 w 71"/>
                <a:gd name="T3" fmla="*/ 82 h 85"/>
                <a:gd name="T4" fmla="*/ 13 w 71"/>
                <a:gd name="T5" fmla="*/ 9 h 85"/>
                <a:gd name="T6" fmla="*/ 103 w 71"/>
                <a:gd name="T7" fmla="*/ 165 h 85"/>
                <a:gd name="T8" fmla="*/ 217 w 71"/>
                <a:gd name="T9" fmla="*/ 268 h 85"/>
                <a:gd name="T10" fmla="*/ 204 w 71"/>
                <a:gd name="T11" fmla="*/ 188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3" name="Freeform 89">
              <a:extLst>
                <a:ext uri="{FF2B5EF4-FFF2-40B4-BE49-F238E27FC236}">
                  <a16:creationId xmlns:a16="http://schemas.microsoft.com/office/drawing/2014/main" id="{43658EA6-63E9-42D6-9406-4CD6D5751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071"/>
              <a:ext cx="105" cy="193"/>
            </a:xfrm>
            <a:custGeom>
              <a:avLst/>
              <a:gdLst>
                <a:gd name="T0" fmla="*/ 197 w 71"/>
                <a:gd name="T1" fmla="*/ 0 h 131"/>
                <a:gd name="T2" fmla="*/ 210 w 71"/>
                <a:gd name="T3" fmla="*/ 87 h 131"/>
                <a:gd name="T4" fmla="*/ 229 w 71"/>
                <a:gd name="T5" fmla="*/ 156 h 131"/>
                <a:gd name="T6" fmla="*/ 204 w 71"/>
                <a:gd name="T7" fmla="*/ 217 h 131"/>
                <a:gd name="T8" fmla="*/ 182 w 71"/>
                <a:gd name="T9" fmla="*/ 283 h 131"/>
                <a:gd name="T10" fmla="*/ 72 w 71"/>
                <a:gd name="T11" fmla="*/ 357 h 131"/>
                <a:gd name="T12" fmla="*/ 6 w 71"/>
                <a:gd name="T13" fmla="*/ 380 h 131"/>
                <a:gd name="T14" fmla="*/ 13 w 71"/>
                <a:gd name="T15" fmla="*/ 336 h 131"/>
                <a:gd name="T16" fmla="*/ 13 w 71"/>
                <a:gd name="T17" fmla="*/ 284 h 131"/>
                <a:gd name="T18" fmla="*/ 49 w 71"/>
                <a:gd name="T19" fmla="*/ 183 h 131"/>
                <a:gd name="T20" fmla="*/ 123 w 71"/>
                <a:gd name="T21" fmla="*/ 122 h 131"/>
                <a:gd name="T22" fmla="*/ 175 w 71"/>
                <a:gd name="T23" fmla="*/ 63 h 131"/>
                <a:gd name="T24" fmla="*/ 197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4" name="Freeform 90">
              <a:extLst>
                <a:ext uri="{FF2B5EF4-FFF2-40B4-BE49-F238E27FC236}">
                  <a16:creationId xmlns:a16="http://schemas.microsoft.com/office/drawing/2014/main" id="{437B3579-7061-4B8C-9BCA-D9A558DFA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2195"/>
              <a:ext cx="115" cy="35"/>
            </a:xfrm>
            <a:custGeom>
              <a:avLst/>
              <a:gdLst>
                <a:gd name="T0" fmla="*/ 6 w 78"/>
                <a:gd name="T1" fmla="*/ 66 h 24"/>
                <a:gd name="T2" fmla="*/ 81 w 78"/>
                <a:gd name="T3" fmla="*/ 26 h 24"/>
                <a:gd name="T4" fmla="*/ 251 w 78"/>
                <a:gd name="T5" fmla="*/ 61 h 24"/>
                <a:gd name="T6" fmla="*/ 106 w 78"/>
                <a:gd name="T7" fmla="*/ 47 h 24"/>
                <a:gd name="T8" fmla="*/ 6 w 78"/>
                <a:gd name="T9" fmla="*/ 6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5" name="Freeform 91">
              <a:extLst>
                <a:ext uri="{FF2B5EF4-FFF2-40B4-BE49-F238E27FC236}">
                  <a16:creationId xmlns:a16="http://schemas.microsoft.com/office/drawing/2014/main" id="{3C809E4F-629E-4E8C-8B92-BE8AFF6F8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031"/>
              <a:ext cx="302" cy="248"/>
            </a:xfrm>
            <a:custGeom>
              <a:avLst/>
              <a:gdLst>
                <a:gd name="T0" fmla="*/ 656 w 205"/>
                <a:gd name="T1" fmla="*/ 120 h 168"/>
                <a:gd name="T2" fmla="*/ 221 w 205"/>
                <a:gd name="T3" fmla="*/ 251 h 168"/>
                <a:gd name="T4" fmla="*/ 156 w 205"/>
                <a:gd name="T5" fmla="*/ 403 h 168"/>
                <a:gd name="T6" fmla="*/ 0 w 205"/>
                <a:gd name="T7" fmla="*/ 540 h 168"/>
                <a:gd name="T8" fmla="*/ 87 w 205"/>
                <a:gd name="T9" fmla="*/ 459 h 168"/>
                <a:gd name="T10" fmla="*/ 208 w 205"/>
                <a:gd name="T11" fmla="*/ 322 h 168"/>
                <a:gd name="T12" fmla="*/ 656 w 205"/>
                <a:gd name="T13" fmla="*/ 12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6" name="Freeform 92">
              <a:extLst>
                <a:ext uri="{FF2B5EF4-FFF2-40B4-BE49-F238E27FC236}">
                  <a16:creationId xmlns:a16="http://schemas.microsoft.com/office/drawing/2014/main" id="{70254135-BA1B-44E2-925E-49299E5ED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2159"/>
              <a:ext cx="310" cy="318"/>
            </a:xfrm>
            <a:custGeom>
              <a:avLst/>
              <a:gdLst>
                <a:gd name="T0" fmla="*/ 673 w 210"/>
                <a:gd name="T1" fmla="*/ 109 h 215"/>
                <a:gd name="T2" fmla="*/ 654 w 210"/>
                <a:gd name="T3" fmla="*/ 314 h 215"/>
                <a:gd name="T4" fmla="*/ 608 w 210"/>
                <a:gd name="T5" fmla="*/ 488 h 215"/>
                <a:gd name="T6" fmla="*/ 384 w 210"/>
                <a:gd name="T7" fmla="*/ 682 h 215"/>
                <a:gd name="T8" fmla="*/ 193 w 210"/>
                <a:gd name="T9" fmla="*/ 689 h 215"/>
                <a:gd name="T10" fmla="*/ 32 w 210"/>
                <a:gd name="T11" fmla="*/ 553 h 215"/>
                <a:gd name="T12" fmla="*/ 69 w 210"/>
                <a:gd name="T13" fmla="*/ 453 h 215"/>
                <a:gd name="T14" fmla="*/ 269 w 210"/>
                <a:gd name="T15" fmla="*/ 453 h 215"/>
                <a:gd name="T16" fmla="*/ 489 w 210"/>
                <a:gd name="T17" fmla="*/ 141 h 215"/>
                <a:gd name="T18" fmla="*/ 676 w 210"/>
                <a:gd name="T19" fmla="*/ 133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7" name="Freeform 93">
              <a:extLst>
                <a:ext uri="{FF2B5EF4-FFF2-40B4-BE49-F238E27FC236}">
                  <a16:creationId xmlns:a16="http://schemas.microsoft.com/office/drawing/2014/main" id="{D69D1FB1-A252-4E59-A8AB-3B61FC1D0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2446"/>
              <a:ext cx="298" cy="264"/>
            </a:xfrm>
            <a:custGeom>
              <a:avLst/>
              <a:gdLst>
                <a:gd name="T0" fmla="*/ 65 w 202"/>
                <a:gd name="T1" fmla="*/ 417 h 179"/>
                <a:gd name="T2" fmla="*/ 384 w 202"/>
                <a:gd name="T3" fmla="*/ 540 h 179"/>
                <a:gd name="T4" fmla="*/ 559 w 202"/>
                <a:gd name="T5" fmla="*/ 513 h 179"/>
                <a:gd name="T6" fmla="*/ 636 w 202"/>
                <a:gd name="T7" fmla="*/ 358 h 179"/>
                <a:gd name="T8" fmla="*/ 583 w 202"/>
                <a:gd name="T9" fmla="*/ 289 h 179"/>
                <a:gd name="T10" fmla="*/ 527 w 202"/>
                <a:gd name="T11" fmla="*/ 187 h 179"/>
                <a:gd name="T12" fmla="*/ 338 w 202"/>
                <a:gd name="T13" fmla="*/ 28 h 179"/>
                <a:gd name="T14" fmla="*/ 339 w 202"/>
                <a:gd name="T15" fmla="*/ 242 h 179"/>
                <a:gd name="T16" fmla="*/ 180 w 202"/>
                <a:gd name="T17" fmla="*/ 289 h 179"/>
                <a:gd name="T18" fmla="*/ 77 w 202"/>
                <a:gd name="T19" fmla="*/ 426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8" name="Freeform 94">
              <a:extLst>
                <a:ext uri="{FF2B5EF4-FFF2-40B4-BE49-F238E27FC236}">
                  <a16:creationId xmlns:a16="http://schemas.microsoft.com/office/drawing/2014/main" id="{38185AB6-2090-430C-BDB7-59A8CDADF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" y="2710"/>
              <a:ext cx="103" cy="256"/>
            </a:xfrm>
            <a:custGeom>
              <a:avLst/>
              <a:gdLst>
                <a:gd name="T0" fmla="*/ 22 w 70"/>
                <a:gd name="T1" fmla="*/ 405 h 174"/>
                <a:gd name="T2" fmla="*/ 194 w 70"/>
                <a:gd name="T3" fmla="*/ 538 h 174"/>
                <a:gd name="T4" fmla="*/ 194 w 70"/>
                <a:gd name="T5" fmla="*/ 391 h 174"/>
                <a:gd name="T6" fmla="*/ 203 w 70"/>
                <a:gd name="T7" fmla="*/ 268 h 174"/>
                <a:gd name="T8" fmla="*/ 9 w 70"/>
                <a:gd name="T9" fmla="*/ 106 h 174"/>
                <a:gd name="T10" fmla="*/ 56 w 70"/>
                <a:gd name="T11" fmla="*/ 303 h 174"/>
                <a:gd name="T12" fmla="*/ 13 w 70"/>
                <a:gd name="T13" fmla="*/ 358 h 174"/>
                <a:gd name="T14" fmla="*/ 28 w 70"/>
                <a:gd name="T15" fmla="*/ 413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9" name="Freeform 95">
              <a:extLst>
                <a:ext uri="{FF2B5EF4-FFF2-40B4-BE49-F238E27FC236}">
                  <a16:creationId xmlns:a16="http://schemas.microsoft.com/office/drawing/2014/main" id="{707CA62D-1C8A-4EA4-9C77-362368E73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190"/>
              <a:ext cx="91" cy="180"/>
            </a:xfrm>
            <a:custGeom>
              <a:avLst/>
              <a:gdLst>
                <a:gd name="T0" fmla="*/ 50 w 62"/>
                <a:gd name="T1" fmla="*/ 87 h 122"/>
                <a:gd name="T2" fmla="*/ 164 w 62"/>
                <a:gd name="T3" fmla="*/ 46 h 122"/>
                <a:gd name="T4" fmla="*/ 157 w 62"/>
                <a:gd name="T5" fmla="*/ 242 h 122"/>
                <a:gd name="T6" fmla="*/ 50 w 62"/>
                <a:gd name="T7" fmla="*/ 83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0" name="Freeform 96">
              <a:extLst>
                <a:ext uri="{FF2B5EF4-FFF2-40B4-BE49-F238E27FC236}">
                  <a16:creationId xmlns:a16="http://schemas.microsoft.com/office/drawing/2014/main" id="{ADD1F98C-39CD-454D-B9A0-F428EC0BC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2472"/>
              <a:ext cx="85" cy="125"/>
            </a:xfrm>
            <a:custGeom>
              <a:avLst/>
              <a:gdLst>
                <a:gd name="T0" fmla="*/ 6 w 58"/>
                <a:gd name="T1" fmla="*/ 75 h 85"/>
                <a:gd name="T2" fmla="*/ 1 w 58"/>
                <a:gd name="T3" fmla="*/ 15 h 85"/>
                <a:gd name="T4" fmla="*/ 174 w 58"/>
                <a:gd name="T5" fmla="*/ 197 h 85"/>
                <a:gd name="T6" fmla="*/ 94 w 58"/>
                <a:gd name="T7" fmla="*/ 235 h 85"/>
                <a:gd name="T8" fmla="*/ 26 w 58"/>
                <a:gd name="T9" fmla="*/ 115 h 85"/>
                <a:gd name="T10" fmla="*/ 1 w 58"/>
                <a:gd name="T11" fmla="*/ 7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1" name="Freeform 97">
              <a:extLst>
                <a:ext uri="{FF2B5EF4-FFF2-40B4-BE49-F238E27FC236}">
                  <a16:creationId xmlns:a16="http://schemas.microsoft.com/office/drawing/2014/main" id="{14483AC2-E1AA-4E9D-8A51-A9F36D119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2749"/>
              <a:ext cx="57" cy="74"/>
            </a:xfrm>
            <a:custGeom>
              <a:avLst/>
              <a:gdLst>
                <a:gd name="T0" fmla="*/ 6 w 39"/>
                <a:gd name="T1" fmla="*/ 49 h 50"/>
                <a:gd name="T2" fmla="*/ 121 w 39"/>
                <a:gd name="T3" fmla="*/ 163 h 50"/>
                <a:gd name="T4" fmla="*/ 0 w 39"/>
                <a:gd name="T5" fmla="*/ 4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2" name="Freeform 98">
              <a:extLst>
                <a:ext uri="{FF2B5EF4-FFF2-40B4-BE49-F238E27FC236}">
                  <a16:creationId xmlns:a16="http://schemas.microsoft.com/office/drawing/2014/main" id="{EAA2D276-11D5-42BC-B1C9-284D0FD29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640"/>
              <a:ext cx="170" cy="459"/>
            </a:xfrm>
            <a:custGeom>
              <a:avLst/>
              <a:gdLst>
                <a:gd name="T0" fmla="*/ 188 w 115"/>
                <a:gd name="T1" fmla="*/ 999 h 311"/>
                <a:gd name="T2" fmla="*/ 371 w 115"/>
                <a:gd name="T3" fmla="*/ 0 h 311"/>
                <a:gd name="T4" fmla="*/ 188 w 115"/>
                <a:gd name="T5" fmla="*/ 999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3" name="Freeform 99">
              <a:extLst>
                <a:ext uri="{FF2B5EF4-FFF2-40B4-BE49-F238E27FC236}">
                  <a16:creationId xmlns:a16="http://schemas.microsoft.com/office/drawing/2014/main" id="{9089B956-9485-4A74-ACD4-36EC0E2E9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705"/>
              <a:ext cx="87" cy="335"/>
            </a:xfrm>
            <a:custGeom>
              <a:avLst/>
              <a:gdLst>
                <a:gd name="T0" fmla="*/ 189 w 59"/>
                <a:gd name="T1" fmla="*/ 0 h 227"/>
                <a:gd name="T2" fmla="*/ 74 w 59"/>
                <a:gd name="T3" fmla="*/ 729 h 227"/>
                <a:gd name="T4" fmla="*/ 189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4" name="Freeform 100">
              <a:extLst>
                <a:ext uri="{FF2B5EF4-FFF2-40B4-BE49-F238E27FC236}">
                  <a16:creationId xmlns:a16="http://schemas.microsoft.com/office/drawing/2014/main" id="{E3B38B73-3665-459D-ACC8-D5E70E655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225"/>
              <a:ext cx="104" cy="253"/>
            </a:xfrm>
            <a:custGeom>
              <a:avLst/>
              <a:gdLst>
                <a:gd name="T0" fmla="*/ 0 w 71"/>
                <a:gd name="T1" fmla="*/ 32 h 172"/>
                <a:gd name="T2" fmla="*/ 73 w 71"/>
                <a:gd name="T3" fmla="*/ 547 h 172"/>
                <a:gd name="T4" fmla="*/ 47 w 71"/>
                <a:gd name="T5" fmla="*/ 0 h 172"/>
                <a:gd name="T6" fmla="*/ 0 w 71"/>
                <a:gd name="T7" fmla="*/ 32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72">
                  <a:moveTo>
                    <a:pt x="0" y="10"/>
                  </a:moveTo>
                  <a:cubicBezTo>
                    <a:pt x="0" y="10"/>
                    <a:pt x="48" y="78"/>
                    <a:pt x="23" y="172"/>
                  </a:cubicBezTo>
                  <a:cubicBezTo>
                    <a:pt x="23" y="172"/>
                    <a:pt x="71" y="108"/>
                    <a:pt x="15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5" name="Freeform 101">
              <a:extLst>
                <a:ext uri="{FF2B5EF4-FFF2-40B4-BE49-F238E27FC236}">
                  <a16:creationId xmlns:a16="http://schemas.microsoft.com/office/drawing/2014/main" id="{A034B11A-B22F-4616-BAE4-1FD2EDB4B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1012"/>
              <a:ext cx="160" cy="322"/>
            </a:xfrm>
            <a:custGeom>
              <a:avLst/>
              <a:gdLst>
                <a:gd name="T0" fmla="*/ 298 w 109"/>
                <a:gd name="T1" fmla="*/ 0 h 218"/>
                <a:gd name="T2" fmla="*/ 0 w 109"/>
                <a:gd name="T3" fmla="*/ 703 h 218"/>
                <a:gd name="T4" fmla="*/ 345 w 109"/>
                <a:gd name="T5" fmla="*/ 1 h 218"/>
                <a:gd name="T6" fmla="*/ 298 w 109"/>
                <a:gd name="T7" fmla="*/ 0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218">
                  <a:moveTo>
                    <a:pt x="94" y="0"/>
                  </a:moveTo>
                  <a:cubicBezTo>
                    <a:pt x="94" y="0"/>
                    <a:pt x="27" y="146"/>
                    <a:pt x="0" y="218"/>
                  </a:cubicBezTo>
                  <a:cubicBezTo>
                    <a:pt x="0" y="218"/>
                    <a:pt x="91" y="8"/>
                    <a:pt x="109" y="1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6" name="Freeform 102">
              <a:extLst>
                <a:ext uri="{FF2B5EF4-FFF2-40B4-BE49-F238E27FC236}">
                  <a16:creationId xmlns:a16="http://schemas.microsoft.com/office/drawing/2014/main" id="{AC83D5B5-939D-4B64-9EF8-372C242FB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245"/>
              <a:ext cx="79" cy="221"/>
            </a:xfrm>
            <a:custGeom>
              <a:avLst/>
              <a:gdLst>
                <a:gd name="T0" fmla="*/ 0 w 53"/>
                <a:gd name="T1" fmla="*/ 0 h 150"/>
                <a:gd name="T2" fmla="*/ 76 w 53"/>
                <a:gd name="T3" fmla="*/ 480 h 150"/>
                <a:gd name="T4" fmla="*/ 0 w 53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0">
                  <a:moveTo>
                    <a:pt x="0" y="0"/>
                  </a:moveTo>
                  <a:cubicBezTo>
                    <a:pt x="0" y="0"/>
                    <a:pt x="45" y="60"/>
                    <a:pt x="23" y="150"/>
                  </a:cubicBezTo>
                  <a:cubicBezTo>
                    <a:pt x="23" y="150"/>
                    <a:pt x="53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7" name="Freeform 103">
              <a:extLst>
                <a:ext uri="{FF2B5EF4-FFF2-40B4-BE49-F238E27FC236}">
                  <a16:creationId xmlns:a16="http://schemas.microsoft.com/office/drawing/2014/main" id="{033DEDE5-961C-48DF-80AB-96623FA8A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1017"/>
              <a:ext cx="119" cy="280"/>
            </a:xfrm>
            <a:custGeom>
              <a:avLst/>
              <a:gdLst>
                <a:gd name="T0" fmla="*/ 257 w 81"/>
                <a:gd name="T1" fmla="*/ 0 h 190"/>
                <a:gd name="T2" fmla="*/ 0 w 81"/>
                <a:gd name="T3" fmla="*/ 609 h 190"/>
                <a:gd name="T4" fmla="*/ 257 w 81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90">
                  <a:moveTo>
                    <a:pt x="81" y="0"/>
                  </a:moveTo>
                  <a:cubicBezTo>
                    <a:pt x="81" y="0"/>
                    <a:pt x="13" y="158"/>
                    <a:pt x="0" y="190"/>
                  </a:cubicBezTo>
                  <a:cubicBezTo>
                    <a:pt x="0" y="190"/>
                    <a:pt x="71" y="8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8" name="Freeform 104">
              <a:extLst>
                <a:ext uri="{FF2B5EF4-FFF2-40B4-BE49-F238E27FC236}">
                  <a16:creationId xmlns:a16="http://schemas.microsoft.com/office/drawing/2014/main" id="{2D591CF8-37A8-471F-AD5A-EB120ECDF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071"/>
              <a:ext cx="427" cy="406"/>
            </a:xfrm>
            <a:custGeom>
              <a:avLst/>
              <a:gdLst>
                <a:gd name="T0" fmla="*/ 926 w 290"/>
                <a:gd name="T1" fmla="*/ 427 h 275"/>
                <a:gd name="T2" fmla="*/ 804 w 290"/>
                <a:gd name="T3" fmla="*/ 481 h 275"/>
                <a:gd name="T4" fmla="*/ 421 w 290"/>
                <a:gd name="T5" fmla="*/ 805 h 275"/>
                <a:gd name="T6" fmla="*/ 9 w 290"/>
                <a:gd name="T7" fmla="*/ 715 h 275"/>
                <a:gd name="T8" fmla="*/ 27 w 290"/>
                <a:gd name="T9" fmla="*/ 444 h 275"/>
                <a:gd name="T10" fmla="*/ 791 w 290"/>
                <a:gd name="T11" fmla="*/ 0 h 275"/>
                <a:gd name="T12" fmla="*/ 926 w 290"/>
                <a:gd name="T13" fmla="*/ 427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9" name="Freeform 105">
              <a:extLst>
                <a:ext uri="{FF2B5EF4-FFF2-40B4-BE49-F238E27FC236}">
                  <a16:creationId xmlns:a16="http://schemas.microsoft.com/office/drawing/2014/main" id="{C4E0A18E-29E1-4AE2-A013-57DCAB997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1685"/>
              <a:ext cx="106" cy="67"/>
            </a:xfrm>
            <a:custGeom>
              <a:avLst/>
              <a:gdLst>
                <a:gd name="T0" fmla="*/ 0 w 72"/>
                <a:gd name="T1" fmla="*/ 0 h 46"/>
                <a:gd name="T2" fmla="*/ 230 w 72"/>
                <a:gd name="T3" fmla="*/ 50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0" name="Freeform 106">
              <a:extLst>
                <a:ext uri="{FF2B5EF4-FFF2-40B4-BE49-F238E27FC236}">
                  <a16:creationId xmlns:a16="http://schemas.microsoft.com/office/drawing/2014/main" id="{5B8B9111-55CB-41B2-89DF-5A14E46C5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842"/>
              <a:ext cx="136" cy="120"/>
            </a:xfrm>
            <a:custGeom>
              <a:avLst/>
              <a:gdLst>
                <a:gd name="T0" fmla="*/ 0 w 92"/>
                <a:gd name="T1" fmla="*/ 264 h 81"/>
                <a:gd name="T2" fmla="*/ 297 w 92"/>
                <a:gd name="T3" fmla="*/ 237 h 81"/>
                <a:gd name="T4" fmla="*/ 0 w 92"/>
                <a:gd name="T5" fmla="*/ 264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1" name="Freeform 107">
              <a:extLst>
                <a:ext uri="{FF2B5EF4-FFF2-40B4-BE49-F238E27FC236}">
                  <a16:creationId xmlns:a16="http://schemas.microsoft.com/office/drawing/2014/main" id="{DFEC1487-3A7C-4398-8AB5-5CAA8B38B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978"/>
              <a:ext cx="84" cy="159"/>
            </a:xfrm>
            <a:custGeom>
              <a:avLst/>
              <a:gdLst>
                <a:gd name="T0" fmla="*/ 161 w 57"/>
                <a:gd name="T1" fmla="*/ 0 h 108"/>
                <a:gd name="T2" fmla="*/ 175 w 57"/>
                <a:gd name="T3" fmla="*/ 155 h 108"/>
                <a:gd name="T4" fmla="*/ 147 w 57"/>
                <a:gd name="T5" fmla="*/ 239 h 108"/>
                <a:gd name="T6" fmla="*/ 40 w 57"/>
                <a:gd name="T7" fmla="*/ 336 h 108"/>
                <a:gd name="T8" fmla="*/ 161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2" name="Freeform 108">
              <a:extLst>
                <a:ext uri="{FF2B5EF4-FFF2-40B4-BE49-F238E27FC236}">
                  <a16:creationId xmlns:a16="http://schemas.microsoft.com/office/drawing/2014/main" id="{C3815718-046D-4648-A56C-3B10F9CBD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767"/>
              <a:ext cx="48" cy="415"/>
            </a:xfrm>
            <a:custGeom>
              <a:avLst/>
              <a:gdLst>
                <a:gd name="T0" fmla="*/ 0 w 33"/>
                <a:gd name="T1" fmla="*/ 0 h 281"/>
                <a:gd name="T2" fmla="*/ 32 w 33"/>
                <a:gd name="T3" fmla="*/ 905 h 281"/>
                <a:gd name="T4" fmla="*/ 102 w 33"/>
                <a:gd name="T5" fmla="*/ 32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3" name="Freeform 109">
              <a:extLst>
                <a:ext uri="{FF2B5EF4-FFF2-40B4-BE49-F238E27FC236}">
                  <a16:creationId xmlns:a16="http://schemas.microsoft.com/office/drawing/2014/main" id="{6FA39A89-9F55-4DF1-808A-363474B30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1789"/>
              <a:ext cx="12" cy="250"/>
            </a:xfrm>
            <a:custGeom>
              <a:avLst/>
              <a:gdLst>
                <a:gd name="T0" fmla="*/ 0 w 8"/>
                <a:gd name="T1" fmla="*/ 0 h 169"/>
                <a:gd name="T2" fmla="*/ 21 w 8"/>
                <a:gd name="T3" fmla="*/ 547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4" name="Freeform 110">
              <a:extLst>
                <a:ext uri="{FF2B5EF4-FFF2-40B4-BE49-F238E27FC236}">
                  <a16:creationId xmlns:a16="http://schemas.microsoft.com/office/drawing/2014/main" id="{2065BA90-98F0-4E10-A382-5FDD330AB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3234"/>
              <a:ext cx="79" cy="43"/>
            </a:xfrm>
            <a:custGeom>
              <a:avLst/>
              <a:gdLst>
                <a:gd name="T0" fmla="*/ 103 w 53"/>
                <a:gd name="T1" fmla="*/ 0 h 29"/>
                <a:gd name="T2" fmla="*/ 0 w 53"/>
                <a:gd name="T3" fmla="*/ 0 h 29"/>
                <a:gd name="T4" fmla="*/ 103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5" name="Freeform 111">
              <a:extLst>
                <a:ext uri="{FF2B5EF4-FFF2-40B4-BE49-F238E27FC236}">
                  <a16:creationId xmlns:a16="http://schemas.microsoft.com/office/drawing/2014/main" id="{1436C725-DC15-48C3-88DE-C8722A002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1769"/>
              <a:ext cx="70" cy="177"/>
            </a:xfrm>
            <a:custGeom>
              <a:avLst/>
              <a:gdLst>
                <a:gd name="T0" fmla="*/ 149 w 48"/>
                <a:gd name="T1" fmla="*/ 0 h 120"/>
                <a:gd name="T2" fmla="*/ 50 w 48"/>
                <a:gd name="T3" fmla="*/ 385 h 120"/>
                <a:gd name="T4" fmla="*/ 149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6" name="Freeform 112">
              <a:extLst>
                <a:ext uri="{FF2B5EF4-FFF2-40B4-BE49-F238E27FC236}">
                  <a16:creationId xmlns:a16="http://schemas.microsoft.com/office/drawing/2014/main" id="{417AAD14-CBC7-4B45-BF7D-2C5BCB4E4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790"/>
              <a:ext cx="478" cy="539"/>
            </a:xfrm>
            <a:custGeom>
              <a:avLst/>
              <a:gdLst>
                <a:gd name="T0" fmla="*/ 0 w 324"/>
                <a:gd name="T1" fmla="*/ 1169 h 366"/>
                <a:gd name="T2" fmla="*/ 1008 w 324"/>
                <a:gd name="T3" fmla="*/ 88 h 366"/>
                <a:gd name="T4" fmla="*/ 1040 w 324"/>
                <a:gd name="T5" fmla="*/ 128 h 366"/>
                <a:gd name="T6" fmla="*/ 0 w 324"/>
                <a:gd name="T7" fmla="*/ 1169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366">
                  <a:moveTo>
                    <a:pt x="0" y="366"/>
                  </a:moveTo>
                  <a:cubicBezTo>
                    <a:pt x="0" y="366"/>
                    <a:pt x="161" y="21"/>
                    <a:pt x="314" y="28"/>
                  </a:cubicBezTo>
                  <a:cubicBezTo>
                    <a:pt x="314" y="28"/>
                    <a:pt x="322" y="30"/>
                    <a:pt x="324" y="40"/>
                  </a:cubicBezTo>
                  <a:cubicBezTo>
                    <a:pt x="324" y="40"/>
                    <a:pt x="216" y="0"/>
                    <a:pt x="0" y="366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7" name="Freeform 113">
              <a:extLst>
                <a:ext uri="{FF2B5EF4-FFF2-40B4-BE49-F238E27FC236}">
                  <a16:creationId xmlns:a16="http://schemas.microsoft.com/office/drawing/2014/main" id="{40498A25-A091-4ABC-A568-F8F2AD7EC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812"/>
              <a:ext cx="426" cy="445"/>
            </a:xfrm>
            <a:custGeom>
              <a:avLst/>
              <a:gdLst>
                <a:gd name="T0" fmla="*/ 912 w 289"/>
                <a:gd name="T1" fmla="*/ 47 h 302"/>
                <a:gd name="T2" fmla="*/ 0 w 289"/>
                <a:gd name="T3" fmla="*/ 967 h 302"/>
                <a:gd name="T4" fmla="*/ 926 w 289"/>
                <a:gd name="T5" fmla="*/ 55 h 302"/>
                <a:gd name="T6" fmla="*/ 912 w 289"/>
                <a:gd name="T7" fmla="*/ 47 h 3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302">
                  <a:moveTo>
                    <a:pt x="285" y="15"/>
                  </a:moveTo>
                  <a:cubicBezTo>
                    <a:pt x="285" y="15"/>
                    <a:pt x="170" y="0"/>
                    <a:pt x="0" y="302"/>
                  </a:cubicBezTo>
                  <a:cubicBezTo>
                    <a:pt x="0" y="302"/>
                    <a:pt x="154" y="20"/>
                    <a:pt x="289" y="17"/>
                  </a:cubicBezTo>
                  <a:lnTo>
                    <a:pt x="285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8" name="Freeform 114">
              <a:extLst>
                <a:ext uri="{FF2B5EF4-FFF2-40B4-BE49-F238E27FC236}">
                  <a16:creationId xmlns:a16="http://schemas.microsoft.com/office/drawing/2014/main" id="{5C0706CB-3A12-4035-9990-75B7DD865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3034"/>
              <a:ext cx="12" cy="93"/>
            </a:xfrm>
            <a:custGeom>
              <a:avLst/>
              <a:gdLst>
                <a:gd name="T0" fmla="*/ 12 w 8"/>
                <a:gd name="T1" fmla="*/ 0 h 63"/>
                <a:gd name="T2" fmla="*/ 8 w 8"/>
                <a:gd name="T3" fmla="*/ 120 h 63"/>
                <a:gd name="T4" fmla="*/ 0 w 8"/>
                <a:gd name="T5" fmla="*/ 202 h 63"/>
                <a:gd name="T6" fmla="*/ 12 w 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3">
                  <a:moveTo>
                    <a:pt x="3" y="0"/>
                  </a:moveTo>
                  <a:cubicBezTo>
                    <a:pt x="3" y="0"/>
                    <a:pt x="3" y="30"/>
                    <a:pt x="2" y="37"/>
                  </a:cubicBezTo>
                  <a:cubicBezTo>
                    <a:pt x="0" y="45"/>
                    <a:pt x="0" y="63"/>
                    <a:pt x="0" y="63"/>
                  </a:cubicBezTo>
                  <a:cubicBezTo>
                    <a:pt x="0" y="63"/>
                    <a:pt x="8" y="2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9" name="Freeform 115">
              <a:extLst>
                <a:ext uri="{FF2B5EF4-FFF2-40B4-BE49-F238E27FC236}">
                  <a16:creationId xmlns:a16="http://schemas.microsoft.com/office/drawing/2014/main" id="{5314B782-F87B-436D-8016-B2BE84A20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956"/>
              <a:ext cx="47" cy="92"/>
            </a:xfrm>
            <a:custGeom>
              <a:avLst/>
              <a:gdLst>
                <a:gd name="T0" fmla="*/ 101 w 32"/>
                <a:gd name="T1" fmla="*/ 0 h 62"/>
                <a:gd name="T2" fmla="*/ 82 w 32"/>
                <a:gd name="T3" fmla="*/ 203 h 62"/>
                <a:gd name="T4" fmla="*/ 101 w 32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2">
                  <a:moveTo>
                    <a:pt x="32" y="0"/>
                  </a:moveTo>
                  <a:cubicBezTo>
                    <a:pt x="32" y="0"/>
                    <a:pt x="11" y="27"/>
                    <a:pt x="26" y="62"/>
                  </a:cubicBezTo>
                  <a:cubicBezTo>
                    <a:pt x="26" y="62"/>
                    <a:pt x="0" y="35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0" name="Freeform 116">
              <a:extLst>
                <a:ext uri="{FF2B5EF4-FFF2-40B4-BE49-F238E27FC236}">
                  <a16:creationId xmlns:a16="http://schemas.microsoft.com/office/drawing/2014/main" id="{4FC71015-04F2-47B4-A316-F7193E5A0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816"/>
              <a:ext cx="31" cy="51"/>
            </a:xfrm>
            <a:custGeom>
              <a:avLst/>
              <a:gdLst>
                <a:gd name="T0" fmla="*/ 0 w 21"/>
                <a:gd name="T1" fmla="*/ 0 h 35"/>
                <a:gd name="T2" fmla="*/ 68 w 21"/>
                <a:gd name="T3" fmla="*/ 108 h 35"/>
                <a:gd name="T4" fmla="*/ 0 w 2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5">
                  <a:moveTo>
                    <a:pt x="0" y="0"/>
                  </a:moveTo>
                  <a:cubicBezTo>
                    <a:pt x="0" y="0"/>
                    <a:pt x="12" y="27"/>
                    <a:pt x="21" y="35"/>
                  </a:cubicBezTo>
                  <a:cubicBezTo>
                    <a:pt x="21" y="35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1" name="Freeform 117">
              <a:extLst>
                <a:ext uri="{FF2B5EF4-FFF2-40B4-BE49-F238E27FC236}">
                  <a16:creationId xmlns:a16="http://schemas.microsoft.com/office/drawing/2014/main" id="{55337D19-1CB2-4328-8A66-CAC1FA894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97"/>
              <a:ext cx="76" cy="52"/>
            </a:xfrm>
            <a:custGeom>
              <a:avLst/>
              <a:gdLst>
                <a:gd name="T0" fmla="*/ 6 w 52"/>
                <a:gd name="T1" fmla="*/ 36 h 35"/>
                <a:gd name="T2" fmla="*/ 140 w 52"/>
                <a:gd name="T3" fmla="*/ 114 h 35"/>
                <a:gd name="T4" fmla="*/ 162 w 52"/>
                <a:gd name="T5" fmla="*/ 88 h 35"/>
                <a:gd name="T6" fmla="*/ 22 w 52"/>
                <a:gd name="T7" fmla="*/ 0 h 35"/>
                <a:gd name="T8" fmla="*/ 6 w 52"/>
                <a:gd name="T9" fmla="*/ 3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5">
                  <a:moveTo>
                    <a:pt x="2" y="11"/>
                  </a:moveTo>
                  <a:cubicBezTo>
                    <a:pt x="2" y="11"/>
                    <a:pt x="21" y="23"/>
                    <a:pt x="45" y="35"/>
                  </a:cubicBezTo>
                  <a:cubicBezTo>
                    <a:pt x="45" y="35"/>
                    <a:pt x="43" y="29"/>
                    <a:pt x="52" y="27"/>
                  </a:cubicBezTo>
                  <a:cubicBezTo>
                    <a:pt x="52" y="27"/>
                    <a:pt x="14" y="7"/>
                    <a:pt x="7" y="0"/>
                  </a:cubicBezTo>
                  <a:cubicBezTo>
                    <a:pt x="7" y="0"/>
                    <a:pt x="0" y="4"/>
                    <a:pt x="2" y="11"/>
                  </a:cubicBezTo>
                  <a:close/>
                </a:path>
              </a:pathLst>
            </a:custGeom>
            <a:solidFill>
              <a:srgbClr val="761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2" name="Freeform 118">
              <a:extLst>
                <a:ext uri="{FF2B5EF4-FFF2-40B4-BE49-F238E27FC236}">
                  <a16:creationId xmlns:a16="http://schemas.microsoft.com/office/drawing/2014/main" id="{55C8E8CD-D801-463A-A7A7-77C1F8812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387"/>
              <a:ext cx="95" cy="57"/>
            </a:xfrm>
            <a:custGeom>
              <a:avLst/>
              <a:gdLst>
                <a:gd name="T0" fmla="*/ 203 w 65"/>
                <a:gd name="T1" fmla="*/ 113 h 39"/>
                <a:gd name="T2" fmla="*/ 177 w 65"/>
                <a:gd name="T3" fmla="*/ 102 h 39"/>
                <a:gd name="T4" fmla="*/ 0 w 65"/>
                <a:gd name="T5" fmla="*/ 0 h 39"/>
                <a:gd name="T6" fmla="*/ 171 w 65"/>
                <a:gd name="T7" fmla="*/ 113 h 39"/>
                <a:gd name="T8" fmla="*/ 194 w 65"/>
                <a:gd name="T9" fmla="*/ 12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9">
                  <a:moveTo>
                    <a:pt x="65" y="36"/>
                  </a:moveTo>
                  <a:cubicBezTo>
                    <a:pt x="62" y="35"/>
                    <a:pt x="60" y="34"/>
                    <a:pt x="57" y="33"/>
                  </a:cubicBezTo>
                  <a:cubicBezTo>
                    <a:pt x="15" y="16"/>
                    <a:pt x="0" y="0"/>
                    <a:pt x="0" y="0"/>
                  </a:cubicBezTo>
                  <a:cubicBezTo>
                    <a:pt x="0" y="0"/>
                    <a:pt x="33" y="28"/>
                    <a:pt x="55" y="36"/>
                  </a:cubicBezTo>
                  <a:cubicBezTo>
                    <a:pt x="57" y="37"/>
                    <a:pt x="60" y="38"/>
                    <a:pt x="62" y="39"/>
                  </a:cubicBezTo>
                </a:path>
              </a:pathLst>
            </a:custGeom>
            <a:solidFill>
              <a:srgbClr val="963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3" name="Freeform 119">
              <a:extLst>
                <a:ext uri="{FF2B5EF4-FFF2-40B4-BE49-F238E27FC236}">
                  <a16:creationId xmlns:a16="http://schemas.microsoft.com/office/drawing/2014/main" id="{C5E5D806-46DE-4AAF-B6BF-A6DC98630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2440"/>
              <a:ext cx="56" cy="48"/>
            </a:xfrm>
            <a:custGeom>
              <a:avLst/>
              <a:gdLst>
                <a:gd name="T0" fmla="*/ 9 w 38"/>
                <a:gd name="T1" fmla="*/ 0 h 33"/>
                <a:gd name="T2" fmla="*/ 122 w 38"/>
                <a:gd name="T3" fmla="*/ 102 h 33"/>
                <a:gd name="T4" fmla="*/ 0 w 38"/>
                <a:gd name="T5" fmla="*/ 9 h 33"/>
                <a:gd name="T6" fmla="*/ 9 w 38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3">
                  <a:moveTo>
                    <a:pt x="3" y="0"/>
                  </a:moveTo>
                  <a:cubicBezTo>
                    <a:pt x="36" y="16"/>
                    <a:pt x="38" y="33"/>
                    <a:pt x="38" y="33"/>
                  </a:cubicBezTo>
                  <a:cubicBezTo>
                    <a:pt x="36" y="24"/>
                    <a:pt x="19" y="12"/>
                    <a:pt x="0" y="3"/>
                  </a:cubicBezTo>
                  <a:cubicBezTo>
                    <a:pt x="0" y="3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4" name="Freeform 120">
              <a:extLst>
                <a:ext uri="{FF2B5EF4-FFF2-40B4-BE49-F238E27FC236}">
                  <a16:creationId xmlns:a16="http://schemas.microsoft.com/office/drawing/2014/main" id="{348560E5-B45A-41A3-AD25-7ADDE8EBF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428"/>
              <a:ext cx="79" cy="46"/>
            </a:xfrm>
            <a:custGeom>
              <a:avLst/>
              <a:gdLst>
                <a:gd name="T0" fmla="*/ 0 w 54"/>
                <a:gd name="T1" fmla="*/ 0 h 31"/>
                <a:gd name="T2" fmla="*/ 79 w 54"/>
                <a:gd name="T3" fmla="*/ 40 h 31"/>
                <a:gd name="T4" fmla="*/ 170 w 54"/>
                <a:gd name="T5" fmla="*/ 101 h 31"/>
                <a:gd name="T6" fmla="*/ 0 w 54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1">
                  <a:moveTo>
                    <a:pt x="0" y="0"/>
                  </a:moveTo>
                  <a:cubicBezTo>
                    <a:pt x="0" y="0"/>
                    <a:pt x="16" y="8"/>
                    <a:pt x="25" y="12"/>
                  </a:cubicBezTo>
                  <a:cubicBezTo>
                    <a:pt x="34" y="16"/>
                    <a:pt x="54" y="31"/>
                    <a:pt x="54" y="31"/>
                  </a:cubicBezTo>
                  <a:cubicBezTo>
                    <a:pt x="54" y="31"/>
                    <a:pt x="40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5" name="Freeform 121">
              <a:extLst>
                <a:ext uri="{FF2B5EF4-FFF2-40B4-BE49-F238E27FC236}">
                  <a16:creationId xmlns:a16="http://schemas.microsoft.com/office/drawing/2014/main" id="{352AF99B-7DC3-47C1-A20F-510BDFD9F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792"/>
              <a:ext cx="1285" cy="1353"/>
            </a:xfrm>
            <a:custGeom>
              <a:avLst/>
              <a:gdLst>
                <a:gd name="T0" fmla="*/ 2486 w 872"/>
                <a:gd name="T1" fmla="*/ 736 h 917"/>
                <a:gd name="T2" fmla="*/ 2434 w 872"/>
                <a:gd name="T3" fmla="*/ 450 h 917"/>
                <a:gd name="T4" fmla="*/ 2729 w 872"/>
                <a:gd name="T5" fmla="*/ 305 h 917"/>
                <a:gd name="T6" fmla="*/ 2650 w 872"/>
                <a:gd name="T7" fmla="*/ 65 h 917"/>
                <a:gd name="T8" fmla="*/ 1677 w 872"/>
                <a:gd name="T9" fmla="*/ 1045 h 917"/>
                <a:gd name="T10" fmla="*/ 1472 w 872"/>
                <a:gd name="T11" fmla="*/ 1301 h 917"/>
                <a:gd name="T12" fmla="*/ 1637 w 872"/>
                <a:gd name="T13" fmla="*/ 595 h 917"/>
                <a:gd name="T14" fmla="*/ 1459 w 872"/>
                <a:gd name="T15" fmla="*/ 466 h 917"/>
                <a:gd name="T16" fmla="*/ 1049 w 872"/>
                <a:gd name="T17" fmla="*/ 1288 h 917"/>
                <a:gd name="T18" fmla="*/ 728 w 872"/>
                <a:gd name="T19" fmla="*/ 851 h 917"/>
                <a:gd name="T20" fmla="*/ 367 w 872"/>
                <a:gd name="T21" fmla="*/ 966 h 917"/>
                <a:gd name="T22" fmla="*/ 230 w 872"/>
                <a:gd name="T23" fmla="*/ 1968 h 917"/>
                <a:gd name="T24" fmla="*/ 150 w 872"/>
                <a:gd name="T25" fmla="*/ 2945 h 9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72" h="917">
                  <a:moveTo>
                    <a:pt x="777" y="229"/>
                  </a:moveTo>
                  <a:cubicBezTo>
                    <a:pt x="768" y="168"/>
                    <a:pt x="761" y="140"/>
                    <a:pt x="761" y="140"/>
                  </a:cubicBezTo>
                  <a:cubicBezTo>
                    <a:pt x="818" y="91"/>
                    <a:pt x="853" y="95"/>
                    <a:pt x="853" y="95"/>
                  </a:cubicBezTo>
                  <a:cubicBezTo>
                    <a:pt x="872" y="48"/>
                    <a:pt x="828" y="20"/>
                    <a:pt x="828" y="20"/>
                  </a:cubicBezTo>
                  <a:cubicBezTo>
                    <a:pt x="694" y="0"/>
                    <a:pt x="524" y="325"/>
                    <a:pt x="524" y="325"/>
                  </a:cubicBezTo>
                  <a:cubicBezTo>
                    <a:pt x="524" y="325"/>
                    <a:pt x="488" y="413"/>
                    <a:pt x="460" y="405"/>
                  </a:cubicBezTo>
                  <a:cubicBezTo>
                    <a:pt x="432" y="397"/>
                    <a:pt x="512" y="185"/>
                    <a:pt x="512" y="185"/>
                  </a:cubicBezTo>
                  <a:cubicBezTo>
                    <a:pt x="500" y="149"/>
                    <a:pt x="456" y="145"/>
                    <a:pt x="456" y="145"/>
                  </a:cubicBezTo>
                  <a:cubicBezTo>
                    <a:pt x="420" y="145"/>
                    <a:pt x="356" y="401"/>
                    <a:pt x="328" y="401"/>
                  </a:cubicBezTo>
                  <a:cubicBezTo>
                    <a:pt x="271" y="401"/>
                    <a:pt x="227" y="265"/>
                    <a:pt x="227" y="265"/>
                  </a:cubicBezTo>
                  <a:cubicBezTo>
                    <a:pt x="183" y="245"/>
                    <a:pt x="115" y="301"/>
                    <a:pt x="115" y="301"/>
                  </a:cubicBezTo>
                  <a:cubicBezTo>
                    <a:pt x="151" y="357"/>
                    <a:pt x="176" y="461"/>
                    <a:pt x="72" y="613"/>
                  </a:cubicBezTo>
                  <a:cubicBezTo>
                    <a:pt x="0" y="717"/>
                    <a:pt x="33" y="868"/>
                    <a:pt x="47" y="9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6" name="Freeform 122">
              <a:extLst>
                <a:ext uri="{FF2B5EF4-FFF2-40B4-BE49-F238E27FC236}">
                  <a16:creationId xmlns:a16="http://schemas.microsoft.com/office/drawing/2014/main" id="{808B3A96-5377-451E-BF8F-B085870EE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071"/>
              <a:ext cx="287" cy="692"/>
            </a:xfrm>
            <a:custGeom>
              <a:avLst/>
              <a:gdLst>
                <a:gd name="T0" fmla="*/ 271 w 195"/>
                <a:gd name="T1" fmla="*/ 1506 h 469"/>
                <a:gd name="T2" fmla="*/ 79 w 195"/>
                <a:gd name="T3" fmla="*/ 938 h 469"/>
                <a:gd name="T4" fmla="*/ 46 w 195"/>
                <a:gd name="T5" fmla="*/ 736 h 469"/>
                <a:gd name="T6" fmla="*/ 492 w 195"/>
                <a:gd name="T7" fmla="*/ 0 h 469"/>
                <a:gd name="T8" fmla="*/ 621 w 195"/>
                <a:gd name="T9" fmla="*/ 174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469">
                  <a:moveTo>
                    <a:pt x="85" y="469"/>
                  </a:moveTo>
                  <a:cubicBezTo>
                    <a:pt x="86" y="357"/>
                    <a:pt x="47" y="313"/>
                    <a:pt x="25" y="292"/>
                  </a:cubicBezTo>
                  <a:cubicBezTo>
                    <a:pt x="0" y="268"/>
                    <a:pt x="2" y="254"/>
                    <a:pt x="14" y="229"/>
                  </a:cubicBezTo>
                  <a:cubicBezTo>
                    <a:pt x="66" y="120"/>
                    <a:pt x="113" y="48"/>
                    <a:pt x="154" y="0"/>
                  </a:cubicBezTo>
                  <a:cubicBezTo>
                    <a:pt x="154" y="0"/>
                    <a:pt x="183" y="0"/>
                    <a:pt x="195" y="5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7" name="Freeform 123">
              <a:extLst>
                <a:ext uri="{FF2B5EF4-FFF2-40B4-BE49-F238E27FC236}">
                  <a16:creationId xmlns:a16="http://schemas.microsoft.com/office/drawing/2014/main" id="{08194A1B-5CEC-4FC1-A28D-AF9552983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639"/>
              <a:ext cx="821" cy="891"/>
            </a:xfrm>
            <a:custGeom>
              <a:avLst/>
              <a:gdLst>
                <a:gd name="T0" fmla="*/ 130 w 557"/>
                <a:gd name="T1" fmla="*/ 326 h 604"/>
                <a:gd name="T2" fmla="*/ 1704 w 557"/>
                <a:gd name="T3" fmla="*/ 1850 h 604"/>
                <a:gd name="T4" fmla="*/ 1736 w 557"/>
                <a:gd name="T5" fmla="*/ 1837 h 604"/>
                <a:gd name="T6" fmla="*/ 143 w 557"/>
                <a:gd name="T7" fmla="*/ 255 h 604"/>
                <a:gd name="T8" fmla="*/ 130 w 557"/>
                <a:gd name="T9" fmla="*/ 326 h 6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7" h="604">
                  <a:moveTo>
                    <a:pt x="41" y="102"/>
                  </a:moveTo>
                  <a:cubicBezTo>
                    <a:pt x="41" y="102"/>
                    <a:pt x="492" y="0"/>
                    <a:pt x="532" y="576"/>
                  </a:cubicBezTo>
                  <a:cubicBezTo>
                    <a:pt x="532" y="576"/>
                    <a:pt x="541" y="604"/>
                    <a:pt x="542" y="572"/>
                  </a:cubicBezTo>
                  <a:cubicBezTo>
                    <a:pt x="542" y="572"/>
                    <a:pt x="557" y="33"/>
                    <a:pt x="45" y="79"/>
                  </a:cubicBezTo>
                  <a:cubicBezTo>
                    <a:pt x="45" y="79"/>
                    <a:pt x="0" y="91"/>
                    <a:pt x="41" y="102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8" name="Freeform 124">
              <a:extLst>
                <a:ext uri="{FF2B5EF4-FFF2-40B4-BE49-F238E27FC236}">
                  <a16:creationId xmlns:a16="http://schemas.microsoft.com/office/drawing/2014/main" id="{946E7555-AF9A-4E31-864D-113ABCA54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639"/>
              <a:ext cx="821" cy="891"/>
            </a:xfrm>
            <a:custGeom>
              <a:avLst/>
              <a:gdLst>
                <a:gd name="T0" fmla="*/ 130 w 557"/>
                <a:gd name="T1" fmla="*/ 326 h 604"/>
                <a:gd name="T2" fmla="*/ 1704 w 557"/>
                <a:gd name="T3" fmla="*/ 1850 h 604"/>
                <a:gd name="T4" fmla="*/ 1732 w 557"/>
                <a:gd name="T5" fmla="*/ 1837 h 604"/>
                <a:gd name="T6" fmla="*/ 143 w 557"/>
                <a:gd name="T7" fmla="*/ 255 h 604"/>
                <a:gd name="T8" fmla="*/ 130 w 557"/>
                <a:gd name="T9" fmla="*/ 326 h 6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7" h="604">
                  <a:moveTo>
                    <a:pt x="41" y="102"/>
                  </a:moveTo>
                  <a:cubicBezTo>
                    <a:pt x="41" y="102"/>
                    <a:pt x="492" y="0"/>
                    <a:pt x="532" y="576"/>
                  </a:cubicBezTo>
                  <a:cubicBezTo>
                    <a:pt x="532" y="576"/>
                    <a:pt x="541" y="604"/>
                    <a:pt x="541" y="572"/>
                  </a:cubicBezTo>
                  <a:cubicBezTo>
                    <a:pt x="541" y="572"/>
                    <a:pt x="557" y="33"/>
                    <a:pt x="45" y="79"/>
                  </a:cubicBezTo>
                  <a:cubicBezTo>
                    <a:pt x="45" y="79"/>
                    <a:pt x="0" y="91"/>
                    <a:pt x="41" y="10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9" name="Freeform 125">
              <a:extLst>
                <a:ext uri="{FF2B5EF4-FFF2-40B4-BE49-F238E27FC236}">
                  <a16:creationId xmlns:a16="http://schemas.microsoft.com/office/drawing/2014/main" id="{344100D1-B88A-40F7-812B-58DCAFB01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811"/>
              <a:ext cx="307" cy="353"/>
            </a:xfrm>
            <a:custGeom>
              <a:avLst/>
              <a:gdLst>
                <a:gd name="T0" fmla="*/ 0 w 208"/>
                <a:gd name="T1" fmla="*/ 0 h 239"/>
                <a:gd name="T2" fmla="*/ 669 w 208"/>
                <a:gd name="T3" fmla="*/ 770 h 239"/>
                <a:gd name="T4" fmla="*/ 0 w 208"/>
                <a:gd name="T5" fmla="*/ 0 h 2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8" h="239">
                  <a:moveTo>
                    <a:pt x="0" y="0"/>
                  </a:moveTo>
                  <a:cubicBezTo>
                    <a:pt x="0" y="0"/>
                    <a:pt x="143" y="49"/>
                    <a:pt x="208" y="239"/>
                  </a:cubicBezTo>
                  <a:cubicBezTo>
                    <a:pt x="208" y="239"/>
                    <a:pt x="150" y="7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0" name="Freeform 126">
              <a:extLst>
                <a:ext uri="{FF2B5EF4-FFF2-40B4-BE49-F238E27FC236}">
                  <a16:creationId xmlns:a16="http://schemas.microsoft.com/office/drawing/2014/main" id="{93C1AD81-442C-40B7-B99F-26E470820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1750"/>
              <a:ext cx="13" cy="11"/>
            </a:xfrm>
            <a:custGeom>
              <a:avLst/>
              <a:gdLst>
                <a:gd name="T0" fmla="*/ 27 w 9"/>
                <a:gd name="T1" fmla="*/ 21 h 8"/>
                <a:gd name="T2" fmla="*/ 0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cubicBezTo>
                    <a:pt x="5" y="6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1" name="Freeform 127">
              <a:extLst>
                <a:ext uri="{FF2B5EF4-FFF2-40B4-BE49-F238E27FC236}">
                  <a16:creationId xmlns:a16="http://schemas.microsoft.com/office/drawing/2014/main" id="{CA2A369D-8E66-4B30-9D03-EC6FCA8AB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757"/>
              <a:ext cx="21" cy="9"/>
            </a:xfrm>
            <a:custGeom>
              <a:avLst/>
              <a:gdLst>
                <a:gd name="T0" fmla="*/ 48 w 14"/>
                <a:gd name="T1" fmla="*/ 21 h 6"/>
                <a:gd name="T2" fmla="*/ 0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10" y="6"/>
                    <a:pt x="4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2" name="Freeform 128">
              <a:extLst>
                <a:ext uri="{FF2B5EF4-FFF2-40B4-BE49-F238E27FC236}">
                  <a16:creationId xmlns:a16="http://schemas.microsoft.com/office/drawing/2014/main" id="{4A47B5D2-5355-45C7-AED4-9EFE5EACD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785"/>
              <a:ext cx="6" cy="12"/>
            </a:xfrm>
            <a:custGeom>
              <a:avLst/>
              <a:gdLst>
                <a:gd name="T0" fmla="*/ 0 w 4"/>
                <a:gd name="T1" fmla="*/ 27 h 8"/>
                <a:gd name="T2" fmla="*/ 14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3" name="Freeform 129">
              <a:extLst>
                <a:ext uri="{FF2B5EF4-FFF2-40B4-BE49-F238E27FC236}">
                  <a16:creationId xmlns:a16="http://schemas.microsoft.com/office/drawing/2014/main" id="{B291664C-E2F7-4AD8-A63C-91D083D58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785"/>
              <a:ext cx="5" cy="21"/>
            </a:xfrm>
            <a:custGeom>
              <a:avLst/>
              <a:gdLst>
                <a:gd name="T0" fmla="*/ 13 w 3"/>
                <a:gd name="T1" fmla="*/ 0 h 14"/>
                <a:gd name="T2" fmla="*/ 0 w 3"/>
                <a:gd name="T3" fmla="*/ 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4"/>
                    <a:pt x="2" y="10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4" name="Freeform 130">
              <a:extLst>
                <a:ext uri="{FF2B5EF4-FFF2-40B4-BE49-F238E27FC236}">
                  <a16:creationId xmlns:a16="http://schemas.microsoft.com/office/drawing/2014/main" id="{E1B551AF-582B-4593-8A80-EE3919E36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1779"/>
              <a:ext cx="9" cy="10"/>
            </a:xfrm>
            <a:custGeom>
              <a:avLst/>
              <a:gdLst>
                <a:gd name="T0" fmla="*/ 0 w 6"/>
                <a:gd name="T1" fmla="*/ 20 h 7"/>
                <a:gd name="T2" fmla="*/ 21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0" y="5"/>
                    <a:pt x="3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5" name="Freeform 131">
              <a:extLst>
                <a:ext uri="{FF2B5EF4-FFF2-40B4-BE49-F238E27FC236}">
                  <a16:creationId xmlns:a16="http://schemas.microsoft.com/office/drawing/2014/main" id="{60D4D15B-DEA4-42E9-AAC8-C9F538522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773"/>
              <a:ext cx="18" cy="3"/>
            </a:xfrm>
            <a:custGeom>
              <a:avLst/>
              <a:gdLst>
                <a:gd name="T0" fmla="*/ 0 w 12"/>
                <a:gd name="T1" fmla="*/ 0 h 2"/>
                <a:gd name="T2" fmla="*/ 41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4" y="2"/>
                    <a:pt x="7" y="2"/>
                    <a:pt x="12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6" name="Freeform 132">
              <a:extLst>
                <a:ext uri="{FF2B5EF4-FFF2-40B4-BE49-F238E27FC236}">
                  <a16:creationId xmlns:a16="http://schemas.microsoft.com/office/drawing/2014/main" id="{1B4E1DA7-1B56-4BE3-977B-81A5650EB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484"/>
              <a:ext cx="5" cy="6"/>
            </a:xfrm>
            <a:custGeom>
              <a:avLst/>
              <a:gdLst>
                <a:gd name="T0" fmla="*/ 8 w 4"/>
                <a:gd name="T1" fmla="*/ 0 h 4"/>
                <a:gd name="T2" fmla="*/ 0 w 4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1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7" name="Freeform 133">
              <a:extLst>
                <a:ext uri="{FF2B5EF4-FFF2-40B4-BE49-F238E27FC236}">
                  <a16:creationId xmlns:a16="http://schemas.microsoft.com/office/drawing/2014/main" id="{73701CE1-C3D1-4063-B0C1-3E2E7948D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9" y="2491"/>
              <a:ext cx="4" cy="6"/>
            </a:xfrm>
            <a:custGeom>
              <a:avLst/>
              <a:gdLst>
                <a:gd name="T0" fmla="*/ 7 w 3"/>
                <a:gd name="T1" fmla="*/ 0 h 4"/>
                <a:gd name="T2" fmla="*/ 0 w 3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8" name="Freeform 134">
              <a:extLst>
                <a:ext uri="{FF2B5EF4-FFF2-40B4-BE49-F238E27FC236}">
                  <a16:creationId xmlns:a16="http://schemas.microsoft.com/office/drawing/2014/main" id="{C77AA5BE-B594-4E27-A3DB-BB13C7D67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496"/>
              <a:ext cx="5" cy="11"/>
            </a:xfrm>
            <a:custGeom>
              <a:avLst/>
              <a:gdLst>
                <a:gd name="T0" fmla="*/ 13 w 3"/>
                <a:gd name="T1" fmla="*/ 0 h 8"/>
                <a:gd name="T2" fmla="*/ 0 w 3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3"/>
                    <a:pt x="0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9" name="Freeform 135">
              <a:extLst>
                <a:ext uri="{FF2B5EF4-FFF2-40B4-BE49-F238E27FC236}">
                  <a16:creationId xmlns:a16="http://schemas.microsoft.com/office/drawing/2014/main" id="{1E49EBE0-4D06-4D11-AED4-5AF39A360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500"/>
              <a:ext cx="6" cy="15"/>
            </a:xfrm>
            <a:custGeom>
              <a:avLst/>
              <a:gdLst>
                <a:gd name="T0" fmla="*/ 0 w 4"/>
                <a:gd name="T1" fmla="*/ 0 h 10"/>
                <a:gd name="T2" fmla="*/ 12 w 4"/>
                <a:gd name="T3" fmla="*/ 3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2" y="3"/>
                    <a:pt x="4" y="7"/>
                    <a:pt x="3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0" name="Freeform 136">
              <a:extLst>
                <a:ext uri="{FF2B5EF4-FFF2-40B4-BE49-F238E27FC236}">
                  <a16:creationId xmlns:a16="http://schemas.microsoft.com/office/drawing/2014/main" id="{D03E711B-0625-462E-A1F5-D2800670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491"/>
              <a:ext cx="9" cy="9"/>
            </a:xfrm>
            <a:custGeom>
              <a:avLst/>
              <a:gdLst>
                <a:gd name="T0" fmla="*/ 0 w 6"/>
                <a:gd name="T1" fmla="*/ 0 h 6"/>
                <a:gd name="T2" fmla="*/ 21 w 6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2"/>
                    <a:pt x="4" y="4"/>
                    <a:pt x="6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1" name="Freeform 137">
              <a:extLst>
                <a:ext uri="{FF2B5EF4-FFF2-40B4-BE49-F238E27FC236}">
                  <a16:creationId xmlns:a16="http://schemas.microsoft.com/office/drawing/2014/main" id="{3CFF93D0-D218-4737-973B-18808FCC1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485"/>
              <a:ext cx="8" cy="5"/>
            </a:xfrm>
            <a:custGeom>
              <a:avLst/>
              <a:gdLst>
                <a:gd name="T0" fmla="*/ 0 w 5"/>
                <a:gd name="T1" fmla="*/ 0 h 3"/>
                <a:gd name="T2" fmla="*/ 21 w 5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0"/>
                    <a:pt x="4" y="2"/>
                    <a:pt x="5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5779" name="Group 138">
            <a:extLst>
              <a:ext uri="{FF2B5EF4-FFF2-40B4-BE49-F238E27FC236}">
                <a16:creationId xmlns:a16="http://schemas.microsoft.com/office/drawing/2014/main" id="{979494E5-A02C-4DE0-84F2-1C8A4357EC8E}"/>
              </a:ext>
            </a:extLst>
          </p:cNvPr>
          <p:cNvGrpSpPr>
            <a:grpSpLocks/>
          </p:cNvGrpSpPr>
          <p:nvPr/>
        </p:nvGrpSpPr>
        <p:grpSpPr bwMode="auto">
          <a:xfrm>
            <a:off x="6254750" y="1909763"/>
            <a:ext cx="3351213" cy="3992562"/>
            <a:chOff x="2980" y="1203"/>
            <a:chExt cx="2111" cy="2515"/>
          </a:xfrm>
        </p:grpSpPr>
        <p:sp>
          <p:nvSpPr>
            <p:cNvPr id="75780" name="Freeform 139">
              <a:extLst>
                <a:ext uri="{FF2B5EF4-FFF2-40B4-BE49-F238E27FC236}">
                  <a16:creationId xmlns:a16="http://schemas.microsoft.com/office/drawing/2014/main" id="{A687DAD0-621B-4774-BB16-73CC271CE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745"/>
              <a:ext cx="331" cy="560"/>
            </a:xfrm>
            <a:custGeom>
              <a:avLst/>
              <a:gdLst>
                <a:gd name="T0" fmla="*/ 0 w 225"/>
                <a:gd name="T1" fmla="*/ 0 h 380"/>
                <a:gd name="T2" fmla="*/ 28 w 225"/>
                <a:gd name="T3" fmla="*/ 1008 h 380"/>
                <a:gd name="T4" fmla="*/ 690 w 225"/>
                <a:gd name="T5" fmla="*/ 778 h 380"/>
                <a:gd name="T6" fmla="*/ 716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1" name="Freeform 140">
              <a:extLst>
                <a:ext uri="{FF2B5EF4-FFF2-40B4-BE49-F238E27FC236}">
                  <a16:creationId xmlns:a16="http://schemas.microsoft.com/office/drawing/2014/main" id="{DDB08C43-CE40-438D-A392-42AA33B09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1203"/>
              <a:ext cx="990" cy="1001"/>
            </a:xfrm>
            <a:custGeom>
              <a:avLst/>
              <a:gdLst>
                <a:gd name="T0" fmla="*/ 216 w 673"/>
                <a:gd name="T1" fmla="*/ 2093 h 680"/>
                <a:gd name="T2" fmla="*/ 279 w 673"/>
                <a:gd name="T3" fmla="*/ 1073 h 680"/>
                <a:gd name="T4" fmla="*/ 496 w 673"/>
                <a:gd name="T5" fmla="*/ 269 h 680"/>
                <a:gd name="T6" fmla="*/ 853 w 673"/>
                <a:gd name="T7" fmla="*/ 155 h 680"/>
                <a:gd name="T8" fmla="*/ 1094 w 673"/>
                <a:gd name="T9" fmla="*/ 396 h 680"/>
                <a:gd name="T10" fmla="*/ 1364 w 673"/>
                <a:gd name="T11" fmla="*/ 0 h 680"/>
                <a:gd name="T12" fmla="*/ 1540 w 673"/>
                <a:gd name="T13" fmla="*/ 128 h 680"/>
                <a:gd name="T14" fmla="*/ 1515 w 673"/>
                <a:gd name="T15" fmla="*/ 408 h 680"/>
                <a:gd name="T16" fmla="*/ 1718 w 673"/>
                <a:gd name="T17" fmla="*/ 155 h 680"/>
                <a:gd name="T18" fmla="*/ 1948 w 673"/>
                <a:gd name="T19" fmla="*/ 293 h 680"/>
                <a:gd name="T20" fmla="*/ 1878 w 673"/>
                <a:gd name="T21" fmla="*/ 450 h 680"/>
                <a:gd name="T22" fmla="*/ 1911 w 673"/>
                <a:gd name="T23" fmla="*/ 655 h 680"/>
                <a:gd name="T24" fmla="*/ 2095 w 673"/>
                <a:gd name="T25" fmla="*/ 1381 h 680"/>
                <a:gd name="T26" fmla="*/ 1127 w 673"/>
                <a:gd name="T27" fmla="*/ 1276 h 680"/>
                <a:gd name="T28" fmla="*/ 941 w 673"/>
                <a:gd name="T29" fmla="*/ 2170 h 680"/>
                <a:gd name="T30" fmla="*/ 216 w 673"/>
                <a:gd name="T31" fmla="*/ 2093 h 6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73" h="680">
                  <a:moveTo>
                    <a:pt x="68" y="656"/>
                  </a:moveTo>
                  <a:cubicBezTo>
                    <a:pt x="68" y="656"/>
                    <a:pt x="0" y="460"/>
                    <a:pt x="88" y="336"/>
                  </a:cubicBezTo>
                  <a:cubicBezTo>
                    <a:pt x="176" y="212"/>
                    <a:pt x="192" y="140"/>
                    <a:pt x="156" y="84"/>
                  </a:cubicBezTo>
                  <a:cubicBezTo>
                    <a:pt x="156" y="84"/>
                    <a:pt x="224" y="28"/>
                    <a:pt x="268" y="48"/>
                  </a:cubicBezTo>
                  <a:cubicBezTo>
                    <a:pt x="268" y="48"/>
                    <a:pt x="287" y="124"/>
                    <a:pt x="344" y="124"/>
                  </a:cubicBezTo>
                  <a:cubicBezTo>
                    <a:pt x="372" y="124"/>
                    <a:pt x="392" y="0"/>
                    <a:pt x="428" y="0"/>
                  </a:cubicBezTo>
                  <a:cubicBezTo>
                    <a:pt x="428" y="0"/>
                    <a:pt x="472" y="4"/>
                    <a:pt x="484" y="40"/>
                  </a:cubicBezTo>
                  <a:cubicBezTo>
                    <a:pt x="484" y="40"/>
                    <a:pt x="448" y="120"/>
                    <a:pt x="476" y="128"/>
                  </a:cubicBezTo>
                  <a:cubicBezTo>
                    <a:pt x="504" y="136"/>
                    <a:pt x="540" y="48"/>
                    <a:pt x="540" y="48"/>
                  </a:cubicBezTo>
                  <a:cubicBezTo>
                    <a:pt x="540" y="48"/>
                    <a:pt x="584" y="36"/>
                    <a:pt x="612" y="92"/>
                  </a:cubicBezTo>
                  <a:cubicBezTo>
                    <a:pt x="612" y="92"/>
                    <a:pt x="609" y="120"/>
                    <a:pt x="590" y="141"/>
                  </a:cubicBezTo>
                  <a:cubicBezTo>
                    <a:pt x="571" y="162"/>
                    <a:pt x="575" y="181"/>
                    <a:pt x="600" y="205"/>
                  </a:cubicBezTo>
                  <a:cubicBezTo>
                    <a:pt x="625" y="229"/>
                    <a:pt x="673" y="282"/>
                    <a:pt x="658" y="433"/>
                  </a:cubicBezTo>
                  <a:cubicBezTo>
                    <a:pt x="658" y="433"/>
                    <a:pt x="468" y="312"/>
                    <a:pt x="354" y="400"/>
                  </a:cubicBezTo>
                  <a:cubicBezTo>
                    <a:pt x="240" y="488"/>
                    <a:pt x="296" y="680"/>
                    <a:pt x="296" y="680"/>
                  </a:cubicBezTo>
                  <a:cubicBezTo>
                    <a:pt x="296" y="680"/>
                    <a:pt x="180" y="562"/>
                    <a:pt x="68" y="656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2" name="Freeform 141">
              <a:extLst>
                <a:ext uri="{FF2B5EF4-FFF2-40B4-BE49-F238E27FC236}">
                  <a16:creationId xmlns:a16="http://schemas.microsoft.com/office/drawing/2014/main" id="{E1EB32C9-8E8E-4802-BC9D-70535D01F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570"/>
              <a:ext cx="791" cy="664"/>
            </a:xfrm>
            <a:custGeom>
              <a:avLst/>
              <a:gdLst>
                <a:gd name="T0" fmla="*/ 1658 w 538"/>
                <a:gd name="T1" fmla="*/ 322 h 451"/>
                <a:gd name="T2" fmla="*/ 1392 w 538"/>
                <a:gd name="T3" fmla="*/ 60 h 451"/>
                <a:gd name="T4" fmla="*/ 845 w 538"/>
                <a:gd name="T5" fmla="*/ 147 h 451"/>
                <a:gd name="T6" fmla="*/ 585 w 538"/>
                <a:gd name="T7" fmla="*/ 518 h 451"/>
                <a:gd name="T8" fmla="*/ 509 w 538"/>
                <a:gd name="T9" fmla="*/ 905 h 451"/>
                <a:gd name="T10" fmla="*/ 116 w 538"/>
                <a:gd name="T11" fmla="*/ 1231 h 451"/>
                <a:gd name="T12" fmla="*/ 790 w 538"/>
                <a:gd name="T13" fmla="*/ 1340 h 451"/>
                <a:gd name="T14" fmla="*/ 1034 w 538"/>
                <a:gd name="T15" fmla="*/ 935 h 451"/>
                <a:gd name="T16" fmla="*/ 1275 w 538"/>
                <a:gd name="T17" fmla="*/ 692 h 451"/>
                <a:gd name="T18" fmla="*/ 1494 w 538"/>
                <a:gd name="T19" fmla="*/ 601 h 451"/>
                <a:gd name="T20" fmla="*/ 1675 w 538"/>
                <a:gd name="T21" fmla="*/ 458 h 451"/>
                <a:gd name="T22" fmla="*/ 1669 w 538"/>
                <a:gd name="T23" fmla="*/ 325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12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3" name="Freeform 142">
              <a:extLst>
                <a:ext uri="{FF2B5EF4-FFF2-40B4-BE49-F238E27FC236}">
                  <a16:creationId xmlns:a16="http://schemas.microsoft.com/office/drawing/2014/main" id="{0D4433B5-16E4-4E91-A683-EE6C015E0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3179"/>
              <a:ext cx="325" cy="479"/>
            </a:xfrm>
            <a:custGeom>
              <a:avLst/>
              <a:gdLst>
                <a:gd name="T0" fmla="*/ 0 w 221"/>
                <a:gd name="T1" fmla="*/ 0 h 325"/>
                <a:gd name="T2" fmla="*/ 100 w 221"/>
                <a:gd name="T3" fmla="*/ 825 h 325"/>
                <a:gd name="T4" fmla="*/ 703 w 221"/>
                <a:gd name="T5" fmla="*/ 778 h 325"/>
                <a:gd name="T6" fmla="*/ 700 w 221"/>
                <a:gd name="T7" fmla="*/ 336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4" name="Freeform 143">
              <a:extLst>
                <a:ext uri="{FF2B5EF4-FFF2-40B4-BE49-F238E27FC236}">
                  <a16:creationId xmlns:a16="http://schemas.microsoft.com/office/drawing/2014/main" id="{CC24BC74-2DEE-47B2-9B04-F3A056D83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178"/>
              <a:ext cx="326" cy="478"/>
            </a:xfrm>
            <a:custGeom>
              <a:avLst/>
              <a:gdLst>
                <a:gd name="T0" fmla="*/ 0 w 222"/>
                <a:gd name="T1" fmla="*/ 0 h 325"/>
                <a:gd name="T2" fmla="*/ 100 w 222"/>
                <a:gd name="T3" fmla="*/ 819 h 325"/>
                <a:gd name="T4" fmla="*/ 703 w 222"/>
                <a:gd name="T5" fmla="*/ 777 h 325"/>
                <a:gd name="T6" fmla="*/ 700 w 222"/>
                <a:gd name="T7" fmla="*/ 332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5" name="Freeform 144">
              <a:extLst>
                <a:ext uri="{FF2B5EF4-FFF2-40B4-BE49-F238E27FC236}">
                  <a16:creationId xmlns:a16="http://schemas.microsoft.com/office/drawing/2014/main" id="{00CCE786-FEF7-43E9-BF15-CEECDCD08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173"/>
              <a:ext cx="1901" cy="1545"/>
            </a:xfrm>
            <a:custGeom>
              <a:avLst/>
              <a:gdLst>
                <a:gd name="T0" fmla="*/ 2746 w 1292"/>
                <a:gd name="T1" fmla="*/ 303 h 1049"/>
                <a:gd name="T2" fmla="*/ 3468 w 1292"/>
                <a:gd name="T3" fmla="*/ 1371 h 1049"/>
                <a:gd name="T4" fmla="*/ 3468 w 1292"/>
                <a:gd name="T5" fmla="*/ 3027 h 1049"/>
                <a:gd name="T6" fmla="*/ 2590 w 1292"/>
                <a:gd name="T7" fmla="*/ 3243 h 1049"/>
                <a:gd name="T8" fmla="*/ 363 w 1292"/>
                <a:gd name="T9" fmla="*/ 2211 h 1049"/>
                <a:gd name="T10" fmla="*/ 1243 w 1292"/>
                <a:gd name="T11" fmla="*/ 325 h 1049"/>
                <a:gd name="T12" fmla="*/ 2746 w 1292"/>
                <a:gd name="T13" fmla="*/ 303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6" name="Freeform 145">
              <a:extLst>
                <a:ext uri="{FF2B5EF4-FFF2-40B4-BE49-F238E27FC236}">
                  <a16:creationId xmlns:a16="http://schemas.microsoft.com/office/drawing/2014/main" id="{443AB7FA-36B7-46CB-95C2-3D6A726D1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350"/>
              <a:ext cx="294" cy="485"/>
            </a:xfrm>
            <a:custGeom>
              <a:avLst/>
              <a:gdLst>
                <a:gd name="T0" fmla="*/ 0 w 200"/>
                <a:gd name="T1" fmla="*/ 0 h 329"/>
                <a:gd name="T2" fmla="*/ 635 w 200"/>
                <a:gd name="T3" fmla="*/ 1054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7" name="Freeform 146">
              <a:extLst>
                <a:ext uri="{FF2B5EF4-FFF2-40B4-BE49-F238E27FC236}">
                  <a16:creationId xmlns:a16="http://schemas.microsoft.com/office/drawing/2014/main" id="{1657F89A-DD33-4C5C-BFB4-E5BB8C1FC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400"/>
              <a:ext cx="200" cy="343"/>
            </a:xfrm>
            <a:custGeom>
              <a:avLst/>
              <a:gdLst>
                <a:gd name="T0" fmla="*/ 0 w 136"/>
                <a:gd name="T1" fmla="*/ 0 h 233"/>
                <a:gd name="T2" fmla="*/ 432 w 136"/>
                <a:gd name="T3" fmla="*/ 743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8" name="Freeform 147">
              <a:extLst>
                <a:ext uri="{FF2B5EF4-FFF2-40B4-BE49-F238E27FC236}">
                  <a16:creationId xmlns:a16="http://schemas.microsoft.com/office/drawing/2014/main" id="{C85A3281-2B50-49F6-B846-64FB68DDA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268"/>
              <a:ext cx="600" cy="1259"/>
            </a:xfrm>
            <a:custGeom>
              <a:avLst/>
              <a:gdLst>
                <a:gd name="T0" fmla="*/ 574 w 408"/>
                <a:gd name="T1" fmla="*/ 284 h 855"/>
                <a:gd name="T2" fmla="*/ 1012 w 408"/>
                <a:gd name="T3" fmla="*/ 434 h 855"/>
                <a:gd name="T4" fmla="*/ 1066 w 408"/>
                <a:gd name="T5" fmla="*/ 520 h 855"/>
                <a:gd name="T6" fmla="*/ 1047 w 408"/>
                <a:gd name="T7" fmla="*/ 514 h 855"/>
                <a:gd name="T8" fmla="*/ 566 w 408"/>
                <a:gd name="T9" fmla="*/ 325 h 855"/>
                <a:gd name="T10" fmla="*/ 231 w 408"/>
                <a:gd name="T11" fmla="*/ 237 h 855"/>
                <a:gd name="T12" fmla="*/ 478 w 408"/>
                <a:gd name="T13" fmla="*/ 396 h 855"/>
                <a:gd name="T14" fmla="*/ 725 w 408"/>
                <a:gd name="T15" fmla="*/ 804 h 855"/>
                <a:gd name="T16" fmla="*/ 993 w 408"/>
                <a:gd name="T17" fmla="*/ 1028 h 855"/>
                <a:gd name="T18" fmla="*/ 1122 w 408"/>
                <a:gd name="T19" fmla="*/ 1184 h 855"/>
                <a:gd name="T20" fmla="*/ 966 w 408"/>
                <a:gd name="T21" fmla="*/ 1019 h 855"/>
                <a:gd name="T22" fmla="*/ 690 w 408"/>
                <a:gd name="T23" fmla="*/ 804 h 855"/>
                <a:gd name="T24" fmla="*/ 566 w 408"/>
                <a:gd name="T25" fmla="*/ 546 h 855"/>
                <a:gd name="T26" fmla="*/ 534 w 408"/>
                <a:gd name="T27" fmla="*/ 676 h 855"/>
                <a:gd name="T28" fmla="*/ 541 w 408"/>
                <a:gd name="T29" fmla="*/ 995 h 855"/>
                <a:gd name="T30" fmla="*/ 729 w 408"/>
                <a:gd name="T31" fmla="*/ 1364 h 855"/>
                <a:gd name="T32" fmla="*/ 941 w 408"/>
                <a:gd name="T33" fmla="*/ 1527 h 855"/>
                <a:gd name="T34" fmla="*/ 1187 w 408"/>
                <a:gd name="T35" fmla="*/ 1674 h 855"/>
                <a:gd name="T36" fmla="*/ 1291 w 408"/>
                <a:gd name="T37" fmla="*/ 1692 h 855"/>
                <a:gd name="T38" fmla="*/ 1171 w 408"/>
                <a:gd name="T39" fmla="*/ 1692 h 855"/>
                <a:gd name="T40" fmla="*/ 946 w 408"/>
                <a:gd name="T41" fmla="*/ 1555 h 855"/>
                <a:gd name="T42" fmla="*/ 778 w 408"/>
                <a:gd name="T43" fmla="*/ 1500 h 855"/>
                <a:gd name="T44" fmla="*/ 819 w 408"/>
                <a:gd name="T45" fmla="*/ 1763 h 855"/>
                <a:gd name="T46" fmla="*/ 919 w 408"/>
                <a:gd name="T47" fmla="*/ 1992 h 855"/>
                <a:gd name="T48" fmla="*/ 1215 w 408"/>
                <a:gd name="T49" fmla="*/ 2447 h 855"/>
                <a:gd name="T50" fmla="*/ 1297 w 408"/>
                <a:gd name="T51" fmla="*/ 2730 h 855"/>
                <a:gd name="T52" fmla="*/ 1182 w 408"/>
                <a:gd name="T53" fmla="*/ 2433 h 855"/>
                <a:gd name="T54" fmla="*/ 891 w 408"/>
                <a:gd name="T55" fmla="*/ 1992 h 855"/>
                <a:gd name="T56" fmla="*/ 831 w 408"/>
                <a:gd name="T57" fmla="*/ 1819 h 855"/>
                <a:gd name="T58" fmla="*/ 810 w 408"/>
                <a:gd name="T59" fmla="*/ 1941 h 855"/>
                <a:gd name="T60" fmla="*/ 675 w 408"/>
                <a:gd name="T61" fmla="*/ 2120 h 855"/>
                <a:gd name="T62" fmla="*/ 541 w 408"/>
                <a:gd name="T63" fmla="*/ 2363 h 855"/>
                <a:gd name="T64" fmla="*/ 229 w 408"/>
                <a:gd name="T65" fmla="*/ 2478 h 855"/>
                <a:gd name="T66" fmla="*/ 399 w 408"/>
                <a:gd name="T67" fmla="*/ 2381 h 855"/>
                <a:gd name="T68" fmla="*/ 626 w 408"/>
                <a:gd name="T69" fmla="*/ 2157 h 855"/>
                <a:gd name="T70" fmla="*/ 771 w 408"/>
                <a:gd name="T71" fmla="*/ 1941 h 855"/>
                <a:gd name="T72" fmla="*/ 757 w 408"/>
                <a:gd name="T73" fmla="*/ 1749 h 855"/>
                <a:gd name="T74" fmla="*/ 718 w 408"/>
                <a:gd name="T75" fmla="*/ 1514 h 855"/>
                <a:gd name="T76" fmla="*/ 640 w 408"/>
                <a:gd name="T77" fmla="*/ 1336 h 855"/>
                <a:gd name="T78" fmla="*/ 509 w 408"/>
                <a:gd name="T79" fmla="*/ 985 h 855"/>
                <a:gd name="T80" fmla="*/ 346 w 408"/>
                <a:gd name="T81" fmla="*/ 1252 h 855"/>
                <a:gd name="T82" fmla="*/ 256 w 408"/>
                <a:gd name="T83" fmla="*/ 1565 h 855"/>
                <a:gd name="T84" fmla="*/ 322 w 408"/>
                <a:gd name="T85" fmla="*/ 1277 h 855"/>
                <a:gd name="T86" fmla="*/ 500 w 408"/>
                <a:gd name="T87" fmla="*/ 904 h 855"/>
                <a:gd name="T88" fmla="*/ 478 w 408"/>
                <a:gd name="T89" fmla="*/ 702 h 855"/>
                <a:gd name="T90" fmla="*/ 496 w 408"/>
                <a:gd name="T91" fmla="*/ 458 h 855"/>
                <a:gd name="T92" fmla="*/ 0 w 408"/>
                <a:gd name="T93" fmla="*/ 0 h 855"/>
                <a:gd name="T94" fmla="*/ 109 w 408"/>
                <a:gd name="T95" fmla="*/ 60 h 855"/>
                <a:gd name="T96" fmla="*/ 175 w 408"/>
                <a:gd name="T97" fmla="*/ 166 h 855"/>
                <a:gd name="T98" fmla="*/ 574 w 408"/>
                <a:gd name="T99" fmla="*/ 284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9" name="Freeform 148">
              <a:extLst>
                <a:ext uri="{FF2B5EF4-FFF2-40B4-BE49-F238E27FC236}">
                  <a16:creationId xmlns:a16="http://schemas.microsoft.com/office/drawing/2014/main" id="{7C9E68F6-5416-4910-923E-12FA53211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430"/>
              <a:ext cx="906" cy="1019"/>
            </a:xfrm>
            <a:custGeom>
              <a:avLst/>
              <a:gdLst>
                <a:gd name="T0" fmla="*/ 1833 w 616"/>
                <a:gd name="T1" fmla="*/ 1766 h 692"/>
                <a:gd name="T2" fmla="*/ 1596 w 616"/>
                <a:gd name="T3" fmla="*/ 2025 h 692"/>
                <a:gd name="T4" fmla="*/ 1056 w 616"/>
                <a:gd name="T5" fmla="*/ 2075 h 692"/>
                <a:gd name="T6" fmla="*/ 656 w 616"/>
                <a:gd name="T7" fmla="*/ 1855 h 692"/>
                <a:gd name="T8" fmla="*/ 344 w 616"/>
                <a:gd name="T9" fmla="*/ 1782 h 692"/>
                <a:gd name="T10" fmla="*/ 262 w 616"/>
                <a:gd name="T11" fmla="*/ 1717 h 692"/>
                <a:gd name="T12" fmla="*/ 201 w 616"/>
                <a:gd name="T13" fmla="*/ 1453 h 692"/>
                <a:gd name="T14" fmla="*/ 153 w 616"/>
                <a:gd name="T15" fmla="*/ 1088 h 692"/>
                <a:gd name="T16" fmla="*/ 197 w 616"/>
                <a:gd name="T17" fmla="*/ 1047 h 692"/>
                <a:gd name="T18" fmla="*/ 357 w 616"/>
                <a:gd name="T19" fmla="*/ 1143 h 692"/>
                <a:gd name="T20" fmla="*/ 607 w 616"/>
                <a:gd name="T21" fmla="*/ 1330 h 692"/>
                <a:gd name="T22" fmla="*/ 946 w 616"/>
                <a:gd name="T23" fmla="*/ 1309 h 692"/>
                <a:gd name="T24" fmla="*/ 1034 w 616"/>
                <a:gd name="T25" fmla="*/ 1559 h 692"/>
                <a:gd name="T26" fmla="*/ 1155 w 616"/>
                <a:gd name="T27" fmla="*/ 1670 h 692"/>
                <a:gd name="T28" fmla="*/ 1060 w 616"/>
                <a:gd name="T29" fmla="*/ 1552 h 692"/>
                <a:gd name="T30" fmla="*/ 1021 w 616"/>
                <a:gd name="T31" fmla="*/ 1353 h 692"/>
                <a:gd name="T32" fmla="*/ 1310 w 616"/>
                <a:gd name="T33" fmla="*/ 1473 h 692"/>
                <a:gd name="T34" fmla="*/ 1006 w 616"/>
                <a:gd name="T35" fmla="*/ 1305 h 692"/>
                <a:gd name="T36" fmla="*/ 766 w 616"/>
                <a:gd name="T37" fmla="*/ 1280 h 692"/>
                <a:gd name="T38" fmla="*/ 502 w 616"/>
                <a:gd name="T39" fmla="*/ 1202 h 692"/>
                <a:gd name="T40" fmla="*/ 296 w 616"/>
                <a:gd name="T41" fmla="*/ 1087 h 692"/>
                <a:gd name="T42" fmla="*/ 231 w 616"/>
                <a:gd name="T43" fmla="*/ 978 h 692"/>
                <a:gd name="T44" fmla="*/ 263 w 616"/>
                <a:gd name="T45" fmla="*/ 857 h 692"/>
                <a:gd name="T46" fmla="*/ 454 w 616"/>
                <a:gd name="T47" fmla="*/ 610 h 692"/>
                <a:gd name="T48" fmla="*/ 454 w 616"/>
                <a:gd name="T49" fmla="*/ 607 h 692"/>
                <a:gd name="T50" fmla="*/ 484 w 616"/>
                <a:gd name="T51" fmla="*/ 620 h 692"/>
                <a:gd name="T52" fmla="*/ 809 w 616"/>
                <a:gd name="T53" fmla="*/ 573 h 692"/>
                <a:gd name="T54" fmla="*/ 1012 w 616"/>
                <a:gd name="T55" fmla="*/ 627 h 692"/>
                <a:gd name="T56" fmla="*/ 1113 w 616"/>
                <a:gd name="T57" fmla="*/ 738 h 692"/>
                <a:gd name="T58" fmla="*/ 1075 w 616"/>
                <a:gd name="T59" fmla="*/ 616 h 692"/>
                <a:gd name="T60" fmla="*/ 1187 w 616"/>
                <a:gd name="T61" fmla="*/ 568 h 692"/>
                <a:gd name="T62" fmla="*/ 1410 w 616"/>
                <a:gd name="T63" fmla="*/ 501 h 692"/>
                <a:gd name="T64" fmla="*/ 965 w 616"/>
                <a:gd name="T65" fmla="*/ 583 h 692"/>
                <a:gd name="T66" fmla="*/ 593 w 616"/>
                <a:gd name="T67" fmla="*/ 614 h 692"/>
                <a:gd name="T68" fmla="*/ 440 w 616"/>
                <a:gd name="T69" fmla="*/ 518 h 692"/>
                <a:gd name="T70" fmla="*/ 556 w 616"/>
                <a:gd name="T71" fmla="*/ 373 h 692"/>
                <a:gd name="T72" fmla="*/ 731 w 616"/>
                <a:gd name="T73" fmla="*/ 0 h 692"/>
                <a:gd name="T74" fmla="*/ 668 w 616"/>
                <a:gd name="T75" fmla="*/ 54 h 692"/>
                <a:gd name="T76" fmla="*/ 447 w 616"/>
                <a:gd name="T77" fmla="*/ 405 h 692"/>
                <a:gd name="T78" fmla="*/ 318 w 616"/>
                <a:gd name="T79" fmla="*/ 386 h 692"/>
                <a:gd name="T80" fmla="*/ 304 w 616"/>
                <a:gd name="T81" fmla="*/ 473 h 692"/>
                <a:gd name="T82" fmla="*/ 385 w 616"/>
                <a:gd name="T83" fmla="*/ 651 h 692"/>
                <a:gd name="T84" fmla="*/ 201 w 616"/>
                <a:gd name="T85" fmla="*/ 898 h 692"/>
                <a:gd name="T86" fmla="*/ 96 w 616"/>
                <a:gd name="T87" fmla="*/ 1066 h 692"/>
                <a:gd name="T88" fmla="*/ 153 w 616"/>
                <a:gd name="T89" fmla="*/ 1427 h 692"/>
                <a:gd name="T90" fmla="*/ 238 w 616"/>
                <a:gd name="T91" fmla="*/ 1789 h 692"/>
                <a:gd name="T92" fmla="*/ 431 w 616"/>
                <a:gd name="T93" fmla="*/ 2037 h 692"/>
                <a:gd name="T94" fmla="*/ 285 w 616"/>
                <a:gd name="T95" fmla="*/ 1802 h 692"/>
                <a:gd name="T96" fmla="*/ 285 w 616"/>
                <a:gd name="T97" fmla="*/ 1802 h 692"/>
                <a:gd name="T98" fmla="*/ 325 w 616"/>
                <a:gd name="T99" fmla="*/ 1813 h 692"/>
                <a:gd name="T100" fmla="*/ 629 w 616"/>
                <a:gd name="T101" fmla="*/ 1885 h 692"/>
                <a:gd name="T102" fmla="*/ 1037 w 616"/>
                <a:gd name="T103" fmla="*/ 2103 h 692"/>
                <a:gd name="T104" fmla="*/ 1594 w 616"/>
                <a:gd name="T105" fmla="*/ 2066 h 692"/>
                <a:gd name="T106" fmla="*/ 1850 w 616"/>
                <a:gd name="T107" fmla="*/ 1785 h 692"/>
                <a:gd name="T108" fmla="*/ 1961 w 616"/>
                <a:gd name="T109" fmla="*/ 1642 h 692"/>
                <a:gd name="T110" fmla="*/ 1833 w 616"/>
                <a:gd name="T111" fmla="*/ 1766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0" name="Freeform 149">
              <a:extLst>
                <a:ext uri="{FF2B5EF4-FFF2-40B4-BE49-F238E27FC236}">
                  <a16:creationId xmlns:a16="http://schemas.microsoft.com/office/drawing/2014/main" id="{BB1CAB0B-491B-48E3-B88B-E03F5C9FC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3187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1" name="Freeform 150">
              <a:extLst>
                <a:ext uri="{FF2B5EF4-FFF2-40B4-BE49-F238E27FC236}">
                  <a16:creationId xmlns:a16="http://schemas.microsoft.com/office/drawing/2014/main" id="{3C85B137-948C-4B99-83F8-16BF1C650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444"/>
              <a:ext cx="909" cy="997"/>
            </a:xfrm>
            <a:custGeom>
              <a:avLst/>
              <a:gdLst>
                <a:gd name="T0" fmla="*/ 1833 w 618"/>
                <a:gd name="T1" fmla="*/ 1722 h 677"/>
                <a:gd name="T2" fmla="*/ 1594 w 618"/>
                <a:gd name="T3" fmla="*/ 1981 h 677"/>
                <a:gd name="T4" fmla="*/ 1075 w 618"/>
                <a:gd name="T5" fmla="*/ 2032 h 677"/>
                <a:gd name="T6" fmla="*/ 653 w 618"/>
                <a:gd name="T7" fmla="*/ 1811 h 677"/>
                <a:gd name="T8" fmla="*/ 344 w 618"/>
                <a:gd name="T9" fmla="*/ 1738 h 677"/>
                <a:gd name="T10" fmla="*/ 257 w 618"/>
                <a:gd name="T11" fmla="*/ 1674 h 677"/>
                <a:gd name="T12" fmla="*/ 197 w 618"/>
                <a:gd name="T13" fmla="*/ 1408 h 677"/>
                <a:gd name="T14" fmla="*/ 153 w 618"/>
                <a:gd name="T15" fmla="*/ 1047 h 677"/>
                <a:gd name="T16" fmla="*/ 210 w 618"/>
                <a:gd name="T17" fmla="*/ 991 h 677"/>
                <a:gd name="T18" fmla="*/ 372 w 618"/>
                <a:gd name="T19" fmla="*/ 1100 h 677"/>
                <a:gd name="T20" fmla="*/ 628 w 618"/>
                <a:gd name="T21" fmla="*/ 1281 h 677"/>
                <a:gd name="T22" fmla="*/ 965 w 618"/>
                <a:gd name="T23" fmla="*/ 1258 h 677"/>
                <a:gd name="T24" fmla="*/ 1061 w 618"/>
                <a:gd name="T25" fmla="*/ 1511 h 677"/>
                <a:gd name="T26" fmla="*/ 1168 w 618"/>
                <a:gd name="T27" fmla="*/ 1638 h 677"/>
                <a:gd name="T28" fmla="*/ 1080 w 618"/>
                <a:gd name="T29" fmla="*/ 1508 h 677"/>
                <a:gd name="T30" fmla="*/ 1025 w 618"/>
                <a:gd name="T31" fmla="*/ 1297 h 677"/>
                <a:gd name="T32" fmla="*/ 1327 w 618"/>
                <a:gd name="T33" fmla="*/ 1440 h 677"/>
                <a:gd name="T34" fmla="*/ 1006 w 618"/>
                <a:gd name="T35" fmla="*/ 1256 h 677"/>
                <a:gd name="T36" fmla="*/ 763 w 618"/>
                <a:gd name="T37" fmla="*/ 1236 h 677"/>
                <a:gd name="T38" fmla="*/ 506 w 618"/>
                <a:gd name="T39" fmla="*/ 1147 h 677"/>
                <a:gd name="T40" fmla="*/ 293 w 618"/>
                <a:gd name="T41" fmla="*/ 1041 h 677"/>
                <a:gd name="T42" fmla="*/ 229 w 618"/>
                <a:gd name="T43" fmla="*/ 935 h 677"/>
                <a:gd name="T44" fmla="*/ 262 w 618"/>
                <a:gd name="T45" fmla="*/ 811 h 677"/>
                <a:gd name="T46" fmla="*/ 459 w 618"/>
                <a:gd name="T47" fmla="*/ 555 h 677"/>
                <a:gd name="T48" fmla="*/ 459 w 618"/>
                <a:gd name="T49" fmla="*/ 554 h 677"/>
                <a:gd name="T50" fmla="*/ 491 w 618"/>
                <a:gd name="T51" fmla="*/ 566 h 677"/>
                <a:gd name="T52" fmla="*/ 809 w 618"/>
                <a:gd name="T53" fmla="*/ 527 h 677"/>
                <a:gd name="T54" fmla="*/ 1012 w 618"/>
                <a:gd name="T55" fmla="*/ 574 h 677"/>
                <a:gd name="T56" fmla="*/ 1127 w 618"/>
                <a:gd name="T57" fmla="*/ 705 h 677"/>
                <a:gd name="T58" fmla="*/ 1074 w 618"/>
                <a:gd name="T59" fmla="*/ 574 h 677"/>
                <a:gd name="T60" fmla="*/ 1190 w 618"/>
                <a:gd name="T61" fmla="*/ 527 h 677"/>
                <a:gd name="T62" fmla="*/ 1425 w 618"/>
                <a:gd name="T63" fmla="*/ 473 h 677"/>
                <a:gd name="T64" fmla="*/ 960 w 618"/>
                <a:gd name="T65" fmla="*/ 540 h 677"/>
                <a:gd name="T66" fmla="*/ 588 w 618"/>
                <a:gd name="T67" fmla="*/ 568 h 677"/>
                <a:gd name="T68" fmla="*/ 452 w 618"/>
                <a:gd name="T69" fmla="*/ 482 h 677"/>
                <a:gd name="T70" fmla="*/ 555 w 618"/>
                <a:gd name="T71" fmla="*/ 331 h 677"/>
                <a:gd name="T72" fmla="*/ 722 w 618"/>
                <a:gd name="T73" fmla="*/ 0 h 677"/>
                <a:gd name="T74" fmla="*/ 665 w 618"/>
                <a:gd name="T75" fmla="*/ 9 h 677"/>
                <a:gd name="T76" fmla="*/ 446 w 618"/>
                <a:gd name="T77" fmla="*/ 364 h 677"/>
                <a:gd name="T78" fmla="*/ 318 w 618"/>
                <a:gd name="T79" fmla="*/ 345 h 677"/>
                <a:gd name="T80" fmla="*/ 312 w 618"/>
                <a:gd name="T81" fmla="*/ 412 h 677"/>
                <a:gd name="T82" fmla="*/ 385 w 618"/>
                <a:gd name="T83" fmla="*/ 607 h 677"/>
                <a:gd name="T84" fmla="*/ 197 w 618"/>
                <a:gd name="T85" fmla="*/ 857 h 677"/>
                <a:gd name="T86" fmla="*/ 93 w 618"/>
                <a:gd name="T87" fmla="*/ 1022 h 677"/>
                <a:gd name="T88" fmla="*/ 149 w 618"/>
                <a:gd name="T89" fmla="*/ 1386 h 677"/>
                <a:gd name="T90" fmla="*/ 235 w 618"/>
                <a:gd name="T91" fmla="*/ 1744 h 677"/>
                <a:gd name="T92" fmla="*/ 441 w 618"/>
                <a:gd name="T93" fmla="*/ 2006 h 677"/>
                <a:gd name="T94" fmla="*/ 284 w 618"/>
                <a:gd name="T95" fmla="*/ 1757 h 677"/>
                <a:gd name="T96" fmla="*/ 284 w 618"/>
                <a:gd name="T97" fmla="*/ 1757 h 677"/>
                <a:gd name="T98" fmla="*/ 337 w 618"/>
                <a:gd name="T99" fmla="*/ 1766 h 677"/>
                <a:gd name="T100" fmla="*/ 628 w 618"/>
                <a:gd name="T101" fmla="*/ 1839 h 677"/>
                <a:gd name="T102" fmla="*/ 1066 w 618"/>
                <a:gd name="T103" fmla="*/ 2060 h 677"/>
                <a:gd name="T104" fmla="*/ 1594 w 618"/>
                <a:gd name="T105" fmla="*/ 2022 h 677"/>
                <a:gd name="T106" fmla="*/ 1846 w 618"/>
                <a:gd name="T107" fmla="*/ 1742 h 677"/>
                <a:gd name="T108" fmla="*/ 1967 w 618"/>
                <a:gd name="T109" fmla="*/ 1610 h 677"/>
                <a:gd name="T110" fmla="*/ 1833 w 618"/>
                <a:gd name="T111" fmla="*/ 1722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2" name="Freeform 151">
              <a:extLst>
                <a:ext uri="{FF2B5EF4-FFF2-40B4-BE49-F238E27FC236}">
                  <a16:creationId xmlns:a16="http://schemas.microsoft.com/office/drawing/2014/main" id="{0235E51F-12AF-46DD-84BB-58999935A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3187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3" name="Freeform 152">
              <a:extLst>
                <a:ext uri="{FF2B5EF4-FFF2-40B4-BE49-F238E27FC236}">
                  <a16:creationId xmlns:a16="http://schemas.microsoft.com/office/drawing/2014/main" id="{DEE43293-D992-44E0-BE22-E941DD214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444"/>
              <a:ext cx="909" cy="997"/>
            </a:xfrm>
            <a:custGeom>
              <a:avLst/>
              <a:gdLst>
                <a:gd name="T0" fmla="*/ 1833 w 618"/>
                <a:gd name="T1" fmla="*/ 1722 h 677"/>
                <a:gd name="T2" fmla="*/ 1594 w 618"/>
                <a:gd name="T3" fmla="*/ 1981 h 677"/>
                <a:gd name="T4" fmla="*/ 1075 w 618"/>
                <a:gd name="T5" fmla="*/ 2032 h 677"/>
                <a:gd name="T6" fmla="*/ 653 w 618"/>
                <a:gd name="T7" fmla="*/ 1811 h 677"/>
                <a:gd name="T8" fmla="*/ 344 w 618"/>
                <a:gd name="T9" fmla="*/ 1738 h 677"/>
                <a:gd name="T10" fmla="*/ 257 w 618"/>
                <a:gd name="T11" fmla="*/ 1674 h 677"/>
                <a:gd name="T12" fmla="*/ 197 w 618"/>
                <a:gd name="T13" fmla="*/ 1408 h 677"/>
                <a:gd name="T14" fmla="*/ 153 w 618"/>
                <a:gd name="T15" fmla="*/ 1047 h 677"/>
                <a:gd name="T16" fmla="*/ 210 w 618"/>
                <a:gd name="T17" fmla="*/ 991 h 677"/>
                <a:gd name="T18" fmla="*/ 372 w 618"/>
                <a:gd name="T19" fmla="*/ 1100 h 677"/>
                <a:gd name="T20" fmla="*/ 628 w 618"/>
                <a:gd name="T21" fmla="*/ 1281 h 677"/>
                <a:gd name="T22" fmla="*/ 965 w 618"/>
                <a:gd name="T23" fmla="*/ 1258 h 677"/>
                <a:gd name="T24" fmla="*/ 1061 w 618"/>
                <a:gd name="T25" fmla="*/ 1511 h 677"/>
                <a:gd name="T26" fmla="*/ 1168 w 618"/>
                <a:gd name="T27" fmla="*/ 1638 h 677"/>
                <a:gd name="T28" fmla="*/ 1080 w 618"/>
                <a:gd name="T29" fmla="*/ 1508 h 677"/>
                <a:gd name="T30" fmla="*/ 1025 w 618"/>
                <a:gd name="T31" fmla="*/ 1297 h 677"/>
                <a:gd name="T32" fmla="*/ 1327 w 618"/>
                <a:gd name="T33" fmla="*/ 1440 h 677"/>
                <a:gd name="T34" fmla="*/ 1006 w 618"/>
                <a:gd name="T35" fmla="*/ 1256 h 677"/>
                <a:gd name="T36" fmla="*/ 763 w 618"/>
                <a:gd name="T37" fmla="*/ 1236 h 677"/>
                <a:gd name="T38" fmla="*/ 506 w 618"/>
                <a:gd name="T39" fmla="*/ 1147 h 677"/>
                <a:gd name="T40" fmla="*/ 293 w 618"/>
                <a:gd name="T41" fmla="*/ 1041 h 677"/>
                <a:gd name="T42" fmla="*/ 229 w 618"/>
                <a:gd name="T43" fmla="*/ 935 h 677"/>
                <a:gd name="T44" fmla="*/ 262 w 618"/>
                <a:gd name="T45" fmla="*/ 811 h 677"/>
                <a:gd name="T46" fmla="*/ 459 w 618"/>
                <a:gd name="T47" fmla="*/ 555 h 677"/>
                <a:gd name="T48" fmla="*/ 459 w 618"/>
                <a:gd name="T49" fmla="*/ 554 h 677"/>
                <a:gd name="T50" fmla="*/ 491 w 618"/>
                <a:gd name="T51" fmla="*/ 566 h 677"/>
                <a:gd name="T52" fmla="*/ 809 w 618"/>
                <a:gd name="T53" fmla="*/ 527 h 677"/>
                <a:gd name="T54" fmla="*/ 1012 w 618"/>
                <a:gd name="T55" fmla="*/ 574 h 677"/>
                <a:gd name="T56" fmla="*/ 1127 w 618"/>
                <a:gd name="T57" fmla="*/ 705 h 677"/>
                <a:gd name="T58" fmla="*/ 1074 w 618"/>
                <a:gd name="T59" fmla="*/ 574 h 677"/>
                <a:gd name="T60" fmla="*/ 1190 w 618"/>
                <a:gd name="T61" fmla="*/ 527 h 677"/>
                <a:gd name="T62" fmla="*/ 1425 w 618"/>
                <a:gd name="T63" fmla="*/ 473 h 677"/>
                <a:gd name="T64" fmla="*/ 960 w 618"/>
                <a:gd name="T65" fmla="*/ 540 h 677"/>
                <a:gd name="T66" fmla="*/ 588 w 618"/>
                <a:gd name="T67" fmla="*/ 568 h 677"/>
                <a:gd name="T68" fmla="*/ 452 w 618"/>
                <a:gd name="T69" fmla="*/ 482 h 677"/>
                <a:gd name="T70" fmla="*/ 555 w 618"/>
                <a:gd name="T71" fmla="*/ 331 h 677"/>
                <a:gd name="T72" fmla="*/ 722 w 618"/>
                <a:gd name="T73" fmla="*/ 0 h 677"/>
                <a:gd name="T74" fmla="*/ 665 w 618"/>
                <a:gd name="T75" fmla="*/ 9 h 677"/>
                <a:gd name="T76" fmla="*/ 446 w 618"/>
                <a:gd name="T77" fmla="*/ 364 h 677"/>
                <a:gd name="T78" fmla="*/ 318 w 618"/>
                <a:gd name="T79" fmla="*/ 345 h 677"/>
                <a:gd name="T80" fmla="*/ 312 w 618"/>
                <a:gd name="T81" fmla="*/ 412 h 677"/>
                <a:gd name="T82" fmla="*/ 385 w 618"/>
                <a:gd name="T83" fmla="*/ 607 h 677"/>
                <a:gd name="T84" fmla="*/ 197 w 618"/>
                <a:gd name="T85" fmla="*/ 857 h 677"/>
                <a:gd name="T86" fmla="*/ 93 w 618"/>
                <a:gd name="T87" fmla="*/ 1022 h 677"/>
                <a:gd name="T88" fmla="*/ 149 w 618"/>
                <a:gd name="T89" fmla="*/ 1386 h 677"/>
                <a:gd name="T90" fmla="*/ 235 w 618"/>
                <a:gd name="T91" fmla="*/ 1744 h 677"/>
                <a:gd name="T92" fmla="*/ 441 w 618"/>
                <a:gd name="T93" fmla="*/ 2006 h 677"/>
                <a:gd name="T94" fmla="*/ 284 w 618"/>
                <a:gd name="T95" fmla="*/ 1757 h 677"/>
                <a:gd name="T96" fmla="*/ 284 w 618"/>
                <a:gd name="T97" fmla="*/ 1757 h 677"/>
                <a:gd name="T98" fmla="*/ 337 w 618"/>
                <a:gd name="T99" fmla="*/ 1766 h 677"/>
                <a:gd name="T100" fmla="*/ 628 w 618"/>
                <a:gd name="T101" fmla="*/ 1839 h 677"/>
                <a:gd name="T102" fmla="*/ 1066 w 618"/>
                <a:gd name="T103" fmla="*/ 2060 h 677"/>
                <a:gd name="T104" fmla="*/ 1594 w 618"/>
                <a:gd name="T105" fmla="*/ 2022 h 677"/>
                <a:gd name="T106" fmla="*/ 1846 w 618"/>
                <a:gd name="T107" fmla="*/ 1742 h 677"/>
                <a:gd name="T108" fmla="*/ 1967 w 618"/>
                <a:gd name="T109" fmla="*/ 1610 h 677"/>
                <a:gd name="T110" fmla="*/ 1833 w 618"/>
                <a:gd name="T111" fmla="*/ 1722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4" name="Freeform 153">
              <a:extLst>
                <a:ext uri="{FF2B5EF4-FFF2-40B4-BE49-F238E27FC236}">
                  <a16:creationId xmlns:a16="http://schemas.microsoft.com/office/drawing/2014/main" id="{4C526F00-FEF4-460F-8D14-FF39FA035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265"/>
              <a:ext cx="600" cy="1259"/>
            </a:xfrm>
            <a:custGeom>
              <a:avLst/>
              <a:gdLst>
                <a:gd name="T0" fmla="*/ 574 w 408"/>
                <a:gd name="T1" fmla="*/ 284 h 855"/>
                <a:gd name="T2" fmla="*/ 1012 w 408"/>
                <a:gd name="T3" fmla="*/ 434 h 855"/>
                <a:gd name="T4" fmla="*/ 1043 w 408"/>
                <a:gd name="T5" fmla="*/ 523 h 855"/>
                <a:gd name="T6" fmla="*/ 1043 w 408"/>
                <a:gd name="T7" fmla="*/ 523 h 855"/>
                <a:gd name="T8" fmla="*/ 566 w 408"/>
                <a:gd name="T9" fmla="*/ 325 h 855"/>
                <a:gd name="T10" fmla="*/ 231 w 408"/>
                <a:gd name="T11" fmla="*/ 237 h 855"/>
                <a:gd name="T12" fmla="*/ 478 w 408"/>
                <a:gd name="T13" fmla="*/ 396 h 855"/>
                <a:gd name="T14" fmla="*/ 725 w 408"/>
                <a:gd name="T15" fmla="*/ 804 h 855"/>
                <a:gd name="T16" fmla="*/ 993 w 408"/>
                <a:gd name="T17" fmla="*/ 1028 h 855"/>
                <a:gd name="T18" fmla="*/ 1122 w 408"/>
                <a:gd name="T19" fmla="*/ 1184 h 855"/>
                <a:gd name="T20" fmla="*/ 966 w 408"/>
                <a:gd name="T21" fmla="*/ 1019 h 855"/>
                <a:gd name="T22" fmla="*/ 690 w 408"/>
                <a:gd name="T23" fmla="*/ 804 h 855"/>
                <a:gd name="T24" fmla="*/ 566 w 408"/>
                <a:gd name="T25" fmla="*/ 546 h 855"/>
                <a:gd name="T26" fmla="*/ 534 w 408"/>
                <a:gd name="T27" fmla="*/ 676 h 855"/>
                <a:gd name="T28" fmla="*/ 541 w 408"/>
                <a:gd name="T29" fmla="*/ 995 h 855"/>
                <a:gd name="T30" fmla="*/ 729 w 408"/>
                <a:gd name="T31" fmla="*/ 1364 h 855"/>
                <a:gd name="T32" fmla="*/ 941 w 408"/>
                <a:gd name="T33" fmla="*/ 1527 h 855"/>
                <a:gd name="T34" fmla="*/ 1187 w 408"/>
                <a:gd name="T35" fmla="*/ 1674 h 855"/>
                <a:gd name="T36" fmla="*/ 1291 w 408"/>
                <a:gd name="T37" fmla="*/ 1692 h 855"/>
                <a:gd name="T38" fmla="*/ 1171 w 408"/>
                <a:gd name="T39" fmla="*/ 1692 h 855"/>
                <a:gd name="T40" fmla="*/ 946 w 408"/>
                <a:gd name="T41" fmla="*/ 1555 h 855"/>
                <a:gd name="T42" fmla="*/ 778 w 408"/>
                <a:gd name="T43" fmla="*/ 1500 h 855"/>
                <a:gd name="T44" fmla="*/ 819 w 408"/>
                <a:gd name="T45" fmla="*/ 1763 h 855"/>
                <a:gd name="T46" fmla="*/ 919 w 408"/>
                <a:gd name="T47" fmla="*/ 1992 h 855"/>
                <a:gd name="T48" fmla="*/ 1215 w 408"/>
                <a:gd name="T49" fmla="*/ 2447 h 855"/>
                <a:gd name="T50" fmla="*/ 1297 w 408"/>
                <a:gd name="T51" fmla="*/ 2730 h 855"/>
                <a:gd name="T52" fmla="*/ 1182 w 408"/>
                <a:gd name="T53" fmla="*/ 2433 h 855"/>
                <a:gd name="T54" fmla="*/ 891 w 408"/>
                <a:gd name="T55" fmla="*/ 1992 h 855"/>
                <a:gd name="T56" fmla="*/ 831 w 408"/>
                <a:gd name="T57" fmla="*/ 1819 h 855"/>
                <a:gd name="T58" fmla="*/ 810 w 408"/>
                <a:gd name="T59" fmla="*/ 1941 h 855"/>
                <a:gd name="T60" fmla="*/ 675 w 408"/>
                <a:gd name="T61" fmla="*/ 2120 h 855"/>
                <a:gd name="T62" fmla="*/ 541 w 408"/>
                <a:gd name="T63" fmla="*/ 2363 h 855"/>
                <a:gd name="T64" fmla="*/ 229 w 408"/>
                <a:gd name="T65" fmla="*/ 2478 h 855"/>
                <a:gd name="T66" fmla="*/ 399 w 408"/>
                <a:gd name="T67" fmla="*/ 2381 h 855"/>
                <a:gd name="T68" fmla="*/ 626 w 408"/>
                <a:gd name="T69" fmla="*/ 2157 h 855"/>
                <a:gd name="T70" fmla="*/ 771 w 408"/>
                <a:gd name="T71" fmla="*/ 1941 h 855"/>
                <a:gd name="T72" fmla="*/ 757 w 408"/>
                <a:gd name="T73" fmla="*/ 1749 h 855"/>
                <a:gd name="T74" fmla="*/ 718 w 408"/>
                <a:gd name="T75" fmla="*/ 1514 h 855"/>
                <a:gd name="T76" fmla="*/ 640 w 408"/>
                <a:gd name="T77" fmla="*/ 1336 h 855"/>
                <a:gd name="T78" fmla="*/ 509 w 408"/>
                <a:gd name="T79" fmla="*/ 985 h 855"/>
                <a:gd name="T80" fmla="*/ 346 w 408"/>
                <a:gd name="T81" fmla="*/ 1252 h 855"/>
                <a:gd name="T82" fmla="*/ 256 w 408"/>
                <a:gd name="T83" fmla="*/ 1565 h 855"/>
                <a:gd name="T84" fmla="*/ 322 w 408"/>
                <a:gd name="T85" fmla="*/ 1277 h 855"/>
                <a:gd name="T86" fmla="*/ 500 w 408"/>
                <a:gd name="T87" fmla="*/ 904 h 855"/>
                <a:gd name="T88" fmla="*/ 478 w 408"/>
                <a:gd name="T89" fmla="*/ 702 h 855"/>
                <a:gd name="T90" fmla="*/ 496 w 408"/>
                <a:gd name="T91" fmla="*/ 458 h 855"/>
                <a:gd name="T92" fmla="*/ 0 w 408"/>
                <a:gd name="T93" fmla="*/ 0 h 855"/>
                <a:gd name="T94" fmla="*/ 109 w 408"/>
                <a:gd name="T95" fmla="*/ 60 h 855"/>
                <a:gd name="T96" fmla="*/ 175 w 408"/>
                <a:gd name="T97" fmla="*/ 166 h 855"/>
                <a:gd name="T98" fmla="*/ 574 w 408"/>
                <a:gd name="T99" fmla="*/ 284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5" name="Freeform 154">
              <a:extLst>
                <a:ext uri="{FF2B5EF4-FFF2-40B4-BE49-F238E27FC236}">
                  <a16:creationId xmlns:a16="http://schemas.microsoft.com/office/drawing/2014/main" id="{55AB523E-2281-4C5A-95C7-15B29642E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985"/>
              <a:ext cx="815" cy="1284"/>
            </a:xfrm>
            <a:custGeom>
              <a:avLst/>
              <a:gdLst>
                <a:gd name="T0" fmla="*/ 1140 w 554"/>
                <a:gd name="T1" fmla="*/ 349 h 872"/>
                <a:gd name="T2" fmla="*/ 1718 w 554"/>
                <a:gd name="T3" fmla="*/ 312 h 872"/>
                <a:gd name="T4" fmla="*/ 1654 w 554"/>
                <a:gd name="T5" fmla="*/ 881 h 872"/>
                <a:gd name="T6" fmla="*/ 1333 w 554"/>
                <a:gd name="T7" fmla="*/ 1194 h 872"/>
                <a:gd name="T8" fmla="*/ 1021 w 554"/>
                <a:gd name="T9" fmla="*/ 1606 h 872"/>
                <a:gd name="T10" fmla="*/ 883 w 554"/>
                <a:gd name="T11" fmla="*/ 2717 h 872"/>
                <a:gd name="T12" fmla="*/ 780 w 554"/>
                <a:gd name="T13" fmla="*/ 2730 h 872"/>
                <a:gd name="T14" fmla="*/ 600 w 554"/>
                <a:gd name="T15" fmla="*/ 2634 h 872"/>
                <a:gd name="T16" fmla="*/ 528 w 554"/>
                <a:gd name="T17" fmla="*/ 2452 h 872"/>
                <a:gd name="T18" fmla="*/ 353 w 554"/>
                <a:gd name="T19" fmla="*/ 923 h 872"/>
                <a:gd name="T20" fmla="*/ 449 w 554"/>
                <a:gd name="T21" fmla="*/ 583 h 872"/>
                <a:gd name="T22" fmla="*/ 541 w 554"/>
                <a:gd name="T23" fmla="*/ 467 h 872"/>
                <a:gd name="T24" fmla="*/ 827 w 554"/>
                <a:gd name="T25" fmla="*/ 421 h 872"/>
                <a:gd name="T26" fmla="*/ 1095 w 554"/>
                <a:gd name="T27" fmla="*/ 147 h 872"/>
                <a:gd name="T28" fmla="*/ 1140 w 554"/>
                <a:gd name="T29" fmla="*/ 349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6" name="Oval 155">
              <a:extLst>
                <a:ext uri="{FF2B5EF4-FFF2-40B4-BE49-F238E27FC236}">
                  <a16:creationId xmlns:a16="http://schemas.microsoft.com/office/drawing/2014/main" id="{81E8748F-33E6-4329-A049-9DCA91746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705"/>
              <a:ext cx="331" cy="80"/>
            </a:xfrm>
            <a:prstGeom prst="ellipse">
              <a:avLst/>
            </a:pr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5797" name="Oval 156">
              <a:extLst>
                <a:ext uri="{FF2B5EF4-FFF2-40B4-BE49-F238E27FC236}">
                  <a16:creationId xmlns:a16="http://schemas.microsoft.com/office/drawing/2014/main" id="{813B116B-3E60-48FC-9F55-11A390A9B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1721"/>
              <a:ext cx="281" cy="48"/>
            </a:xfrm>
            <a:prstGeom prst="ellipse">
              <a:avLst/>
            </a:prstGeom>
            <a:solidFill>
              <a:srgbClr val="3E8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5798" name="Freeform 157">
              <a:extLst>
                <a:ext uri="{FF2B5EF4-FFF2-40B4-BE49-F238E27FC236}">
                  <a16:creationId xmlns:a16="http://schemas.microsoft.com/office/drawing/2014/main" id="{49DA2F9C-FB67-45B0-8C7B-BCF383ADC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714"/>
              <a:ext cx="281" cy="41"/>
            </a:xfrm>
            <a:custGeom>
              <a:avLst/>
              <a:gdLst>
                <a:gd name="T0" fmla="*/ 580 w 191"/>
                <a:gd name="T1" fmla="*/ 88 h 28"/>
                <a:gd name="T2" fmla="*/ 608 w 191"/>
                <a:gd name="T3" fmla="*/ 66 h 28"/>
                <a:gd name="T4" fmla="*/ 305 w 191"/>
                <a:gd name="T5" fmla="*/ 15 h 28"/>
                <a:gd name="T6" fmla="*/ 0 w 191"/>
                <a:gd name="T7" fmla="*/ 66 h 28"/>
                <a:gd name="T8" fmla="*/ 32 w 191"/>
                <a:gd name="T9" fmla="*/ 88 h 28"/>
                <a:gd name="T10" fmla="*/ 580 w 191"/>
                <a:gd name="T11" fmla="*/ 8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9" name="Line 158">
              <a:extLst>
                <a:ext uri="{FF2B5EF4-FFF2-40B4-BE49-F238E27FC236}">
                  <a16:creationId xmlns:a16="http://schemas.microsoft.com/office/drawing/2014/main" id="{49644B2E-5CAB-4AF4-A8C6-799A1DFDE0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09" y="1745"/>
              <a:ext cx="1" cy="21"/>
            </a:xfrm>
            <a:prstGeom prst="lin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0" name="Freeform 159">
              <a:extLst>
                <a:ext uri="{FF2B5EF4-FFF2-40B4-BE49-F238E27FC236}">
                  <a16:creationId xmlns:a16="http://schemas.microsoft.com/office/drawing/2014/main" id="{1C5E23C5-64E7-44F5-B142-78B012C81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745"/>
              <a:ext cx="19" cy="455"/>
            </a:xfrm>
            <a:custGeom>
              <a:avLst/>
              <a:gdLst>
                <a:gd name="T0" fmla="*/ 0 w 13"/>
                <a:gd name="T1" fmla="*/ 0 h 309"/>
                <a:gd name="T2" fmla="*/ 32 w 13"/>
                <a:gd name="T3" fmla="*/ 987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1" name="Oval 160">
              <a:extLst>
                <a:ext uri="{FF2B5EF4-FFF2-40B4-BE49-F238E27FC236}">
                  <a16:creationId xmlns:a16="http://schemas.microsoft.com/office/drawing/2014/main" id="{1D590BB0-5611-4087-B427-186B39B05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705"/>
              <a:ext cx="331" cy="80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5802" name="Oval 161">
              <a:extLst>
                <a:ext uri="{FF2B5EF4-FFF2-40B4-BE49-F238E27FC236}">
                  <a16:creationId xmlns:a16="http://schemas.microsoft.com/office/drawing/2014/main" id="{33EB0A0D-7752-4FBE-90D1-DB43E8644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" y="1721"/>
              <a:ext cx="281" cy="48"/>
            </a:xfrm>
            <a:prstGeom prst="ellipse">
              <a:avLst/>
            </a:prstGeom>
            <a:noFill/>
            <a:ln w="4763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5803" name="Freeform 162">
              <a:extLst>
                <a:ext uri="{FF2B5EF4-FFF2-40B4-BE49-F238E27FC236}">
                  <a16:creationId xmlns:a16="http://schemas.microsoft.com/office/drawing/2014/main" id="{E1DD89AF-88A6-4D13-91B5-0768356A7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203"/>
              <a:ext cx="951" cy="942"/>
            </a:xfrm>
            <a:custGeom>
              <a:avLst/>
              <a:gdLst>
                <a:gd name="T0" fmla="*/ 155 w 646"/>
                <a:gd name="T1" fmla="*/ 2041 h 640"/>
                <a:gd name="T2" fmla="*/ 233 w 646"/>
                <a:gd name="T3" fmla="*/ 1073 h 640"/>
                <a:gd name="T4" fmla="*/ 450 w 646"/>
                <a:gd name="T5" fmla="*/ 269 h 640"/>
                <a:gd name="T6" fmla="*/ 807 w 646"/>
                <a:gd name="T7" fmla="*/ 155 h 640"/>
                <a:gd name="T8" fmla="*/ 1050 w 646"/>
                <a:gd name="T9" fmla="*/ 396 h 640"/>
                <a:gd name="T10" fmla="*/ 1318 w 646"/>
                <a:gd name="T11" fmla="*/ 0 h 640"/>
                <a:gd name="T12" fmla="*/ 1496 w 646"/>
                <a:gd name="T13" fmla="*/ 128 h 640"/>
                <a:gd name="T14" fmla="*/ 1472 w 646"/>
                <a:gd name="T15" fmla="*/ 408 h 640"/>
                <a:gd name="T16" fmla="*/ 1675 w 646"/>
                <a:gd name="T17" fmla="*/ 155 h 640"/>
                <a:gd name="T18" fmla="*/ 1905 w 646"/>
                <a:gd name="T19" fmla="*/ 293 h 640"/>
                <a:gd name="T20" fmla="*/ 1833 w 646"/>
                <a:gd name="T21" fmla="*/ 450 h 640"/>
                <a:gd name="T22" fmla="*/ 1867 w 646"/>
                <a:gd name="T23" fmla="*/ 655 h 640"/>
                <a:gd name="T24" fmla="*/ 2061 w 646"/>
                <a:gd name="T25" fmla="*/ 1216 h 6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6" h="640">
                  <a:moveTo>
                    <a:pt x="48" y="640"/>
                  </a:moveTo>
                  <a:cubicBezTo>
                    <a:pt x="34" y="590"/>
                    <a:pt x="0" y="439"/>
                    <a:pt x="73" y="336"/>
                  </a:cubicBezTo>
                  <a:cubicBezTo>
                    <a:pt x="161" y="212"/>
                    <a:pt x="177" y="140"/>
                    <a:pt x="141" y="84"/>
                  </a:cubicBezTo>
                  <a:cubicBezTo>
                    <a:pt x="141" y="84"/>
                    <a:pt x="209" y="28"/>
                    <a:pt x="253" y="48"/>
                  </a:cubicBezTo>
                  <a:cubicBezTo>
                    <a:pt x="253" y="48"/>
                    <a:pt x="272" y="124"/>
                    <a:pt x="329" y="124"/>
                  </a:cubicBezTo>
                  <a:cubicBezTo>
                    <a:pt x="357" y="124"/>
                    <a:pt x="377" y="0"/>
                    <a:pt x="413" y="0"/>
                  </a:cubicBezTo>
                  <a:cubicBezTo>
                    <a:pt x="413" y="0"/>
                    <a:pt x="457" y="4"/>
                    <a:pt x="469" y="40"/>
                  </a:cubicBezTo>
                  <a:cubicBezTo>
                    <a:pt x="469" y="40"/>
                    <a:pt x="433" y="120"/>
                    <a:pt x="461" y="128"/>
                  </a:cubicBezTo>
                  <a:cubicBezTo>
                    <a:pt x="489" y="136"/>
                    <a:pt x="525" y="48"/>
                    <a:pt x="525" y="48"/>
                  </a:cubicBezTo>
                  <a:cubicBezTo>
                    <a:pt x="525" y="48"/>
                    <a:pt x="569" y="36"/>
                    <a:pt x="597" y="92"/>
                  </a:cubicBezTo>
                  <a:cubicBezTo>
                    <a:pt x="597" y="92"/>
                    <a:pt x="594" y="120"/>
                    <a:pt x="575" y="141"/>
                  </a:cubicBezTo>
                  <a:cubicBezTo>
                    <a:pt x="556" y="162"/>
                    <a:pt x="560" y="181"/>
                    <a:pt x="585" y="205"/>
                  </a:cubicBezTo>
                  <a:cubicBezTo>
                    <a:pt x="607" y="226"/>
                    <a:pt x="646" y="269"/>
                    <a:pt x="646" y="381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4" name="Freeform 163">
              <a:extLst>
                <a:ext uri="{FF2B5EF4-FFF2-40B4-BE49-F238E27FC236}">
                  <a16:creationId xmlns:a16="http://schemas.microsoft.com/office/drawing/2014/main" id="{2A29C5F9-2389-4CE3-8A90-9EF6D9429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985"/>
              <a:ext cx="815" cy="1284"/>
            </a:xfrm>
            <a:custGeom>
              <a:avLst/>
              <a:gdLst>
                <a:gd name="T0" fmla="*/ 1140 w 554"/>
                <a:gd name="T1" fmla="*/ 349 h 872"/>
                <a:gd name="T2" fmla="*/ 1718 w 554"/>
                <a:gd name="T3" fmla="*/ 312 h 872"/>
                <a:gd name="T4" fmla="*/ 1654 w 554"/>
                <a:gd name="T5" fmla="*/ 881 h 872"/>
                <a:gd name="T6" fmla="*/ 1333 w 554"/>
                <a:gd name="T7" fmla="*/ 1194 h 872"/>
                <a:gd name="T8" fmla="*/ 1021 w 554"/>
                <a:gd name="T9" fmla="*/ 1606 h 872"/>
                <a:gd name="T10" fmla="*/ 883 w 554"/>
                <a:gd name="T11" fmla="*/ 2717 h 872"/>
                <a:gd name="T12" fmla="*/ 780 w 554"/>
                <a:gd name="T13" fmla="*/ 2730 h 872"/>
                <a:gd name="T14" fmla="*/ 600 w 554"/>
                <a:gd name="T15" fmla="*/ 2634 h 872"/>
                <a:gd name="T16" fmla="*/ 528 w 554"/>
                <a:gd name="T17" fmla="*/ 2452 h 872"/>
                <a:gd name="T18" fmla="*/ 353 w 554"/>
                <a:gd name="T19" fmla="*/ 923 h 872"/>
                <a:gd name="T20" fmla="*/ 449 w 554"/>
                <a:gd name="T21" fmla="*/ 583 h 872"/>
                <a:gd name="T22" fmla="*/ 541 w 554"/>
                <a:gd name="T23" fmla="*/ 467 h 872"/>
                <a:gd name="T24" fmla="*/ 827 w 554"/>
                <a:gd name="T25" fmla="*/ 421 h 872"/>
                <a:gd name="T26" fmla="*/ 1095 w 554"/>
                <a:gd name="T27" fmla="*/ 147 h 872"/>
                <a:gd name="T28" fmla="*/ 1140 w 554"/>
                <a:gd name="T29" fmla="*/ 349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5" name="Freeform 164">
              <a:extLst>
                <a:ext uri="{FF2B5EF4-FFF2-40B4-BE49-F238E27FC236}">
                  <a16:creationId xmlns:a16="http://schemas.microsoft.com/office/drawing/2014/main" id="{B779D9BD-9455-4224-9757-43EC16C4C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506"/>
              <a:ext cx="1697" cy="1212"/>
            </a:xfrm>
            <a:custGeom>
              <a:avLst/>
              <a:gdLst>
                <a:gd name="T0" fmla="*/ 2763 w 1154"/>
                <a:gd name="T1" fmla="*/ 0 h 823"/>
                <a:gd name="T2" fmla="*/ 3028 w 1154"/>
                <a:gd name="T3" fmla="*/ 651 h 823"/>
                <a:gd name="T4" fmla="*/ 3028 w 1154"/>
                <a:gd name="T5" fmla="*/ 2305 h 823"/>
                <a:gd name="T6" fmla="*/ 2147 w 1154"/>
                <a:gd name="T7" fmla="*/ 2523 h 823"/>
                <a:gd name="T8" fmla="*/ 0 w 1154"/>
                <a:gd name="T9" fmla="*/ 1623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6" name="Freeform 165">
              <a:extLst>
                <a:ext uri="{FF2B5EF4-FFF2-40B4-BE49-F238E27FC236}">
                  <a16:creationId xmlns:a16="http://schemas.microsoft.com/office/drawing/2014/main" id="{89B6A520-800C-4C1F-96F1-EA5A270A8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330"/>
              <a:ext cx="136" cy="116"/>
            </a:xfrm>
            <a:custGeom>
              <a:avLst/>
              <a:gdLst>
                <a:gd name="T0" fmla="*/ 0 w 93"/>
                <a:gd name="T1" fmla="*/ 0 h 79"/>
                <a:gd name="T2" fmla="*/ 291 w 93"/>
                <a:gd name="T3" fmla="*/ 25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7" name="Freeform 166">
              <a:extLst>
                <a:ext uri="{FF2B5EF4-FFF2-40B4-BE49-F238E27FC236}">
                  <a16:creationId xmlns:a16="http://schemas.microsoft.com/office/drawing/2014/main" id="{15315B4F-F93A-4015-9A60-AB6440537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645"/>
              <a:ext cx="801" cy="880"/>
            </a:xfrm>
            <a:custGeom>
              <a:avLst/>
              <a:gdLst>
                <a:gd name="T0" fmla="*/ 566 w 545"/>
                <a:gd name="T1" fmla="*/ 68 h 598"/>
                <a:gd name="T2" fmla="*/ 169 w 545"/>
                <a:gd name="T3" fmla="*/ 391 h 598"/>
                <a:gd name="T4" fmla="*/ 101 w 545"/>
                <a:gd name="T5" fmla="*/ 845 h 598"/>
                <a:gd name="T6" fmla="*/ 19 w 545"/>
                <a:gd name="T7" fmla="*/ 1622 h 598"/>
                <a:gd name="T8" fmla="*/ 698 w 545"/>
                <a:gd name="T9" fmla="*/ 1567 h 598"/>
                <a:gd name="T10" fmla="*/ 961 w 545"/>
                <a:gd name="T11" fmla="*/ 1367 h 598"/>
                <a:gd name="T12" fmla="*/ 938 w 545"/>
                <a:gd name="T13" fmla="*/ 683 h 598"/>
                <a:gd name="T14" fmla="*/ 1412 w 545"/>
                <a:gd name="T15" fmla="*/ 982 h 598"/>
                <a:gd name="T16" fmla="*/ 1717 w 545"/>
                <a:gd name="T17" fmla="*/ 609 h 598"/>
                <a:gd name="T18" fmla="*/ 735 w 545"/>
                <a:gd name="T19" fmla="*/ 128 h 598"/>
                <a:gd name="T20" fmla="*/ 566 w 545"/>
                <a:gd name="T21" fmla="*/ 68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8" name="Freeform 167">
              <a:extLst>
                <a:ext uri="{FF2B5EF4-FFF2-40B4-BE49-F238E27FC236}">
                  <a16:creationId xmlns:a16="http://schemas.microsoft.com/office/drawing/2014/main" id="{17CFA408-B9EC-4BBB-9D4D-E007A32F9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645"/>
              <a:ext cx="800" cy="880"/>
            </a:xfrm>
            <a:custGeom>
              <a:avLst/>
              <a:gdLst>
                <a:gd name="T0" fmla="*/ 1440 w 544"/>
                <a:gd name="T1" fmla="*/ 979 h 598"/>
                <a:gd name="T2" fmla="*/ 1722 w 544"/>
                <a:gd name="T3" fmla="*/ 609 h 598"/>
                <a:gd name="T4" fmla="*/ 735 w 544"/>
                <a:gd name="T5" fmla="*/ 128 h 598"/>
                <a:gd name="T6" fmla="*/ 566 w 544"/>
                <a:gd name="T7" fmla="*/ 68 h 598"/>
                <a:gd name="T8" fmla="*/ 169 w 544"/>
                <a:gd name="T9" fmla="*/ 391 h 598"/>
                <a:gd name="T10" fmla="*/ 101 w 544"/>
                <a:gd name="T11" fmla="*/ 845 h 598"/>
                <a:gd name="T12" fmla="*/ 19 w 544"/>
                <a:gd name="T13" fmla="*/ 1622 h 598"/>
                <a:gd name="T14" fmla="*/ 700 w 544"/>
                <a:gd name="T15" fmla="*/ 1567 h 598"/>
                <a:gd name="T16" fmla="*/ 965 w 544"/>
                <a:gd name="T17" fmla="*/ 1367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9" name="Freeform 168">
              <a:extLst>
                <a:ext uri="{FF2B5EF4-FFF2-40B4-BE49-F238E27FC236}">
                  <a16:creationId xmlns:a16="http://schemas.microsoft.com/office/drawing/2014/main" id="{48E93550-6AA9-430A-9892-95D3465B8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866"/>
              <a:ext cx="436" cy="497"/>
            </a:xfrm>
            <a:custGeom>
              <a:avLst/>
              <a:gdLst>
                <a:gd name="T0" fmla="*/ 891 w 296"/>
                <a:gd name="T1" fmla="*/ 966 h 338"/>
                <a:gd name="T2" fmla="*/ 586 w 296"/>
                <a:gd name="T3" fmla="*/ 1056 h 338"/>
                <a:gd name="T4" fmla="*/ 174 w 296"/>
                <a:gd name="T5" fmla="*/ 778 h 338"/>
                <a:gd name="T6" fmla="*/ 191 w 296"/>
                <a:gd name="T7" fmla="*/ 190 h 338"/>
                <a:gd name="T8" fmla="*/ 716 w 296"/>
                <a:gd name="T9" fmla="*/ 487 h 338"/>
                <a:gd name="T10" fmla="*/ 885 w 296"/>
                <a:gd name="T11" fmla="*/ 769 h 338"/>
                <a:gd name="T12" fmla="*/ 891 w 296"/>
                <a:gd name="T13" fmla="*/ 966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0" name="Freeform 169">
              <a:extLst>
                <a:ext uri="{FF2B5EF4-FFF2-40B4-BE49-F238E27FC236}">
                  <a16:creationId xmlns:a16="http://schemas.microsoft.com/office/drawing/2014/main" id="{CDDDDB68-EE5A-4435-A8F2-65EA1322E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866"/>
              <a:ext cx="436" cy="497"/>
            </a:xfrm>
            <a:custGeom>
              <a:avLst/>
              <a:gdLst>
                <a:gd name="T0" fmla="*/ 891 w 296"/>
                <a:gd name="T1" fmla="*/ 966 h 338"/>
                <a:gd name="T2" fmla="*/ 586 w 296"/>
                <a:gd name="T3" fmla="*/ 1056 h 338"/>
                <a:gd name="T4" fmla="*/ 174 w 296"/>
                <a:gd name="T5" fmla="*/ 778 h 338"/>
                <a:gd name="T6" fmla="*/ 191 w 296"/>
                <a:gd name="T7" fmla="*/ 190 h 338"/>
                <a:gd name="T8" fmla="*/ 716 w 296"/>
                <a:gd name="T9" fmla="*/ 487 h 338"/>
                <a:gd name="T10" fmla="*/ 885 w 296"/>
                <a:gd name="T11" fmla="*/ 769 h 338"/>
                <a:gd name="T12" fmla="*/ 891 w 296"/>
                <a:gd name="T13" fmla="*/ 966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1" name="Freeform 170">
              <a:extLst>
                <a:ext uri="{FF2B5EF4-FFF2-40B4-BE49-F238E27FC236}">
                  <a16:creationId xmlns:a16="http://schemas.microsoft.com/office/drawing/2014/main" id="{91AE9FE8-B396-49CF-B6C0-CBD5B72D8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2143"/>
              <a:ext cx="171" cy="242"/>
            </a:xfrm>
            <a:custGeom>
              <a:avLst/>
              <a:gdLst>
                <a:gd name="T0" fmla="*/ 371 w 116"/>
                <a:gd name="T1" fmla="*/ 0 h 165"/>
                <a:gd name="T2" fmla="*/ 336 w 116"/>
                <a:gd name="T3" fmla="*/ 66 h 165"/>
                <a:gd name="T4" fmla="*/ 285 w 116"/>
                <a:gd name="T5" fmla="*/ 167 h 165"/>
                <a:gd name="T6" fmla="*/ 150 w 116"/>
                <a:gd name="T7" fmla="*/ 305 h 165"/>
                <a:gd name="T8" fmla="*/ 115 w 116"/>
                <a:gd name="T9" fmla="*/ 405 h 165"/>
                <a:gd name="T10" fmla="*/ 47 w 116"/>
                <a:gd name="T11" fmla="*/ 424 h 165"/>
                <a:gd name="T12" fmla="*/ 9 w 116"/>
                <a:gd name="T13" fmla="*/ 521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2" name="Freeform 171">
              <a:extLst>
                <a:ext uri="{FF2B5EF4-FFF2-40B4-BE49-F238E27FC236}">
                  <a16:creationId xmlns:a16="http://schemas.microsoft.com/office/drawing/2014/main" id="{95A37DB1-C29B-4330-A80B-06A05F63F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335"/>
              <a:ext cx="49" cy="42"/>
            </a:xfrm>
            <a:custGeom>
              <a:avLst/>
              <a:gdLst>
                <a:gd name="T0" fmla="*/ 74 w 33"/>
                <a:gd name="T1" fmla="*/ 93 h 28"/>
                <a:gd name="T2" fmla="*/ 15 w 33"/>
                <a:gd name="T3" fmla="*/ 41 h 28"/>
                <a:gd name="T4" fmla="*/ 108 w 33"/>
                <a:gd name="T5" fmla="*/ 5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19050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3" name="Freeform 172">
              <a:extLst>
                <a:ext uri="{FF2B5EF4-FFF2-40B4-BE49-F238E27FC236}">
                  <a16:creationId xmlns:a16="http://schemas.microsoft.com/office/drawing/2014/main" id="{C78C24A9-A0BD-4B51-AAB5-B80F657B0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313"/>
              <a:ext cx="38" cy="37"/>
            </a:xfrm>
            <a:custGeom>
              <a:avLst/>
              <a:gdLst>
                <a:gd name="T0" fmla="*/ 32 w 26"/>
                <a:gd name="T1" fmla="*/ 74 h 25"/>
                <a:gd name="T2" fmla="*/ 19 w 26"/>
                <a:gd name="T3" fmla="*/ 15 h 25"/>
                <a:gd name="T4" fmla="*/ 82 w 26"/>
                <a:gd name="T5" fmla="*/ 8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9525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4" name="Freeform 173">
              <a:extLst>
                <a:ext uri="{FF2B5EF4-FFF2-40B4-BE49-F238E27FC236}">
                  <a16:creationId xmlns:a16="http://schemas.microsoft.com/office/drawing/2014/main" id="{35B246CB-FB37-4CE9-AAC3-CCBEC1228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2908"/>
              <a:ext cx="49" cy="66"/>
            </a:xfrm>
            <a:custGeom>
              <a:avLst/>
              <a:gdLst>
                <a:gd name="T0" fmla="*/ 108 w 33"/>
                <a:gd name="T1" fmla="*/ 0 h 45"/>
                <a:gd name="T2" fmla="*/ 74 w 33"/>
                <a:gd name="T3" fmla="*/ 142 h 45"/>
                <a:gd name="T4" fmla="*/ 108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5" name="Freeform 174">
              <a:extLst>
                <a:ext uri="{FF2B5EF4-FFF2-40B4-BE49-F238E27FC236}">
                  <a16:creationId xmlns:a16="http://schemas.microsoft.com/office/drawing/2014/main" id="{95DA4D61-2F23-48CD-8DC4-1C92B65C8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646"/>
              <a:ext cx="64" cy="88"/>
            </a:xfrm>
            <a:custGeom>
              <a:avLst/>
              <a:gdLst>
                <a:gd name="T0" fmla="*/ 9 w 43"/>
                <a:gd name="T1" fmla="*/ 0 h 60"/>
                <a:gd name="T2" fmla="*/ 0 w 43"/>
                <a:gd name="T3" fmla="*/ 189 h 60"/>
                <a:gd name="T4" fmla="*/ 9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6" name="Freeform 175">
              <a:extLst>
                <a:ext uri="{FF2B5EF4-FFF2-40B4-BE49-F238E27FC236}">
                  <a16:creationId xmlns:a16="http://schemas.microsoft.com/office/drawing/2014/main" id="{EE56356D-D48F-4522-8BB5-EF0ED3DCE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334"/>
              <a:ext cx="165" cy="127"/>
            </a:xfrm>
            <a:custGeom>
              <a:avLst/>
              <a:gdLst>
                <a:gd name="T0" fmla="*/ 0 w 112"/>
                <a:gd name="T1" fmla="*/ 0 h 86"/>
                <a:gd name="T2" fmla="*/ 358 w 112"/>
                <a:gd name="T3" fmla="*/ 278 h 86"/>
                <a:gd name="T4" fmla="*/ 28 w 112"/>
                <a:gd name="T5" fmla="*/ 9 h 86"/>
                <a:gd name="T6" fmla="*/ 0 w 112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86">
                  <a:moveTo>
                    <a:pt x="0" y="0"/>
                  </a:moveTo>
                  <a:cubicBezTo>
                    <a:pt x="0" y="0"/>
                    <a:pt x="36" y="52"/>
                    <a:pt x="112" y="86"/>
                  </a:cubicBezTo>
                  <a:cubicBezTo>
                    <a:pt x="112" y="86"/>
                    <a:pt x="28" y="32"/>
                    <a:pt x="9" y="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7" name="Freeform 176">
              <a:extLst>
                <a:ext uri="{FF2B5EF4-FFF2-40B4-BE49-F238E27FC236}">
                  <a16:creationId xmlns:a16="http://schemas.microsoft.com/office/drawing/2014/main" id="{252C474A-07C0-48E8-8896-A9FE1B13B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2904"/>
              <a:ext cx="32" cy="146"/>
            </a:xfrm>
            <a:custGeom>
              <a:avLst/>
              <a:gdLst>
                <a:gd name="T0" fmla="*/ 15 w 22"/>
                <a:gd name="T1" fmla="*/ 0 h 99"/>
                <a:gd name="T2" fmla="*/ 32 w 22"/>
                <a:gd name="T3" fmla="*/ 134 h 99"/>
                <a:gd name="T4" fmla="*/ 42 w 22"/>
                <a:gd name="T5" fmla="*/ 317 h 99"/>
                <a:gd name="T6" fmla="*/ 42 w 22"/>
                <a:gd name="T7" fmla="*/ 134 h 99"/>
                <a:gd name="T8" fmla="*/ 15 w 22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9">
                  <a:moveTo>
                    <a:pt x="5" y="0"/>
                  </a:moveTo>
                  <a:cubicBezTo>
                    <a:pt x="5" y="0"/>
                    <a:pt x="19" y="17"/>
                    <a:pt x="10" y="42"/>
                  </a:cubicBezTo>
                  <a:cubicBezTo>
                    <a:pt x="0" y="68"/>
                    <a:pt x="14" y="99"/>
                    <a:pt x="14" y="99"/>
                  </a:cubicBezTo>
                  <a:cubicBezTo>
                    <a:pt x="14" y="99"/>
                    <a:pt x="6" y="67"/>
                    <a:pt x="14" y="42"/>
                  </a:cubicBezTo>
                  <a:cubicBezTo>
                    <a:pt x="22" y="18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8" name="Freeform 177">
              <a:extLst>
                <a:ext uri="{FF2B5EF4-FFF2-40B4-BE49-F238E27FC236}">
                  <a16:creationId xmlns:a16="http://schemas.microsoft.com/office/drawing/2014/main" id="{4F14A2C9-A39D-45FB-8D8E-1F91B676E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652"/>
              <a:ext cx="32" cy="65"/>
            </a:xfrm>
            <a:custGeom>
              <a:avLst/>
              <a:gdLst>
                <a:gd name="T0" fmla="*/ 0 w 22"/>
                <a:gd name="T1" fmla="*/ 0 h 44"/>
                <a:gd name="T2" fmla="*/ 13 w 22"/>
                <a:gd name="T3" fmla="*/ 142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9" name="Freeform 178">
              <a:extLst>
                <a:ext uri="{FF2B5EF4-FFF2-40B4-BE49-F238E27FC236}">
                  <a16:creationId xmlns:a16="http://schemas.microsoft.com/office/drawing/2014/main" id="{819ACE31-D0D1-4236-AB7D-901650F21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13"/>
              <a:ext cx="22" cy="41"/>
            </a:xfrm>
            <a:custGeom>
              <a:avLst/>
              <a:gdLst>
                <a:gd name="T0" fmla="*/ 47 w 15"/>
                <a:gd name="T1" fmla="*/ 0 h 28"/>
                <a:gd name="T2" fmla="*/ 19 w 15"/>
                <a:gd name="T3" fmla="*/ 88 h 28"/>
                <a:gd name="T4" fmla="*/ 47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0" name="Freeform 179">
              <a:extLst>
                <a:ext uri="{FF2B5EF4-FFF2-40B4-BE49-F238E27FC236}">
                  <a16:creationId xmlns:a16="http://schemas.microsoft.com/office/drawing/2014/main" id="{AA01BD57-EE78-42C5-A9B7-DC98626C8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886"/>
              <a:ext cx="13" cy="15"/>
            </a:xfrm>
            <a:custGeom>
              <a:avLst/>
              <a:gdLst>
                <a:gd name="T0" fmla="*/ 0 w 9"/>
                <a:gd name="T1" fmla="*/ 35 h 10"/>
                <a:gd name="T2" fmla="*/ 27 w 9"/>
                <a:gd name="T3" fmla="*/ 27 h 10"/>
                <a:gd name="T4" fmla="*/ 0 w 9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1" name="Freeform 180">
              <a:extLst>
                <a:ext uri="{FF2B5EF4-FFF2-40B4-BE49-F238E27FC236}">
                  <a16:creationId xmlns:a16="http://schemas.microsoft.com/office/drawing/2014/main" id="{5E2F0FFC-932C-4857-9CD1-9353C2C46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3117"/>
              <a:ext cx="25" cy="75"/>
            </a:xfrm>
            <a:custGeom>
              <a:avLst/>
              <a:gdLst>
                <a:gd name="T0" fmla="*/ 13 w 17"/>
                <a:gd name="T1" fmla="*/ 0 h 51"/>
                <a:gd name="T2" fmla="*/ 54 w 17"/>
                <a:gd name="T3" fmla="*/ 162 h 51"/>
                <a:gd name="T4" fmla="*/ 13 w 17"/>
                <a:gd name="T5" fmla="*/ 0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1">
                  <a:moveTo>
                    <a:pt x="4" y="0"/>
                  </a:moveTo>
                  <a:cubicBezTo>
                    <a:pt x="4" y="0"/>
                    <a:pt x="0" y="31"/>
                    <a:pt x="17" y="51"/>
                  </a:cubicBezTo>
                  <a:cubicBezTo>
                    <a:pt x="17" y="51"/>
                    <a:pt x="3" y="25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2" name="Freeform 181">
              <a:extLst>
                <a:ext uri="{FF2B5EF4-FFF2-40B4-BE49-F238E27FC236}">
                  <a16:creationId xmlns:a16="http://schemas.microsoft.com/office/drawing/2014/main" id="{E987FBEA-2943-4A4C-B759-9720DA3CF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9" y="3235"/>
              <a:ext cx="27" cy="30"/>
            </a:xfrm>
            <a:custGeom>
              <a:avLst/>
              <a:gdLst>
                <a:gd name="T0" fmla="*/ 62 w 18"/>
                <a:gd name="T1" fmla="*/ 27 h 20"/>
                <a:gd name="T2" fmla="*/ 21 w 18"/>
                <a:gd name="T3" fmla="*/ 68 h 20"/>
                <a:gd name="T4" fmla="*/ 62 w 18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3" name="Freeform 182">
              <a:extLst>
                <a:ext uri="{FF2B5EF4-FFF2-40B4-BE49-F238E27FC236}">
                  <a16:creationId xmlns:a16="http://schemas.microsoft.com/office/drawing/2014/main" id="{E0053FCE-CCAC-4A9A-91D8-C9087569C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273"/>
              <a:ext cx="63" cy="31"/>
            </a:xfrm>
            <a:custGeom>
              <a:avLst/>
              <a:gdLst>
                <a:gd name="T0" fmla="*/ 0 w 43"/>
                <a:gd name="T1" fmla="*/ 1 h 21"/>
                <a:gd name="T2" fmla="*/ 135 w 43"/>
                <a:gd name="T3" fmla="*/ 68 h 21"/>
                <a:gd name="T4" fmla="*/ 0 w 43"/>
                <a:gd name="T5" fmla="*/ 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4" name="Freeform 183">
              <a:extLst>
                <a:ext uri="{FF2B5EF4-FFF2-40B4-BE49-F238E27FC236}">
                  <a16:creationId xmlns:a16="http://schemas.microsoft.com/office/drawing/2014/main" id="{7222876D-AF54-461D-A5B2-98C70F0B0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3384"/>
              <a:ext cx="85" cy="29"/>
            </a:xfrm>
            <a:custGeom>
              <a:avLst/>
              <a:gdLst>
                <a:gd name="T0" fmla="*/ 183 w 58"/>
                <a:gd name="T1" fmla="*/ 0 h 20"/>
                <a:gd name="T2" fmla="*/ 0 w 58"/>
                <a:gd name="T3" fmla="*/ 61 h 20"/>
                <a:gd name="T4" fmla="*/ 183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5" name="Freeform 184">
              <a:extLst>
                <a:ext uri="{FF2B5EF4-FFF2-40B4-BE49-F238E27FC236}">
                  <a16:creationId xmlns:a16="http://schemas.microsoft.com/office/drawing/2014/main" id="{2CAE562B-EFBE-48C7-873F-6F48A10D0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992"/>
              <a:ext cx="48" cy="27"/>
            </a:xfrm>
            <a:custGeom>
              <a:avLst/>
              <a:gdLst>
                <a:gd name="T0" fmla="*/ 0 w 33"/>
                <a:gd name="T1" fmla="*/ 21 h 18"/>
                <a:gd name="T2" fmla="*/ 102 w 33"/>
                <a:gd name="T3" fmla="*/ 62 h 18"/>
                <a:gd name="T4" fmla="*/ 0 w 33"/>
                <a:gd name="T5" fmla="*/ 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6" name="Freeform 185">
              <a:extLst>
                <a:ext uri="{FF2B5EF4-FFF2-40B4-BE49-F238E27FC236}">
                  <a16:creationId xmlns:a16="http://schemas.microsoft.com/office/drawing/2014/main" id="{6AA477CB-F04F-4C45-A17A-05D01C408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2967"/>
              <a:ext cx="40" cy="44"/>
            </a:xfrm>
            <a:custGeom>
              <a:avLst/>
              <a:gdLst>
                <a:gd name="T0" fmla="*/ 0 w 27"/>
                <a:gd name="T1" fmla="*/ 0 h 30"/>
                <a:gd name="T2" fmla="*/ 87 w 27"/>
                <a:gd name="T3" fmla="*/ 95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7" name="Freeform 186">
              <a:extLst>
                <a:ext uri="{FF2B5EF4-FFF2-40B4-BE49-F238E27FC236}">
                  <a16:creationId xmlns:a16="http://schemas.microsoft.com/office/drawing/2014/main" id="{DA852BEC-9EBA-48F1-BC01-ECF6EB814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505"/>
              <a:ext cx="74" cy="90"/>
            </a:xfrm>
            <a:custGeom>
              <a:avLst/>
              <a:gdLst>
                <a:gd name="T0" fmla="*/ 163 w 50"/>
                <a:gd name="T1" fmla="*/ 0 h 61"/>
                <a:gd name="T2" fmla="*/ 0 w 50"/>
                <a:gd name="T3" fmla="*/ 196 h 61"/>
                <a:gd name="T4" fmla="*/ 163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8" name="Freeform 187">
              <a:extLst>
                <a:ext uri="{FF2B5EF4-FFF2-40B4-BE49-F238E27FC236}">
                  <a16:creationId xmlns:a16="http://schemas.microsoft.com/office/drawing/2014/main" id="{4EF07051-EAC8-4888-BBE8-C70A5718F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709"/>
              <a:ext cx="36" cy="40"/>
            </a:xfrm>
            <a:custGeom>
              <a:avLst/>
              <a:gdLst>
                <a:gd name="T0" fmla="*/ 0 w 25"/>
                <a:gd name="T1" fmla="*/ 0 h 27"/>
                <a:gd name="T2" fmla="*/ 75 w 25"/>
                <a:gd name="T3" fmla="*/ 87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9" name="Freeform 188">
              <a:extLst>
                <a:ext uri="{FF2B5EF4-FFF2-40B4-BE49-F238E27FC236}">
                  <a16:creationId xmlns:a16="http://schemas.microsoft.com/office/drawing/2014/main" id="{1E1DD031-DC1A-4EFF-9D0F-D859ADBA5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343"/>
              <a:ext cx="103" cy="88"/>
            </a:xfrm>
            <a:custGeom>
              <a:avLst/>
              <a:gdLst>
                <a:gd name="T0" fmla="*/ 0 w 70"/>
                <a:gd name="T1" fmla="*/ 0 h 60"/>
                <a:gd name="T2" fmla="*/ 224 w 70"/>
                <a:gd name="T3" fmla="*/ 189 h 60"/>
                <a:gd name="T4" fmla="*/ 0 w 70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0">
                  <a:moveTo>
                    <a:pt x="0" y="0"/>
                  </a:moveTo>
                  <a:cubicBezTo>
                    <a:pt x="0" y="0"/>
                    <a:pt x="36" y="41"/>
                    <a:pt x="70" y="60"/>
                  </a:cubicBezTo>
                  <a:cubicBezTo>
                    <a:pt x="70" y="6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0" name="Freeform 189">
              <a:extLst>
                <a:ext uri="{FF2B5EF4-FFF2-40B4-BE49-F238E27FC236}">
                  <a16:creationId xmlns:a16="http://schemas.microsoft.com/office/drawing/2014/main" id="{0C6ED25E-7751-4B99-B9D9-BFC9752B4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573"/>
              <a:ext cx="24" cy="66"/>
            </a:xfrm>
            <a:custGeom>
              <a:avLst/>
              <a:gdLst>
                <a:gd name="T0" fmla="*/ 54 w 16"/>
                <a:gd name="T1" fmla="*/ 0 h 45"/>
                <a:gd name="T2" fmla="*/ 45 w 16"/>
                <a:gd name="T3" fmla="*/ 142 h 45"/>
                <a:gd name="T4" fmla="*/ 54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1" name="Freeform 190">
              <a:extLst>
                <a:ext uri="{FF2B5EF4-FFF2-40B4-BE49-F238E27FC236}">
                  <a16:creationId xmlns:a16="http://schemas.microsoft.com/office/drawing/2014/main" id="{3552E374-2591-46D6-86D0-D045F0A85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687"/>
              <a:ext cx="41" cy="27"/>
            </a:xfrm>
            <a:custGeom>
              <a:avLst/>
              <a:gdLst>
                <a:gd name="T0" fmla="*/ 0 w 28"/>
                <a:gd name="T1" fmla="*/ 0 h 18"/>
                <a:gd name="T2" fmla="*/ 88 w 28"/>
                <a:gd name="T3" fmla="*/ 62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2" name="Freeform 191">
              <a:extLst>
                <a:ext uri="{FF2B5EF4-FFF2-40B4-BE49-F238E27FC236}">
                  <a16:creationId xmlns:a16="http://schemas.microsoft.com/office/drawing/2014/main" id="{847A6386-88CA-4A39-B348-70A711032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765"/>
              <a:ext cx="19" cy="62"/>
            </a:xfrm>
            <a:custGeom>
              <a:avLst/>
              <a:gdLst>
                <a:gd name="T0" fmla="*/ 41 w 13"/>
                <a:gd name="T1" fmla="*/ 0 h 42"/>
                <a:gd name="T2" fmla="*/ 0 w 13"/>
                <a:gd name="T3" fmla="*/ 136 h 42"/>
                <a:gd name="T4" fmla="*/ 41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3" name="Freeform 192">
              <a:extLst>
                <a:ext uri="{FF2B5EF4-FFF2-40B4-BE49-F238E27FC236}">
                  <a16:creationId xmlns:a16="http://schemas.microsoft.com/office/drawing/2014/main" id="{6A44C357-215D-4FBA-BE9F-995B1B0CB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929"/>
              <a:ext cx="16" cy="110"/>
            </a:xfrm>
            <a:custGeom>
              <a:avLst/>
              <a:gdLst>
                <a:gd name="T0" fmla="*/ 25 w 11"/>
                <a:gd name="T1" fmla="*/ 0 h 75"/>
                <a:gd name="T2" fmla="*/ 15 w 11"/>
                <a:gd name="T3" fmla="*/ 87 h 75"/>
                <a:gd name="T4" fmla="*/ 19 w 11"/>
                <a:gd name="T5" fmla="*/ 236 h 75"/>
                <a:gd name="T6" fmla="*/ 19 w 11"/>
                <a:gd name="T7" fmla="*/ 107 h 75"/>
                <a:gd name="T8" fmla="*/ 25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4" name="Freeform 193">
              <a:extLst>
                <a:ext uri="{FF2B5EF4-FFF2-40B4-BE49-F238E27FC236}">
                  <a16:creationId xmlns:a16="http://schemas.microsoft.com/office/drawing/2014/main" id="{DE63A0A9-0B80-4316-A1EA-F1CF183DE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229"/>
              <a:ext cx="19" cy="39"/>
            </a:xfrm>
            <a:custGeom>
              <a:avLst/>
              <a:gdLst>
                <a:gd name="T0" fmla="*/ 41 w 13"/>
                <a:gd name="T1" fmla="*/ 0 h 26"/>
                <a:gd name="T2" fmla="*/ 0 w 13"/>
                <a:gd name="T3" fmla="*/ 89 h 26"/>
                <a:gd name="T4" fmla="*/ 41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5" name="Freeform 194">
              <a:extLst>
                <a:ext uri="{FF2B5EF4-FFF2-40B4-BE49-F238E27FC236}">
                  <a16:creationId xmlns:a16="http://schemas.microsoft.com/office/drawing/2014/main" id="{FB3157DD-672E-4CE9-9A86-090F2A82C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3343"/>
              <a:ext cx="22" cy="57"/>
            </a:xfrm>
            <a:custGeom>
              <a:avLst/>
              <a:gdLst>
                <a:gd name="T0" fmla="*/ 0 w 15"/>
                <a:gd name="T1" fmla="*/ 0 h 39"/>
                <a:gd name="T2" fmla="*/ 41 w 15"/>
                <a:gd name="T3" fmla="*/ 121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6" name="Freeform 195">
              <a:extLst>
                <a:ext uri="{FF2B5EF4-FFF2-40B4-BE49-F238E27FC236}">
                  <a16:creationId xmlns:a16="http://schemas.microsoft.com/office/drawing/2014/main" id="{9716C608-B46B-494D-AF96-B0259BB5E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181"/>
              <a:ext cx="53" cy="89"/>
            </a:xfrm>
            <a:custGeom>
              <a:avLst/>
              <a:gdLst>
                <a:gd name="T0" fmla="*/ 0 w 36"/>
                <a:gd name="T1" fmla="*/ 0 h 61"/>
                <a:gd name="T2" fmla="*/ 115 w 36"/>
                <a:gd name="T3" fmla="*/ 190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7" name="Freeform 196">
              <a:extLst>
                <a:ext uri="{FF2B5EF4-FFF2-40B4-BE49-F238E27FC236}">
                  <a16:creationId xmlns:a16="http://schemas.microsoft.com/office/drawing/2014/main" id="{95FD4939-A39B-4AA3-9BC8-FF8A84E1D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813"/>
              <a:ext cx="31" cy="16"/>
            </a:xfrm>
            <a:custGeom>
              <a:avLst/>
              <a:gdLst>
                <a:gd name="T0" fmla="*/ 0 w 21"/>
                <a:gd name="T1" fmla="*/ 0 h 11"/>
                <a:gd name="T2" fmla="*/ 68 w 21"/>
                <a:gd name="T3" fmla="*/ 1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8" name="Freeform 197">
              <a:extLst>
                <a:ext uri="{FF2B5EF4-FFF2-40B4-BE49-F238E27FC236}">
                  <a16:creationId xmlns:a16="http://schemas.microsoft.com/office/drawing/2014/main" id="{E6201384-DCC0-4932-B270-17A98FD9A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3106"/>
              <a:ext cx="17" cy="58"/>
            </a:xfrm>
            <a:custGeom>
              <a:avLst/>
              <a:gdLst>
                <a:gd name="T0" fmla="*/ 0 w 12"/>
                <a:gd name="T1" fmla="*/ 0 h 40"/>
                <a:gd name="T2" fmla="*/ 34 w 12"/>
                <a:gd name="T3" fmla="*/ 122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9" name="Freeform 198">
              <a:extLst>
                <a:ext uri="{FF2B5EF4-FFF2-40B4-BE49-F238E27FC236}">
                  <a16:creationId xmlns:a16="http://schemas.microsoft.com/office/drawing/2014/main" id="{99563089-E4F2-4645-8A7B-DE9E760A7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006"/>
              <a:ext cx="258" cy="324"/>
            </a:xfrm>
            <a:custGeom>
              <a:avLst/>
              <a:gdLst>
                <a:gd name="T0" fmla="*/ 115 w 175"/>
                <a:gd name="T1" fmla="*/ 35 h 220"/>
                <a:gd name="T2" fmla="*/ 28 w 175"/>
                <a:gd name="T3" fmla="*/ 47 h 220"/>
                <a:gd name="T4" fmla="*/ 22 w 175"/>
                <a:gd name="T5" fmla="*/ 191 h 220"/>
                <a:gd name="T6" fmla="*/ 96 w 175"/>
                <a:gd name="T7" fmla="*/ 518 h 220"/>
                <a:gd name="T8" fmla="*/ 503 w 175"/>
                <a:gd name="T9" fmla="*/ 533 h 220"/>
                <a:gd name="T10" fmla="*/ 276 w 175"/>
                <a:gd name="T11" fmla="*/ 458 h 220"/>
                <a:gd name="T12" fmla="*/ 74 w 175"/>
                <a:gd name="T13" fmla="*/ 270 h 220"/>
                <a:gd name="T14" fmla="*/ 96 w 175"/>
                <a:gd name="T15" fmla="*/ 113 h 220"/>
                <a:gd name="T16" fmla="*/ 109 w 175"/>
                <a:gd name="T17" fmla="*/ 27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0" name="Freeform 199">
              <a:extLst>
                <a:ext uri="{FF2B5EF4-FFF2-40B4-BE49-F238E27FC236}">
                  <a16:creationId xmlns:a16="http://schemas.microsoft.com/office/drawing/2014/main" id="{964DED6A-161B-451E-B955-8F4C7AC90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234"/>
              <a:ext cx="185" cy="104"/>
            </a:xfrm>
            <a:custGeom>
              <a:avLst/>
              <a:gdLst>
                <a:gd name="T0" fmla="*/ 319 w 126"/>
                <a:gd name="T1" fmla="*/ 28 h 71"/>
                <a:gd name="T2" fmla="*/ 304 w 126"/>
                <a:gd name="T3" fmla="*/ 122 h 71"/>
                <a:gd name="T4" fmla="*/ 175 w 126"/>
                <a:gd name="T5" fmla="*/ 144 h 71"/>
                <a:gd name="T6" fmla="*/ 101 w 126"/>
                <a:gd name="T7" fmla="*/ 129 h 71"/>
                <a:gd name="T8" fmla="*/ 6 w 126"/>
                <a:gd name="T9" fmla="*/ 151 h 71"/>
                <a:gd name="T10" fmla="*/ 181 w 126"/>
                <a:gd name="T11" fmla="*/ 204 h 71"/>
                <a:gd name="T12" fmla="*/ 270 w 126"/>
                <a:gd name="T13" fmla="*/ 214 h 71"/>
                <a:gd name="T14" fmla="*/ 349 w 126"/>
                <a:gd name="T15" fmla="*/ 217 h 71"/>
                <a:gd name="T16" fmla="*/ 386 w 126"/>
                <a:gd name="T17" fmla="*/ 91 h 71"/>
                <a:gd name="T18" fmla="*/ 349 w 126"/>
                <a:gd name="T19" fmla="*/ 9 h 71"/>
                <a:gd name="T20" fmla="*/ 319 w 126"/>
                <a:gd name="T21" fmla="*/ 28 h 71"/>
                <a:gd name="T22" fmla="*/ 319 w 126"/>
                <a:gd name="T23" fmla="*/ 32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1" name="Freeform 200">
              <a:extLst>
                <a:ext uri="{FF2B5EF4-FFF2-40B4-BE49-F238E27FC236}">
                  <a16:creationId xmlns:a16="http://schemas.microsoft.com/office/drawing/2014/main" id="{316C3893-E555-43AC-9293-6E2CF57EE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939"/>
              <a:ext cx="121" cy="192"/>
            </a:xfrm>
            <a:custGeom>
              <a:avLst/>
              <a:gdLst>
                <a:gd name="T0" fmla="*/ 211 w 82"/>
                <a:gd name="T1" fmla="*/ 32 h 130"/>
                <a:gd name="T2" fmla="*/ 161 w 82"/>
                <a:gd name="T3" fmla="*/ 1 h 130"/>
                <a:gd name="T4" fmla="*/ 109 w 82"/>
                <a:gd name="T5" fmla="*/ 27 h 130"/>
                <a:gd name="T6" fmla="*/ 35 w 82"/>
                <a:gd name="T7" fmla="*/ 157 h 130"/>
                <a:gd name="T8" fmla="*/ 15 w 82"/>
                <a:gd name="T9" fmla="*/ 344 h 130"/>
                <a:gd name="T10" fmla="*/ 69 w 82"/>
                <a:gd name="T11" fmla="*/ 275 h 130"/>
                <a:gd name="T12" fmla="*/ 96 w 82"/>
                <a:gd name="T13" fmla="*/ 177 h 130"/>
                <a:gd name="T14" fmla="*/ 134 w 82"/>
                <a:gd name="T15" fmla="*/ 106 h 130"/>
                <a:gd name="T16" fmla="*/ 196 w 82"/>
                <a:gd name="T17" fmla="*/ 95 h 130"/>
                <a:gd name="T18" fmla="*/ 238 w 82"/>
                <a:gd name="T19" fmla="*/ 106 h 130"/>
                <a:gd name="T20" fmla="*/ 248 w 82"/>
                <a:gd name="T21" fmla="*/ 55 h 130"/>
                <a:gd name="T22" fmla="*/ 210 w 82"/>
                <a:gd name="T23" fmla="*/ 28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2" name="Freeform 201">
              <a:extLst>
                <a:ext uri="{FF2B5EF4-FFF2-40B4-BE49-F238E27FC236}">
                  <a16:creationId xmlns:a16="http://schemas.microsoft.com/office/drawing/2014/main" id="{97EF312B-3315-487E-8310-F104CCB9C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2076"/>
              <a:ext cx="197" cy="270"/>
            </a:xfrm>
            <a:custGeom>
              <a:avLst/>
              <a:gdLst>
                <a:gd name="T0" fmla="*/ 22 w 134"/>
                <a:gd name="T1" fmla="*/ 0 h 183"/>
                <a:gd name="T2" fmla="*/ 60 w 134"/>
                <a:gd name="T3" fmla="*/ 270 h 183"/>
                <a:gd name="T4" fmla="*/ 426 w 134"/>
                <a:gd name="T5" fmla="*/ 587 h 183"/>
                <a:gd name="T6" fmla="*/ 147 w 134"/>
                <a:gd name="T7" fmla="*/ 398 h 183"/>
                <a:gd name="T8" fmla="*/ 22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3" name="Freeform 202">
              <a:extLst>
                <a:ext uri="{FF2B5EF4-FFF2-40B4-BE49-F238E27FC236}">
                  <a16:creationId xmlns:a16="http://schemas.microsoft.com/office/drawing/2014/main" id="{92CBA83A-9CBA-4A6F-B24A-231E947FE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007"/>
              <a:ext cx="39" cy="141"/>
            </a:xfrm>
            <a:custGeom>
              <a:avLst/>
              <a:gdLst>
                <a:gd name="T0" fmla="*/ 81 w 27"/>
                <a:gd name="T1" fmla="*/ 0 h 96"/>
                <a:gd name="T2" fmla="*/ 19 w 27"/>
                <a:gd name="T3" fmla="*/ 101 h 96"/>
                <a:gd name="T4" fmla="*/ 20 w 27"/>
                <a:gd name="T5" fmla="*/ 304 h 96"/>
                <a:gd name="T6" fmla="*/ 9 w 27"/>
                <a:gd name="T7" fmla="*/ 134 h 96"/>
                <a:gd name="T8" fmla="*/ 81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4" name="Freeform 203">
              <a:extLst>
                <a:ext uri="{FF2B5EF4-FFF2-40B4-BE49-F238E27FC236}">
                  <a16:creationId xmlns:a16="http://schemas.microsoft.com/office/drawing/2014/main" id="{F2535563-8488-479C-B3BF-AF5E0F421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2377"/>
              <a:ext cx="268" cy="221"/>
            </a:xfrm>
            <a:custGeom>
              <a:avLst/>
              <a:gdLst>
                <a:gd name="T0" fmla="*/ 582 w 182"/>
                <a:gd name="T1" fmla="*/ 242 h 150"/>
                <a:gd name="T2" fmla="*/ 243 w 182"/>
                <a:gd name="T3" fmla="*/ 211 h 150"/>
                <a:gd name="T4" fmla="*/ 35 w 182"/>
                <a:gd name="T5" fmla="*/ 0 h 150"/>
                <a:gd name="T6" fmla="*/ 82 w 182"/>
                <a:gd name="T7" fmla="*/ 155 h 150"/>
                <a:gd name="T8" fmla="*/ 175 w 182"/>
                <a:gd name="T9" fmla="*/ 324 h 150"/>
                <a:gd name="T10" fmla="*/ 345 w 182"/>
                <a:gd name="T11" fmla="*/ 458 h 150"/>
                <a:gd name="T12" fmla="*/ 390 w 182"/>
                <a:gd name="T13" fmla="*/ 390 h 150"/>
                <a:gd name="T14" fmla="*/ 446 w 182"/>
                <a:gd name="T15" fmla="*/ 339 h 150"/>
                <a:gd name="T16" fmla="*/ 574 w 182"/>
                <a:gd name="T17" fmla="*/ 249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5" name="Freeform 204">
              <a:extLst>
                <a:ext uri="{FF2B5EF4-FFF2-40B4-BE49-F238E27FC236}">
                  <a16:creationId xmlns:a16="http://schemas.microsoft.com/office/drawing/2014/main" id="{48452BBE-229E-40D9-9EB1-65CDC2566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636"/>
              <a:ext cx="281" cy="178"/>
            </a:xfrm>
            <a:custGeom>
              <a:avLst/>
              <a:gdLst>
                <a:gd name="T0" fmla="*/ 596 w 191"/>
                <a:gd name="T1" fmla="*/ 141 h 121"/>
                <a:gd name="T2" fmla="*/ 394 w 191"/>
                <a:gd name="T3" fmla="*/ 182 h 121"/>
                <a:gd name="T4" fmla="*/ 124 w 191"/>
                <a:gd name="T5" fmla="*/ 69 h 121"/>
                <a:gd name="T6" fmla="*/ 32 w 191"/>
                <a:gd name="T7" fmla="*/ 15 h 121"/>
                <a:gd name="T8" fmla="*/ 51 w 191"/>
                <a:gd name="T9" fmla="*/ 116 h 121"/>
                <a:gd name="T10" fmla="*/ 141 w 191"/>
                <a:gd name="T11" fmla="*/ 207 h 121"/>
                <a:gd name="T12" fmla="*/ 216 w 191"/>
                <a:gd name="T13" fmla="*/ 299 h 121"/>
                <a:gd name="T14" fmla="*/ 358 w 191"/>
                <a:gd name="T15" fmla="*/ 363 h 121"/>
                <a:gd name="T16" fmla="*/ 485 w 191"/>
                <a:gd name="T17" fmla="*/ 243 h 121"/>
                <a:gd name="T18" fmla="*/ 608 w 191"/>
                <a:gd name="T19" fmla="*/ 147 h 121"/>
                <a:gd name="T20" fmla="*/ 596 w 191"/>
                <a:gd name="T21" fmla="*/ 14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6" name="Freeform 205">
              <a:extLst>
                <a:ext uri="{FF2B5EF4-FFF2-40B4-BE49-F238E27FC236}">
                  <a16:creationId xmlns:a16="http://schemas.microsoft.com/office/drawing/2014/main" id="{C3AB9B82-6BD7-4126-906A-51C71AAA3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942"/>
              <a:ext cx="105" cy="125"/>
            </a:xfrm>
            <a:custGeom>
              <a:avLst/>
              <a:gdLst>
                <a:gd name="T0" fmla="*/ 210 w 71"/>
                <a:gd name="T1" fmla="*/ 188 h 85"/>
                <a:gd name="T2" fmla="*/ 120 w 71"/>
                <a:gd name="T3" fmla="*/ 82 h 85"/>
                <a:gd name="T4" fmla="*/ 13 w 71"/>
                <a:gd name="T5" fmla="*/ 9 h 85"/>
                <a:gd name="T6" fmla="*/ 106 w 71"/>
                <a:gd name="T7" fmla="*/ 165 h 85"/>
                <a:gd name="T8" fmla="*/ 223 w 71"/>
                <a:gd name="T9" fmla="*/ 268 h 85"/>
                <a:gd name="T10" fmla="*/ 210 w 71"/>
                <a:gd name="T11" fmla="*/ 188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7" name="Freeform 206">
              <a:extLst>
                <a:ext uri="{FF2B5EF4-FFF2-40B4-BE49-F238E27FC236}">
                  <a16:creationId xmlns:a16="http://schemas.microsoft.com/office/drawing/2014/main" id="{121E3F7C-0C76-4728-83D1-713C4C3B2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072"/>
              <a:ext cx="104" cy="193"/>
            </a:xfrm>
            <a:custGeom>
              <a:avLst/>
              <a:gdLst>
                <a:gd name="T0" fmla="*/ 190 w 71"/>
                <a:gd name="T1" fmla="*/ 0 h 131"/>
                <a:gd name="T2" fmla="*/ 204 w 71"/>
                <a:gd name="T3" fmla="*/ 87 h 131"/>
                <a:gd name="T4" fmla="*/ 223 w 71"/>
                <a:gd name="T5" fmla="*/ 156 h 131"/>
                <a:gd name="T6" fmla="*/ 198 w 71"/>
                <a:gd name="T7" fmla="*/ 217 h 131"/>
                <a:gd name="T8" fmla="*/ 176 w 71"/>
                <a:gd name="T9" fmla="*/ 283 h 131"/>
                <a:gd name="T10" fmla="*/ 69 w 71"/>
                <a:gd name="T11" fmla="*/ 357 h 131"/>
                <a:gd name="T12" fmla="*/ 6 w 71"/>
                <a:gd name="T13" fmla="*/ 380 h 131"/>
                <a:gd name="T14" fmla="*/ 13 w 71"/>
                <a:gd name="T15" fmla="*/ 336 h 131"/>
                <a:gd name="T16" fmla="*/ 13 w 71"/>
                <a:gd name="T17" fmla="*/ 284 h 131"/>
                <a:gd name="T18" fmla="*/ 47 w 71"/>
                <a:gd name="T19" fmla="*/ 183 h 131"/>
                <a:gd name="T20" fmla="*/ 120 w 71"/>
                <a:gd name="T21" fmla="*/ 122 h 131"/>
                <a:gd name="T22" fmla="*/ 170 w 71"/>
                <a:gd name="T23" fmla="*/ 63 h 131"/>
                <a:gd name="T24" fmla="*/ 190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8" name="Freeform 207">
              <a:extLst>
                <a:ext uri="{FF2B5EF4-FFF2-40B4-BE49-F238E27FC236}">
                  <a16:creationId xmlns:a16="http://schemas.microsoft.com/office/drawing/2014/main" id="{293C883D-13B9-4E73-9AFF-116C38858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196"/>
              <a:ext cx="115" cy="35"/>
            </a:xfrm>
            <a:custGeom>
              <a:avLst/>
              <a:gdLst>
                <a:gd name="T0" fmla="*/ 6 w 78"/>
                <a:gd name="T1" fmla="*/ 66 h 24"/>
                <a:gd name="T2" fmla="*/ 81 w 78"/>
                <a:gd name="T3" fmla="*/ 26 h 24"/>
                <a:gd name="T4" fmla="*/ 251 w 78"/>
                <a:gd name="T5" fmla="*/ 61 h 24"/>
                <a:gd name="T6" fmla="*/ 106 w 78"/>
                <a:gd name="T7" fmla="*/ 47 h 24"/>
                <a:gd name="T8" fmla="*/ 6 w 78"/>
                <a:gd name="T9" fmla="*/ 6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9" name="Freeform 208">
              <a:extLst>
                <a:ext uri="{FF2B5EF4-FFF2-40B4-BE49-F238E27FC236}">
                  <a16:creationId xmlns:a16="http://schemas.microsoft.com/office/drawing/2014/main" id="{D388B3F6-CC5B-48B6-963D-55849F8D5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032"/>
              <a:ext cx="302" cy="247"/>
            </a:xfrm>
            <a:custGeom>
              <a:avLst/>
              <a:gdLst>
                <a:gd name="T0" fmla="*/ 656 w 205"/>
                <a:gd name="T1" fmla="*/ 116 h 168"/>
                <a:gd name="T2" fmla="*/ 221 w 205"/>
                <a:gd name="T3" fmla="*/ 248 h 168"/>
                <a:gd name="T4" fmla="*/ 156 w 205"/>
                <a:gd name="T5" fmla="*/ 398 h 168"/>
                <a:gd name="T6" fmla="*/ 0 w 205"/>
                <a:gd name="T7" fmla="*/ 534 h 168"/>
                <a:gd name="T8" fmla="*/ 87 w 205"/>
                <a:gd name="T9" fmla="*/ 454 h 168"/>
                <a:gd name="T10" fmla="*/ 208 w 205"/>
                <a:gd name="T11" fmla="*/ 318 h 168"/>
                <a:gd name="T12" fmla="*/ 656 w 205"/>
                <a:gd name="T13" fmla="*/ 116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0" name="Freeform 209">
              <a:extLst>
                <a:ext uri="{FF2B5EF4-FFF2-40B4-BE49-F238E27FC236}">
                  <a16:creationId xmlns:a16="http://schemas.microsoft.com/office/drawing/2014/main" id="{36DB823D-4A2F-4E0E-B330-B85C253F7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160"/>
              <a:ext cx="309" cy="317"/>
            </a:xfrm>
            <a:custGeom>
              <a:avLst/>
              <a:gdLst>
                <a:gd name="T0" fmla="*/ 667 w 210"/>
                <a:gd name="T1" fmla="*/ 109 h 215"/>
                <a:gd name="T2" fmla="*/ 647 w 210"/>
                <a:gd name="T3" fmla="*/ 311 h 215"/>
                <a:gd name="T4" fmla="*/ 602 w 210"/>
                <a:gd name="T5" fmla="*/ 485 h 215"/>
                <a:gd name="T6" fmla="*/ 380 w 210"/>
                <a:gd name="T7" fmla="*/ 677 h 215"/>
                <a:gd name="T8" fmla="*/ 190 w 210"/>
                <a:gd name="T9" fmla="*/ 683 h 215"/>
                <a:gd name="T10" fmla="*/ 32 w 210"/>
                <a:gd name="T11" fmla="*/ 548 h 215"/>
                <a:gd name="T12" fmla="*/ 69 w 210"/>
                <a:gd name="T13" fmla="*/ 448 h 215"/>
                <a:gd name="T14" fmla="*/ 265 w 210"/>
                <a:gd name="T15" fmla="*/ 448 h 215"/>
                <a:gd name="T16" fmla="*/ 486 w 210"/>
                <a:gd name="T17" fmla="*/ 137 h 215"/>
                <a:gd name="T18" fmla="*/ 670 w 210"/>
                <a:gd name="T19" fmla="*/ 130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1" name="Freeform 210">
              <a:extLst>
                <a:ext uri="{FF2B5EF4-FFF2-40B4-BE49-F238E27FC236}">
                  <a16:creationId xmlns:a16="http://schemas.microsoft.com/office/drawing/2014/main" id="{850823E7-4132-4BAE-8B8E-2E0CBAEBB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446"/>
              <a:ext cx="297" cy="263"/>
            </a:xfrm>
            <a:custGeom>
              <a:avLst/>
              <a:gdLst>
                <a:gd name="T0" fmla="*/ 63 w 202"/>
                <a:gd name="T1" fmla="*/ 413 h 179"/>
                <a:gd name="T2" fmla="*/ 378 w 202"/>
                <a:gd name="T3" fmla="*/ 533 h 179"/>
                <a:gd name="T4" fmla="*/ 553 w 202"/>
                <a:gd name="T5" fmla="*/ 507 h 179"/>
                <a:gd name="T6" fmla="*/ 629 w 202"/>
                <a:gd name="T7" fmla="*/ 356 h 179"/>
                <a:gd name="T8" fmla="*/ 579 w 202"/>
                <a:gd name="T9" fmla="*/ 285 h 179"/>
                <a:gd name="T10" fmla="*/ 520 w 202"/>
                <a:gd name="T11" fmla="*/ 184 h 179"/>
                <a:gd name="T12" fmla="*/ 332 w 202"/>
                <a:gd name="T13" fmla="*/ 28 h 179"/>
                <a:gd name="T14" fmla="*/ 337 w 202"/>
                <a:gd name="T15" fmla="*/ 238 h 179"/>
                <a:gd name="T16" fmla="*/ 178 w 202"/>
                <a:gd name="T17" fmla="*/ 285 h 179"/>
                <a:gd name="T18" fmla="*/ 75 w 202"/>
                <a:gd name="T19" fmla="*/ 422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2" name="Freeform 211">
              <a:extLst>
                <a:ext uri="{FF2B5EF4-FFF2-40B4-BE49-F238E27FC236}">
                  <a16:creationId xmlns:a16="http://schemas.microsoft.com/office/drawing/2014/main" id="{91F7A4E5-1C73-4EE4-87C8-3B6CD9519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709"/>
              <a:ext cx="103" cy="257"/>
            </a:xfrm>
            <a:custGeom>
              <a:avLst/>
              <a:gdLst>
                <a:gd name="T0" fmla="*/ 22 w 70"/>
                <a:gd name="T1" fmla="*/ 411 h 174"/>
                <a:gd name="T2" fmla="*/ 194 w 70"/>
                <a:gd name="T3" fmla="*/ 545 h 174"/>
                <a:gd name="T4" fmla="*/ 194 w 70"/>
                <a:gd name="T5" fmla="*/ 397 h 174"/>
                <a:gd name="T6" fmla="*/ 203 w 70"/>
                <a:gd name="T7" fmla="*/ 270 h 174"/>
                <a:gd name="T8" fmla="*/ 9 w 70"/>
                <a:gd name="T9" fmla="*/ 106 h 174"/>
                <a:gd name="T10" fmla="*/ 56 w 70"/>
                <a:gd name="T11" fmla="*/ 306 h 174"/>
                <a:gd name="T12" fmla="*/ 13 w 70"/>
                <a:gd name="T13" fmla="*/ 360 h 174"/>
                <a:gd name="T14" fmla="*/ 28 w 70"/>
                <a:gd name="T15" fmla="*/ 419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3" name="Freeform 212">
              <a:extLst>
                <a:ext uri="{FF2B5EF4-FFF2-40B4-BE49-F238E27FC236}">
                  <a16:creationId xmlns:a16="http://schemas.microsoft.com/office/drawing/2014/main" id="{4589709C-E353-4673-943B-ECC4393D8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2191"/>
              <a:ext cx="91" cy="180"/>
            </a:xfrm>
            <a:custGeom>
              <a:avLst/>
              <a:gdLst>
                <a:gd name="T0" fmla="*/ 50 w 62"/>
                <a:gd name="T1" fmla="*/ 87 h 122"/>
                <a:gd name="T2" fmla="*/ 164 w 62"/>
                <a:gd name="T3" fmla="*/ 46 h 122"/>
                <a:gd name="T4" fmla="*/ 157 w 62"/>
                <a:gd name="T5" fmla="*/ 242 h 122"/>
                <a:gd name="T6" fmla="*/ 50 w 62"/>
                <a:gd name="T7" fmla="*/ 83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4" name="Freeform 213">
              <a:extLst>
                <a:ext uri="{FF2B5EF4-FFF2-40B4-BE49-F238E27FC236}">
                  <a16:creationId xmlns:a16="http://schemas.microsoft.com/office/drawing/2014/main" id="{2EAA1E1F-9255-4C65-B0BB-61CE80B31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472"/>
              <a:ext cx="86" cy="126"/>
            </a:xfrm>
            <a:custGeom>
              <a:avLst/>
              <a:gdLst>
                <a:gd name="T0" fmla="*/ 6 w 58"/>
                <a:gd name="T1" fmla="*/ 79 h 85"/>
                <a:gd name="T2" fmla="*/ 1 w 58"/>
                <a:gd name="T3" fmla="*/ 15 h 85"/>
                <a:gd name="T4" fmla="*/ 181 w 58"/>
                <a:gd name="T5" fmla="*/ 202 h 85"/>
                <a:gd name="T6" fmla="*/ 96 w 58"/>
                <a:gd name="T7" fmla="*/ 242 h 85"/>
                <a:gd name="T8" fmla="*/ 27 w 58"/>
                <a:gd name="T9" fmla="*/ 117 h 85"/>
                <a:gd name="T10" fmla="*/ 1 w 58"/>
                <a:gd name="T11" fmla="*/ 7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5" name="Freeform 214">
              <a:extLst>
                <a:ext uri="{FF2B5EF4-FFF2-40B4-BE49-F238E27FC236}">
                  <a16:creationId xmlns:a16="http://schemas.microsoft.com/office/drawing/2014/main" id="{1CDAC363-5278-4598-8FEA-D7967DE3F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2749"/>
              <a:ext cx="58" cy="74"/>
            </a:xfrm>
            <a:custGeom>
              <a:avLst/>
              <a:gdLst>
                <a:gd name="T0" fmla="*/ 6 w 39"/>
                <a:gd name="T1" fmla="*/ 49 h 50"/>
                <a:gd name="T2" fmla="*/ 128 w 39"/>
                <a:gd name="T3" fmla="*/ 163 h 50"/>
                <a:gd name="T4" fmla="*/ 0 w 39"/>
                <a:gd name="T5" fmla="*/ 4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6" name="Freeform 215">
              <a:extLst>
                <a:ext uri="{FF2B5EF4-FFF2-40B4-BE49-F238E27FC236}">
                  <a16:creationId xmlns:a16="http://schemas.microsoft.com/office/drawing/2014/main" id="{A249B25C-4EB6-4A61-8AFD-0F4ACE11D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3505"/>
              <a:ext cx="939" cy="178"/>
            </a:xfrm>
            <a:custGeom>
              <a:avLst/>
              <a:gdLst>
                <a:gd name="T0" fmla="*/ 2028 w 639"/>
                <a:gd name="T1" fmla="*/ 216 h 121"/>
                <a:gd name="T2" fmla="*/ 1650 w 639"/>
                <a:gd name="T3" fmla="*/ 385 h 121"/>
                <a:gd name="T4" fmla="*/ 0 w 639"/>
                <a:gd name="T5" fmla="*/ 0 h 121"/>
                <a:gd name="T6" fmla="*/ 1655 w 639"/>
                <a:gd name="T7" fmla="*/ 322 h 121"/>
                <a:gd name="T8" fmla="*/ 2028 w 639"/>
                <a:gd name="T9" fmla="*/ 216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7" name="Freeform 216">
              <a:extLst>
                <a:ext uri="{FF2B5EF4-FFF2-40B4-BE49-F238E27FC236}">
                  <a16:creationId xmlns:a16="http://schemas.microsoft.com/office/drawing/2014/main" id="{9758FE2E-9520-4927-9E6B-391A3BEE4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277"/>
              <a:ext cx="431" cy="244"/>
            </a:xfrm>
            <a:custGeom>
              <a:avLst/>
              <a:gdLst>
                <a:gd name="T0" fmla="*/ 9 w 293"/>
                <a:gd name="T1" fmla="*/ 272 h 166"/>
                <a:gd name="T2" fmla="*/ 249 w 293"/>
                <a:gd name="T3" fmla="*/ 413 h 166"/>
                <a:gd name="T4" fmla="*/ 743 w 293"/>
                <a:gd name="T5" fmla="*/ 178 h 166"/>
                <a:gd name="T6" fmla="*/ 933 w 293"/>
                <a:gd name="T7" fmla="*/ 15 h 166"/>
                <a:gd name="T8" fmla="*/ 744 w 293"/>
                <a:gd name="T9" fmla="*/ 254 h 166"/>
                <a:gd name="T10" fmla="*/ 216 w 293"/>
                <a:gd name="T11" fmla="*/ 466 h 166"/>
                <a:gd name="T12" fmla="*/ 9 w 293"/>
                <a:gd name="T13" fmla="*/ 272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8" name="Freeform 217">
              <a:extLst>
                <a:ext uri="{FF2B5EF4-FFF2-40B4-BE49-F238E27FC236}">
                  <a16:creationId xmlns:a16="http://schemas.microsoft.com/office/drawing/2014/main" id="{88504B9D-E535-49C9-A94F-4B3D91210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419"/>
              <a:ext cx="225" cy="111"/>
            </a:xfrm>
            <a:custGeom>
              <a:avLst/>
              <a:gdLst>
                <a:gd name="T0" fmla="*/ 0 w 153"/>
                <a:gd name="T1" fmla="*/ 87 h 75"/>
                <a:gd name="T2" fmla="*/ 487 w 153"/>
                <a:gd name="T3" fmla="*/ 0 h 75"/>
                <a:gd name="T4" fmla="*/ 0 w 153"/>
                <a:gd name="T5" fmla="*/ 87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9" name="Freeform 218">
              <a:extLst>
                <a:ext uri="{FF2B5EF4-FFF2-40B4-BE49-F238E27FC236}">
                  <a16:creationId xmlns:a16="http://schemas.microsoft.com/office/drawing/2014/main" id="{D4912B25-AACA-486F-87EE-8C645300F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3310"/>
              <a:ext cx="123" cy="280"/>
            </a:xfrm>
            <a:custGeom>
              <a:avLst/>
              <a:gdLst>
                <a:gd name="T0" fmla="*/ 0 w 84"/>
                <a:gd name="T1" fmla="*/ 0 h 190"/>
                <a:gd name="T2" fmla="*/ 161 w 84"/>
                <a:gd name="T3" fmla="*/ 609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0" name="Freeform 219">
              <a:extLst>
                <a:ext uri="{FF2B5EF4-FFF2-40B4-BE49-F238E27FC236}">
                  <a16:creationId xmlns:a16="http://schemas.microsoft.com/office/drawing/2014/main" id="{671BA2C8-7A64-49DE-BD87-7131158FA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402"/>
              <a:ext cx="63" cy="210"/>
            </a:xfrm>
            <a:custGeom>
              <a:avLst/>
              <a:gdLst>
                <a:gd name="T0" fmla="*/ 0 w 43"/>
                <a:gd name="T1" fmla="*/ 0 h 143"/>
                <a:gd name="T2" fmla="*/ 1 w 43"/>
                <a:gd name="T3" fmla="*/ 452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1" name="Freeform 220">
              <a:extLst>
                <a:ext uri="{FF2B5EF4-FFF2-40B4-BE49-F238E27FC236}">
                  <a16:creationId xmlns:a16="http://schemas.microsoft.com/office/drawing/2014/main" id="{6DA34E25-CDDE-4529-A215-BDD761003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734"/>
              <a:ext cx="250" cy="481"/>
            </a:xfrm>
            <a:custGeom>
              <a:avLst/>
              <a:gdLst>
                <a:gd name="T0" fmla="*/ 541 w 170"/>
                <a:gd name="T1" fmla="*/ 0 h 326"/>
                <a:gd name="T2" fmla="*/ 399 w 170"/>
                <a:gd name="T3" fmla="*/ 1048 h 326"/>
                <a:gd name="T4" fmla="*/ 541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2" name="Freeform 221">
              <a:extLst>
                <a:ext uri="{FF2B5EF4-FFF2-40B4-BE49-F238E27FC236}">
                  <a16:creationId xmlns:a16="http://schemas.microsoft.com/office/drawing/2014/main" id="{E8064C63-1869-4EE4-98E6-2FBB322F3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484"/>
              <a:ext cx="129" cy="133"/>
            </a:xfrm>
            <a:custGeom>
              <a:avLst/>
              <a:gdLst>
                <a:gd name="T0" fmla="*/ 0 w 88"/>
                <a:gd name="T1" fmla="*/ 291 h 90"/>
                <a:gd name="T2" fmla="*/ 95 w 88"/>
                <a:gd name="T3" fmla="*/ 142 h 90"/>
                <a:gd name="T4" fmla="*/ 277 w 88"/>
                <a:gd name="T5" fmla="*/ 0 h 90"/>
                <a:gd name="T6" fmla="*/ 142 w 88"/>
                <a:gd name="T7" fmla="*/ 142 h 90"/>
                <a:gd name="T8" fmla="*/ 0 w 88"/>
                <a:gd name="T9" fmla="*/ 29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3" name="Freeform 222">
              <a:extLst>
                <a:ext uri="{FF2B5EF4-FFF2-40B4-BE49-F238E27FC236}">
                  <a16:creationId xmlns:a16="http://schemas.microsoft.com/office/drawing/2014/main" id="{4F249E82-6396-4A5A-83A5-0A7A17AA0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780"/>
              <a:ext cx="35" cy="68"/>
            </a:xfrm>
            <a:custGeom>
              <a:avLst/>
              <a:gdLst>
                <a:gd name="T0" fmla="*/ 74 w 24"/>
                <a:gd name="T1" fmla="*/ 0 h 46"/>
                <a:gd name="T2" fmla="*/ 13 w 24"/>
                <a:gd name="T3" fmla="*/ 149 h 46"/>
                <a:gd name="T4" fmla="*/ 74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4" name="Freeform 223">
              <a:extLst>
                <a:ext uri="{FF2B5EF4-FFF2-40B4-BE49-F238E27FC236}">
                  <a16:creationId xmlns:a16="http://schemas.microsoft.com/office/drawing/2014/main" id="{9C1C1CBA-3A21-4845-8E68-3226D2991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469"/>
              <a:ext cx="52" cy="164"/>
            </a:xfrm>
            <a:custGeom>
              <a:avLst/>
              <a:gdLst>
                <a:gd name="T0" fmla="*/ 6 w 36"/>
                <a:gd name="T1" fmla="*/ 0 h 111"/>
                <a:gd name="T2" fmla="*/ 69 w 36"/>
                <a:gd name="T3" fmla="*/ 157 h 111"/>
                <a:gd name="T4" fmla="*/ 25 w 36"/>
                <a:gd name="T5" fmla="*/ 358 h 111"/>
                <a:gd name="T6" fmla="*/ 29 w 36"/>
                <a:gd name="T7" fmla="*/ 232 h 111"/>
                <a:gd name="T8" fmla="*/ 6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5" name="Freeform 224">
              <a:extLst>
                <a:ext uri="{FF2B5EF4-FFF2-40B4-BE49-F238E27FC236}">
                  <a16:creationId xmlns:a16="http://schemas.microsoft.com/office/drawing/2014/main" id="{F59462FB-B556-46D2-B142-8EE0CC768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028"/>
              <a:ext cx="41" cy="58"/>
            </a:xfrm>
            <a:custGeom>
              <a:avLst/>
              <a:gdLst>
                <a:gd name="T0" fmla="*/ 0 w 28"/>
                <a:gd name="T1" fmla="*/ 0 h 40"/>
                <a:gd name="T2" fmla="*/ 88 w 28"/>
                <a:gd name="T3" fmla="*/ 122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6" name="Freeform 225">
              <a:extLst>
                <a:ext uri="{FF2B5EF4-FFF2-40B4-BE49-F238E27FC236}">
                  <a16:creationId xmlns:a16="http://schemas.microsoft.com/office/drawing/2014/main" id="{1062899E-1F22-492E-8E50-02F3D3755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100"/>
              <a:ext cx="87" cy="25"/>
            </a:xfrm>
            <a:custGeom>
              <a:avLst/>
              <a:gdLst>
                <a:gd name="T0" fmla="*/ 0 w 59"/>
                <a:gd name="T1" fmla="*/ 0 h 17"/>
                <a:gd name="T2" fmla="*/ 189 w 59"/>
                <a:gd name="T3" fmla="*/ 28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7" name="Freeform 226">
              <a:extLst>
                <a:ext uri="{FF2B5EF4-FFF2-40B4-BE49-F238E27FC236}">
                  <a16:creationId xmlns:a16="http://schemas.microsoft.com/office/drawing/2014/main" id="{E6C00BA0-D42C-43C3-8EC7-62F5C3741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670"/>
              <a:ext cx="162" cy="216"/>
            </a:xfrm>
            <a:custGeom>
              <a:avLst/>
              <a:gdLst>
                <a:gd name="T0" fmla="*/ 352 w 110"/>
                <a:gd name="T1" fmla="*/ 0 h 147"/>
                <a:gd name="T2" fmla="*/ 202 w 110"/>
                <a:gd name="T3" fmla="*/ 162 h 147"/>
                <a:gd name="T4" fmla="*/ 0 w 110"/>
                <a:gd name="T5" fmla="*/ 466 h 147"/>
                <a:gd name="T6" fmla="*/ 184 w 110"/>
                <a:gd name="T7" fmla="*/ 197 h 147"/>
                <a:gd name="T8" fmla="*/ 352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8" name="Freeform 227">
              <a:extLst>
                <a:ext uri="{FF2B5EF4-FFF2-40B4-BE49-F238E27FC236}">
                  <a16:creationId xmlns:a16="http://schemas.microsoft.com/office/drawing/2014/main" id="{22613D0D-76EB-4057-945C-72A7BCE86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3147"/>
              <a:ext cx="172" cy="241"/>
            </a:xfrm>
            <a:custGeom>
              <a:avLst/>
              <a:gdLst>
                <a:gd name="T0" fmla="*/ 0 w 117"/>
                <a:gd name="T1" fmla="*/ 0 h 164"/>
                <a:gd name="T2" fmla="*/ 372 w 117"/>
                <a:gd name="T3" fmla="*/ 520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9" name="Freeform 228">
              <a:extLst>
                <a:ext uri="{FF2B5EF4-FFF2-40B4-BE49-F238E27FC236}">
                  <a16:creationId xmlns:a16="http://schemas.microsoft.com/office/drawing/2014/main" id="{8C89B805-8299-4967-9A27-2BB2CB812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642"/>
              <a:ext cx="169" cy="458"/>
            </a:xfrm>
            <a:custGeom>
              <a:avLst/>
              <a:gdLst>
                <a:gd name="T0" fmla="*/ 184 w 115"/>
                <a:gd name="T1" fmla="*/ 993 h 311"/>
                <a:gd name="T2" fmla="*/ 364 w 115"/>
                <a:gd name="T3" fmla="*/ 0 h 311"/>
                <a:gd name="T4" fmla="*/ 184 w 115"/>
                <a:gd name="T5" fmla="*/ 993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0" name="Freeform 229">
              <a:extLst>
                <a:ext uri="{FF2B5EF4-FFF2-40B4-BE49-F238E27FC236}">
                  <a16:creationId xmlns:a16="http://schemas.microsoft.com/office/drawing/2014/main" id="{6E1092FD-C44F-4B82-A6FB-328542EBE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707"/>
              <a:ext cx="87" cy="334"/>
            </a:xfrm>
            <a:custGeom>
              <a:avLst/>
              <a:gdLst>
                <a:gd name="T0" fmla="*/ 189 w 59"/>
                <a:gd name="T1" fmla="*/ 0 h 227"/>
                <a:gd name="T2" fmla="*/ 74 w 59"/>
                <a:gd name="T3" fmla="*/ 722 h 227"/>
                <a:gd name="T4" fmla="*/ 189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1" name="Freeform 230">
              <a:extLst>
                <a:ext uri="{FF2B5EF4-FFF2-40B4-BE49-F238E27FC236}">
                  <a16:creationId xmlns:a16="http://schemas.microsoft.com/office/drawing/2014/main" id="{4F08597E-F8F8-43E0-AF45-1A89863A4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1315"/>
              <a:ext cx="55" cy="163"/>
            </a:xfrm>
            <a:custGeom>
              <a:avLst/>
              <a:gdLst>
                <a:gd name="T0" fmla="*/ 0 w 37"/>
                <a:gd name="T1" fmla="*/ 28 h 111"/>
                <a:gd name="T2" fmla="*/ 40 w 37"/>
                <a:gd name="T3" fmla="*/ 351 h 111"/>
                <a:gd name="T4" fmla="*/ 49 w 37"/>
                <a:gd name="T5" fmla="*/ 0 h 111"/>
                <a:gd name="T6" fmla="*/ 0 w 37"/>
                <a:gd name="T7" fmla="*/ 28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11">
                  <a:moveTo>
                    <a:pt x="0" y="9"/>
                  </a:moveTo>
                  <a:cubicBezTo>
                    <a:pt x="0" y="9"/>
                    <a:pt x="32" y="49"/>
                    <a:pt x="12" y="111"/>
                  </a:cubicBezTo>
                  <a:cubicBezTo>
                    <a:pt x="12" y="111"/>
                    <a:pt x="37" y="95"/>
                    <a:pt x="15" y="0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2" name="Freeform 231">
              <a:extLst>
                <a:ext uri="{FF2B5EF4-FFF2-40B4-BE49-F238E27FC236}">
                  <a16:creationId xmlns:a16="http://schemas.microsoft.com/office/drawing/2014/main" id="{730D83E9-032E-46ED-9C25-9184008FA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209"/>
              <a:ext cx="94" cy="127"/>
            </a:xfrm>
            <a:custGeom>
              <a:avLst/>
              <a:gdLst>
                <a:gd name="T0" fmla="*/ 156 w 64"/>
                <a:gd name="T1" fmla="*/ 0 h 86"/>
                <a:gd name="T2" fmla="*/ 0 w 64"/>
                <a:gd name="T3" fmla="*/ 278 h 86"/>
                <a:gd name="T4" fmla="*/ 203 w 64"/>
                <a:gd name="T5" fmla="*/ 1 h 86"/>
                <a:gd name="T6" fmla="*/ 156 w 64"/>
                <a:gd name="T7" fmla="*/ 0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86">
                  <a:moveTo>
                    <a:pt x="49" y="0"/>
                  </a:moveTo>
                  <a:cubicBezTo>
                    <a:pt x="49" y="0"/>
                    <a:pt x="27" y="14"/>
                    <a:pt x="0" y="86"/>
                  </a:cubicBezTo>
                  <a:cubicBezTo>
                    <a:pt x="0" y="86"/>
                    <a:pt x="47" y="8"/>
                    <a:pt x="64" y="1"/>
                  </a:cubicBezTo>
                  <a:lnTo>
                    <a:pt x="49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3" name="Freeform 232">
              <a:extLst>
                <a:ext uri="{FF2B5EF4-FFF2-40B4-BE49-F238E27FC236}">
                  <a16:creationId xmlns:a16="http://schemas.microsoft.com/office/drawing/2014/main" id="{1B252B86-742A-4336-8C82-2523095BF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1278"/>
              <a:ext cx="84" cy="108"/>
            </a:xfrm>
            <a:custGeom>
              <a:avLst/>
              <a:gdLst>
                <a:gd name="T0" fmla="*/ 141 w 57"/>
                <a:gd name="T1" fmla="*/ 1 h 73"/>
                <a:gd name="T2" fmla="*/ 0 w 57"/>
                <a:gd name="T3" fmla="*/ 237 h 73"/>
                <a:gd name="T4" fmla="*/ 183 w 57"/>
                <a:gd name="T5" fmla="*/ 0 h 73"/>
                <a:gd name="T6" fmla="*/ 141 w 57"/>
                <a:gd name="T7" fmla="*/ 1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73">
                  <a:moveTo>
                    <a:pt x="44" y="1"/>
                  </a:moveTo>
                  <a:cubicBezTo>
                    <a:pt x="44" y="1"/>
                    <a:pt x="27" y="48"/>
                    <a:pt x="0" y="73"/>
                  </a:cubicBezTo>
                  <a:cubicBezTo>
                    <a:pt x="0" y="73"/>
                    <a:pt x="35" y="55"/>
                    <a:pt x="57" y="0"/>
                  </a:cubicBezTo>
                  <a:lnTo>
                    <a:pt x="44" y="1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4" name="Freeform 233">
              <a:extLst>
                <a:ext uri="{FF2B5EF4-FFF2-40B4-BE49-F238E27FC236}">
                  <a16:creationId xmlns:a16="http://schemas.microsoft.com/office/drawing/2014/main" id="{F5897FD0-5EEF-4A44-B84A-C3378F0FE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334"/>
              <a:ext cx="44" cy="127"/>
            </a:xfrm>
            <a:custGeom>
              <a:avLst/>
              <a:gdLst>
                <a:gd name="T0" fmla="*/ 0 w 30"/>
                <a:gd name="T1" fmla="*/ 0 h 86"/>
                <a:gd name="T2" fmla="*/ 41 w 30"/>
                <a:gd name="T3" fmla="*/ 278 h 86"/>
                <a:gd name="T4" fmla="*/ 0 w 30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86">
                  <a:moveTo>
                    <a:pt x="0" y="0"/>
                  </a:moveTo>
                  <a:cubicBezTo>
                    <a:pt x="0" y="0"/>
                    <a:pt x="25" y="38"/>
                    <a:pt x="13" y="86"/>
                  </a:cubicBezTo>
                  <a:cubicBezTo>
                    <a:pt x="13" y="86"/>
                    <a:pt x="30" y="4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5" name="Freeform 234">
              <a:extLst>
                <a:ext uri="{FF2B5EF4-FFF2-40B4-BE49-F238E27FC236}">
                  <a16:creationId xmlns:a16="http://schemas.microsoft.com/office/drawing/2014/main" id="{DF7F7DD3-770A-473A-B58A-D140FDAD3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213"/>
              <a:ext cx="53" cy="86"/>
            </a:xfrm>
            <a:custGeom>
              <a:avLst/>
              <a:gdLst>
                <a:gd name="T0" fmla="*/ 115 w 36"/>
                <a:gd name="T1" fmla="*/ 0 h 58"/>
                <a:gd name="T2" fmla="*/ 0 w 36"/>
                <a:gd name="T3" fmla="*/ 190 h 58"/>
                <a:gd name="T4" fmla="*/ 115 w 36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8">
                  <a:moveTo>
                    <a:pt x="36" y="0"/>
                  </a:moveTo>
                  <a:cubicBezTo>
                    <a:pt x="36" y="0"/>
                    <a:pt x="13" y="26"/>
                    <a:pt x="0" y="58"/>
                  </a:cubicBezTo>
                  <a:cubicBezTo>
                    <a:pt x="0" y="58"/>
                    <a:pt x="27" y="8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6" name="Freeform 235">
              <a:extLst>
                <a:ext uri="{FF2B5EF4-FFF2-40B4-BE49-F238E27FC236}">
                  <a16:creationId xmlns:a16="http://schemas.microsoft.com/office/drawing/2014/main" id="{666FD86B-945A-4A5D-B3BE-9EE3D1CCD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284"/>
              <a:ext cx="49" cy="85"/>
            </a:xfrm>
            <a:custGeom>
              <a:avLst/>
              <a:gdLst>
                <a:gd name="T0" fmla="*/ 108 w 33"/>
                <a:gd name="T1" fmla="*/ 0 h 58"/>
                <a:gd name="T2" fmla="*/ 0 w 33"/>
                <a:gd name="T3" fmla="*/ 183 h 58"/>
                <a:gd name="T4" fmla="*/ 108 w 33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8">
                  <a:moveTo>
                    <a:pt x="33" y="0"/>
                  </a:moveTo>
                  <a:cubicBezTo>
                    <a:pt x="33" y="0"/>
                    <a:pt x="13" y="45"/>
                    <a:pt x="0" y="58"/>
                  </a:cubicBezTo>
                  <a:cubicBezTo>
                    <a:pt x="0" y="58"/>
                    <a:pt x="22" y="32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7" name="Freeform 236">
              <a:extLst>
                <a:ext uri="{FF2B5EF4-FFF2-40B4-BE49-F238E27FC236}">
                  <a16:creationId xmlns:a16="http://schemas.microsoft.com/office/drawing/2014/main" id="{C813AB78-F10A-40C4-8564-D14B34B89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2072"/>
              <a:ext cx="426" cy="405"/>
            </a:xfrm>
            <a:custGeom>
              <a:avLst/>
              <a:gdLst>
                <a:gd name="T0" fmla="*/ 920 w 290"/>
                <a:gd name="T1" fmla="*/ 426 h 275"/>
                <a:gd name="T2" fmla="*/ 799 w 290"/>
                <a:gd name="T3" fmla="*/ 479 h 275"/>
                <a:gd name="T4" fmla="*/ 419 w 290"/>
                <a:gd name="T5" fmla="*/ 798 h 275"/>
                <a:gd name="T6" fmla="*/ 9 w 290"/>
                <a:gd name="T7" fmla="*/ 710 h 275"/>
                <a:gd name="T8" fmla="*/ 26 w 290"/>
                <a:gd name="T9" fmla="*/ 440 h 275"/>
                <a:gd name="T10" fmla="*/ 786 w 290"/>
                <a:gd name="T11" fmla="*/ 0 h 275"/>
                <a:gd name="T12" fmla="*/ 920 w 290"/>
                <a:gd name="T13" fmla="*/ 426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8" name="Freeform 237">
              <a:extLst>
                <a:ext uri="{FF2B5EF4-FFF2-40B4-BE49-F238E27FC236}">
                  <a16:creationId xmlns:a16="http://schemas.microsoft.com/office/drawing/2014/main" id="{6EEF78D3-ED0A-47E4-B7AB-F09CA7C58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686"/>
              <a:ext cx="106" cy="68"/>
            </a:xfrm>
            <a:custGeom>
              <a:avLst/>
              <a:gdLst>
                <a:gd name="T0" fmla="*/ 0 w 72"/>
                <a:gd name="T1" fmla="*/ 0 h 46"/>
                <a:gd name="T2" fmla="*/ 230 w 72"/>
                <a:gd name="T3" fmla="*/ 52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9" name="Freeform 238">
              <a:extLst>
                <a:ext uri="{FF2B5EF4-FFF2-40B4-BE49-F238E27FC236}">
                  <a16:creationId xmlns:a16="http://schemas.microsoft.com/office/drawing/2014/main" id="{35A8DCB2-2460-4807-BAF0-5391A93BF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844"/>
              <a:ext cx="135" cy="119"/>
            </a:xfrm>
            <a:custGeom>
              <a:avLst/>
              <a:gdLst>
                <a:gd name="T0" fmla="*/ 0 w 92"/>
                <a:gd name="T1" fmla="*/ 257 h 81"/>
                <a:gd name="T2" fmla="*/ 291 w 92"/>
                <a:gd name="T3" fmla="*/ 231 h 81"/>
                <a:gd name="T4" fmla="*/ 0 w 92"/>
                <a:gd name="T5" fmla="*/ 257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0" name="Freeform 239">
              <a:extLst>
                <a:ext uri="{FF2B5EF4-FFF2-40B4-BE49-F238E27FC236}">
                  <a16:creationId xmlns:a16="http://schemas.microsoft.com/office/drawing/2014/main" id="{69ABE8B9-3126-4A7E-9960-006461D36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979"/>
              <a:ext cx="84" cy="159"/>
            </a:xfrm>
            <a:custGeom>
              <a:avLst/>
              <a:gdLst>
                <a:gd name="T0" fmla="*/ 161 w 57"/>
                <a:gd name="T1" fmla="*/ 0 h 108"/>
                <a:gd name="T2" fmla="*/ 175 w 57"/>
                <a:gd name="T3" fmla="*/ 155 h 108"/>
                <a:gd name="T4" fmla="*/ 147 w 57"/>
                <a:gd name="T5" fmla="*/ 239 h 108"/>
                <a:gd name="T6" fmla="*/ 40 w 57"/>
                <a:gd name="T7" fmla="*/ 336 h 108"/>
                <a:gd name="T8" fmla="*/ 161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1" name="Freeform 240">
              <a:extLst>
                <a:ext uri="{FF2B5EF4-FFF2-40B4-BE49-F238E27FC236}">
                  <a16:creationId xmlns:a16="http://schemas.microsoft.com/office/drawing/2014/main" id="{724458C3-5746-4E4C-B2C0-3361E82D0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1769"/>
              <a:ext cx="49" cy="413"/>
            </a:xfrm>
            <a:custGeom>
              <a:avLst/>
              <a:gdLst>
                <a:gd name="T0" fmla="*/ 0 w 33"/>
                <a:gd name="T1" fmla="*/ 0 h 281"/>
                <a:gd name="T2" fmla="*/ 33 w 33"/>
                <a:gd name="T3" fmla="*/ 892 h 281"/>
                <a:gd name="T4" fmla="*/ 108 w 33"/>
                <a:gd name="T5" fmla="*/ 32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2" name="Freeform 241">
              <a:extLst>
                <a:ext uri="{FF2B5EF4-FFF2-40B4-BE49-F238E27FC236}">
                  <a16:creationId xmlns:a16="http://schemas.microsoft.com/office/drawing/2014/main" id="{35A02A04-A48D-411F-979E-9C259028F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791"/>
              <a:ext cx="12" cy="248"/>
            </a:xfrm>
            <a:custGeom>
              <a:avLst/>
              <a:gdLst>
                <a:gd name="T0" fmla="*/ 0 w 8"/>
                <a:gd name="T1" fmla="*/ 0 h 169"/>
                <a:gd name="T2" fmla="*/ 21 w 8"/>
                <a:gd name="T3" fmla="*/ 534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3" name="Freeform 242">
              <a:extLst>
                <a:ext uri="{FF2B5EF4-FFF2-40B4-BE49-F238E27FC236}">
                  <a16:creationId xmlns:a16="http://schemas.microsoft.com/office/drawing/2014/main" id="{002A6469-5BA5-4114-BF8C-B1BDC42C0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3234"/>
              <a:ext cx="78" cy="42"/>
            </a:xfrm>
            <a:custGeom>
              <a:avLst/>
              <a:gdLst>
                <a:gd name="T0" fmla="*/ 100 w 53"/>
                <a:gd name="T1" fmla="*/ 0 h 29"/>
                <a:gd name="T2" fmla="*/ 0 w 53"/>
                <a:gd name="T3" fmla="*/ 0 h 29"/>
                <a:gd name="T4" fmla="*/ 100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4" name="Freeform 243">
              <a:extLst>
                <a:ext uri="{FF2B5EF4-FFF2-40B4-BE49-F238E27FC236}">
                  <a16:creationId xmlns:a16="http://schemas.microsoft.com/office/drawing/2014/main" id="{EADFFDF8-463C-4C2D-9A25-CC4FA1F0C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3212"/>
              <a:ext cx="71" cy="351"/>
            </a:xfrm>
            <a:custGeom>
              <a:avLst/>
              <a:gdLst>
                <a:gd name="T0" fmla="*/ 83 w 48"/>
                <a:gd name="T1" fmla="*/ 742 h 239"/>
                <a:gd name="T2" fmla="*/ 0 w 48"/>
                <a:gd name="T3" fmla="*/ 0 h 239"/>
                <a:gd name="T4" fmla="*/ 120 w 48"/>
                <a:gd name="T5" fmla="*/ 60 h 239"/>
                <a:gd name="T6" fmla="*/ 120 w 48"/>
                <a:gd name="T7" fmla="*/ 756 h 239"/>
                <a:gd name="T8" fmla="*/ 83 w 48"/>
                <a:gd name="T9" fmla="*/ 742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5" name="Freeform 244">
              <a:extLst>
                <a:ext uri="{FF2B5EF4-FFF2-40B4-BE49-F238E27FC236}">
                  <a16:creationId xmlns:a16="http://schemas.microsoft.com/office/drawing/2014/main" id="{235999BD-DC58-4CF7-9D47-05E73487C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226"/>
              <a:ext cx="37" cy="262"/>
            </a:xfrm>
            <a:custGeom>
              <a:avLst/>
              <a:gdLst>
                <a:gd name="T0" fmla="*/ 0 w 25"/>
                <a:gd name="T1" fmla="*/ 0 h 178"/>
                <a:gd name="T2" fmla="*/ 81 w 25"/>
                <a:gd name="T3" fmla="*/ 568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6" name="Freeform 245">
              <a:extLst>
                <a:ext uri="{FF2B5EF4-FFF2-40B4-BE49-F238E27FC236}">
                  <a16:creationId xmlns:a16="http://schemas.microsoft.com/office/drawing/2014/main" id="{5B2EDD37-5C16-41BE-9334-BB66F727E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3266"/>
              <a:ext cx="176" cy="193"/>
            </a:xfrm>
            <a:custGeom>
              <a:avLst/>
              <a:gdLst>
                <a:gd name="T0" fmla="*/ 0 w 120"/>
                <a:gd name="T1" fmla="*/ 0 h 131"/>
                <a:gd name="T2" fmla="*/ 378 w 120"/>
                <a:gd name="T3" fmla="*/ 336 h 131"/>
                <a:gd name="T4" fmla="*/ 378 w 120"/>
                <a:gd name="T5" fmla="*/ 418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7" name="Freeform 246">
              <a:extLst>
                <a:ext uri="{FF2B5EF4-FFF2-40B4-BE49-F238E27FC236}">
                  <a16:creationId xmlns:a16="http://schemas.microsoft.com/office/drawing/2014/main" id="{F24A745A-B982-4EA7-8347-124DFC724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770"/>
              <a:ext cx="71" cy="177"/>
            </a:xfrm>
            <a:custGeom>
              <a:avLst/>
              <a:gdLst>
                <a:gd name="T0" fmla="*/ 155 w 48"/>
                <a:gd name="T1" fmla="*/ 0 h 120"/>
                <a:gd name="T2" fmla="*/ 53 w 48"/>
                <a:gd name="T3" fmla="*/ 385 h 120"/>
                <a:gd name="T4" fmla="*/ 155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8" name="Freeform 247">
              <a:extLst>
                <a:ext uri="{FF2B5EF4-FFF2-40B4-BE49-F238E27FC236}">
                  <a16:creationId xmlns:a16="http://schemas.microsoft.com/office/drawing/2014/main" id="{1EAB0EF5-2D30-4611-918E-6FEAE28D8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374"/>
              <a:ext cx="154" cy="37"/>
            </a:xfrm>
            <a:custGeom>
              <a:avLst/>
              <a:gdLst>
                <a:gd name="T0" fmla="*/ 0 w 105"/>
                <a:gd name="T1" fmla="*/ 1 h 25"/>
                <a:gd name="T2" fmla="*/ 331 w 105"/>
                <a:gd name="T3" fmla="*/ 81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9" name="Freeform 248">
              <a:extLst>
                <a:ext uri="{FF2B5EF4-FFF2-40B4-BE49-F238E27FC236}">
                  <a16:creationId xmlns:a16="http://schemas.microsoft.com/office/drawing/2014/main" id="{C1AF5365-1835-4F00-AF34-2EDE653D0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430"/>
              <a:ext cx="111" cy="63"/>
            </a:xfrm>
            <a:custGeom>
              <a:avLst/>
              <a:gdLst>
                <a:gd name="T0" fmla="*/ 237 w 76"/>
                <a:gd name="T1" fmla="*/ 135 h 43"/>
                <a:gd name="T2" fmla="*/ 0 w 76"/>
                <a:gd name="T3" fmla="*/ 0 h 43"/>
                <a:gd name="T4" fmla="*/ 237 w 76"/>
                <a:gd name="T5" fmla="*/ 135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0" name="Freeform 249">
              <a:extLst>
                <a:ext uri="{FF2B5EF4-FFF2-40B4-BE49-F238E27FC236}">
                  <a16:creationId xmlns:a16="http://schemas.microsoft.com/office/drawing/2014/main" id="{7D4A0D5C-6200-4F1A-8C62-D90F7CC32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2377"/>
              <a:ext cx="156" cy="34"/>
            </a:xfrm>
            <a:custGeom>
              <a:avLst/>
              <a:gdLst>
                <a:gd name="T0" fmla="*/ 0 w 106"/>
                <a:gd name="T1" fmla="*/ 0 h 23"/>
                <a:gd name="T2" fmla="*/ 338 w 106"/>
                <a:gd name="T3" fmla="*/ 74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1" name="Freeform 250">
              <a:extLst>
                <a:ext uri="{FF2B5EF4-FFF2-40B4-BE49-F238E27FC236}">
                  <a16:creationId xmlns:a16="http://schemas.microsoft.com/office/drawing/2014/main" id="{1E4F2DD6-9BD6-4EB7-A97D-5EDBCB950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440"/>
              <a:ext cx="79" cy="52"/>
            </a:xfrm>
            <a:custGeom>
              <a:avLst/>
              <a:gdLst>
                <a:gd name="T0" fmla="*/ 0 w 54"/>
                <a:gd name="T1" fmla="*/ 0 h 35"/>
                <a:gd name="T2" fmla="*/ 170 w 54"/>
                <a:gd name="T3" fmla="*/ 114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2" name="Freeform 251">
              <a:extLst>
                <a:ext uri="{FF2B5EF4-FFF2-40B4-BE49-F238E27FC236}">
                  <a16:creationId xmlns:a16="http://schemas.microsoft.com/office/drawing/2014/main" id="{FA8A19A2-C874-4BBA-9968-F3F2DD653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277"/>
              <a:ext cx="595" cy="1247"/>
            </a:xfrm>
            <a:custGeom>
              <a:avLst/>
              <a:gdLst>
                <a:gd name="T0" fmla="*/ 161 w 404"/>
                <a:gd name="T1" fmla="*/ 137 h 847"/>
                <a:gd name="T2" fmla="*/ 162 w 404"/>
                <a:gd name="T3" fmla="*/ 141 h 847"/>
                <a:gd name="T4" fmla="*/ 561 w 404"/>
                <a:gd name="T5" fmla="*/ 262 h 847"/>
                <a:gd name="T6" fmla="*/ 1006 w 404"/>
                <a:gd name="T7" fmla="*/ 408 h 847"/>
                <a:gd name="T8" fmla="*/ 1035 w 404"/>
                <a:gd name="T9" fmla="*/ 499 h 847"/>
                <a:gd name="T10" fmla="*/ 1035 w 404"/>
                <a:gd name="T11" fmla="*/ 499 h 847"/>
                <a:gd name="T12" fmla="*/ 555 w 404"/>
                <a:gd name="T13" fmla="*/ 299 h 847"/>
                <a:gd name="T14" fmla="*/ 221 w 404"/>
                <a:gd name="T15" fmla="*/ 211 h 847"/>
                <a:gd name="T16" fmla="*/ 467 w 404"/>
                <a:gd name="T17" fmla="*/ 371 h 847"/>
                <a:gd name="T18" fmla="*/ 716 w 404"/>
                <a:gd name="T19" fmla="*/ 779 h 847"/>
                <a:gd name="T20" fmla="*/ 985 w 404"/>
                <a:gd name="T21" fmla="*/ 1001 h 847"/>
                <a:gd name="T22" fmla="*/ 1115 w 404"/>
                <a:gd name="T23" fmla="*/ 1157 h 847"/>
                <a:gd name="T24" fmla="*/ 959 w 404"/>
                <a:gd name="T25" fmla="*/ 992 h 847"/>
                <a:gd name="T26" fmla="*/ 680 w 404"/>
                <a:gd name="T27" fmla="*/ 779 h 847"/>
                <a:gd name="T28" fmla="*/ 560 w 404"/>
                <a:gd name="T29" fmla="*/ 520 h 847"/>
                <a:gd name="T30" fmla="*/ 524 w 404"/>
                <a:gd name="T31" fmla="*/ 651 h 847"/>
                <a:gd name="T32" fmla="*/ 533 w 404"/>
                <a:gd name="T33" fmla="*/ 972 h 847"/>
                <a:gd name="T34" fmla="*/ 717 w 404"/>
                <a:gd name="T35" fmla="*/ 1337 h 847"/>
                <a:gd name="T36" fmla="*/ 932 w 404"/>
                <a:gd name="T37" fmla="*/ 1500 h 847"/>
                <a:gd name="T38" fmla="*/ 1178 w 404"/>
                <a:gd name="T39" fmla="*/ 1647 h 847"/>
                <a:gd name="T40" fmla="*/ 1289 w 404"/>
                <a:gd name="T41" fmla="*/ 1667 h 847"/>
                <a:gd name="T42" fmla="*/ 1162 w 404"/>
                <a:gd name="T43" fmla="*/ 1667 h 847"/>
                <a:gd name="T44" fmla="*/ 937 w 404"/>
                <a:gd name="T45" fmla="*/ 1528 h 847"/>
                <a:gd name="T46" fmla="*/ 770 w 404"/>
                <a:gd name="T47" fmla="*/ 1474 h 847"/>
                <a:gd name="T48" fmla="*/ 816 w 404"/>
                <a:gd name="T49" fmla="*/ 1736 h 847"/>
                <a:gd name="T50" fmla="*/ 912 w 404"/>
                <a:gd name="T51" fmla="*/ 1965 h 847"/>
                <a:gd name="T52" fmla="*/ 1211 w 404"/>
                <a:gd name="T53" fmla="*/ 2422 h 847"/>
                <a:gd name="T54" fmla="*/ 1290 w 404"/>
                <a:gd name="T55" fmla="*/ 2703 h 847"/>
                <a:gd name="T56" fmla="*/ 1175 w 404"/>
                <a:gd name="T57" fmla="*/ 2406 h 847"/>
                <a:gd name="T58" fmla="*/ 881 w 404"/>
                <a:gd name="T59" fmla="*/ 1965 h 847"/>
                <a:gd name="T60" fmla="*/ 822 w 404"/>
                <a:gd name="T61" fmla="*/ 1793 h 847"/>
                <a:gd name="T62" fmla="*/ 803 w 404"/>
                <a:gd name="T63" fmla="*/ 1914 h 847"/>
                <a:gd name="T64" fmla="*/ 664 w 404"/>
                <a:gd name="T65" fmla="*/ 2094 h 847"/>
                <a:gd name="T66" fmla="*/ 533 w 404"/>
                <a:gd name="T67" fmla="*/ 2336 h 847"/>
                <a:gd name="T68" fmla="*/ 216 w 404"/>
                <a:gd name="T69" fmla="*/ 2451 h 847"/>
                <a:gd name="T70" fmla="*/ 386 w 404"/>
                <a:gd name="T71" fmla="*/ 2356 h 847"/>
                <a:gd name="T72" fmla="*/ 616 w 404"/>
                <a:gd name="T73" fmla="*/ 2130 h 847"/>
                <a:gd name="T74" fmla="*/ 763 w 404"/>
                <a:gd name="T75" fmla="*/ 1914 h 847"/>
                <a:gd name="T76" fmla="*/ 751 w 404"/>
                <a:gd name="T77" fmla="*/ 1723 h 847"/>
                <a:gd name="T78" fmla="*/ 711 w 404"/>
                <a:gd name="T79" fmla="*/ 1487 h 847"/>
                <a:gd name="T80" fmla="*/ 629 w 404"/>
                <a:gd name="T81" fmla="*/ 1309 h 847"/>
                <a:gd name="T82" fmla="*/ 499 w 404"/>
                <a:gd name="T83" fmla="*/ 958 h 847"/>
                <a:gd name="T84" fmla="*/ 336 w 404"/>
                <a:gd name="T85" fmla="*/ 1225 h 847"/>
                <a:gd name="T86" fmla="*/ 243 w 404"/>
                <a:gd name="T87" fmla="*/ 1539 h 847"/>
                <a:gd name="T88" fmla="*/ 311 w 404"/>
                <a:gd name="T89" fmla="*/ 1250 h 847"/>
                <a:gd name="T90" fmla="*/ 487 w 404"/>
                <a:gd name="T91" fmla="*/ 877 h 847"/>
                <a:gd name="T92" fmla="*/ 467 w 404"/>
                <a:gd name="T93" fmla="*/ 676 h 847"/>
                <a:gd name="T94" fmla="*/ 486 w 404"/>
                <a:gd name="T95" fmla="*/ 431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3" name="Freeform 252">
              <a:extLst>
                <a:ext uri="{FF2B5EF4-FFF2-40B4-BE49-F238E27FC236}">
                  <a16:creationId xmlns:a16="http://schemas.microsoft.com/office/drawing/2014/main" id="{1604A658-853E-4010-918D-BBD9E2624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1680"/>
              <a:ext cx="869" cy="1520"/>
            </a:xfrm>
            <a:custGeom>
              <a:avLst/>
              <a:gdLst>
                <a:gd name="T0" fmla="*/ 1872 w 591"/>
                <a:gd name="T1" fmla="*/ 3258 h 1032"/>
                <a:gd name="T2" fmla="*/ 1176 w 591"/>
                <a:gd name="T3" fmla="*/ 2582 h 1032"/>
                <a:gd name="T4" fmla="*/ 634 w 591"/>
                <a:gd name="T5" fmla="*/ 1359 h 1032"/>
                <a:gd name="T6" fmla="*/ 225 w 591"/>
                <a:gd name="T7" fmla="*/ 74 h 1032"/>
                <a:gd name="T8" fmla="*/ 178 w 591"/>
                <a:gd name="T9" fmla="*/ 47 h 1032"/>
                <a:gd name="T10" fmla="*/ 391 w 591"/>
                <a:gd name="T11" fmla="*/ 1077 h 1032"/>
                <a:gd name="T12" fmla="*/ 1122 w 591"/>
                <a:gd name="T13" fmla="*/ 2569 h 1032"/>
                <a:gd name="T14" fmla="*/ 1847 w 591"/>
                <a:gd name="T15" fmla="*/ 3298 h 1032"/>
                <a:gd name="T16" fmla="*/ 1872 w 591"/>
                <a:gd name="T17" fmla="*/ 3258 h 10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1" h="1032">
                  <a:moveTo>
                    <a:pt x="589" y="1020"/>
                  </a:moveTo>
                  <a:cubicBezTo>
                    <a:pt x="589" y="1020"/>
                    <a:pt x="379" y="1003"/>
                    <a:pt x="370" y="808"/>
                  </a:cubicBezTo>
                  <a:cubicBezTo>
                    <a:pt x="360" y="618"/>
                    <a:pt x="270" y="508"/>
                    <a:pt x="199" y="426"/>
                  </a:cubicBezTo>
                  <a:cubicBezTo>
                    <a:pt x="153" y="373"/>
                    <a:pt x="25" y="148"/>
                    <a:pt x="71" y="23"/>
                  </a:cubicBezTo>
                  <a:cubicBezTo>
                    <a:pt x="71" y="23"/>
                    <a:pt x="75" y="0"/>
                    <a:pt x="56" y="15"/>
                  </a:cubicBezTo>
                  <a:cubicBezTo>
                    <a:pt x="56" y="15"/>
                    <a:pt x="0" y="130"/>
                    <a:pt x="123" y="337"/>
                  </a:cubicBezTo>
                  <a:cubicBezTo>
                    <a:pt x="245" y="544"/>
                    <a:pt x="329" y="557"/>
                    <a:pt x="353" y="804"/>
                  </a:cubicBezTo>
                  <a:cubicBezTo>
                    <a:pt x="371" y="987"/>
                    <a:pt x="485" y="1016"/>
                    <a:pt x="581" y="1032"/>
                  </a:cubicBezTo>
                  <a:cubicBezTo>
                    <a:pt x="581" y="1032"/>
                    <a:pt x="591" y="1030"/>
                    <a:pt x="589" y="1020"/>
                  </a:cubicBezTo>
                  <a:close/>
                </a:path>
              </a:pathLst>
            </a:custGeom>
            <a:solidFill>
              <a:srgbClr val="78C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4" name="Freeform 253">
              <a:extLst>
                <a:ext uri="{FF2B5EF4-FFF2-40B4-BE49-F238E27FC236}">
                  <a16:creationId xmlns:a16="http://schemas.microsoft.com/office/drawing/2014/main" id="{0D46C9DA-F6D5-499C-9827-9C5625070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1680"/>
              <a:ext cx="865" cy="1521"/>
            </a:xfrm>
            <a:custGeom>
              <a:avLst/>
              <a:gdLst>
                <a:gd name="T0" fmla="*/ 1871 w 588"/>
                <a:gd name="T1" fmla="*/ 3257 h 1033"/>
                <a:gd name="T2" fmla="*/ 1175 w 588"/>
                <a:gd name="T3" fmla="*/ 2580 h 1033"/>
                <a:gd name="T4" fmla="*/ 630 w 588"/>
                <a:gd name="T5" fmla="*/ 1363 h 1033"/>
                <a:gd name="T6" fmla="*/ 224 w 588"/>
                <a:gd name="T7" fmla="*/ 74 h 1033"/>
                <a:gd name="T8" fmla="*/ 175 w 588"/>
                <a:gd name="T9" fmla="*/ 47 h 1033"/>
                <a:gd name="T10" fmla="*/ 387 w 588"/>
                <a:gd name="T11" fmla="*/ 1075 h 1033"/>
                <a:gd name="T12" fmla="*/ 1121 w 588"/>
                <a:gd name="T13" fmla="*/ 2569 h 1033"/>
                <a:gd name="T14" fmla="*/ 1846 w 588"/>
                <a:gd name="T15" fmla="*/ 3298 h 1033"/>
                <a:gd name="T16" fmla="*/ 1871 w 588"/>
                <a:gd name="T17" fmla="*/ 3257 h 10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8" h="1033">
                  <a:moveTo>
                    <a:pt x="588" y="1020"/>
                  </a:moveTo>
                  <a:cubicBezTo>
                    <a:pt x="588" y="1020"/>
                    <a:pt x="378" y="1003"/>
                    <a:pt x="369" y="808"/>
                  </a:cubicBezTo>
                  <a:cubicBezTo>
                    <a:pt x="360" y="618"/>
                    <a:pt x="269" y="508"/>
                    <a:pt x="198" y="427"/>
                  </a:cubicBezTo>
                  <a:cubicBezTo>
                    <a:pt x="152" y="374"/>
                    <a:pt x="24" y="149"/>
                    <a:pt x="70" y="23"/>
                  </a:cubicBezTo>
                  <a:cubicBezTo>
                    <a:pt x="70" y="23"/>
                    <a:pt x="75" y="0"/>
                    <a:pt x="55" y="15"/>
                  </a:cubicBezTo>
                  <a:cubicBezTo>
                    <a:pt x="55" y="15"/>
                    <a:pt x="0" y="130"/>
                    <a:pt x="122" y="337"/>
                  </a:cubicBezTo>
                  <a:cubicBezTo>
                    <a:pt x="244" y="544"/>
                    <a:pt x="328" y="557"/>
                    <a:pt x="352" y="805"/>
                  </a:cubicBezTo>
                  <a:cubicBezTo>
                    <a:pt x="370" y="987"/>
                    <a:pt x="484" y="1016"/>
                    <a:pt x="580" y="1033"/>
                  </a:cubicBezTo>
                  <a:cubicBezTo>
                    <a:pt x="580" y="1033"/>
                    <a:pt x="588" y="1033"/>
                    <a:pt x="588" y="102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5" name="Freeform 254">
              <a:extLst>
                <a:ext uri="{FF2B5EF4-FFF2-40B4-BE49-F238E27FC236}">
                  <a16:creationId xmlns:a16="http://schemas.microsoft.com/office/drawing/2014/main" id="{2BDD760F-39EA-4864-8ABC-351CE10A1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854"/>
              <a:ext cx="213" cy="313"/>
            </a:xfrm>
            <a:custGeom>
              <a:avLst/>
              <a:gdLst>
                <a:gd name="T0" fmla="*/ 0 w 145"/>
                <a:gd name="T1" fmla="*/ 0 h 213"/>
                <a:gd name="T2" fmla="*/ 460 w 145"/>
                <a:gd name="T3" fmla="*/ 676 h 213"/>
                <a:gd name="T4" fmla="*/ 0 w 145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213">
                  <a:moveTo>
                    <a:pt x="0" y="0"/>
                  </a:moveTo>
                  <a:cubicBezTo>
                    <a:pt x="0" y="0"/>
                    <a:pt x="1" y="168"/>
                    <a:pt x="145" y="213"/>
                  </a:cubicBezTo>
                  <a:cubicBezTo>
                    <a:pt x="145" y="213"/>
                    <a:pt x="17" y="1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6" name="Freeform 255">
              <a:extLst>
                <a:ext uri="{FF2B5EF4-FFF2-40B4-BE49-F238E27FC236}">
                  <a16:creationId xmlns:a16="http://schemas.microsoft.com/office/drawing/2014/main" id="{A9665D48-16F7-446F-9A0A-99CB935DA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763"/>
              <a:ext cx="154" cy="435"/>
            </a:xfrm>
            <a:custGeom>
              <a:avLst/>
              <a:gdLst>
                <a:gd name="T0" fmla="*/ 63 w 105"/>
                <a:gd name="T1" fmla="*/ 0 h 296"/>
                <a:gd name="T2" fmla="*/ 331 w 105"/>
                <a:gd name="T3" fmla="*/ 939 h 296"/>
                <a:gd name="T4" fmla="*/ 63 w 105"/>
                <a:gd name="T5" fmla="*/ 0 h 2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96">
                  <a:moveTo>
                    <a:pt x="20" y="0"/>
                  </a:moveTo>
                  <a:cubicBezTo>
                    <a:pt x="20" y="0"/>
                    <a:pt x="0" y="129"/>
                    <a:pt x="105" y="296"/>
                  </a:cubicBezTo>
                  <a:cubicBezTo>
                    <a:pt x="105" y="296"/>
                    <a:pt x="10" y="139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7" name="Freeform 256">
              <a:extLst>
                <a:ext uri="{FF2B5EF4-FFF2-40B4-BE49-F238E27FC236}">
                  <a16:creationId xmlns:a16="http://schemas.microsoft.com/office/drawing/2014/main" id="{15856E9C-0697-471D-B14B-F5FDD659D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1698"/>
              <a:ext cx="2" cy="10"/>
            </a:xfrm>
            <a:custGeom>
              <a:avLst/>
              <a:gdLst>
                <a:gd name="T0" fmla="*/ 2 w 2"/>
                <a:gd name="T1" fmla="*/ 20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2" y="5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8" name="Freeform 257">
              <a:extLst>
                <a:ext uri="{FF2B5EF4-FFF2-40B4-BE49-F238E27FC236}">
                  <a16:creationId xmlns:a16="http://schemas.microsoft.com/office/drawing/2014/main" id="{44CC5456-B1DB-46B4-88E8-4E8CB26BD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692"/>
              <a:ext cx="2" cy="12"/>
            </a:xfrm>
            <a:custGeom>
              <a:avLst/>
              <a:gdLst>
                <a:gd name="T0" fmla="*/ 0 w 1"/>
                <a:gd name="T1" fmla="*/ 0 h 8"/>
                <a:gd name="T2" fmla="*/ 8 w 1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9" name="Freeform 258">
              <a:extLst>
                <a:ext uri="{FF2B5EF4-FFF2-40B4-BE49-F238E27FC236}">
                  <a16:creationId xmlns:a16="http://schemas.microsoft.com/office/drawing/2014/main" id="{2CBC3120-0361-43F6-98FF-79D61ECBF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689"/>
              <a:ext cx="3" cy="10"/>
            </a:xfrm>
            <a:custGeom>
              <a:avLst/>
              <a:gdLst>
                <a:gd name="T0" fmla="*/ 0 w 2"/>
                <a:gd name="T1" fmla="*/ 20 h 7"/>
                <a:gd name="T2" fmla="*/ 8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0" name="Freeform 259">
              <a:extLst>
                <a:ext uri="{FF2B5EF4-FFF2-40B4-BE49-F238E27FC236}">
                  <a16:creationId xmlns:a16="http://schemas.microsoft.com/office/drawing/2014/main" id="{2CBD1225-B55D-48BF-80DB-7319E4717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93"/>
              <a:ext cx="8" cy="9"/>
            </a:xfrm>
            <a:custGeom>
              <a:avLst/>
              <a:gdLst>
                <a:gd name="T0" fmla="*/ 0 w 6"/>
                <a:gd name="T1" fmla="*/ 21 h 6"/>
                <a:gd name="T2" fmla="*/ 1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0" y="4"/>
                    <a:pt x="5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1" name="Freeform 260">
              <a:extLst>
                <a:ext uri="{FF2B5EF4-FFF2-40B4-BE49-F238E27FC236}">
                  <a16:creationId xmlns:a16="http://schemas.microsoft.com/office/drawing/2014/main" id="{5604CA3C-9AE8-49D3-BDF8-35DE4E49C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708"/>
              <a:ext cx="12" cy="2"/>
            </a:xfrm>
            <a:custGeom>
              <a:avLst/>
              <a:gdLst>
                <a:gd name="T0" fmla="*/ 0 w 8"/>
                <a:gd name="T1" fmla="*/ 0 h 1"/>
                <a:gd name="T2" fmla="*/ 27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0"/>
                    <a:pt x="8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2" name="Freeform 261">
              <a:extLst>
                <a:ext uri="{FF2B5EF4-FFF2-40B4-BE49-F238E27FC236}">
                  <a16:creationId xmlns:a16="http://schemas.microsoft.com/office/drawing/2014/main" id="{7CE7CD5E-98C1-493D-9D97-53C4EF1A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717"/>
              <a:ext cx="10" cy="3"/>
            </a:xfrm>
            <a:custGeom>
              <a:avLst/>
              <a:gdLst>
                <a:gd name="T0" fmla="*/ 0 w 7"/>
                <a:gd name="T1" fmla="*/ 0 h 2"/>
                <a:gd name="T2" fmla="*/ 2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0"/>
                    <a:pt x="5" y="1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3" name="Freeform 262">
              <a:extLst>
                <a:ext uri="{FF2B5EF4-FFF2-40B4-BE49-F238E27FC236}">
                  <a16:creationId xmlns:a16="http://schemas.microsoft.com/office/drawing/2014/main" id="{9F62D742-1EA4-4715-AFC9-E9A7EF7EF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3176"/>
              <a:ext cx="10" cy="9"/>
            </a:xfrm>
            <a:custGeom>
              <a:avLst/>
              <a:gdLst>
                <a:gd name="T0" fmla="*/ 0 w 7"/>
                <a:gd name="T1" fmla="*/ 21 h 6"/>
                <a:gd name="T2" fmla="*/ 13 w 7"/>
                <a:gd name="T3" fmla="*/ 8 h 6"/>
                <a:gd name="T4" fmla="*/ 2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5"/>
                    <a:pt x="3" y="3"/>
                    <a:pt x="4" y="2"/>
                  </a:cubicBezTo>
                  <a:cubicBezTo>
                    <a:pt x="5" y="1"/>
                    <a:pt x="6" y="1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4" name="Freeform 263">
              <a:extLst>
                <a:ext uri="{FF2B5EF4-FFF2-40B4-BE49-F238E27FC236}">
                  <a16:creationId xmlns:a16="http://schemas.microsoft.com/office/drawing/2014/main" id="{A949DC82-3A31-457C-8350-84C3A3D0A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197"/>
              <a:ext cx="1" cy="13"/>
            </a:xfrm>
            <a:custGeom>
              <a:avLst/>
              <a:gdLst>
                <a:gd name="T0" fmla="*/ 0 w 1"/>
                <a:gd name="T1" fmla="*/ 0 h 9"/>
                <a:gd name="T2" fmla="*/ 1 w 1"/>
                <a:gd name="T3" fmla="*/ 2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3"/>
                    <a:pt x="0" y="6"/>
                    <a:pt x="1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5" name="Freeform 264">
              <a:extLst>
                <a:ext uri="{FF2B5EF4-FFF2-40B4-BE49-F238E27FC236}">
                  <a16:creationId xmlns:a16="http://schemas.microsoft.com/office/drawing/2014/main" id="{6A807BA5-C467-42D6-B99D-B779671C0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3194"/>
              <a:ext cx="5" cy="7"/>
            </a:xfrm>
            <a:custGeom>
              <a:avLst/>
              <a:gdLst>
                <a:gd name="T0" fmla="*/ 0 w 4"/>
                <a:gd name="T1" fmla="*/ 0 h 5"/>
                <a:gd name="T2" fmla="*/ 8 w 4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2"/>
                    <a:pt x="3" y="5"/>
                    <a:pt x="4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6" name="Freeform 265">
              <a:extLst>
                <a:ext uri="{FF2B5EF4-FFF2-40B4-BE49-F238E27FC236}">
                  <a16:creationId xmlns:a16="http://schemas.microsoft.com/office/drawing/2014/main" id="{0769733C-95C7-48C6-A504-D6B1D80C6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3189"/>
              <a:ext cx="10" cy="3"/>
            </a:xfrm>
            <a:custGeom>
              <a:avLst/>
              <a:gdLst>
                <a:gd name="T0" fmla="*/ 0 w 7"/>
                <a:gd name="T1" fmla="*/ 0 h 2"/>
                <a:gd name="T2" fmla="*/ 2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1"/>
                    <a:pt x="4" y="1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7" name="Freeform 266">
              <a:extLst>
                <a:ext uri="{FF2B5EF4-FFF2-40B4-BE49-F238E27FC236}">
                  <a16:creationId xmlns:a16="http://schemas.microsoft.com/office/drawing/2014/main" id="{BAAED480-B0A6-4E05-8E16-6D8D58C1E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1796"/>
              <a:ext cx="378" cy="1251"/>
            </a:xfrm>
            <a:custGeom>
              <a:avLst/>
              <a:gdLst>
                <a:gd name="T0" fmla="*/ 493 w 257"/>
                <a:gd name="T1" fmla="*/ 2716 h 849"/>
                <a:gd name="T2" fmla="*/ 257 w 257"/>
                <a:gd name="T3" fmla="*/ 2041 h 849"/>
                <a:gd name="T4" fmla="*/ 628 w 257"/>
                <a:gd name="T5" fmla="*/ 871 h 849"/>
                <a:gd name="T6" fmla="*/ 735 w 257"/>
                <a:gd name="T7" fmla="*/ 55 h 849"/>
                <a:gd name="T8" fmla="*/ 790 w 257"/>
                <a:gd name="T9" fmla="*/ 81 h 849"/>
                <a:gd name="T10" fmla="*/ 662 w 257"/>
                <a:gd name="T11" fmla="*/ 816 h 849"/>
                <a:gd name="T12" fmla="*/ 566 w 257"/>
                <a:gd name="T13" fmla="*/ 1444 h 849"/>
                <a:gd name="T14" fmla="*/ 481 w 257"/>
                <a:gd name="T15" fmla="*/ 2655 h 849"/>
                <a:gd name="T16" fmla="*/ 493 w 257"/>
                <a:gd name="T17" fmla="*/ 2716 h 8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7" h="849">
                  <a:moveTo>
                    <a:pt x="155" y="849"/>
                  </a:moveTo>
                  <a:cubicBezTo>
                    <a:pt x="155" y="849"/>
                    <a:pt x="27" y="848"/>
                    <a:pt x="81" y="638"/>
                  </a:cubicBezTo>
                  <a:cubicBezTo>
                    <a:pt x="137" y="419"/>
                    <a:pt x="257" y="385"/>
                    <a:pt x="197" y="272"/>
                  </a:cubicBezTo>
                  <a:cubicBezTo>
                    <a:pt x="146" y="177"/>
                    <a:pt x="231" y="17"/>
                    <a:pt x="231" y="17"/>
                  </a:cubicBezTo>
                  <a:cubicBezTo>
                    <a:pt x="231" y="17"/>
                    <a:pt x="250" y="0"/>
                    <a:pt x="248" y="25"/>
                  </a:cubicBezTo>
                  <a:cubicBezTo>
                    <a:pt x="248" y="25"/>
                    <a:pt x="168" y="154"/>
                    <a:pt x="208" y="255"/>
                  </a:cubicBezTo>
                  <a:cubicBezTo>
                    <a:pt x="234" y="321"/>
                    <a:pt x="246" y="348"/>
                    <a:pt x="178" y="451"/>
                  </a:cubicBezTo>
                  <a:cubicBezTo>
                    <a:pt x="123" y="533"/>
                    <a:pt x="0" y="820"/>
                    <a:pt x="151" y="830"/>
                  </a:cubicBezTo>
                  <a:cubicBezTo>
                    <a:pt x="151" y="830"/>
                    <a:pt x="169" y="838"/>
                    <a:pt x="155" y="849"/>
                  </a:cubicBezTo>
                  <a:close/>
                </a:path>
              </a:pathLst>
            </a:custGeom>
            <a:solidFill>
              <a:srgbClr val="78C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8" name="Freeform 267">
              <a:extLst>
                <a:ext uri="{FF2B5EF4-FFF2-40B4-BE49-F238E27FC236}">
                  <a16:creationId xmlns:a16="http://schemas.microsoft.com/office/drawing/2014/main" id="{941316EB-CF9F-4ACF-858F-8BE46F5F6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1796"/>
              <a:ext cx="378" cy="1251"/>
            </a:xfrm>
            <a:custGeom>
              <a:avLst/>
              <a:gdLst>
                <a:gd name="T0" fmla="*/ 493 w 257"/>
                <a:gd name="T1" fmla="*/ 2716 h 849"/>
                <a:gd name="T2" fmla="*/ 257 w 257"/>
                <a:gd name="T3" fmla="*/ 2041 h 849"/>
                <a:gd name="T4" fmla="*/ 628 w 257"/>
                <a:gd name="T5" fmla="*/ 871 h 849"/>
                <a:gd name="T6" fmla="*/ 735 w 257"/>
                <a:gd name="T7" fmla="*/ 55 h 849"/>
                <a:gd name="T8" fmla="*/ 790 w 257"/>
                <a:gd name="T9" fmla="*/ 81 h 849"/>
                <a:gd name="T10" fmla="*/ 662 w 257"/>
                <a:gd name="T11" fmla="*/ 816 h 849"/>
                <a:gd name="T12" fmla="*/ 566 w 257"/>
                <a:gd name="T13" fmla="*/ 1444 h 849"/>
                <a:gd name="T14" fmla="*/ 481 w 257"/>
                <a:gd name="T15" fmla="*/ 2655 h 849"/>
                <a:gd name="T16" fmla="*/ 493 w 257"/>
                <a:gd name="T17" fmla="*/ 2716 h 8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7" h="849">
                  <a:moveTo>
                    <a:pt x="155" y="849"/>
                  </a:moveTo>
                  <a:cubicBezTo>
                    <a:pt x="155" y="849"/>
                    <a:pt x="27" y="848"/>
                    <a:pt x="81" y="638"/>
                  </a:cubicBezTo>
                  <a:cubicBezTo>
                    <a:pt x="137" y="419"/>
                    <a:pt x="257" y="386"/>
                    <a:pt x="197" y="272"/>
                  </a:cubicBezTo>
                  <a:cubicBezTo>
                    <a:pt x="146" y="177"/>
                    <a:pt x="231" y="17"/>
                    <a:pt x="231" y="17"/>
                  </a:cubicBezTo>
                  <a:cubicBezTo>
                    <a:pt x="231" y="17"/>
                    <a:pt x="250" y="0"/>
                    <a:pt x="248" y="25"/>
                  </a:cubicBezTo>
                  <a:cubicBezTo>
                    <a:pt x="248" y="25"/>
                    <a:pt x="169" y="154"/>
                    <a:pt x="208" y="255"/>
                  </a:cubicBezTo>
                  <a:cubicBezTo>
                    <a:pt x="235" y="322"/>
                    <a:pt x="247" y="348"/>
                    <a:pt x="178" y="451"/>
                  </a:cubicBezTo>
                  <a:cubicBezTo>
                    <a:pt x="124" y="533"/>
                    <a:pt x="0" y="820"/>
                    <a:pt x="151" y="830"/>
                  </a:cubicBezTo>
                  <a:cubicBezTo>
                    <a:pt x="151" y="830"/>
                    <a:pt x="170" y="838"/>
                    <a:pt x="155" y="849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9" name="Freeform 268">
              <a:extLst>
                <a:ext uri="{FF2B5EF4-FFF2-40B4-BE49-F238E27FC236}">
                  <a16:creationId xmlns:a16="http://schemas.microsoft.com/office/drawing/2014/main" id="{28824A54-68CC-4012-82FD-D3F36735A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920"/>
              <a:ext cx="63" cy="259"/>
            </a:xfrm>
            <a:custGeom>
              <a:avLst/>
              <a:gdLst>
                <a:gd name="T0" fmla="*/ 135 w 43"/>
                <a:gd name="T1" fmla="*/ 0 h 176"/>
                <a:gd name="T2" fmla="*/ 94 w 43"/>
                <a:gd name="T3" fmla="*/ 561 h 176"/>
                <a:gd name="T4" fmla="*/ 135 w 43"/>
                <a:gd name="T5" fmla="*/ 0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76">
                  <a:moveTo>
                    <a:pt x="43" y="0"/>
                  </a:moveTo>
                  <a:cubicBezTo>
                    <a:pt x="43" y="0"/>
                    <a:pt x="0" y="117"/>
                    <a:pt x="30" y="176"/>
                  </a:cubicBezTo>
                  <a:cubicBezTo>
                    <a:pt x="30" y="176"/>
                    <a:pt x="6" y="133"/>
                    <a:pt x="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0" name="Freeform 269">
              <a:extLst>
                <a:ext uri="{FF2B5EF4-FFF2-40B4-BE49-F238E27FC236}">
                  <a16:creationId xmlns:a16="http://schemas.microsoft.com/office/drawing/2014/main" id="{2ABB69D3-C998-406B-8A1A-DB704A7A7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704"/>
              <a:ext cx="132" cy="324"/>
            </a:xfrm>
            <a:custGeom>
              <a:avLst/>
              <a:gdLst>
                <a:gd name="T0" fmla="*/ 192 w 90"/>
                <a:gd name="T1" fmla="*/ 0 h 220"/>
                <a:gd name="T2" fmla="*/ 285 w 90"/>
                <a:gd name="T3" fmla="*/ 702 h 220"/>
                <a:gd name="T4" fmla="*/ 192 w 90"/>
                <a:gd name="T5" fmla="*/ 0 h 2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0" h="220">
                  <a:moveTo>
                    <a:pt x="61" y="0"/>
                  </a:moveTo>
                  <a:cubicBezTo>
                    <a:pt x="61" y="0"/>
                    <a:pt x="0" y="163"/>
                    <a:pt x="90" y="220"/>
                  </a:cubicBezTo>
                  <a:cubicBezTo>
                    <a:pt x="90" y="220"/>
                    <a:pt x="10" y="179"/>
                    <a:pt x="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1" name="Freeform 270">
              <a:extLst>
                <a:ext uri="{FF2B5EF4-FFF2-40B4-BE49-F238E27FC236}">
                  <a16:creationId xmlns:a16="http://schemas.microsoft.com/office/drawing/2014/main" id="{FAAAE620-F9C8-4A50-9099-1AA391F3C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819"/>
              <a:ext cx="8" cy="8"/>
            </a:xfrm>
            <a:custGeom>
              <a:avLst/>
              <a:gdLst>
                <a:gd name="T0" fmla="*/ 0 w 6"/>
                <a:gd name="T1" fmla="*/ 0 h 6"/>
                <a:gd name="T2" fmla="*/ 9 w 6"/>
                <a:gd name="T3" fmla="*/ 7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1"/>
                    <a:pt x="3" y="2"/>
                    <a:pt x="4" y="3"/>
                  </a:cubicBezTo>
                  <a:cubicBezTo>
                    <a:pt x="4" y="4"/>
                    <a:pt x="6" y="6"/>
                    <a:pt x="5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2" name="Freeform 271">
              <a:extLst>
                <a:ext uri="{FF2B5EF4-FFF2-40B4-BE49-F238E27FC236}">
                  <a16:creationId xmlns:a16="http://schemas.microsoft.com/office/drawing/2014/main" id="{EB8F981C-DBE0-45A6-B417-C21F3E06E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805"/>
              <a:ext cx="2" cy="17"/>
            </a:xfrm>
            <a:custGeom>
              <a:avLst/>
              <a:gdLst>
                <a:gd name="T0" fmla="*/ 8 w 1"/>
                <a:gd name="T1" fmla="*/ 40 h 11"/>
                <a:gd name="T2" fmla="*/ 0 w 1"/>
                <a:gd name="T3" fmla="*/ 5 h 11"/>
                <a:gd name="T4" fmla="*/ 0 w 1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1">
                  <a:moveTo>
                    <a:pt x="1" y="11"/>
                  </a:moveTo>
                  <a:cubicBezTo>
                    <a:pt x="1" y="7"/>
                    <a:pt x="0" y="4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3" name="Freeform 272">
              <a:extLst>
                <a:ext uri="{FF2B5EF4-FFF2-40B4-BE49-F238E27FC236}">
                  <a16:creationId xmlns:a16="http://schemas.microsoft.com/office/drawing/2014/main" id="{A19F56EA-D6B6-4C34-A0A7-ABC20F194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804"/>
              <a:ext cx="5" cy="15"/>
            </a:xfrm>
            <a:custGeom>
              <a:avLst/>
              <a:gdLst>
                <a:gd name="T0" fmla="*/ 0 w 3"/>
                <a:gd name="T1" fmla="*/ 35 h 10"/>
                <a:gd name="T2" fmla="*/ 13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10"/>
                  </a:moveTo>
                  <a:cubicBezTo>
                    <a:pt x="1" y="7"/>
                    <a:pt x="2" y="3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4" name="Freeform 273">
              <a:extLst>
                <a:ext uri="{FF2B5EF4-FFF2-40B4-BE49-F238E27FC236}">
                  <a16:creationId xmlns:a16="http://schemas.microsoft.com/office/drawing/2014/main" id="{F012A804-1CDF-4E86-A601-71EDD7E24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813"/>
              <a:ext cx="10" cy="9"/>
            </a:xfrm>
            <a:custGeom>
              <a:avLst/>
              <a:gdLst>
                <a:gd name="T0" fmla="*/ 0 w 7"/>
                <a:gd name="T1" fmla="*/ 21 h 6"/>
                <a:gd name="T2" fmla="*/ 2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5"/>
                    <a:pt x="5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5" name="Freeform 274">
              <a:extLst>
                <a:ext uri="{FF2B5EF4-FFF2-40B4-BE49-F238E27FC236}">
                  <a16:creationId xmlns:a16="http://schemas.microsoft.com/office/drawing/2014/main" id="{49EC1CBE-C83F-48A7-9E69-8A265D39A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832"/>
              <a:ext cx="13" cy="3"/>
            </a:xfrm>
            <a:custGeom>
              <a:avLst/>
              <a:gdLst>
                <a:gd name="T0" fmla="*/ 0 w 9"/>
                <a:gd name="T1" fmla="*/ 0 h 2"/>
                <a:gd name="T2" fmla="*/ 27 w 9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1"/>
                    <a:pt x="6" y="2"/>
                    <a:pt x="9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6" name="Freeform 275">
              <a:extLst>
                <a:ext uri="{FF2B5EF4-FFF2-40B4-BE49-F238E27FC236}">
                  <a16:creationId xmlns:a16="http://schemas.microsoft.com/office/drawing/2014/main" id="{567D48CC-96AD-49B0-930B-A0AB97597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3044"/>
              <a:ext cx="6" cy="10"/>
            </a:xfrm>
            <a:custGeom>
              <a:avLst/>
              <a:gdLst>
                <a:gd name="T0" fmla="*/ 0 w 4"/>
                <a:gd name="T1" fmla="*/ 1 h 7"/>
                <a:gd name="T2" fmla="*/ 0 w 4"/>
                <a:gd name="T3" fmla="*/ 0 h 7"/>
                <a:gd name="T4" fmla="*/ 14 w 4"/>
                <a:gd name="T5" fmla="*/ 2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2" y="5"/>
                    <a:pt x="4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7" name="Freeform 276">
              <a:extLst>
                <a:ext uri="{FF2B5EF4-FFF2-40B4-BE49-F238E27FC236}">
                  <a16:creationId xmlns:a16="http://schemas.microsoft.com/office/drawing/2014/main" id="{EB26961B-BA2B-494E-86AD-BE4E835F8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041"/>
              <a:ext cx="9" cy="6"/>
            </a:xfrm>
            <a:custGeom>
              <a:avLst/>
              <a:gdLst>
                <a:gd name="T0" fmla="*/ 0 w 6"/>
                <a:gd name="T1" fmla="*/ 0 h 4"/>
                <a:gd name="T2" fmla="*/ 0 w 6"/>
                <a:gd name="T3" fmla="*/ 0 h 4"/>
                <a:gd name="T4" fmla="*/ 21 w 6"/>
                <a:gd name="T5" fmla="*/ 1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5" y="2"/>
                    <a:pt x="6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8" name="Freeform 277">
              <a:extLst>
                <a:ext uri="{FF2B5EF4-FFF2-40B4-BE49-F238E27FC236}">
                  <a16:creationId xmlns:a16="http://schemas.microsoft.com/office/drawing/2014/main" id="{7B19949A-EB1B-4D5D-843A-07FBA4B01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3032"/>
              <a:ext cx="9" cy="1"/>
            </a:xfrm>
            <a:custGeom>
              <a:avLst/>
              <a:gdLst>
                <a:gd name="T0" fmla="*/ 0 w 6"/>
                <a:gd name="T1" fmla="*/ 1 h 1"/>
                <a:gd name="T2" fmla="*/ 21 w 6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1" y="1"/>
                    <a:pt x="4" y="0"/>
                    <a:pt x="6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9" name="Freeform 278">
              <a:extLst>
                <a:ext uri="{FF2B5EF4-FFF2-40B4-BE49-F238E27FC236}">
                  <a16:creationId xmlns:a16="http://schemas.microsoft.com/office/drawing/2014/main" id="{27535757-B2E6-4349-9FF7-CE30FAF74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3022"/>
              <a:ext cx="7" cy="4"/>
            </a:xfrm>
            <a:custGeom>
              <a:avLst/>
              <a:gdLst>
                <a:gd name="T0" fmla="*/ 0 w 5"/>
                <a:gd name="T1" fmla="*/ 7 h 3"/>
                <a:gd name="T2" fmla="*/ 14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3"/>
                    <a:pt x="4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0" name="Freeform 279">
              <a:extLst>
                <a:ext uri="{FF2B5EF4-FFF2-40B4-BE49-F238E27FC236}">
                  <a16:creationId xmlns:a16="http://schemas.microsoft.com/office/drawing/2014/main" id="{E2619178-6F9B-4623-8D37-F473AB732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014"/>
              <a:ext cx="4" cy="9"/>
            </a:xfrm>
            <a:custGeom>
              <a:avLst/>
              <a:gdLst>
                <a:gd name="T0" fmla="*/ 0 w 3"/>
                <a:gd name="T1" fmla="*/ 21 h 6"/>
                <a:gd name="T2" fmla="*/ 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5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1" name="Freeform 280">
              <a:extLst>
                <a:ext uri="{FF2B5EF4-FFF2-40B4-BE49-F238E27FC236}">
                  <a16:creationId xmlns:a16="http://schemas.microsoft.com/office/drawing/2014/main" id="{0FDA751C-DD3B-4322-8D5F-22610D88D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751"/>
              <a:ext cx="795" cy="679"/>
            </a:xfrm>
            <a:custGeom>
              <a:avLst/>
              <a:gdLst>
                <a:gd name="T0" fmla="*/ 56 w 541"/>
                <a:gd name="T1" fmla="*/ 115 h 461"/>
                <a:gd name="T2" fmla="*/ 650 w 541"/>
                <a:gd name="T3" fmla="*/ 373 h 461"/>
                <a:gd name="T4" fmla="*/ 1393 w 541"/>
                <a:gd name="T5" fmla="*/ 1052 h 461"/>
                <a:gd name="T6" fmla="*/ 1615 w 541"/>
                <a:gd name="T7" fmla="*/ 1454 h 461"/>
                <a:gd name="T8" fmla="*/ 1643 w 541"/>
                <a:gd name="T9" fmla="*/ 1464 h 461"/>
                <a:gd name="T10" fmla="*/ 1569 w 541"/>
                <a:gd name="T11" fmla="*/ 1100 h 461"/>
                <a:gd name="T12" fmla="*/ 1181 w 541"/>
                <a:gd name="T13" fmla="*/ 937 h 461"/>
                <a:gd name="T14" fmla="*/ 495 w 541"/>
                <a:gd name="T15" fmla="*/ 143 h 461"/>
                <a:gd name="T16" fmla="*/ 54 w 541"/>
                <a:gd name="T17" fmla="*/ 74 h 461"/>
                <a:gd name="T18" fmla="*/ 56 w 541"/>
                <a:gd name="T19" fmla="*/ 115 h 4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1" h="461">
                  <a:moveTo>
                    <a:pt x="18" y="36"/>
                  </a:moveTo>
                  <a:cubicBezTo>
                    <a:pt x="18" y="36"/>
                    <a:pt x="141" y="0"/>
                    <a:pt x="205" y="117"/>
                  </a:cubicBezTo>
                  <a:cubicBezTo>
                    <a:pt x="288" y="268"/>
                    <a:pt x="357" y="317"/>
                    <a:pt x="439" y="329"/>
                  </a:cubicBezTo>
                  <a:cubicBezTo>
                    <a:pt x="498" y="338"/>
                    <a:pt x="524" y="396"/>
                    <a:pt x="509" y="455"/>
                  </a:cubicBezTo>
                  <a:cubicBezTo>
                    <a:pt x="509" y="455"/>
                    <a:pt x="513" y="461"/>
                    <a:pt x="518" y="458"/>
                  </a:cubicBezTo>
                  <a:cubicBezTo>
                    <a:pt x="518" y="458"/>
                    <a:pt x="541" y="384"/>
                    <a:pt x="495" y="344"/>
                  </a:cubicBezTo>
                  <a:cubicBezTo>
                    <a:pt x="445" y="302"/>
                    <a:pt x="436" y="332"/>
                    <a:pt x="372" y="293"/>
                  </a:cubicBezTo>
                  <a:cubicBezTo>
                    <a:pt x="217" y="199"/>
                    <a:pt x="252" y="105"/>
                    <a:pt x="156" y="45"/>
                  </a:cubicBezTo>
                  <a:cubicBezTo>
                    <a:pt x="90" y="4"/>
                    <a:pt x="47" y="22"/>
                    <a:pt x="17" y="23"/>
                  </a:cubicBezTo>
                  <a:cubicBezTo>
                    <a:pt x="17" y="23"/>
                    <a:pt x="0" y="26"/>
                    <a:pt x="18" y="36"/>
                  </a:cubicBezTo>
                  <a:close/>
                </a:path>
              </a:pathLst>
            </a:custGeom>
            <a:solidFill>
              <a:srgbClr val="78C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2" name="Freeform 281">
              <a:extLst>
                <a:ext uri="{FF2B5EF4-FFF2-40B4-BE49-F238E27FC236}">
                  <a16:creationId xmlns:a16="http://schemas.microsoft.com/office/drawing/2014/main" id="{452BDAA4-E677-4091-A5DD-F0E260224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751"/>
              <a:ext cx="795" cy="680"/>
            </a:xfrm>
            <a:custGeom>
              <a:avLst/>
              <a:gdLst>
                <a:gd name="T0" fmla="*/ 56 w 541"/>
                <a:gd name="T1" fmla="*/ 115 h 462"/>
                <a:gd name="T2" fmla="*/ 650 w 541"/>
                <a:gd name="T3" fmla="*/ 377 h 462"/>
                <a:gd name="T4" fmla="*/ 1393 w 541"/>
                <a:gd name="T5" fmla="*/ 1048 h 462"/>
                <a:gd name="T6" fmla="*/ 1615 w 541"/>
                <a:gd name="T7" fmla="*/ 1451 h 462"/>
                <a:gd name="T8" fmla="*/ 1643 w 541"/>
                <a:gd name="T9" fmla="*/ 1460 h 462"/>
                <a:gd name="T10" fmla="*/ 1569 w 541"/>
                <a:gd name="T11" fmla="*/ 1101 h 462"/>
                <a:gd name="T12" fmla="*/ 1181 w 541"/>
                <a:gd name="T13" fmla="*/ 938 h 462"/>
                <a:gd name="T14" fmla="*/ 495 w 541"/>
                <a:gd name="T15" fmla="*/ 147 h 462"/>
                <a:gd name="T16" fmla="*/ 54 w 541"/>
                <a:gd name="T17" fmla="*/ 74 h 462"/>
                <a:gd name="T18" fmla="*/ 56 w 541"/>
                <a:gd name="T19" fmla="*/ 115 h 4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1" h="462">
                  <a:moveTo>
                    <a:pt x="18" y="36"/>
                  </a:moveTo>
                  <a:cubicBezTo>
                    <a:pt x="18" y="36"/>
                    <a:pt x="141" y="0"/>
                    <a:pt x="205" y="118"/>
                  </a:cubicBezTo>
                  <a:cubicBezTo>
                    <a:pt x="288" y="269"/>
                    <a:pt x="357" y="318"/>
                    <a:pt x="439" y="329"/>
                  </a:cubicBezTo>
                  <a:cubicBezTo>
                    <a:pt x="498" y="338"/>
                    <a:pt x="524" y="396"/>
                    <a:pt x="509" y="455"/>
                  </a:cubicBezTo>
                  <a:cubicBezTo>
                    <a:pt x="509" y="455"/>
                    <a:pt x="513" y="462"/>
                    <a:pt x="518" y="458"/>
                  </a:cubicBezTo>
                  <a:cubicBezTo>
                    <a:pt x="518" y="458"/>
                    <a:pt x="541" y="384"/>
                    <a:pt x="495" y="345"/>
                  </a:cubicBezTo>
                  <a:cubicBezTo>
                    <a:pt x="446" y="302"/>
                    <a:pt x="436" y="332"/>
                    <a:pt x="372" y="294"/>
                  </a:cubicBezTo>
                  <a:cubicBezTo>
                    <a:pt x="217" y="199"/>
                    <a:pt x="252" y="106"/>
                    <a:pt x="156" y="46"/>
                  </a:cubicBezTo>
                  <a:cubicBezTo>
                    <a:pt x="90" y="4"/>
                    <a:pt x="47" y="22"/>
                    <a:pt x="17" y="23"/>
                  </a:cubicBezTo>
                  <a:cubicBezTo>
                    <a:pt x="17" y="23"/>
                    <a:pt x="0" y="27"/>
                    <a:pt x="18" y="36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3" name="Freeform 282">
              <a:extLst>
                <a:ext uri="{FF2B5EF4-FFF2-40B4-BE49-F238E27FC236}">
                  <a16:creationId xmlns:a16="http://schemas.microsoft.com/office/drawing/2014/main" id="{CB123BB1-DC18-4649-80D2-6FCCA799F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782"/>
              <a:ext cx="192" cy="109"/>
            </a:xfrm>
            <a:custGeom>
              <a:avLst/>
              <a:gdLst>
                <a:gd name="T0" fmla="*/ 0 w 130"/>
                <a:gd name="T1" fmla="*/ 0 h 74"/>
                <a:gd name="T2" fmla="*/ 419 w 130"/>
                <a:gd name="T3" fmla="*/ 237 h 74"/>
                <a:gd name="T4" fmla="*/ 0 w 130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74">
                  <a:moveTo>
                    <a:pt x="0" y="0"/>
                  </a:moveTo>
                  <a:cubicBezTo>
                    <a:pt x="0" y="0"/>
                    <a:pt x="81" y="3"/>
                    <a:pt x="130" y="74"/>
                  </a:cubicBezTo>
                  <a:cubicBezTo>
                    <a:pt x="130" y="74"/>
                    <a:pt x="89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4" name="Freeform 283">
              <a:extLst>
                <a:ext uri="{FF2B5EF4-FFF2-40B4-BE49-F238E27FC236}">
                  <a16:creationId xmlns:a16="http://schemas.microsoft.com/office/drawing/2014/main" id="{1B9C03F0-4B09-43D9-A7A7-7730FDFD8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234"/>
              <a:ext cx="81" cy="122"/>
            </a:xfrm>
            <a:custGeom>
              <a:avLst/>
              <a:gdLst>
                <a:gd name="T0" fmla="*/ 0 w 55"/>
                <a:gd name="T1" fmla="*/ 0 h 83"/>
                <a:gd name="T2" fmla="*/ 175 w 55"/>
                <a:gd name="T3" fmla="*/ 263 h 83"/>
                <a:gd name="T4" fmla="*/ 0 w 55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83">
                  <a:moveTo>
                    <a:pt x="0" y="0"/>
                  </a:moveTo>
                  <a:cubicBezTo>
                    <a:pt x="0" y="0"/>
                    <a:pt x="52" y="14"/>
                    <a:pt x="55" y="83"/>
                  </a:cubicBezTo>
                  <a:cubicBezTo>
                    <a:pt x="55" y="83"/>
                    <a:pt x="47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5" name="Freeform 284">
              <a:extLst>
                <a:ext uri="{FF2B5EF4-FFF2-40B4-BE49-F238E27FC236}">
                  <a16:creationId xmlns:a16="http://schemas.microsoft.com/office/drawing/2014/main" id="{3D797D3E-57A3-4814-86DA-EC4D6371C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419"/>
              <a:ext cx="6" cy="3"/>
            </a:xfrm>
            <a:custGeom>
              <a:avLst/>
              <a:gdLst>
                <a:gd name="T0" fmla="*/ 14 w 4"/>
                <a:gd name="T1" fmla="*/ 0 h 2"/>
                <a:gd name="T2" fmla="*/ 0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4" y="1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6" name="Freeform 285">
              <a:extLst>
                <a:ext uri="{FF2B5EF4-FFF2-40B4-BE49-F238E27FC236}">
                  <a16:creationId xmlns:a16="http://schemas.microsoft.com/office/drawing/2014/main" id="{C276E5F6-02DA-48D8-8361-7DDED5BD7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422"/>
              <a:ext cx="3" cy="6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1"/>
                    <a:pt x="0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7" name="Freeform 286">
              <a:extLst>
                <a:ext uri="{FF2B5EF4-FFF2-40B4-BE49-F238E27FC236}">
                  <a16:creationId xmlns:a16="http://schemas.microsoft.com/office/drawing/2014/main" id="{5D26C4B0-02ED-489D-BA94-E561C5EF4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425"/>
              <a:ext cx="1" cy="6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8" name="Freeform 287">
              <a:extLst>
                <a:ext uri="{FF2B5EF4-FFF2-40B4-BE49-F238E27FC236}">
                  <a16:creationId xmlns:a16="http://schemas.microsoft.com/office/drawing/2014/main" id="{B03CEC0D-F017-40B7-A7AD-A6C262B2B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422"/>
              <a:ext cx="4" cy="5"/>
            </a:xfrm>
            <a:custGeom>
              <a:avLst/>
              <a:gdLst>
                <a:gd name="T0" fmla="*/ 0 w 3"/>
                <a:gd name="T1" fmla="*/ 0 h 3"/>
                <a:gd name="T2" fmla="*/ 7 w 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2" y="2"/>
                    <a:pt x="3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9" name="Freeform 288">
              <a:extLst>
                <a:ext uri="{FF2B5EF4-FFF2-40B4-BE49-F238E27FC236}">
                  <a16:creationId xmlns:a16="http://schemas.microsoft.com/office/drawing/2014/main" id="{B371734E-BEB0-40D0-81A7-3F981C318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799"/>
              <a:ext cx="3" cy="12"/>
            </a:xfrm>
            <a:custGeom>
              <a:avLst/>
              <a:gdLst>
                <a:gd name="T0" fmla="*/ 0 w 2"/>
                <a:gd name="T1" fmla="*/ 0 h 8"/>
                <a:gd name="T2" fmla="*/ 8 w 2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3"/>
                    <a:pt x="1" y="6"/>
                    <a:pt x="2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0" name="Freeform 289">
              <a:extLst>
                <a:ext uri="{FF2B5EF4-FFF2-40B4-BE49-F238E27FC236}">
                  <a16:creationId xmlns:a16="http://schemas.microsoft.com/office/drawing/2014/main" id="{46BF2C6D-58E1-4E95-8139-E1E09FA16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1798"/>
              <a:ext cx="7" cy="9"/>
            </a:xfrm>
            <a:custGeom>
              <a:avLst/>
              <a:gdLst>
                <a:gd name="T0" fmla="*/ 14 w 5"/>
                <a:gd name="T1" fmla="*/ 0 h 6"/>
                <a:gd name="T2" fmla="*/ 0 w 5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1"/>
                    <a:pt x="1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1" name="Freeform 290">
              <a:extLst>
                <a:ext uri="{FF2B5EF4-FFF2-40B4-BE49-F238E27FC236}">
                  <a16:creationId xmlns:a16="http://schemas.microsoft.com/office/drawing/2014/main" id="{435B60BA-9DBC-47BB-B8CF-C59E021A7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794"/>
              <a:ext cx="14" cy="1"/>
            </a:xfrm>
            <a:custGeom>
              <a:avLst/>
              <a:gdLst>
                <a:gd name="T0" fmla="*/ 28 w 10"/>
                <a:gd name="T1" fmla="*/ 0 h 1"/>
                <a:gd name="T2" fmla="*/ 0 w 10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7" y="0"/>
                    <a:pt x="2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2" name="Freeform 291">
              <a:extLst>
                <a:ext uri="{FF2B5EF4-FFF2-40B4-BE49-F238E27FC236}">
                  <a16:creationId xmlns:a16="http://schemas.microsoft.com/office/drawing/2014/main" id="{B9BC8411-DA83-4989-9176-DECDF9B3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780"/>
              <a:ext cx="12" cy="8"/>
            </a:xfrm>
            <a:custGeom>
              <a:avLst/>
              <a:gdLst>
                <a:gd name="T0" fmla="*/ 27 w 8"/>
                <a:gd name="T1" fmla="*/ 21 h 5"/>
                <a:gd name="T2" fmla="*/ 0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5"/>
                  </a:moveTo>
                  <a:cubicBezTo>
                    <a:pt x="6" y="3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3" name="Freeform 292">
              <a:extLst>
                <a:ext uri="{FF2B5EF4-FFF2-40B4-BE49-F238E27FC236}">
                  <a16:creationId xmlns:a16="http://schemas.microsoft.com/office/drawing/2014/main" id="{CB1A1826-EE41-42A5-9CA3-07FCFEF1F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777"/>
              <a:ext cx="4" cy="11"/>
            </a:xfrm>
            <a:custGeom>
              <a:avLst/>
              <a:gdLst>
                <a:gd name="T0" fmla="*/ 7 w 3"/>
                <a:gd name="T1" fmla="*/ 27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4" name="Freeform 293">
              <a:extLst>
                <a:ext uri="{FF2B5EF4-FFF2-40B4-BE49-F238E27FC236}">
                  <a16:creationId xmlns:a16="http://schemas.microsoft.com/office/drawing/2014/main" id="{63C77494-A61E-4E55-8DC4-6CC1E9ECB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842"/>
              <a:ext cx="71" cy="85"/>
            </a:xfrm>
            <a:custGeom>
              <a:avLst/>
              <a:gdLst>
                <a:gd name="T0" fmla="*/ 0 w 48"/>
                <a:gd name="T1" fmla="*/ 133 h 58"/>
                <a:gd name="T2" fmla="*/ 40 w 48"/>
                <a:gd name="T3" fmla="*/ 167 h 58"/>
                <a:gd name="T4" fmla="*/ 87 w 48"/>
                <a:gd name="T5" fmla="*/ 123 h 58"/>
                <a:gd name="T6" fmla="*/ 109 w 48"/>
                <a:gd name="T7" fmla="*/ 138 h 58"/>
                <a:gd name="T8" fmla="*/ 146 w 48"/>
                <a:gd name="T9" fmla="*/ 183 h 58"/>
                <a:gd name="T10" fmla="*/ 155 w 48"/>
                <a:gd name="T11" fmla="*/ 170 h 58"/>
                <a:gd name="T12" fmla="*/ 109 w 48"/>
                <a:gd name="T13" fmla="*/ 28 h 58"/>
                <a:gd name="T14" fmla="*/ 74 w 48"/>
                <a:gd name="T15" fmla="*/ 22 h 58"/>
                <a:gd name="T16" fmla="*/ 0 w 48"/>
                <a:gd name="T17" fmla="*/ 133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8">
                  <a:moveTo>
                    <a:pt x="0" y="42"/>
                  </a:moveTo>
                  <a:cubicBezTo>
                    <a:pt x="0" y="42"/>
                    <a:pt x="15" y="43"/>
                    <a:pt x="12" y="53"/>
                  </a:cubicBezTo>
                  <a:cubicBezTo>
                    <a:pt x="12" y="53"/>
                    <a:pt x="22" y="45"/>
                    <a:pt x="27" y="39"/>
                  </a:cubicBezTo>
                  <a:cubicBezTo>
                    <a:pt x="27" y="39"/>
                    <a:pt x="30" y="39"/>
                    <a:pt x="34" y="44"/>
                  </a:cubicBezTo>
                  <a:cubicBezTo>
                    <a:pt x="38" y="50"/>
                    <a:pt x="43" y="57"/>
                    <a:pt x="45" y="58"/>
                  </a:cubicBezTo>
                  <a:cubicBezTo>
                    <a:pt x="45" y="58"/>
                    <a:pt x="46" y="54"/>
                    <a:pt x="48" y="54"/>
                  </a:cubicBezTo>
                  <a:cubicBezTo>
                    <a:pt x="48" y="54"/>
                    <a:pt x="26" y="39"/>
                    <a:pt x="34" y="9"/>
                  </a:cubicBezTo>
                  <a:cubicBezTo>
                    <a:pt x="34" y="9"/>
                    <a:pt x="27" y="0"/>
                    <a:pt x="23" y="7"/>
                  </a:cubicBezTo>
                  <a:cubicBezTo>
                    <a:pt x="23" y="7"/>
                    <a:pt x="22" y="30"/>
                    <a:pt x="0" y="42"/>
                  </a:cubicBezTo>
                  <a:close/>
                </a:path>
              </a:pathLst>
            </a:custGeom>
            <a:solidFill>
              <a:srgbClr val="761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5" name="Freeform 294">
              <a:extLst>
                <a:ext uri="{FF2B5EF4-FFF2-40B4-BE49-F238E27FC236}">
                  <a16:creationId xmlns:a16="http://schemas.microsoft.com/office/drawing/2014/main" id="{9E2DB2F1-7792-474F-8524-625B824B4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821"/>
              <a:ext cx="24" cy="74"/>
            </a:xfrm>
            <a:custGeom>
              <a:avLst/>
              <a:gdLst>
                <a:gd name="T0" fmla="*/ 54 w 16"/>
                <a:gd name="T1" fmla="*/ 0 h 50"/>
                <a:gd name="T2" fmla="*/ 35 w 16"/>
                <a:gd name="T3" fmla="*/ 163 h 50"/>
                <a:gd name="T4" fmla="*/ 54 w 1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0">
                  <a:moveTo>
                    <a:pt x="16" y="0"/>
                  </a:moveTo>
                  <a:cubicBezTo>
                    <a:pt x="16" y="0"/>
                    <a:pt x="0" y="29"/>
                    <a:pt x="10" y="50"/>
                  </a:cubicBezTo>
                  <a:cubicBezTo>
                    <a:pt x="10" y="50"/>
                    <a:pt x="4" y="33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6" name="Freeform 295">
              <a:extLst>
                <a:ext uri="{FF2B5EF4-FFF2-40B4-BE49-F238E27FC236}">
                  <a16:creationId xmlns:a16="http://schemas.microsoft.com/office/drawing/2014/main" id="{5F6BC7D5-E4E5-4430-B831-5E646C7A3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400"/>
              <a:ext cx="58" cy="24"/>
            </a:xfrm>
            <a:custGeom>
              <a:avLst/>
              <a:gdLst>
                <a:gd name="T0" fmla="*/ 103 w 40"/>
                <a:gd name="T1" fmla="*/ 21 h 16"/>
                <a:gd name="T2" fmla="*/ 1 w 40"/>
                <a:gd name="T3" fmla="*/ 0 h 16"/>
                <a:gd name="T4" fmla="*/ 0 w 40"/>
                <a:gd name="T5" fmla="*/ 35 h 16"/>
                <a:gd name="T6" fmla="*/ 107 w 40"/>
                <a:gd name="T7" fmla="*/ 54 h 16"/>
                <a:gd name="T8" fmla="*/ 103 w 40"/>
                <a:gd name="T9" fmla="*/ 2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6">
                  <a:moveTo>
                    <a:pt x="34" y="6"/>
                  </a:moveTo>
                  <a:cubicBezTo>
                    <a:pt x="34" y="6"/>
                    <a:pt x="11" y="1"/>
                    <a:pt x="1" y="0"/>
                  </a:cubicBezTo>
                  <a:cubicBezTo>
                    <a:pt x="1" y="0"/>
                    <a:pt x="8" y="8"/>
                    <a:pt x="0" y="10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40" y="10"/>
                    <a:pt x="34" y="6"/>
                  </a:cubicBezTo>
                  <a:close/>
                </a:path>
              </a:pathLst>
            </a:custGeom>
            <a:solidFill>
              <a:srgbClr val="761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7" name="Freeform 296">
              <a:extLst>
                <a:ext uri="{FF2B5EF4-FFF2-40B4-BE49-F238E27FC236}">
                  <a16:creationId xmlns:a16="http://schemas.microsoft.com/office/drawing/2014/main" id="{2D44427E-759B-4EE6-9194-98C79A5D9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3060"/>
              <a:ext cx="57" cy="54"/>
            </a:xfrm>
            <a:custGeom>
              <a:avLst/>
              <a:gdLst>
                <a:gd name="T0" fmla="*/ 9 w 39"/>
                <a:gd name="T1" fmla="*/ 28 h 37"/>
                <a:gd name="T2" fmla="*/ 41 w 39"/>
                <a:gd name="T3" fmla="*/ 108 h 37"/>
                <a:gd name="T4" fmla="*/ 61 w 39"/>
                <a:gd name="T5" fmla="*/ 115 h 37"/>
                <a:gd name="T6" fmla="*/ 73 w 39"/>
                <a:gd name="T7" fmla="*/ 89 h 37"/>
                <a:gd name="T8" fmla="*/ 110 w 39"/>
                <a:gd name="T9" fmla="*/ 112 h 37"/>
                <a:gd name="T10" fmla="*/ 121 w 39"/>
                <a:gd name="T11" fmla="*/ 93 h 37"/>
                <a:gd name="T12" fmla="*/ 69 w 39"/>
                <a:gd name="T13" fmla="*/ 42 h 37"/>
                <a:gd name="T14" fmla="*/ 26 w 39"/>
                <a:gd name="T15" fmla="*/ 0 h 37"/>
                <a:gd name="T16" fmla="*/ 9 w 39"/>
                <a:gd name="T17" fmla="*/ 2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37">
                  <a:moveTo>
                    <a:pt x="3" y="9"/>
                  </a:moveTo>
                  <a:cubicBezTo>
                    <a:pt x="3" y="9"/>
                    <a:pt x="13" y="18"/>
                    <a:pt x="13" y="35"/>
                  </a:cubicBezTo>
                  <a:cubicBezTo>
                    <a:pt x="13" y="35"/>
                    <a:pt x="19" y="32"/>
                    <a:pt x="20" y="37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30" y="29"/>
                    <a:pt x="35" y="36"/>
                  </a:cubicBezTo>
                  <a:cubicBezTo>
                    <a:pt x="35" y="36"/>
                    <a:pt x="34" y="28"/>
                    <a:pt x="39" y="30"/>
                  </a:cubicBezTo>
                  <a:cubicBezTo>
                    <a:pt x="39" y="30"/>
                    <a:pt x="29" y="17"/>
                    <a:pt x="22" y="14"/>
                  </a:cubicBezTo>
                  <a:cubicBezTo>
                    <a:pt x="18" y="11"/>
                    <a:pt x="8" y="0"/>
                    <a:pt x="8" y="0"/>
                  </a:cubicBezTo>
                  <a:cubicBezTo>
                    <a:pt x="8" y="0"/>
                    <a:pt x="0" y="1"/>
                    <a:pt x="3" y="9"/>
                  </a:cubicBezTo>
                  <a:close/>
                </a:path>
              </a:pathLst>
            </a:custGeom>
            <a:solidFill>
              <a:srgbClr val="7612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2">
            <a:extLst>
              <a:ext uri="{FF2B5EF4-FFF2-40B4-BE49-F238E27FC236}">
                <a16:creationId xmlns:a16="http://schemas.microsoft.com/office/drawing/2014/main" id="{7CF8A2D2-3326-49DE-9EB7-9E5C26B3F1F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Coronary Artery Bypass Grafting (6)</a:t>
            </a:r>
          </a:p>
        </p:txBody>
      </p:sp>
      <p:grpSp>
        <p:nvGrpSpPr>
          <p:cNvPr id="76802" name="Group 3">
            <a:extLst>
              <a:ext uri="{FF2B5EF4-FFF2-40B4-BE49-F238E27FC236}">
                <a16:creationId xmlns:a16="http://schemas.microsoft.com/office/drawing/2014/main" id="{A890C060-2B41-48CA-A739-75D02D9B4F05}"/>
              </a:ext>
            </a:extLst>
          </p:cNvPr>
          <p:cNvGrpSpPr>
            <a:grpSpLocks/>
          </p:cNvGrpSpPr>
          <p:nvPr/>
        </p:nvGrpSpPr>
        <p:grpSpPr bwMode="auto">
          <a:xfrm>
            <a:off x="1905000" y="1190625"/>
            <a:ext cx="3627438" cy="5026025"/>
            <a:chOff x="322" y="691"/>
            <a:chExt cx="2285" cy="3166"/>
          </a:xfrm>
        </p:grpSpPr>
        <p:sp>
          <p:nvSpPr>
            <p:cNvPr id="77011" name="Freeform 4">
              <a:extLst>
                <a:ext uri="{FF2B5EF4-FFF2-40B4-BE49-F238E27FC236}">
                  <a16:creationId xmlns:a16="http://schemas.microsoft.com/office/drawing/2014/main" id="{3321CCCF-CF26-4D54-A161-817EABC5E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3274"/>
              <a:ext cx="352" cy="517"/>
            </a:xfrm>
            <a:custGeom>
              <a:avLst/>
              <a:gdLst>
                <a:gd name="T0" fmla="*/ 0 w 221"/>
                <a:gd name="T1" fmla="*/ 0 h 325"/>
                <a:gd name="T2" fmla="*/ 124 w 221"/>
                <a:gd name="T3" fmla="*/ 1037 h 325"/>
                <a:gd name="T4" fmla="*/ 894 w 221"/>
                <a:gd name="T5" fmla="*/ 980 h 325"/>
                <a:gd name="T6" fmla="*/ 887 w 221"/>
                <a:gd name="T7" fmla="*/ 423 h 325"/>
                <a:gd name="T8" fmla="*/ 0 w 221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1" h="325">
                  <a:moveTo>
                    <a:pt x="0" y="0"/>
                  </a:moveTo>
                  <a:cubicBezTo>
                    <a:pt x="0" y="0"/>
                    <a:pt x="37" y="181"/>
                    <a:pt x="31" y="258"/>
                  </a:cubicBezTo>
                  <a:cubicBezTo>
                    <a:pt x="31" y="258"/>
                    <a:pt x="151" y="325"/>
                    <a:pt x="221" y="243"/>
                  </a:cubicBezTo>
                  <a:cubicBezTo>
                    <a:pt x="221" y="243"/>
                    <a:pt x="211" y="181"/>
                    <a:pt x="220" y="105"/>
                  </a:cubicBezTo>
                  <a:cubicBezTo>
                    <a:pt x="220" y="105"/>
                    <a:pt x="66" y="4"/>
                    <a:pt x="0" y="0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2" name="Freeform 5">
              <a:extLst>
                <a:ext uri="{FF2B5EF4-FFF2-40B4-BE49-F238E27FC236}">
                  <a16:creationId xmlns:a16="http://schemas.microsoft.com/office/drawing/2014/main" id="{49EB5D41-79B0-4188-811B-76E2B4E72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3272"/>
              <a:ext cx="353" cy="518"/>
            </a:xfrm>
            <a:custGeom>
              <a:avLst/>
              <a:gdLst>
                <a:gd name="T0" fmla="*/ 0 w 222"/>
                <a:gd name="T1" fmla="*/ 0 h 325"/>
                <a:gd name="T2" fmla="*/ 124 w 222"/>
                <a:gd name="T3" fmla="*/ 1044 h 325"/>
                <a:gd name="T4" fmla="*/ 892 w 222"/>
                <a:gd name="T5" fmla="*/ 988 h 325"/>
                <a:gd name="T6" fmla="*/ 887 w 222"/>
                <a:gd name="T7" fmla="*/ 424 h 325"/>
                <a:gd name="T8" fmla="*/ 0 w 222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2" h="325">
                  <a:moveTo>
                    <a:pt x="0" y="0"/>
                  </a:moveTo>
                  <a:cubicBezTo>
                    <a:pt x="0" y="0"/>
                    <a:pt x="38" y="181"/>
                    <a:pt x="31" y="258"/>
                  </a:cubicBezTo>
                  <a:cubicBezTo>
                    <a:pt x="31" y="258"/>
                    <a:pt x="152" y="325"/>
                    <a:pt x="222" y="244"/>
                  </a:cubicBezTo>
                  <a:cubicBezTo>
                    <a:pt x="222" y="244"/>
                    <a:pt x="212" y="181"/>
                    <a:pt x="221" y="105"/>
                  </a:cubicBezTo>
                  <a:cubicBezTo>
                    <a:pt x="221" y="105"/>
                    <a:pt x="66" y="4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3" name="Freeform 6">
              <a:extLst>
                <a:ext uri="{FF2B5EF4-FFF2-40B4-BE49-F238E27FC236}">
                  <a16:creationId xmlns:a16="http://schemas.microsoft.com/office/drawing/2014/main" id="{29A390D8-4948-4293-9477-5871633A3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3309"/>
              <a:ext cx="76" cy="380"/>
            </a:xfrm>
            <a:custGeom>
              <a:avLst/>
              <a:gdLst>
                <a:gd name="T0" fmla="*/ 103 w 48"/>
                <a:gd name="T1" fmla="*/ 940 h 239"/>
                <a:gd name="T2" fmla="*/ 0 w 48"/>
                <a:gd name="T3" fmla="*/ 0 h 239"/>
                <a:gd name="T4" fmla="*/ 147 w 48"/>
                <a:gd name="T5" fmla="*/ 76 h 239"/>
                <a:gd name="T6" fmla="*/ 147 w 48"/>
                <a:gd name="T7" fmla="*/ 960 h 239"/>
                <a:gd name="T8" fmla="*/ 103 w 48"/>
                <a:gd name="T9" fmla="*/ 940 h 2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39">
                  <a:moveTo>
                    <a:pt x="26" y="234"/>
                  </a:moveTo>
                  <a:cubicBezTo>
                    <a:pt x="26" y="234"/>
                    <a:pt x="36" y="201"/>
                    <a:pt x="0" y="0"/>
                  </a:cubicBezTo>
                  <a:cubicBezTo>
                    <a:pt x="0" y="0"/>
                    <a:pt x="27" y="14"/>
                    <a:pt x="37" y="19"/>
                  </a:cubicBezTo>
                  <a:cubicBezTo>
                    <a:pt x="48" y="24"/>
                    <a:pt x="29" y="223"/>
                    <a:pt x="37" y="239"/>
                  </a:cubicBezTo>
                  <a:cubicBezTo>
                    <a:pt x="37" y="239"/>
                    <a:pt x="29" y="236"/>
                    <a:pt x="26" y="234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4" name="Freeform 7">
              <a:extLst>
                <a:ext uri="{FF2B5EF4-FFF2-40B4-BE49-F238E27FC236}">
                  <a16:creationId xmlns:a16="http://schemas.microsoft.com/office/drawing/2014/main" id="{8E2FF951-1C9F-4106-BC13-A6AA105F3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3325"/>
              <a:ext cx="40" cy="283"/>
            </a:xfrm>
            <a:custGeom>
              <a:avLst/>
              <a:gdLst>
                <a:gd name="T0" fmla="*/ 0 w 25"/>
                <a:gd name="T1" fmla="*/ 0 h 178"/>
                <a:gd name="T2" fmla="*/ 102 w 25"/>
                <a:gd name="T3" fmla="*/ 715 h 178"/>
                <a:gd name="T4" fmla="*/ 0 w 25"/>
                <a:gd name="T5" fmla="*/ 0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78">
                  <a:moveTo>
                    <a:pt x="0" y="0"/>
                  </a:moveTo>
                  <a:cubicBezTo>
                    <a:pt x="0" y="0"/>
                    <a:pt x="21" y="135"/>
                    <a:pt x="25" y="178"/>
                  </a:cubicBezTo>
                  <a:cubicBezTo>
                    <a:pt x="25" y="178"/>
                    <a:pt x="13" y="3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5" name="Freeform 8">
              <a:extLst>
                <a:ext uri="{FF2B5EF4-FFF2-40B4-BE49-F238E27FC236}">
                  <a16:creationId xmlns:a16="http://schemas.microsoft.com/office/drawing/2014/main" id="{C8E23AF4-C4AA-4EDD-8B9B-500146836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3368"/>
              <a:ext cx="191" cy="208"/>
            </a:xfrm>
            <a:custGeom>
              <a:avLst/>
              <a:gdLst>
                <a:gd name="T0" fmla="*/ 0 w 120"/>
                <a:gd name="T1" fmla="*/ 0 h 131"/>
                <a:gd name="T2" fmla="*/ 484 w 120"/>
                <a:gd name="T3" fmla="*/ 421 h 131"/>
                <a:gd name="T4" fmla="*/ 484 w 120"/>
                <a:gd name="T5" fmla="*/ 524 h 131"/>
                <a:gd name="T6" fmla="*/ 0 w 120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31">
                  <a:moveTo>
                    <a:pt x="0" y="0"/>
                  </a:moveTo>
                  <a:cubicBezTo>
                    <a:pt x="0" y="0"/>
                    <a:pt x="60" y="78"/>
                    <a:pt x="120" y="105"/>
                  </a:cubicBezTo>
                  <a:cubicBezTo>
                    <a:pt x="120" y="131"/>
                    <a:pt x="120" y="131"/>
                    <a:pt x="120" y="131"/>
                  </a:cubicBezTo>
                  <a:cubicBezTo>
                    <a:pt x="120" y="131"/>
                    <a:pt x="13" y="48"/>
                    <a:pt x="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6" name="Freeform 9">
              <a:extLst>
                <a:ext uri="{FF2B5EF4-FFF2-40B4-BE49-F238E27FC236}">
                  <a16:creationId xmlns:a16="http://schemas.microsoft.com/office/drawing/2014/main" id="{ABB9685A-A139-4BB4-912D-D1F75069B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186"/>
              <a:ext cx="2058" cy="1671"/>
            </a:xfrm>
            <a:custGeom>
              <a:avLst/>
              <a:gdLst>
                <a:gd name="T0" fmla="*/ 3484 w 1292"/>
                <a:gd name="T1" fmla="*/ 384 h 1049"/>
                <a:gd name="T2" fmla="*/ 4403 w 1292"/>
                <a:gd name="T3" fmla="*/ 1733 h 1049"/>
                <a:gd name="T4" fmla="*/ 4403 w 1292"/>
                <a:gd name="T5" fmla="*/ 3829 h 1049"/>
                <a:gd name="T6" fmla="*/ 3286 w 1292"/>
                <a:gd name="T7" fmla="*/ 4103 h 1049"/>
                <a:gd name="T8" fmla="*/ 462 w 1292"/>
                <a:gd name="T9" fmla="*/ 2796 h 1049"/>
                <a:gd name="T10" fmla="*/ 1575 w 1292"/>
                <a:gd name="T11" fmla="*/ 411 h 1049"/>
                <a:gd name="T12" fmla="*/ 3484 w 1292"/>
                <a:gd name="T13" fmla="*/ 384 h 10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2" h="1049">
                  <a:moveTo>
                    <a:pt x="862" y="95"/>
                  </a:moveTo>
                  <a:cubicBezTo>
                    <a:pt x="862" y="95"/>
                    <a:pt x="1044" y="177"/>
                    <a:pt x="1089" y="429"/>
                  </a:cubicBezTo>
                  <a:cubicBezTo>
                    <a:pt x="1135" y="682"/>
                    <a:pt x="1292" y="820"/>
                    <a:pt x="1089" y="947"/>
                  </a:cubicBezTo>
                  <a:cubicBezTo>
                    <a:pt x="952" y="1034"/>
                    <a:pt x="950" y="1049"/>
                    <a:pt x="813" y="1015"/>
                  </a:cubicBezTo>
                  <a:cubicBezTo>
                    <a:pt x="701" y="987"/>
                    <a:pt x="227" y="933"/>
                    <a:pt x="114" y="692"/>
                  </a:cubicBezTo>
                  <a:cubicBezTo>
                    <a:pt x="0" y="451"/>
                    <a:pt x="195" y="195"/>
                    <a:pt x="390" y="102"/>
                  </a:cubicBezTo>
                  <a:cubicBezTo>
                    <a:pt x="604" y="0"/>
                    <a:pt x="862" y="95"/>
                    <a:pt x="862" y="95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7" name="Freeform 10">
              <a:extLst>
                <a:ext uri="{FF2B5EF4-FFF2-40B4-BE49-F238E27FC236}">
                  <a16:creationId xmlns:a16="http://schemas.microsoft.com/office/drawing/2014/main" id="{C2E3CA72-ACD3-4644-AA55-8A58C7B19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377"/>
              <a:ext cx="318" cy="524"/>
            </a:xfrm>
            <a:custGeom>
              <a:avLst/>
              <a:gdLst>
                <a:gd name="T0" fmla="*/ 0 w 200"/>
                <a:gd name="T1" fmla="*/ 0 h 329"/>
                <a:gd name="T2" fmla="*/ 805 w 200"/>
                <a:gd name="T3" fmla="*/ 1330 h 329"/>
                <a:gd name="T4" fmla="*/ 0 w 20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329">
                  <a:moveTo>
                    <a:pt x="0" y="0"/>
                  </a:moveTo>
                  <a:cubicBezTo>
                    <a:pt x="0" y="0"/>
                    <a:pt x="159" y="86"/>
                    <a:pt x="200" y="329"/>
                  </a:cubicBezTo>
                  <a:cubicBezTo>
                    <a:pt x="200" y="329"/>
                    <a:pt x="110" y="101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8" name="Freeform 11">
              <a:extLst>
                <a:ext uri="{FF2B5EF4-FFF2-40B4-BE49-F238E27FC236}">
                  <a16:creationId xmlns:a16="http://schemas.microsoft.com/office/drawing/2014/main" id="{32871E73-A290-4401-B084-0C5DFC5A7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2431"/>
              <a:ext cx="217" cy="371"/>
            </a:xfrm>
            <a:custGeom>
              <a:avLst/>
              <a:gdLst>
                <a:gd name="T0" fmla="*/ 0 w 136"/>
                <a:gd name="T1" fmla="*/ 0 h 233"/>
                <a:gd name="T2" fmla="*/ 552 w 136"/>
                <a:gd name="T3" fmla="*/ 941 h 233"/>
                <a:gd name="T4" fmla="*/ 0 w 136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233">
                  <a:moveTo>
                    <a:pt x="0" y="0"/>
                  </a:moveTo>
                  <a:cubicBezTo>
                    <a:pt x="0" y="0"/>
                    <a:pt x="99" y="87"/>
                    <a:pt x="136" y="233"/>
                  </a:cubicBezTo>
                  <a:cubicBezTo>
                    <a:pt x="136" y="233"/>
                    <a:pt x="86" y="9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9" name="Freeform 12">
              <a:extLst>
                <a:ext uri="{FF2B5EF4-FFF2-40B4-BE49-F238E27FC236}">
                  <a16:creationId xmlns:a16="http://schemas.microsoft.com/office/drawing/2014/main" id="{7F0ADF73-5B2C-47A8-B467-3F698B3AF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2288"/>
              <a:ext cx="650" cy="1361"/>
            </a:xfrm>
            <a:custGeom>
              <a:avLst/>
              <a:gdLst>
                <a:gd name="T0" fmla="*/ 728 w 408"/>
                <a:gd name="T1" fmla="*/ 360 h 855"/>
                <a:gd name="T2" fmla="*/ 1287 w 408"/>
                <a:gd name="T3" fmla="*/ 548 h 855"/>
                <a:gd name="T4" fmla="*/ 1356 w 408"/>
                <a:gd name="T5" fmla="*/ 656 h 855"/>
                <a:gd name="T6" fmla="*/ 1330 w 408"/>
                <a:gd name="T7" fmla="*/ 649 h 855"/>
                <a:gd name="T8" fmla="*/ 720 w 408"/>
                <a:gd name="T9" fmla="*/ 411 h 855"/>
                <a:gd name="T10" fmla="*/ 295 w 408"/>
                <a:gd name="T11" fmla="*/ 299 h 855"/>
                <a:gd name="T12" fmla="*/ 607 w 408"/>
                <a:gd name="T13" fmla="*/ 500 h 855"/>
                <a:gd name="T14" fmla="*/ 921 w 408"/>
                <a:gd name="T15" fmla="*/ 1016 h 855"/>
                <a:gd name="T16" fmla="*/ 1262 w 408"/>
                <a:gd name="T17" fmla="*/ 1301 h 855"/>
                <a:gd name="T18" fmla="*/ 1426 w 408"/>
                <a:gd name="T19" fmla="*/ 1498 h 855"/>
                <a:gd name="T20" fmla="*/ 1228 w 408"/>
                <a:gd name="T21" fmla="*/ 1288 h 855"/>
                <a:gd name="T22" fmla="*/ 878 w 408"/>
                <a:gd name="T23" fmla="*/ 1016 h 855"/>
                <a:gd name="T24" fmla="*/ 720 w 408"/>
                <a:gd name="T25" fmla="*/ 689 h 855"/>
                <a:gd name="T26" fmla="*/ 680 w 408"/>
                <a:gd name="T27" fmla="*/ 853 h 855"/>
                <a:gd name="T28" fmla="*/ 688 w 408"/>
                <a:gd name="T29" fmla="*/ 1259 h 855"/>
                <a:gd name="T30" fmla="*/ 926 w 408"/>
                <a:gd name="T31" fmla="*/ 1722 h 855"/>
                <a:gd name="T32" fmla="*/ 1198 w 408"/>
                <a:gd name="T33" fmla="*/ 1928 h 855"/>
                <a:gd name="T34" fmla="*/ 1507 w 408"/>
                <a:gd name="T35" fmla="*/ 2114 h 855"/>
                <a:gd name="T36" fmla="*/ 1643 w 408"/>
                <a:gd name="T37" fmla="*/ 2138 h 855"/>
                <a:gd name="T38" fmla="*/ 1488 w 408"/>
                <a:gd name="T39" fmla="*/ 2138 h 855"/>
                <a:gd name="T40" fmla="*/ 1201 w 408"/>
                <a:gd name="T41" fmla="*/ 1964 h 855"/>
                <a:gd name="T42" fmla="*/ 989 w 408"/>
                <a:gd name="T43" fmla="*/ 1896 h 855"/>
                <a:gd name="T44" fmla="*/ 1044 w 408"/>
                <a:gd name="T45" fmla="*/ 2227 h 855"/>
                <a:gd name="T46" fmla="*/ 1168 w 408"/>
                <a:gd name="T47" fmla="*/ 2517 h 855"/>
                <a:gd name="T48" fmla="*/ 1545 w 408"/>
                <a:gd name="T49" fmla="*/ 3094 h 855"/>
                <a:gd name="T50" fmla="*/ 1650 w 408"/>
                <a:gd name="T51" fmla="*/ 3448 h 855"/>
                <a:gd name="T52" fmla="*/ 1506 w 408"/>
                <a:gd name="T53" fmla="*/ 3074 h 855"/>
                <a:gd name="T54" fmla="*/ 1133 w 408"/>
                <a:gd name="T55" fmla="*/ 2517 h 855"/>
                <a:gd name="T56" fmla="*/ 1056 w 408"/>
                <a:gd name="T57" fmla="*/ 2299 h 855"/>
                <a:gd name="T58" fmla="*/ 1031 w 408"/>
                <a:gd name="T59" fmla="*/ 2453 h 855"/>
                <a:gd name="T60" fmla="*/ 857 w 408"/>
                <a:gd name="T61" fmla="*/ 2679 h 855"/>
                <a:gd name="T62" fmla="*/ 688 w 408"/>
                <a:gd name="T63" fmla="*/ 2985 h 855"/>
                <a:gd name="T64" fmla="*/ 292 w 408"/>
                <a:gd name="T65" fmla="*/ 3130 h 855"/>
                <a:gd name="T66" fmla="*/ 505 w 408"/>
                <a:gd name="T67" fmla="*/ 3007 h 855"/>
                <a:gd name="T68" fmla="*/ 797 w 408"/>
                <a:gd name="T69" fmla="*/ 2727 h 855"/>
                <a:gd name="T70" fmla="*/ 980 w 408"/>
                <a:gd name="T71" fmla="*/ 2453 h 855"/>
                <a:gd name="T72" fmla="*/ 962 w 408"/>
                <a:gd name="T73" fmla="*/ 2209 h 855"/>
                <a:gd name="T74" fmla="*/ 914 w 408"/>
                <a:gd name="T75" fmla="*/ 1913 h 855"/>
                <a:gd name="T76" fmla="*/ 813 w 408"/>
                <a:gd name="T77" fmla="*/ 1686 h 855"/>
                <a:gd name="T78" fmla="*/ 647 w 408"/>
                <a:gd name="T79" fmla="*/ 1242 h 855"/>
                <a:gd name="T80" fmla="*/ 441 w 408"/>
                <a:gd name="T81" fmla="*/ 1581 h 855"/>
                <a:gd name="T82" fmla="*/ 322 w 408"/>
                <a:gd name="T83" fmla="*/ 1977 h 855"/>
                <a:gd name="T84" fmla="*/ 408 w 408"/>
                <a:gd name="T85" fmla="*/ 1614 h 855"/>
                <a:gd name="T86" fmla="*/ 634 w 408"/>
                <a:gd name="T87" fmla="*/ 1140 h 855"/>
                <a:gd name="T88" fmla="*/ 607 w 408"/>
                <a:gd name="T89" fmla="*/ 887 h 855"/>
                <a:gd name="T90" fmla="*/ 632 w 408"/>
                <a:gd name="T91" fmla="*/ 578 h 855"/>
                <a:gd name="T92" fmla="*/ 0 w 408"/>
                <a:gd name="T93" fmla="*/ 0 h 855"/>
                <a:gd name="T94" fmla="*/ 137 w 408"/>
                <a:gd name="T95" fmla="*/ 76 h 855"/>
                <a:gd name="T96" fmla="*/ 223 w 408"/>
                <a:gd name="T97" fmla="*/ 210 h 855"/>
                <a:gd name="T98" fmla="*/ 728 w 408"/>
                <a:gd name="T99" fmla="*/ 360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35" y="163"/>
                    <a:pt x="335" y="163"/>
                  </a:cubicBezTo>
                  <a:cubicBezTo>
                    <a:pt x="329" y="161"/>
                    <a:pt x="329" y="161"/>
                    <a:pt x="329" y="161"/>
                  </a:cubicBezTo>
                  <a:cubicBezTo>
                    <a:pt x="294" y="120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0" name="Freeform 13">
              <a:extLst>
                <a:ext uri="{FF2B5EF4-FFF2-40B4-BE49-F238E27FC236}">
                  <a16:creationId xmlns:a16="http://schemas.microsoft.com/office/drawing/2014/main" id="{4EF100D0-1510-4127-8204-C47BC006B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2463"/>
              <a:ext cx="981" cy="1102"/>
            </a:xfrm>
            <a:custGeom>
              <a:avLst/>
              <a:gdLst>
                <a:gd name="T0" fmla="*/ 2325 w 616"/>
                <a:gd name="T1" fmla="*/ 2234 h 692"/>
                <a:gd name="T2" fmla="*/ 2026 w 616"/>
                <a:gd name="T3" fmla="*/ 2561 h 692"/>
                <a:gd name="T4" fmla="*/ 1341 w 616"/>
                <a:gd name="T5" fmla="*/ 2624 h 692"/>
                <a:gd name="T6" fmla="*/ 831 w 616"/>
                <a:gd name="T7" fmla="*/ 2346 h 692"/>
                <a:gd name="T8" fmla="*/ 436 w 616"/>
                <a:gd name="T9" fmla="*/ 2255 h 692"/>
                <a:gd name="T10" fmla="*/ 333 w 616"/>
                <a:gd name="T11" fmla="*/ 2174 h 692"/>
                <a:gd name="T12" fmla="*/ 253 w 616"/>
                <a:gd name="T13" fmla="*/ 1839 h 692"/>
                <a:gd name="T14" fmla="*/ 193 w 616"/>
                <a:gd name="T15" fmla="*/ 1378 h 692"/>
                <a:gd name="T16" fmla="*/ 252 w 616"/>
                <a:gd name="T17" fmla="*/ 1323 h 692"/>
                <a:gd name="T18" fmla="*/ 451 w 616"/>
                <a:gd name="T19" fmla="*/ 1446 h 692"/>
                <a:gd name="T20" fmla="*/ 771 w 616"/>
                <a:gd name="T21" fmla="*/ 1678 h 692"/>
                <a:gd name="T22" fmla="*/ 1199 w 616"/>
                <a:gd name="T23" fmla="*/ 1656 h 692"/>
                <a:gd name="T24" fmla="*/ 1314 w 616"/>
                <a:gd name="T25" fmla="*/ 1970 h 692"/>
                <a:gd name="T26" fmla="*/ 1465 w 616"/>
                <a:gd name="T27" fmla="*/ 2113 h 692"/>
                <a:gd name="T28" fmla="*/ 1344 w 616"/>
                <a:gd name="T29" fmla="*/ 1964 h 692"/>
                <a:gd name="T30" fmla="*/ 1296 w 616"/>
                <a:gd name="T31" fmla="*/ 1712 h 692"/>
                <a:gd name="T32" fmla="*/ 1664 w 616"/>
                <a:gd name="T33" fmla="*/ 1862 h 692"/>
                <a:gd name="T34" fmla="*/ 1276 w 616"/>
                <a:gd name="T35" fmla="*/ 1651 h 692"/>
                <a:gd name="T36" fmla="*/ 975 w 616"/>
                <a:gd name="T37" fmla="*/ 1621 h 692"/>
                <a:gd name="T38" fmla="*/ 639 w 616"/>
                <a:gd name="T39" fmla="*/ 1519 h 692"/>
                <a:gd name="T40" fmla="*/ 376 w 616"/>
                <a:gd name="T41" fmla="*/ 1373 h 692"/>
                <a:gd name="T42" fmla="*/ 295 w 616"/>
                <a:gd name="T43" fmla="*/ 1236 h 692"/>
                <a:gd name="T44" fmla="*/ 334 w 616"/>
                <a:gd name="T45" fmla="*/ 1083 h 692"/>
                <a:gd name="T46" fmla="*/ 578 w 616"/>
                <a:gd name="T47" fmla="*/ 771 h 692"/>
                <a:gd name="T48" fmla="*/ 578 w 616"/>
                <a:gd name="T49" fmla="*/ 769 h 692"/>
                <a:gd name="T50" fmla="*/ 613 w 616"/>
                <a:gd name="T51" fmla="*/ 784 h 692"/>
                <a:gd name="T52" fmla="*/ 1027 w 616"/>
                <a:gd name="T53" fmla="*/ 723 h 692"/>
                <a:gd name="T54" fmla="*/ 1284 w 616"/>
                <a:gd name="T55" fmla="*/ 791 h 692"/>
                <a:gd name="T56" fmla="*/ 1413 w 616"/>
                <a:gd name="T57" fmla="*/ 933 h 692"/>
                <a:gd name="T58" fmla="*/ 1365 w 616"/>
                <a:gd name="T59" fmla="*/ 779 h 692"/>
                <a:gd name="T60" fmla="*/ 1507 w 616"/>
                <a:gd name="T61" fmla="*/ 718 h 692"/>
                <a:gd name="T62" fmla="*/ 1788 w 616"/>
                <a:gd name="T63" fmla="*/ 634 h 692"/>
                <a:gd name="T64" fmla="*/ 1225 w 616"/>
                <a:gd name="T65" fmla="*/ 737 h 692"/>
                <a:gd name="T66" fmla="*/ 750 w 616"/>
                <a:gd name="T67" fmla="*/ 776 h 692"/>
                <a:gd name="T68" fmla="*/ 557 w 616"/>
                <a:gd name="T69" fmla="*/ 655 h 692"/>
                <a:gd name="T70" fmla="*/ 707 w 616"/>
                <a:gd name="T71" fmla="*/ 471 h 692"/>
                <a:gd name="T72" fmla="*/ 928 w 616"/>
                <a:gd name="T73" fmla="*/ 0 h 692"/>
                <a:gd name="T74" fmla="*/ 847 w 616"/>
                <a:gd name="T75" fmla="*/ 68 h 692"/>
                <a:gd name="T76" fmla="*/ 570 w 616"/>
                <a:gd name="T77" fmla="*/ 513 h 692"/>
                <a:gd name="T78" fmla="*/ 403 w 616"/>
                <a:gd name="T79" fmla="*/ 489 h 692"/>
                <a:gd name="T80" fmla="*/ 389 w 616"/>
                <a:gd name="T81" fmla="*/ 599 h 692"/>
                <a:gd name="T82" fmla="*/ 489 w 616"/>
                <a:gd name="T83" fmla="*/ 825 h 692"/>
                <a:gd name="T84" fmla="*/ 253 w 616"/>
                <a:gd name="T85" fmla="*/ 1134 h 692"/>
                <a:gd name="T86" fmla="*/ 121 w 616"/>
                <a:gd name="T87" fmla="*/ 1349 h 692"/>
                <a:gd name="T88" fmla="*/ 193 w 616"/>
                <a:gd name="T89" fmla="*/ 1806 h 692"/>
                <a:gd name="T90" fmla="*/ 303 w 616"/>
                <a:gd name="T91" fmla="*/ 2261 h 692"/>
                <a:gd name="T92" fmla="*/ 545 w 616"/>
                <a:gd name="T93" fmla="*/ 2577 h 692"/>
                <a:gd name="T94" fmla="*/ 363 w 616"/>
                <a:gd name="T95" fmla="*/ 2277 h 692"/>
                <a:gd name="T96" fmla="*/ 363 w 616"/>
                <a:gd name="T97" fmla="*/ 2277 h 692"/>
                <a:gd name="T98" fmla="*/ 411 w 616"/>
                <a:gd name="T99" fmla="*/ 2295 h 692"/>
                <a:gd name="T100" fmla="*/ 799 w 616"/>
                <a:gd name="T101" fmla="*/ 2384 h 692"/>
                <a:gd name="T102" fmla="*/ 1317 w 616"/>
                <a:gd name="T103" fmla="*/ 2661 h 692"/>
                <a:gd name="T104" fmla="*/ 2024 w 616"/>
                <a:gd name="T105" fmla="*/ 2612 h 692"/>
                <a:gd name="T106" fmla="*/ 2346 w 616"/>
                <a:gd name="T107" fmla="*/ 2257 h 692"/>
                <a:gd name="T108" fmla="*/ 2488 w 616"/>
                <a:gd name="T109" fmla="*/ 2077 h 692"/>
                <a:gd name="T110" fmla="*/ 2325 w 616"/>
                <a:gd name="T111" fmla="*/ 2234 h 6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6" h="692">
                  <a:moveTo>
                    <a:pt x="576" y="553"/>
                  </a:moveTo>
                  <a:cubicBezTo>
                    <a:pt x="546" y="563"/>
                    <a:pt x="539" y="592"/>
                    <a:pt x="502" y="634"/>
                  </a:cubicBezTo>
                  <a:cubicBezTo>
                    <a:pt x="465" y="676"/>
                    <a:pt x="382" y="682"/>
                    <a:pt x="332" y="650"/>
                  </a:cubicBezTo>
                  <a:cubicBezTo>
                    <a:pt x="282" y="618"/>
                    <a:pt x="303" y="560"/>
                    <a:pt x="206" y="581"/>
                  </a:cubicBezTo>
                  <a:cubicBezTo>
                    <a:pt x="164" y="589"/>
                    <a:pt x="132" y="576"/>
                    <a:pt x="108" y="558"/>
                  </a:cubicBezTo>
                  <a:cubicBezTo>
                    <a:pt x="82" y="538"/>
                    <a:pt x="82" y="538"/>
                    <a:pt x="82" y="538"/>
                  </a:cubicBezTo>
                  <a:cubicBezTo>
                    <a:pt x="71" y="518"/>
                    <a:pt x="54" y="496"/>
                    <a:pt x="63" y="455"/>
                  </a:cubicBezTo>
                  <a:cubicBezTo>
                    <a:pt x="76" y="395"/>
                    <a:pt x="25" y="360"/>
                    <a:pt x="48" y="341"/>
                  </a:cubicBezTo>
                  <a:cubicBezTo>
                    <a:pt x="55" y="336"/>
                    <a:pt x="60" y="331"/>
                    <a:pt x="62" y="328"/>
                  </a:cubicBezTo>
                  <a:cubicBezTo>
                    <a:pt x="72" y="329"/>
                    <a:pt x="71" y="353"/>
                    <a:pt x="112" y="358"/>
                  </a:cubicBezTo>
                  <a:cubicBezTo>
                    <a:pt x="156" y="364"/>
                    <a:pt x="149" y="405"/>
                    <a:pt x="191" y="416"/>
                  </a:cubicBezTo>
                  <a:cubicBezTo>
                    <a:pt x="233" y="427"/>
                    <a:pt x="255" y="379"/>
                    <a:pt x="297" y="410"/>
                  </a:cubicBezTo>
                  <a:cubicBezTo>
                    <a:pt x="321" y="428"/>
                    <a:pt x="313" y="444"/>
                    <a:pt x="325" y="488"/>
                  </a:cubicBezTo>
                  <a:cubicBezTo>
                    <a:pt x="337" y="532"/>
                    <a:pt x="363" y="523"/>
                    <a:pt x="363" y="523"/>
                  </a:cubicBezTo>
                  <a:cubicBezTo>
                    <a:pt x="345" y="521"/>
                    <a:pt x="334" y="503"/>
                    <a:pt x="333" y="486"/>
                  </a:cubicBezTo>
                  <a:cubicBezTo>
                    <a:pt x="332" y="469"/>
                    <a:pt x="321" y="424"/>
                    <a:pt x="321" y="424"/>
                  </a:cubicBezTo>
                  <a:cubicBezTo>
                    <a:pt x="359" y="477"/>
                    <a:pt x="412" y="461"/>
                    <a:pt x="412" y="461"/>
                  </a:cubicBezTo>
                  <a:cubicBezTo>
                    <a:pt x="349" y="465"/>
                    <a:pt x="336" y="425"/>
                    <a:pt x="316" y="409"/>
                  </a:cubicBezTo>
                  <a:cubicBezTo>
                    <a:pt x="296" y="393"/>
                    <a:pt x="291" y="380"/>
                    <a:pt x="241" y="401"/>
                  </a:cubicBezTo>
                  <a:cubicBezTo>
                    <a:pt x="191" y="422"/>
                    <a:pt x="183" y="404"/>
                    <a:pt x="158" y="376"/>
                  </a:cubicBezTo>
                  <a:cubicBezTo>
                    <a:pt x="133" y="348"/>
                    <a:pt x="116" y="355"/>
                    <a:pt x="93" y="340"/>
                  </a:cubicBezTo>
                  <a:cubicBezTo>
                    <a:pt x="77" y="329"/>
                    <a:pt x="73" y="314"/>
                    <a:pt x="73" y="306"/>
                  </a:cubicBezTo>
                  <a:cubicBezTo>
                    <a:pt x="73" y="298"/>
                    <a:pt x="74" y="287"/>
                    <a:pt x="83" y="268"/>
                  </a:cubicBezTo>
                  <a:cubicBezTo>
                    <a:pt x="104" y="225"/>
                    <a:pt x="135" y="234"/>
                    <a:pt x="143" y="191"/>
                  </a:cubicBezTo>
                  <a:cubicBezTo>
                    <a:pt x="143" y="191"/>
                    <a:pt x="143" y="191"/>
                    <a:pt x="143" y="190"/>
                  </a:cubicBezTo>
                  <a:cubicBezTo>
                    <a:pt x="145" y="188"/>
                    <a:pt x="146" y="188"/>
                    <a:pt x="152" y="194"/>
                  </a:cubicBezTo>
                  <a:cubicBezTo>
                    <a:pt x="172" y="217"/>
                    <a:pt x="230" y="185"/>
                    <a:pt x="254" y="179"/>
                  </a:cubicBezTo>
                  <a:cubicBezTo>
                    <a:pt x="278" y="172"/>
                    <a:pt x="285" y="187"/>
                    <a:pt x="318" y="196"/>
                  </a:cubicBezTo>
                  <a:cubicBezTo>
                    <a:pt x="342" y="203"/>
                    <a:pt x="350" y="231"/>
                    <a:pt x="350" y="231"/>
                  </a:cubicBezTo>
                  <a:cubicBezTo>
                    <a:pt x="359" y="208"/>
                    <a:pt x="338" y="193"/>
                    <a:pt x="338" y="193"/>
                  </a:cubicBezTo>
                  <a:cubicBezTo>
                    <a:pt x="338" y="193"/>
                    <a:pt x="361" y="186"/>
                    <a:pt x="373" y="178"/>
                  </a:cubicBezTo>
                  <a:cubicBezTo>
                    <a:pt x="419" y="147"/>
                    <a:pt x="443" y="157"/>
                    <a:pt x="443" y="157"/>
                  </a:cubicBezTo>
                  <a:cubicBezTo>
                    <a:pt x="399" y="133"/>
                    <a:pt x="348" y="208"/>
                    <a:pt x="303" y="183"/>
                  </a:cubicBezTo>
                  <a:cubicBezTo>
                    <a:pt x="258" y="157"/>
                    <a:pt x="230" y="187"/>
                    <a:pt x="186" y="192"/>
                  </a:cubicBezTo>
                  <a:cubicBezTo>
                    <a:pt x="158" y="195"/>
                    <a:pt x="142" y="175"/>
                    <a:pt x="138" y="162"/>
                  </a:cubicBezTo>
                  <a:cubicBezTo>
                    <a:pt x="138" y="149"/>
                    <a:pt x="148" y="136"/>
                    <a:pt x="175" y="117"/>
                  </a:cubicBezTo>
                  <a:cubicBezTo>
                    <a:pt x="221" y="86"/>
                    <a:pt x="230" y="0"/>
                    <a:pt x="230" y="0"/>
                  </a:cubicBezTo>
                  <a:cubicBezTo>
                    <a:pt x="210" y="17"/>
                    <a:pt x="210" y="17"/>
                    <a:pt x="210" y="17"/>
                  </a:cubicBezTo>
                  <a:cubicBezTo>
                    <a:pt x="219" y="75"/>
                    <a:pt x="162" y="108"/>
                    <a:pt x="141" y="127"/>
                  </a:cubicBezTo>
                  <a:cubicBezTo>
                    <a:pt x="120" y="147"/>
                    <a:pt x="100" y="121"/>
                    <a:pt x="100" y="121"/>
                  </a:cubicBezTo>
                  <a:cubicBezTo>
                    <a:pt x="96" y="148"/>
                    <a:pt x="96" y="148"/>
                    <a:pt x="96" y="148"/>
                  </a:cubicBezTo>
                  <a:cubicBezTo>
                    <a:pt x="119" y="161"/>
                    <a:pt x="138" y="179"/>
                    <a:pt x="121" y="204"/>
                  </a:cubicBezTo>
                  <a:cubicBezTo>
                    <a:pt x="102" y="231"/>
                    <a:pt x="66" y="252"/>
                    <a:pt x="63" y="281"/>
                  </a:cubicBezTo>
                  <a:cubicBezTo>
                    <a:pt x="59" y="324"/>
                    <a:pt x="43" y="317"/>
                    <a:pt x="30" y="334"/>
                  </a:cubicBezTo>
                  <a:cubicBezTo>
                    <a:pt x="0" y="371"/>
                    <a:pt x="60" y="374"/>
                    <a:pt x="48" y="447"/>
                  </a:cubicBezTo>
                  <a:cubicBezTo>
                    <a:pt x="36" y="521"/>
                    <a:pt x="63" y="513"/>
                    <a:pt x="75" y="560"/>
                  </a:cubicBezTo>
                  <a:cubicBezTo>
                    <a:pt x="94" y="635"/>
                    <a:pt x="135" y="638"/>
                    <a:pt x="135" y="638"/>
                  </a:cubicBezTo>
                  <a:cubicBezTo>
                    <a:pt x="118" y="635"/>
                    <a:pt x="87" y="593"/>
                    <a:pt x="90" y="564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90" y="557"/>
                    <a:pt x="102" y="568"/>
                    <a:pt x="102" y="568"/>
                  </a:cubicBezTo>
                  <a:cubicBezTo>
                    <a:pt x="123" y="584"/>
                    <a:pt x="158" y="598"/>
                    <a:pt x="198" y="590"/>
                  </a:cubicBezTo>
                  <a:cubicBezTo>
                    <a:pt x="292" y="570"/>
                    <a:pt x="275" y="626"/>
                    <a:pt x="326" y="659"/>
                  </a:cubicBezTo>
                  <a:cubicBezTo>
                    <a:pt x="377" y="692"/>
                    <a:pt x="464" y="689"/>
                    <a:pt x="501" y="647"/>
                  </a:cubicBezTo>
                  <a:cubicBezTo>
                    <a:pt x="539" y="604"/>
                    <a:pt x="550" y="570"/>
                    <a:pt x="581" y="559"/>
                  </a:cubicBezTo>
                  <a:cubicBezTo>
                    <a:pt x="610" y="549"/>
                    <a:pt x="597" y="518"/>
                    <a:pt x="616" y="514"/>
                  </a:cubicBezTo>
                  <a:cubicBezTo>
                    <a:pt x="597" y="518"/>
                    <a:pt x="605" y="542"/>
                    <a:pt x="576" y="553"/>
                  </a:cubicBezTo>
                  <a:close/>
                </a:path>
              </a:pathLst>
            </a:custGeom>
            <a:solidFill>
              <a:srgbClr val="D38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1" name="Freeform 14">
              <a:extLst>
                <a:ext uri="{FF2B5EF4-FFF2-40B4-BE49-F238E27FC236}">
                  <a16:creationId xmlns:a16="http://schemas.microsoft.com/office/drawing/2014/main" id="{025FD3D2-A97E-47FE-AABE-E21C85C8C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3282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2" name="Freeform 15">
              <a:extLst>
                <a:ext uri="{FF2B5EF4-FFF2-40B4-BE49-F238E27FC236}">
                  <a16:creationId xmlns:a16="http://schemas.microsoft.com/office/drawing/2014/main" id="{B5EAD779-DEB3-45BF-B042-91D5E71EC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2479"/>
              <a:ext cx="984" cy="1078"/>
            </a:xfrm>
            <a:custGeom>
              <a:avLst/>
              <a:gdLst>
                <a:gd name="T0" fmla="*/ 2325 w 618"/>
                <a:gd name="T1" fmla="*/ 2175 h 677"/>
                <a:gd name="T2" fmla="*/ 2024 w 618"/>
                <a:gd name="T3" fmla="*/ 2503 h 677"/>
                <a:gd name="T4" fmla="*/ 1365 w 618"/>
                <a:gd name="T5" fmla="*/ 2568 h 677"/>
                <a:gd name="T6" fmla="*/ 826 w 618"/>
                <a:gd name="T7" fmla="*/ 2290 h 677"/>
                <a:gd name="T8" fmla="*/ 436 w 618"/>
                <a:gd name="T9" fmla="*/ 2196 h 677"/>
                <a:gd name="T10" fmla="*/ 326 w 618"/>
                <a:gd name="T11" fmla="*/ 2115 h 677"/>
                <a:gd name="T12" fmla="*/ 252 w 618"/>
                <a:gd name="T13" fmla="*/ 1780 h 677"/>
                <a:gd name="T14" fmla="*/ 193 w 618"/>
                <a:gd name="T15" fmla="*/ 1323 h 677"/>
                <a:gd name="T16" fmla="*/ 266 w 618"/>
                <a:gd name="T17" fmla="*/ 1253 h 677"/>
                <a:gd name="T18" fmla="*/ 471 w 618"/>
                <a:gd name="T19" fmla="*/ 1390 h 677"/>
                <a:gd name="T20" fmla="*/ 796 w 618"/>
                <a:gd name="T21" fmla="*/ 1619 h 677"/>
                <a:gd name="T22" fmla="*/ 1221 w 618"/>
                <a:gd name="T23" fmla="*/ 1589 h 677"/>
                <a:gd name="T24" fmla="*/ 1344 w 618"/>
                <a:gd name="T25" fmla="*/ 1909 h 677"/>
                <a:gd name="T26" fmla="*/ 1481 w 618"/>
                <a:gd name="T27" fmla="*/ 2072 h 677"/>
                <a:gd name="T28" fmla="*/ 1369 w 618"/>
                <a:gd name="T29" fmla="*/ 1906 h 677"/>
                <a:gd name="T30" fmla="*/ 1301 w 618"/>
                <a:gd name="T31" fmla="*/ 1638 h 677"/>
                <a:gd name="T32" fmla="*/ 1683 w 618"/>
                <a:gd name="T33" fmla="*/ 1820 h 677"/>
                <a:gd name="T34" fmla="*/ 1275 w 618"/>
                <a:gd name="T35" fmla="*/ 1588 h 677"/>
                <a:gd name="T36" fmla="*/ 968 w 618"/>
                <a:gd name="T37" fmla="*/ 1562 h 677"/>
                <a:gd name="T38" fmla="*/ 642 w 618"/>
                <a:gd name="T39" fmla="*/ 1451 h 677"/>
                <a:gd name="T40" fmla="*/ 369 w 618"/>
                <a:gd name="T41" fmla="*/ 1315 h 677"/>
                <a:gd name="T42" fmla="*/ 291 w 618"/>
                <a:gd name="T43" fmla="*/ 1185 h 677"/>
                <a:gd name="T44" fmla="*/ 333 w 618"/>
                <a:gd name="T45" fmla="*/ 1024 h 677"/>
                <a:gd name="T46" fmla="*/ 581 w 618"/>
                <a:gd name="T47" fmla="*/ 702 h 677"/>
                <a:gd name="T48" fmla="*/ 581 w 618"/>
                <a:gd name="T49" fmla="*/ 697 h 677"/>
                <a:gd name="T50" fmla="*/ 621 w 618"/>
                <a:gd name="T51" fmla="*/ 715 h 677"/>
                <a:gd name="T52" fmla="*/ 1024 w 618"/>
                <a:gd name="T53" fmla="*/ 667 h 677"/>
                <a:gd name="T54" fmla="*/ 1283 w 618"/>
                <a:gd name="T55" fmla="*/ 728 h 677"/>
                <a:gd name="T56" fmla="*/ 1430 w 618"/>
                <a:gd name="T57" fmla="*/ 892 h 677"/>
                <a:gd name="T58" fmla="*/ 1361 w 618"/>
                <a:gd name="T59" fmla="*/ 728 h 677"/>
                <a:gd name="T60" fmla="*/ 1508 w 618"/>
                <a:gd name="T61" fmla="*/ 667 h 677"/>
                <a:gd name="T62" fmla="*/ 1807 w 618"/>
                <a:gd name="T63" fmla="*/ 599 h 677"/>
                <a:gd name="T64" fmla="*/ 1220 w 618"/>
                <a:gd name="T65" fmla="*/ 682 h 677"/>
                <a:gd name="T66" fmla="*/ 748 w 618"/>
                <a:gd name="T67" fmla="*/ 718 h 677"/>
                <a:gd name="T68" fmla="*/ 573 w 618"/>
                <a:gd name="T69" fmla="*/ 608 h 677"/>
                <a:gd name="T70" fmla="*/ 702 w 618"/>
                <a:gd name="T71" fmla="*/ 420 h 677"/>
                <a:gd name="T72" fmla="*/ 916 w 618"/>
                <a:gd name="T73" fmla="*/ 0 h 677"/>
                <a:gd name="T74" fmla="*/ 844 w 618"/>
                <a:gd name="T75" fmla="*/ 13 h 677"/>
                <a:gd name="T76" fmla="*/ 565 w 618"/>
                <a:gd name="T77" fmla="*/ 462 h 677"/>
                <a:gd name="T78" fmla="*/ 403 w 618"/>
                <a:gd name="T79" fmla="*/ 436 h 677"/>
                <a:gd name="T80" fmla="*/ 395 w 618"/>
                <a:gd name="T81" fmla="*/ 519 h 677"/>
                <a:gd name="T82" fmla="*/ 489 w 618"/>
                <a:gd name="T83" fmla="*/ 767 h 677"/>
                <a:gd name="T84" fmla="*/ 252 w 618"/>
                <a:gd name="T85" fmla="*/ 1083 h 677"/>
                <a:gd name="T86" fmla="*/ 116 w 618"/>
                <a:gd name="T87" fmla="*/ 1293 h 677"/>
                <a:gd name="T88" fmla="*/ 189 w 618"/>
                <a:gd name="T89" fmla="*/ 1752 h 677"/>
                <a:gd name="T90" fmla="*/ 299 w 618"/>
                <a:gd name="T91" fmla="*/ 2204 h 677"/>
                <a:gd name="T92" fmla="*/ 560 w 618"/>
                <a:gd name="T93" fmla="*/ 2535 h 677"/>
                <a:gd name="T94" fmla="*/ 360 w 618"/>
                <a:gd name="T95" fmla="*/ 2221 h 677"/>
                <a:gd name="T96" fmla="*/ 360 w 618"/>
                <a:gd name="T97" fmla="*/ 2221 h 677"/>
                <a:gd name="T98" fmla="*/ 428 w 618"/>
                <a:gd name="T99" fmla="*/ 2234 h 677"/>
                <a:gd name="T100" fmla="*/ 796 w 618"/>
                <a:gd name="T101" fmla="*/ 2325 h 677"/>
                <a:gd name="T102" fmla="*/ 1352 w 618"/>
                <a:gd name="T103" fmla="*/ 2603 h 677"/>
                <a:gd name="T104" fmla="*/ 2024 w 618"/>
                <a:gd name="T105" fmla="*/ 2556 h 677"/>
                <a:gd name="T106" fmla="*/ 2341 w 618"/>
                <a:gd name="T107" fmla="*/ 2201 h 677"/>
                <a:gd name="T108" fmla="*/ 2495 w 618"/>
                <a:gd name="T109" fmla="*/ 2037 h 677"/>
                <a:gd name="T110" fmla="*/ 2325 w 618"/>
                <a:gd name="T111" fmla="*/ 2175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3" name="Freeform 16">
              <a:extLst>
                <a:ext uri="{FF2B5EF4-FFF2-40B4-BE49-F238E27FC236}">
                  <a16:creationId xmlns:a16="http://schemas.microsoft.com/office/drawing/2014/main" id="{2BA13851-DFE7-4509-9D03-7E20D7020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3282"/>
              <a:ext cx="5" cy="1"/>
            </a:xfrm>
            <a:custGeom>
              <a:avLst/>
              <a:gdLst>
                <a:gd name="T0" fmla="*/ 0 w 3"/>
                <a:gd name="T1" fmla="*/ 0 h 1"/>
                <a:gd name="T2" fmla="*/ 13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4" name="Freeform 17">
              <a:extLst>
                <a:ext uri="{FF2B5EF4-FFF2-40B4-BE49-F238E27FC236}">
                  <a16:creationId xmlns:a16="http://schemas.microsoft.com/office/drawing/2014/main" id="{879C3F08-6945-47BF-AD34-2A4827A8B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2479"/>
              <a:ext cx="984" cy="1078"/>
            </a:xfrm>
            <a:custGeom>
              <a:avLst/>
              <a:gdLst>
                <a:gd name="T0" fmla="*/ 2325 w 618"/>
                <a:gd name="T1" fmla="*/ 2175 h 677"/>
                <a:gd name="T2" fmla="*/ 2024 w 618"/>
                <a:gd name="T3" fmla="*/ 2503 h 677"/>
                <a:gd name="T4" fmla="*/ 1365 w 618"/>
                <a:gd name="T5" fmla="*/ 2568 h 677"/>
                <a:gd name="T6" fmla="*/ 826 w 618"/>
                <a:gd name="T7" fmla="*/ 2290 h 677"/>
                <a:gd name="T8" fmla="*/ 436 w 618"/>
                <a:gd name="T9" fmla="*/ 2196 h 677"/>
                <a:gd name="T10" fmla="*/ 326 w 618"/>
                <a:gd name="T11" fmla="*/ 2115 h 677"/>
                <a:gd name="T12" fmla="*/ 252 w 618"/>
                <a:gd name="T13" fmla="*/ 1780 h 677"/>
                <a:gd name="T14" fmla="*/ 193 w 618"/>
                <a:gd name="T15" fmla="*/ 1323 h 677"/>
                <a:gd name="T16" fmla="*/ 266 w 618"/>
                <a:gd name="T17" fmla="*/ 1253 h 677"/>
                <a:gd name="T18" fmla="*/ 471 w 618"/>
                <a:gd name="T19" fmla="*/ 1390 h 677"/>
                <a:gd name="T20" fmla="*/ 796 w 618"/>
                <a:gd name="T21" fmla="*/ 1619 h 677"/>
                <a:gd name="T22" fmla="*/ 1221 w 618"/>
                <a:gd name="T23" fmla="*/ 1589 h 677"/>
                <a:gd name="T24" fmla="*/ 1344 w 618"/>
                <a:gd name="T25" fmla="*/ 1909 h 677"/>
                <a:gd name="T26" fmla="*/ 1481 w 618"/>
                <a:gd name="T27" fmla="*/ 2072 h 677"/>
                <a:gd name="T28" fmla="*/ 1369 w 618"/>
                <a:gd name="T29" fmla="*/ 1906 h 677"/>
                <a:gd name="T30" fmla="*/ 1301 w 618"/>
                <a:gd name="T31" fmla="*/ 1638 h 677"/>
                <a:gd name="T32" fmla="*/ 1683 w 618"/>
                <a:gd name="T33" fmla="*/ 1820 h 677"/>
                <a:gd name="T34" fmla="*/ 1275 w 618"/>
                <a:gd name="T35" fmla="*/ 1588 h 677"/>
                <a:gd name="T36" fmla="*/ 968 w 618"/>
                <a:gd name="T37" fmla="*/ 1562 h 677"/>
                <a:gd name="T38" fmla="*/ 642 w 618"/>
                <a:gd name="T39" fmla="*/ 1451 h 677"/>
                <a:gd name="T40" fmla="*/ 369 w 618"/>
                <a:gd name="T41" fmla="*/ 1315 h 677"/>
                <a:gd name="T42" fmla="*/ 291 w 618"/>
                <a:gd name="T43" fmla="*/ 1185 h 677"/>
                <a:gd name="T44" fmla="*/ 333 w 618"/>
                <a:gd name="T45" fmla="*/ 1024 h 677"/>
                <a:gd name="T46" fmla="*/ 581 w 618"/>
                <a:gd name="T47" fmla="*/ 702 h 677"/>
                <a:gd name="T48" fmla="*/ 581 w 618"/>
                <a:gd name="T49" fmla="*/ 697 h 677"/>
                <a:gd name="T50" fmla="*/ 621 w 618"/>
                <a:gd name="T51" fmla="*/ 715 h 677"/>
                <a:gd name="T52" fmla="*/ 1024 w 618"/>
                <a:gd name="T53" fmla="*/ 667 h 677"/>
                <a:gd name="T54" fmla="*/ 1283 w 618"/>
                <a:gd name="T55" fmla="*/ 728 h 677"/>
                <a:gd name="T56" fmla="*/ 1430 w 618"/>
                <a:gd name="T57" fmla="*/ 892 h 677"/>
                <a:gd name="T58" fmla="*/ 1361 w 618"/>
                <a:gd name="T59" fmla="*/ 728 h 677"/>
                <a:gd name="T60" fmla="*/ 1508 w 618"/>
                <a:gd name="T61" fmla="*/ 667 h 677"/>
                <a:gd name="T62" fmla="*/ 1807 w 618"/>
                <a:gd name="T63" fmla="*/ 599 h 677"/>
                <a:gd name="T64" fmla="*/ 1220 w 618"/>
                <a:gd name="T65" fmla="*/ 682 h 677"/>
                <a:gd name="T66" fmla="*/ 748 w 618"/>
                <a:gd name="T67" fmla="*/ 718 h 677"/>
                <a:gd name="T68" fmla="*/ 573 w 618"/>
                <a:gd name="T69" fmla="*/ 608 h 677"/>
                <a:gd name="T70" fmla="*/ 702 w 618"/>
                <a:gd name="T71" fmla="*/ 420 h 677"/>
                <a:gd name="T72" fmla="*/ 916 w 618"/>
                <a:gd name="T73" fmla="*/ 0 h 677"/>
                <a:gd name="T74" fmla="*/ 844 w 618"/>
                <a:gd name="T75" fmla="*/ 13 h 677"/>
                <a:gd name="T76" fmla="*/ 565 w 618"/>
                <a:gd name="T77" fmla="*/ 462 h 677"/>
                <a:gd name="T78" fmla="*/ 403 w 618"/>
                <a:gd name="T79" fmla="*/ 436 h 677"/>
                <a:gd name="T80" fmla="*/ 395 w 618"/>
                <a:gd name="T81" fmla="*/ 519 h 677"/>
                <a:gd name="T82" fmla="*/ 489 w 618"/>
                <a:gd name="T83" fmla="*/ 767 h 677"/>
                <a:gd name="T84" fmla="*/ 252 w 618"/>
                <a:gd name="T85" fmla="*/ 1083 h 677"/>
                <a:gd name="T86" fmla="*/ 116 w 618"/>
                <a:gd name="T87" fmla="*/ 1293 h 677"/>
                <a:gd name="T88" fmla="*/ 189 w 618"/>
                <a:gd name="T89" fmla="*/ 1752 h 677"/>
                <a:gd name="T90" fmla="*/ 299 w 618"/>
                <a:gd name="T91" fmla="*/ 2204 h 677"/>
                <a:gd name="T92" fmla="*/ 560 w 618"/>
                <a:gd name="T93" fmla="*/ 2535 h 677"/>
                <a:gd name="T94" fmla="*/ 360 w 618"/>
                <a:gd name="T95" fmla="*/ 2221 h 677"/>
                <a:gd name="T96" fmla="*/ 360 w 618"/>
                <a:gd name="T97" fmla="*/ 2221 h 677"/>
                <a:gd name="T98" fmla="*/ 428 w 618"/>
                <a:gd name="T99" fmla="*/ 2234 h 677"/>
                <a:gd name="T100" fmla="*/ 796 w 618"/>
                <a:gd name="T101" fmla="*/ 2325 h 677"/>
                <a:gd name="T102" fmla="*/ 1352 w 618"/>
                <a:gd name="T103" fmla="*/ 2603 h 677"/>
                <a:gd name="T104" fmla="*/ 2024 w 618"/>
                <a:gd name="T105" fmla="*/ 2556 h 677"/>
                <a:gd name="T106" fmla="*/ 2341 w 618"/>
                <a:gd name="T107" fmla="*/ 2201 h 677"/>
                <a:gd name="T108" fmla="*/ 2495 w 618"/>
                <a:gd name="T109" fmla="*/ 2037 h 677"/>
                <a:gd name="T110" fmla="*/ 2325 w 618"/>
                <a:gd name="T111" fmla="*/ 2175 h 6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18" h="677">
                  <a:moveTo>
                    <a:pt x="576" y="539"/>
                  </a:moveTo>
                  <a:cubicBezTo>
                    <a:pt x="545" y="550"/>
                    <a:pt x="538" y="578"/>
                    <a:pt x="501" y="620"/>
                  </a:cubicBezTo>
                  <a:cubicBezTo>
                    <a:pt x="464" y="662"/>
                    <a:pt x="388" y="668"/>
                    <a:pt x="338" y="636"/>
                  </a:cubicBezTo>
                  <a:cubicBezTo>
                    <a:pt x="288" y="604"/>
                    <a:pt x="303" y="546"/>
                    <a:pt x="205" y="567"/>
                  </a:cubicBezTo>
                  <a:cubicBezTo>
                    <a:pt x="163" y="576"/>
                    <a:pt x="131" y="562"/>
                    <a:pt x="108" y="544"/>
                  </a:cubicBezTo>
                  <a:cubicBezTo>
                    <a:pt x="81" y="524"/>
                    <a:pt x="81" y="524"/>
                    <a:pt x="81" y="524"/>
                  </a:cubicBezTo>
                  <a:cubicBezTo>
                    <a:pt x="70" y="505"/>
                    <a:pt x="53" y="482"/>
                    <a:pt x="62" y="441"/>
                  </a:cubicBezTo>
                  <a:cubicBezTo>
                    <a:pt x="76" y="381"/>
                    <a:pt x="24" y="346"/>
                    <a:pt x="48" y="328"/>
                  </a:cubicBezTo>
                  <a:cubicBezTo>
                    <a:pt x="57" y="320"/>
                    <a:pt x="63" y="315"/>
                    <a:pt x="66" y="310"/>
                  </a:cubicBezTo>
                  <a:cubicBezTo>
                    <a:pt x="76" y="311"/>
                    <a:pt x="76" y="338"/>
                    <a:pt x="117" y="344"/>
                  </a:cubicBezTo>
                  <a:cubicBezTo>
                    <a:pt x="161" y="350"/>
                    <a:pt x="155" y="390"/>
                    <a:pt x="197" y="401"/>
                  </a:cubicBezTo>
                  <a:cubicBezTo>
                    <a:pt x="239" y="412"/>
                    <a:pt x="261" y="363"/>
                    <a:pt x="303" y="394"/>
                  </a:cubicBezTo>
                  <a:cubicBezTo>
                    <a:pt x="328" y="412"/>
                    <a:pt x="321" y="429"/>
                    <a:pt x="333" y="473"/>
                  </a:cubicBezTo>
                  <a:cubicBezTo>
                    <a:pt x="345" y="517"/>
                    <a:pt x="367" y="513"/>
                    <a:pt x="367" y="513"/>
                  </a:cubicBezTo>
                  <a:cubicBezTo>
                    <a:pt x="349" y="511"/>
                    <a:pt x="340" y="489"/>
                    <a:pt x="339" y="472"/>
                  </a:cubicBezTo>
                  <a:cubicBezTo>
                    <a:pt x="338" y="455"/>
                    <a:pt x="322" y="406"/>
                    <a:pt x="322" y="406"/>
                  </a:cubicBezTo>
                  <a:cubicBezTo>
                    <a:pt x="367" y="464"/>
                    <a:pt x="417" y="451"/>
                    <a:pt x="417" y="451"/>
                  </a:cubicBezTo>
                  <a:cubicBezTo>
                    <a:pt x="354" y="455"/>
                    <a:pt x="336" y="409"/>
                    <a:pt x="316" y="393"/>
                  </a:cubicBezTo>
                  <a:cubicBezTo>
                    <a:pt x="296" y="377"/>
                    <a:pt x="290" y="366"/>
                    <a:pt x="240" y="387"/>
                  </a:cubicBezTo>
                  <a:cubicBezTo>
                    <a:pt x="190" y="408"/>
                    <a:pt x="184" y="387"/>
                    <a:pt x="159" y="359"/>
                  </a:cubicBezTo>
                  <a:cubicBezTo>
                    <a:pt x="134" y="331"/>
                    <a:pt x="115" y="341"/>
                    <a:pt x="92" y="326"/>
                  </a:cubicBezTo>
                  <a:cubicBezTo>
                    <a:pt x="76" y="316"/>
                    <a:pt x="73" y="301"/>
                    <a:pt x="72" y="293"/>
                  </a:cubicBezTo>
                  <a:cubicBezTo>
                    <a:pt x="73" y="284"/>
                    <a:pt x="73" y="274"/>
                    <a:pt x="82" y="254"/>
                  </a:cubicBezTo>
                  <a:cubicBezTo>
                    <a:pt x="103" y="211"/>
                    <a:pt x="136" y="217"/>
                    <a:pt x="144" y="174"/>
                  </a:cubicBezTo>
                  <a:cubicBezTo>
                    <a:pt x="144" y="174"/>
                    <a:pt x="144" y="174"/>
                    <a:pt x="144" y="173"/>
                  </a:cubicBezTo>
                  <a:cubicBezTo>
                    <a:pt x="146" y="171"/>
                    <a:pt x="149" y="171"/>
                    <a:pt x="154" y="177"/>
                  </a:cubicBezTo>
                  <a:cubicBezTo>
                    <a:pt x="175" y="200"/>
                    <a:pt x="230" y="172"/>
                    <a:pt x="254" y="165"/>
                  </a:cubicBezTo>
                  <a:cubicBezTo>
                    <a:pt x="278" y="158"/>
                    <a:pt x="284" y="172"/>
                    <a:pt x="318" y="180"/>
                  </a:cubicBezTo>
                  <a:cubicBezTo>
                    <a:pt x="351" y="188"/>
                    <a:pt x="354" y="221"/>
                    <a:pt x="354" y="221"/>
                  </a:cubicBezTo>
                  <a:cubicBezTo>
                    <a:pt x="364" y="198"/>
                    <a:pt x="337" y="180"/>
                    <a:pt x="337" y="180"/>
                  </a:cubicBezTo>
                  <a:cubicBezTo>
                    <a:pt x="337" y="180"/>
                    <a:pt x="362" y="173"/>
                    <a:pt x="374" y="165"/>
                  </a:cubicBezTo>
                  <a:cubicBezTo>
                    <a:pt x="420" y="134"/>
                    <a:pt x="448" y="148"/>
                    <a:pt x="448" y="148"/>
                  </a:cubicBezTo>
                  <a:cubicBezTo>
                    <a:pt x="404" y="124"/>
                    <a:pt x="348" y="194"/>
                    <a:pt x="302" y="169"/>
                  </a:cubicBezTo>
                  <a:cubicBezTo>
                    <a:pt x="257" y="144"/>
                    <a:pt x="229" y="173"/>
                    <a:pt x="185" y="178"/>
                  </a:cubicBezTo>
                  <a:cubicBezTo>
                    <a:pt x="157" y="182"/>
                    <a:pt x="146" y="164"/>
                    <a:pt x="142" y="151"/>
                  </a:cubicBezTo>
                  <a:cubicBezTo>
                    <a:pt x="142" y="138"/>
                    <a:pt x="147" y="122"/>
                    <a:pt x="174" y="104"/>
                  </a:cubicBezTo>
                  <a:cubicBezTo>
                    <a:pt x="221" y="72"/>
                    <a:pt x="227" y="0"/>
                    <a:pt x="227" y="0"/>
                  </a:cubicBezTo>
                  <a:cubicBezTo>
                    <a:pt x="209" y="3"/>
                    <a:pt x="209" y="3"/>
                    <a:pt x="209" y="3"/>
                  </a:cubicBezTo>
                  <a:cubicBezTo>
                    <a:pt x="218" y="61"/>
                    <a:pt x="161" y="94"/>
                    <a:pt x="140" y="114"/>
                  </a:cubicBezTo>
                  <a:cubicBezTo>
                    <a:pt x="119" y="133"/>
                    <a:pt x="100" y="108"/>
                    <a:pt x="100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121" y="142"/>
                    <a:pt x="140" y="163"/>
                    <a:pt x="121" y="190"/>
                  </a:cubicBezTo>
                  <a:cubicBezTo>
                    <a:pt x="101" y="217"/>
                    <a:pt x="65" y="238"/>
                    <a:pt x="62" y="268"/>
                  </a:cubicBezTo>
                  <a:cubicBezTo>
                    <a:pt x="58" y="310"/>
                    <a:pt x="42" y="304"/>
                    <a:pt x="29" y="320"/>
                  </a:cubicBezTo>
                  <a:cubicBezTo>
                    <a:pt x="0" y="358"/>
                    <a:pt x="59" y="360"/>
                    <a:pt x="47" y="434"/>
                  </a:cubicBezTo>
                  <a:cubicBezTo>
                    <a:pt x="35" y="507"/>
                    <a:pt x="62" y="500"/>
                    <a:pt x="74" y="546"/>
                  </a:cubicBezTo>
                  <a:cubicBezTo>
                    <a:pt x="94" y="621"/>
                    <a:pt x="139" y="628"/>
                    <a:pt x="139" y="628"/>
                  </a:cubicBezTo>
                  <a:cubicBezTo>
                    <a:pt x="122" y="625"/>
                    <a:pt x="86" y="589"/>
                    <a:pt x="89" y="550"/>
                  </a:cubicBezTo>
                  <a:cubicBezTo>
                    <a:pt x="89" y="550"/>
                    <a:pt x="89" y="550"/>
                    <a:pt x="89" y="550"/>
                  </a:cubicBezTo>
                  <a:cubicBezTo>
                    <a:pt x="93" y="543"/>
                    <a:pt x="106" y="553"/>
                    <a:pt x="106" y="553"/>
                  </a:cubicBezTo>
                  <a:cubicBezTo>
                    <a:pt x="127" y="569"/>
                    <a:pt x="157" y="583"/>
                    <a:pt x="197" y="576"/>
                  </a:cubicBezTo>
                  <a:cubicBezTo>
                    <a:pt x="294" y="557"/>
                    <a:pt x="284" y="612"/>
                    <a:pt x="335" y="645"/>
                  </a:cubicBezTo>
                  <a:cubicBezTo>
                    <a:pt x="386" y="677"/>
                    <a:pt x="463" y="675"/>
                    <a:pt x="501" y="633"/>
                  </a:cubicBezTo>
                  <a:cubicBezTo>
                    <a:pt x="538" y="590"/>
                    <a:pt x="549" y="556"/>
                    <a:pt x="580" y="545"/>
                  </a:cubicBezTo>
                  <a:cubicBezTo>
                    <a:pt x="610" y="535"/>
                    <a:pt x="599" y="509"/>
                    <a:pt x="618" y="504"/>
                  </a:cubicBezTo>
                  <a:cubicBezTo>
                    <a:pt x="599" y="508"/>
                    <a:pt x="605" y="529"/>
                    <a:pt x="576" y="539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5" name="Freeform 18">
              <a:extLst>
                <a:ext uri="{FF2B5EF4-FFF2-40B4-BE49-F238E27FC236}">
                  <a16:creationId xmlns:a16="http://schemas.microsoft.com/office/drawing/2014/main" id="{313FD52B-195E-425D-8CF0-0DBE0A912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284"/>
              <a:ext cx="650" cy="1362"/>
            </a:xfrm>
            <a:custGeom>
              <a:avLst/>
              <a:gdLst>
                <a:gd name="T0" fmla="*/ 728 w 408"/>
                <a:gd name="T1" fmla="*/ 360 h 855"/>
                <a:gd name="T2" fmla="*/ 1287 w 408"/>
                <a:gd name="T3" fmla="*/ 551 h 855"/>
                <a:gd name="T4" fmla="*/ 1327 w 408"/>
                <a:gd name="T5" fmla="*/ 663 h 855"/>
                <a:gd name="T6" fmla="*/ 1327 w 408"/>
                <a:gd name="T7" fmla="*/ 663 h 855"/>
                <a:gd name="T8" fmla="*/ 720 w 408"/>
                <a:gd name="T9" fmla="*/ 411 h 855"/>
                <a:gd name="T10" fmla="*/ 295 w 408"/>
                <a:gd name="T11" fmla="*/ 299 h 855"/>
                <a:gd name="T12" fmla="*/ 607 w 408"/>
                <a:gd name="T13" fmla="*/ 502 h 855"/>
                <a:gd name="T14" fmla="*/ 921 w 408"/>
                <a:gd name="T15" fmla="*/ 1018 h 855"/>
                <a:gd name="T16" fmla="*/ 1262 w 408"/>
                <a:gd name="T17" fmla="*/ 1301 h 855"/>
                <a:gd name="T18" fmla="*/ 1426 w 408"/>
                <a:gd name="T19" fmla="*/ 1499 h 855"/>
                <a:gd name="T20" fmla="*/ 1228 w 408"/>
                <a:gd name="T21" fmla="*/ 1289 h 855"/>
                <a:gd name="T22" fmla="*/ 878 w 408"/>
                <a:gd name="T23" fmla="*/ 1018 h 855"/>
                <a:gd name="T24" fmla="*/ 720 w 408"/>
                <a:gd name="T25" fmla="*/ 690 h 855"/>
                <a:gd name="T26" fmla="*/ 680 w 408"/>
                <a:gd name="T27" fmla="*/ 857 h 855"/>
                <a:gd name="T28" fmla="*/ 688 w 408"/>
                <a:gd name="T29" fmla="*/ 1262 h 855"/>
                <a:gd name="T30" fmla="*/ 926 w 408"/>
                <a:gd name="T31" fmla="*/ 1725 h 855"/>
                <a:gd name="T32" fmla="*/ 1198 w 408"/>
                <a:gd name="T33" fmla="*/ 1931 h 855"/>
                <a:gd name="T34" fmla="*/ 1507 w 408"/>
                <a:gd name="T35" fmla="*/ 2119 h 855"/>
                <a:gd name="T36" fmla="*/ 1643 w 408"/>
                <a:gd name="T37" fmla="*/ 2141 h 855"/>
                <a:gd name="T38" fmla="*/ 1488 w 408"/>
                <a:gd name="T39" fmla="*/ 2141 h 855"/>
                <a:gd name="T40" fmla="*/ 1201 w 408"/>
                <a:gd name="T41" fmla="*/ 1969 h 855"/>
                <a:gd name="T42" fmla="*/ 989 w 408"/>
                <a:gd name="T43" fmla="*/ 1900 h 855"/>
                <a:gd name="T44" fmla="*/ 1044 w 408"/>
                <a:gd name="T45" fmla="*/ 2230 h 855"/>
                <a:gd name="T46" fmla="*/ 1168 w 408"/>
                <a:gd name="T47" fmla="*/ 2522 h 855"/>
                <a:gd name="T48" fmla="*/ 1545 w 408"/>
                <a:gd name="T49" fmla="*/ 3102 h 855"/>
                <a:gd name="T50" fmla="*/ 1650 w 408"/>
                <a:gd name="T51" fmla="*/ 3457 h 855"/>
                <a:gd name="T52" fmla="*/ 1506 w 408"/>
                <a:gd name="T53" fmla="*/ 3081 h 855"/>
                <a:gd name="T54" fmla="*/ 1133 w 408"/>
                <a:gd name="T55" fmla="*/ 2522 h 855"/>
                <a:gd name="T56" fmla="*/ 1056 w 408"/>
                <a:gd name="T57" fmla="*/ 2303 h 855"/>
                <a:gd name="T58" fmla="*/ 1031 w 408"/>
                <a:gd name="T59" fmla="*/ 2460 h 855"/>
                <a:gd name="T60" fmla="*/ 857 w 408"/>
                <a:gd name="T61" fmla="*/ 2684 h 855"/>
                <a:gd name="T62" fmla="*/ 688 w 408"/>
                <a:gd name="T63" fmla="*/ 2992 h 855"/>
                <a:gd name="T64" fmla="*/ 292 w 408"/>
                <a:gd name="T65" fmla="*/ 3137 h 855"/>
                <a:gd name="T66" fmla="*/ 505 w 408"/>
                <a:gd name="T67" fmla="*/ 3014 h 855"/>
                <a:gd name="T68" fmla="*/ 797 w 408"/>
                <a:gd name="T69" fmla="*/ 2734 h 855"/>
                <a:gd name="T70" fmla="*/ 980 w 408"/>
                <a:gd name="T71" fmla="*/ 2460 h 855"/>
                <a:gd name="T72" fmla="*/ 962 w 408"/>
                <a:gd name="T73" fmla="*/ 2216 h 855"/>
                <a:gd name="T74" fmla="*/ 914 w 408"/>
                <a:gd name="T75" fmla="*/ 1916 h 855"/>
                <a:gd name="T76" fmla="*/ 813 w 408"/>
                <a:gd name="T77" fmla="*/ 1690 h 855"/>
                <a:gd name="T78" fmla="*/ 647 w 408"/>
                <a:gd name="T79" fmla="*/ 1246 h 855"/>
                <a:gd name="T80" fmla="*/ 441 w 408"/>
                <a:gd name="T81" fmla="*/ 1583 h 855"/>
                <a:gd name="T82" fmla="*/ 322 w 408"/>
                <a:gd name="T83" fmla="*/ 1982 h 855"/>
                <a:gd name="T84" fmla="*/ 408 w 408"/>
                <a:gd name="T85" fmla="*/ 1617 h 855"/>
                <a:gd name="T86" fmla="*/ 634 w 408"/>
                <a:gd name="T87" fmla="*/ 1144 h 855"/>
                <a:gd name="T88" fmla="*/ 607 w 408"/>
                <a:gd name="T89" fmla="*/ 889 h 855"/>
                <a:gd name="T90" fmla="*/ 632 w 408"/>
                <a:gd name="T91" fmla="*/ 578 h 855"/>
                <a:gd name="T92" fmla="*/ 0 w 408"/>
                <a:gd name="T93" fmla="*/ 0 h 855"/>
                <a:gd name="T94" fmla="*/ 137 w 408"/>
                <a:gd name="T95" fmla="*/ 76 h 855"/>
                <a:gd name="T96" fmla="*/ 223 w 408"/>
                <a:gd name="T97" fmla="*/ 210 h 855"/>
                <a:gd name="T98" fmla="*/ 728 w 408"/>
                <a:gd name="T99" fmla="*/ 360 h 85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08" h="855">
                  <a:moveTo>
                    <a:pt x="180" y="89"/>
                  </a:moveTo>
                  <a:cubicBezTo>
                    <a:pt x="250" y="97"/>
                    <a:pt x="304" y="126"/>
                    <a:pt x="318" y="136"/>
                  </a:cubicBezTo>
                  <a:cubicBezTo>
                    <a:pt x="338" y="150"/>
                    <a:pt x="328" y="164"/>
                    <a:pt x="328" y="164"/>
                  </a:cubicBezTo>
                  <a:cubicBezTo>
                    <a:pt x="328" y="164"/>
                    <a:pt x="328" y="164"/>
                    <a:pt x="328" y="164"/>
                  </a:cubicBezTo>
                  <a:cubicBezTo>
                    <a:pt x="293" y="123"/>
                    <a:pt x="236" y="108"/>
                    <a:pt x="178" y="102"/>
                  </a:cubicBezTo>
                  <a:cubicBezTo>
                    <a:pt x="119" y="96"/>
                    <a:pt x="73" y="74"/>
                    <a:pt x="73" y="74"/>
                  </a:cubicBezTo>
                  <a:cubicBezTo>
                    <a:pt x="91" y="91"/>
                    <a:pt x="112" y="104"/>
                    <a:pt x="150" y="124"/>
                  </a:cubicBezTo>
                  <a:cubicBezTo>
                    <a:pt x="195" y="147"/>
                    <a:pt x="210" y="203"/>
                    <a:pt x="228" y="252"/>
                  </a:cubicBezTo>
                  <a:cubicBezTo>
                    <a:pt x="245" y="302"/>
                    <a:pt x="293" y="264"/>
                    <a:pt x="312" y="322"/>
                  </a:cubicBezTo>
                  <a:cubicBezTo>
                    <a:pt x="330" y="379"/>
                    <a:pt x="332" y="372"/>
                    <a:pt x="353" y="371"/>
                  </a:cubicBezTo>
                  <a:cubicBezTo>
                    <a:pt x="353" y="371"/>
                    <a:pt x="323" y="409"/>
                    <a:pt x="304" y="319"/>
                  </a:cubicBezTo>
                  <a:cubicBezTo>
                    <a:pt x="296" y="281"/>
                    <a:pt x="235" y="307"/>
                    <a:pt x="217" y="252"/>
                  </a:cubicBezTo>
                  <a:cubicBezTo>
                    <a:pt x="195" y="184"/>
                    <a:pt x="194" y="190"/>
                    <a:pt x="178" y="171"/>
                  </a:cubicBezTo>
                  <a:cubicBezTo>
                    <a:pt x="178" y="171"/>
                    <a:pt x="177" y="200"/>
                    <a:pt x="168" y="212"/>
                  </a:cubicBezTo>
                  <a:cubicBezTo>
                    <a:pt x="150" y="237"/>
                    <a:pt x="178" y="280"/>
                    <a:pt x="170" y="312"/>
                  </a:cubicBezTo>
                  <a:cubicBezTo>
                    <a:pt x="162" y="344"/>
                    <a:pt x="200" y="407"/>
                    <a:pt x="229" y="427"/>
                  </a:cubicBezTo>
                  <a:cubicBezTo>
                    <a:pt x="258" y="447"/>
                    <a:pt x="245" y="474"/>
                    <a:pt x="296" y="478"/>
                  </a:cubicBezTo>
                  <a:cubicBezTo>
                    <a:pt x="346" y="482"/>
                    <a:pt x="352" y="500"/>
                    <a:pt x="373" y="524"/>
                  </a:cubicBezTo>
                  <a:cubicBezTo>
                    <a:pt x="394" y="548"/>
                    <a:pt x="406" y="530"/>
                    <a:pt x="406" y="530"/>
                  </a:cubicBezTo>
                  <a:cubicBezTo>
                    <a:pt x="406" y="530"/>
                    <a:pt x="394" y="552"/>
                    <a:pt x="368" y="530"/>
                  </a:cubicBezTo>
                  <a:cubicBezTo>
                    <a:pt x="341" y="507"/>
                    <a:pt x="342" y="487"/>
                    <a:pt x="297" y="487"/>
                  </a:cubicBezTo>
                  <a:cubicBezTo>
                    <a:pt x="252" y="487"/>
                    <a:pt x="245" y="470"/>
                    <a:pt x="245" y="470"/>
                  </a:cubicBezTo>
                  <a:cubicBezTo>
                    <a:pt x="245" y="470"/>
                    <a:pt x="214" y="519"/>
                    <a:pt x="258" y="552"/>
                  </a:cubicBezTo>
                  <a:cubicBezTo>
                    <a:pt x="302" y="586"/>
                    <a:pt x="276" y="589"/>
                    <a:pt x="289" y="624"/>
                  </a:cubicBezTo>
                  <a:cubicBezTo>
                    <a:pt x="317" y="698"/>
                    <a:pt x="377" y="714"/>
                    <a:pt x="382" y="767"/>
                  </a:cubicBezTo>
                  <a:cubicBezTo>
                    <a:pt x="388" y="820"/>
                    <a:pt x="388" y="844"/>
                    <a:pt x="408" y="855"/>
                  </a:cubicBezTo>
                  <a:cubicBezTo>
                    <a:pt x="408" y="855"/>
                    <a:pt x="378" y="848"/>
                    <a:pt x="372" y="762"/>
                  </a:cubicBezTo>
                  <a:cubicBezTo>
                    <a:pt x="369" y="723"/>
                    <a:pt x="301" y="689"/>
                    <a:pt x="280" y="624"/>
                  </a:cubicBezTo>
                  <a:cubicBezTo>
                    <a:pt x="272" y="600"/>
                    <a:pt x="284" y="576"/>
                    <a:pt x="261" y="570"/>
                  </a:cubicBezTo>
                  <a:cubicBezTo>
                    <a:pt x="261" y="570"/>
                    <a:pt x="253" y="588"/>
                    <a:pt x="255" y="608"/>
                  </a:cubicBezTo>
                  <a:cubicBezTo>
                    <a:pt x="255" y="617"/>
                    <a:pt x="245" y="644"/>
                    <a:pt x="212" y="664"/>
                  </a:cubicBezTo>
                  <a:cubicBezTo>
                    <a:pt x="196" y="674"/>
                    <a:pt x="220" y="715"/>
                    <a:pt x="170" y="740"/>
                  </a:cubicBezTo>
                  <a:cubicBezTo>
                    <a:pt x="122" y="764"/>
                    <a:pt x="89" y="746"/>
                    <a:pt x="72" y="776"/>
                  </a:cubicBezTo>
                  <a:cubicBezTo>
                    <a:pt x="72" y="776"/>
                    <a:pt x="80" y="751"/>
                    <a:pt x="125" y="746"/>
                  </a:cubicBezTo>
                  <a:cubicBezTo>
                    <a:pt x="170" y="740"/>
                    <a:pt x="195" y="725"/>
                    <a:pt x="197" y="676"/>
                  </a:cubicBezTo>
                  <a:cubicBezTo>
                    <a:pt x="198" y="646"/>
                    <a:pt x="238" y="653"/>
                    <a:pt x="242" y="608"/>
                  </a:cubicBezTo>
                  <a:cubicBezTo>
                    <a:pt x="244" y="594"/>
                    <a:pt x="258" y="570"/>
                    <a:pt x="238" y="548"/>
                  </a:cubicBezTo>
                  <a:cubicBezTo>
                    <a:pt x="218" y="527"/>
                    <a:pt x="221" y="502"/>
                    <a:pt x="226" y="474"/>
                  </a:cubicBezTo>
                  <a:cubicBezTo>
                    <a:pt x="232" y="446"/>
                    <a:pt x="221" y="435"/>
                    <a:pt x="201" y="418"/>
                  </a:cubicBezTo>
                  <a:cubicBezTo>
                    <a:pt x="181" y="400"/>
                    <a:pt x="152" y="352"/>
                    <a:pt x="160" y="308"/>
                  </a:cubicBezTo>
                  <a:cubicBezTo>
                    <a:pt x="160" y="308"/>
                    <a:pt x="106" y="348"/>
                    <a:pt x="109" y="392"/>
                  </a:cubicBezTo>
                  <a:cubicBezTo>
                    <a:pt x="112" y="436"/>
                    <a:pt x="104" y="487"/>
                    <a:pt x="80" y="490"/>
                  </a:cubicBezTo>
                  <a:cubicBezTo>
                    <a:pt x="80" y="490"/>
                    <a:pt x="101" y="480"/>
                    <a:pt x="101" y="400"/>
                  </a:cubicBezTo>
                  <a:cubicBezTo>
                    <a:pt x="101" y="320"/>
                    <a:pt x="151" y="319"/>
                    <a:pt x="157" y="283"/>
                  </a:cubicBezTo>
                  <a:cubicBezTo>
                    <a:pt x="160" y="261"/>
                    <a:pt x="141" y="244"/>
                    <a:pt x="150" y="220"/>
                  </a:cubicBezTo>
                  <a:cubicBezTo>
                    <a:pt x="159" y="196"/>
                    <a:pt x="181" y="166"/>
                    <a:pt x="156" y="143"/>
                  </a:cubicBezTo>
                  <a:cubicBezTo>
                    <a:pt x="130" y="120"/>
                    <a:pt x="53" y="107"/>
                    <a:pt x="0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8" y="32"/>
                    <a:pt x="55" y="52"/>
                  </a:cubicBezTo>
                  <a:cubicBezTo>
                    <a:pt x="55" y="52"/>
                    <a:pt x="100" y="81"/>
                    <a:pt x="180" y="8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6" name="Freeform 19">
              <a:extLst>
                <a:ext uri="{FF2B5EF4-FFF2-40B4-BE49-F238E27FC236}">
                  <a16:creationId xmlns:a16="http://schemas.microsoft.com/office/drawing/2014/main" id="{ECD01704-77FC-409F-BEBF-C567A2D09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354"/>
              <a:ext cx="148" cy="126"/>
            </a:xfrm>
            <a:custGeom>
              <a:avLst/>
              <a:gdLst>
                <a:gd name="T0" fmla="*/ 0 w 93"/>
                <a:gd name="T1" fmla="*/ 0 h 79"/>
                <a:gd name="T2" fmla="*/ 376 w 93"/>
                <a:gd name="T3" fmla="*/ 321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0" y="0"/>
                  </a:moveTo>
                  <a:cubicBezTo>
                    <a:pt x="21" y="12"/>
                    <a:pt x="57" y="37"/>
                    <a:pt x="93" y="7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7" name="Freeform 20">
              <a:extLst>
                <a:ext uri="{FF2B5EF4-FFF2-40B4-BE49-F238E27FC236}">
                  <a16:creationId xmlns:a16="http://schemas.microsoft.com/office/drawing/2014/main" id="{D526A327-BED6-459C-A979-030B1C80C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697"/>
              <a:ext cx="68" cy="95"/>
            </a:xfrm>
            <a:custGeom>
              <a:avLst/>
              <a:gdLst>
                <a:gd name="T0" fmla="*/ 13 w 43"/>
                <a:gd name="T1" fmla="*/ 0 h 60"/>
                <a:gd name="T2" fmla="*/ 0 w 43"/>
                <a:gd name="T3" fmla="*/ 238 h 60"/>
                <a:gd name="T4" fmla="*/ 13 w 4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0">
                  <a:moveTo>
                    <a:pt x="3" y="0"/>
                  </a:moveTo>
                  <a:cubicBezTo>
                    <a:pt x="3" y="0"/>
                    <a:pt x="29" y="31"/>
                    <a:pt x="0" y="60"/>
                  </a:cubicBezTo>
                  <a:cubicBezTo>
                    <a:pt x="0" y="60"/>
                    <a:pt x="43" y="33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8" name="Freeform 21">
              <a:extLst>
                <a:ext uri="{FF2B5EF4-FFF2-40B4-BE49-F238E27FC236}">
                  <a16:creationId xmlns:a16="http://schemas.microsoft.com/office/drawing/2014/main" id="{E2207721-AA29-4A5F-AB6E-65E11A670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703"/>
              <a:ext cx="35" cy="70"/>
            </a:xfrm>
            <a:custGeom>
              <a:avLst/>
              <a:gdLst>
                <a:gd name="T0" fmla="*/ 0 w 22"/>
                <a:gd name="T1" fmla="*/ 0 h 44"/>
                <a:gd name="T2" fmla="*/ 16 w 22"/>
                <a:gd name="T3" fmla="*/ 177 h 44"/>
                <a:gd name="T4" fmla="*/ 0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0" y="0"/>
                  </a:moveTo>
                  <a:cubicBezTo>
                    <a:pt x="0" y="0"/>
                    <a:pt x="19" y="25"/>
                    <a:pt x="4" y="44"/>
                  </a:cubicBezTo>
                  <a:cubicBezTo>
                    <a:pt x="4" y="44"/>
                    <a:pt x="22" y="2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9" name="Freeform 22">
              <a:extLst>
                <a:ext uri="{FF2B5EF4-FFF2-40B4-BE49-F238E27FC236}">
                  <a16:creationId xmlns:a16="http://schemas.microsoft.com/office/drawing/2014/main" id="{6672A5CD-7B79-4469-A081-073E0C342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957"/>
              <a:ext cx="15" cy="15"/>
            </a:xfrm>
            <a:custGeom>
              <a:avLst/>
              <a:gdLst>
                <a:gd name="T0" fmla="*/ 0 w 9"/>
                <a:gd name="T1" fmla="*/ 35 h 10"/>
                <a:gd name="T2" fmla="*/ 42 w 9"/>
                <a:gd name="T3" fmla="*/ 27 h 10"/>
                <a:gd name="T4" fmla="*/ 0 w 9"/>
                <a:gd name="T5" fmla="*/ 3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0" y="10"/>
                    <a:pt x="5" y="4"/>
                    <a:pt x="9" y="8"/>
                  </a:cubicBezTo>
                  <a:cubicBezTo>
                    <a:pt x="9" y="8"/>
                    <a:pt x="5" y="0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0" name="Freeform 23">
              <a:extLst>
                <a:ext uri="{FF2B5EF4-FFF2-40B4-BE49-F238E27FC236}">
                  <a16:creationId xmlns:a16="http://schemas.microsoft.com/office/drawing/2014/main" id="{C39781D1-A509-4D95-8978-6E3F13444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334"/>
              <a:ext cx="29" cy="32"/>
            </a:xfrm>
            <a:custGeom>
              <a:avLst/>
              <a:gdLst>
                <a:gd name="T0" fmla="*/ 76 w 18"/>
                <a:gd name="T1" fmla="*/ 34 h 20"/>
                <a:gd name="T2" fmla="*/ 26 w 18"/>
                <a:gd name="T3" fmla="*/ 82 h 20"/>
                <a:gd name="T4" fmla="*/ 76 w 18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8" y="8"/>
                  </a:moveTo>
                  <a:cubicBezTo>
                    <a:pt x="18" y="8"/>
                    <a:pt x="5" y="3"/>
                    <a:pt x="6" y="20"/>
                  </a:cubicBezTo>
                  <a:cubicBezTo>
                    <a:pt x="6" y="20"/>
                    <a:pt x="0" y="0"/>
                    <a:pt x="1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1" name="Freeform 24">
              <a:extLst>
                <a:ext uri="{FF2B5EF4-FFF2-40B4-BE49-F238E27FC236}">
                  <a16:creationId xmlns:a16="http://schemas.microsoft.com/office/drawing/2014/main" id="{ED7B8493-2436-4D61-9EC2-30E215EDD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375"/>
              <a:ext cx="68" cy="34"/>
            </a:xfrm>
            <a:custGeom>
              <a:avLst/>
              <a:gdLst>
                <a:gd name="T0" fmla="*/ 0 w 43"/>
                <a:gd name="T1" fmla="*/ 5 h 21"/>
                <a:gd name="T2" fmla="*/ 171 w 43"/>
                <a:gd name="T3" fmla="*/ 89 h 21"/>
                <a:gd name="T4" fmla="*/ 0 w 43"/>
                <a:gd name="T5" fmla="*/ 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1">
                  <a:moveTo>
                    <a:pt x="0" y="1"/>
                  </a:moveTo>
                  <a:cubicBezTo>
                    <a:pt x="0" y="1"/>
                    <a:pt x="24" y="0"/>
                    <a:pt x="43" y="21"/>
                  </a:cubicBezTo>
                  <a:cubicBezTo>
                    <a:pt x="43" y="21"/>
                    <a:pt x="2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2" name="Freeform 25">
              <a:extLst>
                <a:ext uri="{FF2B5EF4-FFF2-40B4-BE49-F238E27FC236}">
                  <a16:creationId xmlns:a16="http://schemas.microsoft.com/office/drawing/2014/main" id="{82894CFF-6F31-47DF-A6AB-DE1DC809E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3495"/>
              <a:ext cx="92" cy="32"/>
            </a:xfrm>
            <a:custGeom>
              <a:avLst/>
              <a:gdLst>
                <a:gd name="T0" fmla="*/ 232 w 58"/>
                <a:gd name="T1" fmla="*/ 0 h 20"/>
                <a:gd name="T2" fmla="*/ 0 w 58"/>
                <a:gd name="T3" fmla="*/ 82 h 20"/>
                <a:gd name="T4" fmla="*/ 232 w 5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0">
                  <a:moveTo>
                    <a:pt x="58" y="0"/>
                  </a:moveTo>
                  <a:cubicBezTo>
                    <a:pt x="58" y="0"/>
                    <a:pt x="43" y="15"/>
                    <a:pt x="0" y="20"/>
                  </a:cubicBezTo>
                  <a:cubicBezTo>
                    <a:pt x="0" y="20"/>
                    <a:pt x="39" y="20"/>
                    <a:pt x="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3" name="Freeform 26">
              <a:extLst>
                <a:ext uri="{FF2B5EF4-FFF2-40B4-BE49-F238E27FC236}">
                  <a16:creationId xmlns:a16="http://schemas.microsoft.com/office/drawing/2014/main" id="{A71B9D14-6DD4-4407-8D98-72E4B1799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3071"/>
              <a:ext cx="53" cy="29"/>
            </a:xfrm>
            <a:custGeom>
              <a:avLst/>
              <a:gdLst>
                <a:gd name="T0" fmla="*/ 0 w 33"/>
                <a:gd name="T1" fmla="*/ 26 h 18"/>
                <a:gd name="T2" fmla="*/ 137 w 33"/>
                <a:gd name="T3" fmla="*/ 76 h 18"/>
                <a:gd name="T4" fmla="*/ 0 w 33"/>
                <a:gd name="T5" fmla="*/ 26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8">
                  <a:moveTo>
                    <a:pt x="0" y="6"/>
                  </a:moveTo>
                  <a:cubicBezTo>
                    <a:pt x="0" y="6"/>
                    <a:pt x="16" y="0"/>
                    <a:pt x="33" y="18"/>
                  </a:cubicBezTo>
                  <a:cubicBezTo>
                    <a:pt x="33" y="18"/>
                    <a:pt x="21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4" name="Freeform 27">
              <a:extLst>
                <a:ext uri="{FF2B5EF4-FFF2-40B4-BE49-F238E27FC236}">
                  <a16:creationId xmlns:a16="http://schemas.microsoft.com/office/drawing/2014/main" id="{A879FFD8-D55D-4AE5-9B0B-633901BFE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3044"/>
              <a:ext cx="43" cy="48"/>
            </a:xfrm>
            <a:custGeom>
              <a:avLst/>
              <a:gdLst>
                <a:gd name="T0" fmla="*/ 0 w 27"/>
                <a:gd name="T1" fmla="*/ 0 h 30"/>
                <a:gd name="T2" fmla="*/ 108 w 27"/>
                <a:gd name="T3" fmla="*/ 123 h 30"/>
                <a:gd name="T4" fmla="*/ 0 w 2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5" name="Freeform 28">
              <a:extLst>
                <a:ext uri="{FF2B5EF4-FFF2-40B4-BE49-F238E27FC236}">
                  <a16:creationId xmlns:a16="http://schemas.microsoft.com/office/drawing/2014/main" id="{CC356860-5777-4419-9A61-35773B083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544"/>
              <a:ext cx="80" cy="97"/>
            </a:xfrm>
            <a:custGeom>
              <a:avLst/>
              <a:gdLst>
                <a:gd name="T0" fmla="*/ 205 w 50"/>
                <a:gd name="T1" fmla="*/ 0 h 61"/>
                <a:gd name="T2" fmla="*/ 0 w 50"/>
                <a:gd name="T3" fmla="*/ 245 h 61"/>
                <a:gd name="T4" fmla="*/ 205 w 5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1">
                  <a:moveTo>
                    <a:pt x="50" y="0"/>
                  </a:moveTo>
                  <a:cubicBezTo>
                    <a:pt x="50" y="0"/>
                    <a:pt x="42" y="33"/>
                    <a:pt x="0" y="61"/>
                  </a:cubicBezTo>
                  <a:cubicBezTo>
                    <a:pt x="0" y="61"/>
                    <a:pt x="39" y="45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6" name="Freeform 29">
              <a:extLst>
                <a:ext uri="{FF2B5EF4-FFF2-40B4-BE49-F238E27FC236}">
                  <a16:creationId xmlns:a16="http://schemas.microsoft.com/office/drawing/2014/main" id="{FC8622BF-8FEF-4393-912E-260831E3C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765"/>
              <a:ext cx="40" cy="43"/>
            </a:xfrm>
            <a:custGeom>
              <a:avLst/>
              <a:gdLst>
                <a:gd name="T0" fmla="*/ 0 w 25"/>
                <a:gd name="T1" fmla="*/ 0 h 27"/>
                <a:gd name="T2" fmla="*/ 102 w 25"/>
                <a:gd name="T3" fmla="*/ 108 h 27"/>
                <a:gd name="T4" fmla="*/ 0 w 2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0"/>
                  </a:moveTo>
                  <a:cubicBezTo>
                    <a:pt x="0" y="0"/>
                    <a:pt x="19" y="8"/>
                    <a:pt x="25" y="27"/>
                  </a:cubicBezTo>
                  <a:cubicBezTo>
                    <a:pt x="25" y="27"/>
                    <a:pt x="24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7" name="Freeform 30">
              <a:extLst>
                <a:ext uri="{FF2B5EF4-FFF2-40B4-BE49-F238E27FC236}">
                  <a16:creationId xmlns:a16="http://schemas.microsoft.com/office/drawing/2014/main" id="{DFA37ED6-4FFB-42C9-A8D6-EF3DE2124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617"/>
              <a:ext cx="26" cy="72"/>
            </a:xfrm>
            <a:custGeom>
              <a:avLst/>
              <a:gdLst>
                <a:gd name="T0" fmla="*/ 68 w 16"/>
                <a:gd name="T1" fmla="*/ 0 h 45"/>
                <a:gd name="T2" fmla="*/ 55 w 16"/>
                <a:gd name="T3" fmla="*/ 184 h 45"/>
                <a:gd name="T4" fmla="*/ 68 w 1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16" y="0"/>
                    <a:pt x="0" y="19"/>
                    <a:pt x="13" y="45"/>
                  </a:cubicBezTo>
                  <a:cubicBezTo>
                    <a:pt x="13" y="45"/>
                    <a:pt x="2" y="26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8" name="Freeform 31">
              <a:extLst>
                <a:ext uri="{FF2B5EF4-FFF2-40B4-BE49-F238E27FC236}">
                  <a16:creationId xmlns:a16="http://schemas.microsoft.com/office/drawing/2014/main" id="{73182626-B5F9-4C22-8AE9-23793FC39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742"/>
              <a:ext cx="45" cy="28"/>
            </a:xfrm>
            <a:custGeom>
              <a:avLst/>
              <a:gdLst>
                <a:gd name="T0" fmla="*/ 0 w 28"/>
                <a:gd name="T1" fmla="*/ 0 h 18"/>
                <a:gd name="T2" fmla="*/ 116 w 28"/>
                <a:gd name="T3" fmla="*/ 68 h 18"/>
                <a:gd name="T4" fmla="*/ 0 w 28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0" y="0"/>
                  </a:moveTo>
                  <a:cubicBezTo>
                    <a:pt x="0" y="0"/>
                    <a:pt x="17" y="2"/>
                    <a:pt x="28" y="18"/>
                  </a:cubicBezTo>
                  <a:cubicBezTo>
                    <a:pt x="28" y="18"/>
                    <a:pt x="16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9" name="Freeform 32">
              <a:extLst>
                <a:ext uri="{FF2B5EF4-FFF2-40B4-BE49-F238E27FC236}">
                  <a16:creationId xmlns:a16="http://schemas.microsoft.com/office/drawing/2014/main" id="{361A0ADF-9902-42E3-900D-F8F4CBD5F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2826"/>
              <a:ext cx="21" cy="67"/>
            </a:xfrm>
            <a:custGeom>
              <a:avLst/>
              <a:gdLst>
                <a:gd name="T0" fmla="*/ 55 w 13"/>
                <a:gd name="T1" fmla="*/ 0 h 42"/>
                <a:gd name="T2" fmla="*/ 0 w 13"/>
                <a:gd name="T3" fmla="*/ 171 h 42"/>
                <a:gd name="T4" fmla="*/ 55 w 13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13" y="0"/>
                    <a:pt x="1" y="21"/>
                    <a:pt x="0" y="42"/>
                  </a:cubicBezTo>
                  <a:cubicBezTo>
                    <a:pt x="0" y="42"/>
                    <a:pt x="5" y="11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0" name="Freeform 33">
              <a:extLst>
                <a:ext uri="{FF2B5EF4-FFF2-40B4-BE49-F238E27FC236}">
                  <a16:creationId xmlns:a16="http://schemas.microsoft.com/office/drawing/2014/main" id="{45A6EAFA-8FF7-4AED-8F1A-C393846C0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3328"/>
              <a:ext cx="21" cy="41"/>
            </a:xfrm>
            <a:custGeom>
              <a:avLst/>
              <a:gdLst>
                <a:gd name="T0" fmla="*/ 55 w 13"/>
                <a:gd name="T1" fmla="*/ 0 h 26"/>
                <a:gd name="T2" fmla="*/ 0 w 13"/>
                <a:gd name="T3" fmla="*/ 103 h 26"/>
                <a:gd name="T4" fmla="*/ 55 w 13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6">
                  <a:moveTo>
                    <a:pt x="13" y="0"/>
                  </a:moveTo>
                  <a:cubicBezTo>
                    <a:pt x="13" y="0"/>
                    <a:pt x="0" y="8"/>
                    <a:pt x="0" y="26"/>
                  </a:cubicBezTo>
                  <a:cubicBezTo>
                    <a:pt x="0" y="26"/>
                    <a:pt x="5" y="5"/>
                    <a:pt x="13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1" name="Freeform 34">
              <a:extLst>
                <a:ext uri="{FF2B5EF4-FFF2-40B4-BE49-F238E27FC236}">
                  <a16:creationId xmlns:a16="http://schemas.microsoft.com/office/drawing/2014/main" id="{A8632A9E-A380-40C8-8B04-0893DE598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450"/>
              <a:ext cx="23" cy="62"/>
            </a:xfrm>
            <a:custGeom>
              <a:avLst/>
              <a:gdLst>
                <a:gd name="T0" fmla="*/ 0 w 15"/>
                <a:gd name="T1" fmla="*/ 0 h 39"/>
                <a:gd name="T2" fmla="*/ 48 w 15"/>
                <a:gd name="T3" fmla="*/ 157 h 39"/>
                <a:gd name="T4" fmla="*/ 0 w 15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0" y="0"/>
                  </a:moveTo>
                  <a:cubicBezTo>
                    <a:pt x="0" y="0"/>
                    <a:pt x="12" y="14"/>
                    <a:pt x="13" y="39"/>
                  </a:cubicBezTo>
                  <a:cubicBezTo>
                    <a:pt x="13" y="39"/>
                    <a:pt x="15" y="1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2" name="Freeform 35">
              <a:extLst>
                <a:ext uri="{FF2B5EF4-FFF2-40B4-BE49-F238E27FC236}">
                  <a16:creationId xmlns:a16="http://schemas.microsoft.com/office/drawing/2014/main" id="{69018CE6-8CE6-4532-9AD4-5B36D452F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275"/>
              <a:ext cx="58" cy="97"/>
            </a:xfrm>
            <a:custGeom>
              <a:avLst/>
              <a:gdLst>
                <a:gd name="T0" fmla="*/ 0 w 36"/>
                <a:gd name="T1" fmla="*/ 0 h 61"/>
                <a:gd name="T2" fmla="*/ 150 w 36"/>
                <a:gd name="T3" fmla="*/ 245 h 61"/>
                <a:gd name="T4" fmla="*/ 0 w 36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0" y="0"/>
                    <a:pt x="9" y="30"/>
                    <a:pt x="36" y="61"/>
                  </a:cubicBezTo>
                  <a:cubicBezTo>
                    <a:pt x="36" y="61"/>
                    <a:pt x="6" y="20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3" name="Freeform 36">
              <a:extLst>
                <a:ext uri="{FF2B5EF4-FFF2-40B4-BE49-F238E27FC236}">
                  <a16:creationId xmlns:a16="http://schemas.microsoft.com/office/drawing/2014/main" id="{7622498A-49BA-4C33-A5E5-A7D55473D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877"/>
              <a:ext cx="34" cy="17"/>
            </a:xfrm>
            <a:custGeom>
              <a:avLst/>
              <a:gdLst>
                <a:gd name="T0" fmla="*/ 0 w 21"/>
                <a:gd name="T1" fmla="*/ 0 h 11"/>
                <a:gd name="T2" fmla="*/ 89 w 21"/>
                <a:gd name="T3" fmla="*/ 5 h 11"/>
                <a:gd name="T4" fmla="*/ 0 w 21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0" y="0"/>
                    <a:pt x="8" y="11"/>
                    <a:pt x="21" y="1"/>
                  </a:cubicBezTo>
                  <a:cubicBezTo>
                    <a:pt x="21" y="1"/>
                    <a:pt x="12" y="8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4" name="Freeform 37">
              <a:extLst>
                <a:ext uri="{FF2B5EF4-FFF2-40B4-BE49-F238E27FC236}">
                  <a16:creationId xmlns:a16="http://schemas.microsoft.com/office/drawing/2014/main" id="{C1948018-62C5-4908-B5D7-758604194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194"/>
              <a:ext cx="19" cy="64"/>
            </a:xfrm>
            <a:custGeom>
              <a:avLst/>
              <a:gdLst>
                <a:gd name="T0" fmla="*/ 0 w 12"/>
                <a:gd name="T1" fmla="*/ 0 h 40"/>
                <a:gd name="T2" fmla="*/ 48 w 12"/>
                <a:gd name="T3" fmla="*/ 163 h 40"/>
                <a:gd name="T4" fmla="*/ 0 w 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0" y="0"/>
                    <a:pt x="6" y="33"/>
                    <a:pt x="12" y="40"/>
                  </a:cubicBezTo>
                  <a:cubicBezTo>
                    <a:pt x="12" y="40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FB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5" name="Freeform 38">
              <a:extLst>
                <a:ext uri="{FF2B5EF4-FFF2-40B4-BE49-F238E27FC236}">
                  <a16:creationId xmlns:a16="http://schemas.microsoft.com/office/drawing/2014/main" id="{7D5A301B-7DB3-40AA-AE4E-BEFA63561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626"/>
              <a:ext cx="1017" cy="192"/>
            </a:xfrm>
            <a:custGeom>
              <a:avLst/>
              <a:gdLst>
                <a:gd name="T0" fmla="*/ 2577 w 639"/>
                <a:gd name="T1" fmla="*/ 271 h 121"/>
                <a:gd name="T2" fmla="*/ 2098 w 639"/>
                <a:gd name="T3" fmla="*/ 484 h 121"/>
                <a:gd name="T4" fmla="*/ 0 w 639"/>
                <a:gd name="T5" fmla="*/ 0 h 121"/>
                <a:gd name="T6" fmla="*/ 2099 w 639"/>
                <a:gd name="T7" fmla="*/ 403 h 121"/>
                <a:gd name="T8" fmla="*/ 2577 w 639"/>
                <a:gd name="T9" fmla="*/ 271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9" h="121">
                  <a:moveTo>
                    <a:pt x="639" y="68"/>
                  </a:moveTo>
                  <a:cubicBezTo>
                    <a:pt x="639" y="68"/>
                    <a:pt x="563" y="121"/>
                    <a:pt x="520" y="121"/>
                  </a:cubicBezTo>
                  <a:cubicBezTo>
                    <a:pt x="476" y="121"/>
                    <a:pt x="52" y="44"/>
                    <a:pt x="0" y="0"/>
                  </a:cubicBezTo>
                  <a:cubicBezTo>
                    <a:pt x="0" y="0"/>
                    <a:pt x="450" y="107"/>
                    <a:pt x="521" y="101"/>
                  </a:cubicBezTo>
                  <a:cubicBezTo>
                    <a:pt x="593" y="96"/>
                    <a:pt x="607" y="80"/>
                    <a:pt x="639" y="68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6" name="Freeform 39">
              <a:extLst>
                <a:ext uri="{FF2B5EF4-FFF2-40B4-BE49-F238E27FC236}">
                  <a16:creationId xmlns:a16="http://schemas.microsoft.com/office/drawing/2014/main" id="{A331DAFC-E4C2-49A3-8AE7-C96B139E7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297"/>
              <a:ext cx="467" cy="265"/>
            </a:xfrm>
            <a:custGeom>
              <a:avLst/>
              <a:gdLst>
                <a:gd name="T0" fmla="*/ 13 w 293"/>
                <a:gd name="T1" fmla="*/ 350 h 166"/>
                <a:gd name="T2" fmla="*/ 316 w 293"/>
                <a:gd name="T3" fmla="*/ 530 h 166"/>
                <a:gd name="T4" fmla="*/ 942 w 293"/>
                <a:gd name="T5" fmla="*/ 227 h 166"/>
                <a:gd name="T6" fmla="*/ 1186 w 293"/>
                <a:gd name="T7" fmla="*/ 21 h 166"/>
                <a:gd name="T8" fmla="*/ 948 w 293"/>
                <a:gd name="T9" fmla="*/ 326 h 166"/>
                <a:gd name="T10" fmla="*/ 274 w 293"/>
                <a:gd name="T11" fmla="*/ 599 h 166"/>
                <a:gd name="T12" fmla="*/ 13 w 293"/>
                <a:gd name="T13" fmla="*/ 350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3" h="166">
                  <a:moveTo>
                    <a:pt x="3" y="86"/>
                  </a:moveTo>
                  <a:cubicBezTo>
                    <a:pt x="3" y="86"/>
                    <a:pt x="3" y="116"/>
                    <a:pt x="78" y="130"/>
                  </a:cubicBezTo>
                  <a:cubicBezTo>
                    <a:pt x="153" y="143"/>
                    <a:pt x="217" y="81"/>
                    <a:pt x="233" y="56"/>
                  </a:cubicBezTo>
                  <a:cubicBezTo>
                    <a:pt x="250" y="30"/>
                    <a:pt x="276" y="0"/>
                    <a:pt x="293" y="5"/>
                  </a:cubicBezTo>
                  <a:cubicBezTo>
                    <a:pt x="293" y="5"/>
                    <a:pt x="255" y="21"/>
                    <a:pt x="234" y="80"/>
                  </a:cubicBezTo>
                  <a:cubicBezTo>
                    <a:pt x="213" y="140"/>
                    <a:pt x="110" y="166"/>
                    <a:pt x="68" y="147"/>
                  </a:cubicBezTo>
                  <a:cubicBezTo>
                    <a:pt x="26" y="128"/>
                    <a:pt x="0" y="112"/>
                    <a:pt x="3" y="86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7" name="Freeform 40">
              <a:extLst>
                <a:ext uri="{FF2B5EF4-FFF2-40B4-BE49-F238E27FC236}">
                  <a16:creationId xmlns:a16="http://schemas.microsoft.com/office/drawing/2014/main" id="{377DE3C6-6E69-4FDF-8D72-451737325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452"/>
              <a:ext cx="243" cy="119"/>
            </a:xfrm>
            <a:custGeom>
              <a:avLst/>
              <a:gdLst>
                <a:gd name="T0" fmla="*/ 0 w 153"/>
                <a:gd name="T1" fmla="*/ 108 h 75"/>
                <a:gd name="T2" fmla="*/ 613 w 153"/>
                <a:gd name="T3" fmla="*/ 0 h 75"/>
                <a:gd name="T4" fmla="*/ 0 w 153"/>
                <a:gd name="T5" fmla="*/ 108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3" h="75">
                  <a:moveTo>
                    <a:pt x="0" y="27"/>
                  </a:moveTo>
                  <a:cubicBezTo>
                    <a:pt x="0" y="27"/>
                    <a:pt x="93" y="62"/>
                    <a:pt x="153" y="0"/>
                  </a:cubicBezTo>
                  <a:cubicBezTo>
                    <a:pt x="153" y="0"/>
                    <a:pt x="109" y="75"/>
                    <a:pt x="0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8" name="Freeform 41">
              <a:extLst>
                <a:ext uri="{FF2B5EF4-FFF2-40B4-BE49-F238E27FC236}">
                  <a16:creationId xmlns:a16="http://schemas.microsoft.com/office/drawing/2014/main" id="{A5B8215B-D35E-4E62-97E5-876B9BF50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3415"/>
              <a:ext cx="134" cy="303"/>
            </a:xfrm>
            <a:custGeom>
              <a:avLst/>
              <a:gdLst>
                <a:gd name="T0" fmla="*/ 0 w 84"/>
                <a:gd name="T1" fmla="*/ 0 h 190"/>
                <a:gd name="T2" fmla="*/ 206 w 84"/>
                <a:gd name="T3" fmla="*/ 770 h 190"/>
                <a:gd name="T4" fmla="*/ 0 w 84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90">
                  <a:moveTo>
                    <a:pt x="0" y="0"/>
                  </a:moveTo>
                  <a:cubicBezTo>
                    <a:pt x="0" y="0"/>
                    <a:pt x="84" y="81"/>
                    <a:pt x="51" y="190"/>
                  </a:cubicBezTo>
                  <a:cubicBezTo>
                    <a:pt x="51" y="190"/>
                    <a:pt x="53" y="87"/>
                    <a:pt x="0" y="0"/>
                  </a:cubicBezTo>
                  <a:close/>
                </a:path>
              </a:pathLst>
            </a:custGeom>
            <a:solidFill>
              <a:srgbClr val="EE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9" name="Freeform 42">
              <a:extLst>
                <a:ext uri="{FF2B5EF4-FFF2-40B4-BE49-F238E27FC236}">
                  <a16:creationId xmlns:a16="http://schemas.microsoft.com/office/drawing/2014/main" id="{2871CDEB-52CB-4DD9-A922-AD2DE9ED8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3514"/>
              <a:ext cx="68" cy="228"/>
            </a:xfrm>
            <a:custGeom>
              <a:avLst/>
              <a:gdLst>
                <a:gd name="T0" fmla="*/ 0 w 43"/>
                <a:gd name="T1" fmla="*/ 0 h 143"/>
                <a:gd name="T2" fmla="*/ 5 w 43"/>
                <a:gd name="T3" fmla="*/ 580 h 143"/>
                <a:gd name="T4" fmla="*/ 0 w 43"/>
                <a:gd name="T5" fmla="*/ 0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43">
                  <a:moveTo>
                    <a:pt x="0" y="0"/>
                  </a:moveTo>
                  <a:cubicBezTo>
                    <a:pt x="0" y="0"/>
                    <a:pt x="43" y="106"/>
                    <a:pt x="1" y="143"/>
                  </a:cubicBezTo>
                  <a:cubicBezTo>
                    <a:pt x="1" y="143"/>
                    <a:pt x="33" y="10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0" name="Freeform 43">
              <a:extLst>
                <a:ext uri="{FF2B5EF4-FFF2-40B4-BE49-F238E27FC236}">
                  <a16:creationId xmlns:a16="http://schemas.microsoft.com/office/drawing/2014/main" id="{09B127FE-F40A-49A8-81CB-516FD279F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" y="2792"/>
              <a:ext cx="270" cy="520"/>
            </a:xfrm>
            <a:custGeom>
              <a:avLst/>
              <a:gdLst>
                <a:gd name="T0" fmla="*/ 681 w 170"/>
                <a:gd name="T1" fmla="*/ 0 h 326"/>
                <a:gd name="T2" fmla="*/ 502 w 170"/>
                <a:gd name="T3" fmla="*/ 1322 h 326"/>
                <a:gd name="T4" fmla="*/ 681 w 170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0" h="326">
                  <a:moveTo>
                    <a:pt x="170" y="0"/>
                  </a:moveTo>
                  <a:cubicBezTo>
                    <a:pt x="170" y="0"/>
                    <a:pt x="0" y="68"/>
                    <a:pt x="125" y="326"/>
                  </a:cubicBezTo>
                  <a:cubicBezTo>
                    <a:pt x="125" y="326"/>
                    <a:pt x="40" y="108"/>
                    <a:pt x="170" y="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1" name="Freeform 44">
              <a:extLst>
                <a:ext uri="{FF2B5EF4-FFF2-40B4-BE49-F238E27FC236}">
                  <a16:creationId xmlns:a16="http://schemas.microsoft.com/office/drawing/2014/main" id="{30861E12-00DE-461C-A581-4E7FBC13D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522"/>
              <a:ext cx="140" cy="143"/>
            </a:xfrm>
            <a:custGeom>
              <a:avLst/>
              <a:gdLst>
                <a:gd name="T0" fmla="*/ 0 w 88"/>
                <a:gd name="T1" fmla="*/ 361 h 90"/>
                <a:gd name="T2" fmla="*/ 121 w 88"/>
                <a:gd name="T3" fmla="*/ 176 h 90"/>
                <a:gd name="T4" fmla="*/ 355 w 88"/>
                <a:gd name="T5" fmla="*/ 0 h 90"/>
                <a:gd name="T6" fmla="*/ 183 w 88"/>
                <a:gd name="T7" fmla="*/ 176 h 90"/>
                <a:gd name="T8" fmla="*/ 0 w 88"/>
                <a:gd name="T9" fmla="*/ 361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90">
                  <a:moveTo>
                    <a:pt x="0" y="90"/>
                  </a:moveTo>
                  <a:cubicBezTo>
                    <a:pt x="0" y="90"/>
                    <a:pt x="19" y="51"/>
                    <a:pt x="30" y="44"/>
                  </a:cubicBezTo>
                  <a:cubicBezTo>
                    <a:pt x="41" y="36"/>
                    <a:pt x="81" y="12"/>
                    <a:pt x="88" y="0"/>
                  </a:cubicBezTo>
                  <a:cubicBezTo>
                    <a:pt x="88" y="0"/>
                    <a:pt x="80" y="24"/>
                    <a:pt x="45" y="44"/>
                  </a:cubicBezTo>
                  <a:cubicBezTo>
                    <a:pt x="10" y="63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E8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2" name="Freeform 45">
              <a:extLst>
                <a:ext uri="{FF2B5EF4-FFF2-40B4-BE49-F238E27FC236}">
                  <a16:creationId xmlns:a16="http://schemas.microsoft.com/office/drawing/2014/main" id="{64C5139B-96CB-49F7-BAE2-231E88153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842"/>
              <a:ext cx="38" cy="73"/>
            </a:xfrm>
            <a:custGeom>
              <a:avLst/>
              <a:gdLst>
                <a:gd name="T0" fmla="*/ 95 w 24"/>
                <a:gd name="T1" fmla="*/ 0 h 46"/>
                <a:gd name="T2" fmla="*/ 16 w 24"/>
                <a:gd name="T3" fmla="*/ 184 h 46"/>
                <a:gd name="T4" fmla="*/ 95 w 24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6">
                  <a:moveTo>
                    <a:pt x="24" y="0"/>
                  </a:moveTo>
                  <a:cubicBezTo>
                    <a:pt x="24" y="0"/>
                    <a:pt x="4" y="27"/>
                    <a:pt x="4" y="46"/>
                  </a:cubicBezTo>
                  <a:cubicBezTo>
                    <a:pt x="4" y="46"/>
                    <a:pt x="0" y="22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3" name="Freeform 46">
              <a:extLst>
                <a:ext uri="{FF2B5EF4-FFF2-40B4-BE49-F238E27FC236}">
                  <a16:creationId xmlns:a16="http://schemas.microsoft.com/office/drawing/2014/main" id="{CE57F166-DA8E-42C4-9926-4CB05EB0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506"/>
              <a:ext cx="57" cy="177"/>
            </a:xfrm>
            <a:custGeom>
              <a:avLst/>
              <a:gdLst>
                <a:gd name="T0" fmla="*/ 8 w 36"/>
                <a:gd name="T1" fmla="*/ 0 h 111"/>
                <a:gd name="T2" fmla="*/ 90 w 36"/>
                <a:gd name="T3" fmla="*/ 198 h 111"/>
                <a:gd name="T4" fmla="*/ 33 w 36"/>
                <a:gd name="T5" fmla="*/ 450 h 111"/>
                <a:gd name="T6" fmla="*/ 40 w 36"/>
                <a:gd name="T7" fmla="*/ 292 h 111"/>
                <a:gd name="T8" fmla="*/ 8 w 36"/>
                <a:gd name="T9" fmla="*/ 0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11">
                  <a:moveTo>
                    <a:pt x="2" y="0"/>
                  </a:moveTo>
                  <a:cubicBezTo>
                    <a:pt x="2" y="0"/>
                    <a:pt x="36" y="12"/>
                    <a:pt x="23" y="49"/>
                  </a:cubicBezTo>
                  <a:cubicBezTo>
                    <a:pt x="9" y="86"/>
                    <a:pt x="1" y="91"/>
                    <a:pt x="8" y="111"/>
                  </a:cubicBezTo>
                  <a:cubicBezTo>
                    <a:pt x="8" y="111"/>
                    <a:pt x="0" y="102"/>
                    <a:pt x="10" y="72"/>
                  </a:cubicBezTo>
                  <a:cubicBezTo>
                    <a:pt x="21" y="42"/>
                    <a:pt x="35" y="27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4" name="Freeform 47">
              <a:extLst>
                <a:ext uri="{FF2B5EF4-FFF2-40B4-BE49-F238E27FC236}">
                  <a16:creationId xmlns:a16="http://schemas.microsoft.com/office/drawing/2014/main" id="{988E7951-A0B9-4332-B70E-80ACF0C54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3109"/>
              <a:ext cx="44" cy="64"/>
            </a:xfrm>
            <a:custGeom>
              <a:avLst/>
              <a:gdLst>
                <a:gd name="T0" fmla="*/ 0 w 28"/>
                <a:gd name="T1" fmla="*/ 0 h 40"/>
                <a:gd name="T2" fmla="*/ 108 w 28"/>
                <a:gd name="T3" fmla="*/ 163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0" y="0"/>
                    <a:pt x="25" y="11"/>
                    <a:pt x="28" y="40"/>
                  </a:cubicBezTo>
                  <a:cubicBezTo>
                    <a:pt x="28" y="40"/>
                    <a:pt x="2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5" name="Freeform 48">
              <a:extLst>
                <a:ext uri="{FF2B5EF4-FFF2-40B4-BE49-F238E27FC236}">
                  <a16:creationId xmlns:a16="http://schemas.microsoft.com/office/drawing/2014/main" id="{D11728F7-CD37-4FB6-8EF8-565F0ABE3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3188"/>
              <a:ext cx="94" cy="27"/>
            </a:xfrm>
            <a:custGeom>
              <a:avLst/>
              <a:gdLst>
                <a:gd name="T0" fmla="*/ 0 w 59"/>
                <a:gd name="T1" fmla="*/ 0 h 17"/>
                <a:gd name="T2" fmla="*/ 239 w 59"/>
                <a:gd name="T3" fmla="*/ 35 h 17"/>
                <a:gd name="T4" fmla="*/ 0 w 5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7">
                  <a:moveTo>
                    <a:pt x="0" y="0"/>
                  </a:moveTo>
                  <a:cubicBezTo>
                    <a:pt x="0" y="0"/>
                    <a:pt x="30" y="15"/>
                    <a:pt x="59" y="9"/>
                  </a:cubicBezTo>
                  <a:cubicBezTo>
                    <a:pt x="59" y="9"/>
                    <a:pt x="32" y="1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6" name="Freeform 49">
              <a:extLst>
                <a:ext uri="{FF2B5EF4-FFF2-40B4-BE49-F238E27FC236}">
                  <a16:creationId xmlns:a16="http://schemas.microsoft.com/office/drawing/2014/main" id="{8A034E5C-45FE-457E-84A8-57ED5686E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2722"/>
              <a:ext cx="175" cy="235"/>
            </a:xfrm>
            <a:custGeom>
              <a:avLst/>
              <a:gdLst>
                <a:gd name="T0" fmla="*/ 442 w 110"/>
                <a:gd name="T1" fmla="*/ 0 h 147"/>
                <a:gd name="T2" fmla="*/ 253 w 110"/>
                <a:gd name="T3" fmla="*/ 209 h 147"/>
                <a:gd name="T4" fmla="*/ 0 w 110"/>
                <a:gd name="T5" fmla="*/ 601 h 147"/>
                <a:gd name="T6" fmla="*/ 232 w 110"/>
                <a:gd name="T7" fmla="*/ 253 h 147"/>
                <a:gd name="T8" fmla="*/ 442 w 110"/>
                <a:gd name="T9" fmla="*/ 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47">
                  <a:moveTo>
                    <a:pt x="110" y="0"/>
                  </a:moveTo>
                  <a:cubicBezTo>
                    <a:pt x="110" y="0"/>
                    <a:pt x="93" y="32"/>
                    <a:pt x="63" y="51"/>
                  </a:cubicBezTo>
                  <a:cubicBezTo>
                    <a:pt x="32" y="71"/>
                    <a:pt x="3" y="129"/>
                    <a:pt x="0" y="147"/>
                  </a:cubicBezTo>
                  <a:cubicBezTo>
                    <a:pt x="0" y="147"/>
                    <a:pt x="25" y="86"/>
                    <a:pt x="58" y="62"/>
                  </a:cubicBezTo>
                  <a:cubicBezTo>
                    <a:pt x="74" y="51"/>
                    <a:pt x="107" y="19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7" name="Freeform 50">
              <a:extLst>
                <a:ext uri="{FF2B5EF4-FFF2-40B4-BE49-F238E27FC236}">
                  <a16:creationId xmlns:a16="http://schemas.microsoft.com/office/drawing/2014/main" id="{50B4FD76-8B69-4F43-85AF-5CD78D0D6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3238"/>
              <a:ext cx="187" cy="262"/>
            </a:xfrm>
            <a:custGeom>
              <a:avLst/>
              <a:gdLst>
                <a:gd name="T0" fmla="*/ 0 w 117"/>
                <a:gd name="T1" fmla="*/ 0 h 164"/>
                <a:gd name="T2" fmla="*/ 478 w 117"/>
                <a:gd name="T3" fmla="*/ 669 h 164"/>
                <a:gd name="T4" fmla="*/ 0 w 117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4">
                  <a:moveTo>
                    <a:pt x="0" y="0"/>
                  </a:moveTo>
                  <a:cubicBezTo>
                    <a:pt x="0" y="0"/>
                    <a:pt x="5" y="95"/>
                    <a:pt x="117" y="164"/>
                  </a:cubicBezTo>
                  <a:cubicBezTo>
                    <a:pt x="117" y="164"/>
                    <a:pt x="24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8" name="Freeform 51">
              <a:extLst>
                <a:ext uri="{FF2B5EF4-FFF2-40B4-BE49-F238E27FC236}">
                  <a16:creationId xmlns:a16="http://schemas.microsoft.com/office/drawing/2014/main" id="{BE11F736-6872-47C7-8F36-BD32E6524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402"/>
              <a:ext cx="167" cy="40"/>
            </a:xfrm>
            <a:custGeom>
              <a:avLst/>
              <a:gdLst>
                <a:gd name="T0" fmla="*/ 0 w 105"/>
                <a:gd name="T1" fmla="*/ 5 h 25"/>
                <a:gd name="T2" fmla="*/ 423 w 105"/>
                <a:gd name="T3" fmla="*/ 102 h 25"/>
                <a:gd name="T4" fmla="*/ 0 w 105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5">
                  <a:moveTo>
                    <a:pt x="0" y="1"/>
                  </a:moveTo>
                  <a:cubicBezTo>
                    <a:pt x="0" y="1"/>
                    <a:pt x="36" y="20"/>
                    <a:pt x="105" y="25"/>
                  </a:cubicBezTo>
                  <a:cubicBezTo>
                    <a:pt x="105" y="25"/>
                    <a:pt x="18" y="10"/>
                    <a:pt x="0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9" name="Freeform 52">
              <a:extLst>
                <a:ext uri="{FF2B5EF4-FFF2-40B4-BE49-F238E27FC236}">
                  <a16:creationId xmlns:a16="http://schemas.microsoft.com/office/drawing/2014/main" id="{8E2E31AB-2054-4453-AA3F-842E67282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2463"/>
              <a:ext cx="121" cy="68"/>
            </a:xfrm>
            <a:custGeom>
              <a:avLst/>
              <a:gdLst>
                <a:gd name="T0" fmla="*/ 307 w 76"/>
                <a:gd name="T1" fmla="*/ 171 h 43"/>
                <a:gd name="T2" fmla="*/ 0 w 76"/>
                <a:gd name="T3" fmla="*/ 0 h 43"/>
                <a:gd name="T4" fmla="*/ 307 w 76"/>
                <a:gd name="T5" fmla="*/ 17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43">
                  <a:moveTo>
                    <a:pt x="76" y="43"/>
                  </a:moveTo>
                  <a:cubicBezTo>
                    <a:pt x="76" y="43"/>
                    <a:pt x="53" y="17"/>
                    <a:pt x="0" y="0"/>
                  </a:cubicBezTo>
                  <a:cubicBezTo>
                    <a:pt x="0" y="0"/>
                    <a:pt x="65" y="14"/>
                    <a:pt x="76" y="43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0" name="Freeform 53">
              <a:extLst>
                <a:ext uri="{FF2B5EF4-FFF2-40B4-BE49-F238E27FC236}">
                  <a16:creationId xmlns:a16="http://schemas.microsoft.com/office/drawing/2014/main" id="{25233129-29E1-4705-903D-1A7FC499F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405"/>
              <a:ext cx="169" cy="37"/>
            </a:xfrm>
            <a:custGeom>
              <a:avLst/>
              <a:gdLst>
                <a:gd name="T0" fmla="*/ 0 w 106"/>
                <a:gd name="T1" fmla="*/ 0 h 23"/>
                <a:gd name="T2" fmla="*/ 429 w 106"/>
                <a:gd name="T3" fmla="*/ 97 h 23"/>
                <a:gd name="T4" fmla="*/ 0 w 106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6" h="23">
                  <a:moveTo>
                    <a:pt x="0" y="0"/>
                  </a:moveTo>
                  <a:cubicBezTo>
                    <a:pt x="0" y="0"/>
                    <a:pt x="62" y="21"/>
                    <a:pt x="106" y="23"/>
                  </a:cubicBezTo>
                  <a:cubicBezTo>
                    <a:pt x="106" y="23"/>
                    <a:pt x="28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1" name="Freeform 54">
              <a:extLst>
                <a:ext uri="{FF2B5EF4-FFF2-40B4-BE49-F238E27FC236}">
                  <a16:creationId xmlns:a16="http://schemas.microsoft.com/office/drawing/2014/main" id="{0018CD64-1B55-4950-A682-458F3B825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2474"/>
              <a:ext cx="86" cy="56"/>
            </a:xfrm>
            <a:custGeom>
              <a:avLst/>
              <a:gdLst>
                <a:gd name="T0" fmla="*/ 0 w 54"/>
                <a:gd name="T1" fmla="*/ 0 h 35"/>
                <a:gd name="T2" fmla="*/ 218 w 54"/>
                <a:gd name="T3" fmla="*/ 144 h 35"/>
                <a:gd name="T4" fmla="*/ 0 w 5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5">
                  <a:moveTo>
                    <a:pt x="0" y="0"/>
                  </a:moveTo>
                  <a:cubicBezTo>
                    <a:pt x="0" y="0"/>
                    <a:pt x="46" y="19"/>
                    <a:pt x="54" y="35"/>
                  </a:cubicBezTo>
                  <a:cubicBezTo>
                    <a:pt x="54" y="35"/>
                    <a:pt x="53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2" name="Freeform 55">
              <a:extLst>
                <a:ext uri="{FF2B5EF4-FFF2-40B4-BE49-F238E27FC236}">
                  <a16:creationId xmlns:a16="http://schemas.microsoft.com/office/drawing/2014/main" id="{73615351-6BFB-4CE7-B55C-9BDC6965D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" y="2546"/>
              <a:ext cx="1837" cy="1311"/>
            </a:xfrm>
            <a:custGeom>
              <a:avLst/>
              <a:gdLst>
                <a:gd name="T0" fmla="*/ 3505 w 1154"/>
                <a:gd name="T1" fmla="*/ 0 h 823"/>
                <a:gd name="T2" fmla="*/ 3840 w 1154"/>
                <a:gd name="T3" fmla="*/ 825 h 823"/>
                <a:gd name="T4" fmla="*/ 3840 w 1154"/>
                <a:gd name="T5" fmla="*/ 2918 h 823"/>
                <a:gd name="T6" fmla="*/ 2724 w 1154"/>
                <a:gd name="T7" fmla="*/ 3192 h 823"/>
                <a:gd name="T8" fmla="*/ 0 w 1154"/>
                <a:gd name="T9" fmla="*/ 2053 h 8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4" h="823">
                  <a:moveTo>
                    <a:pt x="869" y="0"/>
                  </a:moveTo>
                  <a:cubicBezTo>
                    <a:pt x="904" y="50"/>
                    <a:pt x="936" y="117"/>
                    <a:pt x="952" y="204"/>
                  </a:cubicBezTo>
                  <a:cubicBezTo>
                    <a:pt x="997" y="457"/>
                    <a:pt x="1154" y="594"/>
                    <a:pt x="952" y="722"/>
                  </a:cubicBezTo>
                  <a:cubicBezTo>
                    <a:pt x="814" y="808"/>
                    <a:pt x="812" y="823"/>
                    <a:pt x="675" y="790"/>
                  </a:cubicBezTo>
                  <a:cubicBezTo>
                    <a:pt x="570" y="764"/>
                    <a:pt x="145" y="714"/>
                    <a:pt x="0" y="50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3" name="Freeform 56">
              <a:extLst>
                <a:ext uri="{FF2B5EF4-FFF2-40B4-BE49-F238E27FC236}">
                  <a16:creationId xmlns:a16="http://schemas.microsoft.com/office/drawing/2014/main" id="{2BA887DC-B8C8-46FE-BF9E-394FA48F5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405"/>
              <a:ext cx="290" cy="239"/>
            </a:xfrm>
            <a:custGeom>
              <a:avLst/>
              <a:gdLst>
                <a:gd name="T0" fmla="*/ 736 w 182"/>
                <a:gd name="T1" fmla="*/ 304 h 150"/>
                <a:gd name="T2" fmla="*/ 308 w 182"/>
                <a:gd name="T3" fmla="*/ 266 h 150"/>
                <a:gd name="T4" fmla="*/ 46 w 182"/>
                <a:gd name="T5" fmla="*/ 0 h 150"/>
                <a:gd name="T6" fmla="*/ 104 w 182"/>
                <a:gd name="T7" fmla="*/ 193 h 150"/>
                <a:gd name="T8" fmla="*/ 223 w 182"/>
                <a:gd name="T9" fmla="*/ 409 h 150"/>
                <a:gd name="T10" fmla="*/ 437 w 182"/>
                <a:gd name="T11" fmla="*/ 578 h 150"/>
                <a:gd name="T12" fmla="*/ 492 w 182"/>
                <a:gd name="T13" fmla="*/ 492 h 150"/>
                <a:gd name="T14" fmla="*/ 566 w 182"/>
                <a:gd name="T15" fmla="*/ 429 h 150"/>
                <a:gd name="T16" fmla="*/ 728 w 182"/>
                <a:gd name="T17" fmla="*/ 315 h 1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150">
                  <a:moveTo>
                    <a:pt x="182" y="75"/>
                  </a:moveTo>
                  <a:cubicBezTo>
                    <a:pt x="146" y="74"/>
                    <a:pt x="110" y="83"/>
                    <a:pt x="76" y="66"/>
                  </a:cubicBezTo>
                  <a:cubicBezTo>
                    <a:pt x="50" y="52"/>
                    <a:pt x="41" y="6"/>
                    <a:pt x="11" y="0"/>
                  </a:cubicBezTo>
                  <a:cubicBezTo>
                    <a:pt x="0" y="16"/>
                    <a:pt x="18" y="35"/>
                    <a:pt x="26" y="48"/>
                  </a:cubicBezTo>
                  <a:cubicBezTo>
                    <a:pt x="35" y="66"/>
                    <a:pt x="44" y="84"/>
                    <a:pt x="55" y="101"/>
                  </a:cubicBezTo>
                  <a:cubicBezTo>
                    <a:pt x="63" y="113"/>
                    <a:pt x="89" y="150"/>
                    <a:pt x="108" y="143"/>
                  </a:cubicBezTo>
                  <a:cubicBezTo>
                    <a:pt x="116" y="140"/>
                    <a:pt x="117" y="128"/>
                    <a:pt x="122" y="122"/>
                  </a:cubicBezTo>
                  <a:cubicBezTo>
                    <a:pt x="127" y="116"/>
                    <a:pt x="133" y="111"/>
                    <a:pt x="140" y="106"/>
                  </a:cubicBezTo>
                  <a:cubicBezTo>
                    <a:pt x="155" y="97"/>
                    <a:pt x="165" y="87"/>
                    <a:pt x="180" y="7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4" name="Freeform 57">
              <a:extLst>
                <a:ext uri="{FF2B5EF4-FFF2-40B4-BE49-F238E27FC236}">
                  <a16:creationId xmlns:a16="http://schemas.microsoft.com/office/drawing/2014/main" id="{883FCB00-2ED5-42A1-A115-403ABF451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976"/>
              <a:ext cx="27" cy="68"/>
            </a:xfrm>
            <a:custGeom>
              <a:avLst/>
              <a:gdLst>
                <a:gd name="T0" fmla="*/ 35 w 17"/>
                <a:gd name="T1" fmla="*/ 171 h 43"/>
                <a:gd name="T2" fmla="*/ 35 w 17"/>
                <a:gd name="T3" fmla="*/ 164 h 43"/>
                <a:gd name="T4" fmla="*/ 0 w 17"/>
                <a:gd name="T5" fmla="*/ 0 h 43"/>
                <a:gd name="T6" fmla="*/ 21 w 17"/>
                <a:gd name="T7" fmla="*/ 164 h 43"/>
                <a:gd name="T8" fmla="*/ 16 w 17"/>
                <a:gd name="T9" fmla="*/ 17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3">
                  <a:moveTo>
                    <a:pt x="9" y="43"/>
                  </a:moveTo>
                  <a:cubicBezTo>
                    <a:pt x="9" y="43"/>
                    <a:pt x="9" y="43"/>
                    <a:pt x="9" y="42"/>
                  </a:cubicBezTo>
                  <a:cubicBezTo>
                    <a:pt x="17" y="18"/>
                    <a:pt x="0" y="0"/>
                    <a:pt x="0" y="0"/>
                  </a:cubicBezTo>
                  <a:cubicBezTo>
                    <a:pt x="0" y="0"/>
                    <a:pt x="14" y="17"/>
                    <a:pt x="5" y="42"/>
                  </a:cubicBezTo>
                  <a:cubicBezTo>
                    <a:pt x="4" y="43"/>
                    <a:pt x="4" y="43"/>
                    <a:pt x="4" y="43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5" name="Freeform 58">
              <a:extLst>
                <a:ext uri="{FF2B5EF4-FFF2-40B4-BE49-F238E27FC236}">
                  <a16:creationId xmlns:a16="http://schemas.microsoft.com/office/drawing/2014/main" id="{D7654AF5-B86A-4607-957E-4495ACE34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297"/>
              <a:ext cx="644" cy="1349"/>
            </a:xfrm>
            <a:custGeom>
              <a:avLst/>
              <a:gdLst>
                <a:gd name="T0" fmla="*/ 204 w 404"/>
                <a:gd name="T1" fmla="*/ 172 h 847"/>
                <a:gd name="T2" fmla="*/ 206 w 404"/>
                <a:gd name="T3" fmla="*/ 177 h 847"/>
                <a:gd name="T4" fmla="*/ 714 w 404"/>
                <a:gd name="T5" fmla="*/ 333 h 847"/>
                <a:gd name="T6" fmla="*/ 1275 w 404"/>
                <a:gd name="T7" fmla="*/ 518 h 847"/>
                <a:gd name="T8" fmla="*/ 1312 w 404"/>
                <a:gd name="T9" fmla="*/ 629 h 847"/>
                <a:gd name="T10" fmla="*/ 1312 w 404"/>
                <a:gd name="T11" fmla="*/ 629 h 847"/>
                <a:gd name="T12" fmla="*/ 705 w 404"/>
                <a:gd name="T13" fmla="*/ 381 h 847"/>
                <a:gd name="T14" fmla="*/ 279 w 404"/>
                <a:gd name="T15" fmla="*/ 266 h 847"/>
                <a:gd name="T16" fmla="*/ 591 w 404"/>
                <a:gd name="T17" fmla="*/ 470 h 847"/>
                <a:gd name="T18" fmla="*/ 907 w 404"/>
                <a:gd name="T19" fmla="*/ 987 h 847"/>
                <a:gd name="T20" fmla="*/ 1248 w 404"/>
                <a:gd name="T21" fmla="*/ 1268 h 847"/>
                <a:gd name="T22" fmla="*/ 1412 w 404"/>
                <a:gd name="T23" fmla="*/ 1467 h 847"/>
                <a:gd name="T24" fmla="*/ 1215 w 404"/>
                <a:gd name="T25" fmla="*/ 1255 h 847"/>
                <a:gd name="T26" fmla="*/ 864 w 404"/>
                <a:gd name="T27" fmla="*/ 987 h 847"/>
                <a:gd name="T28" fmla="*/ 709 w 404"/>
                <a:gd name="T29" fmla="*/ 659 h 847"/>
                <a:gd name="T30" fmla="*/ 663 w 404"/>
                <a:gd name="T31" fmla="*/ 825 h 847"/>
                <a:gd name="T32" fmla="*/ 676 w 404"/>
                <a:gd name="T33" fmla="*/ 1228 h 847"/>
                <a:gd name="T34" fmla="*/ 912 w 404"/>
                <a:gd name="T35" fmla="*/ 1691 h 847"/>
                <a:gd name="T36" fmla="*/ 1181 w 404"/>
                <a:gd name="T37" fmla="*/ 1900 h 847"/>
                <a:gd name="T38" fmla="*/ 1494 w 404"/>
                <a:gd name="T39" fmla="*/ 2085 h 847"/>
                <a:gd name="T40" fmla="*/ 1631 w 404"/>
                <a:gd name="T41" fmla="*/ 2109 h 847"/>
                <a:gd name="T42" fmla="*/ 1475 w 404"/>
                <a:gd name="T43" fmla="*/ 2109 h 847"/>
                <a:gd name="T44" fmla="*/ 1186 w 404"/>
                <a:gd name="T45" fmla="*/ 1935 h 847"/>
                <a:gd name="T46" fmla="*/ 976 w 404"/>
                <a:gd name="T47" fmla="*/ 1867 h 847"/>
                <a:gd name="T48" fmla="*/ 1031 w 404"/>
                <a:gd name="T49" fmla="*/ 2196 h 847"/>
                <a:gd name="T50" fmla="*/ 1154 w 404"/>
                <a:gd name="T51" fmla="*/ 2488 h 847"/>
                <a:gd name="T52" fmla="*/ 1535 w 404"/>
                <a:gd name="T53" fmla="*/ 3068 h 847"/>
                <a:gd name="T54" fmla="*/ 1637 w 404"/>
                <a:gd name="T55" fmla="*/ 3423 h 847"/>
                <a:gd name="T56" fmla="*/ 1492 w 404"/>
                <a:gd name="T57" fmla="*/ 3047 h 847"/>
                <a:gd name="T58" fmla="*/ 1117 w 404"/>
                <a:gd name="T59" fmla="*/ 2488 h 847"/>
                <a:gd name="T60" fmla="*/ 1043 w 404"/>
                <a:gd name="T61" fmla="*/ 2270 h 847"/>
                <a:gd name="T62" fmla="*/ 1017 w 404"/>
                <a:gd name="T63" fmla="*/ 2426 h 847"/>
                <a:gd name="T64" fmla="*/ 843 w 404"/>
                <a:gd name="T65" fmla="*/ 2650 h 847"/>
                <a:gd name="T66" fmla="*/ 676 w 404"/>
                <a:gd name="T67" fmla="*/ 2958 h 847"/>
                <a:gd name="T68" fmla="*/ 274 w 404"/>
                <a:gd name="T69" fmla="*/ 3103 h 847"/>
                <a:gd name="T70" fmla="*/ 491 w 404"/>
                <a:gd name="T71" fmla="*/ 2980 h 847"/>
                <a:gd name="T72" fmla="*/ 783 w 404"/>
                <a:gd name="T73" fmla="*/ 2700 h 847"/>
                <a:gd name="T74" fmla="*/ 968 w 404"/>
                <a:gd name="T75" fmla="*/ 2426 h 847"/>
                <a:gd name="T76" fmla="*/ 953 w 404"/>
                <a:gd name="T77" fmla="*/ 2182 h 847"/>
                <a:gd name="T78" fmla="*/ 902 w 404"/>
                <a:gd name="T79" fmla="*/ 1883 h 847"/>
                <a:gd name="T80" fmla="*/ 799 w 404"/>
                <a:gd name="T81" fmla="*/ 1656 h 847"/>
                <a:gd name="T82" fmla="*/ 633 w 404"/>
                <a:gd name="T83" fmla="*/ 1212 h 847"/>
                <a:gd name="T84" fmla="*/ 424 w 404"/>
                <a:gd name="T85" fmla="*/ 1553 h 847"/>
                <a:gd name="T86" fmla="*/ 308 w 404"/>
                <a:gd name="T87" fmla="*/ 1948 h 847"/>
                <a:gd name="T88" fmla="*/ 394 w 404"/>
                <a:gd name="T89" fmla="*/ 1583 h 847"/>
                <a:gd name="T90" fmla="*/ 620 w 404"/>
                <a:gd name="T91" fmla="*/ 1112 h 847"/>
                <a:gd name="T92" fmla="*/ 591 w 404"/>
                <a:gd name="T93" fmla="*/ 857 h 847"/>
                <a:gd name="T94" fmla="*/ 615 w 404"/>
                <a:gd name="T95" fmla="*/ 545 h 847"/>
                <a:gd name="T96" fmla="*/ 0 w 404"/>
                <a:gd name="T97" fmla="*/ 0 h 84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847">
                  <a:moveTo>
                    <a:pt x="50" y="43"/>
                  </a:moveTo>
                  <a:cubicBezTo>
                    <a:pt x="50" y="43"/>
                    <a:pt x="51" y="44"/>
                    <a:pt x="51" y="44"/>
                  </a:cubicBezTo>
                  <a:cubicBezTo>
                    <a:pt x="51" y="44"/>
                    <a:pt x="96" y="73"/>
                    <a:pt x="176" y="82"/>
                  </a:cubicBezTo>
                  <a:cubicBezTo>
                    <a:pt x="246" y="89"/>
                    <a:pt x="301" y="118"/>
                    <a:pt x="315" y="128"/>
                  </a:cubicBezTo>
                  <a:cubicBezTo>
                    <a:pt x="335" y="142"/>
                    <a:pt x="324" y="156"/>
                    <a:pt x="324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289" y="115"/>
                    <a:pt x="232" y="100"/>
                    <a:pt x="174" y="94"/>
                  </a:cubicBezTo>
                  <a:cubicBezTo>
                    <a:pt x="116" y="88"/>
                    <a:pt x="69" y="66"/>
                    <a:pt x="69" y="66"/>
                  </a:cubicBezTo>
                  <a:cubicBezTo>
                    <a:pt x="87" y="83"/>
                    <a:pt x="109" y="96"/>
                    <a:pt x="146" y="116"/>
                  </a:cubicBezTo>
                  <a:cubicBezTo>
                    <a:pt x="191" y="140"/>
                    <a:pt x="207" y="195"/>
                    <a:pt x="224" y="244"/>
                  </a:cubicBezTo>
                  <a:cubicBezTo>
                    <a:pt x="241" y="294"/>
                    <a:pt x="289" y="256"/>
                    <a:pt x="308" y="314"/>
                  </a:cubicBezTo>
                  <a:cubicBezTo>
                    <a:pt x="327" y="371"/>
                    <a:pt x="328" y="364"/>
                    <a:pt x="349" y="363"/>
                  </a:cubicBezTo>
                  <a:cubicBezTo>
                    <a:pt x="349" y="363"/>
                    <a:pt x="320" y="402"/>
                    <a:pt x="300" y="311"/>
                  </a:cubicBezTo>
                  <a:cubicBezTo>
                    <a:pt x="292" y="273"/>
                    <a:pt x="231" y="299"/>
                    <a:pt x="213" y="244"/>
                  </a:cubicBezTo>
                  <a:cubicBezTo>
                    <a:pt x="191" y="176"/>
                    <a:pt x="191" y="182"/>
                    <a:pt x="175" y="163"/>
                  </a:cubicBezTo>
                  <a:cubicBezTo>
                    <a:pt x="175" y="163"/>
                    <a:pt x="173" y="192"/>
                    <a:pt x="164" y="204"/>
                  </a:cubicBezTo>
                  <a:cubicBezTo>
                    <a:pt x="146" y="229"/>
                    <a:pt x="175" y="272"/>
                    <a:pt x="167" y="304"/>
                  </a:cubicBezTo>
                  <a:cubicBezTo>
                    <a:pt x="159" y="336"/>
                    <a:pt x="196" y="399"/>
                    <a:pt x="225" y="419"/>
                  </a:cubicBezTo>
                  <a:cubicBezTo>
                    <a:pt x="255" y="439"/>
                    <a:pt x="241" y="466"/>
                    <a:pt x="292" y="470"/>
                  </a:cubicBezTo>
                  <a:cubicBezTo>
                    <a:pt x="343" y="474"/>
                    <a:pt x="348" y="492"/>
                    <a:pt x="369" y="516"/>
                  </a:cubicBezTo>
                  <a:cubicBezTo>
                    <a:pt x="391" y="540"/>
                    <a:pt x="403" y="522"/>
                    <a:pt x="403" y="522"/>
                  </a:cubicBezTo>
                  <a:cubicBezTo>
                    <a:pt x="403" y="522"/>
                    <a:pt x="391" y="544"/>
                    <a:pt x="364" y="522"/>
                  </a:cubicBezTo>
                  <a:cubicBezTo>
                    <a:pt x="337" y="499"/>
                    <a:pt x="339" y="479"/>
                    <a:pt x="293" y="479"/>
                  </a:cubicBezTo>
                  <a:cubicBezTo>
                    <a:pt x="248" y="479"/>
                    <a:pt x="241" y="462"/>
                    <a:pt x="241" y="462"/>
                  </a:cubicBezTo>
                  <a:cubicBezTo>
                    <a:pt x="241" y="462"/>
                    <a:pt x="211" y="511"/>
                    <a:pt x="255" y="544"/>
                  </a:cubicBezTo>
                  <a:cubicBezTo>
                    <a:pt x="299" y="578"/>
                    <a:pt x="272" y="581"/>
                    <a:pt x="285" y="616"/>
                  </a:cubicBezTo>
                  <a:cubicBezTo>
                    <a:pt x="313" y="690"/>
                    <a:pt x="373" y="706"/>
                    <a:pt x="379" y="759"/>
                  </a:cubicBezTo>
                  <a:cubicBezTo>
                    <a:pt x="384" y="812"/>
                    <a:pt x="384" y="836"/>
                    <a:pt x="404" y="847"/>
                  </a:cubicBezTo>
                  <a:cubicBezTo>
                    <a:pt x="404" y="847"/>
                    <a:pt x="374" y="840"/>
                    <a:pt x="368" y="754"/>
                  </a:cubicBezTo>
                  <a:cubicBezTo>
                    <a:pt x="365" y="715"/>
                    <a:pt x="297" y="681"/>
                    <a:pt x="276" y="616"/>
                  </a:cubicBezTo>
                  <a:cubicBezTo>
                    <a:pt x="268" y="592"/>
                    <a:pt x="280" y="568"/>
                    <a:pt x="257" y="562"/>
                  </a:cubicBezTo>
                  <a:cubicBezTo>
                    <a:pt x="257" y="562"/>
                    <a:pt x="249" y="580"/>
                    <a:pt x="251" y="600"/>
                  </a:cubicBezTo>
                  <a:cubicBezTo>
                    <a:pt x="251" y="609"/>
                    <a:pt x="241" y="636"/>
                    <a:pt x="208" y="656"/>
                  </a:cubicBezTo>
                  <a:cubicBezTo>
                    <a:pt x="192" y="666"/>
                    <a:pt x="217" y="707"/>
                    <a:pt x="167" y="732"/>
                  </a:cubicBezTo>
                  <a:cubicBezTo>
                    <a:pt x="119" y="756"/>
                    <a:pt x="85" y="738"/>
                    <a:pt x="68" y="768"/>
                  </a:cubicBezTo>
                  <a:cubicBezTo>
                    <a:pt x="68" y="768"/>
                    <a:pt x="76" y="743"/>
                    <a:pt x="121" y="738"/>
                  </a:cubicBezTo>
                  <a:cubicBezTo>
                    <a:pt x="167" y="732"/>
                    <a:pt x="191" y="717"/>
                    <a:pt x="193" y="668"/>
                  </a:cubicBezTo>
                  <a:cubicBezTo>
                    <a:pt x="195" y="638"/>
                    <a:pt x="234" y="645"/>
                    <a:pt x="239" y="600"/>
                  </a:cubicBezTo>
                  <a:cubicBezTo>
                    <a:pt x="240" y="586"/>
                    <a:pt x="255" y="562"/>
                    <a:pt x="235" y="540"/>
                  </a:cubicBezTo>
                  <a:cubicBezTo>
                    <a:pt x="215" y="519"/>
                    <a:pt x="217" y="494"/>
                    <a:pt x="223" y="466"/>
                  </a:cubicBezTo>
                  <a:cubicBezTo>
                    <a:pt x="228" y="438"/>
                    <a:pt x="217" y="427"/>
                    <a:pt x="197" y="410"/>
                  </a:cubicBezTo>
                  <a:cubicBezTo>
                    <a:pt x="177" y="392"/>
                    <a:pt x="148" y="344"/>
                    <a:pt x="156" y="300"/>
                  </a:cubicBezTo>
                  <a:cubicBezTo>
                    <a:pt x="156" y="300"/>
                    <a:pt x="103" y="340"/>
                    <a:pt x="105" y="384"/>
                  </a:cubicBezTo>
                  <a:cubicBezTo>
                    <a:pt x="108" y="428"/>
                    <a:pt x="100" y="479"/>
                    <a:pt x="76" y="482"/>
                  </a:cubicBezTo>
                  <a:cubicBezTo>
                    <a:pt x="76" y="482"/>
                    <a:pt x="97" y="472"/>
                    <a:pt x="97" y="392"/>
                  </a:cubicBezTo>
                  <a:cubicBezTo>
                    <a:pt x="97" y="312"/>
                    <a:pt x="148" y="311"/>
                    <a:pt x="153" y="275"/>
                  </a:cubicBezTo>
                  <a:cubicBezTo>
                    <a:pt x="157" y="253"/>
                    <a:pt x="137" y="236"/>
                    <a:pt x="146" y="212"/>
                  </a:cubicBezTo>
                  <a:cubicBezTo>
                    <a:pt x="156" y="188"/>
                    <a:pt x="177" y="158"/>
                    <a:pt x="152" y="135"/>
                  </a:cubicBezTo>
                  <a:cubicBezTo>
                    <a:pt x="127" y="113"/>
                    <a:pt x="53" y="100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6" name="Freeform 59">
              <a:extLst>
                <a:ext uri="{FF2B5EF4-FFF2-40B4-BE49-F238E27FC236}">
                  <a16:creationId xmlns:a16="http://schemas.microsoft.com/office/drawing/2014/main" id="{A3968DBA-8FE2-4C51-B676-7308C0038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3044"/>
              <a:ext cx="22" cy="89"/>
            </a:xfrm>
            <a:custGeom>
              <a:avLst/>
              <a:gdLst>
                <a:gd name="T0" fmla="*/ 35 w 14"/>
                <a:gd name="T1" fmla="*/ 0 h 56"/>
                <a:gd name="T2" fmla="*/ 55 w 14"/>
                <a:gd name="T3" fmla="*/ 224 h 56"/>
                <a:gd name="T4" fmla="*/ 55 w 14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56">
                  <a:moveTo>
                    <a:pt x="9" y="0"/>
                  </a:moveTo>
                  <a:cubicBezTo>
                    <a:pt x="0" y="25"/>
                    <a:pt x="14" y="56"/>
                    <a:pt x="14" y="56"/>
                  </a:cubicBezTo>
                  <a:cubicBezTo>
                    <a:pt x="14" y="56"/>
                    <a:pt x="7" y="24"/>
                    <a:pt x="14" y="0"/>
                  </a:cubicBezTo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7" name="Freeform 60">
              <a:extLst>
                <a:ext uri="{FF2B5EF4-FFF2-40B4-BE49-F238E27FC236}">
                  <a16:creationId xmlns:a16="http://schemas.microsoft.com/office/drawing/2014/main" id="{CC78E734-16B0-416C-A3B7-F83BB624C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003"/>
              <a:ext cx="17" cy="119"/>
            </a:xfrm>
            <a:custGeom>
              <a:avLst/>
              <a:gdLst>
                <a:gd name="T0" fmla="*/ 29 w 11"/>
                <a:gd name="T1" fmla="*/ 0 h 75"/>
                <a:gd name="T2" fmla="*/ 19 w 11"/>
                <a:gd name="T3" fmla="*/ 108 h 75"/>
                <a:gd name="T4" fmla="*/ 22 w 11"/>
                <a:gd name="T5" fmla="*/ 300 h 75"/>
                <a:gd name="T6" fmla="*/ 22 w 11"/>
                <a:gd name="T7" fmla="*/ 136 h 75"/>
                <a:gd name="T8" fmla="*/ 29 w 11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5">
                  <a:moveTo>
                    <a:pt x="8" y="0"/>
                  </a:moveTo>
                  <a:cubicBezTo>
                    <a:pt x="8" y="0"/>
                    <a:pt x="9" y="13"/>
                    <a:pt x="5" y="27"/>
                  </a:cubicBezTo>
                  <a:cubicBezTo>
                    <a:pt x="0" y="46"/>
                    <a:pt x="6" y="75"/>
                    <a:pt x="6" y="75"/>
                  </a:cubicBezTo>
                  <a:cubicBezTo>
                    <a:pt x="6" y="75"/>
                    <a:pt x="3" y="43"/>
                    <a:pt x="6" y="34"/>
                  </a:cubicBezTo>
                  <a:cubicBezTo>
                    <a:pt x="11" y="1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8" name="Freeform 61">
              <a:extLst>
                <a:ext uri="{FF2B5EF4-FFF2-40B4-BE49-F238E27FC236}">
                  <a16:creationId xmlns:a16="http://schemas.microsoft.com/office/drawing/2014/main" id="{4B6B56A6-E675-48B9-B0B6-EA214804F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2980"/>
              <a:ext cx="52" cy="72"/>
            </a:xfrm>
            <a:custGeom>
              <a:avLst/>
              <a:gdLst>
                <a:gd name="T0" fmla="*/ 129 w 33"/>
                <a:gd name="T1" fmla="*/ 0 h 45"/>
                <a:gd name="T2" fmla="*/ 90 w 33"/>
                <a:gd name="T3" fmla="*/ 184 h 45"/>
                <a:gd name="T4" fmla="*/ 129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3" y="0"/>
                  </a:moveTo>
                  <a:cubicBezTo>
                    <a:pt x="33" y="0"/>
                    <a:pt x="0" y="11"/>
                    <a:pt x="23" y="45"/>
                  </a:cubicBezTo>
                  <a:cubicBezTo>
                    <a:pt x="23" y="45"/>
                    <a:pt x="9" y="20"/>
                    <a:pt x="3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9" name="Freeform 62">
              <a:extLst>
                <a:ext uri="{FF2B5EF4-FFF2-40B4-BE49-F238E27FC236}">
                  <a16:creationId xmlns:a16="http://schemas.microsoft.com/office/drawing/2014/main" id="{036C6FD0-99E1-42EC-841D-B9C800C6D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2985"/>
              <a:ext cx="23" cy="45"/>
            </a:xfrm>
            <a:custGeom>
              <a:avLst/>
              <a:gdLst>
                <a:gd name="T0" fmla="*/ 54 w 15"/>
                <a:gd name="T1" fmla="*/ 0 h 28"/>
                <a:gd name="T2" fmla="*/ 21 w 15"/>
                <a:gd name="T3" fmla="*/ 116 h 28"/>
                <a:gd name="T4" fmla="*/ 54 w 1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8">
                  <a:moveTo>
                    <a:pt x="15" y="0"/>
                  </a:moveTo>
                  <a:cubicBezTo>
                    <a:pt x="15" y="0"/>
                    <a:pt x="0" y="12"/>
                    <a:pt x="6" y="28"/>
                  </a:cubicBezTo>
                  <a:cubicBezTo>
                    <a:pt x="6" y="28"/>
                    <a:pt x="3" y="13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70" name="Freeform 63">
              <a:extLst>
                <a:ext uri="{FF2B5EF4-FFF2-40B4-BE49-F238E27FC236}">
                  <a16:creationId xmlns:a16="http://schemas.microsoft.com/office/drawing/2014/main" id="{4E781D24-177A-4039-8D91-C12417415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722"/>
              <a:ext cx="359" cy="605"/>
            </a:xfrm>
            <a:custGeom>
              <a:avLst/>
              <a:gdLst>
                <a:gd name="T0" fmla="*/ 0 w 225"/>
                <a:gd name="T1" fmla="*/ 0 h 380"/>
                <a:gd name="T2" fmla="*/ 35 w 225"/>
                <a:gd name="T3" fmla="*/ 1272 h 380"/>
                <a:gd name="T4" fmla="*/ 881 w 225"/>
                <a:gd name="T5" fmla="*/ 981 h 380"/>
                <a:gd name="T6" fmla="*/ 914 w 225"/>
                <a:gd name="T7" fmla="*/ 0 h 380"/>
                <a:gd name="T8" fmla="*/ 0 w 225"/>
                <a:gd name="T9" fmla="*/ 0 h 3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5" h="380">
                  <a:moveTo>
                    <a:pt x="0" y="0"/>
                  </a:moveTo>
                  <a:cubicBezTo>
                    <a:pt x="0" y="0"/>
                    <a:pt x="14" y="271"/>
                    <a:pt x="9" y="315"/>
                  </a:cubicBezTo>
                  <a:cubicBezTo>
                    <a:pt x="9" y="315"/>
                    <a:pt x="104" y="380"/>
                    <a:pt x="217" y="243"/>
                  </a:cubicBezTo>
                  <a:cubicBezTo>
                    <a:pt x="225" y="0"/>
                    <a:pt x="225" y="0"/>
                    <a:pt x="2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71" name="Freeform 64">
              <a:extLst>
                <a:ext uri="{FF2B5EF4-FFF2-40B4-BE49-F238E27FC236}">
                  <a16:creationId xmlns:a16="http://schemas.microsoft.com/office/drawing/2014/main" id="{386AE83C-864D-4AE6-99D3-366D9FF85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695"/>
              <a:ext cx="1411" cy="1524"/>
            </a:xfrm>
            <a:custGeom>
              <a:avLst/>
              <a:gdLst>
                <a:gd name="T0" fmla="*/ 3196 w 886"/>
                <a:gd name="T1" fmla="*/ 925 h 957"/>
                <a:gd name="T2" fmla="*/ 3129 w 886"/>
                <a:gd name="T3" fmla="*/ 565 h 957"/>
                <a:gd name="T4" fmla="*/ 3502 w 886"/>
                <a:gd name="T5" fmla="*/ 382 h 957"/>
                <a:gd name="T6" fmla="*/ 3402 w 886"/>
                <a:gd name="T7" fmla="*/ 81 h 957"/>
                <a:gd name="T8" fmla="*/ 2174 w 886"/>
                <a:gd name="T9" fmla="*/ 1314 h 957"/>
                <a:gd name="T10" fmla="*/ 1914 w 886"/>
                <a:gd name="T11" fmla="*/ 1635 h 957"/>
                <a:gd name="T12" fmla="*/ 2128 w 886"/>
                <a:gd name="T13" fmla="*/ 748 h 957"/>
                <a:gd name="T14" fmla="*/ 1902 w 886"/>
                <a:gd name="T15" fmla="*/ 586 h 957"/>
                <a:gd name="T16" fmla="*/ 1382 w 886"/>
                <a:gd name="T17" fmla="*/ 1621 h 957"/>
                <a:gd name="T18" fmla="*/ 975 w 886"/>
                <a:gd name="T19" fmla="*/ 1075 h 957"/>
                <a:gd name="T20" fmla="*/ 519 w 886"/>
                <a:gd name="T21" fmla="*/ 1220 h 957"/>
                <a:gd name="T22" fmla="*/ 347 w 886"/>
                <a:gd name="T23" fmla="*/ 2475 h 957"/>
                <a:gd name="T24" fmla="*/ 266 w 886"/>
                <a:gd name="T25" fmla="*/ 3768 h 957"/>
                <a:gd name="T26" fmla="*/ 1186 w 886"/>
                <a:gd name="T27" fmla="*/ 3865 h 957"/>
                <a:gd name="T28" fmla="*/ 1422 w 886"/>
                <a:gd name="T29" fmla="*/ 2734 h 957"/>
                <a:gd name="T30" fmla="*/ 2650 w 886"/>
                <a:gd name="T31" fmla="*/ 2868 h 957"/>
                <a:gd name="T32" fmla="*/ 2414 w 886"/>
                <a:gd name="T33" fmla="*/ 1948 h 957"/>
                <a:gd name="T34" fmla="*/ 2374 w 886"/>
                <a:gd name="T35" fmla="*/ 1690 h 957"/>
                <a:gd name="T36" fmla="*/ 2937 w 886"/>
                <a:gd name="T37" fmla="*/ 763 h 957"/>
                <a:gd name="T38" fmla="*/ 3102 w 886"/>
                <a:gd name="T39" fmla="*/ 975 h 957"/>
                <a:gd name="T40" fmla="*/ 3102 w 886"/>
                <a:gd name="T41" fmla="*/ 986 h 957"/>
                <a:gd name="T42" fmla="*/ 3196 w 886"/>
                <a:gd name="T43" fmla="*/ 925 h 95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86" h="957">
                  <a:moveTo>
                    <a:pt x="791" y="229"/>
                  </a:moveTo>
                  <a:cubicBezTo>
                    <a:pt x="782" y="162"/>
                    <a:pt x="775" y="140"/>
                    <a:pt x="775" y="140"/>
                  </a:cubicBezTo>
                  <a:cubicBezTo>
                    <a:pt x="832" y="91"/>
                    <a:pt x="867" y="95"/>
                    <a:pt x="867" y="95"/>
                  </a:cubicBezTo>
                  <a:cubicBezTo>
                    <a:pt x="886" y="48"/>
                    <a:pt x="842" y="20"/>
                    <a:pt x="842" y="20"/>
                  </a:cubicBezTo>
                  <a:cubicBezTo>
                    <a:pt x="709" y="0"/>
                    <a:pt x="538" y="325"/>
                    <a:pt x="538" y="325"/>
                  </a:cubicBezTo>
                  <a:cubicBezTo>
                    <a:pt x="538" y="325"/>
                    <a:pt x="502" y="413"/>
                    <a:pt x="474" y="405"/>
                  </a:cubicBezTo>
                  <a:cubicBezTo>
                    <a:pt x="446" y="397"/>
                    <a:pt x="527" y="185"/>
                    <a:pt x="527" y="185"/>
                  </a:cubicBezTo>
                  <a:cubicBezTo>
                    <a:pt x="515" y="149"/>
                    <a:pt x="471" y="145"/>
                    <a:pt x="471" y="145"/>
                  </a:cubicBezTo>
                  <a:cubicBezTo>
                    <a:pt x="435" y="145"/>
                    <a:pt x="370" y="401"/>
                    <a:pt x="342" y="401"/>
                  </a:cubicBezTo>
                  <a:cubicBezTo>
                    <a:pt x="285" y="401"/>
                    <a:pt x="241" y="266"/>
                    <a:pt x="241" y="266"/>
                  </a:cubicBezTo>
                  <a:cubicBezTo>
                    <a:pt x="197" y="246"/>
                    <a:pt x="129" y="302"/>
                    <a:pt x="129" y="302"/>
                  </a:cubicBezTo>
                  <a:cubicBezTo>
                    <a:pt x="165" y="358"/>
                    <a:pt x="190" y="461"/>
                    <a:pt x="86" y="613"/>
                  </a:cubicBezTo>
                  <a:cubicBezTo>
                    <a:pt x="0" y="738"/>
                    <a:pt x="66" y="933"/>
                    <a:pt x="66" y="933"/>
                  </a:cubicBezTo>
                  <a:cubicBezTo>
                    <a:pt x="178" y="839"/>
                    <a:pt x="294" y="957"/>
                    <a:pt x="294" y="957"/>
                  </a:cubicBezTo>
                  <a:cubicBezTo>
                    <a:pt x="294" y="957"/>
                    <a:pt x="238" y="765"/>
                    <a:pt x="352" y="677"/>
                  </a:cubicBezTo>
                  <a:cubicBezTo>
                    <a:pt x="466" y="589"/>
                    <a:pt x="656" y="710"/>
                    <a:pt x="656" y="710"/>
                  </a:cubicBezTo>
                  <a:cubicBezTo>
                    <a:pt x="671" y="559"/>
                    <a:pt x="623" y="506"/>
                    <a:pt x="598" y="482"/>
                  </a:cubicBezTo>
                  <a:cubicBezTo>
                    <a:pt x="573" y="458"/>
                    <a:pt x="576" y="443"/>
                    <a:pt x="588" y="418"/>
                  </a:cubicBezTo>
                  <a:cubicBezTo>
                    <a:pt x="639" y="309"/>
                    <a:pt x="687" y="237"/>
                    <a:pt x="727" y="189"/>
                  </a:cubicBezTo>
                  <a:cubicBezTo>
                    <a:pt x="727" y="189"/>
                    <a:pt x="753" y="186"/>
                    <a:pt x="768" y="241"/>
                  </a:cubicBezTo>
                  <a:cubicBezTo>
                    <a:pt x="768" y="242"/>
                    <a:pt x="768" y="243"/>
                    <a:pt x="768" y="244"/>
                  </a:cubicBezTo>
                  <a:cubicBezTo>
                    <a:pt x="768" y="244"/>
                    <a:pt x="789" y="247"/>
                    <a:pt x="791" y="229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72" name="Freeform 65">
              <a:extLst>
                <a:ext uri="{FF2B5EF4-FFF2-40B4-BE49-F238E27FC236}">
                  <a16:creationId xmlns:a16="http://schemas.microsoft.com/office/drawing/2014/main" id="{78856B92-574A-497E-9689-89E2C3D3A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532"/>
              <a:ext cx="857" cy="719"/>
            </a:xfrm>
            <a:custGeom>
              <a:avLst/>
              <a:gdLst>
                <a:gd name="T0" fmla="*/ 2111 w 538"/>
                <a:gd name="T1" fmla="*/ 410 h 451"/>
                <a:gd name="T2" fmla="*/ 1771 w 538"/>
                <a:gd name="T3" fmla="*/ 77 h 451"/>
                <a:gd name="T4" fmla="*/ 1075 w 538"/>
                <a:gd name="T5" fmla="*/ 185 h 451"/>
                <a:gd name="T6" fmla="*/ 744 w 538"/>
                <a:gd name="T7" fmla="*/ 655 h 451"/>
                <a:gd name="T8" fmla="*/ 647 w 538"/>
                <a:gd name="T9" fmla="*/ 1151 h 451"/>
                <a:gd name="T10" fmla="*/ 150 w 538"/>
                <a:gd name="T11" fmla="*/ 1562 h 451"/>
                <a:gd name="T12" fmla="*/ 1002 w 538"/>
                <a:gd name="T13" fmla="*/ 1703 h 451"/>
                <a:gd name="T14" fmla="*/ 1314 w 538"/>
                <a:gd name="T15" fmla="*/ 1188 h 451"/>
                <a:gd name="T16" fmla="*/ 1622 w 538"/>
                <a:gd name="T17" fmla="*/ 880 h 451"/>
                <a:gd name="T18" fmla="*/ 1900 w 538"/>
                <a:gd name="T19" fmla="*/ 762 h 451"/>
                <a:gd name="T20" fmla="*/ 2128 w 538"/>
                <a:gd name="T21" fmla="*/ 579 h 451"/>
                <a:gd name="T22" fmla="*/ 2122 w 538"/>
                <a:gd name="T23" fmla="*/ 415 h 4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8" h="451">
                  <a:moveTo>
                    <a:pt x="522" y="101"/>
                  </a:moveTo>
                  <a:cubicBezTo>
                    <a:pt x="513" y="64"/>
                    <a:pt x="473" y="30"/>
                    <a:pt x="438" y="19"/>
                  </a:cubicBezTo>
                  <a:cubicBezTo>
                    <a:pt x="377" y="0"/>
                    <a:pt x="317" y="5"/>
                    <a:pt x="266" y="46"/>
                  </a:cubicBezTo>
                  <a:cubicBezTo>
                    <a:pt x="228" y="75"/>
                    <a:pt x="200" y="115"/>
                    <a:pt x="184" y="162"/>
                  </a:cubicBezTo>
                  <a:cubicBezTo>
                    <a:pt x="171" y="202"/>
                    <a:pt x="160" y="245"/>
                    <a:pt x="160" y="284"/>
                  </a:cubicBezTo>
                  <a:cubicBezTo>
                    <a:pt x="160" y="335"/>
                    <a:pt x="0" y="272"/>
                    <a:pt x="37" y="386"/>
                  </a:cubicBezTo>
                  <a:cubicBezTo>
                    <a:pt x="50" y="426"/>
                    <a:pt x="224" y="451"/>
                    <a:pt x="248" y="420"/>
                  </a:cubicBezTo>
                  <a:cubicBezTo>
                    <a:pt x="278" y="380"/>
                    <a:pt x="299" y="335"/>
                    <a:pt x="325" y="293"/>
                  </a:cubicBezTo>
                  <a:cubicBezTo>
                    <a:pt x="345" y="261"/>
                    <a:pt x="369" y="237"/>
                    <a:pt x="401" y="217"/>
                  </a:cubicBezTo>
                  <a:cubicBezTo>
                    <a:pt x="423" y="203"/>
                    <a:pt x="447" y="198"/>
                    <a:pt x="470" y="188"/>
                  </a:cubicBezTo>
                  <a:cubicBezTo>
                    <a:pt x="491" y="178"/>
                    <a:pt x="517" y="165"/>
                    <a:pt x="527" y="143"/>
                  </a:cubicBezTo>
                  <a:cubicBezTo>
                    <a:pt x="534" y="128"/>
                    <a:pt x="538" y="113"/>
                    <a:pt x="525" y="102"/>
                  </a:cubicBezTo>
                </a:path>
              </a:pathLst>
            </a:custGeom>
            <a:solidFill>
              <a:srgbClr val="E4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73" name="Freeform 66">
              <a:extLst>
                <a:ext uri="{FF2B5EF4-FFF2-40B4-BE49-F238E27FC236}">
                  <a16:creationId xmlns:a16="http://schemas.microsoft.com/office/drawing/2014/main" id="{711B04AB-908D-4014-B7FA-727C81592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" y="1982"/>
              <a:ext cx="882" cy="1389"/>
            </a:xfrm>
            <a:custGeom>
              <a:avLst/>
              <a:gdLst>
                <a:gd name="T0" fmla="*/ 1444 w 554"/>
                <a:gd name="T1" fmla="*/ 441 h 872"/>
                <a:gd name="T2" fmla="*/ 2180 w 554"/>
                <a:gd name="T3" fmla="*/ 395 h 872"/>
                <a:gd name="T4" fmla="*/ 2094 w 554"/>
                <a:gd name="T5" fmla="*/ 1117 h 872"/>
                <a:gd name="T6" fmla="*/ 1691 w 554"/>
                <a:gd name="T7" fmla="*/ 1512 h 872"/>
                <a:gd name="T8" fmla="*/ 1296 w 554"/>
                <a:gd name="T9" fmla="*/ 2033 h 872"/>
                <a:gd name="T10" fmla="*/ 1118 w 554"/>
                <a:gd name="T11" fmla="*/ 3441 h 872"/>
                <a:gd name="T12" fmla="*/ 989 w 554"/>
                <a:gd name="T13" fmla="*/ 3457 h 872"/>
                <a:gd name="T14" fmla="*/ 758 w 554"/>
                <a:gd name="T15" fmla="*/ 3334 h 872"/>
                <a:gd name="T16" fmla="*/ 669 w 554"/>
                <a:gd name="T17" fmla="*/ 3103 h 872"/>
                <a:gd name="T18" fmla="*/ 449 w 554"/>
                <a:gd name="T19" fmla="*/ 1168 h 872"/>
                <a:gd name="T20" fmla="*/ 568 w 554"/>
                <a:gd name="T21" fmla="*/ 739 h 872"/>
                <a:gd name="T22" fmla="*/ 686 w 554"/>
                <a:gd name="T23" fmla="*/ 591 h 872"/>
                <a:gd name="T24" fmla="*/ 1049 w 554"/>
                <a:gd name="T25" fmla="*/ 534 h 872"/>
                <a:gd name="T26" fmla="*/ 1388 w 554"/>
                <a:gd name="T27" fmla="*/ 185 h 872"/>
                <a:gd name="T28" fmla="*/ 1444 w 554"/>
                <a:gd name="T29" fmla="*/ 441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5" y="797"/>
                    <a:pt x="166" y="768"/>
                  </a:cubicBezTo>
                  <a:cubicBezTo>
                    <a:pt x="145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74" name="Oval 67">
              <a:extLst>
                <a:ext uri="{FF2B5EF4-FFF2-40B4-BE49-F238E27FC236}">
                  <a16:creationId xmlns:a16="http://schemas.microsoft.com/office/drawing/2014/main" id="{7244E95F-9C76-4353-B418-D5595D964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" y="1679"/>
              <a:ext cx="359" cy="86"/>
            </a:xfrm>
            <a:prstGeom prst="ellipse">
              <a:avLst/>
            </a:pr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075" name="Oval 68">
              <a:extLst>
                <a:ext uri="{FF2B5EF4-FFF2-40B4-BE49-F238E27FC236}">
                  <a16:creationId xmlns:a16="http://schemas.microsoft.com/office/drawing/2014/main" id="{183AB0B5-3E69-49B9-8398-1A46E4460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" y="1697"/>
              <a:ext cx="304" cy="51"/>
            </a:xfrm>
            <a:prstGeom prst="ellipse">
              <a:avLst/>
            </a:prstGeom>
            <a:solidFill>
              <a:srgbClr val="3E8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076" name="Freeform 69">
              <a:extLst>
                <a:ext uri="{FF2B5EF4-FFF2-40B4-BE49-F238E27FC236}">
                  <a16:creationId xmlns:a16="http://schemas.microsoft.com/office/drawing/2014/main" id="{8FEE2591-EBE4-4417-99F2-48691562B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1689"/>
              <a:ext cx="304" cy="44"/>
            </a:xfrm>
            <a:custGeom>
              <a:avLst/>
              <a:gdLst>
                <a:gd name="T0" fmla="*/ 735 w 191"/>
                <a:gd name="T1" fmla="*/ 108 h 28"/>
                <a:gd name="T2" fmla="*/ 770 w 191"/>
                <a:gd name="T3" fmla="*/ 82 h 28"/>
                <a:gd name="T4" fmla="*/ 388 w 191"/>
                <a:gd name="T5" fmla="*/ 20 h 28"/>
                <a:gd name="T6" fmla="*/ 0 w 191"/>
                <a:gd name="T7" fmla="*/ 82 h 28"/>
                <a:gd name="T8" fmla="*/ 40 w 191"/>
                <a:gd name="T9" fmla="*/ 108 h 28"/>
                <a:gd name="T10" fmla="*/ 735 w 191"/>
                <a:gd name="T11" fmla="*/ 10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1" h="28">
                  <a:moveTo>
                    <a:pt x="182" y="28"/>
                  </a:moveTo>
                  <a:cubicBezTo>
                    <a:pt x="188" y="26"/>
                    <a:pt x="191" y="23"/>
                    <a:pt x="191" y="21"/>
                  </a:cubicBezTo>
                  <a:cubicBezTo>
                    <a:pt x="191" y="12"/>
                    <a:pt x="148" y="5"/>
                    <a:pt x="96" y="5"/>
                  </a:cubicBezTo>
                  <a:cubicBezTo>
                    <a:pt x="43" y="5"/>
                    <a:pt x="0" y="12"/>
                    <a:pt x="0" y="21"/>
                  </a:cubicBezTo>
                  <a:cubicBezTo>
                    <a:pt x="0" y="23"/>
                    <a:pt x="4" y="26"/>
                    <a:pt x="10" y="28"/>
                  </a:cubicBezTo>
                  <a:cubicBezTo>
                    <a:pt x="10" y="28"/>
                    <a:pt x="100" y="0"/>
                    <a:pt x="182" y="28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77" name="Line 70">
              <a:extLst>
                <a:ext uri="{FF2B5EF4-FFF2-40B4-BE49-F238E27FC236}">
                  <a16:creationId xmlns:a16="http://schemas.microsoft.com/office/drawing/2014/main" id="{6B426072-8F78-4F82-BD97-3FB551D37F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4" y="1722"/>
              <a:ext cx="1" cy="22"/>
            </a:xfrm>
            <a:prstGeom prst="lin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78" name="Freeform 71">
              <a:extLst>
                <a:ext uri="{FF2B5EF4-FFF2-40B4-BE49-F238E27FC236}">
                  <a16:creationId xmlns:a16="http://schemas.microsoft.com/office/drawing/2014/main" id="{597415E5-97D5-4E09-99C0-E6B185F22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1722"/>
              <a:ext cx="21" cy="492"/>
            </a:xfrm>
            <a:custGeom>
              <a:avLst/>
              <a:gdLst>
                <a:gd name="T0" fmla="*/ 0 w 13"/>
                <a:gd name="T1" fmla="*/ 0 h 309"/>
                <a:gd name="T2" fmla="*/ 42 w 13"/>
                <a:gd name="T3" fmla="*/ 1247 h 3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09">
                  <a:moveTo>
                    <a:pt x="0" y="0"/>
                  </a:moveTo>
                  <a:cubicBezTo>
                    <a:pt x="0" y="0"/>
                    <a:pt x="13" y="250"/>
                    <a:pt x="10" y="30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79" name="Oval 72">
              <a:extLst>
                <a:ext uri="{FF2B5EF4-FFF2-40B4-BE49-F238E27FC236}">
                  <a16:creationId xmlns:a16="http://schemas.microsoft.com/office/drawing/2014/main" id="{AB4882DA-EEE8-44B4-9563-59FF9EEEC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" y="1679"/>
              <a:ext cx="359" cy="86"/>
            </a:xfrm>
            <a:prstGeom prst="ellipse">
              <a:avLst/>
            </a:prstGeom>
            <a:noFill/>
            <a:ln w="7938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080" name="Oval 73">
              <a:extLst>
                <a:ext uri="{FF2B5EF4-FFF2-40B4-BE49-F238E27FC236}">
                  <a16:creationId xmlns:a16="http://schemas.microsoft.com/office/drawing/2014/main" id="{8BDEBFE9-16CD-435D-B26D-C83E34361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" y="1697"/>
              <a:ext cx="304" cy="51"/>
            </a:xfrm>
            <a:prstGeom prst="ellipse">
              <a:avLst/>
            </a:prstGeom>
            <a:noFill/>
            <a:ln w="6350">
              <a:solidFill>
                <a:srgbClr val="3333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081" name="Freeform 74">
              <a:extLst>
                <a:ext uri="{FF2B5EF4-FFF2-40B4-BE49-F238E27FC236}">
                  <a16:creationId xmlns:a16="http://schemas.microsoft.com/office/drawing/2014/main" id="{C525037B-2E83-41A4-AD38-64A3006A7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" y="1982"/>
              <a:ext cx="882" cy="1389"/>
            </a:xfrm>
            <a:custGeom>
              <a:avLst/>
              <a:gdLst>
                <a:gd name="T0" fmla="*/ 1444 w 554"/>
                <a:gd name="T1" fmla="*/ 441 h 872"/>
                <a:gd name="T2" fmla="*/ 2180 w 554"/>
                <a:gd name="T3" fmla="*/ 395 h 872"/>
                <a:gd name="T4" fmla="*/ 2094 w 554"/>
                <a:gd name="T5" fmla="*/ 1117 h 872"/>
                <a:gd name="T6" fmla="*/ 1691 w 554"/>
                <a:gd name="T7" fmla="*/ 1512 h 872"/>
                <a:gd name="T8" fmla="*/ 1296 w 554"/>
                <a:gd name="T9" fmla="*/ 2033 h 872"/>
                <a:gd name="T10" fmla="*/ 1118 w 554"/>
                <a:gd name="T11" fmla="*/ 3441 h 872"/>
                <a:gd name="T12" fmla="*/ 989 w 554"/>
                <a:gd name="T13" fmla="*/ 3457 h 872"/>
                <a:gd name="T14" fmla="*/ 758 w 554"/>
                <a:gd name="T15" fmla="*/ 3334 h 872"/>
                <a:gd name="T16" fmla="*/ 669 w 554"/>
                <a:gd name="T17" fmla="*/ 3103 h 872"/>
                <a:gd name="T18" fmla="*/ 449 w 554"/>
                <a:gd name="T19" fmla="*/ 1168 h 872"/>
                <a:gd name="T20" fmla="*/ 568 w 554"/>
                <a:gd name="T21" fmla="*/ 739 h 872"/>
                <a:gd name="T22" fmla="*/ 686 w 554"/>
                <a:gd name="T23" fmla="*/ 591 h 872"/>
                <a:gd name="T24" fmla="*/ 1049 w 554"/>
                <a:gd name="T25" fmla="*/ 534 h 872"/>
                <a:gd name="T26" fmla="*/ 1388 w 554"/>
                <a:gd name="T27" fmla="*/ 185 h 872"/>
                <a:gd name="T28" fmla="*/ 1444 w 554"/>
                <a:gd name="T29" fmla="*/ 441 h 8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54" h="872">
                  <a:moveTo>
                    <a:pt x="358" y="109"/>
                  </a:moveTo>
                  <a:cubicBezTo>
                    <a:pt x="358" y="109"/>
                    <a:pt x="458" y="0"/>
                    <a:pt x="540" y="98"/>
                  </a:cubicBezTo>
                  <a:cubicBezTo>
                    <a:pt x="550" y="110"/>
                    <a:pt x="554" y="229"/>
                    <a:pt x="519" y="276"/>
                  </a:cubicBezTo>
                  <a:cubicBezTo>
                    <a:pt x="485" y="323"/>
                    <a:pt x="461" y="350"/>
                    <a:pt x="419" y="374"/>
                  </a:cubicBezTo>
                  <a:cubicBezTo>
                    <a:pt x="378" y="399"/>
                    <a:pt x="380" y="471"/>
                    <a:pt x="321" y="503"/>
                  </a:cubicBezTo>
                  <a:cubicBezTo>
                    <a:pt x="262" y="535"/>
                    <a:pt x="163" y="622"/>
                    <a:pt x="277" y="851"/>
                  </a:cubicBezTo>
                  <a:cubicBezTo>
                    <a:pt x="285" y="866"/>
                    <a:pt x="281" y="872"/>
                    <a:pt x="245" y="855"/>
                  </a:cubicBezTo>
                  <a:cubicBezTo>
                    <a:pt x="209" y="838"/>
                    <a:pt x="188" y="825"/>
                    <a:pt x="188" y="825"/>
                  </a:cubicBezTo>
                  <a:cubicBezTo>
                    <a:pt x="188" y="825"/>
                    <a:pt x="182" y="792"/>
                    <a:pt x="166" y="768"/>
                  </a:cubicBezTo>
                  <a:cubicBezTo>
                    <a:pt x="146" y="738"/>
                    <a:pt x="0" y="536"/>
                    <a:pt x="111" y="289"/>
                  </a:cubicBezTo>
                  <a:cubicBezTo>
                    <a:pt x="135" y="234"/>
                    <a:pt x="151" y="197"/>
                    <a:pt x="141" y="183"/>
                  </a:cubicBezTo>
                  <a:cubicBezTo>
                    <a:pt x="132" y="170"/>
                    <a:pt x="128" y="134"/>
                    <a:pt x="170" y="146"/>
                  </a:cubicBezTo>
                  <a:cubicBezTo>
                    <a:pt x="211" y="157"/>
                    <a:pt x="217" y="172"/>
                    <a:pt x="260" y="132"/>
                  </a:cubicBezTo>
                  <a:cubicBezTo>
                    <a:pt x="304" y="93"/>
                    <a:pt x="322" y="113"/>
                    <a:pt x="344" y="46"/>
                  </a:cubicBezTo>
                  <a:cubicBezTo>
                    <a:pt x="344" y="46"/>
                    <a:pt x="353" y="98"/>
                    <a:pt x="358" y="109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82" name="Freeform 75">
              <a:extLst>
                <a:ext uri="{FF2B5EF4-FFF2-40B4-BE49-F238E27FC236}">
                  <a16:creationId xmlns:a16="http://schemas.microsoft.com/office/drawing/2014/main" id="{C6D6B147-8F69-426C-813F-04F3D9DFF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614"/>
              <a:ext cx="868" cy="952"/>
            </a:xfrm>
            <a:custGeom>
              <a:avLst/>
              <a:gdLst>
                <a:gd name="T0" fmla="*/ 718 w 545"/>
                <a:gd name="T1" fmla="*/ 84 h 598"/>
                <a:gd name="T2" fmla="*/ 213 w 545"/>
                <a:gd name="T3" fmla="*/ 497 h 598"/>
                <a:gd name="T4" fmla="*/ 129 w 545"/>
                <a:gd name="T5" fmla="*/ 1070 h 598"/>
                <a:gd name="T6" fmla="*/ 25 w 545"/>
                <a:gd name="T7" fmla="*/ 2052 h 598"/>
                <a:gd name="T8" fmla="*/ 887 w 545"/>
                <a:gd name="T9" fmla="*/ 1985 h 598"/>
                <a:gd name="T10" fmla="*/ 1225 w 545"/>
                <a:gd name="T11" fmla="*/ 1730 h 598"/>
                <a:gd name="T12" fmla="*/ 1193 w 545"/>
                <a:gd name="T13" fmla="*/ 864 h 598"/>
                <a:gd name="T14" fmla="*/ 1798 w 545"/>
                <a:gd name="T15" fmla="*/ 1242 h 598"/>
                <a:gd name="T16" fmla="*/ 2187 w 545"/>
                <a:gd name="T17" fmla="*/ 771 h 598"/>
                <a:gd name="T18" fmla="*/ 933 w 545"/>
                <a:gd name="T19" fmla="*/ 162 h 598"/>
                <a:gd name="T20" fmla="*/ 718 w 545"/>
                <a:gd name="T21" fmla="*/ 84 h 5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5" h="598">
                  <a:moveTo>
                    <a:pt x="178" y="21"/>
                  </a:move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  <a:cubicBezTo>
                    <a:pt x="303" y="429"/>
                    <a:pt x="210" y="333"/>
                    <a:pt x="295" y="214"/>
                  </a:cubicBezTo>
                  <a:cubicBezTo>
                    <a:pt x="339" y="153"/>
                    <a:pt x="445" y="308"/>
                    <a:pt x="445" y="308"/>
                  </a:cubicBezTo>
                  <a:cubicBezTo>
                    <a:pt x="445" y="308"/>
                    <a:pt x="545" y="291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lose/>
                </a:path>
              </a:pathLst>
            </a:custGeom>
            <a:solidFill>
              <a:srgbClr val="A4C6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83" name="Freeform 76">
              <a:extLst>
                <a:ext uri="{FF2B5EF4-FFF2-40B4-BE49-F238E27FC236}">
                  <a16:creationId xmlns:a16="http://schemas.microsoft.com/office/drawing/2014/main" id="{26CF9960-AF62-45DA-8655-F794EAA83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614"/>
              <a:ext cx="866" cy="952"/>
            </a:xfrm>
            <a:custGeom>
              <a:avLst/>
              <a:gdLst>
                <a:gd name="T0" fmla="*/ 1828 w 544"/>
                <a:gd name="T1" fmla="*/ 1239 h 598"/>
                <a:gd name="T2" fmla="*/ 2183 w 544"/>
                <a:gd name="T3" fmla="*/ 771 h 598"/>
                <a:gd name="T4" fmla="*/ 933 w 544"/>
                <a:gd name="T5" fmla="*/ 162 h 598"/>
                <a:gd name="T6" fmla="*/ 718 w 544"/>
                <a:gd name="T7" fmla="*/ 84 h 598"/>
                <a:gd name="T8" fmla="*/ 213 w 544"/>
                <a:gd name="T9" fmla="*/ 497 h 598"/>
                <a:gd name="T10" fmla="*/ 129 w 544"/>
                <a:gd name="T11" fmla="*/ 1070 h 598"/>
                <a:gd name="T12" fmla="*/ 25 w 544"/>
                <a:gd name="T13" fmla="*/ 2052 h 598"/>
                <a:gd name="T14" fmla="*/ 887 w 544"/>
                <a:gd name="T15" fmla="*/ 1985 h 598"/>
                <a:gd name="T16" fmla="*/ 1221 w 544"/>
                <a:gd name="T17" fmla="*/ 1730 h 5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598">
                  <a:moveTo>
                    <a:pt x="453" y="307"/>
                  </a:moveTo>
                  <a:cubicBezTo>
                    <a:pt x="477" y="300"/>
                    <a:pt x="544" y="274"/>
                    <a:pt x="541" y="191"/>
                  </a:cubicBezTo>
                  <a:cubicBezTo>
                    <a:pt x="541" y="191"/>
                    <a:pt x="428" y="0"/>
                    <a:pt x="231" y="40"/>
                  </a:cubicBezTo>
                  <a:cubicBezTo>
                    <a:pt x="212" y="44"/>
                    <a:pt x="203" y="11"/>
                    <a:pt x="178" y="21"/>
                  </a:cubicBezTo>
                  <a:cubicBezTo>
                    <a:pt x="178" y="21"/>
                    <a:pt x="78" y="51"/>
                    <a:pt x="53" y="123"/>
                  </a:cubicBezTo>
                  <a:cubicBezTo>
                    <a:pt x="29" y="195"/>
                    <a:pt x="59" y="187"/>
                    <a:pt x="32" y="265"/>
                  </a:cubicBezTo>
                  <a:cubicBezTo>
                    <a:pt x="6" y="342"/>
                    <a:pt x="15" y="456"/>
                    <a:pt x="6" y="509"/>
                  </a:cubicBezTo>
                  <a:cubicBezTo>
                    <a:pt x="0" y="541"/>
                    <a:pt x="120" y="598"/>
                    <a:pt x="220" y="492"/>
                  </a:cubicBezTo>
                  <a:cubicBezTo>
                    <a:pt x="252" y="458"/>
                    <a:pt x="265" y="420"/>
                    <a:pt x="303" y="429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84" name="Freeform 77">
              <a:extLst>
                <a:ext uri="{FF2B5EF4-FFF2-40B4-BE49-F238E27FC236}">
                  <a16:creationId xmlns:a16="http://schemas.microsoft.com/office/drawing/2014/main" id="{3ECC8EB6-84BF-4ABC-A666-BE375EBB2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853"/>
              <a:ext cx="471" cy="538"/>
            </a:xfrm>
            <a:custGeom>
              <a:avLst/>
              <a:gdLst>
                <a:gd name="T0" fmla="*/ 1125 w 296"/>
                <a:gd name="T1" fmla="*/ 1226 h 338"/>
                <a:gd name="T2" fmla="*/ 737 w 296"/>
                <a:gd name="T3" fmla="*/ 1337 h 338"/>
                <a:gd name="T4" fmla="*/ 218 w 296"/>
                <a:gd name="T5" fmla="*/ 988 h 338"/>
                <a:gd name="T6" fmla="*/ 240 w 296"/>
                <a:gd name="T7" fmla="*/ 244 h 338"/>
                <a:gd name="T8" fmla="*/ 901 w 296"/>
                <a:gd name="T9" fmla="*/ 618 h 338"/>
                <a:gd name="T10" fmla="*/ 1117 w 296"/>
                <a:gd name="T11" fmla="*/ 976 h 338"/>
                <a:gd name="T12" fmla="*/ 1125 w 296"/>
                <a:gd name="T13" fmla="*/ 1226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solidFill>
              <a:srgbClr val="C0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85" name="Freeform 78">
              <a:extLst>
                <a:ext uri="{FF2B5EF4-FFF2-40B4-BE49-F238E27FC236}">
                  <a16:creationId xmlns:a16="http://schemas.microsoft.com/office/drawing/2014/main" id="{46552F20-6626-4130-B6AF-9C5F7BD04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853"/>
              <a:ext cx="471" cy="538"/>
            </a:xfrm>
            <a:custGeom>
              <a:avLst/>
              <a:gdLst>
                <a:gd name="T0" fmla="*/ 1125 w 296"/>
                <a:gd name="T1" fmla="*/ 1226 h 338"/>
                <a:gd name="T2" fmla="*/ 737 w 296"/>
                <a:gd name="T3" fmla="*/ 1337 h 338"/>
                <a:gd name="T4" fmla="*/ 218 w 296"/>
                <a:gd name="T5" fmla="*/ 988 h 338"/>
                <a:gd name="T6" fmla="*/ 240 w 296"/>
                <a:gd name="T7" fmla="*/ 244 h 338"/>
                <a:gd name="T8" fmla="*/ 901 w 296"/>
                <a:gd name="T9" fmla="*/ 618 h 338"/>
                <a:gd name="T10" fmla="*/ 1117 w 296"/>
                <a:gd name="T11" fmla="*/ 976 h 338"/>
                <a:gd name="T12" fmla="*/ 1125 w 296"/>
                <a:gd name="T13" fmla="*/ 1226 h 3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6" h="338">
                  <a:moveTo>
                    <a:pt x="279" y="304"/>
                  </a:moveTo>
                  <a:cubicBezTo>
                    <a:pt x="274" y="327"/>
                    <a:pt x="251" y="338"/>
                    <a:pt x="183" y="332"/>
                  </a:cubicBezTo>
                  <a:cubicBezTo>
                    <a:pt x="115" y="327"/>
                    <a:pt x="94" y="310"/>
                    <a:pt x="54" y="245"/>
                  </a:cubicBezTo>
                  <a:cubicBezTo>
                    <a:pt x="54" y="245"/>
                    <a:pt x="0" y="173"/>
                    <a:pt x="60" y="60"/>
                  </a:cubicBezTo>
                  <a:cubicBezTo>
                    <a:pt x="92" y="0"/>
                    <a:pt x="190" y="107"/>
                    <a:pt x="224" y="153"/>
                  </a:cubicBezTo>
                  <a:cubicBezTo>
                    <a:pt x="224" y="153"/>
                    <a:pt x="255" y="219"/>
                    <a:pt x="277" y="242"/>
                  </a:cubicBezTo>
                  <a:cubicBezTo>
                    <a:pt x="296" y="261"/>
                    <a:pt x="279" y="304"/>
                    <a:pt x="279" y="304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86" name="Freeform 79">
              <a:extLst>
                <a:ext uri="{FF2B5EF4-FFF2-40B4-BE49-F238E27FC236}">
                  <a16:creationId xmlns:a16="http://schemas.microsoft.com/office/drawing/2014/main" id="{7E804AA9-0E2D-4003-A088-B5A152976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152"/>
              <a:ext cx="185" cy="263"/>
            </a:xfrm>
            <a:custGeom>
              <a:avLst/>
              <a:gdLst>
                <a:gd name="T0" fmla="*/ 470 w 116"/>
                <a:gd name="T1" fmla="*/ 0 h 165"/>
                <a:gd name="T2" fmla="*/ 424 w 116"/>
                <a:gd name="T3" fmla="*/ 84 h 165"/>
                <a:gd name="T4" fmla="*/ 360 w 116"/>
                <a:gd name="T5" fmla="*/ 214 h 165"/>
                <a:gd name="T6" fmla="*/ 191 w 116"/>
                <a:gd name="T7" fmla="*/ 394 h 165"/>
                <a:gd name="T8" fmla="*/ 145 w 116"/>
                <a:gd name="T9" fmla="*/ 518 h 165"/>
                <a:gd name="T10" fmla="*/ 61 w 116"/>
                <a:gd name="T11" fmla="*/ 544 h 165"/>
                <a:gd name="T12" fmla="*/ 13 w 116"/>
                <a:gd name="T13" fmla="*/ 668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165">
                  <a:moveTo>
                    <a:pt x="116" y="0"/>
                  </a:moveTo>
                  <a:cubicBezTo>
                    <a:pt x="114" y="7"/>
                    <a:pt x="108" y="14"/>
                    <a:pt x="105" y="21"/>
                  </a:cubicBezTo>
                  <a:cubicBezTo>
                    <a:pt x="101" y="33"/>
                    <a:pt x="99" y="46"/>
                    <a:pt x="89" y="53"/>
                  </a:cubicBezTo>
                  <a:cubicBezTo>
                    <a:pt x="72" y="65"/>
                    <a:pt x="45" y="71"/>
                    <a:pt x="47" y="97"/>
                  </a:cubicBezTo>
                  <a:cubicBezTo>
                    <a:pt x="48" y="113"/>
                    <a:pt x="52" y="118"/>
                    <a:pt x="36" y="128"/>
                  </a:cubicBezTo>
                  <a:cubicBezTo>
                    <a:pt x="29" y="132"/>
                    <a:pt x="22" y="130"/>
                    <a:pt x="15" y="134"/>
                  </a:cubicBezTo>
                  <a:cubicBezTo>
                    <a:pt x="4" y="140"/>
                    <a:pt x="0" y="154"/>
                    <a:pt x="3" y="165"/>
                  </a:cubicBezTo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87" name="Freeform 80">
              <a:extLst>
                <a:ext uri="{FF2B5EF4-FFF2-40B4-BE49-F238E27FC236}">
                  <a16:creationId xmlns:a16="http://schemas.microsoft.com/office/drawing/2014/main" id="{B94C66B2-9D2E-44F4-AAA7-B6D23567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2361"/>
              <a:ext cx="52" cy="44"/>
            </a:xfrm>
            <a:custGeom>
              <a:avLst/>
              <a:gdLst>
                <a:gd name="T0" fmla="*/ 90 w 33"/>
                <a:gd name="T1" fmla="*/ 104 h 28"/>
                <a:gd name="T2" fmla="*/ 20 w 33"/>
                <a:gd name="T3" fmla="*/ 47 h 28"/>
                <a:gd name="T4" fmla="*/ 129 w 33"/>
                <a:gd name="T5" fmla="*/ 6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8">
                  <a:moveTo>
                    <a:pt x="23" y="27"/>
                  </a:moveTo>
                  <a:cubicBezTo>
                    <a:pt x="15" y="28"/>
                    <a:pt x="0" y="24"/>
                    <a:pt x="5" y="12"/>
                  </a:cubicBezTo>
                  <a:cubicBezTo>
                    <a:pt x="11" y="0"/>
                    <a:pt x="27" y="10"/>
                    <a:pt x="33" y="15"/>
                  </a:cubicBezTo>
                </a:path>
              </a:pathLst>
            </a:custGeom>
            <a:noFill/>
            <a:ln w="20638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88" name="Freeform 81">
              <a:extLst>
                <a:ext uri="{FF2B5EF4-FFF2-40B4-BE49-F238E27FC236}">
                  <a16:creationId xmlns:a16="http://schemas.microsoft.com/office/drawing/2014/main" id="{FDC89EA4-5278-4B3A-BD69-3386133AC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337"/>
              <a:ext cx="42" cy="40"/>
            </a:xfrm>
            <a:custGeom>
              <a:avLst/>
              <a:gdLst>
                <a:gd name="T0" fmla="*/ 42 w 26"/>
                <a:gd name="T1" fmla="*/ 94 h 25"/>
                <a:gd name="T2" fmla="*/ 26 w 26"/>
                <a:gd name="T3" fmla="*/ 21 h 25"/>
                <a:gd name="T4" fmla="*/ 110 w 26"/>
                <a:gd name="T5" fmla="*/ 10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10" y="23"/>
                  </a:moveTo>
                  <a:cubicBezTo>
                    <a:pt x="6" y="21"/>
                    <a:pt x="0" y="8"/>
                    <a:pt x="6" y="5"/>
                  </a:cubicBezTo>
                  <a:cubicBezTo>
                    <a:pt x="14" y="0"/>
                    <a:pt x="22" y="20"/>
                    <a:pt x="26" y="25"/>
                  </a:cubicBezTo>
                </a:path>
              </a:pathLst>
            </a:custGeom>
            <a:noFill/>
            <a:ln w="11113" cap="flat">
              <a:solidFill>
                <a:srgbClr val="C099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89" name="Freeform 82">
              <a:extLst>
                <a:ext uri="{FF2B5EF4-FFF2-40B4-BE49-F238E27FC236}">
                  <a16:creationId xmlns:a16="http://schemas.microsoft.com/office/drawing/2014/main" id="{32145EF2-805C-4F00-A3AE-3C2375ABC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004"/>
              <a:ext cx="279" cy="350"/>
            </a:xfrm>
            <a:custGeom>
              <a:avLst/>
              <a:gdLst>
                <a:gd name="T0" fmla="*/ 145 w 175"/>
                <a:gd name="T1" fmla="*/ 46 h 220"/>
                <a:gd name="T2" fmla="*/ 35 w 175"/>
                <a:gd name="T3" fmla="*/ 60 h 220"/>
                <a:gd name="T4" fmla="*/ 29 w 175"/>
                <a:gd name="T5" fmla="*/ 240 h 220"/>
                <a:gd name="T6" fmla="*/ 123 w 175"/>
                <a:gd name="T7" fmla="*/ 652 h 220"/>
                <a:gd name="T8" fmla="*/ 636 w 175"/>
                <a:gd name="T9" fmla="*/ 673 h 220"/>
                <a:gd name="T10" fmla="*/ 348 w 175"/>
                <a:gd name="T11" fmla="*/ 578 h 220"/>
                <a:gd name="T12" fmla="*/ 94 w 175"/>
                <a:gd name="T13" fmla="*/ 339 h 220"/>
                <a:gd name="T14" fmla="*/ 123 w 175"/>
                <a:gd name="T15" fmla="*/ 142 h 220"/>
                <a:gd name="T16" fmla="*/ 137 w 175"/>
                <a:gd name="T17" fmla="*/ 33 h 2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5" h="220">
                  <a:moveTo>
                    <a:pt x="36" y="11"/>
                  </a:moveTo>
                  <a:cubicBezTo>
                    <a:pt x="28" y="0"/>
                    <a:pt x="14" y="5"/>
                    <a:pt x="9" y="15"/>
                  </a:cubicBezTo>
                  <a:cubicBezTo>
                    <a:pt x="3" y="27"/>
                    <a:pt x="7" y="47"/>
                    <a:pt x="7" y="60"/>
                  </a:cubicBezTo>
                  <a:cubicBezTo>
                    <a:pt x="5" y="98"/>
                    <a:pt x="0" y="134"/>
                    <a:pt x="30" y="162"/>
                  </a:cubicBezTo>
                  <a:cubicBezTo>
                    <a:pt x="46" y="177"/>
                    <a:pt x="175" y="220"/>
                    <a:pt x="157" y="167"/>
                  </a:cubicBezTo>
                  <a:cubicBezTo>
                    <a:pt x="148" y="141"/>
                    <a:pt x="105" y="149"/>
                    <a:pt x="86" y="143"/>
                  </a:cubicBezTo>
                  <a:cubicBezTo>
                    <a:pt x="54" y="134"/>
                    <a:pt x="29" y="118"/>
                    <a:pt x="23" y="84"/>
                  </a:cubicBezTo>
                  <a:cubicBezTo>
                    <a:pt x="19" y="67"/>
                    <a:pt x="22" y="50"/>
                    <a:pt x="30" y="35"/>
                  </a:cubicBezTo>
                  <a:cubicBezTo>
                    <a:pt x="35" y="25"/>
                    <a:pt x="41" y="19"/>
                    <a:pt x="34" y="8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0" name="Freeform 83">
              <a:extLst>
                <a:ext uri="{FF2B5EF4-FFF2-40B4-BE49-F238E27FC236}">
                  <a16:creationId xmlns:a16="http://schemas.microsoft.com/office/drawing/2014/main" id="{BBA393F4-D8E9-4A9C-B204-B18E4E46B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251"/>
              <a:ext cx="201" cy="113"/>
            </a:xfrm>
            <a:custGeom>
              <a:avLst/>
              <a:gdLst>
                <a:gd name="T0" fmla="*/ 410 w 126"/>
                <a:gd name="T1" fmla="*/ 35 h 71"/>
                <a:gd name="T2" fmla="*/ 389 w 126"/>
                <a:gd name="T3" fmla="*/ 158 h 71"/>
                <a:gd name="T4" fmla="*/ 223 w 126"/>
                <a:gd name="T5" fmla="*/ 185 h 71"/>
                <a:gd name="T6" fmla="*/ 129 w 126"/>
                <a:gd name="T7" fmla="*/ 164 h 71"/>
                <a:gd name="T8" fmla="*/ 8 w 126"/>
                <a:gd name="T9" fmla="*/ 193 h 71"/>
                <a:gd name="T10" fmla="*/ 231 w 126"/>
                <a:gd name="T11" fmla="*/ 261 h 71"/>
                <a:gd name="T12" fmla="*/ 346 w 126"/>
                <a:gd name="T13" fmla="*/ 274 h 71"/>
                <a:gd name="T14" fmla="*/ 445 w 126"/>
                <a:gd name="T15" fmla="*/ 279 h 71"/>
                <a:gd name="T16" fmla="*/ 496 w 126"/>
                <a:gd name="T17" fmla="*/ 116 h 71"/>
                <a:gd name="T18" fmla="*/ 445 w 126"/>
                <a:gd name="T19" fmla="*/ 13 h 71"/>
                <a:gd name="T20" fmla="*/ 410 w 126"/>
                <a:gd name="T21" fmla="*/ 35 h 71"/>
                <a:gd name="T22" fmla="*/ 410 w 126"/>
                <a:gd name="T23" fmla="*/ 40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6" h="71">
                  <a:moveTo>
                    <a:pt x="101" y="9"/>
                  </a:moveTo>
                  <a:cubicBezTo>
                    <a:pt x="105" y="19"/>
                    <a:pt x="105" y="33"/>
                    <a:pt x="96" y="39"/>
                  </a:cubicBezTo>
                  <a:cubicBezTo>
                    <a:pt x="84" y="49"/>
                    <a:pt x="69" y="47"/>
                    <a:pt x="55" y="46"/>
                  </a:cubicBezTo>
                  <a:cubicBezTo>
                    <a:pt x="47" y="45"/>
                    <a:pt x="40" y="42"/>
                    <a:pt x="32" y="41"/>
                  </a:cubicBezTo>
                  <a:cubicBezTo>
                    <a:pt x="25" y="40"/>
                    <a:pt x="4" y="38"/>
                    <a:pt x="2" y="48"/>
                  </a:cubicBezTo>
                  <a:cubicBezTo>
                    <a:pt x="0" y="62"/>
                    <a:pt x="48" y="63"/>
                    <a:pt x="57" y="65"/>
                  </a:cubicBezTo>
                  <a:cubicBezTo>
                    <a:pt x="66" y="66"/>
                    <a:pt x="75" y="67"/>
                    <a:pt x="85" y="68"/>
                  </a:cubicBezTo>
                  <a:cubicBezTo>
                    <a:pt x="92" y="69"/>
                    <a:pt x="102" y="71"/>
                    <a:pt x="110" y="69"/>
                  </a:cubicBezTo>
                  <a:cubicBezTo>
                    <a:pt x="126" y="65"/>
                    <a:pt x="124" y="41"/>
                    <a:pt x="122" y="29"/>
                  </a:cubicBezTo>
                  <a:cubicBezTo>
                    <a:pt x="121" y="21"/>
                    <a:pt x="118" y="7"/>
                    <a:pt x="110" y="3"/>
                  </a:cubicBezTo>
                  <a:cubicBezTo>
                    <a:pt x="105" y="0"/>
                    <a:pt x="100" y="3"/>
                    <a:pt x="101" y="9"/>
                  </a:cubicBezTo>
                  <a:cubicBezTo>
                    <a:pt x="101" y="9"/>
                    <a:pt x="101" y="10"/>
                    <a:pt x="101" y="1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1" name="Freeform 84">
              <a:extLst>
                <a:ext uri="{FF2B5EF4-FFF2-40B4-BE49-F238E27FC236}">
                  <a16:creationId xmlns:a16="http://schemas.microsoft.com/office/drawing/2014/main" id="{8BF8424B-8C4D-4507-B72D-776611728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932"/>
              <a:ext cx="130" cy="207"/>
            </a:xfrm>
            <a:custGeom>
              <a:avLst/>
              <a:gdLst>
                <a:gd name="T0" fmla="*/ 263 w 82"/>
                <a:gd name="T1" fmla="*/ 40 h 130"/>
                <a:gd name="T2" fmla="*/ 198 w 82"/>
                <a:gd name="T3" fmla="*/ 5 h 130"/>
                <a:gd name="T4" fmla="*/ 136 w 82"/>
                <a:gd name="T5" fmla="*/ 33 h 130"/>
                <a:gd name="T6" fmla="*/ 43 w 82"/>
                <a:gd name="T7" fmla="*/ 197 h 130"/>
                <a:gd name="T8" fmla="*/ 21 w 82"/>
                <a:gd name="T9" fmla="*/ 432 h 130"/>
                <a:gd name="T10" fmla="*/ 87 w 82"/>
                <a:gd name="T11" fmla="*/ 342 h 130"/>
                <a:gd name="T12" fmla="*/ 120 w 82"/>
                <a:gd name="T13" fmla="*/ 223 h 130"/>
                <a:gd name="T14" fmla="*/ 168 w 82"/>
                <a:gd name="T15" fmla="*/ 134 h 130"/>
                <a:gd name="T16" fmla="*/ 244 w 82"/>
                <a:gd name="T17" fmla="*/ 116 h 130"/>
                <a:gd name="T18" fmla="*/ 293 w 82"/>
                <a:gd name="T19" fmla="*/ 134 h 130"/>
                <a:gd name="T20" fmla="*/ 306 w 82"/>
                <a:gd name="T21" fmla="*/ 68 h 130"/>
                <a:gd name="T22" fmla="*/ 258 w 82"/>
                <a:gd name="T23" fmla="*/ 35 h 1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130">
                  <a:moveTo>
                    <a:pt x="66" y="10"/>
                  </a:moveTo>
                  <a:cubicBezTo>
                    <a:pt x="62" y="7"/>
                    <a:pt x="56" y="3"/>
                    <a:pt x="50" y="1"/>
                  </a:cubicBezTo>
                  <a:cubicBezTo>
                    <a:pt x="42" y="0"/>
                    <a:pt x="40" y="3"/>
                    <a:pt x="34" y="8"/>
                  </a:cubicBezTo>
                  <a:cubicBezTo>
                    <a:pt x="22" y="20"/>
                    <a:pt x="16" y="33"/>
                    <a:pt x="11" y="49"/>
                  </a:cubicBezTo>
                  <a:cubicBezTo>
                    <a:pt x="7" y="66"/>
                    <a:pt x="0" y="91"/>
                    <a:pt x="5" y="107"/>
                  </a:cubicBezTo>
                  <a:cubicBezTo>
                    <a:pt x="13" y="130"/>
                    <a:pt x="21" y="91"/>
                    <a:pt x="22" y="85"/>
                  </a:cubicBezTo>
                  <a:cubicBezTo>
                    <a:pt x="24" y="75"/>
                    <a:pt x="27" y="64"/>
                    <a:pt x="30" y="55"/>
                  </a:cubicBezTo>
                  <a:cubicBezTo>
                    <a:pt x="33" y="47"/>
                    <a:pt x="35" y="38"/>
                    <a:pt x="42" y="33"/>
                  </a:cubicBezTo>
                  <a:cubicBezTo>
                    <a:pt x="47" y="30"/>
                    <a:pt x="55" y="29"/>
                    <a:pt x="61" y="29"/>
                  </a:cubicBezTo>
                  <a:cubicBezTo>
                    <a:pt x="65" y="29"/>
                    <a:pt x="70" y="33"/>
                    <a:pt x="74" y="33"/>
                  </a:cubicBezTo>
                  <a:cubicBezTo>
                    <a:pt x="82" y="32"/>
                    <a:pt x="80" y="22"/>
                    <a:pt x="77" y="17"/>
                  </a:cubicBezTo>
                  <a:cubicBezTo>
                    <a:pt x="74" y="12"/>
                    <a:pt x="70" y="10"/>
                    <a:pt x="65" y="9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2" name="Freeform 85">
              <a:extLst>
                <a:ext uri="{FF2B5EF4-FFF2-40B4-BE49-F238E27FC236}">
                  <a16:creationId xmlns:a16="http://schemas.microsoft.com/office/drawing/2014/main" id="{F8A97D26-5B76-473F-BF6B-9896BB3CD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2080"/>
              <a:ext cx="213" cy="292"/>
            </a:xfrm>
            <a:custGeom>
              <a:avLst/>
              <a:gdLst>
                <a:gd name="T0" fmla="*/ 27 w 134"/>
                <a:gd name="T1" fmla="*/ 0 h 183"/>
                <a:gd name="T2" fmla="*/ 76 w 134"/>
                <a:gd name="T3" fmla="*/ 341 h 183"/>
                <a:gd name="T4" fmla="*/ 539 w 134"/>
                <a:gd name="T5" fmla="*/ 744 h 183"/>
                <a:gd name="T6" fmla="*/ 184 w 134"/>
                <a:gd name="T7" fmla="*/ 504 h 183"/>
                <a:gd name="T8" fmla="*/ 27 w 134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83">
                  <a:moveTo>
                    <a:pt x="7" y="0"/>
                  </a:moveTo>
                  <a:cubicBezTo>
                    <a:pt x="7" y="0"/>
                    <a:pt x="0" y="45"/>
                    <a:pt x="19" y="84"/>
                  </a:cubicBezTo>
                  <a:cubicBezTo>
                    <a:pt x="38" y="124"/>
                    <a:pt x="75" y="181"/>
                    <a:pt x="134" y="183"/>
                  </a:cubicBezTo>
                  <a:cubicBezTo>
                    <a:pt x="134" y="183"/>
                    <a:pt x="79" y="176"/>
                    <a:pt x="46" y="124"/>
                  </a:cubicBezTo>
                  <a:cubicBezTo>
                    <a:pt x="14" y="73"/>
                    <a:pt x="10" y="5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3" name="Freeform 86">
              <a:extLst>
                <a:ext uri="{FF2B5EF4-FFF2-40B4-BE49-F238E27FC236}">
                  <a16:creationId xmlns:a16="http://schemas.microsoft.com/office/drawing/2014/main" id="{B2FFAE82-AFCD-4861-AED1-469D01920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006"/>
              <a:ext cx="43" cy="153"/>
            </a:xfrm>
            <a:custGeom>
              <a:avLst/>
              <a:gdLst>
                <a:gd name="T0" fmla="*/ 108 w 27"/>
                <a:gd name="T1" fmla="*/ 0 h 96"/>
                <a:gd name="T2" fmla="*/ 25 w 27"/>
                <a:gd name="T3" fmla="*/ 129 h 96"/>
                <a:gd name="T4" fmla="*/ 29 w 27"/>
                <a:gd name="T5" fmla="*/ 389 h 96"/>
                <a:gd name="T6" fmla="*/ 13 w 27"/>
                <a:gd name="T7" fmla="*/ 171 h 96"/>
                <a:gd name="T8" fmla="*/ 108 w 27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6">
                  <a:moveTo>
                    <a:pt x="27" y="0"/>
                  </a:moveTo>
                  <a:cubicBezTo>
                    <a:pt x="27" y="0"/>
                    <a:pt x="4" y="7"/>
                    <a:pt x="6" y="32"/>
                  </a:cubicBezTo>
                  <a:cubicBezTo>
                    <a:pt x="8" y="57"/>
                    <a:pt x="7" y="96"/>
                    <a:pt x="7" y="96"/>
                  </a:cubicBezTo>
                  <a:cubicBezTo>
                    <a:pt x="7" y="96"/>
                    <a:pt x="7" y="50"/>
                    <a:pt x="3" y="42"/>
                  </a:cubicBezTo>
                  <a:cubicBezTo>
                    <a:pt x="0" y="33"/>
                    <a:pt x="5" y="4"/>
                    <a:pt x="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4" name="Freeform 87">
              <a:extLst>
                <a:ext uri="{FF2B5EF4-FFF2-40B4-BE49-F238E27FC236}">
                  <a16:creationId xmlns:a16="http://schemas.microsoft.com/office/drawing/2014/main" id="{46EA748B-2FC0-416C-9552-A0266CFBC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2686"/>
              <a:ext cx="304" cy="192"/>
            </a:xfrm>
            <a:custGeom>
              <a:avLst/>
              <a:gdLst>
                <a:gd name="T0" fmla="*/ 754 w 191"/>
                <a:gd name="T1" fmla="*/ 176 h 121"/>
                <a:gd name="T2" fmla="*/ 500 w 191"/>
                <a:gd name="T3" fmla="*/ 227 h 121"/>
                <a:gd name="T4" fmla="*/ 158 w 191"/>
                <a:gd name="T5" fmla="*/ 89 h 121"/>
                <a:gd name="T6" fmla="*/ 40 w 191"/>
                <a:gd name="T7" fmla="*/ 21 h 121"/>
                <a:gd name="T8" fmla="*/ 64 w 191"/>
                <a:gd name="T9" fmla="*/ 149 h 121"/>
                <a:gd name="T10" fmla="*/ 177 w 191"/>
                <a:gd name="T11" fmla="*/ 259 h 121"/>
                <a:gd name="T12" fmla="*/ 274 w 191"/>
                <a:gd name="T13" fmla="*/ 374 h 121"/>
                <a:gd name="T14" fmla="*/ 450 w 191"/>
                <a:gd name="T15" fmla="*/ 455 h 121"/>
                <a:gd name="T16" fmla="*/ 613 w 191"/>
                <a:gd name="T17" fmla="*/ 305 h 121"/>
                <a:gd name="T18" fmla="*/ 770 w 191"/>
                <a:gd name="T19" fmla="*/ 184 h 121"/>
                <a:gd name="T20" fmla="*/ 754 w 191"/>
                <a:gd name="T21" fmla="*/ 176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21">
                  <a:moveTo>
                    <a:pt x="187" y="44"/>
                  </a:moveTo>
                  <a:cubicBezTo>
                    <a:pt x="166" y="47"/>
                    <a:pt x="145" y="55"/>
                    <a:pt x="124" y="57"/>
                  </a:cubicBezTo>
                  <a:cubicBezTo>
                    <a:pt x="88" y="60"/>
                    <a:pt x="64" y="45"/>
                    <a:pt x="39" y="22"/>
                  </a:cubicBezTo>
                  <a:cubicBezTo>
                    <a:pt x="34" y="18"/>
                    <a:pt x="18" y="0"/>
                    <a:pt x="10" y="5"/>
                  </a:cubicBezTo>
                  <a:cubicBezTo>
                    <a:pt x="0" y="11"/>
                    <a:pt x="12" y="32"/>
                    <a:pt x="16" y="37"/>
                  </a:cubicBezTo>
                  <a:cubicBezTo>
                    <a:pt x="24" y="48"/>
                    <a:pt x="35" y="56"/>
                    <a:pt x="44" y="65"/>
                  </a:cubicBezTo>
                  <a:cubicBezTo>
                    <a:pt x="52" y="74"/>
                    <a:pt x="59" y="86"/>
                    <a:pt x="68" y="94"/>
                  </a:cubicBezTo>
                  <a:cubicBezTo>
                    <a:pt x="79" y="104"/>
                    <a:pt x="99" y="121"/>
                    <a:pt x="112" y="114"/>
                  </a:cubicBezTo>
                  <a:cubicBezTo>
                    <a:pt x="124" y="109"/>
                    <a:pt x="141" y="83"/>
                    <a:pt x="152" y="76"/>
                  </a:cubicBezTo>
                  <a:cubicBezTo>
                    <a:pt x="164" y="67"/>
                    <a:pt x="188" y="61"/>
                    <a:pt x="191" y="46"/>
                  </a:cubicBezTo>
                  <a:cubicBezTo>
                    <a:pt x="188" y="47"/>
                    <a:pt x="188" y="45"/>
                    <a:pt x="187" y="44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5" name="Freeform 88">
              <a:extLst>
                <a:ext uri="{FF2B5EF4-FFF2-40B4-BE49-F238E27FC236}">
                  <a16:creationId xmlns:a16="http://schemas.microsoft.com/office/drawing/2014/main" id="{84898644-C7C5-432A-BA01-406D12AE7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3017"/>
              <a:ext cx="113" cy="135"/>
            </a:xfrm>
            <a:custGeom>
              <a:avLst/>
              <a:gdLst>
                <a:gd name="T0" fmla="*/ 261 w 71"/>
                <a:gd name="T1" fmla="*/ 237 h 85"/>
                <a:gd name="T2" fmla="*/ 150 w 71"/>
                <a:gd name="T3" fmla="*/ 103 h 85"/>
                <a:gd name="T4" fmla="*/ 16 w 71"/>
                <a:gd name="T5" fmla="*/ 13 h 85"/>
                <a:gd name="T6" fmla="*/ 134 w 71"/>
                <a:gd name="T7" fmla="*/ 210 h 85"/>
                <a:gd name="T8" fmla="*/ 279 w 71"/>
                <a:gd name="T9" fmla="*/ 335 h 85"/>
                <a:gd name="T10" fmla="*/ 261 w 71"/>
                <a:gd name="T11" fmla="*/ 237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85">
                  <a:moveTo>
                    <a:pt x="65" y="59"/>
                  </a:moveTo>
                  <a:cubicBezTo>
                    <a:pt x="61" y="42"/>
                    <a:pt x="49" y="37"/>
                    <a:pt x="37" y="26"/>
                  </a:cubicBezTo>
                  <a:cubicBezTo>
                    <a:pt x="28" y="17"/>
                    <a:pt x="20" y="0"/>
                    <a:pt x="4" y="3"/>
                  </a:cubicBezTo>
                  <a:cubicBezTo>
                    <a:pt x="0" y="23"/>
                    <a:pt x="22" y="39"/>
                    <a:pt x="33" y="52"/>
                  </a:cubicBezTo>
                  <a:cubicBezTo>
                    <a:pt x="40" y="60"/>
                    <a:pt x="55" y="85"/>
                    <a:pt x="69" y="84"/>
                  </a:cubicBezTo>
                  <a:cubicBezTo>
                    <a:pt x="71" y="76"/>
                    <a:pt x="66" y="67"/>
                    <a:pt x="65" y="59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6" name="Freeform 89">
              <a:extLst>
                <a:ext uri="{FF2B5EF4-FFF2-40B4-BE49-F238E27FC236}">
                  <a16:creationId xmlns:a16="http://schemas.microsoft.com/office/drawing/2014/main" id="{FFBBF8D4-9968-4E95-9476-C82B04C48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2076"/>
              <a:ext cx="113" cy="208"/>
            </a:xfrm>
            <a:custGeom>
              <a:avLst/>
              <a:gdLst>
                <a:gd name="T0" fmla="*/ 245 w 71"/>
                <a:gd name="T1" fmla="*/ 0 h 131"/>
                <a:gd name="T2" fmla="*/ 261 w 71"/>
                <a:gd name="T3" fmla="*/ 108 h 131"/>
                <a:gd name="T4" fmla="*/ 286 w 71"/>
                <a:gd name="T5" fmla="*/ 197 h 131"/>
                <a:gd name="T6" fmla="*/ 253 w 71"/>
                <a:gd name="T7" fmla="*/ 272 h 131"/>
                <a:gd name="T8" fmla="*/ 226 w 71"/>
                <a:gd name="T9" fmla="*/ 352 h 131"/>
                <a:gd name="T10" fmla="*/ 89 w 71"/>
                <a:gd name="T11" fmla="*/ 443 h 131"/>
                <a:gd name="T12" fmla="*/ 8 w 71"/>
                <a:gd name="T13" fmla="*/ 476 h 131"/>
                <a:gd name="T14" fmla="*/ 16 w 71"/>
                <a:gd name="T15" fmla="*/ 421 h 131"/>
                <a:gd name="T16" fmla="*/ 16 w 71"/>
                <a:gd name="T17" fmla="*/ 356 h 131"/>
                <a:gd name="T18" fmla="*/ 60 w 71"/>
                <a:gd name="T19" fmla="*/ 229 h 131"/>
                <a:gd name="T20" fmla="*/ 151 w 71"/>
                <a:gd name="T21" fmla="*/ 151 h 131"/>
                <a:gd name="T22" fmla="*/ 218 w 71"/>
                <a:gd name="T23" fmla="*/ 81 h 131"/>
                <a:gd name="T24" fmla="*/ 245 w 71"/>
                <a:gd name="T25" fmla="*/ 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131">
                  <a:moveTo>
                    <a:pt x="61" y="0"/>
                  </a:moveTo>
                  <a:cubicBezTo>
                    <a:pt x="61" y="9"/>
                    <a:pt x="64" y="18"/>
                    <a:pt x="65" y="27"/>
                  </a:cubicBezTo>
                  <a:cubicBezTo>
                    <a:pt x="66" y="34"/>
                    <a:pt x="71" y="42"/>
                    <a:pt x="71" y="49"/>
                  </a:cubicBezTo>
                  <a:cubicBezTo>
                    <a:pt x="70" y="55"/>
                    <a:pt x="65" y="62"/>
                    <a:pt x="63" y="68"/>
                  </a:cubicBezTo>
                  <a:cubicBezTo>
                    <a:pt x="61" y="75"/>
                    <a:pt x="59" y="82"/>
                    <a:pt x="56" y="88"/>
                  </a:cubicBezTo>
                  <a:cubicBezTo>
                    <a:pt x="49" y="102"/>
                    <a:pt x="33" y="102"/>
                    <a:pt x="22" y="111"/>
                  </a:cubicBezTo>
                  <a:cubicBezTo>
                    <a:pt x="16" y="116"/>
                    <a:pt x="7" y="131"/>
                    <a:pt x="2" y="119"/>
                  </a:cubicBezTo>
                  <a:cubicBezTo>
                    <a:pt x="0" y="114"/>
                    <a:pt x="3" y="110"/>
                    <a:pt x="4" y="105"/>
                  </a:cubicBezTo>
                  <a:cubicBezTo>
                    <a:pt x="5" y="100"/>
                    <a:pt x="4" y="94"/>
                    <a:pt x="4" y="89"/>
                  </a:cubicBezTo>
                  <a:cubicBezTo>
                    <a:pt x="4" y="75"/>
                    <a:pt x="4" y="66"/>
                    <a:pt x="15" y="57"/>
                  </a:cubicBezTo>
                  <a:cubicBezTo>
                    <a:pt x="22" y="50"/>
                    <a:pt x="30" y="44"/>
                    <a:pt x="38" y="38"/>
                  </a:cubicBezTo>
                  <a:cubicBezTo>
                    <a:pt x="44" y="32"/>
                    <a:pt x="50" y="27"/>
                    <a:pt x="54" y="20"/>
                  </a:cubicBezTo>
                  <a:cubicBezTo>
                    <a:pt x="57" y="14"/>
                    <a:pt x="57" y="6"/>
                    <a:pt x="61" y="0"/>
                  </a:cubicBezTo>
                </a:path>
              </a:pathLst>
            </a:custGeom>
            <a:solidFill>
              <a:srgbClr val="A37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7" name="Freeform 90">
              <a:extLst>
                <a:ext uri="{FF2B5EF4-FFF2-40B4-BE49-F238E27FC236}">
                  <a16:creationId xmlns:a16="http://schemas.microsoft.com/office/drawing/2014/main" id="{D51F3EF7-94EC-4ADE-AF2A-D261DEF46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2209"/>
              <a:ext cx="124" cy="39"/>
            </a:xfrm>
            <a:custGeom>
              <a:avLst/>
              <a:gdLst>
                <a:gd name="T0" fmla="*/ 8 w 78"/>
                <a:gd name="T1" fmla="*/ 89 h 24"/>
                <a:gd name="T2" fmla="*/ 102 w 78"/>
                <a:gd name="T3" fmla="*/ 34 h 24"/>
                <a:gd name="T4" fmla="*/ 313 w 78"/>
                <a:gd name="T5" fmla="*/ 88 h 24"/>
                <a:gd name="T6" fmla="*/ 132 w 78"/>
                <a:gd name="T7" fmla="*/ 63 h 24"/>
                <a:gd name="T8" fmla="*/ 8 w 78"/>
                <a:gd name="T9" fmla="*/ 8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4">
                  <a:moveTo>
                    <a:pt x="2" y="21"/>
                  </a:moveTo>
                  <a:cubicBezTo>
                    <a:pt x="2" y="21"/>
                    <a:pt x="0" y="0"/>
                    <a:pt x="25" y="8"/>
                  </a:cubicBezTo>
                  <a:cubicBezTo>
                    <a:pt x="50" y="16"/>
                    <a:pt x="71" y="23"/>
                    <a:pt x="78" y="20"/>
                  </a:cubicBezTo>
                  <a:cubicBezTo>
                    <a:pt x="78" y="20"/>
                    <a:pt x="56" y="24"/>
                    <a:pt x="33" y="15"/>
                  </a:cubicBezTo>
                  <a:cubicBezTo>
                    <a:pt x="10" y="6"/>
                    <a:pt x="2" y="21"/>
                    <a:pt x="2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8" name="Freeform 91">
              <a:extLst>
                <a:ext uri="{FF2B5EF4-FFF2-40B4-BE49-F238E27FC236}">
                  <a16:creationId xmlns:a16="http://schemas.microsoft.com/office/drawing/2014/main" id="{B83D5FF1-2FC2-4557-B01D-F988643BF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033"/>
              <a:ext cx="326" cy="267"/>
            </a:xfrm>
            <a:custGeom>
              <a:avLst/>
              <a:gdLst>
                <a:gd name="T0" fmla="*/ 824 w 205"/>
                <a:gd name="T1" fmla="*/ 149 h 168"/>
                <a:gd name="T2" fmla="*/ 278 w 205"/>
                <a:gd name="T3" fmla="*/ 313 h 168"/>
                <a:gd name="T4" fmla="*/ 197 w 205"/>
                <a:gd name="T5" fmla="*/ 502 h 168"/>
                <a:gd name="T6" fmla="*/ 0 w 205"/>
                <a:gd name="T7" fmla="*/ 674 h 168"/>
                <a:gd name="T8" fmla="*/ 108 w 205"/>
                <a:gd name="T9" fmla="*/ 574 h 168"/>
                <a:gd name="T10" fmla="*/ 261 w 205"/>
                <a:gd name="T11" fmla="*/ 402 h 168"/>
                <a:gd name="T12" fmla="*/ 824 w 205"/>
                <a:gd name="T13" fmla="*/ 149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5" h="168">
                  <a:moveTo>
                    <a:pt x="205" y="37"/>
                  </a:moveTo>
                  <a:cubicBezTo>
                    <a:pt x="205" y="37"/>
                    <a:pt x="154" y="0"/>
                    <a:pt x="69" y="78"/>
                  </a:cubicBezTo>
                  <a:cubicBezTo>
                    <a:pt x="58" y="88"/>
                    <a:pt x="61" y="113"/>
                    <a:pt x="49" y="125"/>
                  </a:cubicBezTo>
                  <a:cubicBezTo>
                    <a:pt x="37" y="138"/>
                    <a:pt x="1" y="146"/>
                    <a:pt x="0" y="168"/>
                  </a:cubicBezTo>
                  <a:cubicBezTo>
                    <a:pt x="0" y="168"/>
                    <a:pt x="8" y="148"/>
                    <a:pt x="27" y="143"/>
                  </a:cubicBezTo>
                  <a:cubicBezTo>
                    <a:pt x="47" y="138"/>
                    <a:pt x="65" y="126"/>
                    <a:pt x="65" y="100"/>
                  </a:cubicBezTo>
                  <a:cubicBezTo>
                    <a:pt x="66" y="73"/>
                    <a:pt x="149" y="18"/>
                    <a:pt x="205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9" name="Freeform 92">
              <a:extLst>
                <a:ext uri="{FF2B5EF4-FFF2-40B4-BE49-F238E27FC236}">
                  <a16:creationId xmlns:a16="http://schemas.microsoft.com/office/drawing/2014/main" id="{188E1D04-96BA-496D-B702-5C428F84C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171"/>
              <a:ext cx="335" cy="343"/>
            </a:xfrm>
            <a:custGeom>
              <a:avLst/>
              <a:gdLst>
                <a:gd name="T0" fmla="*/ 847 w 210"/>
                <a:gd name="T1" fmla="*/ 137 h 215"/>
                <a:gd name="T2" fmla="*/ 825 w 210"/>
                <a:gd name="T3" fmla="*/ 394 h 215"/>
                <a:gd name="T4" fmla="*/ 769 w 210"/>
                <a:gd name="T5" fmla="*/ 613 h 215"/>
                <a:gd name="T6" fmla="*/ 483 w 210"/>
                <a:gd name="T7" fmla="*/ 858 h 215"/>
                <a:gd name="T8" fmla="*/ 244 w 210"/>
                <a:gd name="T9" fmla="*/ 865 h 215"/>
                <a:gd name="T10" fmla="*/ 41 w 210"/>
                <a:gd name="T11" fmla="*/ 696 h 215"/>
                <a:gd name="T12" fmla="*/ 89 w 210"/>
                <a:gd name="T13" fmla="*/ 568 h 215"/>
                <a:gd name="T14" fmla="*/ 337 w 210"/>
                <a:gd name="T15" fmla="*/ 568 h 215"/>
                <a:gd name="T16" fmla="*/ 616 w 210"/>
                <a:gd name="T17" fmla="*/ 175 h 215"/>
                <a:gd name="T18" fmla="*/ 852 w 210"/>
                <a:gd name="T19" fmla="*/ 166 h 2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0" h="215">
                  <a:moveTo>
                    <a:pt x="209" y="34"/>
                  </a:moveTo>
                  <a:cubicBezTo>
                    <a:pt x="210" y="54"/>
                    <a:pt x="206" y="77"/>
                    <a:pt x="203" y="97"/>
                  </a:cubicBezTo>
                  <a:cubicBezTo>
                    <a:pt x="200" y="114"/>
                    <a:pt x="197" y="136"/>
                    <a:pt x="189" y="151"/>
                  </a:cubicBezTo>
                  <a:cubicBezTo>
                    <a:pt x="176" y="177"/>
                    <a:pt x="149" y="205"/>
                    <a:pt x="119" y="211"/>
                  </a:cubicBezTo>
                  <a:cubicBezTo>
                    <a:pt x="99" y="215"/>
                    <a:pt x="79" y="215"/>
                    <a:pt x="60" y="213"/>
                  </a:cubicBezTo>
                  <a:cubicBezTo>
                    <a:pt x="30" y="210"/>
                    <a:pt x="21" y="199"/>
                    <a:pt x="10" y="171"/>
                  </a:cubicBezTo>
                  <a:cubicBezTo>
                    <a:pt x="4" y="154"/>
                    <a:pt x="0" y="141"/>
                    <a:pt x="22" y="140"/>
                  </a:cubicBezTo>
                  <a:cubicBezTo>
                    <a:pt x="43" y="139"/>
                    <a:pt x="61" y="147"/>
                    <a:pt x="83" y="140"/>
                  </a:cubicBezTo>
                  <a:cubicBezTo>
                    <a:pt x="120" y="128"/>
                    <a:pt x="137" y="76"/>
                    <a:pt x="152" y="43"/>
                  </a:cubicBezTo>
                  <a:cubicBezTo>
                    <a:pt x="169" y="9"/>
                    <a:pt x="202" y="0"/>
                    <a:pt x="210" y="41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0" name="Freeform 93">
              <a:extLst>
                <a:ext uri="{FF2B5EF4-FFF2-40B4-BE49-F238E27FC236}">
                  <a16:creationId xmlns:a16="http://schemas.microsoft.com/office/drawing/2014/main" id="{6B13C347-DEB3-485E-B484-F7541E31B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" y="2480"/>
              <a:ext cx="322" cy="285"/>
            </a:xfrm>
            <a:custGeom>
              <a:avLst/>
              <a:gdLst>
                <a:gd name="T0" fmla="*/ 81 w 202"/>
                <a:gd name="T1" fmla="*/ 525 h 179"/>
                <a:gd name="T2" fmla="*/ 483 w 202"/>
                <a:gd name="T3" fmla="*/ 677 h 179"/>
                <a:gd name="T4" fmla="*/ 705 w 202"/>
                <a:gd name="T5" fmla="*/ 646 h 179"/>
                <a:gd name="T6" fmla="*/ 803 w 202"/>
                <a:gd name="T7" fmla="*/ 451 h 179"/>
                <a:gd name="T8" fmla="*/ 736 w 202"/>
                <a:gd name="T9" fmla="*/ 363 h 179"/>
                <a:gd name="T10" fmla="*/ 663 w 202"/>
                <a:gd name="T11" fmla="*/ 232 h 179"/>
                <a:gd name="T12" fmla="*/ 424 w 202"/>
                <a:gd name="T13" fmla="*/ 35 h 179"/>
                <a:gd name="T14" fmla="*/ 429 w 202"/>
                <a:gd name="T15" fmla="*/ 301 h 179"/>
                <a:gd name="T16" fmla="*/ 226 w 202"/>
                <a:gd name="T17" fmla="*/ 363 h 179"/>
                <a:gd name="T18" fmla="*/ 97 w 202"/>
                <a:gd name="T19" fmla="*/ 538 h 1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2" h="179">
                  <a:moveTo>
                    <a:pt x="20" y="130"/>
                  </a:moveTo>
                  <a:cubicBezTo>
                    <a:pt x="50" y="154"/>
                    <a:pt x="79" y="179"/>
                    <a:pt x="119" y="168"/>
                  </a:cubicBezTo>
                  <a:cubicBezTo>
                    <a:pt x="137" y="164"/>
                    <a:pt x="156" y="163"/>
                    <a:pt x="174" y="160"/>
                  </a:cubicBezTo>
                  <a:cubicBezTo>
                    <a:pt x="191" y="156"/>
                    <a:pt x="202" y="131"/>
                    <a:pt x="198" y="112"/>
                  </a:cubicBezTo>
                  <a:cubicBezTo>
                    <a:pt x="196" y="103"/>
                    <a:pt x="188" y="98"/>
                    <a:pt x="182" y="90"/>
                  </a:cubicBezTo>
                  <a:cubicBezTo>
                    <a:pt x="174" y="80"/>
                    <a:pt x="170" y="69"/>
                    <a:pt x="164" y="58"/>
                  </a:cubicBezTo>
                  <a:cubicBezTo>
                    <a:pt x="156" y="46"/>
                    <a:pt x="124" y="0"/>
                    <a:pt x="105" y="9"/>
                  </a:cubicBezTo>
                  <a:cubicBezTo>
                    <a:pt x="89" y="17"/>
                    <a:pt x="112" y="60"/>
                    <a:pt x="106" y="75"/>
                  </a:cubicBezTo>
                  <a:cubicBezTo>
                    <a:pt x="99" y="95"/>
                    <a:pt x="75" y="89"/>
                    <a:pt x="56" y="90"/>
                  </a:cubicBezTo>
                  <a:cubicBezTo>
                    <a:pt x="32" y="91"/>
                    <a:pt x="0" y="108"/>
                    <a:pt x="24" y="133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1" name="Freeform 94">
              <a:extLst>
                <a:ext uri="{FF2B5EF4-FFF2-40B4-BE49-F238E27FC236}">
                  <a16:creationId xmlns:a16="http://schemas.microsoft.com/office/drawing/2014/main" id="{14892125-2917-4C0E-A89B-A59B8B282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765"/>
              <a:ext cx="111" cy="278"/>
            </a:xfrm>
            <a:custGeom>
              <a:avLst/>
              <a:gdLst>
                <a:gd name="T0" fmla="*/ 27 w 70"/>
                <a:gd name="T1" fmla="*/ 518 h 174"/>
                <a:gd name="T2" fmla="*/ 244 w 70"/>
                <a:gd name="T3" fmla="*/ 689 h 174"/>
                <a:gd name="T4" fmla="*/ 244 w 70"/>
                <a:gd name="T5" fmla="*/ 503 h 174"/>
                <a:gd name="T6" fmla="*/ 254 w 70"/>
                <a:gd name="T7" fmla="*/ 342 h 174"/>
                <a:gd name="T8" fmla="*/ 13 w 70"/>
                <a:gd name="T9" fmla="*/ 136 h 174"/>
                <a:gd name="T10" fmla="*/ 73 w 70"/>
                <a:gd name="T11" fmla="*/ 388 h 174"/>
                <a:gd name="T12" fmla="*/ 16 w 70"/>
                <a:gd name="T13" fmla="*/ 457 h 174"/>
                <a:gd name="T14" fmla="*/ 35 w 70"/>
                <a:gd name="T15" fmla="*/ 530 h 1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174">
                  <a:moveTo>
                    <a:pt x="7" y="127"/>
                  </a:moveTo>
                  <a:cubicBezTo>
                    <a:pt x="16" y="139"/>
                    <a:pt x="46" y="174"/>
                    <a:pt x="61" y="169"/>
                  </a:cubicBezTo>
                  <a:cubicBezTo>
                    <a:pt x="63" y="154"/>
                    <a:pt x="58" y="138"/>
                    <a:pt x="61" y="123"/>
                  </a:cubicBezTo>
                  <a:cubicBezTo>
                    <a:pt x="63" y="107"/>
                    <a:pt x="70" y="101"/>
                    <a:pt x="64" y="84"/>
                  </a:cubicBezTo>
                  <a:cubicBezTo>
                    <a:pt x="60" y="71"/>
                    <a:pt x="8" y="0"/>
                    <a:pt x="3" y="33"/>
                  </a:cubicBezTo>
                  <a:cubicBezTo>
                    <a:pt x="0" y="53"/>
                    <a:pt x="31" y="71"/>
                    <a:pt x="18" y="95"/>
                  </a:cubicBezTo>
                  <a:cubicBezTo>
                    <a:pt x="14" y="102"/>
                    <a:pt x="7" y="102"/>
                    <a:pt x="4" y="112"/>
                  </a:cubicBezTo>
                  <a:cubicBezTo>
                    <a:pt x="3" y="119"/>
                    <a:pt x="3" y="126"/>
                    <a:pt x="9" y="130"/>
                  </a:cubicBezTo>
                </a:path>
              </a:pathLst>
            </a:custGeom>
            <a:solidFill>
              <a:srgbClr val="CCA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2" name="Freeform 95">
              <a:extLst>
                <a:ext uri="{FF2B5EF4-FFF2-40B4-BE49-F238E27FC236}">
                  <a16:creationId xmlns:a16="http://schemas.microsoft.com/office/drawing/2014/main" id="{47A6BADE-0DD2-4C2D-9BE4-259E93CC8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2205"/>
              <a:ext cx="99" cy="194"/>
            </a:xfrm>
            <a:custGeom>
              <a:avLst/>
              <a:gdLst>
                <a:gd name="T0" fmla="*/ 67 w 62"/>
                <a:gd name="T1" fmla="*/ 108 h 122"/>
                <a:gd name="T2" fmla="*/ 212 w 62"/>
                <a:gd name="T3" fmla="*/ 56 h 122"/>
                <a:gd name="T4" fmla="*/ 204 w 62"/>
                <a:gd name="T5" fmla="*/ 301 h 122"/>
                <a:gd name="T6" fmla="*/ 67 w 62"/>
                <a:gd name="T7" fmla="*/ 103 h 1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122">
                  <a:moveTo>
                    <a:pt x="16" y="27"/>
                  </a:moveTo>
                  <a:cubicBezTo>
                    <a:pt x="21" y="13"/>
                    <a:pt x="41" y="0"/>
                    <a:pt x="52" y="14"/>
                  </a:cubicBezTo>
                  <a:cubicBezTo>
                    <a:pt x="62" y="26"/>
                    <a:pt x="57" y="63"/>
                    <a:pt x="50" y="75"/>
                  </a:cubicBezTo>
                  <a:cubicBezTo>
                    <a:pt x="23" y="122"/>
                    <a:pt x="0" y="53"/>
                    <a:pt x="16" y="26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3" name="Freeform 96">
              <a:extLst>
                <a:ext uri="{FF2B5EF4-FFF2-40B4-BE49-F238E27FC236}">
                  <a16:creationId xmlns:a16="http://schemas.microsoft.com/office/drawing/2014/main" id="{888D17C3-F4C2-469D-880E-30CD95B18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2509"/>
              <a:ext cx="92" cy="135"/>
            </a:xfrm>
            <a:custGeom>
              <a:avLst/>
              <a:gdLst>
                <a:gd name="T0" fmla="*/ 8 w 58"/>
                <a:gd name="T1" fmla="*/ 95 h 85"/>
                <a:gd name="T2" fmla="*/ 5 w 58"/>
                <a:gd name="T3" fmla="*/ 21 h 85"/>
                <a:gd name="T4" fmla="*/ 219 w 58"/>
                <a:gd name="T5" fmla="*/ 248 h 85"/>
                <a:gd name="T6" fmla="*/ 121 w 58"/>
                <a:gd name="T7" fmla="*/ 297 h 85"/>
                <a:gd name="T8" fmla="*/ 33 w 58"/>
                <a:gd name="T9" fmla="*/ 145 h 85"/>
                <a:gd name="T10" fmla="*/ 5 w 58"/>
                <a:gd name="T11" fmla="*/ 94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85">
                  <a:moveTo>
                    <a:pt x="2" y="24"/>
                  </a:moveTo>
                  <a:cubicBezTo>
                    <a:pt x="0" y="18"/>
                    <a:pt x="0" y="11"/>
                    <a:pt x="1" y="5"/>
                  </a:cubicBezTo>
                  <a:cubicBezTo>
                    <a:pt x="23" y="0"/>
                    <a:pt x="53" y="43"/>
                    <a:pt x="55" y="62"/>
                  </a:cubicBezTo>
                  <a:cubicBezTo>
                    <a:pt x="58" y="79"/>
                    <a:pt x="43" y="85"/>
                    <a:pt x="30" y="74"/>
                  </a:cubicBezTo>
                  <a:cubicBezTo>
                    <a:pt x="22" y="68"/>
                    <a:pt x="10" y="45"/>
                    <a:pt x="8" y="36"/>
                  </a:cubicBezTo>
                  <a:cubicBezTo>
                    <a:pt x="2" y="33"/>
                    <a:pt x="2" y="29"/>
                    <a:pt x="1" y="23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4" name="Freeform 97">
              <a:extLst>
                <a:ext uri="{FF2B5EF4-FFF2-40B4-BE49-F238E27FC236}">
                  <a16:creationId xmlns:a16="http://schemas.microsoft.com/office/drawing/2014/main" id="{F505E02E-B34D-4CB2-907F-6417CF731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808"/>
              <a:ext cx="62" cy="80"/>
            </a:xfrm>
            <a:custGeom>
              <a:avLst/>
              <a:gdLst>
                <a:gd name="T0" fmla="*/ 8 w 39"/>
                <a:gd name="T1" fmla="*/ 61 h 50"/>
                <a:gd name="T2" fmla="*/ 157 w 39"/>
                <a:gd name="T3" fmla="*/ 205 h 50"/>
                <a:gd name="T4" fmla="*/ 0 w 39"/>
                <a:gd name="T5" fmla="*/ 6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2" y="15"/>
                  </a:moveTo>
                  <a:cubicBezTo>
                    <a:pt x="19" y="0"/>
                    <a:pt x="38" y="36"/>
                    <a:pt x="39" y="50"/>
                  </a:cubicBezTo>
                  <a:cubicBezTo>
                    <a:pt x="26" y="50"/>
                    <a:pt x="5" y="26"/>
                    <a:pt x="0" y="15"/>
                  </a:cubicBezTo>
                </a:path>
              </a:pathLst>
            </a:custGeom>
            <a:solidFill>
              <a:srgbClr val="DEC7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5" name="Freeform 98">
              <a:extLst>
                <a:ext uri="{FF2B5EF4-FFF2-40B4-BE49-F238E27FC236}">
                  <a16:creationId xmlns:a16="http://schemas.microsoft.com/office/drawing/2014/main" id="{796E1B15-1D06-4F0C-8F51-C5A92304E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611"/>
              <a:ext cx="183" cy="495"/>
            </a:xfrm>
            <a:custGeom>
              <a:avLst/>
              <a:gdLst>
                <a:gd name="T0" fmla="*/ 232 w 115"/>
                <a:gd name="T1" fmla="*/ 1254 h 311"/>
                <a:gd name="T2" fmla="*/ 463 w 115"/>
                <a:gd name="T3" fmla="*/ 0 h 311"/>
                <a:gd name="T4" fmla="*/ 232 w 115"/>
                <a:gd name="T5" fmla="*/ 1254 h 3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311">
                  <a:moveTo>
                    <a:pt x="58" y="311"/>
                  </a:moveTo>
                  <a:cubicBezTo>
                    <a:pt x="58" y="311"/>
                    <a:pt x="0" y="130"/>
                    <a:pt x="115" y="0"/>
                  </a:cubicBezTo>
                  <a:cubicBezTo>
                    <a:pt x="115" y="0"/>
                    <a:pt x="35" y="126"/>
                    <a:pt x="58" y="311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6" name="Freeform 99">
              <a:extLst>
                <a:ext uri="{FF2B5EF4-FFF2-40B4-BE49-F238E27FC236}">
                  <a16:creationId xmlns:a16="http://schemas.microsoft.com/office/drawing/2014/main" id="{2927B10F-CC9F-4B2E-A881-6521AAA65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681"/>
              <a:ext cx="94" cy="361"/>
            </a:xfrm>
            <a:custGeom>
              <a:avLst/>
              <a:gdLst>
                <a:gd name="T0" fmla="*/ 239 w 59"/>
                <a:gd name="T1" fmla="*/ 0 h 227"/>
                <a:gd name="T2" fmla="*/ 94 w 59"/>
                <a:gd name="T3" fmla="*/ 913 h 227"/>
                <a:gd name="T4" fmla="*/ 239 w 59"/>
                <a:gd name="T5" fmla="*/ 0 h 2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7">
                  <a:moveTo>
                    <a:pt x="59" y="0"/>
                  </a:moveTo>
                  <a:cubicBezTo>
                    <a:pt x="59" y="0"/>
                    <a:pt x="0" y="88"/>
                    <a:pt x="23" y="227"/>
                  </a:cubicBezTo>
                  <a:cubicBezTo>
                    <a:pt x="23" y="227"/>
                    <a:pt x="6" y="102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7" name="Freeform 100">
              <a:extLst>
                <a:ext uri="{FF2B5EF4-FFF2-40B4-BE49-F238E27FC236}">
                  <a16:creationId xmlns:a16="http://schemas.microsoft.com/office/drawing/2014/main" id="{25B6529E-7CDE-45F8-993A-824978F2B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161"/>
              <a:ext cx="114" cy="274"/>
            </a:xfrm>
            <a:custGeom>
              <a:avLst/>
              <a:gdLst>
                <a:gd name="T0" fmla="*/ 0 w 71"/>
                <a:gd name="T1" fmla="*/ 40 h 172"/>
                <a:gd name="T2" fmla="*/ 95 w 71"/>
                <a:gd name="T3" fmla="*/ 695 h 172"/>
                <a:gd name="T4" fmla="*/ 63 w 71"/>
                <a:gd name="T5" fmla="*/ 0 h 172"/>
                <a:gd name="T6" fmla="*/ 0 w 71"/>
                <a:gd name="T7" fmla="*/ 40 h 1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172">
                  <a:moveTo>
                    <a:pt x="0" y="10"/>
                  </a:moveTo>
                  <a:cubicBezTo>
                    <a:pt x="0" y="10"/>
                    <a:pt x="48" y="78"/>
                    <a:pt x="23" y="172"/>
                  </a:cubicBezTo>
                  <a:cubicBezTo>
                    <a:pt x="23" y="172"/>
                    <a:pt x="71" y="108"/>
                    <a:pt x="15" y="0"/>
                  </a:cubicBezTo>
                  <a:lnTo>
                    <a:pt x="0" y="1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8" name="Freeform 101">
              <a:extLst>
                <a:ext uri="{FF2B5EF4-FFF2-40B4-BE49-F238E27FC236}">
                  <a16:creationId xmlns:a16="http://schemas.microsoft.com/office/drawing/2014/main" id="{42CCFD73-B254-487D-9352-5ACAF7BDF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932"/>
              <a:ext cx="174" cy="347"/>
            </a:xfrm>
            <a:custGeom>
              <a:avLst/>
              <a:gdLst>
                <a:gd name="T0" fmla="*/ 382 w 109"/>
                <a:gd name="T1" fmla="*/ 0 h 218"/>
                <a:gd name="T2" fmla="*/ 0 w 109"/>
                <a:gd name="T3" fmla="*/ 879 h 218"/>
                <a:gd name="T4" fmla="*/ 444 w 109"/>
                <a:gd name="T5" fmla="*/ 5 h 218"/>
                <a:gd name="T6" fmla="*/ 382 w 109"/>
                <a:gd name="T7" fmla="*/ 0 h 2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218">
                  <a:moveTo>
                    <a:pt x="94" y="0"/>
                  </a:moveTo>
                  <a:cubicBezTo>
                    <a:pt x="94" y="0"/>
                    <a:pt x="27" y="146"/>
                    <a:pt x="0" y="218"/>
                  </a:cubicBezTo>
                  <a:cubicBezTo>
                    <a:pt x="0" y="218"/>
                    <a:pt x="91" y="8"/>
                    <a:pt x="109" y="1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9" name="Freeform 102">
              <a:extLst>
                <a:ext uri="{FF2B5EF4-FFF2-40B4-BE49-F238E27FC236}">
                  <a16:creationId xmlns:a16="http://schemas.microsoft.com/office/drawing/2014/main" id="{35F8921E-5298-499A-BA31-3D32B7D76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184"/>
              <a:ext cx="84" cy="239"/>
            </a:xfrm>
            <a:custGeom>
              <a:avLst/>
              <a:gdLst>
                <a:gd name="T0" fmla="*/ 0 w 53"/>
                <a:gd name="T1" fmla="*/ 0 h 150"/>
                <a:gd name="T2" fmla="*/ 90 w 53"/>
                <a:gd name="T3" fmla="*/ 607 h 150"/>
                <a:gd name="T4" fmla="*/ 0 w 53"/>
                <a:gd name="T5" fmla="*/ 0 h 1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50">
                  <a:moveTo>
                    <a:pt x="0" y="0"/>
                  </a:moveTo>
                  <a:cubicBezTo>
                    <a:pt x="0" y="0"/>
                    <a:pt x="45" y="60"/>
                    <a:pt x="23" y="150"/>
                  </a:cubicBezTo>
                  <a:cubicBezTo>
                    <a:pt x="23" y="150"/>
                    <a:pt x="53" y="7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0" name="Freeform 103">
              <a:extLst>
                <a:ext uri="{FF2B5EF4-FFF2-40B4-BE49-F238E27FC236}">
                  <a16:creationId xmlns:a16="http://schemas.microsoft.com/office/drawing/2014/main" id="{88C17B07-D81C-4368-8B22-329CA64D6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937"/>
              <a:ext cx="129" cy="302"/>
            </a:xfrm>
            <a:custGeom>
              <a:avLst/>
              <a:gdLst>
                <a:gd name="T0" fmla="*/ 326 w 81"/>
                <a:gd name="T1" fmla="*/ 0 h 190"/>
                <a:gd name="T2" fmla="*/ 0 w 81"/>
                <a:gd name="T3" fmla="*/ 763 h 190"/>
                <a:gd name="T4" fmla="*/ 326 w 81"/>
                <a:gd name="T5" fmla="*/ 0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90">
                  <a:moveTo>
                    <a:pt x="81" y="0"/>
                  </a:moveTo>
                  <a:cubicBezTo>
                    <a:pt x="81" y="0"/>
                    <a:pt x="13" y="158"/>
                    <a:pt x="0" y="190"/>
                  </a:cubicBezTo>
                  <a:cubicBezTo>
                    <a:pt x="0" y="190"/>
                    <a:pt x="71" y="8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1" name="Freeform 104">
              <a:extLst>
                <a:ext uri="{FF2B5EF4-FFF2-40B4-BE49-F238E27FC236}">
                  <a16:creationId xmlns:a16="http://schemas.microsoft.com/office/drawing/2014/main" id="{B9A56120-8CC2-4D3C-BCCE-9AE088431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076"/>
              <a:ext cx="461" cy="438"/>
            </a:xfrm>
            <a:custGeom>
              <a:avLst/>
              <a:gdLst>
                <a:gd name="T0" fmla="*/ 1165 w 290"/>
                <a:gd name="T1" fmla="*/ 538 h 275"/>
                <a:gd name="T2" fmla="*/ 1013 w 290"/>
                <a:gd name="T3" fmla="*/ 607 h 275"/>
                <a:gd name="T4" fmla="*/ 531 w 290"/>
                <a:gd name="T5" fmla="*/ 1010 h 275"/>
                <a:gd name="T6" fmla="*/ 13 w 290"/>
                <a:gd name="T7" fmla="*/ 898 h 275"/>
                <a:gd name="T8" fmla="*/ 33 w 290"/>
                <a:gd name="T9" fmla="*/ 557 h 275"/>
                <a:gd name="T10" fmla="*/ 995 w 290"/>
                <a:gd name="T11" fmla="*/ 0 h 275"/>
                <a:gd name="T12" fmla="*/ 1165 w 290"/>
                <a:gd name="T13" fmla="*/ 538 h 2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0" h="275">
                  <a:moveTo>
                    <a:pt x="290" y="133"/>
                  </a:moveTo>
                  <a:cubicBezTo>
                    <a:pt x="290" y="133"/>
                    <a:pt x="261" y="133"/>
                    <a:pt x="252" y="150"/>
                  </a:cubicBezTo>
                  <a:cubicBezTo>
                    <a:pt x="243" y="166"/>
                    <a:pt x="200" y="225"/>
                    <a:pt x="132" y="250"/>
                  </a:cubicBezTo>
                  <a:cubicBezTo>
                    <a:pt x="64" y="275"/>
                    <a:pt x="0" y="243"/>
                    <a:pt x="3" y="222"/>
                  </a:cubicBezTo>
                  <a:cubicBezTo>
                    <a:pt x="4" y="207"/>
                    <a:pt x="12" y="159"/>
                    <a:pt x="8" y="138"/>
                  </a:cubicBezTo>
                  <a:cubicBezTo>
                    <a:pt x="4" y="118"/>
                    <a:pt x="160" y="260"/>
                    <a:pt x="248" y="0"/>
                  </a:cubicBezTo>
                  <a:cubicBezTo>
                    <a:pt x="248" y="0"/>
                    <a:pt x="238" y="67"/>
                    <a:pt x="290" y="133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2" name="Freeform 105">
              <a:extLst>
                <a:ext uri="{FF2B5EF4-FFF2-40B4-BE49-F238E27FC236}">
                  <a16:creationId xmlns:a16="http://schemas.microsoft.com/office/drawing/2014/main" id="{98D1B3AA-E4A1-4165-9D8E-EC1A66C29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658"/>
              <a:ext cx="115" cy="74"/>
            </a:xfrm>
            <a:custGeom>
              <a:avLst/>
              <a:gdLst>
                <a:gd name="T0" fmla="*/ 0 w 72"/>
                <a:gd name="T1" fmla="*/ 0 h 46"/>
                <a:gd name="T2" fmla="*/ 294 w 72"/>
                <a:gd name="T3" fmla="*/ 68 h 46"/>
                <a:gd name="T4" fmla="*/ 0 w 72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6">
                  <a:moveTo>
                    <a:pt x="0" y="0"/>
                  </a:moveTo>
                  <a:cubicBezTo>
                    <a:pt x="0" y="0"/>
                    <a:pt x="26" y="30"/>
                    <a:pt x="72" y="16"/>
                  </a:cubicBezTo>
                  <a:cubicBezTo>
                    <a:pt x="72" y="16"/>
                    <a:pt x="34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3" name="Freeform 106">
              <a:extLst>
                <a:ext uri="{FF2B5EF4-FFF2-40B4-BE49-F238E27FC236}">
                  <a16:creationId xmlns:a16="http://schemas.microsoft.com/office/drawing/2014/main" id="{33A2CEEB-0283-4A1E-A01A-EBB86C7C2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829"/>
              <a:ext cx="147" cy="129"/>
            </a:xfrm>
            <a:custGeom>
              <a:avLst/>
              <a:gdLst>
                <a:gd name="T0" fmla="*/ 0 w 92"/>
                <a:gd name="T1" fmla="*/ 326 h 81"/>
                <a:gd name="T2" fmla="*/ 375 w 92"/>
                <a:gd name="T3" fmla="*/ 295 h 81"/>
                <a:gd name="T4" fmla="*/ 0 w 92"/>
                <a:gd name="T5" fmla="*/ 326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cubicBezTo>
                    <a:pt x="0" y="81"/>
                    <a:pt x="25" y="16"/>
                    <a:pt x="92" y="73"/>
                  </a:cubicBezTo>
                  <a:cubicBezTo>
                    <a:pt x="92" y="73"/>
                    <a:pt x="31" y="0"/>
                    <a:pt x="0" y="81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4" name="Freeform 107">
              <a:extLst>
                <a:ext uri="{FF2B5EF4-FFF2-40B4-BE49-F238E27FC236}">
                  <a16:creationId xmlns:a16="http://schemas.microsoft.com/office/drawing/2014/main" id="{ACC73FD4-5A04-46F1-9685-0E0F9C183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975"/>
              <a:ext cx="90" cy="172"/>
            </a:xfrm>
            <a:custGeom>
              <a:avLst/>
              <a:gdLst>
                <a:gd name="T0" fmla="*/ 197 w 57"/>
                <a:gd name="T1" fmla="*/ 0 h 108"/>
                <a:gd name="T2" fmla="*/ 216 w 57"/>
                <a:gd name="T3" fmla="*/ 193 h 108"/>
                <a:gd name="T4" fmla="*/ 182 w 57"/>
                <a:gd name="T5" fmla="*/ 303 h 108"/>
                <a:gd name="T6" fmla="*/ 47 w 57"/>
                <a:gd name="T7" fmla="*/ 424 h 108"/>
                <a:gd name="T8" fmla="*/ 197 w 57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108">
                  <a:moveTo>
                    <a:pt x="50" y="0"/>
                  </a:moveTo>
                  <a:cubicBezTo>
                    <a:pt x="50" y="0"/>
                    <a:pt x="53" y="38"/>
                    <a:pt x="55" y="48"/>
                  </a:cubicBezTo>
                  <a:cubicBezTo>
                    <a:pt x="56" y="54"/>
                    <a:pt x="50" y="66"/>
                    <a:pt x="46" y="75"/>
                  </a:cubicBezTo>
                  <a:cubicBezTo>
                    <a:pt x="42" y="85"/>
                    <a:pt x="25" y="101"/>
                    <a:pt x="12" y="105"/>
                  </a:cubicBezTo>
                  <a:cubicBezTo>
                    <a:pt x="0" y="108"/>
                    <a:pt x="57" y="66"/>
                    <a:pt x="50" y="0"/>
                  </a:cubicBezTo>
                  <a:close/>
                </a:path>
              </a:pathLst>
            </a:custGeom>
            <a:solidFill>
              <a:srgbClr val="81B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5" name="Freeform 108">
              <a:extLst>
                <a:ext uri="{FF2B5EF4-FFF2-40B4-BE49-F238E27FC236}">
                  <a16:creationId xmlns:a16="http://schemas.microsoft.com/office/drawing/2014/main" id="{52642491-53AA-4D89-9C6E-D96EF6592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1748"/>
              <a:ext cx="53" cy="447"/>
            </a:xfrm>
            <a:custGeom>
              <a:avLst/>
              <a:gdLst>
                <a:gd name="T0" fmla="*/ 0 w 33"/>
                <a:gd name="T1" fmla="*/ 0 h 281"/>
                <a:gd name="T2" fmla="*/ 42 w 33"/>
                <a:gd name="T3" fmla="*/ 1131 h 281"/>
                <a:gd name="T4" fmla="*/ 137 w 33"/>
                <a:gd name="T5" fmla="*/ 40 h 281"/>
                <a:gd name="T6" fmla="*/ 0 w 33"/>
                <a:gd name="T7" fmla="*/ 0 h 2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81">
                  <a:moveTo>
                    <a:pt x="0" y="0"/>
                  </a:moveTo>
                  <a:cubicBezTo>
                    <a:pt x="0" y="0"/>
                    <a:pt x="13" y="260"/>
                    <a:pt x="10" y="281"/>
                  </a:cubicBezTo>
                  <a:cubicBezTo>
                    <a:pt x="10" y="281"/>
                    <a:pt x="7" y="10"/>
                    <a:pt x="33" y="10"/>
                  </a:cubicBezTo>
                  <a:cubicBezTo>
                    <a:pt x="33" y="10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D5E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6" name="Freeform 109">
              <a:extLst>
                <a:ext uri="{FF2B5EF4-FFF2-40B4-BE49-F238E27FC236}">
                  <a16:creationId xmlns:a16="http://schemas.microsoft.com/office/drawing/2014/main" id="{494AEC18-C2BF-4F4D-80AE-6C4E29A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1771"/>
              <a:ext cx="13" cy="270"/>
            </a:xfrm>
            <a:custGeom>
              <a:avLst/>
              <a:gdLst>
                <a:gd name="T0" fmla="*/ 0 w 8"/>
                <a:gd name="T1" fmla="*/ 0 h 169"/>
                <a:gd name="T2" fmla="*/ 26 w 8"/>
                <a:gd name="T3" fmla="*/ 689 h 169"/>
                <a:gd name="T4" fmla="*/ 0 w 8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9">
                  <a:moveTo>
                    <a:pt x="0" y="0"/>
                  </a:move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7" name="Freeform 110">
              <a:extLst>
                <a:ext uri="{FF2B5EF4-FFF2-40B4-BE49-F238E27FC236}">
                  <a16:creationId xmlns:a16="http://schemas.microsoft.com/office/drawing/2014/main" id="{863F3739-5384-4CD1-9009-3FDE12E5C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3332"/>
              <a:ext cx="84" cy="47"/>
            </a:xfrm>
            <a:custGeom>
              <a:avLst/>
              <a:gdLst>
                <a:gd name="T0" fmla="*/ 124 w 53"/>
                <a:gd name="T1" fmla="*/ 0 h 29"/>
                <a:gd name="T2" fmla="*/ 0 w 53"/>
                <a:gd name="T3" fmla="*/ 0 h 29"/>
                <a:gd name="T4" fmla="*/ 124 w 5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31" y="0"/>
                  </a:moveTo>
                  <a:cubicBezTo>
                    <a:pt x="31" y="0"/>
                    <a:pt x="53" y="29"/>
                    <a:pt x="0" y="0"/>
                  </a:cubicBezTo>
                  <a:cubicBezTo>
                    <a:pt x="0" y="0"/>
                    <a:pt x="46" y="21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8" name="Freeform 111">
              <a:extLst>
                <a:ext uri="{FF2B5EF4-FFF2-40B4-BE49-F238E27FC236}">
                  <a16:creationId xmlns:a16="http://schemas.microsoft.com/office/drawing/2014/main" id="{C985CF95-87A6-4E14-A1D2-648A70297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749"/>
              <a:ext cx="76" cy="191"/>
            </a:xfrm>
            <a:custGeom>
              <a:avLst/>
              <a:gdLst>
                <a:gd name="T0" fmla="*/ 190 w 48"/>
                <a:gd name="T1" fmla="*/ 0 h 120"/>
                <a:gd name="T2" fmla="*/ 63 w 48"/>
                <a:gd name="T3" fmla="*/ 484 h 120"/>
                <a:gd name="T4" fmla="*/ 190 w 48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20">
                  <a:moveTo>
                    <a:pt x="48" y="0"/>
                  </a:moveTo>
                  <a:cubicBezTo>
                    <a:pt x="48" y="0"/>
                    <a:pt x="0" y="45"/>
                    <a:pt x="16" y="120"/>
                  </a:cubicBezTo>
                  <a:cubicBezTo>
                    <a:pt x="16" y="120"/>
                    <a:pt x="13" y="38"/>
                    <a:pt x="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9" name="Freeform 112">
              <a:extLst>
                <a:ext uri="{FF2B5EF4-FFF2-40B4-BE49-F238E27FC236}">
                  <a16:creationId xmlns:a16="http://schemas.microsoft.com/office/drawing/2014/main" id="{7F50F20F-4C1D-4C7C-AFB5-8C1D17A97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691"/>
              <a:ext cx="516" cy="583"/>
            </a:xfrm>
            <a:custGeom>
              <a:avLst/>
              <a:gdLst>
                <a:gd name="T0" fmla="*/ 0 w 324"/>
                <a:gd name="T1" fmla="*/ 1480 h 366"/>
                <a:gd name="T2" fmla="*/ 1268 w 324"/>
                <a:gd name="T3" fmla="*/ 115 h 366"/>
                <a:gd name="T4" fmla="*/ 1309 w 324"/>
                <a:gd name="T5" fmla="*/ 162 h 366"/>
                <a:gd name="T6" fmla="*/ 0 w 324"/>
                <a:gd name="T7" fmla="*/ 1480 h 3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4" h="366">
                  <a:moveTo>
                    <a:pt x="0" y="366"/>
                  </a:moveTo>
                  <a:cubicBezTo>
                    <a:pt x="0" y="366"/>
                    <a:pt x="161" y="21"/>
                    <a:pt x="314" y="28"/>
                  </a:cubicBezTo>
                  <a:cubicBezTo>
                    <a:pt x="314" y="28"/>
                    <a:pt x="322" y="30"/>
                    <a:pt x="324" y="40"/>
                  </a:cubicBezTo>
                  <a:cubicBezTo>
                    <a:pt x="324" y="40"/>
                    <a:pt x="216" y="0"/>
                    <a:pt x="0" y="366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20" name="Freeform 113">
              <a:extLst>
                <a:ext uri="{FF2B5EF4-FFF2-40B4-BE49-F238E27FC236}">
                  <a16:creationId xmlns:a16="http://schemas.microsoft.com/office/drawing/2014/main" id="{C0013971-7AB6-42A2-A8E1-7FC8183F9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715"/>
              <a:ext cx="460" cy="481"/>
            </a:xfrm>
            <a:custGeom>
              <a:avLst/>
              <a:gdLst>
                <a:gd name="T0" fmla="*/ 1151 w 289"/>
                <a:gd name="T1" fmla="*/ 61 h 302"/>
                <a:gd name="T2" fmla="*/ 0 w 289"/>
                <a:gd name="T3" fmla="*/ 1220 h 302"/>
                <a:gd name="T4" fmla="*/ 1165 w 289"/>
                <a:gd name="T5" fmla="*/ 68 h 302"/>
                <a:gd name="T6" fmla="*/ 1151 w 289"/>
                <a:gd name="T7" fmla="*/ 61 h 3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9" h="302">
                  <a:moveTo>
                    <a:pt x="285" y="15"/>
                  </a:moveTo>
                  <a:cubicBezTo>
                    <a:pt x="285" y="15"/>
                    <a:pt x="170" y="0"/>
                    <a:pt x="0" y="302"/>
                  </a:cubicBezTo>
                  <a:cubicBezTo>
                    <a:pt x="0" y="302"/>
                    <a:pt x="154" y="20"/>
                    <a:pt x="289" y="17"/>
                  </a:cubicBezTo>
                  <a:lnTo>
                    <a:pt x="285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21" name="Freeform 114">
              <a:extLst>
                <a:ext uri="{FF2B5EF4-FFF2-40B4-BE49-F238E27FC236}">
                  <a16:creationId xmlns:a16="http://schemas.microsoft.com/office/drawing/2014/main" id="{72680455-369C-4C25-9667-65C6C17DF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3116"/>
              <a:ext cx="13" cy="100"/>
            </a:xfrm>
            <a:custGeom>
              <a:avLst/>
              <a:gdLst>
                <a:gd name="T0" fmla="*/ 13 w 8"/>
                <a:gd name="T1" fmla="*/ 0 h 63"/>
                <a:gd name="T2" fmla="*/ 8 w 8"/>
                <a:gd name="T3" fmla="*/ 149 h 63"/>
                <a:gd name="T4" fmla="*/ 0 w 8"/>
                <a:gd name="T5" fmla="*/ 252 h 63"/>
                <a:gd name="T6" fmla="*/ 13 w 8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3">
                  <a:moveTo>
                    <a:pt x="3" y="0"/>
                  </a:moveTo>
                  <a:cubicBezTo>
                    <a:pt x="3" y="0"/>
                    <a:pt x="3" y="30"/>
                    <a:pt x="2" y="37"/>
                  </a:cubicBezTo>
                  <a:cubicBezTo>
                    <a:pt x="0" y="45"/>
                    <a:pt x="0" y="63"/>
                    <a:pt x="0" y="63"/>
                  </a:cubicBezTo>
                  <a:cubicBezTo>
                    <a:pt x="0" y="63"/>
                    <a:pt x="8" y="2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22" name="Freeform 115">
              <a:extLst>
                <a:ext uri="{FF2B5EF4-FFF2-40B4-BE49-F238E27FC236}">
                  <a16:creationId xmlns:a16="http://schemas.microsoft.com/office/drawing/2014/main" id="{E3ED5A7F-DD1C-4005-BBE9-BF9AE80E0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871"/>
              <a:ext cx="51" cy="99"/>
            </a:xfrm>
            <a:custGeom>
              <a:avLst/>
              <a:gdLst>
                <a:gd name="T0" fmla="*/ 129 w 32"/>
                <a:gd name="T1" fmla="*/ 0 h 62"/>
                <a:gd name="T2" fmla="*/ 104 w 32"/>
                <a:gd name="T3" fmla="*/ 252 h 62"/>
                <a:gd name="T4" fmla="*/ 129 w 32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2">
                  <a:moveTo>
                    <a:pt x="32" y="0"/>
                  </a:moveTo>
                  <a:cubicBezTo>
                    <a:pt x="32" y="0"/>
                    <a:pt x="11" y="27"/>
                    <a:pt x="26" y="62"/>
                  </a:cubicBezTo>
                  <a:cubicBezTo>
                    <a:pt x="26" y="62"/>
                    <a:pt x="0" y="35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23" name="Freeform 116">
              <a:extLst>
                <a:ext uri="{FF2B5EF4-FFF2-40B4-BE49-F238E27FC236}">
                  <a16:creationId xmlns:a16="http://schemas.microsoft.com/office/drawing/2014/main" id="{E2CF7689-D7CF-4BD1-BD6F-BC3210AE1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880"/>
              <a:ext cx="34" cy="56"/>
            </a:xfrm>
            <a:custGeom>
              <a:avLst/>
              <a:gdLst>
                <a:gd name="T0" fmla="*/ 0 w 21"/>
                <a:gd name="T1" fmla="*/ 0 h 35"/>
                <a:gd name="T2" fmla="*/ 89 w 21"/>
                <a:gd name="T3" fmla="*/ 144 h 35"/>
                <a:gd name="T4" fmla="*/ 0 w 21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5">
                  <a:moveTo>
                    <a:pt x="0" y="0"/>
                  </a:moveTo>
                  <a:cubicBezTo>
                    <a:pt x="0" y="0"/>
                    <a:pt x="12" y="27"/>
                    <a:pt x="21" y="35"/>
                  </a:cubicBezTo>
                  <a:cubicBezTo>
                    <a:pt x="21" y="35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EAD7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24" name="Freeform 117">
              <a:extLst>
                <a:ext uri="{FF2B5EF4-FFF2-40B4-BE49-F238E27FC236}">
                  <a16:creationId xmlns:a16="http://schemas.microsoft.com/office/drawing/2014/main" id="{420D3253-22B1-4D39-867D-5D5092B6A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474"/>
              <a:ext cx="60" cy="52"/>
            </a:xfrm>
            <a:custGeom>
              <a:avLst/>
              <a:gdLst>
                <a:gd name="T0" fmla="*/ 13 w 38"/>
                <a:gd name="T1" fmla="*/ 0 h 33"/>
                <a:gd name="T2" fmla="*/ 150 w 38"/>
                <a:gd name="T3" fmla="*/ 129 h 33"/>
                <a:gd name="T4" fmla="*/ 0 w 38"/>
                <a:gd name="T5" fmla="*/ 13 h 33"/>
                <a:gd name="T6" fmla="*/ 13 w 38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3">
                  <a:moveTo>
                    <a:pt x="3" y="0"/>
                  </a:moveTo>
                  <a:cubicBezTo>
                    <a:pt x="36" y="16"/>
                    <a:pt x="38" y="33"/>
                    <a:pt x="38" y="33"/>
                  </a:cubicBezTo>
                  <a:cubicBezTo>
                    <a:pt x="36" y="24"/>
                    <a:pt x="19" y="12"/>
                    <a:pt x="0" y="3"/>
                  </a:cubicBezTo>
                  <a:cubicBezTo>
                    <a:pt x="0" y="3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EF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25" name="Freeform 118">
              <a:extLst>
                <a:ext uri="{FF2B5EF4-FFF2-40B4-BE49-F238E27FC236}">
                  <a16:creationId xmlns:a16="http://schemas.microsoft.com/office/drawing/2014/main" id="{5C630298-E03D-4AD7-A4BA-DD71DFF1A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461"/>
              <a:ext cx="86" cy="50"/>
            </a:xfrm>
            <a:custGeom>
              <a:avLst/>
              <a:gdLst>
                <a:gd name="T0" fmla="*/ 0 w 54"/>
                <a:gd name="T1" fmla="*/ 0 h 31"/>
                <a:gd name="T2" fmla="*/ 102 w 54"/>
                <a:gd name="T3" fmla="*/ 50 h 31"/>
                <a:gd name="T4" fmla="*/ 218 w 54"/>
                <a:gd name="T5" fmla="*/ 131 h 31"/>
                <a:gd name="T6" fmla="*/ 0 w 54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1">
                  <a:moveTo>
                    <a:pt x="0" y="0"/>
                  </a:moveTo>
                  <a:cubicBezTo>
                    <a:pt x="0" y="0"/>
                    <a:pt x="16" y="8"/>
                    <a:pt x="25" y="12"/>
                  </a:cubicBezTo>
                  <a:cubicBezTo>
                    <a:pt x="34" y="16"/>
                    <a:pt x="54" y="31"/>
                    <a:pt x="54" y="31"/>
                  </a:cubicBezTo>
                  <a:cubicBezTo>
                    <a:pt x="54" y="31"/>
                    <a:pt x="40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26" name="Freeform 119">
              <a:extLst>
                <a:ext uri="{FF2B5EF4-FFF2-40B4-BE49-F238E27FC236}">
                  <a16:creationId xmlns:a16="http://schemas.microsoft.com/office/drawing/2014/main" id="{60183CAE-617B-4B6C-8443-DEA202DF9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695"/>
              <a:ext cx="1389" cy="1460"/>
            </a:xfrm>
            <a:custGeom>
              <a:avLst/>
              <a:gdLst>
                <a:gd name="T0" fmla="*/ 3141 w 872"/>
                <a:gd name="T1" fmla="*/ 925 h 917"/>
                <a:gd name="T2" fmla="*/ 3076 w 872"/>
                <a:gd name="T3" fmla="*/ 565 h 917"/>
                <a:gd name="T4" fmla="*/ 3449 w 872"/>
                <a:gd name="T5" fmla="*/ 382 h 917"/>
                <a:gd name="T6" fmla="*/ 3347 w 872"/>
                <a:gd name="T7" fmla="*/ 81 h 917"/>
                <a:gd name="T8" fmla="*/ 2119 w 872"/>
                <a:gd name="T9" fmla="*/ 1310 h 917"/>
                <a:gd name="T10" fmla="*/ 1860 w 872"/>
                <a:gd name="T11" fmla="*/ 1635 h 917"/>
                <a:gd name="T12" fmla="*/ 2071 w 872"/>
                <a:gd name="T13" fmla="*/ 748 h 917"/>
                <a:gd name="T14" fmla="*/ 1841 w 872"/>
                <a:gd name="T15" fmla="*/ 586 h 917"/>
                <a:gd name="T16" fmla="*/ 1324 w 872"/>
                <a:gd name="T17" fmla="*/ 1618 h 917"/>
                <a:gd name="T18" fmla="*/ 919 w 872"/>
                <a:gd name="T19" fmla="*/ 1070 h 917"/>
                <a:gd name="T20" fmla="*/ 464 w 872"/>
                <a:gd name="T21" fmla="*/ 1215 h 917"/>
                <a:gd name="T22" fmla="*/ 291 w 872"/>
                <a:gd name="T23" fmla="*/ 2474 h 917"/>
                <a:gd name="T24" fmla="*/ 190 w 872"/>
                <a:gd name="T25" fmla="*/ 3702 h 9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72" h="917">
                  <a:moveTo>
                    <a:pt x="777" y="229"/>
                  </a:moveTo>
                  <a:cubicBezTo>
                    <a:pt x="768" y="168"/>
                    <a:pt x="761" y="140"/>
                    <a:pt x="761" y="140"/>
                  </a:cubicBezTo>
                  <a:cubicBezTo>
                    <a:pt x="818" y="91"/>
                    <a:pt x="853" y="95"/>
                    <a:pt x="853" y="95"/>
                  </a:cubicBezTo>
                  <a:cubicBezTo>
                    <a:pt x="872" y="48"/>
                    <a:pt x="828" y="20"/>
                    <a:pt x="828" y="20"/>
                  </a:cubicBezTo>
                  <a:cubicBezTo>
                    <a:pt x="694" y="0"/>
                    <a:pt x="524" y="325"/>
                    <a:pt x="524" y="325"/>
                  </a:cubicBezTo>
                  <a:cubicBezTo>
                    <a:pt x="524" y="325"/>
                    <a:pt x="488" y="413"/>
                    <a:pt x="460" y="405"/>
                  </a:cubicBezTo>
                  <a:cubicBezTo>
                    <a:pt x="432" y="397"/>
                    <a:pt x="512" y="185"/>
                    <a:pt x="512" y="185"/>
                  </a:cubicBezTo>
                  <a:cubicBezTo>
                    <a:pt x="500" y="149"/>
                    <a:pt x="456" y="145"/>
                    <a:pt x="456" y="145"/>
                  </a:cubicBezTo>
                  <a:cubicBezTo>
                    <a:pt x="420" y="145"/>
                    <a:pt x="356" y="401"/>
                    <a:pt x="328" y="401"/>
                  </a:cubicBezTo>
                  <a:cubicBezTo>
                    <a:pt x="271" y="401"/>
                    <a:pt x="227" y="265"/>
                    <a:pt x="227" y="265"/>
                  </a:cubicBezTo>
                  <a:cubicBezTo>
                    <a:pt x="183" y="245"/>
                    <a:pt x="115" y="301"/>
                    <a:pt x="115" y="301"/>
                  </a:cubicBezTo>
                  <a:cubicBezTo>
                    <a:pt x="151" y="357"/>
                    <a:pt x="176" y="461"/>
                    <a:pt x="72" y="613"/>
                  </a:cubicBezTo>
                  <a:cubicBezTo>
                    <a:pt x="0" y="717"/>
                    <a:pt x="33" y="868"/>
                    <a:pt x="47" y="91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27" name="Freeform 120">
              <a:extLst>
                <a:ext uri="{FF2B5EF4-FFF2-40B4-BE49-F238E27FC236}">
                  <a16:creationId xmlns:a16="http://schemas.microsoft.com/office/drawing/2014/main" id="{FE46DFD2-061B-47BA-82CD-02A31169B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996"/>
              <a:ext cx="310" cy="747"/>
            </a:xfrm>
            <a:custGeom>
              <a:avLst/>
              <a:gdLst>
                <a:gd name="T0" fmla="*/ 342 w 195"/>
                <a:gd name="T1" fmla="*/ 1895 h 469"/>
                <a:gd name="T2" fmla="*/ 102 w 195"/>
                <a:gd name="T3" fmla="*/ 1180 h 469"/>
                <a:gd name="T4" fmla="*/ 56 w 195"/>
                <a:gd name="T5" fmla="*/ 925 h 469"/>
                <a:gd name="T6" fmla="*/ 618 w 195"/>
                <a:gd name="T7" fmla="*/ 0 h 469"/>
                <a:gd name="T8" fmla="*/ 784 w 195"/>
                <a:gd name="T9" fmla="*/ 218 h 4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5" h="469">
                  <a:moveTo>
                    <a:pt x="85" y="469"/>
                  </a:moveTo>
                  <a:cubicBezTo>
                    <a:pt x="86" y="357"/>
                    <a:pt x="47" y="313"/>
                    <a:pt x="25" y="292"/>
                  </a:cubicBezTo>
                  <a:cubicBezTo>
                    <a:pt x="0" y="268"/>
                    <a:pt x="2" y="254"/>
                    <a:pt x="14" y="229"/>
                  </a:cubicBezTo>
                  <a:cubicBezTo>
                    <a:pt x="66" y="120"/>
                    <a:pt x="113" y="48"/>
                    <a:pt x="154" y="0"/>
                  </a:cubicBezTo>
                  <a:cubicBezTo>
                    <a:pt x="154" y="0"/>
                    <a:pt x="183" y="0"/>
                    <a:pt x="195" y="5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03" name="Group 121">
            <a:extLst>
              <a:ext uri="{FF2B5EF4-FFF2-40B4-BE49-F238E27FC236}">
                <a16:creationId xmlns:a16="http://schemas.microsoft.com/office/drawing/2014/main" id="{36FC5FD9-56C3-4704-B78A-293D1586992C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1266825"/>
            <a:ext cx="687388" cy="2552700"/>
            <a:chOff x="2366" y="710"/>
            <a:chExt cx="433" cy="1608"/>
          </a:xfrm>
        </p:grpSpPr>
        <p:sp>
          <p:nvSpPr>
            <p:cNvPr id="77002" name="Freeform 122">
              <a:extLst>
                <a:ext uri="{FF2B5EF4-FFF2-40B4-BE49-F238E27FC236}">
                  <a16:creationId xmlns:a16="http://schemas.microsoft.com/office/drawing/2014/main" id="{05FBF8CB-F7EC-4089-9EB1-ED8941AF9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710"/>
              <a:ext cx="426" cy="1608"/>
            </a:xfrm>
            <a:custGeom>
              <a:avLst/>
              <a:gdLst>
                <a:gd name="T0" fmla="*/ 1045 w 272"/>
                <a:gd name="T1" fmla="*/ 92 h 965"/>
                <a:gd name="T2" fmla="*/ 868 w 272"/>
                <a:gd name="T3" fmla="*/ 1313 h 965"/>
                <a:gd name="T4" fmla="*/ 576 w 272"/>
                <a:gd name="T5" fmla="*/ 4362 h 965"/>
                <a:gd name="T6" fmla="*/ 603 w 272"/>
                <a:gd name="T7" fmla="*/ 4409 h 965"/>
                <a:gd name="T8" fmla="*/ 658 w 272"/>
                <a:gd name="T9" fmla="*/ 4459 h 965"/>
                <a:gd name="T10" fmla="*/ 554 w 272"/>
                <a:gd name="T11" fmla="*/ 4409 h 965"/>
                <a:gd name="T12" fmla="*/ 407 w 272"/>
                <a:gd name="T13" fmla="*/ 2571 h 965"/>
                <a:gd name="T14" fmla="*/ 814 w 272"/>
                <a:gd name="T15" fmla="*/ 1320 h 965"/>
                <a:gd name="T16" fmla="*/ 996 w 272"/>
                <a:gd name="T17" fmla="*/ 78 h 965"/>
                <a:gd name="T18" fmla="*/ 1045 w 272"/>
                <a:gd name="T19" fmla="*/ 92 h 9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965">
                  <a:moveTo>
                    <a:pt x="272" y="20"/>
                  </a:moveTo>
                  <a:cubicBezTo>
                    <a:pt x="272" y="20"/>
                    <a:pt x="211" y="177"/>
                    <a:pt x="226" y="284"/>
                  </a:cubicBezTo>
                  <a:cubicBezTo>
                    <a:pt x="239" y="380"/>
                    <a:pt x="0" y="590"/>
                    <a:pt x="150" y="943"/>
                  </a:cubicBezTo>
                  <a:cubicBezTo>
                    <a:pt x="153" y="949"/>
                    <a:pt x="155" y="951"/>
                    <a:pt x="157" y="953"/>
                  </a:cubicBezTo>
                  <a:cubicBezTo>
                    <a:pt x="157" y="953"/>
                    <a:pt x="162" y="958"/>
                    <a:pt x="171" y="964"/>
                  </a:cubicBezTo>
                  <a:cubicBezTo>
                    <a:pt x="167" y="963"/>
                    <a:pt x="154" y="965"/>
                    <a:pt x="144" y="953"/>
                  </a:cubicBezTo>
                  <a:cubicBezTo>
                    <a:pt x="137" y="945"/>
                    <a:pt x="42" y="730"/>
                    <a:pt x="106" y="556"/>
                  </a:cubicBezTo>
                  <a:cubicBezTo>
                    <a:pt x="170" y="383"/>
                    <a:pt x="218" y="335"/>
                    <a:pt x="212" y="285"/>
                  </a:cubicBezTo>
                  <a:cubicBezTo>
                    <a:pt x="207" y="234"/>
                    <a:pt x="201" y="170"/>
                    <a:pt x="259" y="17"/>
                  </a:cubicBezTo>
                  <a:cubicBezTo>
                    <a:pt x="259" y="17"/>
                    <a:pt x="268" y="0"/>
                    <a:pt x="272" y="20"/>
                  </a:cubicBezTo>
                  <a:close/>
                </a:path>
              </a:pathLst>
            </a:custGeom>
            <a:solidFill>
              <a:srgbClr val="E95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3" name="Freeform 123">
              <a:extLst>
                <a:ext uri="{FF2B5EF4-FFF2-40B4-BE49-F238E27FC236}">
                  <a16:creationId xmlns:a16="http://schemas.microsoft.com/office/drawing/2014/main" id="{D74E4CAD-EDD4-4440-8032-C4DF662E3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017"/>
              <a:ext cx="13" cy="128"/>
            </a:xfrm>
            <a:custGeom>
              <a:avLst/>
              <a:gdLst>
                <a:gd name="T0" fmla="*/ 34 w 8"/>
                <a:gd name="T1" fmla="*/ 0 h 77"/>
                <a:gd name="T2" fmla="*/ 21 w 8"/>
                <a:gd name="T3" fmla="*/ 354 h 77"/>
                <a:gd name="T4" fmla="*/ 34 w 8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7">
                  <a:moveTo>
                    <a:pt x="8" y="0"/>
                  </a:moveTo>
                  <a:cubicBezTo>
                    <a:pt x="8" y="0"/>
                    <a:pt x="0" y="49"/>
                    <a:pt x="5" y="77"/>
                  </a:cubicBezTo>
                  <a:cubicBezTo>
                    <a:pt x="5" y="77"/>
                    <a:pt x="6" y="9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4" name="Freeform 124">
              <a:extLst>
                <a:ext uri="{FF2B5EF4-FFF2-40B4-BE49-F238E27FC236}">
                  <a16:creationId xmlns:a16="http://schemas.microsoft.com/office/drawing/2014/main" id="{E943E762-682C-482D-9F1C-53B8A7153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562"/>
              <a:ext cx="73" cy="348"/>
            </a:xfrm>
            <a:custGeom>
              <a:avLst/>
              <a:gdLst>
                <a:gd name="T0" fmla="*/ 176 w 47"/>
                <a:gd name="T1" fmla="*/ 0 h 209"/>
                <a:gd name="T2" fmla="*/ 39 w 47"/>
                <a:gd name="T3" fmla="*/ 964 h 209"/>
                <a:gd name="T4" fmla="*/ 176 w 47"/>
                <a:gd name="T5" fmla="*/ 0 h 2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09">
                  <a:moveTo>
                    <a:pt x="47" y="0"/>
                  </a:moveTo>
                  <a:cubicBezTo>
                    <a:pt x="47" y="0"/>
                    <a:pt x="0" y="97"/>
                    <a:pt x="10" y="209"/>
                  </a:cubicBezTo>
                  <a:cubicBezTo>
                    <a:pt x="10" y="209"/>
                    <a:pt x="8" y="111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5" name="Freeform 125">
              <a:extLst>
                <a:ext uri="{FF2B5EF4-FFF2-40B4-BE49-F238E27FC236}">
                  <a16:creationId xmlns:a16="http://schemas.microsoft.com/office/drawing/2014/main" id="{39C8BF7B-451A-4E16-9C6E-338B9A806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710"/>
              <a:ext cx="426" cy="1608"/>
            </a:xfrm>
            <a:custGeom>
              <a:avLst/>
              <a:gdLst>
                <a:gd name="T0" fmla="*/ 1045 w 272"/>
                <a:gd name="T1" fmla="*/ 92 h 965"/>
                <a:gd name="T2" fmla="*/ 868 w 272"/>
                <a:gd name="T3" fmla="*/ 1313 h 965"/>
                <a:gd name="T4" fmla="*/ 576 w 272"/>
                <a:gd name="T5" fmla="*/ 4362 h 965"/>
                <a:gd name="T6" fmla="*/ 603 w 272"/>
                <a:gd name="T7" fmla="*/ 4409 h 965"/>
                <a:gd name="T8" fmla="*/ 658 w 272"/>
                <a:gd name="T9" fmla="*/ 4459 h 965"/>
                <a:gd name="T10" fmla="*/ 554 w 272"/>
                <a:gd name="T11" fmla="*/ 4409 h 965"/>
                <a:gd name="T12" fmla="*/ 407 w 272"/>
                <a:gd name="T13" fmla="*/ 2571 h 965"/>
                <a:gd name="T14" fmla="*/ 814 w 272"/>
                <a:gd name="T15" fmla="*/ 1320 h 965"/>
                <a:gd name="T16" fmla="*/ 996 w 272"/>
                <a:gd name="T17" fmla="*/ 78 h 965"/>
                <a:gd name="T18" fmla="*/ 1045 w 272"/>
                <a:gd name="T19" fmla="*/ 92 h 9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965">
                  <a:moveTo>
                    <a:pt x="272" y="20"/>
                  </a:moveTo>
                  <a:cubicBezTo>
                    <a:pt x="272" y="20"/>
                    <a:pt x="211" y="176"/>
                    <a:pt x="226" y="284"/>
                  </a:cubicBezTo>
                  <a:cubicBezTo>
                    <a:pt x="239" y="380"/>
                    <a:pt x="0" y="590"/>
                    <a:pt x="150" y="943"/>
                  </a:cubicBezTo>
                  <a:cubicBezTo>
                    <a:pt x="153" y="948"/>
                    <a:pt x="155" y="951"/>
                    <a:pt x="157" y="953"/>
                  </a:cubicBezTo>
                  <a:cubicBezTo>
                    <a:pt x="157" y="953"/>
                    <a:pt x="162" y="958"/>
                    <a:pt x="171" y="964"/>
                  </a:cubicBezTo>
                  <a:cubicBezTo>
                    <a:pt x="167" y="963"/>
                    <a:pt x="154" y="965"/>
                    <a:pt x="144" y="953"/>
                  </a:cubicBezTo>
                  <a:cubicBezTo>
                    <a:pt x="137" y="945"/>
                    <a:pt x="42" y="730"/>
                    <a:pt x="106" y="556"/>
                  </a:cubicBezTo>
                  <a:cubicBezTo>
                    <a:pt x="170" y="383"/>
                    <a:pt x="218" y="335"/>
                    <a:pt x="212" y="285"/>
                  </a:cubicBezTo>
                  <a:cubicBezTo>
                    <a:pt x="207" y="234"/>
                    <a:pt x="201" y="170"/>
                    <a:pt x="259" y="17"/>
                  </a:cubicBezTo>
                  <a:cubicBezTo>
                    <a:pt x="259" y="17"/>
                    <a:pt x="268" y="0"/>
                    <a:pt x="272" y="2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6" name="Freeform 126">
              <a:extLst>
                <a:ext uri="{FF2B5EF4-FFF2-40B4-BE49-F238E27FC236}">
                  <a16:creationId xmlns:a16="http://schemas.microsoft.com/office/drawing/2014/main" id="{BB275BB5-A9E7-4149-A563-EF522475A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723"/>
              <a:ext cx="3" cy="17"/>
            </a:xfrm>
            <a:custGeom>
              <a:avLst/>
              <a:gdLst>
                <a:gd name="T0" fmla="*/ 8 w 2"/>
                <a:gd name="T1" fmla="*/ 49 h 10"/>
                <a:gd name="T2" fmla="*/ 0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cubicBezTo>
                    <a:pt x="0" y="7"/>
                    <a:pt x="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7" name="Freeform 127">
              <a:extLst>
                <a:ext uri="{FF2B5EF4-FFF2-40B4-BE49-F238E27FC236}">
                  <a16:creationId xmlns:a16="http://schemas.microsoft.com/office/drawing/2014/main" id="{23B45BBD-50B2-44EC-A588-ADD1100BD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722"/>
              <a:ext cx="3" cy="13"/>
            </a:xfrm>
            <a:custGeom>
              <a:avLst/>
              <a:gdLst>
                <a:gd name="T0" fmla="*/ 0 w 2"/>
                <a:gd name="T1" fmla="*/ 34 h 8"/>
                <a:gd name="T2" fmla="*/ 5 w 2"/>
                <a:gd name="T3" fmla="*/ 13 h 8"/>
                <a:gd name="T4" fmla="*/ 8 w 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7"/>
                    <a:pt x="1" y="5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8" name="Freeform 128">
              <a:extLst>
                <a:ext uri="{FF2B5EF4-FFF2-40B4-BE49-F238E27FC236}">
                  <a16:creationId xmlns:a16="http://schemas.microsoft.com/office/drawing/2014/main" id="{577CE731-12DE-4CFC-87F6-53794DD8F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730"/>
              <a:ext cx="8" cy="8"/>
            </a:xfrm>
            <a:custGeom>
              <a:avLst/>
              <a:gdLst>
                <a:gd name="T0" fmla="*/ 0 w 5"/>
                <a:gd name="T1" fmla="*/ 21 h 5"/>
                <a:gd name="T2" fmla="*/ 13 w 5"/>
                <a:gd name="T3" fmla="*/ 8 h 5"/>
                <a:gd name="T4" fmla="*/ 2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4"/>
                    <a:pt x="2" y="3"/>
                    <a:pt x="3" y="2"/>
                  </a:cubicBezTo>
                  <a:cubicBezTo>
                    <a:pt x="3" y="1"/>
                    <a:pt x="5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9" name="Freeform 129">
              <a:extLst>
                <a:ext uri="{FF2B5EF4-FFF2-40B4-BE49-F238E27FC236}">
                  <a16:creationId xmlns:a16="http://schemas.microsoft.com/office/drawing/2014/main" id="{FAD1E897-AB9E-4E82-8052-E4DECDA05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743"/>
              <a:ext cx="10" cy="2"/>
            </a:xfrm>
            <a:custGeom>
              <a:avLst/>
              <a:gdLst>
                <a:gd name="T0" fmla="*/ 0 w 7"/>
                <a:gd name="T1" fmla="*/ 8 h 1"/>
                <a:gd name="T2" fmla="*/ 13 w 7"/>
                <a:gd name="T3" fmla="*/ 0 h 1"/>
                <a:gd name="T4" fmla="*/ 19 w 7"/>
                <a:gd name="T5" fmla="*/ 8 h 1"/>
                <a:gd name="T6" fmla="*/ 19 w 7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5" y="0"/>
                    <a:pt x="6" y="1"/>
                  </a:cubicBezTo>
                  <a:cubicBezTo>
                    <a:pt x="6" y="1"/>
                    <a:pt x="7" y="1"/>
                    <a:pt x="6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0" name="Freeform 130">
              <a:extLst>
                <a:ext uri="{FF2B5EF4-FFF2-40B4-BE49-F238E27FC236}">
                  <a16:creationId xmlns:a16="http://schemas.microsoft.com/office/drawing/2014/main" id="{4030D848-6D91-40DF-9A12-2A263E09F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735"/>
              <a:ext cx="4" cy="3"/>
            </a:xfrm>
            <a:custGeom>
              <a:avLst/>
              <a:gdLst>
                <a:gd name="T0" fmla="*/ 0 w 3"/>
                <a:gd name="T1" fmla="*/ 5 h 2"/>
                <a:gd name="T2" fmla="*/ 7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04" name="Group 131">
            <a:extLst>
              <a:ext uri="{FF2B5EF4-FFF2-40B4-BE49-F238E27FC236}">
                <a16:creationId xmlns:a16="http://schemas.microsoft.com/office/drawing/2014/main" id="{5EA16201-33F8-4AB5-81A2-D0B5CF52F5DE}"/>
              </a:ext>
            </a:extLst>
          </p:cNvPr>
          <p:cNvGrpSpPr>
            <a:grpSpLocks/>
          </p:cNvGrpSpPr>
          <p:nvPr/>
        </p:nvGrpSpPr>
        <p:grpSpPr bwMode="auto">
          <a:xfrm>
            <a:off x="8763000" y="1800225"/>
            <a:ext cx="644525" cy="2740025"/>
            <a:chOff x="2758" y="722"/>
            <a:chExt cx="406" cy="1726"/>
          </a:xfrm>
        </p:grpSpPr>
        <p:sp>
          <p:nvSpPr>
            <p:cNvPr id="76995" name="Freeform 132">
              <a:extLst>
                <a:ext uri="{FF2B5EF4-FFF2-40B4-BE49-F238E27FC236}">
                  <a16:creationId xmlns:a16="http://schemas.microsoft.com/office/drawing/2014/main" id="{C3B36822-6955-4BCF-802C-F51D14F85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732"/>
              <a:ext cx="393" cy="1703"/>
            </a:xfrm>
            <a:custGeom>
              <a:avLst/>
              <a:gdLst>
                <a:gd name="T0" fmla="*/ 307 w 250"/>
                <a:gd name="T1" fmla="*/ 286 h 1014"/>
                <a:gd name="T2" fmla="*/ 338 w 250"/>
                <a:gd name="T3" fmla="*/ 2511 h 1014"/>
                <a:gd name="T4" fmla="*/ 14 w 250"/>
                <a:gd name="T5" fmla="*/ 4677 h 1014"/>
                <a:gd name="T6" fmla="*/ 13 w 250"/>
                <a:gd name="T7" fmla="*/ 4803 h 1014"/>
                <a:gd name="T8" fmla="*/ 385 w 250"/>
                <a:gd name="T9" fmla="*/ 2341 h 1014"/>
                <a:gd name="T10" fmla="*/ 413 w 250"/>
                <a:gd name="T11" fmla="*/ 369 h 1014"/>
                <a:gd name="T12" fmla="*/ 366 w 250"/>
                <a:gd name="T13" fmla="*/ 0 h 1014"/>
                <a:gd name="T14" fmla="*/ 252 w 250"/>
                <a:gd name="T15" fmla="*/ 84 h 1014"/>
                <a:gd name="T16" fmla="*/ 307 w 250"/>
                <a:gd name="T17" fmla="*/ 286 h 10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0" h="1014">
                  <a:moveTo>
                    <a:pt x="79" y="60"/>
                  </a:moveTo>
                  <a:cubicBezTo>
                    <a:pt x="123" y="329"/>
                    <a:pt x="18" y="356"/>
                    <a:pt x="87" y="530"/>
                  </a:cubicBezTo>
                  <a:cubicBezTo>
                    <a:pt x="202" y="821"/>
                    <a:pt x="27" y="965"/>
                    <a:pt x="4" y="987"/>
                  </a:cubicBezTo>
                  <a:cubicBezTo>
                    <a:pt x="4" y="987"/>
                    <a:pt x="0" y="1005"/>
                    <a:pt x="3" y="1014"/>
                  </a:cubicBezTo>
                  <a:cubicBezTo>
                    <a:pt x="3" y="1014"/>
                    <a:pt x="250" y="822"/>
                    <a:pt x="99" y="494"/>
                  </a:cubicBezTo>
                  <a:cubicBezTo>
                    <a:pt x="62" y="415"/>
                    <a:pt x="133" y="282"/>
                    <a:pt x="106" y="78"/>
                  </a:cubicBezTo>
                  <a:cubicBezTo>
                    <a:pt x="102" y="46"/>
                    <a:pt x="98" y="20"/>
                    <a:pt x="94" y="0"/>
                  </a:cubicBezTo>
                  <a:cubicBezTo>
                    <a:pt x="84" y="5"/>
                    <a:pt x="75" y="12"/>
                    <a:pt x="65" y="18"/>
                  </a:cubicBezTo>
                  <a:cubicBezTo>
                    <a:pt x="71" y="28"/>
                    <a:pt x="76" y="41"/>
                    <a:pt x="79" y="60"/>
                  </a:cubicBezTo>
                  <a:close/>
                </a:path>
              </a:pathLst>
            </a:custGeom>
            <a:solidFill>
              <a:srgbClr val="E95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6" name="Freeform 133">
              <a:extLst>
                <a:ext uri="{FF2B5EF4-FFF2-40B4-BE49-F238E27FC236}">
                  <a16:creationId xmlns:a16="http://schemas.microsoft.com/office/drawing/2014/main" id="{237E5F13-394C-44F6-902B-4824E0738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722"/>
              <a:ext cx="393" cy="1711"/>
            </a:xfrm>
            <a:custGeom>
              <a:avLst/>
              <a:gdLst>
                <a:gd name="T0" fmla="*/ 233 w 250"/>
                <a:gd name="T1" fmla="*/ 84 h 1019"/>
                <a:gd name="T2" fmla="*/ 307 w 250"/>
                <a:gd name="T3" fmla="*/ 312 h 1019"/>
                <a:gd name="T4" fmla="*/ 338 w 250"/>
                <a:gd name="T5" fmla="*/ 2537 h 1019"/>
                <a:gd name="T6" fmla="*/ 13 w 250"/>
                <a:gd name="T7" fmla="*/ 4700 h 1019"/>
                <a:gd name="T8" fmla="*/ 13 w 250"/>
                <a:gd name="T9" fmla="*/ 4824 h 1019"/>
                <a:gd name="T10" fmla="*/ 385 w 250"/>
                <a:gd name="T11" fmla="*/ 2368 h 1019"/>
                <a:gd name="T12" fmla="*/ 413 w 250"/>
                <a:gd name="T13" fmla="*/ 398 h 1019"/>
                <a:gd name="T14" fmla="*/ 362 w 250"/>
                <a:gd name="T15" fmla="*/ 0 h 10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0" h="1019">
                  <a:moveTo>
                    <a:pt x="60" y="18"/>
                  </a:moveTo>
                  <a:cubicBezTo>
                    <a:pt x="67" y="27"/>
                    <a:pt x="75" y="42"/>
                    <a:pt x="79" y="66"/>
                  </a:cubicBezTo>
                  <a:cubicBezTo>
                    <a:pt x="123" y="335"/>
                    <a:pt x="18" y="362"/>
                    <a:pt x="87" y="536"/>
                  </a:cubicBezTo>
                  <a:cubicBezTo>
                    <a:pt x="201" y="827"/>
                    <a:pt x="26" y="971"/>
                    <a:pt x="3" y="993"/>
                  </a:cubicBezTo>
                  <a:cubicBezTo>
                    <a:pt x="3" y="993"/>
                    <a:pt x="0" y="1011"/>
                    <a:pt x="3" y="1019"/>
                  </a:cubicBezTo>
                  <a:cubicBezTo>
                    <a:pt x="3" y="1019"/>
                    <a:pt x="250" y="827"/>
                    <a:pt x="99" y="500"/>
                  </a:cubicBezTo>
                  <a:cubicBezTo>
                    <a:pt x="62" y="421"/>
                    <a:pt x="132" y="288"/>
                    <a:pt x="106" y="84"/>
                  </a:cubicBezTo>
                  <a:cubicBezTo>
                    <a:pt x="101" y="48"/>
                    <a:pt x="97" y="20"/>
                    <a:pt x="93" y="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7" name="Freeform 134">
              <a:extLst>
                <a:ext uri="{FF2B5EF4-FFF2-40B4-BE49-F238E27FC236}">
                  <a16:creationId xmlns:a16="http://schemas.microsoft.com/office/drawing/2014/main" id="{8B0BF80A-46B5-4CB1-8AD8-2404F3DCC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430"/>
              <a:ext cx="8" cy="18"/>
            </a:xfrm>
            <a:custGeom>
              <a:avLst/>
              <a:gdLst>
                <a:gd name="T0" fmla="*/ 21 w 5"/>
                <a:gd name="T1" fmla="*/ 0 h 11"/>
                <a:gd name="T2" fmla="*/ 0 w 5"/>
                <a:gd name="T3" fmla="*/ 4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4" y="4"/>
                    <a:pt x="2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8" name="Freeform 135">
              <a:extLst>
                <a:ext uri="{FF2B5EF4-FFF2-40B4-BE49-F238E27FC236}">
                  <a16:creationId xmlns:a16="http://schemas.microsoft.com/office/drawing/2014/main" id="{4331FD99-940A-4B87-8B70-DA920ACAE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418"/>
              <a:ext cx="11" cy="13"/>
            </a:xfrm>
            <a:custGeom>
              <a:avLst/>
              <a:gdLst>
                <a:gd name="T0" fmla="*/ 27 w 7"/>
                <a:gd name="T1" fmla="*/ 0 h 8"/>
                <a:gd name="T2" fmla="*/ 0 w 7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2"/>
                    <a:pt x="0" y="7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9" name="Freeform 136">
              <a:extLst>
                <a:ext uri="{FF2B5EF4-FFF2-40B4-BE49-F238E27FC236}">
                  <a16:creationId xmlns:a16="http://schemas.microsoft.com/office/drawing/2014/main" id="{92576243-E964-44AE-A8D0-BE2A4AE76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409"/>
              <a:ext cx="10" cy="7"/>
            </a:xfrm>
            <a:custGeom>
              <a:avLst/>
              <a:gdLst>
                <a:gd name="T0" fmla="*/ 28 w 6"/>
                <a:gd name="T1" fmla="*/ 0 h 4"/>
                <a:gd name="T2" fmla="*/ 0 w 6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4" y="1"/>
                    <a:pt x="1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0" name="Freeform 137">
              <a:extLst>
                <a:ext uri="{FF2B5EF4-FFF2-40B4-BE49-F238E27FC236}">
                  <a16:creationId xmlns:a16="http://schemas.microsoft.com/office/drawing/2014/main" id="{48A9E82C-27C1-45C5-9900-56D1A7F81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399"/>
              <a:ext cx="6" cy="2"/>
            </a:xfrm>
            <a:custGeom>
              <a:avLst/>
              <a:gdLst>
                <a:gd name="T0" fmla="*/ 14 w 4"/>
                <a:gd name="T1" fmla="*/ 0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0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1" name="Freeform 138">
              <a:extLst>
                <a:ext uri="{FF2B5EF4-FFF2-40B4-BE49-F238E27FC236}">
                  <a16:creationId xmlns:a16="http://schemas.microsoft.com/office/drawing/2014/main" id="{71BA7E7B-CAB1-41A5-A647-14D4827A2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617"/>
              <a:ext cx="93" cy="376"/>
            </a:xfrm>
            <a:custGeom>
              <a:avLst/>
              <a:gdLst>
                <a:gd name="T0" fmla="*/ 0 w 59"/>
                <a:gd name="T1" fmla="*/ 0 h 224"/>
                <a:gd name="T2" fmla="*/ 142 w 59"/>
                <a:gd name="T3" fmla="*/ 1059 h 224"/>
                <a:gd name="T4" fmla="*/ 0 w 59"/>
                <a:gd name="T5" fmla="*/ 0 h 2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24">
                  <a:moveTo>
                    <a:pt x="0" y="0"/>
                  </a:moveTo>
                  <a:cubicBezTo>
                    <a:pt x="0" y="0"/>
                    <a:pt x="59" y="107"/>
                    <a:pt x="36" y="224"/>
                  </a:cubicBezTo>
                  <a:cubicBezTo>
                    <a:pt x="36" y="224"/>
                    <a:pt x="52" y="12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05" name="Group 139">
            <a:extLst>
              <a:ext uri="{FF2B5EF4-FFF2-40B4-BE49-F238E27FC236}">
                <a16:creationId xmlns:a16="http://schemas.microsoft.com/office/drawing/2014/main" id="{18BD2CD2-C9A9-4F6A-BBF7-F018491DC73C}"/>
              </a:ext>
            </a:extLst>
          </p:cNvPr>
          <p:cNvGrpSpPr>
            <a:grpSpLocks/>
          </p:cNvGrpSpPr>
          <p:nvPr/>
        </p:nvGrpSpPr>
        <p:grpSpPr bwMode="auto">
          <a:xfrm>
            <a:off x="5257800" y="1266825"/>
            <a:ext cx="674688" cy="2139950"/>
            <a:chOff x="2354" y="722"/>
            <a:chExt cx="425" cy="1348"/>
          </a:xfrm>
        </p:grpSpPr>
        <p:sp>
          <p:nvSpPr>
            <p:cNvPr id="76982" name="Freeform 140">
              <a:extLst>
                <a:ext uri="{FF2B5EF4-FFF2-40B4-BE49-F238E27FC236}">
                  <a16:creationId xmlns:a16="http://schemas.microsoft.com/office/drawing/2014/main" id="{1BADF011-3FBB-4654-880B-0E4978D5A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723"/>
              <a:ext cx="418" cy="1332"/>
            </a:xfrm>
            <a:custGeom>
              <a:avLst/>
              <a:gdLst>
                <a:gd name="T0" fmla="*/ 899 w 285"/>
                <a:gd name="T1" fmla="*/ 75 h 854"/>
                <a:gd name="T2" fmla="*/ 755 w 285"/>
                <a:gd name="T3" fmla="*/ 1078 h 854"/>
                <a:gd name="T4" fmla="*/ 534 w 285"/>
                <a:gd name="T5" fmla="*/ 3185 h 854"/>
                <a:gd name="T6" fmla="*/ 543 w 285"/>
                <a:gd name="T7" fmla="*/ 3241 h 854"/>
                <a:gd name="T8" fmla="*/ 488 w 285"/>
                <a:gd name="T9" fmla="*/ 3185 h 854"/>
                <a:gd name="T10" fmla="*/ 377 w 285"/>
                <a:gd name="T11" fmla="*/ 2109 h 854"/>
                <a:gd name="T12" fmla="*/ 711 w 285"/>
                <a:gd name="T13" fmla="*/ 1082 h 854"/>
                <a:gd name="T14" fmla="*/ 858 w 285"/>
                <a:gd name="T15" fmla="*/ 66 h 854"/>
                <a:gd name="T16" fmla="*/ 899 w 285"/>
                <a:gd name="T17" fmla="*/ 75 h 8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854">
                  <a:moveTo>
                    <a:pt x="285" y="20"/>
                  </a:moveTo>
                  <a:cubicBezTo>
                    <a:pt x="285" y="20"/>
                    <a:pt x="224" y="177"/>
                    <a:pt x="239" y="284"/>
                  </a:cubicBezTo>
                  <a:cubicBezTo>
                    <a:pt x="252" y="382"/>
                    <a:pt x="0" y="644"/>
                    <a:pt x="169" y="839"/>
                  </a:cubicBezTo>
                  <a:cubicBezTo>
                    <a:pt x="169" y="839"/>
                    <a:pt x="172" y="847"/>
                    <a:pt x="172" y="854"/>
                  </a:cubicBezTo>
                  <a:cubicBezTo>
                    <a:pt x="164" y="851"/>
                    <a:pt x="158" y="842"/>
                    <a:pt x="155" y="839"/>
                  </a:cubicBezTo>
                  <a:cubicBezTo>
                    <a:pt x="147" y="833"/>
                    <a:pt x="55" y="730"/>
                    <a:pt x="119" y="556"/>
                  </a:cubicBezTo>
                  <a:cubicBezTo>
                    <a:pt x="183" y="383"/>
                    <a:pt x="231" y="335"/>
                    <a:pt x="226" y="285"/>
                  </a:cubicBezTo>
                  <a:cubicBezTo>
                    <a:pt x="220" y="234"/>
                    <a:pt x="214" y="170"/>
                    <a:pt x="272" y="17"/>
                  </a:cubicBezTo>
                  <a:cubicBezTo>
                    <a:pt x="272" y="17"/>
                    <a:pt x="281" y="0"/>
                    <a:pt x="285" y="20"/>
                  </a:cubicBezTo>
                  <a:close/>
                </a:path>
              </a:pathLst>
            </a:custGeom>
            <a:solidFill>
              <a:srgbClr val="E95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3" name="Freeform 141">
              <a:extLst>
                <a:ext uri="{FF2B5EF4-FFF2-40B4-BE49-F238E27FC236}">
                  <a16:creationId xmlns:a16="http://schemas.microsoft.com/office/drawing/2014/main" id="{A8485DE0-091F-413B-8FB6-023D67A72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722"/>
              <a:ext cx="418" cy="1330"/>
            </a:xfrm>
            <a:custGeom>
              <a:avLst/>
              <a:gdLst>
                <a:gd name="T0" fmla="*/ 899 w 285"/>
                <a:gd name="T1" fmla="*/ 75 h 853"/>
                <a:gd name="T2" fmla="*/ 755 w 285"/>
                <a:gd name="T3" fmla="*/ 1077 h 853"/>
                <a:gd name="T4" fmla="*/ 534 w 285"/>
                <a:gd name="T5" fmla="*/ 3179 h 853"/>
                <a:gd name="T6" fmla="*/ 543 w 285"/>
                <a:gd name="T7" fmla="*/ 3234 h 853"/>
                <a:gd name="T8" fmla="*/ 488 w 285"/>
                <a:gd name="T9" fmla="*/ 3179 h 853"/>
                <a:gd name="T10" fmla="*/ 377 w 285"/>
                <a:gd name="T11" fmla="*/ 2108 h 853"/>
                <a:gd name="T12" fmla="*/ 711 w 285"/>
                <a:gd name="T13" fmla="*/ 1077 h 853"/>
                <a:gd name="T14" fmla="*/ 858 w 285"/>
                <a:gd name="T15" fmla="*/ 65 h 853"/>
                <a:gd name="T16" fmla="*/ 899 w 285"/>
                <a:gd name="T17" fmla="*/ 75 h 8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853">
                  <a:moveTo>
                    <a:pt x="285" y="20"/>
                  </a:moveTo>
                  <a:cubicBezTo>
                    <a:pt x="285" y="20"/>
                    <a:pt x="225" y="176"/>
                    <a:pt x="239" y="284"/>
                  </a:cubicBezTo>
                  <a:cubicBezTo>
                    <a:pt x="252" y="381"/>
                    <a:pt x="0" y="643"/>
                    <a:pt x="169" y="839"/>
                  </a:cubicBezTo>
                  <a:cubicBezTo>
                    <a:pt x="169" y="839"/>
                    <a:pt x="172" y="846"/>
                    <a:pt x="172" y="853"/>
                  </a:cubicBezTo>
                  <a:cubicBezTo>
                    <a:pt x="164" y="851"/>
                    <a:pt x="158" y="841"/>
                    <a:pt x="155" y="839"/>
                  </a:cubicBezTo>
                  <a:cubicBezTo>
                    <a:pt x="147" y="832"/>
                    <a:pt x="55" y="729"/>
                    <a:pt x="119" y="556"/>
                  </a:cubicBezTo>
                  <a:cubicBezTo>
                    <a:pt x="183" y="382"/>
                    <a:pt x="231" y="335"/>
                    <a:pt x="226" y="284"/>
                  </a:cubicBezTo>
                  <a:cubicBezTo>
                    <a:pt x="220" y="233"/>
                    <a:pt x="215" y="169"/>
                    <a:pt x="272" y="17"/>
                  </a:cubicBezTo>
                  <a:cubicBezTo>
                    <a:pt x="272" y="17"/>
                    <a:pt x="281" y="0"/>
                    <a:pt x="285" y="2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4" name="Freeform 142">
              <a:extLst>
                <a:ext uri="{FF2B5EF4-FFF2-40B4-BE49-F238E27FC236}">
                  <a16:creationId xmlns:a16="http://schemas.microsoft.com/office/drawing/2014/main" id="{5C9D50B4-8D8B-4804-92A3-B1F85E9A7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994"/>
              <a:ext cx="13" cy="121"/>
            </a:xfrm>
            <a:custGeom>
              <a:avLst/>
              <a:gdLst>
                <a:gd name="T0" fmla="*/ 27 w 9"/>
                <a:gd name="T1" fmla="*/ 0 h 77"/>
                <a:gd name="T2" fmla="*/ 14 w 9"/>
                <a:gd name="T3" fmla="*/ 299 h 77"/>
                <a:gd name="T4" fmla="*/ 27 w 9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7">
                  <a:moveTo>
                    <a:pt x="9" y="0"/>
                  </a:moveTo>
                  <a:cubicBezTo>
                    <a:pt x="9" y="0"/>
                    <a:pt x="0" y="49"/>
                    <a:pt x="5" y="77"/>
                  </a:cubicBezTo>
                  <a:cubicBezTo>
                    <a:pt x="5" y="77"/>
                    <a:pt x="6" y="9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5" name="Freeform 143">
              <a:extLst>
                <a:ext uri="{FF2B5EF4-FFF2-40B4-BE49-F238E27FC236}">
                  <a16:creationId xmlns:a16="http://schemas.microsoft.com/office/drawing/2014/main" id="{CC64B24C-61CD-4AD6-8FF1-EF33909D2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536"/>
              <a:ext cx="97" cy="379"/>
            </a:xfrm>
            <a:custGeom>
              <a:avLst/>
              <a:gdLst>
                <a:gd name="T0" fmla="*/ 210 w 66"/>
                <a:gd name="T1" fmla="*/ 0 h 243"/>
                <a:gd name="T2" fmla="*/ 129 w 66"/>
                <a:gd name="T3" fmla="*/ 922 h 243"/>
                <a:gd name="T4" fmla="*/ 210 w 66"/>
                <a:gd name="T5" fmla="*/ 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43">
                  <a:moveTo>
                    <a:pt x="66" y="0"/>
                  </a:moveTo>
                  <a:cubicBezTo>
                    <a:pt x="66" y="0"/>
                    <a:pt x="0" y="122"/>
                    <a:pt x="41" y="243"/>
                  </a:cubicBezTo>
                  <a:cubicBezTo>
                    <a:pt x="41" y="243"/>
                    <a:pt x="4" y="136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6" name="Freeform 144">
              <a:extLst>
                <a:ext uri="{FF2B5EF4-FFF2-40B4-BE49-F238E27FC236}">
                  <a16:creationId xmlns:a16="http://schemas.microsoft.com/office/drawing/2014/main" id="{0CDF844F-8191-44E7-904E-E5386D8FB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723"/>
              <a:ext cx="1" cy="16"/>
            </a:xfrm>
            <a:custGeom>
              <a:avLst/>
              <a:gdLst>
                <a:gd name="T0" fmla="*/ 1 w 1"/>
                <a:gd name="T1" fmla="*/ 42 h 10"/>
                <a:gd name="T2" fmla="*/ 0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10"/>
                  </a:moveTo>
                  <a:cubicBezTo>
                    <a:pt x="0" y="7"/>
                    <a:pt x="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7" name="Freeform 145">
              <a:extLst>
                <a:ext uri="{FF2B5EF4-FFF2-40B4-BE49-F238E27FC236}">
                  <a16:creationId xmlns:a16="http://schemas.microsoft.com/office/drawing/2014/main" id="{1AFAFBE5-41A4-4A63-A7F1-03AA1B26C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722"/>
              <a:ext cx="4" cy="12"/>
            </a:xfrm>
            <a:custGeom>
              <a:avLst/>
              <a:gdLst>
                <a:gd name="T0" fmla="*/ 1 w 3"/>
                <a:gd name="T1" fmla="*/ 27 h 8"/>
                <a:gd name="T2" fmla="*/ 5 w 3"/>
                <a:gd name="T3" fmla="*/ 12 h 8"/>
                <a:gd name="T4" fmla="*/ 7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7"/>
                    <a:pt x="1" y="5"/>
                    <a:pt x="2" y="3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8" name="Freeform 146">
              <a:extLst>
                <a:ext uri="{FF2B5EF4-FFF2-40B4-BE49-F238E27FC236}">
                  <a16:creationId xmlns:a16="http://schemas.microsoft.com/office/drawing/2014/main" id="{FF36B692-F977-461E-8F5F-65DAA280D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729"/>
              <a:ext cx="9" cy="8"/>
            </a:xfrm>
            <a:custGeom>
              <a:avLst/>
              <a:gdLst>
                <a:gd name="T0" fmla="*/ 0 w 6"/>
                <a:gd name="T1" fmla="*/ 21 h 5"/>
                <a:gd name="T2" fmla="*/ 12 w 6"/>
                <a:gd name="T3" fmla="*/ 8 h 5"/>
                <a:gd name="T4" fmla="*/ 21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0" y="4"/>
                    <a:pt x="2" y="3"/>
                    <a:pt x="3" y="2"/>
                  </a:cubicBezTo>
                  <a:cubicBezTo>
                    <a:pt x="4" y="1"/>
                    <a:pt x="6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9" name="Freeform 147">
              <a:extLst>
                <a:ext uri="{FF2B5EF4-FFF2-40B4-BE49-F238E27FC236}">
                  <a16:creationId xmlns:a16="http://schemas.microsoft.com/office/drawing/2014/main" id="{AC37F7E6-24A0-4908-B716-3AA6762EE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742"/>
              <a:ext cx="10" cy="1"/>
            </a:xfrm>
            <a:custGeom>
              <a:avLst/>
              <a:gdLst>
                <a:gd name="T0" fmla="*/ 0 w 7"/>
                <a:gd name="T1" fmla="*/ 1 h 1"/>
                <a:gd name="T2" fmla="*/ 13 w 7"/>
                <a:gd name="T3" fmla="*/ 0 h 1"/>
                <a:gd name="T4" fmla="*/ 19 w 7"/>
                <a:gd name="T5" fmla="*/ 1 h 1"/>
                <a:gd name="T6" fmla="*/ 20 w 7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1"/>
                    <a:pt x="7" y="1"/>
                    <a:pt x="7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0" name="Freeform 148">
              <a:extLst>
                <a:ext uri="{FF2B5EF4-FFF2-40B4-BE49-F238E27FC236}">
                  <a16:creationId xmlns:a16="http://schemas.microsoft.com/office/drawing/2014/main" id="{58C357A1-DF3C-4768-8AA8-2D020E82D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734"/>
              <a:ext cx="5" cy="3"/>
            </a:xfrm>
            <a:custGeom>
              <a:avLst/>
              <a:gdLst>
                <a:gd name="T0" fmla="*/ 0 w 3"/>
                <a:gd name="T1" fmla="*/ 5 h 2"/>
                <a:gd name="T2" fmla="*/ 13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1" name="Freeform 149">
              <a:extLst>
                <a:ext uri="{FF2B5EF4-FFF2-40B4-BE49-F238E27FC236}">
                  <a16:creationId xmlns:a16="http://schemas.microsoft.com/office/drawing/2014/main" id="{14B467C4-323E-46AB-A267-8384F7C1E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2052"/>
              <a:ext cx="4" cy="8"/>
            </a:xfrm>
            <a:custGeom>
              <a:avLst/>
              <a:gdLst>
                <a:gd name="T0" fmla="*/ 0 w 3"/>
                <a:gd name="T1" fmla="*/ 0 h 5"/>
                <a:gd name="T2" fmla="*/ 7 w 3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2" y="4"/>
                    <a:pt x="3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2" name="Freeform 150">
              <a:extLst>
                <a:ext uri="{FF2B5EF4-FFF2-40B4-BE49-F238E27FC236}">
                  <a16:creationId xmlns:a16="http://schemas.microsoft.com/office/drawing/2014/main" id="{184B17D6-1F68-4606-8FB3-2107A274A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058"/>
              <a:ext cx="6" cy="12"/>
            </a:xfrm>
            <a:custGeom>
              <a:avLst/>
              <a:gdLst>
                <a:gd name="T0" fmla="*/ 0 w 4"/>
                <a:gd name="T1" fmla="*/ 0 h 8"/>
                <a:gd name="T2" fmla="*/ 14 w 4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3"/>
                    <a:pt x="2" y="6"/>
                    <a:pt x="4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3" name="Freeform 151">
              <a:extLst>
                <a:ext uri="{FF2B5EF4-FFF2-40B4-BE49-F238E27FC236}">
                  <a16:creationId xmlns:a16="http://schemas.microsoft.com/office/drawing/2014/main" id="{5C7C2D95-569E-45BA-A842-3F1065D48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056"/>
              <a:ext cx="10" cy="13"/>
            </a:xfrm>
            <a:custGeom>
              <a:avLst/>
              <a:gdLst>
                <a:gd name="T0" fmla="*/ 1 w 7"/>
                <a:gd name="T1" fmla="*/ 0 h 8"/>
                <a:gd name="T2" fmla="*/ 20 w 7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0" y="1"/>
                    <a:pt x="7" y="6"/>
                    <a:pt x="7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4" name="Freeform 152">
              <a:extLst>
                <a:ext uri="{FF2B5EF4-FFF2-40B4-BE49-F238E27FC236}">
                  <a16:creationId xmlns:a16="http://schemas.microsoft.com/office/drawing/2014/main" id="{4B11CD4B-C2DF-486C-ACC6-758746F24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047"/>
              <a:ext cx="8" cy="8"/>
            </a:xfrm>
            <a:custGeom>
              <a:avLst/>
              <a:gdLst>
                <a:gd name="T0" fmla="*/ 0 w 5"/>
                <a:gd name="T1" fmla="*/ 0 h 5"/>
                <a:gd name="T2" fmla="*/ 21 w 5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1"/>
                    <a:pt x="5" y="3"/>
                    <a:pt x="5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06" name="Group 153">
            <a:extLst>
              <a:ext uri="{FF2B5EF4-FFF2-40B4-BE49-F238E27FC236}">
                <a16:creationId xmlns:a16="http://schemas.microsoft.com/office/drawing/2014/main" id="{2DC75D09-DD5C-432D-BAF4-EC4E31045E02}"/>
              </a:ext>
            </a:extLst>
          </p:cNvPr>
          <p:cNvGrpSpPr>
            <a:grpSpLocks/>
          </p:cNvGrpSpPr>
          <p:nvPr/>
        </p:nvGrpSpPr>
        <p:grpSpPr bwMode="auto">
          <a:xfrm>
            <a:off x="9144000" y="1495425"/>
            <a:ext cx="892175" cy="3246438"/>
            <a:chOff x="4080" y="722"/>
            <a:chExt cx="562" cy="2045"/>
          </a:xfrm>
        </p:grpSpPr>
        <p:sp>
          <p:nvSpPr>
            <p:cNvPr id="76975" name="Freeform 154">
              <a:extLst>
                <a:ext uri="{FF2B5EF4-FFF2-40B4-BE49-F238E27FC236}">
                  <a16:creationId xmlns:a16="http://schemas.microsoft.com/office/drawing/2014/main" id="{AD8EC956-5F65-4250-B252-81D04EE7A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722"/>
              <a:ext cx="546" cy="2041"/>
            </a:xfrm>
            <a:custGeom>
              <a:avLst/>
              <a:gdLst>
                <a:gd name="T0" fmla="*/ 752 w 350"/>
                <a:gd name="T1" fmla="*/ 2083 h 1225"/>
                <a:gd name="T2" fmla="*/ 125 w 350"/>
                <a:gd name="T3" fmla="*/ 130 h 1225"/>
                <a:gd name="T4" fmla="*/ 109 w 350"/>
                <a:gd name="T5" fmla="*/ 0 h 1225"/>
                <a:gd name="T6" fmla="*/ 22 w 350"/>
                <a:gd name="T7" fmla="*/ 62 h 1225"/>
                <a:gd name="T8" fmla="*/ 744 w 350"/>
                <a:gd name="T9" fmla="*/ 2493 h 1225"/>
                <a:gd name="T10" fmla="*/ 12 w 350"/>
                <a:gd name="T11" fmla="*/ 5542 h 1225"/>
                <a:gd name="T12" fmla="*/ 12 w 350"/>
                <a:gd name="T13" fmla="*/ 5666 h 1225"/>
                <a:gd name="T14" fmla="*/ 752 w 350"/>
                <a:gd name="T15" fmla="*/ 2083 h 12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0" h="1225">
                  <a:moveTo>
                    <a:pt x="198" y="450"/>
                  </a:moveTo>
                  <a:cubicBezTo>
                    <a:pt x="139" y="322"/>
                    <a:pt x="51" y="167"/>
                    <a:pt x="33" y="28"/>
                  </a:cubicBezTo>
                  <a:cubicBezTo>
                    <a:pt x="31" y="18"/>
                    <a:pt x="30" y="9"/>
                    <a:pt x="29" y="0"/>
                  </a:cubicBezTo>
                  <a:cubicBezTo>
                    <a:pt x="21" y="5"/>
                    <a:pt x="14" y="9"/>
                    <a:pt x="6" y="13"/>
                  </a:cubicBezTo>
                  <a:cubicBezTo>
                    <a:pt x="50" y="280"/>
                    <a:pt x="156" y="356"/>
                    <a:pt x="196" y="539"/>
                  </a:cubicBezTo>
                  <a:cubicBezTo>
                    <a:pt x="260" y="835"/>
                    <a:pt x="39" y="1122"/>
                    <a:pt x="3" y="1198"/>
                  </a:cubicBezTo>
                  <a:cubicBezTo>
                    <a:pt x="3" y="1198"/>
                    <a:pt x="0" y="1217"/>
                    <a:pt x="3" y="1225"/>
                  </a:cubicBezTo>
                  <a:cubicBezTo>
                    <a:pt x="3" y="1225"/>
                    <a:pt x="350" y="777"/>
                    <a:pt x="198" y="450"/>
                  </a:cubicBezTo>
                  <a:close/>
                </a:path>
              </a:pathLst>
            </a:custGeom>
            <a:solidFill>
              <a:srgbClr val="E95D42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976" name="Freeform 155">
              <a:extLst>
                <a:ext uri="{FF2B5EF4-FFF2-40B4-BE49-F238E27FC236}">
                  <a16:creationId xmlns:a16="http://schemas.microsoft.com/office/drawing/2014/main" id="{D033685A-9241-42EA-966F-BDF67651C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1467"/>
              <a:ext cx="89" cy="426"/>
            </a:xfrm>
            <a:custGeom>
              <a:avLst/>
              <a:gdLst>
                <a:gd name="T0" fmla="*/ 0 w 57"/>
                <a:gd name="T1" fmla="*/ 0 h 256"/>
                <a:gd name="T2" fmla="*/ 130 w 57"/>
                <a:gd name="T3" fmla="*/ 1180 h 256"/>
                <a:gd name="T4" fmla="*/ 0 w 57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56">
                  <a:moveTo>
                    <a:pt x="0" y="0"/>
                  </a:moveTo>
                  <a:cubicBezTo>
                    <a:pt x="0" y="0"/>
                    <a:pt x="57" y="122"/>
                    <a:pt x="34" y="256"/>
                  </a:cubicBezTo>
                  <a:cubicBezTo>
                    <a:pt x="34" y="256"/>
                    <a:pt x="50" y="1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7" name="Freeform 156">
              <a:extLst>
                <a:ext uri="{FF2B5EF4-FFF2-40B4-BE49-F238E27FC236}">
                  <a16:creationId xmlns:a16="http://schemas.microsoft.com/office/drawing/2014/main" id="{7CF6983C-DF07-426E-88E0-05B33E0D7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713"/>
              <a:ext cx="14" cy="4"/>
            </a:xfrm>
            <a:custGeom>
              <a:avLst/>
              <a:gdLst>
                <a:gd name="T0" fmla="*/ 0 w 9"/>
                <a:gd name="T1" fmla="*/ 0 h 2"/>
                <a:gd name="T2" fmla="*/ 34 w 9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0"/>
                    <a:pt x="6" y="1"/>
                    <a:pt x="9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8" name="Freeform 157">
              <a:extLst>
                <a:ext uri="{FF2B5EF4-FFF2-40B4-BE49-F238E27FC236}">
                  <a16:creationId xmlns:a16="http://schemas.microsoft.com/office/drawing/2014/main" id="{CB348252-9A6D-4E4A-8DE9-9859F92D5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725"/>
              <a:ext cx="14" cy="2"/>
            </a:xfrm>
            <a:custGeom>
              <a:avLst/>
              <a:gdLst>
                <a:gd name="T0" fmla="*/ 0 w 9"/>
                <a:gd name="T1" fmla="*/ 0 h 1"/>
                <a:gd name="T2" fmla="*/ 34 w 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0" y="0"/>
                    <a:pt x="7" y="1"/>
                    <a:pt x="9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9" name="Freeform 158">
              <a:extLst>
                <a:ext uri="{FF2B5EF4-FFF2-40B4-BE49-F238E27FC236}">
                  <a16:creationId xmlns:a16="http://schemas.microsoft.com/office/drawing/2014/main" id="{9A910358-6772-40C7-A9FC-1A8028440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733"/>
              <a:ext cx="14" cy="5"/>
            </a:xfrm>
            <a:custGeom>
              <a:avLst/>
              <a:gdLst>
                <a:gd name="T0" fmla="*/ 34 w 9"/>
                <a:gd name="T1" fmla="*/ 0 h 3"/>
                <a:gd name="T2" fmla="*/ 0 w 9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9" y="0"/>
                  </a:moveTo>
                  <a:cubicBezTo>
                    <a:pt x="6" y="1"/>
                    <a:pt x="2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0" name="Freeform 159">
              <a:extLst>
                <a:ext uri="{FF2B5EF4-FFF2-40B4-BE49-F238E27FC236}">
                  <a16:creationId xmlns:a16="http://schemas.microsoft.com/office/drawing/2014/main" id="{4FE75016-F9AC-4DC3-A1DB-22FAC6ACE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740"/>
              <a:ext cx="16" cy="10"/>
            </a:xfrm>
            <a:custGeom>
              <a:avLst/>
              <a:gdLst>
                <a:gd name="T0" fmla="*/ 42 w 10"/>
                <a:gd name="T1" fmla="*/ 0 h 6"/>
                <a:gd name="T2" fmla="*/ 0 w 10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0"/>
                    <a:pt x="2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1" name="Freeform 160">
              <a:extLst>
                <a:ext uri="{FF2B5EF4-FFF2-40B4-BE49-F238E27FC236}">
                  <a16:creationId xmlns:a16="http://schemas.microsoft.com/office/drawing/2014/main" id="{FB6F1545-D7DA-4527-87A8-03A4CDBA6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748"/>
              <a:ext cx="8" cy="19"/>
            </a:xfrm>
            <a:custGeom>
              <a:avLst/>
              <a:gdLst>
                <a:gd name="T0" fmla="*/ 21 w 5"/>
                <a:gd name="T1" fmla="*/ 0 h 11"/>
                <a:gd name="T2" fmla="*/ 13 w 5"/>
                <a:gd name="T3" fmla="*/ 28 h 11"/>
                <a:gd name="T4" fmla="*/ 0 w 5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4" y="1"/>
                    <a:pt x="4" y="3"/>
                    <a:pt x="3" y="5"/>
                  </a:cubicBezTo>
                  <a:cubicBezTo>
                    <a:pt x="2" y="7"/>
                    <a:pt x="1" y="9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07" name="Group 161">
            <a:extLst>
              <a:ext uri="{FF2B5EF4-FFF2-40B4-BE49-F238E27FC236}">
                <a16:creationId xmlns:a16="http://schemas.microsoft.com/office/drawing/2014/main" id="{B322504E-DF22-4A29-BD64-179B9855B7AD}"/>
              </a:ext>
            </a:extLst>
          </p:cNvPr>
          <p:cNvGrpSpPr>
            <a:grpSpLocks/>
          </p:cNvGrpSpPr>
          <p:nvPr/>
        </p:nvGrpSpPr>
        <p:grpSpPr bwMode="auto">
          <a:xfrm>
            <a:off x="9525000" y="1343025"/>
            <a:ext cx="855663" cy="3651250"/>
            <a:chOff x="4464" y="770"/>
            <a:chExt cx="539" cy="2300"/>
          </a:xfrm>
        </p:grpSpPr>
        <p:sp>
          <p:nvSpPr>
            <p:cNvPr id="76968" name="Freeform 162">
              <a:extLst>
                <a:ext uri="{FF2B5EF4-FFF2-40B4-BE49-F238E27FC236}">
                  <a16:creationId xmlns:a16="http://schemas.microsoft.com/office/drawing/2014/main" id="{E7DD617F-F2D6-42DC-9670-FF6690890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770"/>
              <a:ext cx="534" cy="2287"/>
            </a:xfrm>
            <a:custGeom>
              <a:avLst/>
              <a:gdLst>
                <a:gd name="T0" fmla="*/ 711 w 346"/>
                <a:gd name="T1" fmla="*/ 2045 h 1388"/>
                <a:gd name="T2" fmla="*/ 106 w 346"/>
                <a:gd name="T3" fmla="*/ 158 h 1388"/>
                <a:gd name="T4" fmla="*/ 88 w 346"/>
                <a:gd name="T5" fmla="*/ 0 h 1388"/>
                <a:gd name="T6" fmla="*/ 0 w 346"/>
                <a:gd name="T7" fmla="*/ 49 h 1388"/>
                <a:gd name="T8" fmla="*/ 8 w 346"/>
                <a:gd name="T9" fmla="*/ 76 h 1388"/>
                <a:gd name="T10" fmla="*/ 650 w 346"/>
                <a:gd name="T11" fmla="*/ 2099 h 1388"/>
                <a:gd name="T12" fmla="*/ 19 w 346"/>
                <a:gd name="T13" fmla="*/ 6092 h 1388"/>
                <a:gd name="T14" fmla="*/ 19 w 346"/>
                <a:gd name="T15" fmla="*/ 6209 h 1388"/>
                <a:gd name="T16" fmla="*/ 711 w 346"/>
                <a:gd name="T17" fmla="*/ 2045 h 13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6" h="1388">
                  <a:moveTo>
                    <a:pt x="194" y="457"/>
                  </a:moveTo>
                  <a:cubicBezTo>
                    <a:pt x="135" y="329"/>
                    <a:pt x="47" y="174"/>
                    <a:pt x="29" y="35"/>
                  </a:cubicBezTo>
                  <a:cubicBezTo>
                    <a:pt x="28" y="22"/>
                    <a:pt x="26" y="11"/>
                    <a:pt x="24" y="0"/>
                  </a:cubicBezTo>
                  <a:cubicBezTo>
                    <a:pt x="16" y="3"/>
                    <a:pt x="8" y="7"/>
                    <a:pt x="0" y="11"/>
                  </a:cubicBezTo>
                  <a:cubicBezTo>
                    <a:pt x="1" y="13"/>
                    <a:pt x="2" y="15"/>
                    <a:pt x="2" y="17"/>
                  </a:cubicBezTo>
                  <a:cubicBezTo>
                    <a:pt x="47" y="232"/>
                    <a:pt x="106" y="295"/>
                    <a:pt x="177" y="469"/>
                  </a:cubicBezTo>
                  <a:cubicBezTo>
                    <a:pt x="304" y="782"/>
                    <a:pt x="53" y="1240"/>
                    <a:pt x="5" y="1362"/>
                  </a:cubicBezTo>
                  <a:cubicBezTo>
                    <a:pt x="5" y="1362"/>
                    <a:pt x="1" y="1380"/>
                    <a:pt x="5" y="1388"/>
                  </a:cubicBezTo>
                  <a:cubicBezTo>
                    <a:pt x="5" y="1388"/>
                    <a:pt x="346" y="784"/>
                    <a:pt x="194" y="457"/>
                  </a:cubicBezTo>
                  <a:close/>
                </a:path>
              </a:pathLst>
            </a:custGeom>
            <a:solidFill>
              <a:srgbClr val="E95D42"/>
            </a:solidFill>
            <a:ln w="476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969" name="Freeform 163">
              <a:extLst>
                <a:ext uri="{FF2B5EF4-FFF2-40B4-BE49-F238E27FC236}">
                  <a16:creationId xmlns:a16="http://schemas.microsoft.com/office/drawing/2014/main" id="{38586B3A-8BEF-4E53-9DEE-EFF3DA5B5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1521"/>
              <a:ext cx="87" cy="422"/>
            </a:xfrm>
            <a:custGeom>
              <a:avLst/>
              <a:gdLst>
                <a:gd name="T0" fmla="*/ 0 w 56"/>
                <a:gd name="T1" fmla="*/ 0 h 256"/>
                <a:gd name="T2" fmla="*/ 127 w 56"/>
                <a:gd name="T3" fmla="*/ 1147 h 256"/>
                <a:gd name="T4" fmla="*/ 0 w 56"/>
                <a:gd name="T5" fmla="*/ 0 h 2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56">
                  <a:moveTo>
                    <a:pt x="0" y="0"/>
                  </a:moveTo>
                  <a:cubicBezTo>
                    <a:pt x="0" y="0"/>
                    <a:pt x="56" y="123"/>
                    <a:pt x="34" y="256"/>
                  </a:cubicBezTo>
                  <a:cubicBezTo>
                    <a:pt x="34" y="256"/>
                    <a:pt x="49" y="14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0" name="Freeform 164">
              <a:extLst>
                <a:ext uri="{FF2B5EF4-FFF2-40B4-BE49-F238E27FC236}">
                  <a16:creationId xmlns:a16="http://schemas.microsoft.com/office/drawing/2014/main" id="{C4472BE0-6C42-4DF8-A12E-6E80873D6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2413"/>
              <a:ext cx="159" cy="432"/>
            </a:xfrm>
            <a:custGeom>
              <a:avLst/>
              <a:gdLst>
                <a:gd name="T0" fmla="*/ 0 w 103"/>
                <a:gd name="T1" fmla="*/ 1174 h 262"/>
                <a:gd name="T2" fmla="*/ 378 w 103"/>
                <a:gd name="T3" fmla="*/ 0 h 262"/>
                <a:gd name="T4" fmla="*/ 0 w 103"/>
                <a:gd name="T5" fmla="*/ 1174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262">
                  <a:moveTo>
                    <a:pt x="0" y="262"/>
                  </a:moveTo>
                  <a:cubicBezTo>
                    <a:pt x="0" y="262"/>
                    <a:pt x="97" y="39"/>
                    <a:pt x="103" y="0"/>
                  </a:cubicBezTo>
                  <a:cubicBezTo>
                    <a:pt x="103" y="0"/>
                    <a:pt x="52" y="172"/>
                    <a:pt x="0" y="2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1" name="Freeform 165">
              <a:extLst>
                <a:ext uri="{FF2B5EF4-FFF2-40B4-BE49-F238E27FC236}">
                  <a16:creationId xmlns:a16="http://schemas.microsoft.com/office/drawing/2014/main" id="{FCE3F9C1-204D-4C24-90DC-6D1D717C9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021"/>
              <a:ext cx="8" cy="5"/>
            </a:xfrm>
            <a:custGeom>
              <a:avLst/>
              <a:gdLst>
                <a:gd name="T0" fmla="*/ 0 w 5"/>
                <a:gd name="T1" fmla="*/ 13 h 3"/>
                <a:gd name="T2" fmla="*/ 21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0" y="1"/>
                    <a:pt x="3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2" name="Freeform 166">
              <a:extLst>
                <a:ext uri="{FF2B5EF4-FFF2-40B4-BE49-F238E27FC236}">
                  <a16:creationId xmlns:a16="http://schemas.microsoft.com/office/drawing/2014/main" id="{33E74F70-27D9-4604-93A4-7794AE405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031"/>
              <a:ext cx="9" cy="8"/>
            </a:xfrm>
            <a:custGeom>
              <a:avLst/>
              <a:gdLst>
                <a:gd name="T0" fmla="*/ 21 w 6"/>
                <a:gd name="T1" fmla="*/ 0 h 5"/>
                <a:gd name="T2" fmla="*/ 0 w 6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1"/>
                    <a:pt x="1" y="3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3" name="Freeform 167">
              <a:extLst>
                <a:ext uri="{FF2B5EF4-FFF2-40B4-BE49-F238E27FC236}">
                  <a16:creationId xmlns:a16="http://schemas.microsoft.com/office/drawing/2014/main" id="{747E8AA5-3652-4898-B950-B9857ACB8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042"/>
              <a:ext cx="9" cy="10"/>
            </a:xfrm>
            <a:custGeom>
              <a:avLst/>
              <a:gdLst>
                <a:gd name="T0" fmla="*/ 21 w 6"/>
                <a:gd name="T1" fmla="*/ 0 h 6"/>
                <a:gd name="T2" fmla="*/ 0 w 6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1"/>
                    <a:pt x="2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4" name="Freeform 168">
              <a:extLst>
                <a:ext uri="{FF2B5EF4-FFF2-40B4-BE49-F238E27FC236}">
                  <a16:creationId xmlns:a16="http://schemas.microsoft.com/office/drawing/2014/main" id="{B426E93D-E2B9-455C-BE6B-49732E53F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051"/>
              <a:ext cx="9" cy="19"/>
            </a:xfrm>
            <a:custGeom>
              <a:avLst/>
              <a:gdLst>
                <a:gd name="T0" fmla="*/ 21 w 6"/>
                <a:gd name="T1" fmla="*/ 0 h 12"/>
                <a:gd name="T2" fmla="*/ 14 w 6"/>
                <a:gd name="T3" fmla="*/ 25 h 12"/>
                <a:gd name="T4" fmla="*/ 0 w 6"/>
                <a:gd name="T5" fmla="*/ 4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5" y="1"/>
                    <a:pt x="5" y="5"/>
                    <a:pt x="4" y="6"/>
                  </a:cubicBezTo>
                  <a:cubicBezTo>
                    <a:pt x="3" y="9"/>
                    <a:pt x="2" y="11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08" name="Group 169">
            <a:extLst>
              <a:ext uri="{FF2B5EF4-FFF2-40B4-BE49-F238E27FC236}">
                <a16:creationId xmlns:a16="http://schemas.microsoft.com/office/drawing/2014/main" id="{96AA7BE8-4ACF-429C-A52A-0813EC2DA696}"/>
              </a:ext>
            </a:extLst>
          </p:cNvPr>
          <p:cNvGrpSpPr>
            <a:grpSpLocks/>
          </p:cNvGrpSpPr>
          <p:nvPr/>
        </p:nvGrpSpPr>
        <p:grpSpPr bwMode="auto">
          <a:xfrm>
            <a:off x="5145088" y="4619625"/>
            <a:ext cx="1900237" cy="1547813"/>
            <a:chOff x="2883" y="2718"/>
            <a:chExt cx="1197" cy="975"/>
          </a:xfrm>
        </p:grpSpPr>
        <p:sp>
          <p:nvSpPr>
            <p:cNvPr id="76958" name="Freeform 170">
              <a:extLst>
                <a:ext uri="{FF2B5EF4-FFF2-40B4-BE49-F238E27FC236}">
                  <a16:creationId xmlns:a16="http://schemas.microsoft.com/office/drawing/2014/main" id="{BA4FCB07-2418-4F55-BB00-ECE900429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3546"/>
              <a:ext cx="41" cy="147"/>
            </a:xfrm>
            <a:custGeom>
              <a:avLst/>
              <a:gdLst>
                <a:gd name="T0" fmla="*/ 0 w 25"/>
                <a:gd name="T1" fmla="*/ 138 h 83"/>
                <a:gd name="T2" fmla="*/ 62 w 25"/>
                <a:gd name="T3" fmla="*/ 460 h 83"/>
                <a:gd name="T4" fmla="*/ 97 w 25"/>
                <a:gd name="T5" fmla="*/ 310 h 83"/>
                <a:gd name="T6" fmla="*/ 34 w 25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3">
                  <a:moveTo>
                    <a:pt x="0" y="25"/>
                  </a:moveTo>
                  <a:cubicBezTo>
                    <a:pt x="6" y="42"/>
                    <a:pt x="11" y="62"/>
                    <a:pt x="14" y="83"/>
                  </a:cubicBezTo>
                  <a:cubicBezTo>
                    <a:pt x="14" y="83"/>
                    <a:pt x="25" y="70"/>
                    <a:pt x="22" y="56"/>
                  </a:cubicBezTo>
                  <a:cubicBezTo>
                    <a:pt x="21" y="50"/>
                    <a:pt x="20" y="28"/>
                    <a:pt x="8" y="0"/>
                  </a:cubicBezTo>
                </a:path>
              </a:pathLst>
            </a:custGeom>
            <a:solidFill>
              <a:srgbClr val="E95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9" name="Freeform 171">
              <a:extLst>
                <a:ext uri="{FF2B5EF4-FFF2-40B4-BE49-F238E27FC236}">
                  <a16:creationId xmlns:a16="http://schemas.microsoft.com/office/drawing/2014/main" id="{BD7CFCEC-ECAA-4961-B721-C5EFF1FFE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723"/>
              <a:ext cx="1141" cy="823"/>
            </a:xfrm>
            <a:custGeom>
              <a:avLst/>
              <a:gdLst>
                <a:gd name="T0" fmla="*/ 3120 w 690"/>
                <a:gd name="T1" fmla="*/ 2428 h 467"/>
                <a:gd name="T2" fmla="*/ 1938 w 690"/>
                <a:gd name="T3" fmla="*/ 1658 h 467"/>
                <a:gd name="T4" fmla="*/ 109 w 690"/>
                <a:gd name="T5" fmla="*/ 93 h 467"/>
                <a:gd name="T6" fmla="*/ 0 w 690"/>
                <a:gd name="T7" fmla="*/ 78 h 467"/>
                <a:gd name="T8" fmla="*/ 1836 w 690"/>
                <a:gd name="T9" fmla="*/ 1736 h 467"/>
                <a:gd name="T10" fmla="*/ 3084 w 690"/>
                <a:gd name="T11" fmla="*/ 2555 h 4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0" h="467">
                  <a:moveTo>
                    <a:pt x="690" y="444"/>
                  </a:moveTo>
                  <a:cubicBezTo>
                    <a:pt x="660" y="392"/>
                    <a:pt x="590" y="330"/>
                    <a:pt x="429" y="303"/>
                  </a:cubicBezTo>
                  <a:cubicBezTo>
                    <a:pt x="160" y="259"/>
                    <a:pt x="46" y="94"/>
                    <a:pt x="24" y="17"/>
                  </a:cubicBezTo>
                  <a:cubicBezTo>
                    <a:pt x="24" y="17"/>
                    <a:pt x="3" y="0"/>
                    <a:pt x="0" y="14"/>
                  </a:cubicBezTo>
                  <a:cubicBezTo>
                    <a:pt x="0" y="14"/>
                    <a:pt x="72" y="271"/>
                    <a:pt x="406" y="317"/>
                  </a:cubicBezTo>
                  <a:cubicBezTo>
                    <a:pt x="485" y="328"/>
                    <a:pt x="624" y="352"/>
                    <a:pt x="682" y="467"/>
                  </a:cubicBezTo>
                </a:path>
              </a:pathLst>
            </a:custGeom>
            <a:solidFill>
              <a:srgbClr val="E95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0" name="Freeform 172">
              <a:extLst>
                <a:ext uri="{FF2B5EF4-FFF2-40B4-BE49-F238E27FC236}">
                  <a16:creationId xmlns:a16="http://schemas.microsoft.com/office/drawing/2014/main" id="{D07CE94C-872C-4E23-A81D-B700AE294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2984"/>
              <a:ext cx="294" cy="213"/>
            </a:xfrm>
            <a:custGeom>
              <a:avLst/>
              <a:gdLst>
                <a:gd name="T0" fmla="*/ 0 w 178"/>
                <a:gd name="T1" fmla="*/ 0 h 121"/>
                <a:gd name="T2" fmla="*/ 803 w 178"/>
                <a:gd name="T3" fmla="*/ 660 h 121"/>
                <a:gd name="T4" fmla="*/ 0 w 178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121">
                  <a:moveTo>
                    <a:pt x="0" y="0"/>
                  </a:moveTo>
                  <a:cubicBezTo>
                    <a:pt x="0" y="0"/>
                    <a:pt x="47" y="64"/>
                    <a:pt x="178" y="121"/>
                  </a:cubicBezTo>
                  <a:cubicBezTo>
                    <a:pt x="178" y="121"/>
                    <a:pt x="53" y="7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1" name="Freeform 173">
              <a:extLst>
                <a:ext uri="{FF2B5EF4-FFF2-40B4-BE49-F238E27FC236}">
                  <a16:creationId xmlns:a16="http://schemas.microsoft.com/office/drawing/2014/main" id="{5B322343-0FF5-4844-A225-5C7315922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722"/>
              <a:ext cx="1142" cy="826"/>
            </a:xfrm>
            <a:custGeom>
              <a:avLst/>
              <a:gdLst>
                <a:gd name="T0" fmla="*/ 3119 w 691"/>
                <a:gd name="T1" fmla="*/ 2436 h 469"/>
                <a:gd name="T2" fmla="*/ 1937 w 691"/>
                <a:gd name="T3" fmla="*/ 1656 h 469"/>
                <a:gd name="T4" fmla="*/ 109 w 691"/>
                <a:gd name="T5" fmla="*/ 93 h 469"/>
                <a:gd name="T6" fmla="*/ 0 w 691"/>
                <a:gd name="T7" fmla="*/ 77 h 469"/>
                <a:gd name="T8" fmla="*/ 1833 w 691"/>
                <a:gd name="T9" fmla="*/ 1731 h 469"/>
                <a:gd name="T10" fmla="*/ 3084 w 691"/>
                <a:gd name="T11" fmla="*/ 2563 h 4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1" h="469">
                  <a:moveTo>
                    <a:pt x="691" y="446"/>
                  </a:moveTo>
                  <a:cubicBezTo>
                    <a:pt x="662" y="394"/>
                    <a:pt x="593" y="330"/>
                    <a:pt x="429" y="303"/>
                  </a:cubicBezTo>
                  <a:cubicBezTo>
                    <a:pt x="160" y="259"/>
                    <a:pt x="46" y="94"/>
                    <a:pt x="24" y="17"/>
                  </a:cubicBezTo>
                  <a:cubicBezTo>
                    <a:pt x="24" y="17"/>
                    <a:pt x="3" y="0"/>
                    <a:pt x="0" y="14"/>
                  </a:cubicBezTo>
                  <a:cubicBezTo>
                    <a:pt x="0" y="14"/>
                    <a:pt x="72" y="271"/>
                    <a:pt x="406" y="317"/>
                  </a:cubicBezTo>
                  <a:cubicBezTo>
                    <a:pt x="485" y="328"/>
                    <a:pt x="625" y="353"/>
                    <a:pt x="683" y="469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2" name="Freeform 174">
              <a:extLst>
                <a:ext uri="{FF2B5EF4-FFF2-40B4-BE49-F238E27FC236}">
                  <a16:creationId xmlns:a16="http://schemas.microsoft.com/office/drawing/2014/main" id="{16AF61D2-1EDA-49A8-AB01-B8529B228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3546"/>
              <a:ext cx="40" cy="145"/>
            </a:xfrm>
            <a:custGeom>
              <a:avLst/>
              <a:gdLst>
                <a:gd name="T0" fmla="*/ 0 w 24"/>
                <a:gd name="T1" fmla="*/ 138 h 82"/>
                <a:gd name="T2" fmla="*/ 62 w 24"/>
                <a:gd name="T3" fmla="*/ 453 h 82"/>
                <a:gd name="T4" fmla="*/ 103 w 24"/>
                <a:gd name="T5" fmla="*/ 297 h 82"/>
                <a:gd name="T6" fmla="*/ 42 w 24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82">
                  <a:moveTo>
                    <a:pt x="0" y="25"/>
                  </a:moveTo>
                  <a:cubicBezTo>
                    <a:pt x="6" y="42"/>
                    <a:pt x="11" y="61"/>
                    <a:pt x="13" y="82"/>
                  </a:cubicBezTo>
                  <a:cubicBezTo>
                    <a:pt x="13" y="82"/>
                    <a:pt x="24" y="69"/>
                    <a:pt x="22" y="54"/>
                  </a:cubicBezTo>
                  <a:cubicBezTo>
                    <a:pt x="21" y="49"/>
                    <a:pt x="20" y="28"/>
                    <a:pt x="9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3" name="Freeform 175">
              <a:extLst>
                <a:ext uri="{FF2B5EF4-FFF2-40B4-BE49-F238E27FC236}">
                  <a16:creationId xmlns:a16="http://schemas.microsoft.com/office/drawing/2014/main" id="{4CC12244-0DCF-4BAA-91E4-F08293A10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729"/>
              <a:ext cx="19" cy="17"/>
            </a:xfrm>
            <a:custGeom>
              <a:avLst/>
              <a:gdLst>
                <a:gd name="T0" fmla="*/ 0 w 11"/>
                <a:gd name="T1" fmla="*/ 0 h 10"/>
                <a:gd name="T2" fmla="*/ 28 w 11"/>
                <a:gd name="T3" fmla="*/ 34 h 10"/>
                <a:gd name="T4" fmla="*/ 57 w 11"/>
                <a:gd name="T5" fmla="*/ 4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2" y="2"/>
                    <a:pt x="3" y="5"/>
                    <a:pt x="5" y="7"/>
                  </a:cubicBezTo>
                  <a:cubicBezTo>
                    <a:pt x="7" y="8"/>
                    <a:pt x="10" y="9"/>
                    <a:pt x="11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4" name="Freeform 176">
              <a:extLst>
                <a:ext uri="{FF2B5EF4-FFF2-40B4-BE49-F238E27FC236}">
                  <a16:creationId xmlns:a16="http://schemas.microsoft.com/office/drawing/2014/main" id="{E4150957-41F9-4DEC-AE3C-8E385B293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718"/>
              <a:ext cx="10" cy="18"/>
            </a:xfrm>
            <a:custGeom>
              <a:avLst/>
              <a:gdLst>
                <a:gd name="T0" fmla="*/ 0 w 6"/>
                <a:gd name="T1" fmla="*/ 0 h 10"/>
                <a:gd name="T2" fmla="*/ 28 w 6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2" y="3"/>
                    <a:pt x="4" y="6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5" name="Freeform 177">
              <a:extLst>
                <a:ext uri="{FF2B5EF4-FFF2-40B4-BE49-F238E27FC236}">
                  <a16:creationId xmlns:a16="http://schemas.microsoft.com/office/drawing/2014/main" id="{BEBEC310-4F69-4713-BB89-328E25CB1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722"/>
              <a:ext cx="1" cy="15"/>
            </a:xfrm>
            <a:custGeom>
              <a:avLst/>
              <a:gdLst>
                <a:gd name="T0" fmla="*/ 0 w 1"/>
                <a:gd name="T1" fmla="*/ 0 h 9"/>
                <a:gd name="T2" fmla="*/ 1 w 1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2"/>
                    <a:pt x="0" y="8"/>
                    <a:pt x="1" y="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6" name="Freeform 178">
              <a:extLst>
                <a:ext uri="{FF2B5EF4-FFF2-40B4-BE49-F238E27FC236}">
                  <a16:creationId xmlns:a16="http://schemas.microsoft.com/office/drawing/2014/main" id="{EA7BA4C0-3E38-42A4-B295-0A8316701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725"/>
              <a:ext cx="1" cy="18"/>
            </a:xfrm>
            <a:custGeom>
              <a:avLst/>
              <a:gdLst>
                <a:gd name="T0" fmla="*/ 0 w 1"/>
                <a:gd name="T1" fmla="*/ 0 h 10"/>
                <a:gd name="T2" fmla="*/ 1 w 1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0" y="0"/>
                  </a:moveTo>
                  <a:cubicBezTo>
                    <a:pt x="1" y="4"/>
                    <a:pt x="0" y="7"/>
                    <a:pt x="1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7" name="Freeform 179">
              <a:extLst>
                <a:ext uri="{FF2B5EF4-FFF2-40B4-BE49-F238E27FC236}">
                  <a16:creationId xmlns:a16="http://schemas.microsoft.com/office/drawing/2014/main" id="{E2AFEA8A-7FD2-4BA9-96F2-DC3C5A90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732"/>
              <a:ext cx="3" cy="18"/>
            </a:xfrm>
            <a:custGeom>
              <a:avLst/>
              <a:gdLst>
                <a:gd name="T0" fmla="*/ 8 w 2"/>
                <a:gd name="T1" fmla="*/ 0 h 10"/>
                <a:gd name="T2" fmla="*/ 0 w 2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0" y="3"/>
                    <a:pt x="0" y="7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09" name="Group 180">
            <a:extLst>
              <a:ext uri="{FF2B5EF4-FFF2-40B4-BE49-F238E27FC236}">
                <a16:creationId xmlns:a16="http://schemas.microsoft.com/office/drawing/2014/main" id="{85873787-6CA3-4C40-A839-5341CBE9F89C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1343025"/>
            <a:ext cx="466725" cy="3325813"/>
            <a:chOff x="3049" y="698"/>
            <a:chExt cx="294" cy="2095"/>
          </a:xfrm>
        </p:grpSpPr>
        <p:sp>
          <p:nvSpPr>
            <p:cNvPr id="76947" name="Freeform 181">
              <a:extLst>
                <a:ext uri="{FF2B5EF4-FFF2-40B4-BE49-F238E27FC236}">
                  <a16:creationId xmlns:a16="http://schemas.microsoft.com/office/drawing/2014/main" id="{27A23A8A-D71D-458F-B057-0DF0EF909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698"/>
              <a:ext cx="293" cy="2095"/>
            </a:xfrm>
            <a:custGeom>
              <a:avLst/>
              <a:gdLst>
                <a:gd name="T0" fmla="*/ 147 w 199"/>
                <a:gd name="T1" fmla="*/ 203 h 1340"/>
                <a:gd name="T2" fmla="*/ 318 w 199"/>
                <a:gd name="T3" fmla="*/ 1982 h 1340"/>
                <a:gd name="T4" fmla="*/ 462 w 199"/>
                <a:gd name="T5" fmla="*/ 4084 h 1340"/>
                <a:gd name="T6" fmla="*/ 339 w 199"/>
                <a:gd name="T7" fmla="*/ 5089 h 1340"/>
                <a:gd name="T8" fmla="*/ 275 w 199"/>
                <a:gd name="T9" fmla="*/ 5059 h 1340"/>
                <a:gd name="T10" fmla="*/ 414 w 199"/>
                <a:gd name="T11" fmla="*/ 4040 h 1340"/>
                <a:gd name="T12" fmla="*/ 299 w 199"/>
                <a:gd name="T13" fmla="*/ 2082 h 1340"/>
                <a:gd name="T14" fmla="*/ 96 w 199"/>
                <a:gd name="T15" fmla="*/ 191 h 1340"/>
                <a:gd name="T16" fmla="*/ 147 w 199"/>
                <a:gd name="T17" fmla="*/ 203 h 13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9" h="1340">
                  <a:moveTo>
                    <a:pt x="46" y="53"/>
                  </a:moveTo>
                  <a:cubicBezTo>
                    <a:pt x="46" y="53"/>
                    <a:pt x="1" y="355"/>
                    <a:pt x="100" y="519"/>
                  </a:cubicBezTo>
                  <a:cubicBezTo>
                    <a:pt x="199" y="683"/>
                    <a:pt x="192" y="951"/>
                    <a:pt x="145" y="1069"/>
                  </a:cubicBezTo>
                  <a:cubicBezTo>
                    <a:pt x="98" y="1186"/>
                    <a:pt x="88" y="1302"/>
                    <a:pt x="106" y="1332"/>
                  </a:cubicBezTo>
                  <a:cubicBezTo>
                    <a:pt x="106" y="1332"/>
                    <a:pt x="94" y="1340"/>
                    <a:pt x="86" y="1324"/>
                  </a:cubicBezTo>
                  <a:cubicBezTo>
                    <a:pt x="79" y="1309"/>
                    <a:pt x="72" y="1211"/>
                    <a:pt x="130" y="1057"/>
                  </a:cubicBezTo>
                  <a:cubicBezTo>
                    <a:pt x="188" y="903"/>
                    <a:pt x="160" y="650"/>
                    <a:pt x="94" y="545"/>
                  </a:cubicBezTo>
                  <a:cubicBezTo>
                    <a:pt x="29" y="440"/>
                    <a:pt x="0" y="287"/>
                    <a:pt x="30" y="50"/>
                  </a:cubicBezTo>
                  <a:cubicBezTo>
                    <a:pt x="30" y="50"/>
                    <a:pt x="41" y="0"/>
                    <a:pt x="46" y="53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8" name="Freeform 182">
              <a:extLst>
                <a:ext uri="{FF2B5EF4-FFF2-40B4-BE49-F238E27FC236}">
                  <a16:creationId xmlns:a16="http://schemas.microsoft.com/office/drawing/2014/main" id="{730FEB8D-2B9F-4B66-9F9D-B3725BDE4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698"/>
              <a:ext cx="294" cy="2095"/>
            </a:xfrm>
            <a:custGeom>
              <a:avLst/>
              <a:gdLst>
                <a:gd name="T0" fmla="*/ 147 w 200"/>
                <a:gd name="T1" fmla="*/ 203 h 1340"/>
                <a:gd name="T2" fmla="*/ 320 w 200"/>
                <a:gd name="T3" fmla="*/ 1982 h 1340"/>
                <a:gd name="T4" fmla="*/ 460 w 200"/>
                <a:gd name="T5" fmla="*/ 4082 h 1340"/>
                <a:gd name="T6" fmla="*/ 340 w 200"/>
                <a:gd name="T7" fmla="*/ 5089 h 1340"/>
                <a:gd name="T8" fmla="*/ 276 w 200"/>
                <a:gd name="T9" fmla="*/ 5059 h 1340"/>
                <a:gd name="T10" fmla="*/ 417 w 200"/>
                <a:gd name="T11" fmla="*/ 4040 h 1340"/>
                <a:gd name="T12" fmla="*/ 303 w 200"/>
                <a:gd name="T13" fmla="*/ 2082 h 1340"/>
                <a:gd name="T14" fmla="*/ 100 w 200"/>
                <a:gd name="T15" fmla="*/ 191 h 1340"/>
                <a:gd name="T16" fmla="*/ 147 w 200"/>
                <a:gd name="T17" fmla="*/ 203 h 13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1340">
                  <a:moveTo>
                    <a:pt x="46" y="53"/>
                  </a:moveTo>
                  <a:cubicBezTo>
                    <a:pt x="46" y="53"/>
                    <a:pt x="2" y="355"/>
                    <a:pt x="101" y="519"/>
                  </a:cubicBezTo>
                  <a:cubicBezTo>
                    <a:pt x="200" y="683"/>
                    <a:pt x="192" y="951"/>
                    <a:pt x="145" y="1068"/>
                  </a:cubicBezTo>
                  <a:cubicBezTo>
                    <a:pt x="98" y="1186"/>
                    <a:pt x="88" y="1302"/>
                    <a:pt x="107" y="1332"/>
                  </a:cubicBezTo>
                  <a:cubicBezTo>
                    <a:pt x="107" y="1332"/>
                    <a:pt x="95" y="1340"/>
                    <a:pt x="87" y="1324"/>
                  </a:cubicBezTo>
                  <a:cubicBezTo>
                    <a:pt x="79" y="1308"/>
                    <a:pt x="73" y="1211"/>
                    <a:pt x="131" y="1057"/>
                  </a:cubicBezTo>
                  <a:cubicBezTo>
                    <a:pt x="188" y="903"/>
                    <a:pt x="161" y="650"/>
                    <a:pt x="95" y="545"/>
                  </a:cubicBezTo>
                  <a:cubicBezTo>
                    <a:pt x="29" y="440"/>
                    <a:pt x="0" y="287"/>
                    <a:pt x="31" y="50"/>
                  </a:cubicBezTo>
                  <a:cubicBezTo>
                    <a:pt x="31" y="50"/>
                    <a:pt x="41" y="0"/>
                    <a:pt x="46" y="5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9" name="Freeform 183">
              <a:extLst>
                <a:ext uri="{FF2B5EF4-FFF2-40B4-BE49-F238E27FC236}">
                  <a16:creationId xmlns:a16="http://schemas.microsoft.com/office/drawing/2014/main" id="{A318AEF7-34AC-4A40-A228-6EF05EA77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1779"/>
              <a:ext cx="53" cy="489"/>
            </a:xfrm>
            <a:custGeom>
              <a:avLst/>
              <a:gdLst>
                <a:gd name="T0" fmla="*/ 0 w 36"/>
                <a:gd name="T1" fmla="*/ 0 h 313"/>
                <a:gd name="T2" fmla="*/ 0 w 36"/>
                <a:gd name="T3" fmla="*/ 1194 h 313"/>
                <a:gd name="T4" fmla="*/ 0 w 36"/>
                <a:gd name="T5" fmla="*/ 0 h 3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3">
                  <a:moveTo>
                    <a:pt x="0" y="0"/>
                  </a:moveTo>
                  <a:cubicBezTo>
                    <a:pt x="0" y="0"/>
                    <a:pt x="36" y="157"/>
                    <a:pt x="0" y="313"/>
                  </a:cubicBezTo>
                  <a:cubicBezTo>
                    <a:pt x="0" y="313"/>
                    <a:pt x="30" y="15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0" name="Freeform 184">
              <a:extLst>
                <a:ext uri="{FF2B5EF4-FFF2-40B4-BE49-F238E27FC236}">
                  <a16:creationId xmlns:a16="http://schemas.microsoft.com/office/drawing/2014/main" id="{773F5F8D-7E3F-420A-9B22-AC4D87C20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159"/>
              <a:ext cx="103" cy="373"/>
            </a:xfrm>
            <a:custGeom>
              <a:avLst/>
              <a:gdLst>
                <a:gd name="T0" fmla="*/ 0 w 70"/>
                <a:gd name="T1" fmla="*/ 0 h 238"/>
                <a:gd name="T2" fmla="*/ 224 w 70"/>
                <a:gd name="T3" fmla="*/ 917 h 238"/>
                <a:gd name="T4" fmla="*/ 0 w 70"/>
                <a:gd name="T5" fmla="*/ 0 h 2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238">
                  <a:moveTo>
                    <a:pt x="0" y="0"/>
                  </a:moveTo>
                  <a:cubicBezTo>
                    <a:pt x="0" y="0"/>
                    <a:pt x="12" y="156"/>
                    <a:pt x="70" y="238"/>
                  </a:cubicBezTo>
                  <a:cubicBezTo>
                    <a:pt x="70" y="238"/>
                    <a:pt x="20" y="15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1" name="Freeform 185">
              <a:extLst>
                <a:ext uri="{FF2B5EF4-FFF2-40B4-BE49-F238E27FC236}">
                  <a16:creationId xmlns:a16="http://schemas.microsoft.com/office/drawing/2014/main" id="{1495C951-064F-4B8A-88FB-945C9DF47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761"/>
              <a:ext cx="10" cy="11"/>
            </a:xfrm>
            <a:custGeom>
              <a:avLst/>
              <a:gdLst>
                <a:gd name="T0" fmla="*/ 20 w 7"/>
                <a:gd name="T1" fmla="*/ 27 h 7"/>
                <a:gd name="T2" fmla="*/ 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2" name="Freeform 186">
              <a:extLst>
                <a:ext uri="{FF2B5EF4-FFF2-40B4-BE49-F238E27FC236}">
                  <a16:creationId xmlns:a16="http://schemas.microsoft.com/office/drawing/2014/main" id="{D49F710B-7B3E-4555-820D-8006F3A7A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" y="747"/>
              <a:ext cx="15" cy="17"/>
            </a:xfrm>
            <a:custGeom>
              <a:avLst/>
              <a:gdLst>
                <a:gd name="T0" fmla="*/ 0 w 10"/>
                <a:gd name="T1" fmla="*/ 0 h 11"/>
                <a:gd name="T2" fmla="*/ 35 w 10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3" y="4"/>
                    <a:pt x="7" y="7"/>
                    <a:pt x="1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3" name="Freeform 187">
              <a:extLst>
                <a:ext uri="{FF2B5EF4-FFF2-40B4-BE49-F238E27FC236}">
                  <a16:creationId xmlns:a16="http://schemas.microsoft.com/office/drawing/2014/main" id="{4C74E6AB-1240-4F1E-B626-CD0E813ED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734"/>
              <a:ext cx="10" cy="20"/>
            </a:xfrm>
            <a:custGeom>
              <a:avLst/>
              <a:gdLst>
                <a:gd name="T0" fmla="*/ 0 w 7"/>
                <a:gd name="T1" fmla="*/ 0 h 13"/>
                <a:gd name="T2" fmla="*/ 20 w 7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2" y="5"/>
                    <a:pt x="5" y="9"/>
                    <a:pt x="7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4" name="Freeform 188">
              <a:extLst>
                <a:ext uri="{FF2B5EF4-FFF2-40B4-BE49-F238E27FC236}">
                  <a16:creationId xmlns:a16="http://schemas.microsoft.com/office/drawing/2014/main" id="{B6779A00-044D-461F-B0E2-EE2E8C31B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723"/>
              <a:ext cx="2" cy="22"/>
            </a:xfrm>
            <a:custGeom>
              <a:avLst/>
              <a:gdLst>
                <a:gd name="T0" fmla="*/ 0 w 1"/>
                <a:gd name="T1" fmla="*/ 55 h 14"/>
                <a:gd name="T2" fmla="*/ 8 w 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14"/>
                  </a:moveTo>
                  <a:cubicBezTo>
                    <a:pt x="0" y="9"/>
                    <a:pt x="1" y="4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5" name="Freeform 189">
              <a:extLst>
                <a:ext uri="{FF2B5EF4-FFF2-40B4-BE49-F238E27FC236}">
                  <a16:creationId xmlns:a16="http://schemas.microsoft.com/office/drawing/2014/main" id="{CCB8BE4D-AD48-4E74-8210-AF7C5AA9F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742"/>
              <a:ext cx="6" cy="11"/>
            </a:xfrm>
            <a:custGeom>
              <a:avLst/>
              <a:gdLst>
                <a:gd name="T0" fmla="*/ 0 w 4"/>
                <a:gd name="T1" fmla="*/ 27 h 7"/>
                <a:gd name="T2" fmla="*/ 14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5"/>
                    <a:pt x="4" y="2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6" name="Freeform 190">
              <a:extLst>
                <a:ext uri="{FF2B5EF4-FFF2-40B4-BE49-F238E27FC236}">
                  <a16:creationId xmlns:a16="http://schemas.microsoft.com/office/drawing/2014/main" id="{FD8C4537-E26A-45F8-87D0-C41BE5977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753"/>
              <a:ext cx="10" cy="11"/>
            </a:xfrm>
            <a:custGeom>
              <a:avLst/>
              <a:gdLst>
                <a:gd name="T0" fmla="*/ 0 w 7"/>
                <a:gd name="T1" fmla="*/ 27 h 7"/>
                <a:gd name="T2" fmla="*/ 2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3" y="5"/>
                    <a:pt x="5" y="3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7" name="Freeform 191">
              <a:extLst>
                <a:ext uri="{FF2B5EF4-FFF2-40B4-BE49-F238E27FC236}">
                  <a16:creationId xmlns:a16="http://schemas.microsoft.com/office/drawing/2014/main" id="{62E8DA6F-40A9-450A-A033-416527181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772"/>
              <a:ext cx="12" cy="3"/>
            </a:xfrm>
            <a:custGeom>
              <a:avLst/>
              <a:gdLst>
                <a:gd name="T0" fmla="*/ 0 w 8"/>
                <a:gd name="T1" fmla="*/ 8 h 2"/>
                <a:gd name="T2" fmla="*/ 27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2"/>
                    <a:pt x="5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10" name="Group 192">
            <a:extLst>
              <a:ext uri="{FF2B5EF4-FFF2-40B4-BE49-F238E27FC236}">
                <a16:creationId xmlns:a16="http://schemas.microsoft.com/office/drawing/2014/main" id="{D23ADFCD-91F3-4666-B7D8-883290E8B03F}"/>
              </a:ext>
            </a:extLst>
          </p:cNvPr>
          <p:cNvGrpSpPr>
            <a:grpSpLocks/>
          </p:cNvGrpSpPr>
          <p:nvPr/>
        </p:nvGrpSpPr>
        <p:grpSpPr bwMode="auto">
          <a:xfrm>
            <a:off x="8604250" y="5019675"/>
            <a:ext cx="1300163" cy="1504950"/>
            <a:chOff x="4160" y="3002"/>
            <a:chExt cx="819" cy="948"/>
          </a:xfrm>
        </p:grpSpPr>
        <p:sp>
          <p:nvSpPr>
            <p:cNvPr id="76932" name="Freeform 193">
              <a:extLst>
                <a:ext uri="{FF2B5EF4-FFF2-40B4-BE49-F238E27FC236}">
                  <a16:creationId xmlns:a16="http://schemas.microsoft.com/office/drawing/2014/main" id="{2F64709F-B46C-4C69-810C-CAC2A480A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3002"/>
              <a:ext cx="819" cy="948"/>
            </a:xfrm>
            <a:custGeom>
              <a:avLst/>
              <a:gdLst>
                <a:gd name="T0" fmla="*/ 129 w 557"/>
                <a:gd name="T1" fmla="*/ 394 h 604"/>
                <a:gd name="T2" fmla="*/ 1691 w 557"/>
                <a:gd name="T3" fmla="*/ 2227 h 604"/>
                <a:gd name="T4" fmla="*/ 1723 w 557"/>
                <a:gd name="T5" fmla="*/ 2211 h 604"/>
                <a:gd name="T6" fmla="*/ 143 w 557"/>
                <a:gd name="T7" fmla="*/ 306 h 604"/>
                <a:gd name="T8" fmla="*/ 129 w 557"/>
                <a:gd name="T9" fmla="*/ 394 h 6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7" h="604">
                  <a:moveTo>
                    <a:pt x="41" y="102"/>
                  </a:moveTo>
                  <a:cubicBezTo>
                    <a:pt x="41" y="102"/>
                    <a:pt x="492" y="0"/>
                    <a:pt x="532" y="576"/>
                  </a:cubicBezTo>
                  <a:cubicBezTo>
                    <a:pt x="532" y="576"/>
                    <a:pt x="541" y="604"/>
                    <a:pt x="542" y="572"/>
                  </a:cubicBezTo>
                  <a:cubicBezTo>
                    <a:pt x="542" y="572"/>
                    <a:pt x="557" y="33"/>
                    <a:pt x="45" y="79"/>
                  </a:cubicBezTo>
                  <a:cubicBezTo>
                    <a:pt x="45" y="79"/>
                    <a:pt x="0" y="91"/>
                    <a:pt x="41" y="102"/>
                  </a:cubicBezTo>
                  <a:close/>
                </a:path>
              </a:pathLst>
            </a:custGeom>
            <a:solidFill>
              <a:srgbClr val="EF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3" name="Freeform 194">
              <a:extLst>
                <a:ext uri="{FF2B5EF4-FFF2-40B4-BE49-F238E27FC236}">
                  <a16:creationId xmlns:a16="http://schemas.microsoft.com/office/drawing/2014/main" id="{671BB22F-3561-4291-A51B-98D2D81A0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3186"/>
              <a:ext cx="306" cy="375"/>
            </a:xfrm>
            <a:custGeom>
              <a:avLst/>
              <a:gdLst>
                <a:gd name="T0" fmla="*/ 0 w 208"/>
                <a:gd name="T1" fmla="*/ 0 h 239"/>
                <a:gd name="T2" fmla="*/ 662 w 208"/>
                <a:gd name="T3" fmla="*/ 923 h 239"/>
                <a:gd name="T4" fmla="*/ 0 w 208"/>
                <a:gd name="T5" fmla="*/ 0 h 2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8" h="239">
                  <a:moveTo>
                    <a:pt x="0" y="0"/>
                  </a:moveTo>
                  <a:cubicBezTo>
                    <a:pt x="0" y="0"/>
                    <a:pt x="143" y="49"/>
                    <a:pt x="208" y="239"/>
                  </a:cubicBezTo>
                  <a:cubicBezTo>
                    <a:pt x="208" y="239"/>
                    <a:pt x="150" y="7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4" name="Freeform 195">
              <a:extLst>
                <a:ext uri="{FF2B5EF4-FFF2-40B4-BE49-F238E27FC236}">
                  <a16:creationId xmlns:a16="http://schemas.microsoft.com/office/drawing/2014/main" id="{FBF0B366-1C52-4DC7-BD31-4F60649EC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3002"/>
              <a:ext cx="819" cy="948"/>
            </a:xfrm>
            <a:custGeom>
              <a:avLst/>
              <a:gdLst>
                <a:gd name="T0" fmla="*/ 129 w 557"/>
                <a:gd name="T1" fmla="*/ 394 h 604"/>
                <a:gd name="T2" fmla="*/ 1691 w 557"/>
                <a:gd name="T3" fmla="*/ 2227 h 604"/>
                <a:gd name="T4" fmla="*/ 1719 w 557"/>
                <a:gd name="T5" fmla="*/ 2211 h 604"/>
                <a:gd name="T6" fmla="*/ 143 w 557"/>
                <a:gd name="T7" fmla="*/ 306 h 604"/>
                <a:gd name="T8" fmla="*/ 129 w 557"/>
                <a:gd name="T9" fmla="*/ 394 h 6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7" h="604">
                  <a:moveTo>
                    <a:pt x="41" y="102"/>
                  </a:moveTo>
                  <a:cubicBezTo>
                    <a:pt x="41" y="102"/>
                    <a:pt x="492" y="0"/>
                    <a:pt x="532" y="576"/>
                  </a:cubicBezTo>
                  <a:cubicBezTo>
                    <a:pt x="532" y="576"/>
                    <a:pt x="541" y="604"/>
                    <a:pt x="541" y="572"/>
                  </a:cubicBezTo>
                  <a:cubicBezTo>
                    <a:pt x="541" y="572"/>
                    <a:pt x="557" y="33"/>
                    <a:pt x="45" y="79"/>
                  </a:cubicBezTo>
                  <a:cubicBezTo>
                    <a:pt x="45" y="79"/>
                    <a:pt x="0" y="91"/>
                    <a:pt x="41" y="10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5" name="Freeform 196">
              <a:extLst>
                <a:ext uri="{FF2B5EF4-FFF2-40B4-BE49-F238E27FC236}">
                  <a16:creationId xmlns:a16="http://schemas.microsoft.com/office/drawing/2014/main" id="{2D3AEE33-9363-4569-8FE6-D83412FB5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3120"/>
              <a:ext cx="13" cy="13"/>
            </a:xfrm>
            <a:custGeom>
              <a:avLst/>
              <a:gdLst>
                <a:gd name="T0" fmla="*/ 27 w 9"/>
                <a:gd name="T1" fmla="*/ 34 h 8"/>
                <a:gd name="T2" fmla="*/ 0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cubicBezTo>
                    <a:pt x="5" y="6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6" name="Freeform 197">
              <a:extLst>
                <a:ext uri="{FF2B5EF4-FFF2-40B4-BE49-F238E27FC236}">
                  <a16:creationId xmlns:a16="http://schemas.microsoft.com/office/drawing/2014/main" id="{DAF61D8F-C788-49C4-9A97-A554F129A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3128"/>
              <a:ext cx="21" cy="9"/>
            </a:xfrm>
            <a:custGeom>
              <a:avLst/>
              <a:gdLst>
                <a:gd name="T0" fmla="*/ 48 w 14"/>
                <a:gd name="T1" fmla="*/ 21 h 6"/>
                <a:gd name="T2" fmla="*/ 0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10" y="6"/>
                    <a:pt x="4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7" name="Freeform 198">
              <a:extLst>
                <a:ext uri="{FF2B5EF4-FFF2-40B4-BE49-F238E27FC236}">
                  <a16:creationId xmlns:a16="http://schemas.microsoft.com/office/drawing/2014/main" id="{34F3509D-F5D9-45AE-AD36-783F9F49E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3158"/>
              <a:ext cx="6" cy="12"/>
            </a:xfrm>
            <a:custGeom>
              <a:avLst/>
              <a:gdLst>
                <a:gd name="T0" fmla="*/ 0 w 4"/>
                <a:gd name="T1" fmla="*/ 27 h 8"/>
                <a:gd name="T2" fmla="*/ 14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8" name="Freeform 199">
              <a:extLst>
                <a:ext uri="{FF2B5EF4-FFF2-40B4-BE49-F238E27FC236}">
                  <a16:creationId xmlns:a16="http://schemas.microsoft.com/office/drawing/2014/main" id="{6F6DDDCA-B3E0-4C3F-A726-3F7AEDDDD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3158"/>
              <a:ext cx="5" cy="22"/>
            </a:xfrm>
            <a:custGeom>
              <a:avLst/>
              <a:gdLst>
                <a:gd name="T0" fmla="*/ 13 w 3"/>
                <a:gd name="T1" fmla="*/ 0 h 14"/>
                <a:gd name="T2" fmla="*/ 0 w 3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4"/>
                    <a:pt x="2" y="10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9" name="Freeform 200">
              <a:extLst>
                <a:ext uri="{FF2B5EF4-FFF2-40B4-BE49-F238E27FC236}">
                  <a16:creationId xmlns:a16="http://schemas.microsoft.com/office/drawing/2014/main" id="{1E2311C7-B0FA-4885-8120-F144C02D1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151"/>
              <a:ext cx="9" cy="11"/>
            </a:xfrm>
            <a:custGeom>
              <a:avLst/>
              <a:gdLst>
                <a:gd name="T0" fmla="*/ 0 w 6"/>
                <a:gd name="T1" fmla="*/ 27 h 7"/>
                <a:gd name="T2" fmla="*/ 21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0" y="5"/>
                    <a:pt x="3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0" name="Freeform 201">
              <a:extLst>
                <a:ext uri="{FF2B5EF4-FFF2-40B4-BE49-F238E27FC236}">
                  <a16:creationId xmlns:a16="http://schemas.microsoft.com/office/drawing/2014/main" id="{AE6D3FF9-1994-445C-8535-CA974223C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3145"/>
              <a:ext cx="18" cy="3"/>
            </a:xfrm>
            <a:custGeom>
              <a:avLst/>
              <a:gdLst>
                <a:gd name="T0" fmla="*/ 0 w 12"/>
                <a:gd name="T1" fmla="*/ 0 h 2"/>
                <a:gd name="T2" fmla="*/ 41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4" y="2"/>
                    <a:pt x="7" y="2"/>
                    <a:pt x="12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1" name="Freeform 202">
              <a:extLst>
                <a:ext uri="{FF2B5EF4-FFF2-40B4-BE49-F238E27FC236}">
                  <a16:creationId xmlns:a16="http://schemas.microsoft.com/office/drawing/2014/main" id="{C3709541-2EFC-4614-8E56-190244F84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3908"/>
              <a:ext cx="6" cy="6"/>
            </a:xfrm>
            <a:custGeom>
              <a:avLst/>
              <a:gdLst>
                <a:gd name="T0" fmla="*/ 14 w 4"/>
                <a:gd name="T1" fmla="*/ 0 h 4"/>
                <a:gd name="T2" fmla="*/ 0 w 4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1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2" name="Freeform 203">
              <a:extLst>
                <a:ext uri="{FF2B5EF4-FFF2-40B4-BE49-F238E27FC236}">
                  <a16:creationId xmlns:a16="http://schemas.microsoft.com/office/drawing/2014/main" id="{EA34B117-681C-4E27-984A-EA40237D5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916"/>
              <a:ext cx="5" cy="6"/>
            </a:xfrm>
            <a:custGeom>
              <a:avLst/>
              <a:gdLst>
                <a:gd name="T0" fmla="*/ 13 w 3"/>
                <a:gd name="T1" fmla="*/ 0 h 4"/>
                <a:gd name="T2" fmla="*/ 0 w 3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0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3" name="Freeform 204">
              <a:extLst>
                <a:ext uri="{FF2B5EF4-FFF2-40B4-BE49-F238E27FC236}">
                  <a16:creationId xmlns:a16="http://schemas.microsoft.com/office/drawing/2014/main" id="{5F030CD1-3BE2-4BD9-8D1C-21320D560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5" y="3921"/>
              <a:ext cx="6" cy="12"/>
            </a:xfrm>
            <a:custGeom>
              <a:avLst/>
              <a:gdLst>
                <a:gd name="T0" fmla="*/ 14 w 4"/>
                <a:gd name="T1" fmla="*/ 0 h 8"/>
                <a:gd name="T2" fmla="*/ 0 w 4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3"/>
                    <a:pt x="1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4" name="Freeform 205">
              <a:extLst>
                <a:ext uri="{FF2B5EF4-FFF2-40B4-BE49-F238E27FC236}">
                  <a16:creationId xmlns:a16="http://schemas.microsoft.com/office/drawing/2014/main" id="{1A7D0B9F-FA7E-4FAA-B51A-FDCED4378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3925"/>
              <a:ext cx="4" cy="16"/>
            </a:xfrm>
            <a:custGeom>
              <a:avLst/>
              <a:gdLst>
                <a:gd name="T0" fmla="*/ 0 w 3"/>
                <a:gd name="T1" fmla="*/ 0 h 10"/>
                <a:gd name="T2" fmla="*/ 7 w 3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1" y="3"/>
                    <a:pt x="3" y="7"/>
                    <a:pt x="3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5" name="Freeform 206">
              <a:extLst>
                <a:ext uri="{FF2B5EF4-FFF2-40B4-BE49-F238E27FC236}">
                  <a16:creationId xmlns:a16="http://schemas.microsoft.com/office/drawing/2014/main" id="{33B4CAF2-45EB-41EB-903C-B9F4FE693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916"/>
              <a:ext cx="7" cy="9"/>
            </a:xfrm>
            <a:custGeom>
              <a:avLst/>
              <a:gdLst>
                <a:gd name="T0" fmla="*/ 0 w 5"/>
                <a:gd name="T1" fmla="*/ 0 h 6"/>
                <a:gd name="T2" fmla="*/ 14 w 5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1" y="2"/>
                    <a:pt x="3" y="4"/>
                    <a:pt x="5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6" name="Freeform 207">
              <a:extLst>
                <a:ext uri="{FF2B5EF4-FFF2-40B4-BE49-F238E27FC236}">
                  <a16:creationId xmlns:a16="http://schemas.microsoft.com/office/drawing/2014/main" id="{5C8B3307-82EB-4E11-BEE4-96A04A7D1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" y="3910"/>
              <a:ext cx="7" cy="4"/>
            </a:xfrm>
            <a:custGeom>
              <a:avLst/>
              <a:gdLst>
                <a:gd name="T0" fmla="*/ 0 w 5"/>
                <a:gd name="T1" fmla="*/ 0 h 3"/>
                <a:gd name="T2" fmla="*/ 14 w 5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0"/>
                    <a:pt x="4" y="2"/>
                    <a:pt x="5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11" name="Group 208">
            <a:extLst>
              <a:ext uri="{FF2B5EF4-FFF2-40B4-BE49-F238E27FC236}">
                <a16:creationId xmlns:a16="http://schemas.microsoft.com/office/drawing/2014/main" id="{A8F49FE9-2B83-4845-A3E2-78A2FDEA4948}"/>
              </a:ext>
            </a:extLst>
          </p:cNvPr>
          <p:cNvGrpSpPr>
            <a:grpSpLocks/>
          </p:cNvGrpSpPr>
          <p:nvPr/>
        </p:nvGrpSpPr>
        <p:grpSpPr bwMode="auto">
          <a:xfrm>
            <a:off x="6962775" y="1504950"/>
            <a:ext cx="1423988" cy="2657475"/>
            <a:chOff x="3153" y="859"/>
            <a:chExt cx="897" cy="1674"/>
          </a:xfrm>
        </p:grpSpPr>
        <p:sp>
          <p:nvSpPr>
            <p:cNvPr id="76918" name="Freeform 209">
              <a:extLst>
                <a:ext uri="{FF2B5EF4-FFF2-40B4-BE49-F238E27FC236}">
                  <a16:creationId xmlns:a16="http://schemas.microsoft.com/office/drawing/2014/main" id="{A048DE7C-6516-4025-B722-08800417E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859"/>
              <a:ext cx="893" cy="1663"/>
            </a:xfrm>
            <a:custGeom>
              <a:avLst/>
              <a:gdLst>
                <a:gd name="T0" fmla="*/ 2032 w 591"/>
                <a:gd name="T1" fmla="*/ 4269 h 1032"/>
                <a:gd name="T2" fmla="*/ 1277 w 591"/>
                <a:gd name="T3" fmla="*/ 3381 h 1032"/>
                <a:gd name="T4" fmla="*/ 688 w 591"/>
                <a:gd name="T5" fmla="*/ 1781 h 1032"/>
                <a:gd name="T6" fmla="*/ 245 w 591"/>
                <a:gd name="T7" fmla="*/ 97 h 1032"/>
                <a:gd name="T8" fmla="*/ 193 w 591"/>
                <a:gd name="T9" fmla="*/ 63 h 1032"/>
                <a:gd name="T10" fmla="*/ 425 w 591"/>
                <a:gd name="T11" fmla="*/ 1410 h 1032"/>
                <a:gd name="T12" fmla="*/ 1216 w 591"/>
                <a:gd name="T13" fmla="*/ 3365 h 1032"/>
                <a:gd name="T14" fmla="*/ 2005 w 591"/>
                <a:gd name="T15" fmla="*/ 4319 h 1032"/>
                <a:gd name="T16" fmla="*/ 2032 w 591"/>
                <a:gd name="T17" fmla="*/ 4269 h 10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1" h="1032">
                  <a:moveTo>
                    <a:pt x="589" y="1020"/>
                  </a:moveTo>
                  <a:cubicBezTo>
                    <a:pt x="589" y="1020"/>
                    <a:pt x="379" y="1003"/>
                    <a:pt x="370" y="808"/>
                  </a:cubicBezTo>
                  <a:cubicBezTo>
                    <a:pt x="360" y="618"/>
                    <a:pt x="270" y="508"/>
                    <a:pt x="199" y="426"/>
                  </a:cubicBezTo>
                  <a:cubicBezTo>
                    <a:pt x="153" y="373"/>
                    <a:pt x="25" y="148"/>
                    <a:pt x="71" y="23"/>
                  </a:cubicBezTo>
                  <a:cubicBezTo>
                    <a:pt x="71" y="23"/>
                    <a:pt x="75" y="0"/>
                    <a:pt x="56" y="15"/>
                  </a:cubicBezTo>
                  <a:cubicBezTo>
                    <a:pt x="56" y="15"/>
                    <a:pt x="0" y="130"/>
                    <a:pt x="123" y="337"/>
                  </a:cubicBezTo>
                  <a:cubicBezTo>
                    <a:pt x="245" y="544"/>
                    <a:pt x="329" y="557"/>
                    <a:pt x="353" y="804"/>
                  </a:cubicBezTo>
                  <a:cubicBezTo>
                    <a:pt x="371" y="987"/>
                    <a:pt x="485" y="1016"/>
                    <a:pt x="581" y="1032"/>
                  </a:cubicBezTo>
                  <a:cubicBezTo>
                    <a:pt x="581" y="1032"/>
                    <a:pt x="591" y="1030"/>
                    <a:pt x="589" y="1020"/>
                  </a:cubicBezTo>
                  <a:close/>
                </a:path>
              </a:pathLst>
            </a:custGeom>
            <a:solidFill>
              <a:srgbClr val="E95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9" name="Freeform 210">
              <a:extLst>
                <a:ext uri="{FF2B5EF4-FFF2-40B4-BE49-F238E27FC236}">
                  <a16:creationId xmlns:a16="http://schemas.microsoft.com/office/drawing/2014/main" id="{064C9756-7C0A-40D8-BF90-2BC83F655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859"/>
              <a:ext cx="889" cy="1664"/>
            </a:xfrm>
            <a:custGeom>
              <a:avLst/>
              <a:gdLst>
                <a:gd name="T0" fmla="*/ 2032 w 588"/>
                <a:gd name="T1" fmla="*/ 4264 h 1033"/>
                <a:gd name="T2" fmla="*/ 1276 w 588"/>
                <a:gd name="T3" fmla="*/ 3378 h 1033"/>
                <a:gd name="T4" fmla="*/ 683 w 588"/>
                <a:gd name="T5" fmla="*/ 1785 h 1033"/>
                <a:gd name="T6" fmla="*/ 242 w 588"/>
                <a:gd name="T7" fmla="*/ 97 h 1033"/>
                <a:gd name="T8" fmla="*/ 189 w 588"/>
                <a:gd name="T9" fmla="*/ 63 h 1033"/>
                <a:gd name="T10" fmla="*/ 420 w 588"/>
                <a:gd name="T11" fmla="*/ 1409 h 1033"/>
                <a:gd name="T12" fmla="*/ 1216 w 588"/>
                <a:gd name="T13" fmla="*/ 3365 h 1033"/>
                <a:gd name="T14" fmla="*/ 2005 w 588"/>
                <a:gd name="T15" fmla="*/ 4317 h 1033"/>
                <a:gd name="T16" fmla="*/ 2032 w 588"/>
                <a:gd name="T17" fmla="*/ 4264 h 10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8" h="1033">
                  <a:moveTo>
                    <a:pt x="588" y="1020"/>
                  </a:moveTo>
                  <a:cubicBezTo>
                    <a:pt x="588" y="1020"/>
                    <a:pt x="378" y="1003"/>
                    <a:pt x="369" y="808"/>
                  </a:cubicBezTo>
                  <a:cubicBezTo>
                    <a:pt x="360" y="618"/>
                    <a:pt x="269" y="508"/>
                    <a:pt x="198" y="427"/>
                  </a:cubicBezTo>
                  <a:cubicBezTo>
                    <a:pt x="152" y="374"/>
                    <a:pt x="24" y="149"/>
                    <a:pt x="70" y="23"/>
                  </a:cubicBezTo>
                  <a:cubicBezTo>
                    <a:pt x="70" y="23"/>
                    <a:pt x="75" y="0"/>
                    <a:pt x="55" y="15"/>
                  </a:cubicBezTo>
                  <a:cubicBezTo>
                    <a:pt x="55" y="15"/>
                    <a:pt x="0" y="130"/>
                    <a:pt x="122" y="337"/>
                  </a:cubicBezTo>
                  <a:cubicBezTo>
                    <a:pt x="244" y="544"/>
                    <a:pt x="328" y="557"/>
                    <a:pt x="352" y="805"/>
                  </a:cubicBezTo>
                  <a:cubicBezTo>
                    <a:pt x="370" y="987"/>
                    <a:pt x="484" y="1016"/>
                    <a:pt x="580" y="1033"/>
                  </a:cubicBezTo>
                  <a:cubicBezTo>
                    <a:pt x="580" y="1033"/>
                    <a:pt x="588" y="1033"/>
                    <a:pt x="588" y="102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0" name="Freeform 211">
              <a:extLst>
                <a:ext uri="{FF2B5EF4-FFF2-40B4-BE49-F238E27FC236}">
                  <a16:creationId xmlns:a16="http://schemas.microsoft.com/office/drawing/2014/main" id="{237D47D7-47A9-449A-A9F9-4C9C43898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143"/>
              <a:ext cx="219" cy="343"/>
            </a:xfrm>
            <a:custGeom>
              <a:avLst/>
              <a:gdLst>
                <a:gd name="T0" fmla="*/ 0 w 145"/>
                <a:gd name="T1" fmla="*/ 0 h 213"/>
                <a:gd name="T2" fmla="*/ 500 w 145"/>
                <a:gd name="T3" fmla="*/ 889 h 213"/>
                <a:gd name="T4" fmla="*/ 0 w 145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213">
                  <a:moveTo>
                    <a:pt x="0" y="0"/>
                  </a:moveTo>
                  <a:cubicBezTo>
                    <a:pt x="0" y="0"/>
                    <a:pt x="1" y="168"/>
                    <a:pt x="145" y="213"/>
                  </a:cubicBezTo>
                  <a:cubicBezTo>
                    <a:pt x="145" y="213"/>
                    <a:pt x="17" y="1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1" name="Freeform 212">
              <a:extLst>
                <a:ext uri="{FF2B5EF4-FFF2-40B4-BE49-F238E27FC236}">
                  <a16:creationId xmlns:a16="http://schemas.microsoft.com/office/drawing/2014/main" id="{94931602-8FAE-47E1-9F25-B0544AA1F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949"/>
              <a:ext cx="159" cy="477"/>
            </a:xfrm>
            <a:custGeom>
              <a:avLst/>
              <a:gdLst>
                <a:gd name="T0" fmla="*/ 68 w 105"/>
                <a:gd name="T1" fmla="*/ 0 h 296"/>
                <a:gd name="T2" fmla="*/ 365 w 105"/>
                <a:gd name="T3" fmla="*/ 1239 h 296"/>
                <a:gd name="T4" fmla="*/ 68 w 105"/>
                <a:gd name="T5" fmla="*/ 0 h 2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96">
                  <a:moveTo>
                    <a:pt x="20" y="0"/>
                  </a:moveTo>
                  <a:cubicBezTo>
                    <a:pt x="20" y="0"/>
                    <a:pt x="0" y="129"/>
                    <a:pt x="105" y="296"/>
                  </a:cubicBezTo>
                  <a:cubicBezTo>
                    <a:pt x="105" y="296"/>
                    <a:pt x="10" y="139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2" name="Freeform 213">
              <a:extLst>
                <a:ext uri="{FF2B5EF4-FFF2-40B4-BE49-F238E27FC236}">
                  <a16:creationId xmlns:a16="http://schemas.microsoft.com/office/drawing/2014/main" id="{00B21FCC-21BA-4966-94AB-6F44E5BF2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877"/>
              <a:ext cx="3" cy="11"/>
            </a:xfrm>
            <a:custGeom>
              <a:avLst/>
              <a:gdLst>
                <a:gd name="T0" fmla="*/ 8 w 2"/>
                <a:gd name="T1" fmla="*/ 27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2" y="5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3" name="Freeform 214">
              <a:extLst>
                <a:ext uri="{FF2B5EF4-FFF2-40B4-BE49-F238E27FC236}">
                  <a16:creationId xmlns:a16="http://schemas.microsoft.com/office/drawing/2014/main" id="{7ACD442E-5BB3-4954-887B-15980FBD6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870"/>
              <a:ext cx="2" cy="13"/>
            </a:xfrm>
            <a:custGeom>
              <a:avLst/>
              <a:gdLst>
                <a:gd name="T0" fmla="*/ 0 w 1"/>
                <a:gd name="T1" fmla="*/ 0 h 8"/>
                <a:gd name="T2" fmla="*/ 8 w 1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4" name="Freeform 215">
              <a:extLst>
                <a:ext uri="{FF2B5EF4-FFF2-40B4-BE49-F238E27FC236}">
                  <a16:creationId xmlns:a16="http://schemas.microsoft.com/office/drawing/2014/main" id="{6632C852-0BD6-4579-9A7E-02DC51802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867"/>
              <a:ext cx="3" cy="12"/>
            </a:xfrm>
            <a:custGeom>
              <a:avLst/>
              <a:gdLst>
                <a:gd name="T0" fmla="*/ 0 w 2"/>
                <a:gd name="T1" fmla="*/ 36 h 7"/>
                <a:gd name="T2" fmla="*/ 8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5" name="Freeform 216">
              <a:extLst>
                <a:ext uri="{FF2B5EF4-FFF2-40B4-BE49-F238E27FC236}">
                  <a16:creationId xmlns:a16="http://schemas.microsoft.com/office/drawing/2014/main" id="{FFD4F109-6BDF-4B2D-8D3A-6ECBF35D2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872"/>
              <a:ext cx="9" cy="10"/>
            </a:xfrm>
            <a:custGeom>
              <a:avLst/>
              <a:gdLst>
                <a:gd name="T0" fmla="*/ 0 w 6"/>
                <a:gd name="T1" fmla="*/ 28 h 6"/>
                <a:gd name="T2" fmla="*/ 2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0" y="4"/>
                    <a:pt x="5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6" name="Freeform 217">
              <a:extLst>
                <a:ext uri="{FF2B5EF4-FFF2-40B4-BE49-F238E27FC236}">
                  <a16:creationId xmlns:a16="http://schemas.microsoft.com/office/drawing/2014/main" id="{B5062289-802E-4424-983E-CA2337942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888"/>
              <a:ext cx="12" cy="2"/>
            </a:xfrm>
            <a:custGeom>
              <a:avLst/>
              <a:gdLst>
                <a:gd name="T0" fmla="*/ 0 w 8"/>
                <a:gd name="T1" fmla="*/ 0 h 1"/>
                <a:gd name="T2" fmla="*/ 27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0"/>
                    <a:pt x="8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7" name="Freeform 218">
              <a:extLst>
                <a:ext uri="{FF2B5EF4-FFF2-40B4-BE49-F238E27FC236}">
                  <a16:creationId xmlns:a16="http://schemas.microsoft.com/office/drawing/2014/main" id="{10412FCD-570B-47CD-8F43-05C2244D5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898"/>
              <a:ext cx="10" cy="3"/>
            </a:xfrm>
            <a:custGeom>
              <a:avLst/>
              <a:gdLst>
                <a:gd name="T0" fmla="*/ 0 w 7"/>
                <a:gd name="T1" fmla="*/ 0 h 2"/>
                <a:gd name="T2" fmla="*/ 20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0"/>
                    <a:pt x="5" y="1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8" name="Freeform 219">
              <a:extLst>
                <a:ext uri="{FF2B5EF4-FFF2-40B4-BE49-F238E27FC236}">
                  <a16:creationId xmlns:a16="http://schemas.microsoft.com/office/drawing/2014/main" id="{63048286-59A7-4BC5-AD8D-D0AC90A34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2497"/>
              <a:ext cx="10" cy="8"/>
            </a:xfrm>
            <a:custGeom>
              <a:avLst/>
              <a:gdLst>
                <a:gd name="T0" fmla="*/ 0 w 7"/>
                <a:gd name="T1" fmla="*/ 21 h 5"/>
                <a:gd name="T2" fmla="*/ 14 w 7"/>
                <a:gd name="T3" fmla="*/ 5 h 5"/>
                <a:gd name="T4" fmla="*/ 2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4"/>
                    <a:pt x="3" y="2"/>
                    <a:pt x="5" y="1"/>
                  </a:cubicBezTo>
                  <a:cubicBezTo>
                    <a:pt x="5" y="0"/>
                    <a:pt x="6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9" name="Freeform 220">
              <a:extLst>
                <a:ext uri="{FF2B5EF4-FFF2-40B4-BE49-F238E27FC236}">
                  <a16:creationId xmlns:a16="http://schemas.microsoft.com/office/drawing/2014/main" id="{E1D006E1-2D10-48A4-A992-650D067E7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520"/>
              <a:ext cx="2" cy="13"/>
            </a:xfrm>
            <a:custGeom>
              <a:avLst/>
              <a:gdLst>
                <a:gd name="T0" fmla="*/ 0 w 1"/>
                <a:gd name="T1" fmla="*/ 0 h 8"/>
                <a:gd name="T2" fmla="*/ 8 w 1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1" y="3"/>
                    <a:pt x="0" y="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0" name="Freeform 221">
              <a:extLst>
                <a:ext uri="{FF2B5EF4-FFF2-40B4-BE49-F238E27FC236}">
                  <a16:creationId xmlns:a16="http://schemas.microsoft.com/office/drawing/2014/main" id="{E8DA615E-0DE5-4E7C-A23A-138BCCAB3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517"/>
              <a:ext cx="7" cy="8"/>
            </a:xfrm>
            <a:custGeom>
              <a:avLst/>
              <a:gdLst>
                <a:gd name="T0" fmla="*/ 0 w 4"/>
                <a:gd name="T1" fmla="*/ 0 h 5"/>
                <a:gd name="T2" fmla="*/ 21 w 4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1"/>
                    <a:pt x="3" y="4"/>
                    <a:pt x="4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1" name="Freeform 222">
              <a:extLst>
                <a:ext uri="{FF2B5EF4-FFF2-40B4-BE49-F238E27FC236}">
                  <a16:creationId xmlns:a16="http://schemas.microsoft.com/office/drawing/2014/main" id="{D2CD14AC-5E4C-4934-B513-0A5C9BFC3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2510"/>
              <a:ext cx="10" cy="4"/>
            </a:xfrm>
            <a:custGeom>
              <a:avLst/>
              <a:gdLst>
                <a:gd name="T0" fmla="*/ 0 w 7"/>
                <a:gd name="T1" fmla="*/ 0 h 2"/>
                <a:gd name="T2" fmla="*/ 20 w 7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1"/>
                    <a:pt x="5" y="2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12" name="Group 223">
            <a:extLst>
              <a:ext uri="{FF2B5EF4-FFF2-40B4-BE49-F238E27FC236}">
                <a16:creationId xmlns:a16="http://schemas.microsoft.com/office/drawing/2014/main" id="{CED64CC2-F8D3-4C95-BD23-185F98000280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4924425"/>
            <a:ext cx="1414463" cy="1287463"/>
            <a:chOff x="3694" y="2994"/>
            <a:chExt cx="891" cy="811"/>
          </a:xfrm>
        </p:grpSpPr>
        <p:sp>
          <p:nvSpPr>
            <p:cNvPr id="76905" name="Freeform 224">
              <a:extLst>
                <a:ext uri="{FF2B5EF4-FFF2-40B4-BE49-F238E27FC236}">
                  <a16:creationId xmlns:a16="http://schemas.microsoft.com/office/drawing/2014/main" id="{5E8AF3D5-6D3A-456F-8580-10947A181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994"/>
              <a:ext cx="891" cy="809"/>
            </a:xfrm>
            <a:custGeom>
              <a:avLst/>
              <a:gdLst>
                <a:gd name="T0" fmla="*/ 81 w 541"/>
                <a:gd name="T1" fmla="*/ 195 h 461"/>
                <a:gd name="T2" fmla="*/ 917 w 541"/>
                <a:gd name="T3" fmla="*/ 632 h 461"/>
                <a:gd name="T4" fmla="*/ 1962 w 541"/>
                <a:gd name="T5" fmla="*/ 1778 h 461"/>
                <a:gd name="T6" fmla="*/ 2273 w 541"/>
                <a:gd name="T7" fmla="*/ 2457 h 461"/>
                <a:gd name="T8" fmla="*/ 2314 w 541"/>
                <a:gd name="T9" fmla="*/ 2476 h 461"/>
                <a:gd name="T10" fmla="*/ 2210 w 541"/>
                <a:gd name="T11" fmla="*/ 1860 h 461"/>
                <a:gd name="T12" fmla="*/ 1663 w 541"/>
                <a:gd name="T13" fmla="*/ 1583 h 461"/>
                <a:gd name="T14" fmla="*/ 697 w 541"/>
                <a:gd name="T15" fmla="*/ 244 h 461"/>
                <a:gd name="T16" fmla="*/ 76 w 541"/>
                <a:gd name="T17" fmla="*/ 123 h 461"/>
                <a:gd name="T18" fmla="*/ 81 w 541"/>
                <a:gd name="T19" fmla="*/ 195 h 4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1" h="461">
                  <a:moveTo>
                    <a:pt x="18" y="36"/>
                  </a:moveTo>
                  <a:cubicBezTo>
                    <a:pt x="18" y="36"/>
                    <a:pt x="141" y="0"/>
                    <a:pt x="205" y="117"/>
                  </a:cubicBezTo>
                  <a:cubicBezTo>
                    <a:pt x="288" y="268"/>
                    <a:pt x="357" y="317"/>
                    <a:pt x="439" y="329"/>
                  </a:cubicBezTo>
                  <a:cubicBezTo>
                    <a:pt x="498" y="338"/>
                    <a:pt x="524" y="396"/>
                    <a:pt x="509" y="455"/>
                  </a:cubicBezTo>
                  <a:cubicBezTo>
                    <a:pt x="509" y="455"/>
                    <a:pt x="513" y="461"/>
                    <a:pt x="518" y="458"/>
                  </a:cubicBezTo>
                  <a:cubicBezTo>
                    <a:pt x="518" y="458"/>
                    <a:pt x="541" y="384"/>
                    <a:pt x="495" y="344"/>
                  </a:cubicBezTo>
                  <a:cubicBezTo>
                    <a:pt x="445" y="302"/>
                    <a:pt x="436" y="332"/>
                    <a:pt x="372" y="293"/>
                  </a:cubicBezTo>
                  <a:cubicBezTo>
                    <a:pt x="217" y="199"/>
                    <a:pt x="252" y="105"/>
                    <a:pt x="156" y="45"/>
                  </a:cubicBezTo>
                  <a:cubicBezTo>
                    <a:pt x="90" y="4"/>
                    <a:pt x="47" y="22"/>
                    <a:pt x="17" y="23"/>
                  </a:cubicBezTo>
                  <a:cubicBezTo>
                    <a:pt x="17" y="23"/>
                    <a:pt x="0" y="26"/>
                    <a:pt x="18" y="36"/>
                  </a:cubicBezTo>
                  <a:close/>
                </a:path>
              </a:pathLst>
            </a:custGeom>
            <a:solidFill>
              <a:srgbClr val="E95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6" name="Freeform 225">
              <a:extLst>
                <a:ext uri="{FF2B5EF4-FFF2-40B4-BE49-F238E27FC236}">
                  <a16:creationId xmlns:a16="http://schemas.microsoft.com/office/drawing/2014/main" id="{DA4985B1-03ED-43A4-8BDF-D946DC120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3031"/>
              <a:ext cx="214" cy="130"/>
            </a:xfrm>
            <a:custGeom>
              <a:avLst/>
              <a:gdLst>
                <a:gd name="T0" fmla="*/ 0 w 130"/>
                <a:gd name="T1" fmla="*/ 0 h 74"/>
                <a:gd name="T2" fmla="*/ 579 w 130"/>
                <a:gd name="T3" fmla="*/ 401 h 74"/>
                <a:gd name="T4" fmla="*/ 0 w 130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74">
                  <a:moveTo>
                    <a:pt x="0" y="0"/>
                  </a:moveTo>
                  <a:cubicBezTo>
                    <a:pt x="0" y="0"/>
                    <a:pt x="81" y="3"/>
                    <a:pt x="130" y="74"/>
                  </a:cubicBezTo>
                  <a:cubicBezTo>
                    <a:pt x="130" y="74"/>
                    <a:pt x="89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7" name="Freeform 226">
              <a:extLst>
                <a:ext uri="{FF2B5EF4-FFF2-40B4-BE49-F238E27FC236}">
                  <a16:creationId xmlns:a16="http://schemas.microsoft.com/office/drawing/2014/main" id="{C7AA9177-2E98-4A95-8D8C-35D517BBC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3569"/>
              <a:ext cx="91" cy="146"/>
            </a:xfrm>
            <a:custGeom>
              <a:avLst/>
              <a:gdLst>
                <a:gd name="T0" fmla="*/ 0 w 55"/>
                <a:gd name="T1" fmla="*/ 0 h 83"/>
                <a:gd name="T2" fmla="*/ 250 w 55"/>
                <a:gd name="T3" fmla="*/ 452 h 83"/>
                <a:gd name="T4" fmla="*/ 0 w 55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83">
                  <a:moveTo>
                    <a:pt x="0" y="0"/>
                  </a:moveTo>
                  <a:cubicBezTo>
                    <a:pt x="0" y="0"/>
                    <a:pt x="52" y="14"/>
                    <a:pt x="55" y="83"/>
                  </a:cubicBezTo>
                  <a:cubicBezTo>
                    <a:pt x="55" y="83"/>
                    <a:pt x="47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8" name="Freeform 227">
              <a:extLst>
                <a:ext uri="{FF2B5EF4-FFF2-40B4-BE49-F238E27FC236}">
                  <a16:creationId xmlns:a16="http://schemas.microsoft.com/office/drawing/2014/main" id="{0860387B-F048-4490-A352-CDD2B3DDF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994"/>
              <a:ext cx="891" cy="811"/>
            </a:xfrm>
            <a:custGeom>
              <a:avLst/>
              <a:gdLst>
                <a:gd name="T0" fmla="*/ 81 w 541"/>
                <a:gd name="T1" fmla="*/ 195 h 462"/>
                <a:gd name="T2" fmla="*/ 917 w 541"/>
                <a:gd name="T3" fmla="*/ 637 h 462"/>
                <a:gd name="T4" fmla="*/ 1962 w 541"/>
                <a:gd name="T5" fmla="*/ 1782 h 462"/>
                <a:gd name="T6" fmla="*/ 2273 w 541"/>
                <a:gd name="T7" fmla="*/ 2463 h 462"/>
                <a:gd name="T8" fmla="*/ 2314 w 541"/>
                <a:gd name="T9" fmla="*/ 2477 h 462"/>
                <a:gd name="T10" fmla="*/ 2210 w 541"/>
                <a:gd name="T11" fmla="*/ 1868 h 462"/>
                <a:gd name="T12" fmla="*/ 1663 w 541"/>
                <a:gd name="T13" fmla="*/ 1590 h 462"/>
                <a:gd name="T14" fmla="*/ 697 w 541"/>
                <a:gd name="T15" fmla="*/ 249 h 462"/>
                <a:gd name="T16" fmla="*/ 76 w 541"/>
                <a:gd name="T17" fmla="*/ 123 h 462"/>
                <a:gd name="T18" fmla="*/ 81 w 541"/>
                <a:gd name="T19" fmla="*/ 195 h 4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1" h="462">
                  <a:moveTo>
                    <a:pt x="18" y="36"/>
                  </a:moveTo>
                  <a:cubicBezTo>
                    <a:pt x="18" y="36"/>
                    <a:pt x="141" y="0"/>
                    <a:pt x="205" y="118"/>
                  </a:cubicBezTo>
                  <a:cubicBezTo>
                    <a:pt x="288" y="269"/>
                    <a:pt x="357" y="318"/>
                    <a:pt x="439" y="329"/>
                  </a:cubicBezTo>
                  <a:cubicBezTo>
                    <a:pt x="498" y="338"/>
                    <a:pt x="524" y="396"/>
                    <a:pt x="509" y="455"/>
                  </a:cubicBezTo>
                  <a:cubicBezTo>
                    <a:pt x="509" y="455"/>
                    <a:pt x="513" y="462"/>
                    <a:pt x="518" y="458"/>
                  </a:cubicBezTo>
                  <a:cubicBezTo>
                    <a:pt x="518" y="458"/>
                    <a:pt x="541" y="384"/>
                    <a:pt x="495" y="345"/>
                  </a:cubicBezTo>
                  <a:cubicBezTo>
                    <a:pt x="446" y="302"/>
                    <a:pt x="436" y="332"/>
                    <a:pt x="372" y="294"/>
                  </a:cubicBezTo>
                  <a:cubicBezTo>
                    <a:pt x="217" y="199"/>
                    <a:pt x="252" y="106"/>
                    <a:pt x="156" y="46"/>
                  </a:cubicBezTo>
                  <a:cubicBezTo>
                    <a:pt x="90" y="4"/>
                    <a:pt x="47" y="22"/>
                    <a:pt x="17" y="23"/>
                  </a:cubicBezTo>
                  <a:cubicBezTo>
                    <a:pt x="17" y="23"/>
                    <a:pt x="0" y="27"/>
                    <a:pt x="18" y="36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9" name="Freeform 228">
              <a:extLst>
                <a:ext uri="{FF2B5EF4-FFF2-40B4-BE49-F238E27FC236}">
                  <a16:creationId xmlns:a16="http://schemas.microsoft.com/office/drawing/2014/main" id="{96F1A052-A25C-43C8-BAD0-6745C04BE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052"/>
              <a:ext cx="3" cy="14"/>
            </a:xfrm>
            <a:custGeom>
              <a:avLst/>
              <a:gdLst>
                <a:gd name="T0" fmla="*/ 0 w 2"/>
                <a:gd name="T1" fmla="*/ 0 h 8"/>
                <a:gd name="T2" fmla="*/ 8 w 2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3"/>
                    <a:pt x="1" y="6"/>
                    <a:pt x="2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0" name="Freeform 229">
              <a:extLst>
                <a:ext uri="{FF2B5EF4-FFF2-40B4-BE49-F238E27FC236}">
                  <a16:creationId xmlns:a16="http://schemas.microsoft.com/office/drawing/2014/main" id="{0EDF6546-3059-49BC-BC3C-42A8CCD57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3050"/>
              <a:ext cx="8" cy="11"/>
            </a:xfrm>
            <a:custGeom>
              <a:avLst/>
              <a:gdLst>
                <a:gd name="T0" fmla="*/ 21 w 5"/>
                <a:gd name="T1" fmla="*/ 0 h 6"/>
                <a:gd name="T2" fmla="*/ 0 w 5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0"/>
                    <a:pt x="1" y="4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1" name="Freeform 230">
              <a:extLst>
                <a:ext uri="{FF2B5EF4-FFF2-40B4-BE49-F238E27FC236}">
                  <a16:creationId xmlns:a16="http://schemas.microsoft.com/office/drawing/2014/main" id="{EC5B13F8-BF3A-4BEA-B914-7C5E54EA8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" y="3045"/>
              <a:ext cx="16" cy="2"/>
            </a:xfrm>
            <a:custGeom>
              <a:avLst/>
              <a:gdLst>
                <a:gd name="T0" fmla="*/ 42 w 10"/>
                <a:gd name="T1" fmla="*/ 0 h 1"/>
                <a:gd name="T2" fmla="*/ 0 w 10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7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2" name="Freeform 231">
              <a:extLst>
                <a:ext uri="{FF2B5EF4-FFF2-40B4-BE49-F238E27FC236}">
                  <a16:creationId xmlns:a16="http://schemas.microsoft.com/office/drawing/2014/main" id="{759CCF59-3519-49A6-A65A-292BC76DD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3029"/>
              <a:ext cx="13" cy="9"/>
            </a:xfrm>
            <a:custGeom>
              <a:avLst/>
              <a:gdLst>
                <a:gd name="T0" fmla="*/ 34 w 8"/>
                <a:gd name="T1" fmla="*/ 29 h 5"/>
                <a:gd name="T2" fmla="*/ 0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5"/>
                  </a:moveTo>
                  <a:cubicBezTo>
                    <a:pt x="6" y="3"/>
                    <a:pt x="2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3" name="Freeform 232">
              <a:extLst>
                <a:ext uri="{FF2B5EF4-FFF2-40B4-BE49-F238E27FC236}">
                  <a16:creationId xmlns:a16="http://schemas.microsoft.com/office/drawing/2014/main" id="{EAD7411C-11C1-4875-9823-8F542FE65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026"/>
              <a:ext cx="5" cy="12"/>
            </a:xfrm>
            <a:custGeom>
              <a:avLst/>
              <a:gdLst>
                <a:gd name="T0" fmla="*/ 13 w 3"/>
                <a:gd name="T1" fmla="*/ 36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4" name="Freeform 233">
              <a:extLst>
                <a:ext uri="{FF2B5EF4-FFF2-40B4-BE49-F238E27FC236}">
                  <a16:creationId xmlns:a16="http://schemas.microsoft.com/office/drawing/2014/main" id="{7E1C4BC6-8BA4-4A38-9F86-6DED738FD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792"/>
              <a:ext cx="7" cy="4"/>
            </a:xfrm>
            <a:custGeom>
              <a:avLst/>
              <a:gdLst>
                <a:gd name="T0" fmla="*/ 21 w 4"/>
                <a:gd name="T1" fmla="*/ 0 h 2"/>
                <a:gd name="T2" fmla="*/ 0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4" y="1"/>
                    <a:pt x="1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5" name="Freeform 234">
              <a:extLst>
                <a:ext uri="{FF2B5EF4-FFF2-40B4-BE49-F238E27FC236}">
                  <a16:creationId xmlns:a16="http://schemas.microsoft.com/office/drawing/2014/main" id="{9625C483-F9A7-4CD2-831A-B613E6DA3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796"/>
              <a:ext cx="3" cy="5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0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6" name="Freeform 235">
              <a:extLst>
                <a:ext uri="{FF2B5EF4-FFF2-40B4-BE49-F238E27FC236}">
                  <a16:creationId xmlns:a16="http://schemas.microsoft.com/office/drawing/2014/main" id="{B5BAA84E-C970-44AA-830B-1DD7D47EE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3798"/>
              <a:ext cx="1" cy="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7" name="Freeform 236">
              <a:extLst>
                <a:ext uri="{FF2B5EF4-FFF2-40B4-BE49-F238E27FC236}">
                  <a16:creationId xmlns:a16="http://schemas.microsoft.com/office/drawing/2014/main" id="{CA6F7520-7A9B-49B0-A684-9230FA965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3796"/>
              <a:ext cx="5" cy="5"/>
            </a:xfrm>
            <a:custGeom>
              <a:avLst/>
              <a:gdLst>
                <a:gd name="T0" fmla="*/ 0 w 3"/>
                <a:gd name="T1" fmla="*/ 0 h 3"/>
                <a:gd name="T2" fmla="*/ 13 w 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2" y="2"/>
                    <a:pt x="3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13" name="Group 237">
            <a:extLst>
              <a:ext uri="{FF2B5EF4-FFF2-40B4-BE49-F238E27FC236}">
                <a16:creationId xmlns:a16="http://schemas.microsoft.com/office/drawing/2014/main" id="{9BB03AAF-6C71-46C6-A2F8-D83E167892A2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1266825"/>
            <a:ext cx="700088" cy="2603500"/>
            <a:chOff x="2268" y="710"/>
            <a:chExt cx="441" cy="1640"/>
          </a:xfrm>
        </p:grpSpPr>
        <p:sp>
          <p:nvSpPr>
            <p:cNvPr id="76896" name="Freeform 238">
              <a:extLst>
                <a:ext uri="{FF2B5EF4-FFF2-40B4-BE49-F238E27FC236}">
                  <a16:creationId xmlns:a16="http://schemas.microsoft.com/office/drawing/2014/main" id="{5F260266-AFD6-4F93-950F-243A860F6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710"/>
              <a:ext cx="433" cy="1640"/>
            </a:xfrm>
            <a:custGeom>
              <a:avLst/>
              <a:gdLst>
                <a:gd name="T0" fmla="*/ 1097 w 272"/>
                <a:gd name="T1" fmla="*/ 99 h 965"/>
                <a:gd name="T2" fmla="*/ 912 w 272"/>
                <a:gd name="T3" fmla="*/ 1395 h 965"/>
                <a:gd name="T4" fmla="*/ 605 w 272"/>
                <a:gd name="T5" fmla="*/ 4629 h 965"/>
                <a:gd name="T6" fmla="*/ 634 w 272"/>
                <a:gd name="T7" fmla="*/ 4679 h 965"/>
                <a:gd name="T8" fmla="*/ 689 w 272"/>
                <a:gd name="T9" fmla="*/ 4731 h 965"/>
                <a:gd name="T10" fmla="*/ 581 w 272"/>
                <a:gd name="T11" fmla="*/ 4679 h 965"/>
                <a:gd name="T12" fmla="*/ 428 w 272"/>
                <a:gd name="T13" fmla="*/ 2729 h 965"/>
                <a:gd name="T14" fmla="*/ 853 w 272"/>
                <a:gd name="T15" fmla="*/ 1399 h 965"/>
                <a:gd name="T16" fmla="*/ 1044 w 272"/>
                <a:gd name="T17" fmla="*/ 83 h 965"/>
                <a:gd name="T18" fmla="*/ 1097 w 272"/>
                <a:gd name="T19" fmla="*/ 99 h 9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965">
                  <a:moveTo>
                    <a:pt x="272" y="20"/>
                  </a:moveTo>
                  <a:cubicBezTo>
                    <a:pt x="272" y="20"/>
                    <a:pt x="211" y="177"/>
                    <a:pt x="226" y="284"/>
                  </a:cubicBezTo>
                  <a:cubicBezTo>
                    <a:pt x="239" y="380"/>
                    <a:pt x="0" y="590"/>
                    <a:pt x="150" y="943"/>
                  </a:cubicBezTo>
                  <a:cubicBezTo>
                    <a:pt x="153" y="949"/>
                    <a:pt x="155" y="951"/>
                    <a:pt x="157" y="953"/>
                  </a:cubicBezTo>
                  <a:cubicBezTo>
                    <a:pt x="157" y="953"/>
                    <a:pt x="162" y="958"/>
                    <a:pt x="171" y="964"/>
                  </a:cubicBezTo>
                  <a:cubicBezTo>
                    <a:pt x="167" y="963"/>
                    <a:pt x="154" y="965"/>
                    <a:pt x="144" y="953"/>
                  </a:cubicBezTo>
                  <a:cubicBezTo>
                    <a:pt x="137" y="945"/>
                    <a:pt x="42" y="730"/>
                    <a:pt x="106" y="556"/>
                  </a:cubicBezTo>
                  <a:cubicBezTo>
                    <a:pt x="170" y="383"/>
                    <a:pt x="218" y="335"/>
                    <a:pt x="212" y="285"/>
                  </a:cubicBezTo>
                  <a:cubicBezTo>
                    <a:pt x="207" y="234"/>
                    <a:pt x="201" y="170"/>
                    <a:pt x="259" y="17"/>
                  </a:cubicBezTo>
                  <a:cubicBezTo>
                    <a:pt x="259" y="17"/>
                    <a:pt x="268" y="0"/>
                    <a:pt x="272" y="20"/>
                  </a:cubicBezTo>
                  <a:close/>
                </a:path>
              </a:pathLst>
            </a:custGeom>
            <a:solidFill>
              <a:srgbClr val="7BC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7" name="Freeform 239">
              <a:extLst>
                <a:ext uri="{FF2B5EF4-FFF2-40B4-BE49-F238E27FC236}">
                  <a16:creationId xmlns:a16="http://schemas.microsoft.com/office/drawing/2014/main" id="{6584428D-F0A4-4D7E-B6D5-BFC3CDE61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023"/>
              <a:ext cx="13" cy="131"/>
            </a:xfrm>
            <a:custGeom>
              <a:avLst/>
              <a:gdLst>
                <a:gd name="T0" fmla="*/ 34 w 8"/>
                <a:gd name="T1" fmla="*/ 0 h 77"/>
                <a:gd name="T2" fmla="*/ 21 w 8"/>
                <a:gd name="T3" fmla="*/ 379 h 77"/>
                <a:gd name="T4" fmla="*/ 34 w 8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7">
                  <a:moveTo>
                    <a:pt x="8" y="0"/>
                  </a:moveTo>
                  <a:cubicBezTo>
                    <a:pt x="8" y="0"/>
                    <a:pt x="0" y="49"/>
                    <a:pt x="5" y="77"/>
                  </a:cubicBezTo>
                  <a:cubicBezTo>
                    <a:pt x="5" y="77"/>
                    <a:pt x="6" y="9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8" name="Freeform 240">
              <a:extLst>
                <a:ext uri="{FF2B5EF4-FFF2-40B4-BE49-F238E27FC236}">
                  <a16:creationId xmlns:a16="http://schemas.microsoft.com/office/drawing/2014/main" id="{019A42B1-8C7C-4E5A-B259-9451B3D79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579"/>
              <a:ext cx="75" cy="355"/>
            </a:xfrm>
            <a:custGeom>
              <a:avLst/>
              <a:gdLst>
                <a:gd name="T0" fmla="*/ 191 w 47"/>
                <a:gd name="T1" fmla="*/ 0 h 209"/>
                <a:gd name="T2" fmla="*/ 41 w 47"/>
                <a:gd name="T3" fmla="*/ 1024 h 209"/>
                <a:gd name="T4" fmla="*/ 191 w 47"/>
                <a:gd name="T5" fmla="*/ 0 h 2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09">
                  <a:moveTo>
                    <a:pt x="47" y="0"/>
                  </a:moveTo>
                  <a:cubicBezTo>
                    <a:pt x="47" y="0"/>
                    <a:pt x="0" y="97"/>
                    <a:pt x="10" y="209"/>
                  </a:cubicBezTo>
                  <a:cubicBezTo>
                    <a:pt x="10" y="209"/>
                    <a:pt x="8" y="111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9" name="Freeform 241">
              <a:extLst>
                <a:ext uri="{FF2B5EF4-FFF2-40B4-BE49-F238E27FC236}">
                  <a16:creationId xmlns:a16="http://schemas.microsoft.com/office/drawing/2014/main" id="{AB647D0B-DC3C-4016-BFC7-BAD149BF0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710"/>
              <a:ext cx="433" cy="1640"/>
            </a:xfrm>
            <a:custGeom>
              <a:avLst/>
              <a:gdLst>
                <a:gd name="T0" fmla="*/ 1097 w 272"/>
                <a:gd name="T1" fmla="*/ 99 h 965"/>
                <a:gd name="T2" fmla="*/ 912 w 272"/>
                <a:gd name="T3" fmla="*/ 1395 h 965"/>
                <a:gd name="T4" fmla="*/ 605 w 272"/>
                <a:gd name="T5" fmla="*/ 4629 h 965"/>
                <a:gd name="T6" fmla="*/ 634 w 272"/>
                <a:gd name="T7" fmla="*/ 4679 h 965"/>
                <a:gd name="T8" fmla="*/ 689 w 272"/>
                <a:gd name="T9" fmla="*/ 4731 h 965"/>
                <a:gd name="T10" fmla="*/ 581 w 272"/>
                <a:gd name="T11" fmla="*/ 4679 h 965"/>
                <a:gd name="T12" fmla="*/ 428 w 272"/>
                <a:gd name="T13" fmla="*/ 2729 h 965"/>
                <a:gd name="T14" fmla="*/ 853 w 272"/>
                <a:gd name="T15" fmla="*/ 1399 h 965"/>
                <a:gd name="T16" fmla="*/ 1044 w 272"/>
                <a:gd name="T17" fmla="*/ 83 h 965"/>
                <a:gd name="T18" fmla="*/ 1097 w 272"/>
                <a:gd name="T19" fmla="*/ 99 h 9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2" h="965">
                  <a:moveTo>
                    <a:pt x="272" y="20"/>
                  </a:moveTo>
                  <a:cubicBezTo>
                    <a:pt x="272" y="20"/>
                    <a:pt x="211" y="176"/>
                    <a:pt x="226" y="284"/>
                  </a:cubicBezTo>
                  <a:cubicBezTo>
                    <a:pt x="239" y="380"/>
                    <a:pt x="0" y="590"/>
                    <a:pt x="150" y="943"/>
                  </a:cubicBezTo>
                  <a:cubicBezTo>
                    <a:pt x="153" y="948"/>
                    <a:pt x="155" y="951"/>
                    <a:pt x="157" y="953"/>
                  </a:cubicBezTo>
                  <a:cubicBezTo>
                    <a:pt x="157" y="953"/>
                    <a:pt x="162" y="958"/>
                    <a:pt x="171" y="964"/>
                  </a:cubicBezTo>
                  <a:cubicBezTo>
                    <a:pt x="167" y="963"/>
                    <a:pt x="154" y="965"/>
                    <a:pt x="144" y="953"/>
                  </a:cubicBezTo>
                  <a:cubicBezTo>
                    <a:pt x="137" y="945"/>
                    <a:pt x="42" y="730"/>
                    <a:pt x="106" y="556"/>
                  </a:cubicBezTo>
                  <a:cubicBezTo>
                    <a:pt x="170" y="383"/>
                    <a:pt x="218" y="335"/>
                    <a:pt x="212" y="285"/>
                  </a:cubicBezTo>
                  <a:cubicBezTo>
                    <a:pt x="207" y="234"/>
                    <a:pt x="201" y="170"/>
                    <a:pt x="259" y="17"/>
                  </a:cubicBezTo>
                  <a:cubicBezTo>
                    <a:pt x="259" y="17"/>
                    <a:pt x="268" y="0"/>
                    <a:pt x="272" y="2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0" name="Freeform 242">
              <a:extLst>
                <a:ext uri="{FF2B5EF4-FFF2-40B4-BE49-F238E27FC236}">
                  <a16:creationId xmlns:a16="http://schemas.microsoft.com/office/drawing/2014/main" id="{DEE04AD1-593E-4D0E-B656-2FEAC9BF6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724"/>
              <a:ext cx="4" cy="17"/>
            </a:xfrm>
            <a:custGeom>
              <a:avLst/>
              <a:gdLst>
                <a:gd name="T0" fmla="*/ 16 w 2"/>
                <a:gd name="T1" fmla="*/ 49 h 10"/>
                <a:gd name="T2" fmla="*/ 0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cubicBezTo>
                    <a:pt x="0" y="7"/>
                    <a:pt x="0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1" name="Freeform 243">
              <a:extLst>
                <a:ext uri="{FF2B5EF4-FFF2-40B4-BE49-F238E27FC236}">
                  <a16:creationId xmlns:a16="http://schemas.microsoft.com/office/drawing/2014/main" id="{5B17DC82-7FA4-4C82-B7F4-33D76F4B0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722"/>
              <a:ext cx="3" cy="13"/>
            </a:xfrm>
            <a:custGeom>
              <a:avLst/>
              <a:gdLst>
                <a:gd name="T0" fmla="*/ 0 w 2"/>
                <a:gd name="T1" fmla="*/ 34 h 8"/>
                <a:gd name="T2" fmla="*/ 5 w 2"/>
                <a:gd name="T3" fmla="*/ 13 h 8"/>
                <a:gd name="T4" fmla="*/ 8 w 2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7"/>
                    <a:pt x="1" y="5"/>
                    <a:pt x="1" y="3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2" name="Freeform 244">
              <a:extLst>
                <a:ext uri="{FF2B5EF4-FFF2-40B4-BE49-F238E27FC236}">
                  <a16:creationId xmlns:a16="http://schemas.microsoft.com/office/drawing/2014/main" id="{0BB9BAF3-7D67-4C60-8BD9-EAC180440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730"/>
              <a:ext cx="8" cy="9"/>
            </a:xfrm>
            <a:custGeom>
              <a:avLst/>
              <a:gdLst>
                <a:gd name="T0" fmla="*/ 0 w 5"/>
                <a:gd name="T1" fmla="*/ 29 h 5"/>
                <a:gd name="T2" fmla="*/ 13 w 5"/>
                <a:gd name="T3" fmla="*/ 13 h 5"/>
                <a:gd name="T4" fmla="*/ 21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4"/>
                    <a:pt x="2" y="3"/>
                    <a:pt x="3" y="2"/>
                  </a:cubicBezTo>
                  <a:cubicBezTo>
                    <a:pt x="3" y="1"/>
                    <a:pt x="5" y="1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3" name="Freeform 245">
              <a:extLst>
                <a:ext uri="{FF2B5EF4-FFF2-40B4-BE49-F238E27FC236}">
                  <a16:creationId xmlns:a16="http://schemas.microsoft.com/office/drawing/2014/main" id="{163FDE26-B26A-45A0-9C3F-67B1BF79D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744"/>
              <a:ext cx="11" cy="2"/>
            </a:xfrm>
            <a:custGeom>
              <a:avLst/>
              <a:gdLst>
                <a:gd name="T0" fmla="*/ 0 w 7"/>
                <a:gd name="T1" fmla="*/ 8 h 1"/>
                <a:gd name="T2" fmla="*/ 14 w 7"/>
                <a:gd name="T3" fmla="*/ 0 h 1"/>
                <a:gd name="T4" fmla="*/ 22 w 7"/>
                <a:gd name="T5" fmla="*/ 8 h 1"/>
                <a:gd name="T6" fmla="*/ 22 w 7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5" y="0"/>
                    <a:pt x="6" y="1"/>
                  </a:cubicBezTo>
                  <a:cubicBezTo>
                    <a:pt x="6" y="1"/>
                    <a:pt x="7" y="1"/>
                    <a:pt x="6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4" name="Freeform 246">
              <a:extLst>
                <a:ext uri="{FF2B5EF4-FFF2-40B4-BE49-F238E27FC236}">
                  <a16:creationId xmlns:a16="http://schemas.microsoft.com/office/drawing/2014/main" id="{89676DFE-C19C-4DBD-8AB0-AB04FFFFD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735"/>
              <a:ext cx="5" cy="4"/>
            </a:xfrm>
            <a:custGeom>
              <a:avLst/>
              <a:gdLst>
                <a:gd name="T0" fmla="*/ 0 w 3"/>
                <a:gd name="T1" fmla="*/ 8 h 2"/>
                <a:gd name="T2" fmla="*/ 13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14" name="Group 247">
            <a:extLst>
              <a:ext uri="{FF2B5EF4-FFF2-40B4-BE49-F238E27FC236}">
                <a16:creationId xmlns:a16="http://schemas.microsoft.com/office/drawing/2014/main" id="{EF23BDA6-2082-4D3B-8955-3356567E5D8C}"/>
              </a:ext>
            </a:extLst>
          </p:cNvPr>
          <p:cNvGrpSpPr>
            <a:grpSpLocks/>
          </p:cNvGrpSpPr>
          <p:nvPr/>
        </p:nvGrpSpPr>
        <p:grpSpPr bwMode="auto">
          <a:xfrm>
            <a:off x="5562600" y="1266825"/>
            <a:ext cx="669925" cy="2127250"/>
            <a:chOff x="2739" y="770"/>
            <a:chExt cx="422" cy="1340"/>
          </a:xfrm>
        </p:grpSpPr>
        <p:sp>
          <p:nvSpPr>
            <p:cNvPr id="76883" name="Freeform 248">
              <a:extLst>
                <a:ext uri="{FF2B5EF4-FFF2-40B4-BE49-F238E27FC236}">
                  <a16:creationId xmlns:a16="http://schemas.microsoft.com/office/drawing/2014/main" id="{AE5E3E1B-B1B6-4EEE-9EE2-FFCB7E1B6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771"/>
              <a:ext cx="415" cy="1324"/>
            </a:xfrm>
            <a:custGeom>
              <a:avLst/>
              <a:gdLst>
                <a:gd name="T0" fmla="*/ 880 w 285"/>
                <a:gd name="T1" fmla="*/ 74 h 854"/>
                <a:gd name="T2" fmla="*/ 738 w 285"/>
                <a:gd name="T3" fmla="*/ 1057 h 854"/>
                <a:gd name="T4" fmla="*/ 521 w 285"/>
                <a:gd name="T5" fmla="*/ 3127 h 854"/>
                <a:gd name="T6" fmla="*/ 530 w 285"/>
                <a:gd name="T7" fmla="*/ 3183 h 854"/>
                <a:gd name="T8" fmla="*/ 479 w 285"/>
                <a:gd name="T9" fmla="*/ 3127 h 854"/>
                <a:gd name="T10" fmla="*/ 367 w 285"/>
                <a:gd name="T11" fmla="*/ 2071 h 854"/>
                <a:gd name="T12" fmla="*/ 697 w 285"/>
                <a:gd name="T13" fmla="*/ 1062 h 854"/>
                <a:gd name="T14" fmla="*/ 840 w 285"/>
                <a:gd name="T15" fmla="*/ 62 h 854"/>
                <a:gd name="T16" fmla="*/ 880 w 285"/>
                <a:gd name="T17" fmla="*/ 74 h 8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854">
                  <a:moveTo>
                    <a:pt x="285" y="20"/>
                  </a:moveTo>
                  <a:cubicBezTo>
                    <a:pt x="285" y="20"/>
                    <a:pt x="224" y="177"/>
                    <a:pt x="239" y="284"/>
                  </a:cubicBezTo>
                  <a:cubicBezTo>
                    <a:pt x="252" y="382"/>
                    <a:pt x="0" y="644"/>
                    <a:pt x="169" y="839"/>
                  </a:cubicBezTo>
                  <a:cubicBezTo>
                    <a:pt x="169" y="839"/>
                    <a:pt x="172" y="847"/>
                    <a:pt x="172" y="854"/>
                  </a:cubicBezTo>
                  <a:cubicBezTo>
                    <a:pt x="164" y="851"/>
                    <a:pt x="158" y="842"/>
                    <a:pt x="155" y="839"/>
                  </a:cubicBezTo>
                  <a:cubicBezTo>
                    <a:pt x="147" y="833"/>
                    <a:pt x="55" y="730"/>
                    <a:pt x="119" y="556"/>
                  </a:cubicBezTo>
                  <a:cubicBezTo>
                    <a:pt x="183" y="383"/>
                    <a:pt x="231" y="335"/>
                    <a:pt x="226" y="285"/>
                  </a:cubicBezTo>
                  <a:cubicBezTo>
                    <a:pt x="220" y="234"/>
                    <a:pt x="214" y="170"/>
                    <a:pt x="272" y="17"/>
                  </a:cubicBezTo>
                  <a:cubicBezTo>
                    <a:pt x="272" y="17"/>
                    <a:pt x="281" y="0"/>
                    <a:pt x="285" y="20"/>
                  </a:cubicBezTo>
                  <a:close/>
                </a:path>
              </a:pathLst>
            </a:custGeom>
            <a:solidFill>
              <a:srgbClr val="7BC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4" name="Freeform 249">
              <a:extLst>
                <a:ext uri="{FF2B5EF4-FFF2-40B4-BE49-F238E27FC236}">
                  <a16:creationId xmlns:a16="http://schemas.microsoft.com/office/drawing/2014/main" id="{C995B0D6-9FB2-47CD-BB4A-177257D15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770"/>
              <a:ext cx="415" cy="1322"/>
            </a:xfrm>
            <a:custGeom>
              <a:avLst/>
              <a:gdLst>
                <a:gd name="T0" fmla="*/ 880 w 285"/>
                <a:gd name="T1" fmla="*/ 74 h 853"/>
                <a:gd name="T2" fmla="*/ 738 w 285"/>
                <a:gd name="T3" fmla="*/ 1057 h 853"/>
                <a:gd name="T4" fmla="*/ 521 w 285"/>
                <a:gd name="T5" fmla="*/ 3123 h 853"/>
                <a:gd name="T6" fmla="*/ 530 w 285"/>
                <a:gd name="T7" fmla="*/ 3176 h 853"/>
                <a:gd name="T8" fmla="*/ 479 w 285"/>
                <a:gd name="T9" fmla="*/ 3123 h 853"/>
                <a:gd name="T10" fmla="*/ 367 w 285"/>
                <a:gd name="T11" fmla="*/ 2071 h 853"/>
                <a:gd name="T12" fmla="*/ 697 w 285"/>
                <a:gd name="T13" fmla="*/ 1057 h 853"/>
                <a:gd name="T14" fmla="*/ 840 w 285"/>
                <a:gd name="T15" fmla="*/ 62 h 853"/>
                <a:gd name="T16" fmla="*/ 880 w 285"/>
                <a:gd name="T17" fmla="*/ 74 h 8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853">
                  <a:moveTo>
                    <a:pt x="285" y="20"/>
                  </a:moveTo>
                  <a:cubicBezTo>
                    <a:pt x="285" y="20"/>
                    <a:pt x="225" y="176"/>
                    <a:pt x="239" y="284"/>
                  </a:cubicBezTo>
                  <a:cubicBezTo>
                    <a:pt x="252" y="381"/>
                    <a:pt x="0" y="643"/>
                    <a:pt x="169" y="839"/>
                  </a:cubicBezTo>
                  <a:cubicBezTo>
                    <a:pt x="169" y="839"/>
                    <a:pt x="172" y="846"/>
                    <a:pt x="172" y="853"/>
                  </a:cubicBezTo>
                  <a:cubicBezTo>
                    <a:pt x="164" y="851"/>
                    <a:pt x="158" y="841"/>
                    <a:pt x="155" y="839"/>
                  </a:cubicBezTo>
                  <a:cubicBezTo>
                    <a:pt x="147" y="832"/>
                    <a:pt x="55" y="729"/>
                    <a:pt x="119" y="556"/>
                  </a:cubicBezTo>
                  <a:cubicBezTo>
                    <a:pt x="183" y="382"/>
                    <a:pt x="231" y="335"/>
                    <a:pt x="226" y="284"/>
                  </a:cubicBezTo>
                  <a:cubicBezTo>
                    <a:pt x="220" y="233"/>
                    <a:pt x="215" y="169"/>
                    <a:pt x="272" y="17"/>
                  </a:cubicBezTo>
                  <a:cubicBezTo>
                    <a:pt x="272" y="17"/>
                    <a:pt x="281" y="0"/>
                    <a:pt x="285" y="2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5" name="Freeform 250">
              <a:extLst>
                <a:ext uri="{FF2B5EF4-FFF2-40B4-BE49-F238E27FC236}">
                  <a16:creationId xmlns:a16="http://schemas.microsoft.com/office/drawing/2014/main" id="{8CC41825-BAD7-41CE-988F-164BDD972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041"/>
              <a:ext cx="13" cy="119"/>
            </a:xfrm>
            <a:custGeom>
              <a:avLst/>
              <a:gdLst>
                <a:gd name="T0" fmla="*/ 27 w 9"/>
                <a:gd name="T1" fmla="*/ 0 h 77"/>
                <a:gd name="T2" fmla="*/ 14 w 9"/>
                <a:gd name="T3" fmla="*/ 284 h 77"/>
                <a:gd name="T4" fmla="*/ 27 w 9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7">
                  <a:moveTo>
                    <a:pt x="9" y="0"/>
                  </a:moveTo>
                  <a:cubicBezTo>
                    <a:pt x="9" y="0"/>
                    <a:pt x="0" y="49"/>
                    <a:pt x="5" y="77"/>
                  </a:cubicBezTo>
                  <a:cubicBezTo>
                    <a:pt x="5" y="77"/>
                    <a:pt x="6" y="9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6" name="Freeform 251">
              <a:extLst>
                <a:ext uri="{FF2B5EF4-FFF2-40B4-BE49-F238E27FC236}">
                  <a16:creationId xmlns:a16="http://schemas.microsoft.com/office/drawing/2014/main" id="{A8D0A91D-641B-4851-8796-EB5631921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1579"/>
              <a:ext cx="96" cy="376"/>
            </a:xfrm>
            <a:custGeom>
              <a:avLst/>
              <a:gdLst>
                <a:gd name="T0" fmla="*/ 204 w 66"/>
                <a:gd name="T1" fmla="*/ 0 h 243"/>
                <a:gd name="T2" fmla="*/ 127 w 66"/>
                <a:gd name="T3" fmla="*/ 901 h 243"/>
                <a:gd name="T4" fmla="*/ 204 w 66"/>
                <a:gd name="T5" fmla="*/ 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43">
                  <a:moveTo>
                    <a:pt x="66" y="0"/>
                  </a:moveTo>
                  <a:cubicBezTo>
                    <a:pt x="66" y="0"/>
                    <a:pt x="0" y="122"/>
                    <a:pt x="41" y="243"/>
                  </a:cubicBezTo>
                  <a:cubicBezTo>
                    <a:pt x="41" y="243"/>
                    <a:pt x="4" y="136"/>
                    <a:pt x="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7" name="Freeform 252">
              <a:extLst>
                <a:ext uri="{FF2B5EF4-FFF2-40B4-BE49-F238E27FC236}">
                  <a16:creationId xmlns:a16="http://schemas.microsoft.com/office/drawing/2014/main" id="{9E64E4AF-5D05-4308-81B8-389FCEEE2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771"/>
              <a:ext cx="1" cy="16"/>
            </a:xfrm>
            <a:custGeom>
              <a:avLst/>
              <a:gdLst>
                <a:gd name="T0" fmla="*/ 1 w 1"/>
                <a:gd name="T1" fmla="*/ 42 h 10"/>
                <a:gd name="T2" fmla="*/ 0 w 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0">
                  <a:moveTo>
                    <a:pt x="1" y="10"/>
                  </a:moveTo>
                  <a:cubicBezTo>
                    <a:pt x="0" y="7"/>
                    <a:pt x="0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8" name="Freeform 253">
              <a:extLst>
                <a:ext uri="{FF2B5EF4-FFF2-40B4-BE49-F238E27FC236}">
                  <a16:creationId xmlns:a16="http://schemas.microsoft.com/office/drawing/2014/main" id="{FF6C6D03-449A-4D9B-88D1-013E13731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770"/>
              <a:ext cx="4" cy="12"/>
            </a:xfrm>
            <a:custGeom>
              <a:avLst/>
              <a:gdLst>
                <a:gd name="T0" fmla="*/ 1 w 3"/>
                <a:gd name="T1" fmla="*/ 27 h 8"/>
                <a:gd name="T2" fmla="*/ 5 w 3"/>
                <a:gd name="T3" fmla="*/ 12 h 8"/>
                <a:gd name="T4" fmla="*/ 7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7"/>
                    <a:pt x="1" y="5"/>
                    <a:pt x="2" y="3"/>
                  </a:cubicBezTo>
                  <a:cubicBezTo>
                    <a:pt x="2" y="2"/>
                    <a:pt x="2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9" name="Freeform 254">
              <a:extLst>
                <a:ext uri="{FF2B5EF4-FFF2-40B4-BE49-F238E27FC236}">
                  <a16:creationId xmlns:a16="http://schemas.microsoft.com/office/drawing/2014/main" id="{33B32EB0-2912-42CD-8D65-E205F4DB5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777"/>
              <a:ext cx="9" cy="8"/>
            </a:xfrm>
            <a:custGeom>
              <a:avLst/>
              <a:gdLst>
                <a:gd name="T0" fmla="*/ 0 w 6"/>
                <a:gd name="T1" fmla="*/ 21 h 5"/>
                <a:gd name="T2" fmla="*/ 12 w 6"/>
                <a:gd name="T3" fmla="*/ 8 h 5"/>
                <a:gd name="T4" fmla="*/ 21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0" y="4"/>
                    <a:pt x="2" y="3"/>
                    <a:pt x="3" y="2"/>
                  </a:cubicBezTo>
                  <a:cubicBezTo>
                    <a:pt x="4" y="1"/>
                    <a:pt x="6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0" name="Freeform 255">
              <a:extLst>
                <a:ext uri="{FF2B5EF4-FFF2-40B4-BE49-F238E27FC236}">
                  <a16:creationId xmlns:a16="http://schemas.microsoft.com/office/drawing/2014/main" id="{26C1167B-53EA-4448-8348-EACF0FA7F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790"/>
              <a:ext cx="10" cy="1"/>
            </a:xfrm>
            <a:custGeom>
              <a:avLst/>
              <a:gdLst>
                <a:gd name="T0" fmla="*/ 0 w 7"/>
                <a:gd name="T1" fmla="*/ 1 h 1"/>
                <a:gd name="T2" fmla="*/ 13 w 7"/>
                <a:gd name="T3" fmla="*/ 0 h 1"/>
                <a:gd name="T4" fmla="*/ 19 w 7"/>
                <a:gd name="T5" fmla="*/ 1 h 1"/>
                <a:gd name="T6" fmla="*/ 20 w 7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1"/>
                    <a:pt x="7" y="1"/>
                    <a:pt x="7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1" name="Freeform 256">
              <a:extLst>
                <a:ext uri="{FF2B5EF4-FFF2-40B4-BE49-F238E27FC236}">
                  <a16:creationId xmlns:a16="http://schemas.microsoft.com/office/drawing/2014/main" id="{CA73C7DD-129E-4720-A9D8-0814BE689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782"/>
              <a:ext cx="4" cy="3"/>
            </a:xfrm>
            <a:custGeom>
              <a:avLst/>
              <a:gdLst>
                <a:gd name="T0" fmla="*/ 0 w 3"/>
                <a:gd name="T1" fmla="*/ 5 h 2"/>
                <a:gd name="T2" fmla="*/ 7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2" name="Freeform 257">
              <a:extLst>
                <a:ext uri="{FF2B5EF4-FFF2-40B4-BE49-F238E27FC236}">
                  <a16:creationId xmlns:a16="http://schemas.microsoft.com/office/drawing/2014/main" id="{2D85F27D-7BAF-45DE-AF5E-A16D2D194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092"/>
              <a:ext cx="4" cy="8"/>
            </a:xfrm>
            <a:custGeom>
              <a:avLst/>
              <a:gdLst>
                <a:gd name="T0" fmla="*/ 0 w 3"/>
                <a:gd name="T1" fmla="*/ 0 h 5"/>
                <a:gd name="T2" fmla="*/ 7 w 3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2" y="4"/>
                    <a:pt x="3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3" name="Freeform 258">
              <a:extLst>
                <a:ext uri="{FF2B5EF4-FFF2-40B4-BE49-F238E27FC236}">
                  <a16:creationId xmlns:a16="http://schemas.microsoft.com/office/drawing/2014/main" id="{1F9186DB-5817-4B91-B39D-84EFA179A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098"/>
              <a:ext cx="5" cy="12"/>
            </a:xfrm>
            <a:custGeom>
              <a:avLst/>
              <a:gdLst>
                <a:gd name="T0" fmla="*/ 0 w 4"/>
                <a:gd name="T1" fmla="*/ 0 h 8"/>
                <a:gd name="T2" fmla="*/ 8 w 4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3"/>
                    <a:pt x="2" y="6"/>
                    <a:pt x="4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4" name="Freeform 259">
              <a:extLst>
                <a:ext uri="{FF2B5EF4-FFF2-40B4-BE49-F238E27FC236}">
                  <a16:creationId xmlns:a16="http://schemas.microsoft.com/office/drawing/2014/main" id="{9732EB0F-E626-444A-B6CE-8378F8C06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097"/>
              <a:ext cx="10" cy="12"/>
            </a:xfrm>
            <a:custGeom>
              <a:avLst/>
              <a:gdLst>
                <a:gd name="T0" fmla="*/ 1 w 7"/>
                <a:gd name="T1" fmla="*/ 0 h 8"/>
                <a:gd name="T2" fmla="*/ 20 w 7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0"/>
                  </a:moveTo>
                  <a:cubicBezTo>
                    <a:pt x="0" y="1"/>
                    <a:pt x="7" y="6"/>
                    <a:pt x="7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5" name="Freeform 260">
              <a:extLst>
                <a:ext uri="{FF2B5EF4-FFF2-40B4-BE49-F238E27FC236}">
                  <a16:creationId xmlns:a16="http://schemas.microsoft.com/office/drawing/2014/main" id="{93306FB7-FD14-4B69-9099-15E8AED90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087"/>
              <a:ext cx="8" cy="8"/>
            </a:xfrm>
            <a:custGeom>
              <a:avLst/>
              <a:gdLst>
                <a:gd name="T0" fmla="*/ 0 w 5"/>
                <a:gd name="T1" fmla="*/ 0 h 5"/>
                <a:gd name="T2" fmla="*/ 21 w 5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1"/>
                    <a:pt x="5" y="3"/>
                    <a:pt x="5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15" name="Group 261">
            <a:extLst>
              <a:ext uri="{FF2B5EF4-FFF2-40B4-BE49-F238E27FC236}">
                <a16:creationId xmlns:a16="http://schemas.microsoft.com/office/drawing/2014/main" id="{EF66322A-B6B3-4C94-9331-FF54C1105951}"/>
              </a:ext>
            </a:extLst>
          </p:cNvPr>
          <p:cNvGrpSpPr>
            <a:grpSpLocks/>
          </p:cNvGrpSpPr>
          <p:nvPr/>
        </p:nvGrpSpPr>
        <p:grpSpPr bwMode="auto">
          <a:xfrm>
            <a:off x="5329238" y="4454525"/>
            <a:ext cx="1905000" cy="1554163"/>
            <a:chOff x="2397" y="2728"/>
            <a:chExt cx="1200" cy="979"/>
          </a:xfrm>
        </p:grpSpPr>
        <p:sp>
          <p:nvSpPr>
            <p:cNvPr id="76873" name="Freeform 262">
              <a:extLst>
                <a:ext uri="{FF2B5EF4-FFF2-40B4-BE49-F238E27FC236}">
                  <a16:creationId xmlns:a16="http://schemas.microsoft.com/office/drawing/2014/main" id="{6E77CEBB-2EBA-42D7-A6A4-5398882EC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560"/>
              <a:ext cx="41" cy="147"/>
            </a:xfrm>
            <a:custGeom>
              <a:avLst/>
              <a:gdLst>
                <a:gd name="T0" fmla="*/ 0 w 25"/>
                <a:gd name="T1" fmla="*/ 138 h 83"/>
                <a:gd name="T2" fmla="*/ 62 w 25"/>
                <a:gd name="T3" fmla="*/ 460 h 83"/>
                <a:gd name="T4" fmla="*/ 97 w 25"/>
                <a:gd name="T5" fmla="*/ 310 h 83"/>
                <a:gd name="T6" fmla="*/ 34 w 25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3">
                  <a:moveTo>
                    <a:pt x="0" y="25"/>
                  </a:moveTo>
                  <a:cubicBezTo>
                    <a:pt x="6" y="42"/>
                    <a:pt x="11" y="62"/>
                    <a:pt x="14" y="83"/>
                  </a:cubicBezTo>
                  <a:cubicBezTo>
                    <a:pt x="14" y="83"/>
                    <a:pt x="25" y="70"/>
                    <a:pt x="22" y="56"/>
                  </a:cubicBezTo>
                  <a:cubicBezTo>
                    <a:pt x="21" y="50"/>
                    <a:pt x="20" y="28"/>
                    <a:pt x="8" y="0"/>
                  </a:cubicBezTo>
                </a:path>
              </a:pathLst>
            </a:custGeom>
            <a:solidFill>
              <a:srgbClr val="7BC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4" name="Freeform 263">
              <a:extLst>
                <a:ext uri="{FF2B5EF4-FFF2-40B4-BE49-F238E27FC236}">
                  <a16:creationId xmlns:a16="http://schemas.microsoft.com/office/drawing/2014/main" id="{1FF501F0-C815-436A-AE36-4A0848936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733"/>
              <a:ext cx="1145" cy="827"/>
            </a:xfrm>
            <a:custGeom>
              <a:avLst/>
              <a:gdLst>
                <a:gd name="T0" fmla="*/ 3153 w 690"/>
                <a:gd name="T1" fmla="*/ 2465 h 467"/>
                <a:gd name="T2" fmla="*/ 1961 w 690"/>
                <a:gd name="T3" fmla="*/ 1684 h 467"/>
                <a:gd name="T4" fmla="*/ 110 w 690"/>
                <a:gd name="T5" fmla="*/ 94 h 467"/>
                <a:gd name="T6" fmla="*/ 0 w 690"/>
                <a:gd name="T7" fmla="*/ 78 h 467"/>
                <a:gd name="T8" fmla="*/ 1855 w 690"/>
                <a:gd name="T9" fmla="*/ 1758 h 467"/>
                <a:gd name="T10" fmla="*/ 3116 w 690"/>
                <a:gd name="T11" fmla="*/ 2594 h 4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0" h="467">
                  <a:moveTo>
                    <a:pt x="690" y="444"/>
                  </a:moveTo>
                  <a:cubicBezTo>
                    <a:pt x="660" y="392"/>
                    <a:pt x="590" y="330"/>
                    <a:pt x="429" y="303"/>
                  </a:cubicBezTo>
                  <a:cubicBezTo>
                    <a:pt x="160" y="259"/>
                    <a:pt x="46" y="94"/>
                    <a:pt x="24" y="17"/>
                  </a:cubicBezTo>
                  <a:cubicBezTo>
                    <a:pt x="24" y="17"/>
                    <a:pt x="3" y="0"/>
                    <a:pt x="0" y="14"/>
                  </a:cubicBezTo>
                  <a:cubicBezTo>
                    <a:pt x="0" y="14"/>
                    <a:pt x="72" y="271"/>
                    <a:pt x="406" y="317"/>
                  </a:cubicBezTo>
                  <a:cubicBezTo>
                    <a:pt x="485" y="328"/>
                    <a:pt x="624" y="352"/>
                    <a:pt x="682" y="467"/>
                  </a:cubicBezTo>
                </a:path>
              </a:pathLst>
            </a:custGeom>
            <a:solidFill>
              <a:srgbClr val="7BC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5" name="Freeform 264">
              <a:extLst>
                <a:ext uri="{FF2B5EF4-FFF2-40B4-BE49-F238E27FC236}">
                  <a16:creationId xmlns:a16="http://schemas.microsoft.com/office/drawing/2014/main" id="{953F7E4B-6A71-4D71-8D39-C519E37A3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995"/>
              <a:ext cx="295" cy="214"/>
            </a:xfrm>
            <a:custGeom>
              <a:avLst/>
              <a:gdLst>
                <a:gd name="T0" fmla="*/ 0 w 178"/>
                <a:gd name="T1" fmla="*/ 0 h 121"/>
                <a:gd name="T2" fmla="*/ 810 w 178"/>
                <a:gd name="T3" fmla="*/ 669 h 121"/>
                <a:gd name="T4" fmla="*/ 0 w 178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121">
                  <a:moveTo>
                    <a:pt x="0" y="0"/>
                  </a:moveTo>
                  <a:cubicBezTo>
                    <a:pt x="0" y="0"/>
                    <a:pt x="47" y="64"/>
                    <a:pt x="178" y="121"/>
                  </a:cubicBezTo>
                  <a:cubicBezTo>
                    <a:pt x="178" y="121"/>
                    <a:pt x="53" y="7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6" name="Freeform 265">
              <a:extLst>
                <a:ext uri="{FF2B5EF4-FFF2-40B4-BE49-F238E27FC236}">
                  <a16:creationId xmlns:a16="http://schemas.microsoft.com/office/drawing/2014/main" id="{7459A01A-DF87-459D-856F-FF4F79445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731"/>
              <a:ext cx="1147" cy="831"/>
            </a:xfrm>
            <a:custGeom>
              <a:avLst/>
              <a:gdLst>
                <a:gd name="T0" fmla="*/ 3160 w 691"/>
                <a:gd name="T1" fmla="*/ 2481 h 469"/>
                <a:gd name="T2" fmla="*/ 1962 w 691"/>
                <a:gd name="T3" fmla="*/ 1685 h 469"/>
                <a:gd name="T4" fmla="*/ 110 w 691"/>
                <a:gd name="T5" fmla="*/ 94 h 469"/>
                <a:gd name="T6" fmla="*/ 0 w 691"/>
                <a:gd name="T7" fmla="*/ 78 h 469"/>
                <a:gd name="T8" fmla="*/ 1857 w 691"/>
                <a:gd name="T9" fmla="*/ 1765 h 469"/>
                <a:gd name="T10" fmla="*/ 3124 w 691"/>
                <a:gd name="T11" fmla="*/ 2608 h 4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1" h="469">
                  <a:moveTo>
                    <a:pt x="691" y="446"/>
                  </a:moveTo>
                  <a:cubicBezTo>
                    <a:pt x="662" y="394"/>
                    <a:pt x="593" y="330"/>
                    <a:pt x="429" y="303"/>
                  </a:cubicBezTo>
                  <a:cubicBezTo>
                    <a:pt x="160" y="259"/>
                    <a:pt x="46" y="94"/>
                    <a:pt x="24" y="17"/>
                  </a:cubicBezTo>
                  <a:cubicBezTo>
                    <a:pt x="24" y="17"/>
                    <a:pt x="3" y="0"/>
                    <a:pt x="0" y="14"/>
                  </a:cubicBezTo>
                  <a:cubicBezTo>
                    <a:pt x="0" y="14"/>
                    <a:pt x="72" y="271"/>
                    <a:pt x="406" y="317"/>
                  </a:cubicBezTo>
                  <a:cubicBezTo>
                    <a:pt x="485" y="328"/>
                    <a:pt x="625" y="353"/>
                    <a:pt x="683" y="469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7" name="Freeform 266">
              <a:extLst>
                <a:ext uri="{FF2B5EF4-FFF2-40B4-BE49-F238E27FC236}">
                  <a16:creationId xmlns:a16="http://schemas.microsoft.com/office/drawing/2014/main" id="{E1AAF986-50B8-47E3-9C3D-8B4DD8C99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8" y="3560"/>
              <a:ext cx="39" cy="145"/>
            </a:xfrm>
            <a:custGeom>
              <a:avLst/>
              <a:gdLst>
                <a:gd name="T0" fmla="*/ 0 w 24"/>
                <a:gd name="T1" fmla="*/ 138 h 82"/>
                <a:gd name="T2" fmla="*/ 55 w 24"/>
                <a:gd name="T3" fmla="*/ 453 h 82"/>
                <a:gd name="T4" fmla="*/ 96 w 24"/>
                <a:gd name="T5" fmla="*/ 297 h 82"/>
                <a:gd name="T6" fmla="*/ 39 w 24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82">
                  <a:moveTo>
                    <a:pt x="0" y="25"/>
                  </a:moveTo>
                  <a:cubicBezTo>
                    <a:pt x="6" y="42"/>
                    <a:pt x="11" y="61"/>
                    <a:pt x="13" y="82"/>
                  </a:cubicBezTo>
                  <a:cubicBezTo>
                    <a:pt x="13" y="82"/>
                    <a:pt x="24" y="69"/>
                    <a:pt x="22" y="54"/>
                  </a:cubicBezTo>
                  <a:cubicBezTo>
                    <a:pt x="21" y="49"/>
                    <a:pt x="20" y="28"/>
                    <a:pt x="9" y="0"/>
                  </a:cubicBezTo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8" name="Freeform 267">
              <a:extLst>
                <a:ext uri="{FF2B5EF4-FFF2-40B4-BE49-F238E27FC236}">
                  <a16:creationId xmlns:a16="http://schemas.microsoft.com/office/drawing/2014/main" id="{5D9CD47B-07DA-48D1-BB17-2770816FF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738"/>
              <a:ext cx="20" cy="18"/>
            </a:xfrm>
            <a:custGeom>
              <a:avLst/>
              <a:gdLst>
                <a:gd name="T0" fmla="*/ 0 w 12"/>
                <a:gd name="T1" fmla="*/ 0 h 10"/>
                <a:gd name="T2" fmla="*/ 28 w 12"/>
                <a:gd name="T3" fmla="*/ 36 h 10"/>
                <a:gd name="T4" fmla="*/ 55 w 12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2" y="1"/>
                    <a:pt x="4" y="4"/>
                    <a:pt x="6" y="6"/>
                  </a:cubicBezTo>
                  <a:cubicBezTo>
                    <a:pt x="7" y="7"/>
                    <a:pt x="10" y="9"/>
                    <a:pt x="12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9" name="Freeform 268">
              <a:extLst>
                <a:ext uri="{FF2B5EF4-FFF2-40B4-BE49-F238E27FC236}">
                  <a16:creationId xmlns:a16="http://schemas.microsoft.com/office/drawing/2014/main" id="{39600F29-1CC8-4942-A44B-4FAB17E86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728"/>
              <a:ext cx="8" cy="15"/>
            </a:xfrm>
            <a:custGeom>
              <a:avLst/>
              <a:gdLst>
                <a:gd name="T0" fmla="*/ 0 w 5"/>
                <a:gd name="T1" fmla="*/ 0 h 9"/>
                <a:gd name="T2" fmla="*/ 21 w 5"/>
                <a:gd name="T3" fmla="*/ 4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1" y="2"/>
                    <a:pt x="4" y="6"/>
                    <a:pt x="5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0" name="Freeform 269">
              <a:extLst>
                <a:ext uri="{FF2B5EF4-FFF2-40B4-BE49-F238E27FC236}">
                  <a16:creationId xmlns:a16="http://schemas.microsoft.com/office/drawing/2014/main" id="{BC9E6099-65D7-4EED-A1B5-094EF71F5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731"/>
              <a:ext cx="2" cy="14"/>
            </a:xfrm>
            <a:custGeom>
              <a:avLst/>
              <a:gdLst>
                <a:gd name="T0" fmla="*/ 0 w 1"/>
                <a:gd name="T1" fmla="*/ 0 h 8"/>
                <a:gd name="T2" fmla="*/ 8 w 1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2"/>
                    <a:pt x="0" y="7"/>
                    <a:pt x="1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1" name="Freeform 270">
              <a:extLst>
                <a:ext uri="{FF2B5EF4-FFF2-40B4-BE49-F238E27FC236}">
                  <a16:creationId xmlns:a16="http://schemas.microsoft.com/office/drawing/2014/main" id="{46EC73A1-BEBB-400E-8104-58F2F9710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735"/>
              <a:ext cx="1" cy="16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3"/>
                    <a:pt x="0" y="6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2" name="Freeform 271">
              <a:extLst>
                <a:ext uri="{FF2B5EF4-FFF2-40B4-BE49-F238E27FC236}">
                  <a16:creationId xmlns:a16="http://schemas.microsoft.com/office/drawing/2014/main" id="{B64F25E6-B717-4CF4-9627-4C7C24E5B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742"/>
              <a:ext cx="3" cy="17"/>
            </a:xfrm>
            <a:custGeom>
              <a:avLst/>
              <a:gdLst>
                <a:gd name="T0" fmla="*/ 8 w 2"/>
                <a:gd name="T1" fmla="*/ 0 h 10"/>
                <a:gd name="T2" fmla="*/ 0 w 2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2"/>
                    <a:pt x="0" y="7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16" name="Group 272">
            <a:extLst>
              <a:ext uri="{FF2B5EF4-FFF2-40B4-BE49-F238E27FC236}">
                <a16:creationId xmlns:a16="http://schemas.microsoft.com/office/drawing/2014/main" id="{7258D5A3-F287-4F5B-A6FD-FDEAD8062804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1343025"/>
            <a:ext cx="466725" cy="3325813"/>
            <a:chOff x="3397" y="764"/>
            <a:chExt cx="294" cy="2095"/>
          </a:xfrm>
        </p:grpSpPr>
        <p:sp>
          <p:nvSpPr>
            <p:cNvPr id="76862" name="Freeform 273">
              <a:extLst>
                <a:ext uri="{FF2B5EF4-FFF2-40B4-BE49-F238E27FC236}">
                  <a16:creationId xmlns:a16="http://schemas.microsoft.com/office/drawing/2014/main" id="{6F3E419E-2076-471D-8DE8-6B0E3BEE4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764"/>
              <a:ext cx="293" cy="2095"/>
            </a:xfrm>
            <a:custGeom>
              <a:avLst/>
              <a:gdLst>
                <a:gd name="T0" fmla="*/ 147 w 199"/>
                <a:gd name="T1" fmla="*/ 203 h 1340"/>
                <a:gd name="T2" fmla="*/ 318 w 199"/>
                <a:gd name="T3" fmla="*/ 1982 h 1340"/>
                <a:gd name="T4" fmla="*/ 462 w 199"/>
                <a:gd name="T5" fmla="*/ 4084 h 1340"/>
                <a:gd name="T6" fmla="*/ 339 w 199"/>
                <a:gd name="T7" fmla="*/ 5089 h 1340"/>
                <a:gd name="T8" fmla="*/ 275 w 199"/>
                <a:gd name="T9" fmla="*/ 5059 h 1340"/>
                <a:gd name="T10" fmla="*/ 414 w 199"/>
                <a:gd name="T11" fmla="*/ 4040 h 1340"/>
                <a:gd name="T12" fmla="*/ 299 w 199"/>
                <a:gd name="T13" fmla="*/ 2082 h 1340"/>
                <a:gd name="T14" fmla="*/ 96 w 199"/>
                <a:gd name="T15" fmla="*/ 191 h 1340"/>
                <a:gd name="T16" fmla="*/ 147 w 199"/>
                <a:gd name="T17" fmla="*/ 203 h 13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9" h="1340">
                  <a:moveTo>
                    <a:pt x="46" y="53"/>
                  </a:moveTo>
                  <a:cubicBezTo>
                    <a:pt x="46" y="53"/>
                    <a:pt x="1" y="355"/>
                    <a:pt x="100" y="519"/>
                  </a:cubicBezTo>
                  <a:cubicBezTo>
                    <a:pt x="199" y="683"/>
                    <a:pt x="192" y="951"/>
                    <a:pt x="145" y="1069"/>
                  </a:cubicBezTo>
                  <a:cubicBezTo>
                    <a:pt x="98" y="1186"/>
                    <a:pt x="88" y="1302"/>
                    <a:pt x="106" y="1332"/>
                  </a:cubicBezTo>
                  <a:cubicBezTo>
                    <a:pt x="106" y="1332"/>
                    <a:pt x="94" y="1340"/>
                    <a:pt x="86" y="1324"/>
                  </a:cubicBezTo>
                  <a:cubicBezTo>
                    <a:pt x="79" y="1309"/>
                    <a:pt x="72" y="1211"/>
                    <a:pt x="130" y="1057"/>
                  </a:cubicBezTo>
                  <a:cubicBezTo>
                    <a:pt x="188" y="903"/>
                    <a:pt x="160" y="650"/>
                    <a:pt x="94" y="545"/>
                  </a:cubicBezTo>
                  <a:cubicBezTo>
                    <a:pt x="29" y="440"/>
                    <a:pt x="0" y="287"/>
                    <a:pt x="30" y="50"/>
                  </a:cubicBezTo>
                  <a:cubicBezTo>
                    <a:pt x="30" y="50"/>
                    <a:pt x="41" y="0"/>
                    <a:pt x="46" y="53"/>
                  </a:cubicBezTo>
                  <a:close/>
                </a:path>
              </a:pathLst>
            </a:custGeom>
            <a:solidFill>
              <a:srgbClr val="A6C6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3" name="Freeform 274">
              <a:extLst>
                <a:ext uri="{FF2B5EF4-FFF2-40B4-BE49-F238E27FC236}">
                  <a16:creationId xmlns:a16="http://schemas.microsoft.com/office/drawing/2014/main" id="{D34CB97A-AAA3-4B81-B21D-3DDC610D1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764"/>
              <a:ext cx="294" cy="2095"/>
            </a:xfrm>
            <a:custGeom>
              <a:avLst/>
              <a:gdLst>
                <a:gd name="T0" fmla="*/ 147 w 200"/>
                <a:gd name="T1" fmla="*/ 203 h 1340"/>
                <a:gd name="T2" fmla="*/ 320 w 200"/>
                <a:gd name="T3" fmla="*/ 1982 h 1340"/>
                <a:gd name="T4" fmla="*/ 460 w 200"/>
                <a:gd name="T5" fmla="*/ 4082 h 1340"/>
                <a:gd name="T6" fmla="*/ 340 w 200"/>
                <a:gd name="T7" fmla="*/ 5089 h 1340"/>
                <a:gd name="T8" fmla="*/ 276 w 200"/>
                <a:gd name="T9" fmla="*/ 5059 h 1340"/>
                <a:gd name="T10" fmla="*/ 417 w 200"/>
                <a:gd name="T11" fmla="*/ 4040 h 1340"/>
                <a:gd name="T12" fmla="*/ 303 w 200"/>
                <a:gd name="T13" fmla="*/ 2082 h 1340"/>
                <a:gd name="T14" fmla="*/ 100 w 200"/>
                <a:gd name="T15" fmla="*/ 191 h 1340"/>
                <a:gd name="T16" fmla="*/ 147 w 200"/>
                <a:gd name="T17" fmla="*/ 203 h 13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1340">
                  <a:moveTo>
                    <a:pt x="46" y="53"/>
                  </a:moveTo>
                  <a:cubicBezTo>
                    <a:pt x="46" y="53"/>
                    <a:pt x="2" y="355"/>
                    <a:pt x="101" y="519"/>
                  </a:cubicBezTo>
                  <a:cubicBezTo>
                    <a:pt x="200" y="683"/>
                    <a:pt x="192" y="951"/>
                    <a:pt x="145" y="1068"/>
                  </a:cubicBezTo>
                  <a:cubicBezTo>
                    <a:pt x="98" y="1186"/>
                    <a:pt x="88" y="1302"/>
                    <a:pt x="107" y="1332"/>
                  </a:cubicBezTo>
                  <a:cubicBezTo>
                    <a:pt x="107" y="1332"/>
                    <a:pt x="95" y="1340"/>
                    <a:pt x="87" y="1324"/>
                  </a:cubicBezTo>
                  <a:cubicBezTo>
                    <a:pt x="79" y="1308"/>
                    <a:pt x="73" y="1211"/>
                    <a:pt x="131" y="1057"/>
                  </a:cubicBezTo>
                  <a:cubicBezTo>
                    <a:pt x="188" y="903"/>
                    <a:pt x="161" y="650"/>
                    <a:pt x="95" y="545"/>
                  </a:cubicBezTo>
                  <a:cubicBezTo>
                    <a:pt x="29" y="440"/>
                    <a:pt x="0" y="287"/>
                    <a:pt x="31" y="50"/>
                  </a:cubicBezTo>
                  <a:cubicBezTo>
                    <a:pt x="31" y="50"/>
                    <a:pt x="41" y="0"/>
                    <a:pt x="46" y="53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4" name="Freeform 275">
              <a:extLst>
                <a:ext uri="{FF2B5EF4-FFF2-40B4-BE49-F238E27FC236}">
                  <a16:creationId xmlns:a16="http://schemas.microsoft.com/office/drawing/2014/main" id="{68906FE5-3939-472B-A8EB-7029690CC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845"/>
              <a:ext cx="53" cy="489"/>
            </a:xfrm>
            <a:custGeom>
              <a:avLst/>
              <a:gdLst>
                <a:gd name="T0" fmla="*/ 0 w 36"/>
                <a:gd name="T1" fmla="*/ 0 h 313"/>
                <a:gd name="T2" fmla="*/ 0 w 36"/>
                <a:gd name="T3" fmla="*/ 1194 h 313"/>
                <a:gd name="T4" fmla="*/ 0 w 36"/>
                <a:gd name="T5" fmla="*/ 0 h 3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13">
                  <a:moveTo>
                    <a:pt x="0" y="0"/>
                  </a:moveTo>
                  <a:cubicBezTo>
                    <a:pt x="0" y="0"/>
                    <a:pt x="36" y="157"/>
                    <a:pt x="0" y="313"/>
                  </a:cubicBezTo>
                  <a:cubicBezTo>
                    <a:pt x="0" y="313"/>
                    <a:pt x="30" y="15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5" name="Freeform 276">
              <a:extLst>
                <a:ext uri="{FF2B5EF4-FFF2-40B4-BE49-F238E27FC236}">
                  <a16:creationId xmlns:a16="http://schemas.microsoft.com/office/drawing/2014/main" id="{D86B73C0-9ECC-4498-9DA6-0AB34DEAB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1225"/>
              <a:ext cx="103" cy="373"/>
            </a:xfrm>
            <a:custGeom>
              <a:avLst/>
              <a:gdLst>
                <a:gd name="T0" fmla="*/ 0 w 70"/>
                <a:gd name="T1" fmla="*/ 0 h 238"/>
                <a:gd name="T2" fmla="*/ 224 w 70"/>
                <a:gd name="T3" fmla="*/ 917 h 238"/>
                <a:gd name="T4" fmla="*/ 0 w 70"/>
                <a:gd name="T5" fmla="*/ 0 h 2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238">
                  <a:moveTo>
                    <a:pt x="0" y="0"/>
                  </a:moveTo>
                  <a:cubicBezTo>
                    <a:pt x="0" y="0"/>
                    <a:pt x="12" y="156"/>
                    <a:pt x="70" y="238"/>
                  </a:cubicBezTo>
                  <a:cubicBezTo>
                    <a:pt x="70" y="238"/>
                    <a:pt x="20" y="15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6" name="Freeform 277">
              <a:extLst>
                <a:ext uri="{FF2B5EF4-FFF2-40B4-BE49-F238E27FC236}">
                  <a16:creationId xmlns:a16="http://schemas.microsoft.com/office/drawing/2014/main" id="{75224230-B835-4CE1-A860-5BFEA1240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827"/>
              <a:ext cx="10" cy="11"/>
            </a:xfrm>
            <a:custGeom>
              <a:avLst/>
              <a:gdLst>
                <a:gd name="T0" fmla="*/ 20 w 7"/>
                <a:gd name="T1" fmla="*/ 27 h 7"/>
                <a:gd name="T2" fmla="*/ 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7" name="Freeform 278">
              <a:extLst>
                <a:ext uri="{FF2B5EF4-FFF2-40B4-BE49-F238E27FC236}">
                  <a16:creationId xmlns:a16="http://schemas.microsoft.com/office/drawing/2014/main" id="{722F78FF-AED8-472B-B413-D31083397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813"/>
              <a:ext cx="15" cy="17"/>
            </a:xfrm>
            <a:custGeom>
              <a:avLst/>
              <a:gdLst>
                <a:gd name="T0" fmla="*/ 0 w 10"/>
                <a:gd name="T1" fmla="*/ 0 h 11"/>
                <a:gd name="T2" fmla="*/ 35 w 10"/>
                <a:gd name="T3" fmla="*/ 4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3" y="4"/>
                    <a:pt x="7" y="7"/>
                    <a:pt x="1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8" name="Freeform 279">
              <a:extLst>
                <a:ext uri="{FF2B5EF4-FFF2-40B4-BE49-F238E27FC236}">
                  <a16:creationId xmlns:a16="http://schemas.microsoft.com/office/drawing/2014/main" id="{392A5DC5-4729-452F-AE7E-C06A380C7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800"/>
              <a:ext cx="10" cy="20"/>
            </a:xfrm>
            <a:custGeom>
              <a:avLst/>
              <a:gdLst>
                <a:gd name="T0" fmla="*/ 0 w 7"/>
                <a:gd name="T1" fmla="*/ 0 h 13"/>
                <a:gd name="T2" fmla="*/ 20 w 7"/>
                <a:gd name="T3" fmla="*/ 4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2" y="5"/>
                    <a:pt x="5" y="9"/>
                    <a:pt x="7" y="1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9" name="Freeform 280">
              <a:extLst>
                <a:ext uri="{FF2B5EF4-FFF2-40B4-BE49-F238E27FC236}">
                  <a16:creationId xmlns:a16="http://schemas.microsoft.com/office/drawing/2014/main" id="{B1064F62-DE53-4A7A-A694-E1BFED214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789"/>
              <a:ext cx="2" cy="22"/>
            </a:xfrm>
            <a:custGeom>
              <a:avLst/>
              <a:gdLst>
                <a:gd name="T0" fmla="*/ 0 w 1"/>
                <a:gd name="T1" fmla="*/ 55 h 14"/>
                <a:gd name="T2" fmla="*/ 8 w 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14"/>
                  </a:moveTo>
                  <a:cubicBezTo>
                    <a:pt x="0" y="9"/>
                    <a:pt x="1" y="4"/>
                    <a:pt x="1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0" name="Freeform 281">
              <a:extLst>
                <a:ext uri="{FF2B5EF4-FFF2-40B4-BE49-F238E27FC236}">
                  <a16:creationId xmlns:a16="http://schemas.microsoft.com/office/drawing/2014/main" id="{0DA13743-EDC0-414D-AC46-974492D63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808"/>
              <a:ext cx="6" cy="11"/>
            </a:xfrm>
            <a:custGeom>
              <a:avLst/>
              <a:gdLst>
                <a:gd name="T0" fmla="*/ 0 w 4"/>
                <a:gd name="T1" fmla="*/ 27 h 7"/>
                <a:gd name="T2" fmla="*/ 14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cubicBezTo>
                    <a:pt x="1" y="5"/>
                    <a:pt x="4" y="2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1" name="Freeform 282">
              <a:extLst>
                <a:ext uri="{FF2B5EF4-FFF2-40B4-BE49-F238E27FC236}">
                  <a16:creationId xmlns:a16="http://schemas.microsoft.com/office/drawing/2014/main" id="{43A37C03-8734-45AB-9CCC-A06CDED72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819"/>
              <a:ext cx="10" cy="11"/>
            </a:xfrm>
            <a:custGeom>
              <a:avLst/>
              <a:gdLst>
                <a:gd name="T0" fmla="*/ 0 w 7"/>
                <a:gd name="T1" fmla="*/ 27 h 7"/>
                <a:gd name="T2" fmla="*/ 2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3" y="5"/>
                    <a:pt x="5" y="3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2" name="Freeform 283">
              <a:extLst>
                <a:ext uri="{FF2B5EF4-FFF2-40B4-BE49-F238E27FC236}">
                  <a16:creationId xmlns:a16="http://schemas.microsoft.com/office/drawing/2014/main" id="{E8550B7C-EAA7-4B9B-89C2-1D1AE844A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838"/>
              <a:ext cx="12" cy="3"/>
            </a:xfrm>
            <a:custGeom>
              <a:avLst/>
              <a:gdLst>
                <a:gd name="T0" fmla="*/ 0 w 8"/>
                <a:gd name="T1" fmla="*/ 8 h 2"/>
                <a:gd name="T2" fmla="*/ 27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2"/>
                    <a:pt x="5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17" name="Group 284">
            <a:extLst>
              <a:ext uri="{FF2B5EF4-FFF2-40B4-BE49-F238E27FC236}">
                <a16:creationId xmlns:a16="http://schemas.microsoft.com/office/drawing/2014/main" id="{B25D2B57-C573-4FD8-906C-E473C9276312}"/>
              </a:ext>
            </a:extLst>
          </p:cNvPr>
          <p:cNvGrpSpPr>
            <a:grpSpLocks/>
          </p:cNvGrpSpPr>
          <p:nvPr/>
        </p:nvGrpSpPr>
        <p:grpSpPr bwMode="auto">
          <a:xfrm>
            <a:off x="8756650" y="4791075"/>
            <a:ext cx="1301750" cy="1504950"/>
            <a:chOff x="4256" y="2858"/>
            <a:chExt cx="820" cy="948"/>
          </a:xfrm>
        </p:grpSpPr>
        <p:sp>
          <p:nvSpPr>
            <p:cNvPr id="76847" name="Freeform 285">
              <a:extLst>
                <a:ext uri="{FF2B5EF4-FFF2-40B4-BE49-F238E27FC236}">
                  <a16:creationId xmlns:a16="http://schemas.microsoft.com/office/drawing/2014/main" id="{C0DCF6B9-934E-4084-848A-50CE764FE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858"/>
              <a:ext cx="820" cy="948"/>
            </a:xfrm>
            <a:custGeom>
              <a:avLst/>
              <a:gdLst>
                <a:gd name="T0" fmla="*/ 130 w 557"/>
                <a:gd name="T1" fmla="*/ 394 h 604"/>
                <a:gd name="T2" fmla="*/ 1697 w 557"/>
                <a:gd name="T3" fmla="*/ 2227 h 604"/>
                <a:gd name="T4" fmla="*/ 1730 w 557"/>
                <a:gd name="T5" fmla="*/ 2211 h 604"/>
                <a:gd name="T6" fmla="*/ 143 w 557"/>
                <a:gd name="T7" fmla="*/ 306 h 604"/>
                <a:gd name="T8" fmla="*/ 130 w 557"/>
                <a:gd name="T9" fmla="*/ 394 h 6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7" h="604">
                  <a:moveTo>
                    <a:pt x="41" y="102"/>
                  </a:moveTo>
                  <a:cubicBezTo>
                    <a:pt x="41" y="102"/>
                    <a:pt x="492" y="0"/>
                    <a:pt x="532" y="576"/>
                  </a:cubicBezTo>
                  <a:cubicBezTo>
                    <a:pt x="532" y="576"/>
                    <a:pt x="541" y="604"/>
                    <a:pt x="542" y="572"/>
                  </a:cubicBezTo>
                  <a:cubicBezTo>
                    <a:pt x="542" y="572"/>
                    <a:pt x="557" y="33"/>
                    <a:pt x="45" y="79"/>
                  </a:cubicBezTo>
                  <a:cubicBezTo>
                    <a:pt x="45" y="79"/>
                    <a:pt x="0" y="91"/>
                    <a:pt x="41" y="102"/>
                  </a:cubicBezTo>
                  <a:close/>
                </a:path>
              </a:pathLst>
            </a:custGeom>
            <a:solidFill>
              <a:srgbClr val="82B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8" name="Freeform 286">
              <a:extLst>
                <a:ext uri="{FF2B5EF4-FFF2-40B4-BE49-F238E27FC236}">
                  <a16:creationId xmlns:a16="http://schemas.microsoft.com/office/drawing/2014/main" id="{3D112C34-7815-40AA-A7CF-858E92F80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3042"/>
              <a:ext cx="306" cy="375"/>
            </a:xfrm>
            <a:custGeom>
              <a:avLst/>
              <a:gdLst>
                <a:gd name="T0" fmla="*/ 0 w 208"/>
                <a:gd name="T1" fmla="*/ 0 h 239"/>
                <a:gd name="T2" fmla="*/ 662 w 208"/>
                <a:gd name="T3" fmla="*/ 923 h 239"/>
                <a:gd name="T4" fmla="*/ 0 w 208"/>
                <a:gd name="T5" fmla="*/ 0 h 2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8" h="239">
                  <a:moveTo>
                    <a:pt x="0" y="0"/>
                  </a:moveTo>
                  <a:cubicBezTo>
                    <a:pt x="0" y="0"/>
                    <a:pt x="143" y="49"/>
                    <a:pt x="208" y="239"/>
                  </a:cubicBezTo>
                  <a:cubicBezTo>
                    <a:pt x="208" y="239"/>
                    <a:pt x="150" y="7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9" name="Freeform 287">
              <a:extLst>
                <a:ext uri="{FF2B5EF4-FFF2-40B4-BE49-F238E27FC236}">
                  <a16:creationId xmlns:a16="http://schemas.microsoft.com/office/drawing/2014/main" id="{3D0CFEF6-760B-4BCD-8C56-8836C96A8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" y="2858"/>
              <a:ext cx="820" cy="948"/>
            </a:xfrm>
            <a:custGeom>
              <a:avLst/>
              <a:gdLst>
                <a:gd name="T0" fmla="*/ 130 w 557"/>
                <a:gd name="T1" fmla="*/ 394 h 604"/>
                <a:gd name="T2" fmla="*/ 1697 w 557"/>
                <a:gd name="T3" fmla="*/ 2227 h 604"/>
                <a:gd name="T4" fmla="*/ 1725 w 557"/>
                <a:gd name="T5" fmla="*/ 2211 h 604"/>
                <a:gd name="T6" fmla="*/ 143 w 557"/>
                <a:gd name="T7" fmla="*/ 306 h 604"/>
                <a:gd name="T8" fmla="*/ 130 w 557"/>
                <a:gd name="T9" fmla="*/ 394 h 6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7" h="604">
                  <a:moveTo>
                    <a:pt x="41" y="102"/>
                  </a:moveTo>
                  <a:cubicBezTo>
                    <a:pt x="41" y="102"/>
                    <a:pt x="492" y="0"/>
                    <a:pt x="532" y="576"/>
                  </a:cubicBezTo>
                  <a:cubicBezTo>
                    <a:pt x="532" y="576"/>
                    <a:pt x="541" y="604"/>
                    <a:pt x="541" y="572"/>
                  </a:cubicBezTo>
                  <a:cubicBezTo>
                    <a:pt x="541" y="572"/>
                    <a:pt x="557" y="33"/>
                    <a:pt x="45" y="79"/>
                  </a:cubicBezTo>
                  <a:cubicBezTo>
                    <a:pt x="45" y="79"/>
                    <a:pt x="0" y="91"/>
                    <a:pt x="41" y="10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0" name="Freeform 288">
              <a:extLst>
                <a:ext uri="{FF2B5EF4-FFF2-40B4-BE49-F238E27FC236}">
                  <a16:creationId xmlns:a16="http://schemas.microsoft.com/office/drawing/2014/main" id="{AECD6CAF-F0E3-4F58-9107-EB8133624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976"/>
              <a:ext cx="13" cy="13"/>
            </a:xfrm>
            <a:custGeom>
              <a:avLst/>
              <a:gdLst>
                <a:gd name="T0" fmla="*/ 27 w 9"/>
                <a:gd name="T1" fmla="*/ 34 h 8"/>
                <a:gd name="T2" fmla="*/ 0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cubicBezTo>
                    <a:pt x="5" y="6"/>
                    <a:pt x="2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1" name="Freeform 289">
              <a:extLst>
                <a:ext uri="{FF2B5EF4-FFF2-40B4-BE49-F238E27FC236}">
                  <a16:creationId xmlns:a16="http://schemas.microsoft.com/office/drawing/2014/main" id="{26D1A388-035A-43A7-9CFB-155258442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2984"/>
              <a:ext cx="21" cy="9"/>
            </a:xfrm>
            <a:custGeom>
              <a:avLst/>
              <a:gdLst>
                <a:gd name="T0" fmla="*/ 48 w 14"/>
                <a:gd name="T1" fmla="*/ 21 h 6"/>
                <a:gd name="T2" fmla="*/ 0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10" y="6"/>
                    <a:pt x="4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2" name="Freeform 290">
              <a:extLst>
                <a:ext uri="{FF2B5EF4-FFF2-40B4-BE49-F238E27FC236}">
                  <a16:creationId xmlns:a16="http://schemas.microsoft.com/office/drawing/2014/main" id="{4E15F2C7-03B2-4C74-903B-7CD0915D4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3014"/>
              <a:ext cx="6" cy="12"/>
            </a:xfrm>
            <a:custGeom>
              <a:avLst/>
              <a:gdLst>
                <a:gd name="T0" fmla="*/ 0 w 4"/>
                <a:gd name="T1" fmla="*/ 27 h 8"/>
                <a:gd name="T2" fmla="*/ 14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3" name="Freeform 291">
              <a:extLst>
                <a:ext uri="{FF2B5EF4-FFF2-40B4-BE49-F238E27FC236}">
                  <a16:creationId xmlns:a16="http://schemas.microsoft.com/office/drawing/2014/main" id="{0EE4DDB1-401E-4F0F-A7D8-E3CD00F33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3014"/>
              <a:ext cx="5" cy="22"/>
            </a:xfrm>
            <a:custGeom>
              <a:avLst/>
              <a:gdLst>
                <a:gd name="T0" fmla="*/ 13 w 3"/>
                <a:gd name="T1" fmla="*/ 0 h 14"/>
                <a:gd name="T2" fmla="*/ 0 w 3"/>
                <a:gd name="T3" fmla="*/ 5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4"/>
                    <a:pt x="2" y="10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4" name="Freeform 292">
              <a:extLst>
                <a:ext uri="{FF2B5EF4-FFF2-40B4-BE49-F238E27FC236}">
                  <a16:creationId xmlns:a16="http://schemas.microsoft.com/office/drawing/2014/main" id="{4C115771-6872-4C41-AA32-F924B27A3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3007"/>
              <a:ext cx="9" cy="11"/>
            </a:xfrm>
            <a:custGeom>
              <a:avLst/>
              <a:gdLst>
                <a:gd name="T0" fmla="*/ 0 w 6"/>
                <a:gd name="T1" fmla="*/ 27 h 7"/>
                <a:gd name="T2" fmla="*/ 21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0" y="5"/>
                    <a:pt x="3" y="1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5" name="Freeform 293">
              <a:extLst>
                <a:ext uri="{FF2B5EF4-FFF2-40B4-BE49-F238E27FC236}">
                  <a16:creationId xmlns:a16="http://schemas.microsoft.com/office/drawing/2014/main" id="{3A5A6B59-798B-404F-B764-6E52628F3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3001"/>
              <a:ext cx="18" cy="3"/>
            </a:xfrm>
            <a:custGeom>
              <a:avLst/>
              <a:gdLst>
                <a:gd name="T0" fmla="*/ 0 w 12"/>
                <a:gd name="T1" fmla="*/ 0 h 2"/>
                <a:gd name="T2" fmla="*/ 41 w 1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4" y="2"/>
                    <a:pt x="7" y="2"/>
                    <a:pt x="12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6" name="Freeform 294">
              <a:extLst>
                <a:ext uri="{FF2B5EF4-FFF2-40B4-BE49-F238E27FC236}">
                  <a16:creationId xmlns:a16="http://schemas.microsoft.com/office/drawing/2014/main" id="{F5D3C159-CF35-4378-B578-B18C0E581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3764"/>
              <a:ext cx="6" cy="6"/>
            </a:xfrm>
            <a:custGeom>
              <a:avLst/>
              <a:gdLst>
                <a:gd name="T0" fmla="*/ 14 w 4"/>
                <a:gd name="T1" fmla="*/ 0 h 4"/>
                <a:gd name="T2" fmla="*/ 0 w 4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1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7" name="Freeform 295">
              <a:extLst>
                <a:ext uri="{FF2B5EF4-FFF2-40B4-BE49-F238E27FC236}">
                  <a16:creationId xmlns:a16="http://schemas.microsoft.com/office/drawing/2014/main" id="{D1CDA977-DAE0-4315-8E54-83A1AAD9C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3772"/>
              <a:ext cx="5" cy="6"/>
            </a:xfrm>
            <a:custGeom>
              <a:avLst/>
              <a:gdLst>
                <a:gd name="T0" fmla="*/ 13 w 3"/>
                <a:gd name="T1" fmla="*/ 0 h 4"/>
                <a:gd name="T2" fmla="*/ 0 w 3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0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8" name="Freeform 296">
              <a:extLst>
                <a:ext uri="{FF2B5EF4-FFF2-40B4-BE49-F238E27FC236}">
                  <a16:creationId xmlns:a16="http://schemas.microsoft.com/office/drawing/2014/main" id="{7A6B236D-ADDC-46AC-8BC1-EC3AF4716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777"/>
              <a:ext cx="6" cy="12"/>
            </a:xfrm>
            <a:custGeom>
              <a:avLst/>
              <a:gdLst>
                <a:gd name="T0" fmla="*/ 14 w 4"/>
                <a:gd name="T1" fmla="*/ 0 h 8"/>
                <a:gd name="T2" fmla="*/ 0 w 4"/>
                <a:gd name="T3" fmla="*/ 2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3"/>
                    <a:pt x="1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9" name="Freeform 297">
              <a:extLst>
                <a:ext uri="{FF2B5EF4-FFF2-40B4-BE49-F238E27FC236}">
                  <a16:creationId xmlns:a16="http://schemas.microsoft.com/office/drawing/2014/main" id="{2590D976-B4B9-4424-997E-20A3BCB4A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3781"/>
              <a:ext cx="4" cy="16"/>
            </a:xfrm>
            <a:custGeom>
              <a:avLst/>
              <a:gdLst>
                <a:gd name="T0" fmla="*/ 0 w 3"/>
                <a:gd name="T1" fmla="*/ 0 h 10"/>
                <a:gd name="T2" fmla="*/ 7 w 3"/>
                <a:gd name="T3" fmla="*/ 4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1" y="3"/>
                    <a:pt x="3" y="7"/>
                    <a:pt x="3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0" name="Freeform 298">
              <a:extLst>
                <a:ext uri="{FF2B5EF4-FFF2-40B4-BE49-F238E27FC236}">
                  <a16:creationId xmlns:a16="http://schemas.microsoft.com/office/drawing/2014/main" id="{380335BC-B355-4F9A-B30F-6A3680E80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3772"/>
              <a:ext cx="7" cy="9"/>
            </a:xfrm>
            <a:custGeom>
              <a:avLst/>
              <a:gdLst>
                <a:gd name="T0" fmla="*/ 0 w 5"/>
                <a:gd name="T1" fmla="*/ 0 h 6"/>
                <a:gd name="T2" fmla="*/ 14 w 5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1" y="2"/>
                    <a:pt x="3" y="4"/>
                    <a:pt x="5" y="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1" name="Freeform 299">
              <a:extLst>
                <a:ext uri="{FF2B5EF4-FFF2-40B4-BE49-F238E27FC236}">
                  <a16:creationId xmlns:a16="http://schemas.microsoft.com/office/drawing/2014/main" id="{195CD832-850C-40BC-9240-BD42ADB73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3766"/>
              <a:ext cx="7" cy="4"/>
            </a:xfrm>
            <a:custGeom>
              <a:avLst/>
              <a:gdLst>
                <a:gd name="T0" fmla="*/ 0 w 5"/>
                <a:gd name="T1" fmla="*/ 0 h 3"/>
                <a:gd name="T2" fmla="*/ 14 w 5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0"/>
                    <a:pt x="4" y="2"/>
                    <a:pt x="5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18" name="Group 300">
            <a:extLst>
              <a:ext uri="{FF2B5EF4-FFF2-40B4-BE49-F238E27FC236}">
                <a16:creationId xmlns:a16="http://schemas.microsoft.com/office/drawing/2014/main" id="{2E8E8532-DE52-49CB-8067-EB7B4100C892}"/>
              </a:ext>
            </a:extLst>
          </p:cNvPr>
          <p:cNvGrpSpPr>
            <a:grpSpLocks/>
          </p:cNvGrpSpPr>
          <p:nvPr/>
        </p:nvGrpSpPr>
        <p:grpSpPr bwMode="auto">
          <a:xfrm>
            <a:off x="7280275" y="1373188"/>
            <a:ext cx="1431925" cy="2670175"/>
            <a:chOff x="3626" y="787"/>
            <a:chExt cx="902" cy="1682"/>
          </a:xfrm>
        </p:grpSpPr>
        <p:sp>
          <p:nvSpPr>
            <p:cNvPr id="76833" name="Freeform 301">
              <a:extLst>
                <a:ext uri="{FF2B5EF4-FFF2-40B4-BE49-F238E27FC236}">
                  <a16:creationId xmlns:a16="http://schemas.microsoft.com/office/drawing/2014/main" id="{3BA7F98E-1A2D-468A-8523-05AF8D682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6" y="787"/>
              <a:ext cx="897" cy="1670"/>
            </a:xfrm>
            <a:custGeom>
              <a:avLst/>
              <a:gdLst>
                <a:gd name="T0" fmla="*/ 2060 w 591"/>
                <a:gd name="T1" fmla="*/ 4324 h 1032"/>
                <a:gd name="T2" fmla="*/ 1295 w 591"/>
                <a:gd name="T3" fmla="*/ 3426 h 1032"/>
                <a:gd name="T4" fmla="*/ 695 w 591"/>
                <a:gd name="T5" fmla="*/ 1804 h 1032"/>
                <a:gd name="T6" fmla="*/ 249 w 591"/>
                <a:gd name="T7" fmla="*/ 97 h 1032"/>
                <a:gd name="T8" fmla="*/ 196 w 591"/>
                <a:gd name="T9" fmla="*/ 63 h 1032"/>
                <a:gd name="T10" fmla="*/ 431 w 591"/>
                <a:gd name="T11" fmla="*/ 1427 h 1032"/>
                <a:gd name="T12" fmla="*/ 1235 w 591"/>
                <a:gd name="T13" fmla="*/ 3406 h 1032"/>
                <a:gd name="T14" fmla="*/ 2032 w 591"/>
                <a:gd name="T15" fmla="*/ 4372 h 1032"/>
                <a:gd name="T16" fmla="*/ 2060 w 591"/>
                <a:gd name="T17" fmla="*/ 4324 h 10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1" h="1032">
                  <a:moveTo>
                    <a:pt x="589" y="1020"/>
                  </a:moveTo>
                  <a:cubicBezTo>
                    <a:pt x="589" y="1020"/>
                    <a:pt x="379" y="1003"/>
                    <a:pt x="370" y="808"/>
                  </a:cubicBezTo>
                  <a:cubicBezTo>
                    <a:pt x="360" y="618"/>
                    <a:pt x="270" y="508"/>
                    <a:pt x="199" y="426"/>
                  </a:cubicBezTo>
                  <a:cubicBezTo>
                    <a:pt x="153" y="373"/>
                    <a:pt x="25" y="148"/>
                    <a:pt x="71" y="23"/>
                  </a:cubicBezTo>
                  <a:cubicBezTo>
                    <a:pt x="71" y="23"/>
                    <a:pt x="75" y="0"/>
                    <a:pt x="56" y="15"/>
                  </a:cubicBezTo>
                  <a:cubicBezTo>
                    <a:pt x="56" y="15"/>
                    <a:pt x="0" y="130"/>
                    <a:pt x="123" y="337"/>
                  </a:cubicBezTo>
                  <a:cubicBezTo>
                    <a:pt x="245" y="544"/>
                    <a:pt x="329" y="557"/>
                    <a:pt x="353" y="804"/>
                  </a:cubicBezTo>
                  <a:cubicBezTo>
                    <a:pt x="371" y="987"/>
                    <a:pt x="485" y="1016"/>
                    <a:pt x="581" y="1032"/>
                  </a:cubicBezTo>
                  <a:cubicBezTo>
                    <a:pt x="581" y="1032"/>
                    <a:pt x="591" y="1030"/>
                    <a:pt x="589" y="1020"/>
                  </a:cubicBezTo>
                  <a:close/>
                </a:path>
              </a:pathLst>
            </a:custGeom>
            <a:solidFill>
              <a:srgbClr val="78C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4" name="Freeform 302">
              <a:extLst>
                <a:ext uri="{FF2B5EF4-FFF2-40B4-BE49-F238E27FC236}">
                  <a16:creationId xmlns:a16="http://schemas.microsoft.com/office/drawing/2014/main" id="{8E7ACF2C-5390-4853-BA8D-DFCFDDBCB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787"/>
              <a:ext cx="892" cy="1672"/>
            </a:xfrm>
            <a:custGeom>
              <a:avLst/>
              <a:gdLst>
                <a:gd name="T0" fmla="*/ 2053 w 588"/>
                <a:gd name="T1" fmla="*/ 4325 h 1033"/>
                <a:gd name="T2" fmla="*/ 1289 w 588"/>
                <a:gd name="T3" fmla="*/ 3427 h 1033"/>
                <a:gd name="T4" fmla="*/ 690 w 588"/>
                <a:gd name="T5" fmla="*/ 1810 h 1033"/>
                <a:gd name="T6" fmla="*/ 244 w 588"/>
                <a:gd name="T7" fmla="*/ 97 h 1033"/>
                <a:gd name="T8" fmla="*/ 191 w 588"/>
                <a:gd name="T9" fmla="*/ 63 h 1033"/>
                <a:gd name="T10" fmla="*/ 426 w 588"/>
                <a:gd name="T11" fmla="*/ 1428 h 1033"/>
                <a:gd name="T12" fmla="*/ 1229 w 588"/>
                <a:gd name="T13" fmla="*/ 3414 h 1033"/>
                <a:gd name="T14" fmla="*/ 2025 w 588"/>
                <a:gd name="T15" fmla="*/ 4380 h 1033"/>
                <a:gd name="T16" fmla="*/ 2053 w 588"/>
                <a:gd name="T17" fmla="*/ 4325 h 10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8" h="1033">
                  <a:moveTo>
                    <a:pt x="588" y="1020"/>
                  </a:moveTo>
                  <a:cubicBezTo>
                    <a:pt x="588" y="1020"/>
                    <a:pt x="378" y="1003"/>
                    <a:pt x="369" y="808"/>
                  </a:cubicBezTo>
                  <a:cubicBezTo>
                    <a:pt x="360" y="618"/>
                    <a:pt x="269" y="508"/>
                    <a:pt x="198" y="427"/>
                  </a:cubicBezTo>
                  <a:cubicBezTo>
                    <a:pt x="152" y="374"/>
                    <a:pt x="24" y="149"/>
                    <a:pt x="70" y="23"/>
                  </a:cubicBezTo>
                  <a:cubicBezTo>
                    <a:pt x="70" y="23"/>
                    <a:pt x="75" y="0"/>
                    <a:pt x="55" y="15"/>
                  </a:cubicBezTo>
                  <a:cubicBezTo>
                    <a:pt x="55" y="15"/>
                    <a:pt x="0" y="130"/>
                    <a:pt x="122" y="337"/>
                  </a:cubicBezTo>
                  <a:cubicBezTo>
                    <a:pt x="244" y="544"/>
                    <a:pt x="328" y="557"/>
                    <a:pt x="352" y="805"/>
                  </a:cubicBezTo>
                  <a:cubicBezTo>
                    <a:pt x="370" y="987"/>
                    <a:pt x="484" y="1016"/>
                    <a:pt x="580" y="1033"/>
                  </a:cubicBezTo>
                  <a:cubicBezTo>
                    <a:pt x="580" y="1033"/>
                    <a:pt x="588" y="1033"/>
                    <a:pt x="588" y="1020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5" name="Freeform 303">
              <a:extLst>
                <a:ext uri="{FF2B5EF4-FFF2-40B4-BE49-F238E27FC236}">
                  <a16:creationId xmlns:a16="http://schemas.microsoft.com/office/drawing/2014/main" id="{AF7A4D08-A262-46BE-A6EC-3118706BB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077"/>
              <a:ext cx="220" cy="345"/>
            </a:xfrm>
            <a:custGeom>
              <a:avLst/>
              <a:gdLst>
                <a:gd name="T0" fmla="*/ 0 w 145"/>
                <a:gd name="T1" fmla="*/ 0 h 213"/>
                <a:gd name="T2" fmla="*/ 507 w 145"/>
                <a:gd name="T3" fmla="*/ 905 h 213"/>
                <a:gd name="T4" fmla="*/ 0 w 145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5" h="213">
                  <a:moveTo>
                    <a:pt x="0" y="0"/>
                  </a:moveTo>
                  <a:cubicBezTo>
                    <a:pt x="0" y="0"/>
                    <a:pt x="1" y="168"/>
                    <a:pt x="145" y="213"/>
                  </a:cubicBezTo>
                  <a:cubicBezTo>
                    <a:pt x="145" y="213"/>
                    <a:pt x="17" y="17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6" name="Freeform 304">
              <a:extLst>
                <a:ext uri="{FF2B5EF4-FFF2-40B4-BE49-F238E27FC236}">
                  <a16:creationId xmlns:a16="http://schemas.microsoft.com/office/drawing/2014/main" id="{4A25CC15-06C9-4054-A08A-E55F1EE27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878"/>
              <a:ext cx="159" cy="479"/>
            </a:xfrm>
            <a:custGeom>
              <a:avLst/>
              <a:gdLst>
                <a:gd name="T0" fmla="*/ 68 w 105"/>
                <a:gd name="T1" fmla="*/ 0 h 296"/>
                <a:gd name="T2" fmla="*/ 365 w 105"/>
                <a:gd name="T3" fmla="*/ 1254 h 296"/>
                <a:gd name="T4" fmla="*/ 68 w 105"/>
                <a:gd name="T5" fmla="*/ 0 h 2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296">
                  <a:moveTo>
                    <a:pt x="20" y="0"/>
                  </a:moveTo>
                  <a:cubicBezTo>
                    <a:pt x="20" y="0"/>
                    <a:pt x="0" y="129"/>
                    <a:pt x="105" y="296"/>
                  </a:cubicBezTo>
                  <a:cubicBezTo>
                    <a:pt x="105" y="296"/>
                    <a:pt x="10" y="139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7" name="Freeform 305">
              <a:extLst>
                <a:ext uri="{FF2B5EF4-FFF2-40B4-BE49-F238E27FC236}">
                  <a16:creationId xmlns:a16="http://schemas.microsoft.com/office/drawing/2014/main" id="{B2D71BEE-32AA-42C6-A5D5-274453037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805"/>
              <a:ext cx="3" cy="11"/>
            </a:xfrm>
            <a:custGeom>
              <a:avLst/>
              <a:gdLst>
                <a:gd name="T0" fmla="*/ 8 w 2"/>
                <a:gd name="T1" fmla="*/ 27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2" y="5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8" name="Freeform 306">
              <a:extLst>
                <a:ext uri="{FF2B5EF4-FFF2-40B4-BE49-F238E27FC236}">
                  <a16:creationId xmlns:a16="http://schemas.microsoft.com/office/drawing/2014/main" id="{BD13B03B-FE0B-442D-974A-3FDC427AA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798"/>
              <a:ext cx="2" cy="13"/>
            </a:xfrm>
            <a:custGeom>
              <a:avLst/>
              <a:gdLst>
                <a:gd name="T0" fmla="*/ 0 w 1"/>
                <a:gd name="T1" fmla="*/ 0 h 8"/>
                <a:gd name="T2" fmla="*/ 8 w 1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9" name="Freeform 307">
              <a:extLst>
                <a:ext uri="{FF2B5EF4-FFF2-40B4-BE49-F238E27FC236}">
                  <a16:creationId xmlns:a16="http://schemas.microsoft.com/office/drawing/2014/main" id="{B4E5E47B-24B6-46A6-8C5B-E0A53FBE4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795"/>
              <a:ext cx="3" cy="12"/>
            </a:xfrm>
            <a:custGeom>
              <a:avLst/>
              <a:gdLst>
                <a:gd name="T0" fmla="*/ 0 w 2"/>
                <a:gd name="T1" fmla="*/ 36 h 7"/>
                <a:gd name="T2" fmla="*/ 8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0" name="Freeform 308">
              <a:extLst>
                <a:ext uri="{FF2B5EF4-FFF2-40B4-BE49-F238E27FC236}">
                  <a16:creationId xmlns:a16="http://schemas.microsoft.com/office/drawing/2014/main" id="{3F550E0A-AC21-43B7-871F-1F2AD3DA3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800"/>
              <a:ext cx="9" cy="10"/>
            </a:xfrm>
            <a:custGeom>
              <a:avLst/>
              <a:gdLst>
                <a:gd name="T0" fmla="*/ 0 w 6"/>
                <a:gd name="T1" fmla="*/ 28 h 6"/>
                <a:gd name="T2" fmla="*/ 21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0" y="4"/>
                    <a:pt x="5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1" name="Freeform 309">
              <a:extLst>
                <a:ext uri="{FF2B5EF4-FFF2-40B4-BE49-F238E27FC236}">
                  <a16:creationId xmlns:a16="http://schemas.microsoft.com/office/drawing/2014/main" id="{117A70B1-F2A0-4A84-BA95-5E8ED4AD4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816"/>
              <a:ext cx="12" cy="2"/>
            </a:xfrm>
            <a:custGeom>
              <a:avLst/>
              <a:gdLst>
                <a:gd name="T0" fmla="*/ 0 w 8"/>
                <a:gd name="T1" fmla="*/ 0 h 1"/>
                <a:gd name="T2" fmla="*/ 27 w 8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0"/>
                    <a:pt x="8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2" name="Freeform 310">
              <a:extLst>
                <a:ext uri="{FF2B5EF4-FFF2-40B4-BE49-F238E27FC236}">
                  <a16:creationId xmlns:a16="http://schemas.microsoft.com/office/drawing/2014/main" id="{CBB06A3B-04F7-4C17-AF85-8B0A80298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826"/>
              <a:ext cx="11" cy="3"/>
            </a:xfrm>
            <a:custGeom>
              <a:avLst/>
              <a:gdLst>
                <a:gd name="T0" fmla="*/ 0 w 7"/>
                <a:gd name="T1" fmla="*/ 0 h 2"/>
                <a:gd name="T2" fmla="*/ 27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0"/>
                    <a:pt x="5" y="1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3" name="Freeform 311">
              <a:extLst>
                <a:ext uri="{FF2B5EF4-FFF2-40B4-BE49-F238E27FC236}">
                  <a16:creationId xmlns:a16="http://schemas.microsoft.com/office/drawing/2014/main" id="{5E8D9BED-B96E-4B30-85BC-2DBA7A55F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433"/>
              <a:ext cx="11" cy="8"/>
            </a:xfrm>
            <a:custGeom>
              <a:avLst/>
              <a:gdLst>
                <a:gd name="T0" fmla="*/ 0 w 7"/>
                <a:gd name="T1" fmla="*/ 21 h 5"/>
                <a:gd name="T2" fmla="*/ 20 w 7"/>
                <a:gd name="T3" fmla="*/ 5 h 5"/>
                <a:gd name="T4" fmla="*/ 27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2" y="4"/>
                    <a:pt x="3" y="2"/>
                    <a:pt x="5" y="1"/>
                  </a:cubicBezTo>
                  <a:cubicBezTo>
                    <a:pt x="5" y="0"/>
                    <a:pt x="6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4" name="Freeform 312">
              <a:extLst>
                <a:ext uri="{FF2B5EF4-FFF2-40B4-BE49-F238E27FC236}">
                  <a16:creationId xmlns:a16="http://schemas.microsoft.com/office/drawing/2014/main" id="{FE571A95-694D-406A-8FA3-312707A8C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456"/>
              <a:ext cx="2" cy="13"/>
            </a:xfrm>
            <a:custGeom>
              <a:avLst/>
              <a:gdLst>
                <a:gd name="T0" fmla="*/ 0 w 1"/>
                <a:gd name="T1" fmla="*/ 0 h 8"/>
                <a:gd name="T2" fmla="*/ 8 w 1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1" y="3"/>
                    <a:pt x="0" y="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5" name="Freeform 313">
              <a:extLst>
                <a:ext uri="{FF2B5EF4-FFF2-40B4-BE49-F238E27FC236}">
                  <a16:creationId xmlns:a16="http://schemas.microsoft.com/office/drawing/2014/main" id="{A83C73C2-AEAE-4B53-A6D3-5B8BA060A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453"/>
              <a:ext cx="6" cy="8"/>
            </a:xfrm>
            <a:custGeom>
              <a:avLst/>
              <a:gdLst>
                <a:gd name="T0" fmla="*/ 0 w 4"/>
                <a:gd name="T1" fmla="*/ 0 h 5"/>
                <a:gd name="T2" fmla="*/ 14 w 4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1"/>
                    <a:pt x="3" y="4"/>
                    <a:pt x="4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6" name="Freeform 314">
              <a:extLst>
                <a:ext uri="{FF2B5EF4-FFF2-40B4-BE49-F238E27FC236}">
                  <a16:creationId xmlns:a16="http://schemas.microsoft.com/office/drawing/2014/main" id="{59504509-CB09-48D3-AC8B-0B1A1891D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446"/>
              <a:ext cx="11" cy="3"/>
            </a:xfrm>
            <a:custGeom>
              <a:avLst/>
              <a:gdLst>
                <a:gd name="T0" fmla="*/ 0 w 7"/>
                <a:gd name="T1" fmla="*/ 0 h 2"/>
                <a:gd name="T2" fmla="*/ 27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1"/>
                    <a:pt x="5" y="2"/>
                    <a:pt x="7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19" name="Group 315">
            <a:extLst>
              <a:ext uri="{FF2B5EF4-FFF2-40B4-BE49-F238E27FC236}">
                <a16:creationId xmlns:a16="http://schemas.microsoft.com/office/drawing/2014/main" id="{0D85384F-32F9-4944-B8DD-2CF401C97111}"/>
              </a:ext>
            </a:extLst>
          </p:cNvPr>
          <p:cNvGrpSpPr>
            <a:grpSpLocks/>
          </p:cNvGrpSpPr>
          <p:nvPr/>
        </p:nvGrpSpPr>
        <p:grpSpPr bwMode="auto">
          <a:xfrm>
            <a:off x="7083425" y="4721225"/>
            <a:ext cx="1492250" cy="1358900"/>
            <a:chOff x="3502" y="2896"/>
            <a:chExt cx="940" cy="856"/>
          </a:xfrm>
        </p:grpSpPr>
        <p:sp>
          <p:nvSpPr>
            <p:cNvPr id="76820" name="Freeform 316">
              <a:extLst>
                <a:ext uri="{FF2B5EF4-FFF2-40B4-BE49-F238E27FC236}">
                  <a16:creationId xmlns:a16="http://schemas.microsoft.com/office/drawing/2014/main" id="{32C256CA-5AD8-4FC7-BEB6-4098B6E1E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896"/>
              <a:ext cx="940" cy="854"/>
            </a:xfrm>
            <a:custGeom>
              <a:avLst/>
              <a:gdLst>
                <a:gd name="T0" fmla="*/ 94 w 541"/>
                <a:gd name="T1" fmla="*/ 230 h 461"/>
                <a:gd name="T2" fmla="*/ 1076 w 541"/>
                <a:gd name="T3" fmla="*/ 745 h 461"/>
                <a:gd name="T4" fmla="*/ 2304 w 541"/>
                <a:gd name="T5" fmla="*/ 2090 h 461"/>
                <a:gd name="T6" fmla="*/ 2669 w 541"/>
                <a:gd name="T7" fmla="*/ 2894 h 461"/>
                <a:gd name="T8" fmla="*/ 2717 w 541"/>
                <a:gd name="T9" fmla="*/ 2910 h 461"/>
                <a:gd name="T10" fmla="*/ 2596 w 541"/>
                <a:gd name="T11" fmla="*/ 2186 h 461"/>
                <a:gd name="T12" fmla="*/ 1950 w 541"/>
                <a:gd name="T13" fmla="*/ 1864 h 461"/>
                <a:gd name="T14" fmla="*/ 818 w 541"/>
                <a:gd name="T15" fmla="*/ 285 h 461"/>
                <a:gd name="T16" fmla="*/ 90 w 541"/>
                <a:gd name="T17" fmla="*/ 148 h 461"/>
                <a:gd name="T18" fmla="*/ 94 w 541"/>
                <a:gd name="T19" fmla="*/ 230 h 4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1" h="461">
                  <a:moveTo>
                    <a:pt x="18" y="36"/>
                  </a:moveTo>
                  <a:cubicBezTo>
                    <a:pt x="18" y="36"/>
                    <a:pt x="141" y="0"/>
                    <a:pt x="205" y="117"/>
                  </a:cubicBezTo>
                  <a:cubicBezTo>
                    <a:pt x="288" y="268"/>
                    <a:pt x="357" y="317"/>
                    <a:pt x="439" y="329"/>
                  </a:cubicBezTo>
                  <a:cubicBezTo>
                    <a:pt x="498" y="338"/>
                    <a:pt x="524" y="396"/>
                    <a:pt x="509" y="455"/>
                  </a:cubicBezTo>
                  <a:cubicBezTo>
                    <a:pt x="509" y="455"/>
                    <a:pt x="513" y="461"/>
                    <a:pt x="518" y="458"/>
                  </a:cubicBezTo>
                  <a:cubicBezTo>
                    <a:pt x="518" y="458"/>
                    <a:pt x="541" y="384"/>
                    <a:pt x="495" y="344"/>
                  </a:cubicBezTo>
                  <a:cubicBezTo>
                    <a:pt x="445" y="302"/>
                    <a:pt x="436" y="332"/>
                    <a:pt x="372" y="293"/>
                  </a:cubicBezTo>
                  <a:cubicBezTo>
                    <a:pt x="217" y="199"/>
                    <a:pt x="252" y="105"/>
                    <a:pt x="156" y="45"/>
                  </a:cubicBezTo>
                  <a:cubicBezTo>
                    <a:pt x="90" y="4"/>
                    <a:pt x="47" y="22"/>
                    <a:pt x="17" y="23"/>
                  </a:cubicBezTo>
                  <a:cubicBezTo>
                    <a:pt x="17" y="23"/>
                    <a:pt x="0" y="26"/>
                    <a:pt x="18" y="36"/>
                  </a:cubicBezTo>
                  <a:close/>
                </a:path>
              </a:pathLst>
            </a:custGeom>
            <a:solidFill>
              <a:srgbClr val="78C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1" name="Freeform 317">
              <a:extLst>
                <a:ext uri="{FF2B5EF4-FFF2-40B4-BE49-F238E27FC236}">
                  <a16:creationId xmlns:a16="http://schemas.microsoft.com/office/drawing/2014/main" id="{59E3CA3A-8B9D-4E65-935B-5F7370330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2935"/>
              <a:ext cx="226" cy="137"/>
            </a:xfrm>
            <a:custGeom>
              <a:avLst/>
              <a:gdLst>
                <a:gd name="T0" fmla="*/ 0 w 130"/>
                <a:gd name="T1" fmla="*/ 0 h 74"/>
                <a:gd name="T2" fmla="*/ 683 w 130"/>
                <a:gd name="T3" fmla="*/ 470 h 74"/>
                <a:gd name="T4" fmla="*/ 0 w 130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74">
                  <a:moveTo>
                    <a:pt x="0" y="0"/>
                  </a:moveTo>
                  <a:cubicBezTo>
                    <a:pt x="0" y="0"/>
                    <a:pt x="81" y="3"/>
                    <a:pt x="130" y="74"/>
                  </a:cubicBezTo>
                  <a:cubicBezTo>
                    <a:pt x="130" y="74"/>
                    <a:pt x="89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2" name="Freeform 318">
              <a:extLst>
                <a:ext uri="{FF2B5EF4-FFF2-40B4-BE49-F238E27FC236}">
                  <a16:creationId xmlns:a16="http://schemas.microsoft.com/office/drawing/2014/main" id="{F9A97265-7C97-4B5C-9820-2ACCE9A02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3504"/>
              <a:ext cx="95" cy="154"/>
            </a:xfrm>
            <a:custGeom>
              <a:avLst/>
              <a:gdLst>
                <a:gd name="T0" fmla="*/ 0 w 55"/>
                <a:gd name="T1" fmla="*/ 0 h 83"/>
                <a:gd name="T2" fmla="*/ 283 w 55"/>
                <a:gd name="T3" fmla="*/ 531 h 83"/>
                <a:gd name="T4" fmla="*/ 0 w 55"/>
                <a:gd name="T5" fmla="*/ 0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83">
                  <a:moveTo>
                    <a:pt x="0" y="0"/>
                  </a:moveTo>
                  <a:cubicBezTo>
                    <a:pt x="0" y="0"/>
                    <a:pt x="52" y="14"/>
                    <a:pt x="55" y="83"/>
                  </a:cubicBezTo>
                  <a:cubicBezTo>
                    <a:pt x="55" y="83"/>
                    <a:pt x="47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3" name="Freeform 319">
              <a:extLst>
                <a:ext uri="{FF2B5EF4-FFF2-40B4-BE49-F238E27FC236}">
                  <a16:creationId xmlns:a16="http://schemas.microsoft.com/office/drawing/2014/main" id="{A9B85BEF-4426-4653-8E7E-A20056F86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896"/>
              <a:ext cx="940" cy="856"/>
            </a:xfrm>
            <a:custGeom>
              <a:avLst/>
              <a:gdLst>
                <a:gd name="T0" fmla="*/ 94 w 541"/>
                <a:gd name="T1" fmla="*/ 230 h 462"/>
                <a:gd name="T2" fmla="*/ 1076 w 541"/>
                <a:gd name="T3" fmla="*/ 752 h 462"/>
                <a:gd name="T4" fmla="*/ 2304 w 541"/>
                <a:gd name="T5" fmla="*/ 2094 h 462"/>
                <a:gd name="T6" fmla="*/ 2669 w 541"/>
                <a:gd name="T7" fmla="*/ 2894 h 462"/>
                <a:gd name="T8" fmla="*/ 2717 w 541"/>
                <a:gd name="T9" fmla="*/ 2914 h 462"/>
                <a:gd name="T10" fmla="*/ 2596 w 541"/>
                <a:gd name="T11" fmla="*/ 2194 h 462"/>
                <a:gd name="T12" fmla="*/ 1950 w 541"/>
                <a:gd name="T13" fmla="*/ 1871 h 462"/>
                <a:gd name="T14" fmla="*/ 818 w 541"/>
                <a:gd name="T15" fmla="*/ 291 h 462"/>
                <a:gd name="T16" fmla="*/ 90 w 541"/>
                <a:gd name="T17" fmla="*/ 148 h 462"/>
                <a:gd name="T18" fmla="*/ 94 w 541"/>
                <a:gd name="T19" fmla="*/ 230 h 4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1" h="462">
                  <a:moveTo>
                    <a:pt x="18" y="36"/>
                  </a:moveTo>
                  <a:cubicBezTo>
                    <a:pt x="18" y="36"/>
                    <a:pt x="141" y="0"/>
                    <a:pt x="205" y="118"/>
                  </a:cubicBezTo>
                  <a:cubicBezTo>
                    <a:pt x="288" y="269"/>
                    <a:pt x="357" y="318"/>
                    <a:pt x="439" y="329"/>
                  </a:cubicBezTo>
                  <a:cubicBezTo>
                    <a:pt x="498" y="338"/>
                    <a:pt x="524" y="396"/>
                    <a:pt x="509" y="455"/>
                  </a:cubicBezTo>
                  <a:cubicBezTo>
                    <a:pt x="509" y="455"/>
                    <a:pt x="513" y="462"/>
                    <a:pt x="518" y="458"/>
                  </a:cubicBezTo>
                  <a:cubicBezTo>
                    <a:pt x="518" y="458"/>
                    <a:pt x="541" y="384"/>
                    <a:pt x="495" y="345"/>
                  </a:cubicBezTo>
                  <a:cubicBezTo>
                    <a:pt x="446" y="302"/>
                    <a:pt x="436" y="332"/>
                    <a:pt x="372" y="294"/>
                  </a:cubicBezTo>
                  <a:cubicBezTo>
                    <a:pt x="217" y="199"/>
                    <a:pt x="252" y="106"/>
                    <a:pt x="156" y="46"/>
                  </a:cubicBezTo>
                  <a:cubicBezTo>
                    <a:pt x="90" y="4"/>
                    <a:pt x="47" y="22"/>
                    <a:pt x="17" y="23"/>
                  </a:cubicBezTo>
                  <a:cubicBezTo>
                    <a:pt x="17" y="23"/>
                    <a:pt x="0" y="27"/>
                    <a:pt x="18" y="36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4" name="Freeform 320">
              <a:extLst>
                <a:ext uri="{FF2B5EF4-FFF2-40B4-BE49-F238E27FC236}">
                  <a16:creationId xmlns:a16="http://schemas.microsoft.com/office/drawing/2014/main" id="{8D52BA97-F43A-4CB9-B855-6577EA14D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2958"/>
              <a:ext cx="4" cy="14"/>
            </a:xfrm>
            <a:custGeom>
              <a:avLst/>
              <a:gdLst>
                <a:gd name="T0" fmla="*/ 0 w 2"/>
                <a:gd name="T1" fmla="*/ 0 h 8"/>
                <a:gd name="T2" fmla="*/ 16 w 2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3"/>
                    <a:pt x="1" y="6"/>
                    <a:pt x="2" y="8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5" name="Freeform 321">
              <a:extLst>
                <a:ext uri="{FF2B5EF4-FFF2-40B4-BE49-F238E27FC236}">
                  <a16:creationId xmlns:a16="http://schemas.microsoft.com/office/drawing/2014/main" id="{7A1611E8-E9A1-45A9-9B4D-516D8EC80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956"/>
              <a:ext cx="9" cy="11"/>
            </a:xfrm>
            <a:custGeom>
              <a:avLst/>
              <a:gdLst>
                <a:gd name="T0" fmla="*/ 29 w 5"/>
                <a:gd name="T1" fmla="*/ 0 h 6"/>
                <a:gd name="T2" fmla="*/ 0 w 5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0"/>
                    <a:pt x="1" y="4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6" name="Freeform 322">
              <a:extLst>
                <a:ext uri="{FF2B5EF4-FFF2-40B4-BE49-F238E27FC236}">
                  <a16:creationId xmlns:a16="http://schemas.microsoft.com/office/drawing/2014/main" id="{30BF510A-097E-46FD-8966-B7739E4BA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950"/>
              <a:ext cx="17" cy="2"/>
            </a:xfrm>
            <a:custGeom>
              <a:avLst/>
              <a:gdLst>
                <a:gd name="T0" fmla="*/ 49 w 10"/>
                <a:gd name="T1" fmla="*/ 0 h 1"/>
                <a:gd name="T2" fmla="*/ 0 w 10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7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7" name="Freeform 323">
              <a:extLst>
                <a:ext uri="{FF2B5EF4-FFF2-40B4-BE49-F238E27FC236}">
                  <a16:creationId xmlns:a16="http://schemas.microsoft.com/office/drawing/2014/main" id="{921B0767-B34E-4A1E-95FA-C82A8D20F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2934"/>
              <a:ext cx="14" cy="9"/>
            </a:xfrm>
            <a:custGeom>
              <a:avLst/>
              <a:gdLst>
                <a:gd name="T0" fmla="*/ 44 w 8"/>
                <a:gd name="T1" fmla="*/ 29 h 5"/>
                <a:gd name="T2" fmla="*/ 0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5"/>
                  </a:moveTo>
                  <a:cubicBezTo>
                    <a:pt x="6" y="3"/>
                    <a:pt x="2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8" name="Freeform 324">
              <a:extLst>
                <a:ext uri="{FF2B5EF4-FFF2-40B4-BE49-F238E27FC236}">
                  <a16:creationId xmlns:a16="http://schemas.microsoft.com/office/drawing/2014/main" id="{1CC20C69-AC25-42CA-9238-5050C25D2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930"/>
              <a:ext cx="5" cy="13"/>
            </a:xfrm>
            <a:custGeom>
              <a:avLst/>
              <a:gdLst>
                <a:gd name="T0" fmla="*/ 13 w 3"/>
                <a:gd name="T1" fmla="*/ 45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9" name="Freeform 325">
              <a:extLst>
                <a:ext uri="{FF2B5EF4-FFF2-40B4-BE49-F238E27FC236}">
                  <a16:creationId xmlns:a16="http://schemas.microsoft.com/office/drawing/2014/main" id="{C5E382CD-145D-4E00-84DB-B95BB17DE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3739"/>
              <a:ext cx="7" cy="4"/>
            </a:xfrm>
            <a:custGeom>
              <a:avLst/>
              <a:gdLst>
                <a:gd name="T0" fmla="*/ 21 w 4"/>
                <a:gd name="T1" fmla="*/ 0 h 2"/>
                <a:gd name="T2" fmla="*/ 0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4" y="1"/>
                    <a:pt x="1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0" name="Freeform 326">
              <a:extLst>
                <a:ext uri="{FF2B5EF4-FFF2-40B4-BE49-F238E27FC236}">
                  <a16:creationId xmlns:a16="http://schemas.microsoft.com/office/drawing/2014/main" id="{9294BBA7-4059-42D9-ABC8-C5A5179B1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3743"/>
              <a:ext cx="4" cy="6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0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1" name="Freeform 327">
              <a:extLst>
                <a:ext uri="{FF2B5EF4-FFF2-40B4-BE49-F238E27FC236}">
                  <a16:creationId xmlns:a16="http://schemas.microsoft.com/office/drawing/2014/main" id="{26E8BD32-CBCB-4812-875B-696BC89AB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745"/>
              <a:ext cx="1" cy="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2" name="Freeform 328">
              <a:extLst>
                <a:ext uri="{FF2B5EF4-FFF2-40B4-BE49-F238E27FC236}">
                  <a16:creationId xmlns:a16="http://schemas.microsoft.com/office/drawing/2014/main" id="{AA1D15B0-7AD2-434B-B8D7-06F0CCFBA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3743"/>
              <a:ext cx="6" cy="6"/>
            </a:xfrm>
            <a:custGeom>
              <a:avLst/>
              <a:gdLst>
                <a:gd name="T0" fmla="*/ 0 w 3"/>
                <a:gd name="T1" fmla="*/ 0 h 3"/>
                <a:gd name="T2" fmla="*/ 24 w 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2" y="2"/>
                    <a:pt x="3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2">
            <a:extLst>
              <a:ext uri="{FF2B5EF4-FFF2-40B4-BE49-F238E27FC236}">
                <a16:creationId xmlns:a16="http://schemas.microsoft.com/office/drawing/2014/main" id="{520838D5-0DC5-4CD7-AF03-BEB48E03E68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3100"/>
              <a:t>Aortic valve regurgitation</a:t>
            </a:r>
          </a:p>
        </p:txBody>
      </p:sp>
      <p:grpSp>
        <p:nvGrpSpPr>
          <p:cNvPr id="77826" name="Group 349">
            <a:extLst>
              <a:ext uri="{FF2B5EF4-FFF2-40B4-BE49-F238E27FC236}">
                <a16:creationId xmlns:a16="http://schemas.microsoft.com/office/drawing/2014/main" id="{B843B855-81F7-42C8-B67A-9557CDC8910E}"/>
              </a:ext>
            </a:extLst>
          </p:cNvPr>
          <p:cNvGrpSpPr>
            <a:grpSpLocks/>
          </p:cNvGrpSpPr>
          <p:nvPr/>
        </p:nvGrpSpPr>
        <p:grpSpPr bwMode="auto">
          <a:xfrm>
            <a:off x="4151313" y="1384300"/>
            <a:ext cx="3976687" cy="4997450"/>
            <a:chOff x="1685" y="765"/>
            <a:chExt cx="2505" cy="3148"/>
          </a:xfrm>
        </p:grpSpPr>
        <p:sp>
          <p:nvSpPr>
            <p:cNvPr id="77827" name="Freeform 176">
              <a:extLst>
                <a:ext uri="{FF2B5EF4-FFF2-40B4-BE49-F238E27FC236}">
                  <a16:creationId xmlns:a16="http://schemas.microsoft.com/office/drawing/2014/main" id="{1E2C0C44-D119-4E0F-8FC2-819FDCE5E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517"/>
              <a:ext cx="1340" cy="2256"/>
            </a:xfrm>
            <a:custGeom>
              <a:avLst/>
              <a:gdLst>
                <a:gd name="T0" fmla="*/ 0 w 536"/>
                <a:gd name="T1" fmla="*/ 4567 h 902"/>
                <a:gd name="T2" fmla="*/ 408 w 536"/>
                <a:gd name="T3" fmla="*/ 0 h 902"/>
                <a:gd name="T4" fmla="*/ 3063 w 536"/>
                <a:gd name="T5" fmla="*/ 33 h 902"/>
                <a:gd name="T6" fmla="*/ 3645 w 536"/>
                <a:gd name="T7" fmla="*/ 2334 h 902"/>
                <a:gd name="T8" fmla="*/ 3470 w 536"/>
                <a:gd name="T9" fmla="*/ 9577 h 902"/>
                <a:gd name="T10" fmla="*/ 3050 w 536"/>
                <a:gd name="T11" fmla="*/ 12811 h 902"/>
                <a:gd name="T12" fmla="*/ 720 w 536"/>
                <a:gd name="T13" fmla="*/ 12718 h 902"/>
                <a:gd name="T14" fmla="*/ 375 w 536"/>
                <a:gd name="T15" fmla="*/ 8576 h 902"/>
                <a:gd name="T16" fmla="*/ 375 w 536"/>
                <a:gd name="T17" fmla="*/ 8576 h 902"/>
                <a:gd name="T18" fmla="*/ 0 w 536"/>
                <a:gd name="T19" fmla="*/ 4567 h 9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6" h="902">
                  <a:moveTo>
                    <a:pt x="0" y="292"/>
                  </a:moveTo>
                  <a:cubicBezTo>
                    <a:pt x="50" y="189"/>
                    <a:pt x="26" y="0"/>
                    <a:pt x="26" y="0"/>
                  </a:cubicBezTo>
                  <a:cubicBezTo>
                    <a:pt x="196" y="2"/>
                    <a:pt x="196" y="2"/>
                    <a:pt x="196" y="2"/>
                  </a:cubicBezTo>
                  <a:cubicBezTo>
                    <a:pt x="198" y="11"/>
                    <a:pt x="174" y="96"/>
                    <a:pt x="233" y="149"/>
                  </a:cubicBezTo>
                  <a:cubicBezTo>
                    <a:pt x="536" y="420"/>
                    <a:pt x="222" y="612"/>
                    <a:pt x="222" y="612"/>
                  </a:cubicBezTo>
                  <a:cubicBezTo>
                    <a:pt x="192" y="639"/>
                    <a:pt x="195" y="819"/>
                    <a:pt x="195" y="819"/>
                  </a:cubicBezTo>
                  <a:cubicBezTo>
                    <a:pt x="112" y="902"/>
                    <a:pt x="46" y="813"/>
                    <a:pt x="46" y="813"/>
                  </a:cubicBezTo>
                  <a:cubicBezTo>
                    <a:pt x="46" y="813"/>
                    <a:pt x="66" y="607"/>
                    <a:pt x="24" y="548"/>
                  </a:cubicBezTo>
                  <a:cubicBezTo>
                    <a:pt x="24" y="548"/>
                    <a:pt x="24" y="548"/>
                    <a:pt x="24" y="548"/>
                  </a:cubicBezTo>
                  <a:cubicBezTo>
                    <a:pt x="0" y="292"/>
                    <a:pt x="0" y="292"/>
                    <a:pt x="0" y="292"/>
                  </a:cubicBezTo>
                </a:path>
              </a:pathLst>
            </a:custGeom>
            <a:solidFill>
              <a:srgbClr val="A4C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28" name="Freeform 177">
              <a:extLst>
                <a:ext uri="{FF2B5EF4-FFF2-40B4-BE49-F238E27FC236}">
                  <a16:creationId xmlns:a16="http://schemas.microsoft.com/office/drawing/2014/main" id="{2A27ABFA-B173-427F-8D40-7D0377CCF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515"/>
              <a:ext cx="1275" cy="2145"/>
            </a:xfrm>
            <a:custGeom>
              <a:avLst/>
              <a:gdLst>
                <a:gd name="T0" fmla="*/ 3238 w 510"/>
                <a:gd name="T1" fmla="*/ 2333 h 858"/>
                <a:gd name="T2" fmla="*/ 2658 w 510"/>
                <a:gd name="T3" fmla="*/ 33 h 858"/>
                <a:gd name="T4" fmla="*/ 0 w 510"/>
                <a:gd name="T5" fmla="*/ 0 h 858"/>
                <a:gd name="T6" fmla="*/ 0 w 510"/>
                <a:gd name="T7" fmla="*/ 20 h 858"/>
                <a:gd name="T8" fmla="*/ 1988 w 510"/>
                <a:gd name="T9" fmla="*/ 33 h 858"/>
                <a:gd name="T10" fmla="*/ 2563 w 510"/>
                <a:gd name="T11" fmla="*/ 2333 h 858"/>
                <a:gd name="T12" fmla="*/ 2395 w 510"/>
                <a:gd name="T13" fmla="*/ 9563 h 858"/>
                <a:gd name="T14" fmla="*/ 1970 w 510"/>
                <a:gd name="T15" fmla="*/ 12800 h 858"/>
                <a:gd name="T16" fmla="*/ 1175 w 510"/>
                <a:gd name="T17" fmla="*/ 13300 h 858"/>
                <a:gd name="T18" fmla="*/ 2625 w 510"/>
                <a:gd name="T19" fmla="*/ 12800 h 858"/>
                <a:gd name="T20" fmla="*/ 3063 w 510"/>
                <a:gd name="T21" fmla="*/ 9563 h 858"/>
                <a:gd name="T22" fmla="*/ 3238 w 510"/>
                <a:gd name="T23" fmla="*/ 2333 h 8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0" h="858">
                  <a:moveTo>
                    <a:pt x="207" y="149"/>
                  </a:moveTo>
                  <a:cubicBezTo>
                    <a:pt x="147" y="96"/>
                    <a:pt x="171" y="11"/>
                    <a:pt x="17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9" y="11"/>
                    <a:pt x="105" y="96"/>
                    <a:pt x="164" y="149"/>
                  </a:cubicBezTo>
                  <a:cubicBezTo>
                    <a:pt x="467" y="420"/>
                    <a:pt x="153" y="612"/>
                    <a:pt x="153" y="612"/>
                  </a:cubicBezTo>
                  <a:cubicBezTo>
                    <a:pt x="123" y="640"/>
                    <a:pt x="126" y="819"/>
                    <a:pt x="126" y="819"/>
                  </a:cubicBezTo>
                  <a:cubicBezTo>
                    <a:pt x="125" y="850"/>
                    <a:pt x="93" y="855"/>
                    <a:pt x="75" y="851"/>
                  </a:cubicBezTo>
                  <a:cubicBezTo>
                    <a:pt x="100" y="858"/>
                    <a:pt x="133" y="855"/>
                    <a:pt x="168" y="819"/>
                  </a:cubicBezTo>
                  <a:cubicBezTo>
                    <a:pt x="168" y="819"/>
                    <a:pt x="165" y="640"/>
                    <a:pt x="196" y="612"/>
                  </a:cubicBezTo>
                  <a:cubicBezTo>
                    <a:pt x="196" y="612"/>
                    <a:pt x="510" y="420"/>
                    <a:pt x="207" y="149"/>
                  </a:cubicBezTo>
                  <a:close/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29" name="Freeform 178">
              <a:extLst>
                <a:ext uri="{FF2B5EF4-FFF2-40B4-BE49-F238E27FC236}">
                  <a16:creationId xmlns:a16="http://schemas.microsoft.com/office/drawing/2014/main" id="{80B31EE8-6269-4070-9CA7-037FA4E01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1605"/>
              <a:ext cx="208" cy="320"/>
            </a:xfrm>
            <a:custGeom>
              <a:avLst/>
              <a:gdLst>
                <a:gd name="T0" fmla="*/ 1005 w 83"/>
                <a:gd name="T1" fmla="*/ 0 h 128"/>
                <a:gd name="T2" fmla="*/ 1035 w 83"/>
                <a:gd name="T3" fmla="*/ 333 h 128"/>
                <a:gd name="T4" fmla="*/ 1068 w 83"/>
                <a:gd name="T5" fmla="*/ 783 h 128"/>
                <a:gd name="T6" fmla="*/ 817 w 83"/>
                <a:gd name="T7" fmla="*/ 1395 h 128"/>
                <a:gd name="T8" fmla="*/ 722 w 83"/>
                <a:gd name="T9" fmla="*/ 1645 h 128"/>
                <a:gd name="T10" fmla="*/ 346 w 83"/>
                <a:gd name="T11" fmla="*/ 1800 h 128"/>
                <a:gd name="T12" fmla="*/ 125 w 83"/>
                <a:gd name="T13" fmla="*/ 1938 h 128"/>
                <a:gd name="T14" fmla="*/ 0 w 83"/>
                <a:gd name="T15" fmla="*/ 2000 h 128"/>
                <a:gd name="T16" fmla="*/ 584 w 83"/>
                <a:gd name="T17" fmla="*/ 1875 h 128"/>
                <a:gd name="T18" fmla="*/ 804 w 83"/>
                <a:gd name="T19" fmla="*/ 1783 h 128"/>
                <a:gd name="T20" fmla="*/ 1022 w 83"/>
                <a:gd name="T21" fmla="*/ 1738 h 128"/>
                <a:gd name="T22" fmla="*/ 1055 w 83"/>
                <a:gd name="T23" fmla="*/ 1520 h 128"/>
                <a:gd name="T24" fmla="*/ 1163 w 83"/>
                <a:gd name="T25" fmla="*/ 1313 h 128"/>
                <a:gd name="T26" fmla="*/ 1276 w 83"/>
                <a:gd name="T27" fmla="*/ 1125 h 128"/>
                <a:gd name="T28" fmla="*/ 1193 w 83"/>
                <a:gd name="T29" fmla="*/ 938 h 128"/>
                <a:gd name="T30" fmla="*/ 1163 w 83"/>
                <a:gd name="T31" fmla="*/ 750 h 1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3" h="128">
                  <a:moveTo>
                    <a:pt x="64" y="0"/>
                  </a:moveTo>
                  <a:cubicBezTo>
                    <a:pt x="66" y="6"/>
                    <a:pt x="65" y="15"/>
                    <a:pt x="66" y="21"/>
                  </a:cubicBezTo>
                  <a:cubicBezTo>
                    <a:pt x="66" y="31"/>
                    <a:pt x="68" y="40"/>
                    <a:pt x="68" y="50"/>
                  </a:cubicBezTo>
                  <a:cubicBezTo>
                    <a:pt x="67" y="65"/>
                    <a:pt x="56" y="75"/>
                    <a:pt x="52" y="89"/>
                  </a:cubicBezTo>
                  <a:cubicBezTo>
                    <a:pt x="50" y="94"/>
                    <a:pt x="51" y="101"/>
                    <a:pt x="46" y="105"/>
                  </a:cubicBezTo>
                  <a:cubicBezTo>
                    <a:pt x="40" y="110"/>
                    <a:pt x="29" y="111"/>
                    <a:pt x="22" y="115"/>
                  </a:cubicBezTo>
                  <a:cubicBezTo>
                    <a:pt x="17" y="118"/>
                    <a:pt x="13" y="121"/>
                    <a:pt x="8" y="124"/>
                  </a:cubicBezTo>
                  <a:cubicBezTo>
                    <a:pt x="5" y="125"/>
                    <a:pt x="2" y="126"/>
                    <a:pt x="0" y="128"/>
                  </a:cubicBezTo>
                  <a:cubicBezTo>
                    <a:pt x="12" y="128"/>
                    <a:pt x="25" y="123"/>
                    <a:pt x="37" y="120"/>
                  </a:cubicBezTo>
                  <a:cubicBezTo>
                    <a:pt x="42" y="119"/>
                    <a:pt x="46" y="116"/>
                    <a:pt x="51" y="114"/>
                  </a:cubicBezTo>
                  <a:cubicBezTo>
                    <a:pt x="55" y="112"/>
                    <a:pt x="60" y="112"/>
                    <a:pt x="65" y="111"/>
                  </a:cubicBezTo>
                  <a:cubicBezTo>
                    <a:pt x="67" y="106"/>
                    <a:pt x="67" y="102"/>
                    <a:pt x="67" y="97"/>
                  </a:cubicBezTo>
                  <a:cubicBezTo>
                    <a:pt x="68" y="91"/>
                    <a:pt x="70" y="88"/>
                    <a:pt x="74" y="84"/>
                  </a:cubicBezTo>
                  <a:cubicBezTo>
                    <a:pt x="77" y="80"/>
                    <a:pt x="83" y="78"/>
                    <a:pt x="81" y="72"/>
                  </a:cubicBezTo>
                  <a:cubicBezTo>
                    <a:pt x="80" y="68"/>
                    <a:pt x="77" y="64"/>
                    <a:pt x="76" y="60"/>
                  </a:cubicBezTo>
                  <a:cubicBezTo>
                    <a:pt x="75" y="56"/>
                    <a:pt x="75" y="52"/>
                    <a:pt x="74" y="48"/>
                  </a:cubicBezTo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30" name="Freeform 179">
              <a:extLst>
                <a:ext uri="{FF2B5EF4-FFF2-40B4-BE49-F238E27FC236}">
                  <a16:creationId xmlns:a16="http://schemas.microsoft.com/office/drawing/2014/main" id="{36AF53BF-B25E-4E4C-9A01-CB968D41A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1200"/>
              <a:ext cx="2405" cy="2658"/>
            </a:xfrm>
            <a:custGeom>
              <a:avLst/>
              <a:gdLst>
                <a:gd name="T0" fmla="*/ 8408 w 962"/>
                <a:gd name="T1" fmla="*/ 2500 h 1063"/>
                <a:gd name="T2" fmla="*/ 8220 w 962"/>
                <a:gd name="T3" fmla="*/ 1938 h 1063"/>
                <a:gd name="T4" fmla="*/ 10050 w 962"/>
                <a:gd name="T5" fmla="*/ 1800 h 1063"/>
                <a:gd name="T6" fmla="*/ 12238 w 962"/>
                <a:gd name="T7" fmla="*/ 5271 h 1063"/>
                <a:gd name="T8" fmla="*/ 13145 w 962"/>
                <a:gd name="T9" fmla="*/ 14213 h 1063"/>
                <a:gd name="T10" fmla="*/ 2750 w 962"/>
                <a:gd name="T11" fmla="*/ 12805 h 1063"/>
                <a:gd name="T12" fmla="*/ 1533 w 962"/>
                <a:gd name="T13" fmla="*/ 11160 h 1063"/>
                <a:gd name="T14" fmla="*/ 270 w 962"/>
                <a:gd name="T15" fmla="*/ 7691 h 1063"/>
                <a:gd name="T16" fmla="*/ 688 w 962"/>
                <a:gd name="T17" fmla="*/ 5864 h 1063"/>
                <a:gd name="T18" fmla="*/ 1425 w 962"/>
                <a:gd name="T19" fmla="*/ 4896 h 1063"/>
                <a:gd name="T20" fmla="*/ 2563 w 962"/>
                <a:gd name="T21" fmla="*/ 4408 h 1063"/>
                <a:gd name="T22" fmla="*/ 4283 w 962"/>
                <a:gd name="T23" fmla="*/ 5313 h 1063"/>
                <a:gd name="T24" fmla="*/ 5095 w 962"/>
                <a:gd name="T25" fmla="*/ 6314 h 1063"/>
                <a:gd name="T26" fmla="*/ 8408 w 962"/>
                <a:gd name="T27" fmla="*/ 2500 h 10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2" h="1063">
                  <a:moveTo>
                    <a:pt x="538" y="160"/>
                  </a:moveTo>
                  <a:cubicBezTo>
                    <a:pt x="537" y="160"/>
                    <a:pt x="526" y="124"/>
                    <a:pt x="526" y="124"/>
                  </a:cubicBezTo>
                  <a:cubicBezTo>
                    <a:pt x="526" y="124"/>
                    <a:pt x="590" y="116"/>
                    <a:pt x="643" y="115"/>
                  </a:cubicBezTo>
                  <a:cubicBezTo>
                    <a:pt x="795" y="111"/>
                    <a:pt x="783" y="337"/>
                    <a:pt x="783" y="337"/>
                  </a:cubicBezTo>
                  <a:cubicBezTo>
                    <a:pt x="880" y="387"/>
                    <a:pt x="962" y="862"/>
                    <a:pt x="841" y="909"/>
                  </a:cubicBezTo>
                  <a:cubicBezTo>
                    <a:pt x="442" y="1063"/>
                    <a:pt x="227" y="850"/>
                    <a:pt x="176" y="819"/>
                  </a:cubicBezTo>
                  <a:cubicBezTo>
                    <a:pt x="126" y="788"/>
                    <a:pt x="137" y="737"/>
                    <a:pt x="98" y="714"/>
                  </a:cubicBezTo>
                  <a:cubicBezTo>
                    <a:pt x="0" y="655"/>
                    <a:pt x="28" y="523"/>
                    <a:pt x="17" y="492"/>
                  </a:cubicBezTo>
                  <a:cubicBezTo>
                    <a:pt x="5" y="461"/>
                    <a:pt x="32" y="407"/>
                    <a:pt x="44" y="375"/>
                  </a:cubicBezTo>
                  <a:cubicBezTo>
                    <a:pt x="56" y="344"/>
                    <a:pt x="79" y="344"/>
                    <a:pt x="91" y="313"/>
                  </a:cubicBezTo>
                  <a:cubicBezTo>
                    <a:pt x="102" y="282"/>
                    <a:pt x="137" y="298"/>
                    <a:pt x="164" y="282"/>
                  </a:cubicBezTo>
                  <a:cubicBezTo>
                    <a:pt x="192" y="267"/>
                    <a:pt x="263" y="317"/>
                    <a:pt x="274" y="340"/>
                  </a:cubicBezTo>
                  <a:cubicBezTo>
                    <a:pt x="286" y="363"/>
                    <a:pt x="320" y="397"/>
                    <a:pt x="326" y="404"/>
                  </a:cubicBezTo>
                  <a:cubicBezTo>
                    <a:pt x="271" y="0"/>
                    <a:pt x="538" y="160"/>
                    <a:pt x="538" y="160"/>
                  </a:cubicBezTo>
                  <a:close/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31" name="Freeform 180">
              <a:extLst>
                <a:ext uri="{FF2B5EF4-FFF2-40B4-BE49-F238E27FC236}">
                  <a16:creationId xmlns:a16="http://schemas.microsoft.com/office/drawing/2014/main" id="{436CFA33-A63A-43A2-878E-DFB3AC058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952"/>
              <a:ext cx="297" cy="553"/>
            </a:xfrm>
            <a:custGeom>
              <a:avLst/>
              <a:gdLst>
                <a:gd name="T0" fmla="*/ 1849 w 119"/>
                <a:gd name="T1" fmla="*/ 3463 h 221"/>
                <a:gd name="T2" fmla="*/ 1465 w 119"/>
                <a:gd name="T3" fmla="*/ 2943 h 221"/>
                <a:gd name="T4" fmla="*/ 1071 w 119"/>
                <a:gd name="T5" fmla="*/ 2472 h 221"/>
                <a:gd name="T6" fmla="*/ 499 w 119"/>
                <a:gd name="T7" fmla="*/ 1534 h 221"/>
                <a:gd name="T8" fmla="*/ 312 w 119"/>
                <a:gd name="T9" fmla="*/ 846 h 221"/>
                <a:gd name="T10" fmla="*/ 0 w 119"/>
                <a:gd name="T11" fmla="*/ 0 h 221"/>
                <a:gd name="T12" fmla="*/ 200 w 119"/>
                <a:gd name="T13" fmla="*/ 145 h 221"/>
                <a:gd name="T14" fmla="*/ 592 w 119"/>
                <a:gd name="T15" fmla="*/ 520 h 221"/>
                <a:gd name="T16" fmla="*/ 1258 w 119"/>
                <a:gd name="T17" fmla="*/ 1616 h 221"/>
                <a:gd name="T18" fmla="*/ 1725 w 119"/>
                <a:gd name="T19" fmla="*/ 2410 h 221"/>
                <a:gd name="T20" fmla="*/ 1787 w 119"/>
                <a:gd name="T21" fmla="*/ 2963 h 2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221">
                  <a:moveTo>
                    <a:pt x="119" y="221"/>
                  </a:moveTo>
                  <a:cubicBezTo>
                    <a:pt x="111" y="209"/>
                    <a:pt x="104" y="198"/>
                    <a:pt x="94" y="188"/>
                  </a:cubicBezTo>
                  <a:cubicBezTo>
                    <a:pt x="84" y="179"/>
                    <a:pt x="77" y="168"/>
                    <a:pt x="69" y="158"/>
                  </a:cubicBezTo>
                  <a:cubicBezTo>
                    <a:pt x="53" y="140"/>
                    <a:pt x="40" y="121"/>
                    <a:pt x="32" y="98"/>
                  </a:cubicBezTo>
                  <a:cubicBezTo>
                    <a:pt x="28" y="83"/>
                    <a:pt x="26" y="68"/>
                    <a:pt x="20" y="54"/>
                  </a:cubicBezTo>
                  <a:cubicBezTo>
                    <a:pt x="13" y="36"/>
                    <a:pt x="12" y="16"/>
                    <a:pt x="0" y="0"/>
                  </a:cubicBezTo>
                  <a:cubicBezTo>
                    <a:pt x="5" y="1"/>
                    <a:pt x="9" y="5"/>
                    <a:pt x="13" y="9"/>
                  </a:cubicBezTo>
                  <a:cubicBezTo>
                    <a:pt x="21" y="17"/>
                    <a:pt x="30" y="25"/>
                    <a:pt x="38" y="33"/>
                  </a:cubicBezTo>
                  <a:cubicBezTo>
                    <a:pt x="57" y="53"/>
                    <a:pt x="67" y="79"/>
                    <a:pt x="81" y="103"/>
                  </a:cubicBezTo>
                  <a:cubicBezTo>
                    <a:pt x="90" y="120"/>
                    <a:pt x="105" y="136"/>
                    <a:pt x="111" y="154"/>
                  </a:cubicBezTo>
                  <a:cubicBezTo>
                    <a:pt x="116" y="166"/>
                    <a:pt x="115" y="177"/>
                    <a:pt x="115" y="189"/>
                  </a:cubicBezTo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32" name="Freeform 181">
              <a:extLst>
                <a:ext uri="{FF2B5EF4-FFF2-40B4-BE49-F238E27FC236}">
                  <a16:creationId xmlns:a16="http://schemas.microsoft.com/office/drawing/2014/main" id="{4FF46C0E-16E3-4B74-ABDC-123934D7B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290"/>
              <a:ext cx="140" cy="552"/>
            </a:xfrm>
            <a:custGeom>
              <a:avLst/>
              <a:gdLst>
                <a:gd name="T0" fmla="*/ 875 w 56"/>
                <a:gd name="T1" fmla="*/ 3444 h 221"/>
                <a:gd name="T2" fmla="*/ 583 w 56"/>
                <a:gd name="T3" fmla="*/ 0 h 221"/>
                <a:gd name="T4" fmla="*/ 875 w 56"/>
                <a:gd name="T5" fmla="*/ 3444 h 2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21">
                  <a:moveTo>
                    <a:pt x="56" y="221"/>
                  </a:moveTo>
                  <a:cubicBezTo>
                    <a:pt x="23" y="166"/>
                    <a:pt x="0" y="90"/>
                    <a:pt x="37" y="0"/>
                  </a:cubicBezTo>
                  <a:cubicBezTo>
                    <a:pt x="56" y="221"/>
                    <a:pt x="56" y="221"/>
                    <a:pt x="56" y="221"/>
                  </a:cubicBezTo>
                </a:path>
              </a:pathLst>
            </a:custGeom>
            <a:solidFill>
              <a:srgbClr val="C2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33" name="Freeform 182">
              <a:extLst>
                <a:ext uri="{FF2B5EF4-FFF2-40B4-BE49-F238E27FC236}">
                  <a16:creationId xmlns:a16="http://schemas.microsoft.com/office/drawing/2014/main" id="{84E7C711-2796-49BD-A2BD-C5F8057CE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1515"/>
              <a:ext cx="235" cy="2123"/>
            </a:xfrm>
            <a:custGeom>
              <a:avLst/>
              <a:gdLst>
                <a:gd name="T0" fmla="*/ 1033 w 94"/>
                <a:gd name="T1" fmla="*/ 12713 h 849"/>
                <a:gd name="T2" fmla="*/ 688 w 94"/>
                <a:gd name="T3" fmla="*/ 8585 h 849"/>
                <a:gd name="T4" fmla="*/ 313 w 94"/>
                <a:gd name="T5" fmla="*/ 4584 h 849"/>
                <a:gd name="T6" fmla="*/ 720 w 94"/>
                <a:gd name="T7" fmla="*/ 20 h 849"/>
                <a:gd name="T8" fmla="*/ 408 w 94"/>
                <a:gd name="T9" fmla="*/ 0 h 849"/>
                <a:gd name="T10" fmla="*/ 0 w 94"/>
                <a:gd name="T11" fmla="*/ 4584 h 849"/>
                <a:gd name="T12" fmla="*/ 375 w 94"/>
                <a:gd name="T13" fmla="*/ 8585 h 849"/>
                <a:gd name="T14" fmla="*/ 720 w 94"/>
                <a:gd name="T15" fmla="*/ 12713 h 849"/>
                <a:gd name="T16" fmla="*/ 1470 w 94"/>
                <a:gd name="T17" fmla="*/ 13276 h 849"/>
                <a:gd name="T18" fmla="*/ 1033 w 94"/>
                <a:gd name="T19" fmla="*/ 12713 h 8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4" h="849">
                  <a:moveTo>
                    <a:pt x="66" y="813"/>
                  </a:moveTo>
                  <a:cubicBezTo>
                    <a:pt x="66" y="813"/>
                    <a:pt x="85" y="607"/>
                    <a:pt x="44" y="549"/>
                  </a:cubicBezTo>
                  <a:cubicBezTo>
                    <a:pt x="20" y="293"/>
                    <a:pt x="20" y="293"/>
                    <a:pt x="20" y="293"/>
                  </a:cubicBezTo>
                  <a:cubicBezTo>
                    <a:pt x="69" y="191"/>
                    <a:pt x="46" y="7"/>
                    <a:pt x="46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50" y="189"/>
                    <a:pt x="0" y="293"/>
                  </a:cubicBezTo>
                  <a:cubicBezTo>
                    <a:pt x="24" y="549"/>
                    <a:pt x="24" y="549"/>
                    <a:pt x="24" y="549"/>
                  </a:cubicBezTo>
                  <a:cubicBezTo>
                    <a:pt x="65" y="607"/>
                    <a:pt x="46" y="813"/>
                    <a:pt x="46" y="813"/>
                  </a:cubicBezTo>
                  <a:cubicBezTo>
                    <a:pt x="46" y="813"/>
                    <a:pt x="75" y="844"/>
                    <a:pt x="94" y="849"/>
                  </a:cubicBezTo>
                  <a:cubicBezTo>
                    <a:pt x="66" y="840"/>
                    <a:pt x="66" y="813"/>
                    <a:pt x="66" y="813"/>
                  </a:cubicBez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34" name="Freeform 183">
              <a:extLst>
                <a:ext uri="{FF2B5EF4-FFF2-40B4-BE49-F238E27FC236}">
                  <a16:creationId xmlns:a16="http://schemas.microsoft.com/office/drawing/2014/main" id="{63F3AE7D-459B-4FB8-A1CB-A38E19CBF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1757"/>
              <a:ext cx="552" cy="663"/>
            </a:xfrm>
            <a:custGeom>
              <a:avLst/>
              <a:gdLst>
                <a:gd name="T0" fmla="*/ 92 w 221"/>
                <a:gd name="T1" fmla="*/ 1083 h 265"/>
                <a:gd name="T2" fmla="*/ 355 w 221"/>
                <a:gd name="T3" fmla="*/ 283 h 265"/>
                <a:gd name="T4" fmla="*/ 967 w 221"/>
                <a:gd name="T5" fmla="*/ 20 h 265"/>
                <a:gd name="T6" fmla="*/ 3070 w 221"/>
                <a:gd name="T7" fmla="*/ 2534 h 265"/>
                <a:gd name="T8" fmla="*/ 3007 w 221"/>
                <a:gd name="T9" fmla="*/ 4151 h 265"/>
                <a:gd name="T10" fmla="*/ 1621 w 221"/>
                <a:gd name="T11" fmla="*/ 2097 h 265"/>
                <a:gd name="T12" fmla="*/ 92 w 221"/>
                <a:gd name="T13" fmla="*/ 1083 h 2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1" h="265">
                  <a:moveTo>
                    <a:pt x="6" y="69"/>
                  </a:moveTo>
                  <a:cubicBezTo>
                    <a:pt x="6" y="69"/>
                    <a:pt x="0" y="27"/>
                    <a:pt x="23" y="18"/>
                  </a:cubicBezTo>
                  <a:cubicBezTo>
                    <a:pt x="47" y="9"/>
                    <a:pt x="43" y="0"/>
                    <a:pt x="62" y="1"/>
                  </a:cubicBezTo>
                  <a:cubicBezTo>
                    <a:pt x="81" y="2"/>
                    <a:pt x="173" y="151"/>
                    <a:pt x="197" y="162"/>
                  </a:cubicBezTo>
                  <a:cubicBezTo>
                    <a:pt x="221" y="173"/>
                    <a:pt x="193" y="265"/>
                    <a:pt x="193" y="265"/>
                  </a:cubicBezTo>
                  <a:cubicBezTo>
                    <a:pt x="104" y="134"/>
                    <a:pt x="104" y="134"/>
                    <a:pt x="104" y="134"/>
                  </a:cubicBezTo>
                  <a:lnTo>
                    <a:pt x="6" y="69"/>
                  </a:lnTo>
                  <a:close/>
                </a:path>
              </a:pathLst>
            </a:custGeom>
            <a:solidFill>
              <a:srgbClr val="C2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35" name="Freeform 184">
              <a:extLst>
                <a:ext uri="{FF2B5EF4-FFF2-40B4-BE49-F238E27FC236}">
                  <a16:creationId xmlns:a16="http://schemas.microsoft.com/office/drawing/2014/main" id="{69688EF4-7454-4BBF-9E1E-42E238AE9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087"/>
              <a:ext cx="1960" cy="683"/>
            </a:xfrm>
            <a:custGeom>
              <a:avLst/>
              <a:gdLst>
                <a:gd name="T0" fmla="*/ 0 w 784"/>
                <a:gd name="T1" fmla="*/ 0 h 273"/>
                <a:gd name="T2" fmla="*/ 6188 w 784"/>
                <a:gd name="T3" fmla="*/ 4005 h 273"/>
                <a:gd name="T4" fmla="*/ 10250 w 784"/>
                <a:gd name="T5" fmla="*/ 3505 h 273"/>
                <a:gd name="T6" fmla="*/ 12250 w 784"/>
                <a:gd name="T7" fmla="*/ 1313 h 273"/>
                <a:gd name="T8" fmla="*/ 3750 w 784"/>
                <a:gd name="T9" fmla="*/ 2567 h 273"/>
                <a:gd name="T10" fmla="*/ 0 w 784"/>
                <a:gd name="T11" fmla="*/ 0 h 2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4" h="273">
                  <a:moveTo>
                    <a:pt x="0" y="0"/>
                  </a:moveTo>
                  <a:cubicBezTo>
                    <a:pt x="0" y="0"/>
                    <a:pt x="64" y="256"/>
                    <a:pt x="396" y="256"/>
                  </a:cubicBezTo>
                  <a:cubicBezTo>
                    <a:pt x="452" y="256"/>
                    <a:pt x="616" y="224"/>
                    <a:pt x="656" y="224"/>
                  </a:cubicBezTo>
                  <a:cubicBezTo>
                    <a:pt x="696" y="224"/>
                    <a:pt x="784" y="184"/>
                    <a:pt x="784" y="84"/>
                  </a:cubicBezTo>
                  <a:cubicBezTo>
                    <a:pt x="784" y="84"/>
                    <a:pt x="592" y="273"/>
                    <a:pt x="240" y="164"/>
                  </a:cubicBezTo>
                  <a:cubicBezTo>
                    <a:pt x="72" y="1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36" name="Freeform 185">
              <a:extLst>
                <a:ext uri="{FF2B5EF4-FFF2-40B4-BE49-F238E27FC236}">
                  <a16:creationId xmlns:a16="http://schemas.microsoft.com/office/drawing/2014/main" id="{F561E6D6-5981-44AA-BDFA-D27814D58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557"/>
              <a:ext cx="100" cy="190"/>
            </a:xfrm>
            <a:custGeom>
              <a:avLst/>
              <a:gdLst>
                <a:gd name="T0" fmla="*/ 625 w 40"/>
                <a:gd name="T1" fmla="*/ 1188 h 76"/>
                <a:gd name="T2" fmla="*/ 438 w 40"/>
                <a:gd name="T3" fmla="*/ 0 h 76"/>
                <a:gd name="T4" fmla="*/ 625 w 40"/>
                <a:gd name="T5" fmla="*/ 1125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6">
                  <a:moveTo>
                    <a:pt x="40" y="76"/>
                  </a:moveTo>
                  <a:cubicBezTo>
                    <a:pt x="40" y="76"/>
                    <a:pt x="0" y="16"/>
                    <a:pt x="28" y="0"/>
                  </a:cubicBezTo>
                  <a:cubicBezTo>
                    <a:pt x="28" y="0"/>
                    <a:pt x="20" y="52"/>
                    <a:pt x="40" y="72"/>
                  </a:cubicBezTo>
                </a:path>
              </a:pathLst>
            </a:custGeom>
            <a:solidFill>
              <a:srgbClr val="75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37" name="Freeform 186">
              <a:extLst>
                <a:ext uri="{FF2B5EF4-FFF2-40B4-BE49-F238E27FC236}">
                  <a16:creationId xmlns:a16="http://schemas.microsoft.com/office/drawing/2014/main" id="{5BBE97D1-58F4-4841-97F9-E03DB2EB2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987"/>
              <a:ext cx="827" cy="920"/>
            </a:xfrm>
            <a:custGeom>
              <a:avLst/>
              <a:gdLst>
                <a:gd name="T0" fmla="*/ 4807 w 331"/>
                <a:gd name="T1" fmla="*/ 1938 h 368"/>
                <a:gd name="T2" fmla="*/ 4370 w 331"/>
                <a:gd name="T3" fmla="*/ 1063 h 368"/>
                <a:gd name="T4" fmla="*/ 3433 w 331"/>
                <a:gd name="T5" fmla="*/ 188 h 368"/>
                <a:gd name="T6" fmla="*/ 1686 w 331"/>
                <a:gd name="T7" fmla="*/ 0 h 368"/>
                <a:gd name="T8" fmla="*/ 312 w 331"/>
                <a:gd name="T9" fmla="*/ 1438 h 368"/>
                <a:gd name="T10" fmla="*/ 0 w 331"/>
                <a:gd name="T11" fmla="*/ 2313 h 368"/>
                <a:gd name="T12" fmla="*/ 0 w 331"/>
                <a:gd name="T13" fmla="*/ 3625 h 368"/>
                <a:gd name="T14" fmla="*/ 312 w 331"/>
                <a:gd name="T15" fmla="*/ 4875 h 368"/>
                <a:gd name="T16" fmla="*/ 937 w 331"/>
                <a:gd name="T17" fmla="*/ 5750 h 368"/>
                <a:gd name="T18" fmla="*/ 4120 w 331"/>
                <a:gd name="T19" fmla="*/ 5300 h 368"/>
                <a:gd name="T20" fmla="*/ 4162 w 331"/>
                <a:gd name="T21" fmla="*/ 4675 h 368"/>
                <a:gd name="T22" fmla="*/ 5162 w 331"/>
                <a:gd name="T23" fmla="*/ 2988 h 3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1" h="368">
                  <a:moveTo>
                    <a:pt x="308" y="124"/>
                  </a:moveTo>
                  <a:cubicBezTo>
                    <a:pt x="280" y="68"/>
                    <a:pt x="280" y="68"/>
                    <a:pt x="280" y="68"/>
                  </a:cubicBezTo>
                  <a:cubicBezTo>
                    <a:pt x="220" y="12"/>
                    <a:pt x="220" y="12"/>
                    <a:pt x="220" y="12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20" y="312"/>
                    <a:pt x="20" y="312"/>
                    <a:pt x="20" y="312"/>
                  </a:cubicBezTo>
                  <a:cubicBezTo>
                    <a:pt x="60" y="368"/>
                    <a:pt x="60" y="368"/>
                    <a:pt x="60" y="368"/>
                  </a:cubicBezTo>
                  <a:cubicBezTo>
                    <a:pt x="60" y="368"/>
                    <a:pt x="199" y="316"/>
                    <a:pt x="264" y="339"/>
                  </a:cubicBezTo>
                  <a:cubicBezTo>
                    <a:pt x="264" y="339"/>
                    <a:pt x="262" y="332"/>
                    <a:pt x="267" y="299"/>
                  </a:cubicBezTo>
                  <a:cubicBezTo>
                    <a:pt x="270" y="275"/>
                    <a:pt x="306" y="224"/>
                    <a:pt x="331" y="191"/>
                  </a:cubicBezTo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38" name="Oval 187">
              <a:extLst>
                <a:ext uri="{FF2B5EF4-FFF2-40B4-BE49-F238E27FC236}">
                  <a16:creationId xmlns:a16="http://schemas.microsoft.com/office/drawing/2014/main" id="{DE8CF102-0BEB-4DC4-BCDB-507170B17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" y="2557"/>
              <a:ext cx="340" cy="200"/>
            </a:xfrm>
            <a:prstGeom prst="ellipse">
              <a:avLst/>
            </a:pr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839" name="Freeform 188">
              <a:extLst>
                <a:ext uri="{FF2B5EF4-FFF2-40B4-BE49-F238E27FC236}">
                  <a16:creationId xmlns:a16="http://schemas.microsoft.com/office/drawing/2014/main" id="{6A37A8FB-FB2A-4104-BDBA-D39633AC7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507"/>
              <a:ext cx="280" cy="210"/>
            </a:xfrm>
            <a:custGeom>
              <a:avLst/>
              <a:gdLst>
                <a:gd name="T0" fmla="*/ 1000 w 112"/>
                <a:gd name="T1" fmla="*/ 1313 h 84"/>
                <a:gd name="T2" fmla="*/ 1250 w 112"/>
                <a:gd name="T3" fmla="*/ 63 h 84"/>
                <a:gd name="T4" fmla="*/ 1750 w 112"/>
                <a:gd name="T5" fmla="*/ 0 h 84"/>
                <a:gd name="T6" fmla="*/ 1063 w 112"/>
                <a:gd name="T7" fmla="*/ 1000 h 84"/>
                <a:gd name="T8" fmla="*/ 1000 w 112"/>
                <a:gd name="T9" fmla="*/ 1313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84">
                  <a:moveTo>
                    <a:pt x="64" y="84"/>
                  </a:moveTo>
                  <a:cubicBezTo>
                    <a:pt x="64" y="84"/>
                    <a:pt x="0" y="42"/>
                    <a:pt x="80" y="4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2" y="0"/>
                    <a:pt x="20" y="12"/>
                    <a:pt x="68" y="64"/>
                  </a:cubicBezTo>
                  <a:lnTo>
                    <a:pt x="64" y="84"/>
                  </a:ln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0" name="Freeform 189">
              <a:extLst>
                <a:ext uri="{FF2B5EF4-FFF2-40B4-BE49-F238E27FC236}">
                  <a16:creationId xmlns:a16="http://schemas.microsoft.com/office/drawing/2014/main" id="{DB547246-8C33-43B0-96B3-6BF0C2412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952"/>
              <a:ext cx="760" cy="740"/>
            </a:xfrm>
            <a:custGeom>
              <a:avLst/>
              <a:gdLst>
                <a:gd name="T0" fmla="*/ 363 w 304"/>
                <a:gd name="T1" fmla="*/ 4625 h 296"/>
                <a:gd name="T2" fmla="*/ 1833 w 304"/>
                <a:gd name="T3" fmla="*/ 2050 h 296"/>
                <a:gd name="T4" fmla="*/ 4750 w 304"/>
                <a:gd name="T5" fmla="*/ 2175 h 296"/>
                <a:gd name="T6" fmla="*/ 4625 w 304"/>
                <a:gd name="T7" fmla="*/ 1438 h 296"/>
                <a:gd name="T8" fmla="*/ 3720 w 304"/>
                <a:gd name="T9" fmla="*/ 625 h 296"/>
                <a:gd name="T10" fmla="*/ 2408 w 304"/>
                <a:gd name="T11" fmla="*/ 0 h 296"/>
                <a:gd name="T12" fmla="*/ 925 w 304"/>
                <a:gd name="T13" fmla="*/ 738 h 296"/>
                <a:gd name="T14" fmla="*/ 95 w 304"/>
                <a:gd name="T15" fmla="*/ 1958 h 296"/>
                <a:gd name="T16" fmla="*/ 0 w 304"/>
                <a:gd name="T17" fmla="*/ 3333 h 296"/>
                <a:gd name="T18" fmla="*/ 363 w 304"/>
                <a:gd name="T19" fmla="*/ 4625 h 2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4" h="296">
                  <a:moveTo>
                    <a:pt x="23" y="296"/>
                  </a:moveTo>
                  <a:cubicBezTo>
                    <a:pt x="23" y="296"/>
                    <a:pt x="27" y="160"/>
                    <a:pt x="117" y="131"/>
                  </a:cubicBezTo>
                  <a:cubicBezTo>
                    <a:pt x="208" y="102"/>
                    <a:pt x="280" y="99"/>
                    <a:pt x="304" y="139"/>
                  </a:cubicBezTo>
                  <a:cubicBezTo>
                    <a:pt x="296" y="92"/>
                    <a:pt x="296" y="92"/>
                    <a:pt x="296" y="92"/>
                  </a:cubicBezTo>
                  <a:cubicBezTo>
                    <a:pt x="238" y="40"/>
                    <a:pt x="238" y="40"/>
                    <a:pt x="238" y="4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6" y="125"/>
                    <a:pt x="6" y="125"/>
                    <a:pt x="6" y="125"/>
                  </a:cubicBezTo>
                  <a:cubicBezTo>
                    <a:pt x="0" y="213"/>
                    <a:pt x="0" y="213"/>
                    <a:pt x="0" y="213"/>
                  </a:cubicBezTo>
                  <a:lnTo>
                    <a:pt x="23" y="296"/>
                  </a:ln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1" name="Freeform 190">
              <a:extLst>
                <a:ext uri="{FF2B5EF4-FFF2-40B4-BE49-F238E27FC236}">
                  <a16:creationId xmlns:a16="http://schemas.microsoft.com/office/drawing/2014/main" id="{072AB539-0787-4A00-9C13-516575320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1540"/>
              <a:ext cx="833" cy="565"/>
            </a:xfrm>
            <a:custGeom>
              <a:avLst/>
              <a:gdLst>
                <a:gd name="T0" fmla="*/ 1238 w 333"/>
                <a:gd name="T1" fmla="*/ 3533 h 226"/>
                <a:gd name="T2" fmla="*/ 3567 w 333"/>
                <a:gd name="T3" fmla="*/ 1033 h 226"/>
                <a:gd name="T4" fmla="*/ 5213 w 333"/>
                <a:gd name="T5" fmla="*/ 2533 h 226"/>
                <a:gd name="T6" fmla="*/ 5213 w 333"/>
                <a:gd name="T7" fmla="*/ 1313 h 226"/>
                <a:gd name="T8" fmla="*/ 4493 w 333"/>
                <a:gd name="T9" fmla="*/ 458 h 226"/>
                <a:gd name="T10" fmla="*/ 3397 w 333"/>
                <a:gd name="T11" fmla="*/ 83 h 226"/>
                <a:gd name="T12" fmla="*/ 2084 w 333"/>
                <a:gd name="T13" fmla="*/ 0 h 226"/>
                <a:gd name="T14" fmla="*/ 0 w 333"/>
                <a:gd name="T15" fmla="*/ 1458 h 226"/>
                <a:gd name="T16" fmla="*/ 1238 w 333"/>
                <a:gd name="T17" fmla="*/ 3533 h 2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3" h="226">
                  <a:moveTo>
                    <a:pt x="79" y="226"/>
                  </a:moveTo>
                  <a:cubicBezTo>
                    <a:pt x="79" y="226"/>
                    <a:pt x="71" y="25"/>
                    <a:pt x="228" y="66"/>
                  </a:cubicBezTo>
                  <a:cubicBezTo>
                    <a:pt x="291" y="82"/>
                    <a:pt x="281" y="165"/>
                    <a:pt x="333" y="162"/>
                  </a:cubicBezTo>
                  <a:cubicBezTo>
                    <a:pt x="333" y="84"/>
                    <a:pt x="333" y="84"/>
                    <a:pt x="333" y="84"/>
                  </a:cubicBezTo>
                  <a:cubicBezTo>
                    <a:pt x="287" y="29"/>
                    <a:pt x="287" y="29"/>
                    <a:pt x="287" y="29"/>
                  </a:cubicBezTo>
                  <a:cubicBezTo>
                    <a:pt x="287" y="29"/>
                    <a:pt x="219" y="5"/>
                    <a:pt x="217" y="5"/>
                  </a:cubicBezTo>
                  <a:cubicBezTo>
                    <a:pt x="215" y="5"/>
                    <a:pt x="133" y="0"/>
                    <a:pt x="133" y="0"/>
                  </a:cubicBezTo>
                  <a:cubicBezTo>
                    <a:pt x="0" y="93"/>
                    <a:pt x="0" y="93"/>
                    <a:pt x="0" y="93"/>
                  </a:cubicBezTo>
                  <a:lnTo>
                    <a:pt x="79" y="226"/>
                  </a:ln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2" name="Freeform 191">
              <a:extLst>
                <a:ext uri="{FF2B5EF4-FFF2-40B4-BE49-F238E27FC236}">
                  <a16:creationId xmlns:a16="http://schemas.microsoft.com/office/drawing/2014/main" id="{46DE0D39-C7DE-48CA-8B15-A481FDE34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1842"/>
              <a:ext cx="585" cy="470"/>
            </a:xfrm>
            <a:custGeom>
              <a:avLst/>
              <a:gdLst>
                <a:gd name="T0" fmla="*/ 470 w 234"/>
                <a:gd name="T1" fmla="*/ 0 h 188"/>
                <a:gd name="T2" fmla="*/ 2175 w 234"/>
                <a:gd name="T3" fmla="*/ 2063 h 188"/>
                <a:gd name="T4" fmla="*/ 3658 w 234"/>
                <a:gd name="T5" fmla="*/ 2938 h 188"/>
                <a:gd name="T6" fmla="*/ 1908 w 234"/>
                <a:gd name="T7" fmla="*/ 2188 h 188"/>
                <a:gd name="T8" fmla="*/ 1158 w 234"/>
                <a:gd name="T9" fmla="*/ 1783 h 188"/>
                <a:gd name="T10" fmla="*/ 0 w 234"/>
                <a:gd name="T11" fmla="*/ 470 h 188"/>
                <a:gd name="T12" fmla="*/ 470 w 234"/>
                <a:gd name="T13" fmla="*/ 0 h 1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4" h="188">
                  <a:moveTo>
                    <a:pt x="30" y="0"/>
                  </a:moveTo>
                  <a:cubicBezTo>
                    <a:pt x="30" y="0"/>
                    <a:pt x="63" y="113"/>
                    <a:pt x="139" y="132"/>
                  </a:cubicBezTo>
                  <a:cubicBezTo>
                    <a:pt x="148" y="134"/>
                    <a:pt x="231" y="141"/>
                    <a:pt x="234" y="188"/>
                  </a:cubicBezTo>
                  <a:cubicBezTo>
                    <a:pt x="234" y="188"/>
                    <a:pt x="211" y="147"/>
                    <a:pt x="122" y="140"/>
                  </a:cubicBezTo>
                  <a:cubicBezTo>
                    <a:pt x="103" y="138"/>
                    <a:pt x="83" y="123"/>
                    <a:pt x="74" y="114"/>
                  </a:cubicBezTo>
                  <a:cubicBezTo>
                    <a:pt x="57" y="67"/>
                    <a:pt x="0" y="30"/>
                    <a:pt x="0" y="30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3" name="Freeform 192">
              <a:extLst>
                <a:ext uri="{FF2B5EF4-FFF2-40B4-BE49-F238E27FC236}">
                  <a16:creationId xmlns:a16="http://schemas.microsoft.com/office/drawing/2014/main" id="{4DEEEDB1-9895-45D3-B270-3B173629C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1842"/>
              <a:ext cx="585" cy="475"/>
            </a:xfrm>
            <a:custGeom>
              <a:avLst/>
              <a:gdLst>
                <a:gd name="T0" fmla="*/ 470 w 234"/>
                <a:gd name="T1" fmla="*/ 0 h 190"/>
                <a:gd name="T2" fmla="*/ 2175 w 234"/>
                <a:gd name="T3" fmla="*/ 2063 h 190"/>
                <a:gd name="T4" fmla="*/ 3658 w 234"/>
                <a:gd name="T5" fmla="*/ 2970 h 190"/>
                <a:gd name="T6" fmla="*/ 1908 w 234"/>
                <a:gd name="T7" fmla="*/ 2188 h 190"/>
                <a:gd name="T8" fmla="*/ 1158 w 234"/>
                <a:gd name="T9" fmla="*/ 1783 h 190"/>
                <a:gd name="T10" fmla="*/ 0 w 234"/>
                <a:gd name="T11" fmla="*/ 470 h 190"/>
                <a:gd name="T12" fmla="*/ 470 w 234"/>
                <a:gd name="T13" fmla="*/ 0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4" h="190">
                  <a:moveTo>
                    <a:pt x="30" y="0"/>
                  </a:moveTo>
                  <a:cubicBezTo>
                    <a:pt x="30" y="0"/>
                    <a:pt x="63" y="113"/>
                    <a:pt x="139" y="132"/>
                  </a:cubicBezTo>
                  <a:cubicBezTo>
                    <a:pt x="148" y="134"/>
                    <a:pt x="233" y="140"/>
                    <a:pt x="234" y="190"/>
                  </a:cubicBezTo>
                  <a:cubicBezTo>
                    <a:pt x="234" y="190"/>
                    <a:pt x="220" y="150"/>
                    <a:pt x="122" y="140"/>
                  </a:cubicBezTo>
                  <a:cubicBezTo>
                    <a:pt x="103" y="137"/>
                    <a:pt x="83" y="123"/>
                    <a:pt x="74" y="114"/>
                  </a:cubicBezTo>
                  <a:cubicBezTo>
                    <a:pt x="57" y="67"/>
                    <a:pt x="0" y="30"/>
                    <a:pt x="0" y="30"/>
                  </a:cubicBezTo>
                  <a:lnTo>
                    <a:pt x="30" y="0"/>
                  </a:lnTo>
                  <a:close/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4" name="Freeform 193">
              <a:extLst>
                <a:ext uri="{FF2B5EF4-FFF2-40B4-BE49-F238E27FC236}">
                  <a16:creationId xmlns:a16="http://schemas.microsoft.com/office/drawing/2014/main" id="{2FC9AE76-1C08-4904-B8AA-847130262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477"/>
              <a:ext cx="272" cy="148"/>
            </a:xfrm>
            <a:custGeom>
              <a:avLst/>
              <a:gdLst>
                <a:gd name="T0" fmla="*/ 0 w 109"/>
                <a:gd name="T1" fmla="*/ 597 h 59"/>
                <a:gd name="T2" fmla="*/ 1694 w 109"/>
                <a:gd name="T3" fmla="*/ 931 h 59"/>
                <a:gd name="T4" fmla="*/ 0 w 109"/>
                <a:gd name="T5" fmla="*/ 597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59">
                  <a:moveTo>
                    <a:pt x="0" y="38"/>
                  </a:moveTo>
                  <a:cubicBezTo>
                    <a:pt x="0" y="38"/>
                    <a:pt x="68" y="9"/>
                    <a:pt x="109" y="59"/>
                  </a:cubicBezTo>
                  <a:cubicBezTo>
                    <a:pt x="109" y="59"/>
                    <a:pt x="88" y="0"/>
                    <a:pt x="0" y="38"/>
                  </a:cubicBezTo>
                  <a:close/>
                </a:path>
              </a:pathLst>
            </a:custGeom>
            <a:solidFill>
              <a:srgbClr val="EA9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5" name="Freeform 194">
              <a:extLst>
                <a:ext uri="{FF2B5EF4-FFF2-40B4-BE49-F238E27FC236}">
                  <a16:creationId xmlns:a16="http://schemas.microsoft.com/office/drawing/2014/main" id="{54C2C59C-67E9-4E50-AB9E-FECCD9C5D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587"/>
              <a:ext cx="283" cy="155"/>
            </a:xfrm>
            <a:custGeom>
              <a:avLst/>
              <a:gdLst>
                <a:gd name="T0" fmla="*/ 1776 w 113"/>
                <a:gd name="T1" fmla="*/ 970 h 62"/>
                <a:gd name="T2" fmla="*/ 1335 w 113"/>
                <a:gd name="T3" fmla="*/ 0 h 62"/>
                <a:gd name="T4" fmla="*/ 1776 w 113"/>
                <a:gd name="T5" fmla="*/ 97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62">
                  <a:moveTo>
                    <a:pt x="113" y="62"/>
                  </a:moveTo>
                  <a:cubicBezTo>
                    <a:pt x="113" y="62"/>
                    <a:pt x="0" y="40"/>
                    <a:pt x="85" y="0"/>
                  </a:cubicBezTo>
                  <a:cubicBezTo>
                    <a:pt x="85" y="0"/>
                    <a:pt x="74" y="49"/>
                    <a:pt x="113" y="62"/>
                  </a:cubicBezTo>
                  <a:close/>
                </a:path>
              </a:pathLst>
            </a:custGeom>
            <a:solidFill>
              <a:srgbClr val="AF5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6" name="Freeform 195">
              <a:extLst>
                <a:ext uri="{FF2B5EF4-FFF2-40B4-BE49-F238E27FC236}">
                  <a16:creationId xmlns:a16="http://schemas.microsoft.com/office/drawing/2014/main" id="{00398C6B-021B-4321-BE80-AF1573BE2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047"/>
              <a:ext cx="255" cy="165"/>
            </a:xfrm>
            <a:custGeom>
              <a:avLst/>
              <a:gdLst>
                <a:gd name="T0" fmla="*/ 988 w 102"/>
                <a:gd name="T1" fmla="*/ 1033 h 66"/>
                <a:gd name="T2" fmla="*/ 0 w 102"/>
                <a:gd name="T3" fmla="*/ 238 h 66"/>
                <a:gd name="T4" fmla="*/ 988 w 102"/>
                <a:gd name="T5" fmla="*/ 938 h 66"/>
                <a:gd name="T6" fmla="*/ 1595 w 102"/>
                <a:gd name="T7" fmla="*/ 95 h 66"/>
                <a:gd name="T8" fmla="*/ 988 w 102"/>
                <a:gd name="T9" fmla="*/ 103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66">
                  <a:moveTo>
                    <a:pt x="63" y="66"/>
                  </a:moveTo>
                  <a:cubicBezTo>
                    <a:pt x="63" y="66"/>
                    <a:pt x="48" y="7"/>
                    <a:pt x="0" y="15"/>
                  </a:cubicBezTo>
                  <a:cubicBezTo>
                    <a:pt x="0" y="15"/>
                    <a:pt x="48" y="0"/>
                    <a:pt x="63" y="60"/>
                  </a:cubicBezTo>
                  <a:cubicBezTo>
                    <a:pt x="63" y="60"/>
                    <a:pt x="64" y="4"/>
                    <a:pt x="102" y="6"/>
                  </a:cubicBezTo>
                  <a:cubicBezTo>
                    <a:pt x="102" y="6"/>
                    <a:pt x="73" y="2"/>
                    <a:pt x="63" y="66"/>
                  </a:cubicBezTo>
                  <a:close/>
                </a:path>
              </a:pathLst>
            </a:custGeom>
            <a:solidFill>
              <a:srgbClr val="AF5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7" name="Freeform 196">
              <a:extLst>
                <a:ext uri="{FF2B5EF4-FFF2-40B4-BE49-F238E27FC236}">
                  <a16:creationId xmlns:a16="http://schemas.microsoft.com/office/drawing/2014/main" id="{F4FA71FD-0673-4420-9E17-F307A9AC7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477"/>
              <a:ext cx="168" cy="313"/>
            </a:xfrm>
            <a:custGeom>
              <a:avLst/>
              <a:gdLst>
                <a:gd name="T0" fmla="*/ 33 w 67"/>
                <a:gd name="T1" fmla="*/ 1505 h 125"/>
                <a:gd name="T2" fmla="*/ 1056 w 67"/>
                <a:gd name="T3" fmla="*/ 1963 h 125"/>
                <a:gd name="T4" fmla="*/ 617 w 67"/>
                <a:gd name="T5" fmla="*/ 0 h 125"/>
                <a:gd name="T6" fmla="*/ 963 w 67"/>
                <a:gd name="T7" fmla="*/ 1805 h 125"/>
                <a:gd name="T8" fmla="*/ 33 w 67"/>
                <a:gd name="T9" fmla="*/ 1505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25">
                  <a:moveTo>
                    <a:pt x="2" y="96"/>
                  </a:moveTo>
                  <a:cubicBezTo>
                    <a:pt x="2" y="96"/>
                    <a:pt x="31" y="73"/>
                    <a:pt x="67" y="125"/>
                  </a:cubicBezTo>
                  <a:cubicBezTo>
                    <a:pt x="67" y="125"/>
                    <a:pt x="8" y="24"/>
                    <a:pt x="39" y="0"/>
                  </a:cubicBezTo>
                  <a:cubicBezTo>
                    <a:pt x="39" y="0"/>
                    <a:pt x="0" y="12"/>
                    <a:pt x="61" y="115"/>
                  </a:cubicBezTo>
                  <a:cubicBezTo>
                    <a:pt x="61" y="115"/>
                    <a:pt x="27" y="67"/>
                    <a:pt x="2" y="96"/>
                  </a:cubicBez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8" name="Freeform 197">
              <a:extLst>
                <a:ext uri="{FF2B5EF4-FFF2-40B4-BE49-F238E27FC236}">
                  <a16:creationId xmlns:a16="http://schemas.microsoft.com/office/drawing/2014/main" id="{13871E92-EC85-4F40-A05F-847F8A06B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687"/>
              <a:ext cx="97" cy="48"/>
            </a:xfrm>
            <a:custGeom>
              <a:avLst/>
              <a:gdLst>
                <a:gd name="T0" fmla="*/ 0 w 39"/>
                <a:gd name="T1" fmla="*/ 306 h 19"/>
                <a:gd name="T2" fmla="*/ 599 w 39"/>
                <a:gd name="T3" fmla="*/ 222 h 19"/>
                <a:gd name="T4" fmla="*/ 0 w 39"/>
                <a:gd name="T5" fmla="*/ 3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0" y="19"/>
                  </a:moveTo>
                  <a:cubicBezTo>
                    <a:pt x="0" y="19"/>
                    <a:pt x="13" y="0"/>
                    <a:pt x="39" y="14"/>
                  </a:cubicBezTo>
                  <a:cubicBezTo>
                    <a:pt x="39" y="14"/>
                    <a:pt x="14" y="9"/>
                    <a:pt x="0" y="19"/>
                  </a:cubicBezTo>
                  <a:close/>
                </a:path>
              </a:pathLst>
            </a:custGeom>
            <a:solidFill>
              <a:srgbClr val="EA9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9" name="Freeform 198">
              <a:extLst>
                <a:ext uri="{FF2B5EF4-FFF2-40B4-BE49-F238E27FC236}">
                  <a16:creationId xmlns:a16="http://schemas.microsoft.com/office/drawing/2014/main" id="{D90A819C-CB67-45B7-8495-4A675EB22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477"/>
              <a:ext cx="47" cy="115"/>
            </a:xfrm>
            <a:custGeom>
              <a:avLst/>
              <a:gdLst>
                <a:gd name="T0" fmla="*/ 287 w 19"/>
                <a:gd name="T1" fmla="*/ 0 h 46"/>
                <a:gd name="T2" fmla="*/ 195 w 19"/>
                <a:gd name="T3" fmla="*/ 720 h 46"/>
                <a:gd name="T4" fmla="*/ 287 w 1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6">
                  <a:moveTo>
                    <a:pt x="19" y="0"/>
                  </a:moveTo>
                  <a:cubicBezTo>
                    <a:pt x="19" y="0"/>
                    <a:pt x="0" y="12"/>
                    <a:pt x="13" y="46"/>
                  </a:cubicBezTo>
                  <a:cubicBezTo>
                    <a:pt x="13" y="46"/>
                    <a:pt x="7" y="18"/>
                    <a:pt x="19" y="0"/>
                  </a:cubicBezTo>
                  <a:close/>
                </a:path>
              </a:pathLst>
            </a:custGeom>
            <a:solidFill>
              <a:srgbClr val="EA9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0" name="Freeform 199">
              <a:extLst>
                <a:ext uri="{FF2B5EF4-FFF2-40B4-BE49-F238E27FC236}">
                  <a16:creationId xmlns:a16="http://schemas.microsoft.com/office/drawing/2014/main" id="{3192BC84-06A5-4E9A-BA91-59D8E70CC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885"/>
              <a:ext cx="205" cy="330"/>
            </a:xfrm>
            <a:custGeom>
              <a:avLst/>
              <a:gdLst>
                <a:gd name="T0" fmla="*/ 908 w 82"/>
                <a:gd name="T1" fmla="*/ 0 h 132"/>
                <a:gd name="T2" fmla="*/ 408 w 82"/>
                <a:gd name="T3" fmla="*/ 938 h 132"/>
                <a:gd name="T4" fmla="*/ 1283 w 82"/>
                <a:gd name="T5" fmla="*/ 2063 h 132"/>
                <a:gd name="T6" fmla="*/ 145 w 82"/>
                <a:gd name="T7" fmla="*/ 708 h 132"/>
                <a:gd name="T8" fmla="*/ 908 w 82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32">
                  <a:moveTo>
                    <a:pt x="58" y="0"/>
                  </a:moveTo>
                  <a:cubicBezTo>
                    <a:pt x="58" y="0"/>
                    <a:pt x="9" y="30"/>
                    <a:pt x="26" y="60"/>
                  </a:cubicBezTo>
                  <a:cubicBezTo>
                    <a:pt x="43" y="90"/>
                    <a:pt x="82" y="132"/>
                    <a:pt x="82" y="132"/>
                  </a:cubicBezTo>
                  <a:cubicBezTo>
                    <a:pt x="82" y="132"/>
                    <a:pt x="0" y="84"/>
                    <a:pt x="9" y="45"/>
                  </a:cubicBezTo>
                  <a:cubicBezTo>
                    <a:pt x="18" y="6"/>
                    <a:pt x="58" y="0"/>
                    <a:pt x="58" y="0"/>
                  </a:cubicBezTo>
                  <a:close/>
                </a:path>
              </a:pathLst>
            </a:custGeom>
            <a:solidFill>
              <a:srgbClr val="F8C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1" name="Freeform 200">
              <a:extLst>
                <a:ext uri="{FF2B5EF4-FFF2-40B4-BE49-F238E27FC236}">
                  <a16:creationId xmlns:a16="http://schemas.microsoft.com/office/drawing/2014/main" id="{5D85931A-04D2-4355-AB99-715885FB5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217"/>
              <a:ext cx="285" cy="290"/>
            </a:xfrm>
            <a:custGeom>
              <a:avLst/>
              <a:gdLst>
                <a:gd name="T0" fmla="*/ 470 w 114"/>
                <a:gd name="T1" fmla="*/ 408 h 116"/>
                <a:gd name="T2" fmla="*/ 0 w 114"/>
                <a:gd name="T3" fmla="*/ 0 h 116"/>
                <a:gd name="T4" fmla="*/ 438 w 114"/>
                <a:gd name="T5" fmla="*/ 708 h 116"/>
                <a:gd name="T6" fmla="*/ 1020 w 114"/>
                <a:gd name="T7" fmla="*/ 1175 h 116"/>
                <a:gd name="T8" fmla="*/ 1595 w 114"/>
                <a:gd name="T9" fmla="*/ 1813 h 116"/>
                <a:gd name="T10" fmla="*/ 1313 w 114"/>
                <a:gd name="T11" fmla="*/ 1363 h 116"/>
                <a:gd name="T12" fmla="*/ 720 w 114"/>
                <a:gd name="T13" fmla="*/ 800 h 116"/>
                <a:gd name="T14" fmla="*/ 470 w 114"/>
                <a:gd name="T15" fmla="*/ 408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16">
                  <a:moveTo>
                    <a:pt x="30" y="26"/>
                  </a:moveTo>
                  <a:cubicBezTo>
                    <a:pt x="17" y="11"/>
                    <a:pt x="0" y="0"/>
                    <a:pt x="0" y="0"/>
                  </a:cubicBezTo>
                  <a:cubicBezTo>
                    <a:pt x="0" y="0"/>
                    <a:pt x="24" y="28"/>
                    <a:pt x="28" y="45"/>
                  </a:cubicBezTo>
                  <a:cubicBezTo>
                    <a:pt x="32" y="62"/>
                    <a:pt x="62" y="52"/>
                    <a:pt x="65" y="75"/>
                  </a:cubicBezTo>
                  <a:cubicBezTo>
                    <a:pt x="67" y="99"/>
                    <a:pt x="96" y="91"/>
                    <a:pt x="102" y="116"/>
                  </a:cubicBezTo>
                  <a:cubicBezTo>
                    <a:pt x="102" y="116"/>
                    <a:pt x="114" y="107"/>
                    <a:pt x="84" y="87"/>
                  </a:cubicBezTo>
                  <a:cubicBezTo>
                    <a:pt x="54" y="67"/>
                    <a:pt x="72" y="54"/>
                    <a:pt x="46" y="51"/>
                  </a:cubicBezTo>
                  <a:cubicBezTo>
                    <a:pt x="36" y="49"/>
                    <a:pt x="37" y="34"/>
                    <a:pt x="30" y="26"/>
                  </a:cubicBezTo>
                  <a:close/>
                </a:path>
              </a:pathLst>
            </a:custGeom>
            <a:solidFill>
              <a:srgbClr val="F8C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2" name="Freeform 201">
              <a:extLst>
                <a:ext uri="{FF2B5EF4-FFF2-40B4-BE49-F238E27FC236}">
                  <a16:creationId xmlns:a16="http://schemas.microsoft.com/office/drawing/2014/main" id="{40B2C460-B61D-4485-A0A0-89C7D79EF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3162"/>
              <a:ext cx="242" cy="283"/>
            </a:xfrm>
            <a:custGeom>
              <a:avLst/>
              <a:gdLst>
                <a:gd name="T0" fmla="*/ 0 w 97"/>
                <a:gd name="T1" fmla="*/ 834 h 113"/>
                <a:gd name="T2" fmla="*/ 1382 w 97"/>
                <a:gd name="T3" fmla="*/ 0 h 113"/>
                <a:gd name="T4" fmla="*/ 0 w 97"/>
                <a:gd name="T5" fmla="*/ 834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13">
                  <a:moveTo>
                    <a:pt x="0" y="53"/>
                  </a:moveTo>
                  <a:cubicBezTo>
                    <a:pt x="0" y="53"/>
                    <a:pt x="75" y="97"/>
                    <a:pt x="89" y="0"/>
                  </a:cubicBezTo>
                  <a:cubicBezTo>
                    <a:pt x="89" y="0"/>
                    <a:pt x="97" y="113"/>
                    <a:pt x="0" y="53"/>
                  </a:cubicBezTo>
                  <a:close/>
                </a:path>
              </a:pathLst>
            </a:custGeom>
            <a:solidFill>
              <a:srgbClr val="F8C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3" name="Freeform 202">
              <a:extLst>
                <a:ext uri="{FF2B5EF4-FFF2-40B4-BE49-F238E27FC236}">
                  <a16:creationId xmlns:a16="http://schemas.microsoft.com/office/drawing/2014/main" id="{1CB51928-2B09-4680-90E7-05F84ADA4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2407"/>
              <a:ext cx="80" cy="375"/>
            </a:xfrm>
            <a:custGeom>
              <a:avLst/>
              <a:gdLst>
                <a:gd name="T0" fmla="*/ 500 w 32"/>
                <a:gd name="T1" fmla="*/ 2345 h 150"/>
                <a:gd name="T2" fmla="*/ 175 w 32"/>
                <a:gd name="T3" fmla="*/ 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50">
                  <a:moveTo>
                    <a:pt x="32" y="150"/>
                  </a:moveTo>
                  <a:cubicBezTo>
                    <a:pt x="11" y="108"/>
                    <a:pt x="0" y="54"/>
                    <a:pt x="11" y="0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4" name="Freeform 203">
              <a:extLst>
                <a:ext uri="{FF2B5EF4-FFF2-40B4-BE49-F238E27FC236}">
                  <a16:creationId xmlns:a16="http://schemas.microsoft.com/office/drawing/2014/main" id="{FD91BFAB-D2B2-43C8-B116-1BE2C3585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942"/>
              <a:ext cx="398" cy="828"/>
            </a:xfrm>
            <a:custGeom>
              <a:avLst/>
              <a:gdLst>
                <a:gd name="T0" fmla="*/ 2493 w 159"/>
                <a:gd name="T1" fmla="*/ 3304 h 331"/>
                <a:gd name="T2" fmla="*/ 2493 w 159"/>
                <a:gd name="T3" fmla="*/ 3880 h 331"/>
                <a:gd name="T4" fmla="*/ 175 w 159"/>
                <a:gd name="T5" fmla="*/ 3785 h 331"/>
                <a:gd name="T6" fmla="*/ 0 w 159"/>
                <a:gd name="T7" fmla="*/ 0 h 3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331">
                  <a:moveTo>
                    <a:pt x="159" y="211"/>
                  </a:moveTo>
                  <a:cubicBezTo>
                    <a:pt x="159" y="233"/>
                    <a:pt x="159" y="248"/>
                    <a:pt x="159" y="248"/>
                  </a:cubicBezTo>
                  <a:cubicBezTo>
                    <a:pt x="77" y="331"/>
                    <a:pt x="11" y="242"/>
                    <a:pt x="11" y="242"/>
                  </a:cubicBezTo>
                  <a:cubicBezTo>
                    <a:pt x="11" y="242"/>
                    <a:pt x="27" y="76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5" name="Freeform 204">
              <a:extLst>
                <a:ext uri="{FF2B5EF4-FFF2-40B4-BE49-F238E27FC236}">
                  <a16:creationId xmlns:a16="http://schemas.microsoft.com/office/drawing/2014/main" id="{6701FF0D-82DF-4880-9DA8-B8F523864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515"/>
              <a:ext cx="67" cy="615"/>
            </a:xfrm>
            <a:custGeom>
              <a:avLst/>
              <a:gdLst>
                <a:gd name="T0" fmla="*/ 0 w 27"/>
                <a:gd name="T1" fmla="*/ 3845 h 246"/>
                <a:gd name="T2" fmla="*/ 154 w 27"/>
                <a:gd name="T3" fmla="*/ 0 h 2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46">
                  <a:moveTo>
                    <a:pt x="0" y="246"/>
                  </a:moveTo>
                  <a:cubicBezTo>
                    <a:pt x="27" y="141"/>
                    <a:pt x="10" y="0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6" name="Freeform 205">
              <a:extLst>
                <a:ext uri="{FF2B5EF4-FFF2-40B4-BE49-F238E27FC236}">
                  <a16:creationId xmlns:a16="http://schemas.microsoft.com/office/drawing/2014/main" id="{9865F1EA-9FE2-4651-B88B-165A8CD95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090"/>
              <a:ext cx="1935" cy="823"/>
            </a:xfrm>
            <a:custGeom>
              <a:avLst/>
              <a:gdLst>
                <a:gd name="T0" fmla="*/ 11533 w 774"/>
                <a:gd name="T1" fmla="*/ 2659 h 329"/>
                <a:gd name="T2" fmla="*/ 845 w 774"/>
                <a:gd name="T3" fmla="*/ 1221 h 329"/>
                <a:gd name="T4" fmla="*/ 0 w 774"/>
                <a:gd name="T5" fmla="*/ 0 h 329"/>
                <a:gd name="T6" fmla="*/ 6188 w 774"/>
                <a:gd name="T7" fmla="*/ 3972 h 329"/>
                <a:gd name="T8" fmla="*/ 10250 w 774"/>
                <a:gd name="T9" fmla="*/ 3472 h 329"/>
                <a:gd name="T10" fmla="*/ 12095 w 774"/>
                <a:gd name="T11" fmla="*/ 2116 h 329"/>
                <a:gd name="T12" fmla="*/ 11533 w 774"/>
                <a:gd name="T13" fmla="*/ 2659 h 3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4" h="329">
                  <a:moveTo>
                    <a:pt x="738" y="170"/>
                  </a:moveTo>
                  <a:cubicBezTo>
                    <a:pt x="328" y="329"/>
                    <a:pt x="106" y="110"/>
                    <a:pt x="54" y="78"/>
                  </a:cubicBezTo>
                  <a:cubicBezTo>
                    <a:pt x="19" y="57"/>
                    <a:pt x="13" y="26"/>
                    <a:pt x="0" y="0"/>
                  </a:cubicBezTo>
                  <a:cubicBezTo>
                    <a:pt x="7" y="24"/>
                    <a:pt x="81" y="254"/>
                    <a:pt x="396" y="254"/>
                  </a:cubicBezTo>
                  <a:cubicBezTo>
                    <a:pt x="452" y="254"/>
                    <a:pt x="616" y="222"/>
                    <a:pt x="656" y="222"/>
                  </a:cubicBezTo>
                  <a:cubicBezTo>
                    <a:pt x="688" y="222"/>
                    <a:pt x="751" y="197"/>
                    <a:pt x="774" y="135"/>
                  </a:cubicBezTo>
                  <a:cubicBezTo>
                    <a:pt x="765" y="152"/>
                    <a:pt x="753" y="165"/>
                    <a:pt x="738" y="170"/>
                  </a:cubicBezTo>
                  <a:close/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7" name="Freeform 206">
              <a:extLst>
                <a:ext uri="{FF2B5EF4-FFF2-40B4-BE49-F238E27FC236}">
                  <a16:creationId xmlns:a16="http://schemas.microsoft.com/office/drawing/2014/main" id="{4E51A71C-51C7-4DBC-BAA5-62063559B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085"/>
              <a:ext cx="1935" cy="828"/>
            </a:xfrm>
            <a:custGeom>
              <a:avLst/>
              <a:gdLst>
                <a:gd name="T0" fmla="*/ 0 w 774"/>
                <a:gd name="T1" fmla="*/ 0 h 331"/>
                <a:gd name="T2" fmla="*/ 0 w 774"/>
                <a:gd name="T3" fmla="*/ 33 h 331"/>
                <a:gd name="T4" fmla="*/ 845 w 774"/>
                <a:gd name="T5" fmla="*/ 1251 h 331"/>
                <a:gd name="T6" fmla="*/ 11533 w 774"/>
                <a:gd name="T7" fmla="*/ 2692 h 331"/>
                <a:gd name="T8" fmla="*/ 12095 w 774"/>
                <a:gd name="T9" fmla="*/ 2146 h 3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4" h="331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3" y="28"/>
                    <a:pt x="19" y="59"/>
                    <a:pt x="54" y="80"/>
                  </a:cubicBezTo>
                  <a:cubicBezTo>
                    <a:pt x="106" y="112"/>
                    <a:pt x="328" y="331"/>
                    <a:pt x="738" y="172"/>
                  </a:cubicBezTo>
                  <a:cubicBezTo>
                    <a:pt x="753" y="167"/>
                    <a:pt x="765" y="154"/>
                    <a:pt x="774" y="137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8" name="Freeform 207">
              <a:extLst>
                <a:ext uri="{FF2B5EF4-FFF2-40B4-BE49-F238E27FC236}">
                  <a16:creationId xmlns:a16="http://schemas.microsoft.com/office/drawing/2014/main" id="{D9DF442F-BFF9-4FE9-9F88-43004BC43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1340"/>
              <a:ext cx="480" cy="975"/>
            </a:xfrm>
            <a:custGeom>
              <a:avLst/>
              <a:gdLst>
                <a:gd name="T0" fmla="*/ 270 w 192"/>
                <a:gd name="T1" fmla="*/ 0 h 390"/>
                <a:gd name="T2" fmla="*/ 300 w 192"/>
                <a:gd name="T3" fmla="*/ 2895 h 390"/>
                <a:gd name="T4" fmla="*/ 3000 w 192"/>
                <a:gd name="T5" fmla="*/ 6095 h 3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390">
                  <a:moveTo>
                    <a:pt x="17" y="0"/>
                  </a:moveTo>
                  <a:cubicBezTo>
                    <a:pt x="0" y="62"/>
                    <a:pt x="6" y="134"/>
                    <a:pt x="19" y="185"/>
                  </a:cubicBezTo>
                  <a:cubicBezTo>
                    <a:pt x="49" y="303"/>
                    <a:pt x="156" y="381"/>
                    <a:pt x="192" y="390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9" name="Line 208">
              <a:extLst>
                <a:ext uri="{FF2B5EF4-FFF2-40B4-BE49-F238E27FC236}">
                  <a16:creationId xmlns:a16="http://schemas.microsoft.com/office/drawing/2014/main" id="{FE9BFE8A-7FB9-4996-BBE8-673EB44657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5" y="2235"/>
              <a:ext cx="1" cy="1"/>
            </a:xfrm>
            <a:prstGeom prst="lin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0" name="Line 209">
              <a:extLst>
                <a:ext uri="{FF2B5EF4-FFF2-40B4-BE49-F238E27FC236}">
                  <a16:creationId xmlns:a16="http://schemas.microsoft.com/office/drawing/2014/main" id="{8979F263-9F24-4353-99B1-E969ACB3B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2" y="2162"/>
              <a:ext cx="1" cy="1"/>
            </a:xfrm>
            <a:prstGeom prst="lin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1" name="Line 210">
              <a:extLst>
                <a:ext uri="{FF2B5EF4-FFF2-40B4-BE49-F238E27FC236}">
                  <a16:creationId xmlns:a16="http://schemas.microsoft.com/office/drawing/2014/main" id="{F436CFF9-993D-497D-A94D-A1A31AEE8F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5" y="2237"/>
              <a:ext cx="1" cy="1"/>
            </a:xfrm>
            <a:prstGeom prst="line">
              <a:avLst/>
            </a:prstGeom>
            <a:noFill/>
            <a:ln w="158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2" name="Line 211">
              <a:extLst>
                <a:ext uri="{FF2B5EF4-FFF2-40B4-BE49-F238E27FC236}">
                  <a16:creationId xmlns:a16="http://schemas.microsoft.com/office/drawing/2014/main" id="{841B970A-8A6B-4FBF-B2F1-AAC9ADC2BD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5" y="2162"/>
              <a:ext cx="1" cy="1"/>
            </a:xfrm>
            <a:prstGeom prst="line">
              <a:avLst/>
            </a:prstGeom>
            <a:noFill/>
            <a:ln w="158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3" name="Freeform 212">
              <a:extLst>
                <a:ext uri="{FF2B5EF4-FFF2-40B4-BE49-F238E27FC236}">
                  <a16:creationId xmlns:a16="http://schemas.microsoft.com/office/drawing/2014/main" id="{DA75B022-BDDD-4A99-806B-3B5321FD7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832"/>
              <a:ext cx="92" cy="220"/>
            </a:xfrm>
            <a:custGeom>
              <a:avLst/>
              <a:gdLst>
                <a:gd name="T0" fmla="*/ 167 w 37"/>
                <a:gd name="T1" fmla="*/ 0 h 88"/>
                <a:gd name="T2" fmla="*/ 278 w 37"/>
                <a:gd name="T3" fmla="*/ 500 h 88"/>
                <a:gd name="T4" fmla="*/ 569 w 37"/>
                <a:gd name="T5" fmla="*/ 500 h 88"/>
                <a:gd name="T6" fmla="*/ 341 w 37"/>
                <a:gd name="T7" fmla="*/ 908 h 88"/>
                <a:gd name="T8" fmla="*/ 12 w 37"/>
                <a:gd name="T9" fmla="*/ 1375 h 88"/>
                <a:gd name="T10" fmla="*/ 12 w 37"/>
                <a:gd name="T11" fmla="*/ 1220 h 88"/>
                <a:gd name="T12" fmla="*/ 30 w 37"/>
                <a:gd name="T13" fmla="*/ 813 h 88"/>
                <a:gd name="T14" fmla="*/ 92 w 37"/>
                <a:gd name="T15" fmla="*/ 188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88">
                  <a:moveTo>
                    <a:pt x="11" y="0"/>
                  </a:moveTo>
                  <a:cubicBezTo>
                    <a:pt x="13" y="9"/>
                    <a:pt x="10" y="26"/>
                    <a:pt x="18" y="32"/>
                  </a:cubicBezTo>
                  <a:cubicBezTo>
                    <a:pt x="25" y="38"/>
                    <a:pt x="31" y="29"/>
                    <a:pt x="37" y="32"/>
                  </a:cubicBezTo>
                  <a:cubicBezTo>
                    <a:pt x="29" y="37"/>
                    <a:pt x="24" y="49"/>
                    <a:pt x="22" y="58"/>
                  </a:cubicBezTo>
                  <a:cubicBezTo>
                    <a:pt x="19" y="68"/>
                    <a:pt x="10" y="82"/>
                    <a:pt x="1" y="88"/>
                  </a:cubicBezTo>
                  <a:cubicBezTo>
                    <a:pt x="0" y="85"/>
                    <a:pt x="1" y="81"/>
                    <a:pt x="1" y="78"/>
                  </a:cubicBezTo>
                  <a:cubicBezTo>
                    <a:pt x="2" y="69"/>
                    <a:pt x="1" y="61"/>
                    <a:pt x="2" y="52"/>
                  </a:cubicBezTo>
                  <a:cubicBezTo>
                    <a:pt x="4" y="39"/>
                    <a:pt x="6" y="26"/>
                    <a:pt x="6" y="12"/>
                  </a:cubicBezTo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4" name="Freeform 213">
              <a:extLst>
                <a:ext uri="{FF2B5EF4-FFF2-40B4-BE49-F238E27FC236}">
                  <a16:creationId xmlns:a16="http://schemas.microsoft.com/office/drawing/2014/main" id="{C714A36A-0ABA-45F2-B764-B6465774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3237"/>
              <a:ext cx="183" cy="401"/>
            </a:xfrm>
            <a:custGeom>
              <a:avLst/>
              <a:gdLst>
                <a:gd name="T0" fmla="*/ 376 w 73"/>
                <a:gd name="T1" fmla="*/ 0 h 160"/>
                <a:gd name="T2" fmla="*/ 742 w 73"/>
                <a:gd name="T3" fmla="*/ 722 h 160"/>
                <a:gd name="T4" fmla="*/ 1068 w 73"/>
                <a:gd name="T5" fmla="*/ 1213 h 160"/>
                <a:gd name="T6" fmla="*/ 772 w 73"/>
                <a:gd name="T7" fmla="*/ 2331 h 160"/>
                <a:gd name="T8" fmla="*/ 396 w 73"/>
                <a:gd name="T9" fmla="*/ 145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60">
                  <a:moveTo>
                    <a:pt x="24" y="0"/>
                  </a:moveTo>
                  <a:cubicBezTo>
                    <a:pt x="30" y="17"/>
                    <a:pt x="36" y="32"/>
                    <a:pt x="47" y="46"/>
                  </a:cubicBezTo>
                  <a:cubicBezTo>
                    <a:pt x="55" y="57"/>
                    <a:pt x="64" y="64"/>
                    <a:pt x="68" y="77"/>
                  </a:cubicBezTo>
                  <a:cubicBezTo>
                    <a:pt x="73" y="94"/>
                    <a:pt x="72" y="142"/>
                    <a:pt x="49" y="148"/>
                  </a:cubicBezTo>
                  <a:cubicBezTo>
                    <a:pt x="0" y="160"/>
                    <a:pt x="25" y="32"/>
                    <a:pt x="25" y="9"/>
                  </a:cubicBezTo>
                </a:path>
              </a:pathLst>
            </a:custGeom>
            <a:solidFill>
              <a:srgbClr val="AFD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5" name="Freeform 214">
              <a:extLst>
                <a:ext uri="{FF2B5EF4-FFF2-40B4-BE49-F238E27FC236}">
                  <a16:creationId xmlns:a16="http://schemas.microsoft.com/office/drawing/2014/main" id="{B3F02787-866D-4CE2-8262-DDF62980E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3375"/>
              <a:ext cx="55" cy="217"/>
            </a:xfrm>
            <a:custGeom>
              <a:avLst/>
              <a:gdLst>
                <a:gd name="T0" fmla="*/ 0 w 22"/>
                <a:gd name="T1" fmla="*/ 125 h 87"/>
                <a:gd name="T2" fmla="*/ 283 w 22"/>
                <a:gd name="T3" fmla="*/ 853 h 87"/>
                <a:gd name="T4" fmla="*/ 0 w 22"/>
                <a:gd name="T5" fmla="*/ 262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7">
                  <a:moveTo>
                    <a:pt x="0" y="8"/>
                  </a:moveTo>
                  <a:cubicBezTo>
                    <a:pt x="0" y="19"/>
                    <a:pt x="4" y="87"/>
                    <a:pt x="18" y="55"/>
                  </a:cubicBezTo>
                  <a:cubicBezTo>
                    <a:pt x="22" y="45"/>
                    <a:pt x="17" y="0"/>
                    <a:pt x="0" y="17"/>
                  </a:cubicBezTo>
                </a:path>
              </a:pathLst>
            </a:custGeom>
            <a:solidFill>
              <a:srgbClr val="B9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6" name="Freeform 215">
              <a:extLst>
                <a:ext uri="{FF2B5EF4-FFF2-40B4-BE49-F238E27FC236}">
                  <a16:creationId xmlns:a16="http://schemas.microsoft.com/office/drawing/2014/main" id="{130476BB-48CB-4F73-B225-4110BCA14C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5" y="1455"/>
              <a:ext cx="2475" cy="2458"/>
            </a:xfrm>
            <a:custGeom>
              <a:avLst/>
              <a:gdLst>
                <a:gd name="T0" fmla="*/ 12595 w 990"/>
                <a:gd name="T1" fmla="*/ 3688 h 983"/>
                <a:gd name="T2" fmla="*/ 10345 w 990"/>
                <a:gd name="T3" fmla="*/ 125 h 983"/>
                <a:gd name="T4" fmla="*/ 8458 w 990"/>
                <a:gd name="T5" fmla="*/ 1333 h 983"/>
                <a:gd name="T6" fmla="*/ 10938 w 990"/>
                <a:gd name="T7" fmla="*/ 783 h 983"/>
                <a:gd name="T8" fmla="*/ 11658 w 990"/>
                <a:gd name="T9" fmla="*/ 4063 h 983"/>
                <a:gd name="T10" fmla="*/ 10613 w 990"/>
                <a:gd name="T11" fmla="*/ 5364 h 983"/>
                <a:gd name="T12" fmla="*/ 12033 w 990"/>
                <a:gd name="T13" fmla="*/ 4939 h 983"/>
                <a:gd name="T14" fmla="*/ 12845 w 990"/>
                <a:gd name="T15" fmla="*/ 5751 h 983"/>
                <a:gd name="T16" fmla="*/ 13283 w 990"/>
                <a:gd name="T17" fmla="*/ 6441 h 983"/>
                <a:gd name="T18" fmla="*/ 13533 w 990"/>
                <a:gd name="T19" fmla="*/ 7692 h 983"/>
                <a:gd name="T20" fmla="*/ 13408 w 990"/>
                <a:gd name="T21" fmla="*/ 8879 h 983"/>
                <a:gd name="T22" fmla="*/ 13595 w 990"/>
                <a:gd name="T23" fmla="*/ 9692 h 983"/>
                <a:gd name="T24" fmla="*/ 13533 w 990"/>
                <a:gd name="T25" fmla="*/ 10380 h 983"/>
                <a:gd name="T26" fmla="*/ 12095 w 990"/>
                <a:gd name="T27" fmla="*/ 11192 h 983"/>
                <a:gd name="T28" fmla="*/ 8220 w 990"/>
                <a:gd name="T29" fmla="*/ 6126 h 983"/>
                <a:gd name="T30" fmla="*/ 7613 w 990"/>
                <a:gd name="T31" fmla="*/ 5739 h 983"/>
                <a:gd name="T32" fmla="*/ 7395 w 990"/>
                <a:gd name="T33" fmla="*/ 5584 h 983"/>
                <a:gd name="T34" fmla="*/ 6550 w 990"/>
                <a:gd name="T35" fmla="*/ 5346 h 983"/>
                <a:gd name="T36" fmla="*/ 5813 w 990"/>
                <a:gd name="T37" fmla="*/ 4939 h 983"/>
                <a:gd name="T38" fmla="*/ 5113 w 990"/>
                <a:gd name="T39" fmla="*/ 4333 h 983"/>
                <a:gd name="T40" fmla="*/ 4533 w 990"/>
                <a:gd name="T41" fmla="*/ 3563 h 983"/>
                <a:gd name="T42" fmla="*/ 2658 w 990"/>
                <a:gd name="T43" fmla="*/ 2813 h 983"/>
                <a:gd name="T44" fmla="*/ 1470 w 990"/>
                <a:gd name="T45" fmla="*/ 3313 h 983"/>
                <a:gd name="T46" fmla="*/ 720 w 990"/>
                <a:gd name="T47" fmla="*/ 4313 h 983"/>
                <a:gd name="T48" fmla="*/ 188 w 990"/>
                <a:gd name="T49" fmla="*/ 6191 h 983"/>
                <a:gd name="T50" fmla="*/ 1595 w 990"/>
                <a:gd name="T51" fmla="*/ 9754 h 983"/>
                <a:gd name="T52" fmla="*/ 2845 w 990"/>
                <a:gd name="T53" fmla="*/ 11442 h 983"/>
                <a:gd name="T54" fmla="*/ 13533 w 990"/>
                <a:gd name="T55" fmla="*/ 12880 h 983"/>
                <a:gd name="T56" fmla="*/ 12595 w 990"/>
                <a:gd name="T57" fmla="*/ 3688 h 983"/>
                <a:gd name="T58" fmla="*/ 3470 w 990"/>
                <a:gd name="T59" fmla="*/ 10942 h 983"/>
                <a:gd name="T60" fmla="*/ 3095 w 990"/>
                <a:gd name="T61" fmla="*/ 9067 h 983"/>
                <a:gd name="T62" fmla="*/ 4675 w 990"/>
                <a:gd name="T63" fmla="*/ 8597 h 983"/>
                <a:gd name="T64" fmla="*/ 2345 w 990"/>
                <a:gd name="T65" fmla="*/ 8629 h 983"/>
                <a:gd name="T66" fmla="*/ 783 w 990"/>
                <a:gd name="T67" fmla="*/ 6691 h 983"/>
                <a:gd name="T68" fmla="*/ 1033 w 990"/>
                <a:gd name="T69" fmla="*/ 5064 h 983"/>
                <a:gd name="T70" fmla="*/ 1783 w 990"/>
                <a:gd name="T71" fmla="*/ 4063 h 983"/>
                <a:gd name="T72" fmla="*/ 3345 w 990"/>
                <a:gd name="T73" fmla="*/ 3626 h 983"/>
                <a:gd name="T74" fmla="*/ 4845 w 990"/>
                <a:gd name="T75" fmla="*/ 4626 h 983"/>
                <a:gd name="T76" fmla="*/ 5283 w 990"/>
                <a:gd name="T77" fmla="*/ 5751 h 983"/>
                <a:gd name="T78" fmla="*/ 4908 w 990"/>
                <a:gd name="T79" fmla="*/ 6879 h 983"/>
                <a:gd name="T80" fmla="*/ 4675 w 990"/>
                <a:gd name="T81" fmla="*/ 8597 h 983"/>
                <a:gd name="T82" fmla="*/ 5595 w 990"/>
                <a:gd name="T83" fmla="*/ 6754 h 983"/>
                <a:gd name="T84" fmla="*/ 6095 w 990"/>
                <a:gd name="T85" fmla="*/ 5814 h 983"/>
                <a:gd name="T86" fmla="*/ 5833 w 990"/>
                <a:gd name="T87" fmla="*/ 5459 h 983"/>
                <a:gd name="T88" fmla="*/ 5895 w 990"/>
                <a:gd name="T89" fmla="*/ 5459 h 983"/>
                <a:gd name="T90" fmla="*/ 6220 w 990"/>
                <a:gd name="T91" fmla="*/ 5584 h 983"/>
                <a:gd name="T92" fmla="*/ 6925 w 990"/>
                <a:gd name="T93" fmla="*/ 5959 h 983"/>
                <a:gd name="T94" fmla="*/ 7363 w 990"/>
                <a:gd name="T95" fmla="*/ 6629 h 983"/>
                <a:gd name="T96" fmla="*/ 8345 w 990"/>
                <a:gd name="T97" fmla="*/ 8379 h 983"/>
                <a:gd name="T98" fmla="*/ 10625 w 990"/>
                <a:gd name="T99" fmla="*/ 10942 h 983"/>
                <a:gd name="T100" fmla="*/ 3470 w 990"/>
                <a:gd name="T101" fmla="*/ 10942 h 98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0" h="983">
                  <a:moveTo>
                    <a:pt x="806" y="236"/>
                  </a:moveTo>
                  <a:cubicBezTo>
                    <a:pt x="806" y="236"/>
                    <a:pt x="818" y="0"/>
                    <a:pt x="662" y="8"/>
                  </a:cubicBezTo>
                  <a:cubicBezTo>
                    <a:pt x="506" y="16"/>
                    <a:pt x="541" y="85"/>
                    <a:pt x="541" y="85"/>
                  </a:cubicBezTo>
                  <a:cubicBezTo>
                    <a:pt x="541" y="85"/>
                    <a:pt x="622" y="19"/>
                    <a:pt x="700" y="50"/>
                  </a:cubicBezTo>
                  <a:cubicBezTo>
                    <a:pt x="772" y="78"/>
                    <a:pt x="774" y="228"/>
                    <a:pt x="746" y="260"/>
                  </a:cubicBezTo>
                  <a:cubicBezTo>
                    <a:pt x="718" y="292"/>
                    <a:pt x="680" y="303"/>
                    <a:pt x="679" y="343"/>
                  </a:cubicBezTo>
                  <a:cubicBezTo>
                    <a:pt x="679" y="343"/>
                    <a:pt x="720" y="279"/>
                    <a:pt x="770" y="316"/>
                  </a:cubicBezTo>
                  <a:cubicBezTo>
                    <a:pt x="809" y="345"/>
                    <a:pt x="766" y="349"/>
                    <a:pt x="822" y="368"/>
                  </a:cubicBezTo>
                  <a:cubicBezTo>
                    <a:pt x="834" y="372"/>
                    <a:pt x="814" y="392"/>
                    <a:pt x="850" y="412"/>
                  </a:cubicBezTo>
                  <a:cubicBezTo>
                    <a:pt x="886" y="432"/>
                    <a:pt x="846" y="468"/>
                    <a:pt x="866" y="492"/>
                  </a:cubicBezTo>
                  <a:cubicBezTo>
                    <a:pt x="886" y="516"/>
                    <a:pt x="816" y="522"/>
                    <a:pt x="858" y="568"/>
                  </a:cubicBezTo>
                  <a:cubicBezTo>
                    <a:pt x="894" y="608"/>
                    <a:pt x="838" y="604"/>
                    <a:pt x="870" y="620"/>
                  </a:cubicBezTo>
                  <a:cubicBezTo>
                    <a:pt x="885" y="628"/>
                    <a:pt x="854" y="644"/>
                    <a:pt x="866" y="664"/>
                  </a:cubicBezTo>
                  <a:cubicBezTo>
                    <a:pt x="878" y="684"/>
                    <a:pt x="850" y="784"/>
                    <a:pt x="774" y="716"/>
                  </a:cubicBezTo>
                  <a:cubicBezTo>
                    <a:pt x="698" y="648"/>
                    <a:pt x="581" y="397"/>
                    <a:pt x="526" y="392"/>
                  </a:cubicBezTo>
                  <a:cubicBezTo>
                    <a:pt x="516" y="391"/>
                    <a:pt x="498" y="374"/>
                    <a:pt x="487" y="367"/>
                  </a:cubicBezTo>
                  <a:cubicBezTo>
                    <a:pt x="483" y="363"/>
                    <a:pt x="478" y="359"/>
                    <a:pt x="473" y="357"/>
                  </a:cubicBezTo>
                  <a:cubicBezTo>
                    <a:pt x="457" y="349"/>
                    <a:pt x="438" y="345"/>
                    <a:pt x="419" y="342"/>
                  </a:cubicBezTo>
                  <a:cubicBezTo>
                    <a:pt x="403" y="340"/>
                    <a:pt x="385" y="326"/>
                    <a:pt x="372" y="316"/>
                  </a:cubicBezTo>
                  <a:cubicBezTo>
                    <a:pt x="361" y="306"/>
                    <a:pt x="343" y="280"/>
                    <a:pt x="327" y="277"/>
                  </a:cubicBezTo>
                  <a:cubicBezTo>
                    <a:pt x="313" y="260"/>
                    <a:pt x="310" y="255"/>
                    <a:pt x="290" y="228"/>
                  </a:cubicBezTo>
                  <a:cubicBezTo>
                    <a:pt x="274" y="206"/>
                    <a:pt x="198" y="164"/>
                    <a:pt x="170" y="180"/>
                  </a:cubicBezTo>
                  <a:cubicBezTo>
                    <a:pt x="142" y="196"/>
                    <a:pt x="106" y="180"/>
                    <a:pt x="94" y="212"/>
                  </a:cubicBezTo>
                  <a:cubicBezTo>
                    <a:pt x="82" y="244"/>
                    <a:pt x="58" y="244"/>
                    <a:pt x="46" y="276"/>
                  </a:cubicBezTo>
                  <a:cubicBezTo>
                    <a:pt x="34" y="308"/>
                    <a:pt x="0" y="364"/>
                    <a:pt x="12" y="396"/>
                  </a:cubicBezTo>
                  <a:cubicBezTo>
                    <a:pt x="24" y="428"/>
                    <a:pt x="1" y="563"/>
                    <a:pt x="102" y="624"/>
                  </a:cubicBezTo>
                  <a:cubicBezTo>
                    <a:pt x="142" y="648"/>
                    <a:pt x="130" y="700"/>
                    <a:pt x="182" y="732"/>
                  </a:cubicBezTo>
                  <a:cubicBezTo>
                    <a:pt x="234" y="764"/>
                    <a:pt x="455" y="983"/>
                    <a:pt x="866" y="824"/>
                  </a:cubicBezTo>
                  <a:cubicBezTo>
                    <a:pt x="990" y="776"/>
                    <a:pt x="906" y="288"/>
                    <a:pt x="806" y="236"/>
                  </a:cubicBezTo>
                  <a:close/>
                  <a:moveTo>
                    <a:pt x="222" y="700"/>
                  </a:moveTo>
                  <a:cubicBezTo>
                    <a:pt x="183" y="666"/>
                    <a:pt x="134" y="616"/>
                    <a:pt x="198" y="580"/>
                  </a:cubicBezTo>
                  <a:cubicBezTo>
                    <a:pt x="238" y="558"/>
                    <a:pt x="274" y="544"/>
                    <a:pt x="299" y="550"/>
                  </a:cubicBezTo>
                  <a:cubicBezTo>
                    <a:pt x="299" y="550"/>
                    <a:pt x="264" y="527"/>
                    <a:pt x="150" y="552"/>
                  </a:cubicBezTo>
                  <a:cubicBezTo>
                    <a:pt x="78" y="568"/>
                    <a:pt x="38" y="476"/>
                    <a:pt x="50" y="428"/>
                  </a:cubicBezTo>
                  <a:cubicBezTo>
                    <a:pt x="62" y="380"/>
                    <a:pt x="42" y="348"/>
                    <a:pt x="66" y="324"/>
                  </a:cubicBezTo>
                  <a:cubicBezTo>
                    <a:pt x="90" y="300"/>
                    <a:pt x="86" y="264"/>
                    <a:pt x="114" y="260"/>
                  </a:cubicBezTo>
                  <a:cubicBezTo>
                    <a:pt x="142" y="256"/>
                    <a:pt x="162" y="204"/>
                    <a:pt x="214" y="232"/>
                  </a:cubicBezTo>
                  <a:cubicBezTo>
                    <a:pt x="266" y="260"/>
                    <a:pt x="278" y="284"/>
                    <a:pt x="310" y="296"/>
                  </a:cubicBezTo>
                  <a:cubicBezTo>
                    <a:pt x="342" y="308"/>
                    <a:pt x="308" y="345"/>
                    <a:pt x="338" y="368"/>
                  </a:cubicBezTo>
                  <a:cubicBezTo>
                    <a:pt x="354" y="380"/>
                    <a:pt x="326" y="420"/>
                    <a:pt x="314" y="440"/>
                  </a:cubicBezTo>
                  <a:cubicBezTo>
                    <a:pt x="302" y="460"/>
                    <a:pt x="283" y="518"/>
                    <a:pt x="299" y="550"/>
                  </a:cubicBezTo>
                  <a:cubicBezTo>
                    <a:pt x="299" y="550"/>
                    <a:pt x="322" y="440"/>
                    <a:pt x="358" y="432"/>
                  </a:cubicBezTo>
                  <a:cubicBezTo>
                    <a:pt x="394" y="424"/>
                    <a:pt x="402" y="408"/>
                    <a:pt x="390" y="372"/>
                  </a:cubicBezTo>
                  <a:cubicBezTo>
                    <a:pt x="385" y="357"/>
                    <a:pt x="378" y="351"/>
                    <a:pt x="373" y="349"/>
                  </a:cubicBezTo>
                  <a:cubicBezTo>
                    <a:pt x="374" y="349"/>
                    <a:pt x="375" y="349"/>
                    <a:pt x="377" y="349"/>
                  </a:cubicBezTo>
                  <a:cubicBezTo>
                    <a:pt x="384" y="350"/>
                    <a:pt x="392" y="354"/>
                    <a:pt x="398" y="357"/>
                  </a:cubicBezTo>
                  <a:cubicBezTo>
                    <a:pt x="412" y="365"/>
                    <a:pt x="429" y="373"/>
                    <a:pt x="443" y="381"/>
                  </a:cubicBezTo>
                  <a:cubicBezTo>
                    <a:pt x="460" y="392"/>
                    <a:pt x="468" y="404"/>
                    <a:pt x="471" y="424"/>
                  </a:cubicBezTo>
                  <a:cubicBezTo>
                    <a:pt x="469" y="459"/>
                    <a:pt x="480" y="494"/>
                    <a:pt x="534" y="536"/>
                  </a:cubicBezTo>
                  <a:cubicBezTo>
                    <a:pt x="564" y="559"/>
                    <a:pt x="657" y="677"/>
                    <a:pt x="680" y="700"/>
                  </a:cubicBezTo>
                  <a:cubicBezTo>
                    <a:pt x="892" y="913"/>
                    <a:pt x="388" y="846"/>
                    <a:pt x="222" y="70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7" name="Freeform 216">
              <a:extLst>
                <a:ext uri="{FF2B5EF4-FFF2-40B4-BE49-F238E27FC236}">
                  <a16:creationId xmlns:a16="http://schemas.microsoft.com/office/drawing/2014/main" id="{869A118E-0BFB-4D6D-B6B7-6B47BCC9F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2890"/>
              <a:ext cx="1585" cy="803"/>
            </a:xfrm>
            <a:custGeom>
              <a:avLst/>
              <a:gdLst>
                <a:gd name="T0" fmla="*/ 1863 w 634"/>
                <a:gd name="T1" fmla="*/ 1551 h 321"/>
                <a:gd name="T2" fmla="*/ 1208 w 634"/>
                <a:gd name="T3" fmla="*/ 0 h 321"/>
                <a:gd name="T4" fmla="*/ 1000 w 634"/>
                <a:gd name="T5" fmla="*/ 113 h 321"/>
                <a:gd name="T6" fmla="*/ 1375 w 634"/>
                <a:gd name="T7" fmla="*/ 1989 h 321"/>
                <a:gd name="T8" fmla="*/ 9300 w 634"/>
                <a:gd name="T9" fmla="*/ 3054 h 321"/>
                <a:gd name="T10" fmla="*/ 1863 w 634"/>
                <a:gd name="T11" fmla="*/ 1551 h 3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4" h="321">
                  <a:moveTo>
                    <a:pt x="119" y="99"/>
                  </a:moveTo>
                  <a:cubicBezTo>
                    <a:pt x="98" y="80"/>
                    <a:pt x="84" y="24"/>
                    <a:pt x="77" y="0"/>
                  </a:cubicBezTo>
                  <a:cubicBezTo>
                    <a:pt x="73" y="2"/>
                    <a:pt x="69" y="4"/>
                    <a:pt x="64" y="7"/>
                  </a:cubicBezTo>
                  <a:cubicBezTo>
                    <a:pt x="0" y="42"/>
                    <a:pt x="50" y="93"/>
                    <a:pt x="88" y="127"/>
                  </a:cubicBezTo>
                  <a:cubicBezTo>
                    <a:pt x="233" y="254"/>
                    <a:pt x="634" y="321"/>
                    <a:pt x="595" y="195"/>
                  </a:cubicBezTo>
                  <a:cubicBezTo>
                    <a:pt x="583" y="284"/>
                    <a:pt x="228" y="194"/>
                    <a:pt x="119" y="99"/>
                  </a:cubicBez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8" name="Freeform 217">
              <a:extLst>
                <a:ext uri="{FF2B5EF4-FFF2-40B4-BE49-F238E27FC236}">
                  <a16:creationId xmlns:a16="http://schemas.microsoft.com/office/drawing/2014/main" id="{F8799E81-AFA7-4CC4-AF1C-96FDAD38B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940"/>
              <a:ext cx="1430" cy="1475"/>
            </a:xfrm>
            <a:custGeom>
              <a:avLst/>
              <a:gdLst>
                <a:gd name="T0" fmla="*/ 8563 w 572"/>
                <a:gd name="T1" fmla="*/ 6658 h 590"/>
                <a:gd name="T2" fmla="*/ 8375 w 572"/>
                <a:gd name="T3" fmla="*/ 5845 h 590"/>
                <a:gd name="T4" fmla="*/ 8345 w 572"/>
                <a:gd name="T5" fmla="*/ 5800 h 590"/>
                <a:gd name="T6" fmla="*/ 8375 w 572"/>
                <a:gd name="T7" fmla="*/ 6033 h 590"/>
                <a:gd name="T8" fmla="*/ 6970 w 572"/>
                <a:gd name="T9" fmla="*/ 7208 h 590"/>
                <a:gd name="T10" fmla="*/ 3063 w 572"/>
                <a:gd name="T11" fmla="*/ 1783 h 590"/>
                <a:gd name="T12" fmla="*/ 2458 w 572"/>
                <a:gd name="T13" fmla="*/ 1395 h 590"/>
                <a:gd name="T14" fmla="*/ 2238 w 572"/>
                <a:gd name="T15" fmla="*/ 1238 h 590"/>
                <a:gd name="T16" fmla="*/ 1395 w 572"/>
                <a:gd name="T17" fmla="*/ 1000 h 590"/>
                <a:gd name="T18" fmla="*/ 658 w 572"/>
                <a:gd name="T19" fmla="*/ 595 h 590"/>
                <a:gd name="T20" fmla="*/ 20 w 572"/>
                <a:gd name="T21" fmla="*/ 0 h 590"/>
                <a:gd name="T22" fmla="*/ 83 w 572"/>
                <a:gd name="T23" fmla="*/ 1300 h 590"/>
                <a:gd name="T24" fmla="*/ 783 w 572"/>
                <a:gd name="T25" fmla="*/ 1908 h 590"/>
                <a:gd name="T26" fmla="*/ 1520 w 572"/>
                <a:gd name="T27" fmla="*/ 2313 h 590"/>
                <a:gd name="T28" fmla="*/ 2363 w 572"/>
                <a:gd name="T29" fmla="*/ 2550 h 590"/>
                <a:gd name="T30" fmla="*/ 2583 w 572"/>
                <a:gd name="T31" fmla="*/ 2708 h 590"/>
                <a:gd name="T32" fmla="*/ 3188 w 572"/>
                <a:gd name="T33" fmla="*/ 3095 h 590"/>
                <a:gd name="T34" fmla="*/ 7063 w 572"/>
                <a:gd name="T35" fmla="*/ 8158 h 590"/>
                <a:gd name="T36" fmla="*/ 8500 w 572"/>
                <a:gd name="T37" fmla="*/ 7345 h 590"/>
                <a:gd name="T38" fmla="*/ 8563 w 572"/>
                <a:gd name="T39" fmla="*/ 6658 h 5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2" h="590">
                  <a:moveTo>
                    <a:pt x="548" y="426"/>
                  </a:moveTo>
                  <a:cubicBezTo>
                    <a:pt x="516" y="410"/>
                    <a:pt x="572" y="414"/>
                    <a:pt x="536" y="374"/>
                  </a:cubicBezTo>
                  <a:cubicBezTo>
                    <a:pt x="535" y="373"/>
                    <a:pt x="534" y="372"/>
                    <a:pt x="534" y="371"/>
                  </a:cubicBezTo>
                  <a:cubicBezTo>
                    <a:pt x="533" y="376"/>
                    <a:pt x="533" y="381"/>
                    <a:pt x="536" y="386"/>
                  </a:cubicBezTo>
                  <a:cubicBezTo>
                    <a:pt x="548" y="406"/>
                    <a:pt x="522" y="529"/>
                    <a:pt x="446" y="461"/>
                  </a:cubicBezTo>
                  <a:cubicBezTo>
                    <a:pt x="370" y="393"/>
                    <a:pt x="251" y="119"/>
                    <a:pt x="196" y="114"/>
                  </a:cubicBezTo>
                  <a:cubicBezTo>
                    <a:pt x="186" y="113"/>
                    <a:pt x="168" y="96"/>
                    <a:pt x="157" y="89"/>
                  </a:cubicBezTo>
                  <a:cubicBezTo>
                    <a:pt x="153" y="85"/>
                    <a:pt x="148" y="81"/>
                    <a:pt x="143" y="79"/>
                  </a:cubicBezTo>
                  <a:cubicBezTo>
                    <a:pt x="127" y="71"/>
                    <a:pt x="108" y="67"/>
                    <a:pt x="89" y="64"/>
                  </a:cubicBezTo>
                  <a:cubicBezTo>
                    <a:pt x="73" y="62"/>
                    <a:pt x="55" y="48"/>
                    <a:pt x="42" y="38"/>
                  </a:cubicBezTo>
                  <a:cubicBezTo>
                    <a:pt x="32" y="29"/>
                    <a:pt x="15" y="6"/>
                    <a:pt x="1" y="0"/>
                  </a:cubicBezTo>
                  <a:cubicBezTo>
                    <a:pt x="0" y="24"/>
                    <a:pt x="2" y="51"/>
                    <a:pt x="5" y="83"/>
                  </a:cubicBezTo>
                  <a:cubicBezTo>
                    <a:pt x="21" y="86"/>
                    <a:pt x="39" y="112"/>
                    <a:pt x="50" y="122"/>
                  </a:cubicBezTo>
                  <a:cubicBezTo>
                    <a:pt x="63" y="132"/>
                    <a:pt x="81" y="146"/>
                    <a:pt x="97" y="148"/>
                  </a:cubicBezTo>
                  <a:cubicBezTo>
                    <a:pt x="116" y="151"/>
                    <a:pt x="135" y="155"/>
                    <a:pt x="151" y="163"/>
                  </a:cubicBezTo>
                  <a:cubicBezTo>
                    <a:pt x="156" y="165"/>
                    <a:pt x="161" y="169"/>
                    <a:pt x="165" y="173"/>
                  </a:cubicBezTo>
                  <a:cubicBezTo>
                    <a:pt x="176" y="180"/>
                    <a:pt x="194" y="197"/>
                    <a:pt x="204" y="198"/>
                  </a:cubicBezTo>
                  <a:cubicBezTo>
                    <a:pt x="259" y="203"/>
                    <a:pt x="376" y="454"/>
                    <a:pt x="452" y="522"/>
                  </a:cubicBezTo>
                  <a:cubicBezTo>
                    <a:pt x="528" y="590"/>
                    <a:pt x="556" y="490"/>
                    <a:pt x="544" y="470"/>
                  </a:cubicBezTo>
                  <a:cubicBezTo>
                    <a:pt x="532" y="450"/>
                    <a:pt x="563" y="434"/>
                    <a:pt x="548" y="426"/>
                  </a:cubicBez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9" name="Freeform 218">
              <a:extLst>
                <a:ext uri="{FF2B5EF4-FFF2-40B4-BE49-F238E27FC236}">
                  <a16:creationId xmlns:a16="http://schemas.microsoft.com/office/drawing/2014/main" id="{424CD587-9958-4D66-9700-D85701A354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5" y="1455"/>
              <a:ext cx="2475" cy="2458"/>
            </a:xfrm>
            <a:custGeom>
              <a:avLst/>
              <a:gdLst>
                <a:gd name="T0" fmla="*/ 12595 w 990"/>
                <a:gd name="T1" fmla="*/ 3688 h 983"/>
                <a:gd name="T2" fmla="*/ 10345 w 990"/>
                <a:gd name="T3" fmla="*/ 125 h 983"/>
                <a:gd name="T4" fmla="*/ 8458 w 990"/>
                <a:gd name="T5" fmla="*/ 1333 h 983"/>
                <a:gd name="T6" fmla="*/ 10938 w 990"/>
                <a:gd name="T7" fmla="*/ 783 h 983"/>
                <a:gd name="T8" fmla="*/ 11658 w 990"/>
                <a:gd name="T9" fmla="*/ 4063 h 983"/>
                <a:gd name="T10" fmla="*/ 10613 w 990"/>
                <a:gd name="T11" fmla="*/ 5364 h 983"/>
                <a:gd name="T12" fmla="*/ 12033 w 990"/>
                <a:gd name="T13" fmla="*/ 4939 h 983"/>
                <a:gd name="T14" fmla="*/ 12845 w 990"/>
                <a:gd name="T15" fmla="*/ 5751 h 983"/>
                <a:gd name="T16" fmla="*/ 13283 w 990"/>
                <a:gd name="T17" fmla="*/ 6441 h 983"/>
                <a:gd name="T18" fmla="*/ 13533 w 990"/>
                <a:gd name="T19" fmla="*/ 7692 h 983"/>
                <a:gd name="T20" fmla="*/ 13408 w 990"/>
                <a:gd name="T21" fmla="*/ 8879 h 983"/>
                <a:gd name="T22" fmla="*/ 13595 w 990"/>
                <a:gd name="T23" fmla="*/ 9692 h 983"/>
                <a:gd name="T24" fmla="*/ 13533 w 990"/>
                <a:gd name="T25" fmla="*/ 10380 h 983"/>
                <a:gd name="T26" fmla="*/ 12095 w 990"/>
                <a:gd name="T27" fmla="*/ 11192 h 983"/>
                <a:gd name="T28" fmla="*/ 8220 w 990"/>
                <a:gd name="T29" fmla="*/ 6126 h 983"/>
                <a:gd name="T30" fmla="*/ 7613 w 990"/>
                <a:gd name="T31" fmla="*/ 5739 h 983"/>
                <a:gd name="T32" fmla="*/ 7395 w 990"/>
                <a:gd name="T33" fmla="*/ 5584 h 983"/>
                <a:gd name="T34" fmla="*/ 6550 w 990"/>
                <a:gd name="T35" fmla="*/ 5346 h 983"/>
                <a:gd name="T36" fmla="*/ 5813 w 990"/>
                <a:gd name="T37" fmla="*/ 4939 h 983"/>
                <a:gd name="T38" fmla="*/ 5113 w 990"/>
                <a:gd name="T39" fmla="*/ 4333 h 983"/>
                <a:gd name="T40" fmla="*/ 4533 w 990"/>
                <a:gd name="T41" fmla="*/ 3563 h 983"/>
                <a:gd name="T42" fmla="*/ 2658 w 990"/>
                <a:gd name="T43" fmla="*/ 2813 h 983"/>
                <a:gd name="T44" fmla="*/ 1470 w 990"/>
                <a:gd name="T45" fmla="*/ 3313 h 983"/>
                <a:gd name="T46" fmla="*/ 720 w 990"/>
                <a:gd name="T47" fmla="*/ 4313 h 983"/>
                <a:gd name="T48" fmla="*/ 188 w 990"/>
                <a:gd name="T49" fmla="*/ 6191 h 983"/>
                <a:gd name="T50" fmla="*/ 1595 w 990"/>
                <a:gd name="T51" fmla="*/ 9754 h 983"/>
                <a:gd name="T52" fmla="*/ 2845 w 990"/>
                <a:gd name="T53" fmla="*/ 11442 h 983"/>
                <a:gd name="T54" fmla="*/ 13533 w 990"/>
                <a:gd name="T55" fmla="*/ 12880 h 983"/>
                <a:gd name="T56" fmla="*/ 12595 w 990"/>
                <a:gd name="T57" fmla="*/ 3688 h 983"/>
                <a:gd name="T58" fmla="*/ 3470 w 990"/>
                <a:gd name="T59" fmla="*/ 10942 h 983"/>
                <a:gd name="T60" fmla="*/ 3095 w 990"/>
                <a:gd name="T61" fmla="*/ 9067 h 983"/>
                <a:gd name="T62" fmla="*/ 4675 w 990"/>
                <a:gd name="T63" fmla="*/ 8597 h 983"/>
                <a:gd name="T64" fmla="*/ 2345 w 990"/>
                <a:gd name="T65" fmla="*/ 8629 h 983"/>
                <a:gd name="T66" fmla="*/ 783 w 990"/>
                <a:gd name="T67" fmla="*/ 6691 h 983"/>
                <a:gd name="T68" fmla="*/ 1033 w 990"/>
                <a:gd name="T69" fmla="*/ 5064 h 983"/>
                <a:gd name="T70" fmla="*/ 1783 w 990"/>
                <a:gd name="T71" fmla="*/ 4063 h 983"/>
                <a:gd name="T72" fmla="*/ 3345 w 990"/>
                <a:gd name="T73" fmla="*/ 3626 h 983"/>
                <a:gd name="T74" fmla="*/ 4845 w 990"/>
                <a:gd name="T75" fmla="*/ 4626 h 983"/>
                <a:gd name="T76" fmla="*/ 5283 w 990"/>
                <a:gd name="T77" fmla="*/ 5751 h 983"/>
                <a:gd name="T78" fmla="*/ 4908 w 990"/>
                <a:gd name="T79" fmla="*/ 6879 h 983"/>
                <a:gd name="T80" fmla="*/ 4675 w 990"/>
                <a:gd name="T81" fmla="*/ 8597 h 983"/>
                <a:gd name="T82" fmla="*/ 5595 w 990"/>
                <a:gd name="T83" fmla="*/ 6754 h 983"/>
                <a:gd name="T84" fmla="*/ 6095 w 990"/>
                <a:gd name="T85" fmla="*/ 5814 h 983"/>
                <a:gd name="T86" fmla="*/ 5833 w 990"/>
                <a:gd name="T87" fmla="*/ 5459 h 983"/>
                <a:gd name="T88" fmla="*/ 5895 w 990"/>
                <a:gd name="T89" fmla="*/ 5459 h 983"/>
                <a:gd name="T90" fmla="*/ 6220 w 990"/>
                <a:gd name="T91" fmla="*/ 5584 h 983"/>
                <a:gd name="T92" fmla="*/ 6925 w 990"/>
                <a:gd name="T93" fmla="*/ 5959 h 983"/>
                <a:gd name="T94" fmla="*/ 7363 w 990"/>
                <a:gd name="T95" fmla="*/ 6629 h 983"/>
                <a:gd name="T96" fmla="*/ 8345 w 990"/>
                <a:gd name="T97" fmla="*/ 8379 h 983"/>
                <a:gd name="T98" fmla="*/ 10625 w 990"/>
                <a:gd name="T99" fmla="*/ 10942 h 983"/>
                <a:gd name="T100" fmla="*/ 3470 w 990"/>
                <a:gd name="T101" fmla="*/ 10942 h 98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0" h="983">
                  <a:moveTo>
                    <a:pt x="806" y="236"/>
                  </a:moveTo>
                  <a:cubicBezTo>
                    <a:pt x="806" y="236"/>
                    <a:pt x="818" y="0"/>
                    <a:pt x="662" y="8"/>
                  </a:cubicBezTo>
                  <a:cubicBezTo>
                    <a:pt x="506" y="16"/>
                    <a:pt x="541" y="85"/>
                    <a:pt x="541" y="85"/>
                  </a:cubicBezTo>
                  <a:cubicBezTo>
                    <a:pt x="541" y="85"/>
                    <a:pt x="622" y="19"/>
                    <a:pt x="700" y="50"/>
                  </a:cubicBezTo>
                  <a:cubicBezTo>
                    <a:pt x="772" y="78"/>
                    <a:pt x="774" y="228"/>
                    <a:pt x="746" y="260"/>
                  </a:cubicBezTo>
                  <a:cubicBezTo>
                    <a:pt x="718" y="292"/>
                    <a:pt x="680" y="303"/>
                    <a:pt x="679" y="343"/>
                  </a:cubicBezTo>
                  <a:cubicBezTo>
                    <a:pt x="679" y="343"/>
                    <a:pt x="720" y="279"/>
                    <a:pt x="770" y="316"/>
                  </a:cubicBezTo>
                  <a:cubicBezTo>
                    <a:pt x="809" y="345"/>
                    <a:pt x="766" y="349"/>
                    <a:pt x="822" y="368"/>
                  </a:cubicBezTo>
                  <a:cubicBezTo>
                    <a:pt x="834" y="372"/>
                    <a:pt x="814" y="392"/>
                    <a:pt x="850" y="412"/>
                  </a:cubicBezTo>
                  <a:cubicBezTo>
                    <a:pt x="886" y="432"/>
                    <a:pt x="846" y="468"/>
                    <a:pt x="866" y="492"/>
                  </a:cubicBezTo>
                  <a:cubicBezTo>
                    <a:pt x="886" y="516"/>
                    <a:pt x="816" y="522"/>
                    <a:pt x="858" y="568"/>
                  </a:cubicBezTo>
                  <a:cubicBezTo>
                    <a:pt x="894" y="608"/>
                    <a:pt x="838" y="604"/>
                    <a:pt x="870" y="620"/>
                  </a:cubicBezTo>
                  <a:cubicBezTo>
                    <a:pt x="885" y="628"/>
                    <a:pt x="854" y="644"/>
                    <a:pt x="866" y="664"/>
                  </a:cubicBezTo>
                  <a:cubicBezTo>
                    <a:pt x="878" y="684"/>
                    <a:pt x="850" y="784"/>
                    <a:pt x="774" y="716"/>
                  </a:cubicBezTo>
                  <a:cubicBezTo>
                    <a:pt x="698" y="648"/>
                    <a:pt x="581" y="397"/>
                    <a:pt x="526" y="392"/>
                  </a:cubicBezTo>
                  <a:cubicBezTo>
                    <a:pt x="516" y="391"/>
                    <a:pt x="498" y="374"/>
                    <a:pt x="487" y="367"/>
                  </a:cubicBezTo>
                  <a:cubicBezTo>
                    <a:pt x="483" y="363"/>
                    <a:pt x="478" y="359"/>
                    <a:pt x="473" y="357"/>
                  </a:cubicBezTo>
                  <a:cubicBezTo>
                    <a:pt x="457" y="349"/>
                    <a:pt x="438" y="345"/>
                    <a:pt x="419" y="342"/>
                  </a:cubicBezTo>
                  <a:cubicBezTo>
                    <a:pt x="403" y="340"/>
                    <a:pt x="385" y="326"/>
                    <a:pt x="372" y="316"/>
                  </a:cubicBezTo>
                  <a:cubicBezTo>
                    <a:pt x="361" y="306"/>
                    <a:pt x="343" y="280"/>
                    <a:pt x="327" y="277"/>
                  </a:cubicBezTo>
                  <a:cubicBezTo>
                    <a:pt x="313" y="260"/>
                    <a:pt x="310" y="255"/>
                    <a:pt x="290" y="228"/>
                  </a:cubicBezTo>
                  <a:cubicBezTo>
                    <a:pt x="274" y="206"/>
                    <a:pt x="198" y="164"/>
                    <a:pt x="170" y="180"/>
                  </a:cubicBezTo>
                  <a:cubicBezTo>
                    <a:pt x="142" y="196"/>
                    <a:pt x="106" y="180"/>
                    <a:pt x="94" y="212"/>
                  </a:cubicBezTo>
                  <a:cubicBezTo>
                    <a:pt x="82" y="244"/>
                    <a:pt x="58" y="244"/>
                    <a:pt x="46" y="276"/>
                  </a:cubicBezTo>
                  <a:cubicBezTo>
                    <a:pt x="34" y="308"/>
                    <a:pt x="0" y="364"/>
                    <a:pt x="12" y="396"/>
                  </a:cubicBezTo>
                  <a:cubicBezTo>
                    <a:pt x="24" y="428"/>
                    <a:pt x="1" y="563"/>
                    <a:pt x="102" y="624"/>
                  </a:cubicBezTo>
                  <a:cubicBezTo>
                    <a:pt x="142" y="648"/>
                    <a:pt x="130" y="700"/>
                    <a:pt x="182" y="732"/>
                  </a:cubicBezTo>
                  <a:cubicBezTo>
                    <a:pt x="234" y="764"/>
                    <a:pt x="455" y="983"/>
                    <a:pt x="866" y="824"/>
                  </a:cubicBezTo>
                  <a:cubicBezTo>
                    <a:pt x="990" y="776"/>
                    <a:pt x="906" y="288"/>
                    <a:pt x="806" y="236"/>
                  </a:cubicBezTo>
                  <a:close/>
                  <a:moveTo>
                    <a:pt x="222" y="700"/>
                  </a:moveTo>
                  <a:cubicBezTo>
                    <a:pt x="183" y="666"/>
                    <a:pt x="134" y="616"/>
                    <a:pt x="198" y="580"/>
                  </a:cubicBezTo>
                  <a:cubicBezTo>
                    <a:pt x="238" y="558"/>
                    <a:pt x="274" y="544"/>
                    <a:pt x="299" y="550"/>
                  </a:cubicBezTo>
                  <a:cubicBezTo>
                    <a:pt x="299" y="550"/>
                    <a:pt x="264" y="527"/>
                    <a:pt x="150" y="552"/>
                  </a:cubicBezTo>
                  <a:cubicBezTo>
                    <a:pt x="78" y="568"/>
                    <a:pt x="38" y="476"/>
                    <a:pt x="50" y="428"/>
                  </a:cubicBezTo>
                  <a:cubicBezTo>
                    <a:pt x="62" y="380"/>
                    <a:pt x="42" y="348"/>
                    <a:pt x="66" y="324"/>
                  </a:cubicBezTo>
                  <a:cubicBezTo>
                    <a:pt x="90" y="300"/>
                    <a:pt x="86" y="264"/>
                    <a:pt x="114" y="260"/>
                  </a:cubicBezTo>
                  <a:cubicBezTo>
                    <a:pt x="142" y="256"/>
                    <a:pt x="162" y="204"/>
                    <a:pt x="214" y="232"/>
                  </a:cubicBezTo>
                  <a:cubicBezTo>
                    <a:pt x="266" y="260"/>
                    <a:pt x="278" y="284"/>
                    <a:pt x="310" y="296"/>
                  </a:cubicBezTo>
                  <a:cubicBezTo>
                    <a:pt x="342" y="308"/>
                    <a:pt x="308" y="345"/>
                    <a:pt x="338" y="368"/>
                  </a:cubicBezTo>
                  <a:cubicBezTo>
                    <a:pt x="354" y="380"/>
                    <a:pt x="326" y="420"/>
                    <a:pt x="314" y="440"/>
                  </a:cubicBezTo>
                  <a:cubicBezTo>
                    <a:pt x="302" y="460"/>
                    <a:pt x="283" y="518"/>
                    <a:pt x="299" y="550"/>
                  </a:cubicBezTo>
                  <a:cubicBezTo>
                    <a:pt x="299" y="550"/>
                    <a:pt x="322" y="440"/>
                    <a:pt x="358" y="432"/>
                  </a:cubicBezTo>
                  <a:cubicBezTo>
                    <a:pt x="394" y="424"/>
                    <a:pt x="402" y="408"/>
                    <a:pt x="390" y="372"/>
                  </a:cubicBezTo>
                  <a:cubicBezTo>
                    <a:pt x="385" y="357"/>
                    <a:pt x="378" y="351"/>
                    <a:pt x="373" y="349"/>
                  </a:cubicBezTo>
                  <a:cubicBezTo>
                    <a:pt x="374" y="349"/>
                    <a:pt x="375" y="349"/>
                    <a:pt x="377" y="349"/>
                  </a:cubicBezTo>
                  <a:cubicBezTo>
                    <a:pt x="384" y="350"/>
                    <a:pt x="392" y="354"/>
                    <a:pt x="398" y="357"/>
                  </a:cubicBezTo>
                  <a:cubicBezTo>
                    <a:pt x="412" y="365"/>
                    <a:pt x="429" y="373"/>
                    <a:pt x="443" y="381"/>
                  </a:cubicBezTo>
                  <a:cubicBezTo>
                    <a:pt x="460" y="392"/>
                    <a:pt x="468" y="404"/>
                    <a:pt x="471" y="424"/>
                  </a:cubicBezTo>
                  <a:cubicBezTo>
                    <a:pt x="469" y="459"/>
                    <a:pt x="480" y="494"/>
                    <a:pt x="534" y="536"/>
                  </a:cubicBezTo>
                  <a:cubicBezTo>
                    <a:pt x="564" y="559"/>
                    <a:pt x="657" y="677"/>
                    <a:pt x="680" y="700"/>
                  </a:cubicBezTo>
                  <a:cubicBezTo>
                    <a:pt x="892" y="913"/>
                    <a:pt x="388" y="846"/>
                    <a:pt x="222" y="700"/>
                  </a:cubicBezTo>
                  <a:close/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0" name="Freeform 219">
              <a:extLst>
                <a:ext uri="{FF2B5EF4-FFF2-40B4-BE49-F238E27FC236}">
                  <a16:creationId xmlns:a16="http://schemas.microsoft.com/office/drawing/2014/main" id="{63E2887E-680E-4E23-AB2A-9144069F4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455"/>
              <a:ext cx="2475" cy="2458"/>
            </a:xfrm>
            <a:custGeom>
              <a:avLst/>
              <a:gdLst>
                <a:gd name="T0" fmla="*/ 12595 w 990"/>
                <a:gd name="T1" fmla="*/ 3688 h 983"/>
                <a:gd name="T2" fmla="*/ 10345 w 990"/>
                <a:gd name="T3" fmla="*/ 125 h 983"/>
                <a:gd name="T4" fmla="*/ 8458 w 990"/>
                <a:gd name="T5" fmla="*/ 1333 h 983"/>
                <a:gd name="T6" fmla="*/ 10938 w 990"/>
                <a:gd name="T7" fmla="*/ 783 h 983"/>
                <a:gd name="T8" fmla="*/ 11658 w 990"/>
                <a:gd name="T9" fmla="*/ 4063 h 983"/>
                <a:gd name="T10" fmla="*/ 10613 w 990"/>
                <a:gd name="T11" fmla="*/ 5364 h 983"/>
                <a:gd name="T12" fmla="*/ 12033 w 990"/>
                <a:gd name="T13" fmla="*/ 4939 h 983"/>
                <a:gd name="T14" fmla="*/ 12845 w 990"/>
                <a:gd name="T15" fmla="*/ 5751 h 983"/>
                <a:gd name="T16" fmla="*/ 13283 w 990"/>
                <a:gd name="T17" fmla="*/ 6441 h 983"/>
                <a:gd name="T18" fmla="*/ 13533 w 990"/>
                <a:gd name="T19" fmla="*/ 7692 h 983"/>
                <a:gd name="T20" fmla="*/ 13408 w 990"/>
                <a:gd name="T21" fmla="*/ 8879 h 983"/>
                <a:gd name="T22" fmla="*/ 13595 w 990"/>
                <a:gd name="T23" fmla="*/ 9692 h 983"/>
                <a:gd name="T24" fmla="*/ 13533 w 990"/>
                <a:gd name="T25" fmla="*/ 10380 h 983"/>
                <a:gd name="T26" fmla="*/ 12095 w 990"/>
                <a:gd name="T27" fmla="*/ 11192 h 983"/>
                <a:gd name="T28" fmla="*/ 8220 w 990"/>
                <a:gd name="T29" fmla="*/ 6126 h 983"/>
                <a:gd name="T30" fmla="*/ 7613 w 990"/>
                <a:gd name="T31" fmla="*/ 5739 h 983"/>
                <a:gd name="T32" fmla="*/ 7395 w 990"/>
                <a:gd name="T33" fmla="*/ 5584 h 983"/>
                <a:gd name="T34" fmla="*/ 6550 w 990"/>
                <a:gd name="T35" fmla="*/ 5346 h 983"/>
                <a:gd name="T36" fmla="*/ 5813 w 990"/>
                <a:gd name="T37" fmla="*/ 4939 h 983"/>
                <a:gd name="T38" fmla="*/ 5145 w 990"/>
                <a:gd name="T39" fmla="*/ 4301 h 983"/>
                <a:gd name="T40" fmla="*/ 4533 w 990"/>
                <a:gd name="T41" fmla="*/ 3563 h 983"/>
                <a:gd name="T42" fmla="*/ 2658 w 990"/>
                <a:gd name="T43" fmla="*/ 2813 h 983"/>
                <a:gd name="T44" fmla="*/ 1470 w 990"/>
                <a:gd name="T45" fmla="*/ 3313 h 983"/>
                <a:gd name="T46" fmla="*/ 720 w 990"/>
                <a:gd name="T47" fmla="*/ 4313 h 983"/>
                <a:gd name="T48" fmla="*/ 188 w 990"/>
                <a:gd name="T49" fmla="*/ 6191 h 983"/>
                <a:gd name="T50" fmla="*/ 1595 w 990"/>
                <a:gd name="T51" fmla="*/ 9754 h 983"/>
                <a:gd name="T52" fmla="*/ 2845 w 990"/>
                <a:gd name="T53" fmla="*/ 11442 h 983"/>
                <a:gd name="T54" fmla="*/ 13533 w 990"/>
                <a:gd name="T55" fmla="*/ 12880 h 983"/>
                <a:gd name="T56" fmla="*/ 12595 w 990"/>
                <a:gd name="T57" fmla="*/ 3688 h 98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90" h="983">
                  <a:moveTo>
                    <a:pt x="806" y="236"/>
                  </a:moveTo>
                  <a:cubicBezTo>
                    <a:pt x="806" y="236"/>
                    <a:pt x="818" y="0"/>
                    <a:pt x="662" y="8"/>
                  </a:cubicBezTo>
                  <a:cubicBezTo>
                    <a:pt x="506" y="16"/>
                    <a:pt x="541" y="85"/>
                    <a:pt x="541" y="85"/>
                  </a:cubicBezTo>
                  <a:cubicBezTo>
                    <a:pt x="541" y="85"/>
                    <a:pt x="622" y="19"/>
                    <a:pt x="700" y="50"/>
                  </a:cubicBezTo>
                  <a:cubicBezTo>
                    <a:pt x="772" y="78"/>
                    <a:pt x="774" y="228"/>
                    <a:pt x="746" y="260"/>
                  </a:cubicBezTo>
                  <a:cubicBezTo>
                    <a:pt x="718" y="292"/>
                    <a:pt x="676" y="306"/>
                    <a:pt x="679" y="343"/>
                  </a:cubicBezTo>
                  <a:cubicBezTo>
                    <a:pt x="679" y="343"/>
                    <a:pt x="720" y="279"/>
                    <a:pt x="770" y="316"/>
                  </a:cubicBezTo>
                  <a:cubicBezTo>
                    <a:pt x="809" y="345"/>
                    <a:pt x="766" y="349"/>
                    <a:pt x="822" y="368"/>
                  </a:cubicBezTo>
                  <a:cubicBezTo>
                    <a:pt x="834" y="372"/>
                    <a:pt x="814" y="392"/>
                    <a:pt x="850" y="412"/>
                  </a:cubicBezTo>
                  <a:cubicBezTo>
                    <a:pt x="886" y="432"/>
                    <a:pt x="846" y="468"/>
                    <a:pt x="866" y="492"/>
                  </a:cubicBezTo>
                  <a:cubicBezTo>
                    <a:pt x="886" y="516"/>
                    <a:pt x="816" y="522"/>
                    <a:pt x="858" y="568"/>
                  </a:cubicBezTo>
                  <a:cubicBezTo>
                    <a:pt x="894" y="608"/>
                    <a:pt x="838" y="604"/>
                    <a:pt x="870" y="620"/>
                  </a:cubicBezTo>
                  <a:cubicBezTo>
                    <a:pt x="885" y="628"/>
                    <a:pt x="854" y="644"/>
                    <a:pt x="866" y="664"/>
                  </a:cubicBezTo>
                  <a:cubicBezTo>
                    <a:pt x="878" y="684"/>
                    <a:pt x="850" y="784"/>
                    <a:pt x="774" y="716"/>
                  </a:cubicBezTo>
                  <a:cubicBezTo>
                    <a:pt x="698" y="648"/>
                    <a:pt x="581" y="397"/>
                    <a:pt x="526" y="392"/>
                  </a:cubicBezTo>
                  <a:cubicBezTo>
                    <a:pt x="516" y="391"/>
                    <a:pt x="498" y="374"/>
                    <a:pt x="487" y="367"/>
                  </a:cubicBezTo>
                  <a:cubicBezTo>
                    <a:pt x="483" y="363"/>
                    <a:pt x="478" y="359"/>
                    <a:pt x="473" y="357"/>
                  </a:cubicBezTo>
                  <a:cubicBezTo>
                    <a:pt x="457" y="349"/>
                    <a:pt x="438" y="345"/>
                    <a:pt x="419" y="342"/>
                  </a:cubicBezTo>
                  <a:cubicBezTo>
                    <a:pt x="403" y="340"/>
                    <a:pt x="385" y="326"/>
                    <a:pt x="372" y="316"/>
                  </a:cubicBezTo>
                  <a:cubicBezTo>
                    <a:pt x="361" y="306"/>
                    <a:pt x="344" y="278"/>
                    <a:pt x="329" y="275"/>
                  </a:cubicBezTo>
                  <a:cubicBezTo>
                    <a:pt x="315" y="259"/>
                    <a:pt x="311" y="253"/>
                    <a:pt x="290" y="228"/>
                  </a:cubicBezTo>
                  <a:cubicBezTo>
                    <a:pt x="273" y="207"/>
                    <a:pt x="198" y="164"/>
                    <a:pt x="170" y="180"/>
                  </a:cubicBezTo>
                  <a:cubicBezTo>
                    <a:pt x="142" y="196"/>
                    <a:pt x="106" y="180"/>
                    <a:pt x="94" y="212"/>
                  </a:cubicBezTo>
                  <a:cubicBezTo>
                    <a:pt x="82" y="244"/>
                    <a:pt x="58" y="244"/>
                    <a:pt x="46" y="276"/>
                  </a:cubicBezTo>
                  <a:cubicBezTo>
                    <a:pt x="34" y="308"/>
                    <a:pt x="0" y="364"/>
                    <a:pt x="12" y="396"/>
                  </a:cubicBezTo>
                  <a:cubicBezTo>
                    <a:pt x="24" y="428"/>
                    <a:pt x="1" y="563"/>
                    <a:pt x="102" y="624"/>
                  </a:cubicBezTo>
                  <a:cubicBezTo>
                    <a:pt x="142" y="648"/>
                    <a:pt x="130" y="700"/>
                    <a:pt x="182" y="732"/>
                  </a:cubicBezTo>
                  <a:cubicBezTo>
                    <a:pt x="234" y="764"/>
                    <a:pt x="455" y="983"/>
                    <a:pt x="866" y="824"/>
                  </a:cubicBezTo>
                  <a:cubicBezTo>
                    <a:pt x="990" y="776"/>
                    <a:pt x="906" y="288"/>
                    <a:pt x="806" y="236"/>
                  </a:cubicBezTo>
                  <a:close/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1" name="Oval 220">
              <a:extLst>
                <a:ext uri="{FF2B5EF4-FFF2-40B4-BE49-F238E27FC236}">
                  <a16:creationId xmlns:a16="http://schemas.microsoft.com/office/drawing/2014/main" id="{579D0A41-CB45-40CC-BC9D-035CF369B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0" y="1435"/>
              <a:ext cx="425" cy="162"/>
            </a:xfrm>
            <a:prstGeom prst="ellipse">
              <a:avLst/>
            </a:pr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872" name="Freeform 221">
              <a:extLst>
                <a:ext uri="{FF2B5EF4-FFF2-40B4-BE49-F238E27FC236}">
                  <a16:creationId xmlns:a16="http://schemas.microsoft.com/office/drawing/2014/main" id="{C46AFD76-0B10-4F77-BA1D-D8A060A35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505"/>
              <a:ext cx="422" cy="92"/>
            </a:xfrm>
            <a:custGeom>
              <a:avLst/>
              <a:gdLst>
                <a:gd name="T0" fmla="*/ 1308 w 169"/>
                <a:gd name="T1" fmla="*/ 475 h 37"/>
                <a:gd name="T2" fmla="*/ 0 w 169"/>
                <a:gd name="T3" fmla="*/ 0 h 37"/>
                <a:gd name="T4" fmla="*/ 0 w 169"/>
                <a:gd name="T5" fmla="*/ 62 h 37"/>
                <a:gd name="T6" fmla="*/ 1308 w 169"/>
                <a:gd name="T7" fmla="*/ 569 h 37"/>
                <a:gd name="T8" fmla="*/ 2632 w 169"/>
                <a:gd name="T9" fmla="*/ 62 h 37"/>
                <a:gd name="T10" fmla="*/ 2632 w 169"/>
                <a:gd name="T11" fmla="*/ 0 h 37"/>
                <a:gd name="T12" fmla="*/ 1308 w 169"/>
                <a:gd name="T13" fmla="*/ 47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37">
                  <a:moveTo>
                    <a:pt x="84" y="31"/>
                  </a:moveTo>
                  <a:cubicBezTo>
                    <a:pt x="41" y="31"/>
                    <a:pt x="6" y="16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22"/>
                    <a:pt x="38" y="37"/>
                    <a:pt x="84" y="37"/>
                  </a:cubicBezTo>
                  <a:cubicBezTo>
                    <a:pt x="131" y="37"/>
                    <a:pt x="169" y="22"/>
                    <a:pt x="169" y="4"/>
                  </a:cubicBezTo>
                  <a:cubicBezTo>
                    <a:pt x="169" y="3"/>
                    <a:pt x="169" y="1"/>
                    <a:pt x="169" y="0"/>
                  </a:cubicBezTo>
                  <a:cubicBezTo>
                    <a:pt x="163" y="16"/>
                    <a:pt x="127" y="31"/>
                    <a:pt x="84" y="31"/>
                  </a:cubicBezTo>
                  <a:close/>
                </a:path>
              </a:pathLst>
            </a:custGeom>
            <a:solidFill>
              <a:srgbClr val="EC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3" name="Oval 222">
              <a:extLst>
                <a:ext uri="{FF2B5EF4-FFF2-40B4-BE49-F238E27FC236}">
                  <a16:creationId xmlns:a16="http://schemas.microsoft.com/office/drawing/2014/main" id="{2A12F698-1696-4D7A-9DB1-C5255382C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" y="1447"/>
              <a:ext cx="318" cy="123"/>
            </a:xfrm>
            <a:prstGeom prst="ellipse">
              <a:avLst/>
            </a:prstGeom>
            <a:solidFill>
              <a:srgbClr val="46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874" name="Freeform 223">
              <a:extLst>
                <a:ext uri="{FF2B5EF4-FFF2-40B4-BE49-F238E27FC236}">
                  <a16:creationId xmlns:a16="http://schemas.microsoft.com/office/drawing/2014/main" id="{4D4069CD-1218-4FFD-AB53-5AD6F8AA4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447"/>
              <a:ext cx="318" cy="80"/>
            </a:xfrm>
            <a:custGeom>
              <a:avLst/>
              <a:gdLst>
                <a:gd name="T0" fmla="*/ 1943 w 127"/>
                <a:gd name="T1" fmla="*/ 500 h 32"/>
                <a:gd name="T2" fmla="*/ 1993 w 127"/>
                <a:gd name="T3" fmla="*/ 395 h 32"/>
                <a:gd name="T4" fmla="*/ 1004 w 127"/>
                <a:gd name="T5" fmla="*/ 0 h 32"/>
                <a:gd name="T6" fmla="*/ 0 w 127"/>
                <a:gd name="T7" fmla="*/ 395 h 32"/>
                <a:gd name="T8" fmla="*/ 33 w 127"/>
                <a:gd name="T9" fmla="*/ 470 h 32"/>
                <a:gd name="T10" fmla="*/ 992 w 127"/>
                <a:gd name="T11" fmla="*/ 175 h 32"/>
                <a:gd name="T12" fmla="*/ 1943 w 127"/>
                <a:gd name="T13" fmla="*/ 50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32">
                  <a:moveTo>
                    <a:pt x="124" y="32"/>
                  </a:moveTo>
                  <a:cubicBezTo>
                    <a:pt x="126" y="30"/>
                    <a:pt x="127" y="27"/>
                    <a:pt x="127" y="25"/>
                  </a:cubicBezTo>
                  <a:cubicBezTo>
                    <a:pt x="127" y="11"/>
                    <a:pt x="99" y="0"/>
                    <a:pt x="64" y="0"/>
                  </a:cubicBezTo>
                  <a:cubicBezTo>
                    <a:pt x="29" y="0"/>
                    <a:pt x="0" y="11"/>
                    <a:pt x="0" y="25"/>
                  </a:cubicBezTo>
                  <a:cubicBezTo>
                    <a:pt x="0" y="27"/>
                    <a:pt x="1" y="29"/>
                    <a:pt x="2" y="30"/>
                  </a:cubicBezTo>
                  <a:cubicBezTo>
                    <a:pt x="2" y="30"/>
                    <a:pt x="22" y="11"/>
                    <a:pt x="63" y="11"/>
                  </a:cubicBezTo>
                  <a:cubicBezTo>
                    <a:pt x="109" y="12"/>
                    <a:pt x="124" y="32"/>
                    <a:pt x="124" y="32"/>
                  </a:cubicBezTo>
                  <a:close/>
                </a:path>
              </a:pathLst>
            </a:custGeom>
            <a:solidFill>
              <a:srgbClr val="82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5" name="Freeform 224">
              <a:extLst>
                <a:ext uri="{FF2B5EF4-FFF2-40B4-BE49-F238E27FC236}">
                  <a16:creationId xmlns:a16="http://schemas.microsoft.com/office/drawing/2014/main" id="{3EA6656B-902C-4157-AF8C-AA5336FE8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835"/>
              <a:ext cx="695" cy="567"/>
            </a:xfrm>
            <a:custGeom>
              <a:avLst/>
              <a:gdLst>
                <a:gd name="T0" fmla="*/ 3283 w 278"/>
                <a:gd name="T1" fmla="*/ 3537 h 227"/>
                <a:gd name="T2" fmla="*/ 125 w 278"/>
                <a:gd name="T3" fmla="*/ 2133 h 227"/>
                <a:gd name="T4" fmla="*/ 595 w 278"/>
                <a:gd name="T5" fmla="*/ 1249 h 227"/>
                <a:gd name="T6" fmla="*/ 1625 w 278"/>
                <a:gd name="T7" fmla="*/ 1509 h 227"/>
                <a:gd name="T8" fmla="*/ 813 w 278"/>
                <a:gd name="T9" fmla="*/ 762 h 227"/>
                <a:gd name="T10" fmla="*/ 1408 w 278"/>
                <a:gd name="T11" fmla="*/ 0 h 227"/>
                <a:gd name="T12" fmla="*/ 4345 w 278"/>
                <a:gd name="T13" fmla="*/ 1634 h 227"/>
                <a:gd name="T14" fmla="*/ 3283 w 278"/>
                <a:gd name="T15" fmla="*/ 3537 h 2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8" h="227">
                  <a:moveTo>
                    <a:pt x="210" y="227"/>
                  </a:moveTo>
                  <a:cubicBezTo>
                    <a:pt x="137" y="183"/>
                    <a:pt x="52" y="153"/>
                    <a:pt x="8" y="137"/>
                  </a:cubicBezTo>
                  <a:cubicBezTo>
                    <a:pt x="8" y="137"/>
                    <a:pt x="0" y="93"/>
                    <a:pt x="38" y="80"/>
                  </a:cubicBezTo>
                  <a:cubicBezTo>
                    <a:pt x="38" y="80"/>
                    <a:pt x="100" y="113"/>
                    <a:pt x="104" y="97"/>
                  </a:cubicBezTo>
                  <a:cubicBezTo>
                    <a:pt x="108" y="81"/>
                    <a:pt x="52" y="49"/>
                    <a:pt x="52" y="49"/>
                  </a:cubicBezTo>
                  <a:cubicBezTo>
                    <a:pt x="52" y="49"/>
                    <a:pt x="52" y="13"/>
                    <a:pt x="90" y="0"/>
                  </a:cubicBezTo>
                  <a:cubicBezTo>
                    <a:pt x="90" y="0"/>
                    <a:pt x="162" y="60"/>
                    <a:pt x="278" y="105"/>
                  </a:cubicBezTo>
                  <a:lnTo>
                    <a:pt x="210" y="227"/>
                  </a:lnTo>
                  <a:close/>
                </a:path>
              </a:pathLst>
            </a:custGeom>
            <a:solidFill>
              <a:srgbClr val="A4C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6" name="Freeform 225">
              <a:extLst>
                <a:ext uri="{FF2B5EF4-FFF2-40B4-BE49-F238E27FC236}">
                  <a16:creationId xmlns:a16="http://schemas.microsoft.com/office/drawing/2014/main" id="{9A012D91-9C62-4CF9-BBF6-B67063ED64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7" y="850"/>
              <a:ext cx="545" cy="550"/>
            </a:xfrm>
            <a:custGeom>
              <a:avLst/>
              <a:gdLst>
                <a:gd name="T0" fmla="*/ 345 w 218"/>
                <a:gd name="T1" fmla="*/ 1800 h 220"/>
                <a:gd name="T2" fmla="*/ 438 w 218"/>
                <a:gd name="T3" fmla="*/ 1208 h 220"/>
                <a:gd name="T4" fmla="*/ 113 w 218"/>
                <a:gd name="T5" fmla="*/ 2033 h 220"/>
                <a:gd name="T6" fmla="*/ 3270 w 218"/>
                <a:gd name="T7" fmla="*/ 3438 h 220"/>
                <a:gd name="T8" fmla="*/ 3408 w 218"/>
                <a:gd name="T9" fmla="*/ 3158 h 220"/>
                <a:gd name="T10" fmla="*/ 345 w 218"/>
                <a:gd name="T11" fmla="*/ 1800 h 220"/>
                <a:gd name="T12" fmla="*/ 1533 w 218"/>
                <a:gd name="T13" fmla="*/ 1220 h 220"/>
                <a:gd name="T14" fmla="*/ 1613 w 218"/>
                <a:gd name="T15" fmla="*/ 1470 h 220"/>
                <a:gd name="T16" fmla="*/ 1033 w 218"/>
                <a:gd name="T17" fmla="*/ 425 h 220"/>
                <a:gd name="T18" fmla="*/ 1175 w 218"/>
                <a:gd name="T19" fmla="*/ 0 h 220"/>
                <a:gd name="T20" fmla="*/ 800 w 218"/>
                <a:gd name="T21" fmla="*/ 658 h 220"/>
                <a:gd name="T22" fmla="*/ 1533 w 218"/>
                <a:gd name="T23" fmla="*/ 1220 h 2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8" h="220">
                  <a:moveTo>
                    <a:pt x="22" y="115"/>
                  </a:moveTo>
                  <a:cubicBezTo>
                    <a:pt x="22" y="115"/>
                    <a:pt x="0" y="103"/>
                    <a:pt x="28" y="77"/>
                  </a:cubicBezTo>
                  <a:cubicBezTo>
                    <a:pt x="0" y="93"/>
                    <a:pt x="7" y="130"/>
                    <a:pt x="7" y="130"/>
                  </a:cubicBezTo>
                  <a:cubicBezTo>
                    <a:pt x="51" y="146"/>
                    <a:pt x="136" y="175"/>
                    <a:pt x="209" y="220"/>
                  </a:cubicBezTo>
                  <a:cubicBezTo>
                    <a:pt x="218" y="202"/>
                    <a:pt x="218" y="202"/>
                    <a:pt x="218" y="202"/>
                  </a:cubicBezTo>
                  <a:cubicBezTo>
                    <a:pt x="147" y="159"/>
                    <a:pt x="65" y="131"/>
                    <a:pt x="22" y="115"/>
                  </a:cubicBezTo>
                  <a:close/>
                  <a:moveTo>
                    <a:pt x="98" y="78"/>
                  </a:moveTo>
                  <a:cubicBezTo>
                    <a:pt x="108" y="90"/>
                    <a:pt x="101" y="99"/>
                    <a:pt x="103" y="94"/>
                  </a:cubicBezTo>
                  <a:cubicBezTo>
                    <a:pt x="112" y="76"/>
                    <a:pt x="66" y="27"/>
                    <a:pt x="66" y="27"/>
                  </a:cubicBezTo>
                  <a:cubicBezTo>
                    <a:pt x="66" y="27"/>
                    <a:pt x="54" y="21"/>
                    <a:pt x="75" y="0"/>
                  </a:cubicBezTo>
                  <a:cubicBezTo>
                    <a:pt x="51" y="16"/>
                    <a:pt x="51" y="42"/>
                    <a:pt x="51" y="42"/>
                  </a:cubicBezTo>
                  <a:cubicBezTo>
                    <a:pt x="51" y="42"/>
                    <a:pt x="85" y="62"/>
                    <a:pt x="98" y="78"/>
                  </a:cubicBezTo>
                  <a:close/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7" name="Freeform 226">
              <a:extLst>
                <a:ext uri="{FF2B5EF4-FFF2-40B4-BE49-F238E27FC236}">
                  <a16:creationId xmlns:a16="http://schemas.microsoft.com/office/drawing/2014/main" id="{D387D05D-884D-479F-851F-0A5E38213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765"/>
              <a:ext cx="1150" cy="1550"/>
            </a:xfrm>
            <a:custGeom>
              <a:avLst/>
              <a:gdLst>
                <a:gd name="T0" fmla="*/ 3863 w 460"/>
                <a:gd name="T1" fmla="*/ 7408 h 620"/>
                <a:gd name="T2" fmla="*/ 4708 w 460"/>
                <a:gd name="T3" fmla="*/ 8408 h 620"/>
                <a:gd name="T4" fmla="*/ 3988 w 460"/>
                <a:gd name="T5" fmla="*/ 9095 h 620"/>
                <a:gd name="T6" fmla="*/ 3208 w 460"/>
                <a:gd name="T7" fmla="*/ 9688 h 620"/>
                <a:gd name="T8" fmla="*/ 583 w 460"/>
                <a:gd name="T9" fmla="*/ 6750 h 620"/>
                <a:gd name="T10" fmla="*/ 2345 w 460"/>
                <a:gd name="T11" fmla="*/ 1208 h 620"/>
                <a:gd name="T12" fmla="*/ 2283 w 460"/>
                <a:gd name="T13" fmla="*/ 645 h 620"/>
                <a:gd name="T14" fmla="*/ 2908 w 460"/>
                <a:gd name="T15" fmla="*/ 333 h 620"/>
                <a:gd name="T16" fmla="*/ 3095 w 460"/>
                <a:gd name="T17" fmla="*/ 895 h 620"/>
                <a:gd name="T18" fmla="*/ 3658 w 460"/>
                <a:gd name="T19" fmla="*/ 895 h 620"/>
                <a:gd name="T20" fmla="*/ 4158 w 460"/>
                <a:gd name="T21" fmla="*/ 20 h 620"/>
                <a:gd name="T22" fmla="*/ 4595 w 460"/>
                <a:gd name="T23" fmla="*/ 395 h 620"/>
                <a:gd name="T24" fmla="*/ 4563 w 460"/>
                <a:gd name="T25" fmla="*/ 863 h 620"/>
                <a:gd name="T26" fmla="*/ 5158 w 460"/>
                <a:gd name="T27" fmla="*/ 208 h 620"/>
                <a:gd name="T28" fmla="*/ 5845 w 460"/>
                <a:gd name="T29" fmla="*/ 833 h 620"/>
                <a:gd name="T30" fmla="*/ 5783 w 460"/>
                <a:gd name="T31" fmla="*/ 1270 h 620"/>
                <a:gd name="T32" fmla="*/ 7188 w 460"/>
                <a:gd name="T33" fmla="*/ 4363 h 620"/>
                <a:gd name="T34" fmla="*/ 5250 w 460"/>
                <a:gd name="T35" fmla="*/ 5800 h 620"/>
                <a:gd name="T36" fmla="*/ 4500 w 460"/>
                <a:gd name="T37" fmla="*/ 2925 h 620"/>
                <a:gd name="T38" fmla="*/ 2813 w 460"/>
                <a:gd name="T39" fmla="*/ 6113 h 620"/>
                <a:gd name="T40" fmla="*/ 3863 w 460"/>
                <a:gd name="T41" fmla="*/ 7408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60" h="620">
                  <a:moveTo>
                    <a:pt x="247" y="474"/>
                  </a:moveTo>
                  <a:cubicBezTo>
                    <a:pt x="281" y="498"/>
                    <a:pt x="298" y="532"/>
                    <a:pt x="301" y="538"/>
                  </a:cubicBezTo>
                  <a:cubicBezTo>
                    <a:pt x="303" y="570"/>
                    <a:pt x="294" y="590"/>
                    <a:pt x="255" y="582"/>
                  </a:cubicBezTo>
                  <a:cubicBezTo>
                    <a:pt x="271" y="614"/>
                    <a:pt x="205" y="620"/>
                    <a:pt x="205" y="620"/>
                  </a:cubicBezTo>
                  <a:cubicBezTo>
                    <a:pt x="161" y="608"/>
                    <a:pt x="69" y="520"/>
                    <a:pt x="37" y="432"/>
                  </a:cubicBezTo>
                  <a:cubicBezTo>
                    <a:pt x="0" y="330"/>
                    <a:pt x="14" y="139"/>
                    <a:pt x="150" y="77"/>
                  </a:cubicBezTo>
                  <a:cubicBezTo>
                    <a:pt x="150" y="77"/>
                    <a:pt x="166" y="61"/>
                    <a:pt x="146" y="41"/>
                  </a:cubicBezTo>
                  <a:cubicBezTo>
                    <a:pt x="146" y="41"/>
                    <a:pt x="162" y="17"/>
                    <a:pt x="186" y="21"/>
                  </a:cubicBezTo>
                  <a:cubicBezTo>
                    <a:pt x="186" y="21"/>
                    <a:pt x="198" y="41"/>
                    <a:pt x="198" y="57"/>
                  </a:cubicBezTo>
                  <a:cubicBezTo>
                    <a:pt x="198" y="57"/>
                    <a:pt x="226" y="53"/>
                    <a:pt x="234" y="57"/>
                  </a:cubicBezTo>
                  <a:cubicBezTo>
                    <a:pt x="234" y="57"/>
                    <a:pt x="246" y="5"/>
                    <a:pt x="266" y="1"/>
                  </a:cubicBezTo>
                  <a:cubicBezTo>
                    <a:pt x="272" y="0"/>
                    <a:pt x="291" y="17"/>
                    <a:pt x="294" y="25"/>
                  </a:cubicBezTo>
                  <a:cubicBezTo>
                    <a:pt x="298" y="37"/>
                    <a:pt x="272" y="43"/>
                    <a:pt x="292" y="55"/>
                  </a:cubicBezTo>
                  <a:cubicBezTo>
                    <a:pt x="330" y="13"/>
                    <a:pt x="330" y="13"/>
                    <a:pt x="330" y="13"/>
                  </a:cubicBezTo>
                  <a:cubicBezTo>
                    <a:pt x="330" y="13"/>
                    <a:pt x="370" y="5"/>
                    <a:pt x="374" y="53"/>
                  </a:cubicBezTo>
                  <a:cubicBezTo>
                    <a:pt x="374" y="53"/>
                    <a:pt x="340" y="59"/>
                    <a:pt x="370" y="81"/>
                  </a:cubicBezTo>
                  <a:cubicBezTo>
                    <a:pt x="379" y="88"/>
                    <a:pt x="448" y="133"/>
                    <a:pt x="460" y="279"/>
                  </a:cubicBezTo>
                  <a:cubicBezTo>
                    <a:pt x="392" y="287"/>
                    <a:pt x="336" y="371"/>
                    <a:pt x="336" y="371"/>
                  </a:cubicBezTo>
                  <a:cubicBezTo>
                    <a:pt x="339" y="309"/>
                    <a:pt x="339" y="187"/>
                    <a:pt x="288" y="187"/>
                  </a:cubicBezTo>
                  <a:cubicBezTo>
                    <a:pt x="288" y="187"/>
                    <a:pt x="184" y="239"/>
                    <a:pt x="180" y="391"/>
                  </a:cubicBezTo>
                  <a:cubicBezTo>
                    <a:pt x="180" y="407"/>
                    <a:pt x="216" y="443"/>
                    <a:pt x="247" y="474"/>
                  </a:cubicBezTo>
                  <a:close/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8" name="Freeform 227">
              <a:extLst>
                <a:ext uri="{FF2B5EF4-FFF2-40B4-BE49-F238E27FC236}">
                  <a16:creationId xmlns:a16="http://schemas.microsoft.com/office/drawing/2014/main" id="{3B7FA4FC-2B1B-4B8A-AF89-726261F20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137"/>
              <a:ext cx="1150" cy="668"/>
            </a:xfrm>
            <a:custGeom>
              <a:avLst/>
              <a:gdLst>
                <a:gd name="T0" fmla="*/ 2408 w 460"/>
                <a:gd name="T1" fmla="*/ 4181 h 267"/>
                <a:gd name="T2" fmla="*/ 6720 w 460"/>
                <a:gd name="T3" fmla="*/ 2242 h 267"/>
                <a:gd name="T4" fmla="*/ 6845 w 460"/>
                <a:gd name="T5" fmla="*/ 1426 h 267"/>
                <a:gd name="T6" fmla="*/ 6095 w 460"/>
                <a:gd name="T7" fmla="*/ 1176 h 267"/>
                <a:gd name="T8" fmla="*/ 6813 w 460"/>
                <a:gd name="T9" fmla="*/ 751 h 267"/>
                <a:gd name="T10" fmla="*/ 6438 w 460"/>
                <a:gd name="T11" fmla="*/ 0 h 267"/>
                <a:gd name="T12" fmla="*/ 1875 w 460"/>
                <a:gd name="T13" fmla="*/ 563 h 267"/>
                <a:gd name="T14" fmla="*/ 113 w 460"/>
                <a:gd name="T15" fmla="*/ 3380 h 267"/>
                <a:gd name="T16" fmla="*/ 113 w 460"/>
                <a:gd name="T17" fmla="*/ 3788 h 2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0" h="267">
                  <a:moveTo>
                    <a:pt x="154" y="267"/>
                  </a:moveTo>
                  <a:cubicBezTo>
                    <a:pt x="181" y="109"/>
                    <a:pt x="430" y="143"/>
                    <a:pt x="430" y="143"/>
                  </a:cubicBezTo>
                  <a:cubicBezTo>
                    <a:pt x="460" y="128"/>
                    <a:pt x="438" y="91"/>
                    <a:pt x="438" y="91"/>
                  </a:cubicBezTo>
                  <a:cubicBezTo>
                    <a:pt x="438" y="91"/>
                    <a:pt x="391" y="99"/>
                    <a:pt x="390" y="75"/>
                  </a:cubicBezTo>
                  <a:cubicBezTo>
                    <a:pt x="388" y="52"/>
                    <a:pt x="436" y="48"/>
                    <a:pt x="436" y="48"/>
                  </a:cubicBezTo>
                  <a:cubicBezTo>
                    <a:pt x="448" y="4"/>
                    <a:pt x="412" y="0"/>
                    <a:pt x="412" y="0"/>
                  </a:cubicBezTo>
                  <a:cubicBezTo>
                    <a:pt x="388" y="20"/>
                    <a:pt x="210" y="55"/>
                    <a:pt x="120" y="36"/>
                  </a:cubicBezTo>
                  <a:cubicBezTo>
                    <a:pt x="90" y="30"/>
                    <a:pt x="0" y="144"/>
                    <a:pt x="7" y="216"/>
                  </a:cubicBezTo>
                  <a:cubicBezTo>
                    <a:pt x="7" y="225"/>
                    <a:pt x="8" y="234"/>
                    <a:pt x="7" y="242"/>
                  </a:cubicBezTo>
                </a:path>
              </a:pathLst>
            </a:custGeom>
            <a:solidFill>
              <a:srgbClr val="A4C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9" name="Freeform 228">
              <a:extLst>
                <a:ext uri="{FF2B5EF4-FFF2-40B4-BE49-F238E27FC236}">
                  <a16:creationId xmlns:a16="http://schemas.microsoft.com/office/drawing/2014/main" id="{EBF58A93-3DE0-4746-BFF6-610C46C939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0" y="1137"/>
              <a:ext cx="1115" cy="533"/>
            </a:xfrm>
            <a:custGeom>
              <a:avLst/>
              <a:gdLst>
                <a:gd name="T0" fmla="*/ 6813 w 446"/>
                <a:gd name="T1" fmla="*/ 1409 h 213"/>
                <a:gd name="T2" fmla="*/ 6083 w 446"/>
                <a:gd name="T3" fmla="*/ 1251 h 213"/>
                <a:gd name="T4" fmla="*/ 6063 w 446"/>
                <a:gd name="T5" fmla="*/ 1346 h 213"/>
                <a:gd name="T6" fmla="*/ 6813 w 446"/>
                <a:gd name="T7" fmla="*/ 1596 h 213"/>
                <a:gd name="T8" fmla="*/ 6925 w 446"/>
                <a:gd name="T9" fmla="*/ 1929 h 213"/>
                <a:gd name="T10" fmla="*/ 6813 w 446"/>
                <a:gd name="T11" fmla="*/ 1409 h 213"/>
                <a:gd name="T12" fmla="*/ 6813 w 446"/>
                <a:gd name="T13" fmla="*/ 583 h 213"/>
                <a:gd name="T14" fmla="*/ 6408 w 446"/>
                <a:gd name="T15" fmla="*/ 0 h 213"/>
                <a:gd name="T16" fmla="*/ 1845 w 446"/>
                <a:gd name="T17" fmla="*/ 563 h 213"/>
                <a:gd name="T18" fmla="*/ 83 w 446"/>
                <a:gd name="T19" fmla="*/ 3338 h 213"/>
                <a:gd name="T20" fmla="*/ 3220 w 446"/>
                <a:gd name="T21" fmla="*/ 646 h 213"/>
                <a:gd name="T22" fmla="*/ 6408 w 446"/>
                <a:gd name="T23" fmla="*/ 188 h 213"/>
                <a:gd name="T24" fmla="*/ 6813 w 446"/>
                <a:gd name="T25" fmla="*/ 583 h 2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6" h="213">
                  <a:moveTo>
                    <a:pt x="436" y="90"/>
                  </a:moveTo>
                  <a:cubicBezTo>
                    <a:pt x="436" y="90"/>
                    <a:pt x="396" y="97"/>
                    <a:pt x="389" y="80"/>
                  </a:cubicBezTo>
                  <a:cubicBezTo>
                    <a:pt x="388" y="82"/>
                    <a:pt x="387" y="84"/>
                    <a:pt x="388" y="86"/>
                  </a:cubicBezTo>
                  <a:cubicBezTo>
                    <a:pt x="389" y="110"/>
                    <a:pt x="436" y="102"/>
                    <a:pt x="436" y="102"/>
                  </a:cubicBezTo>
                  <a:cubicBezTo>
                    <a:pt x="436" y="102"/>
                    <a:pt x="442" y="100"/>
                    <a:pt x="443" y="123"/>
                  </a:cubicBezTo>
                  <a:cubicBezTo>
                    <a:pt x="446" y="108"/>
                    <a:pt x="436" y="90"/>
                    <a:pt x="436" y="90"/>
                  </a:cubicBezTo>
                  <a:close/>
                  <a:moveTo>
                    <a:pt x="436" y="37"/>
                  </a:moveTo>
                  <a:cubicBezTo>
                    <a:pt x="440" y="3"/>
                    <a:pt x="410" y="0"/>
                    <a:pt x="410" y="0"/>
                  </a:cubicBezTo>
                  <a:cubicBezTo>
                    <a:pt x="386" y="20"/>
                    <a:pt x="208" y="55"/>
                    <a:pt x="118" y="36"/>
                  </a:cubicBezTo>
                  <a:cubicBezTo>
                    <a:pt x="88" y="29"/>
                    <a:pt x="0" y="141"/>
                    <a:pt x="5" y="213"/>
                  </a:cubicBezTo>
                  <a:cubicBezTo>
                    <a:pt x="9" y="141"/>
                    <a:pt x="67" y="28"/>
                    <a:pt x="206" y="41"/>
                  </a:cubicBezTo>
                  <a:cubicBezTo>
                    <a:pt x="258" y="47"/>
                    <a:pt x="386" y="32"/>
                    <a:pt x="410" y="12"/>
                  </a:cubicBezTo>
                  <a:cubicBezTo>
                    <a:pt x="410" y="12"/>
                    <a:pt x="429" y="0"/>
                    <a:pt x="436" y="37"/>
                  </a:cubicBez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0" name="Freeform 229">
              <a:extLst>
                <a:ext uri="{FF2B5EF4-FFF2-40B4-BE49-F238E27FC236}">
                  <a16:creationId xmlns:a16="http://schemas.microsoft.com/office/drawing/2014/main" id="{DD86A935-7D51-41D6-B1FE-191462E52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212"/>
              <a:ext cx="505" cy="660"/>
            </a:xfrm>
            <a:custGeom>
              <a:avLst/>
              <a:gdLst>
                <a:gd name="T0" fmla="*/ 300 w 202"/>
                <a:gd name="T1" fmla="*/ 4125 h 264"/>
                <a:gd name="T2" fmla="*/ 408 w 202"/>
                <a:gd name="T3" fmla="*/ 2958 h 264"/>
                <a:gd name="T4" fmla="*/ 3158 w 202"/>
                <a:gd name="T5" fmla="*/ 175 h 264"/>
                <a:gd name="T6" fmla="*/ 1875 w 202"/>
                <a:gd name="T7" fmla="*/ 95 h 264"/>
                <a:gd name="T8" fmla="*/ 113 w 202"/>
                <a:gd name="T9" fmla="*/ 2908 h 264"/>
                <a:gd name="T10" fmla="*/ 95 w 202"/>
                <a:gd name="T11" fmla="*/ 3658 h 2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2" h="264">
                  <a:moveTo>
                    <a:pt x="19" y="264"/>
                  </a:moveTo>
                  <a:cubicBezTo>
                    <a:pt x="24" y="240"/>
                    <a:pt x="27" y="214"/>
                    <a:pt x="26" y="189"/>
                  </a:cubicBezTo>
                  <a:cubicBezTo>
                    <a:pt x="20" y="127"/>
                    <a:pt x="67" y="10"/>
                    <a:pt x="202" y="11"/>
                  </a:cubicBezTo>
                  <a:cubicBezTo>
                    <a:pt x="179" y="13"/>
                    <a:pt x="127" y="8"/>
                    <a:pt x="120" y="6"/>
                  </a:cubicBezTo>
                  <a:cubicBezTo>
                    <a:pt x="90" y="0"/>
                    <a:pt x="0" y="114"/>
                    <a:pt x="7" y="186"/>
                  </a:cubicBezTo>
                  <a:cubicBezTo>
                    <a:pt x="8" y="202"/>
                    <a:pt x="7" y="218"/>
                    <a:pt x="6" y="234"/>
                  </a:cubicBezTo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1" name="Freeform 230">
              <a:extLst>
                <a:ext uri="{FF2B5EF4-FFF2-40B4-BE49-F238E27FC236}">
                  <a16:creationId xmlns:a16="http://schemas.microsoft.com/office/drawing/2014/main" id="{C18562AA-B007-4328-8AC1-F74BEBD88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025"/>
              <a:ext cx="258" cy="585"/>
            </a:xfrm>
            <a:custGeom>
              <a:avLst/>
              <a:gdLst>
                <a:gd name="T0" fmla="*/ 1618 w 103"/>
                <a:gd name="T1" fmla="*/ 0 h 234"/>
                <a:gd name="T2" fmla="*/ 208 w 103"/>
                <a:gd name="T3" fmla="*/ 3658 h 234"/>
                <a:gd name="T4" fmla="*/ 1618 w 103"/>
                <a:gd name="T5" fmla="*/ 0 h 2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234">
                  <a:moveTo>
                    <a:pt x="103" y="0"/>
                  </a:moveTo>
                  <a:cubicBezTo>
                    <a:pt x="103" y="0"/>
                    <a:pt x="0" y="61"/>
                    <a:pt x="13" y="234"/>
                  </a:cubicBezTo>
                  <a:cubicBezTo>
                    <a:pt x="13" y="234"/>
                    <a:pt x="16" y="84"/>
                    <a:pt x="103" y="0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2" name="Freeform 231">
              <a:extLst>
                <a:ext uri="{FF2B5EF4-FFF2-40B4-BE49-F238E27FC236}">
                  <a16:creationId xmlns:a16="http://schemas.microsoft.com/office/drawing/2014/main" id="{32F353AB-7ED3-4279-B050-3C14FACF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967"/>
              <a:ext cx="975" cy="1205"/>
            </a:xfrm>
            <a:custGeom>
              <a:avLst/>
              <a:gdLst>
                <a:gd name="T0" fmla="*/ 5000 w 390"/>
                <a:gd name="T1" fmla="*/ 0 h 482"/>
                <a:gd name="T2" fmla="*/ 6095 w 390"/>
                <a:gd name="T3" fmla="*/ 1625 h 482"/>
                <a:gd name="T4" fmla="*/ 3800 w 390"/>
                <a:gd name="T5" fmla="*/ 1625 h 482"/>
                <a:gd name="T6" fmla="*/ 2050 w 390"/>
                <a:gd name="T7" fmla="*/ 4800 h 482"/>
                <a:gd name="T8" fmla="*/ 2563 w 390"/>
                <a:gd name="T9" fmla="*/ 5875 h 482"/>
                <a:gd name="T10" fmla="*/ 1300 w 390"/>
                <a:gd name="T11" fmla="*/ 7533 h 482"/>
                <a:gd name="T12" fmla="*/ 0 w 390"/>
                <a:gd name="T13" fmla="*/ 5750 h 482"/>
                <a:gd name="T14" fmla="*/ 1395 w 390"/>
                <a:gd name="T15" fmla="*/ 4645 h 482"/>
                <a:gd name="T16" fmla="*/ 4125 w 390"/>
                <a:gd name="T17" fmla="*/ 1345 h 482"/>
                <a:gd name="T18" fmla="*/ 5000 w 390"/>
                <a:gd name="T19" fmla="*/ 0 h 4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0" h="482">
                  <a:moveTo>
                    <a:pt x="320" y="0"/>
                  </a:moveTo>
                  <a:cubicBezTo>
                    <a:pt x="320" y="0"/>
                    <a:pt x="367" y="30"/>
                    <a:pt x="390" y="104"/>
                  </a:cubicBezTo>
                  <a:cubicBezTo>
                    <a:pt x="390" y="104"/>
                    <a:pt x="298" y="117"/>
                    <a:pt x="243" y="104"/>
                  </a:cubicBezTo>
                  <a:cubicBezTo>
                    <a:pt x="198" y="101"/>
                    <a:pt x="117" y="222"/>
                    <a:pt x="131" y="307"/>
                  </a:cubicBezTo>
                  <a:cubicBezTo>
                    <a:pt x="137" y="347"/>
                    <a:pt x="157" y="352"/>
                    <a:pt x="164" y="376"/>
                  </a:cubicBezTo>
                  <a:cubicBezTo>
                    <a:pt x="114" y="353"/>
                    <a:pt x="41" y="431"/>
                    <a:pt x="83" y="482"/>
                  </a:cubicBezTo>
                  <a:cubicBezTo>
                    <a:pt x="64" y="467"/>
                    <a:pt x="35" y="452"/>
                    <a:pt x="0" y="368"/>
                  </a:cubicBezTo>
                  <a:cubicBezTo>
                    <a:pt x="41" y="420"/>
                    <a:pt x="90" y="371"/>
                    <a:pt x="89" y="297"/>
                  </a:cubicBezTo>
                  <a:cubicBezTo>
                    <a:pt x="87" y="186"/>
                    <a:pt x="154" y="40"/>
                    <a:pt x="264" y="86"/>
                  </a:cubicBezTo>
                  <a:cubicBezTo>
                    <a:pt x="334" y="125"/>
                    <a:pt x="352" y="45"/>
                    <a:pt x="320" y="0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3" name="Freeform 232">
              <a:extLst>
                <a:ext uri="{FF2B5EF4-FFF2-40B4-BE49-F238E27FC236}">
                  <a16:creationId xmlns:a16="http://schemas.microsoft.com/office/drawing/2014/main" id="{D2B3AFD3-5C99-4A3A-95FC-0DA616A71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827"/>
              <a:ext cx="35" cy="88"/>
            </a:xfrm>
            <a:custGeom>
              <a:avLst/>
              <a:gdLst>
                <a:gd name="T0" fmla="*/ 0 w 14"/>
                <a:gd name="T1" fmla="*/ 0 h 35"/>
                <a:gd name="T2" fmla="*/ 125 w 14"/>
                <a:gd name="T3" fmla="*/ 538 h 35"/>
                <a:gd name="T4" fmla="*/ 20 w 14"/>
                <a:gd name="T5" fmla="*/ 556 h 35"/>
                <a:gd name="T6" fmla="*/ 0 w 14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5">
                  <a:moveTo>
                    <a:pt x="0" y="0"/>
                  </a:moveTo>
                  <a:cubicBezTo>
                    <a:pt x="0" y="0"/>
                    <a:pt x="14" y="25"/>
                    <a:pt x="8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8" y="22"/>
                    <a:pt x="0" y="0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4" name="Freeform 233">
              <a:extLst>
                <a:ext uri="{FF2B5EF4-FFF2-40B4-BE49-F238E27FC236}">
                  <a16:creationId xmlns:a16="http://schemas.microsoft.com/office/drawing/2014/main" id="{311B0A35-83E0-45A8-8B5B-93F2C14B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812"/>
              <a:ext cx="55" cy="83"/>
            </a:xfrm>
            <a:custGeom>
              <a:avLst/>
              <a:gdLst>
                <a:gd name="T0" fmla="*/ 345 w 22"/>
                <a:gd name="T1" fmla="*/ 126 h 33"/>
                <a:gd name="T2" fmla="*/ 270 w 22"/>
                <a:gd name="T3" fmla="*/ 0 h 33"/>
                <a:gd name="T4" fmla="*/ 158 w 22"/>
                <a:gd name="T5" fmla="*/ 526 h 33"/>
                <a:gd name="T6" fmla="*/ 345 w 22"/>
                <a:gd name="T7" fmla="*/ 12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3">
                  <a:moveTo>
                    <a:pt x="22" y="8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0" y="24"/>
                    <a:pt x="10" y="33"/>
                  </a:cubicBezTo>
                  <a:cubicBezTo>
                    <a:pt x="10" y="33"/>
                    <a:pt x="10" y="10"/>
                    <a:pt x="22" y="8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5" name="Freeform 234">
              <a:extLst>
                <a:ext uri="{FF2B5EF4-FFF2-40B4-BE49-F238E27FC236}">
                  <a16:creationId xmlns:a16="http://schemas.microsoft.com/office/drawing/2014/main" id="{F0D9A054-3C52-4155-A04B-BE14EBFCD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862"/>
              <a:ext cx="77" cy="75"/>
            </a:xfrm>
            <a:custGeom>
              <a:avLst/>
              <a:gdLst>
                <a:gd name="T0" fmla="*/ 474 w 31"/>
                <a:gd name="T1" fmla="*/ 158 h 30"/>
                <a:gd name="T2" fmla="*/ 412 w 31"/>
                <a:gd name="T3" fmla="*/ 0 h 30"/>
                <a:gd name="T4" fmla="*/ 154 w 31"/>
                <a:gd name="T5" fmla="*/ 470 h 30"/>
                <a:gd name="T6" fmla="*/ 474 w 31"/>
                <a:gd name="T7" fmla="*/ 15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0">
                  <a:moveTo>
                    <a:pt x="31" y="1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0" y="14"/>
                    <a:pt x="10" y="30"/>
                  </a:cubicBezTo>
                  <a:cubicBezTo>
                    <a:pt x="10" y="30"/>
                    <a:pt x="17" y="8"/>
                    <a:pt x="31" y="10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6" name="Freeform 235">
              <a:extLst>
                <a:ext uri="{FF2B5EF4-FFF2-40B4-BE49-F238E27FC236}">
                  <a16:creationId xmlns:a16="http://schemas.microsoft.com/office/drawing/2014/main" id="{EF499969-B17F-49DC-82B8-0BD8E324F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037"/>
              <a:ext cx="143" cy="55"/>
            </a:xfrm>
            <a:custGeom>
              <a:avLst/>
              <a:gdLst>
                <a:gd name="T0" fmla="*/ 95 w 57"/>
                <a:gd name="T1" fmla="*/ 0 h 22"/>
                <a:gd name="T2" fmla="*/ 0 w 57"/>
                <a:gd name="T3" fmla="*/ 83 h 22"/>
                <a:gd name="T4" fmla="*/ 901 w 57"/>
                <a:gd name="T5" fmla="*/ 345 h 22"/>
                <a:gd name="T6" fmla="*/ 95 w 57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2">
                  <a:moveTo>
                    <a:pt x="6" y="0"/>
                  </a:moveTo>
                  <a:cubicBezTo>
                    <a:pt x="6" y="0"/>
                    <a:pt x="1" y="1"/>
                    <a:pt x="0" y="5"/>
                  </a:cubicBezTo>
                  <a:cubicBezTo>
                    <a:pt x="0" y="5"/>
                    <a:pt x="26" y="18"/>
                    <a:pt x="57" y="22"/>
                  </a:cubicBezTo>
                  <a:cubicBezTo>
                    <a:pt x="57" y="22"/>
                    <a:pt x="18" y="8"/>
                    <a:pt x="6" y="0"/>
                  </a:cubicBez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7" name="Freeform 236">
              <a:extLst>
                <a:ext uri="{FF2B5EF4-FFF2-40B4-BE49-F238E27FC236}">
                  <a16:creationId xmlns:a16="http://schemas.microsoft.com/office/drawing/2014/main" id="{8CF8564A-9254-4E95-984E-7B644F28D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840"/>
              <a:ext cx="230" cy="145"/>
            </a:xfrm>
            <a:custGeom>
              <a:avLst/>
              <a:gdLst>
                <a:gd name="T0" fmla="*/ 83 w 92"/>
                <a:gd name="T1" fmla="*/ 0 h 58"/>
                <a:gd name="T2" fmla="*/ 1438 w 92"/>
                <a:gd name="T3" fmla="*/ 908 h 58"/>
                <a:gd name="T4" fmla="*/ 0 w 92"/>
                <a:gd name="T5" fmla="*/ 33 h 58"/>
                <a:gd name="T6" fmla="*/ 83 w 92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8">
                  <a:moveTo>
                    <a:pt x="5" y="0"/>
                  </a:moveTo>
                  <a:cubicBezTo>
                    <a:pt x="5" y="0"/>
                    <a:pt x="60" y="42"/>
                    <a:pt x="92" y="58"/>
                  </a:cubicBezTo>
                  <a:cubicBezTo>
                    <a:pt x="92" y="58"/>
                    <a:pt x="13" y="15"/>
                    <a:pt x="0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8" name="Freeform 237">
              <a:extLst>
                <a:ext uri="{FF2B5EF4-FFF2-40B4-BE49-F238E27FC236}">
                  <a16:creationId xmlns:a16="http://schemas.microsoft.com/office/drawing/2014/main" id="{2D1F471F-A329-44C9-8129-55632DE8F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515"/>
              <a:ext cx="40" cy="247"/>
            </a:xfrm>
            <a:custGeom>
              <a:avLst/>
              <a:gdLst>
                <a:gd name="T0" fmla="*/ 175 w 16"/>
                <a:gd name="T1" fmla="*/ 0 h 99"/>
                <a:gd name="T2" fmla="*/ 250 w 16"/>
                <a:gd name="T3" fmla="*/ 1537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9">
                  <a:moveTo>
                    <a:pt x="11" y="0"/>
                  </a:moveTo>
                  <a:cubicBezTo>
                    <a:pt x="13" y="6"/>
                    <a:pt x="0" y="54"/>
                    <a:pt x="16" y="99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9" name="Oval 238">
              <a:extLst>
                <a:ext uri="{FF2B5EF4-FFF2-40B4-BE49-F238E27FC236}">
                  <a16:creationId xmlns:a16="http://schemas.microsoft.com/office/drawing/2014/main" id="{792ADA08-EAA3-4E0C-A660-22E8FC527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0" y="1432"/>
              <a:ext cx="422" cy="163"/>
            </a:xfrm>
            <a:prstGeom prst="ellips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890" name="Freeform 239">
              <a:extLst>
                <a:ext uri="{FF2B5EF4-FFF2-40B4-BE49-F238E27FC236}">
                  <a16:creationId xmlns:a16="http://schemas.microsoft.com/office/drawing/2014/main" id="{A04E77DC-50D5-4A9E-BADA-A982DD647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1755"/>
              <a:ext cx="133" cy="140"/>
            </a:xfrm>
            <a:custGeom>
              <a:avLst/>
              <a:gdLst>
                <a:gd name="T0" fmla="*/ 0 w 53"/>
                <a:gd name="T1" fmla="*/ 875 h 56"/>
                <a:gd name="T2" fmla="*/ 284 w 53"/>
                <a:gd name="T3" fmla="*/ 283 h 56"/>
                <a:gd name="T4" fmla="*/ 838 w 53"/>
                <a:gd name="T5" fmla="*/ 2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6">
                  <a:moveTo>
                    <a:pt x="0" y="56"/>
                  </a:moveTo>
                  <a:cubicBezTo>
                    <a:pt x="0" y="43"/>
                    <a:pt x="3" y="24"/>
                    <a:pt x="18" y="18"/>
                  </a:cubicBezTo>
                  <a:cubicBezTo>
                    <a:pt x="42" y="9"/>
                    <a:pt x="34" y="0"/>
                    <a:pt x="53" y="1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1" name="Oval 240">
              <a:extLst>
                <a:ext uri="{FF2B5EF4-FFF2-40B4-BE49-F238E27FC236}">
                  <a16:creationId xmlns:a16="http://schemas.microsoft.com/office/drawing/2014/main" id="{3C6AECE7-0D65-4C94-B3B8-1D4C7D021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7" y="1445"/>
              <a:ext cx="318" cy="122"/>
            </a:xfrm>
            <a:prstGeom prst="ellipse">
              <a:avLst/>
            </a:prstGeom>
            <a:noFill/>
            <a:ln w="793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892" name="Freeform 241">
              <a:extLst>
                <a:ext uri="{FF2B5EF4-FFF2-40B4-BE49-F238E27FC236}">
                  <a16:creationId xmlns:a16="http://schemas.microsoft.com/office/drawing/2014/main" id="{9AFEC351-682D-44BE-9A8C-A661895EB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832"/>
              <a:ext cx="577" cy="508"/>
            </a:xfrm>
            <a:custGeom>
              <a:avLst/>
              <a:gdLst>
                <a:gd name="T0" fmla="*/ 3599 w 231"/>
                <a:gd name="T1" fmla="*/ 1334 h 203"/>
                <a:gd name="T2" fmla="*/ 1386 w 231"/>
                <a:gd name="T3" fmla="*/ 0 h 203"/>
                <a:gd name="T4" fmla="*/ 812 w 231"/>
                <a:gd name="T5" fmla="*/ 771 h 203"/>
                <a:gd name="T6" fmla="*/ 1621 w 231"/>
                <a:gd name="T7" fmla="*/ 1521 h 203"/>
                <a:gd name="T8" fmla="*/ 575 w 231"/>
                <a:gd name="T9" fmla="*/ 1251 h 203"/>
                <a:gd name="T10" fmla="*/ 125 w 231"/>
                <a:gd name="T11" fmla="*/ 2147 h 203"/>
                <a:gd name="T12" fmla="*/ 2570 w 231"/>
                <a:gd name="T13" fmla="*/ 3181 h 203"/>
                <a:gd name="T14" fmla="*/ 3599 w 231"/>
                <a:gd name="T15" fmla="*/ 1334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1" h="203">
                  <a:moveTo>
                    <a:pt x="231" y="85"/>
                  </a:moveTo>
                  <a:cubicBezTo>
                    <a:pt x="143" y="45"/>
                    <a:pt x="89" y="0"/>
                    <a:pt x="89" y="0"/>
                  </a:cubicBezTo>
                  <a:cubicBezTo>
                    <a:pt x="52" y="13"/>
                    <a:pt x="52" y="49"/>
                    <a:pt x="52" y="49"/>
                  </a:cubicBezTo>
                  <a:cubicBezTo>
                    <a:pt x="52" y="49"/>
                    <a:pt x="108" y="81"/>
                    <a:pt x="104" y="97"/>
                  </a:cubicBezTo>
                  <a:cubicBezTo>
                    <a:pt x="100" y="113"/>
                    <a:pt x="37" y="80"/>
                    <a:pt x="37" y="80"/>
                  </a:cubicBezTo>
                  <a:cubicBezTo>
                    <a:pt x="0" y="93"/>
                    <a:pt x="8" y="137"/>
                    <a:pt x="8" y="137"/>
                  </a:cubicBezTo>
                  <a:cubicBezTo>
                    <a:pt x="43" y="150"/>
                    <a:pt x="105" y="172"/>
                    <a:pt x="165" y="203"/>
                  </a:cubicBezTo>
                  <a:cubicBezTo>
                    <a:pt x="178" y="158"/>
                    <a:pt x="199" y="116"/>
                    <a:pt x="231" y="85"/>
                  </a:cubicBezTo>
                  <a:close/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3" name="Freeform 242">
              <a:extLst>
                <a:ext uri="{FF2B5EF4-FFF2-40B4-BE49-F238E27FC236}">
                  <a16:creationId xmlns:a16="http://schemas.microsoft.com/office/drawing/2014/main" id="{2E1EF4E9-A481-4188-B77D-751458E2D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845"/>
              <a:ext cx="60" cy="107"/>
            </a:xfrm>
            <a:custGeom>
              <a:avLst/>
              <a:gdLst>
                <a:gd name="T0" fmla="*/ 0 w 24"/>
                <a:gd name="T1" fmla="*/ 124 h 43"/>
                <a:gd name="T2" fmla="*/ 95 w 24"/>
                <a:gd name="T3" fmla="*/ 662 h 43"/>
                <a:gd name="T4" fmla="*/ 145 w 24"/>
                <a:gd name="T5" fmla="*/ 0 h 43"/>
                <a:gd name="T6" fmla="*/ 0 w 24"/>
                <a:gd name="T7" fmla="*/ 12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3">
                  <a:moveTo>
                    <a:pt x="0" y="8"/>
                  </a:moveTo>
                  <a:cubicBezTo>
                    <a:pt x="0" y="8"/>
                    <a:pt x="15" y="23"/>
                    <a:pt x="6" y="43"/>
                  </a:cubicBezTo>
                  <a:cubicBezTo>
                    <a:pt x="6" y="43"/>
                    <a:pt x="24" y="22"/>
                    <a:pt x="9" y="0"/>
                  </a:cubicBezTo>
                  <a:cubicBezTo>
                    <a:pt x="9" y="0"/>
                    <a:pt x="2" y="3"/>
                    <a:pt x="0" y="8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4" name="Freeform 243">
              <a:extLst>
                <a:ext uri="{FF2B5EF4-FFF2-40B4-BE49-F238E27FC236}">
                  <a16:creationId xmlns:a16="http://schemas.microsoft.com/office/drawing/2014/main" id="{44425DFA-62D9-40AB-B27D-D823D4301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772"/>
              <a:ext cx="100" cy="140"/>
            </a:xfrm>
            <a:custGeom>
              <a:avLst/>
              <a:gdLst>
                <a:gd name="T0" fmla="*/ 470 w 40"/>
                <a:gd name="T1" fmla="*/ 0 h 56"/>
                <a:gd name="T2" fmla="*/ 0 w 40"/>
                <a:gd name="T3" fmla="*/ 875 h 56"/>
                <a:gd name="T4" fmla="*/ 625 w 40"/>
                <a:gd name="T5" fmla="*/ 83 h 56"/>
                <a:gd name="T6" fmla="*/ 470 w 40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6">
                  <a:moveTo>
                    <a:pt x="30" y="0"/>
                  </a:moveTo>
                  <a:cubicBezTo>
                    <a:pt x="30" y="0"/>
                    <a:pt x="10" y="4"/>
                    <a:pt x="0" y="56"/>
                  </a:cubicBezTo>
                  <a:cubicBezTo>
                    <a:pt x="0" y="56"/>
                    <a:pt x="20" y="4"/>
                    <a:pt x="40" y="5"/>
                  </a:cubicBezTo>
                  <a:cubicBezTo>
                    <a:pt x="40" y="5"/>
                    <a:pt x="36" y="0"/>
                    <a:pt x="30" y="0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5" name="Freeform 244">
              <a:extLst>
                <a:ext uri="{FF2B5EF4-FFF2-40B4-BE49-F238E27FC236}">
                  <a16:creationId xmlns:a16="http://schemas.microsoft.com/office/drawing/2014/main" id="{FA636AD1-222E-4E3F-8106-BC721E402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797"/>
              <a:ext cx="148" cy="108"/>
            </a:xfrm>
            <a:custGeom>
              <a:avLst/>
              <a:gdLst>
                <a:gd name="T0" fmla="*/ 584 w 59"/>
                <a:gd name="T1" fmla="*/ 50 h 43"/>
                <a:gd name="T2" fmla="*/ 0 w 59"/>
                <a:gd name="T3" fmla="*/ 681 h 43"/>
                <a:gd name="T4" fmla="*/ 931 w 59"/>
                <a:gd name="T5" fmla="*/ 83 h 43"/>
                <a:gd name="T6" fmla="*/ 584 w 59"/>
                <a:gd name="T7" fmla="*/ 5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43">
                  <a:moveTo>
                    <a:pt x="37" y="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33" y="3"/>
                    <a:pt x="59" y="5"/>
                  </a:cubicBezTo>
                  <a:cubicBezTo>
                    <a:pt x="59" y="5"/>
                    <a:pt x="49" y="0"/>
                    <a:pt x="37" y="3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6" name="Freeform 245">
              <a:extLst>
                <a:ext uri="{FF2B5EF4-FFF2-40B4-BE49-F238E27FC236}">
                  <a16:creationId xmlns:a16="http://schemas.microsoft.com/office/drawing/2014/main" id="{5F3F463B-0A6B-415A-90D9-B8A4A645A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057"/>
              <a:ext cx="188" cy="488"/>
            </a:xfrm>
            <a:custGeom>
              <a:avLst/>
              <a:gdLst>
                <a:gd name="T0" fmla="*/ 1181 w 75"/>
                <a:gd name="T1" fmla="*/ 0 h 195"/>
                <a:gd name="T2" fmla="*/ 0 w 75"/>
                <a:gd name="T3" fmla="*/ 3056 h 195"/>
                <a:gd name="T4" fmla="*/ 1181 w 75"/>
                <a:gd name="T5" fmla="*/ 0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95">
                  <a:moveTo>
                    <a:pt x="75" y="0"/>
                  </a:moveTo>
                  <a:cubicBezTo>
                    <a:pt x="75" y="0"/>
                    <a:pt x="7" y="58"/>
                    <a:pt x="0" y="195"/>
                  </a:cubicBezTo>
                  <a:cubicBezTo>
                    <a:pt x="0" y="195"/>
                    <a:pt x="9" y="78"/>
                    <a:pt x="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7" name="Freeform 246">
              <a:extLst>
                <a:ext uri="{FF2B5EF4-FFF2-40B4-BE49-F238E27FC236}">
                  <a16:creationId xmlns:a16="http://schemas.microsoft.com/office/drawing/2014/main" id="{34E9C136-03D6-408D-B3F1-DD80B80DB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865"/>
              <a:ext cx="23" cy="70"/>
            </a:xfrm>
            <a:custGeom>
              <a:avLst/>
              <a:gdLst>
                <a:gd name="T0" fmla="*/ 0 w 9"/>
                <a:gd name="T1" fmla="*/ 0 h 28"/>
                <a:gd name="T2" fmla="*/ 97 w 9"/>
                <a:gd name="T3" fmla="*/ 208 h 28"/>
                <a:gd name="T4" fmla="*/ 118 w 9"/>
                <a:gd name="T5" fmla="*/ 438 h 28"/>
                <a:gd name="T6" fmla="*/ 97 w 9"/>
                <a:gd name="T7" fmla="*/ 145 h 28"/>
                <a:gd name="T8" fmla="*/ 0 w 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8">
                  <a:moveTo>
                    <a:pt x="0" y="0"/>
                  </a:moveTo>
                  <a:cubicBezTo>
                    <a:pt x="0" y="0"/>
                    <a:pt x="6" y="11"/>
                    <a:pt x="6" y="13"/>
                  </a:cubicBezTo>
                  <a:cubicBezTo>
                    <a:pt x="7" y="18"/>
                    <a:pt x="8" y="24"/>
                    <a:pt x="7" y="28"/>
                  </a:cubicBezTo>
                  <a:cubicBezTo>
                    <a:pt x="8" y="22"/>
                    <a:pt x="9" y="16"/>
                    <a:pt x="6" y="9"/>
                  </a:cubicBezTo>
                  <a:cubicBezTo>
                    <a:pt x="5" y="4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8" name="Freeform 247">
              <a:extLst>
                <a:ext uri="{FF2B5EF4-FFF2-40B4-BE49-F238E27FC236}">
                  <a16:creationId xmlns:a16="http://schemas.microsoft.com/office/drawing/2014/main" id="{FA701DE6-0D98-43EB-B75F-053C4038C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777"/>
              <a:ext cx="60" cy="88"/>
            </a:xfrm>
            <a:custGeom>
              <a:avLst/>
              <a:gdLst>
                <a:gd name="T0" fmla="*/ 375 w 24"/>
                <a:gd name="T1" fmla="*/ 0 h 35"/>
                <a:gd name="T2" fmla="*/ 125 w 24"/>
                <a:gd name="T3" fmla="*/ 284 h 35"/>
                <a:gd name="T4" fmla="*/ 0 w 24"/>
                <a:gd name="T5" fmla="*/ 556 h 35"/>
                <a:gd name="T6" fmla="*/ 220 w 24"/>
                <a:gd name="T7" fmla="*/ 189 h 35"/>
                <a:gd name="T8" fmla="*/ 375 w 24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5">
                  <a:moveTo>
                    <a:pt x="24" y="0"/>
                  </a:moveTo>
                  <a:cubicBezTo>
                    <a:pt x="18" y="1"/>
                    <a:pt x="11" y="13"/>
                    <a:pt x="8" y="18"/>
                  </a:cubicBezTo>
                  <a:cubicBezTo>
                    <a:pt x="4" y="24"/>
                    <a:pt x="3" y="30"/>
                    <a:pt x="0" y="35"/>
                  </a:cubicBezTo>
                  <a:cubicBezTo>
                    <a:pt x="4" y="27"/>
                    <a:pt x="9" y="19"/>
                    <a:pt x="14" y="12"/>
                  </a:cubicBezTo>
                  <a:cubicBezTo>
                    <a:pt x="17" y="7"/>
                    <a:pt x="21" y="4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9" name="Freeform 248">
              <a:extLst>
                <a:ext uri="{FF2B5EF4-FFF2-40B4-BE49-F238E27FC236}">
                  <a16:creationId xmlns:a16="http://schemas.microsoft.com/office/drawing/2014/main" id="{E06F7491-C275-4EAD-BF2E-67E1D6E88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802"/>
              <a:ext cx="45" cy="40"/>
            </a:xfrm>
            <a:custGeom>
              <a:avLst/>
              <a:gdLst>
                <a:gd name="T0" fmla="*/ 238 w 18"/>
                <a:gd name="T1" fmla="*/ 20 h 16"/>
                <a:gd name="T2" fmla="*/ 0 w 18"/>
                <a:gd name="T3" fmla="*/ 250 h 16"/>
                <a:gd name="T4" fmla="*/ 238 w 1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5" y="1"/>
                  </a:moveTo>
                  <a:cubicBezTo>
                    <a:pt x="10" y="6"/>
                    <a:pt x="4" y="11"/>
                    <a:pt x="0" y="16"/>
                  </a:cubicBezTo>
                  <a:cubicBezTo>
                    <a:pt x="3" y="14"/>
                    <a:pt x="18" y="5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0" name="Freeform 249">
              <a:extLst>
                <a:ext uri="{FF2B5EF4-FFF2-40B4-BE49-F238E27FC236}">
                  <a16:creationId xmlns:a16="http://schemas.microsoft.com/office/drawing/2014/main" id="{A93EE1DC-8D43-4859-AF12-5359EB550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215"/>
              <a:ext cx="345" cy="460"/>
            </a:xfrm>
            <a:custGeom>
              <a:avLst/>
              <a:gdLst>
                <a:gd name="T0" fmla="*/ 2158 w 138"/>
                <a:gd name="T1" fmla="*/ 0 h 184"/>
                <a:gd name="T2" fmla="*/ 595 w 138"/>
                <a:gd name="T3" fmla="*/ 2875 h 184"/>
                <a:gd name="T4" fmla="*/ 2158 w 138"/>
                <a:gd name="T5" fmla="*/ 0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84">
                  <a:moveTo>
                    <a:pt x="138" y="0"/>
                  </a:moveTo>
                  <a:cubicBezTo>
                    <a:pt x="138" y="0"/>
                    <a:pt x="30" y="86"/>
                    <a:pt x="38" y="184"/>
                  </a:cubicBezTo>
                  <a:cubicBezTo>
                    <a:pt x="38" y="184"/>
                    <a:pt x="0" y="70"/>
                    <a:pt x="138" y="0"/>
                  </a:cubicBezTo>
                  <a:close/>
                </a:path>
              </a:pathLst>
            </a:custGeom>
            <a:solidFill>
              <a:srgbClr val="D72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1" name="Freeform 250">
              <a:extLst>
                <a:ext uri="{FF2B5EF4-FFF2-40B4-BE49-F238E27FC236}">
                  <a16:creationId xmlns:a16="http://schemas.microsoft.com/office/drawing/2014/main" id="{8F68DD99-2E4B-4F39-A809-955D4C490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1565"/>
              <a:ext cx="375" cy="107"/>
            </a:xfrm>
            <a:custGeom>
              <a:avLst/>
              <a:gdLst>
                <a:gd name="T0" fmla="*/ 0 w 150"/>
                <a:gd name="T1" fmla="*/ 0 h 43"/>
                <a:gd name="T2" fmla="*/ 2345 w 150"/>
                <a:gd name="T3" fmla="*/ 0 h 43"/>
                <a:gd name="T4" fmla="*/ 0 w 150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43">
                  <a:moveTo>
                    <a:pt x="0" y="0"/>
                  </a:moveTo>
                  <a:cubicBezTo>
                    <a:pt x="0" y="0"/>
                    <a:pt x="73" y="37"/>
                    <a:pt x="150" y="0"/>
                  </a:cubicBezTo>
                  <a:cubicBezTo>
                    <a:pt x="150" y="0"/>
                    <a:pt x="84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2" name="Freeform 251">
              <a:extLst>
                <a:ext uri="{FF2B5EF4-FFF2-40B4-BE49-F238E27FC236}">
                  <a16:creationId xmlns:a16="http://schemas.microsoft.com/office/drawing/2014/main" id="{73A7F89D-3E46-40BB-8DD1-D17F9E74B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1605"/>
              <a:ext cx="72" cy="300"/>
            </a:xfrm>
            <a:custGeom>
              <a:avLst/>
              <a:gdLst>
                <a:gd name="T0" fmla="*/ 0 w 29"/>
                <a:gd name="T1" fmla="*/ 20 h 120"/>
                <a:gd name="T2" fmla="*/ 340 w 29"/>
                <a:gd name="T3" fmla="*/ 375 h 120"/>
                <a:gd name="T4" fmla="*/ 370 w 29"/>
                <a:gd name="T5" fmla="*/ 1000 h 120"/>
                <a:gd name="T6" fmla="*/ 370 w 29"/>
                <a:gd name="T7" fmla="*/ 1470 h 120"/>
                <a:gd name="T8" fmla="*/ 196 w 29"/>
                <a:gd name="T9" fmla="*/ 1875 h 120"/>
                <a:gd name="T10" fmla="*/ 400 w 29"/>
                <a:gd name="T11" fmla="*/ 1470 h 120"/>
                <a:gd name="T12" fmla="*/ 412 w 29"/>
                <a:gd name="T13" fmla="*/ 970 h 120"/>
                <a:gd name="T14" fmla="*/ 400 w 29"/>
                <a:gd name="T15" fmla="*/ 488 h 120"/>
                <a:gd name="T16" fmla="*/ 382 w 29"/>
                <a:gd name="T17" fmla="*/ 63 h 120"/>
                <a:gd name="T18" fmla="*/ 412 w 29"/>
                <a:gd name="T19" fmla="*/ 20 h 120"/>
                <a:gd name="T20" fmla="*/ 0 w 29"/>
                <a:gd name="T21" fmla="*/ 0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120">
                  <a:moveTo>
                    <a:pt x="0" y="1"/>
                  </a:moveTo>
                  <a:cubicBezTo>
                    <a:pt x="9" y="8"/>
                    <a:pt x="20" y="11"/>
                    <a:pt x="22" y="24"/>
                  </a:cubicBezTo>
                  <a:cubicBezTo>
                    <a:pt x="25" y="37"/>
                    <a:pt x="23" y="50"/>
                    <a:pt x="24" y="64"/>
                  </a:cubicBezTo>
                  <a:cubicBezTo>
                    <a:pt x="25" y="74"/>
                    <a:pt x="26" y="84"/>
                    <a:pt x="24" y="94"/>
                  </a:cubicBezTo>
                  <a:cubicBezTo>
                    <a:pt x="22" y="102"/>
                    <a:pt x="17" y="112"/>
                    <a:pt x="13" y="120"/>
                  </a:cubicBezTo>
                  <a:cubicBezTo>
                    <a:pt x="16" y="110"/>
                    <a:pt x="23" y="103"/>
                    <a:pt x="26" y="94"/>
                  </a:cubicBezTo>
                  <a:cubicBezTo>
                    <a:pt x="29" y="83"/>
                    <a:pt x="27" y="73"/>
                    <a:pt x="27" y="62"/>
                  </a:cubicBezTo>
                  <a:cubicBezTo>
                    <a:pt x="26" y="52"/>
                    <a:pt x="27" y="41"/>
                    <a:pt x="26" y="31"/>
                  </a:cubicBezTo>
                  <a:cubicBezTo>
                    <a:pt x="24" y="20"/>
                    <a:pt x="21" y="14"/>
                    <a:pt x="25" y="4"/>
                  </a:cubicBezTo>
                  <a:cubicBezTo>
                    <a:pt x="25" y="3"/>
                    <a:pt x="26" y="2"/>
                    <a:pt x="27" y="1"/>
                  </a:cubicBezTo>
                  <a:cubicBezTo>
                    <a:pt x="21" y="1"/>
                    <a:pt x="6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3" name="Oval 252">
              <a:extLst>
                <a:ext uri="{FF2B5EF4-FFF2-40B4-BE49-F238E27FC236}">
                  <a16:creationId xmlns:a16="http://schemas.microsoft.com/office/drawing/2014/main" id="{F2E6C3DF-42C8-4B22-BBA2-9C9E7F116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2" y="1892"/>
              <a:ext cx="23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04" name="Oval 253">
              <a:extLst>
                <a:ext uri="{FF2B5EF4-FFF2-40B4-BE49-F238E27FC236}">
                  <a16:creationId xmlns:a16="http://schemas.microsoft.com/office/drawing/2014/main" id="{7B395A5B-127F-4B2E-BE76-7A8FD8B5E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1907"/>
              <a:ext cx="18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05" name="Freeform 254">
              <a:extLst>
                <a:ext uri="{FF2B5EF4-FFF2-40B4-BE49-F238E27FC236}">
                  <a16:creationId xmlns:a16="http://schemas.microsoft.com/office/drawing/2014/main" id="{11B0A614-CEB3-451A-8D34-567389727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845"/>
              <a:ext cx="87" cy="32"/>
            </a:xfrm>
            <a:custGeom>
              <a:avLst/>
              <a:gdLst>
                <a:gd name="T0" fmla="*/ 0 w 35"/>
                <a:gd name="T1" fmla="*/ 194 h 13"/>
                <a:gd name="T2" fmla="*/ 278 w 35"/>
                <a:gd name="T3" fmla="*/ 0 h 13"/>
                <a:gd name="T4" fmla="*/ 537 w 35"/>
                <a:gd name="T5" fmla="*/ 162 h 13"/>
                <a:gd name="T6" fmla="*/ 246 w 35"/>
                <a:gd name="T7" fmla="*/ 42 h 13"/>
                <a:gd name="T8" fmla="*/ 42 w 35"/>
                <a:gd name="T9" fmla="*/ 1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3">
                  <a:moveTo>
                    <a:pt x="0" y="13"/>
                  </a:moveTo>
                  <a:cubicBezTo>
                    <a:pt x="4" y="7"/>
                    <a:pt x="11" y="1"/>
                    <a:pt x="18" y="0"/>
                  </a:cubicBezTo>
                  <a:cubicBezTo>
                    <a:pt x="22" y="0"/>
                    <a:pt x="32" y="7"/>
                    <a:pt x="35" y="11"/>
                  </a:cubicBezTo>
                  <a:cubicBezTo>
                    <a:pt x="30" y="9"/>
                    <a:pt x="22" y="2"/>
                    <a:pt x="16" y="3"/>
                  </a:cubicBezTo>
                  <a:cubicBezTo>
                    <a:pt x="11" y="4"/>
                    <a:pt x="4" y="7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6" name="Freeform 255">
              <a:extLst>
                <a:ext uri="{FF2B5EF4-FFF2-40B4-BE49-F238E27FC236}">
                  <a16:creationId xmlns:a16="http://schemas.microsoft.com/office/drawing/2014/main" id="{F3816014-6234-45C8-9A89-113F59290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1040"/>
              <a:ext cx="88" cy="30"/>
            </a:xfrm>
            <a:custGeom>
              <a:avLst/>
              <a:gdLst>
                <a:gd name="T0" fmla="*/ 0 w 35"/>
                <a:gd name="T1" fmla="*/ 188 h 12"/>
                <a:gd name="T2" fmla="*/ 113 w 35"/>
                <a:gd name="T3" fmla="*/ 83 h 12"/>
                <a:gd name="T4" fmla="*/ 241 w 35"/>
                <a:gd name="T5" fmla="*/ 20 h 12"/>
                <a:gd name="T6" fmla="*/ 397 w 35"/>
                <a:gd name="T7" fmla="*/ 63 h 12"/>
                <a:gd name="T8" fmla="*/ 556 w 35"/>
                <a:gd name="T9" fmla="*/ 145 h 12"/>
                <a:gd name="T10" fmla="*/ 367 w 35"/>
                <a:gd name="T11" fmla="*/ 95 h 12"/>
                <a:gd name="T12" fmla="*/ 254 w 35"/>
                <a:gd name="T13" fmla="*/ 33 h 12"/>
                <a:gd name="T14" fmla="*/ 20 w 35"/>
                <a:gd name="T15" fmla="*/ 188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12">
                  <a:moveTo>
                    <a:pt x="0" y="12"/>
                  </a:moveTo>
                  <a:cubicBezTo>
                    <a:pt x="1" y="9"/>
                    <a:pt x="5" y="7"/>
                    <a:pt x="7" y="5"/>
                  </a:cubicBezTo>
                  <a:cubicBezTo>
                    <a:pt x="9" y="3"/>
                    <a:pt x="13" y="1"/>
                    <a:pt x="15" y="1"/>
                  </a:cubicBezTo>
                  <a:cubicBezTo>
                    <a:pt x="17" y="0"/>
                    <a:pt x="22" y="3"/>
                    <a:pt x="25" y="4"/>
                  </a:cubicBezTo>
                  <a:cubicBezTo>
                    <a:pt x="28" y="6"/>
                    <a:pt x="32" y="7"/>
                    <a:pt x="35" y="9"/>
                  </a:cubicBezTo>
                  <a:cubicBezTo>
                    <a:pt x="31" y="9"/>
                    <a:pt x="27" y="7"/>
                    <a:pt x="23" y="6"/>
                  </a:cubicBezTo>
                  <a:cubicBezTo>
                    <a:pt x="21" y="5"/>
                    <a:pt x="18" y="2"/>
                    <a:pt x="16" y="2"/>
                  </a:cubicBezTo>
                  <a:cubicBezTo>
                    <a:pt x="12" y="1"/>
                    <a:pt x="2" y="8"/>
                    <a:pt x="1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7" name="Freeform 256">
              <a:extLst>
                <a:ext uri="{FF2B5EF4-FFF2-40B4-BE49-F238E27FC236}">
                  <a16:creationId xmlns:a16="http://schemas.microsoft.com/office/drawing/2014/main" id="{48B7C380-DFCC-44DE-88E8-0A0184EFA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147"/>
              <a:ext cx="70" cy="33"/>
            </a:xfrm>
            <a:custGeom>
              <a:avLst/>
              <a:gdLst>
                <a:gd name="T0" fmla="*/ 333 w 28"/>
                <a:gd name="T1" fmla="*/ 0 h 13"/>
                <a:gd name="T2" fmla="*/ 0 w 28"/>
                <a:gd name="T3" fmla="*/ 213 h 13"/>
                <a:gd name="T4" fmla="*/ 438 w 28"/>
                <a:gd name="T5" fmla="*/ 33 h 13"/>
                <a:gd name="T6" fmla="*/ 333 w 2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3">
                  <a:moveTo>
                    <a:pt x="21" y="0"/>
                  </a:moveTo>
                  <a:cubicBezTo>
                    <a:pt x="14" y="4"/>
                    <a:pt x="6" y="8"/>
                    <a:pt x="0" y="13"/>
                  </a:cubicBezTo>
                  <a:cubicBezTo>
                    <a:pt x="4" y="5"/>
                    <a:pt x="20" y="2"/>
                    <a:pt x="28" y="2"/>
                  </a:cubicBezTo>
                  <a:cubicBezTo>
                    <a:pt x="26" y="1"/>
                    <a:pt x="23" y="1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8" name="Freeform 257">
              <a:extLst>
                <a:ext uri="{FF2B5EF4-FFF2-40B4-BE49-F238E27FC236}">
                  <a16:creationId xmlns:a16="http://schemas.microsoft.com/office/drawing/2014/main" id="{6869F9C6-43CC-4310-9142-A02A97EB1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960"/>
              <a:ext cx="640" cy="962"/>
            </a:xfrm>
            <a:custGeom>
              <a:avLst/>
              <a:gdLst>
                <a:gd name="T0" fmla="*/ 1925 w 256"/>
                <a:gd name="T1" fmla="*/ 217 h 385"/>
                <a:gd name="T2" fmla="*/ 1033 w 256"/>
                <a:gd name="T3" fmla="*/ 1217 h 385"/>
                <a:gd name="T4" fmla="*/ 625 w 256"/>
                <a:gd name="T5" fmla="*/ 1842 h 385"/>
                <a:gd name="T6" fmla="*/ 333 w 256"/>
                <a:gd name="T7" fmla="*/ 2716 h 385"/>
                <a:gd name="T8" fmla="*/ 313 w 256"/>
                <a:gd name="T9" fmla="*/ 5287 h 385"/>
                <a:gd name="T10" fmla="*/ 1270 w 256"/>
                <a:gd name="T11" fmla="*/ 5507 h 385"/>
                <a:gd name="T12" fmla="*/ 1658 w 256"/>
                <a:gd name="T13" fmla="*/ 3853 h 385"/>
                <a:gd name="T14" fmla="*/ 2533 w 256"/>
                <a:gd name="T15" fmla="*/ 1574 h 385"/>
                <a:gd name="T16" fmla="*/ 3720 w 256"/>
                <a:gd name="T17" fmla="*/ 842 h 385"/>
                <a:gd name="T18" fmla="*/ 2908 w 256"/>
                <a:gd name="T19" fmla="*/ 12 h 385"/>
                <a:gd name="T20" fmla="*/ 2395 w 256"/>
                <a:gd name="T21" fmla="*/ 42 h 385"/>
                <a:gd name="T22" fmla="*/ 1938 w 256"/>
                <a:gd name="T23" fmla="*/ 155 h 3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385">
                  <a:moveTo>
                    <a:pt x="123" y="14"/>
                  </a:moveTo>
                  <a:cubicBezTo>
                    <a:pt x="97" y="17"/>
                    <a:pt x="78" y="58"/>
                    <a:pt x="66" y="78"/>
                  </a:cubicBezTo>
                  <a:cubicBezTo>
                    <a:pt x="57" y="91"/>
                    <a:pt x="49" y="104"/>
                    <a:pt x="40" y="118"/>
                  </a:cubicBezTo>
                  <a:cubicBezTo>
                    <a:pt x="30" y="135"/>
                    <a:pt x="26" y="155"/>
                    <a:pt x="21" y="174"/>
                  </a:cubicBezTo>
                  <a:cubicBezTo>
                    <a:pt x="0" y="242"/>
                    <a:pt x="0" y="275"/>
                    <a:pt x="20" y="339"/>
                  </a:cubicBezTo>
                  <a:cubicBezTo>
                    <a:pt x="30" y="370"/>
                    <a:pt x="53" y="385"/>
                    <a:pt x="81" y="353"/>
                  </a:cubicBezTo>
                  <a:cubicBezTo>
                    <a:pt x="114" y="314"/>
                    <a:pt x="106" y="293"/>
                    <a:pt x="106" y="247"/>
                  </a:cubicBezTo>
                  <a:cubicBezTo>
                    <a:pt x="106" y="202"/>
                    <a:pt x="123" y="131"/>
                    <a:pt x="162" y="101"/>
                  </a:cubicBezTo>
                  <a:cubicBezTo>
                    <a:pt x="183" y="85"/>
                    <a:pt x="225" y="79"/>
                    <a:pt x="238" y="54"/>
                  </a:cubicBezTo>
                  <a:cubicBezTo>
                    <a:pt x="256" y="18"/>
                    <a:pt x="216" y="3"/>
                    <a:pt x="186" y="1"/>
                  </a:cubicBezTo>
                  <a:cubicBezTo>
                    <a:pt x="175" y="0"/>
                    <a:pt x="164" y="1"/>
                    <a:pt x="153" y="3"/>
                  </a:cubicBezTo>
                  <a:cubicBezTo>
                    <a:pt x="143" y="5"/>
                    <a:pt x="134" y="10"/>
                    <a:pt x="124" y="10"/>
                  </a:cubicBezTo>
                </a:path>
              </a:pathLst>
            </a:custGeom>
            <a:solidFill>
              <a:srgbClr val="EA6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9" name="Freeform 258">
              <a:extLst>
                <a:ext uri="{FF2B5EF4-FFF2-40B4-BE49-F238E27FC236}">
                  <a16:creationId xmlns:a16="http://schemas.microsoft.com/office/drawing/2014/main" id="{1ED36CE8-28F1-4B94-A873-E758DBAAF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242"/>
              <a:ext cx="223" cy="560"/>
            </a:xfrm>
            <a:custGeom>
              <a:avLst/>
              <a:gdLst>
                <a:gd name="T0" fmla="*/ 616 w 89"/>
                <a:gd name="T1" fmla="*/ 175 h 224"/>
                <a:gd name="T2" fmla="*/ 238 w 89"/>
                <a:gd name="T3" fmla="*/ 2583 h 224"/>
                <a:gd name="T4" fmla="*/ 834 w 89"/>
                <a:gd name="T5" fmla="*/ 3283 h 224"/>
                <a:gd name="T6" fmla="*/ 942 w 89"/>
                <a:gd name="T7" fmla="*/ 2583 h 224"/>
                <a:gd name="T8" fmla="*/ 960 w 89"/>
                <a:gd name="T9" fmla="*/ 1813 h 224"/>
                <a:gd name="T10" fmla="*/ 1213 w 89"/>
                <a:gd name="T11" fmla="*/ 250 h 224"/>
                <a:gd name="T12" fmla="*/ 659 w 89"/>
                <a:gd name="T13" fmla="*/ 158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224">
                  <a:moveTo>
                    <a:pt x="39" y="11"/>
                  </a:moveTo>
                  <a:cubicBezTo>
                    <a:pt x="16" y="60"/>
                    <a:pt x="0" y="111"/>
                    <a:pt x="15" y="165"/>
                  </a:cubicBezTo>
                  <a:cubicBezTo>
                    <a:pt x="18" y="178"/>
                    <a:pt x="34" y="224"/>
                    <a:pt x="53" y="210"/>
                  </a:cubicBezTo>
                  <a:cubicBezTo>
                    <a:pt x="63" y="203"/>
                    <a:pt x="60" y="175"/>
                    <a:pt x="60" y="165"/>
                  </a:cubicBezTo>
                  <a:cubicBezTo>
                    <a:pt x="60" y="149"/>
                    <a:pt x="58" y="132"/>
                    <a:pt x="61" y="116"/>
                  </a:cubicBezTo>
                  <a:cubicBezTo>
                    <a:pt x="66" y="86"/>
                    <a:pt x="89" y="47"/>
                    <a:pt x="77" y="16"/>
                  </a:cubicBezTo>
                  <a:cubicBezTo>
                    <a:pt x="70" y="0"/>
                    <a:pt x="53" y="0"/>
                    <a:pt x="42" y="10"/>
                  </a:cubicBezTo>
                </a:path>
              </a:pathLst>
            </a:custGeom>
            <a:solidFill>
              <a:srgbClr val="EC7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0" name="Freeform 259">
              <a:extLst>
                <a:ext uri="{FF2B5EF4-FFF2-40B4-BE49-F238E27FC236}">
                  <a16:creationId xmlns:a16="http://schemas.microsoft.com/office/drawing/2014/main" id="{68F26186-1E1B-47C9-8563-75E0F8746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925"/>
              <a:ext cx="293" cy="285"/>
            </a:xfrm>
            <a:custGeom>
              <a:avLst/>
              <a:gdLst>
                <a:gd name="T0" fmla="*/ 158 w 117"/>
                <a:gd name="T1" fmla="*/ 333 h 114"/>
                <a:gd name="T2" fmla="*/ 250 w 117"/>
                <a:gd name="T3" fmla="*/ 800 h 114"/>
                <a:gd name="T4" fmla="*/ 83 w 117"/>
                <a:gd name="T5" fmla="*/ 1145 h 114"/>
                <a:gd name="T6" fmla="*/ 363 w 117"/>
                <a:gd name="T7" fmla="*/ 1688 h 114"/>
                <a:gd name="T8" fmla="*/ 1084 w 117"/>
                <a:gd name="T9" fmla="*/ 1770 h 114"/>
                <a:gd name="T10" fmla="*/ 1743 w 117"/>
                <a:gd name="T11" fmla="*/ 1595 h 114"/>
                <a:gd name="T12" fmla="*/ 1493 w 117"/>
                <a:gd name="T13" fmla="*/ 895 h 114"/>
                <a:gd name="T14" fmla="*/ 1004 w 117"/>
                <a:gd name="T15" fmla="*/ 458 h 114"/>
                <a:gd name="T16" fmla="*/ 220 w 117"/>
                <a:gd name="T17" fmla="*/ 238 h 114"/>
                <a:gd name="T18" fmla="*/ 175 w 117"/>
                <a:gd name="T19" fmla="*/ 333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114">
                  <a:moveTo>
                    <a:pt x="10" y="21"/>
                  </a:moveTo>
                  <a:cubicBezTo>
                    <a:pt x="14" y="31"/>
                    <a:pt x="18" y="40"/>
                    <a:pt x="16" y="51"/>
                  </a:cubicBezTo>
                  <a:cubicBezTo>
                    <a:pt x="14" y="60"/>
                    <a:pt x="8" y="65"/>
                    <a:pt x="5" y="73"/>
                  </a:cubicBezTo>
                  <a:cubicBezTo>
                    <a:pt x="0" y="88"/>
                    <a:pt x="9" y="101"/>
                    <a:pt x="23" y="108"/>
                  </a:cubicBezTo>
                  <a:cubicBezTo>
                    <a:pt x="38" y="114"/>
                    <a:pt x="54" y="113"/>
                    <a:pt x="69" y="113"/>
                  </a:cubicBezTo>
                  <a:cubicBezTo>
                    <a:pt x="80" y="113"/>
                    <a:pt x="105" y="113"/>
                    <a:pt x="111" y="102"/>
                  </a:cubicBezTo>
                  <a:cubicBezTo>
                    <a:pt x="117" y="90"/>
                    <a:pt x="101" y="66"/>
                    <a:pt x="95" y="57"/>
                  </a:cubicBezTo>
                  <a:cubicBezTo>
                    <a:pt x="86" y="46"/>
                    <a:pt x="74" y="37"/>
                    <a:pt x="64" y="29"/>
                  </a:cubicBezTo>
                  <a:cubicBezTo>
                    <a:pt x="54" y="21"/>
                    <a:pt x="26" y="0"/>
                    <a:pt x="14" y="15"/>
                  </a:cubicBezTo>
                  <a:cubicBezTo>
                    <a:pt x="12" y="17"/>
                    <a:pt x="11" y="19"/>
                    <a:pt x="11" y="21"/>
                  </a:cubicBezTo>
                </a:path>
              </a:pathLst>
            </a:custGeom>
            <a:solidFill>
              <a:srgbClr val="EA6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1" name="Freeform 260">
              <a:extLst>
                <a:ext uri="{FF2B5EF4-FFF2-40B4-BE49-F238E27FC236}">
                  <a16:creationId xmlns:a16="http://schemas.microsoft.com/office/drawing/2014/main" id="{B6A88E87-E059-484B-9628-4C0075A88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977"/>
              <a:ext cx="162" cy="158"/>
            </a:xfrm>
            <a:custGeom>
              <a:avLst/>
              <a:gdLst>
                <a:gd name="T0" fmla="*/ 75 w 65"/>
                <a:gd name="T1" fmla="*/ 188 h 63"/>
                <a:gd name="T2" fmla="*/ 137 w 65"/>
                <a:gd name="T3" fmla="*/ 441 h 63"/>
                <a:gd name="T4" fmla="*/ 42 w 65"/>
                <a:gd name="T5" fmla="*/ 629 h 63"/>
                <a:gd name="T6" fmla="*/ 199 w 65"/>
                <a:gd name="T7" fmla="*/ 943 h 63"/>
                <a:gd name="T8" fmla="*/ 591 w 65"/>
                <a:gd name="T9" fmla="*/ 993 h 63"/>
                <a:gd name="T10" fmla="*/ 945 w 65"/>
                <a:gd name="T11" fmla="*/ 880 h 63"/>
                <a:gd name="T12" fmla="*/ 808 w 65"/>
                <a:gd name="T13" fmla="*/ 492 h 63"/>
                <a:gd name="T14" fmla="*/ 541 w 65"/>
                <a:gd name="T15" fmla="*/ 251 h 63"/>
                <a:gd name="T16" fmla="*/ 105 w 65"/>
                <a:gd name="T17" fmla="*/ 125 h 63"/>
                <a:gd name="T18" fmla="*/ 92 w 65"/>
                <a:gd name="T19" fmla="*/ 188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63">
                  <a:moveTo>
                    <a:pt x="5" y="12"/>
                  </a:moveTo>
                  <a:cubicBezTo>
                    <a:pt x="7" y="17"/>
                    <a:pt x="10" y="22"/>
                    <a:pt x="9" y="28"/>
                  </a:cubicBezTo>
                  <a:cubicBezTo>
                    <a:pt x="8" y="33"/>
                    <a:pt x="4" y="36"/>
                    <a:pt x="3" y="40"/>
                  </a:cubicBezTo>
                  <a:cubicBezTo>
                    <a:pt x="0" y="49"/>
                    <a:pt x="5" y="56"/>
                    <a:pt x="13" y="60"/>
                  </a:cubicBezTo>
                  <a:cubicBezTo>
                    <a:pt x="21" y="63"/>
                    <a:pt x="30" y="63"/>
                    <a:pt x="38" y="63"/>
                  </a:cubicBezTo>
                  <a:cubicBezTo>
                    <a:pt x="44" y="63"/>
                    <a:pt x="58" y="63"/>
                    <a:pt x="61" y="56"/>
                  </a:cubicBezTo>
                  <a:cubicBezTo>
                    <a:pt x="65" y="50"/>
                    <a:pt x="56" y="36"/>
                    <a:pt x="52" y="31"/>
                  </a:cubicBezTo>
                  <a:cubicBezTo>
                    <a:pt x="48" y="25"/>
                    <a:pt x="41" y="20"/>
                    <a:pt x="35" y="16"/>
                  </a:cubicBezTo>
                  <a:cubicBezTo>
                    <a:pt x="30" y="12"/>
                    <a:pt x="14" y="0"/>
                    <a:pt x="7" y="8"/>
                  </a:cubicBezTo>
                  <a:cubicBezTo>
                    <a:pt x="7" y="9"/>
                    <a:pt x="6" y="10"/>
                    <a:pt x="6" y="12"/>
                  </a:cubicBezTo>
                </a:path>
              </a:pathLst>
            </a:custGeom>
            <a:solidFill>
              <a:srgbClr val="EC7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2" name="Freeform 261">
              <a:extLst>
                <a:ext uri="{FF2B5EF4-FFF2-40B4-BE49-F238E27FC236}">
                  <a16:creationId xmlns:a16="http://schemas.microsoft.com/office/drawing/2014/main" id="{758A3E79-DA81-4787-957A-C051A3F21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922"/>
              <a:ext cx="270" cy="313"/>
            </a:xfrm>
            <a:custGeom>
              <a:avLst/>
              <a:gdLst>
                <a:gd name="T0" fmla="*/ 20 w 108"/>
                <a:gd name="T1" fmla="*/ 145 h 125"/>
                <a:gd name="T2" fmla="*/ 363 w 108"/>
                <a:gd name="T3" fmla="*/ 613 h 125"/>
                <a:gd name="T4" fmla="*/ 595 w 108"/>
                <a:gd name="T5" fmla="*/ 992 h 125"/>
                <a:gd name="T6" fmla="*/ 125 w 108"/>
                <a:gd name="T7" fmla="*/ 1460 h 125"/>
                <a:gd name="T8" fmla="*/ 708 w 108"/>
                <a:gd name="T9" fmla="*/ 1901 h 125"/>
                <a:gd name="T10" fmla="*/ 1250 w 108"/>
                <a:gd name="T11" fmla="*/ 1788 h 125"/>
                <a:gd name="T12" fmla="*/ 1470 w 108"/>
                <a:gd name="T13" fmla="*/ 1380 h 125"/>
                <a:gd name="T14" fmla="*/ 1625 w 108"/>
                <a:gd name="T15" fmla="*/ 1034 h 125"/>
                <a:gd name="T16" fmla="*/ 1283 w 108"/>
                <a:gd name="T17" fmla="*/ 501 h 125"/>
                <a:gd name="T18" fmla="*/ 520 w 108"/>
                <a:gd name="T19" fmla="*/ 145 h 125"/>
                <a:gd name="T20" fmla="*/ 63 w 108"/>
                <a:gd name="T21" fmla="*/ 33 h 125"/>
                <a:gd name="T22" fmla="*/ 20 w 108"/>
                <a:gd name="T23" fmla="*/ 33 h 125"/>
                <a:gd name="T24" fmla="*/ 0 w 108"/>
                <a:gd name="T25" fmla="*/ 113 h 1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8" h="125">
                  <a:moveTo>
                    <a:pt x="1" y="9"/>
                  </a:moveTo>
                  <a:cubicBezTo>
                    <a:pt x="6" y="21"/>
                    <a:pt x="15" y="31"/>
                    <a:pt x="23" y="39"/>
                  </a:cubicBezTo>
                  <a:cubicBezTo>
                    <a:pt x="29" y="45"/>
                    <a:pt x="41" y="53"/>
                    <a:pt x="38" y="63"/>
                  </a:cubicBezTo>
                  <a:cubicBezTo>
                    <a:pt x="34" y="77"/>
                    <a:pt x="11" y="80"/>
                    <a:pt x="8" y="93"/>
                  </a:cubicBezTo>
                  <a:cubicBezTo>
                    <a:pt x="4" y="108"/>
                    <a:pt x="35" y="118"/>
                    <a:pt x="45" y="121"/>
                  </a:cubicBezTo>
                  <a:cubicBezTo>
                    <a:pt x="57" y="125"/>
                    <a:pt x="71" y="123"/>
                    <a:pt x="80" y="114"/>
                  </a:cubicBezTo>
                  <a:cubicBezTo>
                    <a:pt x="88" y="106"/>
                    <a:pt x="90" y="97"/>
                    <a:pt x="94" y="88"/>
                  </a:cubicBezTo>
                  <a:cubicBezTo>
                    <a:pt x="98" y="81"/>
                    <a:pt x="102" y="74"/>
                    <a:pt x="104" y="66"/>
                  </a:cubicBezTo>
                  <a:cubicBezTo>
                    <a:pt x="108" y="50"/>
                    <a:pt x="95" y="40"/>
                    <a:pt x="82" y="32"/>
                  </a:cubicBezTo>
                  <a:cubicBezTo>
                    <a:pt x="67" y="23"/>
                    <a:pt x="49" y="17"/>
                    <a:pt x="33" y="9"/>
                  </a:cubicBezTo>
                  <a:cubicBezTo>
                    <a:pt x="25" y="6"/>
                    <a:pt x="12" y="0"/>
                    <a:pt x="4" y="2"/>
                  </a:cubicBezTo>
                  <a:cubicBezTo>
                    <a:pt x="4" y="2"/>
                    <a:pt x="1" y="2"/>
                    <a:pt x="1" y="2"/>
                  </a:cubicBezTo>
                  <a:cubicBezTo>
                    <a:pt x="0" y="3"/>
                    <a:pt x="0" y="5"/>
                    <a:pt x="0" y="7"/>
                  </a:cubicBezTo>
                </a:path>
              </a:pathLst>
            </a:custGeom>
            <a:solidFill>
              <a:srgbClr val="AFD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3" name="Freeform 262">
              <a:extLst>
                <a:ext uri="{FF2B5EF4-FFF2-40B4-BE49-F238E27FC236}">
                  <a16:creationId xmlns:a16="http://schemas.microsoft.com/office/drawing/2014/main" id="{4AADC7C9-D17F-4547-9F96-FEC6C9207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990"/>
              <a:ext cx="110" cy="167"/>
            </a:xfrm>
            <a:custGeom>
              <a:avLst/>
              <a:gdLst>
                <a:gd name="T0" fmla="*/ 63 w 44"/>
                <a:gd name="T1" fmla="*/ 155 h 67"/>
                <a:gd name="T2" fmla="*/ 250 w 44"/>
                <a:gd name="T3" fmla="*/ 975 h 67"/>
                <a:gd name="T4" fmla="*/ 595 w 44"/>
                <a:gd name="T5" fmla="*/ 932 h 67"/>
                <a:gd name="T6" fmla="*/ 675 w 44"/>
                <a:gd name="T7" fmla="*/ 653 h 67"/>
                <a:gd name="T8" fmla="*/ 425 w 44"/>
                <a:gd name="T9" fmla="*/ 167 h 67"/>
                <a:gd name="T10" fmla="*/ 83 w 44"/>
                <a:gd name="T11" fmla="*/ 75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7">
                  <a:moveTo>
                    <a:pt x="4" y="10"/>
                  </a:moveTo>
                  <a:cubicBezTo>
                    <a:pt x="24" y="20"/>
                    <a:pt x="0" y="51"/>
                    <a:pt x="16" y="63"/>
                  </a:cubicBezTo>
                  <a:cubicBezTo>
                    <a:pt x="21" y="67"/>
                    <a:pt x="34" y="64"/>
                    <a:pt x="38" y="60"/>
                  </a:cubicBezTo>
                  <a:cubicBezTo>
                    <a:pt x="43" y="56"/>
                    <a:pt x="43" y="48"/>
                    <a:pt x="43" y="42"/>
                  </a:cubicBezTo>
                  <a:cubicBezTo>
                    <a:pt x="44" y="29"/>
                    <a:pt x="39" y="18"/>
                    <a:pt x="27" y="11"/>
                  </a:cubicBezTo>
                  <a:cubicBezTo>
                    <a:pt x="23" y="8"/>
                    <a:pt x="9" y="0"/>
                    <a:pt x="5" y="5"/>
                  </a:cubicBezTo>
                </a:path>
              </a:pathLst>
            </a:custGeom>
            <a:solidFill>
              <a:srgbClr val="B9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4" name="Freeform 263">
              <a:extLst>
                <a:ext uri="{FF2B5EF4-FFF2-40B4-BE49-F238E27FC236}">
                  <a16:creationId xmlns:a16="http://schemas.microsoft.com/office/drawing/2014/main" id="{6CB9E6DE-2CE3-4852-B346-AFD5C0649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017"/>
              <a:ext cx="203" cy="133"/>
            </a:xfrm>
            <a:custGeom>
              <a:avLst/>
              <a:gdLst>
                <a:gd name="T0" fmla="*/ 0 w 81"/>
                <a:gd name="T1" fmla="*/ 459 h 53"/>
                <a:gd name="T2" fmla="*/ 471 w 81"/>
                <a:gd name="T3" fmla="*/ 366 h 53"/>
                <a:gd name="T4" fmla="*/ 396 w 81"/>
                <a:gd name="T5" fmla="*/ 176 h 53"/>
                <a:gd name="T6" fmla="*/ 301 w 81"/>
                <a:gd name="T7" fmla="*/ 0 h 53"/>
                <a:gd name="T8" fmla="*/ 521 w 81"/>
                <a:gd name="T9" fmla="*/ 284 h 53"/>
                <a:gd name="T10" fmla="*/ 659 w 81"/>
                <a:gd name="T11" fmla="*/ 472 h 53"/>
                <a:gd name="T12" fmla="*/ 972 w 81"/>
                <a:gd name="T13" fmla="*/ 647 h 53"/>
                <a:gd name="T14" fmla="*/ 1276 w 81"/>
                <a:gd name="T15" fmla="*/ 838 h 53"/>
                <a:gd name="T16" fmla="*/ 1055 w 81"/>
                <a:gd name="T17" fmla="*/ 743 h 53"/>
                <a:gd name="T18" fmla="*/ 754 w 81"/>
                <a:gd name="T19" fmla="*/ 647 h 53"/>
                <a:gd name="T20" fmla="*/ 501 w 81"/>
                <a:gd name="T21" fmla="*/ 535 h 53"/>
                <a:gd name="T22" fmla="*/ 251 w 81"/>
                <a:gd name="T23" fmla="*/ 555 h 53"/>
                <a:gd name="T24" fmla="*/ 33 w 81"/>
                <a:gd name="T25" fmla="*/ 472 h 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" h="53">
                  <a:moveTo>
                    <a:pt x="0" y="29"/>
                  </a:moveTo>
                  <a:cubicBezTo>
                    <a:pt x="7" y="29"/>
                    <a:pt x="30" y="37"/>
                    <a:pt x="30" y="23"/>
                  </a:cubicBezTo>
                  <a:cubicBezTo>
                    <a:pt x="30" y="19"/>
                    <a:pt x="27" y="15"/>
                    <a:pt x="25" y="11"/>
                  </a:cubicBezTo>
                  <a:cubicBezTo>
                    <a:pt x="23" y="8"/>
                    <a:pt x="21" y="4"/>
                    <a:pt x="19" y="0"/>
                  </a:cubicBezTo>
                  <a:cubicBezTo>
                    <a:pt x="24" y="6"/>
                    <a:pt x="28" y="11"/>
                    <a:pt x="33" y="18"/>
                  </a:cubicBezTo>
                  <a:cubicBezTo>
                    <a:pt x="36" y="22"/>
                    <a:pt x="38" y="28"/>
                    <a:pt x="42" y="30"/>
                  </a:cubicBezTo>
                  <a:cubicBezTo>
                    <a:pt x="48" y="34"/>
                    <a:pt x="55" y="38"/>
                    <a:pt x="62" y="41"/>
                  </a:cubicBezTo>
                  <a:cubicBezTo>
                    <a:pt x="67" y="44"/>
                    <a:pt x="79" y="47"/>
                    <a:pt x="81" y="53"/>
                  </a:cubicBezTo>
                  <a:cubicBezTo>
                    <a:pt x="76" y="51"/>
                    <a:pt x="72" y="49"/>
                    <a:pt x="67" y="47"/>
                  </a:cubicBezTo>
                  <a:cubicBezTo>
                    <a:pt x="61" y="45"/>
                    <a:pt x="55" y="43"/>
                    <a:pt x="48" y="41"/>
                  </a:cubicBezTo>
                  <a:cubicBezTo>
                    <a:pt x="43" y="38"/>
                    <a:pt x="38" y="35"/>
                    <a:pt x="32" y="34"/>
                  </a:cubicBezTo>
                  <a:cubicBezTo>
                    <a:pt x="27" y="33"/>
                    <a:pt x="21" y="36"/>
                    <a:pt x="16" y="35"/>
                  </a:cubicBezTo>
                  <a:cubicBezTo>
                    <a:pt x="11" y="34"/>
                    <a:pt x="6" y="32"/>
                    <a:pt x="2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5" name="Freeform 264">
              <a:extLst>
                <a:ext uri="{FF2B5EF4-FFF2-40B4-BE49-F238E27FC236}">
                  <a16:creationId xmlns:a16="http://schemas.microsoft.com/office/drawing/2014/main" id="{A3D6F150-8911-49D1-8717-F178D2C04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555"/>
              <a:ext cx="230" cy="150"/>
            </a:xfrm>
            <a:custGeom>
              <a:avLst/>
              <a:gdLst>
                <a:gd name="T0" fmla="*/ 1050 w 92"/>
                <a:gd name="T1" fmla="*/ 363 h 60"/>
                <a:gd name="T2" fmla="*/ 313 w 92"/>
                <a:gd name="T3" fmla="*/ 395 h 60"/>
                <a:gd name="T4" fmla="*/ 1345 w 92"/>
                <a:gd name="T5" fmla="*/ 720 h 60"/>
                <a:gd name="T6" fmla="*/ 1050 w 92"/>
                <a:gd name="T7" fmla="*/ 363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60">
                  <a:moveTo>
                    <a:pt x="67" y="23"/>
                  </a:moveTo>
                  <a:cubicBezTo>
                    <a:pt x="53" y="15"/>
                    <a:pt x="0" y="0"/>
                    <a:pt x="20" y="25"/>
                  </a:cubicBezTo>
                  <a:cubicBezTo>
                    <a:pt x="40" y="49"/>
                    <a:pt x="79" y="60"/>
                    <a:pt x="86" y="46"/>
                  </a:cubicBezTo>
                  <a:cubicBezTo>
                    <a:pt x="92" y="32"/>
                    <a:pt x="75" y="28"/>
                    <a:pt x="67" y="23"/>
                  </a:cubicBezTo>
                  <a:close/>
                </a:path>
              </a:pathLst>
            </a:custGeom>
            <a:solidFill>
              <a:srgbClr val="AF5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6" name="Freeform 265">
              <a:extLst>
                <a:ext uri="{FF2B5EF4-FFF2-40B4-BE49-F238E27FC236}">
                  <a16:creationId xmlns:a16="http://schemas.microsoft.com/office/drawing/2014/main" id="{729A43D5-0E0A-4DC8-A9D5-9C3EC249A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632"/>
              <a:ext cx="60" cy="148"/>
            </a:xfrm>
            <a:custGeom>
              <a:avLst/>
              <a:gdLst>
                <a:gd name="T0" fmla="*/ 0 w 24"/>
                <a:gd name="T1" fmla="*/ 0 h 59"/>
                <a:gd name="T2" fmla="*/ 333 w 24"/>
                <a:gd name="T3" fmla="*/ 429 h 59"/>
                <a:gd name="T4" fmla="*/ 363 w 24"/>
                <a:gd name="T5" fmla="*/ 931 h 59"/>
                <a:gd name="T6" fmla="*/ 33 w 24"/>
                <a:gd name="T7" fmla="*/ 176 h 59"/>
                <a:gd name="T8" fmla="*/ 0 w 24"/>
                <a:gd name="T9" fmla="*/ 6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59">
                  <a:moveTo>
                    <a:pt x="0" y="0"/>
                  </a:moveTo>
                  <a:cubicBezTo>
                    <a:pt x="11" y="0"/>
                    <a:pt x="19" y="18"/>
                    <a:pt x="21" y="27"/>
                  </a:cubicBezTo>
                  <a:cubicBezTo>
                    <a:pt x="23" y="37"/>
                    <a:pt x="24" y="49"/>
                    <a:pt x="23" y="59"/>
                  </a:cubicBezTo>
                  <a:cubicBezTo>
                    <a:pt x="20" y="50"/>
                    <a:pt x="21" y="2"/>
                    <a:pt x="2" y="11"/>
                  </a:cubicBezTo>
                  <a:cubicBezTo>
                    <a:pt x="1" y="9"/>
                    <a:pt x="0" y="6"/>
                    <a:pt x="0" y="4"/>
                  </a:cubicBezTo>
                </a:path>
              </a:pathLst>
            </a:custGeom>
            <a:solidFill>
              <a:srgbClr val="AF5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7" name="Freeform 266">
              <a:extLst>
                <a:ext uri="{FF2B5EF4-FFF2-40B4-BE49-F238E27FC236}">
                  <a16:creationId xmlns:a16="http://schemas.microsoft.com/office/drawing/2014/main" id="{D5F5AE09-9828-4222-AC74-EC53D37B6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580"/>
              <a:ext cx="110" cy="102"/>
            </a:xfrm>
            <a:custGeom>
              <a:avLst/>
              <a:gdLst>
                <a:gd name="T0" fmla="*/ 175 w 44"/>
                <a:gd name="T1" fmla="*/ 12 h 41"/>
                <a:gd name="T2" fmla="*/ 283 w 44"/>
                <a:gd name="T3" fmla="*/ 353 h 41"/>
                <a:gd name="T4" fmla="*/ 688 w 44"/>
                <a:gd name="T5" fmla="*/ 632 h 41"/>
                <a:gd name="T6" fmla="*/ 395 w 44"/>
                <a:gd name="T7" fmla="*/ 495 h 41"/>
                <a:gd name="T8" fmla="*/ 145 w 44"/>
                <a:gd name="T9" fmla="*/ 291 h 41"/>
                <a:gd name="T10" fmla="*/ 175 w 44"/>
                <a:gd name="T11" fmla="*/ 12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41">
                  <a:moveTo>
                    <a:pt x="11" y="1"/>
                  </a:moveTo>
                  <a:cubicBezTo>
                    <a:pt x="3" y="3"/>
                    <a:pt x="15" y="20"/>
                    <a:pt x="18" y="23"/>
                  </a:cubicBezTo>
                  <a:cubicBezTo>
                    <a:pt x="25" y="31"/>
                    <a:pt x="35" y="34"/>
                    <a:pt x="44" y="41"/>
                  </a:cubicBezTo>
                  <a:cubicBezTo>
                    <a:pt x="37" y="41"/>
                    <a:pt x="31" y="35"/>
                    <a:pt x="25" y="32"/>
                  </a:cubicBezTo>
                  <a:cubicBezTo>
                    <a:pt x="19" y="29"/>
                    <a:pt x="13" y="26"/>
                    <a:pt x="9" y="19"/>
                  </a:cubicBezTo>
                  <a:cubicBezTo>
                    <a:pt x="6" y="15"/>
                    <a:pt x="0" y="0"/>
                    <a:pt x="11" y="1"/>
                  </a:cubicBezTo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8" name="Freeform 267">
              <a:extLst>
                <a:ext uri="{FF2B5EF4-FFF2-40B4-BE49-F238E27FC236}">
                  <a16:creationId xmlns:a16="http://schemas.microsoft.com/office/drawing/2014/main" id="{6193CD67-6420-40E9-ACDC-62B01F2D5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585"/>
              <a:ext cx="157" cy="100"/>
            </a:xfrm>
            <a:custGeom>
              <a:avLst/>
              <a:gdLst>
                <a:gd name="T0" fmla="*/ 0 w 63"/>
                <a:gd name="T1" fmla="*/ 50 h 40"/>
                <a:gd name="T2" fmla="*/ 374 w 63"/>
                <a:gd name="T3" fmla="*/ 95 h 40"/>
                <a:gd name="T4" fmla="*/ 745 w 63"/>
                <a:gd name="T5" fmla="*/ 250 h 40"/>
                <a:gd name="T6" fmla="*/ 944 w 63"/>
                <a:gd name="T7" fmla="*/ 488 h 40"/>
                <a:gd name="T8" fmla="*/ 633 w 63"/>
                <a:gd name="T9" fmla="*/ 563 h 40"/>
                <a:gd name="T10" fmla="*/ 745 w 63"/>
                <a:gd name="T11" fmla="*/ 345 h 40"/>
                <a:gd name="T12" fmla="*/ 528 w 63"/>
                <a:gd name="T13" fmla="*/ 188 h 40"/>
                <a:gd name="T14" fmla="*/ 42 w 63"/>
                <a:gd name="T15" fmla="*/ 33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40">
                  <a:moveTo>
                    <a:pt x="0" y="3"/>
                  </a:moveTo>
                  <a:cubicBezTo>
                    <a:pt x="7" y="0"/>
                    <a:pt x="17" y="3"/>
                    <a:pt x="24" y="6"/>
                  </a:cubicBezTo>
                  <a:cubicBezTo>
                    <a:pt x="32" y="8"/>
                    <a:pt x="40" y="12"/>
                    <a:pt x="48" y="16"/>
                  </a:cubicBezTo>
                  <a:cubicBezTo>
                    <a:pt x="54" y="19"/>
                    <a:pt x="63" y="22"/>
                    <a:pt x="61" y="31"/>
                  </a:cubicBezTo>
                  <a:cubicBezTo>
                    <a:pt x="60" y="40"/>
                    <a:pt x="47" y="35"/>
                    <a:pt x="41" y="36"/>
                  </a:cubicBezTo>
                  <a:cubicBezTo>
                    <a:pt x="48" y="34"/>
                    <a:pt x="53" y="30"/>
                    <a:pt x="48" y="22"/>
                  </a:cubicBezTo>
                  <a:cubicBezTo>
                    <a:pt x="45" y="18"/>
                    <a:pt x="39" y="15"/>
                    <a:pt x="34" y="12"/>
                  </a:cubicBezTo>
                  <a:cubicBezTo>
                    <a:pt x="26" y="6"/>
                    <a:pt x="13" y="2"/>
                    <a:pt x="3" y="2"/>
                  </a:cubicBezTo>
                </a:path>
              </a:pathLst>
            </a:custGeom>
            <a:solidFill>
              <a:srgbClr val="993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9" name="Freeform 268">
              <a:extLst>
                <a:ext uri="{FF2B5EF4-FFF2-40B4-BE49-F238E27FC236}">
                  <a16:creationId xmlns:a16="http://schemas.microsoft.com/office/drawing/2014/main" id="{323C29E1-A7AD-45EB-8CBE-A68D97CC1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1265"/>
              <a:ext cx="660" cy="335"/>
            </a:xfrm>
            <a:custGeom>
              <a:avLst/>
              <a:gdLst>
                <a:gd name="T0" fmla="*/ 4083 w 264"/>
                <a:gd name="T1" fmla="*/ 800 h 134"/>
                <a:gd name="T2" fmla="*/ 4063 w 264"/>
                <a:gd name="T3" fmla="*/ 375 h 134"/>
                <a:gd name="T4" fmla="*/ 3550 w 264"/>
                <a:gd name="T5" fmla="*/ 63 h 134"/>
                <a:gd name="T6" fmla="*/ 2300 w 264"/>
                <a:gd name="T7" fmla="*/ 145 h 134"/>
                <a:gd name="T8" fmla="*/ 95 w 264"/>
                <a:gd name="T9" fmla="*/ 1208 h 134"/>
                <a:gd name="T10" fmla="*/ 63 w 264"/>
                <a:gd name="T11" fmla="*/ 1625 h 134"/>
                <a:gd name="T12" fmla="*/ 470 w 264"/>
                <a:gd name="T13" fmla="*/ 1833 h 134"/>
                <a:gd name="T14" fmla="*/ 845 w 264"/>
                <a:gd name="T15" fmla="*/ 2000 h 134"/>
                <a:gd name="T16" fmla="*/ 1345 w 264"/>
                <a:gd name="T17" fmla="*/ 1988 h 134"/>
                <a:gd name="T18" fmla="*/ 2625 w 264"/>
                <a:gd name="T19" fmla="*/ 1283 h 134"/>
                <a:gd name="T20" fmla="*/ 3158 w 264"/>
                <a:gd name="T21" fmla="*/ 1158 h 134"/>
                <a:gd name="T22" fmla="*/ 3550 w 264"/>
                <a:gd name="T23" fmla="*/ 1158 h 134"/>
                <a:gd name="T24" fmla="*/ 4083 w 264"/>
                <a:gd name="T25" fmla="*/ 833 h 1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4" h="134">
                  <a:moveTo>
                    <a:pt x="261" y="51"/>
                  </a:moveTo>
                  <a:cubicBezTo>
                    <a:pt x="264" y="43"/>
                    <a:pt x="262" y="31"/>
                    <a:pt x="260" y="24"/>
                  </a:cubicBezTo>
                  <a:cubicBezTo>
                    <a:pt x="254" y="8"/>
                    <a:pt x="242" y="6"/>
                    <a:pt x="227" y="4"/>
                  </a:cubicBezTo>
                  <a:cubicBezTo>
                    <a:pt x="200" y="0"/>
                    <a:pt x="174" y="3"/>
                    <a:pt x="147" y="9"/>
                  </a:cubicBezTo>
                  <a:cubicBezTo>
                    <a:pt x="100" y="19"/>
                    <a:pt x="26" y="23"/>
                    <a:pt x="6" y="77"/>
                  </a:cubicBezTo>
                  <a:cubicBezTo>
                    <a:pt x="3" y="84"/>
                    <a:pt x="0" y="97"/>
                    <a:pt x="4" y="104"/>
                  </a:cubicBezTo>
                  <a:cubicBezTo>
                    <a:pt x="9" y="112"/>
                    <a:pt x="21" y="115"/>
                    <a:pt x="30" y="117"/>
                  </a:cubicBezTo>
                  <a:cubicBezTo>
                    <a:pt x="39" y="119"/>
                    <a:pt x="46" y="124"/>
                    <a:pt x="54" y="128"/>
                  </a:cubicBezTo>
                  <a:cubicBezTo>
                    <a:pt x="66" y="134"/>
                    <a:pt x="74" y="134"/>
                    <a:pt x="86" y="127"/>
                  </a:cubicBezTo>
                  <a:cubicBezTo>
                    <a:pt x="113" y="112"/>
                    <a:pt x="137" y="91"/>
                    <a:pt x="168" y="82"/>
                  </a:cubicBezTo>
                  <a:cubicBezTo>
                    <a:pt x="179" y="78"/>
                    <a:pt x="191" y="75"/>
                    <a:pt x="202" y="74"/>
                  </a:cubicBezTo>
                  <a:cubicBezTo>
                    <a:pt x="211" y="74"/>
                    <a:pt x="219" y="75"/>
                    <a:pt x="227" y="74"/>
                  </a:cubicBezTo>
                  <a:cubicBezTo>
                    <a:pt x="241" y="72"/>
                    <a:pt x="258" y="68"/>
                    <a:pt x="261" y="53"/>
                  </a:cubicBezTo>
                </a:path>
              </a:pathLst>
            </a:custGeom>
            <a:solidFill>
              <a:srgbClr val="AFD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0" name="Freeform 269">
              <a:extLst>
                <a:ext uri="{FF2B5EF4-FFF2-40B4-BE49-F238E27FC236}">
                  <a16:creationId xmlns:a16="http://schemas.microsoft.com/office/drawing/2014/main" id="{C08A8020-CAF9-4C55-A1D2-327A289C1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352"/>
              <a:ext cx="345" cy="178"/>
            </a:xfrm>
            <a:custGeom>
              <a:avLst/>
              <a:gdLst>
                <a:gd name="T0" fmla="*/ 2125 w 138"/>
                <a:gd name="T1" fmla="*/ 426 h 71"/>
                <a:gd name="T2" fmla="*/ 2125 w 138"/>
                <a:gd name="T3" fmla="*/ 208 h 71"/>
                <a:gd name="T4" fmla="*/ 1863 w 138"/>
                <a:gd name="T5" fmla="*/ 33 h 71"/>
                <a:gd name="T6" fmla="*/ 1208 w 138"/>
                <a:gd name="T7" fmla="*/ 83 h 71"/>
                <a:gd name="T8" fmla="*/ 50 w 138"/>
                <a:gd name="T9" fmla="*/ 629 h 71"/>
                <a:gd name="T10" fmla="*/ 33 w 138"/>
                <a:gd name="T11" fmla="*/ 867 h 71"/>
                <a:gd name="T12" fmla="*/ 250 w 138"/>
                <a:gd name="T13" fmla="*/ 963 h 71"/>
                <a:gd name="T14" fmla="*/ 438 w 138"/>
                <a:gd name="T15" fmla="*/ 1055 h 71"/>
                <a:gd name="T16" fmla="*/ 708 w 138"/>
                <a:gd name="T17" fmla="*/ 1055 h 71"/>
                <a:gd name="T18" fmla="*/ 1375 w 138"/>
                <a:gd name="T19" fmla="*/ 679 h 71"/>
                <a:gd name="T20" fmla="*/ 1658 w 138"/>
                <a:gd name="T21" fmla="*/ 617 h 71"/>
                <a:gd name="T22" fmla="*/ 1863 w 138"/>
                <a:gd name="T23" fmla="*/ 617 h 71"/>
                <a:gd name="T24" fmla="*/ 2125 w 138"/>
                <a:gd name="T25" fmla="*/ 439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8" h="71">
                  <a:moveTo>
                    <a:pt x="136" y="27"/>
                  </a:moveTo>
                  <a:cubicBezTo>
                    <a:pt x="138" y="23"/>
                    <a:pt x="137" y="17"/>
                    <a:pt x="136" y="13"/>
                  </a:cubicBezTo>
                  <a:cubicBezTo>
                    <a:pt x="133" y="4"/>
                    <a:pt x="126" y="4"/>
                    <a:pt x="119" y="2"/>
                  </a:cubicBezTo>
                  <a:cubicBezTo>
                    <a:pt x="104" y="0"/>
                    <a:pt x="91" y="2"/>
                    <a:pt x="77" y="5"/>
                  </a:cubicBezTo>
                  <a:cubicBezTo>
                    <a:pt x="52" y="10"/>
                    <a:pt x="13" y="12"/>
                    <a:pt x="3" y="40"/>
                  </a:cubicBezTo>
                  <a:cubicBezTo>
                    <a:pt x="2" y="44"/>
                    <a:pt x="0" y="51"/>
                    <a:pt x="2" y="55"/>
                  </a:cubicBezTo>
                  <a:cubicBezTo>
                    <a:pt x="5" y="59"/>
                    <a:pt x="11" y="60"/>
                    <a:pt x="16" y="61"/>
                  </a:cubicBezTo>
                  <a:cubicBezTo>
                    <a:pt x="20" y="62"/>
                    <a:pt x="24" y="65"/>
                    <a:pt x="28" y="67"/>
                  </a:cubicBezTo>
                  <a:cubicBezTo>
                    <a:pt x="34" y="71"/>
                    <a:pt x="39" y="70"/>
                    <a:pt x="45" y="67"/>
                  </a:cubicBezTo>
                  <a:cubicBezTo>
                    <a:pt x="59" y="59"/>
                    <a:pt x="72" y="48"/>
                    <a:pt x="88" y="43"/>
                  </a:cubicBezTo>
                  <a:cubicBezTo>
                    <a:pt x="93" y="41"/>
                    <a:pt x="100" y="40"/>
                    <a:pt x="106" y="39"/>
                  </a:cubicBezTo>
                  <a:cubicBezTo>
                    <a:pt x="110" y="39"/>
                    <a:pt x="115" y="39"/>
                    <a:pt x="119" y="39"/>
                  </a:cubicBezTo>
                  <a:cubicBezTo>
                    <a:pt x="126" y="38"/>
                    <a:pt x="135" y="36"/>
                    <a:pt x="136" y="28"/>
                  </a:cubicBezTo>
                </a:path>
              </a:pathLst>
            </a:custGeom>
            <a:solidFill>
              <a:srgbClr val="B9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1" name="Freeform 270">
              <a:extLst>
                <a:ext uri="{FF2B5EF4-FFF2-40B4-BE49-F238E27FC236}">
                  <a16:creationId xmlns:a16="http://schemas.microsoft.com/office/drawing/2014/main" id="{48C7D501-0E45-4626-B11F-749FD2FA2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290"/>
              <a:ext cx="198" cy="85"/>
            </a:xfrm>
            <a:custGeom>
              <a:avLst/>
              <a:gdLst>
                <a:gd name="T0" fmla="*/ 1193 w 79"/>
                <a:gd name="T1" fmla="*/ 0 h 34"/>
                <a:gd name="T2" fmla="*/ 1243 w 79"/>
                <a:gd name="T3" fmla="*/ 533 h 34"/>
                <a:gd name="T4" fmla="*/ 1055 w 79"/>
                <a:gd name="T5" fmla="*/ 345 h 34"/>
                <a:gd name="T6" fmla="*/ 817 w 79"/>
                <a:gd name="T7" fmla="*/ 313 h 34"/>
                <a:gd name="T8" fmla="*/ 409 w 79"/>
                <a:gd name="T9" fmla="*/ 363 h 34"/>
                <a:gd name="T10" fmla="*/ 208 w 79"/>
                <a:gd name="T11" fmla="*/ 375 h 34"/>
                <a:gd name="T12" fmla="*/ 0 w 79"/>
                <a:gd name="T13" fmla="*/ 395 h 34"/>
                <a:gd name="T14" fmla="*/ 251 w 79"/>
                <a:gd name="T15" fmla="*/ 345 h 34"/>
                <a:gd name="T16" fmla="*/ 459 w 79"/>
                <a:gd name="T17" fmla="*/ 313 h 34"/>
                <a:gd name="T18" fmla="*/ 617 w 79"/>
                <a:gd name="T19" fmla="*/ 238 h 34"/>
                <a:gd name="T20" fmla="*/ 772 w 79"/>
                <a:gd name="T21" fmla="*/ 220 h 34"/>
                <a:gd name="T22" fmla="*/ 1005 w 79"/>
                <a:gd name="T23" fmla="*/ 158 h 34"/>
                <a:gd name="T24" fmla="*/ 1150 w 79"/>
                <a:gd name="T25" fmla="*/ 33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" h="34">
                  <a:moveTo>
                    <a:pt x="76" y="0"/>
                  </a:moveTo>
                  <a:cubicBezTo>
                    <a:pt x="64" y="7"/>
                    <a:pt x="71" y="27"/>
                    <a:pt x="79" y="34"/>
                  </a:cubicBezTo>
                  <a:cubicBezTo>
                    <a:pt x="73" y="32"/>
                    <a:pt x="71" y="27"/>
                    <a:pt x="67" y="22"/>
                  </a:cubicBezTo>
                  <a:cubicBezTo>
                    <a:pt x="62" y="17"/>
                    <a:pt x="58" y="19"/>
                    <a:pt x="52" y="20"/>
                  </a:cubicBezTo>
                  <a:cubicBezTo>
                    <a:pt x="43" y="20"/>
                    <a:pt x="35" y="21"/>
                    <a:pt x="26" y="23"/>
                  </a:cubicBezTo>
                  <a:cubicBezTo>
                    <a:pt x="22" y="24"/>
                    <a:pt x="18" y="24"/>
                    <a:pt x="13" y="24"/>
                  </a:cubicBezTo>
                  <a:cubicBezTo>
                    <a:pt x="9" y="25"/>
                    <a:pt x="4" y="27"/>
                    <a:pt x="0" y="25"/>
                  </a:cubicBezTo>
                  <a:cubicBezTo>
                    <a:pt x="5" y="25"/>
                    <a:pt x="11" y="23"/>
                    <a:pt x="16" y="22"/>
                  </a:cubicBezTo>
                  <a:cubicBezTo>
                    <a:pt x="20" y="22"/>
                    <a:pt x="24" y="21"/>
                    <a:pt x="29" y="20"/>
                  </a:cubicBezTo>
                  <a:cubicBezTo>
                    <a:pt x="32" y="19"/>
                    <a:pt x="35" y="16"/>
                    <a:pt x="39" y="15"/>
                  </a:cubicBezTo>
                  <a:cubicBezTo>
                    <a:pt x="42" y="15"/>
                    <a:pt x="46" y="14"/>
                    <a:pt x="49" y="14"/>
                  </a:cubicBezTo>
                  <a:cubicBezTo>
                    <a:pt x="54" y="13"/>
                    <a:pt x="59" y="13"/>
                    <a:pt x="64" y="10"/>
                  </a:cubicBezTo>
                  <a:cubicBezTo>
                    <a:pt x="67" y="7"/>
                    <a:pt x="70" y="4"/>
                    <a:pt x="7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2" name="Freeform 271">
              <a:extLst>
                <a:ext uri="{FF2B5EF4-FFF2-40B4-BE49-F238E27FC236}">
                  <a16:creationId xmlns:a16="http://schemas.microsoft.com/office/drawing/2014/main" id="{2D247C5F-9B78-429F-970A-5C93E419F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855"/>
              <a:ext cx="292" cy="430"/>
            </a:xfrm>
            <a:custGeom>
              <a:avLst/>
              <a:gdLst>
                <a:gd name="T0" fmla="*/ 1525 w 117"/>
                <a:gd name="T1" fmla="*/ 20 h 172"/>
                <a:gd name="T2" fmla="*/ 759 w 117"/>
                <a:gd name="T3" fmla="*/ 488 h 172"/>
                <a:gd name="T4" fmla="*/ 666 w 117"/>
                <a:gd name="T5" fmla="*/ 1375 h 172"/>
                <a:gd name="T6" fmla="*/ 1290 w 117"/>
                <a:gd name="T7" fmla="*/ 2033 h 172"/>
                <a:gd name="T8" fmla="*/ 1819 w 117"/>
                <a:gd name="T9" fmla="*/ 2688 h 172"/>
                <a:gd name="T10" fmla="*/ 1245 w 117"/>
                <a:gd name="T11" fmla="*/ 2250 h 172"/>
                <a:gd name="T12" fmla="*/ 841 w 117"/>
                <a:gd name="T13" fmla="*/ 1813 h 172"/>
                <a:gd name="T14" fmla="*/ 404 w 117"/>
                <a:gd name="T15" fmla="*/ 1583 h 172"/>
                <a:gd name="T16" fmla="*/ 250 w 117"/>
                <a:gd name="T17" fmla="*/ 970 h 172"/>
                <a:gd name="T18" fmla="*/ 187 w 117"/>
                <a:gd name="T19" fmla="*/ 425 h 172"/>
                <a:gd name="T20" fmla="*/ 746 w 117"/>
                <a:gd name="T21" fmla="*/ 175 h 172"/>
                <a:gd name="T22" fmla="*/ 1557 w 117"/>
                <a:gd name="T23" fmla="*/ 0 h 1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7" h="172">
                  <a:moveTo>
                    <a:pt x="98" y="1"/>
                  </a:moveTo>
                  <a:cubicBezTo>
                    <a:pt x="78" y="6"/>
                    <a:pt x="60" y="12"/>
                    <a:pt x="49" y="31"/>
                  </a:cubicBezTo>
                  <a:cubicBezTo>
                    <a:pt x="41" y="46"/>
                    <a:pt x="36" y="73"/>
                    <a:pt x="43" y="88"/>
                  </a:cubicBezTo>
                  <a:cubicBezTo>
                    <a:pt x="50" y="104"/>
                    <a:pt x="71" y="118"/>
                    <a:pt x="83" y="130"/>
                  </a:cubicBezTo>
                  <a:cubicBezTo>
                    <a:pt x="96" y="143"/>
                    <a:pt x="103" y="159"/>
                    <a:pt x="117" y="172"/>
                  </a:cubicBezTo>
                  <a:cubicBezTo>
                    <a:pt x="105" y="163"/>
                    <a:pt x="91" y="155"/>
                    <a:pt x="80" y="144"/>
                  </a:cubicBezTo>
                  <a:cubicBezTo>
                    <a:pt x="71" y="134"/>
                    <a:pt x="64" y="123"/>
                    <a:pt x="54" y="116"/>
                  </a:cubicBezTo>
                  <a:cubicBezTo>
                    <a:pt x="46" y="111"/>
                    <a:pt x="32" y="109"/>
                    <a:pt x="26" y="101"/>
                  </a:cubicBezTo>
                  <a:cubicBezTo>
                    <a:pt x="18" y="91"/>
                    <a:pt x="23" y="74"/>
                    <a:pt x="16" y="62"/>
                  </a:cubicBezTo>
                  <a:cubicBezTo>
                    <a:pt x="10" y="51"/>
                    <a:pt x="0" y="38"/>
                    <a:pt x="12" y="27"/>
                  </a:cubicBezTo>
                  <a:cubicBezTo>
                    <a:pt x="20" y="19"/>
                    <a:pt x="38" y="17"/>
                    <a:pt x="48" y="11"/>
                  </a:cubicBezTo>
                  <a:cubicBezTo>
                    <a:pt x="67" y="1"/>
                    <a:pt x="80" y="2"/>
                    <a:pt x="100" y="0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3" name="Freeform 272">
              <a:extLst>
                <a:ext uri="{FF2B5EF4-FFF2-40B4-BE49-F238E27FC236}">
                  <a16:creationId xmlns:a16="http://schemas.microsoft.com/office/drawing/2014/main" id="{6986AA48-9E02-41C9-A6F9-443146A2E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457"/>
              <a:ext cx="545" cy="705"/>
            </a:xfrm>
            <a:custGeom>
              <a:avLst/>
              <a:gdLst>
                <a:gd name="T0" fmla="*/ 750 w 218"/>
                <a:gd name="T1" fmla="*/ 63 h 282"/>
                <a:gd name="T2" fmla="*/ 270 w 218"/>
                <a:gd name="T3" fmla="*/ 50 h 282"/>
                <a:gd name="T4" fmla="*/ 125 w 218"/>
                <a:gd name="T5" fmla="*/ 645 h 282"/>
                <a:gd name="T6" fmla="*/ 408 w 218"/>
                <a:gd name="T7" fmla="*/ 1345 h 282"/>
                <a:gd name="T8" fmla="*/ 1313 w 218"/>
                <a:gd name="T9" fmla="*/ 2125 h 282"/>
                <a:gd name="T10" fmla="*/ 2220 w 218"/>
                <a:gd name="T11" fmla="*/ 3375 h 282"/>
                <a:gd name="T12" fmla="*/ 2783 w 218"/>
                <a:gd name="T13" fmla="*/ 4063 h 282"/>
                <a:gd name="T14" fmla="*/ 3408 w 218"/>
                <a:gd name="T15" fmla="*/ 4408 h 282"/>
                <a:gd name="T16" fmla="*/ 2283 w 218"/>
                <a:gd name="T17" fmla="*/ 2770 h 282"/>
                <a:gd name="T18" fmla="*/ 1408 w 218"/>
                <a:gd name="T19" fmla="*/ 1333 h 282"/>
                <a:gd name="T20" fmla="*/ 738 w 218"/>
                <a:gd name="T21" fmla="*/ 50 h 2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8" h="282">
                  <a:moveTo>
                    <a:pt x="48" y="4"/>
                  </a:moveTo>
                  <a:cubicBezTo>
                    <a:pt x="40" y="2"/>
                    <a:pt x="25" y="0"/>
                    <a:pt x="17" y="3"/>
                  </a:cubicBezTo>
                  <a:cubicBezTo>
                    <a:pt x="0" y="9"/>
                    <a:pt x="5" y="28"/>
                    <a:pt x="8" y="41"/>
                  </a:cubicBezTo>
                  <a:cubicBezTo>
                    <a:pt x="12" y="58"/>
                    <a:pt x="14" y="73"/>
                    <a:pt x="26" y="86"/>
                  </a:cubicBezTo>
                  <a:cubicBezTo>
                    <a:pt x="43" y="105"/>
                    <a:pt x="65" y="118"/>
                    <a:pt x="84" y="136"/>
                  </a:cubicBezTo>
                  <a:cubicBezTo>
                    <a:pt x="110" y="162"/>
                    <a:pt x="122" y="187"/>
                    <a:pt x="142" y="216"/>
                  </a:cubicBezTo>
                  <a:cubicBezTo>
                    <a:pt x="152" y="231"/>
                    <a:pt x="163" y="251"/>
                    <a:pt x="178" y="260"/>
                  </a:cubicBezTo>
                  <a:cubicBezTo>
                    <a:pt x="190" y="268"/>
                    <a:pt x="203" y="281"/>
                    <a:pt x="218" y="282"/>
                  </a:cubicBezTo>
                  <a:cubicBezTo>
                    <a:pt x="215" y="242"/>
                    <a:pt x="169" y="208"/>
                    <a:pt x="146" y="177"/>
                  </a:cubicBezTo>
                  <a:cubicBezTo>
                    <a:pt x="126" y="149"/>
                    <a:pt x="98" y="120"/>
                    <a:pt x="90" y="85"/>
                  </a:cubicBezTo>
                  <a:cubicBezTo>
                    <a:pt x="85" y="62"/>
                    <a:pt x="74" y="11"/>
                    <a:pt x="47" y="3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4" name="Freeform 273">
              <a:extLst>
                <a:ext uri="{FF2B5EF4-FFF2-40B4-BE49-F238E27FC236}">
                  <a16:creationId xmlns:a16="http://schemas.microsoft.com/office/drawing/2014/main" id="{BE02DADA-0635-4CE4-85E3-4E1CFE544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3112"/>
              <a:ext cx="377" cy="438"/>
            </a:xfrm>
            <a:custGeom>
              <a:avLst/>
              <a:gdLst>
                <a:gd name="T0" fmla="*/ 1853 w 151"/>
                <a:gd name="T1" fmla="*/ 458 h 175"/>
                <a:gd name="T2" fmla="*/ 1291 w 151"/>
                <a:gd name="T3" fmla="*/ 1397 h 175"/>
                <a:gd name="T4" fmla="*/ 654 w 151"/>
                <a:gd name="T5" fmla="*/ 1504 h 175"/>
                <a:gd name="T6" fmla="*/ 125 w 151"/>
                <a:gd name="T7" fmla="*/ 1397 h 175"/>
                <a:gd name="T8" fmla="*/ 187 w 151"/>
                <a:gd name="T9" fmla="*/ 1722 h 175"/>
                <a:gd name="T10" fmla="*/ 280 w 151"/>
                <a:gd name="T11" fmla="*/ 2130 h 175"/>
                <a:gd name="T12" fmla="*/ 230 w 151"/>
                <a:gd name="T13" fmla="*/ 2568 h 175"/>
                <a:gd name="T14" fmla="*/ 1029 w 151"/>
                <a:gd name="T15" fmla="*/ 2463 h 175"/>
                <a:gd name="T16" fmla="*/ 1870 w 151"/>
                <a:gd name="T17" fmla="*/ 2097 h 175"/>
                <a:gd name="T18" fmla="*/ 2245 w 151"/>
                <a:gd name="T19" fmla="*/ 1146 h 175"/>
                <a:gd name="T20" fmla="*/ 2257 w 151"/>
                <a:gd name="T21" fmla="*/ 250 h 175"/>
                <a:gd name="T22" fmla="*/ 1870 w 151"/>
                <a:gd name="T23" fmla="*/ 283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1" h="175">
                  <a:moveTo>
                    <a:pt x="119" y="29"/>
                  </a:moveTo>
                  <a:cubicBezTo>
                    <a:pt x="122" y="50"/>
                    <a:pt x="100" y="79"/>
                    <a:pt x="83" y="89"/>
                  </a:cubicBezTo>
                  <a:cubicBezTo>
                    <a:pt x="71" y="96"/>
                    <a:pt x="55" y="98"/>
                    <a:pt x="42" y="96"/>
                  </a:cubicBezTo>
                  <a:cubicBezTo>
                    <a:pt x="36" y="96"/>
                    <a:pt x="13" y="86"/>
                    <a:pt x="8" y="89"/>
                  </a:cubicBezTo>
                  <a:cubicBezTo>
                    <a:pt x="0" y="95"/>
                    <a:pt x="8" y="104"/>
                    <a:pt x="12" y="110"/>
                  </a:cubicBezTo>
                  <a:cubicBezTo>
                    <a:pt x="18" y="120"/>
                    <a:pt x="21" y="124"/>
                    <a:pt x="18" y="136"/>
                  </a:cubicBezTo>
                  <a:cubicBezTo>
                    <a:pt x="15" y="145"/>
                    <a:pt x="7" y="156"/>
                    <a:pt x="15" y="164"/>
                  </a:cubicBezTo>
                  <a:cubicBezTo>
                    <a:pt x="26" y="175"/>
                    <a:pt x="55" y="161"/>
                    <a:pt x="66" y="157"/>
                  </a:cubicBezTo>
                  <a:cubicBezTo>
                    <a:pt x="88" y="151"/>
                    <a:pt x="105" y="152"/>
                    <a:pt x="120" y="134"/>
                  </a:cubicBezTo>
                  <a:cubicBezTo>
                    <a:pt x="134" y="117"/>
                    <a:pt x="139" y="94"/>
                    <a:pt x="144" y="73"/>
                  </a:cubicBezTo>
                  <a:cubicBezTo>
                    <a:pt x="147" y="56"/>
                    <a:pt x="151" y="32"/>
                    <a:pt x="145" y="16"/>
                  </a:cubicBezTo>
                  <a:cubicBezTo>
                    <a:pt x="139" y="0"/>
                    <a:pt x="127" y="4"/>
                    <a:pt x="120" y="18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5" name="Freeform 274">
              <a:extLst>
                <a:ext uri="{FF2B5EF4-FFF2-40B4-BE49-F238E27FC236}">
                  <a16:creationId xmlns:a16="http://schemas.microsoft.com/office/drawing/2014/main" id="{762FD5F8-0EBB-4BAA-AB0F-C09FE039C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900"/>
              <a:ext cx="355" cy="470"/>
            </a:xfrm>
            <a:custGeom>
              <a:avLst/>
              <a:gdLst>
                <a:gd name="T0" fmla="*/ 1145 w 142"/>
                <a:gd name="T1" fmla="*/ 270 h 188"/>
                <a:gd name="T2" fmla="*/ 813 w 142"/>
                <a:gd name="T3" fmla="*/ 438 h 188"/>
                <a:gd name="T4" fmla="*/ 645 w 142"/>
                <a:gd name="T5" fmla="*/ 1188 h 188"/>
                <a:gd name="T6" fmla="*/ 0 w 142"/>
                <a:gd name="T7" fmla="*/ 1970 h 188"/>
                <a:gd name="T8" fmla="*/ 1063 w 142"/>
                <a:gd name="T9" fmla="*/ 1738 h 188"/>
                <a:gd name="T10" fmla="*/ 1188 w 142"/>
                <a:gd name="T11" fmla="*/ 2000 h 188"/>
                <a:gd name="T12" fmla="*/ 1688 w 142"/>
                <a:gd name="T13" fmla="*/ 2458 h 188"/>
                <a:gd name="T14" fmla="*/ 2208 w 142"/>
                <a:gd name="T15" fmla="*/ 2938 h 188"/>
                <a:gd name="T16" fmla="*/ 1863 w 142"/>
                <a:gd name="T17" fmla="*/ 1783 h 188"/>
                <a:gd name="T18" fmla="*/ 1425 w 142"/>
                <a:gd name="T19" fmla="*/ 1188 h 188"/>
                <a:gd name="T20" fmla="*/ 1095 w 142"/>
                <a:gd name="T21" fmla="*/ 783 h 188"/>
                <a:gd name="T22" fmla="*/ 1145 w 142"/>
                <a:gd name="T23" fmla="*/ 283 h 1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188">
                  <a:moveTo>
                    <a:pt x="73" y="17"/>
                  </a:moveTo>
                  <a:cubicBezTo>
                    <a:pt x="61" y="0"/>
                    <a:pt x="53" y="17"/>
                    <a:pt x="52" y="28"/>
                  </a:cubicBezTo>
                  <a:cubicBezTo>
                    <a:pt x="49" y="44"/>
                    <a:pt x="48" y="61"/>
                    <a:pt x="41" y="76"/>
                  </a:cubicBezTo>
                  <a:cubicBezTo>
                    <a:pt x="29" y="99"/>
                    <a:pt x="5" y="101"/>
                    <a:pt x="0" y="126"/>
                  </a:cubicBezTo>
                  <a:cubicBezTo>
                    <a:pt x="15" y="110"/>
                    <a:pt x="47" y="88"/>
                    <a:pt x="68" y="111"/>
                  </a:cubicBezTo>
                  <a:cubicBezTo>
                    <a:pt x="72" y="115"/>
                    <a:pt x="73" y="123"/>
                    <a:pt x="76" y="128"/>
                  </a:cubicBezTo>
                  <a:cubicBezTo>
                    <a:pt x="84" y="141"/>
                    <a:pt x="99" y="144"/>
                    <a:pt x="108" y="157"/>
                  </a:cubicBezTo>
                  <a:cubicBezTo>
                    <a:pt x="117" y="172"/>
                    <a:pt x="130" y="176"/>
                    <a:pt x="141" y="188"/>
                  </a:cubicBezTo>
                  <a:cubicBezTo>
                    <a:pt x="142" y="165"/>
                    <a:pt x="129" y="135"/>
                    <a:pt x="119" y="114"/>
                  </a:cubicBezTo>
                  <a:cubicBezTo>
                    <a:pt x="112" y="97"/>
                    <a:pt x="107" y="85"/>
                    <a:pt x="91" y="76"/>
                  </a:cubicBezTo>
                  <a:cubicBezTo>
                    <a:pt x="78" y="68"/>
                    <a:pt x="71" y="67"/>
                    <a:pt x="70" y="50"/>
                  </a:cubicBezTo>
                  <a:cubicBezTo>
                    <a:pt x="70" y="39"/>
                    <a:pt x="73" y="29"/>
                    <a:pt x="73" y="18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6" name="Freeform 275">
              <a:extLst>
                <a:ext uri="{FF2B5EF4-FFF2-40B4-BE49-F238E27FC236}">
                  <a16:creationId xmlns:a16="http://schemas.microsoft.com/office/drawing/2014/main" id="{921447FD-5DE8-4473-9E67-95FD36CFB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207"/>
              <a:ext cx="160" cy="355"/>
            </a:xfrm>
            <a:custGeom>
              <a:avLst/>
              <a:gdLst>
                <a:gd name="T0" fmla="*/ 158 w 64"/>
                <a:gd name="T1" fmla="*/ 113 h 142"/>
                <a:gd name="T2" fmla="*/ 175 w 64"/>
                <a:gd name="T3" fmla="*/ 738 h 142"/>
                <a:gd name="T4" fmla="*/ 520 w 64"/>
                <a:gd name="T5" fmla="*/ 1300 h 142"/>
                <a:gd name="T6" fmla="*/ 20 w 64"/>
                <a:gd name="T7" fmla="*/ 2220 h 142"/>
                <a:gd name="T8" fmla="*/ 675 w 64"/>
                <a:gd name="T9" fmla="*/ 1708 h 142"/>
                <a:gd name="T10" fmla="*/ 720 w 64"/>
                <a:gd name="T11" fmla="*/ 1000 h 142"/>
                <a:gd name="T12" fmla="*/ 645 w 64"/>
                <a:gd name="T13" fmla="*/ 688 h 142"/>
                <a:gd name="T14" fmla="*/ 708 w 64"/>
                <a:gd name="T15" fmla="*/ 425 h 142"/>
                <a:gd name="T16" fmla="*/ 208 w 64"/>
                <a:gd name="T17" fmla="*/ 95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42">
                  <a:moveTo>
                    <a:pt x="10" y="7"/>
                  </a:moveTo>
                  <a:cubicBezTo>
                    <a:pt x="16" y="21"/>
                    <a:pt x="2" y="34"/>
                    <a:pt x="11" y="47"/>
                  </a:cubicBezTo>
                  <a:cubicBezTo>
                    <a:pt x="18" y="57"/>
                    <a:pt x="33" y="70"/>
                    <a:pt x="33" y="83"/>
                  </a:cubicBezTo>
                  <a:cubicBezTo>
                    <a:pt x="34" y="106"/>
                    <a:pt x="0" y="120"/>
                    <a:pt x="1" y="142"/>
                  </a:cubicBezTo>
                  <a:cubicBezTo>
                    <a:pt x="11" y="125"/>
                    <a:pt x="26" y="114"/>
                    <a:pt x="43" y="109"/>
                  </a:cubicBezTo>
                  <a:cubicBezTo>
                    <a:pt x="64" y="103"/>
                    <a:pt x="56" y="76"/>
                    <a:pt x="46" y="64"/>
                  </a:cubicBezTo>
                  <a:cubicBezTo>
                    <a:pt x="41" y="57"/>
                    <a:pt x="38" y="52"/>
                    <a:pt x="41" y="44"/>
                  </a:cubicBezTo>
                  <a:cubicBezTo>
                    <a:pt x="43" y="38"/>
                    <a:pt x="47" y="33"/>
                    <a:pt x="45" y="27"/>
                  </a:cubicBezTo>
                  <a:cubicBezTo>
                    <a:pt x="41" y="16"/>
                    <a:pt x="24" y="0"/>
                    <a:pt x="13" y="6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7" name="Freeform 276">
              <a:extLst>
                <a:ext uri="{FF2B5EF4-FFF2-40B4-BE49-F238E27FC236}">
                  <a16:creationId xmlns:a16="http://schemas.microsoft.com/office/drawing/2014/main" id="{7C9C811A-CE88-484C-81E4-7AAC438F8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765"/>
              <a:ext cx="1103" cy="1550"/>
            </a:xfrm>
            <a:custGeom>
              <a:avLst/>
              <a:gdLst>
                <a:gd name="T0" fmla="*/ 3867 w 441"/>
                <a:gd name="T1" fmla="*/ 7408 h 620"/>
                <a:gd name="T2" fmla="*/ 4710 w 441"/>
                <a:gd name="T3" fmla="*/ 8408 h 620"/>
                <a:gd name="T4" fmla="*/ 3972 w 441"/>
                <a:gd name="T5" fmla="*/ 9083 h 620"/>
                <a:gd name="T6" fmla="*/ 3209 w 441"/>
                <a:gd name="T7" fmla="*/ 9688 h 620"/>
                <a:gd name="T8" fmla="*/ 583 w 441"/>
                <a:gd name="T9" fmla="*/ 6750 h 620"/>
                <a:gd name="T10" fmla="*/ 2346 w 441"/>
                <a:gd name="T11" fmla="*/ 1208 h 620"/>
                <a:gd name="T12" fmla="*/ 2284 w 441"/>
                <a:gd name="T13" fmla="*/ 645 h 620"/>
                <a:gd name="T14" fmla="*/ 2909 w 441"/>
                <a:gd name="T15" fmla="*/ 333 h 620"/>
                <a:gd name="T16" fmla="*/ 3096 w 441"/>
                <a:gd name="T17" fmla="*/ 895 h 620"/>
                <a:gd name="T18" fmla="*/ 3659 w 441"/>
                <a:gd name="T19" fmla="*/ 895 h 620"/>
                <a:gd name="T20" fmla="*/ 4159 w 441"/>
                <a:gd name="T21" fmla="*/ 20 h 620"/>
                <a:gd name="T22" fmla="*/ 4597 w 441"/>
                <a:gd name="T23" fmla="*/ 395 h 620"/>
                <a:gd name="T24" fmla="*/ 4567 w 441"/>
                <a:gd name="T25" fmla="*/ 863 h 620"/>
                <a:gd name="T26" fmla="*/ 5160 w 441"/>
                <a:gd name="T27" fmla="*/ 208 h 620"/>
                <a:gd name="T28" fmla="*/ 5850 w 441"/>
                <a:gd name="T29" fmla="*/ 833 h 620"/>
                <a:gd name="T30" fmla="*/ 5788 w 441"/>
                <a:gd name="T31" fmla="*/ 1270 h 620"/>
                <a:gd name="T32" fmla="*/ 6901 w 441"/>
                <a:gd name="T33" fmla="*/ 2875 h 6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1" h="620">
                  <a:moveTo>
                    <a:pt x="247" y="474"/>
                  </a:moveTo>
                  <a:cubicBezTo>
                    <a:pt x="281" y="498"/>
                    <a:pt x="298" y="532"/>
                    <a:pt x="301" y="538"/>
                  </a:cubicBezTo>
                  <a:cubicBezTo>
                    <a:pt x="303" y="570"/>
                    <a:pt x="293" y="589"/>
                    <a:pt x="254" y="581"/>
                  </a:cubicBezTo>
                  <a:cubicBezTo>
                    <a:pt x="270" y="613"/>
                    <a:pt x="205" y="620"/>
                    <a:pt x="205" y="620"/>
                  </a:cubicBezTo>
                  <a:cubicBezTo>
                    <a:pt x="161" y="608"/>
                    <a:pt x="69" y="520"/>
                    <a:pt x="37" y="432"/>
                  </a:cubicBezTo>
                  <a:cubicBezTo>
                    <a:pt x="0" y="330"/>
                    <a:pt x="14" y="139"/>
                    <a:pt x="150" y="77"/>
                  </a:cubicBezTo>
                  <a:cubicBezTo>
                    <a:pt x="150" y="77"/>
                    <a:pt x="166" y="61"/>
                    <a:pt x="146" y="41"/>
                  </a:cubicBezTo>
                  <a:cubicBezTo>
                    <a:pt x="146" y="41"/>
                    <a:pt x="162" y="17"/>
                    <a:pt x="186" y="21"/>
                  </a:cubicBezTo>
                  <a:cubicBezTo>
                    <a:pt x="186" y="21"/>
                    <a:pt x="198" y="41"/>
                    <a:pt x="198" y="57"/>
                  </a:cubicBezTo>
                  <a:cubicBezTo>
                    <a:pt x="198" y="57"/>
                    <a:pt x="226" y="53"/>
                    <a:pt x="234" y="57"/>
                  </a:cubicBezTo>
                  <a:cubicBezTo>
                    <a:pt x="234" y="57"/>
                    <a:pt x="246" y="5"/>
                    <a:pt x="266" y="1"/>
                  </a:cubicBezTo>
                  <a:cubicBezTo>
                    <a:pt x="272" y="0"/>
                    <a:pt x="291" y="17"/>
                    <a:pt x="294" y="25"/>
                  </a:cubicBezTo>
                  <a:cubicBezTo>
                    <a:pt x="298" y="37"/>
                    <a:pt x="272" y="43"/>
                    <a:pt x="292" y="55"/>
                  </a:cubicBezTo>
                  <a:cubicBezTo>
                    <a:pt x="330" y="13"/>
                    <a:pt x="330" y="13"/>
                    <a:pt x="330" y="13"/>
                  </a:cubicBezTo>
                  <a:cubicBezTo>
                    <a:pt x="330" y="13"/>
                    <a:pt x="370" y="5"/>
                    <a:pt x="374" y="53"/>
                  </a:cubicBezTo>
                  <a:cubicBezTo>
                    <a:pt x="374" y="53"/>
                    <a:pt x="340" y="59"/>
                    <a:pt x="370" y="81"/>
                  </a:cubicBezTo>
                  <a:cubicBezTo>
                    <a:pt x="377" y="87"/>
                    <a:pt x="416" y="112"/>
                    <a:pt x="441" y="184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8" name="Freeform 277">
              <a:extLst>
                <a:ext uri="{FF2B5EF4-FFF2-40B4-BE49-F238E27FC236}">
                  <a16:creationId xmlns:a16="http://schemas.microsoft.com/office/drawing/2014/main" id="{0A6A7E52-83B5-4589-9D50-A06F021DF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860"/>
              <a:ext cx="490" cy="465"/>
            </a:xfrm>
            <a:custGeom>
              <a:avLst/>
              <a:gdLst>
                <a:gd name="T0" fmla="*/ 2375 w 196"/>
                <a:gd name="T1" fmla="*/ 2300 h 186"/>
                <a:gd name="T2" fmla="*/ 2063 w 196"/>
                <a:gd name="T3" fmla="*/ 2813 h 186"/>
                <a:gd name="T4" fmla="*/ 488 w 196"/>
                <a:gd name="T5" fmla="*/ 2083 h 186"/>
                <a:gd name="T6" fmla="*/ 688 w 196"/>
                <a:gd name="T7" fmla="*/ 625 h 186"/>
                <a:gd name="T8" fmla="*/ 2208 w 196"/>
                <a:gd name="T9" fmla="*/ 595 h 186"/>
                <a:gd name="T10" fmla="*/ 3033 w 196"/>
                <a:gd name="T11" fmla="*/ 1563 h 186"/>
                <a:gd name="T12" fmla="*/ 2375 w 196"/>
                <a:gd name="T13" fmla="*/ 2300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6" h="186">
                  <a:moveTo>
                    <a:pt x="152" y="147"/>
                  </a:moveTo>
                  <a:cubicBezTo>
                    <a:pt x="152" y="147"/>
                    <a:pt x="175" y="174"/>
                    <a:pt x="132" y="180"/>
                  </a:cubicBezTo>
                  <a:cubicBezTo>
                    <a:pt x="85" y="186"/>
                    <a:pt x="49" y="153"/>
                    <a:pt x="31" y="133"/>
                  </a:cubicBezTo>
                  <a:cubicBezTo>
                    <a:pt x="31" y="133"/>
                    <a:pt x="0" y="80"/>
                    <a:pt x="44" y="40"/>
                  </a:cubicBezTo>
                  <a:cubicBezTo>
                    <a:pt x="88" y="0"/>
                    <a:pt x="141" y="38"/>
                    <a:pt x="141" y="38"/>
                  </a:cubicBezTo>
                  <a:cubicBezTo>
                    <a:pt x="141" y="38"/>
                    <a:pt x="183" y="65"/>
                    <a:pt x="194" y="100"/>
                  </a:cubicBezTo>
                  <a:cubicBezTo>
                    <a:pt x="194" y="100"/>
                    <a:pt x="196" y="156"/>
                    <a:pt x="152" y="147"/>
                  </a:cubicBezTo>
                  <a:close/>
                </a:path>
              </a:pathLst>
            </a:cu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9" name="Freeform 278">
              <a:extLst>
                <a:ext uri="{FF2B5EF4-FFF2-40B4-BE49-F238E27FC236}">
                  <a16:creationId xmlns:a16="http://schemas.microsoft.com/office/drawing/2014/main" id="{027E446A-6401-46ED-9268-E063B38EB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855"/>
              <a:ext cx="487" cy="337"/>
            </a:xfrm>
            <a:custGeom>
              <a:avLst/>
              <a:gdLst>
                <a:gd name="T0" fmla="*/ 874 w 195"/>
                <a:gd name="T1" fmla="*/ 1246 h 135"/>
                <a:gd name="T2" fmla="*/ 2383 w 195"/>
                <a:gd name="T3" fmla="*/ 1228 h 135"/>
                <a:gd name="T4" fmla="*/ 3007 w 195"/>
                <a:gd name="T5" fmla="*/ 1807 h 135"/>
                <a:gd name="T6" fmla="*/ 3037 w 195"/>
                <a:gd name="T7" fmla="*/ 1570 h 135"/>
                <a:gd name="T8" fmla="*/ 2195 w 195"/>
                <a:gd name="T9" fmla="*/ 604 h 135"/>
                <a:gd name="T10" fmla="*/ 687 w 195"/>
                <a:gd name="T11" fmla="*/ 637 h 135"/>
                <a:gd name="T12" fmla="*/ 499 w 195"/>
                <a:gd name="T13" fmla="*/ 2087 h 135"/>
                <a:gd name="T14" fmla="*/ 512 w 195"/>
                <a:gd name="T15" fmla="*/ 2099 h 135"/>
                <a:gd name="T16" fmla="*/ 874 w 195"/>
                <a:gd name="T17" fmla="*/ 124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5" h="135">
                  <a:moveTo>
                    <a:pt x="56" y="80"/>
                  </a:moveTo>
                  <a:cubicBezTo>
                    <a:pt x="100" y="40"/>
                    <a:pt x="153" y="79"/>
                    <a:pt x="153" y="79"/>
                  </a:cubicBezTo>
                  <a:cubicBezTo>
                    <a:pt x="153" y="79"/>
                    <a:pt x="177" y="94"/>
                    <a:pt x="193" y="116"/>
                  </a:cubicBezTo>
                  <a:cubicBezTo>
                    <a:pt x="195" y="108"/>
                    <a:pt x="195" y="101"/>
                    <a:pt x="195" y="101"/>
                  </a:cubicBezTo>
                  <a:cubicBezTo>
                    <a:pt x="184" y="66"/>
                    <a:pt x="141" y="39"/>
                    <a:pt x="141" y="39"/>
                  </a:cubicBezTo>
                  <a:cubicBezTo>
                    <a:pt x="141" y="39"/>
                    <a:pt x="88" y="0"/>
                    <a:pt x="44" y="41"/>
                  </a:cubicBezTo>
                  <a:cubicBezTo>
                    <a:pt x="0" y="81"/>
                    <a:pt x="32" y="134"/>
                    <a:pt x="32" y="134"/>
                  </a:cubicBezTo>
                  <a:cubicBezTo>
                    <a:pt x="32" y="135"/>
                    <a:pt x="33" y="135"/>
                    <a:pt x="33" y="135"/>
                  </a:cubicBezTo>
                  <a:cubicBezTo>
                    <a:pt x="32" y="118"/>
                    <a:pt x="37" y="98"/>
                    <a:pt x="56" y="80"/>
                  </a:cubicBezTo>
                  <a:close/>
                </a:path>
              </a:pathLst>
            </a:custGeom>
            <a:solidFill>
              <a:srgbClr val="E42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0" name="Freeform 279">
              <a:extLst>
                <a:ext uri="{FF2B5EF4-FFF2-40B4-BE49-F238E27FC236}">
                  <a16:creationId xmlns:a16="http://schemas.microsoft.com/office/drawing/2014/main" id="{F0540307-D3BB-465A-83E4-9FE365F0A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137"/>
              <a:ext cx="1150" cy="665"/>
            </a:xfrm>
            <a:custGeom>
              <a:avLst/>
              <a:gdLst>
                <a:gd name="T0" fmla="*/ 2408 w 460"/>
                <a:gd name="T1" fmla="*/ 4158 h 266"/>
                <a:gd name="T2" fmla="*/ 6720 w 460"/>
                <a:gd name="T3" fmla="*/ 2220 h 266"/>
                <a:gd name="T4" fmla="*/ 6845 w 460"/>
                <a:gd name="T5" fmla="*/ 1408 h 266"/>
                <a:gd name="T6" fmla="*/ 6095 w 460"/>
                <a:gd name="T7" fmla="*/ 1158 h 266"/>
                <a:gd name="T8" fmla="*/ 6813 w 460"/>
                <a:gd name="T9" fmla="*/ 750 h 266"/>
                <a:gd name="T10" fmla="*/ 6438 w 460"/>
                <a:gd name="T11" fmla="*/ 0 h 266"/>
                <a:gd name="T12" fmla="*/ 1875 w 460"/>
                <a:gd name="T13" fmla="*/ 563 h 266"/>
                <a:gd name="T14" fmla="*/ 113 w 460"/>
                <a:gd name="T15" fmla="*/ 3375 h 266"/>
                <a:gd name="T16" fmla="*/ 125 w 460"/>
                <a:gd name="T17" fmla="*/ 3875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0" h="266">
                  <a:moveTo>
                    <a:pt x="154" y="266"/>
                  </a:moveTo>
                  <a:cubicBezTo>
                    <a:pt x="181" y="108"/>
                    <a:pt x="430" y="142"/>
                    <a:pt x="430" y="142"/>
                  </a:cubicBezTo>
                  <a:cubicBezTo>
                    <a:pt x="460" y="128"/>
                    <a:pt x="438" y="90"/>
                    <a:pt x="438" y="90"/>
                  </a:cubicBezTo>
                  <a:cubicBezTo>
                    <a:pt x="438" y="90"/>
                    <a:pt x="391" y="98"/>
                    <a:pt x="390" y="74"/>
                  </a:cubicBezTo>
                  <a:cubicBezTo>
                    <a:pt x="388" y="52"/>
                    <a:pt x="436" y="48"/>
                    <a:pt x="436" y="48"/>
                  </a:cubicBezTo>
                  <a:cubicBezTo>
                    <a:pt x="448" y="4"/>
                    <a:pt x="412" y="0"/>
                    <a:pt x="412" y="0"/>
                  </a:cubicBezTo>
                  <a:cubicBezTo>
                    <a:pt x="388" y="20"/>
                    <a:pt x="210" y="55"/>
                    <a:pt x="120" y="36"/>
                  </a:cubicBezTo>
                  <a:cubicBezTo>
                    <a:pt x="90" y="29"/>
                    <a:pt x="0" y="144"/>
                    <a:pt x="7" y="216"/>
                  </a:cubicBezTo>
                  <a:cubicBezTo>
                    <a:pt x="7" y="224"/>
                    <a:pt x="8" y="240"/>
                    <a:pt x="8" y="248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1" name="Oval 280">
              <a:extLst>
                <a:ext uri="{FF2B5EF4-FFF2-40B4-BE49-F238E27FC236}">
                  <a16:creationId xmlns:a16="http://schemas.microsoft.com/office/drawing/2014/main" id="{081C1EA9-2068-4E8B-8590-FEEC3C018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1592"/>
              <a:ext cx="365" cy="358"/>
            </a:xfrm>
            <a:prstGeom prst="ellipse">
              <a:avLst/>
            </a:pr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32" name="Oval 281">
              <a:extLst>
                <a:ext uri="{FF2B5EF4-FFF2-40B4-BE49-F238E27FC236}">
                  <a16:creationId xmlns:a16="http://schemas.microsoft.com/office/drawing/2014/main" id="{4C389AED-B50E-4EC4-A737-3FD45BC82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1630"/>
              <a:ext cx="298" cy="290"/>
            </a:xfrm>
            <a:prstGeom prst="ellipse">
              <a:avLst/>
            </a:pr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33" name="Freeform 282">
              <a:extLst>
                <a:ext uri="{FF2B5EF4-FFF2-40B4-BE49-F238E27FC236}">
                  <a16:creationId xmlns:a16="http://schemas.microsoft.com/office/drawing/2014/main" id="{97F7D695-CD73-4F2B-9A06-6B9251892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632"/>
              <a:ext cx="297" cy="168"/>
            </a:xfrm>
            <a:custGeom>
              <a:avLst/>
              <a:gdLst>
                <a:gd name="T0" fmla="*/ 933 w 119"/>
                <a:gd name="T1" fmla="*/ 301 h 67"/>
                <a:gd name="T2" fmla="*/ 1837 w 119"/>
                <a:gd name="T3" fmla="*/ 1056 h 67"/>
                <a:gd name="T4" fmla="*/ 1849 w 119"/>
                <a:gd name="T5" fmla="*/ 913 h 67"/>
                <a:gd name="T6" fmla="*/ 933 w 119"/>
                <a:gd name="T7" fmla="*/ 0 h 67"/>
                <a:gd name="T8" fmla="*/ 0 w 119"/>
                <a:gd name="T9" fmla="*/ 913 h 67"/>
                <a:gd name="T10" fmla="*/ 12 w 119"/>
                <a:gd name="T11" fmla="*/ 1056 h 67"/>
                <a:gd name="T12" fmla="*/ 933 w 119"/>
                <a:gd name="T13" fmla="*/ 301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67">
                  <a:moveTo>
                    <a:pt x="60" y="19"/>
                  </a:moveTo>
                  <a:cubicBezTo>
                    <a:pt x="89" y="19"/>
                    <a:pt x="113" y="40"/>
                    <a:pt x="118" y="67"/>
                  </a:cubicBezTo>
                  <a:cubicBezTo>
                    <a:pt x="119" y="64"/>
                    <a:pt x="119" y="61"/>
                    <a:pt x="119" y="58"/>
                  </a:cubicBezTo>
                  <a:cubicBezTo>
                    <a:pt x="119" y="26"/>
                    <a:pt x="92" y="0"/>
                    <a:pt x="60" y="0"/>
                  </a:cubicBezTo>
                  <a:cubicBezTo>
                    <a:pt x="27" y="0"/>
                    <a:pt x="0" y="26"/>
                    <a:pt x="0" y="58"/>
                  </a:cubicBezTo>
                  <a:cubicBezTo>
                    <a:pt x="0" y="61"/>
                    <a:pt x="1" y="64"/>
                    <a:pt x="1" y="67"/>
                  </a:cubicBezTo>
                  <a:cubicBezTo>
                    <a:pt x="6" y="40"/>
                    <a:pt x="30" y="19"/>
                    <a:pt x="60" y="19"/>
                  </a:cubicBezTo>
                  <a:close/>
                </a:path>
              </a:pathLst>
            </a:custGeom>
            <a:solidFill>
              <a:srgbClr val="46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4" name="Oval 283">
              <a:extLst>
                <a:ext uri="{FF2B5EF4-FFF2-40B4-BE49-F238E27FC236}">
                  <a16:creationId xmlns:a16="http://schemas.microsoft.com/office/drawing/2014/main" id="{77044786-8E94-41E9-863D-5C94F861AE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1627"/>
              <a:ext cx="295" cy="290"/>
            </a:xfrm>
            <a:prstGeom prst="ellips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35" name="Oval 284">
              <a:extLst>
                <a:ext uri="{FF2B5EF4-FFF2-40B4-BE49-F238E27FC236}">
                  <a16:creationId xmlns:a16="http://schemas.microsoft.com/office/drawing/2014/main" id="{87042031-A3B5-49F8-9227-245C2AA45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1592"/>
              <a:ext cx="365" cy="358"/>
            </a:xfrm>
            <a:prstGeom prst="ellips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36" name="Freeform 285">
              <a:extLst>
                <a:ext uri="{FF2B5EF4-FFF2-40B4-BE49-F238E27FC236}">
                  <a16:creationId xmlns:a16="http://schemas.microsoft.com/office/drawing/2014/main" id="{CB81FE42-5032-45C9-8DD5-0F2A8E3DB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245"/>
              <a:ext cx="518" cy="477"/>
            </a:xfrm>
            <a:custGeom>
              <a:avLst/>
              <a:gdLst>
                <a:gd name="T0" fmla="*/ 0 w 207"/>
                <a:gd name="T1" fmla="*/ 105 h 191"/>
                <a:gd name="T2" fmla="*/ 270 w 207"/>
                <a:gd name="T3" fmla="*/ 437 h 191"/>
                <a:gd name="T4" fmla="*/ 345 w 207"/>
                <a:gd name="T5" fmla="*/ 854 h 191"/>
                <a:gd name="T6" fmla="*/ 533 w 207"/>
                <a:gd name="T7" fmla="*/ 949 h 191"/>
                <a:gd name="T8" fmla="*/ 688 w 207"/>
                <a:gd name="T9" fmla="*/ 1091 h 191"/>
                <a:gd name="T10" fmla="*/ 1051 w 207"/>
                <a:gd name="T11" fmla="*/ 1246 h 191"/>
                <a:gd name="T12" fmla="*/ 1722 w 207"/>
                <a:gd name="T13" fmla="*/ 1965 h 191"/>
                <a:gd name="T14" fmla="*/ 1992 w 207"/>
                <a:gd name="T15" fmla="*/ 2215 h 191"/>
                <a:gd name="T16" fmla="*/ 2222 w 207"/>
                <a:gd name="T17" fmla="*/ 2587 h 191"/>
                <a:gd name="T18" fmla="*/ 2693 w 207"/>
                <a:gd name="T19" fmla="*/ 2962 h 191"/>
                <a:gd name="T20" fmla="*/ 3213 w 207"/>
                <a:gd name="T21" fmla="*/ 2370 h 191"/>
                <a:gd name="T22" fmla="*/ 3025 w 207"/>
                <a:gd name="T23" fmla="*/ 1621 h 191"/>
                <a:gd name="T24" fmla="*/ 2650 w 207"/>
                <a:gd name="T25" fmla="*/ 1041 h 191"/>
                <a:gd name="T26" fmla="*/ 2472 w 207"/>
                <a:gd name="T27" fmla="*/ 467 h 191"/>
                <a:gd name="T28" fmla="*/ 1992 w 207"/>
                <a:gd name="T29" fmla="*/ 250 h 191"/>
                <a:gd name="T30" fmla="*/ 1471 w 207"/>
                <a:gd name="T31" fmla="*/ 217 h 191"/>
                <a:gd name="T32" fmla="*/ 1051 w 207"/>
                <a:gd name="T33" fmla="*/ 92 h 191"/>
                <a:gd name="T34" fmla="*/ 250 w 207"/>
                <a:gd name="T35" fmla="*/ 0 h 19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07" h="191">
                  <a:moveTo>
                    <a:pt x="0" y="7"/>
                  </a:moveTo>
                  <a:cubicBezTo>
                    <a:pt x="7" y="13"/>
                    <a:pt x="14" y="20"/>
                    <a:pt x="17" y="28"/>
                  </a:cubicBezTo>
                  <a:cubicBezTo>
                    <a:pt x="20" y="36"/>
                    <a:pt x="17" y="47"/>
                    <a:pt x="22" y="55"/>
                  </a:cubicBezTo>
                  <a:cubicBezTo>
                    <a:pt x="25" y="58"/>
                    <a:pt x="31" y="59"/>
                    <a:pt x="34" y="61"/>
                  </a:cubicBezTo>
                  <a:cubicBezTo>
                    <a:pt x="40" y="65"/>
                    <a:pt x="39" y="68"/>
                    <a:pt x="44" y="70"/>
                  </a:cubicBezTo>
                  <a:cubicBezTo>
                    <a:pt x="54" y="75"/>
                    <a:pt x="59" y="76"/>
                    <a:pt x="67" y="80"/>
                  </a:cubicBezTo>
                  <a:cubicBezTo>
                    <a:pt x="96" y="96"/>
                    <a:pt x="92" y="107"/>
                    <a:pt x="110" y="126"/>
                  </a:cubicBezTo>
                  <a:cubicBezTo>
                    <a:pt x="116" y="132"/>
                    <a:pt x="122" y="136"/>
                    <a:pt x="127" y="142"/>
                  </a:cubicBezTo>
                  <a:cubicBezTo>
                    <a:pt x="134" y="149"/>
                    <a:pt x="135" y="159"/>
                    <a:pt x="142" y="166"/>
                  </a:cubicBezTo>
                  <a:cubicBezTo>
                    <a:pt x="151" y="176"/>
                    <a:pt x="157" y="190"/>
                    <a:pt x="172" y="190"/>
                  </a:cubicBezTo>
                  <a:cubicBezTo>
                    <a:pt x="196" y="191"/>
                    <a:pt x="204" y="171"/>
                    <a:pt x="205" y="152"/>
                  </a:cubicBezTo>
                  <a:cubicBezTo>
                    <a:pt x="207" y="136"/>
                    <a:pt x="200" y="119"/>
                    <a:pt x="193" y="104"/>
                  </a:cubicBezTo>
                  <a:cubicBezTo>
                    <a:pt x="187" y="91"/>
                    <a:pt x="176" y="80"/>
                    <a:pt x="169" y="67"/>
                  </a:cubicBezTo>
                  <a:cubicBezTo>
                    <a:pt x="163" y="55"/>
                    <a:pt x="169" y="41"/>
                    <a:pt x="158" y="30"/>
                  </a:cubicBezTo>
                  <a:cubicBezTo>
                    <a:pt x="151" y="23"/>
                    <a:pt x="138" y="18"/>
                    <a:pt x="127" y="16"/>
                  </a:cubicBezTo>
                  <a:cubicBezTo>
                    <a:pt x="116" y="14"/>
                    <a:pt x="105" y="16"/>
                    <a:pt x="94" y="14"/>
                  </a:cubicBezTo>
                  <a:cubicBezTo>
                    <a:pt x="84" y="13"/>
                    <a:pt x="76" y="10"/>
                    <a:pt x="67" y="6"/>
                  </a:cubicBezTo>
                  <a:cubicBezTo>
                    <a:pt x="54" y="1"/>
                    <a:pt x="26" y="15"/>
                    <a:pt x="16" y="0"/>
                  </a:cubicBezTo>
                </a:path>
              </a:pathLst>
            </a:custGeom>
            <a:solidFill>
              <a:srgbClr val="CA6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7" name="Freeform 286">
              <a:extLst>
                <a:ext uri="{FF2B5EF4-FFF2-40B4-BE49-F238E27FC236}">
                  <a16:creationId xmlns:a16="http://schemas.microsoft.com/office/drawing/2014/main" id="{B26F2FD9-5116-4E07-A5CE-1CA499D46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212"/>
              <a:ext cx="515" cy="478"/>
            </a:xfrm>
            <a:custGeom>
              <a:avLst/>
              <a:gdLst>
                <a:gd name="T0" fmla="*/ 0 w 206"/>
                <a:gd name="T1" fmla="*/ 113 h 191"/>
                <a:gd name="T2" fmla="*/ 270 w 206"/>
                <a:gd name="T3" fmla="*/ 438 h 191"/>
                <a:gd name="T4" fmla="*/ 345 w 206"/>
                <a:gd name="T5" fmla="*/ 846 h 191"/>
                <a:gd name="T6" fmla="*/ 533 w 206"/>
                <a:gd name="T7" fmla="*/ 959 h 191"/>
                <a:gd name="T8" fmla="*/ 688 w 206"/>
                <a:gd name="T9" fmla="*/ 1096 h 191"/>
                <a:gd name="T10" fmla="*/ 1050 w 206"/>
                <a:gd name="T11" fmla="*/ 1254 h 191"/>
                <a:gd name="T12" fmla="*/ 1675 w 206"/>
                <a:gd name="T13" fmla="*/ 1992 h 191"/>
                <a:gd name="T14" fmla="*/ 1988 w 206"/>
                <a:gd name="T15" fmla="*/ 2210 h 191"/>
                <a:gd name="T16" fmla="*/ 2220 w 206"/>
                <a:gd name="T17" fmla="*/ 2600 h 191"/>
                <a:gd name="T18" fmla="*/ 2688 w 206"/>
                <a:gd name="T19" fmla="*/ 2976 h 191"/>
                <a:gd name="T20" fmla="*/ 3208 w 206"/>
                <a:gd name="T21" fmla="*/ 2367 h 191"/>
                <a:gd name="T22" fmla="*/ 3020 w 206"/>
                <a:gd name="T23" fmla="*/ 1629 h 191"/>
                <a:gd name="T24" fmla="*/ 2645 w 206"/>
                <a:gd name="T25" fmla="*/ 1051 h 191"/>
                <a:gd name="T26" fmla="*/ 2470 w 206"/>
                <a:gd name="T27" fmla="*/ 470 h 191"/>
                <a:gd name="T28" fmla="*/ 1988 w 206"/>
                <a:gd name="T29" fmla="*/ 250 h 191"/>
                <a:gd name="T30" fmla="*/ 1470 w 206"/>
                <a:gd name="T31" fmla="*/ 220 h 191"/>
                <a:gd name="T32" fmla="*/ 1050 w 206"/>
                <a:gd name="T33" fmla="*/ 95 h 191"/>
                <a:gd name="T34" fmla="*/ 250 w 206"/>
                <a:gd name="T35" fmla="*/ 0 h 19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06" h="191">
                  <a:moveTo>
                    <a:pt x="0" y="7"/>
                  </a:moveTo>
                  <a:cubicBezTo>
                    <a:pt x="7" y="13"/>
                    <a:pt x="14" y="19"/>
                    <a:pt x="17" y="28"/>
                  </a:cubicBezTo>
                  <a:cubicBezTo>
                    <a:pt x="20" y="36"/>
                    <a:pt x="17" y="47"/>
                    <a:pt x="22" y="54"/>
                  </a:cubicBezTo>
                  <a:cubicBezTo>
                    <a:pt x="25" y="58"/>
                    <a:pt x="30" y="59"/>
                    <a:pt x="34" y="61"/>
                  </a:cubicBezTo>
                  <a:cubicBezTo>
                    <a:pt x="40" y="64"/>
                    <a:pt x="40" y="65"/>
                    <a:pt x="44" y="70"/>
                  </a:cubicBezTo>
                  <a:cubicBezTo>
                    <a:pt x="51" y="78"/>
                    <a:pt x="55" y="79"/>
                    <a:pt x="67" y="80"/>
                  </a:cubicBezTo>
                  <a:cubicBezTo>
                    <a:pt x="100" y="83"/>
                    <a:pt x="89" y="108"/>
                    <a:pt x="107" y="127"/>
                  </a:cubicBezTo>
                  <a:cubicBezTo>
                    <a:pt x="112" y="133"/>
                    <a:pt x="122" y="135"/>
                    <a:pt x="127" y="141"/>
                  </a:cubicBezTo>
                  <a:cubicBezTo>
                    <a:pt x="133" y="149"/>
                    <a:pt x="135" y="158"/>
                    <a:pt x="142" y="166"/>
                  </a:cubicBezTo>
                  <a:cubicBezTo>
                    <a:pt x="151" y="176"/>
                    <a:pt x="157" y="189"/>
                    <a:pt x="172" y="190"/>
                  </a:cubicBezTo>
                  <a:cubicBezTo>
                    <a:pt x="196" y="191"/>
                    <a:pt x="203" y="171"/>
                    <a:pt x="205" y="151"/>
                  </a:cubicBezTo>
                  <a:cubicBezTo>
                    <a:pt x="206" y="135"/>
                    <a:pt x="199" y="118"/>
                    <a:pt x="193" y="104"/>
                  </a:cubicBezTo>
                  <a:cubicBezTo>
                    <a:pt x="186" y="90"/>
                    <a:pt x="175" y="80"/>
                    <a:pt x="169" y="67"/>
                  </a:cubicBezTo>
                  <a:cubicBezTo>
                    <a:pt x="163" y="55"/>
                    <a:pt x="168" y="41"/>
                    <a:pt x="158" y="30"/>
                  </a:cubicBezTo>
                  <a:cubicBezTo>
                    <a:pt x="150" y="22"/>
                    <a:pt x="137" y="18"/>
                    <a:pt x="127" y="16"/>
                  </a:cubicBezTo>
                  <a:cubicBezTo>
                    <a:pt x="116" y="14"/>
                    <a:pt x="105" y="16"/>
                    <a:pt x="94" y="14"/>
                  </a:cubicBezTo>
                  <a:cubicBezTo>
                    <a:pt x="84" y="12"/>
                    <a:pt x="75" y="9"/>
                    <a:pt x="67" y="6"/>
                  </a:cubicBezTo>
                  <a:cubicBezTo>
                    <a:pt x="54" y="1"/>
                    <a:pt x="26" y="15"/>
                    <a:pt x="16" y="0"/>
                  </a:cubicBezTo>
                </a:path>
              </a:pathLst>
            </a:cu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8" name="Freeform 287">
              <a:extLst>
                <a:ext uri="{FF2B5EF4-FFF2-40B4-BE49-F238E27FC236}">
                  <a16:creationId xmlns:a16="http://schemas.microsoft.com/office/drawing/2014/main" id="{A0D62887-D3E4-4F93-BCA1-2377C6685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212"/>
              <a:ext cx="515" cy="478"/>
            </a:xfrm>
            <a:custGeom>
              <a:avLst/>
              <a:gdLst>
                <a:gd name="T0" fmla="*/ 0 w 206"/>
                <a:gd name="T1" fmla="*/ 125 h 191"/>
                <a:gd name="T2" fmla="*/ 270 w 206"/>
                <a:gd name="T3" fmla="*/ 438 h 191"/>
                <a:gd name="T4" fmla="*/ 345 w 206"/>
                <a:gd name="T5" fmla="*/ 846 h 191"/>
                <a:gd name="T6" fmla="*/ 533 w 206"/>
                <a:gd name="T7" fmla="*/ 959 h 191"/>
                <a:gd name="T8" fmla="*/ 688 w 206"/>
                <a:gd name="T9" fmla="*/ 1096 h 191"/>
                <a:gd name="T10" fmla="*/ 1050 w 206"/>
                <a:gd name="T11" fmla="*/ 1254 h 191"/>
                <a:gd name="T12" fmla="*/ 1675 w 206"/>
                <a:gd name="T13" fmla="*/ 1992 h 191"/>
                <a:gd name="T14" fmla="*/ 1988 w 206"/>
                <a:gd name="T15" fmla="*/ 2210 h 191"/>
                <a:gd name="T16" fmla="*/ 2220 w 206"/>
                <a:gd name="T17" fmla="*/ 2600 h 191"/>
                <a:gd name="T18" fmla="*/ 2688 w 206"/>
                <a:gd name="T19" fmla="*/ 2976 h 191"/>
                <a:gd name="T20" fmla="*/ 3208 w 206"/>
                <a:gd name="T21" fmla="*/ 2367 h 191"/>
                <a:gd name="T22" fmla="*/ 3020 w 206"/>
                <a:gd name="T23" fmla="*/ 1629 h 191"/>
                <a:gd name="T24" fmla="*/ 2645 w 206"/>
                <a:gd name="T25" fmla="*/ 1051 h 191"/>
                <a:gd name="T26" fmla="*/ 2470 w 206"/>
                <a:gd name="T27" fmla="*/ 470 h 191"/>
                <a:gd name="T28" fmla="*/ 1988 w 206"/>
                <a:gd name="T29" fmla="*/ 250 h 191"/>
                <a:gd name="T30" fmla="*/ 1470 w 206"/>
                <a:gd name="T31" fmla="*/ 220 h 191"/>
                <a:gd name="T32" fmla="*/ 1050 w 206"/>
                <a:gd name="T33" fmla="*/ 95 h 191"/>
                <a:gd name="T34" fmla="*/ 250 w 206"/>
                <a:gd name="T35" fmla="*/ 0 h 19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06" h="191">
                  <a:moveTo>
                    <a:pt x="0" y="8"/>
                  </a:moveTo>
                  <a:cubicBezTo>
                    <a:pt x="7" y="14"/>
                    <a:pt x="14" y="19"/>
                    <a:pt x="17" y="28"/>
                  </a:cubicBezTo>
                  <a:cubicBezTo>
                    <a:pt x="20" y="36"/>
                    <a:pt x="17" y="47"/>
                    <a:pt x="22" y="54"/>
                  </a:cubicBezTo>
                  <a:cubicBezTo>
                    <a:pt x="25" y="58"/>
                    <a:pt x="30" y="59"/>
                    <a:pt x="34" y="61"/>
                  </a:cubicBezTo>
                  <a:cubicBezTo>
                    <a:pt x="40" y="64"/>
                    <a:pt x="40" y="65"/>
                    <a:pt x="44" y="70"/>
                  </a:cubicBezTo>
                  <a:cubicBezTo>
                    <a:pt x="51" y="78"/>
                    <a:pt x="55" y="79"/>
                    <a:pt x="67" y="80"/>
                  </a:cubicBezTo>
                  <a:cubicBezTo>
                    <a:pt x="100" y="83"/>
                    <a:pt x="89" y="108"/>
                    <a:pt x="107" y="127"/>
                  </a:cubicBezTo>
                  <a:cubicBezTo>
                    <a:pt x="112" y="133"/>
                    <a:pt x="122" y="135"/>
                    <a:pt x="127" y="141"/>
                  </a:cubicBezTo>
                  <a:cubicBezTo>
                    <a:pt x="133" y="149"/>
                    <a:pt x="135" y="158"/>
                    <a:pt x="142" y="166"/>
                  </a:cubicBezTo>
                  <a:cubicBezTo>
                    <a:pt x="151" y="176"/>
                    <a:pt x="157" y="189"/>
                    <a:pt x="172" y="190"/>
                  </a:cubicBezTo>
                  <a:cubicBezTo>
                    <a:pt x="196" y="191"/>
                    <a:pt x="203" y="171"/>
                    <a:pt x="205" y="151"/>
                  </a:cubicBezTo>
                  <a:cubicBezTo>
                    <a:pt x="206" y="135"/>
                    <a:pt x="199" y="118"/>
                    <a:pt x="193" y="104"/>
                  </a:cubicBezTo>
                  <a:cubicBezTo>
                    <a:pt x="186" y="90"/>
                    <a:pt x="175" y="80"/>
                    <a:pt x="169" y="67"/>
                  </a:cubicBezTo>
                  <a:cubicBezTo>
                    <a:pt x="163" y="55"/>
                    <a:pt x="168" y="41"/>
                    <a:pt x="158" y="30"/>
                  </a:cubicBezTo>
                  <a:cubicBezTo>
                    <a:pt x="150" y="22"/>
                    <a:pt x="137" y="18"/>
                    <a:pt x="127" y="16"/>
                  </a:cubicBezTo>
                  <a:cubicBezTo>
                    <a:pt x="116" y="14"/>
                    <a:pt x="105" y="16"/>
                    <a:pt x="94" y="14"/>
                  </a:cubicBezTo>
                  <a:cubicBezTo>
                    <a:pt x="84" y="12"/>
                    <a:pt x="75" y="9"/>
                    <a:pt x="67" y="6"/>
                  </a:cubicBezTo>
                  <a:cubicBezTo>
                    <a:pt x="54" y="1"/>
                    <a:pt x="26" y="15"/>
                    <a:pt x="16" y="0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9" name="Freeform 288">
              <a:extLst>
                <a:ext uri="{FF2B5EF4-FFF2-40B4-BE49-F238E27FC236}">
                  <a16:creationId xmlns:a16="http://schemas.microsoft.com/office/drawing/2014/main" id="{4F4699A8-CAB8-45AC-9C3F-6FFCE9AC7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1852"/>
              <a:ext cx="550" cy="470"/>
            </a:xfrm>
            <a:custGeom>
              <a:avLst/>
              <a:gdLst>
                <a:gd name="T0" fmla="*/ 2470 w 220"/>
                <a:gd name="T1" fmla="*/ 1688 h 188"/>
                <a:gd name="T2" fmla="*/ 2863 w 220"/>
                <a:gd name="T3" fmla="*/ 2050 h 188"/>
                <a:gd name="T4" fmla="*/ 2175 w 220"/>
                <a:gd name="T5" fmla="*/ 708 h 188"/>
                <a:gd name="T6" fmla="*/ 895 w 220"/>
                <a:gd name="T7" fmla="*/ 845 h 188"/>
                <a:gd name="T8" fmla="*/ 688 w 220"/>
                <a:gd name="T9" fmla="*/ 2220 h 188"/>
                <a:gd name="T10" fmla="*/ 2250 w 220"/>
                <a:gd name="T11" fmla="*/ 2708 h 188"/>
                <a:gd name="T12" fmla="*/ 2063 w 220"/>
                <a:gd name="T13" fmla="*/ 2408 h 188"/>
                <a:gd name="T14" fmla="*/ 1770 w 220"/>
                <a:gd name="T15" fmla="*/ 2313 h 188"/>
                <a:gd name="T16" fmla="*/ 2470 w 220"/>
                <a:gd name="T17" fmla="*/ 2458 h 188"/>
                <a:gd name="T18" fmla="*/ 1688 w 220"/>
                <a:gd name="T19" fmla="*/ 2895 h 188"/>
                <a:gd name="T20" fmla="*/ 563 w 220"/>
                <a:gd name="T21" fmla="*/ 2220 h 188"/>
                <a:gd name="T22" fmla="*/ 720 w 220"/>
                <a:gd name="T23" fmla="*/ 675 h 188"/>
                <a:gd name="T24" fmla="*/ 2270 w 220"/>
                <a:gd name="T25" fmla="*/ 625 h 188"/>
                <a:gd name="T26" fmla="*/ 3145 w 220"/>
                <a:gd name="T27" fmla="*/ 1938 h 188"/>
                <a:gd name="T28" fmla="*/ 2583 w 220"/>
                <a:gd name="T29" fmla="*/ 2333 h 188"/>
                <a:gd name="T30" fmla="*/ 2470 w 220"/>
                <a:gd name="T31" fmla="*/ 1688 h 1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0" h="188">
                  <a:moveTo>
                    <a:pt x="158" y="108"/>
                  </a:moveTo>
                  <a:cubicBezTo>
                    <a:pt x="158" y="108"/>
                    <a:pt x="151" y="155"/>
                    <a:pt x="183" y="131"/>
                  </a:cubicBezTo>
                  <a:cubicBezTo>
                    <a:pt x="220" y="102"/>
                    <a:pt x="139" y="45"/>
                    <a:pt x="139" y="45"/>
                  </a:cubicBezTo>
                  <a:cubicBezTo>
                    <a:pt x="139" y="45"/>
                    <a:pt x="97" y="16"/>
                    <a:pt x="57" y="54"/>
                  </a:cubicBezTo>
                  <a:cubicBezTo>
                    <a:pt x="18" y="91"/>
                    <a:pt x="44" y="142"/>
                    <a:pt x="44" y="142"/>
                  </a:cubicBezTo>
                  <a:cubicBezTo>
                    <a:pt x="82" y="187"/>
                    <a:pt x="118" y="186"/>
                    <a:pt x="144" y="173"/>
                  </a:cubicBezTo>
                  <a:cubicBezTo>
                    <a:pt x="159" y="165"/>
                    <a:pt x="145" y="160"/>
                    <a:pt x="132" y="154"/>
                  </a:cubicBezTo>
                  <a:cubicBezTo>
                    <a:pt x="123" y="151"/>
                    <a:pt x="113" y="148"/>
                    <a:pt x="113" y="148"/>
                  </a:cubicBezTo>
                  <a:cubicBezTo>
                    <a:pt x="113" y="148"/>
                    <a:pt x="133" y="139"/>
                    <a:pt x="158" y="157"/>
                  </a:cubicBezTo>
                  <a:cubicBezTo>
                    <a:pt x="183" y="175"/>
                    <a:pt x="134" y="188"/>
                    <a:pt x="108" y="185"/>
                  </a:cubicBezTo>
                  <a:cubicBezTo>
                    <a:pt x="82" y="182"/>
                    <a:pt x="61" y="170"/>
                    <a:pt x="36" y="142"/>
                  </a:cubicBezTo>
                  <a:cubicBezTo>
                    <a:pt x="36" y="142"/>
                    <a:pt x="0" y="85"/>
                    <a:pt x="46" y="43"/>
                  </a:cubicBezTo>
                  <a:cubicBezTo>
                    <a:pt x="92" y="0"/>
                    <a:pt x="145" y="40"/>
                    <a:pt x="145" y="40"/>
                  </a:cubicBezTo>
                  <a:cubicBezTo>
                    <a:pt x="145" y="40"/>
                    <a:pt x="203" y="80"/>
                    <a:pt x="201" y="124"/>
                  </a:cubicBezTo>
                  <a:cubicBezTo>
                    <a:pt x="199" y="152"/>
                    <a:pt x="170" y="151"/>
                    <a:pt x="165" y="149"/>
                  </a:cubicBezTo>
                  <a:cubicBezTo>
                    <a:pt x="142" y="135"/>
                    <a:pt x="154" y="118"/>
                    <a:pt x="158" y="108"/>
                  </a:cubicBezTo>
                  <a:close/>
                </a:path>
              </a:pathLst>
            </a:custGeom>
            <a:solidFill>
              <a:srgbClr val="EB7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0" name="Freeform 289">
              <a:extLst>
                <a:ext uri="{FF2B5EF4-FFF2-40B4-BE49-F238E27FC236}">
                  <a16:creationId xmlns:a16="http://schemas.microsoft.com/office/drawing/2014/main" id="{1B79A7C1-236F-46D1-8665-85D6B35B5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1852"/>
              <a:ext cx="550" cy="470"/>
            </a:xfrm>
            <a:custGeom>
              <a:avLst/>
              <a:gdLst>
                <a:gd name="T0" fmla="*/ 2488 w 220"/>
                <a:gd name="T1" fmla="*/ 1658 h 188"/>
                <a:gd name="T2" fmla="*/ 2845 w 220"/>
                <a:gd name="T3" fmla="*/ 2063 h 188"/>
                <a:gd name="T4" fmla="*/ 2175 w 220"/>
                <a:gd name="T5" fmla="*/ 708 h 188"/>
                <a:gd name="T6" fmla="*/ 895 w 220"/>
                <a:gd name="T7" fmla="*/ 845 h 188"/>
                <a:gd name="T8" fmla="*/ 688 w 220"/>
                <a:gd name="T9" fmla="*/ 2220 h 188"/>
                <a:gd name="T10" fmla="*/ 2250 w 220"/>
                <a:gd name="T11" fmla="*/ 2708 h 188"/>
                <a:gd name="T12" fmla="*/ 2050 w 220"/>
                <a:gd name="T13" fmla="*/ 2408 h 188"/>
                <a:gd name="T14" fmla="*/ 1750 w 220"/>
                <a:gd name="T15" fmla="*/ 2333 h 188"/>
                <a:gd name="T16" fmla="*/ 2470 w 220"/>
                <a:gd name="T17" fmla="*/ 2458 h 188"/>
                <a:gd name="T18" fmla="*/ 1688 w 220"/>
                <a:gd name="T19" fmla="*/ 2895 h 188"/>
                <a:gd name="T20" fmla="*/ 563 w 220"/>
                <a:gd name="T21" fmla="*/ 2220 h 188"/>
                <a:gd name="T22" fmla="*/ 720 w 220"/>
                <a:gd name="T23" fmla="*/ 675 h 188"/>
                <a:gd name="T24" fmla="*/ 2270 w 220"/>
                <a:gd name="T25" fmla="*/ 625 h 188"/>
                <a:gd name="T26" fmla="*/ 3145 w 220"/>
                <a:gd name="T27" fmla="*/ 1938 h 188"/>
                <a:gd name="T28" fmla="*/ 2583 w 220"/>
                <a:gd name="T29" fmla="*/ 2333 h 188"/>
                <a:gd name="T30" fmla="*/ 2488 w 220"/>
                <a:gd name="T31" fmla="*/ 1658 h 1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0" h="188">
                  <a:moveTo>
                    <a:pt x="159" y="106"/>
                  </a:moveTo>
                  <a:cubicBezTo>
                    <a:pt x="159" y="106"/>
                    <a:pt x="150" y="156"/>
                    <a:pt x="182" y="132"/>
                  </a:cubicBezTo>
                  <a:cubicBezTo>
                    <a:pt x="220" y="103"/>
                    <a:pt x="139" y="45"/>
                    <a:pt x="139" y="45"/>
                  </a:cubicBezTo>
                  <a:cubicBezTo>
                    <a:pt x="139" y="45"/>
                    <a:pt x="97" y="16"/>
                    <a:pt x="57" y="54"/>
                  </a:cubicBezTo>
                  <a:cubicBezTo>
                    <a:pt x="18" y="91"/>
                    <a:pt x="44" y="142"/>
                    <a:pt x="44" y="142"/>
                  </a:cubicBezTo>
                  <a:cubicBezTo>
                    <a:pt x="82" y="187"/>
                    <a:pt x="118" y="186"/>
                    <a:pt x="144" y="173"/>
                  </a:cubicBezTo>
                  <a:cubicBezTo>
                    <a:pt x="158" y="165"/>
                    <a:pt x="144" y="160"/>
                    <a:pt x="131" y="154"/>
                  </a:cubicBezTo>
                  <a:cubicBezTo>
                    <a:pt x="122" y="151"/>
                    <a:pt x="112" y="149"/>
                    <a:pt x="112" y="149"/>
                  </a:cubicBezTo>
                  <a:cubicBezTo>
                    <a:pt x="112" y="149"/>
                    <a:pt x="135" y="140"/>
                    <a:pt x="158" y="157"/>
                  </a:cubicBezTo>
                  <a:cubicBezTo>
                    <a:pt x="183" y="175"/>
                    <a:pt x="134" y="188"/>
                    <a:pt x="108" y="185"/>
                  </a:cubicBezTo>
                  <a:cubicBezTo>
                    <a:pt x="82" y="182"/>
                    <a:pt x="61" y="170"/>
                    <a:pt x="36" y="142"/>
                  </a:cubicBezTo>
                  <a:cubicBezTo>
                    <a:pt x="36" y="142"/>
                    <a:pt x="0" y="85"/>
                    <a:pt x="46" y="43"/>
                  </a:cubicBezTo>
                  <a:cubicBezTo>
                    <a:pt x="92" y="0"/>
                    <a:pt x="145" y="40"/>
                    <a:pt x="145" y="40"/>
                  </a:cubicBezTo>
                  <a:cubicBezTo>
                    <a:pt x="145" y="40"/>
                    <a:pt x="206" y="81"/>
                    <a:pt x="201" y="124"/>
                  </a:cubicBezTo>
                  <a:cubicBezTo>
                    <a:pt x="197" y="153"/>
                    <a:pt x="170" y="152"/>
                    <a:pt x="165" y="149"/>
                  </a:cubicBezTo>
                  <a:cubicBezTo>
                    <a:pt x="139" y="132"/>
                    <a:pt x="157" y="111"/>
                    <a:pt x="159" y="106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1" name="Freeform 290">
              <a:extLst>
                <a:ext uri="{FF2B5EF4-FFF2-40B4-BE49-F238E27FC236}">
                  <a16:creationId xmlns:a16="http://schemas.microsoft.com/office/drawing/2014/main" id="{E48D4B80-4AC0-432E-86DE-186E67498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062"/>
              <a:ext cx="80" cy="100"/>
            </a:xfrm>
            <a:custGeom>
              <a:avLst/>
              <a:gdLst>
                <a:gd name="T0" fmla="*/ 33 w 32"/>
                <a:gd name="T1" fmla="*/ 563 h 40"/>
                <a:gd name="T2" fmla="*/ 333 w 32"/>
                <a:gd name="T3" fmla="*/ 313 h 40"/>
                <a:gd name="T4" fmla="*/ 425 w 32"/>
                <a:gd name="T5" fmla="*/ 500 h 40"/>
                <a:gd name="T6" fmla="*/ 488 w 32"/>
                <a:gd name="T7" fmla="*/ 625 h 40"/>
                <a:gd name="T8" fmla="*/ 470 w 32"/>
                <a:gd name="T9" fmla="*/ 408 h 40"/>
                <a:gd name="T10" fmla="*/ 333 w 32"/>
                <a:gd name="T11" fmla="*/ 175 h 40"/>
                <a:gd name="T12" fmla="*/ 0 w 32"/>
                <a:gd name="T13" fmla="*/ 52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0">
                  <a:moveTo>
                    <a:pt x="2" y="36"/>
                  </a:moveTo>
                  <a:cubicBezTo>
                    <a:pt x="2" y="28"/>
                    <a:pt x="12" y="13"/>
                    <a:pt x="21" y="20"/>
                  </a:cubicBezTo>
                  <a:cubicBezTo>
                    <a:pt x="25" y="23"/>
                    <a:pt x="26" y="27"/>
                    <a:pt x="27" y="32"/>
                  </a:cubicBezTo>
                  <a:cubicBezTo>
                    <a:pt x="28" y="35"/>
                    <a:pt x="28" y="39"/>
                    <a:pt x="31" y="40"/>
                  </a:cubicBezTo>
                  <a:cubicBezTo>
                    <a:pt x="32" y="37"/>
                    <a:pt x="31" y="30"/>
                    <a:pt x="30" y="26"/>
                  </a:cubicBezTo>
                  <a:cubicBezTo>
                    <a:pt x="30" y="19"/>
                    <a:pt x="25" y="15"/>
                    <a:pt x="21" y="11"/>
                  </a:cubicBezTo>
                  <a:cubicBezTo>
                    <a:pt x="8" y="0"/>
                    <a:pt x="0" y="24"/>
                    <a:pt x="0" y="33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2" name="Freeform 291">
              <a:extLst>
                <a:ext uri="{FF2B5EF4-FFF2-40B4-BE49-F238E27FC236}">
                  <a16:creationId xmlns:a16="http://schemas.microsoft.com/office/drawing/2014/main" id="{118B0DF7-A8A1-4585-9FC2-45A16037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262"/>
              <a:ext cx="185" cy="393"/>
            </a:xfrm>
            <a:custGeom>
              <a:avLst/>
              <a:gdLst>
                <a:gd name="T0" fmla="*/ 0 w 74"/>
                <a:gd name="T1" fmla="*/ 63 h 157"/>
                <a:gd name="T2" fmla="*/ 488 w 74"/>
                <a:gd name="T3" fmla="*/ 270 h 157"/>
                <a:gd name="T4" fmla="*/ 563 w 74"/>
                <a:gd name="T5" fmla="*/ 738 h 157"/>
                <a:gd name="T6" fmla="*/ 833 w 74"/>
                <a:gd name="T7" fmla="*/ 1129 h 157"/>
                <a:gd name="T8" fmla="*/ 1050 w 74"/>
                <a:gd name="T9" fmla="*/ 1504 h 157"/>
                <a:gd name="T10" fmla="*/ 1050 w 74"/>
                <a:gd name="T11" fmla="*/ 2288 h 157"/>
                <a:gd name="T12" fmla="*/ 845 w 74"/>
                <a:gd name="T13" fmla="*/ 2443 h 157"/>
                <a:gd name="T14" fmla="*/ 688 w 74"/>
                <a:gd name="T15" fmla="*/ 2163 h 157"/>
                <a:gd name="T16" fmla="*/ 833 w 74"/>
                <a:gd name="T17" fmla="*/ 2025 h 157"/>
                <a:gd name="T18" fmla="*/ 925 w 74"/>
                <a:gd name="T19" fmla="*/ 1785 h 157"/>
                <a:gd name="T20" fmla="*/ 845 w 74"/>
                <a:gd name="T21" fmla="*/ 1304 h 157"/>
                <a:gd name="T22" fmla="*/ 488 w 74"/>
                <a:gd name="T23" fmla="*/ 751 h 157"/>
                <a:gd name="T24" fmla="*/ 345 w 74"/>
                <a:gd name="T25" fmla="*/ 313 h 157"/>
                <a:gd name="T26" fmla="*/ 50 w 74"/>
                <a:gd name="T27" fmla="*/ 63 h 1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157">
                  <a:moveTo>
                    <a:pt x="0" y="4"/>
                  </a:moveTo>
                  <a:cubicBezTo>
                    <a:pt x="9" y="0"/>
                    <a:pt x="27" y="9"/>
                    <a:pt x="31" y="17"/>
                  </a:cubicBezTo>
                  <a:cubicBezTo>
                    <a:pt x="35" y="25"/>
                    <a:pt x="32" y="38"/>
                    <a:pt x="36" y="47"/>
                  </a:cubicBezTo>
                  <a:cubicBezTo>
                    <a:pt x="40" y="56"/>
                    <a:pt x="47" y="63"/>
                    <a:pt x="53" y="72"/>
                  </a:cubicBezTo>
                  <a:cubicBezTo>
                    <a:pt x="58" y="80"/>
                    <a:pt x="63" y="88"/>
                    <a:pt x="67" y="96"/>
                  </a:cubicBezTo>
                  <a:cubicBezTo>
                    <a:pt x="73" y="112"/>
                    <a:pt x="74" y="130"/>
                    <a:pt x="67" y="146"/>
                  </a:cubicBezTo>
                  <a:cubicBezTo>
                    <a:pt x="65" y="151"/>
                    <a:pt x="61" y="157"/>
                    <a:pt x="54" y="156"/>
                  </a:cubicBezTo>
                  <a:cubicBezTo>
                    <a:pt x="47" y="156"/>
                    <a:pt x="41" y="144"/>
                    <a:pt x="44" y="138"/>
                  </a:cubicBezTo>
                  <a:cubicBezTo>
                    <a:pt x="46" y="134"/>
                    <a:pt x="51" y="132"/>
                    <a:pt x="53" y="129"/>
                  </a:cubicBezTo>
                  <a:cubicBezTo>
                    <a:pt x="56" y="124"/>
                    <a:pt x="58" y="119"/>
                    <a:pt x="59" y="114"/>
                  </a:cubicBezTo>
                  <a:cubicBezTo>
                    <a:pt x="60" y="103"/>
                    <a:pt x="58" y="93"/>
                    <a:pt x="54" y="83"/>
                  </a:cubicBezTo>
                  <a:cubicBezTo>
                    <a:pt x="48" y="70"/>
                    <a:pt x="37" y="61"/>
                    <a:pt x="31" y="48"/>
                  </a:cubicBezTo>
                  <a:cubicBezTo>
                    <a:pt x="28" y="39"/>
                    <a:pt x="27" y="29"/>
                    <a:pt x="22" y="20"/>
                  </a:cubicBezTo>
                  <a:cubicBezTo>
                    <a:pt x="18" y="13"/>
                    <a:pt x="11" y="7"/>
                    <a:pt x="3" y="4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3" name="Freeform 292">
              <a:extLst>
                <a:ext uri="{FF2B5EF4-FFF2-40B4-BE49-F238E27FC236}">
                  <a16:creationId xmlns:a16="http://schemas.microsoft.com/office/drawing/2014/main" id="{8A5CBA8E-2D58-4BC3-B498-D293836C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292"/>
              <a:ext cx="220" cy="215"/>
            </a:xfrm>
            <a:custGeom>
              <a:avLst/>
              <a:gdLst>
                <a:gd name="T0" fmla="*/ 0 w 88"/>
                <a:gd name="T1" fmla="*/ 0 h 86"/>
                <a:gd name="T2" fmla="*/ 63 w 88"/>
                <a:gd name="T3" fmla="*/ 238 h 86"/>
                <a:gd name="T4" fmla="*/ 270 w 88"/>
                <a:gd name="T5" fmla="*/ 363 h 86"/>
                <a:gd name="T6" fmla="*/ 425 w 88"/>
                <a:gd name="T7" fmla="*/ 500 h 86"/>
                <a:gd name="T8" fmla="*/ 550 w 88"/>
                <a:gd name="T9" fmla="*/ 645 h 86"/>
                <a:gd name="T10" fmla="*/ 783 w 88"/>
                <a:gd name="T11" fmla="*/ 645 h 86"/>
                <a:gd name="T12" fmla="*/ 1050 w 88"/>
                <a:gd name="T13" fmla="*/ 800 h 86"/>
                <a:gd name="T14" fmla="*/ 1270 w 88"/>
                <a:gd name="T15" fmla="*/ 1188 h 86"/>
                <a:gd name="T16" fmla="*/ 1250 w 88"/>
                <a:gd name="T17" fmla="*/ 1158 h 86"/>
                <a:gd name="T18" fmla="*/ 1375 w 88"/>
                <a:gd name="T19" fmla="*/ 1345 h 86"/>
                <a:gd name="T20" fmla="*/ 1313 w 88"/>
                <a:gd name="T21" fmla="*/ 1145 h 86"/>
                <a:gd name="T22" fmla="*/ 1300 w 88"/>
                <a:gd name="T23" fmla="*/ 895 h 86"/>
                <a:gd name="T24" fmla="*/ 1188 w 88"/>
                <a:gd name="T25" fmla="*/ 563 h 86"/>
                <a:gd name="T26" fmla="*/ 970 w 88"/>
                <a:gd name="T27" fmla="*/ 520 h 86"/>
                <a:gd name="T28" fmla="*/ 783 w 88"/>
                <a:gd name="T29" fmla="*/ 533 h 86"/>
                <a:gd name="T30" fmla="*/ 595 w 88"/>
                <a:gd name="T31" fmla="*/ 563 h 86"/>
                <a:gd name="T32" fmla="*/ 438 w 88"/>
                <a:gd name="T33" fmla="*/ 95 h 86"/>
                <a:gd name="T34" fmla="*/ 158 w 88"/>
                <a:gd name="T35" fmla="*/ 125 h 86"/>
                <a:gd name="T36" fmla="*/ 20 w 88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8" h="86">
                  <a:moveTo>
                    <a:pt x="0" y="0"/>
                  </a:moveTo>
                  <a:cubicBezTo>
                    <a:pt x="0" y="5"/>
                    <a:pt x="1" y="11"/>
                    <a:pt x="4" y="15"/>
                  </a:cubicBezTo>
                  <a:cubicBezTo>
                    <a:pt x="7" y="19"/>
                    <a:pt x="12" y="20"/>
                    <a:pt x="17" y="23"/>
                  </a:cubicBezTo>
                  <a:cubicBezTo>
                    <a:pt x="21" y="25"/>
                    <a:pt x="24" y="28"/>
                    <a:pt x="27" y="32"/>
                  </a:cubicBezTo>
                  <a:cubicBezTo>
                    <a:pt x="29" y="36"/>
                    <a:pt x="31" y="40"/>
                    <a:pt x="35" y="41"/>
                  </a:cubicBezTo>
                  <a:cubicBezTo>
                    <a:pt x="40" y="42"/>
                    <a:pt x="45" y="40"/>
                    <a:pt x="50" y="41"/>
                  </a:cubicBezTo>
                  <a:cubicBezTo>
                    <a:pt x="56" y="43"/>
                    <a:pt x="62" y="48"/>
                    <a:pt x="67" y="51"/>
                  </a:cubicBezTo>
                  <a:cubicBezTo>
                    <a:pt x="75" y="57"/>
                    <a:pt x="78" y="66"/>
                    <a:pt x="81" y="76"/>
                  </a:cubicBezTo>
                  <a:cubicBezTo>
                    <a:pt x="81" y="75"/>
                    <a:pt x="80" y="74"/>
                    <a:pt x="80" y="74"/>
                  </a:cubicBezTo>
                  <a:cubicBezTo>
                    <a:pt x="81" y="78"/>
                    <a:pt x="83" y="85"/>
                    <a:pt x="88" y="86"/>
                  </a:cubicBezTo>
                  <a:cubicBezTo>
                    <a:pt x="88" y="82"/>
                    <a:pt x="85" y="77"/>
                    <a:pt x="84" y="73"/>
                  </a:cubicBezTo>
                  <a:cubicBezTo>
                    <a:pt x="83" y="67"/>
                    <a:pt x="83" y="62"/>
                    <a:pt x="83" y="57"/>
                  </a:cubicBezTo>
                  <a:cubicBezTo>
                    <a:pt x="83" y="50"/>
                    <a:pt x="83" y="40"/>
                    <a:pt x="76" y="36"/>
                  </a:cubicBezTo>
                  <a:cubicBezTo>
                    <a:pt x="72" y="33"/>
                    <a:pt x="67" y="33"/>
                    <a:pt x="62" y="33"/>
                  </a:cubicBezTo>
                  <a:cubicBezTo>
                    <a:pt x="57" y="33"/>
                    <a:pt x="54" y="33"/>
                    <a:pt x="50" y="34"/>
                  </a:cubicBezTo>
                  <a:cubicBezTo>
                    <a:pt x="46" y="35"/>
                    <a:pt x="43" y="37"/>
                    <a:pt x="38" y="36"/>
                  </a:cubicBezTo>
                  <a:cubicBezTo>
                    <a:pt x="23" y="34"/>
                    <a:pt x="43" y="11"/>
                    <a:pt x="28" y="6"/>
                  </a:cubicBezTo>
                  <a:cubicBezTo>
                    <a:pt x="21" y="5"/>
                    <a:pt x="16" y="8"/>
                    <a:pt x="10" y="8"/>
                  </a:cubicBezTo>
                  <a:cubicBezTo>
                    <a:pt x="4" y="8"/>
                    <a:pt x="3" y="4"/>
                    <a:pt x="1" y="0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4" name="Freeform 293">
              <a:extLst>
                <a:ext uri="{FF2B5EF4-FFF2-40B4-BE49-F238E27FC236}">
                  <a16:creationId xmlns:a16="http://schemas.microsoft.com/office/drawing/2014/main" id="{2359B164-7E1E-419F-A27D-34AE0FD07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567"/>
              <a:ext cx="47" cy="75"/>
            </a:xfrm>
            <a:custGeom>
              <a:avLst/>
              <a:gdLst>
                <a:gd name="T0" fmla="*/ 287 w 19"/>
                <a:gd name="T1" fmla="*/ 0 h 30"/>
                <a:gd name="T2" fmla="*/ 228 w 19"/>
                <a:gd name="T3" fmla="*/ 313 h 30"/>
                <a:gd name="T4" fmla="*/ 62 w 19"/>
                <a:gd name="T5" fmla="*/ 375 h 30"/>
                <a:gd name="T6" fmla="*/ 195 w 19"/>
                <a:gd name="T7" fmla="*/ 238 h 30"/>
                <a:gd name="T8" fmla="*/ 275 w 19"/>
                <a:gd name="T9" fmla="*/ 3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0">
                  <a:moveTo>
                    <a:pt x="19" y="0"/>
                  </a:moveTo>
                  <a:cubicBezTo>
                    <a:pt x="18" y="6"/>
                    <a:pt x="18" y="14"/>
                    <a:pt x="15" y="20"/>
                  </a:cubicBezTo>
                  <a:cubicBezTo>
                    <a:pt x="14" y="23"/>
                    <a:pt x="8" y="30"/>
                    <a:pt x="4" y="24"/>
                  </a:cubicBezTo>
                  <a:cubicBezTo>
                    <a:pt x="0" y="19"/>
                    <a:pt x="10" y="18"/>
                    <a:pt x="13" y="15"/>
                  </a:cubicBezTo>
                  <a:cubicBezTo>
                    <a:pt x="16" y="11"/>
                    <a:pt x="18" y="6"/>
                    <a:pt x="18" y="2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5" name="Freeform 294">
              <a:extLst>
                <a:ext uri="{FF2B5EF4-FFF2-40B4-BE49-F238E27FC236}">
                  <a16:creationId xmlns:a16="http://schemas.microsoft.com/office/drawing/2014/main" id="{9C939550-E835-49FB-A34A-59A2DBF11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7" y="2312"/>
              <a:ext cx="75" cy="75"/>
            </a:xfrm>
            <a:custGeom>
              <a:avLst/>
              <a:gdLst>
                <a:gd name="T0" fmla="*/ 0 w 30"/>
                <a:gd name="T1" fmla="*/ 0 h 30"/>
                <a:gd name="T2" fmla="*/ 270 w 30"/>
                <a:gd name="T3" fmla="*/ 238 h 30"/>
                <a:gd name="T4" fmla="*/ 470 w 30"/>
                <a:gd name="T5" fmla="*/ 470 h 30"/>
                <a:gd name="T6" fmla="*/ 313 w 30"/>
                <a:gd name="T7" fmla="*/ 208 h 30"/>
                <a:gd name="T8" fmla="*/ 33 w 30"/>
                <a:gd name="T9" fmla="*/ 2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cubicBezTo>
                    <a:pt x="1" y="9"/>
                    <a:pt x="12" y="12"/>
                    <a:pt x="17" y="15"/>
                  </a:cubicBezTo>
                  <a:cubicBezTo>
                    <a:pt x="23" y="17"/>
                    <a:pt x="28" y="23"/>
                    <a:pt x="30" y="30"/>
                  </a:cubicBezTo>
                  <a:cubicBezTo>
                    <a:pt x="27" y="22"/>
                    <a:pt x="27" y="16"/>
                    <a:pt x="20" y="13"/>
                  </a:cubicBezTo>
                  <a:cubicBezTo>
                    <a:pt x="14" y="10"/>
                    <a:pt x="6" y="8"/>
                    <a:pt x="2" y="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6" name="Freeform 295">
              <a:extLst>
                <a:ext uri="{FF2B5EF4-FFF2-40B4-BE49-F238E27FC236}">
                  <a16:creationId xmlns:a16="http://schemas.microsoft.com/office/drawing/2014/main" id="{BD0EC2F7-937E-476F-AB7D-53DF4027E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385"/>
              <a:ext cx="108" cy="82"/>
            </a:xfrm>
            <a:custGeom>
              <a:avLst/>
              <a:gdLst>
                <a:gd name="T0" fmla="*/ 0 w 43"/>
                <a:gd name="T1" fmla="*/ 30 h 33"/>
                <a:gd name="T2" fmla="*/ 681 w 43"/>
                <a:gd name="T3" fmla="*/ 507 h 33"/>
                <a:gd name="T4" fmla="*/ 442 w 43"/>
                <a:gd name="T5" fmla="*/ 104 h 33"/>
                <a:gd name="T6" fmla="*/ 221 w 43"/>
                <a:gd name="T7" fmla="*/ 12 h 33"/>
                <a:gd name="T8" fmla="*/ 20 w 43"/>
                <a:gd name="T9" fmla="*/ 12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3">
                  <a:moveTo>
                    <a:pt x="0" y="2"/>
                  </a:moveTo>
                  <a:cubicBezTo>
                    <a:pt x="25" y="1"/>
                    <a:pt x="34" y="20"/>
                    <a:pt x="43" y="33"/>
                  </a:cubicBezTo>
                  <a:cubicBezTo>
                    <a:pt x="38" y="24"/>
                    <a:pt x="37" y="15"/>
                    <a:pt x="28" y="7"/>
                  </a:cubicBezTo>
                  <a:cubicBezTo>
                    <a:pt x="24" y="4"/>
                    <a:pt x="19" y="2"/>
                    <a:pt x="14" y="1"/>
                  </a:cubicBezTo>
                  <a:cubicBezTo>
                    <a:pt x="10" y="0"/>
                    <a:pt x="4" y="1"/>
                    <a:pt x="1" y="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7" name="Freeform 296">
              <a:extLst>
                <a:ext uri="{FF2B5EF4-FFF2-40B4-BE49-F238E27FC236}">
                  <a16:creationId xmlns:a16="http://schemas.microsoft.com/office/drawing/2014/main" id="{1418B355-1B1F-4524-AC1B-8000FC097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280"/>
              <a:ext cx="40" cy="82"/>
            </a:xfrm>
            <a:custGeom>
              <a:avLst/>
              <a:gdLst>
                <a:gd name="T0" fmla="*/ 0 w 16"/>
                <a:gd name="T1" fmla="*/ 0 h 33"/>
                <a:gd name="T2" fmla="*/ 250 w 16"/>
                <a:gd name="T3" fmla="*/ 507 h 33"/>
                <a:gd name="T4" fmla="*/ 33 w 16"/>
                <a:gd name="T5" fmla="*/ 1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3">
                  <a:moveTo>
                    <a:pt x="0" y="0"/>
                  </a:moveTo>
                  <a:cubicBezTo>
                    <a:pt x="15" y="5"/>
                    <a:pt x="16" y="21"/>
                    <a:pt x="16" y="33"/>
                  </a:cubicBezTo>
                  <a:cubicBezTo>
                    <a:pt x="11" y="24"/>
                    <a:pt x="14" y="5"/>
                    <a:pt x="2" y="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8" name="Freeform 297">
              <a:extLst>
                <a:ext uri="{FF2B5EF4-FFF2-40B4-BE49-F238E27FC236}">
                  <a16:creationId xmlns:a16="http://schemas.microsoft.com/office/drawing/2014/main" id="{14EC63A4-D39E-4FB9-B439-0F033376C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090"/>
              <a:ext cx="47" cy="30"/>
            </a:xfrm>
            <a:custGeom>
              <a:avLst/>
              <a:gdLst>
                <a:gd name="T0" fmla="*/ 0 w 19"/>
                <a:gd name="T1" fmla="*/ 158 h 12"/>
                <a:gd name="T2" fmla="*/ 287 w 19"/>
                <a:gd name="T3" fmla="*/ 188 h 12"/>
                <a:gd name="T4" fmla="*/ 134 w 19"/>
                <a:gd name="T5" fmla="*/ 20 h 12"/>
                <a:gd name="T6" fmla="*/ 12 w 19"/>
                <a:gd name="T7" fmla="*/ 12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2">
                  <a:moveTo>
                    <a:pt x="0" y="10"/>
                  </a:moveTo>
                  <a:cubicBezTo>
                    <a:pt x="5" y="2"/>
                    <a:pt x="15" y="6"/>
                    <a:pt x="19" y="12"/>
                  </a:cubicBezTo>
                  <a:cubicBezTo>
                    <a:pt x="17" y="7"/>
                    <a:pt x="15" y="2"/>
                    <a:pt x="9" y="1"/>
                  </a:cubicBezTo>
                  <a:cubicBezTo>
                    <a:pt x="5" y="0"/>
                    <a:pt x="1" y="4"/>
                    <a:pt x="1" y="8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9" name="Freeform 298">
              <a:extLst>
                <a:ext uri="{FF2B5EF4-FFF2-40B4-BE49-F238E27FC236}">
                  <a16:creationId xmlns:a16="http://schemas.microsoft.com/office/drawing/2014/main" id="{E992F815-1BCF-40C7-8676-6F40F4E66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167"/>
              <a:ext cx="190" cy="130"/>
            </a:xfrm>
            <a:custGeom>
              <a:avLst/>
              <a:gdLst>
                <a:gd name="T0" fmla="*/ 0 w 76"/>
                <a:gd name="T1" fmla="*/ 0 h 52"/>
                <a:gd name="T2" fmla="*/ 95 w 76"/>
                <a:gd name="T3" fmla="*/ 238 h 52"/>
                <a:gd name="T4" fmla="*/ 220 w 76"/>
                <a:gd name="T5" fmla="*/ 395 h 52"/>
                <a:gd name="T6" fmla="*/ 500 w 76"/>
                <a:gd name="T7" fmla="*/ 625 h 52"/>
                <a:gd name="T8" fmla="*/ 1083 w 76"/>
                <a:gd name="T9" fmla="*/ 750 h 52"/>
                <a:gd name="T10" fmla="*/ 1188 w 76"/>
                <a:gd name="T11" fmla="*/ 720 h 52"/>
                <a:gd name="T12" fmla="*/ 1033 w 76"/>
                <a:gd name="T13" fmla="*/ 708 h 52"/>
                <a:gd name="T14" fmla="*/ 783 w 76"/>
                <a:gd name="T15" fmla="*/ 625 h 52"/>
                <a:gd name="T16" fmla="*/ 395 w 76"/>
                <a:gd name="T17" fmla="*/ 408 h 52"/>
                <a:gd name="T18" fmla="*/ 145 w 76"/>
                <a:gd name="T19" fmla="*/ 158 h 52"/>
                <a:gd name="T20" fmla="*/ 50 w 76"/>
                <a:gd name="T21" fmla="*/ 83 h 52"/>
                <a:gd name="T22" fmla="*/ 0 w 76"/>
                <a:gd name="T23" fmla="*/ 0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52">
                  <a:moveTo>
                    <a:pt x="0" y="0"/>
                  </a:moveTo>
                  <a:cubicBezTo>
                    <a:pt x="2" y="5"/>
                    <a:pt x="3" y="10"/>
                    <a:pt x="6" y="15"/>
                  </a:cubicBezTo>
                  <a:cubicBezTo>
                    <a:pt x="8" y="18"/>
                    <a:pt x="11" y="22"/>
                    <a:pt x="14" y="25"/>
                  </a:cubicBezTo>
                  <a:cubicBezTo>
                    <a:pt x="19" y="31"/>
                    <a:pt x="25" y="37"/>
                    <a:pt x="32" y="40"/>
                  </a:cubicBezTo>
                  <a:cubicBezTo>
                    <a:pt x="42" y="46"/>
                    <a:pt x="57" y="52"/>
                    <a:pt x="69" y="48"/>
                  </a:cubicBezTo>
                  <a:cubicBezTo>
                    <a:pt x="71" y="48"/>
                    <a:pt x="73" y="47"/>
                    <a:pt x="76" y="46"/>
                  </a:cubicBezTo>
                  <a:cubicBezTo>
                    <a:pt x="73" y="47"/>
                    <a:pt x="69" y="46"/>
                    <a:pt x="66" y="45"/>
                  </a:cubicBezTo>
                  <a:cubicBezTo>
                    <a:pt x="60" y="44"/>
                    <a:pt x="55" y="42"/>
                    <a:pt x="50" y="40"/>
                  </a:cubicBezTo>
                  <a:cubicBezTo>
                    <a:pt x="41" y="36"/>
                    <a:pt x="32" y="32"/>
                    <a:pt x="25" y="26"/>
                  </a:cubicBezTo>
                  <a:cubicBezTo>
                    <a:pt x="19" y="21"/>
                    <a:pt x="14" y="15"/>
                    <a:pt x="9" y="10"/>
                  </a:cubicBezTo>
                  <a:cubicBezTo>
                    <a:pt x="7" y="8"/>
                    <a:pt x="5" y="7"/>
                    <a:pt x="3" y="5"/>
                  </a:cubicBezTo>
                  <a:cubicBezTo>
                    <a:pt x="2" y="3"/>
                    <a:pt x="1" y="2"/>
                    <a:pt x="0" y="0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0" name="Freeform 299">
              <a:extLst>
                <a:ext uri="{FF2B5EF4-FFF2-40B4-BE49-F238E27FC236}">
                  <a16:creationId xmlns:a16="http://schemas.microsoft.com/office/drawing/2014/main" id="{A45015B5-929A-42E0-9E17-DF5335D90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210"/>
              <a:ext cx="98" cy="72"/>
            </a:xfrm>
            <a:custGeom>
              <a:avLst/>
              <a:gdLst>
                <a:gd name="T0" fmla="*/ 0 w 39"/>
                <a:gd name="T1" fmla="*/ 0 h 29"/>
                <a:gd name="T2" fmla="*/ 317 w 39"/>
                <a:gd name="T3" fmla="*/ 320 h 29"/>
                <a:gd name="T4" fmla="*/ 618 w 39"/>
                <a:gd name="T5" fmla="*/ 444 h 29"/>
                <a:gd name="T6" fmla="*/ 379 w 39"/>
                <a:gd name="T7" fmla="*/ 290 h 29"/>
                <a:gd name="T8" fmla="*/ 239 w 39"/>
                <a:gd name="T9" fmla="*/ 184 h 29"/>
                <a:gd name="T10" fmla="*/ 50 w 39"/>
                <a:gd name="T11" fmla="*/ 3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29">
                  <a:moveTo>
                    <a:pt x="0" y="0"/>
                  </a:moveTo>
                  <a:cubicBezTo>
                    <a:pt x="5" y="7"/>
                    <a:pt x="12" y="16"/>
                    <a:pt x="20" y="21"/>
                  </a:cubicBezTo>
                  <a:cubicBezTo>
                    <a:pt x="26" y="24"/>
                    <a:pt x="33" y="27"/>
                    <a:pt x="39" y="29"/>
                  </a:cubicBezTo>
                  <a:cubicBezTo>
                    <a:pt x="34" y="26"/>
                    <a:pt x="29" y="23"/>
                    <a:pt x="24" y="19"/>
                  </a:cubicBezTo>
                  <a:cubicBezTo>
                    <a:pt x="21" y="17"/>
                    <a:pt x="18" y="14"/>
                    <a:pt x="15" y="12"/>
                  </a:cubicBezTo>
                  <a:cubicBezTo>
                    <a:pt x="11" y="9"/>
                    <a:pt x="5" y="6"/>
                    <a:pt x="3" y="2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1" name="Freeform 300">
              <a:extLst>
                <a:ext uri="{FF2B5EF4-FFF2-40B4-BE49-F238E27FC236}">
                  <a16:creationId xmlns:a16="http://schemas.microsoft.com/office/drawing/2014/main" id="{5DD24465-A71C-4E3E-A25E-1552D832A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195"/>
              <a:ext cx="92" cy="57"/>
            </a:xfrm>
            <a:custGeom>
              <a:avLst/>
              <a:gdLst>
                <a:gd name="T0" fmla="*/ 525 w 37"/>
                <a:gd name="T1" fmla="*/ 62 h 23"/>
                <a:gd name="T2" fmla="*/ 278 w 37"/>
                <a:gd name="T3" fmla="*/ 166 h 23"/>
                <a:gd name="T4" fmla="*/ 569 w 37"/>
                <a:gd name="T5" fmla="*/ 320 h 23"/>
                <a:gd name="T6" fmla="*/ 30 w 37"/>
                <a:gd name="T7" fmla="*/ 166 h 23"/>
                <a:gd name="T8" fmla="*/ 229 w 37"/>
                <a:gd name="T9" fmla="*/ 0 h 23"/>
                <a:gd name="T10" fmla="*/ 495 w 37"/>
                <a:gd name="T11" fmla="*/ 6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3">
                  <a:moveTo>
                    <a:pt x="34" y="4"/>
                  </a:moveTo>
                  <a:cubicBezTo>
                    <a:pt x="30" y="4"/>
                    <a:pt x="18" y="5"/>
                    <a:pt x="18" y="11"/>
                  </a:cubicBezTo>
                  <a:cubicBezTo>
                    <a:pt x="17" y="18"/>
                    <a:pt x="32" y="19"/>
                    <a:pt x="37" y="21"/>
                  </a:cubicBezTo>
                  <a:cubicBezTo>
                    <a:pt x="28" y="21"/>
                    <a:pt x="5" y="23"/>
                    <a:pt x="2" y="11"/>
                  </a:cubicBezTo>
                  <a:cubicBezTo>
                    <a:pt x="0" y="4"/>
                    <a:pt x="10" y="0"/>
                    <a:pt x="15" y="0"/>
                  </a:cubicBezTo>
                  <a:cubicBezTo>
                    <a:pt x="21" y="0"/>
                    <a:pt x="26" y="5"/>
                    <a:pt x="32" y="4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2" name="Freeform 301">
              <a:extLst>
                <a:ext uri="{FF2B5EF4-FFF2-40B4-BE49-F238E27FC236}">
                  <a16:creationId xmlns:a16="http://schemas.microsoft.com/office/drawing/2014/main" id="{41C705C9-E76D-49A2-B215-2AA2193C8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207"/>
              <a:ext cx="20" cy="25"/>
            </a:xfrm>
            <a:custGeom>
              <a:avLst/>
              <a:gdLst>
                <a:gd name="T0" fmla="*/ 125 w 8"/>
                <a:gd name="T1" fmla="*/ 0 h 10"/>
                <a:gd name="T2" fmla="*/ 95 w 8"/>
                <a:gd name="T3" fmla="*/ 158 h 10"/>
                <a:gd name="T4" fmla="*/ 0 w 8"/>
                <a:gd name="T5" fmla="*/ 83 h 10"/>
                <a:gd name="T6" fmla="*/ 125 w 8"/>
                <a:gd name="T7" fmla="*/ 2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4" y="2"/>
                    <a:pt x="2" y="6"/>
                    <a:pt x="6" y="10"/>
                  </a:cubicBezTo>
                  <a:cubicBezTo>
                    <a:pt x="4" y="9"/>
                    <a:pt x="1" y="8"/>
                    <a:pt x="0" y="5"/>
                  </a:cubicBezTo>
                  <a:cubicBezTo>
                    <a:pt x="0" y="1"/>
                    <a:pt x="5" y="0"/>
                    <a:pt x="8" y="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3" name="Freeform 302">
              <a:extLst>
                <a:ext uri="{FF2B5EF4-FFF2-40B4-BE49-F238E27FC236}">
                  <a16:creationId xmlns:a16="http://schemas.microsoft.com/office/drawing/2014/main" id="{E300C4C0-D32D-43B8-8DBB-63504DA6F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067"/>
              <a:ext cx="143" cy="130"/>
            </a:xfrm>
            <a:custGeom>
              <a:avLst/>
              <a:gdLst>
                <a:gd name="T0" fmla="*/ 775 w 57"/>
                <a:gd name="T1" fmla="*/ 0 h 52"/>
                <a:gd name="T2" fmla="*/ 238 w 57"/>
                <a:gd name="T3" fmla="*/ 158 h 52"/>
                <a:gd name="T4" fmla="*/ 83 w 57"/>
                <a:gd name="T5" fmla="*/ 675 h 52"/>
                <a:gd name="T6" fmla="*/ 158 w 57"/>
                <a:gd name="T7" fmla="*/ 813 h 52"/>
                <a:gd name="T8" fmla="*/ 492 w 57"/>
                <a:gd name="T9" fmla="*/ 500 h 52"/>
                <a:gd name="T10" fmla="*/ 838 w 57"/>
                <a:gd name="T11" fmla="*/ 220 h 52"/>
                <a:gd name="T12" fmla="*/ 755 w 57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52">
                  <a:moveTo>
                    <a:pt x="49" y="0"/>
                  </a:moveTo>
                  <a:cubicBezTo>
                    <a:pt x="38" y="0"/>
                    <a:pt x="23" y="1"/>
                    <a:pt x="15" y="10"/>
                  </a:cubicBezTo>
                  <a:cubicBezTo>
                    <a:pt x="8" y="18"/>
                    <a:pt x="8" y="33"/>
                    <a:pt x="5" y="43"/>
                  </a:cubicBezTo>
                  <a:cubicBezTo>
                    <a:pt x="4" y="50"/>
                    <a:pt x="0" y="52"/>
                    <a:pt x="10" y="52"/>
                  </a:cubicBezTo>
                  <a:cubicBezTo>
                    <a:pt x="20" y="52"/>
                    <a:pt x="24" y="39"/>
                    <a:pt x="31" y="32"/>
                  </a:cubicBezTo>
                  <a:cubicBezTo>
                    <a:pt x="39" y="26"/>
                    <a:pt x="48" y="24"/>
                    <a:pt x="53" y="14"/>
                  </a:cubicBezTo>
                  <a:cubicBezTo>
                    <a:pt x="57" y="7"/>
                    <a:pt x="57" y="2"/>
                    <a:pt x="48" y="0"/>
                  </a:cubicBezTo>
                </a:path>
              </a:pathLst>
            </a:custGeom>
            <a:solidFill>
              <a:srgbClr val="E28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4" name="Freeform 303">
              <a:extLst>
                <a:ext uri="{FF2B5EF4-FFF2-40B4-BE49-F238E27FC236}">
                  <a16:creationId xmlns:a16="http://schemas.microsoft.com/office/drawing/2014/main" id="{78E1837D-8EF8-41C4-B2C4-83AC987B7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087"/>
              <a:ext cx="205" cy="125"/>
            </a:xfrm>
            <a:custGeom>
              <a:avLst/>
              <a:gdLst>
                <a:gd name="T0" fmla="*/ 208 w 82"/>
                <a:gd name="T1" fmla="*/ 63 h 50"/>
                <a:gd name="T2" fmla="*/ 845 w 82"/>
                <a:gd name="T3" fmla="*/ 125 h 50"/>
                <a:gd name="T4" fmla="*/ 1095 w 82"/>
                <a:gd name="T5" fmla="*/ 408 h 50"/>
                <a:gd name="T6" fmla="*/ 1208 w 82"/>
                <a:gd name="T7" fmla="*/ 675 h 50"/>
                <a:gd name="T8" fmla="*/ 845 w 82"/>
                <a:gd name="T9" fmla="*/ 550 h 50"/>
                <a:gd name="T10" fmla="*/ 533 w 82"/>
                <a:gd name="T11" fmla="*/ 408 h 50"/>
                <a:gd name="T12" fmla="*/ 208 w 82"/>
                <a:gd name="T13" fmla="*/ 83 h 50"/>
                <a:gd name="T14" fmla="*/ 220 w 82"/>
                <a:gd name="T15" fmla="*/ 83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50">
                  <a:moveTo>
                    <a:pt x="13" y="4"/>
                  </a:moveTo>
                  <a:cubicBezTo>
                    <a:pt x="27" y="4"/>
                    <a:pt x="43" y="0"/>
                    <a:pt x="54" y="8"/>
                  </a:cubicBezTo>
                  <a:cubicBezTo>
                    <a:pt x="60" y="13"/>
                    <a:pt x="65" y="20"/>
                    <a:pt x="70" y="26"/>
                  </a:cubicBezTo>
                  <a:cubicBezTo>
                    <a:pt x="74" y="30"/>
                    <a:pt x="82" y="36"/>
                    <a:pt x="77" y="43"/>
                  </a:cubicBezTo>
                  <a:cubicBezTo>
                    <a:pt x="72" y="50"/>
                    <a:pt x="59" y="40"/>
                    <a:pt x="54" y="35"/>
                  </a:cubicBezTo>
                  <a:cubicBezTo>
                    <a:pt x="48" y="27"/>
                    <a:pt x="44" y="28"/>
                    <a:pt x="34" y="26"/>
                  </a:cubicBezTo>
                  <a:cubicBezTo>
                    <a:pt x="30" y="25"/>
                    <a:pt x="0" y="12"/>
                    <a:pt x="13" y="5"/>
                  </a:cubicBezTo>
                  <a:cubicBezTo>
                    <a:pt x="13" y="5"/>
                    <a:pt x="14" y="5"/>
                    <a:pt x="14" y="5"/>
                  </a:cubicBezTo>
                </a:path>
              </a:pathLst>
            </a:custGeom>
            <a:solidFill>
              <a:srgbClr val="E28A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5" name="Freeform 304">
              <a:extLst>
                <a:ext uri="{FF2B5EF4-FFF2-40B4-BE49-F238E27FC236}">
                  <a16:creationId xmlns:a16="http://schemas.microsoft.com/office/drawing/2014/main" id="{22219CE6-29A9-4D75-AC1D-412B6CEBF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065"/>
              <a:ext cx="78" cy="75"/>
            </a:xfrm>
            <a:custGeom>
              <a:avLst/>
              <a:gdLst>
                <a:gd name="T0" fmla="*/ 413 w 31"/>
                <a:gd name="T1" fmla="*/ 63 h 30"/>
                <a:gd name="T2" fmla="*/ 83 w 31"/>
                <a:gd name="T3" fmla="*/ 175 h 30"/>
                <a:gd name="T4" fmla="*/ 126 w 31"/>
                <a:gd name="T5" fmla="*/ 395 h 30"/>
                <a:gd name="T6" fmla="*/ 221 w 31"/>
                <a:gd name="T7" fmla="*/ 250 h 30"/>
                <a:gd name="T8" fmla="*/ 380 w 31"/>
                <a:gd name="T9" fmla="*/ 238 h 30"/>
                <a:gd name="T10" fmla="*/ 367 w 31"/>
                <a:gd name="T11" fmla="*/ 5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0">
                  <a:moveTo>
                    <a:pt x="26" y="4"/>
                  </a:moveTo>
                  <a:cubicBezTo>
                    <a:pt x="20" y="2"/>
                    <a:pt x="8" y="6"/>
                    <a:pt x="5" y="11"/>
                  </a:cubicBezTo>
                  <a:cubicBezTo>
                    <a:pt x="2" y="15"/>
                    <a:pt x="0" y="30"/>
                    <a:pt x="8" y="25"/>
                  </a:cubicBezTo>
                  <a:cubicBezTo>
                    <a:pt x="11" y="23"/>
                    <a:pt x="10" y="18"/>
                    <a:pt x="14" y="16"/>
                  </a:cubicBezTo>
                  <a:cubicBezTo>
                    <a:pt x="17" y="14"/>
                    <a:pt x="21" y="17"/>
                    <a:pt x="24" y="15"/>
                  </a:cubicBezTo>
                  <a:cubicBezTo>
                    <a:pt x="29" y="13"/>
                    <a:pt x="31" y="0"/>
                    <a:pt x="23" y="3"/>
                  </a:cubicBezTo>
                </a:path>
              </a:pathLst>
            </a:custGeom>
            <a:solidFill>
              <a:srgbClr val="EB9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6" name="Freeform 305">
              <a:extLst>
                <a:ext uri="{FF2B5EF4-FFF2-40B4-BE49-F238E27FC236}">
                  <a16:creationId xmlns:a16="http://schemas.microsoft.com/office/drawing/2014/main" id="{0AF5ABFC-21FE-4891-8E7A-EFCEA6A25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100"/>
              <a:ext cx="73" cy="42"/>
            </a:xfrm>
            <a:custGeom>
              <a:avLst/>
              <a:gdLst>
                <a:gd name="T0" fmla="*/ 430 w 29"/>
                <a:gd name="T1" fmla="*/ 133 h 17"/>
                <a:gd name="T2" fmla="*/ 272 w 29"/>
                <a:gd name="T3" fmla="*/ 42 h 17"/>
                <a:gd name="T4" fmla="*/ 96 w 29"/>
                <a:gd name="T5" fmla="*/ 0 h 17"/>
                <a:gd name="T6" fmla="*/ 33 w 29"/>
                <a:gd name="T7" fmla="*/ 91 h 17"/>
                <a:gd name="T8" fmla="*/ 209 w 29"/>
                <a:gd name="T9" fmla="*/ 121 h 17"/>
                <a:gd name="T10" fmla="*/ 347 w 29"/>
                <a:gd name="T11" fmla="*/ 225 h 17"/>
                <a:gd name="T12" fmla="*/ 443 w 29"/>
                <a:gd name="T13" fmla="*/ 225 h 17"/>
                <a:gd name="T14" fmla="*/ 430 w 29"/>
                <a:gd name="T15" fmla="*/ 133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17">
                  <a:moveTo>
                    <a:pt x="27" y="9"/>
                  </a:moveTo>
                  <a:cubicBezTo>
                    <a:pt x="26" y="6"/>
                    <a:pt x="20" y="5"/>
                    <a:pt x="17" y="3"/>
                  </a:cubicBezTo>
                  <a:cubicBezTo>
                    <a:pt x="13" y="2"/>
                    <a:pt x="9" y="0"/>
                    <a:pt x="6" y="0"/>
                  </a:cubicBezTo>
                  <a:cubicBezTo>
                    <a:pt x="3" y="1"/>
                    <a:pt x="0" y="3"/>
                    <a:pt x="2" y="6"/>
                  </a:cubicBezTo>
                  <a:cubicBezTo>
                    <a:pt x="4" y="9"/>
                    <a:pt x="9" y="7"/>
                    <a:pt x="13" y="8"/>
                  </a:cubicBezTo>
                  <a:cubicBezTo>
                    <a:pt x="17" y="9"/>
                    <a:pt x="19" y="12"/>
                    <a:pt x="22" y="15"/>
                  </a:cubicBezTo>
                  <a:cubicBezTo>
                    <a:pt x="24" y="17"/>
                    <a:pt x="26" y="17"/>
                    <a:pt x="28" y="15"/>
                  </a:cubicBezTo>
                  <a:cubicBezTo>
                    <a:pt x="29" y="13"/>
                    <a:pt x="29" y="11"/>
                    <a:pt x="27" y="9"/>
                  </a:cubicBezTo>
                </a:path>
              </a:pathLst>
            </a:custGeom>
            <a:solidFill>
              <a:srgbClr val="EB9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7" name="Freeform 306">
              <a:extLst>
                <a:ext uri="{FF2B5EF4-FFF2-40B4-BE49-F238E27FC236}">
                  <a16:creationId xmlns:a16="http://schemas.microsoft.com/office/drawing/2014/main" id="{AB6DE900-1EC6-4811-9CAC-4A1AAF8AF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237"/>
              <a:ext cx="210" cy="40"/>
            </a:xfrm>
            <a:custGeom>
              <a:avLst/>
              <a:gdLst>
                <a:gd name="T0" fmla="*/ 33 w 84"/>
                <a:gd name="T1" fmla="*/ 50 h 16"/>
                <a:gd name="T2" fmla="*/ 220 w 84"/>
                <a:gd name="T3" fmla="*/ 20 h 16"/>
                <a:gd name="T4" fmla="*/ 345 w 84"/>
                <a:gd name="T5" fmla="*/ 0 h 16"/>
                <a:gd name="T6" fmla="*/ 658 w 84"/>
                <a:gd name="T7" fmla="*/ 63 h 16"/>
                <a:gd name="T8" fmla="*/ 1000 w 84"/>
                <a:gd name="T9" fmla="*/ 175 h 16"/>
                <a:gd name="T10" fmla="*/ 1313 w 84"/>
                <a:gd name="T11" fmla="*/ 145 h 16"/>
                <a:gd name="T12" fmla="*/ 988 w 84"/>
                <a:gd name="T13" fmla="*/ 238 h 16"/>
                <a:gd name="T14" fmla="*/ 750 w 84"/>
                <a:gd name="T15" fmla="*/ 238 h 16"/>
                <a:gd name="T16" fmla="*/ 550 w 84"/>
                <a:gd name="T17" fmla="*/ 175 h 16"/>
                <a:gd name="T18" fmla="*/ 175 w 84"/>
                <a:gd name="T19" fmla="*/ 238 h 16"/>
                <a:gd name="T20" fmla="*/ 0 w 84"/>
                <a:gd name="T21" fmla="*/ 63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4" h="16">
                  <a:moveTo>
                    <a:pt x="2" y="3"/>
                  </a:moveTo>
                  <a:cubicBezTo>
                    <a:pt x="6" y="1"/>
                    <a:pt x="10" y="2"/>
                    <a:pt x="14" y="1"/>
                  </a:cubicBezTo>
                  <a:cubicBezTo>
                    <a:pt x="17" y="1"/>
                    <a:pt x="19" y="0"/>
                    <a:pt x="22" y="0"/>
                  </a:cubicBezTo>
                  <a:cubicBezTo>
                    <a:pt x="28" y="0"/>
                    <a:pt x="36" y="2"/>
                    <a:pt x="42" y="4"/>
                  </a:cubicBezTo>
                  <a:cubicBezTo>
                    <a:pt x="50" y="6"/>
                    <a:pt x="55" y="10"/>
                    <a:pt x="64" y="11"/>
                  </a:cubicBezTo>
                  <a:cubicBezTo>
                    <a:pt x="71" y="11"/>
                    <a:pt x="78" y="11"/>
                    <a:pt x="84" y="9"/>
                  </a:cubicBezTo>
                  <a:cubicBezTo>
                    <a:pt x="79" y="14"/>
                    <a:pt x="70" y="15"/>
                    <a:pt x="63" y="15"/>
                  </a:cubicBezTo>
                  <a:cubicBezTo>
                    <a:pt x="58" y="16"/>
                    <a:pt x="53" y="16"/>
                    <a:pt x="48" y="15"/>
                  </a:cubicBezTo>
                  <a:cubicBezTo>
                    <a:pt x="44" y="14"/>
                    <a:pt x="40" y="12"/>
                    <a:pt x="35" y="11"/>
                  </a:cubicBezTo>
                  <a:cubicBezTo>
                    <a:pt x="27" y="10"/>
                    <a:pt x="20" y="16"/>
                    <a:pt x="11" y="15"/>
                  </a:cubicBezTo>
                  <a:cubicBezTo>
                    <a:pt x="4" y="15"/>
                    <a:pt x="1" y="10"/>
                    <a:pt x="0" y="4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8" name="Freeform 307">
              <a:extLst>
                <a:ext uri="{FF2B5EF4-FFF2-40B4-BE49-F238E27FC236}">
                  <a16:creationId xmlns:a16="http://schemas.microsoft.com/office/drawing/2014/main" id="{94608754-4979-4EE2-AE22-6DAAE2BB1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095"/>
              <a:ext cx="30" cy="17"/>
            </a:xfrm>
            <a:custGeom>
              <a:avLst/>
              <a:gdLst>
                <a:gd name="T0" fmla="*/ 0 w 12"/>
                <a:gd name="T1" fmla="*/ 58 h 7"/>
                <a:gd name="T2" fmla="*/ 188 w 12"/>
                <a:gd name="T3" fmla="*/ 100 h 7"/>
                <a:gd name="T4" fmla="*/ 113 w 12"/>
                <a:gd name="T5" fmla="*/ 29 h 7"/>
                <a:gd name="T6" fmla="*/ 20 w 12"/>
                <a:gd name="T7" fmla="*/ 5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0" y="4"/>
                  </a:moveTo>
                  <a:cubicBezTo>
                    <a:pt x="5" y="0"/>
                    <a:pt x="8" y="5"/>
                    <a:pt x="12" y="7"/>
                  </a:cubicBezTo>
                  <a:cubicBezTo>
                    <a:pt x="10" y="5"/>
                    <a:pt x="10" y="3"/>
                    <a:pt x="7" y="2"/>
                  </a:cubicBezTo>
                  <a:cubicBezTo>
                    <a:pt x="4" y="1"/>
                    <a:pt x="3" y="2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9" name="Freeform 308">
              <a:extLst>
                <a:ext uri="{FF2B5EF4-FFF2-40B4-BE49-F238E27FC236}">
                  <a16:creationId xmlns:a16="http://schemas.microsoft.com/office/drawing/2014/main" id="{F6A10971-052B-44BC-BBEA-8FFE1F4F3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2207"/>
              <a:ext cx="23" cy="18"/>
            </a:xfrm>
            <a:custGeom>
              <a:avLst/>
              <a:gdLst>
                <a:gd name="T0" fmla="*/ 151 w 9"/>
                <a:gd name="T1" fmla="*/ 0 h 7"/>
                <a:gd name="T2" fmla="*/ 84 w 9"/>
                <a:gd name="T3" fmla="*/ 118 h 7"/>
                <a:gd name="T4" fmla="*/ 118 w 9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5" y="1"/>
                    <a:pt x="2" y="3"/>
                    <a:pt x="5" y="7"/>
                  </a:cubicBezTo>
                  <a:cubicBezTo>
                    <a:pt x="0" y="5"/>
                    <a:pt x="3" y="0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0" name="Freeform 309">
              <a:extLst>
                <a:ext uri="{FF2B5EF4-FFF2-40B4-BE49-F238E27FC236}">
                  <a16:creationId xmlns:a16="http://schemas.microsoft.com/office/drawing/2014/main" id="{C7193362-DC7E-474E-AE9D-B0A6262C5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302"/>
              <a:ext cx="42" cy="58"/>
            </a:xfrm>
            <a:custGeom>
              <a:avLst/>
              <a:gdLst>
                <a:gd name="T0" fmla="*/ 0 w 17"/>
                <a:gd name="T1" fmla="*/ 0 h 23"/>
                <a:gd name="T2" fmla="*/ 74 w 17"/>
                <a:gd name="T3" fmla="*/ 222 h 23"/>
                <a:gd name="T4" fmla="*/ 257 w 17"/>
                <a:gd name="T5" fmla="*/ 368 h 23"/>
                <a:gd name="T6" fmla="*/ 257 w 17"/>
                <a:gd name="T7" fmla="*/ 368 h 23"/>
                <a:gd name="T8" fmla="*/ 121 w 17"/>
                <a:gd name="T9" fmla="*/ 209 h 23"/>
                <a:gd name="T10" fmla="*/ 62 w 17"/>
                <a:gd name="T11" fmla="*/ 146 h 23"/>
                <a:gd name="T12" fmla="*/ 12 w 17"/>
                <a:gd name="T13" fmla="*/ 33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3">
                  <a:moveTo>
                    <a:pt x="0" y="0"/>
                  </a:moveTo>
                  <a:cubicBezTo>
                    <a:pt x="1" y="5"/>
                    <a:pt x="1" y="11"/>
                    <a:pt x="5" y="14"/>
                  </a:cubicBezTo>
                  <a:cubicBezTo>
                    <a:pt x="10" y="16"/>
                    <a:pt x="16" y="17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3" y="20"/>
                    <a:pt x="12" y="16"/>
                    <a:pt x="8" y="13"/>
                  </a:cubicBezTo>
                  <a:cubicBezTo>
                    <a:pt x="6" y="12"/>
                    <a:pt x="5" y="11"/>
                    <a:pt x="4" y="9"/>
                  </a:cubicBezTo>
                  <a:cubicBezTo>
                    <a:pt x="2" y="7"/>
                    <a:pt x="3" y="4"/>
                    <a:pt x="1" y="2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1" name="Freeform 310">
              <a:extLst>
                <a:ext uri="{FF2B5EF4-FFF2-40B4-BE49-F238E27FC236}">
                  <a16:creationId xmlns:a16="http://schemas.microsoft.com/office/drawing/2014/main" id="{E1B47E39-36CE-4640-98F4-759BA20E7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492"/>
              <a:ext cx="105" cy="128"/>
            </a:xfrm>
            <a:custGeom>
              <a:avLst/>
              <a:gdLst>
                <a:gd name="T0" fmla="*/ 0 w 42"/>
                <a:gd name="T1" fmla="*/ 0 h 51"/>
                <a:gd name="T2" fmla="*/ 145 w 42"/>
                <a:gd name="T3" fmla="*/ 208 h 51"/>
                <a:gd name="T4" fmla="*/ 395 w 42"/>
                <a:gd name="T5" fmla="*/ 346 h 51"/>
                <a:gd name="T6" fmla="*/ 533 w 42"/>
                <a:gd name="T7" fmla="*/ 585 h 51"/>
                <a:gd name="T8" fmla="*/ 658 w 42"/>
                <a:gd name="T9" fmla="*/ 806 h 51"/>
                <a:gd name="T10" fmla="*/ 533 w 42"/>
                <a:gd name="T11" fmla="*/ 492 h 51"/>
                <a:gd name="T12" fmla="*/ 375 w 42"/>
                <a:gd name="T13" fmla="*/ 301 h 51"/>
                <a:gd name="T14" fmla="*/ 158 w 42"/>
                <a:gd name="T15" fmla="*/ 176 h 51"/>
                <a:gd name="T16" fmla="*/ 33 w 42"/>
                <a:gd name="T17" fmla="*/ 33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51">
                  <a:moveTo>
                    <a:pt x="0" y="0"/>
                  </a:moveTo>
                  <a:cubicBezTo>
                    <a:pt x="3" y="4"/>
                    <a:pt x="5" y="10"/>
                    <a:pt x="9" y="13"/>
                  </a:cubicBezTo>
                  <a:cubicBezTo>
                    <a:pt x="14" y="17"/>
                    <a:pt x="20" y="18"/>
                    <a:pt x="25" y="22"/>
                  </a:cubicBezTo>
                  <a:cubicBezTo>
                    <a:pt x="29" y="26"/>
                    <a:pt x="32" y="32"/>
                    <a:pt x="34" y="37"/>
                  </a:cubicBezTo>
                  <a:cubicBezTo>
                    <a:pt x="36" y="42"/>
                    <a:pt x="39" y="46"/>
                    <a:pt x="42" y="51"/>
                  </a:cubicBezTo>
                  <a:cubicBezTo>
                    <a:pt x="36" y="47"/>
                    <a:pt x="37" y="37"/>
                    <a:pt x="34" y="31"/>
                  </a:cubicBezTo>
                  <a:cubicBezTo>
                    <a:pt x="32" y="26"/>
                    <a:pt x="28" y="22"/>
                    <a:pt x="24" y="19"/>
                  </a:cubicBezTo>
                  <a:cubicBezTo>
                    <a:pt x="19" y="16"/>
                    <a:pt x="14" y="14"/>
                    <a:pt x="10" y="11"/>
                  </a:cubicBezTo>
                  <a:cubicBezTo>
                    <a:pt x="7" y="9"/>
                    <a:pt x="4" y="5"/>
                    <a:pt x="2" y="2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2" name="Freeform 311">
              <a:extLst>
                <a:ext uri="{FF2B5EF4-FFF2-40B4-BE49-F238E27FC236}">
                  <a16:creationId xmlns:a16="http://schemas.microsoft.com/office/drawing/2014/main" id="{32573DF1-DCEA-48B4-A5DC-3F8D994DB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635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63 w 4"/>
                <a:gd name="T3" fmla="*/ 63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0" y="2"/>
                    <a:pt x="1" y="4"/>
                    <a:pt x="4" y="4"/>
                  </a:cubicBezTo>
                  <a:cubicBezTo>
                    <a:pt x="4" y="2"/>
                    <a:pt x="4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3" name="Freeform 312">
              <a:extLst>
                <a:ext uri="{FF2B5EF4-FFF2-40B4-BE49-F238E27FC236}">
                  <a16:creationId xmlns:a16="http://schemas.microsoft.com/office/drawing/2014/main" id="{B9AAEA5F-7525-4DFE-AF18-C4C7AD5A9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620"/>
              <a:ext cx="13" cy="12"/>
            </a:xfrm>
            <a:custGeom>
              <a:avLst/>
              <a:gdLst>
                <a:gd name="T0" fmla="*/ 34 w 5"/>
                <a:gd name="T1" fmla="*/ 0 h 5"/>
                <a:gd name="T2" fmla="*/ 21 w 5"/>
                <a:gd name="T3" fmla="*/ 29 h 5"/>
                <a:gd name="T4" fmla="*/ 34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1"/>
                    <a:pt x="1" y="2"/>
                  </a:cubicBezTo>
                  <a:cubicBezTo>
                    <a:pt x="4" y="5"/>
                    <a:pt x="5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4" name="Freeform 313">
              <a:extLst>
                <a:ext uri="{FF2B5EF4-FFF2-40B4-BE49-F238E27FC236}">
                  <a16:creationId xmlns:a16="http://schemas.microsoft.com/office/drawing/2014/main" id="{6A203990-3A67-48A9-BABD-754DFA683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252"/>
              <a:ext cx="197" cy="155"/>
            </a:xfrm>
            <a:custGeom>
              <a:avLst/>
              <a:gdLst>
                <a:gd name="T0" fmla="*/ 0 w 79"/>
                <a:gd name="T1" fmla="*/ 0 h 62"/>
                <a:gd name="T2" fmla="*/ 436 w 79"/>
                <a:gd name="T3" fmla="*/ 63 h 62"/>
                <a:gd name="T4" fmla="*/ 790 w 79"/>
                <a:gd name="T5" fmla="*/ 145 h 62"/>
                <a:gd name="T6" fmla="*/ 1087 w 79"/>
                <a:gd name="T7" fmla="*/ 488 h 62"/>
                <a:gd name="T8" fmla="*/ 1132 w 79"/>
                <a:gd name="T9" fmla="*/ 750 h 62"/>
                <a:gd name="T10" fmla="*/ 1224 w 79"/>
                <a:gd name="T11" fmla="*/ 970 h 62"/>
                <a:gd name="T12" fmla="*/ 1057 w 79"/>
                <a:gd name="T13" fmla="*/ 563 h 62"/>
                <a:gd name="T14" fmla="*/ 915 w 79"/>
                <a:gd name="T15" fmla="*/ 238 h 62"/>
                <a:gd name="T16" fmla="*/ 262 w 79"/>
                <a:gd name="T17" fmla="*/ 83 h 62"/>
                <a:gd name="T18" fmla="*/ 62 w 79"/>
                <a:gd name="T19" fmla="*/ 0 h 6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62">
                  <a:moveTo>
                    <a:pt x="0" y="0"/>
                  </a:moveTo>
                  <a:cubicBezTo>
                    <a:pt x="10" y="2"/>
                    <a:pt x="18" y="4"/>
                    <a:pt x="28" y="4"/>
                  </a:cubicBezTo>
                  <a:cubicBezTo>
                    <a:pt x="36" y="4"/>
                    <a:pt x="43" y="5"/>
                    <a:pt x="51" y="9"/>
                  </a:cubicBezTo>
                  <a:cubicBezTo>
                    <a:pt x="61" y="13"/>
                    <a:pt x="68" y="21"/>
                    <a:pt x="70" y="31"/>
                  </a:cubicBezTo>
                  <a:cubicBezTo>
                    <a:pt x="71" y="37"/>
                    <a:pt x="72" y="42"/>
                    <a:pt x="73" y="48"/>
                  </a:cubicBezTo>
                  <a:cubicBezTo>
                    <a:pt x="74" y="53"/>
                    <a:pt x="77" y="57"/>
                    <a:pt x="79" y="62"/>
                  </a:cubicBezTo>
                  <a:cubicBezTo>
                    <a:pt x="72" y="57"/>
                    <a:pt x="70" y="44"/>
                    <a:pt x="68" y="36"/>
                  </a:cubicBezTo>
                  <a:cubicBezTo>
                    <a:pt x="67" y="29"/>
                    <a:pt x="64" y="21"/>
                    <a:pt x="59" y="15"/>
                  </a:cubicBezTo>
                  <a:cubicBezTo>
                    <a:pt x="50" y="6"/>
                    <a:pt x="30" y="5"/>
                    <a:pt x="17" y="5"/>
                  </a:cubicBezTo>
                  <a:cubicBezTo>
                    <a:pt x="12" y="5"/>
                    <a:pt x="7" y="5"/>
                    <a:pt x="4" y="0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5" name="Freeform 314">
              <a:extLst>
                <a:ext uri="{FF2B5EF4-FFF2-40B4-BE49-F238E27FC236}">
                  <a16:creationId xmlns:a16="http://schemas.microsoft.com/office/drawing/2014/main" id="{5D3CC373-A065-4977-8EB1-D163C6573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240"/>
              <a:ext cx="30" cy="30"/>
            </a:xfrm>
            <a:custGeom>
              <a:avLst/>
              <a:gdLst>
                <a:gd name="T0" fmla="*/ 188 w 12"/>
                <a:gd name="T1" fmla="*/ 33 h 12"/>
                <a:gd name="T2" fmla="*/ 83 w 12"/>
                <a:gd name="T3" fmla="*/ 188 h 12"/>
                <a:gd name="T4" fmla="*/ 175 w 12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2" y="2"/>
                  </a:moveTo>
                  <a:cubicBezTo>
                    <a:pt x="5" y="0"/>
                    <a:pt x="5" y="8"/>
                    <a:pt x="5" y="12"/>
                  </a:cubicBezTo>
                  <a:cubicBezTo>
                    <a:pt x="0" y="7"/>
                    <a:pt x="6" y="2"/>
                    <a:pt x="11" y="1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6" name="Freeform 315">
              <a:extLst>
                <a:ext uri="{FF2B5EF4-FFF2-40B4-BE49-F238E27FC236}">
                  <a16:creationId xmlns:a16="http://schemas.microsoft.com/office/drawing/2014/main" id="{0C7DFDC1-05F2-4BB2-A4A3-F74414C44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237"/>
              <a:ext cx="10" cy="13"/>
            </a:xfrm>
            <a:custGeom>
              <a:avLst/>
              <a:gdLst>
                <a:gd name="T0" fmla="*/ 63 w 4"/>
                <a:gd name="T1" fmla="*/ 0 h 5"/>
                <a:gd name="T2" fmla="*/ 20 w 4"/>
                <a:gd name="T3" fmla="*/ 88 h 5"/>
                <a:gd name="T4" fmla="*/ 5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1"/>
                    <a:pt x="1" y="3"/>
                    <a:pt x="1" y="5"/>
                  </a:cubicBezTo>
                  <a:cubicBezTo>
                    <a:pt x="0" y="4"/>
                    <a:pt x="0" y="0"/>
                    <a:pt x="3" y="0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7" name="Freeform 316">
              <a:extLst>
                <a:ext uri="{FF2B5EF4-FFF2-40B4-BE49-F238E27FC236}">
                  <a16:creationId xmlns:a16="http://schemas.microsoft.com/office/drawing/2014/main" id="{26E79AA6-202B-454F-A2A4-2F418DDDE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082"/>
              <a:ext cx="90" cy="63"/>
            </a:xfrm>
            <a:custGeom>
              <a:avLst/>
              <a:gdLst>
                <a:gd name="T0" fmla="*/ 0 w 36"/>
                <a:gd name="T1" fmla="*/ 50 h 25"/>
                <a:gd name="T2" fmla="*/ 333 w 36"/>
                <a:gd name="T3" fmla="*/ 83 h 25"/>
                <a:gd name="T4" fmla="*/ 563 w 36"/>
                <a:gd name="T5" fmla="*/ 401 h 25"/>
                <a:gd name="T6" fmla="*/ 313 w 36"/>
                <a:gd name="T7" fmla="*/ 113 h 25"/>
                <a:gd name="T8" fmla="*/ 50 w 36"/>
                <a:gd name="T9" fmla="*/ 5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5">
                  <a:moveTo>
                    <a:pt x="0" y="3"/>
                  </a:moveTo>
                  <a:cubicBezTo>
                    <a:pt x="4" y="0"/>
                    <a:pt x="16" y="3"/>
                    <a:pt x="21" y="5"/>
                  </a:cubicBezTo>
                  <a:cubicBezTo>
                    <a:pt x="29" y="9"/>
                    <a:pt x="34" y="17"/>
                    <a:pt x="36" y="25"/>
                  </a:cubicBezTo>
                  <a:cubicBezTo>
                    <a:pt x="31" y="18"/>
                    <a:pt x="27" y="11"/>
                    <a:pt x="20" y="7"/>
                  </a:cubicBezTo>
                  <a:cubicBezTo>
                    <a:pt x="16" y="6"/>
                    <a:pt x="5" y="1"/>
                    <a:pt x="3" y="3"/>
                  </a:cubicBezTo>
                </a:path>
              </a:pathLst>
            </a:custGeom>
            <a:solidFill>
              <a:srgbClr val="F4C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8" name="Freeform 317">
              <a:extLst>
                <a:ext uri="{FF2B5EF4-FFF2-40B4-BE49-F238E27FC236}">
                  <a16:creationId xmlns:a16="http://schemas.microsoft.com/office/drawing/2014/main" id="{38A447DB-6635-40ED-A34F-A30F2D7BC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072"/>
              <a:ext cx="52" cy="63"/>
            </a:xfrm>
            <a:custGeom>
              <a:avLst/>
              <a:gdLst>
                <a:gd name="T0" fmla="*/ 319 w 21"/>
                <a:gd name="T1" fmla="*/ 0 h 25"/>
                <a:gd name="T2" fmla="*/ 12 w 21"/>
                <a:gd name="T3" fmla="*/ 401 h 25"/>
                <a:gd name="T4" fmla="*/ 307 w 2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21" y="0"/>
                  </a:moveTo>
                  <a:cubicBezTo>
                    <a:pt x="10" y="1"/>
                    <a:pt x="0" y="15"/>
                    <a:pt x="1" y="25"/>
                  </a:cubicBezTo>
                  <a:cubicBezTo>
                    <a:pt x="1" y="17"/>
                    <a:pt x="12" y="3"/>
                    <a:pt x="20" y="0"/>
                  </a:cubicBezTo>
                </a:path>
              </a:pathLst>
            </a:custGeom>
            <a:solidFill>
              <a:srgbClr val="F4C1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9" name="Freeform 318">
              <a:extLst>
                <a:ext uri="{FF2B5EF4-FFF2-40B4-BE49-F238E27FC236}">
                  <a16:creationId xmlns:a16="http://schemas.microsoft.com/office/drawing/2014/main" id="{FC3C5EF7-167F-4985-A62E-9223D35B4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045"/>
              <a:ext cx="215" cy="165"/>
            </a:xfrm>
            <a:custGeom>
              <a:avLst/>
              <a:gdLst>
                <a:gd name="T0" fmla="*/ 375 w 86"/>
                <a:gd name="T1" fmla="*/ 0 h 66"/>
                <a:gd name="T2" fmla="*/ 63 w 86"/>
                <a:gd name="T3" fmla="*/ 313 h 66"/>
                <a:gd name="T4" fmla="*/ 238 w 86"/>
                <a:gd name="T5" fmla="*/ 813 h 66"/>
                <a:gd name="T6" fmla="*/ 408 w 86"/>
                <a:gd name="T7" fmla="*/ 1000 h 66"/>
                <a:gd name="T8" fmla="*/ 533 w 86"/>
                <a:gd name="T9" fmla="*/ 938 h 66"/>
                <a:gd name="T10" fmla="*/ 1033 w 86"/>
                <a:gd name="T11" fmla="*/ 783 h 66"/>
                <a:gd name="T12" fmla="*/ 750 w 86"/>
                <a:gd name="T13" fmla="*/ 158 h 66"/>
                <a:gd name="T14" fmla="*/ 375 w 86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66">
                  <a:moveTo>
                    <a:pt x="24" y="0"/>
                  </a:moveTo>
                  <a:cubicBezTo>
                    <a:pt x="15" y="1"/>
                    <a:pt x="7" y="12"/>
                    <a:pt x="4" y="20"/>
                  </a:cubicBezTo>
                  <a:cubicBezTo>
                    <a:pt x="0" y="32"/>
                    <a:pt x="8" y="43"/>
                    <a:pt x="15" y="52"/>
                  </a:cubicBezTo>
                  <a:cubicBezTo>
                    <a:pt x="18" y="56"/>
                    <a:pt x="21" y="61"/>
                    <a:pt x="26" y="64"/>
                  </a:cubicBezTo>
                  <a:cubicBezTo>
                    <a:pt x="31" y="66"/>
                    <a:pt x="31" y="64"/>
                    <a:pt x="34" y="60"/>
                  </a:cubicBezTo>
                  <a:cubicBezTo>
                    <a:pt x="44" y="49"/>
                    <a:pt x="55" y="55"/>
                    <a:pt x="66" y="50"/>
                  </a:cubicBezTo>
                  <a:cubicBezTo>
                    <a:pt x="86" y="41"/>
                    <a:pt x="58" y="15"/>
                    <a:pt x="48" y="10"/>
                  </a:cubicBezTo>
                  <a:cubicBezTo>
                    <a:pt x="40" y="6"/>
                    <a:pt x="31" y="3"/>
                    <a:pt x="24" y="0"/>
                  </a:cubicBezTo>
                </a:path>
              </a:pathLst>
            </a:custGeom>
            <a:solidFill>
              <a:srgbClr val="E64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0" name="Freeform 319">
              <a:extLst>
                <a:ext uri="{FF2B5EF4-FFF2-40B4-BE49-F238E27FC236}">
                  <a16:creationId xmlns:a16="http://schemas.microsoft.com/office/drawing/2014/main" id="{B9418432-CB46-4087-989F-199E93DF5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2115"/>
              <a:ext cx="110" cy="57"/>
            </a:xfrm>
            <a:custGeom>
              <a:avLst/>
              <a:gdLst>
                <a:gd name="T0" fmla="*/ 50 w 44"/>
                <a:gd name="T1" fmla="*/ 104 h 23"/>
                <a:gd name="T2" fmla="*/ 220 w 44"/>
                <a:gd name="T3" fmla="*/ 320 h 23"/>
                <a:gd name="T4" fmla="*/ 408 w 44"/>
                <a:gd name="T5" fmla="*/ 245 h 23"/>
                <a:gd name="T6" fmla="*/ 595 w 44"/>
                <a:gd name="T7" fmla="*/ 228 h 23"/>
                <a:gd name="T8" fmla="*/ 470 w 44"/>
                <a:gd name="T9" fmla="*/ 30 h 23"/>
                <a:gd name="T10" fmla="*/ 158 w 44"/>
                <a:gd name="T11" fmla="*/ 10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3">
                  <a:moveTo>
                    <a:pt x="3" y="7"/>
                  </a:moveTo>
                  <a:cubicBezTo>
                    <a:pt x="0" y="14"/>
                    <a:pt x="8" y="23"/>
                    <a:pt x="14" y="21"/>
                  </a:cubicBezTo>
                  <a:cubicBezTo>
                    <a:pt x="19" y="20"/>
                    <a:pt x="22" y="17"/>
                    <a:pt x="26" y="16"/>
                  </a:cubicBezTo>
                  <a:cubicBezTo>
                    <a:pt x="29" y="16"/>
                    <a:pt x="35" y="17"/>
                    <a:pt x="38" y="15"/>
                  </a:cubicBezTo>
                  <a:cubicBezTo>
                    <a:pt x="44" y="10"/>
                    <a:pt x="35" y="3"/>
                    <a:pt x="30" y="2"/>
                  </a:cubicBezTo>
                  <a:cubicBezTo>
                    <a:pt x="24" y="0"/>
                    <a:pt x="16" y="3"/>
                    <a:pt x="10" y="7"/>
                  </a:cubicBezTo>
                </a:path>
              </a:pathLst>
            </a:custGeom>
            <a:solidFill>
              <a:srgbClr val="E75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1" name="Freeform 320">
              <a:extLst>
                <a:ext uri="{FF2B5EF4-FFF2-40B4-BE49-F238E27FC236}">
                  <a16:creationId xmlns:a16="http://schemas.microsoft.com/office/drawing/2014/main" id="{27B2DA11-E1D2-4A38-B130-E7F5AADC4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090"/>
              <a:ext cx="52" cy="40"/>
            </a:xfrm>
            <a:custGeom>
              <a:avLst/>
              <a:gdLst>
                <a:gd name="T0" fmla="*/ 0 w 21"/>
                <a:gd name="T1" fmla="*/ 0 h 16"/>
                <a:gd name="T2" fmla="*/ 319 w 21"/>
                <a:gd name="T3" fmla="*/ 250 h 16"/>
                <a:gd name="T4" fmla="*/ 12 w 21"/>
                <a:gd name="T5" fmla="*/ 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0" y="0"/>
                  </a:moveTo>
                  <a:cubicBezTo>
                    <a:pt x="7" y="2"/>
                    <a:pt x="18" y="7"/>
                    <a:pt x="21" y="16"/>
                  </a:cubicBezTo>
                  <a:cubicBezTo>
                    <a:pt x="14" y="11"/>
                    <a:pt x="9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2" name="Freeform 321">
              <a:extLst>
                <a:ext uri="{FF2B5EF4-FFF2-40B4-BE49-F238E27FC236}">
                  <a16:creationId xmlns:a16="http://schemas.microsoft.com/office/drawing/2014/main" id="{21D349DB-05BD-4CA5-A865-EDED55B21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2072"/>
              <a:ext cx="35" cy="45"/>
            </a:xfrm>
            <a:custGeom>
              <a:avLst/>
              <a:gdLst>
                <a:gd name="T0" fmla="*/ 220 w 14"/>
                <a:gd name="T1" fmla="*/ 20 h 18"/>
                <a:gd name="T2" fmla="*/ 0 w 14"/>
                <a:gd name="T3" fmla="*/ 283 h 18"/>
                <a:gd name="T4" fmla="*/ 208 w 14"/>
                <a:gd name="T5" fmla="*/ 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14" y="1"/>
                  </a:moveTo>
                  <a:cubicBezTo>
                    <a:pt x="6" y="0"/>
                    <a:pt x="2" y="12"/>
                    <a:pt x="0" y="18"/>
                  </a:cubicBezTo>
                  <a:cubicBezTo>
                    <a:pt x="0" y="13"/>
                    <a:pt x="8" y="4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3" name="Oval 322">
              <a:extLst>
                <a:ext uri="{FF2B5EF4-FFF2-40B4-BE49-F238E27FC236}">
                  <a16:creationId xmlns:a16="http://schemas.microsoft.com/office/drawing/2014/main" id="{BBD3A893-F370-4EC6-BBD5-D29390C53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2135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74" name="Oval 323">
              <a:extLst>
                <a:ext uri="{FF2B5EF4-FFF2-40B4-BE49-F238E27FC236}">
                  <a16:creationId xmlns:a16="http://schemas.microsoft.com/office/drawing/2014/main" id="{7B37CB2F-B631-482D-BD42-A4AAF110E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5" y="2152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75" name="Oval 324">
              <a:extLst>
                <a:ext uri="{FF2B5EF4-FFF2-40B4-BE49-F238E27FC236}">
                  <a16:creationId xmlns:a16="http://schemas.microsoft.com/office/drawing/2014/main" id="{A3C9870B-AE7A-4753-9487-87878F3C9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2070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76" name="Oval 325">
              <a:extLst>
                <a:ext uri="{FF2B5EF4-FFF2-40B4-BE49-F238E27FC236}">
                  <a16:creationId xmlns:a16="http://schemas.microsoft.com/office/drawing/2014/main" id="{1EC145AC-802F-4F35-A85E-68DF988CE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" y="2070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77" name="Oval 326">
              <a:extLst>
                <a:ext uri="{FF2B5EF4-FFF2-40B4-BE49-F238E27FC236}">
                  <a16:creationId xmlns:a16="http://schemas.microsoft.com/office/drawing/2014/main" id="{323ABCD7-5D6F-4CF6-BB71-EFD055FF2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2105"/>
              <a:ext cx="8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78" name="Oval 327">
              <a:extLst>
                <a:ext uri="{FF2B5EF4-FFF2-40B4-BE49-F238E27FC236}">
                  <a16:creationId xmlns:a16="http://schemas.microsoft.com/office/drawing/2014/main" id="{1CE674E8-914B-40C3-9C62-564F0FA7E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2115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79" name="Oval 328">
              <a:extLst>
                <a:ext uri="{FF2B5EF4-FFF2-40B4-BE49-F238E27FC236}">
                  <a16:creationId xmlns:a16="http://schemas.microsoft.com/office/drawing/2014/main" id="{C8EA16E7-6A44-4C1F-8A0B-48255CD5F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0" y="2110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80" name="Oval 329">
              <a:extLst>
                <a:ext uri="{FF2B5EF4-FFF2-40B4-BE49-F238E27FC236}">
                  <a16:creationId xmlns:a16="http://schemas.microsoft.com/office/drawing/2014/main" id="{78A77587-25B5-44F2-828B-78A524AB6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220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81" name="Oval 330">
              <a:extLst>
                <a:ext uri="{FF2B5EF4-FFF2-40B4-BE49-F238E27FC236}">
                  <a16:creationId xmlns:a16="http://schemas.microsoft.com/office/drawing/2014/main" id="{BFF939C8-D136-4AE5-A5D3-7D51A293C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2202"/>
              <a:ext cx="7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82" name="Oval 331">
              <a:extLst>
                <a:ext uri="{FF2B5EF4-FFF2-40B4-BE49-F238E27FC236}">
                  <a16:creationId xmlns:a16="http://schemas.microsoft.com/office/drawing/2014/main" id="{9BADB5D3-C5DC-4FD5-AA8D-29AF3E0BA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0" y="2110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83" name="Oval 332">
              <a:extLst>
                <a:ext uri="{FF2B5EF4-FFF2-40B4-BE49-F238E27FC236}">
                  <a16:creationId xmlns:a16="http://schemas.microsoft.com/office/drawing/2014/main" id="{FB7AFBFB-290D-4CFE-81C2-F807DF7FC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2130"/>
              <a:ext cx="25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84" name="Oval 333">
              <a:extLst>
                <a:ext uri="{FF2B5EF4-FFF2-40B4-BE49-F238E27FC236}">
                  <a16:creationId xmlns:a16="http://schemas.microsoft.com/office/drawing/2014/main" id="{6481CB3E-9588-4BA2-AE9B-C77B4E757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2157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85" name="Oval 334">
              <a:extLst>
                <a:ext uri="{FF2B5EF4-FFF2-40B4-BE49-F238E27FC236}">
                  <a16:creationId xmlns:a16="http://schemas.microsoft.com/office/drawing/2014/main" id="{CC141AA9-398F-48FB-A12C-12946E7EF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317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86" name="Oval 335">
              <a:extLst>
                <a:ext uri="{FF2B5EF4-FFF2-40B4-BE49-F238E27FC236}">
                  <a16:creationId xmlns:a16="http://schemas.microsoft.com/office/drawing/2014/main" id="{0759BF08-DC93-43C4-BDED-2224F855C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7" y="2335"/>
              <a:ext cx="13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87" name="Freeform 336">
              <a:extLst>
                <a:ext uri="{FF2B5EF4-FFF2-40B4-BE49-F238E27FC236}">
                  <a16:creationId xmlns:a16="http://schemas.microsoft.com/office/drawing/2014/main" id="{6ECDE8EE-71A0-4166-BF36-F89156EE4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527"/>
              <a:ext cx="25" cy="88"/>
            </a:xfrm>
            <a:custGeom>
              <a:avLst/>
              <a:gdLst>
                <a:gd name="T0" fmla="*/ 0 w 10"/>
                <a:gd name="T1" fmla="*/ 556 h 35"/>
                <a:gd name="T2" fmla="*/ 95 w 10"/>
                <a:gd name="T3" fmla="*/ 410 h 35"/>
                <a:gd name="T4" fmla="*/ 125 w 10"/>
                <a:gd name="T5" fmla="*/ 254 h 35"/>
                <a:gd name="T6" fmla="*/ 113 w 10"/>
                <a:gd name="T7" fmla="*/ 96 h 35"/>
                <a:gd name="T8" fmla="*/ 95 w 10"/>
                <a:gd name="T9" fmla="*/ 0 h 35"/>
                <a:gd name="T10" fmla="*/ 125 w 10"/>
                <a:gd name="T11" fmla="*/ 380 h 35"/>
                <a:gd name="T12" fmla="*/ 83 w 10"/>
                <a:gd name="T13" fmla="*/ 493 h 35"/>
                <a:gd name="T14" fmla="*/ 33 w 10"/>
                <a:gd name="T15" fmla="*/ 556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35">
                  <a:moveTo>
                    <a:pt x="0" y="35"/>
                  </a:moveTo>
                  <a:cubicBezTo>
                    <a:pt x="3" y="33"/>
                    <a:pt x="5" y="29"/>
                    <a:pt x="6" y="26"/>
                  </a:cubicBezTo>
                  <a:cubicBezTo>
                    <a:pt x="7" y="22"/>
                    <a:pt x="7" y="19"/>
                    <a:pt x="8" y="16"/>
                  </a:cubicBezTo>
                  <a:cubicBezTo>
                    <a:pt x="8" y="12"/>
                    <a:pt x="8" y="9"/>
                    <a:pt x="7" y="6"/>
                  </a:cubicBezTo>
                  <a:cubicBezTo>
                    <a:pt x="7" y="4"/>
                    <a:pt x="6" y="2"/>
                    <a:pt x="6" y="0"/>
                  </a:cubicBezTo>
                  <a:cubicBezTo>
                    <a:pt x="10" y="7"/>
                    <a:pt x="9" y="17"/>
                    <a:pt x="8" y="24"/>
                  </a:cubicBezTo>
                  <a:cubicBezTo>
                    <a:pt x="7" y="26"/>
                    <a:pt x="6" y="29"/>
                    <a:pt x="5" y="31"/>
                  </a:cubicBezTo>
                  <a:cubicBezTo>
                    <a:pt x="5" y="32"/>
                    <a:pt x="3" y="34"/>
                    <a:pt x="2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88" name="Freeform 337">
              <a:extLst>
                <a:ext uri="{FF2B5EF4-FFF2-40B4-BE49-F238E27FC236}">
                  <a16:creationId xmlns:a16="http://schemas.microsoft.com/office/drawing/2014/main" id="{A4B87C77-4FC5-4B86-8696-43946A4E4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397"/>
              <a:ext cx="35" cy="35"/>
            </a:xfrm>
            <a:custGeom>
              <a:avLst/>
              <a:gdLst>
                <a:gd name="T0" fmla="*/ 0 w 14"/>
                <a:gd name="T1" fmla="*/ 20 h 14"/>
                <a:gd name="T2" fmla="*/ 125 w 14"/>
                <a:gd name="T3" fmla="*/ 95 h 14"/>
                <a:gd name="T4" fmla="*/ 220 w 14"/>
                <a:gd name="T5" fmla="*/ 220 h 14"/>
                <a:gd name="T6" fmla="*/ 113 w 14"/>
                <a:gd name="T7" fmla="*/ 50 h 14"/>
                <a:gd name="T8" fmla="*/ 20 w 14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0" y="1"/>
                  </a:moveTo>
                  <a:cubicBezTo>
                    <a:pt x="3" y="2"/>
                    <a:pt x="5" y="4"/>
                    <a:pt x="8" y="6"/>
                  </a:cubicBezTo>
                  <a:cubicBezTo>
                    <a:pt x="10" y="8"/>
                    <a:pt x="14" y="11"/>
                    <a:pt x="14" y="14"/>
                  </a:cubicBezTo>
                  <a:cubicBezTo>
                    <a:pt x="12" y="11"/>
                    <a:pt x="10" y="7"/>
                    <a:pt x="7" y="3"/>
                  </a:cubicBezTo>
                  <a:cubicBezTo>
                    <a:pt x="6" y="2"/>
                    <a:pt x="3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89" name="Oval 338">
              <a:extLst>
                <a:ext uri="{FF2B5EF4-FFF2-40B4-BE49-F238E27FC236}">
                  <a16:creationId xmlns:a16="http://schemas.microsoft.com/office/drawing/2014/main" id="{94C15CD1-E2B7-48C2-8994-919340CE7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" y="1690"/>
              <a:ext cx="18" cy="20"/>
            </a:xfrm>
            <a:prstGeom prst="ellipse">
              <a:avLst/>
            </a:pr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90" name="Oval 339">
              <a:extLst>
                <a:ext uri="{FF2B5EF4-FFF2-40B4-BE49-F238E27FC236}">
                  <a16:creationId xmlns:a16="http://schemas.microsoft.com/office/drawing/2014/main" id="{0B59E2FA-CD8B-422D-BBAF-9651792B5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7" y="1707"/>
              <a:ext cx="10" cy="10"/>
            </a:xfrm>
            <a:prstGeom prst="ellipse">
              <a:avLst/>
            </a:pr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91" name="Oval 340">
              <a:extLst>
                <a:ext uri="{FF2B5EF4-FFF2-40B4-BE49-F238E27FC236}">
                  <a16:creationId xmlns:a16="http://schemas.microsoft.com/office/drawing/2014/main" id="{90FF6C17-D487-496C-8182-983CE74A8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2040"/>
              <a:ext cx="13" cy="15"/>
            </a:xfrm>
            <a:prstGeom prst="ellipse">
              <a:avLst/>
            </a:pr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92" name="Oval 341">
              <a:extLst>
                <a:ext uri="{FF2B5EF4-FFF2-40B4-BE49-F238E27FC236}">
                  <a16:creationId xmlns:a16="http://schemas.microsoft.com/office/drawing/2014/main" id="{B714EA7D-8CB5-499B-ABBB-A9EEE25AE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0" y="2025"/>
              <a:ext cx="30" cy="27"/>
            </a:xfrm>
            <a:prstGeom prst="ellipse">
              <a:avLst/>
            </a:pr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993" name="Freeform 342">
              <a:extLst>
                <a:ext uri="{FF2B5EF4-FFF2-40B4-BE49-F238E27FC236}">
                  <a16:creationId xmlns:a16="http://schemas.microsoft.com/office/drawing/2014/main" id="{F4FA4D5C-DAAC-4130-8F5C-7C2F20A96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282"/>
              <a:ext cx="257" cy="283"/>
            </a:xfrm>
            <a:custGeom>
              <a:avLst/>
              <a:gdLst>
                <a:gd name="T0" fmla="*/ 167 w 103"/>
                <a:gd name="T1" fmla="*/ 175 h 113"/>
                <a:gd name="T2" fmla="*/ 105 w 103"/>
                <a:gd name="T3" fmla="*/ 175 h 113"/>
                <a:gd name="T4" fmla="*/ 636 w 103"/>
                <a:gd name="T5" fmla="*/ 376 h 113"/>
                <a:gd name="T6" fmla="*/ 883 w 103"/>
                <a:gd name="T7" fmla="*/ 929 h 113"/>
                <a:gd name="T8" fmla="*/ 1215 w 103"/>
                <a:gd name="T9" fmla="*/ 1347 h 113"/>
                <a:gd name="T10" fmla="*/ 1557 w 103"/>
                <a:gd name="T11" fmla="*/ 1430 h 113"/>
                <a:gd name="T12" fmla="*/ 1287 w 103"/>
                <a:gd name="T13" fmla="*/ 846 h 113"/>
                <a:gd name="T14" fmla="*/ 1120 w 103"/>
                <a:gd name="T15" fmla="*/ 301 h 113"/>
                <a:gd name="T16" fmla="*/ 167 w 103"/>
                <a:gd name="T17" fmla="*/ 125 h 1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13">
                  <a:moveTo>
                    <a:pt x="11" y="11"/>
                  </a:moveTo>
                  <a:cubicBezTo>
                    <a:pt x="10" y="11"/>
                    <a:pt x="8" y="11"/>
                    <a:pt x="7" y="11"/>
                  </a:cubicBezTo>
                  <a:cubicBezTo>
                    <a:pt x="0" y="25"/>
                    <a:pt x="33" y="20"/>
                    <a:pt x="41" y="24"/>
                  </a:cubicBezTo>
                  <a:cubicBezTo>
                    <a:pt x="56" y="32"/>
                    <a:pt x="53" y="46"/>
                    <a:pt x="57" y="59"/>
                  </a:cubicBezTo>
                  <a:cubicBezTo>
                    <a:pt x="61" y="72"/>
                    <a:pt x="70" y="75"/>
                    <a:pt x="78" y="86"/>
                  </a:cubicBezTo>
                  <a:cubicBezTo>
                    <a:pt x="84" y="95"/>
                    <a:pt x="96" y="113"/>
                    <a:pt x="100" y="91"/>
                  </a:cubicBezTo>
                  <a:cubicBezTo>
                    <a:pt x="103" y="75"/>
                    <a:pt x="88" y="66"/>
                    <a:pt x="83" y="54"/>
                  </a:cubicBezTo>
                  <a:cubicBezTo>
                    <a:pt x="77" y="42"/>
                    <a:pt x="82" y="28"/>
                    <a:pt x="72" y="19"/>
                  </a:cubicBezTo>
                  <a:cubicBezTo>
                    <a:pt x="52" y="0"/>
                    <a:pt x="32" y="16"/>
                    <a:pt x="11" y="8"/>
                  </a:cubicBezTo>
                </a:path>
              </a:pathLst>
            </a:custGeom>
            <a:solidFill>
              <a:srgbClr val="E645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4" name="Freeform 343">
              <a:extLst>
                <a:ext uri="{FF2B5EF4-FFF2-40B4-BE49-F238E27FC236}">
                  <a16:creationId xmlns:a16="http://schemas.microsoft.com/office/drawing/2014/main" id="{64A760AE-EDAA-4C7E-B97C-DA8489325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147"/>
              <a:ext cx="280" cy="228"/>
            </a:xfrm>
            <a:custGeom>
              <a:avLst/>
              <a:gdLst>
                <a:gd name="T0" fmla="*/ 0 w 112"/>
                <a:gd name="T1" fmla="*/ 0 h 91"/>
                <a:gd name="T2" fmla="*/ 1220 w 112"/>
                <a:gd name="T3" fmla="*/ 1022 h 91"/>
                <a:gd name="T4" fmla="*/ 1250 w 112"/>
                <a:gd name="T5" fmla="*/ 960 h 91"/>
                <a:gd name="T6" fmla="*/ 1750 w 112"/>
                <a:gd name="T7" fmla="*/ 1431 h 91"/>
                <a:gd name="T8" fmla="*/ 1050 w 112"/>
                <a:gd name="T9" fmla="*/ 1381 h 91"/>
                <a:gd name="T10" fmla="*/ 1095 w 112"/>
                <a:gd name="T11" fmla="*/ 1305 h 91"/>
                <a:gd name="T12" fmla="*/ 0 w 112"/>
                <a:gd name="T13" fmla="*/ 0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91">
                  <a:moveTo>
                    <a:pt x="0" y="0"/>
                  </a:moveTo>
                  <a:cubicBezTo>
                    <a:pt x="0" y="0"/>
                    <a:pt x="14" y="48"/>
                    <a:pt x="78" y="65"/>
                  </a:cubicBezTo>
                  <a:cubicBezTo>
                    <a:pt x="80" y="61"/>
                    <a:pt x="80" y="61"/>
                    <a:pt x="80" y="61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21" y="55"/>
                    <a:pt x="0" y="0"/>
                  </a:cubicBezTo>
                  <a:close/>
                </a:path>
              </a:pathLst>
            </a:custGeom>
            <a:solidFill>
              <a:srgbClr val="E42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5" name="Freeform 344">
              <a:extLst>
                <a:ext uri="{FF2B5EF4-FFF2-40B4-BE49-F238E27FC236}">
                  <a16:creationId xmlns:a16="http://schemas.microsoft.com/office/drawing/2014/main" id="{58DACA3A-8EC1-46A2-A720-24107A41B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147"/>
              <a:ext cx="295" cy="230"/>
            </a:xfrm>
            <a:custGeom>
              <a:avLst/>
              <a:gdLst>
                <a:gd name="T0" fmla="*/ 0 w 118"/>
                <a:gd name="T1" fmla="*/ 0 h 92"/>
                <a:gd name="T2" fmla="*/ 1283 w 118"/>
                <a:gd name="T3" fmla="*/ 925 h 92"/>
                <a:gd name="T4" fmla="*/ 1313 w 118"/>
                <a:gd name="T5" fmla="*/ 658 h 92"/>
                <a:gd name="T6" fmla="*/ 1845 w 118"/>
                <a:gd name="T7" fmla="*/ 1300 h 92"/>
                <a:gd name="T8" fmla="*/ 1020 w 118"/>
                <a:gd name="T9" fmla="*/ 1438 h 92"/>
                <a:gd name="T10" fmla="*/ 1175 w 118"/>
                <a:gd name="T11" fmla="*/ 1220 h 92"/>
                <a:gd name="T12" fmla="*/ 0 w 118"/>
                <a:gd name="T13" fmla="*/ 0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92">
                  <a:moveTo>
                    <a:pt x="0" y="0"/>
                  </a:moveTo>
                  <a:cubicBezTo>
                    <a:pt x="0" y="0"/>
                    <a:pt x="17" y="46"/>
                    <a:pt x="82" y="59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118" y="83"/>
                    <a:pt x="118" y="83"/>
                    <a:pt x="118" y="83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75" y="78"/>
                    <a:pt x="75" y="78"/>
                    <a:pt x="75" y="78"/>
                  </a:cubicBezTo>
                  <a:cubicBezTo>
                    <a:pt x="75" y="78"/>
                    <a:pt x="24" y="53"/>
                    <a:pt x="0" y="0"/>
                  </a:cubicBezTo>
                  <a:close/>
                </a:path>
              </a:pathLst>
            </a:custGeom>
            <a:solidFill>
              <a:srgbClr val="87B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6" name="Freeform 345">
              <a:extLst>
                <a:ext uri="{FF2B5EF4-FFF2-40B4-BE49-F238E27FC236}">
                  <a16:creationId xmlns:a16="http://schemas.microsoft.com/office/drawing/2014/main" id="{BD8F553B-D613-4A1C-9DC0-ABF7DC669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147"/>
              <a:ext cx="295" cy="230"/>
            </a:xfrm>
            <a:custGeom>
              <a:avLst/>
              <a:gdLst>
                <a:gd name="T0" fmla="*/ 0 w 118"/>
                <a:gd name="T1" fmla="*/ 0 h 92"/>
                <a:gd name="T2" fmla="*/ 1283 w 118"/>
                <a:gd name="T3" fmla="*/ 925 h 92"/>
                <a:gd name="T4" fmla="*/ 1313 w 118"/>
                <a:gd name="T5" fmla="*/ 658 h 92"/>
                <a:gd name="T6" fmla="*/ 1845 w 118"/>
                <a:gd name="T7" fmla="*/ 1300 h 92"/>
                <a:gd name="T8" fmla="*/ 1020 w 118"/>
                <a:gd name="T9" fmla="*/ 1438 h 92"/>
                <a:gd name="T10" fmla="*/ 1175 w 118"/>
                <a:gd name="T11" fmla="*/ 1220 h 92"/>
                <a:gd name="T12" fmla="*/ 0 w 118"/>
                <a:gd name="T13" fmla="*/ 0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92">
                  <a:moveTo>
                    <a:pt x="0" y="0"/>
                  </a:moveTo>
                  <a:cubicBezTo>
                    <a:pt x="0" y="0"/>
                    <a:pt x="17" y="46"/>
                    <a:pt x="82" y="59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118" y="83"/>
                    <a:pt x="118" y="83"/>
                    <a:pt x="118" y="83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75" y="78"/>
                    <a:pt x="75" y="78"/>
                    <a:pt x="75" y="78"/>
                  </a:cubicBezTo>
                  <a:cubicBezTo>
                    <a:pt x="75" y="78"/>
                    <a:pt x="24" y="53"/>
                    <a:pt x="0" y="0"/>
                  </a:cubicBezTo>
                  <a:close/>
                </a:path>
              </a:pathLst>
            </a:custGeom>
            <a:noFill/>
            <a:ln w="7938" cap="flat">
              <a:solidFill>
                <a:srgbClr val="FC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7" name="Freeform 346">
              <a:extLst>
                <a:ext uri="{FF2B5EF4-FFF2-40B4-BE49-F238E27FC236}">
                  <a16:creationId xmlns:a16="http://schemas.microsoft.com/office/drawing/2014/main" id="{6F58CA4A-6263-426C-9961-A7F0696FD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840"/>
              <a:ext cx="260" cy="217"/>
            </a:xfrm>
            <a:custGeom>
              <a:avLst/>
              <a:gdLst>
                <a:gd name="T0" fmla="*/ 50 w 104"/>
                <a:gd name="T1" fmla="*/ 511 h 87"/>
                <a:gd name="T2" fmla="*/ 750 w 104"/>
                <a:gd name="T3" fmla="*/ 167 h 87"/>
                <a:gd name="T4" fmla="*/ 1625 w 104"/>
                <a:gd name="T5" fmla="*/ 92 h 87"/>
                <a:gd name="T6" fmla="*/ 1175 w 104"/>
                <a:gd name="T7" fmla="*/ 217 h 87"/>
                <a:gd name="T8" fmla="*/ 688 w 104"/>
                <a:gd name="T9" fmla="*/ 436 h 87"/>
                <a:gd name="T10" fmla="*/ 238 w 104"/>
                <a:gd name="T11" fmla="*/ 1349 h 87"/>
                <a:gd name="T12" fmla="*/ 0 w 104"/>
                <a:gd name="T13" fmla="*/ 758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87">
                  <a:moveTo>
                    <a:pt x="3" y="33"/>
                  </a:moveTo>
                  <a:cubicBezTo>
                    <a:pt x="8" y="17"/>
                    <a:pt x="34" y="14"/>
                    <a:pt x="48" y="11"/>
                  </a:cubicBezTo>
                  <a:cubicBezTo>
                    <a:pt x="66" y="8"/>
                    <a:pt x="86" y="0"/>
                    <a:pt x="104" y="6"/>
                  </a:cubicBezTo>
                  <a:cubicBezTo>
                    <a:pt x="97" y="10"/>
                    <a:pt x="84" y="11"/>
                    <a:pt x="75" y="14"/>
                  </a:cubicBezTo>
                  <a:cubicBezTo>
                    <a:pt x="64" y="18"/>
                    <a:pt x="54" y="22"/>
                    <a:pt x="44" y="28"/>
                  </a:cubicBezTo>
                  <a:cubicBezTo>
                    <a:pt x="23" y="41"/>
                    <a:pt x="16" y="64"/>
                    <a:pt x="15" y="87"/>
                  </a:cubicBezTo>
                  <a:cubicBezTo>
                    <a:pt x="8" y="77"/>
                    <a:pt x="3" y="61"/>
                    <a:pt x="0" y="49"/>
                  </a:cubicBezTo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8" name="Freeform 347">
              <a:extLst>
                <a:ext uri="{FF2B5EF4-FFF2-40B4-BE49-F238E27FC236}">
                  <a16:creationId xmlns:a16="http://schemas.microsoft.com/office/drawing/2014/main" id="{4F88091C-1AB1-4E30-B592-80EF66185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382"/>
              <a:ext cx="258" cy="405"/>
            </a:xfrm>
            <a:custGeom>
              <a:avLst/>
              <a:gdLst>
                <a:gd name="T0" fmla="*/ 1272 w 103"/>
                <a:gd name="T1" fmla="*/ 0 h 162"/>
                <a:gd name="T2" fmla="*/ 1350 w 103"/>
                <a:gd name="T3" fmla="*/ 625 h 162"/>
                <a:gd name="T4" fmla="*/ 972 w 103"/>
                <a:gd name="T5" fmla="*/ 958 h 162"/>
                <a:gd name="T6" fmla="*/ 376 w 103"/>
                <a:gd name="T7" fmla="*/ 1363 h 162"/>
                <a:gd name="T8" fmla="*/ 20 w 103"/>
                <a:gd name="T9" fmla="*/ 2533 h 162"/>
                <a:gd name="T10" fmla="*/ 426 w 103"/>
                <a:gd name="T11" fmla="*/ 1658 h 162"/>
                <a:gd name="T12" fmla="*/ 1305 w 103"/>
                <a:gd name="T13" fmla="*/ 958 h 162"/>
                <a:gd name="T14" fmla="*/ 1272 w 103"/>
                <a:gd name="T15" fmla="*/ 20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162">
                  <a:moveTo>
                    <a:pt x="81" y="0"/>
                  </a:moveTo>
                  <a:cubicBezTo>
                    <a:pt x="83" y="12"/>
                    <a:pt x="90" y="27"/>
                    <a:pt x="86" y="40"/>
                  </a:cubicBezTo>
                  <a:cubicBezTo>
                    <a:pt x="83" y="50"/>
                    <a:pt x="71" y="55"/>
                    <a:pt x="62" y="61"/>
                  </a:cubicBezTo>
                  <a:cubicBezTo>
                    <a:pt x="51" y="69"/>
                    <a:pt x="32" y="76"/>
                    <a:pt x="24" y="87"/>
                  </a:cubicBezTo>
                  <a:cubicBezTo>
                    <a:pt x="7" y="107"/>
                    <a:pt x="1" y="137"/>
                    <a:pt x="1" y="162"/>
                  </a:cubicBezTo>
                  <a:cubicBezTo>
                    <a:pt x="0" y="146"/>
                    <a:pt x="15" y="118"/>
                    <a:pt x="27" y="106"/>
                  </a:cubicBezTo>
                  <a:cubicBezTo>
                    <a:pt x="44" y="90"/>
                    <a:pt x="67" y="79"/>
                    <a:pt x="83" y="61"/>
                  </a:cubicBezTo>
                  <a:cubicBezTo>
                    <a:pt x="99" y="44"/>
                    <a:pt x="103" y="15"/>
                    <a:pt x="81" y="1"/>
                  </a:cubicBezTo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9" name="Freeform 348">
              <a:extLst>
                <a:ext uri="{FF2B5EF4-FFF2-40B4-BE49-F238E27FC236}">
                  <a16:creationId xmlns:a16="http://schemas.microsoft.com/office/drawing/2014/main" id="{5291CB06-BE23-47FE-AD2B-B0CB7B205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225"/>
              <a:ext cx="147" cy="92"/>
            </a:xfrm>
            <a:custGeom>
              <a:avLst/>
              <a:gdLst>
                <a:gd name="T0" fmla="*/ 850 w 59"/>
                <a:gd name="T1" fmla="*/ 92 h 37"/>
                <a:gd name="T2" fmla="*/ 0 w 59"/>
                <a:gd name="T3" fmla="*/ 569 h 37"/>
                <a:gd name="T4" fmla="*/ 912 w 59"/>
                <a:gd name="T5" fmla="*/ 104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7">
                  <a:moveTo>
                    <a:pt x="55" y="6"/>
                  </a:moveTo>
                  <a:cubicBezTo>
                    <a:pt x="29" y="0"/>
                    <a:pt x="14" y="17"/>
                    <a:pt x="0" y="37"/>
                  </a:cubicBezTo>
                  <a:cubicBezTo>
                    <a:pt x="15" y="28"/>
                    <a:pt x="40" y="5"/>
                    <a:pt x="59" y="7"/>
                  </a:cubicBezTo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2">
            <a:extLst>
              <a:ext uri="{FF2B5EF4-FFF2-40B4-BE49-F238E27FC236}">
                <a16:creationId xmlns:a16="http://schemas.microsoft.com/office/drawing/2014/main" id="{12642977-C3DC-457C-BBF6-A2B9AD1D6B9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Mitral regurgitation</a:t>
            </a:r>
          </a:p>
        </p:txBody>
      </p:sp>
      <p:sp>
        <p:nvSpPr>
          <p:cNvPr id="49155" name="Text Box 404">
            <a:extLst>
              <a:ext uri="{FF2B5EF4-FFF2-40B4-BE49-F238E27FC236}">
                <a16:creationId xmlns:a16="http://schemas.microsoft.com/office/drawing/2014/main" id="{58A17043-900E-4EB5-8A52-ECC9C094A0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0863" y="5784850"/>
            <a:ext cx="21542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Acute mitral regurgitation</a:t>
            </a:r>
          </a:p>
        </p:txBody>
      </p:sp>
      <p:sp>
        <p:nvSpPr>
          <p:cNvPr id="49156" name="Text Box 405">
            <a:extLst>
              <a:ext uri="{FF2B5EF4-FFF2-40B4-BE49-F238E27FC236}">
                <a16:creationId xmlns:a16="http://schemas.microsoft.com/office/drawing/2014/main" id="{3DC7A698-F514-4049-A7B4-AA256F3FEB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7225" y="5788025"/>
            <a:ext cx="23114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Chronic mitral regurgitation</a:t>
            </a:r>
          </a:p>
        </p:txBody>
      </p:sp>
      <p:grpSp>
        <p:nvGrpSpPr>
          <p:cNvPr id="78852" name="Group 406">
            <a:extLst>
              <a:ext uri="{FF2B5EF4-FFF2-40B4-BE49-F238E27FC236}">
                <a16:creationId xmlns:a16="http://schemas.microsoft.com/office/drawing/2014/main" id="{E3B97842-2417-44BD-9D16-8B7B1E8E632F}"/>
              </a:ext>
            </a:extLst>
          </p:cNvPr>
          <p:cNvGrpSpPr>
            <a:grpSpLocks/>
          </p:cNvGrpSpPr>
          <p:nvPr/>
        </p:nvGrpSpPr>
        <p:grpSpPr bwMode="auto">
          <a:xfrm>
            <a:off x="2343150" y="1658938"/>
            <a:ext cx="3478213" cy="4371975"/>
            <a:chOff x="516" y="965"/>
            <a:chExt cx="2191" cy="2754"/>
          </a:xfrm>
        </p:grpSpPr>
        <p:sp>
          <p:nvSpPr>
            <p:cNvPr id="79053" name="Freeform 407">
              <a:extLst>
                <a:ext uri="{FF2B5EF4-FFF2-40B4-BE49-F238E27FC236}">
                  <a16:creationId xmlns:a16="http://schemas.microsoft.com/office/drawing/2014/main" id="{2A6BDA89-AA30-4C47-BA54-B4C4756D2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1624"/>
              <a:ext cx="1172" cy="1972"/>
            </a:xfrm>
            <a:custGeom>
              <a:avLst/>
              <a:gdLst>
                <a:gd name="T0" fmla="*/ 0 w 536"/>
                <a:gd name="T1" fmla="*/ 3050 h 902"/>
                <a:gd name="T2" fmla="*/ 273 w 536"/>
                <a:gd name="T3" fmla="*/ 0 h 902"/>
                <a:gd name="T4" fmla="*/ 2051 w 536"/>
                <a:gd name="T5" fmla="*/ 20 h 902"/>
                <a:gd name="T6" fmla="*/ 2434 w 536"/>
                <a:gd name="T7" fmla="*/ 1559 h 902"/>
                <a:gd name="T8" fmla="*/ 2318 w 536"/>
                <a:gd name="T9" fmla="*/ 6395 h 902"/>
                <a:gd name="T10" fmla="*/ 2027 w 536"/>
                <a:gd name="T11" fmla="*/ 8561 h 902"/>
                <a:gd name="T12" fmla="*/ 483 w 536"/>
                <a:gd name="T13" fmla="*/ 8494 h 902"/>
                <a:gd name="T14" fmla="*/ 249 w 536"/>
                <a:gd name="T15" fmla="*/ 5726 h 902"/>
                <a:gd name="T16" fmla="*/ 249 w 536"/>
                <a:gd name="T17" fmla="*/ 5726 h 902"/>
                <a:gd name="T18" fmla="*/ 0 w 536"/>
                <a:gd name="T19" fmla="*/ 3050 h 9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6" h="902">
                  <a:moveTo>
                    <a:pt x="0" y="292"/>
                  </a:moveTo>
                  <a:cubicBezTo>
                    <a:pt x="49" y="189"/>
                    <a:pt x="26" y="0"/>
                    <a:pt x="26" y="0"/>
                  </a:cubicBezTo>
                  <a:cubicBezTo>
                    <a:pt x="196" y="2"/>
                    <a:pt x="196" y="2"/>
                    <a:pt x="196" y="2"/>
                  </a:cubicBezTo>
                  <a:cubicBezTo>
                    <a:pt x="197" y="11"/>
                    <a:pt x="173" y="96"/>
                    <a:pt x="233" y="149"/>
                  </a:cubicBezTo>
                  <a:cubicBezTo>
                    <a:pt x="536" y="420"/>
                    <a:pt x="222" y="612"/>
                    <a:pt x="222" y="612"/>
                  </a:cubicBezTo>
                  <a:cubicBezTo>
                    <a:pt x="191" y="639"/>
                    <a:pt x="194" y="819"/>
                    <a:pt x="194" y="819"/>
                  </a:cubicBezTo>
                  <a:cubicBezTo>
                    <a:pt x="111" y="902"/>
                    <a:pt x="46" y="813"/>
                    <a:pt x="46" y="813"/>
                  </a:cubicBezTo>
                  <a:cubicBezTo>
                    <a:pt x="46" y="813"/>
                    <a:pt x="65" y="607"/>
                    <a:pt x="24" y="548"/>
                  </a:cubicBezTo>
                  <a:cubicBezTo>
                    <a:pt x="24" y="548"/>
                    <a:pt x="24" y="548"/>
                    <a:pt x="24" y="548"/>
                  </a:cubicBezTo>
                  <a:cubicBezTo>
                    <a:pt x="0" y="292"/>
                    <a:pt x="0" y="292"/>
                    <a:pt x="0" y="292"/>
                  </a:cubicBezTo>
                </a:path>
              </a:pathLst>
            </a:custGeom>
            <a:solidFill>
              <a:srgbClr val="A4C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4" name="Freeform 408">
              <a:extLst>
                <a:ext uri="{FF2B5EF4-FFF2-40B4-BE49-F238E27FC236}">
                  <a16:creationId xmlns:a16="http://schemas.microsoft.com/office/drawing/2014/main" id="{4C390DA2-E1B9-43D5-8210-283111354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624"/>
              <a:ext cx="1115" cy="1874"/>
            </a:xfrm>
            <a:custGeom>
              <a:avLst/>
              <a:gdLst>
                <a:gd name="T0" fmla="*/ 2164 w 510"/>
                <a:gd name="T1" fmla="*/ 1548 h 857"/>
                <a:gd name="T2" fmla="*/ 1777 w 510"/>
                <a:gd name="T3" fmla="*/ 9 h 857"/>
                <a:gd name="T4" fmla="*/ 0 w 510"/>
                <a:gd name="T5" fmla="*/ 0 h 857"/>
                <a:gd name="T6" fmla="*/ 0 w 510"/>
                <a:gd name="T7" fmla="*/ 0 h 857"/>
                <a:gd name="T8" fmla="*/ 1338 w 510"/>
                <a:gd name="T9" fmla="*/ 9 h 857"/>
                <a:gd name="T10" fmla="*/ 1725 w 510"/>
                <a:gd name="T11" fmla="*/ 1548 h 857"/>
                <a:gd name="T12" fmla="*/ 1611 w 510"/>
                <a:gd name="T13" fmla="*/ 6387 h 857"/>
                <a:gd name="T14" fmla="*/ 1314 w 510"/>
                <a:gd name="T15" fmla="*/ 8554 h 857"/>
                <a:gd name="T16" fmla="*/ 785 w 510"/>
                <a:gd name="T17" fmla="*/ 8889 h 857"/>
                <a:gd name="T18" fmla="*/ 1764 w 510"/>
                <a:gd name="T19" fmla="*/ 8554 h 857"/>
                <a:gd name="T20" fmla="*/ 2059 w 510"/>
                <a:gd name="T21" fmla="*/ 6387 h 857"/>
                <a:gd name="T22" fmla="*/ 2164 w 510"/>
                <a:gd name="T23" fmla="*/ 1548 h 8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0" h="857">
                  <a:moveTo>
                    <a:pt x="207" y="148"/>
                  </a:moveTo>
                  <a:cubicBezTo>
                    <a:pt x="148" y="95"/>
                    <a:pt x="172" y="10"/>
                    <a:pt x="17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9" y="10"/>
                    <a:pt x="105" y="95"/>
                    <a:pt x="165" y="148"/>
                  </a:cubicBezTo>
                  <a:cubicBezTo>
                    <a:pt x="468" y="420"/>
                    <a:pt x="154" y="611"/>
                    <a:pt x="154" y="611"/>
                  </a:cubicBezTo>
                  <a:cubicBezTo>
                    <a:pt x="123" y="639"/>
                    <a:pt x="126" y="818"/>
                    <a:pt x="126" y="818"/>
                  </a:cubicBezTo>
                  <a:cubicBezTo>
                    <a:pt x="126" y="849"/>
                    <a:pt x="94" y="854"/>
                    <a:pt x="75" y="850"/>
                  </a:cubicBezTo>
                  <a:cubicBezTo>
                    <a:pt x="101" y="857"/>
                    <a:pt x="133" y="854"/>
                    <a:pt x="169" y="818"/>
                  </a:cubicBezTo>
                  <a:cubicBezTo>
                    <a:pt x="169" y="818"/>
                    <a:pt x="166" y="639"/>
                    <a:pt x="197" y="611"/>
                  </a:cubicBezTo>
                  <a:cubicBezTo>
                    <a:pt x="197" y="611"/>
                    <a:pt x="510" y="420"/>
                    <a:pt x="207" y="148"/>
                  </a:cubicBezTo>
                  <a:close/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5" name="Freeform 409">
              <a:extLst>
                <a:ext uri="{FF2B5EF4-FFF2-40B4-BE49-F238E27FC236}">
                  <a16:creationId xmlns:a16="http://schemas.microsoft.com/office/drawing/2014/main" id="{DE9F65BD-7E40-4DF2-8CEA-2F907D1DA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700"/>
              <a:ext cx="182" cy="280"/>
            </a:xfrm>
            <a:custGeom>
              <a:avLst/>
              <a:gdLst>
                <a:gd name="T0" fmla="*/ 689 w 83"/>
                <a:gd name="T1" fmla="*/ 0 h 128"/>
                <a:gd name="T2" fmla="*/ 697 w 83"/>
                <a:gd name="T3" fmla="*/ 230 h 128"/>
                <a:gd name="T4" fmla="*/ 717 w 83"/>
                <a:gd name="T5" fmla="*/ 521 h 128"/>
                <a:gd name="T6" fmla="*/ 548 w 83"/>
                <a:gd name="T7" fmla="*/ 934 h 128"/>
                <a:gd name="T8" fmla="*/ 496 w 83"/>
                <a:gd name="T9" fmla="*/ 1100 h 128"/>
                <a:gd name="T10" fmla="*/ 241 w 83"/>
                <a:gd name="T11" fmla="*/ 1205 h 128"/>
                <a:gd name="T12" fmla="*/ 96 w 83"/>
                <a:gd name="T13" fmla="*/ 1297 h 128"/>
                <a:gd name="T14" fmla="*/ 0 w 83"/>
                <a:gd name="T15" fmla="*/ 1341 h 128"/>
                <a:gd name="T16" fmla="*/ 390 w 83"/>
                <a:gd name="T17" fmla="*/ 1258 h 128"/>
                <a:gd name="T18" fmla="*/ 548 w 83"/>
                <a:gd name="T19" fmla="*/ 1192 h 128"/>
                <a:gd name="T20" fmla="*/ 697 w 83"/>
                <a:gd name="T21" fmla="*/ 1164 h 128"/>
                <a:gd name="T22" fmla="*/ 717 w 83"/>
                <a:gd name="T23" fmla="*/ 1015 h 128"/>
                <a:gd name="T24" fmla="*/ 789 w 83"/>
                <a:gd name="T25" fmla="*/ 882 h 128"/>
                <a:gd name="T26" fmla="*/ 866 w 83"/>
                <a:gd name="T27" fmla="*/ 757 h 128"/>
                <a:gd name="T28" fmla="*/ 814 w 83"/>
                <a:gd name="T29" fmla="*/ 628 h 128"/>
                <a:gd name="T30" fmla="*/ 778 w 83"/>
                <a:gd name="T31" fmla="*/ 503 h 1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3" h="128">
                  <a:moveTo>
                    <a:pt x="65" y="0"/>
                  </a:moveTo>
                  <a:cubicBezTo>
                    <a:pt x="67" y="6"/>
                    <a:pt x="66" y="15"/>
                    <a:pt x="66" y="22"/>
                  </a:cubicBezTo>
                  <a:cubicBezTo>
                    <a:pt x="67" y="31"/>
                    <a:pt x="69" y="41"/>
                    <a:pt x="68" y="50"/>
                  </a:cubicBezTo>
                  <a:cubicBezTo>
                    <a:pt x="68" y="65"/>
                    <a:pt x="56" y="75"/>
                    <a:pt x="52" y="89"/>
                  </a:cubicBezTo>
                  <a:cubicBezTo>
                    <a:pt x="51" y="94"/>
                    <a:pt x="51" y="101"/>
                    <a:pt x="47" y="105"/>
                  </a:cubicBezTo>
                  <a:cubicBezTo>
                    <a:pt x="40" y="110"/>
                    <a:pt x="30" y="112"/>
                    <a:pt x="23" y="115"/>
                  </a:cubicBezTo>
                  <a:cubicBezTo>
                    <a:pt x="18" y="118"/>
                    <a:pt x="14" y="121"/>
                    <a:pt x="9" y="124"/>
                  </a:cubicBezTo>
                  <a:cubicBezTo>
                    <a:pt x="6" y="125"/>
                    <a:pt x="3" y="126"/>
                    <a:pt x="0" y="128"/>
                  </a:cubicBezTo>
                  <a:cubicBezTo>
                    <a:pt x="13" y="128"/>
                    <a:pt x="26" y="123"/>
                    <a:pt x="37" y="120"/>
                  </a:cubicBezTo>
                  <a:cubicBezTo>
                    <a:pt x="43" y="119"/>
                    <a:pt x="47" y="116"/>
                    <a:pt x="52" y="114"/>
                  </a:cubicBezTo>
                  <a:cubicBezTo>
                    <a:pt x="56" y="112"/>
                    <a:pt x="61" y="112"/>
                    <a:pt x="66" y="111"/>
                  </a:cubicBezTo>
                  <a:cubicBezTo>
                    <a:pt x="67" y="107"/>
                    <a:pt x="67" y="102"/>
                    <a:pt x="68" y="97"/>
                  </a:cubicBezTo>
                  <a:cubicBezTo>
                    <a:pt x="68" y="91"/>
                    <a:pt x="70" y="88"/>
                    <a:pt x="75" y="84"/>
                  </a:cubicBezTo>
                  <a:cubicBezTo>
                    <a:pt x="78" y="81"/>
                    <a:pt x="83" y="78"/>
                    <a:pt x="82" y="72"/>
                  </a:cubicBezTo>
                  <a:cubicBezTo>
                    <a:pt x="81" y="68"/>
                    <a:pt x="78" y="64"/>
                    <a:pt x="77" y="60"/>
                  </a:cubicBezTo>
                  <a:cubicBezTo>
                    <a:pt x="75" y="56"/>
                    <a:pt x="75" y="52"/>
                    <a:pt x="74" y="48"/>
                  </a:cubicBezTo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6" name="Freeform 410">
              <a:extLst>
                <a:ext uri="{FF2B5EF4-FFF2-40B4-BE49-F238E27FC236}">
                  <a16:creationId xmlns:a16="http://schemas.microsoft.com/office/drawing/2014/main" id="{E5ADADC8-29A3-4D8B-A724-CCE60235B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348"/>
              <a:ext cx="2103" cy="2325"/>
            </a:xfrm>
            <a:custGeom>
              <a:avLst/>
              <a:gdLst>
                <a:gd name="T0" fmla="*/ 5620 w 962"/>
                <a:gd name="T1" fmla="*/ 1675 h 1063"/>
                <a:gd name="T2" fmla="*/ 5496 w 962"/>
                <a:gd name="T3" fmla="*/ 1297 h 1063"/>
                <a:gd name="T4" fmla="*/ 6720 w 962"/>
                <a:gd name="T5" fmla="*/ 1205 h 1063"/>
                <a:gd name="T6" fmla="*/ 8182 w 962"/>
                <a:gd name="T7" fmla="*/ 3517 h 1063"/>
                <a:gd name="T8" fmla="*/ 8784 w 962"/>
                <a:gd name="T9" fmla="*/ 9501 h 1063"/>
                <a:gd name="T10" fmla="*/ 1841 w 962"/>
                <a:gd name="T11" fmla="*/ 8567 h 1063"/>
                <a:gd name="T12" fmla="*/ 1023 w 962"/>
                <a:gd name="T13" fmla="*/ 7471 h 1063"/>
                <a:gd name="T14" fmla="*/ 177 w 962"/>
                <a:gd name="T15" fmla="*/ 5146 h 1063"/>
                <a:gd name="T16" fmla="*/ 459 w 962"/>
                <a:gd name="T17" fmla="*/ 3924 h 1063"/>
                <a:gd name="T18" fmla="*/ 951 w 962"/>
                <a:gd name="T19" fmla="*/ 3276 h 1063"/>
                <a:gd name="T20" fmla="*/ 1716 w 962"/>
                <a:gd name="T21" fmla="*/ 2953 h 1063"/>
                <a:gd name="T22" fmla="*/ 2862 w 962"/>
                <a:gd name="T23" fmla="*/ 3559 h 1063"/>
                <a:gd name="T24" fmla="*/ 3408 w 962"/>
                <a:gd name="T25" fmla="*/ 4228 h 1063"/>
                <a:gd name="T26" fmla="*/ 5620 w 962"/>
                <a:gd name="T27" fmla="*/ 1675 h 10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2" h="1063">
                  <a:moveTo>
                    <a:pt x="538" y="160"/>
                  </a:moveTo>
                  <a:cubicBezTo>
                    <a:pt x="537" y="159"/>
                    <a:pt x="526" y="124"/>
                    <a:pt x="526" y="124"/>
                  </a:cubicBezTo>
                  <a:cubicBezTo>
                    <a:pt x="526" y="124"/>
                    <a:pt x="590" y="116"/>
                    <a:pt x="643" y="115"/>
                  </a:cubicBezTo>
                  <a:cubicBezTo>
                    <a:pt x="795" y="111"/>
                    <a:pt x="783" y="336"/>
                    <a:pt x="783" y="336"/>
                  </a:cubicBezTo>
                  <a:cubicBezTo>
                    <a:pt x="880" y="387"/>
                    <a:pt x="962" y="862"/>
                    <a:pt x="841" y="908"/>
                  </a:cubicBezTo>
                  <a:cubicBezTo>
                    <a:pt x="442" y="1063"/>
                    <a:pt x="227" y="850"/>
                    <a:pt x="176" y="819"/>
                  </a:cubicBezTo>
                  <a:cubicBezTo>
                    <a:pt x="126" y="788"/>
                    <a:pt x="137" y="737"/>
                    <a:pt x="98" y="714"/>
                  </a:cubicBezTo>
                  <a:cubicBezTo>
                    <a:pt x="0" y="655"/>
                    <a:pt x="28" y="523"/>
                    <a:pt x="17" y="492"/>
                  </a:cubicBezTo>
                  <a:cubicBezTo>
                    <a:pt x="5" y="461"/>
                    <a:pt x="32" y="406"/>
                    <a:pt x="44" y="375"/>
                  </a:cubicBezTo>
                  <a:cubicBezTo>
                    <a:pt x="56" y="344"/>
                    <a:pt x="79" y="344"/>
                    <a:pt x="91" y="313"/>
                  </a:cubicBezTo>
                  <a:cubicBezTo>
                    <a:pt x="102" y="282"/>
                    <a:pt x="137" y="298"/>
                    <a:pt x="164" y="282"/>
                  </a:cubicBezTo>
                  <a:cubicBezTo>
                    <a:pt x="192" y="266"/>
                    <a:pt x="263" y="317"/>
                    <a:pt x="274" y="340"/>
                  </a:cubicBezTo>
                  <a:cubicBezTo>
                    <a:pt x="286" y="363"/>
                    <a:pt x="320" y="397"/>
                    <a:pt x="326" y="404"/>
                  </a:cubicBezTo>
                  <a:cubicBezTo>
                    <a:pt x="271" y="0"/>
                    <a:pt x="538" y="160"/>
                    <a:pt x="538" y="160"/>
                  </a:cubicBezTo>
                  <a:close/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7" name="Freeform 411">
              <a:extLst>
                <a:ext uri="{FF2B5EF4-FFF2-40B4-BE49-F238E27FC236}">
                  <a16:creationId xmlns:a16="http://schemas.microsoft.com/office/drawing/2014/main" id="{C9606E97-0A23-4935-867B-4A4188260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370"/>
              <a:ext cx="1369" cy="2338"/>
            </a:xfrm>
            <a:custGeom>
              <a:avLst/>
              <a:gdLst>
                <a:gd name="T0" fmla="*/ 6414 w 626"/>
                <a:gd name="T1" fmla="*/ 7314 h 1069"/>
                <a:gd name="T2" fmla="*/ 5920 w 626"/>
                <a:gd name="T3" fmla="*/ 5242 h 1069"/>
                <a:gd name="T4" fmla="*/ 5629 w 626"/>
                <a:gd name="T5" fmla="*/ 4783 h 1069"/>
                <a:gd name="T6" fmla="*/ 5085 w 626"/>
                <a:gd name="T7" fmla="*/ 4239 h 1069"/>
                <a:gd name="T8" fmla="*/ 4404 w 626"/>
                <a:gd name="T9" fmla="*/ 4300 h 1069"/>
                <a:gd name="T10" fmla="*/ 4831 w 626"/>
                <a:gd name="T11" fmla="*/ 3650 h 1069"/>
                <a:gd name="T12" fmla="*/ 4352 w 626"/>
                <a:gd name="T13" fmla="*/ 1454 h 1069"/>
                <a:gd name="T14" fmla="*/ 2679 w 626"/>
                <a:gd name="T15" fmla="*/ 1822 h 1069"/>
                <a:gd name="T16" fmla="*/ 3357 w 626"/>
                <a:gd name="T17" fmla="*/ 1100 h 1069"/>
                <a:gd name="T18" fmla="*/ 2467 w 626"/>
                <a:gd name="T19" fmla="*/ 1172 h 1069"/>
                <a:gd name="T20" fmla="*/ 2591 w 626"/>
                <a:gd name="T21" fmla="*/ 1551 h 1069"/>
                <a:gd name="T22" fmla="*/ 326 w 626"/>
                <a:gd name="T23" fmla="*/ 3659 h 1069"/>
                <a:gd name="T24" fmla="*/ 459 w 626"/>
                <a:gd name="T25" fmla="*/ 3816 h 1069"/>
                <a:gd name="T26" fmla="*/ 918 w 626"/>
                <a:gd name="T27" fmla="*/ 4239 h 1069"/>
                <a:gd name="T28" fmla="*/ 1411 w 626"/>
                <a:gd name="T29" fmla="*/ 4521 h 1069"/>
                <a:gd name="T30" fmla="*/ 1975 w 626"/>
                <a:gd name="T31" fmla="*/ 4663 h 1069"/>
                <a:gd name="T32" fmla="*/ 2115 w 626"/>
                <a:gd name="T33" fmla="*/ 4770 h 1069"/>
                <a:gd name="T34" fmla="*/ 2530 w 626"/>
                <a:gd name="T35" fmla="*/ 5032 h 1069"/>
                <a:gd name="T36" fmla="*/ 3912 w 626"/>
                <a:gd name="T37" fmla="*/ 6988 h 1069"/>
                <a:gd name="T38" fmla="*/ 6414 w 626"/>
                <a:gd name="T39" fmla="*/ 7314 h 10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26" h="1069">
                  <a:moveTo>
                    <a:pt x="613" y="699"/>
                  </a:moveTo>
                  <a:cubicBezTo>
                    <a:pt x="593" y="675"/>
                    <a:pt x="602" y="521"/>
                    <a:pt x="566" y="501"/>
                  </a:cubicBezTo>
                  <a:cubicBezTo>
                    <a:pt x="530" y="481"/>
                    <a:pt x="550" y="461"/>
                    <a:pt x="538" y="457"/>
                  </a:cubicBezTo>
                  <a:cubicBezTo>
                    <a:pt x="481" y="439"/>
                    <a:pt x="522" y="437"/>
                    <a:pt x="486" y="405"/>
                  </a:cubicBezTo>
                  <a:cubicBezTo>
                    <a:pt x="450" y="373"/>
                    <a:pt x="421" y="411"/>
                    <a:pt x="421" y="411"/>
                  </a:cubicBezTo>
                  <a:cubicBezTo>
                    <a:pt x="423" y="396"/>
                    <a:pt x="434" y="381"/>
                    <a:pt x="462" y="349"/>
                  </a:cubicBezTo>
                  <a:cubicBezTo>
                    <a:pt x="490" y="317"/>
                    <a:pt x="488" y="168"/>
                    <a:pt x="416" y="139"/>
                  </a:cubicBezTo>
                  <a:cubicBezTo>
                    <a:pt x="338" y="109"/>
                    <a:pt x="256" y="174"/>
                    <a:pt x="256" y="174"/>
                  </a:cubicBezTo>
                  <a:cubicBezTo>
                    <a:pt x="256" y="174"/>
                    <a:pt x="231" y="124"/>
                    <a:pt x="321" y="105"/>
                  </a:cubicBezTo>
                  <a:cubicBezTo>
                    <a:pt x="277" y="107"/>
                    <a:pt x="236" y="112"/>
                    <a:pt x="236" y="112"/>
                  </a:cubicBezTo>
                  <a:cubicBezTo>
                    <a:pt x="236" y="112"/>
                    <a:pt x="247" y="148"/>
                    <a:pt x="248" y="148"/>
                  </a:cubicBezTo>
                  <a:cubicBezTo>
                    <a:pt x="248" y="148"/>
                    <a:pt x="0" y="0"/>
                    <a:pt x="31" y="350"/>
                  </a:cubicBezTo>
                  <a:cubicBezTo>
                    <a:pt x="35" y="354"/>
                    <a:pt x="39" y="359"/>
                    <a:pt x="44" y="365"/>
                  </a:cubicBezTo>
                  <a:cubicBezTo>
                    <a:pt x="60" y="368"/>
                    <a:pt x="76" y="396"/>
                    <a:pt x="88" y="405"/>
                  </a:cubicBezTo>
                  <a:cubicBezTo>
                    <a:pt x="100" y="415"/>
                    <a:pt x="119" y="430"/>
                    <a:pt x="135" y="432"/>
                  </a:cubicBezTo>
                  <a:cubicBezTo>
                    <a:pt x="153" y="434"/>
                    <a:pt x="173" y="438"/>
                    <a:pt x="189" y="446"/>
                  </a:cubicBezTo>
                  <a:cubicBezTo>
                    <a:pt x="194" y="449"/>
                    <a:pt x="198" y="452"/>
                    <a:pt x="202" y="456"/>
                  </a:cubicBezTo>
                  <a:cubicBezTo>
                    <a:pt x="213" y="464"/>
                    <a:pt x="232" y="480"/>
                    <a:pt x="242" y="481"/>
                  </a:cubicBezTo>
                  <a:cubicBezTo>
                    <a:pt x="271" y="484"/>
                    <a:pt x="325" y="589"/>
                    <a:pt x="374" y="668"/>
                  </a:cubicBezTo>
                  <a:cubicBezTo>
                    <a:pt x="374" y="668"/>
                    <a:pt x="626" y="1069"/>
                    <a:pt x="613" y="699"/>
                  </a:cubicBezTo>
                  <a:close/>
                </a:path>
              </a:pathLst>
            </a:cu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8" name="Freeform 412">
              <a:extLst>
                <a:ext uri="{FF2B5EF4-FFF2-40B4-BE49-F238E27FC236}">
                  <a16:creationId xmlns:a16="http://schemas.microsoft.com/office/drawing/2014/main" id="{489F72E5-9F50-4314-BCF7-A2B6AE4AF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2879"/>
              <a:ext cx="258" cy="483"/>
            </a:xfrm>
            <a:custGeom>
              <a:avLst/>
              <a:gdLst>
                <a:gd name="T0" fmla="*/ 1233 w 118"/>
                <a:gd name="T1" fmla="*/ 2308 h 221"/>
                <a:gd name="T2" fmla="*/ 971 w 118"/>
                <a:gd name="T3" fmla="*/ 1963 h 221"/>
                <a:gd name="T4" fmla="*/ 722 w 118"/>
                <a:gd name="T5" fmla="*/ 1657 h 221"/>
                <a:gd name="T6" fmla="*/ 335 w 118"/>
                <a:gd name="T7" fmla="*/ 1023 h 221"/>
                <a:gd name="T8" fmla="*/ 210 w 118"/>
                <a:gd name="T9" fmla="*/ 564 h 221"/>
                <a:gd name="T10" fmla="*/ 0 w 118"/>
                <a:gd name="T11" fmla="*/ 0 h 221"/>
                <a:gd name="T12" fmla="*/ 125 w 118"/>
                <a:gd name="T13" fmla="*/ 96 h 221"/>
                <a:gd name="T14" fmla="*/ 396 w 118"/>
                <a:gd name="T15" fmla="*/ 343 h 221"/>
                <a:gd name="T16" fmla="*/ 837 w 118"/>
                <a:gd name="T17" fmla="*/ 1075 h 221"/>
                <a:gd name="T18" fmla="*/ 1161 w 118"/>
                <a:gd name="T19" fmla="*/ 1611 h 221"/>
                <a:gd name="T20" fmla="*/ 1189 w 118"/>
                <a:gd name="T21" fmla="*/ 1974 h 2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8" h="221">
                  <a:moveTo>
                    <a:pt x="118" y="221"/>
                  </a:moveTo>
                  <a:cubicBezTo>
                    <a:pt x="110" y="209"/>
                    <a:pt x="104" y="198"/>
                    <a:pt x="93" y="188"/>
                  </a:cubicBezTo>
                  <a:cubicBezTo>
                    <a:pt x="84" y="179"/>
                    <a:pt x="77" y="168"/>
                    <a:pt x="69" y="159"/>
                  </a:cubicBezTo>
                  <a:cubicBezTo>
                    <a:pt x="53" y="140"/>
                    <a:pt x="39" y="121"/>
                    <a:pt x="32" y="98"/>
                  </a:cubicBezTo>
                  <a:cubicBezTo>
                    <a:pt x="28" y="83"/>
                    <a:pt x="25" y="68"/>
                    <a:pt x="20" y="54"/>
                  </a:cubicBezTo>
                  <a:cubicBezTo>
                    <a:pt x="12" y="36"/>
                    <a:pt x="12" y="16"/>
                    <a:pt x="0" y="0"/>
                  </a:cubicBezTo>
                  <a:cubicBezTo>
                    <a:pt x="5" y="1"/>
                    <a:pt x="9" y="5"/>
                    <a:pt x="12" y="9"/>
                  </a:cubicBezTo>
                  <a:cubicBezTo>
                    <a:pt x="21" y="17"/>
                    <a:pt x="30" y="25"/>
                    <a:pt x="38" y="33"/>
                  </a:cubicBezTo>
                  <a:cubicBezTo>
                    <a:pt x="56" y="53"/>
                    <a:pt x="67" y="79"/>
                    <a:pt x="80" y="103"/>
                  </a:cubicBezTo>
                  <a:cubicBezTo>
                    <a:pt x="90" y="120"/>
                    <a:pt x="104" y="136"/>
                    <a:pt x="111" y="154"/>
                  </a:cubicBezTo>
                  <a:cubicBezTo>
                    <a:pt x="115" y="166"/>
                    <a:pt x="114" y="177"/>
                    <a:pt x="114" y="189"/>
                  </a:cubicBezTo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9" name="Freeform 413">
              <a:extLst>
                <a:ext uri="{FF2B5EF4-FFF2-40B4-BE49-F238E27FC236}">
                  <a16:creationId xmlns:a16="http://schemas.microsoft.com/office/drawing/2014/main" id="{4D5681E9-7779-47FF-AB48-49A264FAA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2299"/>
              <a:ext cx="122" cy="484"/>
            </a:xfrm>
            <a:custGeom>
              <a:avLst/>
              <a:gdLst>
                <a:gd name="T0" fmla="*/ 580 w 56"/>
                <a:gd name="T1" fmla="*/ 2321 h 221"/>
                <a:gd name="T2" fmla="*/ 370 w 56"/>
                <a:gd name="T3" fmla="*/ 0 h 221"/>
                <a:gd name="T4" fmla="*/ 580 w 56"/>
                <a:gd name="T5" fmla="*/ 2321 h 2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21">
                  <a:moveTo>
                    <a:pt x="56" y="221"/>
                  </a:moveTo>
                  <a:cubicBezTo>
                    <a:pt x="22" y="166"/>
                    <a:pt x="0" y="90"/>
                    <a:pt x="36" y="0"/>
                  </a:cubicBezTo>
                  <a:cubicBezTo>
                    <a:pt x="56" y="221"/>
                    <a:pt x="56" y="221"/>
                    <a:pt x="56" y="221"/>
                  </a:cubicBezTo>
                </a:path>
              </a:pathLst>
            </a:custGeom>
            <a:solidFill>
              <a:srgbClr val="C2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0" name="Freeform 414">
              <a:extLst>
                <a:ext uri="{FF2B5EF4-FFF2-40B4-BE49-F238E27FC236}">
                  <a16:creationId xmlns:a16="http://schemas.microsoft.com/office/drawing/2014/main" id="{B86EDDEA-E792-41B2-AF52-C6C52D503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1624"/>
              <a:ext cx="208" cy="1854"/>
            </a:xfrm>
            <a:custGeom>
              <a:avLst/>
              <a:gdLst>
                <a:gd name="T0" fmla="*/ 694 w 95"/>
                <a:gd name="T1" fmla="*/ 8485 h 848"/>
                <a:gd name="T2" fmla="*/ 460 w 95"/>
                <a:gd name="T3" fmla="*/ 5726 h 848"/>
                <a:gd name="T4" fmla="*/ 210 w 95"/>
                <a:gd name="T5" fmla="*/ 3050 h 848"/>
                <a:gd name="T6" fmla="*/ 484 w 95"/>
                <a:gd name="T7" fmla="*/ 0 h 848"/>
                <a:gd name="T8" fmla="*/ 274 w 95"/>
                <a:gd name="T9" fmla="*/ 0 h 848"/>
                <a:gd name="T10" fmla="*/ 0 w 95"/>
                <a:gd name="T11" fmla="*/ 3050 h 848"/>
                <a:gd name="T12" fmla="*/ 254 w 95"/>
                <a:gd name="T13" fmla="*/ 5726 h 848"/>
                <a:gd name="T14" fmla="*/ 484 w 95"/>
                <a:gd name="T15" fmla="*/ 8485 h 848"/>
                <a:gd name="T16" fmla="*/ 996 w 95"/>
                <a:gd name="T17" fmla="*/ 8861 h 848"/>
                <a:gd name="T18" fmla="*/ 694 w 95"/>
                <a:gd name="T19" fmla="*/ 8485 h 8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5" h="848">
                  <a:moveTo>
                    <a:pt x="66" y="812"/>
                  </a:moveTo>
                  <a:cubicBezTo>
                    <a:pt x="66" y="812"/>
                    <a:pt x="86" y="606"/>
                    <a:pt x="44" y="548"/>
                  </a:cubicBezTo>
                  <a:cubicBezTo>
                    <a:pt x="20" y="292"/>
                    <a:pt x="20" y="292"/>
                    <a:pt x="20" y="292"/>
                  </a:cubicBezTo>
                  <a:cubicBezTo>
                    <a:pt x="69" y="190"/>
                    <a:pt x="47" y="6"/>
                    <a:pt x="4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50" y="188"/>
                    <a:pt x="0" y="292"/>
                  </a:cubicBezTo>
                  <a:cubicBezTo>
                    <a:pt x="24" y="548"/>
                    <a:pt x="24" y="548"/>
                    <a:pt x="24" y="548"/>
                  </a:cubicBezTo>
                  <a:cubicBezTo>
                    <a:pt x="66" y="606"/>
                    <a:pt x="46" y="812"/>
                    <a:pt x="46" y="812"/>
                  </a:cubicBezTo>
                  <a:cubicBezTo>
                    <a:pt x="46" y="812"/>
                    <a:pt x="76" y="843"/>
                    <a:pt x="95" y="848"/>
                  </a:cubicBezTo>
                  <a:cubicBezTo>
                    <a:pt x="67" y="839"/>
                    <a:pt x="66" y="812"/>
                    <a:pt x="66" y="812"/>
                  </a:cubicBez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1" name="Freeform 415">
              <a:extLst>
                <a:ext uri="{FF2B5EF4-FFF2-40B4-BE49-F238E27FC236}">
                  <a16:creationId xmlns:a16="http://schemas.microsoft.com/office/drawing/2014/main" id="{78DFC073-88D5-4643-839B-EC6A6295F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834"/>
              <a:ext cx="486" cy="527"/>
            </a:xfrm>
            <a:custGeom>
              <a:avLst/>
              <a:gdLst>
                <a:gd name="T0" fmla="*/ 72 w 222"/>
                <a:gd name="T1" fmla="*/ 722 h 241"/>
                <a:gd name="T2" fmla="*/ 254 w 222"/>
                <a:gd name="T3" fmla="*/ 186 h 241"/>
                <a:gd name="T4" fmla="*/ 661 w 222"/>
                <a:gd name="T5" fmla="*/ 9 h 241"/>
                <a:gd name="T6" fmla="*/ 2075 w 222"/>
                <a:gd name="T7" fmla="*/ 1693 h 241"/>
                <a:gd name="T8" fmla="*/ 1845 w 222"/>
                <a:gd name="T9" fmla="*/ 2519 h 241"/>
                <a:gd name="T10" fmla="*/ 1103 w 222"/>
                <a:gd name="T11" fmla="*/ 1402 h 241"/>
                <a:gd name="T12" fmla="*/ 72 w 222"/>
                <a:gd name="T13" fmla="*/ 722 h 2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2" h="241">
                  <a:moveTo>
                    <a:pt x="7" y="69"/>
                  </a:moveTo>
                  <a:cubicBezTo>
                    <a:pt x="7" y="69"/>
                    <a:pt x="0" y="27"/>
                    <a:pt x="24" y="18"/>
                  </a:cubicBezTo>
                  <a:cubicBezTo>
                    <a:pt x="48" y="9"/>
                    <a:pt x="44" y="0"/>
                    <a:pt x="63" y="1"/>
                  </a:cubicBezTo>
                  <a:cubicBezTo>
                    <a:pt x="81" y="2"/>
                    <a:pt x="174" y="151"/>
                    <a:pt x="198" y="162"/>
                  </a:cubicBezTo>
                  <a:cubicBezTo>
                    <a:pt x="222" y="173"/>
                    <a:pt x="176" y="241"/>
                    <a:pt x="176" y="241"/>
                  </a:cubicBezTo>
                  <a:cubicBezTo>
                    <a:pt x="105" y="134"/>
                    <a:pt x="105" y="134"/>
                    <a:pt x="105" y="134"/>
                  </a:cubicBezTo>
                  <a:lnTo>
                    <a:pt x="7" y="69"/>
                  </a:lnTo>
                  <a:close/>
                </a:path>
              </a:pathLst>
            </a:custGeom>
            <a:solidFill>
              <a:srgbClr val="C2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2" name="Freeform 416">
              <a:extLst>
                <a:ext uri="{FF2B5EF4-FFF2-40B4-BE49-F238E27FC236}">
                  <a16:creationId xmlns:a16="http://schemas.microsoft.com/office/drawing/2014/main" id="{73C6736B-8A76-4FD0-83D4-5F643E1CF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2997"/>
              <a:ext cx="1714" cy="597"/>
            </a:xfrm>
            <a:custGeom>
              <a:avLst/>
              <a:gdLst>
                <a:gd name="T0" fmla="*/ 0 w 784"/>
                <a:gd name="T1" fmla="*/ 0 h 273"/>
                <a:gd name="T2" fmla="*/ 4139 w 784"/>
                <a:gd name="T3" fmla="*/ 2679 h 273"/>
                <a:gd name="T4" fmla="*/ 6854 w 784"/>
                <a:gd name="T5" fmla="*/ 2344 h 273"/>
                <a:gd name="T6" fmla="*/ 8192 w 784"/>
                <a:gd name="T7" fmla="*/ 879 h 273"/>
                <a:gd name="T8" fmla="*/ 2510 w 784"/>
                <a:gd name="T9" fmla="*/ 1717 h 273"/>
                <a:gd name="T10" fmla="*/ 0 w 784"/>
                <a:gd name="T11" fmla="*/ 0 h 2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4" h="273">
                  <a:moveTo>
                    <a:pt x="0" y="0"/>
                  </a:moveTo>
                  <a:cubicBezTo>
                    <a:pt x="0" y="0"/>
                    <a:pt x="64" y="256"/>
                    <a:pt x="396" y="256"/>
                  </a:cubicBezTo>
                  <a:cubicBezTo>
                    <a:pt x="452" y="256"/>
                    <a:pt x="616" y="224"/>
                    <a:pt x="656" y="224"/>
                  </a:cubicBezTo>
                  <a:cubicBezTo>
                    <a:pt x="696" y="224"/>
                    <a:pt x="784" y="184"/>
                    <a:pt x="784" y="84"/>
                  </a:cubicBezTo>
                  <a:cubicBezTo>
                    <a:pt x="784" y="84"/>
                    <a:pt x="592" y="273"/>
                    <a:pt x="240" y="164"/>
                  </a:cubicBezTo>
                  <a:cubicBezTo>
                    <a:pt x="72" y="1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3" name="Freeform 417">
              <a:extLst>
                <a:ext uri="{FF2B5EF4-FFF2-40B4-BE49-F238E27FC236}">
                  <a16:creationId xmlns:a16="http://schemas.microsoft.com/office/drawing/2014/main" id="{16A99D49-29B5-4B84-A3B2-BA7354DB8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533"/>
              <a:ext cx="87" cy="167"/>
            </a:xfrm>
            <a:custGeom>
              <a:avLst/>
              <a:gdLst>
                <a:gd name="T0" fmla="*/ 411 w 40"/>
                <a:gd name="T1" fmla="*/ 806 h 76"/>
                <a:gd name="T2" fmla="*/ 289 w 40"/>
                <a:gd name="T3" fmla="*/ 0 h 76"/>
                <a:gd name="T4" fmla="*/ 411 w 40"/>
                <a:gd name="T5" fmla="*/ 76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6">
                  <a:moveTo>
                    <a:pt x="40" y="76"/>
                  </a:moveTo>
                  <a:cubicBezTo>
                    <a:pt x="40" y="76"/>
                    <a:pt x="0" y="16"/>
                    <a:pt x="28" y="0"/>
                  </a:cubicBezTo>
                  <a:cubicBezTo>
                    <a:pt x="28" y="0"/>
                    <a:pt x="20" y="52"/>
                    <a:pt x="40" y="72"/>
                  </a:cubicBezTo>
                </a:path>
              </a:pathLst>
            </a:custGeom>
            <a:solidFill>
              <a:srgbClr val="75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4" name="Freeform 418">
              <a:extLst>
                <a:ext uri="{FF2B5EF4-FFF2-40B4-BE49-F238E27FC236}">
                  <a16:creationId xmlns:a16="http://schemas.microsoft.com/office/drawing/2014/main" id="{1EF8CDD5-2E60-4BD6-8C8D-AC6796BEC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035"/>
              <a:ext cx="721" cy="804"/>
            </a:xfrm>
            <a:custGeom>
              <a:avLst/>
              <a:gdLst>
                <a:gd name="T0" fmla="*/ 3212 w 330"/>
                <a:gd name="T1" fmla="*/ 1293 h 368"/>
                <a:gd name="T2" fmla="*/ 2921 w 330"/>
                <a:gd name="T3" fmla="*/ 712 h 368"/>
                <a:gd name="T4" fmla="*/ 2296 w 330"/>
                <a:gd name="T5" fmla="*/ 125 h 368"/>
                <a:gd name="T6" fmla="*/ 1127 w 330"/>
                <a:gd name="T7" fmla="*/ 0 h 368"/>
                <a:gd name="T8" fmla="*/ 210 w 330"/>
                <a:gd name="T9" fmla="*/ 959 h 368"/>
                <a:gd name="T10" fmla="*/ 0 w 330"/>
                <a:gd name="T11" fmla="*/ 1542 h 368"/>
                <a:gd name="T12" fmla="*/ 0 w 330"/>
                <a:gd name="T13" fmla="*/ 2421 h 368"/>
                <a:gd name="T14" fmla="*/ 210 w 330"/>
                <a:gd name="T15" fmla="*/ 3255 h 368"/>
                <a:gd name="T16" fmla="*/ 625 w 330"/>
                <a:gd name="T17" fmla="*/ 3839 h 368"/>
                <a:gd name="T18" fmla="*/ 2755 w 330"/>
                <a:gd name="T19" fmla="*/ 3537 h 368"/>
                <a:gd name="T20" fmla="*/ 2773 w 330"/>
                <a:gd name="T21" fmla="*/ 3118 h 368"/>
                <a:gd name="T22" fmla="*/ 3441 w 330"/>
                <a:gd name="T23" fmla="*/ 1990 h 3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0" h="368">
                  <a:moveTo>
                    <a:pt x="308" y="124"/>
                  </a:moveTo>
                  <a:cubicBezTo>
                    <a:pt x="280" y="68"/>
                    <a:pt x="280" y="68"/>
                    <a:pt x="280" y="68"/>
                  </a:cubicBezTo>
                  <a:cubicBezTo>
                    <a:pt x="220" y="12"/>
                    <a:pt x="220" y="12"/>
                    <a:pt x="220" y="12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20" y="312"/>
                    <a:pt x="20" y="312"/>
                    <a:pt x="20" y="312"/>
                  </a:cubicBezTo>
                  <a:cubicBezTo>
                    <a:pt x="60" y="368"/>
                    <a:pt x="60" y="368"/>
                    <a:pt x="60" y="368"/>
                  </a:cubicBezTo>
                  <a:cubicBezTo>
                    <a:pt x="60" y="368"/>
                    <a:pt x="199" y="317"/>
                    <a:pt x="264" y="339"/>
                  </a:cubicBezTo>
                  <a:cubicBezTo>
                    <a:pt x="264" y="339"/>
                    <a:pt x="262" y="332"/>
                    <a:pt x="266" y="299"/>
                  </a:cubicBezTo>
                  <a:cubicBezTo>
                    <a:pt x="269" y="275"/>
                    <a:pt x="305" y="224"/>
                    <a:pt x="330" y="191"/>
                  </a:cubicBezTo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5" name="Freeform 419">
              <a:extLst>
                <a:ext uri="{FF2B5EF4-FFF2-40B4-BE49-F238E27FC236}">
                  <a16:creationId xmlns:a16="http://schemas.microsoft.com/office/drawing/2014/main" id="{5BBD52D2-0002-4475-9007-F728FA718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615"/>
              <a:ext cx="776" cy="697"/>
            </a:xfrm>
            <a:custGeom>
              <a:avLst/>
              <a:gdLst>
                <a:gd name="T0" fmla="*/ 1213 w 355"/>
                <a:gd name="T1" fmla="*/ 0 h 319"/>
                <a:gd name="T2" fmla="*/ 2509 w 355"/>
                <a:gd name="T3" fmla="*/ 210 h 319"/>
                <a:gd name="T4" fmla="*/ 3301 w 355"/>
                <a:gd name="T5" fmla="*/ 583 h 319"/>
                <a:gd name="T6" fmla="*/ 3594 w 355"/>
                <a:gd name="T7" fmla="*/ 1752 h 319"/>
                <a:gd name="T8" fmla="*/ 3215 w 355"/>
                <a:gd name="T9" fmla="*/ 2712 h 319"/>
                <a:gd name="T10" fmla="*/ 2446 w 355"/>
                <a:gd name="T11" fmla="*/ 3284 h 319"/>
                <a:gd name="T12" fmla="*/ 1506 w 355"/>
                <a:gd name="T13" fmla="*/ 2880 h 319"/>
                <a:gd name="T14" fmla="*/ 0 w 355"/>
                <a:gd name="T15" fmla="*/ 1901 h 319"/>
                <a:gd name="T16" fmla="*/ 1213 w 355"/>
                <a:gd name="T17" fmla="*/ 0 h 3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5" h="319">
                  <a:moveTo>
                    <a:pt x="116" y="0"/>
                  </a:moveTo>
                  <a:cubicBezTo>
                    <a:pt x="240" y="20"/>
                    <a:pt x="240" y="20"/>
                    <a:pt x="240" y="20"/>
                  </a:cubicBezTo>
                  <a:cubicBezTo>
                    <a:pt x="316" y="56"/>
                    <a:pt x="316" y="56"/>
                    <a:pt x="316" y="56"/>
                  </a:cubicBezTo>
                  <a:cubicBezTo>
                    <a:pt x="344" y="168"/>
                    <a:pt x="344" y="168"/>
                    <a:pt x="344" y="168"/>
                  </a:cubicBezTo>
                  <a:cubicBezTo>
                    <a:pt x="344" y="168"/>
                    <a:pt x="355" y="218"/>
                    <a:pt x="308" y="260"/>
                  </a:cubicBezTo>
                  <a:cubicBezTo>
                    <a:pt x="246" y="316"/>
                    <a:pt x="241" y="319"/>
                    <a:pt x="234" y="315"/>
                  </a:cubicBezTo>
                  <a:cubicBezTo>
                    <a:pt x="177" y="289"/>
                    <a:pt x="144" y="276"/>
                    <a:pt x="144" y="276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2"/>
                    <a:pt x="102" y="23"/>
                    <a:pt x="116" y="0"/>
                  </a:cubicBezTo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6" name="Oval 420">
              <a:extLst>
                <a:ext uri="{FF2B5EF4-FFF2-40B4-BE49-F238E27FC236}">
                  <a16:creationId xmlns:a16="http://schemas.microsoft.com/office/drawing/2014/main" id="{5F71700E-515E-4CE0-9DD0-45F112AD0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" y="2533"/>
              <a:ext cx="298" cy="175"/>
            </a:xfrm>
            <a:prstGeom prst="ellipse">
              <a:avLst/>
            </a:pr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67" name="Freeform 421">
              <a:extLst>
                <a:ext uri="{FF2B5EF4-FFF2-40B4-BE49-F238E27FC236}">
                  <a16:creationId xmlns:a16="http://schemas.microsoft.com/office/drawing/2014/main" id="{68A344FC-7FBC-408B-8BE6-2B897B09A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2490"/>
              <a:ext cx="245" cy="183"/>
            </a:xfrm>
            <a:custGeom>
              <a:avLst/>
              <a:gdLst>
                <a:gd name="T0" fmla="*/ 669 w 112"/>
                <a:gd name="T1" fmla="*/ 869 h 84"/>
                <a:gd name="T2" fmla="*/ 838 w 112"/>
                <a:gd name="T3" fmla="*/ 44 h 84"/>
                <a:gd name="T4" fmla="*/ 1173 w 112"/>
                <a:gd name="T5" fmla="*/ 0 h 84"/>
                <a:gd name="T6" fmla="*/ 713 w 112"/>
                <a:gd name="T7" fmla="*/ 660 h 84"/>
                <a:gd name="T8" fmla="*/ 669 w 112"/>
                <a:gd name="T9" fmla="*/ 869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84">
                  <a:moveTo>
                    <a:pt x="64" y="84"/>
                  </a:moveTo>
                  <a:cubicBezTo>
                    <a:pt x="64" y="84"/>
                    <a:pt x="0" y="42"/>
                    <a:pt x="80" y="4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2" y="0"/>
                    <a:pt x="20" y="12"/>
                    <a:pt x="68" y="64"/>
                  </a:cubicBezTo>
                  <a:lnTo>
                    <a:pt x="64" y="84"/>
                  </a:ln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8" name="Freeform 422">
              <a:extLst>
                <a:ext uri="{FF2B5EF4-FFF2-40B4-BE49-F238E27FC236}">
                  <a16:creationId xmlns:a16="http://schemas.microsoft.com/office/drawing/2014/main" id="{B269E926-8E46-49A3-837A-921FCDC2A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2004"/>
              <a:ext cx="662" cy="647"/>
            </a:xfrm>
            <a:custGeom>
              <a:avLst/>
              <a:gdLst>
                <a:gd name="T0" fmla="*/ 229 w 303"/>
                <a:gd name="T1" fmla="*/ 3091 h 296"/>
                <a:gd name="T2" fmla="*/ 1221 w 303"/>
                <a:gd name="T3" fmla="*/ 1366 h 296"/>
                <a:gd name="T4" fmla="*/ 3159 w 303"/>
                <a:gd name="T5" fmla="*/ 1451 h 296"/>
                <a:gd name="T6" fmla="*/ 3089 w 303"/>
                <a:gd name="T7" fmla="*/ 960 h 296"/>
                <a:gd name="T8" fmla="*/ 2482 w 303"/>
                <a:gd name="T9" fmla="*/ 415 h 296"/>
                <a:gd name="T10" fmla="*/ 1604 w 303"/>
                <a:gd name="T11" fmla="*/ 0 h 296"/>
                <a:gd name="T12" fmla="*/ 616 w 303"/>
                <a:gd name="T13" fmla="*/ 492 h 296"/>
                <a:gd name="T14" fmla="*/ 61 w 303"/>
                <a:gd name="T15" fmla="*/ 1305 h 296"/>
                <a:gd name="T16" fmla="*/ 0 w 303"/>
                <a:gd name="T17" fmla="*/ 2227 h 296"/>
                <a:gd name="T18" fmla="*/ 229 w 303"/>
                <a:gd name="T19" fmla="*/ 3091 h 2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3" h="296">
                  <a:moveTo>
                    <a:pt x="22" y="296"/>
                  </a:moveTo>
                  <a:cubicBezTo>
                    <a:pt x="22" y="296"/>
                    <a:pt x="26" y="161"/>
                    <a:pt x="117" y="131"/>
                  </a:cubicBezTo>
                  <a:cubicBezTo>
                    <a:pt x="208" y="102"/>
                    <a:pt x="280" y="99"/>
                    <a:pt x="303" y="139"/>
                  </a:cubicBezTo>
                  <a:cubicBezTo>
                    <a:pt x="296" y="92"/>
                    <a:pt x="296" y="92"/>
                    <a:pt x="296" y="92"/>
                  </a:cubicBezTo>
                  <a:cubicBezTo>
                    <a:pt x="238" y="40"/>
                    <a:pt x="238" y="40"/>
                    <a:pt x="238" y="4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6" y="125"/>
                    <a:pt x="6" y="125"/>
                    <a:pt x="6" y="125"/>
                  </a:cubicBezTo>
                  <a:cubicBezTo>
                    <a:pt x="0" y="213"/>
                    <a:pt x="0" y="213"/>
                    <a:pt x="0" y="213"/>
                  </a:cubicBezTo>
                  <a:lnTo>
                    <a:pt x="22" y="296"/>
                  </a:ln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9" name="Freeform 423">
              <a:extLst>
                <a:ext uri="{FF2B5EF4-FFF2-40B4-BE49-F238E27FC236}">
                  <a16:creationId xmlns:a16="http://schemas.microsoft.com/office/drawing/2014/main" id="{E719753C-576D-488E-9B64-2FB9AE11B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643"/>
              <a:ext cx="728" cy="494"/>
            </a:xfrm>
            <a:custGeom>
              <a:avLst/>
              <a:gdLst>
                <a:gd name="T0" fmla="*/ 818 w 333"/>
                <a:gd name="T1" fmla="*/ 2361 h 226"/>
                <a:gd name="T2" fmla="*/ 2381 w 333"/>
                <a:gd name="T3" fmla="*/ 689 h 226"/>
                <a:gd name="T4" fmla="*/ 3480 w 333"/>
                <a:gd name="T5" fmla="*/ 1701 h 226"/>
                <a:gd name="T6" fmla="*/ 3480 w 333"/>
                <a:gd name="T7" fmla="*/ 879 h 226"/>
                <a:gd name="T8" fmla="*/ 2997 w 333"/>
                <a:gd name="T9" fmla="*/ 302 h 226"/>
                <a:gd name="T10" fmla="*/ 2265 w 333"/>
                <a:gd name="T11" fmla="*/ 52 h 226"/>
                <a:gd name="T12" fmla="*/ 1382 w 333"/>
                <a:gd name="T13" fmla="*/ 0 h 226"/>
                <a:gd name="T14" fmla="*/ 0 w 333"/>
                <a:gd name="T15" fmla="*/ 971 h 226"/>
                <a:gd name="T16" fmla="*/ 818 w 333"/>
                <a:gd name="T17" fmla="*/ 2361 h 2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3" h="226">
                  <a:moveTo>
                    <a:pt x="78" y="226"/>
                  </a:moveTo>
                  <a:cubicBezTo>
                    <a:pt x="78" y="226"/>
                    <a:pt x="70" y="25"/>
                    <a:pt x="228" y="66"/>
                  </a:cubicBezTo>
                  <a:cubicBezTo>
                    <a:pt x="291" y="82"/>
                    <a:pt x="281" y="165"/>
                    <a:pt x="333" y="163"/>
                  </a:cubicBezTo>
                  <a:cubicBezTo>
                    <a:pt x="333" y="84"/>
                    <a:pt x="333" y="84"/>
                    <a:pt x="333" y="84"/>
                  </a:cubicBezTo>
                  <a:cubicBezTo>
                    <a:pt x="287" y="29"/>
                    <a:pt x="287" y="29"/>
                    <a:pt x="287" y="29"/>
                  </a:cubicBezTo>
                  <a:cubicBezTo>
                    <a:pt x="287" y="29"/>
                    <a:pt x="219" y="5"/>
                    <a:pt x="217" y="5"/>
                  </a:cubicBezTo>
                  <a:cubicBezTo>
                    <a:pt x="215" y="5"/>
                    <a:pt x="132" y="0"/>
                    <a:pt x="132" y="0"/>
                  </a:cubicBezTo>
                  <a:cubicBezTo>
                    <a:pt x="0" y="93"/>
                    <a:pt x="0" y="93"/>
                    <a:pt x="0" y="93"/>
                  </a:cubicBezTo>
                  <a:lnTo>
                    <a:pt x="78" y="226"/>
                  </a:ln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0" name="Freeform 424">
              <a:extLst>
                <a:ext uri="{FF2B5EF4-FFF2-40B4-BE49-F238E27FC236}">
                  <a16:creationId xmlns:a16="http://schemas.microsoft.com/office/drawing/2014/main" id="{4FA7499F-301C-4D45-91F9-9D5DE444D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910"/>
              <a:ext cx="464" cy="374"/>
            </a:xfrm>
            <a:custGeom>
              <a:avLst/>
              <a:gdLst>
                <a:gd name="T0" fmla="*/ 315 w 212"/>
                <a:gd name="T1" fmla="*/ 0 h 171"/>
                <a:gd name="T2" fmla="*/ 1455 w 212"/>
                <a:gd name="T3" fmla="*/ 1374 h 171"/>
                <a:gd name="T4" fmla="*/ 2224 w 212"/>
                <a:gd name="T5" fmla="*/ 1789 h 171"/>
                <a:gd name="T6" fmla="*/ 1278 w 212"/>
                <a:gd name="T7" fmla="*/ 1454 h 171"/>
                <a:gd name="T8" fmla="*/ 777 w 212"/>
                <a:gd name="T9" fmla="*/ 1181 h 171"/>
                <a:gd name="T10" fmla="*/ 0 w 212"/>
                <a:gd name="T11" fmla="*/ 302 h 171"/>
                <a:gd name="T12" fmla="*/ 315 w 212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2" h="171">
                  <a:moveTo>
                    <a:pt x="30" y="0"/>
                  </a:moveTo>
                  <a:cubicBezTo>
                    <a:pt x="30" y="0"/>
                    <a:pt x="63" y="112"/>
                    <a:pt x="139" y="131"/>
                  </a:cubicBezTo>
                  <a:cubicBezTo>
                    <a:pt x="148" y="133"/>
                    <a:pt x="190" y="156"/>
                    <a:pt x="212" y="171"/>
                  </a:cubicBezTo>
                  <a:cubicBezTo>
                    <a:pt x="212" y="171"/>
                    <a:pt x="161" y="145"/>
                    <a:pt x="122" y="139"/>
                  </a:cubicBezTo>
                  <a:cubicBezTo>
                    <a:pt x="103" y="135"/>
                    <a:pt x="82" y="122"/>
                    <a:pt x="74" y="113"/>
                  </a:cubicBezTo>
                  <a:cubicBezTo>
                    <a:pt x="57" y="66"/>
                    <a:pt x="0" y="29"/>
                    <a:pt x="0" y="29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1" name="Freeform 425">
              <a:extLst>
                <a:ext uri="{FF2B5EF4-FFF2-40B4-BE49-F238E27FC236}">
                  <a16:creationId xmlns:a16="http://schemas.microsoft.com/office/drawing/2014/main" id="{707B23C4-CD76-400E-98F9-39A6A0885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910"/>
              <a:ext cx="477" cy="383"/>
            </a:xfrm>
            <a:custGeom>
              <a:avLst/>
              <a:gdLst>
                <a:gd name="T0" fmla="*/ 315 w 218"/>
                <a:gd name="T1" fmla="*/ 0 h 175"/>
                <a:gd name="T2" fmla="*/ 1455 w 218"/>
                <a:gd name="T3" fmla="*/ 1374 h 175"/>
                <a:gd name="T4" fmla="*/ 2284 w 218"/>
                <a:gd name="T5" fmla="*/ 1834 h 175"/>
                <a:gd name="T6" fmla="*/ 1278 w 218"/>
                <a:gd name="T7" fmla="*/ 1455 h 175"/>
                <a:gd name="T8" fmla="*/ 775 w 218"/>
                <a:gd name="T9" fmla="*/ 1184 h 175"/>
                <a:gd name="T10" fmla="*/ 0 w 218"/>
                <a:gd name="T11" fmla="*/ 302 h 175"/>
                <a:gd name="T12" fmla="*/ 315 w 218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75">
                  <a:moveTo>
                    <a:pt x="30" y="0"/>
                  </a:moveTo>
                  <a:cubicBezTo>
                    <a:pt x="30" y="0"/>
                    <a:pt x="63" y="112"/>
                    <a:pt x="139" y="131"/>
                  </a:cubicBezTo>
                  <a:cubicBezTo>
                    <a:pt x="164" y="137"/>
                    <a:pt x="196" y="160"/>
                    <a:pt x="218" y="175"/>
                  </a:cubicBezTo>
                  <a:cubicBezTo>
                    <a:pt x="218" y="175"/>
                    <a:pt x="161" y="145"/>
                    <a:pt x="122" y="139"/>
                  </a:cubicBezTo>
                  <a:cubicBezTo>
                    <a:pt x="103" y="135"/>
                    <a:pt x="82" y="122"/>
                    <a:pt x="74" y="113"/>
                  </a:cubicBezTo>
                  <a:cubicBezTo>
                    <a:pt x="57" y="66"/>
                    <a:pt x="0" y="29"/>
                    <a:pt x="0" y="29"/>
                  </a:cubicBezTo>
                  <a:lnTo>
                    <a:pt x="30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2" name="Freeform 426">
              <a:extLst>
                <a:ext uri="{FF2B5EF4-FFF2-40B4-BE49-F238E27FC236}">
                  <a16:creationId xmlns:a16="http://schemas.microsoft.com/office/drawing/2014/main" id="{5E4C4D94-EF55-4FBE-8746-5282764B1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2463"/>
              <a:ext cx="236" cy="129"/>
            </a:xfrm>
            <a:custGeom>
              <a:avLst/>
              <a:gdLst>
                <a:gd name="T0" fmla="*/ 0 w 108"/>
                <a:gd name="T1" fmla="*/ 396 h 59"/>
                <a:gd name="T2" fmla="*/ 1128 w 108"/>
                <a:gd name="T3" fmla="*/ 617 h 59"/>
                <a:gd name="T4" fmla="*/ 0 w 108"/>
                <a:gd name="T5" fmla="*/ 396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59">
                  <a:moveTo>
                    <a:pt x="0" y="38"/>
                  </a:moveTo>
                  <a:cubicBezTo>
                    <a:pt x="0" y="38"/>
                    <a:pt x="67" y="9"/>
                    <a:pt x="108" y="59"/>
                  </a:cubicBezTo>
                  <a:cubicBezTo>
                    <a:pt x="108" y="59"/>
                    <a:pt x="88" y="0"/>
                    <a:pt x="0" y="38"/>
                  </a:cubicBezTo>
                  <a:close/>
                </a:path>
              </a:pathLst>
            </a:custGeom>
            <a:solidFill>
              <a:srgbClr val="EA9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3" name="Freeform 427">
              <a:extLst>
                <a:ext uri="{FF2B5EF4-FFF2-40B4-BE49-F238E27FC236}">
                  <a16:creationId xmlns:a16="http://schemas.microsoft.com/office/drawing/2014/main" id="{3768F2AE-BE04-4B0C-BAED-1480CCD74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560"/>
              <a:ext cx="245" cy="135"/>
            </a:xfrm>
            <a:custGeom>
              <a:avLst/>
              <a:gdLst>
                <a:gd name="T0" fmla="*/ 1173 w 112"/>
                <a:gd name="T1" fmla="*/ 640 h 62"/>
                <a:gd name="T2" fmla="*/ 890 w 112"/>
                <a:gd name="T3" fmla="*/ 0 h 62"/>
                <a:gd name="T4" fmla="*/ 1173 w 112"/>
                <a:gd name="T5" fmla="*/ 64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62">
                  <a:moveTo>
                    <a:pt x="112" y="62"/>
                  </a:moveTo>
                  <a:cubicBezTo>
                    <a:pt x="112" y="62"/>
                    <a:pt x="0" y="40"/>
                    <a:pt x="85" y="0"/>
                  </a:cubicBezTo>
                  <a:cubicBezTo>
                    <a:pt x="85" y="0"/>
                    <a:pt x="74" y="49"/>
                    <a:pt x="112" y="62"/>
                  </a:cubicBezTo>
                  <a:close/>
                </a:path>
              </a:pathLst>
            </a:custGeom>
            <a:solidFill>
              <a:srgbClr val="AF5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4" name="Freeform 428">
              <a:extLst>
                <a:ext uri="{FF2B5EF4-FFF2-40B4-BE49-F238E27FC236}">
                  <a16:creationId xmlns:a16="http://schemas.microsoft.com/office/drawing/2014/main" id="{EA8228A8-927C-44B4-8285-A6A49C9F5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100"/>
              <a:ext cx="267" cy="142"/>
            </a:xfrm>
            <a:custGeom>
              <a:avLst/>
              <a:gdLst>
                <a:gd name="T0" fmla="*/ 766 w 122"/>
                <a:gd name="T1" fmla="*/ 677 h 65"/>
                <a:gd name="T2" fmla="*/ 0 w 122"/>
                <a:gd name="T3" fmla="*/ 133 h 65"/>
                <a:gd name="T4" fmla="*/ 757 w 122"/>
                <a:gd name="T5" fmla="*/ 564 h 65"/>
                <a:gd name="T6" fmla="*/ 1278 w 122"/>
                <a:gd name="T7" fmla="*/ 81 h 65"/>
                <a:gd name="T8" fmla="*/ 766 w 122"/>
                <a:gd name="T9" fmla="*/ 67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65">
                  <a:moveTo>
                    <a:pt x="73" y="65"/>
                  </a:moveTo>
                  <a:cubicBezTo>
                    <a:pt x="73" y="65"/>
                    <a:pt x="49" y="5"/>
                    <a:pt x="0" y="13"/>
                  </a:cubicBezTo>
                  <a:cubicBezTo>
                    <a:pt x="0" y="13"/>
                    <a:pt x="45" y="2"/>
                    <a:pt x="72" y="54"/>
                  </a:cubicBezTo>
                  <a:cubicBezTo>
                    <a:pt x="72" y="54"/>
                    <a:pt x="80" y="0"/>
                    <a:pt x="122" y="8"/>
                  </a:cubicBezTo>
                  <a:cubicBezTo>
                    <a:pt x="122" y="8"/>
                    <a:pt x="81" y="0"/>
                    <a:pt x="73" y="65"/>
                  </a:cubicBez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5" name="Freeform 429">
              <a:extLst>
                <a:ext uri="{FF2B5EF4-FFF2-40B4-BE49-F238E27FC236}">
                  <a16:creationId xmlns:a16="http://schemas.microsoft.com/office/drawing/2014/main" id="{FB204C16-EC23-4220-A2E9-B873D066A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463"/>
              <a:ext cx="149" cy="274"/>
            </a:xfrm>
            <a:custGeom>
              <a:avLst/>
              <a:gdLst>
                <a:gd name="T0" fmla="*/ 33 w 68"/>
                <a:gd name="T1" fmla="*/ 1008 h 125"/>
                <a:gd name="T2" fmla="*/ 714 w 68"/>
                <a:gd name="T3" fmla="*/ 1317 h 125"/>
                <a:gd name="T4" fmla="*/ 423 w 68"/>
                <a:gd name="T5" fmla="*/ 0 h 125"/>
                <a:gd name="T6" fmla="*/ 644 w 68"/>
                <a:gd name="T7" fmla="*/ 1210 h 125"/>
                <a:gd name="T8" fmla="*/ 33 w 68"/>
                <a:gd name="T9" fmla="*/ 1008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25">
                  <a:moveTo>
                    <a:pt x="3" y="96"/>
                  </a:moveTo>
                  <a:cubicBezTo>
                    <a:pt x="3" y="96"/>
                    <a:pt x="32" y="73"/>
                    <a:pt x="68" y="125"/>
                  </a:cubicBezTo>
                  <a:cubicBezTo>
                    <a:pt x="68" y="125"/>
                    <a:pt x="9" y="24"/>
                    <a:pt x="40" y="0"/>
                  </a:cubicBezTo>
                  <a:cubicBezTo>
                    <a:pt x="40" y="0"/>
                    <a:pt x="0" y="12"/>
                    <a:pt x="61" y="115"/>
                  </a:cubicBezTo>
                  <a:cubicBezTo>
                    <a:pt x="61" y="115"/>
                    <a:pt x="27" y="68"/>
                    <a:pt x="3" y="96"/>
                  </a:cubicBez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6" name="Freeform 430">
              <a:extLst>
                <a:ext uri="{FF2B5EF4-FFF2-40B4-BE49-F238E27FC236}">
                  <a16:creationId xmlns:a16="http://schemas.microsoft.com/office/drawing/2014/main" id="{1EB294F2-745B-48CB-AD30-3A929A03A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47"/>
              <a:ext cx="86" cy="42"/>
            </a:xfrm>
            <a:custGeom>
              <a:avLst/>
              <a:gdLst>
                <a:gd name="T0" fmla="*/ 0 w 39"/>
                <a:gd name="T1" fmla="*/ 206 h 19"/>
                <a:gd name="T2" fmla="*/ 419 w 39"/>
                <a:gd name="T3" fmla="*/ 153 h 19"/>
                <a:gd name="T4" fmla="*/ 0 w 39"/>
                <a:gd name="T5" fmla="*/ 2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0" y="19"/>
                  </a:moveTo>
                  <a:cubicBezTo>
                    <a:pt x="0" y="19"/>
                    <a:pt x="14" y="0"/>
                    <a:pt x="39" y="14"/>
                  </a:cubicBezTo>
                  <a:cubicBezTo>
                    <a:pt x="39" y="14"/>
                    <a:pt x="15" y="9"/>
                    <a:pt x="0" y="19"/>
                  </a:cubicBezTo>
                  <a:close/>
                </a:path>
              </a:pathLst>
            </a:custGeom>
            <a:solidFill>
              <a:srgbClr val="EA9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7" name="Freeform 431">
              <a:extLst>
                <a:ext uri="{FF2B5EF4-FFF2-40B4-BE49-F238E27FC236}">
                  <a16:creationId xmlns:a16="http://schemas.microsoft.com/office/drawing/2014/main" id="{DAFFF53D-21F0-420B-A3B5-E48C2F6B0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2463"/>
              <a:ext cx="43" cy="101"/>
            </a:xfrm>
            <a:custGeom>
              <a:avLst/>
              <a:gdLst>
                <a:gd name="T0" fmla="*/ 198 w 20"/>
                <a:gd name="T1" fmla="*/ 0 h 46"/>
                <a:gd name="T2" fmla="*/ 129 w 20"/>
                <a:gd name="T3" fmla="*/ 487 h 46"/>
                <a:gd name="T4" fmla="*/ 198 w 20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6">
                  <a:moveTo>
                    <a:pt x="20" y="0"/>
                  </a:moveTo>
                  <a:cubicBezTo>
                    <a:pt x="20" y="0"/>
                    <a:pt x="0" y="12"/>
                    <a:pt x="13" y="46"/>
                  </a:cubicBezTo>
                  <a:cubicBezTo>
                    <a:pt x="13" y="46"/>
                    <a:pt x="8" y="18"/>
                    <a:pt x="20" y="0"/>
                  </a:cubicBezTo>
                  <a:close/>
                </a:path>
              </a:pathLst>
            </a:custGeom>
            <a:solidFill>
              <a:srgbClr val="EA9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8" name="Freeform 432">
              <a:extLst>
                <a:ext uri="{FF2B5EF4-FFF2-40B4-BE49-F238E27FC236}">
                  <a16:creationId xmlns:a16="http://schemas.microsoft.com/office/drawing/2014/main" id="{5BA4B5B9-E2F8-478E-BDE8-885E66DA7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" y="2820"/>
              <a:ext cx="179" cy="288"/>
            </a:xfrm>
            <a:custGeom>
              <a:avLst/>
              <a:gdLst>
                <a:gd name="T0" fmla="*/ 592 w 82"/>
                <a:gd name="T1" fmla="*/ 0 h 132"/>
                <a:gd name="T2" fmla="*/ 271 w 82"/>
                <a:gd name="T3" fmla="*/ 624 h 132"/>
                <a:gd name="T4" fmla="*/ 854 w 82"/>
                <a:gd name="T5" fmla="*/ 1370 h 132"/>
                <a:gd name="T6" fmla="*/ 96 w 82"/>
                <a:gd name="T7" fmla="*/ 467 h 132"/>
                <a:gd name="T8" fmla="*/ 592 w 82"/>
                <a:gd name="T9" fmla="*/ 0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32">
                  <a:moveTo>
                    <a:pt x="57" y="0"/>
                  </a:moveTo>
                  <a:cubicBezTo>
                    <a:pt x="57" y="0"/>
                    <a:pt x="9" y="30"/>
                    <a:pt x="26" y="60"/>
                  </a:cubicBezTo>
                  <a:cubicBezTo>
                    <a:pt x="43" y="90"/>
                    <a:pt x="82" y="132"/>
                    <a:pt x="82" y="132"/>
                  </a:cubicBezTo>
                  <a:cubicBezTo>
                    <a:pt x="82" y="132"/>
                    <a:pt x="0" y="84"/>
                    <a:pt x="9" y="45"/>
                  </a:cubicBezTo>
                  <a:cubicBezTo>
                    <a:pt x="18" y="6"/>
                    <a:pt x="57" y="0"/>
                    <a:pt x="57" y="0"/>
                  </a:cubicBezTo>
                  <a:close/>
                </a:path>
              </a:pathLst>
            </a:custGeom>
            <a:solidFill>
              <a:srgbClr val="F8C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9" name="Freeform 433">
              <a:extLst>
                <a:ext uri="{FF2B5EF4-FFF2-40B4-BE49-F238E27FC236}">
                  <a16:creationId xmlns:a16="http://schemas.microsoft.com/office/drawing/2014/main" id="{2891EE7D-D363-42F9-8B48-1E1A17214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236"/>
              <a:ext cx="249" cy="254"/>
            </a:xfrm>
            <a:custGeom>
              <a:avLst/>
              <a:gdLst>
                <a:gd name="T0" fmla="*/ 301 w 114"/>
                <a:gd name="T1" fmla="*/ 274 h 116"/>
                <a:gd name="T2" fmla="*/ 0 w 114"/>
                <a:gd name="T3" fmla="*/ 0 h 116"/>
                <a:gd name="T4" fmla="*/ 291 w 114"/>
                <a:gd name="T5" fmla="*/ 475 h 116"/>
                <a:gd name="T6" fmla="*/ 668 w 114"/>
                <a:gd name="T7" fmla="*/ 786 h 116"/>
                <a:gd name="T8" fmla="*/ 1055 w 114"/>
                <a:gd name="T9" fmla="*/ 1217 h 116"/>
                <a:gd name="T10" fmla="*/ 874 w 114"/>
                <a:gd name="T11" fmla="*/ 915 h 116"/>
                <a:gd name="T12" fmla="*/ 467 w 114"/>
                <a:gd name="T13" fmla="*/ 536 h 116"/>
                <a:gd name="T14" fmla="*/ 301 w 114"/>
                <a:gd name="T15" fmla="*/ 274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16">
                  <a:moveTo>
                    <a:pt x="29" y="26"/>
                  </a:moveTo>
                  <a:cubicBezTo>
                    <a:pt x="17" y="11"/>
                    <a:pt x="0" y="0"/>
                    <a:pt x="0" y="0"/>
                  </a:cubicBezTo>
                  <a:cubicBezTo>
                    <a:pt x="0" y="0"/>
                    <a:pt x="24" y="28"/>
                    <a:pt x="28" y="45"/>
                  </a:cubicBezTo>
                  <a:cubicBezTo>
                    <a:pt x="31" y="62"/>
                    <a:pt x="62" y="52"/>
                    <a:pt x="64" y="75"/>
                  </a:cubicBezTo>
                  <a:cubicBezTo>
                    <a:pt x="67" y="99"/>
                    <a:pt x="96" y="91"/>
                    <a:pt x="101" y="116"/>
                  </a:cubicBezTo>
                  <a:cubicBezTo>
                    <a:pt x="101" y="116"/>
                    <a:pt x="114" y="107"/>
                    <a:pt x="84" y="87"/>
                  </a:cubicBezTo>
                  <a:cubicBezTo>
                    <a:pt x="54" y="67"/>
                    <a:pt x="71" y="54"/>
                    <a:pt x="45" y="51"/>
                  </a:cubicBezTo>
                  <a:cubicBezTo>
                    <a:pt x="36" y="49"/>
                    <a:pt x="37" y="34"/>
                    <a:pt x="29" y="26"/>
                  </a:cubicBezTo>
                  <a:close/>
                </a:path>
              </a:pathLst>
            </a:custGeom>
            <a:solidFill>
              <a:srgbClr val="F8C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0" name="Freeform 434">
              <a:extLst>
                <a:ext uri="{FF2B5EF4-FFF2-40B4-BE49-F238E27FC236}">
                  <a16:creationId xmlns:a16="http://schemas.microsoft.com/office/drawing/2014/main" id="{76BBC036-0020-470E-BBF6-E9334C33C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3063"/>
              <a:ext cx="212" cy="247"/>
            </a:xfrm>
            <a:custGeom>
              <a:avLst/>
              <a:gdLst>
                <a:gd name="T0" fmla="*/ 0 w 97"/>
                <a:gd name="T1" fmla="*/ 564 h 113"/>
                <a:gd name="T2" fmla="*/ 931 w 97"/>
                <a:gd name="T3" fmla="*/ 0 h 113"/>
                <a:gd name="T4" fmla="*/ 0 w 97"/>
                <a:gd name="T5" fmla="*/ 564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13">
                  <a:moveTo>
                    <a:pt x="0" y="54"/>
                  </a:moveTo>
                  <a:cubicBezTo>
                    <a:pt x="0" y="54"/>
                    <a:pt x="75" y="97"/>
                    <a:pt x="89" y="0"/>
                  </a:cubicBezTo>
                  <a:cubicBezTo>
                    <a:pt x="89" y="0"/>
                    <a:pt x="97" y="113"/>
                    <a:pt x="0" y="54"/>
                  </a:cubicBezTo>
                  <a:close/>
                </a:path>
              </a:pathLst>
            </a:custGeom>
            <a:solidFill>
              <a:srgbClr val="F8C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1" name="Freeform 435">
              <a:extLst>
                <a:ext uri="{FF2B5EF4-FFF2-40B4-BE49-F238E27FC236}">
                  <a16:creationId xmlns:a16="http://schemas.microsoft.com/office/drawing/2014/main" id="{FF17C09C-2D2D-4CC9-A949-2929AEF22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402"/>
              <a:ext cx="68" cy="328"/>
            </a:xfrm>
            <a:custGeom>
              <a:avLst/>
              <a:gdLst>
                <a:gd name="T0" fmla="*/ 327 w 31"/>
                <a:gd name="T1" fmla="*/ 1568 h 150"/>
                <a:gd name="T2" fmla="*/ 116 w 31"/>
                <a:gd name="T3" fmla="*/ 0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50">
                  <a:moveTo>
                    <a:pt x="31" y="150"/>
                  </a:moveTo>
                  <a:cubicBezTo>
                    <a:pt x="11" y="108"/>
                    <a:pt x="0" y="54"/>
                    <a:pt x="11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2" name="Freeform 436">
              <a:extLst>
                <a:ext uri="{FF2B5EF4-FFF2-40B4-BE49-F238E27FC236}">
                  <a16:creationId xmlns:a16="http://schemas.microsoft.com/office/drawing/2014/main" id="{B50B54CD-4DF4-48F4-91F9-CCACF23AA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870"/>
              <a:ext cx="349" cy="724"/>
            </a:xfrm>
            <a:custGeom>
              <a:avLst/>
              <a:gdLst>
                <a:gd name="T0" fmla="*/ 1660 w 160"/>
                <a:gd name="T1" fmla="*/ 2211 h 331"/>
                <a:gd name="T2" fmla="*/ 1660 w 160"/>
                <a:gd name="T3" fmla="*/ 2594 h 331"/>
                <a:gd name="T4" fmla="*/ 113 w 160"/>
                <a:gd name="T5" fmla="*/ 2531 h 331"/>
                <a:gd name="T6" fmla="*/ 0 w 160"/>
                <a:gd name="T7" fmla="*/ 0 h 3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0" h="331">
                  <a:moveTo>
                    <a:pt x="160" y="211"/>
                  </a:moveTo>
                  <a:cubicBezTo>
                    <a:pt x="160" y="233"/>
                    <a:pt x="160" y="248"/>
                    <a:pt x="160" y="248"/>
                  </a:cubicBezTo>
                  <a:cubicBezTo>
                    <a:pt x="77" y="331"/>
                    <a:pt x="11" y="242"/>
                    <a:pt x="11" y="242"/>
                  </a:cubicBezTo>
                  <a:cubicBezTo>
                    <a:pt x="11" y="242"/>
                    <a:pt x="28" y="76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3" name="Freeform 437">
              <a:extLst>
                <a:ext uri="{FF2B5EF4-FFF2-40B4-BE49-F238E27FC236}">
                  <a16:creationId xmlns:a16="http://schemas.microsoft.com/office/drawing/2014/main" id="{0DF34C2F-D102-4F3F-8102-C91CBD57B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1624"/>
              <a:ext cx="59" cy="535"/>
            </a:xfrm>
            <a:custGeom>
              <a:avLst/>
              <a:gdLst>
                <a:gd name="T0" fmla="*/ 0 w 27"/>
                <a:gd name="T1" fmla="*/ 2551 h 245"/>
                <a:gd name="T2" fmla="*/ 96 w 27"/>
                <a:gd name="T3" fmla="*/ 0 h 2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45">
                  <a:moveTo>
                    <a:pt x="0" y="245"/>
                  </a:moveTo>
                  <a:cubicBezTo>
                    <a:pt x="27" y="140"/>
                    <a:pt x="9" y="0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4" name="Freeform 438">
              <a:extLst>
                <a:ext uri="{FF2B5EF4-FFF2-40B4-BE49-F238E27FC236}">
                  <a16:creationId xmlns:a16="http://schemas.microsoft.com/office/drawing/2014/main" id="{E3E88588-2655-4FDF-B3E1-B2E67E9D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" y="3001"/>
              <a:ext cx="1692" cy="718"/>
            </a:xfrm>
            <a:custGeom>
              <a:avLst/>
              <a:gdLst>
                <a:gd name="T0" fmla="*/ 7708 w 774"/>
                <a:gd name="T1" fmla="*/ 1782 h 328"/>
                <a:gd name="T2" fmla="*/ 564 w 774"/>
                <a:gd name="T3" fmla="*/ 819 h 328"/>
                <a:gd name="T4" fmla="*/ 0 w 774"/>
                <a:gd name="T5" fmla="*/ 0 h 328"/>
                <a:gd name="T6" fmla="*/ 4125 w 774"/>
                <a:gd name="T7" fmla="*/ 2664 h 328"/>
                <a:gd name="T8" fmla="*/ 6842 w 774"/>
                <a:gd name="T9" fmla="*/ 2329 h 328"/>
                <a:gd name="T10" fmla="*/ 8086 w 774"/>
                <a:gd name="T11" fmla="*/ 1403 h 328"/>
                <a:gd name="T12" fmla="*/ 7708 w 774"/>
                <a:gd name="T13" fmla="*/ 1782 h 3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4" h="328">
                  <a:moveTo>
                    <a:pt x="738" y="170"/>
                  </a:moveTo>
                  <a:cubicBezTo>
                    <a:pt x="327" y="328"/>
                    <a:pt x="106" y="110"/>
                    <a:pt x="54" y="78"/>
                  </a:cubicBezTo>
                  <a:cubicBezTo>
                    <a:pt x="18" y="56"/>
                    <a:pt x="13" y="25"/>
                    <a:pt x="0" y="0"/>
                  </a:cubicBezTo>
                  <a:cubicBezTo>
                    <a:pt x="7" y="23"/>
                    <a:pt x="80" y="254"/>
                    <a:pt x="395" y="254"/>
                  </a:cubicBezTo>
                  <a:cubicBezTo>
                    <a:pt x="451" y="254"/>
                    <a:pt x="615" y="222"/>
                    <a:pt x="655" y="222"/>
                  </a:cubicBezTo>
                  <a:cubicBezTo>
                    <a:pt x="687" y="222"/>
                    <a:pt x="750" y="196"/>
                    <a:pt x="774" y="134"/>
                  </a:cubicBezTo>
                  <a:cubicBezTo>
                    <a:pt x="765" y="151"/>
                    <a:pt x="753" y="164"/>
                    <a:pt x="738" y="170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5" name="Freeform 439">
              <a:extLst>
                <a:ext uri="{FF2B5EF4-FFF2-40B4-BE49-F238E27FC236}">
                  <a16:creationId xmlns:a16="http://schemas.microsoft.com/office/drawing/2014/main" id="{602000DE-40CE-43BF-9D47-1D8275FB3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997"/>
              <a:ext cx="1694" cy="722"/>
            </a:xfrm>
            <a:custGeom>
              <a:avLst/>
              <a:gdLst>
                <a:gd name="T0" fmla="*/ 0 w 775"/>
                <a:gd name="T1" fmla="*/ 0 h 330"/>
                <a:gd name="T2" fmla="*/ 9 w 775"/>
                <a:gd name="T3" fmla="*/ 20 h 330"/>
                <a:gd name="T4" fmla="*/ 573 w 775"/>
                <a:gd name="T5" fmla="*/ 838 h 330"/>
                <a:gd name="T6" fmla="*/ 7716 w 775"/>
                <a:gd name="T7" fmla="*/ 1801 h 330"/>
                <a:gd name="T8" fmla="*/ 8094 w 775"/>
                <a:gd name="T9" fmla="*/ 1426 h 3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5" h="330">
                  <a:moveTo>
                    <a:pt x="0" y="0"/>
                  </a:moveTo>
                  <a:cubicBezTo>
                    <a:pt x="0" y="0"/>
                    <a:pt x="1" y="0"/>
                    <a:pt x="1" y="2"/>
                  </a:cubicBezTo>
                  <a:cubicBezTo>
                    <a:pt x="14" y="27"/>
                    <a:pt x="19" y="58"/>
                    <a:pt x="55" y="80"/>
                  </a:cubicBezTo>
                  <a:cubicBezTo>
                    <a:pt x="107" y="112"/>
                    <a:pt x="328" y="330"/>
                    <a:pt x="739" y="172"/>
                  </a:cubicBezTo>
                  <a:cubicBezTo>
                    <a:pt x="754" y="166"/>
                    <a:pt x="766" y="153"/>
                    <a:pt x="775" y="13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6" name="Freeform 440">
              <a:extLst>
                <a:ext uri="{FF2B5EF4-FFF2-40B4-BE49-F238E27FC236}">
                  <a16:creationId xmlns:a16="http://schemas.microsoft.com/office/drawing/2014/main" id="{CF144ABB-33BC-4F2D-BBE8-C42952EAE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1468"/>
              <a:ext cx="417" cy="853"/>
            </a:xfrm>
            <a:custGeom>
              <a:avLst/>
              <a:gdLst>
                <a:gd name="T0" fmla="*/ 177 w 191"/>
                <a:gd name="T1" fmla="*/ 0 h 390"/>
                <a:gd name="T2" fmla="*/ 186 w 191"/>
                <a:gd name="T3" fmla="*/ 1938 h 390"/>
                <a:gd name="T4" fmla="*/ 1987 w 191"/>
                <a:gd name="T5" fmla="*/ 4081 h 3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1" h="390">
                  <a:moveTo>
                    <a:pt x="17" y="0"/>
                  </a:moveTo>
                  <a:cubicBezTo>
                    <a:pt x="0" y="62"/>
                    <a:pt x="5" y="134"/>
                    <a:pt x="18" y="185"/>
                  </a:cubicBezTo>
                  <a:cubicBezTo>
                    <a:pt x="49" y="303"/>
                    <a:pt x="156" y="381"/>
                    <a:pt x="191" y="39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7" name="Line 441">
              <a:extLst>
                <a:ext uri="{FF2B5EF4-FFF2-40B4-BE49-F238E27FC236}">
                  <a16:creationId xmlns:a16="http://schemas.microsoft.com/office/drawing/2014/main" id="{EF7A46D6-F2D5-4F1A-883D-283DBE9F47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1" y="2253"/>
              <a:ext cx="1" cy="1"/>
            </a:xfrm>
            <a:prstGeom prst="lin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8" name="Line 442">
              <a:extLst>
                <a:ext uri="{FF2B5EF4-FFF2-40B4-BE49-F238E27FC236}">
                  <a16:creationId xmlns:a16="http://schemas.microsoft.com/office/drawing/2014/main" id="{B7680B15-D815-4786-8158-E0C0336B27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7" y="2188"/>
              <a:ext cx="1" cy="1"/>
            </a:xfrm>
            <a:prstGeom prst="lin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9" name="Line 443">
              <a:extLst>
                <a:ext uri="{FF2B5EF4-FFF2-40B4-BE49-F238E27FC236}">
                  <a16:creationId xmlns:a16="http://schemas.microsoft.com/office/drawing/2014/main" id="{0782128C-E010-4A5C-82BE-60669E06C2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03" y="2253"/>
              <a:ext cx="1" cy="1"/>
            </a:xfrm>
            <a:prstGeom prst="lin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0" name="Line 444">
              <a:extLst>
                <a:ext uri="{FF2B5EF4-FFF2-40B4-BE49-F238E27FC236}">
                  <a16:creationId xmlns:a16="http://schemas.microsoft.com/office/drawing/2014/main" id="{2941034A-8FD8-4962-A8D2-944B7F1930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27" y="2188"/>
              <a:ext cx="1" cy="1"/>
            </a:xfrm>
            <a:prstGeom prst="lin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1" name="Freeform 445">
              <a:extLst>
                <a:ext uri="{FF2B5EF4-FFF2-40B4-BE49-F238E27FC236}">
                  <a16:creationId xmlns:a16="http://schemas.microsoft.com/office/drawing/2014/main" id="{598DE42C-3519-4573-9746-91612AAF4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1899"/>
              <a:ext cx="83" cy="193"/>
            </a:xfrm>
            <a:custGeom>
              <a:avLst/>
              <a:gdLst>
                <a:gd name="T0" fmla="*/ 114 w 38"/>
                <a:gd name="T1" fmla="*/ 0 h 88"/>
                <a:gd name="T2" fmla="*/ 201 w 38"/>
                <a:gd name="T3" fmla="*/ 338 h 88"/>
                <a:gd name="T4" fmla="*/ 395 w 38"/>
                <a:gd name="T5" fmla="*/ 338 h 88"/>
                <a:gd name="T6" fmla="*/ 229 w 38"/>
                <a:gd name="T7" fmla="*/ 612 h 88"/>
                <a:gd name="T8" fmla="*/ 20 w 38"/>
                <a:gd name="T9" fmla="*/ 928 h 88"/>
                <a:gd name="T10" fmla="*/ 20 w 38"/>
                <a:gd name="T11" fmla="*/ 822 h 88"/>
                <a:gd name="T12" fmla="*/ 20 w 38"/>
                <a:gd name="T13" fmla="*/ 548 h 88"/>
                <a:gd name="T14" fmla="*/ 72 w 38"/>
                <a:gd name="T15" fmla="*/ 12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88">
                  <a:moveTo>
                    <a:pt x="11" y="0"/>
                  </a:moveTo>
                  <a:cubicBezTo>
                    <a:pt x="13" y="9"/>
                    <a:pt x="11" y="26"/>
                    <a:pt x="19" y="32"/>
                  </a:cubicBezTo>
                  <a:cubicBezTo>
                    <a:pt x="25" y="38"/>
                    <a:pt x="31" y="29"/>
                    <a:pt x="38" y="32"/>
                  </a:cubicBezTo>
                  <a:cubicBezTo>
                    <a:pt x="30" y="37"/>
                    <a:pt x="25" y="49"/>
                    <a:pt x="22" y="58"/>
                  </a:cubicBezTo>
                  <a:cubicBezTo>
                    <a:pt x="19" y="68"/>
                    <a:pt x="11" y="82"/>
                    <a:pt x="2" y="88"/>
                  </a:cubicBezTo>
                  <a:cubicBezTo>
                    <a:pt x="0" y="85"/>
                    <a:pt x="1" y="81"/>
                    <a:pt x="2" y="78"/>
                  </a:cubicBezTo>
                  <a:cubicBezTo>
                    <a:pt x="2" y="69"/>
                    <a:pt x="1" y="61"/>
                    <a:pt x="2" y="52"/>
                  </a:cubicBezTo>
                  <a:cubicBezTo>
                    <a:pt x="4" y="39"/>
                    <a:pt x="7" y="26"/>
                    <a:pt x="7" y="12"/>
                  </a:cubicBezTo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2" name="Freeform 446">
              <a:extLst>
                <a:ext uri="{FF2B5EF4-FFF2-40B4-BE49-F238E27FC236}">
                  <a16:creationId xmlns:a16="http://schemas.microsoft.com/office/drawing/2014/main" id="{3E90F082-10E6-41A2-9DB6-501F700D8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3128"/>
              <a:ext cx="160" cy="350"/>
            </a:xfrm>
            <a:custGeom>
              <a:avLst/>
              <a:gdLst>
                <a:gd name="T0" fmla="*/ 254 w 73"/>
                <a:gd name="T1" fmla="*/ 0 h 160"/>
                <a:gd name="T2" fmla="*/ 495 w 73"/>
                <a:gd name="T3" fmla="*/ 483 h 160"/>
                <a:gd name="T4" fmla="*/ 717 w 73"/>
                <a:gd name="T5" fmla="*/ 818 h 160"/>
                <a:gd name="T6" fmla="*/ 528 w 73"/>
                <a:gd name="T7" fmla="*/ 1551 h 160"/>
                <a:gd name="T8" fmla="*/ 274 w 73"/>
                <a:gd name="T9" fmla="*/ 96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60">
                  <a:moveTo>
                    <a:pt x="24" y="0"/>
                  </a:moveTo>
                  <a:cubicBezTo>
                    <a:pt x="31" y="17"/>
                    <a:pt x="36" y="32"/>
                    <a:pt x="47" y="46"/>
                  </a:cubicBezTo>
                  <a:cubicBezTo>
                    <a:pt x="56" y="57"/>
                    <a:pt x="65" y="64"/>
                    <a:pt x="68" y="78"/>
                  </a:cubicBezTo>
                  <a:cubicBezTo>
                    <a:pt x="73" y="94"/>
                    <a:pt x="73" y="143"/>
                    <a:pt x="50" y="148"/>
                  </a:cubicBezTo>
                  <a:cubicBezTo>
                    <a:pt x="0" y="160"/>
                    <a:pt x="26" y="32"/>
                    <a:pt x="26" y="9"/>
                  </a:cubicBezTo>
                </a:path>
              </a:pathLst>
            </a:custGeom>
            <a:solidFill>
              <a:srgbClr val="AFD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3" name="Freeform 447">
              <a:extLst>
                <a:ext uri="{FF2B5EF4-FFF2-40B4-BE49-F238E27FC236}">
                  <a16:creationId xmlns:a16="http://schemas.microsoft.com/office/drawing/2014/main" id="{3A96ABDC-BF96-4793-8300-F94895191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248"/>
              <a:ext cx="48" cy="191"/>
            </a:xfrm>
            <a:custGeom>
              <a:avLst/>
              <a:gdLst>
                <a:gd name="T0" fmla="*/ 0 w 22"/>
                <a:gd name="T1" fmla="*/ 88 h 87"/>
                <a:gd name="T2" fmla="*/ 185 w 22"/>
                <a:gd name="T3" fmla="*/ 584 h 87"/>
                <a:gd name="T4" fmla="*/ 0 w 22"/>
                <a:gd name="T5" fmla="*/ 178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7">
                  <a:moveTo>
                    <a:pt x="0" y="8"/>
                  </a:moveTo>
                  <a:cubicBezTo>
                    <a:pt x="0" y="19"/>
                    <a:pt x="4" y="87"/>
                    <a:pt x="18" y="55"/>
                  </a:cubicBezTo>
                  <a:cubicBezTo>
                    <a:pt x="22" y="45"/>
                    <a:pt x="18" y="0"/>
                    <a:pt x="0" y="17"/>
                  </a:cubicBezTo>
                </a:path>
              </a:pathLst>
            </a:custGeom>
            <a:solidFill>
              <a:srgbClr val="B9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4" name="Freeform 448">
              <a:extLst>
                <a:ext uri="{FF2B5EF4-FFF2-40B4-BE49-F238E27FC236}">
                  <a16:creationId xmlns:a16="http://schemas.microsoft.com/office/drawing/2014/main" id="{8A061F2B-E4F8-4150-A6C9-23A2D80B1B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" y="1569"/>
              <a:ext cx="2167" cy="2150"/>
            </a:xfrm>
            <a:custGeom>
              <a:avLst/>
              <a:gdLst>
                <a:gd name="T0" fmla="*/ 8438 w 991"/>
                <a:gd name="T1" fmla="*/ 2469 h 983"/>
                <a:gd name="T2" fmla="*/ 6934 w 991"/>
                <a:gd name="T3" fmla="*/ 81 h 983"/>
                <a:gd name="T4" fmla="*/ 5657 w 991"/>
                <a:gd name="T5" fmla="*/ 890 h 983"/>
                <a:gd name="T6" fmla="*/ 7330 w 991"/>
                <a:gd name="T7" fmla="*/ 521 h 983"/>
                <a:gd name="T8" fmla="*/ 7809 w 991"/>
                <a:gd name="T9" fmla="*/ 2723 h 983"/>
                <a:gd name="T10" fmla="*/ 7192 w 991"/>
                <a:gd name="T11" fmla="*/ 3497 h 983"/>
                <a:gd name="T12" fmla="*/ 8062 w 991"/>
                <a:gd name="T13" fmla="*/ 3305 h 983"/>
                <a:gd name="T14" fmla="*/ 8607 w 991"/>
                <a:gd name="T15" fmla="*/ 3852 h 983"/>
                <a:gd name="T16" fmla="*/ 8898 w 991"/>
                <a:gd name="T17" fmla="*/ 4311 h 983"/>
                <a:gd name="T18" fmla="*/ 9066 w 991"/>
                <a:gd name="T19" fmla="*/ 5146 h 983"/>
                <a:gd name="T20" fmla="*/ 8981 w 991"/>
                <a:gd name="T21" fmla="*/ 5940 h 983"/>
                <a:gd name="T22" fmla="*/ 9110 w 991"/>
                <a:gd name="T23" fmla="*/ 6487 h 983"/>
                <a:gd name="T24" fmla="*/ 9066 w 991"/>
                <a:gd name="T25" fmla="*/ 6946 h 983"/>
                <a:gd name="T26" fmla="*/ 8104 w 991"/>
                <a:gd name="T27" fmla="*/ 7491 h 983"/>
                <a:gd name="T28" fmla="*/ 5508 w 991"/>
                <a:gd name="T29" fmla="*/ 4099 h 983"/>
                <a:gd name="T30" fmla="*/ 5093 w 991"/>
                <a:gd name="T31" fmla="*/ 3841 h 983"/>
                <a:gd name="T32" fmla="*/ 4953 w 991"/>
                <a:gd name="T33" fmla="*/ 3736 h 983"/>
                <a:gd name="T34" fmla="*/ 4389 w 991"/>
                <a:gd name="T35" fmla="*/ 3578 h 983"/>
                <a:gd name="T36" fmla="*/ 3901 w 991"/>
                <a:gd name="T37" fmla="*/ 3305 h 983"/>
                <a:gd name="T38" fmla="*/ 3429 w 991"/>
                <a:gd name="T39" fmla="*/ 2898 h 983"/>
                <a:gd name="T40" fmla="*/ 3042 w 991"/>
                <a:gd name="T41" fmla="*/ 2386 h 983"/>
                <a:gd name="T42" fmla="*/ 1789 w 991"/>
                <a:gd name="T43" fmla="*/ 1885 h 983"/>
                <a:gd name="T44" fmla="*/ 995 w 991"/>
                <a:gd name="T45" fmla="*/ 2220 h 983"/>
                <a:gd name="T46" fmla="*/ 492 w 991"/>
                <a:gd name="T47" fmla="*/ 2889 h 983"/>
                <a:gd name="T48" fmla="*/ 125 w 991"/>
                <a:gd name="T49" fmla="*/ 4143 h 983"/>
                <a:gd name="T50" fmla="*/ 1076 w 991"/>
                <a:gd name="T51" fmla="*/ 6531 h 983"/>
                <a:gd name="T52" fmla="*/ 1913 w 991"/>
                <a:gd name="T53" fmla="*/ 7660 h 983"/>
                <a:gd name="T54" fmla="*/ 9066 w 991"/>
                <a:gd name="T55" fmla="*/ 8620 h 983"/>
                <a:gd name="T56" fmla="*/ 8438 w 991"/>
                <a:gd name="T57" fmla="*/ 2469 h 983"/>
                <a:gd name="T58" fmla="*/ 2333 w 991"/>
                <a:gd name="T59" fmla="*/ 7325 h 983"/>
                <a:gd name="T60" fmla="*/ 2080 w 991"/>
                <a:gd name="T61" fmla="*/ 6072 h 983"/>
                <a:gd name="T62" fmla="*/ 3136 w 991"/>
                <a:gd name="T63" fmla="*/ 5754 h 983"/>
                <a:gd name="T64" fmla="*/ 1579 w 991"/>
                <a:gd name="T65" fmla="*/ 5774 h 983"/>
                <a:gd name="T66" fmla="*/ 536 w 991"/>
                <a:gd name="T67" fmla="*/ 4477 h 983"/>
                <a:gd name="T68" fmla="*/ 702 w 991"/>
                <a:gd name="T69" fmla="*/ 3392 h 983"/>
                <a:gd name="T70" fmla="*/ 1200 w 991"/>
                <a:gd name="T71" fmla="*/ 2723 h 983"/>
                <a:gd name="T72" fmla="*/ 2248 w 991"/>
                <a:gd name="T73" fmla="*/ 2426 h 983"/>
                <a:gd name="T74" fmla="*/ 3252 w 991"/>
                <a:gd name="T75" fmla="*/ 3095 h 983"/>
                <a:gd name="T76" fmla="*/ 3542 w 991"/>
                <a:gd name="T77" fmla="*/ 3852 h 983"/>
                <a:gd name="T78" fmla="*/ 3295 w 991"/>
                <a:gd name="T79" fmla="*/ 4602 h 983"/>
                <a:gd name="T80" fmla="*/ 3136 w 991"/>
                <a:gd name="T81" fmla="*/ 5754 h 983"/>
                <a:gd name="T82" fmla="*/ 3755 w 991"/>
                <a:gd name="T83" fmla="*/ 4521 h 983"/>
                <a:gd name="T84" fmla="*/ 4089 w 991"/>
                <a:gd name="T85" fmla="*/ 3893 h 983"/>
                <a:gd name="T86" fmla="*/ 3901 w 991"/>
                <a:gd name="T87" fmla="*/ 3650 h 983"/>
                <a:gd name="T88" fmla="*/ 3940 w 991"/>
                <a:gd name="T89" fmla="*/ 3650 h 983"/>
                <a:gd name="T90" fmla="*/ 4170 w 991"/>
                <a:gd name="T91" fmla="*/ 3736 h 983"/>
                <a:gd name="T92" fmla="*/ 4634 w 991"/>
                <a:gd name="T93" fmla="*/ 3985 h 983"/>
                <a:gd name="T94" fmla="*/ 4924 w 991"/>
                <a:gd name="T95" fmla="*/ 4436 h 983"/>
                <a:gd name="T96" fmla="*/ 5594 w 991"/>
                <a:gd name="T97" fmla="*/ 5606 h 983"/>
                <a:gd name="T98" fmla="*/ 6096 w 991"/>
                <a:gd name="T99" fmla="*/ 6205 h 983"/>
                <a:gd name="T100" fmla="*/ 7111 w 991"/>
                <a:gd name="T101" fmla="*/ 7325 h 983"/>
                <a:gd name="T102" fmla="*/ 2333 w 991"/>
                <a:gd name="T103" fmla="*/ 7325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91" h="983">
                  <a:moveTo>
                    <a:pt x="807" y="236"/>
                  </a:moveTo>
                  <a:cubicBezTo>
                    <a:pt x="807" y="236"/>
                    <a:pt x="819" y="0"/>
                    <a:pt x="663" y="8"/>
                  </a:cubicBezTo>
                  <a:cubicBezTo>
                    <a:pt x="507" y="16"/>
                    <a:pt x="541" y="85"/>
                    <a:pt x="541" y="85"/>
                  </a:cubicBezTo>
                  <a:cubicBezTo>
                    <a:pt x="541" y="85"/>
                    <a:pt x="623" y="19"/>
                    <a:pt x="701" y="50"/>
                  </a:cubicBezTo>
                  <a:cubicBezTo>
                    <a:pt x="773" y="78"/>
                    <a:pt x="775" y="228"/>
                    <a:pt x="747" y="260"/>
                  </a:cubicBezTo>
                  <a:cubicBezTo>
                    <a:pt x="719" y="292"/>
                    <a:pt x="693" y="313"/>
                    <a:pt x="688" y="334"/>
                  </a:cubicBezTo>
                  <a:cubicBezTo>
                    <a:pt x="688" y="334"/>
                    <a:pt x="735" y="284"/>
                    <a:pt x="771" y="316"/>
                  </a:cubicBezTo>
                  <a:cubicBezTo>
                    <a:pt x="807" y="348"/>
                    <a:pt x="766" y="349"/>
                    <a:pt x="823" y="368"/>
                  </a:cubicBezTo>
                  <a:cubicBezTo>
                    <a:pt x="835" y="372"/>
                    <a:pt x="815" y="392"/>
                    <a:pt x="851" y="412"/>
                  </a:cubicBezTo>
                  <a:cubicBezTo>
                    <a:pt x="887" y="432"/>
                    <a:pt x="847" y="468"/>
                    <a:pt x="867" y="492"/>
                  </a:cubicBezTo>
                  <a:cubicBezTo>
                    <a:pt x="887" y="516"/>
                    <a:pt x="817" y="522"/>
                    <a:pt x="859" y="568"/>
                  </a:cubicBezTo>
                  <a:cubicBezTo>
                    <a:pt x="895" y="608"/>
                    <a:pt x="839" y="604"/>
                    <a:pt x="871" y="620"/>
                  </a:cubicBezTo>
                  <a:cubicBezTo>
                    <a:pt x="886" y="628"/>
                    <a:pt x="855" y="644"/>
                    <a:pt x="867" y="664"/>
                  </a:cubicBezTo>
                  <a:cubicBezTo>
                    <a:pt x="879" y="684"/>
                    <a:pt x="851" y="784"/>
                    <a:pt x="775" y="716"/>
                  </a:cubicBezTo>
                  <a:cubicBezTo>
                    <a:pt x="699" y="648"/>
                    <a:pt x="581" y="398"/>
                    <a:pt x="527" y="392"/>
                  </a:cubicBezTo>
                  <a:cubicBezTo>
                    <a:pt x="517" y="391"/>
                    <a:pt x="498" y="374"/>
                    <a:pt x="487" y="367"/>
                  </a:cubicBezTo>
                  <a:cubicBezTo>
                    <a:pt x="483" y="363"/>
                    <a:pt x="479" y="359"/>
                    <a:pt x="474" y="357"/>
                  </a:cubicBezTo>
                  <a:cubicBezTo>
                    <a:pt x="458" y="349"/>
                    <a:pt x="438" y="345"/>
                    <a:pt x="420" y="342"/>
                  </a:cubicBezTo>
                  <a:cubicBezTo>
                    <a:pt x="404" y="340"/>
                    <a:pt x="385" y="326"/>
                    <a:pt x="373" y="316"/>
                  </a:cubicBezTo>
                  <a:cubicBezTo>
                    <a:pt x="361" y="306"/>
                    <a:pt x="343" y="280"/>
                    <a:pt x="328" y="277"/>
                  </a:cubicBezTo>
                  <a:cubicBezTo>
                    <a:pt x="314" y="260"/>
                    <a:pt x="310" y="255"/>
                    <a:pt x="291" y="228"/>
                  </a:cubicBezTo>
                  <a:cubicBezTo>
                    <a:pt x="275" y="206"/>
                    <a:pt x="199" y="164"/>
                    <a:pt x="171" y="180"/>
                  </a:cubicBezTo>
                  <a:cubicBezTo>
                    <a:pt x="143" y="196"/>
                    <a:pt x="107" y="180"/>
                    <a:pt x="95" y="212"/>
                  </a:cubicBezTo>
                  <a:cubicBezTo>
                    <a:pt x="83" y="244"/>
                    <a:pt x="59" y="244"/>
                    <a:pt x="47" y="276"/>
                  </a:cubicBezTo>
                  <a:cubicBezTo>
                    <a:pt x="35" y="308"/>
                    <a:pt x="0" y="364"/>
                    <a:pt x="12" y="396"/>
                  </a:cubicBezTo>
                  <a:cubicBezTo>
                    <a:pt x="24" y="428"/>
                    <a:pt x="1" y="563"/>
                    <a:pt x="103" y="624"/>
                  </a:cubicBezTo>
                  <a:cubicBezTo>
                    <a:pt x="143" y="648"/>
                    <a:pt x="131" y="700"/>
                    <a:pt x="183" y="732"/>
                  </a:cubicBezTo>
                  <a:cubicBezTo>
                    <a:pt x="235" y="764"/>
                    <a:pt x="456" y="983"/>
                    <a:pt x="867" y="824"/>
                  </a:cubicBezTo>
                  <a:cubicBezTo>
                    <a:pt x="991" y="776"/>
                    <a:pt x="907" y="288"/>
                    <a:pt x="807" y="236"/>
                  </a:cubicBezTo>
                  <a:close/>
                  <a:moveTo>
                    <a:pt x="223" y="700"/>
                  </a:moveTo>
                  <a:cubicBezTo>
                    <a:pt x="194" y="657"/>
                    <a:pt x="134" y="616"/>
                    <a:pt x="199" y="580"/>
                  </a:cubicBezTo>
                  <a:cubicBezTo>
                    <a:pt x="239" y="558"/>
                    <a:pt x="275" y="544"/>
                    <a:pt x="300" y="550"/>
                  </a:cubicBezTo>
                  <a:cubicBezTo>
                    <a:pt x="300" y="550"/>
                    <a:pt x="264" y="527"/>
                    <a:pt x="151" y="552"/>
                  </a:cubicBezTo>
                  <a:cubicBezTo>
                    <a:pt x="79" y="568"/>
                    <a:pt x="39" y="476"/>
                    <a:pt x="51" y="428"/>
                  </a:cubicBezTo>
                  <a:cubicBezTo>
                    <a:pt x="63" y="380"/>
                    <a:pt x="43" y="348"/>
                    <a:pt x="67" y="324"/>
                  </a:cubicBezTo>
                  <a:cubicBezTo>
                    <a:pt x="91" y="300"/>
                    <a:pt x="87" y="264"/>
                    <a:pt x="115" y="260"/>
                  </a:cubicBezTo>
                  <a:cubicBezTo>
                    <a:pt x="143" y="256"/>
                    <a:pt x="163" y="204"/>
                    <a:pt x="215" y="232"/>
                  </a:cubicBezTo>
                  <a:cubicBezTo>
                    <a:pt x="267" y="260"/>
                    <a:pt x="279" y="284"/>
                    <a:pt x="311" y="296"/>
                  </a:cubicBezTo>
                  <a:cubicBezTo>
                    <a:pt x="343" y="308"/>
                    <a:pt x="308" y="345"/>
                    <a:pt x="339" y="368"/>
                  </a:cubicBezTo>
                  <a:cubicBezTo>
                    <a:pt x="355" y="380"/>
                    <a:pt x="327" y="420"/>
                    <a:pt x="315" y="440"/>
                  </a:cubicBezTo>
                  <a:cubicBezTo>
                    <a:pt x="303" y="460"/>
                    <a:pt x="284" y="518"/>
                    <a:pt x="300" y="550"/>
                  </a:cubicBezTo>
                  <a:cubicBezTo>
                    <a:pt x="300" y="550"/>
                    <a:pt x="323" y="440"/>
                    <a:pt x="359" y="432"/>
                  </a:cubicBezTo>
                  <a:cubicBezTo>
                    <a:pt x="395" y="424"/>
                    <a:pt x="403" y="408"/>
                    <a:pt x="391" y="372"/>
                  </a:cubicBezTo>
                  <a:cubicBezTo>
                    <a:pt x="385" y="357"/>
                    <a:pt x="379" y="351"/>
                    <a:pt x="373" y="349"/>
                  </a:cubicBezTo>
                  <a:cubicBezTo>
                    <a:pt x="374" y="349"/>
                    <a:pt x="376" y="349"/>
                    <a:pt x="377" y="349"/>
                  </a:cubicBezTo>
                  <a:cubicBezTo>
                    <a:pt x="384" y="350"/>
                    <a:pt x="393" y="354"/>
                    <a:pt x="399" y="357"/>
                  </a:cubicBezTo>
                  <a:cubicBezTo>
                    <a:pt x="413" y="365"/>
                    <a:pt x="430" y="373"/>
                    <a:pt x="443" y="381"/>
                  </a:cubicBezTo>
                  <a:cubicBezTo>
                    <a:pt x="460" y="392"/>
                    <a:pt x="469" y="404"/>
                    <a:pt x="471" y="424"/>
                  </a:cubicBezTo>
                  <a:cubicBezTo>
                    <a:pt x="470" y="459"/>
                    <a:pt x="480" y="494"/>
                    <a:pt x="535" y="536"/>
                  </a:cubicBezTo>
                  <a:cubicBezTo>
                    <a:pt x="557" y="553"/>
                    <a:pt x="573" y="573"/>
                    <a:pt x="583" y="593"/>
                  </a:cubicBezTo>
                  <a:cubicBezTo>
                    <a:pt x="606" y="617"/>
                    <a:pt x="662" y="683"/>
                    <a:pt x="680" y="700"/>
                  </a:cubicBezTo>
                  <a:cubicBezTo>
                    <a:pt x="901" y="914"/>
                    <a:pt x="321" y="850"/>
                    <a:pt x="223" y="70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5" name="Freeform 449">
              <a:extLst>
                <a:ext uri="{FF2B5EF4-FFF2-40B4-BE49-F238E27FC236}">
                  <a16:creationId xmlns:a16="http://schemas.microsoft.com/office/drawing/2014/main" id="{0C3C45C6-CA27-44A4-A873-46953AE1D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804"/>
              <a:ext cx="1535" cy="748"/>
            </a:xfrm>
            <a:custGeom>
              <a:avLst/>
              <a:gdLst>
                <a:gd name="T0" fmla="*/ 6035 w 702"/>
                <a:gd name="T1" fmla="*/ 1769 h 342"/>
                <a:gd name="T2" fmla="*/ 1137 w 702"/>
                <a:gd name="T3" fmla="*/ 827 h 342"/>
                <a:gd name="T4" fmla="*/ 984 w 702"/>
                <a:gd name="T5" fmla="*/ 0 h 342"/>
                <a:gd name="T6" fmla="*/ 678 w 702"/>
                <a:gd name="T7" fmla="*/ 157 h 342"/>
                <a:gd name="T8" fmla="*/ 931 w 702"/>
                <a:gd name="T9" fmla="*/ 1411 h 342"/>
                <a:gd name="T10" fmla="*/ 6035 w 702"/>
                <a:gd name="T11" fmla="*/ 1769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2" h="342">
                  <a:moveTo>
                    <a:pt x="577" y="169"/>
                  </a:moveTo>
                  <a:cubicBezTo>
                    <a:pt x="507" y="301"/>
                    <a:pt x="173" y="177"/>
                    <a:pt x="109" y="79"/>
                  </a:cubicBezTo>
                  <a:cubicBezTo>
                    <a:pt x="100" y="66"/>
                    <a:pt x="62" y="46"/>
                    <a:pt x="94" y="0"/>
                  </a:cubicBezTo>
                  <a:cubicBezTo>
                    <a:pt x="85" y="4"/>
                    <a:pt x="75" y="9"/>
                    <a:pt x="65" y="15"/>
                  </a:cubicBezTo>
                  <a:cubicBezTo>
                    <a:pt x="0" y="51"/>
                    <a:pt x="60" y="92"/>
                    <a:pt x="89" y="135"/>
                  </a:cubicBezTo>
                  <a:cubicBezTo>
                    <a:pt x="181" y="276"/>
                    <a:pt x="702" y="342"/>
                    <a:pt x="577" y="169"/>
                  </a:cubicBez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6" name="Freeform 450">
              <a:extLst>
                <a:ext uri="{FF2B5EF4-FFF2-40B4-BE49-F238E27FC236}">
                  <a16:creationId xmlns:a16="http://schemas.microsoft.com/office/drawing/2014/main" id="{0E053950-BED1-4656-AAF0-EA87422BA3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" y="1569"/>
              <a:ext cx="2167" cy="2150"/>
            </a:xfrm>
            <a:custGeom>
              <a:avLst/>
              <a:gdLst>
                <a:gd name="T0" fmla="*/ 8438 w 991"/>
                <a:gd name="T1" fmla="*/ 2469 h 983"/>
                <a:gd name="T2" fmla="*/ 6934 w 991"/>
                <a:gd name="T3" fmla="*/ 81 h 983"/>
                <a:gd name="T4" fmla="*/ 5657 w 991"/>
                <a:gd name="T5" fmla="*/ 890 h 983"/>
                <a:gd name="T6" fmla="*/ 7330 w 991"/>
                <a:gd name="T7" fmla="*/ 521 h 983"/>
                <a:gd name="T8" fmla="*/ 7809 w 991"/>
                <a:gd name="T9" fmla="*/ 2723 h 983"/>
                <a:gd name="T10" fmla="*/ 7192 w 991"/>
                <a:gd name="T11" fmla="*/ 3497 h 983"/>
                <a:gd name="T12" fmla="*/ 8062 w 991"/>
                <a:gd name="T13" fmla="*/ 3305 h 983"/>
                <a:gd name="T14" fmla="*/ 8607 w 991"/>
                <a:gd name="T15" fmla="*/ 3852 h 983"/>
                <a:gd name="T16" fmla="*/ 8898 w 991"/>
                <a:gd name="T17" fmla="*/ 4311 h 983"/>
                <a:gd name="T18" fmla="*/ 9066 w 991"/>
                <a:gd name="T19" fmla="*/ 5146 h 983"/>
                <a:gd name="T20" fmla="*/ 8981 w 991"/>
                <a:gd name="T21" fmla="*/ 5940 h 983"/>
                <a:gd name="T22" fmla="*/ 9110 w 991"/>
                <a:gd name="T23" fmla="*/ 6487 h 983"/>
                <a:gd name="T24" fmla="*/ 9066 w 991"/>
                <a:gd name="T25" fmla="*/ 6946 h 983"/>
                <a:gd name="T26" fmla="*/ 8104 w 991"/>
                <a:gd name="T27" fmla="*/ 7491 h 983"/>
                <a:gd name="T28" fmla="*/ 5508 w 991"/>
                <a:gd name="T29" fmla="*/ 4099 h 983"/>
                <a:gd name="T30" fmla="*/ 5093 w 991"/>
                <a:gd name="T31" fmla="*/ 3841 h 983"/>
                <a:gd name="T32" fmla="*/ 4953 w 991"/>
                <a:gd name="T33" fmla="*/ 3736 h 983"/>
                <a:gd name="T34" fmla="*/ 4389 w 991"/>
                <a:gd name="T35" fmla="*/ 3578 h 983"/>
                <a:gd name="T36" fmla="*/ 3901 w 991"/>
                <a:gd name="T37" fmla="*/ 3305 h 983"/>
                <a:gd name="T38" fmla="*/ 3429 w 991"/>
                <a:gd name="T39" fmla="*/ 2898 h 983"/>
                <a:gd name="T40" fmla="*/ 3042 w 991"/>
                <a:gd name="T41" fmla="*/ 2386 h 983"/>
                <a:gd name="T42" fmla="*/ 1789 w 991"/>
                <a:gd name="T43" fmla="*/ 1885 h 983"/>
                <a:gd name="T44" fmla="*/ 995 w 991"/>
                <a:gd name="T45" fmla="*/ 2220 h 983"/>
                <a:gd name="T46" fmla="*/ 492 w 991"/>
                <a:gd name="T47" fmla="*/ 2889 h 983"/>
                <a:gd name="T48" fmla="*/ 125 w 991"/>
                <a:gd name="T49" fmla="*/ 4143 h 983"/>
                <a:gd name="T50" fmla="*/ 1076 w 991"/>
                <a:gd name="T51" fmla="*/ 6531 h 983"/>
                <a:gd name="T52" fmla="*/ 1913 w 991"/>
                <a:gd name="T53" fmla="*/ 7660 h 983"/>
                <a:gd name="T54" fmla="*/ 9066 w 991"/>
                <a:gd name="T55" fmla="*/ 8620 h 983"/>
                <a:gd name="T56" fmla="*/ 8438 w 991"/>
                <a:gd name="T57" fmla="*/ 2469 h 983"/>
                <a:gd name="T58" fmla="*/ 2333 w 991"/>
                <a:gd name="T59" fmla="*/ 7325 h 983"/>
                <a:gd name="T60" fmla="*/ 2080 w 991"/>
                <a:gd name="T61" fmla="*/ 6072 h 983"/>
                <a:gd name="T62" fmla="*/ 3136 w 991"/>
                <a:gd name="T63" fmla="*/ 5754 h 983"/>
                <a:gd name="T64" fmla="*/ 1579 w 991"/>
                <a:gd name="T65" fmla="*/ 5774 h 983"/>
                <a:gd name="T66" fmla="*/ 536 w 991"/>
                <a:gd name="T67" fmla="*/ 4477 h 983"/>
                <a:gd name="T68" fmla="*/ 702 w 991"/>
                <a:gd name="T69" fmla="*/ 3392 h 983"/>
                <a:gd name="T70" fmla="*/ 1200 w 991"/>
                <a:gd name="T71" fmla="*/ 2723 h 983"/>
                <a:gd name="T72" fmla="*/ 2248 w 991"/>
                <a:gd name="T73" fmla="*/ 2426 h 983"/>
                <a:gd name="T74" fmla="*/ 3252 w 991"/>
                <a:gd name="T75" fmla="*/ 3095 h 983"/>
                <a:gd name="T76" fmla="*/ 3542 w 991"/>
                <a:gd name="T77" fmla="*/ 3852 h 983"/>
                <a:gd name="T78" fmla="*/ 3295 w 991"/>
                <a:gd name="T79" fmla="*/ 4602 h 983"/>
                <a:gd name="T80" fmla="*/ 3136 w 991"/>
                <a:gd name="T81" fmla="*/ 5754 h 983"/>
                <a:gd name="T82" fmla="*/ 3755 w 991"/>
                <a:gd name="T83" fmla="*/ 4521 h 983"/>
                <a:gd name="T84" fmla="*/ 4089 w 991"/>
                <a:gd name="T85" fmla="*/ 3893 h 983"/>
                <a:gd name="T86" fmla="*/ 3901 w 991"/>
                <a:gd name="T87" fmla="*/ 3650 h 983"/>
                <a:gd name="T88" fmla="*/ 3940 w 991"/>
                <a:gd name="T89" fmla="*/ 3650 h 983"/>
                <a:gd name="T90" fmla="*/ 4170 w 991"/>
                <a:gd name="T91" fmla="*/ 3736 h 983"/>
                <a:gd name="T92" fmla="*/ 4634 w 991"/>
                <a:gd name="T93" fmla="*/ 3985 h 983"/>
                <a:gd name="T94" fmla="*/ 4924 w 991"/>
                <a:gd name="T95" fmla="*/ 4436 h 983"/>
                <a:gd name="T96" fmla="*/ 5594 w 991"/>
                <a:gd name="T97" fmla="*/ 5606 h 983"/>
                <a:gd name="T98" fmla="*/ 6096 w 991"/>
                <a:gd name="T99" fmla="*/ 6205 h 983"/>
                <a:gd name="T100" fmla="*/ 7111 w 991"/>
                <a:gd name="T101" fmla="*/ 7325 h 983"/>
                <a:gd name="T102" fmla="*/ 2333 w 991"/>
                <a:gd name="T103" fmla="*/ 7325 h 9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91" h="983">
                  <a:moveTo>
                    <a:pt x="807" y="236"/>
                  </a:moveTo>
                  <a:cubicBezTo>
                    <a:pt x="807" y="236"/>
                    <a:pt x="819" y="0"/>
                    <a:pt x="663" y="8"/>
                  </a:cubicBezTo>
                  <a:cubicBezTo>
                    <a:pt x="507" y="16"/>
                    <a:pt x="541" y="85"/>
                    <a:pt x="541" y="85"/>
                  </a:cubicBezTo>
                  <a:cubicBezTo>
                    <a:pt x="541" y="85"/>
                    <a:pt x="623" y="19"/>
                    <a:pt x="701" y="50"/>
                  </a:cubicBezTo>
                  <a:cubicBezTo>
                    <a:pt x="773" y="78"/>
                    <a:pt x="775" y="228"/>
                    <a:pt x="747" y="260"/>
                  </a:cubicBezTo>
                  <a:cubicBezTo>
                    <a:pt x="719" y="292"/>
                    <a:pt x="693" y="313"/>
                    <a:pt x="688" y="334"/>
                  </a:cubicBezTo>
                  <a:cubicBezTo>
                    <a:pt x="688" y="334"/>
                    <a:pt x="735" y="284"/>
                    <a:pt x="771" y="316"/>
                  </a:cubicBezTo>
                  <a:cubicBezTo>
                    <a:pt x="807" y="348"/>
                    <a:pt x="766" y="349"/>
                    <a:pt x="823" y="368"/>
                  </a:cubicBezTo>
                  <a:cubicBezTo>
                    <a:pt x="835" y="372"/>
                    <a:pt x="815" y="392"/>
                    <a:pt x="851" y="412"/>
                  </a:cubicBezTo>
                  <a:cubicBezTo>
                    <a:pt x="887" y="432"/>
                    <a:pt x="847" y="468"/>
                    <a:pt x="867" y="492"/>
                  </a:cubicBezTo>
                  <a:cubicBezTo>
                    <a:pt x="887" y="516"/>
                    <a:pt x="817" y="522"/>
                    <a:pt x="859" y="568"/>
                  </a:cubicBezTo>
                  <a:cubicBezTo>
                    <a:pt x="895" y="608"/>
                    <a:pt x="839" y="604"/>
                    <a:pt x="871" y="620"/>
                  </a:cubicBezTo>
                  <a:cubicBezTo>
                    <a:pt x="886" y="628"/>
                    <a:pt x="855" y="644"/>
                    <a:pt x="867" y="664"/>
                  </a:cubicBezTo>
                  <a:cubicBezTo>
                    <a:pt x="879" y="684"/>
                    <a:pt x="851" y="784"/>
                    <a:pt x="775" y="716"/>
                  </a:cubicBezTo>
                  <a:cubicBezTo>
                    <a:pt x="699" y="648"/>
                    <a:pt x="581" y="398"/>
                    <a:pt x="527" y="392"/>
                  </a:cubicBezTo>
                  <a:cubicBezTo>
                    <a:pt x="517" y="391"/>
                    <a:pt x="498" y="374"/>
                    <a:pt x="487" y="367"/>
                  </a:cubicBezTo>
                  <a:cubicBezTo>
                    <a:pt x="483" y="363"/>
                    <a:pt x="479" y="359"/>
                    <a:pt x="474" y="357"/>
                  </a:cubicBezTo>
                  <a:cubicBezTo>
                    <a:pt x="458" y="349"/>
                    <a:pt x="438" y="345"/>
                    <a:pt x="420" y="342"/>
                  </a:cubicBezTo>
                  <a:cubicBezTo>
                    <a:pt x="404" y="340"/>
                    <a:pt x="385" y="326"/>
                    <a:pt x="373" y="316"/>
                  </a:cubicBezTo>
                  <a:cubicBezTo>
                    <a:pt x="361" y="306"/>
                    <a:pt x="343" y="280"/>
                    <a:pt x="328" y="277"/>
                  </a:cubicBezTo>
                  <a:cubicBezTo>
                    <a:pt x="314" y="260"/>
                    <a:pt x="310" y="255"/>
                    <a:pt x="291" y="228"/>
                  </a:cubicBezTo>
                  <a:cubicBezTo>
                    <a:pt x="275" y="206"/>
                    <a:pt x="199" y="164"/>
                    <a:pt x="171" y="180"/>
                  </a:cubicBezTo>
                  <a:cubicBezTo>
                    <a:pt x="143" y="196"/>
                    <a:pt x="107" y="180"/>
                    <a:pt x="95" y="212"/>
                  </a:cubicBezTo>
                  <a:cubicBezTo>
                    <a:pt x="83" y="244"/>
                    <a:pt x="59" y="244"/>
                    <a:pt x="47" y="276"/>
                  </a:cubicBezTo>
                  <a:cubicBezTo>
                    <a:pt x="35" y="308"/>
                    <a:pt x="0" y="364"/>
                    <a:pt x="12" y="396"/>
                  </a:cubicBezTo>
                  <a:cubicBezTo>
                    <a:pt x="24" y="428"/>
                    <a:pt x="1" y="563"/>
                    <a:pt x="103" y="624"/>
                  </a:cubicBezTo>
                  <a:cubicBezTo>
                    <a:pt x="143" y="648"/>
                    <a:pt x="131" y="700"/>
                    <a:pt x="183" y="732"/>
                  </a:cubicBezTo>
                  <a:cubicBezTo>
                    <a:pt x="235" y="764"/>
                    <a:pt x="456" y="983"/>
                    <a:pt x="867" y="824"/>
                  </a:cubicBezTo>
                  <a:cubicBezTo>
                    <a:pt x="991" y="776"/>
                    <a:pt x="907" y="288"/>
                    <a:pt x="807" y="236"/>
                  </a:cubicBezTo>
                  <a:close/>
                  <a:moveTo>
                    <a:pt x="223" y="700"/>
                  </a:moveTo>
                  <a:cubicBezTo>
                    <a:pt x="194" y="657"/>
                    <a:pt x="134" y="616"/>
                    <a:pt x="199" y="580"/>
                  </a:cubicBezTo>
                  <a:cubicBezTo>
                    <a:pt x="239" y="558"/>
                    <a:pt x="275" y="544"/>
                    <a:pt x="300" y="550"/>
                  </a:cubicBezTo>
                  <a:cubicBezTo>
                    <a:pt x="300" y="550"/>
                    <a:pt x="264" y="527"/>
                    <a:pt x="151" y="552"/>
                  </a:cubicBezTo>
                  <a:cubicBezTo>
                    <a:pt x="79" y="568"/>
                    <a:pt x="39" y="476"/>
                    <a:pt x="51" y="428"/>
                  </a:cubicBezTo>
                  <a:cubicBezTo>
                    <a:pt x="63" y="380"/>
                    <a:pt x="43" y="348"/>
                    <a:pt x="67" y="324"/>
                  </a:cubicBezTo>
                  <a:cubicBezTo>
                    <a:pt x="91" y="300"/>
                    <a:pt x="87" y="264"/>
                    <a:pt x="115" y="260"/>
                  </a:cubicBezTo>
                  <a:cubicBezTo>
                    <a:pt x="143" y="256"/>
                    <a:pt x="163" y="204"/>
                    <a:pt x="215" y="232"/>
                  </a:cubicBezTo>
                  <a:cubicBezTo>
                    <a:pt x="267" y="260"/>
                    <a:pt x="279" y="284"/>
                    <a:pt x="311" y="296"/>
                  </a:cubicBezTo>
                  <a:cubicBezTo>
                    <a:pt x="343" y="308"/>
                    <a:pt x="308" y="345"/>
                    <a:pt x="339" y="368"/>
                  </a:cubicBezTo>
                  <a:cubicBezTo>
                    <a:pt x="355" y="380"/>
                    <a:pt x="327" y="420"/>
                    <a:pt x="315" y="440"/>
                  </a:cubicBezTo>
                  <a:cubicBezTo>
                    <a:pt x="303" y="460"/>
                    <a:pt x="284" y="518"/>
                    <a:pt x="300" y="550"/>
                  </a:cubicBezTo>
                  <a:cubicBezTo>
                    <a:pt x="300" y="550"/>
                    <a:pt x="323" y="440"/>
                    <a:pt x="359" y="432"/>
                  </a:cubicBezTo>
                  <a:cubicBezTo>
                    <a:pt x="395" y="424"/>
                    <a:pt x="403" y="408"/>
                    <a:pt x="391" y="372"/>
                  </a:cubicBezTo>
                  <a:cubicBezTo>
                    <a:pt x="385" y="357"/>
                    <a:pt x="379" y="351"/>
                    <a:pt x="373" y="349"/>
                  </a:cubicBezTo>
                  <a:cubicBezTo>
                    <a:pt x="374" y="349"/>
                    <a:pt x="376" y="349"/>
                    <a:pt x="377" y="349"/>
                  </a:cubicBezTo>
                  <a:cubicBezTo>
                    <a:pt x="384" y="350"/>
                    <a:pt x="393" y="354"/>
                    <a:pt x="399" y="357"/>
                  </a:cubicBezTo>
                  <a:cubicBezTo>
                    <a:pt x="413" y="365"/>
                    <a:pt x="430" y="373"/>
                    <a:pt x="443" y="381"/>
                  </a:cubicBezTo>
                  <a:cubicBezTo>
                    <a:pt x="460" y="392"/>
                    <a:pt x="469" y="404"/>
                    <a:pt x="471" y="424"/>
                  </a:cubicBezTo>
                  <a:cubicBezTo>
                    <a:pt x="470" y="459"/>
                    <a:pt x="480" y="494"/>
                    <a:pt x="535" y="536"/>
                  </a:cubicBezTo>
                  <a:cubicBezTo>
                    <a:pt x="557" y="553"/>
                    <a:pt x="573" y="573"/>
                    <a:pt x="583" y="593"/>
                  </a:cubicBezTo>
                  <a:cubicBezTo>
                    <a:pt x="606" y="617"/>
                    <a:pt x="662" y="683"/>
                    <a:pt x="680" y="700"/>
                  </a:cubicBezTo>
                  <a:cubicBezTo>
                    <a:pt x="901" y="914"/>
                    <a:pt x="321" y="850"/>
                    <a:pt x="223" y="700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7" name="Freeform 451">
              <a:extLst>
                <a:ext uri="{FF2B5EF4-FFF2-40B4-BE49-F238E27FC236}">
                  <a16:creationId xmlns:a16="http://schemas.microsoft.com/office/drawing/2014/main" id="{161A5DE7-D857-492D-9733-C9E341357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1569"/>
              <a:ext cx="2167" cy="2150"/>
            </a:xfrm>
            <a:custGeom>
              <a:avLst/>
              <a:gdLst>
                <a:gd name="T0" fmla="*/ 8438 w 991"/>
                <a:gd name="T1" fmla="*/ 2469 h 983"/>
                <a:gd name="T2" fmla="*/ 6934 w 991"/>
                <a:gd name="T3" fmla="*/ 81 h 983"/>
                <a:gd name="T4" fmla="*/ 5657 w 991"/>
                <a:gd name="T5" fmla="*/ 890 h 983"/>
                <a:gd name="T6" fmla="*/ 7330 w 991"/>
                <a:gd name="T7" fmla="*/ 521 h 983"/>
                <a:gd name="T8" fmla="*/ 7809 w 991"/>
                <a:gd name="T9" fmla="*/ 2723 h 983"/>
                <a:gd name="T10" fmla="*/ 7192 w 991"/>
                <a:gd name="T11" fmla="*/ 3497 h 983"/>
                <a:gd name="T12" fmla="*/ 8062 w 991"/>
                <a:gd name="T13" fmla="*/ 3305 h 983"/>
                <a:gd name="T14" fmla="*/ 8607 w 991"/>
                <a:gd name="T15" fmla="*/ 3852 h 983"/>
                <a:gd name="T16" fmla="*/ 8898 w 991"/>
                <a:gd name="T17" fmla="*/ 4311 h 983"/>
                <a:gd name="T18" fmla="*/ 9066 w 991"/>
                <a:gd name="T19" fmla="*/ 5146 h 983"/>
                <a:gd name="T20" fmla="*/ 8981 w 991"/>
                <a:gd name="T21" fmla="*/ 5940 h 983"/>
                <a:gd name="T22" fmla="*/ 9110 w 991"/>
                <a:gd name="T23" fmla="*/ 6487 h 983"/>
                <a:gd name="T24" fmla="*/ 9066 w 991"/>
                <a:gd name="T25" fmla="*/ 6946 h 983"/>
                <a:gd name="T26" fmla="*/ 8104 w 991"/>
                <a:gd name="T27" fmla="*/ 7491 h 983"/>
                <a:gd name="T28" fmla="*/ 5508 w 991"/>
                <a:gd name="T29" fmla="*/ 4099 h 983"/>
                <a:gd name="T30" fmla="*/ 5093 w 991"/>
                <a:gd name="T31" fmla="*/ 3841 h 983"/>
                <a:gd name="T32" fmla="*/ 4953 w 991"/>
                <a:gd name="T33" fmla="*/ 3736 h 983"/>
                <a:gd name="T34" fmla="*/ 4389 w 991"/>
                <a:gd name="T35" fmla="*/ 3578 h 983"/>
                <a:gd name="T36" fmla="*/ 3901 w 991"/>
                <a:gd name="T37" fmla="*/ 3305 h 983"/>
                <a:gd name="T38" fmla="*/ 3437 w 991"/>
                <a:gd name="T39" fmla="*/ 2874 h 983"/>
                <a:gd name="T40" fmla="*/ 3042 w 991"/>
                <a:gd name="T41" fmla="*/ 2386 h 983"/>
                <a:gd name="T42" fmla="*/ 1789 w 991"/>
                <a:gd name="T43" fmla="*/ 1885 h 983"/>
                <a:gd name="T44" fmla="*/ 995 w 991"/>
                <a:gd name="T45" fmla="*/ 2220 h 983"/>
                <a:gd name="T46" fmla="*/ 492 w 991"/>
                <a:gd name="T47" fmla="*/ 2889 h 983"/>
                <a:gd name="T48" fmla="*/ 125 w 991"/>
                <a:gd name="T49" fmla="*/ 4143 h 983"/>
                <a:gd name="T50" fmla="*/ 1076 w 991"/>
                <a:gd name="T51" fmla="*/ 6531 h 983"/>
                <a:gd name="T52" fmla="*/ 1913 w 991"/>
                <a:gd name="T53" fmla="*/ 7660 h 983"/>
                <a:gd name="T54" fmla="*/ 9066 w 991"/>
                <a:gd name="T55" fmla="*/ 8620 h 983"/>
                <a:gd name="T56" fmla="*/ 8438 w 991"/>
                <a:gd name="T57" fmla="*/ 2469 h 98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91" h="983">
                  <a:moveTo>
                    <a:pt x="807" y="236"/>
                  </a:moveTo>
                  <a:cubicBezTo>
                    <a:pt x="807" y="236"/>
                    <a:pt x="819" y="0"/>
                    <a:pt x="663" y="8"/>
                  </a:cubicBezTo>
                  <a:cubicBezTo>
                    <a:pt x="507" y="16"/>
                    <a:pt x="541" y="85"/>
                    <a:pt x="541" y="85"/>
                  </a:cubicBezTo>
                  <a:cubicBezTo>
                    <a:pt x="541" y="85"/>
                    <a:pt x="623" y="19"/>
                    <a:pt x="701" y="50"/>
                  </a:cubicBezTo>
                  <a:cubicBezTo>
                    <a:pt x="773" y="78"/>
                    <a:pt x="775" y="228"/>
                    <a:pt x="747" y="260"/>
                  </a:cubicBezTo>
                  <a:cubicBezTo>
                    <a:pt x="719" y="292"/>
                    <a:pt x="689" y="320"/>
                    <a:pt x="688" y="334"/>
                  </a:cubicBezTo>
                  <a:cubicBezTo>
                    <a:pt x="688" y="334"/>
                    <a:pt x="735" y="284"/>
                    <a:pt x="771" y="316"/>
                  </a:cubicBezTo>
                  <a:cubicBezTo>
                    <a:pt x="807" y="348"/>
                    <a:pt x="766" y="349"/>
                    <a:pt x="823" y="368"/>
                  </a:cubicBezTo>
                  <a:cubicBezTo>
                    <a:pt x="835" y="372"/>
                    <a:pt x="815" y="392"/>
                    <a:pt x="851" y="412"/>
                  </a:cubicBezTo>
                  <a:cubicBezTo>
                    <a:pt x="887" y="432"/>
                    <a:pt x="847" y="468"/>
                    <a:pt x="867" y="492"/>
                  </a:cubicBezTo>
                  <a:cubicBezTo>
                    <a:pt x="887" y="516"/>
                    <a:pt x="817" y="522"/>
                    <a:pt x="859" y="568"/>
                  </a:cubicBezTo>
                  <a:cubicBezTo>
                    <a:pt x="895" y="608"/>
                    <a:pt x="839" y="604"/>
                    <a:pt x="871" y="620"/>
                  </a:cubicBezTo>
                  <a:cubicBezTo>
                    <a:pt x="886" y="628"/>
                    <a:pt x="855" y="644"/>
                    <a:pt x="867" y="664"/>
                  </a:cubicBezTo>
                  <a:cubicBezTo>
                    <a:pt x="879" y="684"/>
                    <a:pt x="851" y="784"/>
                    <a:pt x="775" y="716"/>
                  </a:cubicBezTo>
                  <a:cubicBezTo>
                    <a:pt x="699" y="648"/>
                    <a:pt x="581" y="398"/>
                    <a:pt x="527" y="392"/>
                  </a:cubicBezTo>
                  <a:cubicBezTo>
                    <a:pt x="517" y="391"/>
                    <a:pt x="498" y="374"/>
                    <a:pt x="487" y="367"/>
                  </a:cubicBezTo>
                  <a:cubicBezTo>
                    <a:pt x="483" y="363"/>
                    <a:pt x="479" y="359"/>
                    <a:pt x="474" y="357"/>
                  </a:cubicBezTo>
                  <a:cubicBezTo>
                    <a:pt x="458" y="349"/>
                    <a:pt x="438" y="345"/>
                    <a:pt x="420" y="342"/>
                  </a:cubicBezTo>
                  <a:cubicBezTo>
                    <a:pt x="404" y="340"/>
                    <a:pt x="385" y="326"/>
                    <a:pt x="373" y="316"/>
                  </a:cubicBezTo>
                  <a:cubicBezTo>
                    <a:pt x="361" y="306"/>
                    <a:pt x="345" y="278"/>
                    <a:pt x="329" y="275"/>
                  </a:cubicBezTo>
                  <a:cubicBezTo>
                    <a:pt x="315" y="259"/>
                    <a:pt x="311" y="254"/>
                    <a:pt x="291" y="228"/>
                  </a:cubicBezTo>
                  <a:cubicBezTo>
                    <a:pt x="274" y="207"/>
                    <a:pt x="199" y="164"/>
                    <a:pt x="171" y="180"/>
                  </a:cubicBezTo>
                  <a:cubicBezTo>
                    <a:pt x="143" y="196"/>
                    <a:pt x="107" y="180"/>
                    <a:pt x="95" y="212"/>
                  </a:cubicBezTo>
                  <a:cubicBezTo>
                    <a:pt x="83" y="244"/>
                    <a:pt x="59" y="244"/>
                    <a:pt x="47" y="276"/>
                  </a:cubicBezTo>
                  <a:cubicBezTo>
                    <a:pt x="35" y="308"/>
                    <a:pt x="0" y="364"/>
                    <a:pt x="12" y="396"/>
                  </a:cubicBezTo>
                  <a:cubicBezTo>
                    <a:pt x="24" y="428"/>
                    <a:pt x="1" y="563"/>
                    <a:pt x="103" y="624"/>
                  </a:cubicBezTo>
                  <a:cubicBezTo>
                    <a:pt x="143" y="648"/>
                    <a:pt x="131" y="700"/>
                    <a:pt x="183" y="732"/>
                  </a:cubicBezTo>
                  <a:cubicBezTo>
                    <a:pt x="235" y="764"/>
                    <a:pt x="456" y="983"/>
                    <a:pt x="867" y="824"/>
                  </a:cubicBezTo>
                  <a:cubicBezTo>
                    <a:pt x="991" y="776"/>
                    <a:pt x="907" y="288"/>
                    <a:pt x="807" y="236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8" name="Oval 452">
              <a:extLst>
                <a:ext uri="{FF2B5EF4-FFF2-40B4-BE49-F238E27FC236}">
                  <a16:creationId xmlns:a16="http://schemas.microsoft.com/office/drawing/2014/main" id="{C629D4B8-9702-4C23-97A0-3452C0593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" y="1551"/>
              <a:ext cx="370" cy="143"/>
            </a:xfrm>
            <a:prstGeom prst="ellipse">
              <a:avLst/>
            </a:pr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99" name="Freeform 453">
              <a:extLst>
                <a:ext uri="{FF2B5EF4-FFF2-40B4-BE49-F238E27FC236}">
                  <a16:creationId xmlns:a16="http://schemas.microsoft.com/office/drawing/2014/main" id="{5A811D1F-EBE8-4257-949A-7B556A64F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613"/>
              <a:ext cx="372" cy="81"/>
            </a:xfrm>
            <a:custGeom>
              <a:avLst/>
              <a:gdLst>
                <a:gd name="T0" fmla="*/ 891 w 170"/>
                <a:gd name="T1" fmla="*/ 326 h 37"/>
                <a:gd name="T2" fmla="*/ 9 w 170"/>
                <a:gd name="T3" fmla="*/ 0 h 37"/>
                <a:gd name="T4" fmla="*/ 0 w 170"/>
                <a:gd name="T5" fmla="*/ 44 h 37"/>
                <a:gd name="T6" fmla="*/ 891 w 170"/>
                <a:gd name="T7" fmla="*/ 387 h 37"/>
                <a:gd name="T8" fmla="*/ 1781 w 170"/>
                <a:gd name="T9" fmla="*/ 44 h 37"/>
                <a:gd name="T10" fmla="*/ 1772 w 170"/>
                <a:gd name="T11" fmla="*/ 0 h 37"/>
                <a:gd name="T12" fmla="*/ 891 w 170"/>
                <a:gd name="T13" fmla="*/ 32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0" h="37">
                  <a:moveTo>
                    <a:pt x="85" y="31"/>
                  </a:moveTo>
                  <a:cubicBezTo>
                    <a:pt x="42" y="31"/>
                    <a:pt x="6" y="16"/>
                    <a:pt x="1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22"/>
                    <a:pt x="38" y="37"/>
                    <a:pt x="85" y="37"/>
                  </a:cubicBezTo>
                  <a:cubicBezTo>
                    <a:pt x="132" y="37"/>
                    <a:pt x="170" y="22"/>
                    <a:pt x="170" y="4"/>
                  </a:cubicBezTo>
                  <a:cubicBezTo>
                    <a:pt x="170" y="3"/>
                    <a:pt x="170" y="1"/>
                    <a:pt x="169" y="0"/>
                  </a:cubicBezTo>
                  <a:cubicBezTo>
                    <a:pt x="164" y="16"/>
                    <a:pt x="128" y="31"/>
                    <a:pt x="85" y="31"/>
                  </a:cubicBezTo>
                  <a:close/>
                </a:path>
              </a:pathLst>
            </a:custGeom>
            <a:solidFill>
              <a:srgbClr val="EC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0" name="Oval 454">
              <a:extLst>
                <a:ext uri="{FF2B5EF4-FFF2-40B4-BE49-F238E27FC236}">
                  <a16:creationId xmlns:a16="http://schemas.microsoft.com/office/drawing/2014/main" id="{51E02484-AF67-4676-BDD3-3F2B53038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1562"/>
              <a:ext cx="278" cy="107"/>
            </a:xfrm>
            <a:prstGeom prst="ellipse">
              <a:avLst/>
            </a:prstGeom>
            <a:solidFill>
              <a:srgbClr val="46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01" name="Freeform 455">
              <a:extLst>
                <a:ext uri="{FF2B5EF4-FFF2-40B4-BE49-F238E27FC236}">
                  <a16:creationId xmlns:a16="http://schemas.microsoft.com/office/drawing/2014/main" id="{74E58E52-4EF5-4848-9620-E295AA73F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1562"/>
              <a:ext cx="278" cy="72"/>
            </a:xfrm>
            <a:custGeom>
              <a:avLst/>
              <a:gdLst>
                <a:gd name="T0" fmla="*/ 1289 w 127"/>
                <a:gd name="T1" fmla="*/ 343 h 33"/>
                <a:gd name="T2" fmla="*/ 1333 w 127"/>
                <a:gd name="T3" fmla="*/ 262 h 33"/>
                <a:gd name="T4" fmla="*/ 661 w 127"/>
                <a:gd name="T5" fmla="*/ 0 h 33"/>
                <a:gd name="T6" fmla="*/ 0 w 127"/>
                <a:gd name="T7" fmla="*/ 262 h 33"/>
                <a:gd name="T8" fmla="*/ 20 w 127"/>
                <a:gd name="T9" fmla="*/ 310 h 33"/>
                <a:gd name="T10" fmla="*/ 652 w 127"/>
                <a:gd name="T11" fmla="*/ 113 h 33"/>
                <a:gd name="T12" fmla="*/ 1289 w 127"/>
                <a:gd name="T13" fmla="*/ 34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33">
                  <a:moveTo>
                    <a:pt x="123" y="33"/>
                  </a:moveTo>
                  <a:cubicBezTo>
                    <a:pt x="125" y="30"/>
                    <a:pt x="127" y="27"/>
                    <a:pt x="127" y="25"/>
                  </a:cubicBezTo>
                  <a:cubicBezTo>
                    <a:pt x="127" y="11"/>
                    <a:pt x="98" y="0"/>
                    <a:pt x="63" y="0"/>
                  </a:cubicBezTo>
                  <a:cubicBezTo>
                    <a:pt x="28" y="0"/>
                    <a:pt x="0" y="11"/>
                    <a:pt x="0" y="25"/>
                  </a:cubicBezTo>
                  <a:cubicBezTo>
                    <a:pt x="0" y="27"/>
                    <a:pt x="0" y="29"/>
                    <a:pt x="2" y="30"/>
                  </a:cubicBezTo>
                  <a:cubicBezTo>
                    <a:pt x="2" y="30"/>
                    <a:pt x="22" y="11"/>
                    <a:pt x="62" y="11"/>
                  </a:cubicBezTo>
                  <a:cubicBezTo>
                    <a:pt x="109" y="12"/>
                    <a:pt x="123" y="33"/>
                    <a:pt x="123" y="33"/>
                  </a:cubicBezTo>
                  <a:close/>
                </a:path>
              </a:pathLst>
            </a:custGeom>
            <a:solidFill>
              <a:srgbClr val="82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2" name="Freeform 456">
              <a:extLst>
                <a:ext uri="{FF2B5EF4-FFF2-40B4-BE49-F238E27FC236}">
                  <a16:creationId xmlns:a16="http://schemas.microsoft.com/office/drawing/2014/main" id="{53D029CB-778F-47C5-BE7F-2458DCDBB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027"/>
              <a:ext cx="606" cy="496"/>
            </a:xfrm>
            <a:custGeom>
              <a:avLst/>
              <a:gdLst>
                <a:gd name="T0" fmla="*/ 2188 w 277"/>
                <a:gd name="T1" fmla="*/ 2369 h 227"/>
                <a:gd name="T2" fmla="*/ 85 w 277"/>
                <a:gd name="T3" fmla="*/ 1427 h 227"/>
                <a:gd name="T4" fmla="*/ 387 w 277"/>
                <a:gd name="T5" fmla="*/ 835 h 227"/>
                <a:gd name="T6" fmla="*/ 1092 w 277"/>
                <a:gd name="T7" fmla="*/ 1012 h 227"/>
                <a:gd name="T8" fmla="*/ 545 w 277"/>
                <a:gd name="T9" fmla="*/ 511 h 227"/>
                <a:gd name="T10" fmla="*/ 934 w 277"/>
                <a:gd name="T11" fmla="*/ 0 h 227"/>
                <a:gd name="T12" fmla="*/ 2901 w 277"/>
                <a:gd name="T13" fmla="*/ 1093 h 227"/>
                <a:gd name="T14" fmla="*/ 2188 w 277"/>
                <a:gd name="T15" fmla="*/ 2369 h 2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7" h="227">
                  <a:moveTo>
                    <a:pt x="209" y="227"/>
                  </a:moveTo>
                  <a:cubicBezTo>
                    <a:pt x="137" y="183"/>
                    <a:pt x="52" y="153"/>
                    <a:pt x="8" y="137"/>
                  </a:cubicBezTo>
                  <a:cubicBezTo>
                    <a:pt x="8" y="137"/>
                    <a:pt x="0" y="93"/>
                    <a:pt x="37" y="80"/>
                  </a:cubicBezTo>
                  <a:cubicBezTo>
                    <a:pt x="37" y="80"/>
                    <a:pt x="100" y="113"/>
                    <a:pt x="104" y="97"/>
                  </a:cubicBezTo>
                  <a:cubicBezTo>
                    <a:pt x="108" y="81"/>
                    <a:pt x="52" y="49"/>
                    <a:pt x="52" y="49"/>
                  </a:cubicBezTo>
                  <a:cubicBezTo>
                    <a:pt x="52" y="49"/>
                    <a:pt x="52" y="13"/>
                    <a:pt x="89" y="0"/>
                  </a:cubicBezTo>
                  <a:cubicBezTo>
                    <a:pt x="89" y="0"/>
                    <a:pt x="162" y="60"/>
                    <a:pt x="277" y="105"/>
                  </a:cubicBezTo>
                  <a:lnTo>
                    <a:pt x="209" y="227"/>
                  </a:lnTo>
                  <a:close/>
                </a:path>
              </a:pathLst>
            </a:custGeom>
            <a:solidFill>
              <a:srgbClr val="A4C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3" name="Freeform 457">
              <a:extLst>
                <a:ext uri="{FF2B5EF4-FFF2-40B4-BE49-F238E27FC236}">
                  <a16:creationId xmlns:a16="http://schemas.microsoft.com/office/drawing/2014/main" id="{85EAA13C-E194-492F-BD41-FAA7C26CC3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" y="1040"/>
              <a:ext cx="479" cy="481"/>
            </a:xfrm>
            <a:custGeom>
              <a:avLst/>
              <a:gdLst>
                <a:gd name="T0" fmla="*/ 230 w 219"/>
                <a:gd name="T1" fmla="*/ 1200 h 220"/>
                <a:gd name="T2" fmla="*/ 302 w 219"/>
                <a:gd name="T3" fmla="*/ 802 h 220"/>
                <a:gd name="T4" fmla="*/ 81 w 219"/>
                <a:gd name="T5" fmla="*/ 1358 h 220"/>
                <a:gd name="T6" fmla="*/ 2187 w 219"/>
                <a:gd name="T7" fmla="*/ 2300 h 220"/>
                <a:gd name="T8" fmla="*/ 2292 w 219"/>
                <a:gd name="T9" fmla="*/ 2112 h 220"/>
                <a:gd name="T10" fmla="*/ 230 w 219"/>
                <a:gd name="T11" fmla="*/ 1200 h 220"/>
                <a:gd name="T12" fmla="*/ 1039 w 219"/>
                <a:gd name="T13" fmla="*/ 818 h 220"/>
                <a:gd name="T14" fmla="*/ 1085 w 219"/>
                <a:gd name="T15" fmla="*/ 984 h 220"/>
                <a:gd name="T16" fmla="*/ 689 w 219"/>
                <a:gd name="T17" fmla="*/ 282 h 220"/>
                <a:gd name="T18" fmla="*/ 785 w 219"/>
                <a:gd name="T19" fmla="*/ 0 h 220"/>
                <a:gd name="T20" fmla="*/ 545 w 219"/>
                <a:gd name="T21" fmla="*/ 439 h 220"/>
                <a:gd name="T22" fmla="*/ 1039 w 219"/>
                <a:gd name="T23" fmla="*/ 818 h 2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9" h="220">
                  <a:moveTo>
                    <a:pt x="22" y="115"/>
                  </a:moveTo>
                  <a:cubicBezTo>
                    <a:pt x="22" y="115"/>
                    <a:pt x="0" y="103"/>
                    <a:pt x="29" y="77"/>
                  </a:cubicBezTo>
                  <a:cubicBezTo>
                    <a:pt x="1" y="93"/>
                    <a:pt x="8" y="130"/>
                    <a:pt x="8" y="130"/>
                  </a:cubicBezTo>
                  <a:cubicBezTo>
                    <a:pt x="52" y="146"/>
                    <a:pt x="137" y="175"/>
                    <a:pt x="209" y="220"/>
                  </a:cubicBezTo>
                  <a:cubicBezTo>
                    <a:pt x="219" y="202"/>
                    <a:pt x="219" y="202"/>
                    <a:pt x="219" y="202"/>
                  </a:cubicBezTo>
                  <a:cubicBezTo>
                    <a:pt x="148" y="159"/>
                    <a:pt x="65" y="131"/>
                    <a:pt x="22" y="115"/>
                  </a:cubicBezTo>
                  <a:close/>
                  <a:moveTo>
                    <a:pt x="99" y="78"/>
                  </a:moveTo>
                  <a:cubicBezTo>
                    <a:pt x="108" y="90"/>
                    <a:pt x="101" y="99"/>
                    <a:pt x="104" y="94"/>
                  </a:cubicBezTo>
                  <a:cubicBezTo>
                    <a:pt x="112" y="76"/>
                    <a:pt x="66" y="27"/>
                    <a:pt x="66" y="27"/>
                  </a:cubicBezTo>
                  <a:cubicBezTo>
                    <a:pt x="66" y="27"/>
                    <a:pt x="54" y="21"/>
                    <a:pt x="75" y="0"/>
                  </a:cubicBezTo>
                  <a:cubicBezTo>
                    <a:pt x="52" y="16"/>
                    <a:pt x="52" y="42"/>
                    <a:pt x="52" y="42"/>
                  </a:cubicBezTo>
                  <a:cubicBezTo>
                    <a:pt x="52" y="42"/>
                    <a:pt x="86" y="62"/>
                    <a:pt x="99" y="78"/>
                  </a:cubicBezTo>
                  <a:close/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4" name="Freeform 458">
              <a:extLst>
                <a:ext uri="{FF2B5EF4-FFF2-40B4-BE49-F238E27FC236}">
                  <a16:creationId xmlns:a16="http://schemas.microsoft.com/office/drawing/2014/main" id="{13D4606A-5B66-4729-8D50-2FBC1E44B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965"/>
              <a:ext cx="1008" cy="1356"/>
            </a:xfrm>
            <a:custGeom>
              <a:avLst/>
              <a:gdLst>
                <a:gd name="T0" fmla="*/ 2591 w 461"/>
                <a:gd name="T1" fmla="*/ 4960 h 620"/>
                <a:gd name="T2" fmla="*/ 3155 w 461"/>
                <a:gd name="T3" fmla="*/ 5630 h 620"/>
                <a:gd name="T4" fmla="*/ 2676 w 461"/>
                <a:gd name="T5" fmla="*/ 6089 h 620"/>
                <a:gd name="T6" fmla="*/ 2143 w 461"/>
                <a:gd name="T7" fmla="*/ 6487 h 620"/>
                <a:gd name="T8" fmla="*/ 396 w 461"/>
                <a:gd name="T9" fmla="*/ 4521 h 620"/>
                <a:gd name="T10" fmla="*/ 1568 w 461"/>
                <a:gd name="T11" fmla="*/ 803 h 620"/>
                <a:gd name="T12" fmla="*/ 1526 w 461"/>
                <a:gd name="T13" fmla="*/ 431 h 620"/>
                <a:gd name="T14" fmla="*/ 1946 w 461"/>
                <a:gd name="T15" fmla="*/ 221 h 620"/>
                <a:gd name="T16" fmla="*/ 2071 w 461"/>
                <a:gd name="T17" fmla="*/ 597 h 620"/>
                <a:gd name="T18" fmla="*/ 2449 w 461"/>
                <a:gd name="T19" fmla="*/ 597 h 620"/>
                <a:gd name="T20" fmla="*/ 2783 w 461"/>
                <a:gd name="T21" fmla="*/ 9 h 620"/>
                <a:gd name="T22" fmla="*/ 3074 w 461"/>
                <a:gd name="T23" fmla="*/ 262 h 620"/>
                <a:gd name="T24" fmla="*/ 3066 w 461"/>
                <a:gd name="T25" fmla="*/ 573 h 620"/>
                <a:gd name="T26" fmla="*/ 3453 w 461"/>
                <a:gd name="T27" fmla="*/ 133 h 620"/>
                <a:gd name="T28" fmla="*/ 3912 w 461"/>
                <a:gd name="T29" fmla="*/ 556 h 620"/>
                <a:gd name="T30" fmla="*/ 3868 w 461"/>
                <a:gd name="T31" fmla="*/ 846 h 620"/>
                <a:gd name="T32" fmla="*/ 4819 w 461"/>
                <a:gd name="T33" fmla="*/ 2918 h 620"/>
                <a:gd name="T34" fmla="*/ 3523 w 461"/>
                <a:gd name="T35" fmla="*/ 3880 h 620"/>
                <a:gd name="T36" fmla="*/ 3022 w 461"/>
                <a:gd name="T37" fmla="*/ 1957 h 620"/>
                <a:gd name="T38" fmla="*/ 1894 w 461"/>
                <a:gd name="T39" fmla="*/ 4090 h 620"/>
                <a:gd name="T40" fmla="*/ 2591 w 461"/>
                <a:gd name="T41" fmla="*/ 496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61" h="620">
                  <a:moveTo>
                    <a:pt x="248" y="474"/>
                  </a:moveTo>
                  <a:cubicBezTo>
                    <a:pt x="281" y="498"/>
                    <a:pt x="298" y="532"/>
                    <a:pt x="302" y="538"/>
                  </a:cubicBezTo>
                  <a:cubicBezTo>
                    <a:pt x="303" y="570"/>
                    <a:pt x="295" y="590"/>
                    <a:pt x="256" y="582"/>
                  </a:cubicBezTo>
                  <a:cubicBezTo>
                    <a:pt x="272" y="614"/>
                    <a:pt x="205" y="620"/>
                    <a:pt x="205" y="620"/>
                  </a:cubicBezTo>
                  <a:cubicBezTo>
                    <a:pt x="161" y="608"/>
                    <a:pt x="70" y="520"/>
                    <a:pt x="38" y="432"/>
                  </a:cubicBezTo>
                  <a:cubicBezTo>
                    <a:pt x="0" y="330"/>
                    <a:pt x="14" y="139"/>
                    <a:pt x="150" y="77"/>
                  </a:cubicBezTo>
                  <a:cubicBezTo>
                    <a:pt x="150" y="77"/>
                    <a:pt x="166" y="61"/>
                    <a:pt x="146" y="41"/>
                  </a:cubicBezTo>
                  <a:cubicBezTo>
                    <a:pt x="146" y="41"/>
                    <a:pt x="162" y="17"/>
                    <a:pt x="186" y="21"/>
                  </a:cubicBezTo>
                  <a:cubicBezTo>
                    <a:pt x="186" y="21"/>
                    <a:pt x="198" y="41"/>
                    <a:pt x="198" y="57"/>
                  </a:cubicBezTo>
                  <a:cubicBezTo>
                    <a:pt x="198" y="57"/>
                    <a:pt x="226" y="53"/>
                    <a:pt x="234" y="57"/>
                  </a:cubicBezTo>
                  <a:cubicBezTo>
                    <a:pt x="234" y="57"/>
                    <a:pt x="246" y="5"/>
                    <a:pt x="266" y="1"/>
                  </a:cubicBezTo>
                  <a:cubicBezTo>
                    <a:pt x="273" y="0"/>
                    <a:pt x="291" y="17"/>
                    <a:pt x="294" y="25"/>
                  </a:cubicBezTo>
                  <a:cubicBezTo>
                    <a:pt x="299" y="37"/>
                    <a:pt x="273" y="43"/>
                    <a:pt x="293" y="55"/>
                  </a:cubicBezTo>
                  <a:cubicBezTo>
                    <a:pt x="330" y="13"/>
                    <a:pt x="330" y="13"/>
                    <a:pt x="330" y="13"/>
                  </a:cubicBezTo>
                  <a:cubicBezTo>
                    <a:pt x="330" y="13"/>
                    <a:pt x="370" y="5"/>
                    <a:pt x="374" y="53"/>
                  </a:cubicBezTo>
                  <a:cubicBezTo>
                    <a:pt x="374" y="53"/>
                    <a:pt x="341" y="59"/>
                    <a:pt x="370" y="81"/>
                  </a:cubicBezTo>
                  <a:cubicBezTo>
                    <a:pt x="380" y="88"/>
                    <a:pt x="448" y="134"/>
                    <a:pt x="461" y="279"/>
                  </a:cubicBezTo>
                  <a:cubicBezTo>
                    <a:pt x="393" y="287"/>
                    <a:pt x="337" y="371"/>
                    <a:pt x="337" y="371"/>
                  </a:cubicBezTo>
                  <a:cubicBezTo>
                    <a:pt x="340" y="309"/>
                    <a:pt x="340" y="187"/>
                    <a:pt x="289" y="187"/>
                  </a:cubicBezTo>
                  <a:cubicBezTo>
                    <a:pt x="289" y="187"/>
                    <a:pt x="185" y="239"/>
                    <a:pt x="181" y="391"/>
                  </a:cubicBezTo>
                  <a:cubicBezTo>
                    <a:pt x="180" y="407"/>
                    <a:pt x="217" y="443"/>
                    <a:pt x="248" y="474"/>
                  </a:cubicBezTo>
                  <a:close/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5" name="Freeform 459">
              <a:extLst>
                <a:ext uri="{FF2B5EF4-FFF2-40B4-BE49-F238E27FC236}">
                  <a16:creationId xmlns:a16="http://schemas.microsoft.com/office/drawing/2014/main" id="{50F52D6C-4BDB-459F-805E-2D667940A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291"/>
              <a:ext cx="1006" cy="584"/>
            </a:xfrm>
            <a:custGeom>
              <a:avLst/>
              <a:gdLst>
                <a:gd name="T0" fmla="*/ 1603 w 460"/>
                <a:gd name="T1" fmla="*/ 2793 h 267"/>
                <a:gd name="T2" fmla="*/ 4485 w 460"/>
                <a:gd name="T3" fmla="*/ 1498 h 267"/>
                <a:gd name="T4" fmla="*/ 4573 w 460"/>
                <a:gd name="T5" fmla="*/ 951 h 267"/>
                <a:gd name="T6" fmla="*/ 4070 w 460"/>
                <a:gd name="T7" fmla="*/ 785 h 267"/>
                <a:gd name="T8" fmla="*/ 4562 w 460"/>
                <a:gd name="T9" fmla="*/ 503 h 267"/>
                <a:gd name="T10" fmla="*/ 4308 w 460"/>
                <a:gd name="T11" fmla="*/ 0 h 267"/>
                <a:gd name="T12" fmla="*/ 1253 w 460"/>
                <a:gd name="T13" fmla="*/ 378 h 267"/>
                <a:gd name="T14" fmla="*/ 72 w 460"/>
                <a:gd name="T15" fmla="*/ 2257 h 267"/>
                <a:gd name="T16" fmla="*/ 72 w 460"/>
                <a:gd name="T17" fmla="*/ 2531 h 2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0" h="267">
                  <a:moveTo>
                    <a:pt x="153" y="267"/>
                  </a:moveTo>
                  <a:cubicBezTo>
                    <a:pt x="181" y="109"/>
                    <a:pt x="429" y="143"/>
                    <a:pt x="429" y="143"/>
                  </a:cubicBezTo>
                  <a:cubicBezTo>
                    <a:pt x="460" y="128"/>
                    <a:pt x="437" y="91"/>
                    <a:pt x="437" y="91"/>
                  </a:cubicBezTo>
                  <a:cubicBezTo>
                    <a:pt x="437" y="91"/>
                    <a:pt x="391" y="99"/>
                    <a:pt x="389" y="75"/>
                  </a:cubicBezTo>
                  <a:cubicBezTo>
                    <a:pt x="388" y="52"/>
                    <a:pt x="436" y="48"/>
                    <a:pt x="436" y="48"/>
                  </a:cubicBezTo>
                  <a:cubicBezTo>
                    <a:pt x="448" y="4"/>
                    <a:pt x="412" y="0"/>
                    <a:pt x="412" y="0"/>
                  </a:cubicBezTo>
                  <a:cubicBezTo>
                    <a:pt x="388" y="20"/>
                    <a:pt x="210" y="55"/>
                    <a:pt x="120" y="36"/>
                  </a:cubicBezTo>
                  <a:cubicBezTo>
                    <a:pt x="90" y="30"/>
                    <a:pt x="0" y="144"/>
                    <a:pt x="7" y="216"/>
                  </a:cubicBezTo>
                  <a:cubicBezTo>
                    <a:pt x="7" y="225"/>
                    <a:pt x="7" y="234"/>
                    <a:pt x="7" y="242"/>
                  </a:cubicBezTo>
                </a:path>
              </a:pathLst>
            </a:custGeom>
            <a:solidFill>
              <a:srgbClr val="A4C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6" name="Freeform 460">
              <a:extLst>
                <a:ext uri="{FF2B5EF4-FFF2-40B4-BE49-F238E27FC236}">
                  <a16:creationId xmlns:a16="http://schemas.microsoft.com/office/drawing/2014/main" id="{00202A09-DDCC-471D-A26A-513CDF3091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95" y="1291"/>
              <a:ext cx="973" cy="466"/>
            </a:xfrm>
            <a:custGeom>
              <a:avLst/>
              <a:gdLst>
                <a:gd name="T0" fmla="*/ 4546 w 445"/>
                <a:gd name="T1" fmla="*/ 943 h 213"/>
                <a:gd name="T2" fmla="*/ 4054 w 445"/>
                <a:gd name="T3" fmla="*/ 838 h 213"/>
                <a:gd name="T4" fmla="*/ 4045 w 445"/>
                <a:gd name="T5" fmla="*/ 899 h 213"/>
                <a:gd name="T6" fmla="*/ 4546 w 445"/>
                <a:gd name="T7" fmla="*/ 1068 h 213"/>
                <a:gd name="T8" fmla="*/ 4633 w 445"/>
                <a:gd name="T9" fmla="*/ 1289 h 213"/>
                <a:gd name="T10" fmla="*/ 4546 w 445"/>
                <a:gd name="T11" fmla="*/ 943 h 213"/>
                <a:gd name="T12" fmla="*/ 4557 w 445"/>
                <a:gd name="T13" fmla="*/ 387 h 213"/>
                <a:gd name="T14" fmla="*/ 4283 w 445"/>
                <a:gd name="T15" fmla="*/ 0 h 213"/>
                <a:gd name="T16" fmla="*/ 1233 w 445"/>
                <a:gd name="T17" fmla="*/ 378 h 213"/>
                <a:gd name="T18" fmla="*/ 44 w 445"/>
                <a:gd name="T19" fmla="*/ 2232 h 213"/>
                <a:gd name="T20" fmla="*/ 2152 w 445"/>
                <a:gd name="T21" fmla="*/ 431 h 213"/>
                <a:gd name="T22" fmla="*/ 4283 w 445"/>
                <a:gd name="T23" fmla="*/ 125 h 213"/>
                <a:gd name="T24" fmla="*/ 4557 w 445"/>
                <a:gd name="T25" fmla="*/ 387 h 2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5" h="213">
                  <a:moveTo>
                    <a:pt x="435" y="90"/>
                  </a:moveTo>
                  <a:cubicBezTo>
                    <a:pt x="435" y="90"/>
                    <a:pt x="396" y="97"/>
                    <a:pt x="388" y="80"/>
                  </a:cubicBezTo>
                  <a:cubicBezTo>
                    <a:pt x="387" y="82"/>
                    <a:pt x="387" y="84"/>
                    <a:pt x="387" y="86"/>
                  </a:cubicBezTo>
                  <a:cubicBezTo>
                    <a:pt x="389" y="110"/>
                    <a:pt x="435" y="102"/>
                    <a:pt x="435" y="102"/>
                  </a:cubicBezTo>
                  <a:cubicBezTo>
                    <a:pt x="435" y="102"/>
                    <a:pt x="442" y="100"/>
                    <a:pt x="443" y="123"/>
                  </a:cubicBezTo>
                  <a:cubicBezTo>
                    <a:pt x="445" y="108"/>
                    <a:pt x="435" y="90"/>
                    <a:pt x="435" y="90"/>
                  </a:cubicBezTo>
                  <a:close/>
                  <a:moveTo>
                    <a:pt x="436" y="37"/>
                  </a:moveTo>
                  <a:cubicBezTo>
                    <a:pt x="440" y="3"/>
                    <a:pt x="410" y="0"/>
                    <a:pt x="410" y="0"/>
                  </a:cubicBezTo>
                  <a:cubicBezTo>
                    <a:pt x="386" y="20"/>
                    <a:pt x="207" y="55"/>
                    <a:pt x="118" y="36"/>
                  </a:cubicBezTo>
                  <a:cubicBezTo>
                    <a:pt x="88" y="29"/>
                    <a:pt x="0" y="141"/>
                    <a:pt x="4" y="213"/>
                  </a:cubicBezTo>
                  <a:cubicBezTo>
                    <a:pt x="9" y="141"/>
                    <a:pt x="67" y="28"/>
                    <a:pt x="206" y="41"/>
                  </a:cubicBezTo>
                  <a:cubicBezTo>
                    <a:pt x="258" y="47"/>
                    <a:pt x="386" y="32"/>
                    <a:pt x="410" y="12"/>
                  </a:cubicBezTo>
                  <a:cubicBezTo>
                    <a:pt x="410" y="12"/>
                    <a:pt x="429" y="0"/>
                    <a:pt x="436" y="37"/>
                  </a:cubicBez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7" name="Freeform 461">
              <a:extLst>
                <a:ext uri="{FF2B5EF4-FFF2-40B4-BE49-F238E27FC236}">
                  <a16:creationId xmlns:a16="http://schemas.microsoft.com/office/drawing/2014/main" id="{617F89A7-BDDC-49BA-AA74-06F38FD0E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357"/>
              <a:ext cx="439" cy="577"/>
            </a:xfrm>
            <a:custGeom>
              <a:avLst/>
              <a:gdLst>
                <a:gd name="T0" fmla="*/ 186 w 201"/>
                <a:gd name="T1" fmla="*/ 2756 h 264"/>
                <a:gd name="T2" fmla="*/ 262 w 201"/>
                <a:gd name="T3" fmla="*/ 1974 h 264"/>
                <a:gd name="T4" fmla="*/ 2095 w 201"/>
                <a:gd name="T5" fmla="*/ 114 h 264"/>
                <a:gd name="T6" fmla="*/ 1249 w 201"/>
                <a:gd name="T7" fmla="*/ 61 h 264"/>
                <a:gd name="T8" fmla="*/ 72 w 201"/>
                <a:gd name="T9" fmla="*/ 1945 h 264"/>
                <a:gd name="T10" fmla="*/ 52 w 201"/>
                <a:gd name="T11" fmla="*/ 2441 h 2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1" h="264">
                  <a:moveTo>
                    <a:pt x="18" y="264"/>
                  </a:moveTo>
                  <a:cubicBezTo>
                    <a:pt x="24" y="240"/>
                    <a:pt x="27" y="214"/>
                    <a:pt x="25" y="189"/>
                  </a:cubicBezTo>
                  <a:cubicBezTo>
                    <a:pt x="19" y="127"/>
                    <a:pt x="66" y="10"/>
                    <a:pt x="201" y="11"/>
                  </a:cubicBezTo>
                  <a:cubicBezTo>
                    <a:pt x="179" y="13"/>
                    <a:pt x="127" y="8"/>
                    <a:pt x="120" y="6"/>
                  </a:cubicBezTo>
                  <a:cubicBezTo>
                    <a:pt x="90" y="0"/>
                    <a:pt x="0" y="114"/>
                    <a:pt x="7" y="186"/>
                  </a:cubicBezTo>
                  <a:cubicBezTo>
                    <a:pt x="7" y="202"/>
                    <a:pt x="7" y="218"/>
                    <a:pt x="5" y="234"/>
                  </a:cubicBezTo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8" name="Freeform 462">
              <a:extLst>
                <a:ext uri="{FF2B5EF4-FFF2-40B4-BE49-F238E27FC236}">
                  <a16:creationId xmlns:a16="http://schemas.microsoft.com/office/drawing/2014/main" id="{876D0E1C-CFE5-40FA-ACD6-052F10FAE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193"/>
              <a:ext cx="223" cy="511"/>
            </a:xfrm>
            <a:custGeom>
              <a:avLst/>
              <a:gdLst>
                <a:gd name="T0" fmla="*/ 1067 w 102"/>
                <a:gd name="T1" fmla="*/ 0 h 234"/>
                <a:gd name="T2" fmla="*/ 133 w 102"/>
                <a:gd name="T3" fmla="*/ 2437 h 234"/>
                <a:gd name="T4" fmla="*/ 1067 w 102"/>
                <a:gd name="T5" fmla="*/ 0 h 2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34">
                  <a:moveTo>
                    <a:pt x="102" y="0"/>
                  </a:moveTo>
                  <a:cubicBezTo>
                    <a:pt x="102" y="0"/>
                    <a:pt x="0" y="61"/>
                    <a:pt x="13" y="234"/>
                  </a:cubicBezTo>
                  <a:cubicBezTo>
                    <a:pt x="13" y="234"/>
                    <a:pt x="15" y="84"/>
                    <a:pt x="102" y="0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9" name="Freeform 463">
              <a:extLst>
                <a:ext uri="{FF2B5EF4-FFF2-40B4-BE49-F238E27FC236}">
                  <a16:creationId xmlns:a16="http://schemas.microsoft.com/office/drawing/2014/main" id="{F0EE686C-C3C2-46E8-933D-CB5FC7D55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142"/>
              <a:ext cx="855" cy="1055"/>
            </a:xfrm>
            <a:custGeom>
              <a:avLst/>
              <a:gdLst>
                <a:gd name="T0" fmla="*/ 3348 w 391"/>
                <a:gd name="T1" fmla="*/ 0 h 482"/>
                <a:gd name="T2" fmla="*/ 4089 w 391"/>
                <a:gd name="T3" fmla="*/ 1092 h 482"/>
                <a:gd name="T4" fmla="*/ 2554 w 391"/>
                <a:gd name="T5" fmla="*/ 1092 h 482"/>
                <a:gd name="T6" fmla="*/ 1367 w 391"/>
                <a:gd name="T7" fmla="*/ 3220 h 482"/>
                <a:gd name="T8" fmla="*/ 1725 w 391"/>
                <a:gd name="T9" fmla="*/ 3942 h 482"/>
                <a:gd name="T10" fmla="*/ 866 w 391"/>
                <a:gd name="T11" fmla="*/ 5054 h 482"/>
                <a:gd name="T12" fmla="*/ 0 w 391"/>
                <a:gd name="T13" fmla="*/ 3857 h 482"/>
                <a:gd name="T14" fmla="*/ 932 w 391"/>
                <a:gd name="T15" fmla="*/ 3115 h 482"/>
                <a:gd name="T16" fmla="*/ 2768 w 391"/>
                <a:gd name="T17" fmla="*/ 900 h 482"/>
                <a:gd name="T18" fmla="*/ 3348 w 391"/>
                <a:gd name="T19" fmla="*/ 0 h 4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1" h="482">
                  <a:moveTo>
                    <a:pt x="320" y="0"/>
                  </a:moveTo>
                  <a:cubicBezTo>
                    <a:pt x="320" y="0"/>
                    <a:pt x="368" y="30"/>
                    <a:pt x="391" y="104"/>
                  </a:cubicBezTo>
                  <a:cubicBezTo>
                    <a:pt x="391" y="104"/>
                    <a:pt x="298" y="117"/>
                    <a:pt x="244" y="104"/>
                  </a:cubicBezTo>
                  <a:cubicBezTo>
                    <a:pt x="199" y="101"/>
                    <a:pt x="117" y="222"/>
                    <a:pt x="131" y="307"/>
                  </a:cubicBezTo>
                  <a:cubicBezTo>
                    <a:pt x="138" y="347"/>
                    <a:pt x="158" y="352"/>
                    <a:pt x="165" y="376"/>
                  </a:cubicBezTo>
                  <a:cubicBezTo>
                    <a:pt x="115" y="353"/>
                    <a:pt x="42" y="431"/>
                    <a:pt x="83" y="482"/>
                  </a:cubicBezTo>
                  <a:cubicBezTo>
                    <a:pt x="65" y="467"/>
                    <a:pt x="36" y="452"/>
                    <a:pt x="0" y="368"/>
                  </a:cubicBezTo>
                  <a:cubicBezTo>
                    <a:pt x="42" y="420"/>
                    <a:pt x="91" y="371"/>
                    <a:pt x="89" y="297"/>
                  </a:cubicBezTo>
                  <a:cubicBezTo>
                    <a:pt x="88" y="186"/>
                    <a:pt x="155" y="40"/>
                    <a:pt x="265" y="86"/>
                  </a:cubicBezTo>
                  <a:cubicBezTo>
                    <a:pt x="335" y="125"/>
                    <a:pt x="353" y="45"/>
                    <a:pt x="320" y="0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0" name="Freeform 464">
              <a:extLst>
                <a:ext uri="{FF2B5EF4-FFF2-40B4-BE49-F238E27FC236}">
                  <a16:creationId xmlns:a16="http://schemas.microsoft.com/office/drawing/2014/main" id="{6B22B680-5A52-427B-BD69-472BEF51B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020"/>
              <a:ext cx="31" cy="77"/>
            </a:xfrm>
            <a:custGeom>
              <a:avLst/>
              <a:gdLst>
                <a:gd name="T0" fmla="*/ 0 w 14"/>
                <a:gd name="T1" fmla="*/ 0 h 35"/>
                <a:gd name="T2" fmla="*/ 89 w 14"/>
                <a:gd name="T3" fmla="*/ 363 h 35"/>
                <a:gd name="T4" fmla="*/ 20 w 14"/>
                <a:gd name="T5" fmla="*/ 372 h 35"/>
                <a:gd name="T6" fmla="*/ 0 w 14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5">
                  <a:moveTo>
                    <a:pt x="0" y="0"/>
                  </a:moveTo>
                  <a:cubicBezTo>
                    <a:pt x="0" y="0"/>
                    <a:pt x="14" y="25"/>
                    <a:pt x="8" y="34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9" y="22"/>
                    <a:pt x="0" y="0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1" name="Freeform 465">
              <a:extLst>
                <a:ext uri="{FF2B5EF4-FFF2-40B4-BE49-F238E27FC236}">
                  <a16:creationId xmlns:a16="http://schemas.microsoft.com/office/drawing/2014/main" id="{2753DFE5-203B-480E-98D3-C4C093B0C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007"/>
              <a:ext cx="48" cy="72"/>
            </a:xfrm>
            <a:custGeom>
              <a:avLst/>
              <a:gdLst>
                <a:gd name="T0" fmla="*/ 229 w 22"/>
                <a:gd name="T1" fmla="*/ 81 h 33"/>
                <a:gd name="T2" fmla="*/ 166 w 22"/>
                <a:gd name="T3" fmla="*/ 0 h 33"/>
                <a:gd name="T4" fmla="*/ 105 w 22"/>
                <a:gd name="T5" fmla="*/ 343 h 33"/>
                <a:gd name="T6" fmla="*/ 229 w 22"/>
                <a:gd name="T7" fmla="*/ 81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3">
                  <a:moveTo>
                    <a:pt x="22" y="8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24"/>
                    <a:pt x="10" y="33"/>
                  </a:cubicBezTo>
                  <a:cubicBezTo>
                    <a:pt x="10" y="33"/>
                    <a:pt x="10" y="11"/>
                    <a:pt x="22" y="8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2" name="Freeform 466">
              <a:extLst>
                <a:ext uri="{FF2B5EF4-FFF2-40B4-BE49-F238E27FC236}">
                  <a16:creationId xmlns:a16="http://schemas.microsoft.com/office/drawing/2014/main" id="{7C597604-D165-4B2B-9C93-962171F5D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1051"/>
              <a:ext cx="68" cy="65"/>
            </a:xfrm>
            <a:custGeom>
              <a:avLst/>
              <a:gdLst>
                <a:gd name="T0" fmla="*/ 327 w 31"/>
                <a:gd name="T1" fmla="*/ 104 h 30"/>
                <a:gd name="T2" fmla="*/ 294 w 31"/>
                <a:gd name="T3" fmla="*/ 0 h 30"/>
                <a:gd name="T4" fmla="*/ 105 w 31"/>
                <a:gd name="T5" fmla="*/ 306 h 30"/>
                <a:gd name="T6" fmla="*/ 327 w 31"/>
                <a:gd name="T7" fmla="*/ 10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0">
                  <a:moveTo>
                    <a:pt x="31" y="1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0" y="14"/>
                    <a:pt x="10" y="30"/>
                  </a:cubicBezTo>
                  <a:cubicBezTo>
                    <a:pt x="10" y="30"/>
                    <a:pt x="17" y="8"/>
                    <a:pt x="31" y="10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3" name="Freeform 467">
              <a:extLst>
                <a:ext uri="{FF2B5EF4-FFF2-40B4-BE49-F238E27FC236}">
                  <a16:creationId xmlns:a16="http://schemas.microsoft.com/office/drawing/2014/main" id="{74672898-0DC5-4C26-92F4-75AE37BBD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1206"/>
              <a:ext cx="125" cy="46"/>
            </a:xfrm>
            <a:custGeom>
              <a:avLst/>
              <a:gdLst>
                <a:gd name="T0" fmla="*/ 64 w 57"/>
                <a:gd name="T1" fmla="*/ 0 h 21"/>
                <a:gd name="T2" fmla="*/ 0 w 57"/>
                <a:gd name="T3" fmla="*/ 44 h 21"/>
                <a:gd name="T4" fmla="*/ 601 w 57"/>
                <a:gd name="T5" fmla="*/ 221 h 21"/>
                <a:gd name="T6" fmla="*/ 64 w 57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1">
                  <a:moveTo>
                    <a:pt x="6" y="0"/>
                  </a:moveTo>
                  <a:cubicBezTo>
                    <a:pt x="6" y="0"/>
                    <a:pt x="0" y="0"/>
                    <a:pt x="0" y="4"/>
                  </a:cubicBezTo>
                  <a:cubicBezTo>
                    <a:pt x="0" y="4"/>
                    <a:pt x="26" y="17"/>
                    <a:pt x="57" y="21"/>
                  </a:cubicBezTo>
                  <a:cubicBezTo>
                    <a:pt x="57" y="21"/>
                    <a:pt x="18" y="7"/>
                    <a:pt x="6" y="0"/>
                  </a:cubicBez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4" name="Freeform 468">
              <a:extLst>
                <a:ext uri="{FF2B5EF4-FFF2-40B4-BE49-F238E27FC236}">
                  <a16:creationId xmlns:a16="http://schemas.microsoft.com/office/drawing/2014/main" id="{E840B796-722C-4949-9A62-618CDF828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031"/>
              <a:ext cx="201" cy="127"/>
            </a:xfrm>
            <a:custGeom>
              <a:avLst/>
              <a:gdLst>
                <a:gd name="T0" fmla="*/ 52 w 92"/>
                <a:gd name="T1" fmla="*/ 0 h 58"/>
                <a:gd name="T2" fmla="*/ 959 w 92"/>
                <a:gd name="T3" fmla="*/ 609 h 58"/>
                <a:gd name="T4" fmla="*/ 0 w 92"/>
                <a:gd name="T5" fmla="*/ 20 h 58"/>
                <a:gd name="T6" fmla="*/ 52 w 92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8">
                  <a:moveTo>
                    <a:pt x="5" y="0"/>
                  </a:moveTo>
                  <a:cubicBezTo>
                    <a:pt x="5" y="0"/>
                    <a:pt x="60" y="42"/>
                    <a:pt x="92" y="58"/>
                  </a:cubicBezTo>
                  <a:cubicBezTo>
                    <a:pt x="92" y="58"/>
                    <a:pt x="13" y="15"/>
                    <a:pt x="0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5" name="Freeform 469">
              <a:extLst>
                <a:ext uri="{FF2B5EF4-FFF2-40B4-BE49-F238E27FC236}">
                  <a16:creationId xmlns:a16="http://schemas.microsoft.com/office/drawing/2014/main" id="{6759ADAF-4B3B-4F82-B966-6FD1F5C02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621"/>
              <a:ext cx="35" cy="217"/>
            </a:xfrm>
            <a:custGeom>
              <a:avLst/>
              <a:gdLst>
                <a:gd name="T0" fmla="*/ 116 w 16"/>
                <a:gd name="T1" fmla="*/ 0 h 99"/>
                <a:gd name="T2" fmla="*/ 168 w 16"/>
                <a:gd name="T3" fmla="*/ 1043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9">
                  <a:moveTo>
                    <a:pt x="11" y="0"/>
                  </a:moveTo>
                  <a:cubicBezTo>
                    <a:pt x="12" y="6"/>
                    <a:pt x="0" y="54"/>
                    <a:pt x="16" y="99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6" name="Oval 470">
              <a:extLst>
                <a:ext uri="{FF2B5EF4-FFF2-40B4-BE49-F238E27FC236}">
                  <a16:creationId xmlns:a16="http://schemas.microsoft.com/office/drawing/2014/main" id="{3B2EA475-62B5-4EC7-9267-BEE3BA1AE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7" y="1549"/>
              <a:ext cx="372" cy="142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17" name="Freeform 471">
              <a:extLst>
                <a:ext uri="{FF2B5EF4-FFF2-40B4-BE49-F238E27FC236}">
                  <a16:creationId xmlns:a16="http://schemas.microsoft.com/office/drawing/2014/main" id="{0E67FC52-C22D-447A-B408-CE841D548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1831"/>
              <a:ext cx="118" cy="125"/>
            </a:xfrm>
            <a:custGeom>
              <a:avLst/>
              <a:gdLst>
                <a:gd name="T0" fmla="*/ 0 w 54"/>
                <a:gd name="T1" fmla="*/ 601 h 57"/>
                <a:gd name="T2" fmla="*/ 201 w 54"/>
                <a:gd name="T3" fmla="*/ 189 h 57"/>
                <a:gd name="T4" fmla="*/ 564 w 54"/>
                <a:gd name="T5" fmla="*/ 2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57">
                  <a:moveTo>
                    <a:pt x="0" y="57"/>
                  </a:moveTo>
                  <a:cubicBezTo>
                    <a:pt x="1" y="43"/>
                    <a:pt x="3" y="24"/>
                    <a:pt x="19" y="18"/>
                  </a:cubicBezTo>
                  <a:cubicBezTo>
                    <a:pt x="43" y="9"/>
                    <a:pt x="35" y="0"/>
                    <a:pt x="54" y="2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8" name="Oval 472">
              <a:extLst>
                <a:ext uri="{FF2B5EF4-FFF2-40B4-BE49-F238E27FC236}">
                  <a16:creationId xmlns:a16="http://schemas.microsoft.com/office/drawing/2014/main" id="{C190C0D2-6BE5-4D32-BAE1-E687D1E7B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" y="1562"/>
              <a:ext cx="276" cy="105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19" name="Freeform 473">
              <a:extLst>
                <a:ext uri="{FF2B5EF4-FFF2-40B4-BE49-F238E27FC236}">
                  <a16:creationId xmlns:a16="http://schemas.microsoft.com/office/drawing/2014/main" id="{38789A04-D50C-43A2-991B-2BB366294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024"/>
              <a:ext cx="507" cy="444"/>
            </a:xfrm>
            <a:custGeom>
              <a:avLst/>
              <a:gdLst>
                <a:gd name="T0" fmla="*/ 2421 w 232"/>
                <a:gd name="T1" fmla="*/ 899 h 203"/>
                <a:gd name="T2" fmla="*/ 942 w 232"/>
                <a:gd name="T3" fmla="*/ 0 h 203"/>
                <a:gd name="T4" fmla="*/ 544 w 232"/>
                <a:gd name="T5" fmla="*/ 521 h 203"/>
                <a:gd name="T6" fmla="*/ 1084 w 232"/>
                <a:gd name="T7" fmla="*/ 1024 h 203"/>
                <a:gd name="T8" fmla="*/ 396 w 232"/>
                <a:gd name="T9" fmla="*/ 838 h 203"/>
                <a:gd name="T10" fmla="*/ 81 w 232"/>
                <a:gd name="T11" fmla="*/ 1446 h 203"/>
                <a:gd name="T12" fmla="*/ 1733 w 232"/>
                <a:gd name="T13" fmla="*/ 2124 h 203"/>
                <a:gd name="T14" fmla="*/ 2421 w 232"/>
                <a:gd name="T15" fmla="*/ 899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2" h="203">
                  <a:moveTo>
                    <a:pt x="232" y="86"/>
                  </a:moveTo>
                  <a:cubicBezTo>
                    <a:pt x="143" y="45"/>
                    <a:pt x="90" y="0"/>
                    <a:pt x="90" y="0"/>
                  </a:cubicBezTo>
                  <a:cubicBezTo>
                    <a:pt x="52" y="14"/>
                    <a:pt x="52" y="50"/>
                    <a:pt x="52" y="50"/>
                  </a:cubicBezTo>
                  <a:cubicBezTo>
                    <a:pt x="52" y="50"/>
                    <a:pt x="108" y="82"/>
                    <a:pt x="104" y="98"/>
                  </a:cubicBezTo>
                  <a:cubicBezTo>
                    <a:pt x="100" y="114"/>
                    <a:pt x="38" y="80"/>
                    <a:pt x="38" y="80"/>
                  </a:cubicBezTo>
                  <a:cubicBezTo>
                    <a:pt x="0" y="94"/>
                    <a:pt x="8" y="138"/>
                    <a:pt x="8" y="138"/>
                  </a:cubicBezTo>
                  <a:cubicBezTo>
                    <a:pt x="44" y="150"/>
                    <a:pt x="106" y="172"/>
                    <a:pt x="166" y="203"/>
                  </a:cubicBezTo>
                  <a:cubicBezTo>
                    <a:pt x="178" y="158"/>
                    <a:pt x="200" y="116"/>
                    <a:pt x="232" y="86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0" name="Freeform 474">
              <a:extLst>
                <a:ext uri="{FF2B5EF4-FFF2-40B4-BE49-F238E27FC236}">
                  <a16:creationId xmlns:a16="http://schemas.microsoft.com/office/drawing/2014/main" id="{4219F23D-5989-44F1-B630-51A6BE4A8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035"/>
              <a:ext cx="52" cy="94"/>
            </a:xfrm>
            <a:custGeom>
              <a:avLst/>
              <a:gdLst>
                <a:gd name="T0" fmla="*/ 0 w 24"/>
                <a:gd name="T1" fmla="*/ 81 h 43"/>
                <a:gd name="T2" fmla="*/ 61 w 24"/>
                <a:gd name="T3" fmla="*/ 448 h 43"/>
                <a:gd name="T4" fmla="*/ 93 w 24"/>
                <a:gd name="T5" fmla="*/ 0 h 43"/>
                <a:gd name="T6" fmla="*/ 0 w 24"/>
                <a:gd name="T7" fmla="*/ 81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3">
                  <a:moveTo>
                    <a:pt x="0" y="8"/>
                  </a:moveTo>
                  <a:cubicBezTo>
                    <a:pt x="0" y="8"/>
                    <a:pt x="15" y="23"/>
                    <a:pt x="6" y="43"/>
                  </a:cubicBezTo>
                  <a:cubicBezTo>
                    <a:pt x="6" y="43"/>
                    <a:pt x="24" y="23"/>
                    <a:pt x="9" y="0"/>
                  </a:cubicBezTo>
                  <a:cubicBezTo>
                    <a:pt x="9" y="0"/>
                    <a:pt x="2" y="3"/>
                    <a:pt x="0" y="8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1" name="Freeform 475">
              <a:extLst>
                <a:ext uri="{FF2B5EF4-FFF2-40B4-BE49-F238E27FC236}">
                  <a16:creationId xmlns:a16="http://schemas.microsoft.com/office/drawing/2014/main" id="{45F7FC79-9093-4160-9C2B-8089F16BB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972"/>
              <a:ext cx="87" cy="125"/>
            </a:xfrm>
            <a:custGeom>
              <a:avLst/>
              <a:gdLst>
                <a:gd name="T0" fmla="*/ 318 w 40"/>
                <a:gd name="T1" fmla="*/ 0 h 57"/>
                <a:gd name="T2" fmla="*/ 0 w 40"/>
                <a:gd name="T3" fmla="*/ 601 h 57"/>
                <a:gd name="T4" fmla="*/ 411 w 40"/>
                <a:gd name="T5" fmla="*/ 53 h 57"/>
                <a:gd name="T6" fmla="*/ 318 w 40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7">
                  <a:moveTo>
                    <a:pt x="31" y="0"/>
                  </a:moveTo>
                  <a:cubicBezTo>
                    <a:pt x="31" y="0"/>
                    <a:pt x="11" y="5"/>
                    <a:pt x="0" y="57"/>
                  </a:cubicBezTo>
                  <a:cubicBezTo>
                    <a:pt x="0" y="57"/>
                    <a:pt x="21" y="5"/>
                    <a:pt x="40" y="5"/>
                  </a:cubicBezTo>
                  <a:cubicBezTo>
                    <a:pt x="40" y="5"/>
                    <a:pt x="36" y="0"/>
                    <a:pt x="31" y="0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2" name="Freeform 476">
              <a:extLst>
                <a:ext uri="{FF2B5EF4-FFF2-40B4-BE49-F238E27FC236}">
                  <a16:creationId xmlns:a16="http://schemas.microsoft.com/office/drawing/2014/main" id="{1F154216-9719-4779-A69B-6F6875E64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994"/>
              <a:ext cx="127" cy="94"/>
            </a:xfrm>
            <a:custGeom>
              <a:avLst/>
              <a:gdLst>
                <a:gd name="T0" fmla="*/ 379 w 58"/>
                <a:gd name="T1" fmla="*/ 33 h 43"/>
                <a:gd name="T2" fmla="*/ 0 w 58"/>
                <a:gd name="T3" fmla="*/ 448 h 43"/>
                <a:gd name="T4" fmla="*/ 609 w 58"/>
                <a:gd name="T5" fmla="*/ 52 h 43"/>
                <a:gd name="T6" fmla="*/ 379 w 58"/>
                <a:gd name="T7" fmla="*/ 33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43">
                  <a:moveTo>
                    <a:pt x="36" y="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32" y="3"/>
                    <a:pt x="58" y="5"/>
                  </a:cubicBezTo>
                  <a:cubicBezTo>
                    <a:pt x="58" y="5"/>
                    <a:pt x="49" y="0"/>
                    <a:pt x="36" y="3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3" name="Freeform 477">
              <a:extLst>
                <a:ext uri="{FF2B5EF4-FFF2-40B4-BE49-F238E27FC236}">
                  <a16:creationId xmlns:a16="http://schemas.microsoft.com/office/drawing/2014/main" id="{5118B19B-A358-465B-B1C0-29D4D6A2F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221"/>
              <a:ext cx="164" cy="427"/>
            </a:xfrm>
            <a:custGeom>
              <a:avLst/>
              <a:gdLst>
                <a:gd name="T0" fmla="*/ 785 w 75"/>
                <a:gd name="T1" fmla="*/ 0 h 195"/>
                <a:gd name="T2" fmla="*/ 0 w 75"/>
                <a:gd name="T3" fmla="*/ 2047 h 195"/>
                <a:gd name="T4" fmla="*/ 785 w 75"/>
                <a:gd name="T5" fmla="*/ 0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95">
                  <a:moveTo>
                    <a:pt x="75" y="0"/>
                  </a:moveTo>
                  <a:cubicBezTo>
                    <a:pt x="75" y="0"/>
                    <a:pt x="7" y="58"/>
                    <a:pt x="0" y="195"/>
                  </a:cubicBezTo>
                  <a:cubicBezTo>
                    <a:pt x="0" y="195"/>
                    <a:pt x="8" y="78"/>
                    <a:pt x="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4" name="Freeform 478">
              <a:extLst>
                <a:ext uri="{FF2B5EF4-FFF2-40B4-BE49-F238E27FC236}">
                  <a16:creationId xmlns:a16="http://schemas.microsoft.com/office/drawing/2014/main" id="{2CB77AB6-80F0-4511-AA00-CE008E98F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053"/>
              <a:ext cx="20" cy="61"/>
            </a:xfrm>
            <a:custGeom>
              <a:avLst/>
              <a:gdLst>
                <a:gd name="T0" fmla="*/ 0 w 9"/>
                <a:gd name="T1" fmla="*/ 0 h 28"/>
                <a:gd name="T2" fmla="*/ 80 w 9"/>
                <a:gd name="T3" fmla="*/ 133 h 28"/>
                <a:gd name="T4" fmla="*/ 89 w 9"/>
                <a:gd name="T5" fmla="*/ 290 h 28"/>
                <a:gd name="T6" fmla="*/ 80 w 9"/>
                <a:gd name="T7" fmla="*/ 96 h 28"/>
                <a:gd name="T8" fmla="*/ 0 w 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8">
                  <a:moveTo>
                    <a:pt x="0" y="0"/>
                  </a:moveTo>
                  <a:cubicBezTo>
                    <a:pt x="1" y="0"/>
                    <a:pt x="6" y="11"/>
                    <a:pt x="7" y="13"/>
                  </a:cubicBezTo>
                  <a:cubicBezTo>
                    <a:pt x="8" y="18"/>
                    <a:pt x="9" y="24"/>
                    <a:pt x="8" y="28"/>
                  </a:cubicBezTo>
                  <a:cubicBezTo>
                    <a:pt x="8" y="22"/>
                    <a:pt x="9" y="16"/>
                    <a:pt x="7" y="9"/>
                  </a:cubicBezTo>
                  <a:cubicBezTo>
                    <a:pt x="5" y="5"/>
                    <a:pt x="4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5" name="Freeform 479">
              <a:extLst>
                <a:ext uri="{FF2B5EF4-FFF2-40B4-BE49-F238E27FC236}">
                  <a16:creationId xmlns:a16="http://schemas.microsoft.com/office/drawing/2014/main" id="{D2165626-50F5-4B88-AC2A-640B4FD6F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976"/>
              <a:ext cx="55" cy="77"/>
            </a:xfrm>
            <a:custGeom>
              <a:avLst/>
              <a:gdLst>
                <a:gd name="T0" fmla="*/ 266 w 25"/>
                <a:gd name="T1" fmla="*/ 0 h 35"/>
                <a:gd name="T2" fmla="*/ 88 w 25"/>
                <a:gd name="T3" fmla="*/ 194 h 35"/>
                <a:gd name="T4" fmla="*/ 0 w 25"/>
                <a:gd name="T5" fmla="*/ 372 h 35"/>
                <a:gd name="T6" fmla="*/ 161 w 25"/>
                <a:gd name="T7" fmla="*/ 125 h 35"/>
                <a:gd name="T8" fmla="*/ 257 w 25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5">
                  <a:moveTo>
                    <a:pt x="25" y="0"/>
                  </a:moveTo>
                  <a:cubicBezTo>
                    <a:pt x="18" y="1"/>
                    <a:pt x="11" y="14"/>
                    <a:pt x="8" y="18"/>
                  </a:cubicBezTo>
                  <a:cubicBezTo>
                    <a:pt x="5" y="24"/>
                    <a:pt x="3" y="30"/>
                    <a:pt x="0" y="35"/>
                  </a:cubicBezTo>
                  <a:cubicBezTo>
                    <a:pt x="5" y="27"/>
                    <a:pt x="10" y="19"/>
                    <a:pt x="15" y="12"/>
                  </a:cubicBezTo>
                  <a:cubicBezTo>
                    <a:pt x="18" y="7"/>
                    <a:pt x="22" y="4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6" name="Freeform 480">
              <a:extLst>
                <a:ext uri="{FF2B5EF4-FFF2-40B4-BE49-F238E27FC236}">
                  <a16:creationId xmlns:a16="http://schemas.microsoft.com/office/drawing/2014/main" id="{FA6CE80B-EF0C-44B6-84E4-6DDCDD759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998"/>
              <a:ext cx="39" cy="35"/>
            </a:xfrm>
            <a:custGeom>
              <a:avLst/>
              <a:gdLst>
                <a:gd name="T0" fmla="*/ 156 w 18"/>
                <a:gd name="T1" fmla="*/ 9 h 16"/>
                <a:gd name="T2" fmla="*/ 0 w 18"/>
                <a:gd name="T3" fmla="*/ 168 h 16"/>
                <a:gd name="T4" fmla="*/ 156 w 18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5" y="1"/>
                  </a:moveTo>
                  <a:cubicBezTo>
                    <a:pt x="10" y="6"/>
                    <a:pt x="4" y="11"/>
                    <a:pt x="0" y="16"/>
                  </a:cubicBezTo>
                  <a:cubicBezTo>
                    <a:pt x="2" y="14"/>
                    <a:pt x="18" y="5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7" name="Freeform 481">
              <a:extLst>
                <a:ext uri="{FF2B5EF4-FFF2-40B4-BE49-F238E27FC236}">
                  <a16:creationId xmlns:a16="http://schemas.microsoft.com/office/drawing/2014/main" id="{C68EE71F-1017-42B3-825F-96C5C788A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359"/>
              <a:ext cx="302" cy="402"/>
            </a:xfrm>
            <a:custGeom>
              <a:avLst/>
              <a:gdLst>
                <a:gd name="T0" fmla="*/ 1447 w 138"/>
                <a:gd name="T1" fmla="*/ 0 h 184"/>
                <a:gd name="T2" fmla="*/ 398 w 138"/>
                <a:gd name="T3" fmla="*/ 1918 h 184"/>
                <a:gd name="T4" fmla="*/ 1447 w 138"/>
                <a:gd name="T5" fmla="*/ 0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84">
                  <a:moveTo>
                    <a:pt x="138" y="0"/>
                  </a:moveTo>
                  <a:cubicBezTo>
                    <a:pt x="138" y="0"/>
                    <a:pt x="30" y="86"/>
                    <a:pt x="38" y="184"/>
                  </a:cubicBezTo>
                  <a:cubicBezTo>
                    <a:pt x="38" y="184"/>
                    <a:pt x="0" y="70"/>
                    <a:pt x="138" y="0"/>
                  </a:cubicBezTo>
                  <a:close/>
                </a:path>
              </a:pathLst>
            </a:custGeom>
            <a:solidFill>
              <a:srgbClr val="D72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8" name="Freeform 482">
              <a:extLst>
                <a:ext uri="{FF2B5EF4-FFF2-40B4-BE49-F238E27FC236}">
                  <a16:creationId xmlns:a16="http://schemas.microsoft.com/office/drawing/2014/main" id="{B6932EEA-0788-45E6-9769-AD3CC3D59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665"/>
              <a:ext cx="327" cy="94"/>
            </a:xfrm>
            <a:custGeom>
              <a:avLst/>
              <a:gdLst>
                <a:gd name="T0" fmla="*/ 0 w 150"/>
                <a:gd name="T1" fmla="*/ 0 h 43"/>
                <a:gd name="T2" fmla="*/ 1554 w 150"/>
                <a:gd name="T3" fmla="*/ 0 h 43"/>
                <a:gd name="T4" fmla="*/ 0 w 150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0" h="43">
                  <a:moveTo>
                    <a:pt x="0" y="0"/>
                  </a:moveTo>
                  <a:cubicBezTo>
                    <a:pt x="0" y="0"/>
                    <a:pt x="73" y="37"/>
                    <a:pt x="150" y="0"/>
                  </a:cubicBezTo>
                  <a:cubicBezTo>
                    <a:pt x="150" y="0"/>
                    <a:pt x="83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9" name="Freeform 483">
              <a:extLst>
                <a:ext uri="{FF2B5EF4-FFF2-40B4-BE49-F238E27FC236}">
                  <a16:creationId xmlns:a16="http://schemas.microsoft.com/office/drawing/2014/main" id="{99AE9274-8F65-43F3-AF0C-A6C3CD4D5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700"/>
              <a:ext cx="65" cy="263"/>
            </a:xfrm>
            <a:custGeom>
              <a:avLst/>
              <a:gdLst>
                <a:gd name="T0" fmla="*/ 0 w 30"/>
                <a:gd name="T1" fmla="*/ 9 h 120"/>
                <a:gd name="T2" fmla="*/ 234 w 30"/>
                <a:gd name="T3" fmla="*/ 254 h 120"/>
                <a:gd name="T4" fmla="*/ 245 w 30"/>
                <a:gd name="T5" fmla="*/ 673 h 120"/>
                <a:gd name="T6" fmla="*/ 245 w 30"/>
                <a:gd name="T7" fmla="*/ 988 h 120"/>
                <a:gd name="T8" fmla="*/ 132 w 30"/>
                <a:gd name="T9" fmla="*/ 1262 h 120"/>
                <a:gd name="T10" fmla="*/ 273 w 30"/>
                <a:gd name="T11" fmla="*/ 988 h 120"/>
                <a:gd name="T12" fmla="*/ 273 w 30"/>
                <a:gd name="T13" fmla="*/ 653 h 120"/>
                <a:gd name="T14" fmla="*/ 262 w 30"/>
                <a:gd name="T15" fmla="*/ 327 h 120"/>
                <a:gd name="T16" fmla="*/ 262 w 30"/>
                <a:gd name="T17" fmla="*/ 44 h 120"/>
                <a:gd name="T18" fmla="*/ 286 w 30"/>
                <a:gd name="T19" fmla="*/ 20 h 120"/>
                <a:gd name="T20" fmla="*/ 0 w 30"/>
                <a:gd name="T21" fmla="*/ 0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120">
                  <a:moveTo>
                    <a:pt x="0" y="1"/>
                  </a:moveTo>
                  <a:cubicBezTo>
                    <a:pt x="10" y="8"/>
                    <a:pt x="20" y="11"/>
                    <a:pt x="23" y="24"/>
                  </a:cubicBezTo>
                  <a:cubicBezTo>
                    <a:pt x="25" y="37"/>
                    <a:pt x="24" y="50"/>
                    <a:pt x="24" y="64"/>
                  </a:cubicBezTo>
                  <a:cubicBezTo>
                    <a:pt x="25" y="74"/>
                    <a:pt x="27" y="84"/>
                    <a:pt x="24" y="94"/>
                  </a:cubicBezTo>
                  <a:cubicBezTo>
                    <a:pt x="22" y="102"/>
                    <a:pt x="18" y="112"/>
                    <a:pt x="13" y="120"/>
                  </a:cubicBezTo>
                  <a:cubicBezTo>
                    <a:pt x="16" y="110"/>
                    <a:pt x="24" y="103"/>
                    <a:pt x="27" y="94"/>
                  </a:cubicBezTo>
                  <a:cubicBezTo>
                    <a:pt x="30" y="83"/>
                    <a:pt x="28" y="73"/>
                    <a:pt x="27" y="62"/>
                  </a:cubicBezTo>
                  <a:cubicBezTo>
                    <a:pt x="26" y="52"/>
                    <a:pt x="28" y="41"/>
                    <a:pt x="26" y="31"/>
                  </a:cubicBezTo>
                  <a:cubicBezTo>
                    <a:pt x="25" y="20"/>
                    <a:pt x="22" y="14"/>
                    <a:pt x="26" y="4"/>
                  </a:cubicBezTo>
                  <a:cubicBezTo>
                    <a:pt x="26" y="3"/>
                    <a:pt x="27" y="2"/>
                    <a:pt x="28" y="2"/>
                  </a:cubicBezTo>
                  <a:cubicBezTo>
                    <a:pt x="22" y="1"/>
                    <a:pt x="7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0" name="Oval 484">
              <a:extLst>
                <a:ext uri="{FF2B5EF4-FFF2-40B4-BE49-F238E27FC236}">
                  <a16:creationId xmlns:a16="http://schemas.microsoft.com/office/drawing/2014/main" id="{8D3217BE-C095-4E88-9212-303939203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" y="195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31" name="Oval 485">
              <a:extLst>
                <a:ext uri="{FF2B5EF4-FFF2-40B4-BE49-F238E27FC236}">
                  <a16:creationId xmlns:a16="http://schemas.microsoft.com/office/drawing/2014/main" id="{F4F90805-694D-4811-9E27-6BAE8F77A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" y="1965"/>
              <a:ext cx="14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32" name="Freeform 486">
              <a:extLst>
                <a:ext uri="{FF2B5EF4-FFF2-40B4-BE49-F238E27FC236}">
                  <a16:creationId xmlns:a16="http://schemas.microsoft.com/office/drawing/2014/main" id="{CEE5EECA-85A3-4AA1-B765-99F3B7CD8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035"/>
              <a:ext cx="77" cy="29"/>
            </a:xfrm>
            <a:custGeom>
              <a:avLst/>
              <a:gdLst>
                <a:gd name="T0" fmla="*/ 0 w 35"/>
                <a:gd name="T1" fmla="*/ 145 h 13"/>
                <a:gd name="T2" fmla="*/ 178 w 35"/>
                <a:gd name="T3" fmla="*/ 9 h 13"/>
                <a:gd name="T4" fmla="*/ 372 w 35"/>
                <a:gd name="T5" fmla="*/ 125 h 13"/>
                <a:gd name="T6" fmla="*/ 169 w 35"/>
                <a:gd name="T7" fmla="*/ 36 h 13"/>
                <a:gd name="T8" fmla="*/ 20 w 35"/>
                <a:gd name="T9" fmla="*/ 14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3">
                  <a:moveTo>
                    <a:pt x="0" y="13"/>
                  </a:moveTo>
                  <a:cubicBezTo>
                    <a:pt x="4" y="7"/>
                    <a:pt x="10" y="2"/>
                    <a:pt x="17" y="1"/>
                  </a:cubicBezTo>
                  <a:cubicBezTo>
                    <a:pt x="22" y="0"/>
                    <a:pt x="32" y="7"/>
                    <a:pt x="35" y="11"/>
                  </a:cubicBezTo>
                  <a:cubicBezTo>
                    <a:pt x="30" y="9"/>
                    <a:pt x="22" y="2"/>
                    <a:pt x="16" y="3"/>
                  </a:cubicBezTo>
                  <a:cubicBezTo>
                    <a:pt x="11" y="4"/>
                    <a:pt x="3" y="7"/>
                    <a:pt x="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3" name="Freeform 487">
              <a:extLst>
                <a:ext uri="{FF2B5EF4-FFF2-40B4-BE49-F238E27FC236}">
                  <a16:creationId xmlns:a16="http://schemas.microsoft.com/office/drawing/2014/main" id="{E918FE4B-632D-4AEB-9911-47C70077C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208"/>
              <a:ext cx="77" cy="24"/>
            </a:xfrm>
            <a:custGeom>
              <a:avLst/>
              <a:gdLst>
                <a:gd name="T0" fmla="*/ 0 w 35"/>
                <a:gd name="T1" fmla="*/ 113 h 11"/>
                <a:gd name="T2" fmla="*/ 73 w 35"/>
                <a:gd name="T3" fmla="*/ 44 h 11"/>
                <a:gd name="T4" fmla="*/ 161 w 35"/>
                <a:gd name="T5" fmla="*/ 0 h 11"/>
                <a:gd name="T6" fmla="*/ 266 w 35"/>
                <a:gd name="T7" fmla="*/ 33 h 11"/>
                <a:gd name="T8" fmla="*/ 372 w 35"/>
                <a:gd name="T9" fmla="*/ 81 h 11"/>
                <a:gd name="T10" fmla="*/ 246 w 35"/>
                <a:gd name="T11" fmla="*/ 52 h 11"/>
                <a:gd name="T12" fmla="*/ 169 w 35"/>
                <a:gd name="T13" fmla="*/ 9 h 11"/>
                <a:gd name="T14" fmla="*/ 0 w 35"/>
                <a:gd name="T15" fmla="*/ 113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11">
                  <a:moveTo>
                    <a:pt x="0" y="11"/>
                  </a:moveTo>
                  <a:cubicBezTo>
                    <a:pt x="1" y="8"/>
                    <a:pt x="5" y="6"/>
                    <a:pt x="7" y="4"/>
                  </a:cubicBezTo>
                  <a:cubicBezTo>
                    <a:pt x="9" y="2"/>
                    <a:pt x="13" y="0"/>
                    <a:pt x="15" y="0"/>
                  </a:cubicBezTo>
                  <a:cubicBezTo>
                    <a:pt x="17" y="0"/>
                    <a:pt x="22" y="2"/>
                    <a:pt x="25" y="3"/>
                  </a:cubicBezTo>
                  <a:cubicBezTo>
                    <a:pt x="28" y="5"/>
                    <a:pt x="32" y="6"/>
                    <a:pt x="35" y="8"/>
                  </a:cubicBezTo>
                  <a:cubicBezTo>
                    <a:pt x="31" y="8"/>
                    <a:pt x="26" y="6"/>
                    <a:pt x="23" y="5"/>
                  </a:cubicBezTo>
                  <a:cubicBezTo>
                    <a:pt x="21" y="4"/>
                    <a:pt x="18" y="1"/>
                    <a:pt x="16" y="1"/>
                  </a:cubicBezTo>
                  <a:cubicBezTo>
                    <a:pt x="12" y="0"/>
                    <a:pt x="2" y="7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4" name="Freeform 488">
              <a:extLst>
                <a:ext uri="{FF2B5EF4-FFF2-40B4-BE49-F238E27FC236}">
                  <a16:creationId xmlns:a16="http://schemas.microsoft.com/office/drawing/2014/main" id="{7144456E-1CE3-4991-964A-F99E8C759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1300"/>
              <a:ext cx="63" cy="28"/>
            </a:xfrm>
            <a:custGeom>
              <a:avLst/>
              <a:gdLst>
                <a:gd name="T0" fmla="*/ 217 w 29"/>
                <a:gd name="T1" fmla="*/ 0 h 13"/>
                <a:gd name="T2" fmla="*/ 0 w 29"/>
                <a:gd name="T3" fmla="*/ 129 h 13"/>
                <a:gd name="T4" fmla="*/ 298 w 29"/>
                <a:gd name="T5" fmla="*/ 19 h 13"/>
                <a:gd name="T6" fmla="*/ 217 w 29"/>
                <a:gd name="T7" fmla="*/ 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3">
                  <a:moveTo>
                    <a:pt x="21" y="0"/>
                  </a:moveTo>
                  <a:cubicBezTo>
                    <a:pt x="15" y="4"/>
                    <a:pt x="6" y="8"/>
                    <a:pt x="0" y="13"/>
                  </a:cubicBezTo>
                  <a:cubicBezTo>
                    <a:pt x="5" y="5"/>
                    <a:pt x="21" y="2"/>
                    <a:pt x="29" y="2"/>
                  </a:cubicBezTo>
                  <a:cubicBezTo>
                    <a:pt x="26" y="1"/>
                    <a:pt x="24" y="1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5" name="Freeform 489">
              <a:extLst>
                <a:ext uri="{FF2B5EF4-FFF2-40B4-BE49-F238E27FC236}">
                  <a16:creationId xmlns:a16="http://schemas.microsoft.com/office/drawing/2014/main" id="{F4398838-FA9F-4470-A7FC-03E2F4A10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136"/>
              <a:ext cx="560" cy="842"/>
            </a:xfrm>
            <a:custGeom>
              <a:avLst/>
              <a:gdLst>
                <a:gd name="T0" fmla="*/ 1278 w 256"/>
                <a:gd name="T1" fmla="*/ 149 h 385"/>
                <a:gd name="T2" fmla="*/ 680 w 256"/>
                <a:gd name="T3" fmla="*/ 818 h 385"/>
                <a:gd name="T4" fmla="*/ 422 w 256"/>
                <a:gd name="T5" fmla="*/ 1233 h 385"/>
                <a:gd name="T6" fmla="*/ 210 w 256"/>
                <a:gd name="T7" fmla="*/ 1822 h 385"/>
                <a:gd name="T8" fmla="*/ 210 w 256"/>
                <a:gd name="T9" fmla="*/ 3545 h 385"/>
                <a:gd name="T10" fmla="*/ 847 w 256"/>
                <a:gd name="T11" fmla="*/ 3692 h 385"/>
                <a:gd name="T12" fmla="*/ 1111 w 256"/>
                <a:gd name="T13" fmla="*/ 2583 h 385"/>
                <a:gd name="T14" fmla="*/ 1693 w 256"/>
                <a:gd name="T15" fmla="*/ 1056 h 385"/>
                <a:gd name="T16" fmla="*/ 2494 w 256"/>
                <a:gd name="T17" fmla="*/ 564 h 385"/>
                <a:gd name="T18" fmla="*/ 1947 w 256"/>
                <a:gd name="T19" fmla="*/ 9 h 385"/>
                <a:gd name="T20" fmla="*/ 1593 w 256"/>
                <a:gd name="T21" fmla="*/ 33 h 385"/>
                <a:gd name="T22" fmla="*/ 1297 w 256"/>
                <a:gd name="T23" fmla="*/ 105 h 3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385">
                  <a:moveTo>
                    <a:pt x="122" y="14"/>
                  </a:moveTo>
                  <a:cubicBezTo>
                    <a:pt x="97" y="17"/>
                    <a:pt x="78" y="58"/>
                    <a:pt x="65" y="78"/>
                  </a:cubicBezTo>
                  <a:cubicBezTo>
                    <a:pt x="57" y="91"/>
                    <a:pt x="48" y="104"/>
                    <a:pt x="40" y="118"/>
                  </a:cubicBezTo>
                  <a:cubicBezTo>
                    <a:pt x="29" y="136"/>
                    <a:pt x="26" y="155"/>
                    <a:pt x="20" y="174"/>
                  </a:cubicBezTo>
                  <a:cubicBezTo>
                    <a:pt x="0" y="242"/>
                    <a:pt x="0" y="275"/>
                    <a:pt x="20" y="339"/>
                  </a:cubicBezTo>
                  <a:cubicBezTo>
                    <a:pt x="29" y="370"/>
                    <a:pt x="53" y="385"/>
                    <a:pt x="81" y="353"/>
                  </a:cubicBezTo>
                  <a:cubicBezTo>
                    <a:pt x="114" y="314"/>
                    <a:pt x="106" y="293"/>
                    <a:pt x="106" y="247"/>
                  </a:cubicBezTo>
                  <a:cubicBezTo>
                    <a:pt x="105" y="202"/>
                    <a:pt x="123" y="131"/>
                    <a:pt x="162" y="101"/>
                  </a:cubicBezTo>
                  <a:cubicBezTo>
                    <a:pt x="182" y="85"/>
                    <a:pt x="225" y="79"/>
                    <a:pt x="238" y="54"/>
                  </a:cubicBezTo>
                  <a:cubicBezTo>
                    <a:pt x="256" y="18"/>
                    <a:pt x="216" y="3"/>
                    <a:pt x="186" y="1"/>
                  </a:cubicBezTo>
                  <a:cubicBezTo>
                    <a:pt x="174" y="0"/>
                    <a:pt x="163" y="1"/>
                    <a:pt x="152" y="3"/>
                  </a:cubicBezTo>
                  <a:cubicBezTo>
                    <a:pt x="142" y="5"/>
                    <a:pt x="133" y="10"/>
                    <a:pt x="124" y="10"/>
                  </a:cubicBezTo>
                </a:path>
              </a:pathLst>
            </a:custGeom>
            <a:solidFill>
              <a:srgbClr val="EA6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6" name="Freeform 490">
              <a:extLst>
                <a:ext uri="{FF2B5EF4-FFF2-40B4-BE49-F238E27FC236}">
                  <a16:creationId xmlns:a16="http://schemas.microsoft.com/office/drawing/2014/main" id="{5DB13444-72ED-4754-9AAB-1C13C2921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" y="1383"/>
              <a:ext cx="194" cy="490"/>
            </a:xfrm>
            <a:custGeom>
              <a:avLst/>
              <a:gdLst>
                <a:gd name="T0" fmla="*/ 403 w 89"/>
                <a:gd name="T1" fmla="*/ 116 h 224"/>
                <a:gd name="T2" fmla="*/ 148 w 89"/>
                <a:gd name="T3" fmla="*/ 1737 h 224"/>
                <a:gd name="T4" fmla="*/ 551 w 89"/>
                <a:gd name="T5" fmla="*/ 2196 h 224"/>
                <a:gd name="T6" fmla="*/ 613 w 89"/>
                <a:gd name="T7" fmla="*/ 1737 h 224"/>
                <a:gd name="T8" fmla="*/ 623 w 89"/>
                <a:gd name="T9" fmla="*/ 1216 h 224"/>
                <a:gd name="T10" fmla="*/ 789 w 89"/>
                <a:gd name="T11" fmla="*/ 168 h 224"/>
                <a:gd name="T12" fmla="*/ 423 w 89"/>
                <a:gd name="T13" fmla="*/ 105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224">
                  <a:moveTo>
                    <a:pt x="39" y="11"/>
                  </a:moveTo>
                  <a:cubicBezTo>
                    <a:pt x="15" y="60"/>
                    <a:pt x="0" y="111"/>
                    <a:pt x="14" y="166"/>
                  </a:cubicBezTo>
                  <a:cubicBezTo>
                    <a:pt x="17" y="178"/>
                    <a:pt x="33" y="224"/>
                    <a:pt x="53" y="210"/>
                  </a:cubicBezTo>
                  <a:cubicBezTo>
                    <a:pt x="63" y="203"/>
                    <a:pt x="59" y="175"/>
                    <a:pt x="59" y="166"/>
                  </a:cubicBezTo>
                  <a:cubicBezTo>
                    <a:pt x="59" y="149"/>
                    <a:pt x="58" y="132"/>
                    <a:pt x="60" y="116"/>
                  </a:cubicBezTo>
                  <a:cubicBezTo>
                    <a:pt x="66" y="86"/>
                    <a:pt x="89" y="47"/>
                    <a:pt x="76" y="16"/>
                  </a:cubicBezTo>
                  <a:cubicBezTo>
                    <a:pt x="70" y="0"/>
                    <a:pt x="53" y="0"/>
                    <a:pt x="41" y="10"/>
                  </a:cubicBezTo>
                </a:path>
              </a:pathLst>
            </a:custGeom>
            <a:solidFill>
              <a:srgbClr val="EC7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7" name="Freeform 491">
              <a:extLst>
                <a:ext uri="{FF2B5EF4-FFF2-40B4-BE49-F238E27FC236}">
                  <a16:creationId xmlns:a16="http://schemas.microsoft.com/office/drawing/2014/main" id="{42377182-AC44-48DF-AEA9-A31619678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1105"/>
              <a:ext cx="256" cy="250"/>
            </a:xfrm>
            <a:custGeom>
              <a:avLst/>
              <a:gdLst>
                <a:gd name="T0" fmla="*/ 116 w 117"/>
                <a:gd name="T1" fmla="*/ 221 h 114"/>
                <a:gd name="T2" fmla="*/ 168 w 117"/>
                <a:gd name="T3" fmla="*/ 539 h 114"/>
                <a:gd name="T4" fmla="*/ 61 w 117"/>
                <a:gd name="T5" fmla="*/ 770 h 114"/>
                <a:gd name="T6" fmla="*/ 254 w 117"/>
                <a:gd name="T7" fmla="*/ 1140 h 114"/>
                <a:gd name="T8" fmla="*/ 733 w 117"/>
                <a:gd name="T9" fmla="*/ 1193 h 114"/>
                <a:gd name="T10" fmla="*/ 1164 w 117"/>
                <a:gd name="T11" fmla="*/ 1077 h 114"/>
                <a:gd name="T12" fmla="*/ 996 w 117"/>
                <a:gd name="T13" fmla="*/ 601 h 114"/>
                <a:gd name="T14" fmla="*/ 680 w 117"/>
                <a:gd name="T15" fmla="*/ 307 h 114"/>
                <a:gd name="T16" fmla="*/ 149 w 117"/>
                <a:gd name="T17" fmla="*/ 158 h 114"/>
                <a:gd name="T18" fmla="*/ 125 w 117"/>
                <a:gd name="T19" fmla="*/ 221 h 1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7" h="114">
                  <a:moveTo>
                    <a:pt x="11" y="21"/>
                  </a:moveTo>
                  <a:cubicBezTo>
                    <a:pt x="14" y="31"/>
                    <a:pt x="18" y="40"/>
                    <a:pt x="16" y="51"/>
                  </a:cubicBezTo>
                  <a:cubicBezTo>
                    <a:pt x="15" y="60"/>
                    <a:pt x="8" y="65"/>
                    <a:pt x="6" y="73"/>
                  </a:cubicBezTo>
                  <a:cubicBezTo>
                    <a:pt x="0" y="88"/>
                    <a:pt x="10" y="101"/>
                    <a:pt x="24" y="108"/>
                  </a:cubicBezTo>
                  <a:cubicBezTo>
                    <a:pt x="38" y="114"/>
                    <a:pt x="55" y="113"/>
                    <a:pt x="70" y="113"/>
                  </a:cubicBezTo>
                  <a:cubicBezTo>
                    <a:pt x="80" y="113"/>
                    <a:pt x="106" y="113"/>
                    <a:pt x="111" y="102"/>
                  </a:cubicBezTo>
                  <a:cubicBezTo>
                    <a:pt x="117" y="90"/>
                    <a:pt x="102" y="66"/>
                    <a:pt x="95" y="57"/>
                  </a:cubicBezTo>
                  <a:cubicBezTo>
                    <a:pt x="87" y="46"/>
                    <a:pt x="75" y="37"/>
                    <a:pt x="65" y="29"/>
                  </a:cubicBezTo>
                  <a:cubicBezTo>
                    <a:pt x="55" y="21"/>
                    <a:pt x="27" y="0"/>
                    <a:pt x="14" y="15"/>
                  </a:cubicBezTo>
                  <a:cubicBezTo>
                    <a:pt x="13" y="17"/>
                    <a:pt x="12" y="19"/>
                    <a:pt x="12" y="21"/>
                  </a:cubicBezTo>
                </a:path>
              </a:pathLst>
            </a:custGeom>
            <a:solidFill>
              <a:srgbClr val="EA6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8" name="Freeform 492">
              <a:extLst>
                <a:ext uri="{FF2B5EF4-FFF2-40B4-BE49-F238E27FC236}">
                  <a16:creationId xmlns:a16="http://schemas.microsoft.com/office/drawing/2014/main" id="{F5E8FCE7-85C5-4AD4-9FCE-33E198FD9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2" y="1151"/>
              <a:ext cx="142" cy="138"/>
            </a:xfrm>
            <a:custGeom>
              <a:avLst/>
              <a:gdLst>
                <a:gd name="T0" fmla="*/ 61 w 65"/>
                <a:gd name="T1" fmla="*/ 125 h 63"/>
                <a:gd name="T2" fmla="*/ 96 w 65"/>
                <a:gd name="T3" fmla="*/ 294 h 63"/>
                <a:gd name="T4" fmla="*/ 33 w 65"/>
                <a:gd name="T5" fmla="*/ 423 h 63"/>
                <a:gd name="T6" fmla="*/ 133 w 65"/>
                <a:gd name="T7" fmla="*/ 629 h 63"/>
                <a:gd name="T8" fmla="*/ 406 w 65"/>
                <a:gd name="T9" fmla="*/ 662 h 63"/>
                <a:gd name="T10" fmla="*/ 644 w 65"/>
                <a:gd name="T11" fmla="*/ 600 h 63"/>
                <a:gd name="T12" fmla="*/ 553 w 65"/>
                <a:gd name="T13" fmla="*/ 335 h 63"/>
                <a:gd name="T14" fmla="*/ 378 w 65"/>
                <a:gd name="T15" fmla="*/ 169 h 63"/>
                <a:gd name="T16" fmla="*/ 81 w 65"/>
                <a:gd name="T17" fmla="*/ 85 h 63"/>
                <a:gd name="T18" fmla="*/ 72 w 65"/>
                <a:gd name="T19" fmla="*/ 125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63">
                  <a:moveTo>
                    <a:pt x="6" y="12"/>
                  </a:moveTo>
                  <a:cubicBezTo>
                    <a:pt x="8" y="17"/>
                    <a:pt x="10" y="22"/>
                    <a:pt x="9" y="28"/>
                  </a:cubicBezTo>
                  <a:cubicBezTo>
                    <a:pt x="8" y="33"/>
                    <a:pt x="5" y="36"/>
                    <a:pt x="3" y="40"/>
                  </a:cubicBezTo>
                  <a:cubicBezTo>
                    <a:pt x="0" y="49"/>
                    <a:pt x="6" y="56"/>
                    <a:pt x="13" y="60"/>
                  </a:cubicBezTo>
                  <a:cubicBezTo>
                    <a:pt x="21" y="63"/>
                    <a:pt x="30" y="63"/>
                    <a:pt x="39" y="63"/>
                  </a:cubicBezTo>
                  <a:cubicBezTo>
                    <a:pt x="45" y="63"/>
                    <a:pt x="59" y="63"/>
                    <a:pt x="62" y="57"/>
                  </a:cubicBezTo>
                  <a:cubicBezTo>
                    <a:pt x="65" y="50"/>
                    <a:pt x="57" y="36"/>
                    <a:pt x="53" y="32"/>
                  </a:cubicBezTo>
                  <a:cubicBezTo>
                    <a:pt x="48" y="26"/>
                    <a:pt x="42" y="20"/>
                    <a:pt x="36" y="16"/>
                  </a:cubicBezTo>
                  <a:cubicBezTo>
                    <a:pt x="30" y="12"/>
                    <a:pt x="15" y="0"/>
                    <a:pt x="8" y="8"/>
                  </a:cubicBezTo>
                  <a:cubicBezTo>
                    <a:pt x="7" y="9"/>
                    <a:pt x="7" y="10"/>
                    <a:pt x="7" y="12"/>
                  </a:cubicBezTo>
                </a:path>
              </a:pathLst>
            </a:custGeom>
            <a:solidFill>
              <a:srgbClr val="EC7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9" name="Freeform 493">
              <a:extLst>
                <a:ext uri="{FF2B5EF4-FFF2-40B4-BE49-F238E27FC236}">
                  <a16:creationId xmlns:a16="http://schemas.microsoft.com/office/drawing/2014/main" id="{0F541342-6051-44A9-97E4-6C260781C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103"/>
              <a:ext cx="239" cy="273"/>
            </a:xfrm>
            <a:custGeom>
              <a:avLst/>
              <a:gdLst>
                <a:gd name="T0" fmla="*/ 20 w 109"/>
                <a:gd name="T1" fmla="*/ 96 h 125"/>
                <a:gd name="T2" fmla="*/ 254 w 109"/>
                <a:gd name="T3" fmla="*/ 406 h 125"/>
                <a:gd name="T4" fmla="*/ 399 w 109"/>
                <a:gd name="T5" fmla="*/ 657 h 125"/>
                <a:gd name="T6" fmla="*/ 86 w 109"/>
                <a:gd name="T7" fmla="*/ 968 h 125"/>
                <a:gd name="T8" fmla="*/ 485 w 109"/>
                <a:gd name="T9" fmla="*/ 1260 h 125"/>
                <a:gd name="T10" fmla="*/ 855 w 109"/>
                <a:gd name="T11" fmla="*/ 1188 h 125"/>
                <a:gd name="T12" fmla="*/ 1000 w 109"/>
                <a:gd name="T13" fmla="*/ 915 h 125"/>
                <a:gd name="T14" fmla="*/ 1105 w 109"/>
                <a:gd name="T15" fmla="*/ 686 h 125"/>
                <a:gd name="T16" fmla="*/ 875 w 109"/>
                <a:gd name="T17" fmla="*/ 334 h 125"/>
                <a:gd name="T18" fmla="*/ 346 w 109"/>
                <a:gd name="T19" fmla="*/ 96 h 125"/>
                <a:gd name="T20" fmla="*/ 53 w 109"/>
                <a:gd name="T21" fmla="*/ 20 h 125"/>
                <a:gd name="T22" fmla="*/ 20 w 109"/>
                <a:gd name="T23" fmla="*/ 20 h 125"/>
                <a:gd name="T24" fmla="*/ 9 w 109"/>
                <a:gd name="T25" fmla="*/ 72 h 1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9" h="125">
                  <a:moveTo>
                    <a:pt x="2" y="9"/>
                  </a:moveTo>
                  <a:cubicBezTo>
                    <a:pt x="7" y="21"/>
                    <a:pt x="15" y="31"/>
                    <a:pt x="24" y="39"/>
                  </a:cubicBezTo>
                  <a:cubicBezTo>
                    <a:pt x="30" y="45"/>
                    <a:pt x="41" y="53"/>
                    <a:pt x="38" y="63"/>
                  </a:cubicBezTo>
                  <a:cubicBezTo>
                    <a:pt x="34" y="77"/>
                    <a:pt x="12" y="80"/>
                    <a:pt x="8" y="93"/>
                  </a:cubicBezTo>
                  <a:cubicBezTo>
                    <a:pt x="5" y="108"/>
                    <a:pt x="36" y="118"/>
                    <a:pt x="46" y="121"/>
                  </a:cubicBezTo>
                  <a:cubicBezTo>
                    <a:pt x="58" y="125"/>
                    <a:pt x="72" y="123"/>
                    <a:pt x="81" y="114"/>
                  </a:cubicBezTo>
                  <a:cubicBezTo>
                    <a:pt x="88" y="106"/>
                    <a:pt x="91" y="97"/>
                    <a:pt x="95" y="88"/>
                  </a:cubicBezTo>
                  <a:cubicBezTo>
                    <a:pt x="98" y="81"/>
                    <a:pt x="103" y="74"/>
                    <a:pt x="105" y="66"/>
                  </a:cubicBezTo>
                  <a:cubicBezTo>
                    <a:pt x="109" y="50"/>
                    <a:pt x="95" y="40"/>
                    <a:pt x="83" y="32"/>
                  </a:cubicBezTo>
                  <a:cubicBezTo>
                    <a:pt x="68" y="23"/>
                    <a:pt x="50" y="17"/>
                    <a:pt x="33" y="9"/>
                  </a:cubicBezTo>
                  <a:cubicBezTo>
                    <a:pt x="26" y="6"/>
                    <a:pt x="13" y="0"/>
                    <a:pt x="5" y="2"/>
                  </a:cubicBezTo>
                  <a:cubicBezTo>
                    <a:pt x="4" y="2"/>
                    <a:pt x="2" y="2"/>
                    <a:pt x="2" y="2"/>
                  </a:cubicBezTo>
                  <a:cubicBezTo>
                    <a:pt x="1" y="3"/>
                    <a:pt x="0" y="5"/>
                    <a:pt x="1" y="7"/>
                  </a:cubicBezTo>
                </a:path>
              </a:pathLst>
            </a:custGeom>
            <a:solidFill>
              <a:srgbClr val="AFD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0" name="Freeform 494">
              <a:extLst>
                <a:ext uri="{FF2B5EF4-FFF2-40B4-BE49-F238E27FC236}">
                  <a16:creationId xmlns:a16="http://schemas.microsoft.com/office/drawing/2014/main" id="{B0A1BF7E-A65B-4948-B5A8-26AFF3B8C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1162"/>
              <a:ext cx="96" cy="147"/>
            </a:xfrm>
            <a:custGeom>
              <a:avLst/>
              <a:gdLst>
                <a:gd name="T0" fmla="*/ 52 w 44"/>
                <a:gd name="T1" fmla="*/ 105 h 67"/>
                <a:gd name="T2" fmla="*/ 177 w 44"/>
                <a:gd name="T3" fmla="*/ 665 h 67"/>
                <a:gd name="T4" fmla="*/ 404 w 44"/>
                <a:gd name="T5" fmla="*/ 636 h 67"/>
                <a:gd name="T6" fmla="*/ 456 w 44"/>
                <a:gd name="T7" fmla="*/ 443 h 67"/>
                <a:gd name="T8" fmla="*/ 290 w 44"/>
                <a:gd name="T9" fmla="*/ 116 h 67"/>
                <a:gd name="T10" fmla="*/ 61 w 44"/>
                <a:gd name="T11" fmla="*/ 53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7">
                  <a:moveTo>
                    <a:pt x="5" y="10"/>
                  </a:moveTo>
                  <a:cubicBezTo>
                    <a:pt x="25" y="20"/>
                    <a:pt x="0" y="51"/>
                    <a:pt x="17" y="63"/>
                  </a:cubicBezTo>
                  <a:cubicBezTo>
                    <a:pt x="22" y="67"/>
                    <a:pt x="35" y="64"/>
                    <a:pt x="39" y="60"/>
                  </a:cubicBezTo>
                  <a:cubicBezTo>
                    <a:pt x="44" y="56"/>
                    <a:pt x="43" y="49"/>
                    <a:pt x="44" y="42"/>
                  </a:cubicBezTo>
                  <a:cubicBezTo>
                    <a:pt x="44" y="29"/>
                    <a:pt x="40" y="18"/>
                    <a:pt x="28" y="11"/>
                  </a:cubicBezTo>
                  <a:cubicBezTo>
                    <a:pt x="24" y="8"/>
                    <a:pt x="9" y="0"/>
                    <a:pt x="6" y="5"/>
                  </a:cubicBezTo>
                </a:path>
              </a:pathLst>
            </a:custGeom>
            <a:solidFill>
              <a:srgbClr val="B9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1" name="Freeform 495">
              <a:extLst>
                <a:ext uri="{FF2B5EF4-FFF2-40B4-BE49-F238E27FC236}">
                  <a16:creationId xmlns:a16="http://schemas.microsoft.com/office/drawing/2014/main" id="{5EDDC132-1C16-4068-AF3E-534E40D3E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1186"/>
              <a:ext cx="175" cy="116"/>
            </a:xfrm>
            <a:custGeom>
              <a:avLst/>
              <a:gdLst>
                <a:gd name="T0" fmla="*/ 0 w 80"/>
                <a:gd name="T1" fmla="*/ 302 h 53"/>
                <a:gd name="T2" fmla="*/ 315 w 80"/>
                <a:gd name="T3" fmla="*/ 239 h 53"/>
                <a:gd name="T4" fmla="*/ 254 w 80"/>
                <a:gd name="T5" fmla="*/ 125 h 53"/>
                <a:gd name="T6" fmla="*/ 201 w 80"/>
                <a:gd name="T7" fmla="*/ 0 h 53"/>
                <a:gd name="T8" fmla="*/ 335 w 80"/>
                <a:gd name="T9" fmla="*/ 186 h 53"/>
                <a:gd name="T10" fmla="*/ 440 w 80"/>
                <a:gd name="T11" fmla="*/ 315 h 53"/>
                <a:gd name="T12" fmla="*/ 637 w 80"/>
                <a:gd name="T13" fmla="*/ 431 h 53"/>
                <a:gd name="T14" fmla="*/ 838 w 80"/>
                <a:gd name="T15" fmla="*/ 556 h 53"/>
                <a:gd name="T16" fmla="*/ 704 w 80"/>
                <a:gd name="T17" fmla="*/ 492 h 53"/>
                <a:gd name="T18" fmla="*/ 503 w 80"/>
                <a:gd name="T19" fmla="*/ 431 h 53"/>
                <a:gd name="T20" fmla="*/ 335 w 80"/>
                <a:gd name="T21" fmla="*/ 355 h 53"/>
                <a:gd name="T22" fmla="*/ 158 w 80"/>
                <a:gd name="T23" fmla="*/ 370 h 53"/>
                <a:gd name="T24" fmla="*/ 20 w 80"/>
                <a:gd name="T25" fmla="*/ 315 h 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53">
                  <a:moveTo>
                    <a:pt x="0" y="29"/>
                  </a:moveTo>
                  <a:cubicBezTo>
                    <a:pt x="7" y="29"/>
                    <a:pt x="30" y="37"/>
                    <a:pt x="30" y="23"/>
                  </a:cubicBezTo>
                  <a:cubicBezTo>
                    <a:pt x="30" y="19"/>
                    <a:pt x="26" y="15"/>
                    <a:pt x="24" y="12"/>
                  </a:cubicBezTo>
                  <a:cubicBezTo>
                    <a:pt x="22" y="8"/>
                    <a:pt x="20" y="4"/>
                    <a:pt x="19" y="0"/>
                  </a:cubicBezTo>
                  <a:cubicBezTo>
                    <a:pt x="24" y="6"/>
                    <a:pt x="28" y="11"/>
                    <a:pt x="32" y="18"/>
                  </a:cubicBezTo>
                  <a:cubicBezTo>
                    <a:pt x="35" y="22"/>
                    <a:pt x="37" y="28"/>
                    <a:pt x="42" y="30"/>
                  </a:cubicBezTo>
                  <a:cubicBezTo>
                    <a:pt x="48" y="34"/>
                    <a:pt x="54" y="38"/>
                    <a:pt x="61" y="41"/>
                  </a:cubicBezTo>
                  <a:cubicBezTo>
                    <a:pt x="66" y="44"/>
                    <a:pt x="79" y="47"/>
                    <a:pt x="80" y="53"/>
                  </a:cubicBezTo>
                  <a:cubicBezTo>
                    <a:pt x="76" y="51"/>
                    <a:pt x="71" y="49"/>
                    <a:pt x="67" y="47"/>
                  </a:cubicBezTo>
                  <a:cubicBezTo>
                    <a:pt x="60" y="45"/>
                    <a:pt x="54" y="43"/>
                    <a:pt x="48" y="41"/>
                  </a:cubicBezTo>
                  <a:cubicBezTo>
                    <a:pt x="43" y="38"/>
                    <a:pt x="38" y="35"/>
                    <a:pt x="32" y="34"/>
                  </a:cubicBezTo>
                  <a:cubicBezTo>
                    <a:pt x="26" y="33"/>
                    <a:pt x="21" y="36"/>
                    <a:pt x="15" y="35"/>
                  </a:cubicBezTo>
                  <a:cubicBezTo>
                    <a:pt x="10" y="34"/>
                    <a:pt x="6" y="32"/>
                    <a:pt x="2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2" name="Freeform 496">
              <a:extLst>
                <a:ext uri="{FF2B5EF4-FFF2-40B4-BE49-F238E27FC236}">
                  <a16:creationId xmlns:a16="http://schemas.microsoft.com/office/drawing/2014/main" id="{BCC869A0-5FC0-4CB2-8145-BB0C10482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656"/>
              <a:ext cx="201" cy="132"/>
            </a:xfrm>
            <a:custGeom>
              <a:avLst/>
              <a:gdLst>
                <a:gd name="T0" fmla="*/ 712 w 92"/>
                <a:gd name="T1" fmla="*/ 246 h 60"/>
                <a:gd name="T2" fmla="*/ 210 w 92"/>
                <a:gd name="T3" fmla="*/ 266 h 60"/>
                <a:gd name="T4" fmla="*/ 898 w 92"/>
                <a:gd name="T5" fmla="*/ 488 h 60"/>
                <a:gd name="T6" fmla="*/ 712 w 92"/>
                <a:gd name="T7" fmla="*/ 246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60">
                  <a:moveTo>
                    <a:pt x="68" y="23"/>
                  </a:moveTo>
                  <a:cubicBezTo>
                    <a:pt x="54" y="15"/>
                    <a:pt x="0" y="0"/>
                    <a:pt x="20" y="25"/>
                  </a:cubicBezTo>
                  <a:cubicBezTo>
                    <a:pt x="40" y="49"/>
                    <a:pt x="80" y="60"/>
                    <a:pt x="86" y="46"/>
                  </a:cubicBezTo>
                  <a:cubicBezTo>
                    <a:pt x="92" y="33"/>
                    <a:pt x="76" y="28"/>
                    <a:pt x="68" y="23"/>
                  </a:cubicBezTo>
                  <a:close/>
                </a:path>
              </a:pathLst>
            </a:custGeom>
            <a:solidFill>
              <a:srgbClr val="9944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3" name="Freeform 497">
              <a:extLst>
                <a:ext uri="{FF2B5EF4-FFF2-40B4-BE49-F238E27FC236}">
                  <a16:creationId xmlns:a16="http://schemas.microsoft.com/office/drawing/2014/main" id="{1E631E8A-E911-4E1B-9C0F-BBD243FCA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1724"/>
              <a:ext cx="55" cy="129"/>
            </a:xfrm>
            <a:custGeom>
              <a:avLst/>
              <a:gdLst>
                <a:gd name="T0" fmla="*/ 9 w 25"/>
                <a:gd name="T1" fmla="*/ 0 h 59"/>
                <a:gd name="T2" fmla="*/ 222 w 25"/>
                <a:gd name="T3" fmla="*/ 282 h 59"/>
                <a:gd name="T4" fmla="*/ 246 w 25"/>
                <a:gd name="T5" fmla="*/ 617 h 59"/>
                <a:gd name="T6" fmla="*/ 33 w 25"/>
                <a:gd name="T7" fmla="*/ 114 h 59"/>
                <a:gd name="T8" fmla="*/ 0 w 25"/>
                <a:gd name="T9" fmla="*/ 4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9">
                  <a:moveTo>
                    <a:pt x="1" y="0"/>
                  </a:moveTo>
                  <a:cubicBezTo>
                    <a:pt x="12" y="1"/>
                    <a:pt x="19" y="18"/>
                    <a:pt x="21" y="27"/>
                  </a:cubicBezTo>
                  <a:cubicBezTo>
                    <a:pt x="23" y="37"/>
                    <a:pt x="25" y="49"/>
                    <a:pt x="23" y="59"/>
                  </a:cubicBezTo>
                  <a:cubicBezTo>
                    <a:pt x="21" y="50"/>
                    <a:pt x="22" y="2"/>
                    <a:pt x="3" y="11"/>
                  </a:cubicBezTo>
                  <a:cubicBezTo>
                    <a:pt x="2" y="9"/>
                    <a:pt x="1" y="6"/>
                    <a:pt x="0" y="4"/>
                  </a:cubicBezTo>
                </a:path>
              </a:pathLst>
            </a:custGeom>
            <a:solidFill>
              <a:srgbClr val="9944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4" name="Freeform 498">
              <a:extLst>
                <a:ext uri="{FF2B5EF4-FFF2-40B4-BE49-F238E27FC236}">
                  <a16:creationId xmlns:a16="http://schemas.microsoft.com/office/drawing/2014/main" id="{29C4332F-7E4F-4AE1-8BA5-395B98363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678"/>
              <a:ext cx="94" cy="90"/>
            </a:xfrm>
            <a:custGeom>
              <a:avLst/>
              <a:gdLst>
                <a:gd name="T0" fmla="*/ 114 w 43"/>
                <a:gd name="T1" fmla="*/ 9 h 41"/>
                <a:gd name="T2" fmla="*/ 177 w 43"/>
                <a:gd name="T3" fmla="*/ 241 h 41"/>
                <a:gd name="T4" fmla="*/ 448 w 43"/>
                <a:gd name="T5" fmla="*/ 435 h 41"/>
                <a:gd name="T6" fmla="*/ 262 w 43"/>
                <a:gd name="T7" fmla="*/ 338 h 41"/>
                <a:gd name="T8" fmla="*/ 81 w 43"/>
                <a:gd name="T9" fmla="*/ 202 h 41"/>
                <a:gd name="T10" fmla="*/ 105 w 43"/>
                <a:gd name="T11" fmla="*/ 9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1">
                  <a:moveTo>
                    <a:pt x="11" y="1"/>
                  </a:moveTo>
                  <a:cubicBezTo>
                    <a:pt x="2" y="3"/>
                    <a:pt x="15" y="20"/>
                    <a:pt x="17" y="23"/>
                  </a:cubicBezTo>
                  <a:cubicBezTo>
                    <a:pt x="25" y="31"/>
                    <a:pt x="35" y="34"/>
                    <a:pt x="43" y="41"/>
                  </a:cubicBezTo>
                  <a:cubicBezTo>
                    <a:pt x="37" y="41"/>
                    <a:pt x="30" y="35"/>
                    <a:pt x="25" y="32"/>
                  </a:cubicBezTo>
                  <a:cubicBezTo>
                    <a:pt x="18" y="29"/>
                    <a:pt x="12" y="26"/>
                    <a:pt x="8" y="19"/>
                  </a:cubicBezTo>
                  <a:cubicBezTo>
                    <a:pt x="6" y="15"/>
                    <a:pt x="0" y="0"/>
                    <a:pt x="10" y="1"/>
                  </a:cubicBezTo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5" name="Freeform 499">
              <a:extLst>
                <a:ext uri="{FF2B5EF4-FFF2-40B4-BE49-F238E27FC236}">
                  <a16:creationId xmlns:a16="http://schemas.microsoft.com/office/drawing/2014/main" id="{27615C20-7E41-4BC3-9068-9E720FDEF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683"/>
              <a:ext cx="136" cy="87"/>
            </a:xfrm>
            <a:custGeom>
              <a:avLst/>
              <a:gdLst>
                <a:gd name="T0" fmla="*/ 0 w 62"/>
                <a:gd name="T1" fmla="*/ 33 h 40"/>
                <a:gd name="T2" fmla="*/ 241 w 62"/>
                <a:gd name="T3" fmla="*/ 61 h 40"/>
                <a:gd name="T4" fmla="*/ 505 w 62"/>
                <a:gd name="T5" fmla="*/ 165 h 40"/>
                <a:gd name="T6" fmla="*/ 645 w 62"/>
                <a:gd name="T7" fmla="*/ 318 h 40"/>
                <a:gd name="T8" fmla="*/ 432 w 62"/>
                <a:gd name="T9" fmla="*/ 370 h 40"/>
                <a:gd name="T10" fmla="*/ 505 w 62"/>
                <a:gd name="T11" fmla="*/ 226 h 40"/>
                <a:gd name="T12" fmla="*/ 362 w 62"/>
                <a:gd name="T13" fmla="*/ 124 h 40"/>
                <a:gd name="T14" fmla="*/ 20 w 62"/>
                <a:gd name="T15" fmla="*/ 2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40">
                  <a:moveTo>
                    <a:pt x="0" y="3"/>
                  </a:moveTo>
                  <a:cubicBezTo>
                    <a:pt x="7" y="0"/>
                    <a:pt x="17" y="4"/>
                    <a:pt x="23" y="6"/>
                  </a:cubicBezTo>
                  <a:cubicBezTo>
                    <a:pt x="31" y="8"/>
                    <a:pt x="40" y="12"/>
                    <a:pt x="48" y="16"/>
                  </a:cubicBezTo>
                  <a:cubicBezTo>
                    <a:pt x="53" y="19"/>
                    <a:pt x="62" y="22"/>
                    <a:pt x="61" y="31"/>
                  </a:cubicBezTo>
                  <a:cubicBezTo>
                    <a:pt x="59" y="40"/>
                    <a:pt x="47" y="35"/>
                    <a:pt x="41" y="36"/>
                  </a:cubicBezTo>
                  <a:cubicBezTo>
                    <a:pt x="47" y="34"/>
                    <a:pt x="53" y="30"/>
                    <a:pt x="48" y="22"/>
                  </a:cubicBezTo>
                  <a:cubicBezTo>
                    <a:pt x="45" y="18"/>
                    <a:pt x="38" y="15"/>
                    <a:pt x="34" y="12"/>
                  </a:cubicBezTo>
                  <a:cubicBezTo>
                    <a:pt x="25" y="6"/>
                    <a:pt x="13" y="2"/>
                    <a:pt x="2" y="2"/>
                  </a:cubicBezTo>
                </a:path>
              </a:pathLst>
            </a:custGeom>
            <a:solidFill>
              <a:srgbClr val="823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6" name="Freeform 500">
              <a:extLst>
                <a:ext uri="{FF2B5EF4-FFF2-40B4-BE49-F238E27FC236}">
                  <a16:creationId xmlns:a16="http://schemas.microsoft.com/office/drawing/2014/main" id="{0649D7B0-E0F7-4A3D-B537-433A34E03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403"/>
              <a:ext cx="577" cy="295"/>
            </a:xfrm>
            <a:custGeom>
              <a:avLst/>
              <a:gdLst>
                <a:gd name="T0" fmla="*/ 2736 w 264"/>
                <a:gd name="T1" fmla="*/ 531 h 135"/>
                <a:gd name="T2" fmla="*/ 2712 w 264"/>
                <a:gd name="T3" fmla="*/ 249 h 135"/>
                <a:gd name="T4" fmla="*/ 2369 w 264"/>
                <a:gd name="T5" fmla="*/ 44 h 135"/>
                <a:gd name="T6" fmla="*/ 1534 w 264"/>
                <a:gd name="T7" fmla="*/ 96 h 135"/>
                <a:gd name="T8" fmla="*/ 61 w 264"/>
                <a:gd name="T9" fmla="*/ 802 h 135"/>
                <a:gd name="T10" fmla="*/ 52 w 264"/>
                <a:gd name="T11" fmla="*/ 1084 h 135"/>
                <a:gd name="T12" fmla="*/ 315 w 264"/>
                <a:gd name="T13" fmla="*/ 1222 h 135"/>
                <a:gd name="T14" fmla="*/ 564 w 264"/>
                <a:gd name="T15" fmla="*/ 1337 h 135"/>
                <a:gd name="T16" fmla="*/ 907 w 264"/>
                <a:gd name="T17" fmla="*/ 1326 h 135"/>
                <a:gd name="T18" fmla="*/ 1753 w 264"/>
                <a:gd name="T19" fmla="*/ 854 h 135"/>
                <a:gd name="T20" fmla="*/ 2120 w 264"/>
                <a:gd name="T21" fmla="*/ 782 h 135"/>
                <a:gd name="T22" fmla="*/ 2378 w 264"/>
                <a:gd name="T23" fmla="*/ 774 h 135"/>
                <a:gd name="T24" fmla="*/ 2723 w 264"/>
                <a:gd name="T25" fmla="*/ 553 h 1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4" h="135">
                  <a:moveTo>
                    <a:pt x="262" y="51"/>
                  </a:moveTo>
                  <a:cubicBezTo>
                    <a:pt x="264" y="43"/>
                    <a:pt x="263" y="31"/>
                    <a:pt x="260" y="24"/>
                  </a:cubicBezTo>
                  <a:cubicBezTo>
                    <a:pt x="255" y="8"/>
                    <a:pt x="242" y="6"/>
                    <a:pt x="227" y="4"/>
                  </a:cubicBezTo>
                  <a:cubicBezTo>
                    <a:pt x="200" y="0"/>
                    <a:pt x="174" y="3"/>
                    <a:pt x="147" y="9"/>
                  </a:cubicBezTo>
                  <a:cubicBezTo>
                    <a:pt x="100" y="20"/>
                    <a:pt x="26" y="23"/>
                    <a:pt x="6" y="77"/>
                  </a:cubicBezTo>
                  <a:cubicBezTo>
                    <a:pt x="4" y="84"/>
                    <a:pt x="0" y="97"/>
                    <a:pt x="5" y="104"/>
                  </a:cubicBezTo>
                  <a:cubicBezTo>
                    <a:pt x="10" y="112"/>
                    <a:pt x="22" y="115"/>
                    <a:pt x="30" y="117"/>
                  </a:cubicBezTo>
                  <a:cubicBezTo>
                    <a:pt x="39" y="119"/>
                    <a:pt x="46" y="124"/>
                    <a:pt x="54" y="128"/>
                  </a:cubicBezTo>
                  <a:cubicBezTo>
                    <a:pt x="66" y="135"/>
                    <a:pt x="75" y="134"/>
                    <a:pt x="87" y="127"/>
                  </a:cubicBezTo>
                  <a:cubicBezTo>
                    <a:pt x="114" y="112"/>
                    <a:pt x="138" y="91"/>
                    <a:pt x="168" y="82"/>
                  </a:cubicBezTo>
                  <a:cubicBezTo>
                    <a:pt x="179" y="78"/>
                    <a:pt x="191" y="75"/>
                    <a:pt x="203" y="75"/>
                  </a:cubicBezTo>
                  <a:cubicBezTo>
                    <a:pt x="211" y="74"/>
                    <a:pt x="220" y="75"/>
                    <a:pt x="228" y="74"/>
                  </a:cubicBezTo>
                  <a:cubicBezTo>
                    <a:pt x="241" y="72"/>
                    <a:pt x="258" y="68"/>
                    <a:pt x="261" y="53"/>
                  </a:cubicBezTo>
                </a:path>
              </a:pathLst>
            </a:custGeom>
            <a:solidFill>
              <a:srgbClr val="AFD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7" name="Freeform 501">
              <a:extLst>
                <a:ext uri="{FF2B5EF4-FFF2-40B4-BE49-F238E27FC236}">
                  <a16:creationId xmlns:a16="http://schemas.microsoft.com/office/drawing/2014/main" id="{2FB03B95-90F3-44CF-ADCC-EE9C67411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479"/>
              <a:ext cx="302" cy="155"/>
            </a:xfrm>
            <a:custGeom>
              <a:avLst/>
              <a:gdLst>
                <a:gd name="T0" fmla="*/ 1438 w 138"/>
                <a:gd name="T1" fmla="*/ 282 h 71"/>
                <a:gd name="T2" fmla="*/ 1427 w 138"/>
                <a:gd name="T3" fmla="*/ 133 h 71"/>
                <a:gd name="T4" fmla="*/ 1245 w 138"/>
                <a:gd name="T5" fmla="*/ 20 h 71"/>
                <a:gd name="T6" fmla="*/ 810 w 138"/>
                <a:gd name="T7" fmla="*/ 52 h 71"/>
                <a:gd name="T8" fmla="*/ 44 w 138"/>
                <a:gd name="T9" fmla="*/ 415 h 71"/>
                <a:gd name="T10" fmla="*/ 33 w 138"/>
                <a:gd name="T11" fmla="*/ 572 h 71"/>
                <a:gd name="T12" fmla="*/ 169 w 138"/>
                <a:gd name="T13" fmla="*/ 633 h 71"/>
                <a:gd name="T14" fmla="*/ 302 w 138"/>
                <a:gd name="T15" fmla="*/ 696 h 71"/>
                <a:gd name="T16" fmla="*/ 484 w 138"/>
                <a:gd name="T17" fmla="*/ 696 h 71"/>
                <a:gd name="T18" fmla="*/ 924 w 138"/>
                <a:gd name="T19" fmla="*/ 448 h 71"/>
                <a:gd name="T20" fmla="*/ 1112 w 138"/>
                <a:gd name="T21" fmla="*/ 406 h 71"/>
                <a:gd name="T22" fmla="*/ 1245 w 138"/>
                <a:gd name="T23" fmla="*/ 406 h 71"/>
                <a:gd name="T24" fmla="*/ 1438 w 138"/>
                <a:gd name="T25" fmla="*/ 290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8" h="71">
                  <a:moveTo>
                    <a:pt x="137" y="27"/>
                  </a:moveTo>
                  <a:cubicBezTo>
                    <a:pt x="138" y="23"/>
                    <a:pt x="138" y="17"/>
                    <a:pt x="136" y="13"/>
                  </a:cubicBezTo>
                  <a:cubicBezTo>
                    <a:pt x="133" y="4"/>
                    <a:pt x="127" y="4"/>
                    <a:pt x="119" y="2"/>
                  </a:cubicBezTo>
                  <a:cubicBezTo>
                    <a:pt x="105" y="0"/>
                    <a:pt x="91" y="2"/>
                    <a:pt x="77" y="5"/>
                  </a:cubicBezTo>
                  <a:cubicBezTo>
                    <a:pt x="53" y="11"/>
                    <a:pt x="14" y="12"/>
                    <a:pt x="4" y="40"/>
                  </a:cubicBezTo>
                  <a:cubicBezTo>
                    <a:pt x="2" y="44"/>
                    <a:pt x="0" y="51"/>
                    <a:pt x="3" y="55"/>
                  </a:cubicBezTo>
                  <a:cubicBezTo>
                    <a:pt x="5" y="59"/>
                    <a:pt x="12" y="60"/>
                    <a:pt x="16" y="61"/>
                  </a:cubicBezTo>
                  <a:cubicBezTo>
                    <a:pt x="21" y="63"/>
                    <a:pt x="25" y="65"/>
                    <a:pt x="29" y="67"/>
                  </a:cubicBezTo>
                  <a:cubicBezTo>
                    <a:pt x="35" y="71"/>
                    <a:pt x="39" y="70"/>
                    <a:pt x="46" y="67"/>
                  </a:cubicBezTo>
                  <a:cubicBezTo>
                    <a:pt x="60" y="59"/>
                    <a:pt x="72" y="48"/>
                    <a:pt x="88" y="43"/>
                  </a:cubicBezTo>
                  <a:cubicBezTo>
                    <a:pt x="94" y="41"/>
                    <a:pt x="100" y="40"/>
                    <a:pt x="106" y="39"/>
                  </a:cubicBezTo>
                  <a:cubicBezTo>
                    <a:pt x="111" y="39"/>
                    <a:pt x="115" y="39"/>
                    <a:pt x="119" y="39"/>
                  </a:cubicBezTo>
                  <a:cubicBezTo>
                    <a:pt x="126" y="38"/>
                    <a:pt x="135" y="36"/>
                    <a:pt x="137" y="28"/>
                  </a:cubicBezTo>
                </a:path>
              </a:pathLst>
            </a:custGeom>
            <a:solidFill>
              <a:srgbClr val="B9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8" name="Freeform 502">
              <a:extLst>
                <a:ext uri="{FF2B5EF4-FFF2-40B4-BE49-F238E27FC236}">
                  <a16:creationId xmlns:a16="http://schemas.microsoft.com/office/drawing/2014/main" id="{4F27E4F5-0103-4786-90CE-D19D01AA5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1425"/>
              <a:ext cx="172" cy="74"/>
            </a:xfrm>
            <a:custGeom>
              <a:avLst/>
              <a:gdLst>
                <a:gd name="T0" fmla="*/ 782 w 79"/>
                <a:gd name="T1" fmla="*/ 0 h 34"/>
                <a:gd name="T2" fmla="*/ 814 w 79"/>
                <a:gd name="T3" fmla="*/ 350 h 34"/>
                <a:gd name="T4" fmla="*/ 684 w 79"/>
                <a:gd name="T5" fmla="*/ 226 h 34"/>
                <a:gd name="T6" fmla="*/ 527 w 79"/>
                <a:gd name="T7" fmla="*/ 209 h 34"/>
                <a:gd name="T8" fmla="*/ 270 w 79"/>
                <a:gd name="T9" fmla="*/ 237 h 34"/>
                <a:gd name="T10" fmla="*/ 133 w 79"/>
                <a:gd name="T11" fmla="*/ 246 h 34"/>
                <a:gd name="T12" fmla="*/ 0 w 79"/>
                <a:gd name="T13" fmla="*/ 257 h 34"/>
                <a:gd name="T14" fmla="*/ 157 w 79"/>
                <a:gd name="T15" fmla="*/ 226 h 34"/>
                <a:gd name="T16" fmla="*/ 290 w 79"/>
                <a:gd name="T17" fmla="*/ 209 h 34"/>
                <a:gd name="T18" fmla="*/ 394 w 79"/>
                <a:gd name="T19" fmla="*/ 157 h 34"/>
                <a:gd name="T20" fmla="*/ 499 w 79"/>
                <a:gd name="T21" fmla="*/ 141 h 34"/>
                <a:gd name="T22" fmla="*/ 649 w 79"/>
                <a:gd name="T23" fmla="*/ 104 h 34"/>
                <a:gd name="T24" fmla="*/ 753 w 79"/>
                <a:gd name="T25" fmla="*/ 20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" h="34">
                  <a:moveTo>
                    <a:pt x="76" y="0"/>
                  </a:moveTo>
                  <a:cubicBezTo>
                    <a:pt x="64" y="7"/>
                    <a:pt x="71" y="28"/>
                    <a:pt x="79" y="34"/>
                  </a:cubicBezTo>
                  <a:cubicBezTo>
                    <a:pt x="73" y="32"/>
                    <a:pt x="70" y="27"/>
                    <a:pt x="66" y="22"/>
                  </a:cubicBezTo>
                  <a:cubicBezTo>
                    <a:pt x="62" y="17"/>
                    <a:pt x="58" y="20"/>
                    <a:pt x="51" y="20"/>
                  </a:cubicBezTo>
                  <a:cubicBezTo>
                    <a:pt x="43" y="20"/>
                    <a:pt x="35" y="21"/>
                    <a:pt x="26" y="23"/>
                  </a:cubicBezTo>
                  <a:cubicBezTo>
                    <a:pt x="21" y="24"/>
                    <a:pt x="17" y="24"/>
                    <a:pt x="13" y="24"/>
                  </a:cubicBezTo>
                  <a:cubicBezTo>
                    <a:pt x="9" y="25"/>
                    <a:pt x="4" y="27"/>
                    <a:pt x="0" y="25"/>
                  </a:cubicBezTo>
                  <a:cubicBezTo>
                    <a:pt x="5" y="25"/>
                    <a:pt x="10" y="23"/>
                    <a:pt x="15" y="22"/>
                  </a:cubicBezTo>
                  <a:cubicBezTo>
                    <a:pt x="19" y="22"/>
                    <a:pt x="24" y="21"/>
                    <a:pt x="28" y="20"/>
                  </a:cubicBezTo>
                  <a:cubicBezTo>
                    <a:pt x="32" y="19"/>
                    <a:pt x="35" y="16"/>
                    <a:pt x="38" y="15"/>
                  </a:cubicBezTo>
                  <a:cubicBezTo>
                    <a:pt x="42" y="15"/>
                    <a:pt x="45" y="15"/>
                    <a:pt x="48" y="14"/>
                  </a:cubicBezTo>
                  <a:cubicBezTo>
                    <a:pt x="54" y="13"/>
                    <a:pt x="59" y="13"/>
                    <a:pt x="63" y="10"/>
                  </a:cubicBezTo>
                  <a:cubicBezTo>
                    <a:pt x="66" y="7"/>
                    <a:pt x="69" y="4"/>
                    <a:pt x="7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9" name="Freeform 503">
              <a:extLst>
                <a:ext uri="{FF2B5EF4-FFF2-40B4-BE49-F238E27FC236}">
                  <a16:creationId xmlns:a16="http://schemas.microsoft.com/office/drawing/2014/main" id="{5053D499-BE6D-4387-81F1-5323DDDB5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2794"/>
              <a:ext cx="255" cy="376"/>
            </a:xfrm>
            <a:custGeom>
              <a:avLst/>
              <a:gdLst>
                <a:gd name="T0" fmla="*/ 1027 w 117"/>
                <a:gd name="T1" fmla="*/ 9 h 172"/>
                <a:gd name="T2" fmla="*/ 519 w 117"/>
                <a:gd name="T3" fmla="*/ 326 h 172"/>
                <a:gd name="T4" fmla="*/ 456 w 117"/>
                <a:gd name="T5" fmla="*/ 918 h 172"/>
                <a:gd name="T6" fmla="*/ 859 w 117"/>
                <a:gd name="T7" fmla="*/ 1358 h 172"/>
                <a:gd name="T8" fmla="*/ 1212 w 117"/>
                <a:gd name="T9" fmla="*/ 1797 h 172"/>
                <a:gd name="T10" fmla="*/ 826 w 117"/>
                <a:gd name="T11" fmla="*/ 1506 h 172"/>
                <a:gd name="T12" fmla="*/ 560 w 117"/>
                <a:gd name="T13" fmla="*/ 1213 h 172"/>
                <a:gd name="T14" fmla="*/ 281 w 117"/>
                <a:gd name="T15" fmla="*/ 1056 h 172"/>
                <a:gd name="T16" fmla="*/ 166 w 117"/>
                <a:gd name="T17" fmla="*/ 649 h 172"/>
                <a:gd name="T18" fmla="*/ 124 w 117"/>
                <a:gd name="T19" fmla="*/ 282 h 172"/>
                <a:gd name="T20" fmla="*/ 499 w 117"/>
                <a:gd name="T21" fmla="*/ 114 h 172"/>
                <a:gd name="T22" fmla="*/ 1044 w 117"/>
                <a:gd name="T23" fmla="*/ 0 h 1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7" h="172">
                  <a:moveTo>
                    <a:pt x="99" y="1"/>
                  </a:moveTo>
                  <a:cubicBezTo>
                    <a:pt x="78" y="6"/>
                    <a:pt x="61" y="12"/>
                    <a:pt x="50" y="31"/>
                  </a:cubicBezTo>
                  <a:cubicBezTo>
                    <a:pt x="42" y="46"/>
                    <a:pt x="37" y="73"/>
                    <a:pt x="44" y="88"/>
                  </a:cubicBezTo>
                  <a:cubicBezTo>
                    <a:pt x="51" y="104"/>
                    <a:pt x="72" y="118"/>
                    <a:pt x="83" y="130"/>
                  </a:cubicBezTo>
                  <a:cubicBezTo>
                    <a:pt x="96" y="143"/>
                    <a:pt x="104" y="159"/>
                    <a:pt x="117" y="172"/>
                  </a:cubicBezTo>
                  <a:cubicBezTo>
                    <a:pt x="105" y="163"/>
                    <a:pt x="91" y="155"/>
                    <a:pt x="80" y="144"/>
                  </a:cubicBezTo>
                  <a:cubicBezTo>
                    <a:pt x="71" y="134"/>
                    <a:pt x="65" y="123"/>
                    <a:pt x="54" y="116"/>
                  </a:cubicBezTo>
                  <a:cubicBezTo>
                    <a:pt x="47" y="111"/>
                    <a:pt x="33" y="109"/>
                    <a:pt x="27" y="101"/>
                  </a:cubicBezTo>
                  <a:cubicBezTo>
                    <a:pt x="18" y="91"/>
                    <a:pt x="23" y="74"/>
                    <a:pt x="16" y="62"/>
                  </a:cubicBezTo>
                  <a:cubicBezTo>
                    <a:pt x="10" y="51"/>
                    <a:pt x="0" y="38"/>
                    <a:pt x="12" y="27"/>
                  </a:cubicBezTo>
                  <a:cubicBezTo>
                    <a:pt x="20" y="19"/>
                    <a:pt x="38" y="17"/>
                    <a:pt x="48" y="11"/>
                  </a:cubicBezTo>
                  <a:cubicBezTo>
                    <a:pt x="67" y="1"/>
                    <a:pt x="81" y="2"/>
                    <a:pt x="101" y="0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0" name="Freeform 504">
              <a:extLst>
                <a:ext uri="{FF2B5EF4-FFF2-40B4-BE49-F238E27FC236}">
                  <a16:creationId xmlns:a16="http://schemas.microsoft.com/office/drawing/2014/main" id="{606168C7-517E-48B2-9656-599EC2210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446"/>
              <a:ext cx="474" cy="617"/>
            </a:xfrm>
            <a:custGeom>
              <a:avLst/>
              <a:gdLst>
                <a:gd name="T0" fmla="*/ 500 w 217"/>
                <a:gd name="T1" fmla="*/ 44 h 282"/>
                <a:gd name="T2" fmla="*/ 166 w 217"/>
                <a:gd name="T3" fmla="*/ 33 h 282"/>
                <a:gd name="T4" fmla="*/ 81 w 217"/>
                <a:gd name="T5" fmla="*/ 440 h 282"/>
                <a:gd name="T6" fmla="*/ 262 w 217"/>
                <a:gd name="T7" fmla="*/ 899 h 282"/>
                <a:gd name="T8" fmla="*/ 863 w 217"/>
                <a:gd name="T9" fmla="*/ 1427 h 282"/>
                <a:gd name="T10" fmla="*/ 1450 w 217"/>
                <a:gd name="T11" fmla="*/ 2302 h 282"/>
                <a:gd name="T12" fmla="*/ 1857 w 217"/>
                <a:gd name="T13" fmla="*/ 2724 h 282"/>
                <a:gd name="T14" fmla="*/ 2261 w 217"/>
                <a:gd name="T15" fmla="*/ 2954 h 282"/>
                <a:gd name="T16" fmla="*/ 1522 w 217"/>
                <a:gd name="T17" fmla="*/ 1853 h 282"/>
                <a:gd name="T18" fmla="*/ 939 w 217"/>
                <a:gd name="T19" fmla="*/ 890 h 282"/>
                <a:gd name="T20" fmla="*/ 491 w 217"/>
                <a:gd name="T21" fmla="*/ 33 h 2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7" h="282">
                  <a:moveTo>
                    <a:pt x="48" y="4"/>
                  </a:moveTo>
                  <a:cubicBezTo>
                    <a:pt x="40" y="2"/>
                    <a:pt x="24" y="0"/>
                    <a:pt x="16" y="3"/>
                  </a:cubicBezTo>
                  <a:cubicBezTo>
                    <a:pt x="0" y="9"/>
                    <a:pt x="5" y="28"/>
                    <a:pt x="8" y="42"/>
                  </a:cubicBezTo>
                  <a:cubicBezTo>
                    <a:pt x="12" y="58"/>
                    <a:pt x="14" y="73"/>
                    <a:pt x="25" y="86"/>
                  </a:cubicBezTo>
                  <a:cubicBezTo>
                    <a:pt x="43" y="105"/>
                    <a:pt x="65" y="118"/>
                    <a:pt x="83" y="136"/>
                  </a:cubicBezTo>
                  <a:cubicBezTo>
                    <a:pt x="110" y="162"/>
                    <a:pt x="119" y="191"/>
                    <a:pt x="139" y="220"/>
                  </a:cubicBezTo>
                  <a:cubicBezTo>
                    <a:pt x="149" y="234"/>
                    <a:pt x="163" y="251"/>
                    <a:pt x="178" y="260"/>
                  </a:cubicBezTo>
                  <a:cubicBezTo>
                    <a:pt x="190" y="268"/>
                    <a:pt x="202" y="281"/>
                    <a:pt x="217" y="282"/>
                  </a:cubicBezTo>
                  <a:cubicBezTo>
                    <a:pt x="214" y="242"/>
                    <a:pt x="169" y="208"/>
                    <a:pt x="146" y="177"/>
                  </a:cubicBezTo>
                  <a:cubicBezTo>
                    <a:pt x="125" y="149"/>
                    <a:pt x="98" y="120"/>
                    <a:pt x="90" y="85"/>
                  </a:cubicBezTo>
                  <a:cubicBezTo>
                    <a:pt x="84" y="62"/>
                    <a:pt x="74" y="11"/>
                    <a:pt x="47" y="3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1" name="Freeform 505">
              <a:extLst>
                <a:ext uri="{FF2B5EF4-FFF2-40B4-BE49-F238E27FC236}">
                  <a16:creationId xmlns:a16="http://schemas.microsoft.com/office/drawing/2014/main" id="{05533BCC-F266-480D-8D3A-3CD7308A5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019"/>
              <a:ext cx="330" cy="382"/>
            </a:xfrm>
            <a:custGeom>
              <a:avLst/>
              <a:gdLst>
                <a:gd name="T0" fmla="*/ 1241 w 151"/>
                <a:gd name="T1" fmla="*/ 301 h 175"/>
                <a:gd name="T2" fmla="*/ 855 w 151"/>
                <a:gd name="T3" fmla="*/ 923 h 175"/>
                <a:gd name="T4" fmla="*/ 439 w 151"/>
                <a:gd name="T5" fmla="*/ 1000 h 175"/>
                <a:gd name="T6" fmla="*/ 72 w 151"/>
                <a:gd name="T7" fmla="*/ 934 h 175"/>
                <a:gd name="T8" fmla="*/ 114 w 151"/>
                <a:gd name="T9" fmla="*/ 1144 h 175"/>
                <a:gd name="T10" fmla="*/ 186 w 151"/>
                <a:gd name="T11" fmla="*/ 1414 h 175"/>
                <a:gd name="T12" fmla="*/ 157 w 151"/>
                <a:gd name="T13" fmla="*/ 1705 h 175"/>
                <a:gd name="T14" fmla="*/ 688 w 151"/>
                <a:gd name="T15" fmla="*/ 1635 h 175"/>
                <a:gd name="T16" fmla="*/ 1252 w 151"/>
                <a:gd name="T17" fmla="*/ 1397 h 175"/>
                <a:gd name="T18" fmla="*/ 1495 w 151"/>
                <a:gd name="T19" fmla="*/ 757 h 175"/>
                <a:gd name="T20" fmla="*/ 1515 w 151"/>
                <a:gd name="T21" fmla="*/ 166 h 175"/>
                <a:gd name="T22" fmla="*/ 1252 w 151"/>
                <a:gd name="T23" fmla="*/ 186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1" h="175">
                  <a:moveTo>
                    <a:pt x="119" y="29"/>
                  </a:moveTo>
                  <a:cubicBezTo>
                    <a:pt x="121" y="50"/>
                    <a:pt x="100" y="79"/>
                    <a:pt x="82" y="89"/>
                  </a:cubicBezTo>
                  <a:cubicBezTo>
                    <a:pt x="71" y="96"/>
                    <a:pt x="54" y="98"/>
                    <a:pt x="42" y="96"/>
                  </a:cubicBezTo>
                  <a:cubicBezTo>
                    <a:pt x="36" y="96"/>
                    <a:pt x="12" y="86"/>
                    <a:pt x="7" y="90"/>
                  </a:cubicBezTo>
                  <a:cubicBezTo>
                    <a:pt x="0" y="95"/>
                    <a:pt x="8" y="104"/>
                    <a:pt x="11" y="110"/>
                  </a:cubicBezTo>
                  <a:cubicBezTo>
                    <a:pt x="18" y="120"/>
                    <a:pt x="21" y="124"/>
                    <a:pt x="18" y="136"/>
                  </a:cubicBezTo>
                  <a:cubicBezTo>
                    <a:pt x="15" y="145"/>
                    <a:pt x="6" y="156"/>
                    <a:pt x="15" y="164"/>
                  </a:cubicBezTo>
                  <a:cubicBezTo>
                    <a:pt x="26" y="175"/>
                    <a:pt x="54" y="161"/>
                    <a:pt x="66" y="157"/>
                  </a:cubicBezTo>
                  <a:cubicBezTo>
                    <a:pt x="87" y="151"/>
                    <a:pt x="105" y="152"/>
                    <a:pt x="120" y="134"/>
                  </a:cubicBezTo>
                  <a:cubicBezTo>
                    <a:pt x="134" y="117"/>
                    <a:pt x="139" y="94"/>
                    <a:pt x="143" y="73"/>
                  </a:cubicBezTo>
                  <a:cubicBezTo>
                    <a:pt x="146" y="56"/>
                    <a:pt x="151" y="32"/>
                    <a:pt x="145" y="16"/>
                  </a:cubicBezTo>
                  <a:cubicBezTo>
                    <a:pt x="138" y="0"/>
                    <a:pt x="126" y="4"/>
                    <a:pt x="120" y="18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2" name="Freeform 506">
              <a:extLst>
                <a:ext uri="{FF2B5EF4-FFF2-40B4-BE49-F238E27FC236}">
                  <a16:creationId xmlns:a16="http://schemas.microsoft.com/office/drawing/2014/main" id="{AF9F47BD-D467-49CE-85D4-3A481CF75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1958"/>
              <a:ext cx="311" cy="411"/>
            </a:xfrm>
            <a:custGeom>
              <a:avLst/>
              <a:gdLst>
                <a:gd name="T0" fmla="*/ 767 w 142"/>
                <a:gd name="T1" fmla="*/ 177 h 188"/>
                <a:gd name="T2" fmla="*/ 548 w 142"/>
                <a:gd name="T3" fmla="*/ 291 h 188"/>
                <a:gd name="T4" fmla="*/ 431 w 142"/>
                <a:gd name="T5" fmla="*/ 794 h 188"/>
                <a:gd name="T6" fmla="*/ 0 w 142"/>
                <a:gd name="T7" fmla="*/ 1314 h 188"/>
                <a:gd name="T8" fmla="*/ 725 w 142"/>
                <a:gd name="T9" fmla="*/ 1161 h 188"/>
                <a:gd name="T10" fmla="*/ 810 w 142"/>
                <a:gd name="T11" fmla="*/ 1338 h 188"/>
                <a:gd name="T12" fmla="*/ 1137 w 142"/>
                <a:gd name="T13" fmla="*/ 1640 h 188"/>
                <a:gd name="T14" fmla="*/ 1491 w 142"/>
                <a:gd name="T15" fmla="*/ 1965 h 188"/>
                <a:gd name="T16" fmla="*/ 1262 w 142"/>
                <a:gd name="T17" fmla="*/ 1189 h 188"/>
                <a:gd name="T18" fmla="*/ 964 w 142"/>
                <a:gd name="T19" fmla="*/ 794 h 188"/>
                <a:gd name="T20" fmla="*/ 749 w 142"/>
                <a:gd name="T21" fmla="*/ 520 h 188"/>
                <a:gd name="T22" fmla="*/ 767 w 142"/>
                <a:gd name="T23" fmla="*/ 186 h 18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2" h="188">
                  <a:moveTo>
                    <a:pt x="73" y="17"/>
                  </a:moveTo>
                  <a:cubicBezTo>
                    <a:pt x="61" y="0"/>
                    <a:pt x="54" y="17"/>
                    <a:pt x="52" y="28"/>
                  </a:cubicBezTo>
                  <a:cubicBezTo>
                    <a:pt x="50" y="44"/>
                    <a:pt x="49" y="61"/>
                    <a:pt x="41" y="76"/>
                  </a:cubicBezTo>
                  <a:cubicBezTo>
                    <a:pt x="29" y="99"/>
                    <a:pt x="5" y="101"/>
                    <a:pt x="0" y="126"/>
                  </a:cubicBezTo>
                  <a:cubicBezTo>
                    <a:pt x="16" y="110"/>
                    <a:pt x="48" y="88"/>
                    <a:pt x="69" y="111"/>
                  </a:cubicBezTo>
                  <a:cubicBezTo>
                    <a:pt x="73" y="116"/>
                    <a:pt x="73" y="123"/>
                    <a:pt x="77" y="128"/>
                  </a:cubicBezTo>
                  <a:cubicBezTo>
                    <a:pt x="85" y="141"/>
                    <a:pt x="100" y="144"/>
                    <a:pt x="108" y="157"/>
                  </a:cubicBezTo>
                  <a:cubicBezTo>
                    <a:pt x="118" y="172"/>
                    <a:pt x="131" y="176"/>
                    <a:pt x="142" y="188"/>
                  </a:cubicBezTo>
                  <a:cubicBezTo>
                    <a:pt x="142" y="165"/>
                    <a:pt x="129" y="135"/>
                    <a:pt x="120" y="114"/>
                  </a:cubicBezTo>
                  <a:cubicBezTo>
                    <a:pt x="112" y="97"/>
                    <a:pt x="108" y="85"/>
                    <a:pt x="92" y="76"/>
                  </a:cubicBezTo>
                  <a:cubicBezTo>
                    <a:pt x="79" y="68"/>
                    <a:pt x="71" y="67"/>
                    <a:pt x="71" y="50"/>
                  </a:cubicBezTo>
                  <a:cubicBezTo>
                    <a:pt x="70" y="39"/>
                    <a:pt x="73" y="29"/>
                    <a:pt x="73" y="18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3" name="Freeform 507">
              <a:extLst>
                <a:ext uri="{FF2B5EF4-FFF2-40B4-BE49-F238E27FC236}">
                  <a16:creationId xmlns:a16="http://schemas.microsoft.com/office/drawing/2014/main" id="{8B09297D-DA8D-4567-B38A-C446632A9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227"/>
              <a:ext cx="137" cy="311"/>
            </a:xfrm>
            <a:custGeom>
              <a:avLst/>
              <a:gdLst>
                <a:gd name="T0" fmla="*/ 94 w 63"/>
                <a:gd name="T1" fmla="*/ 72 h 142"/>
                <a:gd name="T2" fmla="*/ 113 w 63"/>
                <a:gd name="T3" fmla="*/ 495 h 142"/>
                <a:gd name="T4" fmla="*/ 341 w 63"/>
                <a:gd name="T5" fmla="*/ 874 h 142"/>
                <a:gd name="T6" fmla="*/ 9 w 63"/>
                <a:gd name="T7" fmla="*/ 1491 h 142"/>
                <a:gd name="T8" fmla="*/ 444 w 63"/>
                <a:gd name="T9" fmla="*/ 1145 h 142"/>
                <a:gd name="T10" fmla="*/ 472 w 63"/>
                <a:gd name="T11" fmla="*/ 672 h 142"/>
                <a:gd name="T12" fmla="*/ 422 w 63"/>
                <a:gd name="T13" fmla="*/ 460 h 142"/>
                <a:gd name="T14" fmla="*/ 454 w 63"/>
                <a:gd name="T15" fmla="*/ 283 h 142"/>
                <a:gd name="T16" fmla="*/ 124 w 63"/>
                <a:gd name="T17" fmla="*/ 61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142">
                  <a:moveTo>
                    <a:pt x="9" y="7"/>
                  </a:moveTo>
                  <a:cubicBezTo>
                    <a:pt x="15" y="21"/>
                    <a:pt x="2" y="34"/>
                    <a:pt x="11" y="47"/>
                  </a:cubicBezTo>
                  <a:cubicBezTo>
                    <a:pt x="18" y="57"/>
                    <a:pt x="33" y="70"/>
                    <a:pt x="33" y="83"/>
                  </a:cubicBezTo>
                  <a:cubicBezTo>
                    <a:pt x="34" y="106"/>
                    <a:pt x="0" y="120"/>
                    <a:pt x="1" y="142"/>
                  </a:cubicBezTo>
                  <a:cubicBezTo>
                    <a:pt x="11" y="125"/>
                    <a:pt x="25" y="114"/>
                    <a:pt x="43" y="109"/>
                  </a:cubicBezTo>
                  <a:cubicBezTo>
                    <a:pt x="63" y="103"/>
                    <a:pt x="55" y="76"/>
                    <a:pt x="46" y="64"/>
                  </a:cubicBezTo>
                  <a:cubicBezTo>
                    <a:pt x="40" y="57"/>
                    <a:pt x="38" y="52"/>
                    <a:pt x="41" y="44"/>
                  </a:cubicBezTo>
                  <a:cubicBezTo>
                    <a:pt x="43" y="38"/>
                    <a:pt x="46" y="34"/>
                    <a:pt x="44" y="27"/>
                  </a:cubicBezTo>
                  <a:cubicBezTo>
                    <a:pt x="41" y="16"/>
                    <a:pt x="24" y="0"/>
                    <a:pt x="12" y="6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4" name="Freeform 508">
              <a:extLst>
                <a:ext uri="{FF2B5EF4-FFF2-40B4-BE49-F238E27FC236}">
                  <a16:creationId xmlns:a16="http://schemas.microsoft.com/office/drawing/2014/main" id="{2AB43C90-0541-4F40-80C5-5306741B5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965"/>
              <a:ext cx="966" cy="1356"/>
            </a:xfrm>
            <a:custGeom>
              <a:avLst/>
              <a:gdLst>
                <a:gd name="T0" fmla="*/ 2590 w 442"/>
                <a:gd name="T1" fmla="*/ 4960 h 620"/>
                <a:gd name="T2" fmla="*/ 3152 w 442"/>
                <a:gd name="T3" fmla="*/ 5630 h 620"/>
                <a:gd name="T4" fmla="*/ 2660 w 442"/>
                <a:gd name="T5" fmla="*/ 6080 h 620"/>
                <a:gd name="T6" fmla="*/ 2140 w 442"/>
                <a:gd name="T7" fmla="*/ 6487 h 620"/>
                <a:gd name="T8" fmla="*/ 396 w 442"/>
                <a:gd name="T9" fmla="*/ 4521 h 620"/>
                <a:gd name="T10" fmla="*/ 1567 w 442"/>
                <a:gd name="T11" fmla="*/ 803 h 620"/>
                <a:gd name="T12" fmla="*/ 1523 w 442"/>
                <a:gd name="T13" fmla="*/ 431 h 620"/>
                <a:gd name="T14" fmla="*/ 1945 w 442"/>
                <a:gd name="T15" fmla="*/ 221 h 620"/>
                <a:gd name="T16" fmla="*/ 2068 w 442"/>
                <a:gd name="T17" fmla="*/ 597 h 620"/>
                <a:gd name="T18" fmla="*/ 2441 w 442"/>
                <a:gd name="T19" fmla="*/ 597 h 620"/>
                <a:gd name="T20" fmla="*/ 2776 w 442"/>
                <a:gd name="T21" fmla="*/ 9 h 620"/>
                <a:gd name="T22" fmla="*/ 3071 w 442"/>
                <a:gd name="T23" fmla="*/ 262 h 620"/>
                <a:gd name="T24" fmla="*/ 3058 w 442"/>
                <a:gd name="T25" fmla="*/ 573 h 620"/>
                <a:gd name="T26" fmla="*/ 3444 w 442"/>
                <a:gd name="T27" fmla="*/ 133 h 620"/>
                <a:gd name="T28" fmla="*/ 3903 w 442"/>
                <a:gd name="T29" fmla="*/ 556 h 620"/>
                <a:gd name="T30" fmla="*/ 3864 w 442"/>
                <a:gd name="T31" fmla="*/ 846 h 620"/>
                <a:gd name="T32" fmla="*/ 4614 w 442"/>
                <a:gd name="T33" fmla="*/ 1922 h 6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42" h="620">
                  <a:moveTo>
                    <a:pt x="248" y="474"/>
                  </a:moveTo>
                  <a:cubicBezTo>
                    <a:pt x="281" y="498"/>
                    <a:pt x="298" y="532"/>
                    <a:pt x="302" y="538"/>
                  </a:cubicBezTo>
                  <a:cubicBezTo>
                    <a:pt x="303" y="570"/>
                    <a:pt x="293" y="589"/>
                    <a:pt x="255" y="581"/>
                  </a:cubicBezTo>
                  <a:cubicBezTo>
                    <a:pt x="270" y="613"/>
                    <a:pt x="205" y="620"/>
                    <a:pt x="205" y="620"/>
                  </a:cubicBezTo>
                  <a:cubicBezTo>
                    <a:pt x="161" y="608"/>
                    <a:pt x="70" y="520"/>
                    <a:pt x="38" y="432"/>
                  </a:cubicBezTo>
                  <a:cubicBezTo>
                    <a:pt x="0" y="330"/>
                    <a:pt x="14" y="139"/>
                    <a:pt x="150" y="77"/>
                  </a:cubicBezTo>
                  <a:cubicBezTo>
                    <a:pt x="150" y="77"/>
                    <a:pt x="166" y="61"/>
                    <a:pt x="146" y="41"/>
                  </a:cubicBezTo>
                  <a:cubicBezTo>
                    <a:pt x="146" y="41"/>
                    <a:pt x="162" y="17"/>
                    <a:pt x="186" y="21"/>
                  </a:cubicBezTo>
                  <a:cubicBezTo>
                    <a:pt x="186" y="21"/>
                    <a:pt x="198" y="41"/>
                    <a:pt x="198" y="57"/>
                  </a:cubicBezTo>
                  <a:cubicBezTo>
                    <a:pt x="198" y="57"/>
                    <a:pt x="226" y="53"/>
                    <a:pt x="234" y="57"/>
                  </a:cubicBezTo>
                  <a:cubicBezTo>
                    <a:pt x="234" y="57"/>
                    <a:pt x="246" y="5"/>
                    <a:pt x="266" y="1"/>
                  </a:cubicBezTo>
                  <a:cubicBezTo>
                    <a:pt x="273" y="0"/>
                    <a:pt x="291" y="17"/>
                    <a:pt x="294" y="25"/>
                  </a:cubicBezTo>
                  <a:cubicBezTo>
                    <a:pt x="299" y="37"/>
                    <a:pt x="273" y="43"/>
                    <a:pt x="293" y="55"/>
                  </a:cubicBezTo>
                  <a:cubicBezTo>
                    <a:pt x="330" y="13"/>
                    <a:pt x="330" y="13"/>
                    <a:pt x="330" y="13"/>
                  </a:cubicBezTo>
                  <a:cubicBezTo>
                    <a:pt x="330" y="13"/>
                    <a:pt x="370" y="5"/>
                    <a:pt x="374" y="53"/>
                  </a:cubicBezTo>
                  <a:cubicBezTo>
                    <a:pt x="374" y="53"/>
                    <a:pt x="341" y="59"/>
                    <a:pt x="370" y="81"/>
                  </a:cubicBezTo>
                  <a:cubicBezTo>
                    <a:pt x="377" y="87"/>
                    <a:pt x="416" y="113"/>
                    <a:pt x="442" y="184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5" name="Freeform 509">
              <a:extLst>
                <a:ext uri="{FF2B5EF4-FFF2-40B4-BE49-F238E27FC236}">
                  <a16:creationId xmlns:a16="http://schemas.microsoft.com/office/drawing/2014/main" id="{28BDA9D6-FC55-4162-B541-A9F248000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923"/>
              <a:ext cx="431" cy="407"/>
            </a:xfrm>
            <a:custGeom>
              <a:avLst/>
              <a:gdLst>
                <a:gd name="T0" fmla="*/ 1604 w 197"/>
                <a:gd name="T1" fmla="*/ 1543 h 186"/>
                <a:gd name="T2" fmla="*/ 1383 w 197"/>
                <a:gd name="T3" fmla="*/ 1886 h 186"/>
                <a:gd name="T4" fmla="*/ 335 w 197"/>
                <a:gd name="T5" fmla="*/ 1394 h 186"/>
                <a:gd name="T6" fmla="*/ 459 w 197"/>
                <a:gd name="T7" fmla="*/ 422 h 186"/>
                <a:gd name="T8" fmla="*/ 1488 w 197"/>
                <a:gd name="T9" fmla="*/ 398 h 186"/>
                <a:gd name="T10" fmla="*/ 2043 w 197"/>
                <a:gd name="T11" fmla="*/ 1048 h 186"/>
                <a:gd name="T12" fmla="*/ 1604 w 197"/>
                <a:gd name="T13" fmla="*/ 1543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7" h="186">
                  <a:moveTo>
                    <a:pt x="153" y="147"/>
                  </a:moveTo>
                  <a:cubicBezTo>
                    <a:pt x="153" y="147"/>
                    <a:pt x="175" y="174"/>
                    <a:pt x="132" y="180"/>
                  </a:cubicBezTo>
                  <a:cubicBezTo>
                    <a:pt x="85" y="186"/>
                    <a:pt x="50" y="153"/>
                    <a:pt x="32" y="133"/>
                  </a:cubicBezTo>
                  <a:cubicBezTo>
                    <a:pt x="32" y="133"/>
                    <a:pt x="0" y="80"/>
                    <a:pt x="44" y="40"/>
                  </a:cubicBezTo>
                  <a:cubicBezTo>
                    <a:pt x="88" y="0"/>
                    <a:pt x="142" y="38"/>
                    <a:pt x="142" y="38"/>
                  </a:cubicBezTo>
                  <a:cubicBezTo>
                    <a:pt x="142" y="38"/>
                    <a:pt x="184" y="65"/>
                    <a:pt x="195" y="100"/>
                  </a:cubicBezTo>
                  <a:cubicBezTo>
                    <a:pt x="195" y="100"/>
                    <a:pt x="197" y="156"/>
                    <a:pt x="153" y="147"/>
                  </a:cubicBezTo>
                  <a:close/>
                </a:path>
              </a:pathLst>
            </a:cu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6" name="Freeform 510">
              <a:extLst>
                <a:ext uri="{FF2B5EF4-FFF2-40B4-BE49-F238E27FC236}">
                  <a16:creationId xmlns:a16="http://schemas.microsoft.com/office/drawing/2014/main" id="{BE653B69-9BB4-4917-9069-BA8241368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921"/>
              <a:ext cx="424" cy="293"/>
            </a:xfrm>
            <a:custGeom>
              <a:avLst/>
              <a:gdLst>
                <a:gd name="T0" fmla="*/ 584 w 194"/>
                <a:gd name="T1" fmla="*/ 827 h 134"/>
                <a:gd name="T2" fmla="*/ 1595 w 194"/>
                <a:gd name="T3" fmla="*/ 818 h 134"/>
                <a:gd name="T4" fmla="*/ 2015 w 194"/>
                <a:gd name="T5" fmla="*/ 1200 h 134"/>
                <a:gd name="T6" fmla="*/ 2026 w 194"/>
                <a:gd name="T7" fmla="*/ 1047 h 134"/>
                <a:gd name="T8" fmla="*/ 1471 w 194"/>
                <a:gd name="T9" fmla="*/ 396 h 134"/>
                <a:gd name="T10" fmla="*/ 459 w 194"/>
                <a:gd name="T11" fmla="*/ 415 h 134"/>
                <a:gd name="T12" fmla="*/ 334 w 194"/>
                <a:gd name="T13" fmla="*/ 1391 h 134"/>
                <a:gd name="T14" fmla="*/ 334 w 194"/>
                <a:gd name="T15" fmla="*/ 1402 h 134"/>
                <a:gd name="T16" fmla="*/ 584 w 194"/>
                <a:gd name="T17" fmla="*/ 827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134">
                  <a:moveTo>
                    <a:pt x="56" y="79"/>
                  </a:moveTo>
                  <a:cubicBezTo>
                    <a:pt x="100" y="39"/>
                    <a:pt x="153" y="78"/>
                    <a:pt x="153" y="78"/>
                  </a:cubicBezTo>
                  <a:cubicBezTo>
                    <a:pt x="153" y="78"/>
                    <a:pt x="176" y="93"/>
                    <a:pt x="193" y="115"/>
                  </a:cubicBezTo>
                  <a:cubicBezTo>
                    <a:pt x="194" y="107"/>
                    <a:pt x="194" y="100"/>
                    <a:pt x="194" y="100"/>
                  </a:cubicBezTo>
                  <a:cubicBezTo>
                    <a:pt x="183" y="65"/>
                    <a:pt x="141" y="38"/>
                    <a:pt x="141" y="38"/>
                  </a:cubicBezTo>
                  <a:cubicBezTo>
                    <a:pt x="141" y="38"/>
                    <a:pt x="88" y="0"/>
                    <a:pt x="44" y="40"/>
                  </a:cubicBezTo>
                  <a:cubicBezTo>
                    <a:pt x="0" y="80"/>
                    <a:pt x="32" y="133"/>
                    <a:pt x="32" y="133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2" y="117"/>
                    <a:pt x="36" y="97"/>
                    <a:pt x="56" y="79"/>
                  </a:cubicBezTo>
                  <a:close/>
                </a:path>
              </a:pathLst>
            </a:custGeom>
            <a:solidFill>
              <a:srgbClr val="E42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7" name="Freeform 511">
              <a:extLst>
                <a:ext uri="{FF2B5EF4-FFF2-40B4-BE49-F238E27FC236}">
                  <a16:creationId xmlns:a16="http://schemas.microsoft.com/office/drawing/2014/main" id="{FC7CBE38-4B6A-4F09-9246-CDFF672B0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291"/>
              <a:ext cx="1006" cy="582"/>
            </a:xfrm>
            <a:custGeom>
              <a:avLst/>
              <a:gdLst>
                <a:gd name="T0" fmla="*/ 1603 w 460"/>
                <a:gd name="T1" fmla="*/ 2785 h 266"/>
                <a:gd name="T2" fmla="*/ 4485 w 460"/>
                <a:gd name="T3" fmla="*/ 1488 h 266"/>
                <a:gd name="T4" fmla="*/ 4573 w 460"/>
                <a:gd name="T5" fmla="*/ 943 h 266"/>
                <a:gd name="T6" fmla="*/ 4070 w 460"/>
                <a:gd name="T7" fmla="*/ 775 h 266"/>
                <a:gd name="T8" fmla="*/ 4562 w 460"/>
                <a:gd name="T9" fmla="*/ 503 h 266"/>
                <a:gd name="T10" fmla="*/ 4308 w 460"/>
                <a:gd name="T11" fmla="*/ 0 h 266"/>
                <a:gd name="T12" fmla="*/ 1253 w 460"/>
                <a:gd name="T13" fmla="*/ 379 h 266"/>
                <a:gd name="T14" fmla="*/ 61 w 460"/>
                <a:gd name="T15" fmla="*/ 2265 h 266"/>
                <a:gd name="T16" fmla="*/ 81 w 460"/>
                <a:gd name="T17" fmla="*/ 2599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0" h="266">
                  <a:moveTo>
                    <a:pt x="153" y="266"/>
                  </a:moveTo>
                  <a:cubicBezTo>
                    <a:pt x="181" y="108"/>
                    <a:pt x="429" y="142"/>
                    <a:pt x="429" y="142"/>
                  </a:cubicBezTo>
                  <a:cubicBezTo>
                    <a:pt x="460" y="128"/>
                    <a:pt x="437" y="90"/>
                    <a:pt x="437" y="90"/>
                  </a:cubicBezTo>
                  <a:cubicBezTo>
                    <a:pt x="437" y="90"/>
                    <a:pt x="391" y="98"/>
                    <a:pt x="389" y="74"/>
                  </a:cubicBezTo>
                  <a:cubicBezTo>
                    <a:pt x="388" y="52"/>
                    <a:pt x="436" y="48"/>
                    <a:pt x="436" y="48"/>
                  </a:cubicBezTo>
                  <a:cubicBezTo>
                    <a:pt x="448" y="4"/>
                    <a:pt x="412" y="0"/>
                    <a:pt x="412" y="0"/>
                  </a:cubicBezTo>
                  <a:cubicBezTo>
                    <a:pt x="388" y="20"/>
                    <a:pt x="209" y="55"/>
                    <a:pt x="120" y="36"/>
                  </a:cubicBezTo>
                  <a:cubicBezTo>
                    <a:pt x="90" y="29"/>
                    <a:pt x="0" y="144"/>
                    <a:pt x="6" y="216"/>
                  </a:cubicBezTo>
                  <a:cubicBezTo>
                    <a:pt x="7" y="224"/>
                    <a:pt x="8" y="240"/>
                    <a:pt x="8" y="248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8" name="Oval 512">
              <a:extLst>
                <a:ext uri="{FF2B5EF4-FFF2-40B4-BE49-F238E27FC236}">
                  <a16:creationId xmlns:a16="http://schemas.microsoft.com/office/drawing/2014/main" id="{BBFD5F47-1FF1-40F1-BD5F-3C29174F7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6" y="1689"/>
              <a:ext cx="321" cy="313"/>
            </a:xfrm>
            <a:prstGeom prst="ellipse">
              <a:avLst/>
            </a:pr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59" name="Oval 513">
              <a:extLst>
                <a:ext uri="{FF2B5EF4-FFF2-40B4-BE49-F238E27FC236}">
                  <a16:creationId xmlns:a16="http://schemas.microsoft.com/office/drawing/2014/main" id="{1DA170CA-DB18-4EDA-BA36-34F8D957C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1722"/>
              <a:ext cx="261" cy="254"/>
            </a:xfrm>
            <a:prstGeom prst="ellipse">
              <a:avLst/>
            </a:pr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60" name="Freeform 514">
              <a:extLst>
                <a:ext uri="{FF2B5EF4-FFF2-40B4-BE49-F238E27FC236}">
                  <a16:creationId xmlns:a16="http://schemas.microsoft.com/office/drawing/2014/main" id="{E3090410-2E3D-477E-BB85-C85E58210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1724"/>
              <a:ext cx="260" cy="149"/>
            </a:xfrm>
            <a:custGeom>
              <a:avLst/>
              <a:gdLst>
                <a:gd name="T0" fmla="*/ 616 w 119"/>
                <a:gd name="T1" fmla="*/ 202 h 68"/>
                <a:gd name="T2" fmla="*/ 1232 w 119"/>
                <a:gd name="T3" fmla="*/ 714 h 68"/>
                <a:gd name="T4" fmla="*/ 1241 w 119"/>
                <a:gd name="T5" fmla="*/ 609 h 68"/>
                <a:gd name="T6" fmla="*/ 616 w 119"/>
                <a:gd name="T7" fmla="*/ 0 h 68"/>
                <a:gd name="T8" fmla="*/ 0 w 119"/>
                <a:gd name="T9" fmla="*/ 609 h 68"/>
                <a:gd name="T10" fmla="*/ 9 w 119"/>
                <a:gd name="T11" fmla="*/ 714 h 68"/>
                <a:gd name="T12" fmla="*/ 616 w 119"/>
                <a:gd name="T13" fmla="*/ 202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68">
                  <a:moveTo>
                    <a:pt x="59" y="19"/>
                  </a:moveTo>
                  <a:cubicBezTo>
                    <a:pt x="89" y="19"/>
                    <a:pt x="113" y="40"/>
                    <a:pt x="118" y="68"/>
                  </a:cubicBezTo>
                  <a:cubicBezTo>
                    <a:pt x="118" y="64"/>
                    <a:pt x="119" y="61"/>
                    <a:pt x="119" y="58"/>
                  </a:cubicBezTo>
                  <a:cubicBezTo>
                    <a:pt x="119" y="26"/>
                    <a:pt x="92" y="0"/>
                    <a:pt x="59" y="0"/>
                  </a:cubicBezTo>
                  <a:cubicBezTo>
                    <a:pt x="26" y="0"/>
                    <a:pt x="0" y="26"/>
                    <a:pt x="0" y="58"/>
                  </a:cubicBezTo>
                  <a:cubicBezTo>
                    <a:pt x="0" y="61"/>
                    <a:pt x="0" y="64"/>
                    <a:pt x="1" y="68"/>
                  </a:cubicBezTo>
                  <a:cubicBezTo>
                    <a:pt x="5" y="40"/>
                    <a:pt x="30" y="19"/>
                    <a:pt x="59" y="19"/>
                  </a:cubicBezTo>
                  <a:close/>
                </a:path>
              </a:pathLst>
            </a:custGeom>
            <a:solidFill>
              <a:srgbClr val="46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1" name="Oval 515">
              <a:extLst>
                <a:ext uri="{FF2B5EF4-FFF2-40B4-BE49-F238E27FC236}">
                  <a16:creationId xmlns:a16="http://schemas.microsoft.com/office/drawing/2014/main" id="{EC4BFF51-95DF-42BC-A733-66C0809FB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6" y="1720"/>
              <a:ext cx="261" cy="253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62" name="Oval 516">
              <a:extLst>
                <a:ext uri="{FF2B5EF4-FFF2-40B4-BE49-F238E27FC236}">
                  <a16:creationId xmlns:a16="http://schemas.microsoft.com/office/drawing/2014/main" id="{6F61CFE8-00A8-4BA2-8AD8-992F17D1F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6" y="1689"/>
              <a:ext cx="321" cy="313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63" name="Freeform 517">
              <a:extLst>
                <a:ext uri="{FF2B5EF4-FFF2-40B4-BE49-F238E27FC236}">
                  <a16:creationId xmlns:a16="http://schemas.microsoft.com/office/drawing/2014/main" id="{5057DD93-0D07-4516-A355-4A331C725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917"/>
              <a:ext cx="483" cy="411"/>
            </a:xfrm>
            <a:custGeom>
              <a:avLst/>
              <a:gdLst>
                <a:gd name="T0" fmla="*/ 1648 w 221"/>
                <a:gd name="T1" fmla="*/ 1128 h 188"/>
                <a:gd name="T2" fmla="*/ 1910 w 221"/>
                <a:gd name="T3" fmla="*/ 1366 h 188"/>
                <a:gd name="T4" fmla="*/ 1462 w 221"/>
                <a:gd name="T5" fmla="*/ 468 h 188"/>
                <a:gd name="T6" fmla="*/ 608 w 221"/>
                <a:gd name="T7" fmla="*/ 564 h 188"/>
                <a:gd name="T8" fmla="*/ 468 w 221"/>
                <a:gd name="T9" fmla="*/ 1482 h 188"/>
                <a:gd name="T10" fmla="*/ 1504 w 221"/>
                <a:gd name="T11" fmla="*/ 1806 h 188"/>
                <a:gd name="T12" fmla="*/ 1390 w 221"/>
                <a:gd name="T13" fmla="*/ 1620 h 188"/>
                <a:gd name="T14" fmla="*/ 1189 w 221"/>
                <a:gd name="T15" fmla="*/ 1548 h 188"/>
                <a:gd name="T16" fmla="*/ 1648 w 221"/>
                <a:gd name="T17" fmla="*/ 1640 h 188"/>
                <a:gd name="T18" fmla="*/ 1128 w 221"/>
                <a:gd name="T19" fmla="*/ 1930 h 188"/>
                <a:gd name="T20" fmla="*/ 387 w 221"/>
                <a:gd name="T21" fmla="*/ 1482 h 188"/>
                <a:gd name="T22" fmla="*/ 483 w 221"/>
                <a:gd name="T23" fmla="*/ 450 h 188"/>
                <a:gd name="T24" fmla="*/ 1523 w 221"/>
                <a:gd name="T25" fmla="*/ 415 h 188"/>
                <a:gd name="T26" fmla="*/ 2096 w 221"/>
                <a:gd name="T27" fmla="*/ 1294 h 188"/>
                <a:gd name="T28" fmla="*/ 1733 w 221"/>
                <a:gd name="T29" fmla="*/ 1559 h 188"/>
                <a:gd name="T30" fmla="*/ 1648 w 221"/>
                <a:gd name="T31" fmla="*/ 1128 h 1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1" h="188">
                  <a:moveTo>
                    <a:pt x="158" y="108"/>
                  </a:moveTo>
                  <a:cubicBezTo>
                    <a:pt x="158" y="108"/>
                    <a:pt x="152" y="155"/>
                    <a:pt x="183" y="131"/>
                  </a:cubicBezTo>
                  <a:cubicBezTo>
                    <a:pt x="221" y="102"/>
                    <a:pt x="140" y="45"/>
                    <a:pt x="140" y="45"/>
                  </a:cubicBezTo>
                  <a:cubicBezTo>
                    <a:pt x="140" y="45"/>
                    <a:pt x="98" y="16"/>
                    <a:pt x="58" y="54"/>
                  </a:cubicBezTo>
                  <a:cubicBezTo>
                    <a:pt x="18" y="91"/>
                    <a:pt x="45" y="142"/>
                    <a:pt x="45" y="142"/>
                  </a:cubicBezTo>
                  <a:cubicBezTo>
                    <a:pt x="82" y="187"/>
                    <a:pt x="118" y="186"/>
                    <a:pt x="144" y="173"/>
                  </a:cubicBezTo>
                  <a:cubicBezTo>
                    <a:pt x="159" y="165"/>
                    <a:pt x="146" y="160"/>
                    <a:pt x="133" y="155"/>
                  </a:cubicBezTo>
                  <a:cubicBezTo>
                    <a:pt x="124" y="151"/>
                    <a:pt x="114" y="148"/>
                    <a:pt x="114" y="148"/>
                  </a:cubicBezTo>
                  <a:cubicBezTo>
                    <a:pt x="114" y="148"/>
                    <a:pt x="134" y="139"/>
                    <a:pt x="158" y="157"/>
                  </a:cubicBezTo>
                  <a:cubicBezTo>
                    <a:pt x="183" y="175"/>
                    <a:pt x="134" y="188"/>
                    <a:pt x="108" y="185"/>
                  </a:cubicBezTo>
                  <a:cubicBezTo>
                    <a:pt x="82" y="182"/>
                    <a:pt x="62" y="170"/>
                    <a:pt x="37" y="142"/>
                  </a:cubicBezTo>
                  <a:cubicBezTo>
                    <a:pt x="37" y="142"/>
                    <a:pt x="0" y="85"/>
                    <a:pt x="46" y="43"/>
                  </a:cubicBezTo>
                  <a:cubicBezTo>
                    <a:pt x="92" y="0"/>
                    <a:pt x="146" y="40"/>
                    <a:pt x="146" y="40"/>
                  </a:cubicBezTo>
                  <a:cubicBezTo>
                    <a:pt x="146" y="40"/>
                    <a:pt x="204" y="81"/>
                    <a:pt x="201" y="124"/>
                  </a:cubicBezTo>
                  <a:cubicBezTo>
                    <a:pt x="200" y="152"/>
                    <a:pt x="170" y="151"/>
                    <a:pt x="166" y="149"/>
                  </a:cubicBezTo>
                  <a:cubicBezTo>
                    <a:pt x="142" y="136"/>
                    <a:pt x="155" y="118"/>
                    <a:pt x="158" y="108"/>
                  </a:cubicBezTo>
                  <a:close/>
                </a:path>
              </a:pathLst>
            </a:custGeom>
            <a:solidFill>
              <a:srgbClr val="EB7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4" name="Freeform 518">
              <a:extLst>
                <a:ext uri="{FF2B5EF4-FFF2-40B4-BE49-F238E27FC236}">
                  <a16:creationId xmlns:a16="http://schemas.microsoft.com/office/drawing/2014/main" id="{17EF90D9-CE25-4026-B4E0-38FC86462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917"/>
              <a:ext cx="481" cy="411"/>
            </a:xfrm>
            <a:custGeom>
              <a:avLst/>
              <a:gdLst>
                <a:gd name="T0" fmla="*/ 1664 w 220"/>
                <a:gd name="T1" fmla="*/ 1108 h 188"/>
                <a:gd name="T2" fmla="*/ 1913 w 220"/>
                <a:gd name="T3" fmla="*/ 1382 h 188"/>
                <a:gd name="T4" fmla="*/ 1463 w 220"/>
                <a:gd name="T5" fmla="*/ 468 h 188"/>
                <a:gd name="T6" fmla="*/ 608 w 220"/>
                <a:gd name="T7" fmla="*/ 564 h 188"/>
                <a:gd name="T8" fmla="*/ 468 w 220"/>
                <a:gd name="T9" fmla="*/ 1482 h 188"/>
                <a:gd name="T10" fmla="*/ 1506 w 220"/>
                <a:gd name="T11" fmla="*/ 1806 h 188"/>
                <a:gd name="T12" fmla="*/ 1382 w 220"/>
                <a:gd name="T13" fmla="*/ 1620 h 188"/>
                <a:gd name="T14" fmla="*/ 1172 w 220"/>
                <a:gd name="T15" fmla="*/ 1559 h 188"/>
                <a:gd name="T16" fmla="*/ 1649 w 220"/>
                <a:gd name="T17" fmla="*/ 1640 h 188"/>
                <a:gd name="T18" fmla="*/ 1128 w 220"/>
                <a:gd name="T19" fmla="*/ 1930 h 188"/>
                <a:gd name="T20" fmla="*/ 387 w 220"/>
                <a:gd name="T21" fmla="*/ 1482 h 188"/>
                <a:gd name="T22" fmla="*/ 483 w 220"/>
                <a:gd name="T23" fmla="*/ 450 h 188"/>
                <a:gd name="T24" fmla="*/ 1524 w 220"/>
                <a:gd name="T25" fmla="*/ 415 h 188"/>
                <a:gd name="T26" fmla="*/ 2099 w 220"/>
                <a:gd name="T27" fmla="*/ 1294 h 188"/>
                <a:gd name="T28" fmla="*/ 1736 w 220"/>
                <a:gd name="T29" fmla="*/ 1559 h 188"/>
                <a:gd name="T30" fmla="*/ 1664 w 220"/>
                <a:gd name="T31" fmla="*/ 1108 h 1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0" h="188">
                  <a:moveTo>
                    <a:pt x="159" y="106"/>
                  </a:moveTo>
                  <a:cubicBezTo>
                    <a:pt x="159" y="106"/>
                    <a:pt x="151" y="156"/>
                    <a:pt x="183" y="132"/>
                  </a:cubicBezTo>
                  <a:cubicBezTo>
                    <a:pt x="220" y="103"/>
                    <a:pt x="140" y="45"/>
                    <a:pt x="140" y="45"/>
                  </a:cubicBezTo>
                  <a:cubicBezTo>
                    <a:pt x="140" y="45"/>
                    <a:pt x="98" y="16"/>
                    <a:pt x="58" y="54"/>
                  </a:cubicBezTo>
                  <a:cubicBezTo>
                    <a:pt x="18" y="91"/>
                    <a:pt x="45" y="142"/>
                    <a:pt x="45" y="142"/>
                  </a:cubicBezTo>
                  <a:cubicBezTo>
                    <a:pt x="82" y="187"/>
                    <a:pt x="118" y="186"/>
                    <a:pt x="144" y="173"/>
                  </a:cubicBezTo>
                  <a:cubicBezTo>
                    <a:pt x="159" y="166"/>
                    <a:pt x="144" y="160"/>
                    <a:pt x="132" y="155"/>
                  </a:cubicBezTo>
                  <a:cubicBezTo>
                    <a:pt x="123" y="151"/>
                    <a:pt x="112" y="149"/>
                    <a:pt x="112" y="149"/>
                  </a:cubicBezTo>
                  <a:cubicBezTo>
                    <a:pt x="112" y="149"/>
                    <a:pt x="135" y="140"/>
                    <a:pt x="158" y="157"/>
                  </a:cubicBezTo>
                  <a:cubicBezTo>
                    <a:pt x="183" y="175"/>
                    <a:pt x="134" y="188"/>
                    <a:pt x="108" y="185"/>
                  </a:cubicBezTo>
                  <a:cubicBezTo>
                    <a:pt x="82" y="182"/>
                    <a:pt x="62" y="170"/>
                    <a:pt x="37" y="142"/>
                  </a:cubicBezTo>
                  <a:cubicBezTo>
                    <a:pt x="37" y="142"/>
                    <a:pt x="0" y="85"/>
                    <a:pt x="46" y="43"/>
                  </a:cubicBezTo>
                  <a:cubicBezTo>
                    <a:pt x="92" y="0"/>
                    <a:pt x="146" y="40"/>
                    <a:pt x="146" y="40"/>
                  </a:cubicBezTo>
                  <a:cubicBezTo>
                    <a:pt x="146" y="40"/>
                    <a:pt x="206" y="81"/>
                    <a:pt x="201" y="124"/>
                  </a:cubicBezTo>
                  <a:cubicBezTo>
                    <a:pt x="198" y="153"/>
                    <a:pt x="170" y="152"/>
                    <a:pt x="166" y="149"/>
                  </a:cubicBezTo>
                  <a:cubicBezTo>
                    <a:pt x="139" y="132"/>
                    <a:pt x="158" y="111"/>
                    <a:pt x="159" y="106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5" name="Freeform 519">
              <a:extLst>
                <a:ext uri="{FF2B5EF4-FFF2-40B4-BE49-F238E27FC236}">
                  <a16:creationId xmlns:a16="http://schemas.microsoft.com/office/drawing/2014/main" id="{FEAD8D36-51DD-45D2-97F9-25959F9BF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124"/>
              <a:ext cx="39" cy="27"/>
            </a:xfrm>
            <a:custGeom>
              <a:avLst/>
              <a:gdLst>
                <a:gd name="T0" fmla="*/ 0 w 18"/>
                <a:gd name="T1" fmla="*/ 117 h 12"/>
                <a:gd name="T2" fmla="*/ 184 w 18"/>
                <a:gd name="T3" fmla="*/ 137 h 12"/>
                <a:gd name="T4" fmla="*/ 93 w 18"/>
                <a:gd name="T5" fmla="*/ 11 h 12"/>
                <a:gd name="T6" fmla="*/ 0 w 18"/>
                <a:gd name="T7" fmla="*/ 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0" y="10"/>
                  </a:moveTo>
                  <a:cubicBezTo>
                    <a:pt x="4" y="2"/>
                    <a:pt x="15" y="6"/>
                    <a:pt x="18" y="12"/>
                  </a:cubicBezTo>
                  <a:cubicBezTo>
                    <a:pt x="16" y="7"/>
                    <a:pt x="15" y="2"/>
                    <a:pt x="9" y="1"/>
                  </a:cubicBezTo>
                  <a:cubicBezTo>
                    <a:pt x="5" y="0"/>
                    <a:pt x="1" y="4"/>
                    <a:pt x="0" y="8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6" name="Freeform 520">
              <a:extLst>
                <a:ext uri="{FF2B5EF4-FFF2-40B4-BE49-F238E27FC236}">
                  <a16:creationId xmlns:a16="http://schemas.microsoft.com/office/drawing/2014/main" id="{A513456C-C3DA-4EB5-B62E-8C0C6C0C1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227"/>
              <a:ext cx="20" cy="22"/>
            </a:xfrm>
            <a:custGeom>
              <a:avLst/>
              <a:gdLst>
                <a:gd name="T0" fmla="*/ 98 w 9"/>
                <a:gd name="T1" fmla="*/ 0 h 10"/>
                <a:gd name="T2" fmla="*/ 80 w 9"/>
                <a:gd name="T3" fmla="*/ 106 h 10"/>
                <a:gd name="T4" fmla="*/ 9 w 9"/>
                <a:gd name="T5" fmla="*/ 53 h 10"/>
                <a:gd name="T6" fmla="*/ 89 w 9"/>
                <a:gd name="T7" fmla="*/ 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4" y="2"/>
                    <a:pt x="2" y="6"/>
                    <a:pt x="7" y="10"/>
                  </a:cubicBezTo>
                  <a:cubicBezTo>
                    <a:pt x="5" y="10"/>
                    <a:pt x="1" y="8"/>
                    <a:pt x="1" y="5"/>
                  </a:cubicBezTo>
                  <a:cubicBezTo>
                    <a:pt x="0" y="1"/>
                    <a:pt x="5" y="0"/>
                    <a:pt x="8" y="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7" name="Freeform 521">
              <a:extLst>
                <a:ext uri="{FF2B5EF4-FFF2-40B4-BE49-F238E27FC236}">
                  <a16:creationId xmlns:a16="http://schemas.microsoft.com/office/drawing/2014/main" id="{10E8FC4E-5712-4BCB-867E-C5C5C9754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129"/>
              <a:ext cx="24" cy="15"/>
            </a:xfrm>
            <a:custGeom>
              <a:avLst/>
              <a:gdLst>
                <a:gd name="T0" fmla="*/ 0 w 11"/>
                <a:gd name="T1" fmla="*/ 41 h 7"/>
                <a:gd name="T2" fmla="*/ 113 w 11"/>
                <a:gd name="T3" fmla="*/ 69 h 7"/>
                <a:gd name="T4" fmla="*/ 72 w 11"/>
                <a:gd name="T5" fmla="*/ 19 h 7"/>
                <a:gd name="T6" fmla="*/ 0 w 11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0" y="4"/>
                  </a:moveTo>
                  <a:cubicBezTo>
                    <a:pt x="5" y="0"/>
                    <a:pt x="7" y="5"/>
                    <a:pt x="11" y="7"/>
                  </a:cubicBezTo>
                  <a:cubicBezTo>
                    <a:pt x="9" y="5"/>
                    <a:pt x="9" y="3"/>
                    <a:pt x="7" y="2"/>
                  </a:cubicBezTo>
                  <a:cubicBezTo>
                    <a:pt x="4" y="1"/>
                    <a:pt x="2" y="2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8" name="Freeform 522">
              <a:extLst>
                <a:ext uri="{FF2B5EF4-FFF2-40B4-BE49-F238E27FC236}">
                  <a16:creationId xmlns:a16="http://schemas.microsoft.com/office/drawing/2014/main" id="{4C898C4D-E6E7-472D-93B0-5296CD68C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229"/>
              <a:ext cx="19" cy="16"/>
            </a:xfrm>
            <a:custGeom>
              <a:avLst/>
              <a:gdLst>
                <a:gd name="T0" fmla="*/ 84 w 9"/>
                <a:gd name="T1" fmla="*/ 0 h 7"/>
                <a:gd name="T2" fmla="*/ 36 w 9"/>
                <a:gd name="T3" fmla="*/ 85 h 7"/>
                <a:gd name="T4" fmla="*/ 68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5" y="0"/>
                    <a:pt x="1" y="3"/>
                    <a:pt x="4" y="7"/>
                  </a:cubicBezTo>
                  <a:cubicBezTo>
                    <a:pt x="0" y="4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9" name="Freeform 523">
              <a:extLst>
                <a:ext uri="{FF2B5EF4-FFF2-40B4-BE49-F238E27FC236}">
                  <a16:creationId xmlns:a16="http://schemas.microsoft.com/office/drawing/2014/main" id="{829BD02F-0343-48F9-8E0C-2DB5EF7DA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131"/>
              <a:ext cx="81" cy="55"/>
            </a:xfrm>
            <a:custGeom>
              <a:avLst/>
              <a:gdLst>
                <a:gd name="T0" fmla="*/ 0 w 37"/>
                <a:gd name="T1" fmla="*/ 33 h 25"/>
                <a:gd name="T2" fmla="*/ 221 w 37"/>
                <a:gd name="T3" fmla="*/ 53 h 25"/>
                <a:gd name="T4" fmla="*/ 387 w 37"/>
                <a:gd name="T5" fmla="*/ 266 h 25"/>
                <a:gd name="T6" fmla="*/ 210 w 37"/>
                <a:gd name="T7" fmla="*/ 73 h 25"/>
                <a:gd name="T8" fmla="*/ 33 w 37"/>
                <a:gd name="T9" fmla="*/ 3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5">
                  <a:moveTo>
                    <a:pt x="0" y="3"/>
                  </a:moveTo>
                  <a:cubicBezTo>
                    <a:pt x="5" y="0"/>
                    <a:pt x="16" y="3"/>
                    <a:pt x="21" y="5"/>
                  </a:cubicBezTo>
                  <a:cubicBezTo>
                    <a:pt x="29" y="9"/>
                    <a:pt x="34" y="16"/>
                    <a:pt x="37" y="25"/>
                  </a:cubicBezTo>
                  <a:cubicBezTo>
                    <a:pt x="31" y="18"/>
                    <a:pt x="27" y="11"/>
                    <a:pt x="20" y="7"/>
                  </a:cubicBezTo>
                  <a:cubicBezTo>
                    <a:pt x="17" y="5"/>
                    <a:pt x="5" y="1"/>
                    <a:pt x="3" y="3"/>
                  </a:cubicBezTo>
                </a:path>
              </a:pathLst>
            </a:custGeom>
            <a:solidFill>
              <a:srgbClr val="E28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70" name="Freeform 524">
              <a:extLst>
                <a:ext uri="{FF2B5EF4-FFF2-40B4-BE49-F238E27FC236}">
                  <a16:creationId xmlns:a16="http://schemas.microsoft.com/office/drawing/2014/main" id="{7934AC5C-5A88-419F-9E36-8C21AD5D4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2131"/>
              <a:ext cx="46" cy="57"/>
            </a:xfrm>
            <a:custGeom>
              <a:avLst/>
              <a:gdLst>
                <a:gd name="T0" fmla="*/ 221 w 21"/>
                <a:gd name="T1" fmla="*/ 0 h 26"/>
                <a:gd name="T2" fmla="*/ 9 w 21"/>
                <a:gd name="T3" fmla="*/ 274 h 26"/>
                <a:gd name="T4" fmla="*/ 210 w 21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6">
                  <a:moveTo>
                    <a:pt x="21" y="0"/>
                  </a:moveTo>
                  <a:cubicBezTo>
                    <a:pt x="10" y="1"/>
                    <a:pt x="0" y="15"/>
                    <a:pt x="1" y="26"/>
                  </a:cubicBezTo>
                  <a:cubicBezTo>
                    <a:pt x="1" y="17"/>
                    <a:pt x="12" y="3"/>
                    <a:pt x="20" y="0"/>
                  </a:cubicBezTo>
                </a:path>
              </a:pathLst>
            </a:custGeom>
            <a:solidFill>
              <a:srgbClr val="E28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71" name="Freeform 525">
              <a:extLst>
                <a:ext uri="{FF2B5EF4-FFF2-40B4-BE49-F238E27FC236}">
                  <a16:creationId xmlns:a16="http://schemas.microsoft.com/office/drawing/2014/main" id="{EBED60B5-51BD-40D8-9C33-C5FD8849E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135"/>
              <a:ext cx="46" cy="35"/>
            </a:xfrm>
            <a:custGeom>
              <a:avLst/>
              <a:gdLst>
                <a:gd name="T0" fmla="*/ 0 w 21"/>
                <a:gd name="T1" fmla="*/ 0 h 16"/>
                <a:gd name="T2" fmla="*/ 221 w 21"/>
                <a:gd name="T3" fmla="*/ 168 h 16"/>
                <a:gd name="T4" fmla="*/ 9 w 21"/>
                <a:gd name="T5" fmla="*/ 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0" y="0"/>
                  </a:moveTo>
                  <a:cubicBezTo>
                    <a:pt x="8" y="2"/>
                    <a:pt x="19" y="7"/>
                    <a:pt x="21" y="16"/>
                  </a:cubicBezTo>
                  <a:cubicBezTo>
                    <a:pt x="15" y="11"/>
                    <a:pt x="10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72" name="Freeform 526">
              <a:extLst>
                <a:ext uri="{FF2B5EF4-FFF2-40B4-BE49-F238E27FC236}">
                  <a16:creationId xmlns:a16="http://schemas.microsoft.com/office/drawing/2014/main" id="{AD5D1799-07DB-4D79-8F05-90F835BDD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131"/>
              <a:ext cx="30" cy="39"/>
            </a:xfrm>
            <a:custGeom>
              <a:avLst/>
              <a:gdLst>
                <a:gd name="T0" fmla="*/ 137 w 14"/>
                <a:gd name="T1" fmla="*/ 9 h 18"/>
                <a:gd name="T2" fmla="*/ 0 w 14"/>
                <a:gd name="T3" fmla="*/ 184 h 18"/>
                <a:gd name="T4" fmla="*/ 129 w 14"/>
                <a:gd name="T5" fmla="*/ 2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14" y="1"/>
                  </a:moveTo>
                  <a:cubicBezTo>
                    <a:pt x="6" y="0"/>
                    <a:pt x="2" y="12"/>
                    <a:pt x="0" y="18"/>
                  </a:cubicBezTo>
                  <a:cubicBezTo>
                    <a:pt x="0" y="13"/>
                    <a:pt x="8" y="5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73" name="Oval 527">
              <a:extLst>
                <a:ext uri="{FF2B5EF4-FFF2-40B4-BE49-F238E27FC236}">
                  <a16:creationId xmlns:a16="http://schemas.microsoft.com/office/drawing/2014/main" id="{17159FB8-2E83-4BBB-98E1-B1A46E2A9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17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74" name="Oval 528">
              <a:extLst>
                <a:ext uri="{FF2B5EF4-FFF2-40B4-BE49-F238E27FC236}">
                  <a16:creationId xmlns:a16="http://schemas.microsoft.com/office/drawing/2014/main" id="{BC211F92-9257-48F8-A981-420B6D1DE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219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75" name="Oval 529">
              <a:extLst>
                <a:ext uri="{FF2B5EF4-FFF2-40B4-BE49-F238E27FC236}">
                  <a16:creationId xmlns:a16="http://schemas.microsoft.com/office/drawing/2014/main" id="{6585182C-87C6-48C2-BC45-8EF784D96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" y="2129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76" name="Oval 530">
              <a:extLst>
                <a:ext uri="{FF2B5EF4-FFF2-40B4-BE49-F238E27FC236}">
                  <a16:creationId xmlns:a16="http://schemas.microsoft.com/office/drawing/2014/main" id="{00C564C8-F1EE-4452-B879-970C88133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2129"/>
              <a:ext cx="8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77" name="Oval 531">
              <a:extLst>
                <a:ext uri="{FF2B5EF4-FFF2-40B4-BE49-F238E27FC236}">
                  <a16:creationId xmlns:a16="http://schemas.microsoft.com/office/drawing/2014/main" id="{4FD89038-76A0-43B0-9C6A-D77104FD2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2" y="2137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78" name="Oval 532">
              <a:extLst>
                <a:ext uri="{FF2B5EF4-FFF2-40B4-BE49-F238E27FC236}">
                  <a16:creationId xmlns:a16="http://schemas.microsoft.com/office/drawing/2014/main" id="{82FFD031-094C-4C9A-B1D4-7FDE847CC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214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79" name="Oval 533">
              <a:extLst>
                <a:ext uri="{FF2B5EF4-FFF2-40B4-BE49-F238E27FC236}">
                  <a16:creationId xmlns:a16="http://schemas.microsoft.com/office/drawing/2014/main" id="{E195AC05-F3C1-420F-952B-1C0F9433B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5" y="2142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80" name="Oval 534">
              <a:extLst>
                <a:ext uri="{FF2B5EF4-FFF2-40B4-BE49-F238E27FC236}">
                  <a16:creationId xmlns:a16="http://schemas.microsoft.com/office/drawing/2014/main" id="{F0BCD4D8-AC08-4D8A-8951-1D3D895DD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222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81" name="Oval 535">
              <a:extLst>
                <a:ext uri="{FF2B5EF4-FFF2-40B4-BE49-F238E27FC236}">
                  <a16:creationId xmlns:a16="http://schemas.microsoft.com/office/drawing/2014/main" id="{2E061A3E-1DAB-4927-B0A9-89E96E4A3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222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82" name="Freeform 536">
              <a:extLst>
                <a:ext uri="{FF2B5EF4-FFF2-40B4-BE49-F238E27FC236}">
                  <a16:creationId xmlns:a16="http://schemas.microsoft.com/office/drawing/2014/main" id="{6A826939-AEC3-4BD3-B7D0-C772333CA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100"/>
              <a:ext cx="70" cy="88"/>
            </a:xfrm>
            <a:custGeom>
              <a:avLst/>
              <a:gdLst>
                <a:gd name="T0" fmla="*/ 20 w 32"/>
                <a:gd name="T1" fmla="*/ 383 h 40"/>
                <a:gd name="T2" fmla="*/ 221 w 32"/>
                <a:gd name="T3" fmla="*/ 213 h 40"/>
                <a:gd name="T4" fmla="*/ 282 w 32"/>
                <a:gd name="T5" fmla="*/ 339 h 40"/>
                <a:gd name="T6" fmla="*/ 326 w 32"/>
                <a:gd name="T7" fmla="*/ 427 h 40"/>
                <a:gd name="T8" fmla="*/ 315 w 32"/>
                <a:gd name="T9" fmla="*/ 275 h 40"/>
                <a:gd name="T10" fmla="*/ 221 w 32"/>
                <a:gd name="T11" fmla="*/ 117 h 40"/>
                <a:gd name="T12" fmla="*/ 0 w 32"/>
                <a:gd name="T13" fmla="*/ 35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40">
                  <a:moveTo>
                    <a:pt x="2" y="36"/>
                  </a:moveTo>
                  <a:cubicBezTo>
                    <a:pt x="2" y="28"/>
                    <a:pt x="12" y="12"/>
                    <a:pt x="21" y="20"/>
                  </a:cubicBezTo>
                  <a:cubicBezTo>
                    <a:pt x="25" y="23"/>
                    <a:pt x="26" y="27"/>
                    <a:pt x="27" y="32"/>
                  </a:cubicBezTo>
                  <a:cubicBezTo>
                    <a:pt x="28" y="34"/>
                    <a:pt x="28" y="39"/>
                    <a:pt x="31" y="40"/>
                  </a:cubicBezTo>
                  <a:cubicBezTo>
                    <a:pt x="32" y="37"/>
                    <a:pt x="31" y="29"/>
                    <a:pt x="30" y="26"/>
                  </a:cubicBezTo>
                  <a:cubicBezTo>
                    <a:pt x="30" y="19"/>
                    <a:pt x="26" y="15"/>
                    <a:pt x="21" y="11"/>
                  </a:cubicBezTo>
                  <a:cubicBezTo>
                    <a:pt x="8" y="0"/>
                    <a:pt x="0" y="23"/>
                    <a:pt x="0" y="33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83" name="Freeform 537">
              <a:extLst>
                <a:ext uri="{FF2B5EF4-FFF2-40B4-BE49-F238E27FC236}">
                  <a16:creationId xmlns:a16="http://schemas.microsoft.com/office/drawing/2014/main" id="{C2EE4DCD-8190-4547-86C3-243CAE218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124"/>
              <a:ext cx="41" cy="27"/>
            </a:xfrm>
            <a:custGeom>
              <a:avLst/>
              <a:gdLst>
                <a:gd name="T0" fmla="*/ 0 w 19"/>
                <a:gd name="T1" fmla="*/ 117 h 12"/>
                <a:gd name="T2" fmla="*/ 190 w 19"/>
                <a:gd name="T3" fmla="*/ 137 h 12"/>
                <a:gd name="T4" fmla="*/ 88 w 19"/>
                <a:gd name="T5" fmla="*/ 0 h 12"/>
                <a:gd name="T6" fmla="*/ 9 w 19"/>
                <a:gd name="T7" fmla="*/ 8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2">
                  <a:moveTo>
                    <a:pt x="0" y="10"/>
                  </a:moveTo>
                  <a:cubicBezTo>
                    <a:pt x="5" y="1"/>
                    <a:pt x="15" y="6"/>
                    <a:pt x="19" y="12"/>
                  </a:cubicBezTo>
                  <a:cubicBezTo>
                    <a:pt x="17" y="7"/>
                    <a:pt x="15" y="1"/>
                    <a:pt x="9" y="0"/>
                  </a:cubicBezTo>
                  <a:cubicBezTo>
                    <a:pt x="5" y="0"/>
                    <a:pt x="2" y="3"/>
                    <a:pt x="1" y="7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84" name="Freeform 538">
              <a:extLst>
                <a:ext uri="{FF2B5EF4-FFF2-40B4-BE49-F238E27FC236}">
                  <a16:creationId xmlns:a16="http://schemas.microsoft.com/office/drawing/2014/main" id="{AE8704FE-0D01-4E47-9172-EFA7BBA54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192"/>
              <a:ext cx="166" cy="114"/>
            </a:xfrm>
            <a:custGeom>
              <a:avLst/>
              <a:gdLst>
                <a:gd name="T0" fmla="*/ 0 w 76"/>
                <a:gd name="T1" fmla="*/ 0 h 52"/>
                <a:gd name="T2" fmla="*/ 61 w 76"/>
                <a:gd name="T3" fmla="*/ 149 h 52"/>
                <a:gd name="T4" fmla="*/ 149 w 76"/>
                <a:gd name="T5" fmla="*/ 265 h 52"/>
                <a:gd name="T6" fmla="*/ 334 w 76"/>
                <a:gd name="T7" fmla="*/ 423 h 52"/>
                <a:gd name="T8" fmla="*/ 721 w 76"/>
                <a:gd name="T9" fmla="*/ 504 h 52"/>
                <a:gd name="T10" fmla="*/ 793 w 76"/>
                <a:gd name="T11" fmla="*/ 485 h 52"/>
                <a:gd name="T12" fmla="*/ 688 w 76"/>
                <a:gd name="T13" fmla="*/ 476 h 52"/>
                <a:gd name="T14" fmla="*/ 520 w 76"/>
                <a:gd name="T15" fmla="*/ 414 h 52"/>
                <a:gd name="T16" fmla="*/ 262 w 76"/>
                <a:gd name="T17" fmla="*/ 274 h 52"/>
                <a:gd name="T18" fmla="*/ 96 w 76"/>
                <a:gd name="T19" fmla="*/ 105 h 52"/>
                <a:gd name="T20" fmla="*/ 33 w 76"/>
                <a:gd name="T21" fmla="*/ 53 h 52"/>
                <a:gd name="T22" fmla="*/ 0 w 76"/>
                <a:gd name="T23" fmla="*/ 0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52">
                  <a:moveTo>
                    <a:pt x="0" y="0"/>
                  </a:moveTo>
                  <a:cubicBezTo>
                    <a:pt x="2" y="5"/>
                    <a:pt x="3" y="10"/>
                    <a:pt x="6" y="14"/>
                  </a:cubicBezTo>
                  <a:cubicBezTo>
                    <a:pt x="8" y="18"/>
                    <a:pt x="11" y="22"/>
                    <a:pt x="14" y="25"/>
                  </a:cubicBezTo>
                  <a:cubicBezTo>
                    <a:pt x="19" y="30"/>
                    <a:pt x="25" y="37"/>
                    <a:pt x="32" y="40"/>
                  </a:cubicBezTo>
                  <a:cubicBezTo>
                    <a:pt x="42" y="46"/>
                    <a:pt x="57" y="52"/>
                    <a:pt x="69" y="48"/>
                  </a:cubicBezTo>
                  <a:cubicBezTo>
                    <a:pt x="71" y="47"/>
                    <a:pt x="73" y="47"/>
                    <a:pt x="76" y="46"/>
                  </a:cubicBezTo>
                  <a:cubicBezTo>
                    <a:pt x="74" y="47"/>
                    <a:pt x="69" y="46"/>
                    <a:pt x="66" y="45"/>
                  </a:cubicBezTo>
                  <a:cubicBezTo>
                    <a:pt x="61" y="44"/>
                    <a:pt x="55" y="42"/>
                    <a:pt x="50" y="39"/>
                  </a:cubicBezTo>
                  <a:cubicBezTo>
                    <a:pt x="41" y="36"/>
                    <a:pt x="32" y="32"/>
                    <a:pt x="25" y="26"/>
                  </a:cubicBezTo>
                  <a:cubicBezTo>
                    <a:pt x="19" y="21"/>
                    <a:pt x="14" y="15"/>
                    <a:pt x="9" y="10"/>
                  </a:cubicBezTo>
                  <a:cubicBezTo>
                    <a:pt x="7" y="8"/>
                    <a:pt x="5" y="6"/>
                    <a:pt x="3" y="5"/>
                  </a:cubicBezTo>
                  <a:cubicBezTo>
                    <a:pt x="2" y="3"/>
                    <a:pt x="1" y="2"/>
                    <a:pt x="0" y="0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85" name="Freeform 539">
              <a:extLst>
                <a:ext uri="{FF2B5EF4-FFF2-40B4-BE49-F238E27FC236}">
                  <a16:creationId xmlns:a16="http://schemas.microsoft.com/office/drawing/2014/main" id="{1BFB650C-2D20-4379-88A3-0444A4F38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227"/>
              <a:ext cx="85" cy="66"/>
            </a:xfrm>
            <a:custGeom>
              <a:avLst/>
              <a:gdLst>
                <a:gd name="T0" fmla="*/ 0 w 39"/>
                <a:gd name="T1" fmla="*/ 0 h 30"/>
                <a:gd name="T2" fmla="*/ 218 w 39"/>
                <a:gd name="T3" fmla="*/ 233 h 30"/>
                <a:gd name="T4" fmla="*/ 403 w 39"/>
                <a:gd name="T5" fmla="*/ 319 h 30"/>
                <a:gd name="T6" fmla="*/ 246 w 39"/>
                <a:gd name="T7" fmla="*/ 213 h 30"/>
                <a:gd name="T8" fmla="*/ 157 w 39"/>
                <a:gd name="T9" fmla="*/ 141 h 30"/>
                <a:gd name="T10" fmla="*/ 33 w 39"/>
                <a:gd name="T11" fmla="*/ 2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0">
                  <a:moveTo>
                    <a:pt x="0" y="0"/>
                  </a:moveTo>
                  <a:cubicBezTo>
                    <a:pt x="5" y="8"/>
                    <a:pt x="13" y="17"/>
                    <a:pt x="21" y="22"/>
                  </a:cubicBezTo>
                  <a:cubicBezTo>
                    <a:pt x="26" y="25"/>
                    <a:pt x="33" y="27"/>
                    <a:pt x="39" y="30"/>
                  </a:cubicBezTo>
                  <a:cubicBezTo>
                    <a:pt x="34" y="27"/>
                    <a:pt x="29" y="24"/>
                    <a:pt x="24" y="20"/>
                  </a:cubicBezTo>
                  <a:cubicBezTo>
                    <a:pt x="21" y="17"/>
                    <a:pt x="18" y="15"/>
                    <a:pt x="15" y="13"/>
                  </a:cubicBezTo>
                  <a:cubicBezTo>
                    <a:pt x="11" y="10"/>
                    <a:pt x="5" y="7"/>
                    <a:pt x="3" y="2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86" name="Freeform 540">
              <a:extLst>
                <a:ext uri="{FF2B5EF4-FFF2-40B4-BE49-F238E27FC236}">
                  <a16:creationId xmlns:a16="http://schemas.microsoft.com/office/drawing/2014/main" id="{64E34E74-9604-4F96-A79E-34043902E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216"/>
              <a:ext cx="81" cy="51"/>
            </a:xfrm>
            <a:custGeom>
              <a:avLst/>
              <a:gdLst>
                <a:gd name="T0" fmla="*/ 355 w 37"/>
                <a:gd name="T1" fmla="*/ 44 h 23"/>
                <a:gd name="T2" fmla="*/ 186 w 37"/>
                <a:gd name="T3" fmla="*/ 109 h 23"/>
                <a:gd name="T4" fmla="*/ 387 w 37"/>
                <a:gd name="T5" fmla="*/ 231 h 23"/>
                <a:gd name="T6" fmla="*/ 20 w 37"/>
                <a:gd name="T7" fmla="*/ 118 h 23"/>
                <a:gd name="T8" fmla="*/ 169 w 37"/>
                <a:gd name="T9" fmla="*/ 0 h 23"/>
                <a:gd name="T10" fmla="*/ 335 w 37"/>
                <a:gd name="T11" fmla="*/ 4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3">
                  <a:moveTo>
                    <a:pt x="34" y="4"/>
                  </a:moveTo>
                  <a:cubicBezTo>
                    <a:pt x="30" y="3"/>
                    <a:pt x="18" y="4"/>
                    <a:pt x="18" y="10"/>
                  </a:cubicBezTo>
                  <a:cubicBezTo>
                    <a:pt x="17" y="17"/>
                    <a:pt x="32" y="19"/>
                    <a:pt x="37" y="21"/>
                  </a:cubicBezTo>
                  <a:cubicBezTo>
                    <a:pt x="28" y="21"/>
                    <a:pt x="5" y="23"/>
                    <a:pt x="2" y="11"/>
                  </a:cubicBezTo>
                  <a:cubicBezTo>
                    <a:pt x="0" y="3"/>
                    <a:pt x="10" y="0"/>
                    <a:pt x="16" y="0"/>
                  </a:cubicBezTo>
                  <a:cubicBezTo>
                    <a:pt x="21" y="0"/>
                    <a:pt x="26" y="4"/>
                    <a:pt x="32" y="4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87" name="Freeform 541">
              <a:extLst>
                <a:ext uri="{FF2B5EF4-FFF2-40B4-BE49-F238E27FC236}">
                  <a16:creationId xmlns:a16="http://schemas.microsoft.com/office/drawing/2014/main" id="{5FD9B1FA-708A-4BDF-9C97-E8CAB8307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225"/>
              <a:ext cx="20" cy="24"/>
            </a:xfrm>
            <a:custGeom>
              <a:avLst/>
              <a:gdLst>
                <a:gd name="T0" fmla="*/ 98 w 9"/>
                <a:gd name="T1" fmla="*/ 0 h 11"/>
                <a:gd name="T2" fmla="*/ 80 w 9"/>
                <a:gd name="T3" fmla="*/ 113 h 11"/>
                <a:gd name="T4" fmla="*/ 0 w 9"/>
                <a:gd name="T5" fmla="*/ 61 h 11"/>
                <a:gd name="T6" fmla="*/ 89 w 9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4" y="3"/>
                    <a:pt x="2" y="7"/>
                    <a:pt x="7" y="11"/>
                  </a:cubicBezTo>
                  <a:cubicBezTo>
                    <a:pt x="4" y="10"/>
                    <a:pt x="1" y="8"/>
                    <a:pt x="0" y="6"/>
                  </a:cubicBezTo>
                  <a:cubicBezTo>
                    <a:pt x="0" y="1"/>
                    <a:pt x="5" y="1"/>
                    <a:pt x="8" y="2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88" name="Freeform 542">
              <a:extLst>
                <a:ext uri="{FF2B5EF4-FFF2-40B4-BE49-F238E27FC236}">
                  <a16:creationId xmlns:a16="http://schemas.microsoft.com/office/drawing/2014/main" id="{16F4A36A-193C-4089-B88C-CF181CDF1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129"/>
              <a:ext cx="26" cy="15"/>
            </a:xfrm>
            <a:custGeom>
              <a:avLst/>
              <a:gdLst>
                <a:gd name="T0" fmla="*/ 0 w 12"/>
                <a:gd name="T1" fmla="*/ 41 h 7"/>
                <a:gd name="T2" fmla="*/ 121 w 12"/>
                <a:gd name="T3" fmla="*/ 69 h 7"/>
                <a:gd name="T4" fmla="*/ 72 w 12"/>
                <a:gd name="T5" fmla="*/ 9 h 7"/>
                <a:gd name="T6" fmla="*/ 9 w 12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0" y="4"/>
                  </a:moveTo>
                  <a:cubicBezTo>
                    <a:pt x="5" y="0"/>
                    <a:pt x="8" y="4"/>
                    <a:pt x="12" y="7"/>
                  </a:cubicBezTo>
                  <a:cubicBezTo>
                    <a:pt x="10" y="5"/>
                    <a:pt x="10" y="2"/>
                    <a:pt x="7" y="1"/>
                  </a:cubicBezTo>
                  <a:cubicBezTo>
                    <a:pt x="4" y="0"/>
                    <a:pt x="3" y="2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89" name="Freeform 543">
              <a:extLst>
                <a:ext uri="{FF2B5EF4-FFF2-40B4-BE49-F238E27FC236}">
                  <a16:creationId xmlns:a16="http://schemas.microsoft.com/office/drawing/2014/main" id="{F77B6FBA-AF65-40C2-825C-50C1ECC0D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2085"/>
              <a:ext cx="190" cy="144"/>
            </a:xfrm>
            <a:custGeom>
              <a:avLst/>
              <a:gdLst>
                <a:gd name="T0" fmla="*/ 249 w 87"/>
                <a:gd name="T1" fmla="*/ 0 h 66"/>
                <a:gd name="T2" fmla="*/ 44 w 87"/>
                <a:gd name="T3" fmla="*/ 209 h 66"/>
                <a:gd name="T4" fmla="*/ 157 w 87"/>
                <a:gd name="T5" fmla="*/ 539 h 66"/>
                <a:gd name="T6" fmla="*/ 271 w 87"/>
                <a:gd name="T7" fmla="*/ 652 h 66"/>
                <a:gd name="T8" fmla="*/ 363 w 87"/>
                <a:gd name="T9" fmla="*/ 613 h 66"/>
                <a:gd name="T10" fmla="*/ 686 w 87"/>
                <a:gd name="T11" fmla="*/ 519 h 66"/>
                <a:gd name="T12" fmla="*/ 500 w 87"/>
                <a:gd name="T13" fmla="*/ 96 h 66"/>
                <a:gd name="T14" fmla="*/ 249 w 87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66">
                  <a:moveTo>
                    <a:pt x="24" y="0"/>
                  </a:moveTo>
                  <a:cubicBezTo>
                    <a:pt x="15" y="0"/>
                    <a:pt x="7" y="12"/>
                    <a:pt x="4" y="20"/>
                  </a:cubicBezTo>
                  <a:cubicBezTo>
                    <a:pt x="0" y="31"/>
                    <a:pt x="8" y="43"/>
                    <a:pt x="15" y="52"/>
                  </a:cubicBezTo>
                  <a:cubicBezTo>
                    <a:pt x="18" y="56"/>
                    <a:pt x="21" y="61"/>
                    <a:pt x="26" y="63"/>
                  </a:cubicBezTo>
                  <a:cubicBezTo>
                    <a:pt x="31" y="66"/>
                    <a:pt x="31" y="63"/>
                    <a:pt x="35" y="59"/>
                  </a:cubicBezTo>
                  <a:cubicBezTo>
                    <a:pt x="44" y="49"/>
                    <a:pt x="55" y="55"/>
                    <a:pt x="66" y="50"/>
                  </a:cubicBezTo>
                  <a:cubicBezTo>
                    <a:pt x="87" y="41"/>
                    <a:pt x="58" y="15"/>
                    <a:pt x="48" y="9"/>
                  </a:cubicBezTo>
                  <a:cubicBezTo>
                    <a:pt x="40" y="5"/>
                    <a:pt x="31" y="2"/>
                    <a:pt x="24" y="0"/>
                  </a:cubicBezTo>
                </a:path>
              </a:pathLst>
            </a:custGeom>
            <a:solidFill>
              <a:srgbClr val="E64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90" name="Freeform 544">
              <a:extLst>
                <a:ext uri="{FF2B5EF4-FFF2-40B4-BE49-F238E27FC236}">
                  <a16:creationId xmlns:a16="http://schemas.microsoft.com/office/drawing/2014/main" id="{0C885358-EDF9-4DC3-91A5-BC7512078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144"/>
              <a:ext cx="96" cy="53"/>
            </a:xfrm>
            <a:custGeom>
              <a:avLst/>
              <a:gdLst>
                <a:gd name="T0" fmla="*/ 33 w 44"/>
                <a:gd name="T1" fmla="*/ 88 h 24"/>
                <a:gd name="T2" fmla="*/ 157 w 44"/>
                <a:gd name="T3" fmla="*/ 239 h 24"/>
                <a:gd name="T4" fmla="*/ 271 w 44"/>
                <a:gd name="T5" fmla="*/ 186 h 24"/>
                <a:gd name="T6" fmla="*/ 395 w 44"/>
                <a:gd name="T7" fmla="*/ 161 h 24"/>
                <a:gd name="T8" fmla="*/ 310 w 44"/>
                <a:gd name="T9" fmla="*/ 20 h 24"/>
                <a:gd name="T10" fmla="*/ 113 w 44"/>
                <a:gd name="T11" fmla="*/ 7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24">
                  <a:moveTo>
                    <a:pt x="3" y="8"/>
                  </a:moveTo>
                  <a:cubicBezTo>
                    <a:pt x="0" y="15"/>
                    <a:pt x="8" y="24"/>
                    <a:pt x="15" y="22"/>
                  </a:cubicBezTo>
                  <a:cubicBezTo>
                    <a:pt x="19" y="21"/>
                    <a:pt x="22" y="18"/>
                    <a:pt x="26" y="17"/>
                  </a:cubicBezTo>
                  <a:cubicBezTo>
                    <a:pt x="29" y="16"/>
                    <a:pt x="35" y="18"/>
                    <a:pt x="38" y="15"/>
                  </a:cubicBezTo>
                  <a:cubicBezTo>
                    <a:pt x="44" y="10"/>
                    <a:pt x="35" y="4"/>
                    <a:pt x="30" y="2"/>
                  </a:cubicBezTo>
                  <a:cubicBezTo>
                    <a:pt x="24" y="0"/>
                    <a:pt x="16" y="4"/>
                    <a:pt x="11" y="7"/>
                  </a:cubicBezTo>
                </a:path>
              </a:pathLst>
            </a:custGeom>
            <a:solidFill>
              <a:srgbClr val="E75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91" name="Oval 545">
              <a:extLst>
                <a:ext uri="{FF2B5EF4-FFF2-40B4-BE49-F238E27FC236}">
                  <a16:creationId xmlns:a16="http://schemas.microsoft.com/office/drawing/2014/main" id="{7B836942-6F01-41D4-BBD7-167BD39B9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0" y="2135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92" name="Oval 546">
              <a:extLst>
                <a:ext uri="{FF2B5EF4-FFF2-40B4-BE49-F238E27FC236}">
                  <a16:creationId xmlns:a16="http://schemas.microsoft.com/office/drawing/2014/main" id="{8541DB03-DB28-4057-ACB6-00023BE30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" y="2146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93" name="Oval 547">
              <a:extLst>
                <a:ext uri="{FF2B5EF4-FFF2-40B4-BE49-F238E27FC236}">
                  <a16:creationId xmlns:a16="http://schemas.microsoft.com/office/drawing/2014/main" id="{E3F489DC-85E5-4BA0-8DBA-FC312489F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5" y="2140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94" name="Oval 548">
              <a:extLst>
                <a:ext uri="{FF2B5EF4-FFF2-40B4-BE49-F238E27FC236}">
                  <a16:creationId xmlns:a16="http://schemas.microsoft.com/office/drawing/2014/main" id="{3A8FC105-1AC0-4962-9A53-7C1AFB1BB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2225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95" name="Oval 549">
              <a:extLst>
                <a:ext uri="{FF2B5EF4-FFF2-40B4-BE49-F238E27FC236}">
                  <a16:creationId xmlns:a16="http://schemas.microsoft.com/office/drawing/2014/main" id="{467C2126-7EF6-4322-9421-94732EB32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" y="222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96" name="Oval 550">
              <a:extLst>
                <a:ext uri="{FF2B5EF4-FFF2-40B4-BE49-F238E27FC236}">
                  <a16:creationId xmlns:a16="http://schemas.microsoft.com/office/drawing/2014/main" id="{B8D58F5E-3A4E-4DE4-AB13-45609742B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" y="2142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97" name="Oval 551">
              <a:extLst>
                <a:ext uri="{FF2B5EF4-FFF2-40B4-BE49-F238E27FC236}">
                  <a16:creationId xmlns:a16="http://schemas.microsoft.com/office/drawing/2014/main" id="{3F44EB44-563E-4C06-BD3D-59B4DCB5B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1" y="2159"/>
              <a:ext cx="19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98" name="Oval 552">
              <a:extLst>
                <a:ext uri="{FF2B5EF4-FFF2-40B4-BE49-F238E27FC236}">
                  <a16:creationId xmlns:a16="http://schemas.microsoft.com/office/drawing/2014/main" id="{4A73634E-6104-422C-89B9-DF8F3AE10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6" y="218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199" name="Oval 553">
              <a:extLst>
                <a:ext uri="{FF2B5EF4-FFF2-40B4-BE49-F238E27FC236}">
                  <a16:creationId xmlns:a16="http://schemas.microsoft.com/office/drawing/2014/main" id="{E26476A1-6112-43DA-8A19-92F098167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2" y="2081"/>
              <a:ext cx="11" cy="11"/>
            </a:xfrm>
            <a:prstGeom prst="ellipse">
              <a:avLst/>
            </a:pr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00" name="Oval 554">
              <a:extLst>
                <a:ext uri="{FF2B5EF4-FFF2-40B4-BE49-F238E27FC236}">
                  <a16:creationId xmlns:a16="http://schemas.microsoft.com/office/drawing/2014/main" id="{DA80CD20-950B-48D4-A3D0-3AAB467D0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8" y="2067"/>
              <a:ext cx="26" cy="25"/>
            </a:xfrm>
            <a:prstGeom prst="ellipse">
              <a:avLst/>
            </a:pr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01" name="Freeform 555">
              <a:extLst>
                <a:ext uri="{FF2B5EF4-FFF2-40B4-BE49-F238E27FC236}">
                  <a16:creationId xmlns:a16="http://schemas.microsoft.com/office/drawing/2014/main" id="{ABD634CD-D389-40D2-80B7-DAAE56735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923"/>
              <a:ext cx="194" cy="396"/>
            </a:xfrm>
            <a:custGeom>
              <a:avLst/>
              <a:gdLst>
                <a:gd name="T0" fmla="*/ 456 w 89"/>
                <a:gd name="T1" fmla="*/ 1781 h 181"/>
                <a:gd name="T2" fmla="*/ 571 w 89"/>
                <a:gd name="T3" fmla="*/ 1790 h 181"/>
                <a:gd name="T4" fmla="*/ 632 w 89"/>
                <a:gd name="T5" fmla="*/ 1685 h 181"/>
                <a:gd name="T6" fmla="*/ 676 w 89"/>
                <a:gd name="T7" fmla="*/ 1426 h 181"/>
                <a:gd name="T8" fmla="*/ 632 w 89"/>
                <a:gd name="T9" fmla="*/ 1225 h 181"/>
                <a:gd name="T10" fmla="*/ 310 w 89"/>
                <a:gd name="T11" fmla="*/ 971 h 181"/>
                <a:gd name="T12" fmla="*/ 133 w 89"/>
                <a:gd name="T13" fmla="*/ 757 h 181"/>
                <a:gd name="T14" fmla="*/ 81 w 89"/>
                <a:gd name="T15" fmla="*/ 431 h 181"/>
                <a:gd name="T16" fmla="*/ 81 w 89"/>
                <a:gd name="T17" fmla="*/ 125 h 181"/>
                <a:gd name="T18" fmla="*/ 395 w 89"/>
                <a:gd name="T19" fmla="*/ 20 h 181"/>
                <a:gd name="T20" fmla="*/ 665 w 89"/>
                <a:gd name="T21" fmla="*/ 116 h 181"/>
                <a:gd name="T22" fmla="*/ 809 w 89"/>
                <a:gd name="T23" fmla="*/ 254 h 181"/>
                <a:gd name="T24" fmla="*/ 878 w 89"/>
                <a:gd name="T25" fmla="*/ 459 h 181"/>
                <a:gd name="T26" fmla="*/ 826 w 89"/>
                <a:gd name="T27" fmla="*/ 669 h 181"/>
                <a:gd name="T28" fmla="*/ 889 w 89"/>
                <a:gd name="T29" fmla="*/ 934 h 181"/>
                <a:gd name="T30" fmla="*/ 728 w 89"/>
                <a:gd name="T31" fmla="*/ 1426 h 181"/>
                <a:gd name="T32" fmla="*/ 745 w 89"/>
                <a:gd name="T33" fmla="*/ 1676 h 181"/>
                <a:gd name="T34" fmla="*/ 850 w 89"/>
                <a:gd name="T35" fmla="*/ 1895 h 18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9" h="181">
                  <a:moveTo>
                    <a:pt x="44" y="170"/>
                  </a:moveTo>
                  <a:cubicBezTo>
                    <a:pt x="48" y="170"/>
                    <a:pt x="51" y="173"/>
                    <a:pt x="55" y="171"/>
                  </a:cubicBezTo>
                  <a:cubicBezTo>
                    <a:pt x="58" y="169"/>
                    <a:pt x="60" y="164"/>
                    <a:pt x="61" y="161"/>
                  </a:cubicBezTo>
                  <a:cubicBezTo>
                    <a:pt x="64" y="155"/>
                    <a:pt x="65" y="144"/>
                    <a:pt x="65" y="136"/>
                  </a:cubicBezTo>
                  <a:cubicBezTo>
                    <a:pt x="65" y="127"/>
                    <a:pt x="62" y="125"/>
                    <a:pt x="61" y="117"/>
                  </a:cubicBezTo>
                  <a:cubicBezTo>
                    <a:pt x="58" y="104"/>
                    <a:pt x="42" y="99"/>
                    <a:pt x="30" y="93"/>
                  </a:cubicBezTo>
                  <a:cubicBezTo>
                    <a:pt x="22" y="90"/>
                    <a:pt x="18" y="79"/>
                    <a:pt x="13" y="72"/>
                  </a:cubicBezTo>
                  <a:cubicBezTo>
                    <a:pt x="6" y="62"/>
                    <a:pt x="11" y="51"/>
                    <a:pt x="8" y="41"/>
                  </a:cubicBezTo>
                  <a:cubicBezTo>
                    <a:pt x="5" y="31"/>
                    <a:pt x="0" y="23"/>
                    <a:pt x="8" y="12"/>
                  </a:cubicBezTo>
                  <a:cubicBezTo>
                    <a:pt x="14" y="3"/>
                    <a:pt x="28" y="0"/>
                    <a:pt x="38" y="2"/>
                  </a:cubicBezTo>
                  <a:cubicBezTo>
                    <a:pt x="48" y="3"/>
                    <a:pt x="57" y="3"/>
                    <a:pt x="64" y="11"/>
                  </a:cubicBezTo>
                  <a:cubicBezTo>
                    <a:pt x="66" y="14"/>
                    <a:pt x="75" y="13"/>
                    <a:pt x="78" y="24"/>
                  </a:cubicBezTo>
                  <a:cubicBezTo>
                    <a:pt x="81" y="38"/>
                    <a:pt x="84" y="40"/>
                    <a:pt x="85" y="44"/>
                  </a:cubicBezTo>
                  <a:cubicBezTo>
                    <a:pt x="86" y="53"/>
                    <a:pt x="78" y="56"/>
                    <a:pt x="80" y="64"/>
                  </a:cubicBezTo>
                  <a:cubicBezTo>
                    <a:pt x="83" y="72"/>
                    <a:pt x="89" y="82"/>
                    <a:pt x="86" y="89"/>
                  </a:cubicBezTo>
                  <a:cubicBezTo>
                    <a:pt x="79" y="103"/>
                    <a:pt x="70" y="120"/>
                    <a:pt x="70" y="136"/>
                  </a:cubicBezTo>
                  <a:cubicBezTo>
                    <a:pt x="70" y="145"/>
                    <a:pt x="72" y="152"/>
                    <a:pt x="72" y="160"/>
                  </a:cubicBezTo>
                  <a:cubicBezTo>
                    <a:pt x="72" y="167"/>
                    <a:pt x="72" y="179"/>
                    <a:pt x="82" y="181"/>
                  </a:cubicBezTo>
                </a:path>
              </a:pathLst>
            </a:cu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02" name="Freeform 556">
              <a:extLst>
                <a:ext uri="{FF2B5EF4-FFF2-40B4-BE49-F238E27FC236}">
                  <a16:creationId xmlns:a16="http://schemas.microsoft.com/office/drawing/2014/main" id="{73848F39-7603-4BEF-A039-2B44BD980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923"/>
              <a:ext cx="197" cy="383"/>
            </a:xfrm>
            <a:custGeom>
              <a:avLst/>
              <a:gdLst>
                <a:gd name="T0" fmla="*/ 565 w 90"/>
                <a:gd name="T1" fmla="*/ 1781 h 175"/>
                <a:gd name="T2" fmla="*/ 641 w 90"/>
                <a:gd name="T3" fmla="*/ 1685 h 175"/>
                <a:gd name="T4" fmla="*/ 681 w 90"/>
                <a:gd name="T5" fmla="*/ 1427 h 175"/>
                <a:gd name="T6" fmla="*/ 641 w 90"/>
                <a:gd name="T7" fmla="*/ 1226 h 175"/>
                <a:gd name="T8" fmla="*/ 326 w 90"/>
                <a:gd name="T9" fmla="*/ 987 h 175"/>
                <a:gd name="T10" fmla="*/ 125 w 90"/>
                <a:gd name="T11" fmla="*/ 733 h 175"/>
                <a:gd name="T12" fmla="*/ 85 w 90"/>
                <a:gd name="T13" fmla="*/ 431 h 175"/>
                <a:gd name="T14" fmla="*/ 85 w 90"/>
                <a:gd name="T15" fmla="*/ 125 h 175"/>
                <a:gd name="T16" fmla="*/ 398 w 90"/>
                <a:gd name="T17" fmla="*/ 20 h 175"/>
                <a:gd name="T18" fmla="*/ 670 w 90"/>
                <a:gd name="T19" fmla="*/ 116 h 175"/>
                <a:gd name="T20" fmla="*/ 819 w 90"/>
                <a:gd name="T21" fmla="*/ 254 h 175"/>
                <a:gd name="T22" fmla="*/ 882 w 90"/>
                <a:gd name="T23" fmla="*/ 451 h 175"/>
                <a:gd name="T24" fmla="*/ 838 w 90"/>
                <a:gd name="T25" fmla="*/ 670 h 175"/>
                <a:gd name="T26" fmla="*/ 911 w 90"/>
                <a:gd name="T27" fmla="*/ 910 h 175"/>
                <a:gd name="T28" fmla="*/ 733 w 90"/>
                <a:gd name="T29" fmla="*/ 1427 h 175"/>
                <a:gd name="T30" fmla="*/ 757 w 90"/>
                <a:gd name="T31" fmla="*/ 1676 h 175"/>
                <a:gd name="T32" fmla="*/ 786 w 90"/>
                <a:gd name="T33" fmla="*/ 1834 h 17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0" h="175">
                  <a:moveTo>
                    <a:pt x="54" y="170"/>
                  </a:moveTo>
                  <a:cubicBezTo>
                    <a:pt x="58" y="170"/>
                    <a:pt x="60" y="164"/>
                    <a:pt x="61" y="161"/>
                  </a:cubicBezTo>
                  <a:cubicBezTo>
                    <a:pt x="64" y="155"/>
                    <a:pt x="65" y="144"/>
                    <a:pt x="65" y="136"/>
                  </a:cubicBezTo>
                  <a:cubicBezTo>
                    <a:pt x="65" y="127"/>
                    <a:pt x="62" y="125"/>
                    <a:pt x="61" y="117"/>
                  </a:cubicBezTo>
                  <a:cubicBezTo>
                    <a:pt x="58" y="104"/>
                    <a:pt x="43" y="99"/>
                    <a:pt x="31" y="94"/>
                  </a:cubicBezTo>
                  <a:cubicBezTo>
                    <a:pt x="22" y="90"/>
                    <a:pt x="18" y="78"/>
                    <a:pt x="12" y="70"/>
                  </a:cubicBezTo>
                  <a:cubicBezTo>
                    <a:pt x="5" y="61"/>
                    <a:pt x="11" y="51"/>
                    <a:pt x="8" y="41"/>
                  </a:cubicBezTo>
                  <a:cubicBezTo>
                    <a:pt x="5" y="31"/>
                    <a:pt x="0" y="23"/>
                    <a:pt x="8" y="12"/>
                  </a:cubicBezTo>
                  <a:cubicBezTo>
                    <a:pt x="14" y="3"/>
                    <a:pt x="28" y="0"/>
                    <a:pt x="38" y="2"/>
                  </a:cubicBezTo>
                  <a:cubicBezTo>
                    <a:pt x="48" y="3"/>
                    <a:pt x="57" y="3"/>
                    <a:pt x="64" y="11"/>
                  </a:cubicBezTo>
                  <a:cubicBezTo>
                    <a:pt x="66" y="14"/>
                    <a:pt x="75" y="13"/>
                    <a:pt x="78" y="24"/>
                  </a:cubicBezTo>
                  <a:cubicBezTo>
                    <a:pt x="81" y="38"/>
                    <a:pt x="83" y="39"/>
                    <a:pt x="84" y="43"/>
                  </a:cubicBezTo>
                  <a:cubicBezTo>
                    <a:pt x="86" y="52"/>
                    <a:pt x="78" y="56"/>
                    <a:pt x="80" y="64"/>
                  </a:cubicBezTo>
                  <a:cubicBezTo>
                    <a:pt x="83" y="72"/>
                    <a:pt x="90" y="81"/>
                    <a:pt x="87" y="87"/>
                  </a:cubicBezTo>
                  <a:cubicBezTo>
                    <a:pt x="79" y="102"/>
                    <a:pt x="70" y="120"/>
                    <a:pt x="70" y="136"/>
                  </a:cubicBezTo>
                  <a:cubicBezTo>
                    <a:pt x="70" y="145"/>
                    <a:pt x="72" y="152"/>
                    <a:pt x="72" y="160"/>
                  </a:cubicBezTo>
                  <a:cubicBezTo>
                    <a:pt x="72" y="164"/>
                    <a:pt x="72" y="171"/>
                    <a:pt x="75" y="175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03" name="Freeform 557">
              <a:extLst>
                <a:ext uri="{FF2B5EF4-FFF2-40B4-BE49-F238E27FC236}">
                  <a16:creationId xmlns:a16="http://schemas.microsoft.com/office/drawing/2014/main" id="{C22145F1-CC2A-47FA-AB87-3D415E116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1973"/>
              <a:ext cx="109" cy="311"/>
            </a:xfrm>
            <a:custGeom>
              <a:avLst/>
              <a:gdLst>
                <a:gd name="T0" fmla="*/ 323 w 50"/>
                <a:gd name="T1" fmla="*/ 1491 h 142"/>
                <a:gd name="T2" fmla="*/ 113 w 50"/>
                <a:gd name="T3" fmla="*/ 440 h 142"/>
                <a:gd name="T4" fmla="*/ 61 w 50"/>
                <a:gd name="T5" fmla="*/ 460 h 142"/>
                <a:gd name="T6" fmla="*/ 0 w 50"/>
                <a:gd name="T7" fmla="*/ 0 h 142"/>
                <a:gd name="T8" fmla="*/ 456 w 50"/>
                <a:gd name="T9" fmla="*/ 293 h 142"/>
                <a:gd name="T10" fmla="*/ 299 w 50"/>
                <a:gd name="T11" fmla="*/ 346 h 142"/>
                <a:gd name="T12" fmla="*/ 323 w 50"/>
                <a:gd name="T13" fmla="*/ 1491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42">
                  <a:moveTo>
                    <a:pt x="31" y="142"/>
                  </a:moveTo>
                  <a:cubicBezTo>
                    <a:pt x="31" y="142"/>
                    <a:pt x="50" y="96"/>
                    <a:pt x="11" y="42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49" y="85"/>
                    <a:pt x="31" y="142"/>
                  </a:cubicBezTo>
                  <a:close/>
                </a:path>
              </a:pathLst>
            </a:custGeom>
            <a:solidFill>
              <a:srgbClr val="E42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04" name="Freeform 558">
              <a:extLst>
                <a:ext uri="{FF2B5EF4-FFF2-40B4-BE49-F238E27FC236}">
                  <a16:creationId xmlns:a16="http://schemas.microsoft.com/office/drawing/2014/main" id="{1AD81F77-82B6-4B0B-A3A0-0A3BAA544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980"/>
              <a:ext cx="123" cy="304"/>
            </a:xfrm>
            <a:custGeom>
              <a:avLst/>
              <a:gdLst>
                <a:gd name="T0" fmla="*/ 424 w 56"/>
                <a:gd name="T1" fmla="*/ 1454 h 139"/>
                <a:gd name="T2" fmla="*/ 141 w 56"/>
                <a:gd name="T3" fmla="*/ 431 h 139"/>
                <a:gd name="T4" fmla="*/ 0 w 56"/>
                <a:gd name="T5" fmla="*/ 556 h 139"/>
                <a:gd name="T6" fmla="*/ 0 w 56"/>
                <a:gd name="T7" fmla="*/ 0 h 139"/>
                <a:gd name="T8" fmla="*/ 496 w 56"/>
                <a:gd name="T9" fmla="*/ 273 h 139"/>
                <a:gd name="T10" fmla="*/ 318 w 56"/>
                <a:gd name="T11" fmla="*/ 326 h 139"/>
                <a:gd name="T12" fmla="*/ 424 w 56"/>
                <a:gd name="T13" fmla="*/ 1454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39">
                  <a:moveTo>
                    <a:pt x="40" y="139"/>
                  </a:moveTo>
                  <a:cubicBezTo>
                    <a:pt x="40" y="139"/>
                    <a:pt x="56" y="92"/>
                    <a:pt x="13" y="41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54" y="82"/>
                    <a:pt x="40" y="139"/>
                  </a:cubicBezTo>
                  <a:close/>
                </a:path>
              </a:pathLst>
            </a:custGeom>
            <a:solidFill>
              <a:srgbClr val="87B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05" name="Freeform 559">
              <a:extLst>
                <a:ext uri="{FF2B5EF4-FFF2-40B4-BE49-F238E27FC236}">
                  <a16:creationId xmlns:a16="http://schemas.microsoft.com/office/drawing/2014/main" id="{5EB67B3E-46F4-4144-A979-5DEF38FED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980"/>
              <a:ext cx="123" cy="304"/>
            </a:xfrm>
            <a:custGeom>
              <a:avLst/>
              <a:gdLst>
                <a:gd name="T0" fmla="*/ 424 w 56"/>
                <a:gd name="T1" fmla="*/ 1454 h 139"/>
                <a:gd name="T2" fmla="*/ 141 w 56"/>
                <a:gd name="T3" fmla="*/ 431 h 139"/>
                <a:gd name="T4" fmla="*/ 0 w 56"/>
                <a:gd name="T5" fmla="*/ 556 h 139"/>
                <a:gd name="T6" fmla="*/ 0 w 56"/>
                <a:gd name="T7" fmla="*/ 0 h 139"/>
                <a:gd name="T8" fmla="*/ 496 w 56"/>
                <a:gd name="T9" fmla="*/ 273 h 139"/>
                <a:gd name="T10" fmla="*/ 318 w 56"/>
                <a:gd name="T11" fmla="*/ 326 h 139"/>
                <a:gd name="T12" fmla="*/ 424 w 56"/>
                <a:gd name="T13" fmla="*/ 1454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39">
                  <a:moveTo>
                    <a:pt x="40" y="139"/>
                  </a:moveTo>
                  <a:cubicBezTo>
                    <a:pt x="40" y="139"/>
                    <a:pt x="56" y="92"/>
                    <a:pt x="13" y="41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54" y="82"/>
                    <a:pt x="40" y="139"/>
                  </a:cubicBezTo>
                  <a:close/>
                </a:path>
              </a:pathLst>
            </a:custGeom>
            <a:noFill/>
            <a:ln w="6350" cap="flat">
              <a:solidFill>
                <a:srgbClr val="FC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06" name="Freeform 560">
              <a:extLst>
                <a:ext uri="{FF2B5EF4-FFF2-40B4-BE49-F238E27FC236}">
                  <a16:creationId xmlns:a16="http://schemas.microsoft.com/office/drawing/2014/main" id="{19634111-4F3D-462E-9642-CDF14DA4B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936"/>
              <a:ext cx="149" cy="86"/>
            </a:xfrm>
            <a:custGeom>
              <a:avLst/>
              <a:gdLst>
                <a:gd name="T0" fmla="*/ 20 w 68"/>
                <a:gd name="T1" fmla="*/ 181 h 39"/>
                <a:gd name="T2" fmla="*/ 318 w 68"/>
                <a:gd name="T3" fmla="*/ 9 h 39"/>
                <a:gd name="T4" fmla="*/ 592 w 68"/>
                <a:gd name="T5" fmla="*/ 161 h 39"/>
                <a:gd name="T6" fmla="*/ 662 w 68"/>
                <a:gd name="T7" fmla="*/ 291 h 39"/>
                <a:gd name="T8" fmla="*/ 662 w 68"/>
                <a:gd name="T9" fmla="*/ 384 h 39"/>
                <a:gd name="T10" fmla="*/ 528 w 68"/>
                <a:gd name="T11" fmla="*/ 205 h 39"/>
                <a:gd name="T12" fmla="*/ 379 w 68"/>
                <a:gd name="T13" fmla="*/ 88 h 39"/>
                <a:gd name="T14" fmla="*/ 177 w 68"/>
                <a:gd name="T15" fmla="*/ 108 h 39"/>
                <a:gd name="T16" fmla="*/ 125 w 68"/>
                <a:gd name="T17" fmla="*/ 150 h 39"/>
                <a:gd name="T18" fmla="*/ 96 w 68"/>
                <a:gd name="T19" fmla="*/ 205 h 39"/>
                <a:gd name="T20" fmla="*/ 44 w 68"/>
                <a:gd name="T21" fmla="*/ 194 h 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8" h="39">
                  <a:moveTo>
                    <a:pt x="2" y="17"/>
                  </a:moveTo>
                  <a:cubicBezTo>
                    <a:pt x="0" y="4"/>
                    <a:pt x="21" y="0"/>
                    <a:pt x="30" y="1"/>
                  </a:cubicBezTo>
                  <a:cubicBezTo>
                    <a:pt x="42" y="2"/>
                    <a:pt x="48" y="8"/>
                    <a:pt x="56" y="15"/>
                  </a:cubicBezTo>
                  <a:cubicBezTo>
                    <a:pt x="60" y="19"/>
                    <a:pt x="62" y="22"/>
                    <a:pt x="63" y="27"/>
                  </a:cubicBezTo>
                  <a:cubicBezTo>
                    <a:pt x="64" y="29"/>
                    <a:pt x="68" y="39"/>
                    <a:pt x="63" y="36"/>
                  </a:cubicBezTo>
                  <a:cubicBezTo>
                    <a:pt x="58" y="34"/>
                    <a:pt x="54" y="23"/>
                    <a:pt x="50" y="19"/>
                  </a:cubicBezTo>
                  <a:cubicBezTo>
                    <a:pt x="46" y="14"/>
                    <a:pt x="42" y="11"/>
                    <a:pt x="36" y="8"/>
                  </a:cubicBezTo>
                  <a:cubicBezTo>
                    <a:pt x="29" y="5"/>
                    <a:pt x="23" y="5"/>
                    <a:pt x="17" y="10"/>
                  </a:cubicBezTo>
                  <a:cubicBezTo>
                    <a:pt x="15" y="11"/>
                    <a:pt x="13" y="12"/>
                    <a:pt x="12" y="14"/>
                  </a:cubicBezTo>
                  <a:cubicBezTo>
                    <a:pt x="10" y="15"/>
                    <a:pt x="10" y="17"/>
                    <a:pt x="9" y="19"/>
                  </a:cubicBezTo>
                  <a:cubicBezTo>
                    <a:pt x="8" y="21"/>
                    <a:pt x="5" y="22"/>
                    <a:pt x="4" y="18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07" name="Freeform 561">
              <a:extLst>
                <a:ext uri="{FF2B5EF4-FFF2-40B4-BE49-F238E27FC236}">
                  <a16:creationId xmlns:a16="http://schemas.microsoft.com/office/drawing/2014/main" id="{FA6DFD6C-032C-4E2B-A724-2C888CE87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260"/>
              <a:ext cx="253" cy="236"/>
            </a:xfrm>
            <a:custGeom>
              <a:avLst/>
              <a:gdLst>
                <a:gd name="T0" fmla="*/ 238 w 116"/>
                <a:gd name="T1" fmla="*/ 9 h 108"/>
                <a:gd name="T2" fmla="*/ 105 w 116"/>
                <a:gd name="T3" fmla="*/ 249 h 108"/>
                <a:gd name="T4" fmla="*/ 33 w 116"/>
                <a:gd name="T5" fmla="*/ 315 h 108"/>
                <a:gd name="T6" fmla="*/ 148 w 116"/>
                <a:gd name="T7" fmla="*/ 363 h 108"/>
                <a:gd name="T8" fmla="*/ 246 w 116"/>
                <a:gd name="T9" fmla="*/ 448 h 108"/>
                <a:gd name="T10" fmla="*/ 414 w 116"/>
                <a:gd name="T11" fmla="*/ 616 h 108"/>
                <a:gd name="T12" fmla="*/ 641 w 116"/>
                <a:gd name="T13" fmla="*/ 697 h 108"/>
                <a:gd name="T14" fmla="*/ 942 w 116"/>
                <a:gd name="T15" fmla="*/ 865 h 108"/>
                <a:gd name="T16" fmla="*/ 1204 w 116"/>
                <a:gd name="T17" fmla="*/ 1128 h 108"/>
                <a:gd name="T18" fmla="*/ 1132 w 116"/>
                <a:gd name="T19" fmla="*/ 1031 h 108"/>
                <a:gd name="T20" fmla="*/ 1019 w 116"/>
                <a:gd name="T21" fmla="*/ 887 h 108"/>
                <a:gd name="T22" fmla="*/ 798 w 116"/>
                <a:gd name="T23" fmla="*/ 636 h 108"/>
                <a:gd name="T24" fmla="*/ 613 w 116"/>
                <a:gd name="T25" fmla="*/ 492 h 108"/>
                <a:gd name="T26" fmla="*/ 362 w 116"/>
                <a:gd name="T27" fmla="*/ 406 h 108"/>
                <a:gd name="T28" fmla="*/ 270 w 116"/>
                <a:gd name="T29" fmla="*/ 315 h 108"/>
                <a:gd name="T30" fmla="*/ 323 w 116"/>
                <a:gd name="T31" fmla="*/ 201 h 108"/>
                <a:gd name="T32" fmla="*/ 262 w 116"/>
                <a:gd name="T33" fmla="*/ 0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" h="108">
                  <a:moveTo>
                    <a:pt x="23" y="1"/>
                  </a:moveTo>
                  <a:cubicBezTo>
                    <a:pt x="32" y="12"/>
                    <a:pt x="20" y="22"/>
                    <a:pt x="10" y="24"/>
                  </a:cubicBezTo>
                  <a:cubicBezTo>
                    <a:pt x="7" y="25"/>
                    <a:pt x="0" y="25"/>
                    <a:pt x="3" y="30"/>
                  </a:cubicBezTo>
                  <a:cubicBezTo>
                    <a:pt x="5" y="32"/>
                    <a:pt x="11" y="34"/>
                    <a:pt x="14" y="35"/>
                  </a:cubicBezTo>
                  <a:cubicBezTo>
                    <a:pt x="18" y="37"/>
                    <a:pt x="21" y="40"/>
                    <a:pt x="24" y="43"/>
                  </a:cubicBezTo>
                  <a:cubicBezTo>
                    <a:pt x="30" y="48"/>
                    <a:pt x="35" y="54"/>
                    <a:pt x="40" y="59"/>
                  </a:cubicBezTo>
                  <a:cubicBezTo>
                    <a:pt x="48" y="65"/>
                    <a:pt x="54" y="65"/>
                    <a:pt x="62" y="67"/>
                  </a:cubicBezTo>
                  <a:cubicBezTo>
                    <a:pt x="74" y="70"/>
                    <a:pt x="83" y="75"/>
                    <a:pt x="91" y="83"/>
                  </a:cubicBezTo>
                  <a:cubicBezTo>
                    <a:pt x="99" y="91"/>
                    <a:pt x="106" y="103"/>
                    <a:pt x="116" y="108"/>
                  </a:cubicBezTo>
                  <a:cubicBezTo>
                    <a:pt x="113" y="106"/>
                    <a:pt x="112" y="102"/>
                    <a:pt x="109" y="99"/>
                  </a:cubicBezTo>
                  <a:cubicBezTo>
                    <a:pt x="106" y="94"/>
                    <a:pt x="102" y="90"/>
                    <a:pt x="98" y="85"/>
                  </a:cubicBezTo>
                  <a:cubicBezTo>
                    <a:pt x="92" y="77"/>
                    <a:pt x="84" y="69"/>
                    <a:pt x="77" y="61"/>
                  </a:cubicBezTo>
                  <a:cubicBezTo>
                    <a:pt x="71" y="56"/>
                    <a:pt x="66" y="50"/>
                    <a:pt x="59" y="47"/>
                  </a:cubicBezTo>
                  <a:cubicBezTo>
                    <a:pt x="51" y="43"/>
                    <a:pt x="43" y="44"/>
                    <a:pt x="35" y="39"/>
                  </a:cubicBezTo>
                  <a:cubicBezTo>
                    <a:pt x="33" y="37"/>
                    <a:pt x="27" y="33"/>
                    <a:pt x="26" y="30"/>
                  </a:cubicBezTo>
                  <a:cubicBezTo>
                    <a:pt x="25" y="25"/>
                    <a:pt x="29" y="23"/>
                    <a:pt x="31" y="19"/>
                  </a:cubicBezTo>
                  <a:cubicBezTo>
                    <a:pt x="35" y="11"/>
                    <a:pt x="29" y="7"/>
                    <a:pt x="25" y="0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08" name="Freeform 562">
              <a:extLst>
                <a:ext uri="{FF2B5EF4-FFF2-40B4-BE49-F238E27FC236}">
                  <a16:creationId xmlns:a16="http://schemas.microsoft.com/office/drawing/2014/main" id="{CB366E6B-E6A3-4794-8D0B-6A8949BE1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238"/>
              <a:ext cx="193" cy="144"/>
            </a:xfrm>
            <a:custGeom>
              <a:avLst/>
              <a:gdLst>
                <a:gd name="T0" fmla="*/ 886 w 88"/>
                <a:gd name="T1" fmla="*/ 290 h 66"/>
                <a:gd name="T2" fmla="*/ 790 w 88"/>
                <a:gd name="T3" fmla="*/ 310 h 66"/>
                <a:gd name="T4" fmla="*/ 665 w 88"/>
                <a:gd name="T5" fmla="*/ 262 h 66"/>
                <a:gd name="T6" fmla="*/ 443 w 88"/>
                <a:gd name="T7" fmla="*/ 133 h 66"/>
                <a:gd name="T8" fmla="*/ 202 w 88"/>
                <a:gd name="T9" fmla="*/ 61 h 66"/>
                <a:gd name="T10" fmla="*/ 0 w 88"/>
                <a:gd name="T11" fmla="*/ 0 h 66"/>
                <a:gd name="T12" fmla="*/ 379 w 88"/>
                <a:gd name="T13" fmla="*/ 218 h 66"/>
                <a:gd name="T14" fmla="*/ 636 w 88"/>
                <a:gd name="T15" fmla="*/ 334 h 66"/>
                <a:gd name="T16" fmla="*/ 726 w 88"/>
                <a:gd name="T17" fmla="*/ 423 h 66"/>
                <a:gd name="T18" fmla="*/ 779 w 88"/>
                <a:gd name="T19" fmla="*/ 519 h 66"/>
                <a:gd name="T20" fmla="*/ 895 w 88"/>
                <a:gd name="T21" fmla="*/ 685 h 66"/>
                <a:gd name="T22" fmla="*/ 855 w 88"/>
                <a:gd name="T23" fmla="*/ 439 h 66"/>
                <a:gd name="T24" fmla="*/ 866 w 88"/>
                <a:gd name="T25" fmla="*/ 351 h 66"/>
                <a:gd name="T26" fmla="*/ 886 w 88"/>
                <a:gd name="T27" fmla="*/ 281 h 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8" h="66">
                  <a:moveTo>
                    <a:pt x="84" y="28"/>
                  </a:moveTo>
                  <a:cubicBezTo>
                    <a:pt x="81" y="27"/>
                    <a:pt x="78" y="30"/>
                    <a:pt x="75" y="30"/>
                  </a:cubicBezTo>
                  <a:cubicBezTo>
                    <a:pt x="71" y="30"/>
                    <a:pt x="67" y="27"/>
                    <a:pt x="63" y="25"/>
                  </a:cubicBezTo>
                  <a:cubicBezTo>
                    <a:pt x="56" y="21"/>
                    <a:pt x="49" y="17"/>
                    <a:pt x="42" y="13"/>
                  </a:cubicBezTo>
                  <a:cubicBezTo>
                    <a:pt x="35" y="10"/>
                    <a:pt x="27" y="6"/>
                    <a:pt x="19" y="6"/>
                  </a:cubicBezTo>
                  <a:cubicBezTo>
                    <a:pt x="12" y="5"/>
                    <a:pt x="7" y="3"/>
                    <a:pt x="0" y="0"/>
                  </a:cubicBezTo>
                  <a:cubicBezTo>
                    <a:pt x="14" y="4"/>
                    <a:pt x="24" y="15"/>
                    <a:pt x="36" y="21"/>
                  </a:cubicBezTo>
                  <a:cubicBezTo>
                    <a:pt x="44" y="25"/>
                    <a:pt x="52" y="26"/>
                    <a:pt x="60" y="32"/>
                  </a:cubicBezTo>
                  <a:cubicBezTo>
                    <a:pt x="63" y="35"/>
                    <a:pt x="67" y="37"/>
                    <a:pt x="69" y="41"/>
                  </a:cubicBezTo>
                  <a:cubicBezTo>
                    <a:pt x="71" y="44"/>
                    <a:pt x="72" y="48"/>
                    <a:pt x="74" y="50"/>
                  </a:cubicBezTo>
                  <a:cubicBezTo>
                    <a:pt x="76" y="53"/>
                    <a:pt x="83" y="66"/>
                    <a:pt x="85" y="66"/>
                  </a:cubicBezTo>
                  <a:cubicBezTo>
                    <a:pt x="88" y="58"/>
                    <a:pt x="82" y="50"/>
                    <a:pt x="81" y="42"/>
                  </a:cubicBezTo>
                  <a:cubicBezTo>
                    <a:pt x="80" y="38"/>
                    <a:pt x="81" y="37"/>
                    <a:pt x="82" y="34"/>
                  </a:cubicBezTo>
                  <a:cubicBezTo>
                    <a:pt x="83" y="32"/>
                    <a:pt x="85" y="29"/>
                    <a:pt x="84" y="27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09" name="Freeform 563">
              <a:extLst>
                <a:ext uri="{FF2B5EF4-FFF2-40B4-BE49-F238E27FC236}">
                  <a16:creationId xmlns:a16="http://schemas.microsoft.com/office/drawing/2014/main" id="{8467C5B2-2430-45C4-B62B-933365F63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242"/>
              <a:ext cx="181" cy="140"/>
            </a:xfrm>
            <a:custGeom>
              <a:avLst/>
              <a:gdLst>
                <a:gd name="T0" fmla="*/ 0 w 83"/>
                <a:gd name="T1" fmla="*/ 346 h 64"/>
                <a:gd name="T2" fmla="*/ 166 w 83"/>
                <a:gd name="T3" fmla="*/ 669 h 64"/>
                <a:gd name="T4" fmla="*/ 124 w 83"/>
                <a:gd name="T5" fmla="*/ 451 h 64"/>
                <a:gd name="T6" fmla="*/ 334 w 83"/>
                <a:gd name="T7" fmla="*/ 254 h 64"/>
                <a:gd name="T8" fmla="*/ 861 w 83"/>
                <a:gd name="T9" fmla="*/ 149 h 64"/>
                <a:gd name="T10" fmla="*/ 789 w 83"/>
                <a:gd name="T11" fmla="*/ 44 h 64"/>
                <a:gd name="T12" fmla="*/ 685 w 83"/>
                <a:gd name="T13" fmla="*/ 9 h 64"/>
                <a:gd name="T14" fmla="*/ 447 w 83"/>
                <a:gd name="T15" fmla="*/ 44 h 64"/>
                <a:gd name="T16" fmla="*/ 238 w 83"/>
                <a:gd name="T17" fmla="*/ 168 h 64"/>
                <a:gd name="T18" fmla="*/ 72 w 83"/>
                <a:gd name="T19" fmla="*/ 326 h 64"/>
                <a:gd name="T20" fmla="*/ 33 w 83"/>
                <a:gd name="T21" fmla="*/ 354 h 64"/>
                <a:gd name="T22" fmla="*/ 20 w 83"/>
                <a:gd name="T23" fmla="*/ 346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3" h="64">
                  <a:moveTo>
                    <a:pt x="0" y="33"/>
                  </a:moveTo>
                  <a:cubicBezTo>
                    <a:pt x="0" y="45"/>
                    <a:pt x="14" y="51"/>
                    <a:pt x="16" y="64"/>
                  </a:cubicBezTo>
                  <a:cubicBezTo>
                    <a:pt x="15" y="57"/>
                    <a:pt x="10" y="48"/>
                    <a:pt x="12" y="43"/>
                  </a:cubicBezTo>
                  <a:cubicBezTo>
                    <a:pt x="16" y="35"/>
                    <a:pt x="24" y="27"/>
                    <a:pt x="32" y="24"/>
                  </a:cubicBezTo>
                  <a:cubicBezTo>
                    <a:pt x="46" y="17"/>
                    <a:pt x="68" y="4"/>
                    <a:pt x="83" y="14"/>
                  </a:cubicBezTo>
                  <a:cubicBezTo>
                    <a:pt x="82" y="11"/>
                    <a:pt x="79" y="6"/>
                    <a:pt x="76" y="4"/>
                  </a:cubicBezTo>
                  <a:cubicBezTo>
                    <a:pt x="73" y="1"/>
                    <a:pt x="70" y="1"/>
                    <a:pt x="66" y="1"/>
                  </a:cubicBezTo>
                  <a:cubicBezTo>
                    <a:pt x="58" y="0"/>
                    <a:pt x="50" y="0"/>
                    <a:pt x="43" y="4"/>
                  </a:cubicBezTo>
                  <a:cubicBezTo>
                    <a:pt x="36" y="9"/>
                    <a:pt x="29" y="12"/>
                    <a:pt x="23" y="16"/>
                  </a:cubicBezTo>
                  <a:cubicBezTo>
                    <a:pt x="17" y="20"/>
                    <a:pt x="12" y="26"/>
                    <a:pt x="7" y="31"/>
                  </a:cubicBezTo>
                  <a:cubicBezTo>
                    <a:pt x="5" y="32"/>
                    <a:pt x="5" y="33"/>
                    <a:pt x="3" y="34"/>
                  </a:cubicBezTo>
                  <a:cubicBezTo>
                    <a:pt x="2" y="34"/>
                    <a:pt x="2" y="34"/>
                    <a:pt x="2" y="33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0" name="Freeform 564">
              <a:extLst>
                <a:ext uri="{FF2B5EF4-FFF2-40B4-BE49-F238E27FC236}">
                  <a16:creationId xmlns:a16="http://schemas.microsoft.com/office/drawing/2014/main" id="{7869AA2A-713E-4C30-B3D6-628979033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730"/>
              <a:ext cx="286" cy="442"/>
            </a:xfrm>
            <a:custGeom>
              <a:avLst/>
              <a:gdLst>
                <a:gd name="T0" fmla="*/ 9 w 131"/>
                <a:gd name="T1" fmla="*/ 1298 h 202"/>
                <a:gd name="T2" fmla="*/ 186 w 131"/>
                <a:gd name="T3" fmla="*/ 1551 h 202"/>
                <a:gd name="T4" fmla="*/ 362 w 131"/>
                <a:gd name="T5" fmla="*/ 1761 h 202"/>
                <a:gd name="T6" fmla="*/ 616 w 131"/>
                <a:gd name="T7" fmla="*/ 1991 h 202"/>
                <a:gd name="T8" fmla="*/ 1205 w 131"/>
                <a:gd name="T9" fmla="*/ 1877 h 202"/>
                <a:gd name="T10" fmla="*/ 1258 w 131"/>
                <a:gd name="T11" fmla="*/ 1298 h 202"/>
                <a:gd name="T12" fmla="*/ 1282 w 131"/>
                <a:gd name="T13" fmla="*/ 1182 h 202"/>
                <a:gd name="T14" fmla="*/ 1345 w 131"/>
                <a:gd name="T15" fmla="*/ 1068 h 202"/>
                <a:gd name="T16" fmla="*/ 1216 w 131"/>
                <a:gd name="T17" fmla="*/ 858 h 202"/>
                <a:gd name="T18" fmla="*/ 1258 w 131"/>
                <a:gd name="T19" fmla="*/ 661 h 202"/>
                <a:gd name="T20" fmla="*/ 1216 w 131"/>
                <a:gd name="T21" fmla="*/ 503 h 202"/>
                <a:gd name="T22" fmla="*/ 1092 w 131"/>
                <a:gd name="T23" fmla="*/ 44 h 202"/>
                <a:gd name="T24" fmla="*/ 967 w 131"/>
                <a:gd name="T25" fmla="*/ 116 h 202"/>
                <a:gd name="T26" fmla="*/ 1063 w 131"/>
                <a:gd name="T27" fmla="*/ 379 h 202"/>
                <a:gd name="T28" fmla="*/ 1092 w 131"/>
                <a:gd name="T29" fmla="*/ 637 h 202"/>
                <a:gd name="T30" fmla="*/ 948 w 131"/>
                <a:gd name="T31" fmla="*/ 847 h 202"/>
                <a:gd name="T32" fmla="*/ 1072 w 131"/>
                <a:gd name="T33" fmla="*/ 1059 h 202"/>
                <a:gd name="T34" fmla="*/ 1052 w 131"/>
                <a:gd name="T35" fmla="*/ 1289 h 202"/>
                <a:gd name="T36" fmla="*/ 906 w 131"/>
                <a:gd name="T37" fmla="*/ 1906 h 202"/>
                <a:gd name="T38" fmla="*/ 310 w 131"/>
                <a:gd name="T39" fmla="*/ 1527 h 202"/>
                <a:gd name="T40" fmla="*/ 196 w 131"/>
                <a:gd name="T41" fmla="*/ 1374 h 202"/>
                <a:gd name="T42" fmla="*/ 44 w 131"/>
                <a:gd name="T43" fmla="*/ 1278 h 2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1" h="202">
                  <a:moveTo>
                    <a:pt x="1" y="124"/>
                  </a:moveTo>
                  <a:cubicBezTo>
                    <a:pt x="0" y="131"/>
                    <a:pt x="14" y="142"/>
                    <a:pt x="18" y="148"/>
                  </a:cubicBezTo>
                  <a:cubicBezTo>
                    <a:pt x="24" y="155"/>
                    <a:pt x="29" y="162"/>
                    <a:pt x="35" y="168"/>
                  </a:cubicBezTo>
                  <a:cubicBezTo>
                    <a:pt x="42" y="177"/>
                    <a:pt x="49" y="184"/>
                    <a:pt x="59" y="190"/>
                  </a:cubicBezTo>
                  <a:cubicBezTo>
                    <a:pt x="76" y="202"/>
                    <a:pt x="104" y="199"/>
                    <a:pt x="116" y="179"/>
                  </a:cubicBezTo>
                  <a:cubicBezTo>
                    <a:pt x="127" y="162"/>
                    <a:pt x="120" y="143"/>
                    <a:pt x="121" y="124"/>
                  </a:cubicBezTo>
                  <a:cubicBezTo>
                    <a:pt x="121" y="120"/>
                    <a:pt x="121" y="116"/>
                    <a:pt x="123" y="113"/>
                  </a:cubicBezTo>
                  <a:cubicBezTo>
                    <a:pt x="125" y="109"/>
                    <a:pt x="129" y="106"/>
                    <a:pt x="129" y="102"/>
                  </a:cubicBezTo>
                  <a:cubicBezTo>
                    <a:pt x="131" y="94"/>
                    <a:pt x="119" y="91"/>
                    <a:pt x="117" y="82"/>
                  </a:cubicBezTo>
                  <a:cubicBezTo>
                    <a:pt x="116" y="74"/>
                    <a:pt x="119" y="70"/>
                    <a:pt x="121" y="63"/>
                  </a:cubicBezTo>
                  <a:cubicBezTo>
                    <a:pt x="123" y="56"/>
                    <a:pt x="121" y="55"/>
                    <a:pt x="117" y="48"/>
                  </a:cubicBezTo>
                  <a:cubicBezTo>
                    <a:pt x="110" y="40"/>
                    <a:pt x="96" y="15"/>
                    <a:pt x="105" y="4"/>
                  </a:cubicBezTo>
                  <a:cubicBezTo>
                    <a:pt x="99" y="0"/>
                    <a:pt x="93" y="4"/>
                    <a:pt x="93" y="11"/>
                  </a:cubicBezTo>
                  <a:cubicBezTo>
                    <a:pt x="93" y="18"/>
                    <a:pt x="99" y="28"/>
                    <a:pt x="102" y="36"/>
                  </a:cubicBezTo>
                  <a:cubicBezTo>
                    <a:pt x="104" y="42"/>
                    <a:pt x="108" y="53"/>
                    <a:pt x="105" y="61"/>
                  </a:cubicBezTo>
                  <a:cubicBezTo>
                    <a:pt x="101" y="69"/>
                    <a:pt x="92" y="71"/>
                    <a:pt x="91" y="81"/>
                  </a:cubicBezTo>
                  <a:cubicBezTo>
                    <a:pt x="89" y="93"/>
                    <a:pt x="98" y="93"/>
                    <a:pt x="103" y="101"/>
                  </a:cubicBezTo>
                  <a:cubicBezTo>
                    <a:pt x="109" y="109"/>
                    <a:pt x="102" y="115"/>
                    <a:pt x="101" y="123"/>
                  </a:cubicBezTo>
                  <a:cubicBezTo>
                    <a:pt x="98" y="140"/>
                    <a:pt x="119" y="182"/>
                    <a:pt x="87" y="182"/>
                  </a:cubicBezTo>
                  <a:cubicBezTo>
                    <a:pt x="66" y="182"/>
                    <a:pt x="42" y="161"/>
                    <a:pt x="30" y="146"/>
                  </a:cubicBezTo>
                  <a:cubicBezTo>
                    <a:pt x="26" y="141"/>
                    <a:pt x="23" y="134"/>
                    <a:pt x="19" y="131"/>
                  </a:cubicBezTo>
                  <a:cubicBezTo>
                    <a:pt x="14" y="127"/>
                    <a:pt x="8" y="125"/>
                    <a:pt x="4" y="122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1" name="Freeform 565">
              <a:extLst>
                <a:ext uri="{FF2B5EF4-FFF2-40B4-BE49-F238E27FC236}">
                  <a16:creationId xmlns:a16="http://schemas.microsoft.com/office/drawing/2014/main" id="{B111DC35-A00C-4B65-AE3E-750BC9859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336"/>
              <a:ext cx="188" cy="313"/>
            </a:xfrm>
            <a:custGeom>
              <a:avLst/>
              <a:gdLst>
                <a:gd name="T0" fmla="*/ 61 w 86"/>
                <a:gd name="T1" fmla="*/ 0 h 143"/>
                <a:gd name="T2" fmla="*/ 238 w 86"/>
                <a:gd name="T3" fmla="*/ 201 h 143"/>
                <a:gd name="T4" fmla="*/ 415 w 86"/>
                <a:gd name="T5" fmla="*/ 355 h 143"/>
                <a:gd name="T6" fmla="*/ 415 w 86"/>
                <a:gd name="T7" fmla="*/ 460 h 143"/>
                <a:gd name="T8" fmla="*/ 520 w 86"/>
                <a:gd name="T9" fmla="*/ 565 h 143"/>
                <a:gd name="T10" fmla="*/ 750 w 86"/>
                <a:gd name="T11" fmla="*/ 689 h 143"/>
                <a:gd name="T12" fmla="*/ 837 w 86"/>
                <a:gd name="T13" fmla="*/ 1101 h 143"/>
                <a:gd name="T14" fmla="*/ 794 w 86"/>
                <a:gd name="T15" fmla="*/ 1331 h 143"/>
                <a:gd name="T16" fmla="*/ 846 w 86"/>
                <a:gd name="T17" fmla="*/ 1499 h 143"/>
                <a:gd name="T18" fmla="*/ 741 w 86"/>
                <a:gd name="T19" fmla="*/ 1077 h 143"/>
                <a:gd name="T20" fmla="*/ 730 w 86"/>
                <a:gd name="T21" fmla="*/ 871 h 143"/>
                <a:gd name="T22" fmla="*/ 448 w 86"/>
                <a:gd name="T23" fmla="*/ 786 h 143"/>
                <a:gd name="T24" fmla="*/ 282 w 86"/>
                <a:gd name="T25" fmla="*/ 589 h 143"/>
                <a:gd name="T26" fmla="*/ 282 w 86"/>
                <a:gd name="T27" fmla="*/ 379 h 143"/>
                <a:gd name="T28" fmla="*/ 125 w 86"/>
                <a:gd name="T29" fmla="*/ 254 h 143"/>
                <a:gd name="T30" fmla="*/ 61 w 86"/>
                <a:gd name="T31" fmla="*/ 20 h 1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6" h="143">
                  <a:moveTo>
                    <a:pt x="6" y="0"/>
                  </a:moveTo>
                  <a:cubicBezTo>
                    <a:pt x="0" y="10"/>
                    <a:pt x="17" y="17"/>
                    <a:pt x="23" y="19"/>
                  </a:cubicBezTo>
                  <a:cubicBezTo>
                    <a:pt x="29" y="22"/>
                    <a:pt x="38" y="28"/>
                    <a:pt x="40" y="34"/>
                  </a:cubicBezTo>
                  <a:cubicBezTo>
                    <a:pt x="41" y="38"/>
                    <a:pt x="39" y="41"/>
                    <a:pt x="40" y="44"/>
                  </a:cubicBezTo>
                  <a:cubicBezTo>
                    <a:pt x="42" y="48"/>
                    <a:pt x="47" y="52"/>
                    <a:pt x="50" y="54"/>
                  </a:cubicBezTo>
                  <a:cubicBezTo>
                    <a:pt x="57" y="60"/>
                    <a:pt x="66" y="61"/>
                    <a:pt x="72" y="66"/>
                  </a:cubicBezTo>
                  <a:cubicBezTo>
                    <a:pt x="86" y="77"/>
                    <a:pt x="84" y="91"/>
                    <a:pt x="80" y="105"/>
                  </a:cubicBezTo>
                  <a:cubicBezTo>
                    <a:pt x="78" y="112"/>
                    <a:pt x="75" y="120"/>
                    <a:pt x="76" y="127"/>
                  </a:cubicBezTo>
                  <a:cubicBezTo>
                    <a:pt x="77" y="132"/>
                    <a:pt x="82" y="137"/>
                    <a:pt x="81" y="143"/>
                  </a:cubicBezTo>
                  <a:cubicBezTo>
                    <a:pt x="72" y="131"/>
                    <a:pt x="68" y="118"/>
                    <a:pt x="71" y="103"/>
                  </a:cubicBezTo>
                  <a:cubicBezTo>
                    <a:pt x="72" y="96"/>
                    <a:pt x="75" y="89"/>
                    <a:pt x="70" y="83"/>
                  </a:cubicBezTo>
                  <a:cubicBezTo>
                    <a:pt x="63" y="75"/>
                    <a:pt x="51" y="78"/>
                    <a:pt x="43" y="75"/>
                  </a:cubicBezTo>
                  <a:cubicBezTo>
                    <a:pt x="34" y="71"/>
                    <a:pt x="28" y="65"/>
                    <a:pt x="27" y="56"/>
                  </a:cubicBezTo>
                  <a:cubicBezTo>
                    <a:pt x="26" y="50"/>
                    <a:pt x="29" y="41"/>
                    <a:pt x="27" y="36"/>
                  </a:cubicBezTo>
                  <a:cubicBezTo>
                    <a:pt x="24" y="30"/>
                    <a:pt x="16" y="29"/>
                    <a:pt x="12" y="24"/>
                  </a:cubicBezTo>
                  <a:cubicBezTo>
                    <a:pt x="8" y="19"/>
                    <a:pt x="3" y="8"/>
                    <a:pt x="6" y="2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2" name="Freeform 566">
              <a:extLst>
                <a:ext uri="{FF2B5EF4-FFF2-40B4-BE49-F238E27FC236}">
                  <a16:creationId xmlns:a16="http://schemas.microsoft.com/office/drawing/2014/main" id="{7FB58DB8-7956-4F0B-B4DB-675B56F36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538"/>
              <a:ext cx="252" cy="415"/>
            </a:xfrm>
            <a:custGeom>
              <a:avLst/>
              <a:gdLst>
                <a:gd name="T0" fmla="*/ 0 w 115"/>
                <a:gd name="T1" fmla="*/ 0 h 190"/>
                <a:gd name="T2" fmla="*/ 504 w 115"/>
                <a:gd name="T3" fmla="*/ 378 h 190"/>
                <a:gd name="T4" fmla="*/ 883 w 115"/>
                <a:gd name="T5" fmla="*/ 939 h 190"/>
                <a:gd name="T6" fmla="*/ 1043 w 115"/>
                <a:gd name="T7" fmla="*/ 1564 h 190"/>
                <a:gd name="T8" fmla="*/ 1210 w 115"/>
                <a:gd name="T9" fmla="*/ 1979 h 190"/>
                <a:gd name="T10" fmla="*/ 1008 w 115"/>
                <a:gd name="T11" fmla="*/ 1575 h 190"/>
                <a:gd name="T12" fmla="*/ 839 w 115"/>
                <a:gd name="T13" fmla="*/ 1188 h 190"/>
                <a:gd name="T14" fmla="*/ 725 w 115"/>
                <a:gd name="T15" fmla="*/ 959 h 190"/>
                <a:gd name="T16" fmla="*/ 548 w 115"/>
                <a:gd name="T17" fmla="*/ 758 h 190"/>
                <a:gd name="T18" fmla="*/ 265 w 115"/>
                <a:gd name="T19" fmla="*/ 354 h 190"/>
                <a:gd name="T20" fmla="*/ 72 w 115"/>
                <a:gd name="T21" fmla="*/ 72 h 1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5" h="190">
                  <a:moveTo>
                    <a:pt x="0" y="0"/>
                  </a:moveTo>
                  <a:cubicBezTo>
                    <a:pt x="15" y="14"/>
                    <a:pt x="32" y="24"/>
                    <a:pt x="48" y="36"/>
                  </a:cubicBezTo>
                  <a:cubicBezTo>
                    <a:pt x="67" y="51"/>
                    <a:pt x="78" y="68"/>
                    <a:pt x="84" y="90"/>
                  </a:cubicBezTo>
                  <a:cubicBezTo>
                    <a:pt x="90" y="110"/>
                    <a:pt x="94" y="130"/>
                    <a:pt x="99" y="150"/>
                  </a:cubicBezTo>
                  <a:cubicBezTo>
                    <a:pt x="103" y="164"/>
                    <a:pt x="105" y="179"/>
                    <a:pt x="115" y="190"/>
                  </a:cubicBezTo>
                  <a:cubicBezTo>
                    <a:pt x="105" y="181"/>
                    <a:pt x="101" y="163"/>
                    <a:pt x="96" y="151"/>
                  </a:cubicBezTo>
                  <a:cubicBezTo>
                    <a:pt x="91" y="139"/>
                    <a:pt x="85" y="126"/>
                    <a:pt x="80" y="114"/>
                  </a:cubicBezTo>
                  <a:cubicBezTo>
                    <a:pt x="77" y="107"/>
                    <a:pt x="74" y="98"/>
                    <a:pt x="69" y="92"/>
                  </a:cubicBezTo>
                  <a:cubicBezTo>
                    <a:pt x="64" y="86"/>
                    <a:pt x="57" y="80"/>
                    <a:pt x="52" y="73"/>
                  </a:cubicBezTo>
                  <a:cubicBezTo>
                    <a:pt x="42" y="60"/>
                    <a:pt x="34" y="47"/>
                    <a:pt x="25" y="34"/>
                  </a:cubicBezTo>
                  <a:cubicBezTo>
                    <a:pt x="19" y="25"/>
                    <a:pt x="11" y="17"/>
                    <a:pt x="7" y="7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3" name="Freeform 567">
              <a:extLst>
                <a:ext uri="{FF2B5EF4-FFF2-40B4-BE49-F238E27FC236}">
                  <a16:creationId xmlns:a16="http://schemas.microsoft.com/office/drawing/2014/main" id="{BED60876-047F-4F8D-B707-0690554DD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610"/>
              <a:ext cx="79" cy="116"/>
            </a:xfrm>
            <a:custGeom>
              <a:avLst/>
              <a:gdLst>
                <a:gd name="T0" fmla="*/ 0 w 36"/>
                <a:gd name="T1" fmla="*/ 0 h 53"/>
                <a:gd name="T2" fmla="*/ 266 w 36"/>
                <a:gd name="T3" fmla="*/ 254 h 53"/>
                <a:gd name="T4" fmla="*/ 380 w 36"/>
                <a:gd name="T5" fmla="*/ 556 h 53"/>
                <a:gd name="T6" fmla="*/ 33 w 36"/>
                <a:gd name="T7" fmla="*/ 6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53">
                  <a:moveTo>
                    <a:pt x="0" y="0"/>
                  </a:moveTo>
                  <a:cubicBezTo>
                    <a:pt x="6" y="10"/>
                    <a:pt x="19" y="14"/>
                    <a:pt x="25" y="24"/>
                  </a:cubicBezTo>
                  <a:cubicBezTo>
                    <a:pt x="31" y="33"/>
                    <a:pt x="34" y="42"/>
                    <a:pt x="36" y="53"/>
                  </a:cubicBezTo>
                  <a:cubicBezTo>
                    <a:pt x="27" y="33"/>
                    <a:pt x="19" y="20"/>
                    <a:pt x="3" y="6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4" name="Freeform 568">
              <a:extLst>
                <a:ext uri="{FF2B5EF4-FFF2-40B4-BE49-F238E27FC236}">
                  <a16:creationId xmlns:a16="http://schemas.microsoft.com/office/drawing/2014/main" id="{72D11A24-AC68-40AB-B465-701DA11DE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2398"/>
              <a:ext cx="85" cy="102"/>
            </a:xfrm>
            <a:custGeom>
              <a:avLst/>
              <a:gdLst>
                <a:gd name="T0" fmla="*/ 9 w 39"/>
                <a:gd name="T1" fmla="*/ 0 h 47"/>
                <a:gd name="T2" fmla="*/ 72 w 39"/>
                <a:gd name="T3" fmla="*/ 358 h 47"/>
                <a:gd name="T4" fmla="*/ 403 w 39"/>
                <a:gd name="T5" fmla="*/ 471 h 47"/>
                <a:gd name="T6" fmla="*/ 113 w 39"/>
                <a:gd name="T7" fmla="*/ 297 h 47"/>
                <a:gd name="T8" fmla="*/ 33 w 39"/>
                <a:gd name="T9" fmla="*/ 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7">
                  <a:moveTo>
                    <a:pt x="1" y="0"/>
                  </a:moveTo>
                  <a:cubicBezTo>
                    <a:pt x="11" y="11"/>
                    <a:pt x="0" y="24"/>
                    <a:pt x="7" y="35"/>
                  </a:cubicBezTo>
                  <a:cubicBezTo>
                    <a:pt x="13" y="43"/>
                    <a:pt x="29" y="47"/>
                    <a:pt x="39" y="46"/>
                  </a:cubicBezTo>
                  <a:cubicBezTo>
                    <a:pt x="30" y="44"/>
                    <a:pt x="14" y="38"/>
                    <a:pt x="11" y="29"/>
                  </a:cubicBezTo>
                  <a:cubicBezTo>
                    <a:pt x="8" y="22"/>
                    <a:pt x="14" y="4"/>
                    <a:pt x="3" y="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5" name="Freeform 569">
              <a:extLst>
                <a:ext uri="{FF2B5EF4-FFF2-40B4-BE49-F238E27FC236}">
                  <a16:creationId xmlns:a16="http://schemas.microsoft.com/office/drawing/2014/main" id="{86352A17-0689-4F4C-900D-50729B88F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899"/>
              <a:ext cx="56" cy="96"/>
            </a:xfrm>
            <a:custGeom>
              <a:avLst/>
              <a:gdLst>
                <a:gd name="T0" fmla="*/ 112 w 26"/>
                <a:gd name="T1" fmla="*/ 9 h 44"/>
                <a:gd name="T2" fmla="*/ 190 w 26"/>
                <a:gd name="T3" fmla="*/ 238 h 44"/>
                <a:gd name="T4" fmla="*/ 157 w 26"/>
                <a:gd name="T5" fmla="*/ 456 h 44"/>
                <a:gd name="T6" fmla="*/ 233 w 26"/>
                <a:gd name="T7" fmla="*/ 218 h 44"/>
                <a:gd name="T8" fmla="*/ 121 w 26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4">
                  <a:moveTo>
                    <a:pt x="11" y="1"/>
                  </a:moveTo>
                  <a:cubicBezTo>
                    <a:pt x="0" y="6"/>
                    <a:pt x="17" y="19"/>
                    <a:pt x="19" y="23"/>
                  </a:cubicBezTo>
                  <a:cubicBezTo>
                    <a:pt x="24" y="31"/>
                    <a:pt x="16" y="35"/>
                    <a:pt x="16" y="44"/>
                  </a:cubicBezTo>
                  <a:cubicBezTo>
                    <a:pt x="15" y="37"/>
                    <a:pt x="26" y="30"/>
                    <a:pt x="23" y="21"/>
                  </a:cubicBezTo>
                  <a:cubicBezTo>
                    <a:pt x="21" y="14"/>
                    <a:pt x="7" y="9"/>
                    <a:pt x="12" y="0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6" name="Freeform 570">
              <a:extLst>
                <a:ext uri="{FF2B5EF4-FFF2-40B4-BE49-F238E27FC236}">
                  <a16:creationId xmlns:a16="http://schemas.microsoft.com/office/drawing/2014/main" id="{4550EA45-E0CA-4E9A-99DF-0609D7EF6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3008"/>
              <a:ext cx="61" cy="70"/>
            </a:xfrm>
            <a:custGeom>
              <a:avLst/>
              <a:gdLst>
                <a:gd name="T0" fmla="*/ 0 w 28"/>
                <a:gd name="T1" fmla="*/ 0 h 32"/>
                <a:gd name="T2" fmla="*/ 290 w 28"/>
                <a:gd name="T3" fmla="*/ 335 h 32"/>
                <a:gd name="T4" fmla="*/ 133 w 28"/>
                <a:gd name="T5" fmla="*/ 105 h 32"/>
                <a:gd name="T6" fmla="*/ 20 w 28"/>
                <a:gd name="T7" fmla="*/ 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0" y="0"/>
                  </a:moveTo>
                  <a:cubicBezTo>
                    <a:pt x="14" y="2"/>
                    <a:pt x="22" y="20"/>
                    <a:pt x="28" y="32"/>
                  </a:cubicBezTo>
                  <a:cubicBezTo>
                    <a:pt x="23" y="25"/>
                    <a:pt x="18" y="17"/>
                    <a:pt x="13" y="10"/>
                  </a:cubicBezTo>
                  <a:cubicBezTo>
                    <a:pt x="10" y="6"/>
                    <a:pt x="5" y="5"/>
                    <a:pt x="2" y="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7" name="Freeform 571">
              <a:extLst>
                <a:ext uri="{FF2B5EF4-FFF2-40B4-BE49-F238E27FC236}">
                  <a16:creationId xmlns:a16="http://schemas.microsoft.com/office/drawing/2014/main" id="{0B891185-054F-400A-A4B7-7CD748A8F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297"/>
              <a:ext cx="35" cy="46"/>
            </a:xfrm>
            <a:custGeom>
              <a:avLst/>
              <a:gdLst>
                <a:gd name="T0" fmla="*/ 158 w 16"/>
                <a:gd name="T1" fmla="*/ 53 h 21"/>
                <a:gd name="T2" fmla="*/ 133 w 16"/>
                <a:gd name="T3" fmla="*/ 221 h 21"/>
                <a:gd name="T4" fmla="*/ 85 w 16"/>
                <a:gd name="T5" fmla="*/ 85 h 21"/>
                <a:gd name="T6" fmla="*/ 0 w 16"/>
                <a:gd name="T7" fmla="*/ 0 h 21"/>
                <a:gd name="T8" fmla="*/ 158 w 16"/>
                <a:gd name="T9" fmla="*/ 8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15" y="5"/>
                  </a:moveTo>
                  <a:cubicBezTo>
                    <a:pt x="14" y="10"/>
                    <a:pt x="16" y="17"/>
                    <a:pt x="13" y="21"/>
                  </a:cubicBezTo>
                  <a:cubicBezTo>
                    <a:pt x="10" y="18"/>
                    <a:pt x="11" y="12"/>
                    <a:pt x="8" y="8"/>
                  </a:cubicBezTo>
                  <a:cubicBezTo>
                    <a:pt x="6" y="5"/>
                    <a:pt x="3" y="2"/>
                    <a:pt x="0" y="0"/>
                  </a:cubicBezTo>
                  <a:cubicBezTo>
                    <a:pt x="3" y="4"/>
                    <a:pt x="11" y="12"/>
                    <a:pt x="15" y="8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8" name="Freeform 572">
              <a:extLst>
                <a:ext uri="{FF2B5EF4-FFF2-40B4-BE49-F238E27FC236}">
                  <a16:creationId xmlns:a16="http://schemas.microsoft.com/office/drawing/2014/main" id="{9A1B9C1E-9E7C-4BCD-B593-97F4F1988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297"/>
              <a:ext cx="37" cy="59"/>
            </a:xfrm>
            <a:custGeom>
              <a:avLst/>
              <a:gdLst>
                <a:gd name="T0" fmla="*/ 9 w 17"/>
                <a:gd name="T1" fmla="*/ 125 h 27"/>
                <a:gd name="T2" fmla="*/ 96 w 17"/>
                <a:gd name="T3" fmla="*/ 282 h 27"/>
                <a:gd name="T4" fmla="*/ 176 w 17"/>
                <a:gd name="T5" fmla="*/ 0 h 27"/>
                <a:gd name="T6" fmla="*/ 0 w 17"/>
                <a:gd name="T7" fmla="*/ 11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1" y="12"/>
                  </a:moveTo>
                  <a:cubicBezTo>
                    <a:pt x="1" y="18"/>
                    <a:pt x="6" y="23"/>
                    <a:pt x="9" y="27"/>
                  </a:cubicBezTo>
                  <a:cubicBezTo>
                    <a:pt x="5" y="18"/>
                    <a:pt x="9" y="5"/>
                    <a:pt x="17" y="0"/>
                  </a:cubicBezTo>
                  <a:cubicBezTo>
                    <a:pt x="10" y="1"/>
                    <a:pt x="6" y="7"/>
                    <a:pt x="0" y="1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9" name="Freeform 573">
              <a:extLst>
                <a:ext uri="{FF2B5EF4-FFF2-40B4-BE49-F238E27FC236}">
                  <a16:creationId xmlns:a16="http://schemas.microsoft.com/office/drawing/2014/main" id="{CC0DE70D-FCBA-47BC-A1AE-6DFBC4302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201"/>
              <a:ext cx="135" cy="46"/>
            </a:xfrm>
            <a:custGeom>
              <a:avLst/>
              <a:gdLst>
                <a:gd name="T0" fmla="*/ 0 w 62"/>
                <a:gd name="T1" fmla="*/ 210 h 21"/>
                <a:gd name="T2" fmla="*/ 157 w 62"/>
                <a:gd name="T3" fmla="*/ 116 h 21"/>
                <a:gd name="T4" fmla="*/ 237 w 62"/>
                <a:gd name="T5" fmla="*/ 9 h 21"/>
                <a:gd name="T6" fmla="*/ 322 w 62"/>
                <a:gd name="T7" fmla="*/ 61 h 21"/>
                <a:gd name="T8" fmla="*/ 422 w 62"/>
                <a:gd name="T9" fmla="*/ 96 h 21"/>
                <a:gd name="T10" fmla="*/ 640 w 62"/>
                <a:gd name="T11" fmla="*/ 169 h 21"/>
                <a:gd name="T12" fmla="*/ 422 w 62"/>
                <a:gd name="T13" fmla="*/ 134 h 21"/>
                <a:gd name="T14" fmla="*/ 257 w 62"/>
                <a:gd name="T15" fmla="*/ 96 h 21"/>
                <a:gd name="T16" fmla="*/ 33 w 62"/>
                <a:gd name="T17" fmla="*/ 202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21">
                  <a:moveTo>
                    <a:pt x="0" y="20"/>
                  </a:moveTo>
                  <a:cubicBezTo>
                    <a:pt x="6" y="21"/>
                    <a:pt x="12" y="16"/>
                    <a:pt x="15" y="11"/>
                  </a:cubicBezTo>
                  <a:cubicBezTo>
                    <a:pt x="18" y="6"/>
                    <a:pt x="17" y="0"/>
                    <a:pt x="23" y="1"/>
                  </a:cubicBezTo>
                  <a:cubicBezTo>
                    <a:pt x="25" y="2"/>
                    <a:pt x="29" y="5"/>
                    <a:pt x="31" y="6"/>
                  </a:cubicBezTo>
                  <a:cubicBezTo>
                    <a:pt x="35" y="7"/>
                    <a:pt x="38" y="8"/>
                    <a:pt x="41" y="9"/>
                  </a:cubicBezTo>
                  <a:cubicBezTo>
                    <a:pt x="49" y="10"/>
                    <a:pt x="55" y="14"/>
                    <a:pt x="62" y="16"/>
                  </a:cubicBezTo>
                  <a:cubicBezTo>
                    <a:pt x="55" y="17"/>
                    <a:pt x="47" y="14"/>
                    <a:pt x="41" y="13"/>
                  </a:cubicBezTo>
                  <a:cubicBezTo>
                    <a:pt x="37" y="12"/>
                    <a:pt x="29" y="8"/>
                    <a:pt x="25" y="9"/>
                  </a:cubicBezTo>
                  <a:cubicBezTo>
                    <a:pt x="16" y="10"/>
                    <a:pt x="13" y="20"/>
                    <a:pt x="3" y="19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20" name="Freeform 574">
              <a:extLst>
                <a:ext uri="{FF2B5EF4-FFF2-40B4-BE49-F238E27FC236}">
                  <a16:creationId xmlns:a16="http://schemas.microsoft.com/office/drawing/2014/main" id="{25A8DF4E-26F1-44CB-B837-549DF0A25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299"/>
              <a:ext cx="51" cy="55"/>
            </a:xfrm>
            <a:custGeom>
              <a:avLst/>
              <a:gdLst>
                <a:gd name="T0" fmla="*/ 242 w 23"/>
                <a:gd name="T1" fmla="*/ 0 h 25"/>
                <a:gd name="T2" fmla="*/ 186 w 23"/>
                <a:gd name="T3" fmla="*/ 44 h 25"/>
                <a:gd name="T4" fmla="*/ 109 w 23"/>
                <a:gd name="T5" fmla="*/ 73 h 25"/>
                <a:gd name="T6" fmla="*/ 44 w 23"/>
                <a:gd name="T7" fmla="*/ 125 h 25"/>
                <a:gd name="T8" fmla="*/ 98 w 23"/>
                <a:gd name="T9" fmla="*/ 150 h 25"/>
                <a:gd name="T10" fmla="*/ 153 w 23"/>
                <a:gd name="T11" fmla="*/ 178 h 25"/>
                <a:gd name="T12" fmla="*/ 251 w 23"/>
                <a:gd name="T13" fmla="*/ 266 h 25"/>
                <a:gd name="T14" fmla="*/ 186 w 23"/>
                <a:gd name="T15" fmla="*/ 213 h 25"/>
                <a:gd name="T16" fmla="*/ 142 w 23"/>
                <a:gd name="T17" fmla="*/ 161 h 25"/>
                <a:gd name="T18" fmla="*/ 78 w 23"/>
                <a:gd name="T19" fmla="*/ 106 h 25"/>
                <a:gd name="T20" fmla="*/ 162 w 23"/>
                <a:gd name="T21" fmla="*/ 73 h 25"/>
                <a:gd name="T22" fmla="*/ 217 w 23"/>
                <a:gd name="T23" fmla="*/ 9 h 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25">
                  <a:moveTo>
                    <a:pt x="22" y="0"/>
                  </a:moveTo>
                  <a:cubicBezTo>
                    <a:pt x="20" y="0"/>
                    <a:pt x="18" y="3"/>
                    <a:pt x="17" y="4"/>
                  </a:cubicBezTo>
                  <a:cubicBezTo>
                    <a:pt x="15" y="6"/>
                    <a:pt x="13" y="6"/>
                    <a:pt x="10" y="7"/>
                  </a:cubicBezTo>
                  <a:cubicBezTo>
                    <a:pt x="8" y="8"/>
                    <a:pt x="0" y="9"/>
                    <a:pt x="4" y="12"/>
                  </a:cubicBezTo>
                  <a:cubicBezTo>
                    <a:pt x="5" y="13"/>
                    <a:pt x="7" y="14"/>
                    <a:pt x="9" y="14"/>
                  </a:cubicBezTo>
                  <a:cubicBezTo>
                    <a:pt x="11" y="15"/>
                    <a:pt x="13" y="16"/>
                    <a:pt x="14" y="17"/>
                  </a:cubicBezTo>
                  <a:cubicBezTo>
                    <a:pt x="18" y="19"/>
                    <a:pt x="20" y="23"/>
                    <a:pt x="23" y="25"/>
                  </a:cubicBezTo>
                  <a:cubicBezTo>
                    <a:pt x="22" y="22"/>
                    <a:pt x="19" y="21"/>
                    <a:pt x="17" y="20"/>
                  </a:cubicBezTo>
                  <a:cubicBezTo>
                    <a:pt x="16" y="18"/>
                    <a:pt x="15" y="16"/>
                    <a:pt x="13" y="15"/>
                  </a:cubicBezTo>
                  <a:cubicBezTo>
                    <a:pt x="11" y="13"/>
                    <a:pt x="8" y="12"/>
                    <a:pt x="7" y="10"/>
                  </a:cubicBezTo>
                  <a:cubicBezTo>
                    <a:pt x="9" y="8"/>
                    <a:pt x="13" y="9"/>
                    <a:pt x="15" y="7"/>
                  </a:cubicBezTo>
                  <a:cubicBezTo>
                    <a:pt x="18" y="5"/>
                    <a:pt x="19" y="3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21" name="Freeform 575">
              <a:extLst>
                <a:ext uri="{FF2B5EF4-FFF2-40B4-BE49-F238E27FC236}">
                  <a16:creationId xmlns:a16="http://schemas.microsoft.com/office/drawing/2014/main" id="{BBB12E71-6D99-4B0D-BFE9-77303126A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205"/>
              <a:ext cx="22" cy="13"/>
            </a:xfrm>
            <a:custGeom>
              <a:avLst/>
              <a:gdLst>
                <a:gd name="T0" fmla="*/ 0 w 10"/>
                <a:gd name="T1" fmla="*/ 61 h 6"/>
                <a:gd name="T2" fmla="*/ 53 w 10"/>
                <a:gd name="T3" fmla="*/ 9 h 6"/>
                <a:gd name="T4" fmla="*/ 106 w 10"/>
                <a:gd name="T5" fmla="*/ 52 h 6"/>
                <a:gd name="T6" fmla="*/ 53 w 10"/>
                <a:gd name="T7" fmla="*/ 9 h 6"/>
                <a:gd name="T8" fmla="*/ 9 w 10"/>
                <a:gd name="T9" fmla="*/ 5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2" y="5"/>
                    <a:pt x="1" y="1"/>
                    <a:pt x="5" y="1"/>
                  </a:cubicBezTo>
                  <a:cubicBezTo>
                    <a:pt x="7" y="0"/>
                    <a:pt x="10" y="3"/>
                    <a:pt x="10" y="5"/>
                  </a:cubicBezTo>
                  <a:cubicBezTo>
                    <a:pt x="8" y="4"/>
                    <a:pt x="7" y="1"/>
                    <a:pt x="5" y="1"/>
                  </a:cubicBezTo>
                  <a:cubicBezTo>
                    <a:pt x="3" y="2"/>
                    <a:pt x="2" y="4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22" name="Freeform 576">
              <a:extLst>
                <a:ext uri="{FF2B5EF4-FFF2-40B4-BE49-F238E27FC236}">
                  <a16:creationId xmlns:a16="http://schemas.microsoft.com/office/drawing/2014/main" id="{A232AEE9-3AB8-4E14-974F-2B8E6F3DC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647"/>
              <a:ext cx="20" cy="33"/>
            </a:xfrm>
            <a:custGeom>
              <a:avLst/>
              <a:gdLst>
                <a:gd name="T0" fmla="*/ 0 w 9"/>
                <a:gd name="T1" fmla="*/ 0 h 15"/>
                <a:gd name="T2" fmla="*/ 98 w 9"/>
                <a:gd name="T3" fmla="*/ 161 h 15"/>
                <a:gd name="T4" fmla="*/ 9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3" y="5"/>
                    <a:pt x="6" y="9"/>
                    <a:pt x="9" y="15"/>
                  </a:cubicBezTo>
                  <a:cubicBezTo>
                    <a:pt x="9" y="10"/>
                    <a:pt x="5" y="3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23" name="Freeform 577">
              <a:extLst>
                <a:ext uri="{FF2B5EF4-FFF2-40B4-BE49-F238E27FC236}">
                  <a16:creationId xmlns:a16="http://schemas.microsoft.com/office/drawing/2014/main" id="{2140EEFC-B95E-4607-A9AA-21597215C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3091"/>
              <a:ext cx="92" cy="70"/>
            </a:xfrm>
            <a:custGeom>
              <a:avLst/>
              <a:gdLst>
                <a:gd name="T0" fmla="*/ 0 w 42"/>
                <a:gd name="T1" fmla="*/ 282 h 32"/>
                <a:gd name="T2" fmla="*/ 169 w 42"/>
                <a:gd name="T3" fmla="*/ 302 h 32"/>
                <a:gd name="T4" fmla="*/ 318 w 42"/>
                <a:gd name="T5" fmla="*/ 238 h 32"/>
                <a:gd name="T6" fmla="*/ 423 w 42"/>
                <a:gd name="T7" fmla="*/ 0 h 32"/>
                <a:gd name="T8" fmla="*/ 221 w 42"/>
                <a:gd name="T9" fmla="*/ 238 h 32"/>
                <a:gd name="T10" fmla="*/ 116 w 42"/>
                <a:gd name="T11" fmla="*/ 291 h 32"/>
                <a:gd name="T12" fmla="*/ 61 w 42"/>
                <a:gd name="T13" fmla="*/ 302 h 32"/>
                <a:gd name="T14" fmla="*/ 33 w 42"/>
                <a:gd name="T15" fmla="*/ 282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2">
                  <a:moveTo>
                    <a:pt x="0" y="27"/>
                  </a:moveTo>
                  <a:cubicBezTo>
                    <a:pt x="3" y="32"/>
                    <a:pt x="13" y="30"/>
                    <a:pt x="16" y="29"/>
                  </a:cubicBezTo>
                  <a:cubicBezTo>
                    <a:pt x="21" y="28"/>
                    <a:pt x="26" y="26"/>
                    <a:pt x="30" y="23"/>
                  </a:cubicBezTo>
                  <a:cubicBezTo>
                    <a:pt x="38" y="18"/>
                    <a:pt x="42" y="9"/>
                    <a:pt x="40" y="0"/>
                  </a:cubicBezTo>
                  <a:cubicBezTo>
                    <a:pt x="39" y="10"/>
                    <a:pt x="30" y="19"/>
                    <a:pt x="21" y="23"/>
                  </a:cubicBezTo>
                  <a:cubicBezTo>
                    <a:pt x="18" y="25"/>
                    <a:pt x="15" y="27"/>
                    <a:pt x="11" y="28"/>
                  </a:cubicBezTo>
                  <a:cubicBezTo>
                    <a:pt x="9" y="28"/>
                    <a:pt x="7" y="29"/>
                    <a:pt x="6" y="29"/>
                  </a:cubicBezTo>
                  <a:cubicBezTo>
                    <a:pt x="5" y="29"/>
                    <a:pt x="4" y="28"/>
                    <a:pt x="3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24" name="Oval 578">
              <a:extLst>
                <a:ext uri="{FF2B5EF4-FFF2-40B4-BE49-F238E27FC236}">
                  <a16:creationId xmlns:a16="http://schemas.microsoft.com/office/drawing/2014/main" id="{53B6DAF0-71B1-4585-8DF9-DC0C7151C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3071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25" name="Oval 579">
              <a:extLst>
                <a:ext uri="{FF2B5EF4-FFF2-40B4-BE49-F238E27FC236}">
                  <a16:creationId xmlns:a16="http://schemas.microsoft.com/office/drawing/2014/main" id="{B5A11694-25BE-4CF5-A7ED-ABAFC80F8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3058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26" name="Oval 580">
              <a:extLst>
                <a:ext uri="{FF2B5EF4-FFF2-40B4-BE49-F238E27FC236}">
                  <a16:creationId xmlns:a16="http://schemas.microsoft.com/office/drawing/2014/main" id="{97228B21-40AD-4297-8841-2097324B5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2964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27" name="Oval 581">
              <a:extLst>
                <a:ext uri="{FF2B5EF4-FFF2-40B4-BE49-F238E27FC236}">
                  <a16:creationId xmlns:a16="http://schemas.microsoft.com/office/drawing/2014/main" id="{DCFA252C-6086-4F51-B5ED-0710A4B2E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2955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28" name="Oval 582">
              <a:extLst>
                <a:ext uri="{FF2B5EF4-FFF2-40B4-BE49-F238E27FC236}">
                  <a16:creationId xmlns:a16="http://schemas.microsoft.com/office/drawing/2014/main" id="{AE89847F-21D3-412F-A1EA-E02E196A3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231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29" name="Oval 583">
              <a:extLst>
                <a:ext uri="{FF2B5EF4-FFF2-40B4-BE49-F238E27FC236}">
                  <a16:creationId xmlns:a16="http://schemas.microsoft.com/office/drawing/2014/main" id="{4AFB32BE-AA59-4A52-94F8-EA955CC81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328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30" name="Oval 584">
              <a:extLst>
                <a:ext uri="{FF2B5EF4-FFF2-40B4-BE49-F238E27FC236}">
                  <a16:creationId xmlns:a16="http://schemas.microsoft.com/office/drawing/2014/main" id="{DA600D54-A72F-40CA-81C5-1A95860BB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2" y="2317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31" name="Oval 585">
              <a:extLst>
                <a:ext uri="{FF2B5EF4-FFF2-40B4-BE49-F238E27FC236}">
                  <a16:creationId xmlns:a16="http://schemas.microsoft.com/office/drawing/2014/main" id="{D0B6168A-D372-4407-8032-7F5B461AD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339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32" name="Oval 586">
              <a:extLst>
                <a:ext uri="{FF2B5EF4-FFF2-40B4-BE49-F238E27FC236}">
                  <a16:creationId xmlns:a16="http://schemas.microsoft.com/office/drawing/2014/main" id="{7065B2B0-6CA6-4ADE-94E3-AB0ADED8E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" y="2214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33" name="Oval 587">
              <a:extLst>
                <a:ext uri="{FF2B5EF4-FFF2-40B4-BE49-F238E27FC236}">
                  <a16:creationId xmlns:a16="http://schemas.microsoft.com/office/drawing/2014/main" id="{D147905C-476E-4058-822A-67591CA71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7" y="2225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34" name="Oval 588">
              <a:extLst>
                <a:ext uri="{FF2B5EF4-FFF2-40B4-BE49-F238E27FC236}">
                  <a16:creationId xmlns:a16="http://schemas.microsoft.com/office/drawing/2014/main" id="{D0AD5417-79F0-4BE0-AE91-616D6EFF9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0" y="235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35" name="Oval 589">
              <a:extLst>
                <a:ext uri="{FF2B5EF4-FFF2-40B4-BE49-F238E27FC236}">
                  <a16:creationId xmlns:a16="http://schemas.microsoft.com/office/drawing/2014/main" id="{9DBEE927-7F43-4B1D-B7EB-A7BAF43E7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3" y="2371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36" name="Oval 590">
              <a:extLst>
                <a:ext uri="{FF2B5EF4-FFF2-40B4-BE49-F238E27FC236}">
                  <a16:creationId xmlns:a16="http://schemas.microsoft.com/office/drawing/2014/main" id="{1A60A381-8041-4B0E-8845-E401BE450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238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37" name="Freeform 591">
              <a:extLst>
                <a:ext uri="{FF2B5EF4-FFF2-40B4-BE49-F238E27FC236}">
                  <a16:creationId xmlns:a16="http://schemas.microsoft.com/office/drawing/2014/main" id="{EED5EFAD-6503-4824-8B9F-B8CE8E125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417"/>
              <a:ext cx="94" cy="186"/>
            </a:xfrm>
            <a:custGeom>
              <a:avLst/>
              <a:gdLst>
                <a:gd name="T0" fmla="*/ 0 w 43"/>
                <a:gd name="T1" fmla="*/ 0 h 85"/>
                <a:gd name="T2" fmla="*/ 72 w 43"/>
                <a:gd name="T3" fmla="*/ 282 h 85"/>
                <a:gd name="T4" fmla="*/ 302 w 43"/>
                <a:gd name="T5" fmla="*/ 407 h 85"/>
                <a:gd name="T6" fmla="*/ 407 w 43"/>
                <a:gd name="T7" fmla="*/ 628 h 85"/>
                <a:gd name="T8" fmla="*/ 448 w 43"/>
                <a:gd name="T9" fmla="*/ 891 h 85"/>
                <a:gd name="T10" fmla="*/ 378 w 43"/>
                <a:gd name="T11" fmla="*/ 637 h 85"/>
                <a:gd name="T12" fmla="*/ 282 w 43"/>
                <a:gd name="T13" fmla="*/ 545 h 85"/>
                <a:gd name="T14" fmla="*/ 273 w 43"/>
                <a:gd name="T15" fmla="*/ 407 h 85"/>
                <a:gd name="T16" fmla="*/ 72 w 43"/>
                <a:gd name="T17" fmla="*/ 282 h 85"/>
                <a:gd name="T18" fmla="*/ 33 w 43"/>
                <a:gd name="T19" fmla="*/ 20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85">
                  <a:moveTo>
                    <a:pt x="0" y="0"/>
                  </a:moveTo>
                  <a:cubicBezTo>
                    <a:pt x="4" y="8"/>
                    <a:pt x="0" y="22"/>
                    <a:pt x="7" y="27"/>
                  </a:cubicBezTo>
                  <a:cubicBezTo>
                    <a:pt x="13" y="33"/>
                    <a:pt x="23" y="30"/>
                    <a:pt x="29" y="39"/>
                  </a:cubicBezTo>
                  <a:cubicBezTo>
                    <a:pt x="32" y="45"/>
                    <a:pt x="37" y="54"/>
                    <a:pt x="39" y="60"/>
                  </a:cubicBezTo>
                  <a:cubicBezTo>
                    <a:pt x="42" y="68"/>
                    <a:pt x="38" y="79"/>
                    <a:pt x="43" y="85"/>
                  </a:cubicBezTo>
                  <a:cubicBezTo>
                    <a:pt x="37" y="78"/>
                    <a:pt x="40" y="69"/>
                    <a:pt x="36" y="61"/>
                  </a:cubicBezTo>
                  <a:cubicBezTo>
                    <a:pt x="34" y="58"/>
                    <a:pt x="29" y="56"/>
                    <a:pt x="27" y="52"/>
                  </a:cubicBezTo>
                  <a:cubicBezTo>
                    <a:pt x="25" y="48"/>
                    <a:pt x="28" y="43"/>
                    <a:pt x="26" y="39"/>
                  </a:cubicBezTo>
                  <a:cubicBezTo>
                    <a:pt x="23" y="33"/>
                    <a:pt x="12" y="34"/>
                    <a:pt x="7" y="27"/>
                  </a:cubicBezTo>
                  <a:cubicBezTo>
                    <a:pt x="1" y="19"/>
                    <a:pt x="5" y="10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38" name="Freeform 592">
              <a:extLst>
                <a:ext uri="{FF2B5EF4-FFF2-40B4-BE49-F238E27FC236}">
                  <a16:creationId xmlns:a16="http://schemas.microsoft.com/office/drawing/2014/main" id="{744DAAE4-49C0-4710-857C-A86EE96DF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743"/>
              <a:ext cx="72" cy="212"/>
            </a:xfrm>
            <a:custGeom>
              <a:avLst/>
              <a:gdLst>
                <a:gd name="T0" fmla="*/ 96 w 33"/>
                <a:gd name="T1" fmla="*/ 0 h 97"/>
                <a:gd name="T2" fmla="*/ 148 w 33"/>
                <a:gd name="T3" fmla="*/ 302 h 97"/>
                <a:gd name="T4" fmla="*/ 185 w 33"/>
                <a:gd name="T5" fmla="*/ 439 h 97"/>
                <a:gd name="T6" fmla="*/ 177 w 33"/>
                <a:gd name="T7" fmla="*/ 564 h 97"/>
                <a:gd name="T8" fmla="*/ 262 w 33"/>
                <a:gd name="T9" fmla="*/ 660 h 97"/>
                <a:gd name="T10" fmla="*/ 247 w 33"/>
                <a:gd name="T11" fmla="*/ 782 h 97"/>
                <a:gd name="T12" fmla="*/ 334 w 33"/>
                <a:gd name="T13" fmla="*/ 1012 h 97"/>
                <a:gd name="T14" fmla="*/ 229 w 33"/>
                <a:gd name="T15" fmla="*/ 793 h 97"/>
                <a:gd name="T16" fmla="*/ 238 w 33"/>
                <a:gd name="T17" fmla="*/ 678 h 97"/>
                <a:gd name="T18" fmla="*/ 133 w 33"/>
                <a:gd name="T19" fmla="*/ 573 h 97"/>
                <a:gd name="T20" fmla="*/ 124 w 33"/>
                <a:gd name="T21" fmla="*/ 343 h 97"/>
                <a:gd name="T22" fmla="*/ 105 w 33"/>
                <a:gd name="T23" fmla="*/ 33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97">
                  <a:moveTo>
                    <a:pt x="9" y="0"/>
                  </a:moveTo>
                  <a:cubicBezTo>
                    <a:pt x="0" y="8"/>
                    <a:pt x="9" y="21"/>
                    <a:pt x="14" y="29"/>
                  </a:cubicBezTo>
                  <a:cubicBezTo>
                    <a:pt x="16" y="34"/>
                    <a:pt x="18" y="37"/>
                    <a:pt x="18" y="42"/>
                  </a:cubicBezTo>
                  <a:cubicBezTo>
                    <a:pt x="18" y="46"/>
                    <a:pt x="16" y="50"/>
                    <a:pt x="17" y="54"/>
                  </a:cubicBezTo>
                  <a:cubicBezTo>
                    <a:pt x="18" y="59"/>
                    <a:pt x="23" y="59"/>
                    <a:pt x="25" y="63"/>
                  </a:cubicBezTo>
                  <a:cubicBezTo>
                    <a:pt x="26" y="67"/>
                    <a:pt x="24" y="72"/>
                    <a:pt x="24" y="75"/>
                  </a:cubicBezTo>
                  <a:cubicBezTo>
                    <a:pt x="24" y="84"/>
                    <a:pt x="33" y="90"/>
                    <a:pt x="32" y="97"/>
                  </a:cubicBezTo>
                  <a:cubicBezTo>
                    <a:pt x="29" y="91"/>
                    <a:pt x="23" y="83"/>
                    <a:pt x="22" y="76"/>
                  </a:cubicBezTo>
                  <a:cubicBezTo>
                    <a:pt x="21" y="74"/>
                    <a:pt x="23" y="67"/>
                    <a:pt x="23" y="65"/>
                  </a:cubicBezTo>
                  <a:cubicBezTo>
                    <a:pt x="21" y="60"/>
                    <a:pt x="15" y="61"/>
                    <a:pt x="13" y="55"/>
                  </a:cubicBezTo>
                  <a:cubicBezTo>
                    <a:pt x="11" y="47"/>
                    <a:pt x="15" y="41"/>
                    <a:pt x="12" y="33"/>
                  </a:cubicBezTo>
                  <a:cubicBezTo>
                    <a:pt x="7" y="23"/>
                    <a:pt x="2" y="14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39" name="Freeform 593">
              <a:extLst>
                <a:ext uri="{FF2B5EF4-FFF2-40B4-BE49-F238E27FC236}">
                  <a16:creationId xmlns:a16="http://schemas.microsoft.com/office/drawing/2014/main" id="{B60C5086-3A16-49ED-B967-FE5508771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9" y="2470"/>
              <a:ext cx="50" cy="94"/>
            </a:xfrm>
            <a:custGeom>
              <a:avLst/>
              <a:gdLst>
                <a:gd name="T0" fmla="*/ 0 w 23"/>
                <a:gd name="T1" fmla="*/ 0 h 43"/>
                <a:gd name="T2" fmla="*/ 226 w 23"/>
                <a:gd name="T3" fmla="*/ 201 h 43"/>
                <a:gd name="T4" fmla="*/ 193 w 23"/>
                <a:gd name="T5" fmla="*/ 448 h 43"/>
                <a:gd name="T6" fmla="*/ 185 w 23"/>
                <a:gd name="T7" fmla="*/ 177 h 43"/>
                <a:gd name="T8" fmla="*/ 93 w 23"/>
                <a:gd name="T9" fmla="*/ 125 h 43"/>
                <a:gd name="T10" fmla="*/ 33 w 23"/>
                <a:gd name="T11" fmla="*/ 2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3">
                  <a:moveTo>
                    <a:pt x="0" y="0"/>
                  </a:moveTo>
                  <a:cubicBezTo>
                    <a:pt x="6" y="7"/>
                    <a:pt x="20" y="9"/>
                    <a:pt x="22" y="19"/>
                  </a:cubicBezTo>
                  <a:cubicBezTo>
                    <a:pt x="23" y="25"/>
                    <a:pt x="21" y="38"/>
                    <a:pt x="19" y="43"/>
                  </a:cubicBezTo>
                  <a:cubicBezTo>
                    <a:pt x="19" y="37"/>
                    <a:pt x="22" y="23"/>
                    <a:pt x="18" y="17"/>
                  </a:cubicBezTo>
                  <a:cubicBezTo>
                    <a:pt x="16" y="13"/>
                    <a:pt x="12" y="14"/>
                    <a:pt x="9" y="12"/>
                  </a:cubicBezTo>
                  <a:cubicBezTo>
                    <a:pt x="6" y="10"/>
                    <a:pt x="4" y="5"/>
                    <a:pt x="3" y="2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40" name="Freeform 594">
              <a:extLst>
                <a:ext uri="{FF2B5EF4-FFF2-40B4-BE49-F238E27FC236}">
                  <a16:creationId xmlns:a16="http://schemas.microsoft.com/office/drawing/2014/main" id="{01197D98-2A02-4FAF-B6B5-E3FB81590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2409"/>
              <a:ext cx="232" cy="295"/>
            </a:xfrm>
            <a:custGeom>
              <a:avLst/>
              <a:gdLst>
                <a:gd name="T0" fmla="*/ 0 w 106"/>
                <a:gd name="T1" fmla="*/ 0 h 135"/>
                <a:gd name="T2" fmla="*/ 335 w 106"/>
                <a:gd name="T3" fmla="*/ 354 h 135"/>
                <a:gd name="T4" fmla="*/ 617 w 106"/>
                <a:gd name="T5" fmla="*/ 721 h 135"/>
                <a:gd name="T6" fmla="*/ 900 w 106"/>
                <a:gd name="T7" fmla="*/ 1047 h 135"/>
                <a:gd name="T8" fmla="*/ 1112 w 106"/>
                <a:gd name="T9" fmla="*/ 1409 h 135"/>
                <a:gd name="T10" fmla="*/ 871 w 106"/>
                <a:gd name="T11" fmla="*/ 1084 h 135"/>
                <a:gd name="T12" fmla="*/ 689 w 106"/>
                <a:gd name="T13" fmla="*/ 846 h 135"/>
                <a:gd name="T14" fmla="*/ 565 w 106"/>
                <a:gd name="T15" fmla="*/ 677 h 135"/>
                <a:gd name="T16" fmla="*/ 431 w 106"/>
                <a:gd name="T17" fmla="*/ 531 h 135"/>
                <a:gd name="T18" fmla="*/ 210 w 106"/>
                <a:gd name="T19" fmla="*/ 238 h 135"/>
                <a:gd name="T20" fmla="*/ 116 w 106"/>
                <a:gd name="T21" fmla="*/ 114 h 135"/>
                <a:gd name="T22" fmla="*/ 9 w 106"/>
                <a:gd name="T23" fmla="*/ 20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6" h="135">
                  <a:moveTo>
                    <a:pt x="0" y="0"/>
                  </a:moveTo>
                  <a:cubicBezTo>
                    <a:pt x="15" y="7"/>
                    <a:pt x="22" y="22"/>
                    <a:pt x="32" y="34"/>
                  </a:cubicBezTo>
                  <a:cubicBezTo>
                    <a:pt x="41" y="46"/>
                    <a:pt x="49" y="58"/>
                    <a:pt x="59" y="69"/>
                  </a:cubicBezTo>
                  <a:cubicBezTo>
                    <a:pt x="68" y="79"/>
                    <a:pt x="79" y="88"/>
                    <a:pt x="86" y="100"/>
                  </a:cubicBezTo>
                  <a:cubicBezTo>
                    <a:pt x="93" y="112"/>
                    <a:pt x="99" y="123"/>
                    <a:pt x="106" y="135"/>
                  </a:cubicBezTo>
                  <a:cubicBezTo>
                    <a:pt x="96" y="130"/>
                    <a:pt x="89" y="114"/>
                    <a:pt x="83" y="104"/>
                  </a:cubicBezTo>
                  <a:cubicBezTo>
                    <a:pt x="78" y="96"/>
                    <a:pt x="72" y="89"/>
                    <a:pt x="66" y="81"/>
                  </a:cubicBezTo>
                  <a:cubicBezTo>
                    <a:pt x="62" y="76"/>
                    <a:pt x="59" y="70"/>
                    <a:pt x="54" y="65"/>
                  </a:cubicBezTo>
                  <a:cubicBezTo>
                    <a:pt x="50" y="61"/>
                    <a:pt x="45" y="57"/>
                    <a:pt x="41" y="51"/>
                  </a:cubicBezTo>
                  <a:cubicBezTo>
                    <a:pt x="34" y="42"/>
                    <a:pt x="27" y="32"/>
                    <a:pt x="20" y="23"/>
                  </a:cubicBezTo>
                  <a:cubicBezTo>
                    <a:pt x="17" y="19"/>
                    <a:pt x="14" y="15"/>
                    <a:pt x="11" y="11"/>
                  </a:cubicBezTo>
                  <a:cubicBezTo>
                    <a:pt x="8" y="9"/>
                    <a:pt x="3" y="2"/>
                    <a:pt x="1" y="2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41" name="Freeform 595">
              <a:extLst>
                <a:ext uri="{FF2B5EF4-FFF2-40B4-BE49-F238E27FC236}">
                  <a16:creationId xmlns:a16="http://schemas.microsoft.com/office/drawing/2014/main" id="{801B0304-9598-495C-B156-CEF7D1C10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3023"/>
              <a:ext cx="110" cy="138"/>
            </a:xfrm>
            <a:custGeom>
              <a:avLst/>
              <a:gdLst>
                <a:gd name="T0" fmla="*/ 9 w 50"/>
                <a:gd name="T1" fmla="*/ 20 h 63"/>
                <a:gd name="T2" fmla="*/ 257 w 50"/>
                <a:gd name="T3" fmla="*/ 379 h 63"/>
                <a:gd name="T4" fmla="*/ 532 w 50"/>
                <a:gd name="T5" fmla="*/ 662 h 63"/>
                <a:gd name="T6" fmla="*/ 194 w 50"/>
                <a:gd name="T7" fmla="*/ 355 h 63"/>
                <a:gd name="T8" fmla="*/ 44 w 50"/>
                <a:gd name="T9" fmla="*/ 105 h 63"/>
                <a:gd name="T10" fmla="*/ 0 w 50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63">
                  <a:moveTo>
                    <a:pt x="1" y="2"/>
                  </a:moveTo>
                  <a:cubicBezTo>
                    <a:pt x="12" y="6"/>
                    <a:pt x="19" y="27"/>
                    <a:pt x="24" y="36"/>
                  </a:cubicBezTo>
                  <a:cubicBezTo>
                    <a:pt x="30" y="47"/>
                    <a:pt x="39" y="58"/>
                    <a:pt x="50" y="63"/>
                  </a:cubicBezTo>
                  <a:cubicBezTo>
                    <a:pt x="36" y="59"/>
                    <a:pt x="26" y="45"/>
                    <a:pt x="18" y="34"/>
                  </a:cubicBezTo>
                  <a:cubicBezTo>
                    <a:pt x="12" y="26"/>
                    <a:pt x="7" y="19"/>
                    <a:pt x="4" y="10"/>
                  </a:cubicBezTo>
                  <a:cubicBezTo>
                    <a:pt x="3" y="6"/>
                    <a:pt x="2" y="3"/>
                    <a:pt x="0" y="0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42" name="Freeform 596">
              <a:extLst>
                <a:ext uri="{FF2B5EF4-FFF2-40B4-BE49-F238E27FC236}">
                  <a16:creationId xmlns:a16="http://schemas.microsoft.com/office/drawing/2014/main" id="{358FA90D-121E-4BF3-B289-F280AE692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938"/>
              <a:ext cx="96" cy="62"/>
            </a:xfrm>
            <a:custGeom>
              <a:avLst/>
              <a:gdLst>
                <a:gd name="T0" fmla="*/ 9 w 44"/>
                <a:gd name="T1" fmla="*/ 53 h 28"/>
                <a:gd name="T2" fmla="*/ 157 w 44"/>
                <a:gd name="T3" fmla="*/ 35 h 28"/>
                <a:gd name="T4" fmla="*/ 281 w 44"/>
                <a:gd name="T5" fmla="*/ 89 h 28"/>
                <a:gd name="T6" fmla="*/ 375 w 44"/>
                <a:gd name="T7" fmla="*/ 186 h 28"/>
                <a:gd name="T8" fmla="*/ 423 w 44"/>
                <a:gd name="T9" fmla="*/ 250 h 28"/>
                <a:gd name="T10" fmla="*/ 456 w 44"/>
                <a:gd name="T11" fmla="*/ 303 h 28"/>
                <a:gd name="T12" fmla="*/ 334 w 44"/>
                <a:gd name="T13" fmla="*/ 109 h 28"/>
                <a:gd name="T14" fmla="*/ 229 w 44"/>
                <a:gd name="T15" fmla="*/ 35 h 28"/>
                <a:gd name="T16" fmla="*/ 105 w 44"/>
                <a:gd name="T17" fmla="*/ 0 h 28"/>
                <a:gd name="T18" fmla="*/ 0 w 44"/>
                <a:gd name="T19" fmla="*/ 35 h 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28">
                  <a:moveTo>
                    <a:pt x="1" y="5"/>
                  </a:moveTo>
                  <a:cubicBezTo>
                    <a:pt x="4" y="1"/>
                    <a:pt x="11" y="2"/>
                    <a:pt x="15" y="3"/>
                  </a:cubicBezTo>
                  <a:cubicBezTo>
                    <a:pt x="20" y="4"/>
                    <a:pt x="23" y="5"/>
                    <a:pt x="27" y="8"/>
                  </a:cubicBezTo>
                  <a:cubicBezTo>
                    <a:pt x="30" y="11"/>
                    <a:pt x="33" y="14"/>
                    <a:pt x="36" y="17"/>
                  </a:cubicBezTo>
                  <a:cubicBezTo>
                    <a:pt x="38" y="19"/>
                    <a:pt x="39" y="21"/>
                    <a:pt x="41" y="23"/>
                  </a:cubicBezTo>
                  <a:cubicBezTo>
                    <a:pt x="42" y="24"/>
                    <a:pt x="44" y="26"/>
                    <a:pt x="44" y="28"/>
                  </a:cubicBezTo>
                  <a:cubicBezTo>
                    <a:pt x="40" y="22"/>
                    <a:pt x="37" y="15"/>
                    <a:pt x="32" y="10"/>
                  </a:cubicBezTo>
                  <a:cubicBezTo>
                    <a:pt x="29" y="7"/>
                    <a:pt x="25" y="4"/>
                    <a:pt x="22" y="3"/>
                  </a:cubicBezTo>
                  <a:cubicBezTo>
                    <a:pt x="19" y="1"/>
                    <a:pt x="14" y="0"/>
                    <a:pt x="10" y="0"/>
                  </a:cubicBezTo>
                  <a:cubicBezTo>
                    <a:pt x="7" y="0"/>
                    <a:pt x="2" y="3"/>
                    <a:pt x="0" y="3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43" name="Freeform 597">
              <a:extLst>
                <a:ext uri="{FF2B5EF4-FFF2-40B4-BE49-F238E27FC236}">
                  <a16:creationId xmlns:a16="http://schemas.microsoft.com/office/drawing/2014/main" id="{BD7CCA5D-3592-448A-BC57-1FC323F70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941"/>
              <a:ext cx="53" cy="32"/>
            </a:xfrm>
            <a:custGeom>
              <a:avLst/>
              <a:gdLst>
                <a:gd name="T0" fmla="*/ 258 w 24"/>
                <a:gd name="T1" fmla="*/ 9 h 15"/>
                <a:gd name="T2" fmla="*/ 97 w 24"/>
                <a:gd name="T3" fmla="*/ 28 h 15"/>
                <a:gd name="T4" fmla="*/ 33 w 24"/>
                <a:gd name="T5" fmla="*/ 77 h 15"/>
                <a:gd name="T6" fmla="*/ 9 w 24"/>
                <a:gd name="T7" fmla="*/ 145 h 15"/>
                <a:gd name="T8" fmla="*/ 97 w 24"/>
                <a:gd name="T9" fmla="*/ 9 h 15"/>
                <a:gd name="T10" fmla="*/ 194 w 24"/>
                <a:gd name="T11" fmla="*/ 0 h 15"/>
                <a:gd name="T12" fmla="*/ 250 w 24"/>
                <a:gd name="T13" fmla="*/ 9 h 15"/>
                <a:gd name="T14" fmla="*/ 258 w 24"/>
                <a:gd name="T15" fmla="*/ 19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5">
                  <a:moveTo>
                    <a:pt x="24" y="1"/>
                  </a:moveTo>
                  <a:cubicBezTo>
                    <a:pt x="19" y="0"/>
                    <a:pt x="14" y="1"/>
                    <a:pt x="9" y="3"/>
                  </a:cubicBezTo>
                  <a:cubicBezTo>
                    <a:pt x="7" y="5"/>
                    <a:pt x="5" y="6"/>
                    <a:pt x="3" y="8"/>
                  </a:cubicBezTo>
                  <a:cubicBezTo>
                    <a:pt x="2" y="10"/>
                    <a:pt x="2" y="12"/>
                    <a:pt x="1" y="15"/>
                  </a:cubicBezTo>
                  <a:cubicBezTo>
                    <a:pt x="0" y="8"/>
                    <a:pt x="2" y="3"/>
                    <a:pt x="9" y="1"/>
                  </a:cubicBezTo>
                  <a:cubicBezTo>
                    <a:pt x="12" y="0"/>
                    <a:pt x="15" y="0"/>
                    <a:pt x="18" y="0"/>
                  </a:cubicBezTo>
                  <a:cubicBezTo>
                    <a:pt x="20" y="1"/>
                    <a:pt x="21" y="1"/>
                    <a:pt x="23" y="1"/>
                  </a:cubicBezTo>
                  <a:cubicBezTo>
                    <a:pt x="23" y="2"/>
                    <a:pt x="24" y="2"/>
                    <a:pt x="2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44" name="Freeform 598">
              <a:extLst>
                <a:ext uri="{FF2B5EF4-FFF2-40B4-BE49-F238E27FC236}">
                  <a16:creationId xmlns:a16="http://schemas.microsoft.com/office/drawing/2014/main" id="{9BEFEE03-9A1C-49BE-9E62-572E67009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037"/>
              <a:ext cx="22" cy="74"/>
            </a:xfrm>
            <a:custGeom>
              <a:avLst/>
              <a:gdLst>
                <a:gd name="T0" fmla="*/ 64 w 10"/>
                <a:gd name="T1" fmla="*/ 0 h 34"/>
                <a:gd name="T2" fmla="*/ 20 w 10"/>
                <a:gd name="T3" fmla="*/ 81 h 34"/>
                <a:gd name="T4" fmla="*/ 53 w 10"/>
                <a:gd name="T5" fmla="*/ 194 h 34"/>
                <a:gd name="T6" fmla="*/ 97 w 10"/>
                <a:gd name="T7" fmla="*/ 279 h 34"/>
                <a:gd name="T8" fmla="*/ 73 w 10"/>
                <a:gd name="T9" fmla="*/ 350 h 34"/>
                <a:gd name="T10" fmla="*/ 20 w 10"/>
                <a:gd name="T11" fmla="*/ 157 h 34"/>
                <a:gd name="T12" fmla="*/ 9 w 10"/>
                <a:gd name="T13" fmla="*/ 72 h 34"/>
                <a:gd name="T14" fmla="*/ 64 w 10"/>
                <a:gd name="T15" fmla="*/ 0 h 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34">
                  <a:moveTo>
                    <a:pt x="6" y="0"/>
                  </a:moveTo>
                  <a:cubicBezTo>
                    <a:pt x="5" y="2"/>
                    <a:pt x="3" y="5"/>
                    <a:pt x="2" y="8"/>
                  </a:cubicBezTo>
                  <a:cubicBezTo>
                    <a:pt x="2" y="12"/>
                    <a:pt x="3" y="16"/>
                    <a:pt x="5" y="19"/>
                  </a:cubicBezTo>
                  <a:cubicBezTo>
                    <a:pt x="7" y="22"/>
                    <a:pt x="8" y="24"/>
                    <a:pt x="9" y="27"/>
                  </a:cubicBezTo>
                  <a:cubicBezTo>
                    <a:pt x="9" y="30"/>
                    <a:pt x="8" y="32"/>
                    <a:pt x="7" y="34"/>
                  </a:cubicBezTo>
                  <a:cubicBezTo>
                    <a:pt x="10" y="27"/>
                    <a:pt x="4" y="21"/>
                    <a:pt x="2" y="15"/>
                  </a:cubicBezTo>
                  <a:cubicBezTo>
                    <a:pt x="1" y="12"/>
                    <a:pt x="0" y="10"/>
                    <a:pt x="1" y="7"/>
                  </a:cubicBez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45" name="Oval 599">
              <a:extLst>
                <a:ext uri="{FF2B5EF4-FFF2-40B4-BE49-F238E27FC236}">
                  <a16:creationId xmlns:a16="http://schemas.microsoft.com/office/drawing/2014/main" id="{D8AFBE35-BA45-411D-A6BE-0F1C80DD1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1943"/>
              <a:ext cx="7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46" name="Oval 600">
              <a:extLst>
                <a:ext uri="{FF2B5EF4-FFF2-40B4-BE49-F238E27FC236}">
                  <a16:creationId xmlns:a16="http://schemas.microsoft.com/office/drawing/2014/main" id="{9BA7CFA0-FE94-4DF2-9089-60E4D0E1B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1945"/>
              <a:ext cx="2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47" name="Oval 601">
              <a:extLst>
                <a:ext uri="{FF2B5EF4-FFF2-40B4-BE49-F238E27FC236}">
                  <a16:creationId xmlns:a16="http://schemas.microsoft.com/office/drawing/2014/main" id="{645ED108-6D5C-4AA7-B032-CD30AF63A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3" y="1949"/>
              <a:ext cx="1" cy="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48" name="Oval 602">
              <a:extLst>
                <a:ext uri="{FF2B5EF4-FFF2-40B4-BE49-F238E27FC236}">
                  <a16:creationId xmlns:a16="http://schemas.microsoft.com/office/drawing/2014/main" id="{ADB1FD1E-8C63-4765-B767-11E033CA4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024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49" name="Oval 603">
              <a:extLst>
                <a:ext uri="{FF2B5EF4-FFF2-40B4-BE49-F238E27FC236}">
                  <a16:creationId xmlns:a16="http://schemas.microsoft.com/office/drawing/2014/main" id="{7CB99807-B58E-4C48-99AB-2D00AB044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015"/>
              <a:ext cx="5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250" name="Freeform 604">
              <a:extLst>
                <a:ext uri="{FF2B5EF4-FFF2-40B4-BE49-F238E27FC236}">
                  <a16:creationId xmlns:a16="http://schemas.microsoft.com/office/drawing/2014/main" id="{7BB7F815-97D2-4A98-A93C-E597558FE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776"/>
              <a:ext cx="210" cy="201"/>
            </a:xfrm>
            <a:custGeom>
              <a:avLst/>
              <a:gdLst>
                <a:gd name="T0" fmla="*/ 105 w 96"/>
                <a:gd name="T1" fmla="*/ 282 h 92"/>
                <a:gd name="T2" fmla="*/ 483 w 96"/>
                <a:gd name="T3" fmla="*/ 72 h 92"/>
                <a:gd name="T4" fmla="*/ 794 w 96"/>
                <a:gd name="T5" fmla="*/ 0 h 92"/>
                <a:gd name="T6" fmla="*/ 1004 w 96"/>
                <a:gd name="T7" fmla="*/ 20 h 92"/>
                <a:gd name="T8" fmla="*/ 492 w 96"/>
                <a:gd name="T9" fmla="*/ 201 h 92"/>
                <a:gd name="T10" fmla="*/ 302 w 96"/>
                <a:gd name="T11" fmla="*/ 302 h 92"/>
                <a:gd name="T12" fmla="*/ 221 w 96"/>
                <a:gd name="T13" fmla="*/ 959 h 92"/>
                <a:gd name="T14" fmla="*/ 0 w 96"/>
                <a:gd name="T15" fmla="*/ 564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6" h="92">
                  <a:moveTo>
                    <a:pt x="10" y="27"/>
                  </a:moveTo>
                  <a:cubicBezTo>
                    <a:pt x="22" y="20"/>
                    <a:pt x="33" y="12"/>
                    <a:pt x="46" y="7"/>
                  </a:cubicBezTo>
                  <a:cubicBezTo>
                    <a:pt x="56" y="3"/>
                    <a:pt x="65" y="1"/>
                    <a:pt x="76" y="0"/>
                  </a:cubicBezTo>
                  <a:cubicBezTo>
                    <a:pt x="83" y="0"/>
                    <a:pt x="89" y="2"/>
                    <a:pt x="96" y="2"/>
                  </a:cubicBezTo>
                  <a:cubicBezTo>
                    <a:pt x="81" y="0"/>
                    <a:pt x="61" y="13"/>
                    <a:pt x="47" y="19"/>
                  </a:cubicBezTo>
                  <a:cubicBezTo>
                    <a:pt x="40" y="22"/>
                    <a:pt x="34" y="24"/>
                    <a:pt x="29" y="29"/>
                  </a:cubicBezTo>
                  <a:cubicBezTo>
                    <a:pt x="13" y="43"/>
                    <a:pt x="9" y="75"/>
                    <a:pt x="21" y="92"/>
                  </a:cubicBezTo>
                  <a:cubicBezTo>
                    <a:pt x="9" y="83"/>
                    <a:pt x="2" y="68"/>
                    <a:pt x="0" y="54"/>
                  </a:cubicBezTo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51" name="Freeform 605">
              <a:extLst>
                <a:ext uri="{FF2B5EF4-FFF2-40B4-BE49-F238E27FC236}">
                  <a16:creationId xmlns:a16="http://schemas.microsoft.com/office/drawing/2014/main" id="{380B8AB0-3A0F-4A80-950D-0140A0E37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396"/>
              <a:ext cx="214" cy="330"/>
            </a:xfrm>
            <a:custGeom>
              <a:avLst/>
              <a:gdLst>
                <a:gd name="T0" fmla="*/ 926 w 98"/>
                <a:gd name="T1" fmla="*/ 0 h 151"/>
                <a:gd name="T2" fmla="*/ 845 w 98"/>
                <a:gd name="T3" fmla="*/ 459 h 151"/>
                <a:gd name="T4" fmla="*/ 491 w 98"/>
                <a:gd name="T5" fmla="*/ 636 h 151"/>
                <a:gd name="T6" fmla="*/ 186 w 98"/>
                <a:gd name="T7" fmla="*/ 1023 h 151"/>
                <a:gd name="T8" fmla="*/ 0 w 98"/>
                <a:gd name="T9" fmla="*/ 1576 h 151"/>
                <a:gd name="T10" fmla="*/ 314 w 98"/>
                <a:gd name="T11" fmla="*/ 1003 h 151"/>
                <a:gd name="T12" fmla="*/ 625 w 98"/>
                <a:gd name="T13" fmla="*/ 721 h 151"/>
                <a:gd name="T14" fmla="*/ 987 w 98"/>
                <a:gd name="T15" fmla="*/ 343 h 151"/>
                <a:gd name="T16" fmla="*/ 959 w 98"/>
                <a:gd name="T17" fmla="*/ 33 h 1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" h="151">
                  <a:moveTo>
                    <a:pt x="89" y="0"/>
                  </a:moveTo>
                  <a:cubicBezTo>
                    <a:pt x="89" y="18"/>
                    <a:pt x="95" y="30"/>
                    <a:pt x="81" y="44"/>
                  </a:cubicBezTo>
                  <a:cubicBezTo>
                    <a:pt x="71" y="55"/>
                    <a:pt x="59" y="53"/>
                    <a:pt x="47" y="61"/>
                  </a:cubicBezTo>
                  <a:cubicBezTo>
                    <a:pt x="35" y="68"/>
                    <a:pt x="24" y="86"/>
                    <a:pt x="18" y="98"/>
                  </a:cubicBezTo>
                  <a:cubicBezTo>
                    <a:pt x="11" y="115"/>
                    <a:pt x="3" y="132"/>
                    <a:pt x="0" y="151"/>
                  </a:cubicBezTo>
                  <a:cubicBezTo>
                    <a:pt x="5" y="132"/>
                    <a:pt x="19" y="112"/>
                    <a:pt x="30" y="96"/>
                  </a:cubicBezTo>
                  <a:cubicBezTo>
                    <a:pt x="38" y="84"/>
                    <a:pt x="48" y="76"/>
                    <a:pt x="60" y="69"/>
                  </a:cubicBezTo>
                  <a:cubicBezTo>
                    <a:pt x="74" y="59"/>
                    <a:pt x="89" y="51"/>
                    <a:pt x="95" y="33"/>
                  </a:cubicBezTo>
                  <a:cubicBezTo>
                    <a:pt x="98" y="24"/>
                    <a:pt x="97" y="11"/>
                    <a:pt x="92" y="3"/>
                  </a:cubicBezTo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8853" name="Group 606">
            <a:extLst>
              <a:ext uri="{FF2B5EF4-FFF2-40B4-BE49-F238E27FC236}">
                <a16:creationId xmlns:a16="http://schemas.microsoft.com/office/drawing/2014/main" id="{9A85CBE0-81F9-49D8-86FD-C2A77BB01613}"/>
              </a:ext>
            </a:extLst>
          </p:cNvPr>
          <p:cNvGrpSpPr>
            <a:grpSpLocks/>
          </p:cNvGrpSpPr>
          <p:nvPr/>
        </p:nvGrpSpPr>
        <p:grpSpPr bwMode="auto">
          <a:xfrm>
            <a:off x="6511925" y="1665288"/>
            <a:ext cx="3517900" cy="4375150"/>
            <a:chOff x="3142" y="969"/>
            <a:chExt cx="2216" cy="2756"/>
          </a:xfrm>
        </p:grpSpPr>
        <p:sp>
          <p:nvSpPr>
            <p:cNvPr id="78854" name="Freeform 607">
              <a:extLst>
                <a:ext uri="{FF2B5EF4-FFF2-40B4-BE49-F238E27FC236}">
                  <a16:creationId xmlns:a16="http://schemas.microsoft.com/office/drawing/2014/main" id="{6CF17FED-1BF0-4EB4-863F-50CC58C67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627"/>
              <a:ext cx="1173" cy="1973"/>
            </a:xfrm>
            <a:custGeom>
              <a:avLst/>
              <a:gdLst>
                <a:gd name="T0" fmla="*/ 0 w 536"/>
                <a:gd name="T1" fmla="*/ 3058 h 902"/>
                <a:gd name="T2" fmla="*/ 274 w 536"/>
                <a:gd name="T3" fmla="*/ 0 h 902"/>
                <a:gd name="T4" fmla="*/ 2055 w 536"/>
                <a:gd name="T5" fmla="*/ 20 h 902"/>
                <a:gd name="T6" fmla="*/ 2442 w 536"/>
                <a:gd name="T7" fmla="*/ 1560 h 902"/>
                <a:gd name="T8" fmla="*/ 2328 w 536"/>
                <a:gd name="T9" fmla="*/ 6407 h 902"/>
                <a:gd name="T10" fmla="*/ 2044 w 536"/>
                <a:gd name="T11" fmla="*/ 8570 h 902"/>
                <a:gd name="T12" fmla="*/ 484 w 536"/>
                <a:gd name="T13" fmla="*/ 8507 h 902"/>
                <a:gd name="T14" fmla="*/ 254 w 536"/>
                <a:gd name="T15" fmla="*/ 5737 h 902"/>
                <a:gd name="T16" fmla="*/ 254 w 536"/>
                <a:gd name="T17" fmla="*/ 5737 h 902"/>
                <a:gd name="T18" fmla="*/ 0 w 536"/>
                <a:gd name="T19" fmla="*/ 3058 h 9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6" h="902">
                  <a:moveTo>
                    <a:pt x="0" y="292"/>
                  </a:moveTo>
                  <a:cubicBezTo>
                    <a:pt x="50" y="189"/>
                    <a:pt x="26" y="0"/>
                    <a:pt x="26" y="0"/>
                  </a:cubicBezTo>
                  <a:cubicBezTo>
                    <a:pt x="196" y="2"/>
                    <a:pt x="196" y="2"/>
                    <a:pt x="196" y="2"/>
                  </a:cubicBezTo>
                  <a:cubicBezTo>
                    <a:pt x="198" y="11"/>
                    <a:pt x="174" y="96"/>
                    <a:pt x="233" y="149"/>
                  </a:cubicBezTo>
                  <a:cubicBezTo>
                    <a:pt x="536" y="420"/>
                    <a:pt x="222" y="612"/>
                    <a:pt x="222" y="612"/>
                  </a:cubicBezTo>
                  <a:cubicBezTo>
                    <a:pt x="192" y="640"/>
                    <a:pt x="195" y="819"/>
                    <a:pt x="195" y="819"/>
                  </a:cubicBezTo>
                  <a:cubicBezTo>
                    <a:pt x="112" y="902"/>
                    <a:pt x="46" y="813"/>
                    <a:pt x="46" y="813"/>
                  </a:cubicBezTo>
                  <a:cubicBezTo>
                    <a:pt x="46" y="813"/>
                    <a:pt x="66" y="607"/>
                    <a:pt x="24" y="548"/>
                  </a:cubicBezTo>
                  <a:cubicBezTo>
                    <a:pt x="24" y="548"/>
                    <a:pt x="24" y="548"/>
                    <a:pt x="24" y="548"/>
                  </a:cubicBezTo>
                  <a:cubicBezTo>
                    <a:pt x="0" y="292"/>
                    <a:pt x="0" y="292"/>
                    <a:pt x="0" y="292"/>
                  </a:cubicBezTo>
                </a:path>
              </a:pathLst>
            </a:custGeom>
            <a:solidFill>
              <a:srgbClr val="A4C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5" name="Freeform 608">
              <a:extLst>
                <a:ext uri="{FF2B5EF4-FFF2-40B4-BE49-F238E27FC236}">
                  <a16:creationId xmlns:a16="http://schemas.microsoft.com/office/drawing/2014/main" id="{ABB1F9AD-B275-4C2C-B804-826D82826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627"/>
              <a:ext cx="1116" cy="1877"/>
            </a:xfrm>
            <a:custGeom>
              <a:avLst/>
              <a:gdLst>
                <a:gd name="T0" fmla="*/ 2169 w 510"/>
                <a:gd name="T1" fmla="*/ 1551 h 858"/>
                <a:gd name="T2" fmla="*/ 1781 w 510"/>
                <a:gd name="T3" fmla="*/ 9 h 858"/>
                <a:gd name="T4" fmla="*/ 0 w 510"/>
                <a:gd name="T5" fmla="*/ 0 h 858"/>
                <a:gd name="T6" fmla="*/ 0 w 510"/>
                <a:gd name="T7" fmla="*/ 0 h 858"/>
                <a:gd name="T8" fmla="*/ 1330 w 510"/>
                <a:gd name="T9" fmla="*/ 9 h 858"/>
                <a:gd name="T10" fmla="*/ 1720 w 510"/>
                <a:gd name="T11" fmla="*/ 1551 h 858"/>
                <a:gd name="T12" fmla="*/ 1604 w 510"/>
                <a:gd name="T13" fmla="*/ 6399 h 858"/>
                <a:gd name="T14" fmla="*/ 1322 w 510"/>
                <a:gd name="T15" fmla="*/ 8562 h 858"/>
                <a:gd name="T16" fmla="*/ 786 w 510"/>
                <a:gd name="T17" fmla="*/ 8897 h 858"/>
                <a:gd name="T18" fmla="*/ 1762 w 510"/>
                <a:gd name="T19" fmla="*/ 8562 h 858"/>
                <a:gd name="T20" fmla="*/ 2055 w 510"/>
                <a:gd name="T21" fmla="*/ 6399 h 858"/>
                <a:gd name="T22" fmla="*/ 2169 w 510"/>
                <a:gd name="T23" fmla="*/ 1551 h 8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0" h="858">
                  <a:moveTo>
                    <a:pt x="207" y="148"/>
                  </a:moveTo>
                  <a:cubicBezTo>
                    <a:pt x="147" y="95"/>
                    <a:pt x="171" y="10"/>
                    <a:pt x="17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7" y="1"/>
                    <a:pt x="127" y="1"/>
                    <a:pt x="127" y="1"/>
                  </a:cubicBezTo>
                  <a:cubicBezTo>
                    <a:pt x="129" y="10"/>
                    <a:pt x="105" y="95"/>
                    <a:pt x="164" y="148"/>
                  </a:cubicBezTo>
                  <a:cubicBezTo>
                    <a:pt x="467" y="420"/>
                    <a:pt x="153" y="611"/>
                    <a:pt x="153" y="611"/>
                  </a:cubicBezTo>
                  <a:cubicBezTo>
                    <a:pt x="123" y="639"/>
                    <a:pt x="126" y="818"/>
                    <a:pt x="126" y="818"/>
                  </a:cubicBezTo>
                  <a:cubicBezTo>
                    <a:pt x="125" y="849"/>
                    <a:pt x="93" y="854"/>
                    <a:pt x="75" y="850"/>
                  </a:cubicBezTo>
                  <a:cubicBezTo>
                    <a:pt x="100" y="858"/>
                    <a:pt x="133" y="854"/>
                    <a:pt x="168" y="818"/>
                  </a:cubicBezTo>
                  <a:cubicBezTo>
                    <a:pt x="168" y="818"/>
                    <a:pt x="165" y="639"/>
                    <a:pt x="196" y="611"/>
                  </a:cubicBezTo>
                  <a:cubicBezTo>
                    <a:pt x="196" y="611"/>
                    <a:pt x="510" y="420"/>
                    <a:pt x="207" y="148"/>
                  </a:cubicBezTo>
                  <a:close/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6" name="Freeform 609">
              <a:extLst>
                <a:ext uri="{FF2B5EF4-FFF2-40B4-BE49-F238E27FC236}">
                  <a16:creationId xmlns:a16="http://schemas.microsoft.com/office/drawing/2014/main" id="{CFE7C216-7027-4808-8C06-BB52DC060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704"/>
              <a:ext cx="181" cy="280"/>
            </a:xfrm>
            <a:custGeom>
              <a:avLst/>
              <a:gdLst>
                <a:gd name="T0" fmla="*/ 665 w 83"/>
                <a:gd name="T1" fmla="*/ 0 h 128"/>
                <a:gd name="T2" fmla="*/ 685 w 83"/>
                <a:gd name="T3" fmla="*/ 230 h 128"/>
                <a:gd name="T4" fmla="*/ 704 w 83"/>
                <a:gd name="T5" fmla="*/ 521 h 128"/>
                <a:gd name="T6" fmla="*/ 536 w 83"/>
                <a:gd name="T7" fmla="*/ 934 h 128"/>
                <a:gd name="T8" fmla="*/ 475 w 83"/>
                <a:gd name="T9" fmla="*/ 1100 h 128"/>
                <a:gd name="T10" fmla="*/ 229 w 83"/>
                <a:gd name="T11" fmla="*/ 1205 h 128"/>
                <a:gd name="T12" fmla="*/ 81 w 83"/>
                <a:gd name="T13" fmla="*/ 1297 h 128"/>
                <a:gd name="T14" fmla="*/ 0 w 83"/>
                <a:gd name="T15" fmla="*/ 1341 h 128"/>
                <a:gd name="T16" fmla="*/ 386 w 83"/>
                <a:gd name="T17" fmla="*/ 1258 h 128"/>
                <a:gd name="T18" fmla="*/ 528 w 83"/>
                <a:gd name="T19" fmla="*/ 1192 h 128"/>
                <a:gd name="T20" fmla="*/ 676 w 83"/>
                <a:gd name="T21" fmla="*/ 1164 h 128"/>
                <a:gd name="T22" fmla="*/ 693 w 83"/>
                <a:gd name="T23" fmla="*/ 1015 h 128"/>
                <a:gd name="T24" fmla="*/ 765 w 83"/>
                <a:gd name="T25" fmla="*/ 882 h 128"/>
                <a:gd name="T26" fmla="*/ 842 w 83"/>
                <a:gd name="T27" fmla="*/ 757 h 128"/>
                <a:gd name="T28" fmla="*/ 789 w 83"/>
                <a:gd name="T29" fmla="*/ 628 h 128"/>
                <a:gd name="T30" fmla="*/ 765 w 83"/>
                <a:gd name="T31" fmla="*/ 503 h 1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3" h="128">
                  <a:moveTo>
                    <a:pt x="64" y="0"/>
                  </a:moveTo>
                  <a:cubicBezTo>
                    <a:pt x="66" y="6"/>
                    <a:pt x="65" y="15"/>
                    <a:pt x="66" y="22"/>
                  </a:cubicBezTo>
                  <a:cubicBezTo>
                    <a:pt x="66" y="31"/>
                    <a:pt x="68" y="41"/>
                    <a:pt x="68" y="50"/>
                  </a:cubicBezTo>
                  <a:cubicBezTo>
                    <a:pt x="67" y="65"/>
                    <a:pt x="56" y="75"/>
                    <a:pt x="52" y="89"/>
                  </a:cubicBezTo>
                  <a:cubicBezTo>
                    <a:pt x="50" y="94"/>
                    <a:pt x="51" y="101"/>
                    <a:pt x="46" y="105"/>
                  </a:cubicBezTo>
                  <a:cubicBezTo>
                    <a:pt x="40" y="110"/>
                    <a:pt x="29" y="112"/>
                    <a:pt x="22" y="115"/>
                  </a:cubicBezTo>
                  <a:cubicBezTo>
                    <a:pt x="17" y="118"/>
                    <a:pt x="13" y="121"/>
                    <a:pt x="8" y="124"/>
                  </a:cubicBezTo>
                  <a:cubicBezTo>
                    <a:pt x="5" y="125"/>
                    <a:pt x="2" y="126"/>
                    <a:pt x="0" y="128"/>
                  </a:cubicBezTo>
                  <a:cubicBezTo>
                    <a:pt x="12" y="128"/>
                    <a:pt x="25" y="123"/>
                    <a:pt x="37" y="120"/>
                  </a:cubicBezTo>
                  <a:cubicBezTo>
                    <a:pt x="42" y="119"/>
                    <a:pt x="46" y="117"/>
                    <a:pt x="51" y="114"/>
                  </a:cubicBezTo>
                  <a:cubicBezTo>
                    <a:pt x="55" y="112"/>
                    <a:pt x="60" y="112"/>
                    <a:pt x="65" y="111"/>
                  </a:cubicBezTo>
                  <a:cubicBezTo>
                    <a:pt x="67" y="107"/>
                    <a:pt x="67" y="102"/>
                    <a:pt x="67" y="97"/>
                  </a:cubicBezTo>
                  <a:cubicBezTo>
                    <a:pt x="68" y="91"/>
                    <a:pt x="70" y="88"/>
                    <a:pt x="74" y="84"/>
                  </a:cubicBezTo>
                  <a:cubicBezTo>
                    <a:pt x="77" y="81"/>
                    <a:pt x="83" y="78"/>
                    <a:pt x="81" y="72"/>
                  </a:cubicBezTo>
                  <a:cubicBezTo>
                    <a:pt x="80" y="69"/>
                    <a:pt x="77" y="64"/>
                    <a:pt x="76" y="60"/>
                  </a:cubicBezTo>
                  <a:cubicBezTo>
                    <a:pt x="75" y="56"/>
                    <a:pt x="75" y="52"/>
                    <a:pt x="74" y="48"/>
                  </a:cubicBezTo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7" name="Freeform 610">
              <a:extLst>
                <a:ext uri="{FF2B5EF4-FFF2-40B4-BE49-F238E27FC236}">
                  <a16:creationId xmlns:a16="http://schemas.microsoft.com/office/drawing/2014/main" id="{A0AC6F52-30E5-4728-B285-490108EE9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269"/>
              <a:ext cx="2203" cy="2408"/>
            </a:xfrm>
            <a:custGeom>
              <a:avLst/>
              <a:gdLst>
                <a:gd name="T0" fmla="*/ 5642 w 1007"/>
                <a:gd name="T1" fmla="*/ 2071 h 1101"/>
                <a:gd name="T2" fmla="*/ 5517 w 1007"/>
                <a:gd name="T3" fmla="*/ 1693 h 1101"/>
                <a:gd name="T4" fmla="*/ 6902 w 1007"/>
                <a:gd name="T5" fmla="*/ 302 h 1101"/>
                <a:gd name="T6" fmla="*/ 8720 w 1007"/>
                <a:gd name="T7" fmla="*/ 3869 h 1101"/>
                <a:gd name="T8" fmla="*/ 8816 w 1007"/>
                <a:gd name="T9" fmla="*/ 9897 h 1101"/>
                <a:gd name="T10" fmla="*/ 1853 w 1007"/>
                <a:gd name="T11" fmla="*/ 8965 h 1101"/>
                <a:gd name="T12" fmla="*/ 1039 w 1007"/>
                <a:gd name="T13" fmla="*/ 7869 h 1101"/>
                <a:gd name="T14" fmla="*/ 177 w 1007"/>
                <a:gd name="T15" fmla="*/ 5544 h 1101"/>
                <a:gd name="T16" fmla="*/ 459 w 1007"/>
                <a:gd name="T17" fmla="*/ 4320 h 1101"/>
                <a:gd name="T18" fmla="*/ 952 w 1007"/>
                <a:gd name="T19" fmla="*/ 3674 h 1101"/>
                <a:gd name="T20" fmla="*/ 1728 w 1007"/>
                <a:gd name="T21" fmla="*/ 3348 h 1101"/>
                <a:gd name="T22" fmla="*/ 2881 w 1007"/>
                <a:gd name="T23" fmla="*/ 3956 h 1101"/>
                <a:gd name="T24" fmla="*/ 3422 w 1007"/>
                <a:gd name="T25" fmla="*/ 4626 h 1101"/>
                <a:gd name="T26" fmla="*/ 5642 w 1007"/>
                <a:gd name="T27" fmla="*/ 2071 h 11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07" h="1101">
                  <a:moveTo>
                    <a:pt x="539" y="198"/>
                  </a:moveTo>
                  <a:cubicBezTo>
                    <a:pt x="537" y="197"/>
                    <a:pt x="527" y="162"/>
                    <a:pt x="527" y="162"/>
                  </a:cubicBezTo>
                  <a:cubicBezTo>
                    <a:pt x="527" y="162"/>
                    <a:pt x="606" y="34"/>
                    <a:pt x="659" y="29"/>
                  </a:cubicBezTo>
                  <a:cubicBezTo>
                    <a:pt x="1007" y="0"/>
                    <a:pt x="833" y="370"/>
                    <a:pt x="833" y="370"/>
                  </a:cubicBezTo>
                  <a:cubicBezTo>
                    <a:pt x="931" y="420"/>
                    <a:pt x="963" y="900"/>
                    <a:pt x="842" y="946"/>
                  </a:cubicBezTo>
                  <a:cubicBezTo>
                    <a:pt x="443" y="1101"/>
                    <a:pt x="227" y="888"/>
                    <a:pt x="177" y="857"/>
                  </a:cubicBezTo>
                  <a:cubicBezTo>
                    <a:pt x="126" y="826"/>
                    <a:pt x="138" y="775"/>
                    <a:pt x="99" y="752"/>
                  </a:cubicBezTo>
                  <a:cubicBezTo>
                    <a:pt x="0" y="693"/>
                    <a:pt x="29" y="561"/>
                    <a:pt x="17" y="530"/>
                  </a:cubicBezTo>
                  <a:cubicBezTo>
                    <a:pt x="5" y="499"/>
                    <a:pt x="33" y="445"/>
                    <a:pt x="44" y="413"/>
                  </a:cubicBezTo>
                  <a:cubicBezTo>
                    <a:pt x="56" y="382"/>
                    <a:pt x="79" y="382"/>
                    <a:pt x="91" y="351"/>
                  </a:cubicBezTo>
                  <a:cubicBezTo>
                    <a:pt x="103" y="320"/>
                    <a:pt x="138" y="336"/>
                    <a:pt x="165" y="320"/>
                  </a:cubicBezTo>
                  <a:cubicBezTo>
                    <a:pt x="192" y="304"/>
                    <a:pt x="263" y="355"/>
                    <a:pt x="275" y="378"/>
                  </a:cubicBezTo>
                  <a:cubicBezTo>
                    <a:pt x="286" y="401"/>
                    <a:pt x="321" y="435"/>
                    <a:pt x="327" y="442"/>
                  </a:cubicBezTo>
                  <a:cubicBezTo>
                    <a:pt x="271" y="38"/>
                    <a:pt x="539" y="198"/>
                    <a:pt x="539" y="198"/>
                  </a:cubicBezTo>
                  <a:close/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8" name="Freeform 611">
              <a:extLst>
                <a:ext uri="{FF2B5EF4-FFF2-40B4-BE49-F238E27FC236}">
                  <a16:creationId xmlns:a16="http://schemas.microsoft.com/office/drawing/2014/main" id="{FBFBE72D-AC11-49D2-B551-83C23B40B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376"/>
              <a:ext cx="1369" cy="2336"/>
            </a:xfrm>
            <a:custGeom>
              <a:avLst/>
              <a:gdLst>
                <a:gd name="T0" fmla="*/ 6399 w 626"/>
                <a:gd name="T1" fmla="*/ 7305 h 1068"/>
                <a:gd name="T2" fmla="*/ 5911 w 626"/>
                <a:gd name="T3" fmla="*/ 5243 h 1068"/>
                <a:gd name="T4" fmla="*/ 5614 w 626"/>
                <a:gd name="T5" fmla="*/ 4784 h 1068"/>
                <a:gd name="T6" fmla="*/ 5074 w 626"/>
                <a:gd name="T7" fmla="*/ 4239 h 1068"/>
                <a:gd name="T8" fmla="*/ 4391 w 626"/>
                <a:gd name="T9" fmla="*/ 4291 h 1068"/>
                <a:gd name="T10" fmla="*/ 4820 w 626"/>
                <a:gd name="T11" fmla="*/ 3651 h 1068"/>
                <a:gd name="T12" fmla="*/ 4343 w 626"/>
                <a:gd name="T13" fmla="*/ 1446 h 1068"/>
                <a:gd name="T14" fmla="*/ 2679 w 626"/>
                <a:gd name="T15" fmla="*/ 1809 h 1068"/>
                <a:gd name="T16" fmla="*/ 3348 w 626"/>
                <a:gd name="T17" fmla="*/ 1087 h 1068"/>
                <a:gd name="T18" fmla="*/ 2467 w 626"/>
                <a:gd name="T19" fmla="*/ 1164 h 1068"/>
                <a:gd name="T20" fmla="*/ 2591 w 626"/>
                <a:gd name="T21" fmla="*/ 1540 h 1068"/>
                <a:gd name="T22" fmla="*/ 326 w 626"/>
                <a:gd name="T23" fmla="*/ 3651 h 1068"/>
                <a:gd name="T24" fmla="*/ 459 w 626"/>
                <a:gd name="T25" fmla="*/ 3808 h 1068"/>
                <a:gd name="T26" fmla="*/ 910 w 626"/>
                <a:gd name="T27" fmla="*/ 4230 h 1068"/>
                <a:gd name="T28" fmla="*/ 1402 w 626"/>
                <a:gd name="T29" fmla="*/ 4512 h 1068"/>
                <a:gd name="T30" fmla="*/ 1966 w 626"/>
                <a:gd name="T31" fmla="*/ 4655 h 1068"/>
                <a:gd name="T32" fmla="*/ 2115 w 626"/>
                <a:gd name="T33" fmla="*/ 4759 h 1068"/>
                <a:gd name="T34" fmla="*/ 2519 w 626"/>
                <a:gd name="T35" fmla="*/ 5033 h 1068"/>
                <a:gd name="T36" fmla="*/ 3912 w 626"/>
                <a:gd name="T37" fmla="*/ 6980 h 1068"/>
                <a:gd name="T38" fmla="*/ 6399 w 626"/>
                <a:gd name="T39" fmla="*/ 7305 h 106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26" h="1068">
                  <a:moveTo>
                    <a:pt x="612" y="698"/>
                  </a:moveTo>
                  <a:cubicBezTo>
                    <a:pt x="592" y="674"/>
                    <a:pt x="601" y="521"/>
                    <a:pt x="565" y="501"/>
                  </a:cubicBezTo>
                  <a:cubicBezTo>
                    <a:pt x="529" y="481"/>
                    <a:pt x="549" y="461"/>
                    <a:pt x="537" y="457"/>
                  </a:cubicBezTo>
                  <a:cubicBezTo>
                    <a:pt x="481" y="438"/>
                    <a:pt x="521" y="437"/>
                    <a:pt x="485" y="405"/>
                  </a:cubicBezTo>
                  <a:cubicBezTo>
                    <a:pt x="449" y="373"/>
                    <a:pt x="420" y="410"/>
                    <a:pt x="420" y="410"/>
                  </a:cubicBezTo>
                  <a:cubicBezTo>
                    <a:pt x="422" y="396"/>
                    <a:pt x="433" y="381"/>
                    <a:pt x="461" y="349"/>
                  </a:cubicBezTo>
                  <a:cubicBezTo>
                    <a:pt x="489" y="317"/>
                    <a:pt x="487" y="167"/>
                    <a:pt x="415" y="138"/>
                  </a:cubicBezTo>
                  <a:cubicBezTo>
                    <a:pt x="337" y="108"/>
                    <a:pt x="256" y="173"/>
                    <a:pt x="256" y="173"/>
                  </a:cubicBezTo>
                  <a:cubicBezTo>
                    <a:pt x="256" y="173"/>
                    <a:pt x="230" y="123"/>
                    <a:pt x="320" y="104"/>
                  </a:cubicBezTo>
                  <a:cubicBezTo>
                    <a:pt x="277" y="106"/>
                    <a:pt x="236" y="111"/>
                    <a:pt x="236" y="111"/>
                  </a:cubicBezTo>
                  <a:cubicBezTo>
                    <a:pt x="236" y="111"/>
                    <a:pt x="246" y="147"/>
                    <a:pt x="248" y="147"/>
                  </a:cubicBezTo>
                  <a:cubicBezTo>
                    <a:pt x="248" y="147"/>
                    <a:pt x="0" y="0"/>
                    <a:pt x="31" y="349"/>
                  </a:cubicBezTo>
                  <a:cubicBezTo>
                    <a:pt x="35" y="353"/>
                    <a:pt x="38" y="358"/>
                    <a:pt x="44" y="364"/>
                  </a:cubicBezTo>
                  <a:cubicBezTo>
                    <a:pt x="59" y="367"/>
                    <a:pt x="76" y="395"/>
                    <a:pt x="87" y="404"/>
                  </a:cubicBezTo>
                  <a:cubicBezTo>
                    <a:pt x="100" y="414"/>
                    <a:pt x="118" y="429"/>
                    <a:pt x="134" y="431"/>
                  </a:cubicBezTo>
                  <a:cubicBezTo>
                    <a:pt x="153" y="433"/>
                    <a:pt x="172" y="437"/>
                    <a:pt x="188" y="445"/>
                  </a:cubicBezTo>
                  <a:cubicBezTo>
                    <a:pt x="193" y="448"/>
                    <a:pt x="198" y="451"/>
                    <a:pt x="202" y="455"/>
                  </a:cubicBezTo>
                  <a:cubicBezTo>
                    <a:pt x="213" y="463"/>
                    <a:pt x="231" y="479"/>
                    <a:pt x="241" y="481"/>
                  </a:cubicBezTo>
                  <a:cubicBezTo>
                    <a:pt x="271" y="483"/>
                    <a:pt x="324" y="588"/>
                    <a:pt x="374" y="667"/>
                  </a:cubicBezTo>
                  <a:cubicBezTo>
                    <a:pt x="374" y="667"/>
                    <a:pt x="626" y="1068"/>
                    <a:pt x="612" y="698"/>
                  </a:cubicBezTo>
                  <a:close/>
                </a:path>
              </a:pathLst>
            </a:cu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9" name="Freeform 612">
              <a:extLst>
                <a:ext uri="{FF2B5EF4-FFF2-40B4-BE49-F238E27FC236}">
                  <a16:creationId xmlns:a16="http://schemas.microsoft.com/office/drawing/2014/main" id="{5082414D-F215-4B0C-8040-76867F2FC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883"/>
              <a:ext cx="261" cy="483"/>
            </a:xfrm>
            <a:custGeom>
              <a:avLst/>
              <a:gdLst>
                <a:gd name="T0" fmla="*/ 1255 w 119"/>
                <a:gd name="T1" fmla="*/ 2308 h 221"/>
                <a:gd name="T2" fmla="*/ 991 w 119"/>
                <a:gd name="T3" fmla="*/ 1963 h 221"/>
                <a:gd name="T4" fmla="*/ 726 w 119"/>
                <a:gd name="T5" fmla="*/ 1657 h 221"/>
                <a:gd name="T6" fmla="*/ 347 w 119"/>
                <a:gd name="T7" fmla="*/ 1023 h 221"/>
                <a:gd name="T8" fmla="*/ 213 w 119"/>
                <a:gd name="T9" fmla="*/ 564 h 221"/>
                <a:gd name="T10" fmla="*/ 0 w 119"/>
                <a:gd name="T11" fmla="*/ 0 h 221"/>
                <a:gd name="T12" fmla="*/ 140 w 119"/>
                <a:gd name="T13" fmla="*/ 96 h 221"/>
                <a:gd name="T14" fmla="*/ 399 w 119"/>
                <a:gd name="T15" fmla="*/ 343 h 221"/>
                <a:gd name="T16" fmla="*/ 855 w 119"/>
                <a:gd name="T17" fmla="*/ 1075 h 221"/>
                <a:gd name="T18" fmla="*/ 1184 w 119"/>
                <a:gd name="T19" fmla="*/ 1611 h 221"/>
                <a:gd name="T20" fmla="*/ 1213 w 119"/>
                <a:gd name="T21" fmla="*/ 1974 h 2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221">
                  <a:moveTo>
                    <a:pt x="119" y="221"/>
                  </a:moveTo>
                  <a:cubicBezTo>
                    <a:pt x="111" y="209"/>
                    <a:pt x="104" y="198"/>
                    <a:pt x="94" y="188"/>
                  </a:cubicBezTo>
                  <a:cubicBezTo>
                    <a:pt x="84" y="179"/>
                    <a:pt x="78" y="168"/>
                    <a:pt x="69" y="159"/>
                  </a:cubicBezTo>
                  <a:cubicBezTo>
                    <a:pt x="53" y="140"/>
                    <a:pt x="40" y="122"/>
                    <a:pt x="33" y="98"/>
                  </a:cubicBezTo>
                  <a:cubicBezTo>
                    <a:pt x="28" y="83"/>
                    <a:pt x="26" y="68"/>
                    <a:pt x="20" y="54"/>
                  </a:cubicBezTo>
                  <a:cubicBezTo>
                    <a:pt x="13" y="36"/>
                    <a:pt x="12" y="16"/>
                    <a:pt x="0" y="0"/>
                  </a:cubicBezTo>
                  <a:cubicBezTo>
                    <a:pt x="5" y="1"/>
                    <a:pt x="9" y="5"/>
                    <a:pt x="13" y="9"/>
                  </a:cubicBezTo>
                  <a:cubicBezTo>
                    <a:pt x="21" y="17"/>
                    <a:pt x="30" y="25"/>
                    <a:pt x="38" y="33"/>
                  </a:cubicBezTo>
                  <a:cubicBezTo>
                    <a:pt x="57" y="54"/>
                    <a:pt x="67" y="79"/>
                    <a:pt x="81" y="103"/>
                  </a:cubicBezTo>
                  <a:cubicBezTo>
                    <a:pt x="90" y="120"/>
                    <a:pt x="105" y="136"/>
                    <a:pt x="112" y="154"/>
                  </a:cubicBezTo>
                  <a:cubicBezTo>
                    <a:pt x="116" y="166"/>
                    <a:pt x="115" y="177"/>
                    <a:pt x="115" y="189"/>
                  </a:cubicBezTo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0" name="Freeform 613">
              <a:extLst>
                <a:ext uri="{FF2B5EF4-FFF2-40B4-BE49-F238E27FC236}">
                  <a16:creationId xmlns:a16="http://schemas.microsoft.com/office/drawing/2014/main" id="{2D419123-7765-4704-9184-CA32C52C3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303"/>
              <a:ext cx="123" cy="484"/>
            </a:xfrm>
            <a:custGeom>
              <a:avLst/>
              <a:gdLst>
                <a:gd name="T0" fmla="*/ 593 w 56"/>
                <a:gd name="T1" fmla="*/ 2321 h 221"/>
                <a:gd name="T2" fmla="*/ 391 w 56"/>
                <a:gd name="T3" fmla="*/ 0 h 221"/>
                <a:gd name="T4" fmla="*/ 593 w 56"/>
                <a:gd name="T5" fmla="*/ 2321 h 2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21">
                  <a:moveTo>
                    <a:pt x="56" y="221"/>
                  </a:moveTo>
                  <a:cubicBezTo>
                    <a:pt x="23" y="166"/>
                    <a:pt x="0" y="90"/>
                    <a:pt x="37" y="0"/>
                  </a:cubicBezTo>
                  <a:cubicBezTo>
                    <a:pt x="56" y="221"/>
                    <a:pt x="56" y="221"/>
                    <a:pt x="56" y="221"/>
                  </a:cubicBezTo>
                </a:path>
              </a:pathLst>
            </a:custGeom>
            <a:solidFill>
              <a:srgbClr val="C2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1" name="Freeform 614">
              <a:extLst>
                <a:ext uri="{FF2B5EF4-FFF2-40B4-BE49-F238E27FC236}">
                  <a16:creationId xmlns:a16="http://schemas.microsoft.com/office/drawing/2014/main" id="{5CEAEF6D-6518-4E57-8743-C2401B6CD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627"/>
              <a:ext cx="206" cy="1855"/>
            </a:xfrm>
            <a:custGeom>
              <a:avLst/>
              <a:gdLst>
                <a:gd name="T0" fmla="*/ 697 w 94"/>
                <a:gd name="T1" fmla="*/ 8498 h 848"/>
                <a:gd name="T2" fmla="*/ 460 w 94"/>
                <a:gd name="T3" fmla="*/ 5738 h 848"/>
                <a:gd name="T4" fmla="*/ 210 w 94"/>
                <a:gd name="T5" fmla="*/ 3058 h 848"/>
                <a:gd name="T6" fmla="*/ 484 w 94"/>
                <a:gd name="T7" fmla="*/ 0 h 848"/>
                <a:gd name="T8" fmla="*/ 274 w 94"/>
                <a:gd name="T9" fmla="*/ 0 h 848"/>
                <a:gd name="T10" fmla="*/ 0 w 94"/>
                <a:gd name="T11" fmla="*/ 3058 h 848"/>
                <a:gd name="T12" fmla="*/ 254 w 94"/>
                <a:gd name="T13" fmla="*/ 5738 h 848"/>
                <a:gd name="T14" fmla="*/ 484 w 94"/>
                <a:gd name="T15" fmla="*/ 8498 h 848"/>
                <a:gd name="T16" fmla="*/ 988 w 94"/>
                <a:gd name="T17" fmla="*/ 8877 h 848"/>
                <a:gd name="T18" fmla="*/ 697 w 94"/>
                <a:gd name="T19" fmla="*/ 8498 h 84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4" h="848">
                  <a:moveTo>
                    <a:pt x="66" y="812"/>
                  </a:moveTo>
                  <a:cubicBezTo>
                    <a:pt x="66" y="812"/>
                    <a:pt x="85" y="606"/>
                    <a:pt x="44" y="548"/>
                  </a:cubicBezTo>
                  <a:cubicBezTo>
                    <a:pt x="20" y="292"/>
                    <a:pt x="20" y="292"/>
                    <a:pt x="20" y="292"/>
                  </a:cubicBezTo>
                  <a:cubicBezTo>
                    <a:pt x="69" y="190"/>
                    <a:pt x="46" y="6"/>
                    <a:pt x="4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50" y="188"/>
                    <a:pt x="0" y="292"/>
                  </a:cubicBezTo>
                  <a:cubicBezTo>
                    <a:pt x="24" y="548"/>
                    <a:pt x="24" y="548"/>
                    <a:pt x="24" y="548"/>
                  </a:cubicBezTo>
                  <a:cubicBezTo>
                    <a:pt x="65" y="606"/>
                    <a:pt x="46" y="812"/>
                    <a:pt x="46" y="812"/>
                  </a:cubicBezTo>
                  <a:cubicBezTo>
                    <a:pt x="46" y="812"/>
                    <a:pt x="75" y="843"/>
                    <a:pt x="94" y="848"/>
                  </a:cubicBezTo>
                  <a:cubicBezTo>
                    <a:pt x="66" y="839"/>
                    <a:pt x="66" y="812"/>
                    <a:pt x="66" y="812"/>
                  </a:cubicBez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2" name="Freeform 615">
              <a:extLst>
                <a:ext uri="{FF2B5EF4-FFF2-40B4-BE49-F238E27FC236}">
                  <a16:creationId xmlns:a16="http://schemas.microsoft.com/office/drawing/2014/main" id="{C3584E7D-BE8F-479C-9B69-A05DDA81A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837"/>
              <a:ext cx="483" cy="582"/>
            </a:xfrm>
            <a:custGeom>
              <a:avLst/>
              <a:gdLst>
                <a:gd name="T0" fmla="*/ 61 w 221"/>
                <a:gd name="T1" fmla="*/ 722 h 266"/>
                <a:gd name="T2" fmla="*/ 238 w 221"/>
                <a:gd name="T3" fmla="*/ 186 h 266"/>
                <a:gd name="T4" fmla="*/ 649 w 221"/>
                <a:gd name="T5" fmla="*/ 9 h 266"/>
                <a:gd name="T6" fmla="*/ 2059 w 221"/>
                <a:gd name="T7" fmla="*/ 1696 h 266"/>
                <a:gd name="T8" fmla="*/ 2015 w 221"/>
                <a:gd name="T9" fmla="*/ 2785 h 266"/>
                <a:gd name="T10" fmla="*/ 1084 w 221"/>
                <a:gd name="T11" fmla="*/ 1411 h 266"/>
                <a:gd name="T12" fmla="*/ 61 w 221"/>
                <a:gd name="T13" fmla="*/ 722 h 2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1" h="266">
                  <a:moveTo>
                    <a:pt x="6" y="69"/>
                  </a:moveTo>
                  <a:cubicBezTo>
                    <a:pt x="6" y="69"/>
                    <a:pt x="0" y="27"/>
                    <a:pt x="23" y="18"/>
                  </a:cubicBezTo>
                  <a:cubicBezTo>
                    <a:pt x="47" y="9"/>
                    <a:pt x="43" y="0"/>
                    <a:pt x="62" y="1"/>
                  </a:cubicBezTo>
                  <a:cubicBezTo>
                    <a:pt x="81" y="2"/>
                    <a:pt x="173" y="151"/>
                    <a:pt x="197" y="162"/>
                  </a:cubicBezTo>
                  <a:cubicBezTo>
                    <a:pt x="221" y="173"/>
                    <a:pt x="193" y="266"/>
                    <a:pt x="193" y="266"/>
                  </a:cubicBezTo>
                  <a:cubicBezTo>
                    <a:pt x="104" y="135"/>
                    <a:pt x="104" y="135"/>
                    <a:pt x="104" y="135"/>
                  </a:cubicBezTo>
                  <a:lnTo>
                    <a:pt x="6" y="69"/>
                  </a:lnTo>
                  <a:close/>
                </a:path>
              </a:pathLst>
            </a:custGeom>
            <a:solidFill>
              <a:srgbClr val="C29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3" name="Freeform 616">
              <a:extLst>
                <a:ext uri="{FF2B5EF4-FFF2-40B4-BE49-F238E27FC236}">
                  <a16:creationId xmlns:a16="http://schemas.microsoft.com/office/drawing/2014/main" id="{B53C5FEE-547E-4C6F-A946-10C8F49A3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001"/>
              <a:ext cx="1715" cy="597"/>
            </a:xfrm>
            <a:custGeom>
              <a:avLst/>
              <a:gdLst>
                <a:gd name="T0" fmla="*/ 0 w 784"/>
                <a:gd name="T1" fmla="*/ 0 h 273"/>
                <a:gd name="T2" fmla="*/ 4143 w 784"/>
                <a:gd name="T3" fmla="*/ 2679 h 273"/>
                <a:gd name="T4" fmla="*/ 6867 w 784"/>
                <a:gd name="T5" fmla="*/ 2344 h 273"/>
                <a:gd name="T6" fmla="*/ 8208 w 784"/>
                <a:gd name="T7" fmla="*/ 879 h 273"/>
                <a:gd name="T8" fmla="*/ 2511 w 784"/>
                <a:gd name="T9" fmla="*/ 1717 h 273"/>
                <a:gd name="T10" fmla="*/ 0 w 784"/>
                <a:gd name="T11" fmla="*/ 0 h 2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4" h="273">
                  <a:moveTo>
                    <a:pt x="0" y="0"/>
                  </a:moveTo>
                  <a:cubicBezTo>
                    <a:pt x="0" y="0"/>
                    <a:pt x="64" y="256"/>
                    <a:pt x="396" y="256"/>
                  </a:cubicBezTo>
                  <a:cubicBezTo>
                    <a:pt x="452" y="256"/>
                    <a:pt x="616" y="224"/>
                    <a:pt x="656" y="224"/>
                  </a:cubicBezTo>
                  <a:cubicBezTo>
                    <a:pt x="696" y="224"/>
                    <a:pt x="784" y="184"/>
                    <a:pt x="784" y="84"/>
                  </a:cubicBezTo>
                  <a:cubicBezTo>
                    <a:pt x="784" y="84"/>
                    <a:pt x="592" y="273"/>
                    <a:pt x="240" y="164"/>
                  </a:cubicBezTo>
                  <a:cubicBezTo>
                    <a:pt x="72" y="1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4" name="Freeform 617">
              <a:extLst>
                <a:ext uri="{FF2B5EF4-FFF2-40B4-BE49-F238E27FC236}">
                  <a16:creationId xmlns:a16="http://schemas.microsoft.com/office/drawing/2014/main" id="{BAD8F461-B0C5-4370-A46F-D2EC47986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2537"/>
              <a:ext cx="88" cy="167"/>
            </a:xfrm>
            <a:custGeom>
              <a:avLst/>
              <a:gdLst>
                <a:gd name="T0" fmla="*/ 427 w 40"/>
                <a:gd name="T1" fmla="*/ 806 h 76"/>
                <a:gd name="T2" fmla="*/ 299 w 40"/>
                <a:gd name="T3" fmla="*/ 0 h 76"/>
                <a:gd name="T4" fmla="*/ 427 w 40"/>
                <a:gd name="T5" fmla="*/ 76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76">
                  <a:moveTo>
                    <a:pt x="40" y="76"/>
                  </a:moveTo>
                  <a:cubicBezTo>
                    <a:pt x="40" y="76"/>
                    <a:pt x="0" y="16"/>
                    <a:pt x="28" y="0"/>
                  </a:cubicBezTo>
                  <a:cubicBezTo>
                    <a:pt x="28" y="0"/>
                    <a:pt x="20" y="52"/>
                    <a:pt x="40" y="72"/>
                  </a:cubicBezTo>
                </a:path>
              </a:pathLst>
            </a:custGeom>
            <a:solidFill>
              <a:srgbClr val="75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5" name="Freeform 618">
              <a:extLst>
                <a:ext uri="{FF2B5EF4-FFF2-40B4-BE49-F238E27FC236}">
                  <a16:creationId xmlns:a16="http://schemas.microsoft.com/office/drawing/2014/main" id="{48E64FFD-3B85-416D-8970-5AAB67970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039"/>
              <a:ext cx="724" cy="805"/>
            </a:xfrm>
            <a:custGeom>
              <a:avLst/>
              <a:gdLst>
                <a:gd name="T0" fmla="*/ 3224 w 331"/>
                <a:gd name="T1" fmla="*/ 1297 h 368"/>
                <a:gd name="T2" fmla="*/ 2929 w 331"/>
                <a:gd name="T3" fmla="*/ 713 h 368"/>
                <a:gd name="T4" fmla="*/ 2301 w 331"/>
                <a:gd name="T5" fmla="*/ 125 h 368"/>
                <a:gd name="T6" fmla="*/ 1129 w 331"/>
                <a:gd name="T7" fmla="*/ 0 h 368"/>
                <a:gd name="T8" fmla="*/ 210 w 331"/>
                <a:gd name="T9" fmla="*/ 963 h 368"/>
                <a:gd name="T10" fmla="*/ 0 w 331"/>
                <a:gd name="T11" fmla="*/ 1551 h 368"/>
                <a:gd name="T12" fmla="*/ 0 w 331"/>
                <a:gd name="T13" fmla="*/ 2430 h 368"/>
                <a:gd name="T14" fmla="*/ 210 w 331"/>
                <a:gd name="T15" fmla="*/ 3268 h 368"/>
                <a:gd name="T16" fmla="*/ 628 w 331"/>
                <a:gd name="T17" fmla="*/ 3852 h 368"/>
                <a:gd name="T18" fmla="*/ 2760 w 331"/>
                <a:gd name="T19" fmla="*/ 3550 h 368"/>
                <a:gd name="T20" fmla="*/ 2793 w 331"/>
                <a:gd name="T21" fmla="*/ 3130 h 368"/>
                <a:gd name="T22" fmla="*/ 3465 w 331"/>
                <a:gd name="T23" fmla="*/ 1999 h 3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1" h="368">
                  <a:moveTo>
                    <a:pt x="308" y="124"/>
                  </a:moveTo>
                  <a:cubicBezTo>
                    <a:pt x="280" y="68"/>
                    <a:pt x="280" y="68"/>
                    <a:pt x="280" y="68"/>
                  </a:cubicBezTo>
                  <a:cubicBezTo>
                    <a:pt x="220" y="12"/>
                    <a:pt x="220" y="12"/>
                    <a:pt x="220" y="12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20" y="312"/>
                    <a:pt x="20" y="312"/>
                    <a:pt x="20" y="312"/>
                  </a:cubicBezTo>
                  <a:cubicBezTo>
                    <a:pt x="60" y="368"/>
                    <a:pt x="60" y="368"/>
                    <a:pt x="60" y="368"/>
                  </a:cubicBezTo>
                  <a:cubicBezTo>
                    <a:pt x="60" y="368"/>
                    <a:pt x="199" y="317"/>
                    <a:pt x="264" y="339"/>
                  </a:cubicBezTo>
                  <a:cubicBezTo>
                    <a:pt x="264" y="339"/>
                    <a:pt x="262" y="332"/>
                    <a:pt x="267" y="299"/>
                  </a:cubicBezTo>
                  <a:cubicBezTo>
                    <a:pt x="270" y="275"/>
                    <a:pt x="306" y="224"/>
                    <a:pt x="331" y="191"/>
                  </a:cubicBezTo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6" name="Freeform 619">
              <a:extLst>
                <a:ext uri="{FF2B5EF4-FFF2-40B4-BE49-F238E27FC236}">
                  <a16:creationId xmlns:a16="http://schemas.microsoft.com/office/drawing/2014/main" id="{F8CEC193-178C-4F59-AED5-8B4947DC5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619"/>
              <a:ext cx="776" cy="697"/>
            </a:xfrm>
            <a:custGeom>
              <a:avLst/>
              <a:gdLst>
                <a:gd name="T0" fmla="*/ 1213 w 355"/>
                <a:gd name="T1" fmla="*/ 0 h 319"/>
                <a:gd name="T2" fmla="*/ 2579 w 355"/>
                <a:gd name="T3" fmla="*/ 105 h 319"/>
                <a:gd name="T4" fmla="*/ 3445 w 355"/>
                <a:gd name="T5" fmla="*/ 415 h 319"/>
                <a:gd name="T6" fmla="*/ 3594 w 355"/>
                <a:gd name="T7" fmla="*/ 1752 h 319"/>
                <a:gd name="T8" fmla="*/ 3215 w 355"/>
                <a:gd name="T9" fmla="*/ 2712 h 319"/>
                <a:gd name="T10" fmla="*/ 2446 w 355"/>
                <a:gd name="T11" fmla="*/ 3284 h 319"/>
                <a:gd name="T12" fmla="*/ 1515 w 355"/>
                <a:gd name="T13" fmla="*/ 2880 h 319"/>
                <a:gd name="T14" fmla="*/ 0 w 355"/>
                <a:gd name="T15" fmla="*/ 1901 h 319"/>
                <a:gd name="T16" fmla="*/ 1213 w 355"/>
                <a:gd name="T17" fmla="*/ 0 h 3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5" h="319">
                  <a:moveTo>
                    <a:pt x="116" y="0"/>
                  </a:moveTo>
                  <a:cubicBezTo>
                    <a:pt x="247" y="10"/>
                    <a:pt x="247" y="10"/>
                    <a:pt x="247" y="10"/>
                  </a:cubicBezTo>
                  <a:cubicBezTo>
                    <a:pt x="330" y="40"/>
                    <a:pt x="330" y="40"/>
                    <a:pt x="330" y="40"/>
                  </a:cubicBezTo>
                  <a:cubicBezTo>
                    <a:pt x="344" y="168"/>
                    <a:pt x="344" y="168"/>
                    <a:pt x="344" y="168"/>
                  </a:cubicBezTo>
                  <a:cubicBezTo>
                    <a:pt x="344" y="168"/>
                    <a:pt x="355" y="218"/>
                    <a:pt x="308" y="260"/>
                  </a:cubicBezTo>
                  <a:cubicBezTo>
                    <a:pt x="247" y="316"/>
                    <a:pt x="242" y="319"/>
                    <a:pt x="234" y="315"/>
                  </a:cubicBezTo>
                  <a:cubicBezTo>
                    <a:pt x="177" y="289"/>
                    <a:pt x="145" y="276"/>
                    <a:pt x="145" y="276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2"/>
                    <a:pt x="102" y="23"/>
                    <a:pt x="116" y="0"/>
                  </a:cubicBezTo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7" name="Oval 620">
              <a:extLst>
                <a:ext uri="{FF2B5EF4-FFF2-40B4-BE49-F238E27FC236}">
                  <a16:creationId xmlns:a16="http://schemas.microsoft.com/office/drawing/2014/main" id="{3814CAC2-E625-47BB-BCF3-E0AD390F5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2537"/>
              <a:ext cx="297" cy="175"/>
            </a:xfrm>
            <a:prstGeom prst="ellipse">
              <a:avLst/>
            </a:pr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868" name="Freeform 621">
              <a:extLst>
                <a:ext uri="{FF2B5EF4-FFF2-40B4-BE49-F238E27FC236}">
                  <a16:creationId xmlns:a16="http://schemas.microsoft.com/office/drawing/2014/main" id="{9459FCE1-C982-4914-978D-22FDB531D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494"/>
              <a:ext cx="245" cy="183"/>
            </a:xfrm>
            <a:custGeom>
              <a:avLst/>
              <a:gdLst>
                <a:gd name="T0" fmla="*/ 669 w 112"/>
                <a:gd name="T1" fmla="*/ 869 h 84"/>
                <a:gd name="T2" fmla="*/ 838 w 112"/>
                <a:gd name="T3" fmla="*/ 44 h 84"/>
                <a:gd name="T4" fmla="*/ 1173 w 112"/>
                <a:gd name="T5" fmla="*/ 0 h 84"/>
                <a:gd name="T6" fmla="*/ 713 w 112"/>
                <a:gd name="T7" fmla="*/ 660 h 84"/>
                <a:gd name="T8" fmla="*/ 669 w 112"/>
                <a:gd name="T9" fmla="*/ 869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84">
                  <a:moveTo>
                    <a:pt x="64" y="84"/>
                  </a:moveTo>
                  <a:cubicBezTo>
                    <a:pt x="64" y="84"/>
                    <a:pt x="0" y="42"/>
                    <a:pt x="80" y="4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2" y="0"/>
                    <a:pt x="20" y="12"/>
                    <a:pt x="68" y="64"/>
                  </a:cubicBezTo>
                  <a:lnTo>
                    <a:pt x="64" y="84"/>
                  </a:ln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9" name="Freeform 622">
              <a:extLst>
                <a:ext uri="{FF2B5EF4-FFF2-40B4-BE49-F238E27FC236}">
                  <a16:creationId xmlns:a16="http://schemas.microsoft.com/office/drawing/2014/main" id="{2ABC1DCD-BEC2-40A4-B2BA-C0B75D999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008"/>
              <a:ext cx="665" cy="647"/>
            </a:xfrm>
            <a:custGeom>
              <a:avLst/>
              <a:gdLst>
                <a:gd name="T0" fmla="*/ 238 w 304"/>
                <a:gd name="T1" fmla="*/ 3091 h 296"/>
                <a:gd name="T2" fmla="*/ 1225 w 304"/>
                <a:gd name="T3" fmla="*/ 1381 h 296"/>
                <a:gd name="T4" fmla="*/ 3183 w 304"/>
                <a:gd name="T5" fmla="*/ 1451 h 296"/>
                <a:gd name="T6" fmla="*/ 3102 w 304"/>
                <a:gd name="T7" fmla="*/ 960 h 296"/>
                <a:gd name="T8" fmla="*/ 2494 w 304"/>
                <a:gd name="T9" fmla="*/ 415 h 296"/>
                <a:gd name="T10" fmla="*/ 1612 w 304"/>
                <a:gd name="T11" fmla="*/ 0 h 296"/>
                <a:gd name="T12" fmla="*/ 617 w 304"/>
                <a:gd name="T13" fmla="*/ 492 h 296"/>
                <a:gd name="T14" fmla="*/ 61 w 304"/>
                <a:gd name="T15" fmla="*/ 1305 h 296"/>
                <a:gd name="T16" fmla="*/ 0 w 304"/>
                <a:gd name="T17" fmla="*/ 2227 h 296"/>
                <a:gd name="T18" fmla="*/ 238 w 304"/>
                <a:gd name="T19" fmla="*/ 3091 h 2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4" h="296">
                  <a:moveTo>
                    <a:pt x="23" y="296"/>
                  </a:moveTo>
                  <a:cubicBezTo>
                    <a:pt x="23" y="296"/>
                    <a:pt x="27" y="161"/>
                    <a:pt x="117" y="132"/>
                  </a:cubicBezTo>
                  <a:cubicBezTo>
                    <a:pt x="208" y="102"/>
                    <a:pt x="280" y="99"/>
                    <a:pt x="304" y="139"/>
                  </a:cubicBezTo>
                  <a:cubicBezTo>
                    <a:pt x="296" y="92"/>
                    <a:pt x="296" y="92"/>
                    <a:pt x="296" y="92"/>
                  </a:cubicBezTo>
                  <a:cubicBezTo>
                    <a:pt x="238" y="40"/>
                    <a:pt x="238" y="40"/>
                    <a:pt x="238" y="4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6" y="125"/>
                    <a:pt x="6" y="125"/>
                    <a:pt x="6" y="125"/>
                  </a:cubicBezTo>
                  <a:cubicBezTo>
                    <a:pt x="0" y="213"/>
                    <a:pt x="0" y="213"/>
                    <a:pt x="0" y="213"/>
                  </a:cubicBezTo>
                  <a:lnTo>
                    <a:pt x="23" y="296"/>
                  </a:ln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0" name="Freeform 623">
              <a:extLst>
                <a:ext uri="{FF2B5EF4-FFF2-40B4-BE49-F238E27FC236}">
                  <a16:creationId xmlns:a16="http://schemas.microsoft.com/office/drawing/2014/main" id="{30FC7E1C-B16E-4220-8A6F-FB092C5E2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1334"/>
              <a:ext cx="1000" cy="849"/>
            </a:xfrm>
            <a:custGeom>
              <a:avLst/>
              <a:gdLst>
                <a:gd name="T0" fmla="*/ 1289 w 457"/>
                <a:gd name="T1" fmla="*/ 4066 h 388"/>
                <a:gd name="T2" fmla="*/ 3079 w 457"/>
                <a:gd name="T3" fmla="*/ 1479 h 388"/>
                <a:gd name="T4" fmla="*/ 4453 w 457"/>
                <a:gd name="T5" fmla="*/ 2442 h 388"/>
                <a:gd name="T6" fmla="*/ 4788 w 457"/>
                <a:gd name="T7" fmla="*/ 1258 h 388"/>
                <a:gd name="T8" fmla="*/ 3764 w 457"/>
                <a:gd name="T9" fmla="*/ 149 h 388"/>
                <a:gd name="T10" fmla="*/ 2072 w 457"/>
                <a:gd name="T11" fmla="*/ 0 h 388"/>
                <a:gd name="T12" fmla="*/ 1394 w 457"/>
                <a:gd name="T13" fmla="*/ 996 h 388"/>
                <a:gd name="T14" fmla="*/ 0 w 457"/>
                <a:gd name="T15" fmla="*/ 1967 h 388"/>
                <a:gd name="T16" fmla="*/ 1289 w 457"/>
                <a:gd name="T17" fmla="*/ 4066 h 3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7" h="388">
                  <a:moveTo>
                    <a:pt x="123" y="388"/>
                  </a:moveTo>
                  <a:cubicBezTo>
                    <a:pt x="123" y="388"/>
                    <a:pt x="65" y="84"/>
                    <a:pt x="294" y="141"/>
                  </a:cubicBezTo>
                  <a:cubicBezTo>
                    <a:pt x="357" y="157"/>
                    <a:pt x="401" y="186"/>
                    <a:pt x="425" y="233"/>
                  </a:cubicBezTo>
                  <a:cubicBezTo>
                    <a:pt x="457" y="120"/>
                    <a:pt x="457" y="120"/>
                    <a:pt x="457" y="120"/>
                  </a:cubicBezTo>
                  <a:cubicBezTo>
                    <a:pt x="359" y="14"/>
                    <a:pt x="359" y="14"/>
                    <a:pt x="359" y="14"/>
                  </a:cubicBezTo>
                  <a:cubicBezTo>
                    <a:pt x="359" y="14"/>
                    <a:pt x="200" y="0"/>
                    <a:pt x="198" y="0"/>
                  </a:cubicBezTo>
                  <a:cubicBezTo>
                    <a:pt x="196" y="0"/>
                    <a:pt x="133" y="95"/>
                    <a:pt x="133" y="95"/>
                  </a:cubicBezTo>
                  <a:cubicBezTo>
                    <a:pt x="0" y="188"/>
                    <a:pt x="0" y="188"/>
                    <a:pt x="0" y="188"/>
                  </a:cubicBezTo>
                  <a:lnTo>
                    <a:pt x="123" y="388"/>
                  </a:ln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1" name="Freeform 624">
              <a:extLst>
                <a:ext uri="{FF2B5EF4-FFF2-40B4-BE49-F238E27FC236}">
                  <a16:creationId xmlns:a16="http://schemas.microsoft.com/office/drawing/2014/main" id="{721E705F-3CB6-41A4-8ECA-9AD0BBFE4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914"/>
              <a:ext cx="463" cy="374"/>
            </a:xfrm>
            <a:custGeom>
              <a:avLst/>
              <a:gdLst>
                <a:gd name="T0" fmla="*/ 314 w 212"/>
                <a:gd name="T1" fmla="*/ 0 h 171"/>
                <a:gd name="T2" fmla="*/ 1450 w 212"/>
                <a:gd name="T3" fmla="*/ 1374 h 171"/>
                <a:gd name="T4" fmla="*/ 2208 w 212"/>
                <a:gd name="T5" fmla="*/ 1789 h 171"/>
                <a:gd name="T6" fmla="*/ 1269 w 212"/>
                <a:gd name="T7" fmla="*/ 1454 h 171"/>
                <a:gd name="T8" fmla="*/ 773 w 212"/>
                <a:gd name="T9" fmla="*/ 1181 h 171"/>
                <a:gd name="T10" fmla="*/ 0 w 212"/>
                <a:gd name="T11" fmla="*/ 302 h 171"/>
                <a:gd name="T12" fmla="*/ 314 w 212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2" h="171">
                  <a:moveTo>
                    <a:pt x="30" y="0"/>
                  </a:moveTo>
                  <a:cubicBezTo>
                    <a:pt x="30" y="0"/>
                    <a:pt x="63" y="112"/>
                    <a:pt x="139" y="131"/>
                  </a:cubicBezTo>
                  <a:cubicBezTo>
                    <a:pt x="149" y="133"/>
                    <a:pt x="191" y="156"/>
                    <a:pt x="212" y="171"/>
                  </a:cubicBezTo>
                  <a:cubicBezTo>
                    <a:pt x="212" y="171"/>
                    <a:pt x="162" y="145"/>
                    <a:pt x="122" y="139"/>
                  </a:cubicBezTo>
                  <a:cubicBezTo>
                    <a:pt x="103" y="135"/>
                    <a:pt x="83" y="122"/>
                    <a:pt x="74" y="113"/>
                  </a:cubicBezTo>
                  <a:cubicBezTo>
                    <a:pt x="57" y="66"/>
                    <a:pt x="0" y="29"/>
                    <a:pt x="0" y="29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2" name="Freeform 625">
              <a:extLst>
                <a:ext uri="{FF2B5EF4-FFF2-40B4-BE49-F238E27FC236}">
                  <a16:creationId xmlns:a16="http://schemas.microsoft.com/office/drawing/2014/main" id="{932AEA9D-CEFF-47FF-BFCF-AB9AAF7A4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1914"/>
              <a:ext cx="476" cy="383"/>
            </a:xfrm>
            <a:custGeom>
              <a:avLst/>
              <a:gdLst>
                <a:gd name="T0" fmla="*/ 314 w 218"/>
                <a:gd name="T1" fmla="*/ 0 h 175"/>
                <a:gd name="T2" fmla="*/ 1450 w 218"/>
                <a:gd name="T3" fmla="*/ 1374 h 175"/>
                <a:gd name="T4" fmla="*/ 2269 w 218"/>
                <a:gd name="T5" fmla="*/ 1834 h 175"/>
                <a:gd name="T6" fmla="*/ 1269 w 218"/>
                <a:gd name="T7" fmla="*/ 1455 h 175"/>
                <a:gd name="T8" fmla="*/ 773 w 218"/>
                <a:gd name="T9" fmla="*/ 1184 h 175"/>
                <a:gd name="T10" fmla="*/ 0 w 218"/>
                <a:gd name="T11" fmla="*/ 302 h 175"/>
                <a:gd name="T12" fmla="*/ 314 w 218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175">
                  <a:moveTo>
                    <a:pt x="30" y="0"/>
                  </a:moveTo>
                  <a:cubicBezTo>
                    <a:pt x="30" y="0"/>
                    <a:pt x="63" y="112"/>
                    <a:pt x="139" y="131"/>
                  </a:cubicBezTo>
                  <a:cubicBezTo>
                    <a:pt x="164" y="137"/>
                    <a:pt x="197" y="160"/>
                    <a:pt x="218" y="175"/>
                  </a:cubicBezTo>
                  <a:cubicBezTo>
                    <a:pt x="218" y="175"/>
                    <a:pt x="162" y="145"/>
                    <a:pt x="122" y="139"/>
                  </a:cubicBezTo>
                  <a:cubicBezTo>
                    <a:pt x="103" y="135"/>
                    <a:pt x="83" y="122"/>
                    <a:pt x="74" y="113"/>
                  </a:cubicBezTo>
                  <a:cubicBezTo>
                    <a:pt x="57" y="66"/>
                    <a:pt x="0" y="29"/>
                    <a:pt x="0" y="29"/>
                  </a:cubicBezTo>
                  <a:lnTo>
                    <a:pt x="30" y="0"/>
                  </a:ln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3" name="Freeform 626">
              <a:extLst>
                <a:ext uri="{FF2B5EF4-FFF2-40B4-BE49-F238E27FC236}">
                  <a16:creationId xmlns:a16="http://schemas.microsoft.com/office/drawing/2014/main" id="{6826BFB6-6842-459D-9E26-B099452E8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2467"/>
              <a:ext cx="238" cy="129"/>
            </a:xfrm>
            <a:custGeom>
              <a:avLst/>
              <a:gdLst>
                <a:gd name="T0" fmla="*/ 0 w 109"/>
                <a:gd name="T1" fmla="*/ 396 h 59"/>
                <a:gd name="T2" fmla="*/ 1135 w 109"/>
                <a:gd name="T3" fmla="*/ 617 h 59"/>
                <a:gd name="T4" fmla="*/ 0 w 109"/>
                <a:gd name="T5" fmla="*/ 396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9" h="59">
                  <a:moveTo>
                    <a:pt x="0" y="38"/>
                  </a:moveTo>
                  <a:cubicBezTo>
                    <a:pt x="0" y="38"/>
                    <a:pt x="68" y="10"/>
                    <a:pt x="109" y="59"/>
                  </a:cubicBezTo>
                  <a:cubicBezTo>
                    <a:pt x="109" y="59"/>
                    <a:pt x="88" y="0"/>
                    <a:pt x="0" y="38"/>
                  </a:cubicBezTo>
                  <a:close/>
                </a:path>
              </a:pathLst>
            </a:custGeom>
            <a:solidFill>
              <a:srgbClr val="EA9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4" name="Freeform 627">
              <a:extLst>
                <a:ext uri="{FF2B5EF4-FFF2-40B4-BE49-F238E27FC236}">
                  <a16:creationId xmlns:a16="http://schemas.microsoft.com/office/drawing/2014/main" id="{D8BC5D0E-1708-43C3-9183-7361FD57A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564"/>
              <a:ext cx="247" cy="135"/>
            </a:xfrm>
            <a:custGeom>
              <a:avLst/>
              <a:gdLst>
                <a:gd name="T0" fmla="*/ 1180 w 113"/>
                <a:gd name="T1" fmla="*/ 640 h 62"/>
                <a:gd name="T2" fmla="*/ 890 w 113"/>
                <a:gd name="T3" fmla="*/ 0 h 62"/>
                <a:gd name="T4" fmla="*/ 1180 w 113"/>
                <a:gd name="T5" fmla="*/ 64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62">
                  <a:moveTo>
                    <a:pt x="113" y="62"/>
                  </a:moveTo>
                  <a:cubicBezTo>
                    <a:pt x="113" y="62"/>
                    <a:pt x="0" y="40"/>
                    <a:pt x="85" y="0"/>
                  </a:cubicBezTo>
                  <a:cubicBezTo>
                    <a:pt x="85" y="0"/>
                    <a:pt x="74" y="49"/>
                    <a:pt x="113" y="62"/>
                  </a:cubicBezTo>
                  <a:close/>
                </a:path>
              </a:pathLst>
            </a:custGeom>
            <a:solidFill>
              <a:srgbClr val="AF5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5" name="Freeform 628">
              <a:extLst>
                <a:ext uri="{FF2B5EF4-FFF2-40B4-BE49-F238E27FC236}">
                  <a16:creationId xmlns:a16="http://schemas.microsoft.com/office/drawing/2014/main" id="{FAFCBAF4-5B08-44CB-84E7-87C7A061E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104"/>
              <a:ext cx="267" cy="142"/>
            </a:xfrm>
            <a:custGeom>
              <a:avLst/>
              <a:gdLst>
                <a:gd name="T0" fmla="*/ 766 w 122"/>
                <a:gd name="T1" fmla="*/ 677 h 65"/>
                <a:gd name="T2" fmla="*/ 0 w 122"/>
                <a:gd name="T3" fmla="*/ 133 h 65"/>
                <a:gd name="T4" fmla="*/ 766 w 122"/>
                <a:gd name="T5" fmla="*/ 564 h 65"/>
                <a:gd name="T6" fmla="*/ 1278 w 122"/>
                <a:gd name="T7" fmla="*/ 81 h 65"/>
                <a:gd name="T8" fmla="*/ 766 w 122"/>
                <a:gd name="T9" fmla="*/ 67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65">
                  <a:moveTo>
                    <a:pt x="73" y="65"/>
                  </a:moveTo>
                  <a:cubicBezTo>
                    <a:pt x="73" y="65"/>
                    <a:pt x="50" y="5"/>
                    <a:pt x="0" y="13"/>
                  </a:cubicBezTo>
                  <a:cubicBezTo>
                    <a:pt x="0" y="13"/>
                    <a:pt x="45" y="2"/>
                    <a:pt x="73" y="54"/>
                  </a:cubicBezTo>
                  <a:cubicBezTo>
                    <a:pt x="73" y="54"/>
                    <a:pt x="80" y="0"/>
                    <a:pt x="122" y="8"/>
                  </a:cubicBezTo>
                  <a:cubicBezTo>
                    <a:pt x="122" y="8"/>
                    <a:pt x="81" y="0"/>
                    <a:pt x="73" y="65"/>
                  </a:cubicBez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6" name="Freeform 629">
              <a:extLst>
                <a:ext uri="{FF2B5EF4-FFF2-40B4-BE49-F238E27FC236}">
                  <a16:creationId xmlns:a16="http://schemas.microsoft.com/office/drawing/2014/main" id="{FD7AADC3-DFEC-491F-BFAC-7B4F75402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467"/>
              <a:ext cx="147" cy="274"/>
            </a:xfrm>
            <a:custGeom>
              <a:avLst/>
              <a:gdLst>
                <a:gd name="T0" fmla="*/ 20 w 67"/>
                <a:gd name="T1" fmla="*/ 1008 h 125"/>
                <a:gd name="T2" fmla="*/ 709 w 67"/>
                <a:gd name="T3" fmla="*/ 1317 h 125"/>
                <a:gd name="T4" fmla="*/ 415 w 67"/>
                <a:gd name="T5" fmla="*/ 0 h 125"/>
                <a:gd name="T6" fmla="*/ 645 w 67"/>
                <a:gd name="T7" fmla="*/ 1210 h 125"/>
                <a:gd name="T8" fmla="*/ 20 w 67"/>
                <a:gd name="T9" fmla="*/ 1008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25">
                  <a:moveTo>
                    <a:pt x="2" y="96"/>
                  </a:moveTo>
                  <a:cubicBezTo>
                    <a:pt x="2" y="96"/>
                    <a:pt x="31" y="73"/>
                    <a:pt x="67" y="125"/>
                  </a:cubicBezTo>
                  <a:cubicBezTo>
                    <a:pt x="67" y="125"/>
                    <a:pt x="8" y="24"/>
                    <a:pt x="39" y="0"/>
                  </a:cubicBezTo>
                  <a:cubicBezTo>
                    <a:pt x="39" y="0"/>
                    <a:pt x="0" y="12"/>
                    <a:pt x="61" y="115"/>
                  </a:cubicBezTo>
                  <a:cubicBezTo>
                    <a:pt x="61" y="115"/>
                    <a:pt x="27" y="68"/>
                    <a:pt x="2" y="96"/>
                  </a:cubicBez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7" name="Freeform 630">
              <a:extLst>
                <a:ext uri="{FF2B5EF4-FFF2-40B4-BE49-F238E27FC236}">
                  <a16:creationId xmlns:a16="http://schemas.microsoft.com/office/drawing/2014/main" id="{69856E3B-5F11-43AD-A76D-25E674488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653"/>
              <a:ext cx="85" cy="42"/>
            </a:xfrm>
            <a:custGeom>
              <a:avLst/>
              <a:gdLst>
                <a:gd name="T0" fmla="*/ 0 w 39"/>
                <a:gd name="T1" fmla="*/ 206 h 19"/>
                <a:gd name="T2" fmla="*/ 403 w 39"/>
                <a:gd name="T3" fmla="*/ 141 h 19"/>
                <a:gd name="T4" fmla="*/ 0 w 39"/>
                <a:gd name="T5" fmla="*/ 20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9">
                  <a:moveTo>
                    <a:pt x="0" y="19"/>
                  </a:moveTo>
                  <a:cubicBezTo>
                    <a:pt x="0" y="19"/>
                    <a:pt x="13" y="0"/>
                    <a:pt x="39" y="13"/>
                  </a:cubicBezTo>
                  <a:cubicBezTo>
                    <a:pt x="39" y="13"/>
                    <a:pt x="14" y="8"/>
                    <a:pt x="0" y="19"/>
                  </a:cubicBezTo>
                  <a:close/>
                </a:path>
              </a:pathLst>
            </a:custGeom>
            <a:solidFill>
              <a:srgbClr val="EA9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8" name="Freeform 631">
              <a:extLst>
                <a:ext uri="{FF2B5EF4-FFF2-40B4-BE49-F238E27FC236}">
                  <a16:creationId xmlns:a16="http://schemas.microsoft.com/office/drawing/2014/main" id="{F1043767-6E3B-4C9B-A182-BC2DCFFF3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2467"/>
              <a:ext cx="42" cy="101"/>
            </a:xfrm>
            <a:custGeom>
              <a:avLst/>
              <a:gdLst>
                <a:gd name="T0" fmla="*/ 206 w 19"/>
                <a:gd name="T1" fmla="*/ 0 h 46"/>
                <a:gd name="T2" fmla="*/ 141 w 19"/>
                <a:gd name="T3" fmla="*/ 487 h 46"/>
                <a:gd name="T4" fmla="*/ 206 w 19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6">
                  <a:moveTo>
                    <a:pt x="19" y="0"/>
                  </a:moveTo>
                  <a:cubicBezTo>
                    <a:pt x="19" y="0"/>
                    <a:pt x="0" y="13"/>
                    <a:pt x="13" y="46"/>
                  </a:cubicBezTo>
                  <a:cubicBezTo>
                    <a:pt x="13" y="46"/>
                    <a:pt x="7" y="18"/>
                    <a:pt x="19" y="0"/>
                  </a:cubicBezTo>
                  <a:close/>
                </a:path>
              </a:pathLst>
            </a:custGeom>
            <a:solidFill>
              <a:srgbClr val="EA95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9" name="Freeform 632">
              <a:extLst>
                <a:ext uri="{FF2B5EF4-FFF2-40B4-BE49-F238E27FC236}">
                  <a16:creationId xmlns:a16="http://schemas.microsoft.com/office/drawing/2014/main" id="{EDB2C669-472D-4D1F-ACF6-5B076C87E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826"/>
              <a:ext cx="179" cy="287"/>
            </a:xfrm>
            <a:custGeom>
              <a:avLst/>
              <a:gdLst>
                <a:gd name="T0" fmla="*/ 605 w 82"/>
                <a:gd name="T1" fmla="*/ 0 h 131"/>
                <a:gd name="T2" fmla="*/ 271 w 82"/>
                <a:gd name="T3" fmla="*/ 620 h 131"/>
                <a:gd name="T4" fmla="*/ 854 w 82"/>
                <a:gd name="T5" fmla="*/ 1378 h 131"/>
                <a:gd name="T6" fmla="*/ 96 w 82"/>
                <a:gd name="T7" fmla="*/ 460 h 131"/>
                <a:gd name="T8" fmla="*/ 605 w 82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31">
                  <a:moveTo>
                    <a:pt x="58" y="0"/>
                  </a:moveTo>
                  <a:cubicBezTo>
                    <a:pt x="58" y="0"/>
                    <a:pt x="9" y="29"/>
                    <a:pt x="26" y="59"/>
                  </a:cubicBezTo>
                  <a:cubicBezTo>
                    <a:pt x="43" y="89"/>
                    <a:pt x="82" y="131"/>
                    <a:pt x="82" y="131"/>
                  </a:cubicBezTo>
                  <a:cubicBezTo>
                    <a:pt x="82" y="131"/>
                    <a:pt x="0" y="83"/>
                    <a:pt x="9" y="44"/>
                  </a:cubicBezTo>
                  <a:cubicBezTo>
                    <a:pt x="19" y="5"/>
                    <a:pt x="58" y="0"/>
                    <a:pt x="58" y="0"/>
                  </a:cubicBezTo>
                  <a:close/>
                </a:path>
              </a:pathLst>
            </a:custGeom>
            <a:solidFill>
              <a:srgbClr val="F8C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0" name="Freeform 633">
              <a:extLst>
                <a:ext uri="{FF2B5EF4-FFF2-40B4-BE49-F238E27FC236}">
                  <a16:creationId xmlns:a16="http://schemas.microsoft.com/office/drawing/2014/main" id="{73BF1E45-5503-4E28-AAD8-26711E96F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240"/>
              <a:ext cx="249" cy="254"/>
            </a:xfrm>
            <a:custGeom>
              <a:avLst/>
              <a:gdLst>
                <a:gd name="T0" fmla="*/ 315 w 114"/>
                <a:gd name="T1" fmla="*/ 274 h 116"/>
                <a:gd name="T2" fmla="*/ 0 w 114"/>
                <a:gd name="T3" fmla="*/ 0 h 116"/>
                <a:gd name="T4" fmla="*/ 291 w 114"/>
                <a:gd name="T5" fmla="*/ 475 h 116"/>
                <a:gd name="T6" fmla="*/ 677 w 114"/>
                <a:gd name="T7" fmla="*/ 786 h 116"/>
                <a:gd name="T8" fmla="*/ 1064 w 114"/>
                <a:gd name="T9" fmla="*/ 1217 h 116"/>
                <a:gd name="T10" fmla="*/ 874 w 114"/>
                <a:gd name="T11" fmla="*/ 915 h 116"/>
                <a:gd name="T12" fmla="*/ 476 w 114"/>
                <a:gd name="T13" fmla="*/ 536 h 116"/>
                <a:gd name="T14" fmla="*/ 315 w 114"/>
                <a:gd name="T15" fmla="*/ 274 h 1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116">
                  <a:moveTo>
                    <a:pt x="30" y="26"/>
                  </a:moveTo>
                  <a:cubicBezTo>
                    <a:pt x="17" y="11"/>
                    <a:pt x="0" y="0"/>
                    <a:pt x="0" y="0"/>
                  </a:cubicBezTo>
                  <a:cubicBezTo>
                    <a:pt x="0" y="0"/>
                    <a:pt x="24" y="28"/>
                    <a:pt x="28" y="45"/>
                  </a:cubicBezTo>
                  <a:cubicBezTo>
                    <a:pt x="32" y="62"/>
                    <a:pt x="62" y="52"/>
                    <a:pt x="65" y="75"/>
                  </a:cubicBezTo>
                  <a:cubicBezTo>
                    <a:pt x="67" y="99"/>
                    <a:pt x="97" y="92"/>
                    <a:pt x="102" y="116"/>
                  </a:cubicBezTo>
                  <a:cubicBezTo>
                    <a:pt x="102" y="116"/>
                    <a:pt x="114" y="107"/>
                    <a:pt x="84" y="87"/>
                  </a:cubicBezTo>
                  <a:cubicBezTo>
                    <a:pt x="55" y="68"/>
                    <a:pt x="72" y="55"/>
                    <a:pt x="46" y="51"/>
                  </a:cubicBezTo>
                  <a:cubicBezTo>
                    <a:pt x="36" y="49"/>
                    <a:pt x="37" y="34"/>
                    <a:pt x="30" y="26"/>
                  </a:cubicBezTo>
                  <a:close/>
                </a:path>
              </a:pathLst>
            </a:custGeom>
            <a:solidFill>
              <a:srgbClr val="F8C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1" name="Freeform 634">
              <a:extLst>
                <a:ext uri="{FF2B5EF4-FFF2-40B4-BE49-F238E27FC236}">
                  <a16:creationId xmlns:a16="http://schemas.microsoft.com/office/drawing/2014/main" id="{E69C7432-5813-4671-BFC3-F2F76FA1C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067"/>
              <a:ext cx="213" cy="247"/>
            </a:xfrm>
            <a:custGeom>
              <a:avLst/>
              <a:gdLst>
                <a:gd name="T0" fmla="*/ 0 w 97"/>
                <a:gd name="T1" fmla="*/ 564 h 113"/>
                <a:gd name="T2" fmla="*/ 955 w 97"/>
                <a:gd name="T3" fmla="*/ 0 h 113"/>
                <a:gd name="T4" fmla="*/ 0 w 97"/>
                <a:gd name="T5" fmla="*/ 564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113">
                  <a:moveTo>
                    <a:pt x="0" y="54"/>
                  </a:moveTo>
                  <a:cubicBezTo>
                    <a:pt x="0" y="54"/>
                    <a:pt x="75" y="97"/>
                    <a:pt x="90" y="0"/>
                  </a:cubicBezTo>
                  <a:cubicBezTo>
                    <a:pt x="90" y="0"/>
                    <a:pt x="97" y="113"/>
                    <a:pt x="0" y="54"/>
                  </a:cubicBezTo>
                  <a:close/>
                </a:path>
              </a:pathLst>
            </a:custGeom>
            <a:solidFill>
              <a:srgbClr val="F8CF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2" name="Freeform 635">
              <a:extLst>
                <a:ext uri="{FF2B5EF4-FFF2-40B4-BE49-F238E27FC236}">
                  <a16:creationId xmlns:a16="http://schemas.microsoft.com/office/drawing/2014/main" id="{91B531C9-CB03-4474-816A-02AC1BC72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408"/>
              <a:ext cx="70" cy="326"/>
            </a:xfrm>
            <a:custGeom>
              <a:avLst/>
              <a:gdLst>
                <a:gd name="T0" fmla="*/ 335 w 32"/>
                <a:gd name="T1" fmla="*/ 1560 h 149"/>
                <a:gd name="T2" fmla="*/ 116 w 32"/>
                <a:gd name="T3" fmla="*/ 0 h 1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49">
                  <a:moveTo>
                    <a:pt x="32" y="149"/>
                  </a:moveTo>
                  <a:cubicBezTo>
                    <a:pt x="12" y="107"/>
                    <a:pt x="0" y="53"/>
                    <a:pt x="11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3" name="Freeform 636">
              <a:extLst>
                <a:ext uri="{FF2B5EF4-FFF2-40B4-BE49-F238E27FC236}">
                  <a16:creationId xmlns:a16="http://schemas.microsoft.com/office/drawing/2014/main" id="{10994A25-F777-4D6E-8BBE-93F844A62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874"/>
              <a:ext cx="348" cy="724"/>
            </a:xfrm>
            <a:custGeom>
              <a:avLst/>
              <a:gdLst>
                <a:gd name="T0" fmla="*/ 1668 w 159"/>
                <a:gd name="T1" fmla="*/ 2211 h 331"/>
                <a:gd name="T2" fmla="*/ 1668 w 159"/>
                <a:gd name="T3" fmla="*/ 2594 h 331"/>
                <a:gd name="T4" fmla="*/ 116 w 159"/>
                <a:gd name="T5" fmla="*/ 2531 h 331"/>
                <a:gd name="T6" fmla="*/ 0 w 159"/>
                <a:gd name="T7" fmla="*/ 0 h 3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9" h="331">
                  <a:moveTo>
                    <a:pt x="159" y="211"/>
                  </a:moveTo>
                  <a:cubicBezTo>
                    <a:pt x="159" y="233"/>
                    <a:pt x="159" y="248"/>
                    <a:pt x="159" y="248"/>
                  </a:cubicBezTo>
                  <a:cubicBezTo>
                    <a:pt x="77" y="331"/>
                    <a:pt x="11" y="242"/>
                    <a:pt x="11" y="242"/>
                  </a:cubicBezTo>
                  <a:cubicBezTo>
                    <a:pt x="11" y="242"/>
                    <a:pt x="27" y="76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4" name="Freeform 637">
              <a:extLst>
                <a:ext uri="{FF2B5EF4-FFF2-40B4-BE49-F238E27FC236}">
                  <a16:creationId xmlns:a16="http://schemas.microsoft.com/office/drawing/2014/main" id="{8134E187-166E-4E37-A1D6-3560A9F44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627"/>
              <a:ext cx="59" cy="536"/>
            </a:xfrm>
            <a:custGeom>
              <a:avLst/>
              <a:gdLst>
                <a:gd name="T0" fmla="*/ 0 w 27"/>
                <a:gd name="T1" fmla="*/ 2566 h 245"/>
                <a:gd name="T2" fmla="*/ 105 w 27"/>
                <a:gd name="T3" fmla="*/ 0 h 2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45">
                  <a:moveTo>
                    <a:pt x="0" y="245"/>
                  </a:moveTo>
                  <a:cubicBezTo>
                    <a:pt x="27" y="140"/>
                    <a:pt x="10" y="0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5" name="Freeform 638">
              <a:extLst>
                <a:ext uri="{FF2B5EF4-FFF2-40B4-BE49-F238E27FC236}">
                  <a16:creationId xmlns:a16="http://schemas.microsoft.com/office/drawing/2014/main" id="{19D7A913-CCA6-495A-BA41-ED350D837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005"/>
              <a:ext cx="1693" cy="720"/>
            </a:xfrm>
            <a:custGeom>
              <a:avLst/>
              <a:gdLst>
                <a:gd name="T0" fmla="*/ 7721 w 774"/>
                <a:gd name="T1" fmla="*/ 1781 h 329"/>
                <a:gd name="T2" fmla="*/ 564 w 774"/>
                <a:gd name="T3" fmla="*/ 818 h 329"/>
                <a:gd name="T4" fmla="*/ 0 w 774"/>
                <a:gd name="T5" fmla="*/ 0 h 329"/>
                <a:gd name="T6" fmla="*/ 4143 w 774"/>
                <a:gd name="T7" fmla="*/ 2663 h 329"/>
                <a:gd name="T8" fmla="*/ 6866 w 774"/>
                <a:gd name="T9" fmla="*/ 2329 h 329"/>
                <a:gd name="T10" fmla="*/ 8100 w 774"/>
                <a:gd name="T11" fmla="*/ 1403 h 329"/>
                <a:gd name="T12" fmla="*/ 7721 w 774"/>
                <a:gd name="T13" fmla="*/ 1781 h 3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4" h="329">
                  <a:moveTo>
                    <a:pt x="738" y="170"/>
                  </a:moveTo>
                  <a:cubicBezTo>
                    <a:pt x="328" y="329"/>
                    <a:pt x="106" y="110"/>
                    <a:pt x="54" y="78"/>
                  </a:cubicBezTo>
                  <a:cubicBezTo>
                    <a:pt x="19" y="56"/>
                    <a:pt x="13" y="25"/>
                    <a:pt x="0" y="0"/>
                  </a:cubicBezTo>
                  <a:cubicBezTo>
                    <a:pt x="7" y="23"/>
                    <a:pt x="81" y="254"/>
                    <a:pt x="396" y="254"/>
                  </a:cubicBezTo>
                  <a:cubicBezTo>
                    <a:pt x="452" y="254"/>
                    <a:pt x="616" y="222"/>
                    <a:pt x="656" y="222"/>
                  </a:cubicBezTo>
                  <a:cubicBezTo>
                    <a:pt x="688" y="222"/>
                    <a:pt x="751" y="196"/>
                    <a:pt x="774" y="134"/>
                  </a:cubicBezTo>
                  <a:cubicBezTo>
                    <a:pt x="765" y="152"/>
                    <a:pt x="753" y="164"/>
                    <a:pt x="738" y="170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6" name="Freeform 639">
              <a:extLst>
                <a:ext uri="{FF2B5EF4-FFF2-40B4-BE49-F238E27FC236}">
                  <a16:creationId xmlns:a16="http://schemas.microsoft.com/office/drawing/2014/main" id="{76DC7FE4-29D6-4FB1-BA06-A01F94329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001"/>
              <a:ext cx="1693" cy="724"/>
            </a:xfrm>
            <a:custGeom>
              <a:avLst/>
              <a:gdLst>
                <a:gd name="T0" fmla="*/ 0 w 774"/>
                <a:gd name="T1" fmla="*/ 0 h 331"/>
                <a:gd name="T2" fmla="*/ 0 w 774"/>
                <a:gd name="T3" fmla="*/ 20 h 331"/>
                <a:gd name="T4" fmla="*/ 564 w 774"/>
                <a:gd name="T5" fmla="*/ 838 h 331"/>
                <a:gd name="T6" fmla="*/ 7721 w 774"/>
                <a:gd name="T7" fmla="*/ 1798 h 331"/>
                <a:gd name="T8" fmla="*/ 8100 w 774"/>
                <a:gd name="T9" fmla="*/ 1422 h 3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4" h="331">
                  <a:moveTo>
                    <a:pt x="0" y="0"/>
                  </a:moveTo>
                  <a:cubicBezTo>
                    <a:pt x="0" y="0"/>
                    <a:pt x="0" y="0"/>
                    <a:pt x="0" y="2"/>
                  </a:cubicBezTo>
                  <a:cubicBezTo>
                    <a:pt x="13" y="27"/>
                    <a:pt x="19" y="58"/>
                    <a:pt x="54" y="80"/>
                  </a:cubicBezTo>
                  <a:cubicBezTo>
                    <a:pt x="106" y="112"/>
                    <a:pt x="328" y="331"/>
                    <a:pt x="738" y="172"/>
                  </a:cubicBezTo>
                  <a:cubicBezTo>
                    <a:pt x="753" y="166"/>
                    <a:pt x="765" y="154"/>
                    <a:pt x="774" y="13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7" name="Freeform 640">
              <a:extLst>
                <a:ext uri="{FF2B5EF4-FFF2-40B4-BE49-F238E27FC236}">
                  <a16:creationId xmlns:a16="http://schemas.microsoft.com/office/drawing/2014/main" id="{DE82A372-3595-4885-96B6-DBD693595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472"/>
              <a:ext cx="420" cy="853"/>
            </a:xfrm>
            <a:custGeom>
              <a:avLst/>
              <a:gdLst>
                <a:gd name="T0" fmla="*/ 177 w 192"/>
                <a:gd name="T1" fmla="*/ 0 h 390"/>
                <a:gd name="T2" fmla="*/ 201 w 192"/>
                <a:gd name="T3" fmla="*/ 1938 h 390"/>
                <a:gd name="T4" fmla="*/ 2010 w 192"/>
                <a:gd name="T5" fmla="*/ 4081 h 3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390">
                  <a:moveTo>
                    <a:pt x="17" y="0"/>
                  </a:moveTo>
                  <a:cubicBezTo>
                    <a:pt x="0" y="62"/>
                    <a:pt x="6" y="134"/>
                    <a:pt x="19" y="185"/>
                  </a:cubicBezTo>
                  <a:cubicBezTo>
                    <a:pt x="49" y="303"/>
                    <a:pt x="156" y="381"/>
                    <a:pt x="192" y="39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8" name="Line 641">
              <a:extLst>
                <a:ext uri="{FF2B5EF4-FFF2-40B4-BE49-F238E27FC236}">
                  <a16:creationId xmlns:a16="http://schemas.microsoft.com/office/drawing/2014/main" id="{96297993-26A0-4EC2-A2E8-6638A6B0BD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" y="2257"/>
              <a:ext cx="1" cy="1"/>
            </a:xfrm>
            <a:prstGeom prst="lin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9" name="Line 642">
              <a:extLst>
                <a:ext uri="{FF2B5EF4-FFF2-40B4-BE49-F238E27FC236}">
                  <a16:creationId xmlns:a16="http://schemas.microsoft.com/office/drawing/2014/main" id="{FB919E82-D41E-4BB0-A09A-202B764C6C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4" y="2192"/>
              <a:ext cx="1" cy="1"/>
            </a:xfrm>
            <a:prstGeom prst="lin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0" name="Line 643">
              <a:extLst>
                <a:ext uri="{FF2B5EF4-FFF2-40B4-BE49-F238E27FC236}">
                  <a16:creationId xmlns:a16="http://schemas.microsoft.com/office/drawing/2014/main" id="{AF7B1844-B95B-4EE4-A61F-8D53985987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" y="2257"/>
              <a:ext cx="1" cy="1"/>
            </a:xfrm>
            <a:prstGeom prst="lin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1" name="Line 644">
              <a:extLst>
                <a:ext uri="{FF2B5EF4-FFF2-40B4-BE49-F238E27FC236}">
                  <a16:creationId xmlns:a16="http://schemas.microsoft.com/office/drawing/2014/main" id="{56D7E9A3-F960-4CAD-AF5A-C1CAEC3DA5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6" y="2194"/>
              <a:ext cx="1" cy="1"/>
            </a:xfrm>
            <a:prstGeom prst="lin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2" name="Freeform 645">
              <a:extLst>
                <a:ext uri="{FF2B5EF4-FFF2-40B4-BE49-F238E27FC236}">
                  <a16:creationId xmlns:a16="http://schemas.microsoft.com/office/drawing/2014/main" id="{D017769D-9B1B-444A-A5A9-F0E873F16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903"/>
              <a:ext cx="80" cy="193"/>
            </a:xfrm>
            <a:custGeom>
              <a:avLst/>
              <a:gdLst>
                <a:gd name="T0" fmla="*/ 112 w 37"/>
                <a:gd name="T1" fmla="*/ 0 h 88"/>
                <a:gd name="T2" fmla="*/ 182 w 37"/>
                <a:gd name="T3" fmla="*/ 338 h 88"/>
                <a:gd name="T4" fmla="*/ 374 w 37"/>
                <a:gd name="T5" fmla="*/ 338 h 88"/>
                <a:gd name="T6" fmla="*/ 225 w 37"/>
                <a:gd name="T7" fmla="*/ 612 h 88"/>
                <a:gd name="T8" fmla="*/ 9 w 37"/>
                <a:gd name="T9" fmla="*/ 928 h 88"/>
                <a:gd name="T10" fmla="*/ 9 w 37"/>
                <a:gd name="T11" fmla="*/ 822 h 88"/>
                <a:gd name="T12" fmla="*/ 19 w 37"/>
                <a:gd name="T13" fmla="*/ 548 h 88"/>
                <a:gd name="T14" fmla="*/ 61 w 37"/>
                <a:gd name="T15" fmla="*/ 12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88">
                  <a:moveTo>
                    <a:pt x="11" y="0"/>
                  </a:moveTo>
                  <a:cubicBezTo>
                    <a:pt x="13" y="9"/>
                    <a:pt x="10" y="26"/>
                    <a:pt x="18" y="32"/>
                  </a:cubicBezTo>
                  <a:cubicBezTo>
                    <a:pt x="25" y="38"/>
                    <a:pt x="31" y="29"/>
                    <a:pt x="37" y="32"/>
                  </a:cubicBezTo>
                  <a:cubicBezTo>
                    <a:pt x="29" y="37"/>
                    <a:pt x="24" y="49"/>
                    <a:pt x="22" y="58"/>
                  </a:cubicBezTo>
                  <a:cubicBezTo>
                    <a:pt x="19" y="68"/>
                    <a:pt x="10" y="82"/>
                    <a:pt x="1" y="88"/>
                  </a:cubicBezTo>
                  <a:cubicBezTo>
                    <a:pt x="0" y="85"/>
                    <a:pt x="1" y="81"/>
                    <a:pt x="1" y="78"/>
                  </a:cubicBezTo>
                  <a:cubicBezTo>
                    <a:pt x="2" y="69"/>
                    <a:pt x="1" y="61"/>
                    <a:pt x="2" y="52"/>
                  </a:cubicBezTo>
                  <a:cubicBezTo>
                    <a:pt x="4" y="39"/>
                    <a:pt x="6" y="26"/>
                    <a:pt x="6" y="12"/>
                  </a:cubicBezTo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3" name="Freeform 646">
              <a:extLst>
                <a:ext uri="{FF2B5EF4-FFF2-40B4-BE49-F238E27FC236}">
                  <a16:creationId xmlns:a16="http://schemas.microsoft.com/office/drawing/2014/main" id="{30ADC100-1118-46C2-8067-3D0FDE114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3134"/>
              <a:ext cx="159" cy="348"/>
            </a:xfrm>
            <a:custGeom>
              <a:avLst/>
              <a:gdLst>
                <a:gd name="T0" fmla="*/ 246 w 73"/>
                <a:gd name="T1" fmla="*/ 0 h 159"/>
                <a:gd name="T2" fmla="*/ 484 w 73"/>
                <a:gd name="T3" fmla="*/ 468 h 159"/>
                <a:gd name="T4" fmla="*/ 701 w 73"/>
                <a:gd name="T5" fmla="*/ 810 h 159"/>
                <a:gd name="T6" fmla="*/ 507 w 73"/>
                <a:gd name="T7" fmla="*/ 1543 h 159"/>
                <a:gd name="T8" fmla="*/ 257 w 73"/>
                <a:gd name="T9" fmla="*/ 85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59">
                  <a:moveTo>
                    <a:pt x="24" y="0"/>
                  </a:moveTo>
                  <a:cubicBezTo>
                    <a:pt x="30" y="16"/>
                    <a:pt x="36" y="31"/>
                    <a:pt x="47" y="45"/>
                  </a:cubicBezTo>
                  <a:cubicBezTo>
                    <a:pt x="56" y="56"/>
                    <a:pt x="64" y="63"/>
                    <a:pt x="68" y="77"/>
                  </a:cubicBezTo>
                  <a:cubicBezTo>
                    <a:pt x="73" y="94"/>
                    <a:pt x="72" y="142"/>
                    <a:pt x="49" y="147"/>
                  </a:cubicBezTo>
                  <a:cubicBezTo>
                    <a:pt x="0" y="159"/>
                    <a:pt x="25" y="31"/>
                    <a:pt x="25" y="8"/>
                  </a:cubicBezTo>
                </a:path>
              </a:pathLst>
            </a:custGeom>
            <a:solidFill>
              <a:srgbClr val="AFD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4" name="Freeform 647">
              <a:extLst>
                <a:ext uri="{FF2B5EF4-FFF2-40B4-BE49-F238E27FC236}">
                  <a16:creationId xmlns:a16="http://schemas.microsoft.com/office/drawing/2014/main" id="{4387A306-EB62-4938-BB1E-6A7A7A705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3253"/>
              <a:ext cx="48" cy="190"/>
            </a:xfrm>
            <a:custGeom>
              <a:avLst/>
              <a:gdLst>
                <a:gd name="T0" fmla="*/ 0 w 22"/>
                <a:gd name="T1" fmla="*/ 81 h 87"/>
                <a:gd name="T2" fmla="*/ 185 w 22"/>
                <a:gd name="T3" fmla="*/ 572 h 87"/>
                <a:gd name="T4" fmla="*/ 0 w 22"/>
                <a:gd name="T5" fmla="*/ 177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7">
                  <a:moveTo>
                    <a:pt x="0" y="8"/>
                  </a:moveTo>
                  <a:cubicBezTo>
                    <a:pt x="0" y="19"/>
                    <a:pt x="4" y="87"/>
                    <a:pt x="18" y="55"/>
                  </a:cubicBezTo>
                  <a:cubicBezTo>
                    <a:pt x="22" y="45"/>
                    <a:pt x="17" y="0"/>
                    <a:pt x="0" y="17"/>
                  </a:cubicBezTo>
                </a:path>
              </a:pathLst>
            </a:custGeom>
            <a:solidFill>
              <a:srgbClr val="B9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5" name="Freeform 648">
              <a:extLst>
                <a:ext uri="{FF2B5EF4-FFF2-40B4-BE49-F238E27FC236}">
                  <a16:creationId xmlns:a16="http://schemas.microsoft.com/office/drawing/2014/main" id="{CB678439-3355-4262-80D3-1759976DEE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8" y="1120"/>
              <a:ext cx="2166" cy="2603"/>
            </a:xfrm>
            <a:custGeom>
              <a:avLst/>
              <a:gdLst>
                <a:gd name="T0" fmla="*/ 8933 w 990"/>
                <a:gd name="T1" fmla="*/ 4565 h 1190"/>
                <a:gd name="T2" fmla="*/ 9478 w 990"/>
                <a:gd name="T3" fmla="*/ 2071 h 1190"/>
                <a:gd name="T4" fmla="*/ 5625 w 990"/>
                <a:gd name="T5" fmla="*/ 1039 h 1190"/>
                <a:gd name="T6" fmla="*/ 5667 w 990"/>
                <a:gd name="T7" fmla="*/ 3058 h 1190"/>
                <a:gd name="T8" fmla="*/ 7907 w 990"/>
                <a:gd name="T9" fmla="*/ 1339 h 1190"/>
                <a:gd name="T10" fmla="*/ 8156 w 990"/>
                <a:gd name="T11" fmla="*/ 4699 h 1190"/>
                <a:gd name="T12" fmla="*/ 7194 w 990"/>
                <a:gd name="T13" fmla="*/ 5661 h 1190"/>
                <a:gd name="T14" fmla="*/ 8067 w 990"/>
                <a:gd name="T15" fmla="*/ 5473 h 1190"/>
                <a:gd name="T16" fmla="*/ 8607 w 990"/>
                <a:gd name="T17" fmla="*/ 6020 h 1190"/>
                <a:gd name="T18" fmla="*/ 8902 w 990"/>
                <a:gd name="T19" fmla="*/ 6479 h 1190"/>
                <a:gd name="T20" fmla="*/ 9071 w 990"/>
                <a:gd name="T21" fmla="*/ 7317 h 1190"/>
                <a:gd name="T22" fmla="*/ 8986 w 990"/>
                <a:gd name="T23" fmla="*/ 8111 h 1190"/>
                <a:gd name="T24" fmla="*/ 9110 w 990"/>
                <a:gd name="T25" fmla="*/ 8656 h 1190"/>
                <a:gd name="T26" fmla="*/ 9071 w 990"/>
                <a:gd name="T27" fmla="*/ 9115 h 1190"/>
                <a:gd name="T28" fmla="*/ 8104 w 990"/>
                <a:gd name="T29" fmla="*/ 9660 h 1190"/>
                <a:gd name="T30" fmla="*/ 5509 w 990"/>
                <a:gd name="T31" fmla="*/ 6267 h 1190"/>
                <a:gd name="T32" fmla="*/ 5098 w 990"/>
                <a:gd name="T33" fmla="*/ 6009 h 1190"/>
                <a:gd name="T34" fmla="*/ 4953 w 990"/>
                <a:gd name="T35" fmla="*/ 5904 h 1190"/>
                <a:gd name="T36" fmla="*/ 4389 w 990"/>
                <a:gd name="T37" fmla="*/ 5755 h 1190"/>
                <a:gd name="T38" fmla="*/ 3897 w 990"/>
                <a:gd name="T39" fmla="*/ 5473 h 1190"/>
                <a:gd name="T40" fmla="*/ 3446 w 990"/>
                <a:gd name="T41" fmla="*/ 5057 h 1190"/>
                <a:gd name="T42" fmla="*/ 3035 w 990"/>
                <a:gd name="T43" fmla="*/ 4554 h 1190"/>
                <a:gd name="T44" fmla="*/ 1781 w 990"/>
                <a:gd name="T45" fmla="*/ 4053 h 1190"/>
                <a:gd name="T46" fmla="*/ 987 w 990"/>
                <a:gd name="T47" fmla="*/ 4388 h 1190"/>
                <a:gd name="T48" fmla="*/ 484 w 990"/>
                <a:gd name="T49" fmla="*/ 5057 h 1190"/>
                <a:gd name="T50" fmla="*/ 125 w 990"/>
                <a:gd name="T51" fmla="*/ 6311 h 1190"/>
                <a:gd name="T52" fmla="*/ 1068 w 990"/>
                <a:gd name="T53" fmla="*/ 8699 h 1190"/>
                <a:gd name="T54" fmla="*/ 1906 w 990"/>
                <a:gd name="T55" fmla="*/ 9828 h 1190"/>
                <a:gd name="T56" fmla="*/ 9071 w 990"/>
                <a:gd name="T57" fmla="*/ 10790 h 1190"/>
                <a:gd name="T58" fmla="*/ 8933 w 990"/>
                <a:gd name="T59" fmla="*/ 4565 h 1190"/>
                <a:gd name="T60" fmla="*/ 2326 w 990"/>
                <a:gd name="T61" fmla="*/ 9493 h 1190"/>
                <a:gd name="T62" fmla="*/ 2072 w 990"/>
                <a:gd name="T63" fmla="*/ 8236 h 1190"/>
                <a:gd name="T64" fmla="*/ 3131 w 990"/>
                <a:gd name="T65" fmla="*/ 7923 h 1190"/>
                <a:gd name="T66" fmla="*/ 1571 w 990"/>
                <a:gd name="T67" fmla="*/ 7942 h 1190"/>
                <a:gd name="T68" fmla="*/ 521 w 990"/>
                <a:gd name="T69" fmla="*/ 6645 h 1190"/>
                <a:gd name="T70" fmla="*/ 689 w 990"/>
                <a:gd name="T71" fmla="*/ 5560 h 1190"/>
                <a:gd name="T72" fmla="*/ 1192 w 990"/>
                <a:gd name="T73" fmla="*/ 4891 h 1190"/>
                <a:gd name="T74" fmla="*/ 2240 w 990"/>
                <a:gd name="T75" fmla="*/ 4594 h 1190"/>
                <a:gd name="T76" fmla="*/ 3245 w 990"/>
                <a:gd name="T77" fmla="*/ 5263 h 1190"/>
                <a:gd name="T78" fmla="*/ 3542 w 990"/>
                <a:gd name="T79" fmla="*/ 6020 h 1190"/>
                <a:gd name="T80" fmla="*/ 3288 w 990"/>
                <a:gd name="T81" fmla="*/ 6770 h 1190"/>
                <a:gd name="T82" fmla="*/ 3131 w 990"/>
                <a:gd name="T83" fmla="*/ 7923 h 1190"/>
                <a:gd name="T84" fmla="*/ 3748 w 990"/>
                <a:gd name="T85" fmla="*/ 6689 h 1190"/>
                <a:gd name="T86" fmla="*/ 4083 w 990"/>
                <a:gd name="T87" fmla="*/ 6061 h 1190"/>
                <a:gd name="T88" fmla="*/ 3905 w 990"/>
                <a:gd name="T89" fmla="*/ 5818 h 1190"/>
                <a:gd name="T90" fmla="*/ 3949 w 990"/>
                <a:gd name="T91" fmla="*/ 5818 h 1190"/>
                <a:gd name="T92" fmla="*/ 4170 w 990"/>
                <a:gd name="T93" fmla="*/ 5904 h 1190"/>
                <a:gd name="T94" fmla="*/ 4638 w 990"/>
                <a:gd name="T95" fmla="*/ 6153 h 1190"/>
                <a:gd name="T96" fmla="*/ 4931 w 990"/>
                <a:gd name="T97" fmla="*/ 6604 h 1190"/>
                <a:gd name="T98" fmla="*/ 5590 w 990"/>
                <a:gd name="T99" fmla="*/ 7776 h 1190"/>
                <a:gd name="T100" fmla="*/ 7124 w 990"/>
                <a:gd name="T101" fmla="*/ 9493 h 1190"/>
                <a:gd name="T102" fmla="*/ 2326 w 990"/>
                <a:gd name="T103" fmla="*/ 9493 h 11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90" h="1190">
                  <a:moveTo>
                    <a:pt x="853" y="436"/>
                  </a:moveTo>
                  <a:cubicBezTo>
                    <a:pt x="853" y="436"/>
                    <a:pt x="933" y="306"/>
                    <a:pt x="905" y="198"/>
                  </a:cubicBezTo>
                  <a:cubicBezTo>
                    <a:pt x="873" y="71"/>
                    <a:pt x="702" y="0"/>
                    <a:pt x="537" y="99"/>
                  </a:cubicBezTo>
                  <a:cubicBezTo>
                    <a:pt x="403" y="179"/>
                    <a:pt x="541" y="292"/>
                    <a:pt x="541" y="292"/>
                  </a:cubicBezTo>
                  <a:cubicBezTo>
                    <a:pt x="541" y="292"/>
                    <a:pt x="514" y="46"/>
                    <a:pt x="755" y="128"/>
                  </a:cubicBezTo>
                  <a:cubicBezTo>
                    <a:pt x="950" y="194"/>
                    <a:pt x="807" y="417"/>
                    <a:pt x="779" y="449"/>
                  </a:cubicBezTo>
                  <a:cubicBezTo>
                    <a:pt x="751" y="481"/>
                    <a:pt x="689" y="527"/>
                    <a:pt x="687" y="541"/>
                  </a:cubicBezTo>
                  <a:cubicBezTo>
                    <a:pt x="687" y="541"/>
                    <a:pt x="734" y="491"/>
                    <a:pt x="770" y="523"/>
                  </a:cubicBezTo>
                  <a:cubicBezTo>
                    <a:pt x="806" y="555"/>
                    <a:pt x="766" y="556"/>
                    <a:pt x="822" y="575"/>
                  </a:cubicBezTo>
                  <a:cubicBezTo>
                    <a:pt x="834" y="579"/>
                    <a:pt x="814" y="599"/>
                    <a:pt x="850" y="619"/>
                  </a:cubicBezTo>
                  <a:cubicBezTo>
                    <a:pt x="886" y="639"/>
                    <a:pt x="846" y="675"/>
                    <a:pt x="866" y="699"/>
                  </a:cubicBezTo>
                  <a:cubicBezTo>
                    <a:pt x="886" y="723"/>
                    <a:pt x="816" y="729"/>
                    <a:pt x="858" y="775"/>
                  </a:cubicBezTo>
                  <a:cubicBezTo>
                    <a:pt x="894" y="815"/>
                    <a:pt x="838" y="811"/>
                    <a:pt x="870" y="827"/>
                  </a:cubicBezTo>
                  <a:cubicBezTo>
                    <a:pt x="885" y="835"/>
                    <a:pt x="854" y="851"/>
                    <a:pt x="866" y="871"/>
                  </a:cubicBezTo>
                  <a:cubicBezTo>
                    <a:pt x="878" y="891"/>
                    <a:pt x="850" y="991"/>
                    <a:pt x="774" y="923"/>
                  </a:cubicBezTo>
                  <a:cubicBezTo>
                    <a:pt x="698" y="855"/>
                    <a:pt x="581" y="605"/>
                    <a:pt x="526" y="599"/>
                  </a:cubicBezTo>
                  <a:cubicBezTo>
                    <a:pt x="516" y="598"/>
                    <a:pt x="498" y="582"/>
                    <a:pt x="487" y="574"/>
                  </a:cubicBezTo>
                  <a:cubicBezTo>
                    <a:pt x="483" y="570"/>
                    <a:pt x="478" y="567"/>
                    <a:pt x="473" y="564"/>
                  </a:cubicBezTo>
                  <a:cubicBezTo>
                    <a:pt x="457" y="556"/>
                    <a:pt x="438" y="552"/>
                    <a:pt x="419" y="550"/>
                  </a:cubicBezTo>
                  <a:cubicBezTo>
                    <a:pt x="403" y="547"/>
                    <a:pt x="385" y="533"/>
                    <a:pt x="372" y="523"/>
                  </a:cubicBezTo>
                  <a:cubicBezTo>
                    <a:pt x="361" y="513"/>
                    <a:pt x="344" y="486"/>
                    <a:pt x="329" y="483"/>
                  </a:cubicBezTo>
                  <a:cubicBezTo>
                    <a:pt x="315" y="466"/>
                    <a:pt x="311" y="461"/>
                    <a:pt x="290" y="435"/>
                  </a:cubicBezTo>
                  <a:cubicBezTo>
                    <a:pt x="273" y="414"/>
                    <a:pt x="198" y="371"/>
                    <a:pt x="170" y="387"/>
                  </a:cubicBezTo>
                  <a:cubicBezTo>
                    <a:pt x="142" y="403"/>
                    <a:pt x="106" y="387"/>
                    <a:pt x="94" y="419"/>
                  </a:cubicBezTo>
                  <a:cubicBezTo>
                    <a:pt x="82" y="451"/>
                    <a:pt x="58" y="451"/>
                    <a:pt x="46" y="483"/>
                  </a:cubicBezTo>
                  <a:cubicBezTo>
                    <a:pt x="34" y="515"/>
                    <a:pt x="0" y="571"/>
                    <a:pt x="12" y="603"/>
                  </a:cubicBezTo>
                  <a:cubicBezTo>
                    <a:pt x="24" y="635"/>
                    <a:pt x="1" y="770"/>
                    <a:pt x="102" y="831"/>
                  </a:cubicBezTo>
                  <a:cubicBezTo>
                    <a:pt x="142" y="855"/>
                    <a:pt x="130" y="907"/>
                    <a:pt x="182" y="939"/>
                  </a:cubicBezTo>
                  <a:cubicBezTo>
                    <a:pt x="234" y="971"/>
                    <a:pt x="455" y="1190"/>
                    <a:pt x="866" y="1031"/>
                  </a:cubicBezTo>
                  <a:cubicBezTo>
                    <a:pt x="990" y="983"/>
                    <a:pt x="945" y="526"/>
                    <a:pt x="853" y="436"/>
                  </a:cubicBezTo>
                  <a:close/>
                  <a:moveTo>
                    <a:pt x="222" y="907"/>
                  </a:moveTo>
                  <a:cubicBezTo>
                    <a:pt x="188" y="869"/>
                    <a:pt x="134" y="823"/>
                    <a:pt x="198" y="787"/>
                  </a:cubicBezTo>
                  <a:cubicBezTo>
                    <a:pt x="238" y="765"/>
                    <a:pt x="274" y="751"/>
                    <a:pt x="299" y="757"/>
                  </a:cubicBezTo>
                  <a:cubicBezTo>
                    <a:pt x="299" y="757"/>
                    <a:pt x="264" y="734"/>
                    <a:pt x="150" y="759"/>
                  </a:cubicBezTo>
                  <a:cubicBezTo>
                    <a:pt x="78" y="775"/>
                    <a:pt x="38" y="683"/>
                    <a:pt x="50" y="635"/>
                  </a:cubicBezTo>
                  <a:cubicBezTo>
                    <a:pt x="62" y="587"/>
                    <a:pt x="42" y="555"/>
                    <a:pt x="66" y="531"/>
                  </a:cubicBezTo>
                  <a:cubicBezTo>
                    <a:pt x="90" y="507"/>
                    <a:pt x="86" y="471"/>
                    <a:pt x="114" y="467"/>
                  </a:cubicBezTo>
                  <a:cubicBezTo>
                    <a:pt x="142" y="463"/>
                    <a:pt x="162" y="411"/>
                    <a:pt x="214" y="439"/>
                  </a:cubicBezTo>
                  <a:cubicBezTo>
                    <a:pt x="266" y="467"/>
                    <a:pt x="278" y="491"/>
                    <a:pt x="310" y="503"/>
                  </a:cubicBezTo>
                  <a:cubicBezTo>
                    <a:pt x="342" y="515"/>
                    <a:pt x="308" y="552"/>
                    <a:pt x="338" y="575"/>
                  </a:cubicBezTo>
                  <a:cubicBezTo>
                    <a:pt x="354" y="587"/>
                    <a:pt x="326" y="627"/>
                    <a:pt x="314" y="647"/>
                  </a:cubicBezTo>
                  <a:cubicBezTo>
                    <a:pt x="302" y="667"/>
                    <a:pt x="283" y="725"/>
                    <a:pt x="299" y="757"/>
                  </a:cubicBezTo>
                  <a:cubicBezTo>
                    <a:pt x="299" y="757"/>
                    <a:pt x="322" y="647"/>
                    <a:pt x="358" y="639"/>
                  </a:cubicBezTo>
                  <a:cubicBezTo>
                    <a:pt x="394" y="631"/>
                    <a:pt x="402" y="615"/>
                    <a:pt x="390" y="579"/>
                  </a:cubicBezTo>
                  <a:cubicBezTo>
                    <a:pt x="385" y="564"/>
                    <a:pt x="378" y="558"/>
                    <a:pt x="373" y="556"/>
                  </a:cubicBezTo>
                  <a:cubicBezTo>
                    <a:pt x="374" y="556"/>
                    <a:pt x="375" y="556"/>
                    <a:pt x="377" y="556"/>
                  </a:cubicBezTo>
                  <a:cubicBezTo>
                    <a:pt x="384" y="557"/>
                    <a:pt x="392" y="561"/>
                    <a:pt x="398" y="564"/>
                  </a:cubicBezTo>
                  <a:cubicBezTo>
                    <a:pt x="412" y="572"/>
                    <a:pt x="429" y="580"/>
                    <a:pt x="443" y="588"/>
                  </a:cubicBezTo>
                  <a:cubicBezTo>
                    <a:pt x="460" y="599"/>
                    <a:pt x="468" y="611"/>
                    <a:pt x="471" y="631"/>
                  </a:cubicBezTo>
                  <a:cubicBezTo>
                    <a:pt x="469" y="666"/>
                    <a:pt x="480" y="702"/>
                    <a:pt x="534" y="743"/>
                  </a:cubicBezTo>
                  <a:cubicBezTo>
                    <a:pt x="555" y="760"/>
                    <a:pt x="670" y="898"/>
                    <a:pt x="680" y="907"/>
                  </a:cubicBezTo>
                  <a:cubicBezTo>
                    <a:pt x="883" y="1105"/>
                    <a:pt x="363" y="1066"/>
                    <a:pt x="222" y="907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6" name="Freeform 649">
              <a:extLst>
                <a:ext uri="{FF2B5EF4-FFF2-40B4-BE49-F238E27FC236}">
                  <a16:creationId xmlns:a16="http://schemas.microsoft.com/office/drawing/2014/main" id="{AB6FD324-B1B8-4C8A-9D33-6FE493126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811"/>
              <a:ext cx="1461" cy="711"/>
            </a:xfrm>
            <a:custGeom>
              <a:avLst/>
              <a:gdLst>
                <a:gd name="T0" fmla="*/ 6089 w 668"/>
                <a:gd name="T1" fmla="*/ 1862 h 325"/>
                <a:gd name="T2" fmla="*/ 1244 w 668"/>
                <a:gd name="T3" fmla="*/ 733 h 325"/>
                <a:gd name="T4" fmla="*/ 971 w 668"/>
                <a:gd name="T5" fmla="*/ 0 h 325"/>
                <a:gd name="T6" fmla="*/ 669 w 668"/>
                <a:gd name="T7" fmla="*/ 149 h 325"/>
                <a:gd name="T8" fmla="*/ 919 w 668"/>
                <a:gd name="T9" fmla="*/ 1402 h 325"/>
                <a:gd name="T10" fmla="*/ 6089 w 668"/>
                <a:gd name="T11" fmla="*/ 1862 h 3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8" h="325">
                  <a:moveTo>
                    <a:pt x="582" y="178"/>
                  </a:moveTo>
                  <a:cubicBezTo>
                    <a:pt x="526" y="291"/>
                    <a:pt x="209" y="171"/>
                    <a:pt x="119" y="70"/>
                  </a:cubicBezTo>
                  <a:cubicBezTo>
                    <a:pt x="105" y="54"/>
                    <a:pt x="66" y="27"/>
                    <a:pt x="93" y="0"/>
                  </a:cubicBezTo>
                  <a:cubicBezTo>
                    <a:pt x="84" y="4"/>
                    <a:pt x="74" y="9"/>
                    <a:pt x="64" y="14"/>
                  </a:cubicBezTo>
                  <a:cubicBezTo>
                    <a:pt x="0" y="50"/>
                    <a:pt x="54" y="96"/>
                    <a:pt x="88" y="134"/>
                  </a:cubicBezTo>
                  <a:cubicBezTo>
                    <a:pt x="218" y="280"/>
                    <a:pt x="668" y="325"/>
                    <a:pt x="582" y="178"/>
                  </a:cubicBez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7" name="Freeform 650">
              <a:extLst>
                <a:ext uri="{FF2B5EF4-FFF2-40B4-BE49-F238E27FC236}">
                  <a16:creationId xmlns:a16="http://schemas.microsoft.com/office/drawing/2014/main" id="{14329553-1506-4897-A16F-382A288ACD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8" y="1120"/>
              <a:ext cx="2166" cy="2603"/>
            </a:xfrm>
            <a:custGeom>
              <a:avLst/>
              <a:gdLst>
                <a:gd name="T0" fmla="*/ 8933 w 990"/>
                <a:gd name="T1" fmla="*/ 4565 h 1190"/>
                <a:gd name="T2" fmla="*/ 9478 w 990"/>
                <a:gd name="T3" fmla="*/ 2071 h 1190"/>
                <a:gd name="T4" fmla="*/ 5625 w 990"/>
                <a:gd name="T5" fmla="*/ 1039 h 1190"/>
                <a:gd name="T6" fmla="*/ 5667 w 990"/>
                <a:gd name="T7" fmla="*/ 3058 h 1190"/>
                <a:gd name="T8" fmla="*/ 7907 w 990"/>
                <a:gd name="T9" fmla="*/ 1339 h 1190"/>
                <a:gd name="T10" fmla="*/ 8156 w 990"/>
                <a:gd name="T11" fmla="*/ 4699 h 1190"/>
                <a:gd name="T12" fmla="*/ 7194 w 990"/>
                <a:gd name="T13" fmla="*/ 5661 h 1190"/>
                <a:gd name="T14" fmla="*/ 8067 w 990"/>
                <a:gd name="T15" fmla="*/ 5473 h 1190"/>
                <a:gd name="T16" fmla="*/ 8607 w 990"/>
                <a:gd name="T17" fmla="*/ 6020 h 1190"/>
                <a:gd name="T18" fmla="*/ 8902 w 990"/>
                <a:gd name="T19" fmla="*/ 6479 h 1190"/>
                <a:gd name="T20" fmla="*/ 9071 w 990"/>
                <a:gd name="T21" fmla="*/ 7317 h 1190"/>
                <a:gd name="T22" fmla="*/ 8986 w 990"/>
                <a:gd name="T23" fmla="*/ 8111 h 1190"/>
                <a:gd name="T24" fmla="*/ 9110 w 990"/>
                <a:gd name="T25" fmla="*/ 8656 h 1190"/>
                <a:gd name="T26" fmla="*/ 9071 w 990"/>
                <a:gd name="T27" fmla="*/ 9115 h 1190"/>
                <a:gd name="T28" fmla="*/ 8104 w 990"/>
                <a:gd name="T29" fmla="*/ 9660 h 1190"/>
                <a:gd name="T30" fmla="*/ 5509 w 990"/>
                <a:gd name="T31" fmla="*/ 6267 h 1190"/>
                <a:gd name="T32" fmla="*/ 5098 w 990"/>
                <a:gd name="T33" fmla="*/ 6009 h 1190"/>
                <a:gd name="T34" fmla="*/ 4953 w 990"/>
                <a:gd name="T35" fmla="*/ 5904 h 1190"/>
                <a:gd name="T36" fmla="*/ 4389 w 990"/>
                <a:gd name="T37" fmla="*/ 5755 h 1190"/>
                <a:gd name="T38" fmla="*/ 3897 w 990"/>
                <a:gd name="T39" fmla="*/ 5473 h 1190"/>
                <a:gd name="T40" fmla="*/ 3446 w 990"/>
                <a:gd name="T41" fmla="*/ 5057 h 1190"/>
                <a:gd name="T42" fmla="*/ 3035 w 990"/>
                <a:gd name="T43" fmla="*/ 4554 h 1190"/>
                <a:gd name="T44" fmla="*/ 1781 w 990"/>
                <a:gd name="T45" fmla="*/ 4053 h 1190"/>
                <a:gd name="T46" fmla="*/ 987 w 990"/>
                <a:gd name="T47" fmla="*/ 4388 h 1190"/>
                <a:gd name="T48" fmla="*/ 484 w 990"/>
                <a:gd name="T49" fmla="*/ 5057 h 1190"/>
                <a:gd name="T50" fmla="*/ 125 w 990"/>
                <a:gd name="T51" fmla="*/ 6311 h 1190"/>
                <a:gd name="T52" fmla="*/ 1068 w 990"/>
                <a:gd name="T53" fmla="*/ 8699 h 1190"/>
                <a:gd name="T54" fmla="*/ 1906 w 990"/>
                <a:gd name="T55" fmla="*/ 9828 h 1190"/>
                <a:gd name="T56" fmla="*/ 9071 w 990"/>
                <a:gd name="T57" fmla="*/ 10790 h 1190"/>
                <a:gd name="T58" fmla="*/ 8933 w 990"/>
                <a:gd name="T59" fmla="*/ 4565 h 1190"/>
                <a:gd name="T60" fmla="*/ 2326 w 990"/>
                <a:gd name="T61" fmla="*/ 9493 h 1190"/>
                <a:gd name="T62" fmla="*/ 2072 w 990"/>
                <a:gd name="T63" fmla="*/ 8236 h 1190"/>
                <a:gd name="T64" fmla="*/ 3131 w 990"/>
                <a:gd name="T65" fmla="*/ 7923 h 1190"/>
                <a:gd name="T66" fmla="*/ 1571 w 990"/>
                <a:gd name="T67" fmla="*/ 7942 h 1190"/>
                <a:gd name="T68" fmla="*/ 521 w 990"/>
                <a:gd name="T69" fmla="*/ 6645 h 1190"/>
                <a:gd name="T70" fmla="*/ 689 w 990"/>
                <a:gd name="T71" fmla="*/ 5560 h 1190"/>
                <a:gd name="T72" fmla="*/ 1192 w 990"/>
                <a:gd name="T73" fmla="*/ 4891 h 1190"/>
                <a:gd name="T74" fmla="*/ 2240 w 990"/>
                <a:gd name="T75" fmla="*/ 4594 h 1190"/>
                <a:gd name="T76" fmla="*/ 3245 w 990"/>
                <a:gd name="T77" fmla="*/ 5263 h 1190"/>
                <a:gd name="T78" fmla="*/ 3542 w 990"/>
                <a:gd name="T79" fmla="*/ 6020 h 1190"/>
                <a:gd name="T80" fmla="*/ 3288 w 990"/>
                <a:gd name="T81" fmla="*/ 6770 h 1190"/>
                <a:gd name="T82" fmla="*/ 3131 w 990"/>
                <a:gd name="T83" fmla="*/ 7923 h 1190"/>
                <a:gd name="T84" fmla="*/ 3748 w 990"/>
                <a:gd name="T85" fmla="*/ 6689 h 1190"/>
                <a:gd name="T86" fmla="*/ 4083 w 990"/>
                <a:gd name="T87" fmla="*/ 6061 h 1190"/>
                <a:gd name="T88" fmla="*/ 3905 w 990"/>
                <a:gd name="T89" fmla="*/ 5818 h 1190"/>
                <a:gd name="T90" fmla="*/ 3949 w 990"/>
                <a:gd name="T91" fmla="*/ 5818 h 1190"/>
                <a:gd name="T92" fmla="*/ 4170 w 990"/>
                <a:gd name="T93" fmla="*/ 5904 h 1190"/>
                <a:gd name="T94" fmla="*/ 4638 w 990"/>
                <a:gd name="T95" fmla="*/ 6153 h 1190"/>
                <a:gd name="T96" fmla="*/ 4931 w 990"/>
                <a:gd name="T97" fmla="*/ 6604 h 1190"/>
                <a:gd name="T98" fmla="*/ 5590 w 990"/>
                <a:gd name="T99" fmla="*/ 7776 h 1190"/>
                <a:gd name="T100" fmla="*/ 7124 w 990"/>
                <a:gd name="T101" fmla="*/ 9493 h 1190"/>
                <a:gd name="T102" fmla="*/ 2326 w 990"/>
                <a:gd name="T103" fmla="*/ 9493 h 11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90" h="1190">
                  <a:moveTo>
                    <a:pt x="853" y="436"/>
                  </a:moveTo>
                  <a:cubicBezTo>
                    <a:pt x="853" y="436"/>
                    <a:pt x="933" y="306"/>
                    <a:pt x="905" y="198"/>
                  </a:cubicBezTo>
                  <a:cubicBezTo>
                    <a:pt x="873" y="71"/>
                    <a:pt x="702" y="0"/>
                    <a:pt x="537" y="99"/>
                  </a:cubicBezTo>
                  <a:cubicBezTo>
                    <a:pt x="403" y="179"/>
                    <a:pt x="541" y="292"/>
                    <a:pt x="541" y="292"/>
                  </a:cubicBezTo>
                  <a:cubicBezTo>
                    <a:pt x="541" y="292"/>
                    <a:pt x="514" y="46"/>
                    <a:pt x="755" y="128"/>
                  </a:cubicBezTo>
                  <a:cubicBezTo>
                    <a:pt x="950" y="194"/>
                    <a:pt x="807" y="417"/>
                    <a:pt x="779" y="449"/>
                  </a:cubicBezTo>
                  <a:cubicBezTo>
                    <a:pt x="751" y="481"/>
                    <a:pt x="689" y="527"/>
                    <a:pt x="687" y="541"/>
                  </a:cubicBezTo>
                  <a:cubicBezTo>
                    <a:pt x="687" y="541"/>
                    <a:pt x="734" y="491"/>
                    <a:pt x="770" y="523"/>
                  </a:cubicBezTo>
                  <a:cubicBezTo>
                    <a:pt x="806" y="555"/>
                    <a:pt x="766" y="556"/>
                    <a:pt x="822" y="575"/>
                  </a:cubicBezTo>
                  <a:cubicBezTo>
                    <a:pt x="834" y="579"/>
                    <a:pt x="814" y="599"/>
                    <a:pt x="850" y="619"/>
                  </a:cubicBezTo>
                  <a:cubicBezTo>
                    <a:pt x="886" y="639"/>
                    <a:pt x="846" y="675"/>
                    <a:pt x="866" y="699"/>
                  </a:cubicBezTo>
                  <a:cubicBezTo>
                    <a:pt x="886" y="723"/>
                    <a:pt x="816" y="729"/>
                    <a:pt x="858" y="775"/>
                  </a:cubicBezTo>
                  <a:cubicBezTo>
                    <a:pt x="894" y="815"/>
                    <a:pt x="838" y="811"/>
                    <a:pt x="870" y="827"/>
                  </a:cubicBezTo>
                  <a:cubicBezTo>
                    <a:pt x="885" y="835"/>
                    <a:pt x="854" y="851"/>
                    <a:pt x="866" y="871"/>
                  </a:cubicBezTo>
                  <a:cubicBezTo>
                    <a:pt x="878" y="891"/>
                    <a:pt x="850" y="991"/>
                    <a:pt x="774" y="923"/>
                  </a:cubicBezTo>
                  <a:cubicBezTo>
                    <a:pt x="698" y="855"/>
                    <a:pt x="581" y="605"/>
                    <a:pt x="526" y="599"/>
                  </a:cubicBezTo>
                  <a:cubicBezTo>
                    <a:pt x="516" y="598"/>
                    <a:pt x="498" y="582"/>
                    <a:pt x="487" y="574"/>
                  </a:cubicBezTo>
                  <a:cubicBezTo>
                    <a:pt x="483" y="570"/>
                    <a:pt x="478" y="567"/>
                    <a:pt x="473" y="564"/>
                  </a:cubicBezTo>
                  <a:cubicBezTo>
                    <a:pt x="457" y="556"/>
                    <a:pt x="438" y="552"/>
                    <a:pt x="419" y="550"/>
                  </a:cubicBezTo>
                  <a:cubicBezTo>
                    <a:pt x="403" y="547"/>
                    <a:pt x="385" y="533"/>
                    <a:pt x="372" y="523"/>
                  </a:cubicBezTo>
                  <a:cubicBezTo>
                    <a:pt x="361" y="513"/>
                    <a:pt x="344" y="486"/>
                    <a:pt x="329" y="483"/>
                  </a:cubicBezTo>
                  <a:cubicBezTo>
                    <a:pt x="315" y="466"/>
                    <a:pt x="311" y="461"/>
                    <a:pt x="290" y="435"/>
                  </a:cubicBezTo>
                  <a:cubicBezTo>
                    <a:pt x="273" y="414"/>
                    <a:pt x="198" y="371"/>
                    <a:pt x="170" y="387"/>
                  </a:cubicBezTo>
                  <a:cubicBezTo>
                    <a:pt x="142" y="403"/>
                    <a:pt x="106" y="387"/>
                    <a:pt x="94" y="419"/>
                  </a:cubicBezTo>
                  <a:cubicBezTo>
                    <a:pt x="82" y="451"/>
                    <a:pt x="58" y="451"/>
                    <a:pt x="46" y="483"/>
                  </a:cubicBezTo>
                  <a:cubicBezTo>
                    <a:pt x="34" y="515"/>
                    <a:pt x="0" y="571"/>
                    <a:pt x="12" y="603"/>
                  </a:cubicBezTo>
                  <a:cubicBezTo>
                    <a:pt x="24" y="635"/>
                    <a:pt x="1" y="770"/>
                    <a:pt x="102" y="831"/>
                  </a:cubicBezTo>
                  <a:cubicBezTo>
                    <a:pt x="142" y="855"/>
                    <a:pt x="130" y="907"/>
                    <a:pt x="182" y="939"/>
                  </a:cubicBezTo>
                  <a:cubicBezTo>
                    <a:pt x="234" y="971"/>
                    <a:pt x="455" y="1190"/>
                    <a:pt x="866" y="1031"/>
                  </a:cubicBezTo>
                  <a:cubicBezTo>
                    <a:pt x="990" y="983"/>
                    <a:pt x="945" y="526"/>
                    <a:pt x="853" y="436"/>
                  </a:cubicBezTo>
                  <a:close/>
                  <a:moveTo>
                    <a:pt x="222" y="907"/>
                  </a:moveTo>
                  <a:cubicBezTo>
                    <a:pt x="188" y="869"/>
                    <a:pt x="134" y="823"/>
                    <a:pt x="198" y="787"/>
                  </a:cubicBezTo>
                  <a:cubicBezTo>
                    <a:pt x="238" y="765"/>
                    <a:pt x="274" y="751"/>
                    <a:pt x="299" y="757"/>
                  </a:cubicBezTo>
                  <a:cubicBezTo>
                    <a:pt x="299" y="757"/>
                    <a:pt x="264" y="734"/>
                    <a:pt x="150" y="759"/>
                  </a:cubicBezTo>
                  <a:cubicBezTo>
                    <a:pt x="78" y="775"/>
                    <a:pt x="38" y="683"/>
                    <a:pt x="50" y="635"/>
                  </a:cubicBezTo>
                  <a:cubicBezTo>
                    <a:pt x="62" y="587"/>
                    <a:pt x="42" y="555"/>
                    <a:pt x="66" y="531"/>
                  </a:cubicBezTo>
                  <a:cubicBezTo>
                    <a:pt x="90" y="507"/>
                    <a:pt x="86" y="471"/>
                    <a:pt x="114" y="467"/>
                  </a:cubicBezTo>
                  <a:cubicBezTo>
                    <a:pt x="142" y="463"/>
                    <a:pt x="162" y="411"/>
                    <a:pt x="214" y="439"/>
                  </a:cubicBezTo>
                  <a:cubicBezTo>
                    <a:pt x="266" y="467"/>
                    <a:pt x="278" y="491"/>
                    <a:pt x="310" y="503"/>
                  </a:cubicBezTo>
                  <a:cubicBezTo>
                    <a:pt x="342" y="515"/>
                    <a:pt x="308" y="552"/>
                    <a:pt x="338" y="575"/>
                  </a:cubicBezTo>
                  <a:cubicBezTo>
                    <a:pt x="354" y="587"/>
                    <a:pt x="326" y="627"/>
                    <a:pt x="314" y="647"/>
                  </a:cubicBezTo>
                  <a:cubicBezTo>
                    <a:pt x="302" y="667"/>
                    <a:pt x="283" y="725"/>
                    <a:pt x="299" y="757"/>
                  </a:cubicBezTo>
                  <a:cubicBezTo>
                    <a:pt x="299" y="757"/>
                    <a:pt x="322" y="647"/>
                    <a:pt x="358" y="639"/>
                  </a:cubicBezTo>
                  <a:cubicBezTo>
                    <a:pt x="394" y="631"/>
                    <a:pt x="402" y="615"/>
                    <a:pt x="390" y="579"/>
                  </a:cubicBezTo>
                  <a:cubicBezTo>
                    <a:pt x="385" y="564"/>
                    <a:pt x="378" y="558"/>
                    <a:pt x="373" y="556"/>
                  </a:cubicBezTo>
                  <a:cubicBezTo>
                    <a:pt x="374" y="556"/>
                    <a:pt x="375" y="556"/>
                    <a:pt x="377" y="556"/>
                  </a:cubicBezTo>
                  <a:cubicBezTo>
                    <a:pt x="384" y="557"/>
                    <a:pt x="392" y="561"/>
                    <a:pt x="398" y="564"/>
                  </a:cubicBezTo>
                  <a:cubicBezTo>
                    <a:pt x="412" y="572"/>
                    <a:pt x="429" y="580"/>
                    <a:pt x="443" y="588"/>
                  </a:cubicBezTo>
                  <a:cubicBezTo>
                    <a:pt x="460" y="599"/>
                    <a:pt x="468" y="611"/>
                    <a:pt x="471" y="631"/>
                  </a:cubicBezTo>
                  <a:cubicBezTo>
                    <a:pt x="469" y="666"/>
                    <a:pt x="480" y="702"/>
                    <a:pt x="534" y="743"/>
                  </a:cubicBezTo>
                  <a:cubicBezTo>
                    <a:pt x="555" y="760"/>
                    <a:pt x="670" y="898"/>
                    <a:pt x="680" y="907"/>
                  </a:cubicBezTo>
                  <a:cubicBezTo>
                    <a:pt x="883" y="1105"/>
                    <a:pt x="363" y="1066"/>
                    <a:pt x="222" y="907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8" name="Oval 651">
              <a:extLst>
                <a:ext uri="{FF2B5EF4-FFF2-40B4-BE49-F238E27FC236}">
                  <a16:creationId xmlns:a16="http://schemas.microsoft.com/office/drawing/2014/main" id="{6BEEF781-B473-4576-84A5-EA9B619DA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1555"/>
              <a:ext cx="372" cy="142"/>
            </a:xfrm>
            <a:prstGeom prst="ellipse">
              <a:avLst/>
            </a:pr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899" name="Freeform 652">
              <a:extLst>
                <a:ext uri="{FF2B5EF4-FFF2-40B4-BE49-F238E27FC236}">
                  <a16:creationId xmlns:a16="http://schemas.microsoft.com/office/drawing/2014/main" id="{D727CBCE-D5D8-4C4C-883C-38A42888F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1617"/>
              <a:ext cx="370" cy="80"/>
            </a:xfrm>
            <a:custGeom>
              <a:avLst/>
              <a:gdLst>
                <a:gd name="T0" fmla="*/ 882 w 169"/>
                <a:gd name="T1" fmla="*/ 314 h 37"/>
                <a:gd name="T2" fmla="*/ 0 w 169"/>
                <a:gd name="T3" fmla="*/ 0 h 37"/>
                <a:gd name="T4" fmla="*/ 0 w 169"/>
                <a:gd name="T5" fmla="*/ 41 h 37"/>
                <a:gd name="T6" fmla="*/ 882 w 169"/>
                <a:gd name="T7" fmla="*/ 374 h 37"/>
                <a:gd name="T8" fmla="*/ 1773 w 169"/>
                <a:gd name="T9" fmla="*/ 41 h 37"/>
                <a:gd name="T10" fmla="*/ 1773 w 169"/>
                <a:gd name="T11" fmla="*/ 0 h 37"/>
                <a:gd name="T12" fmla="*/ 882 w 169"/>
                <a:gd name="T13" fmla="*/ 314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37">
                  <a:moveTo>
                    <a:pt x="84" y="31"/>
                  </a:moveTo>
                  <a:cubicBezTo>
                    <a:pt x="41" y="31"/>
                    <a:pt x="6" y="16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22"/>
                    <a:pt x="38" y="37"/>
                    <a:pt x="84" y="37"/>
                  </a:cubicBezTo>
                  <a:cubicBezTo>
                    <a:pt x="131" y="37"/>
                    <a:pt x="169" y="22"/>
                    <a:pt x="169" y="4"/>
                  </a:cubicBezTo>
                  <a:cubicBezTo>
                    <a:pt x="169" y="3"/>
                    <a:pt x="169" y="1"/>
                    <a:pt x="169" y="0"/>
                  </a:cubicBezTo>
                  <a:cubicBezTo>
                    <a:pt x="163" y="16"/>
                    <a:pt x="127" y="31"/>
                    <a:pt x="84" y="31"/>
                  </a:cubicBezTo>
                  <a:close/>
                </a:path>
              </a:pathLst>
            </a:custGeom>
            <a:solidFill>
              <a:srgbClr val="EC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0" name="Oval 653">
              <a:extLst>
                <a:ext uri="{FF2B5EF4-FFF2-40B4-BE49-F238E27FC236}">
                  <a16:creationId xmlns:a16="http://schemas.microsoft.com/office/drawing/2014/main" id="{5F554464-C1A4-4B09-B613-D67EEAF97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1566"/>
              <a:ext cx="277" cy="107"/>
            </a:xfrm>
            <a:prstGeom prst="ellipse">
              <a:avLst/>
            </a:prstGeom>
            <a:solidFill>
              <a:srgbClr val="46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01" name="Freeform 654">
              <a:extLst>
                <a:ext uri="{FF2B5EF4-FFF2-40B4-BE49-F238E27FC236}">
                  <a16:creationId xmlns:a16="http://schemas.microsoft.com/office/drawing/2014/main" id="{ADB9628D-9F3F-424F-A017-DE5ECDA57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566"/>
              <a:ext cx="277" cy="72"/>
            </a:xfrm>
            <a:custGeom>
              <a:avLst/>
              <a:gdLst>
                <a:gd name="T0" fmla="*/ 1285 w 127"/>
                <a:gd name="T1" fmla="*/ 343 h 33"/>
                <a:gd name="T2" fmla="*/ 1317 w 127"/>
                <a:gd name="T3" fmla="*/ 262 h 33"/>
                <a:gd name="T4" fmla="*/ 665 w 127"/>
                <a:gd name="T5" fmla="*/ 0 h 33"/>
                <a:gd name="T6" fmla="*/ 0 w 127"/>
                <a:gd name="T7" fmla="*/ 262 h 33"/>
                <a:gd name="T8" fmla="*/ 20 w 127"/>
                <a:gd name="T9" fmla="*/ 323 h 33"/>
                <a:gd name="T10" fmla="*/ 652 w 127"/>
                <a:gd name="T11" fmla="*/ 113 h 33"/>
                <a:gd name="T12" fmla="*/ 1285 w 127"/>
                <a:gd name="T13" fmla="*/ 34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33">
                  <a:moveTo>
                    <a:pt x="124" y="33"/>
                  </a:moveTo>
                  <a:cubicBezTo>
                    <a:pt x="126" y="30"/>
                    <a:pt x="127" y="27"/>
                    <a:pt x="127" y="25"/>
                  </a:cubicBezTo>
                  <a:cubicBezTo>
                    <a:pt x="127" y="11"/>
                    <a:pt x="99" y="0"/>
                    <a:pt x="64" y="0"/>
                  </a:cubicBezTo>
                  <a:cubicBezTo>
                    <a:pt x="29" y="0"/>
                    <a:pt x="0" y="11"/>
                    <a:pt x="0" y="25"/>
                  </a:cubicBezTo>
                  <a:cubicBezTo>
                    <a:pt x="0" y="27"/>
                    <a:pt x="1" y="29"/>
                    <a:pt x="2" y="31"/>
                  </a:cubicBezTo>
                  <a:cubicBezTo>
                    <a:pt x="2" y="31"/>
                    <a:pt x="22" y="11"/>
                    <a:pt x="63" y="11"/>
                  </a:cubicBezTo>
                  <a:cubicBezTo>
                    <a:pt x="109" y="12"/>
                    <a:pt x="124" y="33"/>
                    <a:pt x="124" y="33"/>
                  </a:cubicBezTo>
                  <a:close/>
                </a:path>
              </a:pathLst>
            </a:custGeom>
            <a:solidFill>
              <a:srgbClr val="82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2" name="Freeform 655">
              <a:extLst>
                <a:ext uri="{FF2B5EF4-FFF2-40B4-BE49-F238E27FC236}">
                  <a16:creationId xmlns:a16="http://schemas.microsoft.com/office/drawing/2014/main" id="{15AC48E8-69C4-4F7B-A66C-178F50F0D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030"/>
              <a:ext cx="608" cy="497"/>
            </a:xfrm>
            <a:custGeom>
              <a:avLst/>
              <a:gdLst>
                <a:gd name="T0" fmla="*/ 2196 w 278"/>
                <a:gd name="T1" fmla="*/ 2382 h 227"/>
                <a:gd name="T2" fmla="*/ 81 w 278"/>
                <a:gd name="T3" fmla="*/ 1438 h 227"/>
                <a:gd name="T4" fmla="*/ 398 w 278"/>
                <a:gd name="T5" fmla="*/ 839 h 227"/>
                <a:gd name="T6" fmla="*/ 1085 w 278"/>
                <a:gd name="T7" fmla="*/ 1016 h 227"/>
                <a:gd name="T8" fmla="*/ 545 w 278"/>
                <a:gd name="T9" fmla="*/ 512 h 227"/>
                <a:gd name="T10" fmla="*/ 943 w 278"/>
                <a:gd name="T11" fmla="*/ 0 h 227"/>
                <a:gd name="T12" fmla="*/ 2909 w 278"/>
                <a:gd name="T13" fmla="*/ 1103 h 227"/>
                <a:gd name="T14" fmla="*/ 2196 w 278"/>
                <a:gd name="T15" fmla="*/ 2382 h 2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8" h="227">
                  <a:moveTo>
                    <a:pt x="210" y="227"/>
                  </a:moveTo>
                  <a:cubicBezTo>
                    <a:pt x="137" y="183"/>
                    <a:pt x="52" y="153"/>
                    <a:pt x="8" y="137"/>
                  </a:cubicBezTo>
                  <a:cubicBezTo>
                    <a:pt x="8" y="137"/>
                    <a:pt x="0" y="93"/>
                    <a:pt x="38" y="80"/>
                  </a:cubicBezTo>
                  <a:cubicBezTo>
                    <a:pt x="38" y="80"/>
                    <a:pt x="100" y="113"/>
                    <a:pt x="104" y="97"/>
                  </a:cubicBezTo>
                  <a:cubicBezTo>
                    <a:pt x="108" y="81"/>
                    <a:pt x="52" y="49"/>
                    <a:pt x="52" y="49"/>
                  </a:cubicBezTo>
                  <a:cubicBezTo>
                    <a:pt x="52" y="49"/>
                    <a:pt x="52" y="13"/>
                    <a:pt x="90" y="0"/>
                  </a:cubicBezTo>
                  <a:cubicBezTo>
                    <a:pt x="90" y="0"/>
                    <a:pt x="162" y="60"/>
                    <a:pt x="278" y="105"/>
                  </a:cubicBezTo>
                  <a:lnTo>
                    <a:pt x="210" y="227"/>
                  </a:lnTo>
                  <a:close/>
                </a:path>
              </a:pathLst>
            </a:custGeom>
            <a:solidFill>
              <a:srgbClr val="A4C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3" name="Freeform 656">
              <a:extLst>
                <a:ext uri="{FF2B5EF4-FFF2-40B4-BE49-F238E27FC236}">
                  <a16:creationId xmlns:a16="http://schemas.microsoft.com/office/drawing/2014/main" id="{5245831F-9B47-4B55-A2DE-E8A9CDD7BA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6" y="1043"/>
              <a:ext cx="476" cy="482"/>
            </a:xfrm>
            <a:custGeom>
              <a:avLst/>
              <a:gdLst>
                <a:gd name="T0" fmla="*/ 229 w 218"/>
                <a:gd name="T1" fmla="*/ 1218 h 220"/>
                <a:gd name="T2" fmla="*/ 290 w 218"/>
                <a:gd name="T3" fmla="*/ 811 h 220"/>
                <a:gd name="T4" fmla="*/ 72 w 218"/>
                <a:gd name="T5" fmla="*/ 1367 h 220"/>
                <a:gd name="T6" fmla="*/ 2175 w 218"/>
                <a:gd name="T7" fmla="*/ 2314 h 220"/>
                <a:gd name="T8" fmla="*/ 2269 w 218"/>
                <a:gd name="T9" fmla="*/ 2127 h 220"/>
                <a:gd name="T10" fmla="*/ 229 w 218"/>
                <a:gd name="T11" fmla="*/ 1218 h 220"/>
                <a:gd name="T12" fmla="*/ 1020 w 218"/>
                <a:gd name="T13" fmla="*/ 822 h 220"/>
                <a:gd name="T14" fmla="*/ 1072 w 218"/>
                <a:gd name="T15" fmla="*/ 988 h 220"/>
                <a:gd name="T16" fmla="*/ 686 w 218"/>
                <a:gd name="T17" fmla="*/ 294 h 220"/>
                <a:gd name="T18" fmla="*/ 782 w 218"/>
                <a:gd name="T19" fmla="*/ 0 h 220"/>
                <a:gd name="T20" fmla="*/ 528 w 218"/>
                <a:gd name="T21" fmla="*/ 443 h 220"/>
                <a:gd name="T22" fmla="*/ 1020 w 218"/>
                <a:gd name="T23" fmla="*/ 822 h 2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8" h="220">
                  <a:moveTo>
                    <a:pt x="22" y="116"/>
                  </a:moveTo>
                  <a:cubicBezTo>
                    <a:pt x="22" y="116"/>
                    <a:pt x="0" y="103"/>
                    <a:pt x="28" y="77"/>
                  </a:cubicBezTo>
                  <a:cubicBezTo>
                    <a:pt x="0" y="93"/>
                    <a:pt x="7" y="130"/>
                    <a:pt x="7" y="130"/>
                  </a:cubicBezTo>
                  <a:cubicBezTo>
                    <a:pt x="51" y="146"/>
                    <a:pt x="136" y="176"/>
                    <a:pt x="209" y="220"/>
                  </a:cubicBezTo>
                  <a:cubicBezTo>
                    <a:pt x="218" y="202"/>
                    <a:pt x="218" y="202"/>
                    <a:pt x="218" y="202"/>
                  </a:cubicBezTo>
                  <a:cubicBezTo>
                    <a:pt x="147" y="160"/>
                    <a:pt x="65" y="131"/>
                    <a:pt x="22" y="116"/>
                  </a:cubicBezTo>
                  <a:close/>
                  <a:moveTo>
                    <a:pt x="98" y="78"/>
                  </a:moveTo>
                  <a:cubicBezTo>
                    <a:pt x="108" y="90"/>
                    <a:pt x="101" y="99"/>
                    <a:pt x="103" y="94"/>
                  </a:cubicBezTo>
                  <a:cubicBezTo>
                    <a:pt x="112" y="77"/>
                    <a:pt x="66" y="28"/>
                    <a:pt x="66" y="28"/>
                  </a:cubicBezTo>
                  <a:cubicBezTo>
                    <a:pt x="66" y="28"/>
                    <a:pt x="54" y="21"/>
                    <a:pt x="75" y="0"/>
                  </a:cubicBezTo>
                  <a:cubicBezTo>
                    <a:pt x="51" y="16"/>
                    <a:pt x="51" y="42"/>
                    <a:pt x="51" y="42"/>
                  </a:cubicBezTo>
                  <a:cubicBezTo>
                    <a:pt x="51" y="42"/>
                    <a:pt x="85" y="62"/>
                    <a:pt x="98" y="78"/>
                  </a:cubicBezTo>
                  <a:close/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4" name="Freeform 657">
              <a:extLst>
                <a:ext uri="{FF2B5EF4-FFF2-40B4-BE49-F238E27FC236}">
                  <a16:creationId xmlns:a16="http://schemas.microsoft.com/office/drawing/2014/main" id="{CEFE9F79-8B5B-42DB-BB51-4F2B07103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969"/>
              <a:ext cx="905" cy="1356"/>
            </a:xfrm>
            <a:custGeom>
              <a:avLst/>
              <a:gdLst>
                <a:gd name="T0" fmla="*/ 3865 w 414"/>
                <a:gd name="T1" fmla="*/ 846 h 620"/>
                <a:gd name="T2" fmla="*/ 3909 w 414"/>
                <a:gd name="T3" fmla="*/ 556 h 620"/>
                <a:gd name="T4" fmla="*/ 3445 w 414"/>
                <a:gd name="T5" fmla="*/ 133 h 620"/>
                <a:gd name="T6" fmla="*/ 3049 w 414"/>
                <a:gd name="T7" fmla="*/ 573 h 620"/>
                <a:gd name="T8" fmla="*/ 3074 w 414"/>
                <a:gd name="T9" fmla="*/ 262 h 620"/>
                <a:gd name="T10" fmla="*/ 2776 w 414"/>
                <a:gd name="T11" fmla="*/ 9 h 620"/>
                <a:gd name="T12" fmla="*/ 2446 w 414"/>
                <a:gd name="T13" fmla="*/ 597 h 620"/>
                <a:gd name="T14" fmla="*/ 2070 w 414"/>
                <a:gd name="T15" fmla="*/ 597 h 620"/>
                <a:gd name="T16" fmla="*/ 1946 w 414"/>
                <a:gd name="T17" fmla="*/ 221 h 620"/>
                <a:gd name="T18" fmla="*/ 1524 w 414"/>
                <a:gd name="T19" fmla="*/ 431 h 620"/>
                <a:gd name="T20" fmla="*/ 1567 w 414"/>
                <a:gd name="T21" fmla="*/ 803 h 620"/>
                <a:gd name="T22" fmla="*/ 387 w 414"/>
                <a:gd name="T23" fmla="*/ 4521 h 620"/>
                <a:gd name="T24" fmla="*/ 2140 w 414"/>
                <a:gd name="T25" fmla="*/ 6487 h 620"/>
                <a:gd name="T26" fmla="*/ 2663 w 414"/>
                <a:gd name="T27" fmla="*/ 6089 h 620"/>
                <a:gd name="T28" fmla="*/ 3143 w 414"/>
                <a:gd name="T29" fmla="*/ 5630 h 620"/>
                <a:gd name="T30" fmla="*/ 2579 w 414"/>
                <a:gd name="T31" fmla="*/ 4960 h 620"/>
                <a:gd name="T32" fmla="*/ 1878 w 414"/>
                <a:gd name="T33" fmla="*/ 4090 h 620"/>
                <a:gd name="T34" fmla="*/ 3010 w 414"/>
                <a:gd name="T35" fmla="*/ 1957 h 620"/>
                <a:gd name="T36" fmla="*/ 3082 w 414"/>
                <a:gd name="T37" fmla="*/ 1966 h 620"/>
                <a:gd name="T38" fmla="*/ 4324 w 414"/>
                <a:gd name="T39" fmla="*/ 1349 h 620"/>
                <a:gd name="T40" fmla="*/ 3865 w 414"/>
                <a:gd name="T41" fmla="*/ 846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14" h="620">
                  <a:moveTo>
                    <a:pt x="370" y="81"/>
                  </a:moveTo>
                  <a:cubicBezTo>
                    <a:pt x="340" y="59"/>
                    <a:pt x="374" y="53"/>
                    <a:pt x="374" y="53"/>
                  </a:cubicBezTo>
                  <a:cubicBezTo>
                    <a:pt x="370" y="5"/>
                    <a:pt x="330" y="13"/>
                    <a:pt x="330" y="13"/>
                  </a:cubicBezTo>
                  <a:cubicBezTo>
                    <a:pt x="292" y="55"/>
                    <a:pt x="292" y="55"/>
                    <a:pt x="292" y="55"/>
                  </a:cubicBezTo>
                  <a:cubicBezTo>
                    <a:pt x="272" y="43"/>
                    <a:pt x="298" y="37"/>
                    <a:pt x="294" y="25"/>
                  </a:cubicBezTo>
                  <a:cubicBezTo>
                    <a:pt x="291" y="17"/>
                    <a:pt x="272" y="0"/>
                    <a:pt x="266" y="1"/>
                  </a:cubicBezTo>
                  <a:cubicBezTo>
                    <a:pt x="246" y="5"/>
                    <a:pt x="234" y="57"/>
                    <a:pt x="234" y="57"/>
                  </a:cubicBezTo>
                  <a:cubicBezTo>
                    <a:pt x="226" y="53"/>
                    <a:pt x="198" y="57"/>
                    <a:pt x="198" y="57"/>
                  </a:cubicBezTo>
                  <a:cubicBezTo>
                    <a:pt x="198" y="41"/>
                    <a:pt x="186" y="21"/>
                    <a:pt x="186" y="21"/>
                  </a:cubicBezTo>
                  <a:cubicBezTo>
                    <a:pt x="162" y="17"/>
                    <a:pt x="146" y="41"/>
                    <a:pt x="146" y="41"/>
                  </a:cubicBezTo>
                  <a:cubicBezTo>
                    <a:pt x="166" y="61"/>
                    <a:pt x="150" y="77"/>
                    <a:pt x="150" y="77"/>
                  </a:cubicBezTo>
                  <a:cubicBezTo>
                    <a:pt x="14" y="139"/>
                    <a:pt x="0" y="330"/>
                    <a:pt x="37" y="432"/>
                  </a:cubicBezTo>
                  <a:cubicBezTo>
                    <a:pt x="69" y="520"/>
                    <a:pt x="161" y="608"/>
                    <a:pt x="205" y="620"/>
                  </a:cubicBezTo>
                  <a:cubicBezTo>
                    <a:pt x="205" y="620"/>
                    <a:pt x="271" y="614"/>
                    <a:pt x="255" y="582"/>
                  </a:cubicBezTo>
                  <a:cubicBezTo>
                    <a:pt x="294" y="590"/>
                    <a:pt x="303" y="570"/>
                    <a:pt x="301" y="538"/>
                  </a:cubicBezTo>
                  <a:cubicBezTo>
                    <a:pt x="298" y="532"/>
                    <a:pt x="281" y="498"/>
                    <a:pt x="247" y="474"/>
                  </a:cubicBezTo>
                  <a:cubicBezTo>
                    <a:pt x="216" y="443"/>
                    <a:pt x="180" y="407"/>
                    <a:pt x="180" y="391"/>
                  </a:cubicBezTo>
                  <a:cubicBezTo>
                    <a:pt x="184" y="239"/>
                    <a:pt x="288" y="187"/>
                    <a:pt x="288" y="187"/>
                  </a:cubicBezTo>
                  <a:cubicBezTo>
                    <a:pt x="291" y="187"/>
                    <a:pt x="293" y="187"/>
                    <a:pt x="295" y="188"/>
                  </a:cubicBezTo>
                  <a:cubicBezTo>
                    <a:pt x="332" y="161"/>
                    <a:pt x="367" y="134"/>
                    <a:pt x="414" y="129"/>
                  </a:cubicBezTo>
                  <a:cubicBezTo>
                    <a:pt x="393" y="96"/>
                    <a:pt x="375" y="85"/>
                    <a:pt x="370" y="81"/>
                  </a:cubicBezTo>
                  <a:close/>
                </a:path>
              </a:pathLst>
            </a:custGeom>
            <a:solidFill>
              <a:srgbClr val="E95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5" name="Freeform 658">
              <a:extLst>
                <a:ext uri="{FF2B5EF4-FFF2-40B4-BE49-F238E27FC236}">
                  <a16:creationId xmlns:a16="http://schemas.microsoft.com/office/drawing/2014/main" id="{37D99663-EC00-44AE-B54B-379B89EA0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1361"/>
              <a:ext cx="442" cy="577"/>
            </a:xfrm>
            <a:custGeom>
              <a:avLst/>
              <a:gdLst>
                <a:gd name="T0" fmla="*/ 201 w 202"/>
                <a:gd name="T1" fmla="*/ 2756 h 264"/>
                <a:gd name="T2" fmla="*/ 274 w 202"/>
                <a:gd name="T3" fmla="*/ 1974 h 264"/>
                <a:gd name="T4" fmla="*/ 2116 w 202"/>
                <a:gd name="T5" fmla="*/ 114 h 264"/>
                <a:gd name="T6" fmla="*/ 1258 w 202"/>
                <a:gd name="T7" fmla="*/ 61 h 264"/>
                <a:gd name="T8" fmla="*/ 72 w 202"/>
                <a:gd name="T9" fmla="*/ 1945 h 264"/>
                <a:gd name="T10" fmla="*/ 61 w 202"/>
                <a:gd name="T11" fmla="*/ 2441 h 2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2" h="264">
                  <a:moveTo>
                    <a:pt x="19" y="264"/>
                  </a:moveTo>
                  <a:cubicBezTo>
                    <a:pt x="24" y="240"/>
                    <a:pt x="27" y="214"/>
                    <a:pt x="26" y="189"/>
                  </a:cubicBezTo>
                  <a:cubicBezTo>
                    <a:pt x="20" y="127"/>
                    <a:pt x="67" y="10"/>
                    <a:pt x="202" y="11"/>
                  </a:cubicBezTo>
                  <a:cubicBezTo>
                    <a:pt x="179" y="13"/>
                    <a:pt x="127" y="8"/>
                    <a:pt x="120" y="6"/>
                  </a:cubicBezTo>
                  <a:cubicBezTo>
                    <a:pt x="90" y="0"/>
                    <a:pt x="0" y="114"/>
                    <a:pt x="7" y="186"/>
                  </a:cubicBezTo>
                  <a:cubicBezTo>
                    <a:pt x="8" y="202"/>
                    <a:pt x="7" y="218"/>
                    <a:pt x="6" y="234"/>
                  </a:cubicBezTo>
                </a:path>
              </a:pathLst>
            </a:cu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6" name="Freeform 659">
              <a:extLst>
                <a:ext uri="{FF2B5EF4-FFF2-40B4-BE49-F238E27FC236}">
                  <a16:creationId xmlns:a16="http://schemas.microsoft.com/office/drawing/2014/main" id="{C59CF00F-54B0-4E50-88FF-CB0CCA095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197"/>
              <a:ext cx="225" cy="511"/>
            </a:xfrm>
            <a:custGeom>
              <a:avLst/>
              <a:gdLst>
                <a:gd name="T0" fmla="*/ 1075 w 103"/>
                <a:gd name="T1" fmla="*/ 0 h 234"/>
                <a:gd name="T2" fmla="*/ 133 w 103"/>
                <a:gd name="T3" fmla="*/ 2437 h 234"/>
                <a:gd name="T4" fmla="*/ 1075 w 103"/>
                <a:gd name="T5" fmla="*/ 0 h 2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234">
                  <a:moveTo>
                    <a:pt x="103" y="0"/>
                  </a:moveTo>
                  <a:cubicBezTo>
                    <a:pt x="103" y="0"/>
                    <a:pt x="0" y="61"/>
                    <a:pt x="13" y="234"/>
                  </a:cubicBezTo>
                  <a:cubicBezTo>
                    <a:pt x="13" y="234"/>
                    <a:pt x="16" y="84"/>
                    <a:pt x="103" y="0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7" name="Freeform 660">
              <a:extLst>
                <a:ext uri="{FF2B5EF4-FFF2-40B4-BE49-F238E27FC236}">
                  <a16:creationId xmlns:a16="http://schemas.microsoft.com/office/drawing/2014/main" id="{2FD39922-372D-4009-AF4A-6410A88F2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146"/>
              <a:ext cx="96" cy="123"/>
            </a:xfrm>
            <a:custGeom>
              <a:avLst/>
              <a:gdLst>
                <a:gd name="T0" fmla="*/ 0 w 44"/>
                <a:gd name="T1" fmla="*/ 0 h 56"/>
                <a:gd name="T2" fmla="*/ 157 w 44"/>
                <a:gd name="T3" fmla="*/ 593 h 56"/>
                <a:gd name="T4" fmla="*/ 456 w 44"/>
                <a:gd name="T5" fmla="*/ 507 h 56"/>
                <a:gd name="T6" fmla="*/ 0 w 44"/>
                <a:gd name="T7" fmla="*/ 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56">
                  <a:moveTo>
                    <a:pt x="0" y="0"/>
                  </a:moveTo>
                  <a:cubicBezTo>
                    <a:pt x="12" y="17"/>
                    <a:pt x="17" y="38"/>
                    <a:pt x="15" y="56"/>
                  </a:cubicBezTo>
                  <a:cubicBezTo>
                    <a:pt x="25" y="53"/>
                    <a:pt x="33" y="49"/>
                    <a:pt x="44" y="48"/>
                  </a:cubicBezTo>
                  <a:cubicBezTo>
                    <a:pt x="2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8" name="Freeform 661">
              <a:extLst>
                <a:ext uri="{FF2B5EF4-FFF2-40B4-BE49-F238E27FC236}">
                  <a16:creationId xmlns:a16="http://schemas.microsoft.com/office/drawing/2014/main" id="{E89D0772-E3B0-4663-A0A1-FEE4B1E6D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234"/>
              <a:ext cx="590" cy="967"/>
            </a:xfrm>
            <a:custGeom>
              <a:avLst/>
              <a:gdLst>
                <a:gd name="T0" fmla="*/ 2756 w 270"/>
                <a:gd name="T1" fmla="*/ 484 h 442"/>
                <a:gd name="T2" fmla="*/ 927 w 270"/>
                <a:gd name="T3" fmla="*/ 2691 h 442"/>
                <a:gd name="T4" fmla="*/ 0 w 270"/>
                <a:gd name="T5" fmla="*/ 3437 h 442"/>
                <a:gd name="T6" fmla="*/ 865 w 270"/>
                <a:gd name="T7" fmla="*/ 4629 h 442"/>
                <a:gd name="T8" fmla="*/ 1709 w 270"/>
                <a:gd name="T9" fmla="*/ 3518 h 442"/>
                <a:gd name="T10" fmla="*/ 1366 w 270"/>
                <a:gd name="T11" fmla="*/ 2796 h 442"/>
                <a:gd name="T12" fmla="*/ 2535 w 270"/>
                <a:gd name="T13" fmla="*/ 669 h 442"/>
                <a:gd name="T14" fmla="*/ 2579 w 270"/>
                <a:gd name="T15" fmla="*/ 680 h 442"/>
                <a:gd name="T16" fmla="*/ 2817 w 270"/>
                <a:gd name="T17" fmla="*/ 512 h 442"/>
                <a:gd name="T18" fmla="*/ 2756 w 270"/>
                <a:gd name="T19" fmla="*/ 484 h 4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0" h="442">
                  <a:moveTo>
                    <a:pt x="264" y="46"/>
                  </a:moveTo>
                  <a:cubicBezTo>
                    <a:pt x="154" y="0"/>
                    <a:pt x="87" y="146"/>
                    <a:pt x="89" y="257"/>
                  </a:cubicBezTo>
                  <a:cubicBezTo>
                    <a:pt x="90" y="331"/>
                    <a:pt x="41" y="381"/>
                    <a:pt x="0" y="328"/>
                  </a:cubicBezTo>
                  <a:cubicBezTo>
                    <a:pt x="35" y="412"/>
                    <a:pt x="64" y="427"/>
                    <a:pt x="83" y="442"/>
                  </a:cubicBezTo>
                  <a:cubicBezTo>
                    <a:pt x="41" y="391"/>
                    <a:pt x="114" y="313"/>
                    <a:pt x="164" y="336"/>
                  </a:cubicBezTo>
                  <a:cubicBezTo>
                    <a:pt x="157" y="312"/>
                    <a:pt x="137" y="307"/>
                    <a:pt x="131" y="267"/>
                  </a:cubicBezTo>
                  <a:cubicBezTo>
                    <a:pt x="117" y="182"/>
                    <a:pt x="198" y="61"/>
                    <a:pt x="243" y="64"/>
                  </a:cubicBezTo>
                  <a:cubicBezTo>
                    <a:pt x="244" y="65"/>
                    <a:pt x="246" y="65"/>
                    <a:pt x="247" y="65"/>
                  </a:cubicBezTo>
                  <a:cubicBezTo>
                    <a:pt x="255" y="60"/>
                    <a:pt x="262" y="54"/>
                    <a:pt x="270" y="49"/>
                  </a:cubicBezTo>
                  <a:cubicBezTo>
                    <a:pt x="268" y="48"/>
                    <a:pt x="266" y="47"/>
                    <a:pt x="264" y="46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9" name="Freeform 662">
              <a:extLst>
                <a:ext uri="{FF2B5EF4-FFF2-40B4-BE49-F238E27FC236}">
                  <a16:creationId xmlns:a16="http://schemas.microsoft.com/office/drawing/2014/main" id="{A17AA7F0-FD61-4AC0-BC0F-40DF74FE4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026"/>
              <a:ext cx="31" cy="74"/>
            </a:xfrm>
            <a:custGeom>
              <a:avLst/>
              <a:gdLst>
                <a:gd name="T0" fmla="*/ 0 w 14"/>
                <a:gd name="T1" fmla="*/ 0 h 34"/>
                <a:gd name="T2" fmla="*/ 89 w 14"/>
                <a:gd name="T3" fmla="*/ 342 h 34"/>
                <a:gd name="T4" fmla="*/ 9 w 14"/>
                <a:gd name="T5" fmla="*/ 350 h 34"/>
                <a:gd name="T6" fmla="*/ 0 w 14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4">
                  <a:moveTo>
                    <a:pt x="0" y="0"/>
                  </a:moveTo>
                  <a:cubicBezTo>
                    <a:pt x="0" y="0"/>
                    <a:pt x="14" y="24"/>
                    <a:pt x="8" y="33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4"/>
                    <a:pt x="8" y="22"/>
                    <a:pt x="0" y="0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0" name="Freeform 663">
              <a:extLst>
                <a:ext uri="{FF2B5EF4-FFF2-40B4-BE49-F238E27FC236}">
                  <a16:creationId xmlns:a16="http://schemas.microsoft.com/office/drawing/2014/main" id="{006AF586-F589-465B-8657-BD1FA4EDE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011"/>
              <a:ext cx="48" cy="72"/>
            </a:xfrm>
            <a:custGeom>
              <a:avLst/>
              <a:gdLst>
                <a:gd name="T0" fmla="*/ 229 w 22"/>
                <a:gd name="T1" fmla="*/ 81 h 33"/>
                <a:gd name="T2" fmla="*/ 177 w 22"/>
                <a:gd name="T3" fmla="*/ 0 h 33"/>
                <a:gd name="T4" fmla="*/ 105 w 22"/>
                <a:gd name="T5" fmla="*/ 343 h 33"/>
                <a:gd name="T6" fmla="*/ 229 w 22"/>
                <a:gd name="T7" fmla="*/ 81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3">
                  <a:moveTo>
                    <a:pt x="22" y="8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0" y="25"/>
                    <a:pt x="10" y="33"/>
                  </a:cubicBezTo>
                  <a:cubicBezTo>
                    <a:pt x="10" y="33"/>
                    <a:pt x="10" y="11"/>
                    <a:pt x="22" y="8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1" name="Freeform 664">
              <a:extLst>
                <a:ext uri="{FF2B5EF4-FFF2-40B4-BE49-F238E27FC236}">
                  <a16:creationId xmlns:a16="http://schemas.microsoft.com/office/drawing/2014/main" id="{6A10B10C-17A7-41DE-8072-FDD85D5DE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054"/>
              <a:ext cx="68" cy="66"/>
            </a:xfrm>
            <a:custGeom>
              <a:avLst/>
              <a:gdLst>
                <a:gd name="T0" fmla="*/ 327 w 31"/>
                <a:gd name="T1" fmla="*/ 106 h 30"/>
                <a:gd name="T2" fmla="*/ 283 w 31"/>
                <a:gd name="T3" fmla="*/ 0 h 30"/>
                <a:gd name="T4" fmla="*/ 105 w 31"/>
                <a:gd name="T5" fmla="*/ 319 h 30"/>
                <a:gd name="T6" fmla="*/ 327 w 31"/>
                <a:gd name="T7" fmla="*/ 106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0">
                  <a:moveTo>
                    <a:pt x="31" y="1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0" y="14"/>
                    <a:pt x="10" y="30"/>
                  </a:cubicBezTo>
                  <a:cubicBezTo>
                    <a:pt x="10" y="30"/>
                    <a:pt x="17" y="8"/>
                    <a:pt x="31" y="10"/>
                  </a:cubicBezTo>
                  <a:close/>
                </a:path>
              </a:pathLst>
            </a:custGeom>
            <a:solidFill>
              <a:srgbClr val="E7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2" name="Freeform 665">
              <a:extLst>
                <a:ext uri="{FF2B5EF4-FFF2-40B4-BE49-F238E27FC236}">
                  <a16:creationId xmlns:a16="http://schemas.microsoft.com/office/drawing/2014/main" id="{CB5F0A21-7253-4713-A74B-E7483B806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210"/>
              <a:ext cx="125" cy="46"/>
            </a:xfrm>
            <a:custGeom>
              <a:avLst/>
              <a:gdLst>
                <a:gd name="T0" fmla="*/ 64 w 57"/>
                <a:gd name="T1" fmla="*/ 0 h 21"/>
                <a:gd name="T2" fmla="*/ 0 w 57"/>
                <a:gd name="T3" fmla="*/ 44 h 21"/>
                <a:gd name="T4" fmla="*/ 601 w 57"/>
                <a:gd name="T5" fmla="*/ 221 h 21"/>
                <a:gd name="T6" fmla="*/ 64 w 57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1">
                  <a:moveTo>
                    <a:pt x="6" y="0"/>
                  </a:moveTo>
                  <a:cubicBezTo>
                    <a:pt x="6" y="0"/>
                    <a:pt x="1" y="0"/>
                    <a:pt x="0" y="4"/>
                  </a:cubicBezTo>
                  <a:cubicBezTo>
                    <a:pt x="0" y="4"/>
                    <a:pt x="26" y="17"/>
                    <a:pt x="57" y="21"/>
                  </a:cubicBezTo>
                  <a:cubicBezTo>
                    <a:pt x="57" y="21"/>
                    <a:pt x="18" y="8"/>
                    <a:pt x="6" y="0"/>
                  </a:cubicBez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3" name="Freeform 666">
              <a:extLst>
                <a:ext uri="{FF2B5EF4-FFF2-40B4-BE49-F238E27FC236}">
                  <a16:creationId xmlns:a16="http://schemas.microsoft.com/office/drawing/2014/main" id="{72AE6B28-76FD-4B93-A3CF-41BE12C53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1035"/>
              <a:ext cx="201" cy="127"/>
            </a:xfrm>
            <a:custGeom>
              <a:avLst/>
              <a:gdLst>
                <a:gd name="T0" fmla="*/ 52 w 92"/>
                <a:gd name="T1" fmla="*/ 0 h 58"/>
                <a:gd name="T2" fmla="*/ 959 w 92"/>
                <a:gd name="T3" fmla="*/ 609 h 58"/>
                <a:gd name="T4" fmla="*/ 0 w 92"/>
                <a:gd name="T5" fmla="*/ 20 h 58"/>
                <a:gd name="T6" fmla="*/ 52 w 92"/>
                <a:gd name="T7" fmla="*/ 0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58">
                  <a:moveTo>
                    <a:pt x="5" y="0"/>
                  </a:moveTo>
                  <a:cubicBezTo>
                    <a:pt x="5" y="0"/>
                    <a:pt x="60" y="42"/>
                    <a:pt x="92" y="58"/>
                  </a:cubicBezTo>
                  <a:cubicBezTo>
                    <a:pt x="92" y="58"/>
                    <a:pt x="13" y="15"/>
                    <a:pt x="0" y="2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4" name="Freeform 667">
              <a:extLst>
                <a:ext uri="{FF2B5EF4-FFF2-40B4-BE49-F238E27FC236}">
                  <a16:creationId xmlns:a16="http://schemas.microsoft.com/office/drawing/2014/main" id="{DF114D67-79FF-4D52-9B91-55487A375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1625"/>
              <a:ext cx="35" cy="219"/>
            </a:xfrm>
            <a:custGeom>
              <a:avLst/>
              <a:gdLst>
                <a:gd name="T0" fmla="*/ 125 w 16"/>
                <a:gd name="T1" fmla="*/ 0 h 100"/>
                <a:gd name="T2" fmla="*/ 168 w 16"/>
                <a:gd name="T3" fmla="*/ 1051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0">
                  <a:moveTo>
                    <a:pt x="12" y="0"/>
                  </a:moveTo>
                  <a:cubicBezTo>
                    <a:pt x="13" y="7"/>
                    <a:pt x="0" y="54"/>
                    <a:pt x="16" y="10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5" name="Oval 668">
              <a:extLst>
                <a:ext uri="{FF2B5EF4-FFF2-40B4-BE49-F238E27FC236}">
                  <a16:creationId xmlns:a16="http://schemas.microsoft.com/office/drawing/2014/main" id="{5E7E95BF-357E-4FFD-9670-4BB4B88B7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1553"/>
              <a:ext cx="372" cy="142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16" name="Freeform 669">
              <a:extLst>
                <a:ext uri="{FF2B5EF4-FFF2-40B4-BE49-F238E27FC236}">
                  <a16:creationId xmlns:a16="http://schemas.microsoft.com/office/drawing/2014/main" id="{082F3A14-8C83-46E1-8623-640887328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1835"/>
              <a:ext cx="116" cy="125"/>
            </a:xfrm>
            <a:custGeom>
              <a:avLst/>
              <a:gdLst>
                <a:gd name="T0" fmla="*/ 0 w 53"/>
                <a:gd name="T1" fmla="*/ 601 h 57"/>
                <a:gd name="T2" fmla="*/ 186 w 53"/>
                <a:gd name="T3" fmla="*/ 202 h 57"/>
                <a:gd name="T4" fmla="*/ 556 w 53"/>
                <a:gd name="T5" fmla="*/ 2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7">
                  <a:moveTo>
                    <a:pt x="0" y="57"/>
                  </a:moveTo>
                  <a:cubicBezTo>
                    <a:pt x="0" y="43"/>
                    <a:pt x="3" y="24"/>
                    <a:pt x="18" y="19"/>
                  </a:cubicBezTo>
                  <a:cubicBezTo>
                    <a:pt x="42" y="9"/>
                    <a:pt x="34" y="0"/>
                    <a:pt x="53" y="2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7" name="Oval 670">
              <a:extLst>
                <a:ext uri="{FF2B5EF4-FFF2-40B4-BE49-F238E27FC236}">
                  <a16:creationId xmlns:a16="http://schemas.microsoft.com/office/drawing/2014/main" id="{B1CA16D7-BB48-4214-8411-4D2E0FFFE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6" y="1566"/>
              <a:ext cx="277" cy="105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18" name="Freeform 671">
              <a:extLst>
                <a:ext uri="{FF2B5EF4-FFF2-40B4-BE49-F238E27FC236}">
                  <a16:creationId xmlns:a16="http://schemas.microsoft.com/office/drawing/2014/main" id="{16572E47-E7C2-4A1B-8AFD-F0F32E116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028"/>
              <a:ext cx="506" cy="444"/>
            </a:xfrm>
            <a:custGeom>
              <a:avLst/>
              <a:gdLst>
                <a:gd name="T0" fmla="*/ 2427 w 231"/>
                <a:gd name="T1" fmla="*/ 899 h 203"/>
                <a:gd name="T2" fmla="*/ 935 w 231"/>
                <a:gd name="T3" fmla="*/ 0 h 203"/>
                <a:gd name="T4" fmla="*/ 548 w 231"/>
                <a:gd name="T5" fmla="*/ 521 h 203"/>
                <a:gd name="T6" fmla="*/ 1093 w 231"/>
                <a:gd name="T7" fmla="*/ 1024 h 203"/>
                <a:gd name="T8" fmla="*/ 388 w 231"/>
                <a:gd name="T9" fmla="*/ 838 h 203"/>
                <a:gd name="T10" fmla="*/ 85 w 231"/>
                <a:gd name="T11" fmla="*/ 1446 h 203"/>
                <a:gd name="T12" fmla="*/ 1733 w 231"/>
                <a:gd name="T13" fmla="*/ 2124 h 203"/>
                <a:gd name="T14" fmla="*/ 2427 w 231"/>
                <a:gd name="T15" fmla="*/ 899 h 2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1" h="203">
                  <a:moveTo>
                    <a:pt x="231" y="86"/>
                  </a:moveTo>
                  <a:cubicBezTo>
                    <a:pt x="143" y="45"/>
                    <a:pt x="89" y="0"/>
                    <a:pt x="89" y="0"/>
                  </a:cubicBezTo>
                  <a:cubicBezTo>
                    <a:pt x="52" y="14"/>
                    <a:pt x="52" y="50"/>
                    <a:pt x="52" y="50"/>
                  </a:cubicBezTo>
                  <a:cubicBezTo>
                    <a:pt x="52" y="50"/>
                    <a:pt x="108" y="82"/>
                    <a:pt x="104" y="98"/>
                  </a:cubicBezTo>
                  <a:cubicBezTo>
                    <a:pt x="100" y="114"/>
                    <a:pt x="37" y="80"/>
                    <a:pt x="37" y="80"/>
                  </a:cubicBezTo>
                  <a:cubicBezTo>
                    <a:pt x="0" y="94"/>
                    <a:pt x="8" y="138"/>
                    <a:pt x="8" y="138"/>
                  </a:cubicBezTo>
                  <a:cubicBezTo>
                    <a:pt x="43" y="150"/>
                    <a:pt x="105" y="172"/>
                    <a:pt x="165" y="203"/>
                  </a:cubicBezTo>
                  <a:cubicBezTo>
                    <a:pt x="178" y="158"/>
                    <a:pt x="199" y="116"/>
                    <a:pt x="231" y="86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9" name="Freeform 672">
              <a:extLst>
                <a:ext uri="{FF2B5EF4-FFF2-40B4-BE49-F238E27FC236}">
                  <a16:creationId xmlns:a16="http://schemas.microsoft.com/office/drawing/2014/main" id="{79BF7CD0-C7C0-4128-B121-7E3110039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041"/>
              <a:ext cx="53" cy="92"/>
            </a:xfrm>
            <a:custGeom>
              <a:avLst/>
              <a:gdLst>
                <a:gd name="T0" fmla="*/ 0 w 24"/>
                <a:gd name="T1" fmla="*/ 72 h 42"/>
                <a:gd name="T2" fmla="*/ 64 w 24"/>
                <a:gd name="T3" fmla="*/ 442 h 42"/>
                <a:gd name="T4" fmla="*/ 97 w 24"/>
                <a:gd name="T5" fmla="*/ 0 h 42"/>
                <a:gd name="T6" fmla="*/ 0 w 24"/>
                <a:gd name="T7" fmla="*/ 72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2">
                  <a:moveTo>
                    <a:pt x="0" y="7"/>
                  </a:moveTo>
                  <a:cubicBezTo>
                    <a:pt x="0" y="7"/>
                    <a:pt x="15" y="22"/>
                    <a:pt x="6" y="42"/>
                  </a:cubicBezTo>
                  <a:cubicBezTo>
                    <a:pt x="6" y="42"/>
                    <a:pt x="24" y="22"/>
                    <a:pt x="9" y="0"/>
                  </a:cubicBezTo>
                  <a:cubicBezTo>
                    <a:pt x="9" y="0"/>
                    <a:pt x="2" y="2"/>
                    <a:pt x="0" y="7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0" name="Freeform 673">
              <a:extLst>
                <a:ext uri="{FF2B5EF4-FFF2-40B4-BE49-F238E27FC236}">
                  <a16:creationId xmlns:a16="http://schemas.microsoft.com/office/drawing/2014/main" id="{7E6129E6-2577-4247-9D2A-FC5FB07A1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976"/>
              <a:ext cx="87" cy="124"/>
            </a:xfrm>
            <a:custGeom>
              <a:avLst/>
              <a:gdLst>
                <a:gd name="T0" fmla="*/ 307 w 40"/>
                <a:gd name="T1" fmla="*/ 0 h 57"/>
                <a:gd name="T2" fmla="*/ 0 w 40"/>
                <a:gd name="T3" fmla="*/ 587 h 57"/>
                <a:gd name="T4" fmla="*/ 411 w 40"/>
                <a:gd name="T5" fmla="*/ 52 h 57"/>
                <a:gd name="T6" fmla="*/ 307 w 40"/>
                <a:gd name="T7" fmla="*/ 0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57">
                  <a:moveTo>
                    <a:pt x="30" y="0"/>
                  </a:moveTo>
                  <a:cubicBezTo>
                    <a:pt x="30" y="0"/>
                    <a:pt x="10" y="5"/>
                    <a:pt x="0" y="57"/>
                  </a:cubicBezTo>
                  <a:cubicBezTo>
                    <a:pt x="0" y="57"/>
                    <a:pt x="20" y="5"/>
                    <a:pt x="40" y="5"/>
                  </a:cubicBezTo>
                  <a:cubicBezTo>
                    <a:pt x="40" y="5"/>
                    <a:pt x="36" y="0"/>
                    <a:pt x="30" y="0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1" name="Freeform 674">
              <a:extLst>
                <a:ext uri="{FF2B5EF4-FFF2-40B4-BE49-F238E27FC236}">
                  <a16:creationId xmlns:a16="http://schemas.microsoft.com/office/drawing/2014/main" id="{DB9F7309-DE20-4880-AE38-68805E111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997"/>
              <a:ext cx="129" cy="95"/>
            </a:xfrm>
            <a:custGeom>
              <a:avLst/>
              <a:gdLst>
                <a:gd name="T0" fmla="*/ 387 w 59"/>
                <a:gd name="T1" fmla="*/ 33 h 43"/>
                <a:gd name="T2" fmla="*/ 0 w 59"/>
                <a:gd name="T3" fmla="*/ 464 h 43"/>
                <a:gd name="T4" fmla="*/ 617 w 59"/>
                <a:gd name="T5" fmla="*/ 53 h 43"/>
                <a:gd name="T6" fmla="*/ 387 w 59"/>
                <a:gd name="T7" fmla="*/ 33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43">
                  <a:moveTo>
                    <a:pt x="37" y="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33" y="3"/>
                    <a:pt x="59" y="5"/>
                  </a:cubicBezTo>
                  <a:cubicBezTo>
                    <a:pt x="59" y="5"/>
                    <a:pt x="49" y="0"/>
                    <a:pt x="37" y="3"/>
                  </a:cubicBezTo>
                  <a:close/>
                </a:path>
              </a:pathLst>
            </a:custGeom>
            <a:solidFill>
              <a:srgbClr val="EF8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2" name="Freeform 675">
              <a:extLst>
                <a:ext uri="{FF2B5EF4-FFF2-40B4-BE49-F238E27FC236}">
                  <a16:creationId xmlns:a16="http://schemas.microsoft.com/office/drawing/2014/main" id="{F29E4575-7778-4869-9919-674133BAE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1225"/>
              <a:ext cx="164" cy="426"/>
            </a:xfrm>
            <a:custGeom>
              <a:avLst/>
              <a:gdLst>
                <a:gd name="T0" fmla="*/ 785 w 75"/>
                <a:gd name="T1" fmla="*/ 0 h 195"/>
                <a:gd name="T2" fmla="*/ 0 w 75"/>
                <a:gd name="T3" fmla="*/ 2034 h 195"/>
                <a:gd name="T4" fmla="*/ 785 w 75"/>
                <a:gd name="T5" fmla="*/ 0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195">
                  <a:moveTo>
                    <a:pt x="75" y="0"/>
                  </a:moveTo>
                  <a:cubicBezTo>
                    <a:pt x="75" y="0"/>
                    <a:pt x="7" y="58"/>
                    <a:pt x="0" y="195"/>
                  </a:cubicBezTo>
                  <a:cubicBezTo>
                    <a:pt x="0" y="195"/>
                    <a:pt x="9" y="78"/>
                    <a:pt x="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3" name="Freeform 676">
              <a:extLst>
                <a:ext uri="{FF2B5EF4-FFF2-40B4-BE49-F238E27FC236}">
                  <a16:creationId xmlns:a16="http://schemas.microsoft.com/office/drawing/2014/main" id="{29454884-8291-46F2-B547-9BDEFFE6A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057"/>
              <a:ext cx="19" cy="61"/>
            </a:xfrm>
            <a:custGeom>
              <a:avLst/>
              <a:gdLst>
                <a:gd name="T0" fmla="*/ 0 w 9"/>
                <a:gd name="T1" fmla="*/ 0 h 28"/>
                <a:gd name="T2" fmla="*/ 57 w 9"/>
                <a:gd name="T3" fmla="*/ 142 h 28"/>
                <a:gd name="T4" fmla="*/ 68 w 9"/>
                <a:gd name="T5" fmla="*/ 290 h 28"/>
                <a:gd name="T6" fmla="*/ 57 w 9"/>
                <a:gd name="T7" fmla="*/ 96 h 28"/>
                <a:gd name="T8" fmla="*/ 0 w 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8">
                  <a:moveTo>
                    <a:pt x="0" y="0"/>
                  </a:moveTo>
                  <a:cubicBezTo>
                    <a:pt x="0" y="0"/>
                    <a:pt x="6" y="11"/>
                    <a:pt x="6" y="14"/>
                  </a:cubicBezTo>
                  <a:cubicBezTo>
                    <a:pt x="7" y="18"/>
                    <a:pt x="9" y="24"/>
                    <a:pt x="7" y="28"/>
                  </a:cubicBezTo>
                  <a:cubicBezTo>
                    <a:pt x="8" y="22"/>
                    <a:pt x="9" y="16"/>
                    <a:pt x="6" y="9"/>
                  </a:cubicBezTo>
                  <a:cubicBezTo>
                    <a:pt x="5" y="5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4" name="Freeform 677">
              <a:extLst>
                <a:ext uri="{FF2B5EF4-FFF2-40B4-BE49-F238E27FC236}">
                  <a16:creationId xmlns:a16="http://schemas.microsoft.com/office/drawing/2014/main" id="{46CE15C7-0203-4300-91B3-54ED1A26A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980"/>
              <a:ext cx="52" cy="77"/>
            </a:xfrm>
            <a:custGeom>
              <a:avLst/>
              <a:gdLst>
                <a:gd name="T0" fmla="*/ 245 w 24"/>
                <a:gd name="T1" fmla="*/ 0 h 35"/>
                <a:gd name="T2" fmla="*/ 80 w 24"/>
                <a:gd name="T3" fmla="*/ 194 h 35"/>
                <a:gd name="T4" fmla="*/ 0 w 24"/>
                <a:gd name="T5" fmla="*/ 372 h 35"/>
                <a:gd name="T6" fmla="*/ 141 w 24"/>
                <a:gd name="T7" fmla="*/ 125 h 35"/>
                <a:gd name="T8" fmla="*/ 245 w 24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5">
                  <a:moveTo>
                    <a:pt x="24" y="0"/>
                  </a:moveTo>
                  <a:cubicBezTo>
                    <a:pt x="18" y="1"/>
                    <a:pt x="11" y="14"/>
                    <a:pt x="8" y="18"/>
                  </a:cubicBezTo>
                  <a:cubicBezTo>
                    <a:pt x="4" y="24"/>
                    <a:pt x="3" y="30"/>
                    <a:pt x="0" y="35"/>
                  </a:cubicBezTo>
                  <a:cubicBezTo>
                    <a:pt x="4" y="27"/>
                    <a:pt x="10" y="20"/>
                    <a:pt x="14" y="12"/>
                  </a:cubicBezTo>
                  <a:cubicBezTo>
                    <a:pt x="17" y="8"/>
                    <a:pt x="21" y="4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5" name="Freeform 678">
              <a:extLst>
                <a:ext uri="{FF2B5EF4-FFF2-40B4-BE49-F238E27FC236}">
                  <a16:creationId xmlns:a16="http://schemas.microsoft.com/office/drawing/2014/main" id="{91FCB97F-BB48-41A9-B269-7F0D6D6AA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1004"/>
              <a:ext cx="39" cy="33"/>
            </a:xfrm>
            <a:custGeom>
              <a:avLst/>
              <a:gdLst>
                <a:gd name="T0" fmla="*/ 156 w 18"/>
                <a:gd name="T1" fmla="*/ 0 h 15"/>
                <a:gd name="T2" fmla="*/ 0 w 18"/>
                <a:gd name="T3" fmla="*/ 161 h 15"/>
                <a:gd name="T4" fmla="*/ 156 w 18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15" y="0"/>
                  </a:moveTo>
                  <a:cubicBezTo>
                    <a:pt x="10" y="5"/>
                    <a:pt x="5" y="10"/>
                    <a:pt x="0" y="15"/>
                  </a:cubicBezTo>
                  <a:cubicBezTo>
                    <a:pt x="3" y="13"/>
                    <a:pt x="18" y="4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6" name="Freeform 679">
              <a:extLst>
                <a:ext uri="{FF2B5EF4-FFF2-40B4-BE49-F238E27FC236}">
                  <a16:creationId xmlns:a16="http://schemas.microsoft.com/office/drawing/2014/main" id="{FA8E449D-B07F-4C2E-A96A-53D549F21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363"/>
              <a:ext cx="302" cy="402"/>
            </a:xfrm>
            <a:custGeom>
              <a:avLst/>
              <a:gdLst>
                <a:gd name="T0" fmla="*/ 1447 w 138"/>
                <a:gd name="T1" fmla="*/ 0 h 184"/>
                <a:gd name="T2" fmla="*/ 398 w 138"/>
                <a:gd name="T3" fmla="*/ 1918 h 184"/>
                <a:gd name="T4" fmla="*/ 1447 w 138"/>
                <a:gd name="T5" fmla="*/ 0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84">
                  <a:moveTo>
                    <a:pt x="138" y="0"/>
                  </a:moveTo>
                  <a:cubicBezTo>
                    <a:pt x="138" y="0"/>
                    <a:pt x="30" y="87"/>
                    <a:pt x="38" y="184"/>
                  </a:cubicBezTo>
                  <a:cubicBezTo>
                    <a:pt x="38" y="184"/>
                    <a:pt x="0" y="71"/>
                    <a:pt x="138" y="0"/>
                  </a:cubicBezTo>
                  <a:close/>
                </a:path>
              </a:pathLst>
            </a:custGeom>
            <a:solidFill>
              <a:srgbClr val="D72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7" name="Freeform 680">
              <a:extLst>
                <a:ext uri="{FF2B5EF4-FFF2-40B4-BE49-F238E27FC236}">
                  <a16:creationId xmlns:a16="http://schemas.microsoft.com/office/drawing/2014/main" id="{8C14A1E2-34F6-4845-849B-7951D837B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1669"/>
              <a:ext cx="326" cy="94"/>
            </a:xfrm>
            <a:custGeom>
              <a:avLst/>
              <a:gdLst>
                <a:gd name="T0" fmla="*/ 0 w 149"/>
                <a:gd name="T1" fmla="*/ 0 h 43"/>
                <a:gd name="T2" fmla="*/ 1560 w 149"/>
                <a:gd name="T3" fmla="*/ 0 h 43"/>
                <a:gd name="T4" fmla="*/ 0 w 149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9" h="43">
                  <a:moveTo>
                    <a:pt x="0" y="0"/>
                  </a:moveTo>
                  <a:cubicBezTo>
                    <a:pt x="0" y="0"/>
                    <a:pt x="72" y="37"/>
                    <a:pt x="149" y="0"/>
                  </a:cubicBezTo>
                  <a:cubicBezTo>
                    <a:pt x="149" y="0"/>
                    <a:pt x="83" y="4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8" name="Freeform 681">
              <a:extLst>
                <a:ext uri="{FF2B5EF4-FFF2-40B4-BE49-F238E27FC236}">
                  <a16:creationId xmlns:a16="http://schemas.microsoft.com/office/drawing/2014/main" id="{3F3896FA-343B-4D5E-9134-5BEC58FB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1704"/>
              <a:ext cx="64" cy="262"/>
            </a:xfrm>
            <a:custGeom>
              <a:avLst/>
              <a:gdLst>
                <a:gd name="T0" fmla="*/ 0 w 29"/>
                <a:gd name="T1" fmla="*/ 9 h 120"/>
                <a:gd name="T2" fmla="*/ 238 w 29"/>
                <a:gd name="T3" fmla="*/ 249 h 120"/>
                <a:gd name="T4" fmla="*/ 258 w 29"/>
                <a:gd name="T5" fmla="*/ 668 h 120"/>
                <a:gd name="T6" fmla="*/ 258 w 29"/>
                <a:gd name="T7" fmla="*/ 978 h 120"/>
                <a:gd name="T8" fmla="*/ 141 w 29"/>
                <a:gd name="T9" fmla="*/ 1249 h 120"/>
                <a:gd name="T10" fmla="*/ 278 w 29"/>
                <a:gd name="T11" fmla="*/ 978 h 120"/>
                <a:gd name="T12" fmla="*/ 291 w 29"/>
                <a:gd name="T13" fmla="*/ 644 h 120"/>
                <a:gd name="T14" fmla="*/ 278 w 29"/>
                <a:gd name="T15" fmla="*/ 323 h 120"/>
                <a:gd name="T16" fmla="*/ 267 w 29"/>
                <a:gd name="T17" fmla="*/ 44 h 120"/>
                <a:gd name="T18" fmla="*/ 291 w 29"/>
                <a:gd name="T19" fmla="*/ 20 h 120"/>
                <a:gd name="T20" fmla="*/ 0 w 29"/>
                <a:gd name="T21" fmla="*/ 0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120">
                  <a:moveTo>
                    <a:pt x="0" y="1"/>
                  </a:moveTo>
                  <a:cubicBezTo>
                    <a:pt x="9" y="8"/>
                    <a:pt x="20" y="11"/>
                    <a:pt x="22" y="24"/>
                  </a:cubicBezTo>
                  <a:cubicBezTo>
                    <a:pt x="25" y="37"/>
                    <a:pt x="23" y="51"/>
                    <a:pt x="24" y="64"/>
                  </a:cubicBezTo>
                  <a:cubicBezTo>
                    <a:pt x="25" y="74"/>
                    <a:pt x="26" y="84"/>
                    <a:pt x="24" y="94"/>
                  </a:cubicBezTo>
                  <a:cubicBezTo>
                    <a:pt x="22" y="102"/>
                    <a:pt x="17" y="112"/>
                    <a:pt x="13" y="120"/>
                  </a:cubicBezTo>
                  <a:cubicBezTo>
                    <a:pt x="16" y="110"/>
                    <a:pt x="23" y="103"/>
                    <a:pt x="26" y="94"/>
                  </a:cubicBezTo>
                  <a:cubicBezTo>
                    <a:pt x="29" y="83"/>
                    <a:pt x="27" y="73"/>
                    <a:pt x="27" y="62"/>
                  </a:cubicBezTo>
                  <a:cubicBezTo>
                    <a:pt x="26" y="52"/>
                    <a:pt x="27" y="41"/>
                    <a:pt x="26" y="31"/>
                  </a:cubicBezTo>
                  <a:cubicBezTo>
                    <a:pt x="24" y="20"/>
                    <a:pt x="21" y="14"/>
                    <a:pt x="25" y="4"/>
                  </a:cubicBezTo>
                  <a:cubicBezTo>
                    <a:pt x="25" y="3"/>
                    <a:pt x="27" y="2"/>
                    <a:pt x="27" y="2"/>
                  </a:cubicBezTo>
                  <a:cubicBezTo>
                    <a:pt x="21" y="1"/>
                    <a:pt x="6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9" name="Oval 682">
              <a:extLst>
                <a:ext uri="{FF2B5EF4-FFF2-40B4-BE49-F238E27FC236}">
                  <a16:creationId xmlns:a16="http://schemas.microsoft.com/office/drawing/2014/main" id="{10E408A5-CE4C-4EA6-9904-BD59FC2F1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1956"/>
              <a:ext cx="20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30" name="Oval 683">
              <a:extLst>
                <a:ext uri="{FF2B5EF4-FFF2-40B4-BE49-F238E27FC236}">
                  <a16:creationId xmlns:a16="http://schemas.microsoft.com/office/drawing/2014/main" id="{5AF71676-37EE-4562-832A-ED3A42DCC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4" y="1969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31" name="Freeform 684">
              <a:extLst>
                <a:ext uri="{FF2B5EF4-FFF2-40B4-BE49-F238E27FC236}">
                  <a16:creationId xmlns:a16="http://schemas.microsoft.com/office/drawing/2014/main" id="{B54CE8E7-EC7E-42F4-A164-42762A329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1039"/>
              <a:ext cx="77" cy="28"/>
            </a:xfrm>
            <a:custGeom>
              <a:avLst/>
              <a:gdLst>
                <a:gd name="T0" fmla="*/ 0 w 35"/>
                <a:gd name="T1" fmla="*/ 129 h 13"/>
                <a:gd name="T2" fmla="*/ 194 w 35"/>
                <a:gd name="T3" fmla="*/ 9 h 13"/>
                <a:gd name="T4" fmla="*/ 372 w 35"/>
                <a:gd name="T5" fmla="*/ 121 h 13"/>
                <a:gd name="T6" fmla="*/ 169 w 35"/>
                <a:gd name="T7" fmla="*/ 28 h 13"/>
                <a:gd name="T8" fmla="*/ 33 w 35"/>
                <a:gd name="T9" fmla="*/ 12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3">
                  <a:moveTo>
                    <a:pt x="0" y="13"/>
                  </a:moveTo>
                  <a:cubicBezTo>
                    <a:pt x="4" y="7"/>
                    <a:pt x="11" y="2"/>
                    <a:pt x="18" y="1"/>
                  </a:cubicBezTo>
                  <a:cubicBezTo>
                    <a:pt x="22" y="0"/>
                    <a:pt x="32" y="7"/>
                    <a:pt x="35" y="12"/>
                  </a:cubicBezTo>
                  <a:cubicBezTo>
                    <a:pt x="30" y="9"/>
                    <a:pt x="22" y="2"/>
                    <a:pt x="16" y="3"/>
                  </a:cubicBezTo>
                  <a:cubicBezTo>
                    <a:pt x="11" y="4"/>
                    <a:pt x="4" y="7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2" name="Freeform 685">
              <a:extLst>
                <a:ext uri="{FF2B5EF4-FFF2-40B4-BE49-F238E27FC236}">
                  <a16:creationId xmlns:a16="http://schemas.microsoft.com/office/drawing/2014/main" id="{AAA0EF77-A588-4BD5-94AE-B719485A9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1212"/>
              <a:ext cx="77" cy="24"/>
            </a:xfrm>
            <a:custGeom>
              <a:avLst/>
              <a:gdLst>
                <a:gd name="T0" fmla="*/ 0 w 35"/>
                <a:gd name="T1" fmla="*/ 113 h 11"/>
                <a:gd name="T2" fmla="*/ 73 w 35"/>
                <a:gd name="T3" fmla="*/ 44 h 11"/>
                <a:gd name="T4" fmla="*/ 161 w 35"/>
                <a:gd name="T5" fmla="*/ 0 h 11"/>
                <a:gd name="T6" fmla="*/ 266 w 35"/>
                <a:gd name="T7" fmla="*/ 44 h 11"/>
                <a:gd name="T8" fmla="*/ 372 w 35"/>
                <a:gd name="T9" fmla="*/ 81 h 11"/>
                <a:gd name="T10" fmla="*/ 246 w 35"/>
                <a:gd name="T11" fmla="*/ 52 h 11"/>
                <a:gd name="T12" fmla="*/ 169 w 35"/>
                <a:gd name="T13" fmla="*/ 9 h 11"/>
                <a:gd name="T14" fmla="*/ 9 w 35"/>
                <a:gd name="T15" fmla="*/ 113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11">
                  <a:moveTo>
                    <a:pt x="0" y="11"/>
                  </a:moveTo>
                  <a:cubicBezTo>
                    <a:pt x="1" y="8"/>
                    <a:pt x="5" y="6"/>
                    <a:pt x="7" y="4"/>
                  </a:cubicBezTo>
                  <a:cubicBezTo>
                    <a:pt x="9" y="2"/>
                    <a:pt x="13" y="0"/>
                    <a:pt x="15" y="0"/>
                  </a:cubicBezTo>
                  <a:cubicBezTo>
                    <a:pt x="17" y="0"/>
                    <a:pt x="22" y="2"/>
                    <a:pt x="25" y="4"/>
                  </a:cubicBezTo>
                  <a:cubicBezTo>
                    <a:pt x="28" y="5"/>
                    <a:pt x="32" y="6"/>
                    <a:pt x="35" y="8"/>
                  </a:cubicBezTo>
                  <a:cubicBezTo>
                    <a:pt x="31" y="8"/>
                    <a:pt x="27" y="6"/>
                    <a:pt x="23" y="5"/>
                  </a:cubicBezTo>
                  <a:cubicBezTo>
                    <a:pt x="21" y="4"/>
                    <a:pt x="18" y="1"/>
                    <a:pt x="16" y="1"/>
                  </a:cubicBezTo>
                  <a:cubicBezTo>
                    <a:pt x="12" y="0"/>
                    <a:pt x="2" y="7"/>
                    <a:pt x="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3" name="Freeform 686">
              <a:extLst>
                <a:ext uri="{FF2B5EF4-FFF2-40B4-BE49-F238E27FC236}">
                  <a16:creationId xmlns:a16="http://schemas.microsoft.com/office/drawing/2014/main" id="{031AD77C-B8DE-4C07-97A0-1B413B178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140"/>
              <a:ext cx="560" cy="842"/>
            </a:xfrm>
            <a:custGeom>
              <a:avLst/>
              <a:gdLst>
                <a:gd name="T0" fmla="*/ 1286 w 256"/>
                <a:gd name="T1" fmla="*/ 149 h 385"/>
                <a:gd name="T2" fmla="*/ 689 w 256"/>
                <a:gd name="T3" fmla="*/ 818 h 385"/>
                <a:gd name="T4" fmla="*/ 422 w 256"/>
                <a:gd name="T5" fmla="*/ 1233 h 385"/>
                <a:gd name="T6" fmla="*/ 221 w 256"/>
                <a:gd name="T7" fmla="*/ 1822 h 385"/>
                <a:gd name="T8" fmla="*/ 210 w 256"/>
                <a:gd name="T9" fmla="*/ 3545 h 385"/>
                <a:gd name="T10" fmla="*/ 847 w 256"/>
                <a:gd name="T11" fmla="*/ 3692 h 385"/>
                <a:gd name="T12" fmla="*/ 1111 w 256"/>
                <a:gd name="T13" fmla="*/ 2583 h 385"/>
                <a:gd name="T14" fmla="*/ 1693 w 256"/>
                <a:gd name="T15" fmla="*/ 1056 h 385"/>
                <a:gd name="T16" fmla="*/ 2494 w 256"/>
                <a:gd name="T17" fmla="*/ 564 h 385"/>
                <a:gd name="T18" fmla="*/ 1947 w 256"/>
                <a:gd name="T19" fmla="*/ 9 h 385"/>
                <a:gd name="T20" fmla="*/ 1603 w 256"/>
                <a:gd name="T21" fmla="*/ 33 h 385"/>
                <a:gd name="T22" fmla="*/ 1297 w 256"/>
                <a:gd name="T23" fmla="*/ 105 h 3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6" h="385">
                  <a:moveTo>
                    <a:pt x="123" y="14"/>
                  </a:moveTo>
                  <a:cubicBezTo>
                    <a:pt x="98" y="17"/>
                    <a:pt x="78" y="58"/>
                    <a:pt x="66" y="78"/>
                  </a:cubicBezTo>
                  <a:cubicBezTo>
                    <a:pt x="57" y="91"/>
                    <a:pt x="49" y="105"/>
                    <a:pt x="40" y="118"/>
                  </a:cubicBezTo>
                  <a:cubicBezTo>
                    <a:pt x="30" y="136"/>
                    <a:pt x="26" y="155"/>
                    <a:pt x="21" y="174"/>
                  </a:cubicBezTo>
                  <a:cubicBezTo>
                    <a:pt x="0" y="242"/>
                    <a:pt x="0" y="275"/>
                    <a:pt x="20" y="339"/>
                  </a:cubicBezTo>
                  <a:cubicBezTo>
                    <a:pt x="30" y="370"/>
                    <a:pt x="53" y="385"/>
                    <a:pt x="81" y="353"/>
                  </a:cubicBezTo>
                  <a:cubicBezTo>
                    <a:pt x="114" y="314"/>
                    <a:pt x="106" y="293"/>
                    <a:pt x="106" y="247"/>
                  </a:cubicBezTo>
                  <a:cubicBezTo>
                    <a:pt x="106" y="202"/>
                    <a:pt x="123" y="131"/>
                    <a:pt x="162" y="101"/>
                  </a:cubicBezTo>
                  <a:cubicBezTo>
                    <a:pt x="183" y="85"/>
                    <a:pt x="225" y="79"/>
                    <a:pt x="238" y="54"/>
                  </a:cubicBezTo>
                  <a:cubicBezTo>
                    <a:pt x="256" y="18"/>
                    <a:pt x="216" y="4"/>
                    <a:pt x="186" y="1"/>
                  </a:cubicBezTo>
                  <a:cubicBezTo>
                    <a:pt x="175" y="0"/>
                    <a:pt x="164" y="1"/>
                    <a:pt x="153" y="3"/>
                  </a:cubicBezTo>
                  <a:cubicBezTo>
                    <a:pt x="143" y="5"/>
                    <a:pt x="134" y="10"/>
                    <a:pt x="124" y="10"/>
                  </a:cubicBezTo>
                </a:path>
              </a:pathLst>
            </a:custGeom>
            <a:solidFill>
              <a:srgbClr val="EA6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4" name="Freeform 687">
              <a:extLst>
                <a:ext uri="{FF2B5EF4-FFF2-40B4-BE49-F238E27FC236}">
                  <a16:creationId xmlns:a16="http://schemas.microsoft.com/office/drawing/2014/main" id="{327DD13B-2C07-4F70-9B67-10B68F949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9" y="1387"/>
              <a:ext cx="195" cy="490"/>
            </a:xfrm>
            <a:custGeom>
              <a:avLst/>
              <a:gdLst>
                <a:gd name="T0" fmla="*/ 408 w 89"/>
                <a:gd name="T1" fmla="*/ 116 h 224"/>
                <a:gd name="T2" fmla="*/ 158 w 89"/>
                <a:gd name="T3" fmla="*/ 1737 h 224"/>
                <a:gd name="T4" fmla="*/ 557 w 89"/>
                <a:gd name="T5" fmla="*/ 2196 h 224"/>
                <a:gd name="T6" fmla="*/ 629 w 89"/>
                <a:gd name="T7" fmla="*/ 1737 h 224"/>
                <a:gd name="T8" fmla="*/ 644 w 89"/>
                <a:gd name="T9" fmla="*/ 1216 h 224"/>
                <a:gd name="T10" fmla="*/ 811 w 89"/>
                <a:gd name="T11" fmla="*/ 168 h 224"/>
                <a:gd name="T12" fmla="*/ 443 w 89"/>
                <a:gd name="T13" fmla="*/ 105 h 2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" h="224">
                  <a:moveTo>
                    <a:pt x="39" y="11"/>
                  </a:moveTo>
                  <a:cubicBezTo>
                    <a:pt x="16" y="60"/>
                    <a:pt x="0" y="111"/>
                    <a:pt x="15" y="166"/>
                  </a:cubicBezTo>
                  <a:cubicBezTo>
                    <a:pt x="18" y="178"/>
                    <a:pt x="34" y="224"/>
                    <a:pt x="53" y="210"/>
                  </a:cubicBezTo>
                  <a:cubicBezTo>
                    <a:pt x="63" y="203"/>
                    <a:pt x="60" y="175"/>
                    <a:pt x="60" y="166"/>
                  </a:cubicBezTo>
                  <a:cubicBezTo>
                    <a:pt x="60" y="149"/>
                    <a:pt x="58" y="132"/>
                    <a:pt x="61" y="116"/>
                  </a:cubicBezTo>
                  <a:cubicBezTo>
                    <a:pt x="66" y="86"/>
                    <a:pt x="89" y="47"/>
                    <a:pt x="77" y="16"/>
                  </a:cubicBezTo>
                  <a:cubicBezTo>
                    <a:pt x="70" y="0"/>
                    <a:pt x="53" y="0"/>
                    <a:pt x="42" y="10"/>
                  </a:cubicBezTo>
                </a:path>
              </a:pathLst>
            </a:custGeom>
            <a:solidFill>
              <a:srgbClr val="EC7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5" name="Freeform 688">
              <a:extLst>
                <a:ext uri="{FF2B5EF4-FFF2-40B4-BE49-F238E27FC236}">
                  <a16:creationId xmlns:a16="http://schemas.microsoft.com/office/drawing/2014/main" id="{F10F4BC1-5D07-470B-B7DC-75FE4BC71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109"/>
              <a:ext cx="223" cy="232"/>
            </a:xfrm>
            <a:custGeom>
              <a:avLst/>
              <a:gdLst>
                <a:gd name="T0" fmla="*/ 995 w 102"/>
                <a:gd name="T1" fmla="*/ 600 h 106"/>
                <a:gd name="T2" fmla="*/ 669 w 102"/>
                <a:gd name="T3" fmla="*/ 302 h 106"/>
                <a:gd name="T4" fmla="*/ 149 w 102"/>
                <a:gd name="T5" fmla="*/ 158 h 106"/>
                <a:gd name="T6" fmla="*/ 114 w 102"/>
                <a:gd name="T7" fmla="*/ 221 h 106"/>
                <a:gd name="T8" fmla="*/ 105 w 102"/>
                <a:gd name="T9" fmla="*/ 221 h 106"/>
                <a:gd name="T10" fmla="*/ 168 w 102"/>
                <a:gd name="T11" fmla="*/ 536 h 106"/>
                <a:gd name="T12" fmla="*/ 52 w 102"/>
                <a:gd name="T13" fmla="*/ 766 h 106"/>
                <a:gd name="T14" fmla="*/ 210 w 102"/>
                <a:gd name="T15" fmla="*/ 1112 h 106"/>
                <a:gd name="T16" fmla="*/ 1067 w 102"/>
                <a:gd name="T17" fmla="*/ 714 h 106"/>
                <a:gd name="T18" fmla="*/ 995 w 102"/>
                <a:gd name="T19" fmla="*/ 600 h 10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106">
                  <a:moveTo>
                    <a:pt x="95" y="57"/>
                  </a:moveTo>
                  <a:cubicBezTo>
                    <a:pt x="86" y="46"/>
                    <a:pt x="74" y="37"/>
                    <a:pt x="64" y="29"/>
                  </a:cubicBezTo>
                  <a:cubicBezTo>
                    <a:pt x="54" y="22"/>
                    <a:pt x="26" y="0"/>
                    <a:pt x="14" y="15"/>
                  </a:cubicBezTo>
                  <a:cubicBezTo>
                    <a:pt x="12" y="17"/>
                    <a:pt x="11" y="19"/>
                    <a:pt x="11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4" y="31"/>
                    <a:pt x="18" y="40"/>
                    <a:pt x="16" y="51"/>
                  </a:cubicBezTo>
                  <a:cubicBezTo>
                    <a:pt x="14" y="60"/>
                    <a:pt x="8" y="65"/>
                    <a:pt x="5" y="73"/>
                  </a:cubicBezTo>
                  <a:cubicBezTo>
                    <a:pt x="0" y="87"/>
                    <a:pt x="8" y="99"/>
                    <a:pt x="20" y="106"/>
                  </a:cubicBezTo>
                  <a:cubicBezTo>
                    <a:pt x="46" y="90"/>
                    <a:pt x="71" y="77"/>
                    <a:pt x="102" y="68"/>
                  </a:cubicBezTo>
                  <a:cubicBezTo>
                    <a:pt x="99" y="62"/>
                    <a:pt x="97" y="60"/>
                    <a:pt x="95" y="57"/>
                  </a:cubicBezTo>
                  <a:close/>
                </a:path>
              </a:pathLst>
            </a:custGeom>
            <a:solidFill>
              <a:srgbClr val="EA6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6" name="Freeform 689">
              <a:extLst>
                <a:ext uri="{FF2B5EF4-FFF2-40B4-BE49-F238E27FC236}">
                  <a16:creationId xmlns:a16="http://schemas.microsoft.com/office/drawing/2014/main" id="{1244B768-073D-4265-9DB1-9D0708924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155"/>
              <a:ext cx="135" cy="138"/>
            </a:xfrm>
            <a:custGeom>
              <a:avLst/>
              <a:gdLst>
                <a:gd name="T0" fmla="*/ 536 w 62"/>
                <a:gd name="T1" fmla="*/ 335 h 63"/>
                <a:gd name="T2" fmla="*/ 359 w 62"/>
                <a:gd name="T3" fmla="*/ 169 h 63"/>
                <a:gd name="T4" fmla="*/ 72 w 62"/>
                <a:gd name="T5" fmla="*/ 85 h 63"/>
                <a:gd name="T6" fmla="*/ 61 w 62"/>
                <a:gd name="T7" fmla="*/ 125 h 63"/>
                <a:gd name="T8" fmla="*/ 61 w 62"/>
                <a:gd name="T9" fmla="*/ 125 h 63"/>
                <a:gd name="T10" fmla="*/ 96 w 62"/>
                <a:gd name="T11" fmla="*/ 294 h 63"/>
                <a:gd name="T12" fmla="*/ 33 w 62"/>
                <a:gd name="T13" fmla="*/ 423 h 63"/>
                <a:gd name="T14" fmla="*/ 133 w 62"/>
                <a:gd name="T15" fmla="*/ 629 h 63"/>
                <a:gd name="T16" fmla="*/ 394 w 62"/>
                <a:gd name="T17" fmla="*/ 662 h 63"/>
                <a:gd name="T18" fmla="*/ 412 w 62"/>
                <a:gd name="T19" fmla="*/ 662 h 63"/>
                <a:gd name="T20" fmla="*/ 640 w 62"/>
                <a:gd name="T21" fmla="*/ 556 h 63"/>
                <a:gd name="T22" fmla="*/ 536 w 62"/>
                <a:gd name="T23" fmla="*/ 335 h 6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2" h="63">
                  <a:moveTo>
                    <a:pt x="52" y="32"/>
                  </a:moveTo>
                  <a:cubicBezTo>
                    <a:pt x="48" y="26"/>
                    <a:pt x="41" y="21"/>
                    <a:pt x="35" y="16"/>
                  </a:cubicBezTo>
                  <a:cubicBezTo>
                    <a:pt x="30" y="12"/>
                    <a:pt x="14" y="0"/>
                    <a:pt x="7" y="8"/>
                  </a:cubicBezTo>
                  <a:cubicBezTo>
                    <a:pt x="7" y="9"/>
                    <a:pt x="6" y="10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7" y="17"/>
                    <a:pt x="10" y="22"/>
                    <a:pt x="9" y="28"/>
                  </a:cubicBezTo>
                  <a:cubicBezTo>
                    <a:pt x="8" y="33"/>
                    <a:pt x="4" y="36"/>
                    <a:pt x="3" y="40"/>
                  </a:cubicBezTo>
                  <a:cubicBezTo>
                    <a:pt x="0" y="49"/>
                    <a:pt x="5" y="56"/>
                    <a:pt x="13" y="60"/>
                  </a:cubicBezTo>
                  <a:cubicBezTo>
                    <a:pt x="21" y="63"/>
                    <a:pt x="30" y="63"/>
                    <a:pt x="38" y="63"/>
                  </a:cubicBezTo>
                  <a:cubicBezTo>
                    <a:pt x="39" y="63"/>
                    <a:pt x="39" y="63"/>
                    <a:pt x="40" y="63"/>
                  </a:cubicBezTo>
                  <a:cubicBezTo>
                    <a:pt x="47" y="59"/>
                    <a:pt x="54" y="56"/>
                    <a:pt x="62" y="53"/>
                  </a:cubicBezTo>
                  <a:cubicBezTo>
                    <a:pt x="62" y="46"/>
                    <a:pt x="56" y="36"/>
                    <a:pt x="52" y="32"/>
                  </a:cubicBezTo>
                  <a:close/>
                </a:path>
              </a:pathLst>
            </a:custGeom>
            <a:solidFill>
              <a:srgbClr val="EC7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7" name="Freeform 690">
              <a:extLst>
                <a:ext uri="{FF2B5EF4-FFF2-40B4-BE49-F238E27FC236}">
                  <a16:creationId xmlns:a16="http://schemas.microsoft.com/office/drawing/2014/main" id="{BFE25F93-47FC-415E-86EF-E1391BC64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107"/>
              <a:ext cx="236" cy="273"/>
            </a:xfrm>
            <a:custGeom>
              <a:avLst/>
              <a:gdLst>
                <a:gd name="T0" fmla="*/ 9 w 108"/>
                <a:gd name="T1" fmla="*/ 96 h 125"/>
                <a:gd name="T2" fmla="*/ 249 w 108"/>
                <a:gd name="T3" fmla="*/ 406 h 125"/>
                <a:gd name="T4" fmla="*/ 396 w 108"/>
                <a:gd name="T5" fmla="*/ 657 h 125"/>
                <a:gd name="T6" fmla="*/ 81 w 108"/>
                <a:gd name="T7" fmla="*/ 968 h 125"/>
                <a:gd name="T8" fmla="*/ 468 w 108"/>
                <a:gd name="T9" fmla="*/ 1260 h 125"/>
                <a:gd name="T10" fmla="*/ 835 w 108"/>
                <a:gd name="T11" fmla="*/ 1188 h 125"/>
                <a:gd name="T12" fmla="*/ 979 w 108"/>
                <a:gd name="T13" fmla="*/ 915 h 125"/>
                <a:gd name="T14" fmla="*/ 1084 w 108"/>
                <a:gd name="T15" fmla="*/ 686 h 125"/>
                <a:gd name="T16" fmla="*/ 865 w 108"/>
                <a:gd name="T17" fmla="*/ 343 h 125"/>
                <a:gd name="T18" fmla="*/ 343 w 108"/>
                <a:gd name="T19" fmla="*/ 96 h 125"/>
                <a:gd name="T20" fmla="*/ 44 w 108"/>
                <a:gd name="T21" fmla="*/ 20 h 125"/>
                <a:gd name="T22" fmla="*/ 9 w 108"/>
                <a:gd name="T23" fmla="*/ 20 h 125"/>
                <a:gd name="T24" fmla="*/ 0 w 108"/>
                <a:gd name="T25" fmla="*/ 72 h 1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8" h="125">
                  <a:moveTo>
                    <a:pt x="1" y="9"/>
                  </a:moveTo>
                  <a:cubicBezTo>
                    <a:pt x="6" y="21"/>
                    <a:pt x="15" y="31"/>
                    <a:pt x="24" y="39"/>
                  </a:cubicBezTo>
                  <a:cubicBezTo>
                    <a:pt x="29" y="45"/>
                    <a:pt x="41" y="53"/>
                    <a:pt x="38" y="63"/>
                  </a:cubicBezTo>
                  <a:cubicBezTo>
                    <a:pt x="34" y="77"/>
                    <a:pt x="11" y="80"/>
                    <a:pt x="8" y="93"/>
                  </a:cubicBezTo>
                  <a:cubicBezTo>
                    <a:pt x="4" y="108"/>
                    <a:pt x="35" y="118"/>
                    <a:pt x="45" y="121"/>
                  </a:cubicBezTo>
                  <a:cubicBezTo>
                    <a:pt x="58" y="125"/>
                    <a:pt x="71" y="124"/>
                    <a:pt x="80" y="114"/>
                  </a:cubicBezTo>
                  <a:cubicBezTo>
                    <a:pt x="88" y="106"/>
                    <a:pt x="90" y="97"/>
                    <a:pt x="94" y="88"/>
                  </a:cubicBezTo>
                  <a:cubicBezTo>
                    <a:pt x="98" y="81"/>
                    <a:pt x="102" y="74"/>
                    <a:pt x="104" y="66"/>
                  </a:cubicBezTo>
                  <a:cubicBezTo>
                    <a:pt x="108" y="50"/>
                    <a:pt x="95" y="40"/>
                    <a:pt x="83" y="33"/>
                  </a:cubicBezTo>
                  <a:cubicBezTo>
                    <a:pt x="67" y="23"/>
                    <a:pt x="49" y="17"/>
                    <a:pt x="33" y="9"/>
                  </a:cubicBezTo>
                  <a:cubicBezTo>
                    <a:pt x="25" y="6"/>
                    <a:pt x="12" y="0"/>
                    <a:pt x="4" y="2"/>
                  </a:cubicBezTo>
                  <a:cubicBezTo>
                    <a:pt x="4" y="3"/>
                    <a:pt x="1" y="2"/>
                    <a:pt x="1" y="2"/>
                  </a:cubicBezTo>
                  <a:cubicBezTo>
                    <a:pt x="0" y="3"/>
                    <a:pt x="0" y="5"/>
                    <a:pt x="0" y="7"/>
                  </a:cubicBezTo>
                </a:path>
              </a:pathLst>
            </a:custGeom>
            <a:solidFill>
              <a:srgbClr val="AFD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8" name="Freeform 691">
              <a:extLst>
                <a:ext uri="{FF2B5EF4-FFF2-40B4-BE49-F238E27FC236}">
                  <a16:creationId xmlns:a16="http://schemas.microsoft.com/office/drawing/2014/main" id="{7062E868-F45E-4E8B-A8E5-2F3A79B9B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166"/>
              <a:ext cx="96" cy="146"/>
            </a:xfrm>
            <a:custGeom>
              <a:avLst/>
              <a:gdLst>
                <a:gd name="T0" fmla="*/ 44 w 44"/>
                <a:gd name="T1" fmla="*/ 105 h 67"/>
                <a:gd name="T2" fmla="*/ 166 w 44"/>
                <a:gd name="T3" fmla="*/ 652 h 67"/>
                <a:gd name="T4" fmla="*/ 395 w 44"/>
                <a:gd name="T5" fmla="*/ 621 h 67"/>
                <a:gd name="T6" fmla="*/ 447 w 44"/>
                <a:gd name="T7" fmla="*/ 436 h 67"/>
                <a:gd name="T8" fmla="*/ 281 w 44"/>
                <a:gd name="T9" fmla="*/ 113 h 67"/>
                <a:gd name="T10" fmla="*/ 52 w 44"/>
                <a:gd name="T11" fmla="*/ 52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7">
                  <a:moveTo>
                    <a:pt x="4" y="10"/>
                  </a:moveTo>
                  <a:cubicBezTo>
                    <a:pt x="24" y="20"/>
                    <a:pt x="0" y="51"/>
                    <a:pt x="16" y="63"/>
                  </a:cubicBezTo>
                  <a:cubicBezTo>
                    <a:pt x="21" y="67"/>
                    <a:pt x="34" y="64"/>
                    <a:pt x="38" y="60"/>
                  </a:cubicBezTo>
                  <a:cubicBezTo>
                    <a:pt x="43" y="56"/>
                    <a:pt x="43" y="49"/>
                    <a:pt x="43" y="42"/>
                  </a:cubicBezTo>
                  <a:cubicBezTo>
                    <a:pt x="44" y="29"/>
                    <a:pt x="39" y="18"/>
                    <a:pt x="27" y="11"/>
                  </a:cubicBezTo>
                  <a:cubicBezTo>
                    <a:pt x="23" y="8"/>
                    <a:pt x="9" y="0"/>
                    <a:pt x="5" y="5"/>
                  </a:cubicBezTo>
                </a:path>
              </a:pathLst>
            </a:custGeom>
            <a:solidFill>
              <a:srgbClr val="B9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9" name="Freeform 692">
              <a:extLst>
                <a:ext uri="{FF2B5EF4-FFF2-40B4-BE49-F238E27FC236}">
                  <a16:creationId xmlns:a16="http://schemas.microsoft.com/office/drawing/2014/main" id="{78DADBBA-D919-430B-87E8-881F409F5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190"/>
              <a:ext cx="177" cy="116"/>
            </a:xfrm>
            <a:custGeom>
              <a:avLst/>
              <a:gdLst>
                <a:gd name="T0" fmla="*/ 0 w 81"/>
                <a:gd name="T1" fmla="*/ 302 h 53"/>
                <a:gd name="T2" fmla="*/ 315 w 81"/>
                <a:gd name="T3" fmla="*/ 254 h 53"/>
                <a:gd name="T4" fmla="*/ 262 w 81"/>
                <a:gd name="T5" fmla="*/ 125 h 53"/>
                <a:gd name="T6" fmla="*/ 201 w 81"/>
                <a:gd name="T7" fmla="*/ 0 h 53"/>
                <a:gd name="T8" fmla="*/ 343 w 81"/>
                <a:gd name="T9" fmla="*/ 186 h 53"/>
                <a:gd name="T10" fmla="*/ 439 w 81"/>
                <a:gd name="T11" fmla="*/ 315 h 53"/>
                <a:gd name="T12" fmla="*/ 645 w 81"/>
                <a:gd name="T13" fmla="*/ 431 h 53"/>
                <a:gd name="T14" fmla="*/ 846 w 81"/>
                <a:gd name="T15" fmla="*/ 556 h 53"/>
                <a:gd name="T16" fmla="*/ 697 w 81"/>
                <a:gd name="T17" fmla="*/ 492 h 53"/>
                <a:gd name="T18" fmla="*/ 500 w 81"/>
                <a:gd name="T19" fmla="*/ 431 h 53"/>
                <a:gd name="T20" fmla="*/ 334 w 81"/>
                <a:gd name="T21" fmla="*/ 355 h 53"/>
                <a:gd name="T22" fmla="*/ 166 w 81"/>
                <a:gd name="T23" fmla="*/ 370 h 53"/>
                <a:gd name="T24" fmla="*/ 20 w 81"/>
                <a:gd name="T25" fmla="*/ 315 h 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1" h="53">
                  <a:moveTo>
                    <a:pt x="0" y="29"/>
                  </a:moveTo>
                  <a:cubicBezTo>
                    <a:pt x="7" y="29"/>
                    <a:pt x="30" y="37"/>
                    <a:pt x="30" y="24"/>
                  </a:cubicBezTo>
                  <a:cubicBezTo>
                    <a:pt x="30" y="19"/>
                    <a:pt x="27" y="15"/>
                    <a:pt x="25" y="12"/>
                  </a:cubicBezTo>
                  <a:cubicBezTo>
                    <a:pt x="23" y="8"/>
                    <a:pt x="21" y="4"/>
                    <a:pt x="19" y="0"/>
                  </a:cubicBezTo>
                  <a:cubicBezTo>
                    <a:pt x="24" y="6"/>
                    <a:pt x="29" y="11"/>
                    <a:pt x="33" y="18"/>
                  </a:cubicBezTo>
                  <a:cubicBezTo>
                    <a:pt x="36" y="22"/>
                    <a:pt x="38" y="28"/>
                    <a:pt x="42" y="30"/>
                  </a:cubicBezTo>
                  <a:cubicBezTo>
                    <a:pt x="48" y="34"/>
                    <a:pt x="55" y="38"/>
                    <a:pt x="62" y="41"/>
                  </a:cubicBezTo>
                  <a:cubicBezTo>
                    <a:pt x="67" y="44"/>
                    <a:pt x="79" y="47"/>
                    <a:pt x="81" y="53"/>
                  </a:cubicBezTo>
                  <a:cubicBezTo>
                    <a:pt x="76" y="52"/>
                    <a:pt x="72" y="49"/>
                    <a:pt x="67" y="47"/>
                  </a:cubicBezTo>
                  <a:cubicBezTo>
                    <a:pt x="61" y="45"/>
                    <a:pt x="55" y="43"/>
                    <a:pt x="48" y="41"/>
                  </a:cubicBezTo>
                  <a:cubicBezTo>
                    <a:pt x="43" y="38"/>
                    <a:pt x="38" y="35"/>
                    <a:pt x="32" y="34"/>
                  </a:cubicBezTo>
                  <a:cubicBezTo>
                    <a:pt x="27" y="33"/>
                    <a:pt x="21" y="36"/>
                    <a:pt x="16" y="35"/>
                  </a:cubicBezTo>
                  <a:cubicBezTo>
                    <a:pt x="11" y="34"/>
                    <a:pt x="6" y="32"/>
                    <a:pt x="2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0" name="Freeform 693">
              <a:extLst>
                <a:ext uri="{FF2B5EF4-FFF2-40B4-BE49-F238E27FC236}">
                  <a16:creationId xmlns:a16="http://schemas.microsoft.com/office/drawing/2014/main" id="{E76841DA-15F7-440E-A73C-D040E3B2D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533"/>
              <a:ext cx="201" cy="132"/>
            </a:xfrm>
            <a:custGeom>
              <a:avLst/>
              <a:gdLst>
                <a:gd name="T0" fmla="*/ 712 w 92"/>
                <a:gd name="T1" fmla="*/ 246 h 60"/>
                <a:gd name="T2" fmla="*/ 210 w 92"/>
                <a:gd name="T3" fmla="*/ 266 h 60"/>
                <a:gd name="T4" fmla="*/ 898 w 92"/>
                <a:gd name="T5" fmla="*/ 488 h 60"/>
                <a:gd name="T6" fmla="*/ 712 w 92"/>
                <a:gd name="T7" fmla="*/ 246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60">
                  <a:moveTo>
                    <a:pt x="68" y="23"/>
                  </a:moveTo>
                  <a:cubicBezTo>
                    <a:pt x="54" y="15"/>
                    <a:pt x="0" y="0"/>
                    <a:pt x="20" y="25"/>
                  </a:cubicBezTo>
                  <a:cubicBezTo>
                    <a:pt x="40" y="49"/>
                    <a:pt x="80" y="60"/>
                    <a:pt x="86" y="46"/>
                  </a:cubicBezTo>
                  <a:cubicBezTo>
                    <a:pt x="92" y="33"/>
                    <a:pt x="75" y="28"/>
                    <a:pt x="68" y="23"/>
                  </a:cubicBezTo>
                  <a:close/>
                </a:path>
              </a:pathLst>
            </a:custGeom>
            <a:solidFill>
              <a:srgbClr val="9944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1" name="Freeform 694">
              <a:extLst>
                <a:ext uri="{FF2B5EF4-FFF2-40B4-BE49-F238E27FC236}">
                  <a16:creationId xmlns:a16="http://schemas.microsoft.com/office/drawing/2014/main" id="{08D9A577-AA12-4499-B942-8A13E1D25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1601"/>
              <a:ext cx="55" cy="129"/>
            </a:xfrm>
            <a:custGeom>
              <a:avLst/>
              <a:gdLst>
                <a:gd name="T0" fmla="*/ 9 w 25"/>
                <a:gd name="T1" fmla="*/ 0 h 59"/>
                <a:gd name="T2" fmla="*/ 222 w 25"/>
                <a:gd name="T3" fmla="*/ 282 h 59"/>
                <a:gd name="T4" fmla="*/ 246 w 25"/>
                <a:gd name="T5" fmla="*/ 617 h 59"/>
                <a:gd name="T6" fmla="*/ 33 w 25"/>
                <a:gd name="T7" fmla="*/ 114 h 59"/>
                <a:gd name="T8" fmla="*/ 0 w 25"/>
                <a:gd name="T9" fmla="*/ 44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9">
                  <a:moveTo>
                    <a:pt x="1" y="0"/>
                  </a:moveTo>
                  <a:cubicBezTo>
                    <a:pt x="12" y="1"/>
                    <a:pt x="19" y="18"/>
                    <a:pt x="21" y="27"/>
                  </a:cubicBezTo>
                  <a:cubicBezTo>
                    <a:pt x="23" y="37"/>
                    <a:pt x="25" y="49"/>
                    <a:pt x="23" y="59"/>
                  </a:cubicBezTo>
                  <a:cubicBezTo>
                    <a:pt x="21" y="50"/>
                    <a:pt x="22" y="2"/>
                    <a:pt x="3" y="11"/>
                  </a:cubicBezTo>
                  <a:cubicBezTo>
                    <a:pt x="1" y="9"/>
                    <a:pt x="1" y="6"/>
                    <a:pt x="0" y="4"/>
                  </a:cubicBezTo>
                </a:path>
              </a:pathLst>
            </a:custGeom>
            <a:solidFill>
              <a:srgbClr val="9944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2" name="Freeform 695">
              <a:extLst>
                <a:ext uri="{FF2B5EF4-FFF2-40B4-BE49-F238E27FC236}">
                  <a16:creationId xmlns:a16="http://schemas.microsoft.com/office/drawing/2014/main" id="{4C3790D7-AAC7-4826-AF6E-1E95FE04E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555"/>
              <a:ext cx="94" cy="90"/>
            </a:xfrm>
            <a:custGeom>
              <a:avLst/>
              <a:gdLst>
                <a:gd name="T0" fmla="*/ 114 w 43"/>
                <a:gd name="T1" fmla="*/ 20 h 41"/>
                <a:gd name="T2" fmla="*/ 177 w 43"/>
                <a:gd name="T3" fmla="*/ 241 h 41"/>
                <a:gd name="T4" fmla="*/ 448 w 43"/>
                <a:gd name="T5" fmla="*/ 435 h 41"/>
                <a:gd name="T6" fmla="*/ 262 w 43"/>
                <a:gd name="T7" fmla="*/ 347 h 41"/>
                <a:gd name="T8" fmla="*/ 81 w 43"/>
                <a:gd name="T9" fmla="*/ 202 h 41"/>
                <a:gd name="T10" fmla="*/ 105 w 43"/>
                <a:gd name="T11" fmla="*/ 9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1">
                  <a:moveTo>
                    <a:pt x="11" y="2"/>
                  </a:moveTo>
                  <a:cubicBezTo>
                    <a:pt x="2" y="3"/>
                    <a:pt x="15" y="20"/>
                    <a:pt x="17" y="23"/>
                  </a:cubicBezTo>
                  <a:cubicBezTo>
                    <a:pt x="24" y="31"/>
                    <a:pt x="35" y="34"/>
                    <a:pt x="43" y="41"/>
                  </a:cubicBezTo>
                  <a:cubicBezTo>
                    <a:pt x="37" y="41"/>
                    <a:pt x="30" y="35"/>
                    <a:pt x="25" y="33"/>
                  </a:cubicBezTo>
                  <a:cubicBezTo>
                    <a:pt x="18" y="29"/>
                    <a:pt x="12" y="26"/>
                    <a:pt x="8" y="19"/>
                  </a:cubicBezTo>
                  <a:cubicBezTo>
                    <a:pt x="6" y="15"/>
                    <a:pt x="0" y="0"/>
                    <a:pt x="10" y="1"/>
                  </a:cubicBezTo>
                </a:path>
              </a:pathLst>
            </a:custGeom>
            <a:solidFill>
              <a:srgbClr val="DE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3" name="Freeform 696">
              <a:extLst>
                <a:ext uri="{FF2B5EF4-FFF2-40B4-BE49-F238E27FC236}">
                  <a16:creationId xmlns:a16="http://schemas.microsoft.com/office/drawing/2014/main" id="{5C2E155E-D52D-46E0-8F79-A875A052D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560"/>
              <a:ext cx="136" cy="87"/>
            </a:xfrm>
            <a:custGeom>
              <a:avLst/>
              <a:gdLst>
                <a:gd name="T0" fmla="*/ 0 w 62"/>
                <a:gd name="T1" fmla="*/ 33 h 40"/>
                <a:gd name="T2" fmla="*/ 241 w 62"/>
                <a:gd name="T3" fmla="*/ 61 h 40"/>
                <a:gd name="T4" fmla="*/ 505 w 62"/>
                <a:gd name="T5" fmla="*/ 165 h 40"/>
                <a:gd name="T6" fmla="*/ 645 w 62"/>
                <a:gd name="T7" fmla="*/ 318 h 40"/>
                <a:gd name="T8" fmla="*/ 432 w 62"/>
                <a:gd name="T9" fmla="*/ 370 h 40"/>
                <a:gd name="T10" fmla="*/ 505 w 62"/>
                <a:gd name="T11" fmla="*/ 226 h 40"/>
                <a:gd name="T12" fmla="*/ 362 w 62"/>
                <a:gd name="T13" fmla="*/ 124 h 40"/>
                <a:gd name="T14" fmla="*/ 20 w 62"/>
                <a:gd name="T15" fmla="*/ 2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40">
                  <a:moveTo>
                    <a:pt x="0" y="3"/>
                  </a:moveTo>
                  <a:cubicBezTo>
                    <a:pt x="7" y="0"/>
                    <a:pt x="17" y="4"/>
                    <a:pt x="23" y="6"/>
                  </a:cubicBezTo>
                  <a:cubicBezTo>
                    <a:pt x="31" y="8"/>
                    <a:pt x="40" y="12"/>
                    <a:pt x="48" y="16"/>
                  </a:cubicBezTo>
                  <a:cubicBezTo>
                    <a:pt x="53" y="19"/>
                    <a:pt x="62" y="22"/>
                    <a:pt x="61" y="31"/>
                  </a:cubicBezTo>
                  <a:cubicBezTo>
                    <a:pt x="59" y="40"/>
                    <a:pt x="47" y="36"/>
                    <a:pt x="41" y="36"/>
                  </a:cubicBezTo>
                  <a:cubicBezTo>
                    <a:pt x="47" y="34"/>
                    <a:pt x="52" y="30"/>
                    <a:pt x="48" y="22"/>
                  </a:cubicBezTo>
                  <a:cubicBezTo>
                    <a:pt x="45" y="18"/>
                    <a:pt x="38" y="15"/>
                    <a:pt x="34" y="12"/>
                  </a:cubicBezTo>
                  <a:cubicBezTo>
                    <a:pt x="25" y="6"/>
                    <a:pt x="13" y="2"/>
                    <a:pt x="2" y="2"/>
                  </a:cubicBezTo>
                </a:path>
              </a:pathLst>
            </a:custGeom>
            <a:solidFill>
              <a:srgbClr val="8237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4" name="Freeform 697">
              <a:extLst>
                <a:ext uri="{FF2B5EF4-FFF2-40B4-BE49-F238E27FC236}">
                  <a16:creationId xmlns:a16="http://schemas.microsoft.com/office/drawing/2014/main" id="{198FF1DA-E7F7-4266-93BD-A32CFAA32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798"/>
              <a:ext cx="256" cy="378"/>
            </a:xfrm>
            <a:custGeom>
              <a:avLst/>
              <a:gdLst>
                <a:gd name="T0" fmla="*/ 1024 w 117"/>
                <a:gd name="T1" fmla="*/ 9 h 173"/>
                <a:gd name="T2" fmla="*/ 512 w 117"/>
                <a:gd name="T3" fmla="*/ 326 h 173"/>
                <a:gd name="T4" fmla="*/ 451 w 117"/>
                <a:gd name="T5" fmla="*/ 918 h 173"/>
                <a:gd name="T6" fmla="*/ 871 w 117"/>
                <a:gd name="T7" fmla="*/ 1357 h 173"/>
                <a:gd name="T8" fmla="*/ 1225 w 117"/>
                <a:gd name="T9" fmla="*/ 1805 h 173"/>
                <a:gd name="T10" fmla="*/ 838 w 117"/>
                <a:gd name="T11" fmla="*/ 1503 h 173"/>
                <a:gd name="T12" fmla="*/ 565 w 117"/>
                <a:gd name="T13" fmla="*/ 1208 h 173"/>
                <a:gd name="T14" fmla="*/ 274 w 117"/>
                <a:gd name="T15" fmla="*/ 1055 h 173"/>
                <a:gd name="T16" fmla="*/ 168 w 117"/>
                <a:gd name="T17" fmla="*/ 645 h 173"/>
                <a:gd name="T18" fmla="*/ 125 w 117"/>
                <a:gd name="T19" fmla="*/ 282 h 173"/>
                <a:gd name="T20" fmla="*/ 503 w 117"/>
                <a:gd name="T21" fmla="*/ 114 h 173"/>
                <a:gd name="T22" fmla="*/ 1048 w 117"/>
                <a:gd name="T23" fmla="*/ 0 h 1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7" h="173">
                  <a:moveTo>
                    <a:pt x="98" y="1"/>
                  </a:moveTo>
                  <a:cubicBezTo>
                    <a:pt x="78" y="6"/>
                    <a:pt x="60" y="12"/>
                    <a:pt x="49" y="31"/>
                  </a:cubicBezTo>
                  <a:cubicBezTo>
                    <a:pt x="41" y="46"/>
                    <a:pt x="36" y="73"/>
                    <a:pt x="43" y="88"/>
                  </a:cubicBezTo>
                  <a:cubicBezTo>
                    <a:pt x="50" y="104"/>
                    <a:pt x="71" y="118"/>
                    <a:pt x="83" y="130"/>
                  </a:cubicBezTo>
                  <a:cubicBezTo>
                    <a:pt x="96" y="143"/>
                    <a:pt x="103" y="160"/>
                    <a:pt x="117" y="173"/>
                  </a:cubicBezTo>
                  <a:cubicBezTo>
                    <a:pt x="105" y="163"/>
                    <a:pt x="91" y="155"/>
                    <a:pt x="80" y="144"/>
                  </a:cubicBezTo>
                  <a:cubicBezTo>
                    <a:pt x="71" y="135"/>
                    <a:pt x="64" y="123"/>
                    <a:pt x="54" y="116"/>
                  </a:cubicBezTo>
                  <a:cubicBezTo>
                    <a:pt x="46" y="111"/>
                    <a:pt x="32" y="109"/>
                    <a:pt x="26" y="101"/>
                  </a:cubicBezTo>
                  <a:cubicBezTo>
                    <a:pt x="18" y="91"/>
                    <a:pt x="23" y="74"/>
                    <a:pt x="16" y="62"/>
                  </a:cubicBezTo>
                  <a:cubicBezTo>
                    <a:pt x="10" y="51"/>
                    <a:pt x="0" y="38"/>
                    <a:pt x="12" y="27"/>
                  </a:cubicBezTo>
                  <a:cubicBezTo>
                    <a:pt x="20" y="19"/>
                    <a:pt x="38" y="17"/>
                    <a:pt x="48" y="11"/>
                  </a:cubicBezTo>
                  <a:cubicBezTo>
                    <a:pt x="67" y="1"/>
                    <a:pt x="80" y="2"/>
                    <a:pt x="100" y="0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5" name="Freeform 698">
              <a:extLst>
                <a:ext uri="{FF2B5EF4-FFF2-40B4-BE49-F238E27FC236}">
                  <a16:creationId xmlns:a16="http://schemas.microsoft.com/office/drawing/2014/main" id="{38330580-937F-4CF3-A2AC-3733DEEBA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2450"/>
              <a:ext cx="477" cy="617"/>
            </a:xfrm>
            <a:custGeom>
              <a:avLst/>
              <a:gdLst>
                <a:gd name="T0" fmla="*/ 503 w 218"/>
                <a:gd name="T1" fmla="*/ 44 h 282"/>
                <a:gd name="T2" fmla="*/ 177 w 218"/>
                <a:gd name="T3" fmla="*/ 33 h 282"/>
                <a:gd name="T4" fmla="*/ 85 w 218"/>
                <a:gd name="T5" fmla="*/ 440 h 282"/>
                <a:gd name="T6" fmla="*/ 274 w 218"/>
                <a:gd name="T7" fmla="*/ 899 h 282"/>
                <a:gd name="T8" fmla="*/ 882 w 218"/>
                <a:gd name="T9" fmla="*/ 1427 h 282"/>
                <a:gd name="T10" fmla="*/ 1508 w 218"/>
                <a:gd name="T11" fmla="*/ 2326 h 282"/>
                <a:gd name="T12" fmla="*/ 1862 w 218"/>
                <a:gd name="T13" fmla="*/ 2724 h 282"/>
                <a:gd name="T14" fmla="*/ 2284 w 218"/>
                <a:gd name="T15" fmla="*/ 2954 h 282"/>
                <a:gd name="T16" fmla="*/ 1527 w 218"/>
                <a:gd name="T17" fmla="*/ 1853 h 282"/>
                <a:gd name="T18" fmla="*/ 943 w 218"/>
                <a:gd name="T19" fmla="*/ 890 h 282"/>
                <a:gd name="T20" fmla="*/ 492 w 218"/>
                <a:gd name="T21" fmla="*/ 33 h 2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8" h="282">
                  <a:moveTo>
                    <a:pt x="48" y="4"/>
                  </a:moveTo>
                  <a:cubicBezTo>
                    <a:pt x="40" y="2"/>
                    <a:pt x="25" y="0"/>
                    <a:pt x="17" y="3"/>
                  </a:cubicBezTo>
                  <a:cubicBezTo>
                    <a:pt x="0" y="9"/>
                    <a:pt x="5" y="28"/>
                    <a:pt x="8" y="42"/>
                  </a:cubicBezTo>
                  <a:cubicBezTo>
                    <a:pt x="12" y="58"/>
                    <a:pt x="14" y="73"/>
                    <a:pt x="26" y="86"/>
                  </a:cubicBezTo>
                  <a:cubicBezTo>
                    <a:pt x="43" y="105"/>
                    <a:pt x="65" y="118"/>
                    <a:pt x="84" y="136"/>
                  </a:cubicBezTo>
                  <a:cubicBezTo>
                    <a:pt x="110" y="162"/>
                    <a:pt x="124" y="193"/>
                    <a:pt x="144" y="222"/>
                  </a:cubicBezTo>
                  <a:cubicBezTo>
                    <a:pt x="154" y="237"/>
                    <a:pt x="163" y="251"/>
                    <a:pt x="178" y="260"/>
                  </a:cubicBezTo>
                  <a:cubicBezTo>
                    <a:pt x="190" y="268"/>
                    <a:pt x="203" y="281"/>
                    <a:pt x="218" y="282"/>
                  </a:cubicBezTo>
                  <a:cubicBezTo>
                    <a:pt x="215" y="242"/>
                    <a:pt x="169" y="208"/>
                    <a:pt x="146" y="177"/>
                  </a:cubicBezTo>
                  <a:cubicBezTo>
                    <a:pt x="126" y="149"/>
                    <a:pt x="98" y="120"/>
                    <a:pt x="90" y="85"/>
                  </a:cubicBezTo>
                  <a:cubicBezTo>
                    <a:pt x="85" y="62"/>
                    <a:pt x="74" y="11"/>
                    <a:pt x="47" y="3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6" name="Freeform 699">
              <a:extLst>
                <a:ext uri="{FF2B5EF4-FFF2-40B4-BE49-F238E27FC236}">
                  <a16:creationId xmlns:a16="http://schemas.microsoft.com/office/drawing/2014/main" id="{9908D955-CAF9-43B8-ABCB-721E9AD09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3023"/>
              <a:ext cx="330" cy="383"/>
            </a:xfrm>
            <a:custGeom>
              <a:avLst/>
              <a:gdLst>
                <a:gd name="T0" fmla="*/ 1241 w 151"/>
                <a:gd name="T1" fmla="*/ 302 h 175"/>
                <a:gd name="T2" fmla="*/ 865 w 151"/>
                <a:gd name="T3" fmla="*/ 935 h 175"/>
                <a:gd name="T4" fmla="*/ 439 w 151"/>
                <a:gd name="T5" fmla="*/ 1015 h 175"/>
                <a:gd name="T6" fmla="*/ 81 w 151"/>
                <a:gd name="T7" fmla="*/ 943 h 175"/>
                <a:gd name="T8" fmla="*/ 125 w 151"/>
                <a:gd name="T9" fmla="*/ 1153 h 175"/>
                <a:gd name="T10" fmla="*/ 186 w 151"/>
                <a:gd name="T11" fmla="*/ 1438 h 175"/>
                <a:gd name="T12" fmla="*/ 157 w 151"/>
                <a:gd name="T13" fmla="*/ 1720 h 175"/>
                <a:gd name="T14" fmla="*/ 688 w 151"/>
                <a:gd name="T15" fmla="*/ 1657 h 175"/>
                <a:gd name="T16" fmla="*/ 1252 w 151"/>
                <a:gd name="T17" fmla="*/ 1403 h 175"/>
                <a:gd name="T18" fmla="*/ 1504 w 151"/>
                <a:gd name="T19" fmla="*/ 766 h 175"/>
                <a:gd name="T20" fmla="*/ 1515 w 151"/>
                <a:gd name="T21" fmla="*/ 169 h 175"/>
                <a:gd name="T22" fmla="*/ 1252 w 151"/>
                <a:gd name="T23" fmla="*/ 186 h 1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1" h="175">
                  <a:moveTo>
                    <a:pt x="119" y="29"/>
                  </a:moveTo>
                  <a:cubicBezTo>
                    <a:pt x="122" y="50"/>
                    <a:pt x="100" y="79"/>
                    <a:pt x="83" y="89"/>
                  </a:cubicBezTo>
                  <a:cubicBezTo>
                    <a:pt x="71" y="96"/>
                    <a:pt x="55" y="98"/>
                    <a:pt x="42" y="97"/>
                  </a:cubicBezTo>
                  <a:cubicBezTo>
                    <a:pt x="36" y="96"/>
                    <a:pt x="13" y="86"/>
                    <a:pt x="8" y="90"/>
                  </a:cubicBezTo>
                  <a:cubicBezTo>
                    <a:pt x="0" y="95"/>
                    <a:pt x="8" y="104"/>
                    <a:pt x="12" y="110"/>
                  </a:cubicBezTo>
                  <a:cubicBezTo>
                    <a:pt x="18" y="120"/>
                    <a:pt x="21" y="125"/>
                    <a:pt x="18" y="137"/>
                  </a:cubicBezTo>
                  <a:cubicBezTo>
                    <a:pt x="15" y="146"/>
                    <a:pt x="7" y="156"/>
                    <a:pt x="15" y="164"/>
                  </a:cubicBezTo>
                  <a:cubicBezTo>
                    <a:pt x="26" y="175"/>
                    <a:pt x="55" y="161"/>
                    <a:pt x="66" y="158"/>
                  </a:cubicBezTo>
                  <a:cubicBezTo>
                    <a:pt x="88" y="151"/>
                    <a:pt x="105" y="152"/>
                    <a:pt x="120" y="134"/>
                  </a:cubicBezTo>
                  <a:cubicBezTo>
                    <a:pt x="134" y="117"/>
                    <a:pt x="139" y="94"/>
                    <a:pt x="144" y="73"/>
                  </a:cubicBezTo>
                  <a:cubicBezTo>
                    <a:pt x="147" y="57"/>
                    <a:pt x="151" y="32"/>
                    <a:pt x="145" y="16"/>
                  </a:cubicBezTo>
                  <a:cubicBezTo>
                    <a:pt x="139" y="0"/>
                    <a:pt x="127" y="4"/>
                    <a:pt x="120" y="18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7" name="Freeform 700">
              <a:extLst>
                <a:ext uri="{FF2B5EF4-FFF2-40B4-BE49-F238E27FC236}">
                  <a16:creationId xmlns:a16="http://schemas.microsoft.com/office/drawing/2014/main" id="{FF5BBF73-9B0E-4034-9F49-2DD45E404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1971"/>
              <a:ext cx="282" cy="439"/>
            </a:xfrm>
            <a:custGeom>
              <a:avLst/>
              <a:gdLst>
                <a:gd name="T0" fmla="*/ 1003 w 129"/>
                <a:gd name="T1" fmla="*/ 210 h 201"/>
                <a:gd name="T2" fmla="*/ 750 w 129"/>
                <a:gd name="T3" fmla="*/ 271 h 201"/>
                <a:gd name="T4" fmla="*/ 531 w 129"/>
                <a:gd name="T5" fmla="*/ 721 h 201"/>
                <a:gd name="T6" fmla="*/ 0 w 129"/>
                <a:gd name="T7" fmla="*/ 1136 h 201"/>
                <a:gd name="T8" fmla="*/ 730 w 129"/>
                <a:gd name="T9" fmla="*/ 1144 h 201"/>
                <a:gd name="T10" fmla="*/ 765 w 129"/>
                <a:gd name="T11" fmla="*/ 1345 h 201"/>
                <a:gd name="T12" fmla="*/ 1023 w 129"/>
                <a:gd name="T13" fmla="*/ 1708 h 201"/>
                <a:gd name="T14" fmla="*/ 1285 w 129"/>
                <a:gd name="T15" fmla="*/ 2095 h 201"/>
                <a:gd name="T16" fmla="*/ 1242 w 129"/>
                <a:gd name="T17" fmla="*/ 1302 h 201"/>
                <a:gd name="T18" fmla="*/ 1047 w 129"/>
                <a:gd name="T19" fmla="*/ 845 h 201"/>
                <a:gd name="T20" fmla="*/ 898 w 129"/>
                <a:gd name="T21" fmla="*/ 529 h 201"/>
                <a:gd name="T22" fmla="*/ 995 w 129"/>
                <a:gd name="T23" fmla="*/ 218 h 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9" h="201">
                  <a:moveTo>
                    <a:pt x="96" y="20"/>
                  </a:moveTo>
                  <a:cubicBezTo>
                    <a:pt x="88" y="0"/>
                    <a:pt x="77" y="15"/>
                    <a:pt x="72" y="26"/>
                  </a:cubicBezTo>
                  <a:cubicBezTo>
                    <a:pt x="67" y="40"/>
                    <a:pt x="62" y="57"/>
                    <a:pt x="51" y="69"/>
                  </a:cubicBezTo>
                  <a:cubicBezTo>
                    <a:pt x="34" y="89"/>
                    <a:pt x="10" y="86"/>
                    <a:pt x="0" y="109"/>
                  </a:cubicBezTo>
                  <a:cubicBezTo>
                    <a:pt x="19" y="97"/>
                    <a:pt x="55" y="83"/>
                    <a:pt x="70" y="110"/>
                  </a:cubicBezTo>
                  <a:cubicBezTo>
                    <a:pt x="73" y="115"/>
                    <a:pt x="71" y="123"/>
                    <a:pt x="73" y="129"/>
                  </a:cubicBezTo>
                  <a:cubicBezTo>
                    <a:pt x="79" y="143"/>
                    <a:pt x="92" y="150"/>
                    <a:pt x="98" y="164"/>
                  </a:cubicBezTo>
                  <a:cubicBezTo>
                    <a:pt x="104" y="180"/>
                    <a:pt x="115" y="188"/>
                    <a:pt x="123" y="201"/>
                  </a:cubicBezTo>
                  <a:cubicBezTo>
                    <a:pt x="129" y="179"/>
                    <a:pt x="123" y="147"/>
                    <a:pt x="119" y="125"/>
                  </a:cubicBezTo>
                  <a:cubicBezTo>
                    <a:pt x="115" y="106"/>
                    <a:pt x="114" y="94"/>
                    <a:pt x="100" y="81"/>
                  </a:cubicBezTo>
                  <a:cubicBezTo>
                    <a:pt x="89" y="70"/>
                    <a:pt x="83" y="68"/>
                    <a:pt x="86" y="51"/>
                  </a:cubicBezTo>
                  <a:cubicBezTo>
                    <a:pt x="88" y="40"/>
                    <a:pt x="93" y="32"/>
                    <a:pt x="95" y="21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8" name="Freeform 701">
              <a:extLst>
                <a:ext uri="{FF2B5EF4-FFF2-40B4-BE49-F238E27FC236}">
                  <a16:creationId xmlns:a16="http://schemas.microsoft.com/office/drawing/2014/main" id="{B74EE72C-7583-4518-8C39-F1C068A75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2231"/>
              <a:ext cx="140" cy="311"/>
            </a:xfrm>
            <a:custGeom>
              <a:avLst/>
              <a:gdLst>
                <a:gd name="T0" fmla="*/ 105 w 64"/>
                <a:gd name="T1" fmla="*/ 72 h 142"/>
                <a:gd name="T2" fmla="*/ 116 w 64"/>
                <a:gd name="T3" fmla="*/ 495 h 142"/>
                <a:gd name="T4" fmla="*/ 346 w 64"/>
                <a:gd name="T5" fmla="*/ 883 h 142"/>
                <a:gd name="T6" fmla="*/ 9 w 64"/>
                <a:gd name="T7" fmla="*/ 1491 h 142"/>
                <a:gd name="T8" fmla="*/ 451 w 64"/>
                <a:gd name="T9" fmla="*/ 1145 h 142"/>
                <a:gd name="T10" fmla="*/ 483 w 64"/>
                <a:gd name="T11" fmla="*/ 672 h 142"/>
                <a:gd name="T12" fmla="*/ 431 w 64"/>
                <a:gd name="T13" fmla="*/ 460 h 142"/>
                <a:gd name="T14" fmla="*/ 468 w 64"/>
                <a:gd name="T15" fmla="*/ 283 h 142"/>
                <a:gd name="T16" fmla="*/ 133 w 64"/>
                <a:gd name="T17" fmla="*/ 61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42">
                  <a:moveTo>
                    <a:pt x="10" y="7"/>
                  </a:moveTo>
                  <a:cubicBezTo>
                    <a:pt x="16" y="21"/>
                    <a:pt x="2" y="34"/>
                    <a:pt x="11" y="47"/>
                  </a:cubicBezTo>
                  <a:cubicBezTo>
                    <a:pt x="18" y="57"/>
                    <a:pt x="33" y="70"/>
                    <a:pt x="33" y="84"/>
                  </a:cubicBezTo>
                  <a:cubicBezTo>
                    <a:pt x="34" y="106"/>
                    <a:pt x="0" y="120"/>
                    <a:pt x="1" y="142"/>
                  </a:cubicBezTo>
                  <a:cubicBezTo>
                    <a:pt x="11" y="125"/>
                    <a:pt x="26" y="114"/>
                    <a:pt x="43" y="109"/>
                  </a:cubicBezTo>
                  <a:cubicBezTo>
                    <a:pt x="64" y="103"/>
                    <a:pt x="56" y="76"/>
                    <a:pt x="46" y="64"/>
                  </a:cubicBezTo>
                  <a:cubicBezTo>
                    <a:pt x="41" y="57"/>
                    <a:pt x="38" y="52"/>
                    <a:pt x="41" y="44"/>
                  </a:cubicBezTo>
                  <a:cubicBezTo>
                    <a:pt x="43" y="38"/>
                    <a:pt x="47" y="34"/>
                    <a:pt x="45" y="27"/>
                  </a:cubicBezTo>
                  <a:cubicBezTo>
                    <a:pt x="42" y="16"/>
                    <a:pt x="24" y="0"/>
                    <a:pt x="13" y="6"/>
                  </a:cubicBezTo>
                </a:path>
              </a:pathLst>
            </a:custGeom>
            <a:solidFill>
              <a:srgbClr val="F7C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9" name="Freeform 702">
              <a:extLst>
                <a:ext uri="{FF2B5EF4-FFF2-40B4-BE49-F238E27FC236}">
                  <a16:creationId xmlns:a16="http://schemas.microsoft.com/office/drawing/2014/main" id="{D2242FB5-18A7-4CAD-B658-36693AEDF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969"/>
              <a:ext cx="905" cy="1356"/>
            </a:xfrm>
            <a:custGeom>
              <a:avLst/>
              <a:gdLst>
                <a:gd name="T0" fmla="*/ 2579 w 414"/>
                <a:gd name="T1" fmla="*/ 4960 h 620"/>
                <a:gd name="T2" fmla="*/ 3143 w 414"/>
                <a:gd name="T3" fmla="*/ 5630 h 620"/>
                <a:gd name="T4" fmla="*/ 2652 w 414"/>
                <a:gd name="T5" fmla="*/ 6080 h 620"/>
                <a:gd name="T6" fmla="*/ 2140 w 414"/>
                <a:gd name="T7" fmla="*/ 6487 h 620"/>
                <a:gd name="T8" fmla="*/ 387 w 414"/>
                <a:gd name="T9" fmla="*/ 4521 h 620"/>
                <a:gd name="T10" fmla="*/ 1567 w 414"/>
                <a:gd name="T11" fmla="*/ 803 h 620"/>
                <a:gd name="T12" fmla="*/ 1524 w 414"/>
                <a:gd name="T13" fmla="*/ 431 h 620"/>
                <a:gd name="T14" fmla="*/ 1946 w 414"/>
                <a:gd name="T15" fmla="*/ 221 h 620"/>
                <a:gd name="T16" fmla="*/ 2070 w 414"/>
                <a:gd name="T17" fmla="*/ 597 h 620"/>
                <a:gd name="T18" fmla="*/ 2446 w 414"/>
                <a:gd name="T19" fmla="*/ 597 h 620"/>
                <a:gd name="T20" fmla="*/ 2776 w 414"/>
                <a:gd name="T21" fmla="*/ 9 h 620"/>
                <a:gd name="T22" fmla="*/ 3074 w 414"/>
                <a:gd name="T23" fmla="*/ 262 h 620"/>
                <a:gd name="T24" fmla="*/ 3049 w 414"/>
                <a:gd name="T25" fmla="*/ 573 h 620"/>
                <a:gd name="T26" fmla="*/ 3445 w 414"/>
                <a:gd name="T27" fmla="*/ 133 h 620"/>
                <a:gd name="T28" fmla="*/ 3909 w 414"/>
                <a:gd name="T29" fmla="*/ 556 h 620"/>
                <a:gd name="T30" fmla="*/ 3865 w 414"/>
                <a:gd name="T31" fmla="*/ 846 h 620"/>
                <a:gd name="T32" fmla="*/ 4324 w 414"/>
                <a:gd name="T33" fmla="*/ 1349 h 6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4" h="620">
                  <a:moveTo>
                    <a:pt x="247" y="474"/>
                  </a:moveTo>
                  <a:cubicBezTo>
                    <a:pt x="281" y="498"/>
                    <a:pt x="298" y="532"/>
                    <a:pt x="301" y="538"/>
                  </a:cubicBezTo>
                  <a:cubicBezTo>
                    <a:pt x="303" y="570"/>
                    <a:pt x="293" y="589"/>
                    <a:pt x="254" y="581"/>
                  </a:cubicBezTo>
                  <a:cubicBezTo>
                    <a:pt x="270" y="613"/>
                    <a:pt x="205" y="620"/>
                    <a:pt x="205" y="620"/>
                  </a:cubicBezTo>
                  <a:cubicBezTo>
                    <a:pt x="161" y="608"/>
                    <a:pt x="69" y="520"/>
                    <a:pt x="37" y="432"/>
                  </a:cubicBezTo>
                  <a:cubicBezTo>
                    <a:pt x="0" y="330"/>
                    <a:pt x="14" y="139"/>
                    <a:pt x="150" y="77"/>
                  </a:cubicBezTo>
                  <a:cubicBezTo>
                    <a:pt x="150" y="77"/>
                    <a:pt x="166" y="61"/>
                    <a:pt x="146" y="41"/>
                  </a:cubicBezTo>
                  <a:cubicBezTo>
                    <a:pt x="146" y="41"/>
                    <a:pt x="162" y="17"/>
                    <a:pt x="186" y="21"/>
                  </a:cubicBezTo>
                  <a:cubicBezTo>
                    <a:pt x="186" y="21"/>
                    <a:pt x="198" y="41"/>
                    <a:pt x="198" y="57"/>
                  </a:cubicBezTo>
                  <a:cubicBezTo>
                    <a:pt x="198" y="57"/>
                    <a:pt x="226" y="53"/>
                    <a:pt x="234" y="57"/>
                  </a:cubicBezTo>
                  <a:cubicBezTo>
                    <a:pt x="234" y="57"/>
                    <a:pt x="246" y="5"/>
                    <a:pt x="266" y="1"/>
                  </a:cubicBezTo>
                  <a:cubicBezTo>
                    <a:pt x="272" y="0"/>
                    <a:pt x="291" y="17"/>
                    <a:pt x="294" y="25"/>
                  </a:cubicBezTo>
                  <a:cubicBezTo>
                    <a:pt x="298" y="37"/>
                    <a:pt x="272" y="43"/>
                    <a:pt x="292" y="55"/>
                  </a:cubicBezTo>
                  <a:cubicBezTo>
                    <a:pt x="330" y="13"/>
                    <a:pt x="330" y="13"/>
                    <a:pt x="330" y="13"/>
                  </a:cubicBezTo>
                  <a:cubicBezTo>
                    <a:pt x="330" y="13"/>
                    <a:pt x="370" y="5"/>
                    <a:pt x="374" y="53"/>
                  </a:cubicBezTo>
                  <a:cubicBezTo>
                    <a:pt x="374" y="53"/>
                    <a:pt x="340" y="59"/>
                    <a:pt x="370" y="81"/>
                  </a:cubicBezTo>
                  <a:cubicBezTo>
                    <a:pt x="374" y="85"/>
                    <a:pt x="394" y="98"/>
                    <a:pt x="414" y="129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0" name="Freeform 703">
              <a:extLst>
                <a:ext uri="{FF2B5EF4-FFF2-40B4-BE49-F238E27FC236}">
                  <a16:creationId xmlns:a16="http://schemas.microsoft.com/office/drawing/2014/main" id="{4EAA10E1-A060-475A-A137-6F163B31D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927"/>
              <a:ext cx="428" cy="407"/>
            </a:xfrm>
            <a:custGeom>
              <a:avLst/>
              <a:gdLst>
                <a:gd name="T0" fmla="*/ 1583 w 196"/>
                <a:gd name="T1" fmla="*/ 1543 h 186"/>
                <a:gd name="T2" fmla="*/ 1374 w 196"/>
                <a:gd name="T3" fmla="*/ 1886 h 186"/>
                <a:gd name="T4" fmla="*/ 334 w 196"/>
                <a:gd name="T5" fmla="*/ 1394 h 186"/>
                <a:gd name="T6" fmla="*/ 459 w 196"/>
                <a:gd name="T7" fmla="*/ 422 h 186"/>
                <a:gd name="T8" fmla="*/ 1470 w 196"/>
                <a:gd name="T9" fmla="*/ 398 h 186"/>
                <a:gd name="T10" fmla="*/ 2022 w 196"/>
                <a:gd name="T11" fmla="*/ 1048 h 186"/>
                <a:gd name="T12" fmla="*/ 1583 w 196"/>
                <a:gd name="T13" fmla="*/ 1543 h 1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6" h="186">
                  <a:moveTo>
                    <a:pt x="152" y="147"/>
                  </a:moveTo>
                  <a:cubicBezTo>
                    <a:pt x="152" y="147"/>
                    <a:pt x="175" y="175"/>
                    <a:pt x="132" y="180"/>
                  </a:cubicBezTo>
                  <a:cubicBezTo>
                    <a:pt x="85" y="186"/>
                    <a:pt x="49" y="153"/>
                    <a:pt x="32" y="133"/>
                  </a:cubicBezTo>
                  <a:cubicBezTo>
                    <a:pt x="32" y="133"/>
                    <a:pt x="0" y="80"/>
                    <a:pt x="44" y="40"/>
                  </a:cubicBezTo>
                  <a:cubicBezTo>
                    <a:pt x="88" y="0"/>
                    <a:pt x="141" y="38"/>
                    <a:pt x="141" y="38"/>
                  </a:cubicBezTo>
                  <a:cubicBezTo>
                    <a:pt x="141" y="38"/>
                    <a:pt x="183" y="65"/>
                    <a:pt x="194" y="100"/>
                  </a:cubicBezTo>
                  <a:cubicBezTo>
                    <a:pt x="194" y="100"/>
                    <a:pt x="196" y="157"/>
                    <a:pt x="152" y="147"/>
                  </a:cubicBezTo>
                  <a:close/>
                </a:path>
              </a:pathLst>
            </a:cu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1" name="Freeform 704">
              <a:extLst>
                <a:ext uri="{FF2B5EF4-FFF2-40B4-BE49-F238E27FC236}">
                  <a16:creationId xmlns:a16="http://schemas.microsoft.com/office/drawing/2014/main" id="{B9C5302A-F48B-404A-AE5E-F028E5A49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925"/>
              <a:ext cx="426" cy="293"/>
            </a:xfrm>
            <a:custGeom>
              <a:avLst/>
              <a:gdLst>
                <a:gd name="T0" fmla="*/ 583 w 195"/>
                <a:gd name="T1" fmla="*/ 837 h 134"/>
                <a:gd name="T2" fmla="*/ 1595 w 195"/>
                <a:gd name="T3" fmla="*/ 818 h 134"/>
                <a:gd name="T4" fmla="*/ 2014 w 195"/>
                <a:gd name="T5" fmla="*/ 1200 h 134"/>
                <a:gd name="T6" fmla="*/ 2034 w 195"/>
                <a:gd name="T7" fmla="*/ 1047 h 134"/>
                <a:gd name="T8" fmla="*/ 1470 w 195"/>
                <a:gd name="T9" fmla="*/ 396 h 134"/>
                <a:gd name="T10" fmla="*/ 459 w 195"/>
                <a:gd name="T11" fmla="*/ 415 h 134"/>
                <a:gd name="T12" fmla="*/ 334 w 195"/>
                <a:gd name="T13" fmla="*/ 1391 h 134"/>
                <a:gd name="T14" fmla="*/ 343 w 195"/>
                <a:gd name="T15" fmla="*/ 1402 h 134"/>
                <a:gd name="T16" fmla="*/ 583 w 195"/>
                <a:gd name="T17" fmla="*/ 837 h 1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5" h="134">
                  <a:moveTo>
                    <a:pt x="56" y="80"/>
                  </a:moveTo>
                  <a:cubicBezTo>
                    <a:pt x="100" y="39"/>
                    <a:pt x="153" y="78"/>
                    <a:pt x="153" y="78"/>
                  </a:cubicBezTo>
                  <a:cubicBezTo>
                    <a:pt x="153" y="78"/>
                    <a:pt x="177" y="93"/>
                    <a:pt x="193" y="115"/>
                  </a:cubicBezTo>
                  <a:cubicBezTo>
                    <a:pt x="195" y="107"/>
                    <a:pt x="195" y="100"/>
                    <a:pt x="195" y="100"/>
                  </a:cubicBezTo>
                  <a:cubicBezTo>
                    <a:pt x="184" y="65"/>
                    <a:pt x="141" y="38"/>
                    <a:pt x="141" y="38"/>
                  </a:cubicBezTo>
                  <a:cubicBezTo>
                    <a:pt x="141" y="38"/>
                    <a:pt x="88" y="0"/>
                    <a:pt x="44" y="40"/>
                  </a:cubicBezTo>
                  <a:cubicBezTo>
                    <a:pt x="0" y="80"/>
                    <a:pt x="32" y="133"/>
                    <a:pt x="32" y="133"/>
                  </a:cubicBezTo>
                  <a:cubicBezTo>
                    <a:pt x="32" y="134"/>
                    <a:pt x="33" y="134"/>
                    <a:pt x="33" y="134"/>
                  </a:cubicBezTo>
                  <a:cubicBezTo>
                    <a:pt x="32" y="117"/>
                    <a:pt x="37" y="97"/>
                    <a:pt x="56" y="80"/>
                  </a:cubicBezTo>
                  <a:close/>
                </a:path>
              </a:pathLst>
            </a:custGeom>
            <a:solidFill>
              <a:srgbClr val="E42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2" name="Freeform 705">
              <a:extLst>
                <a:ext uri="{FF2B5EF4-FFF2-40B4-BE49-F238E27FC236}">
                  <a16:creationId xmlns:a16="http://schemas.microsoft.com/office/drawing/2014/main" id="{7DD570F5-4326-45D0-8C32-754C2DB5B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921"/>
              <a:ext cx="481" cy="411"/>
            </a:xfrm>
            <a:custGeom>
              <a:avLst/>
              <a:gdLst>
                <a:gd name="T0" fmla="*/ 1649 w 220"/>
                <a:gd name="T1" fmla="*/ 1128 h 188"/>
                <a:gd name="T2" fmla="*/ 1913 w 220"/>
                <a:gd name="T3" fmla="*/ 1366 h 188"/>
                <a:gd name="T4" fmla="*/ 1454 w 220"/>
                <a:gd name="T5" fmla="*/ 468 h 188"/>
                <a:gd name="T6" fmla="*/ 608 w 220"/>
                <a:gd name="T7" fmla="*/ 564 h 188"/>
                <a:gd name="T8" fmla="*/ 459 w 220"/>
                <a:gd name="T9" fmla="*/ 1482 h 188"/>
                <a:gd name="T10" fmla="*/ 1506 w 220"/>
                <a:gd name="T11" fmla="*/ 1806 h 188"/>
                <a:gd name="T12" fmla="*/ 1382 w 220"/>
                <a:gd name="T13" fmla="*/ 1620 h 188"/>
                <a:gd name="T14" fmla="*/ 1181 w 220"/>
                <a:gd name="T15" fmla="*/ 1548 h 188"/>
                <a:gd name="T16" fmla="*/ 1649 w 220"/>
                <a:gd name="T17" fmla="*/ 1640 h 188"/>
                <a:gd name="T18" fmla="*/ 1128 w 220"/>
                <a:gd name="T19" fmla="*/ 1930 h 188"/>
                <a:gd name="T20" fmla="*/ 378 w 220"/>
                <a:gd name="T21" fmla="*/ 1482 h 188"/>
                <a:gd name="T22" fmla="*/ 483 w 220"/>
                <a:gd name="T23" fmla="*/ 450 h 188"/>
                <a:gd name="T24" fmla="*/ 1515 w 220"/>
                <a:gd name="T25" fmla="*/ 415 h 188"/>
                <a:gd name="T26" fmla="*/ 2099 w 220"/>
                <a:gd name="T27" fmla="*/ 1294 h 188"/>
                <a:gd name="T28" fmla="*/ 1725 w 220"/>
                <a:gd name="T29" fmla="*/ 1559 h 188"/>
                <a:gd name="T30" fmla="*/ 1649 w 220"/>
                <a:gd name="T31" fmla="*/ 1128 h 1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0" h="188">
                  <a:moveTo>
                    <a:pt x="158" y="108"/>
                  </a:moveTo>
                  <a:cubicBezTo>
                    <a:pt x="158" y="108"/>
                    <a:pt x="151" y="155"/>
                    <a:pt x="183" y="131"/>
                  </a:cubicBezTo>
                  <a:cubicBezTo>
                    <a:pt x="220" y="102"/>
                    <a:pt x="139" y="45"/>
                    <a:pt x="139" y="45"/>
                  </a:cubicBezTo>
                  <a:cubicBezTo>
                    <a:pt x="139" y="45"/>
                    <a:pt x="97" y="16"/>
                    <a:pt x="58" y="54"/>
                  </a:cubicBezTo>
                  <a:cubicBezTo>
                    <a:pt x="18" y="92"/>
                    <a:pt x="44" y="142"/>
                    <a:pt x="44" y="142"/>
                  </a:cubicBezTo>
                  <a:cubicBezTo>
                    <a:pt x="82" y="187"/>
                    <a:pt x="118" y="186"/>
                    <a:pt x="144" y="173"/>
                  </a:cubicBezTo>
                  <a:cubicBezTo>
                    <a:pt x="159" y="165"/>
                    <a:pt x="145" y="160"/>
                    <a:pt x="132" y="155"/>
                  </a:cubicBezTo>
                  <a:cubicBezTo>
                    <a:pt x="123" y="151"/>
                    <a:pt x="113" y="148"/>
                    <a:pt x="113" y="148"/>
                  </a:cubicBezTo>
                  <a:cubicBezTo>
                    <a:pt x="113" y="148"/>
                    <a:pt x="133" y="139"/>
                    <a:pt x="158" y="157"/>
                  </a:cubicBezTo>
                  <a:cubicBezTo>
                    <a:pt x="183" y="175"/>
                    <a:pt x="134" y="188"/>
                    <a:pt x="108" y="185"/>
                  </a:cubicBezTo>
                  <a:cubicBezTo>
                    <a:pt x="82" y="182"/>
                    <a:pt x="61" y="170"/>
                    <a:pt x="36" y="142"/>
                  </a:cubicBezTo>
                  <a:cubicBezTo>
                    <a:pt x="36" y="142"/>
                    <a:pt x="0" y="85"/>
                    <a:pt x="46" y="43"/>
                  </a:cubicBezTo>
                  <a:cubicBezTo>
                    <a:pt x="92" y="0"/>
                    <a:pt x="145" y="40"/>
                    <a:pt x="145" y="40"/>
                  </a:cubicBezTo>
                  <a:cubicBezTo>
                    <a:pt x="145" y="40"/>
                    <a:pt x="203" y="81"/>
                    <a:pt x="201" y="124"/>
                  </a:cubicBezTo>
                  <a:cubicBezTo>
                    <a:pt x="199" y="152"/>
                    <a:pt x="170" y="152"/>
                    <a:pt x="165" y="149"/>
                  </a:cubicBezTo>
                  <a:cubicBezTo>
                    <a:pt x="142" y="136"/>
                    <a:pt x="154" y="118"/>
                    <a:pt x="158" y="108"/>
                  </a:cubicBezTo>
                  <a:close/>
                </a:path>
              </a:pathLst>
            </a:custGeom>
            <a:solidFill>
              <a:srgbClr val="EB7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3" name="Freeform 706">
              <a:extLst>
                <a:ext uri="{FF2B5EF4-FFF2-40B4-BE49-F238E27FC236}">
                  <a16:creationId xmlns:a16="http://schemas.microsoft.com/office/drawing/2014/main" id="{8E31FDB1-A69F-4F25-A3AA-D3F4B4E5B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921"/>
              <a:ext cx="481" cy="411"/>
            </a:xfrm>
            <a:custGeom>
              <a:avLst/>
              <a:gdLst>
                <a:gd name="T0" fmla="*/ 1664 w 220"/>
                <a:gd name="T1" fmla="*/ 1108 h 188"/>
                <a:gd name="T2" fmla="*/ 1902 w 220"/>
                <a:gd name="T3" fmla="*/ 1382 h 188"/>
                <a:gd name="T4" fmla="*/ 1454 w 220"/>
                <a:gd name="T5" fmla="*/ 468 h 188"/>
                <a:gd name="T6" fmla="*/ 608 w 220"/>
                <a:gd name="T7" fmla="*/ 564 h 188"/>
                <a:gd name="T8" fmla="*/ 459 w 220"/>
                <a:gd name="T9" fmla="*/ 1482 h 188"/>
                <a:gd name="T10" fmla="*/ 1506 w 220"/>
                <a:gd name="T11" fmla="*/ 1806 h 188"/>
                <a:gd name="T12" fmla="*/ 1366 w 220"/>
                <a:gd name="T13" fmla="*/ 1620 h 188"/>
                <a:gd name="T14" fmla="*/ 1172 w 220"/>
                <a:gd name="T15" fmla="*/ 1559 h 188"/>
                <a:gd name="T16" fmla="*/ 1649 w 220"/>
                <a:gd name="T17" fmla="*/ 1640 h 188"/>
                <a:gd name="T18" fmla="*/ 1128 w 220"/>
                <a:gd name="T19" fmla="*/ 1930 h 188"/>
                <a:gd name="T20" fmla="*/ 378 w 220"/>
                <a:gd name="T21" fmla="*/ 1482 h 188"/>
                <a:gd name="T22" fmla="*/ 483 w 220"/>
                <a:gd name="T23" fmla="*/ 450 h 188"/>
                <a:gd name="T24" fmla="*/ 1515 w 220"/>
                <a:gd name="T25" fmla="*/ 415 h 188"/>
                <a:gd name="T26" fmla="*/ 2099 w 220"/>
                <a:gd name="T27" fmla="*/ 1294 h 188"/>
                <a:gd name="T28" fmla="*/ 1725 w 220"/>
                <a:gd name="T29" fmla="*/ 1559 h 188"/>
                <a:gd name="T30" fmla="*/ 1664 w 220"/>
                <a:gd name="T31" fmla="*/ 1108 h 1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0" h="188">
                  <a:moveTo>
                    <a:pt x="159" y="106"/>
                  </a:moveTo>
                  <a:cubicBezTo>
                    <a:pt x="159" y="106"/>
                    <a:pt x="150" y="156"/>
                    <a:pt x="182" y="132"/>
                  </a:cubicBezTo>
                  <a:cubicBezTo>
                    <a:pt x="220" y="103"/>
                    <a:pt x="139" y="45"/>
                    <a:pt x="139" y="45"/>
                  </a:cubicBezTo>
                  <a:cubicBezTo>
                    <a:pt x="139" y="45"/>
                    <a:pt x="97" y="16"/>
                    <a:pt x="58" y="54"/>
                  </a:cubicBezTo>
                  <a:cubicBezTo>
                    <a:pt x="18" y="92"/>
                    <a:pt x="44" y="142"/>
                    <a:pt x="44" y="142"/>
                  </a:cubicBezTo>
                  <a:cubicBezTo>
                    <a:pt x="82" y="187"/>
                    <a:pt x="118" y="186"/>
                    <a:pt x="144" y="173"/>
                  </a:cubicBezTo>
                  <a:cubicBezTo>
                    <a:pt x="158" y="166"/>
                    <a:pt x="144" y="160"/>
                    <a:pt x="131" y="155"/>
                  </a:cubicBezTo>
                  <a:cubicBezTo>
                    <a:pt x="122" y="151"/>
                    <a:pt x="112" y="149"/>
                    <a:pt x="112" y="149"/>
                  </a:cubicBezTo>
                  <a:cubicBezTo>
                    <a:pt x="112" y="149"/>
                    <a:pt x="135" y="141"/>
                    <a:pt x="158" y="157"/>
                  </a:cubicBezTo>
                  <a:cubicBezTo>
                    <a:pt x="183" y="175"/>
                    <a:pt x="134" y="188"/>
                    <a:pt x="108" y="185"/>
                  </a:cubicBezTo>
                  <a:cubicBezTo>
                    <a:pt x="82" y="182"/>
                    <a:pt x="61" y="170"/>
                    <a:pt x="36" y="142"/>
                  </a:cubicBezTo>
                  <a:cubicBezTo>
                    <a:pt x="36" y="142"/>
                    <a:pt x="0" y="85"/>
                    <a:pt x="46" y="43"/>
                  </a:cubicBezTo>
                  <a:cubicBezTo>
                    <a:pt x="92" y="0"/>
                    <a:pt x="145" y="40"/>
                    <a:pt x="145" y="40"/>
                  </a:cubicBezTo>
                  <a:cubicBezTo>
                    <a:pt x="145" y="40"/>
                    <a:pt x="206" y="81"/>
                    <a:pt x="201" y="124"/>
                  </a:cubicBezTo>
                  <a:cubicBezTo>
                    <a:pt x="197" y="153"/>
                    <a:pt x="170" y="152"/>
                    <a:pt x="165" y="149"/>
                  </a:cubicBezTo>
                  <a:cubicBezTo>
                    <a:pt x="139" y="132"/>
                    <a:pt x="157" y="111"/>
                    <a:pt x="159" y="106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4" name="Freeform 707">
              <a:extLst>
                <a:ext uri="{FF2B5EF4-FFF2-40B4-BE49-F238E27FC236}">
                  <a16:creationId xmlns:a16="http://schemas.microsoft.com/office/drawing/2014/main" id="{74466BEE-14E8-4110-92AE-C0D508A52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128"/>
              <a:ext cx="42" cy="27"/>
            </a:xfrm>
            <a:custGeom>
              <a:avLst/>
              <a:gdLst>
                <a:gd name="T0" fmla="*/ 0 w 19"/>
                <a:gd name="T1" fmla="*/ 117 h 12"/>
                <a:gd name="T2" fmla="*/ 206 w 19"/>
                <a:gd name="T3" fmla="*/ 137 h 12"/>
                <a:gd name="T4" fmla="*/ 97 w 19"/>
                <a:gd name="T5" fmla="*/ 11 h 12"/>
                <a:gd name="T6" fmla="*/ 9 w 19"/>
                <a:gd name="T7" fmla="*/ 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2">
                  <a:moveTo>
                    <a:pt x="0" y="10"/>
                  </a:moveTo>
                  <a:cubicBezTo>
                    <a:pt x="5" y="2"/>
                    <a:pt x="15" y="6"/>
                    <a:pt x="19" y="12"/>
                  </a:cubicBezTo>
                  <a:cubicBezTo>
                    <a:pt x="17" y="7"/>
                    <a:pt x="15" y="2"/>
                    <a:pt x="9" y="1"/>
                  </a:cubicBezTo>
                  <a:cubicBezTo>
                    <a:pt x="5" y="0"/>
                    <a:pt x="1" y="4"/>
                    <a:pt x="1" y="8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5" name="Freeform 708">
              <a:extLst>
                <a:ext uri="{FF2B5EF4-FFF2-40B4-BE49-F238E27FC236}">
                  <a16:creationId xmlns:a16="http://schemas.microsoft.com/office/drawing/2014/main" id="{0E67B960-A501-4CC8-9909-395008C48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231"/>
              <a:ext cx="18" cy="22"/>
            </a:xfrm>
            <a:custGeom>
              <a:avLst/>
              <a:gdLst>
                <a:gd name="T0" fmla="*/ 92 w 8"/>
                <a:gd name="T1" fmla="*/ 0 h 10"/>
                <a:gd name="T2" fmla="*/ 81 w 8"/>
                <a:gd name="T3" fmla="*/ 106 h 10"/>
                <a:gd name="T4" fmla="*/ 0 w 8"/>
                <a:gd name="T5" fmla="*/ 53 h 10"/>
                <a:gd name="T6" fmla="*/ 92 w 8"/>
                <a:gd name="T7" fmla="*/ 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4" y="2"/>
                    <a:pt x="2" y="6"/>
                    <a:pt x="7" y="10"/>
                  </a:cubicBezTo>
                  <a:cubicBezTo>
                    <a:pt x="4" y="10"/>
                    <a:pt x="1" y="8"/>
                    <a:pt x="0" y="5"/>
                  </a:cubicBezTo>
                  <a:cubicBezTo>
                    <a:pt x="0" y="1"/>
                    <a:pt x="5" y="0"/>
                    <a:pt x="8" y="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6" name="Freeform 709">
              <a:extLst>
                <a:ext uri="{FF2B5EF4-FFF2-40B4-BE49-F238E27FC236}">
                  <a16:creationId xmlns:a16="http://schemas.microsoft.com/office/drawing/2014/main" id="{43EDD9CA-E585-468F-A7C7-CBFE638BD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133"/>
              <a:ext cx="26" cy="15"/>
            </a:xfrm>
            <a:custGeom>
              <a:avLst/>
              <a:gdLst>
                <a:gd name="T0" fmla="*/ 0 w 12"/>
                <a:gd name="T1" fmla="*/ 41 h 7"/>
                <a:gd name="T2" fmla="*/ 121 w 12"/>
                <a:gd name="T3" fmla="*/ 69 h 7"/>
                <a:gd name="T4" fmla="*/ 72 w 12"/>
                <a:gd name="T5" fmla="*/ 19 h 7"/>
                <a:gd name="T6" fmla="*/ 9 w 12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0" y="4"/>
                  </a:moveTo>
                  <a:cubicBezTo>
                    <a:pt x="5" y="0"/>
                    <a:pt x="8" y="5"/>
                    <a:pt x="12" y="7"/>
                  </a:cubicBezTo>
                  <a:cubicBezTo>
                    <a:pt x="10" y="6"/>
                    <a:pt x="10" y="3"/>
                    <a:pt x="7" y="2"/>
                  </a:cubicBezTo>
                  <a:cubicBezTo>
                    <a:pt x="4" y="1"/>
                    <a:pt x="3" y="2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7" name="Freeform 710">
              <a:extLst>
                <a:ext uri="{FF2B5EF4-FFF2-40B4-BE49-F238E27FC236}">
                  <a16:creationId xmlns:a16="http://schemas.microsoft.com/office/drawing/2014/main" id="{728F71CA-7B4B-49A6-9454-3B041D8E9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233"/>
              <a:ext cx="20" cy="16"/>
            </a:xfrm>
            <a:custGeom>
              <a:avLst/>
              <a:gdLst>
                <a:gd name="T0" fmla="*/ 98 w 9"/>
                <a:gd name="T1" fmla="*/ 0 h 7"/>
                <a:gd name="T2" fmla="*/ 53 w 9"/>
                <a:gd name="T3" fmla="*/ 85 h 7"/>
                <a:gd name="T4" fmla="*/ 80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5" y="0"/>
                    <a:pt x="2" y="3"/>
                    <a:pt x="5" y="7"/>
                  </a:cubicBezTo>
                  <a:cubicBezTo>
                    <a:pt x="0" y="4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8" name="Freeform 711">
              <a:extLst>
                <a:ext uri="{FF2B5EF4-FFF2-40B4-BE49-F238E27FC236}">
                  <a16:creationId xmlns:a16="http://schemas.microsoft.com/office/drawing/2014/main" id="{670F4F8E-FC8D-4841-872C-67FC77766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2135"/>
              <a:ext cx="80" cy="55"/>
            </a:xfrm>
            <a:custGeom>
              <a:avLst/>
              <a:gdLst>
                <a:gd name="T0" fmla="*/ 0 w 37"/>
                <a:gd name="T1" fmla="*/ 33 h 25"/>
                <a:gd name="T2" fmla="*/ 210 w 37"/>
                <a:gd name="T3" fmla="*/ 53 h 25"/>
                <a:gd name="T4" fmla="*/ 374 w 37"/>
                <a:gd name="T5" fmla="*/ 266 h 25"/>
                <a:gd name="T6" fmla="*/ 201 w 37"/>
                <a:gd name="T7" fmla="*/ 73 h 25"/>
                <a:gd name="T8" fmla="*/ 41 w 37"/>
                <a:gd name="T9" fmla="*/ 3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5">
                  <a:moveTo>
                    <a:pt x="0" y="3"/>
                  </a:moveTo>
                  <a:cubicBezTo>
                    <a:pt x="5" y="0"/>
                    <a:pt x="17" y="3"/>
                    <a:pt x="21" y="5"/>
                  </a:cubicBezTo>
                  <a:cubicBezTo>
                    <a:pt x="29" y="9"/>
                    <a:pt x="35" y="16"/>
                    <a:pt x="37" y="25"/>
                  </a:cubicBezTo>
                  <a:cubicBezTo>
                    <a:pt x="32" y="18"/>
                    <a:pt x="28" y="11"/>
                    <a:pt x="20" y="7"/>
                  </a:cubicBezTo>
                  <a:cubicBezTo>
                    <a:pt x="17" y="5"/>
                    <a:pt x="6" y="1"/>
                    <a:pt x="4" y="3"/>
                  </a:cubicBezTo>
                </a:path>
              </a:pathLst>
            </a:custGeom>
            <a:solidFill>
              <a:srgbClr val="E28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9" name="Freeform 712">
              <a:extLst>
                <a:ext uri="{FF2B5EF4-FFF2-40B4-BE49-F238E27FC236}">
                  <a16:creationId xmlns:a16="http://schemas.microsoft.com/office/drawing/2014/main" id="{ABEA0DA3-985D-4228-A71F-3391588A0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135"/>
              <a:ext cx="46" cy="57"/>
            </a:xfrm>
            <a:custGeom>
              <a:avLst/>
              <a:gdLst>
                <a:gd name="T0" fmla="*/ 221 w 21"/>
                <a:gd name="T1" fmla="*/ 0 h 26"/>
                <a:gd name="T2" fmla="*/ 9 w 21"/>
                <a:gd name="T3" fmla="*/ 274 h 26"/>
                <a:gd name="T4" fmla="*/ 210 w 21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6">
                  <a:moveTo>
                    <a:pt x="21" y="0"/>
                  </a:moveTo>
                  <a:cubicBezTo>
                    <a:pt x="10" y="1"/>
                    <a:pt x="0" y="15"/>
                    <a:pt x="1" y="26"/>
                  </a:cubicBezTo>
                  <a:cubicBezTo>
                    <a:pt x="2" y="17"/>
                    <a:pt x="13" y="3"/>
                    <a:pt x="20" y="0"/>
                  </a:cubicBezTo>
                </a:path>
              </a:pathLst>
            </a:custGeom>
            <a:solidFill>
              <a:srgbClr val="E28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0" name="Freeform 713">
              <a:extLst>
                <a:ext uri="{FF2B5EF4-FFF2-40B4-BE49-F238E27FC236}">
                  <a16:creationId xmlns:a16="http://schemas.microsoft.com/office/drawing/2014/main" id="{50681779-60E8-49A0-BEA6-69F30BA6B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139"/>
              <a:ext cx="48" cy="35"/>
            </a:xfrm>
            <a:custGeom>
              <a:avLst/>
              <a:gdLst>
                <a:gd name="T0" fmla="*/ 0 w 22"/>
                <a:gd name="T1" fmla="*/ 0 h 16"/>
                <a:gd name="T2" fmla="*/ 229 w 22"/>
                <a:gd name="T3" fmla="*/ 168 h 16"/>
                <a:gd name="T4" fmla="*/ 20 w 22"/>
                <a:gd name="T5" fmla="*/ 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8" y="2"/>
                    <a:pt x="19" y="7"/>
                    <a:pt x="22" y="16"/>
                  </a:cubicBezTo>
                  <a:cubicBezTo>
                    <a:pt x="15" y="11"/>
                    <a:pt x="10" y="3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1" name="Freeform 714">
              <a:extLst>
                <a:ext uri="{FF2B5EF4-FFF2-40B4-BE49-F238E27FC236}">
                  <a16:creationId xmlns:a16="http://schemas.microsoft.com/office/drawing/2014/main" id="{BA256E4B-4107-49E7-8EC4-2F7620C6A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135"/>
              <a:ext cx="33" cy="39"/>
            </a:xfrm>
            <a:custGeom>
              <a:avLst/>
              <a:gdLst>
                <a:gd name="T0" fmla="*/ 161 w 15"/>
                <a:gd name="T1" fmla="*/ 9 h 18"/>
                <a:gd name="T2" fmla="*/ 9 w 15"/>
                <a:gd name="T3" fmla="*/ 184 h 18"/>
                <a:gd name="T4" fmla="*/ 141 w 15"/>
                <a:gd name="T5" fmla="*/ 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15" y="1"/>
                  </a:moveTo>
                  <a:cubicBezTo>
                    <a:pt x="6" y="0"/>
                    <a:pt x="2" y="13"/>
                    <a:pt x="1" y="18"/>
                  </a:cubicBezTo>
                  <a:cubicBezTo>
                    <a:pt x="0" y="13"/>
                    <a:pt x="9" y="5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2" name="Oval 715">
              <a:extLst>
                <a:ext uri="{FF2B5EF4-FFF2-40B4-BE49-F238E27FC236}">
                  <a16:creationId xmlns:a16="http://schemas.microsoft.com/office/drawing/2014/main" id="{DC650250-AFD8-4C9F-96A0-B00EDE3F4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1" y="2181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63" name="Oval 716">
              <a:extLst>
                <a:ext uri="{FF2B5EF4-FFF2-40B4-BE49-F238E27FC236}">
                  <a16:creationId xmlns:a16="http://schemas.microsoft.com/office/drawing/2014/main" id="{EA750DCE-BF7D-42F1-B224-63FCF57A9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4" y="2196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64" name="Oval 717">
              <a:extLst>
                <a:ext uri="{FF2B5EF4-FFF2-40B4-BE49-F238E27FC236}">
                  <a16:creationId xmlns:a16="http://schemas.microsoft.com/office/drawing/2014/main" id="{637B1B2A-A3B1-484F-B719-55C18063E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133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65" name="Oval 718">
              <a:extLst>
                <a:ext uri="{FF2B5EF4-FFF2-40B4-BE49-F238E27FC236}">
                  <a16:creationId xmlns:a16="http://schemas.microsoft.com/office/drawing/2014/main" id="{95FE60FE-7AEF-41D9-BF8B-CE331BF4E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6" y="2133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66" name="Oval 719">
              <a:extLst>
                <a:ext uri="{FF2B5EF4-FFF2-40B4-BE49-F238E27FC236}">
                  <a16:creationId xmlns:a16="http://schemas.microsoft.com/office/drawing/2014/main" id="{A0E198C3-6DCF-4ABD-AEA0-AB9B3E9F0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2141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67" name="Oval 720">
              <a:extLst>
                <a:ext uri="{FF2B5EF4-FFF2-40B4-BE49-F238E27FC236}">
                  <a16:creationId xmlns:a16="http://schemas.microsoft.com/office/drawing/2014/main" id="{AE3F1DD8-D2B5-43AC-B8AB-D6D530A2C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2152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68" name="Oval 721">
              <a:extLst>
                <a:ext uri="{FF2B5EF4-FFF2-40B4-BE49-F238E27FC236}">
                  <a16:creationId xmlns:a16="http://schemas.microsoft.com/office/drawing/2014/main" id="{96EC8F70-A1CA-46CF-8AAC-AF6DBCA5C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214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69" name="Oval 722">
              <a:extLst>
                <a:ext uri="{FF2B5EF4-FFF2-40B4-BE49-F238E27FC236}">
                  <a16:creationId xmlns:a16="http://schemas.microsoft.com/office/drawing/2014/main" id="{DB82D003-30AD-42A8-9BDC-3148103C9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2" y="2229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70" name="Oval 723">
              <a:extLst>
                <a:ext uri="{FF2B5EF4-FFF2-40B4-BE49-F238E27FC236}">
                  <a16:creationId xmlns:a16="http://schemas.microsoft.com/office/drawing/2014/main" id="{D57DAAAE-B707-4095-A324-743B31FFC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222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71" name="Freeform 724">
              <a:extLst>
                <a:ext uri="{FF2B5EF4-FFF2-40B4-BE49-F238E27FC236}">
                  <a16:creationId xmlns:a16="http://schemas.microsoft.com/office/drawing/2014/main" id="{0023D2CF-3F3A-4729-AAB7-238B6FE4C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104"/>
              <a:ext cx="72" cy="88"/>
            </a:xfrm>
            <a:custGeom>
              <a:avLst/>
              <a:gdLst>
                <a:gd name="T0" fmla="*/ 33 w 33"/>
                <a:gd name="T1" fmla="*/ 383 h 40"/>
                <a:gd name="T2" fmla="*/ 229 w 33"/>
                <a:gd name="T3" fmla="*/ 213 h 40"/>
                <a:gd name="T4" fmla="*/ 281 w 33"/>
                <a:gd name="T5" fmla="*/ 339 h 40"/>
                <a:gd name="T6" fmla="*/ 334 w 33"/>
                <a:gd name="T7" fmla="*/ 427 h 40"/>
                <a:gd name="T8" fmla="*/ 323 w 33"/>
                <a:gd name="T9" fmla="*/ 275 h 40"/>
                <a:gd name="T10" fmla="*/ 218 w 33"/>
                <a:gd name="T11" fmla="*/ 117 h 40"/>
                <a:gd name="T12" fmla="*/ 0 w 33"/>
                <a:gd name="T13" fmla="*/ 35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40">
                  <a:moveTo>
                    <a:pt x="3" y="36"/>
                  </a:moveTo>
                  <a:cubicBezTo>
                    <a:pt x="2" y="28"/>
                    <a:pt x="13" y="12"/>
                    <a:pt x="22" y="20"/>
                  </a:cubicBezTo>
                  <a:cubicBezTo>
                    <a:pt x="25" y="23"/>
                    <a:pt x="26" y="27"/>
                    <a:pt x="27" y="32"/>
                  </a:cubicBezTo>
                  <a:cubicBezTo>
                    <a:pt x="28" y="35"/>
                    <a:pt x="28" y="39"/>
                    <a:pt x="32" y="40"/>
                  </a:cubicBezTo>
                  <a:cubicBezTo>
                    <a:pt x="33" y="37"/>
                    <a:pt x="31" y="29"/>
                    <a:pt x="31" y="26"/>
                  </a:cubicBezTo>
                  <a:cubicBezTo>
                    <a:pt x="30" y="19"/>
                    <a:pt x="26" y="15"/>
                    <a:pt x="21" y="11"/>
                  </a:cubicBezTo>
                  <a:cubicBezTo>
                    <a:pt x="8" y="0"/>
                    <a:pt x="0" y="23"/>
                    <a:pt x="0" y="33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2" name="Freeform 725">
              <a:extLst>
                <a:ext uri="{FF2B5EF4-FFF2-40B4-BE49-F238E27FC236}">
                  <a16:creationId xmlns:a16="http://schemas.microsoft.com/office/drawing/2014/main" id="{FC11640C-25A8-48FF-8BF5-2B8415577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128"/>
              <a:ext cx="40" cy="27"/>
            </a:xfrm>
            <a:custGeom>
              <a:avLst/>
              <a:gdLst>
                <a:gd name="T0" fmla="*/ 0 w 18"/>
                <a:gd name="T1" fmla="*/ 117 h 12"/>
                <a:gd name="T2" fmla="*/ 198 w 18"/>
                <a:gd name="T3" fmla="*/ 137 h 12"/>
                <a:gd name="T4" fmla="*/ 98 w 18"/>
                <a:gd name="T5" fmla="*/ 0 h 12"/>
                <a:gd name="T6" fmla="*/ 0 w 18"/>
                <a:gd name="T7" fmla="*/ 8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0" y="10"/>
                  </a:moveTo>
                  <a:cubicBezTo>
                    <a:pt x="4" y="2"/>
                    <a:pt x="15" y="6"/>
                    <a:pt x="18" y="12"/>
                  </a:cubicBezTo>
                  <a:cubicBezTo>
                    <a:pt x="16" y="7"/>
                    <a:pt x="15" y="1"/>
                    <a:pt x="9" y="0"/>
                  </a:cubicBezTo>
                  <a:cubicBezTo>
                    <a:pt x="5" y="0"/>
                    <a:pt x="1" y="4"/>
                    <a:pt x="0" y="7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3" name="Freeform 726">
              <a:extLst>
                <a:ext uri="{FF2B5EF4-FFF2-40B4-BE49-F238E27FC236}">
                  <a16:creationId xmlns:a16="http://schemas.microsoft.com/office/drawing/2014/main" id="{3B40AA72-4A6E-4448-A9ED-484E1CA68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196"/>
              <a:ext cx="166" cy="114"/>
            </a:xfrm>
            <a:custGeom>
              <a:avLst/>
              <a:gdLst>
                <a:gd name="T0" fmla="*/ 0 w 76"/>
                <a:gd name="T1" fmla="*/ 0 h 52"/>
                <a:gd name="T2" fmla="*/ 61 w 76"/>
                <a:gd name="T3" fmla="*/ 158 h 52"/>
                <a:gd name="T4" fmla="*/ 157 w 76"/>
                <a:gd name="T5" fmla="*/ 265 h 52"/>
                <a:gd name="T6" fmla="*/ 334 w 76"/>
                <a:gd name="T7" fmla="*/ 423 h 52"/>
                <a:gd name="T8" fmla="*/ 721 w 76"/>
                <a:gd name="T9" fmla="*/ 504 h 52"/>
                <a:gd name="T10" fmla="*/ 793 w 76"/>
                <a:gd name="T11" fmla="*/ 485 h 52"/>
                <a:gd name="T12" fmla="*/ 697 w 76"/>
                <a:gd name="T13" fmla="*/ 476 h 52"/>
                <a:gd name="T14" fmla="*/ 520 w 76"/>
                <a:gd name="T15" fmla="*/ 423 h 52"/>
                <a:gd name="T16" fmla="*/ 262 w 76"/>
                <a:gd name="T17" fmla="*/ 274 h 52"/>
                <a:gd name="T18" fmla="*/ 96 w 76"/>
                <a:gd name="T19" fmla="*/ 105 h 52"/>
                <a:gd name="T20" fmla="*/ 44 w 76"/>
                <a:gd name="T21" fmla="*/ 53 h 52"/>
                <a:gd name="T22" fmla="*/ 0 w 76"/>
                <a:gd name="T23" fmla="*/ 0 h 5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6" h="52">
                  <a:moveTo>
                    <a:pt x="0" y="0"/>
                  </a:moveTo>
                  <a:cubicBezTo>
                    <a:pt x="2" y="5"/>
                    <a:pt x="3" y="10"/>
                    <a:pt x="6" y="15"/>
                  </a:cubicBezTo>
                  <a:cubicBezTo>
                    <a:pt x="9" y="18"/>
                    <a:pt x="12" y="22"/>
                    <a:pt x="15" y="25"/>
                  </a:cubicBezTo>
                  <a:cubicBezTo>
                    <a:pt x="20" y="30"/>
                    <a:pt x="26" y="37"/>
                    <a:pt x="32" y="40"/>
                  </a:cubicBezTo>
                  <a:cubicBezTo>
                    <a:pt x="42" y="46"/>
                    <a:pt x="58" y="52"/>
                    <a:pt x="69" y="48"/>
                  </a:cubicBezTo>
                  <a:cubicBezTo>
                    <a:pt x="72" y="47"/>
                    <a:pt x="74" y="47"/>
                    <a:pt x="76" y="46"/>
                  </a:cubicBezTo>
                  <a:cubicBezTo>
                    <a:pt x="74" y="47"/>
                    <a:pt x="70" y="46"/>
                    <a:pt x="67" y="45"/>
                  </a:cubicBezTo>
                  <a:cubicBezTo>
                    <a:pt x="61" y="44"/>
                    <a:pt x="56" y="42"/>
                    <a:pt x="50" y="40"/>
                  </a:cubicBezTo>
                  <a:cubicBezTo>
                    <a:pt x="42" y="36"/>
                    <a:pt x="33" y="32"/>
                    <a:pt x="25" y="26"/>
                  </a:cubicBezTo>
                  <a:cubicBezTo>
                    <a:pt x="19" y="21"/>
                    <a:pt x="14" y="15"/>
                    <a:pt x="9" y="10"/>
                  </a:cubicBezTo>
                  <a:cubicBezTo>
                    <a:pt x="8" y="8"/>
                    <a:pt x="6" y="6"/>
                    <a:pt x="4" y="5"/>
                  </a:cubicBezTo>
                  <a:cubicBezTo>
                    <a:pt x="2" y="3"/>
                    <a:pt x="1" y="2"/>
                    <a:pt x="0" y="0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4" name="Freeform 727">
              <a:extLst>
                <a:ext uri="{FF2B5EF4-FFF2-40B4-BE49-F238E27FC236}">
                  <a16:creationId xmlns:a16="http://schemas.microsoft.com/office/drawing/2014/main" id="{CF4D4216-5DC9-4C81-B46B-846B798F4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231"/>
              <a:ext cx="85" cy="66"/>
            </a:xfrm>
            <a:custGeom>
              <a:avLst/>
              <a:gdLst>
                <a:gd name="T0" fmla="*/ 0 w 39"/>
                <a:gd name="T1" fmla="*/ 0 h 30"/>
                <a:gd name="T2" fmla="*/ 209 w 39"/>
                <a:gd name="T3" fmla="*/ 233 h 30"/>
                <a:gd name="T4" fmla="*/ 403 w 39"/>
                <a:gd name="T5" fmla="*/ 319 h 30"/>
                <a:gd name="T6" fmla="*/ 238 w 39"/>
                <a:gd name="T7" fmla="*/ 213 h 30"/>
                <a:gd name="T8" fmla="*/ 157 w 39"/>
                <a:gd name="T9" fmla="*/ 141 h 30"/>
                <a:gd name="T10" fmla="*/ 20 w 39"/>
                <a:gd name="T11" fmla="*/ 2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0">
                  <a:moveTo>
                    <a:pt x="0" y="0"/>
                  </a:moveTo>
                  <a:cubicBezTo>
                    <a:pt x="5" y="8"/>
                    <a:pt x="12" y="17"/>
                    <a:pt x="20" y="22"/>
                  </a:cubicBezTo>
                  <a:cubicBezTo>
                    <a:pt x="26" y="25"/>
                    <a:pt x="33" y="27"/>
                    <a:pt x="39" y="30"/>
                  </a:cubicBezTo>
                  <a:cubicBezTo>
                    <a:pt x="34" y="27"/>
                    <a:pt x="28" y="24"/>
                    <a:pt x="23" y="20"/>
                  </a:cubicBezTo>
                  <a:cubicBezTo>
                    <a:pt x="20" y="18"/>
                    <a:pt x="18" y="15"/>
                    <a:pt x="15" y="13"/>
                  </a:cubicBezTo>
                  <a:cubicBezTo>
                    <a:pt x="10" y="10"/>
                    <a:pt x="5" y="7"/>
                    <a:pt x="2" y="2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5" name="Freeform 728">
              <a:extLst>
                <a:ext uri="{FF2B5EF4-FFF2-40B4-BE49-F238E27FC236}">
                  <a16:creationId xmlns:a16="http://schemas.microsoft.com/office/drawing/2014/main" id="{E26EA215-5BA2-4343-AAA0-0E17BE707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220"/>
              <a:ext cx="81" cy="51"/>
            </a:xfrm>
            <a:custGeom>
              <a:avLst/>
              <a:gdLst>
                <a:gd name="T0" fmla="*/ 370 w 37"/>
                <a:gd name="T1" fmla="*/ 44 h 23"/>
                <a:gd name="T2" fmla="*/ 186 w 37"/>
                <a:gd name="T3" fmla="*/ 118 h 23"/>
                <a:gd name="T4" fmla="*/ 387 w 37"/>
                <a:gd name="T5" fmla="*/ 231 h 23"/>
                <a:gd name="T6" fmla="*/ 20 w 37"/>
                <a:gd name="T7" fmla="*/ 118 h 23"/>
                <a:gd name="T8" fmla="*/ 169 w 37"/>
                <a:gd name="T9" fmla="*/ 0 h 23"/>
                <a:gd name="T10" fmla="*/ 335 w 37"/>
                <a:gd name="T11" fmla="*/ 4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3">
                  <a:moveTo>
                    <a:pt x="35" y="4"/>
                  </a:moveTo>
                  <a:cubicBezTo>
                    <a:pt x="30" y="3"/>
                    <a:pt x="18" y="4"/>
                    <a:pt x="18" y="11"/>
                  </a:cubicBezTo>
                  <a:cubicBezTo>
                    <a:pt x="18" y="17"/>
                    <a:pt x="33" y="19"/>
                    <a:pt x="37" y="21"/>
                  </a:cubicBezTo>
                  <a:cubicBezTo>
                    <a:pt x="29" y="21"/>
                    <a:pt x="5" y="23"/>
                    <a:pt x="2" y="11"/>
                  </a:cubicBezTo>
                  <a:cubicBezTo>
                    <a:pt x="0" y="3"/>
                    <a:pt x="10" y="0"/>
                    <a:pt x="16" y="0"/>
                  </a:cubicBezTo>
                  <a:cubicBezTo>
                    <a:pt x="22" y="0"/>
                    <a:pt x="27" y="4"/>
                    <a:pt x="32" y="4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6" name="Freeform 729">
              <a:extLst>
                <a:ext uri="{FF2B5EF4-FFF2-40B4-BE49-F238E27FC236}">
                  <a16:creationId xmlns:a16="http://schemas.microsoft.com/office/drawing/2014/main" id="{6A727868-62AD-433A-A000-D774C1824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231"/>
              <a:ext cx="20" cy="22"/>
            </a:xfrm>
            <a:custGeom>
              <a:avLst/>
              <a:gdLst>
                <a:gd name="T0" fmla="*/ 98 w 9"/>
                <a:gd name="T1" fmla="*/ 0 h 10"/>
                <a:gd name="T2" fmla="*/ 80 w 9"/>
                <a:gd name="T3" fmla="*/ 106 h 10"/>
                <a:gd name="T4" fmla="*/ 9 w 9"/>
                <a:gd name="T5" fmla="*/ 53 h 10"/>
                <a:gd name="T6" fmla="*/ 89 w 9"/>
                <a:gd name="T7" fmla="*/ 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4" y="2"/>
                    <a:pt x="2" y="6"/>
                    <a:pt x="7" y="10"/>
                  </a:cubicBezTo>
                  <a:cubicBezTo>
                    <a:pt x="5" y="9"/>
                    <a:pt x="1" y="8"/>
                    <a:pt x="1" y="5"/>
                  </a:cubicBezTo>
                  <a:cubicBezTo>
                    <a:pt x="0" y="0"/>
                    <a:pt x="5" y="0"/>
                    <a:pt x="8" y="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7" name="Freeform 730">
              <a:extLst>
                <a:ext uri="{FF2B5EF4-FFF2-40B4-BE49-F238E27FC236}">
                  <a16:creationId xmlns:a16="http://schemas.microsoft.com/office/drawing/2014/main" id="{8C8FFCB0-1332-49D0-8DE2-93850659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133"/>
              <a:ext cx="24" cy="15"/>
            </a:xfrm>
            <a:custGeom>
              <a:avLst/>
              <a:gdLst>
                <a:gd name="T0" fmla="*/ 0 w 11"/>
                <a:gd name="T1" fmla="*/ 41 h 7"/>
                <a:gd name="T2" fmla="*/ 113 w 11"/>
                <a:gd name="T3" fmla="*/ 69 h 7"/>
                <a:gd name="T4" fmla="*/ 61 w 11"/>
                <a:gd name="T5" fmla="*/ 19 h 7"/>
                <a:gd name="T6" fmla="*/ 0 w 11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0" y="4"/>
                  </a:moveTo>
                  <a:cubicBezTo>
                    <a:pt x="5" y="0"/>
                    <a:pt x="7" y="4"/>
                    <a:pt x="11" y="7"/>
                  </a:cubicBezTo>
                  <a:cubicBezTo>
                    <a:pt x="9" y="5"/>
                    <a:pt x="9" y="3"/>
                    <a:pt x="6" y="2"/>
                  </a:cubicBezTo>
                  <a:cubicBezTo>
                    <a:pt x="4" y="0"/>
                    <a:pt x="2" y="2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8" name="Freeform 731">
              <a:extLst>
                <a:ext uri="{FF2B5EF4-FFF2-40B4-BE49-F238E27FC236}">
                  <a16:creationId xmlns:a16="http://schemas.microsoft.com/office/drawing/2014/main" id="{80CE4858-1B58-4BAC-9F54-E352F9913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089"/>
              <a:ext cx="188" cy="144"/>
            </a:xfrm>
            <a:custGeom>
              <a:avLst/>
              <a:gdLst>
                <a:gd name="T0" fmla="*/ 238 w 86"/>
                <a:gd name="T1" fmla="*/ 0 h 66"/>
                <a:gd name="T2" fmla="*/ 44 w 86"/>
                <a:gd name="T3" fmla="*/ 209 h 66"/>
                <a:gd name="T4" fmla="*/ 149 w 86"/>
                <a:gd name="T5" fmla="*/ 539 h 66"/>
                <a:gd name="T6" fmla="*/ 262 w 86"/>
                <a:gd name="T7" fmla="*/ 652 h 66"/>
                <a:gd name="T8" fmla="*/ 354 w 86"/>
                <a:gd name="T9" fmla="*/ 613 h 66"/>
                <a:gd name="T10" fmla="*/ 689 w 86"/>
                <a:gd name="T11" fmla="*/ 519 h 66"/>
                <a:gd name="T12" fmla="*/ 492 w 86"/>
                <a:gd name="T13" fmla="*/ 105 h 66"/>
                <a:gd name="T14" fmla="*/ 238 w 86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6" h="66">
                  <a:moveTo>
                    <a:pt x="23" y="0"/>
                  </a:moveTo>
                  <a:cubicBezTo>
                    <a:pt x="15" y="1"/>
                    <a:pt x="6" y="12"/>
                    <a:pt x="4" y="20"/>
                  </a:cubicBezTo>
                  <a:cubicBezTo>
                    <a:pt x="0" y="31"/>
                    <a:pt x="8" y="43"/>
                    <a:pt x="14" y="52"/>
                  </a:cubicBezTo>
                  <a:cubicBezTo>
                    <a:pt x="17" y="56"/>
                    <a:pt x="20" y="61"/>
                    <a:pt x="25" y="63"/>
                  </a:cubicBezTo>
                  <a:cubicBezTo>
                    <a:pt x="30" y="66"/>
                    <a:pt x="31" y="63"/>
                    <a:pt x="34" y="59"/>
                  </a:cubicBezTo>
                  <a:cubicBezTo>
                    <a:pt x="43" y="49"/>
                    <a:pt x="55" y="55"/>
                    <a:pt x="66" y="50"/>
                  </a:cubicBezTo>
                  <a:cubicBezTo>
                    <a:pt x="86" y="41"/>
                    <a:pt x="57" y="15"/>
                    <a:pt x="47" y="10"/>
                  </a:cubicBezTo>
                  <a:cubicBezTo>
                    <a:pt x="40" y="5"/>
                    <a:pt x="31" y="2"/>
                    <a:pt x="23" y="0"/>
                  </a:cubicBezTo>
                </a:path>
              </a:pathLst>
            </a:custGeom>
            <a:solidFill>
              <a:srgbClr val="E64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9" name="Freeform 732">
              <a:extLst>
                <a:ext uri="{FF2B5EF4-FFF2-40B4-BE49-F238E27FC236}">
                  <a16:creationId xmlns:a16="http://schemas.microsoft.com/office/drawing/2014/main" id="{63DED451-34DA-43DC-B7C6-49663A152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148"/>
              <a:ext cx="94" cy="53"/>
            </a:xfrm>
            <a:custGeom>
              <a:avLst/>
              <a:gdLst>
                <a:gd name="T0" fmla="*/ 33 w 43"/>
                <a:gd name="T1" fmla="*/ 88 h 24"/>
                <a:gd name="T2" fmla="*/ 149 w 43"/>
                <a:gd name="T3" fmla="*/ 239 h 24"/>
                <a:gd name="T4" fmla="*/ 273 w 43"/>
                <a:gd name="T5" fmla="*/ 186 h 24"/>
                <a:gd name="T6" fmla="*/ 387 w 43"/>
                <a:gd name="T7" fmla="*/ 161 h 24"/>
                <a:gd name="T8" fmla="*/ 315 w 43"/>
                <a:gd name="T9" fmla="*/ 20 h 24"/>
                <a:gd name="T10" fmla="*/ 105 w 43"/>
                <a:gd name="T11" fmla="*/ 8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24">
                  <a:moveTo>
                    <a:pt x="3" y="8"/>
                  </a:moveTo>
                  <a:cubicBezTo>
                    <a:pt x="0" y="15"/>
                    <a:pt x="7" y="24"/>
                    <a:pt x="14" y="22"/>
                  </a:cubicBezTo>
                  <a:cubicBezTo>
                    <a:pt x="18" y="21"/>
                    <a:pt x="21" y="18"/>
                    <a:pt x="26" y="17"/>
                  </a:cubicBezTo>
                  <a:cubicBezTo>
                    <a:pt x="29" y="16"/>
                    <a:pt x="34" y="18"/>
                    <a:pt x="37" y="15"/>
                  </a:cubicBezTo>
                  <a:cubicBezTo>
                    <a:pt x="43" y="11"/>
                    <a:pt x="35" y="4"/>
                    <a:pt x="30" y="2"/>
                  </a:cubicBezTo>
                  <a:cubicBezTo>
                    <a:pt x="23" y="0"/>
                    <a:pt x="15" y="4"/>
                    <a:pt x="10" y="8"/>
                  </a:cubicBezTo>
                </a:path>
              </a:pathLst>
            </a:custGeom>
            <a:solidFill>
              <a:srgbClr val="E75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80" name="Oval 733">
              <a:extLst>
                <a:ext uri="{FF2B5EF4-FFF2-40B4-BE49-F238E27FC236}">
                  <a16:creationId xmlns:a16="http://schemas.microsoft.com/office/drawing/2014/main" id="{8430997B-EDEB-4DBC-866A-4D9299B9C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2139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81" name="Oval 734">
              <a:extLst>
                <a:ext uri="{FF2B5EF4-FFF2-40B4-BE49-F238E27FC236}">
                  <a16:creationId xmlns:a16="http://schemas.microsoft.com/office/drawing/2014/main" id="{3AAA3089-307D-45DC-83FB-8F8F83325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2150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82" name="Oval 735">
              <a:extLst>
                <a:ext uri="{FF2B5EF4-FFF2-40B4-BE49-F238E27FC236}">
                  <a16:creationId xmlns:a16="http://schemas.microsoft.com/office/drawing/2014/main" id="{CF46717D-9A93-415A-84B8-1074AB107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2" y="2144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83" name="Oval 736">
              <a:extLst>
                <a:ext uri="{FF2B5EF4-FFF2-40B4-BE49-F238E27FC236}">
                  <a16:creationId xmlns:a16="http://schemas.microsoft.com/office/drawing/2014/main" id="{90A2B6ED-1100-424A-96E4-663A4852F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2" y="2229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84" name="Oval 737">
              <a:extLst>
                <a:ext uri="{FF2B5EF4-FFF2-40B4-BE49-F238E27FC236}">
                  <a16:creationId xmlns:a16="http://schemas.microsoft.com/office/drawing/2014/main" id="{84EDE764-C9FF-4006-95F1-C66A75795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5" y="2225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85" name="Oval 738">
              <a:extLst>
                <a:ext uri="{FF2B5EF4-FFF2-40B4-BE49-F238E27FC236}">
                  <a16:creationId xmlns:a16="http://schemas.microsoft.com/office/drawing/2014/main" id="{05F539D5-1265-4FF0-9725-32D270533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3" y="2146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86" name="Oval 739">
              <a:extLst>
                <a:ext uri="{FF2B5EF4-FFF2-40B4-BE49-F238E27FC236}">
                  <a16:creationId xmlns:a16="http://schemas.microsoft.com/office/drawing/2014/main" id="{2D3A6E78-6B97-49BC-AC99-7FF876B58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7" y="2163"/>
              <a:ext cx="20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87" name="Oval 740">
              <a:extLst>
                <a:ext uri="{FF2B5EF4-FFF2-40B4-BE49-F238E27FC236}">
                  <a16:creationId xmlns:a16="http://schemas.microsoft.com/office/drawing/2014/main" id="{DEF81C97-3B46-4911-B78B-D2A963DEF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2185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88" name="Oval 741">
              <a:extLst>
                <a:ext uri="{FF2B5EF4-FFF2-40B4-BE49-F238E27FC236}">
                  <a16:creationId xmlns:a16="http://schemas.microsoft.com/office/drawing/2014/main" id="{F77FDDDC-F4CE-4C2F-AC48-826C2658A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9" y="2085"/>
              <a:ext cx="13" cy="13"/>
            </a:xfrm>
            <a:prstGeom prst="ellipse">
              <a:avLst/>
            </a:pr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89" name="Oval 742">
              <a:extLst>
                <a:ext uri="{FF2B5EF4-FFF2-40B4-BE49-F238E27FC236}">
                  <a16:creationId xmlns:a16="http://schemas.microsoft.com/office/drawing/2014/main" id="{19F855D3-916E-4FD4-9831-E808643B1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6" y="2071"/>
              <a:ext cx="24" cy="25"/>
            </a:xfrm>
            <a:prstGeom prst="ellipse">
              <a:avLst/>
            </a:pr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8990" name="Freeform 743">
              <a:extLst>
                <a:ext uri="{FF2B5EF4-FFF2-40B4-BE49-F238E27FC236}">
                  <a16:creationId xmlns:a16="http://schemas.microsoft.com/office/drawing/2014/main" id="{2882988D-E22C-4795-A483-5F7475D77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984"/>
              <a:ext cx="183" cy="339"/>
            </a:xfrm>
            <a:custGeom>
              <a:avLst/>
              <a:gdLst>
                <a:gd name="T0" fmla="*/ 475 w 84"/>
                <a:gd name="T1" fmla="*/ 1527 h 155"/>
                <a:gd name="T2" fmla="*/ 508 w 84"/>
                <a:gd name="T3" fmla="*/ 1527 h 155"/>
                <a:gd name="T4" fmla="*/ 580 w 84"/>
                <a:gd name="T5" fmla="*/ 1422 h 155"/>
                <a:gd name="T6" fmla="*/ 621 w 84"/>
                <a:gd name="T7" fmla="*/ 1181 h 155"/>
                <a:gd name="T8" fmla="*/ 569 w 84"/>
                <a:gd name="T9" fmla="*/ 986 h 155"/>
                <a:gd name="T10" fmla="*/ 257 w 84"/>
                <a:gd name="T11" fmla="*/ 750 h 155"/>
                <a:gd name="T12" fmla="*/ 72 w 84"/>
                <a:gd name="T13" fmla="*/ 536 h 155"/>
                <a:gd name="T14" fmla="*/ 61 w 84"/>
                <a:gd name="T15" fmla="*/ 302 h 155"/>
                <a:gd name="T16" fmla="*/ 81 w 84"/>
                <a:gd name="T17" fmla="*/ 105 h 155"/>
                <a:gd name="T18" fmla="*/ 342 w 84"/>
                <a:gd name="T19" fmla="*/ 20 h 155"/>
                <a:gd name="T20" fmla="*/ 569 w 84"/>
                <a:gd name="T21" fmla="*/ 72 h 155"/>
                <a:gd name="T22" fmla="*/ 701 w 84"/>
                <a:gd name="T23" fmla="*/ 177 h 155"/>
                <a:gd name="T24" fmla="*/ 765 w 84"/>
                <a:gd name="T25" fmla="*/ 302 h 155"/>
                <a:gd name="T26" fmla="*/ 773 w 84"/>
                <a:gd name="T27" fmla="*/ 459 h 155"/>
                <a:gd name="T28" fmla="*/ 826 w 84"/>
                <a:gd name="T29" fmla="*/ 704 h 155"/>
                <a:gd name="T30" fmla="*/ 660 w 84"/>
                <a:gd name="T31" fmla="*/ 1181 h 155"/>
                <a:gd name="T32" fmla="*/ 693 w 84"/>
                <a:gd name="T33" fmla="*/ 1411 h 155"/>
                <a:gd name="T34" fmla="*/ 797 w 84"/>
                <a:gd name="T35" fmla="*/ 1621 h 1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4" h="155">
                  <a:moveTo>
                    <a:pt x="46" y="146"/>
                  </a:moveTo>
                  <a:cubicBezTo>
                    <a:pt x="47" y="146"/>
                    <a:pt x="48" y="146"/>
                    <a:pt x="49" y="146"/>
                  </a:cubicBezTo>
                  <a:cubicBezTo>
                    <a:pt x="52" y="144"/>
                    <a:pt x="54" y="139"/>
                    <a:pt x="56" y="136"/>
                  </a:cubicBezTo>
                  <a:cubicBezTo>
                    <a:pt x="59" y="130"/>
                    <a:pt x="60" y="120"/>
                    <a:pt x="60" y="113"/>
                  </a:cubicBezTo>
                  <a:cubicBezTo>
                    <a:pt x="59" y="104"/>
                    <a:pt x="57" y="102"/>
                    <a:pt x="55" y="94"/>
                  </a:cubicBezTo>
                  <a:cubicBezTo>
                    <a:pt x="52" y="82"/>
                    <a:pt x="37" y="77"/>
                    <a:pt x="25" y="72"/>
                  </a:cubicBezTo>
                  <a:cubicBezTo>
                    <a:pt x="16" y="69"/>
                    <a:pt x="13" y="58"/>
                    <a:pt x="7" y="51"/>
                  </a:cubicBezTo>
                  <a:cubicBezTo>
                    <a:pt x="0" y="42"/>
                    <a:pt x="10" y="39"/>
                    <a:pt x="6" y="29"/>
                  </a:cubicBezTo>
                  <a:cubicBezTo>
                    <a:pt x="3" y="20"/>
                    <a:pt x="1" y="20"/>
                    <a:pt x="8" y="10"/>
                  </a:cubicBezTo>
                  <a:cubicBezTo>
                    <a:pt x="14" y="1"/>
                    <a:pt x="23" y="0"/>
                    <a:pt x="33" y="2"/>
                  </a:cubicBezTo>
                  <a:cubicBezTo>
                    <a:pt x="43" y="3"/>
                    <a:pt x="47" y="0"/>
                    <a:pt x="55" y="7"/>
                  </a:cubicBezTo>
                  <a:cubicBezTo>
                    <a:pt x="58" y="10"/>
                    <a:pt x="66" y="6"/>
                    <a:pt x="68" y="17"/>
                  </a:cubicBezTo>
                  <a:cubicBezTo>
                    <a:pt x="70" y="24"/>
                    <a:pt x="73" y="25"/>
                    <a:pt x="74" y="29"/>
                  </a:cubicBezTo>
                  <a:cubicBezTo>
                    <a:pt x="76" y="37"/>
                    <a:pt x="72" y="36"/>
                    <a:pt x="75" y="44"/>
                  </a:cubicBezTo>
                  <a:cubicBezTo>
                    <a:pt x="77" y="51"/>
                    <a:pt x="84" y="61"/>
                    <a:pt x="80" y="67"/>
                  </a:cubicBezTo>
                  <a:cubicBezTo>
                    <a:pt x="73" y="81"/>
                    <a:pt x="64" y="97"/>
                    <a:pt x="64" y="113"/>
                  </a:cubicBezTo>
                  <a:cubicBezTo>
                    <a:pt x="64" y="120"/>
                    <a:pt x="67" y="127"/>
                    <a:pt x="67" y="135"/>
                  </a:cubicBezTo>
                  <a:cubicBezTo>
                    <a:pt x="66" y="142"/>
                    <a:pt x="67" y="153"/>
                    <a:pt x="77" y="155"/>
                  </a:cubicBezTo>
                </a:path>
              </a:pathLst>
            </a:cu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1" name="Freeform 744">
              <a:extLst>
                <a:ext uri="{FF2B5EF4-FFF2-40B4-BE49-F238E27FC236}">
                  <a16:creationId xmlns:a16="http://schemas.microsoft.com/office/drawing/2014/main" id="{838D8686-C73C-4C8C-9F96-37A8BA465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2299"/>
              <a:ext cx="17" cy="4"/>
            </a:xfrm>
            <a:custGeom>
              <a:avLst/>
              <a:gdLst>
                <a:gd name="T0" fmla="*/ 0 w 8"/>
                <a:gd name="T1" fmla="*/ 0 h 2"/>
                <a:gd name="T2" fmla="*/ 77 w 8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0"/>
                    <a:pt x="5" y="2"/>
                    <a:pt x="8" y="2"/>
                  </a:cubicBezTo>
                </a:path>
              </a:pathLst>
            </a:custGeom>
            <a:solidFill>
              <a:srgbClr val="E5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2" name="Freeform 745">
              <a:extLst>
                <a:ext uri="{FF2B5EF4-FFF2-40B4-BE49-F238E27FC236}">
                  <a16:creationId xmlns:a16="http://schemas.microsoft.com/office/drawing/2014/main" id="{5C19571A-23A0-4742-8223-F3D612CFD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984"/>
              <a:ext cx="183" cy="328"/>
            </a:xfrm>
            <a:custGeom>
              <a:avLst/>
              <a:gdLst>
                <a:gd name="T0" fmla="*/ 475 w 84"/>
                <a:gd name="T1" fmla="*/ 1526 h 150"/>
                <a:gd name="T2" fmla="*/ 508 w 84"/>
                <a:gd name="T3" fmla="*/ 1526 h 150"/>
                <a:gd name="T4" fmla="*/ 580 w 84"/>
                <a:gd name="T5" fmla="*/ 1419 h 150"/>
                <a:gd name="T6" fmla="*/ 621 w 84"/>
                <a:gd name="T7" fmla="*/ 1181 h 150"/>
                <a:gd name="T8" fmla="*/ 569 w 84"/>
                <a:gd name="T9" fmla="*/ 984 h 150"/>
                <a:gd name="T10" fmla="*/ 257 w 84"/>
                <a:gd name="T11" fmla="*/ 750 h 150"/>
                <a:gd name="T12" fmla="*/ 72 w 84"/>
                <a:gd name="T13" fmla="*/ 536 h 150"/>
                <a:gd name="T14" fmla="*/ 61 w 84"/>
                <a:gd name="T15" fmla="*/ 302 h 150"/>
                <a:gd name="T16" fmla="*/ 81 w 84"/>
                <a:gd name="T17" fmla="*/ 105 h 150"/>
                <a:gd name="T18" fmla="*/ 342 w 84"/>
                <a:gd name="T19" fmla="*/ 20 h 150"/>
                <a:gd name="T20" fmla="*/ 569 w 84"/>
                <a:gd name="T21" fmla="*/ 72 h 150"/>
                <a:gd name="T22" fmla="*/ 701 w 84"/>
                <a:gd name="T23" fmla="*/ 177 h 150"/>
                <a:gd name="T24" fmla="*/ 765 w 84"/>
                <a:gd name="T25" fmla="*/ 302 h 150"/>
                <a:gd name="T26" fmla="*/ 773 w 84"/>
                <a:gd name="T27" fmla="*/ 459 h 150"/>
                <a:gd name="T28" fmla="*/ 826 w 84"/>
                <a:gd name="T29" fmla="*/ 702 h 150"/>
                <a:gd name="T30" fmla="*/ 660 w 84"/>
                <a:gd name="T31" fmla="*/ 1181 h 150"/>
                <a:gd name="T32" fmla="*/ 693 w 84"/>
                <a:gd name="T33" fmla="*/ 1410 h 150"/>
                <a:gd name="T34" fmla="*/ 712 w 84"/>
                <a:gd name="T35" fmla="*/ 1568 h 15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4" h="150">
                  <a:moveTo>
                    <a:pt x="46" y="146"/>
                  </a:moveTo>
                  <a:cubicBezTo>
                    <a:pt x="47" y="146"/>
                    <a:pt x="48" y="146"/>
                    <a:pt x="49" y="146"/>
                  </a:cubicBezTo>
                  <a:cubicBezTo>
                    <a:pt x="52" y="144"/>
                    <a:pt x="54" y="139"/>
                    <a:pt x="56" y="136"/>
                  </a:cubicBezTo>
                  <a:cubicBezTo>
                    <a:pt x="59" y="130"/>
                    <a:pt x="60" y="120"/>
                    <a:pt x="60" y="113"/>
                  </a:cubicBezTo>
                  <a:cubicBezTo>
                    <a:pt x="59" y="104"/>
                    <a:pt x="57" y="102"/>
                    <a:pt x="55" y="94"/>
                  </a:cubicBezTo>
                  <a:cubicBezTo>
                    <a:pt x="52" y="82"/>
                    <a:pt x="37" y="77"/>
                    <a:pt x="25" y="72"/>
                  </a:cubicBezTo>
                  <a:cubicBezTo>
                    <a:pt x="16" y="69"/>
                    <a:pt x="13" y="58"/>
                    <a:pt x="7" y="51"/>
                  </a:cubicBezTo>
                  <a:cubicBezTo>
                    <a:pt x="0" y="42"/>
                    <a:pt x="10" y="39"/>
                    <a:pt x="6" y="29"/>
                  </a:cubicBezTo>
                  <a:cubicBezTo>
                    <a:pt x="3" y="20"/>
                    <a:pt x="1" y="20"/>
                    <a:pt x="8" y="10"/>
                  </a:cubicBezTo>
                  <a:cubicBezTo>
                    <a:pt x="14" y="1"/>
                    <a:pt x="23" y="0"/>
                    <a:pt x="33" y="2"/>
                  </a:cubicBezTo>
                  <a:cubicBezTo>
                    <a:pt x="43" y="3"/>
                    <a:pt x="47" y="0"/>
                    <a:pt x="55" y="7"/>
                  </a:cubicBezTo>
                  <a:cubicBezTo>
                    <a:pt x="58" y="10"/>
                    <a:pt x="66" y="6"/>
                    <a:pt x="68" y="17"/>
                  </a:cubicBezTo>
                  <a:cubicBezTo>
                    <a:pt x="70" y="24"/>
                    <a:pt x="73" y="25"/>
                    <a:pt x="74" y="29"/>
                  </a:cubicBezTo>
                  <a:cubicBezTo>
                    <a:pt x="76" y="37"/>
                    <a:pt x="72" y="36"/>
                    <a:pt x="75" y="44"/>
                  </a:cubicBezTo>
                  <a:cubicBezTo>
                    <a:pt x="77" y="51"/>
                    <a:pt x="84" y="61"/>
                    <a:pt x="80" y="67"/>
                  </a:cubicBezTo>
                  <a:cubicBezTo>
                    <a:pt x="73" y="81"/>
                    <a:pt x="64" y="97"/>
                    <a:pt x="64" y="113"/>
                  </a:cubicBezTo>
                  <a:cubicBezTo>
                    <a:pt x="64" y="120"/>
                    <a:pt x="67" y="127"/>
                    <a:pt x="67" y="135"/>
                  </a:cubicBezTo>
                  <a:cubicBezTo>
                    <a:pt x="66" y="139"/>
                    <a:pt x="66" y="146"/>
                    <a:pt x="69" y="150"/>
                  </a:cubicBezTo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3" name="Freeform 746">
              <a:extLst>
                <a:ext uri="{FF2B5EF4-FFF2-40B4-BE49-F238E27FC236}">
                  <a16:creationId xmlns:a16="http://schemas.microsoft.com/office/drawing/2014/main" id="{FFA39C69-AF53-4F50-8129-5A7227A64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264"/>
              <a:ext cx="256" cy="236"/>
            </a:xfrm>
            <a:custGeom>
              <a:avLst/>
              <a:gdLst>
                <a:gd name="T0" fmla="*/ 254 w 117"/>
                <a:gd name="T1" fmla="*/ 9 h 108"/>
                <a:gd name="T2" fmla="*/ 116 w 117"/>
                <a:gd name="T3" fmla="*/ 262 h 108"/>
                <a:gd name="T4" fmla="*/ 44 w 117"/>
                <a:gd name="T5" fmla="*/ 315 h 108"/>
                <a:gd name="T6" fmla="*/ 149 w 117"/>
                <a:gd name="T7" fmla="*/ 363 h 108"/>
                <a:gd name="T8" fmla="*/ 254 w 117"/>
                <a:gd name="T9" fmla="*/ 448 h 108"/>
                <a:gd name="T10" fmla="*/ 431 w 117"/>
                <a:gd name="T11" fmla="*/ 616 h 108"/>
                <a:gd name="T12" fmla="*/ 661 w 117"/>
                <a:gd name="T13" fmla="*/ 697 h 108"/>
                <a:gd name="T14" fmla="*/ 963 w 117"/>
                <a:gd name="T15" fmla="*/ 865 h 108"/>
                <a:gd name="T16" fmla="*/ 1225 w 117"/>
                <a:gd name="T17" fmla="*/ 1128 h 108"/>
                <a:gd name="T18" fmla="*/ 1153 w 117"/>
                <a:gd name="T19" fmla="*/ 1031 h 108"/>
                <a:gd name="T20" fmla="*/ 1024 w 117"/>
                <a:gd name="T21" fmla="*/ 887 h 108"/>
                <a:gd name="T22" fmla="*/ 805 w 117"/>
                <a:gd name="T23" fmla="*/ 645 h 108"/>
                <a:gd name="T24" fmla="*/ 617 w 117"/>
                <a:gd name="T25" fmla="*/ 492 h 108"/>
                <a:gd name="T26" fmla="*/ 379 w 117"/>
                <a:gd name="T27" fmla="*/ 406 h 108"/>
                <a:gd name="T28" fmla="*/ 274 w 117"/>
                <a:gd name="T29" fmla="*/ 315 h 108"/>
                <a:gd name="T30" fmla="*/ 326 w 117"/>
                <a:gd name="T31" fmla="*/ 201 h 108"/>
                <a:gd name="T32" fmla="*/ 263 w 117"/>
                <a:gd name="T33" fmla="*/ 0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7" h="108">
                  <a:moveTo>
                    <a:pt x="24" y="1"/>
                  </a:moveTo>
                  <a:cubicBezTo>
                    <a:pt x="32" y="12"/>
                    <a:pt x="20" y="22"/>
                    <a:pt x="11" y="25"/>
                  </a:cubicBezTo>
                  <a:cubicBezTo>
                    <a:pt x="7" y="25"/>
                    <a:pt x="0" y="25"/>
                    <a:pt x="4" y="30"/>
                  </a:cubicBezTo>
                  <a:cubicBezTo>
                    <a:pt x="5" y="32"/>
                    <a:pt x="12" y="34"/>
                    <a:pt x="14" y="35"/>
                  </a:cubicBezTo>
                  <a:cubicBezTo>
                    <a:pt x="18" y="37"/>
                    <a:pt x="21" y="40"/>
                    <a:pt x="24" y="43"/>
                  </a:cubicBezTo>
                  <a:cubicBezTo>
                    <a:pt x="30" y="48"/>
                    <a:pt x="35" y="55"/>
                    <a:pt x="41" y="59"/>
                  </a:cubicBezTo>
                  <a:cubicBezTo>
                    <a:pt x="48" y="65"/>
                    <a:pt x="54" y="65"/>
                    <a:pt x="63" y="67"/>
                  </a:cubicBezTo>
                  <a:cubicBezTo>
                    <a:pt x="74" y="70"/>
                    <a:pt x="83" y="75"/>
                    <a:pt x="92" y="83"/>
                  </a:cubicBezTo>
                  <a:cubicBezTo>
                    <a:pt x="100" y="91"/>
                    <a:pt x="106" y="103"/>
                    <a:pt x="117" y="108"/>
                  </a:cubicBezTo>
                  <a:cubicBezTo>
                    <a:pt x="114" y="106"/>
                    <a:pt x="112" y="102"/>
                    <a:pt x="110" y="99"/>
                  </a:cubicBezTo>
                  <a:cubicBezTo>
                    <a:pt x="106" y="94"/>
                    <a:pt x="102" y="90"/>
                    <a:pt x="98" y="85"/>
                  </a:cubicBezTo>
                  <a:cubicBezTo>
                    <a:pt x="92" y="77"/>
                    <a:pt x="85" y="69"/>
                    <a:pt x="77" y="62"/>
                  </a:cubicBezTo>
                  <a:cubicBezTo>
                    <a:pt x="72" y="56"/>
                    <a:pt x="66" y="50"/>
                    <a:pt x="59" y="47"/>
                  </a:cubicBezTo>
                  <a:cubicBezTo>
                    <a:pt x="52" y="43"/>
                    <a:pt x="43" y="44"/>
                    <a:pt x="36" y="39"/>
                  </a:cubicBezTo>
                  <a:cubicBezTo>
                    <a:pt x="33" y="37"/>
                    <a:pt x="27" y="33"/>
                    <a:pt x="26" y="30"/>
                  </a:cubicBezTo>
                  <a:cubicBezTo>
                    <a:pt x="25" y="25"/>
                    <a:pt x="29" y="23"/>
                    <a:pt x="31" y="19"/>
                  </a:cubicBezTo>
                  <a:cubicBezTo>
                    <a:pt x="36" y="11"/>
                    <a:pt x="29" y="7"/>
                    <a:pt x="25" y="0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4" name="Freeform 747">
              <a:extLst>
                <a:ext uri="{FF2B5EF4-FFF2-40B4-BE49-F238E27FC236}">
                  <a16:creationId xmlns:a16="http://schemas.microsoft.com/office/drawing/2014/main" id="{48A4C112-33F1-4273-B1CC-113BA01C8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242"/>
              <a:ext cx="190" cy="144"/>
            </a:xfrm>
            <a:custGeom>
              <a:avLst/>
              <a:gdLst>
                <a:gd name="T0" fmla="*/ 874 w 87"/>
                <a:gd name="T1" fmla="*/ 290 h 66"/>
                <a:gd name="T2" fmla="*/ 773 w 87"/>
                <a:gd name="T3" fmla="*/ 310 h 66"/>
                <a:gd name="T4" fmla="*/ 657 w 87"/>
                <a:gd name="T5" fmla="*/ 262 h 66"/>
                <a:gd name="T6" fmla="*/ 439 w 87"/>
                <a:gd name="T7" fmla="*/ 148 h 66"/>
                <a:gd name="T8" fmla="*/ 186 w 87"/>
                <a:gd name="T9" fmla="*/ 61 h 66"/>
                <a:gd name="T10" fmla="*/ 0 w 87"/>
                <a:gd name="T11" fmla="*/ 0 h 66"/>
                <a:gd name="T12" fmla="*/ 363 w 87"/>
                <a:gd name="T13" fmla="*/ 218 h 66"/>
                <a:gd name="T14" fmla="*/ 616 w 87"/>
                <a:gd name="T15" fmla="*/ 334 h 66"/>
                <a:gd name="T16" fmla="*/ 721 w 87"/>
                <a:gd name="T17" fmla="*/ 423 h 66"/>
                <a:gd name="T18" fmla="*/ 758 w 87"/>
                <a:gd name="T19" fmla="*/ 528 h 66"/>
                <a:gd name="T20" fmla="*/ 887 w 87"/>
                <a:gd name="T21" fmla="*/ 685 h 66"/>
                <a:gd name="T22" fmla="*/ 834 w 87"/>
                <a:gd name="T23" fmla="*/ 439 h 66"/>
                <a:gd name="T24" fmla="*/ 854 w 87"/>
                <a:gd name="T25" fmla="*/ 351 h 66"/>
                <a:gd name="T26" fmla="*/ 863 w 87"/>
                <a:gd name="T27" fmla="*/ 281 h 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7" h="66">
                  <a:moveTo>
                    <a:pt x="84" y="28"/>
                  </a:moveTo>
                  <a:cubicBezTo>
                    <a:pt x="80" y="27"/>
                    <a:pt x="78" y="30"/>
                    <a:pt x="74" y="30"/>
                  </a:cubicBezTo>
                  <a:cubicBezTo>
                    <a:pt x="70" y="30"/>
                    <a:pt x="66" y="27"/>
                    <a:pt x="63" y="25"/>
                  </a:cubicBezTo>
                  <a:cubicBezTo>
                    <a:pt x="55" y="22"/>
                    <a:pt x="49" y="17"/>
                    <a:pt x="42" y="14"/>
                  </a:cubicBezTo>
                  <a:cubicBezTo>
                    <a:pt x="34" y="10"/>
                    <a:pt x="27" y="6"/>
                    <a:pt x="18" y="6"/>
                  </a:cubicBezTo>
                  <a:cubicBezTo>
                    <a:pt x="11" y="5"/>
                    <a:pt x="6" y="3"/>
                    <a:pt x="0" y="0"/>
                  </a:cubicBezTo>
                  <a:cubicBezTo>
                    <a:pt x="13" y="4"/>
                    <a:pt x="23" y="15"/>
                    <a:pt x="35" y="21"/>
                  </a:cubicBezTo>
                  <a:cubicBezTo>
                    <a:pt x="44" y="25"/>
                    <a:pt x="52" y="26"/>
                    <a:pt x="59" y="32"/>
                  </a:cubicBezTo>
                  <a:cubicBezTo>
                    <a:pt x="62" y="35"/>
                    <a:pt x="67" y="37"/>
                    <a:pt x="69" y="41"/>
                  </a:cubicBezTo>
                  <a:cubicBezTo>
                    <a:pt x="71" y="44"/>
                    <a:pt x="71" y="48"/>
                    <a:pt x="73" y="51"/>
                  </a:cubicBezTo>
                  <a:cubicBezTo>
                    <a:pt x="75" y="53"/>
                    <a:pt x="82" y="66"/>
                    <a:pt x="85" y="66"/>
                  </a:cubicBezTo>
                  <a:cubicBezTo>
                    <a:pt x="87" y="58"/>
                    <a:pt x="81" y="50"/>
                    <a:pt x="80" y="42"/>
                  </a:cubicBezTo>
                  <a:cubicBezTo>
                    <a:pt x="80" y="38"/>
                    <a:pt x="80" y="37"/>
                    <a:pt x="82" y="34"/>
                  </a:cubicBezTo>
                  <a:cubicBezTo>
                    <a:pt x="83" y="32"/>
                    <a:pt x="84" y="29"/>
                    <a:pt x="83" y="27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5" name="Freeform 748">
              <a:extLst>
                <a:ext uri="{FF2B5EF4-FFF2-40B4-BE49-F238E27FC236}">
                  <a16:creationId xmlns:a16="http://schemas.microsoft.com/office/drawing/2014/main" id="{0DC7032C-1646-4C21-9926-F876B033C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2246"/>
              <a:ext cx="183" cy="140"/>
            </a:xfrm>
            <a:custGeom>
              <a:avLst/>
              <a:gdLst>
                <a:gd name="T0" fmla="*/ 0 w 84"/>
                <a:gd name="T1" fmla="*/ 346 h 64"/>
                <a:gd name="T2" fmla="*/ 166 w 84"/>
                <a:gd name="T3" fmla="*/ 669 h 64"/>
                <a:gd name="T4" fmla="*/ 133 w 84"/>
                <a:gd name="T5" fmla="*/ 451 h 64"/>
                <a:gd name="T6" fmla="*/ 333 w 84"/>
                <a:gd name="T7" fmla="*/ 254 h 64"/>
                <a:gd name="T8" fmla="*/ 869 w 84"/>
                <a:gd name="T9" fmla="*/ 149 h 64"/>
                <a:gd name="T10" fmla="*/ 797 w 84"/>
                <a:gd name="T11" fmla="*/ 44 h 64"/>
                <a:gd name="T12" fmla="*/ 684 w 84"/>
                <a:gd name="T13" fmla="*/ 9 h 64"/>
                <a:gd name="T14" fmla="*/ 455 w 84"/>
                <a:gd name="T15" fmla="*/ 44 h 64"/>
                <a:gd name="T16" fmla="*/ 237 w 84"/>
                <a:gd name="T17" fmla="*/ 168 h 64"/>
                <a:gd name="T18" fmla="*/ 72 w 84"/>
                <a:gd name="T19" fmla="*/ 326 h 64"/>
                <a:gd name="T20" fmla="*/ 33 w 84"/>
                <a:gd name="T21" fmla="*/ 354 h 64"/>
                <a:gd name="T22" fmla="*/ 20 w 84"/>
                <a:gd name="T23" fmla="*/ 346 h 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64">
                  <a:moveTo>
                    <a:pt x="0" y="33"/>
                  </a:moveTo>
                  <a:cubicBezTo>
                    <a:pt x="1" y="45"/>
                    <a:pt x="14" y="51"/>
                    <a:pt x="16" y="64"/>
                  </a:cubicBezTo>
                  <a:cubicBezTo>
                    <a:pt x="15" y="58"/>
                    <a:pt x="11" y="48"/>
                    <a:pt x="13" y="43"/>
                  </a:cubicBezTo>
                  <a:cubicBezTo>
                    <a:pt x="16" y="35"/>
                    <a:pt x="25" y="27"/>
                    <a:pt x="32" y="24"/>
                  </a:cubicBezTo>
                  <a:cubicBezTo>
                    <a:pt x="46" y="17"/>
                    <a:pt x="69" y="4"/>
                    <a:pt x="84" y="14"/>
                  </a:cubicBezTo>
                  <a:cubicBezTo>
                    <a:pt x="82" y="11"/>
                    <a:pt x="79" y="6"/>
                    <a:pt x="77" y="4"/>
                  </a:cubicBezTo>
                  <a:cubicBezTo>
                    <a:pt x="74" y="1"/>
                    <a:pt x="70" y="1"/>
                    <a:pt x="66" y="1"/>
                  </a:cubicBezTo>
                  <a:cubicBezTo>
                    <a:pt x="59" y="0"/>
                    <a:pt x="50" y="0"/>
                    <a:pt x="44" y="4"/>
                  </a:cubicBezTo>
                  <a:cubicBezTo>
                    <a:pt x="37" y="9"/>
                    <a:pt x="30" y="12"/>
                    <a:pt x="23" y="16"/>
                  </a:cubicBezTo>
                  <a:cubicBezTo>
                    <a:pt x="17" y="20"/>
                    <a:pt x="12" y="26"/>
                    <a:pt x="7" y="31"/>
                  </a:cubicBezTo>
                  <a:cubicBezTo>
                    <a:pt x="6" y="32"/>
                    <a:pt x="5" y="33"/>
                    <a:pt x="3" y="34"/>
                  </a:cubicBezTo>
                  <a:cubicBezTo>
                    <a:pt x="2" y="34"/>
                    <a:pt x="3" y="34"/>
                    <a:pt x="2" y="33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6" name="Freeform 749">
              <a:extLst>
                <a:ext uri="{FF2B5EF4-FFF2-40B4-BE49-F238E27FC236}">
                  <a16:creationId xmlns:a16="http://schemas.microsoft.com/office/drawing/2014/main" id="{7C61BB56-AD40-4C39-9E04-B8C63DE47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734"/>
              <a:ext cx="286" cy="442"/>
            </a:xfrm>
            <a:custGeom>
              <a:avLst/>
              <a:gdLst>
                <a:gd name="T0" fmla="*/ 20 w 131"/>
                <a:gd name="T1" fmla="*/ 1298 h 202"/>
                <a:gd name="T2" fmla="*/ 196 w 131"/>
                <a:gd name="T3" fmla="*/ 1551 h 202"/>
                <a:gd name="T4" fmla="*/ 362 w 131"/>
                <a:gd name="T5" fmla="*/ 1761 h 202"/>
                <a:gd name="T6" fmla="*/ 624 w 131"/>
                <a:gd name="T7" fmla="*/ 1991 h 202"/>
                <a:gd name="T8" fmla="*/ 1205 w 131"/>
                <a:gd name="T9" fmla="*/ 1877 h 202"/>
                <a:gd name="T10" fmla="*/ 1258 w 131"/>
                <a:gd name="T11" fmla="*/ 1298 h 202"/>
                <a:gd name="T12" fmla="*/ 1282 w 131"/>
                <a:gd name="T13" fmla="*/ 1182 h 202"/>
                <a:gd name="T14" fmla="*/ 1354 w 131"/>
                <a:gd name="T15" fmla="*/ 1068 h 202"/>
                <a:gd name="T16" fmla="*/ 1229 w 131"/>
                <a:gd name="T17" fmla="*/ 858 h 202"/>
                <a:gd name="T18" fmla="*/ 1268 w 131"/>
                <a:gd name="T19" fmla="*/ 661 h 202"/>
                <a:gd name="T20" fmla="*/ 1216 w 131"/>
                <a:gd name="T21" fmla="*/ 503 h 202"/>
                <a:gd name="T22" fmla="*/ 1092 w 131"/>
                <a:gd name="T23" fmla="*/ 44 h 202"/>
                <a:gd name="T24" fmla="*/ 978 w 131"/>
                <a:gd name="T25" fmla="*/ 116 h 202"/>
                <a:gd name="T26" fmla="*/ 1063 w 131"/>
                <a:gd name="T27" fmla="*/ 379 h 202"/>
                <a:gd name="T28" fmla="*/ 1092 w 131"/>
                <a:gd name="T29" fmla="*/ 637 h 202"/>
                <a:gd name="T30" fmla="*/ 948 w 131"/>
                <a:gd name="T31" fmla="*/ 847 h 202"/>
                <a:gd name="T32" fmla="*/ 1083 w 131"/>
                <a:gd name="T33" fmla="*/ 1059 h 202"/>
                <a:gd name="T34" fmla="*/ 1052 w 131"/>
                <a:gd name="T35" fmla="*/ 1289 h 202"/>
                <a:gd name="T36" fmla="*/ 906 w 131"/>
                <a:gd name="T37" fmla="*/ 1906 h 202"/>
                <a:gd name="T38" fmla="*/ 310 w 131"/>
                <a:gd name="T39" fmla="*/ 1527 h 202"/>
                <a:gd name="T40" fmla="*/ 196 w 131"/>
                <a:gd name="T41" fmla="*/ 1374 h 202"/>
                <a:gd name="T42" fmla="*/ 44 w 131"/>
                <a:gd name="T43" fmla="*/ 1278 h 20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1" h="202">
                  <a:moveTo>
                    <a:pt x="2" y="124"/>
                  </a:moveTo>
                  <a:cubicBezTo>
                    <a:pt x="0" y="132"/>
                    <a:pt x="14" y="142"/>
                    <a:pt x="19" y="148"/>
                  </a:cubicBezTo>
                  <a:cubicBezTo>
                    <a:pt x="24" y="155"/>
                    <a:pt x="30" y="162"/>
                    <a:pt x="35" y="168"/>
                  </a:cubicBezTo>
                  <a:cubicBezTo>
                    <a:pt x="43" y="177"/>
                    <a:pt x="50" y="184"/>
                    <a:pt x="60" y="190"/>
                  </a:cubicBezTo>
                  <a:cubicBezTo>
                    <a:pt x="77" y="202"/>
                    <a:pt x="105" y="199"/>
                    <a:pt x="116" y="179"/>
                  </a:cubicBezTo>
                  <a:cubicBezTo>
                    <a:pt x="127" y="162"/>
                    <a:pt x="121" y="143"/>
                    <a:pt x="121" y="124"/>
                  </a:cubicBezTo>
                  <a:cubicBezTo>
                    <a:pt x="122" y="120"/>
                    <a:pt x="122" y="116"/>
                    <a:pt x="123" y="113"/>
                  </a:cubicBezTo>
                  <a:cubicBezTo>
                    <a:pt x="125" y="109"/>
                    <a:pt x="129" y="106"/>
                    <a:pt x="130" y="102"/>
                  </a:cubicBezTo>
                  <a:cubicBezTo>
                    <a:pt x="131" y="94"/>
                    <a:pt x="119" y="91"/>
                    <a:pt x="118" y="82"/>
                  </a:cubicBezTo>
                  <a:cubicBezTo>
                    <a:pt x="117" y="74"/>
                    <a:pt x="119" y="70"/>
                    <a:pt x="122" y="63"/>
                  </a:cubicBezTo>
                  <a:cubicBezTo>
                    <a:pt x="124" y="56"/>
                    <a:pt x="122" y="55"/>
                    <a:pt x="117" y="48"/>
                  </a:cubicBezTo>
                  <a:cubicBezTo>
                    <a:pt x="110" y="40"/>
                    <a:pt x="97" y="15"/>
                    <a:pt x="105" y="4"/>
                  </a:cubicBezTo>
                  <a:cubicBezTo>
                    <a:pt x="99" y="0"/>
                    <a:pt x="94" y="4"/>
                    <a:pt x="94" y="11"/>
                  </a:cubicBezTo>
                  <a:cubicBezTo>
                    <a:pt x="93" y="18"/>
                    <a:pt x="100" y="28"/>
                    <a:pt x="102" y="36"/>
                  </a:cubicBezTo>
                  <a:cubicBezTo>
                    <a:pt x="104" y="42"/>
                    <a:pt x="109" y="53"/>
                    <a:pt x="105" y="61"/>
                  </a:cubicBezTo>
                  <a:cubicBezTo>
                    <a:pt x="101" y="69"/>
                    <a:pt x="93" y="71"/>
                    <a:pt x="91" y="81"/>
                  </a:cubicBezTo>
                  <a:cubicBezTo>
                    <a:pt x="89" y="93"/>
                    <a:pt x="98" y="93"/>
                    <a:pt x="104" y="101"/>
                  </a:cubicBezTo>
                  <a:cubicBezTo>
                    <a:pt x="109" y="109"/>
                    <a:pt x="103" y="115"/>
                    <a:pt x="101" y="123"/>
                  </a:cubicBezTo>
                  <a:cubicBezTo>
                    <a:pt x="98" y="141"/>
                    <a:pt x="119" y="182"/>
                    <a:pt x="87" y="182"/>
                  </a:cubicBezTo>
                  <a:cubicBezTo>
                    <a:pt x="67" y="183"/>
                    <a:pt x="42" y="161"/>
                    <a:pt x="30" y="146"/>
                  </a:cubicBezTo>
                  <a:cubicBezTo>
                    <a:pt x="26" y="141"/>
                    <a:pt x="24" y="134"/>
                    <a:pt x="19" y="131"/>
                  </a:cubicBezTo>
                  <a:cubicBezTo>
                    <a:pt x="14" y="127"/>
                    <a:pt x="9" y="125"/>
                    <a:pt x="4" y="122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7" name="Freeform 750">
              <a:extLst>
                <a:ext uri="{FF2B5EF4-FFF2-40B4-BE49-F238E27FC236}">
                  <a16:creationId xmlns:a16="http://schemas.microsoft.com/office/drawing/2014/main" id="{1DD386D0-E121-4DC9-AEF5-D72CE767D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2340"/>
              <a:ext cx="188" cy="313"/>
            </a:xfrm>
            <a:custGeom>
              <a:avLst/>
              <a:gdLst>
                <a:gd name="T0" fmla="*/ 61 w 86"/>
                <a:gd name="T1" fmla="*/ 0 h 143"/>
                <a:gd name="T2" fmla="*/ 249 w 86"/>
                <a:gd name="T3" fmla="*/ 201 h 143"/>
                <a:gd name="T4" fmla="*/ 415 w 86"/>
                <a:gd name="T5" fmla="*/ 370 h 143"/>
                <a:gd name="T6" fmla="*/ 431 w 86"/>
                <a:gd name="T7" fmla="*/ 460 h 143"/>
                <a:gd name="T8" fmla="*/ 531 w 86"/>
                <a:gd name="T9" fmla="*/ 565 h 143"/>
                <a:gd name="T10" fmla="*/ 765 w 86"/>
                <a:gd name="T11" fmla="*/ 689 h 143"/>
                <a:gd name="T12" fmla="*/ 837 w 86"/>
                <a:gd name="T13" fmla="*/ 1101 h 143"/>
                <a:gd name="T14" fmla="*/ 794 w 86"/>
                <a:gd name="T15" fmla="*/ 1331 h 143"/>
                <a:gd name="T16" fmla="*/ 846 w 86"/>
                <a:gd name="T17" fmla="*/ 1499 h 143"/>
                <a:gd name="T18" fmla="*/ 741 w 86"/>
                <a:gd name="T19" fmla="*/ 1077 h 143"/>
                <a:gd name="T20" fmla="*/ 730 w 86"/>
                <a:gd name="T21" fmla="*/ 871 h 143"/>
                <a:gd name="T22" fmla="*/ 448 w 86"/>
                <a:gd name="T23" fmla="*/ 786 h 143"/>
                <a:gd name="T24" fmla="*/ 282 w 86"/>
                <a:gd name="T25" fmla="*/ 589 h 143"/>
                <a:gd name="T26" fmla="*/ 282 w 86"/>
                <a:gd name="T27" fmla="*/ 379 h 143"/>
                <a:gd name="T28" fmla="*/ 125 w 86"/>
                <a:gd name="T29" fmla="*/ 254 h 143"/>
                <a:gd name="T30" fmla="*/ 72 w 86"/>
                <a:gd name="T31" fmla="*/ 20 h 1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6" h="143">
                  <a:moveTo>
                    <a:pt x="6" y="0"/>
                  </a:moveTo>
                  <a:cubicBezTo>
                    <a:pt x="0" y="10"/>
                    <a:pt x="18" y="17"/>
                    <a:pt x="24" y="19"/>
                  </a:cubicBezTo>
                  <a:cubicBezTo>
                    <a:pt x="30" y="22"/>
                    <a:pt x="38" y="28"/>
                    <a:pt x="40" y="35"/>
                  </a:cubicBezTo>
                  <a:cubicBezTo>
                    <a:pt x="41" y="38"/>
                    <a:pt x="39" y="41"/>
                    <a:pt x="41" y="44"/>
                  </a:cubicBezTo>
                  <a:cubicBezTo>
                    <a:pt x="43" y="48"/>
                    <a:pt x="47" y="52"/>
                    <a:pt x="51" y="54"/>
                  </a:cubicBezTo>
                  <a:cubicBezTo>
                    <a:pt x="58" y="60"/>
                    <a:pt x="67" y="61"/>
                    <a:pt x="73" y="66"/>
                  </a:cubicBezTo>
                  <a:cubicBezTo>
                    <a:pt x="86" y="77"/>
                    <a:pt x="84" y="91"/>
                    <a:pt x="80" y="105"/>
                  </a:cubicBezTo>
                  <a:cubicBezTo>
                    <a:pt x="78" y="112"/>
                    <a:pt x="75" y="120"/>
                    <a:pt x="76" y="127"/>
                  </a:cubicBezTo>
                  <a:cubicBezTo>
                    <a:pt x="77" y="132"/>
                    <a:pt x="82" y="137"/>
                    <a:pt x="81" y="143"/>
                  </a:cubicBezTo>
                  <a:cubicBezTo>
                    <a:pt x="72" y="131"/>
                    <a:pt x="69" y="118"/>
                    <a:pt x="71" y="103"/>
                  </a:cubicBezTo>
                  <a:cubicBezTo>
                    <a:pt x="72" y="96"/>
                    <a:pt x="75" y="89"/>
                    <a:pt x="70" y="83"/>
                  </a:cubicBezTo>
                  <a:cubicBezTo>
                    <a:pt x="64" y="75"/>
                    <a:pt x="51" y="78"/>
                    <a:pt x="43" y="75"/>
                  </a:cubicBezTo>
                  <a:cubicBezTo>
                    <a:pt x="34" y="71"/>
                    <a:pt x="29" y="66"/>
                    <a:pt x="27" y="56"/>
                  </a:cubicBezTo>
                  <a:cubicBezTo>
                    <a:pt x="26" y="50"/>
                    <a:pt x="30" y="41"/>
                    <a:pt x="27" y="36"/>
                  </a:cubicBezTo>
                  <a:cubicBezTo>
                    <a:pt x="25" y="30"/>
                    <a:pt x="16" y="29"/>
                    <a:pt x="12" y="24"/>
                  </a:cubicBezTo>
                  <a:cubicBezTo>
                    <a:pt x="8" y="19"/>
                    <a:pt x="4" y="8"/>
                    <a:pt x="7" y="2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8" name="Freeform 751">
              <a:extLst>
                <a:ext uri="{FF2B5EF4-FFF2-40B4-BE49-F238E27FC236}">
                  <a16:creationId xmlns:a16="http://schemas.microsoft.com/office/drawing/2014/main" id="{51D04A33-4542-4460-9194-2F46CD84A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2542"/>
              <a:ext cx="250" cy="415"/>
            </a:xfrm>
            <a:custGeom>
              <a:avLst/>
              <a:gdLst>
                <a:gd name="T0" fmla="*/ 0 w 114"/>
                <a:gd name="T1" fmla="*/ 0 h 190"/>
                <a:gd name="T2" fmla="*/ 504 w 114"/>
                <a:gd name="T3" fmla="*/ 378 h 190"/>
                <a:gd name="T4" fmla="*/ 886 w 114"/>
                <a:gd name="T5" fmla="*/ 939 h 190"/>
                <a:gd name="T6" fmla="*/ 1044 w 114"/>
                <a:gd name="T7" fmla="*/ 1564 h 190"/>
                <a:gd name="T8" fmla="*/ 1202 w 114"/>
                <a:gd name="T9" fmla="*/ 1979 h 190"/>
                <a:gd name="T10" fmla="*/ 1000 w 114"/>
                <a:gd name="T11" fmla="*/ 1575 h 190"/>
                <a:gd name="T12" fmla="*/ 842 w 114"/>
                <a:gd name="T13" fmla="*/ 1188 h 190"/>
                <a:gd name="T14" fmla="*/ 726 w 114"/>
                <a:gd name="T15" fmla="*/ 968 h 190"/>
                <a:gd name="T16" fmla="*/ 539 w 114"/>
                <a:gd name="T17" fmla="*/ 758 h 190"/>
                <a:gd name="T18" fmla="*/ 265 w 114"/>
                <a:gd name="T19" fmla="*/ 354 h 190"/>
                <a:gd name="T20" fmla="*/ 64 w 114"/>
                <a:gd name="T21" fmla="*/ 72 h 1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4" h="190">
                  <a:moveTo>
                    <a:pt x="0" y="0"/>
                  </a:moveTo>
                  <a:cubicBezTo>
                    <a:pt x="14" y="14"/>
                    <a:pt x="32" y="24"/>
                    <a:pt x="48" y="36"/>
                  </a:cubicBezTo>
                  <a:cubicBezTo>
                    <a:pt x="66" y="51"/>
                    <a:pt x="78" y="68"/>
                    <a:pt x="84" y="90"/>
                  </a:cubicBezTo>
                  <a:cubicBezTo>
                    <a:pt x="89" y="110"/>
                    <a:pt x="93" y="130"/>
                    <a:pt x="99" y="150"/>
                  </a:cubicBezTo>
                  <a:cubicBezTo>
                    <a:pt x="103" y="164"/>
                    <a:pt x="105" y="179"/>
                    <a:pt x="114" y="190"/>
                  </a:cubicBezTo>
                  <a:cubicBezTo>
                    <a:pt x="104" y="181"/>
                    <a:pt x="100" y="163"/>
                    <a:pt x="95" y="151"/>
                  </a:cubicBezTo>
                  <a:cubicBezTo>
                    <a:pt x="90" y="139"/>
                    <a:pt x="85" y="126"/>
                    <a:pt x="80" y="114"/>
                  </a:cubicBezTo>
                  <a:cubicBezTo>
                    <a:pt x="77" y="107"/>
                    <a:pt x="73" y="99"/>
                    <a:pt x="69" y="93"/>
                  </a:cubicBezTo>
                  <a:cubicBezTo>
                    <a:pt x="64" y="86"/>
                    <a:pt x="56" y="80"/>
                    <a:pt x="51" y="73"/>
                  </a:cubicBezTo>
                  <a:cubicBezTo>
                    <a:pt x="42" y="61"/>
                    <a:pt x="34" y="47"/>
                    <a:pt x="25" y="34"/>
                  </a:cubicBezTo>
                  <a:cubicBezTo>
                    <a:pt x="19" y="25"/>
                    <a:pt x="11" y="17"/>
                    <a:pt x="6" y="7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9" name="Freeform 752">
              <a:extLst>
                <a:ext uri="{FF2B5EF4-FFF2-40B4-BE49-F238E27FC236}">
                  <a16:creationId xmlns:a16="http://schemas.microsoft.com/office/drawing/2014/main" id="{8E003B48-71FF-4664-9A40-786528AF2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614"/>
              <a:ext cx="79" cy="116"/>
            </a:xfrm>
            <a:custGeom>
              <a:avLst/>
              <a:gdLst>
                <a:gd name="T0" fmla="*/ 0 w 36"/>
                <a:gd name="T1" fmla="*/ 0 h 53"/>
                <a:gd name="T2" fmla="*/ 255 w 36"/>
                <a:gd name="T3" fmla="*/ 254 h 53"/>
                <a:gd name="T4" fmla="*/ 380 w 36"/>
                <a:gd name="T5" fmla="*/ 556 h 53"/>
                <a:gd name="T6" fmla="*/ 20 w 36"/>
                <a:gd name="T7" fmla="*/ 6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53">
                  <a:moveTo>
                    <a:pt x="0" y="0"/>
                  </a:moveTo>
                  <a:cubicBezTo>
                    <a:pt x="6" y="10"/>
                    <a:pt x="18" y="14"/>
                    <a:pt x="24" y="24"/>
                  </a:cubicBezTo>
                  <a:cubicBezTo>
                    <a:pt x="30" y="33"/>
                    <a:pt x="33" y="42"/>
                    <a:pt x="36" y="53"/>
                  </a:cubicBezTo>
                  <a:cubicBezTo>
                    <a:pt x="26" y="33"/>
                    <a:pt x="18" y="20"/>
                    <a:pt x="2" y="6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0" name="Freeform 753">
              <a:extLst>
                <a:ext uri="{FF2B5EF4-FFF2-40B4-BE49-F238E27FC236}">
                  <a16:creationId xmlns:a16="http://schemas.microsoft.com/office/drawing/2014/main" id="{94178B74-44A9-45CF-BFE8-D35FB1C99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2402"/>
              <a:ext cx="85" cy="103"/>
            </a:xfrm>
            <a:custGeom>
              <a:avLst/>
              <a:gdLst>
                <a:gd name="T0" fmla="*/ 9 w 39"/>
                <a:gd name="T1" fmla="*/ 0 h 47"/>
                <a:gd name="T2" fmla="*/ 81 w 39"/>
                <a:gd name="T3" fmla="*/ 370 h 47"/>
                <a:gd name="T4" fmla="*/ 403 w 39"/>
                <a:gd name="T5" fmla="*/ 484 h 47"/>
                <a:gd name="T6" fmla="*/ 113 w 39"/>
                <a:gd name="T7" fmla="*/ 307 h 47"/>
                <a:gd name="T8" fmla="*/ 33 w 39"/>
                <a:gd name="T9" fmla="*/ 2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7">
                  <a:moveTo>
                    <a:pt x="1" y="0"/>
                  </a:moveTo>
                  <a:cubicBezTo>
                    <a:pt x="11" y="11"/>
                    <a:pt x="0" y="24"/>
                    <a:pt x="8" y="35"/>
                  </a:cubicBezTo>
                  <a:cubicBezTo>
                    <a:pt x="13" y="44"/>
                    <a:pt x="30" y="47"/>
                    <a:pt x="39" y="46"/>
                  </a:cubicBezTo>
                  <a:cubicBezTo>
                    <a:pt x="31" y="44"/>
                    <a:pt x="14" y="39"/>
                    <a:pt x="11" y="29"/>
                  </a:cubicBezTo>
                  <a:cubicBezTo>
                    <a:pt x="8" y="22"/>
                    <a:pt x="14" y="4"/>
                    <a:pt x="3" y="2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1" name="Freeform 754">
              <a:extLst>
                <a:ext uri="{FF2B5EF4-FFF2-40B4-BE49-F238E27FC236}">
                  <a16:creationId xmlns:a16="http://schemas.microsoft.com/office/drawing/2014/main" id="{D6F23E4A-17E8-4A9C-ABFE-B9EB72134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2903"/>
              <a:ext cx="57" cy="96"/>
            </a:xfrm>
            <a:custGeom>
              <a:avLst/>
              <a:gdLst>
                <a:gd name="T0" fmla="*/ 105 w 26"/>
                <a:gd name="T1" fmla="*/ 9 h 44"/>
                <a:gd name="T2" fmla="*/ 189 w 26"/>
                <a:gd name="T3" fmla="*/ 238 h 44"/>
                <a:gd name="T4" fmla="*/ 169 w 26"/>
                <a:gd name="T5" fmla="*/ 456 h 44"/>
                <a:gd name="T6" fmla="*/ 241 w 26"/>
                <a:gd name="T7" fmla="*/ 218 h 44"/>
                <a:gd name="T8" fmla="*/ 116 w 26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4">
                  <a:moveTo>
                    <a:pt x="10" y="1"/>
                  </a:moveTo>
                  <a:cubicBezTo>
                    <a:pt x="0" y="6"/>
                    <a:pt x="16" y="19"/>
                    <a:pt x="18" y="23"/>
                  </a:cubicBezTo>
                  <a:cubicBezTo>
                    <a:pt x="24" y="32"/>
                    <a:pt x="15" y="35"/>
                    <a:pt x="16" y="44"/>
                  </a:cubicBezTo>
                  <a:cubicBezTo>
                    <a:pt x="15" y="37"/>
                    <a:pt x="26" y="30"/>
                    <a:pt x="23" y="21"/>
                  </a:cubicBezTo>
                  <a:cubicBezTo>
                    <a:pt x="20" y="14"/>
                    <a:pt x="6" y="9"/>
                    <a:pt x="11" y="0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2" name="Freeform 755">
              <a:extLst>
                <a:ext uri="{FF2B5EF4-FFF2-40B4-BE49-F238E27FC236}">
                  <a16:creationId xmlns:a16="http://schemas.microsoft.com/office/drawing/2014/main" id="{83A737A5-D358-49D0-88E6-8EB28EDB5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3012"/>
              <a:ext cx="63" cy="70"/>
            </a:xfrm>
            <a:custGeom>
              <a:avLst/>
              <a:gdLst>
                <a:gd name="T0" fmla="*/ 0 w 29"/>
                <a:gd name="T1" fmla="*/ 0 h 32"/>
                <a:gd name="T2" fmla="*/ 298 w 29"/>
                <a:gd name="T3" fmla="*/ 335 h 32"/>
                <a:gd name="T4" fmla="*/ 141 w 29"/>
                <a:gd name="T5" fmla="*/ 105 h 32"/>
                <a:gd name="T6" fmla="*/ 33 w 29"/>
                <a:gd name="T7" fmla="*/ 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2">
                  <a:moveTo>
                    <a:pt x="0" y="0"/>
                  </a:moveTo>
                  <a:cubicBezTo>
                    <a:pt x="15" y="2"/>
                    <a:pt x="23" y="20"/>
                    <a:pt x="29" y="32"/>
                  </a:cubicBezTo>
                  <a:cubicBezTo>
                    <a:pt x="24" y="25"/>
                    <a:pt x="19" y="17"/>
                    <a:pt x="14" y="10"/>
                  </a:cubicBezTo>
                  <a:cubicBezTo>
                    <a:pt x="11" y="6"/>
                    <a:pt x="5" y="5"/>
                    <a:pt x="3" y="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3" name="Freeform 756">
              <a:extLst>
                <a:ext uri="{FF2B5EF4-FFF2-40B4-BE49-F238E27FC236}">
                  <a16:creationId xmlns:a16="http://schemas.microsoft.com/office/drawing/2014/main" id="{7FEB7B62-54E5-4D43-8B3E-62E9C28C7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301"/>
              <a:ext cx="35" cy="46"/>
            </a:xfrm>
            <a:custGeom>
              <a:avLst/>
              <a:gdLst>
                <a:gd name="T0" fmla="*/ 158 w 16"/>
                <a:gd name="T1" fmla="*/ 53 h 21"/>
                <a:gd name="T2" fmla="*/ 149 w 16"/>
                <a:gd name="T3" fmla="*/ 221 h 21"/>
                <a:gd name="T4" fmla="*/ 96 w 16"/>
                <a:gd name="T5" fmla="*/ 85 h 21"/>
                <a:gd name="T6" fmla="*/ 0 w 16"/>
                <a:gd name="T7" fmla="*/ 0 h 21"/>
                <a:gd name="T8" fmla="*/ 168 w 16"/>
                <a:gd name="T9" fmla="*/ 8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15" y="5"/>
                  </a:moveTo>
                  <a:cubicBezTo>
                    <a:pt x="14" y="10"/>
                    <a:pt x="16" y="17"/>
                    <a:pt x="14" y="21"/>
                  </a:cubicBezTo>
                  <a:cubicBezTo>
                    <a:pt x="11" y="18"/>
                    <a:pt x="11" y="12"/>
                    <a:pt x="9" y="8"/>
                  </a:cubicBezTo>
                  <a:cubicBezTo>
                    <a:pt x="7" y="5"/>
                    <a:pt x="3" y="3"/>
                    <a:pt x="0" y="0"/>
                  </a:cubicBezTo>
                  <a:cubicBezTo>
                    <a:pt x="3" y="4"/>
                    <a:pt x="11" y="12"/>
                    <a:pt x="16" y="8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4" name="Freeform 757">
              <a:extLst>
                <a:ext uri="{FF2B5EF4-FFF2-40B4-BE49-F238E27FC236}">
                  <a16:creationId xmlns:a16="http://schemas.microsoft.com/office/drawing/2014/main" id="{0AADF9A0-8C40-4DAB-9CE0-2C82C85AB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301"/>
              <a:ext cx="38" cy="59"/>
            </a:xfrm>
            <a:custGeom>
              <a:avLst/>
              <a:gdLst>
                <a:gd name="T0" fmla="*/ 0 w 17"/>
                <a:gd name="T1" fmla="*/ 125 h 27"/>
                <a:gd name="T2" fmla="*/ 89 w 17"/>
                <a:gd name="T3" fmla="*/ 282 h 27"/>
                <a:gd name="T4" fmla="*/ 190 w 17"/>
                <a:gd name="T5" fmla="*/ 0 h 27"/>
                <a:gd name="T6" fmla="*/ 0 w 17"/>
                <a:gd name="T7" fmla="*/ 11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7">
                  <a:moveTo>
                    <a:pt x="0" y="12"/>
                  </a:moveTo>
                  <a:cubicBezTo>
                    <a:pt x="0" y="18"/>
                    <a:pt x="5" y="23"/>
                    <a:pt x="8" y="27"/>
                  </a:cubicBezTo>
                  <a:cubicBezTo>
                    <a:pt x="4" y="18"/>
                    <a:pt x="8" y="5"/>
                    <a:pt x="17" y="0"/>
                  </a:cubicBezTo>
                  <a:cubicBezTo>
                    <a:pt x="10" y="1"/>
                    <a:pt x="5" y="7"/>
                    <a:pt x="0" y="11"/>
                  </a:cubicBezTo>
                </a:path>
              </a:pathLst>
            </a:custGeom>
            <a:solidFill>
              <a:srgbClr val="EA6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5" name="Freeform 758">
              <a:extLst>
                <a:ext uri="{FF2B5EF4-FFF2-40B4-BE49-F238E27FC236}">
                  <a16:creationId xmlns:a16="http://schemas.microsoft.com/office/drawing/2014/main" id="{355B2D55-C367-421E-93B2-A28A6021F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" y="2205"/>
              <a:ext cx="136" cy="46"/>
            </a:xfrm>
            <a:custGeom>
              <a:avLst/>
              <a:gdLst>
                <a:gd name="T0" fmla="*/ 0 w 62"/>
                <a:gd name="T1" fmla="*/ 210 h 21"/>
                <a:gd name="T2" fmla="*/ 169 w 62"/>
                <a:gd name="T3" fmla="*/ 116 h 21"/>
                <a:gd name="T4" fmla="*/ 254 w 62"/>
                <a:gd name="T5" fmla="*/ 9 h 21"/>
                <a:gd name="T6" fmla="*/ 327 w 62"/>
                <a:gd name="T7" fmla="*/ 61 h 21"/>
                <a:gd name="T8" fmla="*/ 443 w 62"/>
                <a:gd name="T9" fmla="*/ 96 h 21"/>
                <a:gd name="T10" fmla="*/ 654 w 62"/>
                <a:gd name="T11" fmla="*/ 177 h 21"/>
                <a:gd name="T12" fmla="*/ 432 w 62"/>
                <a:gd name="T13" fmla="*/ 134 h 21"/>
                <a:gd name="T14" fmla="*/ 274 w 62"/>
                <a:gd name="T15" fmla="*/ 96 h 21"/>
                <a:gd name="T16" fmla="*/ 33 w 62"/>
                <a:gd name="T17" fmla="*/ 202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21">
                  <a:moveTo>
                    <a:pt x="0" y="20"/>
                  </a:moveTo>
                  <a:cubicBezTo>
                    <a:pt x="6" y="21"/>
                    <a:pt x="13" y="16"/>
                    <a:pt x="16" y="11"/>
                  </a:cubicBezTo>
                  <a:cubicBezTo>
                    <a:pt x="19" y="6"/>
                    <a:pt x="17" y="0"/>
                    <a:pt x="24" y="1"/>
                  </a:cubicBezTo>
                  <a:cubicBezTo>
                    <a:pt x="26" y="2"/>
                    <a:pt x="29" y="5"/>
                    <a:pt x="31" y="6"/>
                  </a:cubicBezTo>
                  <a:cubicBezTo>
                    <a:pt x="35" y="7"/>
                    <a:pt x="38" y="8"/>
                    <a:pt x="42" y="9"/>
                  </a:cubicBezTo>
                  <a:cubicBezTo>
                    <a:pt x="49" y="11"/>
                    <a:pt x="56" y="14"/>
                    <a:pt x="62" y="17"/>
                  </a:cubicBezTo>
                  <a:cubicBezTo>
                    <a:pt x="55" y="17"/>
                    <a:pt x="48" y="14"/>
                    <a:pt x="41" y="13"/>
                  </a:cubicBezTo>
                  <a:cubicBezTo>
                    <a:pt x="37" y="12"/>
                    <a:pt x="29" y="8"/>
                    <a:pt x="26" y="9"/>
                  </a:cubicBezTo>
                  <a:cubicBezTo>
                    <a:pt x="17" y="10"/>
                    <a:pt x="14" y="20"/>
                    <a:pt x="3" y="19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6" name="Freeform 759">
              <a:extLst>
                <a:ext uri="{FF2B5EF4-FFF2-40B4-BE49-F238E27FC236}">
                  <a16:creationId xmlns:a16="http://schemas.microsoft.com/office/drawing/2014/main" id="{A8575C11-6342-4E25-A91C-0F64949EC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303"/>
              <a:ext cx="48" cy="55"/>
            </a:xfrm>
            <a:custGeom>
              <a:avLst/>
              <a:gdLst>
                <a:gd name="T0" fmla="*/ 218 w 22"/>
                <a:gd name="T1" fmla="*/ 0 h 25"/>
                <a:gd name="T2" fmla="*/ 166 w 22"/>
                <a:gd name="T3" fmla="*/ 44 h 25"/>
                <a:gd name="T4" fmla="*/ 105 w 22"/>
                <a:gd name="T5" fmla="*/ 73 h 25"/>
                <a:gd name="T6" fmla="*/ 33 w 22"/>
                <a:gd name="T7" fmla="*/ 141 h 25"/>
                <a:gd name="T8" fmla="*/ 81 w 22"/>
                <a:gd name="T9" fmla="*/ 150 h 25"/>
                <a:gd name="T10" fmla="*/ 148 w 22"/>
                <a:gd name="T11" fmla="*/ 178 h 25"/>
                <a:gd name="T12" fmla="*/ 229 w 22"/>
                <a:gd name="T13" fmla="*/ 266 h 25"/>
                <a:gd name="T14" fmla="*/ 177 w 22"/>
                <a:gd name="T15" fmla="*/ 213 h 25"/>
                <a:gd name="T16" fmla="*/ 124 w 22"/>
                <a:gd name="T17" fmla="*/ 161 h 25"/>
                <a:gd name="T18" fmla="*/ 61 w 22"/>
                <a:gd name="T19" fmla="*/ 106 h 25"/>
                <a:gd name="T20" fmla="*/ 157 w 22"/>
                <a:gd name="T21" fmla="*/ 73 h 25"/>
                <a:gd name="T22" fmla="*/ 209 w 22"/>
                <a:gd name="T23" fmla="*/ 9 h 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" h="25">
                  <a:moveTo>
                    <a:pt x="21" y="0"/>
                  </a:moveTo>
                  <a:cubicBezTo>
                    <a:pt x="20" y="0"/>
                    <a:pt x="18" y="3"/>
                    <a:pt x="16" y="4"/>
                  </a:cubicBezTo>
                  <a:cubicBezTo>
                    <a:pt x="14" y="6"/>
                    <a:pt x="12" y="7"/>
                    <a:pt x="10" y="7"/>
                  </a:cubicBezTo>
                  <a:cubicBezTo>
                    <a:pt x="7" y="8"/>
                    <a:pt x="0" y="9"/>
                    <a:pt x="3" y="13"/>
                  </a:cubicBezTo>
                  <a:cubicBezTo>
                    <a:pt x="4" y="14"/>
                    <a:pt x="7" y="14"/>
                    <a:pt x="8" y="14"/>
                  </a:cubicBezTo>
                  <a:cubicBezTo>
                    <a:pt x="10" y="15"/>
                    <a:pt x="12" y="16"/>
                    <a:pt x="14" y="17"/>
                  </a:cubicBezTo>
                  <a:cubicBezTo>
                    <a:pt x="17" y="19"/>
                    <a:pt x="19" y="23"/>
                    <a:pt x="22" y="25"/>
                  </a:cubicBezTo>
                  <a:cubicBezTo>
                    <a:pt x="21" y="22"/>
                    <a:pt x="19" y="21"/>
                    <a:pt x="17" y="20"/>
                  </a:cubicBezTo>
                  <a:cubicBezTo>
                    <a:pt x="15" y="18"/>
                    <a:pt x="14" y="16"/>
                    <a:pt x="12" y="15"/>
                  </a:cubicBezTo>
                  <a:cubicBezTo>
                    <a:pt x="11" y="13"/>
                    <a:pt x="7" y="12"/>
                    <a:pt x="6" y="10"/>
                  </a:cubicBezTo>
                  <a:cubicBezTo>
                    <a:pt x="9" y="8"/>
                    <a:pt x="12" y="9"/>
                    <a:pt x="15" y="7"/>
                  </a:cubicBezTo>
                  <a:cubicBezTo>
                    <a:pt x="17" y="6"/>
                    <a:pt x="18" y="3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7" name="Freeform 760">
              <a:extLst>
                <a:ext uri="{FF2B5EF4-FFF2-40B4-BE49-F238E27FC236}">
                  <a16:creationId xmlns:a16="http://schemas.microsoft.com/office/drawing/2014/main" id="{23941C22-A5CE-407A-A92E-C2F10AF70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211"/>
              <a:ext cx="21" cy="11"/>
            </a:xfrm>
            <a:custGeom>
              <a:avLst/>
              <a:gdLst>
                <a:gd name="T0" fmla="*/ 0 w 10"/>
                <a:gd name="T1" fmla="*/ 53 h 5"/>
                <a:gd name="T2" fmla="*/ 36 w 10"/>
                <a:gd name="T3" fmla="*/ 0 h 5"/>
                <a:gd name="T4" fmla="*/ 92 w 10"/>
                <a:gd name="T5" fmla="*/ 44 h 5"/>
                <a:gd name="T6" fmla="*/ 36 w 10"/>
                <a:gd name="T7" fmla="*/ 0 h 5"/>
                <a:gd name="T8" fmla="*/ 0 w 10"/>
                <a:gd name="T9" fmla="*/ 4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2" y="4"/>
                    <a:pt x="1" y="0"/>
                    <a:pt x="4" y="0"/>
                  </a:cubicBezTo>
                  <a:cubicBezTo>
                    <a:pt x="6" y="0"/>
                    <a:pt x="9" y="2"/>
                    <a:pt x="10" y="4"/>
                  </a:cubicBezTo>
                  <a:cubicBezTo>
                    <a:pt x="8" y="3"/>
                    <a:pt x="6" y="0"/>
                    <a:pt x="4" y="0"/>
                  </a:cubicBezTo>
                  <a:cubicBezTo>
                    <a:pt x="2" y="1"/>
                    <a:pt x="1" y="3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8" name="Freeform 761">
              <a:extLst>
                <a:ext uri="{FF2B5EF4-FFF2-40B4-BE49-F238E27FC236}">
                  <a16:creationId xmlns:a16="http://schemas.microsoft.com/office/drawing/2014/main" id="{9104025D-4EEB-4D3A-BF16-644EDEA7E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2651"/>
              <a:ext cx="20" cy="33"/>
            </a:xfrm>
            <a:custGeom>
              <a:avLst/>
              <a:gdLst>
                <a:gd name="T0" fmla="*/ 0 w 9"/>
                <a:gd name="T1" fmla="*/ 0 h 15"/>
                <a:gd name="T2" fmla="*/ 98 w 9"/>
                <a:gd name="T3" fmla="*/ 161 h 15"/>
                <a:gd name="T4" fmla="*/ 20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4" y="5"/>
                    <a:pt x="7" y="10"/>
                    <a:pt x="9" y="15"/>
                  </a:cubicBezTo>
                  <a:cubicBezTo>
                    <a:pt x="9" y="10"/>
                    <a:pt x="6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9" name="Freeform 762">
              <a:extLst>
                <a:ext uri="{FF2B5EF4-FFF2-40B4-BE49-F238E27FC236}">
                  <a16:creationId xmlns:a16="http://schemas.microsoft.com/office/drawing/2014/main" id="{EC929932-FF31-4F29-899F-8A577CD2A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095"/>
              <a:ext cx="92" cy="70"/>
            </a:xfrm>
            <a:custGeom>
              <a:avLst/>
              <a:gdLst>
                <a:gd name="T0" fmla="*/ 0 w 42"/>
                <a:gd name="T1" fmla="*/ 291 h 32"/>
                <a:gd name="T2" fmla="*/ 169 w 42"/>
                <a:gd name="T3" fmla="*/ 302 h 32"/>
                <a:gd name="T4" fmla="*/ 318 w 42"/>
                <a:gd name="T5" fmla="*/ 238 h 32"/>
                <a:gd name="T6" fmla="*/ 423 w 42"/>
                <a:gd name="T7" fmla="*/ 0 h 32"/>
                <a:gd name="T8" fmla="*/ 221 w 42"/>
                <a:gd name="T9" fmla="*/ 238 h 32"/>
                <a:gd name="T10" fmla="*/ 105 w 42"/>
                <a:gd name="T11" fmla="*/ 291 h 32"/>
                <a:gd name="T12" fmla="*/ 61 w 42"/>
                <a:gd name="T13" fmla="*/ 302 h 32"/>
                <a:gd name="T14" fmla="*/ 33 w 42"/>
                <a:gd name="T15" fmla="*/ 29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32">
                  <a:moveTo>
                    <a:pt x="0" y="28"/>
                  </a:moveTo>
                  <a:cubicBezTo>
                    <a:pt x="2" y="32"/>
                    <a:pt x="12" y="30"/>
                    <a:pt x="16" y="29"/>
                  </a:cubicBezTo>
                  <a:cubicBezTo>
                    <a:pt x="21" y="28"/>
                    <a:pt x="25" y="26"/>
                    <a:pt x="30" y="23"/>
                  </a:cubicBezTo>
                  <a:cubicBezTo>
                    <a:pt x="38" y="18"/>
                    <a:pt x="42" y="9"/>
                    <a:pt x="40" y="0"/>
                  </a:cubicBezTo>
                  <a:cubicBezTo>
                    <a:pt x="38" y="10"/>
                    <a:pt x="30" y="19"/>
                    <a:pt x="21" y="23"/>
                  </a:cubicBezTo>
                  <a:cubicBezTo>
                    <a:pt x="17" y="25"/>
                    <a:pt x="14" y="27"/>
                    <a:pt x="10" y="28"/>
                  </a:cubicBezTo>
                  <a:cubicBezTo>
                    <a:pt x="9" y="28"/>
                    <a:pt x="7" y="29"/>
                    <a:pt x="6" y="29"/>
                  </a:cubicBezTo>
                  <a:cubicBezTo>
                    <a:pt x="4" y="29"/>
                    <a:pt x="3" y="28"/>
                    <a:pt x="3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10" name="Oval 763">
              <a:extLst>
                <a:ext uri="{FF2B5EF4-FFF2-40B4-BE49-F238E27FC236}">
                  <a16:creationId xmlns:a16="http://schemas.microsoft.com/office/drawing/2014/main" id="{18AD9D57-6869-4D3B-B1B1-63C13987C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3" y="3075"/>
              <a:ext cx="7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11" name="Oval 764">
              <a:extLst>
                <a:ext uri="{FF2B5EF4-FFF2-40B4-BE49-F238E27FC236}">
                  <a16:creationId xmlns:a16="http://schemas.microsoft.com/office/drawing/2014/main" id="{C738CBB1-4D5B-4053-88D1-AD18BBE04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3" y="3062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12" name="Oval 765">
              <a:extLst>
                <a:ext uri="{FF2B5EF4-FFF2-40B4-BE49-F238E27FC236}">
                  <a16:creationId xmlns:a16="http://schemas.microsoft.com/office/drawing/2014/main" id="{9B666E49-880B-4951-9E6A-D928FA639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0" y="2968"/>
              <a:ext cx="11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13" name="Oval 766">
              <a:extLst>
                <a:ext uri="{FF2B5EF4-FFF2-40B4-BE49-F238E27FC236}">
                  <a16:creationId xmlns:a16="http://schemas.microsoft.com/office/drawing/2014/main" id="{0EF86420-F693-4211-A732-4CAEA2F2A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9" y="296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14" name="Oval 767">
              <a:extLst>
                <a:ext uri="{FF2B5EF4-FFF2-40B4-BE49-F238E27FC236}">
                  <a16:creationId xmlns:a16="http://schemas.microsoft.com/office/drawing/2014/main" id="{2EBA6109-72BC-4FA0-BA8B-E8D02870E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2" y="231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15" name="Oval 768">
              <a:extLst>
                <a:ext uri="{FF2B5EF4-FFF2-40B4-BE49-F238E27FC236}">
                  <a16:creationId xmlns:a16="http://schemas.microsoft.com/office/drawing/2014/main" id="{C7F1D57A-795B-4C94-A135-F325BEF5D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8" y="2334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16" name="Oval 769">
              <a:extLst>
                <a:ext uri="{FF2B5EF4-FFF2-40B4-BE49-F238E27FC236}">
                  <a16:creationId xmlns:a16="http://schemas.microsoft.com/office/drawing/2014/main" id="{4EE3BD97-CCD8-4669-AAB8-BE8F517ED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2321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17" name="Oval 770">
              <a:extLst>
                <a:ext uri="{FF2B5EF4-FFF2-40B4-BE49-F238E27FC236}">
                  <a16:creationId xmlns:a16="http://schemas.microsoft.com/office/drawing/2014/main" id="{5DB12072-6C18-4570-BE95-DD3DF9FA4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234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18" name="Oval 771">
              <a:extLst>
                <a:ext uri="{FF2B5EF4-FFF2-40B4-BE49-F238E27FC236}">
                  <a16:creationId xmlns:a16="http://schemas.microsoft.com/office/drawing/2014/main" id="{6EC921F6-192E-4C8A-A93F-BCD457D11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" y="2218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19" name="Oval 772">
              <a:extLst>
                <a:ext uri="{FF2B5EF4-FFF2-40B4-BE49-F238E27FC236}">
                  <a16:creationId xmlns:a16="http://schemas.microsoft.com/office/drawing/2014/main" id="{51362A24-6AFE-4F0A-89F8-3548D258D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4" y="2229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20" name="Oval 773">
              <a:extLst>
                <a:ext uri="{FF2B5EF4-FFF2-40B4-BE49-F238E27FC236}">
                  <a16:creationId xmlns:a16="http://schemas.microsoft.com/office/drawing/2014/main" id="{BE9C7AB6-CC79-47E3-804C-17EFEED81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7" y="2360"/>
              <a:ext cx="8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21" name="Oval 774">
              <a:extLst>
                <a:ext uri="{FF2B5EF4-FFF2-40B4-BE49-F238E27FC236}">
                  <a16:creationId xmlns:a16="http://schemas.microsoft.com/office/drawing/2014/main" id="{0A2C039B-9782-4658-8867-A0282B96A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2" y="2378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22" name="Oval 775">
              <a:extLst>
                <a:ext uri="{FF2B5EF4-FFF2-40B4-BE49-F238E27FC236}">
                  <a16:creationId xmlns:a16="http://schemas.microsoft.com/office/drawing/2014/main" id="{D8813B2A-B9FA-4CE2-969D-7F7C4B86A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2389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23" name="Freeform 776">
              <a:extLst>
                <a:ext uri="{FF2B5EF4-FFF2-40B4-BE49-F238E27FC236}">
                  <a16:creationId xmlns:a16="http://schemas.microsoft.com/office/drawing/2014/main" id="{29144741-2091-4F64-BF64-74F5612B2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" y="2421"/>
              <a:ext cx="96" cy="186"/>
            </a:xfrm>
            <a:custGeom>
              <a:avLst/>
              <a:gdLst>
                <a:gd name="T0" fmla="*/ 0 w 44"/>
                <a:gd name="T1" fmla="*/ 0 h 85"/>
                <a:gd name="T2" fmla="*/ 72 w 44"/>
                <a:gd name="T3" fmla="*/ 282 h 85"/>
                <a:gd name="T4" fmla="*/ 299 w 44"/>
                <a:gd name="T5" fmla="*/ 407 h 85"/>
                <a:gd name="T6" fmla="*/ 404 w 44"/>
                <a:gd name="T7" fmla="*/ 628 h 85"/>
                <a:gd name="T8" fmla="*/ 456 w 44"/>
                <a:gd name="T9" fmla="*/ 891 h 85"/>
                <a:gd name="T10" fmla="*/ 375 w 44"/>
                <a:gd name="T11" fmla="*/ 637 h 85"/>
                <a:gd name="T12" fmla="*/ 281 w 44"/>
                <a:gd name="T13" fmla="*/ 545 h 85"/>
                <a:gd name="T14" fmla="*/ 271 w 44"/>
                <a:gd name="T15" fmla="*/ 407 h 85"/>
                <a:gd name="T16" fmla="*/ 72 w 44"/>
                <a:gd name="T17" fmla="*/ 282 h 85"/>
                <a:gd name="T18" fmla="*/ 33 w 44"/>
                <a:gd name="T19" fmla="*/ 20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85">
                  <a:moveTo>
                    <a:pt x="0" y="0"/>
                  </a:moveTo>
                  <a:cubicBezTo>
                    <a:pt x="4" y="8"/>
                    <a:pt x="0" y="22"/>
                    <a:pt x="7" y="27"/>
                  </a:cubicBezTo>
                  <a:cubicBezTo>
                    <a:pt x="14" y="33"/>
                    <a:pt x="23" y="30"/>
                    <a:pt x="29" y="39"/>
                  </a:cubicBezTo>
                  <a:cubicBezTo>
                    <a:pt x="33" y="45"/>
                    <a:pt x="37" y="54"/>
                    <a:pt x="39" y="60"/>
                  </a:cubicBezTo>
                  <a:cubicBezTo>
                    <a:pt x="42" y="68"/>
                    <a:pt x="39" y="79"/>
                    <a:pt x="44" y="85"/>
                  </a:cubicBezTo>
                  <a:cubicBezTo>
                    <a:pt x="37" y="78"/>
                    <a:pt x="40" y="69"/>
                    <a:pt x="36" y="61"/>
                  </a:cubicBezTo>
                  <a:cubicBezTo>
                    <a:pt x="35" y="58"/>
                    <a:pt x="29" y="56"/>
                    <a:pt x="27" y="52"/>
                  </a:cubicBezTo>
                  <a:cubicBezTo>
                    <a:pt x="25" y="48"/>
                    <a:pt x="28" y="43"/>
                    <a:pt x="26" y="39"/>
                  </a:cubicBezTo>
                  <a:cubicBezTo>
                    <a:pt x="23" y="33"/>
                    <a:pt x="12" y="34"/>
                    <a:pt x="7" y="27"/>
                  </a:cubicBezTo>
                  <a:cubicBezTo>
                    <a:pt x="2" y="19"/>
                    <a:pt x="6" y="10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4" name="Freeform 777">
              <a:extLst>
                <a:ext uri="{FF2B5EF4-FFF2-40B4-BE49-F238E27FC236}">
                  <a16:creationId xmlns:a16="http://schemas.microsoft.com/office/drawing/2014/main" id="{5C5E8DA3-A066-4EA4-8150-FA59D0114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747"/>
              <a:ext cx="72" cy="213"/>
            </a:xfrm>
            <a:custGeom>
              <a:avLst/>
              <a:gdLst>
                <a:gd name="T0" fmla="*/ 96 w 33"/>
                <a:gd name="T1" fmla="*/ 0 h 97"/>
                <a:gd name="T2" fmla="*/ 148 w 33"/>
                <a:gd name="T3" fmla="*/ 310 h 97"/>
                <a:gd name="T4" fmla="*/ 185 w 33"/>
                <a:gd name="T5" fmla="*/ 444 h 97"/>
                <a:gd name="T6" fmla="*/ 177 w 33"/>
                <a:gd name="T7" fmla="*/ 573 h 97"/>
                <a:gd name="T8" fmla="*/ 262 w 33"/>
                <a:gd name="T9" fmla="*/ 665 h 97"/>
                <a:gd name="T10" fmla="*/ 247 w 33"/>
                <a:gd name="T11" fmla="*/ 795 h 97"/>
                <a:gd name="T12" fmla="*/ 334 w 33"/>
                <a:gd name="T13" fmla="*/ 1028 h 97"/>
                <a:gd name="T14" fmla="*/ 229 w 33"/>
                <a:gd name="T15" fmla="*/ 806 h 97"/>
                <a:gd name="T16" fmla="*/ 238 w 33"/>
                <a:gd name="T17" fmla="*/ 690 h 97"/>
                <a:gd name="T18" fmla="*/ 133 w 33"/>
                <a:gd name="T19" fmla="*/ 584 h 97"/>
                <a:gd name="T20" fmla="*/ 124 w 33"/>
                <a:gd name="T21" fmla="*/ 347 h 97"/>
                <a:gd name="T22" fmla="*/ 105 w 33"/>
                <a:gd name="T23" fmla="*/ 33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97">
                  <a:moveTo>
                    <a:pt x="9" y="0"/>
                  </a:moveTo>
                  <a:cubicBezTo>
                    <a:pt x="0" y="8"/>
                    <a:pt x="10" y="21"/>
                    <a:pt x="14" y="29"/>
                  </a:cubicBezTo>
                  <a:cubicBezTo>
                    <a:pt x="17" y="34"/>
                    <a:pt x="18" y="37"/>
                    <a:pt x="18" y="42"/>
                  </a:cubicBezTo>
                  <a:cubicBezTo>
                    <a:pt x="19" y="46"/>
                    <a:pt x="16" y="50"/>
                    <a:pt x="17" y="54"/>
                  </a:cubicBezTo>
                  <a:cubicBezTo>
                    <a:pt x="19" y="59"/>
                    <a:pt x="24" y="59"/>
                    <a:pt x="25" y="63"/>
                  </a:cubicBezTo>
                  <a:cubicBezTo>
                    <a:pt x="27" y="67"/>
                    <a:pt x="24" y="72"/>
                    <a:pt x="24" y="75"/>
                  </a:cubicBezTo>
                  <a:cubicBezTo>
                    <a:pt x="25" y="84"/>
                    <a:pt x="33" y="90"/>
                    <a:pt x="32" y="97"/>
                  </a:cubicBezTo>
                  <a:cubicBezTo>
                    <a:pt x="29" y="91"/>
                    <a:pt x="23" y="83"/>
                    <a:pt x="22" y="76"/>
                  </a:cubicBezTo>
                  <a:cubicBezTo>
                    <a:pt x="22" y="74"/>
                    <a:pt x="24" y="67"/>
                    <a:pt x="23" y="65"/>
                  </a:cubicBezTo>
                  <a:cubicBezTo>
                    <a:pt x="21" y="60"/>
                    <a:pt x="15" y="61"/>
                    <a:pt x="13" y="55"/>
                  </a:cubicBezTo>
                  <a:cubicBezTo>
                    <a:pt x="11" y="47"/>
                    <a:pt x="16" y="42"/>
                    <a:pt x="12" y="33"/>
                  </a:cubicBezTo>
                  <a:cubicBezTo>
                    <a:pt x="8" y="23"/>
                    <a:pt x="3" y="14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5" name="Freeform 778">
              <a:extLst>
                <a:ext uri="{FF2B5EF4-FFF2-40B4-BE49-F238E27FC236}">
                  <a16:creationId xmlns:a16="http://schemas.microsoft.com/office/drawing/2014/main" id="{2536CFF1-90BB-44DB-AE70-089B5DE55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474"/>
              <a:ext cx="50" cy="94"/>
            </a:xfrm>
            <a:custGeom>
              <a:avLst/>
              <a:gdLst>
                <a:gd name="T0" fmla="*/ 0 w 23"/>
                <a:gd name="T1" fmla="*/ 0 h 43"/>
                <a:gd name="T2" fmla="*/ 226 w 23"/>
                <a:gd name="T3" fmla="*/ 201 h 43"/>
                <a:gd name="T4" fmla="*/ 193 w 23"/>
                <a:gd name="T5" fmla="*/ 448 h 43"/>
                <a:gd name="T6" fmla="*/ 185 w 23"/>
                <a:gd name="T7" fmla="*/ 177 h 43"/>
                <a:gd name="T8" fmla="*/ 93 w 23"/>
                <a:gd name="T9" fmla="*/ 125 h 43"/>
                <a:gd name="T10" fmla="*/ 33 w 23"/>
                <a:gd name="T11" fmla="*/ 2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3">
                  <a:moveTo>
                    <a:pt x="0" y="0"/>
                  </a:moveTo>
                  <a:cubicBezTo>
                    <a:pt x="6" y="7"/>
                    <a:pt x="21" y="9"/>
                    <a:pt x="22" y="19"/>
                  </a:cubicBezTo>
                  <a:cubicBezTo>
                    <a:pt x="23" y="25"/>
                    <a:pt x="21" y="38"/>
                    <a:pt x="19" y="43"/>
                  </a:cubicBezTo>
                  <a:cubicBezTo>
                    <a:pt x="19" y="37"/>
                    <a:pt x="22" y="23"/>
                    <a:pt x="18" y="17"/>
                  </a:cubicBezTo>
                  <a:cubicBezTo>
                    <a:pt x="16" y="13"/>
                    <a:pt x="13" y="14"/>
                    <a:pt x="9" y="12"/>
                  </a:cubicBezTo>
                  <a:cubicBezTo>
                    <a:pt x="6" y="10"/>
                    <a:pt x="4" y="5"/>
                    <a:pt x="3" y="2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6" name="Freeform 779">
              <a:extLst>
                <a:ext uri="{FF2B5EF4-FFF2-40B4-BE49-F238E27FC236}">
                  <a16:creationId xmlns:a16="http://schemas.microsoft.com/office/drawing/2014/main" id="{8B805824-66D0-40E8-9244-0D78E0857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413"/>
              <a:ext cx="232" cy="295"/>
            </a:xfrm>
            <a:custGeom>
              <a:avLst/>
              <a:gdLst>
                <a:gd name="T0" fmla="*/ 0 w 106"/>
                <a:gd name="T1" fmla="*/ 0 h 135"/>
                <a:gd name="T2" fmla="*/ 335 w 106"/>
                <a:gd name="T3" fmla="*/ 363 h 135"/>
                <a:gd name="T4" fmla="*/ 608 w 106"/>
                <a:gd name="T5" fmla="*/ 721 h 135"/>
                <a:gd name="T6" fmla="*/ 891 w 106"/>
                <a:gd name="T7" fmla="*/ 1047 h 135"/>
                <a:gd name="T8" fmla="*/ 1112 w 106"/>
                <a:gd name="T9" fmla="*/ 1409 h 135"/>
                <a:gd name="T10" fmla="*/ 858 w 106"/>
                <a:gd name="T11" fmla="*/ 1093 h 135"/>
                <a:gd name="T12" fmla="*/ 681 w 106"/>
                <a:gd name="T13" fmla="*/ 846 h 135"/>
                <a:gd name="T14" fmla="*/ 565 w 106"/>
                <a:gd name="T15" fmla="*/ 677 h 135"/>
                <a:gd name="T16" fmla="*/ 431 w 106"/>
                <a:gd name="T17" fmla="*/ 531 h 135"/>
                <a:gd name="T18" fmla="*/ 201 w 106"/>
                <a:gd name="T19" fmla="*/ 238 h 135"/>
                <a:gd name="T20" fmla="*/ 105 w 106"/>
                <a:gd name="T21" fmla="*/ 114 h 135"/>
                <a:gd name="T22" fmla="*/ 9 w 106"/>
                <a:gd name="T23" fmla="*/ 20 h 1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6" h="135">
                  <a:moveTo>
                    <a:pt x="0" y="0"/>
                  </a:moveTo>
                  <a:cubicBezTo>
                    <a:pt x="15" y="7"/>
                    <a:pt x="22" y="22"/>
                    <a:pt x="32" y="35"/>
                  </a:cubicBezTo>
                  <a:cubicBezTo>
                    <a:pt x="41" y="46"/>
                    <a:pt x="49" y="59"/>
                    <a:pt x="58" y="69"/>
                  </a:cubicBezTo>
                  <a:cubicBezTo>
                    <a:pt x="68" y="79"/>
                    <a:pt x="78" y="88"/>
                    <a:pt x="85" y="100"/>
                  </a:cubicBezTo>
                  <a:cubicBezTo>
                    <a:pt x="92" y="112"/>
                    <a:pt x="99" y="123"/>
                    <a:pt x="106" y="135"/>
                  </a:cubicBezTo>
                  <a:cubicBezTo>
                    <a:pt x="95" y="130"/>
                    <a:pt x="88" y="114"/>
                    <a:pt x="82" y="105"/>
                  </a:cubicBezTo>
                  <a:cubicBezTo>
                    <a:pt x="78" y="96"/>
                    <a:pt x="71" y="89"/>
                    <a:pt x="65" y="81"/>
                  </a:cubicBezTo>
                  <a:cubicBezTo>
                    <a:pt x="62" y="76"/>
                    <a:pt x="58" y="70"/>
                    <a:pt x="54" y="65"/>
                  </a:cubicBezTo>
                  <a:cubicBezTo>
                    <a:pt x="49" y="61"/>
                    <a:pt x="45" y="57"/>
                    <a:pt x="41" y="51"/>
                  </a:cubicBezTo>
                  <a:cubicBezTo>
                    <a:pt x="33" y="42"/>
                    <a:pt x="26" y="32"/>
                    <a:pt x="19" y="23"/>
                  </a:cubicBezTo>
                  <a:cubicBezTo>
                    <a:pt x="16" y="19"/>
                    <a:pt x="13" y="15"/>
                    <a:pt x="10" y="11"/>
                  </a:cubicBezTo>
                  <a:cubicBezTo>
                    <a:pt x="8" y="9"/>
                    <a:pt x="2" y="2"/>
                    <a:pt x="1" y="2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7" name="Freeform 780">
              <a:extLst>
                <a:ext uri="{FF2B5EF4-FFF2-40B4-BE49-F238E27FC236}">
                  <a16:creationId xmlns:a16="http://schemas.microsoft.com/office/drawing/2014/main" id="{C9A175AB-B7CE-424B-BAA9-BC06B7CCD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3027"/>
              <a:ext cx="110" cy="138"/>
            </a:xfrm>
            <a:custGeom>
              <a:avLst/>
              <a:gdLst>
                <a:gd name="T0" fmla="*/ 0 w 50"/>
                <a:gd name="T1" fmla="*/ 20 h 63"/>
                <a:gd name="T2" fmla="*/ 246 w 50"/>
                <a:gd name="T3" fmla="*/ 379 h 63"/>
                <a:gd name="T4" fmla="*/ 532 w 50"/>
                <a:gd name="T5" fmla="*/ 662 h 63"/>
                <a:gd name="T6" fmla="*/ 178 w 50"/>
                <a:gd name="T7" fmla="*/ 355 h 63"/>
                <a:gd name="T8" fmla="*/ 44 w 50"/>
                <a:gd name="T9" fmla="*/ 105 h 63"/>
                <a:gd name="T10" fmla="*/ 0 w 50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63">
                  <a:moveTo>
                    <a:pt x="0" y="2"/>
                  </a:moveTo>
                  <a:cubicBezTo>
                    <a:pt x="12" y="6"/>
                    <a:pt x="18" y="27"/>
                    <a:pt x="23" y="36"/>
                  </a:cubicBezTo>
                  <a:cubicBezTo>
                    <a:pt x="29" y="47"/>
                    <a:pt x="38" y="58"/>
                    <a:pt x="50" y="63"/>
                  </a:cubicBezTo>
                  <a:cubicBezTo>
                    <a:pt x="36" y="59"/>
                    <a:pt x="25" y="46"/>
                    <a:pt x="17" y="34"/>
                  </a:cubicBezTo>
                  <a:cubicBezTo>
                    <a:pt x="11" y="26"/>
                    <a:pt x="7" y="19"/>
                    <a:pt x="4" y="10"/>
                  </a:cubicBezTo>
                  <a:cubicBezTo>
                    <a:pt x="2" y="6"/>
                    <a:pt x="2" y="3"/>
                    <a:pt x="0" y="0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8" name="Freeform 781">
              <a:extLst>
                <a:ext uri="{FF2B5EF4-FFF2-40B4-BE49-F238E27FC236}">
                  <a16:creationId xmlns:a16="http://schemas.microsoft.com/office/drawing/2014/main" id="{3F40500D-F99C-45FF-AFAE-97AEAD1AF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1997"/>
              <a:ext cx="150" cy="81"/>
            </a:xfrm>
            <a:custGeom>
              <a:avLst/>
              <a:gdLst>
                <a:gd name="T0" fmla="*/ 20 w 69"/>
                <a:gd name="T1" fmla="*/ 177 h 37"/>
                <a:gd name="T2" fmla="*/ 307 w 69"/>
                <a:gd name="T3" fmla="*/ 9 h 37"/>
                <a:gd name="T4" fmla="*/ 576 w 69"/>
                <a:gd name="T5" fmla="*/ 158 h 37"/>
                <a:gd name="T6" fmla="*/ 648 w 69"/>
                <a:gd name="T7" fmla="*/ 274 h 37"/>
                <a:gd name="T8" fmla="*/ 648 w 69"/>
                <a:gd name="T9" fmla="*/ 370 h 37"/>
                <a:gd name="T10" fmla="*/ 515 w 69"/>
                <a:gd name="T11" fmla="*/ 186 h 37"/>
                <a:gd name="T12" fmla="*/ 370 w 69"/>
                <a:gd name="T13" fmla="*/ 85 h 37"/>
                <a:gd name="T14" fmla="*/ 174 w 69"/>
                <a:gd name="T15" fmla="*/ 105 h 37"/>
                <a:gd name="T16" fmla="*/ 124 w 69"/>
                <a:gd name="T17" fmla="*/ 134 h 37"/>
                <a:gd name="T18" fmla="*/ 93 w 69"/>
                <a:gd name="T19" fmla="*/ 186 h 37"/>
                <a:gd name="T20" fmla="*/ 43 w 69"/>
                <a:gd name="T21" fmla="*/ 186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37">
                  <a:moveTo>
                    <a:pt x="2" y="17"/>
                  </a:moveTo>
                  <a:cubicBezTo>
                    <a:pt x="0" y="4"/>
                    <a:pt x="21" y="0"/>
                    <a:pt x="30" y="1"/>
                  </a:cubicBezTo>
                  <a:cubicBezTo>
                    <a:pt x="42" y="2"/>
                    <a:pt x="48" y="8"/>
                    <a:pt x="56" y="15"/>
                  </a:cubicBezTo>
                  <a:cubicBezTo>
                    <a:pt x="60" y="18"/>
                    <a:pt x="62" y="21"/>
                    <a:pt x="63" y="26"/>
                  </a:cubicBezTo>
                  <a:cubicBezTo>
                    <a:pt x="64" y="28"/>
                    <a:pt x="69" y="37"/>
                    <a:pt x="63" y="35"/>
                  </a:cubicBezTo>
                  <a:cubicBezTo>
                    <a:pt x="58" y="33"/>
                    <a:pt x="54" y="22"/>
                    <a:pt x="50" y="18"/>
                  </a:cubicBezTo>
                  <a:cubicBezTo>
                    <a:pt x="47" y="14"/>
                    <a:pt x="42" y="11"/>
                    <a:pt x="36" y="8"/>
                  </a:cubicBezTo>
                  <a:cubicBezTo>
                    <a:pt x="29" y="6"/>
                    <a:pt x="23" y="5"/>
                    <a:pt x="17" y="10"/>
                  </a:cubicBezTo>
                  <a:cubicBezTo>
                    <a:pt x="15" y="11"/>
                    <a:pt x="13" y="12"/>
                    <a:pt x="12" y="13"/>
                  </a:cubicBezTo>
                  <a:cubicBezTo>
                    <a:pt x="10" y="15"/>
                    <a:pt x="10" y="16"/>
                    <a:pt x="9" y="18"/>
                  </a:cubicBezTo>
                  <a:cubicBezTo>
                    <a:pt x="8" y="21"/>
                    <a:pt x="5" y="22"/>
                    <a:pt x="4" y="18"/>
                  </a:cubicBezTo>
                </a:path>
              </a:pathLst>
            </a:custGeom>
            <a:solidFill>
              <a:srgbClr val="E74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9" name="Freeform 782">
              <a:extLst>
                <a:ext uri="{FF2B5EF4-FFF2-40B4-BE49-F238E27FC236}">
                  <a16:creationId xmlns:a16="http://schemas.microsoft.com/office/drawing/2014/main" id="{833D1047-0B1E-4B6F-8757-7AA3A8B45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1999"/>
              <a:ext cx="96" cy="59"/>
            </a:xfrm>
            <a:custGeom>
              <a:avLst/>
              <a:gdLst>
                <a:gd name="T0" fmla="*/ 9 w 44"/>
                <a:gd name="T1" fmla="*/ 52 h 27"/>
                <a:gd name="T2" fmla="*/ 157 w 44"/>
                <a:gd name="T3" fmla="*/ 33 h 27"/>
                <a:gd name="T4" fmla="*/ 281 w 44"/>
                <a:gd name="T5" fmla="*/ 81 h 27"/>
                <a:gd name="T6" fmla="*/ 375 w 44"/>
                <a:gd name="T7" fmla="*/ 177 h 27"/>
                <a:gd name="T8" fmla="*/ 423 w 44"/>
                <a:gd name="T9" fmla="*/ 229 h 27"/>
                <a:gd name="T10" fmla="*/ 456 w 44"/>
                <a:gd name="T11" fmla="*/ 282 h 27"/>
                <a:gd name="T12" fmla="*/ 334 w 44"/>
                <a:gd name="T13" fmla="*/ 105 h 27"/>
                <a:gd name="T14" fmla="*/ 229 w 44"/>
                <a:gd name="T15" fmla="*/ 33 h 27"/>
                <a:gd name="T16" fmla="*/ 105 w 44"/>
                <a:gd name="T17" fmla="*/ 0 h 27"/>
                <a:gd name="T18" fmla="*/ 0 w 44"/>
                <a:gd name="T19" fmla="*/ 33 h 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" h="27">
                  <a:moveTo>
                    <a:pt x="1" y="5"/>
                  </a:moveTo>
                  <a:cubicBezTo>
                    <a:pt x="4" y="2"/>
                    <a:pt x="11" y="2"/>
                    <a:pt x="15" y="3"/>
                  </a:cubicBezTo>
                  <a:cubicBezTo>
                    <a:pt x="20" y="4"/>
                    <a:pt x="23" y="5"/>
                    <a:pt x="27" y="8"/>
                  </a:cubicBezTo>
                  <a:cubicBezTo>
                    <a:pt x="30" y="11"/>
                    <a:pt x="33" y="14"/>
                    <a:pt x="36" y="17"/>
                  </a:cubicBezTo>
                  <a:cubicBezTo>
                    <a:pt x="38" y="19"/>
                    <a:pt x="39" y="21"/>
                    <a:pt x="41" y="22"/>
                  </a:cubicBezTo>
                  <a:cubicBezTo>
                    <a:pt x="42" y="24"/>
                    <a:pt x="44" y="25"/>
                    <a:pt x="44" y="27"/>
                  </a:cubicBezTo>
                  <a:cubicBezTo>
                    <a:pt x="40" y="21"/>
                    <a:pt x="37" y="15"/>
                    <a:pt x="32" y="10"/>
                  </a:cubicBezTo>
                  <a:cubicBezTo>
                    <a:pt x="29" y="8"/>
                    <a:pt x="25" y="4"/>
                    <a:pt x="22" y="3"/>
                  </a:cubicBezTo>
                  <a:cubicBezTo>
                    <a:pt x="19" y="2"/>
                    <a:pt x="14" y="0"/>
                    <a:pt x="10" y="0"/>
                  </a:cubicBezTo>
                  <a:cubicBezTo>
                    <a:pt x="7" y="0"/>
                    <a:pt x="2" y="3"/>
                    <a:pt x="0" y="3"/>
                  </a:cubicBezTo>
                </a:path>
              </a:pathLst>
            </a:custGeom>
            <a:solidFill>
              <a:srgbClr val="ED7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0" name="Freeform 783">
              <a:extLst>
                <a:ext uri="{FF2B5EF4-FFF2-40B4-BE49-F238E27FC236}">
                  <a16:creationId xmlns:a16="http://schemas.microsoft.com/office/drawing/2014/main" id="{8E24ED50-1BA6-4C0C-861E-852664877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001"/>
              <a:ext cx="50" cy="31"/>
            </a:xfrm>
            <a:custGeom>
              <a:avLst/>
              <a:gdLst>
                <a:gd name="T0" fmla="*/ 237 w 23"/>
                <a:gd name="T1" fmla="*/ 20 h 14"/>
                <a:gd name="T2" fmla="*/ 93 w 23"/>
                <a:gd name="T3" fmla="*/ 44 h 14"/>
                <a:gd name="T4" fmla="*/ 33 w 23"/>
                <a:gd name="T5" fmla="*/ 89 h 14"/>
                <a:gd name="T6" fmla="*/ 0 w 23"/>
                <a:gd name="T7" fmla="*/ 153 h 14"/>
                <a:gd name="T8" fmla="*/ 80 w 23"/>
                <a:gd name="T9" fmla="*/ 9 h 14"/>
                <a:gd name="T10" fmla="*/ 174 w 23"/>
                <a:gd name="T11" fmla="*/ 9 h 14"/>
                <a:gd name="T12" fmla="*/ 226 w 23"/>
                <a:gd name="T13" fmla="*/ 20 h 14"/>
                <a:gd name="T14" fmla="*/ 237 w 23"/>
                <a:gd name="T15" fmla="*/ 35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14">
                  <a:moveTo>
                    <a:pt x="23" y="2"/>
                  </a:moveTo>
                  <a:cubicBezTo>
                    <a:pt x="18" y="0"/>
                    <a:pt x="13" y="1"/>
                    <a:pt x="9" y="4"/>
                  </a:cubicBezTo>
                  <a:cubicBezTo>
                    <a:pt x="6" y="5"/>
                    <a:pt x="4" y="6"/>
                    <a:pt x="3" y="8"/>
                  </a:cubicBezTo>
                  <a:cubicBezTo>
                    <a:pt x="1" y="10"/>
                    <a:pt x="1" y="12"/>
                    <a:pt x="0" y="14"/>
                  </a:cubicBezTo>
                  <a:cubicBezTo>
                    <a:pt x="0" y="8"/>
                    <a:pt x="1" y="3"/>
                    <a:pt x="8" y="1"/>
                  </a:cubicBezTo>
                  <a:cubicBezTo>
                    <a:pt x="11" y="0"/>
                    <a:pt x="14" y="0"/>
                    <a:pt x="17" y="1"/>
                  </a:cubicBezTo>
                  <a:cubicBezTo>
                    <a:pt x="19" y="1"/>
                    <a:pt x="20" y="1"/>
                    <a:pt x="22" y="2"/>
                  </a:cubicBezTo>
                  <a:cubicBezTo>
                    <a:pt x="22" y="2"/>
                    <a:pt x="23" y="3"/>
                    <a:pt x="2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1" name="Oval 784">
              <a:extLst>
                <a:ext uri="{FF2B5EF4-FFF2-40B4-BE49-F238E27FC236}">
                  <a16:creationId xmlns:a16="http://schemas.microsoft.com/office/drawing/2014/main" id="{84E72815-C828-4504-B9F7-1AF9D3819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4" y="2004"/>
              <a:ext cx="7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32" name="Oval 785">
              <a:extLst>
                <a:ext uri="{FF2B5EF4-FFF2-40B4-BE49-F238E27FC236}">
                  <a16:creationId xmlns:a16="http://schemas.microsoft.com/office/drawing/2014/main" id="{640B03EA-D9D1-45EF-9CC8-012A99873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7" y="2008"/>
              <a:ext cx="3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33" name="Oval 786">
              <a:extLst>
                <a:ext uri="{FF2B5EF4-FFF2-40B4-BE49-F238E27FC236}">
                  <a16:creationId xmlns:a16="http://schemas.microsoft.com/office/drawing/2014/main" id="{845E1E98-FFB4-4C99-9BEF-6CE997858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6" y="2010"/>
              <a:ext cx="1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34" name="Oval 787">
              <a:extLst>
                <a:ext uri="{FF2B5EF4-FFF2-40B4-BE49-F238E27FC236}">
                  <a16:creationId xmlns:a16="http://schemas.microsoft.com/office/drawing/2014/main" id="{02DFF0A8-03E1-4889-9DC5-10B7B4BB0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2117"/>
              <a:ext cx="9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35" name="Oval 788">
              <a:extLst>
                <a:ext uri="{FF2B5EF4-FFF2-40B4-BE49-F238E27FC236}">
                  <a16:creationId xmlns:a16="http://schemas.microsoft.com/office/drawing/2014/main" id="{9DFA264E-8A01-4994-AB08-C12307716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2104"/>
              <a:ext cx="2" cy="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36" name="Freeform 789">
              <a:extLst>
                <a:ext uri="{FF2B5EF4-FFF2-40B4-BE49-F238E27FC236}">
                  <a16:creationId xmlns:a16="http://schemas.microsoft.com/office/drawing/2014/main" id="{CDCC32D1-C690-4CAB-886A-BA868C4AD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1295"/>
              <a:ext cx="1006" cy="584"/>
            </a:xfrm>
            <a:custGeom>
              <a:avLst/>
              <a:gdLst>
                <a:gd name="T0" fmla="*/ 1612 w 460"/>
                <a:gd name="T1" fmla="*/ 2793 h 267"/>
                <a:gd name="T2" fmla="*/ 4496 w 460"/>
                <a:gd name="T3" fmla="*/ 1498 h 267"/>
                <a:gd name="T4" fmla="*/ 4582 w 460"/>
                <a:gd name="T5" fmla="*/ 951 h 267"/>
                <a:gd name="T6" fmla="*/ 4079 w 460"/>
                <a:gd name="T7" fmla="*/ 785 h 267"/>
                <a:gd name="T8" fmla="*/ 4562 w 460"/>
                <a:gd name="T9" fmla="*/ 503 h 267"/>
                <a:gd name="T10" fmla="*/ 4308 w 460"/>
                <a:gd name="T11" fmla="*/ 0 h 267"/>
                <a:gd name="T12" fmla="*/ 1253 w 460"/>
                <a:gd name="T13" fmla="*/ 378 h 267"/>
                <a:gd name="T14" fmla="*/ 72 w 460"/>
                <a:gd name="T15" fmla="*/ 2257 h 267"/>
                <a:gd name="T16" fmla="*/ 72 w 460"/>
                <a:gd name="T17" fmla="*/ 2531 h 2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0" h="267">
                  <a:moveTo>
                    <a:pt x="154" y="267"/>
                  </a:moveTo>
                  <a:cubicBezTo>
                    <a:pt x="182" y="109"/>
                    <a:pt x="430" y="143"/>
                    <a:pt x="430" y="143"/>
                  </a:cubicBezTo>
                  <a:cubicBezTo>
                    <a:pt x="460" y="128"/>
                    <a:pt x="438" y="91"/>
                    <a:pt x="438" y="91"/>
                  </a:cubicBezTo>
                  <a:cubicBezTo>
                    <a:pt x="438" y="91"/>
                    <a:pt x="391" y="99"/>
                    <a:pt x="390" y="75"/>
                  </a:cubicBezTo>
                  <a:cubicBezTo>
                    <a:pt x="388" y="52"/>
                    <a:pt x="436" y="48"/>
                    <a:pt x="436" y="48"/>
                  </a:cubicBezTo>
                  <a:cubicBezTo>
                    <a:pt x="448" y="4"/>
                    <a:pt x="412" y="0"/>
                    <a:pt x="412" y="0"/>
                  </a:cubicBezTo>
                  <a:cubicBezTo>
                    <a:pt x="388" y="20"/>
                    <a:pt x="210" y="55"/>
                    <a:pt x="120" y="36"/>
                  </a:cubicBezTo>
                  <a:cubicBezTo>
                    <a:pt x="90" y="30"/>
                    <a:pt x="0" y="144"/>
                    <a:pt x="7" y="216"/>
                  </a:cubicBezTo>
                  <a:cubicBezTo>
                    <a:pt x="7" y="225"/>
                    <a:pt x="8" y="234"/>
                    <a:pt x="7" y="242"/>
                  </a:cubicBezTo>
                </a:path>
              </a:pathLst>
            </a:custGeom>
            <a:solidFill>
              <a:srgbClr val="A4C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7" name="Freeform 790">
              <a:extLst>
                <a:ext uri="{FF2B5EF4-FFF2-40B4-BE49-F238E27FC236}">
                  <a16:creationId xmlns:a16="http://schemas.microsoft.com/office/drawing/2014/main" id="{FA933049-B5B8-4D6B-964E-40ED99F749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21" y="1295"/>
              <a:ext cx="976" cy="466"/>
            </a:xfrm>
            <a:custGeom>
              <a:avLst/>
              <a:gdLst>
                <a:gd name="T0" fmla="*/ 4569 w 446"/>
                <a:gd name="T1" fmla="*/ 952 h 213"/>
                <a:gd name="T2" fmla="*/ 4075 w 446"/>
                <a:gd name="T3" fmla="*/ 838 h 213"/>
                <a:gd name="T4" fmla="*/ 4066 w 446"/>
                <a:gd name="T5" fmla="*/ 910 h 213"/>
                <a:gd name="T6" fmla="*/ 4569 w 446"/>
                <a:gd name="T7" fmla="*/ 1076 h 213"/>
                <a:gd name="T8" fmla="*/ 4641 w 446"/>
                <a:gd name="T9" fmla="*/ 1289 h 213"/>
                <a:gd name="T10" fmla="*/ 4569 w 446"/>
                <a:gd name="T11" fmla="*/ 952 h 213"/>
                <a:gd name="T12" fmla="*/ 4569 w 446"/>
                <a:gd name="T13" fmla="*/ 398 h 213"/>
                <a:gd name="T14" fmla="*/ 4296 w 446"/>
                <a:gd name="T15" fmla="*/ 0 h 213"/>
                <a:gd name="T16" fmla="*/ 1236 w 446"/>
                <a:gd name="T17" fmla="*/ 378 h 213"/>
                <a:gd name="T18" fmla="*/ 53 w 446"/>
                <a:gd name="T19" fmla="*/ 2232 h 213"/>
                <a:gd name="T20" fmla="*/ 2160 w 446"/>
                <a:gd name="T21" fmla="*/ 440 h 213"/>
                <a:gd name="T22" fmla="*/ 4296 w 446"/>
                <a:gd name="T23" fmla="*/ 125 h 213"/>
                <a:gd name="T24" fmla="*/ 4569 w 446"/>
                <a:gd name="T25" fmla="*/ 398 h 2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6" h="213">
                  <a:moveTo>
                    <a:pt x="436" y="91"/>
                  </a:moveTo>
                  <a:cubicBezTo>
                    <a:pt x="436" y="91"/>
                    <a:pt x="396" y="97"/>
                    <a:pt x="389" y="80"/>
                  </a:cubicBezTo>
                  <a:cubicBezTo>
                    <a:pt x="388" y="82"/>
                    <a:pt x="387" y="84"/>
                    <a:pt x="388" y="87"/>
                  </a:cubicBezTo>
                  <a:cubicBezTo>
                    <a:pt x="389" y="111"/>
                    <a:pt x="436" y="103"/>
                    <a:pt x="436" y="103"/>
                  </a:cubicBezTo>
                  <a:cubicBezTo>
                    <a:pt x="436" y="103"/>
                    <a:pt x="442" y="100"/>
                    <a:pt x="443" y="123"/>
                  </a:cubicBezTo>
                  <a:cubicBezTo>
                    <a:pt x="446" y="108"/>
                    <a:pt x="436" y="91"/>
                    <a:pt x="436" y="91"/>
                  </a:cubicBezTo>
                  <a:close/>
                  <a:moveTo>
                    <a:pt x="436" y="38"/>
                  </a:moveTo>
                  <a:cubicBezTo>
                    <a:pt x="440" y="3"/>
                    <a:pt x="410" y="0"/>
                    <a:pt x="410" y="0"/>
                  </a:cubicBezTo>
                  <a:cubicBezTo>
                    <a:pt x="386" y="20"/>
                    <a:pt x="208" y="55"/>
                    <a:pt x="118" y="36"/>
                  </a:cubicBezTo>
                  <a:cubicBezTo>
                    <a:pt x="88" y="30"/>
                    <a:pt x="0" y="141"/>
                    <a:pt x="5" y="213"/>
                  </a:cubicBezTo>
                  <a:cubicBezTo>
                    <a:pt x="10" y="141"/>
                    <a:pt x="67" y="28"/>
                    <a:pt x="206" y="42"/>
                  </a:cubicBezTo>
                  <a:cubicBezTo>
                    <a:pt x="258" y="47"/>
                    <a:pt x="386" y="32"/>
                    <a:pt x="410" y="12"/>
                  </a:cubicBezTo>
                  <a:cubicBezTo>
                    <a:pt x="410" y="12"/>
                    <a:pt x="429" y="0"/>
                    <a:pt x="436" y="38"/>
                  </a:cubicBezTo>
                  <a:close/>
                </a:path>
              </a:pathLst>
            </a:cu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8" name="Freeform 791">
              <a:extLst>
                <a:ext uri="{FF2B5EF4-FFF2-40B4-BE49-F238E27FC236}">
                  <a16:creationId xmlns:a16="http://schemas.microsoft.com/office/drawing/2014/main" id="{F71A9BB2-9264-4501-927A-E8B133053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1304"/>
              <a:ext cx="61" cy="28"/>
            </a:xfrm>
            <a:custGeom>
              <a:avLst/>
              <a:gdLst>
                <a:gd name="T0" fmla="*/ 218 w 28"/>
                <a:gd name="T1" fmla="*/ 0 h 13"/>
                <a:gd name="T2" fmla="*/ 0 w 28"/>
                <a:gd name="T3" fmla="*/ 129 h 13"/>
                <a:gd name="T4" fmla="*/ 290 w 28"/>
                <a:gd name="T5" fmla="*/ 19 h 13"/>
                <a:gd name="T6" fmla="*/ 218 w 28"/>
                <a:gd name="T7" fmla="*/ 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3">
                  <a:moveTo>
                    <a:pt x="21" y="0"/>
                  </a:moveTo>
                  <a:cubicBezTo>
                    <a:pt x="14" y="4"/>
                    <a:pt x="6" y="8"/>
                    <a:pt x="0" y="13"/>
                  </a:cubicBezTo>
                  <a:cubicBezTo>
                    <a:pt x="4" y="5"/>
                    <a:pt x="20" y="2"/>
                    <a:pt x="28" y="2"/>
                  </a:cubicBezTo>
                  <a:cubicBezTo>
                    <a:pt x="26" y="1"/>
                    <a:pt x="23" y="1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9" name="Freeform 792">
              <a:extLst>
                <a:ext uri="{FF2B5EF4-FFF2-40B4-BE49-F238E27FC236}">
                  <a16:creationId xmlns:a16="http://schemas.microsoft.com/office/drawing/2014/main" id="{3EFA0010-C125-4B5D-A769-945C16DBF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1407"/>
              <a:ext cx="578" cy="295"/>
            </a:xfrm>
            <a:custGeom>
              <a:avLst/>
              <a:gdLst>
                <a:gd name="T0" fmla="*/ 2737 w 264"/>
                <a:gd name="T1" fmla="*/ 531 h 135"/>
                <a:gd name="T2" fmla="*/ 2728 w 264"/>
                <a:gd name="T3" fmla="*/ 249 h 135"/>
                <a:gd name="T4" fmla="*/ 2382 w 264"/>
                <a:gd name="T5" fmla="*/ 44 h 135"/>
                <a:gd name="T6" fmla="*/ 1544 w 264"/>
                <a:gd name="T7" fmla="*/ 96 h 135"/>
                <a:gd name="T8" fmla="*/ 61 w 264"/>
                <a:gd name="T9" fmla="*/ 802 h 135"/>
                <a:gd name="T10" fmla="*/ 44 w 264"/>
                <a:gd name="T11" fmla="*/ 1084 h 135"/>
                <a:gd name="T12" fmla="*/ 317 w 264"/>
                <a:gd name="T13" fmla="*/ 1222 h 135"/>
                <a:gd name="T14" fmla="*/ 565 w 264"/>
                <a:gd name="T15" fmla="*/ 1337 h 135"/>
                <a:gd name="T16" fmla="*/ 902 w 264"/>
                <a:gd name="T17" fmla="*/ 1326 h 135"/>
                <a:gd name="T18" fmla="*/ 1765 w 264"/>
                <a:gd name="T19" fmla="*/ 854 h 135"/>
                <a:gd name="T20" fmla="*/ 2119 w 264"/>
                <a:gd name="T21" fmla="*/ 782 h 135"/>
                <a:gd name="T22" fmla="*/ 2382 w 264"/>
                <a:gd name="T23" fmla="*/ 774 h 135"/>
                <a:gd name="T24" fmla="*/ 2737 w 264"/>
                <a:gd name="T25" fmla="*/ 564 h 1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4" h="135">
                  <a:moveTo>
                    <a:pt x="261" y="51"/>
                  </a:moveTo>
                  <a:cubicBezTo>
                    <a:pt x="264" y="43"/>
                    <a:pt x="262" y="31"/>
                    <a:pt x="260" y="24"/>
                  </a:cubicBezTo>
                  <a:cubicBezTo>
                    <a:pt x="254" y="8"/>
                    <a:pt x="242" y="6"/>
                    <a:pt x="227" y="4"/>
                  </a:cubicBezTo>
                  <a:cubicBezTo>
                    <a:pt x="200" y="0"/>
                    <a:pt x="174" y="3"/>
                    <a:pt x="147" y="9"/>
                  </a:cubicBezTo>
                  <a:cubicBezTo>
                    <a:pt x="100" y="20"/>
                    <a:pt x="26" y="23"/>
                    <a:pt x="6" y="77"/>
                  </a:cubicBezTo>
                  <a:cubicBezTo>
                    <a:pt x="3" y="84"/>
                    <a:pt x="0" y="97"/>
                    <a:pt x="4" y="104"/>
                  </a:cubicBezTo>
                  <a:cubicBezTo>
                    <a:pt x="9" y="112"/>
                    <a:pt x="21" y="115"/>
                    <a:pt x="30" y="117"/>
                  </a:cubicBezTo>
                  <a:cubicBezTo>
                    <a:pt x="39" y="119"/>
                    <a:pt x="46" y="124"/>
                    <a:pt x="54" y="128"/>
                  </a:cubicBezTo>
                  <a:cubicBezTo>
                    <a:pt x="66" y="135"/>
                    <a:pt x="74" y="134"/>
                    <a:pt x="86" y="127"/>
                  </a:cubicBezTo>
                  <a:cubicBezTo>
                    <a:pt x="113" y="112"/>
                    <a:pt x="137" y="92"/>
                    <a:pt x="168" y="82"/>
                  </a:cubicBezTo>
                  <a:cubicBezTo>
                    <a:pt x="179" y="79"/>
                    <a:pt x="191" y="75"/>
                    <a:pt x="202" y="75"/>
                  </a:cubicBezTo>
                  <a:cubicBezTo>
                    <a:pt x="211" y="74"/>
                    <a:pt x="219" y="75"/>
                    <a:pt x="227" y="74"/>
                  </a:cubicBezTo>
                  <a:cubicBezTo>
                    <a:pt x="241" y="72"/>
                    <a:pt x="258" y="68"/>
                    <a:pt x="261" y="54"/>
                  </a:cubicBezTo>
                </a:path>
              </a:pathLst>
            </a:custGeom>
            <a:solidFill>
              <a:srgbClr val="AFD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0" name="Freeform 793">
              <a:extLst>
                <a:ext uri="{FF2B5EF4-FFF2-40B4-BE49-F238E27FC236}">
                  <a16:creationId xmlns:a16="http://schemas.microsoft.com/office/drawing/2014/main" id="{1487A730-BB41-4971-B94C-689FB4087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483"/>
              <a:ext cx="302" cy="155"/>
            </a:xfrm>
            <a:custGeom>
              <a:avLst/>
              <a:gdLst>
                <a:gd name="T0" fmla="*/ 1438 w 138"/>
                <a:gd name="T1" fmla="*/ 282 h 71"/>
                <a:gd name="T2" fmla="*/ 1427 w 138"/>
                <a:gd name="T3" fmla="*/ 133 h 71"/>
                <a:gd name="T4" fmla="*/ 1245 w 138"/>
                <a:gd name="T5" fmla="*/ 33 h 71"/>
                <a:gd name="T6" fmla="*/ 810 w 138"/>
                <a:gd name="T7" fmla="*/ 52 h 71"/>
                <a:gd name="T8" fmla="*/ 33 w 138"/>
                <a:gd name="T9" fmla="*/ 415 h 71"/>
                <a:gd name="T10" fmla="*/ 20 w 138"/>
                <a:gd name="T11" fmla="*/ 572 h 71"/>
                <a:gd name="T12" fmla="*/ 169 w 138"/>
                <a:gd name="T13" fmla="*/ 644 h 71"/>
                <a:gd name="T14" fmla="*/ 291 w 138"/>
                <a:gd name="T15" fmla="*/ 696 h 71"/>
                <a:gd name="T16" fmla="*/ 468 w 138"/>
                <a:gd name="T17" fmla="*/ 696 h 71"/>
                <a:gd name="T18" fmla="*/ 924 w 138"/>
                <a:gd name="T19" fmla="*/ 448 h 71"/>
                <a:gd name="T20" fmla="*/ 1112 w 138"/>
                <a:gd name="T21" fmla="*/ 406 h 71"/>
                <a:gd name="T22" fmla="*/ 1245 w 138"/>
                <a:gd name="T23" fmla="*/ 406 h 71"/>
                <a:gd name="T24" fmla="*/ 1427 w 138"/>
                <a:gd name="T25" fmla="*/ 290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8" h="71">
                  <a:moveTo>
                    <a:pt x="137" y="27"/>
                  </a:moveTo>
                  <a:cubicBezTo>
                    <a:pt x="138" y="23"/>
                    <a:pt x="137" y="17"/>
                    <a:pt x="136" y="13"/>
                  </a:cubicBezTo>
                  <a:cubicBezTo>
                    <a:pt x="133" y="4"/>
                    <a:pt x="126" y="4"/>
                    <a:pt x="119" y="3"/>
                  </a:cubicBezTo>
                  <a:cubicBezTo>
                    <a:pt x="104" y="0"/>
                    <a:pt x="91" y="2"/>
                    <a:pt x="77" y="5"/>
                  </a:cubicBezTo>
                  <a:cubicBezTo>
                    <a:pt x="52" y="11"/>
                    <a:pt x="14" y="12"/>
                    <a:pt x="3" y="40"/>
                  </a:cubicBezTo>
                  <a:cubicBezTo>
                    <a:pt x="2" y="44"/>
                    <a:pt x="0" y="51"/>
                    <a:pt x="2" y="55"/>
                  </a:cubicBezTo>
                  <a:cubicBezTo>
                    <a:pt x="5" y="59"/>
                    <a:pt x="11" y="61"/>
                    <a:pt x="16" y="62"/>
                  </a:cubicBezTo>
                  <a:cubicBezTo>
                    <a:pt x="20" y="63"/>
                    <a:pt x="24" y="65"/>
                    <a:pt x="28" y="67"/>
                  </a:cubicBezTo>
                  <a:cubicBezTo>
                    <a:pt x="34" y="71"/>
                    <a:pt x="39" y="70"/>
                    <a:pt x="45" y="67"/>
                  </a:cubicBezTo>
                  <a:cubicBezTo>
                    <a:pt x="59" y="59"/>
                    <a:pt x="72" y="48"/>
                    <a:pt x="88" y="43"/>
                  </a:cubicBezTo>
                  <a:cubicBezTo>
                    <a:pt x="93" y="41"/>
                    <a:pt x="100" y="40"/>
                    <a:pt x="106" y="39"/>
                  </a:cubicBezTo>
                  <a:cubicBezTo>
                    <a:pt x="110" y="39"/>
                    <a:pt x="115" y="40"/>
                    <a:pt x="119" y="39"/>
                  </a:cubicBezTo>
                  <a:cubicBezTo>
                    <a:pt x="126" y="38"/>
                    <a:pt x="135" y="36"/>
                    <a:pt x="136" y="28"/>
                  </a:cubicBezTo>
                </a:path>
              </a:pathLst>
            </a:custGeom>
            <a:solidFill>
              <a:srgbClr val="B9D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1" name="Freeform 794">
              <a:extLst>
                <a:ext uri="{FF2B5EF4-FFF2-40B4-BE49-F238E27FC236}">
                  <a16:creationId xmlns:a16="http://schemas.microsoft.com/office/drawing/2014/main" id="{B4285184-9BF9-4F23-900C-F2F0AE536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428"/>
              <a:ext cx="173" cy="75"/>
            </a:xfrm>
            <a:custGeom>
              <a:avLst/>
              <a:gdLst>
                <a:gd name="T0" fmla="*/ 797 w 79"/>
                <a:gd name="T1" fmla="*/ 0 h 34"/>
                <a:gd name="T2" fmla="*/ 830 w 79"/>
                <a:gd name="T3" fmla="*/ 364 h 34"/>
                <a:gd name="T4" fmla="*/ 705 w 79"/>
                <a:gd name="T5" fmla="*/ 238 h 34"/>
                <a:gd name="T6" fmla="*/ 547 w 79"/>
                <a:gd name="T7" fmla="*/ 214 h 34"/>
                <a:gd name="T8" fmla="*/ 274 w 79"/>
                <a:gd name="T9" fmla="*/ 249 h 34"/>
                <a:gd name="T10" fmla="*/ 134 w 79"/>
                <a:gd name="T11" fmla="*/ 258 h 34"/>
                <a:gd name="T12" fmla="*/ 0 w 79"/>
                <a:gd name="T13" fmla="*/ 267 h 34"/>
                <a:gd name="T14" fmla="*/ 169 w 79"/>
                <a:gd name="T15" fmla="*/ 238 h 34"/>
                <a:gd name="T16" fmla="*/ 307 w 79"/>
                <a:gd name="T17" fmla="*/ 214 h 34"/>
                <a:gd name="T18" fmla="*/ 407 w 79"/>
                <a:gd name="T19" fmla="*/ 170 h 34"/>
                <a:gd name="T20" fmla="*/ 512 w 79"/>
                <a:gd name="T21" fmla="*/ 150 h 34"/>
                <a:gd name="T22" fmla="*/ 672 w 79"/>
                <a:gd name="T23" fmla="*/ 108 h 34"/>
                <a:gd name="T24" fmla="*/ 766 w 79"/>
                <a:gd name="T25" fmla="*/ 20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" h="34">
                  <a:moveTo>
                    <a:pt x="76" y="0"/>
                  </a:moveTo>
                  <a:cubicBezTo>
                    <a:pt x="64" y="7"/>
                    <a:pt x="71" y="28"/>
                    <a:pt x="79" y="34"/>
                  </a:cubicBezTo>
                  <a:cubicBezTo>
                    <a:pt x="73" y="32"/>
                    <a:pt x="71" y="27"/>
                    <a:pt x="67" y="22"/>
                  </a:cubicBezTo>
                  <a:cubicBezTo>
                    <a:pt x="62" y="17"/>
                    <a:pt x="58" y="20"/>
                    <a:pt x="52" y="20"/>
                  </a:cubicBezTo>
                  <a:cubicBezTo>
                    <a:pt x="43" y="20"/>
                    <a:pt x="35" y="21"/>
                    <a:pt x="26" y="23"/>
                  </a:cubicBezTo>
                  <a:cubicBezTo>
                    <a:pt x="22" y="24"/>
                    <a:pt x="18" y="24"/>
                    <a:pt x="13" y="24"/>
                  </a:cubicBezTo>
                  <a:cubicBezTo>
                    <a:pt x="9" y="25"/>
                    <a:pt x="4" y="27"/>
                    <a:pt x="0" y="25"/>
                  </a:cubicBezTo>
                  <a:cubicBezTo>
                    <a:pt x="5" y="25"/>
                    <a:pt x="11" y="23"/>
                    <a:pt x="16" y="22"/>
                  </a:cubicBezTo>
                  <a:cubicBezTo>
                    <a:pt x="20" y="22"/>
                    <a:pt x="24" y="21"/>
                    <a:pt x="29" y="20"/>
                  </a:cubicBezTo>
                  <a:cubicBezTo>
                    <a:pt x="32" y="19"/>
                    <a:pt x="35" y="16"/>
                    <a:pt x="39" y="16"/>
                  </a:cubicBezTo>
                  <a:cubicBezTo>
                    <a:pt x="42" y="15"/>
                    <a:pt x="46" y="15"/>
                    <a:pt x="49" y="14"/>
                  </a:cubicBezTo>
                  <a:cubicBezTo>
                    <a:pt x="54" y="13"/>
                    <a:pt x="59" y="13"/>
                    <a:pt x="64" y="10"/>
                  </a:cubicBezTo>
                  <a:cubicBezTo>
                    <a:pt x="67" y="7"/>
                    <a:pt x="70" y="4"/>
                    <a:pt x="7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2" name="Freeform 795">
              <a:extLst>
                <a:ext uri="{FF2B5EF4-FFF2-40B4-BE49-F238E27FC236}">
                  <a16:creationId xmlns:a16="http://schemas.microsoft.com/office/drawing/2014/main" id="{6290DE48-B5EE-4F7C-B7F7-1CD7676DD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" y="1295"/>
              <a:ext cx="1006" cy="582"/>
            </a:xfrm>
            <a:custGeom>
              <a:avLst/>
              <a:gdLst>
                <a:gd name="T0" fmla="*/ 1612 w 460"/>
                <a:gd name="T1" fmla="*/ 2785 h 266"/>
                <a:gd name="T2" fmla="*/ 4496 w 460"/>
                <a:gd name="T3" fmla="*/ 1499 h 266"/>
                <a:gd name="T4" fmla="*/ 4582 w 460"/>
                <a:gd name="T5" fmla="*/ 952 h 266"/>
                <a:gd name="T6" fmla="*/ 4079 w 460"/>
                <a:gd name="T7" fmla="*/ 785 h 266"/>
                <a:gd name="T8" fmla="*/ 4562 w 460"/>
                <a:gd name="T9" fmla="*/ 503 h 266"/>
                <a:gd name="T10" fmla="*/ 4308 w 460"/>
                <a:gd name="T11" fmla="*/ 0 h 266"/>
                <a:gd name="T12" fmla="*/ 1253 w 460"/>
                <a:gd name="T13" fmla="*/ 379 h 266"/>
                <a:gd name="T14" fmla="*/ 72 w 460"/>
                <a:gd name="T15" fmla="*/ 2265 h 266"/>
                <a:gd name="T16" fmla="*/ 81 w 460"/>
                <a:gd name="T17" fmla="*/ 2599 h 2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0" h="266">
                  <a:moveTo>
                    <a:pt x="154" y="266"/>
                  </a:moveTo>
                  <a:cubicBezTo>
                    <a:pt x="181" y="108"/>
                    <a:pt x="430" y="143"/>
                    <a:pt x="430" y="143"/>
                  </a:cubicBezTo>
                  <a:cubicBezTo>
                    <a:pt x="460" y="128"/>
                    <a:pt x="438" y="91"/>
                    <a:pt x="438" y="91"/>
                  </a:cubicBezTo>
                  <a:cubicBezTo>
                    <a:pt x="438" y="91"/>
                    <a:pt x="391" y="99"/>
                    <a:pt x="390" y="75"/>
                  </a:cubicBezTo>
                  <a:cubicBezTo>
                    <a:pt x="388" y="52"/>
                    <a:pt x="436" y="48"/>
                    <a:pt x="436" y="48"/>
                  </a:cubicBezTo>
                  <a:cubicBezTo>
                    <a:pt x="448" y="4"/>
                    <a:pt x="412" y="0"/>
                    <a:pt x="412" y="0"/>
                  </a:cubicBezTo>
                  <a:cubicBezTo>
                    <a:pt x="388" y="20"/>
                    <a:pt x="210" y="55"/>
                    <a:pt x="120" y="36"/>
                  </a:cubicBezTo>
                  <a:cubicBezTo>
                    <a:pt x="90" y="29"/>
                    <a:pt x="0" y="144"/>
                    <a:pt x="7" y="216"/>
                  </a:cubicBezTo>
                  <a:cubicBezTo>
                    <a:pt x="7" y="224"/>
                    <a:pt x="8" y="240"/>
                    <a:pt x="8" y="248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3" name="Oval 796">
              <a:extLst>
                <a:ext uri="{FF2B5EF4-FFF2-40B4-BE49-F238E27FC236}">
                  <a16:creationId xmlns:a16="http://schemas.microsoft.com/office/drawing/2014/main" id="{7B7CDBB2-2B7E-4975-B226-83A14B119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1693"/>
              <a:ext cx="320" cy="313"/>
            </a:xfrm>
            <a:prstGeom prst="ellipse">
              <a:avLst/>
            </a:prstGeom>
            <a:solidFill>
              <a:srgbClr val="C4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44" name="Oval 797">
              <a:extLst>
                <a:ext uri="{FF2B5EF4-FFF2-40B4-BE49-F238E27FC236}">
                  <a16:creationId xmlns:a16="http://schemas.microsoft.com/office/drawing/2014/main" id="{04210F07-F0BE-4C74-82B5-DB4C78EA4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1726"/>
              <a:ext cx="260" cy="254"/>
            </a:xfrm>
            <a:prstGeom prst="ellipse">
              <a:avLst/>
            </a:prstGeom>
            <a:solidFill>
              <a:srgbClr val="7CB3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45" name="Freeform 798">
              <a:extLst>
                <a:ext uri="{FF2B5EF4-FFF2-40B4-BE49-F238E27FC236}">
                  <a16:creationId xmlns:a16="http://schemas.microsoft.com/office/drawing/2014/main" id="{960C7A73-89DD-4D56-B210-2A4DD2A26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728"/>
              <a:ext cx="260" cy="149"/>
            </a:xfrm>
            <a:custGeom>
              <a:avLst/>
              <a:gdLst>
                <a:gd name="T0" fmla="*/ 625 w 119"/>
                <a:gd name="T1" fmla="*/ 202 h 68"/>
                <a:gd name="T2" fmla="*/ 1232 w 119"/>
                <a:gd name="T3" fmla="*/ 714 h 68"/>
                <a:gd name="T4" fmla="*/ 1241 w 119"/>
                <a:gd name="T5" fmla="*/ 609 h 68"/>
                <a:gd name="T6" fmla="*/ 625 w 119"/>
                <a:gd name="T7" fmla="*/ 0 h 68"/>
                <a:gd name="T8" fmla="*/ 0 w 119"/>
                <a:gd name="T9" fmla="*/ 609 h 68"/>
                <a:gd name="T10" fmla="*/ 9 w 119"/>
                <a:gd name="T11" fmla="*/ 714 h 68"/>
                <a:gd name="T12" fmla="*/ 625 w 119"/>
                <a:gd name="T13" fmla="*/ 202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68">
                  <a:moveTo>
                    <a:pt x="60" y="19"/>
                  </a:moveTo>
                  <a:cubicBezTo>
                    <a:pt x="89" y="19"/>
                    <a:pt x="113" y="40"/>
                    <a:pt x="118" y="68"/>
                  </a:cubicBezTo>
                  <a:cubicBezTo>
                    <a:pt x="119" y="64"/>
                    <a:pt x="119" y="61"/>
                    <a:pt x="119" y="58"/>
                  </a:cubicBezTo>
                  <a:cubicBezTo>
                    <a:pt x="119" y="26"/>
                    <a:pt x="92" y="0"/>
                    <a:pt x="60" y="0"/>
                  </a:cubicBezTo>
                  <a:cubicBezTo>
                    <a:pt x="27" y="0"/>
                    <a:pt x="0" y="26"/>
                    <a:pt x="0" y="58"/>
                  </a:cubicBezTo>
                  <a:cubicBezTo>
                    <a:pt x="0" y="61"/>
                    <a:pt x="1" y="64"/>
                    <a:pt x="1" y="68"/>
                  </a:cubicBezTo>
                  <a:cubicBezTo>
                    <a:pt x="6" y="40"/>
                    <a:pt x="30" y="19"/>
                    <a:pt x="60" y="19"/>
                  </a:cubicBezTo>
                  <a:close/>
                </a:path>
              </a:pathLst>
            </a:custGeom>
            <a:solidFill>
              <a:srgbClr val="46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6" name="Oval 799">
              <a:extLst>
                <a:ext uri="{FF2B5EF4-FFF2-40B4-BE49-F238E27FC236}">
                  <a16:creationId xmlns:a16="http://schemas.microsoft.com/office/drawing/2014/main" id="{FAF3E5CA-DAA7-4DC8-B1C2-95456D95C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1724"/>
              <a:ext cx="258" cy="253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47" name="Oval 800">
              <a:extLst>
                <a:ext uri="{FF2B5EF4-FFF2-40B4-BE49-F238E27FC236}">
                  <a16:creationId xmlns:a16="http://schemas.microsoft.com/office/drawing/2014/main" id="{447034C1-9199-40C9-91A8-D6D30E980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4" y="1693"/>
              <a:ext cx="320" cy="313"/>
            </a:xfrm>
            <a:prstGeom prst="ellipse">
              <a:avLst/>
            </a:prstGeom>
            <a:noFill/>
            <a:ln w="952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048" name="Freeform 801">
              <a:extLst>
                <a:ext uri="{FF2B5EF4-FFF2-40B4-BE49-F238E27FC236}">
                  <a16:creationId xmlns:a16="http://schemas.microsoft.com/office/drawing/2014/main" id="{C904E8E6-CB3F-4A6F-BD87-A24335443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1774"/>
              <a:ext cx="215" cy="545"/>
            </a:xfrm>
            <a:custGeom>
              <a:avLst/>
              <a:gdLst>
                <a:gd name="T0" fmla="*/ 0 w 98"/>
                <a:gd name="T1" fmla="*/ 2611 h 249"/>
                <a:gd name="T2" fmla="*/ 371 w 98"/>
                <a:gd name="T3" fmla="*/ 777 h 249"/>
                <a:gd name="T4" fmla="*/ 274 w 98"/>
                <a:gd name="T5" fmla="*/ 777 h 249"/>
                <a:gd name="T6" fmla="*/ 487 w 98"/>
                <a:gd name="T7" fmla="*/ 0 h 249"/>
                <a:gd name="T8" fmla="*/ 1036 w 98"/>
                <a:gd name="T9" fmla="*/ 777 h 249"/>
                <a:gd name="T10" fmla="*/ 742 w 98"/>
                <a:gd name="T11" fmla="*/ 757 h 249"/>
                <a:gd name="T12" fmla="*/ 0 w 98"/>
                <a:gd name="T13" fmla="*/ 2611 h 2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" h="249">
                  <a:moveTo>
                    <a:pt x="0" y="249"/>
                  </a:moveTo>
                  <a:cubicBezTo>
                    <a:pt x="0" y="249"/>
                    <a:pt x="62" y="187"/>
                    <a:pt x="35" y="74"/>
                  </a:cubicBezTo>
                  <a:cubicBezTo>
                    <a:pt x="26" y="74"/>
                    <a:pt x="26" y="74"/>
                    <a:pt x="26" y="74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98" y="74"/>
                    <a:pt x="98" y="74"/>
                    <a:pt x="98" y="74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70" y="72"/>
                    <a:pt x="67" y="170"/>
                    <a:pt x="0" y="249"/>
                  </a:cubicBezTo>
                  <a:close/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9" name="Freeform 802">
              <a:extLst>
                <a:ext uri="{FF2B5EF4-FFF2-40B4-BE49-F238E27FC236}">
                  <a16:creationId xmlns:a16="http://schemas.microsoft.com/office/drawing/2014/main" id="{074DA7B4-5F3C-47C8-A97A-A0200D87D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770"/>
              <a:ext cx="204" cy="551"/>
            </a:xfrm>
            <a:custGeom>
              <a:avLst/>
              <a:gdLst>
                <a:gd name="T0" fmla="*/ 53 w 93"/>
                <a:gd name="T1" fmla="*/ 2635 h 252"/>
                <a:gd name="T2" fmla="*/ 307 w 93"/>
                <a:gd name="T3" fmla="*/ 785 h 252"/>
                <a:gd name="T4" fmla="*/ 0 w 93"/>
                <a:gd name="T5" fmla="*/ 899 h 252"/>
                <a:gd name="T6" fmla="*/ 371 w 93"/>
                <a:gd name="T7" fmla="*/ 0 h 252"/>
                <a:gd name="T8" fmla="*/ 981 w 93"/>
                <a:gd name="T9" fmla="*/ 765 h 252"/>
                <a:gd name="T10" fmla="*/ 665 w 93"/>
                <a:gd name="T11" fmla="*/ 732 h 252"/>
                <a:gd name="T12" fmla="*/ 53 w 93"/>
                <a:gd name="T13" fmla="*/ 2635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252">
                  <a:moveTo>
                    <a:pt x="5" y="252"/>
                  </a:moveTo>
                  <a:cubicBezTo>
                    <a:pt x="5" y="252"/>
                    <a:pt x="63" y="186"/>
                    <a:pt x="29" y="7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93" y="73"/>
                    <a:pt x="93" y="73"/>
                    <a:pt x="93" y="73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63" y="70"/>
                    <a:pt x="67" y="169"/>
                    <a:pt x="5" y="252"/>
                  </a:cubicBezTo>
                  <a:close/>
                </a:path>
              </a:pathLst>
            </a:custGeom>
            <a:solidFill>
              <a:srgbClr val="87B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0" name="Freeform 803">
              <a:extLst>
                <a:ext uri="{FF2B5EF4-FFF2-40B4-BE49-F238E27FC236}">
                  <a16:creationId xmlns:a16="http://schemas.microsoft.com/office/drawing/2014/main" id="{0B3B1DD6-9CA4-45DB-ACC8-AABE97B58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" y="1770"/>
              <a:ext cx="204" cy="551"/>
            </a:xfrm>
            <a:custGeom>
              <a:avLst/>
              <a:gdLst>
                <a:gd name="T0" fmla="*/ 53 w 93"/>
                <a:gd name="T1" fmla="*/ 2635 h 252"/>
                <a:gd name="T2" fmla="*/ 307 w 93"/>
                <a:gd name="T3" fmla="*/ 785 h 252"/>
                <a:gd name="T4" fmla="*/ 0 w 93"/>
                <a:gd name="T5" fmla="*/ 899 h 252"/>
                <a:gd name="T6" fmla="*/ 371 w 93"/>
                <a:gd name="T7" fmla="*/ 0 h 252"/>
                <a:gd name="T8" fmla="*/ 981 w 93"/>
                <a:gd name="T9" fmla="*/ 765 h 252"/>
                <a:gd name="T10" fmla="*/ 665 w 93"/>
                <a:gd name="T11" fmla="*/ 732 h 252"/>
                <a:gd name="T12" fmla="*/ 53 w 93"/>
                <a:gd name="T13" fmla="*/ 2635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252">
                  <a:moveTo>
                    <a:pt x="5" y="252"/>
                  </a:moveTo>
                  <a:cubicBezTo>
                    <a:pt x="5" y="252"/>
                    <a:pt x="63" y="186"/>
                    <a:pt x="29" y="7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93" y="73"/>
                    <a:pt x="93" y="73"/>
                    <a:pt x="93" y="73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63" y="70"/>
                    <a:pt x="67" y="169"/>
                    <a:pt x="5" y="252"/>
                  </a:cubicBezTo>
                  <a:close/>
                </a:path>
              </a:pathLst>
            </a:custGeom>
            <a:noFill/>
            <a:ln w="12700" cap="flat">
              <a:solidFill>
                <a:srgbClr val="FCFCF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1" name="Freeform 804">
              <a:extLst>
                <a:ext uri="{FF2B5EF4-FFF2-40B4-BE49-F238E27FC236}">
                  <a16:creationId xmlns:a16="http://schemas.microsoft.com/office/drawing/2014/main" id="{AB940E2B-50E3-41BA-B00B-4054C4B4C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397"/>
              <a:ext cx="280" cy="370"/>
            </a:xfrm>
            <a:custGeom>
              <a:avLst/>
              <a:gdLst>
                <a:gd name="T0" fmla="*/ 1015 w 128"/>
                <a:gd name="T1" fmla="*/ 0 h 169"/>
                <a:gd name="T2" fmla="*/ 934 w 128"/>
                <a:gd name="T3" fmla="*/ 536 h 169"/>
                <a:gd name="T4" fmla="*/ 483 w 128"/>
                <a:gd name="T5" fmla="*/ 758 h 169"/>
                <a:gd name="T6" fmla="*/ 354 w 128"/>
                <a:gd name="T7" fmla="*/ 944 h 169"/>
                <a:gd name="T8" fmla="*/ 210 w 128"/>
                <a:gd name="T9" fmla="*/ 1156 h 169"/>
                <a:gd name="T10" fmla="*/ 20 w 128"/>
                <a:gd name="T11" fmla="*/ 1773 h 169"/>
                <a:gd name="T12" fmla="*/ 291 w 128"/>
                <a:gd name="T13" fmla="*/ 1209 h 169"/>
                <a:gd name="T14" fmla="*/ 669 w 128"/>
                <a:gd name="T15" fmla="*/ 849 h 169"/>
                <a:gd name="T16" fmla="*/ 1015 w 128"/>
                <a:gd name="T17" fmla="*/ 44 h 1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8" h="169">
                  <a:moveTo>
                    <a:pt x="97" y="0"/>
                  </a:moveTo>
                  <a:cubicBezTo>
                    <a:pt x="102" y="17"/>
                    <a:pt x="102" y="38"/>
                    <a:pt x="89" y="51"/>
                  </a:cubicBezTo>
                  <a:cubicBezTo>
                    <a:pt x="76" y="63"/>
                    <a:pt x="57" y="61"/>
                    <a:pt x="46" y="72"/>
                  </a:cubicBezTo>
                  <a:cubicBezTo>
                    <a:pt x="41" y="76"/>
                    <a:pt x="37" y="84"/>
                    <a:pt x="34" y="90"/>
                  </a:cubicBezTo>
                  <a:cubicBezTo>
                    <a:pt x="29" y="97"/>
                    <a:pt x="24" y="103"/>
                    <a:pt x="20" y="110"/>
                  </a:cubicBezTo>
                  <a:cubicBezTo>
                    <a:pt x="10" y="127"/>
                    <a:pt x="1" y="149"/>
                    <a:pt x="2" y="169"/>
                  </a:cubicBezTo>
                  <a:cubicBezTo>
                    <a:pt x="0" y="152"/>
                    <a:pt x="19" y="128"/>
                    <a:pt x="28" y="115"/>
                  </a:cubicBezTo>
                  <a:cubicBezTo>
                    <a:pt x="38" y="101"/>
                    <a:pt x="51" y="91"/>
                    <a:pt x="64" y="81"/>
                  </a:cubicBezTo>
                  <a:cubicBezTo>
                    <a:pt x="84" y="66"/>
                    <a:pt x="128" y="29"/>
                    <a:pt x="97" y="4"/>
                  </a:cubicBezTo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2" name="Freeform 805">
              <a:extLst>
                <a:ext uri="{FF2B5EF4-FFF2-40B4-BE49-F238E27FC236}">
                  <a16:creationId xmlns:a16="http://schemas.microsoft.com/office/drawing/2014/main" id="{3EDB5FB2-105F-42E5-AD19-83DF8998D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756"/>
              <a:ext cx="210" cy="212"/>
            </a:xfrm>
            <a:custGeom>
              <a:avLst/>
              <a:gdLst>
                <a:gd name="T0" fmla="*/ 116 w 96"/>
                <a:gd name="T1" fmla="*/ 431 h 97"/>
                <a:gd name="T2" fmla="*/ 1004 w 96"/>
                <a:gd name="T3" fmla="*/ 125 h 97"/>
                <a:gd name="T4" fmla="*/ 459 w 96"/>
                <a:gd name="T5" fmla="*/ 407 h 97"/>
                <a:gd name="T6" fmla="*/ 326 w 96"/>
                <a:gd name="T7" fmla="*/ 1012 h 97"/>
                <a:gd name="T8" fmla="*/ 20 w 96"/>
                <a:gd name="T9" fmla="*/ 584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97">
                  <a:moveTo>
                    <a:pt x="11" y="41"/>
                  </a:moveTo>
                  <a:cubicBezTo>
                    <a:pt x="14" y="22"/>
                    <a:pt x="83" y="0"/>
                    <a:pt x="96" y="12"/>
                  </a:cubicBezTo>
                  <a:cubicBezTo>
                    <a:pt x="81" y="11"/>
                    <a:pt x="56" y="30"/>
                    <a:pt x="44" y="39"/>
                  </a:cubicBezTo>
                  <a:cubicBezTo>
                    <a:pt x="30" y="52"/>
                    <a:pt x="22" y="78"/>
                    <a:pt x="31" y="97"/>
                  </a:cubicBezTo>
                  <a:cubicBezTo>
                    <a:pt x="14" y="91"/>
                    <a:pt x="0" y="73"/>
                    <a:pt x="2" y="56"/>
                  </a:cubicBezTo>
                </a:path>
              </a:pathLst>
            </a:custGeom>
            <a:solidFill>
              <a:srgbClr val="C566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2">
            <a:extLst>
              <a:ext uri="{FF2B5EF4-FFF2-40B4-BE49-F238E27FC236}">
                <a16:creationId xmlns:a16="http://schemas.microsoft.com/office/drawing/2014/main" id="{D82C3645-5170-4CF1-B161-9487A92E7B3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Cardiac catheterization</a:t>
            </a:r>
          </a:p>
        </p:txBody>
      </p:sp>
      <p:grpSp>
        <p:nvGrpSpPr>
          <p:cNvPr id="79874" name="Group 1235">
            <a:extLst>
              <a:ext uri="{FF2B5EF4-FFF2-40B4-BE49-F238E27FC236}">
                <a16:creationId xmlns:a16="http://schemas.microsoft.com/office/drawing/2014/main" id="{578859DE-4282-46FE-B3CF-7E73197CEA4D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547813"/>
            <a:ext cx="2462213" cy="3997325"/>
            <a:chOff x="238" y="1008"/>
            <a:chExt cx="1817" cy="2950"/>
          </a:xfrm>
        </p:grpSpPr>
        <p:sp>
          <p:nvSpPr>
            <p:cNvPr id="80165" name="Freeform 1236">
              <a:extLst>
                <a:ext uri="{FF2B5EF4-FFF2-40B4-BE49-F238E27FC236}">
                  <a16:creationId xmlns:a16="http://schemas.microsoft.com/office/drawing/2014/main" id="{BCB8D431-DDB4-4AAF-914C-DAD2BFDBD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010"/>
              <a:ext cx="474" cy="232"/>
            </a:xfrm>
            <a:custGeom>
              <a:avLst/>
              <a:gdLst>
                <a:gd name="T0" fmla="*/ 0 w 231"/>
                <a:gd name="T1" fmla="*/ 0 h 106"/>
                <a:gd name="T2" fmla="*/ 60 w 231"/>
                <a:gd name="T3" fmla="*/ 221 h 106"/>
                <a:gd name="T4" fmla="*/ 509 w 231"/>
                <a:gd name="T5" fmla="*/ 838 h 106"/>
                <a:gd name="T6" fmla="*/ 1001 w 231"/>
                <a:gd name="T7" fmla="*/ 1112 h 106"/>
                <a:gd name="T8" fmla="*/ 1494 w 231"/>
                <a:gd name="T9" fmla="*/ 838 h 106"/>
                <a:gd name="T10" fmla="*/ 1945 w 231"/>
                <a:gd name="T11" fmla="*/ 221 h 106"/>
                <a:gd name="T12" fmla="*/ 1997 w 231"/>
                <a:gd name="T13" fmla="*/ 0 h 106"/>
                <a:gd name="T14" fmla="*/ 0 w 231"/>
                <a:gd name="T15" fmla="*/ 0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1" h="106">
                  <a:moveTo>
                    <a:pt x="0" y="0"/>
                  </a:moveTo>
                  <a:cubicBezTo>
                    <a:pt x="2" y="8"/>
                    <a:pt x="4" y="16"/>
                    <a:pt x="7" y="21"/>
                  </a:cubicBezTo>
                  <a:cubicBezTo>
                    <a:pt x="13" y="34"/>
                    <a:pt x="40" y="68"/>
                    <a:pt x="59" y="80"/>
                  </a:cubicBezTo>
                  <a:cubicBezTo>
                    <a:pt x="75" y="92"/>
                    <a:pt x="85" y="105"/>
                    <a:pt x="116" y="106"/>
                  </a:cubicBezTo>
                  <a:cubicBezTo>
                    <a:pt x="146" y="105"/>
                    <a:pt x="157" y="92"/>
                    <a:pt x="173" y="80"/>
                  </a:cubicBezTo>
                  <a:cubicBezTo>
                    <a:pt x="191" y="68"/>
                    <a:pt x="219" y="36"/>
                    <a:pt x="225" y="21"/>
                  </a:cubicBezTo>
                  <a:cubicBezTo>
                    <a:pt x="227" y="16"/>
                    <a:pt x="229" y="8"/>
                    <a:pt x="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6" name="Freeform 1237">
              <a:extLst>
                <a:ext uri="{FF2B5EF4-FFF2-40B4-BE49-F238E27FC236}">
                  <a16:creationId xmlns:a16="http://schemas.microsoft.com/office/drawing/2014/main" id="{FC022A2D-919B-4020-B75D-42A6AE326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" y="1058"/>
              <a:ext cx="1817" cy="2893"/>
            </a:xfrm>
            <a:custGeom>
              <a:avLst/>
              <a:gdLst>
                <a:gd name="T0" fmla="*/ 6296 w 886"/>
                <a:gd name="T1" fmla="*/ 6125 h 1323"/>
                <a:gd name="T2" fmla="*/ 6312 w 886"/>
                <a:gd name="T3" fmla="*/ 6460 h 1323"/>
                <a:gd name="T4" fmla="*/ 7641 w 886"/>
                <a:gd name="T5" fmla="*/ 6053 h 1323"/>
                <a:gd name="T6" fmla="*/ 7496 w 886"/>
                <a:gd name="T7" fmla="*/ 4872 h 1323"/>
                <a:gd name="T8" fmla="*/ 7373 w 886"/>
                <a:gd name="T9" fmla="*/ 3295 h 1323"/>
                <a:gd name="T10" fmla="*/ 6616 w 886"/>
                <a:gd name="T11" fmla="*/ 2018 h 1323"/>
                <a:gd name="T12" fmla="*/ 6031 w 886"/>
                <a:gd name="T13" fmla="*/ 1797 h 1323"/>
                <a:gd name="T14" fmla="*/ 5131 w 886"/>
                <a:gd name="T15" fmla="*/ 1330 h 1323"/>
                <a:gd name="T16" fmla="*/ 4743 w 886"/>
                <a:gd name="T17" fmla="*/ 0 h 1323"/>
                <a:gd name="T18" fmla="*/ 4303 w 886"/>
                <a:gd name="T19" fmla="*/ 608 h 1323"/>
                <a:gd name="T20" fmla="*/ 3810 w 886"/>
                <a:gd name="T21" fmla="*/ 879 h 1323"/>
                <a:gd name="T22" fmla="*/ 3322 w 886"/>
                <a:gd name="T23" fmla="*/ 608 h 1323"/>
                <a:gd name="T24" fmla="*/ 2890 w 886"/>
                <a:gd name="T25" fmla="*/ 20 h 1323"/>
                <a:gd name="T26" fmla="*/ 2502 w 886"/>
                <a:gd name="T27" fmla="*/ 1330 h 1323"/>
                <a:gd name="T28" fmla="*/ 1602 w 886"/>
                <a:gd name="T29" fmla="*/ 1797 h 1323"/>
                <a:gd name="T30" fmla="*/ 1017 w 886"/>
                <a:gd name="T31" fmla="*/ 2018 h 1323"/>
                <a:gd name="T32" fmla="*/ 260 w 886"/>
                <a:gd name="T33" fmla="*/ 3295 h 1323"/>
                <a:gd name="T34" fmla="*/ 139 w 886"/>
                <a:gd name="T35" fmla="*/ 4872 h 1323"/>
                <a:gd name="T36" fmla="*/ 0 w 886"/>
                <a:gd name="T37" fmla="*/ 6053 h 1323"/>
                <a:gd name="T38" fmla="*/ 1321 w 886"/>
                <a:gd name="T39" fmla="*/ 6460 h 1323"/>
                <a:gd name="T40" fmla="*/ 1337 w 886"/>
                <a:gd name="T41" fmla="*/ 6125 h 1323"/>
                <a:gd name="T42" fmla="*/ 1337 w 886"/>
                <a:gd name="T43" fmla="*/ 6140 h 1323"/>
                <a:gd name="T44" fmla="*/ 1405 w 886"/>
                <a:gd name="T45" fmla="*/ 7006 h 1323"/>
                <a:gd name="T46" fmla="*/ 1552 w 886"/>
                <a:gd name="T47" fmla="*/ 8344 h 1323"/>
                <a:gd name="T48" fmla="*/ 1657 w 886"/>
                <a:gd name="T49" fmla="*/ 10227 h 1323"/>
                <a:gd name="T50" fmla="*/ 1345 w 886"/>
                <a:gd name="T51" fmla="*/ 12097 h 1323"/>
                <a:gd name="T52" fmla="*/ 1362 w 886"/>
                <a:gd name="T53" fmla="*/ 13039 h 1323"/>
                <a:gd name="T54" fmla="*/ 1288 w 886"/>
                <a:gd name="T55" fmla="*/ 13833 h 1323"/>
                <a:gd name="T56" fmla="*/ 6347 w 886"/>
                <a:gd name="T57" fmla="*/ 13833 h 1323"/>
                <a:gd name="T58" fmla="*/ 6271 w 886"/>
                <a:gd name="T59" fmla="*/ 13039 h 1323"/>
                <a:gd name="T60" fmla="*/ 6288 w 886"/>
                <a:gd name="T61" fmla="*/ 12097 h 1323"/>
                <a:gd name="T62" fmla="*/ 5976 w 886"/>
                <a:gd name="T63" fmla="*/ 10227 h 1323"/>
                <a:gd name="T64" fmla="*/ 6081 w 886"/>
                <a:gd name="T65" fmla="*/ 8344 h 1323"/>
                <a:gd name="T66" fmla="*/ 6228 w 886"/>
                <a:gd name="T67" fmla="*/ 7006 h 1323"/>
                <a:gd name="T68" fmla="*/ 6296 w 886"/>
                <a:gd name="T69" fmla="*/ 6140 h 1323"/>
                <a:gd name="T70" fmla="*/ 6296 w 886"/>
                <a:gd name="T71" fmla="*/ 6125 h 132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886" h="1323">
                  <a:moveTo>
                    <a:pt x="730" y="586"/>
                  </a:moveTo>
                  <a:cubicBezTo>
                    <a:pt x="731" y="600"/>
                    <a:pt x="731" y="611"/>
                    <a:pt x="732" y="618"/>
                  </a:cubicBezTo>
                  <a:cubicBezTo>
                    <a:pt x="734" y="629"/>
                    <a:pt x="886" y="579"/>
                    <a:pt x="886" y="579"/>
                  </a:cubicBezTo>
                  <a:cubicBezTo>
                    <a:pt x="877" y="525"/>
                    <a:pt x="867" y="489"/>
                    <a:pt x="869" y="466"/>
                  </a:cubicBezTo>
                  <a:cubicBezTo>
                    <a:pt x="876" y="415"/>
                    <a:pt x="865" y="359"/>
                    <a:pt x="855" y="315"/>
                  </a:cubicBezTo>
                  <a:cubicBezTo>
                    <a:pt x="834" y="222"/>
                    <a:pt x="789" y="198"/>
                    <a:pt x="767" y="193"/>
                  </a:cubicBezTo>
                  <a:cubicBezTo>
                    <a:pt x="746" y="188"/>
                    <a:pt x="713" y="185"/>
                    <a:pt x="699" y="172"/>
                  </a:cubicBezTo>
                  <a:cubicBezTo>
                    <a:pt x="689" y="162"/>
                    <a:pt x="616" y="129"/>
                    <a:pt x="595" y="127"/>
                  </a:cubicBezTo>
                  <a:cubicBezTo>
                    <a:pt x="541" y="117"/>
                    <a:pt x="550" y="19"/>
                    <a:pt x="550" y="0"/>
                  </a:cubicBezTo>
                  <a:cubicBezTo>
                    <a:pt x="544" y="15"/>
                    <a:pt x="517" y="46"/>
                    <a:pt x="499" y="58"/>
                  </a:cubicBezTo>
                  <a:cubicBezTo>
                    <a:pt x="483" y="70"/>
                    <a:pt x="472" y="83"/>
                    <a:pt x="442" y="84"/>
                  </a:cubicBezTo>
                  <a:cubicBezTo>
                    <a:pt x="412" y="83"/>
                    <a:pt x="401" y="70"/>
                    <a:pt x="385" y="58"/>
                  </a:cubicBezTo>
                  <a:cubicBezTo>
                    <a:pt x="368" y="47"/>
                    <a:pt x="343" y="16"/>
                    <a:pt x="335" y="2"/>
                  </a:cubicBezTo>
                  <a:cubicBezTo>
                    <a:pt x="335" y="25"/>
                    <a:pt x="342" y="117"/>
                    <a:pt x="290" y="127"/>
                  </a:cubicBezTo>
                  <a:cubicBezTo>
                    <a:pt x="269" y="129"/>
                    <a:pt x="196" y="162"/>
                    <a:pt x="186" y="172"/>
                  </a:cubicBezTo>
                  <a:cubicBezTo>
                    <a:pt x="172" y="185"/>
                    <a:pt x="139" y="188"/>
                    <a:pt x="118" y="193"/>
                  </a:cubicBezTo>
                  <a:cubicBezTo>
                    <a:pt x="96" y="198"/>
                    <a:pt x="51" y="222"/>
                    <a:pt x="30" y="315"/>
                  </a:cubicBezTo>
                  <a:cubicBezTo>
                    <a:pt x="20" y="359"/>
                    <a:pt x="9" y="415"/>
                    <a:pt x="16" y="466"/>
                  </a:cubicBezTo>
                  <a:cubicBezTo>
                    <a:pt x="18" y="489"/>
                    <a:pt x="8" y="525"/>
                    <a:pt x="0" y="579"/>
                  </a:cubicBezTo>
                  <a:cubicBezTo>
                    <a:pt x="0" y="579"/>
                    <a:pt x="151" y="629"/>
                    <a:pt x="153" y="618"/>
                  </a:cubicBezTo>
                  <a:cubicBezTo>
                    <a:pt x="154" y="611"/>
                    <a:pt x="154" y="600"/>
                    <a:pt x="155" y="586"/>
                  </a:cubicBezTo>
                  <a:cubicBezTo>
                    <a:pt x="155" y="587"/>
                    <a:pt x="155" y="587"/>
                    <a:pt x="155" y="587"/>
                  </a:cubicBezTo>
                  <a:cubicBezTo>
                    <a:pt x="156" y="603"/>
                    <a:pt x="160" y="629"/>
                    <a:pt x="163" y="670"/>
                  </a:cubicBezTo>
                  <a:cubicBezTo>
                    <a:pt x="161" y="704"/>
                    <a:pt x="178" y="765"/>
                    <a:pt x="180" y="798"/>
                  </a:cubicBezTo>
                  <a:cubicBezTo>
                    <a:pt x="176" y="808"/>
                    <a:pt x="192" y="978"/>
                    <a:pt x="192" y="978"/>
                  </a:cubicBezTo>
                  <a:cubicBezTo>
                    <a:pt x="186" y="988"/>
                    <a:pt x="157" y="1117"/>
                    <a:pt x="156" y="1157"/>
                  </a:cubicBezTo>
                  <a:cubicBezTo>
                    <a:pt x="152" y="1176"/>
                    <a:pt x="160" y="1203"/>
                    <a:pt x="158" y="1247"/>
                  </a:cubicBezTo>
                  <a:cubicBezTo>
                    <a:pt x="157" y="1261"/>
                    <a:pt x="153" y="1288"/>
                    <a:pt x="149" y="1323"/>
                  </a:cubicBezTo>
                  <a:cubicBezTo>
                    <a:pt x="736" y="1323"/>
                    <a:pt x="736" y="1323"/>
                    <a:pt x="736" y="1323"/>
                  </a:cubicBezTo>
                  <a:cubicBezTo>
                    <a:pt x="732" y="1288"/>
                    <a:pt x="728" y="1261"/>
                    <a:pt x="727" y="1247"/>
                  </a:cubicBezTo>
                  <a:cubicBezTo>
                    <a:pt x="725" y="1203"/>
                    <a:pt x="733" y="1176"/>
                    <a:pt x="729" y="1157"/>
                  </a:cubicBezTo>
                  <a:cubicBezTo>
                    <a:pt x="728" y="1117"/>
                    <a:pt x="699" y="988"/>
                    <a:pt x="693" y="978"/>
                  </a:cubicBezTo>
                  <a:cubicBezTo>
                    <a:pt x="693" y="978"/>
                    <a:pt x="709" y="808"/>
                    <a:pt x="705" y="798"/>
                  </a:cubicBezTo>
                  <a:cubicBezTo>
                    <a:pt x="707" y="765"/>
                    <a:pt x="724" y="704"/>
                    <a:pt x="722" y="670"/>
                  </a:cubicBezTo>
                  <a:cubicBezTo>
                    <a:pt x="725" y="629"/>
                    <a:pt x="729" y="603"/>
                    <a:pt x="730" y="587"/>
                  </a:cubicBezTo>
                  <a:cubicBezTo>
                    <a:pt x="730" y="586"/>
                    <a:pt x="730" y="586"/>
                    <a:pt x="730" y="586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7" name="Freeform 1238">
              <a:extLst>
                <a:ext uri="{FF2B5EF4-FFF2-40B4-BE49-F238E27FC236}">
                  <a16:creationId xmlns:a16="http://schemas.microsoft.com/office/drawing/2014/main" id="{F44CCEC6-15F4-490E-A953-F410F51B4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030"/>
              <a:ext cx="207" cy="39"/>
            </a:xfrm>
            <a:custGeom>
              <a:avLst/>
              <a:gdLst>
                <a:gd name="T0" fmla="*/ 0 w 101"/>
                <a:gd name="T1" fmla="*/ 20 h 18"/>
                <a:gd name="T2" fmla="*/ 113 w 101"/>
                <a:gd name="T3" fmla="*/ 132 h 18"/>
                <a:gd name="T4" fmla="*/ 353 w 101"/>
                <a:gd name="T5" fmla="*/ 184 h 18"/>
                <a:gd name="T6" fmla="*/ 680 w 101"/>
                <a:gd name="T7" fmla="*/ 156 h 18"/>
                <a:gd name="T8" fmla="*/ 828 w 101"/>
                <a:gd name="T9" fmla="*/ 61 h 18"/>
                <a:gd name="T10" fmla="*/ 869 w 101"/>
                <a:gd name="T11" fmla="*/ 9 h 18"/>
                <a:gd name="T12" fmla="*/ 648 w 101"/>
                <a:gd name="T13" fmla="*/ 9 h 18"/>
                <a:gd name="T14" fmla="*/ 525 w 101"/>
                <a:gd name="T15" fmla="*/ 0 h 18"/>
                <a:gd name="T16" fmla="*/ 428 w 101"/>
                <a:gd name="T17" fmla="*/ 9 h 18"/>
                <a:gd name="T18" fmla="*/ 285 w 101"/>
                <a:gd name="T19" fmla="*/ 9 h 18"/>
                <a:gd name="T20" fmla="*/ 16 w 101"/>
                <a:gd name="T21" fmla="*/ 0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1" h="18">
                  <a:moveTo>
                    <a:pt x="0" y="2"/>
                  </a:moveTo>
                  <a:cubicBezTo>
                    <a:pt x="2" y="4"/>
                    <a:pt x="11" y="9"/>
                    <a:pt x="13" y="13"/>
                  </a:cubicBezTo>
                  <a:cubicBezTo>
                    <a:pt x="20" y="17"/>
                    <a:pt x="29" y="18"/>
                    <a:pt x="41" y="18"/>
                  </a:cubicBezTo>
                  <a:cubicBezTo>
                    <a:pt x="53" y="18"/>
                    <a:pt x="71" y="18"/>
                    <a:pt x="79" y="15"/>
                  </a:cubicBezTo>
                  <a:cubicBezTo>
                    <a:pt x="86" y="12"/>
                    <a:pt x="92" y="8"/>
                    <a:pt x="96" y="6"/>
                  </a:cubicBezTo>
                  <a:cubicBezTo>
                    <a:pt x="96" y="6"/>
                    <a:pt x="100" y="2"/>
                    <a:pt x="101" y="1"/>
                  </a:cubicBezTo>
                  <a:cubicBezTo>
                    <a:pt x="98" y="1"/>
                    <a:pt x="81" y="1"/>
                    <a:pt x="75" y="1"/>
                  </a:cubicBezTo>
                  <a:cubicBezTo>
                    <a:pt x="71" y="0"/>
                    <a:pt x="66" y="0"/>
                    <a:pt x="61" y="0"/>
                  </a:cubicBezTo>
                  <a:cubicBezTo>
                    <a:pt x="57" y="1"/>
                    <a:pt x="55" y="2"/>
                    <a:pt x="50" y="1"/>
                  </a:cubicBezTo>
                  <a:cubicBezTo>
                    <a:pt x="45" y="1"/>
                    <a:pt x="39" y="0"/>
                    <a:pt x="33" y="1"/>
                  </a:cubicBezTo>
                  <a:cubicBezTo>
                    <a:pt x="27" y="1"/>
                    <a:pt x="8" y="2"/>
                    <a:pt x="2" y="0"/>
                  </a:cubicBezTo>
                </a:path>
              </a:pathLst>
            </a:custGeom>
            <a:solidFill>
              <a:srgbClr val="FE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8" name="Freeform 1239">
              <a:extLst>
                <a:ext uri="{FF2B5EF4-FFF2-40B4-BE49-F238E27FC236}">
                  <a16:creationId xmlns:a16="http://schemas.microsoft.com/office/drawing/2014/main" id="{52D10CF3-3BD3-42FF-8BFC-3DD7343E4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1010"/>
              <a:ext cx="230" cy="219"/>
            </a:xfrm>
            <a:custGeom>
              <a:avLst/>
              <a:gdLst>
                <a:gd name="T0" fmla="*/ 700 w 112"/>
                <a:gd name="T1" fmla="*/ 0 h 100"/>
                <a:gd name="T2" fmla="*/ 509 w 112"/>
                <a:gd name="T3" fmla="*/ 263 h 100"/>
                <a:gd name="T4" fmla="*/ 240 w 112"/>
                <a:gd name="T5" fmla="*/ 495 h 100"/>
                <a:gd name="T6" fmla="*/ 269 w 112"/>
                <a:gd name="T7" fmla="*/ 714 h 100"/>
                <a:gd name="T8" fmla="*/ 0 w 112"/>
                <a:gd name="T9" fmla="*/ 874 h 100"/>
                <a:gd name="T10" fmla="*/ 591 w 112"/>
                <a:gd name="T11" fmla="*/ 653 h 100"/>
                <a:gd name="T12" fmla="*/ 969 w 112"/>
                <a:gd name="T13" fmla="*/ 0 h 100"/>
                <a:gd name="T14" fmla="*/ 700 w 112"/>
                <a:gd name="T15" fmla="*/ 0 h 1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00">
                  <a:moveTo>
                    <a:pt x="81" y="0"/>
                  </a:moveTo>
                  <a:cubicBezTo>
                    <a:pt x="75" y="10"/>
                    <a:pt x="69" y="17"/>
                    <a:pt x="59" y="25"/>
                  </a:cubicBezTo>
                  <a:cubicBezTo>
                    <a:pt x="49" y="32"/>
                    <a:pt x="34" y="37"/>
                    <a:pt x="28" y="47"/>
                  </a:cubicBezTo>
                  <a:cubicBezTo>
                    <a:pt x="39" y="49"/>
                    <a:pt x="36" y="62"/>
                    <a:pt x="31" y="68"/>
                  </a:cubicBezTo>
                  <a:cubicBezTo>
                    <a:pt x="24" y="76"/>
                    <a:pt x="9" y="79"/>
                    <a:pt x="0" y="83"/>
                  </a:cubicBezTo>
                  <a:cubicBezTo>
                    <a:pt x="16" y="100"/>
                    <a:pt x="54" y="75"/>
                    <a:pt x="68" y="62"/>
                  </a:cubicBezTo>
                  <a:cubicBezTo>
                    <a:pt x="87" y="45"/>
                    <a:pt x="103" y="24"/>
                    <a:pt x="112" y="0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9" name="Freeform 1240">
              <a:extLst>
                <a:ext uri="{FF2B5EF4-FFF2-40B4-BE49-F238E27FC236}">
                  <a16:creationId xmlns:a16="http://schemas.microsoft.com/office/drawing/2014/main" id="{B541A9C6-61BC-4508-BBA7-9B7FFC2CA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141"/>
              <a:ext cx="225" cy="403"/>
            </a:xfrm>
            <a:custGeom>
              <a:avLst/>
              <a:gdLst>
                <a:gd name="T0" fmla="*/ 68 w 110"/>
                <a:gd name="T1" fmla="*/ 169 h 184"/>
                <a:gd name="T2" fmla="*/ 497 w 110"/>
                <a:gd name="T3" fmla="*/ 1535 h 184"/>
                <a:gd name="T4" fmla="*/ 941 w 110"/>
                <a:gd name="T5" fmla="*/ 1597 h 184"/>
                <a:gd name="T6" fmla="*/ 685 w 110"/>
                <a:gd name="T7" fmla="*/ 1502 h 184"/>
                <a:gd name="T8" fmla="*/ 301 w 110"/>
                <a:gd name="T9" fmla="*/ 576 h 184"/>
                <a:gd name="T10" fmla="*/ 385 w 110"/>
                <a:gd name="T11" fmla="*/ 370 h 184"/>
                <a:gd name="T12" fmla="*/ 0 w 110"/>
                <a:gd name="T13" fmla="*/ 0 h 1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0" h="184">
                  <a:moveTo>
                    <a:pt x="8" y="16"/>
                  </a:moveTo>
                  <a:cubicBezTo>
                    <a:pt x="17" y="51"/>
                    <a:pt x="38" y="116"/>
                    <a:pt x="58" y="146"/>
                  </a:cubicBezTo>
                  <a:cubicBezTo>
                    <a:pt x="73" y="171"/>
                    <a:pt x="94" y="184"/>
                    <a:pt x="110" y="152"/>
                  </a:cubicBezTo>
                  <a:cubicBezTo>
                    <a:pt x="101" y="167"/>
                    <a:pt x="87" y="154"/>
                    <a:pt x="80" y="143"/>
                  </a:cubicBezTo>
                  <a:cubicBezTo>
                    <a:pt x="66" y="122"/>
                    <a:pt x="22" y="76"/>
                    <a:pt x="35" y="55"/>
                  </a:cubicBezTo>
                  <a:cubicBezTo>
                    <a:pt x="46" y="37"/>
                    <a:pt x="65" y="48"/>
                    <a:pt x="45" y="35"/>
                  </a:cubicBezTo>
                  <a:cubicBezTo>
                    <a:pt x="33" y="28"/>
                    <a:pt x="8" y="10"/>
                    <a:pt x="0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0" name="Freeform 1241">
              <a:extLst>
                <a:ext uri="{FF2B5EF4-FFF2-40B4-BE49-F238E27FC236}">
                  <a16:creationId xmlns:a16="http://schemas.microsoft.com/office/drawing/2014/main" id="{C4FBFDCE-F748-4C68-B974-0108FAB4B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141"/>
              <a:ext cx="265" cy="232"/>
            </a:xfrm>
            <a:custGeom>
              <a:avLst/>
              <a:gdLst>
                <a:gd name="T0" fmla="*/ 33 w 129"/>
                <a:gd name="T1" fmla="*/ 387 h 106"/>
                <a:gd name="T2" fmla="*/ 409 w 129"/>
                <a:gd name="T3" fmla="*/ 0 h 106"/>
                <a:gd name="T4" fmla="*/ 528 w 129"/>
                <a:gd name="T5" fmla="*/ 733 h 106"/>
                <a:gd name="T6" fmla="*/ 1118 w 129"/>
                <a:gd name="T7" fmla="*/ 1112 h 106"/>
                <a:gd name="T8" fmla="*/ 436 w 129"/>
                <a:gd name="T9" fmla="*/ 910 h 106"/>
                <a:gd name="T10" fmla="*/ 261 w 129"/>
                <a:gd name="T11" fmla="*/ 556 h 106"/>
                <a:gd name="T12" fmla="*/ 0 w 129"/>
                <a:gd name="T13" fmla="*/ 46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106">
                  <a:moveTo>
                    <a:pt x="4" y="37"/>
                  </a:moveTo>
                  <a:cubicBezTo>
                    <a:pt x="23" y="33"/>
                    <a:pt x="32" y="2"/>
                    <a:pt x="47" y="0"/>
                  </a:cubicBezTo>
                  <a:cubicBezTo>
                    <a:pt x="51" y="26"/>
                    <a:pt x="43" y="47"/>
                    <a:pt x="61" y="70"/>
                  </a:cubicBezTo>
                  <a:cubicBezTo>
                    <a:pt x="79" y="94"/>
                    <a:pt x="105" y="93"/>
                    <a:pt x="129" y="106"/>
                  </a:cubicBezTo>
                  <a:cubicBezTo>
                    <a:pt x="107" y="105"/>
                    <a:pt x="66" y="106"/>
                    <a:pt x="50" y="87"/>
                  </a:cubicBezTo>
                  <a:cubicBezTo>
                    <a:pt x="41" y="77"/>
                    <a:pt x="43" y="60"/>
                    <a:pt x="30" y="53"/>
                  </a:cubicBezTo>
                  <a:cubicBezTo>
                    <a:pt x="21" y="48"/>
                    <a:pt x="8" y="50"/>
                    <a:pt x="0" y="44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1" name="Freeform 1242">
              <a:extLst>
                <a:ext uri="{FF2B5EF4-FFF2-40B4-BE49-F238E27FC236}">
                  <a16:creationId xmlns:a16="http://schemas.microsoft.com/office/drawing/2014/main" id="{F512374C-29FF-4ACB-BF6C-93D42710F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1472"/>
              <a:ext cx="409" cy="89"/>
            </a:xfrm>
            <a:custGeom>
              <a:avLst/>
              <a:gdLst>
                <a:gd name="T0" fmla="*/ 372 w 199"/>
                <a:gd name="T1" fmla="*/ 165 h 41"/>
                <a:gd name="T2" fmla="*/ 1085 w 199"/>
                <a:gd name="T3" fmla="*/ 315 h 41"/>
                <a:gd name="T4" fmla="*/ 1728 w 199"/>
                <a:gd name="T5" fmla="*/ 297 h 41"/>
                <a:gd name="T6" fmla="*/ 869 w 199"/>
                <a:gd name="T7" fmla="*/ 80 h 41"/>
                <a:gd name="T8" fmla="*/ 0 w 199"/>
                <a:gd name="T9" fmla="*/ 13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41">
                  <a:moveTo>
                    <a:pt x="43" y="16"/>
                  </a:moveTo>
                  <a:cubicBezTo>
                    <a:pt x="71" y="18"/>
                    <a:pt x="98" y="27"/>
                    <a:pt x="125" y="31"/>
                  </a:cubicBezTo>
                  <a:cubicBezTo>
                    <a:pt x="147" y="34"/>
                    <a:pt x="182" y="41"/>
                    <a:pt x="199" y="29"/>
                  </a:cubicBezTo>
                  <a:cubicBezTo>
                    <a:pt x="168" y="30"/>
                    <a:pt x="131" y="14"/>
                    <a:pt x="100" y="8"/>
                  </a:cubicBezTo>
                  <a:cubicBezTo>
                    <a:pt x="65" y="2"/>
                    <a:pt x="29" y="0"/>
                    <a:pt x="0" y="1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2" name="Freeform 1243">
              <a:extLst>
                <a:ext uri="{FF2B5EF4-FFF2-40B4-BE49-F238E27FC236}">
                  <a16:creationId xmlns:a16="http://schemas.microsoft.com/office/drawing/2014/main" id="{239C0B32-EB94-4A31-BC9F-50BE68748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025"/>
              <a:ext cx="246" cy="684"/>
            </a:xfrm>
            <a:custGeom>
              <a:avLst/>
              <a:gdLst>
                <a:gd name="T0" fmla="*/ 966 w 120"/>
                <a:gd name="T1" fmla="*/ 33 h 313"/>
                <a:gd name="T2" fmla="*/ 976 w 120"/>
                <a:gd name="T3" fmla="*/ 1619 h 313"/>
                <a:gd name="T4" fmla="*/ 904 w 120"/>
                <a:gd name="T5" fmla="*/ 2340 h 313"/>
                <a:gd name="T6" fmla="*/ 853 w 120"/>
                <a:gd name="T7" fmla="*/ 2747 h 313"/>
                <a:gd name="T8" fmla="*/ 748 w 120"/>
                <a:gd name="T9" fmla="*/ 3267 h 313"/>
                <a:gd name="T10" fmla="*/ 804 w 120"/>
                <a:gd name="T11" fmla="*/ 2587 h 313"/>
                <a:gd name="T12" fmla="*/ 785 w 120"/>
                <a:gd name="T13" fmla="*/ 1680 h 313"/>
                <a:gd name="T14" fmla="*/ 428 w 120"/>
                <a:gd name="T15" fmla="*/ 1479 h 313"/>
                <a:gd name="T16" fmla="*/ 0 w 120"/>
                <a:gd name="T17" fmla="*/ 1313 h 313"/>
                <a:gd name="T18" fmla="*/ 328 w 120"/>
                <a:gd name="T19" fmla="*/ 1261 h 313"/>
                <a:gd name="T20" fmla="*/ 681 w 120"/>
                <a:gd name="T21" fmla="*/ 994 h 313"/>
                <a:gd name="T22" fmla="*/ 285 w 120"/>
                <a:gd name="T23" fmla="*/ 730 h 313"/>
                <a:gd name="T24" fmla="*/ 631 w 120"/>
                <a:gd name="T25" fmla="*/ 125 h 313"/>
                <a:gd name="T26" fmla="*/ 920 w 120"/>
                <a:gd name="T27" fmla="*/ 0 h 3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0" h="313">
                  <a:moveTo>
                    <a:pt x="112" y="3"/>
                  </a:moveTo>
                  <a:cubicBezTo>
                    <a:pt x="97" y="52"/>
                    <a:pt x="120" y="105"/>
                    <a:pt x="113" y="155"/>
                  </a:cubicBezTo>
                  <a:cubicBezTo>
                    <a:pt x="110" y="178"/>
                    <a:pt x="107" y="201"/>
                    <a:pt x="105" y="224"/>
                  </a:cubicBezTo>
                  <a:cubicBezTo>
                    <a:pt x="103" y="237"/>
                    <a:pt x="99" y="250"/>
                    <a:pt x="99" y="263"/>
                  </a:cubicBezTo>
                  <a:cubicBezTo>
                    <a:pt x="98" y="280"/>
                    <a:pt x="97" y="300"/>
                    <a:pt x="87" y="313"/>
                  </a:cubicBezTo>
                  <a:cubicBezTo>
                    <a:pt x="97" y="293"/>
                    <a:pt x="92" y="270"/>
                    <a:pt x="93" y="248"/>
                  </a:cubicBezTo>
                  <a:cubicBezTo>
                    <a:pt x="94" y="221"/>
                    <a:pt x="104" y="187"/>
                    <a:pt x="91" y="161"/>
                  </a:cubicBezTo>
                  <a:cubicBezTo>
                    <a:pt x="83" y="145"/>
                    <a:pt x="66" y="147"/>
                    <a:pt x="50" y="142"/>
                  </a:cubicBezTo>
                  <a:cubicBezTo>
                    <a:pt x="33" y="138"/>
                    <a:pt x="16" y="132"/>
                    <a:pt x="0" y="126"/>
                  </a:cubicBezTo>
                  <a:cubicBezTo>
                    <a:pt x="11" y="120"/>
                    <a:pt x="26" y="124"/>
                    <a:pt x="38" y="121"/>
                  </a:cubicBezTo>
                  <a:cubicBezTo>
                    <a:pt x="53" y="116"/>
                    <a:pt x="70" y="109"/>
                    <a:pt x="79" y="95"/>
                  </a:cubicBezTo>
                  <a:cubicBezTo>
                    <a:pt x="107" y="55"/>
                    <a:pt x="58" y="60"/>
                    <a:pt x="33" y="70"/>
                  </a:cubicBezTo>
                  <a:cubicBezTo>
                    <a:pt x="46" y="53"/>
                    <a:pt x="53" y="22"/>
                    <a:pt x="73" y="12"/>
                  </a:cubicBezTo>
                  <a:cubicBezTo>
                    <a:pt x="83" y="8"/>
                    <a:pt x="104" y="13"/>
                    <a:pt x="107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3" name="Freeform 1244">
              <a:extLst>
                <a:ext uri="{FF2B5EF4-FFF2-40B4-BE49-F238E27FC236}">
                  <a16:creationId xmlns:a16="http://schemas.microsoft.com/office/drawing/2014/main" id="{4FCDBF89-6768-4CB4-982A-E3723085D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760"/>
              <a:ext cx="129" cy="548"/>
            </a:xfrm>
            <a:custGeom>
              <a:avLst/>
              <a:gdLst>
                <a:gd name="T0" fmla="*/ 457 w 63"/>
                <a:gd name="T1" fmla="*/ 520 h 251"/>
                <a:gd name="T2" fmla="*/ 465 w 63"/>
                <a:gd name="T3" fmla="*/ 1168 h 251"/>
                <a:gd name="T4" fmla="*/ 412 w 63"/>
                <a:gd name="T5" fmla="*/ 1611 h 251"/>
                <a:gd name="T6" fmla="*/ 352 w 63"/>
                <a:gd name="T7" fmla="*/ 2083 h 251"/>
                <a:gd name="T8" fmla="*/ 0 w 63"/>
                <a:gd name="T9" fmla="*/ 2611 h 251"/>
                <a:gd name="T10" fmla="*/ 256 w 63"/>
                <a:gd name="T11" fmla="*/ 1840 h 251"/>
                <a:gd name="T12" fmla="*/ 76 w 63"/>
                <a:gd name="T13" fmla="*/ 1696 h 251"/>
                <a:gd name="T14" fmla="*/ 276 w 63"/>
                <a:gd name="T15" fmla="*/ 1382 h 251"/>
                <a:gd name="T16" fmla="*/ 412 w 63"/>
                <a:gd name="T17" fmla="*/ 705 h 251"/>
                <a:gd name="T18" fmla="*/ 473 w 63"/>
                <a:gd name="T19" fmla="*/ 376 h 251"/>
                <a:gd name="T20" fmla="*/ 541 w 63"/>
                <a:gd name="T21" fmla="*/ 0 h 2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251">
                  <a:moveTo>
                    <a:pt x="53" y="50"/>
                  </a:moveTo>
                  <a:cubicBezTo>
                    <a:pt x="58" y="67"/>
                    <a:pt x="55" y="94"/>
                    <a:pt x="54" y="112"/>
                  </a:cubicBezTo>
                  <a:cubicBezTo>
                    <a:pt x="53" y="126"/>
                    <a:pt x="51" y="141"/>
                    <a:pt x="48" y="155"/>
                  </a:cubicBezTo>
                  <a:cubicBezTo>
                    <a:pt x="46" y="170"/>
                    <a:pt x="44" y="185"/>
                    <a:pt x="41" y="200"/>
                  </a:cubicBezTo>
                  <a:cubicBezTo>
                    <a:pt x="34" y="226"/>
                    <a:pt x="20" y="237"/>
                    <a:pt x="0" y="251"/>
                  </a:cubicBezTo>
                  <a:cubicBezTo>
                    <a:pt x="16" y="241"/>
                    <a:pt x="48" y="196"/>
                    <a:pt x="30" y="177"/>
                  </a:cubicBezTo>
                  <a:cubicBezTo>
                    <a:pt x="24" y="171"/>
                    <a:pt x="10" y="175"/>
                    <a:pt x="9" y="163"/>
                  </a:cubicBezTo>
                  <a:cubicBezTo>
                    <a:pt x="9" y="156"/>
                    <a:pt x="28" y="139"/>
                    <a:pt x="32" y="133"/>
                  </a:cubicBezTo>
                  <a:cubicBezTo>
                    <a:pt x="49" y="112"/>
                    <a:pt x="44" y="93"/>
                    <a:pt x="48" y="68"/>
                  </a:cubicBezTo>
                  <a:cubicBezTo>
                    <a:pt x="50" y="57"/>
                    <a:pt x="54" y="47"/>
                    <a:pt x="55" y="36"/>
                  </a:cubicBezTo>
                  <a:cubicBezTo>
                    <a:pt x="57" y="23"/>
                    <a:pt x="52" y="9"/>
                    <a:pt x="63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4" name="Freeform 1245">
              <a:extLst>
                <a:ext uri="{FF2B5EF4-FFF2-40B4-BE49-F238E27FC236}">
                  <a16:creationId xmlns:a16="http://schemas.microsoft.com/office/drawing/2014/main" id="{EE951FD5-A1E9-457B-BA85-81D7E86A8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2097"/>
              <a:ext cx="328" cy="146"/>
            </a:xfrm>
            <a:custGeom>
              <a:avLst/>
              <a:gdLst>
                <a:gd name="T0" fmla="*/ 59 w 160"/>
                <a:gd name="T1" fmla="*/ 580 h 67"/>
                <a:gd name="T2" fmla="*/ 836 w 160"/>
                <a:gd name="T3" fmla="*/ 569 h 67"/>
                <a:gd name="T4" fmla="*/ 1068 w 160"/>
                <a:gd name="T5" fmla="*/ 81 h 67"/>
                <a:gd name="T6" fmla="*/ 756 w 160"/>
                <a:gd name="T7" fmla="*/ 290 h 67"/>
                <a:gd name="T8" fmla="*/ 0 w 160"/>
                <a:gd name="T9" fmla="*/ 547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67">
                  <a:moveTo>
                    <a:pt x="7" y="56"/>
                  </a:moveTo>
                  <a:cubicBezTo>
                    <a:pt x="34" y="64"/>
                    <a:pt x="70" y="61"/>
                    <a:pt x="97" y="55"/>
                  </a:cubicBezTo>
                  <a:cubicBezTo>
                    <a:pt x="114" y="51"/>
                    <a:pt x="160" y="23"/>
                    <a:pt x="124" y="8"/>
                  </a:cubicBezTo>
                  <a:cubicBezTo>
                    <a:pt x="106" y="0"/>
                    <a:pt x="99" y="17"/>
                    <a:pt x="88" y="28"/>
                  </a:cubicBezTo>
                  <a:cubicBezTo>
                    <a:pt x="72" y="42"/>
                    <a:pt x="19" y="67"/>
                    <a:pt x="0" y="5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5" name="Freeform 1246">
              <a:extLst>
                <a:ext uri="{FF2B5EF4-FFF2-40B4-BE49-F238E27FC236}">
                  <a16:creationId xmlns:a16="http://schemas.microsoft.com/office/drawing/2014/main" id="{45028848-0EC2-4731-9680-14DEB18B0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513"/>
              <a:ext cx="191" cy="800"/>
            </a:xfrm>
            <a:custGeom>
              <a:avLst/>
              <a:gdLst>
                <a:gd name="T0" fmla="*/ 0 w 93"/>
                <a:gd name="T1" fmla="*/ 0 h 366"/>
                <a:gd name="T2" fmla="*/ 561 w 93"/>
                <a:gd name="T3" fmla="*/ 1224 h 366"/>
                <a:gd name="T4" fmla="*/ 665 w 93"/>
                <a:gd name="T5" fmla="*/ 2715 h 366"/>
                <a:gd name="T6" fmla="*/ 805 w 93"/>
                <a:gd name="T7" fmla="*/ 3823 h 366"/>
                <a:gd name="T8" fmla="*/ 501 w 93"/>
                <a:gd name="T9" fmla="*/ 2562 h 366"/>
                <a:gd name="T10" fmla="*/ 0 w 93"/>
                <a:gd name="T11" fmla="*/ 0 h 3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366">
                  <a:moveTo>
                    <a:pt x="0" y="0"/>
                  </a:moveTo>
                  <a:cubicBezTo>
                    <a:pt x="21" y="7"/>
                    <a:pt x="46" y="34"/>
                    <a:pt x="65" y="117"/>
                  </a:cubicBezTo>
                  <a:cubicBezTo>
                    <a:pt x="84" y="200"/>
                    <a:pt x="78" y="234"/>
                    <a:pt x="77" y="260"/>
                  </a:cubicBezTo>
                  <a:cubicBezTo>
                    <a:pt x="75" y="285"/>
                    <a:pt x="89" y="329"/>
                    <a:pt x="93" y="366"/>
                  </a:cubicBezTo>
                  <a:cubicBezTo>
                    <a:pt x="87" y="323"/>
                    <a:pt x="62" y="279"/>
                    <a:pt x="58" y="245"/>
                  </a:cubicBezTo>
                  <a:cubicBezTo>
                    <a:pt x="53" y="211"/>
                    <a:pt x="47" y="34"/>
                    <a:pt x="0" y="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6" name="Freeform 1247">
              <a:extLst>
                <a:ext uri="{FF2B5EF4-FFF2-40B4-BE49-F238E27FC236}">
                  <a16:creationId xmlns:a16="http://schemas.microsoft.com/office/drawing/2014/main" id="{500964F4-40F7-4879-B258-6C6BABD92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1990"/>
              <a:ext cx="31" cy="431"/>
            </a:xfrm>
            <a:custGeom>
              <a:avLst/>
              <a:gdLst>
                <a:gd name="T0" fmla="*/ 99 w 15"/>
                <a:gd name="T1" fmla="*/ 0 h 197"/>
                <a:gd name="T2" fmla="*/ 99 w 15"/>
                <a:gd name="T3" fmla="*/ 1612 h 197"/>
                <a:gd name="T4" fmla="*/ 8 w 15"/>
                <a:gd name="T5" fmla="*/ 1790 h 197"/>
                <a:gd name="T6" fmla="*/ 99 w 15"/>
                <a:gd name="T7" fmla="*/ 0 h 1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7">
                  <a:moveTo>
                    <a:pt x="11" y="0"/>
                  </a:moveTo>
                  <a:cubicBezTo>
                    <a:pt x="14" y="27"/>
                    <a:pt x="14" y="105"/>
                    <a:pt x="11" y="154"/>
                  </a:cubicBezTo>
                  <a:cubicBezTo>
                    <a:pt x="9" y="182"/>
                    <a:pt x="0" y="197"/>
                    <a:pt x="1" y="171"/>
                  </a:cubicBezTo>
                  <a:cubicBezTo>
                    <a:pt x="3" y="146"/>
                    <a:pt x="15" y="34"/>
                    <a:pt x="11" y="0"/>
                  </a:cubicBezTo>
                  <a:close/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7" name="Freeform 1248">
              <a:extLst>
                <a:ext uri="{FF2B5EF4-FFF2-40B4-BE49-F238E27FC236}">
                  <a16:creationId xmlns:a16="http://schemas.microsoft.com/office/drawing/2014/main" id="{9217DD8C-220D-4D68-8C39-53088A2FC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" y="1498"/>
              <a:ext cx="232" cy="651"/>
            </a:xfrm>
            <a:custGeom>
              <a:avLst/>
              <a:gdLst>
                <a:gd name="T0" fmla="*/ 977 w 113"/>
                <a:gd name="T1" fmla="*/ 0 h 298"/>
                <a:gd name="T2" fmla="*/ 207 w 113"/>
                <a:gd name="T3" fmla="*/ 1011 h 298"/>
                <a:gd name="T4" fmla="*/ 8 w 113"/>
                <a:gd name="T5" fmla="*/ 2501 h 298"/>
                <a:gd name="T6" fmla="*/ 25 w 113"/>
                <a:gd name="T7" fmla="*/ 3106 h 298"/>
                <a:gd name="T8" fmla="*/ 232 w 113"/>
                <a:gd name="T9" fmla="*/ 1708 h 298"/>
                <a:gd name="T10" fmla="*/ 977 w 113"/>
                <a:gd name="T11" fmla="*/ 0 h 2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298">
                  <a:moveTo>
                    <a:pt x="113" y="0"/>
                  </a:moveTo>
                  <a:cubicBezTo>
                    <a:pt x="84" y="0"/>
                    <a:pt x="43" y="32"/>
                    <a:pt x="24" y="97"/>
                  </a:cubicBezTo>
                  <a:cubicBezTo>
                    <a:pt x="4" y="163"/>
                    <a:pt x="3" y="216"/>
                    <a:pt x="1" y="240"/>
                  </a:cubicBezTo>
                  <a:cubicBezTo>
                    <a:pt x="0" y="264"/>
                    <a:pt x="7" y="281"/>
                    <a:pt x="3" y="298"/>
                  </a:cubicBezTo>
                  <a:cubicBezTo>
                    <a:pt x="9" y="274"/>
                    <a:pt x="18" y="192"/>
                    <a:pt x="27" y="164"/>
                  </a:cubicBezTo>
                  <a:cubicBezTo>
                    <a:pt x="35" y="136"/>
                    <a:pt x="50" y="10"/>
                    <a:pt x="1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8" name="Freeform 1249">
              <a:extLst>
                <a:ext uri="{FF2B5EF4-FFF2-40B4-BE49-F238E27FC236}">
                  <a16:creationId xmlns:a16="http://schemas.microsoft.com/office/drawing/2014/main" id="{D55AED34-1999-40EE-B2CB-5A3494EEE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2495"/>
              <a:ext cx="80" cy="708"/>
            </a:xfrm>
            <a:custGeom>
              <a:avLst/>
              <a:gdLst>
                <a:gd name="T0" fmla="*/ 16 w 39"/>
                <a:gd name="T1" fmla="*/ 0 h 324"/>
                <a:gd name="T2" fmla="*/ 131 w 39"/>
                <a:gd name="T3" fmla="*/ 1084 h 324"/>
                <a:gd name="T4" fmla="*/ 189 w 39"/>
                <a:gd name="T5" fmla="*/ 2325 h 324"/>
                <a:gd name="T6" fmla="*/ 336 w 39"/>
                <a:gd name="T7" fmla="*/ 3380 h 324"/>
                <a:gd name="T8" fmla="*/ 320 w 39"/>
                <a:gd name="T9" fmla="*/ 2220 h 324"/>
                <a:gd name="T10" fmla="*/ 261 w 39"/>
                <a:gd name="T11" fmla="*/ 959 h 324"/>
                <a:gd name="T12" fmla="*/ 16 w 39"/>
                <a:gd name="T13" fmla="*/ 0 h 3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24">
                  <a:moveTo>
                    <a:pt x="2" y="0"/>
                  </a:moveTo>
                  <a:cubicBezTo>
                    <a:pt x="7" y="46"/>
                    <a:pt x="7" y="64"/>
                    <a:pt x="15" y="104"/>
                  </a:cubicBezTo>
                  <a:cubicBezTo>
                    <a:pt x="22" y="144"/>
                    <a:pt x="18" y="168"/>
                    <a:pt x="22" y="223"/>
                  </a:cubicBezTo>
                  <a:cubicBezTo>
                    <a:pt x="27" y="278"/>
                    <a:pt x="28" y="304"/>
                    <a:pt x="39" y="324"/>
                  </a:cubicBezTo>
                  <a:cubicBezTo>
                    <a:pt x="36" y="291"/>
                    <a:pt x="36" y="242"/>
                    <a:pt x="37" y="213"/>
                  </a:cubicBezTo>
                  <a:cubicBezTo>
                    <a:pt x="39" y="183"/>
                    <a:pt x="37" y="118"/>
                    <a:pt x="30" y="92"/>
                  </a:cubicBezTo>
                  <a:cubicBezTo>
                    <a:pt x="22" y="67"/>
                    <a:pt x="0" y="11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9" name="Freeform 1250">
              <a:extLst>
                <a:ext uri="{FF2B5EF4-FFF2-40B4-BE49-F238E27FC236}">
                  <a16:creationId xmlns:a16="http://schemas.microsoft.com/office/drawing/2014/main" id="{C5A53728-1621-4C96-831E-789F4B654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3300"/>
              <a:ext cx="80" cy="48"/>
            </a:xfrm>
            <a:custGeom>
              <a:avLst/>
              <a:gdLst>
                <a:gd name="T0" fmla="*/ 105 w 39"/>
                <a:gd name="T1" fmla="*/ 0 h 22"/>
                <a:gd name="T2" fmla="*/ 96 w 39"/>
                <a:gd name="T3" fmla="*/ 185 h 22"/>
                <a:gd name="T4" fmla="*/ 224 w 39"/>
                <a:gd name="T5" fmla="*/ 8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2">
                  <a:moveTo>
                    <a:pt x="12" y="0"/>
                  </a:moveTo>
                  <a:cubicBezTo>
                    <a:pt x="0" y="2"/>
                    <a:pt x="1" y="14"/>
                    <a:pt x="11" y="18"/>
                  </a:cubicBezTo>
                  <a:cubicBezTo>
                    <a:pt x="20" y="22"/>
                    <a:pt x="39" y="10"/>
                    <a:pt x="26" y="8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0" name="Freeform 1251">
              <a:extLst>
                <a:ext uri="{FF2B5EF4-FFF2-40B4-BE49-F238E27FC236}">
                  <a16:creationId xmlns:a16="http://schemas.microsoft.com/office/drawing/2014/main" id="{C07FBE8B-4FB8-412E-AB19-94CFA6415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575"/>
              <a:ext cx="193" cy="201"/>
            </a:xfrm>
            <a:custGeom>
              <a:avLst/>
              <a:gdLst>
                <a:gd name="T0" fmla="*/ 0 w 94"/>
                <a:gd name="T1" fmla="*/ 959 h 92"/>
                <a:gd name="T2" fmla="*/ 813 w 94"/>
                <a:gd name="T3" fmla="*/ 0 h 92"/>
                <a:gd name="T4" fmla="*/ 0 w 94"/>
                <a:gd name="T5" fmla="*/ 959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92">
                  <a:moveTo>
                    <a:pt x="0" y="92"/>
                  </a:moveTo>
                  <a:cubicBezTo>
                    <a:pt x="29" y="81"/>
                    <a:pt x="85" y="31"/>
                    <a:pt x="94" y="0"/>
                  </a:cubicBezTo>
                  <a:cubicBezTo>
                    <a:pt x="86" y="11"/>
                    <a:pt x="43" y="71"/>
                    <a:pt x="0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1" name="Freeform 1252">
              <a:extLst>
                <a:ext uri="{FF2B5EF4-FFF2-40B4-BE49-F238E27FC236}">
                  <a16:creationId xmlns:a16="http://schemas.microsoft.com/office/drawing/2014/main" id="{1F165656-C5BD-4B68-8ADF-60BABE311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3584"/>
              <a:ext cx="192" cy="201"/>
            </a:xfrm>
            <a:custGeom>
              <a:avLst/>
              <a:gdLst>
                <a:gd name="T0" fmla="*/ 801 w 94"/>
                <a:gd name="T1" fmla="*/ 959 h 92"/>
                <a:gd name="T2" fmla="*/ 0 w 94"/>
                <a:gd name="T3" fmla="*/ 0 h 92"/>
                <a:gd name="T4" fmla="*/ 801 w 94"/>
                <a:gd name="T5" fmla="*/ 959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92">
                  <a:moveTo>
                    <a:pt x="94" y="92"/>
                  </a:moveTo>
                  <a:cubicBezTo>
                    <a:pt x="65" y="81"/>
                    <a:pt x="10" y="31"/>
                    <a:pt x="0" y="0"/>
                  </a:cubicBezTo>
                  <a:cubicBezTo>
                    <a:pt x="9" y="11"/>
                    <a:pt x="51" y="71"/>
                    <a:pt x="94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2" name="Freeform 1253">
              <a:extLst>
                <a:ext uri="{FF2B5EF4-FFF2-40B4-BE49-F238E27FC236}">
                  <a16:creationId xmlns:a16="http://schemas.microsoft.com/office/drawing/2014/main" id="{7BA89E9B-8127-4176-BD19-2FBE34781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439"/>
              <a:ext cx="125" cy="133"/>
            </a:xfrm>
            <a:custGeom>
              <a:avLst/>
              <a:gdLst>
                <a:gd name="T0" fmla="*/ 475 w 61"/>
                <a:gd name="T1" fmla="*/ 0 h 61"/>
                <a:gd name="T2" fmla="*/ 0 w 61"/>
                <a:gd name="T3" fmla="*/ 571 h 61"/>
                <a:gd name="T4" fmla="*/ 369 w 61"/>
                <a:gd name="T5" fmla="*/ 447 h 61"/>
                <a:gd name="T6" fmla="*/ 492 w 61"/>
                <a:gd name="T7" fmla="*/ 52 h 61"/>
                <a:gd name="T8" fmla="*/ 525 w 61"/>
                <a:gd name="T9" fmla="*/ 33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61">
                  <a:moveTo>
                    <a:pt x="55" y="0"/>
                  </a:moveTo>
                  <a:cubicBezTo>
                    <a:pt x="40" y="20"/>
                    <a:pt x="32" y="58"/>
                    <a:pt x="0" y="55"/>
                  </a:cubicBezTo>
                  <a:cubicBezTo>
                    <a:pt x="20" y="56"/>
                    <a:pt x="28" y="61"/>
                    <a:pt x="43" y="43"/>
                  </a:cubicBezTo>
                  <a:cubicBezTo>
                    <a:pt x="50" y="33"/>
                    <a:pt x="60" y="18"/>
                    <a:pt x="57" y="5"/>
                  </a:cubicBezTo>
                  <a:cubicBezTo>
                    <a:pt x="58" y="5"/>
                    <a:pt x="59" y="4"/>
                    <a:pt x="6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3" name="Freeform 1254">
              <a:extLst>
                <a:ext uri="{FF2B5EF4-FFF2-40B4-BE49-F238E27FC236}">
                  <a16:creationId xmlns:a16="http://schemas.microsoft.com/office/drawing/2014/main" id="{50C9BC22-51D6-4C51-8DC1-E0A715F8E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526"/>
              <a:ext cx="309" cy="46"/>
            </a:xfrm>
            <a:custGeom>
              <a:avLst/>
              <a:gdLst>
                <a:gd name="T0" fmla="*/ 0 w 151"/>
                <a:gd name="T1" fmla="*/ 0 h 21"/>
                <a:gd name="T2" fmla="*/ 557 w 151"/>
                <a:gd name="T3" fmla="*/ 61 h 21"/>
                <a:gd name="T4" fmla="*/ 1293 w 151"/>
                <a:gd name="T5" fmla="*/ 134 h 21"/>
                <a:gd name="T6" fmla="*/ 796 w 151"/>
                <a:gd name="T7" fmla="*/ 177 h 21"/>
                <a:gd name="T8" fmla="*/ 301 w 151"/>
                <a:gd name="T9" fmla="*/ 4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1">
                  <a:moveTo>
                    <a:pt x="0" y="0"/>
                  </a:moveTo>
                  <a:cubicBezTo>
                    <a:pt x="23" y="0"/>
                    <a:pt x="43" y="3"/>
                    <a:pt x="65" y="6"/>
                  </a:cubicBezTo>
                  <a:cubicBezTo>
                    <a:pt x="93" y="9"/>
                    <a:pt x="123" y="9"/>
                    <a:pt x="151" y="13"/>
                  </a:cubicBezTo>
                  <a:cubicBezTo>
                    <a:pt x="132" y="16"/>
                    <a:pt x="113" y="21"/>
                    <a:pt x="93" y="17"/>
                  </a:cubicBezTo>
                  <a:cubicBezTo>
                    <a:pt x="73" y="13"/>
                    <a:pt x="56" y="3"/>
                    <a:pt x="3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4" name="Freeform 1255">
              <a:extLst>
                <a:ext uri="{FF2B5EF4-FFF2-40B4-BE49-F238E27FC236}">
                  <a16:creationId xmlns:a16="http://schemas.microsoft.com/office/drawing/2014/main" id="{A03E6D08-0711-4644-AEC7-212FAAE70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472"/>
              <a:ext cx="409" cy="89"/>
            </a:xfrm>
            <a:custGeom>
              <a:avLst/>
              <a:gdLst>
                <a:gd name="T0" fmla="*/ 1356 w 199"/>
                <a:gd name="T1" fmla="*/ 165 h 41"/>
                <a:gd name="T2" fmla="*/ 641 w 199"/>
                <a:gd name="T3" fmla="*/ 315 h 41"/>
                <a:gd name="T4" fmla="*/ 0 w 199"/>
                <a:gd name="T5" fmla="*/ 297 h 41"/>
                <a:gd name="T6" fmla="*/ 857 w 199"/>
                <a:gd name="T7" fmla="*/ 80 h 41"/>
                <a:gd name="T8" fmla="*/ 1728 w 199"/>
                <a:gd name="T9" fmla="*/ 132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41">
                  <a:moveTo>
                    <a:pt x="156" y="16"/>
                  </a:moveTo>
                  <a:cubicBezTo>
                    <a:pt x="128" y="18"/>
                    <a:pt x="101" y="27"/>
                    <a:pt x="74" y="31"/>
                  </a:cubicBezTo>
                  <a:cubicBezTo>
                    <a:pt x="52" y="34"/>
                    <a:pt x="17" y="41"/>
                    <a:pt x="0" y="29"/>
                  </a:cubicBezTo>
                  <a:cubicBezTo>
                    <a:pt x="31" y="30"/>
                    <a:pt x="69" y="14"/>
                    <a:pt x="99" y="8"/>
                  </a:cubicBezTo>
                  <a:cubicBezTo>
                    <a:pt x="134" y="2"/>
                    <a:pt x="170" y="0"/>
                    <a:pt x="199" y="13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5" name="Freeform 1256">
              <a:extLst>
                <a:ext uri="{FF2B5EF4-FFF2-40B4-BE49-F238E27FC236}">
                  <a16:creationId xmlns:a16="http://schemas.microsoft.com/office/drawing/2014/main" id="{61AB0FD5-D0A7-4796-8077-365D7B608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526"/>
              <a:ext cx="309" cy="46"/>
            </a:xfrm>
            <a:custGeom>
              <a:avLst/>
              <a:gdLst>
                <a:gd name="T0" fmla="*/ 1293 w 151"/>
                <a:gd name="T1" fmla="*/ 0 h 21"/>
                <a:gd name="T2" fmla="*/ 745 w 151"/>
                <a:gd name="T3" fmla="*/ 61 h 21"/>
                <a:gd name="T4" fmla="*/ 0 w 151"/>
                <a:gd name="T5" fmla="*/ 134 h 21"/>
                <a:gd name="T6" fmla="*/ 499 w 151"/>
                <a:gd name="T7" fmla="*/ 177 h 21"/>
                <a:gd name="T8" fmla="*/ 1001 w 151"/>
                <a:gd name="T9" fmla="*/ 4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1">
                  <a:moveTo>
                    <a:pt x="151" y="0"/>
                  </a:moveTo>
                  <a:cubicBezTo>
                    <a:pt x="128" y="0"/>
                    <a:pt x="108" y="3"/>
                    <a:pt x="87" y="6"/>
                  </a:cubicBezTo>
                  <a:cubicBezTo>
                    <a:pt x="58" y="9"/>
                    <a:pt x="28" y="9"/>
                    <a:pt x="0" y="13"/>
                  </a:cubicBezTo>
                  <a:cubicBezTo>
                    <a:pt x="19" y="16"/>
                    <a:pt x="39" y="21"/>
                    <a:pt x="58" y="17"/>
                  </a:cubicBezTo>
                  <a:cubicBezTo>
                    <a:pt x="78" y="13"/>
                    <a:pt x="95" y="3"/>
                    <a:pt x="11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6" name="Freeform 1257">
              <a:extLst>
                <a:ext uri="{FF2B5EF4-FFF2-40B4-BE49-F238E27FC236}">
                  <a16:creationId xmlns:a16="http://schemas.microsoft.com/office/drawing/2014/main" id="{649ACFEE-32E8-4456-8838-2FBC8D522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2055"/>
              <a:ext cx="252" cy="180"/>
            </a:xfrm>
            <a:custGeom>
              <a:avLst/>
              <a:gdLst>
                <a:gd name="T0" fmla="*/ 25 w 123"/>
                <a:gd name="T1" fmla="*/ 105 h 82"/>
                <a:gd name="T2" fmla="*/ 369 w 123"/>
                <a:gd name="T3" fmla="*/ 718 h 82"/>
                <a:gd name="T4" fmla="*/ 1057 w 123"/>
                <a:gd name="T5" fmla="*/ 814 h 82"/>
                <a:gd name="T6" fmla="*/ 104 w 123"/>
                <a:gd name="T7" fmla="*/ 0 h 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82">
                  <a:moveTo>
                    <a:pt x="3" y="10"/>
                  </a:moveTo>
                  <a:cubicBezTo>
                    <a:pt x="0" y="32"/>
                    <a:pt x="25" y="59"/>
                    <a:pt x="43" y="68"/>
                  </a:cubicBezTo>
                  <a:cubicBezTo>
                    <a:pt x="71" y="82"/>
                    <a:pt x="94" y="75"/>
                    <a:pt x="123" y="77"/>
                  </a:cubicBezTo>
                  <a:cubicBezTo>
                    <a:pt x="91" y="78"/>
                    <a:pt x="2" y="39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7" name="Freeform 1258">
              <a:extLst>
                <a:ext uri="{FF2B5EF4-FFF2-40B4-BE49-F238E27FC236}">
                  <a16:creationId xmlns:a16="http://schemas.microsoft.com/office/drawing/2014/main" id="{A31E685C-6B82-43A7-BAA2-7A682048A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192"/>
              <a:ext cx="190" cy="188"/>
            </a:xfrm>
            <a:custGeom>
              <a:avLst/>
              <a:gdLst>
                <a:gd name="T0" fmla="*/ 785 w 93"/>
                <a:gd name="T1" fmla="*/ 0 h 86"/>
                <a:gd name="T2" fmla="*/ 539 w 93"/>
                <a:gd name="T3" fmla="*/ 713 h 86"/>
                <a:gd name="T4" fmla="*/ 325 w 93"/>
                <a:gd name="T5" fmla="*/ 765 h 86"/>
                <a:gd name="T6" fmla="*/ 0 w 93"/>
                <a:gd name="T7" fmla="*/ 898 h 86"/>
                <a:gd name="T8" fmla="*/ 639 w 93"/>
                <a:gd name="T9" fmla="*/ 765 h 86"/>
                <a:gd name="T10" fmla="*/ 793 w 93"/>
                <a:gd name="T11" fmla="*/ 157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86">
                  <a:moveTo>
                    <a:pt x="92" y="0"/>
                  </a:moveTo>
                  <a:cubicBezTo>
                    <a:pt x="87" y="21"/>
                    <a:pt x="83" y="54"/>
                    <a:pt x="63" y="68"/>
                  </a:cubicBezTo>
                  <a:cubicBezTo>
                    <a:pt x="56" y="74"/>
                    <a:pt x="47" y="71"/>
                    <a:pt x="38" y="73"/>
                  </a:cubicBezTo>
                  <a:cubicBezTo>
                    <a:pt x="26" y="76"/>
                    <a:pt x="11" y="81"/>
                    <a:pt x="0" y="86"/>
                  </a:cubicBezTo>
                  <a:cubicBezTo>
                    <a:pt x="21" y="82"/>
                    <a:pt x="57" y="84"/>
                    <a:pt x="75" y="73"/>
                  </a:cubicBezTo>
                  <a:cubicBezTo>
                    <a:pt x="93" y="62"/>
                    <a:pt x="90" y="34"/>
                    <a:pt x="93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8" name="Freeform 1259">
              <a:extLst>
                <a:ext uri="{FF2B5EF4-FFF2-40B4-BE49-F238E27FC236}">
                  <a16:creationId xmlns:a16="http://schemas.microsoft.com/office/drawing/2014/main" id="{99EFF46E-E854-4FF8-A230-C6329B53D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049"/>
              <a:ext cx="80" cy="81"/>
            </a:xfrm>
            <a:custGeom>
              <a:avLst/>
              <a:gdLst>
                <a:gd name="T0" fmla="*/ 96 w 39"/>
                <a:gd name="T1" fmla="*/ 53 h 37"/>
                <a:gd name="T2" fmla="*/ 207 w 39"/>
                <a:gd name="T3" fmla="*/ 346 h 37"/>
                <a:gd name="T4" fmla="*/ 320 w 39"/>
                <a:gd name="T5" fmla="*/ 186 h 37"/>
                <a:gd name="T6" fmla="*/ 189 w 39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7">
                  <a:moveTo>
                    <a:pt x="11" y="5"/>
                  </a:moveTo>
                  <a:cubicBezTo>
                    <a:pt x="0" y="16"/>
                    <a:pt x="6" y="37"/>
                    <a:pt x="24" y="33"/>
                  </a:cubicBezTo>
                  <a:cubicBezTo>
                    <a:pt x="31" y="31"/>
                    <a:pt x="36" y="25"/>
                    <a:pt x="37" y="18"/>
                  </a:cubicBezTo>
                  <a:cubicBezTo>
                    <a:pt x="39" y="7"/>
                    <a:pt x="30" y="3"/>
                    <a:pt x="22" y="0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9" name="Freeform 1260">
              <a:extLst>
                <a:ext uri="{FF2B5EF4-FFF2-40B4-BE49-F238E27FC236}">
                  <a16:creationId xmlns:a16="http://schemas.microsoft.com/office/drawing/2014/main" id="{4E698E77-B736-4438-AB77-0118AB21A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2049"/>
              <a:ext cx="115" cy="109"/>
            </a:xfrm>
            <a:custGeom>
              <a:avLst/>
              <a:gdLst>
                <a:gd name="T0" fmla="*/ 232 w 56"/>
                <a:gd name="T1" fmla="*/ 0 h 50"/>
                <a:gd name="T2" fmla="*/ 76 w 56"/>
                <a:gd name="T3" fmla="*/ 299 h 50"/>
                <a:gd name="T4" fmla="*/ 372 w 56"/>
                <a:gd name="T5" fmla="*/ 5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50">
                  <a:moveTo>
                    <a:pt x="27" y="0"/>
                  </a:moveTo>
                  <a:cubicBezTo>
                    <a:pt x="12" y="0"/>
                    <a:pt x="0" y="15"/>
                    <a:pt x="9" y="29"/>
                  </a:cubicBezTo>
                  <a:cubicBezTo>
                    <a:pt x="25" y="50"/>
                    <a:pt x="56" y="26"/>
                    <a:pt x="43" y="5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0" name="Freeform 1261">
              <a:extLst>
                <a:ext uri="{FF2B5EF4-FFF2-40B4-BE49-F238E27FC236}">
                  <a16:creationId xmlns:a16="http://schemas.microsoft.com/office/drawing/2014/main" id="{14E385B1-23BF-45DF-A546-46164E7A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3197"/>
              <a:ext cx="26" cy="41"/>
            </a:xfrm>
            <a:custGeom>
              <a:avLst/>
              <a:gdLst>
                <a:gd name="T0" fmla="*/ 0 w 13"/>
                <a:gd name="T1" fmla="*/ 9 h 19"/>
                <a:gd name="T2" fmla="*/ 104 w 13"/>
                <a:gd name="T3" fmla="*/ 190 h 19"/>
                <a:gd name="T4" fmla="*/ 24 w 13"/>
                <a:gd name="T5" fmla="*/ 0 h 19"/>
                <a:gd name="T6" fmla="*/ 0 w 13"/>
                <a:gd name="T7" fmla="*/ 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0" y="1"/>
                  </a:moveTo>
                  <a:cubicBezTo>
                    <a:pt x="2" y="6"/>
                    <a:pt x="8" y="14"/>
                    <a:pt x="13" y="19"/>
                  </a:cubicBezTo>
                  <a:cubicBezTo>
                    <a:pt x="8" y="15"/>
                    <a:pt x="5" y="5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1" name="Freeform 1262">
              <a:extLst>
                <a:ext uri="{FF2B5EF4-FFF2-40B4-BE49-F238E27FC236}">
                  <a16:creationId xmlns:a16="http://schemas.microsoft.com/office/drawing/2014/main" id="{B177686B-8C90-4785-8E2E-EF23D52C5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1988"/>
              <a:ext cx="12" cy="356"/>
            </a:xfrm>
            <a:custGeom>
              <a:avLst/>
              <a:gdLst>
                <a:gd name="T0" fmla="*/ 24 w 6"/>
                <a:gd name="T1" fmla="*/ 1688 h 163"/>
                <a:gd name="T2" fmla="*/ 24 w 6"/>
                <a:gd name="T3" fmla="*/ 1664 h 163"/>
                <a:gd name="T4" fmla="*/ 16 w 6"/>
                <a:gd name="T5" fmla="*/ 1680 h 163"/>
                <a:gd name="T6" fmla="*/ 24 w 6"/>
                <a:gd name="T7" fmla="*/ 1680 h 163"/>
                <a:gd name="T8" fmla="*/ 48 w 6"/>
                <a:gd name="T9" fmla="*/ 605 h 163"/>
                <a:gd name="T10" fmla="*/ 40 w 6"/>
                <a:gd name="T11" fmla="*/ 218 h 163"/>
                <a:gd name="T12" fmla="*/ 32 w 6"/>
                <a:gd name="T13" fmla="*/ 81 h 163"/>
                <a:gd name="T14" fmla="*/ 16 w 6"/>
                <a:gd name="T15" fmla="*/ 0 h 163"/>
                <a:gd name="T16" fmla="*/ 8 w 6"/>
                <a:gd name="T17" fmla="*/ 0 h 163"/>
                <a:gd name="T18" fmla="*/ 8 w 6"/>
                <a:gd name="T19" fmla="*/ 9 h 163"/>
                <a:gd name="T20" fmla="*/ 16 w 6"/>
                <a:gd name="T21" fmla="*/ 81 h 163"/>
                <a:gd name="T22" fmla="*/ 32 w 6"/>
                <a:gd name="T23" fmla="*/ 605 h 163"/>
                <a:gd name="T24" fmla="*/ 8 w 6"/>
                <a:gd name="T25" fmla="*/ 1664 h 163"/>
                <a:gd name="T26" fmla="*/ 8 w 6"/>
                <a:gd name="T27" fmla="*/ 1680 h 163"/>
                <a:gd name="T28" fmla="*/ 8 w 6"/>
                <a:gd name="T29" fmla="*/ 1688 h 163"/>
                <a:gd name="T30" fmla="*/ 16 w 6"/>
                <a:gd name="T31" fmla="*/ 1699 h 163"/>
                <a:gd name="T32" fmla="*/ 24 w 6"/>
                <a:gd name="T33" fmla="*/ 1688 h 1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" h="163">
                  <a:moveTo>
                    <a:pt x="3" y="162"/>
                  </a:moveTo>
                  <a:cubicBezTo>
                    <a:pt x="3" y="160"/>
                    <a:pt x="3" y="160"/>
                    <a:pt x="3" y="160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3" y="161"/>
                    <a:pt x="3" y="161"/>
                    <a:pt x="3" y="161"/>
                  </a:cubicBezTo>
                  <a:cubicBezTo>
                    <a:pt x="5" y="132"/>
                    <a:pt x="6" y="92"/>
                    <a:pt x="6" y="58"/>
                  </a:cubicBezTo>
                  <a:cubicBezTo>
                    <a:pt x="6" y="44"/>
                    <a:pt x="6" y="31"/>
                    <a:pt x="5" y="21"/>
                  </a:cubicBezTo>
                  <a:cubicBezTo>
                    <a:pt x="5" y="16"/>
                    <a:pt x="5" y="11"/>
                    <a:pt x="4" y="8"/>
                  </a:cubicBezTo>
                  <a:cubicBezTo>
                    <a:pt x="4" y="4"/>
                    <a:pt x="3" y="2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2"/>
                    <a:pt x="2" y="5"/>
                    <a:pt x="2" y="8"/>
                  </a:cubicBezTo>
                  <a:cubicBezTo>
                    <a:pt x="4" y="18"/>
                    <a:pt x="4" y="37"/>
                    <a:pt x="4" y="58"/>
                  </a:cubicBezTo>
                  <a:cubicBezTo>
                    <a:pt x="4" y="91"/>
                    <a:pt x="3" y="132"/>
                    <a:pt x="1" y="160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3"/>
                    <a:pt x="2" y="163"/>
                    <a:pt x="2" y="163"/>
                  </a:cubicBezTo>
                  <a:cubicBezTo>
                    <a:pt x="3" y="163"/>
                    <a:pt x="3" y="163"/>
                    <a:pt x="3" y="16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2" name="Freeform 1263">
              <a:extLst>
                <a:ext uri="{FF2B5EF4-FFF2-40B4-BE49-F238E27FC236}">
                  <a16:creationId xmlns:a16="http://schemas.microsoft.com/office/drawing/2014/main" id="{86BC0B82-3A54-493D-99F0-05AB84DF8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066"/>
              <a:ext cx="8" cy="13"/>
            </a:xfrm>
            <a:custGeom>
              <a:avLst/>
              <a:gdLst>
                <a:gd name="T0" fmla="*/ 16 w 4"/>
                <a:gd name="T1" fmla="*/ 52 h 6"/>
                <a:gd name="T2" fmla="*/ 24 w 4"/>
                <a:gd name="T3" fmla="*/ 9 h 6"/>
                <a:gd name="T4" fmla="*/ 24 w 4"/>
                <a:gd name="T5" fmla="*/ 0 h 6"/>
                <a:gd name="T6" fmla="*/ 16 w 4"/>
                <a:gd name="T7" fmla="*/ 0 h 6"/>
                <a:gd name="T8" fmla="*/ 0 w 4"/>
                <a:gd name="T9" fmla="*/ 43 h 6"/>
                <a:gd name="T10" fmla="*/ 0 w 4"/>
                <a:gd name="T11" fmla="*/ 61 h 6"/>
                <a:gd name="T12" fmla="*/ 16 w 4"/>
                <a:gd name="T13" fmla="*/ 52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6">
                  <a:moveTo>
                    <a:pt x="2" y="5"/>
                  </a:moveTo>
                  <a:cubicBezTo>
                    <a:pt x="2" y="4"/>
                    <a:pt x="3" y="2"/>
                    <a:pt x="3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1" y="6"/>
                    <a:pt x="2" y="6"/>
                    <a:pt x="2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3" name="Freeform 1264">
              <a:extLst>
                <a:ext uri="{FF2B5EF4-FFF2-40B4-BE49-F238E27FC236}">
                  <a16:creationId xmlns:a16="http://schemas.microsoft.com/office/drawing/2014/main" id="{27208947-16CB-41E0-8D6F-272F0803A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047"/>
              <a:ext cx="73" cy="83"/>
            </a:xfrm>
            <a:custGeom>
              <a:avLst/>
              <a:gdLst>
                <a:gd name="T0" fmla="*/ 140 w 36"/>
                <a:gd name="T1" fmla="*/ 20 h 38"/>
                <a:gd name="T2" fmla="*/ 243 w 36"/>
                <a:gd name="T3" fmla="*/ 72 h 38"/>
                <a:gd name="T4" fmla="*/ 284 w 36"/>
                <a:gd name="T5" fmla="*/ 201 h 38"/>
                <a:gd name="T6" fmla="*/ 243 w 36"/>
                <a:gd name="T7" fmla="*/ 325 h 38"/>
                <a:gd name="T8" fmla="*/ 140 w 36"/>
                <a:gd name="T9" fmla="*/ 378 h 38"/>
                <a:gd name="T10" fmla="*/ 16 w 36"/>
                <a:gd name="T11" fmla="*/ 273 h 38"/>
                <a:gd name="T12" fmla="*/ 0 w 36"/>
                <a:gd name="T13" fmla="*/ 273 h 38"/>
                <a:gd name="T14" fmla="*/ 0 w 36"/>
                <a:gd name="T15" fmla="*/ 282 h 38"/>
                <a:gd name="T16" fmla="*/ 140 w 36"/>
                <a:gd name="T17" fmla="*/ 395 h 38"/>
                <a:gd name="T18" fmla="*/ 300 w 36"/>
                <a:gd name="T19" fmla="*/ 201 h 38"/>
                <a:gd name="T20" fmla="*/ 140 w 36"/>
                <a:gd name="T21" fmla="*/ 0 h 38"/>
                <a:gd name="T22" fmla="*/ 132 w 36"/>
                <a:gd name="T23" fmla="*/ 9 h 38"/>
                <a:gd name="T24" fmla="*/ 140 w 36"/>
                <a:gd name="T25" fmla="*/ 2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38">
                  <a:moveTo>
                    <a:pt x="17" y="2"/>
                  </a:moveTo>
                  <a:cubicBezTo>
                    <a:pt x="22" y="2"/>
                    <a:pt x="26" y="4"/>
                    <a:pt x="29" y="7"/>
                  </a:cubicBezTo>
                  <a:cubicBezTo>
                    <a:pt x="32" y="10"/>
                    <a:pt x="34" y="14"/>
                    <a:pt x="34" y="19"/>
                  </a:cubicBezTo>
                  <a:cubicBezTo>
                    <a:pt x="34" y="24"/>
                    <a:pt x="32" y="28"/>
                    <a:pt x="29" y="31"/>
                  </a:cubicBezTo>
                  <a:cubicBezTo>
                    <a:pt x="26" y="34"/>
                    <a:pt x="22" y="36"/>
                    <a:pt x="17" y="36"/>
                  </a:cubicBezTo>
                  <a:cubicBezTo>
                    <a:pt x="10" y="36"/>
                    <a:pt x="4" y="32"/>
                    <a:pt x="2" y="26"/>
                  </a:cubicBezTo>
                  <a:cubicBezTo>
                    <a:pt x="1" y="26"/>
                    <a:pt x="1" y="26"/>
                    <a:pt x="0" y="26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3" y="34"/>
                    <a:pt x="9" y="38"/>
                    <a:pt x="17" y="38"/>
                  </a:cubicBezTo>
                  <a:cubicBezTo>
                    <a:pt x="28" y="38"/>
                    <a:pt x="36" y="30"/>
                    <a:pt x="36" y="19"/>
                  </a:cubicBezTo>
                  <a:cubicBezTo>
                    <a:pt x="36" y="9"/>
                    <a:pt x="28" y="0"/>
                    <a:pt x="17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16" y="2"/>
                    <a:pt x="16" y="2"/>
                    <a:pt x="17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4" name="Freeform 1265">
              <a:extLst>
                <a:ext uri="{FF2B5EF4-FFF2-40B4-BE49-F238E27FC236}">
                  <a16:creationId xmlns:a16="http://schemas.microsoft.com/office/drawing/2014/main" id="{01230702-AEB8-4115-898D-4C0372C72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2075"/>
              <a:ext cx="25" cy="26"/>
            </a:xfrm>
            <a:custGeom>
              <a:avLst/>
              <a:gdLst>
                <a:gd name="T0" fmla="*/ 8 w 12"/>
                <a:gd name="T1" fmla="*/ 61 h 12"/>
                <a:gd name="T2" fmla="*/ 17 w 12"/>
                <a:gd name="T3" fmla="*/ 61 h 12"/>
                <a:gd name="T4" fmla="*/ 56 w 12"/>
                <a:gd name="T5" fmla="*/ 20 h 12"/>
                <a:gd name="T6" fmla="*/ 92 w 12"/>
                <a:gd name="T7" fmla="*/ 61 h 12"/>
                <a:gd name="T8" fmla="*/ 56 w 12"/>
                <a:gd name="T9" fmla="*/ 104 h 12"/>
                <a:gd name="T10" fmla="*/ 17 w 12"/>
                <a:gd name="T11" fmla="*/ 61 h 12"/>
                <a:gd name="T12" fmla="*/ 8 w 12"/>
                <a:gd name="T13" fmla="*/ 61 h 12"/>
                <a:gd name="T14" fmla="*/ 0 w 12"/>
                <a:gd name="T15" fmla="*/ 61 h 12"/>
                <a:gd name="T16" fmla="*/ 56 w 12"/>
                <a:gd name="T17" fmla="*/ 121 h 12"/>
                <a:gd name="T18" fmla="*/ 108 w 12"/>
                <a:gd name="T19" fmla="*/ 61 h 12"/>
                <a:gd name="T20" fmla="*/ 56 w 12"/>
                <a:gd name="T21" fmla="*/ 0 h 12"/>
                <a:gd name="T22" fmla="*/ 0 w 12"/>
                <a:gd name="T23" fmla="*/ 61 h 12"/>
                <a:gd name="T24" fmla="*/ 8 w 12"/>
                <a:gd name="T25" fmla="*/ 61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12">
                  <a:moveTo>
                    <a:pt x="1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2" y="4"/>
                    <a:pt x="4" y="2"/>
                    <a:pt x="6" y="2"/>
                  </a:cubicBezTo>
                  <a:cubicBezTo>
                    <a:pt x="8" y="2"/>
                    <a:pt x="10" y="4"/>
                    <a:pt x="10" y="6"/>
                  </a:cubicBezTo>
                  <a:cubicBezTo>
                    <a:pt x="10" y="8"/>
                    <a:pt x="8" y="10"/>
                    <a:pt x="6" y="10"/>
                  </a:cubicBezTo>
                  <a:cubicBezTo>
                    <a:pt x="4" y="10"/>
                    <a:pt x="2" y="8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10"/>
                    <a:pt x="3" y="12"/>
                    <a:pt x="6" y="12"/>
                  </a:cubicBezTo>
                  <a:cubicBezTo>
                    <a:pt x="9" y="12"/>
                    <a:pt x="12" y="10"/>
                    <a:pt x="12" y="6"/>
                  </a:cubicBezTo>
                  <a:cubicBezTo>
                    <a:pt x="12" y="3"/>
                    <a:pt x="9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5" name="Freeform 1266">
              <a:extLst>
                <a:ext uri="{FF2B5EF4-FFF2-40B4-BE49-F238E27FC236}">
                  <a16:creationId xmlns:a16="http://schemas.microsoft.com/office/drawing/2014/main" id="{C57D95FA-B64C-411E-AAE7-6AED82E97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3291"/>
              <a:ext cx="92" cy="41"/>
            </a:xfrm>
            <a:custGeom>
              <a:avLst/>
              <a:gdLst>
                <a:gd name="T0" fmla="*/ 16 w 45"/>
                <a:gd name="T1" fmla="*/ 181 h 19"/>
                <a:gd name="T2" fmla="*/ 104 w 45"/>
                <a:gd name="T3" fmla="*/ 52 h 19"/>
                <a:gd name="T4" fmla="*/ 188 w 45"/>
                <a:gd name="T5" fmla="*/ 28 h 19"/>
                <a:gd name="T6" fmla="*/ 272 w 45"/>
                <a:gd name="T7" fmla="*/ 60 h 19"/>
                <a:gd name="T8" fmla="*/ 376 w 45"/>
                <a:gd name="T9" fmla="*/ 181 h 19"/>
                <a:gd name="T10" fmla="*/ 384 w 45"/>
                <a:gd name="T11" fmla="*/ 181 h 19"/>
                <a:gd name="T12" fmla="*/ 384 w 45"/>
                <a:gd name="T13" fmla="*/ 173 h 19"/>
                <a:gd name="T14" fmla="*/ 280 w 45"/>
                <a:gd name="T15" fmla="*/ 41 h 19"/>
                <a:gd name="T16" fmla="*/ 188 w 45"/>
                <a:gd name="T17" fmla="*/ 9 h 19"/>
                <a:gd name="T18" fmla="*/ 92 w 45"/>
                <a:gd name="T19" fmla="*/ 41 h 19"/>
                <a:gd name="T20" fmla="*/ 8 w 45"/>
                <a:gd name="T21" fmla="*/ 164 h 19"/>
                <a:gd name="T22" fmla="*/ 8 w 45"/>
                <a:gd name="T23" fmla="*/ 181 h 19"/>
                <a:gd name="T24" fmla="*/ 16 w 45"/>
                <a:gd name="T25" fmla="*/ 181 h 1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19">
                  <a:moveTo>
                    <a:pt x="2" y="18"/>
                  </a:moveTo>
                  <a:cubicBezTo>
                    <a:pt x="7" y="11"/>
                    <a:pt x="10" y="8"/>
                    <a:pt x="12" y="5"/>
                  </a:cubicBezTo>
                  <a:cubicBezTo>
                    <a:pt x="15" y="3"/>
                    <a:pt x="17" y="3"/>
                    <a:pt x="22" y="3"/>
                  </a:cubicBezTo>
                  <a:cubicBezTo>
                    <a:pt x="27" y="3"/>
                    <a:pt x="29" y="3"/>
                    <a:pt x="32" y="6"/>
                  </a:cubicBezTo>
                  <a:cubicBezTo>
                    <a:pt x="35" y="8"/>
                    <a:pt x="38" y="12"/>
                    <a:pt x="44" y="18"/>
                  </a:cubicBezTo>
                  <a:cubicBezTo>
                    <a:pt x="44" y="19"/>
                    <a:pt x="45" y="19"/>
                    <a:pt x="45" y="18"/>
                  </a:cubicBezTo>
                  <a:cubicBezTo>
                    <a:pt x="45" y="18"/>
                    <a:pt x="45" y="17"/>
                    <a:pt x="45" y="17"/>
                  </a:cubicBezTo>
                  <a:cubicBezTo>
                    <a:pt x="40" y="11"/>
                    <a:pt x="37" y="7"/>
                    <a:pt x="33" y="4"/>
                  </a:cubicBezTo>
                  <a:cubicBezTo>
                    <a:pt x="30" y="1"/>
                    <a:pt x="27" y="0"/>
                    <a:pt x="22" y="1"/>
                  </a:cubicBezTo>
                  <a:cubicBezTo>
                    <a:pt x="17" y="0"/>
                    <a:pt x="14" y="1"/>
                    <a:pt x="11" y="4"/>
                  </a:cubicBezTo>
                  <a:cubicBezTo>
                    <a:pt x="8" y="6"/>
                    <a:pt x="6" y="10"/>
                    <a:pt x="1" y="16"/>
                  </a:cubicBezTo>
                  <a:cubicBezTo>
                    <a:pt x="0" y="17"/>
                    <a:pt x="1" y="17"/>
                    <a:pt x="1" y="18"/>
                  </a:cubicBezTo>
                  <a:cubicBezTo>
                    <a:pt x="1" y="18"/>
                    <a:pt x="2" y="18"/>
                    <a:pt x="2" y="1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6" name="Freeform 1267">
              <a:extLst>
                <a:ext uri="{FF2B5EF4-FFF2-40B4-BE49-F238E27FC236}">
                  <a16:creationId xmlns:a16="http://schemas.microsoft.com/office/drawing/2014/main" id="{F8455F59-967E-4F93-BF2A-4DA40E05C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3311"/>
              <a:ext cx="61" cy="26"/>
            </a:xfrm>
            <a:custGeom>
              <a:avLst/>
              <a:gdLst>
                <a:gd name="T0" fmla="*/ 0 w 30"/>
                <a:gd name="T1" fmla="*/ 20 h 12"/>
                <a:gd name="T2" fmla="*/ 41 w 30"/>
                <a:gd name="T3" fmla="*/ 93 h 12"/>
                <a:gd name="T4" fmla="*/ 116 w 30"/>
                <a:gd name="T5" fmla="*/ 121 h 12"/>
                <a:gd name="T6" fmla="*/ 252 w 30"/>
                <a:gd name="T7" fmla="*/ 20 h 12"/>
                <a:gd name="T8" fmla="*/ 244 w 30"/>
                <a:gd name="T9" fmla="*/ 9 h 12"/>
                <a:gd name="T10" fmla="*/ 236 w 30"/>
                <a:gd name="T11" fmla="*/ 9 h 12"/>
                <a:gd name="T12" fmla="*/ 116 w 30"/>
                <a:gd name="T13" fmla="*/ 104 h 12"/>
                <a:gd name="T14" fmla="*/ 57 w 30"/>
                <a:gd name="T15" fmla="*/ 80 h 12"/>
                <a:gd name="T16" fmla="*/ 16 w 30"/>
                <a:gd name="T17" fmla="*/ 9 h 12"/>
                <a:gd name="T18" fmla="*/ 8 w 30"/>
                <a:gd name="T19" fmla="*/ 0 h 12"/>
                <a:gd name="T20" fmla="*/ 0 w 30"/>
                <a:gd name="T21" fmla="*/ 2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12">
                  <a:moveTo>
                    <a:pt x="0" y="2"/>
                  </a:moveTo>
                  <a:cubicBezTo>
                    <a:pt x="1" y="5"/>
                    <a:pt x="3" y="8"/>
                    <a:pt x="5" y="9"/>
                  </a:cubicBezTo>
                  <a:cubicBezTo>
                    <a:pt x="8" y="11"/>
                    <a:pt x="11" y="12"/>
                    <a:pt x="14" y="12"/>
                  </a:cubicBezTo>
                  <a:cubicBezTo>
                    <a:pt x="21" y="12"/>
                    <a:pt x="27" y="9"/>
                    <a:pt x="30" y="2"/>
                  </a:cubicBezTo>
                  <a:cubicBezTo>
                    <a:pt x="30" y="1"/>
                    <a:pt x="30" y="1"/>
                    <a:pt x="29" y="1"/>
                  </a:cubicBezTo>
                  <a:cubicBezTo>
                    <a:pt x="29" y="0"/>
                    <a:pt x="28" y="1"/>
                    <a:pt x="28" y="1"/>
                  </a:cubicBezTo>
                  <a:cubicBezTo>
                    <a:pt x="26" y="7"/>
                    <a:pt x="20" y="10"/>
                    <a:pt x="14" y="10"/>
                  </a:cubicBezTo>
                  <a:cubicBezTo>
                    <a:pt x="12" y="10"/>
                    <a:pt x="9" y="9"/>
                    <a:pt x="7" y="8"/>
                  </a:cubicBezTo>
                  <a:cubicBezTo>
                    <a:pt x="4" y="6"/>
                    <a:pt x="3" y="4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7" name="Freeform 1268">
              <a:extLst>
                <a:ext uri="{FF2B5EF4-FFF2-40B4-BE49-F238E27FC236}">
                  <a16:creationId xmlns:a16="http://schemas.microsoft.com/office/drawing/2014/main" id="{B85EEFDF-AF49-436D-A82F-9B8F03F9D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041"/>
              <a:ext cx="133" cy="6"/>
            </a:xfrm>
            <a:custGeom>
              <a:avLst/>
              <a:gdLst>
                <a:gd name="T0" fmla="*/ 557 w 65"/>
                <a:gd name="T1" fmla="*/ 8 h 3"/>
                <a:gd name="T2" fmla="*/ 460 w 65"/>
                <a:gd name="T3" fmla="*/ 16 h 3"/>
                <a:gd name="T4" fmla="*/ 360 w 65"/>
                <a:gd name="T5" fmla="*/ 24 h 3"/>
                <a:gd name="T6" fmla="*/ 221 w 65"/>
                <a:gd name="T7" fmla="*/ 24 h 3"/>
                <a:gd name="T8" fmla="*/ 156 w 65"/>
                <a:gd name="T9" fmla="*/ 16 h 3"/>
                <a:gd name="T10" fmla="*/ 0 w 65"/>
                <a:gd name="T11" fmla="*/ 0 h 3"/>
                <a:gd name="T12" fmla="*/ 156 w 65"/>
                <a:gd name="T13" fmla="*/ 8 h 3"/>
                <a:gd name="T14" fmla="*/ 221 w 65"/>
                <a:gd name="T15" fmla="*/ 8 h 3"/>
                <a:gd name="T16" fmla="*/ 352 w 65"/>
                <a:gd name="T17" fmla="*/ 16 h 3"/>
                <a:gd name="T18" fmla="*/ 460 w 65"/>
                <a:gd name="T19" fmla="*/ 0 h 3"/>
                <a:gd name="T20" fmla="*/ 557 w 65"/>
                <a:gd name="T21" fmla="*/ 8 h 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3">
                  <a:moveTo>
                    <a:pt x="65" y="1"/>
                  </a:moveTo>
                  <a:cubicBezTo>
                    <a:pt x="54" y="2"/>
                    <a:pt x="54" y="2"/>
                    <a:pt x="54" y="2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1" y="2"/>
                    <a:pt x="4" y="2"/>
                    <a:pt x="0" y="0"/>
                  </a:cubicBezTo>
                  <a:cubicBezTo>
                    <a:pt x="3" y="2"/>
                    <a:pt x="11" y="1"/>
                    <a:pt x="18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65" y="1"/>
                    <a:pt x="65" y="1"/>
                    <a:pt x="65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8" name="Freeform 1269">
              <a:extLst>
                <a:ext uri="{FF2B5EF4-FFF2-40B4-BE49-F238E27FC236}">
                  <a16:creationId xmlns:a16="http://schemas.microsoft.com/office/drawing/2014/main" id="{3E736582-016E-4278-B2CF-B2B10FC4F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056"/>
              <a:ext cx="158" cy="15"/>
            </a:xfrm>
            <a:custGeom>
              <a:avLst/>
              <a:gdLst>
                <a:gd name="T0" fmla="*/ 665 w 77"/>
                <a:gd name="T1" fmla="*/ 0 h 7"/>
                <a:gd name="T2" fmla="*/ 665 w 77"/>
                <a:gd name="T3" fmla="*/ 0 h 7"/>
                <a:gd name="T4" fmla="*/ 560 w 77"/>
                <a:gd name="T5" fmla="*/ 28 h 7"/>
                <a:gd name="T6" fmla="*/ 269 w 77"/>
                <a:gd name="T7" fmla="*/ 51 h 7"/>
                <a:gd name="T8" fmla="*/ 240 w 77"/>
                <a:gd name="T9" fmla="*/ 51 h 7"/>
                <a:gd name="T10" fmla="*/ 8 w 77"/>
                <a:gd name="T11" fmla="*/ 28 h 7"/>
                <a:gd name="T12" fmla="*/ 8 w 77"/>
                <a:gd name="T13" fmla="*/ 28 h 7"/>
                <a:gd name="T14" fmla="*/ 252 w 77"/>
                <a:gd name="T15" fmla="*/ 60 h 7"/>
                <a:gd name="T16" fmla="*/ 277 w 77"/>
                <a:gd name="T17" fmla="*/ 69 h 7"/>
                <a:gd name="T18" fmla="*/ 568 w 77"/>
                <a:gd name="T19" fmla="*/ 41 h 7"/>
                <a:gd name="T20" fmla="*/ 665 w 77"/>
                <a:gd name="T21" fmla="*/ 0 h 7"/>
                <a:gd name="T22" fmla="*/ 665 w 77"/>
                <a:gd name="T23" fmla="*/ 0 h 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7" h="7">
                  <a:moveTo>
                    <a:pt x="77" y="0"/>
                  </a:moveTo>
                  <a:cubicBezTo>
                    <a:pt x="77" y="0"/>
                    <a:pt x="77" y="0"/>
                    <a:pt x="77" y="0"/>
                  </a:cubicBezTo>
                  <a:cubicBezTo>
                    <a:pt x="74" y="2"/>
                    <a:pt x="69" y="1"/>
                    <a:pt x="65" y="3"/>
                  </a:cubicBezTo>
                  <a:cubicBezTo>
                    <a:pt x="58" y="5"/>
                    <a:pt x="43" y="5"/>
                    <a:pt x="31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19" y="5"/>
                    <a:pt x="6" y="5"/>
                    <a:pt x="1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6" y="6"/>
                    <a:pt x="16" y="6"/>
                    <a:pt x="29" y="6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44" y="7"/>
                    <a:pt x="59" y="6"/>
                    <a:pt x="66" y="4"/>
                  </a:cubicBezTo>
                  <a:cubicBezTo>
                    <a:pt x="71" y="2"/>
                    <a:pt x="74" y="2"/>
                    <a:pt x="77" y="0"/>
                  </a:cubicBezTo>
                  <a:cubicBezTo>
                    <a:pt x="77" y="0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9" name="Freeform 1270">
              <a:extLst>
                <a:ext uri="{FF2B5EF4-FFF2-40B4-BE49-F238E27FC236}">
                  <a16:creationId xmlns:a16="http://schemas.microsoft.com/office/drawing/2014/main" id="{31A5B5E2-E02A-4620-BCB9-81E7C4C69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5" y="3514"/>
              <a:ext cx="256" cy="269"/>
            </a:xfrm>
            <a:custGeom>
              <a:avLst/>
              <a:gdLst>
                <a:gd name="T0" fmla="*/ 844 w 125"/>
                <a:gd name="T1" fmla="*/ 407 h 123"/>
                <a:gd name="T2" fmla="*/ 756 w 125"/>
                <a:gd name="T3" fmla="*/ 545 h 123"/>
                <a:gd name="T4" fmla="*/ 0 w 125"/>
                <a:gd name="T5" fmla="*/ 1286 h 123"/>
                <a:gd name="T6" fmla="*/ 780 w 125"/>
                <a:gd name="T7" fmla="*/ 545 h 123"/>
                <a:gd name="T8" fmla="*/ 868 w 125"/>
                <a:gd name="T9" fmla="*/ 407 h 123"/>
                <a:gd name="T10" fmla="*/ 1073 w 125"/>
                <a:gd name="T11" fmla="*/ 0 h 123"/>
                <a:gd name="T12" fmla="*/ 844 w 125"/>
                <a:gd name="T13" fmla="*/ 407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23">
                  <a:moveTo>
                    <a:pt x="98" y="39"/>
                  </a:moveTo>
                  <a:cubicBezTo>
                    <a:pt x="88" y="52"/>
                    <a:pt x="88" y="52"/>
                    <a:pt x="88" y="52"/>
                  </a:cubicBezTo>
                  <a:cubicBezTo>
                    <a:pt x="72" y="74"/>
                    <a:pt x="19" y="118"/>
                    <a:pt x="0" y="123"/>
                  </a:cubicBezTo>
                  <a:cubicBezTo>
                    <a:pt x="19" y="118"/>
                    <a:pt x="75" y="74"/>
                    <a:pt x="91" y="52"/>
                  </a:cubicBezTo>
                  <a:cubicBezTo>
                    <a:pt x="101" y="39"/>
                    <a:pt x="101" y="39"/>
                    <a:pt x="101" y="39"/>
                  </a:cubicBezTo>
                  <a:cubicBezTo>
                    <a:pt x="112" y="27"/>
                    <a:pt x="121" y="13"/>
                    <a:pt x="125" y="0"/>
                  </a:cubicBezTo>
                  <a:cubicBezTo>
                    <a:pt x="121" y="13"/>
                    <a:pt x="109" y="27"/>
                    <a:pt x="98" y="3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0" name="Freeform 1271">
              <a:extLst>
                <a:ext uri="{FF2B5EF4-FFF2-40B4-BE49-F238E27FC236}">
                  <a16:creationId xmlns:a16="http://schemas.microsoft.com/office/drawing/2014/main" id="{6E98F525-4257-45C3-BC15-DBCBDD133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3197"/>
              <a:ext cx="26" cy="41"/>
            </a:xfrm>
            <a:custGeom>
              <a:avLst/>
              <a:gdLst>
                <a:gd name="T0" fmla="*/ 0 w 13"/>
                <a:gd name="T1" fmla="*/ 190 h 19"/>
                <a:gd name="T2" fmla="*/ 0 w 13"/>
                <a:gd name="T3" fmla="*/ 190 h 19"/>
                <a:gd name="T4" fmla="*/ 104 w 13"/>
                <a:gd name="T5" fmla="*/ 9 h 19"/>
                <a:gd name="T6" fmla="*/ 80 w 13"/>
                <a:gd name="T7" fmla="*/ 0 h 19"/>
                <a:gd name="T8" fmla="*/ 0 w 13"/>
                <a:gd name="T9" fmla="*/ 19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0" y="19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5" y="14"/>
                    <a:pt x="10" y="6"/>
                    <a:pt x="13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8" y="5"/>
                    <a:pt x="5" y="15"/>
                    <a:pt x="0" y="1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1" name="Freeform 1272">
              <a:extLst>
                <a:ext uri="{FF2B5EF4-FFF2-40B4-BE49-F238E27FC236}">
                  <a16:creationId xmlns:a16="http://schemas.microsoft.com/office/drawing/2014/main" id="{8D7DC64F-3629-4E18-8D96-8489941C4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988"/>
              <a:ext cx="10" cy="356"/>
            </a:xfrm>
            <a:custGeom>
              <a:avLst/>
              <a:gdLst>
                <a:gd name="T0" fmla="*/ 40 w 5"/>
                <a:gd name="T1" fmla="*/ 1688 h 163"/>
                <a:gd name="T2" fmla="*/ 40 w 5"/>
                <a:gd name="T3" fmla="*/ 1680 h 163"/>
                <a:gd name="T4" fmla="*/ 40 w 5"/>
                <a:gd name="T5" fmla="*/ 1664 h 163"/>
                <a:gd name="T6" fmla="*/ 16 w 5"/>
                <a:gd name="T7" fmla="*/ 605 h 163"/>
                <a:gd name="T8" fmla="*/ 24 w 5"/>
                <a:gd name="T9" fmla="*/ 218 h 163"/>
                <a:gd name="T10" fmla="*/ 32 w 5"/>
                <a:gd name="T11" fmla="*/ 81 h 163"/>
                <a:gd name="T12" fmla="*/ 40 w 5"/>
                <a:gd name="T13" fmla="*/ 9 h 163"/>
                <a:gd name="T14" fmla="*/ 40 w 5"/>
                <a:gd name="T15" fmla="*/ 0 h 163"/>
                <a:gd name="T16" fmla="*/ 24 w 5"/>
                <a:gd name="T17" fmla="*/ 0 h 163"/>
                <a:gd name="T18" fmla="*/ 16 w 5"/>
                <a:gd name="T19" fmla="*/ 81 h 163"/>
                <a:gd name="T20" fmla="*/ 0 w 5"/>
                <a:gd name="T21" fmla="*/ 605 h 163"/>
                <a:gd name="T22" fmla="*/ 24 w 5"/>
                <a:gd name="T23" fmla="*/ 1680 h 163"/>
                <a:gd name="T24" fmla="*/ 32 w 5"/>
                <a:gd name="T25" fmla="*/ 1680 h 163"/>
                <a:gd name="T26" fmla="*/ 24 w 5"/>
                <a:gd name="T27" fmla="*/ 1664 h 163"/>
                <a:gd name="T28" fmla="*/ 24 w 5"/>
                <a:gd name="T29" fmla="*/ 1688 h 163"/>
                <a:gd name="T30" fmla="*/ 24 w 5"/>
                <a:gd name="T31" fmla="*/ 1699 h 163"/>
                <a:gd name="T32" fmla="*/ 40 w 5"/>
                <a:gd name="T33" fmla="*/ 1688 h 16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" h="163">
                  <a:moveTo>
                    <a:pt x="5" y="162"/>
                  </a:moveTo>
                  <a:cubicBezTo>
                    <a:pt x="5" y="161"/>
                    <a:pt x="5" y="161"/>
                    <a:pt x="5" y="161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3" y="132"/>
                    <a:pt x="2" y="91"/>
                    <a:pt x="2" y="58"/>
                  </a:cubicBezTo>
                  <a:cubicBezTo>
                    <a:pt x="2" y="44"/>
                    <a:pt x="2" y="31"/>
                    <a:pt x="3" y="21"/>
                  </a:cubicBezTo>
                  <a:cubicBezTo>
                    <a:pt x="3" y="16"/>
                    <a:pt x="3" y="12"/>
                    <a:pt x="4" y="8"/>
                  </a:cubicBezTo>
                  <a:cubicBezTo>
                    <a:pt x="4" y="5"/>
                    <a:pt x="5" y="2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2"/>
                    <a:pt x="2" y="4"/>
                    <a:pt x="2" y="8"/>
                  </a:cubicBezTo>
                  <a:cubicBezTo>
                    <a:pt x="0" y="18"/>
                    <a:pt x="0" y="37"/>
                    <a:pt x="0" y="58"/>
                  </a:cubicBezTo>
                  <a:cubicBezTo>
                    <a:pt x="0" y="92"/>
                    <a:pt x="1" y="132"/>
                    <a:pt x="3" y="161"/>
                  </a:cubicBezTo>
                  <a:cubicBezTo>
                    <a:pt x="4" y="161"/>
                    <a:pt x="4" y="161"/>
                    <a:pt x="4" y="161"/>
                  </a:cubicBezTo>
                  <a:cubicBezTo>
                    <a:pt x="3" y="160"/>
                    <a:pt x="3" y="160"/>
                    <a:pt x="3" y="160"/>
                  </a:cubicBezTo>
                  <a:cubicBezTo>
                    <a:pt x="3" y="162"/>
                    <a:pt x="3" y="162"/>
                    <a:pt x="3" y="162"/>
                  </a:cubicBezTo>
                  <a:cubicBezTo>
                    <a:pt x="3" y="163"/>
                    <a:pt x="3" y="163"/>
                    <a:pt x="3" y="163"/>
                  </a:cubicBezTo>
                  <a:cubicBezTo>
                    <a:pt x="4" y="163"/>
                    <a:pt x="5" y="163"/>
                    <a:pt x="5" y="16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2" name="Freeform 1273">
              <a:extLst>
                <a:ext uri="{FF2B5EF4-FFF2-40B4-BE49-F238E27FC236}">
                  <a16:creationId xmlns:a16="http://schemas.microsoft.com/office/drawing/2014/main" id="{78519456-C144-45FA-9675-0894F4B4B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2066"/>
              <a:ext cx="8" cy="13"/>
            </a:xfrm>
            <a:custGeom>
              <a:avLst/>
              <a:gdLst>
                <a:gd name="T0" fmla="*/ 32 w 4"/>
                <a:gd name="T1" fmla="*/ 43 h 6"/>
                <a:gd name="T2" fmla="*/ 16 w 4"/>
                <a:gd name="T3" fmla="*/ 0 h 6"/>
                <a:gd name="T4" fmla="*/ 8 w 4"/>
                <a:gd name="T5" fmla="*/ 0 h 6"/>
                <a:gd name="T6" fmla="*/ 0 w 4"/>
                <a:gd name="T7" fmla="*/ 9 h 6"/>
                <a:gd name="T8" fmla="*/ 16 w 4"/>
                <a:gd name="T9" fmla="*/ 52 h 6"/>
                <a:gd name="T10" fmla="*/ 24 w 4"/>
                <a:gd name="T11" fmla="*/ 61 h 6"/>
                <a:gd name="T12" fmla="*/ 32 w 4"/>
                <a:gd name="T13" fmla="*/ 43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6">
                  <a:moveTo>
                    <a:pt x="4" y="4"/>
                  </a:moveTo>
                  <a:cubicBezTo>
                    <a:pt x="4" y="3"/>
                    <a:pt x="3" y="2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2" y="4"/>
                    <a:pt x="2" y="5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4" y="5"/>
                    <a:pt x="4" y="5"/>
                    <a:pt x="4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3" name="Freeform 1274">
              <a:extLst>
                <a:ext uri="{FF2B5EF4-FFF2-40B4-BE49-F238E27FC236}">
                  <a16:creationId xmlns:a16="http://schemas.microsoft.com/office/drawing/2014/main" id="{95857AE9-F5F5-4E4C-A48F-EEEAD0F6C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047"/>
              <a:ext cx="74" cy="83"/>
            </a:xfrm>
            <a:custGeom>
              <a:avLst/>
              <a:gdLst>
                <a:gd name="T0" fmla="*/ 164 w 36"/>
                <a:gd name="T1" fmla="*/ 0 h 38"/>
                <a:gd name="T2" fmla="*/ 0 w 36"/>
                <a:gd name="T3" fmla="*/ 201 h 38"/>
                <a:gd name="T4" fmla="*/ 164 w 36"/>
                <a:gd name="T5" fmla="*/ 395 h 38"/>
                <a:gd name="T6" fmla="*/ 312 w 36"/>
                <a:gd name="T7" fmla="*/ 282 h 38"/>
                <a:gd name="T8" fmla="*/ 312 w 36"/>
                <a:gd name="T9" fmla="*/ 273 h 38"/>
                <a:gd name="T10" fmla="*/ 296 w 36"/>
                <a:gd name="T11" fmla="*/ 273 h 38"/>
                <a:gd name="T12" fmla="*/ 164 w 36"/>
                <a:gd name="T13" fmla="*/ 378 h 38"/>
                <a:gd name="T14" fmla="*/ 60 w 36"/>
                <a:gd name="T15" fmla="*/ 325 h 38"/>
                <a:gd name="T16" fmla="*/ 16 w 36"/>
                <a:gd name="T17" fmla="*/ 201 h 38"/>
                <a:gd name="T18" fmla="*/ 60 w 36"/>
                <a:gd name="T19" fmla="*/ 72 h 38"/>
                <a:gd name="T20" fmla="*/ 164 w 36"/>
                <a:gd name="T21" fmla="*/ 20 h 38"/>
                <a:gd name="T22" fmla="*/ 173 w 36"/>
                <a:gd name="T23" fmla="*/ 9 h 38"/>
                <a:gd name="T24" fmla="*/ 164 w 36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38">
                  <a:moveTo>
                    <a:pt x="19" y="0"/>
                  </a:moveTo>
                  <a:cubicBezTo>
                    <a:pt x="8" y="0"/>
                    <a:pt x="0" y="9"/>
                    <a:pt x="0" y="19"/>
                  </a:cubicBezTo>
                  <a:cubicBezTo>
                    <a:pt x="0" y="30"/>
                    <a:pt x="8" y="38"/>
                    <a:pt x="19" y="38"/>
                  </a:cubicBezTo>
                  <a:cubicBezTo>
                    <a:pt x="26" y="38"/>
                    <a:pt x="33" y="34"/>
                    <a:pt x="36" y="27"/>
                  </a:cubicBezTo>
                  <a:cubicBezTo>
                    <a:pt x="36" y="27"/>
                    <a:pt x="36" y="26"/>
                    <a:pt x="36" y="26"/>
                  </a:cubicBezTo>
                  <a:cubicBezTo>
                    <a:pt x="35" y="26"/>
                    <a:pt x="35" y="26"/>
                    <a:pt x="34" y="26"/>
                  </a:cubicBezTo>
                  <a:cubicBezTo>
                    <a:pt x="32" y="32"/>
                    <a:pt x="26" y="36"/>
                    <a:pt x="19" y="36"/>
                  </a:cubicBezTo>
                  <a:cubicBezTo>
                    <a:pt x="14" y="36"/>
                    <a:pt x="10" y="34"/>
                    <a:pt x="7" y="31"/>
                  </a:cubicBezTo>
                  <a:cubicBezTo>
                    <a:pt x="4" y="28"/>
                    <a:pt x="2" y="24"/>
                    <a:pt x="2" y="19"/>
                  </a:cubicBezTo>
                  <a:cubicBezTo>
                    <a:pt x="2" y="14"/>
                    <a:pt x="4" y="10"/>
                    <a:pt x="7" y="7"/>
                  </a:cubicBezTo>
                  <a:cubicBezTo>
                    <a:pt x="10" y="4"/>
                    <a:pt x="14" y="2"/>
                    <a:pt x="19" y="2"/>
                  </a:cubicBezTo>
                  <a:cubicBezTo>
                    <a:pt x="19" y="2"/>
                    <a:pt x="20" y="2"/>
                    <a:pt x="20" y="1"/>
                  </a:cubicBezTo>
                  <a:cubicBezTo>
                    <a:pt x="20" y="1"/>
                    <a:pt x="19" y="0"/>
                    <a:pt x="19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4" name="Freeform 1275">
              <a:extLst>
                <a:ext uri="{FF2B5EF4-FFF2-40B4-BE49-F238E27FC236}">
                  <a16:creationId xmlns:a16="http://schemas.microsoft.com/office/drawing/2014/main" id="{D5C3DC64-AEC5-4FBE-A9F7-04AC57BA0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2075"/>
              <a:ext cx="25" cy="26"/>
            </a:xfrm>
            <a:custGeom>
              <a:avLst/>
              <a:gdLst>
                <a:gd name="T0" fmla="*/ 100 w 12"/>
                <a:gd name="T1" fmla="*/ 61 h 12"/>
                <a:gd name="T2" fmla="*/ 108 w 12"/>
                <a:gd name="T3" fmla="*/ 61 h 12"/>
                <a:gd name="T4" fmla="*/ 56 w 12"/>
                <a:gd name="T5" fmla="*/ 0 h 12"/>
                <a:gd name="T6" fmla="*/ 0 w 12"/>
                <a:gd name="T7" fmla="*/ 61 h 12"/>
                <a:gd name="T8" fmla="*/ 56 w 12"/>
                <a:gd name="T9" fmla="*/ 121 h 12"/>
                <a:gd name="T10" fmla="*/ 108 w 12"/>
                <a:gd name="T11" fmla="*/ 61 h 12"/>
                <a:gd name="T12" fmla="*/ 100 w 12"/>
                <a:gd name="T13" fmla="*/ 61 h 12"/>
                <a:gd name="T14" fmla="*/ 92 w 12"/>
                <a:gd name="T15" fmla="*/ 61 h 12"/>
                <a:gd name="T16" fmla="*/ 56 w 12"/>
                <a:gd name="T17" fmla="*/ 104 h 12"/>
                <a:gd name="T18" fmla="*/ 17 w 12"/>
                <a:gd name="T19" fmla="*/ 61 h 12"/>
                <a:gd name="T20" fmla="*/ 56 w 12"/>
                <a:gd name="T21" fmla="*/ 20 h 12"/>
                <a:gd name="T22" fmla="*/ 92 w 12"/>
                <a:gd name="T23" fmla="*/ 61 h 12"/>
                <a:gd name="T24" fmla="*/ 100 w 12"/>
                <a:gd name="T25" fmla="*/ 61 h 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12">
                  <a:moveTo>
                    <a:pt x="11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2" y="3"/>
                    <a:pt x="9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0"/>
                    <a:pt x="2" y="12"/>
                    <a:pt x="6" y="12"/>
                  </a:cubicBezTo>
                  <a:cubicBezTo>
                    <a:pt x="9" y="12"/>
                    <a:pt x="12" y="10"/>
                    <a:pt x="12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8"/>
                    <a:pt x="8" y="10"/>
                    <a:pt x="6" y="10"/>
                  </a:cubicBezTo>
                  <a:cubicBezTo>
                    <a:pt x="4" y="10"/>
                    <a:pt x="2" y="8"/>
                    <a:pt x="2" y="6"/>
                  </a:cubicBezTo>
                  <a:cubicBezTo>
                    <a:pt x="2" y="4"/>
                    <a:pt x="4" y="2"/>
                    <a:pt x="6" y="2"/>
                  </a:cubicBezTo>
                  <a:cubicBezTo>
                    <a:pt x="8" y="2"/>
                    <a:pt x="10" y="4"/>
                    <a:pt x="10" y="6"/>
                  </a:cubicBezTo>
                  <a:cubicBezTo>
                    <a:pt x="11" y="6"/>
                    <a:pt x="11" y="6"/>
                    <a:pt x="1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5" name="Freeform 1276">
              <a:extLst>
                <a:ext uri="{FF2B5EF4-FFF2-40B4-BE49-F238E27FC236}">
                  <a16:creationId xmlns:a16="http://schemas.microsoft.com/office/drawing/2014/main" id="{F96386B4-8E94-448A-A6DF-6F156AFD7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008"/>
              <a:ext cx="480" cy="236"/>
            </a:xfrm>
            <a:custGeom>
              <a:avLst/>
              <a:gdLst>
                <a:gd name="T0" fmla="*/ 0 w 234"/>
                <a:gd name="T1" fmla="*/ 9 h 108"/>
                <a:gd name="T2" fmla="*/ 59 w 234"/>
                <a:gd name="T3" fmla="*/ 238 h 108"/>
                <a:gd name="T4" fmla="*/ 509 w 234"/>
                <a:gd name="T5" fmla="*/ 854 h 108"/>
                <a:gd name="T6" fmla="*/ 708 w 234"/>
                <a:gd name="T7" fmla="*/ 1031 h 108"/>
                <a:gd name="T8" fmla="*/ 1009 w 234"/>
                <a:gd name="T9" fmla="*/ 1128 h 108"/>
                <a:gd name="T10" fmla="*/ 1009 w 234"/>
                <a:gd name="T11" fmla="*/ 1128 h 108"/>
                <a:gd name="T12" fmla="*/ 1305 w 234"/>
                <a:gd name="T13" fmla="*/ 1031 h 108"/>
                <a:gd name="T14" fmla="*/ 1510 w 234"/>
                <a:gd name="T15" fmla="*/ 854 h 108"/>
                <a:gd name="T16" fmla="*/ 1772 w 234"/>
                <a:gd name="T17" fmla="*/ 553 h 108"/>
                <a:gd name="T18" fmla="*/ 1961 w 234"/>
                <a:gd name="T19" fmla="*/ 238 h 108"/>
                <a:gd name="T20" fmla="*/ 2012 w 234"/>
                <a:gd name="T21" fmla="*/ 9 h 108"/>
                <a:gd name="T22" fmla="*/ 2012 w 234"/>
                <a:gd name="T23" fmla="*/ 0 h 108"/>
                <a:gd name="T24" fmla="*/ 1994 w 234"/>
                <a:gd name="T25" fmla="*/ 9 h 108"/>
                <a:gd name="T26" fmla="*/ 1945 w 234"/>
                <a:gd name="T27" fmla="*/ 229 h 108"/>
                <a:gd name="T28" fmla="*/ 1758 w 234"/>
                <a:gd name="T29" fmla="*/ 544 h 108"/>
                <a:gd name="T30" fmla="*/ 1502 w 234"/>
                <a:gd name="T31" fmla="*/ 846 h 108"/>
                <a:gd name="T32" fmla="*/ 1296 w 234"/>
                <a:gd name="T33" fmla="*/ 1012 h 108"/>
                <a:gd name="T34" fmla="*/ 1009 w 234"/>
                <a:gd name="T35" fmla="*/ 1108 h 108"/>
                <a:gd name="T36" fmla="*/ 1009 w 234"/>
                <a:gd name="T37" fmla="*/ 1117 h 108"/>
                <a:gd name="T38" fmla="*/ 1009 w 234"/>
                <a:gd name="T39" fmla="*/ 1108 h 108"/>
                <a:gd name="T40" fmla="*/ 716 w 234"/>
                <a:gd name="T41" fmla="*/ 1012 h 108"/>
                <a:gd name="T42" fmla="*/ 517 w 234"/>
                <a:gd name="T43" fmla="*/ 846 h 108"/>
                <a:gd name="T44" fmla="*/ 76 w 234"/>
                <a:gd name="T45" fmla="*/ 229 h 108"/>
                <a:gd name="T46" fmla="*/ 16 w 234"/>
                <a:gd name="T47" fmla="*/ 9 h 108"/>
                <a:gd name="T48" fmla="*/ 8 w 234"/>
                <a:gd name="T49" fmla="*/ 0 h 108"/>
                <a:gd name="T50" fmla="*/ 0 w 234"/>
                <a:gd name="T51" fmla="*/ 9 h 10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34" h="108">
                  <a:moveTo>
                    <a:pt x="0" y="1"/>
                  </a:moveTo>
                  <a:cubicBezTo>
                    <a:pt x="2" y="10"/>
                    <a:pt x="4" y="18"/>
                    <a:pt x="7" y="23"/>
                  </a:cubicBezTo>
                  <a:cubicBezTo>
                    <a:pt x="14" y="36"/>
                    <a:pt x="41" y="69"/>
                    <a:pt x="59" y="82"/>
                  </a:cubicBezTo>
                  <a:cubicBezTo>
                    <a:pt x="67" y="88"/>
                    <a:pt x="74" y="94"/>
                    <a:pt x="82" y="99"/>
                  </a:cubicBezTo>
                  <a:cubicBezTo>
                    <a:pt x="91" y="104"/>
                    <a:pt x="101" y="107"/>
                    <a:pt x="117" y="108"/>
                  </a:cubicBezTo>
                  <a:cubicBezTo>
                    <a:pt x="117" y="108"/>
                    <a:pt x="117" y="108"/>
                    <a:pt x="117" y="108"/>
                  </a:cubicBezTo>
                  <a:cubicBezTo>
                    <a:pt x="132" y="107"/>
                    <a:pt x="143" y="104"/>
                    <a:pt x="151" y="99"/>
                  </a:cubicBezTo>
                  <a:cubicBezTo>
                    <a:pt x="160" y="94"/>
                    <a:pt x="167" y="88"/>
                    <a:pt x="175" y="82"/>
                  </a:cubicBezTo>
                  <a:cubicBezTo>
                    <a:pt x="184" y="76"/>
                    <a:pt x="195" y="65"/>
                    <a:pt x="205" y="53"/>
                  </a:cubicBezTo>
                  <a:cubicBezTo>
                    <a:pt x="215" y="42"/>
                    <a:pt x="224" y="30"/>
                    <a:pt x="227" y="23"/>
                  </a:cubicBezTo>
                  <a:cubicBezTo>
                    <a:pt x="229" y="17"/>
                    <a:pt x="231" y="9"/>
                    <a:pt x="233" y="1"/>
                  </a:cubicBezTo>
                  <a:cubicBezTo>
                    <a:pt x="234" y="0"/>
                    <a:pt x="233" y="0"/>
                    <a:pt x="233" y="0"/>
                  </a:cubicBezTo>
                  <a:cubicBezTo>
                    <a:pt x="232" y="0"/>
                    <a:pt x="232" y="0"/>
                    <a:pt x="231" y="1"/>
                  </a:cubicBezTo>
                  <a:cubicBezTo>
                    <a:pt x="229" y="9"/>
                    <a:pt x="227" y="16"/>
                    <a:pt x="225" y="22"/>
                  </a:cubicBezTo>
                  <a:cubicBezTo>
                    <a:pt x="222" y="29"/>
                    <a:pt x="214" y="41"/>
                    <a:pt x="204" y="52"/>
                  </a:cubicBezTo>
                  <a:cubicBezTo>
                    <a:pt x="194" y="63"/>
                    <a:pt x="182" y="74"/>
                    <a:pt x="174" y="81"/>
                  </a:cubicBezTo>
                  <a:cubicBezTo>
                    <a:pt x="165" y="87"/>
                    <a:pt x="159" y="93"/>
                    <a:pt x="150" y="97"/>
                  </a:cubicBezTo>
                  <a:cubicBezTo>
                    <a:pt x="142" y="102"/>
                    <a:pt x="132" y="105"/>
                    <a:pt x="117" y="106"/>
                  </a:cubicBezTo>
                  <a:cubicBezTo>
                    <a:pt x="117" y="107"/>
                    <a:pt x="117" y="107"/>
                    <a:pt x="117" y="107"/>
                  </a:cubicBezTo>
                  <a:cubicBezTo>
                    <a:pt x="117" y="106"/>
                    <a:pt x="117" y="106"/>
                    <a:pt x="117" y="106"/>
                  </a:cubicBezTo>
                  <a:cubicBezTo>
                    <a:pt x="102" y="105"/>
                    <a:pt x="92" y="102"/>
                    <a:pt x="83" y="97"/>
                  </a:cubicBezTo>
                  <a:cubicBezTo>
                    <a:pt x="75" y="93"/>
                    <a:pt x="68" y="87"/>
                    <a:pt x="60" y="81"/>
                  </a:cubicBezTo>
                  <a:cubicBezTo>
                    <a:pt x="42" y="68"/>
                    <a:pt x="15" y="34"/>
                    <a:pt x="9" y="22"/>
                  </a:cubicBezTo>
                  <a:cubicBezTo>
                    <a:pt x="6" y="17"/>
                    <a:pt x="4" y="9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6" name="Freeform 1277">
              <a:extLst>
                <a:ext uri="{FF2B5EF4-FFF2-40B4-BE49-F238E27FC236}">
                  <a16:creationId xmlns:a16="http://schemas.microsoft.com/office/drawing/2014/main" id="{510A64A7-66B6-406F-A0D2-A90097DA7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1056"/>
              <a:ext cx="689" cy="1251"/>
            </a:xfrm>
            <a:custGeom>
              <a:avLst/>
              <a:gdLst>
                <a:gd name="T0" fmla="*/ 2897 w 336"/>
                <a:gd name="T1" fmla="*/ 5975 h 572"/>
                <a:gd name="T2" fmla="*/ 2758 w 336"/>
                <a:gd name="T3" fmla="*/ 4936 h 572"/>
                <a:gd name="T4" fmla="*/ 2766 w 336"/>
                <a:gd name="T5" fmla="*/ 4884 h 572"/>
                <a:gd name="T6" fmla="*/ 2758 w 336"/>
                <a:gd name="T7" fmla="*/ 4884 h 572"/>
                <a:gd name="T8" fmla="*/ 2766 w 336"/>
                <a:gd name="T9" fmla="*/ 4884 h 572"/>
                <a:gd name="T10" fmla="*/ 2783 w 336"/>
                <a:gd name="T11" fmla="*/ 4529 h 572"/>
                <a:gd name="T12" fmla="*/ 2649 w 336"/>
                <a:gd name="T13" fmla="*/ 3305 h 572"/>
                <a:gd name="T14" fmla="*/ 1889 w 336"/>
                <a:gd name="T15" fmla="*/ 2019 h 572"/>
                <a:gd name="T16" fmla="*/ 1569 w 336"/>
                <a:gd name="T17" fmla="*/ 1946 h 572"/>
                <a:gd name="T18" fmla="*/ 1296 w 336"/>
                <a:gd name="T19" fmla="*/ 1798 h 572"/>
                <a:gd name="T20" fmla="*/ 1148 w 336"/>
                <a:gd name="T21" fmla="*/ 1684 h 572"/>
                <a:gd name="T22" fmla="*/ 740 w 336"/>
                <a:gd name="T23" fmla="*/ 1463 h 572"/>
                <a:gd name="T24" fmla="*/ 396 w 336"/>
                <a:gd name="T25" fmla="*/ 1330 h 572"/>
                <a:gd name="T26" fmla="*/ 396 w 336"/>
                <a:gd name="T27" fmla="*/ 1338 h 572"/>
                <a:gd name="T28" fmla="*/ 396 w 336"/>
                <a:gd name="T29" fmla="*/ 1330 h 572"/>
                <a:gd name="T30" fmla="*/ 76 w 336"/>
                <a:gd name="T31" fmla="*/ 932 h 572"/>
                <a:gd name="T32" fmla="*/ 16 w 336"/>
                <a:gd name="T33" fmla="*/ 302 h 572"/>
                <a:gd name="T34" fmla="*/ 16 w 336"/>
                <a:gd name="T35" fmla="*/ 9 h 572"/>
                <a:gd name="T36" fmla="*/ 8 w 336"/>
                <a:gd name="T37" fmla="*/ 0 h 572"/>
                <a:gd name="T38" fmla="*/ 0 w 336"/>
                <a:gd name="T39" fmla="*/ 9 h 572"/>
                <a:gd name="T40" fmla="*/ 0 w 336"/>
                <a:gd name="T41" fmla="*/ 302 h 572"/>
                <a:gd name="T42" fmla="*/ 59 w 336"/>
                <a:gd name="T43" fmla="*/ 943 h 572"/>
                <a:gd name="T44" fmla="*/ 396 w 336"/>
                <a:gd name="T45" fmla="*/ 1349 h 572"/>
                <a:gd name="T46" fmla="*/ 396 w 336"/>
                <a:gd name="T47" fmla="*/ 1349 h 572"/>
                <a:gd name="T48" fmla="*/ 880 w 336"/>
                <a:gd name="T49" fmla="*/ 1551 h 572"/>
                <a:gd name="T50" fmla="*/ 1140 w 336"/>
                <a:gd name="T51" fmla="*/ 1704 h 572"/>
                <a:gd name="T52" fmla="*/ 1286 w 336"/>
                <a:gd name="T53" fmla="*/ 1809 h 572"/>
                <a:gd name="T54" fmla="*/ 1561 w 336"/>
                <a:gd name="T55" fmla="*/ 1966 h 572"/>
                <a:gd name="T56" fmla="*/ 1880 w 336"/>
                <a:gd name="T57" fmla="*/ 2038 h 572"/>
                <a:gd name="T58" fmla="*/ 2629 w 336"/>
                <a:gd name="T59" fmla="*/ 3316 h 572"/>
                <a:gd name="T60" fmla="*/ 2766 w 336"/>
                <a:gd name="T61" fmla="*/ 4529 h 572"/>
                <a:gd name="T62" fmla="*/ 2750 w 336"/>
                <a:gd name="T63" fmla="*/ 4884 h 572"/>
                <a:gd name="T64" fmla="*/ 2750 w 336"/>
                <a:gd name="T65" fmla="*/ 4884 h 572"/>
                <a:gd name="T66" fmla="*/ 2742 w 336"/>
                <a:gd name="T67" fmla="*/ 4936 h 572"/>
                <a:gd name="T68" fmla="*/ 2881 w 336"/>
                <a:gd name="T69" fmla="*/ 5975 h 572"/>
                <a:gd name="T70" fmla="*/ 2889 w 336"/>
                <a:gd name="T71" fmla="*/ 5984 h 572"/>
                <a:gd name="T72" fmla="*/ 2897 w 336"/>
                <a:gd name="T73" fmla="*/ 5975 h 57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36" h="572">
                  <a:moveTo>
                    <a:pt x="336" y="571"/>
                  </a:moveTo>
                  <a:cubicBezTo>
                    <a:pt x="329" y="526"/>
                    <a:pt x="320" y="494"/>
                    <a:pt x="320" y="472"/>
                  </a:cubicBezTo>
                  <a:cubicBezTo>
                    <a:pt x="320" y="471"/>
                    <a:pt x="320" y="469"/>
                    <a:pt x="321" y="467"/>
                  </a:cubicBezTo>
                  <a:cubicBezTo>
                    <a:pt x="320" y="467"/>
                    <a:pt x="320" y="467"/>
                    <a:pt x="320" y="467"/>
                  </a:cubicBezTo>
                  <a:cubicBezTo>
                    <a:pt x="321" y="467"/>
                    <a:pt x="321" y="467"/>
                    <a:pt x="321" y="467"/>
                  </a:cubicBezTo>
                  <a:cubicBezTo>
                    <a:pt x="322" y="456"/>
                    <a:pt x="323" y="444"/>
                    <a:pt x="323" y="433"/>
                  </a:cubicBezTo>
                  <a:cubicBezTo>
                    <a:pt x="323" y="391"/>
                    <a:pt x="314" y="350"/>
                    <a:pt x="307" y="316"/>
                  </a:cubicBezTo>
                  <a:cubicBezTo>
                    <a:pt x="285" y="222"/>
                    <a:pt x="240" y="198"/>
                    <a:pt x="219" y="193"/>
                  </a:cubicBezTo>
                  <a:cubicBezTo>
                    <a:pt x="208" y="190"/>
                    <a:pt x="194" y="189"/>
                    <a:pt x="182" y="186"/>
                  </a:cubicBezTo>
                  <a:cubicBezTo>
                    <a:pt x="169" y="183"/>
                    <a:pt x="157" y="178"/>
                    <a:pt x="150" y="172"/>
                  </a:cubicBezTo>
                  <a:cubicBezTo>
                    <a:pt x="148" y="169"/>
                    <a:pt x="141" y="165"/>
                    <a:pt x="133" y="161"/>
                  </a:cubicBezTo>
                  <a:cubicBezTo>
                    <a:pt x="120" y="154"/>
                    <a:pt x="102" y="146"/>
                    <a:pt x="86" y="140"/>
                  </a:cubicBezTo>
                  <a:cubicBezTo>
                    <a:pt x="69" y="133"/>
                    <a:pt x="54" y="128"/>
                    <a:pt x="46" y="127"/>
                  </a:cubicBezTo>
                  <a:cubicBezTo>
                    <a:pt x="46" y="128"/>
                    <a:pt x="46" y="128"/>
                    <a:pt x="46" y="128"/>
                  </a:cubicBezTo>
                  <a:cubicBezTo>
                    <a:pt x="46" y="127"/>
                    <a:pt x="46" y="127"/>
                    <a:pt x="46" y="127"/>
                  </a:cubicBezTo>
                  <a:cubicBezTo>
                    <a:pt x="27" y="123"/>
                    <a:pt x="16" y="108"/>
                    <a:pt x="9" y="89"/>
                  </a:cubicBezTo>
                  <a:cubicBezTo>
                    <a:pt x="3" y="70"/>
                    <a:pt x="2" y="47"/>
                    <a:pt x="2" y="29"/>
                  </a:cubicBezTo>
                  <a:cubicBezTo>
                    <a:pt x="2" y="17"/>
                    <a:pt x="2" y="6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6"/>
                    <a:pt x="0" y="17"/>
                    <a:pt x="0" y="29"/>
                  </a:cubicBezTo>
                  <a:cubicBezTo>
                    <a:pt x="0" y="48"/>
                    <a:pt x="1" y="70"/>
                    <a:pt x="7" y="90"/>
                  </a:cubicBezTo>
                  <a:cubicBezTo>
                    <a:pt x="14" y="109"/>
                    <a:pt x="25" y="125"/>
                    <a:pt x="46" y="129"/>
                  </a:cubicBezTo>
                  <a:cubicBezTo>
                    <a:pt x="46" y="129"/>
                    <a:pt x="46" y="129"/>
                    <a:pt x="46" y="129"/>
                  </a:cubicBezTo>
                  <a:cubicBezTo>
                    <a:pt x="56" y="130"/>
                    <a:pt x="80" y="139"/>
                    <a:pt x="102" y="148"/>
                  </a:cubicBezTo>
                  <a:cubicBezTo>
                    <a:pt x="113" y="153"/>
                    <a:pt x="123" y="158"/>
                    <a:pt x="132" y="163"/>
                  </a:cubicBezTo>
                  <a:cubicBezTo>
                    <a:pt x="140" y="167"/>
                    <a:pt x="147" y="171"/>
                    <a:pt x="149" y="173"/>
                  </a:cubicBezTo>
                  <a:cubicBezTo>
                    <a:pt x="157" y="180"/>
                    <a:pt x="169" y="185"/>
                    <a:pt x="181" y="188"/>
                  </a:cubicBezTo>
                  <a:cubicBezTo>
                    <a:pt x="194" y="191"/>
                    <a:pt x="208" y="192"/>
                    <a:pt x="218" y="195"/>
                  </a:cubicBezTo>
                  <a:cubicBezTo>
                    <a:pt x="239" y="199"/>
                    <a:pt x="284" y="223"/>
                    <a:pt x="305" y="317"/>
                  </a:cubicBezTo>
                  <a:cubicBezTo>
                    <a:pt x="312" y="351"/>
                    <a:pt x="321" y="392"/>
                    <a:pt x="321" y="433"/>
                  </a:cubicBezTo>
                  <a:cubicBezTo>
                    <a:pt x="321" y="444"/>
                    <a:pt x="320" y="456"/>
                    <a:pt x="319" y="467"/>
                  </a:cubicBezTo>
                  <a:cubicBezTo>
                    <a:pt x="319" y="467"/>
                    <a:pt x="319" y="467"/>
                    <a:pt x="319" y="467"/>
                  </a:cubicBezTo>
                  <a:cubicBezTo>
                    <a:pt x="318" y="469"/>
                    <a:pt x="318" y="470"/>
                    <a:pt x="318" y="472"/>
                  </a:cubicBezTo>
                  <a:cubicBezTo>
                    <a:pt x="318" y="494"/>
                    <a:pt x="327" y="526"/>
                    <a:pt x="334" y="571"/>
                  </a:cubicBezTo>
                  <a:cubicBezTo>
                    <a:pt x="334" y="572"/>
                    <a:pt x="335" y="572"/>
                    <a:pt x="335" y="572"/>
                  </a:cubicBezTo>
                  <a:cubicBezTo>
                    <a:pt x="336" y="572"/>
                    <a:pt x="336" y="572"/>
                    <a:pt x="336" y="57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7" name="Freeform 1278">
              <a:extLst>
                <a:ext uri="{FF2B5EF4-FFF2-40B4-BE49-F238E27FC236}">
                  <a16:creationId xmlns:a16="http://schemas.microsoft.com/office/drawing/2014/main" id="{F638189B-1FA4-4028-8F8C-F8A7FE53A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338"/>
              <a:ext cx="84" cy="1451"/>
            </a:xfrm>
            <a:custGeom>
              <a:avLst/>
              <a:gdLst>
                <a:gd name="T0" fmla="*/ 311 w 41"/>
                <a:gd name="T1" fmla="*/ 6918 h 664"/>
                <a:gd name="T2" fmla="*/ 311 w 41"/>
                <a:gd name="T3" fmla="*/ 6761 h 664"/>
                <a:gd name="T4" fmla="*/ 336 w 41"/>
                <a:gd name="T5" fmla="*/ 6084 h 664"/>
                <a:gd name="T6" fmla="*/ 328 w 41"/>
                <a:gd name="T7" fmla="*/ 5970 h 664"/>
                <a:gd name="T8" fmla="*/ 320 w 41"/>
                <a:gd name="T9" fmla="*/ 5970 h 664"/>
                <a:gd name="T10" fmla="*/ 328 w 41"/>
                <a:gd name="T11" fmla="*/ 5970 h 664"/>
                <a:gd name="T12" fmla="*/ 188 w 41"/>
                <a:gd name="T13" fmla="*/ 4915 h 664"/>
                <a:gd name="T14" fmla="*/ 84 w 41"/>
                <a:gd name="T15" fmla="*/ 4384 h 664"/>
                <a:gd name="T16" fmla="*/ 41 w 41"/>
                <a:gd name="T17" fmla="*/ 4193 h 664"/>
                <a:gd name="T18" fmla="*/ 16 w 41"/>
                <a:gd name="T19" fmla="*/ 4102 h 664"/>
                <a:gd name="T20" fmla="*/ 8 w 41"/>
                <a:gd name="T21" fmla="*/ 4102 h 664"/>
                <a:gd name="T22" fmla="*/ 16 w 41"/>
                <a:gd name="T23" fmla="*/ 4102 h 664"/>
                <a:gd name="T24" fmla="*/ 131 w 41"/>
                <a:gd name="T25" fmla="*/ 2316 h 664"/>
                <a:gd name="T26" fmla="*/ 131 w 41"/>
                <a:gd name="T27" fmla="*/ 2253 h 664"/>
                <a:gd name="T28" fmla="*/ 121 w 41"/>
                <a:gd name="T29" fmla="*/ 2211 h 664"/>
                <a:gd name="T30" fmla="*/ 113 w 41"/>
                <a:gd name="T31" fmla="*/ 2220 h 664"/>
                <a:gd name="T32" fmla="*/ 121 w 41"/>
                <a:gd name="T33" fmla="*/ 2220 h 664"/>
                <a:gd name="T34" fmla="*/ 268 w 41"/>
                <a:gd name="T35" fmla="*/ 951 h 664"/>
                <a:gd name="T36" fmla="*/ 268 w 41"/>
                <a:gd name="T37" fmla="*/ 887 h 664"/>
                <a:gd name="T38" fmla="*/ 256 w 41"/>
                <a:gd name="T39" fmla="*/ 887 h 664"/>
                <a:gd name="T40" fmla="*/ 268 w 41"/>
                <a:gd name="T41" fmla="*/ 887 h 664"/>
                <a:gd name="T42" fmla="*/ 336 w 41"/>
                <a:gd name="T43" fmla="*/ 20 h 664"/>
                <a:gd name="T44" fmla="*/ 328 w 41"/>
                <a:gd name="T45" fmla="*/ 20 h 664"/>
                <a:gd name="T46" fmla="*/ 336 w 41"/>
                <a:gd name="T47" fmla="*/ 20 h 664"/>
                <a:gd name="T48" fmla="*/ 336 w 41"/>
                <a:gd name="T49" fmla="*/ 9 h 664"/>
                <a:gd name="T50" fmla="*/ 328 w 41"/>
                <a:gd name="T51" fmla="*/ 9 h 664"/>
                <a:gd name="T52" fmla="*/ 320 w 41"/>
                <a:gd name="T53" fmla="*/ 9 h 664"/>
                <a:gd name="T54" fmla="*/ 336 w 41"/>
                <a:gd name="T55" fmla="*/ 343 h 664"/>
                <a:gd name="T56" fmla="*/ 344 w 41"/>
                <a:gd name="T57" fmla="*/ 354 h 664"/>
                <a:gd name="T58" fmla="*/ 352 w 41"/>
                <a:gd name="T59" fmla="*/ 334 h 664"/>
                <a:gd name="T60" fmla="*/ 336 w 41"/>
                <a:gd name="T61" fmla="*/ 0 h 664"/>
                <a:gd name="T62" fmla="*/ 328 w 41"/>
                <a:gd name="T63" fmla="*/ 0 h 664"/>
                <a:gd name="T64" fmla="*/ 320 w 41"/>
                <a:gd name="T65" fmla="*/ 0 h 664"/>
                <a:gd name="T66" fmla="*/ 320 w 41"/>
                <a:gd name="T67" fmla="*/ 20 h 664"/>
                <a:gd name="T68" fmla="*/ 320 w 41"/>
                <a:gd name="T69" fmla="*/ 20 h 664"/>
                <a:gd name="T70" fmla="*/ 248 w 41"/>
                <a:gd name="T71" fmla="*/ 887 h 664"/>
                <a:gd name="T72" fmla="*/ 248 w 41"/>
                <a:gd name="T73" fmla="*/ 887 h 664"/>
                <a:gd name="T74" fmla="*/ 248 w 41"/>
                <a:gd name="T75" fmla="*/ 951 h 664"/>
                <a:gd name="T76" fmla="*/ 104 w 41"/>
                <a:gd name="T77" fmla="*/ 2220 h 664"/>
                <a:gd name="T78" fmla="*/ 104 w 41"/>
                <a:gd name="T79" fmla="*/ 2220 h 664"/>
                <a:gd name="T80" fmla="*/ 113 w 41"/>
                <a:gd name="T81" fmla="*/ 2253 h 664"/>
                <a:gd name="T82" fmla="*/ 113 w 41"/>
                <a:gd name="T83" fmla="*/ 2316 h 664"/>
                <a:gd name="T84" fmla="*/ 59 w 41"/>
                <a:gd name="T85" fmla="*/ 3348 h 664"/>
                <a:gd name="T86" fmla="*/ 16 w 41"/>
                <a:gd name="T87" fmla="*/ 3872 h 664"/>
                <a:gd name="T88" fmla="*/ 0 w 41"/>
                <a:gd name="T89" fmla="*/ 4102 h 664"/>
                <a:gd name="T90" fmla="*/ 0 w 41"/>
                <a:gd name="T91" fmla="*/ 4110 h 664"/>
                <a:gd name="T92" fmla="*/ 33 w 41"/>
                <a:gd name="T93" fmla="*/ 4193 h 664"/>
                <a:gd name="T94" fmla="*/ 311 w 41"/>
                <a:gd name="T95" fmla="*/ 5970 h 664"/>
                <a:gd name="T96" fmla="*/ 311 w 41"/>
                <a:gd name="T97" fmla="*/ 5970 h 664"/>
                <a:gd name="T98" fmla="*/ 320 w 41"/>
                <a:gd name="T99" fmla="*/ 6084 h 664"/>
                <a:gd name="T100" fmla="*/ 293 w 41"/>
                <a:gd name="T101" fmla="*/ 6761 h 664"/>
                <a:gd name="T102" fmla="*/ 293 w 41"/>
                <a:gd name="T103" fmla="*/ 6918 h 664"/>
                <a:gd name="T104" fmla="*/ 303 w 41"/>
                <a:gd name="T105" fmla="*/ 6929 h 664"/>
                <a:gd name="T106" fmla="*/ 311 w 41"/>
                <a:gd name="T107" fmla="*/ 6918 h 66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1" h="664">
                  <a:moveTo>
                    <a:pt x="36" y="663"/>
                  </a:moveTo>
                  <a:cubicBezTo>
                    <a:pt x="36" y="658"/>
                    <a:pt x="36" y="653"/>
                    <a:pt x="36" y="648"/>
                  </a:cubicBezTo>
                  <a:cubicBezTo>
                    <a:pt x="36" y="620"/>
                    <a:pt x="39" y="600"/>
                    <a:pt x="39" y="583"/>
                  </a:cubicBezTo>
                  <a:cubicBezTo>
                    <a:pt x="39" y="579"/>
                    <a:pt x="39" y="575"/>
                    <a:pt x="38" y="572"/>
                  </a:cubicBezTo>
                  <a:cubicBezTo>
                    <a:pt x="37" y="572"/>
                    <a:pt x="37" y="572"/>
                    <a:pt x="37" y="572"/>
                  </a:cubicBezTo>
                  <a:cubicBezTo>
                    <a:pt x="38" y="572"/>
                    <a:pt x="38" y="572"/>
                    <a:pt x="38" y="572"/>
                  </a:cubicBezTo>
                  <a:cubicBezTo>
                    <a:pt x="38" y="552"/>
                    <a:pt x="30" y="510"/>
                    <a:pt x="22" y="471"/>
                  </a:cubicBezTo>
                  <a:cubicBezTo>
                    <a:pt x="18" y="452"/>
                    <a:pt x="14" y="434"/>
                    <a:pt x="10" y="420"/>
                  </a:cubicBezTo>
                  <a:cubicBezTo>
                    <a:pt x="8" y="412"/>
                    <a:pt x="7" y="406"/>
                    <a:pt x="5" y="402"/>
                  </a:cubicBezTo>
                  <a:cubicBezTo>
                    <a:pt x="4" y="397"/>
                    <a:pt x="3" y="394"/>
                    <a:pt x="2" y="393"/>
                  </a:cubicBezTo>
                  <a:cubicBezTo>
                    <a:pt x="1" y="393"/>
                    <a:pt x="1" y="393"/>
                    <a:pt x="1" y="393"/>
                  </a:cubicBezTo>
                  <a:cubicBezTo>
                    <a:pt x="2" y="393"/>
                    <a:pt x="2" y="393"/>
                    <a:pt x="2" y="393"/>
                  </a:cubicBezTo>
                  <a:cubicBezTo>
                    <a:pt x="2" y="393"/>
                    <a:pt x="15" y="259"/>
                    <a:pt x="15" y="222"/>
                  </a:cubicBezTo>
                  <a:cubicBezTo>
                    <a:pt x="15" y="219"/>
                    <a:pt x="15" y="217"/>
                    <a:pt x="15" y="216"/>
                  </a:cubicBezTo>
                  <a:cubicBezTo>
                    <a:pt x="15" y="214"/>
                    <a:pt x="15" y="213"/>
                    <a:pt x="14" y="212"/>
                  </a:cubicBezTo>
                  <a:cubicBezTo>
                    <a:pt x="13" y="213"/>
                    <a:pt x="13" y="213"/>
                    <a:pt x="13" y="213"/>
                  </a:cubicBezTo>
                  <a:cubicBezTo>
                    <a:pt x="14" y="213"/>
                    <a:pt x="14" y="213"/>
                    <a:pt x="14" y="213"/>
                  </a:cubicBezTo>
                  <a:cubicBezTo>
                    <a:pt x="16" y="182"/>
                    <a:pt x="31" y="126"/>
                    <a:pt x="31" y="91"/>
                  </a:cubicBezTo>
                  <a:cubicBezTo>
                    <a:pt x="31" y="89"/>
                    <a:pt x="31" y="87"/>
                    <a:pt x="31" y="85"/>
                  </a:cubicBezTo>
                  <a:cubicBezTo>
                    <a:pt x="30" y="85"/>
                    <a:pt x="30" y="85"/>
                    <a:pt x="30" y="85"/>
                  </a:cubicBezTo>
                  <a:cubicBezTo>
                    <a:pt x="31" y="85"/>
                    <a:pt x="31" y="85"/>
                    <a:pt x="31" y="85"/>
                  </a:cubicBezTo>
                  <a:cubicBezTo>
                    <a:pt x="34" y="44"/>
                    <a:pt x="38" y="18"/>
                    <a:pt x="39" y="2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5"/>
                    <a:pt x="38" y="26"/>
                    <a:pt x="39" y="33"/>
                  </a:cubicBezTo>
                  <a:cubicBezTo>
                    <a:pt x="39" y="33"/>
                    <a:pt x="40" y="34"/>
                    <a:pt x="40" y="34"/>
                  </a:cubicBezTo>
                  <a:cubicBezTo>
                    <a:pt x="41" y="33"/>
                    <a:pt x="41" y="33"/>
                    <a:pt x="41" y="32"/>
                  </a:cubicBezTo>
                  <a:cubicBezTo>
                    <a:pt x="40" y="26"/>
                    <a:pt x="39" y="15"/>
                    <a:pt x="39" y="0"/>
                  </a:cubicBezTo>
                  <a:cubicBezTo>
                    <a:pt x="39" y="0"/>
                    <a:pt x="38" y="0"/>
                    <a:pt x="38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6" y="18"/>
                    <a:pt x="32" y="44"/>
                    <a:pt x="29" y="85"/>
                  </a:cubicBezTo>
                  <a:cubicBezTo>
                    <a:pt x="29" y="85"/>
                    <a:pt x="29" y="85"/>
                    <a:pt x="29" y="85"/>
                  </a:cubicBezTo>
                  <a:cubicBezTo>
                    <a:pt x="29" y="87"/>
                    <a:pt x="29" y="89"/>
                    <a:pt x="29" y="91"/>
                  </a:cubicBezTo>
                  <a:cubicBezTo>
                    <a:pt x="29" y="126"/>
                    <a:pt x="14" y="182"/>
                    <a:pt x="12" y="213"/>
                  </a:cubicBezTo>
                  <a:cubicBezTo>
                    <a:pt x="12" y="213"/>
                    <a:pt x="12" y="213"/>
                    <a:pt x="12" y="213"/>
                  </a:cubicBezTo>
                  <a:cubicBezTo>
                    <a:pt x="13" y="213"/>
                    <a:pt x="13" y="214"/>
                    <a:pt x="13" y="216"/>
                  </a:cubicBezTo>
                  <a:cubicBezTo>
                    <a:pt x="13" y="217"/>
                    <a:pt x="13" y="219"/>
                    <a:pt x="13" y="222"/>
                  </a:cubicBezTo>
                  <a:cubicBezTo>
                    <a:pt x="13" y="240"/>
                    <a:pt x="10" y="283"/>
                    <a:pt x="7" y="321"/>
                  </a:cubicBezTo>
                  <a:cubicBezTo>
                    <a:pt x="5" y="340"/>
                    <a:pt x="3" y="358"/>
                    <a:pt x="2" y="371"/>
                  </a:cubicBezTo>
                  <a:cubicBezTo>
                    <a:pt x="1" y="385"/>
                    <a:pt x="0" y="393"/>
                    <a:pt x="0" y="393"/>
                  </a:cubicBezTo>
                  <a:cubicBezTo>
                    <a:pt x="0" y="394"/>
                    <a:pt x="0" y="394"/>
                    <a:pt x="0" y="394"/>
                  </a:cubicBezTo>
                  <a:cubicBezTo>
                    <a:pt x="1" y="395"/>
                    <a:pt x="2" y="398"/>
                    <a:pt x="4" y="402"/>
                  </a:cubicBezTo>
                  <a:cubicBezTo>
                    <a:pt x="13" y="434"/>
                    <a:pt x="35" y="538"/>
                    <a:pt x="36" y="572"/>
                  </a:cubicBezTo>
                  <a:cubicBezTo>
                    <a:pt x="36" y="572"/>
                    <a:pt x="36" y="572"/>
                    <a:pt x="36" y="572"/>
                  </a:cubicBezTo>
                  <a:cubicBezTo>
                    <a:pt x="37" y="576"/>
                    <a:pt x="37" y="579"/>
                    <a:pt x="37" y="583"/>
                  </a:cubicBezTo>
                  <a:cubicBezTo>
                    <a:pt x="37" y="599"/>
                    <a:pt x="34" y="620"/>
                    <a:pt x="34" y="648"/>
                  </a:cubicBezTo>
                  <a:cubicBezTo>
                    <a:pt x="34" y="653"/>
                    <a:pt x="34" y="658"/>
                    <a:pt x="34" y="663"/>
                  </a:cubicBezTo>
                  <a:cubicBezTo>
                    <a:pt x="34" y="664"/>
                    <a:pt x="35" y="664"/>
                    <a:pt x="35" y="664"/>
                  </a:cubicBezTo>
                  <a:cubicBezTo>
                    <a:pt x="36" y="664"/>
                    <a:pt x="36" y="664"/>
                    <a:pt x="36" y="66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8" name="Freeform 1279">
              <a:extLst>
                <a:ext uri="{FF2B5EF4-FFF2-40B4-BE49-F238E27FC236}">
                  <a16:creationId xmlns:a16="http://schemas.microsoft.com/office/drawing/2014/main" id="{9A30F233-E3D0-4AC3-8181-6BD2B3097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338"/>
              <a:ext cx="84" cy="1451"/>
            </a:xfrm>
            <a:custGeom>
              <a:avLst/>
              <a:gdLst>
                <a:gd name="T0" fmla="*/ 16 w 41"/>
                <a:gd name="T1" fmla="*/ 343 h 664"/>
                <a:gd name="T2" fmla="*/ 33 w 41"/>
                <a:gd name="T3" fmla="*/ 9 h 664"/>
                <a:gd name="T4" fmla="*/ 25 w 41"/>
                <a:gd name="T5" fmla="*/ 9 h 664"/>
                <a:gd name="T6" fmla="*/ 16 w 41"/>
                <a:gd name="T7" fmla="*/ 9 h 664"/>
                <a:gd name="T8" fmla="*/ 16 w 41"/>
                <a:gd name="T9" fmla="*/ 20 h 664"/>
                <a:gd name="T10" fmla="*/ 25 w 41"/>
                <a:gd name="T11" fmla="*/ 20 h 664"/>
                <a:gd name="T12" fmla="*/ 16 w 41"/>
                <a:gd name="T13" fmla="*/ 20 h 664"/>
                <a:gd name="T14" fmla="*/ 84 w 41"/>
                <a:gd name="T15" fmla="*/ 887 h 664"/>
                <a:gd name="T16" fmla="*/ 96 w 41"/>
                <a:gd name="T17" fmla="*/ 887 h 664"/>
                <a:gd name="T18" fmla="*/ 84 w 41"/>
                <a:gd name="T19" fmla="*/ 887 h 664"/>
                <a:gd name="T20" fmla="*/ 84 w 41"/>
                <a:gd name="T21" fmla="*/ 951 h 664"/>
                <a:gd name="T22" fmla="*/ 232 w 41"/>
                <a:gd name="T23" fmla="*/ 2220 h 664"/>
                <a:gd name="T24" fmla="*/ 240 w 41"/>
                <a:gd name="T25" fmla="*/ 2220 h 664"/>
                <a:gd name="T26" fmla="*/ 232 w 41"/>
                <a:gd name="T27" fmla="*/ 2211 h 664"/>
                <a:gd name="T28" fmla="*/ 223 w 41"/>
                <a:gd name="T29" fmla="*/ 2253 h 664"/>
                <a:gd name="T30" fmla="*/ 223 w 41"/>
                <a:gd name="T31" fmla="*/ 2316 h 664"/>
                <a:gd name="T32" fmla="*/ 336 w 41"/>
                <a:gd name="T33" fmla="*/ 4102 h 664"/>
                <a:gd name="T34" fmla="*/ 344 w 41"/>
                <a:gd name="T35" fmla="*/ 4102 h 664"/>
                <a:gd name="T36" fmla="*/ 336 w 41"/>
                <a:gd name="T37" fmla="*/ 4102 h 664"/>
                <a:gd name="T38" fmla="*/ 303 w 41"/>
                <a:gd name="T39" fmla="*/ 4193 h 664"/>
                <a:gd name="T40" fmla="*/ 16 w 41"/>
                <a:gd name="T41" fmla="*/ 5970 h 664"/>
                <a:gd name="T42" fmla="*/ 25 w 41"/>
                <a:gd name="T43" fmla="*/ 5970 h 664"/>
                <a:gd name="T44" fmla="*/ 16 w 41"/>
                <a:gd name="T45" fmla="*/ 5970 h 664"/>
                <a:gd name="T46" fmla="*/ 16 w 41"/>
                <a:gd name="T47" fmla="*/ 6092 h 664"/>
                <a:gd name="T48" fmla="*/ 41 w 41"/>
                <a:gd name="T49" fmla="*/ 6761 h 664"/>
                <a:gd name="T50" fmla="*/ 41 w 41"/>
                <a:gd name="T51" fmla="*/ 6918 h 664"/>
                <a:gd name="T52" fmla="*/ 51 w 41"/>
                <a:gd name="T53" fmla="*/ 6929 h 664"/>
                <a:gd name="T54" fmla="*/ 59 w 41"/>
                <a:gd name="T55" fmla="*/ 6918 h 664"/>
                <a:gd name="T56" fmla="*/ 59 w 41"/>
                <a:gd name="T57" fmla="*/ 6761 h 664"/>
                <a:gd name="T58" fmla="*/ 33 w 41"/>
                <a:gd name="T59" fmla="*/ 6092 h 664"/>
                <a:gd name="T60" fmla="*/ 33 w 41"/>
                <a:gd name="T61" fmla="*/ 5970 h 664"/>
                <a:gd name="T62" fmla="*/ 33 w 41"/>
                <a:gd name="T63" fmla="*/ 5970 h 664"/>
                <a:gd name="T64" fmla="*/ 180 w 41"/>
                <a:gd name="T65" fmla="*/ 4923 h 664"/>
                <a:gd name="T66" fmla="*/ 285 w 41"/>
                <a:gd name="T67" fmla="*/ 4384 h 664"/>
                <a:gd name="T68" fmla="*/ 320 w 41"/>
                <a:gd name="T69" fmla="*/ 4193 h 664"/>
                <a:gd name="T70" fmla="*/ 344 w 41"/>
                <a:gd name="T71" fmla="*/ 4110 h 664"/>
                <a:gd name="T72" fmla="*/ 352 w 41"/>
                <a:gd name="T73" fmla="*/ 4102 h 664"/>
                <a:gd name="T74" fmla="*/ 336 w 41"/>
                <a:gd name="T75" fmla="*/ 3872 h 664"/>
                <a:gd name="T76" fmla="*/ 240 w 41"/>
                <a:gd name="T77" fmla="*/ 2316 h 664"/>
                <a:gd name="T78" fmla="*/ 240 w 41"/>
                <a:gd name="T79" fmla="*/ 2253 h 664"/>
                <a:gd name="T80" fmla="*/ 240 w 41"/>
                <a:gd name="T81" fmla="*/ 2220 h 664"/>
                <a:gd name="T82" fmla="*/ 248 w 41"/>
                <a:gd name="T83" fmla="*/ 2220 h 664"/>
                <a:gd name="T84" fmla="*/ 104 w 41"/>
                <a:gd name="T85" fmla="*/ 951 h 664"/>
                <a:gd name="T86" fmla="*/ 104 w 41"/>
                <a:gd name="T87" fmla="*/ 887 h 664"/>
                <a:gd name="T88" fmla="*/ 104 w 41"/>
                <a:gd name="T89" fmla="*/ 887 h 664"/>
                <a:gd name="T90" fmla="*/ 33 w 41"/>
                <a:gd name="T91" fmla="*/ 20 h 664"/>
                <a:gd name="T92" fmla="*/ 33 w 41"/>
                <a:gd name="T93" fmla="*/ 20 h 664"/>
                <a:gd name="T94" fmla="*/ 33 w 41"/>
                <a:gd name="T95" fmla="*/ 0 h 664"/>
                <a:gd name="T96" fmla="*/ 25 w 41"/>
                <a:gd name="T97" fmla="*/ 0 h 664"/>
                <a:gd name="T98" fmla="*/ 16 w 41"/>
                <a:gd name="T99" fmla="*/ 0 h 664"/>
                <a:gd name="T100" fmla="*/ 0 w 41"/>
                <a:gd name="T101" fmla="*/ 334 h 664"/>
                <a:gd name="T102" fmla="*/ 8 w 41"/>
                <a:gd name="T103" fmla="*/ 354 h 664"/>
                <a:gd name="T104" fmla="*/ 16 w 41"/>
                <a:gd name="T105" fmla="*/ 343 h 6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1" h="664">
                  <a:moveTo>
                    <a:pt x="2" y="33"/>
                  </a:moveTo>
                  <a:cubicBezTo>
                    <a:pt x="2" y="26"/>
                    <a:pt x="3" y="15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8"/>
                    <a:pt x="7" y="44"/>
                    <a:pt x="10" y="85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7"/>
                    <a:pt x="10" y="89"/>
                    <a:pt x="10" y="91"/>
                  </a:cubicBezTo>
                  <a:cubicBezTo>
                    <a:pt x="10" y="126"/>
                    <a:pt x="25" y="182"/>
                    <a:pt x="27" y="213"/>
                  </a:cubicBezTo>
                  <a:cubicBezTo>
                    <a:pt x="28" y="213"/>
                    <a:pt x="28" y="213"/>
                    <a:pt x="28" y="213"/>
                  </a:cubicBezTo>
                  <a:cubicBezTo>
                    <a:pt x="27" y="212"/>
                    <a:pt x="27" y="212"/>
                    <a:pt x="27" y="212"/>
                  </a:cubicBezTo>
                  <a:cubicBezTo>
                    <a:pt x="26" y="213"/>
                    <a:pt x="26" y="214"/>
                    <a:pt x="26" y="216"/>
                  </a:cubicBezTo>
                  <a:cubicBezTo>
                    <a:pt x="26" y="217"/>
                    <a:pt x="26" y="219"/>
                    <a:pt x="26" y="222"/>
                  </a:cubicBezTo>
                  <a:cubicBezTo>
                    <a:pt x="26" y="259"/>
                    <a:pt x="39" y="393"/>
                    <a:pt x="39" y="393"/>
                  </a:cubicBezTo>
                  <a:cubicBezTo>
                    <a:pt x="40" y="393"/>
                    <a:pt x="40" y="393"/>
                    <a:pt x="40" y="393"/>
                  </a:cubicBezTo>
                  <a:cubicBezTo>
                    <a:pt x="39" y="393"/>
                    <a:pt x="39" y="393"/>
                    <a:pt x="39" y="393"/>
                  </a:cubicBezTo>
                  <a:cubicBezTo>
                    <a:pt x="38" y="394"/>
                    <a:pt x="37" y="397"/>
                    <a:pt x="35" y="402"/>
                  </a:cubicBezTo>
                  <a:cubicBezTo>
                    <a:pt x="26" y="434"/>
                    <a:pt x="3" y="537"/>
                    <a:pt x="2" y="572"/>
                  </a:cubicBezTo>
                  <a:cubicBezTo>
                    <a:pt x="3" y="572"/>
                    <a:pt x="3" y="572"/>
                    <a:pt x="3" y="572"/>
                  </a:cubicBezTo>
                  <a:cubicBezTo>
                    <a:pt x="2" y="572"/>
                    <a:pt x="2" y="572"/>
                    <a:pt x="2" y="572"/>
                  </a:cubicBezTo>
                  <a:cubicBezTo>
                    <a:pt x="2" y="575"/>
                    <a:pt x="2" y="579"/>
                    <a:pt x="2" y="584"/>
                  </a:cubicBezTo>
                  <a:cubicBezTo>
                    <a:pt x="2" y="600"/>
                    <a:pt x="5" y="620"/>
                    <a:pt x="5" y="648"/>
                  </a:cubicBezTo>
                  <a:cubicBezTo>
                    <a:pt x="5" y="653"/>
                    <a:pt x="5" y="658"/>
                    <a:pt x="5" y="663"/>
                  </a:cubicBezTo>
                  <a:cubicBezTo>
                    <a:pt x="5" y="664"/>
                    <a:pt x="5" y="664"/>
                    <a:pt x="6" y="664"/>
                  </a:cubicBezTo>
                  <a:cubicBezTo>
                    <a:pt x="6" y="664"/>
                    <a:pt x="7" y="664"/>
                    <a:pt x="7" y="663"/>
                  </a:cubicBezTo>
                  <a:cubicBezTo>
                    <a:pt x="7" y="658"/>
                    <a:pt x="7" y="653"/>
                    <a:pt x="7" y="648"/>
                  </a:cubicBezTo>
                  <a:cubicBezTo>
                    <a:pt x="7" y="620"/>
                    <a:pt x="4" y="599"/>
                    <a:pt x="4" y="584"/>
                  </a:cubicBezTo>
                  <a:cubicBezTo>
                    <a:pt x="4" y="579"/>
                    <a:pt x="4" y="576"/>
                    <a:pt x="4" y="572"/>
                  </a:cubicBezTo>
                  <a:cubicBezTo>
                    <a:pt x="4" y="572"/>
                    <a:pt x="4" y="572"/>
                    <a:pt x="4" y="572"/>
                  </a:cubicBezTo>
                  <a:cubicBezTo>
                    <a:pt x="5" y="552"/>
                    <a:pt x="13" y="510"/>
                    <a:pt x="21" y="472"/>
                  </a:cubicBezTo>
                  <a:cubicBezTo>
                    <a:pt x="25" y="452"/>
                    <a:pt x="29" y="434"/>
                    <a:pt x="33" y="420"/>
                  </a:cubicBezTo>
                  <a:cubicBezTo>
                    <a:pt x="34" y="413"/>
                    <a:pt x="36" y="407"/>
                    <a:pt x="37" y="402"/>
                  </a:cubicBezTo>
                  <a:cubicBezTo>
                    <a:pt x="39" y="398"/>
                    <a:pt x="40" y="395"/>
                    <a:pt x="40" y="394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41" y="393"/>
                    <a:pt x="40" y="385"/>
                    <a:pt x="39" y="371"/>
                  </a:cubicBezTo>
                  <a:cubicBezTo>
                    <a:pt x="35" y="332"/>
                    <a:pt x="28" y="249"/>
                    <a:pt x="28" y="222"/>
                  </a:cubicBezTo>
                  <a:cubicBezTo>
                    <a:pt x="28" y="219"/>
                    <a:pt x="28" y="217"/>
                    <a:pt x="28" y="216"/>
                  </a:cubicBezTo>
                  <a:cubicBezTo>
                    <a:pt x="28" y="214"/>
                    <a:pt x="28" y="213"/>
                    <a:pt x="28" y="213"/>
                  </a:cubicBezTo>
                  <a:cubicBezTo>
                    <a:pt x="29" y="213"/>
                    <a:pt x="29" y="213"/>
                    <a:pt x="29" y="213"/>
                  </a:cubicBezTo>
                  <a:cubicBezTo>
                    <a:pt x="27" y="182"/>
                    <a:pt x="12" y="126"/>
                    <a:pt x="12" y="91"/>
                  </a:cubicBezTo>
                  <a:cubicBezTo>
                    <a:pt x="12" y="89"/>
                    <a:pt x="12" y="87"/>
                    <a:pt x="12" y="85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9" y="44"/>
                    <a:pt x="5" y="18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15"/>
                    <a:pt x="0" y="26"/>
                    <a:pt x="0" y="32"/>
                  </a:cubicBezTo>
                  <a:cubicBezTo>
                    <a:pt x="0" y="33"/>
                    <a:pt x="0" y="33"/>
                    <a:pt x="1" y="34"/>
                  </a:cubicBezTo>
                  <a:cubicBezTo>
                    <a:pt x="1" y="34"/>
                    <a:pt x="2" y="33"/>
                    <a:pt x="2" y="3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9" name="Freeform 1280">
              <a:extLst>
                <a:ext uri="{FF2B5EF4-FFF2-40B4-BE49-F238E27FC236}">
                  <a16:creationId xmlns:a16="http://schemas.microsoft.com/office/drawing/2014/main" id="{5C09EB90-2ED1-46C6-9D48-DE8F78681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" y="1061"/>
              <a:ext cx="689" cy="1237"/>
            </a:xfrm>
            <a:custGeom>
              <a:avLst/>
              <a:gdLst>
                <a:gd name="T0" fmla="*/ 2873 w 336"/>
                <a:gd name="T1" fmla="*/ 9 h 566"/>
                <a:gd name="T2" fmla="*/ 2881 w 336"/>
                <a:gd name="T3" fmla="*/ 282 h 566"/>
                <a:gd name="T4" fmla="*/ 2822 w 336"/>
                <a:gd name="T5" fmla="*/ 907 h 566"/>
                <a:gd name="T6" fmla="*/ 2502 w 336"/>
                <a:gd name="T7" fmla="*/ 1305 h 566"/>
                <a:gd name="T8" fmla="*/ 2502 w 336"/>
                <a:gd name="T9" fmla="*/ 1313 h 566"/>
                <a:gd name="T10" fmla="*/ 2502 w 336"/>
                <a:gd name="T11" fmla="*/ 1305 h 566"/>
                <a:gd name="T12" fmla="*/ 2010 w 336"/>
                <a:gd name="T13" fmla="*/ 1515 h 566"/>
                <a:gd name="T14" fmla="*/ 1749 w 336"/>
                <a:gd name="T15" fmla="*/ 1657 h 566"/>
                <a:gd name="T16" fmla="*/ 1593 w 336"/>
                <a:gd name="T17" fmla="*/ 1777 h 566"/>
                <a:gd name="T18" fmla="*/ 1329 w 336"/>
                <a:gd name="T19" fmla="*/ 1921 h 566"/>
                <a:gd name="T20" fmla="*/ 1009 w 336"/>
                <a:gd name="T21" fmla="*/ 1991 h 566"/>
                <a:gd name="T22" fmla="*/ 248 w 336"/>
                <a:gd name="T23" fmla="*/ 3276 h 566"/>
                <a:gd name="T24" fmla="*/ 113 w 336"/>
                <a:gd name="T25" fmla="*/ 4500 h 566"/>
                <a:gd name="T26" fmla="*/ 131 w 336"/>
                <a:gd name="T27" fmla="*/ 4852 h 566"/>
                <a:gd name="T28" fmla="*/ 139 w 336"/>
                <a:gd name="T29" fmla="*/ 4852 h 566"/>
                <a:gd name="T30" fmla="*/ 131 w 336"/>
                <a:gd name="T31" fmla="*/ 4852 h 566"/>
                <a:gd name="T32" fmla="*/ 131 w 336"/>
                <a:gd name="T33" fmla="*/ 4906 h 566"/>
                <a:gd name="T34" fmla="*/ 0 w 336"/>
                <a:gd name="T35" fmla="*/ 5899 h 566"/>
                <a:gd name="T36" fmla="*/ 8 w 336"/>
                <a:gd name="T37" fmla="*/ 5907 h 566"/>
                <a:gd name="T38" fmla="*/ 16 w 336"/>
                <a:gd name="T39" fmla="*/ 5907 h 566"/>
                <a:gd name="T40" fmla="*/ 148 w 336"/>
                <a:gd name="T41" fmla="*/ 4906 h 566"/>
                <a:gd name="T42" fmla="*/ 148 w 336"/>
                <a:gd name="T43" fmla="*/ 4852 h 566"/>
                <a:gd name="T44" fmla="*/ 148 w 336"/>
                <a:gd name="T45" fmla="*/ 4852 h 566"/>
                <a:gd name="T46" fmla="*/ 131 w 336"/>
                <a:gd name="T47" fmla="*/ 4500 h 566"/>
                <a:gd name="T48" fmla="*/ 269 w 336"/>
                <a:gd name="T49" fmla="*/ 3287 h 566"/>
                <a:gd name="T50" fmla="*/ 1017 w 336"/>
                <a:gd name="T51" fmla="*/ 2015 h 566"/>
                <a:gd name="T52" fmla="*/ 1337 w 336"/>
                <a:gd name="T53" fmla="*/ 1945 h 566"/>
                <a:gd name="T54" fmla="*/ 1610 w 336"/>
                <a:gd name="T55" fmla="*/ 1786 h 566"/>
                <a:gd name="T56" fmla="*/ 1757 w 336"/>
                <a:gd name="T57" fmla="*/ 1681 h 566"/>
                <a:gd name="T58" fmla="*/ 2165 w 336"/>
                <a:gd name="T59" fmla="*/ 1451 h 566"/>
                <a:gd name="T60" fmla="*/ 2502 w 336"/>
                <a:gd name="T61" fmla="*/ 1329 h 566"/>
                <a:gd name="T62" fmla="*/ 2502 w 336"/>
                <a:gd name="T63" fmla="*/ 1329 h 566"/>
                <a:gd name="T64" fmla="*/ 2830 w 336"/>
                <a:gd name="T65" fmla="*/ 918 h 566"/>
                <a:gd name="T66" fmla="*/ 2897 w 336"/>
                <a:gd name="T67" fmla="*/ 282 h 566"/>
                <a:gd name="T68" fmla="*/ 2889 w 336"/>
                <a:gd name="T69" fmla="*/ 9 h 566"/>
                <a:gd name="T70" fmla="*/ 2881 w 336"/>
                <a:gd name="T71" fmla="*/ 0 h 566"/>
                <a:gd name="T72" fmla="*/ 2873 w 336"/>
                <a:gd name="T73" fmla="*/ 9 h 56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36" h="566">
                  <a:moveTo>
                    <a:pt x="333" y="1"/>
                  </a:moveTo>
                  <a:cubicBezTo>
                    <a:pt x="334" y="7"/>
                    <a:pt x="334" y="16"/>
                    <a:pt x="334" y="27"/>
                  </a:cubicBezTo>
                  <a:cubicBezTo>
                    <a:pt x="334" y="45"/>
                    <a:pt x="333" y="68"/>
                    <a:pt x="327" y="87"/>
                  </a:cubicBezTo>
                  <a:cubicBezTo>
                    <a:pt x="320" y="106"/>
                    <a:pt x="309" y="121"/>
                    <a:pt x="290" y="125"/>
                  </a:cubicBezTo>
                  <a:cubicBezTo>
                    <a:pt x="290" y="126"/>
                    <a:pt x="290" y="126"/>
                    <a:pt x="290" y="126"/>
                  </a:cubicBezTo>
                  <a:cubicBezTo>
                    <a:pt x="290" y="125"/>
                    <a:pt x="290" y="125"/>
                    <a:pt x="290" y="125"/>
                  </a:cubicBezTo>
                  <a:cubicBezTo>
                    <a:pt x="279" y="126"/>
                    <a:pt x="256" y="135"/>
                    <a:pt x="233" y="145"/>
                  </a:cubicBezTo>
                  <a:cubicBezTo>
                    <a:pt x="222" y="149"/>
                    <a:pt x="212" y="155"/>
                    <a:pt x="203" y="159"/>
                  </a:cubicBezTo>
                  <a:cubicBezTo>
                    <a:pt x="195" y="163"/>
                    <a:pt x="188" y="167"/>
                    <a:pt x="185" y="170"/>
                  </a:cubicBezTo>
                  <a:cubicBezTo>
                    <a:pt x="178" y="176"/>
                    <a:pt x="167" y="181"/>
                    <a:pt x="154" y="184"/>
                  </a:cubicBezTo>
                  <a:cubicBezTo>
                    <a:pt x="141" y="187"/>
                    <a:pt x="128" y="188"/>
                    <a:pt x="117" y="191"/>
                  </a:cubicBezTo>
                  <a:cubicBezTo>
                    <a:pt x="96" y="196"/>
                    <a:pt x="50" y="220"/>
                    <a:pt x="29" y="314"/>
                  </a:cubicBezTo>
                  <a:cubicBezTo>
                    <a:pt x="22" y="348"/>
                    <a:pt x="13" y="389"/>
                    <a:pt x="13" y="431"/>
                  </a:cubicBezTo>
                  <a:cubicBezTo>
                    <a:pt x="13" y="442"/>
                    <a:pt x="14" y="454"/>
                    <a:pt x="15" y="465"/>
                  </a:cubicBezTo>
                  <a:cubicBezTo>
                    <a:pt x="16" y="465"/>
                    <a:pt x="16" y="465"/>
                    <a:pt x="16" y="465"/>
                  </a:cubicBezTo>
                  <a:cubicBezTo>
                    <a:pt x="15" y="465"/>
                    <a:pt x="15" y="465"/>
                    <a:pt x="15" y="465"/>
                  </a:cubicBezTo>
                  <a:cubicBezTo>
                    <a:pt x="15" y="467"/>
                    <a:pt x="15" y="469"/>
                    <a:pt x="15" y="470"/>
                  </a:cubicBezTo>
                  <a:cubicBezTo>
                    <a:pt x="15" y="491"/>
                    <a:pt x="8" y="522"/>
                    <a:pt x="0" y="565"/>
                  </a:cubicBezTo>
                  <a:cubicBezTo>
                    <a:pt x="0" y="566"/>
                    <a:pt x="1" y="566"/>
                    <a:pt x="1" y="566"/>
                  </a:cubicBezTo>
                  <a:cubicBezTo>
                    <a:pt x="2" y="566"/>
                    <a:pt x="2" y="566"/>
                    <a:pt x="2" y="566"/>
                  </a:cubicBezTo>
                  <a:cubicBezTo>
                    <a:pt x="10" y="522"/>
                    <a:pt x="17" y="491"/>
                    <a:pt x="17" y="470"/>
                  </a:cubicBezTo>
                  <a:cubicBezTo>
                    <a:pt x="17" y="468"/>
                    <a:pt x="17" y="467"/>
                    <a:pt x="17" y="465"/>
                  </a:cubicBezTo>
                  <a:cubicBezTo>
                    <a:pt x="17" y="465"/>
                    <a:pt x="17" y="465"/>
                    <a:pt x="17" y="465"/>
                  </a:cubicBezTo>
                  <a:cubicBezTo>
                    <a:pt x="16" y="454"/>
                    <a:pt x="15" y="442"/>
                    <a:pt x="15" y="431"/>
                  </a:cubicBezTo>
                  <a:cubicBezTo>
                    <a:pt x="15" y="390"/>
                    <a:pt x="23" y="349"/>
                    <a:pt x="31" y="315"/>
                  </a:cubicBezTo>
                  <a:cubicBezTo>
                    <a:pt x="52" y="221"/>
                    <a:pt x="97" y="197"/>
                    <a:pt x="118" y="193"/>
                  </a:cubicBezTo>
                  <a:cubicBezTo>
                    <a:pt x="128" y="190"/>
                    <a:pt x="142" y="189"/>
                    <a:pt x="155" y="186"/>
                  </a:cubicBezTo>
                  <a:cubicBezTo>
                    <a:pt x="167" y="183"/>
                    <a:pt x="179" y="178"/>
                    <a:pt x="187" y="171"/>
                  </a:cubicBezTo>
                  <a:cubicBezTo>
                    <a:pt x="189" y="169"/>
                    <a:pt x="196" y="165"/>
                    <a:pt x="204" y="161"/>
                  </a:cubicBezTo>
                  <a:cubicBezTo>
                    <a:pt x="217" y="154"/>
                    <a:pt x="234" y="146"/>
                    <a:pt x="251" y="139"/>
                  </a:cubicBezTo>
                  <a:cubicBezTo>
                    <a:pt x="267" y="133"/>
                    <a:pt x="282" y="128"/>
                    <a:pt x="290" y="127"/>
                  </a:cubicBezTo>
                  <a:cubicBezTo>
                    <a:pt x="290" y="127"/>
                    <a:pt x="290" y="127"/>
                    <a:pt x="290" y="127"/>
                  </a:cubicBezTo>
                  <a:cubicBezTo>
                    <a:pt x="310" y="123"/>
                    <a:pt x="322" y="107"/>
                    <a:pt x="328" y="88"/>
                  </a:cubicBezTo>
                  <a:cubicBezTo>
                    <a:pt x="335" y="68"/>
                    <a:pt x="336" y="46"/>
                    <a:pt x="336" y="27"/>
                  </a:cubicBezTo>
                  <a:cubicBezTo>
                    <a:pt x="336" y="16"/>
                    <a:pt x="336" y="7"/>
                    <a:pt x="335" y="1"/>
                  </a:cubicBezTo>
                  <a:cubicBezTo>
                    <a:pt x="335" y="1"/>
                    <a:pt x="335" y="0"/>
                    <a:pt x="334" y="0"/>
                  </a:cubicBezTo>
                  <a:cubicBezTo>
                    <a:pt x="334" y="0"/>
                    <a:pt x="333" y="1"/>
                    <a:pt x="333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0" name="Freeform 1281">
              <a:extLst>
                <a:ext uri="{FF2B5EF4-FFF2-40B4-BE49-F238E27FC236}">
                  <a16:creationId xmlns:a16="http://schemas.microsoft.com/office/drawing/2014/main" id="{871CB315-5773-4313-AB4F-D93DBFAD0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3243"/>
              <a:ext cx="84" cy="65"/>
            </a:xfrm>
            <a:custGeom>
              <a:avLst/>
              <a:gdLst>
                <a:gd name="T0" fmla="*/ 0 w 41"/>
                <a:gd name="T1" fmla="*/ 217 h 30"/>
                <a:gd name="T2" fmla="*/ 277 w 41"/>
                <a:gd name="T3" fmla="*/ 306 h 30"/>
                <a:gd name="T4" fmla="*/ 0 w 41"/>
                <a:gd name="T5" fmla="*/ 19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0">
                  <a:moveTo>
                    <a:pt x="0" y="21"/>
                  </a:moveTo>
                  <a:cubicBezTo>
                    <a:pt x="9" y="11"/>
                    <a:pt x="27" y="16"/>
                    <a:pt x="32" y="30"/>
                  </a:cubicBezTo>
                  <a:cubicBezTo>
                    <a:pt x="41" y="19"/>
                    <a:pt x="7" y="0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1" name="Freeform 1282">
              <a:extLst>
                <a:ext uri="{FF2B5EF4-FFF2-40B4-BE49-F238E27FC236}">
                  <a16:creationId xmlns:a16="http://schemas.microsoft.com/office/drawing/2014/main" id="{020F4F38-778B-424F-A9B6-196908C0F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948"/>
              <a:ext cx="66" cy="81"/>
            </a:xfrm>
            <a:custGeom>
              <a:avLst/>
              <a:gdLst>
                <a:gd name="T0" fmla="*/ 0 w 32"/>
                <a:gd name="T1" fmla="*/ 387 h 37"/>
                <a:gd name="T2" fmla="*/ 0 w 32"/>
                <a:gd name="T3" fmla="*/ 387 h 37"/>
                <a:gd name="T4" fmla="*/ 281 w 32"/>
                <a:gd name="T5" fmla="*/ 20 h 37"/>
                <a:gd name="T6" fmla="*/ 256 w 32"/>
                <a:gd name="T7" fmla="*/ 0 h 37"/>
                <a:gd name="T8" fmla="*/ 0 w 32"/>
                <a:gd name="T9" fmla="*/ 38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7">
                  <a:moveTo>
                    <a:pt x="0" y="37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12" y="29"/>
                    <a:pt x="23" y="18"/>
                    <a:pt x="3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1" y="16"/>
                    <a:pt x="12" y="30"/>
                    <a:pt x="0" y="3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2" name="Freeform 1283">
              <a:extLst>
                <a:ext uri="{FF2B5EF4-FFF2-40B4-BE49-F238E27FC236}">
                  <a16:creationId xmlns:a16="http://schemas.microsoft.com/office/drawing/2014/main" id="{A601317C-D7FD-47E4-BB1B-0BBD2CE2A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" y="1948"/>
              <a:ext cx="66" cy="81"/>
            </a:xfrm>
            <a:custGeom>
              <a:avLst/>
              <a:gdLst>
                <a:gd name="T0" fmla="*/ 0 w 32"/>
                <a:gd name="T1" fmla="*/ 20 h 37"/>
                <a:gd name="T2" fmla="*/ 281 w 32"/>
                <a:gd name="T3" fmla="*/ 387 h 37"/>
                <a:gd name="T4" fmla="*/ 25 w 32"/>
                <a:gd name="T5" fmla="*/ 0 h 37"/>
                <a:gd name="T6" fmla="*/ 0 w 32"/>
                <a:gd name="T7" fmla="*/ 2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7">
                  <a:moveTo>
                    <a:pt x="0" y="2"/>
                  </a:moveTo>
                  <a:cubicBezTo>
                    <a:pt x="9" y="18"/>
                    <a:pt x="20" y="29"/>
                    <a:pt x="32" y="37"/>
                  </a:cubicBezTo>
                  <a:cubicBezTo>
                    <a:pt x="20" y="30"/>
                    <a:pt x="11" y="16"/>
                    <a:pt x="3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3" name="Freeform 1284">
              <a:extLst>
                <a:ext uri="{FF2B5EF4-FFF2-40B4-BE49-F238E27FC236}">
                  <a16:creationId xmlns:a16="http://schemas.microsoft.com/office/drawing/2014/main" id="{913E0B3B-BB94-40B0-8B3E-C69C76DD9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023"/>
              <a:ext cx="102" cy="9"/>
            </a:xfrm>
            <a:custGeom>
              <a:avLst/>
              <a:gdLst>
                <a:gd name="T0" fmla="*/ 424 w 50"/>
                <a:gd name="T1" fmla="*/ 36 h 4"/>
                <a:gd name="T2" fmla="*/ 400 w 50"/>
                <a:gd name="T3" fmla="*/ 36 h 4"/>
                <a:gd name="T4" fmla="*/ 263 w 50"/>
                <a:gd name="T5" fmla="*/ 36 h 4"/>
                <a:gd name="T6" fmla="*/ 212 w 50"/>
                <a:gd name="T7" fmla="*/ 36 h 4"/>
                <a:gd name="T8" fmla="*/ 0 w 50"/>
                <a:gd name="T9" fmla="*/ 36 h 4"/>
                <a:gd name="T10" fmla="*/ 204 w 50"/>
                <a:gd name="T11" fmla="*/ 11 h 4"/>
                <a:gd name="T12" fmla="*/ 253 w 50"/>
                <a:gd name="T13" fmla="*/ 11 h 4"/>
                <a:gd name="T14" fmla="*/ 400 w 50"/>
                <a:gd name="T15" fmla="*/ 11 h 4"/>
                <a:gd name="T16" fmla="*/ 424 w 50"/>
                <a:gd name="T17" fmla="*/ 25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4">
                  <a:moveTo>
                    <a:pt x="50" y="3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3" y="3"/>
                    <a:pt x="36" y="2"/>
                    <a:pt x="31" y="3"/>
                  </a:cubicBezTo>
                  <a:cubicBezTo>
                    <a:pt x="29" y="3"/>
                    <a:pt x="27" y="3"/>
                    <a:pt x="25" y="3"/>
                  </a:cubicBezTo>
                  <a:cubicBezTo>
                    <a:pt x="16" y="4"/>
                    <a:pt x="4" y="3"/>
                    <a:pt x="0" y="3"/>
                  </a:cubicBezTo>
                  <a:cubicBezTo>
                    <a:pt x="4" y="3"/>
                    <a:pt x="16" y="2"/>
                    <a:pt x="24" y="1"/>
                  </a:cubicBezTo>
                  <a:cubicBezTo>
                    <a:pt x="27" y="1"/>
                    <a:pt x="29" y="1"/>
                    <a:pt x="30" y="1"/>
                  </a:cubicBezTo>
                  <a:cubicBezTo>
                    <a:pt x="36" y="0"/>
                    <a:pt x="43" y="1"/>
                    <a:pt x="47" y="1"/>
                  </a:cubicBezTo>
                  <a:cubicBezTo>
                    <a:pt x="50" y="2"/>
                    <a:pt x="50" y="2"/>
                    <a:pt x="5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4" name="Freeform 1285">
              <a:extLst>
                <a:ext uri="{FF2B5EF4-FFF2-40B4-BE49-F238E27FC236}">
                  <a16:creationId xmlns:a16="http://schemas.microsoft.com/office/drawing/2014/main" id="{44247BA2-E704-4F5C-B489-3F00BC523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1023"/>
              <a:ext cx="101" cy="9"/>
            </a:xfrm>
            <a:custGeom>
              <a:avLst/>
              <a:gdLst>
                <a:gd name="T0" fmla="*/ 0 w 49"/>
                <a:gd name="T1" fmla="*/ 25 h 4"/>
                <a:gd name="T2" fmla="*/ 25 w 49"/>
                <a:gd name="T3" fmla="*/ 11 h 4"/>
                <a:gd name="T4" fmla="*/ 165 w 49"/>
                <a:gd name="T5" fmla="*/ 11 h 4"/>
                <a:gd name="T6" fmla="*/ 221 w 49"/>
                <a:gd name="T7" fmla="*/ 11 h 4"/>
                <a:gd name="T8" fmla="*/ 429 w 49"/>
                <a:gd name="T9" fmla="*/ 36 h 4"/>
                <a:gd name="T10" fmla="*/ 221 w 49"/>
                <a:gd name="T11" fmla="*/ 36 h 4"/>
                <a:gd name="T12" fmla="*/ 165 w 49"/>
                <a:gd name="T13" fmla="*/ 36 h 4"/>
                <a:gd name="T14" fmla="*/ 25 w 49"/>
                <a:gd name="T15" fmla="*/ 36 h 4"/>
                <a:gd name="T16" fmla="*/ 0 w 49"/>
                <a:gd name="T17" fmla="*/ 36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4">
                  <a:moveTo>
                    <a:pt x="0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7" y="1"/>
                    <a:pt x="14" y="0"/>
                    <a:pt x="19" y="1"/>
                  </a:cubicBezTo>
                  <a:cubicBezTo>
                    <a:pt x="21" y="1"/>
                    <a:pt x="23" y="1"/>
                    <a:pt x="25" y="1"/>
                  </a:cubicBezTo>
                  <a:cubicBezTo>
                    <a:pt x="34" y="2"/>
                    <a:pt x="45" y="4"/>
                    <a:pt x="49" y="3"/>
                  </a:cubicBezTo>
                  <a:cubicBezTo>
                    <a:pt x="45" y="4"/>
                    <a:pt x="34" y="4"/>
                    <a:pt x="25" y="3"/>
                  </a:cubicBezTo>
                  <a:cubicBezTo>
                    <a:pt x="23" y="3"/>
                    <a:pt x="21" y="3"/>
                    <a:pt x="19" y="3"/>
                  </a:cubicBezTo>
                  <a:cubicBezTo>
                    <a:pt x="14" y="2"/>
                    <a:pt x="7" y="3"/>
                    <a:pt x="3" y="3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5" name="Freeform 1286">
              <a:extLst>
                <a:ext uri="{FF2B5EF4-FFF2-40B4-BE49-F238E27FC236}">
                  <a16:creationId xmlns:a16="http://schemas.microsoft.com/office/drawing/2014/main" id="{162135B9-2322-4C5C-81A7-F77033F45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3866"/>
              <a:ext cx="14" cy="90"/>
            </a:xfrm>
            <a:custGeom>
              <a:avLst/>
              <a:gdLst>
                <a:gd name="T0" fmla="*/ 16 w 7"/>
                <a:gd name="T1" fmla="*/ 222 h 41"/>
                <a:gd name="T2" fmla="*/ 24 w 7"/>
                <a:gd name="T3" fmla="*/ 327 h 41"/>
                <a:gd name="T4" fmla="*/ 40 w 7"/>
                <a:gd name="T5" fmla="*/ 435 h 41"/>
                <a:gd name="T6" fmla="*/ 56 w 7"/>
                <a:gd name="T7" fmla="*/ 435 h 41"/>
                <a:gd name="T8" fmla="*/ 40 w 7"/>
                <a:gd name="T9" fmla="*/ 338 h 41"/>
                <a:gd name="T10" fmla="*/ 32 w 7"/>
                <a:gd name="T11" fmla="*/ 230 h 41"/>
                <a:gd name="T12" fmla="*/ 16 w 7"/>
                <a:gd name="T13" fmla="*/ 149 h 41"/>
                <a:gd name="T14" fmla="*/ 8 w 7"/>
                <a:gd name="T15" fmla="*/ 0 h 41"/>
                <a:gd name="T16" fmla="*/ 8 w 7"/>
                <a:gd name="T17" fmla="*/ 149 h 41"/>
                <a:gd name="T18" fmla="*/ 16 w 7"/>
                <a:gd name="T19" fmla="*/ 222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41">
                  <a:moveTo>
                    <a:pt x="2" y="21"/>
                  </a:moveTo>
                  <a:cubicBezTo>
                    <a:pt x="3" y="31"/>
                    <a:pt x="3" y="31"/>
                    <a:pt x="3" y="31"/>
                  </a:cubicBezTo>
                  <a:cubicBezTo>
                    <a:pt x="4" y="34"/>
                    <a:pt x="4" y="37"/>
                    <a:pt x="5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6" y="38"/>
                    <a:pt x="6" y="35"/>
                    <a:pt x="5" y="3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0"/>
                    <a:pt x="1" y="4"/>
                    <a:pt x="1" y="0"/>
                  </a:cubicBezTo>
                  <a:cubicBezTo>
                    <a:pt x="0" y="4"/>
                    <a:pt x="0" y="9"/>
                    <a:pt x="1" y="14"/>
                  </a:cubicBezTo>
                  <a:lnTo>
                    <a:pt x="2" y="2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6" name="Freeform 1287">
              <a:extLst>
                <a:ext uri="{FF2B5EF4-FFF2-40B4-BE49-F238E27FC236}">
                  <a16:creationId xmlns:a16="http://schemas.microsoft.com/office/drawing/2014/main" id="{0F17D3FB-A379-4A06-A5F2-91D8470F2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3857"/>
              <a:ext cx="25" cy="99"/>
            </a:xfrm>
            <a:custGeom>
              <a:avLst/>
              <a:gdLst>
                <a:gd name="T0" fmla="*/ 44 w 12"/>
                <a:gd name="T1" fmla="*/ 275 h 45"/>
                <a:gd name="T2" fmla="*/ 0 w 12"/>
                <a:gd name="T3" fmla="*/ 480 h 45"/>
                <a:gd name="T4" fmla="*/ 17 w 12"/>
                <a:gd name="T5" fmla="*/ 480 h 45"/>
                <a:gd name="T6" fmla="*/ 65 w 12"/>
                <a:gd name="T7" fmla="*/ 275 h 45"/>
                <a:gd name="T8" fmla="*/ 35 w 12"/>
                <a:gd name="T9" fmla="*/ 0 h 45"/>
                <a:gd name="T10" fmla="*/ 44 w 12"/>
                <a:gd name="T11" fmla="*/ 275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5">
                  <a:moveTo>
                    <a:pt x="5" y="26"/>
                  </a:moveTo>
                  <a:cubicBezTo>
                    <a:pt x="4" y="29"/>
                    <a:pt x="2" y="36"/>
                    <a:pt x="0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3" y="36"/>
                    <a:pt x="6" y="28"/>
                    <a:pt x="7" y="26"/>
                  </a:cubicBezTo>
                  <a:cubicBezTo>
                    <a:pt x="10" y="19"/>
                    <a:pt x="12" y="9"/>
                    <a:pt x="4" y="0"/>
                  </a:cubicBezTo>
                  <a:cubicBezTo>
                    <a:pt x="11" y="7"/>
                    <a:pt x="8" y="18"/>
                    <a:pt x="5" y="2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7" name="Freeform 1288">
              <a:extLst>
                <a:ext uri="{FF2B5EF4-FFF2-40B4-BE49-F238E27FC236}">
                  <a16:creationId xmlns:a16="http://schemas.microsoft.com/office/drawing/2014/main" id="{93BDE3F5-6938-413C-9107-E1CCCFFD9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3859"/>
              <a:ext cx="8" cy="97"/>
            </a:xfrm>
            <a:custGeom>
              <a:avLst/>
              <a:gdLst>
                <a:gd name="T0" fmla="*/ 24 w 4"/>
                <a:gd name="T1" fmla="*/ 194 h 44"/>
                <a:gd name="T2" fmla="*/ 8 w 4"/>
                <a:gd name="T3" fmla="*/ 472 h 44"/>
                <a:gd name="T4" fmla="*/ 24 w 4"/>
                <a:gd name="T5" fmla="*/ 472 h 44"/>
                <a:gd name="T6" fmla="*/ 32 w 4"/>
                <a:gd name="T7" fmla="*/ 223 h 44"/>
                <a:gd name="T8" fmla="*/ 32 w 4"/>
                <a:gd name="T9" fmla="*/ 205 h 44"/>
                <a:gd name="T10" fmla="*/ 0 w 4"/>
                <a:gd name="T11" fmla="*/ 0 h 44"/>
                <a:gd name="T12" fmla="*/ 24 w 4"/>
                <a:gd name="T13" fmla="*/ 194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4">
                  <a:moveTo>
                    <a:pt x="3" y="18"/>
                  </a:moveTo>
                  <a:cubicBezTo>
                    <a:pt x="3" y="22"/>
                    <a:pt x="2" y="33"/>
                    <a:pt x="1" y="4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4" y="34"/>
                    <a:pt x="4" y="25"/>
                    <a:pt x="4" y="21"/>
                  </a:cubicBezTo>
                  <a:cubicBezTo>
                    <a:pt x="4" y="21"/>
                    <a:pt x="4" y="20"/>
                    <a:pt x="4" y="19"/>
                  </a:cubicBezTo>
                  <a:cubicBezTo>
                    <a:pt x="4" y="12"/>
                    <a:pt x="3" y="3"/>
                    <a:pt x="0" y="0"/>
                  </a:cubicBezTo>
                  <a:cubicBezTo>
                    <a:pt x="3" y="3"/>
                    <a:pt x="3" y="10"/>
                    <a:pt x="3" y="18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8" name="Freeform 1289">
              <a:extLst>
                <a:ext uri="{FF2B5EF4-FFF2-40B4-BE49-F238E27FC236}">
                  <a16:creationId xmlns:a16="http://schemas.microsoft.com/office/drawing/2014/main" id="{9C3BF75B-D822-4039-A1FA-8D35437FA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3875"/>
              <a:ext cx="6" cy="81"/>
            </a:xfrm>
            <a:custGeom>
              <a:avLst/>
              <a:gdLst>
                <a:gd name="T0" fmla="*/ 8 w 3"/>
                <a:gd name="T1" fmla="*/ 387 h 37"/>
                <a:gd name="T2" fmla="*/ 24 w 3"/>
                <a:gd name="T3" fmla="*/ 387 h 37"/>
                <a:gd name="T4" fmla="*/ 16 w 3"/>
                <a:gd name="T5" fmla="*/ 116 h 37"/>
                <a:gd name="T6" fmla="*/ 0 w 3"/>
                <a:gd name="T7" fmla="*/ 0 h 37"/>
                <a:gd name="T8" fmla="*/ 0 w 3"/>
                <a:gd name="T9" fmla="*/ 169 h 37"/>
                <a:gd name="T10" fmla="*/ 8 w 3"/>
                <a:gd name="T11" fmla="*/ 387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7">
                  <a:moveTo>
                    <a:pt x="1" y="37"/>
                  </a:moveTo>
                  <a:cubicBezTo>
                    <a:pt x="3" y="37"/>
                    <a:pt x="3" y="37"/>
                    <a:pt x="3" y="37"/>
                  </a:cubicBezTo>
                  <a:cubicBezTo>
                    <a:pt x="2" y="26"/>
                    <a:pt x="2" y="15"/>
                    <a:pt x="2" y="1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20"/>
                    <a:pt x="1" y="28"/>
                    <a:pt x="1" y="3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9" name="Freeform 1290">
              <a:extLst>
                <a:ext uri="{FF2B5EF4-FFF2-40B4-BE49-F238E27FC236}">
                  <a16:creationId xmlns:a16="http://schemas.microsoft.com/office/drawing/2014/main" id="{6D84A89C-EB05-4C2E-B8CA-608C38653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3785"/>
              <a:ext cx="22" cy="173"/>
            </a:xfrm>
            <a:custGeom>
              <a:avLst/>
              <a:gdLst>
                <a:gd name="T0" fmla="*/ 88 w 11"/>
                <a:gd name="T1" fmla="*/ 819 h 79"/>
                <a:gd name="T2" fmla="*/ 16 w 11"/>
                <a:gd name="T3" fmla="*/ 9 h 79"/>
                <a:gd name="T4" fmla="*/ 8 w 11"/>
                <a:gd name="T5" fmla="*/ 0 h 79"/>
                <a:gd name="T6" fmla="*/ 0 w 11"/>
                <a:gd name="T7" fmla="*/ 9 h 79"/>
                <a:gd name="T8" fmla="*/ 72 w 11"/>
                <a:gd name="T9" fmla="*/ 819 h 79"/>
                <a:gd name="T10" fmla="*/ 80 w 11"/>
                <a:gd name="T11" fmla="*/ 830 h 79"/>
                <a:gd name="T12" fmla="*/ 88 w 11"/>
                <a:gd name="T13" fmla="*/ 819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79">
                  <a:moveTo>
                    <a:pt x="11" y="78"/>
                  </a:moveTo>
                  <a:cubicBezTo>
                    <a:pt x="7" y="42"/>
                    <a:pt x="3" y="16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6"/>
                    <a:pt x="5" y="42"/>
                    <a:pt x="9" y="78"/>
                  </a:cubicBezTo>
                  <a:cubicBezTo>
                    <a:pt x="9" y="78"/>
                    <a:pt x="9" y="79"/>
                    <a:pt x="10" y="79"/>
                  </a:cubicBezTo>
                  <a:cubicBezTo>
                    <a:pt x="11" y="79"/>
                    <a:pt x="11" y="78"/>
                    <a:pt x="11" y="7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0" name="Freeform 1291">
              <a:extLst>
                <a:ext uri="{FF2B5EF4-FFF2-40B4-BE49-F238E27FC236}">
                  <a16:creationId xmlns:a16="http://schemas.microsoft.com/office/drawing/2014/main" id="{922C3F9D-E030-46ED-BB94-303C44AE8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3785"/>
              <a:ext cx="23" cy="173"/>
            </a:xfrm>
            <a:custGeom>
              <a:avLst/>
              <a:gdLst>
                <a:gd name="T0" fmla="*/ 84 w 11"/>
                <a:gd name="T1" fmla="*/ 9 h 79"/>
                <a:gd name="T2" fmla="*/ 0 w 11"/>
                <a:gd name="T3" fmla="*/ 819 h 79"/>
                <a:gd name="T4" fmla="*/ 8 w 11"/>
                <a:gd name="T5" fmla="*/ 830 h 79"/>
                <a:gd name="T6" fmla="*/ 17 w 11"/>
                <a:gd name="T7" fmla="*/ 819 h 79"/>
                <a:gd name="T8" fmla="*/ 100 w 11"/>
                <a:gd name="T9" fmla="*/ 9 h 79"/>
                <a:gd name="T10" fmla="*/ 92 w 11"/>
                <a:gd name="T11" fmla="*/ 0 h 79"/>
                <a:gd name="T12" fmla="*/ 84 w 11"/>
                <a:gd name="T13" fmla="*/ 9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79">
                  <a:moveTo>
                    <a:pt x="9" y="1"/>
                  </a:moveTo>
                  <a:cubicBezTo>
                    <a:pt x="8" y="16"/>
                    <a:pt x="4" y="42"/>
                    <a:pt x="0" y="78"/>
                  </a:cubicBezTo>
                  <a:cubicBezTo>
                    <a:pt x="0" y="78"/>
                    <a:pt x="0" y="79"/>
                    <a:pt x="1" y="79"/>
                  </a:cubicBezTo>
                  <a:cubicBezTo>
                    <a:pt x="1" y="79"/>
                    <a:pt x="2" y="78"/>
                    <a:pt x="2" y="78"/>
                  </a:cubicBezTo>
                  <a:cubicBezTo>
                    <a:pt x="6" y="42"/>
                    <a:pt x="10" y="16"/>
                    <a:pt x="11" y="1"/>
                  </a:cubicBezTo>
                  <a:cubicBezTo>
                    <a:pt x="11" y="1"/>
                    <a:pt x="10" y="0"/>
                    <a:pt x="10" y="0"/>
                  </a:cubicBezTo>
                  <a:cubicBezTo>
                    <a:pt x="9" y="0"/>
                    <a:pt x="9" y="1"/>
                    <a:pt x="9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1" name="Freeform 1292">
              <a:extLst>
                <a:ext uri="{FF2B5EF4-FFF2-40B4-BE49-F238E27FC236}">
                  <a16:creationId xmlns:a16="http://schemas.microsoft.com/office/drawing/2014/main" id="{1C22FF7E-80AE-451F-A543-C0CCC4617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230"/>
              <a:ext cx="740" cy="1726"/>
            </a:xfrm>
            <a:custGeom>
              <a:avLst/>
              <a:gdLst>
                <a:gd name="T0" fmla="*/ 3110 w 361"/>
                <a:gd name="T1" fmla="*/ 3402 h 789"/>
                <a:gd name="T2" fmla="*/ 2921 w 361"/>
                <a:gd name="T3" fmla="*/ 3139 h 789"/>
                <a:gd name="T4" fmla="*/ 3042 w 361"/>
                <a:gd name="T5" fmla="*/ 3224 h 789"/>
                <a:gd name="T6" fmla="*/ 3050 w 361"/>
                <a:gd name="T7" fmla="*/ 3183 h 789"/>
                <a:gd name="T8" fmla="*/ 3075 w 361"/>
                <a:gd name="T9" fmla="*/ 3006 h 789"/>
                <a:gd name="T10" fmla="*/ 3075 w 361"/>
                <a:gd name="T11" fmla="*/ 2971 h 789"/>
                <a:gd name="T12" fmla="*/ 2913 w 361"/>
                <a:gd name="T13" fmla="*/ 3034 h 789"/>
                <a:gd name="T14" fmla="*/ 3026 w 361"/>
                <a:gd name="T15" fmla="*/ 2881 h 789"/>
                <a:gd name="T16" fmla="*/ 2997 w 361"/>
                <a:gd name="T17" fmla="*/ 2866 h 789"/>
                <a:gd name="T18" fmla="*/ 2525 w 361"/>
                <a:gd name="T19" fmla="*/ 3025 h 789"/>
                <a:gd name="T20" fmla="*/ 1970 w 361"/>
                <a:gd name="T21" fmla="*/ 2608 h 789"/>
                <a:gd name="T22" fmla="*/ 1913 w 361"/>
                <a:gd name="T23" fmla="*/ 1383 h 789"/>
                <a:gd name="T24" fmla="*/ 1453 w 361"/>
                <a:gd name="T25" fmla="*/ 0 h 789"/>
                <a:gd name="T26" fmla="*/ 1453 w 361"/>
                <a:gd name="T27" fmla="*/ 2406 h 789"/>
                <a:gd name="T28" fmla="*/ 853 w 361"/>
                <a:gd name="T29" fmla="*/ 3047 h 789"/>
                <a:gd name="T30" fmla="*/ 441 w 361"/>
                <a:gd name="T31" fmla="*/ 3006 h 789"/>
                <a:gd name="T32" fmla="*/ 404 w 361"/>
                <a:gd name="T33" fmla="*/ 3014 h 789"/>
                <a:gd name="T34" fmla="*/ 285 w 361"/>
                <a:gd name="T35" fmla="*/ 2982 h 789"/>
                <a:gd name="T36" fmla="*/ 248 w 361"/>
                <a:gd name="T37" fmla="*/ 2982 h 789"/>
                <a:gd name="T38" fmla="*/ 420 w 361"/>
                <a:gd name="T39" fmla="*/ 3148 h 789"/>
                <a:gd name="T40" fmla="*/ 33 w 361"/>
                <a:gd name="T41" fmla="*/ 3255 h 789"/>
                <a:gd name="T42" fmla="*/ 16 w 361"/>
                <a:gd name="T43" fmla="*/ 3297 h 789"/>
                <a:gd name="T44" fmla="*/ 387 w 361"/>
                <a:gd name="T45" fmla="*/ 3224 h 789"/>
                <a:gd name="T46" fmla="*/ 248 w 361"/>
                <a:gd name="T47" fmla="*/ 3393 h 789"/>
                <a:gd name="T48" fmla="*/ 285 w 361"/>
                <a:gd name="T49" fmla="*/ 3402 h 789"/>
                <a:gd name="T50" fmla="*/ 353 w 361"/>
                <a:gd name="T51" fmla="*/ 3465 h 789"/>
                <a:gd name="T52" fmla="*/ 369 w 361"/>
                <a:gd name="T53" fmla="*/ 3507 h 789"/>
                <a:gd name="T54" fmla="*/ 492 w 361"/>
                <a:gd name="T55" fmla="*/ 3268 h 789"/>
                <a:gd name="T56" fmla="*/ 1412 w 361"/>
                <a:gd name="T57" fmla="*/ 2934 h 789"/>
                <a:gd name="T58" fmla="*/ 1453 w 361"/>
                <a:gd name="T59" fmla="*/ 3719 h 789"/>
                <a:gd name="T60" fmla="*/ 713 w 361"/>
                <a:gd name="T61" fmla="*/ 7212 h 789"/>
                <a:gd name="T62" fmla="*/ 836 w 361"/>
                <a:gd name="T63" fmla="*/ 8260 h 789"/>
                <a:gd name="T64" fmla="*/ 1609 w 361"/>
                <a:gd name="T65" fmla="*/ 5379 h 789"/>
                <a:gd name="T66" fmla="*/ 2497 w 361"/>
                <a:gd name="T67" fmla="*/ 7212 h 789"/>
                <a:gd name="T68" fmla="*/ 2642 w 361"/>
                <a:gd name="T69" fmla="*/ 7212 h 789"/>
                <a:gd name="T70" fmla="*/ 1913 w 361"/>
                <a:gd name="T71" fmla="*/ 3719 h 789"/>
                <a:gd name="T72" fmla="*/ 1954 w 361"/>
                <a:gd name="T73" fmla="*/ 2837 h 789"/>
                <a:gd name="T74" fmla="*/ 2790 w 361"/>
                <a:gd name="T75" fmla="*/ 3139 h 789"/>
                <a:gd name="T76" fmla="*/ 2970 w 361"/>
                <a:gd name="T77" fmla="*/ 3277 h 789"/>
                <a:gd name="T78" fmla="*/ 2954 w 361"/>
                <a:gd name="T79" fmla="*/ 3526 h 789"/>
                <a:gd name="T80" fmla="*/ 3026 w 361"/>
                <a:gd name="T81" fmla="*/ 3316 h 789"/>
                <a:gd name="T82" fmla="*/ 3101 w 361"/>
                <a:gd name="T83" fmla="*/ 3437 h 78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61" h="789">
                  <a:moveTo>
                    <a:pt x="361" y="326"/>
                  </a:moveTo>
                  <a:cubicBezTo>
                    <a:pt x="361" y="325"/>
                    <a:pt x="361" y="325"/>
                    <a:pt x="361" y="325"/>
                  </a:cubicBezTo>
                  <a:cubicBezTo>
                    <a:pt x="359" y="320"/>
                    <a:pt x="353" y="312"/>
                    <a:pt x="345" y="305"/>
                  </a:cubicBezTo>
                  <a:cubicBezTo>
                    <a:pt x="344" y="304"/>
                    <a:pt x="340" y="301"/>
                    <a:pt x="339" y="300"/>
                  </a:cubicBezTo>
                  <a:cubicBezTo>
                    <a:pt x="343" y="301"/>
                    <a:pt x="347" y="302"/>
                    <a:pt x="350" y="306"/>
                  </a:cubicBezTo>
                  <a:cubicBezTo>
                    <a:pt x="351" y="307"/>
                    <a:pt x="352" y="308"/>
                    <a:pt x="353" y="308"/>
                  </a:cubicBezTo>
                  <a:cubicBezTo>
                    <a:pt x="354" y="307"/>
                    <a:pt x="354" y="306"/>
                    <a:pt x="354" y="305"/>
                  </a:cubicBezTo>
                  <a:cubicBezTo>
                    <a:pt x="354" y="305"/>
                    <a:pt x="354" y="304"/>
                    <a:pt x="354" y="304"/>
                  </a:cubicBezTo>
                  <a:cubicBezTo>
                    <a:pt x="352" y="301"/>
                    <a:pt x="345" y="296"/>
                    <a:pt x="338" y="295"/>
                  </a:cubicBezTo>
                  <a:cubicBezTo>
                    <a:pt x="344" y="293"/>
                    <a:pt x="350" y="292"/>
                    <a:pt x="357" y="287"/>
                  </a:cubicBezTo>
                  <a:cubicBezTo>
                    <a:pt x="357" y="287"/>
                    <a:pt x="358" y="287"/>
                    <a:pt x="358" y="286"/>
                  </a:cubicBezTo>
                  <a:cubicBezTo>
                    <a:pt x="358" y="285"/>
                    <a:pt x="358" y="285"/>
                    <a:pt x="357" y="284"/>
                  </a:cubicBezTo>
                  <a:cubicBezTo>
                    <a:pt x="356" y="283"/>
                    <a:pt x="355" y="283"/>
                    <a:pt x="353" y="284"/>
                  </a:cubicBezTo>
                  <a:cubicBezTo>
                    <a:pt x="348" y="288"/>
                    <a:pt x="343" y="289"/>
                    <a:pt x="338" y="290"/>
                  </a:cubicBezTo>
                  <a:cubicBezTo>
                    <a:pt x="343" y="287"/>
                    <a:pt x="348" y="283"/>
                    <a:pt x="351" y="276"/>
                  </a:cubicBezTo>
                  <a:cubicBezTo>
                    <a:pt x="351" y="276"/>
                    <a:pt x="351" y="275"/>
                    <a:pt x="351" y="275"/>
                  </a:cubicBezTo>
                  <a:cubicBezTo>
                    <a:pt x="351" y="274"/>
                    <a:pt x="351" y="273"/>
                    <a:pt x="350" y="272"/>
                  </a:cubicBezTo>
                  <a:cubicBezTo>
                    <a:pt x="349" y="272"/>
                    <a:pt x="348" y="273"/>
                    <a:pt x="348" y="274"/>
                  </a:cubicBezTo>
                  <a:cubicBezTo>
                    <a:pt x="345" y="280"/>
                    <a:pt x="337" y="286"/>
                    <a:pt x="331" y="289"/>
                  </a:cubicBezTo>
                  <a:cubicBezTo>
                    <a:pt x="321" y="293"/>
                    <a:pt x="307" y="292"/>
                    <a:pt x="293" y="289"/>
                  </a:cubicBezTo>
                  <a:cubicBezTo>
                    <a:pt x="282" y="287"/>
                    <a:pt x="263" y="279"/>
                    <a:pt x="254" y="274"/>
                  </a:cubicBezTo>
                  <a:cubicBezTo>
                    <a:pt x="244" y="269"/>
                    <a:pt x="237" y="261"/>
                    <a:pt x="229" y="249"/>
                  </a:cubicBezTo>
                  <a:cubicBezTo>
                    <a:pt x="221" y="237"/>
                    <a:pt x="222" y="219"/>
                    <a:pt x="222" y="219"/>
                  </a:cubicBezTo>
                  <a:cubicBezTo>
                    <a:pt x="222" y="132"/>
                    <a:pt x="222" y="132"/>
                    <a:pt x="222" y="132"/>
                  </a:cubicBezTo>
                  <a:cubicBezTo>
                    <a:pt x="222" y="92"/>
                    <a:pt x="222" y="49"/>
                    <a:pt x="222" y="17"/>
                  </a:cubicBezTo>
                  <a:cubicBezTo>
                    <a:pt x="202" y="11"/>
                    <a:pt x="184" y="6"/>
                    <a:pt x="169" y="0"/>
                  </a:cubicBezTo>
                  <a:cubicBezTo>
                    <a:pt x="169" y="28"/>
                    <a:pt x="169" y="74"/>
                    <a:pt x="169" y="132"/>
                  </a:cubicBezTo>
                  <a:cubicBezTo>
                    <a:pt x="169" y="230"/>
                    <a:pt x="169" y="230"/>
                    <a:pt x="169" y="230"/>
                  </a:cubicBezTo>
                  <a:cubicBezTo>
                    <a:pt x="169" y="230"/>
                    <a:pt x="170" y="246"/>
                    <a:pt x="164" y="257"/>
                  </a:cubicBezTo>
                  <a:cubicBezTo>
                    <a:pt x="156" y="272"/>
                    <a:pt x="124" y="285"/>
                    <a:pt x="99" y="291"/>
                  </a:cubicBezTo>
                  <a:cubicBezTo>
                    <a:pt x="95" y="292"/>
                    <a:pt x="65" y="301"/>
                    <a:pt x="57" y="295"/>
                  </a:cubicBezTo>
                  <a:cubicBezTo>
                    <a:pt x="54" y="293"/>
                    <a:pt x="52" y="289"/>
                    <a:pt x="51" y="287"/>
                  </a:cubicBezTo>
                  <a:cubicBezTo>
                    <a:pt x="50" y="285"/>
                    <a:pt x="50" y="283"/>
                    <a:pt x="48" y="284"/>
                  </a:cubicBezTo>
                  <a:cubicBezTo>
                    <a:pt x="47" y="285"/>
                    <a:pt x="46" y="286"/>
                    <a:pt x="47" y="288"/>
                  </a:cubicBezTo>
                  <a:cubicBezTo>
                    <a:pt x="48" y="291"/>
                    <a:pt x="51" y="294"/>
                    <a:pt x="54" y="297"/>
                  </a:cubicBezTo>
                  <a:cubicBezTo>
                    <a:pt x="45" y="296"/>
                    <a:pt x="37" y="293"/>
                    <a:pt x="33" y="285"/>
                  </a:cubicBezTo>
                  <a:cubicBezTo>
                    <a:pt x="33" y="284"/>
                    <a:pt x="32" y="282"/>
                    <a:pt x="31" y="283"/>
                  </a:cubicBezTo>
                  <a:cubicBezTo>
                    <a:pt x="30" y="283"/>
                    <a:pt x="29" y="284"/>
                    <a:pt x="29" y="285"/>
                  </a:cubicBezTo>
                  <a:cubicBezTo>
                    <a:pt x="29" y="286"/>
                    <a:pt x="29" y="286"/>
                    <a:pt x="29" y="287"/>
                  </a:cubicBezTo>
                  <a:cubicBezTo>
                    <a:pt x="34" y="295"/>
                    <a:pt x="41" y="299"/>
                    <a:pt x="49" y="301"/>
                  </a:cubicBezTo>
                  <a:cubicBezTo>
                    <a:pt x="47" y="303"/>
                    <a:pt x="40" y="305"/>
                    <a:pt x="37" y="306"/>
                  </a:cubicBezTo>
                  <a:cubicBezTo>
                    <a:pt x="26" y="310"/>
                    <a:pt x="15" y="315"/>
                    <a:pt x="4" y="311"/>
                  </a:cubicBezTo>
                  <a:cubicBezTo>
                    <a:pt x="2" y="311"/>
                    <a:pt x="1" y="310"/>
                    <a:pt x="1" y="311"/>
                  </a:cubicBezTo>
                  <a:cubicBezTo>
                    <a:pt x="0" y="313"/>
                    <a:pt x="1" y="314"/>
                    <a:pt x="2" y="315"/>
                  </a:cubicBezTo>
                  <a:cubicBezTo>
                    <a:pt x="15" y="319"/>
                    <a:pt x="28" y="314"/>
                    <a:pt x="40" y="310"/>
                  </a:cubicBezTo>
                  <a:cubicBezTo>
                    <a:pt x="42" y="309"/>
                    <a:pt x="44" y="308"/>
                    <a:pt x="45" y="308"/>
                  </a:cubicBezTo>
                  <a:cubicBezTo>
                    <a:pt x="39" y="312"/>
                    <a:pt x="33" y="317"/>
                    <a:pt x="29" y="323"/>
                  </a:cubicBezTo>
                  <a:cubicBezTo>
                    <a:pt x="29" y="323"/>
                    <a:pt x="29" y="324"/>
                    <a:pt x="29" y="324"/>
                  </a:cubicBezTo>
                  <a:cubicBezTo>
                    <a:pt x="29" y="325"/>
                    <a:pt x="29" y="326"/>
                    <a:pt x="30" y="326"/>
                  </a:cubicBezTo>
                  <a:cubicBezTo>
                    <a:pt x="32" y="327"/>
                    <a:pt x="32" y="326"/>
                    <a:pt x="33" y="325"/>
                  </a:cubicBezTo>
                  <a:cubicBezTo>
                    <a:pt x="36" y="319"/>
                    <a:pt x="45" y="313"/>
                    <a:pt x="53" y="309"/>
                  </a:cubicBezTo>
                  <a:cubicBezTo>
                    <a:pt x="48" y="315"/>
                    <a:pt x="44" y="323"/>
                    <a:pt x="41" y="331"/>
                  </a:cubicBezTo>
                  <a:cubicBezTo>
                    <a:pt x="41" y="332"/>
                    <a:pt x="41" y="332"/>
                    <a:pt x="41" y="332"/>
                  </a:cubicBezTo>
                  <a:cubicBezTo>
                    <a:pt x="41" y="334"/>
                    <a:pt x="42" y="335"/>
                    <a:pt x="43" y="335"/>
                  </a:cubicBezTo>
                  <a:cubicBezTo>
                    <a:pt x="44" y="336"/>
                    <a:pt x="45" y="335"/>
                    <a:pt x="45" y="333"/>
                  </a:cubicBezTo>
                  <a:cubicBezTo>
                    <a:pt x="49" y="323"/>
                    <a:pt x="51" y="318"/>
                    <a:pt x="57" y="312"/>
                  </a:cubicBezTo>
                  <a:cubicBezTo>
                    <a:pt x="63" y="306"/>
                    <a:pt x="82" y="304"/>
                    <a:pt x="88" y="303"/>
                  </a:cubicBezTo>
                  <a:cubicBezTo>
                    <a:pt x="108" y="300"/>
                    <a:pt x="147" y="294"/>
                    <a:pt x="164" y="280"/>
                  </a:cubicBezTo>
                  <a:cubicBezTo>
                    <a:pt x="169" y="275"/>
                    <a:pt x="169" y="282"/>
                    <a:pt x="169" y="282"/>
                  </a:cubicBezTo>
                  <a:cubicBezTo>
                    <a:pt x="169" y="355"/>
                    <a:pt x="169" y="355"/>
                    <a:pt x="169" y="355"/>
                  </a:cubicBezTo>
                  <a:cubicBezTo>
                    <a:pt x="169" y="456"/>
                    <a:pt x="174" y="469"/>
                    <a:pt x="132" y="542"/>
                  </a:cubicBezTo>
                  <a:cubicBezTo>
                    <a:pt x="106" y="589"/>
                    <a:pt x="92" y="631"/>
                    <a:pt x="83" y="689"/>
                  </a:cubicBezTo>
                  <a:cubicBezTo>
                    <a:pt x="77" y="721"/>
                    <a:pt x="77" y="769"/>
                    <a:pt x="78" y="789"/>
                  </a:cubicBezTo>
                  <a:cubicBezTo>
                    <a:pt x="97" y="789"/>
                    <a:pt x="97" y="789"/>
                    <a:pt x="97" y="789"/>
                  </a:cubicBezTo>
                  <a:cubicBezTo>
                    <a:pt x="95" y="762"/>
                    <a:pt x="98" y="714"/>
                    <a:pt x="102" y="689"/>
                  </a:cubicBezTo>
                  <a:cubicBezTo>
                    <a:pt x="110" y="646"/>
                    <a:pt x="134" y="590"/>
                    <a:pt x="187" y="514"/>
                  </a:cubicBezTo>
                  <a:cubicBezTo>
                    <a:pt x="195" y="504"/>
                    <a:pt x="197" y="508"/>
                    <a:pt x="203" y="514"/>
                  </a:cubicBezTo>
                  <a:cubicBezTo>
                    <a:pt x="255" y="579"/>
                    <a:pt x="281" y="641"/>
                    <a:pt x="290" y="689"/>
                  </a:cubicBezTo>
                  <a:cubicBezTo>
                    <a:pt x="294" y="695"/>
                    <a:pt x="294" y="695"/>
                    <a:pt x="294" y="695"/>
                  </a:cubicBezTo>
                  <a:cubicBezTo>
                    <a:pt x="307" y="689"/>
                    <a:pt x="307" y="689"/>
                    <a:pt x="307" y="689"/>
                  </a:cubicBezTo>
                  <a:cubicBezTo>
                    <a:pt x="297" y="631"/>
                    <a:pt x="286" y="589"/>
                    <a:pt x="259" y="542"/>
                  </a:cubicBezTo>
                  <a:cubicBezTo>
                    <a:pt x="217" y="469"/>
                    <a:pt x="222" y="456"/>
                    <a:pt x="222" y="355"/>
                  </a:cubicBezTo>
                  <a:cubicBezTo>
                    <a:pt x="222" y="272"/>
                    <a:pt x="222" y="272"/>
                    <a:pt x="222" y="272"/>
                  </a:cubicBezTo>
                  <a:cubicBezTo>
                    <a:pt x="222" y="272"/>
                    <a:pt x="222" y="265"/>
                    <a:pt x="227" y="271"/>
                  </a:cubicBezTo>
                  <a:cubicBezTo>
                    <a:pt x="248" y="294"/>
                    <a:pt x="289" y="301"/>
                    <a:pt x="323" y="300"/>
                  </a:cubicBezTo>
                  <a:cubicBezTo>
                    <a:pt x="324" y="300"/>
                    <a:pt x="324" y="300"/>
                    <a:pt x="324" y="300"/>
                  </a:cubicBezTo>
                  <a:cubicBezTo>
                    <a:pt x="324" y="300"/>
                    <a:pt x="324" y="300"/>
                    <a:pt x="324" y="300"/>
                  </a:cubicBezTo>
                  <a:cubicBezTo>
                    <a:pt x="336" y="299"/>
                    <a:pt x="345" y="313"/>
                    <a:pt x="345" y="313"/>
                  </a:cubicBezTo>
                  <a:cubicBezTo>
                    <a:pt x="349" y="320"/>
                    <a:pt x="347" y="329"/>
                    <a:pt x="344" y="334"/>
                  </a:cubicBezTo>
                  <a:cubicBezTo>
                    <a:pt x="343" y="335"/>
                    <a:pt x="342" y="336"/>
                    <a:pt x="343" y="337"/>
                  </a:cubicBezTo>
                  <a:cubicBezTo>
                    <a:pt x="345" y="338"/>
                    <a:pt x="346" y="337"/>
                    <a:pt x="347" y="336"/>
                  </a:cubicBezTo>
                  <a:cubicBezTo>
                    <a:pt x="351" y="331"/>
                    <a:pt x="352" y="323"/>
                    <a:pt x="351" y="317"/>
                  </a:cubicBezTo>
                  <a:cubicBezTo>
                    <a:pt x="354" y="321"/>
                    <a:pt x="355" y="325"/>
                    <a:pt x="356" y="327"/>
                  </a:cubicBezTo>
                  <a:cubicBezTo>
                    <a:pt x="357" y="328"/>
                    <a:pt x="358" y="329"/>
                    <a:pt x="360" y="328"/>
                  </a:cubicBezTo>
                  <a:cubicBezTo>
                    <a:pt x="361" y="328"/>
                    <a:pt x="361" y="327"/>
                    <a:pt x="361" y="326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2" name="Freeform 1293">
              <a:extLst>
                <a:ext uri="{FF2B5EF4-FFF2-40B4-BE49-F238E27FC236}">
                  <a16:creationId xmlns:a16="http://schemas.microsoft.com/office/drawing/2014/main" id="{E29106D7-CC1D-4435-A865-C5F44DB07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2795"/>
              <a:ext cx="45" cy="45"/>
            </a:xfrm>
            <a:custGeom>
              <a:avLst/>
              <a:gdLst>
                <a:gd name="T0" fmla="*/ 0 w 22"/>
                <a:gd name="T1" fmla="*/ 129 h 21"/>
                <a:gd name="T2" fmla="*/ 121 w 22"/>
                <a:gd name="T3" fmla="*/ 137 h 21"/>
                <a:gd name="T4" fmla="*/ 155 w 22"/>
                <a:gd name="T5" fmla="*/ 0 h 21"/>
                <a:gd name="T6" fmla="*/ 164 w 22"/>
                <a:gd name="T7" fmla="*/ 148 h 21"/>
                <a:gd name="T8" fmla="*/ 33 w 22"/>
                <a:gd name="T9" fmla="*/ 16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0" y="13"/>
                  </a:moveTo>
                  <a:cubicBezTo>
                    <a:pt x="3" y="17"/>
                    <a:pt x="11" y="17"/>
                    <a:pt x="14" y="14"/>
                  </a:cubicBezTo>
                  <a:cubicBezTo>
                    <a:pt x="18" y="11"/>
                    <a:pt x="18" y="5"/>
                    <a:pt x="18" y="0"/>
                  </a:cubicBezTo>
                  <a:cubicBezTo>
                    <a:pt x="18" y="5"/>
                    <a:pt x="22" y="10"/>
                    <a:pt x="19" y="15"/>
                  </a:cubicBezTo>
                  <a:cubicBezTo>
                    <a:pt x="15" y="21"/>
                    <a:pt x="8" y="18"/>
                    <a:pt x="4" y="17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3" name="Freeform 1294">
              <a:extLst>
                <a:ext uri="{FF2B5EF4-FFF2-40B4-BE49-F238E27FC236}">
                  <a16:creationId xmlns:a16="http://schemas.microsoft.com/office/drawing/2014/main" id="{6BF5854C-8F82-4D98-98B9-2B350BED5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762"/>
              <a:ext cx="37" cy="48"/>
            </a:xfrm>
            <a:custGeom>
              <a:avLst/>
              <a:gdLst>
                <a:gd name="T0" fmla="*/ 156 w 18"/>
                <a:gd name="T1" fmla="*/ 229 h 22"/>
                <a:gd name="T2" fmla="*/ 80 w 18"/>
                <a:gd name="T3" fmla="*/ 148 h 22"/>
                <a:gd name="T4" fmla="*/ 0 w 18"/>
                <a:gd name="T5" fmla="*/ 229 h 22"/>
                <a:gd name="T6" fmla="*/ 0 w 18"/>
                <a:gd name="T7" fmla="*/ 96 h 22"/>
                <a:gd name="T8" fmla="*/ 80 w 18"/>
                <a:gd name="T9" fmla="*/ 0 h 22"/>
                <a:gd name="T10" fmla="*/ 156 w 18"/>
                <a:gd name="T11" fmla="*/ 96 h 22"/>
                <a:gd name="T12" fmla="*/ 156 w 18"/>
                <a:gd name="T13" fmla="*/ 229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2">
                  <a:moveTo>
                    <a:pt x="18" y="22"/>
                  </a:moveTo>
                  <a:cubicBezTo>
                    <a:pt x="18" y="17"/>
                    <a:pt x="14" y="14"/>
                    <a:pt x="9" y="14"/>
                  </a:cubicBezTo>
                  <a:cubicBezTo>
                    <a:pt x="4" y="14"/>
                    <a:pt x="0" y="17"/>
                    <a:pt x="0" y="22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lnTo>
                    <a:pt x="18" y="22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4" name="Freeform 1295">
              <a:extLst>
                <a:ext uri="{FF2B5EF4-FFF2-40B4-BE49-F238E27FC236}">
                  <a16:creationId xmlns:a16="http://schemas.microsoft.com/office/drawing/2014/main" id="{CD00B1F7-F3AD-4E5D-A96B-379D4D957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749"/>
              <a:ext cx="17" cy="89"/>
            </a:xfrm>
            <a:custGeom>
              <a:avLst/>
              <a:gdLst>
                <a:gd name="T0" fmla="*/ 77 w 8"/>
                <a:gd name="T1" fmla="*/ 378 h 41"/>
                <a:gd name="T2" fmla="*/ 77 w 8"/>
                <a:gd name="T3" fmla="*/ 43 h 41"/>
                <a:gd name="T4" fmla="*/ 40 w 8"/>
                <a:gd name="T5" fmla="*/ 0 h 41"/>
                <a:gd name="T6" fmla="*/ 0 w 8"/>
                <a:gd name="T7" fmla="*/ 43 h 41"/>
                <a:gd name="T8" fmla="*/ 0 w 8"/>
                <a:gd name="T9" fmla="*/ 378 h 41"/>
                <a:gd name="T10" fmla="*/ 40 w 8"/>
                <a:gd name="T11" fmla="*/ 419 h 41"/>
                <a:gd name="T12" fmla="*/ 77 w 8"/>
                <a:gd name="T13" fmla="*/ 378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41">
                  <a:moveTo>
                    <a:pt x="8" y="37"/>
                  </a:moveTo>
                  <a:cubicBezTo>
                    <a:pt x="8" y="26"/>
                    <a:pt x="8" y="15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5"/>
                    <a:pt x="0" y="26"/>
                    <a:pt x="0" y="37"/>
                  </a:cubicBezTo>
                  <a:cubicBezTo>
                    <a:pt x="0" y="39"/>
                    <a:pt x="2" y="41"/>
                    <a:pt x="4" y="41"/>
                  </a:cubicBezTo>
                  <a:cubicBezTo>
                    <a:pt x="6" y="41"/>
                    <a:pt x="8" y="39"/>
                    <a:pt x="8" y="37"/>
                  </a:cubicBezTo>
                </a:path>
              </a:pathLst>
            </a:cu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5" name="Freeform 1296">
              <a:extLst>
                <a:ext uri="{FF2B5EF4-FFF2-40B4-BE49-F238E27FC236}">
                  <a16:creationId xmlns:a16="http://schemas.microsoft.com/office/drawing/2014/main" id="{11BAAF79-9FEA-462B-B536-020D4137D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250"/>
              <a:ext cx="72" cy="383"/>
            </a:xfrm>
            <a:custGeom>
              <a:avLst/>
              <a:gdLst>
                <a:gd name="T0" fmla="*/ 0 w 35"/>
                <a:gd name="T1" fmla="*/ 0 h 175"/>
                <a:gd name="T2" fmla="*/ 280 w 35"/>
                <a:gd name="T3" fmla="*/ 105 h 175"/>
                <a:gd name="T4" fmla="*/ 288 w 35"/>
                <a:gd name="T5" fmla="*/ 1825 h 175"/>
                <a:gd name="T6" fmla="*/ 237 w 35"/>
                <a:gd name="T7" fmla="*/ 1729 h 175"/>
                <a:gd name="T8" fmla="*/ 156 w 35"/>
                <a:gd name="T9" fmla="*/ 230 h 175"/>
                <a:gd name="T10" fmla="*/ 0 w 35"/>
                <a:gd name="T11" fmla="*/ 0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75">
                  <a:moveTo>
                    <a:pt x="0" y="0"/>
                  </a:moveTo>
                  <a:cubicBezTo>
                    <a:pt x="14" y="5"/>
                    <a:pt x="30" y="11"/>
                    <a:pt x="32" y="10"/>
                  </a:cubicBezTo>
                  <a:cubicBezTo>
                    <a:pt x="35" y="10"/>
                    <a:pt x="33" y="174"/>
                    <a:pt x="33" y="174"/>
                  </a:cubicBezTo>
                  <a:cubicBezTo>
                    <a:pt x="31" y="175"/>
                    <a:pt x="27" y="168"/>
                    <a:pt x="27" y="165"/>
                  </a:cubicBezTo>
                  <a:cubicBezTo>
                    <a:pt x="26" y="162"/>
                    <a:pt x="26" y="39"/>
                    <a:pt x="18" y="22"/>
                  </a:cubicBezTo>
                  <a:cubicBezTo>
                    <a:pt x="10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6" name="Freeform 1297">
              <a:extLst>
                <a:ext uri="{FF2B5EF4-FFF2-40B4-BE49-F238E27FC236}">
                  <a16:creationId xmlns:a16="http://schemas.microsoft.com/office/drawing/2014/main" id="{470F30C7-90FF-46D1-89C7-24A894741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652"/>
              <a:ext cx="95" cy="77"/>
            </a:xfrm>
            <a:custGeom>
              <a:avLst/>
              <a:gdLst>
                <a:gd name="T0" fmla="*/ 0 w 46"/>
                <a:gd name="T1" fmla="*/ 73 h 35"/>
                <a:gd name="T2" fmla="*/ 116 w 46"/>
                <a:gd name="T3" fmla="*/ 53 h 35"/>
                <a:gd name="T4" fmla="*/ 204 w 46"/>
                <a:gd name="T5" fmla="*/ 0 h 35"/>
                <a:gd name="T6" fmla="*/ 405 w 46"/>
                <a:gd name="T7" fmla="*/ 53 h 35"/>
                <a:gd name="T8" fmla="*/ 405 w 46"/>
                <a:gd name="T9" fmla="*/ 372 h 35"/>
                <a:gd name="T10" fmla="*/ 240 w 46"/>
                <a:gd name="T11" fmla="*/ 97 h 35"/>
                <a:gd name="T12" fmla="*/ 157 w 46"/>
                <a:gd name="T13" fmla="*/ 97 h 35"/>
                <a:gd name="T14" fmla="*/ 35 w 46"/>
                <a:gd name="T15" fmla="*/ 9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35">
                  <a:moveTo>
                    <a:pt x="0" y="7"/>
                  </a:moveTo>
                  <a:cubicBezTo>
                    <a:pt x="4" y="7"/>
                    <a:pt x="9" y="6"/>
                    <a:pt x="13" y="5"/>
                  </a:cubicBezTo>
                  <a:cubicBezTo>
                    <a:pt x="16" y="4"/>
                    <a:pt x="20" y="0"/>
                    <a:pt x="23" y="0"/>
                  </a:cubicBezTo>
                  <a:cubicBezTo>
                    <a:pt x="29" y="1"/>
                    <a:pt x="39" y="6"/>
                    <a:pt x="46" y="5"/>
                  </a:cubicBezTo>
                  <a:cubicBezTo>
                    <a:pt x="44" y="15"/>
                    <a:pt x="46" y="26"/>
                    <a:pt x="46" y="35"/>
                  </a:cubicBezTo>
                  <a:cubicBezTo>
                    <a:pt x="46" y="27"/>
                    <a:pt x="36" y="12"/>
                    <a:pt x="27" y="9"/>
                  </a:cubicBezTo>
                  <a:cubicBezTo>
                    <a:pt x="23" y="9"/>
                    <a:pt x="22" y="9"/>
                    <a:pt x="18" y="9"/>
                  </a:cubicBezTo>
                  <a:cubicBezTo>
                    <a:pt x="14" y="9"/>
                    <a:pt x="9" y="9"/>
                    <a:pt x="4" y="9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7" name="Freeform 1298">
              <a:extLst>
                <a:ext uri="{FF2B5EF4-FFF2-40B4-BE49-F238E27FC236}">
                  <a16:creationId xmlns:a16="http://schemas.microsoft.com/office/drawing/2014/main" id="{B1AC91F2-FC78-4DB9-A7D3-5F168474D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576"/>
              <a:ext cx="392" cy="92"/>
            </a:xfrm>
            <a:custGeom>
              <a:avLst/>
              <a:gdLst>
                <a:gd name="T0" fmla="*/ 788 w 191"/>
                <a:gd name="T1" fmla="*/ 125 h 42"/>
                <a:gd name="T2" fmla="*/ 657 w 191"/>
                <a:gd name="T3" fmla="*/ 326 h 42"/>
                <a:gd name="T4" fmla="*/ 33 w 191"/>
                <a:gd name="T5" fmla="*/ 96 h 42"/>
                <a:gd name="T6" fmla="*/ 0 w 191"/>
                <a:gd name="T7" fmla="*/ 169 h 42"/>
                <a:gd name="T8" fmla="*/ 665 w 191"/>
                <a:gd name="T9" fmla="*/ 423 h 42"/>
                <a:gd name="T10" fmla="*/ 864 w 191"/>
                <a:gd name="T11" fmla="*/ 346 h 42"/>
                <a:gd name="T12" fmla="*/ 917 w 191"/>
                <a:gd name="T13" fmla="*/ 346 h 42"/>
                <a:gd name="T14" fmla="*/ 1053 w 191"/>
                <a:gd name="T15" fmla="*/ 399 h 42"/>
                <a:gd name="T16" fmla="*/ 1652 w 191"/>
                <a:gd name="T17" fmla="*/ 72 h 42"/>
                <a:gd name="T18" fmla="*/ 1617 w 191"/>
                <a:gd name="T19" fmla="*/ 0 h 42"/>
                <a:gd name="T20" fmla="*/ 1108 w 191"/>
                <a:gd name="T21" fmla="*/ 294 h 42"/>
                <a:gd name="T22" fmla="*/ 985 w 191"/>
                <a:gd name="T23" fmla="*/ 134 h 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1" h="42">
                  <a:moveTo>
                    <a:pt x="91" y="12"/>
                  </a:moveTo>
                  <a:cubicBezTo>
                    <a:pt x="91" y="21"/>
                    <a:pt x="91" y="28"/>
                    <a:pt x="76" y="31"/>
                  </a:cubicBezTo>
                  <a:cubicBezTo>
                    <a:pt x="62" y="33"/>
                    <a:pt x="27" y="26"/>
                    <a:pt x="4" y="9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3" y="33"/>
                    <a:pt x="62" y="42"/>
                    <a:pt x="77" y="40"/>
                  </a:cubicBezTo>
                  <a:cubicBezTo>
                    <a:pt x="86" y="39"/>
                    <a:pt x="95" y="36"/>
                    <a:pt x="100" y="33"/>
                  </a:cubicBezTo>
                  <a:cubicBezTo>
                    <a:pt x="103" y="31"/>
                    <a:pt x="105" y="32"/>
                    <a:pt x="106" y="33"/>
                  </a:cubicBezTo>
                  <a:cubicBezTo>
                    <a:pt x="109" y="35"/>
                    <a:pt x="115" y="37"/>
                    <a:pt x="122" y="38"/>
                  </a:cubicBezTo>
                  <a:cubicBezTo>
                    <a:pt x="133" y="38"/>
                    <a:pt x="175" y="36"/>
                    <a:pt x="191" y="7"/>
                  </a:cubicBezTo>
                  <a:cubicBezTo>
                    <a:pt x="187" y="0"/>
                    <a:pt x="187" y="0"/>
                    <a:pt x="187" y="0"/>
                  </a:cubicBezTo>
                  <a:cubicBezTo>
                    <a:pt x="170" y="28"/>
                    <a:pt x="139" y="29"/>
                    <a:pt x="128" y="28"/>
                  </a:cubicBezTo>
                  <a:cubicBezTo>
                    <a:pt x="117" y="28"/>
                    <a:pt x="114" y="17"/>
                    <a:pt x="114" y="13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8" name="Freeform 1299">
              <a:extLst>
                <a:ext uri="{FF2B5EF4-FFF2-40B4-BE49-F238E27FC236}">
                  <a16:creationId xmlns:a16="http://schemas.microsoft.com/office/drawing/2014/main" id="{E74DF355-2EA5-4536-9693-9A8B56C16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243"/>
              <a:ext cx="17" cy="366"/>
            </a:xfrm>
            <a:custGeom>
              <a:avLst/>
              <a:gdLst>
                <a:gd name="T0" fmla="*/ 77 w 8"/>
                <a:gd name="T1" fmla="*/ 1714 h 167"/>
                <a:gd name="T2" fmla="*/ 77 w 8"/>
                <a:gd name="T3" fmla="*/ 557 h 167"/>
                <a:gd name="T4" fmla="*/ 77 w 8"/>
                <a:gd name="T5" fmla="*/ 186 h 167"/>
                <a:gd name="T6" fmla="*/ 77 w 8"/>
                <a:gd name="T7" fmla="*/ 44 h 167"/>
                <a:gd name="T8" fmla="*/ 40 w 8"/>
                <a:gd name="T9" fmla="*/ 0 h 167"/>
                <a:gd name="T10" fmla="*/ 0 w 8"/>
                <a:gd name="T11" fmla="*/ 44 h 167"/>
                <a:gd name="T12" fmla="*/ 0 w 8"/>
                <a:gd name="T13" fmla="*/ 186 h 167"/>
                <a:gd name="T14" fmla="*/ 0 w 8"/>
                <a:gd name="T15" fmla="*/ 1714 h 167"/>
                <a:gd name="T16" fmla="*/ 40 w 8"/>
                <a:gd name="T17" fmla="*/ 1758 h 167"/>
                <a:gd name="T18" fmla="*/ 77 w 8"/>
                <a:gd name="T19" fmla="*/ 1714 h 1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" h="167">
                  <a:moveTo>
                    <a:pt x="8" y="163"/>
                  </a:moveTo>
                  <a:cubicBezTo>
                    <a:pt x="8" y="122"/>
                    <a:pt x="8" y="82"/>
                    <a:pt x="8" y="53"/>
                  </a:cubicBezTo>
                  <a:cubicBezTo>
                    <a:pt x="8" y="38"/>
                    <a:pt x="8" y="26"/>
                    <a:pt x="8" y="18"/>
                  </a:cubicBezTo>
                  <a:cubicBezTo>
                    <a:pt x="8" y="9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"/>
                    <a:pt x="0" y="9"/>
                    <a:pt x="0" y="18"/>
                  </a:cubicBezTo>
                  <a:cubicBezTo>
                    <a:pt x="0" y="43"/>
                    <a:pt x="0" y="101"/>
                    <a:pt x="0" y="163"/>
                  </a:cubicBezTo>
                  <a:cubicBezTo>
                    <a:pt x="0" y="166"/>
                    <a:pt x="2" y="167"/>
                    <a:pt x="4" y="167"/>
                  </a:cubicBezTo>
                  <a:cubicBezTo>
                    <a:pt x="6" y="167"/>
                    <a:pt x="8" y="166"/>
                    <a:pt x="8" y="163"/>
                  </a:cubicBezTo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9" name="Freeform 1300">
              <a:extLst>
                <a:ext uri="{FF2B5EF4-FFF2-40B4-BE49-F238E27FC236}">
                  <a16:creationId xmlns:a16="http://schemas.microsoft.com/office/drawing/2014/main" id="{2C6B62BE-FBF0-4824-A0BF-BBC68994A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596"/>
              <a:ext cx="17" cy="61"/>
            </a:xfrm>
            <a:custGeom>
              <a:avLst/>
              <a:gdLst>
                <a:gd name="T0" fmla="*/ 77 w 8"/>
                <a:gd name="T1" fmla="*/ 246 h 28"/>
                <a:gd name="T2" fmla="*/ 77 w 8"/>
                <a:gd name="T3" fmla="*/ 44 h 28"/>
                <a:gd name="T4" fmla="*/ 40 w 8"/>
                <a:gd name="T5" fmla="*/ 0 h 28"/>
                <a:gd name="T6" fmla="*/ 0 w 8"/>
                <a:gd name="T7" fmla="*/ 44 h 28"/>
                <a:gd name="T8" fmla="*/ 0 w 8"/>
                <a:gd name="T9" fmla="*/ 246 h 28"/>
                <a:gd name="T10" fmla="*/ 40 w 8"/>
                <a:gd name="T11" fmla="*/ 290 h 28"/>
                <a:gd name="T12" fmla="*/ 77 w 8"/>
                <a:gd name="T13" fmla="*/ 24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8">
                  <a:moveTo>
                    <a:pt x="8" y="24"/>
                  </a:moveTo>
                  <a:cubicBezTo>
                    <a:pt x="8" y="17"/>
                    <a:pt x="8" y="11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"/>
                    <a:pt x="0" y="17"/>
                    <a:pt x="0" y="24"/>
                  </a:cubicBezTo>
                  <a:cubicBezTo>
                    <a:pt x="0" y="26"/>
                    <a:pt x="2" y="28"/>
                    <a:pt x="4" y="28"/>
                  </a:cubicBezTo>
                  <a:cubicBezTo>
                    <a:pt x="6" y="28"/>
                    <a:pt x="8" y="26"/>
                    <a:pt x="8" y="24"/>
                  </a:cubicBezTo>
                </a:path>
              </a:pathLst>
            </a:cu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30" name="Freeform 1301">
              <a:extLst>
                <a:ext uri="{FF2B5EF4-FFF2-40B4-BE49-F238E27FC236}">
                  <a16:creationId xmlns:a16="http://schemas.microsoft.com/office/drawing/2014/main" id="{F37357FA-B3C3-454D-BE29-D53E45226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641"/>
              <a:ext cx="17" cy="134"/>
            </a:xfrm>
            <a:custGeom>
              <a:avLst/>
              <a:gdLst>
                <a:gd name="T0" fmla="*/ 77 w 8"/>
                <a:gd name="T1" fmla="*/ 604 h 61"/>
                <a:gd name="T2" fmla="*/ 77 w 8"/>
                <a:gd name="T3" fmla="*/ 44 h 61"/>
                <a:gd name="T4" fmla="*/ 40 w 8"/>
                <a:gd name="T5" fmla="*/ 0 h 61"/>
                <a:gd name="T6" fmla="*/ 0 w 8"/>
                <a:gd name="T7" fmla="*/ 44 h 61"/>
                <a:gd name="T8" fmla="*/ 0 w 8"/>
                <a:gd name="T9" fmla="*/ 604 h 61"/>
                <a:gd name="T10" fmla="*/ 40 w 8"/>
                <a:gd name="T11" fmla="*/ 646 h 61"/>
                <a:gd name="T12" fmla="*/ 77 w 8"/>
                <a:gd name="T13" fmla="*/ 604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61">
                  <a:moveTo>
                    <a:pt x="8" y="57"/>
                  </a:moveTo>
                  <a:cubicBezTo>
                    <a:pt x="8" y="42"/>
                    <a:pt x="8" y="21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1"/>
                    <a:pt x="0" y="42"/>
                    <a:pt x="0" y="57"/>
                  </a:cubicBezTo>
                  <a:cubicBezTo>
                    <a:pt x="0" y="60"/>
                    <a:pt x="2" y="61"/>
                    <a:pt x="4" y="61"/>
                  </a:cubicBezTo>
                  <a:cubicBezTo>
                    <a:pt x="7" y="61"/>
                    <a:pt x="8" y="60"/>
                    <a:pt x="8" y="57"/>
                  </a:cubicBezTo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31" name="Freeform 1302">
              <a:extLst>
                <a:ext uri="{FF2B5EF4-FFF2-40B4-BE49-F238E27FC236}">
                  <a16:creationId xmlns:a16="http://schemas.microsoft.com/office/drawing/2014/main" id="{21CC798D-2B51-49B6-A512-13F4D5998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" y="2821"/>
              <a:ext cx="17" cy="280"/>
            </a:xfrm>
            <a:custGeom>
              <a:avLst/>
              <a:gdLst>
                <a:gd name="T0" fmla="*/ 77 w 8"/>
                <a:gd name="T1" fmla="*/ 1306 h 128"/>
                <a:gd name="T2" fmla="*/ 77 w 8"/>
                <a:gd name="T3" fmla="*/ 689 h 128"/>
                <a:gd name="T4" fmla="*/ 77 w 8"/>
                <a:gd name="T5" fmla="*/ 44 h 128"/>
                <a:gd name="T6" fmla="*/ 40 w 8"/>
                <a:gd name="T7" fmla="*/ 0 h 128"/>
                <a:gd name="T8" fmla="*/ 0 w 8"/>
                <a:gd name="T9" fmla="*/ 44 h 128"/>
                <a:gd name="T10" fmla="*/ 0 w 8"/>
                <a:gd name="T11" fmla="*/ 689 h 128"/>
                <a:gd name="T12" fmla="*/ 0 w 8"/>
                <a:gd name="T13" fmla="*/ 1297 h 128"/>
                <a:gd name="T14" fmla="*/ 40 w 8"/>
                <a:gd name="T15" fmla="*/ 1341 h 128"/>
                <a:gd name="T16" fmla="*/ 77 w 8"/>
                <a:gd name="T17" fmla="*/ 1306 h 1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28">
                  <a:moveTo>
                    <a:pt x="8" y="125"/>
                  </a:moveTo>
                  <a:cubicBezTo>
                    <a:pt x="8" y="108"/>
                    <a:pt x="8" y="89"/>
                    <a:pt x="8" y="66"/>
                  </a:cubicBezTo>
                  <a:cubicBezTo>
                    <a:pt x="8" y="49"/>
                    <a:pt x="8" y="27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7"/>
                    <a:pt x="0" y="49"/>
                    <a:pt x="0" y="66"/>
                  </a:cubicBezTo>
                  <a:cubicBezTo>
                    <a:pt x="0" y="89"/>
                    <a:pt x="0" y="108"/>
                    <a:pt x="0" y="124"/>
                  </a:cubicBezTo>
                  <a:cubicBezTo>
                    <a:pt x="0" y="126"/>
                    <a:pt x="1" y="128"/>
                    <a:pt x="4" y="128"/>
                  </a:cubicBezTo>
                  <a:cubicBezTo>
                    <a:pt x="6" y="128"/>
                    <a:pt x="8" y="127"/>
                    <a:pt x="8" y="125"/>
                  </a:cubicBezTo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32" name="Freeform 1303">
              <a:extLst>
                <a:ext uri="{FF2B5EF4-FFF2-40B4-BE49-F238E27FC236}">
                  <a16:creationId xmlns:a16="http://schemas.microsoft.com/office/drawing/2014/main" id="{994E29F8-6518-4382-8110-3C39B8CA9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3131"/>
              <a:ext cx="238" cy="637"/>
            </a:xfrm>
            <a:custGeom>
              <a:avLst/>
              <a:gdLst>
                <a:gd name="T0" fmla="*/ 68 w 116"/>
                <a:gd name="T1" fmla="*/ 3010 h 291"/>
                <a:gd name="T2" fmla="*/ 277 w 116"/>
                <a:gd name="T3" fmla="*/ 2152 h 291"/>
                <a:gd name="T4" fmla="*/ 681 w 116"/>
                <a:gd name="T5" fmla="*/ 1165 h 291"/>
                <a:gd name="T6" fmla="*/ 905 w 116"/>
                <a:gd name="T7" fmla="*/ 628 h 291"/>
                <a:gd name="T8" fmla="*/ 993 w 116"/>
                <a:gd name="T9" fmla="*/ 53 h 291"/>
                <a:gd name="T10" fmla="*/ 968 w 116"/>
                <a:gd name="T11" fmla="*/ 0 h 291"/>
                <a:gd name="T12" fmla="*/ 934 w 116"/>
                <a:gd name="T13" fmla="*/ 44 h 291"/>
                <a:gd name="T14" fmla="*/ 837 w 116"/>
                <a:gd name="T15" fmla="*/ 609 h 291"/>
                <a:gd name="T16" fmla="*/ 624 w 116"/>
                <a:gd name="T17" fmla="*/ 1112 h 291"/>
                <a:gd name="T18" fmla="*/ 207 w 116"/>
                <a:gd name="T19" fmla="*/ 2119 h 291"/>
                <a:gd name="T20" fmla="*/ 0 w 116"/>
                <a:gd name="T21" fmla="*/ 3010 h 291"/>
                <a:gd name="T22" fmla="*/ 33 w 116"/>
                <a:gd name="T23" fmla="*/ 3051 h 291"/>
                <a:gd name="T24" fmla="*/ 68 w 116"/>
                <a:gd name="T25" fmla="*/ 3010 h 29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6" h="291">
                  <a:moveTo>
                    <a:pt x="8" y="287"/>
                  </a:moveTo>
                  <a:cubicBezTo>
                    <a:pt x="10" y="269"/>
                    <a:pt x="19" y="238"/>
                    <a:pt x="32" y="205"/>
                  </a:cubicBezTo>
                  <a:cubicBezTo>
                    <a:pt x="44" y="172"/>
                    <a:pt x="61" y="137"/>
                    <a:pt x="79" y="111"/>
                  </a:cubicBezTo>
                  <a:cubicBezTo>
                    <a:pt x="91" y="92"/>
                    <a:pt x="99" y="77"/>
                    <a:pt x="105" y="60"/>
                  </a:cubicBezTo>
                  <a:cubicBezTo>
                    <a:pt x="111" y="44"/>
                    <a:pt x="114" y="27"/>
                    <a:pt x="115" y="5"/>
                  </a:cubicBezTo>
                  <a:cubicBezTo>
                    <a:pt x="116" y="3"/>
                    <a:pt x="114" y="1"/>
                    <a:pt x="112" y="0"/>
                  </a:cubicBezTo>
                  <a:cubicBezTo>
                    <a:pt x="110" y="0"/>
                    <a:pt x="108" y="2"/>
                    <a:pt x="108" y="4"/>
                  </a:cubicBezTo>
                  <a:cubicBezTo>
                    <a:pt x="106" y="26"/>
                    <a:pt x="103" y="42"/>
                    <a:pt x="97" y="58"/>
                  </a:cubicBezTo>
                  <a:cubicBezTo>
                    <a:pt x="92" y="73"/>
                    <a:pt x="84" y="88"/>
                    <a:pt x="72" y="106"/>
                  </a:cubicBezTo>
                  <a:cubicBezTo>
                    <a:pt x="54" y="134"/>
                    <a:pt x="37" y="169"/>
                    <a:pt x="24" y="202"/>
                  </a:cubicBezTo>
                  <a:cubicBezTo>
                    <a:pt x="11" y="236"/>
                    <a:pt x="2" y="267"/>
                    <a:pt x="0" y="287"/>
                  </a:cubicBezTo>
                  <a:cubicBezTo>
                    <a:pt x="0" y="289"/>
                    <a:pt x="2" y="291"/>
                    <a:pt x="4" y="291"/>
                  </a:cubicBezTo>
                  <a:cubicBezTo>
                    <a:pt x="6" y="291"/>
                    <a:pt x="8" y="290"/>
                    <a:pt x="8" y="287"/>
                  </a:cubicBezTo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33" name="Oval 1304">
              <a:extLst>
                <a:ext uri="{FF2B5EF4-FFF2-40B4-BE49-F238E27FC236}">
                  <a16:creationId xmlns:a16="http://schemas.microsoft.com/office/drawing/2014/main" id="{15D81BF9-8FED-4D99-AF31-279687E0C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2" y="2792"/>
              <a:ext cx="37" cy="37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234" name="Oval 1305">
              <a:extLst>
                <a:ext uri="{FF2B5EF4-FFF2-40B4-BE49-F238E27FC236}">
                  <a16:creationId xmlns:a16="http://schemas.microsoft.com/office/drawing/2014/main" id="{5C6DAA9A-C128-4671-A19F-2E26A8855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8" y="2799"/>
              <a:ext cx="25" cy="22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235" name="Oval 1306">
              <a:extLst>
                <a:ext uri="{FF2B5EF4-FFF2-40B4-BE49-F238E27FC236}">
                  <a16:creationId xmlns:a16="http://schemas.microsoft.com/office/drawing/2014/main" id="{2FE98253-04C8-45D7-BCF8-7EAA0ED28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0" y="2606"/>
              <a:ext cx="21" cy="20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236" name="Oval 1307">
              <a:extLst>
                <a:ext uri="{FF2B5EF4-FFF2-40B4-BE49-F238E27FC236}">
                  <a16:creationId xmlns:a16="http://schemas.microsoft.com/office/drawing/2014/main" id="{9446C5F9-D643-476A-9D99-0639B91DA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6" y="2611"/>
              <a:ext cx="9" cy="9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237" name="Freeform 1308">
              <a:extLst>
                <a:ext uri="{FF2B5EF4-FFF2-40B4-BE49-F238E27FC236}">
                  <a16:creationId xmlns:a16="http://schemas.microsoft.com/office/drawing/2014/main" id="{5FC06423-C7C8-444A-9433-63CC272B8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3101"/>
              <a:ext cx="43" cy="46"/>
            </a:xfrm>
            <a:custGeom>
              <a:avLst/>
              <a:gdLst>
                <a:gd name="T0" fmla="*/ 51 w 21"/>
                <a:gd name="T1" fmla="*/ 158 h 21"/>
                <a:gd name="T2" fmla="*/ 121 w 21"/>
                <a:gd name="T3" fmla="*/ 85 h 21"/>
                <a:gd name="T4" fmla="*/ 180 w 21"/>
                <a:gd name="T5" fmla="*/ 116 h 21"/>
                <a:gd name="T6" fmla="*/ 113 w 21"/>
                <a:gd name="T7" fmla="*/ 9 h 21"/>
                <a:gd name="T8" fmla="*/ 68 w 21"/>
                <a:gd name="T9" fmla="*/ 0 h 21"/>
                <a:gd name="T10" fmla="*/ 0 w 21"/>
                <a:gd name="T11" fmla="*/ 72 h 21"/>
                <a:gd name="T12" fmla="*/ 76 w 21"/>
                <a:gd name="T13" fmla="*/ 221 h 21"/>
                <a:gd name="T14" fmla="*/ 76 w 21"/>
                <a:gd name="T15" fmla="*/ 221 h 21"/>
                <a:gd name="T16" fmla="*/ 51 w 21"/>
                <a:gd name="T17" fmla="*/ 158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1">
                  <a:moveTo>
                    <a:pt x="6" y="15"/>
                  </a:moveTo>
                  <a:cubicBezTo>
                    <a:pt x="6" y="11"/>
                    <a:pt x="9" y="8"/>
                    <a:pt x="14" y="8"/>
                  </a:cubicBezTo>
                  <a:cubicBezTo>
                    <a:pt x="17" y="8"/>
                    <a:pt x="19" y="9"/>
                    <a:pt x="21" y="11"/>
                  </a:cubicBezTo>
                  <a:cubicBezTo>
                    <a:pt x="19" y="8"/>
                    <a:pt x="16" y="3"/>
                    <a:pt x="13" y="1"/>
                  </a:cubicBezTo>
                  <a:cubicBezTo>
                    <a:pt x="12" y="0"/>
                    <a:pt x="10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13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7" y="19"/>
                    <a:pt x="6" y="17"/>
                    <a:pt x="6" y="15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38" name="Oval 1309">
              <a:extLst>
                <a:ext uri="{FF2B5EF4-FFF2-40B4-BE49-F238E27FC236}">
                  <a16:creationId xmlns:a16="http://schemas.microsoft.com/office/drawing/2014/main" id="{FB235409-3900-491B-AEE2-9143B4F0D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6" y="3044"/>
              <a:ext cx="21" cy="19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239" name="Oval 1310">
              <a:extLst>
                <a:ext uri="{FF2B5EF4-FFF2-40B4-BE49-F238E27FC236}">
                  <a16:creationId xmlns:a16="http://schemas.microsoft.com/office/drawing/2014/main" id="{CA865325-B1EE-4451-8EF9-8270C74F5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3" y="3050"/>
              <a:ext cx="8" cy="9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240" name="Oval 1311">
              <a:extLst>
                <a:ext uri="{FF2B5EF4-FFF2-40B4-BE49-F238E27FC236}">
                  <a16:creationId xmlns:a16="http://schemas.microsoft.com/office/drawing/2014/main" id="{6B982116-CD8A-47AB-ACD8-49EE88FA8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4" y="2991"/>
              <a:ext cx="21" cy="20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241" name="Oval 1312">
              <a:extLst>
                <a:ext uri="{FF2B5EF4-FFF2-40B4-BE49-F238E27FC236}">
                  <a16:creationId xmlns:a16="http://schemas.microsoft.com/office/drawing/2014/main" id="{E2088E6E-E625-4037-853F-5F9A046AE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" y="2998"/>
              <a:ext cx="10" cy="9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242" name="Freeform 1313">
              <a:extLst>
                <a:ext uri="{FF2B5EF4-FFF2-40B4-BE49-F238E27FC236}">
                  <a16:creationId xmlns:a16="http://schemas.microsoft.com/office/drawing/2014/main" id="{F1F46AFD-38C2-4128-8C69-D547BF677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1260"/>
              <a:ext cx="357" cy="360"/>
            </a:xfrm>
            <a:custGeom>
              <a:avLst/>
              <a:gdLst>
                <a:gd name="T0" fmla="*/ 1338 w 174"/>
                <a:gd name="T1" fmla="*/ 1713 h 165"/>
                <a:gd name="T2" fmla="*/ 1502 w 174"/>
                <a:gd name="T3" fmla="*/ 1608 h 165"/>
                <a:gd name="T4" fmla="*/ 1356 w 174"/>
                <a:gd name="T5" fmla="*/ 1213 h 165"/>
                <a:gd name="T6" fmla="*/ 1184 w 174"/>
                <a:gd name="T7" fmla="*/ 0 h 165"/>
                <a:gd name="T8" fmla="*/ 1053 w 174"/>
                <a:gd name="T9" fmla="*/ 52 h 165"/>
                <a:gd name="T10" fmla="*/ 1200 w 174"/>
                <a:gd name="T11" fmla="*/ 995 h 165"/>
                <a:gd name="T12" fmla="*/ 1165 w 174"/>
                <a:gd name="T13" fmla="*/ 1028 h 165"/>
                <a:gd name="T14" fmla="*/ 1061 w 174"/>
                <a:gd name="T15" fmla="*/ 958 h 165"/>
                <a:gd name="T16" fmla="*/ 1020 w 174"/>
                <a:gd name="T17" fmla="*/ 881 h 165"/>
                <a:gd name="T18" fmla="*/ 977 w 174"/>
                <a:gd name="T19" fmla="*/ 696 h 165"/>
                <a:gd name="T20" fmla="*/ 880 w 174"/>
                <a:gd name="T21" fmla="*/ 696 h 165"/>
                <a:gd name="T22" fmla="*/ 905 w 174"/>
                <a:gd name="T23" fmla="*/ 833 h 165"/>
                <a:gd name="T24" fmla="*/ 872 w 174"/>
                <a:gd name="T25" fmla="*/ 871 h 165"/>
                <a:gd name="T26" fmla="*/ 829 w 174"/>
                <a:gd name="T27" fmla="*/ 862 h 165"/>
                <a:gd name="T28" fmla="*/ 788 w 174"/>
                <a:gd name="T29" fmla="*/ 809 h 165"/>
                <a:gd name="T30" fmla="*/ 780 w 174"/>
                <a:gd name="T31" fmla="*/ 718 h 165"/>
                <a:gd name="T32" fmla="*/ 673 w 174"/>
                <a:gd name="T33" fmla="*/ 705 h 165"/>
                <a:gd name="T34" fmla="*/ 689 w 174"/>
                <a:gd name="T35" fmla="*/ 833 h 165"/>
                <a:gd name="T36" fmla="*/ 665 w 174"/>
                <a:gd name="T37" fmla="*/ 871 h 165"/>
                <a:gd name="T38" fmla="*/ 0 w 174"/>
                <a:gd name="T39" fmla="*/ 1370 h 165"/>
                <a:gd name="T40" fmla="*/ 16 w 174"/>
                <a:gd name="T41" fmla="*/ 1660 h 165"/>
                <a:gd name="T42" fmla="*/ 732 w 174"/>
                <a:gd name="T43" fmla="*/ 1047 h 165"/>
                <a:gd name="T44" fmla="*/ 1330 w 174"/>
                <a:gd name="T45" fmla="*/ 1704 h 165"/>
                <a:gd name="T46" fmla="*/ 1338 w 174"/>
                <a:gd name="T47" fmla="*/ 1713 h 16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4" h="165">
                  <a:moveTo>
                    <a:pt x="155" y="165"/>
                  </a:moveTo>
                  <a:cubicBezTo>
                    <a:pt x="160" y="161"/>
                    <a:pt x="167" y="158"/>
                    <a:pt x="174" y="155"/>
                  </a:cubicBezTo>
                  <a:cubicBezTo>
                    <a:pt x="172" y="149"/>
                    <a:pt x="162" y="137"/>
                    <a:pt x="157" y="117"/>
                  </a:cubicBezTo>
                  <a:cubicBezTo>
                    <a:pt x="148" y="80"/>
                    <a:pt x="142" y="19"/>
                    <a:pt x="137" y="0"/>
                  </a:cubicBezTo>
                  <a:cubicBezTo>
                    <a:pt x="122" y="5"/>
                    <a:pt x="122" y="5"/>
                    <a:pt x="122" y="5"/>
                  </a:cubicBezTo>
                  <a:cubicBezTo>
                    <a:pt x="128" y="28"/>
                    <a:pt x="137" y="75"/>
                    <a:pt x="139" y="96"/>
                  </a:cubicBezTo>
                  <a:cubicBezTo>
                    <a:pt x="139" y="99"/>
                    <a:pt x="139" y="101"/>
                    <a:pt x="135" y="99"/>
                  </a:cubicBezTo>
                  <a:cubicBezTo>
                    <a:pt x="132" y="97"/>
                    <a:pt x="128" y="94"/>
                    <a:pt x="123" y="92"/>
                  </a:cubicBezTo>
                  <a:cubicBezTo>
                    <a:pt x="122" y="91"/>
                    <a:pt x="119" y="88"/>
                    <a:pt x="118" y="85"/>
                  </a:cubicBezTo>
                  <a:cubicBezTo>
                    <a:pt x="115" y="78"/>
                    <a:pt x="114" y="70"/>
                    <a:pt x="113" y="67"/>
                  </a:cubicBezTo>
                  <a:cubicBezTo>
                    <a:pt x="102" y="67"/>
                    <a:pt x="102" y="67"/>
                    <a:pt x="102" y="67"/>
                  </a:cubicBezTo>
                  <a:cubicBezTo>
                    <a:pt x="103" y="71"/>
                    <a:pt x="104" y="75"/>
                    <a:pt x="105" y="80"/>
                  </a:cubicBezTo>
                  <a:cubicBezTo>
                    <a:pt x="105" y="81"/>
                    <a:pt x="105" y="84"/>
                    <a:pt x="101" y="84"/>
                  </a:cubicBezTo>
                  <a:cubicBezTo>
                    <a:pt x="99" y="84"/>
                    <a:pt x="98" y="83"/>
                    <a:pt x="96" y="83"/>
                  </a:cubicBezTo>
                  <a:cubicBezTo>
                    <a:pt x="94" y="83"/>
                    <a:pt x="91" y="83"/>
                    <a:pt x="91" y="78"/>
                  </a:cubicBezTo>
                  <a:cubicBezTo>
                    <a:pt x="90" y="75"/>
                    <a:pt x="90" y="71"/>
                    <a:pt x="90" y="69"/>
                  </a:cubicBezTo>
                  <a:cubicBezTo>
                    <a:pt x="78" y="68"/>
                    <a:pt x="78" y="68"/>
                    <a:pt x="78" y="68"/>
                  </a:cubicBezTo>
                  <a:cubicBezTo>
                    <a:pt x="79" y="71"/>
                    <a:pt x="80" y="76"/>
                    <a:pt x="80" y="80"/>
                  </a:cubicBezTo>
                  <a:cubicBezTo>
                    <a:pt x="80" y="83"/>
                    <a:pt x="78" y="84"/>
                    <a:pt x="77" y="84"/>
                  </a:cubicBezTo>
                  <a:cubicBezTo>
                    <a:pt x="46" y="88"/>
                    <a:pt x="22" y="103"/>
                    <a:pt x="0" y="132"/>
                  </a:cubicBezTo>
                  <a:cubicBezTo>
                    <a:pt x="2" y="160"/>
                    <a:pt x="2" y="160"/>
                    <a:pt x="2" y="160"/>
                  </a:cubicBezTo>
                  <a:cubicBezTo>
                    <a:pt x="18" y="129"/>
                    <a:pt x="50" y="106"/>
                    <a:pt x="85" y="101"/>
                  </a:cubicBezTo>
                  <a:cubicBezTo>
                    <a:pt x="119" y="97"/>
                    <a:pt x="149" y="142"/>
                    <a:pt x="154" y="164"/>
                  </a:cubicBezTo>
                  <a:lnTo>
                    <a:pt x="155" y="165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43" name="Freeform 1314">
              <a:extLst>
                <a:ext uri="{FF2B5EF4-FFF2-40B4-BE49-F238E27FC236}">
                  <a16:creationId xmlns:a16="http://schemas.microsoft.com/office/drawing/2014/main" id="{8C83B161-E619-4964-9C50-80E447F79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1275"/>
              <a:ext cx="82" cy="308"/>
            </a:xfrm>
            <a:custGeom>
              <a:avLst/>
              <a:gdLst>
                <a:gd name="T0" fmla="*/ 156 w 40"/>
                <a:gd name="T1" fmla="*/ 1426 h 141"/>
                <a:gd name="T2" fmla="*/ 344 w 40"/>
                <a:gd name="T3" fmla="*/ 61 h 141"/>
                <a:gd name="T4" fmla="*/ 215 w 40"/>
                <a:gd name="T5" fmla="*/ 0 h 141"/>
                <a:gd name="T6" fmla="*/ 0 w 40"/>
                <a:gd name="T7" fmla="*/ 1470 h 141"/>
                <a:gd name="T8" fmla="*/ 156 w 40"/>
                <a:gd name="T9" fmla="*/ 1426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1">
                  <a:moveTo>
                    <a:pt x="18" y="137"/>
                  </a:moveTo>
                  <a:cubicBezTo>
                    <a:pt x="24" y="111"/>
                    <a:pt x="37" y="17"/>
                    <a:pt x="40" y="6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9" y="27"/>
                    <a:pt x="5" y="119"/>
                    <a:pt x="0" y="141"/>
                  </a:cubicBezTo>
                  <a:cubicBezTo>
                    <a:pt x="7" y="139"/>
                    <a:pt x="13" y="138"/>
                    <a:pt x="18" y="137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44" name="Freeform 1315">
              <a:extLst>
                <a:ext uri="{FF2B5EF4-FFF2-40B4-BE49-F238E27FC236}">
                  <a16:creationId xmlns:a16="http://schemas.microsoft.com/office/drawing/2014/main" id="{89EAD73C-4105-40A6-AF29-9E1AAA250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406"/>
              <a:ext cx="318" cy="214"/>
            </a:xfrm>
            <a:custGeom>
              <a:avLst/>
              <a:gdLst>
                <a:gd name="T0" fmla="*/ 665 w 155"/>
                <a:gd name="T1" fmla="*/ 186 h 98"/>
                <a:gd name="T2" fmla="*/ 640 w 155"/>
                <a:gd name="T3" fmla="*/ 157 h 98"/>
                <a:gd name="T4" fmla="*/ 648 w 155"/>
                <a:gd name="T5" fmla="*/ 20 h 98"/>
                <a:gd name="T6" fmla="*/ 568 w 155"/>
                <a:gd name="T7" fmla="*/ 20 h 98"/>
                <a:gd name="T8" fmla="*/ 552 w 155"/>
                <a:gd name="T9" fmla="*/ 157 h 98"/>
                <a:gd name="T10" fmla="*/ 525 w 155"/>
                <a:gd name="T11" fmla="*/ 197 h 98"/>
                <a:gd name="T12" fmla="*/ 460 w 155"/>
                <a:gd name="T13" fmla="*/ 210 h 98"/>
                <a:gd name="T14" fmla="*/ 441 w 155"/>
                <a:gd name="T15" fmla="*/ 177 h 98"/>
                <a:gd name="T16" fmla="*/ 484 w 155"/>
                <a:gd name="T17" fmla="*/ 0 h 98"/>
                <a:gd name="T18" fmla="*/ 388 w 155"/>
                <a:gd name="T19" fmla="*/ 0 h 98"/>
                <a:gd name="T20" fmla="*/ 336 w 155"/>
                <a:gd name="T21" fmla="*/ 218 h 98"/>
                <a:gd name="T22" fmla="*/ 295 w 155"/>
                <a:gd name="T23" fmla="*/ 301 h 98"/>
                <a:gd name="T24" fmla="*/ 0 w 155"/>
                <a:gd name="T25" fmla="*/ 790 h 98"/>
                <a:gd name="T26" fmla="*/ 59 w 155"/>
                <a:gd name="T27" fmla="*/ 782 h 98"/>
                <a:gd name="T28" fmla="*/ 113 w 155"/>
                <a:gd name="T29" fmla="*/ 897 h 98"/>
                <a:gd name="T30" fmla="*/ 665 w 155"/>
                <a:gd name="T31" fmla="*/ 378 h 98"/>
                <a:gd name="T32" fmla="*/ 1313 w 155"/>
                <a:gd name="T33" fmla="*/ 1020 h 98"/>
                <a:gd name="T34" fmla="*/ 1338 w 155"/>
                <a:gd name="T35" fmla="*/ 677 h 98"/>
                <a:gd name="T36" fmla="*/ 665 w 155"/>
                <a:gd name="T37" fmla="*/ 186 h 9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5" h="98">
                  <a:moveTo>
                    <a:pt x="77" y="18"/>
                  </a:moveTo>
                  <a:cubicBezTo>
                    <a:pt x="76" y="18"/>
                    <a:pt x="74" y="17"/>
                    <a:pt x="74" y="15"/>
                  </a:cubicBezTo>
                  <a:cubicBezTo>
                    <a:pt x="74" y="11"/>
                    <a:pt x="74" y="6"/>
                    <a:pt x="75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5"/>
                    <a:pt x="65" y="11"/>
                    <a:pt x="64" y="15"/>
                  </a:cubicBezTo>
                  <a:cubicBezTo>
                    <a:pt x="63" y="18"/>
                    <a:pt x="61" y="19"/>
                    <a:pt x="61" y="19"/>
                  </a:cubicBezTo>
                  <a:cubicBezTo>
                    <a:pt x="58" y="19"/>
                    <a:pt x="56" y="20"/>
                    <a:pt x="53" y="20"/>
                  </a:cubicBezTo>
                  <a:cubicBezTo>
                    <a:pt x="52" y="20"/>
                    <a:pt x="51" y="20"/>
                    <a:pt x="51" y="17"/>
                  </a:cubicBezTo>
                  <a:cubicBezTo>
                    <a:pt x="52" y="11"/>
                    <a:pt x="54" y="4"/>
                    <a:pt x="56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3" y="4"/>
                    <a:pt x="41" y="14"/>
                    <a:pt x="39" y="21"/>
                  </a:cubicBezTo>
                  <a:cubicBezTo>
                    <a:pt x="38" y="25"/>
                    <a:pt x="35" y="28"/>
                    <a:pt x="34" y="29"/>
                  </a:cubicBezTo>
                  <a:cubicBezTo>
                    <a:pt x="16" y="41"/>
                    <a:pt x="4" y="66"/>
                    <a:pt x="0" y="76"/>
                  </a:cubicBezTo>
                  <a:cubicBezTo>
                    <a:pt x="3" y="76"/>
                    <a:pt x="6" y="75"/>
                    <a:pt x="7" y="75"/>
                  </a:cubicBezTo>
                  <a:cubicBezTo>
                    <a:pt x="10" y="75"/>
                    <a:pt x="12" y="80"/>
                    <a:pt x="13" y="86"/>
                  </a:cubicBezTo>
                  <a:cubicBezTo>
                    <a:pt x="23" y="65"/>
                    <a:pt x="48" y="33"/>
                    <a:pt x="77" y="36"/>
                  </a:cubicBezTo>
                  <a:cubicBezTo>
                    <a:pt x="119" y="41"/>
                    <a:pt x="137" y="66"/>
                    <a:pt x="152" y="98"/>
                  </a:cubicBezTo>
                  <a:cubicBezTo>
                    <a:pt x="155" y="65"/>
                    <a:pt x="155" y="65"/>
                    <a:pt x="155" y="65"/>
                  </a:cubicBezTo>
                  <a:cubicBezTo>
                    <a:pt x="133" y="35"/>
                    <a:pt x="109" y="21"/>
                    <a:pt x="77" y="1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45" name="Freeform 1316">
              <a:extLst>
                <a:ext uri="{FF2B5EF4-FFF2-40B4-BE49-F238E27FC236}">
                  <a16:creationId xmlns:a16="http://schemas.microsoft.com/office/drawing/2014/main" id="{52B4E034-4BA7-4E9C-B0AB-C16CF79C3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2265"/>
              <a:ext cx="9" cy="337"/>
            </a:xfrm>
            <a:custGeom>
              <a:avLst/>
              <a:gdLst>
                <a:gd name="T0" fmla="*/ 0 w 4"/>
                <a:gd name="T1" fmla="*/ 0 h 154"/>
                <a:gd name="T2" fmla="*/ 0 w 4"/>
                <a:gd name="T3" fmla="*/ 1613 h 1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4">
                  <a:moveTo>
                    <a:pt x="0" y="0"/>
                  </a:moveTo>
                  <a:cubicBezTo>
                    <a:pt x="3" y="13"/>
                    <a:pt x="4" y="125"/>
                    <a:pt x="0" y="1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46" name="Freeform 1317">
              <a:extLst>
                <a:ext uri="{FF2B5EF4-FFF2-40B4-BE49-F238E27FC236}">
                  <a16:creationId xmlns:a16="http://schemas.microsoft.com/office/drawing/2014/main" id="{3C39B4DE-A663-44AD-A6EB-C47652062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3387"/>
              <a:ext cx="107" cy="256"/>
            </a:xfrm>
            <a:custGeom>
              <a:avLst/>
              <a:gdLst>
                <a:gd name="T0" fmla="*/ 453 w 52"/>
                <a:gd name="T1" fmla="*/ 0 h 117"/>
                <a:gd name="T2" fmla="*/ 0 w 52"/>
                <a:gd name="T3" fmla="*/ 1225 h 117"/>
                <a:gd name="T4" fmla="*/ 453 w 52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117">
                  <a:moveTo>
                    <a:pt x="52" y="0"/>
                  </a:moveTo>
                  <a:cubicBezTo>
                    <a:pt x="22" y="41"/>
                    <a:pt x="6" y="94"/>
                    <a:pt x="0" y="117"/>
                  </a:cubicBezTo>
                  <a:cubicBezTo>
                    <a:pt x="4" y="105"/>
                    <a:pt x="34" y="23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47" name="Freeform 1318">
              <a:extLst>
                <a:ext uri="{FF2B5EF4-FFF2-40B4-BE49-F238E27FC236}">
                  <a16:creationId xmlns:a16="http://schemas.microsoft.com/office/drawing/2014/main" id="{27529AE0-5608-4B79-A4AC-58C70F1D4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3376"/>
              <a:ext cx="148" cy="304"/>
            </a:xfrm>
            <a:custGeom>
              <a:avLst/>
              <a:gdLst>
                <a:gd name="T0" fmla="*/ 0 w 72"/>
                <a:gd name="T1" fmla="*/ 0 h 139"/>
                <a:gd name="T2" fmla="*/ 625 w 72"/>
                <a:gd name="T3" fmla="*/ 1454 h 139"/>
                <a:gd name="T4" fmla="*/ 0 w 72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39">
                  <a:moveTo>
                    <a:pt x="0" y="0"/>
                  </a:moveTo>
                  <a:cubicBezTo>
                    <a:pt x="15" y="18"/>
                    <a:pt x="56" y="74"/>
                    <a:pt x="72" y="139"/>
                  </a:cubicBezTo>
                  <a:cubicBezTo>
                    <a:pt x="70" y="113"/>
                    <a:pt x="42" y="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48" name="Freeform 1319">
              <a:extLst>
                <a:ext uri="{FF2B5EF4-FFF2-40B4-BE49-F238E27FC236}">
                  <a16:creationId xmlns:a16="http://schemas.microsoft.com/office/drawing/2014/main" id="{522BFF2E-B11A-49F6-BF08-CA33D88D0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679"/>
              <a:ext cx="67" cy="157"/>
            </a:xfrm>
            <a:custGeom>
              <a:avLst/>
              <a:gdLst>
                <a:gd name="T0" fmla="*/ 0 w 33"/>
                <a:gd name="T1" fmla="*/ 746 h 72"/>
                <a:gd name="T2" fmla="*/ 236 w 33"/>
                <a:gd name="T3" fmla="*/ 414 h 72"/>
                <a:gd name="T4" fmla="*/ 252 w 33"/>
                <a:gd name="T5" fmla="*/ 0 h 72"/>
                <a:gd name="T6" fmla="*/ 236 w 33"/>
                <a:gd name="T7" fmla="*/ 552 h 72"/>
                <a:gd name="T8" fmla="*/ 0 w 33"/>
                <a:gd name="T9" fmla="*/ 746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2">
                  <a:moveTo>
                    <a:pt x="0" y="72"/>
                  </a:moveTo>
                  <a:cubicBezTo>
                    <a:pt x="14" y="65"/>
                    <a:pt x="27" y="57"/>
                    <a:pt x="28" y="40"/>
                  </a:cubicBezTo>
                  <a:cubicBezTo>
                    <a:pt x="30" y="22"/>
                    <a:pt x="30" y="0"/>
                    <a:pt x="30" y="0"/>
                  </a:cubicBezTo>
                  <a:cubicBezTo>
                    <a:pt x="31" y="18"/>
                    <a:pt x="33" y="39"/>
                    <a:pt x="28" y="53"/>
                  </a:cubicBezTo>
                  <a:cubicBezTo>
                    <a:pt x="24" y="63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49" name="Freeform 1320">
              <a:extLst>
                <a:ext uri="{FF2B5EF4-FFF2-40B4-BE49-F238E27FC236}">
                  <a16:creationId xmlns:a16="http://schemas.microsoft.com/office/drawing/2014/main" id="{2E86C36E-E8BC-4726-B335-42531B017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631"/>
              <a:ext cx="80" cy="24"/>
            </a:xfrm>
            <a:custGeom>
              <a:avLst/>
              <a:gdLst>
                <a:gd name="T0" fmla="*/ 336 w 39"/>
                <a:gd name="T1" fmla="*/ 0 h 11"/>
                <a:gd name="T2" fmla="*/ 232 w 39"/>
                <a:gd name="T3" fmla="*/ 72 h 11"/>
                <a:gd name="T4" fmla="*/ 0 w 39"/>
                <a:gd name="T5" fmla="*/ 61 h 11"/>
                <a:gd name="T6" fmla="*/ 336 w 3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1">
                  <a:moveTo>
                    <a:pt x="39" y="0"/>
                  </a:moveTo>
                  <a:cubicBezTo>
                    <a:pt x="35" y="3"/>
                    <a:pt x="32" y="6"/>
                    <a:pt x="27" y="7"/>
                  </a:cubicBezTo>
                  <a:cubicBezTo>
                    <a:pt x="17" y="9"/>
                    <a:pt x="4" y="8"/>
                    <a:pt x="0" y="6"/>
                  </a:cubicBezTo>
                  <a:cubicBezTo>
                    <a:pt x="12" y="11"/>
                    <a:pt x="32" y="11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0" name="Freeform 1321">
              <a:extLst>
                <a:ext uri="{FF2B5EF4-FFF2-40B4-BE49-F238E27FC236}">
                  <a16:creationId xmlns:a16="http://schemas.microsoft.com/office/drawing/2014/main" id="{163408D5-AFDE-4177-A6FE-36B5382DF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122"/>
              <a:ext cx="45" cy="46"/>
            </a:xfrm>
            <a:custGeom>
              <a:avLst/>
              <a:gdLst>
                <a:gd name="T0" fmla="*/ 0 w 22"/>
                <a:gd name="T1" fmla="*/ 134 h 21"/>
                <a:gd name="T2" fmla="*/ 129 w 22"/>
                <a:gd name="T3" fmla="*/ 149 h 21"/>
                <a:gd name="T4" fmla="*/ 155 w 22"/>
                <a:gd name="T5" fmla="*/ 0 h 21"/>
                <a:gd name="T6" fmla="*/ 164 w 22"/>
                <a:gd name="T7" fmla="*/ 149 h 21"/>
                <a:gd name="T8" fmla="*/ 33 w 22"/>
                <a:gd name="T9" fmla="*/ 16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0" y="13"/>
                  </a:moveTo>
                  <a:cubicBezTo>
                    <a:pt x="3" y="17"/>
                    <a:pt x="11" y="17"/>
                    <a:pt x="15" y="14"/>
                  </a:cubicBezTo>
                  <a:cubicBezTo>
                    <a:pt x="19" y="10"/>
                    <a:pt x="18" y="4"/>
                    <a:pt x="18" y="0"/>
                  </a:cubicBezTo>
                  <a:cubicBezTo>
                    <a:pt x="18" y="5"/>
                    <a:pt x="22" y="9"/>
                    <a:pt x="19" y="14"/>
                  </a:cubicBezTo>
                  <a:cubicBezTo>
                    <a:pt x="15" y="21"/>
                    <a:pt x="9" y="18"/>
                    <a:pt x="4" y="16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1" name="Freeform 1322">
              <a:extLst>
                <a:ext uri="{FF2B5EF4-FFF2-40B4-BE49-F238E27FC236}">
                  <a16:creationId xmlns:a16="http://schemas.microsoft.com/office/drawing/2014/main" id="{920A1D49-53D2-4A8D-B369-CEDC14115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3330"/>
              <a:ext cx="145" cy="256"/>
            </a:xfrm>
            <a:custGeom>
              <a:avLst/>
              <a:gdLst>
                <a:gd name="T0" fmla="*/ 0 w 71"/>
                <a:gd name="T1" fmla="*/ 1225 h 117"/>
                <a:gd name="T2" fmla="*/ 605 w 71"/>
                <a:gd name="T3" fmla="*/ 9 h 117"/>
                <a:gd name="T4" fmla="*/ 0 w 71"/>
                <a:gd name="T5" fmla="*/ 1225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17">
                  <a:moveTo>
                    <a:pt x="0" y="117"/>
                  </a:moveTo>
                  <a:cubicBezTo>
                    <a:pt x="13" y="84"/>
                    <a:pt x="55" y="1"/>
                    <a:pt x="71" y="1"/>
                  </a:cubicBezTo>
                  <a:cubicBezTo>
                    <a:pt x="53" y="0"/>
                    <a:pt x="22" y="43"/>
                    <a:pt x="0" y="117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2" name="Freeform 1323">
              <a:extLst>
                <a:ext uri="{FF2B5EF4-FFF2-40B4-BE49-F238E27FC236}">
                  <a16:creationId xmlns:a16="http://schemas.microsoft.com/office/drawing/2014/main" id="{7908CE3D-A407-4F87-A070-D49608530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3164"/>
              <a:ext cx="172" cy="525"/>
            </a:xfrm>
            <a:custGeom>
              <a:avLst/>
              <a:gdLst>
                <a:gd name="T0" fmla="*/ 16 w 84"/>
                <a:gd name="T1" fmla="*/ 0 h 240"/>
                <a:gd name="T2" fmla="*/ 164 w 84"/>
                <a:gd name="T3" fmla="*/ 827 h 240"/>
                <a:gd name="T4" fmla="*/ 721 w 84"/>
                <a:gd name="T5" fmla="*/ 2511 h 240"/>
                <a:gd name="T6" fmla="*/ 328 w 84"/>
                <a:gd name="T7" fmla="*/ 1306 h 240"/>
                <a:gd name="T8" fmla="*/ 16 w 84"/>
                <a:gd name="T9" fmla="*/ 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240">
                  <a:moveTo>
                    <a:pt x="2" y="0"/>
                  </a:moveTo>
                  <a:cubicBezTo>
                    <a:pt x="2" y="33"/>
                    <a:pt x="6" y="51"/>
                    <a:pt x="19" y="79"/>
                  </a:cubicBezTo>
                  <a:cubicBezTo>
                    <a:pt x="32" y="107"/>
                    <a:pt x="76" y="174"/>
                    <a:pt x="84" y="240"/>
                  </a:cubicBezTo>
                  <a:cubicBezTo>
                    <a:pt x="81" y="210"/>
                    <a:pt x="56" y="157"/>
                    <a:pt x="38" y="125"/>
                  </a:cubicBezTo>
                  <a:cubicBezTo>
                    <a:pt x="20" y="93"/>
                    <a:pt x="0" y="61"/>
                    <a:pt x="2" y="0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3" name="Freeform 1324">
              <a:extLst>
                <a:ext uri="{FF2B5EF4-FFF2-40B4-BE49-F238E27FC236}">
                  <a16:creationId xmlns:a16="http://schemas.microsoft.com/office/drawing/2014/main" id="{1F63E61A-740B-4127-B803-2E3680AF8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3772"/>
              <a:ext cx="80" cy="184"/>
            </a:xfrm>
            <a:custGeom>
              <a:avLst/>
              <a:gdLst>
                <a:gd name="T0" fmla="*/ 96 w 39"/>
                <a:gd name="T1" fmla="*/ 883 h 84"/>
                <a:gd name="T2" fmla="*/ 336 w 39"/>
                <a:gd name="T3" fmla="*/ 72 h 84"/>
                <a:gd name="T4" fmla="*/ 285 w 39"/>
                <a:gd name="T5" fmla="*/ 0 h 84"/>
                <a:gd name="T6" fmla="*/ 0 w 39"/>
                <a:gd name="T7" fmla="*/ 883 h 84"/>
                <a:gd name="T8" fmla="*/ 96 w 39"/>
                <a:gd name="T9" fmla="*/ 883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84">
                  <a:moveTo>
                    <a:pt x="11" y="84"/>
                  </a:moveTo>
                  <a:cubicBezTo>
                    <a:pt x="16" y="47"/>
                    <a:pt x="39" y="7"/>
                    <a:pt x="39" y="7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23" y="11"/>
                    <a:pt x="6" y="44"/>
                    <a:pt x="0" y="84"/>
                  </a:cubicBezTo>
                  <a:lnTo>
                    <a:pt x="11" y="84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4" name="Freeform 1325">
              <a:extLst>
                <a:ext uri="{FF2B5EF4-FFF2-40B4-BE49-F238E27FC236}">
                  <a16:creationId xmlns:a16="http://schemas.microsoft.com/office/drawing/2014/main" id="{1EF21A16-FF9D-460E-8B6E-5F3BEBC67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" y="3820"/>
              <a:ext cx="46" cy="138"/>
            </a:xfrm>
            <a:custGeom>
              <a:avLst/>
              <a:gdLst>
                <a:gd name="T0" fmla="*/ 17 w 22"/>
                <a:gd name="T1" fmla="*/ 653 h 63"/>
                <a:gd name="T2" fmla="*/ 201 w 22"/>
                <a:gd name="T3" fmla="*/ 20 h 63"/>
                <a:gd name="T4" fmla="*/ 192 w 22"/>
                <a:gd name="T5" fmla="*/ 9 h 63"/>
                <a:gd name="T6" fmla="*/ 184 w 22"/>
                <a:gd name="T7" fmla="*/ 9 h 63"/>
                <a:gd name="T8" fmla="*/ 0 w 22"/>
                <a:gd name="T9" fmla="*/ 653 h 63"/>
                <a:gd name="T10" fmla="*/ 8 w 22"/>
                <a:gd name="T11" fmla="*/ 662 h 63"/>
                <a:gd name="T12" fmla="*/ 17 w 22"/>
                <a:gd name="T13" fmla="*/ 653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3">
                  <a:moveTo>
                    <a:pt x="2" y="62"/>
                  </a:moveTo>
                  <a:cubicBezTo>
                    <a:pt x="5" y="40"/>
                    <a:pt x="15" y="17"/>
                    <a:pt x="22" y="2"/>
                  </a:cubicBezTo>
                  <a:cubicBezTo>
                    <a:pt x="22" y="2"/>
                    <a:pt x="22" y="1"/>
                    <a:pt x="21" y="1"/>
                  </a:cubicBezTo>
                  <a:cubicBezTo>
                    <a:pt x="21" y="0"/>
                    <a:pt x="20" y="1"/>
                    <a:pt x="20" y="1"/>
                  </a:cubicBezTo>
                  <a:cubicBezTo>
                    <a:pt x="13" y="16"/>
                    <a:pt x="3" y="39"/>
                    <a:pt x="0" y="62"/>
                  </a:cubicBezTo>
                  <a:cubicBezTo>
                    <a:pt x="0" y="62"/>
                    <a:pt x="0" y="63"/>
                    <a:pt x="1" y="63"/>
                  </a:cubicBezTo>
                  <a:cubicBezTo>
                    <a:pt x="1" y="63"/>
                    <a:pt x="2" y="62"/>
                    <a:pt x="2" y="6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5" name="Freeform 1326">
              <a:extLst>
                <a:ext uri="{FF2B5EF4-FFF2-40B4-BE49-F238E27FC236}">
                  <a16:creationId xmlns:a16="http://schemas.microsoft.com/office/drawing/2014/main" id="{0DE9F5A7-1C42-4AAD-91D5-B09B392CC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3770"/>
              <a:ext cx="72" cy="188"/>
            </a:xfrm>
            <a:custGeom>
              <a:avLst/>
              <a:gdLst>
                <a:gd name="T0" fmla="*/ 288 w 35"/>
                <a:gd name="T1" fmla="*/ 0 h 86"/>
                <a:gd name="T2" fmla="*/ 132 w 35"/>
                <a:gd name="T3" fmla="*/ 334 h 86"/>
                <a:gd name="T4" fmla="*/ 0 w 35"/>
                <a:gd name="T5" fmla="*/ 890 h 86"/>
                <a:gd name="T6" fmla="*/ 8 w 35"/>
                <a:gd name="T7" fmla="*/ 898 h 86"/>
                <a:gd name="T8" fmla="*/ 16 w 35"/>
                <a:gd name="T9" fmla="*/ 890 h 86"/>
                <a:gd name="T10" fmla="*/ 148 w 35"/>
                <a:gd name="T11" fmla="*/ 343 h 86"/>
                <a:gd name="T12" fmla="*/ 296 w 35"/>
                <a:gd name="T13" fmla="*/ 20 h 86"/>
                <a:gd name="T14" fmla="*/ 296 w 35"/>
                <a:gd name="T15" fmla="*/ 0 h 86"/>
                <a:gd name="T16" fmla="*/ 288 w 35"/>
                <a:gd name="T17" fmla="*/ 0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86">
                  <a:moveTo>
                    <a:pt x="33" y="0"/>
                  </a:moveTo>
                  <a:cubicBezTo>
                    <a:pt x="28" y="6"/>
                    <a:pt x="21" y="17"/>
                    <a:pt x="15" y="32"/>
                  </a:cubicBezTo>
                  <a:cubicBezTo>
                    <a:pt x="9" y="46"/>
                    <a:pt x="3" y="65"/>
                    <a:pt x="0" y="85"/>
                  </a:cubicBezTo>
                  <a:cubicBezTo>
                    <a:pt x="0" y="85"/>
                    <a:pt x="1" y="86"/>
                    <a:pt x="1" y="86"/>
                  </a:cubicBezTo>
                  <a:cubicBezTo>
                    <a:pt x="2" y="86"/>
                    <a:pt x="2" y="85"/>
                    <a:pt x="2" y="85"/>
                  </a:cubicBezTo>
                  <a:cubicBezTo>
                    <a:pt x="5" y="65"/>
                    <a:pt x="11" y="47"/>
                    <a:pt x="17" y="33"/>
                  </a:cubicBezTo>
                  <a:cubicBezTo>
                    <a:pt x="23" y="18"/>
                    <a:pt x="30" y="7"/>
                    <a:pt x="34" y="2"/>
                  </a:cubicBezTo>
                  <a:cubicBezTo>
                    <a:pt x="35" y="1"/>
                    <a:pt x="35" y="1"/>
                    <a:pt x="34" y="0"/>
                  </a:cubicBezTo>
                  <a:cubicBezTo>
                    <a:pt x="34" y="0"/>
                    <a:pt x="33" y="0"/>
                    <a:pt x="33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6" name="Freeform 1327">
              <a:extLst>
                <a:ext uri="{FF2B5EF4-FFF2-40B4-BE49-F238E27FC236}">
                  <a16:creationId xmlns:a16="http://schemas.microsoft.com/office/drawing/2014/main" id="{930594DD-A40F-490D-A0ED-672825D24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3737"/>
              <a:ext cx="47" cy="219"/>
            </a:xfrm>
            <a:custGeom>
              <a:avLst/>
              <a:gdLst>
                <a:gd name="T0" fmla="*/ 137 w 23"/>
                <a:gd name="T1" fmla="*/ 0 h 100"/>
                <a:gd name="T2" fmla="*/ 188 w 23"/>
                <a:gd name="T3" fmla="*/ 1051 h 100"/>
                <a:gd name="T4" fmla="*/ 41 w 23"/>
                <a:gd name="T5" fmla="*/ 1051 h 100"/>
                <a:gd name="T6" fmla="*/ 0 w 23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0">
                  <a:moveTo>
                    <a:pt x="16" y="0"/>
                  </a:moveTo>
                  <a:cubicBezTo>
                    <a:pt x="23" y="32"/>
                    <a:pt x="22" y="80"/>
                    <a:pt x="22" y="100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7" y="73"/>
                    <a:pt x="4" y="25"/>
                    <a:pt x="0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7" name="Freeform 1328">
              <a:extLst>
                <a:ext uri="{FF2B5EF4-FFF2-40B4-BE49-F238E27FC236}">
                  <a16:creationId xmlns:a16="http://schemas.microsoft.com/office/drawing/2014/main" id="{DF262D66-0F69-453D-BBFF-6DA8AFDE7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3772"/>
              <a:ext cx="80" cy="184"/>
            </a:xfrm>
            <a:custGeom>
              <a:avLst/>
              <a:gdLst>
                <a:gd name="T0" fmla="*/ 248 w 39"/>
                <a:gd name="T1" fmla="*/ 883 h 84"/>
                <a:gd name="T2" fmla="*/ 0 w 39"/>
                <a:gd name="T3" fmla="*/ 72 h 84"/>
                <a:gd name="T4" fmla="*/ 59 w 39"/>
                <a:gd name="T5" fmla="*/ 0 h 84"/>
                <a:gd name="T6" fmla="*/ 336 w 39"/>
                <a:gd name="T7" fmla="*/ 883 h 84"/>
                <a:gd name="T8" fmla="*/ 248 w 39"/>
                <a:gd name="T9" fmla="*/ 883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84">
                  <a:moveTo>
                    <a:pt x="29" y="84"/>
                  </a:moveTo>
                  <a:cubicBezTo>
                    <a:pt x="23" y="47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7" y="11"/>
                    <a:pt x="34" y="44"/>
                    <a:pt x="39" y="84"/>
                  </a:cubicBezTo>
                  <a:lnTo>
                    <a:pt x="29" y="84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8" name="Freeform 1329">
              <a:extLst>
                <a:ext uri="{FF2B5EF4-FFF2-40B4-BE49-F238E27FC236}">
                  <a16:creationId xmlns:a16="http://schemas.microsoft.com/office/drawing/2014/main" id="{42981F3B-E539-4B6A-98BB-9F06DC746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3820"/>
              <a:ext cx="45" cy="138"/>
            </a:xfrm>
            <a:custGeom>
              <a:avLst/>
              <a:gdLst>
                <a:gd name="T0" fmla="*/ 188 w 22"/>
                <a:gd name="T1" fmla="*/ 653 h 63"/>
                <a:gd name="T2" fmla="*/ 16 w 22"/>
                <a:gd name="T3" fmla="*/ 9 h 63"/>
                <a:gd name="T4" fmla="*/ 0 w 22"/>
                <a:gd name="T5" fmla="*/ 9 h 63"/>
                <a:gd name="T6" fmla="*/ 0 w 22"/>
                <a:gd name="T7" fmla="*/ 20 h 63"/>
                <a:gd name="T8" fmla="*/ 172 w 22"/>
                <a:gd name="T9" fmla="*/ 653 h 63"/>
                <a:gd name="T10" fmla="*/ 180 w 22"/>
                <a:gd name="T11" fmla="*/ 662 h 63"/>
                <a:gd name="T12" fmla="*/ 188 w 22"/>
                <a:gd name="T13" fmla="*/ 653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63">
                  <a:moveTo>
                    <a:pt x="22" y="62"/>
                  </a:moveTo>
                  <a:cubicBezTo>
                    <a:pt x="18" y="39"/>
                    <a:pt x="9" y="16"/>
                    <a:pt x="2" y="1"/>
                  </a:cubicBezTo>
                  <a:cubicBezTo>
                    <a:pt x="2" y="1"/>
                    <a:pt x="1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7" y="17"/>
                    <a:pt x="16" y="40"/>
                    <a:pt x="20" y="62"/>
                  </a:cubicBezTo>
                  <a:cubicBezTo>
                    <a:pt x="20" y="62"/>
                    <a:pt x="20" y="63"/>
                    <a:pt x="21" y="63"/>
                  </a:cubicBezTo>
                  <a:cubicBezTo>
                    <a:pt x="21" y="63"/>
                    <a:pt x="22" y="62"/>
                    <a:pt x="22" y="6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9" name="Freeform 1330">
              <a:extLst>
                <a:ext uri="{FF2B5EF4-FFF2-40B4-BE49-F238E27FC236}">
                  <a16:creationId xmlns:a16="http://schemas.microsoft.com/office/drawing/2014/main" id="{EB1E5DE1-C0CF-4A65-98B5-1EB45A3E6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770"/>
              <a:ext cx="70" cy="188"/>
            </a:xfrm>
            <a:custGeom>
              <a:avLst/>
              <a:gdLst>
                <a:gd name="T0" fmla="*/ 0 w 34"/>
                <a:gd name="T1" fmla="*/ 20 h 86"/>
                <a:gd name="T2" fmla="*/ 156 w 34"/>
                <a:gd name="T3" fmla="*/ 343 h 86"/>
                <a:gd name="T4" fmla="*/ 280 w 34"/>
                <a:gd name="T5" fmla="*/ 890 h 86"/>
                <a:gd name="T6" fmla="*/ 288 w 34"/>
                <a:gd name="T7" fmla="*/ 898 h 86"/>
                <a:gd name="T8" fmla="*/ 296 w 34"/>
                <a:gd name="T9" fmla="*/ 890 h 86"/>
                <a:gd name="T10" fmla="*/ 173 w 34"/>
                <a:gd name="T11" fmla="*/ 334 h 86"/>
                <a:gd name="T12" fmla="*/ 16 w 34"/>
                <a:gd name="T13" fmla="*/ 0 h 86"/>
                <a:gd name="T14" fmla="*/ 0 w 34"/>
                <a:gd name="T15" fmla="*/ 0 h 86"/>
                <a:gd name="T16" fmla="*/ 0 w 34"/>
                <a:gd name="T17" fmla="*/ 20 h 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86">
                  <a:moveTo>
                    <a:pt x="0" y="2"/>
                  </a:moveTo>
                  <a:cubicBezTo>
                    <a:pt x="5" y="7"/>
                    <a:pt x="12" y="18"/>
                    <a:pt x="18" y="33"/>
                  </a:cubicBezTo>
                  <a:cubicBezTo>
                    <a:pt x="24" y="47"/>
                    <a:pt x="29" y="65"/>
                    <a:pt x="32" y="85"/>
                  </a:cubicBezTo>
                  <a:cubicBezTo>
                    <a:pt x="32" y="85"/>
                    <a:pt x="33" y="86"/>
                    <a:pt x="33" y="86"/>
                  </a:cubicBezTo>
                  <a:cubicBezTo>
                    <a:pt x="34" y="86"/>
                    <a:pt x="34" y="85"/>
                    <a:pt x="34" y="85"/>
                  </a:cubicBezTo>
                  <a:cubicBezTo>
                    <a:pt x="31" y="65"/>
                    <a:pt x="26" y="46"/>
                    <a:pt x="20" y="32"/>
                  </a:cubicBezTo>
                  <a:cubicBezTo>
                    <a:pt x="14" y="17"/>
                    <a:pt x="7" y="6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0" name="Freeform 1331">
              <a:extLst>
                <a:ext uri="{FF2B5EF4-FFF2-40B4-BE49-F238E27FC236}">
                  <a16:creationId xmlns:a16="http://schemas.microsoft.com/office/drawing/2014/main" id="{AE9A381A-F3DE-489A-88F8-5C360EFB4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3735"/>
              <a:ext cx="17" cy="223"/>
            </a:xfrm>
            <a:custGeom>
              <a:avLst/>
              <a:gdLst>
                <a:gd name="T0" fmla="*/ 77 w 8"/>
                <a:gd name="T1" fmla="*/ 1056 h 102"/>
                <a:gd name="T2" fmla="*/ 77 w 8"/>
                <a:gd name="T3" fmla="*/ 855 h 102"/>
                <a:gd name="T4" fmla="*/ 19 w 8"/>
                <a:gd name="T5" fmla="*/ 9 h 102"/>
                <a:gd name="T6" fmla="*/ 9 w 8"/>
                <a:gd name="T7" fmla="*/ 0 h 102"/>
                <a:gd name="T8" fmla="*/ 9 w 8"/>
                <a:gd name="T9" fmla="*/ 20 h 102"/>
                <a:gd name="T10" fmla="*/ 60 w 8"/>
                <a:gd name="T11" fmla="*/ 855 h 102"/>
                <a:gd name="T12" fmla="*/ 60 w 8"/>
                <a:gd name="T13" fmla="*/ 1056 h 102"/>
                <a:gd name="T14" fmla="*/ 68 w 8"/>
                <a:gd name="T15" fmla="*/ 1067 h 102"/>
                <a:gd name="T16" fmla="*/ 77 w 8"/>
                <a:gd name="T17" fmla="*/ 1056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02">
                  <a:moveTo>
                    <a:pt x="8" y="101"/>
                  </a:moveTo>
                  <a:cubicBezTo>
                    <a:pt x="8" y="95"/>
                    <a:pt x="8" y="89"/>
                    <a:pt x="8" y="82"/>
                  </a:cubicBezTo>
                  <a:cubicBezTo>
                    <a:pt x="8" y="55"/>
                    <a:pt x="6" y="2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4" y="21"/>
                    <a:pt x="6" y="56"/>
                    <a:pt x="6" y="82"/>
                  </a:cubicBezTo>
                  <a:cubicBezTo>
                    <a:pt x="6" y="89"/>
                    <a:pt x="6" y="95"/>
                    <a:pt x="6" y="101"/>
                  </a:cubicBezTo>
                  <a:cubicBezTo>
                    <a:pt x="6" y="101"/>
                    <a:pt x="6" y="102"/>
                    <a:pt x="7" y="102"/>
                  </a:cubicBezTo>
                  <a:cubicBezTo>
                    <a:pt x="7" y="102"/>
                    <a:pt x="8" y="101"/>
                    <a:pt x="8" y="10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1" name="Freeform 1332">
              <a:extLst>
                <a:ext uri="{FF2B5EF4-FFF2-40B4-BE49-F238E27FC236}">
                  <a16:creationId xmlns:a16="http://schemas.microsoft.com/office/drawing/2014/main" id="{5FB6DEA0-6D63-447A-9C10-8E98BDFE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3822"/>
              <a:ext cx="6" cy="136"/>
            </a:xfrm>
            <a:custGeom>
              <a:avLst/>
              <a:gdLst>
                <a:gd name="T0" fmla="*/ 0 w 3"/>
                <a:gd name="T1" fmla="*/ 9 h 62"/>
                <a:gd name="T2" fmla="*/ 8 w 3"/>
                <a:gd name="T3" fmla="*/ 467 h 62"/>
                <a:gd name="T4" fmla="*/ 8 w 3"/>
                <a:gd name="T5" fmla="*/ 645 h 62"/>
                <a:gd name="T6" fmla="*/ 16 w 3"/>
                <a:gd name="T7" fmla="*/ 654 h 62"/>
                <a:gd name="T8" fmla="*/ 24 w 3"/>
                <a:gd name="T9" fmla="*/ 645 h 62"/>
                <a:gd name="T10" fmla="*/ 24 w 3"/>
                <a:gd name="T11" fmla="*/ 467 h 62"/>
                <a:gd name="T12" fmla="*/ 16 w 3"/>
                <a:gd name="T13" fmla="*/ 9 h 62"/>
                <a:gd name="T14" fmla="*/ 8 w 3"/>
                <a:gd name="T15" fmla="*/ 0 h 62"/>
                <a:gd name="T16" fmla="*/ 0 w 3"/>
                <a:gd name="T17" fmla="*/ 9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62">
                  <a:moveTo>
                    <a:pt x="0" y="1"/>
                  </a:moveTo>
                  <a:cubicBezTo>
                    <a:pt x="1" y="16"/>
                    <a:pt x="1" y="31"/>
                    <a:pt x="1" y="44"/>
                  </a:cubicBezTo>
                  <a:cubicBezTo>
                    <a:pt x="1" y="50"/>
                    <a:pt x="1" y="56"/>
                    <a:pt x="1" y="61"/>
                  </a:cubicBezTo>
                  <a:cubicBezTo>
                    <a:pt x="1" y="61"/>
                    <a:pt x="1" y="62"/>
                    <a:pt x="2" y="62"/>
                  </a:cubicBezTo>
                  <a:cubicBezTo>
                    <a:pt x="3" y="62"/>
                    <a:pt x="3" y="61"/>
                    <a:pt x="3" y="61"/>
                  </a:cubicBezTo>
                  <a:cubicBezTo>
                    <a:pt x="3" y="56"/>
                    <a:pt x="3" y="50"/>
                    <a:pt x="3" y="44"/>
                  </a:cubicBezTo>
                  <a:cubicBezTo>
                    <a:pt x="3" y="31"/>
                    <a:pt x="3" y="16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2" name="Freeform 1333">
              <a:extLst>
                <a:ext uri="{FF2B5EF4-FFF2-40B4-BE49-F238E27FC236}">
                  <a16:creationId xmlns:a16="http://schemas.microsoft.com/office/drawing/2014/main" id="{FD43469A-8064-4158-9F43-C3E41928D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735"/>
              <a:ext cx="10" cy="39"/>
            </a:xfrm>
            <a:custGeom>
              <a:avLst/>
              <a:gdLst>
                <a:gd name="T0" fmla="*/ 0 w 5"/>
                <a:gd name="T1" fmla="*/ 20 h 18"/>
                <a:gd name="T2" fmla="*/ 24 w 5"/>
                <a:gd name="T3" fmla="*/ 173 h 18"/>
                <a:gd name="T4" fmla="*/ 32 w 5"/>
                <a:gd name="T5" fmla="*/ 184 h 18"/>
                <a:gd name="T6" fmla="*/ 40 w 5"/>
                <a:gd name="T7" fmla="*/ 173 h 18"/>
                <a:gd name="T8" fmla="*/ 16 w 5"/>
                <a:gd name="T9" fmla="*/ 9 h 18"/>
                <a:gd name="T10" fmla="*/ 8 w 5"/>
                <a:gd name="T11" fmla="*/ 0 h 18"/>
                <a:gd name="T12" fmla="*/ 0 w 5"/>
                <a:gd name="T13" fmla="*/ 2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8">
                  <a:moveTo>
                    <a:pt x="0" y="2"/>
                  </a:moveTo>
                  <a:cubicBezTo>
                    <a:pt x="1" y="6"/>
                    <a:pt x="2" y="12"/>
                    <a:pt x="3" y="17"/>
                  </a:cubicBezTo>
                  <a:cubicBezTo>
                    <a:pt x="3" y="18"/>
                    <a:pt x="3" y="18"/>
                    <a:pt x="4" y="18"/>
                  </a:cubicBezTo>
                  <a:cubicBezTo>
                    <a:pt x="5" y="18"/>
                    <a:pt x="5" y="18"/>
                    <a:pt x="5" y="17"/>
                  </a:cubicBezTo>
                  <a:cubicBezTo>
                    <a:pt x="4" y="11"/>
                    <a:pt x="3" y="6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3" name="Freeform 1334">
              <a:extLst>
                <a:ext uri="{FF2B5EF4-FFF2-40B4-BE49-F238E27FC236}">
                  <a16:creationId xmlns:a16="http://schemas.microsoft.com/office/drawing/2014/main" id="{1DF803FA-3F16-4C13-AD7D-D67DC362E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776"/>
              <a:ext cx="412" cy="520"/>
            </a:xfrm>
            <a:custGeom>
              <a:avLst/>
              <a:gdLst>
                <a:gd name="T0" fmla="*/ 885 w 201"/>
                <a:gd name="T1" fmla="*/ 133 h 238"/>
                <a:gd name="T2" fmla="*/ 793 w 201"/>
                <a:gd name="T3" fmla="*/ 9 h 238"/>
                <a:gd name="T4" fmla="*/ 467 w 201"/>
                <a:gd name="T5" fmla="*/ 33 h 238"/>
                <a:gd name="T6" fmla="*/ 420 w 201"/>
                <a:gd name="T7" fmla="*/ 221 h 238"/>
                <a:gd name="T8" fmla="*/ 320 w 201"/>
                <a:gd name="T9" fmla="*/ 343 h 238"/>
                <a:gd name="T10" fmla="*/ 139 w 201"/>
                <a:gd name="T11" fmla="*/ 636 h 238"/>
                <a:gd name="T12" fmla="*/ 84 w 201"/>
                <a:gd name="T13" fmla="*/ 1261 h 238"/>
                <a:gd name="T14" fmla="*/ 148 w 201"/>
                <a:gd name="T15" fmla="*/ 1514 h 238"/>
                <a:gd name="T16" fmla="*/ 148 w 201"/>
                <a:gd name="T17" fmla="*/ 1514 h 238"/>
                <a:gd name="T18" fmla="*/ 156 w 201"/>
                <a:gd name="T19" fmla="*/ 1584 h 238"/>
                <a:gd name="T20" fmla="*/ 156 w 201"/>
                <a:gd name="T21" fmla="*/ 1595 h 238"/>
                <a:gd name="T22" fmla="*/ 96 w 201"/>
                <a:gd name="T23" fmla="*/ 1741 h 238"/>
                <a:gd name="T24" fmla="*/ 96 w 201"/>
                <a:gd name="T25" fmla="*/ 1741 h 238"/>
                <a:gd name="T26" fmla="*/ 105 w 201"/>
                <a:gd name="T27" fmla="*/ 1848 h 238"/>
                <a:gd name="T28" fmla="*/ 96 w 201"/>
                <a:gd name="T29" fmla="*/ 1866 h 238"/>
                <a:gd name="T30" fmla="*/ 0 w 201"/>
                <a:gd name="T31" fmla="*/ 1962 h 238"/>
                <a:gd name="T32" fmla="*/ 172 w 201"/>
                <a:gd name="T33" fmla="*/ 2119 h 238"/>
                <a:gd name="T34" fmla="*/ 885 w 201"/>
                <a:gd name="T35" fmla="*/ 2401 h 238"/>
                <a:gd name="T36" fmla="*/ 1517 w 201"/>
                <a:gd name="T37" fmla="*/ 2410 h 238"/>
                <a:gd name="T38" fmla="*/ 1584 w 201"/>
                <a:gd name="T39" fmla="*/ 1313 h 238"/>
                <a:gd name="T40" fmla="*/ 1404 w 201"/>
                <a:gd name="T41" fmla="*/ 749 h 23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1" h="238">
                  <a:moveTo>
                    <a:pt x="103" y="13"/>
                  </a:moveTo>
                  <a:cubicBezTo>
                    <a:pt x="103" y="12"/>
                    <a:pt x="93" y="1"/>
                    <a:pt x="92" y="1"/>
                  </a:cubicBezTo>
                  <a:cubicBezTo>
                    <a:pt x="91" y="0"/>
                    <a:pt x="54" y="3"/>
                    <a:pt x="54" y="3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7" y="145"/>
                    <a:pt x="17" y="145"/>
                    <a:pt x="17" y="145"/>
                  </a:cubicBezTo>
                  <a:cubicBezTo>
                    <a:pt x="17" y="145"/>
                    <a:pt x="17" y="145"/>
                    <a:pt x="17" y="145"/>
                  </a:cubicBezTo>
                  <a:cubicBezTo>
                    <a:pt x="18" y="146"/>
                    <a:pt x="18" y="149"/>
                    <a:pt x="18" y="152"/>
                  </a:cubicBezTo>
                  <a:cubicBezTo>
                    <a:pt x="18" y="153"/>
                    <a:pt x="18" y="153"/>
                    <a:pt x="18" y="153"/>
                  </a:cubicBezTo>
                  <a:cubicBezTo>
                    <a:pt x="17" y="161"/>
                    <a:pt x="13" y="166"/>
                    <a:pt x="11" y="167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13" y="170"/>
                    <a:pt x="14" y="173"/>
                    <a:pt x="12" y="177"/>
                  </a:cubicBezTo>
                  <a:cubicBezTo>
                    <a:pt x="11" y="179"/>
                    <a:pt x="11" y="179"/>
                    <a:pt x="11" y="179"/>
                  </a:cubicBezTo>
                  <a:cubicBezTo>
                    <a:pt x="8" y="183"/>
                    <a:pt x="4" y="187"/>
                    <a:pt x="0" y="188"/>
                  </a:cubicBezTo>
                  <a:cubicBezTo>
                    <a:pt x="7" y="195"/>
                    <a:pt x="13" y="200"/>
                    <a:pt x="20" y="203"/>
                  </a:cubicBezTo>
                  <a:cubicBezTo>
                    <a:pt x="41" y="214"/>
                    <a:pt x="70" y="222"/>
                    <a:pt x="103" y="230"/>
                  </a:cubicBezTo>
                  <a:cubicBezTo>
                    <a:pt x="136" y="238"/>
                    <a:pt x="161" y="238"/>
                    <a:pt x="176" y="231"/>
                  </a:cubicBezTo>
                  <a:cubicBezTo>
                    <a:pt x="199" y="219"/>
                    <a:pt x="201" y="178"/>
                    <a:pt x="184" y="126"/>
                  </a:cubicBezTo>
                  <a:cubicBezTo>
                    <a:pt x="175" y="94"/>
                    <a:pt x="163" y="72"/>
                    <a:pt x="163" y="72"/>
                  </a:cubicBezTo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4" name="Freeform 1335">
              <a:extLst>
                <a:ext uri="{FF2B5EF4-FFF2-40B4-BE49-F238E27FC236}">
                  <a16:creationId xmlns:a16="http://schemas.microsoft.com/office/drawing/2014/main" id="{3C4DED9F-1A2C-41B9-8B19-6A570297A4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41" y="1953"/>
              <a:ext cx="197" cy="345"/>
            </a:xfrm>
            <a:custGeom>
              <a:avLst/>
              <a:gdLst>
                <a:gd name="T0" fmla="*/ 476 w 96"/>
                <a:gd name="T1" fmla="*/ 1002 h 158"/>
                <a:gd name="T2" fmla="*/ 441 w 96"/>
                <a:gd name="T3" fmla="*/ 1135 h 158"/>
                <a:gd name="T4" fmla="*/ 396 w 96"/>
                <a:gd name="T5" fmla="*/ 1177 h 158"/>
                <a:gd name="T6" fmla="*/ 380 w 96"/>
                <a:gd name="T7" fmla="*/ 1583 h 158"/>
                <a:gd name="T8" fmla="*/ 396 w 96"/>
                <a:gd name="T9" fmla="*/ 1583 h 158"/>
                <a:gd name="T10" fmla="*/ 388 w 96"/>
                <a:gd name="T11" fmla="*/ 1583 h 158"/>
                <a:gd name="T12" fmla="*/ 484 w 96"/>
                <a:gd name="T13" fmla="*/ 1406 h 158"/>
                <a:gd name="T14" fmla="*/ 476 w 96"/>
                <a:gd name="T15" fmla="*/ 1229 h 158"/>
                <a:gd name="T16" fmla="*/ 501 w 96"/>
                <a:gd name="T17" fmla="*/ 1039 h 158"/>
                <a:gd name="T18" fmla="*/ 577 w 96"/>
                <a:gd name="T19" fmla="*/ 1188 h 158"/>
                <a:gd name="T20" fmla="*/ 616 w 96"/>
                <a:gd name="T21" fmla="*/ 1197 h 158"/>
                <a:gd name="T22" fmla="*/ 657 w 96"/>
                <a:gd name="T23" fmla="*/ 1382 h 158"/>
                <a:gd name="T24" fmla="*/ 708 w 96"/>
                <a:gd name="T25" fmla="*/ 1478 h 158"/>
                <a:gd name="T26" fmla="*/ 753 w 96"/>
                <a:gd name="T27" fmla="*/ 1363 h 158"/>
                <a:gd name="T28" fmla="*/ 673 w 96"/>
                <a:gd name="T29" fmla="*/ 1301 h 158"/>
                <a:gd name="T30" fmla="*/ 648 w 96"/>
                <a:gd name="T31" fmla="*/ 1216 h 158"/>
                <a:gd name="T32" fmla="*/ 577 w 96"/>
                <a:gd name="T33" fmla="*/ 1002 h 158"/>
                <a:gd name="T34" fmla="*/ 517 w 96"/>
                <a:gd name="T35" fmla="*/ 801 h 158"/>
                <a:gd name="T36" fmla="*/ 788 w 96"/>
                <a:gd name="T37" fmla="*/ 1197 h 158"/>
                <a:gd name="T38" fmla="*/ 796 w 96"/>
                <a:gd name="T39" fmla="*/ 1216 h 158"/>
                <a:gd name="T40" fmla="*/ 829 w 96"/>
                <a:gd name="T41" fmla="*/ 1197 h 158"/>
                <a:gd name="T42" fmla="*/ 804 w 96"/>
                <a:gd name="T43" fmla="*/ 1205 h 158"/>
                <a:gd name="T44" fmla="*/ 813 w 96"/>
                <a:gd name="T45" fmla="*/ 1216 h 158"/>
                <a:gd name="T46" fmla="*/ 821 w 96"/>
                <a:gd name="T47" fmla="*/ 1205 h 158"/>
                <a:gd name="T48" fmla="*/ 813 w 96"/>
                <a:gd name="T49" fmla="*/ 1197 h 158"/>
                <a:gd name="T50" fmla="*/ 804 w 96"/>
                <a:gd name="T51" fmla="*/ 1153 h 158"/>
                <a:gd name="T52" fmla="*/ 804 w 96"/>
                <a:gd name="T53" fmla="*/ 1153 h 158"/>
                <a:gd name="T54" fmla="*/ 804 w 96"/>
                <a:gd name="T55" fmla="*/ 1153 h 158"/>
                <a:gd name="T56" fmla="*/ 517 w 96"/>
                <a:gd name="T57" fmla="*/ 697 h 158"/>
                <a:gd name="T58" fmla="*/ 123 w 96"/>
                <a:gd name="T59" fmla="*/ 81 h 158"/>
                <a:gd name="T60" fmla="*/ 501 w 96"/>
                <a:gd name="T61" fmla="*/ 705 h 158"/>
                <a:gd name="T62" fmla="*/ 813 w 96"/>
                <a:gd name="T63" fmla="*/ 1188 h 158"/>
                <a:gd name="T64" fmla="*/ 813 w 96"/>
                <a:gd name="T65" fmla="*/ 1188 h 158"/>
                <a:gd name="T66" fmla="*/ 796 w 96"/>
                <a:gd name="T67" fmla="*/ 1168 h 158"/>
                <a:gd name="T68" fmla="*/ 788 w 96"/>
                <a:gd name="T69" fmla="*/ 1177 h 158"/>
                <a:gd name="T70" fmla="*/ 829 w 96"/>
                <a:gd name="T71" fmla="*/ 1216 h 158"/>
                <a:gd name="T72" fmla="*/ 821 w 96"/>
                <a:gd name="T73" fmla="*/ 1205 h 158"/>
                <a:gd name="T74" fmla="*/ 813 w 96"/>
                <a:gd name="T75" fmla="*/ 1229 h 158"/>
                <a:gd name="T76" fmla="*/ 804 w 96"/>
                <a:gd name="T77" fmla="*/ 1197 h 158"/>
                <a:gd name="T78" fmla="*/ 813 w 96"/>
                <a:gd name="T79" fmla="*/ 1205 h 158"/>
                <a:gd name="T80" fmla="*/ 821 w 96"/>
                <a:gd name="T81" fmla="*/ 1197 h 158"/>
                <a:gd name="T82" fmla="*/ 681 w 96"/>
                <a:gd name="T83" fmla="*/ 950 h 158"/>
                <a:gd name="T84" fmla="*/ 509 w 96"/>
                <a:gd name="T85" fmla="*/ 967 h 158"/>
                <a:gd name="T86" fmla="*/ 616 w 96"/>
                <a:gd name="T87" fmla="*/ 1216 h 158"/>
                <a:gd name="T88" fmla="*/ 716 w 96"/>
                <a:gd name="T89" fmla="*/ 1373 h 158"/>
                <a:gd name="T90" fmla="*/ 700 w 96"/>
                <a:gd name="T91" fmla="*/ 1478 h 158"/>
                <a:gd name="T92" fmla="*/ 700 w 96"/>
                <a:gd name="T93" fmla="*/ 1354 h 158"/>
                <a:gd name="T94" fmla="*/ 616 w 96"/>
                <a:gd name="T95" fmla="*/ 1216 h 158"/>
                <a:gd name="T96" fmla="*/ 577 w 96"/>
                <a:gd name="T97" fmla="*/ 1063 h 158"/>
                <a:gd name="T98" fmla="*/ 476 w 96"/>
                <a:gd name="T99" fmla="*/ 1144 h 158"/>
                <a:gd name="T100" fmla="*/ 425 w 96"/>
                <a:gd name="T101" fmla="*/ 1592 h 158"/>
                <a:gd name="T102" fmla="*/ 388 w 96"/>
                <a:gd name="T103" fmla="*/ 1627 h 158"/>
                <a:gd name="T104" fmla="*/ 433 w 96"/>
                <a:gd name="T105" fmla="*/ 1197 h 158"/>
                <a:gd name="T106" fmla="*/ 468 w 96"/>
                <a:gd name="T107" fmla="*/ 782 h 158"/>
                <a:gd name="T108" fmla="*/ 140 w 96"/>
                <a:gd name="T109" fmla="*/ 114 h 158"/>
                <a:gd name="T110" fmla="*/ 632 w 96"/>
                <a:gd name="T111" fmla="*/ 238 h 158"/>
                <a:gd name="T112" fmla="*/ 640 w 96"/>
                <a:gd name="T113" fmla="*/ 238 h 158"/>
                <a:gd name="T114" fmla="*/ 484 w 96"/>
                <a:gd name="T115" fmla="*/ 229 h 15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6" h="158">
                  <a:moveTo>
                    <a:pt x="1" y="3"/>
                  </a:moveTo>
                  <a:cubicBezTo>
                    <a:pt x="4" y="6"/>
                    <a:pt x="7" y="9"/>
                    <a:pt x="10" y="14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5" y="23"/>
                    <a:pt x="25" y="33"/>
                    <a:pt x="34" y="44"/>
                  </a:cubicBezTo>
                  <a:cubicBezTo>
                    <a:pt x="43" y="54"/>
                    <a:pt x="51" y="65"/>
                    <a:pt x="52" y="75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53" y="80"/>
                    <a:pt x="53" y="87"/>
                    <a:pt x="53" y="96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7"/>
                    <a:pt x="52" y="99"/>
                    <a:pt x="52" y="102"/>
                  </a:cubicBezTo>
                  <a:cubicBezTo>
                    <a:pt x="52" y="103"/>
                    <a:pt x="52" y="105"/>
                    <a:pt x="51" y="106"/>
                  </a:cubicBezTo>
                  <a:cubicBezTo>
                    <a:pt x="51" y="107"/>
                    <a:pt x="51" y="108"/>
                    <a:pt x="51" y="108"/>
                  </a:cubicBezTo>
                  <a:cubicBezTo>
                    <a:pt x="51" y="109"/>
                    <a:pt x="51" y="109"/>
                    <a:pt x="51" y="109"/>
                  </a:cubicBezTo>
                  <a:cubicBezTo>
                    <a:pt x="51" y="109"/>
                    <a:pt x="51" y="109"/>
                    <a:pt x="51" y="109"/>
                  </a:cubicBezTo>
                  <a:cubicBezTo>
                    <a:pt x="51" y="109"/>
                    <a:pt x="51" y="109"/>
                    <a:pt x="51" y="109"/>
                  </a:cubicBezTo>
                  <a:cubicBezTo>
                    <a:pt x="51" y="109"/>
                    <a:pt x="51" y="109"/>
                    <a:pt x="51" y="109"/>
                  </a:cubicBezTo>
                  <a:cubicBezTo>
                    <a:pt x="51" y="109"/>
                    <a:pt x="51" y="109"/>
                    <a:pt x="51" y="109"/>
                  </a:cubicBezTo>
                  <a:cubicBezTo>
                    <a:pt x="51" y="109"/>
                    <a:pt x="51" y="109"/>
                    <a:pt x="51" y="109"/>
                  </a:cubicBezTo>
                  <a:cubicBezTo>
                    <a:pt x="52" y="109"/>
                    <a:pt x="52" y="109"/>
                    <a:pt x="52" y="109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51" y="109"/>
                    <a:pt x="51" y="109"/>
                    <a:pt x="51" y="109"/>
                  </a:cubicBezTo>
                  <a:cubicBezTo>
                    <a:pt x="52" y="109"/>
                    <a:pt x="52" y="109"/>
                    <a:pt x="52" y="109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52" y="110"/>
                    <a:pt x="52" y="110"/>
                    <a:pt x="52" y="110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9" y="109"/>
                    <a:pt x="47" y="111"/>
                    <a:pt x="46" y="113"/>
                  </a:cubicBezTo>
                  <a:cubicBezTo>
                    <a:pt x="46" y="115"/>
                    <a:pt x="45" y="117"/>
                    <a:pt x="45" y="118"/>
                  </a:cubicBezTo>
                  <a:cubicBezTo>
                    <a:pt x="45" y="121"/>
                    <a:pt x="46" y="124"/>
                    <a:pt x="46" y="126"/>
                  </a:cubicBezTo>
                  <a:cubicBezTo>
                    <a:pt x="47" y="130"/>
                    <a:pt x="48" y="133"/>
                    <a:pt x="48" y="137"/>
                  </a:cubicBezTo>
                  <a:cubicBezTo>
                    <a:pt x="48" y="142"/>
                    <a:pt x="47" y="146"/>
                    <a:pt x="46" y="148"/>
                  </a:cubicBezTo>
                  <a:cubicBezTo>
                    <a:pt x="46" y="150"/>
                    <a:pt x="45" y="151"/>
                    <a:pt x="45" y="152"/>
                  </a:cubicBezTo>
                  <a:cubicBezTo>
                    <a:pt x="44" y="152"/>
                    <a:pt x="44" y="152"/>
                    <a:pt x="44" y="152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4" y="152"/>
                    <a:pt x="44" y="152"/>
                    <a:pt x="44" y="152"/>
                  </a:cubicBezTo>
                  <a:cubicBezTo>
                    <a:pt x="44" y="152"/>
                    <a:pt x="44" y="152"/>
                    <a:pt x="44" y="152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4" y="152"/>
                    <a:pt x="44" y="152"/>
                    <a:pt x="44" y="152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5" y="152"/>
                    <a:pt x="45" y="152"/>
                    <a:pt x="44" y="152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5" y="152"/>
                    <a:pt x="45" y="152"/>
                    <a:pt x="44" y="152"/>
                  </a:cubicBezTo>
                  <a:cubicBezTo>
                    <a:pt x="43" y="152"/>
                    <a:pt x="42" y="152"/>
                    <a:pt x="40" y="152"/>
                  </a:cubicBezTo>
                  <a:cubicBezTo>
                    <a:pt x="40" y="152"/>
                    <a:pt x="39" y="152"/>
                    <a:pt x="38" y="153"/>
                  </a:cubicBezTo>
                  <a:cubicBezTo>
                    <a:pt x="38" y="154"/>
                    <a:pt x="38" y="154"/>
                    <a:pt x="39" y="155"/>
                  </a:cubicBezTo>
                  <a:cubicBezTo>
                    <a:pt x="41" y="157"/>
                    <a:pt x="43" y="158"/>
                    <a:pt x="45" y="158"/>
                  </a:cubicBezTo>
                  <a:cubicBezTo>
                    <a:pt x="47" y="158"/>
                    <a:pt x="48" y="158"/>
                    <a:pt x="50" y="157"/>
                  </a:cubicBezTo>
                  <a:cubicBezTo>
                    <a:pt x="51" y="156"/>
                    <a:pt x="52" y="156"/>
                    <a:pt x="53" y="155"/>
                  </a:cubicBezTo>
                  <a:cubicBezTo>
                    <a:pt x="53" y="154"/>
                    <a:pt x="53" y="154"/>
                    <a:pt x="53" y="154"/>
                  </a:cubicBezTo>
                  <a:cubicBezTo>
                    <a:pt x="54" y="152"/>
                    <a:pt x="56" y="145"/>
                    <a:pt x="56" y="135"/>
                  </a:cubicBezTo>
                  <a:cubicBezTo>
                    <a:pt x="56" y="132"/>
                    <a:pt x="56" y="127"/>
                    <a:pt x="54" y="123"/>
                  </a:cubicBezTo>
                  <a:cubicBezTo>
                    <a:pt x="54" y="122"/>
                    <a:pt x="54" y="121"/>
                    <a:pt x="54" y="121"/>
                  </a:cubicBezTo>
                  <a:cubicBezTo>
                    <a:pt x="54" y="120"/>
                    <a:pt x="54" y="120"/>
                    <a:pt x="54" y="119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55" y="118"/>
                    <a:pt x="55" y="118"/>
                    <a:pt x="55" y="118"/>
                  </a:cubicBezTo>
                  <a:cubicBezTo>
                    <a:pt x="56" y="118"/>
                    <a:pt x="57" y="116"/>
                    <a:pt x="58" y="115"/>
                  </a:cubicBezTo>
                  <a:cubicBezTo>
                    <a:pt x="59" y="113"/>
                    <a:pt x="59" y="111"/>
                    <a:pt x="60" y="109"/>
                  </a:cubicBezTo>
                  <a:cubicBezTo>
                    <a:pt x="60" y="107"/>
                    <a:pt x="60" y="105"/>
                    <a:pt x="61" y="103"/>
                  </a:cubicBezTo>
                  <a:cubicBezTo>
                    <a:pt x="61" y="101"/>
                    <a:pt x="61" y="100"/>
                    <a:pt x="61" y="99"/>
                  </a:cubicBezTo>
                  <a:cubicBezTo>
                    <a:pt x="59" y="99"/>
                    <a:pt x="59" y="99"/>
                    <a:pt x="59" y="99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9" y="101"/>
                    <a:pt x="61" y="102"/>
                    <a:pt x="62" y="103"/>
                  </a:cubicBezTo>
                  <a:cubicBezTo>
                    <a:pt x="62" y="103"/>
                    <a:pt x="63" y="103"/>
                    <a:pt x="63" y="104"/>
                  </a:cubicBezTo>
                  <a:cubicBezTo>
                    <a:pt x="63" y="104"/>
                    <a:pt x="63" y="104"/>
                    <a:pt x="63" y="104"/>
                  </a:cubicBezTo>
                  <a:cubicBezTo>
                    <a:pt x="63" y="104"/>
                    <a:pt x="63" y="104"/>
                    <a:pt x="63" y="104"/>
                  </a:cubicBezTo>
                  <a:cubicBezTo>
                    <a:pt x="63" y="104"/>
                    <a:pt x="63" y="104"/>
                    <a:pt x="63" y="104"/>
                  </a:cubicBezTo>
                  <a:cubicBezTo>
                    <a:pt x="64" y="106"/>
                    <a:pt x="65" y="108"/>
                    <a:pt x="66" y="110"/>
                  </a:cubicBezTo>
                  <a:cubicBezTo>
                    <a:pt x="66" y="111"/>
                    <a:pt x="66" y="112"/>
                    <a:pt x="67" y="113"/>
                  </a:cubicBezTo>
                  <a:cubicBezTo>
                    <a:pt x="67" y="113"/>
                    <a:pt x="67" y="114"/>
                    <a:pt x="67" y="114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8" y="114"/>
                    <a:pt x="68" y="114"/>
                    <a:pt x="68" y="114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8" y="114"/>
                    <a:pt x="68" y="114"/>
                    <a:pt x="68" y="114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7" y="115"/>
                    <a:pt x="67" y="116"/>
                    <a:pt x="68" y="116"/>
                  </a:cubicBezTo>
                  <a:cubicBezTo>
                    <a:pt x="69" y="117"/>
                    <a:pt x="70" y="116"/>
                    <a:pt x="71" y="115"/>
                  </a:cubicBezTo>
                  <a:cubicBezTo>
                    <a:pt x="71" y="115"/>
                    <a:pt x="71" y="115"/>
                    <a:pt x="71" y="115"/>
                  </a:cubicBezTo>
                  <a:cubicBezTo>
                    <a:pt x="71" y="114"/>
                    <a:pt x="70" y="113"/>
                    <a:pt x="69" y="113"/>
                  </a:cubicBezTo>
                  <a:cubicBezTo>
                    <a:pt x="68" y="112"/>
                    <a:pt x="67" y="113"/>
                    <a:pt x="67" y="114"/>
                  </a:cubicBezTo>
                  <a:cubicBezTo>
                    <a:pt x="67" y="115"/>
                    <a:pt x="67" y="116"/>
                    <a:pt x="67" y="117"/>
                  </a:cubicBezTo>
                  <a:cubicBezTo>
                    <a:pt x="67" y="119"/>
                    <a:pt x="67" y="122"/>
                    <a:pt x="69" y="125"/>
                  </a:cubicBezTo>
                  <a:cubicBezTo>
                    <a:pt x="69" y="127"/>
                    <a:pt x="70" y="128"/>
                    <a:pt x="71" y="129"/>
                  </a:cubicBezTo>
                  <a:cubicBezTo>
                    <a:pt x="72" y="130"/>
                    <a:pt x="73" y="131"/>
                    <a:pt x="74" y="132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6" y="133"/>
                    <a:pt x="76" y="133"/>
                    <a:pt x="76" y="133"/>
                  </a:cubicBezTo>
                  <a:cubicBezTo>
                    <a:pt x="76" y="133"/>
                    <a:pt x="76" y="133"/>
                    <a:pt x="76" y="133"/>
                  </a:cubicBezTo>
                  <a:cubicBezTo>
                    <a:pt x="78" y="134"/>
                    <a:pt x="79" y="134"/>
                    <a:pt x="80" y="134"/>
                  </a:cubicBezTo>
                  <a:cubicBezTo>
                    <a:pt x="81" y="135"/>
                    <a:pt x="81" y="135"/>
                    <a:pt x="82" y="135"/>
                  </a:cubicBezTo>
                  <a:cubicBezTo>
                    <a:pt x="82" y="136"/>
                    <a:pt x="82" y="136"/>
                    <a:pt x="83" y="137"/>
                  </a:cubicBezTo>
                  <a:cubicBezTo>
                    <a:pt x="83" y="138"/>
                    <a:pt x="83" y="138"/>
                    <a:pt x="83" y="138"/>
                  </a:cubicBezTo>
                  <a:cubicBezTo>
                    <a:pt x="83" y="139"/>
                    <a:pt x="83" y="140"/>
                    <a:pt x="82" y="141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3" y="143"/>
                    <a:pt x="83" y="143"/>
                    <a:pt x="83" y="143"/>
                  </a:cubicBezTo>
                  <a:cubicBezTo>
                    <a:pt x="84" y="144"/>
                    <a:pt x="84" y="144"/>
                    <a:pt x="84" y="144"/>
                  </a:cubicBezTo>
                  <a:cubicBezTo>
                    <a:pt x="85" y="144"/>
                    <a:pt x="87" y="141"/>
                    <a:pt x="87" y="136"/>
                  </a:cubicBezTo>
                  <a:cubicBezTo>
                    <a:pt x="87" y="136"/>
                    <a:pt x="87" y="135"/>
                    <a:pt x="87" y="134"/>
                  </a:cubicBezTo>
                  <a:cubicBezTo>
                    <a:pt x="87" y="133"/>
                    <a:pt x="87" y="132"/>
                    <a:pt x="87" y="131"/>
                  </a:cubicBezTo>
                  <a:cubicBezTo>
                    <a:pt x="86" y="130"/>
                    <a:pt x="86" y="129"/>
                    <a:pt x="84" y="128"/>
                  </a:cubicBezTo>
                  <a:cubicBezTo>
                    <a:pt x="83" y="127"/>
                    <a:pt x="81" y="126"/>
                    <a:pt x="79" y="125"/>
                  </a:cubicBezTo>
                  <a:cubicBezTo>
                    <a:pt x="79" y="127"/>
                    <a:pt x="79" y="127"/>
                    <a:pt x="79" y="127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78" y="125"/>
                    <a:pt x="78" y="125"/>
                    <a:pt x="78" y="125"/>
                  </a:cubicBezTo>
                  <a:cubicBezTo>
                    <a:pt x="77" y="126"/>
                    <a:pt x="77" y="126"/>
                    <a:pt x="77" y="126"/>
                  </a:cubicBezTo>
                  <a:cubicBezTo>
                    <a:pt x="78" y="125"/>
                    <a:pt x="78" y="125"/>
                    <a:pt x="78" y="125"/>
                  </a:cubicBezTo>
                  <a:cubicBezTo>
                    <a:pt x="77" y="125"/>
                    <a:pt x="77" y="125"/>
                    <a:pt x="77" y="125"/>
                  </a:cubicBezTo>
                  <a:cubicBezTo>
                    <a:pt x="78" y="125"/>
                    <a:pt x="78" y="125"/>
                    <a:pt x="78" y="125"/>
                  </a:cubicBezTo>
                  <a:cubicBezTo>
                    <a:pt x="78" y="125"/>
                    <a:pt x="78" y="125"/>
                    <a:pt x="78" y="125"/>
                  </a:cubicBezTo>
                  <a:cubicBezTo>
                    <a:pt x="77" y="125"/>
                    <a:pt x="77" y="125"/>
                    <a:pt x="77" y="125"/>
                  </a:cubicBezTo>
                  <a:cubicBezTo>
                    <a:pt x="78" y="125"/>
                    <a:pt x="78" y="125"/>
                    <a:pt x="78" y="125"/>
                  </a:cubicBezTo>
                  <a:cubicBezTo>
                    <a:pt x="78" y="125"/>
                    <a:pt x="77" y="124"/>
                    <a:pt x="77" y="123"/>
                  </a:cubicBezTo>
                  <a:cubicBezTo>
                    <a:pt x="76" y="122"/>
                    <a:pt x="76" y="121"/>
                    <a:pt x="76" y="120"/>
                  </a:cubicBezTo>
                  <a:cubicBezTo>
                    <a:pt x="75" y="118"/>
                    <a:pt x="75" y="117"/>
                    <a:pt x="75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74" y="117"/>
                    <a:pt x="74" y="117"/>
                    <a:pt x="74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74" y="117"/>
                    <a:pt x="74" y="117"/>
                    <a:pt x="74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73" y="116"/>
                    <a:pt x="73" y="116"/>
                    <a:pt x="73" y="116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75" y="116"/>
                    <a:pt x="75" y="115"/>
                    <a:pt x="75" y="114"/>
                  </a:cubicBezTo>
                  <a:cubicBezTo>
                    <a:pt x="75" y="112"/>
                    <a:pt x="74" y="108"/>
                    <a:pt x="73" y="106"/>
                  </a:cubicBezTo>
                  <a:cubicBezTo>
                    <a:pt x="72" y="103"/>
                    <a:pt x="71" y="101"/>
                    <a:pt x="71" y="100"/>
                  </a:cubicBezTo>
                  <a:cubicBezTo>
                    <a:pt x="70" y="99"/>
                    <a:pt x="69" y="97"/>
                    <a:pt x="67" y="96"/>
                  </a:cubicBezTo>
                  <a:cubicBezTo>
                    <a:pt x="66" y="95"/>
                    <a:pt x="64" y="94"/>
                    <a:pt x="63" y="93"/>
                  </a:cubicBezTo>
                  <a:cubicBezTo>
                    <a:pt x="62" y="95"/>
                    <a:pt x="62" y="95"/>
                    <a:pt x="62" y="95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3" y="91"/>
                    <a:pt x="63" y="89"/>
                    <a:pt x="63" y="87"/>
                  </a:cubicBezTo>
                  <a:cubicBezTo>
                    <a:pt x="63" y="84"/>
                    <a:pt x="63" y="81"/>
                    <a:pt x="62" y="77"/>
                  </a:cubicBezTo>
                  <a:cubicBezTo>
                    <a:pt x="60" y="77"/>
                    <a:pt x="60" y="77"/>
                    <a:pt x="60" y="77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1" y="80"/>
                    <a:pt x="61" y="80"/>
                    <a:pt x="61" y="80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2" y="81"/>
                    <a:pt x="63" y="82"/>
                    <a:pt x="65" y="83"/>
                  </a:cubicBezTo>
                  <a:cubicBezTo>
                    <a:pt x="69" y="87"/>
                    <a:pt x="73" y="91"/>
                    <a:pt x="76" y="94"/>
                  </a:cubicBezTo>
                  <a:cubicBezTo>
                    <a:pt x="80" y="98"/>
                    <a:pt x="83" y="102"/>
                    <a:pt x="84" y="104"/>
                  </a:cubicBezTo>
                  <a:cubicBezTo>
                    <a:pt x="85" y="107"/>
                    <a:pt x="87" y="110"/>
                    <a:pt x="88" y="112"/>
                  </a:cubicBezTo>
                  <a:cubicBezTo>
                    <a:pt x="89" y="113"/>
                    <a:pt x="90" y="114"/>
                    <a:pt x="91" y="115"/>
                  </a:cubicBezTo>
                  <a:cubicBezTo>
                    <a:pt x="91" y="116"/>
                    <a:pt x="91" y="116"/>
                    <a:pt x="91" y="116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17"/>
                    <a:pt x="92" y="118"/>
                    <a:pt x="92" y="118"/>
                  </a:cubicBezTo>
                  <a:cubicBezTo>
                    <a:pt x="93" y="118"/>
                    <a:pt x="93" y="119"/>
                    <a:pt x="94" y="119"/>
                  </a:cubicBezTo>
                  <a:cubicBezTo>
                    <a:pt x="94" y="119"/>
                    <a:pt x="95" y="118"/>
                    <a:pt x="95" y="118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6" y="117"/>
                    <a:pt x="96" y="117"/>
                    <a:pt x="96" y="117"/>
                  </a:cubicBezTo>
                  <a:cubicBezTo>
                    <a:pt x="96" y="117"/>
                    <a:pt x="96" y="117"/>
                    <a:pt x="96" y="117"/>
                  </a:cubicBezTo>
                  <a:cubicBezTo>
                    <a:pt x="96" y="117"/>
                    <a:pt x="96" y="117"/>
                    <a:pt x="96" y="117"/>
                  </a:cubicBezTo>
                  <a:cubicBezTo>
                    <a:pt x="96" y="116"/>
                    <a:pt x="96" y="116"/>
                    <a:pt x="96" y="116"/>
                  </a:cubicBezTo>
                  <a:cubicBezTo>
                    <a:pt x="96" y="116"/>
                    <a:pt x="96" y="115"/>
                    <a:pt x="96" y="115"/>
                  </a:cubicBezTo>
                  <a:cubicBezTo>
                    <a:pt x="96" y="114"/>
                    <a:pt x="95" y="114"/>
                    <a:pt x="94" y="114"/>
                  </a:cubicBezTo>
                  <a:cubicBezTo>
                    <a:pt x="94" y="114"/>
                    <a:pt x="94" y="114"/>
                    <a:pt x="93" y="115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3" y="115"/>
                    <a:pt x="93" y="115"/>
                    <a:pt x="92" y="116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3" y="116"/>
                    <a:pt x="93" y="116"/>
                    <a:pt x="93" y="116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3" y="116"/>
                    <a:pt x="93" y="116"/>
                    <a:pt x="93" y="116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3" y="115"/>
                    <a:pt x="93" y="116"/>
                    <a:pt x="93" y="116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4" y="116"/>
                    <a:pt x="94" y="115"/>
                    <a:pt x="94" y="115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4" y="117"/>
                    <a:pt x="94" y="117"/>
                    <a:pt x="94" y="117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5" y="115"/>
                    <a:pt x="95" y="115"/>
                    <a:pt x="95" y="115"/>
                  </a:cubicBezTo>
                  <a:cubicBezTo>
                    <a:pt x="95" y="115"/>
                    <a:pt x="95" y="115"/>
                    <a:pt x="95" y="115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5" y="115"/>
                    <a:pt x="95" y="115"/>
                    <a:pt x="95" y="115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5" y="115"/>
                    <a:pt x="95" y="114"/>
                    <a:pt x="95" y="114"/>
                  </a:cubicBezTo>
                  <a:cubicBezTo>
                    <a:pt x="95" y="113"/>
                    <a:pt x="95" y="113"/>
                    <a:pt x="95" y="113"/>
                  </a:cubicBezTo>
                  <a:cubicBezTo>
                    <a:pt x="95" y="113"/>
                    <a:pt x="96" y="113"/>
                    <a:pt x="96" y="112"/>
                  </a:cubicBezTo>
                  <a:cubicBezTo>
                    <a:pt x="96" y="112"/>
                    <a:pt x="95" y="111"/>
                    <a:pt x="95" y="111"/>
                  </a:cubicBezTo>
                  <a:cubicBezTo>
                    <a:pt x="94" y="110"/>
                    <a:pt x="94" y="110"/>
                    <a:pt x="94" y="110"/>
                  </a:cubicBezTo>
                  <a:cubicBezTo>
                    <a:pt x="93" y="110"/>
                    <a:pt x="93" y="110"/>
                    <a:pt x="93" y="110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2"/>
                    <a:pt x="93" y="112"/>
                    <a:pt x="93" y="112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2"/>
                    <a:pt x="93" y="112"/>
                    <a:pt x="93" y="112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2"/>
                    <a:pt x="93" y="112"/>
                    <a:pt x="93" y="112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2"/>
                    <a:pt x="93" y="112"/>
                    <a:pt x="93" y="112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4" y="111"/>
                    <a:pt x="94" y="111"/>
                    <a:pt x="94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4" y="111"/>
                    <a:pt x="94" y="111"/>
                    <a:pt x="94" y="111"/>
                  </a:cubicBezTo>
                  <a:cubicBezTo>
                    <a:pt x="94" y="111"/>
                    <a:pt x="94" y="111"/>
                    <a:pt x="94" y="111"/>
                  </a:cubicBezTo>
                  <a:cubicBezTo>
                    <a:pt x="93" y="108"/>
                    <a:pt x="93" y="105"/>
                    <a:pt x="91" y="101"/>
                  </a:cubicBezTo>
                  <a:cubicBezTo>
                    <a:pt x="90" y="97"/>
                    <a:pt x="86" y="93"/>
                    <a:pt x="83" y="89"/>
                  </a:cubicBezTo>
                  <a:cubicBezTo>
                    <a:pt x="79" y="85"/>
                    <a:pt x="74" y="81"/>
                    <a:pt x="70" y="77"/>
                  </a:cubicBezTo>
                  <a:cubicBezTo>
                    <a:pt x="68" y="75"/>
                    <a:pt x="65" y="73"/>
                    <a:pt x="63" y="71"/>
                  </a:cubicBezTo>
                  <a:cubicBezTo>
                    <a:pt x="62" y="70"/>
                    <a:pt x="61" y="69"/>
                    <a:pt x="61" y="68"/>
                  </a:cubicBezTo>
                  <a:cubicBezTo>
                    <a:pt x="60" y="68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7" y="64"/>
                    <a:pt x="57" y="64"/>
                    <a:pt x="57" y="64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7" y="61"/>
                    <a:pt x="54" y="56"/>
                    <a:pt x="50" y="51"/>
                  </a:cubicBezTo>
                  <a:cubicBezTo>
                    <a:pt x="44" y="43"/>
                    <a:pt x="36" y="33"/>
                    <a:pt x="29" y="25"/>
                  </a:cubicBezTo>
                  <a:cubicBezTo>
                    <a:pt x="26" y="21"/>
                    <a:pt x="23" y="17"/>
                    <a:pt x="21" y="14"/>
                  </a:cubicBezTo>
                  <a:cubicBezTo>
                    <a:pt x="19" y="13"/>
                    <a:pt x="18" y="12"/>
                    <a:pt x="18" y="11"/>
                  </a:cubicBezTo>
                  <a:cubicBezTo>
                    <a:pt x="17" y="10"/>
                    <a:pt x="17" y="9"/>
                    <a:pt x="17" y="9"/>
                  </a:cubicBezTo>
                  <a:cubicBezTo>
                    <a:pt x="16" y="8"/>
                    <a:pt x="15" y="7"/>
                    <a:pt x="14" y="8"/>
                  </a:cubicBezTo>
                  <a:cubicBezTo>
                    <a:pt x="13" y="8"/>
                    <a:pt x="12" y="10"/>
                    <a:pt x="13" y="11"/>
                  </a:cubicBezTo>
                  <a:cubicBezTo>
                    <a:pt x="13" y="11"/>
                    <a:pt x="13" y="12"/>
                    <a:pt x="14" y="12"/>
                  </a:cubicBezTo>
                  <a:cubicBezTo>
                    <a:pt x="15" y="14"/>
                    <a:pt x="18" y="18"/>
                    <a:pt x="22" y="22"/>
                  </a:cubicBezTo>
                  <a:cubicBezTo>
                    <a:pt x="28" y="29"/>
                    <a:pt x="35" y="38"/>
                    <a:pt x="42" y="46"/>
                  </a:cubicBezTo>
                  <a:cubicBezTo>
                    <a:pt x="45" y="50"/>
                    <a:pt x="48" y="54"/>
                    <a:pt x="50" y="58"/>
                  </a:cubicBezTo>
                  <a:cubicBezTo>
                    <a:pt x="53" y="61"/>
                    <a:pt x="54" y="64"/>
                    <a:pt x="55" y="65"/>
                  </a:cubicBezTo>
                  <a:cubicBezTo>
                    <a:pt x="55" y="65"/>
                    <a:pt x="55" y="65"/>
                    <a:pt x="55" y="65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6" y="68"/>
                    <a:pt x="56" y="68"/>
                    <a:pt x="56" y="68"/>
                  </a:cubicBezTo>
                  <a:cubicBezTo>
                    <a:pt x="57" y="69"/>
                    <a:pt x="57" y="70"/>
                    <a:pt x="58" y="71"/>
                  </a:cubicBezTo>
                  <a:cubicBezTo>
                    <a:pt x="60" y="74"/>
                    <a:pt x="64" y="77"/>
                    <a:pt x="68" y="80"/>
                  </a:cubicBezTo>
                  <a:cubicBezTo>
                    <a:pt x="72" y="84"/>
                    <a:pt x="76" y="88"/>
                    <a:pt x="80" y="92"/>
                  </a:cubicBezTo>
                  <a:cubicBezTo>
                    <a:pt x="83" y="96"/>
                    <a:pt x="86" y="100"/>
                    <a:pt x="88" y="103"/>
                  </a:cubicBezTo>
                  <a:cubicBezTo>
                    <a:pt x="89" y="105"/>
                    <a:pt x="89" y="108"/>
                    <a:pt x="90" y="112"/>
                  </a:cubicBezTo>
                  <a:cubicBezTo>
                    <a:pt x="90" y="113"/>
                    <a:pt x="90" y="113"/>
                    <a:pt x="91" y="114"/>
                  </a:cubicBezTo>
                  <a:cubicBezTo>
                    <a:pt x="91" y="114"/>
                    <a:pt x="92" y="115"/>
                    <a:pt x="93" y="115"/>
                  </a:cubicBezTo>
                  <a:cubicBezTo>
                    <a:pt x="93" y="115"/>
                    <a:pt x="94" y="114"/>
                    <a:pt x="94" y="114"/>
                  </a:cubicBezTo>
                  <a:cubicBezTo>
                    <a:pt x="94" y="114"/>
                    <a:pt x="94" y="114"/>
                    <a:pt x="94" y="114"/>
                  </a:cubicBezTo>
                  <a:cubicBezTo>
                    <a:pt x="94" y="113"/>
                    <a:pt x="94" y="113"/>
                    <a:pt x="94" y="113"/>
                  </a:cubicBezTo>
                  <a:cubicBezTo>
                    <a:pt x="94" y="114"/>
                    <a:pt x="94" y="114"/>
                    <a:pt x="94" y="114"/>
                  </a:cubicBezTo>
                  <a:cubicBezTo>
                    <a:pt x="94" y="114"/>
                    <a:pt x="94" y="114"/>
                    <a:pt x="94" y="114"/>
                  </a:cubicBezTo>
                  <a:cubicBezTo>
                    <a:pt x="94" y="113"/>
                    <a:pt x="94" y="113"/>
                    <a:pt x="94" y="113"/>
                  </a:cubicBezTo>
                  <a:cubicBezTo>
                    <a:pt x="94" y="114"/>
                    <a:pt x="94" y="114"/>
                    <a:pt x="94" y="114"/>
                  </a:cubicBezTo>
                  <a:cubicBezTo>
                    <a:pt x="94" y="112"/>
                    <a:pt x="94" y="112"/>
                    <a:pt x="94" y="112"/>
                  </a:cubicBezTo>
                  <a:cubicBezTo>
                    <a:pt x="92" y="114"/>
                    <a:pt x="92" y="114"/>
                    <a:pt x="92" y="114"/>
                  </a:cubicBezTo>
                  <a:cubicBezTo>
                    <a:pt x="93" y="114"/>
                    <a:pt x="93" y="114"/>
                    <a:pt x="94" y="114"/>
                  </a:cubicBezTo>
                  <a:cubicBezTo>
                    <a:pt x="94" y="112"/>
                    <a:pt x="94" y="112"/>
                    <a:pt x="94" y="112"/>
                  </a:cubicBezTo>
                  <a:cubicBezTo>
                    <a:pt x="92" y="114"/>
                    <a:pt x="92" y="114"/>
                    <a:pt x="92" y="114"/>
                  </a:cubicBezTo>
                  <a:cubicBezTo>
                    <a:pt x="94" y="112"/>
                    <a:pt x="94" y="112"/>
                    <a:pt x="94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3"/>
                    <a:pt x="92" y="113"/>
                    <a:pt x="92" y="114"/>
                  </a:cubicBezTo>
                  <a:cubicBezTo>
                    <a:pt x="94" y="112"/>
                    <a:pt x="94" y="112"/>
                    <a:pt x="94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3" y="112"/>
                    <a:pt x="93" y="112"/>
                    <a:pt x="93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3" y="112"/>
                    <a:pt x="93" y="112"/>
                    <a:pt x="93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1" y="112"/>
                    <a:pt x="91" y="113"/>
                  </a:cubicBezTo>
                  <a:cubicBezTo>
                    <a:pt x="91" y="114"/>
                    <a:pt x="91" y="114"/>
                    <a:pt x="91" y="115"/>
                  </a:cubicBezTo>
                  <a:cubicBezTo>
                    <a:pt x="91" y="116"/>
                    <a:pt x="91" y="116"/>
                    <a:pt x="91" y="117"/>
                  </a:cubicBezTo>
                  <a:cubicBezTo>
                    <a:pt x="91" y="118"/>
                    <a:pt x="91" y="118"/>
                    <a:pt x="92" y="118"/>
                  </a:cubicBezTo>
                  <a:cubicBezTo>
                    <a:pt x="92" y="119"/>
                    <a:pt x="92" y="119"/>
                    <a:pt x="92" y="119"/>
                  </a:cubicBezTo>
                  <a:cubicBezTo>
                    <a:pt x="92" y="119"/>
                    <a:pt x="93" y="119"/>
                    <a:pt x="94" y="119"/>
                  </a:cubicBezTo>
                  <a:cubicBezTo>
                    <a:pt x="94" y="119"/>
                    <a:pt x="94" y="119"/>
                    <a:pt x="95" y="119"/>
                  </a:cubicBezTo>
                  <a:cubicBezTo>
                    <a:pt x="95" y="118"/>
                    <a:pt x="95" y="118"/>
                    <a:pt x="95" y="118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6" y="117"/>
                    <a:pt x="96" y="117"/>
                    <a:pt x="96" y="117"/>
                  </a:cubicBezTo>
                  <a:cubicBezTo>
                    <a:pt x="95" y="117"/>
                    <a:pt x="95" y="117"/>
                    <a:pt x="95" y="117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6" y="117"/>
                    <a:pt x="96" y="117"/>
                    <a:pt x="96" y="117"/>
                  </a:cubicBezTo>
                  <a:cubicBezTo>
                    <a:pt x="95" y="117"/>
                    <a:pt x="95" y="117"/>
                    <a:pt x="95" y="117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6" y="118"/>
                    <a:pt x="96" y="118"/>
                    <a:pt x="96" y="118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5" y="118"/>
                    <a:pt x="95" y="118"/>
                    <a:pt x="96" y="118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3" y="117"/>
                    <a:pt x="93" y="117"/>
                    <a:pt x="94" y="118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3" y="116"/>
                    <a:pt x="93" y="116"/>
                    <a:pt x="92" y="116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4" y="115"/>
                    <a:pt x="94" y="115"/>
                    <a:pt x="94" y="115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5" y="115"/>
                    <a:pt x="95" y="115"/>
                    <a:pt x="95" y="115"/>
                  </a:cubicBezTo>
                  <a:cubicBezTo>
                    <a:pt x="95" y="115"/>
                    <a:pt x="94" y="115"/>
                    <a:pt x="94" y="115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5" y="115"/>
                    <a:pt x="95" y="115"/>
                    <a:pt x="95" y="115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5" y="115"/>
                    <a:pt x="95" y="115"/>
                    <a:pt x="95" y="115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5" y="115"/>
                    <a:pt x="95" y="114"/>
                    <a:pt x="94" y="113"/>
                  </a:cubicBezTo>
                  <a:cubicBezTo>
                    <a:pt x="93" y="112"/>
                    <a:pt x="92" y="110"/>
                    <a:pt x="90" y="108"/>
                  </a:cubicBezTo>
                  <a:cubicBezTo>
                    <a:pt x="89" y="106"/>
                    <a:pt x="88" y="104"/>
                    <a:pt x="87" y="103"/>
                  </a:cubicBezTo>
                  <a:cubicBezTo>
                    <a:pt x="86" y="99"/>
                    <a:pt x="83" y="95"/>
                    <a:pt x="79" y="91"/>
                  </a:cubicBezTo>
                  <a:cubicBezTo>
                    <a:pt x="75" y="88"/>
                    <a:pt x="71" y="84"/>
                    <a:pt x="67" y="80"/>
                  </a:cubicBezTo>
                  <a:cubicBezTo>
                    <a:pt x="66" y="79"/>
                    <a:pt x="64" y="78"/>
                    <a:pt x="63" y="76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60" y="76"/>
                    <a:pt x="60" y="76"/>
                    <a:pt x="60" y="76"/>
                  </a:cubicBezTo>
                  <a:cubicBezTo>
                    <a:pt x="60" y="75"/>
                    <a:pt x="59" y="76"/>
                    <a:pt x="59" y="76"/>
                  </a:cubicBezTo>
                  <a:cubicBezTo>
                    <a:pt x="58" y="76"/>
                    <a:pt x="58" y="77"/>
                    <a:pt x="58" y="78"/>
                  </a:cubicBezTo>
                  <a:cubicBezTo>
                    <a:pt x="59" y="81"/>
                    <a:pt x="59" y="84"/>
                    <a:pt x="59" y="87"/>
                  </a:cubicBezTo>
                  <a:cubicBezTo>
                    <a:pt x="59" y="89"/>
                    <a:pt x="59" y="91"/>
                    <a:pt x="59" y="92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60" y="96"/>
                    <a:pt x="60" y="96"/>
                    <a:pt x="60" y="96"/>
                  </a:cubicBezTo>
                  <a:cubicBezTo>
                    <a:pt x="60" y="96"/>
                    <a:pt x="60" y="96"/>
                    <a:pt x="61" y="97"/>
                  </a:cubicBezTo>
                  <a:cubicBezTo>
                    <a:pt x="62" y="98"/>
                    <a:pt x="64" y="99"/>
                    <a:pt x="65" y="99"/>
                  </a:cubicBezTo>
                  <a:cubicBezTo>
                    <a:pt x="66" y="100"/>
                    <a:pt x="67" y="101"/>
                    <a:pt x="67" y="102"/>
                  </a:cubicBezTo>
                  <a:cubicBezTo>
                    <a:pt x="68" y="103"/>
                    <a:pt x="69" y="105"/>
                    <a:pt x="70" y="107"/>
                  </a:cubicBezTo>
                  <a:cubicBezTo>
                    <a:pt x="70" y="110"/>
                    <a:pt x="71" y="113"/>
                    <a:pt x="71" y="114"/>
                  </a:cubicBezTo>
                  <a:cubicBezTo>
                    <a:pt x="71" y="115"/>
                    <a:pt x="71" y="115"/>
                    <a:pt x="71" y="115"/>
                  </a:cubicBezTo>
                  <a:cubicBezTo>
                    <a:pt x="71" y="116"/>
                    <a:pt x="71" y="116"/>
                    <a:pt x="71" y="116"/>
                  </a:cubicBezTo>
                  <a:cubicBezTo>
                    <a:pt x="71" y="116"/>
                    <a:pt x="71" y="116"/>
                    <a:pt x="71" y="117"/>
                  </a:cubicBezTo>
                  <a:cubicBezTo>
                    <a:pt x="71" y="118"/>
                    <a:pt x="71" y="119"/>
                    <a:pt x="71" y="120"/>
                  </a:cubicBezTo>
                  <a:cubicBezTo>
                    <a:pt x="72" y="121"/>
                    <a:pt x="72" y="123"/>
                    <a:pt x="73" y="124"/>
                  </a:cubicBezTo>
                  <a:cubicBezTo>
                    <a:pt x="73" y="125"/>
                    <a:pt x="74" y="126"/>
                    <a:pt x="74" y="126"/>
                  </a:cubicBezTo>
                  <a:cubicBezTo>
                    <a:pt x="75" y="127"/>
                    <a:pt x="75" y="128"/>
                    <a:pt x="76" y="128"/>
                  </a:cubicBezTo>
                  <a:cubicBezTo>
                    <a:pt x="76" y="128"/>
                    <a:pt x="76" y="128"/>
                    <a:pt x="76" y="128"/>
                  </a:cubicBezTo>
                  <a:cubicBezTo>
                    <a:pt x="78" y="129"/>
                    <a:pt x="78" y="129"/>
                    <a:pt x="78" y="129"/>
                  </a:cubicBezTo>
                  <a:cubicBezTo>
                    <a:pt x="78" y="129"/>
                    <a:pt x="78" y="129"/>
                    <a:pt x="78" y="129"/>
                  </a:cubicBezTo>
                  <a:cubicBezTo>
                    <a:pt x="81" y="130"/>
                    <a:pt x="82" y="131"/>
                    <a:pt x="82" y="131"/>
                  </a:cubicBezTo>
                  <a:cubicBezTo>
                    <a:pt x="83" y="132"/>
                    <a:pt x="83" y="132"/>
                    <a:pt x="83" y="132"/>
                  </a:cubicBezTo>
                  <a:cubicBezTo>
                    <a:pt x="83" y="133"/>
                    <a:pt x="83" y="133"/>
                    <a:pt x="83" y="134"/>
                  </a:cubicBezTo>
                  <a:cubicBezTo>
                    <a:pt x="83" y="134"/>
                    <a:pt x="83" y="135"/>
                    <a:pt x="83" y="136"/>
                  </a:cubicBezTo>
                  <a:cubicBezTo>
                    <a:pt x="83" y="138"/>
                    <a:pt x="82" y="140"/>
                    <a:pt x="82" y="141"/>
                  </a:cubicBezTo>
                  <a:cubicBezTo>
                    <a:pt x="82" y="141"/>
                    <a:pt x="82" y="142"/>
                    <a:pt x="81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1" y="142"/>
                    <a:pt x="81" y="142"/>
                    <a:pt x="81" y="142"/>
                  </a:cubicBezTo>
                  <a:cubicBezTo>
                    <a:pt x="81" y="143"/>
                    <a:pt x="81" y="144"/>
                    <a:pt x="82" y="145"/>
                  </a:cubicBezTo>
                  <a:cubicBezTo>
                    <a:pt x="82" y="145"/>
                    <a:pt x="83" y="145"/>
                    <a:pt x="84" y="145"/>
                  </a:cubicBezTo>
                  <a:cubicBezTo>
                    <a:pt x="84" y="145"/>
                    <a:pt x="85" y="144"/>
                    <a:pt x="86" y="143"/>
                  </a:cubicBezTo>
                  <a:cubicBezTo>
                    <a:pt x="86" y="142"/>
                    <a:pt x="87" y="140"/>
                    <a:pt x="87" y="138"/>
                  </a:cubicBezTo>
                  <a:cubicBezTo>
                    <a:pt x="87" y="138"/>
                    <a:pt x="87" y="137"/>
                    <a:pt x="87" y="136"/>
                  </a:cubicBezTo>
                  <a:cubicBezTo>
                    <a:pt x="86" y="135"/>
                    <a:pt x="86" y="134"/>
                    <a:pt x="85" y="133"/>
                  </a:cubicBezTo>
                  <a:cubicBezTo>
                    <a:pt x="84" y="131"/>
                    <a:pt x="82" y="131"/>
                    <a:pt x="81" y="130"/>
                  </a:cubicBezTo>
                  <a:cubicBezTo>
                    <a:pt x="80" y="130"/>
                    <a:pt x="78" y="130"/>
                    <a:pt x="78" y="129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8" y="129"/>
                    <a:pt x="78" y="129"/>
                    <a:pt x="78" y="129"/>
                  </a:cubicBezTo>
                  <a:cubicBezTo>
                    <a:pt x="76" y="128"/>
                    <a:pt x="76" y="128"/>
                    <a:pt x="76" y="128"/>
                  </a:cubicBezTo>
                  <a:cubicBezTo>
                    <a:pt x="75" y="130"/>
                    <a:pt x="75" y="130"/>
                    <a:pt x="75" y="130"/>
                  </a:cubicBezTo>
                  <a:cubicBezTo>
                    <a:pt x="76" y="128"/>
                    <a:pt x="76" y="128"/>
                    <a:pt x="76" y="128"/>
                  </a:cubicBezTo>
                  <a:cubicBezTo>
                    <a:pt x="75" y="128"/>
                    <a:pt x="75" y="128"/>
                    <a:pt x="74" y="127"/>
                  </a:cubicBezTo>
                  <a:cubicBezTo>
                    <a:pt x="73" y="126"/>
                    <a:pt x="72" y="124"/>
                    <a:pt x="72" y="122"/>
                  </a:cubicBezTo>
                  <a:cubicBezTo>
                    <a:pt x="71" y="120"/>
                    <a:pt x="71" y="118"/>
                    <a:pt x="71" y="117"/>
                  </a:cubicBezTo>
                  <a:cubicBezTo>
                    <a:pt x="71" y="116"/>
                    <a:pt x="71" y="115"/>
                    <a:pt x="71" y="115"/>
                  </a:cubicBezTo>
                  <a:cubicBezTo>
                    <a:pt x="69" y="114"/>
                    <a:pt x="69" y="114"/>
                    <a:pt x="69" y="114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9" y="115"/>
                    <a:pt x="69" y="115"/>
                    <a:pt x="69" y="115"/>
                  </a:cubicBezTo>
                  <a:cubicBezTo>
                    <a:pt x="71" y="115"/>
                    <a:pt x="71" y="115"/>
                    <a:pt x="71" y="115"/>
                  </a:cubicBezTo>
                  <a:cubicBezTo>
                    <a:pt x="71" y="114"/>
                    <a:pt x="71" y="114"/>
                    <a:pt x="71" y="114"/>
                  </a:cubicBezTo>
                  <a:cubicBezTo>
                    <a:pt x="71" y="113"/>
                    <a:pt x="71" y="113"/>
                    <a:pt x="70" y="112"/>
                  </a:cubicBezTo>
                  <a:cubicBezTo>
                    <a:pt x="70" y="109"/>
                    <a:pt x="68" y="105"/>
                    <a:pt x="67" y="102"/>
                  </a:cubicBezTo>
                  <a:cubicBezTo>
                    <a:pt x="67" y="102"/>
                    <a:pt x="66" y="101"/>
                    <a:pt x="66" y="101"/>
                  </a:cubicBezTo>
                  <a:cubicBezTo>
                    <a:pt x="64" y="99"/>
                    <a:pt x="62" y="98"/>
                    <a:pt x="60" y="97"/>
                  </a:cubicBezTo>
                  <a:cubicBezTo>
                    <a:pt x="59" y="99"/>
                    <a:pt x="59" y="99"/>
                    <a:pt x="59" y="99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60" y="97"/>
                    <a:pt x="59" y="96"/>
                    <a:pt x="58" y="97"/>
                  </a:cubicBezTo>
                  <a:cubicBezTo>
                    <a:pt x="58" y="97"/>
                    <a:pt x="57" y="98"/>
                    <a:pt x="57" y="98"/>
                  </a:cubicBezTo>
                  <a:cubicBezTo>
                    <a:pt x="57" y="99"/>
                    <a:pt x="57" y="101"/>
                    <a:pt x="57" y="102"/>
                  </a:cubicBezTo>
                  <a:cubicBezTo>
                    <a:pt x="56" y="105"/>
                    <a:pt x="56" y="108"/>
                    <a:pt x="55" y="110"/>
                  </a:cubicBezTo>
                  <a:cubicBezTo>
                    <a:pt x="55" y="112"/>
                    <a:pt x="55" y="113"/>
                    <a:pt x="54" y="113"/>
                  </a:cubicBezTo>
                  <a:cubicBezTo>
                    <a:pt x="54" y="114"/>
                    <a:pt x="54" y="114"/>
                    <a:pt x="53" y="114"/>
                  </a:cubicBezTo>
                  <a:cubicBezTo>
                    <a:pt x="53" y="114"/>
                    <a:pt x="53" y="114"/>
                    <a:pt x="53" y="114"/>
                  </a:cubicBezTo>
                  <a:cubicBezTo>
                    <a:pt x="52" y="115"/>
                    <a:pt x="52" y="115"/>
                    <a:pt x="51" y="116"/>
                  </a:cubicBezTo>
                  <a:cubicBezTo>
                    <a:pt x="51" y="116"/>
                    <a:pt x="51" y="117"/>
                    <a:pt x="51" y="117"/>
                  </a:cubicBezTo>
                  <a:cubicBezTo>
                    <a:pt x="50" y="118"/>
                    <a:pt x="50" y="119"/>
                    <a:pt x="50" y="121"/>
                  </a:cubicBezTo>
                  <a:cubicBezTo>
                    <a:pt x="50" y="122"/>
                    <a:pt x="50" y="123"/>
                    <a:pt x="51" y="124"/>
                  </a:cubicBezTo>
                  <a:cubicBezTo>
                    <a:pt x="52" y="128"/>
                    <a:pt x="52" y="132"/>
                    <a:pt x="52" y="135"/>
                  </a:cubicBezTo>
                  <a:cubicBezTo>
                    <a:pt x="52" y="144"/>
                    <a:pt x="50" y="151"/>
                    <a:pt x="49" y="153"/>
                  </a:cubicBezTo>
                  <a:cubicBezTo>
                    <a:pt x="51" y="154"/>
                    <a:pt x="51" y="154"/>
                    <a:pt x="51" y="154"/>
                  </a:cubicBezTo>
                  <a:cubicBezTo>
                    <a:pt x="49" y="153"/>
                    <a:pt x="49" y="153"/>
                    <a:pt x="49" y="153"/>
                  </a:cubicBezTo>
                  <a:cubicBezTo>
                    <a:pt x="49" y="153"/>
                    <a:pt x="49" y="153"/>
                    <a:pt x="48" y="153"/>
                  </a:cubicBezTo>
                  <a:cubicBezTo>
                    <a:pt x="47" y="154"/>
                    <a:pt x="46" y="154"/>
                    <a:pt x="45" y="154"/>
                  </a:cubicBezTo>
                  <a:cubicBezTo>
                    <a:pt x="44" y="154"/>
                    <a:pt x="43" y="153"/>
                    <a:pt x="42" y="152"/>
                  </a:cubicBezTo>
                  <a:cubicBezTo>
                    <a:pt x="40" y="154"/>
                    <a:pt x="40" y="154"/>
                    <a:pt x="40" y="154"/>
                  </a:cubicBezTo>
                  <a:cubicBezTo>
                    <a:pt x="40" y="156"/>
                    <a:pt x="40" y="156"/>
                    <a:pt x="40" y="156"/>
                  </a:cubicBezTo>
                  <a:cubicBezTo>
                    <a:pt x="42" y="156"/>
                    <a:pt x="43" y="156"/>
                    <a:pt x="44" y="156"/>
                  </a:cubicBezTo>
                  <a:cubicBezTo>
                    <a:pt x="45" y="156"/>
                    <a:pt x="45" y="156"/>
                    <a:pt x="45" y="156"/>
                  </a:cubicBezTo>
                  <a:cubicBezTo>
                    <a:pt x="45" y="154"/>
                    <a:pt x="45" y="154"/>
                    <a:pt x="45" y="154"/>
                  </a:cubicBezTo>
                  <a:cubicBezTo>
                    <a:pt x="45" y="156"/>
                    <a:pt x="45" y="156"/>
                    <a:pt x="45" y="156"/>
                  </a:cubicBezTo>
                  <a:cubicBezTo>
                    <a:pt x="45" y="156"/>
                    <a:pt x="45" y="156"/>
                    <a:pt x="45" y="156"/>
                  </a:cubicBezTo>
                  <a:cubicBezTo>
                    <a:pt x="46" y="156"/>
                    <a:pt x="47" y="155"/>
                    <a:pt x="47" y="155"/>
                  </a:cubicBezTo>
                  <a:cubicBezTo>
                    <a:pt x="48" y="154"/>
                    <a:pt x="48" y="153"/>
                    <a:pt x="49" y="152"/>
                  </a:cubicBezTo>
                  <a:cubicBezTo>
                    <a:pt x="50" y="149"/>
                    <a:pt x="52" y="144"/>
                    <a:pt x="52" y="137"/>
                  </a:cubicBezTo>
                  <a:cubicBezTo>
                    <a:pt x="52" y="133"/>
                    <a:pt x="51" y="129"/>
                    <a:pt x="50" y="125"/>
                  </a:cubicBezTo>
                  <a:cubicBezTo>
                    <a:pt x="50" y="123"/>
                    <a:pt x="49" y="120"/>
                    <a:pt x="49" y="118"/>
                  </a:cubicBezTo>
                  <a:cubicBezTo>
                    <a:pt x="49" y="117"/>
                    <a:pt x="50" y="116"/>
                    <a:pt x="50" y="115"/>
                  </a:cubicBezTo>
                  <a:cubicBezTo>
                    <a:pt x="51" y="113"/>
                    <a:pt x="52" y="112"/>
                    <a:pt x="53" y="112"/>
                  </a:cubicBezTo>
                  <a:cubicBezTo>
                    <a:pt x="53" y="112"/>
                    <a:pt x="53" y="112"/>
                    <a:pt x="53" y="112"/>
                  </a:cubicBezTo>
                  <a:cubicBezTo>
                    <a:pt x="54" y="112"/>
                    <a:pt x="54" y="111"/>
                    <a:pt x="54" y="111"/>
                  </a:cubicBezTo>
                  <a:cubicBezTo>
                    <a:pt x="55" y="110"/>
                    <a:pt x="55" y="109"/>
                    <a:pt x="55" y="109"/>
                  </a:cubicBezTo>
                  <a:cubicBezTo>
                    <a:pt x="56" y="107"/>
                    <a:pt x="56" y="104"/>
                    <a:pt x="56" y="102"/>
                  </a:cubicBezTo>
                  <a:cubicBezTo>
                    <a:pt x="56" y="100"/>
                    <a:pt x="57" y="98"/>
                    <a:pt x="57" y="96"/>
                  </a:cubicBezTo>
                  <a:cubicBezTo>
                    <a:pt x="57" y="96"/>
                    <a:pt x="57" y="96"/>
                    <a:pt x="57" y="96"/>
                  </a:cubicBezTo>
                  <a:cubicBezTo>
                    <a:pt x="57" y="87"/>
                    <a:pt x="57" y="80"/>
                    <a:pt x="56" y="75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5" y="63"/>
                    <a:pt x="47" y="52"/>
                    <a:pt x="37" y="41"/>
                  </a:cubicBezTo>
                  <a:cubicBezTo>
                    <a:pt x="28" y="30"/>
                    <a:pt x="18" y="20"/>
                    <a:pt x="13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0" y="7"/>
                    <a:pt x="7" y="3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  <a:moveTo>
                    <a:pt x="16" y="12"/>
                  </a:moveTo>
                  <a:cubicBezTo>
                    <a:pt x="16" y="11"/>
                    <a:pt x="16" y="11"/>
                    <a:pt x="16" y="11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7" y="15"/>
                    <a:pt x="25" y="18"/>
                    <a:pt x="33" y="21"/>
                  </a:cubicBezTo>
                  <a:cubicBezTo>
                    <a:pt x="37" y="22"/>
                    <a:pt x="41" y="23"/>
                    <a:pt x="45" y="24"/>
                  </a:cubicBezTo>
                  <a:cubicBezTo>
                    <a:pt x="49" y="25"/>
                    <a:pt x="53" y="26"/>
                    <a:pt x="56" y="26"/>
                  </a:cubicBezTo>
                  <a:cubicBezTo>
                    <a:pt x="56" y="26"/>
                    <a:pt x="57" y="26"/>
                    <a:pt x="57" y="26"/>
                  </a:cubicBezTo>
                  <a:cubicBezTo>
                    <a:pt x="61" y="26"/>
                    <a:pt x="64" y="25"/>
                    <a:pt x="67" y="24"/>
                  </a:cubicBezTo>
                  <a:cubicBezTo>
                    <a:pt x="69" y="23"/>
                    <a:pt x="71" y="23"/>
                    <a:pt x="72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4" y="24"/>
                    <a:pt x="75" y="25"/>
                    <a:pt x="76" y="24"/>
                  </a:cubicBezTo>
                  <a:cubicBezTo>
                    <a:pt x="77" y="24"/>
                    <a:pt x="77" y="23"/>
                    <a:pt x="77" y="22"/>
                  </a:cubicBezTo>
                  <a:cubicBezTo>
                    <a:pt x="77" y="21"/>
                    <a:pt x="76" y="20"/>
                    <a:pt x="75" y="20"/>
                  </a:cubicBezTo>
                  <a:cubicBezTo>
                    <a:pt x="74" y="19"/>
                    <a:pt x="73" y="19"/>
                    <a:pt x="72" y="19"/>
                  </a:cubicBezTo>
                  <a:cubicBezTo>
                    <a:pt x="70" y="19"/>
                    <a:pt x="68" y="19"/>
                    <a:pt x="66" y="20"/>
                  </a:cubicBezTo>
                  <a:cubicBezTo>
                    <a:pt x="63" y="21"/>
                    <a:pt x="60" y="22"/>
                    <a:pt x="57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3" y="22"/>
                    <a:pt x="50" y="21"/>
                    <a:pt x="46" y="21"/>
                  </a:cubicBezTo>
                  <a:cubicBezTo>
                    <a:pt x="35" y="18"/>
                    <a:pt x="20" y="12"/>
                    <a:pt x="15" y="10"/>
                  </a:cubicBezTo>
                  <a:cubicBezTo>
                    <a:pt x="14" y="10"/>
                    <a:pt x="13" y="10"/>
                    <a:pt x="13" y="10"/>
                  </a:cubicBezTo>
                  <a:cubicBezTo>
                    <a:pt x="12" y="11"/>
                    <a:pt x="12" y="12"/>
                    <a:pt x="12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4"/>
                    <a:pt x="14" y="15"/>
                    <a:pt x="15" y="14"/>
                  </a:cubicBezTo>
                  <a:cubicBezTo>
                    <a:pt x="16" y="14"/>
                    <a:pt x="17" y="13"/>
                    <a:pt x="16" y="12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5" name="Freeform 1336">
              <a:extLst>
                <a:ext uri="{FF2B5EF4-FFF2-40B4-BE49-F238E27FC236}">
                  <a16:creationId xmlns:a16="http://schemas.microsoft.com/office/drawing/2014/main" id="{12D68303-B016-4915-99E1-2E5AAAC7F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968"/>
              <a:ext cx="78" cy="293"/>
            </a:xfrm>
            <a:custGeom>
              <a:avLst/>
              <a:gdLst>
                <a:gd name="T0" fmla="*/ 43 w 38"/>
                <a:gd name="T1" fmla="*/ 273 h 134"/>
                <a:gd name="T2" fmla="*/ 25 w 38"/>
                <a:gd name="T3" fmla="*/ 378 h 134"/>
                <a:gd name="T4" fmla="*/ 16 w 38"/>
                <a:gd name="T5" fmla="*/ 415 h 134"/>
                <a:gd name="T6" fmla="*/ 8 w 38"/>
                <a:gd name="T7" fmla="*/ 440 h 134"/>
                <a:gd name="T8" fmla="*/ 16 w 38"/>
                <a:gd name="T9" fmla="*/ 584 h 134"/>
                <a:gd name="T10" fmla="*/ 68 w 38"/>
                <a:gd name="T11" fmla="*/ 669 h 134"/>
                <a:gd name="T12" fmla="*/ 140 w 38"/>
                <a:gd name="T13" fmla="*/ 722 h 134"/>
                <a:gd name="T14" fmla="*/ 252 w 38"/>
                <a:gd name="T15" fmla="*/ 879 h 134"/>
                <a:gd name="T16" fmla="*/ 252 w 38"/>
                <a:gd name="T17" fmla="*/ 879 h 134"/>
                <a:gd name="T18" fmla="*/ 287 w 38"/>
                <a:gd name="T19" fmla="*/ 899 h 134"/>
                <a:gd name="T20" fmla="*/ 304 w 38"/>
                <a:gd name="T21" fmla="*/ 866 h 134"/>
                <a:gd name="T22" fmla="*/ 207 w 38"/>
                <a:gd name="T23" fmla="*/ 846 h 134"/>
                <a:gd name="T24" fmla="*/ 140 w 38"/>
                <a:gd name="T25" fmla="*/ 722 h 134"/>
                <a:gd name="T26" fmla="*/ 96 w 38"/>
                <a:gd name="T27" fmla="*/ 702 h 134"/>
                <a:gd name="T28" fmla="*/ 68 w 38"/>
                <a:gd name="T29" fmla="*/ 722 h 134"/>
                <a:gd name="T30" fmla="*/ 172 w 38"/>
                <a:gd name="T31" fmla="*/ 995 h 134"/>
                <a:gd name="T32" fmla="*/ 189 w 38"/>
                <a:gd name="T33" fmla="*/ 1085 h 134"/>
                <a:gd name="T34" fmla="*/ 189 w 38"/>
                <a:gd name="T35" fmla="*/ 1137 h 134"/>
                <a:gd name="T36" fmla="*/ 232 w 38"/>
                <a:gd name="T37" fmla="*/ 1161 h 134"/>
                <a:gd name="T38" fmla="*/ 287 w 38"/>
                <a:gd name="T39" fmla="*/ 1189 h 134"/>
                <a:gd name="T40" fmla="*/ 304 w 38"/>
                <a:gd name="T41" fmla="*/ 1266 h 134"/>
                <a:gd name="T42" fmla="*/ 261 w 38"/>
                <a:gd name="T43" fmla="*/ 1358 h 134"/>
                <a:gd name="T44" fmla="*/ 304 w 38"/>
                <a:gd name="T45" fmla="*/ 1402 h 134"/>
                <a:gd name="T46" fmla="*/ 296 w 38"/>
                <a:gd name="T47" fmla="*/ 1358 h 134"/>
                <a:gd name="T48" fmla="*/ 296 w 38"/>
                <a:gd name="T49" fmla="*/ 1358 h 134"/>
                <a:gd name="T50" fmla="*/ 296 w 38"/>
                <a:gd name="T51" fmla="*/ 1349 h 134"/>
                <a:gd name="T52" fmla="*/ 320 w 38"/>
                <a:gd name="T53" fmla="*/ 1244 h 134"/>
                <a:gd name="T54" fmla="*/ 304 w 38"/>
                <a:gd name="T55" fmla="*/ 1152 h 134"/>
                <a:gd name="T56" fmla="*/ 232 w 38"/>
                <a:gd name="T57" fmla="*/ 1120 h 134"/>
                <a:gd name="T58" fmla="*/ 216 w 38"/>
                <a:gd name="T59" fmla="*/ 1128 h 134"/>
                <a:gd name="T60" fmla="*/ 224 w 38"/>
                <a:gd name="T61" fmla="*/ 1120 h 134"/>
                <a:gd name="T62" fmla="*/ 216 w 38"/>
                <a:gd name="T63" fmla="*/ 1128 h 134"/>
                <a:gd name="T64" fmla="*/ 224 w 38"/>
                <a:gd name="T65" fmla="*/ 1085 h 134"/>
                <a:gd name="T66" fmla="*/ 156 w 38"/>
                <a:gd name="T67" fmla="*/ 890 h 134"/>
                <a:gd name="T68" fmla="*/ 105 w 38"/>
                <a:gd name="T69" fmla="*/ 722 h 134"/>
                <a:gd name="T70" fmla="*/ 88 w 38"/>
                <a:gd name="T71" fmla="*/ 713 h 134"/>
                <a:gd name="T72" fmla="*/ 131 w 38"/>
                <a:gd name="T73" fmla="*/ 765 h 134"/>
                <a:gd name="T74" fmla="*/ 156 w 38"/>
                <a:gd name="T75" fmla="*/ 818 h 134"/>
                <a:gd name="T76" fmla="*/ 277 w 38"/>
                <a:gd name="T77" fmla="*/ 899 h 134"/>
                <a:gd name="T78" fmla="*/ 320 w 38"/>
                <a:gd name="T79" fmla="*/ 879 h 134"/>
                <a:gd name="T80" fmla="*/ 252 w 38"/>
                <a:gd name="T81" fmla="*/ 837 h 134"/>
                <a:gd name="T82" fmla="*/ 207 w 38"/>
                <a:gd name="T83" fmla="*/ 733 h 134"/>
                <a:gd name="T84" fmla="*/ 96 w 38"/>
                <a:gd name="T85" fmla="*/ 636 h 134"/>
                <a:gd name="T86" fmla="*/ 51 w 38"/>
                <a:gd name="T87" fmla="*/ 573 h 134"/>
                <a:gd name="T88" fmla="*/ 51 w 38"/>
                <a:gd name="T89" fmla="*/ 573 h 134"/>
                <a:gd name="T90" fmla="*/ 33 w 38"/>
                <a:gd name="T91" fmla="*/ 503 h 134"/>
                <a:gd name="T92" fmla="*/ 43 w 38"/>
                <a:gd name="T93" fmla="*/ 431 h 134"/>
                <a:gd name="T94" fmla="*/ 51 w 38"/>
                <a:gd name="T95" fmla="*/ 335 h 134"/>
                <a:gd name="T96" fmla="*/ 148 w 38"/>
                <a:gd name="T97" fmla="*/ 81 h 1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8" h="134">
                  <a:moveTo>
                    <a:pt x="12" y="3"/>
                  </a:moveTo>
                  <a:cubicBezTo>
                    <a:pt x="13" y="5"/>
                    <a:pt x="13" y="6"/>
                    <a:pt x="13" y="8"/>
                  </a:cubicBezTo>
                  <a:cubicBezTo>
                    <a:pt x="13" y="10"/>
                    <a:pt x="13" y="13"/>
                    <a:pt x="11" y="17"/>
                  </a:cubicBezTo>
                  <a:cubicBezTo>
                    <a:pt x="9" y="20"/>
                    <a:pt x="7" y="23"/>
                    <a:pt x="5" y="26"/>
                  </a:cubicBezTo>
                  <a:cubicBezTo>
                    <a:pt x="4" y="27"/>
                    <a:pt x="3" y="28"/>
                    <a:pt x="3" y="29"/>
                  </a:cubicBezTo>
                  <a:cubicBezTo>
                    <a:pt x="2" y="30"/>
                    <a:pt x="2" y="31"/>
                    <a:pt x="2" y="32"/>
                  </a:cubicBezTo>
                  <a:cubicBezTo>
                    <a:pt x="2" y="33"/>
                    <a:pt x="2" y="33"/>
                    <a:pt x="2" y="34"/>
                  </a:cubicBezTo>
                  <a:cubicBezTo>
                    <a:pt x="3" y="35"/>
                    <a:pt x="3" y="35"/>
                    <a:pt x="3" y="36"/>
                  </a:cubicBezTo>
                  <a:cubicBezTo>
                    <a:pt x="3" y="36"/>
                    <a:pt x="2" y="37"/>
                    <a:pt x="2" y="38"/>
                  </a:cubicBezTo>
                  <a:cubicBezTo>
                    <a:pt x="2" y="38"/>
                    <a:pt x="2" y="39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0"/>
                    <a:pt x="1" y="41"/>
                    <a:pt x="1" y="42"/>
                  </a:cubicBezTo>
                  <a:cubicBezTo>
                    <a:pt x="0" y="43"/>
                    <a:pt x="0" y="45"/>
                    <a:pt x="0" y="47"/>
                  </a:cubicBezTo>
                  <a:cubicBezTo>
                    <a:pt x="0" y="47"/>
                    <a:pt x="0" y="47"/>
                    <a:pt x="0" y="48"/>
                  </a:cubicBezTo>
                  <a:cubicBezTo>
                    <a:pt x="0" y="50"/>
                    <a:pt x="0" y="52"/>
                    <a:pt x="1" y="54"/>
                  </a:cubicBezTo>
                  <a:cubicBezTo>
                    <a:pt x="1" y="55"/>
                    <a:pt x="2" y="56"/>
                    <a:pt x="2" y="56"/>
                  </a:cubicBezTo>
                  <a:cubicBezTo>
                    <a:pt x="3" y="57"/>
                    <a:pt x="3" y="58"/>
                    <a:pt x="4" y="58"/>
                  </a:cubicBezTo>
                  <a:cubicBezTo>
                    <a:pt x="5" y="59"/>
                    <a:pt x="6" y="59"/>
                    <a:pt x="7" y="60"/>
                  </a:cubicBezTo>
                  <a:cubicBezTo>
                    <a:pt x="7" y="61"/>
                    <a:pt x="8" y="62"/>
                    <a:pt x="8" y="63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11" y="66"/>
                    <a:pt x="13" y="67"/>
                    <a:pt x="15" y="68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7" y="67"/>
                    <a:pt x="17" y="67"/>
                    <a:pt x="17" y="67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8" y="69"/>
                    <a:pt x="19" y="71"/>
                    <a:pt x="20" y="72"/>
                  </a:cubicBezTo>
                  <a:cubicBezTo>
                    <a:pt x="22" y="74"/>
                    <a:pt x="23" y="76"/>
                    <a:pt x="23" y="78"/>
                  </a:cubicBezTo>
                  <a:cubicBezTo>
                    <a:pt x="23" y="79"/>
                    <a:pt x="23" y="80"/>
                    <a:pt x="24" y="81"/>
                  </a:cubicBezTo>
                  <a:cubicBezTo>
                    <a:pt x="25" y="83"/>
                    <a:pt x="27" y="84"/>
                    <a:pt x="29" y="84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84"/>
                    <a:pt x="29" y="84"/>
                    <a:pt x="30" y="85"/>
                  </a:cubicBezTo>
                  <a:cubicBezTo>
                    <a:pt x="31" y="85"/>
                    <a:pt x="32" y="86"/>
                    <a:pt x="33" y="86"/>
                  </a:cubicBezTo>
                  <a:cubicBezTo>
                    <a:pt x="34" y="87"/>
                    <a:pt x="35" y="87"/>
                    <a:pt x="35" y="87"/>
                  </a:cubicBezTo>
                  <a:cubicBezTo>
                    <a:pt x="36" y="86"/>
                    <a:pt x="36" y="86"/>
                    <a:pt x="36" y="86"/>
                  </a:cubicBezTo>
                  <a:cubicBezTo>
                    <a:pt x="37" y="84"/>
                    <a:pt x="37" y="84"/>
                    <a:pt x="37" y="84"/>
                  </a:cubicBezTo>
                  <a:cubicBezTo>
                    <a:pt x="37" y="84"/>
                    <a:pt x="36" y="83"/>
                    <a:pt x="35" y="83"/>
                  </a:cubicBezTo>
                  <a:cubicBezTo>
                    <a:pt x="34" y="83"/>
                    <a:pt x="33" y="82"/>
                    <a:pt x="32" y="82"/>
                  </a:cubicBezTo>
                  <a:cubicBezTo>
                    <a:pt x="32" y="82"/>
                    <a:pt x="32" y="82"/>
                    <a:pt x="32" y="82"/>
                  </a:cubicBezTo>
                  <a:cubicBezTo>
                    <a:pt x="31" y="82"/>
                    <a:pt x="30" y="82"/>
                    <a:pt x="29" y="82"/>
                  </a:cubicBezTo>
                  <a:cubicBezTo>
                    <a:pt x="28" y="82"/>
                    <a:pt x="26" y="81"/>
                    <a:pt x="24" y="81"/>
                  </a:cubicBezTo>
                  <a:cubicBezTo>
                    <a:pt x="24" y="80"/>
                    <a:pt x="23" y="80"/>
                    <a:pt x="23" y="80"/>
                  </a:cubicBezTo>
                  <a:cubicBezTo>
                    <a:pt x="23" y="79"/>
                    <a:pt x="22" y="79"/>
                    <a:pt x="22" y="78"/>
                  </a:cubicBezTo>
                  <a:cubicBezTo>
                    <a:pt x="22" y="76"/>
                    <a:pt x="21" y="74"/>
                    <a:pt x="20" y="73"/>
                  </a:cubicBezTo>
                  <a:cubicBezTo>
                    <a:pt x="19" y="71"/>
                    <a:pt x="18" y="70"/>
                    <a:pt x="16" y="69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4" y="68"/>
                    <a:pt x="13" y="68"/>
                    <a:pt x="11" y="67"/>
                  </a:cubicBezTo>
                  <a:cubicBezTo>
                    <a:pt x="11" y="66"/>
                    <a:pt x="10" y="66"/>
                    <a:pt x="9" y="67"/>
                  </a:cubicBezTo>
                  <a:cubicBezTo>
                    <a:pt x="9" y="67"/>
                    <a:pt x="8" y="68"/>
                    <a:pt x="8" y="68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8" y="80"/>
                    <a:pt x="11" y="85"/>
                    <a:pt x="16" y="88"/>
                  </a:cubicBezTo>
                  <a:cubicBezTo>
                    <a:pt x="18" y="90"/>
                    <a:pt x="19" y="92"/>
                    <a:pt x="20" y="95"/>
                  </a:cubicBezTo>
                  <a:cubicBezTo>
                    <a:pt x="21" y="97"/>
                    <a:pt x="22" y="100"/>
                    <a:pt x="22" y="101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2" y="101"/>
                    <a:pt x="22" y="101"/>
                    <a:pt x="22" y="101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5"/>
                    <a:pt x="22" y="106"/>
                    <a:pt x="22" y="107"/>
                  </a:cubicBezTo>
                  <a:cubicBezTo>
                    <a:pt x="22" y="108"/>
                    <a:pt x="22" y="108"/>
                    <a:pt x="22" y="109"/>
                  </a:cubicBezTo>
                  <a:cubicBezTo>
                    <a:pt x="23" y="110"/>
                    <a:pt x="23" y="110"/>
                    <a:pt x="23" y="110"/>
                  </a:cubicBezTo>
                  <a:cubicBezTo>
                    <a:pt x="23" y="110"/>
                    <a:pt x="24" y="111"/>
                    <a:pt x="24" y="111"/>
                  </a:cubicBezTo>
                  <a:cubicBezTo>
                    <a:pt x="25" y="111"/>
                    <a:pt x="25" y="111"/>
                    <a:pt x="25" y="111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28" y="111"/>
                    <a:pt x="30" y="111"/>
                    <a:pt x="31" y="111"/>
                  </a:cubicBezTo>
                  <a:cubicBezTo>
                    <a:pt x="31" y="112"/>
                    <a:pt x="31" y="112"/>
                    <a:pt x="32" y="112"/>
                  </a:cubicBezTo>
                  <a:cubicBezTo>
                    <a:pt x="32" y="113"/>
                    <a:pt x="32" y="113"/>
                    <a:pt x="33" y="114"/>
                  </a:cubicBezTo>
                  <a:cubicBezTo>
                    <a:pt x="33" y="114"/>
                    <a:pt x="33" y="114"/>
                    <a:pt x="33" y="115"/>
                  </a:cubicBezTo>
                  <a:cubicBezTo>
                    <a:pt x="33" y="116"/>
                    <a:pt x="33" y="118"/>
                    <a:pt x="33" y="119"/>
                  </a:cubicBezTo>
                  <a:cubicBezTo>
                    <a:pt x="33" y="120"/>
                    <a:pt x="33" y="121"/>
                    <a:pt x="33" y="121"/>
                  </a:cubicBezTo>
                  <a:cubicBezTo>
                    <a:pt x="35" y="121"/>
                    <a:pt x="35" y="121"/>
                    <a:pt x="35" y="121"/>
                  </a:cubicBezTo>
                  <a:cubicBezTo>
                    <a:pt x="33" y="120"/>
                    <a:pt x="33" y="120"/>
                    <a:pt x="33" y="120"/>
                  </a:cubicBezTo>
                  <a:cubicBezTo>
                    <a:pt x="33" y="121"/>
                    <a:pt x="32" y="122"/>
                    <a:pt x="31" y="124"/>
                  </a:cubicBezTo>
                  <a:cubicBezTo>
                    <a:pt x="31" y="125"/>
                    <a:pt x="30" y="126"/>
                    <a:pt x="30" y="128"/>
                  </a:cubicBezTo>
                  <a:cubicBezTo>
                    <a:pt x="30" y="129"/>
                    <a:pt x="30" y="129"/>
                    <a:pt x="30" y="130"/>
                  </a:cubicBezTo>
                  <a:cubicBezTo>
                    <a:pt x="30" y="131"/>
                    <a:pt x="30" y="132"/>
                    <a:pt x="31" y="133"/>
                  </a:cubicBezTo>
                  <a:cubicBezTo>
                    <a:pt x="31" y="134"/>
                    <a:pt x="32" y="134"/>
                    <a:pt x="32" y="134"/>
                  </a:cubicBezTo>
                  <a:cubicBezTo>
                    <a:pt x="33" y="134"/>
                    <a:pt x="34" y="134"/>
                    <a:pt x="34" y="134"/>
                  </a:cubicBezTo>
                  <a:cubicBezTo>
                    <a:pt x="35" y="134"/>
                    <a:pt x="35" y="134"/>
                    <a:pt x="35" y="134"/>
                  </a:cubicBezTo>
                  <a:cubicBezTo>
                    <a:pt x="37" y="134"/>
                    <a:pt x="37" y="133"/>
                    <a:pt x="37" y="132"/>
                  </a:cubicBezTo>
                  <a:cubicBezTo>
                    <a:pt x="37" y="131"/>
                    <a:pt x="36" y="130"/>
                    <a:pt x="35" y="130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33" y="131"/>
                    <a:pt x="33" y="131"/>
                    <a:pt x="33" y="131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33" y="131"/>
                    <a:pt x="33" y="131"/>
                    <a:pt x="33" y="131"/>
                  </a:cubicBezTo>
                  <a:cubicBezTo>
                    <a:pt x="34" y="131"/>
                    <a:pt x="34" y="131"/>
                    <a:pt x="34" y="131"/>
                  </a:cubicBezTo>
                  <a:cubicBezTo>
                    <a:pt x="34" y="131"/>
                    <a:pt x="34" y="130"/>
                    <a:pt x="34" y="130"/>
                  </a:cubicBezTo>
                  <a:cubicBezTo>
                    <a:pt x="34" y="130"/>
                    <a:pt x="34" y="129"/>
                    <a:pt x="34" y="129"/>
                  </a:cubicBezTo>
                  <a:cubicBezTo>
                    <a:pt x="34" y="128"/>
                    <a:pt x="34" y="127"/>
                    <a:pt x="35" y="125"/>
                  </a:cubicBezTo>
                  <a:cubicBezTo>
                    <a:pt x="36" y="124"/>
                    <a:pt x="36" y="123"/>
                    <a:pt x="37" y="121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7" y="121"/>
                    <a:pt x="37" y="120"/>
                    <a:pt x="37" y="119"/>
                  </a:cubicBezTo>
                  <a:cubicBezTo>
                    <a:pt x="37" y="119"/>
                    <a:pt x="37" y="117"/>
                    <a:pt x="37" y="116"/>
                  </a:cubicBezTo>
                  <a:cubicBezTo>
                    <a:pt x="37" y="116"/>
                    <a:pt x="37" y="115"/>
                    <a:pt x="37" y="115"/>
                  </a:cubicBezTo>
                  <a:cubicBezTo>
                    <a:pt x="37" y="114"/>
                    <a:pt x="37" y="114"/>
                    <a:pt x="36" y="113"/>
                  </a:cubicBezTo>
                  <a:cubicBezTo>
                    <a:pt x="36" y="112"/>
                    <a:pt x="36" y="111"/>
                    <a:pt x="35" y="110"/>
                  </a:cubicBezTo>
                  <a:cubicBezTo>
                    <a:pt x="34" y="108"/>
                    <a:pt x="32" y="108"/>
                    <a:pt x="31" y="107"/>
                  </a:cubicBezTo>
                  <a:cubicBezTo>
                    <a:pt x="29" y="107"/>
                    <a:pt x="28" y="107"/>
                    <a:pt x="27" y="107"/>
                  </a:cubicBezTo>
                  <a:cubicBezTo>
                    <a:pt x="27" y="109"/>
                    <a:pt x="27" y="109"/>
                    <a:pt x="27" y="109"/>
                  </a:cubicBezTo>
                  <a:cubicBezTo>
                    <a:pt x="27" y="107"/>
                    <a:pt x="27" y="107"/>
                    <a:pt x="27" y="107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25" y="109"/>
                    <a:pt x="25" y="109"/>
                    <a:pt x="25" y="109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26" y="107"/>
                    <a:pt x="26" y="107"/>
                    <a:pt x="26" y="107"/>
                  </a:cubicBezTo>
                  <a:cubicBezTo>
                    <a:pt x="26" y="107"/>
                    <a:pt x="25" y="107"/>
                    <a:pt x="25" y="107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26" y="107"/>
                    <a:pt x="26" y="107"/>
                    <a:pt x="26" y="107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6" y="107"/>
                    <a:pt x="26" y="107"/>
                    <a:pt x="26" y="107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6" y="107"/>
                    <a:pt x="26" y="107"/>
                    <a:pt x="26" y="106"/>
                  </a:cubicBezTo>
                  <a:cubicBezTo>
                    <a:pt x="26" y="105"/>
                    <a:pt x="26" y="104"/>
                    <a:pt x="26" y="104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26" y="99"/>
                    <a:pt x="25" y="96"/>
                    <a:pt x="24" y="93"/>
                  </a:cubicBezTo>
                  <a:cubicBezTo>
                    <a:pt x="23" y="90"/>
                    <a:pt x="21" y="87"/>
                    <a:pt x="18" y="85"/>
                  </a:cubicBezTo>
                  <a:cubicBezTo>
                    <a:pt x="14" y="82"/>
                    <a:pt x="12" y="79"/>
                    <a:pt x="12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11" y="71"/>
                    <a:pt x="12" y="72"/>
                    <a:pt x="14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5" y="73"/>
                    <a:pt x="15" y="73"/>
                    <a:pt x="15" y="73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4" y="73"/>
                    <a:pt x="14" y="73"/>
                    <a:pt x="14" y="73"/>
                  </a:cubicBezTo>
                  <a:cubicBezTo>
                    <a:pt x="15" y="73"/>
                    <a:pt x="16" y="74"/>
                    <a:pt x="17" y="75"/>
                  </a:cubicBezTo>
                  <a:cubicBezTo>
                    <a:pt x="18" y="76"/>
                    <a:pt x="18" y="77"/>
                    <a:pt x="18" y="78"/>
                  </a:cubicBezTo>
                  <a:cubicBezTo>
                    <a:pt x="18" y="80"/>
                    <a:pt x="19" y="82"/>
                    <a:pt x="21" y="83"/>
                  </a:cubicBezTo>
                  <a:cubicBezTo>
                    <a:pt x="22" y="85"/>
                    <a:pt x="25" y="85"/>
                    <a:pt x="27" y="86"/>
                  </a:cubicBezTo>
                  <a:cubicBezTo>
                    <a:pt x="29" y="86"/>
                    <a:pt x="31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4" y="87"/>
                  </a:cubicBezTo>
                  <a:cubicBezTo>
                    <a:pt x="35" y="87"/>
                    <a:pt x="36" y="87"/>
                    <a:pt x="36" y="87"/>
                  </a:cubicBezTo>
                  <a:cubicBezTo>
                    <a:pt x="37" y="88"/>
                    <a:pt x="38" y="87"/>
                    <a:pt x="38" y="86"/>
                  </a:cubicBezTo>
                  <a:cubicBezTo>
                    <a:pt x="38" y="85"/>
                    <a:pt x="38" y="84"/>
                    <a:pt x="37" y="84"/>
                  </a:cubicBezTo>
                  <a:cubicBezTo>
                    <a:pt x="37" y="84"/>
                    <a:pt x="36" y="83"/>
                    <a:pt x="34" y="82"/>
                  </a:cubicBezTo>
                  <a:cubicBezTo>
                    <a:pt x="33" y="82"/>
                    <a:pt x="32" y="81"/>
                    <a:pt x="31" y="81"/>
                  </a:cubicBezTo>
                  <a:cubicBezTo>
                    <a:pt x="31" y="81"/>
                    <a:pt x="31" y="80"/>
                    <a:pt x="30" y="80"/>
                  </a:cubicBezTo>
                  <a:cubicBezTo>
                    <a:pt x="30" y="80"/>
                    <a:pt x="30" y="80"/>
                    <a:pt x="29" y="80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28" y="80"/>
                    <a:pt x="27" y="79"/>
                    <a:pt x="27" y="79"/>
                  </a:cubicBezTo>
                  <a:cubicBezTo>
                    <a:pt x="27" y="79"/>
                    <a:pt x="27" y="78"/>
                    <a:pt x="27" y="78"/>
                  </a:cubicBezTo>
                  <a:cubicBezTo>
                    <a:pt x="27" y="75"/>
                    <a:pt x="25" y="72"/>
                    <a:pt x="24" y="70"/>
                  </a:cubicBezTo>
                  <a:cubicBezTo>
                    <a:pt x="22" y="68"/>
                    <a:pt x="20" y="66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5" y="64"/>
                    <a:pt x="13" y="63"/>
                    <a:pt x="11" y="61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1" y="60"/>
                    <a:pt x="11" y="59"/>
                    <a:pt x="10" y="58"/>
                  </a:cubicBezTo>
                  <a:cubicBezTo>
                    <a:pt x="9" y="56"/>
                    <a:pt x="8" y="55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5" y="54"/>
                    <a:pt x="5" y="53"/>
                    <a:pt x="4" y="52"/>
                  </a:cubicBezTo>
                  <a:cubicBezTo>
                    <a:pt x="4" y="51"/>
                    <a:pt x="4" y="49"/>
                    <a:pt x="4" y="48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6"/>
                    <a:pt x="4" y="45"/>
                    <a:pt x="5" y="44"/>
                  </a:cubicBezTo>
                  <a:cubicBezTo>
                    <a:pt x="5" y="43"/>
                    <a:pt x="5" y="43"/>
                    <a:pt x="5" y="42"/>
                  </a:cubicBezTo>
                  <a:cubicBezTo>
                    <a:pt x="5" y="42"/>
                    <a:pt x="5" y="42"/>
                    <a:pt x="5" y="41"/>
                  </a:cubicBezTo>
                  <a:cubicBezTo>
                    <a:pt x="6" y="41"/>
                    <a:pt x="6" y="40"/>
                    <a:pt x="6" y="39"/>
                  </a:cubicBezTo>
                  <a:cubicBezTo>
                    <a:pt x="6" y="38"/>
                    <a:pt x="7" y="37"/>
                    <a:pt x="7" y="36"/>
                  </a:cubicBezTo>
                  <a:cubicBezTo>
                    <a:pt x="7" y="35"/>
                    <a:pt x="7" y="34"/>
                    <a:pt x="6" y="33"/>
                  </a:cubicBezTo>
                  <a:cubicBezTo>
                    <a:pt x="6" y="33"/>
                    <a:pt x="6" y="32"/>
                    <a:pt x="6" y="32"/>
                  </a:cubicBezTo>
                  <a:cubicBezTo>
                    <a:pt x="6" y="32"/>
                    <a:pt x="6" y="31"/>
                    <a:pt x="7" y="31"/>
                  </a:cubicBezTo>
                  <a:cubicBezTo>
                    <a:pt x="7" y="30"/>
                    <a:pt x="7" y="29"/>
                    <a:pt x="8" y="28"/>
                  </a:cubicBezTo>
                  <a:cubicBezTo>
                    <a:pt x="10" y="25"/>
                    <a:pt x="13" y="22"/>
                    <a:pt x="14" y="19"/>
                  </a:cubicBezTo>
                  <a:cubicBezTo>
                    <a:pt x="16" y="15"/>
                    <a:pt x="17" y="11"/>
                    <a:pt x="17" y="8"/>
                  </a:cubicBezTo>
                  <a:cubicBezTo>
                    <a:pt x="17" y="6"/>
                    <a:pt x="17" y="4"/>
                    <a:pt x="16" y="2"/>
                  </a:cubicBezTo>
                  <a:cubicBezTo>
                    <a:pt x="16" y="1"/>
                    <a:pt x="15" y="0"/>
                    <a:pt x="14" y="1"/>
                  </a:cubicBezTo>
                  <a:cubicBezTo>
                    <a:pt x="13" y="1"/>
                    <a:pt x="12" y="2"/>
                    <a:pt x="12" y="3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6" name="Freeform 1337">
              <a:extLst>
                <a:ext uri="{FF2B5EF4-FFF2-40B4-BE49-F238E27FC236}">
                  <a16:creationId xmlns:a16="http://schemas.microsoft.com/office/drawing/2014/main" id="{B2DE6B81-13CB-4F5D-9E29-B6C3E0D5D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931"/>
              <a:ext cx="123" cy="332"/>
            </a:xfrm>
            <a:custGeom>
              <a:avLst/>
              <a:gdLst>
                <a:gd name="T0" fmla="*/ 457 w 60"/>
                <a:gd name="T1" fmla="*/ 1522 h 152"/>
                <a:gd name="T2" fmla="*/ 457 w 60"/>
                <a:gd name="T3" fmla="*/ 1365 h 152"/>
                <a:gd name="T4" fmla="*/ 449 w 60"/>
                <a:gd name="T5" fmla="*/ 1337 h 152"/>
                <a:gd name="T6" fmla="*/ 404 w 60"/>
                <a:gd name="T7" fmla="*/ 1337 h 152"/>
                <a:gd name="T8" fmla="*/ 387 w 60"/>
                <a:gd name="T9" fmla="*/ 1302 h 152"/>
                <a:gd name="T10" fmla="*/ 377 w 60"/>
                <a:gd name="T11" fmla="*/ 1232 h 152"/>
                <a:gd name="T12" fmla="*/ 248 w 60"/>
                <a:gd name="T13" fmla="*/ 950 h 152"/>
                <a:gd name="T14" fmla="*/ 269 w 60"/>
                <a:gd name="T15" fmla="*/ 898 h 152"/>
                <a:gd name="T16" fmla="*/ 205 w 60"/>
                <a:gd name="T17" fmla="*/ 749 h 152"/>
                <a:gd name="T18" fmla="*/ 131 w 60"/>
                <a:gd name="T19" fmla="*/ 721 h 152"/>
                <a:gd name="T20" fmla="*/ 76 w 60"/>
                <a:gd name="T21" fmla="*/ 887 h 152"/>
                <a:gd name="T22" fmla="*/ 51 w 60"/>
                <a:gd name="T23" fmla="*/ 1040 h 152"/>
                <a:gd name="T24" fmla="*/ 76 w 60"/>
                <a:gd name="T25" fmla="*/ 1269 h 152"/>
                <a:gd name="T26" fmla="*/ 96 w 60"/>
                <a:gd name="T27" fmla="*/ 1302 h 152"/>
                <a:gd name="T28" fmla="*/ 164 w 60"/>
                <a:gd name="T29" fmla="*/ 1435 h 152"/>
                <a:gd name="T30" fmla="*/ 197 w 60"/>
                <a:gd name="T31" fmla="*/ 1426 h 152"/>
                <a:gd name="T32" fmla="*/ 189 w 60"/>
                <a:gd name="T33" fmla="*/ 1418 h 152"/>
                <a:gd name="T34" fmla="*/ 197 w 60"/>
                <a:gd name="T35" fmla="*/ 1418 h 152"/>
                <a:gd name="T36" fmla="*/ 105 w 60"/>
                <a:gd name="T37" fmla="*/ 1374 h 152"/>
                <a:gd name="T38" fmla="*/ 88 w 60"/>
                <a:gd name="T39" fmla="*/ 1293 h 152"/>
                <a:gd name="T40" fmla="*/ 76 w 60"/>
                <a:gd name="T41" fmla="*/ 1269 h 152"/>
                <a:gd name="T42" fmla="*/ 33 w 60"/>
                <a:gd name="T43" fmla="*/ 1083 h 152"/>
                <a:gd name="T44" fmla="*/ 59 w 60"/>
                <a:gd name="T45" fmla="*/ 979 h 152"/>
                <a:gd name="T46" fmla="*/ 131 w 60"/>
                <a:gd name="T47" fmla="*/ 710 h 152"/>
                <a:gd name="T48" fmla="*/ 156 w 60"/>
                <a:gd name="T49" fmla="*/ 668 h 152"/>
                <a:gd name="T50" fmla="*/ 215 w 60"/>
                <a:gd name="T51" fmla="*/ 553 h 152"/>
                <a:gd name="T52" fmla="*/ 232 w 60"/>
                <a:gd name="T53" fmla="*/ 430 h 152"/>
                <a:gd name="T54" fmla="*/ 303 w 60"/>
                <a:gd name="T55" fmla="*/ 125 h 152"/>
                <a:gd name="T56" fmla="*/ 285 w 60"/>
                <a:gd name="T57" fmla="*/ 44 h 152"/>
                <a:gd name="T58" fmla="*/ 303 w 60"/>
                <a:gd name="T59" fmla="*/ 177 h 152"/>
                <a:gd name="T60" fmla="*/ 336 w 60"/>
                <a:gd name="T61" fmla="*/ 166 h 152"/>
                <a:gd name="T62" fmla="*/ 285 w 60"/>
                <a:gd name="T63" fmla="*/ 0 h 152"/>
                <a:gd name="T64" fmla="*/ 285 w 60"/>
                <a:gd name="T65" fmla="*/ 201 h 152"/>
                <a:gd name="T66" fmla="*/ 180 w 60"/>
                <a:gd name="T67" fmla="*/ 448 h 152"/>
                <a:gd name="T68" fmla="*/ 180 w 60"/>
                <a:gd name="T69" fmla="*/ 564 h 152"/>
                <a:gd name="T70" fmla="*/ 131 w 60"/>
                <a:gd name="T71" fmla="*/ 644 h 152"/>
                <a:gd name="T72" fmla="*/ 131 w 60"/>
                <a:gd name="T73" fmla="*/ 644 h 152"/>
                <a:gd name="T74" fmla="*/ 131 w 60"/>
                <a:gd name="T75" fmla="*/ 644 h 152"/>
                <a:gd name="T76" fmla="*/ 59 w 60"/>
                <a:gd name="T77" fmla="*/ 826 h 152"/>
                <a:gd name="T78" fmla="*/ 25 w 60"/>
                <a:gd name="T79" fmla="*/ 992 h 152"/>
                <a:gd name="T80" fmla="*/ 8 w 60"/>
                <a:gd name="T81" fmla="*/ 1232 h 152"/>
                <a:gd name="T82" fmla="*/ 51 w 60"/>
                <a:gd name="T83" fmla="*/ 1293 h 152"/>
                <a:gd name="T84" fmla="*/ 76 w 60"/>
                <a:gd name="T85" fmla="*/ 1407 h 152"/>
                <a:gd name="T86" fmla="*/ 223 w 60"/>
                <a:gd name="T87" fmla="*/ 1435 h 152"/>
                <a:gd name="T88" fmla="*/ 148 w 60"/>
                <a:gd name="T89" fmla="*/ 1365 h 152"/>
                <a:gd name="T90" fmla="*/ 131 w 60"/>
                <a:gd name="T91" fmla="*/ 1293 h 152"/>
                <a:gd name="T92" fmla="*/ 96 w 60"/>
                <a:gd name="T93" fmla="*/ 1232 h 152"/>
                <a:gd name="T94" fmla="*/ 88 w 60"/>
                <a:gd name="T95" fmla="*/ 1055 h 152"/>
                <a:gd name="T96" fmla="*/ 113 w 60"/>
                <a:gd name="T97" fmla="*/ 898 h 152"/>
                <a:gd name="T98" fmla="*/ 164 w 60"/>
                <a:gd name="T99" fmla="*/ 740 h 152"/>
                <a:gd name="T100" fmla="*/ 172 w 60"/>
                <a:gd name="T101" fmla="*/ 758 h 152"/>
                <a:gd name="T102" fmla="*/ 232 w 60"/>
                <a:gd name="T103" fmla="*/ 898 h 152"/>
                <a:gd name="T104" fmla="*/ 312 w 60"/>
                <a:gd name="T105" fmla="*/ 1136 h 152"/>
                <a:gd name="T106" fmla="*/ 344 w 60"/>
                <a:gd name="T107" fmla="*/ 1241 h 152"/>
                <a:gd name="T108" fmla="*/ 353 w 60"/>
                <a:gd name="T109" fmla="*/ 1321 h 152"/>
                <a:gd name="T110" fmla="*/ 428 w 60"/>
                <a:gd name="T111" fmla="*/ 1374 h 152"/>
                <a:gd name="T112" fmla="*/ 449 w 60"/>
                <a:gd name="T113" fmla="*/ 1374 h 152"/>
                <a:gd name="T114" fmla="*/ 449 w 60"/>
                <a:gd name="T115" fmla="*/ 1374 h 152"/>
                <a:gd name="T116" fmla="*/ 449 w 60"/>
                <a:gd name="T117" fmla="*/ 1365 h 152"/>
                <a:gd name="T118" fmla="*/ 441 w 60"/>
                <a:gd name="T119" fmla="*/ 1374 h 152"/>
                <a:gd name="T120" fmla="*/ 441 w 60"/>
                <a:gd name="T121" fmla="*/ 1374 h 152"/>
                <a:gd name="T122" fmla="*/ 441 w 60"/>
                <a:gd name="T123" fmla="*/ 1564 h 152"/>
                <a:gd name="T124" fmla="*/ 500 w 60"/>
                <a:gd name="T125" fmla="*/ 1531 h 15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0" h="152">
                  <a:moveTo>
                    <a:pt x="58" y="147"/>
                  </a:moveTo>
                  <a:cubicBezTo>
                    <a:pt x="57" y="148"/>
                    <a:pt x="56" y="148"/>
                    <a:pt x="56" y="148"/>
                  </a:cubicBezTo>
                  <a:cubicBezTo>
                    <a:pt x="54" y="148"/>
                    <a:pt x="54" y="147"/>
                    <a:pt x="54" y="147"/>
                  </a:cubicBezTo>
                  <a:cubicBezTo>
                    <a:pt x="54" y="147"/>
                    <a:pt x="53" y="146"/>
                    <a:pt x="53" y="146"/>
                  </a:cubicBezTo>
                  <a:cubicBezTo>
                    <a:pt x="53" y="145"/>
                    <a:pt x="54" y="143"/>
                    <a:pt x="54" y="142"/>
                  </a:cubicBezTo>
                  <a:cubicBezTo>
                    <a:pt x="56" y="140"/>
                    <a:pt x="56" y="138"/>
                    <a:pt x="56" y="136"/>
                  </a:cubicBezTo>
                  <a:cubicBezTo>
                    <a:pt x="56" y="134"/>
                    <a:pt x="56" y="133"/>
                    <a:pt x="55" y="131"/>
                  </a:cubicBezTo>
                  <a:cubicBezTo>
                    <a:pt x="53" y="131"/>
                    <a:pt x="53" y="131"/>
                    <a:pt x="53" y="131"/>
                  </a:cubicBezTo>
                  <a:cubicBezTo>
                    <a:pt x="55" y="131"/>
                    <a:pt x="55" y="131"/>
                    <a:pt x="55" y="131"/>
                  </a:cubicBezTo>
                  <a:cubicBezTo>
                    <a:pt x="55" y="131"/>
                    <a:pt x="55" y="131"/>
                    <a:pt x="55" y="130"/>
                  </a:cubicBezTo>
                  <a:cubicBezTo>
                    <a:pt x="55" y="130"/>
                    <a:pt x="54" y="129"/>
                    <a:pt x="54" y="129"/>
                  </a:cubicBezTo>
                  <a:cubicBezTo>
                    <a:pt x="53" y="129"/>
                    <a:pt x="53" y="129"/>
                    <a:pt x="52" y="128"/>
                  </a:cubicBezTo>
                  <a:cubicBezTo>
                    <a:pt x="52" y="128"/>
                    <a:pt x="51" y="128"/>
                    <a:pt x="50" y="128"/>
                  </a:cubicBezTo>
                  <a:cubicBezTo>
                    <a:pt x="50" y="130"/>
                    <a:pt x="50" y="130"/>
                    <a:pt x="50" y="130"/>
                  </a:cubicBezTo>
                  <a:cubicBezTo>
                    <a:pt x="50" y="128"/>
                    <a:pt x="50" y="128"/>
                    <a:pt x="50" y="128"/>
                  </a:cubicBezTo>
                  <a:cubicBezTo>
                    <a:pt x="47" y="128"/>
                    <a:pt x="47" y="128"/>
                    <a:pt x="47" y="128"/>
                  </a:cubicBezTo>
                  <a:cubicBezTo>
                    <a:pt x="47" y="130"/>
                    <a:pt x="47" y="130"/>
                    <a:pt x="47" y="130"/>
                  </a:cubicBezTo>
                  <a:cubicBezTo>
                    <a:pt x="47" y="128"/>
                    <a:pt x="47" y="128"/>
                    <a:pt x="47" y="128"/>
                  </a:cubicBezTo>
                  <a:cubicBezTo>
                    <a:pt x="47" y="128"/>
                    <a:pt x="46" y="128"/>
                    <a:pt x="46" y="128"/>
                  </a:cubicBezTo>
                  <a:cubicBezTo>
                    <a:pt x="45" y="127"/>
                    <a:pt x="45" y="126"/>
                    <a:pt x="45" y="125"/>
                  </a:cubicBezTo>
                  <a:cubicBezTo>
                    <a:pt x="44" y="123"/>
                    <a:pt x="44" y="122"/>
                    <a:pt x="44" y="121"/>
                  </a:cubicBezTo>
                  <a:cubicBezTo>
                    <a:pt x="44" y="121"/>
                    <a:pt x="44" y="121"/>
                    <a:pt x="44" y="121"/>
                  </a:cubicBezTo>
                  <a:cubicBezTo>
                    <a:pt x="44" y="119"/>
                    <a:pt x="44" y="119"/>
                    <a:pt x="44" y="119"/>
                  </a:cubicBezTo>
                  <a:cubicBezTo>
                    <a:pt x="44" y="118"/>
                    <a:pt x="44" y="118"/>
                    <a:pt x="44" y="118"/>
                  </a:cubicBezTo>
                  <a:cubicBezTo>
                    <a:pt x="44" y="117"/>
                    <a:pt x="44" y="114"/>
                    <a:pt x="43" y="112"/>
                  </a:cubicBezTo>
                  <a:cubicBezTo>
                    <a:pt x="42" y="109"/>
                    <a:pt x="41" y="107"/>
                    <a:pt x="38" y="106"/>
                  </a:cubicBezTo>
                  <a:cubicBezTo>
                    <a:pt x="33" y="102"/>
                    <a:pt x="31" y="97"/>
                    <a:pt x="31" y="91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31" y="91"/>
                    <a:pt x="31" y="91"/>
                    <a:pt x="31" y="91"/>
                  </a:cubicBezTo>
                  <a:cubicBezTo>
                    <a:pt x="31" y="86"/>
                    <a:pt x="31" y="86"/>
                    <a:pt x="31" y="86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31" y="86"/>
                    <a:pt x="31" y="86"/>
                    <a:pt x="31" y="86"/>
                  </a:cubicBezTo>
                  <a:cubicBezTo>
                    <a:pt x="31" y="85"/>
                    <a:pt x="31" y="84"/>
                    <a:pt x="31" y="83"/>
                  </a:cubicBezTo>
                  <a:cubicBezTo>
                    <a:pt x="31" y="81"/>
                    <a:pt x="31" y="80"/>
                    <a:pt x="30" y="79"/>
                  </a:cubicBezTo>
                  <a:cubicBezTo>
                    <a:pt x="29" y="77"/>
                    <a:pt x="28" y="76"/>
                    <a:pt x="27" y="76"/>
                  </a:cubicBezTo>
                  <a:cubicBezTo>
                    <a:pt x="25" y="75"/>
                    <a:pt x="24" y="74"/>
                    <a:pt x="24" y="72"/>
                  </a:cubicBezTo>
                  <a:cubicBezTo>
                    <a:pt x="23" y="70"/>
                    <a:pt x="22" y="68"/>
                    <a:pt x="22" y="66"/>
                  </a:cubicBezTo>
                  <a:cubicBezTo>
                    <a:pt x="22" y="66"/>
                    <a:pt x="22" y="65"/>
                    <a:pt x="21" y="65"/>
                  </a:cubicBezTo>
                  <a:cubicBezTo>
                    <a:pt x="20" y="65"/>
                    <a:pt x="19" y="65"/>
                    <a:pt x="19" y="65"/>
                  </a:cubicBezTo>
                  <a:cubicBezTo>
                    <a:pt x="18" y="66"/>
                    <a:pt x="17" y="68"/>
                    <a:pt x="15" y="69"/>
                  </a:cubicBezTo>
                  <a:cubicBezTo>
                    <a:pt x="15" y="70"/>
                    <a:pt x="14" y="71"/>
                    <a:pt x="13" y="72"/>
                  </a:cubicBezTo>
                  <a:cubicBezTo>
                    <a:pt x="13" y="73"/>
                    <a:pt x="13" y="74"/>
                    <a:pt x="12" y="75"/>
                  </a:cubicBezTo>
                  <a:cubicBezTo>
                    <a:pt x="12" y="77"/>
                    <a:pt x="12" y="78"/>
                    <a:pt x="11" y="80"/>
                  </a:cubicBezTo>
                  <a:cubicBezTo>
                    <a:pt x="11" y="81"/>
                    <a:pt x="10" y="83"/>
                    <a:pt x="9" y="85"/>
                  </a:cubicBezTo>
                  <a:cubicBezTo>
                    <a:pt x="8" y="88"/>
                    <a:pt x="7" y="91"/>
                    <a:pt x="7" y="94"/>
                  </a:cubicBezTo>
                  <a:cubicBezTo>
                    <a:pt x="7" y="95"/>
                    <a:pt x="7" y="95"/>
                    <a:pt x="7" y="95"/>
                  </a:cubicBezTo>
                  <a:cubicBezTo>
                    <a:pt x="7" y="95"/>
                    <a:pt x="7" y="95"/>
                    <a:pt x="7" y="95"/>
                  </a:cubicBezTo>
                  <a:cubicBezTo>
                    <a:pt x="7" y="97"/>
                    <a:pt x="7" y="98"/>
                    <a:pt x="6" y="100"/>
                  </a:cubicBezTo>
                  <a:cubicBezTo>
                    <a:pt x="6" y="101"/>
                    <a:pt x="5" y="103"/>
                    <a:pt x="4" y="105"/>
                  </a:cubicBezTo>
                  <a:cubicBezTo>
                    <a:pt x="4" y="107"/>
                    <a:pt x="3" y="110"/>
                    <a:pt x="3" y="112"/>
                  </a:cubicBezTo>
                  <a:cubicBezTo>
                    <a:pt x="3" y="113"/>
                    <a:pt x="3" y="114"/>
                    <a:pt x="4" y="115"/>
                  </a:cubicBezTo>
                  <a:cubicBezTo>
                    <a:pt x="6" y="118"/>
                    <a:pt x="8" y="120"/>
                    <a:pt x="9" y="122"/>
                  </a:cubicBezTo>
                  <a:cubicBezTo>
                    <a:pt x="10" y="122"/>
                    <a:pt x="10" y="123"/>
                    <a:pt x="11" y="123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1" y="127"/>
                    <a:pt x="11" y="127"/>
                    <a:pt x="11" y="127"/>
                  </a:cubicBezTo>
                  <a:cubicBezTo>
                    <a:pt x="11" y="127"/>
                    <a:pt x="11" y="127"/>
                    <a:pt x="11" y="127"/>
                  </a:cubicBezTo>
                  <a:cubicBezTo>
                    <a:pt x="11" y="130"/>
                    <a:pt x="12" y="132"/>
                    <a:pt x="14" y="133"/>
                  </a:cubicBezTo>
                  <a:cubicBezTo>
                    <a:pt x="15" y="135"/>
                    <a:pt x="17" y="136"/>
                    <a:pt x="19" y="138"/>
                  </a:cubicBezTo>
                  <a:cubicBezTo>
                    <a:pt x="21" y="139"/>
                    <a:pt x="23" y="140"/>
                    <a:pt x="23" y="140"/>
                  </a:cubicBezTo>
                  <a:cubicBezTo>
                    <a:pt x="24" y="138"/>
                    <a:pt x="24" y="138"/>
                    <a:pt x="24" y="138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1" y="136"/>
                    <a:pt x="19" y="136"/>
                    <a:pt x="17" y="135"/>
                  </a:cubicBezTo>
                  <a:cubicBezTo>
                    <a:pt x="15" y="134"/>
                    <a:pt x="13" y="133"/>
                    <a:pt x="12" y="132"/>
                  </a:cubicBezTo>
                  <a:cubicBezTo>
                    <a:pt x="11" y="131"/>
                    <a:pt x="11" y="130"/>
                    <a:pt x="11" y="127"/>
                  </a:cubicBezTo>
                  <a:cubicBezTo>
                    <a:pt x="9" y="128"/>
                    <a:pt x="9" y="128"/>
                    <a:pt x="9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0" y="124"/>
                    <a:pt x="10" y="124"/>
                    <a:pt x="10" y="124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10" y="124"/>
                    <a:pt x="10" y="124"/>
                    <a:pt x="10" y="124"/>
                  </a:cubicBezTo>
                  <a:cubicBezTo>
                    <a:pt x="10" y="124"/>
                    <a:pt x="10" y="124"/>
                    <a:pt x="10" y="124"/>
                  </a:cubicBezTo>
                  <a:cubicBezTo>
                    <a:pt x="10" y="123"/>
                    <a:pt x="10" y="122"/>
                    <a:pt x="9" y="122"/>
                  </a:cubicBezTo>
                  <a:cubicBezTo>
                    <a:pt x="9" y="120"/>
                    <a:pt x="8" y="120"/>
                    <a:pt x="7" y="119"/>
                  </a:cubicBezTo>
                  <a:cubicBezTo>
                    <a:pt x="6" y="119"/>
                    <a:pt x="5" y="118"/>
                    <a:pt x="5" y="116"/>
                  </a:cubicBezTo>
                  <a:cubicBezTo>
                    <a:pt x="4" y="115"/>
                    <a:pt x="4" y="114"/>
                    <a:pt x="4" y="112"/>
                  </a:cubicBezTo>
                  <a:cubicBezTo>
                    <a:pt x="4" y="109"/>
                    <a:pt x="4" y="107"/>
                    <a:pt x="4" y="104"/>
                  </a:cubicBezTo>
                  <a:cubicBezTo>
                    <a:pt x="5" y="102"/>
                    <a:pt x="6" y="100"/>
                    <a:pt x="6" y="100"/>
                  </a:cubicBezTo>
                  <a:cubicBezTo>
                    <a:pt x="6" y="98"/>
                    <a:pt x="7" y="97"/>
                    <a:pt x="7" y="95"/>
                  </a:cubicBezTo>
                  <a:cubicBezTo>
                    <a:pt x="7" y="95"/>
                    <a:pt x="7" y="95"/>
                    <a:pt x="7" y="95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7" y="92"/>
                    <a:pt x="8" y="88"/>
                    <a:pt x="9" y="85"/>
                  </a:cubicBezTo>
                  <a:cubicBezTo>
                    <a:pt x="9" y="83"/>
                    <a:pt x="10" y="82"/>
                    <a:pt x="11" y="81"/>
                  </a:cubicBezTo>
                  <a:cubicBezTo>
                    <a:pt x="11" y="79"/>
                    <a:pt x="12" y="78"/>
                    <a:pt x="12" y="75"/>
                  </a:cubicBezTo>
                  <a:cubicBezTo>
                    <a:pt x="12" y="73"/>
                    <a:pt x="13" y="71"/>
                    <a:pt x="15" y="68"/>
                  </a:cubicBezTo>
                  <a:cubicBezTo>
                    <a:pt x="16" y="67"/>
                    <a:pt x="17" y="66"/>
                    <a:pt x="17" y="65"/>
                  </a:cubicBezTo>
                  <a:cubicBezTo>
                    <a:pt x="17" y="65"/>
                    <a:pt x="18" y="65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9" y="61"/>
                    <a:pt x="21" y="60"/>
                    <a:pt x="22" y="59"/>
                  </a:cubicBezTo>
                  <a:cubicBezTo>
                    <a:pt x="23" y="58"/>
                    <a:pt x="24" y="57"/>
                    <a:pt x="24" y="56"/>
                  </a:cubicBezTo>
                  <a:cubicBezTo>
                    <a:pt x="25" y="55"/>
                    <a:pt x="25" y="54"/>
                    <a:pt x="25" y="53"/>
                  </a:cubicBezTo>
                  <a:cubicBezTo>
                    <a:pt x="25" y="52"/>
                    <a:pt x="25" y="52"/>
                    <a:pt x="25" y="51"/>
                  </a:cubicBezTo>
                  <a:cubicBezTo>
                    <a:pt x="25" y="50"/>
                    <a:pt x="25" y="49"/>
                    <a:pt x="25" y="48"/>
                  </a:cubicBezTo>
                  <a:cubicBezTo>
                    <a:pt x="25" y="47"/>
                    <a:pt x="25" y="46"/>
                    <a:pt x="25" y="45"/>
                  </a:cubicBezTo>
                  <a:cubicBezTo>
                    <a:pt x="25" y="44"/>
                    <a:pt x="26" y="43"/>
                    <a:pt x="27" y="41"/>
                  </a:cubicBezTo>
                  <a:cubicBezTo>
                    <a:pt x="29" y="39"/>
                    <a:pt x="31" y="36"/>
                    <a:pt x="33" y="33"/>
                  </a:cubicBezTo>
                  <a:cubicBezTo>
                    <a:pt x="35" y="29"/>
                    <a:pt x="37" y="25"/>
                    <a:pt x="37" y="21"/>
                  </a:cubicBezTo>
                  <a:cubicBezTo>
                    <a:pt x="37" y="20"/>
                    <a:pt x="37" y="19"/>
                    <a:pt x="36" y="18"/>
                  </a:cubicBezTo>
                  <a:cubicBezTo>
                    <a:pt x="36" y="17"/>
                    <a:pt x="35" y="14"/>
                    <a:pt x="35" y="12"/>
                  </a:cubicBezTo>
                  <a:cubicBezTo>
                    <a:pt x="34" y="9"/>
                    <a:pt x="33" y="6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4" y="6"/>
                    <a:pt x="34" y="9"/>
                    <a:pt x="34" y="12"/>
                  </a:cubicBezTo>
                  <a:cubicBezTo>
                    <a:pt x="35" y="14"/>
                    <a:pt x="35" y="16"/>
                    <a:pt x="35" y="17"/>
                  </a:cubicBezTo>
                  <a:cubicBezTo>
                    <a:pt x="35" y="18"/>
                    <a:pt x="35" y="19"/>
                    <a:pt x="35" y="20"/>
                  </a:cubicBezTo>
                  <a:cubicBezTo>
                    <a:pt x="36" y="21"/>
                    <a:pt x="37" y="22"/>
                    <a:pt x="38" y="22"/>
                  </a:cubicBezTo>
                  <a:cubicBezTo>
                    <a:pt x="39" y="21"/>
                    <a:pt x="40" y="20"/>
                    <a:pt x="39" y="19"/>
                  </a:cubicBezTo>
                  <a:cubicBezTo>
                    <a:pt x="39" y="19"/>
                    <a:pt x="39" y="18"/>
                    <a:pt x="39" y="16"/>
                  </a:cubicBezTo>
                  <a:cubicBezTo>
                    <a:pt x="38" y="13"/>
                    <a:pt x="38" y="6"/>
                    <a:pt x="37" y="4"/>
                  </a:cubicBezTo>
                  <a:cubicBezTo>
                    <a:pt x="37" y="2"/>
                    <a:pt x="35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0" y="0"/>
                    <a:pt x="29" y="2"/>
                    <a:pt x="29" y="4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7"/>
                    <a:pt x="30" y="10"/>
                    <a:pt x="31" y="13"/>
                  </a:cubicBezTo>
                  <a:cubicBezTo>
                    <a:pt x="31" y="15"/>
                    <a:pt x="32" y="18"/>
                    <a:pt x="33" y="19"/>
                  </a:cubicBezTo>
                  <a:cubicBezTo>
                    <a:pt x="33" y="20"/>
                    <a:pt x="33" y="20"/>
                    <a:pt x="33" y="21"/>
                  </a:cubicBezTo>
                  <a:cubicBezTo>
                    <a:pt x="33" y="24"/>
                    <a:pt x="31" y="27"/>
                    <a:pt x="29" y="31"/>
                  </a:cubicBezTo>
                  <a:cubicBezTo>
                    <a:pt x="28" y="34"/>
                    <a:pt x="26" y="36"/>
                    <a:pt x="24" y="39"/>
                  </a:cubicBezTo>
                  <a:cubicBezTo>
                    <a:pt x="23" y="40"/>
                    <a:pt x="22" y="42"/>
                    <a:pt x="21" y="43"/>
                  </a:cubicBezTo>
                  <a:cubicBezTo>
                    <a:pt x="21" y="45"/>
                    <a:pt x="21" y="46"/>
                    <a:pt x="21" y="48"/>
                  </a:cubicBezTo>
                  <a:cubicBezTo>
                    <a:pt x="21" y="49"/>
                    <a:pt x="21" y="50"/>
                    <a:pt x="21" y="52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21" y="54"/>
                    <a:pt x="21" y="54"/>
                  </a:cubicBezTo>
                  <a:cubicBezTo>
                    <a:pt x="20" y="55"/>
                    <a:pt x="19" y="56"/>
                    <a:pt x="18" y="57"/>
                  </a:cubicBezTo>
                  <a:cubicBezTo>
                    <a:pt x="17" y="58"/>
                    <a:pt x="16" y="60"/>
                    <a:pt x="15" y="62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4" y="62"/>
                    <a:pt x="14" y="63"/>
                  </a:cubicBezTo>
                  <a:cubicBezTo>
                    <a:pt x="13" y="64"/>
                    <a:pt x="11" y="66"/>
                    <a:pt x="10" y="68"/>
                  </a:cubicBezTo>
                  <a:cubicBezTo>
                    <a:pt x="9" y="70"/>
                    <a:pt x="8" y="73"/>
                    <a:pt x="8" y="75"/>
                  </a:cubicBezTo>
                  <a:cubicBezTo>
                    <a:pt x="8" y="77"/>
                    <a:pt x="8" y="78"/>
                    <a:pt x="7" y="79"/>
                  </a:cubicBezTo>
                  <a:cubicBezTo>
                    <a:pt x="6" y="80"/>
                    <a:pt x="5" y="82"/>
                    <a:pt x="5" y="84"/>
                  </a:cubicBezTo>
                  <a:cubicBezTo>
                    <a:pt x="4" y="87"/>
                    <a:pt x="3" y="91"/>
                    <a:pt x="3" y="94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6"/>
                    <a:pt x="3" y="97"/>
                    <a:pt x="2" y="98"/>
                  </a:cubicBezTo>
                  <a:cubicBezTo>
                    <a:pt x="2" y="99"/>
                    <a:pt x="1" y="101"/>
                    <a:pt x="1" y="104"/>
                  </a:cubicBezTo>
                  <a:cubicBezTo>
                    <a:pt x="0" y="106"/>
                    <a:pt x="0" y="109"/>
                    <a:pt x="0" y="112"/>
                  </a:cubicBezTo>
                  <a:cubicBezTo>
                    <a:pt x="0" y="114"/>
                    <a:pt x="0" y="116"/>
                    <a:pt x="1" y="118"/>
                  </a:cubicBezTo>
                  <a:cubicBezTo>
                    <a:pt x="2" y="121"/>
                    <a:pt x="4" y="122"/>
                    <a:pt x="5" y="123"/>
                  </a:cubicBezTo>
                  <a:cubicBezTo>
                    <a:pt x="6" y="124"/>
                    <a:pt x="6" y="124"/>
                    <a:pt x="6" y="124"/>
                  </a:cubicBezTo>
                  <a:cubicBezTo>
                    <a:pt x="6" y="124"/>
                    <a:pt x="6" y="124"/>
                    <a:pt x="6" y="124"/>
                  </a:cubicBezTo>
                  <a:cubicBezTo>
                    <a:pt x="6" y="124"/>
                    <a:pt x="6" y="124"/>
                    <a:pt x="6" y="124"/>
                  </a:cubicBezTo>
                  <a:cubicBezTo>
                    <a:pt x="6" y="125"/>
                    <a:pt x="6" y="125"/>
                    <a:pt x="6" y="125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7" y="131"/>
                    <a:pt x="8" y="133"/>
                    <a:pt x="9" y="135"/>
                  </a:cubicBezTo>
                  <a:cubicBezTo>
                    <a:pt x="11" y="137"/>
                    <a:pt x="13" y="138"/>
                    <a:pt x="15" y="139"/>
                  </a:cubicBezTo>
                  <a:cubicBezTo>
                    <a:pt x="18" y="140"/>
                    <a:pt x="20" y="140"/>
                    <a:pt x="22" y="140"/>
                  </a:cubicBezTo>
                  <a:cubicBezTo>
                    <a:pt x="23" y="140"/>
                    <a:pt x="24" y="140"/>
                    <a:pt x="25" y="139"/>
                  </a:cubicBezTo>
                  <a:cubicBezTo>
                    <a:pt x="25" y="139"/>
                    <a:pt x="26" y="138"/>
                    <a:pt x="26" y="138"/>
                  </a:cubicBezTo>
                  <a:cubicBezTo>
                    <a:pt x="25" y="137"/>
                    <a:pt x="25" y="136"/>
                    <a:pt x="24" y="136"/>
                  </a:cubicBezTo>
                  <a:cubicBezTo>
                    <a:pt x="24" y="136"/>
                    <a:pt x="24" y="136"/>
                    <a:pt x="23" y="136"/>
                  </a:cubicBezTo>
                  <a:cubicBezTo>
                    <a:pt x="23" y="135"/>
                    <a:pt x="22" y="135"/>
                    <a:pt x="22" y="134"/>
                  </a:cubicBezTo>
                  <a:cubicBezTo>
                    <a:pt x="20" y="133"/>
                    <a:pt x="18" y="132"/>
                    <a:pt x="17" y="131"/>
                  </a:cubicBezTo>
                  <a:cubicBezTo>
                    <a:pt x="16" y="129"/>
                    <a:pt x="15" y="128"/>
                    <a:pt x="15" y="127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15" y="127"/>
                    <a:pt x="15" y="127"/>
                    <a:pt x="15" y="127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5" y="123"/>
                    <a:pt x="14" y="122"/>
                    <a:pt x="14" y="121"/>
                  </a:cubicBezTo>
                  <a:cubicBezTo>
                    <a:pt x="13" y="120"/>
                    <a:pt x="12" y="119"/>
                    <a:pt x="11" y="118"/>
                  </a:cubicBezTo>
                  <a:cubicBezTo>
                    <a:pt x="10" y="117"/>
                    <a:pt x="8" y="115"/>
                    <a:pt x="7" y="113"/>
                  </a:cubicBezTo>
                  <a:cubicBezTo>
                    <a:pt x="7" y="113"/>
                    <a:pt x="7" y="113"/>
                    <a:pt x="7" y="112"/>
                  </a:cubicBezTo>
                  <a:cubicBezTo>
                    <a:pt x="7" y="110"/>
                    <a:pt x="8" y="108"/>
                    <a:pt x="8" y="106"/>
                  </a:cubicBezTo>
                  <a:cubicBezTo>
                    <a:pt x="9" y="104"/>
                    <a:pt x="10" y="102"/>
                    <a:pt x="10" y="101"/>
                  </a:cubicBezTo>
                  <a:cubicBezTo>
                    <a:pt x="11" y="100"/>
                    <a:pt x="11" y="98"/>
                    <a:pt x="11" y="95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11" y="92"/>
                    <a:pt x="12" y="89"/>
                    <a:pt x="13" y="86"/>
                  </a:cubicBezTo>
                  <a:cubicBezTo>
                    <a:pt x="13" y="84"/>
                    <a:pt x="14" y="83"/>
                    <a:pt x="15" y="81"/>
                  </a:cubicBezTo>
                  <a:cubicBezTo>
                    <a:pt x="16" y="80"/>
                    <a:pt x="16" y="78"/>
                    <a:pt x="16" y="76"/>
                  </a:cubicBezTo>
                  <a:cubicBezTo>
                    <a:pt x="16" y="75"/>
                    <a:pt x="17" y="75"/>
                    <a:pt x="17" y="74"/>
                  </a:cubicBezTo>
                  <a:cubicBezTo>
                    <a:pt x="18" y="73"/>
                    <a:pt x="18" y="72"/>
                    <a:pt x="19" y="71"/>
                  </a:cubicBezTo>
                  <a:cubicBezTo>
                    <a:pt x="20" y="70"/>
                    <a:pt x="21" y="69"/>
                    <a:pt x="21" y="68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18" y="67"/>
                    <a:pt x="18" y="67"/>
                    <a:pt x="18" y="67"/>
                  </a:cubicBezTo>
                  <a:cubicBezTo>
                    <a:pt x="19" y="69"/>
                    <a:pt x="19" y="71"/>
                    <a:pt x="20" y="73"/>
                  </a:cubicBezTo>
                  <a:cubicBezTo>
                    <a:pt x="21" y="76"/>
                    <a:pt x="23" y="78"/>
                    <a:pt x="26" y="79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7" y="81"/>
                    <a:pt x="27" y="81"/>
                    <a:pt x="27" y="83"/>
                  </a:cubicBezTo>
                  <a:cubicBezTo>
                    <a:pt x="27" y="84"/>
                    <a:pt x="27" y="85"/>
                    <a:pt x="27" y="86"/>
                  </a:cubicBezTo>
                  <a:cubicBezTo>
                    <a:pt x="27" y="86"/>
                    <a:pt x="27" y="86"/>
                    <a:pt x="27" y="86"/>
                  </a:cubicBezTo>
                  <a:cubicBezTo>
                    <a:pt x="27" y="91"/>
                    <a:pt x="27" y="91"/>
                    <a:pt x="27" y="91"/>
                  </a:cubicBezTo>
                  <a:cubicBezTo>
                    <a:pt x="27" y="91"/>
                    <a:pt x="27" y="91"/>
                    <a:pt x="27" y="91"/>
                  </a:cubicBezTo>
                  <a:cubicBezTo>
                    <a:pt x="27" y="99"/>
                    <a:pt x="30" y="105"/>
                    <a:pt x="36" y="109"/>
                  </a:cubicBezTo>
                  <a:cubicBezTo>
                    <a:pt x="37" y="110"/>
                    <a:pt x="38" y="111"/>
                    <a:pt x="39" y="113"/>
                  </a:cubicBezTo>
                  <a:cubicBezTo>
                    <a:pt x="40" y="115"/>
                    <a:pt x="40" y="117"/>
                    <a:pt x="40" y="119"/>
                  </a:cubicBezTo>
                  <a:cubicBezTo>
                    <a:pt x="42" y="119"/>
                    <a:pt x="42" y="119"/>
                    <a:pt x="42" y="119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40" y="122"/>
                    <a:pt x="40" y="125"/>
                    <a:pt x="41" y="127"/>
                  </a:cubicBezTo>
                  <a:cubicBezTo>
                    <a:pt x="41" y="128"/>
                    <a:pt x="42" y="129"/>
                    <a:pt x="43" y="130"/>
                  </a:cubicBezTo>
                  <a:cubicBezTo>
                    <a:pt x="44" y="131"/>
                    <a:pt x="45" y="132"/>
                    <a:pt x="47" y="132"/>
                  </a:cubicBezTo>
                  <a:cubicBezTo>
                    <a:pt x="47" y="132"/>
                    <a:pt x="47" y="132"/>
                    <a:pt x="47" y="132"/>
                  </a:cubicBezTo>
                  <a:cubicBezTo>
                    <a:pt x="50" y="132"/>
                    <a:pt x="50" y="132"/>
                    <a:pt x="50" y="132"/>
                  </a:cubicBezTo>
                  <a:cubicBezTo>
                    <a:pt x="50" y="132"/>
                    <a:pt x="50" y="132"/>
                    <a:pt x="50" y="132"/>
                  </a:cubicBezTo>
                  <a:cubicBezTo>
                    <a:pt x="51" y="132"/>
                    <a:pt x="51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1"/>
                    <a:pt x="52" y="131"/>
                    <a:pt x="52" y="131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1"/>
                    <a:pt x="52" y="131"/>
                    <a:pt x="52" y="131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2" y="134"/>
                    <a:pt x="52" y="135"/>
                    <a:pt x="52" y="136"/>
                  </a:cubicBezTo>
                  <a:cubicBezTo>
                    <a:pt x="52" y="138"/>
                    <a:pt x="52" y="139"/>
                    <a:pt x="51" y="140"/>
                  </a:cubicBezTo>
                  <a:cubicBezTo>
                    <a:pt x="50" y="142"/>
                    <a:pt x="49" y="144"/>
                    <a:pt x="49" y="146"/>
                  </a:cubicBezTo>
                  <a:cubicBezTo>
                    <a:pt x="49" y="147"/>
                    <a:pt x="50" y="149"/>
                    <a:pt x="51" y="150"/>
                  </a:cubicBezTo>
                  <a:cubicBezTo>
                    <a:pt x="52" y="151"/>
                    <a:pt x="54" y="152"/>
                    <a:pt x="56" y="152"/>
                  </a:cubicBezTo>
                  <a:cubicBezTo>
                    <a:pt x="57" y="152"/>
                    <a:pt x="58" y="152"/>
                    <a:pt x="59" y="151"/>
                  </a:cubicBezTo>
                  <a:cubicBezTo>
                    <a:pt x="60" y="151"/>
                    <a:pt x="60" y="150"/>
                    <a:pt x="60" y="149"/>
                  </a:cubicBezTo>
                  <a:cubicBezTo>
                    <a:pt x="60" y="148"/>
                    <a:pt x="59" y="147"/>
                    <a:pt x="58" y="147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7" name="Freeform 1338">
              <a:extLst>
                <a:ext uri="{FF2B5EF4-FFF2-40B4-BE49-F238E27FC236}">
                  <a16:creationId xmlns:a16="http://schemas.microsoft.com/office/drawing/2014/main" id="{27A252A8-BB8D-4A4C-9961-3603C00DA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719"/>
              <a:ext cx="47" cy="63"/>
            </a:xfrm>
            <a:custGeom>
              <a:avLst/>
              <a:gdLst>
                <a:gd name="T0" fmla="*/ 196 w 23"/>
                <a:gd name="T1" fmla="*/ 33 h 29"/>
                <a:gd name="T2" fmla="*/ 67 w 23"/>
                <a:gd name="T3" fmla="*/ 0 h 29"/>
                <a:gd name="T4" fmla="*/ 41 w 23"/>
                <a:gd name="T5" fmla="*/ 122 h 29"/>
                <a:gd name="T6" fmla="*/ 137 w 23"/>
                <a:gd name="T7" fmla="*/ 156 h 29"/>
                <a:gd name="T8" fmla="*/ 33 w 23"/>
                <a:gd name="T9" fmla="*/ 156 h 29"/>
                <a:gd name="T10" fmla="*/ 41 w 23"/>
                <a:gd name="T11" fmla="*/ 289 h 29"/>
                <a:gd name="T12" fmla="*/ 196 w 23"/>
                <a:gd name="T13" fmla="*/ 298 h 29"/>
                <a:gd name="T14" fmla="*/ 196 w 23"/>
                <a:gd name="T15" fmla="*/ 33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29">
                  <a:moveTo>
                    <a:pt x="23" y="3"/>
                  </a:moveTo>
                  <a:cubicBezTo>
                    <a:pt x="16" y="2"/>
                    <a:pt x="11" y="1"/>
                    <a:pt x="8" y="0"/>
                  </a:cubicBezTo>
                  <a:cubicBezTo>
                    <a:pt x="4" y="0"/>
                    <a:pt x="2" y="8"/>
                    <a:pt x="5" y="12"/>
                  </a:cubicBezTo>
                  <a:cubicBezTo>
                    <a:pt x="8" y="13"/>
                    <a:pt x="16" y="15"/>
                    <a:pt x="16" y="15"/>
                  </a:cubicBezTo>
                  <a:cubicBezTo>
                    <a:pt x="12" y="15"/>
                    <a:pt x="6" y="15"/>
                    <a:pt x="4" y="15"/>
                  </a:cubicBezTo>
                  <a:cubicBezTo>
                    <a:pt x="0" y="17"/>
                    <a:pt x="0" y="27"/>
                    <a:pt x="5" y="28"/>
                  </a:cubicBezTo>
                  <a:cubicBezTo>
                    <a:pt x="10" y="29"/>
                    <a:pt x="17" y="29"/>
                    <a:pt x="23" y="29"/>
                  </a:cubicBezTo>
                  <a:cubicBezTo>
                    <a:pt x="22" y="20"/>
                    <a:pt x="22" y="11"/>
                    <a:pt x="23" y="3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8" name="Freeform 1339">
              <a:extLst>
                <a:ext uri="{FF2B5EF4-FFF2-40B4-BE49-F238E27FC236}">
                  <a16:creationId xmlns:a16="http://schemas.microsoft.com/office/drawing/2014/main" id="{C0A6B244-FAE3-4594-9442-0A6AE8038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800"/>
              <a:ext cx="37" cy="21"/>
            </a:xfrm>
            <a:custGeom>
              <a:avLst/>
              <a:gdLst>
                <a:gd name="T0" fmla="*/ 8 w 18"/>
                <a:gd name="T1" fmla="*/ 67 h 10"/>
                <a:gd name="T2" fmla="*/ 148 w 18"/>
                <a:gd name="T3" fmla="*/ 92 h 10"/>
                <a:gd name="T4" fmla="*/ 156 w 18"/>
                <a:gd name="T5" fmla="*/ 0 h 10"/>
                <a:gd name="T6" fmla="*/ 0 w 18"/>
                <a:gd name="T7" fmla="*/ 67 h 10"/>
                <a:gd name="T8" fmla="*/ 8 w 18"/>
                <a:gd name="T9" fmla="*/ 6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">
                  <a:moveTo>
                    <a:pt x="1" y="7"/>
                  </a:moveTo>
                  <a:cubicBezTo>
                    <a:pt x="6" y="8"/>
                    <a:pt x="12" y="8"/>
                    <a:pt x="17" y="10"/>
                  </a:cubicBezTo>
                  <a:cubicBezTo>
                    <a:pt x="18" y="6"/>
                    <a:pt x="18" y="3"/>
                    <a:pt x="18" y="0"/>
                  </a:cubicBezTo>
                  <a:cubicBezTo>
                    <a:pt x="12" y="0"/>
                    <a:pt x="5" y="2"/>
                    <a:pt x="0" y="7"/>
                  </a:cubicBezTo>
                  <a:lnTo>
                    <a:pt x="1" y="7"/>
                  </a:ln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9" name="Freeform 1340">
              <a:extLst>
                <a:ext uri="{FF2B5EF4-FFF2-40B4-BE49-F238E27FC236}">
                  <a16:creationId xmlns:a16="http://schemas.microsoft.com/office/drawing/2014/main" id="{1A05F122-B1AD-45F0-9A65-7396B00D0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607"/>
              <a:ext cx="211" cy="385"/>
            </a:xfrm>
            <a:custGeom>
              <a:avLst/>
              <a:gdLst>
                <a:gd name="T0" fmla="*/ 672 w 103"/>
                <a:gd name="T1" fmla="*/ 238 h 176"/>
                <a:gd name="T2" fmla="*/ 656 w 103"/>
                <a:gd name="T3" fmla="*/ 221 h 176"/>
                <a:gd name="T4" fmla="*/ 664 w 103"/>
                <a:gd name="T5" fmla="*/ 125 h 176"/>
                <a:gd name="T6" fmla="*/ 576 w 103"/>
                <a:gd name="T7" fmla="*/ 72 h 176"/>
                <a:gd name="T8" fmla="*/ 533 w 103"/>
                <a:gd name="T9" fmla="*/ 158 h 176"/>
                <a:gd name="T10" fmla="*/ 524 w 103"/>
                <a:gd name="T11" fmla="*/ 44 h 176"/>
                <a:gd name="T12" fmla="*/ 436 w 103"/>
                <a:gd name="T13" fmla="*/ 33 h 176"/>
                <a:gd name="T14" fmla="*/ 369 w 103"/>
                <a:gd name="T15" fmla="*/ 186 h 176"/>
                <a:gd name="T16" fmla="*/ 336 w 103"/>
                <a:gd name="T17" fmla="*/ 85 h 176"/>
                <a:gd name="T18" fmla="*/ 240 w 103"/>
                <a:gd name="T19" fmla="*/ 96 h 176"/>
                <a:gd name="T20" fmla="*/ 223 w 103"/>
                <a:gd name="T21" fmla="*/ 254 h 176"/>
                <a:gd name="T22" fmla="*/ 205 w 103"/>
                <a:gd name="T23" fmla="*/ 282 h 176"/>
                <a:gd name="T24" fmla="*/ 8 w 103"/>
                <a:gd name="T25" fmla="*/ 818 h 176"/>
                <a:gd name="T26" fmla="*/ 33 w 103"/>
                <a:gd name="T27" fmla="*/ 1245 h 176"/>
                <a:gd name="T28" fmla="*/ 33 w 103"/>
                <a:gd name="T29" fmla="*/ 1245 h 176"/>
                <a:gd name="T30" fmla="*/ 113 w 103"/>
                <a:gd name="T31" fmla="*/ 1402 h 176"/>
                <a:gd name="T32" fmla="*/ 121 w 103"/>
                <a:gd name="T33" fmla="*/ 1571 h 176"/>
                <a:gd name="T34" fmla="*/ 121 w 103"/>
                <a:gd name="T35" fmla="*/ 1656 h 176"/>
                <a:gd name="T36" fmla="*/ 293 w 103"/>
                <a:gd name="T37" fmla="*/ 1708 h 176"/>
                <a:gd name="T38" fmla="*/ 293 w 103"/>
                <a:gd name="T39" fmla="*/ 1540 h 176"/>
                <a:gd name="T40" fmla="*/ 361 w 103"/>
                <a:gd name="T41" fmla="*/ 1164 h 176"/>
                <a:gd name="T42" fmla="*/ 395 w 103"/>
                <a:gd name="T43" fmla="*/ 1024 h 176"/>
                <a:gd name="T44" fmla="*/ 395 w 103"/>
                <a:gd name="T45" fmla="*/ 1024 h 176"/>
                <a:gd name="T46" fmla="*/ 395 w 103"/>
                <a:gd name="T47" fmla="*/ 1024 h 176"/>
                <a:gd name="T48" fmla="*/ 385 w 103"/>
                <a:gd name="T49" fmla="*/ 943 h 176"/>
                <a:gd name="T50" fmla="*/ 377 w 103"/>
                <a:gd name="T51" fmla="*/ 943 h 176"/>
                <a:gd name="T52" fmla="*/ 449 w 103"/>
                <a:gd name="T53" fmla="*/ 597 h 176"/>
                <a:gd name="T54" fmla="*/ 449 w 103"/>
                <a:gd name="T55" fmla="*/ 597 h 176"/>
                <a:gd name="T56" fmla="*/ 541 w 103"/>
                <a:gd name="T57" fmla="*/ 608 h 176"/>
                <a:gd name="T58" fmla="*/ 541 w 103"/>
                <a:gd name="T59" fmla="*/ 617 h 176"/>
                <a:gd name="T60" fmla="*/ 541 w 103"/>
                <a:gd name="T61" fmla="*/ 608 h 176"/>
                <a:gd name="T62" fmla="*/ 664 w 103"/>
                <a:gd name="T63" fmla="*/ 608 h 176"/>
                <a:gd name="T64" fmla="*/ 885 w 103"/>
                <a:gd name="T65" fmla="*/ 608 h 176"/>
                <a:gd name="T66" fmla="*/ 672 w 103"/>
                <a:gd name="T67" fmla="*/ 238 h 17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3" h="176">
                  <a:moveTo>
                    <a:pt x="78" y="23"/>
                  </a:moveTo>
                  <a:cubicBezTo>
                    <a:pt x="77" y="23"/>
                    <a:pt x="76" y="21"/>
                    <a:pt x="76" y="21"/>
                  </a:cubicBezTo>
                  <a:cubicBezTo>
                    <a:pt x="75" y="17"/>
                    <a:pt x="76" y="15"/>
                    <a:pt x="77" y="12"/>
                  </a:cubicBezTo>
                  <a:cubicBezTo>
                    <a:pt x="79" y="6"/>
                    <a:pt x="70" y="1"/>
                    <a:pt x="67" y="7"/>
                  </a:cubicBezTo>
                  <a:cubicBezTo>
                    <a:pt x="66" y="8"/>
                    <a:pt x="64" y="11"/>
                    <a:pt x="62" y="15"/>
                  </a:cubicBezTo>
                  <a:cubicBezTo>
                    <a:pt x="62" y="15"/>
                    <a:pt x="62" y="5"/>
                    <a:pt x="61" y="4"/>
                  </a:cubicBezTo>
                  <a:cubicBezTo>
                    <a:pt x="58" y="0"/>
                    <a:pt x="53" y="1"/>
                    <a:pt x="51" y="3"/>
                  </a:cubicBezTo>
                  <a:cubicBezTo>
                    <a:pt x="49" y="5"/>
                    <a:pt x="50" y="17"/>
                    <a:pt x="43" y="18"/>
                  </a:cubicBezTo>
                  <a:cubicBezTo>
                    <a:pt x="37" y="18"/>
                    <a:pt x="40" y="9"/>
                    <a:pt x="39" y="8"/>
                  </a:cubicBezTo>
                  <a:cubicBezTo>
                    <a:pt x="42" y="10"/>
                    <a:pt x="24" y="16"/>
                    <a:pt x="28" y="9"/>
                  </a:cubicBezTo>
                  <a:cubicBezTo>
                    <a:pt x="28" y="14"/>
                    <a:pt x="28" y="19"/>
                    <a:pt x="26" y="24"/>
                  </a:cubicBezTo>
                  <a:cubicBezTo>
                    <a:pt x="26" y="25"/>
                    <a:pt x="24" y="27"/>
                    <a:pt x="24" y="27"/>
                  </a:cubicBezTo>
                  <a:cubicBezTo>
                    <a:pt x="3" y="45"/>
                    <a:pt x="1" y="57"/>
                    <a:pt x="1" y="78"/>
                  </a:cubicBezTo>
                  <a:cubicBezTo>
                    <a:pt x="1" y="86"/>
                    <a:pt x="0" y="103"/>
                    <a:pt x="4" y="119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7" y="123"/>
                    <a:pt x="9" y="129"/>
                    <a:pt x="13" y="134"/>
                  </a:cubicBezTo>
                  <a:cubicBezTo>
                    <a:pt x="15" y="137"/>
                    <a:pt x="15" y="143"/>
                    <a:pt x="14" y="150"/>
                  </a:cubicBezTo>
                  <a:cubicBezTo>
                    <a:pt x="14" y="151"/>
                    <a:pt x="14" y="155"/>
                    <a:pt x="14" y="158"/>
                  </a:cubicBezTo>
                  <a:cubicBezTo>
                    <a:pt x="6" y="176"/>
                    <a:pt x="37" y="171"/>
                    <a:pt x="34" y="163"/>
                  </a:cubicBezTo>
                  <a:cubicBezTo>
                    <a:pt x="34" y="147"/>
                    <a:pt x="34" y="147"/>
                    <a:pt x="34" y="147"/>
                  </a:cubicBezTo>
                  <a:cubicBezTo>
                    <a:pt x="35" y="136"/>
                    <a:pt x="37" y="123"/>
                    <a:pt x="42" y="111"/>
                  </a:cubicBezTo>
                  <a:cubicBezTo>
                    <a:pt x="44" y="105"/>
                    <a:pt x="46" y="101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7" y="93"/>
                    <a:pt x="47" y="91"/>
                    <a:pt x="45" y="90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0" y="69"/>
                    <a:pt x="46" y="60"/>
                    <a:pt x="52" y="57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5" y="58"/>
                    <a:pt x="58" y="58"/>
                    <a:pt x="63" y="58"/>
                  </a:cubicBezTo>
                  <a:cubicBezTo>
                    <a:pt x="63" y="59"/>
                    <a:pt x="63" y="59"/>
                    <a:pt x="63" y="59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7" y="58"/>
                    <a:pt x="71" y="58"/>
                    <a:pt x="77" y="58"/>
                  </a:cubicBezTo>
                  <a:cubicBezTo>
                    <a:pt x="85" y="57"/>
                    <a:pt x="94" y="57"/>
                    <a:pt x="103" y="58"/>
                  </a:cubicBezTo>
                  <a:cubicBezTo>
                    <a:pt x="99" y="43"/>
                    <a:pt x="91" y="30"/>
                    <a:pt x="78" y="23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0" name="Freeform 1341">
              <a:extLst>
                <a:ext uri="{FF2B5EF4-FFF2-40B4-BE49-F238E27FC236}">
                  <a16:creationId xmlns:a16="http://schemas.microsoft.com/office/drawing/2014/main" id="{11101E8E-CFB3-4C5B-9450-9D2ECB89A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594"/>
              <a:ext cx="84" cy="269"/>
            </a:xfrm>
            <a:custGeom>
              <a:avLst/>
              <a:gdLst>
                <a:gd name="T0" fmla="*/ 320 w 41"/>
                <a:gd name="T1" fmla="*/ 9 h 123"/>
                <a:gd name="T2" fmla="*/ 164 w 41"/>
                <a:gd name="T3" fmla="*/ 52 h 123"/>
                <a:gd name="T4" fmla="*/ 8 w 41"/>
                <a:gd name="T5" fmla="*/ 9 h 123"/>
                <a:gd name="T6" fmla="*/ 8 w 41"/>
                <a:gd name="T7" fmla="*/ 20 h 123"/>
                <a:gd name="T8" fmla="*/ 16 w 41"/>
                <a:gd name="T9" fmla="*/ 1268 h 123"/>
                <a:gd name="T10" fmla="*/ 16 w 41"/>
                <a:gd name="T11" fmla="*/ 1268 h 123"/>
                <a:gd name="T12" fmla="*/ 113 w 41"/>
                <a:gd name="T13" fmla="*/ 1205 h 123"/>
                <a:gd name="T14" fmla="*/ 213 w 41"/>
                <a:gd name="T15" fmla="*/ 1205 h 123"/>
                <a:gd name="T16" fmla="*/ 293 w 41"/>
                <a:gd name="T17" fmla="*/ 1225 h 123"/>
                <a:gd name="T18" fmla="*/ 344 w 41"/>
                <a:gd name="T19" fmla="*/ 1286 h 123"/>
                <a:gd name="T20" fmla="*/ 352 w 41"/>
                <a:gd name="T21" fmla="*/ 1277 h 123"/>
                <a:gd name="T22" fmla="*/ 320 w 41"/>
                <a:gd name="T23" fmla="*/ 9 h 1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123">
                  <a:moveTo>
                    <a:pt x="37" y="1"/>
                  </a:moveTo>
                  <a:cubicBezTo>
                    <a:pt x="36" y="4"/>
                    <a:pt x="28" y="5"/>
                    <a:pt x="19" y="5"/>
                  </a:cubicBezTo>
                  <a:cubicBezTo>
                    <a:pt x="10" y="5"/>
                    <a:pt x="1" y="3"/>
                    <a:pt x="1" y="1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0" y="18"/>
                    <a:pt x="1" y="111"/>
                    <a:pt x="2" y="121"/>
                  </a:cubicBezTo>
                  <a:cubicBezTo>
                    <a:pt x="2" y="121"/>
                    <a:pt x="2" y="121"/>
                    <a:pt x="2" y="121"/>
                  </a:cubicBezTo>
                  <a:cubicBezTo>
                    <a:pt x="5" y="118"/>
                    <a:pt x="9" y="115"/>
                    <a:pt x="13" y="115"/>
                  </a:cubicBezTo>
                  <a:cubicBezTo>
                    <a:pt x="17" y="115"/>
                    <a:pt x="23" y="114"/>
                    <a:pt x="25" y="115"/>
                  </a:cubicBezTo>
                  <a:cubicBezTo>
                    <a:pt x="28" y="115"/>
                    <a:pt x="32" y="116"/>
                    <a:pt x="34" y="117"/>
                  </a:cubicBezTo>
                  <a:cubicBezTo>
                    <a:pt x="37" y="119"/>
                    <a:pt x="38" y="121"/>
                    <a:pt x="40" y="123"/>
                  </a:cubicBezTo>
                  <a:cubicBezTo>
                    <a:pt x="41" y="122"/>
                    <a:pt x="41" y="122"/>
                    <a:pt x="41" y="122"/>
                  </a:cubicBezTo>
                  <a:cubicBezTo>
                    <a:pt x="38" y="115"/>
                    <a:pt x="37" y="12"/>
                    <a:pt x="37" y="1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1" name="Freeform 1342">
              <a:extLst>
                <a:ext uri="{FF2B5EF4-FFF2-40B4-BE49-F238E27FC236}">
                  <a16:creationId xmlns:a16="http://schemas.microsoft.com/office/drawing/2014/main" id="{94C3BB61-5AB1-49D9-8BD2-C6BD62F702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03" y="1727"/>
              <a:ext cx="78" cy="134"/>
            </a:xfrm>
            <a:custGeom>
              <a:avLst/>
              <a:gdLst>
                <a:gd name="T0" fmla="*/ 8 w 38"/>
                <a:gd name="T1" fmla="*/ 604 h 61"/>
                <a:gd name="T2" fmla="*/ 8 w 38"/>
                <a:gd name="T3" fmla="*/ 593 h 61"/>
                <a:gd name="T4" fmla="*/ 8 w 38"/>
                <a:gd name="T5" fmla="*/ 593 h 61"/>
                <a:gd name="T6" fmla="*/ 8 w 38"/>
                <a:gd name="T7" fmla="*/ 604 h 61"/>
                <a:gd name="T8" fmla="*/ 8 w 38"/>
                <a:gd name="T9" fmla="*/ 604 h 61"/>
                <a:gd name="T10" fmla="*/ 8 w 38"/>
                <a:gd name="T11" fmla="*/ 604 h 61"/>
                <a:gd name="T12" fmla="*/ 0 w 38"/>
                <a:gd name="T13" fmla="*/ 613 h 61"/>
                <a:gd name="T14" fmla="*/ 8 w 38"/>
                <a:gd name="T15" fmla="*/ 604 h 61"/>
                <a:gd name="T16" fmla="*/ 312 w 38"/>
                <a:gd name="T17" fmla="*/ 178 h 61"/>
                <a:gd name="T18" fmla="*/ 304 w 38"/>
                <a:gd name="T19" fmla="*/ 169 h 61"/>
                <a:gd name="T20" fmla="*/ 287 w 38"/>
                <a:gd name="T21" fmla="*/ 33 h 61"/>
                <a:gd name="T22" fmla="*/ 269 w 38"/>
                <a:gd name="T23" fmla="*/ 105 h 61"/>
                <a:gd name="T24" fmla="*/ 224 w 38"/>
                <a:gd name="T25" fmla="*/ 382 h 61"/>
                <a:gd name="T26" fmla="*/ 164 w 38"/>
                <a:gd name="T27" fmla="*/ 488 h 61"/>
                <a:gd name="T28" fmla="*/ 105 w 38"/>
                <a:gd name="T29" fmla="*/ 521 h 61"/>
                <a:gd name="T30" fmla="*/ 8 w 38"/>
                <a:gd name="T31" fmla="*/ 593 h 61"/>
                <a:gd name="T32" fmla="*/ 43 w 38"/>
                <a:gd name="T33" fmla="*/ 584 h 61"/>
                <a:gd name="T34" fmla="*/ 88 w 38"/>
                <a:gd name="T35" fmla="*/ 573 h 61"/>
                <a:gd name="T36" fmla="*/ 189 w 38"/>
                <a:gd name="T37" fmla="*/ 560 h 61"/>
                <a:gd name="T38" fmla="*/ 277 w 38"/>
                <a:gd name="T39" fmla="*/ 593 h 61"/>
                <a:gd name="T40" fmla="*/ 287 w 38"/>
                <a:gd name="T41" fmla="*/ 604 h 61"/>
                <a:gd name="T42" fmla="*/ 296 w 38"/>
                <a:gd name="T43" fmla="*/ 604 h 61"/>
                <a:gd name="T44" fmla="*/ 304 w 38"/>
                <a:gd name="T45" fmla="*/ 613 h 61"/>
                <a:gd name="T46" fmla="*/ 304 w 38"/>
                <a:gd name="T47" fmla="*/ 628 h 61"/>
                <a:gd name="T48" fmla="*/ 312 w 38"/>
                <a:gd name="T49" fmla="*/ 637 h 61"/>
                <a:gd name="T50" fmla="*/ 312 w 38"/>
                <a:gd name="T51" fmla="*/ 637 h 61"/>
                <a:gd name="T52" fmla="*/ 328 w 38"/>
                <a:gd name="T53" fmla="*/ 646 h 61"/>
                <a:gd name="T54" fmla="*/ 328 w 38"/>
                <a:gd name="T55" fmla="*/ 637 h 61"/>
                <a:gd name="T56" fmla="*/ 312 w 38"/>
                <a:gd name="T57" fmla="*/ 178 h 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38" h="61">
                  <a:moveTo>
                    <a:pt x="1" y="57"/>
                  </a:moveTo>
                  <a:cubicBezTo>
                    <a:pt x="1" y="56"/>
                    <a:pt x="1" y="56"/>
                    <a:pt x="1" y="56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1" y="57"/>
                    <a:pt x="1" y="57"/>
                    <a:pt x="1" y="57"/>
                  </a:cubicBezTo>
                  <a:moveTo>
                    <a:pt x="1" y="57"/>
                  </a:moveTo>
                  <a:cubicBezTo>
                    <a:pt x="1" y="57"/>
                    <a:pt x="1" y="57"/>
                    <a:pt x="1" y="57"/>
                  </a:cubicBezTo>
                  <a:cubicBezTo>
                    <a:pt x="1" y="57"/>
                    <a:pt x="0" y="57"/>
                    <a:pt x="0" y="58"/>
                  </a:cubicBezTo>
                  <a:cubicBezTo>
                    <a:pt x="1" y="57"/>
                    <a:pt x="1" y="57"/>
                    <a:pt x="1" y="57"/>
                  </a:cubicBezTo>
                  <a:moveTo>
                    <a:pt x="36" y="17"/>
                  </a:moveTo>
                  <a:cubicBezTo>
                    <a:pt x="35" y="16"/>
                    <a:pt x="35" y="16"/>
                    <a:pt x="35" y="16"/>
                  </a:cubicBezTo>
                  <a:cubicBezTo>
                    <a:pt x="34" y="12"/>
                    <a:pt x="33" y="8"/>
                    <a:pt x="33" y="3"/>
                  </a:cubicBezTo>
                  <a:cubicBezTo>
                    <a:pt x="33" y="0"/>
                    <a:pt x="31" y="7"/>
                    <a:pt x="31" y="10"/>
                  </a:cubicBezTo>
                  <a:cubicBezTo>
                    <a:pt x="31" y="20"/>
                    <a:pt x="29" y="28"/>
                    <a:pt x="26" y="36"/>
                  </a:cubicBezTo>
                  <a:cubicBezTo>
                    <a:pt x="24" y="40"/>
                    <a:pt x="22" y="44"/>
                    <a:pt x="19" y="46"/>
                  </a:cubicBezTo>
                  <a:cubicBezTo>
                    <a:pt x="17" y="47"/>
                    <a:pt x="14" y="48"/>
                    <a:pt x="12" y="49"/>
                  </a:cubicBezTo>
                  <a:cubicBezTo>
                    <a:pt x="9" y="51"/>
                    <a:pt x="4" y="53"/>
                    <a:pt x="1" y="56"/>
                  </a:cubicBezTo>
                  <a:cubicBezTo>
                    <a:pt x="2" y="56"/>
                    <a:pt x="4" y="55"/>
                    <a:pt x="5" y="55"/>
                  </a:cubicBezTo>
                  <a:cubicBezTo>
                    <a:pt x="6" y="54"/>
                    <a:pt x="8" y="54"/>
                    <a:pt x="10" y="54"/>
                  </a:cubicBezTo>
                  <a:cubicBezTo>
                    <a:pt x="14" y="54"/>
                    <a:pt x="20" y="53"/>
                    <a:pt x="22" y="53"/>
                  </a:cubicBezTo>
                  <a:cubicBezTo>
                    <a:pt x="25" y="54"/>
                    <a:pt x="29" y="54"/>
                    <a:pt x="32" y="56"/>
                  </a:cubicBezTo>
                  <a:cubicBezTo>
                    <a:pt x="32" y="56"/>
                    <a:pt x="33" y="57"/>
                    <a:pt x="33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7" y="60"/>
                    <a:pt x="37" y="61"/>
                    <a:pt x="38" y="61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7" y="56"/>
                    <a:pt x="36" y="36"/>
                    <a:pt x="36" y="17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2" name="Freeform 1343">
              <a:extLst>
                <a:ext uri="{FF2B5EF4-FFF2-40B4-BE49-F238E27FC236}">
                  <a16:creationId xmlns:a16="http://schemas.microsoft.com/office/drawing/2014/main" id="{1F190C22-E015-4E48-806F-16A48B601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843"/>
              <a:ext cx="133" cy="344"/>
            </a:xfrm>
            <a:custGeom>
              <a:avLst/>
              <a:gdLst>
                <a:gd name="T0" fmla="*/ 319 w 65"/>
                <a:gd name="T1" fmla="*/ 1378 h 157"/>
                <a:gd name="T2" fmla="*/ 360 w 65"/>
                <a:gd name="T3" fmla="*/ 1536 h 157"/>
                <a:gd name="T4" fmla="*/ 352 w 65"/>
                <a:gd name="T5" fmla="*/ 1556 h 157"/>
                <a:gd name="T6" fmla="*/ 256 w 65"/>
                <a:gd name="T7" fmla="*/ 1652 h 157"/>
                <a:gd name="T8" fmla="*/ 0 w 65"/>
                <a:gd name="T9" fmla="*/ 769 h 157"/>
                <a:gd name="T10" fmla="*/ 59 w 65"/>
                <a:gd name="T11" fmla="*/ 307 h 157"/>
                <a:gd name="T12" fmla="*/ 129 w 65"/>
                <a:gd name="T13" fmla="*/ 72 h 157"/>
                <a:gd name="T14" fmla="*/ 221 w 65"/>
                <a:gd name="T15" fmla="*/ 9 h 157"/>
                <a:gd name="T16" fmla="*/ 327 w 65"/>
                <a:gd name="T17" fmla="*/ 9 h 157"/>
                <a:gd name="T18" fmla="*/ 401 w 65"/>
                <a:gd name="T19" fmla="*/ 33 h 157"/>
                <a:gd name="T20" fmla="*/ 540 w 65"/>
                <a:gd name="T21" fmla="*/ 274 h 157"/>
                <a:gd name="T22" fmla="*/ 548 w 65"/>
                <a:gd name="T23" fmla="*/ 443 h 157"/>
                <a:gd name="T24" fmla="*/ 532 w 65"/>
                <a:gd name="T25" fmla="*/ 629 h 157"/>
                <a:gd name="T26" fmla="*/ 540 w 65"/>
                <a:gd name="T27" fmla="*/ 681 h 157"/>
                <a:gd name="T28" fmla="*/ 401 w 65"/>
                <a:gd name="T29" fmla="*/ 1201 h 157"/>
                <a:gd name="T30" fmla="*/ 411 w 65"/>
                <a:gd name="T31" fmla="*/ 1273 h 157"/>
                <a:gd name="T32" fmla="*/ 411 w 65"/>
                <a:gd name="T33" fmla="*/ 1282 h 157"/>
                <a:gd name="T34" fmla="*/ 352 w 65"/>
                <a:gd name="T35" fmla="*/ 1431 h 15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" h="157">
                  <a:moveTo>
                    <a:pt x="37" y="131"/>
                  </a:moveTo>
                  <a:cubicBezTo>
                    <a:pt x="40" y="134"/>
                    <a:pt x="46" y="140"/>
                    <a:pt x="42" y="146"/>
                  </a:cubicBezTo>
                  <a:cubicBezTo>
                    <a:pt x="41" y="148"/>
                    <a:pt x="41" y="148"/>
                    <a:pt x="41" y="148"/>
                  </a:cubicBezTo>
                  <a:cubicBezTo>
                    <a:pt x="38" y="152"/>
                    <a:pt x="34" y="156"/>
                    <a:pt x="30" y="157"/>
                  </a:cubicBezTo>
                  <a:cubicBezTo>
                    <a:pt x="8" y="150"/>
                    <a:pt x="1" y="111"/>
                    <a:pt x="0" y="73"/>
                  </a:cubicBezTo>
                  <a:cubicBezTo>
                    <a:pt x="0" y="45"/>
                    <a:pt x="4" y="37"/>
                    <a:pt x="7" y="29"/>
                  </a:cubicBezTo>
                  <a:cubicBezTo>
                    <a:pt x="14" y="16"/>
                    <a:pt x="12" y="11"/>
                    <a:pt x="15" y="7"/>
                  </a:cubicBezTo>
                  <a:cubicBezTo>
                    <a:pt x="18" y="4"/>
                    <a:pt x="22" y="1"/>
                    <a:pt x="26" y="1"/>
                  </a:cubicBezTo>
                  <a:cubicBezTo>
                    <a:pt x="30" y="1"/>
                    <a:pt x="36" y="0"/>
                    <a:pt x="38" y="1"/>
                  </a:cubicBezTo>
                  <a:cubicBezTo>
                    <a:pt x="41" y="1"/>
                    <a:pt x="45" y="2"/>
                    <a:pt x="47" y="3"/>
                  </a:cubicBezTo>
                  <a:cubicBezTo>
                    <a:pt x="55" y="9"/>
                    <a:pt x="56" y="17"/>
                    <a:pt x="63" y="26"/>
                  </a:cubicBezTo>
                  <a:cubicBezTo>
                    <a:pt x="65" y="29"/>
                    <a:pt x="65" y="35"/>
                    <a:pt x="64" y="42"/>
                  </a:cubicBezTo>
                  <a:cubicBezTo>
                    <a:pt x="64" y="47"/>
                    <a:pt x="64" y="59"/>
                    <a:pt x="62" y="60"/>
                  </a:cubicBezTo>
                  <a:cubicBezTo>
                    <a:pt x="64" y="62"/>
                    <a:pt x="63" y="65"/>
                    <a:pt x="63" y="65"/>
                  </a:cubicBezTo>
                  <a:cubicBezTo>
                    <a:pt x="64" y="89"/>
                    <a:pt x="52" y="110"/>
                    <a:pt x="47" y="114"/>
                  </a:cubicBezTo>
                  <a:cubicBezTo>
                    <a:pt x="47" y="114"/>
                    <a:pt x="48" y="118"/>
                    <a:pt x="48" y="121"/>
                  </a:cubicBezTo>
                  <a:cubicBezTo>
                    <a:pt x="48" y="122"/>
                    <a:pt x="48" y="122"/>
                    <a:pt x="48" y="122"/>
                  </a:cubicBezTo>
                  <a:cubicBezTo>
                    <a:pt x="47" y="130"/>
                    <a:pt x="43" y="135"/>
                    <a:pt x="41" y="136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3" name="Freeform 1344">
              <a:extLst>
                <a:ext uri="{FF2B5EF4-FFF2-40B4-BE49-F238E27FC236}">
                  <a16:creationId xmlns:a16="http://schemas.microsoft.com/office/drawing/2014/main" id="{1EF78BE6-FEBD-49F5-AA19-CF8EAF8BF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134"/>
              <a:ext cx="35" cy="61"/>
            </a:xfrm>
            <a:custGeom>
              <a:avLst/>
              <a:gdLst>
                <a:gd name="T0" fmla="*/ 68 w 17"/>
                <a:gd name="T1" fmla="*/ 44 h 28"/>
                <a:gd name="T2" fmla="*/ 80 w 17"/>
                <a:gd name="T3" fmla="*/ 81 h 28"/>
                <a:gd name="T4" fmla="*/ 68 w 17"/>
                <a:gd name="T5" fmla="*/ 124 h 28"/>
                <a:gd name="T6" fmla="*/ 68 w 17"/>
                <a:gd name="T7" fmla="*/ 124 h 28"/>
                <a:gd name="T8" fmla="*/ 68 w 17"/>
                <a:gd name="T9" fmla="*/ 124 h 28"/>
                <a:gd name="T10" fmla="*/ 60 w 17"/>
                <a:gd name="T11" fmla="*/ 142 h 28"/>
                <a:gd name="T12" fmla="*/ 89 w 17"/>
                <a:gd name="T13" fmla="*/ 157 h 28"/>
                <a:gd name="T14" fmla="*/ 60 w 17"/>
                <a:gd name="T15" fmla="*/ 133 h 28"/>
                <a:gd name="T16" fmla="*/ 25 w 17"/>
                <a:gd name="T17" fmla="*/ 185 h 28"/>
                <a:gd name="T18" fmla="*/ 0 w 17"/>
                <a:gd name="T19" fmla="*/ 209 h 28"/>
                <a:gd name="T20" fmla="*/ 16 w 17"/>
                <a:gd name="T21" fmla="*/ 290 h 28"/>
                <a:gd name="T22" fmla="*/ 80 w 17"/>
                <a:gd name="T23" fmla="*/ 246 h 28"/>
                <a:gd name="T24" fmla="*/ 124 w 17"/>
                <a:gd name="T25" fmla="*/ 185 h 28"/>
                <a:gd name="T26" fmla="*/ 124 w 17"/>
                <a:gd name="T27" fmla="*/ 176 h 28"/>
                <a:gd name="T28" fmla="*/ 124 w 17"/>
                <a:gd name="T29" fmla="*/ 176 h 28"/>
                <a:gd name="T30" fmla="*/ 132 w 17"/>
                <a:gd name="T31" fmla="*/ 166 h 28"/>
                <a:gd name="T32" fmla="*/ 97 w 17"/>
                <a:gd name="T33" fmla="*/ 142 h 28"/>
                <a:gd name="T34" fmla="*/ 132 w 17"/>
                <a:gd name="T35" fmla="*/ 166 h 28"/>
                <a:gd name="T36" fmla="*/ 148 w 17"/>
                <a:gd name="T37" fmla="*/ 81 h 28"/>
                <a:gd name="T38" fmla="*/ 132 w 17"/>
                <a:gd name="T39" fmla="*/ 0 h 28"/>
                <a:gd name="T40" fmla="*/ 68 w 17"/>
                <a:gd name="T41" fmla="*/ 44 h 2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" h="28">
                  <a:moveTo>
                    <a:pt x="8" y="4"/>
                  </a:moveTo>
                  <a:cubicBezTo>
                    <a:pt x="8" y="6"/>
                    <a:pt x="9" y="7"/>
                    <a:pt x="9" y="8"/>
                  </a:cubicBezTo>
                  <a:cubicBezTo>
                    <a:pt x="9" y="9"/>
                    <a:pt x="8" y="11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6"/>
                    <a:pt x="4" y="17"/>
                    <a:pt x="3" y="18"/>
                  </a:cubicBezTo>
                  <a:cubicBezTo>
                    <a:pt x="2" y="19"/>
                    <a:pt x="1" y="20"/>
                    <a:pt x="0" y="20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4" y="27"/>
                    <a:pt x="7" y="26"/>
                    <a:pt x="9" y="24"/>
                  </a:cubicBezTo>
                  <a:cubicBezTo>
                    <a:pt x="11" y="22"/>
                    <a:pt x="12" y="20"/>
                    <a:pt x="14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4"/>
                    <a:pt x="17" y="11"/>
                    <a:pt x="17" y="8"/>
                  </a:cubicBezTo>
                  <a:cubicBezTo>
                    <a:pt x="17" y="5"/>
                    <a:pt x="16" y="3"/>
                    <a:pt x="15" y="0"/>
                  </a:cubicBez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4" name="Freeform 1345">
              <a:extLst>
                <a:ext uri="{FF2B5EF4-FFF2-40B4-BE49-F238E27FC236}">
                  <a16:creationId xmlns:a16="http://schemas.microsoft.com/office/drawing/2014/main" id="{3B5C0DD1-F43F-4747-8A75-33656E445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147"/>
              <a:ext cx="92" cy="158"/>
            </a:xfrm>
            <a:custGeom>
              <a:avLst/>
              <a:gdLst>
                <a:gd name="T0" fmla="*/ 155 w 45"/>
                <a:gd name="T1" fmla="*/ 193 h 72"/>
                <a:gd name="T2" fmla="*/ 0 w 45"/>
                <a:gd name="T3" fmla="*/ 0 h 72"/>
                <a:gd name="T4" fmla="*/ 16 w 45"/>
                <a:gd name="T5" fmla="*/ 222 h 72"/>
                <a:gd name="T6" fmla="*/ 25 w 45"/>
                <a:gd name="T7" fmla="*/ 709 h 72"/>
                <a:gd name="T8" fmla="*/ 25 w 45"/>
                <a:gd name="T9" fmla="*/ 709 h 72"/>
                <a:gd name="T10" fmla="*/ 25 w 45"/>
                <a:gd name="T11" fmla="*/ 709 h 72"/>
                <a:gd name="T12" fmla="*/ 188 w 45"/>
                <a:gd name="T13" fmla="*/ 761 h 72"/>
                <a:gd name="T14" fmla="*/ 384 w 45"/>
                <a:gd name="T15" fmla="*/ 726 h 72"/>
                <a:gd name="T16" fmla="*/ 376 w 45"/>
                <a:gd name="T17" fmla="*/ 726 h 72"/>
                <a:gd name="T18" fmla="*/ 384 w 45"/>
                <a:gd name="T19" fmla="*/ 726 h 72"/>
                <a:gd name="T20" fmla="*/ 384 w 45"/>
                <a:gd name="T21" fmla="*/ 391 h 72"/>
                <a:gd name="T22" fmla="*/ 325 w 45"/>
                <a:gd name="T23" fmla="*/ 347 h 72"/>
                <a:gd name="T24" fmla="*/ 155 w 45"/>
                <a:gd name="T25" fmla="*/ 193 h 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72">
                  <a:moveTo>
                    <a:pt x="18" y="18"/>
                  </a:moveTo>
                  <a:cubicBezTo>
                    <a:pt x="10" y="15"/>
                    <a:pt x="4" y="9"/>
                    <a:pt x="0" y="0"/>
                  </a:cubicBezTo>
                  <a:cubicBezTo>
                    <a:pt x="1" y="7"/>
                    <a:pt x="2" y="15"/>
                    <a:pt x="2" y="21"/>
                  </a:cubicBezTo>
                  <a:cubicBezTo>
                    <a:pt x="2" y="42"/>
                    <a:pt x="3" y="53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9"/>
                    <a:pt x="12" y="72"/>
                    <a:pt x="22" y="72"/>
                  </a:cubicBezTo>
                  <a:cubicBezTo>
                    <a:pt x="33" y="72"/>
                    <a:pt x="45" y="71"/>
                    <a:pt x="45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5" y="69"/>
                    <a:pt x="45" y="69"/>
                    <a:pt x="45" y="69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40" y="34"/>
                    <a:pt x="39" y="34"/>
                    <a:pt x="38" y="33"/>
                  </a:cubicBezTo>
                  <a:cubicBezTo>
                    <a:pt x="31" y="30"/>
                    <a:pt x="25" y="25"/>
                    <a:pt x="18" y="18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5" name="Freeform 1346">
              <a:extLst>
                <a:ext uri="{FF2B5EF4-FFF2-40B4-BE49-F238E27FC236}">
                  <a16:creationId xmlns:a16="http://schemas.microsoft.com/office/drawing/2014/main" id="{29D396E1-B154-4EB8-B4D5-CA4F73101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187"/>
              <a:ext cx="47" cy="116"/>
            </a:xfrm>
            <a:custGeom>
              <a:avLst/>
              <a:gdLst>
                <a:gd name="T0" fmla="*/ 0 w 23"/>
                <a:gd name="T1" fmla="*/ 9 h 53"/>
                <a:gd name="T2" fmla="*/ 121 w 23"/>
                <a:gd name="T3" fmla="*/ 355 h 53"/>
                <a:gd name="T4" fmla="*/ 112 w 23"/>
                <a:gd name="T5" fmla="*/ 492 h 53"/>
                <a:gd name="T6" fmla="*/ 0 w 23"/>
                <a:gd name="T7" fmla="*/ 547 h 53"/>
                <a:gd name="T8" fmla="*/ 180 w 23"/>
                <a:gd name="T9" fmla="*/ 512 h 53"/>
                <a:gd name="T10" fmla="*/ 188 w 23"/>
                <a:gd name="T11" fmla="*/ 398 h 53"/>
                <a:gd name="T12" fmla="*/ 188 w 23"/>
                <a:gd name="T13" fmla="*/ 263 h 53"/>
                <a:gd name="T14" fmla="*/ 180 w 23"/>
                <a:gd name="T15" fmla="*/ 177 h 53"/>
                <a:gd name="T16" fmla="*/ 104 w 23"/>
                <a:gd name="T17" fmla="*/ 125 h 53"/>
                <a:gd name="T18" fmla="*/ 0 w 23"/>
                <a:gd name="T19" fmla="*/ 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53">
                  <a:moveTo>
                    <a:pt x="0" y="1"/>
                  </a:moveTo>
                  <a:cubicBezTo>
                    <a:pt x="7" y="11"/>
                    <a:pt x="13" y="21"/>
                    <a:pt x="14" y="34"/>
                  </a:cubicBezTo>
                  <a:cubicBezTo>
                    <a:pt x="14" y="38"/>
                    <a:pt x="15" y="43"/>
                    <a:pt x="13" y="47"/>
                  </a:cubicBezTo>
                  <a:cubicBezTo>
                    <a:pt x="10" y="50"/>
                    <a:pt x="3" y="51"/>
                    <a:pt x="0" y="52"/>
                  </a:cubicBezTo>
                  <a:cubicBezTo>
                    <a:pt x="4" y="53"/>
                    <a:pt x="18" y="53"/>
                    <a:pt x="21" y="49"/>
                  </a:cubicBezTo>
                  <a:cubicBezTo>
                    <a:pt x="23" y="46"/>
                    <a:pt x="22" y="41"/>
                    <a:pt x="22" y="38"/>
                  </a:cubicBezTo>
                  <a:cubicBezTo>
                    <a:pt x="22" y="34"/>
                    <a:pt x="22" y="21"/>
                    <a:pt x="22" y="25"/>
                  </a:cubicBezTo>
                  <a:cubicBezTo>
                    <a:pt x="22" y="53"/>
                    <a:pt x="22" y="18"/>
                    <a:pt x="21" y="17"/>
                  </a:cubicBezTo>
                  <a:cubicBezTo>
                    <a:pt x="19" y="15"/>
                    <a:pt x="15" y="14"/>
                    <a:pt x="12" y="12"/>
                  </a:cubicBezTo>
                  <a:cubicBezTo>
                    <a:pt x="7" y="9"/>
                    <a:pt x="2" y="4"/>
                    <a:pt x="0" y="0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6" name="Freeform 1347">
              <a:extLst>
                <a:ext uri="{FF2B5EF4-FFF2-40B4-BE49-F238E27FC236}">
                  <a16:creationId xmlns:a16="http://schemas.microsoft.com/office/drawing/2014/main" id="{756A091A-1F84-4E95-B167-64FC11DA5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896"/>
              <a:ext cx="56" cy="33"/>
            </a:xfrm>
            <a:custGeom>
              <a:avLst/>
              <a:gdLst>
                <a:gd name="T0" fmla="*/ 216 w 27"/>
                <a:gd name="T1" fmla="*/ 53 h 15"/>
                <a:gd name="T2" fmla="*/ 241 w 27"/>
                <a:gd name="T3" fmla="*/ 0 h 15"/>
                <a:gd name="T4" fmla="*/ 35 w 27"/>
                <a:gd name="T5" fmla="*/ 0 h 15"/>
                <a:gd name="T6" fmla="*/ 52 w 27"/>
                <a:gd name="T7" fmla="*/ 150 h 15"/>
                <a:gd name="T8" fmla="*/ 189 w 27"/>
                <a:gd name="T9" fmla="*/ 161 h 15"/>
                <a:gd name="T10" fmla="*/ 216 w 27"/>
                <a:gd name="T11" fmla="*/ 5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15">
                  <a:moveTo>
                    <a:pt x="24" y="5"/>
                  </a:moveTo>
                  <a:cubicBezTo>
                    <a:pt x="25" y="3"/>
                    <a:pt x="26" y="1"/>
                    <a:pt x="27" y="0"/>
                  </a:cubicBezTo>
                  <a:cubicBezTo>
                    <a:pt x="19" y="0"/>
                    <a:pt x="6" y="0"/>
                    <a:pt x="4" y="0"/>
                  </a:cubicBezTo>
                  <a:cubicBezTo>
                    <a:pt x="2" y="1"/>
                    <a:pt x="0" y="13"/>
                    <a:pt x="6" y="14"/>
                  </a:cubicBezTo>
                  <a:cubicBezTo>
                    <a:pt x="8" y="14"/>
                    <a:pt x="15" y="15"/>
                    <a:pt x="21" y="15"/>
                  </a:cubicBezTo>
                  <a:cubicBezTo>
                    <a:pt x="22" y="11"/>
                    <a:pt x="23" y="8"/>
                    <a:pt x="24" y="5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7" name="Freeform 1348">
              <a:extLst>
                <a:ext uri="{FF2B5EF4-FFF2-40B4-BE49-F238E27FC236}">
                  <a16:creationId xmlns:a16="http://schemas.microsoft.com/office/drawing/2014/main" id="{855E93CB-4BEB-4EA6-897F-022CD3492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859"/>
              <a:ext cx="58" cy="30"/>
            </a:xfrm>
            <a:custGeom>
              <a:avLst/>
              <a:gdLst>
                <a:gd name="T0" fmla="*/ 249 w 28"/>
                <a:gd name="T1" fmla="*/ 0 h 14"/>
                <a:gd name="T2" fmla="*/ 249 w 28"/>
                <a:gd name="T3" fmla="*/ 0 h 14"/>
                <a:gd name="T4" fmla="*/ 35 w 28"/>
                <a:gd name="T5" fmla="*/ 9 h 14"/>
                <a:gd name="T6" fmla="*/ 44 w 28"/>
                <a:gd name="T7" fmla="*/ 137 h 14"/>
                <a:gd name="T8" fmla="*/ 215 w 28"/>
                <a:gd name="T9" fmla="*/ 137 h 14"/>
                <a:gd name="T10" fmla="*/ 249 w 28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4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19" y="0"/>
                    <a:pt x="7" y="0"/>
                    <a:pt x="4" y="1"/>
                  </a:cubicBezTo>
                  <a:cubicBezTo>
                    <a:pt x="1" y="3"/>
                    <a:pt x="0" y="13"/>
                    <a:pt x="5" y="14"/>
                  </a:cubicBezTo>
                  <a:cubicBezTo>
                    <a:pt x="7" y="14"/>
                    <a:pt x="18" y="14"/>
                    <a:pt x="24" y="14"/>
                  </a:cubicBezTo>
                  <a:cubicBezTo>
                    <a:pt x="26" y="7"/>
                    <a:pt x="26" y="3"/>
                    <a:pt x="28" y="0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8" name="Freeform 1349">
              <a:extLst>
                <a:ext uri="{FF2B5EF4-FFF2-40B4-BE49-F238E27FC236}">
                  <a16:creationId xmlns:a16="http://schemas.microsoft.com/office/drawing/2014/main" id="{292EC983-A99D-4EFB-B0DA-99860AC39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815"/>
              <a:ext cx="160" cy="162"/>
            </a:xfrm>
            <a:custGeom>
              <a:avLst/>
              <a:gdLst>
                <a:gd name="T0" fmla="*/ 181 w 78"/>
                <a:gd name="T1" fmla="*/ 0 h 74"/>
                <a:gd name="T2" fmla="*/ 476 w 78"/>
                <a:gd name="T3" fmla="*/ 116 h 74"/>
                <a:gd name="T4" fmla="*/ 492 w 78"/>
                <a:gd name="T5" fmla="*/ 116 h 74"/>
                <a:gd name="T6" fmla="*/ 632 w 78"/>
                <a:gd name="T7" fmla="*/ 315 h 74"/>
                <a:gd name="T8" fmla="*/ 665 w 78"/>
                <a:gd name="T9" fmla="*/ 512 h 74"/>
                <a:gd name="T10" fmla="*/ 640 w 78"/>
                <a:gd name="T11" fmla="*/ 600 h 74"/>
                <a:gd name="T12" fmla="*/ 585 w 78"/>
                <a:gd name="T13" fmla="*/ 690 h 74"/>
                <a:gd name="T14" fmla="*/ 492 w 78"/>
                <a:gd name="T15" fmla="*/ 714 h 74"/>
                <a:gd name="T16" fmla="*/ 388 w 78"/>
                <a:gd name="T17" fmla="*/ 733 h 74"/>
                <a:gd name="T18" fmla="*/ 197 w 78"/>
                <a:gd name="T19" fmla="*/ 690 h 74"/>
                <a:gd name="T20" fmla="*/ 43 w 78"/>
                <a:gd name="T21" fmla="*/ 617 h 74"/>
                <a:gd name="T22" fmla="*/ 25 w 78"/>
                <a:gd name="T23" fmla="*/ 423 h 74"/>
                <a:gd name="T24" fmla="*/ 68 w 78"/>
                <a:gd name="T25" fmla="*/ 230 h 74"/>
                <a:gd name="T26" fmla="*/ 172 w 78"/>
                <a:gd name="T27" fmla="*/ 9 h 74"/>
                <a:gd name="T28" fmla="*/ 181 w 78"/>
                <a:gd name="T29" fmla="*/ 0 h 7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8" h="74">
                  <a:moveTo>
                    <a:pt x="21" y="0"/>
                  </a:moveTo>
                  <a:cubicBezTo>
                    <a:pt x="32" y="1"/>
                    <a:pt x="45" y="3"/>
                    <a:pt x="55" y="1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62" y="12"/>
                    <a:pt x="69" y="22"/>
                    <a:pt x="73" y="30"/>
                  </a:cubicBezTo>
                  <a:cubicBezTo>
                    <a:pt x="76" y="36"/>
                    <a:pt x="78" y="42"/>
                    <a:pt x="77" y="49"/>
                  </a:cubicBezTo>
                  <a:cubicBezTo>
                    <a:pt x="76" y="51"/>
                    <a:pt x="75" y="54"/>
                    <a:pt x="74" y="57"/>
                  </a:cubicBezTo>
                  <a:cubicBezTo>
                    <a:pt x="72" y="61"/>
                    <a:pt x="72" y="63"/>
                    <a:pt x="68" y="66"/>
                  </a:cubicBezTo>
                  <a:cubicBezTo>
                    <a:pt x="65" y="68"/>
                    <a:pt x="60" y="67"/>
                    <a:pt x="57" y="68"/>
                  </a:cubicBezTo>
                  <a:cubicBezTo>
                    <a:pt x="52" y="69"/>
                    <a:pt x="47" y="72"/>
                    <a:pt x="45" y="70"/>
                  </a:cubicBezTo>
                  <a:cubicBezTo>
                    <a:pt x="38" y="74"/>
                    <a:pt x="31" y="71"/>
                    <a:pt x="23" y="66"/>
                  </a:cubicBezTo>
                  <a:cubicBezTo>
                    <a:pt x="14" y="61"/>
                    <a:pt x="10" y="65"/>
                    <a:pt x="5" y="59"/>
                  </a:cubicBezTo>
                  <a:cubicBezTo>
                    <a:pt x="0" y="53"/>
                    <a:pt x="0" y="48"/>
                    <a:pt x="3" y="40"/>
                  </a:cubicBezTo>
                  <a:cubicBezTo>
                    <a:pt x="4" y="34"/>
                    <a:pt x="6" y="28"/>
                    <a:pt x="8" y="22"/>
                  </a:cubicBezTo>
                  <a:cubicBezTo>
                    <a:pt x="11" y="12"/>
                    <a:pt x="15" y="5"/>
                    <a:pt x="20" y="1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9" name="Freeform 1350">
              <a:extLst>
                <a:ext uri="{FF2B5EF4-FFF2-40B4-BE49-F238E27FC236}">
                  <a16:creationId xmlns:a16="http://schemas.microsoft.com/office/drawing/2014/main" id="{AB4079F7-9572-4C77-8B21-338D37845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933"/>
              <a:ext cx="33" cy="31"/>
            </a:xfrm>
            <a:custGeom>
              <a:avLst/>
              <a:gdLst>
                <a:gd name="T0" fmla="*/ 8 w 16"/>
                <a:gd name="T1" fmla="*/ 44 h 14"/>
                <a:gd name="T2" fmla="*/ 25 w 16"/>
                <a:gd name="T3" fmla="*/ 53 h 14"/>
                <a:gd name="T4" fmla="*/ 43 w 16"/>
                <a:gd name="T5" fmla="*/ 89 h 14"/>
                <a:gd name="T6" fmla="*/ 80 w 16"/>
                <a:gd name="T7" fmla="*/ 133 h 14"/>
                <a:gd name="T8" fmla="*/ 116 w 16"/>
                <a:gd name="T9" fmla="*/ 153 h 14"/>
                <a:gd name="T10" fmla="*/ 140 w 16"/>
                <a:gd name="T11" fmla="*/ 142 h 14"/>
                <a:gd name="T12" fmla="*/ 132 w 16"/>
                <a:gd name="T13" fmla="*/ 109 h 14"/>
                <a:gd name="T14" fmla="*/ 97 w 16"/>
                <a:gd name="T15" fmla="*/ 89 h 14"/>
                <a:gd name="T16" fmla="*/ 72 w 16"/>
                <a:gd name="T17" fmla="*/ 64 h 14"/>
                <a:gd name="T18" fmla="*/ 52 w 16"/>
                <a:gd name="T19" fmla="*/ 35 h 14"/>
                <a:gd name="T20" fmla="*/ 17 w 16"/>
                <a:gd name="T21" fmla="*/ 0 h 14"/>
                <a:gd name="T22" fmla="*/ 0 w 16"/>
                <a:gd name="T23" fmla="*/ 20 h 14"/>
                <a:gd name="T24" fmla="*/ 8 w 16"/>
                <a:gd name="T25" fmla="*/ 44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4">
                  <a:moveTo>
                    <a:pt x="1" y="4"/>
                  </a:moveTo>
                  <a:cubicBezTo>
                    <a:pt x="2" y="4"/>
                    <a:pt x="2" y="5"/>
                    <a:pt x="3" y="5"/>
                  </a:cubicBezTo>
                  <a:cubicBezTo>
                    <a:pt x="4" y="6"/>
                    <a:pt x="4" y="7"/>
                    <a:pt x="5" y="8"/>
                  </a:cubicBezTo>
                  <a:cubicBezTo>
                    <a:pt x="6" y="10"/>
                    <a:pt x="8" y="11"/>
                    <a:pt x="9" y="12"/>
                  </a:cubicBezTo>
                  <a:cubicBezTo>
                    <a:pt x="11" y="12"/>
                    <a:pt x="12" y="13"/>
                    <a:pt x="13" y="14"/>
                  </a:cubicBezTo>
                  <a:cubicBezTo>
                    <a:pt x="14" y="14"/>
                    <a:pt x="16" y="14"/>
                    <a:pt x="16" y="13"/>
                  </a:cubicBezTo>
                  <a:cubicBezTo>
                    <a:pt x="16" y="12"/>
                    <a:pt x="16" y="10"/>
                    <a:pt x="15" y="10"/>
                  </a:cubicBezTo>
                  <a:cubicBezTo>
                    <a:pt x="14" y="10"/>
                    <a:pt x="13" y="9"/>
                    <a:pt x="11" y="8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8" y="5"/>
                    <a:pt x="7" y="4"/>
                    <a:pt x="6" y="3"/>
                  </a:cubicBezTo>
                  <a:cubicBezTo>
                    <a:pt x="5" y="2"/>
                    <a:pt x="4" y="1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0" name="Freeform 1351">
              <a:extLst>
                <a:ext uri="{FF2B5EF4-FFF2-40B4-BE49-F238E27FC236}">
                  <a16:creationId xmlns:a16="http://schemas.microsoft.com/office/drawing/2014/main" id="{F99D3841-B147-4420-857D-F832E212B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2079"/>
              <a:ext cx="21" cy="64"/>
            </a:xfrm>
            <a:custGeom>
              <a:avLst/>
              <a:gdLst>
                <a:gd name="T0" fmla="*/ 57 w 10"/>
                <a:gd name="T1" fmla="*/ 20 h 29"/>
                <a:gd name="T2" fmla="*/ 48 w 10"/>
                <a:gd name="T3" fmla="*/ 97 h 29"/>
                <a:gd name="T4" fmla="*/ 36 w 10"/>
                <a:gd name="T5" fmla="*/ 161 h 29"/>
                <a:gd name="T6" fmla="*/ 36 w 10"/>
                <a:gd name="T7" fmla="*/ 170 h 29"/>
                <a:gd name="T8" fmla="*/ 57 w 10"/>
                <a:gd name="T9" fmla="*/ 170 h 29"/>
                <a:gd name="T10" fmla="*/ 36 w 10"/>
                <a:gd name="T11" fmla="*/ 170 h 29"/>
                <a:gd name="T12" fmla="*/ 27 w 10"/>
                <a:gd name="T13" fmla="*/ 249 h 29"/>
                <a:gd name="T14" fmla="*/ 17 w 10"/>
                <a:gd name="T15" fmla="*/ 267 h 29"/>
                <a:gd name="T16" fmla="*/ 8 w 10"/>
                <a:gd name="T17" fmla="*/ 267 h 29"/>
                <a:gd name="T18" fmla="*/ 0 w 10"/>
                <a:gd name="T19" fmla="*/ 291 h 29"/>
                <a:gd name="T20" fmla="*/ 17 w 10"/>
                <a:gd name="T21" fmla="*/ 311 h 29"/>
                <a:gd name="T22" fmla="*/ 48 w 10"/>
                <a:gd name="T23" fmla="*/ 291 h 29"/>
                <a:gd name="T24" fmla="*/ 67 w 10"/>
                <a:gd name="T25" fmla="*/ 249 h 29"/>
                <a:gd name="T26" fmla="*/ 76 w 10"/>
                <a:gd name="T27" fmla="*/ 170 h 29"/>
                <a:gd name="T28" fmla="*/ 76 w 10"/>
                <a:gd name="T29" fmla="*/ 170 h 29"/>
                <a:gd name="T30" fmla="*/ 76 w 10"/>
                <a:gd name="T31" fmla="*/ 161 h 29"/>
                <a:gd name="T32" fmla="*/ 84 w 10"/>
                <a:gd name="T33" fmla="*/ 97 h 29"/>
                <a:gd name="T34" fmla="*/ 92 w 10"/>
                <a:gd name="T35" fmla="*/ 33 h 29"/>
                <a:gd name="T36" fmla="*/ 76 w 10"/>
                <a:gd name="T37" fmla="*/ 9 h 29"/>
                <a:gd name="T38" fmla="*/ 57 w 10"/>
                <a:gd name="T39" fmla="*/ 20 h 2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" h="29">
                  <a:moveTo>
                    <a:pt x="6" y="2"/>
                  </a:moveTo>
                  <a:cubicBezTo>
                    <a:pt x="5" y="4"/>
                    <a:pt x="5" y="6"/>
                    <a:pt x="5" y="9"/>
                  </a:cubicBezTo>
                  <a:cubicBezTo>
                    <a:pt x="4" y="11"/>
                    <a:pt x="4" y="13"/>
                    <a:pt x="4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9"/>
                    <a:pt x="3" y="22"/>
                    <a:pt x="3" y="23"/>
                  </a:cubicBezTo>
                  <a:cubicBezTo>
                    <a:pt x="2" y="24"/>
                    <a:pt x="2" y="24"/>
                    <a:pt x="2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0" y="25"/>
                    <a:pt x="0" y="26"/>
                    <a:pt x="0" y="27"/>
                  </a:cubicBezTo>
                  <a:cubicBezTo>
                    <a:pt x="0" y="28"/>
                    <a:pt x="1" y="29"/>
                    <a:pt x="2" y="29"/>
                  </a:cubicBezTo>
                  <a:cubicBezTo>
                    <a:pt x="3" y="29"/>
                    <a:pt x="4" y="28"/>
                    <a:pt x="5" y="27"/>
                  </a:cubicBezTo>
                  <a:cubicBezTo>
                    <a:pt x="6" y="26"/>
                    <a:pt x="6" y="25"/>
                    <a:pt x="7" y="23"/>
                  </a:cubicBezTo>
                  <a:cubicBezTo>
                    <a:pt x="7" y="21"/>
                    <a:pt x="8" y="19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4"/>
                    <a:pt x="8" y="11"/>
                    <a:pt x="9" y="9"/>
                  </a:cubicBezTo>
                  <a:cubicBezTo>
                    <a:pt x="9" y="7"/>
                    <a:pt x="9" y="4"/>
                    <a:pt x="10" y="3"/>
                  </a:cubicBezTo>
                  <a:cubicBezTo>
                    <a:pt x="10" y="2"/>
                    <a:pt x="9" y="1"/>
                    <a:pt x="8" y="1"/>
                  </a:cubicBezTo>
                  <a:cubicBezTo>
                    <a:pt x="7" y="0"/>
                    <a:pt x="6" y="1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1" name="Freeform 1352">
              <a:extLst>
                <a:ext uri="{FF2B5EF4-FFF2-40B4-BE49-F238E27FC236}">
                  <a16:creationId xmlns:a16="http://schemas.microsoft.com/office/drawing/2014/main" id="{A4C89A1D-C04A-4894-8512-808DA84CA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889"/>
              <a:ext cx="39" cy="206"/>
            </a:xfrm>
            <a:custGeom>
              <a:avLst/>
              <a:gdLst>
                <a:gd name="T0" fmla="*/ 131 w 19"/>
                <a:gd name="T1" fmla="*/ 72 h 94"/>
                <a:gd name="T2" fmla="*/ 131 w 19"/>
                <a:gd name="T3" fmla="*/ 210 h 94"/>
                <a:gd name="T4" fmla="*/ 123 w 19"/>
                <a:gd name="T5" fmla="*/ 254 h 94"/>
                <a:gd name="T6" fmla="*/ 123 w 19"/>
                <a:gd name="T7" fmla="*/ 370 h 94"/>
                <a:gd name="T8" fmla="*/ 123 w 19"/>
                <a:gd name="T9" fmla="*/ 379 h 94"/>
                <a:gd name="T10" fmla="*/ 123 w 19"/>
                <a:gd name="T11" fmla="*/ 379 h 94"/>
                <a:gd name="T12" fmla="*/ 131 w 19"/>
                <a:gd name="T13" fmla="*/ 379 h 94"/>
                <a:gd name="T14" fmla="*/ 123 w 19"/>
                <a:gd name="T15" fmla="*/ 390 h 94"/>
                <a:gd name="T16" fmla="*/ 123 w 19"/>
                <a:gd name="T17" fmla="*/ 408 h 94"/>
                <a:gd name="T18" fmla="*/ 123 w 19"/>
                <a:gd name="T19" fmla="*/ 451 h 94"/>
                <a:gd name="T20" fmla="*/ 123 w 19"/>
                <a:gd name="T21" fmla="*/ 460 h 94"/>
                <a:gd name="T22" fmla="*/ 123 w 19"/>
                <a:gd name="T23" fmla="*/ 476 h 94"/>
                <a:gd name="T24" fmla="*/ 76 w 19"/>
                <a:gd name="T25" fmla="*/ 787 h 94"/>
                <a:gd name="T26" fmla="*/ 25 w 19"/>
                <a:gd name="T27" fmla="*/ 903 h 94"/>
                <a:gd name="T28" fmla="*/ 8 w 19"/>
                <a:gd name="T29" fmla="*/ 936 h 94"/>
                <a:gd name="T30" fmla="*/ 8 w 19"/>
                <a:gd name="T31" fmla="*/ 927 h 94"/>
                <a:gd name="T32" fmla="*/ 25 w 19"/>
                <a:gd name="T33" fmla="*/ 936 h 94"/>
                <a:gd name="T34" fmla="*/ 16 w 19"/>
                <a:gd name="T35" fmla="*/ 936 h 94"/>
                <a:gd name="T36" fmla="*/ 8 w 19"/>
                <a:gd name="T37" fmla="*/ 927 h 94"/>
                <a:gd name="T38" fmla="*/ 8 w 19"/>
                <a:gd name="T39" fmla="*/ 927 h 94"/>
                <a:gd name="T40" fmla="*/ 8 w 19"/>
                <a:gd name="T41" fmla="*/ 980 h 94"/>
                <a:gd name="T42" fmla="*/ 33 w 19"/>
                <a:gd name="T43" fmla="*/ 947 h 94"/>
                <a:gd name="T44" fmla="*/ 43 w 19"/>
                <a:gd name="T45" fmla="*/ 947 h 94"/>
                <a:gd name="T46" fmla="*/ 43 w 19"/>
                <a:gd name="T47" fmla="*/ 947 h 94"/>
                <a:gd name="T48" fmla="*/ 25 w 19"/>
                <a:gd name="T49" fmla="*/ 936 h 94"/>
                <a:gd name="T50" fmla="*/ 51 w 19"/>
                <a:gd name="T51" fmla="*/ 936 h 94"/>
                <a:gd name="T52" fmla="*/ 156 w 19"/>
                <a:gd name="T53" fmla="*/ 484 h 94"/>
                <a:gd name="T54" fmla="*/ 140 w 19"/>
                <a:gd name="T55" fmla="*/ 476 h 94"/>
                <a:gd name="T56" fmla="*/ 156 w 19"/>
                <a:gd name="T57" fmla="*/ 423 h 94"/>
                <a:gd name="T58" fmla="*/ 140 w 19"/>
                <a:gd name="T59" fmla="*/ 390 h 94"/>
                <a:gd name="T60" fmla="*/ 156 w 19"/>
                <a:gd name="T61" fmla="*/ 379 h 94"/>
                <a:gd name="T62" fmla="*/ 156 w 19"/>
                <a:gd name="T63" fmla="*/ 254 h 94"/>
                <a:gd name="T64" fmla="*/ 140 w 19"/>
                <a:gd name="T65" fmla="*/ 221 h 94"/>
                <a:gd name="T66" fmla="*/ 164 w 19"/>
                <a:gd name="T67" fmla="*/ 134 h 94"/>
                <a:gd name="T68" fmla="*/ 148 w 19"/>
                <a:gd name="T69" fmla="*/ 9 h 94"/>
                <a:gd name="T70" fmla="*/ 113 w 19"/>
                <a:gd name="T71" fmla="*/ 33 h 9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9" h="94">
                  <a:moveTo>
                    <a:pt x="13" y="3"/>
                  </a:moveTo>
                  <a:cubicBezTo>
                    <a:pt x="14" y="4"/>
                    <a:pt x="14" y="5"/>
                    <a:pt x="15" y="7"/>
                  </a:cubicBezTo>
                  <a:cubicBezTo>
                    <a:pt x="15" y="8"/>
                    <a:pt x="15" y="10"/>
                    <a:pt x="15" y="13"/>
                  </a:cubicBezTo>
                  <a:cubicBezTo>
                    <a:pt x="15" y="15"/>
                    <a:pt x="15" y="18"/>
                    <a:pt x="15" y="20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1"/>
                    <a:pt x="14" y="23"/>
                    <a:pt x="14" y="24"/>
                  </a:cubicBezTo>
                  <a:cubicBezTo>
                    <a:pt x="14" y="27"/>
                    <a:pt x="15" y="30"/>
                    <a:pt x="15" y="33"/>
                  </a:cubicBezTo>
                  <a:cubicBezTo>
                    <a:pt x="15" y="34"/>
                    <a:pt x="15" y="35"/>
                    <a:pt x="14" y="35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7"/>
                    <a:pt x="14" y="37"/>
                  </a:cubicBezTo>
                  <a:cubicBezTo>
                    <a:pt x="13" y="38"/>
                    <a:pt x="14" y="38"/>
                    <a:pt x="14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40"/>
                    <a:pt x="14" y="40"/>
                  </a:cubicBezTo>
                  <a:cubicBezTo>
                    <a:pt x="14" y="41"/>
                    <a:pt x="14" y="42"/>
                    <a:pt x="14" y="43"/>
                  </a:cubicBezTo>
                  <a:cubicBezTo>
                    <a:pt x="14" y="43"/>
                    <a:pt x="14" y="44"/>
                    <a:pt x="14" y="44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6"/>
                    <a:pt x="14" y="46"/>
                  </a:cubicBezTo>
                  <a:cubicBezTo>
                    <a:pt x="14" y="57"/>
                    <a:pt x="11" y="67"/>
                    <a:pt x="9" y="75"/>
                  </a:cubicBezTo>
                  <a:cubicBezTo>
                    <a:pt x="7" y="79"/>
                    <a:pt x="6" y="82"/>
                    <a:pt x="5" y="84"/>
                  </a:cubicBezTo>
                  <a:cubicBezTo>
                    <a:pt x="4" y="85"/>
                    <a:pt x="3" y="86"/>
                    <a:pt x="3" y="86"/>
                  </a:cubicBezTo>
                  <a:cubicBezTo>
                    <a:pt x="2" y="87"/>
                    <a:pt x="2" y="87"/>
                    <a:pt x="2" y="87"/>
                  </a:cubicBezTo>
                  <a:cubicBezTo>
                    <a:pt x="1" y="88"/>
                    <a:pt x="1" y="88"/>
                    <a:pt x="1" y="89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89"/>
                    <a:pt x="1" y="90"/>
                    <a:pt x="0" y="91"/>
                  </a:cubicBezTo>
                  <a:cubicBezTo>
                    <a:pt x="0" y="92"/>
                    <a:pt x="0" y="93"/>
                    <a:pt x="1" y="93"/>
                  </a:cubicBezTo>
                  <a:cubicBezTo>
                    <a:pt x="2" y="94"/>
                    <a:pt x="4" y="93"/>
                    <a:pt x="4" y="92"/>
                  </a:cubicBezTo>
                  <a:cubicBezTo>
                    <a:pt x="4" y="91"/>
                    <a:pt x="4" y="91"/>
                    <a:pt x="4" y="90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5" y="90"/>
                    <a:pt x="5" y="90"/>
                    <a:pt x="6" y="89"/>
                  </a:cubicBezTo>
                  <a:cubicBezTo>
                    <a:pt x="8" y="86"/>
                    <a:pt x="11" y="81"/>
                    <a:pt x="13" y="73"/>
                  </a:cubicBezTo>
                  <a:cubicBezTo>
                    <a:pt x="16" y="66"/>
                    <a:pt x="18" y="56"/>
                    <a:pt x="18" y="46"/>
                  </a:cubicBezTo>
                  <a:cubicBezTo>
                    <a:pt x="18" y="46"/>
                    <a:pt x="18" y="45"/>
                    <a:pt x="18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5"/>
                    <a:pt x="18" y="43"/>
                    <a:pt x="18" y="40"/>
                  </a:cubicBezTo>
                  <a:cubicBezTo>
                    <a:pt x="18" y="39"/>
                    <a:pt x="18" y="37"/>
                    <a:pt x="17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8" y="38"/>
                    <a:pt x="18" y="37"/>
                    <a:pt x="18" y="36"/>
                  </a:cubicBezTo>
                  <a:cubicBezTo>
                    <a:pt x="19" y="35"/>
                    <a:pt x="19" y="34"/>
                    <a:pt x="19" y="33"/>
                  </a:cubicBezTo>
                  <a:cubicBezTo>
                    <a:pt x="19" y="30"/>
                    <a:pt x="18" y="26"/>
                    <a:pt x="18" y="24"/>
                  </a:cubicBezTo>
                  <a:cubicBezTo>
                    <a:pt x="18" y="23"/>
                    <a:pt x="18" y="22"/>
                    <a:pt x="18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9" y="18"/>
                    <a:pt x="19" y="15"/>
                    <a:pt x="19" y="13"/>
                  </a:cubicBezTo>
                  <a:cubicBezTo>
                    <a:pt x="19" y="10"/>
                    <a:pt x="19" y="8"/>
                    <a:pt x="19" y="6"/>
                  </a:cubicBezTo>
                  <a:cubicBezTo>
                    <a:pt x="18" y="4"/>
                    <a:pt x="18" y="2"/>
                    <a:pt x="17" y="1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3" y="1"/>
                    <a:pt x="13" y="2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2" name="Freeform 1353">
              <a:extLst>
                <a:ext uri="{FF2B5EF4-FFF2-40B4-BE49-F238E27FC236}">
                  <a16:creationId xmlns:a16="http://schemas.microsoft.com/office/drawing/2014/main" id="{74E74CED-1223-4BF1-9A7A-02C4AC4B9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850"/>
              <a:ext cx="55" cy="293"/>
            </a:xfrm>
            <a:custGeom>
              <a:avLst/>
              <a:gdLst>
                <a:gd name="T0" fmla="*/ 128 w 27"/>
                <a:gd name="T1" fmla="*/ 125 h 134"/>
                <a:gd name="T2" fmla="*/ 196 w 27"/>
                <a:gd name="T3" fmla="*/ 315 h 134"/>
                <a:gd name="T4" fmla="*/ 187 w 27"/>
                <a:gd name="T5" fmla="*/ 396 h 134"/>
                <a:gd name="T6" fmla="*/ 187 w 27"/>
                <a:gd name="T7" fmla="*/ 503 h 134"/>
                <a:gd name="T8" fmla="*/ 179 w 27"/>
                <a:gd name="T9" fmla="*/ 573 h 134"/>
                <a:gd name="T10" fmla="*/ 179 w 27"/>
                <a:gd name="T11" fmla="*/ 573 h 134"/>
                <a:gd name="T12" fmla="*/ 179 w 27"/>
                <a:gd name="T13" fmla="*/ 573 h 134"/>
                <a:gd name="T14" fmla="*/ 179 w 27"/>
                <a:gd name="T15" fmla="*/ 573 h 134"/>
                <a:gd name="T16" fmla="*/ 179 w 27"/>
                <a:gd name="T17" fmla="*/ 608 h 134"/>
                <a:gd name="T18" fmla="*/ 179 w 27"/>
                <a:gd name="T19" fmla="*/ 636 h 134"/>
                <a:gd name="T20" fmla="*/ 179 w 27"/>
                <a:gd name="T21" fmla="*/ 636 h 134"/>
                <a:gd name="T22" fmla="*/ 179 w 27"/>
                <a:gd name="T23" fmla="*/ 649 h 134"/>
                <a:gd name="T24" fmla="*/ 128 w 27"/>
                <a:gd name="T25" fmla="*/ 971 h 134"/>
                <a:gd name="T26" fmla="*/ 67 w 27"/>
                <a:gd name="T27" fmla="*/ 1109 h 134"/>
                <a:gd name="T28" fmla="*/ 49 w 27"/>
                <a:gd name="T29" fmla="*/ 1128 h 134"/>
                <a:gd name="T30" fmla="*/ 49 w 27"/>
                <a:gd name="T31" fmla="*/ 1200 h 134"/>
                <a:gd name="T32" fmla="*/ 49 w 27"/>
                <a:gd name="T33" fmla="*/ 1244 h 134"/>
                <a:gd name="T34" fmla="*/ 49 w 27"/>
                <a:gd name="T35" fmla="*/ 1244 h 134"/>
                <a:gd name="T36" fmla="*/ 16 w 27"/>
                <a:gd name="T37" fmla="*/ 1349 h 134"/>
                <a:gd name="T38" fmla="*/ 8 w 27"/>
                <a:gd name="T39" fmla="*/ 1358 h 134"/>
                <a:gd name="T40" fmla="*/ 8 w 27"/>
                <a:gd name="T41" fmla="*/ 1358 h 134"/>
                <a:gd name="T42" fmla="*/ 8 w 27"/>
                <a:gd name="T43" fmla="*/ 1358 h 134"/>
                <a:gd name="T44" fmla="*/ 8 w 27"/>
                <a:gd name="T45" fmla="*/ 1358 h 134"/>
                <a:gd name="T46" fmla="*/ 16 w 27"/>
                <a:gd name="T47" fmla="*/ 1402 h 134"/>
                <a:gd name="T48" fmla="*/ 84 w 27"/>
                <a:gd name="T49" fmla="*/ 1244 h 134"/>
                <a:gd name="T50" fmla="*/ 84 w 27"/>
                <a:gd name="T51" fmla="*/ 1233 h 134"/>
                <a:gd name="T52" fmla="*/ 84 w 27"/>
                <a:gd name="T53" fmla="*/ 1137 h 134"/>
                <a:gd name="T54" fmla="*/ 84 w 27"/>
                <a:gd name="T55" fmla="*/ 1137 h 134"/>
                <a:gd name="T56" fmla="*/ 67 w 27"/>
                <a:gd name="T57" fmla="*/ 1137 h 134"/>
                <a:gd name="T58" fmla="*/ 67 w 27"/>
                <a:gd name="T59" fmla="*/ 1137 h 134"/>
                <a:gd name="T60" fmla="*/ 92 w 27"/>
                <a:gd name="T61" fmla="*/ 1128 h 134"/>
                <a:gd name="T62" fmla="*/ 212 w 27"/>
                <a:gd name="T63" fmla="*/ 660 h 134"/>
                <a:gd name="T64" fmla="*/ 196 w 27"/>
                <a:gd name="T65" fmla="*/ 649 h 134"/>
                <a:gd name="T66" fmla="*/ 212 w 27"/>
                <a:gd name="T67" fmla="*/ 617 h 134"/>
                <a:gd name="T68" fmla="*/ 187 w 27"/>
                <a:gd name="T69" fmla="*/ 584 h 134"/>
                <a:gd name="T70" fmla="*/ 212 w 27"/>
                <a:gd name="T71" fmla="*/ 584 h 134"/>
                <a:gd name="T72" fmla="*/ 220 w 27"/>
                <a:gd name="T73" fmla="*/ 503 h 134"/>
                <a:gd name="T74" fmla="*/ 220 w 27"/>
                <a:gd name="T75" fmla="*/ 407 h 134"/>
                <a:gd name="T76" fmla="*/ 220 w 27"/>
                <a:gd name="T77" fmla="*/ 407 h 134"/>
                <a:gd name="T78" fmla="*/ 204 w 27"/>
                <a:gd name="T79" fmla="*/ 221 h 134"/>
                <a:gd name="T80" fmla="*/ 100 w 27"/>
                <a:gd name="T81" fmla="*/ 9 h 134"/>
                <a:gd name="T82" fmla="*/ 75 w 27"/>
                <a:gd name="T83" fmla="*/ 44 h 13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7" h="134">
                  <a:moveTo>
                    <a:pt x="9" y="4"/>
                  </a:moveTo>
                  <a:cubicBezTo>
                    <a:pt x="12" y="6"/>
                    <a:pt x="13" y="9"/>
                    <a:pt x="15" y="12"/>
                  </a:cubicBezTo>
                  <a:cubicBezTo>
                    <a:pt x="16" y="16"/>
                    <a:pt x="18" y="20"/>
                    <a:pt x="21" y="24"/>
                  </a:cubicBezTo>
                  <a:cubicBezTo>
                    <a:pt x="22" y="25"/>
                    <a:pt x="23" y="27"/>
                    <a:pt x="23" y="30"/>
                  </a:cubicBezTo>
                  <a:cubicBezTo>
                    <a:pt x="23" y="33"/>
                    <a:pt x="22" y="35"/>
                    <a:pt x="22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40"/>
                    <a:pt x="22" y="41"/>
                    <a:pt x="22" y="43"/>
                  </a:cubicBezTo>
                  <a:cubicBezTo>
                    <a:pt x="22" y="45"/>
                    <a:pt x="22" y="47"/>
                    <a:pt x="22" y="48"/>
                  </a:cubicBezTo>
                  <a:cubicBezTo>
                    <a:pt x="22" y="50"/>
                    <a:pt x="22" y="52"/>
                    <a:pt x="21" y="53"/>
                  </a:cubicBezTo>
                  <a:cubicBezTo>
                    <a:pt x="21" y="54"/>
                    <a:pt x="21" y="54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1" y="55"/>
                    <a:pt x="20" y="55"/>
                    <a:pt x="20" y="56"/>
                  </a:cubicBezTo>
                  <a:cubicBezTo>
                    <a:pt x="20" y="57"/>
                    <a:pt x="20" y="57"/>
                    <a:pt x="21" y="58"/>
                  </a:cubicBezTo>
                  <a:cubicBezTo>
                    <a:pt x="21" y="58"/>
                    <a:pt x="21" y="58"/>
                    <a:pt x="21" y="59"/>
                  </a:cubicBezTo>
                  <a:cubicBezTo>
                    <a:pt x="21" y="60"/>
                    <a:pt x="21" y="60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74"/>
                    <a:pt x="18" y="85"/>
                    <a:pt x="15" y="93"/>
                  </a:cubicBezTo>
                  <a:cubicBezTo>
                    <a:pt x="13" y="97"/>
                    <a:pt x="11" y="101"/>
                    <a:pt x="10" y="103"/>
                  </a:cubicBezTo>
                  <a:cubicBezTo>
                    <a:pt x="9" y="104"/>
                    <a:pt x="8" y="105"/>
                    <a:pt x="8" y="106"/>
                  </a:cubicBezTo>
                  <a:cubicBezTo>
                    <a:pt x="7" y="106"/>
                    <a:pt x="7" y="107"/>
                    <a:pt x="7" y="107"/>
                  </a:cubicBezTo>
                  <a:cubicBezTo>
                    <a:pt x="6" y="107"/>
                    <a:pt x="6" y="108"/>
                    <a:pt x="6" y="108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6" y="109"/>
                    <a:pt x="6" y="112"/>
                    <a:pt x="6" y="115"/>
                  </a:cubicBezTo>
                  <a:cubicBezTo>
                    <a:pt x="6" y="116"/>
                    <a:pt x="6" y="117"/>
                    <a:pt x="6" y="118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8" y="119"/>
                    <a:pt x="8" y="119"/>
                    <a:pt x="8" y="119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5" y="123"/>
                    <a:pt x="4" y="125"/>
                    <a:pt x="3" y="127"/>
                  </a:cubicBezTo>
                  <a:cubicBezTo>
                    <a:pt x="3" y="128"/>
                    <a:pt x="2" y="129"/>
                    <a:pt x="2" y="129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1" y="130"/>
                    <a:pt x="1" y="130"/>
                    <a:pt x="1" y="130"/>
                  </a:cubicBezTo>
                  <a:cubicBezTo>
                    <a:pt x="0" y="130"/>
                    <a:pt x="0" y="131"/>
                    <a:pt x="0" y="132"/>
                  </a:cubicBezTo>
                  <a:cubicBezTo>
                    <a:pt x="0" y="133"/>
                    <a:pt x="1" y="134"/>
                    <a:pt x="2" y="134"/>
                  </a:cubicBezTo>
                  <a:cubicBezTo>
                    <a:pt x="3" y="134"/>
                    <a:pt x="4" y="133"/>
                    <a:pt x="5" y="132"/>
                  </a:cubicBezTo>
                  <a:cubicBezTo>
                    <a:pt x="7" y="130"/>
                    <a:pt x="9" y="125"/>
                    <a:pt x="10" y="119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10" y="118"/>
                    <a:pt x="10" y="118"/>
                    <a:pt x="10" y="118"/>
                  </a:cubicBezTo>
                  <a:cubicBezTo>
                    <a:pt x="10" y="117"/>
                    <a:pt x="10" y="116"/>
                    <a:pt x="10" y="115"/>
                  </a:cubicBezTo>
                  <a:cubicBezTo>
                    <a:pt x="10" y="112"/>
                    <a:pt x="10" y="109"/>
                    <a:pt x="10" y="109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9" y="110"/>
                    <a:pt x="10" y="109"/>
                    <a:pt x="11" y="108"/>
                  </a:cubicBezTo>
                  <a:cubicBezTo>
                    <a:pt x="13" y="105"/>
                    <a:pt x="17" y="99"/>
                    <a:pt x="20" y="91"/>
                  </a:cubicBezTo>
                  <a:cubicBezTo>
                    <a:pt x="22" y="83"/>
                    <a:pt x="25" y="74"/>
                    <a:pt x="25" y="63"/>
                  </a:cubicBezTo>
                  <a:cubicBezTo>
                    <a:pt x="25" y="63"/>
                    <a:pt x="25" y="62"/>
                    <a:pt x="25" y="62"/>
                  </a:cubicBezTo>
                  <a:cubicBezTo>
                    <a:pt x="23" y="62"/>
                    <a:pt x="23" y="62"/>
                    <a:pt x="23" y="62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5" y="63"/>
                    <a:pt x="25" y="61"/>
                    <a:pt x="25" y="59"/>
                  </a:cubicBezTo>
                  <a:cubicBezTo>
                    <a:pt x="25" y="58"/>
                    <a:pt x="25" y="56"/>
                    <a:pt x="24" y="55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4" y="57"/>
                    <a:pt x="25" y="57"/>
                    <a:pt x="25" y="56"/>
                  </a:cubicBezTo>
                  <a:cubicBezTo>
                    <a:pt x="25" y="55"/>
                    <a:pt x="25" y="54"/>
                    <a:pt x="26" y="52"/>
                  </a:cubicBezTo>
                  <a:cubicBezTo>
                    <a:pt x="26" y="51"/>
                    <a:pt x="26" y="50"/>
                    <a:pt x="26" y="48"/>
                  </a:cubicBezTo>
                  <a:cubicBezTo>
                    <a:pt x="26" y="47"/>
                    <a:pt x="26" y="45"/>
                    <a:pt x="26" y="43"/>
                  </a:cubicBezTo>
                  <a:cubicBezTo>
                    <a:pt x="26" y="41"/>
                    <a:pt x="26" y="40"/>
                    <a:pt x="26" y="39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6" y="36"/>
                    <a:pt x="27" y="33"/>
                    <a:pt x="27" y="30"/>
                  </a:cubicBezTo>
                  <a:cubicBezTo>
                    <a:pt x="27" y="27"/>
                    <a:pt x="26" y="24"/>
                    <a:pt x="24" y="21"/>
                  </a:cubicBezTo>
                  <a:cubicBezTo>
                    <a:pt x="21" y="18"/>
                    <a:pt x="20" y="14"/>
                    <a:pt x="18" y="11"/>
                  </a:cubicBezTo>
                  <a:cubicBezTo>
                    <a:pt x="17" y="7"/>
                    <a:pt x="15" y="4"/>
                    <a:pt x="12" y="1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8" y="2"/>
                    <a:pt x="8" y="3"/>
                    <a:pt x="9" y="4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3" name="Freeform 1354">
              <a:extLst>
                <a:ext uri="{FF2B5EF4-FFF2-40B4-BE49-F238E27FC236}">
                  <a16:creationId xmlns:a16="http://schemas.microsoft.com/office/drawing/2014/main" id="{655A8567-1C3A-427C-B151-AF3D99BCF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843"/>
              <a:ext cx="68" cy="18"/>
            </a:xfrm>
            <a:custGeom>
              <a:avLst/>
              <a:gdLst>
                <a:gd name="T0" fmla="*/ 16 w 33"/>
                <a:gd name="T1" fmla="*/ 72 h 8"/>
                <a:gd name="T2" fmla="*/ 43 w 33"/>
                <a:gd name="T3" fmla="*/ 56 h 8"/>
                <a:gd name="T4" fmla="*/ 68 w 33"/>
                <a:gd name="T5" fmla="*/ 56 h 8"/>
                <a:gd name="T6" fmla="*/ 157 w 33"/>
                <a:gd name="T7" fmla="*/ 45 h 8"/>
                <a:gd name="T8" fmla="*/ 173 w 33"/>
                <a:gd name="T9" fmla="*/ 45 h 8"/>
                <a:gd name="T10" fmla="*/ 208 w 33"/>
                <a:gd name="T11" fmla="*/ 56 h 8"/>
                <a:gd name="T12" fmla="*/ 247 w 33"/>
                <a:gd name="T13" fmla="*/ 72 h 8"/>
                <a:gd name="T14" fmla="*/ 247 w 33"/>
                <a:gd name="T15" fmla="*/ 72 h 8"/>
                <a:gd name="T16" fmla="*/ 247 w 33"/>
                <a:gd name="T17" fmla="*/ 72 h 8"/>
                <a:gd name="T18" fmla="*/ 264 w 33"/>
                <a:gd name="T19" fmla="*/ 81 h 8"/>
                <a:gd name="T20" fmla="*/ 272 w 33"/>
                <a:gd name="T21" fmla="*/ 92 h 8"/>
                <a:gd name="T22" fmla="*/ 288 w 33"/>
                <a:gd name="T23" fmla="*/ 56 h 8"/>
                <a:gd name="T24" fmla="*/ 280 w 33"/>
                <a:gd name="T25" fmla="*/ 45 h 8"/>
                <a:gd name="T26" fmla="*/ 264 w 33"/>
                <a:gd name="T27" fmla="*/ 36 h 8"/>
                <a:gd name="T28" fmla="*/ 256 w 33"/>
                <a:gd name="T29" fmla="*/ 56 h 8"/>
                <a:gd name="T30" fmla="*/ 264 w 33"/>
                <a:gd name="T31" fmla="*/ 36 h 8"/>
                <a:gd name="T32" fmla="*/ 220 w 33"/>
                <a:gd name="T33" fmla="*/ 11 h 8"/>
                <a:gd name="T34" fmla="*/ 183 w 33"/>
                <a:gd name="T35" fmla="*/ 0 h 8"/>
                <a:gd name="T36" fmla="*/ 157 w 33"/>
                <a:gd name="T37" fmla="*/ 0 h 8"/>
                <a:gd name="T38" fmla="*/ 68 w 33"/>
                <a:gd name="T39" fmla="*/ 11 h 8"/>
                <a:gd name="T40" fmla="*/ 33 w 33"/>
                <a:gd name="T41" fmla="*/ 11 h 8"/>
                <a:gd name="T42" fmla="*/ 0 w 33"/>
                <a:gd name="T43" fmla="*/ 36 h 8"/>
                <a:gd name="T44" fmla="*/ 16 w 33"/>
                <a:gd name="T45" fmla="*/ 72 h 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3" h="8">
                  <a:moveTo>
                    <a:pt x="2" y="6"/>
                  </a:moveTo>
                  <a:cubicBezTo>
                    <a:pt x="3" y="6"/>
                    <a:pt x="4" y="5"/>
                    <a:pt x="5" y="5"/>
                  </a:cubicBezTo>
                  <a:cubicBezTo>
                    <a:pt x="6" y="5"/>
                    <a:pt x="7" y="5"/>
                    <a:pt x="8" y="5"/>
                  </a:cubicBezTo>
                  <a:cubicBezTo>
                    <a:pt x="11" y="5"/>
                    <a:pt x="15" y="4"/>
                    <a:pt x="18" y="4"/>
                  </a:cubicBezTo>
                  <a:cubicBezTo>
                    <a:pt x="19" y="4"/>
                    <a:pt x="19" y="4"/>
                    <a:pt x="20" y="4"/>
                  </a:cubicBezTo>
                  <a:cubicBezTo>
                    <a:pt x="21" y="5"/>
                    <a:pt x="23" y="5"/>
                    <a:pt x="24" y="5"/>
                  </a:cubicBezTo>
                  <a:cubicBezTo>
                    <a:pt x="26" y="5"/>
                    <a:pt x="27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9" y="7"/>
                    <a:pt x="29" y="7"/>
                    <a:pt x="30" y="7"/>
                  </a:cubicBezTo>
                  <a:cubicBezTo>
                    <a:pt x="30" y="8"/>
                    <a:pt x="31" y="8"/>
                    <a:pt x="31" y="8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4"/>
                    <a:pt x="32" y="4"/>
                    <a:pt x="32" y="4"/>
                  </a:cubicBezTo>
                  <a:cubicBezTo>
                    <a:pt x="31" y="4"/>
                    <a:pt x="31" y="3"/>
                    <a:pt x="30" y="3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9" y="2"/>
                    <a:pt x="27" y="2"/>
                    <a:pt x="25" y="1"/>
                  </a:cubicBezTo>
                  <a:cubicBezTo>
                    <a:pt x="23" y="1"/>
                    <a:pt x="22" y="1"/>
                    <a:pt x="21" y="0"/>
                  </a:cubicBezTo>
                  <a:cubicBezTo>
                    <a:pt x="20" y="0"/>
                    <a:pt x="19" y="0"/>
                    <a:pt x="18" y="0"/>
                  </a:cubicBezTo>
                  <a:cubicBezTo>
                    <a:pt x="15" y="0"/>
                    <a:pt x="11" y="1"/>
                    <a:pt x="8" y="1"/>
                  </a:cubicBezTo>
                  <a:cubicBezTo>
                    <a:pt x="7" y="1"/>
                    <a:pt x="5" y="1"/>
                    <a:pt x="4" y="1"/>
                  </a:cubicBezTo>
                  <a:cubicBezTo>
                    <a:pt x="3" y="1"/>
                    <a:pt x="2" y="2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4" name="Freeform 1355">
              <a:extLst>
                <a:ext uri="{FF2B5EF4-FFF2-40B4-BE49-F238E27FC236}">
                  <a16:creationId xmlns:a16="http://schemas.microsoft.com/office/drawing/2014/main" id="{3D0D4E5C-7DEC-40A0-B04D-4F25DC9C8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900"/>
              <a:ext cx="62" cy="289"/>
            </a:xfrm>
            <a:custGeom>
              <a:avLst/>
              <a:gdLst>
                <a:gd name="T0" fmla="*/ 248 w 30"/>
                <a:gd name="T1" fmla="*/ 1342 h 132"/>
                <a:gd name="T2" fmla="*/ 141 w 30"/>
                <a:gd name="T3" fmla="*/ 1250 h 132"/>
                <a:gd name="T4" fmla="*/ 60 w 30"/>
                <a:gd name="T5" fmla="*/ 926 h 132"/>
                <a:gd name="T6" fmla="*/ 35 w 30"/>
                <a:gd name="T7" fmla="*/ 495 h 132"/>
                <a:gd name="T8" fmla="*/ 35 w 30"/>
                <a:gd name="T9" fmla="*/ 398 h 132"/>
                <a:gd name="T10" fmla="*/ 43 w 30"/>
                <a:gd name="T11" fmla="*/ 158 h 132"/>
                <a:gd name="T12" fmla="*/ 81 w 30"/>
                <a:gd name="T13" fmla="*/ 33 h 132"/>
                <a:gd name="T14" fmla="*/ 72 w 30"/>
                <a:gd name="T15" fmla="*/ 0 h 132"/>
                <a:gd name="T16" fmla="*/ 43 w 30"/>
                <a:gd name="T17" fmla="*/ 9 h 132"/>
                <a:gd name="T18" fmla="*/ 8 w 30"/>
                <a:gd name="T19" fmla="*/ 158 h 132"/>
                <a:gd name="T20" fmla="*/ 0 w 30"/>
                <a:gd name="T21" fmla="*/ 398 h 132"/>
                <a:gd name="T22" fmla="*/ 0 w 30"/>
                <a:gd name="T23" fmla="*/ 495 h 132"/>
                <a:gd name="T24" fmla="*/ 43 w 30"/>
                <a:gd name="T25" fmla="*/ 1060 h 132"/>
                <a:gd name="T26" fmla="*/ 116 w 30"/>
                <a:gd name="T27" fmla="*/ 1270 h 132"/>
                <a:gd name="T28" fmla="*/ 240 w 30"/>
                <a:gd name="T29" fmla="*/ 1386 h 132"/>
                <a:gd name="T30" fmla="*/ 265 w 30"/>
                <a:gd name="T31" fmla="*/ 1375 h 132"/>
                <a:gd name="T32" fmla="*/ 248 w 30"/>
                <a:gd name="T33" fmla="*/ 1342 h 1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0" h="132">
                  <a:moveTo>
                    <a:pt x="28" y="128"/>
                  </a:moveTo>
                  <a:cubicBezTo>
                    <a:pt x="23" y="127"/>
                    <a:pt x="20" y="123"/>
                    <a:pt x="16" y="119"/>
                  </a:cubicBezTo>
                  <a:cubicBezTo>
                    <a:pt x="12" y="111"/>
                    <a:pt x="9" y="101"/>
                    <a:pt x="7" y="88"/>
                  </a:cubicBezTo>
                  <a:cubicBezTo>
                    <a:pt x="5" y="75"/>
                    <a:pt x="4" y="61"/>
                    <a:pt x="4" y="47"/>
                  </a:cubicBezTo>
                  <a:cubicBezTo>
                    <a:pt x="4" y="44"/>
                    <a:pt x="4" y="41"/>
                    <a:pt x="4" y="38"/>
                  </a:cubicBezTo>
                  <a:cubicBezTo>
                    <a:pt x="4" y="28"/>
                    <a:pt x="4" y="21"/>
                    <a:pt x="5" y="15"/>
                  </a:cubicBezTo>
                  <a:cubicBezTo>
                    <a:pt x="6" y="10"/>
                    <a:pt x="8" y="7"/>
                    <a:pt x="9" y="3"/>
                  </a:cubicBezTo>
                  <a:cubicBezTo>
                    <a:pt x="9" y="2"/>
                    <a:pt x="9" y="1"/>
                    <a:pt x="8" y="0"/>
                  </a:cubicBezTo>
                  <a:cubicBezTo>
                    <a:pt x="7" y="0"/>
                    <a:pt x="6" y="0"/>
                    <a:pt x="5" y="1"/>
                  </a:cubicBezTo>
                  <a:cubicBezTo>
                    <a:pt x="4" y="5"/>
                    <a:pt x="2" y="9"/>
                    <a:pt x="1" y="15"/>
                  </a:cubicBezTo>
                  <a:cubicBezTo>
                    <a:pt x="0" y="20"/>
                    <a:pt x="0" y="28"/>
                    <a:pt x="0" y="38"/>
                  </a:cubicBezTo>
                  <a:cubicBezTo>
                    <a:pt x="0" y="41"/>
                    <a:pt x="0" y="44"/>
                    <a:pt x="0" y="47"/>
                  </a:cubicBezTo>
                  <a:cubicBezTo>
                    <a:pt x="0" y="66"/>
                    <a:pt x="1" y="85"/>
                    <a:pt x="5" y="101"/>
                  </a:cubicBezTo>
                  <a:cubicBezTo>
                    <a:pt x="7" y="109"/>
                    <a:pt x="10" y="115"/>
                    <a:pt x="13" y="121"/>
                  </a:cubicBezTo>
                  <a:cubicBezTo>
                    <a:pt x="17" y="126"/>
                    <a:pt x="21" y="130"/>
                    <a:pt x="27" y="132"/>
                  </a:cubicBezTo>
                  <a:cubicBezTo>
                    <a:pt x="28" y="132"/>
                    <a:pt x="29" y="132"/>
                    <a:pt x="30" y="131"/>
                  </a:cubicBezTo>
                  <a:cubicBezTo>
                    <a:pt x="30" y="130"/>
                    <a:pt x="29" y="128"/>
                    <a:pt x="28" y="128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5" name="Freeform 1356">
              <a:extLst>
                <a:ext uri="{FF2B5EF4-FFF2-40B4-BE49-F238E27FC236}">
                  <a16:creationId xmlns:a16="http://schemas.microsoft.com/office/drawing/2014/main" id="{D4AB8203-0B42-4458-A4B7-02E146E78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848"/>
              <a:ext cx="45" cy="291"/>
            </a:xfrm>
            <a:custGeom>
              <a:avLst/>
              <a:gdLst>
                <a:gd name="T0" fmla="*/ 104 w 22"/>
                <a:gd name="T1" fmla="*/ 1383 h 133"/>
                <a:gd name="T2" fmla="*/ 33 w 22"/>
                <a:gd name="T3" fmla="*/ 722 h 133"/>
                <a:gd name="T4" fmla="*/ 33 w 22"/>
                <a:gd name="T5" fmla="*/ 670 h 133"/>
                <a:gd name="T6" fmla="*/ 51 w 22"/>
                <a:gd name="T7" fmla="*/ 422 h 133"/>
                <a:gd name="T8" fmla="*/ 96 w 22"/>
                <a:gd name="T9" fmla="*/ 282 h 133"/>
                <a:gd name="T10" fmla="*/ 76 w 22"/>
                <a:gd name="T11" fmla="*/ 273 h 133"/>
                <a:gd name="T12" fmla="*/ 96 w 22"/>
                <a:gd name="T13" fmla="*/ 282 h 133"/>
                <a:gd name="T14" fmla="*/ 139 w 22"/>
                <a:gd name="T15" fmla="*/ 125 h 133"/>
                <a:gd name="T16" fmla="*/ 147 w 22"/>
                <a:gd name="T17" fmla="*/ 85 h 133"/>
                <a:gd name="T18" fmla="*/ 147 w 22"/>
                <a:gd name="T19" fmla="*/ 72 h 133"/>
                <a:gd name="T20" fmla="*/ 139 w 22"/>
                <a:gd name="T21" fmla="*/ 53 h 133"/>
                <a:gd name="T22" fmla="*/ 147 w 22"/>
                <a:gd name="T23" fmla="*/ 72 h 133"/>
                <a:gd name="T24" fmla="*/ 188 w 22"/>
                <a:gd name="T25" fmla="*/ 33 h 133"/>
                <a:gd name="T26" fmla="*/ 172 w 22"/>
                <a:gd name="T27" fmla="*/ 0 h 133"/>
                <a:gd name="T28" fmla="*/ 121 w 22"/>
                <a:gd name="T29" fmla="*/ 44 h 133"/>
                <a:gd name="T30" fmla="*/ 121 w 22"/>
                <a:gd name="T31" fmla="*/ 44 h 133"/>
                <a:gd name="T32" fmla="*/ 121 w 22"/>
                <a:gd name="T33" fmla="*/ 44 h 133"/>
                <a:gd name="T34" fmla="*/ 113 w 22"/>
                <a:gd name="T35" fmla="*/ 85 h 133"/>
                <a:gd name="T36" fmla="*/ 104 w 22"/>
                <a:gd name="T37" fmla="*/ 149 h 133"/>
                <a:gd name="T38" fmla="*/ 59 w 22"/>
                <a:gd name="T39" fmla="*/ 263 h 133"/>
                <a:gd name="T40" fmla="*/ 59 w 22"/>
                <a:gd name="T41" fmla="*/ 263 h 133"/>
                <a:gd name="T42" fmla="*/ 59 w 22"/>
                <a:gd name="T43" fmla="*/ 263 h 133"/>
                <a:gd name="T44" fmla="*/ 16 w 22"/>
                <a:gd name="T45" fmla="*/ 407 h 133"/>
                <a:gd name="T46" fmla="*/ 0 w 22"/>
                <a:gd name="T47" fmla="*/ 670 h 133"/>
                <a:gd name="T48" fmla="*/ 0 w 22"/>
                <a:gd name="T49" fmla="*/ 722 h 133"/>
                <a:gd name="T50" fmla="*/ 68 w 22"/>
                <a:gd name="T51" fmla="*/ 1394 h 133"/>
                <a:gd name="T52" fmla="*/ 104 w 22"/>
                <a:gd name="T53" fmla="*/ 1383 h 13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2" h="133">
                  <a:moveTo>
                    <a:pt x="12" y="132"/>
                  </a:moveTo>
                  <a:cubicBezTo>
                    <a:pt x="6" y="115"/>
                    <a:pt x="4" y="91"/>
                    <a:pt x="4" y="69"/>
                  </a:cubicBezTo>
                  <a:cubicBezTo>
                    <a:pt x="4" y="67"/>
                    <a:pt x="4" y="65"/>
                    <a:pt x="4" y="64"/>
                  </a:cubicBezTo>
                  <a:cubicBezTo>
                    <a:pt x="4" y="52"/>
                    <a:pt x="5" y="45"/>
                    <a:pt x="6" y="40"/>
                  </a:cubicBezTo>
                  <a:cubicBezTo>
                    <a:pt x="8" y="34"/>
                    <a:pt x="9" y="31"/>
                    <a:pt x="11" y="27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4" y="21"/>
                    <a:pt x="16" y="16"/>
                    <a:pt x="16" y="12"/>
                  </a:cubicBezTo>
                  <a:cubicBezTo>
                    <a:pt x="16" y="11"/>
                    <a:pt x="16" y="9"/>
                    <a:pt x="17" y="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5"/>
                    <a:pt x="20" y="4"/>
                    <a:pt x="22" y="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8" y="1"/>
                    <a:pt x="16" y="2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5"/>
                    <a:pt x="13" y="6"/>
                    <a:pt x="13" y="8"/>
                  </a:cubicBezTo>
                  <a:cubicBezTo>
                    <a:pt x="12" y="10"/>
                    <a:pt x="12" y="12"/>
                    <a:pt x="12" y="14"/>
                  </a:cubicBezTo>
                  <a:cubicBezTo>
                    <a:pt x="11" y="17"/>
                    <a:pt x="10" y="21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9"/>
                    <a:pt x="4" y="33"/>
                    <a:pt x="2" y="39"/>
                  </a:cubicBezTo>
                  <a:cubicBezTo>
                    <a:pt x="1" y="44"/>
                    <a:pt x="0" y="52"/>
                    <a:pt x="0" y="64"/>
                  </a:cubicBezTo>
                  <a:cubicBezTo>
                    <a:pt x="0" y="65"/>
                    <a:pt x="0" y="67"/>
                    <a:pt x="0" y="69"/>
                  </a:cubicBezTo>
                  <a:cubicBezTo>
                    <a:pt x="0" y="91"/>
                    <a:pt x="2" y="116"/>
                    <a:pt x="8" y="133"/>
                  </a:cubicBezTo>
                  <a:cubicBezTo>
                    <a:pt x="12" y="132"/>
                    <a:pt x="12" y="132"/>
                    <a:pt x="12" y="1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6" name="Freeform 1357">
              <a:extLst>
                <a:ext uri="{FF2B5EF4-FFF2-40B4-BE49-F238E27FC236}">
                  <a16:creationId xmlns:a16="http://schemas.microsoft.com/office/drawing/2014/main" id="{6E531A63-D614-42F6-B970-431E97004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125"/>
              <a:ext cx="32" cy="64"/>
            </a:xfrm>
            <a:custGeom>
              <a:avLst/>
              <a:gdLst>
                <a:gd name="T0" fmla="*/ 72 w 16"/>
                <a:gd name="T1" fmla="*/ 44 h 29"/>
                <a:gd name="T2" fmla="*/ 96 w 16"/>
                <a:gd name="T3" fmla="*/ 117 h 29"/>
                <a:gd name="T4" fmla="*/ 88 w 16"/>
                <a:gd name="T5" fmla="*/ 170 h 29"/>
                <a:gd name="T6" fmla="*/ 88 w 16"/>
                <a:gd name="T7" fmla="*/ 170 h 29"/>
                <a:gd name="T8" fmla="*/ 80 w 16"/>
                <a:gd name="T9" fmla="*/ 185 h 29"/>
                <a:gd name="T10" fmla="*/ 88 w 16"/>
                <a:gd name="T11" fmla="*/ 194 h 29"/>
                <a:gd name="T12" fmla="*/ 80 w 16"/>
                <a:gd name="T13" fmla="*/ 185 h 29"/>
                <a:gd name="T14" fmla="*/ 48 w 16"/>
                <a:gd name="T15" fmla="*/ 238 h 29"/>
                <a:gd name="T16" fmla="*/ 16 w 16"/>
                <a:gd name="T17" fmla="*/ 267 h 29"/>
                <a:gd name="T18" fmla="*/ 0 w 16"/>
                <a:gd name="T19" fmla="*/ 302 h 29"/>
                <a:gd name="T20" fmla="*/ 24 w 16"/>
                <a:gd name="T21" fmla="*/ 311 h 29"/>
                <a:gd name="T22" fmla="*/ 72 w 16"/>
                <a:gd name="T23" fmla="*/ 267 h 29"/>
                <a:gd name="T24" fmla="*/ 104 w 16"/>
                <a:gd name="T25" fmla="*/ 205 h 29"/>
                <a:gd name="T26" fmla="*/ 104 w 16"/>
                <a:gd name="T27" fmla="*/ 205 h 29"/>
                <a:gd name="T28" fmla="*/ 112 w 16"/>
                <a:gd name="T29" fmla="*/ 194 h 29"/>
                <a:gd name="T30" fmla="*/ 96 w 16"/>
                <a:gd name="T31" fmla="*/ 185 h 29"/>
                <a:gd name="T32" fmla="*/ 112 w 16"/>
                <a:gd name="T33" fmla="*/ 194 h 29"/>
                <a:gd name="T34" fmla="*/ 128 w 16"/>
                <a:gd name="T35" fmla="*/ 117 h 29"/>
                <a:gd name="T36" fmla="*/ 88 w 16"/>
                <a:gd name="T37" fmla="*/ 9 h 29"/>
                <a:gd name="T38" fmla="*/ 64 w 16"/>
                <a:gd name="T39" fmla="*/ 9 h 29"/>
                <a:gd name="T40" fmla="*/ 72 w 16"/>
                <a:gd name="T41" fmla="*/ 44 h 2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" h="29">
                  <a:moveTo>
                    <a:pt x="9" y="4"/>
                  </a:moveTo>
                  <a:cubicBezTo>
                    <a:pt x="10" y="5"/>
                    <a:pt x="12" y="8"/>
                    <a:pt x="12" y="11"/>
                  </a:cubicBezTo>
                  <a:cubicBezTo>
                    <a:pt x="12" y="12"/>
                    <a:pt x="12" y="14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9"/>
                    <a:pt x="7" y="21"/>
                    <a:pt x="6" y="22"/>
                  </a:cubicBezTo>
                  <a:cubicBezTo>
                    <a:pt x="5" y="24"/>
                    <a:pt x="3" y="25"/>
                    <a:pt x="2" y="25"/>
                  </a:cubicBezTo>
                  <a:cubicBezTo>
                    <a:pt x="1" y="25"/>
                    <a:pt x="0" y="27"/>
                    <a:pt x="0" y="28"/>
                  </a:cubicBezTo>
                  <a:cubicBezTo>
                    <a:pt x="1" y="29"/>
                    <a:pt x="2" y="29"/>
                    <a:pt x="3" y="29"/>
                  </a:cubicBezTo>
                  <a:cubicBezTo>
                    <a:pt x="5" y="28"/>
                    <a:pt x="7" y="27"/>
                    <a:pt x="9" y="25"/>
                  </a:cubicBezTo>
                  <a:cubicBezTo>
                    <a:pt x="10" y="23"/>
                    <a:pt x="12" y="21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5"/>
                    <a:pt x="16" y="13"/>
                    <a:pt x="16" y="11"/>
                  </a:cubicBezTo>
                  <a:cubicBezTo>
                    <a:pt x="16" y="6"/>
                    <a:pt x="13" y="3"/>
                    <a:pt x="11" y="1"/>
                  </a:cubicBezTo>
                  <a:cubicBezTo>
                    <a:pt x="10" y="0"/>
                    <a:pt x="9" y="0"/>
                    <a:pt x="8" y="1"/>
                  </a:cubicBezTo>
                  <a:cubicBezTo>
                    <a:pt x="8" y="2"/>
                    <a:pt x="8" y="3"/>
                    <a:pt x="9" y="4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7" name="Freeform 1358">
              <a:extLst>
                <a:ext uri="{FF2B5EF4-FFF2-40B4-BE49-F238E27FC236}">
                  <a16:creationId xmlns:a16="http://schemas.microsoft.com/office/drawing/2014/main" id="{14A7271A-BD8A-4D1E-93AA-912DDC5F0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813"/>
              <a:ext cx="49" cy="111"/>
            </a:xfrm>
            <a:custGeom>
              <a:avLst/>
              <a:gdLst>
                <a:gd name="T0" fmla="*/ 33 w 24"/>
                <a:gd name="T1" fmla="*/ 527 h 51"/>
                <a:gd name="T2" fmla="*/ 41 w 24"/>
                <a:gd name="T3" fmla="*/ 483 h 51"/>
                <a:gd name="T4" fmla="*/ 51 w 24"/>
                <a:gd name="T5" fmla="*/ 446 h 51"/>
                <a:gd name="T6" fmla="*/ 51 w 24"/>
                <a:gd name="T7" fmla="*/ 446 h 51"/>
                <a:gd name="T8" fmla="*/ 51 w 24"/>
                <a:gd name="T9" fmla="*/ 431 h 51"/>
                <a:gd name="T10" fmla="*/ 104 w 24"/>
                <a:gd name="T11" fmla="*/ 257 h 51"/>
                <a:gd name="T12" fmla="*/ 104 w 24"/>
                <a:gd name="T13" fmla="*/ 257 h 51"/>
                <a:gd name="T14" fmla="*/ 104 w 24"/>
                <a:gd name="T15" fmla="*/ 257 h 51"/>
                <a:gd name="T16" fmla="*/ 204 w 24"/>
                <a:gd name="T17" fmla="*/ 33 h 51"/>
                <a:gd name="T18" fmla="*/ 180 w 24"/>
                <a:gd name="T19" fmla="*/ 0 h 51"/>
                <a:gd name="T20" fmla="*/ 67 w 24"/>
                <a:gd name="T21" fmla="*/ 246 h 51"/>
                <a:gd name="T22" fmla="*/ 84 w 24"/>
                <a:gd name="T23" fmla="*/ 257 h 51"/>
                <a:gd name="T24" fmla="*/ 67 w 24"/>
                <a:gd name="T25" fmla="*/ 246 h 51"/>
                <a:gd name="T26" fmla="*/ 25 w 24"/>
                <a:gd name="T27" fmla="*/ 431 h 51"/>
                <a:gd name="T28" fmla="*/ 41 w 24"/>
                <a:gd name="T29" fmla="*/ 431 h 51"/>
                <a:gd name="T30" fmla="*/ 25 w 24"/>
                <a:gd name="T31" fmla="*/ 431 h 51"/>
                <a:gd name="T32" fmla="*/ 8 w 24"/>
                <a:gd name="T33" fmla="*/ 474 h 51"/>
                <a:gd name="T34" fmla="*/ 0 w 24"/>
                <a:gd name="T35" fmla="*/ 527 h 51"/>
                <a:gd name="T36" fmla="*/ 33 w 24"/>
                <a:gd name="T37" fmla="*/ 527 h 5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4" h="51">
                  <a:moveTo>
                    <a:pt x="4" y="51"/>
                  </a:moveTo>
                  <a:cubicBezTo>
                    <a:pt x="4" y="50"/>
                    <a:pt x="4" y="49"/>
                    <a:pt x="5" y="47"/>
                  </a:cubicBezTo>
                  <a:cubicBezTo>
                    <a:pt x="5" y="46"/>
                    <a:pt x="6" y="44"/>
                    <a:pt x="6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8" y="36"/>
                    <a:pt x="10" y="31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5" y="15"/>
                    <a:pt x="19" y="7"/>
                    <a:pt x="24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5"/>
                    <a:pt x="11" y="13"/>
                    <a:pt x="8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6" y="30"/>
                    <a:pt x="4" y="35"/>
                    <a:pt x="3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2" y="43"/>
                    <a:pt x="2" y="44"/>
                    <a:pt x="1" y="46"/>
                  </a:cubicBezTo>
                  <a:cubicBezTo>
                    <a:pt x="1" y="48"/>
                    <a:pt x="0" y="49"/>
                    <a:pt x="0" y="51"/>
                  </a:cubicBezTo>
                  <a:cubicBezTo>
                    <a:pt x="4" y="51"/>
                    <a:pt x="4" y="51"/>
                    <a:pt x="4" y="51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8" name="Freeform 1359">
              <a:extLst>
                <a:ext uri="{FF2B5EF4-FFF2-40B4-BE49-F238E27FC236}">
                  <a16:creationId xmlns:a16="http://schemas.microsoft.com/office/drawing/2014/main" id="{647D3755-BA56-4E0D-B897-B7F6D56FD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1835"/>
              <a:ext cx="45" cy="129"/>
            </a:xfrm>
            <a:custGeom>
              <a:avLst/>
              <a:gdLst>
                <a:gd name="T0" fmla="*/ 16 w 22"/>
                <a:gd name="T1" fmla="*/ 44 h 59"/>
                <a:gd name="T2" fmla="*/ 41 w 22"/>
                <a:gd name="T3" fmla="*/ 61 h 59"/>
                <a:gd name="T4" fmla="*/ 121 w 22"/>
                <a:gd name="T5" fmla="*/ 230 h 59"/>
                <a:gd name="T6" fmla="*/ 155 w 22"/>
                <a:gd name="T7" fmla="*/ 367 h 59"/>
                <a:gd name="T8" fmla="*/ 147 w 22"/>
                <a:gd name="T9" fmla="*/ 407 h 59"/>
                <a:gd name="T10" fmla="*/ 129 w 22"/>
                <a:gd name="T11" fmla="*/ 492 h 59"/>
                <a:gd name="T12" fmla="*/ 113 w 22"/>
                <a:gd name="T13" fmla="*/ 544 h 59"/>
                <a:gd name="T14" fmla="*/ 96 w 22"/>
                <a:gd name="T15" fmla="*/ 573 h 59"/>
                <a:gd name="T16" fmla="*/ 84 w 22"/>
                <a:gd name="T17" fmla="*/ 608 h 59"/>
                <a:gd name="T18" fmla="*/ 113 w 22"/>
                <a:gd name="T19" fmla="*/ 608 h 59"/>
                <a:gd name="T20" fmla="*/ 147 w 22"/>
                <a:gd name="T21" fmla="*/ 555 h 59"/>
                <a:gd name="T22" fmla="*/ 155 w 22"/>
                <a:gd name="T23" fmla="*/ 503 h 59"/>
                <a:gd name="T24" fmla="*/ 180 w 22"/>
                <a:gd name="T25" fmla="*/ 415 h 59"/>
                <a:gd name="T26" fmla="*/ 188 w 22"/>
                <a:gd name="T27" fmla="*/ 367 h 59"/>
                <a:gd name="T28" fmla="*/ 147 w 22"/>
                <a:gd name="T29" fmla="*/ 210 h 59"/>
                <a:gd name="T30" fmla="*/ 96 w 22"/>
                <a:gd name="T31" fmla="*/ 81 h 59"/>
                <a:gd name="T32" fmla="*/ 68 w 22"/>
                <a:gd name="T33" fmla="*/ 33 h 59"/>
                <a:gd name="T34" fmla="*/ 25 w 22"/>
                <a:gd name="T35" fmla="*/ 0 h 59"/>
                <a:gd name="T36" fmla="*/ 8 w 22"/>
                <a:gd name="T37" fmla="*/ 20 h 59"/>
                <a:gd name="T38" fmla="*/ 16 w 22"/>
                <a:gd name="T39" fmla="*/ 44 h 5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" h="59">
                  <a:moveTo>
                    <a:pt x="2" y="4"/>
                  </a:moveTo>
                  <a:cubicBezTo>
                    <a:pt x="3" y="4"/>
                    <a:pt x="4" y="5"/>
                    <a:pt x="5" y="6"/>
                  </a:cubicBezTo>
                  <a:cubicBezTo>
                    <a:pt x="8" y="9"/>
                    <a:pt x="10" y="16"/>
                    <a:pt x="14" y="22"/>
                  </a:cubicBezTo>
                  <a:cubicBezTo>
                    <a:pt x="16" y="27"/>
                    <a:pt x="18" y="30"/>
                    <a:pt x="18" y="35"/>
                  </a:cubicBezTo>
                  <a:cubicBezTo>
                    <a:pt x="18" y="36"/>
                    <a:pt x="18" y="38"/>
                    <a:pt x="17" y="39"/>
                  </a:cubicBezTo>
                  <a:cubicBezTo>
                    <a:pt x="17" y="41"/>
                    <a:pt x="16" y="44"/>
                    <a:pt x="15" y="47"/>
                  </a:cubicBezTo>
                  <a:cubicBezTo>
                    <a:pt x="14" y="49"/>
                    <a:pt x="13" y="51"/>
                    <a:pt x="13" y="52"/>
                  </a:cubicBezTo>
                  <a:cubicBezTo>
                    <a:pt x="13" y="53"/>
                    <a:pt x="12" y="54"/>
                    <a:pt x="11" y="55"/>
                  </a:cubicBezTo>
                  <a:cubicBezTo>
                    <a:pt x="10" y="56"/>
                    <a:pt x="10" y="57"/>
                    <a:pt x="10" y="58"/>
                  </a:cubicBezTo>
                  <a:cubicBezTo>
                    <a:pt x="11" y="59"/>
                    <a:pt x="12" y="59"/>
                    <a:pt x="13" y="58"/>
                  </a:cubicBezTo>
                  <a:cubicBezTo>
                    <a:pt x="15" y="57"/>
                    <a:pt x="16" y="55"/>
                    <a:pt x="17" y="53"/>
                  </a:cubicBezTo>
                  <a:cubicBezTo>
                    <a:pt x="17" y="51"/>
                    <a:pt x="17" y="50"/>
                    <a:pt x="18" y="48"/>
                  </a:cubicBezTo>
                  <a:cubicBezTo>
                    <a:pt x="20" y="45"/>
                    <a:pt x="21" y="43"/>
                    <a:pt x="21" y="40"/>
                  </a:cubicBezTo>
                  <a:cubicBezTo>
                    <a:pt x="21" y="38"/>
                    <a:pt x="22" y="36"/>
                    <a:pt x="22" y="35"/>
                  </a:cubicBezTo>
                  <a:cubicBezTo>
                    <a:pt x="22" y="29"/>
                    <a:pt x="20" y="25"/>
                    <a:pt x="17" y="20"/>
                  </a:cubicBezTo>
                  <a:cubicBezTo>
                    <a:pt x="15" y="16"/>
                    <a:pt x="13" y="12"/>
                    <a:pt x="11" y="8"/>
                  </a:cubicBezTo>
                  <a:cubicBezTo>
                    <a:pt x="10" y="6"/>
                    <a:pt x="9" y="5"/>
                    <a:pt x="8" y="3"/>
                  </a:cubicBezTo>
                  <a:cubicBezTo>
                    <a:pt x="6" y="2"/>
                    <a:pt x="5" y="1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9" name="Freeform 1360">
              <a:extLst>
                <a:ext uri="{FF2B5EF4-FFF2-40B4-BE49-F238E27FC236}">
                  <a16:creationId xmlns:a16="http://schemas.microsoft.com/office/drawing/2014/main" id="{0FEC560E-219B-4D5D-9D8B-CD8E85D5E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950"/>
              <a:ext cx="58" cy="22"/>
            </a:xfrm>
            <a:custGeom>
              <a:avLst/>
              <a:gdLst>
                <a:gd name="T0" fmla="*/ 224 w 28"/>
                <a:gd name="T1" fmla="*/ 53 h 10"/>
                <a:gd name="T2" fmla="*/ 189 w 28"/>
                <a:gd name="T3" fmla="*/ 64 h 10"/>
                <a:gd name="T4" fmla="*/ 25 w 28"/>
                <a:gd name="T5" fmla="*/ 0 h 10"/>
                <a:gd name="T6" fmla="*/ 8 w 28"/>
                <a:gd name="T7" fmla="*/ 9 h 10"/>
                <a:gd name="T8" fmla="*/ 17 w 28"/>
                <a:gd name="T9" fmla="*/ 44 h 10"/>
                <a:gd name="T10" fmla="*/ 189 w 28"/>
                <a:gd name="T11" fmla="*/ 106 h 10"/>
                <a:gd name="T12" fmla="*/ 240 w 28"/>
                <a:gd name="T13" fmla="*/ 97 h 10"/>
                <a:gd name="T14" fmla="*/ 249 w 28"/>
                <a:gd name="T15" fmla="*/ 64 h 10"/>
                <a:gd name="T16" fmla="*/ 224 w 28"/>
                <a:gd name="T17" fmla="*/ 53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10">
                  <a:moveTo>
                    <a:pt x="25" y="5"/>
                  </a:moveTo>
                  <a:cubicBezTo>
                    <a:pt x="24" y="6"/>
                    <a:pt x="23" y="6"/>
                    <a:pt x="21" y="6"/>
                  </a:cubicBezTo>
                  <a:cubicBezTo>
                    <a:pt x="16" y="6"/>
                    <a:pt x="11" y="3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2"/>
                    <a:pt x="1" y="3"/>
                    <a:pt x="2" y="4"/>
                  </a:cubicBezTo>
                  <a:cubicBezTo>
                    <a:pt x="9" y="6"/>
                    <a:pt x="15" y="10"/>
                    <a:pt x="21" y="10"/>
                  </a:cubicBezTo>
                  <a:cubicBezTo>
                    <a:pt x="23" y="10"/>
                    <a:pt x="25" y="10"/>
                    <a:pt x="27" y="9"/>
                  </a:cubicBezTo>
                  <a:cubicBezTo>
                    <a:pt x="28" y="9"/>
                    <a:pt x="28" y="7"/>
                    <a:pt x="28" y="6"/>
                  </a:cubicBezTo>
                  <a:cubicBezTo>
                    <a:pt x="27" y="5"/>
                    <a:pt x="26" y="5"/>
                    <a:pt x="2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0" name="Freeform 1361">
              <a:extLst>
                <a:ext uri="{FF2B5EF4-FFF2-40B4-BE49-F238E27FC236}">
                  <a16:creationId xmlns:a16="http://schemas.microsoft.com/office/drawing/2014/main" id="{82B45582-112C-4654-A132-6865244A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835"/>
              <a:ext cx="162" cy="140"/>
            </a:xfrm>
            <a:custGeom>
              <a:avLst/>
              <a:gdLst>
                <a:gd name="T0" fmla="*/ 500 w 79"/>
                <a:gd name="T1" fmla="*/ 44 h 64"/>
                <a:gd name="T2" fmla="*/ 560 w 79"/>
                <a:gd name="T3" fmla="*/ 116 h 64"/>
                <a:gd name="T4" fmla="*/ 613 w 79"/>
                <a:gd name="T5" fmla="*/ 230 h 64"/>
                <a:gd name="T6" fmla="*/ 648 w 79"/>
                <a:gd name="T7" fmla="*/ 368 h 64"/>
                <a:gd name="T8" fmla="*/ 640 w 79"/>
                <a:gd name="T9" fmla="*/ 407 h 64"/>
                <a:gd name="T10" fmla="*/ 621 w 79"/>
                <a:gd name="T11" fmla="*/ 492 h 64"/>
                <a:gd name="T12" fmla="*/ 605 w 79"/>
                <a:gd name="T13" fmla="*/ 545 h 64"/>
                <a:gd name="T14" fmla="*/ 576 w 79"/>
                <a:gd name="T15" fmla="*/ 575 h 64"/>
                <a:gd name="T16" fmla="*/ 533 w 79"/>
                <a:gd name="T17" fmla="*/ 588 h 64"/>
                <a:gd name="T18" fmla="*/ 484 w 79"/>
                <a:gd name="T19" fmla="*/ 597 h 64"/>
                <a:gd name="T20" fmla="*/ 449 w 79"/>
                <a:gd name="T21" fmla="*/ 608 h 64"/>
                <a:gd name="T22" fmla="*/ 433 w 79"/>
                <a:gd name="T23" fmla="*/ 617 h 64"/>
                <a:gd name="T24" fmla="*/ 420 w 79"/>
                <a:gd name="T25" fmla="*/ 617 h 64"/>
                <a:gd name="T26" fmla="*/ 420 w 79"/>
                <a:gd name="T27" fmla="*/ 617 h 64"/>
                <a:gd name="T28" fmla="*/ 420 w 79"/>
                <a:gd name="T29" fmla="*/ 617 h 64"/>
                <a:gd name="T30" fmla="*/ 420 w 79"/>
                <a:gd name="T31" fmla="*/ 617 h 64"/>
                <a:gd name="T32" fmla="*/ 420 w 79"/>
                <a:gd name="T33" fmla="*/ 617 h 64"/>
                <a:gd name="T34" fmla="*/ 420 w 79"/>
                <a:gd name="T35" fmla="*/ 617 h 64"/>
                <a:gd name="T36" fmla="*/ 404 w 79"/>
                <a:gd name="T37" fmla="*/ 608 h 64"/>
                <a:gd name="T38" fmla="*/ 345 w 79"/>
                <a:gd name="T39" fmla="*/ 628 h 64"/>
                <a:gd name="T40" fmla="*/ 205 w 79"/>
                <a:gd name="T41" fmla="*/ 564 h 64"/>
                <a:gd name="T42" fmla="*/ 121 w 79"/>
                <a:gd name="T43" fmla="*/ 536 h 64"/>
                <a:gd name="T44" fmla="*/ 96 w 79"/>
                <a:gd name="T45" fmla="*/ 521 h 64"/>
                <a:gd name="T46" fmla="*/ 68 w 79"/>
                <a:gd name="T47" fmla="*/ 503 h 64"/>
                <a:gd name="T48" fmla="*/ 43 w 79"/>
                <a:gd name="T49" fmla="*/ 459 h 64"/>
                <a:gd name="T50" fmla="*/ 33 w 79"/>
                <a:gd name="T51" fmla="*/ 422 h 64"/>
                <a:gd name="T52" fmla="*/ 33 w 79"/>
                <a:gd name="T53" fmla="*/ 407 h 64"/>
                <a:gd name="T54" fmla="*/ 16 w 79"/>
                <a:gd name="T55" fmla="*/ 387 h 64"/>
                <a:gd name="T56" fmla="*/ 0 w 79"/>
                <a:gd name="T57" fmla="*/ 407 h 64"/>
                <a:gd name="T58" fmla="*/ 0 w 79"/>
                <a:gd name="T59" fmla="*/ 422 h 64"/>
                <a:gd name="T60" fmla="*/ 16 w 79"/>
                <a:gd name="T61" fmla="*/ 483 h 64"/>
                <a:gd name="T62" fmla="*/ 43 w 79"/>
                <a:gd name="T63" fmla="*/ 521 h 64"/>
                <a:gd name="T64" fmla="*/ 88 w 79"/>
                <a:gd name="T65" fmla="*/ 564 h 64"/>
                <a:gd name="T66" fmla="*/ 131 w 79"/>
                <a:gd name="T67" fmla="*/ 575 h 64"/>
                <a:gd name="T68" fmla="*/ 189 w 79"/>
                <a:gd name="T69" fmla="*/ 608 h 64"/>
                <a:gd name="T70" fmla="*/ 345 w 79"/>
                <a:gd name="T71" fmla="*/ 669 h 64"/>
                <a:gd name="T72" fmla="*/ 420 w 79"/>
                <a:gd name="T73" fmla="*/ 652 h 64"/>
                <a:gd name="T74" fmla="*/ 412 w 79"/>
                <a:gd name="T75" fmla="*/ 628 h 64"/>
                <a:gd name="T76" fmla="*/ 396 w 79"/>
                <a:gd name="T77" fmla="*/ 637 h 64"/>
                <a:gd name="T78" fmla="*/ 412 w 79"/>
                <a:gd name="T79" fmla="*/ 652 h 64"/>
                <a:gd name="T80" fmla="*/ 433 w 79"/>
                <a:gd name="T81" fmla="*/ 661 h 64"/>
                <a:gd name="T82" fmla="*/ 459 w 79"/>
                <a:gd name="T83" fmla="*/ 652 h 64"/>
                <a:gd name="T84" fmla="*/ 500 w 79"/>
                <a:gd name="T85" fmla="*/ 637 h 64"/>
                <a:gd name="T86" fmla="*/ 543 w 79"/>
                <a:gd name="T87" fmla="*/ 628 h 64"/>
                <a:gd name="T88" fmla="*/ 593 w 79"/>
                <a:gd name="T89" fmla="*/ 608 h 64"/>
                <a:gd name="T90" fmla="*/ 632 w 79"/>
                <a:gd name="T91" fmla="*/ 556 h 64"/>
                <a:gd name="T92" fmla="*/ 648 w 79"/>
                <a:gd name="T93" fmla="*/ 503 h 64"/>
                <a:gd name="T94" fmla="*/ 673 w 79"/>
                <a:gd name="T95" fmla="*/ 422 h 64"/>
                <a:gd name="T96" fmla="*/ 681 w 79"/>
                <a:gd name="T97" fmla="*/ 368 h 64"/>
                <a:gd name="T98" fmla="*/ 640 w 79"/>
                <a:gd name="T99" fmla="*/ 210 h 64"/>
                <a:gd name="T100" fmla="*/ 584 w 79"/>
                <a:gd name="T101" fmla="*/ 96 h 64"/>
                <a:gd name="T102" fmla="*/ 517 w 79"/>
                <a:gd name="T103" fmla="*/ 9 h 64"/>
                <a:gd name="T104" fmla="*/ 500 w 79"/>
                <a:gd name="T105" fmla="*/ 20 h 64"/>
                <a:gd name="T106" fmla="*/ 500 w 79"/>
                <a:gd name="T107" fmla="*/ 44 h 6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" h="64">
                  <a:moveTo>
                    <a:pt x="58" y="4"/>
                  </a:moveTo>
                  <a:cubicBezTo>
                    <a:pt x="60" y="5"/>
                    <a:pt x="62" y="8"/>
                    <a:pt x="65" y="11"/>
                  </a:cubicBezTo>
                  <a:cubicBezTo>
                    <a:pt x="67" y="14"/>
                    <a:pt x="69" y="18"/>
                    <a:pt x="71" y="22"/>
                  </a:cubicBezTo>
                  <a:cubicBezTo>
                    <a:pt x="73" y="27"/>
                    <a:pt x="75" y="30"/>
                    <a:pt x="75" y="35"/>
                  </a:cubicBezTo>
                  <a:cubicBezTo>
                    <a:pt x="75" y="36"/>
                    <a:pt x="75" y="38"/>
                    <a:pt x="74" y="39"/>
                  </a:cubicBezTo>
                  <a:cubicBezTo>
                    <a:pt x="74" y="41"/>
                    <a:pt x="73" y="44"/>
                    <a:pt x="72" y="47"/>
                  </a:cubicBezTo>
                  <a:cubicBezTo>
                    <a:pt x="71" y="49"/>
                    <a:pt x="70" y="50"/>
                    <a:pt x="70" y="52"/>
                  </a:cubicBezTo>
                  <a:cubicBezTo>
                    <a:pt x="69" y="53"/>
                    <a:pt x="68" y="54"/>
                    <a:pt x="67" y="55"/>
                  </a:cubicBezTo>
                  <a:cubicBezTo>
                    <a:pt x="66" y="56"/>
                    <a:pt x="64" y="56"/>
                    <a:pt x="62" y="56"/>
                  </a:cubicBezTo>
                  <a:cubicBezTo>
                    <a:pt x="60" y="56"/>
                    <a:pt x="58" y="56"/>
                    <a:pt x="56" y="57"/>
                  </a:cubicBezTo>
                  <a:cubicBezTo>
                    <a:pt x="55" y="57"/>
                    <a:pt x="53" y="58"/>
                    <a:pt x="52" y="58"/>
                  </a:cubicBezTo>
                  <a:cubicBezTo>
                    <a:pt x="51" y="59"/>
                    <a:pt x="50" y="59"/>
                    <a:pt x="50" y="59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49" y="58"/>
                    <a:pt x="48" y="58"/>
                    <a:pt x="47" y="58"/>
                  </a:cubicBezTo>
                  <a:cubicBezTo>
                    <a:pt x="45" y="59"/>
                    <a:pt x="43" y="60"/>
                    <a:pt x="40" y="60"/>
                  </a:cubicBezTo>
                  <a:cubicBezTo>
                    <a:pt x="35" y="60"/>
                    <a:pt x="30" y="57"/>
                    <a:pt x="24" y="54"/>
                  </a:cubicBezTo>
                  <a:cubicBezTo>
                    <a:pt x="20" y="51"/>
                    <a:pt x="16" y="51"/>
                    <a:pt x="14" y="51"/>
                  </a:cubicBezTo>
                  <a:cubicBezTo>
                    <a:pt x="13" y="51"/>
                    <a:pt x="12" y="51"/>
                    <a:pt x="11" y="50"/>
                  </a:cubicBezTo>
                  <a:cubicBezTo>
                    <a:pt x="11" y="50"/>
                    <a:pt x="10" y="49"/>
                    <a:pt x="8" y="48"/>
                  </a:cubicBezTo>
                  <a:cubicBezTo>
                    <a:pt x="7" y="46"/>
                    <a:pt x="6" y="45"/>
                    <a:pt x="5" y="44"/>
                  </a:cubicBezTo>
                  <a:cubicBezTo>
                    <a:pt x="4" y="42"/>
                    <a:pt x="4" y="41"/>
                    <a:pt x="4" y="40"/>
                  </a:cubicBezTo>
                  <a:cubicBezTo>
                    <a:pt x="4" y="40"/>
                    <a:pt x="4" y="39"/>
                    <a:pt x="4" y="39"/>
                  </a:cubicBezTo>
                  <a:cubicBezTo>
                    <a:pt x="4" y="38"/>
                    <a:pt x="3" y="37"/>
                    <a:pt x="2" y="37"/>
                  </a:cubicBezTo>
                  <a:cubicBezTo>
                    <a:pt x="1" y="37"/>
                    <a:pt x="0" y="38"/>
                    <a:pt x="0" y="39"/>
                  </a:cubicBezTo>
                  <a:cubicBezTo>
                    <a:pt x="0" y="39"/>
                    <a:pt x="0" y="40"/>
                    <a:pt x="0" y="40"/>
                  </a:cubicBezTo>
                  <a:cubicBezTo>
                    <a:pt x="0" y="42"/>
                    <a:pt x="1" y="44"/>
                    <a:pt x="2" y="46"/>
                  </a:cubicBezTo>
                  <a:cubicBezTo>
                    <a:pt x="3" y="47"/>
                    <a:pt x="4" y="49"/>
                    <a:pt x="5" y="50"/>
                  </a:cubicBezTo>
                  <a:cubicBezTo>
                    <a:pt x="7" y="52"/>
                    <a:pt x="8" y="53"/>
                    <a:pt x="10" y="54"/>
                  </a:cubicBezTo>
                  <a:cubicBezTo>
                    <a:pt x="12" y="55"/>
                    <a:pt x="13" y="55"/>
                    <a:pt x="15" y="55"/>
                  </a:cubicBezTo>
                  <a:cubicBezTo>
                    <a:pt x="17" y="55"/>
                    <a:pt x="19" y="56"/>
                    <a:pt x="22" y="58"/>
                  </a:cubicBezTo>
                  <a:cubicBezTo>
                    <a:pt x="28" y="61"/>
                    <a:pt x="34" y="64"/>
                    <a:pt x="40" y="64"/>
                  </a:cubicBezTo>
                  <a:cubicBezTo>
                    <a:pt x="43" y="64"/>
                    <a:pt x="46" y="63"/>
                    <a:pt x="49" y="62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6" y="62"/>
                    <a:pt x="47" y="62"/>
                    <a:pt x="48" y="62"/>
                  </a:cubicBezTo>
                  <a:cubicBezTo>
                    <a:pt x="48" y="63"/>
                    <a:pt x="49" y="63"/>
                    <a:pt x="50" y="63"/>
                  </a:cubicBezTo>
                  <a:cubicBezTo>
                    <a:pt x="51" y="63"/>
                    <a:pt x="52" y="63"/>
                    <a:pt x="53" y="62"/>
                  </a:cubicBezTo>
                  <a:cubicBezTo>
                    <a:pt x="55" y="62"/>
                    <a:pt x="56" y="61"/>
                    <a:pt x="58" y="61"/>
                  </a:cubicBezTo>
                  <a:cubicBezTo>
                    <a:pt x="59" y="60"/>
                    <a:pt x="60" y="60"/>
                    <a:pt x="63" y="60"/>
                  </a:cubicBezTo>
                  <a:cubicBezTo>
                    <a:pt x="65" y="60"/>
                    <a:pt x="67" y="60"/>
                    <a:pt x="69" y="58"/>
                  </a:cubicBezTo>
                  <a:cubicBezTo>
                    <a:pt x="71" y="57"/>
                    <a:pt x="72" y="55"/>
                    <a:pt x="73" y="53"/>
                  </a:cubicBezTo>
                  <a:cubicBezTo>
                    <a:pt x="74" y="52"/>
                    <a:pt x="75" y="50"/>
                    <a:pt x="75" y="48"/>
                  </a:cubicBezTo>
                  <a:cubicBezTo>
                    <a:pt x="77" y="45"/>
                    <a:pt x="78" y="43"/>
                    <a:pt x="78" y="40"/>
                  </a:cubicBezTo>
                  <a:cubicBezTo>
                    <a:pt x="79" y="38"/>
                    <a:pt x="79" y="36"/>
                    <a:pt x="79" y="35"/>
                  </a:cubicBezTo>
                  <a:cubicBezTo>
                    <a:pt x="79" y="29"/>
                    <a:pt x="77" y="25"/>
                    <a:pt x="74" y="20"/>
                  </a:cubicBezTo>
                  <a:cubicBezTo>
                    <a:pt x="72" y="16"/>
                    <a:pt x="70" y="12"/>
                    <a:pt x="68" y="9"/>
                  </a:cubicBezTo>
                  <a:cubicBezTo>
                    <a:pt x="66" y="6"/>
                    <a:pt x="63" y="3"/>
                    <a:pt x="60" y="1"/>
                  </a:cubicBezTo>
                  <a:cubicBezTo>
                    <a:pt x="59" y="0"/>
                    <a:pt x="58" y="1"/>
                    <a:pt x="58" y="2"/>
                  </a:cubicBezTo>
                  <a:cubicBezTo>
                    <a:pt x="57" y="3"/>
                    <a:pt x="57" y="4"/>
                    <a:pt x="58" y="4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1" name="Freeform 1362">
              <a:extLst>
                <a:ext uri="{FF2B5EF4-FFF2-40B4-BE49-F238E27FC236}">
                  <a16:creationId xmlns:a16="http://schemas.microsoft.com/office/drawing/2014/main" id="{F17E1ABA-F7F0-4A7B-BA7C-B5C9760BB3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27" y="1828"/>
              <a:ext cx="61" cy="72"/>
            </a:xfrm>
            <a:custGeom>
              <a:avLst/>
              <a:gdLst>
                <a:gd name="T0" fmla="*/ 153 w 30"/>
                <a:gd name="T1" fmla="*/ 247 h 33"/>
                <a:gd name="T2" fmla="*/ 187 w 30"/>
                <a:gd name="T3" fmla="*/ 343 h 33"/>
                <a:gd name="T4" fmla="*/ 220 w 30"/>
                <a:gd name="T5" fmla="*/ 290 h 33"/>
                <a:gd name="T6" fmla="*/ 195 w 30"/>
                <a:gd name="T7" fmla="*/ 166 h 33"/>
                <a:gd name="T8" fmla="*/ 128 w 30"/>
                <a:gd name="T9" fmla="*/ 185 h 33"/>
                <a:gd name="T10" fmla="*/ 153 w 30"/>
                <a:gd name="T11" fmla="*/ 247 h 33"/>
                <a:gd name="T12" fmla="*/ 108 w 30"/>
                <a:gd name="T13" fmla="*/ 166 h 33"/>
                <a:gd name="T14" fmla="*/ 169 w 30"/>
                <a:gd name="T15" fmla="*/ 113 h 33"/>
                <a:gd name="T16" fmla="*/ 153 w 30"/>
                <a:gd name="T17" fmla="*/ 0 h 33"/>
                <a:gd name="T18" fmla="*/ 0 w 30"/>
                <a:gd name="T19" fmla="*/ 52 h 33"/>
                <a:gd name="T20" fmla="*/ 16 w 30"/>
                <a:gd name="T21" fmla="*/ 52 h 33"/>
                <a:gd name="T22" fmla="*/ 108 w 30"/>
                <a:gd name="T23" fmla="*/ 166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33">
                  <a:moveTo>
                    <a:pt x="18" y="24"/>
                  </a:moveTo>
                  <a:cubicBezTo>
                    <a:pt x="20" y="27"/>
                    <a:pt x="21" y="30"/>
                    <a:pt x="22" y="33"/>
                  </a:cubicBezTo>
                  <a:cubicBezTo>
                    <a:pt x="23" y="31"/>
                    <a:pt x="25" y="29"/>
                    <a:pt x="26" y="28"/>
                  </a:cubicBezTo>
                  <a:cubicBezTo>
                    <a:pt x="30" y="26"/>
                    <a:pt x="27" y="17"/>
                    <a:pt x="23" y="16"/>
                  </a:cubicBezTo>
                  <a:cubicBezTo>
                    <a:pt x="21" y="16"/>
                    <a:pt x="19" y="17"/>
                    <a:pt x="15" y="18"/>
                  </a:cubicBezTo>
                  <a:cubicBezTo>
                    <a:pt x="16" y="20"/>
                    <a:pt x="17" y="22"/>
                    <a:pt x="18" y="24"/>
                  </a:cubicBezTo>
                  <a:close/>
                  <a:moveTo>
                    <a:pt x="13" y="16"/>
                  </a:moveTo>
                  <a:cubicBezTo>
                    <a:pt x="14" y="14"/>
                    <a:pt x="17" y="13"/>
                    <a:pt x="20" y="11"/>
                  </a:cubicBezTo>
                  <a:cubicBezTo>
                    <a:pt x="22" y="9"/>
                    <a:pt x="22" y="2"/>
                    <a:pt x="18" y="0"/>
                  </a:cubicBezTo>
                  <a:cubicBezTo>
                    <a:pt x="18" y="0"/>
                    <a:pt x="7" y="1"/>
                    <a:pt x="0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5" y="6"/>
                    <a:pt x="9" y="10"/>
                    <a:pt x="13" y="16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2" name="Freeform 1363">
              <a:extLst>
                <a:ext uri="{FF2B5EF4-FFF2-40B4-BE49-F238E27FC236}">
                  <a16:creationId xmlns:a16="http://schemas.microsoft.com/office/drawing/2014/main" id="{EF71B3D0-3626-4E1C-9ABE-BE2C4340B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732"/>
              <a:ext cx="210" cy="245"/>
            </a:xfrm>
            <a:custGeom>
              <a:avLst/>
              <a:gdLst>
                <a:gd name="T0" fmla="*/ 305 w 102"/>
                <a:gd name="T1" fmla="*/ 923 h 112"/>
                <a:gd name="T2" fmla="*/ 305 w 102"/>
                <a:gd name="T3" fmla="*/ 890 h 112"/>
                <a:gd name="T4" fmla="*/ 305 w 102"/>
                <a:gd name="T5" fmla="*/ 882 h 112"/>
                <a:gd name="T6" fmla="*/ 321 w 102"/>
                <a:gd name="T7" fmla="*/ 818 h 112"/>
                <a:gd name="T8" fmla="*/ 364 w 102"/>
                <a:gd name="T9" fmla="*/ 628 h 112"/>
                <a:gd name="T10" fmla="*/ 364 w 102"/>
                <a:gd name="T11" fmla="*/ 617 h 112"/>
                <a:gd name="T12" fmla="*/ 364 w 102"/>
                <a:gd name="T13" fmla="*/ 608 h 112"/>
                <a:gd name="T14" fmla="*/ 377 w 102"/>
                <a:gd name="T15" fmla="*/ 597 h 112"/>
                <a:gd name="T16" fmla="*/ 377 w 102"/>
                <a:gd name="T17" fmla="*/ 588 h 112"/>
                <a:gd name="T18" fmla="*/ 377 w 102"/>
                <a:gd name="T19" fmla="*/ 575 h 112"/>
                <a:gd name="T20" fmla="*/ 385 w 102"/>
                <a:gd name="T21" fmla="*/ 564 h 112"/>
                <a:gd name="T22" fmla="*/ 385 w 102"/>
                <a:gd name="T23" fmla="*/ 556 h 112"/>
                <a:gd name="T24" fmla="*/ 385 w 102"/>
                <a:gd name="T25" fmla="*/ 556 h 112"/>
                <a:gd name="T26" fmla="*/ 393 w 102"/>
                <a:gd name="T27" fmla="*/ 545 h 112"/>
                <a:gd name="T28" fmla="*/ 393 w 102"/>
                <a:gd name="T29" fmla="*/ 536 h 112"/>
                <a:gd name="T30" fmla="*/ 393 w 102"/>
                <a:gd name="T31" fmla="*/ 521 h 112"/>
                <a:gd name="T32" fmla="*/ 404 w 102"/>
                <a:gd name="T33" fmla="*/ 521 h 112"/>
                <a:gd name="T34" fmla="*/ 404 w 102"/>
                <a:gd name="T35" fmla="*/ 512 h 112"/>
                <a:gd name="T36" fmla="*/ 412 w 102"/>
                <a:gd name="T37" fmla="*/ 503 h 112"/>
                <a:gd name="T38" fmla="*/ 412 w 102"/>
                <a:gd name="T39" fmla="*/ 503 h 112"/>
                <a:gd name="T40" fmla="*/ 412 w 102"/>
                <a:gd name="T41" fmla="*/ 492 h 112"/>
                <a:gd name="T42" fmla="*/ 420 w 102"/>
                <a:gd name="T43" fmla="*/ 483 h 112"/>
                <a:gd name="T44" fmla="*/ 420 w 102"/>
                <a:gd name="T45" fmla="*/ 483 h 112"/>
                <a:gd name="T46" fmla="*/ 420 w 102"/>
                <a:gd name="T47" fmla="*/ 468 h 112"/>
                <a:gd name="T48" fmla="*/ 428 w 102"/>
                <a:gd name="T49" fmla="*/ 459 h 112"/>
                <a:gd name="T50" fmla="*/ 428 w 102"/>
                <a:gd name="T51" fmla="*/ 459 h 112"/>
                <a:gd name="T52" fmla="*/ 436 w 102"/>
                <a:gd name="T53" fmla="*/ 451 h 112"/>
                <a:gd name="T54" fmla="*/ 436 w 102"/>
                <a:gd name="T55" fmla="*/ 451 h 112"/>
                <a:gd name="T56" fmla="*/ 436 w 102"/>
                <a:gd name="T57" fmla="*/ 440 h 112"/>
                <a:gd name="T58" fmla="*/ 445 w 102"/>
                <a:gd name="T59" fmla="*/ 440 h 112"/>
                <a:gd name="T60" fmla="*/ 445 w 102"/>
                <a:gd name="T61" fmla="*/ 431 h 112"/>
                <a:gd name="T62" fmla="*/ 453 w 102"/>
                <a:gd name="T63" fmla="*/ 431 h 112"/>
                <a:gd name="T64" fmla="*/ 453 w 102"/>
                <a:gd name="T65" fmla="*/ 422 h 112"/>
                <a:gd name="T66" fmla="*/ 453 w 102"/>
                <a:gd name="T67" fmla="*/ 422 h 112"/>
                <a:gd name="T68" fmla="*/ 461 w 102"/>
                <a:gd name="T69" fmla="*/ 407 h 112"/>
                <a:gd name="T70" fmla="*/ 461 w 102"/>
                <a:gd name="T71" fmla="*/ 407 h 112"/>
                <a:gd name="T72" fmla="*/ 471 w 102"/>
                <a:gd name="T73" fmla="*/ 407 h 112"/>
                <a:gd name="T74" fmla="*/ 471 w 102"/>
                <a:gd name="T75" fmla="*/ 407 h 112"/>
                <a:gd name="T76" fmla="*/ 848 w 102"/>
                <a:gd name="T77" fmla="*/ 335 h 112"/>
                <a:gd name="T78" fmla="*/ 856 w 102"/>
                <a:gd name="T79" fmla="*/ 201 h 112"/>
                <a:gd name="T80" fmla="*/ 716 w 102"/>
                <a:gd name="T81" fmla="*/ 177 h 112"/>
                <a:gd name="T82" fmla="*/ 856 w 102"/>
                <a:gd name="T83" fmla="*/ 158 h 112"/>
                <a:gd name="T84" fmla="*/ 856 w 102"/>
                <a:gd name="T85" fmla="*/ 9 h 112"/>
                <a:gd name="T86" fmla="*/ 377 w 102"/>
                <a:gd name="T87" fmla="*/ 9 h 112"/>
                <a:gd name="T88" fmla="*/ 255 w 102"/>
                <a:gd name="T89" fmla="*/ 9 h 112"/>
                <a:gd name="T90" fmla="*/ 255 w 102"/>
                <a:gd name="T91" fmla="*/ 20 h 112"/>
                <a:gd name="T92" fmla="*/ 255 w 102"/>
                <a:gd name="T93" fmla="*/ 9 h 112"/>
                <a:gd name="T94" fmla="*/ 156 w 102"/>
                <a:gd name="T95" fmla="*/ 0 h 112"/>
                <a:gd name="T96" fmla="*/ 156 w 102"/>
                <a:gd name="T97" fmla="*/ 0 h 112"/>
                <a:gd name="T98" fmla="*/ 89 w 102"/>
                <a:gd name="T99" fmla="*/ 346 h 112"/>
                <a:gd name="T100" fmla="*/ 97 w 102"/>
                <a:gd name="T101" fmla="*/ 346 h 112"/>
                <a:gd name="T102" fmla="*/ 105 w 102"/>
                <a:gd name="T103" fmla="*/ 431 h 112"/>
                <a:gd name="T104" fmla="*/ 105 w 102"/>
                <a:gd name="T105" fmla="*/ 431 h 112"/>
                <a:gd name="T106" fmla="*/ 105 w 102"/>
                <a:gd name="T107" fmla="*/ 431 h 112"/>
                <a:gd name="T108" fmla="*/ 68 w 102"/>
                <a:gd name="T109" fmla="*/ 564 h 112"/>
                <a:gd name="T110" fmla="*/ 8 w 102"/>
                <a:gd name="T111" fmla="*/ 1004 h 112"/>
                <a:gd name="T112" fmla="*/ 148 w 102"/>
                <a:gd name="T113" fmla="*/ 1164 h 112"/>
                <a:gd name="T114" fmla="*/ 321 w 102"/>
                <a:gd name="T115" fmla="*/ 995 h 112"/>
                <a:gd name="T116" fmla="*/ 321 w 102"/>
                <a:gd name="T117" fmla="*/ 987 h 112"/>
                <a:gd name="T118" fmla="*/ 305 w 102"/>
                <a:gd name="T119" fmla="*/ 923 h 11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2" h="112">
                  <a:moveTo>
                    <a:pt x="35" y="88"/>
                  </a:moveTo>
                  <a:cubicBezTo>
                    <a:pt x="35" y="87"/>
                    <a:pt x="35" y="86"/>
                    <a:pt x="35" y="85"/>
                  </a:cubicBezTo>
                  <a:cubicBezTo>
                    <a:pt x="35" y="85"/>
                    <a:pt x="35" y="85"/>
                    <a:pt x="35" y="84"/>
                  </a:cubicBezTo>
                  <a:cubicBezTo>
                    <a:pt x="35" y="82"/>
                    <a:pt x="36" y="80"/>
                    <a:pt x="37" y="78"/>
                  </a:cubicBezTo>
                  <a:cubicBezTo>
                    <a:pt x="38" y="72"/>
                    <a:pt x="40" y="66"/>
                    <a:pt x="42" y="60"/>
                  </a:cubicBezTo>
                  <a:cubicBezTo>
                    <a:pt x="42" y="60"/>
                    <a:pt x="42" y="59"/>
                    <a:pt x="42" y="59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3" y="58"/>
                    <a:pt x="43" y="57"/>
                    <a:pt x="43" y="57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0"/>
                    <a:pt x="45" y="50"/>
                    <a:pt x="45" y="50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2" y="40"/>
                    <a:pt x="52" y="40"/>
                    <a:pt x="52" y="40"/>
                  </a:cubicBezTo>
                  <a:cubicBezTo>
                    <a:pt x="52" y="40"/>
                    <a:pt x="52" y="40"/>
                    <a:pt x="52" y="40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67" y="26"/>
                    <a:pt x="85" y="32"/>
                    <a:pt x="97" y="32"/>
                  </a:cubicBezTo>
                  <a:cubicBezTo>
                    <a:pt x="101" y="31"/>
                    <a:pt x="101" y="20"/>
                    <a:pt x="98" y="19"/>
                  </a:cubicBezTo>
                  <a:cubicBezTo>
                    <a:pt x="98" y="19"/>
                    <a:pt x="94" y="18"/>
                    <a:pt x="82" y="17"/>
                  </a:cubicBezTo>
                  <a:cubicBezTo>
                    <a:pt x="82" y="17"/>
                    <a:pt x="91" y="16"/>
                    <a:pt x="98" y="15"/>
                  </a:cubicBezTo>
                  <a:cubicBezTo>
                    <a:pt x="102" y="15"/>
                    <a:pt x="102" y="3"/>
                    <a:pt x="98" y="1"/>
                  </a:cubicBezTo>
                  <a:cubicBezTo>
                    <a:pt x="83" y="1"/>
                    <a:pt x="59" y="0"/>
                    <a:pt x="43" y="1"/>
                  </a:cubicBezTo>
                  <a:cubicBezTo>
                    <a:pt x="37" y="1"/>
                    <a:pt x="33" y="1"/>
                    <a:pt x="29" y="1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4" y="1"/>
                    <a:pt x="21" y="1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2" y="3"/>
                    <a:pt x="6" y="12"/>
                    <a:pt x="10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3" y="34"/>
                    <a:pt x="13" y="36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4"/>
                    <a:pt x="10" y="48"/>
                    <a:pt x="8" y="54"/>
                  </a:cubicBezTo>
                  <a:cubicBezTo>
                    <a:pt x="2" y="68"/>
                    <a:pt x="0" y="83"/>
                    <a:pt x="1" y="96"/>
                  </a:cubicBezTo>
                  <a:cubicBezTo>
                    <a:pt x="0" y="108"/>
                    <a:pt x="6" y="110"/>
                    <a:pt x="17" y="111"/>
                  </a:cubicBezTo>
                  <a:cubicBezTo>
                    <a:pt x="33" y="112"/>
                    <a:pt x="36" y="104"/>
                    <a:pt x="37" y="95"/>
                  </a:cubicBezTo>
                  <a:cubicBezTo>
                    <a:pt x="37" y="95"/>
                    <a:pt x="37" y="94"/>
                    <a:pt x="37" y="94"/>
                  </a:cubicBezTo>
                  <a:cubicBezTo>
                    <a:pt x="36" y="92"/>
                    <a:pt x="35" y="90"/>
                    <a:pt x="35" y="88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3" name="Freeform 1364">
              <a:extLst>
                <a:ext uri="{FF2B5EF4-FFF2-40B4-BE49-F238E27FC236}">
                  <a16:creationId xmlns:a16="http://schemas.microsoft.com/office/drawing/2014/main" id="{27B05833-3D8A-4891-9CD5-02263CCBB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1817"/>
              <a:ext cx="33" cy="96"/>
            </a:xfrm>
            <a:custGeom>
              <a:avLst/>
              <a:gdLst>
                <a:gd name="T0" fmla="*/ 107 w 16"/>
                <a:gd name="T1" fmla="*/ 20 h 44"/>
                <a:gd name="T2" fmla="*/ 107 w 16"/>
                <a:gd name="T3" fmla="*/ 33 h 44"/>
                <a:gd name="T4" fmla="*/ 124 w 16"/>
                <a:gd name="T5" fmla="*/ 20 h 44"/>
                <a:gd name="T6" fmla="*/ 124 w 16"/>
                <a:gd name="T7" fmla="*/ 0 h 44"/>
                <a:gd name="T8" fmla="*/ 116 w 16"/>
                <a:gd name="T9" fmla="*/ 0 h 44"/>
                <a:gd name="T10" fmla="*/ 107 w 16"/>
                <a:gd name="T11" fmla="*/ 9 h 44"/>
                <a:gd name="T12" fmla="*/ 60 w 16"/>
                <a:gd name="T13" fmla="*/ 148 h 44"/>
                <a:gd name="T14" fmla="*/ 0 w 16"/>
                <a:gd name="T15" fmla="*/ 423 h 44"/>
                <a:gd name="T16" fmla="*/ 17 w 16"/>
                <a:gd name="T17" fmla="*/ 456 h 44"/>
                <a:gd name="T18" fmla="*/ 35 w 16"/>
                <a:gd name="T19" fmla="*/ 439 h 44"/>
                <a:gd name="T20" fmla="*/ 97 w 16"/>
                <a:gd name="T21" fmla="*/ 157 h 44"/>
                <a:gd name="T22" fmla="*/ 132 w 16"/>
                <a:gd name="T23" fmla="*/ 20 h 44"/>
                <a:gd name="T24" fmla="*/ 116 w 16"/>
                <a:gd name="T25" fmla="*/ 20 h 44"/>
                <a:gd name="T26" fmla="*/ 116 w 16"/>
                <a:gd name="T27" fmla="*/ 44 h 44"/>
                <a:gd name="T28" fmla="*/ 124 w 16"/>
                <a:gd name="T29" fmla="*/ 44 h 44"/>
                <a:gd name="T30" fmla="*/ 132 w 16"/>
                <a:gd name="T31" fmla="*/ 33 h 44"/>
                <a:gd name="T32" fmla="*/ 132 w 16"/>
                <a:gd name="T33" fmla="*/ 9 h 44"/>
                <a:gd name="T34" fmla="*/ 132 w 16"/>
                <a:gd name="T35" fmla="*/ 9 h 44"/>
                <a:gd name="T36" fmla="*/ 116 w 16"/>
                <a:gd name="T37" fmla="*/ 0 h 44"/>
                <a:gd name="T38" fmla="*/ 107 w 16"/>
                <a:gd name="T39" fmla="*/ 20 h 4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6" h="44">
                  <a:moveTo>
                    <a:pt x="12" y="2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1"/>
                    <a:pt x="12" y="1"/>
                  </a:cubicBezTo>
                  <a:cubicBezTo>
                    <a:pt x="11" y="4"/>
                    <a:pt x="10" y="8"/>
                    <a:pt x="7" y="14"/>
                  </a:cubicBezTo>
                  <a:cubicBezTo>
                    <a:pt x="4" y="22"/>
                    <a:pt x="1" y="32"/>
                    <a:pt x="0" y="41"/>
                  </a:cubicBezTo>
                  <a:cubicBezTo>
                    <a:pt x="0" y="42"/>
                    <a:pt x="0" y="43"/>
                    <a:pt x="2" y="44"/>
                  </a:cubicBezTo>
                  <a:cubicBezTo>
                    <a:pt x="3" y="44"/>
                    <a:pt x="4" y="43"/>
                    <a:pt x="4" y="42"/>
                  </a:cubicBezTo>
                  <a:cubicBezTo>
                    <a:pt x="5" y="33"/>
                    <a:pt x="8" y="23"/>
                    <a:pt x="11" y="15"/>
                  </a:cubicBezTo>
                  <a:cubicBezTo>
                    <a:pt x="13" y="10"/>
                    <a:pt x="15" y="5"/>
                    <a:pt x="15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5" y="4"/>
                    <a:pt x="15" y="3"/>
                  </a:cubicBezTo>
                  <a:cubicBezTo>
                    <a:pt x="16" y="2"/>
                    <a:pt x="16" y="2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0"/>
                    <a:pt x="14" y="0"/>
                    <a:pt x="13" y="0"/>
                  </a:cubicBezTo>
                  <a:cubicBezTo>
                    <a:pt x="12" y="0"/>
                    <a:pt x="11" y="1"/>
                    <a:pt x="1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4" name="Freeform 1365">
              <a:extLst>
                <a:ext uri="{FF2B5EF4-FFF2-40B4-BE49-F238E27FC236}">
                  <a16:creationId xmlns:a16="http://schemas.microsoft.com/office/drawing/2014/main" id="{A0A03924-AC53-4EA2-9F03-3D5775578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653"/>
              <a:ext cx="58" cy="81"/>
            </a:xfrm>
            <a:custGeom>
              <a:avLst/>
              <a:gdLst>
                <a:gd name="T0" fmla="*/ 240 w 28"/>
                <a:gd name="T1" fmla="*/ 355 h 37"/>
                <a:gd name="T2" fmla="*/ 35 w 28"/>
                <a:gd name="T3" fmla="*/ 0 h 37"/>
                <a:gd name="T4" fmla="*/ 8 w 28"/>
                <a:gd name="T5" fmla="*/ 9 h 37"/>
                <a:gd name="T6" fmla="*/ 8 w 28"/>
                <a:gd name="T7" fmla="*/ 44 h 37"/>
                <a:gd name="T8" fmla="*/ 215 w 28"/>
                <a:gd name="T9" fmla="*/ 370 h 37"/>
                <a:gd name="T10" fmla="*/ 232 w 28"/>
                <a:gd name="T11" fmla="*/ 379 h 37"/>
                <a:gd name="T12" fmla="*/ 240 w 28"/>
                <a:gd name="T13" fmla="*/ 35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7">
                  <a:moveTo>
                    <a:pt x="27" y="34"/>
                  </a:moveTo>
                  <a:cubicBezTo>
                    <a:pt x="22" y="20"/>
                    <a:pt x="15" y="9"/>
                    <a:pt x="4" y="0"/>
                  </a:cubicBezTo>
                  <a:cubicBezTo>
                    <a:pt x="3" y="0"/>
                    <a:pt x="1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2" y="12"/>
                    <a:pt x="19" y="22"/>
                    <a:pt x="24" y="35"/>
                  </a:cubicBezTo>
                  <a:cubicBezTo>
                    <a:pt x="24" y="36"/>
                    <a:pt x="25" y="37"/>
                    <a:pt x="26" y="36"/>
                  </a:cubicBezTo>
                  <a:cubicBezTo>
                    <a:pt x="27" y="36"/>
                    <a:pt x="28" y="35"/>
                    <a:pt x="27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5" name="Freeform 1366">
              <a:extLst>
                <a:ext uri="{FF2B5EF4-FFF2-40B4-BE49-F238E27FC236}">
                  <a16:creationId xmlns:a16="http://schemas.microsoft.com/office/drawing/2014/main" id="{7A8DABA0-CCFA-48E4-9D89-CB6080C1D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154"/>
              <a:ext cx="22" cy="151"/>
            </a:xfrm>
            <a:custGeom>
              <a:avLst/>
              <a:gdLst>
                <a:gd name="T0" fmla="*/ 0 w 11"/>
                <a:gd name="T1" fmla="*/ 33 h 69"/>
                <a:gd name="T2" fmla="*/ 24 w 11"/>
                <a:gd name="T3" fmla="*/ 201 h 69"/>
                <a:gd name="T4" fmla="*/ 24 w 11"/>
                <a:gd name="T5" fmla="*/ 210 h 69"/>
                <a:gd name="T6" fmla="*/ 32 w 11"/>
                <a:gd name="T7" fmla="*/ 661 h 69"/>
                <a:gd name="T8" fmla="*/ 48 w 11"/>
                <a:gd name="T9" fmla="*/ 681 h 69"/>
                <a:gd name="T10" fmla="*/ 48 w 11"/>
                <a:gd name="T11" fmla="*/ 681 h 69"/>
                <a:gd name="T12" fmla="*/ 48 w 11"/>
                <a:gd name="T13" fmla="*/ 661 h 69"/>
                <a:gd name="T14" fmla="*/ 32 w 11"/>
                <a:gd name="T15" fmla="*/ 661 h 69"/>
                <a:gd name="T16" fmla="*/ 32 w 11"/>
                <a:gd name="T17" fmla="*/ 661 h 69"/>
                <a:gd name="T18" fmla="*/ 32 w 11"/>
                <a:gd name="T19" fmla="*/ 670 h 69"/>
                <a:gd name="T20" fmla="*/ 40 w 11"/>
                <a:gd name="T21" fmla="*/ 689 h 69"/>
                <a:gd name="T22" fmla="*/ 64 w 11"/>
                <a:gd name="T23" fmla="*/ 713 h 69"/>
                <a:gd name="T24" fmla="*/ 80 w 11"/>
                <a:gd name="T25" fmla="*/ 713 h 69"/>
                <a:gd name="T26" fmla="*/ 80 w 11"/>
                <a:gd name="T27" fmla="*/ 681 h 69"/>
                <a:gd name="T28" fmla="*/ 64 w 11"/>
                <a:gd name="T29" fmla="*/ 670 h 69"/>
                <a:gd name="T30" fmla="*/ 64 w 11"/>
                <a:gd name="T31" fmla="*/ 670 h 69"/>
                <a:gd name="T32" fmla="*/ 64 w 11"/>
                <a:gd name="T33" fmla="*/ 670 h 69"/>
                <a:gd name="T34" fmla="*/ 64 w 11"/>
                <a:gd name="T35" fmla="*/ 670 h 69"/>
                <a:gd name="T36" fmla="*/ 64 w 11"/>
                <a:gd name="T37" fmla="*/ 670 h 69"/>
                <a:gd name="T38" fmla="*/ 64 w 11"/>
                <a:gd name="T39" fmla="*/ 670 h 69"/>
                <a:gd name="T40" fmla="*/ 64 w 11"/>
                <a:gd name="T41" fmla="*/ 670 h 69"/>
                <a:gd name="T42" fmla="*/ 64 w 11"/>
                <a:gd name="T43" fmla="*/ 670 h 69"/>
                <a:gd name="T44" fmla="*/ 64 w 11"/>
                <a:gd name="T45" fmla="*/ 670 h 69"/>
                <a:gd name="T46" fmla="*/ 64 w 11"/>
                <a:gd name="T47" fmla="*/ 670 h 69"/>
                <a:gd name="T48" fmla="*/ 64 w 11"/>
                <a:gd name="T49" fmla="*/ 670 h 69"/>
                <a:gd name="T50" fmla="*/ 64 w 11"/>
                <a:gd name="T51" fmla="*/ 670 h 69"/>
                <a:gd name="T52" fmla="*/ 48 w 11"/>
                <a:gd name="T53" fmla="*/ 670 h 69"/>
                <a:gd name="T54" fmla="*/ 64 w 11"/>
                <a:gd name="T55" fmla="*/ 670 h 69"/>
                <a:gd name="T56" fmla="*/ 64 w 11"/>
                <a:gd name="T57" fmla="*/ 670 h 69"/>
                <a:gd name="T58" fmla="*/ 64 w 11"/>
                <a:gd name="T59" fmla="*/ 652 h 69"/>
                <a:gd name="T60" fmla="*/ 48 w 11"/>
                <a:gd name="T61" fmla="*/ 637 h 69"/>
                <a:gd name="T62" fmla="*/ 48 w 11"/>
                <a:gd name="T63" fmla="*/ 637 h 69"/>
                <a:gd name="T64" fmla="*/ 48 w 11"/>
                <a:gd name="T65" fmla="*/ 661 h 69"/>
                <a:gd name="T66" fmla="*/ 64 w 11"/>
                <a:gd name="T67" fmla="*/ 661 h 69"/>
                <a:gd name="T68" fmla="*/ 56 w 11"/>
                <a:gd name="T69" fmla="*/ 210 h 69"/>
                <a:gd name="T70" fmla="*/ 56 w 11"/>
                <a:gd name="T71" fmla="*/ 201 h 69"/>
                <a:gd name="T72" fmla="*/ 32 w 11"/>
                <a:gd name="T73" fmla="*/ 20 h 69"/>
                <a:gd name="T74" fmla="*/ 16 w 11"/>
                <a:gd name="T75" fmla="*/ 0 h 69"/>
                <a:gd name="T76" fmla="*/ 0 w 11"/>
                <a:gd name="T77" fmla="*/ 33 h 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" h="69">
                  <a:moveTo>
                    <a:pt x="0" y="3"/>
                  </a:moveTo>
                  <a:cubicBezTo>
                    <a:pt x="2" y="9"/>
                    <a:pt x="3" y="14"/>
                    <a:pt x="3" y="19"/>
                  </a:cubicBezTo>
                  <a:cubicBezTo>
                    <a:pt x="3" y="19"/>
                    <a:pt x="3" y="19"/>
                    <a:pt x="3" y="20"/>
                  </a:cubicBezTo>
                  <a:cubicBezTo>
                    <a:pt x="3" y="40"/>
                    <a:pt x="4" y="51"/>
                    <a:pt x="4" y="63"/>
                  </a:cubicBezTo>
                  <a:cubicBezTo>
                    <a:pt x="4" y="64"/>
                    <a:pt x="5" y="65"/>
                    <a:pt x="6" y="65"/>
                  </a:cubicBezTo>
                  <a:cubicBezTo>
                    <a:pt x="6" y="65"/>
                    <a:pt x="6" y="65"/>
                    <a:pt x="6" y="65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5"/>
                    <a:pt x="5" y="66"/>
                    <a:pt x="5" y="66"/>
                  </a:cubicBezTo>
                  <a:cubicBezTo>
                    <a:pt x="6" y="67"/>
                    <a:pt x="7" y="68"/>
                    <a:pt x="8" y="68"/>
                  </a:cubicBezTo>
                  <a:cubicBezTo>
                    <a:pt x="9" y="69"/>
                    <a:pt x="10" y="69"/>
                    <a:pt x="10" y="68"/>
                  </a:cubicBezTo>
                  <a:cubicBezTo>
                    <a:pt x="11" y="67"/>
                    <a:pt x="11" y="65"/>
                    <a:pt x="10" y="65"/>
                  </a:cubicBezTo>
                  <a:cubicBezTo>
                    <a:pt x="9" y="64"/>
                    <a:pt x="9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3"/>
                    <a:pt x="8" y="63"/>
                    <a:pt x="8" y="62"/>
                  </a:cubicBezTo>
                  <a:cubicBezTo>
                    <a:pt x="7" y="62"/>
                    <a:pt x="7" y="61"/>
                    <a:pt x="6" y="61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50"/>
                    <a:pt x="7" y="40"/>
                    <a:pt x="7" y="2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4"/>
                    <a:pt x="6" y="8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6" name="Freeform 1367">
              <a:extLst>
                <a:ext uri="{FF2B5EF4-FFF2-40B4-BE49-F238E27FC236}">
                  <a16:creationId xmlns:a16="http://schemas.microsoft.com/office/drawing/2014/main" id="{3688C7C4-4C17-413B-B123-BC41CA6FF5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5" y="1655"/>
              <a:ext cx="209" cy="285"/>
            </a:xfrm>
            <a:custGeom>
              <a:avLst/>
              <a:gdLst>
                <a:gd name="T0" fmla="*/ 877 w 102"/>
                <a:gd name="T1" fmla="*/ 371 h 130"/>
                <a:gd name="T2" fmla="*/ 664 w 102"/>
                <a:gd name="T3" fmla="*/ 0 h 130"/>
                <a:gd name="T4" fmla="*/ 656 w 102"/>
                <a:gd name="T5" fmla="*/ 9 h 130"/>
                <a:gd name="T6" fmla="*/ 656 w 102"/>
                <a:gd name="T7" fmla="*/ 20 h 130"/>
                <a:gd name="T8" fmla="*/ 861 w 102"/>
                <a:gd name="T9" fmla="*/ 379 h 130"/>
                <a:gd name="T10" fmla="*/ 877 w 102"/>
                <a:gd name="T11" fmla="*/ 379 h 130"/>
                <a:gd name="T12" fmla="*/ 877 w 102"/>
                <a:gd name="T13" fmla="*/ 371 h 130"/>
                <a:gd name="T14" fmla="*/ 533 w 102"/>
                <a:gd name="T15" fmla="*/ 379 h 130"/>
                <a:gd name="T16" fmla="*/ 647 w 102"/>
                <a:gd name="T17" fmla="*/ 379 h 130"/>
                <a:gd name="T18" fmla="*/ 764 w 102"/>
                <a:gd name="T19" fmla="*/ 371 h 130"/>
                <a:gd name="T20" fmla="*/ 869 w 102"/>
                <a:gd name="T21" fmla="*/ 371 h 130"/>
                <a:gd name="T22" fmla="*/ 877 w 102"/>
                <a:gd name="T23" fmla="*/ 371 h 130"/>
                <a:gd name="T24" fmla="*/ 877 w 102"/>
                <a:gd name="T25" fmla="*/ 360 h 130"/>
                <a:gd name="T26" fmla="*/ 877 w 102"/>
                <a:gd name="T27" fmla="*/ 346 h 130"/>
                <a:gd name="T28" fmla="*/ 869 w 102"/>
                <a:gd name="T29" fmla="*/ 335 h 130"/>
                <a:gd name="T30" fmla="*/ 861 w 102"/>
                <a:gd name="T31" fmla="*/ 346 h 130"/>
                <a:gd name="T32" fmla="*/ 861 w 102"/>
                <a:gd name="T33" fmla="*/ 371 h 130"/>
                <a:gd name="T34" fmla="*/ 869 w 102"/>
                <a:gd name="T35" fmla="*/ 360 h 130"/>
                <a:gd name="T36" fmla="*/ 869 w 102"/>
                <a:gd name="T37" fmla="*/ 346 h 130"/>
                <a:gd name="T38" fmla="*/ 764 w 102"/>
                <a:gd name="T39" fmla="*/ 346 h 130"/>
                <a:gd name="T40" fmla="*/ 647 w 102"/>
                <a:gd name="T41" fmla="*/ 360 h 130"/>
                <a:gd name="T42" fmla="*/ 533 w 102"/>
                <a:gd name="T43" fmla="*/ 360 h 130"/>
                <a:gd name="T44" fmla="*/ 525 w 102"/>
                <a:gd name="T45" fmla="*/ 371 h 130"/>
                <a:gd name="T46" fmla="*/ 533 w 102"/>
                <a:gd name="T47" fmla="*/ 379 h 130"/>
                <a:gd name="T48" fmla="*/ 0 w 102"/>
                <a:gd name="T49" fmla="*/ 504 h 130"/>
                <a:gd name="T50" fmla="*/ 0 w 102"/>
                <a:gd name="T51" fmla="*/ 504 h 130"/>
                <a:gd name="T52" fmla="*/ 8 w 102"/>
                <a:gd name="T53" fmla="*/ 581 h 130"/>
                <a:gd name="T54" fmla="*/ 8 w 102"/>
                <a:gd name="T55" fmla="*/ 645 h 130"/>
                <a:gd name="T56" fmla="*/ 8 w 102"/>
                <a:gd name="T57" fmla="*/ 717 h 130"/>
                <a:gd name="T58" fmla="*/ 41 w 102"/>
                <a:gd name="T59" fmla="*/ 1044 h 130"/>
                <a:gd name="T60" fmla="*/ 51 w 102"/>
                <a:gd name="T61" fmla="*/ 1033 h 130"/>
                <a:gd name="T62" fmla="*/ 41 w 102"/>
                <a:gd name="T63" fmla="*/ 1033 h 130"/>
                <a:gd name="T64" fmla="*/ 41 w 102"/>
                <a:gd name="T65" fmla="*/ 1044 h 130"/>
                <a:gd name="T66" fmla="*/ 41 w 102"/>
                <a:gd name="T67" fmla="*/ 1044 h 130"/>
                <a:gd name="T68" fmla="*/ 113 w 102"/>
                <a:gd name="T69" fmla="*/ 1182 h 130"/>
                <a:gd name="T70" fmla="*/ 121 w 102"/>
                <a:gd name="T71" fmla="*/ 1234 h 130"/>
                <a:gd name="T72" fmla="*/ 113 w 102"/>
                <a:gd name="T73" fmla="*/ 1359 h 130"/>
                <a:gd name="T74" fmla="*/ 121 w 102"/>
                <a:gd name="T75" fmla="*/ 1370 h 130"/>
                <a:gd name="T76" fmla="*/ 131 w 102"/>
                <a:gd name="T77" fmla="*/ 1359 h 130"/>
                <a:gd name="T78" fmla="*/ 139 w 102"/>
                <a:gd name="T79" fmla="*/ 1234 h 130"/>
                <a:gd name="T80" fmla="*/ 131 w 102"/>
                <a:gd name="T81" fmla="*/ 1169 h 130"/>
                <a:gd name="T82" fmla="*/ 51 w 102"/>
                <a:gd name="T83" fmla="*/ 1033 h 130"/>
                <a:gd name="T84" fmla="*/ 51 w 102"/>
                <a:gd name="T85" fmla="*/ 1044 h 130"/>
                <a:gd name="T86" fmla="*/ 59 w 102"/>
                <a:gd name="T87" fmla="*/ 1033 h 130"/>
                <a:gd name="T88" fmla="*/ 59 w 102"/>
                <a:gd name="T89" fmla="*/ 1033 h 130"/>
                <a:gd name="T90" fmla="*/ 59 w 102"/>
                <a:gd name="T91" fmla="*/ 1033 h 130"/>
                <a:gd name="T92" fmla="*/ 25 w 102"/>
                <a:gd name="T93" fmla="*/ 717 h 130"/>
                <a:gd name="T94" fmla="*/ 25 w 102"/>
                <a:gd name="T95" fmla="*/ 645 h 130"/>
                <a:gd name="T96" fmla="*/ 25 w 102"/>
                <a:gd name="T97" fmla="*/ 568 h 130"/>
                <a:gd name="T98" fmla="*/ 16 w 102"/>
                <a:gd name="T99" fmla="*/ 504 h 130"/>
                <a:gd name="T100" fmla="*/ 16 w 102"/>
                <a:gd name="T101" fmla="*/ 504 h 130"/>
                <a:gd name="T102" fmla="*/ 8 w 102"/>
                <a:gd name="T103" fmla="*/ 495 h 130"/>
                <a:gd name="T104" fmla="*/ 0 w 102"/>
                <a:gd name="T105" fmla="*/ 504 h 130"/>
                <a:gd name="T106" fmla="*/ 0 w 102"/>
                <a:gd name="T107" fmla="*/ 504 h 13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02" h="130">
                  <a:moveTo>
                    <a:pt x="102" y="35"/>
                  </a:moveTo>
                  <a:cubicBezTo>
                    <a:pt x="98" y="21"/>
                    <a:pt x="90" y="7"/>
                    <a:pt x="77" y="0"/>
                  </a:cubicBezTo>
                  <a:cubicBezTo>
                    <a:pt x="77" y="0"/>
                    <a:pt x="76" y="0"/>
                    <a:pt x="76" y="1"/>
                  </a:cubicBezTo>
                  <a:cubicBezTo>
                    <a:pt x="76" y="1"/>
                    <a:pt x="76" y="2"/>
                    <a:pt x="76" y="2"/>
                  </a:cubicBezTo>
                  <a:cubicBezTo>
                    <a:pt x="89" y="8"/>
                    <a:pt x="96" y="21"/>
                    <a:pt x="100" y="36"/>
                  </a:cubicBezTo>
                  <a:cubicBezTo>
                    <a:pt x="100" y="36"/>
                    <a:pt x="101" y="36"/>
                    <a:pt x="102" y="36"/>
                  </a:cubicBezTo>
                  <a:cubicBezTo>
                    <a:pt x="102" y="36"/>
                    <a:pt x="102" y="36"/>
                    <a:pt x="102" y="35"/>
                  </a:cubicBezTo>
                  <a:moveTo>
                    <a:pt x="62" y="36"/>
                  </a:moveTo>
                  <a:cubicBezTo>
                    <a:pt x="66" y="36"/>
                    <a:pt x="70" y="36"/>
                    <a:pt x="75" y="36"/>
                  </a:cubicBezTo>
                  <a:cubicBezTo>
                    <a:pt x="80" y="35"/>
                    <a:pt x="84" y="35"/>
                    <a:pt x="89" y="35"/>
                  </a:cubicBezTo>
                  <a:cubicBezTo>
                    <a:pt x="93" y="35"/>
                    <a:pt x="97" y="35"/>
                    <a:pt x="101" y="35"/>
                  </a:cubicBezTo>
                  <a:cubicBezTo>
                    <a:pt x="102" y="35"/>
                    <a:pt x="102" y="35"/>
                    <a:pt x="102" y="35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102" y="34"/>
                    <a:pt x="102" y="33"/>
                    <a:pt x="102" y="33"/>
                  </a:cubicBezTo>
                  <a:cubicBezTo>
                    <a:pt x="102" y="32"/>
                    <a:pt x="101" y="32"/>
                    <a:pt x="101" y="32"/>
                  </a:cubicBezTo>
                  <a:cubicBezTo>
                    <a:pt x="100" y="32"/>
                    <a:pt x="100" y="33"/>
                    <a:pt x="100" y="33"/>
                  </a:cubicBezTo>
                  <a:cubicBezTo>
                    <a:pt x="100" y="34"/>
                    <a:pt x="100" y="34"/>
                    <a:pt x="100" y="35"/>
                  </a:cubicBezTo>
                  <a:cubicBezTo>
                    <a:pt x="101" y="34"/>
                    <a:pt x="101" y="34"/>
                    <a:pt x="101" y="34"/>
                  </a:cubicBezTo>
                  <a:cubicBezTo>
                    <a:pt x="101" y="33"/>
                    <a:pt x="101" y="33"/>
                    <a:pt x="101" y="33"/>
                  </a:cubicBezTo>
                  <a:cubicBezTo>
                    <a:pt x="97" y="33"/>
                    <a:pt x="93" y="33"/>
                    <a:pt x="89" y="33"/>
                  </a:cubicBezTo>
                  <a:cubicBezTo>
                    <a:pt x="84" y="33"/>
                    <a:pt x="80" y="33"/>
                    <a:pt x="75" y="34"/>
                  </a:cubicBezTo>
                  <a:cubicBezTo>
                    <a:pt x="70" y="34"/>
                    <a:pt x="66" y="34"/>
                    <a:pt x="62" y="34"/>
                  </a:cubicBezTo>
                  <a:cubicBezTo>
                    <a:pt x="62" y="34"/>
                    <a:pt x="61" y="35"/>
                    <a:pt x="61" y="35"/>
                  </a:cubicBezTo>
                  <a:cubicBezTo>
                    <a:pt x="61" y="36"/>
                    <a:pt x="62" y="36"/>
                    <a:pt x="62" y="36"/>
                  </a:cubicBezTo>
                  <a:moveTo>
                    <a:pt x="0" y="48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1" y="52"/>
                    <a:pt x="1" y="55"/>
                  </a:cubicBezTo>
                  <a:cubicBezTo>
                    <a:pt x="1" y="57"/>
                    <a:pt x="1" y="59"/>
                    <a:pt x="1" y="61"/>
                  </a:cubicBezTo>
                  <a:cubicBezTo>
                    <a:pt x="1" y="63"/>
                    <a:pt x="1" y="65"/>
                    <a:pt x="1" y="68"/>
                  </a:cubicBezTo>
                  <a:cubicBezTo>
                    <a:pt x="1" y="76"/>
                    <a:pt x="2" y="87"/>
                    <a:pt x="5" y="99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5" y="98"/>
                    <a:pt x="5" y="98"/>
                    <a:pt x="5" y="98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7" y="103"/>
                    <a:pt x="9" y="107"/>
                    <a:pt x="13" y="112"/>
                  </a:cubicBezTo>
                  <a:cubicBezTo>
                    <a:pt x="14" y="113"/>
                    <a:pt x="14" y="115"/>
                    <a:pt x="14" y="117"/>
                  </a:cubicBezTo>
                  <a:cubicBezTo>
                    <a:pt x="14" y="121"/>
                    <a:pt x="14" y="125"/>
                    <a:pt x="13" y="129"/>
                  </a:cubicBezTo>
                  <a:cubicBezTo>
                    <a:pt x="13" y="130"/>
                    <a:pt x="13" y="130"/>
                    <a:pt x="14" y="130"/>
                  </a:cubicBezTo>
                  <a:cubicBezTo>
                    <a:pt x="15" y="130"/>
                    <a:pt x="15" y="130"/>
                    <a:pt x="15" y="129"/>
                  </a:cubicBezTo>
                  <a:cubicBezTo>
                    <a:pt x="16" y="126"/>
                    <a:pt x="16" y="121"/>
                    <a:pt x="16" y="117"/>
                  </a:cubicBezTo>
                  <a:cubicBezTo>
                    <a:pt x="16" y="114"/>
                    <a:pt x="16" y="112"/>
                    <a:pt x="15" y="111"/>
                  </a:cubicBezTo>
                  <a:cubicBezTo>
                    <a:pt x="11" y="106"/>
                    <a:pt x="9" y="102"/>
                    <a:pt x="6" y="98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4" y="86"/>
                    <a:pt x="3" y="76"/>
                    <a:pt x="3" y="68"/>
                  </a:cubicBezTo>
                  <a:cubicBezTo>
                    <a:pt x="3" y="65"/>
                    <a:pt x="3" y="63"/>
                    <a:pt x="3" y="61"/>
                  </a:cubicBezTo>
                  <a:cubicBezTo>
                    <a:pt x="3" y="59"/>
                    <a:pt x="3" y="57"/>
                    <a:pt x="3" y="54"/>
                  </a:cubicBezTo>
                  <a:cubicBezTo>
                    <a:pt x="3" y="52"/>
                    <a:pt x="2" y="50"/>
                    <a:pt x="2" y="48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7"/>
                    <a:pt x="2" y="47"/>
                    <a:pt x="1" y="47"/>
                  </a:cubicBezTo>
                  <a:cubicBezTo>
                    <a:pt x="1" y="47"/>
                    <a:pt x="0" y="47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7" name="Freeform 1368">
              <a:extLst>
                <a:ext uri="{FF2B5EF4-FFF2-40B4-BE49-F238E27FC236}">
                  <a16:creationId xmlns:a16="http://schemas.microsoft.com/office/drawing/2014/main" id="{2C9C0F65-5638-4E8E-A861-5706B8E68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727"/>
              <a:ext cx="169" cy="16"/>
            </a:xfrm>
            <a:custGeom>
              <a:avLst/>
              <a:gdLst>
                <a:gd name="T0" fmla="*/ 701 w 82"/>
                <a:gd name="T1" fmla="*/ 25 h 7"/>
                <a:gd name="T2" fmla="*/ 412 w 82"/>
                <a:gd name="T3" fmla="*/ 25 h 7"/>
                <a:gd name="T4" fmla="*/ 247 w 82"/>
                <a:gd name="T5" fmla="*/ 25 h 7"/>
                <a:gd name="T6" fmla="*/ 132 w 82"/>
                <a:gd name="T7" fmla="*/ 37 h 7"/>
                <a:gd name="T8" fmla="*/ 132 w 82"/>
                <a:gd name="T9" fmla="*/ 37 h 7"/>
                <a:gd name="T10" fmla="*/ 115 w 82"/>
                <a:gd name="T11" fmla="*/ 37 h 7"/>
                <a:gd name="T12" fmla="*/ 115 w 82"/>
                <a:gd name="T13" fmla="*/ 48 h 7"/>
                <a:gd name="T14" fmla="*/ 124 w 82"/>
                <a:gd name="T15" fmla="*/ 57 h 7"/>
                <a:gd name="T16" fmla="*/ 140 w 82"/>
                <a:gd name="T17" fmla="*/ 57 h 7"/>
                <a:gd name="T18" fmla="*/ 140 w 82"/>
                <a:gd name="T19" fmla="*/ 48 h 7"/>
                <a:gd name="T20" fmla="*/ 124 w 82"/>
                <a:gd name="T21" fmla="*/ 37 h 7"/>
                <a:gd name="T22" fmla="*/ 25 w 82"/>
                <a:gd name="T23" fmla="*/ 11 h 7"/>
                <a:gd name="T24" fmla="*/ 16 w 82"/>
                <a:gd name="T25" fmla="*/ 37 h 7"/>
                <a:gd name="T26" fmla="*/ 25 w 82"/>
                <a:gd name="T27" fmla="*/ 11 h 7"/>
                <a:gd name="T28" fmla="*/ 25 w 82"/>
                <a:gd name="T29" fmla="*/ 11 h 7"/>
                <a:gd name="T30" fmla="*/ 0 w 82"/>
                <a:gd name="T31" fmla="*/ 11 h 7"/>
                <a:gd name="T32" fmla="*/ 8 w 82"/>
                <a:gd name="T33" fmla="*/ 48 h 7"/>
                <a:gd name="T34" fmla="*/ 8 w 82"/>
                <a:gd name="T35" fmla="*/ 48 h 7"/>
                <a:gd name="T36" fmla="*/ 16 w 82"/>
                <a:gd name="T37" fmla="*/ 48 h 7"/>
                <a:gd name="T38" fmla="*/ 124 w 82"/>
                <a:gd name="T39" fmla="*/ 85 h 7"/>
                <a:gd name="T40" fmla="*/ 124 w 82"/>
                <a:gd name="T41" fmla="*/ 57 h 7"/>
                <a:gd name="T42" fmla="*/ 107 w 82"/>
                <a:gd name="T43" fmla="*/ 73 h 7"/>
                <a:gd name="T44" fmla="*/ 115 w 82"/>
                <a:gd name="T45" fmla="*/ 73 h 7"/>
                <a:gd name="T46" fmla="*/ 124 w 82"/>
                <a:gd name="T47" fmla="*/ 85 h 7"/>
                <a:gd name="T48" fmla="*/ 140 w 82"/>
                <a:gd name="T49" fmla="*/ 85 h 7"/>
                <a:gd name="T50" fmla="*/ 140 w 82"/>
                <a:gd name="T51" fmla="*/ 85 h 7"/>
                <a:gd name="T52" fmla="*/ 132 w 82"/>
                <a:gd name="T53" fmla="*/ 57 h 7"/>
                <a:gd name="T54" fmla="*/ 132 w 82"/>
                <a:gd name="T55" fmla="*/ 85 h 7"/>
                <a:gd name="T56" fmla="*/ 132 w 82"/>
                <a:gd name="T57" fmla="*/ 85 h 7"/>
                <a:gd name="T58" fmla="*/ 256 w 82"/>
                <a:gd name="T59" fmla="*/ 73 h 7"/>
                <a:gd name="T60" fmla="*/ 412 w 82"/>
                <a:gd name="T61" fmla="*/ 73 h 7"/>
                <a:gd name="T62" fmla="*/ 701 w 82"/>
                <a:gd name="T63" fmla="*/ 73 h 7"/>
                <a:gd name="T64" fmla="*/ 717 w 82"/>
                <a:gd name="T65" fmla="*/ 48 h 7"/>
                <a:gd name="T66" fmla="*/ 701 w 82"/>
                <a:gd name="T67" fmla="*/ 25 h 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2" h="7">
                  <a:moveTo>
                    <a:pt x="80" y="2"/>
                  </a:moveTo>
                  <a:cubicBezTo>
                    <a:pt x="71" y="2"/>
                    <a:pt x="59" y="2"/>
                    <a:pt x="47" y="2"/>
                  </a:cubicBezTo>
                  <a:cubicBezTo>
                    <a:pt x="41" y="2"/>
                    <a:pt x="34" y="2"/>
                    <a:pt x="28" y="2"/>
                  </a:cubicBezTo>
                  <a:cubicBezTo>
                    <a:pt x="23" y="3"/>
                    <a:pt x="19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4" y="3"/>
                    <a:pt x="14" y="3"/>
                    <a:pt x="13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5" y="3"/>
                    <a:pt x="14" y="3"/>
                  </a:cubicBezTo>
                  <a:cubicBezTo>
                    <a:pt x="10" y="3"/>
                    <a:pt x="5" y="2"/>
                    <a:pt x="3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6"/>
                    <a:pt x="9" y="7"/>
                    <a:pt x="14" y="7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4" y="7"/>
                  </a:cubicBezTo>
                  <a:cubicBezTo>
                    <a:pt x="15" y="7"/>
                    <a:pt x="15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9" y="7"/>
                    <a:pt x="23" y="7"/>
                    <a:pt x="29" y="6"/>
                  </a:cubicBezTo>
                  <a:cubicBezTo>
                    <a:pt x="34" y="6"/>
                    <a:pt x="41" y="6"/>
                    <a:pt x="47" y="6"/>
                  </a:cubicBezTo>
                  <a:cubicBezTo>
                    <a:pt x="59" y="6"/>
                    <a:pt x="71" y="6"/>
                    <a:pt x="80" y="6"/>
                  </a:cubicBezTo>
                  <a:cubicBezTo>
                    <a:pt x="82" y="6"/>
                    <a:pt x="82" y="5"/>
                    <a:pt x="82" y="4"/>
                  </a:cubicBezTo>
                  <a:cubicBezTo>
                    <a:pt x="82" y="3"/>
                    <a:pt x="82" y="2"/>
                    <a:pt x="8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8" name="Freeform 1369">
              <a:extLst>
                <a:ext uri="{FF2B5EF4-FFF2-40B4-BE49-F238E27FC236}">
                  <a16:creationId xmlns:a16="http://schemas.microsoft.com/office/drawing/2014/main" id="{3CA9C960-E83F-442F-8D12-FF48CEA7C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1760"/>
              <a:ext cx="36" cy="13"/>
            </a:xfrm>
            <a:custGeom>
              <a:avLst/>
              <a:gdLst>
                <a:gd name="T0" fmla="*/ 8 w 18"/>
                <a:gd name="T1" fmla="*/ 61 h 6"/>
                <a:gd name="T2" fmla="*/ 16 w 18"/>
                <a:gd name="T3" fmla="*/ 61 h 6"/>
                <a:gd name="T4" fmla="*/ 136 w 18"/>
                <a:gd name="T5" fmla="*/ 43 h 6"/>
                <a:gd name="T6" fmla="*/ 144 w 18"/>
                <a:gd name="T7" fmla="*/ 43 h 6"/>
                <a:gd name="T8" fmla="*/ 144 w 18"/>
                <a:gd name="T9" fmla="*/ 0 h 6"/>
                <a:gd name="T10" fmla="*/ 136 w 18"/>
                <a:gd name="T11" fmla="*/ 0 h 6"/>
                <a:gd name="T12" fmla="*/ 0 w 18"/>
                <a:gd name="T13" fmla="*/ 20 h 6"/>
                <a:gd name="T14" fmla="*/ 8 w 18"/>
                <a:gd name="T15" fmla="*/ 61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6">
                  <a:moveTo>
                    <a:pt x="1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10" y="4"/>
                    <a:pt x="17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8" y="0"/>
                    <a:pt x="0" y="2"/>
                    <a:pt x="0" y="2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9" name="Freeform 1370">
              <a:extLst>
                <a:ext uri="{FF2B5EF4-FFF2-40B4-BE49-F238E27FC236}">
                  <a16:creationId xmlns:a16="http://schemas.microsoft.com/office/drawing/2014/main" id="{93B2A74E-8316-41F8-B5E6-D7F89E0D7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1802"/>
              <a:ext cx="6" cy="19"/>
            </a:xfrm>
            <a:custGeom>
              <a:avLst/>
              <a:gdLst>
                <a:gd name="T0" fmla="*/ 16 w 3"/>
                <a:gd name="T1" fmla="*/ 84 h 9"/>
                <a:gd name="T2" fmla="*/ 16 w 3"/>
                <a:gd name="T3" fmla="*/ 84 h 9"/>
                <a:gd name="T4" fmla="*/ 8 w 3"/>
                <a:gd name="T5" fmla="*/ 8 h 9"/>
                <a:gd name="T6" fmla="*/ 0 w 3"/>
                <a:gd name="T7" fmla="*/ 8 h 9"/>
                <a:gd name="T8" fmla="*/ 16 w 3"/>
                <a:gd name="T9" fmla="*/ 8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9"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3" y="4"/>
                    <a:pt x="2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5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0" name="Freeform 1371">
              <a:extLst>
                <a:ext uri="{FF2B5EF4-FFF2-40B4-BE49-F238E27FC236}">
                  <a16:creationId xmlns:a16="http://schemas.microsoft.com/office/drawing/2014/main" id="{B36CE188-DDC1-4EFD-A707-A95CF9D70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727"/>
              <a:ext cx="23" cy="7"/>
            </a:xfrm>
            <a:custGeom>
              <a:avLst/>
              <a:gdLst>
                <a:gd name="T0" fmla="*/ 0 w 11"/>
                <a:gd name="T1" fmla="*/ 28 h 3"/>
                <a:gd name="T2" fmla="*/ 100 w 11"/>
                <a:gd name="T3" fmla="*/ 37 h 3"/>
                <a:gd name="T4" fmla="*/ 100 w 11"/>
                <a:gd name="T5" fmla="*/ 37 h 3"/>
                <a:gd name="T6" fmla="*/ 92 w 11"/>
                <a:gd name="T7" fmla="*/ 28 h 3"/>
                <a:gd name="T8" fmla="*/ 0 w 11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3" y="3"/>
                    <a:pt x="6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0" y="2"/>
                  </a:cubicBezTo>
                  <a:cubicBezTo>
                    <a:pt x="8" y="0"/>
                    <a:pt x="4" y="0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1" name="Freeform 1372">
              <a:extLst>
                <a:ext uri="{FF2B5EF4-FFF2-40B4-BE49-F238E27FC236}">
                  <a16:creationId xmlns:a16="http://schemas.microsoft.com/office/drawing/2014/main" id="{B3C06B31-5F35-49A4-BE42-B6B586B7B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609"/>
              <a:ext cx="28" cy="44"/>
            </a:xfrm>
            <a:custGeom>
              <a:avLst/>
              <a:gdLst>
                <a:gd name="T0" fmla="*/ 80 w 14"/>
                <a:gd name="T1" fmla="*/ 20 h 20"/>
                <a:gd name="T2" fmla="*/ 72 w 14"/>
                <a:gd name="T3" fmla="*/ 64 h 20"/>
                <a:gd name="T4" fmla="*/ 64 w 14"/>
                <a:gd name="T5" fmla="*/ 141 h 20"/>
                <a:gd name="T6" fmla="*/ 48 w 14"/>
                <a:gd name="T7" fmla="*/ 161 h 20"/>
                <a:gd name="T8" fmla="*/ 32 w 14"/>
                <a:gd name="T9" fmla="*/ 169 h 20"/>
                <a:gd name="T10" fmla="*/ 40 w 14"/>
                <a:gd name="T11" fmla="*/ 194 h 20"/>
                <a:gd name="T12" fmla="*/ 40 w 14"/>
                <a:gd name="T13" fmla="*/ 169 h 20"/>
                <a:gd name="T14" fmla="*/ 32 w 14"/>
                <a:gd name="T15" fmla="*/ 169 h 20"/>
                <a:gd name="T16" fmla="*/ 8 w 14"/>
                <a:gd name="T17" fmla="*/ 169 h 20"/>
                <a:gd name="T18" fmla="*/ 8 w 14"/>
                <a:gd name="T19" fmla="*/ 194 h 20"/>
                <a:gd name="T20" fmla="*/ 32 w 14"/>
                <a:gd name="T21" fmla="*/ 213 h 20"/>
                <a:gd name="T22" fmla="*/ 40 w 14"/>
                <a:gd name="T23" fmla="*/ 213 h 20"/>
                <a:gd name="T24" fmla="*/ 80 w 14"/>
                <a:gd name="T25" fmla="*/ 178 h 20"/>
                <a:gd name="T26" fmla="*/ 104 w 14"/>
                <a:gd name="T27" fmla="*/ 97 h 20"/>
                <a:gd name="T28" fmla="*/ 112 w 14"/>
                <a:gd name="T29" fmla="*/ 33 h 20"/>
                <a:gd name="T30" fmla="*/ 96 w 14"/>
                <a:gd name="T31" fmla="*/ 0 h 20"/>
                <a:gd name="T32" fmla="*/ 80 w 14"/>
                <a:gd name="T33" fmla="*/ 2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4" h="20">
                  <a:moveTo>
                    <a:pt x="10" y="2"/>
                  </a:moveTo>
                  <a:cubicBezTo>
                    <a:pt x="10" y="3"/>
                    <a:pt x="9" y="4"/>
                    <a:pt x="9" y="6"/>
                  </a:cubicBezTo>
                  <a:cubicBezTo>
                    <a:pt x="9" y="8"/>
                    <a:pt x="9" y="11"/>
                    <a:pt x="8" y="13"/>
                  </a:cubicBezTo>
                  <a:cubicBezTo>
                    <a:pt x="7" y="14"/>
                    <a:pt x="7" y="15"/>
                    <a:pt x="6" y="15"/>
                  </a:cubicBezTo>
                  <a:cubicBezTo>
                    <a:pt x="6" y="16"/>
                    <a:pt x="5" y="16"/>
                    <a:pt x="4" y="1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5"/>
                    <a:pt x="2" y="15"/>
                    <a:pt x="1" y="16"/>
                  </a:cubicBezTo>
                  <a:cubicBezTo>
                    <a:pt x="0" y="16"/>
                    <a:pt x="0" y="18"/>
                    <a:pt x="1" y="18"/>
                  </a:cubicBezTo>
                  <a:cubicBezTo>
                    <a:pt x="2" y="19"/>
                    <a:pt x="3" y="20"/>
                    <a:pt x="4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7" y="20"/>
                    <a:pt x="9" y="18"/>
                    <a:pt x="10" y="17"/>
                  </a:cubicBezTo>
                  <a:cubicBezTo>
                    <a:pt x="12" y="15"/>
                    <a:pt x="12" y="12"/>
                    <a:pt x="13" y="9"/>
                  </a:cubicBezTo>
                  <a:cubicBezTo>
                    <a:pt x="13" y="6"/>
                    <a:pt x="13" y="4"/>
                    <a:pt x="14" y="3"/>
                  </a:cubicBezTo>
                  <a:cubicBezTo>
                    <a:pt x="14" y="2"/>
                    <a:pt x="13" y="1"/>
                    <a:pt x="12" y="0"/>
                  </a:cubicBezTo>
                  <a:cubicBezTo>
                    <a:pt x="11" y="0"/>
                    <a:pt x="10" y="1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2" name="Freeform 1373">
              <a:extLst>
                <a:ext uri="{FF2B5EF4-FFF2-40B4-BE49-F238E27FC236}">
                  <a16:creationId xmlns:a16="http://schemas.microsoft.com/office/drawing/2014/main" id="{B7B7F084-3F6B-4B23-AC31-1D39EF787C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7" y="1625"/>
              <a:ext cx="61" cy="133"/>
            </a:xfrm>
            <a:custGeom>
              <a:avLst/>
              <a:gdLst>
                <a:gd name="T0" fmla="*/ 203 w 30"/>
                <a:gd name="T1" fmla="*/ 177 h 61"/>
                <a:gd name="T2" fmla="*/ 203 w 30"/>
                <a:gd name="T3" fmla="*/ 177 h 61"/>
                <a:gd name="T4" fmla="*/ 203 w 30"/>
                <a:gd name="T5" fmla="*/ 177 h 61"/>
                <a:gd name="T6" fmla="*/ 236 w 30"/>
                <a:gd name="T7" fmla="*/ 0 h 61"/>
                <a:gd name="T8" fmla="*/ 220 w 30"/>
                <a:gd name="T9" fmla="*/ 20 h 61"/>
                <a:gd name="T10" fmla="*/ 211 w 30"/>
                <a:gd name="T11" fmla="*/ 105 h 61"/>
                <a:gd name="T12" fmla="*/ 203 w 30"/>
                <a:gd name="T13" fmla="*/ 177 h 61"/>
                <a:gd name="T14" fmla="*/ 203 w 30"/>
                <a:gd name="T15" fmla="*/ 177 h 61"/>
                <a:gd name="T16" fmla="*/ 195 w 30"/>
                <a:gd name="T17" fmla="*/ 185 h 61"/>
                <a:gd name="T18" fmla="*/ 195 w 30"/>
                <a:gd name="T19" fmla="*/ 194 h 61"/>
                <a:gd name="T20" fmla="*/ 187 w 30"/>
                <a:gd name="T21" fmla="*/ 194 h 61"/>
                <a:gd name="T22" fmla="*/ 33 w 30"/>
                <a:gd name="T23" fmla="*/ 438 h 61"/>
                <a:gd name="T24" fmla="*/ 0 w 30"/>
                <a:gd name="T25" fmla="*/ 528 h 61"/>
                <a:gd name="T26" fmla="*/ 0 w 30"/>
                <a:gd name="T27" fmla="*/ 632 h 61"/>
                <a:gd name="T28" fmla="*/ 0 w 30"/>
                <a:gd name="T29" fmla="*/ 632 h 61"/>
                <a:gd name="T30" fmla="*/ 195 w 30"/>
                <a:gd name="T31" fmla="*/ 194 h 61"/>
                <a:gd name="T32" fmla="*/ 211 w 30"/>
                <a:gd name="T33" fmla="*/ 166 h 61"/>
                <a:gd name="T34" fmla="*/ 228 w 30"/>
                <a:gd name="T35" fmla="*/ 44 h 61"/>
                <a:gd name="T36" fmla="*/ 228 w 30"/>
                <a:gd name="T37" fmla="*/ 9 h 61"/>
                <a:gd name="T38" fmla="*/ 228 w 30"/>
                <a:gd name="T39" fmla="*/ 9 h 61"/>
                <a:gd name="T40" fmla="*/ 228 w 30"/>
                <a:gd name="T41" fmla="*/ 9 h 61"/>
                <a:gd name="T42" fmla="*/ 228 w 30"/>
                <a:gd name="T43" fmla="*/ 44 h 61"/>
                <a:gd name="T44" fmla="*/ 244 w 30"/>
                <a:gd name="T45" fmla="*/ 52 h 61"/>
                <a:gd name="T46" fmla="*/ 244 w 30"/>
                <a:gd name="T47" fmla="*/ 44 h 61"/>
                <a:gd name="T48" fmla="*/ 252 w 30"/>
                <a:gd name="T49" fmla="*/ 20 h 61"/>
                <a:gd name="T50" fmla="*/ 236 w 30"/>
                <a:gd name="T51" fmla="*/ 0 h 61"/>
                <a:gd name="T52" fmla="*/ 236 w 30"/>
                <a:gd name="T53" fmla="*/ 0 h 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0" h="61"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moveTo>
                    <a:pt x="28" y="0"/>
                  </a:moveTo>
                  <a:cubicBezTo>
                    <a:pt x="27" y="0"/>
                    <a:pt x="26" y="1"/>
                    <a:pt x="26" y="2"/>
                  </a:cubicBezTo>
                  <a:cubicBezTo>
                    <a:pt x="25" y="4"/>
                    <a:pt x="25" y="7"/>
                    <a:pt x="25" y="10"/>
                  </a:cubicBezTo>
                  <a:cubicBezTo>
                    <a:pt x="25" y="12"/>
                    <a:pt x="24" y="15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3" y="18"/>
                    <a:pt x="23" y="18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13" y="27"/>
                    <a:pt x="7" y="34"/>
                    <a:pt x="4" y="42"/>
                  </a:cubicBezTo>
                  <a:cubicBezTo>
                    <a:pt x="2" y="45"/>
                    <a:pt x="1" y="48"/>
                    <a:pt x="0" y="51"/>
                  </a:cubicBezTo>
                  <a:cubicBezTo>
                    <a:pt x="0" y="54"/>
                    <a:pt x="0" y="58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1" y="45"/>
                    <a:pt x="5" y="34"/>
                    <a:pt x="23" y="19"/>
                  </a:cubicBezTo>
                  <a:cubicBezTo>
                    <a:pt x="23" y="19"/>
                    <a:pt x="25" y="17"/>
                    <a:pt x="25" y="16"/>
                  </a:cubicBezTo>
                  <a:cubicBezTo>
                    <a:pt x="26" y="12"/>
                    <a:pt x="27" y="8"/>
                    <a:pt x="27" y="4"/>
                  </a:cubicBezTo>
                  <a:cubicBezTo>
                    <a:pt x="26" y="4"/>
                    <a:pt x="26" y="3"/>
                    <a:pt x="27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2"/>
                    <a:pt x="27" y="3"/>
                    <a:pt x="27" y="4"/>
                  </a:cubicBezTo>
                  <a:cubicBezTo>
                    <a:pt x="28" y="4"/>
                    <a:pt x="28" y="5"/>
                    <a:pt x="29" y="5"/>
                  </a:cubicBezTo>
                  <a:cubicBezTo>
                    <a:pt x="29" y="5"/>
                    <a:pt x="29" y="5"/>
                    <a:pt x="29" y="4"/>
                  </a:cubicBezTo>
                  <a:cubicBezTo>
                    <a:pt x="29" y="4"/>
                    <a:pt x="29" y="3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</a:path>
              </a:pathLst>
            </a:custGeom>
            <a:solidFill>
              <a:srgbClr val="FF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3" name="Freeform 1374">
              <a:extLst>
                <a:ext uri="{FF2B5EF4-FFF2-40B4-BE49-F238E27FC236}">
                  <a16:creationId xmlns:a16="http://schemas.microsoft.com/office/drawing/2014/main" id="{F741DA62-156F-4BB7-A6D1-2E441066F9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7" y="1627"/>
              <a:ext cx="59" cy="142"/>
            </a:xfrm>
            <a:custGeom>
              <a:avLst/>
              <a:gdLst>
                <a:gd name="T0" fmla="*/ 228 w 29"/>
                <a:gd name="T1" fmla="*/ 33 h 65"/>
                <a:gd name="T2" fmla="*/ 212 w 29"/>
                <a:gd name="T3" fmla="*/ 157 h 65"/>
                <a:gd name="T4" fmla="*/ 195 w 29"/>
                <a:gd name="T5" fmla="*/ 186 h 65"/>
                <a:gd name="T6" fmla="*/ 0 w 29"/>
                <a:gd name="T7" fmla="*/ 625 h 65"/>
                <a:gd name="T8" fmla="*/ 8 w 29"/>
                <a:gd name="T9" fmla="*/ 636 h 65"/>
                <a:gd name="T10" fmla="*/ 8 w 29"/>
                <a:gd name="T11" fmla="*/ 636 h 65"/>
                <a:gd name="T12" fmla="*/ 16 w 29"/>
                <a:gd name="T13" fmla="*/ 677 h 65"/>
                <a:gd name="T14" fmla="*/ 16 w 29"/>
                <a:gd name="T15" fmla="*/ 668 h 65"/>
                <a:gd name="T16" fmla="*/ 57 w 29"/>
                <a:gd name="T17" fmla="*/ 448 h 65"/>
                <a:gd name="T18" fmla="*/ 212 w 29"/>
                <a:gd name="T19" fmla="*/ 218 h 65"/>
                <a:gd name="T20" fmla="*/ 212 w 29"/>
                <a:gd name="T21" fmla="*/ 218 h 65"/>
                <a:gd name="T22" fmla="*/ 228 w 29"/>
                <a:gd name="T23" fmla="*/ 201 h 65"/>
                <a:gd name="T24" fmla="*/ 236 w 29"/>
                <a:gd name="T25" fmla="*/ 177 h 65"/>
                <a:gd name="T26" fmla="*/ 244 w 29"/>
                <a:gd name="T27" fmla="*/ 96 h 65"/>
                <a:gd name="T28" fmla="*/ 244 w 29"/>
                <a:gd name="T29" fmla="*/ 33 h 65"/>
                <a:gd name="T30" fmla="*/ 244 w 29"/>
                <a:gd name="T31" fmla="*/ 44 h 65"/>
                <a:gd name="T32" fmla="*/ 228 w 29"/>
                <a:gd name="T33" fmla="*/ 33 h 65"/>
                <a:gd name="T34" fmla="*/ 228 w 29"/>
                <a:gd name="T35" fmla="*/ 0 h 65"/>
                <a:gd name="T36" fmla="*/ 228 w 29"/>
                <a:gd name="T37" fmla="*/ 33 h 65"/>
                <a:gd name="T38" fmla="*/ 228 w 29"/>
                <a:gd name="T39" fmla="*/ 0 h 6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9" h="65">
                  <a:moveTo>
                    <a:pt x="27" y="3"/>
                  </a:moveTo>
                  <a:cubicBezTo>
                    <a:pt x="27" y="7"/>
                    <a:pt x="26" y="11"/>
                    <a:pt x="25" y="15"/>
                  </a:cubicBezTo>
                  <a:cubicBezTo>
                    <a:pt x="25" y="16"/>
                    <a:pt x="23" y="18"/>
                    <a:pt x="23" y="18"/>
                  </a:cubicBezTo>
                  <a:cubicBezTo>
                    <a:pt x="5" y="33"/>
                    <a:pt x="1" y="44"/>
                    <a:pt x="0" y="60"/>
                  </a:cubicBezTo>
                  <a:cubicBezTo>
                    <a:pt x="1" y="60"/>
                    <a:pt x="1" y="60"/>
                    <a:pt x="1" y="61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1" y="62"/>
                    <a:pt x="1" y="64"/>
                    <a:pt x="2" y="65"/>
                  </a:cubicBezTo>
                  <a:cubicBezTo>
                    <a:pt x="2" y="65"/>
                    <a:pt x="2" y="65"/>
                    <a:pt x="2" y="64"/>
                  </a:cubicBezTo>
                  <a:cubicBezTo>
                    <a:pt x="2" y="56"/>
                    <a:pt x="4" y="50"/>
                    <a:pt x="7" y="43"/>
                  </a:cubicBezTo>
                  <a:cubicBezTo>
                    <a:pt x="11" y="36"/>
                    <a:pt x="16" y="29"/>
                    <a:pt x="25" y="21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6" y="21"/>
                    <a:pt x="26" y="20"/>
                    <a:pt x="27" y="19"/>
                  </a:cubicBezTo>
                  <a:cubicBezTo>
                    <a:pt x="27" y="19"/>
                    <a:pt x="27" y="18"/>
                    <a:pt x="28" y="17"/>
                  </a:cubicBezTo>
                  <a:cubicBezTo>
                    <a:pt x="28" y="15"/>
                    <a:pt x="29" y="12"/>
                    <a:pt x="29" y="9"/>
                  </a:cubicBezTo>
                  <a:cubicBezTo>
                    <a:pt x="29" y="7"/>
                    <a:pt x="29" y="5"/>
                    <a:pt x="29" y="3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4"/>
                    <a:pt x="28" y="3"/>
                    <a:pt x="27" y="3"/>
                  </a:cubicBezTo>
                  <a:moveTo>
                    <a:pt x="27" y="0"/>
                  </a:moveTo>
                  <a:cubicBezTo>
                    <a:pt x="26" y="2"/>
                    <a:pt x="26" y="3"/>
                    <a:pt x="27" y="3"/>
                  </a:cubicBezTo>
                  <a:cubicBezTo>
                    <a:pt x="27" y="2"/>
                    <a:pt x="27" y="1"/>
                    <a:pt x="27" y="0"/>
                  </a:cubicBezTo>
                </a:path>
              </a:pathLst>
            </a:custGeom>
            <a:solidFill>
              <a:srgbClr val="FAA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4" name="Freeform 1375">
              <a:extLst>
                <a:ext uri="{FF2B5EF4-FFF2-40B4-BE49-F238E27FC236}">
                  <a16:creationId xmlns:a16="http://schemas.microsoft.com/office/drawing/2014/main" id="{BA9C5CCC-4AF8-4F1E-83AB-1864291231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3" y="1736"/>
              <a:ext cx="4" cy="35"/>
            </a:xfrm>
            <a:custGeom>
              <a:avLst/>
              <a:gdLst>
                <a:gd name="T0" fmla="*/ 16 w 2"/>
                <a:gd name="T1" fmla="*/ 158 h 16"/>
                <a:gd name="T2" fmla="*/ 16 w 2"/>
                <a:gd name="T3" fmla="*/ 168 h 16"/>
                <a:gd name="T4" fmla="*/ 16 w 2"/>
                <a:gd name="T5" fmla="*/ 168 h 16"/>
                <a:gd name="T6" fmla="*/ 16 w 2"/>
                <a:gd name="T7" fmla="*/ 158 h 16"/>
                <a:gd name="T8" fmla="*/ 16 w 2"/>
                <a:gd name="T9" fmla="*/ 0 h 16"/>
                <a:gd name="T10" fmla="*/ 0 w 2"/>
                <a:gd name="T11" fmla="*/ 96 h 16"/>
                <a:gd name="T12" fmla="*/ 8 w 2"/>
                <a:gd name="T13" fmla="*/ 125 h 16"/>
                <a:gd name="T14" fmla="*/ 8 w 2"/>
                <a:gd name="T15" fmla="*/ 133 h 16"/>
                <a:gd name="T16" fmla="*/ 8 w 2"/>
                <a:gd name="T17" fmla="*/ 116 h 16"/>
                <a:gd name="T18" fmla="*/ 8 w 2"/>
                <a:gd name="T19" fmla="*/ 116 h 16"/>
                <a:gd name="T20" fmla="*/ 8 w 2"/>
                <a:gd name="T21" fmla="*/ 116 h 16"/>
                <a:gd name="T22" fmla="*/ 16 w 2"/>
                <a:gd name="T23" fmla="*/ 105 h 16"/>
                <a:gd name="T24" fmla="*/ 16 w 2"/>
                <a:gd name="T25" fmla="*/ 105 h 16"/>
                <a:gd name="T26" fmla="*/ 16 w 2"/>
                <a:gd name="T27" fmla="*/ 105 h 16"/>
                <a:gd name="T28" fmla="*/ 16 w 2"/>
                <a:gd name="T29" fmla="*/ 0 h 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" h="16">
                  <a:moveTo>
                    <a:pt x="2" y="15"/>
                  </a:moveTo>
                  <a:cubicBezTo>
                    <a:pt x="2" y="15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5"/>
                    <a:pt x="2" y="15"/>
                  </a:cubicBezTo>
                  <a:moveTo>
                    <a:pt x="2" y="0"/>
                  </a:moveTo>
                  <a:cubicBezTo>
                    <a:pt x="1" y="3"/>
                    <a:pt x="1" y="6"/>
                    <a:pt x="0" y="9"/>
                  </a:cubicBezTo>
                  <a:cubicBezTo>
                    <a:pt x="1" y="10"/>
                    <a:pt x="1" y="11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2"/>
                    <a:pt x="1" y="12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7"/>
                    <a:pt x="2" y="3"/>
                    <a:pt x="2" y="0"/>
                  </a:cubicBezTo>
                </a:path>
              </a:pathLst>
            </a:custGeom>
            <a:solidFill>
              <a:srgbClr val="D6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5" name="Freeform 1376">
              <a:extLst>
                <a:ext uri="{FF2B5EF4-FFF2-40B4-BE49-F238E27FC236}">
                  <a16:creationId xmlns:a16="http://schemas.microsoft.com/office/drawing/2014/main" id="{7C4200A1-555E-495F-A5C2-0E69FDFF2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" y="1756"/>
              <a:ext cx="4" cy="15"/>
            </a:xfrm>
            <a:custGeom>
              <a:avLst/>
              <a:gdLst>
                <a:gd name="T0" fmla="*/ 0 w 2"/>
                <a:gd name="T1" fmla="*/ 0 h 7"/>
                <a:gd name="T2" fmla="*/ 0 w 2"/>
                <a:gd name="T3" fmla="*/ 51 h 7"/>
                <a:gd name="T4" fmla="*/ 16 w 2"/>
                <a:gd name="T5" fmla="*/ 69 h 7"/>
                <a:gd name="T6" fmla="*/ 16 w 2"/>
                <a:gd name="T7" fmla="*/ 60 h 7"/>
                <a:gd name="T8" fmla="*/ 8 w 2"/>
                <a:gd name="T9" fmla="*/ 41 h 7"/>
                <a:gd name="T10" fmla="*/ 8 w 2"/>
                <a:gd name="T11" fmla="*/ 28 h 7"/>
                <a:gd name="T12" fmla="*/ 0 w 2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2" y="7"/>
                    <a:pt x="2" y="6"/>
                    <a:pt x="2" y="6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C7D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6" name="Freeform 1377">
              <a:extLst>
                <a:ext uri="{FF2B5EF4-FFF2-40B4-BE49-F238E27FC236}">
                  <a16:creationId xmlns:a16="http://schemas.microsoft.com/office/drawing/2014/main" id="{0F032B5A-1BCD-4436-BD33-B31DA35B8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758"/>
              <a:ext cx="6" cy="13"/>
            </a:xfrm>
            <a:custGeom>
              <a:avLst/>
              <a:gdLst>
                <a:gd name="T0" fmla="*/ 8 w 3"/>
                <a:gd name="T1" fmla="*/ 0 h 6"/>
                <a:gd name="T2" fmla="*/ 0 w 3"/>
                <a:gd name="T3" fmla="*/ 9 h 6"/>
                <a:gd name="T4" fmla="*/ 0 w 3"/>
                <a:gd name="T5" fmla="*/ 9 h 6"/>
                <a:gd name="T6" fmla="*/ 0 w 3"/>
                <a:gd name="T7" fmla="*/ 9 h 6"/>
                <a:gd name="T8" fmla="*/ 0 w 3"/>
                <a:gd name="T9" fmla="*/ 33 h 6"/>
                <a:gd name="T10" fmla="*/ 8 w 3"/>
                <a:gd name="T11" fmla="*/ 52 h 6"/>
                <a:gd name="T12" fmla="*/ 8 w 3"/>
                <a:gd name="T13" fmla="*/ 61 h 6"/>
                <a:gd name="T14" fmla="*/ 8 w 3"/>
                <a:gd name="T15" fmla="*/ 61 h 6"/>
                <a:gd name="T16" fmla="*/ 8 w 3"/>
                <a:gd name="T17" fmla="*/ 61 h 6"/>
                <a:gd name="T18" fmla="*/ 24 w 3"/>
                <a:gd name="T19" fmla="*/ 52 h 6"/>
                <a:gd name="T20" fmla="*/ 16 w 3"/>
                <a:gd name="T21" fmla="*/ 9 h 6"/>
                <a:gd name="T22" fmla="*/ 16 w 3"/>
                <a:gd name="T23" fmla="*/ 9 h 6"/>
                <a:gd name="T24" fmla="*/ 8 w 3"/>
                <a:gd name="T25" fmla="*/ 0 h 6"/>
                <a:gd name="T26" fmla="*/ 8 w 3"/>
                <a:gd name="T27" fmla="*/ 0 h 6"/>
                <a:gd name="T28" fmla="*/ 8 w 3"/>
                <a:gd name="T29" fmla="*/ 0 h 6"/>
                <a:gd name="T30" fmla="*/ 8 w 3"/>
                <a:gd name="T31" fmla="*/ 0 h 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3" y="5"/>
                  </a:cubicBezTo>
                  <a:cubicBezTo>
                    <a:pt x="2" y="4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4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7" name="Freeform 1378">
              <a:extLst>
                <a:ext uri="{FF2B5EF4-FFF2-40B4-BE49-F238E27FC236}">
                  <a16:creationId xmlns:a16="http://schemas.microsoft.com/office/drawing/2014/main" id="{7D5C5279-079A-4734-9AD7-B7569D6A0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1795"/>
              <a:ext cx="14" cy="31"/>
            </a:xfrm>
            <a:custGeom>
              <a:avLst/>
              <a:gdLst>
                <a:gd name="T0" fmla="*/ 8 w 7"/>
                <a:gd name="T1" fmla="*/ 35 h 14"/>
                <a:gd name="T2" fmla="*/ 8 w 7"/>
                <a:gd name="T3" fmla="*/ 53 h 14"/>
                <a:gd name="T4" fmla="*/ 16 w 7"/>
                <a:gd name="T5" fmla="*/ 97 h 14"/>
                <a:gd name="T6" fmla="*/ 24 w 7"/>
                <a:gd name="T7" fmla="*/ 117 h 14"/>
                <a:gd name="T8" fmla="*/ 24 w 7"/>
                <a:gd name="T9" fmla="*/ 142 h 14"/>
                <a:gd name="T10" fmla="*/ 48 w 7"/>
                <a:gd name="T11" fmla="*/ 142 h 14"/>
                <a:gd name="T12" fmla="*/ 56 w 7"/>
                <a:gd name="T13" fmla="*/ 117 h 14"/>
                <a:gd name="T14" fmla="*/ 56 w 7"/>
                <a:gd name="T15" fmla="*/ 117 h 14"/>
                <a:gd name="T16" fmla="*/ 48 w 7"/>
                <a:gd name="T17" fmla="*/ 64 h 14"/>
                <a:gd name="T18" fmla="*/ 40 w 7"/>
                <a:gd name="T19" fmla="*/ 35 h 14"/>
                <a:gd name="T20" fmla="*/ 32 w 7"/>
                <a:gd name="T21" fmla="*/ 9 h 14"/>
                <a:gd name="T22" fmla="*/ 16 w 7"/>
                <a:gd name="T23" fmla="*/ 0 h 14"/>
                <a:gd name="T24" fmla="*/ 8 w 7"/>
                <a:gd name="T25" fmla="*/ 35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14">
                  <a:moveTo>
                    <a:pt x="1" y="3"/>
                  </a:moveTo>
                  <a:cubicBezTo>
                    <a:pt x="1" y="3"/>
                    <a:pt x="1" y="4"/>
                    <a:pt x="1" y="5"/>
                  </a:cubicBezTo>
                  <a:cubicBezTo>
                    <a:pt x="1" y="6"/>
                    <a:pt x="2" y="7"/>
                    <a:pt x="2" y="9"/>
                  </a:cubicBezTo>
                  <a:cubicBezTo>
                    <a:pt x="2" y="10"/>
                    <a:pt x="2" y="10"/>
                    <a:pt x="3" y="11"/>
                  </a:cubicBezTo>
                  <a:cubicBezTo>
                    <a:pt x="3" y="12"/>
                    <a:pt x="3" y="12"/>
                    <a:pt x="3" y="13"/>
                  </a:cubicBezTo>
                  <a:cubicBezTo>
                    <a:pt x="4" y="14"/>
                    <a:pt x="5" y="14"/>
                    <a:pt x="6" y="13"/>
                  </a:cubicBezTo>
                  <a:cubicBezTo>
                    <a:pt x="7" y="13"/>
                    <a:pt x="7" y="12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0"/>
                    <a:pt x="6" y="8"/>
                    <a:pt x="6" y="6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1" y="3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8" name="Freeform 1379">
              <a:extLst>
                <a:ext uri="{FF2B5EF4-FFF2-40B4-BE49-F238E27FC236}">
                  <a16:creationId xmlns:a16="http://schemas.microsoft.com/office/drawing/2014/main" id="{EFEE668D-5E1D-4881-A9F8-8F2AA625B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839"/>
              <a:ext cx="88" cy="31"/>
            </a:xfrm>
            <a:custGeom>
              <a:avLst/>
              <a:gdLst>
                <a:gd name="T0" fmla="*/ 41 w 43"/>
                <a:gd name="T1" fmla="*/ 78 h 14"/>
                <a:gd name="T2" fmla="*/ 33 w 43"/>
                <a:gd name="T3" fmla="*/ 78 h 14"/>
                <a:gd name="T4" fmla="*/ 25 w 43"/>
                <a:gd name="T5" fmla="*/ 97 h 14"/>
                <a:gd name="T6" fmla="*/ 41 w 43"/>
                <a:gd name="T7" fmla="*/ 109 h 14"/>
                <a:gd name="T8" fmla="*/ 121 w 43"/>
                <a:gd name="T9" fmla="*/ 44 h 14"/>
                <a:gd name="T10" fmla="*/ 205 w 43"/>
                <a:gd name="T11" fmla="*/ 44 h 14"/>
                <a:gd name="T12" fmla="*/ 221 w 43"/>
                <a:gd name="T13" fmla="*/ 44 h 14"/>
                <a:gd name="T14" fmla="*/ 256 w 43"/>
                <a:gd name="T15" fmla="*/ 53 h 14"/>
                <a:gd name="T16" fmla="*/ 293 w 43"/>
                <a:gd name="T17" fmla="*/ 64 h 14"/>
                <a:gd name="T18" fmla="*/ 293 w 43"/>
                <a:gd name="T19" fmla="*/ 64 h 14"/>
                <a:gd name="T20" fmla="*/ 293 w 43"/>
                <a:gd name="T21" fmla="*/ 64 h 14"/>
                <a:gd name="T22" fmla="*/ 336 w 43"/>
                <a:gd name="T23" fmla="*/ 133 h 14"/>
                <a:gd name="T24" fmla="*/ 352 w 43"/>
                <a:gd name="T25" fmla="*/ 153 h 14"/>
                <a:gd name="T26" fmla="*/ 368 w 43"/>
                <a:gd name="T27" fmla="*/ 117 h 14"/>
                <a:gd name="T28" fmla="*/ 368 w 43"/>
                <a:gd name="T29" fmla="*/ 109 h 14"/>
                <a:gd name="T30" fmla="*/ 344 w 43"/>
                <a:gd name="T31" fmla="*/ 89 h 14"/>
                <a:gd name="T32" fmla="*/ 336 w 43"/>
                <a:gd name="T33" fmla="*/ 97 h 14"/>
                <a:gd name="T34" fmla="*/ 352 w 43"/>
                <a:gd name="T35" fmla="*/ 109 h 14"/>
                <a:gd name="T36" fmla="*/ 360 w 43"/>
                <a:gd name="T37" fmla="*/ 97 h 14"/>
                <a:gd name="T38" fmla="*/ 309 w 43"/>
                <a:gd name="T39" fmla="*/ 35 h 14"/>
                <a:gd name="T40" fmla="*/ 301 w 43"/>
                <a:gd name="T41" fmla="*/ 53 h 14"/>
                <a:gd name="T42" fmla="*/ 309 w 43"/>
                <a:gd name="T43" fmla="*/ 35 h 14"/>
                <a:gd name="T44" fmla="*/ 264 w 43"/>
                <a:gd name="T45" fmla="*/ 9 h 14"/>
                <a:gd name="T46" fmla="*/ 231 w 43"/>
                <a:gd name="T47" fmla="*/ 0 h 14"/>
                <a:gd name="T48" fmla="*/ 205 w 43"/>
                <a:gd name="T49" fmla="*/ 0 h 14"/>
                <a:gd name="T50" fmla="*/ 121 w 43"/>
                <a:gd name="T51" fmla="*/ 0 h 14"/>
                <a:gd name="T52" fmla="*/ 16 w 43"/>
                <a:gd name="T53" fmla="*/ 89 h 14"/>
                <a:gd name="T54" fmla="*/ 0 w 43"/>
                <a:gd name="T55" fmla="*/ 97 h 14"/>
                <a:gd name="T56" fmla="*/ 16 w 43"/>
                <a:gd name="T57" fmla="*/ 109 h 14"/>
                <a:gd name="T58" fmla="*/ 25 w 43"/>
                <a:gd name="T59" fmla="*/ 117 h 14"/>
                <a:gd name="T60" fmla="*/ 41 w 43"/>
                <a:gd name="T61" fmla="*/ 78 h 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3" h="14">
                  <a:moveTo>
                    <a:pt x="5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7" y="7"/>
                    <a:pt x="11" y="5"/>
                    <a:pt x="14" y="4"/>
                  </a:cubicBezTo>
                  <a:cubicBezTo>
                    <a:pt x="17" y="4"/>
                    <a:pt x="21" y="4"/>
                    <a:pt x="24" y="4"/>
                  </a:cubicBezTo>
                  <a:cubicBezTo>
                    <a:pt x="25" y="4"/>
                    <a:pt x="25" y="4"/>
                    <a:pt x="26" y="4"/>
                  </a:cubicBezTo>
                  <a:cubicBezTo>
                    <a:pt x="27" y="4"/>
                    <a:pt x="29" y="4"/>
                    <a:pt x="30" y="5"/>
                  </a:cubicBezTo>
                  <a:cubicBezTo>
                    <a:pt x="32" y="5"/>
                    <a:pt x="33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6" y="8"/>
                    <a:pt x="38" y="9"/>
                    <a:pt x="39" y="12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2" y="9"/>
                    <a:pt x="42" y="9"/>
                    <a:pt x="42" y="9"/>
                  </a:cubicBezTo>
                  <a:cubicBezTo>
                    <a:pt x="41" y="7"/>
                    <a:pt x="39" y="5"/>
                    <a:pt x="36" y="3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5" y="2"/>
                    <a:pt x="33" y="1"/>
                    <a:pt x="31" y="1"/>
                  </a:cubicBezTo>
                  <a:cubicBezTo>
                    <a:pt x="29" y="1"/>
                    <a:pt x="28" y="0"/>
                    <a:pt x="27" y="0"/>
                  </a:cubicBezTo>
                  <a:cubicBezTo>
                    <a:pt x="26" y="0"/>
                    <a:pt x="25" y="0"/>
                    <a:pt x="24" y="0"/>
                  </a:cubicBezTo>
                  <a:cubicBezTo>
                    <a:pt x="21" y="0"/>
                    <a:pt x="17" y="0"/>
                    <a:pt x="14" y="0"/>
                  </a:cubicBezTo>
                  <a:cubicBezTo>
                    <a:pt x="9" y="1"/>
                    <a:pt x="4" y="4"/>
                    <a:pt x="2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5" y="7"/>
                    <a:pt x="5" y="7"/>
                    <a:pt x="5" y="7"/>
                  </a:cubicBezTo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9" name="Oval 1380">
              <a:extLst>
                <a:ext uri="{FF2B5EF4-FFF2-40B4-BE49-F238E27FC236}">
                  <a16:creationId xmlns:a16="http://schemas.microsoft.com/office/drawing/2014/main" id="{9E6F6302-4AC9-4093-8ACE-42093B910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1" y="1585"/>
              <a:ext cx="74" cy="20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310" name="Oval 1381">
              <a:extLst>
                <a:ext uri="{FF2B5EF4-FFF2-40B4-BE49-F238E27FC236}">
                  <a16:creationId xmlns:a16="http://schemas.microsoft.com/office/drawing/2014/main" id="{5E09A639-09C9-40A9-915C-24209A6A4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1" y="1590"/>
              <a:ext cx="55" cy="11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311" name="Freeform 1382">
              <a:extLst>
                <a:ext uri="{FF2B5EF4-FFF2-40B4-BE49-F238E27FC236}">
                  <a16:creationId xmlns:a16="http://schemas.microsoft.com/office/drawing/2014/main" id="{B6FF4618-C6FB-4F8B-944F-B3DAC6F31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590"/>
              <a:ext cx="55" cy="8"/>
            </a:xfrm>
            <a:custGeom>
              <a:avLst/>
              <a:gdLst>
                <a:gd name="T0" fmla="*/ 8 w 27"/>
                <a:gd name="T1" fmla="*/ 32 h 4"/>
                <a:gd name="T2" fmla="*/ 108 w 27"/>
                <a:gd name="T3" fmla="*/ 16 h 4"/>
                <a:gd name="T4" fmla="*/ 220 w 27"/>
                <a:gd name="T5" fmla="*/ 32 h 4"/>
                <a:gd name="T6" fmla="*/ 228 w 27"/>
                <a:gd name="T7" fmla="*/ 24 h 4"/>
                <a:gd name="T8" fmla="*/ 108 w 27"/>
                <a:gd name="T9" fmla="*/ 0 h 4"/>
                <a:gd name="T10" fmla="*/ 0 w 27"/>
                <a:gd name="T11" fmla="*/ 24 h 4"/>
                <a:gd name="T12" fmla="*/ 8 w 27"/>
                <a:gd name="T13" fmla="*/ 32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4">
                  <a:moveTo>
                    <a:pt x="1" y="4"/>
                  </a:moveTo>
                  <a:cubicBezTo>
                    <a:pt x="4" y="3"/>
                    <a:pt x="8" y="2"/>
                    <a:pt x="13" y="2"/>
                  </a:cubicBezTo>
                  <a:cubicBezTo>
                    <a:pt x="19" y="2"/>
                    <a:pt x="23" y="3"/>
                    <a:pt x="26" y="4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1"/>
                    <a:pt x="21" y="0"/>
                    <a:pt x="13" y="0"/>
                  </a:cubicBezTo>
                  <a:cubicBezTo>
                    <a:pt x="6" y="0"/>
                    <a:pt x="0" y="1"/>
                    <a:pt x="0" y="3"/>
                  </a:cubicBezTo>
                  <a:cubicBezTo>
                    <a:pt x="0" y="3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12" name="Freeform 1383">
              <a:extLst>
                <a:ext uri="{FF2B5EF4-FFF2-40B4-BE49-F238E27FC236}">
                  <a16:creationId xmlns:a16="http://schemas.microsoft.com/office/drawing/2014/main" id="{4C7132D7-68CF-4F03-82EC-FB8F6BE49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00"/>
              <a:ext cx="10" cy="21"/>
            </a:xfrm>
            <a:custGeom>
              <a:avLst/>
              <a:gdLst>
                <a:gd name="T0" fmla="*/ 8 w 5"/>
                <a:gd name="T1" fmla="*/ 0 h 10"/>
                <a:gd name="T2" fmla="*/ 0 w 5"/>
                <a:gd name="T3" fmla="*/ 57 h 10"/>
                <a:gd name="T4" fmla="*/ 0 w 5"/>
                <a:gd name="T5" fmla="*/ 84 h 10"/>
                <a:gd name="T6" fmla="*/ 32 w 5"/>
                <a:gd name="T7" fmla="*/ 92 h 10"/>
                <a:gd name="T8" fmla="*/ 32 w 5"/>
                <a:gd name="T9" fmla="*/ 57 h 10"/>
                <a:gd name="T10" fmla="*/ 40 w 5"/>
                <a:gd name="T11" fmla="*/ 0 h 10"/>
                <a:gd name="T12" fmla="*/ 8 w 5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10">
                  <a:moveTo>
                    <a:pt x="1" y="0"/>
                  </a:moveTo>
                  <a:cubicBezTo>
                    <a:pt x="1" y="1"/>
                    <a:pt x="1" y="4"/>
                    <a:pt x="0" y="6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8"/>
                    <a:pt x="4" y="6"/>
                  </a:cubicBezTo>
                  <a:cubicBezTo>
                    <a:pt x="5" y="4"/>
                    <a:pt x="5" y="2"/>
                    <a:pt x="5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13" name="Freeform 1384">
              <a:extLst>
                <a:ext uri="{FF2B5EF4-FFF2-40B4-BE49-F238E27FC236}">
                  <a16:creationId xmlns:a16="http://schemas.microsoft.com/office/drawing/2014/main" id="{C4ED1153-ACA6-4D09-AE11-4A1B05333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00"/>
              <a:ext cx="31" cy="17"/>
            </a:xfrm>
            <a:custGeom>
              <a:avLst/>
              <a:gdLst>
                <a:gd name="T0" fmla="*/ 25 w 15"/>
                <a:gd name="T1" fmla="*/ 77 h 8"/>
                <a:gd name="T2" fmla="*/ 25 w 15"/>
                <a:gd name="T3" fmla="*/ 77 h 8"/>
                <a:gd name="T4" fmla="*/ 60 w 15"/>
                <a:gd name="T5" fmla="*/ 60 h 8"/>
                <a:gd name="T6" fmla="*/ 132 w 15"/>
                <a:gd name="T7" fmla="*/ 40 h 8"/>
                <a:gd name="T8" fmla="*/ 132 w 15"/>
                <a:gd name="T9" fmla="*/ 40 h 8"/>
                <a:gd name="T10" fmla="*/ 132 w 15"/>
                <a:gd name="T11" fmla="*/ 0 h 8"/>
                <a:gd name="T12" fmla="*/ 132 w 15"/>
                <a:gd name="T13" fmla="*/ 0 h 8"/>
                <a:gd name="T14" fmla="*/ 43 w 15"/>
                <a:gd name="T15" fmla="*/ 19 h 8"/>
                <a:gd name="T16" fmla="*/ 17 w 15"/>
                <a:gd name="T17" fmla="*/ 40 h 8"/>
                <a:gd name="T18" fmla="*/ 0 w 15"/>
                <a:gd name="T19" fmla="*/ 60 h 8"/>
                <a:gd name="T20" fmla="*/ 25 w 15"/>
                <a:gd name="T21" fmla="*/ 77 h 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8">
                  <a:moveTo>
                    <a:pt x="3" y="8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5" y="7"/>
                    <a:pt x="7" y="6"/>
                  </a:cubicBezTo>
                  <a:cubicBezTo>
                    <a:pt x="10" y="4"/>
                    <a:pt x="12" y="3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1" y="0"/>
                    <a:pt x="8" y="1"/>
                    <a:pt x="5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5"/>
                    <a:pt x="0" y="5"/>
                    <a:pt x="0" y="6"/>
                  </a:cubicBezTo>
                  <a:cubicBezTo>
                    <a:pt x="3" y="8"/>
                    <a:pt x="3" y="8"/>
                    <a:pt x="3" y="8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14" name="Freeform 1385">
              <a:extLst>
                <a:ext uri="{FF2B5EF4-FFF2-40B4-BE49-F238E27FC236}">
                  <a16:creationId xmlns:a16="http://schemas.microsoft.com/office/drawing/2014/main" id="{48DDBA39-91EB-4C35-B693-92D4581E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727"/>
              <a:ext cx="28" cy="79"/>
            </a:xfrm>
            <a:custGeom>
              <a:avLst/>
              <a:gdLst>
                <a:gd name="T0" fmla="*/ 56 w 14"/>
                <a:gd name="T1" fmla="*/ 347 h 36"/>
                <a:gd name="T2" fmla="*/ 32 w 14"/>
                <a:gd name="T3" fmla="*/ 193 h 36"/>
                <a:gd name="T4" fmla="*/ 56 w 14"/>
                <a:gd name="T5" fmla="*/ 97 h 36"/>
                <a:gd name="T6" fmla="*/ 96 w 14"/>
                <a:gd name="T7" fmla="*/ 44 h 36"/>
                <a:gd name="T8" fmla="*/ 104 w 14"/>
                <a:gd name="T9" fmla="*/ 20 h 36"/>
                <a:gd name="T10" fmla="*/ 88 w 14"/>
                <a:gd name="T11" fmla="*/ 9 h 36"/>
                <a:gd name="T12" fmla="*/ 32 w 14"/>
                <a:gd name="T13" fmla="*/ 64 h 36"/>
                <a:gd name="T14" fmla="*/ 0 w 14"/>
                <a:gd name="T15" fmla="*/ 193 h 36"/>
                <a:gd name="T16" fmla="*/ 24 w 14"/>
                <a:gd name="T17" fmla="*/ 362 h 36"/>
                <a:gd name="T18" fmla="*/ 40 w 14"/>
                <a:gd name="T19" fmla="*/ 371 h 36"/>
                <a:gd name="T20" fmla="*/ 56 w 14"/>
                <a:gd name="T21" fmla="*/ 347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36">
                  <a:moveTo>
                    <a:pt x="7" y="33"/>
                  </a:moveTo>
                  <a:cubicBezTo>
                    <a:pt x="5" y="27"/>
                    <a:pt x="4" y="22"/>
                    <a:pt x="4" y="18"/>
                  </a:cubicBezTo>
                  <a:cubicBezTo>
                    <a:pt x="4" y="14"/>
                    <a:pt x="5" y="11"/>
                    <a:pt x="7" y="9"/>
                  </a:cubicBezTo>
                  <a:cubicBezTo>
                    <a:pt x="8" y="7"/>
                    <a:pt x="10" y="5"/>
                    <a:pt x="12" y="4"/>
                  </a:cubicBezTo>
                  <a:cubicBezTo>
                    <a:pt x="13" y="4"/>
                    <a:pt x="14" y="3"/>
                    <a:pt x="13" y="2"/>
                  </a:cubicBezTo>
                  <a:cubicBezTo>
                    <a:pt x="13" y="1"/>
                    <a:pt x="12" y="0"/>
                    <a:pt x="11" y="1"/>
                  </a:cubicBezTo>
                  <a:cubicBezTo>
                    <a:pt x="8" y="2"/>
                    <a:pt x="6" y="4"/>
                    <a:pt x="4" y="6"/>
                  </a:cubicBezTo>
                  <a:cubicBezTo>
                    <a:pt x="2" y="9"/>
                    <a:pt x="0" y="13"/>
                    <a:pt x="0" y="18"/>
                  </a:cubicBezTo>
                  <a:cubicBezTo>
                    <a:pt x="0" y="22"/>
                    <a:pt x="1" y="28"/>
                    <a:pt x="3" y="34"/>
                  </a:cubicBezTo>
                  <a:cubicBezTo>
                    <a:pt x="3" y="35"/>
                    <a:pt x="4" y="36"/>
                    <a:pt x="5" y="35"/>
                  </a:cubicBezTo>
                  <a:cubicBezTo>
                    <a:pt x="6" y="35"/>
                    <a:pt x="7" y="34"/>
                    <a:pt x="7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15" name="Freeform 1386">
              <a:extLst>
                <a:ext uri="{FF2B5EF4-FFF2-40B4-BE49-F238E27FC236}">
                  <a16:creationId xmlns:a16="http://schemas.microsoft.com/office/drawing/2014/main" id="{19245B6A-80DC-49D8-8B3F-F46A058C3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1815"/>
              <a:ext cx="29" cy="116"/>
            </a:xfrm>
            <a:custGeom>
              <a:avLst/>
              <a:gdLst>
                <a:gd name="T0" fmla="*/ 35 w 14"/>
                <a:gd name="T1" fmla="*/ 536 h 53"/>
                <a:gd name="T2" fmla="*/ 81 w 14"/>
                <a:gd name="T3" fmla="*/ 169 h 53"/>
                <a:gd name="T4" fmla="*/ 124 w 14"/>
                <a:gd name="T5" fmla="*/ 33 h 53"/>
                <a:gd name="T6" fmla="*/ 108 w 14"/>
                <a:gd name="T7" fmla="*/ 9 h 53"/>
                <a:gd name="T8" fmla="*/ 91 w 14"/>
                <a:gd name="T9" fmla="*/ 20 h 53"/>
                <a:gd name="T10" fmla="*/ 52 w 14"/>
                <a:gd name="T11" fmla="*/ 149 h 53"/>
                <a:gd name="T12" fmla="*/ 0 w 14"/>
                <a:gd name="T13" fmla="*/ 536 h 53"/>
                <a:gd name="T14" fmla="*/ 17 w 14"/>
                <a:gd name="T15" fmla="*/ 556 h 53"/>
                <a:gd name="T16" fmla="*/ 35 w 14"/>
                <a:gd name="T17" fmla="*/ 536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53">
                  <a:moveTo>
                    <a:pt x="4" y="51"/>
                  </a:moveTo>
                  <a:cubicBezTo>
                    <a:pt x="4" y="40"/>
                    <a:pt x="5" y="27"/>
                    <a:pt x="9" y="16"/>
                  </a:cubicBezTo>
                  <a:cubicBezTo>
                    <a:pt x="12" y="10"/>
                    <a:pt x="13" y="6"/>
                    <a:pt x="14" y="3"/>
                  </a:cubicBezTo>
                  <a:cubicBezTo>
                    <a:pt x="14" y="2"/>
                    <a:pt x="13" y="1"/>
                    <a:pt x="12" y="1"/>
                  </a:cubicBezTo>
                  <a:cubicBezTo>
                    <a:pt x="11" y="0"/>
                    <a:pt x="10" y="1"/>
                    <a:pt x="10" y="2"/>
                  </a:cubicBezTo>
                  <a:cubicBezTo>
                    <a:pt x="9" y="5"/>
                    <a:pt x="8" y="9"/>
                    <a:pt x="6" y="14"/>
                  </a:cubicBezTo>
                  <a:cubicBezTo>
                    <a:pt x="1" y="26"/>
                    <a:pt x="0" y="40"/>
                    <a:pt x="0" y="51"/>
                  </a:cubicBezTo>
                  <a:cubicBezTo>
                    <a:pt x="0" y="52"/>
                    <a:pt x="1" y="53"/>
                    <a:pt x="2" y="53"/>
                  </a:cubicBezTo>
                  <a:cubicBezTo>
                    <a:pt x="3" y="53"/>
                    <a:pt x="4" y="53"/>
                    <a:pt x="4" y="51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16" name="Freeform 1387">
              <a:extLst>
                <a:ext uri="{FF2B5EF4-FFF2-40B4-BE49-F238E27FC236}">
                  <a16:creationId xmlns:a16="http://schemas.microsoft.com/office/drawing/2014/main" id="{AB6F9F85-52C1-4396-9642-6EFED2684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791"/>
              <a:ext cx="119" cy="74"/>
            </a:xfrm>
            <a:custGeom>
              <a:avLst/>
              <a:gdLst>
                <a:gd name="T0" fmla="*/ 33 w 58"/>
                <a:gd name="T1" fmla="*/ 331 h 34"/>
                <a:gd name="T2" fmla="*/ 140 w 58"/>
                <a:gd name="T3" fmla="*/ 96 h 34"/>
                <a:gd name="T4" fmla="*/ 287 w 58"/>
                <a:gd name="T5" fmla="*/ 44 h 34"/>
                <a:gd name="T6" fmla="*/ 484 w 58"/>
                <a:gd name="T7" fmla="*/ 61 h 34"/>
                <a:gd name="T8" fmla="*/ 501 w 58"/>
                <a:gd name="T9" fmla="*/ 44 h 34"/>
                <a:gd name="T10" fmla="*/ 484 w 58"/>
                <a:gd name="T11" fmla="*/ 20 h 34"/>
                <a:gd name="T12" fmla="*/ 287 w 58"/>
                <a:gd name="T13" fmla="*/ 0 h 34"/>
                <a:gd name="T14" fmla="*/ 123 w 58"/>
                <a:gd name="T15" fmla="*/ 61 h 34"/>
                <a:gd name="T16" fmla="*/ 0 w 58"/>
                <a:gd name="T17" fmla="*/ 318 h 34"/>
                <a:gd name="T18" fmla="*/ 8 w 58"/>
                <a:gd name="T19" fmla="*/ 342 h 34"/>
                <a:gd name="T20" fmla="*/ 33 w 58"/>
                <a:gd name="T21" fmla="*/ 331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34">
                  <a:moveTo>
                    <a:pt x="4" y="32"/>
                  </a:moveTo>
                  <a:cubicBezTo>
                    <a:pt x="7" y="20"/>
                    <a:pt x="11" y="13"/>
                    <a:pt x="16" y="9"/>
                  </a:cubicBezTo>
                  <a:cubicBezTo>
                    <a:pt x="21" y="5"/>
                    <a:pt x="27" y="4"/>
                    <a:pt x="33" y="4"/>
                  </a:cubicBezTo>
                  <a:cubicBezTo>
                    <a:pt x="41" y="4"/>
                    <a:pt x="49" y="6"/>
                    <a:pt x="56" y="6"/>
                  </a:cubicBezTo>
                  <a:cubicBezTo>
                    <a:pt x="57" y="6"/>
                    <a:pt x="58" y="5"/>
                    <a:pt x="58" y="4"/>
                  </a:cubicBezTo>
                  <a:cubicBezTo>
                    <a:pt x="58" y="3"/>
                    <a:pt x="57" y="2"/>
                    <a:pt x="56" y="2"/>
                  </a:cubicBezTo>
                  <a:cubicBezTo>
                    <a:pt x="49" y="2"/>
                    <a:pt x="41" y="0"/>
                    <a:pt x="33" y="0"/>
                  </a:cubicBezTo>
                  <a:cubicBezTo>
                    <a:pt x="26" y="0"/>
                    <a:pt x="19" y="1"/>
                    <a:pt x="14" y="6"/>
                  </a:cubicBezTo>
                  <a:cubicBezTo>
                    <a:pt x="8" y="11"/>
                    <a:pt x="3" y="18"/>
                    <a:pt x="0" y="31"/>
                  </a:cubicBezTo>
                  <a:cubicBezTo>
                    <a:pt x="0" y="32"/>
                    <a:pt x="0" y="33"/>
                    <a:pt x="1" y="33"/>
                  </a:cubicBezTo>
                  <a:cubicBezTo>
                    <a:pt x="3" y="34"/>
                    <a:pt x="4" y="33"/>
                    <a:pt x="4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17" name="Freeform 1388">
              <a:extLst>
                <a:ext uri="{FF2B5EF4-FFF2-40B4-BE49-F238E27FC236}">
                  <a16:creationId xmlns:a16="http://schemas.microsoft.com/office/drawing/2014/main" id="{EF245FFB-6275-4974-B236-285AE3BAF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795"/>
              <a:ext cx="127" cy="103"/>
            </a:xfrm>
            <a:custGeom>
              <a:avLst/>
              <a:gdLst>
                <a:gd name="T0" fmla="*/ 16 w 62"/>
                <a:gd name="T1" fmla="*/ 484 h 47"/>
                <a:gd name="T2" fmla="*/ 51 w 62"/>
                <a:gd name="T3" fmla="*/ 307 h 47"/>
                <a:gd name="T4" fmla="*/ 172 w 62"/>
                <a:gd name="T5" fmla="*/ 72 h 47"/>
                <a:gd name="T6" fmla="*/ 328 w 62"/>
                <a:gd name="T7" fmla="*/ 20 h 47"/>
                <a:gd name="T8" fmla="*/ 508 w 62"/>
                <a:gd name="T9" fmla="*/ 33 h 47"/>
                <a:gd name="T10" fmla="*/ 524 w 62"/>
                <a:gd name="T11" fmla="*/ 33 h 47"/>
                <a:gd name="T12" fmla="*/ 533 w 62"/>
                <a:gd name="T13" fmla="*/ 20 h 47"/>
                <a:gd name="T14" fmla="*/ 524 w 62"/>
                <a:gd name="T15" fmla="*/ 9 h 47"/>
                <a:gd name="T16" fmla="*/ 508 w 62"/>
                <a:gd name="T17" fmla="*/ 9 h 47"/>
                <a:gd name="T18" fmla="*/ 328 w 62"/>
                <a:gd name="T19" fmla="*/ 0 h 47"/>
                <a:gd name="T20" fmla="*/ 164 w 62"/>
                <a:gd name="T21" fmla="*/ 53 h 47"/>
                <a:gd name="T22" fmla="*/ 33 w 62"/>
                <a:gd name="T23" fmla="*/ 294 h 47"/>
                <a:gd name="T24" fmla="*/ 0 w 62"/>
                <a:gd name="T25" fmla="*/ 484 h 47"/>
                <a:gd name="T26" fmla="*/ 8 w 62"/>
                <a:gd name="T27" fmla="*/ 495 h 47"/>
                <a:gd name="T28" fmla="*/ 16 w 62"/>
                <a:gd name="T29" fmla="*/ 484 h 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2" h="47">
                  <a:moveTo>
                    <a:pt x="2" y="46"/>
                  </a:moveTo>
                  <a:cubicBezTo>
                    <a:pt x="3" y="40"/>
                    <a:pt x="4" y="35"/>
                    <a:pt x="6" y="29"/>
                  </a:cubicBezTo>
                  <a:cubicBezTo>
                    <a:pt x="10" y="17"/>
                    <a:pt x="15" y="10"/>
                    <a:pt x="20" y="7"/>
                  </a:cubicBezTo>
                  <a:cubicBezTo>
                    <a:pt x="26" y="3"/>
                    <a:pt x="32" y="2"/>
                    <a:pt x="38" y="2"/>
                  </a:cubicBezTo>
                  <a:cubicBezTo>
                    <a:pt x="45" y="2"/>
                    <a:pt x="53" y="3"/>
                    <a:pt x="59" y="3"/>
                  </a:cubicBezTo>
                  <a:cubicBezTo>
                    <a:pt x="59" y="3"/>
                    <a:pt x="60" y="3"/>
                    <a:pt x="61" y="3"/>
                  </a:cubicBezTo>
                  <a:cubicBezTo>
                    <a:pt x="61" y="3"/>
                    <a:pt x="62" y="3"/>
                    <a:pt x="62" y="2"/>
                  </a:cubicBezTo>
                  <a:cubicBezTo>
                    <a:pt x="62" y="1"/>
                    <a:pt x="61" y="1"/>
                    <a:pt x="61" y="1"/>
                  </a:cubicBezTo>
                  <a:cubicBezTo>
                    <a:pt x="60" y="1"/>
                    <a:pt x="59" y="1"/>
                    <a:pt x="59" y="1"/>
                  </a:cubicBezTo>
                  <a:cubicBezTo>
                    <a:pt x="53" y="1"/>
                    <a:pt x="45" y="0"/>
                    <a:pt x="38" y="0"/>
                  </a:cubicBezTo>
                  <a:cubicBezTo>
                    <a:pt x="32" y="0"/>
                    <a:pt x="25" y="1"/>
                    <a:pt x="19" y="5"/>
                  </a:cubicBezTo>
                  <a:cubicBezTo>
                    <a:pt x="13" y="9"/>
                    <a:pt x="8" y="16"/>
                    <a:pt x="4" y="28"/>
                  </a:cubicBezTo>
                  <a:cubicBezTo>
                    <a:pt x="2" y="34"/>
                    <a:pt x="1" y="40"/>
                    <a:pt x="0" y="46"/>
                  </a:cubicBezTo>
                  <a:cubicBezTo>
                    <a:pt x="0" y="47"/>
                    <a:pt x="0" y="47"/>
                    <a:pt x="1" y="47"/>
                  </a:cubicBezTo>
                  <a:cubicBezTo>
                    <a:pt x="1" y="47"/>
                    <a:pt x="2" y="47"/>
                    <a:pt x="2" y="46"/>
                  </a:cubicBezTo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18" name="Freeform 1389">
              <a:extLst>
                <a:ext uri="{FF2B5EF4-FFF2-40B4-BE49-F238E27FC236}">
                  <a16:creationId xmlns:a16="http://schemas.microsoft.com/office/drawing/2014/main" id="{FCE25C02-B445-4373-AD2E-2934EF4BE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730"/>
              <a:ext cx="24" cy="76"/>
            </a:xfrm>
            <a:custGeom>
              <a:avLst/>
              <a:gdLst>
                <a:gd name="T0" fmla="*/ 80 w 12"/>
                <a:gd name="T1" fmla="*/ 0 h 35"/>
                <a:gd name="T2" fmla="*/ 0 w 12"/>
                <a:gd name="T3" fmla="*/ 226 h 35"/>
                <a:gd name="T4" fmla="*/ 8 w 12"/>
                <a:gd name="T5" fmla="*/ 358 h 35"/>
                <a:gd name="T6" fmla="*/ 40 w 12"/>
                <a:gd name="T7" fmla="*/ 350 h 35"/>
                <a:gd name="T8" fmla="*/ 32 w 12"/>
                <a:gd name="T9" fmla="*/ 226 h 35"/>
                <a:gd name="T10" fmla="*/ 96 w 12"/>
                <a:gd name="T11" fmla="*/ 33 h 35"/>
                <a:gd name="T12" fmla="*/ 80 w 12"/>
                <a:gd name="T13" fmla="*/ 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5">
                  <a:moveTo>
                    <a:pt x="10" y="0"/>
                  </a:moveTo>
                  <a:cubicBezTo>
                    <a:pt x="5" y="2"/>
                    <a:pt x="0" y="9"/>
                    <a:pt x="0" y="22"/>
                  </a:cubicBezTo>
                  <a:cubicBezTo>
                    <a:pt x="0" y="26"/>
                    <a:pt x="0" y="30"/>
                    <a:pt x="1" y="35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4" y="29"/>
                    <a:pt x="4" y="25"/>
                    <a:pt x="4" y="22"/>
                  </a:cubicBezTo>
                  <a:cubicBezTo>
                    <a:pt x="4" y="10"/>
                    <a:pt x="8" y="5"/>
                    <a:pt x="12" y="3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19" name="Freeform 1390">
              <a:extLst>
                <a:ext uri="{FF2B5EF4-FFF2-40B4-BE49-F238E27FC236}">
                  <a16:creationId xmlns:a16="http://schemas.microsoft.com/office/drawing/2014/main" id="{543CB229-5B99-4F72-BCB1-CF8E9B7C3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730"/>
              <a:ext cx="17" cy="41"/>
            </a:xfrm>
            <a:custGeom>
              <a:avLst/>
              <a:gdLst>
                <a:gd name="T0" fmla="*/ 19 w 8"/>
                <a:gd name="T1" fmla="*/ 41 h 19"/>
                <a:gd name="T2" fmla="*/ 28 w 8"/>
                <a:gd name="T3" fmla="*/ 60 h 19"/>
                <a:gd name="T4" fmla="*/ 40 w 8"/>
                <a:gd name="T5" fmla="*/ 101 h 19"/>
                <a:gd name="T6" fmla="*/ 28 w 8"/>
                <a:gd name="T7" fmla="*/ 140 h 19"/>
                <a:gd name="T8" fmla="*/ 28 w 8"/>
                <a:gd name="T9" fmla="*/ 140 h 19"/>
                <a:gd name="T10" fmla="*/ 19 w 8"/>
                <a:gd name="T11" fmla="*/ 140 h 19"/>
                <a:gd name="T12" fmla="*/ 9 w 8"/>
                <a:gd name="T13" fmla="*/ 173 h 19"/>
                <a:gd name="T14" fmla="*/ 28 w 8"/>
                <a:gd name="T15" fmla="*/ 181 h 19"/>
                <a:gd name="T16" fmla="*/ 60 w 8"/>
                <a:gd name="T17" fmla="*/ 173 h 19"/>
                <a:gd name="T18" fmla="*/ 68 w 8"/>
                <a:gd name="T19" fmla="*/ 140 h 19"/>
                <a:gd name="T20" fmla="*/ 77 w 8"/>
                <a:gd name="T21" fmla="*/ 101 h 19"/>
                <a:gd name="T22" fmla="*/ 68 w 8"/>
                <a:gd name="T23" fmla="*/ 52 h 19"/>
                <a:gd name="T24" fmla="*/ 28 w 8"/>
                <a:gd name="T25" fmla="*/ 0 h 19"/>
                <a:gd name="T26" fmla="*/ 9 w 8"/>
                <a:gd name="T27" fmla="*/ 19 h 19"/>
                <a:gd name="T28" fmla="*/ 19 w 8"/>
                <a:gd name="T29" fmla="*/ 41 h 1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19">
                  <a:moveTo>
                    <a:pt x="2" y="4"/>
                  </a:moveTo>
                  <a:cubicBezTo>
                    <a:pt x="2" y="4"/>
                    <a:pt x="3" y="5"/>
                    <a:pt x="3" y="6"/>
                  </a:cubicBezTo>
                  <a:cubicBezTo>
                    <a:pt x="3" y="7"/>
                    <a:pt x="4" y="9"/>
                    <a:pt x="4" y="10"/>
                  </a:cubicBezTo>
                  <a:cubicBezTo>
                    <a:pt x="4" y="11"/>
                    <a:pt x="3" y="13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5"/>
                    <a:pt x="1" y="16"/>
                    <a:pt x="1" y="17"/>
                  </a:cubicBezTo>
                  <a:cubicBezTo>
                    <a:pt x="1" y="18"/>
                    <a:pt x="2" y="19"/>
                    <a:pt x="3" y="18"/>
                  </a:cubicBezTo>
                  <a:cubicBezTo>
                    <a:pt x="4" y="18"/>
                    <a:pt x="5" y="18"/>
                    <a:pt x="6" y="17"/>
                  </a:cubicBezTo>
                  <a:cubicBezTo>
                    <a:pt x="6" y="16"/>
                    <a:pt x="7" y="15"/>
                    <a:pt x="7" y="14"/>
                  </a:cubicBezTo>
                  <a:cubicBezTo>
                    <a:pt x="8" y="13"/>
                    <a:pt x="8" y="11"/>
                    <a:pt x="8" y="10"/>
                  </a:cubicBezTo>
                  <a:cubicBezTo>
                    <a:pt x="8" y="8"/>
                    <a:pt x="7" y="6"/>
                    <a:pt x="7" y="5"/>
                  </a:cubicBezTo>
                  <a:cubicBezTo>
                    <a:pt x="6" y="3"/>
                    <a:pt x="5" y="1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1" y="4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0" name="Freeform 1391">
              <a:extLst>
                <a:ext uri="{FF2B5EF4-FFF2-40B4-BE49-F238E27FC236}">
                  <a16:creationId xmlns:a16="http://schemas.microsoft.com/office/drawing/2014/main" id="{68215320-867C-4E1B-A180-E2C6B8150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1793"/>
              <a:ext cx="12" cy="24"/>
            </a:xfrm>
            <a:custGeom>
              <a:avLst/>
              <a:gdLst>
                <a:gd name="T0" fmla="*/ 8 w 6"/>
                <a:gd name="T1" fmla="*/ 33 h 11"/>
                <a:gd name="T2" fmla="*/ 8 w 6"/>
                <a:gd name="T3" fmla="*/ 44 h 11"/>
                <a:gd name="T4" fmla="*/ 16 w 6"/>
                <a:gd name="T5" fmla="*/ 96 h 11"/>
                <a:gd name="T6" fmla="*/ 16 w 6"/>
                <a:gd name="T7" fmla="*/ 96 h 11"/>
                <a:gd name="T8" fmla="*/ 32 w 6"/>
                <a:gd name="T9" fmla="*/ 113 h 11"/>
                <a:gd name="T10" fmla="*/ 48 w 6"/>
                <a:gd name="T11" fmla="*/ 105 h 11"/>
                <a:gd name="T12" fmla="*/ 48 w 6"/>
                <a:gd name="T13" fmla="*/ 96 h 11"/>
                <a:gd name="T14" fmla="*/ 40 w 6"/>
                <a:gd name="T15" fmla="*/ 44 h 11"/>
                <a:gd name="T16" fmla="*/ 32 w 6"/>
                <a:gd name="T17" fmla="*/ 20 h 11"/>
                <a:gd name="T18" fmla="*/ 16 w 6"/>
                <a:gd name="T19" fmla="*/ 0 h 11"/>
                <a:gd name="T20" fmla="*/ 8 w 6"/>
                <a:gd name="T21" fmla="*/ 33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11">
                  <a:moveTo>
                    <a:pt x="1" y="3"/>
                  </a:moveTo>
                  <a:cubicBezTo>
                    <a:pt x="1" y="3"/>
                    <a:pt x="1" y="3"/>
                    <a:pt x="1" y="4"/>
                  </a:cubicBezTo>
                  <a:cubicBezTo>
                    <a:pt x="1" y="5"/>
                    <a:pt x="2" y="7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2" y="11"/>
                    <a:pt x="4" y="11"/>
                  </a:cubicBezTo>
                  <a:cubicBezTo>
                    <a:pt x="5" y="11"/>
                    <a:pt x="6" y="11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7"/>
                    <a:pt x="6" y="5"/>
                    <a:pt x="5" y="4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1"/>
                    <a:pt x="0" y="2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1" name="Freeform 1392">
              <a:extLst>
                <a:ext uri="{FF2B5EF4-FFF2-40B4-BE49-F238E27FC236}">
                  <a16:creationId xmlns:a16="http://schemas.microsoft.com/office/drawing/2014/main" id="{BFC80EDD-4C0D-4918-9097-FF84ECBC5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725"/>
              <a:ext cx="28" cy="83"/>
            </a:xfrm>
            <a:custGeom>
              <a:avLst/>
              <a:gdLst>
                <a:gd name="T0" fmla="*/ 88 w 14"/>
                <a:gd name="T1" fmla="*/ 9 h 38"/>
                <a:gd name="T2" fmla="*/ 0 w 14"/>
                <a:gd name="T3" fmla="*/ 238 h 38"/>
                <a:gd name="T4" fmla="*/ 16 w 14"/>
                <a:gd name="T5" fmla="*/ 378 h 38"/>
                <a:gd name="T6" fmla="*/ 32 w 14"/>
                <a:gd name="T7" fmla="*/ 387 h 38"/>
                <a:gd name="T8" fmla="*/ 48 w 14"/>
                <a:gd name="T9" fmla="*/ 363 h 38"/>
                <a:gd name="T10" fmla="*/ 32 w 14"/>
                <a:gd name="T11" fmla="*/ 238 h 38"/>
                <a:gd name="T12" fmla="*/ 104 w 14"/>
                <a:gd name="T13" fmla="*/ 44 h 38"/>
                <a:gd name="T14" fmla="*/ 112 w 14"/>
                <a:gd name="T15" fmla="*/ 20 h 38"/>
                <a:gd name="T16" fmla="*/ 88 w 14"/>
                <a:gd name="T17" fmla="*/ 9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38">
                  <a:moveTo>
                    <a:pt x="11" y="1"/>
                  </a:moveTo>
                  <a:cubicBezTo>
                    <a:pt x="5" y="3"/>
                    <a:pt x="0" y="10"/>
                    <a:pt x="0" y="23"/>
                  </a:cubicBezTo>
                  <a:cubicBezTo>
                    <a:pt x="0" y="27"/>
                    <a:pt x="1" y="31"/>
                    <a:pt x="2" y="36"/>
                  </a:cubicBezTo>
                  <a:cubicBezTo>
                    <a:pt x="2" y="37"/>
                    <a:pt x="3" y="38"/>
                    <a:pt x="4" y="37"/>
                  </a:cubicBezTo>
                  <a:cubicBezTo>
                    <a:pt x="5" y="37"/>
                    <a:pt x="6" y="36"/>
                    <a:pt x="6" y="35"/>
                  </a:cubicBezTo>
                  <a:cubicBezTo>
                    <a:pt x="5" y="30"/>
                    <a:pt x="4" y="26"/>
                    <a:pt x="4" y="23"/>
                  </a:cubicBezTo>
                  <a:cubicBezTo>
                    <a:pt x="4" y="11"/>
                    <a:pt x="9" y="6"/>
                    <a:pt x="13" y="4"/>
                  </a:cubicBezTo>
                  <a:cubicBezTo>
                    <a:pt x="14" y="4"/>
                    <a:pt x="14" y="3"/>
                    <a:pt x="14" y="2"/>
                  </a:cubicBezTo>
                  <a:cubicBezTo>
                    <a:pt x="13" y="1"/>
                    <a:pt x="12" y="0"/>
                    <a:pt x="11" y="1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2" name="Freeform 1393">
              <a:extLst>
                <a:ext uri="{FF2B5EF4-FFF2-40B4-BE49-F238E27FC236}">
                  <a16:creationId xmlns:a16="http://schemas.microsoft.com/office/drawing/2014/main" id="{ADCF4C13-1C0D-4313-A7DC-90F91CDB6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957"/>
              <a:ext cx="16" cy="18"/>
            </a:xfrm>
            <a:custGeom>
              <a:avLst/>
              <a:gdLst>
                <a:gd name="T0" fmla="*/ 0 w 8"/>
                <a:gd name="T1" fmla="*/ 25 h 8"/>
                <a:gd name="T2" fmla="*/ 16 w 8"/>
                <a:gd name="T3" fmla="*/ 72 h 8"/>
                <a:gd name="T4" fmla="*/ 32 w 8"/>
                <a:gd name="T5" fmla="*/ 81 h 8"/>
                <a:gd name="T6" fmla="*/ 48 w 8"/>
                <a:gd name="T7" fmla="*/ 92 h 8"/>
                <a:gd name="T8" fmla="*/ 56 w 8"/>
                <a:gd name="T9" fmla="*/ 92 h 8"/>
                <a:gd name="T10" fmla="*/ 64 w 8"/>
                <a:gd name="T11" fmla="*/ 56 h 8"/>
                <a:gd name="T12" fmla="*/ 40 w 8"/>
                <a:gd name="T13" fmla="*/ 45 h 8"/>
                <a:gd name="T14" fmla="*/ 48 w 8"/>
                <a:gd name="T15" fmla="*/ 72 h 8"/>
                <a:gd name="T16" fmla="*/ 48 w 8"/>
                <a:gd name="T17" fmla="*/ 45 h 8"/>
                <a:gd name="T18" fmla="*/ 40 w 8"/>
                <a:gd name="T19" fmla="*/ 45 h 8"/>
                <a:gd name="T20" fmla="*/ 48 w 8"/>
                <a:gd name="T21" fmla="*/ 72 h 8"/>
                <a:gd name="T22" fmla="*/ 48 w 8"/>
                <a:gd name="T23" fmla="*/ 45 h 8"/>
                <a:gd name="T24" fmla="*/ 48 w 8"/>
                <a:gd name="T25" fmla="*/ 56 h 8"/>
                <a:gd name="T26" fmla="*/ 48 w 8"/>
                <a:gd name="T27" fmla="*/ 45 h 8"/>
                <a:gd name="T28" fmla="*/ 48 w 8"/>
                <a:gd name="T29" fmla="*/ 45 h 8"/>
                <a:gd name="T30" fmla="*/ 48 w 8"/>
                <a:gd name="T31" fmla="*/ 56 h 8"/>
                <a:gd name="T32" fmla="*/ 48 w 8"/>
                <a:gd name="T33" fmla="*/ 45 h 8"/>
                <a:gd name="T34" fmla="*/ 48 w 8"/>
                <a:gd name="T35" fmla="*/ 45 h 8"/>
                <a:gd name="T36" fmla="*/ 40 w 8"/>
                <a:gd name="T37" fmla="*/ 36 h 8"/>
                <a:gd name="T38" fmla="*/ 32 w 8"/>
                <a:gd name="T39" fmla="*/ 11 h 8"/>
                <a:gd name="T40" fmla="*/ 16 w 8"/>
                <a:gd name="T41" fmla="*/ 0 h 8"/>
                <a:gd name="T42" fmla="*/ 0 w 8"/>
                <a:gd name="T43" fmla="*/ 25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" h="8">
                  <a:moveTo>
                    <a:pt x="0" y="2"/>
                  </a:moveTo>
                  <a:cubicBezTo>
                    <a:pt x="1" y="4"/>
                    <a:pt x="2" y="5"/>
                    <a:pt x="2" y="6"/>
                  </a:cubicBezTo>
                  <a:cubicBezTo>
                    <a:pt x="3" y="6"/>
                    <a:pt x="3" y="7"/>
                    <a:pt x="4" y="7"/>
                  </a:cubicBezTo>
                  <a:cubicBezTo>
                    <a:pt x="4" y="8"/>
                    <a:pt x="5" y="8"/>
                    <a:pt x="6" y="8"/>
                  </a:cubicBezTo>
                  <a:cubicBezTo>
                    <a:pt x="6" y="8"/>
                    <a:pt x="7" y="8"/>
                    <a:pt x="7" y="8"/>
                  </a:cubicBezTo>
                  <a:cubicBezTo>
                    <a:pt x="8" y="7"/>
                    <a:pt x="8" y="6"/>
                    <a:pt x="8" y="5"/>
                  </a:cubicBezTo>
                  <a:cubicBezTo>
                    <a:pt x="7" y="4"/>
                    <a:pt x="6" y="4"/>
                    <a:pt x="5" y="4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3" name="Freeform 1394">
              <a:extLst>
                <a:ext uri="{FF2B5EF4-FFF2-40B4-BE49-F238E27FC236}">
                  <a16:creationId xmlns:a16="http://schemas.microsoft.com/office/drawing/2014/main" id="{D41D260C-590D-4853-9D01-7933960B9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069"/>
              <a:ext cx="11" cy="24"/>
            </a:xfrm>
            <a:custGeom>
              <a:avLst/>
              <a:gdLst>
                <a:gd name="T0" fmla="*/ 0 w 5"/>
                <a:gd name="T1" fmla="*/ 9 h 11"/>
                <a:gd name="T2" fmla="*/ 0 w 5"/>
                <a:gd name="T3" fmla="*/ 33 h 11"/>
                <a:gd name="T4" fmla="*/ 9 w 5"/>
                <a:gd name="T5" fmla="*/ 72 h 11"/>
                <a:gd name="T6" fmla="*/ 9 w 5"/>
                <a:gd name="T7" fmla="*/ 96 h 11"/>
                <a:gd name="T8" fmla="*/ 9 w 5"/>
                <a:gd name="T9" fmla="*/ 96 h 11"/>
                <a:gd name="T10" fmla="*/ 33 w 5"/>
                <a:gd name="T11" fmla="*/ 105 h 11"/>
                <a:gd name="T12" fmla="*/ 53 w 5"/>
                <a:gd name="T13" fmla="*/ 96 h 11"/>
                <a:gd name="T14" fmla="*/ 44 w 5"/>
                <a:gd name="T15" fmla="*/ 61 h 11"/>
                <a:gd name="T16" fmla="*/ 33 w 5"/>
                <a:gd name="T17" fmla="*/ 81 h 11"/>
                <a:gd name="T18" fmla="*/ 53 w 5"/>
                <a:gd name="T19" fmla="*/ 72 h 11"/>
                <a:gd name="T20" fmla="*/ 44 w 5"/>
                <a:gd name="T21" fmla="*/ 61 h 11"/>
                <a:gd name="T22" fmla="*/ 33 w 5"/>
                <a:gd name="T23" fmla="*/ 81 h 11"/>
                <a:gd name="T24" fmla="*/ 53 w 5"/>
                <a:gd name="T25" fmla="*/ 72 h 11"/>
                <a:gd name="T26" fmla="*/ 44 w 5"/>
                <a:gd name="T27" fmla="*/ 81 h 11"/>
                <a:gd name="T28" fmla="*/ 53 w 5"/>
                <a:gd name="T29" fmla="*/ 72 h 11"/>
                <a:gd name="T30" fmla="*/ 53 w 5"/>
                <a:gd name="T31" fmla="*/ 72 h 11"/>
                <a:gd name="T32" fmla="*/ 44 w 5"/>
                <a:gd name="T33" fmla="*/ 81 h 11"/>
                <a:gd name="T34" fmla="*/ 53 w 5"/>
                <a:gd name="T35" fmla="*/ 72 h 11"/>
                <a:gd name="T36" fmla="*/ 53 w 5"/>
                <a:gd name="T37" fmla="*/ 72 h 11"/>
                <a:gd name="T38" fmla="*/ 53 w 5"/>
                <a:gd name="T39" fmla="*/ 72 h 11"/>
                <a:gd name="T40" fmla="*/ 53 w 5"/>
                <a:gd name="T41" fmla="*/ 72 h 11"/>
                <a:gd name="T42" fmla="*/ 53 w 5"/>
                <a:gd name="T43" fmla="*/ 72 h 11"/>
                <a:gd name="T44" fmla="*/ 53 w 5"/>
                <a:gd name="T45" fmla="*/ 72 h 11"/>
                <a:gd name="T46" fmla="*/ 44 w 5"/>
                <a:gd name="T47" fmla="*/ 61 h 11"/>
                <a:gd name="T48" fmla="*/ 44 w 5"/>
                <a:gd name="T49" fmla="*/ 33 h 11"/>
                <a:gd name="T50" fmla="*/ 44 w 5"/>
                <a:gd name="T51" fmla="*/ 20 h 11"/>
                <a:gd name="T52" fmla="*/ 33 w 5"/>
                <a:gd name="T53" fmla="*/ 0 h 11"/>
                <a:gd name="T54" fmla="*/ 0 w 5"/>
                <a:gd name="T55" fmla="*/ 9 h 1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" h="11">
                  <a:moveTo>
                    <a:pt x="0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1" y="8"/>
                    <a:pt x="1" y="8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10"/>
                    <a:pt x="2" y="10"/>
                    <a:pt x="3" y="10"/>
                  </a:cubicBezTo>
                  <a:cubicBezTo>
                    <a:pt x="4" y="11"/>
                    <a:pt x="5" y="10"/>
                    <a:pt x="5" y="9"/>
                  </a:cubicBezTo>
                  <a:cubicBezTo>
                    <a:pt x="5" y="8"/>
                    <a:pt x="5" y="7"/>
                    <a:pt x="4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4" y="7"/>
                    <a:pt x="4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4" y="6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4" name="Freeform 1395">
              <a:extLst>
                <a:ext uri="{FF2B5EF4-FFF2-40B4-BE49-F238E27FC236}">
                  <a16:creationId xmlns:a16="http://schemas.microsoft.com/office/drawing/2014/main" id="{68C8310C-8FA4-4C8A-B256-12ACDC99F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874"/>
              <a:ext cx="84" cy="230"/>
            </a:xfrm>
            <a:custGeom>
              <a:avLst/>
              <a:gdLst>
                <a:gd name="T0" fmla="*/ 172 w 41"/>
                <a:gd name="T1" fmla="*/ 53 h 105"/>
                <a:gd name="T2" fmla="*/ 328 w 41"/>
                <a:gd name="T3" fmla="*/ 116 h 105"/>
                <a:gd name="T4" fmla="*/ 293 w 41"/>
                <a:gd name="T5" fmla="*/ 125 h 105"/>
                <a:gd name="T6" fmla="*/ 213 w 41"/>
                <a:gd name="T7" fmla="*/ 158 h 105"/>
                <a:gd name="T8" fmla="*/ 104 w 41"/>
                <a:gd name="T9" fmla="*/ 1104 h 105"/>
                <a:gd name="T10" fmla="*/ 59 w 41"/>
                <a:gd name="T11" fmla="*/ 283 h 105"/>
                <a:gd name="T12" fmla="*/ 139 w 41"/>
                <a:gd name="T13" fmla="*/ 85 h 105"/>
                <a:gd name="T14" fmla="*/ 172 w 41"/>
                <a:gd name="T15" fmla="*/ 53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105">
                  <a:moveTo>
                    <a:pt x="20" y="5"/>
                  </a:moveTo>
                  <a:cubicBezTo>
                    <a:pt x="28" y="0"/>
                    <a:pt x="41" y="3"/>
                    <a:pt x="38" y="11"/>
                  </a:cubicBezTo>
                  <a:cubicBezTo>
                    <a:pt x="37" y="13"/>
                    <a:pt x="35" y="12"/>
                    <a:pt x="34" y="12"/>
                  </a:cubicBezTo>
                  <a:cubicBezTo>
                    <a:pt x="30" y="13"/>
                    <a:pt x="28" y="12"/>
                    <a:pt x="25" y="15"/>
                  </a:cubicBezTo>
                  <a:cubicBezTo>
                    <a:pt x="0" y="31"/>
                    <a:pt x="7" y="80"/>
                    <a:pt x="12" y="105"/>
                  </a:cubicBezTo>
                  <a:cubicBezTo>
                    <a:pt x="3" y="83"/>
                    <a:pt x="2" y="50"/>
                    <a:pt x="7" y="27"/>
                  </a:cubicBezTo>
                  <a:cubicBezTo>
                    <a:pt x="9" y="18"/>
                    <a:pt x="11" y="15"/>
                    <a:pt x="16" y="8"/>
                  </a:cubicBezTo>
                  <a:cubicBezTo>
                    <a:pt x="18" y="6"/>
                    <a:pt x="20" y="5"/>
                    <a:pt x="20" y="5"/>
                  </a:cubicBezTo>
                  <a:close/>
                </a:path>
              </a:pathLst>
            </a:custGeom>
            <a:solidFill>
              <a:srgbClr val="D4B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5" name="Freeform 1396">
              <a:extLst>
                <a:ext uri="{FF2B5EF4-FFF2-40B4-BE49-F238E27FC236}">
                  <a16:creationId xmlns:a16="http://schemas.microsoft.com/office/drawing/2014/main" id="{90D18993-6E7A-45F8-A567-9843EA988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881"/>
              <a:ext cx="29" cy="28"/>
            </a:xfrm>
            <a:custGeom>
              <a:avLst/>
              <a:gdLst>
                <a:gd name="T0" fmla="*/ 0 w 14"/>
                <a:gd name="T1" fmla="*/ 129 h 13"/>
                <a:gd name="T2" fmla="*/ 8 w 14"/>
                <a:gd name="T3" fmla="*/ 129 h 13"/>
                <a:gd name="T4" fmla="*/ 52 w 14"/>
                <a:gd name="T5" fmla="*/ 101 h 13"/>
                <a:gd name="T6" fmla="*/ 124 w 14"/>
                <a:gd name="T7" fmla="*/ 69 h 13"/>
                <a:gd name="T8" fmla="*/ 0 w 14"/>
                <a:gd name="T9" fmla="*/ 1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0" y="13"/>
                  </a:moveTo>
                  <a:cubicBezTo>
                    <a:pt x="0" y="13"/>
                    <a:pt x="1" y="13"/>
                    <a:pt x="1" y="13"/>
                  </a:cubicBezTo>
                  <a:cubicBezTo>
                    <a:pt x="3" y="13"/>
                    <a:pt x="5" y="11"/>
                    <a:pt x="6" y="10"/>
                  </a:cubicBezTo>
                  <a:cubicBezTo>
                    <a:pt x="9" y="9"/>
                    <a:pt x="12" y="8"/>
                    <a:pt x="14" y="7"/>
                  </a:cubicBezTo>
                  <a:cubicBezTo>
                    <a:pt x="13" y="0"/>
                    <a:pt x="1" y="9"/>
                    <a:pt x="0" y="11"/>
                  </a:cubicBezTo>
                </a:path>
              </a:pathLst>
            </a:custGeom>
            <a:solidFill>
              <a:srgbClr val="E3C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6" name="Freeform 1397">
              <a:extLst>
                <a:ext uri="{FF2B5EF4-FFF2-40B4-BE49-F238E27FC236}">
                  <a16:creationId xmlns:a16="http://schemas.microsoft.com/office/drawing/2014/main" id="{99B417F1-0623-4131-A6EA-18DCE34ED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817"/>
              <a:ext cx="89" cy="136"/>
            </a:xfrm>
            <a:custGeom>
              <a:avLst/>
              <a:gdLst>
                <a:gd name="T0" fmla="*/ 108 w 43"/>
                <a:gd name="T1" fmla="*/ 140 h 62"/>
                <a:gd name="T2" fmla="*/ 35 w 43"/>
                <a:gd name="T3" fmla="*/ 294 h 62"/>
                <a:gd name="T4" fmla="*/ 8 w 43"/>
                <a:gd name="T5" fmla="*/ 443 h 62"/>
                <a:gd name="T6" fmla="*/ 89 w 43"/>
                <a:gd name="T7" fmla="*/ 452 h 62"/>
                <a:gd name="T8" fmla="*/ 141 w 43"/>
                <a:gd name="T9" fmla="*/ 557 h 62"/>
                <a:gd name="T10" fmla="*/ 213 w 43"/>
                <a:gd name="T11" fmla="*/ 621 h 62"/>
                <a:gd name="T12" fmla="*/ 348 w 43"/>
                <a:gd name="T13" fmla="*/ 621 h 62"/>
                <a:gd name="T14" fmla="*/ 265 w 43"/>
                <a:gd name="T15" fmla="*/ 548 h 62"/>
                <a:gd name="T16" fmla="*/ 159 w 43"/>
                <a:gd name="T17" fmla="*/ 415 h 62"/>
                <a:gd name="T18" fmla="*/ 168 w 43"/>
                <a:gd name="T19" fmla="*/ 222 h 62"/>
                <a:gd name="T20" fmla="*/ 205 w 43"/>
                <a:gd name="T21" fmla="*/ 72 h 62"/>
                <a:gd name="T22" fmla="*/ 108 w 43"/>
                <a:gd name="T23" fmla="*/ 140 h 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62">
                  <a:moveTo>
                    <a:pt x="12" y="13"/>
                  </a:moveTo>
                  <a:cubicBezTo>
                    <a:pt x="9" y="16"/>
                    <a:pt x="6" y="24"/>
                    <a:pt x="4" y="28"/>
                  </a:cubicBezTo>
                  <a:cubicBezTo>
                    <a:pt x="3" y="32"/>
                    <a:pt x="0" y="38"/>
                    <a:pt x="1" y="42"/>
                  </a:cubicBezTo>
                  <a:cubicBezTo>
                    <a:pt x="5" y="41"/>
                    <a:pt x="7" y="38"/>
                    <a:pt x="10" y="43"/>
                  </a:cubicBezTo>
                  <a:cubicBezTo>
                    <a:pt x="12" y="46"/>
                    <a:pt x="13" y="50"/>
                    <a:pt x="16" y="53"/>
                  </a:cubicBezTo>
                  <a:cubicBezTo>
                    <a:pt x="18" y="56"/>
                    <a:pt x="21" y="58"/>
                    <a:pt x="24" y="59"/>
                  </a:cubicBezTo>
                  <a:cubicBezTo>
                    <a:pt x="27" y="60"/>
                    <a:pt x="37" y="62"/>
                    <a:pt x="39" y="59"/>
                  </a:cubicBezTo>
                  <a:cubicBezTo>
                    <a:pt x="43" y="54"/>
                    <a:pt x="33" y="53"/>
                    <a:pt x="30" y="52"/>
                  </a:cubicBezTo>
                  <a:cubicBezTo>
                    <a:pt x="24" y="49"/>
                    <a:pt x="20" y="46"/>
                    <a:pt x="18" y="39"/>
                  </a:cubicBezTo>
                  <a:cubicBezTo>
                    <a:pt x="15" y="33"/>
                    <a:pt x="16" y="27"/>
                    <a:pt x="19" y="21"/>
                  </a:cubicBezTo>
                  <a:cubicBezTo>
                    <a:pt x="21" y="17"/>
                    <a:pt x="26" y="12"/>
                    <a:pt x="23" y="7"/>
                  </a:cubicBezTo>
                  <a:cubicBezTo>
                    <a:pt x="20" y="0"/>
                    <a:pt x="13" y="9"/>
                    <a:pt x="12" y="13"/>
                  </a:cubicBezTo>
                </a:path>
              </a:pathLst>
            </a:custGeom>
            <a:solidFill>
              <a:srgbClr val="D4B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7" name="Freeform 1398">
              <a:extLst>
                <a:ext uri="{FF2B5EF4-FFF2-40B4-BE49-F238E27FC236}">
                  <a16:creationId xmlns:a16="http://schemas.microsoft.com/office/drawing/2014/main" id="{B0C4AD46-1802-44DA-B42D-83AF2BDA9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937"/>
              <a:ext cx="16" cy="18"/>
            </a:xfrm>
            <a:custGeom>
              <a:avLst/>
              <a:gdLst>
                <a:gd name="T0" fmla="*/ 0 w 8"/>
                <a:gd name="T1" fmla="*/ 0 h 8"/>
                <a:gd name="T2" fmla="*/ 16 w 8"/>
                <a:gd name="T3" fmla="*/ 36 h 8"/>
                <a:gd name="T4" fmla="*/ 24 w 8"/>
                <a:gd name="T5" fmla="*/ 56 h 8"/>
                <a:gd name="T6" fmla="*/ 32 w 8"/>
                <a:gd name="T7" fmla="*/ 92 h 8"/>
                <a:gd name="T8" fmla="*/ 64 w 8"/>
                <a:gd name="T9" fmla="*/ 72 h 8"/>
                <a:gd name="T10" fmla="*/ 48 w 8"/>
                <a:gd name="T11" fmla="*/ 36 h 8"/>
                <a:gd name="T12" fmla="*/ 40 w 8"/>
                <a:gd name="T13" fmla="*/ 11 h 8"/>
                <a:gd name="T14" fmla="*/ 32 w 8"/>
                <a:gd name="T15" fmla="*/ 0 h 8"/>
                <a:gd name="T16" fmla="*/ 0 w 8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2" y="4"/>
                    <a:pt x="3" y="4"/>
                    <a:pt x="3" y="5"/>
                  </a:cubicBezTo>
                  <a:cubicBezTo>
                    <a:pt x="3" y="6"/>
                    <a:pt x="4" y="7"/>
                    <a:pt x="4" y="8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5"/>
                    <a:pt x="7" y="4"/>
                    <a:pt x="6" y="3"/>
                  </a:cubicBezTo>
                  <a:cubicBezTo>
                    <a:pt x="6" y="2"/>
                    <a:pt x="5" y="1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8" name="Freeform 1399">
              <a:extLst>
                <a:ext uri="{FF2B5EF4-FFF2-40B4-BE49-F238E27FC236}">
                  <a16:creationId xmlns:a16="http://schemas.microsoft.com/office/drawing/2014/main" id="{A4B894E4-97F2-4FDB-A7EE-D3DDE7113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1" y="1955"/>
              <a:ext cx="12" cy="15"/>
            </a:xfrm>
            <a:custGeom>
              <a:avLst/>
              <a:gdLst>
                <a:gd name="T0" fmla="*/ 24 w 6"/>
                <a:gd name="T1" fmla="*/ 69 h 7"/>
                <a:gd name="T2" fmla="*/ 40 w 6"/>
                <a:gd name="T3" fmla="*/ 41 h 7"/>
                <a:gd name="T4" fmla="*/ 48 w 6"/>
                <a:gd name="T5" fmla="*/ 0 h 7"/>
                <a:gd name="T6" fmla="*/ 48 w 6"/>
                <a:gd name="T7" fmla="*/ 0 h 7"/>
                <a:gd name="T8" fmla="*/ 16 w 6"/>
                <a:gd name="T9" fmla="*/ 0 h 7"/>
                <a:gd name="T10" fmla="*/ 16 w 6"/>
                <a:gd name="T11" fmla="*/ 0 h 7"/>
                <a:gd name="T12" fmla="*/ 8 w 6"/>
                <a:gd name="T13" fmla="*/ 19 h 7"/>
                <a:gd name="T14" fmla="*/ 0 w 6"/>
                <a:gd name="T15" fmla="*/ 51 h 7"/>
                <a:gd name="T16" fmla="*/ 24 w 6"/>
                <a:gd name="T17" fmla="*/ 69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7">
                  <a:moveTo>
                    <a:pt x="3" y="7"/>
                  </a:moveTo>
                  <a:cubicBezTo>
                    <a:pt x="4" y="6"/>
                    <a:pt x="4" y="5"/>
                    <a:pt x="5" y="4"/>
                  </a:cubicBezTo>
                  <a:cubicBezTo>
                    <a:pt x="5" y="3"/>
                    <a:pt x="6" y="2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3" y="7"/>
                    <a:pt x="3" y="7"/>
                    <a:pt x="3" y="7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9" name="Freeform 1400">
              <a:extLst>
                <a:ext uri="{FF2B5EF4-FFF2-40B4-BE49-F238E27FC236}">
                  <a16:creationId xmlns:a16="http://schemas.microsoft.com/office/drawing/2014/main" id="{1110004A-4E3D-4BE1-9C64-87880C3A4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1957"/>
              <a:ext cx="10" cy="9"/>
            </a:xfrm>
            <a:custGeom>
              <a:avLst/>
              <a:gdLst>
                <a:gd name="T0" fmla="*/ 0 w 5"/>
                <a:gd name="T1" fmla="*/ 0 h 4"/>
                <a:gd name="T2" fmla="*/ 8 w 5"/>
                <a:gd name="T3" fmla="*/ 36 h 4"/>
                <a:gd name="T4" fmla="*/ 16 w 5"/>
                <a:gd name="T5" fmla="*/ 45 h 4"/>
                <a:gd name="T6" fmla="*/ 40 w 5"/>
                <a:gd name="T7" fmla="*/ 11 h 4"/>
                <a:gd name="T8" fmla="*/ 40 w 5"/>
                <a:gd name="T9" fmla="*/ 0 h 4"/>
                <a:gd name="T10" fmla="*/ 32 w 5"/>
                <a:gd name="T11" fmla="*/ 0 h 4"/>
                <a:gd name="T12" fmla="*/ 0 w 5"/>
                <a:gd name="T13" fmla="*/ 0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0" name="Freeform 1401">
              <a:extLst>
                <a:ext uri="{FF2B5EF4-FFF2-40B4-BE49-F238E27FC236}">
                  <a16:creationId xmlns:a16="http://schemas.microsoft.com/office/drawing/2014/main" id="{136A4DF6-E1CA-40FA-B672-5083AA74B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52"/>
              <a:ext cx="16" cy="29"/>
            </a:xfrm>
            <a:custGeom>
              <a:avLst/>
              <a:gdLst>
                <a:gd name="T0" fmla="*/ 40 w 8"/>
                <a:gd name="T1" fmla="*/ 9 h 13"/>
                <a:gd name="T2" fmla="*/ 8 w 8"/>
                <a:gd name="T3" fmla="*/ 145 h 13"/>
                <a:gd name="T4" fmla="*/ 40 w 8"/>
                <a:gd name="T5" fmla="*/ 80 h 13"/>
                <a:gd name="T6" fmla="*/ 56 w 8"/>
                <a:gd name="T7" fmla="*/ 0 h 13"/>
                <a:gd name="T8" fmla="*/ 48 w 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5" y="1"/>
                  </a:moveTo>
                  <a:cubicBezTo>
                    <a:pt x="3" y="3"/>
                    <a:pt x="0" y="9"/>
                    <a:pt x="1" y="13"/>
                  </a:cubicBezTo>
                  <a:cubicBezTo>
                    <a:pt x="4" y="13"/>
                    <a:pt x="4" y="10"/>
                    <a:pt x="5" y="7"/>
                  </a:cubicBezTo>
                  <a:cubicBezTo>
                    <a:pt x="5" y="5"/>
                    <a:pt x="8" y="2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</a:path>
              </a:pathLst>
            </a:custGeom>
            <a:solidFill>
              <a:srgbClr val="E3C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1" name="Freeform 1402">
              <a:extLst>
                <a:ext uri="{FF2B5EF4-FFF2-40B4-BE49-F238E27FC236}">
                  <a16:creationId xmlns:a16="http://schemas.microsoft.com/office/drawing/2014/main" id="{4D03E094-00DF-4CDA-B770-B12C42B8D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609"/>
              <a:ext cx="8" cy="228"/>
            </a:xfrm>
            <a:custGeom>
              <a:avLst/>
              <a:gdLst>
                <a:gd name="T0" fmla="*/ 24 w 4"/>
                <a:gd name="T1" fmla="*/ 0 h 104"/>
                <a:gd name="T2" fmla="*/ 32 w 4"/>
                <a:gd name="T3" fmla="*/ 1096 h 104"/>
                <a:gd name="T4" fmla="*/ 24 w 4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4">
                  <a:moveTo>
                    <a:pt x="3" y="0"/>
                  </a:moveTo>
                  <a:cubicBezTo>
                    <a:pt x="2" y="9"/>
                    <a:pt x="0" y="90"/>
                    <a:pt x="4" y="104"/>
                  </a:cubicBezTo>
                  <a:cubicBezTo>
                    <a:pt x="4" y="9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2" name="Freeform 1403">
              <a:extLst>
                <a:ext uri="{FF2B5EF4-FFF2-40B4-BE49-F238E27FC236}">
                  <a16:creationId xmlns:a16="http://schemas.microsoft.com/office/drawing/2014/main" id="{420D212B-ADAC-41E2-9021-A3FCFFAB0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668"/>
              <a:ext cx="59" cy="134"/>
            </a:xfrm>
            <a:custGeom>
              <a:avLst/>
              <a:gdLst>
                <a:gd name="T0" fmla="*/ 236 w 29"/>
                <a:gd name="T1" fmla="*/ 33 h 61"/>
                <a:gd name="T2" fmla="*/ 228 w 29"/>
                <a:gd name="T3" fmla="*/ 44 h 61"/>
                <a:gd name="T4" fmla="*/ 203 w 29"/>
                <a:gd name="T5" fmla="*/ 88 h 61"/>
                <a:gd name="T6" fmla="*/ 8 w 29"/>
                <a:gd name="T7" fmla="*/ 646 h 61"/>
                <a:gd name="T8" fmla="*/ 16 w 29"/>
                <a:gd name="T9" fmla="*/ 496 h 61"/>
                <a:gd name="T10" fmla="*/ 108 w 29"/>
                <a:gd name="T11" fmla="*/ 222 h 61"/>
                <a:gd name="T12" fmla="*/ 220 w 29"/>
                <a:gd name="T13" fmla="*/ 88 h 61"/>
                <a:gd name="T14" fmla="*/ 236 w 29"/>
                <a:gd name="T15" fmla="*/ 33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61">
                  <a:moveTo>
                    <a:pt x="28" y="3"/>
                  </a:moveTo>
                  <a:cubicBezTo>
                    <a:pt x="29" y="0"/>
                    <a:pt x="29" y="1"/>
                    <a:pt x="27" y="4"/>
                  </a:cubicBezTo>
                  <a:cubicBezTo>
                    <a:pt x="27" y="5"/>
                    <a:pt x="26" y="7"/>
                    <a:pt x="24" y="8"/>
                  </a:cubicBezTo>
                  <a:cubicBezTo>
                    <a:pt x="20" y="12"/>
                    <a:pt x="0" y="22"/>
                    <a:pt x="1" y="61"/>
                  </a:cubicBezTo>
                  <a:cubicBezTo>
                    <a:pt x="1" y="57"/>
                    <a:pt x="1" y="51"/>
                    <a:pt x="2" y="47"/>
                  </a:cubicBezTo>
                  <a:cubicBezTo>
                    <a:pt x="4" y="36"/>
                    <a:pt x="9" y="27"/>
                    <a:pt x="13" y="21"/>
                  </a:cubicBezTo>
                  <a:cubicBezTo>
                    <a:pt x="20" y="14"/>
                    <a:pt x="24" y="11"/>
                    <a:pt x="26" y="8"/>
                  </a:cubicBezTo>
                  <a:cubicBezTo>
                    <a:pt x="27" y="7"/>
                    <a:pt x="28" y="5"/>
                    <a:pt x="2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3" name="Freeform 1404">
              <a:extLst>
                <a:ext uri="{FF2B5EF4-FFF2-40B4-BE49-F238E27FC236}">
                  <a16:creationId xmlns:a16="http://schemas.microsoft.com/office/drawing/2014/main" id="{C63841DB-CC22-4900-BE67-559B24963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1832"/>
              <a:ext cx="27" cy="7"/>
            </a:xfrm>
            <a:custGeom>
              <a:avLst/>
              <a:gdLst>
                <a:gd name="T0" fmla="*/ 64 w 13"/>
                <a:gd name="T1" fmla="*/ 28 h 3"/>
                <a:gd name="T2" fmla="*/ 116 w 13"/>
                <a:gd name="T3" fmla="*/ 0 h 3"/>
                <a:gd name="T4" fmla="*/ 0 w 13"/>
                <a:gd name="T5" fmla="*/ 37 h 3"/>
                <a:gd name="T6" fmla="*/ 64 w 13"/>
                <a:gd name="T7" fmla="*/ 28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">
                  <a:moveTo>
                    <a:pt x="7" y="2"/>
                  </a:moveTo>
                  <a:cubicBezTo>
                    <a:pt x="10" y="1"/>
                    <a:pt x="12" y="0"/>
                    <a:pt x="13" y="0"/>
                  </a:cubicBezTo>
                  <a:cubicBezTo>
                    <a:pt x="11" y="0"/>
                    <a:pt x="3" y="2"/>
                    <a:pt x="0" y="3"/>
                  </a:cubicBezTo>
                  <a:cubicBezTo>
                    <a:pt x="1" y="3"/>
                    <a:pt x="4" y="2"/>
                    <a:pt x="7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4" name="Freeform 1405">
              <a:extLst>
                <a:ext uri="{FF2B5EF4-FFF2-40B4-BE49-F238E27FC236}">
                  <a16:creationId xmlns:a16="http://schemas.microsoft.com/office/drawing/2014/main" id="{AFB15522-FCBF-4FB8-877E-4C88703F4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865"/>
              <a:ext cx="20" cy="5"/>
            </a:xfrm>
            <a:custGeom>
              <a:avLst/>
              <a:gdLst>
                <a:gd name="T0" fmla="*/ 0 w 10"/>
                <a:gd name="T1" fmla="*/ 33 h 2"/>
                <a:gd name="T2" fmla="*/ 64 w 10"/>
                <a:gd name="T3" fmla="*/ 20 h 2"/>
                <a:gd name="T4" fmla="*/ 80 w 10"/>
                <a:gd name="T5" fmla="*/ 33 h 2"/>
                <a:gd name="T6" fmla="*/ 48 w 10"/>
                <a:gd name="T7" fmla="*/ 20 h 2"/>
                <a:gd name="T8" fmla="*/ 0 w 10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1" y="1"/>
                    <a:pt x="7" y="0"/>
                    <a:pt x="8" y="1"/>
                  </a:cubicBezTo>
                  <a:cubicBezTo>
                    <a:pt x="9" y="1"/>
                    <a:pt x="10" y="2"/>
                    <a:pt x="10" y="2"/>
                  </a:cubicBezTo>
                  <a:cubicBezTo>
                    <a:pt x="8" y="1"/>
                    <a:pt x="7" y="1"/>
                    <a:pt x="6" y="1"/>
                  </a:cubicBezTo>
                  <a:cubicBezTo>
                    <a:pt x="4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5" name="Freeform 1406">
              <a:extLst>
                <a:ext uri="{FF2B5EF4-FFF2-40B4-BE49-F238E27FC236}">
                  <a16:creationId xmlns:a16="http://schemas.microsoft.com/office/drawing/2014/main" id="{C97EA42C-492F-4761-8D39-16FA731AA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863"/>
              <a:ext cx="35" cy="11"/>
            </a:xfrm>
            <a:custGeom>
              <a:avLst/>
              <a:gdLst>
                <a:gd name="T0" fmla="*/ 8 w 17"/>
                <a:gd name="T1" fmla="*/ 20 h 5"/>
                <a:gd name="T2" fmla="*/ 148 w 17"/>
                <a:gd name="T3" fmla="*/ 0 h 5"/>
                <a:gd name="T4" fmla="*/ 16 w 17"/>
                <a:gd name="T5" fmla="*/ 0 h 5"/>
                <a:gd name="T6" fmla="*/ 0 w 17"/>
                <a:gd name="T7" fmla="*/ 53 h 5"/>
                <a:gd name="T8" fmla="*/ 8 w 17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">
                  <a:moveTo>
                    <a:pt x="1" y="2"/>
                  </a:moveTo>
                  <a:cubicBezTo>
                    <a:pt x="3" y="1"/>
                    <a:pt x="15" y="1"/>
                    <a:pt x="17" y="0"/>
                  </a:cubicBezTo>
                  <a:cubicBezTo>
                    <a:pt x="17" y="0"/>
                    <a:pt x="5" y="0"/>
                    <a:pt x="2" y="0"/>
                  </a:cubicBezTo>
                  <a:cubicBezTo>
                    <a:pt x="0" y="0"/>
                    <a:pt x="0" y="3"/>
                    <a:pt x="0" y="5"/>
                  </a:cubicBezTo>
                  <a:cubicBezTo>
                    <a:pt x="0" y="4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6" name="Freeform 1407">
              <a:extLst>
                <a:ext uri="{FF2B5EF4-FFF2-40B4-BE49-F238E27FC236}">
                  <a16:creationId xmlns:a16="http://schemas.microsoft.com/office/drawing/2014/main" id="{B48E7437-9A1D-4E83-9975-053F1D2F6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721"/>
              <a:ext cx="20" cy="9"/>
            </a:xfrm>
            <a:custGeom>
              <a:avLst/>
              <a:gdLst>
                <a:gd name="T0" fmla="*/ 16 w 10"/>
                <a:gd name="T1" fmla="*/ 25 h 4"/>
                <a:gd name="T2" fmla="*/ 80 w 10"/>
                <a:gd name="T3" fmla="*/ 36 h 4"/>
                <a:gd name="T4" fmla="*/ 24 w 10"/>
                <a:gd name="T5" fmla="*/ 11 h 4"/>
                <a:gd name="T6" fmla="*/ 0 w 10"/>
                <a:gd name="T7" fmla="*/ 45 h 4"/>
                <a:gd name="T8" fmla="*/ 16 w 10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">
                  <a:moveTo>
                    <a:pt x="2" y="2"/>
                  </a:moveTo>
                  <a:cubicBezTo>
                    <a:pt x="3" y="1"/>
                    <a:pt x="8" y="2"/>
                    <a:pt x="10" y="3"/>
                  </a:cubicBezTo>
                  <a:cubicBezTo>
                    <a:pt x="10" y="3"/>
                    <a:pt x="6" y="1"/>
                    <a:pt x="3" y="1"/>
                  </a:cubicBezTo>
                  <a:cubicBezTo>
                    <a:pt x="1" y="0"/>
                    <a:pt x="0" y="3"/>
                    <a:pt x="0" y="4"/>
                  </a:cubicBezTo>
                  <a:cubicBezTo>
                    <a:pt x="0" y="3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7" name="Freeform 1408">
              <a:extLst>
                <a:ext uri="{FF2B5EF4-FFF2-40B4-BE49-F238E27FC236}">
                  <a16:creationId xmlns:a16="http://schemas.microsoft.com/office/drawing/2014/main" id="{DD9A7B67-9B76-46CB-911F-0FF58C0FD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1754"/>
              <a:ext cx="26" cy="11"/>
            </a:xfrm>
            <a:custGeom>
              <a:avLst/>
              <a:gdLst>
                <a:gd name="T0" fmla="*/ 16 w 13"/>
                <a:gd name="T1" fmla="*/ 20 h 5"/>
                <a:gd name="T2" fmla="*/ 104 w 13"/>
                <a:gd name="T3" fmla="*/ 0 h 5"/>
                <a:gd name="T4" fmla="*/ 24 w 13"/>
                <a:gd name="T5" fmla="*/ 0 h 5"/>
                <a:gd name="T6" fmla="*/ 0 w 13"/>
                <a:gd name="T7" fmla="*/ 53 h 5"/>
                <a:gd name="T8" fmla="*/ 16 w 13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5">
                  <a:moveTo>
                    <a:pt x="2" y="2"/>
                  </a:moveTo>
                  <a:cubicBezTo>
                    <a:pt x="3" y="1"/>
                    <a:pt x="11" y="0"/>
                    <a:pt x="13" y="0"/>
                  </a:cubicBezTo>
                  <a:cubicBezTo>
                    <a:pt x="13" y="0"/>
                    <a:pt x="5" y="0"/>
                    <a:pt x="3" y="0"/>
                  </a:cubicBezTo>
                  <a:cubicBezTo>
                    <a:pt x="0" y="0"/>
                    <a:pt x="0" y="3"/>
                    <a:pt x="0" y="5"/>
                  </a:cubicBezTo>
                  <a:cubicBezTo>
                    <a:pt x="0" y="3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8" name="Freeform 1409">
              <a:extLst>
                <a:ext uri="{FF2B5EF4-FFF2-40B4-BE49-F238E27FC236}">
                  <a16:creationId xmlns:a16="http://schemas.microsoft.com/office/drawing/2014/main" id="{35E1B665-B5EF-45B3-8010-2BE28937A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898"/>
              <a:ext cx="35" cy="9"/>
            </a:xfrm>
            <a:custGeom>
              <a:avLst/>
              <a:gdLst>
                <a:gd name="T0" fmla="*/ 8 w 17"/>
                <a:gd name="T1" fmla="*/ 11 h 4"/>
                <a:gd name="T2" fmla="*/ 148 w 17"/>
                <a:gd name="T3" fmla="*/ 0 h 4"/>
                <a:gd name="T4" fmla="*/ 16 w 17"/>
                <a:gd name="T5" fmla="*/ 0 h 4"/>
                <a:gd name="T6" fmla="*/ 0 w 17"/>
                <a:gd name="T7" fmla="*/ 45 h 4"/>
                <a:gd name="T8" fmla="*/ 8 w 17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">
                  <a:moveTo>
                    <a:pt x="1" y="1"/>
                  </a:moveTo>
                  <a:cubicBezTo>
                    <a:pt x="2" y="1"/>
                    <a:pt x="15" y="0"/>
                    <a:pt x="17" y="0"/>
                  </a:cubicBezTo>
                  <a:cubicBezTo>
                    <a:pt x="17" y="0"/>
                    <a:pt x="5" y="0"/>
                    <a:pt x="2" y="0"/>
                  </a:cubicBezTo>
                  <a:cubicBezTo>
                    <a:pt x="0" y="0"/>
                    <a:pt x="0" y="2"/>
                    <a:pt x="0" y="4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9" name="Freeform 1410">
              <a:extLst>
                <a:ext uri="{FF2B5EF4-FFF2-40B4-BE49-F238E27FC236}">
                  <a16:creationId xmlns:a16="http://schemas.microsoft.com/office/drawing/2014/main" id="{2996568B-02EF-4C50-A916-88DC519A6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727"/>
              <a:ext cx="37" cy="57"/>
            </a:xfrm>
            <a:custGeom>
              <a:avLst/>
              <a:gdLst>
                <a:gd name="T0" fmla="*/ 156 w 18"/>
                <a:gd name="T1" fmla="*/ 241 h 26"/>
                <a:gd name="T2" fmla="*/ 148 w 18"/>
                <a:gd name="T3" fmla="*/ 20 h 26"/>
                <a:gd name="T4" fmla="*/ 148 w 18"/>
                <a:gd name="T5" fmla="*/ 9 h 26"/>
                <a:gd name="T6" fmla="*/ 123 w 18"/>
                <a:gd name="T7" fmla="*/ 0 h 26"/>
                <a:gd name="T8" fmla="*/ 105 w 18"/>
                <a:gd name="T9" fmla="*/ 149 h 26"/>
                <a:gd name="T10" fmla="*/ 0 w 18"/>
                <a:gd name="T11" fmla="*/ 230 h 26"/>
                <a:gd name="T12" fmla="*/ 156 w 18"/>
                <a:gd name="T13" fmla="*/ 24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6">
                  <a:moveTo>
                    <a:pt x="18" y="23"/>
                  </a:moveTo>
                  <a:cubicBezTo>
                    <a:pt x="17" y="16"/>
                    <a:pt x="17" y="9"/>
                    <a:pt x="17" y="2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6" y="4"/>
                    <a:pt x="15" y="11"/>
                    <a:pt x="12" y="14"/>
                  </a:cubicBezTo>
                  <a:cubicBezTo>
                    <a:pt x="10" y="19"/>
                    <a:pt x="4" y="20"/>
                    <a:pt x="0" y="22"/>
                  </a:cubicBezTo>
                  <a:cubicBezTo>
                    <a:pt x="3" y="23"/>
                    <a:pt x="15" y="26"/>
                    <a:pt x="18" y="23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0" name="Freeform 1411">
              <a:extLst>
                <a:ext uri="{FF2B5EF4-FFF2-40B4-BE49-F238E27FC236}">
                  <a16:creationId xmlns:a16="http://schemas.microsoft.com/office/drawing/2014/main" id="{99AF6C86-3373-415C-9151-498B7EB58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863"/>
              <a:ext cx="41" cy="26"/>
            </a:xfrm>
            <a:custGeom>
              <a:avLst/>
              <a:gdLst>
                <a:gd name="T0" fmla="*/ 25 w 20"/>
                <a:gd name="T1" fmla="*/ 121 h 12"/>
                <a:gd name="T2" fmla="*/ 88 w 20"/>
                <a:gd name="T3" fmla="*/ 113 h 12"/>
                <a:gd name="T4" fmla="*/ 131 w 20"/>
                <a:gd name="T5" fmla="*/ 121 h 12"/>
                <a:gd name="T6" fmla="*/ 172 w 20"/>
                <a:gd name="T7" fmla="*/ 0 h 12"/>
                <a:gd name="T8" fmla="*/ 148 w 20"/>
                <a:gd name="T9" fmla="*/ 52 h 12"/>
                <a:gd name="T10" fmla="*/ 96 w 20"/>
                <a:gd name="T11" fmla="*/ 93 h 12"/>
                <a:gd name="T12" fmla="*/ 0 w 20"/>
                <a:gd name="T13" fmla="*/ 93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2">
                  <a:moveTo>
                    <a:pt x="3" y="12"/>
                  </a:moveTo>
                  <a:cubicBezTo>
                    <a:pt x="5" y="12"/>
                    <a:pt x="8" y="11"/>
                    <a:pt x="10" y="11"/>
                  </a:cubicBezTo>
                  <a:cubicBezTo>
                    <a:pt x="12" y="11"/>
                    <a:pt x="14" y="12"/>
                    <a:pt x="15" y="12"/>
                  </a:cubicBezTo>
                  <a:cubicBezTo>
                    <a:pt x="18" y="11"/>
                    <a:pt x="20" y="3"/>
                    <a:pt x="20" y="0"/>
                  </a:cubicBezTo>
                  <a:cubicBezTo>
                    <a:pt x="19" y="1"/>
                    <a:pt x="18" y="4"/>
                    <a:pt x="17" y="5"/>
                  </a:cubicBezTo>
                  <a:cubicBezTo>
                    <a:pt x="15" y="8"/>
                    <a:pt x="13" y="9"/>
                    <a:pt x="11" y="9"/>
                  </a:cubicBezTo>
                  <a:cubicBezTo>
                    <a:pt x="7" y="9"/>
                    <a:pt x="3" y="11"/>
                    <a:pt x="0" y="9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1" name="Freeform 1412">
              <a:extLst>
                <a:ext uri="{FF2B5EF4-FFF2-40B4-BE49-F238E27FC236}">
                  <a16:creationId xmlns:a16="http://schemas.microsoft.com/office/drawing/2014/main" id="{5DEEFDD0-501F-43FA-A562-ECBF778CC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900"/>
              <a:ext cx="41" cy="26"/>
            </a:xfrm>
            <a:custGeom>
              <a:avLst/>
              <a:gdLst>
                <a:gd name="T0" fmla="*/ 8 w 20"/>
                <a:gd name="T1" fmla="*/ 104 h 12"/>
                <a:gd name="T2" fmla="*/ 68 w 20"/>
                <a:gd name="T3" fmla="*/ 121 h 12"/>
                <a:gd name="T4" fmla="*/ 121 w 20"/>
                <a:gd name="T5" fmla="*/ 121 h 12"/>
                <a:gd name="T6" fmla="*/ 148 w 20"/>
                <a:gd name="T7" fmla="*/ 72 h 12"/>
                <a:gd name="T8" fmla="*/ 172 w 20"/>
                <a:gd name="T9" fmla="*/ 0 h 12"/>
                <a:gd name="T10" fmla="*/ 96 w 20"/>
                <a:gd name="T11" fmla="*/ 80 h 12"/>
                <a:gd name="T12" fmla="*/ 0 w 20"/>
                <a:gd name="T13" fmla="*/ 72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2">
                  <a:moveTo>
                    <a:pt x="1" y="10"/>
                  </a:moveTo>
                  <a:cubicBezTo>
                    <a:pt x="2" y="11"/>
                    <a:pt x="6" y="11"/>
                    <a:pt x="8" y="12"/>
                  </a:cubicBezTo>
                  <a:cubicBezTo>
                    <a:pt x="10" y="12"/>
                    <a:pt x="12" y="12"/>
                    <a:pt x="14" y="12"/>
                  </a:cubicBezTo>
                  <a:cubicBezTo>
                    <a:pt x="17" y="11"/>
                    <a:pt x="16" y="9"/>
                    <a:pt x="17" y="7"/>
                  </a:cubicBezTo>
                  <a:cubicBezTo>
                    <a:pt x="17" y="5"/>
                    <a:pt x="20" y="3"/>
                    <a:pt x="20" y="0"/>
                  </a:cubicBezTo>
                  <a:cubicBezTo>
                    <a:pt x="16" y="3"/>
                    <a:pt x="16" y="7"/>
                    <a:pt x="11" y="8"/>
                  </a:cubicBezTo>
                  <a:cubicBezTo>
                    <a:pt x="9" y="8"/>
                    <a:pt x="1" y="10"/>
                    <a:pt x="0" y="7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2" name="Freeform 1413">
              <a:extLst>
                <a:ext uri="{FF2B5EF4-FFF2-40B4-BE49-F238E27FC236}">
                  <a16:creationId xmlns:a16="http://schemas.microsoft.com/office/drawing/2014/main" id="{5134D738-90CF-4D2F-B972-3F2A17BC3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839"/>
              <a:ext cx="25" cy="22"/>
            </a:xfrm>
            <a:custGeom>
              <a:avLst/>
              <a:gdLst>
                <a:gd name="T0" fmla="*/ 100 w 12"/>
                <a:gd name="T1" fmla="*/ 0 h 10"/>
                <a:gd name="T2" fmla="*/ 44 w 12"/>
                <a:gd name="T3" fmla="*/ 53 h 10"/>
                <a:gd name="T4" fmla="*/ 0 w 12"/>
                <a:gd name="T5" fmla="*/ 64 h 10"/>
                <a:gd name="T6" fmla="*/ 27 w 12"/>
                <a:gd name="T7" fmla="*/ 106 h 10"/>
                <a:gd name="T8" fmla="*/ 100 w 12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11" y="0"/>
                  </a:moveTo>
                  <a:cubicBezTo>
                    <a:pt x="10" y="3"/>
                    <a:pt x="9" y="4"/>
                    <a:pt x="5" y="5"/>
                  </a:cubicBezTo>
                  <a:cubicBezTo>
                    <a:pt x="3" y="6"/>
                    <a:pt x="2" y="6"/>
                    <a:pt x="0" y="6"/>
                  </a:cubicBezTo>
                  <a:cubicBezTo>
                    <a:pt x="1" y="7"/>
                    <a:pt x="2" y="8"/>
                    <a:pt x="3" y="10"/>
                  </a:cubicBezTo>
                  <a:cubicBezTo>
                    <a:pt x="7" y="7"/>
                    <a:pt x="12" y="5"/>
                    <a:pt x="11" y="0"/>
                  </a:cubicBezTo>
                  <a:close/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3" name="Freeform 1414">
              <a:extLst>
                <a:ext uri="{FF2B5EF4-FFF2-40B4-BE49-F238E27FC236}">
                  <a16:creationId xmlns:a16="http://schemas.microsoft.com/office/drawing/2014/main" id="{B1F28FCE-899B-44A4-BE05-651B9D3E0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1874"/>
              <a:ext cx="22" cy="26"/>
            </a:xfrm>
            <a:custGeom>
              <a:avLst/>
              <a:gdLst>
                <a:gd name="T0" fmla="*/ 72 w 11"/>
                <a:gd name="T1" fmla="*/ 0 h 12"/>
                <a:gd name="T2" fmla="*/ 32 w 11"/>
                <a:gd name="T3" fmla="*/ 52 h 12"/>
                <a:gd name="T4" fmla="*/ 0 w 11"/>
                <a:gd name="T5" fmla="*/ 33 h 12"/>
                <a:gd name="T6" fmla="*/ 0 w 11"/>
                <a:gd name="T7" fmla="*/ 33 h 12"/>
                <a:gd name="T8" fmla="*/ 32 w 11"/>
                <a:gd name="T9" fmla="*/ 121 h 12"/>
                <a:gd name="T10" fmla="*/ 48 w 11"/>
                <a:gd name="T11" fmla="*/ 80 h 12"/>
                <a:gd name="T12" fmla="*/ 72 w 11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2">
                  <a:moveTo>
                    <a:pt x="9" y="0"/>
                  </a:moveTo>
                  <a:cubicBezTo>
                    <a:pt x="10" y="3"/>
                    <a:pt x="7" y="5"/>
                    <a:pt x="4" y="5"/>
                  </a:cubicBezTo>
                  <a:cubicBezTo>
                    <a:pt x="2" y="5"/>
                    <a:pt x="1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3" y="9"/>
                    <a:pt x="4" y="12"/>
                  </a:cubicBezTo>
                  <a:cubicBezTo>
                    <a:pt x="4" y="10"/>
                    <a:pt x="5" y="9"/>
                    <a:pt x="6" y="8"/>
                  </a:cubicBezTo>
                  <a:cubicBezTo>
                    <a:pt x="8" y="5"/>
                    <a:pt x="11" y="4"/>
                    <a:pt x="9" y="0"/>
                  </a:cubicBezTo>
                  <a:close/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4" name="Freeform 1415">
              <a:extLst>
                <a:ext uri="{FF2B5EF4-FFF2-40B4-BE49-F238E27FC236}">
                  <a16:creationId xmlns:a16="http://schemas.microsoft.com/office/drawing/2014/main" id="{B7D158FE-2C22-41B8-B58B-BAA88B757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929"/>
              <a:ext cx="404" cy="365"/>
            </a:xfrm>
            <a:custGeom>
              <a:avLst/>
              <a:gdLst>
                <a:gd name="T0" fmla="*/ 0 w 197"/>
                <a:gd name="T1" fmla="*/ 1233 h 167"/>
                <a:gd name="T2" fmla="*/ 172 w 197"/>
                <a:gd name="T3" fmla="*/ 1399 h 167"/>
                <a:gd name="T4" fmla="*/ 896 w 197"/>
                <a:gd name="T5" fmla="*/ 1681 h 167"/>
                <a:gd name="T6" fmla="*/ 1265 w 197"/>
                <a:gd name="T7" fmla="*/ 1744 h 167"/>
                <a:gd name="T8" fmla="*/ 1526 w 197"/>
                <a:gd name="T9" fmla="*/ 1681 h 167"/>
                <a:gd name="T10" fmla="*/ 1657 w 197"/>
                <a:gd name="T11" fmla="*/ 1504 h 167"/>
                <a:gd name="T12" fmla="*/ 1700 w 197"/>
                <a:gd name="T13" fmla="*/ 1213 h 167"/>
                <a:gd name="T14" fmla="*/ 1602 w 197"/>
                <a:gd name="T15" fmla="*/ 573 h 167"/>
                <a:gd name="T16" fmla="*/ 1593 w 197"/>
                <a:gd name="T17" fmla="*/ 584 h 167"/>
                <a:gd name="T18" fmla="*/ 1602 w 197"/>
                <a:gd name="T19" fmla="*/ 573 h 167"/>
                <a:gd name="T20" fmla="*/ 1421 w 197"/>
                <a:gd name="T21" fmla="*/ 9 h 167"/>
                <a:gd name="T22" fmla="*/ 1413 w 197"/>
                <a:gd name="T23" fmla="*/ 9 h 167"/>
                <a:gd name="T24" fmla="*/ 1405 w 197"/>
                <a:gd name="T25" fmla="*/ 20 h 167"/>
                <a:gd name="T26" fmla="*/ 1421 w 197"/>
                <a:gd name="T27" fmla="*/ 61 h 167"/>
                <a:gd name="T28" fmla="*/ 1585 w 197"/>
                <a:gd name="T29" fmla="*/ 584 h 167"/>
                <a:gd name="T30" fmla="*/ 1585 w 197"/>
                <a:gd name="T31" fmla="*/ 584 h 167"/>
                <a:gd name="T32" fmla="*/ 1682 w 197"/>
                <a:gd name="T33" fmla="*/ 1213 h 167"/>
                <a:gd name="T34" fmla="*/ 1649 w 197"/>
                <a:gd name="T35" fmla="*/ 1504 h 167"/>
                <a:gd name="T36" fmla="*/ 1518 w 197"/>
                <a:gd name="T37" fmla="*/ 1672 h 167"/>
                <a:gd name="T38" fmla="*/ 1265 w 197"/>
                <a:gd name="T39" fmla="*/ 1724 h 167"/>
                <a:gd name="T40" fmla="*/ 896 w 197"/>
                <a:gd name="T41" fmla="*/ 1663 h 167"/>
                <a:gd name="T42" fmla="*/ 180 w 197"/>
                <a:gd name="T43" fmla="*/ 1381 h 167"/>
                <a:gd name="T44" fmla="*/ 16 w 197"/>
                <a:gd name="T45" fmla="*/ 1224 h 167"/>
                <a:gd name="T46" fmla="*/ 0 w 197"/>
                <a:gd name="T47" fmla="*/ 1224 h 167"/>
                <a:gd name="T48" fmla="*/ 0 w 197"/>
                <a:gd name="T49" fmla="*/ 1233 h 1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7" h="167">
                  <a:moveTo>
                    <a:pt x="0" y="118"/>
                  </a:moveTo>
                  <a:cubicBezTo>
                    <a:pt x="7" y="126"/>
                    <a:pt x="14" y="131"/>
                    <a:pt x="20" y="134"/>
                  </a:cubicBezTo>
                  <a:cubicBezTo>
                    <a:pt x="42" y="145"/>
                    <a:pt x="70" y="153"/>
                    <a:pt x="104" y="161"/>
                  </a:cubicBezTo>
                  <a:cubicBezTo>
                    <a:pt x="121" y="165"/>
                    <a:pt x="135" y="167"/>
                    <a:pt x="147" y="167"/>
                  </a:cubicBezTo>
                  <a:cubicBezTo>
                    <a:pt x="160" y="167"/>
                    <a:pt x="170" y="165"/>
                    <a:pt x="177" y="161"/>
                  </a:cubicBezTo>
                  <a:cubicBezTo>
                    <a:pt x="184" y="158"/>
                    <a:pt x="189" y="152"/>
                    <a:pt x="192" y="144"/>
                  </a:cubicBezTo>
                  <a:cubicBezTo>
                    <a:pt x="196" y="137"/>
                    <a:pt x="197" y="127"/>
                    <a:pt x="197" y="116"/>
                  </a:cubicBezTo>
                  <a:cubicBezTo>
                    <a:pt x="197" y="99"/>
                    <a:pt x="194" y="78"/>
                    <a:pt x="186" y="55"/>
                  </a:cubicBezTo>
                  <a:cubicBezTo>
                    <a:pt x="185" y="56"/>
                    <a:pt x="185" y="56"/>
                    <a:pt x="185" y="56"/>
                  </a:cubicBezTo>
                  <a:cubicBezTo>
                    <a:pt x="186" y="55"/>
                    <a:pt x="186" y="55"/>
                    <a:pt x="186" y="55"/>
                  </a:cubicBezTo>
                  <a:cubicBezTo>
                    <a:pt x="176" y="24"/>
                    <a:pt x="165" y="1"/>
                    <a:pt x="165" y="1"/>
                  </a:cubicBezTo>
                  <a:cubicBezTo>
                    <a:pt x="165" y="1"/>
                    <a:pt x="164" y="0"/>
                    <a:pt x="164" y="1"/>
                  </a:cubicBezTo>
                  <a:cubicBezTo>
                    <a:pt x="163" y="1"/>
                    <a:pt x="163" y="1"/>
                    <a:pt x="163" y="2"/>
                  </a:cubicBezTo>
                  <a:cubicBezTo>
                    <a:pt x="163" y="2"/>
                    <a:pt x="164" y="3"/>
                    <a:pt x="165" y="6"/>
                  </a:cubicBezTo>
                  <a:cubicBezTo>
                    <a:pt x="169" y="14"/>
                    <a:pt x="177" y="32"/>
                    <a:pt x="184" y="56"/>
                  </a:cubicBezTo>
                  <a:cubicBezTo>
                    <a:pt x="184" y="56"/>
                    <a:pt x="184" y="56"/>
                    <a:pt x="184" y="56"/>
                  </a:cubicBezTo>
                  <a:cubicBezTo>
                    <a:pt x="192" y="78"/>
                    <a:pt x="195" y="99"/>
                    <a:pt x="195" y="116"/>
                  </a:cubicBezTo>
                  <a:cubicBezTo>
                    <a:pt x="195" y="127"/>
                    <a:pt x="194" y="136"/>
                    <a:pt x="191" y="144"/>
                  </a:cubicBezTo>
                  <a:cubicBezTo>
                    <a:pt x="187" y="151"/>
                    <a:pt x="183" y="157"/>
                    <a:pt x="176" y="160"/>
                  </a:cubicBezTo>
                  <a:cubicBezTo>
                    <a:pt x="169" y="163"/>
                    <a:pt x="159" y="165"/>
                    <a:pt x="147" y="165"/>
                  </a:cubicBezTo>
                  <a:cubicBezTo>
                    <a:pt x="135" y="165"/>
                    <a:pt x="121" y="163"/>
                    <a:pt x="104" y="159"/>
                  </a:cubicBezTo>
                  <a:cubicBezTo>
                    <a:pt x="71" y="151"/>
                    <a:pt x="42" y="143"/>
                    <a:pt x="21" y="132"/>
                  </a:cubicBezTo>
                  <a:cubicBezTo>
                    <a:pt x="15" y="129"/>
                    <a:pt x="8" y="124"/>
                    <a:pt x="2" y="117"/>
                  </a:cubicBezTo>
                  <a:cubicBezTo>
                    <a:pt x="1" y="117"/>
                    <a:pt x="1" y="117"/>
                    <a:pt x="0" y="117"/>
                  </a:cubicBezTo>
                  <a:cubicBezTo>
                    <a:pt x="0" y="117"/>
                    <a:pt x="0" y="118"/>
                    <a:pt x="0" y="11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5" name="Freeform 1416">
              <a:extLst>
                <a:ext uri="{FF2B5EF4-FFF2-40B4-BE49-F238E27FC236}">
                  <a16:creationId xmlns:a16="http://schemas.microsoft.com/office/drawing/2014/main" id="{9E915755-3EC8-45AD-8523-11DEF332C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717"/>
              <a:ext cx="49" cy="67"/>
            </a:xfrm>
            <a:custGeom>
              <a:avLst/>
              <a:gdLst>
                <a:gd name="T0" fmla="*/ 196 w 24"/>
                <a:gd name="T1" fmla="*/ 41 h 31"/>
                <a:gd name="T2" fmla="*/ 196 w 24"/>
                <a:gd name="T3" fmla="*/ 28 h 31"/>
                <a:gd name="T4" fmla="*/ 76 w 24"/>
                <a:gd name="T5" fmla="*/ 0 h 31"/>
                <a:gd name="T6" fmla="*/ 67 w 24"/>
                <a:gd name="T7" fmla="*/ 0 h 31"/>
                <a:gd name="T8" fmla="*/ 33 w 24"/>
                <a:gd name="T9" fmla="*/ 28 h 31"/>
                <a:gd name="T10" fmla="*/ 16 w 24"/>
                <a:gd name="T11" fmla="*/ 80 h 31"/>
                <a:gd name="T12" fmla="*/ 33 w 24"/>
                <a:gd name="T13" fmla="*/ 140 h 31"/>
                <a:gd name="T14" fmla="*/ 41 w 24"/>
                <a:gd name="T15" fmla="*/ 140 h 31"/>
                <a:gd name="T16" fmla="*/ 137 w 24"/>
                <a:gd name="T17" fmla="*/ 173 h 31"/>
                <a:gd name="T18" fmla="*/ 137 w 24"/>
                <a:gd name="T19" fmla="*/ 164 h 31"/>
                <a:gd name="T20" fmla="*/ 137 w 24"/>
                <a:gd name="T21" fmla="*/ 149 h 31"/>
                <a:gd name="T22" fmla="*/ 33 w 24"/>
                <a:gd name="T23" fmla="*/ 149 h 31"/>
                <a:gd name="T24" fmla="*/ 33 w 24"/>
                <a:gd name="T25" fmla="*/ 149 h 31"/>
                <a:gd name="T26" fmla="*/ 8 w 24"/>
                <a:gd name="T27" fmla="*/ 182 h 31"/>
                <a:gd name="T28" fmla="*/ 0 w 24"/>
                <a:gd name="T29" fmla="*/ 233 h 31"/>
                <a:gd name="T30" fmla="*/ 8 w 24"/>
                <a:gd name="T31" fmla="*/ 285 h 31"/>
                <a:gd name="T32" fmla="*/ 41 w 24"/>
                <a:gd name="T33" fmla="*/ 303 h 31"/>
                <a:gd name="T34" fmla="*/ 41 w 24"/>
                <a:gd name="T35" fmla="*/ 303 h 31"/>
                <a:gd name="T36" fmla="*/ 196 w 24"/>
                <a:gd name="T37" fmla="*/ 313 h 31"/>
                <a:gd name="T38" fmla="*/ 196 w 24"/>
                <a:gd name="T39" fmla="*/ 313 h 31"/>
                <a:gd name="T40" fmla="*/ 204 w 24"/>
                <a:gd name="T41" fmla="*/ 303 h 31"/>
                <a:gd name="T42" fmla="*/ 196 w 24"/>
                <a:gd name="T43" fmla="*/ 149 h 31"/>
                <a:gd name="T44" fmla="*/ 204 w 24"/>
                <a:gd name="T45" fmla="*/ 41 h 31"/>
                <a:gd name="T46" fmla="*/ 196 w 24"/>
                <a:gd name="T47" fmla="*/ 28 h 31"/>
                <a:gd name="T48" fmla="*/ 196 w 24"/>
                <a:gd name="T49" fmla="*/ 41 h 31"/>
                <a:gd name="T50" fmla="*/ 188 w 24"/>
                <a:gd name="T51" fmla="*/ 41 h 31"/>
                <a:gd name="T52" fmla="*/ 180 w 24"/>
                <a:gd name="T53" fmla="*/ 149 h 31"/>
                <a:gd name="T54" fmla="*/ 188 w 24"/>
                <a:gd name="T55" fmla="*/ 303 h 31"/>
                <a:gd name="T56" fmla="*/ 196 w 24"/>
                <a:gd name="T57" fmla="*/ 303 h 31"/>
                <a:gd name="T58" fmla="*/ 196 w 24"/>
                <a:gd name="T59" fmla="*/ 294 h 31"/>
                <a:gd name="T60" fmla="*/ 41 w 24"/>
                <a:gd name="T61" fmla="*/ 285 h 31"/>
                <a:gd name="T62" fmla="*/ 41 w 24"/>
                <a:gd name="T63" fmla="*/ 294 h 31"/>
                <a:gd name="T64" fmla="*/ 41 w 24"/>
                <a:gd name="T65" fmla="*/ 285 h 31"/>
                <a:gd name="T66" fmla="*/ 25 w 24"/>
                <a:gd name="T67" fmla="*/ 270 h 31"/>
                <a:gd name="T68" fmla="*/ 16 w 24"/>
                <a:gd name="T69" fmla="*/ 233 h 31"/>
                <a:gd name="T70" fmla="*/ 25 w 24"/>
                <a:gd name="T71" fmla="*/ 192 h 31"/>
                <a:gd name="T72" fmla="*/ 33 w 24"/>
                <a:gd name="T73" fmla="*/ 173 h 31"/>
                <a:gd name="T74" fmla="*/ 33 w 24"/>
                <a:gd name="T75" fmla="*/ 164 h 31"/>
                <a:gd name="T76" fmla="*/ 33 w 24"/>
                <a:gd name="T77" fmla="*/ 173 h 31"/>
                <a:gd name="T78" fmla="*/ 137 w 24"/>
                <a:gd name="T79" fmla="*/ 173 h 31"/>
                <a:gd name="T80" fmla="*/ 145 w 24"/>
                <a:gd name="T81" fmla="*/ 164 h 31"/>
                <a:gd name="T82" fmla="*/ 137 w 24"/>
                <a:gd name="T83" fmla="*/ 149 h 31"/>
                <a:gd name="T84" fmla="*/ 41 w 24"/>
                <a:gd name="T85" fmla="*/ 121 h 31"/>
                <a:gd name="T86" fmla="*/ 41 w 24"/>
                <a:gd name="T87" fmla="*/ 132 h 31"/>
                <a:gd name="T88" fmla="*/ 51 w 24"/>
                <a:gd name="T89" fmla="*/ 121 h 31"/>
                <a:gd name="T90" fmla="*/ 33 w 24"/>
                <a:gd name="T91" fmla="*/ 80 h 31"/>
                <a:gd name="T92" fmla="*/ 51 w 24"/>
                <a:gd name="T93" fmla="*/ 41 h 31"/>
                <a:gd name="T94" fmla="*/ 67 w 24"/>
                <a:gd name="T95" fmla="*/ 19 h 31"/>
                <a:gd name="T96" fmla="*/ 67 w 24"/>
                <a:gd name="T97" fmla="*/ 9 h 31"/>
                <a:gd name="T98" fmla="*/ 67 w 24"/>
                <a:gd name="T99" fmla="*/ 19 h 31"/>
                <a:gd name="T100" fmla="*/ 188 w 24"/>
                <a:gd name="T101" fmla="*/ 52 h 31"/>
                <a:gd name="T102" fmla="*/ 196 w 24"/>
                <a:gd name="T103" fmla="*/ 41 h 31"/>
                <a:gd name="T104" fmla="*/ 188 w 24"/>
                <a:gd name="T105" fmla="*/ 41 h 31"/>
                <a:gd name="T106" fmla="*/ 196 w 24"/>
                <a:gd name="T107" fmla="*/ 41 h 3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4" h="31">
                  <a:moveTo>
                    <a:pt x="23" y="4"/>
                  </a:moveTo>
                  <a:cubicBezTo>
                    <a:pt x="23" y="3"/>
                    <a:pt x="23" y="3"/>
                    <a:pt x="23" y="3"/>
                  </a:cubicBezTo>
                  <a:cubicBezTo>
                    <a:pt x="16" y="2"/>
                    <a:pt x="11" y="1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0"/>
                    <a:pt x="5" y="1"/>
                    <a:pt x="4" y="3"/>
                  </a:cubicBezTo>
                  <a:cubicBezTo>
                    <a:pt x="3" y="4"/>
                    <a:pt x="2" y="6"/>
                    <a:pt x="2" y="8"/>
                  </a:cubicBezTo>
                  <a:cubicBezTo>
                    <a:pt x="2" y="10"/>
                    <a:pt x="3" y="12"/>
                    <a:pt x="4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8" y="15"/>
                    <a:pt x="16" y="17"/>
                    <a:pt x="16" y="17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2" y="15"/>
                    <a:pt x="6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2" y="16"/>
                    <a:pt x="2" y="17"/>
                    <a:pt x="1" y="18"/>
                  </a:cubicBezTo>
                  <a:cubicBezTo>
                    <a:pt x="0" y="20"/>
                    <a:pt x="0" y="21"/>
                    <a:pt x="0" y="23"/>
                  </a:cubicBezTo>
                  <a:cubicBezTo>
                    <a:pt x="0" y="25"/>
                    <a:pt x="0" y="26"/>
                    <a:pt x="1" y="28"/>
                  </a:cubicBezTo>
                  <a:cubicBezTo>
                    <a:pt x="2" y="29"/>
                    <a:pt x="3" y="30"/>
                    <a:pt x="5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10" y="31"/>
                    <a:pt x="17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3" y="25"/>
                    <a:pt x="23" y="20"/>
                    <a:pt x="23" y="15"/>
                  </a:cubicBezTo>
                  <a:cubicBezTo>
                    <a:pt x="23" y="11"/>
                    <a:pt x="23" y="8"/>
                    <a:pt x="24" y="4"/>
                  </a:cubicBezTo>
                  <a:cubicBezTo>
                    <a:pt x="24" y="4"/>
                    <a:pt x="23" y="4"/>
                    <a:pt x="23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1" y="8"/>
                    <a:pt x="21" y="11"/>
                    <a:pt x="21" y="15"/>
                  </a:cubicBezTo>
                  <a:cubicBezTo>
                    <a:pt x="21" y="20"/>
                    <a:pt x="21" y="25"/>
                    <a:pt x="22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17" y="29"/>
                    <a:pt x="10" y="29"/>
                    <a:pt x="5" y="28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4" y="28"/>
                    <a:pt x="3" y="28"/>
                    <a:pt x="3" y="27"/>
                  </a:cubicBezTo>
                  <a:cubicBezTo>
                    <a:pt x="2" y="26"/>
                    <a:pt x="2" y="24"/>
                    <a:pt x="2" y="23"/>
                  </a:cubicBezTo>
                  <a:cubicBezTo>
                    <a:pt x="2" y="22"/>
                    <a:pt x="2" y="20"/>
                    <a:pt x="3" y="19"/>
                  </a:cubicBezTo>
                  <a:cubicBezTo>
                    <a:pt x="3" y="18"/>
                    <a:pt x="4" y="18"/>
                    <a:pt x="4" y="17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6" y="17"/>
                    <a:pt x="12" y="17"/>
                    <a:pt x="16" y="17"/>
                  </a:cubicBezTo>
                  <a:cubicBezTo>
                    <a:pt x="17" y="17"/>
                    <a:pt x="17" y="17"/>
                    <a:pt x="17" y="16"/>
                  </a:cubicBezTo>
                  <a:cubicBezTo>
                    <a:pt x="17" y="16"/>
                    <a:pt x="17" y="15"/>
                    <a:pt x="16" y="15"/>
                  </a:cubicBezTo>
                  <a:cubicBezTo>
                    <a:pt x="16" y="15"/>
                    <a:pt x="8" y="13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1"/>
                    <a:pt x="4" y="10"/>
                    <a:pt x="4" y="8"/>
                  </a:cubicBezTo>
                  <a:cubicBezTo>
                    <a:pt x="4" y="7"/>
                    <a:pt x="5" y="5"/>
                    <a:pt x="6" y="4"/>
                  </a:cubicBezTo>
                  <a:cubicBezTo>
                    <a:pt x="6" y="3"/>
                    <a:pt x="7" y="2"/>
                    <a:pt x="8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0" y="3"/>
                    <a:pt x="16" y="4"/>
                    <a:pt x="22" y="5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4"/>
                    <a:pt x="23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6" name="Freeform 1417">
              <a:extLst>
                <a:ext uri="{FF2B5EF4-FFF2-40B4-BE49-F238E27FC236}">
                  <a16:creationId xmlns:a16="http://schemas.microsoft.com/office/drawing/2014/main" id="{F3867E47-90DF-4CE9-B394-F181AAE19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583"/>
              <a:ext cx="80" cy="24"/>
            </a:xfrm>
            <a:custGeom>
              <a:avLst/>
              <a:gdLst>
                <a:gd name="T0" fmla="*/ 8 w 39"/>
                <a:gd name="T1" fmla="*/ 61 h 11"/>
                <a:gd name="T2" fmla="*/ 16 w 39"/>
                <a:gd name="T3" fmla="*/ 61 h 11"/>
                <a:gd name="T4" fmla="*/ 25 w 39"/>
                <a:gd name="T5" fmla="*/ 52 h 11"/>
                <a:gd name="T6" fmla="*/ 68 w 39"/>
                <a:gd name="T7" fmla="*/ 33 h 11"/>
                <a:gd name="T8" fmla="*/ 164 w 39"/>
                <a:gd name="T9" fmla="*/ 20 h 11"/>
                <a:gd name="T10" fmla="*/ 277 w 39"/>
                <a:gd name="T11" fmla="*/ 33 h 11"/>
                <a:gd name="T12" fmla="*/ 312 w 39"/>
                <a:gd name="T13" fmla="*/ 52 h 11"/>
                <a:gd name="T14" fmla="*/ 312 w 39"/>
                <a:gd name="T15" fmla="*/ 52 h 11"/>
                <a:gd name="T16" fmla="*/ 320 w 39"/>
                <a:gd name="T17" fmla="*/ 61 h 11"/>
                <a:gd name="T18" fmla="*/ 312 w 39"/>
                <a:gd name="T19" fmla="*/ 61 h 11"/>
                <a:gd name="T20" fmla="*/ 269 w 39"/>
                <a:gd name="T21" fmla="*/ 81 h 11"/>
                <a:gd name="T22" fmla="*/ 164 w 39"/>
                <a:gd name="T23" fmla="*/ 96 h 11"/>
                <a:gd name="T24" fmla="*/ 59 w 39"/>
                <a:gd name="T25" fmla="*/ 81 h 11"/>
                <a:gd name="T26" fmla="*/ 25 w 39"/>
                <a:gd name="T27" fmla="*/ 72 h 11"/>
                <a:gd name="T28" fmla="*/ 25 w 39"/>
                <a:gd name="T29" fmla="*/ 61 h 11"/>
                <a:gd name="T30" fmla="*/ 16 w 39"/>
                <a:gd name="T31" fmla="*/ 61 h 11"/>
                <a:gd name="T32" fmla="*/ 8 w 39"/>
                <a:gd name="T33" fmla="*/ 61 h 11"/>
                <a:gd name="T34" fmla="*/ 0 w 39"/>
                <a:gd name="T35" fmla="*/ 61 h 11"/>
                <a:gd name="T36" fmla="*/ 8 w 39"/>
                <a:gd name="T37" fmla="*/ 72 h 11"/>
                <a:gd name="T38" fmla="*/ 68 w 39"/>
                <a:gd name="T39" fmla="*/ 105 h 11"/>
                <a:gd name="T40" fmla="*/ 164 w 39"/>
                <a:gd name="T41" fmla="*/ 113 h 11"/>
                <a:gd name="T42" fmla="*/ 277 w 39"/>
                <a:gd name="T43" fmla="*/ 105 h 11"/>
                <a:gd name="T44" fmla="*/ 320 w 39"/>
                <a:gd name="T45" fmla="*/ 81 h 11"/>
                <a:gd name="T46" fmla="*/ 328 w 39"/>
                <a:gd name="T47" fmla="*/ 72 h 11"/>
                <a:gd name="T48" fmla="*/ 336 w 39"/>
                <a:gd name="T49" fmla="*/ 61 h 11"/>
                <a:gd name="T50" fmla="*/ 328 w 39"/>
                <a:gd name="T51" fmla="*/ 44 h 11"/>
                <a:gd name="T52" fmla="*/ 269 w 39"/>
                <a:gd name="T53" fmla="*/ 9 h 11"/>
                <a:gd name="T54" fmla="*/ 164 w 39"/>
                <a:gd name="T55" fmla="*/ 0 h 11"/>
                <a:gd name="T56" fmla="*/ 51 w 39"/>
                <a:gd name="T57" fmla="*/ 9 h 11"/>
                <a:gd name="T58" fmla="*/ 16 w 39"/>
                <a:gd name="T59" fmla="*/ 33 h 11"/>
                <a:gd name="T60" fmla="*/ 8 w 39"/>
                <a:gd name="T61" fmla="*/ 44 h 11"/>
                <a:gd name="T62" fmla="*/ 0 w 39"/>
                <a:gd name="T63" fmla="*/ 61 h 11"/>
                <a:gd name="T64" fmla="*/ 8 w 39"/>
                <a:gd name="T65" fmla="*/ 61 h 1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9" h="11">
                  <a:moveTo>
                    <a:pt x="1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5" y="4"/>
                    <a:pt x="8" y="3"/>
                  </a:cubicBezTo>
                  <a:cubicBezTo>
                    <a:pt x="11" y="2"/>
                    <a:pt x="15" y="2"/>
                    <a:pt x="19" y="2"/>
                  </a:cubicBezTo>
                  <a:cubicBezTo>
                    <a:pt x="24" y="2"/>
                    <a:pt x="29" y="3"/>
                    <a:pt x="32" y="3"/>
                  </a:cubicBezTo>
                  <a:cubicBezTo>
                    <a:pt x="34" y="4"/>
                    <a:pt x="35" y="4"/>
                    <a:pt x="36" y="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7"/>
                    <a:pt x="34" y="8"/>
                    <a:pt x="31" y="8"/>
                  </a:cubicBezTo>
                  <a:cubicBezTo>
                    <a:pt x="28" y="9"/>
                    <a:pt x="24" y="9"/>
                    <a:pt x="19" y="9"/>
                  </a:cubicBezTo>
                  <a:cubicBezTo>
                    <a:pt x="15" y="9"/>
                    <a:pt x="10" y="9"/>
                    <a:pt x="7" y="8"/>
                  </a:cubicBezTo>
                  <a:cubicBezTo>
                    <a:pt x="5" y="7"/>
                    <a:pt x="4" y="7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1" y="7"/>
                    <a:pt x="1" y="7"/>
                  </a:cubicBezTo>
                  <a:cubicBezTo>
                    <a:pt x="2" y="9"/>
                    <a:pt x="5" y="9"/>
                    <a:pt x="8" y="10"/>
                  </a:cubicBezTo>
                  <a:cubicBezTo>
                    <a:pt x="11" y="11"/>
                    <a:pt x="15" y="11"/>
                    <a:pt x="19" y="11"/>
                  </a:cubicBezTo>
                  <a:cubicBezTo>
                    <a:pt x="25" y="11"/>
                    <a:pt x="29" y="11"/>
                    <a:pt x="32" y="10"/>
                  </a:cubicBezTo>
                  <a:cubicBezTo>
                    <a:pt x="34" y="9"/>
                    <a:pt x="36" y="9"/>
                    <a:pt x="37" y="8"/>
                  </a:cubicBezTo>
                  <a:cubicBezTo>
                    <a:pt x="37" y="8"/>
                    <a:pt x="38" y="8"/>
                    <a:pt x="38" y="7"/>
                  </a:cubicBezTo>
                  <a:cubicBezTo>
                    <a:pt x="38" y="7"/>
                    <a:pt x="39" y="6"/>
                    <a:pt x="39" y="6"/>
                  </a:cubicBezTo>
                  <a:cubicBezTo>
                    <a:pt x="39" y="5"/>
                    <a:pt x="38" y="4"/>
                    <a:pt x="38" y="4"/>
                  </a:cubicBezTo>
                  <a:cubicBezTo>
                    <a:pt x="37" y="3"/>
                    <a:pt x="34" y="2"/>
                    <a:pt x="31" y="1"/>
                  </a:cubicBezTo>
                  <a:cubicBezTo>
                    <a:pt x="28" y="0"/>
                    <a:pt x="24" y="0"/>
                    <a:pt x="19" y="0"/>
                  </a:cubicBezTo>
                  <a:cubicBezTo>
                    <a:pt x="14" y="0"/>
                    <a:pt x="10" y="1"/>
                    <a:pt x="6" y="1"/>
                  </a:cubicBezTo>
                  <a:cubicBezTo>
                    <a:pt x="5" y="2"/>
                    <a:pt x="3" y="2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7" name="Freeform 1418">
              <a:extLst>
                <a:ext uri="{FF2B5EF4-FFF2-40B4-BE49-F238E27FC236}">
                  <a16:creationId xmlns:a16="http://schemas.microsoft.com/office/drawing/2014/main" id="{E6A295BA-E40F-4570-A278-A2A044C02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590"/>
              <a:ext cx="60" cy="13"/>
            </a:xfrm>
            <a:custGeom>
              <a:avLst/>
              <a:gdLst>
                <a:gd name="T0" fmla="*/ 0 w 29"/>
                <a:gd name="T1" fmla="*/ 33 h 6"/>
                <a:gd name="T2" fmla="*/ 8 w 29"/>
                <a:gd name="T3" fmla="*/ 33 h 6"/>
                <a:gd name="T4" fmla="*/ 8 w 29"/>
                <a:gd name="T5" fmla="*/ 20 h 6"/>
                <a:gd name="T6" fmla="*/ 52 w 29"/>
                <a:gd name="T7" fmla="*/ 9 h 6"/>
                <a:gd name="T8" fmla="*/ 124 w 29"/>
                <a:gd name="T9" fmla="*/ 9 h 6"/>
                <a:gd name="T10" fmla="*/ 213 w 29"/>
                <a:gd name="T11" fmla="*/ 9 h 6"/>
                <a:gd name="T12" fmla="*/ 240 w 29"/>
                <a:gd name="T13" fmla="*/ 20 h 6"/>
                <a:gd name="T14" fmla="*/ 248 w 29"/>
                <a:gd name="T15" fmla="*/ 20 h 6"/>
                <a:gd name="T16" fmla="*/ 248 w 29"/>
                <a:gd name="T17" fmla="*/ 33 h 6"/>
                <a:gd name="T18" fmla="*/ 248 w 29"/>
                <a:gd name="T19" fmla="*/ 33 h 6"/>
                <a:gd name="T20" fmla="*/ 205 w 29"/>
                <a:gd name="T21" fmla="*/ 43 h 6"/>
                <a:gd name="T22" fmla="*/ 124 w 29"/>
                <a:gd name="T23" fmla="*/ 52 h 6"/>
                <a:gd name="T24" fmla="*/ 43 w 29"/>
                <a:gd name="T25" fmla="*/ 43 h 6"/>
                <a:gd name="T26" fmla="*/ 17 w 29"/>
                <a:gd name="T27" fmla="*/ 33 h 6"/>
                <a:gd name="T28" fmla="*/ 8 w 29"/>
                <a:gd name="T29" fmla="*/ 33 h 6"/>
                <a:gd name="T30" fmla="*/ 8 w 29"/>
                <a:gd name="T31" fmla="*/ 33 h 6"/>
                <a:gd name="T32" fmla="*/ 0 w 29"/>
                <a:gd name="T33" fmla="*/ 33 h 6"/>
                <a:gd name="T34" fmla="*/ 0 w 29"/>
                <a:gd name="T35" fmla="*/ 33 h 6"/>
                <a:gd name="T36" fmla="*/ 0 w 29"/>
                <a:gd name="T37" fmla="*/ 43 h 6"/>
                <a:gd name="T38" fmla="*/ 43 w 29"/>
                <a:gd name="T39" fmla="*/ 52 h 6"/>
                <a:gd name="T40" fmla="*/ 124 w 29"/>
                <a:gd name="T41" fmla="*/ 61 h 6"/>
                <a:gd name="T42" fmla="*/ 213 w 29"/>
                <a:gd name="T43" fmla="*/ 52 h 6"/>
                <a:gd name="T44" fmla="*/ 248 w 29"/>
                <a:gd name="T45" fmla="*/ 43 h 6"/>
                <a:gd name="T46" fmla="*/ 257 w 29"/>
                <a:gd name="T47" fmla="*/ 43 h 6"/>
                <a:gd name="T48" fmla="*/ 257 w 29"/>
                <a:gd name="T49" fmla="*/ 33 h 6"/>
                <a:gd name="T50" fmla="*/ 257 w 29"/>
                <a:gd name="T51" fmla="*/ 20 h 6"/>
                <a:gd name="T52" fmla="*/ 205 w 29"/>
                <a:gd name="T53" fmla="*/ 0 h 6"/>
                <a:gd name="T54" fmla="*/ 124 w 29"/>
                <a:gd name="T55" fmla="*/ 0 h 6"/>
                <a:gd name="T56" fmla="*/ 35 w 29"/>
                <a:gd name="T57" fmla="*/ 0 h 6"/>
                <a:gd name="T58" fmla="*/ 8 w 29"/>
                <a:gd name="T59" fmla="*/ 9 h 6"/>
                <a:gd name="T60" fmla="*/ 0 w 29"/>
                <a:gd name="T61" fmla="*/ 20 h 6"/>
                <a:gd name="T62" fmla="*/ 0 w 29"/>
                <a:gd name="T63" fmla="*/ 33 h 6"/>
                <a:gd name="T64" fmla="*/ 0 w 29"/>
                <a:gd name="T65" fmla="*/ 33 h 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9" h="6">
                  <a:moveTo>
                    <a:pt x="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3" y="1"/>
                    <a:pt x="6" y="1"/>
                  </a:cubicBezTo>
                  <a:cubicBezTo>
                    <a:pt x="8" y="1"/>
                    <a:pt x="11" y="1"/>
                    <a:pt x="14" y="1"/>
                  </a:cubicBezTo>
                  <a:cubicBezTo>
                    <a:pt x="18" y="1"/>
                    <a:pt x="22" y="1"/>
                    <a:pt x="24" y="1"/>
                  </a:cubicBezTo>
                  <a:cubicBezTo>
                    <a:pt x="26" y="1"/>
                    <a:pt x="27" y="2"/>
                    <a:pt x="27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7" y="3"/>
                    <a:pt x="26" y="4"/>
                    <a:pt x="23" y="4"/>
                  </a:cubicBezTo>
                  <a:cubicBezTo>
                    <a:pt x="21" y="5"/>
                    <a:pt x="18" y="5"/>
                    <a:pt x="14" y="5"/>
                  </a:cubicBezTo>
                  <a:cubicBezTo>
                    <a:pt x="11" y="5"/>
                    <a:pt x="7" y="4"/>
                    <a:pt x="5" y="4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4"/>
                    <a:pt x="3" y="5"/>
                    <a:pt x="5" y="5"/>
                  </a:cubicBezTo>
                  <a:cubicBezTo>
                    <a:pt x="8" y="6"/>
                    <a:pt x="11" y="6"/>
                    <a:pt x="14" y="6"/>
                  </a:cubicBezTo>
                  <a:cubicBezTo>
                    <a:pt x="18" y="6"/>
                    <a:pt x="22" y="5"/>
                    <a:pt x="24" y="5"/>
                  </a:cubicBezTo>
                  <a:cubicBezTo>
                    <a:pt x="26" y="5"/>
                    <a:pt x="27" y="4"/>
                    <a:pt x="28" y="4"/>
                  </a:cubicBezTo>
                  <a:cubicBezTo>
                    <a:pt x="28" y="4"/>
                    <a:pt x="28" y="4"/>
                    <a:pt x="29" y="4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8" y="1"/>
                    <a:pt x="26" y="1"/>
                    <a:pt x="23" y="0"/>
                  </a:cubicBezTo>
                  <a:cubicBezTo>
                    <a:pt x="21" y="0"/>
                    <a:pt x="18" y="0"/>
                    <a:pt x="14" y="0"/>
                  </a:cubicBezTo>
                  <a:cubicBezTo>
                    <a:pt x="11" y="0"/>
                    <a:pt x="7" y="0"/>
                    <a:pt x="4" y="0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8" name="Freeform 1419">
              <a:extLst>
                <a:ext uri="{FF2B5EF4-FFF2-40B4-BE49-F238E27FC236}">
                  <a16:creationId xmlns:a16="http://schemas.microsoft.com/office/drawing/2014/main" id="{C7A1B254-847B-434B-AAC5-C56DB818B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1795"/>
              <a:ext cx="6" cy="26"/>
            </a:xfrm>
            <a:custGeom>
              <a:avLst/>
              <a:gdLst>
                <a:gd name="T0" fmla="*/ 0 w 3"/>
                <a:gd name="T1" fmla="*/ 20 h 12"/>
                <a:gd name="T2" fmla="*/ 8 w 3"/>
                <a:gd name="T3" fmla="*/ 33 h 12"/>
                <a:gd name="T4" fmla="*/ 8 w 3"/>
                <a:gd name="T5" fmla="*/ 61 h 12"/>
                <a:gd name="T6" fmla="*/ 0 w 3"/>
                <a:gd name="T7" fmla="*/ 113 h 12"/>
                <a:gd name="T8" fmla="*/ 8 w 3"/>
                <a:gd name="T9" fmla="*/ 121 h 12"/>
                <a:gd name="T10" fmla="*/ 16 w 3"/>
                <a:gd name="T11" fmla="*/ 113 h 12"/>
                <a:gd name="T12" fmla="*/ 24 w 3"/>
                <a:gd name="T13" fmla="*/ 61 h 12"/>
                <a:gd name="T14" fmla="*/ 24 w 3"/>
                <a:gd name="T15" fmla="*/ 33 h 12"/>
                <a:gd name="T16" fmla="*/ 16 w 3"/>
                <a:gd name="T17" fmla="*/ 9 h 12"/>
                <a:gd name="T18" fmla="*/ 0 w 3"/>
                <a:gd name="T19" fmla="*/ 0 h 12"/>
                <a:gd name="T20" fmla="*/ 0 w 3"/>
                <a:gd name="T21" fmla="*/ 2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12">
                  <a:moveTo>
                    <a:pt x="0" y="2"/>
                  </a:moveTo>
                  <a:cubicBezTo>
                    <a:pt x="0" y="2"/>
                    <a:pt x="1" y="3"/>
                    <a:pt x="1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1" y="8"/>
                    <a:pt x="1" y="9"/>
                    <a:pt x="0" y="11"/>
                  </a:cubicBezTo>
                  <a:cubicBezTo>
                    <a:pt x="0" y="11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3" y="10"/>
                    <a:pt x="3" y="8"/>
                    <a:pt x="3" y="6"/>
                  </a:cubicBezTo>
                  <a:cubicBezTo>
                    <a:pt x="3" y="5"/>
                    <a:pt x="3" y="4"/>
                    <a:pt x="3" y="3"/>
                  </a:cubicBezTo>
                  <a:cubicBezTo>
                    <a:pt x="3" y="2"/>
                    <a:pt x="2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9" name="Freeform 1420">
              <a:extLst>
                <a:ext uri="{FF2B5EF4-FFF2-40B4-BE49-F238E27FC236}">
                  <a16:creationId xmlns:a16="http://schemas.microsoft.com/office/drawing/2014/main" id="{F19E3294-DEB1-4072-B1D7-0715D9D87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725"/>
              <a:ext cx="45" cy="99"/>
            </a:xfrm>
            <a:custGeom>
              <a:avLst/>
              <a:gdLst>
                <a:gd name="T0" fmla="*/ 41 w 22"/>
                <a:gd name="T1" fmla="*/ 469 h 45"/>
                <a:gd name="T2" fmla="*/ 16 w 22"/>
                <a:gd name="T3" fmla="*/ 246 h 45"/>
                <a:gd name="T4" fmla="*/ 129 w 22"/>
                <a:gd name="T5" fmla="*/ 20 h 45"/>
                <a:gd name="T6" fmla="*/ 164 w 22"/>
                <a:gd name="T7" fmla="*/ 44 h 45"/>
                <a:gd name="T8" fmla="*/ 164 w 22"/>
                <a:gd name="T9" fmla="*/ 44 h 45"/>
                <a:gd name="T10" fmla="*/ 172 w 22"/>
                <a:gd name="T11" fmla="*/ 53 h 45"/>
                <a:gd name="T12" fmla="*/ 172 w 22"/>
                <a:gd name="T13" fmla="*/ 53 h 45"/>
                <a:gd name="T14" fmla="*/ 180 w 22"/>
                <a:gd name="T15" fmla="*/ 53 h 45"/>
                <a:gd name="T16" fmla="*/ 172 w 22"/>
                <a:gd name="T17" fmla="*/ 53 h 45"/>
                <a:gd name="T18" fmla="*/ 172 w 22"/>
                <a:gd name="T19" fmla="*/ 53 h 45"/>
                <a:gd name="T20" fmla="*/ 180 w 22"/>
                <a:gd name="T21" fmla="*/ 53 h 45"/>
                <a:gd name="T22" fmla="*/ 172 w 22"/>
                <a:gd name="T23" fmla="*/ 53 h 45"/>
                <a:gd name="T24" fmla="*/ 180 w 22"/>
                <a:gd name="T25" fmla="*/ 53 h 45"/>
                <a:gd name="T26" fmla="*/ 172 w 22"/>
                <a:gd name="T27" fmla="*/ 44 h 45"/>
                <a:gd name="T28" fmla="*/ 172 w 22"/>
                <a:gd name="T29" fmla="*/ 53 h 45"/>
                <a:gd name="T30" fmla="*/ 180 w 22"/>
                <a:gd name="T31" fmla="*/ 53 h 45"/>
                <a:gd name="T32" fmla="*/ 172 w 22"/>
                <a:gd name="T33" fmla="*/ 44 h 45"/>
                <a:gd name="T34" fmla="*/ 180 w 22"/>
                <a:gd name="T35" fmla="*/ 64 h 45"/>
                <a:gd name="T36" fmla="*/ 188 w 22"/>
                <a:gd name="T37" fmla="*/ 53 h 45"/>
                <a:gd name="T38" fmla="*/ 188 w 22"/>
                <a:gd name="T39" fmla="*/ 53 h 45"/>
                <a:gd name="T40" fmla="*/ 180 w 22"/>
                <a:gd name="T41" fmla="*/ 20 h 45"/>
                <a:gd name="T42" fmla="*/ 172 w 22"/>
                <a:gd name="T43" fmla="*/ 33 h 45"/>
                <a:gd name="T44" fmla="*/ 180 w 22"/>
                <a:gd name="T45" fmla="*/ 33 h 45"/>
                <a:gd name="T46" fmla="*/ 129 w 22"/>
                <a:gd name="T47" fmla="*/ 0 h 45"/>
                <a:gd name="T48" fmla="*/ 41 w 22"/>
                <a:gd name="T49" fmla="*/ 64 h 45"/>
                <a:gd name="T50" fmla="*/ 0 w 22"/>
                <a:gd name="T51" fmla="*/ 246 h 45"/>
                <a:gd name="T52" fmla="*/ 25 w 22"/>
                <a:gd name="T53" fmla="*/ 469 h 45"/>
                <a:gd name="T54" fmla="*/ 41 w 22"/>
                <a:gd name="T55" fmla="*/ 480 h 45"/>
                <a:gd name="T56" fmla="*/ 41 w 22"/>
                <a:gd name="T57" fmla="*/ 469 h 4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2" h="45">
                  <a:moveTo>
                    <a:pt x="5" y="44"/>
                  </a:moveTo>
                  <a:cubicBezTo>
                    <a:pt x="3" y="35"/>
                    <a:pt x="2" y="29"/>
                    <a:pt x="2" y="23"/>
                  </a:cubicBezTo>
                  <a:cubicBezTo>
                    <a:pt x="2" y="7"/>
                    <a:pt x="10" y="2"/>
                    <a:pt x="15" y="2"/>
                  </a:cubicBezTo>
                  <a:cubicBezTo>
                    <a:pt x="17" y="2"/>
                    <a:pt x="18" y="3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0" y="4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5"/>
                    <a:pt x="20" y="5"/>
                    <a:pt x="21" y="6"/>
                  </a:cubicBezTo>
                  <a:cubicBezTo>
                    <a:pt x="21" y="6"/>
                    <a:pt x="22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4"/>
                    <a:pt x="22" y="3"/>
                    <a:pt x="21" y="2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19" y="1"/>
                    <a:pt x="17" y="0"/>
                    <a:pt x="15" y="0"/>
                  </a:cubicBezTo>
                  <a:cubicBezTo>
                    <a:pt x="12" y="0"/>
                    <a:pt x="8" y="2"/>
                    <a:pt x="5" y="6"/>
                  </a:cubicBezTo>
                  <a:cubicBezTo>
                    <a:pt x="2" y="9"/>
                    <a:pt x="0" y="15"/>
                    <a:pt x="0" y="23"/>
                  </a:cubicBezTo>
                  <a:cubicBezTo>
                    <a:pt x="0" y="29"/>
                    <a:pt x="1" y="36"/>
                    <a:pt x="3" y="44"/>
                  </a:cubicBezTo>
                  <a:cubicBezTo>
                    <a:pt x="3" y="45"/>
                    <a:pt x="4" y="45"/>
                    <a:pt x="5" y="45"/>
                  </a:cubicBezTo>
                  <a:cubicBezTo>
                    <a:pt x="5" y="45"/>
                    <a:pt x="5" y="44"/>
                    <a:pt x="5" y="4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0" name="Freeform 1421">
              <a:extLst>
                <a:ext uri="{FF2B5EF4-FFF2-40B4-BE49-F238E27FC236}">
                  <a16:creationId xmlns:a16="http://schemas.microsoft.com/office/drawing/2014/main" id="{F2768206-85D8-4E7E-BB3F-7A3DD20F5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797"/>
              <a:ext cx="41" cy="27"/>
            </a:xfrm>
            <a:custGeom>
              <a:avLst/>
              <a:gdLst>
                <a:gd name="T0" fmla="*/ 16 w 20"/>
                <a:gd name="T1" fmla="*/ 92 h 12"/>
                <a:gd name="T2" fmla="*/ 16 w 20"/>
                <a:gd name="T3" fmla="*/ 101 h 12"/>
                <a:gd name="T4" fmla="*/ 156 w 20"/>
                <a:gd name="T5" fmla="*/ 137 h 12"/>
                <a:gd name="T6" fmla="*/ 164 w 20"/>
                <a:gd name="T7" fmla="*/ 137 h 12"/>
                <a:gd name="T8" fmla="*/ 164 w 20"/>
                <a:gd name="T9" fmla="*/ 126 h 12"/>
                <a:gd name="T10" fmla="*/ 172 w 20"/>
                <a:gd name="T11" fmla="*/ 11 h 12"/>
                <a:gd name="T12" fmla="*/ 172 w 20"/>
                <a:gd name="T13" fmla="*/ 0 h 12"/>
                <a:gd name="T14" fmla="*/ 164 w 20"/>
                <a:gd name="T15" fmla="*/ 0 h 12"/>
                <a:gd name="T16" fmla="*/ 0 w 20"/>
                <a:gd name="T17" fmla="*/ 92 h 12"/>
                <a:gd name="T18" fmla="*/ 0 w 20"/>
                <a:gd name="T19" fmla="*/ 101 h 12"/>
                <a:gd name="T20" fmla="*/ 8 w 20"/>
                <a:gd name="T21" fmla="*/ 101 h 12"/>
                <a:gd name="T22" fmla="*/ 16 w 20"/>
                <a:gd name="T23" fmla="*/ 101 h 12"/>
                <a:gd name="T24" fmla="*/ 16 w 20"/>
                <a:gd name="T25" fmla="*/ 92 h 12"/>
                <a:gd name="T26" fmla="*/ 16 w 20"/>
                <a:gd name="T27" fmla="*/ 101 h 12"/>
                <a:gd name="T28" fmla="*/ 16 w 20"/>
                <a:gd name="T29" fmla="*/ 92 h 12"/>
                <a:gd name="T30" fmla="*/ 16 w 20"/>
                <a:gd name="T31" fmla="*/ 81 h 12"/>
                <a:gd name="T32" fmla="*/ 8 w 20"/>
                <a:gd name="T33" fmla="*/ 81 h 12"/>
                <a:gd name="T34" fmla="*/ 8 w 20"/>
                <a:gd name="T35" fmla="*/ 92 h 12"/>
                <a:gd name="T36" fmla="*/ 8 w 20"/>
                <a:gd name="T37" fmla="*/ 101 h 12"/>
                <a:gd name="T38" fmla="*/ 164 w 20"/>
                <a:gd name="T39" fmla="*/ 25 h 12"/>
                <a:gd name="T40" fmla="*/ 164 w 20"/>
                <a:gd name="T41" fmla="*/ 11 h 12"/>
                <a:gd name="T42" fmla="*/ 156 w 20"/>
                <a:gd name="T43" fmla="*/ 11 h 12"/>
                <a:gd name="T44" fmla="*/ 148 w 20"/>
                <a:gd name="T45" fmla="*/ 126 h 12"/>
                <a:gd name="T46" fmla="*/ 156 w 20"/>
                <a:gd name="T47" fmla="*/ 126 h 12"/>
                <a:gd name="T48" fmla="*/ 156 w 20"/>
                <a:gd name="T49" fmla="*/ 117 h 12"/>
                <a:gd name="T50" fmla="*/ 16 w 20"/>
                <a:gd name="T51" fmla="*/ 81 h 12"/>
                <a:gd name="T52" fmla="*/ 16 w 20"/>
                <a:gd name="T53" fmla="*/ 81 h 12"/>
                <a:gd name="T54" fmla="*/ 16 w 20"/>
                <a:gd name="T55" fmla="*/ 92 h 1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0" h="12">
                  <a:moveTo>
                    <a:pt x="2" y="8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7" y="10"/>
                    <a:pt x="12" y="10"/>
                    <a:pt x="18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20" y="8"/>
                    <a:pt x="20" y="4"/>
                    <a:pt x="20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2" y="0"/>
                    <a:pt x="6" y="2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0" y="9"/>
                    <a:pt x="0" y="10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7" y="4"/>
                    <a:pt x="13" y="2"/>
                    <a:pt x="19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4"/>
                    <a:pt x="18" y="7"/>
                    <a:pt x="17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3" y="9"/>
                    <a:pt x="7" y="8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1" name="Freeform 1422">
              <a:extLst>
                <a:ext uri="{FF2B5EF4-FFF2-40B4-BE49-F238E27FC236}">
                  <a16:creationId xmlns:a16="http://schemas.microsoft.com/office/drawing/2014/main" id="{BB9DDF95-9BCB-4559-9E76-D0D78C1A4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607"/>
              <a:ext cx="213" cy="330"/>
            </a:xfrm>
            <a:custGeom>
              <a:avLst/>
              <a:gdLst>
                <a:gd name="T0" fmla="*/ 395 w 104"/>
                <a:gd name="T1" fmla="*/ 1023 h 151"/>
                <a:gd name="T2" fmla="*/ 403 w 104"/>
                <a:gd name="T3" fmla="*/ 1023 h 151"/>
                <a:gd name="T4" fmla="*/ 412 w 104"/>
                <a:gd name="T5" fmla="*/ 979 h 151"/>
                <a:gd name="T6" fmla="*/ 377 w 104"/>
                <a:gd name="T7" fmla="*/ 942 h 151"/>
                <a:gd name="T8" fmla="*/ 444 w 104"/>
                <a:gd name="T9" fmla="*/ 597 h 151"/>
                <a:gd name="T10" fmla="*/ 541 w 104"/>
                <a:gd name="T11" fmla="*/ 616 h 151"/>
                <a:gd name="T12" fmla="*/ 541 w 104"/>
                <a:gd name="T13" fmla="*/ 625 h 151"/>
                <a:gd name="T14" fmla="*/ 541 w 104"/>
                <a:gd name="T15" fmla="*/ 616 h 151"/>
                <a:gd name="T16" fmla="*/ 885 w 104"/>
                <a:gd name="T17" fmla="*/ 608 h 151"/>
                <a:gd name="T18" fmla="*/ 672 w 104"/>
                <a:gd name="T19" fmla="*/ 229 h 151"/>
                <a:gd name="T20" fmla="*/ 672 w 104"/>
                <a:gd name="T21" fmla="*/ 229 h 151"/>
                <a:gd name="T22" fmla="*/ 664 w 104"/>
                <a:gd name="T23" fmla="*/ 210 h 151"/>
                <a:gd name="T24" fmla="*/ 655 w 104"/>
                <a:gd name="T25" fmla="*/ 221 h 151"/>
                <a:gd name="T26" fmla="*/ 672 w 104"/>
                <a:gd name="T27" fmla="*/ 105 h 151"/>
                <a:gd name="T28" fmla="*/ 524 w 104"/>
                <a:gd name="T29" fmla="*/ 149 h 151"/>
                <a:gd name="T30" fmla="*/ 541 w 104"/>
                <a:gd name="T31" fmla="*/ 72 h 151"/>
                <a:gd name="T32" fmla="*/ 428 w 104"/>
                <a:gd name="T33" fmla="*/ 33 h 151"/>
                <a:gd name="T34" fmla="*/ 369 w 104"/>
                <a:gd name="T35" fmla="*/ 186 h 151"/>
                <a:gd name="T36" fmla="*/ 344 w 104"/>
                <a:gd name="T37" fmla="*/ 96 h 151"/>
                <a:gd name="T38" fmla="*/ 328 w 104"/>
                <a:gd name="T39" fmla="*/ 81 h 151"/>
                <a:gd name="T40" fmla="*/ 336 w 104"/>
                <a:gd name="T41" fmla="*/ 81 h 151"/>
                <a:gd name="T42" fmla="*/ 328 w 104"/>
                <a:gd name="T43" fmla="*/ 81 h 151"/>
                <a:gd name="T44" fmla="*/ 256 w 104"/>
                <a:gd name="T45" fmla="*/ 125 h 151"/>
                <a:gd name="T46" fmla="*/ 240 w 104"/>
                <a:gd name="T47" fmla="*/ 96 h 151"/>
                <a:gd name="T48" fmla="*/ 205 w 104"/>
                <a:gd name="T49" fmla="*/ 273 h 151"/>
                <a:gd name="T50" fmla="*/ 205 w 104"/>
                <a:gd name="T51" fmla="*/ 282 h 151"/>
                <a:gd name="T52" fmla="*/ 205 w 104"/>
                <a:gd name="T53" fmla="*/ 273 h 151"/>
                <a:gd name="T54" fmla="*/ 25 w 104"/>
                <a:gd name="T55" fmla="*/ 1241 h 151"/>
                <a:gd name="T56" fmla="*/ 25 w 104"/>
                <a:gd name="T57" fmla="*/ 1252 h 151"/>
                <a:gd name="T58" fmla="*/ 121 w 104"/>
                <a:gd name="T59" fmla="*/ 1576 h 151"/>
                <a:gd name="T60" fmla="*/ 41 w 104"/>
                <a:gd name="T61" fmla="*/ 1241 h 151"/>
                <a:gd name="T62" fmla="*/ 41 w 104"/>
                <a:gd name="T63" fmla="*/ 1241 h 151"/>
                <a:gd name="T64" fmla="*/ 213 w 104"/>
                <a:gd name="T65" fmla="*/ 291 h 151"/>
                <a:gd name="T66" fmla="*/ 248 w 104"/>
                <a:gd name="T67" fmla="*/ 96 h 151"/>
                <a:gd name="T68" fmla="*/ 240 w 104"/>
                <a:gd name="T69" fmla="*/ 133 h 151"/>
                <a:gd name="T70" fmla="*/ 344 w 104"/>
                <a:gd name="T71" fmla="*/ 81 h 151"/>
                <a:gd name="T72" fmla="*/ 328 w 104"/>
                <a:gd name="T73" fmla="*/ 81 h 151"/>
                <a:gd name="T74" fmla="*/ 328 w 104"/>
                <a:gd name="T75" fmla="*/ 81 h 151"/>
                <a:gd name="T76" fmla="*/ 369 w 104"/>
                <a:gd name="T77" fmla="*/ 201 h 151"/>
                <a:gd name="T78" fmla="*/ 436 w 104"/>
                <a:gd name="T79" fmla="*/ 61 h 151"/>
                <a:gd name="T80" fmla="*/ 524 w 104"/>
                <a:gd name="T81" fmla="*/ 44 h 151"/>
                <a:gd name="T82" fmla="*/ 516 w 104"/>
                <a:gd name="T83" fmla="*/ 44 h 151"/>
                <a:gd name="T84" fmla="*/ 533 w 104"/>
                <a:gd name="T85" fmla="*/ 157 h 151"/>
                <a:gd name="T86" fmla="*/ 645 w 104"/>
                <a:gd name="T87" fmla="*/ 72 h 151"/>
                <a:gd name="T88" fmla="*/ 645 w 104"/>
                <a:gd name="T89" fmla="*/ 221 h 151"/>
                <a:gd name="T90" fmla="*/ 877 w 104"/>
                <a:gd name="T91" fmla="*/ 608 h 151"/>
                <a:gd name="T92" fmla="*/ 664 w 104"/>
                <a:gd name="T93" fmla="*/ 597 h 151"/>
                <a:gd name="T94" fmla="*/ 533 w 104"/>
                <a:gd name="T95" fmla="*/ 608 h 151"/>
                <a:gd name="T96" fmla="*/ 541 w 104"/>
                <a:gd name="T97" fmla="*/ 597 h 151"/>
                <a:gd name="T98" fmla="*/ 457 w 104"/>
                <a:gd name="T99" fmla="*/ 584 h 151"/>
                <a:gd name="T100" fmla="*/ 377 w 104"/>
                <a:gd name="T101" fmla="*/ 951 h 151"/>
                <a:gd name="T102" fmla="*/ 395 w 104"/>
                <a:gd name="T103" fmla="*/ 979 h 151"/>
                <a:gd name="T104" fmla="*/ 395 w 104"/>
                <a:gd name="T105" fmla="*/ 1023 h 151"/>
                <a:gd name="T106" fmla="*/ 352 w 104"/>
                <a:gd name="T107" fmla="*/ 1147 h 15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04" h="151">
                  <a:moveTo>
                    <a:pt x="35" y="147"/>
                  </a:moveTo>
                  <a:cubicBezTo>
                    <a:pt x="36" y="136"/>
                    <a:pt x="38" y="123"/>
                    <a:pt x="43" y="111"/>
                  </a:cubicBezTo>
                  <a:cubicBezTo>
                    <a:pt x="45" y="105"/>
                    <a:pt x="47" y="101"/>
                    <a:pt x="47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7"/>
                    <a:pt x="47" y="97"/>
                    <a:pt x="47" y="97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8" y="97"/>
                    <a:pt x="48" y="95"/>
                    <a:pt x="48" y="94"/>
                  </a:cubicBezTo>
                  <a:cubicBezTo>
                    <a:pt x="48" y="92"/>
                    <a:pt x="47" y="90"/>
                    <a:pt x="45" y="89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5" y="90"/>
                    <a:pt x="45" y="90"/>
                    <a:pt x="45" y="90"/>
                  </a:cubicBezTo>
                  <a:cubicBezTo>
                    <a:pt x="44" y="85"/>
                    <a:pt x="44" y="81"/>
                    <a:pt x="44" y="77"/>
                  </a:cubicBezTo>
                  <a:cubicBezTo>
                    <a:pt x="44" y="65"/>
                    <a:pt x="48" y="60"/>
                    <a:pt x="53" y="58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5" y="59"/>
                    <a:pt x="58" y="59"/>
                    <a:pt x="63" y="59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63" y="60"/>
                    <a:pt x="63" y="60"/>
                    <a:pt x="63" y="60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3" y="59"/>
                    <a:pt x="63" y="59"/>
                    <a:pt x="63" y="59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7" y="59"/>
                    <a:pt x="72" y="59"/>
                    <a:pt x="77" y="59"/>
                  </a:cubicBezTo>
                  <a:cubicBezTo>
                    <a:pt x="81" y="58"/>
                    <a:pt x="86" y="58"/>
                    <a:pt x="91" y="58"/>
                  </a:cubicBezTo>
                  <a:cubicBezTo>
                    <a:pt x="95" y="58"/>
                    <a:pt x="99" y="58"/>
                    <a:pt x="103" y="58"/>
                  </a:cubicBezTo>
                  <a:cubicBezTo>
                    <a:pt x="104" y="58"/>
                    <a:pt x="104" y="58"/>
                    <a:pt x="104" y="58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0" y="42"/>
                    <a:pt x="92" y="29"/>
                    <a:pt x="78" y="22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7" y="22"/>
                    <a:pt x="77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0"/>
                    <a:pt x="77" y="20"/>
                    <a:pt x="77" y="19"/>
                  </a:cubicBezTo>
                  <a:cubicBezTo>
                    <a:pt x="77" y="17"/>
                    <a:pt x="77" y="15"/>
                    <a:pt x="78" y="12"/>
                  </a:cubicBezTo>
                  <a:cubicBezTo>
                    <a:pt x="78" y="11"/>
                    <a:pt x="78" y="11"/>
                    <a:pt x="78" y="10"/>
                  </a:cubicBezTo>
                  <a:cubicBezTo>
                    <a:pt x="78" y="8"/>
                    <a:pt x="77" y="6"/>
                    <a:pt x="76" y="5"/>
                  </a:cubicBezTo>
                  <a:cubicBezTo>
                    <a:pt x="75" y="4"/>
                    <a:pt x="73" y="3"/>
                    <a:pt x="71" y="3"/>
                  </a:cubicBezTo>
                  <a:cubicBezTo>
                    <a:pt x="69" y="3"/>
                    <a:pt x="67" y="4"/>
                    <a:pt x="66" y="6"/>
                  </a:cubicBezTo>
                  <a:cubicBezTo>
                    <a:pt x="65" y="8"/>
                    <a:pt x="64" y="10"/>
                    <a:pt x="61" y="14"/>
                  </a:cubicBezTo>
                  <a:cubicBezTo>
                    <a:pt x="62" y="15"/>
                    <a:pt x="62" y="15"/>
                    <a:pt x="62" y="15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3" y="15"/>
                    <a:pt x="63" y="13"/>
                    <a:pt x="63" y="11"/>
                  </a:cubicBezTo>
                  <a:cubicBezTo>
                    <a:pt x="63" y="10"/>
                    <a:pt x="63" y="8"/>
                    <a:pt x="63" y="7"/>
                  </a:cubicBezTo>
                  <a:cubicBezTo>
                    <a:pt x="63" y="6"/>
                    <a:pt x="63" y="5"/>
                    <a:pt x="63" y="5"/>
                  </a:cubicBezTo>
                  <a:cubicBezTo>
                    <a:pt x="62" y="4"/>
                    <a:pt x="62" y="4"/>
                    <a:pt x="62" y="3"/>
                  </a:cubicBezTo>
                  <a:cubicBezTo>
                    <a:pt x="60" y="1"/>
                    <a:pt x="58" y="0"/>
                    <a:pt x="56" y="0"/>
                  </a:cubicBezTo>
                  <a:cubicBezTo>
                    <a:pt x="54" y="0"/>
                    <a:pt x="51" y="1"/>
                    <a:pt x="50" y="3"/>
                  </a:cubicBezTo>
                  <a:cubicBezTo>
                    <a:pt x="49" y="4"/>
                    <a:pt x="49" y="5"/>
                    <a:pt x="49" y="6"/>
                  </a:cubicBezTo>
                  <a:cubicBezTo>
                    <a:pt x="49" y="8"/>
                    <a:pt x="48" y="11"/>
                    <a:pt x="47" y="13"/>
                  </a:cubicBezTo>
                  <a:cubicBezTo>
                    <a:pt x="46" y="15"/>
                    <a:pt x="45" y="17"/>
                    <a:pt x="43" y="17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2" y="17"/>
                    <a:pt x="41" y="17"/>
                    <a:pt x="41" y="16"/>
                  </a:cubicBezTo>
                  <a:cubicBezTo>
                    <a:pt x="40" y="15"/>
                    <a:pt x="40" y="14"/>
                    <a:pt x="40" y="13"/>
                  </a:cubicBezTo>
                  <a:cubicBezTo>
                    <a:pt x="40" y="12"/>
                    <a:pt x="40" y="10"/>
                    <a:pt x="40" y="9"/>
                  </a:cubicBezTo>
                  <a:cubicBezTo>
                    <a:pt x="40" y="9"/>
                    <a:pt x="40" y="8"/>
                    <a:pt x="40" y="7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9"/>
                    <a:pt x="37" y="9"/>
                  </a:cubicBezTo>
                  <a:cubicBezTo>
                    <a:pt x="36" y="10"/>
                    <a:pt x="32" y="12"/>
                    <a:pt x="30" y="12"/>
                  </a:cubicBezTo>
                  <a:cubicBezTo>
                    <a:pt x="29" y="12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14"/>
                    <a:pt x="27" y="19"/>
                    <a:pt x="25" y="24"/>
                  </a:cubicBezTo>
                  <a:cubicBezTo>
                    <a:pt x="25" y="24"/>
                    <a:pt x="25" y="25"/>
                    <a:pt x="24" y="25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13" y="35"/>
                    <a:pt x="7" y="43"/>
                    <a:pt x="4" y="51"/>
                  </a:cubicBezTo>
                  <a:cubicBezTo>
                    <a:pt x="1" y="59"/>
                    <a:pt x="0" y="68"/>
                    <a:pt x="0" y="78"/>
                  </a:cubicBezTo>
                  <a:cubicBezTo>
                    <a:pt x="0" y="81"/>
                    <a:pt x="0" y="84"/>
                    <a:pt x="0" y="88"/>
                  </a:cubicBezTo>
                  <a:cubicBezTo>
                    <a:pt x="0" y="97"/>
                    <a:pt x="1" y="108"/>
                    <a:pt x="3" y="119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120"/>
                    <a:pt x="3" y="120"/>
                    <a:pt x="3" y="120"/>
                  </a:cubicBezTo>
                  <a:cubicBezTo>
                    <a:pt x="6" y="124"/>
                    <a:pt x="8" y="129"/>
                    <a:pt x="12" y="134"/>
                  </a:cubicBezTo>
                  <a:cubicBezTo>
                    <a:pt x="13" y="136"/>
                    <a:pt x="14" y="138"/>
                    <a:pt x="14" y="142"/>
                  </a:cubicBezTo>
                  <a:cubicBezTo>
                    <a:pt x="14" y="144"/>
                    <a:pt x="14" y="147"/>
                    <a:pt x="13" y="150"/>
                  </a:cubicBezTo>
                  <a:cubicBezTo>
                    <a:pt x="13" y="150"/>
                    <a:pt x="13" y="151"/>
                    <a:pt x="14" y="151"/>
                  </a:cubicBezTo>
                  <a:cubicBezTo>
                    <a:pt x="15" y="151"/>
                    <a:pt x="15" y="151"/>
                    <a:pt x="15" y="150"/>
                  </a:cubicBezTo>
                  <a:cubicBezTo>
                    <a:pt x="16" y="147"/>
                    <a:pt x="16" y="144"/>
                    <a:pt x="16" y="142"/>
                  </a:cubicBezTo>
                  <a:cubicBezTo>
                    <a:pt x="16" y="138"/>
                    <a:pt x="15" y="135"/>
                    <a:pt x="14" y="133"/>
                  </a:cubicBezTo>
                  <a:cubicBezTo>
                    <a:pt x="10" y="128"/>
                    <a:pt x="8" y="123"/>
                    <a:pt x="5" y="119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3" y="108"/>
                    <a:pt x="2" y="97"/>
                    <a:pt x="2" y="88"/>
                  </a:cubicBezTo>
                  <a:cubicBezTo>
                    <a:pt x="2" y="84"/>
                    <a:pt x="2" y="81"/>
                    <a:pt x="2" y="78"/>
                  </a:cubicBezTo>
                  <a:cubicBezTo>
                    <a:pt x="2" y="68"/>
                    <a:pt x="3" y="59"/>
                    <a:pt x="6" y="52"/>
                  </a:cubicBezTo>
                  <a:cubicBezTo>
                    <a:pt x="9" y="44"/>
                    <a:pt x="14" y="37"/>
                    <a:pt x="25" y="28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6" y="27"/>
                    <a:pt x="26" y="26"/>
                    <a:pt x="26" y="26"/>
                  </a:cubicBezTo>
                  <a:cubicBezTo>
                    <a:pt x="27" y="25"/>
                    <a:pt x="27" y="25"/>
                    <a:pt x="27" y="24"/>
                  </a:cubicBezTo>
                  <a:cubicBezTo>
                    <a:pt x="29" y="19"/>
                    <a:pt x="29" y="14"/>
                    <a:pt x="29" y="9"/>
                  </a:cubicBezTo>
                  <a:cubicBezTo>
                    <a:pt x="29" y="9"/>
                    <a:pt x="29" y="9"/>
                    <a:pt x="29" y="8"/>
                  </a:cubicBezTo>
                  <a:cubicBezTo>
                    <a:pt x="28" y="8"/>
                    <a:pt x="28" y="8"/>
                    <a:pt x="28" y="9"/>
                  </a:cubicBezTo>
                  <a:cubicBezTo>
                    <a:pt x="27" y="10"/>
                    <a:pt x="27" y="10"/>
                    <a:pt x="27" y="11"/>
                  </a:cubicBezTo>
                  <a:cubicBezTo>
                    <a:pt x="27" y="12"/>
                    <a:pt x="27" y="13"/>
                    <a:pt x="28" y="13"/>
                  </a:cubicBezTo>
                  <a:cubicBezTo>
                    <a:pt x="28" y="13"/>
                    <a:pt x="29" y="14"/>
                    <a:pt x="30" y="14"/>
                  </a:cubicBezTo>
                  <a:cubicBezTo>
                    <a:pt x="32" y="14"/>
                    <a:pt x="34" y="13"/>
                    <a:pt x="36" y="12"/>
                  </a:cubicBezTo>
                  <a:cubicBezTo>
                    <a:pt x="37" y="12"/>
                    <a:pt x="38" y="11"/>
                    <a:pt x="39" y="10"/>
                  </a:cubicBezTo>
                  <a:cubicBezTo>
                    <a:pt x="40" y="10"/>
                    <a:pt x="40" y="9"/>
                    <a:pt x="40" y="8"/>
                  </a:cubicBezTo>
                  <a:cubicBezTo>
                    <a:pt x="40" y="8"/>
                    <a:pt x="40" y="7"/>
                    <a:pt x="40" y="7"/>
                  </a:cubicBezTo>
                  <a:cubicBezTo>
                    <a:pt x="39" y="7"/>
                    <a:pt x="39" y="7"/>
                    <a:pt x="38" y="7"/>
                  </a:cubicBezTo>
                  <a:cubicBezTo>
                    <a:pt x="38" y="7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9"/>
                    <a:pt x="38" y="9"/>
                  </a:cubicBezTo>
                  <a:cubicBezTo>
                    <a:pt x="38" y="10"/>
                    <a:pt x="38" y="11"/>
                    <a:pt x="38" y="13"/>
                  </a:cubicBezTo>
                  <a:cubicBezTo>
                    <a:pt x="38" y="14"/>
                    <a:pt x="38" y="15"/>
                    <a:pt x="39" y="17"/>
                  </a:cubicBezTo>
                  <a:cubicBezTo>
                    <a:pt x="40" y="18"/>
                    <a:pt x="41" y="19"/>
                    <a:pt x="43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5" y="19"/>
                    <a:pt x="47" y="18"/>
                    <a:pt x="48" y="16"/>
                  </a:cubicBezTo>
                  <a:cubicBezTo>
                    <a:pt x="49" y="14"/>
                    <a:pt x="50" y="11"/>
                    <a:pt x="51" y="9"/>
                  </a:cubicBezTo>
                  <a:cubicBezTo>
                    <a:pt x="51" y="8"/>
                    <a:pt x="51" y="6"/>
                    <a:pt x="51" y="6"/>
                  </a:cubicBezTo>
                  <a:cubicBezTo>
                    <a:pt x="51" y="5"/>
                    <a:pt x="52" y="4"/>
                    <a:pt x="52" y="4"/>
                  </a:cubicBezTo>
                  <a:cubicBezTo>
                    <a:pt x="52" y="3"/>
                    <a:pt x="54" y="2"/>
                    <a:pt x="56" y="2"/>
                  </a:cubicBezTo>
                  <a:cubicBezTo>
                    <a:pt x="58" y="2"/>
                    <a:pt x="59" y="3"/>
                    <a:pt x="60" y="4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4"/>
                    <a:pt x="61" y="5"/>
                    <a:pt x="61" y="5"/>
                  </a:cubicBezTo>
                  <a:cubicBezTo>
                    <a:pt x="61" y="7"/>
                    <a:pt x="61" y="9"/>
                    <a:pt x="61" y="11"/>
                  </a:cubicBezTo>
                  <a:cubicBezTo>
                    <a:pt x="61" y="13"/>
                    <a:pt x="61" y="14"/>
                    <a:pt x="61" y="15"/>
                  </a:cubicBezTo>
                  <a:cubicBezTo>
                    <a:pt x="61" y="15"/>
                    <a:pt x="61" y="15"/>
                    <a:pt x="62" y="15"/>
                  </a:cubicBezTo>
                  <a:cubicBezTo>
                    <a:pt x="62" y="16"/>
                    <a:pt x="62" y="15"/>
                    <a:pt x="63" y="15"/>
                  </a:cubicBezTo>
                  <a:cubicBezTo>
                    <a:pt x="65" y="11"/>
                    <a:pt x="67" y="9"/>
                    <a:pt x="68" y="7"/>
                  </a:cubicBezTo>
                  <a:cubicBezTo>
                    <a:pt x="68" y="6"/>
                    <a:pt x="70" y="5"/>
                    <a:pt x="71" y="5"/>
                  </a:cubicBezTo>
                  <a:cubicBezTo>
                    <a:pt x="72" y="5"/>
                    <a:pt x="74" y="6"/>
                    <a:pt x="75" y="7"/>
                  </a:cubicBezTo>
                  <a:cubicBezTo>
                    <a:pt x="76" y="8"/>
                    <a:pt x="76" y="9"/>
                    <a:pt x="76" y="10"/>
                  </a:cubicBezTo>
                  <a:cubicBezTo>
                    <a:pt x="76" y="11"/>
                    <a:pt x="76" y="11"/>
                    <a:pt x="76" y="11"/>
                  </a:cubicBezTo>
                  <a:cubicBezTo>
                    <a:pt x="75" y="15"/>
                    <a:pt x="75" y="17"/>
                    <a:pt x="75" y="19"/>
                  </a:cubicBezTo>
                  <a:cubicBezTo>
                    <a:pt x="75" y="20"/>
                    <a:pt x="75" y="20"/>
                    <a:pt x="75" y="21"/>
                  </a:cubicBezTo>
                  <a:cubicBezTo>
                    <a:pt x="75" y="21"/>
                    <a:pt x="75" y="21"/>
                    <a:pt x="75" y="22"/>
                  </a:cubicBezTo>
                  <a:cubicBezTo>
                    <a:pt x="75" y="22"/>
                    <a:pt x="76" y="23"/>
                    <a:pt x="76" y="23"/>
                  </a:cubicBezTo>
                  <a:cubicBezTo>
                    <a:pt x="76" y="23"/>
                    <a:pt x="77" y="24"/>
                    <a:pt x="77" y="24"/>
                  </a:cubicBezTo>
                  <a:cubicBezTo>
                    <a:pt x="90" y="31"/>
                    <a:pt x="98" y="43"/>
                    <a:pt x="102" y="58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03" y="56"/>
                    <a:pt x="103" y="56"/>
                    <a:pt x="103" y="56"/>
                  </a:cubicBezTo>
                  <a:cubicBezTo>
                    <a:pt x="99" y="56"/>
                    <a:pt x="95" y="56"/>
                    <a:pt x="91" y="56"/>
                  </a:cubicBezTo>
                  <a:cubicBezTo>
                    <a:pt x="86" y="56"/>
                    <a:pt x="81" y="56"/>
                    <a:pt x="77" y="57"/>
                  </a:cubicBezTo>
                  <a:cubicBezTo>
                    <a:pt x="72" y="57"/>
                    <a:pt x="67" y="57"/>
                    <a:pt x="64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3" y="59"/>
                    <a:pt x="63" y="59"/>
                    <a:pt x="63" y="59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4" y="58"/>
                    <a:pt x="63" y="57"/>
                    <a:pt x="63" y="57"/>
                  </a:cubicBezTo>
                  <a:cubicBezTo>
                    <a:pt x="58" y="57"/>
                    <a:pt x="55" y="57"/>
                    <a:pt x="53" y="56"/>
                  </a:cubicBezTo>
                  <a:cubicBezTo>
                    <a:pt x="52" y="57"/>
                    <a:pt x="52" y="57"/>
                    <a:pt x="52" y="57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47" y="58"/>
                    <a:pt x="42" y="65"/>
                    <a:pt x="42" y="77"/>
                  </a:cubicBezTo>
                  <a:cubicBezTo>
                    <a:pt x="42" y="81"/>
                    <a:pt x="42" y="85"/>
                    <a:pt x="43" y="90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5" y="90"/>
                    <a:pt x="45" y="90"/>
                    <a:pt x="45" y="90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5" y="92"/>
                    <a:pt x="46" y="92"/>
                    <a:pt x="46" y="94"/>
                  </a:cubicBezTo>
                  <a:cubicBezTo>
                    <a:pt x="46" y="95"/>
                    <a:pt x="46" y="96"/>
                    <a:pt x="45" y="98"/>
                  </a:cubicBezTo>
                  <a:cubicBezTo>
                    <a:pt x="45" y="98"/>
                    <a:pt x="45" y="98"/>
                    <a:pt x="45" y="98"/>
                  </a:cubicBezTo>
                  <a:cubicBezTo>
                    <a:pt x="45" y="98"/>
                    <a:pt x="45" y="98"/>
                    <a:pt x="45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7"/>
                    <a:pt x="46" y="97"/>
                    <a:pt x="46" y="97"/>
                  </a:cubicBezTo>
                  <a:cubicBezTo>
                    <a:pt x="46" y="97"/>
                    <a:pt x="46" y="97"/>
                    <a:pt x="46" y="97"/>
                  </a:cubicBezTo>
                  <a:cubicBezTo>
                    <a:pt x="46" y="97"/>
                    <a:pt x="45" y="97"/>
                    <a:pt x="45" y="98"/>
                  </a:cubicBezTo>
                  <a:cubicBezTo>
                    <a:pt x="45" y="101"/>
                    <a:pt x="43" y="105"/>
                    <a:pt x="41" y="110"/>
                  </a:cubicBezTo>
                  <a:cubicBezTo>
                    <a:pt x="36" y="122"/>
                    <a:pt x="34" y="136"/>
                    <a:pt x="33" y="147"/>
                  </a:cubicBezTo>
                  <a:cubicBezTo>
                    <a:pt x="33" y="148"/>
                    <a:pt x="34" y="148"/>
                    <a:pt x="34" y="148"/>
                  </a:cubicBezTo>
                  <a:cubicBezTo>
                    <a:pt x="35" y="148"/>
                    <a:pt x="35" y="148"/>
                    <a:pt x="35" y="14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2" name="Freeform 1423">
              <a:extLst>
                <a:ext uri="{FF2B5EF4-FFF2-40B4-BE49-F238E27FC236}">
                  <a16:creationId xmlns:a16="http://schemas.microsoft.com/office/drawing/2014/main" id="{44E031C8-C8C9-4017-B130-070FF9924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594"/>
              <a:ext cx="88" cy="271"/>
            </a:xfrm>
            <a:custGeom>
              <a:avLst/>
              <a:gdLst>
                <a:gd name="T0" fmla="*/ 319 w 43"/>
                <a:gd name="T1" fmla="*/ 9 h 124"/>
                <a:gd name="T2" fmla="*/ 172 w 43"/>
                <a:gd name="T3" fmla="*/ 44 h 124"/>
                <a:gd name="T4" fmla="*/ 33 w 43"/>
                <a:gd name="T5" fmla="*/ 20 h 124"/>
                <a:gd name="T6" fmla="*/ 25 w 43"/>
                <a:gd name="T7" fmla="*/ 9 h 124"/>
                <a:gd name="T8" fmla="*/ 16 w 43"/>
                <a:gd name="T9" fmla="*/ 0 h 124"/>
                <a:gd name="T10" fmla="*/ 8 w 43"/>
                <a:gd name="T11" fmla="*/ 9 h 124"/>
                <a:gd name="T12" fmla="*/ 0 w 43"/>
                <a:gd name="T13" fmla="*/ 448 h 124"/>
                <a:gd name="T14" fmla="*/ 16 w 43"/>
                <a:gd name="T15" fmla="*/ 1261 h 124"/>
                <a:gd name="T16" fmla="*/ 16 w 43"/>
                <a:gd name="T17" fmla="*/ 1252 h 124"/>
                <a:gd name="T18" fmla="*/ 16 w 43"/>
                <a:gd name="T19" fmla="*/ 1276 h 124"/>
                <a:gd name="T20" fmla="*/ 121 w 43"/>
                <a:gd name="T21" fmla="*/ 1213 h 124"/>
                <a:gd name="T22" fmla="*/ 221 w 43"/>
                <a:gd name="T23" fmla="*/ 1213 h 124"/>
                <a:gd name="T24" fmla="*/ 301 w 43"/>
                <a:gd name="T25" fmla="*/ 1233 h 124"/>
                <a:gd name="T26" fmla="*/ 352 w 43"/>
                <a:gd name="T27" fmla="*/ 1294 h 124"/>
                <a:gd name="T28" fmla="*/ 368 w 43"/>
                <a:gd name="T29" fmla="*/ 1276 h 124"/>
                <a:gd name="T30" fmla="*/ 360 w 43"/>
                <a:gd name="T31" fmla="*/ 1200 h 124"/>
                <a:gd name="T32" fmla="*/ 336 w 43"/>
                <a:gd name="T33" fmla="*/ 0 h 124"/>
                <a:gd name="T34" fmla="*/ 327 w 43"/>
                <a:gd name="T35" fmla="*/ 9 h 124"/>
                <a:gd name="T36" fmla="*/ 327 w 43"/>
                <a:gd name="T37" fmla="*/ 660 h 124"/>
                <a:gd name="T38" fmla="*/ 344 w 43"/>
                <a:gd name="T39" fmla="*/ 1200 h 124"/>
                <a:gd name="T40" fmla="*/ 360 w 43"/>
                <a:gd name="T41" fmla="*/ 1276 h 124"/>
                <a:gd name="T42" fmla="*/ 344 w 43"/>
                <a:gd name="T43" fmla="*/ 1285 h 124"/>
                <a:gd name="T44" fmla="*/ 360 w 43"/>
                <a:gd name="T45" fmla="*/ 1285 h 124"/>
                <a:gd name="T46" fmla="*/ 264 w 43"/>
                <a:gd name="T47" fmla="*/ 1200 h 124"/>
                <a:gd name="T48" fmla="*/ 205 w 43"/>
                <a:gd name="T49" fmla="*/ 1189 h 124"/>
                <a:gd name="T50" fmla="*/ 16 w 43"/>
                <a:gd name="T51" fmla="*/ 1261 h 124"/>
                <a:gd name="T52" fmla="*/ 25 w 43"/>
                <a:gd name="T53" fmla="*/ 1276 h 124"/>
                <a:gd name="T54" fmla="*/ 33 w 43"/>
                <a:gd name="T55" fmla="*/ 1261 h 124"/>
                <a:gd name="T56" fmla="*/ 16 w 43"/>
                <a:gd name="T57" fmla="*/ 448 h 124"/>
                <a:gd name="T58" fmla="*/ 25 w 43"/>
                <a:gd name="T59" fmla="*/ 9 h 124"/>
                <a:gd name="T60" fmla="*/ 25 w 43"/>
                <a:gd name="T61" fmla="*/ 9 h 124"/>
                <a:gd name="T62" fmla="*/ 25 w 43"/>
                <a:gd name="T63" fmla="*/ 9 h 124"/>
                <a:gd name="T64" fmla="*/ 25 w 43"/>
                <a:gd name="T65" fmla="*/ 9 h 124"/>
                <a:gd name="T66" fmla="*/ 16 w 43"/>
                <a:gd name="T67" fmla="*/ 9 h 124"/>
                <a:gd name="T68" fmla="*/ 25 w 43"/>
                <a:gd name="T69" fmla="*/ 9 h 124"/>
                <a:gd name="T70" fmla="*/ 16 w 43"/>
                <a:gd name="T71" fmla="*/ 20 h 124"/>
                <a:gd name="T72" fmla="*/ 8 w 43"/>
                <a:gd name="T73" fmla="*/ 9 h 124"/>
                <a:gd name="T74" fmla="*/ 16 w 43"/>
                <a:gd name="T75" fmla="*/ 9 h 124"/>
                <a:gd name="T76" fmla="*/ 16 w 43"/>
                <a:gd name="T77" fmla="*/ 9 h 124"/>
                <a:gd name="T78" fmla="*/ 8 w 43"/>
                <a:gd name="T79" fmla="*/ 9 h 124"/>
                <a:gd name="T80" fmla="*/ 8 w 43"/>
                <a:gd name="T81" fmla="*/ 9 h 124"/>
                <a:gd name="T82" fmla="*/ 76 w 43"/>
                <a:gd name="T83" fmla="*/ 52 h 124"/>
                <a:gd name="T84" fmla="*/ 272 w 43"/>
                <a:gd name="T85" fmla="*/ 52 h 124"/>
                <a:gd name="T86" fmla="*/ 336 w 43"/>
                <a:gd name="T87" fmla="*/ 20 h 124"/>
                <a:gd name="T88" fmla="*/ 319 w 43"/>
                <a:gd name="T89" fmla="*/ 9 h 12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3" h="124">
                  <a:moveTo>
                    <a:pt x="38" y="1"/>
                  </a:move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2"/>
                    <a:pt x="36" y="2"/>
                  </a:cubicBezTo>
                  <a:cubicBezTo>
                    <a:pt x="33" y="3"/>
                    <a:pt x="27" y="4"/>
                    <a:pt x="20" y="4"/>
                  </a:cubicBezTo>
                  <a:cubicBezTo>
                    <a:pt x="16" y="4"/>
                    <a:pt x="11" y="4"/>
                    <a:pt x="8" y="3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8"/>
                    <a:pt x="0" y="24"/>
                    <a:pt x="0" y="43"/>
                  </a:cubicBezTo>
                  <a:cubicBezTo>
                    <a:pt x="0" y="59"/>
                    <a:pt x="1" y="77"/>
                    <a:pt x="1" y="92"/>
                  </a:cubicBezTo>
                  <a:cubicBezTo>
                    <a:pt x="1" y="106"/>
                    <a:pt x="2" y="118"/>
                    <a:pt x="2" y="121"/>
                  </a:cubicBezTo>
                  <a:cubicBezTo>
                    <a:pt x="3" y="121"/>
                    <a:pt x="3" y="121"/>
                    <a:pt x="3" y="121"/>
                  </a:cubicBezTo>
                  <a:cubicBezTo>
                    <a:pt x="2" y="120"/>
                    <a:pt x="2" y="120"/>
                    <a:pt x="2" y="120"/>
                  </a:cubicBezTo>
                  <a:cubicBezTo>
                    <a:pt x="2" y="121"/>
                    <a:pt x="2" y="121"/>
                    <a:pt x="2" y="121"/>
                  </a:cubicBezTo>
                  <a:cubicBezTo>
                    <a:pt x="2" y="121"/>
                    <a:pt x="2" y="122"/>
                    <a:pt x="2" y="122"/>
                  </a:cubicBezTo>
                  <a:cubicBezTo>
                    <a:pt x="2" y="123"/>
                    <a:pt x="3" y="123"/>
                    <a:pt x="3" y="122"/>
                  </a:cubicBezTo>
                  <a:cubicBezTo>
                    <a:pt x="6" y="119"/>
                    <a:pt x="10" y="116"/>
                    <a:pt x="14" y="116"/>
                  </a:cubicBezTo>
                  <a:cubicBezTo>
                    <a:pt x="17" y="116"/>
                    <a:pt x="21" y="116"/>
                    <a:pt x="24" y="116"/>
                  </a:cubicBezTo>
                  <a:cubicBezTo>
                    <a:pt x="25" y="116"/>
                    <a:pt x="26" y="116"/>
                    <a:pt x="26" y="116"/>
                  </a:cubicBezTo>
                  <a:cubicBezTo>
                    <a:pt x="27" y="116"/>
                    <a:pt x="29" y="116"/>
                    <a:pt x="31" y="117"/>
                  </a:cubicBezTo>
                  <a:cubicBezTo>
                    <a:pt x="32" y="117"/>
                    <a:pt x="34" y="117"/>
                    <a:pt x="35" y="118"/>
                  </a:cubicBezTo>
                  <a:cubicBezTo>
                    <a:pt x="37" y="120"/>
                    <a:pt x="39" y="122"/>
                    <a:pt x="40" y="124"/>
                  </a:cubicBezTo>
                  <a:cubicBezTo>
                    <a:pt x="41" y="124"/>
                    <a:pt x="41" y="124"/>
                    <a:pt x="41" y="124"/>
                  </a:cubicBezTo>
                  <a:cubicBezTo>
                    <a:pt x="42" y="124"/>
                    <a:pt x="42" y="124"/>
                    <a:pt x="42" y="124"/>
                  </a:cubicBezTo>
                  <a:cubicBezTo>
                    <a:pt x="43" y="122"/>
                    <a:pt x="43" y="122"/>
                    <a:pt x="43" y="122"/>
                  </a:cubicBezTo>
                  <a:cubicBezTo>
                    <a:pt x="43" y="122"/>
                    <a:pt x="43" y="122"/>
                    <a:pt x="43" y="122"/>
                  </a:cubicBezTo>
                  <a:cubicBezTo>
                    <a:pt x="42" y="121"/>
                    <a:pt x="42" y="118"/>
                    <a:pt x="42" y="115"/>
                  </a:cubicBezTo>
                  <a:cubicBezTo>
                    <a:pt x="40" y="91"/>
                    <a:pt x="39" y="11"/>
                    <a:pt x="39" y="1"/>
                  </a:cubicBezTo>
                  <a:cubicBezTo>
                    <a:pt x="39" y="1"/>
                    <a:pt x="39" y="0"/>
                    <a:pt x="39" y="0"/>
                  </a:cubicBezTo>
                  <a:cubicBezTo>
                    <a:pt x="38" y="0"/>
                    <a:pt x="38" y="0"/>
                    <a:pt x="37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7"/>
                    <a:pt x="38" y="35"/>
                    <a:pt x="38" y="63"/>
                  </a:cubicBezTo>
                  <a:cubicBezTo>
                    <a:pt x="38" y="77"/>
                    <a:pt x="39" y="91"/>
                    <a:pt x="39" y="102"/>
                  </a:cubicBezTo>
                  <a:cubicBezTo>
                    <a:pt x="39" y="107"/>
                    <a:pt x="40" y="112"/>
                    <a:pt x="40" y="115"/>
                  </a:cubicBezTo>
                  <a:cubicBezTo>
                    <a:pt x="40" y="119"/>
                    <a:pt x="40" y="121"/>
                    <a:pt x="41" y="122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1" y="121"/>
                    <a:pt x="41" y="121"/>
                    <a:pt x="41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1" y="123"/>
                    <a:pt x="41" y="123"/>
                    <a:pt x="41" y="123"/>
                  </a:cubicBezTo>
                  <a:cubicBezTo>
                    <a:pt x="42" y="123"/>
                    <a:pt x="42" y="123"/>
                    <a:pt x="42" y="123"/>
                  </a:cubicBezTo>
                  <a:cubicBezTo>
                    <a:pt x="40" y="120"/>
                    <a:pt x="38" y="118"/>
                    <a:pt x="36" y="117"/>
                  </a:cubicBezTo>
                  <a:cubicBezTo>
                    <a:pt x="34" y="116"/>
                    <a:pt x="33" y="115"/>
                    <a:pt x="31" y="115"/>
                  </a:cubicBezTo>
                  <a:cubicBezTo>
                    <a:pt x="29" y="114"/>
                    <a:pt x="28" y="114"/>
                    <a:pt x="26" y="114"/>
                  </a:cubicBezTo>
                  <a:cubicBezTo>
                    <a:pt x="26" y="114"/>
                    <a:pt x="25" y="114"/>
                    <a:pt x="24" y="114"/>
                  </a:cubicBezTo>
                  <a:cubicBezTo>
                    <a:pt x="21" y="114"/>
                    <a:pt x="17" y="114"/>
                    <a:pt x="14" y="114"/>
                  </a:cubicBezTo>
                  <a:cubicBezTo>
                    <a:pt x="10" y="114"/>
                    <a:pt x="5" y="117"/>
                    <a:pt x="2" y="121"/>
                  </a:cubicBezTo>
                  <a:cubicBezTo>
                    <a:pt x="3" y="121"/>
                    <a:pt x="3" y="121"/>
                    <a:pt x="3" y="121"/>
                  </a:cubicBezTo>
                  <a:cubicBezTo>
                    <a:pt x="3" y="122"/>
                    <a:pt x="3" y="122"/>
                    <a:pt x="3" y="122"/>
                  </a:cubicBezTo>
                  <a:cubicBezTo>
                    <a:pt x="4" y="122"/>
                    <a:pt x="4" y="122"/>
                    <a:pt x="4" y="122"/>
                  </a:cubicBezTo>
                  <a:cubicBezTo>
                    <a:pt x="4" y="121"/>
                    <a:pt x="4" y="121"/>
                    <a:pt x="4" y="121"/>
                  </a:cubicBezTo>
                  <a:cubicBezTo>
                    <a:pt x="4" y="118"/>
                    <a:pt x="3" y="106"/>
                    <a:pt x="3" y="91"/>
                  </a:cubicBezTo>
                  <a:cubicBezTo>
                    <a:pt x="3" y="77"/>
                    <a:pt x="2" y="59"/>
                    <a:pt x="2" y="43"/>
                  </a:cubicBezTo>
                  <a:cubicBezTo>
                    <a:pt x="2" y="24"/>
                    <a:pt x="3" y="8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3" y="4"/>
                    <a:pt x="6" y="4"/>
                    <a:pt x="9" y="5"/>
                  </a:cubicBezTo>
                  <a:cubicBezTo>
                    <a:pt x="12" y="6"/>
                    <a:pt x="16" y="6"/>
                    <a:pt x="20" y="6"/>
                  </a:cubicBezTo>
                  <a:cubicBezTo>
                    <a:pt x="25" y="6"/>
                    <a:pt x="29" y="6"/>
                    <a:pt x="32" y="5"/>
                  </a:cubicBezTo>
                  <a:cubicBezTo>
                    <a:pt x="34" y="5"/>
                    <a:pt x="35" y="4"/>
                    <a:pt x="37" y="4"/>
                  </a:cubicBezTo>
                  <a:cubicBezTo>
                    <a:pt x="38" y="3"/>
                    <a:pt x="39" y="3"/>
                    <a:pt x="39" y="2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8" y="1"/>
                    <a:pt x="38" y="1"/>
                    <a:pt x="38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3" name="Freeform 1424">
              <a:extLst>
                <a:ext uri="{FF2B5EF4-FFF2-40B4-BE49-F238E27FC236}">
                  <a16:creationId xmlns:a16="http://schemas.microsoft.com/office/drawing/2014/main" id="{FD5C8B95-501C-4CAA-8A09-AF55E9119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843"/>
              <a:ext cx="137" cy="346"/>
            </a:xfrm>
            <a:custGeom>
              <a:avLst/>
              <a:gdLst>
                <a:gd name="T0" fmla="*/ 368 w 67"/>
                <a:gd name="T1" fmla="*/ 1483 h 158"/>
                <a:gd name="T2" fmla="*/ 360 w 67"/>
                <a:gd name="T3" fmla="*/ 1524 h 158"/>
                <a:gd name="T4" fmla="*/ 360 w 67"/>
                <a:gd name="T5" fmla="*/ 1555 h 158"/>
                <a:gd name="T6" fmla="*/ 264 w 67"/>
                <a:gd name="T7" fmla="*/ 1640 h 158"/>
                <a:gd name="T8" fmla="*/ 264 w 67"/>
                <a:gd name="T9" fmla="*/ 1640 h 158"/>
                <a:gd name="T10" fmla="*/ 16 w 67"/>
                <a:gd name="T11" fmla="*/ 766 h 158"/>
                <a:gd name="T12" fmla="*/ 76 w 67"/>
                <a:gd name="T13" fmla="*/ 307 h 158"/>
                <a:gd name="T14" fmla="*/ 76 w 67"/>
                <a:gd name="T15" fmla="*/ 307 h 158"/>
                <a:gd name="T16" fmla="*/ 137 w 67"/>
                <a:gd name="T17" fmla="*/ 85 h 158"/>
                <a:gd name="T18" fmla="*/ 137 w 67"/>
                <a:gd name="T19" fmla="*/ 85 h 158"/>
                <a:gd name="T20" fmla="*/ 317 w 67"/>
                <a:gd name="T21" fmla="*/ 20 h 158"/>
                <a:gd name="T22" fmla="*/ 376 w 67"/>
                <a:gd name="T23" fmla="*/ 33 h 158"/>
                <a:gd name="T24" fmla="*/ 481 w 67"/>
                <a:gd name="T25" fmla="*/ 149 h 158"/>
                <a:gd name="T26" fmla="*/ 556 w 67"/>
                <a:gd name="T27" fmla="*/ 355 h 158"/>
                <a:gd name="T28" fmla="*/ 548 w 67"/>
                <a:gd name="T29" fmla="*/ 440 h 158"/>
                <a:gd name="T30" fmla="*/ 540 w 67"/>
                <a:gd name="T31" fmla="*/ 600 h 158"/>
                <a:gd name="T32" fmla="*/ 532 w 67"/>
                <a:gd name="T33" fmla="*/ 628 h 158"/>
                <a:gd name="T34" fmla="*/ 540 w 67"/>
                <a:gd name="T35" fmla="*/ 672 h 158"/>
                <a:gd name="T36" fmla="*/ 540 w 67"/>
                <a:gd name="T37" fmla="*/ 681 h 158"/>
                <a:gd name="T38" fmla="*/ 540 w 67"/>
                <a:gd name="T39" fmla="*/ 681 h 158"/>
                <a:gd name="T40" fmla="*/ 489 w 67"/>
                <a:gd name="T41" fmla="*/ 1016 h 158"/>
                <a:gd name="T42" fmla="*/ 409 w 67"/>
                <a:gd name="T43" fmla="*/ 1185 h 158"/>
                <a:gd name="T44" fmla="*/ 401 w 67"/>
                <a:gd name="T45" fmla="*/ 1198 h 158"/>
                <a:gd name="T46" fmla="*/ 409 w 67"/>
                <a:gd name="T47" fmla="*/ 1270 h 158"/>
                <a:gd name="T48" fmla="*/ 417 w 67"/>
                <a:gd name="T49" fmla="*/ 1281 h 158"/>
                <a:gd name="T50" fmla="*/ 384 w 67"/>
                <a:gd name="T51" fmla="*/ 1375 h 158"/>
                <a:gd name="T52" fmla="*/ 360 w 67"/>
                <a:gd name="T53" fmla="*/ 1419 h 158"/>
                <a:gd name="T54" fmla="*/ 368 w 67"/>
                <a:gd name="T55" fmla="*/ 1439 h 158"/>
                <a:gd name="T56" fmla="*/ 427 w 67"/>
                <a:gd name="T57" fmla="*/ 1290 h 158"/>
                <a:gd name="T58" fmla="*/ 427 w 67"/>
                <a:gd name="T59" fmla="*/ 1270 h 158"/>
                <a:gd name="T60" fmla="*/ 427 w 67"/>
                <a:gd name="T61" fmla="*/ 1218 h 158"/>
                <a:gd name="T62" fmla="*/ 417 w 67"/>
                <a:gd name="T63" fmla="*/ 1198 h 158"/>
                <a:gd name="T64" fmla="*/ 417 w 67"/>
                <a:gd name="T65" fmla="*/ 1185 h 158"/>
                <a:gd name="T66" fmla="*/ 417 w 67"/>
                <a:gd name="T67" fmla="*/ 1198 h 158"/>
                <a:gd name="T68" fmla="*/ 409 w 67"/>
                <a:gd name="T69" fmla="*/ 1198 h 158"/>
                <a:gd name="T70" fmla="*/ 409 w 67"/>
                <a:gd name="T71" fmla="*/ 1198 h 158"/>
                <a:gd name="T72" fmla="*/ 417 w 67"/>
                <a:gd name="T73" fmla="*/ 1198 h 158"/>
                <a:gd name="T74" fmla="*/ 409 w 67"/>
                <a:gd name="T75" fmla="*/ 1209 h 158"/>
                <a:gd name="T76" fmla="*/ 452 w 67"/>
                <a:gd name="T77" fmla="*/ 1137 h 158"/>
                <a:gd name="T78" fmla="*/ 556 w 67"/>
                <a:gd name="T79" fmla="*/ 681 h 158"/>
                <a:gd name="T80" fmla="*/ 556 w 67"/>
                <a:gd name="T81" fmla="*/ 696 h 158"/>
                <a:gd name="T82" fmla="*/ 548 w 67"/>
                <a:gd name="T83" fmla="*/ 618 h 158"/>
                <a:gd name="T84" fmla="*/ 548 w 67"/>
                <a:gd name="T85" fmla="*/ 642 h 158"/>
                <a:gd name="T86" fmla="*/ 564 w 67"/>
                <a:gd name="T87" fmla="*/ 537 h 158"/>
                <a:gd name="T88" fmla="*/ 556 w 67"/>
                <a:gd name="T89" fmla="*/ 440 h 158"/>
                <a:gd name="T90" fmla="*/ 573 w 67"/>
                <a:gd name="T91" fmla="*/ 355 h 158"/>
                <a:gd name="T92" fmla="*/ 489 w 67"/>
                <a:gd name="T93" fmla="*/ 134 h 158"/>
                <a:gd name="T94" fmla="*/ 376 w 67"/>
                <a:gd name="T95" fmla="*/ 9 h 158"/>
                <a:gd name="T96" fmla="*/ 317 w 67"/>
                <a:gd name="T97" fmla="*/ 0 h 158"/>
                <a:gd name="T98" fmla="*/ 129 w 67"/>
                <a:gd name="T99" fmla="*/ 72 h 158"/>
                <a:gd name="T100" fmla="*/ 112 w 67"/>
                <a:gd name="T101" fmla="*/ 149 h 158"/>
                <a:gd name="T102" fmla="*/ 59 w 67"/>
                <a:gd name="T103" fmla="*/ 293 h 158"/>
                <a:gd name="T104" fmla="*/ 0 w 67"/>
                <a:gd name="T105" fmla="*/ 766 h 158"/>
                <a:gd name="T106" fmla="*/ 147 w 67"/>
                <a:gd name="T107" fmla="*/ 1544 h 158"/>
                <a:gd name="T108" fmla="*/ 264 w 67"/>
                <a:gd name="T109" fmla="*/ 1660 h 158"/>
                <a:gd name="T110" fmla="*/ 368 w 67"/>
                <a:gd name="T111" fmla="*/ 1555 h 158"/>
                <a:gd name="T112" fmla="*/ 368 w 67"/>
                <a:gd name="T113" fmla="*/ 1535 h 158"/>
                <a:gd name="T114" fmla="*/ 384 w 67"/>
                <a:gd name="T115" fmla="*/ 1483 h 158"/>
                <a:gd name="T116" fmla="*/ 325 w 67"/>
                <a:gd name="T117" fmla="*/ 1375 h 1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7" h="158">
                  <a:moveTo>
                    <a:pt x="38" y="132"/>
                  </a:moveTo>
                  <a:cubicBezTo>
                    <a:pt x="40" y="134"/>
                    <a:pt x="43" y="137"/>
                    <a:pt x="43" y="141"/>
                  </a:cubicBezTo>
                  <a:cubicBezTo>
                    <a:pt x="43" y="143"/>
                    <a:pt x="43" y="144"/>
                    <a:pt x="42" y="145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41" y="147"/>
                    <a:pt x="41" y="147"/>
                    <a:pt x="41" y="147"/>
                  </a:cubicBezTo>
                  <a:cubicBezTo>
                    <a:pt x="42" y="148"/>
                    <a:pt x="42" y="148"/>
                    <a:pt x="42" y="148"/>
                  </a:cubicBezTo>
                  <a:cubicBezTo>
                    <a:pt x="41" y="147"/>
                    <a:pt x="41" y="147"/>
                    <a:pt x="41" y="147"/>
                  </a:cubicBezTo>
                  <a:cubicBezTo>
                    <a:pt x="38" y="151"/>
                    <a:pt x="35" y="155"/>
                    <a:pt x="31" y="156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26" y="154"/>
                    <a:pt x="22" y="151"/>
                    <a:pt x="18" y="146"/>
                  </a:cubicBezTo>
                  <a:cubicBezTo>
                    <a:pt x="7" y="131"/>
                    <a:pt x="3" y="102"/>
                    <a:pt x="2" y="73"/>
                  </a:cubicBezTo>
                  <a:cubicBezTo>
                    <a:pt x="2" y="71"/>
                    <a:pt x="2" y="69"/>
                    <a:pt x="2" y="67"/>
                  </a:cubicBezTo>
                  <a:cubicBezTo>
                    <a:pt x="2" y="44"/>
                    <a:pt x="6" y="37"/>
                    <a:pt x="9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3" y="23"/>
                    <a:pt x="14" y="18"/>
                    <a:pt x="15" y="15"/>
                  </a:cubicBezTo>
                  <a:cubicBezTo>
                    <a:pt x="15" y="11"/>
                    <a:pt x="15" y="9"/>
                    <a:pt x="16" y="8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9" y="5"/>
                    <a:pt x="23" y="2"/>
                    <a:pt x="27" y="2"/>
                  </a:cubicBezTo>
                  <a:cubicBezTo>
                    <a:pt x="30" y="2"/>
                    <a:pt x="34" y="2"/>
                    <a:pt x="37" y="2"/>
                  </a:cubicBezTo>
                  <a:cubicBezTo>
                    <a:pt x="38" y="2"/>
                    <a:pt x="39" y="2"/>
                    <a:pt x="39" y="2"/>
                  </a:cubicBezTo>
                  <a:cubicBezTo>
                    <a:pt x="40" y="2"/>
                    <a:pt x="42" y="2"/>
                    <a:pt x="44" y="3"/>
                  </a:cubicBezTo>
                  <a:cubicBezTo>
                    <a:pt x="45" y="3"/>
                    <a:pt x="47" y="3"/>
                    <a:pt x="48" y="4"/>
                  </a:cubicBezTo>
                  <a:cubicBezTo>
                    <a:pt x="51" y="7"/>
                    <a:pt x="54" y="10"/>
                    <a:pt x="56" y="14"/>
                  </a:cubicBezTo>
                  <a:cubicBezTo>
                    <a:pt x="58" y="18"/>
                    <a:pt x="60" y="22"/>
                    <a:pt x="63" y="26"/>
                  </a:cubicBezTo>
                  <a:cubicBezTo>
                    <a:pt x="64" y="28"/>
                    <a:pt x="65" y="30"/>
                    <a:pt x="65" y="34"/>
                  </a:cubicBezTo>
                  <a:cubicBezTo>
                    <a:pt x="65" y="36"/>
                    <a:pt x="65" y="39"/>
                    <a:pt x="64" y="42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64" y="44"/>
                    <a:pt x="64" y="49"/>
                    <a:pt x="64" y="52"/>
                  </a:cubicBezTo>
                  <a:cubicBezTo>
                    <a:pt x="64" y="54"/>
                    <a:pt x="64" y="56"/>
                    <a:pt x="63" y="57"/>
                  </a:cubicBezTo>
                  <a:cubicBezTo>
                    <a:pt x="63" y="59"/>
                    <a:pt x="63" y="59"/>
                    <a:pt x="62" y="59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63" y="62"/>
                    <a:pt x="63" y="63"/>
                    <a:pt x="63" y="64"/>
                  </a:cubicBezTo>
                  <a:cubicBezTo>
                    <a:pt x="63" y="64"/>
                    <a:pt x="63" y="65"/>
                    <a:pt x="63" y="65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3" y="65"/>
                    <a:pt x="63" y="65"/>
                    <a:pt x="63" y="65"/>
                  </a:cubicBezTo>
                  <a:cubicBezTo>
                    <a:pt x="63" y="67"/>
                    <a:pt x="63" y="67"/>
                    <a:pt x="63" y="67"/>
                  </a:cubicBezTo>
                  <a:cubicBezTo>
                    <a:pt x="63" y="78"/>
                    <a:pt x="60" y="89"/>
                    <a:pt x="57" y="97"/>
                  </a:cubicBezTo>
                  <a:cubicBezTo>
                    <a:pt x="55" y="101"/>
                    <a:pt x="53" y="105"/>
                    <a:pt x="52" y="107"/>
                  </a:cubicBezTo>
                  <a:cubicBezTo>
                    <a:pt x="50" y="110"/>
                    <a:pt x="49" y="112"/>
                    <a:pt x="48" y="113"/>
                  </a:cubicBezTo>
                  <a:cubicBezTo>
                    <a:pt x="47" y="114"/>
                    <a:pt x="47" y="114"/>
                    <a:pt x="47" y="114"/>
                  </a:cubicBezTo>
                  <a:cubicBezTo>
                    <a:pt x="47" y="114"/>
                    <a:pt x="47" y="114"/>
                    <a:pt x="47" y="114"/>
                  </a:cubicBezTo>
                  <a:cubicBezTo>
                    <a:pt x="47" y="114"/>
                    <a:pt x="48" y="118"/>
                    <a:pt x="48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48" y="122"/>
                    <a:pt x="48" y="122"/>
                    <a:pt x="48" y="122"/>
                  </a:cubicBezTo>
                  <a:cubicBezTo>
                    <a:pt x="49" y="122"/>
                    <a:pt x="49" y="122"/>
                    <a:pt x="49" y="122"/>
                  </a:cubicBezTo>
                  <a:cubicBezTo>
                    <a:pt x="48" y="122"/>
                    <a:pt x="48" y="122"/>
                    <a:pt x="48" y="122"/>
                  </a:cubicBezTo>
                  <a:cubicBezTo>
                    <a:pt x="48" y="126"/>
                    <a:pt x="47" y="129"/>
                    <a:pt x="45" y="131"/>
                  </a:cubicBezTo>
                  <a:cubicBezTo>
                    <a:pt x="45" y="132"/>
                    <a:pt x="44" y="133"/>
                    <a:pt x="43" y="134"/>
                  </a:cubicBezTo>
                  <a:cubicBezTo>
                    <a:pt x="43" y="135"/>
                    <a:pt x="42" y="135"/>
                    <a:pt x="42" y="135"/>
                  </a:cubicBezTo>
                  <a:cubicBezTo>
                    <a:pt x="42" y="135"/>
                    <a:pt x="41" y="136"/>
                    <a:pt x="41" y="136"/>
                  </a:cubicBezTo>
                  <a:cubicBezTo>
                    <a:pt x="42" y="137"/>
                    <a:pt x="42" y="137"/>
                    <a:pt x="43" y="137"/>
                  </a:cubicBezTo>
                  <a:cubicBezTo>
                    <a:pt x="44" y="137"/>
                    <a:pt x="44" y="136"/>
                    <a:pt x="45" y="135"/>
                  </a:cubicBezTo>
                  <a:cubicBezTo>
                    <a:pt x="47" y="133"/>
                    <a:pt x="49" y="128"/>
                    <a:pt x="50" y="123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50" y="121"/>
                    <a:pt x="50" y="121"/>
                    <a:pt x="50" y="121"/>
                  </a:cubicBezTo>
                  <a:cubicBezTo>
                    <a:pt x="50" y="121"/>
                    <a:pt x="50" y="121"/>
                    <a:pt x="50" y="121"/>
                  </a:cubicBezTo>
                  <a:cubicBezTo>
                    <a:pt x="50" y="119"/>
                    <a:pt x="50" y="117"/>
                    <a:pt x="50" y="116"/>
                  </a:cubicBezTo>
                  <a:cubicBezTo>
                    <a:pt x="50" y="115"/>
                    <a:pt x="50" y="115"/>
                    <a:pt x="49" y="114"/>
                  </a:cubicBezTo>
                  <a:cubicBezTo>
                    <a:pt x="49" y="114"/>
                    <a:pt x="49" y="114"/>
                    <a:pt x="49" y="114"/>
                  </a:cubicBezTo>
                  <a:cubicBezTo>
                    <a:pt x="49" y="113"/>
                    <a:pt x="49" y="113"/>
                    <a:pt x="49" y="113"/>
                  </a:cubicBezTo>
                  <a:cubicBezTo>
                    <a:pt x="49" y="113"/>
                    <a:pt x="49" y="113"/>
                    <a:pt x="49" y="113"/>
                  </a:cubicBezTo>
                  <a:cubicBezTo>
                    <a:pt x="48" y="114"/>
                    <a:pt x="48" y="114"/>
                    <a:pt x="48" y="114"/>
                  </a:cubicBezTo>
                  <a:cubicBezTo>
                    <a:pt x="49" y="114"/>
                    <a:pt x="49" y="114"/>
                    <a:pt x="49" y="114"/>
                  </a:cubicBezTo>
                  <a:cubicBezTo>
                    <a:pt x="49" y="113"/>
                    <a:pt x="49" y="113"/>
                    <a:pt x="49" y="113"/>
                  </a:cubicBezTo>
                  <a:cubicBezTo>
                    <a:pt x="48" y="114"/>
                    <a:pt x="48" y="114"/>
                    <a:pt x="48" y="114"/>
                  </a:cubicBezTo>
                  <a:cubicBezTo>
                    <a:pt x="49" y="114"/>
                    <a:pt x="49" y="114"/>
                    <a:pt x="49" y="114"/>
                  </a:cubicBezTo>
                  <a:cubicBezTo>
                    <a:pt x="48" y="114"/>
                    <a:pt x="48" y="114"/>
                    <a:pt x="48" y="114"/>
                  </a:cubicBezTo>
                  <a:cubicBezTo>
                    <a:pt x="48" y="115"/>
                    <a:pt x="48" y="115"/>
                    <a:pt x="48" y="115"/>
                  </a:cubicBezTo>
                  <a:cubicBezTo>
                    <a:pt x="49" y="114"/>
                    <a:pt x="49" y="114"/>
                    <a:pt x="49" y="114"/>
                  </a:cubicBezTo>
                  <a:cubicBezTo>
                    <a:pt x="48" y="114"/>
                    <a:pt x="48" y="114"/>
                    <a:pt x="48" y="114"/>
                  </a:cubicBezTo>
                  <a:cubicBezTo>
                    <a:pt x="48" y="115"/>
                    <a:pt x="48" y="115"/>
                    <a:pt x="48" y="115"/>
                  </a:cubicBezTo>
                  <a:cubicBezTo>
                    <a:pt x="49" y="114"/>
                    <a:pt x="49" y="114"/>
                    <a:pt x="49" y="114"/>
                  </a:cubicBezTo>
                  <a:cubicBezTo>
                    <a:pt x="50" y="113"/>
                    <a:pt x="52" y="111"/>
                    <a:pt x="53" y="108"/>
                  </a:cubicBezTo>
                  <a:cubicBezTo>
                    <a:pt x="59" y="100"/>
                    <a:pt x="65" y="84"/>
                    <a:pt x="65" y="67"/>
                  </a:cubicBezTo>
                  <a:cubicBezTo>
                    <a:pt x="65" y="66"/>
                    <a:pt x="65" y="66"/>
                    <a:pt x="65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5" y="66"/>
                    <a:pt x="65" y="66"/>
                    <a:pt x="65" y="66"/>
                  </a:cubicBezTo>
                  <a:cubicBezTo>
                    <a:pt x="65" y="66"/>
                    <a:pt x="65" y="65"/>
                    <a:pt x="65" y="64"/>
                  </a:cubicBezTo>
                  <a:cubicBezTo>
                    <a:pt x="65" y="63"/>
                    <a:pt x="65" y="61"/>
                    <a:pt x="64" y="59"/>
                  </a:cubicBezTo>
                  <a:cubicBezTo>
                    <a:pt x="63" y="60"/>
                    <a:pt x="63" y="60"/>
                    <a:pt x="63" y="60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0"/>
                    <a:pt x="65" y="60"/>
                  </a:cubicBezTo>
                  <a:cubicBezTo>
                    <a:pt x="65" y="58"/>
                    <a:pt x="66" y="54"/>
                    <a:pt x="66" y="51"/>
                  </a:cubicBezTo>
                  <a:cubicBezTo>
                    <a:pt x="66" y="48"/>
                    <a:pt x="66" y="44"/>
                    <a:pt x="66" y="42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67" y="39"/>
                    <a:pt x="67" y="36"/>
                    <a:pt x="67" y="34"/>
                  </a:cubicBezTo>
                  <a:cubicBezTo>
                    <a:pt x="67" y="30"/>
                    <a:pt x="66" y="27"/>
                    <a:pt x="65" y="25"/>
                  </a:cubicBezTo>
                  <a:cubicBezTo>
                    <a:pt x="62" y="21"/>
                    <a:pt x="60" y="17"/>
                    <a:pt x="57" y="13"/>
                  </a:cubicBezTo>
                  <a:cubicBezTo>
                    <a:pt x="55" y="9"/>
                    <a:pt x="53" y="5"/>
                    <a:pt x="49" y="3"/>
                  </a:cubicBezTo>
                  <a:cubicBezTo>
                    <a:pt x="47" y="2"/>
                    <a:pt x="46" y="1"/>
                    <a:pt x="44" y="1"/>
                  </a:cubicBezTo>
                  <a:cubicBezTo>
                    <a:pt x="42" y="0"/>
                    <a:pt x="41" y="0"/>
                    <a:pt x="39" y="0"/>
                  </a:cubicBezTo>
                  <a:cubicBezTo>
                    <a:pt x="39" y="0"/>
                    <a:pt x="38" y="0"/>
                    <a:pt x="37" y="0"/>
                  </a:cubicBezTo>
                  <a:cubicBezTo>
                    <a:pt x="34" y="0"/>
                    <a:pt x="30" y="0"/>
                    <a:pt x="27" y="0"/>
                  </a:cubicBezTo>
                  <a:cubicBezTo>
                    <a:pt x="23" y="0"/>
                    <a:pt x="18" y="3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9"/>
                    <a:pt x="13" y="11"/>
                    <a:pt x="13" y="14"/>
                  </a:cubicBezTo>
                  <a:cubicBezTo>
                    <a:pt x="12" y="18"/>
                    <a:pt x="11" y="22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4" y="36"/>
                    <a:pt x="0" y="44"/>
                    <a:pt x="0" y="67"/>
                  </a:cubicBezTo>
                  <a:cubicBezTo>
                    <a:pt x="0" y="69"/>
                    <a:pt x="0" y="71"/>
                    <a:pt x="0" y="73"/>
                  </a:cubicBezTo>
                  <a:cubicBezTo>
                    <a:pt x="1" y="92"/>
                    <a:pt x="3" y="112"/>
                    <a:pt x="8" y="127"/>
                  </a:cubicBezTo>
                  <a:cubicBezTo>
                    <a:pt x="10" y="135"/>
                    <a:pt x="13" y="142"/>
                    <a:pt x="17" y="147"/>
                  </a:cubicBezTo>
                  <a:cubicBezTo>
                    <a:pt x="20" y="152"/>
                    <a:pt x="25" y="156"/>
                    <a:pt x="31" y="158"/>
                  </a:cubicBezTo>
                  <a:cubicBezTo>
                    <a:pt x="31" y="158"/>
                    <a:pt x="31" y="158"/>
                    <a:pt x="31" y="158"/>
                  </a:cubicBezTo>
                  <a:cubicBezTo>
                    <a:pt x="36" y="156"/>
                    <a:pt x="40" y="153"/>
                    <a:pt x="43" y="148"/>
                  </a:cubicBezTo>
                  <a:cubicBezTo>
                    <a:pt x="43" y="148"/>
                    <a:pt x="43" y="148"/>
                    <a:pt x="43" y="148"/>
                  </a:cubicBezTo>
                  <a:cubicBezTo>
                    <a:pt x="44" y="146"/>
                    <a:pt x="44" y="146"/>
                    <a:pt x="44" y="146"/>
                  </a:cubicBezTo>
                  <a:cubicBezTo>
                    <a:pt x="43" y="146"/>
                    <a:pt x="43" y="146"/>
                    <a:pt x="43" y="146"/>
                  </a:cubicBezTo>
                  <a:cubicBezTo>
                    <a:pt x="44" y="146"/>
                    <a:pt x="44" y="146"/>
                    <a:pt x="44" y="146"/>
                  </a:cubicBezTo>
                  <a:cubicBezTo>
                    <a:pt x="45" y="145"/>
                    <a:pt x="45" y="143"/>
                    <a:pt x="45" y="141"/>
                  </a:cubicBezTo>
                  <a:cubicBezTo>
                    <a:pt x="45" y="136"/>
                    <a:pt x="41" y="132"/>
                    <a:pt x="39" y="130"/>
                  </a:cubicBezTo>
                  <a:cubicBezTo>
                    <a:pt x="39" y="130"/>
                    <a:pt x="38" y="130"/>
                    <a:pt x="38" y="131"/>
                  </a:cubicBezTo>
                  <a:cubicBezTo>
                    <a:pt x="37" y="131"/>
                    <a:pt x="37" y="132"/>
                    <a:pt x="38" y="13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4" name="Freeform 1425">
              <a:extLst>
                <a:ext uri="{FF2B5EF4-FFF2-40B4-BE49-F238E27FC236}">
                  <a16:creationId xmlns:a16="http://schemas.microsoft.com/office/drawing/2014/main" id="{643C3306-AF72-4B74-871F-E7F2C8CCB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2145"/>
              <a:ext cx="96" cy="162"/>
            </a:xfrm>
            <a:custGeom>
              <a:avLst/>
              <a:gdLst>
                <a:gd name="T0" fmla="*/ 163 w 47"/>
                <a:gd name="T1" fmla="*/ 186 h 74"/>
                <a:gd name="T2" fmla="*/ 8 w 47"/>
                <a:gd name="T3" fmla="*/ 0 h 74"/>
                <a:gd name="T4" fmla="*/ 16 w 47"/>
                <a:gd name="T5" fmla="*/ 230 h 74"/>
                <a:gd name="T6" fmla="*/ 25 w 47"/>
                <a:gd name="T7" fmla="*/ 714 h 74"/>
                <a:gd name="T8" fmla="*/ 33 w 47"/>
                <a:gd name="T9" fmla="*/ 725 h 74"/>
                <a:gd name="T10" fmla="*/ 25 w 47"/>
                <a:gd name="T11" fmla="*/ 705 h 74"/>
                <a:gd name="T12" fmla="*/ 25 w 47"/>
                <a:gd name="T13" fmla="*/ 714 h 74"/>
                <a:gd name="T14" fmla="*/ 92 w 47"/>
                <a:gd name="T15" fmla="*/ 757 h 74"/>
                <a:gd name="T16" fmla="*/ 325 w 47"/>
                <a:gd name="T17" fmla="*/ 766 h 74"/>
                <a:gd name="T18" fmla="*/ 392 w 47"/>
                <a:gd name="T19" fmla="*/ 757 h 74"/>
                <a:gd name="T20" fmla="*/ 400 w 47"/>
                <a:gd name="T21" fmla="*/ 733 h 74"/>
                <a:gd name="T22" fmla="*/ 384 w 47"/>
                <a:gd name="T23" fmla="*/ 733 h 74"/>
                <a:gd name="T24" fmla="*/ 392 w 47"/>
                <a:gd name="T25" fmla="*/ 742 h 74"/>
                <a:gd name="T26" fmla="*/ 400 w 47"/>
                <a:gd name="T27" fmla="*/ 398 h 74"/>
                <a:gd name="T28" fmla="*/ 368 w 47"/>
                <a:gd name="T29" fmla="*/ 370 h 74"/>
                <a:gd name="T30" fmla="*/ 172 w 47"/>
                <a:gd name="T31" fmla="*/ 186 h 74"/>
                <a:gd name="T32" fmla="*/ 163 w 47"/>
                <a:gd name="T33" fmla="*/ 201 h 74"/>
                <a:gd name="T34" fmla="*/ 325 w 47"/>
                <a:gd name="T35" fmla="*/ 370 h 74"/>
                <a:gd name="T36" fmla="*/ 384 w 47"/>
                <a:gd name="T37" fmla="*/ 407 h 74"/>
                <a:gd name="T38" fmla="*/ 384 w 47"/>
                <a:gd name="T39" fmla="*/ 398 h 74"/>
                <a:gd name="T40" fmla="*/ 392 w 47"/>
                <a:gd name="T41" fmla="*/ 733 h 74"/>
                <a:gd name="T42" fmla="*/ 384 w 47"/>
                <a:gd name="T43" fmla="*/ 725 h 74"/>
                <a:gd name="T44" fmla="*/ 376 w 47"/>
                <a:gd name="T45" fmla="*/ 733 h 74"/>
                <a:gd name="T46" fmla="*/ 392 w 47"/>
                <a:gd name="T47" fmla="*/ 733 h 74"/>
                <a:gd name="T48" fmla="*/ 384 w 47"/>
                <a:gd name="T49" fmla="*/ 733 h 74"/>
                <a:gd name="T50" fmla="*/ 384 w 47"/>
                <a:gd name="T51" fmla="*/ 733 h 74"/>
                <a:gd name="T52" fmla="*/ 384 w 47"/>
                <a:gd name="T53" fmla="*/ 733 h 74"/>
                <a:gd name="T54" fmla="*/ 308 w 47"/>
                <a:gd name="T55" fmla="*/ 742 h 74"/>
                <a:gd name="T56" fmla="*/ 84 w 47"/>
                <a:gd name="T57" fmla="*/ 733 h 74"/>
                <a:gd name="T58" fmla="*/ 41 w 47"/>
                <a:gd name="T59" fmla="*/ 714 h 74"/>
                <a:gd name="T60" fmla="*/ 33 w 47"/>
                <a:gd name="T61" fmla="*/ 714 h 74"/>
                <a:gd name="T62" fmla="*/ 41 w 47"/>
                <a:gd name="T63" fmla="*/ 714 h 74"/>
                <a:gd name="T64" fmla="*/ 33 w 47"/>
                <a:gd name="T65" fmla="*/ 705 h 74"/>
                <a:gd name="T66" fmla="*/ 33 w 47"/>
                <a:gd name="T67" fmla="*/ 714 h 74"/>
                <a:gd name="T68" fmla="*/ 33 w 47"/>
                <a:gd name="T69" fmla="*/ 263 h 74"/>
                <a:gd name="T70" fmla="*/ 16 w 47"/>
                <a:gd name="T71" fmla="*/ 9 h 74"/>
                <a:gd name="T72" fmla="*/ 0 w 47"/>
                <a:gd name="T73" fmla="*/ 9 h 74"/>
                <a:gd name="T74" fmla="*/ 163 w 47"/>
                <a:gd name="T75" fmla="*/ 201 h 74"/>
                <a:gd name="T76" fmla="*/ 163 w 47"/>
                <a:gd name="T77" fmla="*/ 201 h 7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" h="74">
                  <a:moveTo>
                    <a:pt x="19" y="19"/>
                  </a:moveTo>
                  <a:cubicBezTo>
                    <a:pt x="19" y="18"/>
                    <a:pt x="19" y="18"/>
                    <a:pt x="19" y="18"/>
                  </a:cubicBezTo>
                  <a:cubicBezTo>
                    <a:pt x="12" y="16"/>
                    <a:pt x="6" y="9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9"/>
                    <a:pt x="2" y="16"/>
                    <a:pt x="2" y="22"/>
                  </a:cubicBezTo>
                  <a:cubicBezTo>
                    <a:pt x="2" y="23"/>
                    <a:pt x="2" y="24"/>
                    <a:pt x="2" y="25"/>
                  </a:cubicBezTo>
                  <a:cubicBezTo>
                    <a:pt x="2" y="44"/>
                    <a:pt x="3" y="55"/>
                    <a:pt x="3" y="68"/>
                  </a:cubicBezTo>
                  <a:cubicBezTo>
                    <a:pt x="3" y="68"/>
                    <a:pt x="4" y="69"/>
                    <a:pt x="4" y="69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3" y="69"/>
                    <a:pt x="3" y="69"/>
                    <a:pt x="4" y="70"/>
                  </a:cubicBezTo>
                  <a:cubicBezTo>
                    <a:pt x="5" y="71"/>
                    <a:pt x="7" y="72"/>
                    <a:pt x="11" y="72"/>
                  </a:cubicBezTo>
                  <a:cubicBezTo>
                    <a:pt x="14" y="73"/>
                    <a:pt x="18" y="74"/>
                    <a:pt x="23" y="74"/>
                  </a:cubicBezTo>
                  <a:cubicBezTo>
                    <a:pt x="28" y="74"/>
                    <a:pt x="34" y="74"/>
                    <a:pt x="38" y="73"/>
                  </a:cubicBezTo>
                  <a:cubicBezTo>
                    <a:pt x="41" y="73"/>
                    <a:pt x="42" y="73"/>
                    <a:pt x="44" y="72"/>
                  </a:cubicBezTo>
                  <a:cubicBezTo>
                    <a:pt x="44" y="72"/>
                    <a:pt x="45" y="72"/>
                    <a:pt x="46" y="72"/>
                  </a:cubicBezTo>
                  <a:cubicBezTo>
                    <a:pt x="46" y="71"/>
                    <a:pt x="47" y="71"/>
                    <a:pt x="47" y="70"/>
                  </a:cubicBezTo>
                  <a:cubicBezTo>
                    <a:pt x="47" y="70"/>
                    <a:pt x="47" y="70"/>
                    <a:pt x="47" y="70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5" y="71"/>
                    <a:pt x="45" y="71"/>
                    <a:pt x="45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1"/>
                    <a:pt x="47" y="70"/>
                    <a:pt x="47" y="70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7" y="38"/>
                    <a:pt x="46" y="37"/>
                    <a:pt x="46" y="37"/>
                  </a:cubicBezTo>
                  <a:cubicBezTo>
                    <a:pt x="45" y="37"/>
                    <a:pt x="44" y="36"/>
                    <a:pt x="43" y="35"/>
                  </a:cubicBezTo>
                  <a:cubicBezTo>
                    <a:pt x="41" y="35"/>
                    <a:pt x="40" y="34"/>
                    <a:pt x="39" y="33"/>
                  </a:cubicBezTo>
                  <a:cubicBezTo>
                    <a:pt x="33" y="30"/>
                    <a:pt x="26" y="25"/>
                    <a:pt x="20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25" y="27"/>
                    <a:pt x="32" y="32"/>
                    <a:pt x="38" y="35"/>
                  </a:cubicBezTo>
                  <a:cubicBezTo>
                    <a:pt x="39" y="36"/>
                    <a:pt x="40" y="36"/>
                    <a:pt x="42" y="37"/>
                  </a:cubicBezTo>
                  <a:cubicBezTo>
                    <a:pt x="43" y="38"/>
                    <a:pt x="44" y="39"/>
                    <a:pt x="45" y="39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6" y="70"/>
                    <a:pt x="46" y="70"/>
                    <a:pt x="46" y="70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5" y="69"/>
                    <a:pt x="45" y="69"/>
                    <a:pt x="45" y="69"/>
                  </a:cubicBezTo>
                  <a:cubicBezTo>
                    <a:pt x="45" y="69"/>
                    <a:pt x="45" y="69"/>
                    <a:pt x="45" y="69"/>
                  </a:cubicBezTo>
                  <a:cubicBezTo>
                    <a:pt x="44" y="70"/>
                    <a:pt x="44" y="70"/>
                    <a:pt x="44" y="70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6" y="70"/>
                    <a:pt x="46" y="70"/>
                    <a:pt x="46" y="70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4" y="70"/>
                    <a:pt x="44" y="70"/>
                    <a:pt x="44" y="70"/>
                  </a:cubicBezTo>
                  <a:cubicBezTo>
                    <a:pt x="43" y="71"/>
                    <a:pt x="40" y="71"/>
                    <a:pt x="36" y="71"/>
                  </a:cubicBezTo>
                  <a:cubicBezTo>
                    <a:pt x="32" y="72"/>
                    <a:pt x="27" y="72"/>
                    <a:pt x="23" y="72"/>
                  </a:cubicBezTo>
                  <a:cubicBezTo>
                    <a:pt x="18" y="72"/>
                    <a:pt x="13" y="71"/>
                    <a:pt x="10" y="70"/>
                  </a:cubicBezTo>
                  <a:cubicBezTo>
                    <a:pt x="8" y="70"/>
                    <a:pt x="7" y="69"/>
                    <a:pt x="6" y="69"/>
                  </a:cubicBezTo>
                  <a:cubicBezTo>
                    <a:pt x="6" y="69"/>
                    <a:pt x="5" y="68"/>
                    <a:pt x="5" y="68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55"/>
                    <a:pt x="4" y="44"/>
                    <a:pt x="4" y="25"/>
                  </a:cubicBezTo>
                  <a:cubicBezTo>
                    <a:pt x="4" y="24"/>
                    <a:pt x="4" y="23"/>
                    <a:pt x="4" y="22"/>
                  </a:cubicBezTo>
                  <a:cubicBezTo>
                    <a:pt x="4" y="16"/>
                    <a:pt x="3" y="8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" y="11"/>
                    <a:pt x="11" y="17"/>
                    <a:pt x="19" y="20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9"/>
                    <a:pt x="19" y="19"/>
                    <a:pt x="19" y="1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5" name="Freeform 1426">
              <a:extLst>
                <a:ext uri="{FF2B5EF4-FFF2-40B4-BE49-F238E27FC236}">
                  <a16:creationId xmlns:a16="http://schemas.microsoft.com/office/drawing/2014/main" id="{A13D1C94-08C7-49FE-A0A7-99509B8AC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894"/>
              <a:ext cx="56" cy="37"/>
            </a:xfrm>
            <a:custGeom>
              <a:avLst/>
              <a:gdLst>
                <a:gd name="T0" fmla="*/ 207 w 27"/>
                <a:gd name="T1" fmla="*/ 61 h 17"/>
                <a:gd name="T2" fmla="*/ 216 w 27"/>
                <a:gd name="T3" fmla="*/ 61 h 17"/>
                <a:gd name="T4" fmla="*/ 241 w 27"/>
                <a:gd name="T5" fmla="*/ 9 h 17"/>
                <a:gd name="T6" fmla="*/ 232 w 27"/>
                <a:gd name="T7" fmla="*/ 0 h 17"/>
                <a:gd name="T8" fmla="*/ 232 w 27"/>
                <a:gd name="T9" fmla="*/ 0 h 17"/>
                <a:gd name="T10" fmla="*/ 197 w 27"/>
                <a:gd name="T11" fmla="*/ 0 h 17"/>
                <a:gd name="T12" fmla="*/ 100 w 27"/>
                <a:gd name="T13" fmla="*/ 0 h 17"/>
                <a:gd name="T14" fmla="*/ 25 w 27"/>
                <a:gd name="T15" fmla="*/ 0 h 17"/>
                <a:gd name="T16" fmla="*/ 17 w 27"/>
                <a:gd name="T17" fmla="*/ 9 h 17"/>
                <a:gd name="T18" fmla="*/ 0 w 27"/>
                <a:gd name="T19" fmla="*/ 81 h 17"/>
                <a:gd name="T20" fmla="*/ 8 w 27"/>
                <a:gd name="T21" fmla="*/ 133 h 17"/>
                <a:gd name="T22" fmla="*/ 35 w 27"/>
                <a:gd name="T23" fmla="*/ 165 h 17"/>
                <a:gd name="T24" fmla="*/ 100 w 27"/>
                <a:gd name="T25" fmla="*/ 176 h 17"/>
                <a:gd name="T26" fmla="*/ 176 w 27"/>
                <a:gd name="T27" fmla="*/ 176 h 17"/>
                <a:gd name="T28" fmla="*/ 176 w 27"/>
                <a:gd name="T29" fmla="*/ 165 h 17"/>
                <a:gd name="T30" fmla="*/ 216 w 27"/>
                <a:gd name="T31" fmla="*/ 61 h 17"/>
                <a:gd name="T32" fmla="*/ 207 w 27"/>
                <a:gd name="T33" fmla="*/ 61 h 17"/>
                <a:gd name="T34" fmla="*/ 216 w 27"/>
                <a:gd name="T35" fmla="*/ 61 h 17"/>
                <a:gd name="T36" fmla="*/ 207 w 27"/>
                <a:gd name="T37" fmla="*/ 61 h 17"/>
                <a:gd name="T38" fmla="*/ 197 w 27"/>
                <a:gd name="T39" fmla="*/ 52 h 17"/>
                <a:gd name="T40" fmla="*/ 168 w 27"/>
                <a:gd name="T41" fmla="*/ 157 h 17"/>
                <a:gd name="T42" fmla="*/ 176 w 27"/>
                <a:gd name="T43" fmla="*/ 165 h 17"/>
                <a:gd name="T44" fmla="*/ 176 w 27"/>
                <a:gd name="T45" fmla="*/ 157 h 17"/>
                <a:gd name="T46" fmla="*/ 100 w 27"/>
                <a:gd name="T47" fmla="*/ 157 h 17"/>
                <a:gd name="T48" fmla="*/ 44 w 27"/>
                <a:gd name="T49" fmla="*/ 141 h 17"/>
                <a:gd name="T50" fmla="*/ 25 w 27"/>
                <a:gd name="T51" fmla="*/ 124 h 17"/>
                <a:gd name="T52" fmla="*/ 17 w 27"/>
                <a:gd name="T53" fmla="*/ 81 h 17"/>
                <a:gd name="T54" fmla="*/ 17 w 27"/>
                <a:gd name="T55" fmla="*/ 44 h 17"/>
                <a:gd name="T56" fmla="*/ 25 w 27"/>
                <a:gd name="T57" fmla="*/ 33 h 17"/>
                <a:gd name="T58" fmla="*/ 25 w 27"/>
                <a:gd name="T59" fmla="*/ 20 h 17"/>
                <a:gd name="T60" fmla="*/ 25 w 27"/>
                <a:gd name="T61" fmla="*/ 20 h 17"/>
                <a:gd name="T62" fmla="*/ 25 w 27"/>
                <a:gd name="T63" fmla="*/ 20 h 17"/>
                <a:gd name="T64" fmla="*/ 25 w 27"/>
                <a:gd name="T65" fmla="*/ 20 h 17"/>
                <a:gd name="T66" fmla="*/ 25 w 27"/>
                <a:gd name="T67" fmla="*/ 20 h 17"/>
                <a:gd name="T68" fmla="*/ 25 w 27"/>
                <a:gd name="T69" fmla="*/ 20 h 17"/>
                <a:gd name="T70" fmla="*/ 25 w 27"/>
                <a:gd name="T71" fmla="*/ 20 h 17"/>
                <a:gd name="T72" fmla="*/ 100 w 27"/>
                <a:gd name="T73" fmla="*/ 20 h 17"/>
                <a:gd name="T74" fmla="*/ 197 w 27"/>
                <a:gd name="T75" fmla="*/ 20 h 17"/>
                <a:gd name="T76" fmla="*/ 232 w 27"/>
                <a:gd name="T77" fmla="*/ 20 h 17"/>
                <a:gd name="T78" fmla="*/ 232 w 27"/>
                <a:gd name="T79" fmla="*/ 9 h 17"/>
                <a:gd name="T80" fmla="*/ 224 w 27"/>
                <a:gd name="T81" fmla="*/ 0 h 17"/>
                <a:gd name="T82" fmla="*/ 197 w 27"/>
                <a:gd name="T83" fmla="*/ 52 h 17"/>
                <a:gd name="T84" fmla="*/ 197 w 27"/>
                <a:gd name="T85" fmla="*/ 52 h 17"/>
                <a:gd name="T86" fmla="*/ 207 w 27"/>
                <a:gd name="T87" fmla="*/ 61 h 1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7" h="17">
                  <a:moveTo>
                    <a:pt x="23" y="6"/>
                  </a:moveTo>
                  <a:cubicBezTo>
                    <a:pt x="24" y="6"/>
                    <a:pt x="24" y="6"/>
                    <a:pt x="24" y="6"/>
                  </a:cubicBezTo>
                  <a:cubicBezTo>
                    <a:pt x="25" y="4"/>
                    <a:pt x="26" y="3"/>
                    <a:pt x="27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4" y="0"/>
                    <a:pt x="22" y="0"/>
                  </a:cubicBezTo>
                  <a:cubicBezTo>
                    <a:pt x="19" y="0"/>
                    <a:pt x="14" y="0"/>
                    <a:pt x="11" y="0"/>
                  </a:cubicBezTo>
                  <a:cubicBezTo>
                    <a:pt x="7" y="0"/>
                    <a:pt x="4" y="0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0" y="3"/>
                    <a:pt x="0" y="5"/>
                    <a:pt x="0" y="8"/>
                  </a:cubicBezTo>
                  <a:cubicBezTo>
                    <a:pt x="0" y="10"/>
                    <a:pt x="0" y="11"/>
                    <a:pt x="1" y="13"/>
                  </a:cubicBezTo>
                  <a:cubicBezTo>
                    <a:pt x="1" y="14"/>
                    <a:pt x="3" y="16"/>
                    <a:pt x="4" y="16"/>
                  </a:cubicBezTo>
                  <a:cubicBezTo>
                    <a:pt x="6" y="16"/>
                    <a:pt x="8" y="16"/>
                    <a:pt x="11" y="17"/>
                  </a:cubicBezTo>
                  <a:cubicBezTo>
                    <a:pt x="14" y="17"/>
                    <a:pt x="17" y="17"/>
                    <a:pt x="20" y="17"/>
                  </a:cubicBezTo>
                  <a:cubicBezTo>
                    <a:pt x="20" y="17"/>
                    <a:pt x="20" y="16"/>
                    <a:pt x="20" y="16"/>
                  </a:cubicBezTo>
                  <a:cubicBezTo>
                    <a:pt x="22" y="12"/>
                    <a:pt x="23" y="9"/>
                    <a:pt x="24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1" y="8"/>
                    <a:pt x="20" y="11"/>
                    <a:pt x="19" y="15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7" y="15"/>
                    <a:pt x="14" y="15"/>
                    <a:pt x="11" y="15"/>
                  </a:cubicBezTo>
                  <a:cubicBezTo>
                    <a:pt x="8" y="14"/>
                    <a:pt x="6" y="14"/>
                    <a:pt x="5" y="14"/>
                  </a:cubicBezTo>
                  <a:cubicBezTo>
                    <a:pt x="4" y="14"/>
                    <a:pt x="3" y="13"/>
                    <a:pt x="3" y="12"/>
                  </a:cubicBezTo>
                  <a:cubicBezTo>
                    <a:pt x="2" y="11"/>
                    <a:pt x="2" y="10"/>
                    <a:pt x="2" y="8"/>
                  </a:cubicBezTo>
                  <a:cubicBezTo>
                    <a:pt x="2" y="7"/>
                    <a:pt x="2" y="5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7" y="2"/>
                    <a:pt x="11" y="2"/>
                  </a:cubicBezTo>
                  <a:cubicBezTo>
                    <a:pt x="14" y="2"/>
                    <a:pt x="19" y="2"/>
                    <a:pt x="22" y="2"/>
                  </a:cubicBezTo>
                  <a:cubicBezTo>
                    <a:pt x="24" y="2"/>
                    <a:pt x="25" y="2"/>
                    <a:pt x="26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4" y="2"/>
                    <a:pt x="23" y="3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3" y="6"/>
                    <a:pt x="23" y="6"/>
                    <a:pt x="23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6" name="Freeform 1427">
              <a:extLst>
                <a:ext uri="{FF2B5EF4-FFF2-40B4-BE49-F238E27FC236}">
                  <a16:creationId xmlns:a16="http://schemas.microsoft.com/office/drawing/2014/main" id="{1E4387C3-52F3-4C87-8706-7FAAFDD7A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856"/>
              <a:ext cx="60" cy="35"/>
            </a:xfrm>
            <a:custGeom>
              <a:avLst/>
              <a:gdLst>
                <a:gd name="T0" fmla="*/ 248 w 29"/>
                <a:gd name="T1" fmla="*/ 9 h 16"/>
                <a:gd name="T2" fmla="*/ 248 w 29"/>
                <a:gd name="T3" fmla="*/ 20 h 16"/>
                <a:gd name="T4" fmla="*/ 248 w 29"/>
                <a:gd name="T5" fmla="*/ 20 h 16"/>
                <a:gd name="T6" fmla="*/ 257 w 29"/>
                <a:gd name="T7" fmla="*/ 9 h 16"/>
                <a:gd name="T8" fmla="*/ 248 w 29"/>
                <a:gd name="T9" fmla="*/ 0 h 16"/>
                <a:gd name="T10" fmla="*/ 223 w 29"/>
                <a:gd name="T11" fmla="*/ 0 h 16"/>
                <a:gd name="T12" fmla="*/ 35 w 29"/>
                <a:gd name="T13" fmla="*/ 9 h 16"/>
                <a:gd name="T14" fmla="*/ 25 w 29"/>
                <a:gd name="T15" fmla="*/ 9 h 16"/>
                <a:gd name="T16" fmla="*/ 8 w 29"/>
                <a:gd name="T17" fmla="*/ 44 h 16"/>
                <a:gd name="T18" fmla="*/ 0 w 29"/>
                <a:gd name="T19" fmla="*/ 85 h 16"/>
                <a:gd name="T20" fmla="*/ 8 w 29"/>
                <a:gd name="T21" fmla="*/ 133 h 16"/>
                <a:gd name="T22" fmla="*/ 43 w 29"/>
                <a:gd name="T23" fmla="*/ 168 h 16"/>
                <a:gd name="T24" fmla="*/ 116 w 29"/>
                <a:gd name="T25" fmla="*/ 168 h 16"/>
                <a:gd name="T26" fmla="*/ 213 w 29"/>
                <a:gd name="T27" fmla="*/ 168 h 16"/>
                <a:gd name="T28" fmla="*/ 223 w 29"/>
                <a:gd name="T29" fmla="*/ 168 h 16"/>
                <a:gd name="T30" fmla="*/ 240 w 29"/>
                <a:gd name="T31" fmla="*/ 72 h 16"/>
                <a:gd name="T32" fmla="*/ 248 w 29"/>
                <a:gd name="T33" fmla="*/ 20 h 16"/>
                <a:gd name="T34" fmla="*/ 248 w 29"/>
                <a:gd name="T35" fmla="*/ 9 h 16"/>
                <a:gd name="T36" fmla="*/ 248 w 29"/>
                <a:gd name="T37" fmla="*/ 20 h 16"/>
                <a:gd name="T38" fmla="*/ 248 w 29"/>
                <a:gd name="T39" fmla="*/ 9 h 16"/>
                <a:gd name="T40" fmla="*/ 240 w 29"/>
                <a:gd name="T41" fmla="*/ 9 h 16"/>
                <a:gd name="T42" fmla="*/ 223 w 29"/>
                <a:gd name="T43" fmla="*/ 61 h 16"/>
                <a:gd name="T44" fmla="*/ 205 w 29"/>
                <a:gd name="T45" fmla="*/ 158 h 16"/>
                <a:gd name="T46" fmla="*/ 213 w 29"/>
                <a:gd name="T47" fmla="*/ 158 h 16"/>
                <a:gd name="T48" fmla="*/ 213 w 29"/>
                <a:gd name="T49" fmla="*/ 149 h 16"/>
                <a:gd name="T50" fmla="*/ 116 w 29"/>
                <a:gd name="T51" fmla="*/ 149 h 16"/>
                <a:gd name="T52" fmla="*/ 43 w 29"/>
                <a:gd name="T53" fmla="*/ 149 h 16"/>
                <a:gd name="T54" fmla="*/ 25 w 29"/>
                <a:gd name="T55" fmla="*/ 125 h 16"/>
                <a:gd name="T56" fmla="*/ 17 w 29"/>
                <a:gd name="T57" fmla="*/ 85 h 16"/>
                <a:gd name="T58" fmla="*/ 25 w 29"/>
                <a:gd name="T59" fmla="*/ 53 h 16"/>
                <a:gd name="T60" fmla="*/ 35 w 29"/>
                <a:gd name="T61" fmla="*/ 33 h 16"/>
                <a:gd name="T62" fmla="*/ 35 w 29"/>
                <a:gd name="T63" fmla="*/ 20 h 16"/>
                <a:gd name="T64" fmla="*/ 35 w 29"/>
                <a:gd name="T65" fmla="*/ 33 h 16"/>
                <a:gd name="T66" fmla="*/ 223 w 29"/>
                <a:gd name="T67" fmla="*/ 20 h 16"/>
                <a:gd name="T68" fmla="*/ 248 w 29"/>
                <a:gd name="T69" fmla="*/ 20 h 16"/>
                <a:gd name="T70" fmla="*/ 248 w 29"/>
                <a:gd name="T71" fmla="*/ 9 h 16"/>
                <a:gd name="T72" fmla="*/ 240 w 29"/>
                <a:gd name="T73" fmla="*/ 9 h 16"/>
                <a:gd name="T74" fmla="*/ 240 w 29"/>
                <a:gd name="T75" fmla="*/ 9 h 16"/>
                <a:gd name="T76" fmla="*/ 240 w 29"/>
                <a:gd name="T77" fmla="*/ 9 h 16"/>
                <a:gd name="T78" fmla="*/ 248 w 29"/>
                <a:gd name="T79" fmla="*/ 9 h 1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9" h="16">
                  <a:moveTo>
                    <a:pt x="28" y="1"/>
                  </a:move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9" y="2"/>
                    <a:pt x="29" y="1"/>
                    <a:pt x="29" y="1"/>
                  </a:cubicBezTo>
                  <a:cubicBezTo>
                    <a:pt x="28" y="1"/>
                    <a:pt x="28" y="0"/>
                    <a:pt x="28" y="0"/>
                  </a:cubicBezTo>
                  <a:cubicBezTo>
                    <a:pt x="27" y="0"/>
                    <a:pt x="26" y="0"/>
                    <a:pt x="25" y="0"/>
                  </a:cubicBezTo>
                  <a:cubicBezTo>
                    <a:pt x="17" y="0"/>
                    <a:pt x="7" y="0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3"/>
                    <a:pt x="1" y="4"/>
                  </a:cubicBezTo>
                  <a:cubicBezTo>
                    <a:pt x="1" y="5"/>
                    <a:pt x="0" y="7"/>
                    <a:pt x="0" y="8"/>
                  </a:cubicBezTo>
                  <a:cubicBezTo>
                    <a:pt x="0" y="10"/>
                    <a:pt x="1" y="11"/>
                    <a:pt x="1" y="13"/>
                  </a:cubicBezTo>
                  <a:cubicBezTo>
                    <a:pt x="2" y="14"/>
                    <a:pt x="3" y="15"/>
                    <a:pt x="5" y="16"/>
                  </a:cubicBezTo>
                  <a:cubicBezTo>
                    <a:pt x="6" y="16"/>
                    <a:pt x="9" y="16"/>
                    <a:pt x="13" y="16"/>
                  </a:cubicBezTo>
                  <a:cubicBezTo>
                    <a:pt x="16" y="16"/>
                    <a:pt x="21" y="16"/>
                    <a:pt x="24" y="16"/>
                  </a:cubicBezTo>
                  <a:cubicBezTo>
                    <a:pt x="24" y="16"/>
                    <a:pt x="24" y="16"/>
                    <a:pt x="25" y="16"/>
                  </a:cubicBezTo>
                  <a:cubicBezTo>
                    <a:pt x="26" y="12"/>
                    <a:pt x="26" y="9"/>
                    <a:pt x="27" y="7"/>
                  </a:cubicBezTo>
                  <a:cubicBezTo>
                    <a:pt x="27" y="4"/>
                    <a:pt x="28" y="3"/>
                    <a:pt x="28" y="2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6" y="2"/>
                    <a:pt x="25" y="4"/>
                    <a:pt x="25" y="6"/>
                  </a:cubicBezTo>
                  <a:cubicBezTo>
                    <a:pt x="25" y="9"/>
                    <a:pt x="24" y="11"/>
                    <a:pt x="23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1" y="14"/>
                    <a:pt x="17" y="14"/>
                    <a:pt x="13" y="14"/>
                  </a:cubicBezTo>
                  <a:cubicBezTo>
                    <a:pt x="9" y="14"/>
                    <a:pt x="6" y="14"/>
                    <a:pt x="5" y="14"/>
                  </a:cubicBezTo>
                  <a:cubicBezTo>
                    <a:pt x="4" y="14"/>
                    <a:pt x="4" y="13"/>
                    <a:pt x="3" y="12"/>
                  </a:cubicBezTo>
                  <a:cubicBezTo>
                    <a:pt x="3" y="11"/>
                    <a:pt x="2" y="10"/>
                    <a:pt x="2" y="8"/>
                  </a:cubicBezTo>
                  <a:cubicBezTo>
                    <a:pt x="2" y="7"/>
                    <a:pt x="3" y="6"/>
                    <a:pt x="3" y="5"/>
                  </a:cubicBezTo>
                  <a:cubicBezTo>
                    <a:pt x="3" y="4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7" y="2"/>
                    <a:pt x="17" y="2"/>
                    <a:pt x="25" y="2"/>
                  </a:cubicBezTo>
                  <a:cubicBezTo>
                    <a:pt x="26" y="2"/>
                    <a:pt x="27" y="2"/>
                    <a:pt x="28" y="2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8" y="1"/>
                    <a:pt x="28" y="1"/>
                    <a:pt x="28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7" name="Freeform 1428">
              <a:extLst>
                <a:ext uri="{FF2B5EF4-FFF2-40B4-BE49-F238E27FC236}">
                  <a16:creationId xmlns:a16="http://schemas.microsoft.com/office/drawing/2014/main" id="{105921EA-A1F2-4FAB-9883-4F4723D5C6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25" y="1826"/>
              <a:ext cx="61" cy="76"/>
            </a:xfrm>
            <a:custGeom>
              <a:avLst/>
              <a:gdLst>
                <a:gd name="T0" fmla="*/ 153 w 30"/>
                <a:gd name="T1" fmla="*/ 265 h 35"/>
                <a:gd name="T2" fmla="*/ 195 w 30"/>
                <a:gd name="T3" fmla="*/ 358 h 35"/>
                <a:gd name="T4" fmla="*/ 236 w 30"/>
                <a:gd name="T5" fmla="*/ 306 h 35"/>
                <a:gd name="T6" fmla="*/ 236 w 30"/>
                <a:gd name="T7" fmla="*/ 202 h 35"/>
                <a:gd name="T8" fmla="*/ 195 w 30"/>
                <a:gd name="T9" fmla="*/ 165 h 35"/>
                <a:gd name="T10" fmla="*/ 128 w 30"/>
                <a:gd name="T11" fmla="*/ 193 h 35"/>
                <a:gd name="T12" fmla="*/ 153 w 30"/>
                <a:gd name="T13" fmla="*/ 265 h 35"/>
                <a:gd name="T14" fmla="*/ 169 w 30"/>
                <a:gd name="T15" fmla="*/ 254 h 35"/>
                <a:gd name="T16" fmla="*/ 136 w 30"/>
                <a:gd name="T17" fmla="*/ 193 h 35"/>
                <a:gd name="T18" fmla="*/ 195 w 30"/>
                <a:gd name="T19" fmla="*/ 185 h 35"/>
                <a:gd name="T20" fmla="*/ 228 w 30"/>
                <a:gd name="T21" fmla="*/ 217 h 35"/>
                <a:gd name="T22" fmla="*/ 228 w 30"/>
                <a:gd name="T23" fmla="*/ 287 h 35"/>
                <a:gd name="T24" fmla="*/ 195 w 30"/>
                <a:gd name="T25" fmla="*/ 350 h 35"/>
                <a:gd name="T26" fmla="*/ 169 w 30"/>
                <a:gd name="T27" fmla="*/ 254 h 35"/>
                <a:gd name="T28" fmla="*/ 116 w 30"/>
                <a:gd name="T29" fmla="*/ 174 h 35"/>
                <a:gd name="T30" fmla="*/ 187 w 30"/>
                <a:gd name="T31" fmla="*/ 132 h 35"/>
                <a:gd name="T32" fmla="*/ 203 w 30"/>
                <a:gd name="T33" fmla="*/ 80 h 35"/>
                <a:gd name="T34" fmla="*/ 161 w 30"/>
                <a:gd name="T35" fmla="*/ 0 h 35"/>
                <a:gd name="T36" fmla="*/ 8 w 30"/>
                <a:gd name="T37" fmla="*/ 52 h 35"/>
                <a:gd name="T38" fmla="*/ 8 w 30"/>
                <a:gd name="T39" fmla="*/ 72 h 35"/>
                <a:gd name="T40" fmla="*/ 24 w 30"/>
                <a:gd name="T41" fmla="*/ 61 h 35"/>
                <a:gd name="T42" fmla="*/ 57 w 30"/>
                <a:gd name="T43" fmla="*/ 104 h 35"/>
                <a:gd name="T44" fmla="*/ 116 w 30"/>
                <a:gd name="T45" fmla="*/ 185 h 35"/>
                <a:gd name="T46" fmla="*/ 116 w 30"/>
                <a:gd name="T47" fmla="*/ 174 h 35"/>
                <a:gd name="T48" fmla="*/ 75 w 30"/>
                <a:gd name="T49" fmla="*/ 93 h 35"/>
                <a:gd name="T50" fmla="*/ 16 w 30"/>
                <a:gd name="T51" fmla="*/ 52 h 35"/>
                <a:gd name="T52" fmla="*/ 8 w 30"/>
                <a:gd name="T53" fmla="*/ 61 h 35"/>
                <a:gd name="T54" fmla="*/ 108 w 30"/>
                <a:gd name="T55" fmla="*/ 33 h 35"/>
                <a:gd name="T56" fmla="*/ 161 w 30"/>
                <a:gd name="T57" fmla="*/ 20 h 35"/>
                <a:gd name="T58" fmla="*/ 153 w 30"/>
                <a:gd name="T59" fmla="*/ 20 h 35"/>
                <a:gd name="T60" fmla="*/ 187 w 30"/>
                <a:gd name="T61" fmla="*/ 80 h 35"/>
                <a:gd name="T62" fmla="*/ 177 w 30"/>
                <a:gd name="T63" fmla="*/ 122 h 35"/>
                <a:gd name="T64" fmla="*/ 108 w 30"/>
                <a:gd name="T65" fmla="*/ 165 h 35"/>
                <a:gd name="T66" fmla="*/ 128 w 30"/>
                <a:gd name="T67" fmla="*/ 165 h 3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0" h="35">
                  <a:moveTo>
                    <a:pt x="19" y="25"/>
                  </a:moveTo>
                  <a:cubicBezTo>
                    <a:pt x="18" y="26"/>
                    <a:pt x="18" y="26"/>
                    <a:pt x="18" y="26"/>
                  </a:cubicBezTo>
                  <a:cubicBezTo>
                    <a:pt x="20" y="29"/>
                    <a:pt x="21" y="32"/>
                    <a:pt x="22" y="34"/>
                  </a:cubicBezTo>
                  <a:cubicBezTo>
                    <a:pt x="22" y="35"/>
                    <a:pt x="22" y="35"/>
                    <a:pt x="23" y="35"/>
                  </a:cubicBezTo>
                  <a:cubicBezTo>
                    <a:pt x="23" y="35"/>
                    <a:pt x="23" y="35"/>
                    <a:pt x="24" y="35"/>
                  </a:cubicBezTo>
                  <a:cubicBezTo>
                    <a:pt x="25" y="32"/>
                    <a:pt x="26" y="31"/>
                    <a:pt x="28" y="30"/>
                  </a:cubicBezTo>
                  <a:cubicBezTo>
                    <a:pt x="29" y="29"/>
                    <a:pt x="30" y="27"/>
                    <a:pt x="30" y="25"/>
                  </a:cubicBezTo>
                  <a:cubicBezTo>
                    <a:pt x="30" y="23"/>
                    <a:pt x="29" y="21"/>
                    <a:pt x="28" y="20"/>
                  </a:cubicBezTo>
                  <a:cubicBezTo>
                    <a:pt x="27" y="18"/>
                    <a:pt x="26" y="17"/>
                    <a:pt x="24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1" y="16"/>
                    <a:pt x="19" y="17"/>
                    <a:pt x="15" y="18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6" y="22"/>
                    <a:pt x="17" y="24"/>
                    <a:pt x="18" y="26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9" y="23"/>
                    <a:pt x="18" y="21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20" y="19"/>
                    <a:pt x="22" y="18"/>
                    <a:pt x="23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5" y="18"/>
                    <a:pt x="26" y="19"/>
                    <a:pt x="27" y="21"/>
                  </a:cubicBezTo>
                  <a:cubicBezTo>
                    <a:pt x="27" y="22"/>
                    <a:pt x="28" y="24"/>
                    <a:pt x="28" y="25"/>
                  </a:cubicBezTo>
                  <a:cubicBezTo>
                    <a:pt x="28" y="27"/>
                    <a:pt x="27" y="28"/>
                    <a:pt x="27" y="28"/>
                  </a:cubicBezTo>
                  <a:cubicBezTo>
                    <a:pt x="25" y="29"/>
                    <a:pt x="23" y="31"/>
                    <a:pt x="22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3" y="31"/>
                    <a:pt x="22" y="28"/>
                    <a:pt x="20" y="25"/>
                  </a:cubicBezTo>
                  <a:cubicBezTo>
                    <a:pt x="19" y="25"/>
                    <a:pt x="19" y="25"/>
                    <a:pt x="19" y="25"/>
                  </a:cubicBezTo>
                  <a:moveTo>
                    <a:pt x="14" y="17"/>
                  </a:moveTo>
                  <a:cubicBezTo>
                    <a:pt x="14" y="17"/>
                    <a:pt x="14" y="17"/>
                    <a:pt x="14" y="17"/>
                  </a:cubicBezTo>
                  <a:cubicBezTo>
                    <a:pt x="16" y="16"/>
                    <a:pt x="18" y="15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3" y="12"/>
                    <a:pt x="24" y="10"/>
                    <a:pt x="24" y="8"/>
                  </a:cubicBezTo>
                  <a:cubicBezTo>
                    <a:pt x="24" y="7"/>
                    <a:pt x="23" y="5"/>
                    <a:pt x="23" y="4"/>
                  </a:cubicBezTo>
                  <a:cubicBezTo>
                    <a:pt x="22" y="2"/>
                    <a:pt x="21" y="1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7" y="1"/>
                    <a:pt x="1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7"/>
                    <a:pt x="6" y="8"/>
                    <a:pt x="7" y="10"/>
                  </a:cubicBezTo>
                  <a:cubicBezTo>
                    <a:pt x="9" y="12"/>
                    <a:pt x="11" y="15"/>
                    <a:pt x="13" y="17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3" y="13"/>
                    <a:pt x="11" y="11"/>
                    <a:pt x="9" y="9"/>
                  </a:cubicBezTo>
                  <a:cubicBezTo>
                    <a:pt x="7" y="7"/>
                    <a:pt x="5" y="6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5" y="5"/>
                    <a:pt x="9" y="4"/>
                    <a:pt x="13" y="3"/>
                  </a:cubicBezTo>
                  <a:cubicBezTo>
                    <a:pt x="14" y="3"/>
                    <a:pt x="16" y="3"/>
                    <a:pt x="17" y="2"/>
                  </a:cubicBezTo>
                  <a:cubicBezTo>
                    <a:pt x="18" y="2"/>
                    <a:pt x="19" y="2"/>
                    <a:pt x="19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20" y="3"/>
                    <a:pt x="20" y="4"/>
                    <a:pt x="21" y="5"/>
                  </a:cubicBezTo>
                  <a:cubicBezTo>
                    <a:pt x="21" y="6"/>
                    <a:pt x="22" y="7"/>
                    <a:pt x="22" y="8"/>
                  </a:cubicBezTo>
                  <a:cubicBezTo>
                    <a:pt x="22" y="10"/>
                    <a:pt x="21" y="11"/>
                    <a:pt x="21" y="11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7" y="13"/>
                    <a:pt x="15" y="14"/>
                    <a:pt x="13" y="16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4" y="17"/>
                    <a:pt x="14" y="17"/>
                    <a:pt x="14" y="1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8" name="Freeform 1429">
              <a:extLst>
                <a:ext uri="{FF2B5EF4-FFF2-40B4-BE49-F238E27FC236}">
                  <a16:creationId xmlns:a16="http://schemas.microsoft.com/office/drawing/2014/main" id="{944C8766-7531-4A4B-8D95-AE436B0F2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2" y="1730"/>
              <a:ext cx="212" cy="214"/>
            </a:xfrm>
            <a:custGeom>
              <a:avLst/>
              <a:gdLst>
                <a:gd name="T0" fmla="*/ 321 w 103"/>
                <a:gd name="T1" fmla="*/ 906 h 98"/>
                <a:gd name="T2" fmla="*/ 385 w 103"/>
                <a:gd name="T3" fmla="*/ 644 h 98"/>
                <a:gd name="T4" fmla="*/ 385 w 103"/>
                <a:gd name="T5" fmla="*/ 605 h 98"/>
                <a:gd name="T6" fmla="*/ 393 w 103"/>
                <a:gd name="T7" fmla="*/ 581 h 98"/>
                <a:gd name="T8" fmla="*/ 403 w 103"/>
                <a:gd name="T9" fmla="*/ 552 h 98"/>
                <a:gd name="T10" fmla="*/ 412 w 103"/>
                <a:gd name="T11" fmla="*/ 544 h 98"/>
                <a:gd name="T12" fmla="*/ 420 w 103"/>
                <a:gd name="T13" fmla="*/ 520 h 98"/>
                <a:gd name="T14" fmla="*/ 436 w 103"/>
                <a:gd name="T15" fmla="*/ 500 h 98"/>
                <a:gd name="T16" fmla="*/ 428 w 103"/>
                <a:gd name="T17" fmla="*/ 476 h 98"/>
                <a:gd name="T18" fmla="*/ 445 w 103"/>
                <a:gd name="T19" fmla="*/ 467 h 98"/>
                <a:gd name="T20" fmla="*/ 453 w 103"/>
                <a:gd name="T21" fmla="*/ 459 h 98"/>
                <a:gd name="T22" fmla="*/ 453 w 103"/>
                <a:gd name="T23" fmla="*/ 439 h 98"/>
                <a:gd name="T24" fmla="*/ 469 w 103"/>
                <a:gd name="T25" fmla="*/ 439 h 98"/>
                <a:gd name="T26" fmla="*/ 469 w 103"/>
                <a:gd name="T27" fmla="*/ 430 h 98"/>
                <a:gd name="T28" fmla="*/ 480 w 103"/>
                <a:gd name="T29" fmla="*/ 415 h 98"/>
                <a:gd name="T30" fmla="*/ 840 w 103"/>
                <a:gd name="T31" fmla="*/ 354 h 98"/>
                <a:gd name="T32" fmla="*/ 889 w 103"/>
                <a:gd name="T33" fmla="*/ 218 h 98"/>
                <a:gd name="T34" fmla="*/ 725 w 103"/>
                <a:gd name="T35" fmla="*/ 197 h 98"/>
                <a:gd name="T36" fmla="*/ 897 w 103"/>
                <a:gd name="T37" fmla="*/ 96 h 98"/>
                <a:gd name="T38" fmla="*/ 385 w 103"/>
                <a:gd name="T39" fmla="*/ 9 h 98"/>
                <a:gd name="T40" fmla="*/ 263 w 103"/>
                <a:gd name="T41" fmla="*/ 33 h 98"/>
                <a:gd name="T42" fmla="*/ 165 w 103"/>
                <a:gd name="T43" fmla="*/ 9 h 98"/>
                <a:gd name="T44" fmla="*/ 89 w 103"/>
                <a:gd name="T45" fmla="*/ 354 h 98"/>
                <a:gd name="T46" fmla="*/ 115 w 103"/>
                <a:gd name="T47" fmla="*/ 395 h 98"/>
                <a:gd name="T48" fmla="*/ 115 w 103"/>
                <a:gd name="T49" fmla="*/ 430 h 98"/>
                <a:gd name="T50" fmla="*/ 8 w 103"/>
                <a:gd name="T51" fmla="*/ 1011 h 98"/>
                <a:gd name="T52" fmla="*/ 123 w 103"/>
                <a:gd name="T53" fmla="*/ 439 h 98"/>
                <a:gd name="T54" fmla="*/ 123 w 103"/>
                <a:gd name="T55" fmla="*/ 439 h 98"/>
                <a:gd name="T56" fmla="*/ 105 w 103"/>
                <a:gd name="T57" fmla="*/ 343 h 98"/>
                <a:gd name="T58" fmla="*/ 97 w 103"/>
                <a:gd name="T59" fmla="*/ 218 h 98"/>
                <a:gd name="T60" fmla="*/ 165 w 103"/>
                <a:gd name="T61" fmla="*/ 20 h 98"/>
                <a:gd name="T62" fmla="*/ 263 w 103"/>
                <a:gd name="T63" fmla="*/ 44 h 98"/>
                <a:gd name="T64" fmla="*/ 272 w 103"/>
                <a:gd name="T65" fmla="*/ 33 h 98"/>
                <a:gd name="T66" fmla="*/ 864 w 103"/>
                <a:gd name="T67" fmla="*/ 33 h 98"/>
                <a:gd name="T68" fmla="*/ 864 w 103"/>
                <a:gd name="T69" fmla="*/ 166 h 98"/>
                <a:gd name="T70" fmla="*/ 840 w 103"/>
                <a:gd name="T71" fmla="*/ 210 h 98"/>
                <a:gd name="T72" fmla="*/ 864 w 103"/>
                <a:gd name="T73" fmla="*/ 218 h 98"/>
                <a:gd name="T74" fmla="*/ 856 w 103"/>
                <a:gd name="T75" fmla="*/ 343 h 98"/>
                <a:gd name="T76" fmla="*/ 469 w 103"/>
                <a:gd name="T77" fmla="*/ 406 h 98"/>
                <a:gd name="T78" fmla="*/ 461 w 103"/>
                <a:gd name="T79" fmla="*/ 415 h 98"/>
                <a:gd name="T80" fmla="*/ 453 w 103"/>
                <a:gd name="T81" fmla="*/ 430 h 98"/>
                <a:gd name="T82" fmla="*/ 445 w 103"/>
                <a:gd name="T83" fmla="*/ 448 h 98"/>
                <a:gd name="T84" fmla="*/ 428 w 103"/>
                <a:gd name="T85" fmla="*/ 459 h 98"/>
                <a:gd name="T86" fmla="*/ 420 w 103"/>
                <a:gd name="T87" fmla="*/ 491 h 98"/>
                <a:gd name="T88" fmla="*/ 412 w 103"/>
                <a:gd name="T89" fmla="*/ 511 h 98"/>
                <a:gd name="T90" fmla="*/ 403 w 103"/>
                <a:gd name="T91" fmla="*/ 528 h 98"/>
                <a:gd name="T92" fmla="*/ 385 w 103"/>
                <a:gd name="T93" fmla="*/ 563 h 98"/>
                <a:gd name="T94" fmla="*/ 377 w 103"/>
                <a:gd name="T95" fmla="*/ 592 h 98"/>
                <a:gd name="T96" fmla="*/ 377 w 103"/>
                <a:gd name="T97" fmla="*/ 633 h 98"/>
                <a:gd name="T98" fmla="*/ 305 w 103"/>
                <a:gd name="T99" fmla="*/ 887 h 98"/>
                <a:gd name="T100" fmla="*/ 305 w 103"/>
                <a:gd name="T101" fmla="*/ 926 h 98"/>
                <a:gd name="T102" fmla="*/ 340 w 103"/>
                <a:gd name="T103" fmla="*/ 978 h 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" h="98">
                  <a:moveTo>
                    <a:pt x="39" y="94"/>
                  </a:moveTo>
                  <a:cubicBezTo>
                    <a:pt x="37" y="92"/>
                    <a:pt x="37" y="91"/>
                    <a:pt x="37" y="89"/>
                  </a:cubicBezTo>
                  <a:cubicBezTo>
                    <a:pt x="37" y="89"/>
                    <a:pt x="37" y="89"/>
                    <a:pt x="37" y="89"/>
                  </a:cubicBezTo>
                  <a:cubicBezTo>
                    <a:pt x="37" y="88"/>
                    <a:pt x="37" y="88"/>
                    <a:pt x="37" y="87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7" y="84"/>
                    <a:pt x="38" y="82"/>
                    <a:pt x="38" y="79"/>
                  </a:cubicBezTo>
                  <a:cubicBezTo>
                    <a:pt x="39" y="79"/>
                    <a:pt x="39" y="79"/>
                    <a:pt x="39" y="79"/>
                  </a:cubicBezTo>
                  <a:cubicBezTo>
                    <a:pt x="40" y="73"/>
                    <a:pt x="42" y="68"/>
                    <a:pt x="44" y="62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4" y="61"/>
                    <a:pt x="44" y="60"/>
                    <a:pt x="44" y="60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5" y="59"/>
                    <a:pt x="45" y="58"/>
                    <a:pt x="45" y="58"/>
                  </a:cubicBezTo>
                  <a:cubicBezTo>
                    <a:pt x="44" y="58"/>
                    <a:pt x="44" y="58"/>
                    <a:pt x="44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3" y="43"/>
                    <a:pt x="53" y="43"/>
                    <a:pt x="53" y="43"/>
                  </a:cubicBezTo>
                  <a:cubicBezTo>
                    <a:pt x="53" y="42"/>
                    <a:pt x="53" y="42"/>
                    <a:pt x="53" y="42"/>
                  </a:cubicBezTo>
                  <a:cubicBezTo>
                    <a:pt x="53" y="42"/>
                    <a:pt x="53" y="42"/>
                    <a:pt x="53" y="42"/>
                  </a:cubicBezTo>
                  <a:cubicBezTo>
                    <a:pt x="53" y="42"/>
                    <a:pt x="53" y="42"/>
                    <a:pt x="53" y="42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62" y="34"/>
                    <a:pt x="69" y="33"/>
                    <a:pt x="77" y="33"/>
                  </a:cubicBezTo>
                  <a:cubicBezTo>
                    <a:pt x="84" y="33"/>
                    <a:pt x="90" y="34"/>
                    <a:pt x="96" y="34"/>
                  </a:cubicBezTo>
                  <a:cubicBezTo>
                    <a:pt x="96" y="34"/>
                    <a:pt x="97" y="34"/>
                    <a:pt x="98" y="34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100" y="33"/>
                    <a:pt x="101" y="32"/>
                    <a:pt x="101" y="30"/>
                  </a:cubicBezTo>
                  <a:cubicBezTo>
                    <a:pt x="102" y="29"/>
                    <a:pt x="102" y="27"/>
                    <a:pt x="102" y="25"/>
                  </a:cubicBezTo>
                  <a:cubicBezTo>
                    <a:pt x="102" y="24"/>
                    <a:pt x="102" y="22"/>
                    <a:pt x="102" y="21"/>
                  </a:cubicBezTo>
                  <a:cubicBezTo>
                    <a:pt x="101" y="20"/>
                    <a:pt x="100" y="19"/>
                    <a:pt x="99" y="19"/>
                  </a:cubicBezTo>
                  <a:cubicBezTo>
                    <a:pt x="99" y="19"/>
                    <a:pt x="99" y="19"/>
                    <a:pt x="99" y="19"/>
                  </a:cubicBezTo>
                  <a:cubicBezTo>
                    <a:pt x="99" y="19"/>
                    <a:pt x="96" y="18"/>
                    <a:pt x="83" y="17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3" y="19"/>
                    <a:pt x="85" y="19"/>
                    <a:pt x="88" y="19"/>
                  </a:cubicBezTo>
                  <a:cubicBezTo>
                    <a:pt x="91" y="18"/>
                    <a:pt x="95" y="18"/>
                    <a:pt x="99" y="17"/>
                  </a:cubicBezTo>
                  <a:cubicBezTo>
                    <a:pt x="99" y="17"/>
                    <a:pt x="99" y="17"/>
                    <a:pt x="99" y="17"/>
                  </a:cubicBezTo>
                  <a:cubicBezTo>
                    <a:pt x="101" y="17"/>
                    <a:pt x="102" y="16"/>
                    <a:pt x="102" y="14"/>
                  </a:cubicBezTo>
                  <a:cubicBezTo>
                    <a:pt x="103" y="13"/>
                    <a:pt x="103" y="11"/>
                    <a:pt x="103" y="9"/>
                  </a:cubicBezTo>
                  <a:cubicBezTo>
                    <a:pt x="103" y="7"/>
                    <a:pt x="103" y="6"/>
                    <a:pt x="102" y="4"/>
                  </a:cubicBezTo>
                  <a:cubicBezTo>
                    <a:pt x="102" y="3"/>
                    <a:pt x="101" y="2"/>
                    <a:pt x="100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88" y="1"/>
                    <a:pt x="72" y="0"/>
                    <a:pt x="58" y="0"/>
                  </a:cubicBezTo>
                  <a:cubicBezTo>
                    <a:pt x="53" y="0"/>
                    <a:pt x="48" y="0"/>
                    <a:pt x="44" y="1"/>
                  </a:cubicBezTo>
                  <a:cubicBezTo>
                    <a:pt x="39" y="1"/>
                    <a:pt x="34" y="1"/>
                    <a:pt x="31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0" y="1"/>
                    <a:pt x="30" y="1"/>
                  </a:cubicBezTo>
                  <a:cubicBezTo>
                    <a:pt x="25" y="1"/>
                    <a:pt x="22" y="1"/>
                    <a:pt x="20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4" y="2"/>
                    <a:pt x="9" y="9"/>
                    <a:pt x="9" y="21"/>
                  </a:cubicBezTo>
                  <a:cubicBezTo>
                    <a:pt x="9" y="25"/>
                    <a:pt x="9" y="29"/>
                    <a:pt x="10" y="34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2" y="36"/>
                    <a:pt x="13" y="36"/>
                    <a:pt x="13" y="38"/>
                  </a:cubicBezTo>
                  <a:cubicBezTo>
                    <a:pt x="13" y="39"/>
                    <a:pt x="13" y="40"/>
                    <a:pt x="12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3" y="41"/>
                    <a:pt x="12" y="41"/>
                    <a:pt x="12" y="42"/>
                  </a:cubicBezTo>
                  <a:cubicBezTo>
                    <a:pt x="12" y="45"/>
                    <a:pt x="10" y="49"/>
                    <a:pt x="8" y="54"/>
                  </a:cubicBezTo>
                  <a:cubicBezTo>
                    <a:pt x="3" y="67"/>
                    <a:pt x="0" y="81"/>
                    <a:pt x="0" y="93"/>
                  </a:cubicBezTo>
                  <a:cubicBezTo>
                    <a:pt x="0" y="94"/>
                    <a:pt x="0" y="96"/>
                    <a:pt x="1" y="97"/>
                  </a:cubicBezTo>
                  <a:cubicBezTo>
                    <a:pt x="1" y="97"/>
                    <a:pt x="1" y="98"/>
                    <a:pt x="2" y="98"/>
                  </a:cubicBezTo>
                  <a:cubicBezTo>
                    <a:pt x="2" y="98"/>
                    <a:pt x="3" y="97"/>
                    <a:pt x="3" y="97"/>
                  </a:cubicBezTo>
                  <a:cubicBezTo>
                    <a:pt x="2" y="96"/>
                    <a:pt x="2" y="94"/>
                    <a:pt x="2" y="93"/>
                  </a:cubicBezTo>
                  <a:cubicBezTo>
                    <a:pt x="2" y="81"/>
                    <a:pt x="5" y="67"/>
                    <a:pt x="10" y="55"/>
                  </a:cubicBezTo>
                  <a:cubicBezTo>
                    <a:pt x="12" y="49"/>
                    <a:pt x="14" y="45"/>
                    <a:pt x="14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5" y="41"/>
                    <a:pt x="15" y="39"/>
                    <a:pt x="15" y="38"/>
                  </a:cubicBezTo>
                  <a:cubicBezTo>
                    <a:pt x="15" y="36"/>
                    <a:pt x="14" y="34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1" y="29"/>
                    <a:pt x="11" y="25"/>
                    <a:pt x="11" y="21"/>
                  </a:cubicBezTo>
                  <a:cubicBezTo>
                    <a:pt x="11" y="9"/>
                    <a:pt x="15" y="4"/>
                    <a:pt x="20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2" y="3"/>
                    <a:pt x="25" y="3"/>
                    <a:pt x="30" y="3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4" y="3"/>
                    <a:pt x="39" y="3"/>
                    <a:pt x="44" y="3"/>
                  </a:cubicBezTo>
                  <a:cubicBezTo>
                    <a:pt x="48" y="2"/>
                    <a:pt x="53" y="2"/>
                    <a:pt x="58" y="2"/>
                  </a:cubicBezTo>
                  <a:cubicBezTo>
                    <a:pt x="72" y="2"/>
                    <a:pt x="88" y="3"/>
                    <a:pt x="99" y="3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100" y="3"/>
                    <a:pt x="100" y="4"/>
                    <a:pt x="101" y="5"/>
                  </a:cubicBezTo>
                  <a:cubicBezTo>
                    <a:pt x="101" y="6"/>
                    <a:pt x="101" y="8"/>
                    <a:pt x="101" y="9"/>
                  </a:cubicBezTo>
                  <a:cubicBezTo>
                    <a:pt x="101" y="11"/>
                    <a:pt x="101" y="12"/>
                    <a:pt x="100" y="14"/>
                  </a:cubicBezTo>
                  <a:cubicBezTo>
                    <a:pt x="100" y="15"/>
                    <a:pt x="99" y="15"/>
                    <a:pt x="99" y="15"/>
                  </a:cubicBezTo>
                  <a:cubicBezTo>
                    <a:pt x="99" y="16"/>
                    <a:pt x="99" y="16"/>
                    <a:pt x="99" y="16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91" y="16"/>
                    <a:pt x="83" y="17"/>
                    <a:pt x="83" y="17"/>
                  </a:cubicBezTo>
                  <a:cubicBezTo>
                    <a:pt x="82" y="17"/>
                    <a:pt x="82" y="18"/>
                    <a:pt x="82" y="18"/>
                  </a:cubicBezTo>
                  <a:cubicBezTo>
                    <a:pt x="82" y="19"/>
                    <a:pt x="82" y="19"/>
                    <a:pt x="83" y="19"/>
                  </a:cubicBezTo>
                  <a:cubicBezTo>
                    <a:pt x="89" y="20"/>
                    <a:pt x="93" y="20"/>
                    <a:pt x="96" y="20"/>
                  </a:cubicBezTo>
                  <a:cubicBezTo>
                    <a:pt x="97" y="20"/>
                    <a:pt x="98" y="21"/>
                    <a:pt x="98" y="21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99" y="21"/>
                    <a:pt x="99" y="21"/>
                    <a:pt x="100" y="22"/>
                  </a:cubicBezTo>
                  <a:cubicBezTo>
                    <a:pt x="100" y="23"/>
                    <a:pt x="100" y="24"/>
                    <a:pt x="100" y="25"/>
                  </a:cubicBezTo>
                  <a:cubicBezTo>
                    <a:pt x="100" y="27"/>
                    <a:pt x="100" y="28"/>
                    <a:pt x="99" y="29"/>
                  </a:cubicBezTo>
                  <a:cubicBezTo>
                    <a:pt x="99" y="31"/>
                    <a:pt x="98" y="31"/>
                    <a:pt x="97" y="32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7" y="32"/>
                    <a:pt x="96" y="32"/>
                    <a:pt x="96" y="32"/>
                  </a:cubicBezTo>
                  <a:cubicBezTo>
                    <a:pt x="90" y="32"/>
                    <a:pt x="84" y="31"/>
                    <a:pt x="77" y="31"/>
                  </a:cubicBezTo>
                  <a:cubicBezTo>
                    <a:pt x="69" y="31"/>
                    <a:pt x="61" y="32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9"/>
                    <a:pt x="47" y="49"/>
                    <a:pt x="47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ubicBezTo>
                    <a:pt x="46" y="50"/>
                    <a:pt x="46" y="50"/>
                    <a:pt x="46" y="50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43" y="58"/>
                    <a:pt x="43" y="58"/>
                    <a:pt x="42" y="59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2" y="60"/>
                    <a:pt x="42" y="61"/>
                    <a:pt x="42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0" y="67"/>
                    <a:pt x="38" y="72"/>
                    <a:pt x="37" y="79"/>
                  </a:cubicBezTo>
                  <a:cubicBezTo>
                    <a:pt x="38" y="79"/>
                    <a:pt x="38" y="79"/>
                    <a:pt x="38" y="79"/>
                  </a:cubicBezTo>
                  <a:cubicBezTo>
                    <a:pt x="37" y="79"/>
                    <a:pt x="37" y="79"/>
                    <a:pt x="37" y="79"/>
                  </a:cubicBezTo>
                  <a:cubicBezTo>
                    <a:pt x="36" y="81"/>
                    <a:pt x="35" y="83"/>
                    <a:pt x="35" y="85"/>
                  </a:cubicBezTo>
                  <a:cubicBezTo>
                    <a:pt x="36" y="85"/>
                    <a:pt x="36" y="85"/>
                    <a:pt x="36" y="85"/>
                  </a:cubicBezTo>
                  <a:cubicBezTo>
                    <a:pt x="35" y="85"/>
                    <a:pt x="35" y="85"/>
                    <a:pt x="35" y="85"/>
                  </a:cubicBezTo>
                  <a:cubicBezTo>
                    <a:pt x="35" y="85"/>
                    <a:pt x="35" y="86"/>
                    <a:pt x="35" y="86"/>
                  </a:cubicBezTo>
                  <a:cubicBezTo>
                    <a:pt x="35" y="87"/>
                    <a:pt x="35" y="87"/>
                    <a:pt x="35" y="87"/>
                  </a:cubicBezTo>
                  <a:cubicBezTo>
                    <a:pt x="35" y="88"/>
                    <a:pt x="35" y="88"/>
                    <a:pt x="35" y="89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35" y="89"/>
                    <a:pt x="35" y="89"/>
                    <a:pt x="35" y="89"/>
                  </a:cubicBezTo>
                  <a:cubicBezTo>
                    <a:pt x="35" y="91"/>
                    <a:pt x="36" y="93"/>
                    <a:pt x="37" y="95"/>
                  </a:cubicBezTo>
                  <a:cubicBezTo>
                    <a:pt x="37" y="96"/>
                    <a:pt x="38" y="96"/>
                    <a:pt x="38" y="96"/>
                  </a:cubicBezTo>
                  <a:cubicBezTo>
                    <a:pt x="39" y="95"/>
                    <a:pt x="39" y="95"/>
                    <a:pt x="39" y="9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9" name="Freeform 1430">
              <a:extLst>
                <a:ext uri="{FF2B5EF4-FFF2-40B4-BE49-F238E27FC236}">
                  <a16:creationId xmlns:a16="http://schemas.microsoft.com/office/drawing/2014/main" id="{C409621E-56A8-4978-8B99-1326161F5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953"/>
              <a:ext cx="15" cy="17"/>
            </a:xfrm>
            <a:custGeom>
              <a:avLst/>
              <a:gdLst>
                <a:gd name="T0" fmla="*/ 51 w 7"/>
                <a:gd name="T1" fmla="*/ 9 h 8"/>
                <a:gd name="T2" fmla="*/ 41 w 7"/>
                <a:gd name="T3" fmla="*/ 40 h 8"/>
                <a:gd name="T4" fmla="*/ 9 w 7"/>
                <a:gd name="T5" fmla="*/ 60 h 8"/>
                <a:gd name="T6" fmla="*/ 0 w 7"/>
                <a:gd name="T7" fmla="*/ 77 h 8"/>
                <a:gd name="T8" fmla="*/ 19 w 7"/>
                <a:gd name="T9" fmla="*/ 77 h 8"/>
                <a:gd name="T10" fmla="*/ 60 w 7"/>
                <a:gd name="T11" fmla="*/ 49 h 8"/>
                <a:gd name="T12" fmla="*/ 69 w 7"/>
                <a:gd name="T13" fmla="*/ 9 h 8"/>
                <a:gd name="T14" fmla="*/ 60 w 7"/>
                <a:gd name="T15" fmla="*/ 0 h 8"/>
                <a:gd name="T16" fmla="*/ 51 w 7"/>
                <a:gd name="T17" fmla="*/ 9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8">
                  <a:moveTo>
                    <a:pt x="5" y="1"/>
                  </a:moveTo>
                  <a:cubicBezTo>
                    <a:pt x="5" y="2"/>
                    <a:pt x="5" y="3"/>
                    <a:pt x="4" y="4"/>
                  </a:cubicBezTo>
                  <a:cubicBezTo>
                    <a:pt x="4" y="5"/>
                    <a:pt x="3" y="5"/>
                    <a:pt x="1" y="6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1" y="8"/>
                    <a:pt x="1" y="8"/>
                    <a:pt x="2" y="8"/>
                  </a:cubicBezTo>
                  <a:cubicBezTo>
                    <a:pt x="4" y="7"/>
                    <a:pt x="5" y="6"/>
                    <a:pt x="6" y="5"/>
                  </a:cubicBezTo>
                  <a:cubicBezTo>
                    <a:pt x="7" y="4"/>
                    <a:pt x="7" y="2"/>
                    <a:pt x="7" y="1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6" y="0"/>
                    <a:pt x="5" y="0"/>
                    <a:pt x="5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0" name="Freeform 1431">
              <a:extLst>
                <a:ext uri="{FF2B5EF4-FFF2-40B4-BE49-F238E27FC236}">
                  <a16:creationId xmlns:a16="http://schemas.microsoft.com/office/drawing/2014/main" id="{E0A36681-E08B-41BD-A19C-90EFE3AC9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2069"/>
              <a:ext cx="5" cy="26"/>
            </a:xfrm>
            <a:custGeom>
              <a:avLst/>
              <a:gdLst>
                <a:gd name="T0" fmla="*/ 0 w 2"/>
                <a:gd name="T1" fmla="*/ 9 h 12"/>
                <a:gd name="T2" fmla="*/ 0 w 2"/>
                <a:gd name="T3" fmla="*/ 20 h 12"/>
                <a:gd name="T4" fmla="*/ 0 w 2"/>
                <a:gd name="T5" fmla="*/ 61 h 12"/>
                <a:gd name="T6" fmla="*/ 0 w 2"/>
                <a:gd name="T7" fmla="*/ 113 h 12"/>
                <a:gd name="T8" fmla="*/ 33 w 2"/>
                <a:gd name="T9" fmla="*/ 121 h 12"/>
                <a:gd name="T10" fmla="*/ 33 w 2"/>
                <a:gd name="T11" fmla="*/ 104 h 12"/>
                <a:gd name="T12" fmla="*/ 33 w 2"/>
                <a:gd name="T13" fmla="*/ 61 h 12"/>
                <a:gd name="T14" fmla="*/ 33 w 2"/>
                <a:gd name="T15" fmla="*/ 20 h 12"/>
                <a:gd name="T16" fmla="*/ 33 w 2"/>
                <a:gd name="T17" fmla="*/ 0 h 12"/>
                <a:gd name="T18" fmla="*/ 20 w 2"/>
                <a:gd name="T19" fmla="*/ 0 h 12"/>
                <a:gd name="T20" fmla="*/ 0 w 2"/>
                <a:gd name="T21" fmla="*/ 9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" h="1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0" y="7"/>
                    <a:pt x="0" y="9"/>
                    <a:pt x="0" y="11"/>
                  </a:cubicBezTo>
                  <a:cubicBezTo>
                    <a:pt x="0" y="11"/>
                    <a:pt x="1" y="12"/>
                    <a:pt x="2" y="12"/>
                  </a:cubicBezTo>
                  <a:cubicBezTo>
                    <a:pt x="2" y="11"/>
                    <a:pt x="2" y="11"/>
                    <a:pt x="2" y="10"/>
                  </a:cubicBezTo>
                  <a:cubicBezTo>
                    <a:pt x="2" y="8"/>
                    <a:pt x="2" y="7"/>
                    <a:pt x="2" y="6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1" name="Freeform 1432">
              <a:extLst>
                <a:ext uri="{FF2B5EF4-FFF2-40B4-BE49-F238E27FC236}">
                  <a16:creationId xmlns:a16="http://schemas.microsoft.com/office/drawing/2014/main" id="{B6268890-8BBB-439F-8EDA-E657062A7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959"/>
              <a:ext cx="12" cy="18"/>
            </a:xfrm>
            <a:custGeom>
              <a:avLst/>
              <a:gdLst>
                <a:gd name="T0" fmla="*/ 0 w 6"/>
                <a:gd name="T1" fmla="*/ 11 h 8"/>
                <a:gd name="T2" fmla="*/ 16 w 6"/>
                <a:gd name="T3" fmla="*/ 56 h 8"/>
                <a:gd name="T4" fmla="*/ 32 w 6"/>
                <a:gd name="T5" fmla="*/ 92 h 8"/>
                <a:gd name="T6" fmla="*/ 48 w 6"/>
                <a:gd name="T7" fmla="*/ 92 h 8"/>
                <a:gd name="T8" fmla="*/ 48 w 6"/>
                <a:gd name="T9" fmla="*/ 81 h 8"/>
                <a:gd name="T10" fmla="*/ 24 w 6"/>
                <a:gd name="T11" fmla="*/ 36 h 8"/>
                <a:gd name="T12" fmla="*/ 16 w 6"/>
                <a:gd name="T13" fmla="*/ 11 h 8"/>
                <a:gd name="T14" fmla="*/ 8 w 6"/>
                <a:gd name="T15" fmla="*/ 0 h 8"/>
                <a:gd name="T16" fmla="*/ 0 w 6"/>
                <a:gd name="T17" fmla="*/ 11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8">
                  <a:moveTo>
                    <a:pt x="0" y="1"/>
                  </a:moveTo>
                  <a:cubicBezTo>
                    <a:pt x="1" y="3"/>
                    <a:pt x="1" y="4"/>
                    <a:pt x="2" y="5"/>
                  </a:cubicBezTo>
                  <a:cubicBezTo>
                    <a:pt x="2" y="5"/>
                    <a:pt x="3" y="6"/>
                    <a:pt x="4" y="8"/>
                  </a:cubicBezTo>
                  <a:cubicBezTo>
                    <a:pt x="4" y="8"/>
                    <a:pt x="5" y="8"/>
                    <a:pt x="6" y="8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5" y="5"/>
                    <a:pt x="4" y="4"/>
                    <a:pt x="3" y="3"/>
                  </a:cubicBezTo>
                  <a:cubicBezTo>
                    <a:pt x="3" y="3"/>
                    <a:pt x="2" y="2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2" name="Freeform 1433">
              <a:extLst>
                <a:ext uri="{FF2B5EF4-FFF2-40B4-BE49-F238E27FC236}">
                  <a16:creationId xmlns:a16="http://schemas.microsoft.com/office/drawing/2014/main" id="{1D2ECE61-AF3D-4BA5-97F5-05824A1D2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1843"/>
              <a:ext cx="21" cy="13"/>
            </a:xfrm>
            <a:custGeom>
              <a:avLst/>
              <a:gdLst>
                <a:gd name="T0" fmla="*/ 8 w 10"/>
                <a:gd name="T1" fmla="*/ 61 h 6"/>
                <a:gd name="T2" fmla="*/ 8 w 10"/>
                <a:gd name="T3" fmla="*/ 61 h 6"/>
                <a:gd name="T4" fmla="*/ 27 w 10"/>
                <a:gd name="T5" fmla="*/ 52 h 6"/>
                <a:gd name="T6" fmla="*/ 48 w 10"/>
                <a:gd name="T7" fmla="*/ 33 h 6"/>
                <a:gd name="T8" fmla="*/ 84 w 10"/>
                <a:gd name="T9" fmla="*/ 20 h 6"/>
                <a:gd name="T10" fmla="*/ 92 w 10"/>
                <a:gd name="T11" fmla="*/ 9 h 6"/>
                <a:gd name="T12" fmla="*/ 84 w 10"/>
                <a:gd name="T13" fmla="*/ 0 h 6"/>
                <a:gd name="T14" fmla="*/ 27 w 10"/>
                <a:gd name="T15" fmla="*/ 20 h 6"/>
                <a:gd name="T16" fmla="*/ 17 w 10"/>
                <a:gd name="T17" fmla="*/ 33 h 6"/>
                <a:gd name="T18" fmla="*/ 8 w 10"/>
                <a:gd name="T19" fmla="*/ 43 h 6"/>
                <a:gd name="T20" fmla="*/ 8 w 10"/>
                <a:gd name="T21" fmla="*/ 43 h 6"/>
                <a:gd name="T22" fmla="*/ 0 w 10"/>
                <a:gd name="T23" fmla="*/ 43 h 6"/>
                <a:gd name="T24" fmla="*/ 8 w 10"/>
                <a:gd name="T25" fmla="*/ 61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" h="6">
                  <a:moveTo>
                    <a:pt x="1" y="6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3" y="5"/>
                    <a:pt x="3" y="5"/>
                  </a:cubicBezTo>
                  <a:cubicBezTo>
                    <a:pt x="4" y="5"/>
                    <a:pt x="4" y="4"/>
                    <a:pt x="5" y="3"/>
                  </a:cubicBezTo>
                  <a:cubicBezTo>
                    <a:pt x="6" y="3"/>
                    <a:pt x="7" y="3"/>
                    <a:pt x="9" y="2"/>
                  </a:cubicBezTo>
                  <a:cubicBezTo>
                    <a:pt x="10" y="2"/>
                    <a:pt x="10" y="2"/>
                    <a:pt x="10" y="1"/>
                  </a:cubicBezTo>
                  <a:cubicBezTo>
                    <a:pt x="10" y="1"/>
                    <a:pt x="9" y="0"/>
                    <a:pt x="9" y="0"/>
                  </a:cubicBezTo>
                  <a:cubicBezTo>
                    <a:pt x="6" y="1"/>
                    <a:pt x="4" y="2"/>
                    <a:pt x="3" y="2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5"/>
                    <a:pt x="0" y="6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3" name="Freeform 1434">
              <a:extLst>
                <a:ext uri="{FF2B5EF4-FFF2-40B4-BE49-F238E27FC236}">
                  <a16:creationId xmlns:a16="http://schemas.microsoft.com/office/drawing/2014/main" id="{934DBAD5-5DD8-4D9F-8F59-385CB507C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935"/>
              <a:ext cx="22" cy="29"/>
            </a:xfrm>
            <a:custGeom>
              <a:avLst/>
              <a:gdLst>
                <a:gd name="T0" fmla="*/ 8 w 11"/>
                <a:gd name="T1" fmla="*/ 20 h 13"/>
                <a:gd name="T2" fmla="*/ 32 w 11"/>
                <a:gd name="T3" fmla="*/ 65 h 13"/>
                <a:gd name="T4" fmla="*/ 72 w 11"/>
                <a:gd name="T5" fmla="*/ 134 h 13"/>
                <a:gd name="T6" fmla="*/ 88 w 11"/>
                <a:gd name="T7" fmla="*/ 134 h 13"/>
                <a:gd name="T8" fmla="*/ 88 w 11"/>
                <a:gd name="T9" fmla="*/ 125 h 13"/>
                <a:gd name="T10" fmla="*/ 48 w 11"/>
                <a:gd name="T11" fmla="*/ 56 h 13"/>
                <a:gd name="T12" fmla="*/ 16 w 11"/>
                <a:gd name="T13" fmla="*/ 0 h 13"/>
                <a:gd name="T14" fmla="*/ 0 w 11"/>
                <a:gd name="T15" fmla="*/ 0 h 13"/>
                <a:gd name="T16" fmla="*/ 8 w 11"/>
                <a:gd name="T17" fmla="*/ 2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3">
                  <a:moveTo>
                    <a:pt x="1" y="2"/>
                  </a:moveTo>
                  <a:cubicBezTo>
                    <a:pt x="2" y="2"/>
                    <a:pt x="3" y="4"/>
                    <a:pt x="4" y="6"/>
                  </a:cubicBezTo>
                  <a:cubicBezTo>
                    <a:pt x="6" y="8"/>
                    <a:pt x="7" y="10"/>
                    <a:pt x="9" y="12"/>
                  </a:cubicBezTo>
                  <a:cubicBezTo>
                    <a:pt x="10" y="13"/>
                    <a:pt x="10" y="13"/>
                    <a:pt x="11" y="12"/>
                  </a:cubicBezTo>
                  <a:cubicBezTo>
                    <a:pt x="11" y="12"/>
                    <a:pt x="11" y="11"/>
                    <a:pt x="11" y="11"/>
                  </a:cubicBezTo>
                  <a:cubicBezTo>
                    <a:pt x="9" y="9"/>
                    <a:pt x="7" y="7"/>
                    <a:pt x="6" y="5"/>
                  </a:cubicBezTo>
                  <a:cubicBezTo>
                    <a:pt x="5" y="3"/>
                    <a:pt x="3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4" name="Freeform 1435">
              <a:extLst>
                <a:ext uri="{FF2B5EF4-FFF2-40B4-BE49-F238E27FC236}">
                  <a16:creationId xmlns:a16="http://schemas.microsoft.com/office/drawing/2014/main" id="{3EB56418-353F-4CC3-8DD5-2227EB921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1828"/>
              <a:ext cx="37" cy="13"/>
            </a:xfrm>
            <a:custGeom>
              <a:avLst/>
              <a:gdLst>
                <a:gd name="T0" fmla="*/ 0 w 18"/>
                <a:gd name="T1" fmla="*/ 20 h 6"/>
                <a:gd name="T2" fmla="*/ 140 w 18"/>
                <a:gd name="T3" fmla="*/ 61 h 6"/>
                <a:gd name="T4" fmla="*/ 148 w 18"/>
                <a:gd name="T5" fmla="*/ 52 h 6"/>
                <a:gd name="T6" fmla="*/ 148 w 18"/>
                <a:gd name="T7" fmla="*/ 43 h 6"/>
                <a:gd name="T8" fmla="*/ 16 w 18"/>
                <a:gd name="T9" fmla="*/ 0 h 6"/>
                <a:gd name="T10" fmla="*/ 0 w 18"/>
                <a:gd name="T11" fmla="*/ 0 h 6"/>
                <a:gd name="T12" fmla="*/ 0 w 18"/>
                <a:gd name="T13" fmla="*/ 2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6">
                  <a:moveTo>
                    <a:pt x="0" y="2"/>
                  </a:moveTo>
                  <a:cubicBezTo>
                    <a:pt x="4" y="4"/>
                    <a:pt x="10" y="5"/>
                    <a:pt x="16" y="6"/>
                  </a:cubicBezTo>
                  <a:cubicBezTo>
                    <a:pt x="17" y="6"/>
                    <a:pt x="17" y="6"/>
                    <a:pt x="17" y="5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0" y="3"/>
                    <a:pt x="4" y="2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5" name="Freeform 1436">
              <a:extLst>
                <a:ext uri="{FF2B5EF4-FFF2-40B4-BE49-F238E27FC236}">
                  <a16:creationId xmlns:a16="http://schemas.microsoft.com/office/drawing/2014/main" id="{90A30821-D258-493B-A72A-927E0100F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1953"/>
              <a:ext cx="20" cy="13"/>
            </a:xfrm>
            <a:custGeom>
              <a:avLst/>
              <a:gdLst>
                <a:gd name="T0" fmla="*/ 8 w 10"/>
                <a:gd name="T1" fmla="*/ 20 h 6"/>
                <a:gd name="T2" fmla="*/ 32 w 10"/>
                <a:gd name="T3" fmla="*/ 52 h 6"/>
                <a:gd name="T4" fmla="*/ 72 w 10"/>
                <a:gd name="T5" fmla="*/ 61 h 6"/>
                <a:gd name="T6" fmla="*/ 80 w 10"/>
                <a:gd name="T7" fmla="*/ 52 h 6"/>
                <a:gd name="T8" fmla="*/ 72 w 10"/>
                <a:gd name="T9" fmla="*/ 43 h 6"/>
                <a:gd name="T10" fmla="*/ 40 w 10"/>
                <a:gd name="T11" fmla="*/ 33 h 6"/>
                <a:gd name="T12" fmla="*/ 16 w 10"/>
                <a:gd name="T13" fmla="*/ 9 h 6"/>
                <a:gd name="T14" fmla="*/ 8 w 10"/>
                <a:gd name="T15" fmla="*/ 9 h 6"/>
                <a:gd name="T16" fmla="*/ 8 w 10"/>
                <a:gd name="T17" fmla="*/ 2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6">
                  <a:moveTo>
                    <a:pt x="1" y="2"/>
                  </a:moveTo>
                  <a:cubicBezTo>
                    <a:pt x="2" y="4"/>
                    <a:pt x="3" y="4"/>
                    <a:pt x="4" y="5"/>
                  </a:cubicBezTo>
                  <a:cubicBezTo>
                    <a:pt x="6" y="5"/>
                    <a:pt x="7" y="5"/>
                    <a:pt x="9" y="6"/>
                  </a:cubicBezTo>
                  <a:cubicBezTo>
                    <a:pt x="10" y="6"/>
                    <a:pt x="10" y="5"/>
                    <a:pt x="10" y="5"/>
                  </a:cubicBezTo>
                  <a:cubicBezTo>
                    <a:pt x="10" y="4"/>
                    <a:pt x="10" y="4"/>
                    <a:pt x="9" y="4"/>
                  </a:cubicBezTo>
                  <a:cubicBezTo>
                    <a:pt x="7" y="3"/>
                    <a:pt x="6" y="3"/>
                    <a:pt x="5" y="3"/>
                  </a:cubicBezTo>
                  <a:cubicBezTo>
                    <a:pt x="4" y="3"/>
                    <a:pt x="3" y="2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6" name="Freeform 1437">
              <a:extLst>
                <a:ext uri="{FF2B5EF4-FFF2-40B4-BE49-F238E27FC236}">
                  <a16:creationId xmlns:a16="http://schemas.microsoft.com/office/drawing/2014/main" id="{A9937E26-0A98-4AAE-BFB1-233DA6664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933"/>
              <a:ext cx="16" cy="15"/>
            </a:xfrm>
            <a:custGeom>
              <a:avLst/>
              <a:gdLst>
                <a:gd name="T0" fmla="*/ 16 w 8"/>
                <a:gd name="T1" fmla="*/ 51 h 7"/>
                <a:gd name="T2" fmla="*/ 24 w 8"/>
                <a:gd name="T3" fmla="*/ 28 h 7"/>
                <a:gd name="T4" fmla="*/ 48 w 8"/>
                <a:gd name="T5" fmla="*/ 19 h 7"/>
                <a:gd name="T6" fmla="*/ 48 w 8"/>
                <a:gd name="T7" fmla="*/ 19 h 7"/>
                <a:gd name="T8" fmla="*/ 48 w 8"/>
                <a:gd name="T9" fmla="*/ 28 h 7"/>
                <a:gd name="T10" fmla="*/ 48 w 8"/>
                <a:gd name="T11" fmla="*/ 28 h 7"/>
                <a:gd name="T12" fmla="*/ 24 w 8"/>
                <a:gd name="T13" fmla="*/ 51 h 7"/>
                <a:gd name="T14" fmla="*/ 16 w 8"/>
                <a:gd name="T15" fmla="*/ 51 h 7"/>
                <a:gd name="T16" fmla="*/ 16 w 8"/>
                <a:gd name="T17" fmla="*/ 51 h 7"/>
                <a:gd name="T18" fmla="*/ 16 w 8"/>
                <a:gd name="T19" fmla="*/ 69 h 7"/>
                <a:gd name="T20" fmla="*/ 16 w 8"/>
                <a:gd name="T21" fmla="*/ 69 h 7"/>
                <a:gd name="T22" fmla="*/ 16 w 8"/>
                <a:gd name="T23" fmla="*/ 69 h 7"/>
                <a:gd name="T24" fmla="*/ 16 w 8"/>
                <a:gd name="T25" fmla="*/ 69 h 7"/>
                <a:gd name="T26" fmla="*/ 16 w 8"/>
                <a:gd name="T27" fmla="*/ 69 h 7"/>
                <a:gd name="T28" fmla="*/ 16 w 8"/>
                <a:gd name="T29" fmla="*/ 69 h 7"/>
                <a:gd name="T30" fmla="*/ 24 w 8"/>
                <a:gd name="T31" fmla="*/ 69 h 7"/>
                <a:gd name="T32" fmla="*/ 48 w 8"/>
                <a:gd name="T33" fmla="*/ 51 h 7"/>
                <a:gd name="T34" fmla="*/ 64 w 8"/>
                <a:gd name="T35" fmla="*/ 28 h 7"/>
                <a:gd name="T36" fmla="*/ 64 w 8"/>
                <a:gd name="T37" fmla="*/ 9 h 7"/>
                <a:gd name="T38" fmla="*/ 48 w 8"/>
                <a:gd name="T39" fmla="*/ 0 h 7"/>
                <a:gd name="T40" fmla="*/ 16 w 8"/>
                <a:gd name="T41" fmla="*/ 19 h 7"/>
                <a:gd name="T42" fmla="*/ 0 w 8"/>
                <a:gd name="T43" fmla="*/ 28 h 7"/>
                <a:gd name="T44" fmla="*/ 16 w 8"/>
                <a:gd name="T45" fmla="*/ 51 h 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" h="7">
                  <a:moveTo>
                    <a:pt x="2" y="5"/>
                  </a:moveTo>
                  <a:cubicBezTo>
                    <a:pt x="2" y="4"/>
                    <a:pt x="3" y="4"/>
                    <a:pt x="3" y="3"/>
                  </a:cubicBezTo>
                  <a:cubicBezTo>
                    <a:pt x="4" y="3"/>
                    <a:pt x="5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4" y="4"/>
                    <a:pt x="3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3" y="7"/>
                    <a:pt x="3" y="7"/>
                  </a:cubicBezTo>
                  <a:cubicBezTo>
                    <a:pt x="4" y="7"/>
                    <a:pt x="5" y="6"/>
                    <a:pt x="6" y="5"/>
                  </a:cubicBezTo>
                  <a:cubicBezTo>
                    <a:pt x="7" y="5"/>
                    <a:pt x="8" y="4"/>
                    <a:pt x="8" y="3"/>
                  </a:cubicBezTo>
                  <a:cubicBezTo>
                    <a:pt x="8" y="2"/>
                    <a:pt x="8" y="2"/>
                    <a:pt x="8" y="1"/>
                  </a:cubicBezTo>
                  <a:cubicBezTo>
                    <a:pt x="7" y="1"/>
                    <a:pt x="6" y="0"/>
                    <a:pt x="6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1" y="2"/>
                    <a:pt x="1" y="3"/>
                    <a:pt x="0" y="3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7" name="Freeform 1438">
              <a:extLst>
                <a:ext uri="{FF2B5EF4-FFF2-40B4-BE49-F238E27FC236}">
                  <a16:creationId xmlns:a16="http://schemas.microsoft.com/office/drawing/2014/main" id="{C77EB909-4106-47FE-AD5E-AF85588F7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950"/>
              <a:ext cx="19" cy="16"/>
            </a:xfrm>
            <a:custGeom>
              <a:avLst/>
              <a:gdLst>
                <a:gd name="T0" fmla="*/ 49 w 9"/>
                <a:gd name="T1" fmla="*/ 48 h 7"/>
                <a:gd name="T2" fmla="*/ 57 w 9"/>
                <a:gd name="T3" fmla="*/ 48 h 7"/>
                <a:gd name="T4" fmla="*/ 57 w 9"/>
                <a:gd name="T5" fmla="*/ 48 h 7"/>
                <a:gd name="T6" fmla="*/ 57 w 9"/>
                <a:gd name="T7" fmla="*/ 48 h 7"/>
                <a:gd name="T8" fmla="*/ 57 w 9"/>
                <a:gd name="T9" fmla="*/ 48 h 7"/>
                <a:gd name="T10" fmla="*/ 57 w 9"/>
                <a:gd name="T11" fmla="*/ 48 h 7"/>
                <a:gd name="T12" fmla="*/ 57 w 9"/>
                <a:gd name="T13" fmla="*/ 48 h 7"/>
                <a:gd name="T14" fmla="*/ 57 w 9"/>
                <a:gd name="T15" fmla="*/ 37 h 7"/>
                <a:gd name="T16" fmla="*/ 49 w 9"/>
                <a:gd name="T17" fmla="*/ 48 h 7"/>
                <a:gd name="T18" fmla="*/ 57 w 9"/>
                <a:gd name="T19" fmla="*/ 48 h 7"/>
                <a:gd name="T20" fmla="*/ 57 w 9"/>
                <a:gd name="T21" fmla="*/ 37 h 7"/>
                <a:gd name="T22" fmla="*/ 49 w 9"/>
                <a:gd name="T23" fmla="*/ 48 h 7"/>
                <a:gd name="T24" fmla="*/ 57 w 9"/>
                <a:gd name="T25" fmla="*/ 48 h 7"/>
                <a:gd name="T26" fmla="*/ 49 w 9"/>
                <a:gd name="T27" fmla="*/ 48 h 7"/>
                <a:gd name="T28" fmla="*/ 49 w 9"/>
                <a:gd name="T29" fmla="*/ 48 h 7"/>
                <a:gd name="T30" fmla="*/ 57 w 9"/>
                <a:gd name="T31" fmla="*/ 48 h 7"/>
                <a:gd name="T32" fmla="*/ 49 w 9"/>
                <a:gd name="T33" fmla="*/ 48 h 7"/>
                <a:gd name="T34" fmla="*/ 49 w 9"/>
                <a:gd name="T35" fmla="*/ 48 h 7"/>
                <a:gd name="T36" fmla="*/ 49 w 9"/>
                <a:gd name="T37" fmla="*/ 48 h 7"/>
                <a:gd name="T38" fmla="*/ 68 w 9"/>
                <a:gd name="T39" fmla="*/ 57 h 7"/>
                <a:gd name="T40" fmla="*/ 68 w 9"/>
                <a:gd name="T41" fmla="*/ 37 h 7"/>
                <a:gd name="T42" fmla="*/ 57 w 9"/>
                <a:gd name="T43" fmla="*/ 37 h 7"/>
                <a:gd name="T44" fmla="*/ 27 w 9"/>
                <a:gd name="T45" fmla="*/ 25 h 7"/>
                <a:gd name="T46" fmla="*/ 0 w 9"/>
                <a:gd name="T47" fmla="*/ 57 h 7"/>
                <a:gd name="T48" fmla="*/ 57 w 9"/>
                <a:gd name="T49" fmla="*/ 85 h 7"/>
                <a:gd name="T50" fmla="*/ 68 w 9"/>
                <a:gd name="T51" fmla="*/ 85 h 7"/>
                <a:gd name="T52" fmla="*/ 76 w 9"/>
                <a:gd name="T53" fmla="*/ 85 h 7"/>
                <a:gd name="T54" fmla="*/ 84 w 9"/>
                <a:gd name="T55" fmla="*/ 73 h 7"/>
                <a:gd name="T56" fmla="*/ 84 w 9"/>
                <a:gd name="T57" fmla="*/ 48 h 7"/>
                <a:gd name="T58" fmla="*/ 84 w 9"/>
                <a:gd name="T59" fmla="*/ 11 h 7"/>
                <a:gd name="T60" fmla="*/ 57 w 9"/>
                <a:gd name="T61" fmla="*/ 0 h 7"/>
                <a:gd name="T62" fmla="*/ 36 w 9"/>
                <a:gd name="T63" fmla="*/ 11 h 7"/>
                <a:gd name="T64" fmla="*/ 49 w 9"/>
                <a:gd name="T65" fmla="*/ 48 h 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" h="7">
                  <a:moveTo>
                    <a:pt x="5" y="4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4" y="3"/>
                    <a:pt x="3" y="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6"/>
                    <a:pt x="4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0"/>
                    <a:pt x="4" y="0"/>
                    <a:pt x="4" y="1"/>
                  </a:cubicBezTo>
                  <a:cubicBezTo>
                    <a:pt x="5" y="4"/>
                    <a:pt x="5" y="4"/>
                    <a:pt x="5" y="4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8" name="Freeform 1439">
              <a:extLst>
                <a:ext uri="{FF2B5EF4-FFF2-40B4-BE49-F238E27FC236}">
                  <a16:creationId xmlns:a16="http://schemas.microsoft.com/office/drawing/2014/main" id="{DA8D134C-94F4-470C-ADC9-26FD4146F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1826"/>
              <a:ext cx="11" cy="15"/>
            </a:xfrm>
            <a:custGeom>
              <a:avLst/>
              <a:gdLst>
                <a:gd name="T0" fmla="*/ 9 w 5"/>
                <a:gd name="T1" fmla="*/ 0 h 7"/>
                <a:gd name="T2" fmla="*/ 0 w 5"/>
                <a:gd name="T3" fmla="*/ 41 h 7"/>
                <a:gd name="T4" fmla="*/ 9 w 5"/>
                <a:gd name="T5" fmla="*/ 69 h 7"/>
                <a:gd name="T6" fmla="*/ 9 w 5"/>
                <a:gd name="T7" fmla="*/ 69 h 7"/>
                <a:gd name="T8" fmla="*/ 20 w 5"/>
                <a:gd name="T9" fmla="*/ 69 h 7"/>
                <a:gd name="T10" fmla="*/ 44 w 5"/>
                <a:gd name="T11" fmla="*/ 60 h 7"/>
                <a:gd name="T12" fmla="*/ 53 w 5"/>
                <a:gd name="T13" fmla="*/ 28 h 7"/>
                <a:gd name="T14" fmla="*/ 53 w 5"/>
                <a:gd name="T15" fmla="*/ 19 h 7"/>
                <a:gd name="T16" fmla="*/ 33 w 5"/>
                <a:gd name="T17" fmla="*/ 28 h 7"/>
                <a:gd name="T18" fmla="*/ 33 w 5"/>
                <a:gd name="T19" fmla="*/ 28 h 7"/>
                <a:gd name="T20" fmla="*/ 33 w 5"/>
                <a:gd name="T21" fmla="*/ 41 h 7"/>
                <a:gd name="T22" fmla="*/ 20 w 5"/>
                <a:gd name="T23" fmla="*/ 51 h 7"/>
                <a:gd name="T24" fmla="*/ 20 w 5"/>
                <a:gd name="T25" fmla="*/ 60 h 7"/>
                <a:gd name="T26" fmla="*/ 20 w 5"/>
                <a:gd name="T27" fmla="*/ 51 h 7"/>
                <a:gd name="T28" fmla="*/ 20 w 5"/>
                <a:gd name="T29" fmla="*/ 41 h 7"/>
                <a:gd name="T30" fmla="*/ 33 w 5"/>
                <a:gd name="T31" fmla="*/ 9 h 7"/>
                <a:gd name="T32" fmla="*/ 9 w 5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0" y="5"/>
                    <a:pt x="0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4" y="6"/>
                    <a:pt x="4" y="6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3"/>
                    <a:pt x="2" y="2"/>
                    <a:pt x="3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9" name="Freeform 1440">
              <a:extLst>
                <a:ext uri="{FF2B5EF4-FFF2-40B4-BE49-F238E27FC236}">
                  <a16:creationId xmlns:a16="http://schemas.microsoft.com/office/drawing/2014/main" id="{151BB59A-8B5F-405E-A487-A62357251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959"/>
              <a:ext cx="10" cy="20"/>
            </a:xfrm>
            <a:custGeom>
              <a:avLst/>
              <a:gdLst>
                <a:gd name="T0" fmla="*/ 24 w 5"/>
                <a:gd name="T1" fmla="*/ 9 h 9"/>
                <a:gd name="T2" fmla="*/ 24 w 5"/>
                <a:gd name="T3" fmla="*/ 9 h 9"/>
                <a:gd name="T4" fmla="*/ 16 w 5"/>
                <a:gd name="T5" fmla="*/ 44 h 9"/>
                <a:gd name="T6" fmla="*/ 0 w 5"/>
                <a:gd name="T7" fmla="*/ 80 h 9"/>
                <a:gd name="T8" fmla="*/ 8 w 5"/>
                <a:gd name="T9" fmla="*/ 98 h 9"/>
                <a:gd name="T10" fmla="*/ 32 w 5"/>
                <a:gd name="T11" fmla="*/ 53 h 9"/>
                <a:gd name="T12" fmla="*/ 40 w 5"/>
                <a:gd name="T13" fmla="*/ 9 h 9"/>
                <a:gd name="T14" fmla="*/ 40 w 5"/>
                <a:gd name="T15" fmla="*/ 0 h 9"/>
                <a:gd name="T16" fmla="*/ 24 w 5"/>
                <a:gd name="T17" fmla="*/ 9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9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3"/>
                    <a:pt x="3" y="3"/>
                    <a:pt x="2" y="4"/>
                  </a:cubicBezTo>
                  <a:cubicBezTo>
                    <a:pt x="2" y="5"/>
                    <a:pt x="1" y="6"/>
                    <a:pt x="0" y="7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7"/>
                    <a:pt x="3" y="7"/>
                    <a:pt x="4" y="5"/>
                  </a:cubicBezTo>
                  <a:cubicBezTo>
                    <a:pt x="5" y="4"/>
                    <a:pt x="5" y="3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0" name="Freeform 1441">
              <a:extLst>
                <a:ext uri="{FF2B5EF4-FFF2-40B4-BE49-F238E27FC236}">
                  <a16:creationId xmlns:a16="http://schemas.microsoft.com/office/drawing/2014/main" id="{11F188C0-F572-447D-BDF9-28D9B150A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2069"/>
              <a:ext cx="13" cy="15"/>
            </a:xfrm>
            <a:custGeom>
              <a:avLst/>
              <a:gdLst>
                <a:gd name="T0" fmla="*/ 33 w 6"/>
                <a:gd name="T1" fmla="*/ 28 h 7"/>
                <a:gd name="T2" fmla="*/ 33 w 6"/>
                <a:gd name="T3" fmla="*/ 19 h 7"/>
                <a:gd name="T4" fmla="*/ 43 w 6"/>
                <a:gd name="T5" fmla="*/ 28 h 7"/>
                <a:gd name="T6" fmla="*/ 43 w 6"/>
                <a:gd name="T7" fmla="*/ 28 h 7"/>
                <a:gd name="T8" fmla="*/ 43 w 6"/>
                <a:gd name="T9" fmla="*/ 41 h 7"/>
                <a:gd name="T10" fmla="*/ 43 w 6"/>
                <a:gd name="T11" fmla="*/ 41 h 7"/>
                <a:gd name="T12" fmla="*/ 0 w 6"/>
                <a:gd name="T13" fmla="*/ 51 h 7"/>
                <a:gd name="T14" fmla="*/ 0 w 6"/>
                <a:gd name="T15" fmla="*/ 69 h 7"/>
                <a:gd name="T16" fmla="*/ 33 w 6"/>
                <a:gd name="T17" fmla="*/ 60 h 7"/>
                <a:gd name="T18" fmla="*/ 52 w 6"/>
                <a:gd name="T19" fmla="*/ 60 h 7"/>
                <a:gd name="T20" fmla="*/ 61 w 6"/>
                <a:gd name="T21" fmla="*/ 41 h 7"/>
                <a:gd name="T22" fmla="*/ 61 w 6"/>
                <a:gd name="T23" fmla="*/ 28 h 7"/>
                <a:gd name="T24" fmla="*/ 52 w 6"/>
                <a:gd name="T25" fmla="*/ 9 h 7"/>
                <a:gd name="T26" fmla="*/ 33 w 6"/>
                <a:gd name="T27" fmla="*/ 0 h 7"/>
                <a:gd name="T28" fmla="*/ 20 w 6"/>
                <a:gd name="T29" fmla="*/ 9 h 7"/>
                <a:gd name="T30" fmla="*/ 33 w 6"/>
                <a:gd name="T31" fmla="*/ 28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" h="7">
                  <a:moveTo>
                    <a:pt x="3" y="3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1" y="5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2" y="7"/>
                    <a:pt x="3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6" y="2"/>
                    <a:pt x="5" y="1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3" y="3"/>
                    <a:pt x="3" y="3"/>
                    <a:pt x="3" y="3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1" name="Freeform 1442">
              <a:extLst>
                <a:ext uri="{FF2B5EF4-FFF2-40B4-BE49-F238E27FC236}">
                  <a16:creationId xmlns:a16="http://schemas.microsoft.com/office/drawing/2014/main" id="{A9E8EFD5-2196-4947-8EC0-BBB70D225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128"/>
              <a:ext cx="10" cy="19"/>
            </a:xfrm>
            <a:custGeom>
              <a:avLst/>
              <a:gdLst>
                <a:gd name="T0" fmla="*/ 16 w 5"/>
                <a:gd name="T1" fmla="*/ 49 h 9"/>
                <a:gd name="T2" fmla="*/ 24 w 5"/>
                <a:gd name="T3" fmla="*/ 27 h 9"/>
                <a:gd name="T4" fmla="*/ 32 w 5"/>
                <a:gd name="T5" fmla="*/ 17 h 9"/>
                <a:gd name="T6" fmla="*/ 32 w 5"/>
                <a:gd name="T7" fmla="*/ 8 h 9"/>
                <a:gd name="T8" fmla="*/ 24 w 5"/>
                <a:gd name="T9" fmla="*/ 17 h 9"/>
                <a:gd name="T10" fmla="*/ 24 w 5"/>
                <a:gd name="T11" fmla="*/ 27 h 9"/>
                <a:gd name="T12" fmla="*/ 16 w 5"/>
                <a:gd name="T13" fmla="*/ 49 h 9"/>
                <a:gd name="T14" fmla="*/ 0 w 5"/>
                <a:gd name="T15" fmla="*/ 76 h 9"/>
                <a:gd name="T16" fmla="*/ 8 w 5"/>
                <a:gd name="T17" fmla="*/ 84 h 9"/>
                <a:gd name="T18" fmla="*/ 32 w 5"/>
                <a:gd name="T19" fmla="*/ 68 h 9"/>
                <a:gd name="T20" fmla="*/ 40 w 5"/>
                <a:gd name="T21" fmla="*/ 27 h 9"/>
                <a:gd name="T22" fmla="*/ 40 w 5"/>
                <a:gd name="T23" fmla="*/ 8 h 9"/>
                <a:gd name="T24" fmla="*/ 32 w 5"/>
                <a:gd name="T25" fmla="*/ 0 h 9"/>
                <a:gd name="T26" fmla="*/ 32 w 5"/>
                <a:gd name="T27" fmla="*/ 0 h 9"/>
                <a:gd name="T28" fmla="*/ 8 w 5"/>
                <a:gd name="T29" fmla="*/ 17 h 9"/>
                <a:gd name="T30" fmla="*/ 0 w 5"/>
                <a:gd name="T31" fmla="*/ 36 h 9"/>
                <a:gd name="T32" fmla="*/ 16 w 5"/>
                <a:gd name="T33" fmla="*/ 49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" h="9">
                  <a:moveTo>
                    <a:pt x="2" y="5"/>
                  </a:moveTo>
                  <a:cubicBezTo>
                    <a:pt x="2" y="4"/>
                    <a:pt x="2" y="3"/>
                    <a:pt x="3" y="3"/>
                  </a:cubicBezTo>
                  <a:cubicBezTo>
                    <a:pt x="3" y="3"/>
                    <a:pt x="3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4"/>
                    <a:pt x="3" y="5"/>
                    <a:pt x="2" y="5"/>
                  </a:cubicBezTo>
                  <a:cubicBezTo>
                    <a:pt x="1" y="6"/>
                    <a:pt x="1" y="7"/>
                    <a:pt x="0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9"/>
                    <a:pt x="3" y="8"/>
                    <a:pt x="4" y="7"/>
                  </a:cubicBezTo>
                  <a:cubicBezTo>
                    <a:pt x="4" y="6"/>
                    <a:pt x="5" y="5"/>
                    <a:pt x="5" y="3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2" y="1"/>
                    <a:pt x="1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2" name="Freeform 1443">
              <a:extLst>
                <a:ext uri="{FF2B5EF4-FFF2-40B4-BE49-F238E27FC236}">
                  <a16:creationId xmlns:a16="http://schemas.microsoft.com/office/drawing/2014/main" id="{2B4D0E37-6880-479E-9DAC-3B63A4321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948"/>
              <a:ext cx="203" cy="350"/>
            </a:xfrm>
            <a:custGeom>
              <a:avLst/>
              <a:gdLst>
                <a:gd name="T0" fmla="*/ 845 w 99"/>
                <a:gd name="T1" fmla="*/ 1225 h 160"/>
                <a:gd name="T2" fmla="*/ 796 w 99"/>
                <a:gd name="T3" fmla="*/ 1100 h 160"/>
                <a:gd name="T4" fmla="*/ 613 w 99"/>
                <a:gd name="T5" fmla="*/ 858 h 160"/>
                <a:gd name="T6" fmla="*/ 517 w 99"/>
                <a:gd name="T7" fmla="*/ 742 h 160"/>
                <a:gd name="T8" fmla="*/ 509 w 99"/>
                <a:gd name="T9" fmla="*/ 704 h 160"/>
                <a:gd name="T10" fmla="*/ 148 w 99"/>
                <a:gd name="T11" fmla="*/ 133 h 160"/>
                <a:gd name="T12" fmla="*/ 148 w 99"/>
                <a:gd name="T13" fmla="*/ 125 h 160"/>
                <a:gd name="T14" fmla="*/ 509 w 99"/>
                <a:gd name="T15" fmla="*/ 263 h 160"/>
                <a:gd name="T16" fmla="*/ 593 w 99"/>
                <a:gd name="T17" fmla="*/ 230 h 160"/>
                <a:gd name="T18" fmla="*/ 673 w 99"/>
                <a:gd name="T19" fmla="*/ 238 h 160"/>
                <a:gd name="T20" fmla="*/ 689 w 99"/>
                <a:gd name="T21" fmla="*/ 273 h 160"/>
                <a:gd name="T22" fmla="*/ 681 w 99"/>
                <a:gd name="T23" fmla="*/ 221 h 160"/>
                <a:gd name="T24" fmla="*/ 576 w 99"/>
                <a:gd name="T25" fmla="*/ 201 h 160"/>
                <a:gd name="T26" fmla="*/ 517 w 99"/>
                <a:gd name="T27" fmla="*/ 210 h 160"/>
                <a:gd name="T28" fmla="*/ 224 w 99"/>
                <a:gd name="T29" fmla="*/ 116 h 160"/>
                <a:gd name="T30" fmla="*/ 113 w 99"/>
                <a:gd name="T31" fmla="*/ 53 h 160"/>
                <a:gd name="T32" fmla="*/ 16 w 99"/>
                <a:gd name="T33" fmla="*/ 20 h 160"/>
                <a:gd name="T34" fmla="*/ 0 w 99"/>
                <a:gd name="T35" fmla="*/ 0 h 160"/>
                <a:gd name="T36" fmla="*/ 113 w 99"/>
                <a:gd name="T37" fmla="*/ 168 h 160"/>
                <a:gd name="T38" fmla="*/ 492 w 99"/>
                <a:gd name="T39" fmla="*/ 818 h 160"/>
                <a:gd name="T40" fmla="*/ 492 w 99"/>
                <a:gd name="T41" fmla="*/ 1039 h 160"/>
                <a:gd name="T42" fmla="*/ 484 w 99"/>
                <a:gd name="T43" fmla="*/ 1100 h 160"/>
                <a:gd name="T44" fmla="*/ 468 w 99"/>
                <a:gd name="T45" fmla="*/ 1181 h 160"/>
                <a:gd name="T46" fmla="*/ 433 w 99"/>
                <a:gd name="T47" fmla="*/ 1225 h 160"/>
                <a:gd name="T48" fmla="*/ 441 w 99"/>
                <a:gd name="T49" fmla="*/ 1350 h 160"/>
                <a:gd name="T50" fmla="*/ 404 w 99"/>
                <a:gd name="T51" fmla="*/ 1641 h 160"/>
                <a:gd name="T52" fmla="*/ 361 w 99"/>
                <a:gd name="T53" fmla="*/ 1641 h 160"/>
                <a:gd name="T54" fmla="*/ 449 w 99"/>
                <a:gd name="T55" fmla="*/ 1641 h 160"/>
                <a:gd name="T56" fmla="*/ 476 w 99"/>
                <a:gd name="T57" fmla="*/ 1330 h 160"/>
                <a:gd name="T58" fmla="*/ 468 w 99"/>
                <a:gd name="T59" fmla="*/ 1245 h 160"/>
                <a:gd name="T60" fmla="*/ 484 w 99"/>
                <a:gd name="T61" fmla="*/ 1225 h 160"/>
                <a:gd name="T62" fmla="*/ 525 w 99"/>
                <a:gd name="T63" fmla="*/ 1111 h 160"/>
                <a:gd name="T64" fmla="*/ 525 w 99"/>
                <a:gd name="T65" fmla="*/ 1068 h 160"/>
                <a:gd name="T66" fmla="*/ 533 w 99"/>
                <a:gd name="T67" fmla="*/ 1068 h 160"/>
                <a:gd name="T68" fmla="*/ 576 w 99"/>
                <a:gd name="T69" fmla="*/ 1111 h 160"/>
                <a:gd name="T70" fmla="*/ 613 w 99"/>
                <a:gd name="T71" fmla="*/ 1234 h 160"/>
                <a:gd name="T72" fmla="*/ 613 w 99"/>
                <a:gd name="T73" fmla="*/ 1234 h 160"/>
                <a:gd name="T74" fmla="*/ 664 w 99"/>
                <a:gd name="T75" fmla="*/ 1393 h 160"/>
                <a:gd name="T76" fmla="*/ 681 w 99"/>
                <a:gd name="T77" fmla="*/ 1402 h 160"/>
                <a:gd name="T78" fmla="*/ 748 w 99"/>
                <a:gd name="T79" fmla="*/ 1463 h 160"/>
                <a:gd name="T80" fmla="*/ 732 w 99"/>
                <a:gd name="T81" fmla="*/ 1527 h 160"/>
                <a:gd name="T82" fmla="*/ 765 w 99"/>
                <a:gd name="T83" fmla="*/ 1488 h 160"/>
                <a:gd name="T84" fmla="*/ 697 w 99"/>
                <a:gd name="T85" fmla="*/ 1358 h 160"/>
                <a:gd name="T86" fmla="*/ 681 w 99"/>
                <a:gd name="T87" fmla="*/ 1350 h 160"/>
                <a:gd name="T88" fmla="*/ 648 w 99"/>
                <a:gd name="T89" fmla="*/ 1245 h 160"/>
                <a:gd name="T90" fmla="*/ 613 w 99"/>
                <a:gd name="T91" fmla="*/ 1092 h 160"/>
                <a:gd name="T92" fmla="*/ 552 w 99"/>
                <a:gd name="T93" fmla="*/ 1024 h 160"/>
                <a:gd name="T94" fmla="*/ 543 w 99"/>
                <a:gd name="T95" fmla="*/ 995 h 160"/>
                <a:gd name="T96" fmla="*/ 533 w 99"/>
                <a:gd name="T97" fmla="*/ 847 h 160"/>
                <a:gd name="T98" fmla="*/ 552 w 99"/>
                <a:gd name="T99" fmla="*/ 847 h 160"/>
                <a:gd name="T100" fmla="*/ 584 w 99"/>
                <a:gd name="T101" fmla="*/ 890 h 160"/>
                <a:gd name="T102" fmla="*/ 757 w 99"/>
                <a:gd name="T103" fmla="*/ 1120 h 160"/>
                <a:gd name="T104" fmla="*/ 828 w 99"/>
                <a:gd name="T105" fmla="*/ 1245 h 160"/>
                <a:gd name="T106" fmla="*/ 820 w 99"/>
                <a:gd name="T107" fmla="*/ 1341 h 160"/>
                <a:gd name="T108" fmla="*/ 837 w 99"/>
                <a:gd name="T109" fmla="*/ 1306 h 160"/>
                <a:gd name="T110" fmla="*/ 845 w 99"/>
                <a:gd name="T111" fmla="*/ 1225 h 1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9" h="160">
                  <a:moveTo>
                    <a:pt x="98" y="117"/>
                  </a:moveTo>
                  <a:cubicBezTo>
                    <a:pt x="97" y="113"/>
                    <a:pt x="93" y="108"/>
                    <a:pt x="92" y="105"/>
                  </a:cubicBezTo>
                  <a:cubicBezTo>
                    <a:pt x="89" y="98"/>
                    <a:pt x="79" y="89"/>
                    <a:pt x="71" y="82"/>
                  </a:cubicBezTo>
                  <a:cubicBezTo>
                    <a:pt x="66" y="78"/>
                    <a:pt x="61" y="73"/>
                    <a:pt x="60" y="71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5" y="57"/>
                    <a:pt x="19" y="17"/>
                    <a:pt x="17" y="13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24" y="15"/>
                    <a:pt x="50" y="25"/>
                    <a:pt x="59" y="25"/>
                  </a:cubicBezTo>
                  <a:cubicBezTo>
                    <a:pt x="63" y="24"/>
                    <a:pt x="66" y="23"/>
                    <a:pt x="69" y="22"/>
                  </a:cubicBezTo>
                  <a:cubicBezTo>
                    <a:pt x="74" y="21"/>
                    <a:pt x="77" y="22"/>
                    <a:pt x="78" y="23"/>
                  </a:cubicBezTo>
                  <a:cubicBezTo>
                    <a:pt x="78" y="24"/>
                    <a:pt x="80" y="26"/>
                    <a:pt x="80" y="26"/>
                  </a:cubicBezTo>
                  <a:cubicBezTo>
                    <a:pt x="80" y="26"/>
                    <a:pt x="79" y="22"/>
                    <a:pt x="79" y="21"/>
                  </a:cubicBezTo>
                  <a:cubicBezTo>
                    <a:pt x="76" y="15"/>
                    <a:pt x="72" y="17"/>
                    <a:pt x="67" y="19"/>
                  </a:cubicBezTo>
                  <a:cubicBezTo>
                    <a:pt x="64" y="19"/>
                    <a:pt x="63" y="20"/>
                    <a:pt x="60" y="20"/>
                  </a:cubicBezTo>
                  <a:cubicBezTo>
                    <a:pt x="55" y="20"/>
                    <a:pt x="39" y="16"/>
                    <a:pt x="26" y="11"/>
                  </a:cubicBezTo>
                  <a:cubicBezTo>
                    <a:pt x="22" y="10"/>
                    <a:pt x="18" y="8"/>
                    <a:pt x="13" y="5"/>
                  </a:cubicBezTo>
                  <a:cubicBezTo>
                    <a:pt x="8" y="3"/>
                    <a:pt x="5" y="2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4" y="4"/>
                    <a:pt x="9" y="9"/>
                    <a:pt x="13" y="16"/>
                  </a:cubicBezTo>
                  <a:cubicBezTo>
                    <a:pt x="25" y="34"/>
                    <a:pt x="54" y="57"/>
                    <a:pt x="57" y="78"/>
                  </a:cubicBezTo>
                  <a:cubicBezTo>
                    <a:pt x="58" y="83"/>
                    <a:pt x="57" y="90"/>
                    <a:pt x="57" y="99"/>
                  </a:cubicBezTo>
                  <a:cubicBezTo>
                    <a:pt x="57" y="101"/>
                    <a:pt x="57" y="103"/>
                    <a:pt x="56" y="105"/>
                  </a:cubicBezTo>
                  <a:cubicBezTo>
                    <a:pt x="56" y="107"/>
                    <a:pt x="55" y="113"/>
                    <a:pt x="54" y="113"/>
                  </a:cubicBezTo>
                  <a:cubicBezTo>
                    <a:pt x="53" y="114"/>
                    <a:pt x="51" y="115"/>
                    <a:pt x="50" y="117"/>
                  </a:cubicBezTo>
                  <a:cubicBezTo>
                    <a:pt x="49" y="121"/>
                    <a:pt x="50" y="125"/>
                    <a:pt x="51" y="129"/>
                  </a:cubicBezTo>
                  <a:cubicBezTo>
                    <a:pt x="55" y="144"/>
                    <a:pt x="49" y="158"/>
                    <a:pt x="47" y="157"/>
                  </a:cubicBezTo>
                  <a:cubicBezTo>
                    <a:pt x="47" y="157"/>
                    <a:pt x="46" y="157"/>
                    <a:pt x="42" y="157"/>
                  </a:cubicBezTo>
                  <a:cubicBezTo>
                    <a:pt x="46" y="160"/>
                    <a:pt x="50" y="159"/>
                    <a:pt x="52" y="157"/>
                  </a:cubicBezTo>
                  <a:cubicBezTo>
                    <a:pt x="53" y="154"/>
                    <a:pt x="59" y="140"/>
                    <a:pt x="55" y="127"/>
                  </a:cubicBezTo>
                  <a:cubicBezTo>
                    <a:pt x="54" y="124"/>
                    <a:pt x="54" y="121"/>
                    <a:pt x="54" y="119"/>
                  </a:cubicBezTo>
                  <a:cubicBezTo>
                    <a:pt x="55" y="118"/>
                    <a:pt x="55" y="118"/>
                    <a:pt x="56" y="117"/>
                  </a:cubicBezTo>
                  <a:cubicBezTo>
                    <a:pt x="59" y="116"/>
                    <a:pt x="60" y="111"/>
                    <a:pt x="61" y="106"/>
                  </a:cubicBezTo>
                  <a:cubicBezTo>
                    <a:pt x="61" y="104"/>
                    <a:pt x="61" y="103"/>
                    <a:pt x="61" y="102"/>
                  </a:cubicBezTo>
                  <a:cubicBezTo>
                    <a:pt x="62" y="102"/>
                    <a:pt x="62" y="102"/>
                    <a:pt x="62" y="102"/>
                  </a:cubicBezTo>
                  <a:cubicBezTo>
                    <a:pt x="64" y="103"/>
                    <a:pt x="67" y="105"/>
                    <a:pt x="67" y="106"/>
                  </a:cubicBezTo>
                  <a:cubicBezTo>
                    <a:pt x="69" y="110"/>
                    <a:pt x="71" y="116"/>
                    <a:pt x="71" y="118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0" y="121"/>
                    <a:pt x="73" y="131"/>
                    <a:pt x="77" y="133"/>
                  </a:cubicBezTo>
                  <a:cubicBezTo>
                    <a:pt x="79" y="134"/>
                    <a:pt x="79" y="134"/>
                    <a:pt x="79" y="134"/>
                  </a:cubicBezTo>
                  <a:cubicBezTo>
                    <a:pt x="82" y="136"/>
                    <a:pt x="85" y="135"/>
                    <a:pt x="87" y="140"/>
                  </a:cubicBezTo>
                  <a:cubicBezTo>
                    <a:pt x="88" y="144"/>
                    <a:pt x="85" y="146"/>
                    <a:pt x="85" y="146"/>
                  </a:cubicBezTo>
                  <a:cubicBezTo>
                    <a:pt x="85" y="146"/>
                    <a:pt x="89" y="146"/>
                    <a:pt x="89" y="142"/>
                  </a:cubicBezTo>
                  <a:cubicBezTo>
                    <a:pt x="90" y="137"/>
                    <a:pt x="88" y="132"/>
                    <a:pt x="81" y="130"/>
                  </a:cubicBezTo>
                  <a:cubicBezTo>
                    <a:pt x="79" y="129"/>
                    <a:pt x="79" y="129"/>
                    <a:pt x="79" y="129"/>
                  </a:cubicBezTo>
                  <a:cubicBezTo>
                    <a:pt x="77" y="129"/>
                    <a:pt x="75" y="121"/>
                    <a:pt x="75" y="119"/>
                  </a:cubicBezTo>
                  <a:cubicBezTo>
                    <a:pt x="77" y="116"/>
                    <a:pt x="72" y="106"/>
                    <a:pt x="71" y="104"/>
                  </a:cubicBezTo>
                  <a:cubicBezTo>
                    <a:pt x="70" y="102"/>
                    <a:pt x="67" y="100"/>
                    <a:pt x="64" y="98"/>
                  </a:cubicBezTo>
                  <a:cubicBezTo>
                    <a:pt x="63" y="95"/>
                    <a:pt x="63" y="95"/>
                    <a:pt x="63" y="95"/>
                  </a:cubicBezTo>
                  <a:cubicBezTo>
                    <a:pt x="63" y="93"/>
                    <a:pt x="63" y="88"/>
                    <a:pt x="62" y="81"/>
                  </a:cubicBezTo>
                  <a:cubicBezTo>
                    <a:pt x="64" y="81"/>
                    <a:pt x="64" y="81"/>
                    <a:pt x="64" y="81"/>
                  </a:cubicBezTo>
                  <a:cubicBezTo>
                    <a:pt x="65" y="82"/>
                    <a:pt x="67" y="84"/>
                    <a:pt x="68" y="85"/>
                  </a:cubicBezTo>
                  <a:cubicBezTo>
                    <a:pt x="76" y="92"/>
                    <a:pt x="85" y="100"/>
                    <a:pt x="88" y="107"/>
                  </a:cubicBezTo>
                  <a:cubicBezTo>
                    <a:pt x="90" y="111"/>
                    <a:pt x="95" y="118"/>
                    <a:pt x="96" y="119"/>
                  </a:cubicBezTo>
                  <a:cubicBezTo>
                    <a:pt x="96" y="121"/>
                    <a:pt x="96" y="125"/>
                    <a:pt x="95" y="128"/>
                  </a:cubicBezTo>
                  <a:cubicBezTo>
                    <a:pt x="94" y="129"/>
                    <a:pt x="96" y="126"/>
                    <a:pt x="97" y="125"/>
                  </a:cubicBezTo>
                  <a:cubicBezTo>
                    <a:pt x="99" y="122"/>
                    <a:pt x="99" y="119"/>
                    <a:pt x="98" y="117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3" name="Freeform 1444">
              <a:extLst>
                <a:ext uri="{FF2B5EF4-FFF2-40B4-BE49-F238E27FC236}">
                  <a16:creationId xmlns:a16="http://schemas.microsoft.com/office/drawing/2014/main" id="{6B84FEC7-0711-4F41-A860-C71C1F57A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813"/>
              <a:ext cx="160" cy="162"/>
            </a:xfrm>
            <a:custGeom>
              <a:avLst/>
              <a:gdLst>
                <a:gd name="T0" fmla="*/ 181 w 78"/>
                <a:gd name="T1" fmla="*/ 20 h 74"/>
                <a:gd name="T2" fmla="*/ 476 w 78"/>
                <a:gd name="T3" fmla="*/ 134 h 74"/>
                <a:gd name="T4" fmla="*/ 492 w 78"/>
                <a:gd name="T5" fmla="*/ 125 h 74"/>
                <a:gd name="T6" fmla="*/ 552 w 78"/>
                <a:gd name="T7" fmla="*/ 210 h 74"/>
                <a:gd name="T8" fmla="*/ 656 w 78"/>
                <a:gd name="T9" fmla="*/ 475 h 74"/>
                <a:gd name="T10" fmla="*/ 632 w 78"/>
                <a:gd name="T11" fmla="*/ 600 h 74"/>
                <a:gd name="T12" fmla="*/ 585 w 78"/>
                <a:gd name="T13" fmla="*/ 690 h 74"/>
                <a:gd name="T14" fmla="*/ 492 w 78"/>
                <a:gd name="T15" fmla="*/ 714 h 74"/>
                <a:gd name="T16" fmla="*/ 404 w 78"/>
                <a:gd name="T17" fmla="*/ 742 h 74"/>
                <a:gd name="T18" fmla="*/ 396 w 78"/>
                <a:gd name="T19" fmla="*/ 742 h 74"/>
                <a:gd name="T20" fmla="*/ 328 w 78"/>
                <a:gd name="T21" fmla="*/ 757 h 74"/>
                <a:gd name="T22" fmla="*/ 113 w 78"/>
                <a:gd name="T23" fmla="*/ 661 h 74"/>
                <a:gd name="T24" fmla="*/ 16 w 78"/>
                <a:gd name="T25" fmla="*/ 523 h 74"/>
                <a:gd name="T26" fmla="*/ 33 w 78"/>
                <a:gd name="T27" fmla="*/ 431 h 74"/>
                <a:gd name="T28" fmla="*/ 76 w 78"/>
                <a:gd name="T29" fmla="*/ 254 h 74"/>
                <a:gd name="T30" fmla="*/ 172 w 78"/>
                <a:gd name="T31" fmla="*/ 20 h 74"/>
                <a:gd name="T32" fmla="*/ 181 w 78"/>
                <a:gd name="T33" fmla="*/ 20 h 74"/>
                <a:gd name="T34" fmla="*/ 181 w 78"/>
                <a:gd name="T35" fmla="*/ 20 h 74"/>
                <a:gd name="T36" fmla="*/ 181 w 78"/>
                <a:gd name="T37" fmla="*/ 0 h 74"/>
                <a:gd name="T38" fmla="*/ 164 w 78"/>
                <a:gd name="T39" fmla="*/ 9 h 74"/>
                <a:gd name="T40" fmla="*/ 68 w 78"/>
                <a:gd name="T41" fmla="*/ 239 h 74"/>
                <a:gd name="T42" fmla="*/ 16 w 78"/>
                <a:gd name="T43" fmla="*/ 431 h 74"/>
                <a:gd name="T44" fmla="*/ 16 w 78"/>
                <a:gd name="T45" fmla="*/ 431 h 74"/>
                <a:gd name="T46" fmla="*/ 33 w 78"/>
                <a:gd name="T47" fmla="*/ 628 h 74"/>
                <a:gd name="T48" fmla="*/ 189 w 78"/>
                <a:gd name="T49" fmla="*/ 714 h 74"/>
                <a:gd name="T50" fmla="*/ 396 w 78"/>
                <a:gd name="T51" fmla="*/ 757 h 74"/>
                <a:gd name="T52" fmla="*/ 379 w 78"/>
                <a:gd name="T53" fmla="*/ 757 h 74"/>
                <a:gd name="T54" fmla="*/ 404 w 78"/>
                <a:gd name="T55" fmla="*/ 766 h 74"/>
                <a:gd name="T56" fmla="*/ 501 w 78"/>
                <a:gd name="T57" fmla="*/ 733 h 74"/>
                <a:gd name="T58" fmla="*/ 597 w 78"/>
                <a:gd name="T59" fmla="*/ 714 h 74"/>
                <a:gd name="T60" fmla="*/ 648 w 78"/>
                <a:gd name="T61" fmla="*/ 609 h 74"/>
                <a:gd name="T62" fmla="*/ 673 w 78"/>
                <a:gd name="T63" fmla="*/ 475 h 74"/>
                <a:gd name="T64" fmla="*/ 568 w 78"/>
                <a:gd name="T65" fmla="*/ 186 h 74"/>
                <a:gd name="T66" fmla="*/ 484 w 78"/>
                <a:gd name="T67" fmla="*/ 116 h 74"/>
                <a:gd name="T68" fmla="*/ 476 w 78"/>
                <a:gd name="T69" fmla="*/ 125 h 74"/>
                <a:gd name="T70" fmla="*/ 181 w 78"/>
                <a:gd name="T71" fmla="*/ 0 h 74"/>
                <a:gd name="T72" fmla="*/ 181 w 78"/>
                <a:gd name="T73" fmla="*/ 9 h 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8" h="74">
                  <a:moveTo>
                    <a:pt x="21" y="1"/>
                  </a:moveTo>
                  <a:cubicBezTo>
                    <a:pt x="21" y="2"/>
                    <a:pt x="21" y="2"/>
                    <a:pt x="21" y="2"/>
                  </a:cubicBezTo>
                  <a:cubicBezTo>
                    <a:pt x="31" y="3"/>
                    <a:pt x="45" y="5"/>
                    <a:pt x="55" y="13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56" y="13"/>
                    <a:pt x="56" y="13"/>
                    <a:pt x="56" y="13"/>
                  </a:cubicBezTo>
                  <a:cubicBezTo>
                    <a:pt x="59" y="13"/>
                    <a:pt x="62" y="16"/>
                    <a:pt x="64" y="20"/>
                  </a:cubicBezTo>
                  <a:cubicBezTo>
                    <a:pt x="67" y="23"/>
                    <a:pt x="70" y="28"/>
                    <a:pt x="72" y="32"/>
                  </a:cubicBezTo>
                  <a:cubicBezTo>
                    <a:pt x="75" y="36"/>
                    <a:pt x="76" y="40"/>
                    <a:pt x="76" y="45"/>
                  </a:cubicBezTo>
                  <a:cubicBezTo>
                    <a:pt x="76" y="46"/>
                    <a:pt x="76" y="48"/>
                    <a:pt x="76" y="50"/>
                  </a:cubicBezTo>
                  <a:cubicBezTo>
                    <a:pt x="75" y="52"/>
                    <a:pt x="74" y="55"/>
                    <a:pt x="73" y="57"/>
                  </a:cubicBezTo>
                  <a:cubicBezTo>
                    <a:pt x="72" y="59"/>
                    <a:pt x="72" y="61"/>
                    <a:pt x="71" y="62"/>
                  </a:cubicBezTo>
                  <a:cubicBezTo>
                    <a:pt x="70" y="64"/>
                    <a:pt x="69" y="65"/>
                    <a:pt x="68" y="66"/>
                  </a:cubicBezTo>
                  <a:cubicBezTo>
                    <a:pt x="67" y="67"/>
                    <a:pt x="65" y="67"/>
                    <a:pt x="63" y="67"/>
                  </a:cubicBezTo>
                  <a:cubicBezTo>
                    <a:pt x="61" y="67"/>
                    <a:pt x="59" y="67"/>
                    <a:pt x="57" y="68"/>
                  </a:cubicBezTo>
                  <a:cubicBezTo>
                    <a:pt x="55" y="69"/>
                    <a:pt x="53" y="69"/>
                    <a:pt x="51" y="70"/>
                  </a:cubicBezTo>
                  <a:cubicBezTo>
                    <a:pt x="50" y="71"/>
                    <a:pt x="48" y="71"/>
                    <a:pt x="47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0"/>
                    <a:pt x="45" y="70"/>
                    <a:pt x="45" y="70"/>
                  </a:cubicBezTo>
                  <a:cubicBezTo>
                    <a:pt x="43" y="71"/>
                    <a:pt x="40" y="72"/>
                    <a:pt x="38" y="72"/>
                  </a:cubicBezTo>
                  <a:cubicBezTo>
                    <a:pt x="34" y="72"/>
                    <a:pt x="29" y="70"/>
                    <a:pt x="23" y="67"/>
                  </a:cubicBezTo>
                  <a:cubicBezTo>
                    <a:pt x="19" y="64"/>
                    <a:pt x="15" y="63"/>
                    <a:pt x="13" y="63"/>
                  </a:cubicBezTo>
                  <a:cubicBezTo>
                    <a:pt x="10" y="62"/>
                    <a:pt x="8" y="62"/>
                    <a:pt x="6" y="59"/>
                  </a:cubicBezTo>
                  <a:cubicBezTo>
                    <a:pt x="3" y="56"/>
                    <a:pt x="2" y="53"/>
                    <a:pt x="2" y="50"/>
                  </a:cubicBezTo>
                  <a:cubicBezTo>
                    <a:pt x="2" y="47"/>
                    <a:pt x="3" y="45"/>
                    <a:pt x="3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5" y="35"/>
                    <a:pt x="7" y="30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2" y="13"/>
                    <a:pt x="16" y="7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4" y="6"/>
                    <a:pt x="10" y="13"/>
                    <a:pt x="7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5" y="29"/>
                    <a:pt x="3" y="34"/>
                    <a:pt x="2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1" y="44"/>
                    <a:pt x="0" y="47"/>
                    <a:pt x="0" y="50"/>
                  </a:cubicBezTo>
                  <a:cubicBezTo>
                    <a:pt x="0" y="54"/>
                    <a:pt x="1" y="57"/>
                    <a:pt x="4" y="60"/>
                  </a:cubicBezTo>
                  <a:cubicBezTo>
                    <a:pt x="7" y="64"/>
                    <a:pt x="9" y="64"/>
                    <a:pt x="12" y="65"/>
                  </a:cubicBezTo>
                  <a:cubicBezTo>
                    <a:pt x="15" y="65"/>
                    <a:pt x="18" y="66"/>
                    <a:pt x="22" y="68"/>
                  </a:cubicBezTo>
                  <a:cubicBezTo>
                    <a:pt x="28" y="72"/>
                    <a:pt x="33" y="74"/>
                    <a:pt x="38" y="74"/>
                  </a:cubicBezTo>
                  <a:cubicBezTo>
                    <a:pt x="41" y="74"/>
                    <a:pt x="43" y="73"/>
                    <a:pt x="46" y="72"/>
                  </a:cubicBezTo>
                  <a:cubicBezTo>
                    <a:pt x="45" y="71"/>
                    <a:pt x="45" y="71"/>
                    <a:pt x="45" y="71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5" y="72"/>
                    <a:pt x="45" y="73"/>
                    <a:pt x="46" y="73"/>
                  </a:cubicBezTo>
                  <a:cubicBezTo>
                    <a:pt x="46" y="73"/>
                    <a:pt x="47" y="73"/>
                    <a:pt x="47" y="73"/>
                  </a:cubicBezTo>
                  <a:cubicBezTo>
                    <a:pt x="49" y="73"/>
                    <a:pt x="50" y="72"/>
                    <a:pt x="52" y="72"/>
                  </a:cubicBezTo>
                  <a:cubicBezTo>
                    <a:pt x="54" y="71"/>
                    <a:pt x="56" y="70"/>
                    <a:pt x="58" y="70"/>
                  </a:cubicBezTo>
                  <a:cubicBezTo>
                    <a:pt x="59" y="69"/>
                    <a:pt x="61" y="69"/>
                    <a:pt x="63" y="69"/>
                  </a:cubicBezTo>
                  <a:cubicBezTo>
                    <a:pt x="65" y="69"/>
                    <a:pt x="67" y="69"/>
                    <a:pt x="69" y="68"/>
                  </a:cubicBezTo>
                  <a:cubicBezTo>
                    <a:pt x="71" y="67"/>
                    <a:pt x="72" y="65"/>
                    <a:pt x="73" y="63"/>
                  </a:cubicBezTo>
                  <a:cubicBezTo>
                    <a:pt x="74" y="62"/>
                    <a:pt x="74" y="60"/>
                    <a:pt x="75" y="58"/>
                  </a:cubicBezTo>
                  <a:cubicBezTo>
                    <a:pt x="76" y="55"/>
                    <a:pt x="77" y="53"/>
                    <a:pt x="78" y="50"/>
                  </a:cubicBezTo>
                  <a:cubicBezTo>
                    <a:pt x="78" y="48"/>
                    <a:pt x="78" y="47"/>
                    <a:pt x="78" y="45"/>
                  </a:cubicBezTo>
                  <a:cubicBezTo>
                    <a:pt x="78" y="40"/>
                    <a:pt x="77" y="36"/>
                    <a:pt x="74" y="31"/>
                  </a:cubicBezTo>
                  <a:cubicBezTo>
                    <a:pt x="72" y="27"/>
                    <a:pt x="69" y="22"/>
                    <a:pt x="66" y="18"/>
                  </a:cubicBezTo>
                  <a:cubicBezTo>
                    <a:pt x="63" y="15"/>
                    <a:pt x="60" y="12"/>
                    <a:pt x="57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45" y="3"/>
                    <a:pt x="32" y="1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1"/>
                    <a:pt x="21" y="1"/>
                    <a:pt x="2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4" name="Freeform 1445">
              <a:extLst>
                <a:ext uri="{FF2B5EF4-FFF2-40B4-BE49-F238E27FC236}">
                  <a16:creationId xmlns:a16="http://schemas.microsoft.com/office/drawing/2014/main" id="{E44384CD-8D84-44B4-9A2B-9E7CB05A3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948"/>
              <a:ext cx="203" cy="350"/>
            </a:xfrm>
            <a:custGeom>
              <a:avLst/>
              <a:gdLst>
                <a:gd name="T0" fmla="*/ 525 w 99"/>
                <a:gd name="T1" fmla="*/ 742 h 160"/>
                <a:gd name="T2" fmla="*/ 205 w 99"/>
                <a:gd name="T3" fmla="*/ 221 h 160"/>
                <a:gd name="T4" fmla="*/ 500 w 99"/>
                <a:gd name="T5" fmla="*/ 263 h 160"/>
                <a:gd name="T6" fmla="*/ 689 w 99"/>
                <a:gd name="T7" fmla="*/ 273 h 160"/>
                <a:gd name="T8" fmla="*/ 509 w 99"/>
                <a:gd name="T9" fmla="*/ 210 h 160"/>
                <a:gd name="T10" fmla="*/ 16 w 99"/>
                <a:gd name="T11" fmla="*/ 9 h 160"/>
                <a:gd name="T12" fmla="*/ 113 w 99"/>
                <a:gd name="T13" fmla="*/ 168 h 160"/>
                <a:gd name="T14" fmla="*/ 492 w 99"/>
                <a:gd name="T15" fmla="*/ 1039 h 160"/>
                <a:gd name="T16" fmla="*/ 468 w 99"/>
                <a:gd name="T17" fmla="*/ 1181 h 160"/>
                <a:gd name="T18" fmla="*/ 449 w 99"/>
                <a:gd name="T19" fmla="*/ 1463 h 160"/>
                <a:gd name="T20" fmla="*/ 404 w 99"/>
                <a:gd name="T21" fmla="*/ 1641 h 160"/>
                <a:gd name="T22" fmla="*/ 396 w 99"/>
                <a:gd name="T23" fmla="*/ 1641 h 160"/>
                <a:gd name="T24" fmla="*/ 449 w 99"/>
                <a:gd name="T25" fmla="*/ 1641 h 160"/>
                <a:gd name="T26" fmla="*/ 517 w 99"/>
                <a:gd name="T27" fmla="*/ 1181 h 160"/>
                <a:gd name="T28" fmla="*/ 525 w 99"/>
                <a:gd name="T29" fmla="*/ 1068 h 160"/>
                <a:gd name="T30" fmla="*/ 621 w 99"/>
                <a:gd name="T31" fmla="*/ 1234 h 160"/>
                <a:gd name="T32" fmla="*/ 664 w 99"/>
                <a:gd name="T33" fmla="*/ 1402 h 160"/>
                <a:gd name="T34" fmla="*/ 748 w 99"/>
                <a:gd name="T35" fmla="*/ 1488 h 160"/>
                <a:gd name="T36" fmla="*/ 748 w 99"/>
                <a:gd name="T37" fmla="*/ 1527 h 160"/>
                <a:gd name="T38" fmla="*/ 681 w 99"/>
                <a:gd name="T39" fmla="*/ 1350 h 160"/>
                <a:gd name="T40" fmla="*/ 648 w 99"/>
                <a:gd name="T41" fmla="*/ 1245 h 160"/>
                <a:gd name="T42" fmla="*/ 552 w 99"/>
                <a:gd name="T43" fmla="*/ 1024 h 160"/>
                <a:gd name="T44" fmla="*/ 533 w 99"/>
                <a:gd name="T45" fmla="*/ 847 h 160"/>
                <a:gd name="T46" fmla="*/ 748 w 99"/>
                <a:gd name="T47" fmla="*/ 1120 h 160"/>
                <a:gd name="T48" fmla="*/ 812 w 99"/>
                <a:gd name="T49" fmla="*/ 1341 h 160"/>
                <a:gd name="T50" fmla="*/ 853 w 99"/>
                <a:gd name="T51" fmla="*/ 1258 h 160"/>
                <a:gd name="T52" fmla="*/ 820 w 99"/>
                <a:gd name="T53" fmla="*/ 1330 h 160"/>
                <a:gd name="T54" fmla="*/ 812 w 99"/>
                <a:gd name="T55" fmla="*/ 1341 h 160"/>
                <a:gd name="T56" fmla="*/ 820 w 99"/>
                <a:gd name="T57" fmla="*/ 1341 h 160"/>
                <a:gd name="T58" fmla="*/ 820 w 99"/>
                <a:gd name="T59" fmla="*/ 1341 h 160"/>
                <a:gd name="T60" fmla="*/ 820 w 99"/>
                <a:gd name="T61" fmla="*/ 1341 h 160"/>
                <a:gd name="T62" fmla="*/ 552 w 99"/>
                <a:gd name="T63" fmla="*/ 847 h 160"/>
                <a:gd name="T64" fmla="*/ 533 w 99"/>
                <a:gd name="T65" fmla="*/ 995 h 160"/>
                <a:gd name="T66" fmla="*/ 648 w 99"/>
                <a:gd name="T67" fmla="*/ 1245 h 160"/>
                <a:gd name="T68" fmla="*/ 681 w 99"/>
                <a:gd name="T69" fmla="*/ 1358 h 160"/>
                <a:gd name="T70" fmla="*/ 740 w 99"/>
                <a:gd name="T71" fmla="*/ 1527 h 160"/>
                <a:gd name="T72" fmla="*/ 748 w 99"/>
                <a:gd name="T73" fmla="*/ 1463 h 160"/>
                <a:gd name="T74" fmla="*/ 664 w 99"/>
                <a:gd name="T75" fmla="*/ 1393 h 160"/>
                <a:gd name="T76" fmla="*/ 613 w 99"/>
                <a:gd name="T77" fmla="*/ 1225 h 160"/>
                <a:gd name="T78" fmla="*/ 560 w 99"/>
                <a:gd name="T79" fmla="*/ 1092 h 160"/>
                <a:gd name="T80" fmla="*/ 525 w 99"/>
                <a:gd name="T81" fmla="*/ 1068 h 160"/>
                <a:gd name="T82" fmla="*/ 468 w 99"/>
                <a:gd name="T83" fmla="*/ 1330 h 160"/>
                <a:gd name="T84" fmla="*/ 369 w 99"/>
                <a:gd name="T85" fmla="*/ 1632 h 160"/>
                <a:gd name="T86" fmla="*/ 404 w 99"/>
                <a:gd name="T87" fmla="*/ 1656 h 160"/>
                <a:gd name="T88" fmla="*/ 441 w 99"/>
                <a:gd name="T89" fmla="*/ 1234 h 160"/>
                <a:gd name="T90" fmla="*/ 500 w 99"/>
                <a:gd name="T91" fmla="*/ 1039 h 160"/>
                <a:gd name="T92" fmla="*/ 121 w 99"/>
                <a:gd name="T93" fmla="*/ 158 h 160"/>
                <a:gd name="T94" fmla="*/ 16 w 99"/>
                <a:gd name="T95" fmla="*/ 20 h 160"/>
                <a:gd name="T96" fmla="*/ 509 w 99"/>
                <a:gd name="T97" fmla="*/ 221 h 160"/>
                <a:gd name="T98" fmla="*/ 681 w 99"/>
                <a:gd name="T99" fmla="*/ 273 h 160"/>
                <a:gd name="T100" fmla="*/ 593 w 99"/>
                <a:gd name="T101" fmla="*/ 230 h 160"/>
                <a:gd name="T102" fmla="*/ 148 w 99"/>
                <a:gd name="T103" fmla="*/ 133 h 160"/>
                <a:gd name="T104" fmla="*/ 517 w 99"/>
                <a:gd name="T105" fmla="*/ 742 h 160"/>
                <a:gd name="T106" fmla="*/ 845 w 99"/>
                <a:gd name="T107" fmla="*/ 1225 h 16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9" h="160">
                  <a:moveTo>
                    <a:pt x="98" y="117"/>
                  </a:moveTo>
                  <a:cubicBezTo>
                    <a:pt x="98" y="117"/>
                    <a:pt x="98" y="117"/>
                    <a:pt x="98" y="117"/>
                  </a:cubicBezTo>
                  <a:cubicBezTo>
                    <a:pt x="97" y="113"/>
                    <a:pt x="93" y="108"/>
                    <a:pt x="92" y="105"/>
                  </a:cubicBezTo>
                  <a:cubicBezTo>
                    <a:pt x="89" y="97"/>
                    <a:pt x="80" y="89"/>
                    <a:pt x="71" y="82"/>
                  </a:cubicBezTo>
                  <a:cubicBezTo>
                    <a:pt x="69" y="79"/>
                    <a:pt x="66" y="77"/>
                    <a:pt x="64" y="75"/>
                  </a:cubicBezTo>
                  <a:cubicBezTo>
                    <a:pt x="62" y="73"/>
                    <a:pt x="61" y="72"/>
                    <a:pt x="61" y="71"/>
                  </a:cubicBezTo>
                  <a:cubicBezTo>
                    <a:pt x="61" y="71"/>
                    <a:pt x="61" y="71"/>
                    <a:pt x="61" y="71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7" y="62"/>
                    <a:pt x="47" y="49"/>
                    <a:pt x="38" y="37"/>
                  </a:cubicBezTo>
                  <a:cubicBezTo>
                    <a:pt x="33" y="32"/>
                    <a:pt x="28" y="26"/>
                    <a:pt x="24" y="21"/>
                  </a:cubicBezTo>
                  <a:cubicBezTo>
                    <a:pt x="22" y="19"/>
                    <a:pt x="21" y="17"/>
                    <a:pt x="20" y="16"/>
                  </a:cubicBezTo>
                  <a:cubicBezTo>
                    <a:pt x="18" y="14"/>
                    <a:pt x="18" y="13"/>
                    <a:pt x="17" y="13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3" y="15"/>
                    <a:pt x="48" y="25"/>
                    <a:pt x="58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63" y="25"/>
                    <a:pt x="66" y="24"/>
                    <a:pt x="69" y="23"/>
                  </a:cubicBezTo>
                  <a:cubicBezTo>
                    <a:pt x="71" y="22"/>
                    <a:pt x="73" y="22"/>
                    <a:pt x="74" y="22"/>
                  </a:cubicBezTo>
                  <a:cubicBezTo>
                    <a:pt x="76" y="22"/>
                    <a:pt x="77" y="23"/>
                    <a:pt x="77" y="23"/>
                  </a:cubicBezTo>
                  <a:cubicBezTo>
                    <a:pt x="78" y="25"/>
                    <a:pt x="79" y="26"/>
                    <a:pt x="79" y="26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26"/>
                    <a:pt x="80" y="22"/>
                    <a:pt x="79" y="21"/>
                  </a:cubicBezTo>
                  <a:cubicBezTo>
                    <a:pt x="78" y="18"/>
                    <a:pt x="76" y="16"/>
                    <a:pt x="74" y="16"/>
                  </a:cubicBezTo>
                  <a:cubicBezTo>
                    <a:pt x="71" y="16"/>
                    <a:pt x="69" y="17"/>
                    <a:pt x="66" y="18"/>
                  </a:cubicBezTo>
                  <a:cubicBezTo>
                    <a:pt x="64" y="19"/>
                    <a:pt x="63" y="19"/>
                    <a:pt x="60" y="20"/>
                  </a:cubicBezTo>
                  <a:cubicBezTo>
                    <a:pt x="59" y="20"/>
                    <a:pt x="59" y="20"/>
                    <a:pt x="59" y="20"/>
                  </a:cubicBezTo>
                  <a:cubicBezTo>
                    <a:pt x="54" y="20"/>
                    <a:pt x="38" y="15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2" y="10"/>
                    <a:pt x="18" y="8"/>
                    <a:pt x="13" y="5"/>
                  </a:cubicBezTo>
                  <a:cubicBezTo>
                    <a:pt x="8" y="2"/>
                    <a:pt x="5" y="2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4"/>
                    <a:pt x="8" y="9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9" y="25"/>
                    <a:pt x="29" y="35"/>
                    <a:pt x="38" y="46"/>
                  </a:cubicBezTo>
                  <a:cubicBezTo>
                    <a:pt x="47" y="57"/>
                    <a:pt x="55" y="68"/>
                    <a:pt x="56" y="78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7" y="83"/>
                    <a:pt x="57" y="90"/>
                    <a:pt x="57" y="99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6" y="100"/>
                    <a:pt x="56" y="103"/>
                    <a:pt x="56" y="105"/>
                  </a:cubicBezTo>
                  <a:cubicBezTo>
                    <a:pt x="56" y="106"/>
                    <a:pt x="56" y="108"/>
                    <a:pt x="55" y="110"/>
                  </a:cubicBezTo>
                  <a:cubicBezTo>
                    <a:pt x="55" y="111"/>
                    <a:pt x="55" y="111"/>
                    <a:pt x="55" y="112"/>
                  </a:cubicBezTo>
                  <a:cubicBezTo>
                    <a:pt x="54" y="113"/>
                    <a:pt x="54" y="113"/>
                    <a:pt x="54" y="113"/>
                  </a:cubicBezTo>
                  <a:cubicBezTo>
                    <a:pt x="54" y="113"/>
                    <a:pt x="54" y="113"/>
                    <a:pt x="54" y="113"/>
                  </a:cubicBezTo>
                  <a:cubicBezTo>
                    <a:pt x="54" y="113"/>
                    <a:pt x="54" y="113"/>
                    <a:pt x="54" y="113"/>
                  </a:cubicBezTo>
                  <a:cubicBezTo>
                    <a:pt x="54" y="113"/>
                    <a:pt x="54" y="113"/>
                    <a:pt x="54" y="113"/>
                  </a:cubicBezTo>
                  <a:cubicBezTo>
                    <a:pt x="54" y="113"/>
                    <a:pt x="54" y="113"/>
                    <a:pt x="54" y="113"/>
                  </a:cubicBezTo>
                  <a:cubicBezTo>
                    <a:pt x="52" y="113"/>
                    <a:pt x="51" y="115"/>
                    <a:pt x="50" y="117"/>
                  </a:cubicBezTo>
                  <a:cubicBezTo>
                    <a:pt x="49" y="119"/>
                    <a:pt x="49" y="120"/>
                    <a:pt x="49" y="121"/>
                  </a:cubicBezTo>
                  <a:cubicBezTo>
                    <a:pt x="49" y="124"/>
                    <a:pt x="50" y="126"/>
                    <a:pt x="50" y="129"/>
                  </a:cubicBezTo>
                  <a:cubicBezTo>
                    <a:pt x="51" y="133"/>
                    <a:pt x="52" y="137"/>
                    <a:pt x="52" y="140"/>
                  </a:cubicBezTo>
                  <a:cubicBezTo>
                    <a:pt x="52" y="145"/>
                    <a:pt x="51" y="149"/>
                    <a:pt x="50" y="152"/>
                  </a:cubicBezTo>
                  <a:cubicBezTo>
                    <a:pt x="49" y="154"/>
                    <a:pt x="49" y="155"/>
                    <a:pt x="48" y="156"/>
                  </a:cubicBezTo>
                  <a:cubicBezTo>
                    <a:pt x="48" y="156"/>
                    <a:pt x="48" y="156"/>
                    <a:pt x="48" y="156"/>
                  </a:cubicBezTo>
                  <a:cubicBezTo>
                    <a:pt x="48" y="157"/>
                    <a:pt x="48" y="157"/>
                    <a:pt x="48" y="157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8" y="157"/>
                    <a:pt x="48" y="157"/>
                    <a:pt x="48" y="157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8" y="157"/>
                    <a:pt x="48" y="157"/>
                    <a:pt x="48" y="157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7" y="157"/>
                    <a:pt x="47" y="157"/>
                    <a:pt x="46" y="157"/>
                  </a:cubicBezTo>
                  <a:cubicBezTo>
                    <a:pt x="45" y="157"/>
                    <a:pt x="44" y="157"/>
                    <a:pt x="43" y="156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44" y="159"/>
                    <a:pt x="46" y="160"/>
                    <a:pt x="47" y="160"/>
                  </a:cubicBezTo>
                  <a:cubicBezTo>
                    <a:pt x="49" y="160"/>
                    <a:pt x="51" y="159"/>
                    <a:pt x="52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3" y="155"/>
                    <a:pt x="57" y="147"/>
                    <a:pt x="57" y="137"/>
                  </a:cubicBezTo>
                  <a:cubicBezTo>
                    <a:pt x="57" y="134"/>
                    <a:pt x="56" y="130"/>
                    <a:pt x="55" y="127"/>
                  </a:cubicBezTo>
                  <a:cubicBezTo>
                    <a:pt x="55" y="125"/>
                    <a:pt x="54" y="124"/>
                    <a:pt x="54" y="122"/>
                  </a:cubicBezTo>
                  <a:cubicBezTo>
                    <a:pt x="54" y="121"/>
                    <a:pt x="55" y="120"/>
                    <a:pt x="55" y="119"/>
                  </a:cubicBezTo>
                  <a:cubicBezTo>
                    <a:pt x="55" y="119"/>
                    <a:pt x="56" y="118"/>
                    <a:pt x="56" y="118"/>
                  </a:cubicBezTo>
                  <a:cubicBezTo>
                    <a:pt x="58" y="117"/>
                    <a:pt x="59" y="115"/>
                    <a:pt x="60" y="113"/>
                  </a:cubicBezTo>
                  <a:cubicBezTo>
                    <a:pt x="61" y="111"/>
                    <a:pt x="61" y="108"/>
                    <a:pt x="61" y="106"/>
                  </a:cubicBezTo>
                  <a:cubicBezTo>
                    <a:pt x="61" y="104"/>
                    <a:pt x="62" y="103"/>
                    <a:pt x="62" y="102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2" y="103"/>
                    <a:pt x="64" y="104"/>
                    <a:pt x="65" y="105"/>
                  </a:cubicBezTo>
                  <a:cubicBezTo>
                    <a:pt x="66" y="105"/>
                    <a:pt x="67" y="106"/>
                    <a:pt x="67" y="107"/>
                  </a:cubicBezTo>
                  <a:cubicBezTo>
                    <a:pt x="69" y="110"/>
                    <a:pt x="71" y="116"/>
                    <a:pt x="71" y="117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1" y="117"/>
                    <a:pt x="71" y="117"/>
                    <a:pt x="71" y="117"/>
                  </a:cubicBezTo>
                  <a:cubicBezTo>
                    <a:pt x="71" y="117"/>
                    <a:pt x="71" y="117"/>
                    <a:pt x="71" y="117"/>
                  </a:cubicBezTo>
                  <a:cubicBezTo>
                    <a:pt x="70" y="118"/>
                    <a:pt x="70" y="119"/>
                    <a:pt x="70" y="120"/>
                  </a:cubicBezTo>
                  <a:cubicBezTo>
                    <a:pt x="70" y="122"/>
                    <a:pt x="71" y="125"/>
                    <a:pt x="72" y="128"/>
                  </a:cubicBezTo>
                  <a:cubicBezTo>
                    <a:pt x="73" y="131"/>
                    <a:pt x="75" y="133"/>
                    <a:pt x="77" y="134"/>
                  </a:cubicBezTo>
                  <a:cubicBezTo>
                    <a:pt x="77" y="134"/>
                    <a:pt x="77" y="134"/>
                    <a:pt x="77" y="134"/>
                  </a:cubicBezTo>
                  <a:cubicBezTo>
                    <a:pt x="79" y="135"/>
                    <a:pt x="79" y="135"/>
                    <a:pt x="79" y="135"/>
                  </a:cubicBezTo>
                  <a:cubicBezTo>
                    <a:pt x="79" y="135"/>
                    <a:pt x="79" y="135"/>
                    <a:pt x="79" y="135"/>
                  </a:cubicBezTo>
                  <a:cubicBezTo>
                    <a:pt x="80" y="135"/>
                    <a:pt x="82" y="136"/>
                    <a:pt x="83" y="136"/>
                  </a:cubicBezTo>
                  <a:cubicBezTo>
                    <a:pt x="85" y="137"/>
                    <a:pt x="86" y="138"/>
                    <a:pt x="86" y="140"/>
                  </a:cubicBezTo>
                  <a:cubicBezTo>
                    <a:pt x="87" y="141"/>
                    <a:pt x="87" y="141"/>
                    <a:pt x="87" y="142"/>
                  </a:cubicBezTo>
                  <a:cubicBezTo>
                    <a:pt x="87" y="143"/>
                    <a:pt x="86" y="144"/>
                    <a:pt x="86" y="145"/>
                  </a:cubicBezTo>
                  <a:cubicBezTo>
                    <a:pt x="85" y="145"/>
                    <a:pt x="85" y="145"/>
                    <a:pt x="85" y="146"/>
                  </a:cubicBezTo>
                  <a:cubicBezTo>
                    <a:pt x="85" y="146"/>
                    <a:pt x="85" y="146"/>
                    <a:pt x="85" y="146"/>
                  </a:cubicBezTo>
                  <a:cubicBezTo>
                    <a:pt x="85" y="147"/>
                    <a:pt x="85" y="147"/>
                    <a:pt x="85" y="147"/>
                  </a:cubicBezTo>
                  <a:cubicBezTo>
                    <a:pt x="85" y="147"/>
                    <a:pt x="85" y="147"/>
                    <a:pt x="85" y="147"/>
                  </a:cubicBezTo>
                  <a:cubicBezTo>
                    <a:pt x="85" y="147"/>
                    <a:pt x="86" y="147"/>
                    <a:pt x="87" y="146"/>
                  </a:cubicBezTo>
                  <a:cubicBezTo>
                    <a:pt x="89" y="146"/>
                    <a:pt x="90" y="144"/>
                    <a:pt x="90" y="142"/>
                  </a:cubicBezTo>
                  <a:cubicBezTo>
                    <a:pt x="90" y="141"/>
                    <a:pt x="90" y="141"/>
                    <a:pt x="90" y="141"/>
                  </a:cubicBezTo>
                  <a:cubicBezTo>
                    <a:pt x="90" y="136"/>
                    <a:pt x="87" y="132"/>
                    <a:pt x="81" y="130"/>
                  </a:cubicBezTo>
                  <a:cubicBezTo>
                    <a:pt x="81" y="130"/>
                    <a:pt x="81" y="130"/>
                    <a:pt x="81" y="130"/>
                  </a:cubicBezTo>
                  <a:cubicBezTo>
                    <a:pt x="81" y="130"/>
                    <a:pt x="81" y="130"/>
                    <a:pt x="81" y="130"/>
                  </a:cubicBezTo>
                  <a:cubicBezTo>
                    <a:pt x="79" y="129"/>
                    <a:pt x="79" y="129"/>
                    <a:pt x="79" y="129"/>
                  </a:cubicBezTo>
                  <a:cubicBezTo>
                    <a:pt x="79" y="129"/>
                    <a:pt x="79" y="129"/>
                    <a:pt x="79" y="129"/>
                  </a:cubicBezTo>
                  <a:cubicBezTo>
                    <a:pt x="79" y="129"/>
                    <a:pt x="79" y="129"/>
                    <a:pt x="79" y="129"/>
                  </a:cubicBezTo>
                  <a:cubicBezTo>
                    <a:pt x="79" y="129"/>
                    <a:pt x="79" y="128"/>
                    <a:pt x="78" y="128"/>
                  </a:cubicBezTo>
                  <a:cubicBezTo>
                    <a:pt x="77" y="126"/>
                    <a:pt x="76" y="121"/>
                    <a:pt x="76" y="120"/>
                  </a:cubicBezTo>
                  <a:cubicBezTo>
                    <a:pt x="76" y="119"/>
                    <a:pt x="76" y="119"/>
                    <a:pt x="76" y="119"/>
                  </a:cubicBezTo>
                  <a:cubicBezTo>
                    <a:pt x="75" y="119"/>
                    <a:pt x="75" y="119"/>
                    <a:pt x="75" y="119"/>
                  </a:cubicBezTo>
                  <a:cubicBezTo>
                    <a:pt x="76" y="119"/>
                    <a:pt x="76" y="119"/>
                    <a:pt x="76" y="119"/>
                  </a:cubicBezTo>
                  <a:cubicBezTo>
                    <a:pt x="76" y="119"/>
                    <a:pt x="76" y="118"/>
                    <a:pt x="76" y="117"/>
                  </a:cubicBezTo>
                  <a:cubicBezTo>
                    <a:pt x="76" y="113"/>
                    <a:pt x="72" y="105"/>
                    <a:pt x="72" y="104"/>
                  </a:cubicBezTo>
                  <a:cubicBezTo>
                    <a:pt x="71" y="101"/>
                    <a:pt x="67" y="100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3" y="95"/>
                    <a:pt x="63" y="95"/>
                    <a:pt x="63" y="95"/>
                  </a:cubicBezTo>
                  <a:cubicBezTo>
                    <a:pt x="63" y="95"/>
                    <a:pt x="63" y="95"/>
                    <a:pt x="63" y="95"/>
                  </a:cubicBezTo>
                  <a:cubicBezTo>
                    <a:pt x="63" y="96"/>
                    <a:pt x="63" y="96"/>
                    <a:pt x="63" y="96"/>
                  </a:cubicBezTo>
                  <a:cubicBezTo>
                    <a:pt x="63" y="94"/>
                    <a:pt x="63" y="92"/>
                    <a:pt x="63" y="90"/>
                  </a:cubicBezTo>
                  <a:cubicBezTo>
                    <a:pt x="63" y="87"/>
                    <a:pt x="63" y="84"/>
                    <a:pt x="63" y="81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4" y="81"/>
                    <a:pt x="64" y="81"/>
                    <a:pt x="64" y="81"/>
                  </a:cubicBezTo>
                  <a:cubicBezTo>
                    <a:pt x="64" y="81"/>
                    <a:pt x="64" y="81"/>
                    <a:pt x="64" y="81"/>
                  </a:cubicBezTo>
                  <a:cubicBezTo>
                    <a:pt x="64" y="81"/>
                    <a:pt x="64" y="81"/>
                    <a:pt x="64" y="81"/>
                  </a:cubicBezTo>
                  <a:cubicBezTo>
                    <a:pt x="65" y="83"/>
                    <a:pt x="66" y="84"/>
                    <a:pt x="68" y="85"/>
                  </a:cubicBezTo>
                  <a:cubicBezTo>
                    <a:pt x="76" y="92"/>
                    <a:pt x="85" y="101"/>
                    <a:pt x="87" y="107"/>
                  </a:cubicBezTo>
                  <a:cubicBezTo>
                    <a:pt x="88" y="109"/>
                    <a:pt x="90" y="112"/>
                    <a:pt x="92" y="114"/>
                  </a:cubicBezTo>
                  <a:cubicBezTo>
                    <a:pt x="94" y="117"/>
                    <a:pt x="95" y="119"/>
                    <a:pt x="95" y="120"/>
                  </a:cubicBezTo>
                  <a:cubicBezTo>
                    <a:pt x="95" y="120"/>
                    <a:pt x="96" y="121"/>
                    <a:pt x="96" y="122"/>
                  </a:cubicBezTo>
                  <a:cubicBezTo>
                    <a:pt x="96" y="124"/>
                    <a:pt x="95" y="126"/>
                    <a:pt x="94" y="128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95" y="129"/>
                    <a:pt x="95" y="129"/>
                    <a:pt x="95" y="129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6" y="128"/>
                    <a:pt x="96" y="127"/>
                  </a:cubicBezTo>
                  <a:cubicBezTo>
                    <a:pt x="97" y="127"/>
                    <a:pt x="97" y="126"/>
                    <a:pt x="97" y="126"/>
                  </a:cubicBezTo>
                  <a:cubicBezTo>
                    <a:pt x="99" y="124"/>
                    <a:pt x="99" y="122"/>
                    <a:pt x="99" y="120"/>
                  </a:cubicBezTo>
                  <a:cubicBezTo>
                    <a:pt x="99" y="119"/>
                    <a:pt x="99" y="118"/>
                    <a:pt x="98" y="117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7" y="117"/>
                    <a:pt x="97" y="117"/>
                    <a:pt x="97" y="117"/>
                  </a:cubicBezTo>
                  <a:cubicBezTo>
                    <a:pt x="98" y="118"/>
                    <a:pt x="98" y="119"/>
                    <a:pt x="98" y="120"/>
                  </a:cubicBezTo>
                  <a:cubicBezTo>
                    <a:pt x="98" y="122"/>
                    <a:pt x="98" y="123"/>
                    <a:pt x="96" y="125"/>
                  </a:cubicBezTo>
                  <a:cubicBezTo>
                    <a:pt x="96" y="125"/>
                    <a:pt x="96" y="126"/>
                    <a:pt x="95" y="127"/>
                  </a:cubicBezTo>
                  <a:cubicBezTo>
                    <a:pt x="95" y="127"/>
                    <a:pt x="95" y="127"/>
                    <a:pt x="95" y="127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4" y="128"/>
                    <a:pt x="94" y="128"/>
                    <a:pt x="94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5" y="128"/>
                    <a:pt x="95" y="128"/>
                    <a:pt x="95" y="128"/>
                  </a:cubicBezTo>
                  <a:cubicBezTo>
                    <a:pt x="96" y="126"/>
                    <a:pt x="97" y="124"/>
                    <a:pt x="97" y="122"/>
                  </a:cubicBezTo>
                  <a:cubicBezTo>
                    <a:pt x="97" y="121"/>
                    <a:pt x="96" y="120"/>
                    <a:pt x="96" y="119"/>
                  </a:cubicBezTo>
                  <a:cubicBezTo>
                    <a:pt x="96" y="118"/>
                    <a:pt x="94" y="116"/>
                    <a:pt x="93" y="114"/>
                  </a:cubicBezTo>
                  <a:cubicBezTo>
                    <a:pt x="91" y="111"/>
                    <a:pt x="89" y="109"/>
                    <a:pt x="88" y="107"/>
                  </a:cubicBezTo>
                  <a:cubicBezTo>
                    <a:pt x="86" y="100"/>
                    <a:pt x="76" y="91"/>
                    <a:pt x="69" y="85"/>
                  </a:cubicBezTo>
                  <a:cubicBezTo>
                    <a:pt x="67" y="83"/>
                    <a:pt x="66" y="82"/>
                    <a:pt x="64" y="81"/>
                  </a:cubicBezTo>
                  <a:cubicBezTo>
                    <a:pt x="64" y="80"/>
                    <a:pt x="64" y="80"/>
                    <a:pt x="64" y="80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2" y="84"/>
                    <a:pt x="62" y="87"/>
                    <a:pt x="62" y="90"/>
                  </a:cubicBezTo>
                  <a:cubicBezTo>
                    <a:pt x="62" y="92"/>
                    <a:pt x="62" y="94"/>
                    <a:pt x="62" y="95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3" y="98"/>
                    <a:pt x="63" y="98"/>
                    <a:pt x="63" y="98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67" y="100"/>
                    <a:pt x="70" y="102"/>
                    <a:pt x="71" y="105"/>
                  </a:cubicBezTo>
                  <a:cubicBezTo>
                    <a:pt x="71" y="106"/>
                    <a:pt x="75" y="113"/>
                    <a:pt x="75" y="117"/>
                  </a:cubicBezTo>
                  <a:cubicBezTo>
                    <a:pt x="75" y="118"/>
                    <a:pt x="75" y="119"/>
                    <a:pt x="75" y="119"/>
                  </a:cubicBezTo>
                  <a:cubicBezTo>
                    <a:pt x="75" y="119"/>
                    <a:pt x="75" y="119"/>
                    <a:pt x="75" y="119"/>
                  </a:cubicBezTo>
                  <a:cubicBezTo>
                    <a:pt x="75" y="120"/>
                    <a:pt x="75" y="120"/>
                    <a:pt x="75" y="120"/>
                  </a:cubicBezTo>
                  <a:cubicBezTo>
                    <a:pt x="75" y="121"/>
                    <a:pt x="75" y="123"/>
                    <a:pt x="76" y="125"/>
                  </a:cubicBezTo>
                  <a:cubicBezTo>
                    <a:pt x="76" y="126"/>
                    <a:pt x="77" y="127"/>
                    <a:pt x="77" y="128"/>
                  </a:cubicBezTo>
                  <a:cubicBezTo>
                    <a:pt x="78" y="129"/>
                    <a:pt x="78" y="130"/>
                    <a:pt x="79" y="130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1" y="131"/>
                    <a:pt x="81" y="131"/>
                    <a:pt x="81" y="131"/>
                  </a:cubicBezTo>
                  <a:cubicBezTo>
                    <a:pt x="81" y="131"/>
                    <a:pt x="81" y="131"/>
                    <a:pt x="81" y="131"/>
                  </a:cubicBezTo>
                  <a:cubicBezTo>
                    <a:pt x="87" y="133"/>
                    <a:pt x="89" y="137"/>
                    <a:pt x="89" y="141"/>
                  </a:cubicBezTo>
                  <a:cubicBezTo>
                    <a:pt x="89" y="142"/>
                    <a:pt x="89" y="142"/>
                    <a:pt x="89" y="142"/>
                  </a:cubicBezTo>
                  <a:cubicBezTo>
                    <a:pt x="89" y="144"/>
                    <a:pt x="88" y="145"/>
                    <a:pt x="87" y="145"/>
                  </a:cubicBezTo>
                  <a:cubicBezTo>
                    <a:pt x="86" y="146"/>
                    <a:pt x="86" y="146"/>
                    <a:pt x="86" y="146"/>
                  </a:cubicBezTo>
                  <a:cubicBezTo>
                    <a:pt x="85" y="146"/>
                    <a:pt x="85" y="146"/>
                    <a:pt x="85" y="146"/>
                  </a:cubicBezTo>
                  <a:cubicBezTo>
                    <a:pt x="85" y="146"/>
                    <a:pt x="85" y="146"/>
                    <a:pt x="85" y="146"/>
                  </a:cubicBezTo>
                  <a:cubicBezTo>
                    <a:pt x="85" y="146"/>
                    <a:pt x="85" y="146"/>
                    <a:pt x="85" y="146"/>
                  </a:cubicBezTo>
                  <a:cubicBezTo>
                    <a:pt x="85" y="147"/>
                    <a:pt x="85" y="147"/>
                    <a:pt x="85" y="147"/>
                  </a:cubicBezTo>
                  <a:cubicBezTo>
                    <a:pt x="85" y="147"/>
                    <a:pt x="88" y="145"/>
                    <a:pt x="88" y="142"/>
                  </a:cubicBezTo>
                  <a:cubicBezTo>
                    <a:pt x="88" y="141"/>
                    <a:pt x="88" y="140"/>
                    <a:pt x="87" y="140"/>
                  </a:cubicBezTo>
                  <a:cubicBezTo>
                    <a:pt x="87" y="137"/>
                    <a:pt x="85" y="136"/>
                    <a:pt x="84" y="135"/>
                  </a:cubicBezTo>
                  <a:cubicBezTo>
                    <a:pt x="82" y="135"/>
                    <a:pt x="81" y="134"/>
                    <a:pt x="79" y="134"/>
                  </a:cubicBezTo>
                  <a:cubicBezTo>
                    <a:pt x="79" y="134"/>
                    <a:pt x="79" y="134"/>
                    <a:pt x="79" y="134"/>
                  </a:cubicBezTo>
                  <a:cubicBezTo>
                    <a:pt x="79" y="134"/>
                    <a:pt x="79" y="134"/>
                    <a:pt x="79" y="134"/>
                  </a:cubicBezTo>
                  <a:cubicBezTo>
                    <a:pt x="77" y="133"/>
                    <a:pt x="77" y="133"/>
                    <a:pt x="77" y="133"/>
                  </a:cubicBezTo>
                  <a:cubicBezTo>
                    <a:pt x="77" y="133"/>
                    <a:pt x="77" y="133"/>
                    <a:pt x="77" y="133"/>
                  </a:cubicBezTo>
                  <a:cubicBezTo>
                    <a:pt x="77" y="133"/>
                    <a:pt x="77" y="133"/>
                    <a:pt x="77" y="133"/>
                  </a:cubicBezTo>
                  <a:cubicBezTo>
                    <a:pt x="76" y="132"/>
                    <a:pt x="74" y="130"/>
                    <a:pt x="73" y="127"/>
                  </a:cubicBezTo>
                  <a:cubicBezTo>
                    <a:pt x="72" y="125"/>
                    <a:pt x="71" y="122"/>
                    <a:pt x="71" y="120"/>
                  </a:cubicBezTo>
                  <a:cubicBezTo>
                    <a:pt x="71" y="119"/>
                    <a:pt x="71" y="118"/>
                    <a:pt x="72" y="118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1" y="117"/>
                    <a:pt x="71" y="117"/>
                    <a:pt x="71" y="117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117"/>
                    <a:pt x="72" y="117"/>
                    <a:pt x="72" y="117"/>
                  </a:cubicBezTo>
                  <a:cubicBezTo>
                    <a:pt x="72" y="115"/>
                    <a:pt x="70" y="110"/>
                    <a:pt x="68" y="106"/>
                  </a:cubicBezTo>
                  <a:cubicBezTo>
                    <a:pt x="67" y="105"/>
                    <a:pt x="66" y="105"/>
                    <a:pt x="65" y="104"/>
                  </a:cubicBezTo>
                  <a:cubicBezTo>
                    <a:pt x="64" y="103"/>
                    <a:pt x="63" y="102"/>
                    <a:pt x="62" y="101"/>
                  </a:cubicBezTo>
                  <a:cubicBezTo>
                    <a:pt x="62" y="102"/>
                    <a:pt x="62" y="102"/>
                    <a:pt x="62" y="102"/>
                  </a:cubicBezTo>
                  <a:cubicBezTo>
                    <a:pt x="62" y="101"/>
                    <a:pt x="62" y="101"/>
                    <a:pt x="62" y="101"/>
                  </a:cubicBezTo>
                  <a:cubicBezTo>
                    <a:pt x="62" y="101"/>
                    <a:pt x="62" y="101"/>
                    <a:pt x="62" y="101"/>
                  </a:cubicBezTo>
                  <a:cubicBezTo>
                    <a:pt x="61" y="101"/>
                    <a:pt x="61" y="101"/>
                    <a:pt x="61" y="101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1" y="103"/>
                    <a:pt x="60" y="104"/>
                    <a:pt x="60" y="106"/>
                  </a:cubicBezTo>
                  <a:cubicBezTo>
                    <a:pt x="60" y="108"/>
                    <a:pt x="60" y="111"/>
                    <a:pt x="59" y="113"/>
                  </a:cubicBezTo>
                  <a:cubicBezTo>
                    <a:pt x="58" y="115"/>
                    <a:pt x="57" y="116"/>
                    <a:pt x="56" y="117"/>
                  </a:cubicBezTo>
                  <a:cubicBezTo>
                    <a:pt x="55" y="117"/>
                    <a:pt x="54" y="118"/>
                    <a:pt x="54" y="119"/>
                  </a:cubicBezTo>
                  <a:cubicBezTo>
                    <a:pt x="54" y="120"/>
                    <a:pt x="53" y="121"/>
                    <a:pt x="53" y="122"/>
                  </a:cubicBezTo>
                  <a:cubicBezTo>
                    <a:pt x="53" y="124"/>
                    <a:pt x="54" y="125"/>
                    <a:pt x="54" y="127"/>
                  </a:cubicBezTo>
                  <a:cubicBezTo>
                    <a:pt x="55" y="130"/>
                    <a:pt x="56" y="134"/>
                    <a:pt x="56" y="137"/>
                  </a:cubicBezTo>
                  <a:cubicBezTo>
                    <a:pt x="56" y="146"/>
                    <a:pt x="52" y="155"/>
                    <a:pt x="51" y="157"/>
                  </a:cubicBezTo>
                  <a:cubicBezTo>
                    <a:pt x="52" y="157"/>
                    <a:pt x="52" y="157"/>
                    <a:pt x="52" y="157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1" y="158"/>
                    <a:pt x="49" y="159"/>
                    <a:pt x="47" y="159"/>
                  </a:cubicBezTo>
                  <a:cubicBezTo>
                    <a:pt x="46" y="159"/>
                    <a:pt x="44" y="158"/>
                    <a:pt x="43" y="156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44" y="158"/>
                    <a:pt x="45" y="158"/>
                    <a:pt x="46" y="158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7" y="157"/>
                    <a:pt x="47" y="157"/>
                    <a:pt x="47" y="157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8" y="157"/>
                    <a:pt x="49" y="157"/>
                    <a:pt x="49" y="156"/>
                  </a:cubicBezTo>
                  <a:cubicBezTo>
                    <a:pt x="51" y="153"/>
                    <a:pt x="53" y="148"/>
                    <a:pt x="53" y="140"/>
                  </a:cubicBezTo>
                  <a:cubicBezTo>
                    <a:pt x="53" y="136"/>
                    <a:pt x="52" y="133"/>
                    <a:pt x="51" y="129"/>
                  </a:cubicBezTo>
                  <a:cubicBezTo>
                    <a:pt x="51" y="126"/>
                    <a:pt x="50" y="124"/>
                    <a:pt x="50" y="121"/>
                  </a:cubicBezTo>
                  <a:cubicBezTo>
                    <a:pt x="50" y="120"/>
                    <a:pt x="50" y="119"/>
                    <a:pt x="51" y="118"/>
                  </a:cubicBezTo>
                  <a:cubicBezTo>
                    <a:pt x="52" y="116"/>
                    <a:pt x="53" y="114"/>
                    <a:pt x="55" y="114"/>
                  </a:cubicBezTo>
                  <a:cubicBezTo>
                    <a:pt x="55" y="114"/>
                    <a:pt x="55" y="114"/>
                    <a:pt x="55" y="114"/>
                  </a:cubicBezTo>
                  <a:cubicBezTo>
                    <a:pt x="55" y="113"/>
                    <a:pt x="55" y="113"/>
                    <a:pt x="56" y="112"/>
                  </a:cubicBezTo>
                  <a:cubicBezTo>
                    <a:pt x="56" y="110"/>
                    <a:pt x="57" y="107"/>
                    <a:pt x="57" y="105"/>
                  </a:cubicBezTo>
                  <a:cubicBezTo>
                    <a:pt x="57" y="103"/>
                    <a:pt x="57" y="101"/>
                    <a:pt x="58" y="99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8" y="90"/>
                    <a:pt x="58" y="83"/>
                    <a:pt x="57" y="78"/>
                  </a:cubicBezTo>
                  <a:cubicBezTo>
                    <a:pt x="57" y="78"/>
                    <a:pt x="57" y="78"/>
                    <a:pt x="57" y="78"/>
                  </a:cubicBezTo>
                  <a:cubicBezTo>
                    <a:pt x="57" y="78"/>
                    <a:pt x="57" y="78"/>
                    <a:pt x="57" y="78"/>
                  </a:cubicBezTo>
                  <a:cubicBezTo>
                    <a:pt x="56" y="67"/>
                    <a:pt x="48" y="56"/>
                    <a:pt x="39" y="45"/>
                  </a:cubicBezTo>
                  <a:cubicBezTo>
                    <a:pt x="29" y="35"/>
                    <a:pt x="19" y="24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9" y="8"/>
                    <a:pt x="4" y="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5" y="3"/>
                    <a:pt x="8" y="3"/>
                    <a:pt x="13" y="6"/>
                  </a:cubicBezTo>
                  <a:cubicBezTo>
                    <a:pt x="17" y="9"/>
                    <a:pt x="22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38" y="16"/>
                    <a:pt x="53" y="21"/>
                    <a:pt x="59" y="21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3" y="20"/>
                    <a:pt x="64" y="20"/>
                    <a:pt x="67" y="19"/>
                  </a:cubicBezTo>
                  <a:cubicBezTo>
                    <a:pt x="69" y="18"/>
                    <a:pt x="72" y="17"/>
                    <a:pt x="74" y="17"/>
                  </a:cubicBezTo>
                  <a:cubicBezTo>
                    <a:pt x="76" y="17"/>
                    <a:pt x="77" y="18"/>
                    <a:pt x="78" y="21"/>
                  </a:cubicBezTo>
                  <a:cubicBezTo>
                    <a:pt x="78" y="22"/>
                    <a:pt x="79" y="23"/>
                    <a:pt x="79" y="24"/>
                  </a:cubicBezTo>
                  <a:cubicBezTo>
                    <a:pt x="79" y="25"/>
                    <a:pt x="79" y="26"/>
                    <a:pt x="79" y="26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26"/>
                    <a:pt x="80" y="25"/>
                    <a:pt x="79" y="25"/>
                  </a:cubicBezTo>
                  <a:cubicBezTo>
                    <a:pt x="79" y="24"/>
                    <a:pt x="78" y="23"/>
                    <a:pt x="78" y="23"/>
                  </a:cubicBezTo>
                  <a:cubicBezTo>
                    <a:pt x="78" y="22"/>
                    <a:pt x="76" y="21"/>
                    <a:pt x="74" y="21"/>
                  </a:cubicBezTo>
                  <a:cubicBezTo>
                    <a:pt x="73" y="21"/>
                    <a:pt x="71" y="21"/>
                    <a:pt x="69" y="22"/>
                  </a:cubicBezTo>
                  <a:cubicBezTo>
                    <a:pt x="66" y="23"/>
                    <a:pt x="63" y="24"/>
                    <a:pt x="59" y="24"/>
                  </a:cubicBezTo>
                  <a:cubicBezTo>
                    <a:pt x="59" y="24"/>
                    <a:pt x="59" y="24"/>
                    <a:pt x="58" y="24"/>
                  </a:cubicBezTo>
                  <a:cubicBezTo>
                    <a:pt x="48" y="24"/>
                    <a:pt x="23" y="14"/>
                    <a:pt x="17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8" y="15"/>
                    <a:pt x="19" y="16"/>
                  </a:cubicBezTo>
                  <a:cubicBezTo>
                    <a:pt x="23" y="22"/>
                    <a:pt x="32" y="32"/>
                    <a:pt x="40" y="43"/>
                  </a:cubicBezTo>
                  <a:cubicBezTo>
                    <a:pt x="49" y="53"/>
                    <a:pt x="57" y="63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60" y="72"/>
                    <a:pt x="62" y="74"/>
                    <a:pt x="64" y="76"/>
                  </a:cubicBezTo>
                  <a:cubicBezTo>
                    <a:pt x="66" y="78"/>
                    <a:pt x="68" y="80"/>
                    <a:pt x="71" y="82"/>
                  </a:cubicBezTo>
                  <a:cubicBezTo>
                    <a:pt x="79" y="90"/>
                    <a:pt x="88" y="98"/>
                    <a:pt x="91" y="106"/>
                  </a:cubicBezTo>
                  <a:cubicBezTo>
                    <a:pt x="92" y="108"/>
                    <a:pt x="96" y="113"/>
                    <a:pt x="97" y="117"/>
                  </a:cubicBezTo>
                  <a:cubicBezTo>
                    <a:pt x="98" y="117"/>
                    <a:pt x="98" y="117"/>
                    <a:pt x="98" y="11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5" name="Freeform 1446">
              <a:extLst>
                <a:ext uri="{FF2B5EF4-FFF2-40B4-BE49-F238E27FC236}">
                  <a16:creationId xmlns:a16="http://schemas.microsoft.com/office/drawing/2014/main" id="{7ED199A1-3B40-4E90-B84D-595BA7416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813"/>
              <a:ext cx="160" cy="162"/>
            </a:xfrm>
            <a:custGeom>
              <a:avLst/>
              <a:gdLst>
                <a:gd name="T0" fmla="*/ 181 w 78"/>
                <a:gd name="T1" fmla="*/ 20 h 74"/>
                <a:gd name="T2" fmla="*/ 476 w 78"/>
                <a:gd name="T3" fmla="*/ 134 h 74"/>
                <a:gd name="T4" fmla="*/ 492 w 78"/>
                <a:gd name="T5" fmla="*/ 125 h 74"/>
                <a:gd name="T6" fmla="*/ 552 w 78"/>
                <a:gd name="T7" fmla="*/ 210 h 74"/>
                <a:gd name="T8" fmla="*/ 656 w 78"/>
                <a:gd name="T9" fmla="*/ 475 h 74"/>
                <a:gd name="T10" fmla="*/ 632 w 78"/>
                <a:gd name="T11" fmla="*/ 600 h 74"/>
                <a:gd name="T12" fmla="*/ 585 w 78"/>
                <a:gd name="T13" fmla="*/ 690 h 74"/>
                <a:gd name="T14" fmla="*/ 492 w 78"/>
                <a:gd name="T15" fmla="*/ 714 h 74"/>
                <a:gd name="T16" fmla="*/ 404 w 78"/>
                <a:gd name="T17" fmla="*/ 742 h 74"/>
                <a:gd name="T18" fmla="*/ 396 w 78"/>
                <a:gd name="T19" fmla="*/ 742 h 74"/>
                <a:gd name="T20" fmla="*/ 328 w 78"/>
                <a:gd name="T21" fmla="*/ 757 h 74"/>
                <a:gd name="T22" fmla="*/ 113 w 78"/>
                <a:gd name="T23" fmla="*/ 661 h 74"/>
                <a:gd name="T24" fmla="*/ 16 w 78"/>
                <a:gd name="T25" fmla="*/ 523 h 74"/>
                <a:gd name="T26" fmla="*/ 33 w 78"/>
                <a:gd name="T27" fmla="*/ 431 h 74"/>
                <a:gd name="T28" fmla="*/ 76 w 78"/>
                <a:gd name="T29" fmla="*/ 254 h 74"/>
                <a:gd name="T30" fmla="*/ 172 w 78"/>
                <a:gd name="T31" fmla="*/ 20 h 74"/>
                <a:gd name="T32" fmla="*/ 181 w 78"/>
                <a:gd name="T33" fmla="*/ 20 h 74"/>
                <a:gd name="T34" fmla="*/ 181 w 78"/>
                <a:gd name="T35" fmla="*/ 20 h 74"/>
                <a:gd name="T36" fmla="*/ 181 w 78"/>
                <a:gd name="T37" fmla="*/ 0 h 74"/>
                <a:gd name="T38" fmla="*/ 164 w 78"/>
                <a:gd name="T39" fmla="*/ 9 h 74"/>
                <a:gd name="T40" fmla="*/ 68 w 78"/>
                <a:gd name="T41" fmla="*/ 239 h 74"/>
                <a:gd name="T42" fmla="*/ 16 w 78"/>
                <a:gd name="T43" fmla="*/ 431 h 74"/>
                <a:gd name="T44" fmla="*/ 16 w 78"/>
                <a:gd name="T45" fmla="*/ 431 h 74"/>
                <a:gd name="T46" fmla="*/ 33 w 78"/>
                <a:gd name="T47" fmla="*/ 628 h 74"/>
                <a:gd name="T48" fmla="*/ 189 w 78"/>
                <a:gd name="T49" fmla="*/ 714 h 74"/>
                <a:gd name="T50" fmla="*/ 396 w 78"/>
                <a:gd name="T51" fmla="*/ 757 h 74"/>
                <a:gd name="T52" fmla="*/ 379 w 78"/>
                <a:gd name="T53" fmla="*/ 757 h 74"/>
                <a:gd name="T54" fmla="*/ 404 w 78"/>
                <a:gd name="T55" fmla="*/ 766 h 74"/>
                <a:gd name="T56" fmla="*/ 501 w 78"/>
                <a:gd name="T57" fmla="*/ 733 h 74"/>
                <a:gd name="T58" fmla="*/ 597 w 78"/>
                <a:gd name="T59" fmla="*/ 714 h 74"/>
                <a:gd name="T60" fmla="*/ 648 w 78"/>
                <a:gd name="T61" fmla="*/ 609 h 74"/>
                <a:gd name="T62" fmla="*/ 673 w 78"/>
                <a:gd name="T63" fmla="*/ 475 h 74"/>
                <a:gd name="T64" fmla="*/ 568 w 78"/>
                <a:gd name="T65" fmla="*/ 186 h 74"/>
                <a:gd name="T66" fmla="*/ 484 w 78"/>
                <a:gd name="T67" fmla="*/ 116 h 74"/>
                <a:gd name="T68" fmla="*/ 476 w 78"/>
                <a:gd name="T69" fmla="*/ 125 h 74"/>
                <a:gd name="T70" fmla="*/ 181 w 78"/>
                <a:gd name="T71" fmla="*/ 0 h 74"/>
                <a:gd name="T72" fmla="*/ 181 w 78"/>
                <a:gd name="T73" fmla="*/ 9 h 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8" h="74">
                  <a:moveTo>
                    <a:pt x="21" y="1"/>
                  </a:moveTo>
                  <a:cubicBezTo>
                    <a:pt x="21" y="2"/>
                    <a:pt x="21" y="2"/>
                    <a:pt x="21" y="2"/>
                  </a:cubicBezTo>
                  <a:cubicBezTo>
                    <a:pt x="31" y="3"/>
                    <a:pt x="45" y="5"/>
                    <a:pt x="55" y="13"/>
                  </a:cubicBezTo>
                  <a:cubicBezTo>
                    <a:pt x="55" y="13"/>
                    <a:pt x="55" y="13"/>
                    <a:pt x="55" y="13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56" y="13"/>
                    <a:pt x="56" y="13"/>
                    <a:pt x="56" y="13"/>
                  </a:cubicBezTo>
                  <a:cubicBezTo>
                    <a:pt x="59" y="13"/>
                    <a:pt x="62" y="16"/>
                    <a:pt x="64" y="20"/>
                  </a:cubicBezTo>
                  <a:cubicBezTo>
                    <a:pt x="67" y="23"/>
                    <a:pt x="70" y="28"/>
                    <a:pt x="72" y="32"/>
                  </a:cubicBezTo>
                  <a:cubicBezTo>
                    <a:pt x="75" y="36"/>
                    <a:pt x="76" y="40"/>
                    <a:pt x="76" y="45"/>
                  </a:cubicBezTo>
                  <a:cubicBezTo>
                    <a:pt x="76" y="46"/>
                    <a:pt x="76" y="48"/>
                    <a:pt x="76" y="50"/>
                  </a:cubicBezTo>
                  <a:cubicBezTo>
                    <a:pt x="75" y="52"/>
                    <a:pt x="74" y="55"/>
                    <a:pt x="73" y="57"/>
                  </a:cubicBezTo>
                  <a:cubicBezTo>
                    <a:pt x="72" y="59"/>
                    <a:pt x="72" y="61"/>
                    <a:pt x="71" y="62"/>
                  </a:cubicBezTo>
                  <a:cubicBezTo>
                    <a:pt x="70" y="64"/>
                    <a:pt x="69" y="65"/>
                    <a:pt x="68" y="66"/>
                  </a:cubicBezTo>
                  <a:cubicBezTo>
                    <a:pt x="67" y="67"/>
                    <a:pt x="65" y="67"/>
                    <a:pt x="63" y="67"/>
                  </a:cubicBezTo>
                  <a:cubicBezTo>
                    <a:pt x="61" y="67"/>
                    <a:pt x="59" y="67"/>
                    <a:pt x="57" y="68"/>
                  </a:cubicBezTo>
                  <a:cubicBezTo>
                    <a:pt x="55" y="69"/>
                    <a:pt x="53" y="69"/>
                    <a:pt x="51" y="70"/>
                  </a:cubicBezTo>
                  <a:cubicBezTo>
                    <a:pt x="50" y="71"/>
                    <a:pt x="48" y="71"/>
                    <a:pt x="47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0"/>
                    <a:pt x="45" y="70"/>
                    <a:pt x="45" y="70"/>
                  </a:cubicBezTo>
                  <a:cubicBezTo>
                    <a:pt x="43" y="71"/>
                    <a:pt x="40" y="72"/>
                    <a:pt x="38" y="72"/>
                  </a:cubicBezTo>
                  <a:cubicBezTo>
                    <a:pt x="34" y="72"/>
                    <a:pt x="29" y="70"/>
                    <a:pt x="23" y="67"/>
                  </a:cubicBezTo>
                  <a:cubicBezTo>
                    <a:pt x="19" y="64"/>
                    <a:pt x="15" y="63"/>
                    <a:pt x="13" y="63"/>
                  </a:cubicBezTo>
                  <a:cubicBezTo>
                    <a:pt x="10" y="62"/>
                    <a:pt x="8" y="62"/>
                    <a:pt x="6" y="59"/>
                  </a:cubicBezTo>
                  <a:cubicBezTo>
                    <a:pt x="3" y="56"/>
                    <a:pt x="2" y="53"/>
                    <a:pt x="2" y="50"/>
                  </a:cubicBezTo>
                  <a:cubicBezTo>
                    <a:pt x="2" y="47"/>
                    <a:pt x="3" y="45"/>
                    <a:pt x="3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5" y="35"/>
                    <a:pt x="7" y="30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2" y="13"/>
                    <a:pt x="16" y="7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4" y="6"/>
                    <a:pt x="10" y="13"/>
                    <a:pt x="7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5" y="29"/>
                    <a:pt x="3" y="34"/>
                    <a:pt x="2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1" y="44"/>
                    <a:pt x="0" y="47"/>
                    <a:pt x="0" y="50"/>
                  </a:cubicBezTo>
                  <a:cubicBezTo>
                    <a:pt x="0" y="54"/>
                    <a:pt x="1" y="57"/>
                    <a:pt x="4" y="60"/>
                  </a:cubicBezTo>
                  <a:cubicBezTo>
                    <a:pt x="7" y="64"/>
                    <a:pt x="9" y="64"/>
                    <a:pt x="12" y="65"/>
                  </a:cubicBezTo>
                  <a:cubicBezTo>
                    <a:pt x="15" y="65"/>
                    <a:pt x="18" y="66"/>
                    <a:pt x="22" y="68"/>
                  </a:cubicBezTo>
                  <a:cubicBezTo>
                    <a:pt x="28" y="72"/>
                    <a:pt x="33" y="74"/>
                    <a:pt x="38" y="74"/>
                  </a:cubicBezTo>
                  <a:cubicBezTo>
                    <a:pt x="41" y="74"/>
                    <a:pt x="43" y="73"/>
                    <a:pt x="46" y="72"/>
                  </a:cubicBezTo>
                  <a:cubicBezTo>
                    <a:pt x="45" y="71"/>
                    <a:pt x="45" y="71"/>
                    <a:pt x="45" y="71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5" y="72"/>
                    <a:pt x="45" y="73"/>
                    <a:pt x="46" y="73"/>
                  </a:cubicBezTo>
                  <a:cubicBezTo>
                    <a:pt x="46" y="73"/>
                    <a:pt x="47" y="73"/>
                    <a:pt x="47" y="73"/>
                  </a:cubicBezTo>
                  <a:cubicBezTo>
                    <a:pt x="49" y="73"/>
                    <a:pt x="50" y="72"/>
                    <a:pt x="52" y="72"/>
                  </a:cubicBezTo>
                  <a:cubicBezTo>
                    <a:pt x="54" y="71"/>
                    <a:pt x="56" y="70"/>
                    <a:pt x="58" y="70"/>
                  </a:cubicBezTo>
                  <a:cubicBezTo>
                    <a:pt x="59" y="69"/>
                    <a:pt x="61" y="69"/>
                    <a:pt x="63" y="69"/>
                  </a:cubicBezTo>
                  <a:cubicBezTo>
                    <a:pt x="65" y="69"/>
                    <a:pt x="67" y="69"/>
                    <a:pt x="69" y="68"/>
                  </a:cubicBezTo>
                  <a:cubicBezTo>
                    <a:pt x="71" y="67"/>
                    <a:pt x="72" y="65"/>
                    <a:pt x="73" y="63"/>
                  </a:cubicBezTo>
                  <a:cubicBezTo>
                    <a:pt x="74" y="62"/>
                    <a:pt x="74" y="60"/>
                    <a:pt x="75" y="58"/>
                  </a:cubicBezTo>
                  <a:cubicBezTo>
                    <a:pt x="76" y="55"/>
                    <a:pt x="77" y="53"/>
                    <a:pt x="78" y="50"/>
                  </a:cubicBezTo>
                  <a:cubicBezTo>
                    <a:pt x="78" y="48"/>
                    <a:pt x="78" y="47"/>
                    <a:pt x="78" y="45"/>
                  </a:cubicBezTo>
                  <a:cubicBezTo>
                    <a:pt x="78" y="40"/>
                    <a:pt x="77" y="36"/>
                    <a:pt x="74" y="31"/>
                  </a:cubicBezTo>
                  <a:cubicBezTo>
                    <a:pt x="72" y="27"/>
                    <a:pt x="69" y="22"/>
                    <a:pt x="66" y="18"/>
                  </a:cubicBezTo>
                  <a:cubicBezTo>
                    <a:pt x="63" y="15"/>
                    <a:pt x="60" y="12"/>
                    <a:pt x="57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45" y="3"/>
                    <a:pt x="32" y="1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1"/>
                    <a:pt x="21" y="1"/>
                    <a:pt x="2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6" name="Freeform 1447">
              <a:extLst>
                <a:ext uri="{FF2B5EF4-FFF2-40B4-BE49-F238E27FC236}">
                  <a16:creationId xmlns:a16="http://schemas.microsoft.com/office/drawing/2014/main" id="{F15E2407-7F50-4D75-BC4C-E09039DBC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790"/>
              <a:ext cx="41" cy="42"/>
            </a:xfrm>
            <a:custGeom>
              <a:avLst/>
              <a:gdLst>
                <a:gd name="T0" fmla="*/ 8 w 20"/>
                <a:gd name="T1" fmla="*/ 97 h 19"/>
                <a:gd name="T2" fmla="*/ 16 w 20"/>
                <a:gd name="T3" fmla="*/ 97 h 19"/>
                <a:gd name="T4" fmla="*/ 33 w 20"/>
                <a:gd name="T5" fmla="*/ 44 h 19"/>
                <a:gd name="T6" fmla="*/ 88 w 20"/>
                <a:gd name="T7" fmla="*/ 20 h 19"/>
                <a:gd name="T8" fmla="*/ 139 w 20"/>
                <a:gd name="T9" fmla="*/ 44 h 19"/>
                <a:gd name="T10" fmla="*/ 156 w 20"/>
                <a:gd name="T11" fmla="*/ 97 h 19"/>
                <a:gd name="T12" fmla="*/ 139 w 20"/>
                <a:gd name="T13" fmla="*/ 153 h 19"/>
                <a:gd name="T14" fmla="*/ 88 w 20"/>
                <a:gd name="T15" fmla="*/ 186 h 19"/>
                <a:gd name="T16" fmla="*/ 33 w 20"/>
                <a:gd name="T17" fmla="*/ 153 h 19"/>
                <a:gd name="T18" fmla="*/ 16 w 20"/>
                <a:gd name="T19" fmla="*/ 97 h 19"/>
                <a:gd name="T20" fmla="*/ 8 w 20"/>
                <a:gd name="T21" fmla="*/ 97 h 19"/>
                <a:gd name="T22" fmla="*/ 0 w 20"/>
                <a:gd name="T23" fmla="*/ 97 h 19"/>
                <a:gd name="T24" fmla="*/ 88 w 20"/>
                <a:gd name="T25" fmla="*/ 206 h 19"/>
                <a:gd name="T26" fmla="*/ 172 w 20"/>
                <a:gd name="T27" fmla="*/ 97 h 19"/>
                <a:gd name="T28" fmla="*/ 88 w 20"/>
                <a:gd name="T29" fmla="*/ 0 h 19"/>
                <a:gd name="T30" fmla="*/ 0 w 20"/>
                <a:gd name="T31" fmla="*/ 97 h 19"/>
                <a:gd name="T32" fmla="*/ 8 w 20"/>
                <a:gd name="T33" fmla="*/ 97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0" h="19">
                  <a:moveTo>
                    <a:pt x="1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2" y="7"/>
                    <a:pt x="2" y="5"/>
                    <a:pt x="4" y="4"/>
                  </a:cubicBezTo>
                  <a:cubicBezTo>
                    <a:pt x="5" y="2"/>
                    <a:pt x="8" y="2"/>
                    <a:pt x="10" y="2"/>
                  </a:cubicBezTo>
                  <a:cubicBezTo>
                    <a:pt x="12" y="2"/>
                    <a:pt x="14" y="2"/>
                    <a:pt x="16" y="4"/>
                  </a:cubicBezTo>
                  <a:cubicBezTo>
                    <a:pt x="18" y="5"/>
                    <a:pt x="18" y="7"/>
                    <a:pt x="18" y="9"/>
                  </a:cubicBezTo>
                  <a:cubicBezTo>
                    <a:pt x="18" y="11"/>
                    <a:pt x="18" y="13"/>
                    <a:pt x="16" y="14"/>
                  </a:cubicBezTo>
                  <a:cubicBezTo>
                    <a:pt x="14" y="16"/>
                    <a:pt x="12" y="17"/>
                    <a:pt x="10" y="17"/>
                  </a:cubicBezTo>
                  <a:cubicBezTo>
                    <a:pt x="8" y="17"/>
                    <a:pt x="5" y="16"/>
                    <a:pt x="4" y="14"/>
                  </a:cubicBezTo>
                  <a:cubicBezTo>
                    <a:pt x="2" y="13"/>
                    <a:pt x="2" y="11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4"/>
                    <a:pt x="4" y="19"/>
                    <a:pt x="10" y="19"/>
                  </a:cubicBezTo>
                  <a:cubicBezTo>
                    <a:pt x="16" y="19"/>
                    <a:pt x="20" y="14"/>
                    <a:pt x="20" y="9"/>
                  </a:cubicBezTo>
                  <a:cubicBezTo>
                    <a:pt x="20" y="4"/>
                    <a:pt x="16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7" name="Freeform 1448">
              <a:extLst>
                <a:ext uri="{FF2B5EF4-FFF2-40B4-BE49-F238E27FC236}">
                  <a16:creationId xmlns:a16="http://schemas.microsoft.com/office/drawing/2014/main" id="{A0F3A92A-1CA3-44C5-B38B-568B51D09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779"/>
              <a:ext cx="41" cy="33"/>
            </a:xfrm>
            <a:custGeom>
              <a:avLst/>
              <a:gdLst>
                <a:gd name="T0" fmla="*/ 156 w 20"/>
                <a:gd name="T1" fmla="*/ 9 h 15"/>
                <a:gd name="T2" fmla="*/ 156 w 20"/>
                <a:gd name="T3" fmla="*/ 150 h 15"/>
                <a:gd name="T4" fmla="*/ 164 w 20"/>
                <a:gd name="T5" fmla="*/ 161 h 15"/>
                <a:gd name="T6" fmla="*/ 172 w 20"/>
                <a:gd name="T7" fmla="*/ 150 h 15"/>
                <a:gd name="T8" fmla="*/ 88 w 20"/>
                <a:gd name="T9" fmla="*/ 53 h 15"/>
                <a:gd name="T10" fmla="*/ 0 w 20"/>
                <a:gd name="T11" fmla="*/ 150 h 15"/>
                <a:gd name="T12" fmla="*/ 8 w 20"/>
                <a:gd name="T13" fmla="*/ 161 h 15"/>
                <a:gd name="T14" fmla="*/ 16 w 20"/>
                <a:gd name="T15" fmla="*/ 150 h 15"/>
                <a:gd name="T16" fmla="*/ 16 w 20"/>
                <a:gd name="T17" fmla="*/ 9 h 15"/>
                <a:gd name="T18" fmla="*/ 8 w 20"/>
                <a:gd name="T19" fmla="*/ 0 h 15"/>
                <a:gd name="T20" fmla="*/ 0 w 20"/>
                <a:gd name="T21" fmla="*/ 9 h 15"/>
                <a:gd name="T22" fmla="*/ 0 w 20"/>
                <a:gd name="T23" fmla="*/ 150 h 15"/>
                <a:gd name="T24" fmla="*/ 8 w 20"/>
                <a:gd name="T25" fmla="*/ 161 h 15"/>
                <a:gd name="T26" fmla="*/ 16 w 20"/>
                <a:gd name="T27" fmla="*/ 150 h 15"/>
                <a:gd name="T28" fmla="*/ 33 w 20"/>
                <a:gd name="T29" fmla="*/ 97 h 15"/>
                <a:gd name="T30" fmla="*/ 88 w 20"/>
                <a:gd name="T31" fmla="*/ 73 h 15"/>
                <a:gd name="T32" fmla="*/ 139 w 20"/>
                <a:gd name="T33" fmla="*/ 97 h 15"/>
                <a:gd name="T34" fmla="*/ 156 w 20"/>
                <a:gd name="T35" fmla="*/ 150 h 15"/>
                <a:gd name="T36" fmla="*/ 164 w 20"/>
                <a:gd name="T37" fmla="*/ 161 h 15"/>
                <a:gd name="T38" fmla="*/ 172 w 20"/>
                <a:gd name="T39" fmla="*/ 150 h 15"/>
                <a:gd name="T40" fmla="*/ 172 w 20"/>
                <a:gd name="T41" fmla="*/ 9 h 15"/>
                <a:gd name="T42" fmla="*/ 164 w 20"/>
                <a:gd name="T43" fmla="*/ 0 h 15"/>
                <a:gd name="T44" fmla="*/ 156 w 20"/>
                <a:gd name="T45" fmla="*/ 9 h 1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0" h="15">
                  <a:moveTo>
                    <a:pt x="18" y="1"/>
                  </a:moveTo>
                  <a:cubicBezTo>
                    <a:pt x="18" y="14"/>
                    <a:pt x="18" y="14"/>
                    <a:pt x="18" y="14"/>
                  </a:cubicBezTo>
                  <a:cubicBezTo>
                    <a:pt x="18" y="15"/>
                    <a:pt x="19" y="15"/>
                    <a:pt x="19" y="15"/>
                  </a:cubicBezTo>
                  <a:cubicBezTo>
                    <a:pt x="20" y="15"/>
                    <a:pt x="20" y="15"/>
                    <a:pt x="20" y="14"/>
                  </a:cubicBezTo>
                  <a:cubicBezTo>
                    <a:pt x="20" y="9"/>
                    <a:pt x="16" y="5"/>
                    <a:pt x="10" y="5"/>
                  </a:cubicBezTo>
                  <a:cubicBezTo>
                    <a:pt x="4" y="5"/>
                    <a:pt x="0" y="9"/>
                    <a:pt x="0" y="14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" y="15"/>
                    <a:pt x="2" y="15"/>
                    <a:pt x="2" y="14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" y="15"/>
                    <a:pt x="2" y="15"/>
                    <a:pt x="2" y="14"/>
                  </a:cubicBezTo>
                  <a:cubicBezTo>
                    <a:pt x="2" y="12"/>
                    <a:pt x="2" y="10"/>
                    <a:pt x="4" y="9"/>
                  </a:cubicBezTo>
                  <a:cubicBezTo>
                    <a:pt x="5" y="7"/>
                    <a:pt x="8" y="7"/>
                    <a:pt x="10" y="7"/>
                  </a:cubicBezTo>
                  <a:cubicBezTo>
                    <a:pt x="12" y="7"/>
                    <a:pt x="14" y="7"/>
                    <a:pt x="16" y="9"/>
                  </a:cubicBezTo>
                  <a:cubicBezTo>
                    <a:pt x="18" y="10"/>
                    <a:pt x="18" y="12"/>
                    <a:pt x="18" y="14"/>
                  </a:cubicBezTo>
                  <a:cubicBezTo>
                    <a:pt x="18" y="15"/>
                    <a:pt x="19" y="15"/>
                    <a:pt x="19" y="15"/>
                  </a:cubicBezTo>
                  <a:cubicBezTo>
                    <a:pt x="20" y="15"/>
                    <a:pt x="20" y="15"/>
                    <a:pt x="20" y="14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0"/>
                    <a:pt x="20" y="0"/>
                    <a:pt x="19" y="0"/>
                  </a:cubicBezTo>
                  <a:cubicBezTo>
                    <a:pt x="19" y="0"/>
                    <a:pt x="18" y="0"/>
                    <a:pt x="18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8" name="Freeform 1449">
              <a:extLst>
                <a:ext uri="{FF2B5EF4-FFF2-40B4-BE49-F238E27FC236}">
                  <a16:creationId xmlns:a16="http://schemas.microsoft.com/office/drawing/2014/main" id="{C0765E59-1B12-450F-8112-744FD536A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604"/>
              <a:ext cx="25" cy="24"/>
            </a:xfrm>
            <a:custGeom>
              <a:avLst/>
              <a:gdLst>
                <a:gd name="T0" fmla="*/ 8 w 12"/>
                <a:gd name="T1" fmla="*/ 52 h 11"/>
                <a:gd name="T2" fmla="*/ 17 w 12"/>
                <a:gd name="T3" fmla="*/ 52 h 11"/>
                <a:gd name="T4" fmla="*/ 27 w 12"/>
                <a:gd name="T5" fmla="*/ 33 h 11"/>
                <a:gd name="T6" fmla="*/ 56 w 12"/>
                <a:gd name="T7" fmla="*/ 20 h 11"/>
                <a:gd name="T8" fmla="*/ 83 w 12"/>
                <a:gd name="T9" fmla="*/ 33 h 11"/>
                <a:gd name="T10" fmla="*/ 92 w 12"/>
                <a:gd name="T11" fmla="*/ 52 h 11"/>
                <a:gd name="T12" fmla="*/ 83 w 12"/>
                <a:gd name="T13" fmla="*/ 81 h 11"/>
                <a:gd name="T14" fmla="*/ 56 w 12"/>
                <a:gd name="T15" fmla="*/ 96 h 11"/>
                <a:gd name="T16" fmla="*/ 27 w 12"/>
                <a:gd name="T17" fmla="*/ 81 h 11"/>
                <a:gd name="T18" fmla="*/ 17 w 12"/>
                <a:gd name="T19" fmla="*/ 52 h 11"/>
                <a:gd name="T20" fmla="*/ 8 w 12"/>
                <a:gd name="T21" fmla="*/ 52 h 11"/>
                <a:gd name="T22" fmla="*/ 0 w 12"/>
                <a:gd name="T23" fmla="*/ 52 h 11"/>
                <a:gd name="T24" fmla="*/ 56 w 12"/>
                <a:gd name="T25" fmla="*/ 113 h 11"/>
                <a:gd name="T26" fmla="*/ 108 w 12"/>
                <a:gd name="T27" fmla="*/ 52 h 11"/>
                <a:gd name="T28" fmla="*/ 56 w 12"/>
                <a:gd name="T29" fmla="*/ 0 h 11"/>
                <a:gd name="T30" fmla="*/ 0 w 12"/>
                <a:gd name="T31" fmla="*/ 52 h 11"/>
                <a:gd name="T32" fmla="*/ 8 w 12"/>
                <a:gd name="T33" fmla="*/ 52 h 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" h="11">
                  <a:moveTo>
                    <a:pt x="1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3"/>
                    <a:pt x="3" y="3"/>
                  </a:cubicBezTo>
                  <a:cubicBezTo>
                    <a:pt x="4" y="2"/>
                    <a:pt x="5" y="2"/>
                    <a:pt x="6" y="2"/>
                  </a:cubicBezTo>
                  <a:cubicBezTo>
                    <a:pt x="7" y="2"/>
                    <a:pt x="8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ubicBezTo>
                    <a:pt x="10" y="6"/>
                    <a:pt x="10" y="7"/>
                    <a:pt x="9" y="8"/>
                  </a:cubicBezTo>
                  <a:cubicBezTo>
                    <a:pt x="8" y="8"/>
                    <a:pt x="7" y="9"/>
                    <a:pt x="6" y="9"/>
                  </a:cubicBezTo>
                  <a:cubicBezTo>
                    <a:pt x="5" y="9"/>
                    <a:pt x="4" y="8"/>
                    <a:pt x="3" y="8"/>
                  </a:cubicBezTo>
                  <a:cubicBezTo>
                    <a:pt x="2" y="7"/>
                    <a:pt x="2" y="6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8"/>
                    <a:pt x="3" y="11"/>
                    <a:pt x="6" y="11"/>
                  </a:cubicBezTo>
                  <a:cubicBezTo>
                    <a:pt x="9" y="11"/>
                    <a:pt x="12" y="8"/>
                    <a:pt x="12" y="5"/>
                  </a:cubicBezTo>
                  <a:cubicBezTo>
                    <a:pt x="12" y="2"/>
                    <a:pt x="9" y="0"/>
                    <a:pt x="6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9" name="Freeform 1450">
              <a:extLst>
                <a:ext uri="{FF2B5EF4-FFF2-40B4-BE49-F238E27FC236}">
                  <a16:creationId xmlns:a16="http://schemas.microsoft.com/office/drawing/2014/main" id="{5B10B337-81C3-44BD-BCDE-028F67A7A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101"/>
              <a:ext cx="47" cy="48"/>
            </a:xfrm>
            <a:custGeom>
              <a:avLst/>
              <a:gdLst>
                <a:gd name="T0" fmla="*/ 0 w 23"/>
                <a:gd name="T1" fmla="*/ 72 h 22"/>
                <a:gd name="T2" fmla="*/ 41 w 23"/>
                <a:gd name="T3" fmla="*/ 177 h 22"/>
                <a:gd name="T4" fmla="*/ 76 w 23"/>
                <a:gd name="T5" fmla="*/ 229 h 22"/>
                <a:gd name="T6" fmla="*/ 92 w 23"/>
                <a:gd name="T7" fmla="*/ 229 h 22"/>
                <a:gd name="T8" fmla="*/ 92 w 23"/>
                <a:gd name="T9" fmla="*/ 229 h 22"/>
                <a:gd name="T10" fmla="*/ 92 w 23"/>
                <a:gd name="T11" fmla="*/ 218 h 22"/>
                <a:gd name="T12" fmla="*/ 92 w 23"/>
                <a:gd name="T13" fmla="*/ 209 h 22"/>
                <a:gd name="T14" fmla="*/ 67 w 23"/>
                <a:gd name="T15" fmla="*/ 157 h 22"/>
                <a:gd name="T16" fmla="*/ 84 w 23"/>
                <a:gd name="T17" fmla="*/ 105 h 22"/>
                <a:gd name="T18" fmla="*/ 129 w 23"/>
                <a:gd name="T19" fmla="*/ 96 h 22"/>
                <a:gd name="T20" fmla="*/ 180 w 23"/>
                <a:gd name="T21" fmla="*/ 124 h 22"/>
                <a:gd name="T22" fmla="*/ 188 w 23"/>
                <a:gd name="T23" fmla="*/ 124 h 22"/>
                <a:gd name="T24" fmla="*/ 196 w 23"/>
                <a:gd name="T25" fmla="*/ 105 h 22"/>
                <a:gd name="T26" fmla="*/ 129 w 23"/>
                <a:gd name="T27" fmla="*/ 9 h 22"/>
                <a:gd name="T28" fmla="*/ 112 w 23"/>
                <a:gd name="T29" fmla="*/ 9 h 22"/>
                <a:gd name="T30" fmla="*/ 121 w 23"/>
                <a:gd name="T31" fmla="*/ 20 h 22"/>
                <a:gd name="T32" fmla="*/ 180 w 23"/>
                <a:gd name="T33" fmla="*/ 113 h 22"/>
                <a:gd name="T34" fmla="*/ 188 w 23"/>
                <a:gd name="T35" fmla="*/ 113 h 22"/>
                <a:gd name="T36" fmla="*/ 196 w 23"/>
                <a:gd name="T37" fmla="*/ 105 h 22"/>
                <a:gd name="T38" fmla="*/ 129 w 23"/>
                <a:gd name="T39" fmla="*/ 72 h 22"/>
                <a:gd name="T40" fmla="*/ 51 w 23"/>
                <a:gd name="T41" fmla="*/ 157 h 22"/>
                <a:gd name="T42" fmla="*/ 84 w 23"/>
                <a:gd name="T43" fmla="*/ 229 h 22"/>
                <a:gd name="T44" fmla="*/ 84 w 23"/>
                <a:gd name="T45" fmla="*/ 218 h 22"/>
                <a:gd name="T46" fmla="*/ 84 w 23"/>
                <a:gd name="T47" fmla="*/ 209 h 22"/>
                <a:gd name="T48" fmla="*/ 76 w 23"/>
                <a:gd name="T49" fmla="*/ 209 h 22"/>
                <a:gd name="T50" fmla="*/ 84 w 23"/>
                <a:gd name="T51" fmla="*/ 218 h 22"/>
                <a:gd name="T52" fmla="*/ 92 w 23"/>
                <a:gd name="T53" fmla="*/ 209 h 22"/>
                <a:gd name="T54" fmla="*/ 76 w 23"/>
                <a:gd name="T55" fmla="*/ 194 h 22"/>
                <a:gd name="T56" fmla="*/ 41 w 23"/>
                <a:gd name="T57" fmla="*/ 148 h 22"/>
                <a:gd name="T58" fmla="*/ 16 w 23"/>
                <a:gd name="T59" fmla="*/ 72 h 22"/>
                <a:gd name="T60" fmla="*/ 8 w 23"/>
                <a:gd name="T61" fmla="*/ 61 h 22"/>
                <a:gd name="T62" fmla="*/ 0 w 23"/>
                <a:gd name="T63" fmla="*/ 72 h 2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3" h="22">
                  <a:moveTo>
                    <a:pt x="0" y="7"/>
                  </a:moveTo>
                  <a:cubicBezTo>
                    <a:pt x="0" y="11"/>
                    <a:pt x="3" y="14"/>
                    <a:pt x="5" y="17"/>
                  </a:cubicBezTo>
                  <a:cubicBezTo>
                    <a:pt x="7" y="20"/>
                    <a:pt x="9" y="22"/>
                    <a:pt x="9" y="22"/>
                  </a:cubicBezTo>
                  <a:cubicBezTo>
                    <a:pt x="10" y="22"/>
                    <a:pt x="10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9" y="19"/>
                    <a:pt x="8" y="17"/>
                    <a:pt x="8" y="15"/>
                  </a:cubicBezTo>
                  <a:cubicBezTo>
                    <a:pt x="8" y="13"/>
                    <a:pt x="9" y="12"/>
                    <a:pt x="10" y="10"/>
                  </a:cubicBezTo>
                  <a:cubicBezTo>
                    <a:pt x="11" y="9"/>
                    <a:pt x="13" y="9"/>
                    <a:pt x="15" y="9"/>
                  </a:cubicBezTo>
                  <a:cubicBezTo>
                    <a:pt x="18" y="9"/>
                    <a:pt x="20" y="10"/>
                    <a:pt x="21" y="12"/>
                  </a:cubicBezTo>
                  <a:cubicBezTo>
                    <a:pt x="21" y="12"/>
                    <a:pt x="22" y="12"/>
                    <a:pt x="22" y="12"/>
                  </a:cubicBezTo>
                  <a:cubicBezTo>
                    <a:pt x="23" y="12"/>
                    <a:pt x="23" y="11"/>
                    <a:pt x="23" y="10"/>
                  </a:cubicBezTo>
                  <a:cubicBezTo>
                    <a:pt x="21" y="8"/>
                    <a:pt x="18" y="3"/>
                    <a:pt x="15" y="1"/>
                  </a:cubicBezTo>
                  <a:cubicBezTo>
                    <a:pt x="14" y="0"/>
                    <a:pt x="14" y="0"/>
                    <a:pt x="13" y="1"/>
                  </a:cubicBezTo>
                  <a:cubicBezTo>
                    <a:pt x="13" y="1"/>
                    <a:pt x="13" y="2"/>
                    <a:pt x="14" y="2"/>
                  </a:cubicBezTo>
                  <a:cubicBezTo>
                    <a:pt x="16" y="4"/>
                    <a:pt x="19" y="9"/>
                    <a:pt x="21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1" y="8"/>
                    <a:pt x="18" y="7"/>
                    <a:pt x="15" y="7"/>
                  </a:cubicBezTo>
                  <a:cubicBezTo>
                    <a:pt x="10" y="7"/>
                    <a:pt x="6" y="10"/>
                    <a:pt x="6" y="15"/>
                  </a:cubicBezTo>
                  <a:cubicBezTo>
                    <a:pt x="6" y="18"/>
                    <a:pt x="7" y="20"/>
                    <a:pt x="10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0" y="20"/>
                    <a:pt x="9" y="19"/>
                  </a:cubicBezTo>
                  <a:cubicBezTo>
                    <a:pt x="8" y="18"/>
                    <a:pt x="6" y="16"/>
                    <a:pt x="5" y="14"/>
                  </a:cubicBezTo>
                  <a:cubicBezTo>
                    <a:pt x="3" y="11"/>
                    <a:pt x="2" y="9"/>
                    <a:pt x="2" y="7"/>
                  </a:cubicBezTo>
                  <a:cubicBezTo>
                    <a:pt x="2" y="7"/>
                    <a:pt x="2" y="6"/>
                    <a:pt x="1" y="6"/>
                  </a:cubicBezTo>
                  <a:cubicBezTo>
                    <a:pt x="0" y="6"/>
                    <a:pt x="0" y="7"/>
                    <a:pt x="0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0" name="Freeform 1451">
              <a:extLst>
                <a:ext uri="{FF2B5EF4-FFF2-40B4-BE49-F238E27FC236}">
                  <a16:creationId xmlns:a16="http://schemas.microsoft.com/office/drawing/2014/main" id="{5A1E4B55-25B3-4428-BD89-3ECB37DD4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3042"/>
              <a:ext cx="25" cy="24"/>
            </a:xfrm>
            <a:custGeom>
              <a:avLst/>
              <a:gdLst>
                <a:gd name="T0" fmla="*/ 8 w 12"/>
                <a:gd name="T1" fmla="*/ 61 h 11"/>
                <a:gd name="T2" fmla="*/ 17 w 12"/>
                <a:gd name="T3" fmla="*/ 61 h 11"/>
                <a:gd name="T4" fmla="*/ 27 w 12"/>
                <a:gd name="T5" fmla="*/ 33 h 11"/>
                <a:gd name="T6" fmla="*/ 56 w 12"/>
                <a:gd name="T7" fmla="*/ 20 h 11"/>
                <a:gd name="T8" fmla="*/ 83 w 12"/>
                <a:gd name="T9" fmla="*/ 33 h 11"/>
                <a:gd name="T10" fmla="*/ 92 w 12"/>
                <a:gd name="T11" fmla="*/ 61 h 11"/>
                <a:gd name="T12" fmla="*/ 83 w 12"/>
                <a:gd name="T13" fmla="*/ 81 h 11"/>
                <a:gd name="T14" fmla="*/ 56 w 12"/>
                <a:gd name="T15" fmla="*/ 96 h 11"/>
                <a:gd name="T16" fmla="*/ 27 w 12"/>
                <a:gd name="T17" fmla="*/ 81 h 11"/>
                <a:gd name="T18" fmla="*/ 17 w 12"/>
                <a:gd name="T19" fmla="*/ 61 h 11"/>
                <a:gd name="T20" fmla="*/ 8 w 12"/>
                <a:gd name="T21" fmla="*/ 61 h 11"/>
                <a:gd name="T22" fmla="*/ 0 w 12"/>
                <a:gd name="T23" fmla="*/ 61 h 11"/>
                <a:gd name="T24" fmla="*/ 56 w 12"/>
                <a:gd name="T25" fmla="*/ 113 h 11"/>
                <a:gd name="T26" fmla="*/ 108 w 12"/>
                <a:gd name="T27" fmla="*/ 61 h 11"/>
                <a:gd name="T28" fmla="*/ 56 w 12"/>
                <a:gd name="T29" fmla="*/ 0 h 11"/>
                <a:gd name="T30" fmla="*/ 0 w 12"/>
                <a:gd name="T31" fmla="*/ 61 h 11"/>
                <a:gd name="T32" fmla="*/ 8 w 12"/>
                <a:gd name="T33" fmla="*/ 61 h 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" h="11">
                  <a:moveTo>
                    <a:pt x="1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3" y="4"/>
                    <a:pt x="3" y="3"/>
                  </a:cubicBezTo>
                  <a:cubicBezTo>
                    <a:pt x="4" y="3"/>
                    <a:pt x="5" y="2"/>
                    <a:pt x="6" y="2"/>
                  </a:cubicBezTo>
                  <a:cubicBezTo>
                    <a:pt x="7" y="2"/>
                    <a:pt x="8" y="3"/>
                    <a:pt x="9" y="3"/>
                  </a:cubicBezTo>
                  <a:cubicBezTo>
                    <a:pt x="10" y="4"/>
                    <a:pt x="10" y="5"/>
                    <a:pt x="10" y="6"/>
                  </a:cubicBezTo>
                  <a:cubicBezTo>
                    <a:pt x="10" y="7"/>
                    <a:pt x="10" y="8"/>
                    <a:pt x="9" y="8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5" y="9"/>
                    <a:pt x="4" y="9"/>
                    <a:pt x="3" y="8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9"/>
                    <a:pt x="3" y="11"/>
                    <a:pt x="6" y="11"/>
                  </a:cubicBezTo>
                  <a:cubicBezTo>
                    <a:pt x="9" y="11"/>
                    <a:pt x="12" y="9"/>
                    <a:pt x="12" y="6"/>
                  </a:cubicBezTo>
                  <a:cubicBezTo>
                    <a:pt x="12" y="3"/>
                    <a:pt x="9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1" name="Freeform 1452">
              <a:extLst>
                <a:ext uri="{FF2B5EF4-FFF2-40B4-BE49-F238E27FC236}">
                  <a16:creationId xmlns:a16="http://schemas.microsoft.com/office/drawing/2014/main" id="{CFC90420-1E8C-4B5F-B590-CB0D94FCD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2989"/>
              <a:ext cx="25" cy="24"/>
            </a:xfrm>
            <a:custGeom>
              <a:avLst/>
              <a:gdLst>
                <a:gd name="T0" fmla="*/ 8 w 12"/>
                <a:gd name="T1" fmla="*/ 61 h 11"/>
                <a:gd name="T2" fmla="*/ 17 w 12"/>
                <a:gd name="T3" fmla="*/ 61 h 11"/>
                <a:gd name="T4" fmla="*/ 27 w 12"/>
                <a:gd name="T5" fmla="*/ 33 h 11"/>
                <a:gd name="T6" fmla="*/ 56 w 12"/>
                <a:gd name="T7" fmla="*/ 20 h 11"/>
                <a:gd name="T8" fmla="*/ 83 w 12"/>
                <a:gd name="T9" fmla="*/ 33 h 11"/>
                <a:gd name="T10" fmla="*/ 92 w 12"/>
                <a:gd name="T11" fmla="*/ 61 h 11"/>
                <a:gd name="T12" fmla="*/ 83 w 12"/>
                <a:gd name="T13" fmla="*/ 81 h 11"/>
                <a:gd name="T14" fmla="*/ 56 w 12"/>
                <a:gd name="T15" fmla="*/ 96 h 11"/>
                <a:gd name="T16" fmla="*/ 27 w 12"/>
                <a:gd name="T17" fmla="*/ 81 h 11"/>
                <a:gd name="T18" fmla="*/ 17 w 12"/>
                <a:gd name="T19" fmla="*/ 61 h 11"/>
                <a:gd name="T20" fmla="*/ 8 w 12"/>
                <a:gd name="T21" fmla="*/ 61 h 11"/>
                <a:gd name="T22" fmla="*/ 0 w 12"/>
                <a:gd name="T23" fmla="*/ 61 h 11"/>
                <a:gd name="T24" fmla="*/ 56 w 12"/>
                <a:gd name="T25" fmla="*/ 113 h 11"/>
                <a:gd name="T26" fmla="*/ 108 w 12"/>
                <a:gd name="T27" fmla="*/ 61 h 11"/>
                <a:gd name="T28" fmla="*/ 56 w 12"/>
                <a:gd name="T29" fmla="*/ 0 h 11"/>
                <a:gd name="T30" fmla="*/ 0 w 12"/>
                <a:gd name="T31" fmla="*/ 61 h 11"/>
                <a:gd name="T32" fmla="*/ 8 w 12"/>
                <a:gd name="T33" fmla="*/ 61 h 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" h="11">
                  <a:moveTo>
                    <a:pt x="1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3" y="4"/>
                    <a:pt x="3" y="3"/>
                  </a:cubicBezTo>
                  <a:cubicBezTo>
                    <a:pt x="4" y="3"/>
                    <a:pt x="5" y="2"/>
                    <a:pt x="6" y="2"/>
                  </a:cubicBezTo>
                  <a:cubicBezTo>
                    <a:pt x="8" y="2"/>
                    <a:pt x="9" y="3"/>
                    <a:pt x="9" y="3"/>
                  </a:cubicBezTo>
                  <a:cubicBezTo>
                    <a:pt x="10" y="4"/>
                    <a:pt x="10" y="5"/>
                    <a:pt x="10" y="6"/>
                  </a:cubicBezTo>
                  <a:cubicBezTo>
                    <a:pt x="10" y="7"/>
                    <a:pt x="10" y="8"/>
                    <a:pt x="9" y="8"/>
                  </a:cubicBezTo>
                  <a:cubicBezTo>
                    <a:pt x="9" y="9"/>
                    <a:pt x="8" y="9"/>
                    <a:pt x="6" y="9"/>
                  </a:cubicBezTo>
                  <a:cubicBezTo>
                    <a:pt x="5" y="9"/>
                    <a:pt x="4" y="9"/>
                    <a:pt x="3" y="8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9"/>
                    <a:pt x="3" y="11"/>
                    <a:pt x="6" y="11"/>
                  </a:cubicBezTo>
                  <a:cubicBezTo>
                    <a:pt x="10" y="11"/>
                    <a:pt x="12" y="9"/>
                    <a:pt x="12" y="6"/>
                  </a:cubicBezTo>
                  <a:cubicBezTo>
                    <a:pt x="12" y="3"/>
                    <a:pt x="10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2" name="Freeform 1453">
              <a:extLst>
                <a:ext uri="{FF2B5EF4-FFF2-40B4-BE49-F238E27FC236}">
                  <a16:creationId xmlns:a16="http://schemas.microsoft.com/office/drawing/2014/main" id="{EA144B46-CF20-4356-8FD4-DF4E6D00A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2663"/>
              <a:ext cx="351" cy="1076"/>
            </a:xfrm>
            <a:custGeom>
              <a:avLst/>
              <a:gdLst>
                <a:gd name="T0" fmla="*/ 1461 w 171"/>
                <a:gd name="T1" fmla="*/ 335 h 492"/>
                <a:gd name="T2" fmla="*/ 1429 w 171"/>
                <a:gd name="T3" fmla="*/ 617 h 492"/>
                <a:gd name="T4" fmla="*/ 864 w 171"/>
                <a:gd name="T5" fmla="*/ 962 h 492"/>
                <a:gd name="T6" fmla="*/ 460 w 171"/>
                <a:gd name="T7" fmla="*/ 919 h 492"/>
                <a:gd name="T8" fmla="*/ 433 w 171"/>
                <a:gd name="T9" fmla="*/ 890 h 492"/>
                <a:gd name="T10" fmla="*/ 404 w 171"/>
                <a:gd name="T11" fmla="*/ 943 h 492"/>
                <a:gd name="T12" fmla="*/ 476 w 171"/>
                <a:gd name="T13" fmla="*/ 1024 h 492"/>
                <a:gd name="T14" fmla="*/ 296 w 171"/>
                <a:gd name="T15" fmla="*/ 890 h 492"/>
                <a:gd name="T16" fmla="*/ 252 w 171"/>
                <a:gd name="T17" fmla="*/ 910 h 492"/>
                <a:gd name="T18" fmla="*/ 433 w 171"/>
                <a:gd name="T19" fmla="*/ 1076 h 492"/>
                <a:gd name="T20" fmla="*/ 328 w 171"/>
                <a:gd name="T21" fmla="*/ 1120 h 492"/>
                <a:gd name="T22" fmla="*/ 33 w 171"/>
                <a:gd name="T23" fmla="*/ 1172 h 492"/>
                <a:gd name="T24" fmla="*/ 8 w 171"/>
                <a:gd name="T25" fmla="*/ 1181 h 492"/>
                <a:gd name="T26" fmla="*/ 123 w 171"/>
                <a:gd name="T27" fmla="*/ 1244 h 492"/>
                <a:gd name="T28" fmla="*/ 396 w 171"/>
                <a:gd name="T29" fmla="*/ 1153 h 492"/>
                <a:gd name="T30" fmla="*/ 252 w 171"/>
                <a:gd name="T31" fmla="*/ 1321 h 492"/>
                <a:gd name="T32" fmla="*/ 296 w 171"/>
                <a:gd name="T33" fmla="*/ 1349 h 492"/>
                <a:gd name="T34" fmla="*/ 468 w 171"/>
                <a:gd name="T35" fmla="*/ 1161 h 492"/>
                <a:gd name="T36" fmla="*/ 353 w 171"/>
                <a:gd name="T37" fmla="*/ 1391 h 492"/>
                <a:gd name="T38" fmla="*/ 372 w 171"/>
                <a:gd name="T39" fmla="*/ 1443 h 492"/>
                <a:gd name="T40" fmla="*/ 396 w 171"/>
                <a:gd name="T41" fmla="*/ 1435 h 492"/>
                <a:gd name="T42" fmla="*/ 509 w 171"/>
                <a:gd name="T43" fmla="*/ 1205 h 492"/>
                <a:gd name="T44" fmla="*/ 1117 w 171"/>
                <a:gd name="T45" fmla="*/ 1039 h 492"/>
                <a:gd name="T46" fmla="*/ 1453 w 171"/>
                <a:gd name="T47" fmla="*/ 846 h 492"/>
                <a:gd name="T48" fmla="*/ 1461 w 171"/>
                <a:gd name="T49" fmla="*/ 879 h 492"/>
                <a:gd name="T50" fmla="*/ 1461 w 171"/>
                <a:gd name="T51" fmla="*/ 1640 h 492"/>
                <a:gd name="T52" fmla="*/ 716 w 171"/>
                <a:gd name="T53" fmla="*/ 5137 h 492"/>
                <a:gd name="T54" fmla="*/ 1158 w 171"/>
                <a:gd name="T55" fmla="*/ 3611 h 492"/>
                <a:gd name="T56" fmla="*/ 1478 w 171"/>
                <a:gd name="T57" fmla="*/ 879 h 492"/>
                <a:gd name="T58" fmla="*/ 1478 w 171"/>
                <a:gd name="T59" fmla="*/ 879 h 492"/>
                <a:gd name="T60" fmla="*/ 1453 w 171"/>
                <a:gd name="T61" fmla="*/ 827 h 492"/>
                <a:gd name="T62" fmla="*/ 1429 w 171"/>
                <a:gd name="T63" fmla="*/ 846 h 492"/>
                <a:gd name="T64" fmla="*/ 632 w 171"/>
                <a:gd name="T65" fmla="*/ 1120 h 492"/>
                <a:gd name="T66" fmla="*/ 501 w 171"/>
                <a:gd name="T67" fmla="*/ 1181 h 492"/>
                <a:gd name="T68" fmla="*/ 388 w 171"/>
                <a:gd name="T69" fmla="*/ 1422 h 492"/>
                <a:gd name="T70" fmla="*/ 372 w 171"/>
                <a:gd name="T71" fmla="*/ 1402 h 492"/>
                <a:gd name="T72" fmla="*/ 372 w 171"/>
                <a:gd name="T73" fmla="*/ 1402 h 492"/>
                <a:gd name="T74" fmla="*/ 468 w 171"/>
                <a:gd name="T75" fmla="*/ 1161 h 492"/>
                <a:gd name="T76" fmla="*/ 287 w 171"/>
                <a:gd name="T77" fmla="*/ 1321 h 492"/>
                <a:gd name="T78" fmla="*/ 277 w 171"/>
                <a:gd name="T79" fmla="*/ 1338 h 492"/>
                <a:gd name="T80" fmla="*/ 277 w 171"/>
                <a:gd name="T81" fmla="*/ 1338 h 492"/>
                <a:gd name="T82" fmla="*/ 269 w 171"/>
                <a:gd name="T83" fmla="*/ 1321 h 492"/>
                <a:gd name="T84" fmla="*/ 404 w 171"/>
                <a:gd name="T85" fmla="*/ 1139 h 492"/>
                <a:gd name="T86" fmla="*/ 123 w 171"/>
                <a:gd name="T87" fmla="*/ 1225 h 492"/>
                <a:gd name="T88" fmla="*/ 16 w 171"/>
                <a:gd name="T89" fmla="*/ 1181 h 492"/>
                <a:gd name="T90" fmla="*/ 16 w 171"/>
                <a:gd name="T91" fmla="*/ 1181 h 492"/>
                <a:gd name="T92" fmla="*/ 16 w 171"/>
                <a:gd name="T93" fmla="*/ 1181 h 492"/>
                <a:gd name="T94" fmla="*/ 113 w 171"/>
                <a:gd name="T95" fmla="*/ 1214 h 492"/>
                <a:gd name="T96" fmla="*/ 443 w 171"/>
                <a:gd name="T97" fmla="*/ 1076 h 492"/>
                <a:gd name="T98" fmla="*/ 269 w 171"/>
                <a:gd name="T99" fmla="*/ 919 h 492"/>
                <a:gd name="T100" fmla="*/ 277 w 171"/>
                <a:gd name="T101" fmla="*/ 899 h 492"/>
                <a:gd name="T102" fmla="*/ 363 w 171"/>
                <a:gd name="T103" fmla="*/ 1015 h 492"/>
                <a:gd name="T104" fmla="*/ 484 w 171"/>
                <a:gd name="T105" fmla="*/ 1024 h 492"/>
                <a:gd name="T106" fmla="*/ 433 w 171"/>
                <a:gd name="T107" fmla="*/ 910 h 492"/>
                <a:gd name="T108" fmla="*/ 433 w 171"/>
                <a:gd name="T109" fmla="*/ 910 h 492"/>
                <a:gd name="T110" fmla="*/ 433 w 171"/>
                <a:gd name="T111" fmla="*/ 910 h 492"/>
                <a:gd name="T112" fmla="*/ 501 w 171"/>
                <a:gd name="T113" fmla="*/ 1024 h 492"/>
                <a:gd name="T114" fmla="*/ 1201 w 171"/>
                <a:gd name="T115" fmla="*/ 838 h 492"/>
                <a:gd name="T116" fmla="*/ 1478 w 171"/>
                <a:gd name="T117" fmla="*/ 343 h 492"/>
                <a:gd name="T118" fmla="*/ 1478 w 171"/>
                <a:gd name="T119" fmla="*/ 335 h 492"/>
                <a:gd name="T120" fmla="*/ 1461 w 171"/>
                <a:gd name="T121" fmla="*/ 9 h 49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1" h="492">
                  <a:moveTo>
                    <a:pt x="169" y="1"/>
                  </a:move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3"/>
                  </a:cubicBezTo>
                  <a:cubicBezTo>
                    <a:pt x="169" y="37"/>
                    <a:pt x="169" y="49"/>
                    <a:pt x="164" y="58"/>
                  </a:cubicBezTo>
                  <a:cubicBezTo>
                    <a:pt x="165" y="59"/>
                    <a:pt x="165" y="59"/>
                    <a:pt x="165" y="59"/>
                  </a:cubicBezTo>
                  <a:cubicBezTo>
                    <a:pt x="164" y="58"/>
                    <a:pt x="164" y="58"/>
                    <a:pt x="164" y="58"/>
                  </a:cubicBezTo>
                  <a:cubicBezTo>
                    <a:pt x="160" y="65"/>
                    <a:pt x="150" y="72"/>
                    <a:pt x="138" y="78"/>
                  </a:cubicBezTo>
                  <a:cubicBezTo>
                    <a:pt x="126" y="84"/>
                    <a:pt x="112" y="89"/>
                    <a:pt x="100" y="92"/>
                  </a:cubicBezTo>
                  <a:cubicBezTo>
                    <a:pt x="97" y="93"/>
                    <a:pt x="80" y="98"/>
                    <a:pt x="68" y="98"/>
                  </a:cubicBezTo>
                  <a:cubicBezTo>
                    <a:pt x="64" y="98"/>
                    <a:pt x="61" y="97"/>
                    <a:pt x="59" y="96"/>
                  </a:cubicBezTo>
                  <a:cubicBezTo>
                    <a:pt x="56" y="94"/>
                    <a:pt x="54" y="91"/>
                    <a:pt x="53" y="88"/>
                  </a:cubicBezTo>
                  <a:cubicBezTo>
                    <a:pt x="52" y="88"/>
                    <a:pt x="52" y="87"/>
                    <a:pt x="52" y="86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1" y="85"/>
                    <a:pt x="50" y="85"/>
                    <a:pt x="50" y="85"/>
                  </a:cubicBezTo>
                  <a:cubicBezTo>
                    <a:pt x="49" y="85"/>
                    <a:pt x="49" y="85"/>
                    <a:pt x="49" y="85"/>
                  </a:cubicBezTo>
                  <a:cubicBezTo>
                    <a:pt x="47" y="86"/>
                    <a:pt x="47" y="87"/>
                    <a:pt x="47" y="88"/>
                  </a:cubicBezTo>
                  <a:cubicBezTo>
                    <a:pt x="47" y="89"/>
                    <a:pt x="47" y="89"/>
                    <a:pt x="47" y="90"/>
                  </a:cubicBezTo>
                  <a:cubicBezTo>
                    <a:pt x="48" y="93"/>
                    <a:pt x="51" y="97"/>
                    <a:pt x="54" y="100"/>
                  </a:cubicBezTo>
                  <a:cubicBezTo>
                    <a:pt x="55" y="99"/>
                    <a:pt x="55" y="99"/>
                    <a:pt x="55" y="99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1" y="97"/>
                    <a:pt x="47" y="97"/>
                    <a:pt x="43" y="95"/>
                  </a:cubicBezTo>
                  <a:cubicBezTo>
                    <a:pt x="40" y="93"/>
                    <a:pt x="37" y="90"/>
                    <a:pt x="35" y="87"/>
                  </a:cubicBezTo>
                  <a:cubicBezTo>
                    <a:pt x="35" y="86"/>
                    <a:pt x="35" y="86"/>
                    <a:pt x="34" y="85"/>
                  </a:cubicBezTo>
                  <a:cubicBezTo>
                    <a:pt x="34" y="84"/>
                    <a:pt x="33" y="84"/>
                    <a:pt x="32" y="84"/>
                  </a:cubicBezTo>
                  <a:cubicBezTo>
                    <a:pt x="32" y="84"/>
                    <a:pt x="31" y="84"/>
                    <a:pt x="31" y="84"/>
                  </a:cubicBezTo>
                  <a:cubicBezTo>
                    <a:pt x="30" y="85"/>
                    <a:pt x="29" y="86"/>
                    <a:pt x="29" y="87"/>
                  </a:cubicBezTo>
                  <a:cubicBezTo>
                    <a:pt x="29" y="88"/>
                    <a:pt x="29" y="88"/>
                    <a:pt x="29" y="89"/>
                  </a:cubicBezTo>
                  <a:cubicBezTo>
                    <a:pt x="34" y="98"/>
                    <a:pt x="42" y="102"/>
                    <a:pt x="50" y="103"/>
                  </a:cubicBezTo>
                  <a:cubicBezTo>
                    <a:pt x="50" y="103"/>
                    <a:pt x="50" y="103"/>
                    <a:pt x="50" y="103"/>
                  </a:cubicBezTo>
                  <a:cubicBezTo>
                    <a:pt x="49" y="102"/>
                    <a:pt x="49" y="102"/>
                    <a:pt x="49" y="102"/>
                  </a:cubicBezTo>
                  <a:cubicBezTo>
                    <a:pt x="48" y="103"/>
                    <a:pt x="46" y="104"/>
                    <a:pt x="44" y="105"/>
                  </a:cubicBezTo>
                  <a:cubicBezTo>
                    <a:pt x="42" y="106"/>
                    <a:pt x="39" y="107"/>
                    <a:pt x="38" y="107"/>
                  </a:cubicBezTo>
                  <a:cubicBezTo>
                    <a:pt x="29" y="110"/>
                    <a:pt x="21" y="114"/>
                    <a:pt x="13" y="114"/>
                  </a:cubicBezTo>
                  <a:cubicBezTo>
                    <a:pt x="10" y="114"/>
                    <a:pt x="8" y="113"/>
                    <a:pt x="5" y="112"/>
                  </a:cubicBezTo>
                  <a:cubicBezTo>
                    <a:pt x="5" y="112"/>
                    <a:pt x="4" y="112"/>
                    <a:pt x="4" y="112"/>
                  </a:cubicBezTo>
                  <a:cubicBezTo>
                    <a:pt x="3" y="112"/>
                    <a:pt x="3" y="111"/>
                    <a:pt x="2" y="111"/>
                  </a:cubicBezTo>
                  <a:cubicBezTo>
                    <a:pt x="1" y="112"/>
                    <a:pt x="1" y="112"/>
                    <a:pt x="1" y="112"/>
                  </a:cubicBezTo>
                  <a:cubicBezTo>
                    <a:pt x="1" y="112"/>
                    <a:pt x="1" y="112"/>
                    <a:pt x="1" y="113"/>
                  </a:cubicBezTo>
                  <a:cubicBezTo>
                    <a:pt x="0" y="113"/>
                    <a:pt x="0" y="114"/>
                    <a:pt x="0" y="114"/>
                  </a:cubicBezTo>
                  <a:cubicBezTo>
                    <a:pt x="0" y="116"/>
                    <a:pt x="1" y="117"/>
                    <a:pt x="3" y="118"/>
                  </a:cubicBezTo>
                  <a:cubicBezTo>
                    <a:pt x="7" y="119"/>
                    <a:pt x="10" y="119"/>
                    <a:pt x="14" y="119"/>
                  </a:cubicBezTo>
                  <a:cubicBezTo>
                    <a:pt x="24" y="119"/>
                    <a:pt x="33" y="116"/>
                    <a:pt x="42" y="113"/>
                  </a:cubicBezTo>
                  <a:cubicBezTo>
                    <a:pt x="43" y="112"/>
                    <a:pt x="45" y="111"/>
                    <a:pt x="47" y="111"/>
                  </a:cubicBezTo>
                  <a:cubicBezTo>
                    <a:pt x="46" y="110"/>
                    <a:pt x="46" y="110"/>
                    <a:pt x="46" y="110"/>
                  </a:cubicBezTo>
                  <a:cubicBezTo>
                    <a:pt x="46" y="109"/>
                    <a:pt x="46" y="109"/>
                    <a:pt x="46" y="109"/>
                  </a:cubicBezTo>
                  <a:cubicBezTo>
                    <a:pt x="39" y="113"/>
                    <a:pt x="33" y="118"/>
                    <a:pt x="30" y="124"/>
                  </a:cubicBezTo>
                  <a:cubicBezTo>
                    <a:pt x="29" y="125"/>
                    <a:pt x="29" y="125"/>
                    <a:pt x="29" y="126"/>
                  </a:cubicBezTo>
                  <a:cubicBezTo>
                    <a:pt x="29" y="127"/>
                    <a:pt x="30" y="129"/>
                    <a:pt x="31" y="129"/>
                  </a:cubicBezTo>
                  <a:cubicBezTo>
                    <a:pt x="31" y="130"/>
                    <a:pt x="32" y="130"/>
                    <a:pt x="32" y="130"/>
                  </a:cubicBezTo>
                  <a:cubicBezTo>
                    <a:pt x="33" y="130"/>
                    <a:pt x="34" y="129"/>
                    <a:pt x="34" y="129"/>
                  </a:cubicBezTo>
                  <a:cubicBezTo>
                    <a:pt x="34" y="128"/>
                    <a:pt x="35" y="128"/>
                    <a:pt x="35" y="128"/>
                  </a:cubicBezTo>
                  <a:cubicBezTo>
                    <a:pt x="38" y="122"/>
                    <a:pt x="46" y="116"/>
                    <a:pt x="54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48" y="116"/>
                    <a:pt x="44" y="125"/>
                    <a:pt x="41" y="133"/>
                  </a:cubicBezTo>
                  <a:cubicBezTo>
                    <a:pt x="41" y="133"/>
                    <a:pt x="41" y="133"/>
                    <a:pt x="41" y="133"/>
                  </a:cubicBezTo>
                  <a:cubicBezTo>
                    <a:pt x="41" y="134"/>
                    <a:pt x="41" y="134"/>
                    <a:pt x="41" y="134"/>
                  </a:cubicBezTo>
                  <a:cubicBezTo>
                    <a:pt x="41" y="134"/>
                    <a:pt x="41" y="134"/>
                    <a:pt x="41" y="134"/>
                  </a:cubicBezTo>
                  <a:cubicBezTo>
                    <a:pt x="41" y="136"/>
                    <a:pt x="42" y="137"/>
                    <a:pt x="43" y="138"/>
                  </a:cubicBezTo>
                  <a:cubicBezTo>
                    <a:pt x="43" y="138"/>
                    <a:pt x="43" y="138"/>
                    <a:pt x="43" y="138"/>
                  </a:cubicBezTo>
                  <a:cubicBezTo>
                    <a:pt x="44" y="138"/>
                    <a:pt x="44" y="138"/>
                    <a:pt x="45" y="138"/>
                  </a:cubicBezTo>
                  <a:cubicBezTo>
                    <a:pt x="45" y="138"/>
                    <a:pt x="46" y="138"/>
                    <a:pt x="46" y="137"/>
                  </a:cubicBezTo>
                  <a:cubicBezTo>
                    <a:pt x="47" y="137"/>
                    <a:pt x="47" y="136"/>
                    <a:pt x="47" y="135"/>
                  </a:cubicBezTo>
                  <a:cubicBezTo>
                    <a:pt x="51" y="126"/>
                    <a:pt x="53" y="120"/>
                    <a:pt x="59" y="115"/>
                  </a:cubicBezTo>
                  <a:cubicBezTo>
                    <a:pt x="59" y="115"/>
                    <a:pt x="59" y="115"/>
                    <a:pt x="59" y="115"/>
                  </a:cubicBezTo>
                  <a:cubicBezTo>
                    <a:pt x="62" y="112"/>
                    <a:pt x="68" y="110"/>
                    <a:pt x="74" y="109"/>
                  </a:cubicBezTo>
                  <a:cubicBezTo>
                    <a:pt x="80" y="107"/>
                    <a:pt x="86" y="107"/>
                    <a:pt x="89" y="106"/>
                  </a:cubicBezTo>
                  <a:cubicBezTo>
                    <a:pt x="99" y="105"/>
                    <a:pt x="114" y="102"/>
                    <a:pt x="129" y="99"/>
                  </a:cubicBezTo>
                  <a:cubicBezTo>
                    <a:pt x="143" y="95"/>
                    <a:pt x="157" y="90"/>
                    <a:pt x="166" y="82"/>
                  </a:cubicBezTo>
                  <a:cubicBezTo>
                    <a:pt x="166" y="82"/>
                    <a:pt x="166" y="82"/>
                    <a:pt x="166" y="82"/>
                  </a:cubicBezTo>
                  <a:cubicBezTo>
                    <a:pt x="167" y="81"/>
                    <a:pt x="168" y="81"/>
                    <a:pt x="168" y="81"/>
                  </a:cubicBezTo>
                  <a:cubicBezTo>
                    <a:pt x="169" y="81"/>
                    <a:pt x="169" y="81"/>
                    <a:pt x="169" y="81"/>
                  </a:cubicBezTo>
                  <a:cubicBezTo>
                    <a:pt x="169" y="81"/>
                    <a:pt x="169" y="82"/>
                    <a:pt x="169" y="82"/>
                  </a:cubicBezTo>
                  <a:cubicBezTo>
                    <a:pt x="169" y="83"/>
                    <a:pt x="169" y="83"/>
                    <a:pt x="169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69" y="84"/>
                    <a:pt x="169" y="84"/>
                    <a:pt x="169" y="84"/>
                  </a:cubicBezTo>
                  <a:cubicBezTo>
                    <a:pt x="169" y="157"/>
                    <a:pt x="169" y="157"/>
                    <a:pt x="169" y="157"/>
                  </a:cubicBezTo>
                  <a:cubicBezTo>
                    <a:pt x="169" y="177"/>
                    <a:pt x="169" y="193"/>
                    <a:pt x="169" y="208"/>
                  </a:cubicBezTo>
                  <a:cubicBezTo>
                    <a:pt x="169" y="266"/>
                    <a:pt x="166" y="285"/>
                    <a:pt x="132" y="344"/>
                  </a:cubicBezTo>
                  <a:cubicBezTo>
                    <a:pt x="106" y="390"/>
                    <a:pt x="93" y="432"/>
                    <a:pt x="83" y="491"/>
                  </a:cubicBezTo>
                  <a:cubicBezTo>
                    <a:pt x="83" y="492"/>
                    <a:pt x="84" y="492"/>
                    <a:pt x="84" y="492"/>
                  </a:cubicBezTo>
                  <a:cubicBezTo>
                    <a:pt x="85" y="492"/>
                    <a:pt x="85" y="492"/>
                    <a:pt x="85" y="492"/>
                  </a:cubicBezTo>
                  <a:cubicBezTo>
                    <a:pt x="94" y="433"/>
                    <a:pt x="108" y="391"/>
                    <a:pt x="134" y="345"/>
                  </a:cubicBezTo>
                  <a:cubicBezTo>
                    <a:pt x="168" y="286"/>
                    <a:pt x="171" y="266"/>
                    <a:pt x="171" y="208"/>
                  </a:cubicBezTo>
                  <a:cubicBezTo>
                    <a:pt x="171" y="193"/>
                    <a:pt x="171" y="177"/>
                    <a:pt x="171" y="157"/>
                  </a:cubicBezTo>
                  <a:cubicBezTo>
                    <a:pt x="171" y="84"/>
                    <a:pt x="171" y="84"/>
                    <a:pt x="171" y="84"/>
                  </a:cubicBezTo>
                  <a:cubicBezTo>
                    <a:pt x="170" y="84"/>
                    <a:pt x="170" y="84"/>
                    <a:pt x="170" y="84"/>
                  </a:cubicBezTo>
                  <a:cubicBezTo>
                    <a:pt x="171" y="84"/>
                    <a:pt x="171" y="84"/>
                    <a:pt x="171" y="84"/>
                  </a:cubicBezTo>
                  <a:cubicBezTo>
                    <a:pt x="171" y="84"/>
                    <a:pt x="171" y="84"/>
                    <a:pt x="171" y="84"/>
                  </a:cubicBezTo>
                  <a:cubicBezTo>
                    <a:pt x="171" y="83"/>
                    <a:pt x="171" y="82"/>
                    <a:pt x="171" y="81"/>
                  </a:cubicBezTo>
                  <a:cubicBezTo>
                    <a:pt x="171" y="81"/>
                    <a:pt x="170" y="80"/>
                    <a:pt x="170" y="80"/>
                  </a:cubicBezTo>
                  <a:cubicBezTo>
                    <a:pt x="170" y="79"/>
                    <a:pt x="169" y="79"/>
                    <a:pt x="168" y="79"/>
                  </a:cubicBezTo>
                  <a:cubicBezTo>
                    <a:pt x="167" y="79"/>
                    <a:pt x="166" y="79"/>
                    <a:pt x="165" y="81"/>
                  </a:cubicBezTo>
                  <a:cubicBezTo>
                    <a:pt x="165" y="82"/>
                    <a:pt x="165" y="82"/>
                    <a:pt x="165" y="82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56" y="88"/>
                    <a:pt x="142" y="93"/>
                    <a:pt x="128" y="97"/>
                  </a:cubicBezTo>
                  <a:cubicBezTo>
                    <a:pt x="114" y="100"/>
                    <a:pt x="99" y="103"/>
                    <a:pt x="89" y="104"/>
                  </a:cubicBezTo>
                  <a:cubicBezTo>
                    <a:pt x="86" y="105"/>
                    <a:pt x="80" y="105"/>
                    <a:pt x="73" y="107"/>
                  </a:cubicBezTo>
                  <a:cubicBezTo>
                    <a:pt x="67" y="108"/>
                    <a:pt x="61" y="110"/>
                    <a:pt x="58" y="113"/>
                  </a:cubicBezTo>
                  <a:cubicBezTo>
                    <a:pt x="58" y="114"/>
                    <a:pt x="58" y="114"/>
                    <a:pt x="58" y="114"/>
                  </a:cubicBezTo>
                  <a:cubicBezTo>
                    <a:pt x="58" y="113"/>
                    <a:pt x="58" y="113"/>
                    <a:pt x="58" y="113"/>
                  </a:cubicBezTo>
                  <a:cubicBezTo>
                    <a:pt x="51" y="119"/>
                    <a:pt x="49" y="125"/>
                    <a:pt x="45" y="135"/>
                  </a:cubicBezTo>
                  <a:cubicBezTo>
                    <a:pt x="45" y="135"/>
                    <a:pt x="45" y="136"/>
                    <a:pt x="45" y="136"/>
                  </a:cubicBezTo>
                  <a:cubicBezTo>
                    <a:pt x="45" y="136"/>
                    <a:pt x="45" y="136"/>
                    <a:pt x="45" y="136"/>
                  </a:cubicBezTo>
                  <a:cubicBezTo>
                    <a:pt x="44" y="136"/>
                    <a:pt x="44" y="136"/>
                    <a:pt x="44" y="136"/>
                  </a:cubicBezTo>
                  <a:cubicBezTo>
                    <a:pt x="44" y="136"/>
                    <a:pt x="44" y="136"/>
                    <a:pt x="44" y="136"/>
                  </a:cubicBezTo>
                  <a:cubicBezTo>
                    <a:pt x="43" y="136"/>
                    <a:pt x="43" y="135"/>
                    <a:pt x="43" y="134"/>
                  </a:cubicBezTo>
                  <a:cubicBezTo>
                    <a:pt x="42" y="134"/>
                    <a:pt x="42" y="134"/>
                    <a:pt x="42" y="134"/>
                  </a:cubicBezTo>
                  <a:cubicBezTo>
                    <a:pt x="43" y="135"/>
                    <a:pt x="43" y="135"/>
                    <a:pt x="43" y="135"/>
                  </a:cubicBezTo>
                  <a:cubicBezTo>
                    <a:pt x="43" y="134"/>
                    <a:pt x="43" y="134"/>
                    <a:pt x="43" y="134"/>
                  </a:cubicBezTo>
                  <a:cubicBezTo>
                    <a:pt x="42" y="133"/>
                    <a:pt x="42" y="133"/>
                    <a:pt x="42" y="133"/>
                  </a:cubicBezTo>
                  <a:cubicBezTo>
                    <a:pt x="43" y="134"/>
                    <a:pt x="43" y="134"/>
                    <a:pt x="43" y="134"/>
                  </a:cubicBezTo>
                  <a:cubicBezTo>
                    <a:pt x="46" y="126"/>
                    <a:pt x="50" y="117"/>
                    <a:pt x="54" y="111"/>
                  </a:cubicBezTo>
                  <a:cubicBezTo>
                    <a:pt x="55" y="111"/>
                    <a:pt x="55" y="111"/>
                    <a:pt x="54" y="110"/>
                  </a:cubicBezTo>
                  <a:cubicBezTo>
                    <a:pt x="54" y="110"/>
                    <a:pt x="53" y="110"/>
                    <a:pt x="53" y="110"/>
                  </a:cubicBezTo>
                  <a:cubicBezTo>
                    <a:pt x="45" y="114"/>
                    <a:pt x="37" y="120"/>
                    <a:pt x="33" y="126"/>
                  </a:cubicBezTo>
                  <a:cubicBezTo>
                    <a:pt x="33" y="127"/>
                    <a:pt x="33" y="127"/>
                    <a:pt x="32" y="12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31" y="127"/>
                    <a:pt x="31" y="127"/>
                    <a:pt x="31" y="126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35" y="120"/>
                    <a:pt x="40" y="115"/>
                    <a:pt x="47" y="111"/>
                  </a:cubicBezTo>
                  <a:cubicBezTo>
                    <a:pt x="47" y="110"/>
                    <a:pt x="47" y="110"/>
                    <a:pt x="47" y="109"/>
                  </a:cubicBezTo>
                  <a:cubicBezTo>
                    <a:pt x="47" y="109"/>
                    <a:pt x="46" y="109"/>
                    <a:pt x="46" y="109"/>
                  </a:cubicBezTo>
                  <a:cubicBezTo>
                    <a:pt x="44" y="109"/>
                    <a:pt x="43" y="110"/>
                    <a:pt x="41" y="111"/>
                  </a:cubicBezTo>
                  <a:cubicBezTo>
                    <a:pt x="32" y="114"/>
                    <a:pt x="23" y="117"/>
                    <a:pt x="14" y="117"/>
                  </a:cubicBezTo>
                  <a:cubicBezTo>
                    <a:pt x="11" y="117"/>
                    <a:pt x="7" y="117"/>
                    <a:pt x="4" y="116"/>
                  </a:cubicBezTo>
                  <a:cubicBezTo>
                    <a:pt x="3" y="115"/>
                    <a:pt x="2" y="115"/>
                    <a:pt x="2" y="114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4"/>
                    <a:pt x="4" y="114"/>
                    <a:pt x="4" y="114"/>
                  </a:cubicBezTo>
                  <a:cubicBezTo>
                    <a:pt x="7" y="115"/>
                    <a:pt x="10" y="116"/>
                    <a:pt x="13" y="116"/>
                  </a:cubicBezTo>
                  <a:cubicBezTo>
                    <a:pt x="22" y="116"/>
                    <a:pt x="30" y="112"/>
                    <a:pt x="38" y="109"/>
                  </a:cubicBezTo>
                  <a:cubicBezTo>
                    <a:pt x="40" y="109"/>
                    <a:pt x="43" y="108"/>
                    <a:pt x="45" y="107"/>
                  </a:cubicBezTo>
                  <a:cubicBezTo>
                    <a:pt x="47" y="106"/>
                    <a:pt x="49" y="105"/>
                    <a:pt x="51" y="103"/>
                  </a:cubicBezTo>
                  <a:cubicBezTo>
                    <a:pt x="51" y="102"/>
                    <a:pt x="51" y="102"/>
                    <a:pt x="51" y="102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42" y="100"/>
                    <a:pt x="35" y="96"/>
                    <a:pt x="31" y="88"/>
                  </a:cubicBezTo>
                  <a:cubicBezTo>
                    <a:pt x="31" y="87"/>
                    <a:pt x="31" y="87"/>
                    <a:pt x="31" y="87"/>
                  </a:cubicBezTo>
                  <a:cubicBezTo>
                    <a:pt x="31" y="87"/>
                    <a:pt x="31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8"/>
                  </a:cubicBezTo>
                  <a:cubicBezTo>
                    <a:pt x="36" y="92"/>
                    <a:pt x="39" y="95"/>
                    <a:pt x="42" y="97"/>
                  </a:cubicBezTo>
                  <a:cubicBezTo>
                    <a:pt x="46" y="98"/>
                    <a:pt x="50" y="99"/>
                    <a:pt x="55" y="100"/>
                  </a:cubicBezTo>
                  <a:cubicBezTo>
                    <a:pt x="55" y="100"/>
                    <a:pt x="56" y="100"/>
                    <a:pt x="56" y="99"/>
                  </a:cubicBezTo>
                  <a:cubicBezTo>
                    <a:pt x="56" y="99"/>
                    <a:pt x="56" y="99"/>
                    <a:pt x="56" y="98"/>
                  </a:cubicBezTo>
                  <a:cubicBezTo>
                    <a:pt x="52" y="96"/>
                    <a:pt x="50" y="92"/>
                    <a:pt x="49" y="89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9" y="88"/>
                    <a:pt x="49" y="87"/>
                    <a:pt x="50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0" y="87"/>
                    <a:pt x="50" y="88"/>
                    <a:pt x="51" y="89"/>
                  </a:cubicBezTo>
                  <a:cubicBezTo>
                    <a:pt x="52" y="92"/>
                    <a:pt x="55" y="95"/>
                    <a:pt x="58" y="98"/>
                  </a:cubicBezTo>
                  <a:cubicBezTo>
                    <a:pt x="60" y="99"/>
                    <a:pt x="64" y="100"/>
                    <a:pt x="68" y="100"/>
                  </a:cubicBezTo>
                  <a:cubicBezTo>
                    <a:pt x="80" y="100"/>
                    <a:pt x="97" y="95"/>
                    <a:pt x="100" y="94"/>
                  </a:cubicBezTo>
                  <a:cubicBezTo>
                    <a:pt x="113" y="91"/>
                    <a:pt x="127" y="86"/>
                    <a:pt x="139" y="80"/>
                  </a:cubicBezTo>
                  <a:cubicBezTo>
                    <a:pt x="151" y="74"/>
                    <a:pt x="162" y="67"/>
                    <a:pt x="166" y="59"/>
                  </a:cubicBezTo>
                  <a:cubicBezTo>
                    <a:pt x="166" y="59"/>
                    <a:pt x="166" y="59"/>
                    <a:pt x="166" y="59"/>
                  </a:cubicBezTo>
                  <a:cubicBezTo>
                    <a:pt x="171" y="50"/>
                    <a:pt x="171" y="38"/>
                    <a:pt x="171" y="33"/>
                  </a:cubicBezTo>
                  <a:cubicBezTo>
                    <a:pt x="171" y="32"/>
                    <a:pt x="171" y="32"/>
                    <a:pt x="171" y="32"/>
                  </a:cubicBezTo>
                  <a:cubicBezTo>
                    <a:pt x="170" y="32"/>
                    <a:pt x="170" y="32"/>
                    <a:pt x="170" y="32"/>
                  </a:cubicBezTo>
                  <a:cubicBezTo>
                    <a:pt x="171" y="32"/>
                    <a:pt x="171" y="32"/>
                    <a:pt x="171" y="32"/>
                  </a:cubicBezTo>
                  <a:cubicBezTo>
                    <a:pt x="171" y="1"/>
                    <a:pt x="171" y="1"/>
                    <a:pt x="171" y="1"/>
                  </a:cubicBezTo>
                  <a:cubicBezTo>
                    <a:pt x="171" y="0"/>
                    <a:pt x="171" y="0"/>
                    <a:pt x="170" y="0"/>
                  </a:cubicBezTo>
                  <a:cubicBezTo>
                    <a:pt x="170" y="0"/>
                    <a:pt x="169" y="0"/>
                    <a:pt x="169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3" name="Freeform 1454">
              <a:extLst>
                <a:ext uri="{FF2B5EF4-FFF2-40B4-BE49-F238E27FC236}">
                  <a16:creationId xmlns:a16="http://schemas.microsoft.com/office/drawing/2014/main" id="{37F9F158-1427-498A-A96A-CF9D73972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228"/>
              <a:ext cx="113" cy="418"/>
            </a:xfrm>
            <a:custGeom>
              <a:avLst/>
              <a:gdLst>
                <a:gd name="T0" fmla="*/ 477 w 55"/>
                <a:gd name="T1" fmla="*/ 1959 h 191"/>
                <a:gd name="T2" fmla="*/ 477 w 55"/>
                <a:gd name="T3" fmla="*/ 1394 h 191"/>
                <a:gd name="T4" fmla="*/ 477 w 55"/>
                <a:gd name="T5" fmla="*/ 186 h 191"/>
                <a:gd name="T6" fmla="*/ 477 w 55"/>
                <a:gd name="T7" fmla="*/ 177 h 191"/>
                <a:gd name="T8" fmla="*/ 8 w 55"/>
                <a:gd name="T9" fmla="*/ 0 h 191"/>
                <a:gd name="T10" fmla="*/ 8 w 55"/>
                <a:gd name="T11" fmla="*/ 0 h 191"/>
                <a:gd name="T12" fmla="*/ 0 w 55"/>
                <a:gd name="T13" fmla="*/ 9 h 191"/>
                <a:gd name="T14" fmla="*/ 0 w 55"/>
                <a:gd name="T15" fmla="*/ 1394 h 191"/>
                <a:gd name="T16" fmla="*/ 0 w 55"/>
                <a:gd name="T17" fmla="*/ 1992 h 191"/>
                <a:gd name="T18" fmla="*/ 8 w 55"/>
                <a:gd name="T19" fmla="*/ 2002 h 191"/>
                <a:gd name="T20" fmla="*/ 16 w 55"/>
                <a:gd name="T21" fmla="*/ 1992 h 191"/>
                <a:gd name="T22" fmla="*/ 16 w 55"/>
                <a:gd name="T23" fmla="*/ 1394 h 191"/>
                <a:gd name="T24" fmla="*/ 16 w 55"/>
                <a:gd name="T25" fmla="*/ 9 h 191"/>
                <a:gd name="T26" fmla="*/ 8 w 55"/>
                <a:gd name="T27" fmla="*/ 9 h 191"/>
                <a:gd name="T28" fmla="*/ 8 w 55"/>
                <a:gd name="T29" fmla="*/ 9 h 191"/>
                <a:gd name="T30" fmla="*/ 468 w 55"/>
                <a:gd name="T31" fmla="*/ 201 h 191"/>
                <a:gd name="T32" fmla="*/ 468 w 55"/>
                <a:gd name="T33" fmla="*/ 186 h 191"/>
                <a:gd name="T34" fmla="*/ 460 w 55"/>
                <a:gd name="T35" fmla="*/ 186 h 191"/>
                <a:gd name="T36" fmla="*/ 460 w 55"/>
                <a:gd name="T37" fmla="*/ 1394 h 191"/>
                <a:gd name="T38" fmla="*/ 460 w 55"/>
                <a:gd name="T39" fmla="*/ 1959 h 191"/>
                <a:gd name="T40" fmla="*/ 468 w 55"/>
                <a:gd name="T41" fmla="*/ 1967 h 191"/>
                <a:gd name="T42" fmla="*/ 477 w 55"/>
                <a:gd name="T43" fmla="*/ 1959 h 19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5" h="191">
                  <a:moveTo>
                    <a:pt x="55" y="187"/>
                  </a:moveTo>
                  <a:cubicBezTo>
                    <a:pt x="55" y="133"/>
                    <a:pt x="55" y="133"/>
                    <a:pt x="55" y="133"/>
                  </a:cubicBezTo>
                  <a:cubicBezTo>
                    <a:pt x="55" y="93"/>
                    <a:pt x="55" y="50"/>
                    <a:pt x="55" y="18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34" y="11"/>
                    <a:pt x="16" y="6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9"/>
                    <a:pt x="0" y="75"/>
                    <a:pt x="0" y="133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190"/>
                    <a:pt x="1" y="191"/>
                    <a:pt x="1" y="191"/>
                  </a:cubicBezTo>
                  <a:cubicBezTo>
                    <a:pt x="2" y="191"/>
                    <a:pt x="2" y="190"/>
                    <a:pt x="2" y="190"/>
                  </a:cubicBezTo>
                  <a:cubicBezTo>
                    <a:pt x="2" y="133"/>
                    <a:pt x="2" y="133"/>
                    <a:pt x="2" y="133"/>
                  </a:cubicBezTo>
                  <a:cubicBezTo>
                    <a:pt x="2" y="75"/>
                    <a:pt x="2" y="29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6" y="8"/>
                    <a:pt x="34" y="13"/>
                    <a:pt x="54" y="19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50"/>
                    <a:pt x="53" y="93"/>
                    <a:pt x="53" y="133"/>
                  </a:cubicBezTo>
                  <a:cubicBezTo>
                    <a:pt x="53" y="187"/>
                    <a:pt x="53" y="187"/>
                    <a:pt x="53" y="187"/>
                  </a:cubicBezTo>
                  <a:cubicBezTo>
                    <a:pt x="53" y="188"/>
                    <a:pt x="54" y="188"/>
                    <a:pt x="54" y="188"/>
                  </a:cubicBezTo>
                  <a:cubicBezTo>
                    <a:pt x="55" y="188"/>
                    <a:pt x="55" y="188"/>
                    <a:pt x="55" y="18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4" name="Freeform 1455">
              <a:extLst>
                <a:ext uri="{FF2B5EF4-FFF2-40B4-BE49-F238E27FC236}">
                  <a16:creationId xmlns:a16="http://schemas.microsoft.com/office/drawing/2014/main" id="{6FEA0617-1813-402B-89D5-5CD8007C4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657"/>
              <a:ext cx="289" cy="1082"/>
            </a:xfrm>
            <a:custGeom>
              <a:avLst/>
              <a:gdLst>
                <a:gd name="T0" fmla="*/ 16 w 141"/>
                <a:gd name="T1" fmla="*/ 1672 h 495"/>
                <a:gd name="T2" fmla="*/ 16 w 141"/>
                <a:gd name="T3" fmla="*/ 793 h 495"/>
                <a:gd name="T4" fmla="*/ 25 w 141"/>
                <a:gd name="T5" fmla="*/ 774 h 495"/>
                <a:gd name="T6" fmla="*/ 25 w 141"/>
                <a:gd name="T7" fmla="*/ 774 h 495"/>
                <a:gd name="T8" fmla="*/ 812 w 141"/>
                <a:gd name="T9" fmla="*/ 1108 h 495"/>
                <a:gd name="T10" fmla="*/ 885 w 141"/>
                <a:gd name="T11" fmla="*/ 1108 h 495"/>
                <a:gd name="T12" fmla="*/ 1017 w 141"/>
                <a:gd name="T13" fmla="*/ 1172 h 495"/>
                <a:gd name="T14" fmla="*/ 1068 w 141"/>
                <a:gd name="T15" fmla="*/ 1242 h 495"/>
                <a:gd name="T16" fmla="*/ 1068 w 141"/>
                <a:gd name="T17" fmla="*/ 1242 h 495"/>
                <a:gd name="T18" fmla="*/ 1068 w 141"/>
                <a:gd name="T19" fmla="*/ 1242 h 495"/>
                <a:gd name="T20" fmla="*/ 1076 w 141"/>
                <a:gd name="T21" fmla="*/ 1329 h 495"/>
                <a:gd name="T22" fmla="*/ 1049 w 141"/>
                <a:gd name="T23" fmla="*/ 1495 h 495"/>
                <a:gd name="T24" fmla="*/ 1129 w 141"/>
                <a:gd name="T25" fmla="*/ 1277 h 495"/>
                <a:gd name="T26" fmla="*/ 1189 w 141"/>
                <a:gd name="T27" fmla="*/ 1410 h 495"/>
                <a:gd name="T28" fmla="*/ 1213 w 141"/>
                <a:gd name="T29" fmla="*/ 1366 h 495"/>
                <a:gd name="T30" fmla="*/ 1068 w 141"/>
                <a:gd name="T31" fmla="*/ 1137 h 495"/>
                <a:gd name="T32" fmla="*/ 1017 w 141"/>
                <a:gd name="T33" fmla="*/ 1108 h 495"/>
                <a:gd name="T34" fmla="*/ 1138 w 141"/>
                <a:gd name="T35" fmla="*/ 1189 h 495"/>
                <a:gd name="T36" fmla="*/ 1008 w 141"/>
                <a:gd name="T37" fmla="*/ 1047 h 495"/>
                <a:gd name="T38" fmla="*/ 1189 w 141"/>
                <a:gd name="T39" fmla="*/ 960 h 495"/>
                <a:gd name="T40" fmla="*/ 1138 w 141"/>
                <a:gd name="T41" fmla="*/ 918 h 495"/>
                <a:gd name="T42" fmla="*/ 1129 w 141"/>
                <a:gd name="T43" fmla="*/ 855 h 495"/>
                <a:gd name="T44" fmla="*/ 1092 w 141"/>
                <a:gd name="T45" fmla="*/ 802 h 495"/>
                <a:gd name="T46" fmla="*/ 945 w 141"/>
                <a:gd name="T47" fmla="*/ 979 h 495"/>
                <a:gd name="T48" fmla="*/ 293 w 141"/>
                <a:gd name="T49" fmla="*/ 813 h 495"/>
                <a:gd name="T50" fmla="*/ 16 w 141"/>
                <a:gd name="T51" fmla="*/ 273 h 495"/>
                <a:gd name="T52" fmla="*/ 8 w 141"/>
                <a:gd name="T53" fmla="*/ 0 h 495"/>
                <a:gd name="T54" fmla="*/ 0 w 141"/>
                <a:gd name="T55" fmla="*/ 249 h 495"/>
                <a:gd name="T56" fmla="*/ 285 w 141"/>
                <a:gd name="T57" fmla="*/ 837 h 495"/>
                <a:gd name="T58" fmla="*/ 945 w 141"/>
                <a:gd name="T59" fmla="*/ 995 h 495"/>
                <a:gd name="T60" fmla="*/ 1101 w 141"/>
                <a:gd name="T61" fmla="*/ 813 h 495"/>
                <a:gd name="T62" fmla="*/ 1101 w 141"/>
                <a:gd name="T63" fmla="*/ 813 h 495"/>
                <a:gd name="T64" fmla="*/ 1109 w 141"/>
                <a:gd name="T65" fmla="*/ 837 h 495"/>
                <a:gd name="T66" fmla="*/ 1008 w 141"/>
                <a:gd name="T67" fmla="*/ 1003 h 495"/>
                <a:gd name="T68" fmla="*/ 1172 w 141"/>
                <a:gd name="T69" fmla="*/ 951 h 495"/>
                <a:gd name="T70" fmla="*/ 1172 w 141"/>
                <a:gd name="T71" fmla="*/ 951 h 495"/>
                <a:gd name="T72" fmla="*/ 1172 w 141"/>
                <a:gd name="T73" fmla="*/ 951 h 495"/>
                <a:gd name="T74" fmla="*/ 1172 w 141"/>
                <a:gd name="T75" fmla="*/ 951 h 495"/>
                <a:gd name="T76" fmla="*/ 1172 w 141"/>
                <a:gd name="T77" fmla="*/ 951 h 495"/>
                <a:gd name="T78" fmla="*/ 1008 w 141"/>
                <a:gd name="T79" fmla="*/ 1056 h 495"/>
                <a:gd name="T80" fmla="*/ 1129 w 141"/>
                <a:gd name="T81" fmla="*/ 1172 h 495"/>
                <a:gd name="T82" fmla="*/ 1129 w 141"/>
                <a:gd name="T83" fmla="*/ 1172 h 495"/>
                <a:gd name="T84" fmla="*/ 1008 w 141"/>
                <a:gd name="T85" fmla="*/ 1099 h 495"/>
                <a:gd name="T86" fmla="*/ 1197 w 141"/>
                <a:gd name="T87" fmla="*/ 1366 h 495"/>
                <a:gd name="T88" fmla="*/ 1205 w 141"/>
                <a:gd name="T89" fmla="*/ 1366 h 495"/>
                <a:gd name="T90" fmla="*/ 1197 w 141"/>
                <a:gd name="T91" fmla="*/ 1381 h 495"/>
                <a:gd name="T92" fmla="*/ 1197 w 141"/>
                <a:gd name="T93" fmla="*/ 1381 h 495"/>
                <a:gd name="T94" fmla="*/ 1197 w 141"/>
                <a:gd name="T95" fmla="*/ 1381 h 495"/>
                <a:gd name="T96" fmla="*/ 1189 w 141"/>
                <a:gd name="T97" fmla="*/ 1390 h 495"/>
                <a:gd name="T98" fmla="*/ 1109 w 141"/>
                <a:gd name="T99" fmla="*/ 1277 h 495"/>
                <a:gd name="T100" fmla="*/ 1060 w 141"/>
                <a:gd name="T101" fmla="*/ 1471 h 495"/>
                <a:gd name="T102" fmla="*/ 1060 w 141"/>
                <a:gd name="T103" fmla="*/ 1471 h 495"/>
                <a:gd name="T104" fmla="*/ 1060 w 141"/>
                <a:gd name="T105" fmla="*/ 1471 h 495"/>
                <a:gd name="T106" fmla="*/ 1060 w 141"/>
                <a:gd name="T107" fmla="*/ 1471 h 495"/>
                <a:gd name="T108" fmla="*/ 1068 w 141"/>
                <a:gd name="T109" fmla="*/ 1233 h 495"/>
                <a:gd name="T110" fmla="*/ 896 w 141"/>
                <a:gd name="T111" fmla="*/ 1084 h 495"/>
                <a:gd name="T112" fmla="*/ 885 w 141"/>
                <a:gd name="T113" fmla="*/ 1084 h 495"/>
                <a:gd name="T114" fmla="*/ 51 w 141"/>
                <a:gd name="T115" fmla="*/ 783 h 495"/>
                <a:gd name="T116" fmla="*/ 25 w 141"/>
                <a:gd name="T117" fmla="*/ 750 h 495"/>
                <a:gd name="T118" fmla="*/ 0 w 141"/>
                <a:gd name="T119" fmla="*/ 802 h 495"/>
                <a:gd name="T120" fmla="*/ 732 w 141"/>
                <a:gd name="T121" fmla="*/ 5170 h 4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1" h="495">
                  <a:moveTo>
                    <a:pt x="86" y="494"/>
                  </a:moveTo>
                  <a:cubicBezTo>
                    <a:pt x="77" y="436"/>
                    <a:pt x="66" y="393"/>
                    <a:pt x="39" y="347"/>
                  </a:cubicBezTo>
                  <a:cubicBezTo>
                    <a:pt x="5" y="288"/>
                    <a:pt x="2" y="269"/>
                    <a:pt x="2" y="211"/>
                  </a:cubicBezTo>
                  <a:cubicBezTo>
                    <a:pt x="2" y="196"/>
                    <a:pt x="2" y="180"/>
                    <a:pt x="2" y="160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6"/>
                    <a:pt x="2" y="75"/>
                    <a:pt x="3" y="75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4"/>
                    <a:pt x="4" y="75"/>
                    <a:pt x="5" y="76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25" y="98"/>
                    <a:pt x="62" y="106"/>
                    <a:pt x="94" y="106"/>
                  </a:cubicBezTo>
                  <a:cubicBezTo>
                    <a:pt x="97" y="106"/>
                    <a:pt x="99" y="106"/>
                    <a:pt x="102" y="106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3" y="105"/>
                    <a:pt x="103" y="105"/>
                    <a:pt x="103" y="105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4" y="106"/>
                    <a:pt x="104" y="106"/>
                    <a:pt x="104" y="106"/>
                  </a:cubicBezTo>
                  <a:cubicBezTo>
                    <a:pt x="109" y="106"/>
                    <a:pt x="114" y="109"/>
                    <a:pt x="118" y="112"/>
                  </a:cubicBezTo>
                  <a:cubicBezTo>
                    <a:pt x="120" y="114"/>
                    <a:pt x="121" y="115"/>
                    <a:pt x="122" y="117"/>
                  </a:cubicBezTo>
                  <a:cubicBezTo>
                    <a:pt x="123" y="117"/>
                    <a:pt x="123" y="118"/>
                    <a:pt x="123" y="118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4" y="119"/>
                    <a:pt x="124" y="119"/>
                    <a:pt x="124" y="119"/>
                  </a:cubicBezTo>
                  <a:cubicBezTo>
                    <a:pt x="124" y="119"/>
                    <a:pt x="124" y="119"/>
                    <a:pt x="124" y="119"/>
                  </a:cubicBezTo>
                  <a:cubicBezTo>
                    <a:pt x="124" y="119"/>
                    <a:pt x="124" y="119"/>
                    <a:pt x="124" y="119"/>
                  </a:cubicBezTo>
                  <a:cubicBezTo>
                    <a:pt x="124" y="119"/>
                    <a:pt x="124" y="119"/>
                    <a:pt x="124" y="119"/>
                  </a:cubicBezTo>
                  <a:cubicBezTo>
                    <a:pt x="124" y="119"/>
                    <a:pt x="124" y="119"/>
                    <a:pt x="124" y="119"/>
                  </a:cubicBezTo>
                  <a:cubicBezTo>
                    <a:pt x="124" y="119"/>
                    <a:pt x="124" y="119"/>
                    <a:pt x="124" y="119"/>
                  </a:cubicBezTo>
                  <a:cubicBezTo>
                    <a:pt x="124" y="118"/>
                    <a:pt x="124" y="118"/>
                    <a:pt x="124" y="118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4" y="119"/>
                    <a:pt x="124" y="119"/>
                    <a:pt x="124" y="119"/>
                  </a:cubicBezTo>
                  <a:cubicBezTo>
                    <a:pt x="124" y="118"/>
                    <a:pt x="124" y="118"/>
                    <a:pt x="124" y="118"/>
                  </a:cubicBezTo>
                  <a:cubicBezTo>
                    <a:pt x="123" y="119"/>
                    <a:pt x="123" y="119"/>
                    <a:pt x="123" y="119"/>
                  </a:cubicBezTo>
                  <a:cubicBezTo>
                    <a:pt x="124" y="119"/>
                    <a:pt x="124" y="119"/>
                    <a:pt x="124" y="119"/>
                  </a:cubicBezTo>
                  <a:cubicBezTo>
                    <a:pt x="125" y="121"/>
                    <a:pt x="125" y="124"/>
                    <a:pt x="125" y="127"/>
                  </a:cubicBezTo>
                  <a:cubicBezTo>
                    <a:pt x="125" y="131"/>
                    <a:pt x="124" y="136"/>
                    <a:pt x="122" y="138"/>
                  </a:cubicBezTo>
                  <a:cubicBezTo>
                    <a:pt x="122" y="139"/>
                    <a:pt x="121" y="139"/>
                    <a:pt x="121" y="139"/>
                  </a:cubicBezTo>
                  <a:cubicBezTo>
                    <a:pt x="121" y="140"/>
                    <a:pt x="121" y="140"/>
                    <a:pt x="121" y="141"/>
                  </a:cubicBezTo>
                  <a:cubicBezTo>
                    <a:pt x="121" y="142"/>
                    <a:pt x="121" y="142"/>
                    <a:pt x="122" y="143"/>
                  </a:cubicBezTo>
                  <a:cubicBezTo>
                    <a:pt x="122" y="143"/>
                    <a:pt x="123" y="143"/>
                    <a:pt x="124" y="143"/>
                  </a:cubicBezTo>
                  <a:cubicBezTo>
                    <a:pt x="125" y="143"/>
                    <a:pt x="126" y="143"/>
                    <a:pt x="127" y="142"/>
                  </a:cubicBezTo>
                  <a:cubicBezTo>
                    <a:pt x="130" y="137"/>
                    <a:pt x="131" y="131"/>
                    <a:pt x="131" y="126"/>
                  </a:cubicBezTo>
                  <a:cubicBezTo>
                    <a:pt x="131" y="125"/>
                    <a:pt x="131" y="123"/>
                    <a:pt x="131" y="122"/>
                  </a:cubicBezTo>
                  <a:cubicBezTo>
                    <a:pt x="130" y="122"/>
                    <a:pt x="130" y="122"/>
                    <a:pt x="130" y="122"/>
                  </a:cubicBezTo>
                  <a:cubicBezTo>
                    <a:pt x="129" y="123"/>
                    <a:pt x="129" y="123"/>
                    <a:pt x="129" y="123"/>
                  </a:cubicBezTo>
                  <a:cubicBezTo>
                    <a:pt x="132" y="126"/>
                    <a:pt x="134" y="130"/>
                    <a:pt x="134" y="132"/>
                  </a:cubicBezTo>
                  <a:cubicBezTo>
                    <a:pt x="135" y="134"/>
                    <a:pt x="136" y="135"/>
                    <a:pt x="138" y="135"/>
                  </a:cubicBezTo>
                  <a:cubicBezTo>
                    <a:pt x="138" y="135"/>
                    <a:pt x="139" y="134"/>
                    <a:pt x="139" y="134"/>
                  </a:cubicBezTo>
                  <a:cubicBezTo>
                    <a:pt x="140" y="134"/>
                    <a:pt x="140" y="134"/>
                    <a:pt x="140" y="133"/>
                  </a:cubicBezTo>
                  <a:cubicBezTo>
                    <a:pt x="141" y="133"/>
                    <a:pt x="141" y="132"/>
                    <a:pt x="141" y="132"/>
                  </a:cubicBezTo>
                  <a:cubicBezTo>
                    <a:pt x="141" y="131"/>
                    <a:pt x="141" y="131"/>
                    <a:pt x="141" y="131"/>
                  </a:cubicBezTo>
                  <a:cubicBezTo>
                    <a:pt x="141" y="131"/>
                    <a:pt x="141" y="131"/>
                    <a:pt x="141" y="131"/>
                  </a:cubicBezTo>
                  <a:cubicBezTo>
                    <a:pt x="140" y="130"/>
                    <a:pt x="140" y="130"/>
                    <a:pt x="140" y="130"/>
                  </a:cubicBezTo>
                  <a:cubicBezTo>
                    <a:pt x="140" y="130"/>
                    <a:pt x="140" y="130"/>
                    <a:pt x="140" y="130"/>
                  </a:cubicBezTo>
                  <a:cubicBezTo>
                    <a:pt x="138" y="124"/>
                    <a:pt x="133" y="116"/>
                    <a:pt x="124" y="109"/>
                  </a:cubicBezTo>
                  <a:cubicBezTo>
                    <a:pt x="124" y="109"/>
                    <a:pt x="123" y="108"/>
                    <a:pt x="122" y="107"/>
                  </a:cubicBezTo>
                  <a:cubicBezTo>
                    <a:pt x="120" y="106"/>
                    <a:pt x="119" y="105"/>
                    <a:pt x="119" y="104"/>
                  </a:cubicBezTo>
                  <a:cubicBezTo>
                    <a:pt x="118" y="105"/>
                    <a:pt x="118" y="105"/>
                    <a:pt x="118" y="105"/>
                  </a:cubicBezTo>
                  <a:cubicBezTo>
                    <a:pt x="118" y="106"/>
                    <a:pt x="118" y="106"/>
                    <a:pt x="118" y="106"/>
                  </a:cubicBezTo>
                  <a:cubicBezTo>
                    <a:pt x="122" y="107"/>
                    <a:pt x="126" y="108"/>
                    <a:pt x="128" y="112"/>
                  </a:cubicBezTo>
                  <a:cubicBezTo>
                    <a:pt x="129" y="112"/>
                    <a:pt x="129" y="113"/>
                    <a:pt x="130" y="113"/>
                  </a:cubicBezTo>
                  <a:cubicBezTo>
                    <a:pt x="130" y="114"/>
                    <a:pt x="131" y="114"/>
                    <a:pt x="131" y="114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4" y="113"/>
                    <a:pt x="134" y="112"/>
                    <a:pt x="134" y="110"/>
                  </a:cubicBezTo>
                  <a:cubicBezTo>
                    <a:pt x="134" y="110"/>
                    <a:pt x="134" y="109"/>
                    <a:pt x="134" y="108"/>
                  </a:cubicBezTo>
                  <a:cubicBezTo>
                    <a:pt x="131" y="105"/>
                    <a:pt x="125" y="101"/>
                    <a:pt x="118" y="99"/>
                  </a:cubicBezTo>
                  <a:cubicBezTo>
                    <a:pt x="117" y="100"/>
                    <a:pt x="117" y="100"/>
                    <a:pt x="117" y="100"/>
                  </a:cubicBezTo>
                  <a:cubicBezTo>
                    <a:pt x="118" y="101"/>
                    <a:pt x="118" y="101"/>
                    <a:pt x="118" y="101"/>
                  </a:cubicBezTo>
                  <a:cubicBezTo>
                    <a:pt x="124" y="99"/>
                    <a:pt x="130" y="98"/>
                    <a:pt x="136" y="93"/>
                  </a:cubicBezTo>
                  <a:cubicBezTo>
                    <a:pt x="136" y="93"/>
                    <a:pt x="136" y="93"/>
                    <a:pt x="137" y="93"/>
                  </a:cubicBezTo>
                  <a:cubicBezTo>
                    <a:pt x="138" y="92"/>
                    <a:pt x="138" y="92"/>
                    <a:pt x="138" y="92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0"/>
                    <a:pt x="138" y="89"/>
                    <a:pt x="137" y="89"/>
                  </a:cubicBezTo>
                  <a:cubicBezTo>
                    <a:pt x="136" y="88"/>
                    <a:pt x="135" y="87"/>
                    <a:pt x="134" y="87"/>
                  </a:cubicBezTo>
                  <a:cubicBezTo>
                    <a:pt x="133" y="87"/>
                    <a:pt x="132" y="88"/>
                    <a:pt x="132" y="88"/>
                  </a:cubicBezTo>
                  <a:cubicBezTo>
                    <a:pt x="127" y="92"/>
                    <a:pt x="122" y="93"/>
                    <a:pt x="117" y="94"/>
                  </a:cubicBezTo>
                  <a:cubicBezTo>
                    <a:pt x="117" y="95"/>
                    <a:pt x="117" y="95"/>
                    <a:pt x="117" y="95"/>
                  </a:cubicBezTo>
                  <a:cubicBezTo>
                    <a:pt x="118" y="96"/>
                    <a:pt x="118" y="96"/>
                    <a:pt x="118" y="96"/>
                  </a:cubicBezTo>
                  <a:cubicBezTo>
                    <a:pt x="123" y="93"/>
                    <a:pt x="128" y="88"/>
                    <a:pt x="131" y="82"/>
                  </a:cubicBezTo>
                  <a:cubicBezTo>
                    <a:pt x="131" y="81"/>
                    <a:pt x="131" y="81"/>
                    <a:pt x="131" y="80"/>
                  </a:cubicBezTo>
                  <a:cubicBezTo>
                    <a:pt x="131" y="79"/>
                    <a:pt x="131" y="77"/>
                    <a:pt x="129" y="77"/>
                  </a:cubicBezTo>
                  <a:cubicBezTo>
                    <a:pt x="129" y="76"/>
                    <a:pt x="129" y="76"/>
                    <a:pt x="128" y="76"/>
                  </a:cubicBezTo>
                  <a:cubicBezTo>
                    <a:pt x="128" y="76"/>
                    <a:pt x="127" y="76"/>
                    <a:pt x="127" y="77"/>
                  </a:cubicBezTo>
                  <a:cubicBezTo>
                    <a:pt x="127" y="77"/>
                    <a:pt x="127" y="77"/>
                    <a:pt x="126" y="78"/>
                  </a:cubicBezTo>
                  <a:cubicBezTo>
                    <a:pt x="126" y="79"/>
                    <a:pt x="126" y="79"/>
                    <a:pt x="126" y="79"/>
                  </a:cubicBezTo>
                  <a:cubicBezTo>
                    <a:pt x="123" y="84"/>
                    <a:pt x="116" y="91"/>
                    <a:pt x="109" y="94"/>
                  </a:cubicBezTo>
                  <a:cubicBezTo>
                    <a:pt x="110" y="94"/>
                    <a:pt x="110" y="94"/>
                    <a:pt x="110" y="94"/>
                  </a:cubicBezTo>
                  <a:cubicBezTo>
                    <a:pt x="109" y="94"/>
                    <a:pt x="109" y="94"/>
                    <a:pt x="109" y="94"/>
                  </a:cubicBezTo>
                  <a:cubicBezTo>
                    <a:pt x="105" y="95"/>
                    <a:pt x="100" y="96"/>
                    <a:pt x="95" y="96"/>
                  </a:cubicBezTo>
                  <a:cubicBezTo>
                    <a:pt x="88" y="96"/>
                    <a:pt x="80" y="95"/>
                    <a:pt x="72" y="93"/>
                  </a:cubicBezTo>
                  <a:cubicBezTo>
                    <a:pt x="62" y="91"/>
                    <a:pt x="42" y="83"/>
                    <a:pt x="34" y="78"/>
                  </a:cubicBezTo>
                  <a:cubicBezTo>
                    <a:pt x="24" y="73"/>
                    <a:pt x="16" y="65"/>
                    <a:pt x="8" y="54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3" y="44"/>
                    <a:pt x="2" y="31"/>
                    <a:pt x="2" y="26"/>
                  </a:cubicBezTo>
                  <a:cubicBezTo>
                    <a:pt x="2" y="25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0" y="32"/>
                    <a:pt x="1" y="45"/>
                    <a:pt x="7" y="55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15" y="66"/>
                    <a:pt x="23" y="74"/>
                    <a:pt x="33" y="80"/>
                  </a:cubicBezTo>
                  <a:cubicBezTo>
                    <a:pt x="41" y="85"/>
                    <a:pt x="61" y="93"/>
                    <a:pt x="72" y="95"/>
                  </a:cubicBezTo>
                  <a:cubicBezTo>
                    <a:pt x="80" y="97"/>
                    <a:pt x="88" y="98"/>
                    <a:pt x="95" y="98"/>
                  </a:cubicBezTo>
                  <a:cubicBezTo>
                    <a:pt x="101" y="98"/>
                    <a:pt x="106" y="97"/>
                    <a:pt x="110" y="95"/>
                  </a:cubicBezTo>
                  <a:cubicBezTo>
                    <a:pt x="110" y="95"/>
                    <a:pt x="110" y="95"/>
                    <a:pt x="110" y="95"/>
                  </a:cubicBezTo>
                  <a:cubicBezTo>
                    <a:pt x="117" y="92"/>
                    <a:pt x="124" y="86"/>
                    <a:pt x="128" y="80"/>
                  </a:cubicBezTo>
                  <a:cubicBezTo>
                    <a:pt x="128" y="79"/>
                    <a:pt x="128" y="79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8" y="78"/>
                    <a:pt x="128" y="78"/>
                    <a:pt x="128" y="78"/>
                  </a:cubicBezTo>
                  <a:cubicBezTo>
                    <a:pt x="129" y="79"/>
                    <a:pt x="129" y="79"/>
                    <a:pt x="129" y="80"/>
                  </a:cubicBezTo>
                  <a:cubicBezTo>
                    <a:pt x="129" y="81"/>
                    <a:pt x="129" y="81"/>
                    <a:pt x="129" y="81"/>
                  </a:cubicBezTo>
                  <a:cubicBezTo>
                    <a:pt x="126" y="87"/>
                    <a:pt x="122" y="91"/>
                    <a:pt x="117" y="94"/>
                  </a:cubicBezTo>
                  <a:cubicBezTo>
                    <a:pt x="116" y="95"/>
                    <a:pt x="116" y="95"/>
                    <a:pt x="116" y="96"/>
                  </a:cubicBezTo>
                  <a:cubicBezTo>
                    <a:pt x="116" y="96"/>
                    <a:pt x="117" y="96"/>
                    <a:pt x="117" y="96"/>
                  </a:cubicBezTo>
                  <a:cubicBezTo>
                    <a:pt x="123" y="95"/>
                    <a:pt x="128" y="94"/>
                    <a:pt x="133" y="90"/>
                  </a:cubicBezTo>
                  <a:cubicBezTo>
                    <a:pt x="133" y="89"/>
                    <a:pt x="134" y="89"/>
                    <a:pt x="134" y="89"/>
                  </a:cubicBezTo>
                  <a:cubicBezTo>
                    <a:pt x="135" y="89"/>
                    <a:pt x="135" y="89"/>
                    <a:pt x="136" y="90"/>
                  </a:cubicBezTo>
                  <a:cubicBezTo>
                    <a:pt x="136" y="90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6" y="91"/>
                    <a:pt x="135" y="91"/>
                  </a:cubicBezTo>
                  <a:cubicBezTo>
                    <a:pt x="129" y="96"/>
                    <a:pt x="123" y="97"/>
                    <a:pt x="117" y="99"/>
                  </a:cubicBezTo>
                  <a:cubicBezTo>
                    <a:pt x="117" y="99"/>
                    <a:pt x="116" y="99"/>
                    <a:pt x="116" y="100"/>
                  </a:cubicBezTo>
                  <a:cubicBezTo>
                    <a:pt x="116" y="100"/>
                    <a:pt x="117" y="101"/>
                    <a:pt x="117" y="101"/>
                  </a:cubicBezTo>
                  <a:cubicBezTo>
                    <a:pt x="124" y="102"/>
                    <a:pt x="130" y="106"/>
                    <a:pt x="132" y="109"/>
                  </a:cubicBezTo>
                  <a:cubicBezTo>
                    <a:pt x="132" y="110"/>
                    <a:pt x="132" y="110"/>
                    <a:pt x="132" y="110"/>
                  </a:cubicBezTo>
                  <a:cubicBezTo>
                    <a:pt x="132" y="111"/>
                    <a:pt x="132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1"/>
                    <a:pt x="130" y="111"/>
                    <a:pt x="130" y="110"/>
                  </a:cubicBezTo>
                  <a:cubicBezTo>
                    <a:pt x="127" y="106"/>
                    <a:pt x="122" y="105"/>
                    <a:pt x="118" y="104"/>
                  </a:cubicBezTo>
                  <a:cubicBezTo>
                    <a:pt x="118" y="104"/>
                    <a:pt x="117" y="104"/>
                    <a:pt x="117" y="105"/>
                  </a:cubicBezTo>
                  <a:cubicBezTo>
                    <a:pt x="117" y="105"/>
                    <a:pt x="117" y="106"/>
                    <a:pt x="117" y="106"/>
                  </a:cubicBezTo>
                  <a:cubicBezTo>
                    <a:pt x="118" y="106"/>
                    <a:pt x="119" y="107"/>
                    <a:pt x="120" y="108"/>
                  </a:cubicBezTo>
                  <a:cubicBezTo>
                    <a:pt x="121" y="109"/>
                    <a:pt x="123" y="110"/>
                    <a:pt x="123" y="111"/>
                  </a:cubicBezTo>
                  <a:cubicBezTo>
                    <a:pt x="132" y="117"/>
                    <a:pt x="137" y="125"/>
                    <a:pt x="139" y="131"/>
                  </a:cubicBezTo>
                  <a:cubicBezTo>
                    <a:pt x="140" y="130"/>
                    <a:pt x="140" y="130"/>
                    <a:pt x="140" y="130"/>
                  </a:cubicBezTo>
                  <a:cubicBezTo>
                    <a:pt x="139" y="130"/>
                    <a:pt x="139" y="130"/>
                    <a:pt x="139" y="130"/>
                  </a:cubicBezTo>
                  <a:cubicBezTo>
                    <a:pt x="139" y="131"/>
                    <a:pt x="139" y="131"/>
                    <a:pt x="139" y="131"/>
                  </a:cubicBezTo>
                  <a:cubicBezTo>
                    <a:pt x="140" y="131"/>
                    <a:pt x="140" y="131"/>
                    <a:pt x="140" y="131"/>
                  </a:cubicBezTo>
                  <a:cubicBezTo>
                    <a:pt x="139" y="131"/>
                    <a:pt x="139" y="131"/>
                    <a:pt x="139" y="131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9" y="132"/>
                    <a:pt x="139" y="132"/>
                    <a:pt x="139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8" y="133"/>
                    <a:pt x="138" y="133"/>
                    <a:pt x="138" y="133"/>
                  </a:cubicBezTo>
                  <a:cubicBezTo>
                    <a:pt x="137" y="133"/>
                    <a:pt x="136" y="132"/>
                    <a:pt x="136" y="131"/>
                  </a:cubicBezTo>
                  <a:cubicBezTo>
                    <a:pt x="135" y="129"/>
                    <a:pt x="134" y="125"/>
                    <a:pt x="131" y="121"/>
                  </a:cubicBezTo>
                  <a:cubicBezTo>
                    <a:pt x="131" y="121"/>
                    <a:pt x="130" y="121"/>
                    <a:pt x="130" y="121"/>
                  </a:cubicBezTo>
                  <a:cubicBezTo>
                    <a:pt x="129" y="121"/>
                    <a:pt x="129" y="122"/>
                    <a:pt x="129" y="122"/>
                  </a:cubicBezTo>
                  <a:cubicBezTo>
                    <a:pt x="129" y="123"/>
                    <a:pt x="129" y="125"/>
                    <a:pt x="129" y="126"/>
                  </a:cubicBezTo>
                  <a:cubicBezTo>
                    <a:pt x="129" y="131"/>
                    <a:pt x="128" y="137"/>
                    <a:pt x="125" y="141"/>
                  </a:cubicBezTo>
                  <a:cubicBezTo>
                    <a:pt x="125" y="141"/>
                    <a:pt x="125" y="141"/>
                    <a:pt x="124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3" y="141"/>
                    <a:pt x="123" y="140"/>
                    <a:pt x="124" y="139"/>
                  </a:cubicBezTo>
                  <a:cubicBezTo>
                    <a:pt x="126" y="136"/>
                    <a:pt x="127" y="131"/>
                    <a:pt x="127" y="127"/>
                  </a:cubicBezTo>
                  <a:cubicBezTo>
                    <a:pt x="127" y="124"/>
                    <a:pt x="127" y="120"/>
                    <a:pt x="125" y="118"/>
                  </a:cubicBezTo>
                  <a:cubicBezTo>
                    <a:pt x="124" y="118"/>
                    <a:pt x="124" y="118"/>
                    <a:pt x="124" y="118"/>
                  </a:cubicBezTo>
                  <a:cubicBezTo>
                    <a:pt x="125" y="118"/>
                    <a:pt x="125" y="118"/>
                    <a:pt x="125" y="118"/>
                  </a:cubicBezTo>
                  <a:cubicBezTo>
                    <a:pt x="125" y="118"/>
                    <a:pt x="125" y="118"/>
                    <a:pt x="125" y="118"/>
                  </a:cubicBezTo>
                  <a:cubicBezTo>
                    <a:pt x="125" y="117"/>
                    <a:pt x="124" y="116"/>
                    <a:pt x="123" y="115"/>
                  </a:cubicBezTo>
                  <a:cubicBezTo>
                    <a:pt x="120" y="111"/>
                    <a:pt x="113" y="104"/>
                    <a:pt x="104" y="104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3" y="105"/>
                    <a:pt x="103" y="105"/>
                    <a:pt x="103" y="105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2" y="104"/>
                    <a:pt x="102" y="104"/>
                    <a:pt x="102" y="104"/>
                  </a:cubicBezTo>
                  <a:cubicBezTo>
                    <a:pt x="99" y="104"/>
                    <a:pt x="97" y="104"/>
                    <a:pt x="94" y="104"/>
                  </a:cubicBezTo>
                  <a:cubicBezTo>
                    <a:pt x="62" y="104"/>
                    <a:pt x="25" y="96"/>
                    <a:pt x="6" y="75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6" y="74"/>
                    <a:pt x="5" y="74"/>
                    <a:pt x="5" y="73"/>
                  </a:cubicBezTo>
                  <a:cubicBezTo>
                    <a:pt x="4" y="73"/>
                    <a:pt x="4" y="72"/>
                    <a:pt x="3" y="72"/>
                  </a:cubicBezTo>
                  <a:cubicBezTo>
                    <a:pt x="2" y="72"/>
                    <a:pt x="1" y="73"/>
                    <a:pt x="1" y="73"/>
                  </a:cubicBezTo>
                  <a:cubicBezTo>
                    <a:pt x="1" y="74"/>
                    <a:pt x="1" y="75"/>
                    <a:pt x="0" y="75"/>
                  </a:cubicBezTo>
                  <a:cubicBezTo>
                    <a:pt x="0" y="76"/>
                    <a:pt x="0" y="77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80"/>
                    <a:pt x="0" y="196"/>
                    <a:pt x="0" y="211"/>
                  </a:cubicBezTo>
                  <a:cubicBezTo>
                    <a:pt x="0" y="269"/>
                    <a:pt x="4" y="289"/>
                    <a:pt x="37" y="348"/>
                  </a:cubicBezTo>
                  <a:cubicBezTo>
                    <a:pt x="64" y="394"/>
                    <a:pt x="75" y="436"/>
                    <a:pt x="85" y="495"/>
                  </a:cubicBezTo>
                  <a:cubicBezTo>
                    <a:pt x="85" y="495"/>
                    <a:pt x="85" y="495"/>
                    <a:pt x="86" y="495"/>
                  </a:cubicBezTo>
                  <a:cubicBezTo>
                    <a:pt x="86" y="495"/>
                    <a:pt x="87" y="495"/>
                    <a:pt x="86" y="49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5" name="Freeform 1456">
              <a:extLst>
                <a:ext uri="{FF2B5EF4-FFF2-40B4-BE49-F238E27FC236}">
                  <a16:creationId xmlns:a16="http://schemas.microsoft.com/office/drawing/2014/main" id="{54769711-7F77-4067-BF5C-EB9064FE2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3339"/>
              <a:ext cx="389" cy="400"/>
            </a:xfrm>
            <a:custGeom>
              <a:avLst/>
              <a:gdLst>
                <a:gd name="T0" fmla="*/ 1630 w 190"/>
                <a:gd name="T1" fmla="*/ 1902 h 183"/>
                <a:gd name="T2" fmla="*/ 884 w 190"/>
                <a:gd name="T3" fmla="*/ 61 h 183"/>
                <a:gd name="T4" fmla="*/ 884 w 190"/>
                <a:gd name="T5" fmla="*/ 61 h 183"/>
                <a:gd name="T6" fmla="*/ 844 w 190"/>
                <a:gd name="T7" fmla="*/ 20 h 183"/>
                <a:gd name="T8" fmla="*/ 805 w 190"/>
                <a:gd name="T9" fmla="*/ 0 h 183"/>
                <a:gd name="T10" fmla="*/ 772 w 190"/>
                <a:gd name="T11" fmla="*/ 20 h 183"/>
                <a:gd name="T12" fmla="*/ 729 w 190"/>
                <a:gd name="T13" fmla="*/ 61 h 183"/>
                <a:gd name="T14" fmla="*/ 729 w 190"/>
                <a:gd name="T15" fmla="*/ 61 h 183"/>
                <a:gd name="T16" fmla="*/ 0 w 190"/>
                <a:gd name="T17" fmla="*/ 1902 h 183"/>
                <a:gd name="T18" fmla="*/ 8 w 190"/>
                <a:gd name="T19" fmla="*/ 1910 h 183"/>
                <a:gd name="T20" fmla="*/ 16 w 190"/>
                <a:gd name="T21" fmla="*/ 1910 h 183"/>
                <a:gd name="T22" fmla="*/ 745 w 190"/>
                <a:gd name="T23" fmla="*/ 81 h 183"/>
                <a:gd name="T24" fmla="*/ 737 w 190"/>
                <a:gd name="T25" fmla="*/ 72 h 183"/>
                <a:gd name="T26" fmla="*/ 745 w 190"/>
                <a:gd name="T27" fmla="*/ 81 h 183"/>
                <a:gd name="T28" fmla="*/ 780 w 190"/>
                <a:gd name="T29" fmla="*/ 33 h 183"/>
                <a:gd name="T30" fmla="*/ 805 w 190"/>
                <a:gd name="T31" fmla="*/ 20 h 183"/>
                <a:gd name="T32" fmla="*/ 833 w 190"/>
                <a:gd name="T33" fmla="*/ 33 h 183"/>
                <a:gd name="T34" fmla="*/ 868 w 190"/>
                <a:gd name="T35" fmla="*/ 81 h 183"/>
                <a:gd name="T36" fmla="*/ 876 w 190"/>
                <a:gd name="T37" fmla="*/ 72 h 183"/>
                <a:gd name="T38" fmla="*/ 868 w 190"/>
                <a:gd name="T39" fmla="*/ 81 h 183"/>
                <a:gd name="T40" fmla="*/ 1613 w 190"/>
                <a:gd name="T41" fmla="*/ 1910 h 183"/>
                <a:gd name="T42" fmla="*/ 1622 w 190"/>
                <a:gd name="T43" fmla="*/ 1910 h 183"/>
                <a:gd name="T44" fmla="*/ 1630 w 190"/>
                <a:gd name="T45" fmla="*/ 1902 h 18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90" h="183">
                  <a:moveTo>
                    <a:pt x="190" y="182"/>
                  </a:moveTo>
                  <a:cubicBezTo>
                    <a:pt x="181" y="134"/>
                    <a:pt x="155" y="72"/>
                    <a:pt x="103" y="6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1" y="5"/>
                    <a:pt x="100" y="3"/>
                    <a:pt x="98" y="2"/>
                  </a:cubicBezTo>
                  <a:cubicBezTo>
                    <a:pt x="97" y="1"/>
                    <a:pt x="96" y="0"/>
                    <a:pt x="94" y="0"/>
                  </a:cubicBezTo>
                  <a:cubicBezTo>
                    <a:pt x="93" y="0"/>
                    <a:pt x="91" y="0"/>
                    <a:pt x="90" y="2"/>
                  </a:cubicBezTo>
                  <a:cubicBezTo>
                    <a:pt x="88" y="3"/>
                    <a:pt x="87" y="4"/>
                    <a:pt x="8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32" y="82"/>
                    <a:pt x="8" y="139"/>
                    <a:pt x="0" y="182"/>
                  </a:cubicBezTo>
                  <a:cubicBezTo>
                    <a:pt x="0" y="183"/>
                    <a:pt x="0" y="183"/>
                    <a:pt x="1" y="183"/>
                  </a:cubicBezTo>
                  <a:cubicBezTo>
                    <a:pt x="2" y="183"/>
                    <a:pt x="2" y="183"/>
                    <a:pt x="2" y="183"/>
                  </a:cubicBezTo>
                  <a:cubicBezTo>
                    <a:pt x="10" y="140"/>
                    <a:pt x="34" y="83"/>
                    <a:pt x="87" y="8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8" y="5"/>
                    <a:pt x="90" y="4"/>
                    <a:pt x="91" y="3"/>
                  </a:cubicBezTo>
                  <a:cubicBezTo>
                    <a:pt x="92" y="2"/>
                    <a:pt x="93" y="2"/>
                    <a:pt x="94" y="2"/>
                  </a:cubicBezTo>
                  <a:cubicBezTo>
                    <a:pt x="95" y="2"/>
                    <a:pt x="96" y="2"/>
                    <a:pt x="97" y="3"/>
                  </a:cubicBezTo>
                  <a:cubicBezTo>
                    <a:pt x="98" y="5"/>
                    <a:pt x="100" y="6"/>
                    <a:pt x="101" y="8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01" y="8"/>
                    <a:pt x="101" y="8"/>
                    <a:pt x="101" y="8"/>
                  </a:cubicBezTo>
                  <a:cubicBezTo>
                    <a:pt x="153" y="73"/>
                    <a:pt x="179" y="135"/>
                    <a:pt x="188" y="183"/>
                  </a:cubicBezTo>
                  <a:cubicBezTo>
                    <a:pt x="188" y="183"/>
                    <a:pt x="188" y="183"/>
                    <a:pt x="189" y="183"/>
                  </a:cubicBezTo>
                  <a:cubicBezTo>
                    <a:pt x="189" y="183"/>
                    <a:pt x="190" y="183"/>
                    <a:pt x="190" y="18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6" name="Freeform 1457">
              <a:extLst>
                <a:ext uri="{FF2B5EF4-FFF2-40B4-BE49-F238E27FC236}">
                  <a16:creationId xmlns:a16="http://schemas.microsoft.com/office/drawing/2014/main" id="{0976A3A2-477C-4EC0-8049-748CF03D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937"/>
              <a:ext cx="123" cy="328"/>
            </a:xfrm>
            <a:custGeom>
              <a:avLst/>
              <a:gdLst>
                <a:gd name="T0" fmla="*/ 457 w 60"/>
                <a:gd name="T1" fmla="*/ 1463 h 150"/>
                <a:gd name="T2" fmla="*/ 428 w 60"/>
                <a:gd name="T3" fmla="*/ 1349 h 150"/>
                <a:gd name="T4" fmla="*/ 369 w 60"/>
                <a:gd name="T5" fmla="*/ 1244 h 150"/>
                <a:gd name="T6" fmla="*/ 328 w 60"/>
                <a:gd name="T7" fmla="*/ 1109 h 150"/>
                <a:gd name="T8" fmla="*/ 248 w 60"/>
                <a:gd name="T9" fmla="*/ 879 h 150"/>
                <a:gd name="T10" fmla="*/ 172 w 60"/>
                <a:gd name="T11" fmla="*/ 680 h 150"/>
                <a:gd name="T12" fmla="*/ 96 w 60"/>
                <a:gd name="T13" fmla="*/ 879 h 150"/>
                <a:gd name="T14" fmla="*/ 68 w 60"/>
                <a:gd name="T15" fmla="*/ 1032 h 150"/>
                <a:gd name="T16" fmla="*/ 113 w 60"/>
                <a:gd name="T17" fmla="*/ 1286 h 150"/>
                <a:gd name="T18" fmla="*/ 180 w 60"/>
                <a:gd name="T19" fmla="*/ 1410 h 150"/>
                <a:gd name="T20" fmla="*/ 139 w 60"/>
                <a:gd name="T21" fmla="*/ 1410 h 150"/>
                <a:gd name="T22" fmla="*/ 76 w 60"/>
                <a:gd name="T23" fmla="*/ 1286 h 150"/>
                <a:gd name="T24" fmla="*/ 33 w 60"/>
                <a:gd name="T25" fmla="*/ 1015 h 150"/>
                <a:gd name="T26" fmla="*/ 59 w 60"/>
                <a:gd name="T27" fmla="*/ 866 h 150"/>
                <a:gd name="T28" fmla="*/ 148 w 60"/>
                <a:gd name="T29" fmla="*/ 636 h 150"/>
                <a:gd name="T30" fmla="*/ 223 w 60"/>
                <a:gd name="T31" fmla="*/ 396 h 150"/>
                <a:gd name="T32" fmla="*/ 303 w 60"/>
                <a:gd name="T33" fmla="*/ 177 h 150"/>
                <a:gd name="T34" fmla="*/ 285 w 60"/>
                <a:gd name="T35" fmla="*/ 0 h 150"/>
                <a:gd name="T36" fmla="*/ 336 w 60"/>
                <a:gd name="T37" fmla="*/ 168 h 150"/>
                <a:gd name="T38" fmla="*/ 248 w 60"/>
                <a:gd name="T39" fmla="*/ 431 h 150"/>
                <a:gd name="T40" fmla="*/ 232 w 60"/>
                <a:gd name="T41" fmla="*/ 584 h 150"/>
                <a:gd name="T42" fmla="*/ 240 w 60"/>
                <a:gd name="T43" fmla="*/ 750 h 150"/>
                <a:gd name="T44" fmla="*/ 336 w 60"/>
                <a:gd name="T45" fmla="*/ 855 h 150"/>
                <a:gd name="T46" fmla="*/ 412 w 60"/>
                <a:gd name="T47" fmla="*/ 971 h 150"/>
                <a:gd name="T48" fmla="*/ 517 w 60"/>
                <a:gd name="T49" fmla="*/ 1047 h 150"/>
                <a:gd name="T50" fmla="*/ 377 w 60"/>
                <a:gd name="T51" fmla="*/ 984 h 150"/>
                <a:gd name="T52" fmla="*/ 328 w 60"/>
                <a:gd name="T53" fmla="*/ 899 h 150"/>
                <a:gd name="T54" fmla="*/ 285 w 60"/>
                <a:gd name="T55" fmla="*/ 879 h 150"/>
                <a:gd name="T56" fmla="*/ 344 w 60"/>
                <a:gd name="T57" fmla="*/ 1067 h 150"/>
                <a:gd name="T58" fmla="*/ 404 w 60"/>
                <a:gd name="T59" fmla="*/ 1244 h 150"/>
                <a:gd name="T60" fmla="*/ 428 w 60"/>
                <a:gd name="T61" fmla="*/ 1297 h 150"/>
                <a:gd name="T62" fmla="*/ 500 w 60"/>
                <a:gd name="T63" fmla="*/ 1419 h 150"/>
                <a:gd name="T64" fmla="*/ 508 w 60"/>
                <a:gd name="T65" fmla="*/ 1548 h 15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0" h="150">
                  <a:moveTo>
                    <a:pt x="59" y="148"/>
                  </a:moveTo>
                  <a:cubicBezTo>
                    <a:pt x="50" y="150"/>
                    <a:pt x="51" y="143"/>
                    <a:pt x="53" y="140"/>
                  </a:cubicBezTo>
                  <a:cubicBezTo>
                    <a:pt x="55" y="136"/>
                    <a:pt x="54" y="133"/>
                    <a:pt x="53" y="130"/>
                  </a:cubicBezTo>
                  <a:cubicBezTo>
                    <a:pt x="53" y="129"/>
                    <a:pt x="53" y="129"/>
                    <a:pt x="50" y="129"/>
                  </a:cubicBezTo>
                  <a:cubicBezTo>
                    <a:pt x="47" y="129"/>
                    <a:pt x="47" y="129"/>
                    <a:pt x="47" y="129"/>
                  </a:cubicBezTo>
                  <a:cubicBezTo>
                    <a:pt x="43" y="128"/>
                    <a:pt x="43" y="123"/>
                    <a:pt x="43" y="119"/>
                  </a:cubicBezTo>
                  <a:cubicBezTo>
                    <a:pt x="42" y="117"/>
                    <a:pt x="42" y="117"/>
                    <a:pt x="42" y="117"/>
                  </a:cubicBezTo>
                  <a:cubicBezTo>
                    <a:pt x="42" y="114"/>
                    <a:pt x="41" y="108"/>
                    <a:pt x="38" y="106"/>
                  </a:cubicBezTo>
                  <a:cubicBezTo>
                    <a:pt x="32" y="102"/>
                    <a:pt x="29" y="96"/>
                    <a:pt x="29" y="90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79"/>
                    <a:pt x="29" y="77"/>
                    <a:pt x="27" y="76"/>
                  </a:cubicBezTo>
                  <a:cubicBezTo>
                    <a:pt x="22" y="74"/>
                    <a:pt x="21" y="68"/>
                    <a:pt x="20" y="65"/>
                  </a:cubicBezTo>
                  <a:cubicBezTo>
                    <a:pt x="19" y="66"/>
                    <a:pt x="15" y="71"/>
                    <a:pt x="15" y="74"/>
                  </a:cubicBezTo>
                  <a:cubicBezTo>
                    <a:pt x="15" y="78"/>
                    <a:pt x="12" y="80"/>
                    <a:pt x="11" y="84"/>
                  </a:cubicBezTo>
                  <a:cubicBezTo>
                    <a:pt x="10" y="87"/>
                    <a:pt x="10" y="91"/>
                    <a:pt x="10" y="93"/>
                  </a:cubicBezTo>
                  <a:cubicBezTo>
                    <a:pt x="10" y="95"/>
                    <a:pt x="9" y="97"/>
                    <a:pt x="8" y="99"/>
                  </a:cubicBezTo>
                  <a:cubicBezTo>
                    <a:pt x="7" y="101"/>
                    <a:pt x="4" y="110"/>
                    <a:pt x="6" y="113"/>
                  </a:cubicBezTo>
                  <a:cubicBezTo>
                    <a:pt x="9" y="118"/>
                    <a:pt x="13" y="120"/>
                    <a:pt x="13" y="123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3" y="129"/>
                    <a:pt x="17" y="132"/>
                    <a:pt x="21" y="135"/>
                  </a:cubicBezTo>
                  <a:cubicBezTo>
                    <a:pt x="22" y="135"/>
                    <a:pt x="24" y="136"/>
                    <a:pt x="24" y="136"/>
                  </a:cubicBezTo>
                  <a:cubicBezTo>
                    <a:pt x="24" y="136"/>
                    <a:pt x="22" y="138"/>
                    <a:pt x="16" y="135"/>
                  </a:cubicBezTo>
                  <a:cubicBezTo>
                    <a:pt x="12" y="133"/>
                    <a:pt x="9" y="132"/>
                    <a:pt x="9" y="126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0"/>
                    <a:pt x="5" y="120"/>
                    <a:pt x="3" y="116"/>
                  </a:cubicBezTo>
                  <a:cubicBezTo>
                    <a:pt x="0" y="111"/>
                    <a:pt x="3" y="100"/>
                    <a:pt x="4" y="97"/>
                  </a:cubicBezTo>
                  <a:cubicBezTo>
                    <a:pt x="5" y="96"/>
                    <a:pt x="5" y="95"/>
                    <a:pt x="5" y="93"/>
                  </a:cubicBezTo>
                  <a:cubicBezTo>
                    <a:pt x="5" y="90"/>
                    <a:pt x="6" y="87"/>
                    <a:pt x="7" y="83"/>
                  </a:cubicBezTo>
                  <a:cubicBezTo>
                    <a:pt x="8" y="79"/>
                    <a:pt x="10" y="77"/>
                    <a:pt x="10" y="74"/>
                  </a:cubicBezTo>
                  <a:cubicBezTo>
                    <a:pt x="10" y="68"/>
                    <a:pt x="17" y="61"/>
                    <a:pt x="17" y="61"/>
                  </a:cubicBezTo>
                  <a:cubicBezTo>
                    <a:pt x="19" y="56"/>
                    <a:pt x="24" y="55"/>
                    <a:pt x="23" y="50"/>
                  </a:cubicBezTo>
                  <a:cubicBezTo>
                    <a:pt x="22" y="46"/>
                    <a:pt x="22" y="43"/>
                    <a:pt x="26" y="38"/>
                  </a:cubicBezTo>
                  <a:cubicBezTo>
                    <a:pt x="28" y="36"/>
                    <a:pt x="30" y="33"/>
                    <a:pt x="31" y="30"/>
                  </a:cubicBezTo>
                  <a:cubicBezTo>
                    <a:pt x="34" y="26"/>
                    <a:pt x="36" y="21"/>
                    <a:pt x="35" y="17"/>
                  </a:cubicBezTo>
                  <a:cubicBezTo>
                    <a:pt x="34" y="15"/>
                    <a:pt x="32" y="7"/>
                    <a:pt x="31" y="3"/>
                  </a:cubicBezTo>
                  <a:cubicBezTo>
                    <a:pt x="31" y="2"/>
                    <a:pt x="32" y="1"/>
                    <a:pt x="33" y="0"/>
                  </a:cubicBezTo>
                  <a:cubicBezTo>
                    <a:pt x="34" y="0"/>
                    <a:pt x="35" y="1"/>
                    <a:pt x="36" y="2"/>
                  </a:cubicBezTo>
                  <a:cubicBezTo>
                    <a:pt x="36" y="6"/>
                    <a:pt x="38" y="14"/>
                    <a:pt x="39" y="16"/>
                  </a:cubicBezTo>
                  <a:cubicBezTo>
                    <a:pt x="40" y="20"/>
                    <a:pt x="38" y="26"/>
                    <a:pt x="35" y="32"/>
                  </a:cubicBezTo>
                  <a:cubicBezTo>
                    <a:pt x="34" y="35"/>
                    <a:pt x="31" y="38"/>
                    <a:pt x="29" y="41"/>
                  </a:cubicBezTo>
                  <a:cubicBezTo>
                    <a:pt x="27" y="45"/>
                    <a:pt x="27" y="47"/>
                    <a:pt x="28" y="49"/>
                  </a:cubicBezTo>
                  <a:cubicBezTo>
                    <a:pt x="28" y="52"/>
                    <a:pt x="27" y="54"/>
                    <a:pt x="27" y="56"/>
                  </a:cubicBezTo>
                  <a:cubicBezTo>
                    <a:pt x="27" y="57"/>
                    <a:pt x="25" y="59"/>
                    <a:pt x="25" y="62"/>
                  </a:cubicBezTo>
                  <a:cubicBezTo>
                    <a:pt x="25" y="66"/>
                    <a:pt x="26" y="71"/>
                    <a:pt x="28" y="72"/>
                  </a:cubicBezTo>
                  <a:cubicBezTo>
                    <a:pt x="31" y="73"/>
                    <a:pt x="33" y="75"/>
                    <a:pt x="33" y="78"/>
                  </a:cubicBezTo>
                  <a:cubicBezTo>
                    <a:pt x="35" y="80"/>
                    <a:pt x="37" y="81"/>
                    <a:pt x="39" y="82"/>
                  </a:cubicBezTo>
                  <a:cubicBezTo>
                    <a:pt x="41" y="83"/>
                    <a:pt x="41" y="83"/>
                    <a:pt x="41" y="83"/>
                  </a:cubicBezTo>
                  <a:cubicBezTo>
                    <a:pt x="43" y="84"/>
                    <a:pt x="48" y="88"/>
                    <a:pt x="48" y="93"/>
                  </a:cubicBezTo>
                  <a:cubicBezTo>
                    <a:pt x="48" y="95"/>
                    <a:pt x="49" y="97"/>
                    <a:pt x="52" y="97"/>
                  </a:cubicBezTo>
                  <a:cubicBezTo>
                    <a:pt x="53" y="98"/>
                    <a:pt x="60" y="100"/>
                    <a:pt x="60" y="100"/>
                  </a:cubicBezTo>
                  <a:cubicBezTo>
                    <a:pt x="60" y="100"/>
                    <a:pt x="56" y="100"/>
                    <a:pt x="55" y="100"/>
                  </a:cubicBezTo>
                  <a:cubicBezTo>
                    <a:pt x="53" y="99"/>
                    <a:pt x="44" y="99"/>
                    <a:pt x="44" y="94"/>
                  </a:cubicBezTo>
                  <a:cubicBezTo>
                    <a:pt x="43" y="91"/>
                    <a:pt x="41" y="88"/>
                    <a:pt x="39" y="87"/>
                  </a:cubicBezTo>
                  <a:cubicBezTo>
                    <a:pt x="38" y="86"/>
                    <a:pt x="38" y="86"/>
                    <a:pt x="38" y="86"/>
                  </a:cubicBezTo>
                  <a:cubicBezTo>
                    <a:pt x="36" y="85"/>
                    <a:pt x="35" y="85"/>
                    <a:pt x="33" y="84"/>
                  </a:cubicBezTo>
                  <a:cubicBezTo>
                    <a:pt x="33" y="84"/>
                    <a:pt x="33" y="84"/>
                    <a:pt x="33" y="84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3" y="95"/>
                    <a:pt x="36" y="99"/>
                    <a:pt x="40" y="102"/>
                  </a:cubicBezTo>
                  <a:cubicBezTo>
                    <a:pt x="45" y="105"/>
                    <a:pt x="47" y="113"/>
                    <a:pt x="47" y="117"/>
                  </a:cubicBezTo>
                  <a:cubicBezTo>
                    <a:pt x="47" y="119"/>
                    <a:pt x="47" y="119"/>
                    <a:pt x="47" y="119"/>
                  </a:cubicBezTo>
                  <a:cubicBezTo>
                    <a:pt x="47" y="121"/>
                    <a:pt x="47" y="124"/>
                    <a:pt x="48" y="124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53" y="124"/>
                    <a:pt x="57" y="124"/>
                    <a:pt x="58" y="129"/>
                  </a:cubicBezTo>
                  <a:cubicBezTo>
                    <a:pt x="58" y="130"/>
                    <a:pt x="58" y="136"/>
                    <a:pt x="58" y="136"/>
                  </a:cubicBezTo>
                  <a:cubicBezTo>
                    <a:pt x="57" y="139"/>
                    <a:pt x="56" y="141"/>
                    <a:pt x="55" y="144"/>
                  </a:cubicBezTo>
                  <a:cubicBezTo>
                    <a:pt x="55" y="147"/>
                    <a:pt x="55" y="148"/>
                    <a:pt x="59" y="148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7" name="Freeform 1458">
              <a:extLst>
                <a:ext uri="{FF2B5EF4-FFF2-40B4-BE49-F238E27FC236}">
                  <a16:creationId xmlns:a16="http://schemas.microsoft.com/office/drawing/2014/main" id="{DCC7D971-D26B-4844-836E-6B3937330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942"/>
              <a:ext cx="76" cy="319"/>
            </a:xfrm>
            <a:custGeom>
              <a:avLst/>
              <a:gdLst>
                <a:gd name="T0" fmla="*/ 123 w 37"/>
                <a:gd name="T1" fmla="*/ 149 h 146"/>
                <a:gd name="T2" fmla="*/ 97 w 37"/>
                <a:gd name="T3" fmla="*/ 315 h 146"/>
                <a:gd name="T4" fmla="*/ 25 w 37"/>
                <a:gd name="T5" fmla="*/ 459 h 146"/>
                <a:gd name="T6" fmla="*/ 25 w 37"/>
                <a:gd name="T7" fmla="*/ 511 h 146"/>
                <a:gd name="T8" fmla="*/ 0 w 37"/>
                <a:gd name="T9" fmla="*/ 625 h 146"/>
                <a:gd name="T10" fmla="*/ 8 w 37"/>
                <a:gd name="T11" fmla="*/ 697 h 146"/>
                <a:gd name="T12" fmla="*/ 76 w 37"/>
                <a:gd name="T13" fmla="*/ 793 h 146"/>
                <a:gd name="T14" fmla="*/ 131 w 37"/>
                <a:gd name="T15" fmla="*/ 846 h 146"/>
                <a:gd name="T16" fmla="*/ 207 w 37"/>
                <a:gd name="T17" fmla="*/ 950 h 146"/>
                <a:gd name="T18" fmla="*/ 244 w 37"/>
                <a:gd name="T19" fmla="*/ 1003 h 146"/>
                <a:gd name="T20" fmla="*/ 312 w 37"/>
                <a:gd name="T21" fmla="*/ 1023 h 146"/>
                <a:gd name="T22" fmla="*/ 312 w 37"/>
                <a:gd name="T23" fmla="*/ 1012 h 146"/>
                <a:gd name="T24" fmla="*/ 269 w 37"/>
                <a:gd name="T25" fmla="*/ 1012 h 146"/>
                <a:gd name="T26" fmla="*/ 173 w 37"/>
                <a:gd name="T27" fmla="*/ 959 h 146"/>
                <a:gd name="T28" fmla="*/ 123 w 37"/>
                <a:gd name="T29" fmla="*/ 878 h 146"/>
                <a:gd name="T30" fmla="*/ 76 w 37"/>
                <a:gd name="T31" fmla="*/ 846 h 146"/>
                <a:gd name="T32" fmla="*/ 76 w 37"/>
                <a:gd name="T33" fmla="*/ 854 h 146"/>
                <a:gd name="T34" fmla="*/ 76 w 37"/>
                <a:gd name="T35" fmla="*/ 918 h 146"/>
                <a:gd name="T36" fmla="*/ 140 w 37"/>
                <a:gd name="T37" fmla="*/ 1040 h 146"/>
                <a:gd name="T38" fmla="*/ 189 w 37"/>
                <a:gd name="T39" fmla="*/ 1221 h 146"/>
                <a:gd name="T40" fmla="*/ 199 w 37"/>
                <a:gd name="T41" fmla="*/ 1274 h 146"/>
                <a:gd name="T42" fmla="*/ 207 w 37"/>
                <a:gd name="T43" fmla="*/ 1285 h 146"/>
                <a:gd name="T44" fmla="*/ 224 w 37"/>
                <a:gd name="T45" fmla="*/ 1285 h 146"/>
                <a:gd name="T46" fmla="*/ 288 w 37"/>
                <a:gd name="T47" fmla="*/ 1322 h 146"/>
                <a:gd name="T48" fmla="*/ 288 w 37"/>
                <a:gd name="T49" fmla="*/ 1398 h 146"/>
                <a:gd name="T50" fmla="*/ 288 w 37"/>
                <a:gd name="T51" fmla="*/ 1398 h 146"/>
                <a:gd name="T52" fmla="*/ 269 w 37"/>
                <a:gd name="T53" fmla="*/ 1490 h 146"/>
                <a:gd name="T54" fmla="*/ 288 w 37"/>
                <a:gd name="T55" fmla="*/ 1523 h 146"/>
                <a:gd name="T56" fmla="*/ 304 w 37"/>
                <a:gd name="T57" fmla="*/ 1523 h 146"/>
                <a:gd name="T58" fmla="*/ 288 w 37"/>
                <a:gd name="T59" fmla="*/ 1514 h 146"/>
                <a:gd name="T60" fmla="*/ 279 w 37"/>
                <a:gd name="T61" fmla="*/ 1490 h 146"/>
                <a:gd name="T62" fmla="*/ 296 w 37"/>
                <a:gd name="T63" fmla="*/ 1398 h 146"/>
                <a:gd name="T64" fmla="*/ 296 w 37"/>
                <a:gd name="T65" fmla="*/ 1390 h 146"/>
                <a:gd name="T66" fmla="*/ 269 w 37"/>
                <a:gd name="T67" fmla="*/ 1285 h 146"/>
                <a:gd name="T68" fmla="*/ 224 w 37"/>
                <a:gd name="T69" fmla="*/ 1274 h 146"/>
                <a:gd name="T70" fmla="*/ 207 w 37"/>
                <a:gd name="T71" fmla="*/ 1274 h 146"/>
                <a:gd name="T72" fmla="*/ 207 w 37"/>
                <a:gd name="T73" fmla="*/ 1274 h 146"/>
                <a:gd name="T74" fmla="*/ 207 w 37"/>
                <a:gd name="T75" fmla="*/ 1274 h 146"/>
                <a:gd name="T76" fmla="*/ 207 w 37"/>
                <a:gd name="T77" fmla="*/ 1274 h 146"/>
                <a:gd name="T78" fmla="*/ 207 w 37"/>
                <a:gd name="T79" fmla="*/ 1261 h 146"/>
                <a:gd name="T80" fmla="*/ 199 w 37"/>
                <a:gd name="T81" fmla="*/ 1197 h 146"/>
                <a:gd name="T82" fmla="*/ 88 w 37"/>
                <a:gd name="T83" fmla="*/ 918 h 146"/>
                <a:gd name="T84" fmla="*/ 88 w 37"/>
                <a:gd name="T85" fmla="*/ 918 h 146"/>
                <a:gd name="T86" fmla="*/ 76 w 37"/>
                <a:gd name="T87" fmla="*/ 854 h 146"/>
                <a:gd name="T88" fmla="*/ 88 w 37"/>
                <a:gd name="T89" fmla="*/ 854 h 146"/>
                <a:gd name="T90" fmla="*/ 76 w 37"/>
                <a:gd name="T91" fmla="*/ 854 h 146"/>
                <a:gd name="T92" fmla="*/ 123 w 37"/>
                <a:gd name="T93" fmla="*/ 887 h 146"/>
                <a:gd name="T94" fmla="*/ 207 w 37"/>
                <a:gd name="T95" fmla="*/ 1012 h 146"/>
                <a:gd name="T96" fmla="*/ 279 w 37"/>
                <a:gd name="T97" fmla="*/ 1023 h 146"/>
                <a:gd name="T98" fmla="*/ 320 w 37"/>
                <a:gd name="T99" fmla="*/ 1023 h 146"/>
                <a:gd name="T100" fmla="*/ 244 w 37"/>
                <a:gd name="T101" fmla="*/ 992 h 146"/>
                <a:gd name="T102" fmla="*/ 216 w 37"/>
                <a:gd name="T103" fmla="*/ 950 h 146"/>
                <a:gd name="T104" fmla="*/ 140 w 37"/>
                <a:gd name="T105" fmla="*/ 835 h 146"/>
                <a:gd name="T106" fmla="*/ 76 w 37"/>
                <a:gd name="T107" fmla="*/ 793 h 146"/>
                <a:gd name="T108" fmla="*/ 33 w 37"/>
                <a:gd name="T109" fmla="*/ 721 h 146"/>
                <a:gd name="T110" fmla="*/ 8 w 37"/>
                <a:gd name="T111" fmla="*/ 636 h 146"/>
                <a:gd name="T112" fmla="*/ 25 w 37"/>
                <a:gd name="T113" fmla="*/ 564 h 146"/>
                <a:gd name="T114" fmla="*/ 33 w 37"/>
                <a:gd name="T115" fmla="*/ 492 h 146"/>
                <a:gd name="T116" fmla="*/ 51 w 37"/>
                <a:gd name="T117" fmla="*/ 406 h 146"/>
                <a:gd name="T118" fmla="*/ 140 w 37"/>
                <a:gd name="T119" fmla="*/ 177 h 146"/>
                <a:gd name="T120" fmla="*/ 105 w 37"/>
                <a:gd name="T121" fmla="*/ 0 h 146"/>
                <a:gd name="T122" fmla="*/ 97 w 37"/>
                <a:gd name="T123" fmla="*/ 0 h 1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7" h="146">
                  <a:moveTo>
                    <a:pt x="11" y="0"/>
                  </a:moveTo>
                  <a:cubicBezTo>
                    <a:pt x="12" y="4"/>
                    <a:pt x="14" y="12"/>
                    <a:pt x="14" y="14"/>
                  </a:cubicBezTo>
                  <a:cubicBezTo>
                    <a:pt x="15" y="15"/>
                    <a:pt x="15" y="16"/>
                    <a:pt x="15" y="17"/>
                  </a:cubicBezTo>
                  <a:cubicBezTo>
                    <a:pt x="15" y="21"/>
                    <a:pt x="13" y="25"/>
                    <a:pt x="11" y="30"/>
                  </a:cubicBezTo>
                  <a:cubicBezTo>
                    <a:pt x="9" y="33"/>
                    <a:pt x="7" y="36"/>
                    <a:pt x="5" y="39"/>
                  </a:cubicBezTo>
                  <a:cubicBezTo>
                    <a:pt x="3" y="41"/>
                    <a:pt x="3" y="43"/>
                    <a:pt x="3" y="44"/>
                  </a:cubicBezTo>
                  <a:cubicBezTo>
                    <a:pt x="3" y="45"/>
                    <a:pt x="3" y="46"/>
                    <a:pt x="3" y="47"/>
                  </a:cubicBezTo>
                  <a:cubicBezTo>
                    <a:pt x="3" y="48"/>
                    <a:pt x="3" y="48"/>
                    <a:pt x="3" y="49"/>
                  </a:cubicBezTo>
                  <a:cubicBezTo>
                    <a:pt x="3" y="51"/>
                    <a:pt x="3" y="52"/>
                    <a:pt x="2" y="54"/>
                  </a:cubicBezTo>
                  <a:cubicBezTo>
                    <a:pt x="2" y="55"/>
                    <a:pt x="1" y="57"/>
                    <a:pt x="0" y="60"/>
                  </a:cubicBezTo>
                  <a:cubicBezTo>
                    <a:pt x="0" y="60"/>
                    <a:pt x="0" y="61"/>
                    <a:pt x="0" y="61"/>
                  </a:cubicBezTo>
                  <a:cubicBezTo>
                    <a:pt x="0" y="63"/>
                    <a:pt x="1" y="65"/>
                    <a:pt x="1" y="67"/>
                  </a:cubicBezTo>
                  <a:cubicBezTo>
                    <a:pt x="2" y="69"/>
                    <a:pt x="3" y="70"/>
                    <a:pt x="4" y="70"/>
                  </a:cubicBezTo>
                  <a:cubicBezTo>
                    <a:pt x="7" y="72"/>
                    <a:pt x="8" y="73"/>
                    <a:pt x="9" y="76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11" y="78"/>
                    <a:pt x="13" y="80"/>
                    <a:pt x="15" y="81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9" y="82"/>
                    <a:pt x="23" y="87"/>
                    <a:pt x="24" y="91"/>
                  </a:cubicBezTo>
                  <a:cubicBezTo>
                    <a:pt x="24" y="92"/>
                    <a:pt x="24" y="93"/>
                    <a:pt x="24" y="94"/>
                  </a:cubicBezTo>
                  <a:cubicBezTo>
                    <a:pt x="25" y="95"/>
                    <a:pt x="26" y="96"/>
                    <a:pt x="28" y="96"/>
                  </a:cubicBezTo>
                  <a:cubicBezTo>
                    <a:pt x="29" y="96"/>
                    <a:pt x="31" y="96"/>
                    <a:pt x="33" y="97"/>
                  </a:cubicBezTo>
                  <a:cubicBezTo>
                    <a:pt x="34" y="98"/>
                    <a:pt x="36" y="98"/>
                    <a:pt x="36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6" y="97"/>
                    <a:pt x="34" y="97"/>
                    <a:pt x="32" y="97"/>
                  </a:cubicBezTo>
                  <a:cubicBezTo>
                    <a:pt x="32" y="97"/>
                    <a:pt x="31" y="97"/>
                    <a:pt x="31" y="97"/>
                  </a:cubicBezTo>
                  <a:cubicBezTo>
                    <a:pt x="30" y="97"/>
                    <a:pt x="27" y="97"/>
                    <a:pt x="25" y="96"/>
                  </a:cubicBezTo>
                  <a:cubicBezTo>
                    <a:pt x="22" y="95"/>
                    <a:pt x="20" y="94"/>
                    <a:pt x="20" y="92"/>
                  </a:cubicBezTo>
                  <a:cubicBezTo>
                    <a:pt x="20" y="88"/>
                    <a:pt x="17" y="85"/>
                    <a:pt x="15" y="84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3" y="83"/>
                    <a:pt x="11" y="82"/>
                    <a:pt x="10" y="81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93"/>
                    <a:pt x="11" y="97"/>
                    <a:pt x="16" y="100"/>
                  </a:cubicBezTo>
                  <a:cubicBezTo>
                    <a:pt x="21" y="104"/>
                    <a:pt x="22" y="111"/>
                    <a:pt x="22" y="115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8"/>
                    <a:pt x="22" y="119"/>
                    <a:pt x="23" y="120"/>
                  </a:cubicBezTo>
                  <a:cubicBezTo>
                    <a:pt x="23" y="121"/>
                    <a:pt x="23" y="121"/>
                    <a:pt x="23" y="122"/>
                  </a:cubicBezTo>
                  <a:cubicBezTo>
                    <a:pt x="23" y="122"/>
                    <a:pt x="23" y="123"/>
                    <a:pt x="24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8" y="123"/>
                    <a:pt x="29" y="123"/>
                    <a:pt x="30" y="123"/>
                  </a:cubicBezTo>
                  <a:cubicBezTo>
                    <a:pt x="32" y="124"/>
                    <a:pt x="33" y="125"/>
                    <a:pt x="33" y="127"/>
                  </a:cubicBezTo>
                  <a:cubicBezTo>
                    <a:pt x="33" y="128"/>
                    <a:pt x="33" y="131"/>
                    <a:pt x="33" y="133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3" y="137"/>
                    <a:pt x="31" y="139"/>
                    <a:pt x="31" y="142"/>
                  </a:cubicBezTo>
                  <a:cubicBezTo>
                    <a:pt x="31" y="142"/>
                    <a:pt x="31" y="143"/>
                    <a:pt x="31" y="143"/>
                  </a:cubicBezTo>
                  <a:cubicBezTo>
                    <a:pt x="31" y="144"/>
                    <a:pt x="31" y="145"/>
                    <a:pt x="31" y="146"/>
                  </a:cubicBezTo>
                  <a:cubicBezTo>
                    <a:pt x="32" y="146"/>
                    <a:pt x="32" y="146"/>
                    <a:pt x="33" y="146"/>
                  </a:cubicBezTo>
                  <a:cubicBezTo>
                    <a:pt x="34" y="146"/>
                    <a:pt x="34" y="146"/>
                    <a:pt x="35" y="146"/>
                  </a:cubicBezTo>
                  <a:cubicBezTo>
                    <a:pt x="35" y="146"/>
                    <a:pt x="35" y="146"/>
                    <a:pt x="35" y="146"/>
                  </a:cubicBezTo>
                  <a:cubicBezTo>
                    <a:pt x="34" y="145"/>
                    <a:pt x="34" y="145"/>
                    <a:pt x="34" y="145"/>
                  </a:cubicBezTo>
                  <a:cubicBezTo>
                    <a:pt x="34" y="145"/>
                    <a:pt x="34" y="145"/>
                    <a:pt x="33" y="145"/>
                  </a:cubicBezTo>
                  <a:cubicBezTo>
                    <a:pt x="33" y="145"/>
                    <a:pt x="32" y="145"/>
                    <a:pt x="32" y="145"/>
                  </a:cubicBezTo>
                  <a:cubicBezTo>
                    <a:pt x="32" y="145"/>
                    <a:pt x="32" y="144"/>
                    <a:pt x="32" y="143"/>
                  </a:cubicBezTo>
                  <a:cubicBezTo>
                    <a:pt x="32" y="143"/>
                    <a:pt x="32" y="142"/>
                    <a:pt x="32" y="142"/>
                  </a:cubicBezTo>
                  <a:cubicBezTo>
                    <a:pt x="32" y="139"/>
                    <a:pt x="34" y="137"/>
                    <a:pt x="34" y="134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34" y="134"/>
                    <a:pt x="34" y="134"/>
                    <a:pt x="34" y="133"/>
                  </a:cubicBezTo>
                  <a:cubicBezTo>
                    <a:pt x="34" y="131"/>
                    <a:pt x="34" y="128"/>
                    <a:pt x="34" y="127"/>
                  </a:cubicBezTo>
                  <a:cubicBezTo>
                    <a:pt x="34" y="124"/>
                    <a:pt x="32" y="123"/>
                    <a:pt x="31" y="123"/>
                  </a:cubicBezTo>
                  <a:cubicBezTo>
                    <a:pt x="29" y="122"/>
                    <a:pt x="28" y="122"/>
                    <a:pt x="26" y="122"/>
                  </a:cubicBezTo>
                  <a:cubicBezTo>
                    <a:pt x="26" y="122"/>
                    <a:pt x="26" y="122"/>
                    <a:pt x="26" y="122"/>
                  </a:cubicBezTo>
                  <a:cubicBezTo>
                    <a:pt x="26" y="122"/>
                    <a:pt x="26" y="122"/>
                    <a:pt x="26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1"/>
                    <a:pt x="24" y="121"/>
                    <a:pt x="24" y="121"/>
                  </a:cubicBezTo>
                  <a:cubicBezTo>
                    <a:pt x="23" y="120"/>
                    <a:pt x="23" y="118"/>
                    <a:pt x="23" y="117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1"/>
                    <a:pt x="22" y="103"/>
                    <a:pt x="16" y="100"/>
                  </a:cubicBezTo>
                  <a:cubicBezTo>
                    <a:pt x="12" y="97"/>
                    <a:pt x="10" y="93"/>
                    <a:pt x="10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10" y="88"/>
                    <a:pt x="10" y="88"/>
                    <a:pt x="10" y="88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9" y="82"/>
                    <a:pt x="9" y="82"/>
                    <a:pt x="9" y="82"/>
                  </a:cubicBezTo>
                  <a:cubicBezTo>
                    <a:pt x="11" y="83"/>
                    <a:pt x="12" y="84"/>
                    <a:pt x="13" y="85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6" y="86"/>
                    <a:pt x="19" y="89"/>
                    <a:pt x="19" y="92"/>
                  </a:cubicBezTo>
                  <a:cubicBezTo>
                    <a:pt x="19" y="95"/>
                    <a:pt x="22" y="96"/>
                    <a:pt x="24" y="97"/>
                  </a:cubicBezTo>
                  <a:cubicBezTo>
                    <a:pt x="27" y="98"/>
                    <a:pt x="30" y="98"/>
                    <a:pt x="31" y="98"/>
                  </a:cubicBezTo>
                  <a:cubicBezTo>
                    <a:pt x="31" y="98"/>
                    <a:pt x="32" y="98"/>
                    <a:pt x="32" y="98"/>
                  </a:cubicBezTo>
                  <a:cubicBezTo>
                    <a:pt x="34" y="98"/>
                    <a:pt x="36" y="98"/>
                    <a:pt x="36" y="98"/>
                  </a:cubicBezTo>
                  <a:cubicBezTo>
                    <a:pt x="37" y="98"/>
                    <a:pt x="37" y="98"/>
                    <a:pt x="37" y="98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6" y="97"/>
                    <a:pt x="30" y="95"/>
                    <a:pt x="28" y="95"/>
                  </a:cubicBezTo>
                  <a:cubicBezTo>
                    <a:pt x="27" y="95"/>
                    <a:pt x="26" y="94"/>
                    <a:pt x="25" y="93"/>
                  </a:cubicBezTo>
                  <a:cubicBezTo>
                    <a:pt x="25" y="93"/>
                    <a:pt x="25" y="92"/>
                    <a:pt x="25" y="91"/>
                  </a:cubicBezTo>
                  <a:cubicBezTo>
                    <a:pt x="24" y="86"/>
                    <a:pt x="20" y="82"/>
                    <a:pt x="17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4" y="79"/>
                    <a:pt x="11" y="78"/>
                    <a:pt x="9" y="75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10" y="76"/>
                    <a:pt x="10" y="76"/>
                    <a:pt x="10" y="76"/>
                  </a:cubicBezTo>
                  <a:cubicBezTo>
                    <a:pt x="9" y="73"/>
                    <a:pt x="8" y="71"/>
                    <a:pt x="4" y="69"/>
                  </a:cubicBezTo>
                  <a:cubicBezTo>
                    <a:pt x="4" y="69"/>
                    <a:pt x="3" y="68"/>
                    <a:pt x="2" y="67"/>
                  </a:cubicBezTo>
                  <a:cubicBezTo>
                    <a:pt x="2" y="65"/>
                    <a:pt x="1" y="63"/>
                    <a:pt x="1" y="61"/>
                  </a:cubicBezTo>
                  <a:cubicBezTo>
                    <a:pt x="1" y="61"/>
                    <a:pt x="1" y="61"/>
                    <a:pt x="1" y="60"/>
                  </a:cubicBezTo>
                  <a:cubicBezTo>
                    <a:pt x="2" y="57"/>
                    <a:pt x="3" y="55"/>
                    <a:pt x="3" y="54"/>
                  </a:cubicBezTo>
                  <a:cubicBezTo>
                    <a:pt x="4" y="53"/>
                    <a:pt x="4" y="51"/>
                    <a:pt x="4" y="49"/>
                  </a:cubicBezTo>
                  <a:cubicBezTo>
                    <a:pt x="4" y="48"/>
                    <a:pt x="4" y="48"/>
                    <a:pt x="4" y="47"/>
                  </a:cubicBezTo>
                  <a:cubicBezTo>
                    <a:pt x="4" y="46"/>
                    <a:pt x="4" y="45"/>
                    <a:pt x="4" y="44"/>
                  </a:cubicBezTo>
                  <a:cubicBezTo>
                    <a:pt x="4" y="43"/>
                    <a:pt x="4" y="42"/>
                    <a:pt x="6" y="39"/>
                  </a:cubicBezTo>
                  <a:cubicBezTo>
                    <a:pt x="8" y="37"/>
                    <a:pt x="10" y="34"/>
                    <a:pt x="12" y="30"/>
                  </a:cubicBezTo>
                  <a:cubicBezTo>
                    <a:pt x="14" y="25"/>
                    <a:pt x="16" y="21"/>
                    <a:pt x="16" y="17"/>
                  </a:cubicBezTo>
                  <a:cubicBezTo>
                    <a:pt x="16" y="16"/>
                    <a:pt x="16" y="15"/>
                    <a:pt x="15" y="14"/>
                  </a:cubicBezTo>
                  <a:cubicBezTo>
                    <a:pt x="15" y="11"/>
                    <a:pt x="13" y="3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8" name="Freeform 1459">
              <a:extLst>
                <a:ext uri="{FF2B5EF4-FFF2-40B4-BE49-F238E27FC236}">
                  <a16:creationId xmlns:a16="http://schemas.microsoft.com/office/drawing/2014/main" id="{A2C569BF-5E4A-495B-A77B-5F0D5F959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" y="1942"/>
              <a:ext cx="72" cy="288"/>
            </a:xfrm>
            <a:custGeom>
              <a:avLst/>
              <a:gdLst>
                <a:gd name="T0" fmla="*/ 115 w 35"/>
                <a:gd name="T1" fmla="*/ 1361 h 132"/>
                <a:gd name="T2" fmla="*/ 68 w 35"/>
                <a:gd name="T3" fmla="*/ 1289 h 132"/>
                <a:gd name="T4" fmla="*/ 68 w 35"/>
                <a:gd name="T5" fmla="*/ 1289 h 132"/>
                <a:gd name="T6" fmla="*/ 68 w 35"/>
                <a:gd name="T7" fmla="*/ 1289 h 132"/>
                <a:gd name="T8" fmla="*/ 68 w 35"/>
                <a:gd name="T9" fmla="*/ 1257 h 132"/>
                <a:gd name="T10" fmla="*/ 68 w 35"/>
                <a:gd name="T11" fmla="*/ 1257 h 132"/>
                <a:gd name="T12" fmla="*/ 51 w 35"/>
                <a:gd name="T13" fmla="*/ 1224 h 132"/>
                <a:gd name="T14" fmla="*/ 16 w 35"/>
                <a:gd name="T15" fmla="*/ 1185 h 132"/>
                <a:gd name="T16" fmla="*/ 8 w 35"/>
                <a:gd name="T17" fmla="*/ 1124 h 132"/>
                <a:gd name="T18" fmla="*/ 33 w 35"/>
                <a:gd name="T19" fmla="*/ 995 h 132"/>
                <a:gd name="T20" fmla="*/ 43 w 35"/>
                <a:gd name="T21" fmla="*/ 958 h 132"/>
                <a:gd name="T22" fmla="*/ 43 w 35"/>
                <a:gd name="T23" fmla="*/ 947 h 132"/>
                <a:gd name="T24" fmla="*/ 43 w 35"/>
                <a:gd name="T25" fmla="*/ 934 h 132"/>
                <a:gd name="T26" fmla="*/ 51 w 35"/>
                <a:gd name="T27" fmla="*/ 842 h 132"/>
                <a:gd name="T28" fmla="*/ 88 w 35"/>
                <a:gd name="T29" fmla="*/ 748 h 132"/>
                <a:gd name="T30" fmla="*/ 115 w 35"/>
                <a:gd name="T31" fmla="*/ 665 h 132"/>
                <a:gd name="T32" fmla="*/ 132 w 35"/>
                <a:gd name="T33" fmla="*/ 633 h 132"/>
                <a:gd name="T34" fmla="*/ 140 w 35"/>
                <a:gd name="T35" fmla="*/ 624 h 132"/>
                <a:gd name="T36" fmla="*/ 140 w 35"/>
                <a:gd name="T37" fmla="*/ 624 h 132"/>
                <a:gd name="T38" fmla="*/ 140 w 35"/>
                <a:gd name="T39" fmla="*/ 613 h 132"/>
                <a:gd name="T40" fmla="*/ 173 w 35"/>
                <a:gd name="T41" fmla="*/ 561 h 132"/>
                <a:gd name="T42" fmla="*/ 200 w 35"/>
                <a:gd name="T43" fmla="*/ 508 h 132"/>
                <a:gd name="T44" fmla="*/ 200 w 35"/>
                <a:gd name="T45" fmla="*/ 500 h 132"/>
                <a:gd name="T46" fmla="*/ 191 w 35"/>
                <a:gd name="T47" fmla="*/ 456 h 132"/>
                <a:gd name="T48" fmla="*/ 216 w 35"/>
                <a:gd name="T49" fmla="*/ 386 h 132"/>
                <a:gd name="T50" fmla="*/ 272 w 35"/>
                <a:gd name="T51" fmla="*/ 290 h 132"/>
                <a:gd name="T52" fmla="*/ 304 w 35"/>
                <a:gd name="T53" fmla="*/ 185 h 132"/>
                <a:gd name="T54" fmla="*/ 296 w 35"/>
                <a:gd name="T55" fmla="*/ 157 h 132"/>
                <a:gd name="T56" fmla="*/ 272 w 35"/>
                <a:gd name="T57" fmla="*/ 9 h 132"/>
                <a:gd name="T58" fmla="*/ 263 w 35"/>
                <a:gd name="T59" fmla="*/ 0 h 132"/>
                <a:gd name="T60" fmla="*/ 263 w 35"/>
                <a:gd name="T61" fmla="*/ 9 h 132"/>
                <a:gd name="T62" fmla="*/ 288 w 35"/>
                <a:gd name="T63" fmla="*/ 157 h 132"/>
                <a:gd name="T64" fmla="*/ 296 w 35"/>
                <a:gd name="T65" fmla="*/ 185 h 132"/>
                <a:gd name="T66" fmla="*/ 263 w 35"/>
                <a:gd name="T67" fmla="*/ 290 h 132"/>
                <a:gd name="T68" fmla="*/ 208 w 35"/>
                <a:gd name="T69" fmla="*/ 375 h 132"/>
                <a:gd name="T70" fmla="*/ 181 w 35"/>
                <a:gd name="T71" fmla="*/ 456 h 132"/>
                <a:gd name="T72" fmla="*/ 191 w 35"/>
                <a:gd name="T73" fmla="*/ 500 h 132"/>
                <a:gd name="T74" fmla="*/ 191 w 35"/>
                <a:gd name="T75" fmla="*/ 508 h 132"/>
                <a:gd name="T76" fmla="*/ 173 w 35"/>
                <a:gd name="T77" fmla="*/ 552 h 132"/>
                <a:gd name="T78" fmla="*/ 132 w 35"/>
                <a:gd name="T79" fmla="*/ 613 h 132"/>
                <a:gd name="T80" fmla="*/ 140 w 35"/>
                <a:gd name="T81" fmla="*/ 613 h 132"/>
                <a:gd name="T82" fmla="*/ 132 w 35"/>
                <a:gd name="T83" fmla="*/ 613 h 132"/>
                <a:gd name="T84" fmla="*/ 132 w 35"/>
                <a:gd name="T85" fmla="*/ 613 h 132"/>
                <a:gd name="T86" fmla="*/ 140 w 35"/>
                <a:gd name="T87" fmla="*/ 613 h 132"/>
                <a:gd name="T88" fmla="*/ 132 w 35"/>
                <a:gd name="T89" fmla="*/ 613 h 132"/>
                <a:gd name="T90" fmla="*/ 123 w 35"/>
                <a:gd name="T91" fmla="*/ 624 h 132"/>
                <a:gd name="T92" fmla="*/ 80 w 35"/>
                <a:gd name="T93" fmla="*/ 748 h 132"/>
                <a:gd name="T94" fmla="*/ 51 w 35"/>
                <a:gd name="T95" fmla="*/ 842 h 132"/>
                <a:gd name="T96" fmla="*/ 33 w 35"/>
                <a:gd name="T97" fmla="*/ 934 h 132"/>
                <a:gd name="T98" fmla="*/ 33 w 35"/>
                <a:gd name="T99" fmla="*/ 947 h 132"/>
                <a:gd name="T100" fmla="*/ 33 w 35"/>
                <a:gd name="T101" fmla="*/ 958 h 132"/>
                <a:gd name="T102" fmla="*/ 25 w 35"/>
                <a:gd name="T103" fmla="*/ 986 h 132"/>
                <a:gd name="T104" fmla="*/ 0 w 35"/>
                <a:gd name="T105" fmla="*/ 1124 h 132"/>
                <a:gd name="T106" fmla="*/ 16 w 35"/>
                <a:gd name="T107" fmla="*/ 1185 h 132"/>
                <a:gd name="T108" fmla="*/ 43 w 35"/>
                <a:gd name="T109" fmla="*/ 1224 h 132"/>
                <a:gd name="T110" fmla="*/ 60 w 35"/>
                <a:gd name="T111" fmla="*/ 1257 h 132"/>
                <a:gd name="T112" fmla="*/ 60 w 35"/>
                <a:gd name="T113" fmla="*/ 1257 h 132"/>
                <a:gd name="T114" fmla="*/ 60 w 35"/>
                <a:gd name="T115" fmla="*/ 1289 h 132"/>
                <a:gd name="T116" fmla="*/ 60 w 35"/>
                <a:gd name="T117" fmla="*/ 1289 h 132"/>
                <a:gd name="T118" fmla="*/ 105 w 35"/>
                <a:gd name="T119" fmla="*/ 1370 h 132"/>
                <a:gd name="T120" fmla="*/ 115 w 35"/>
                <a:gd name="T121" fmla="*/ 1370 h 132"/>
                <a:gd name="T122" fmla="*/ 115 w 35"/>
                <a:gd name="T123" fmla="*/ 1361 h 13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5" h="132">
                  <a:moveTo>
                    <a:pt x="13" y="131"/>
                  </a:moveTo>
                  <a:cubicBezTo>
                    <a:pt x="10" y="130"/>
                    <a:pt x="9" y="128"/>
                    <a:pt x="8" y="124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8" y="119"/>
                    <a:pt x="7" y="118"/>
                    <a:pt x="6" y="118"/>
                  </a:cubicBezTo>
                  <a:cubicBezTo>
                    <a:pt x="5" y="117"/>
                    <a:pt x="4" y="116"/>
                    <a:pt x="2" y="114"/>
                  </a:cubicBezTo>
                  <a:cubicBezTo>
                    <a:pt x="2" y="112"/>
                    <a:pt x="1" y="110"/>
                    <a:pt x="1" y="108"/>
                  </a:cubicBezTo>
                  <a:cubicBezTo>
                    <a:pt x="1" y="103"/>
                    <a:pt x="3" y="97"/>
                    <a:pt x="4" y="96"/>
                  </a:cubicBezTo>
                  <a:cubicBezTo>
                    <a:pt x="4" y="94"/>
                    <a:pt x="5" y="93"/>
                    <a:pt x="5" y="92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5" y="88"/>
                    <a:pt x="6" y="84"/>
                    <a:pt x="6" y="81"/>
                  </a:cubicBezTo>
                  <a:cubicBezTo>
                    <a:pt x="7" y="77"/>
                    <a:pt x="10" y="75"/>
                    <a:pt x="10" y="72"/>
                  </a:cubicBezTo>
                  <a:cubicBezTo>
                    <a:pt x="10" y="69"/>
                    <a:pt x="11" y="66"/>
                    <a:pt x="13" y="64"/>
                  </a:cubicBezTo>
                  <a:cubicBezTo>
                    <a:pt x="14" y="63"/>
                    <a:pt x="15" y="62"/>
                    <a:pt x="15" y="61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7" y="57"/>
                    <a:pt x="19" y="55"/>
                    <a:pt x="20" y="54"/>
                  </a:cubicBezTo>
                  <a:cubicBezTo>
                    <a:pt x="22" y="53"/>
                    <a:pt x="23" y="51"/>
                    <a:pt x="23" y="49"/>
                  </a:cubicBezTo>
                  <a:cubicBezTo>
                    <a:pt x="23" y="49"/>
                    <a:pt x="23" y="48"/>
                    <a:pt x="23" y="48"/>
                  </a:cubicBezTo>
                  <a:cubicBezTo>
                    <a:pt x="23" y="46"/>
                    <a:pt x="22" y="45"/>
                    <a:pt x="22" y="44"/>
                  </a:cubicBezTo>
                  <a:cubicBezTo>
                    <a:pt x="22" y="42"/>
                    <a:pt x="23" y="40"/>
                    <a:pt x="25" y="37"/>
                  </a:cubicBezTo>
                  <a:cubicBezTo>
                    <a:pt x="27" y="34"/>
                    <a:pt x="29" y="31"/>
                    <a:pt x="31" y="28"/>
                  </a:cubicBezTo>
                  <a:cubicBezTo>
                    <a:pt x="33" y="25"/>
                    <a:pt x="35" y="21"/>
                    <a:pt x="35" y="18"/>
                  </a:cubicBezTo>
                  <a:cubicBezTo>
                    <a:pt x="35" y="17"/>
                    <a:pt x="34" y="16"/>
                    <a:pt x="34" y="15"/>
                  </a:cubicBezTo>
                  <a:cubicBezTo>
                    <a:pt x="34" y="13"/>
                    <a:pt x="31" y="4"/>
                    <a:pt x="31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5"/>
                    <a:pt x="33" y="13"/>
                    <a:pt x="33" y="15"/>
                  </a:cubicBezTo>
                  <a:cubicBezTo>
                    <a:pt x="33" y="16"/>
                    <a:pt x="34" y="17"/>
                    <a:pt x="34" y="18"/>
                  </a:cubicBezTo>
                  <a:cubicBezTo>
                    <a:pt x="34" y="21"/>
                    <a:pt x="32" y="24"/>
                    <a:pt x="30" y="28"/>
                  </a:cubicBezTo>
                  <a:cubicBezTo>
                    <a:pt x="28" y="31"/>
                    <a:pt x="26" y="33"/>
                    <a:pt x="24" y="36"/>
                  </a:cubicBezTo>
                  <a:cubicBezTo>
                    <a:pt x="22" y="39"/>
                    <a:pt x="21" y="42"/>
                    <a:pt x="21" y="44"/>
                  </a:cubicBezTo>
                  <a:cubicBezTo>
                    <a:pt x="21" y="45"/>
                    <a:pt x="22" y="47"/>
                    <a:pt x="22" y="48"/>
                  </a:cubicBezTo>
                  <a:cubicBezTo>
                    <a:pt x="22" y="48"/>
                    <a:pt x="22" y="49"/>
                    <a:pt x="22" y="49"/>
                  </a:cubicBezTo>
                  <a:cubicBezTo>
                    <a:pt x="22" y="51"/>
                    <a:pt x="21" y="52"/>
                    <a:pt x="20" y="53"/>
                  </a:cubicBezTo>
                  <a:cubicBezTo>
                    <a:pt x="18" y="55"/>
                    <a:pt x="17" y="56"/>
                    <a:pt x="15" y="59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5" y="60"/>
                    <a:pt x="14" y="60"/>
                  </a:cubicBezTo>
                  <a:cubicBezTo>
                    <a:pt x="12" y="63"/>
                    <a:pt x="9" y="68"/>
                    <a:pt x="9" y="72"/>
                  </a:cubicBezTo>
                  <a:cubicBezTo>
                    <a:pt x="9" y="75"/>
                    <a:pt x="7" y="77"/>
                    <a:pt x="6" y="81"/>
                  </a:cubicBezTo>
                  <a:cubicBezTo>
                    <a:pt x="5" y="84"/>
                    <a:pt x="4" y="88"/>
                    <a:pt x="4" y="90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2"/>
                    <a:pt x="4" y="92"/>
                    <a:pt x="4" y="92"/>
                  </a:cubicBezTo>
                  <a:cubicBezTo>
                    <a:pt x="4" y="93"/>
                    <a:pt x="3" y="94"/>
                    <a:pt x="3" y="95"/>
                  </a:cubicBezTo>
                  <a:cubicBezTo>
                    <a:pt x="2" y="97"/>
                    <a:pt x="0" y="103"/>
                    <a:pt x="0" y="108"/>
                  </a:cubicBezTo>
                  <a:cubicBezTo>
                    <a:pt x="0" y="110"/>
                    <a:pt x="1" y="112"/>
                    <a:pt x="2" y="114"/>
                  </a:cubicBezTo>
                  <a:cubicBezTo>
                    <a:pt x="3" y="116"/>
                    <a:pt x="4" y="118"/>
                    <a:pt x="5" y="118"/>
                  </a:cubicBezTo>
                  <a:cubicBezTo>
                    <a:pt x="7" y="119"/>
                    <a:pt x="7" y="120"/>
                    <a:pt x="7" y="121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7" y="124"/>
                    <a:pt x="7" y="124"/>
                    <a:pt x="7" y="124"/>
                  </a:cubicBezTo>
                  <a:cubicBezTo>
                    <a:pt x="7" y="124"/>
                    <a:pt x="7" y="124"/>
                    <a:pt x="7" y="124"/>
                  </a:cubicBezTo>
                  <a:cubicBezTo>
                    <a:pt x="8" y="128"/>
                    <a:pt x="9" y="131"/>
                    <a:pt x="12" y="132"/>
                  </a:cubicBezTo>
                  <a:cubicBezTo>
                    <a:pt x="13" y="132"/>
                    <a:pt x="13" y="132"/>
                    <a:pt x="13" y="132"/>
                  </a:cubicBezTo>
                  <a:cubicBezTo>
                    <a:pt x="13" y="131"/>
                    <a:pt x="13" y="131"/>
                    <a:pt x="13" y="13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9" name="Freeform 1460">
              <a:extLst>
                <a:ext uri="{FF2B5EF4-FFF2-40B4-BE49-F238E27FC236}">
                  <a16:creationId xmlns:a16="http://schemas.microsoft.com/office/drawing/2014/main" id="{A21CA686-BB2D-48DF-AE7E-6BE63472C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2079"/>
              <a:ext cx="110" cy="184"/>
            </a:xfrm>
            <a:custGeom>
              <a:avLst/>
              <a:gdLst>
                <a:gd name="T0" fmla="*/ 432 w 54"/>
                <a:gd name="T1" fmla="*/ 874 h 84"/>
                <a:gd name="T2" fmla="*/ 399 w 54"/>
                <a:gd name="T3" fmla="*/ 830 h 84"/>
                <a:gd name="T4" fmla="*/ 424 w 54"/>
                <a:gd name="T5" fmla="*/ 734 h 84"/>
                <a:gd name="T6" fmla="*/ 407 w 54"/>
                <a:gd name="T7" fmla="*/ 681 h 84"/>
                <a:gd name="T8" fmla="*/ 416 w 54"/>
                <a:gd name="T9" fmla="*/ 672 h 84"/>
                <a:gd name="T10" fmla="*/ 381 w 54"/>
                <a:gd name="T11" fmla="*/ 662 h 84"/>
                <a:gd name="T12" fmla="*/ 381 w 54"/>
                <a:gd name="T13" fmla="*/ 662 h 84"/>
                <a:gd name="T14" fmla="*/ 356 w 54"/>
                <a:gd name="T15" fmla="*/ 672 h 84"/>
                <a:gd name="T16" fmla="*/ 328 w 54"/>
                <a:gd name="T17" fmla="*/ 629 h 84"/>
                <a:gd name="T18" fmla="*/ 320 w 54"/>
                <a:gd name="T19" fmla="*/ 548 h 84"/>
                <a:gd name="T20" fmla="*/ 277 w 54"/>
                <a:gd name="T21" fmla="*/ 423 h 84"/>
                <a:gd name="T22" fmla="*/ 204 w 54"/>
                <a:gd name="T23" fmla="*/ 263 h 84"/>
                <a:gd name="T24" fmla="*/ 204 w 54"/>
                <a:gd name="T25" fmla="*/ 202 h 84"/>
                <a:gd name="T26" fmla="*/ 204 w 54"/>
                <a:gd name="T27" fmla="*/ 202 h 84"/>
                <a:gd name="T28" fmla="*/ 204 w 54"/>
                <a:gd name="T29" fmla="*/ 134 h 84"/>
                <a:gd name="T30" fmla="*/ 136 w 54"/>
                <a:gd name="T31" fmla="*/ 0 h 84"/>
                <a:gd name="T32" fmla="*/ 128 w 54"/>
                <a:gd name="T33" fmla="*/ 0 h 84"/>
                <a:gd name="T34" fmla="*/ 75 w 54"/>
                <a:gd name="T35" fmla="*/ 96 h 84"/>
                <a:gd name="T36" fmla="*/ 33 w 54"/>
                <a:gd name="T37" fmla="*/ 283 h 84"/>
                <a:gd name="T38" fmla="*/ 33 w 54"/>
                <a:gd name="T39" fmla="*/ 307 h 84"/>
                <a:gd name="T40" fmla="*/ 0 w 54"/>
                <a:gd name="T41" fmla="*/ 475 h 84"/>
                <a:gd name="T42" fmla="*/ 41 w 54"/>
                <a:gd name="T43" fmla="*/ 565 h 84"/>
                <a:gd name="T44" fmla="*/ 67 w 54"/>
                <a:gd name="T45" fmla="*/ 609 h 84"/>
                <a:gd name="T46" fmla="*/ 67 w 54"/>
                <a:gd name="T47" fmla="*/ 644 h 84"/>
                <a:gd name="T48" fmla="*/ 161 w 54"/>
                <a:gd name="T49" fmla="*/ 758 h 84"/>
                <a:gd name="T50" fmla="*/ 153 w 54"/>
                <a:gd name="T51" fmla="*/ 749 h 84"/>
                <a:gd name="T52" fmla="*/ 153 w 54"/>
                <a:gd name="T53" fmla="*/ 749 h 84"/>
                <a:gd name="T54" fmla="*/ 161 w 54"/>
                <a:gd name="T55" fmla="*/ 749 h 84"/>
                <a:gd name="T56" fmla="*/ 145 w 54"/>
                <a:gd name="T57" fmla="*/ 749 h 84"/>
                <a:gd name="T58" fmla="*/ 75 w 54"/>
                <a:gd name="T59" fmla="*/ 714 h 84"/>
                <a:gd name="T60" fmla="*/ 67 w 54"/>
                <a:gd name="T61" fmla="*/ 725 h 84"/>
                <a:gd name="T62" fmla="*/ 145 w 54"/>
                <a:gd name="T63" fmla="*/ 758 h 84"/>
                <a:gd name="T64" fmla="*/ 161 w 54"/>
                <a:gd name="T65" fmla="*/ 749 h 84"/>
                <a:gd name="T66" fmla="*/ 136 w 54"/>
                <a:gd name="T67" fmla="*/ 725 h 84"/>
                <a:gd name="T68" fmla="*/ 67 w 54"/>
                <a:gd name="T69" fmla="*/ 644 h 84"/>
                <a:gd name="T70" fmla="*/ 75 w 54"/>
                <a:gd name="T71" fmla="*/ 609 h 84"/>
                <a:gd name="T72" fmla="*/ 49 w 54"/>
                <a:gd name="T73" fmla="*/ 556 h 84"/>
                <a:gd name="T74" fmla="*/ 8 w 54"/>
                <a:gd name="T75" fmla="*/ 475 h 84"/>
                <a:gd name="T76" fmla="*/ 41 w 54"/>
                <a:gd name="T77" fmla="*/ 307 h 84"/>
                <a:gd name="T78" fmla="*/ 41 w 54"/>
                <a:gd name="T79" fmla="*/ 283 h 84"/>
                <a:gd name="T80" fmla="*/ 84 w 54"/>
                <a:gd name="T81" fmla="*/ 96 h 84"/>
                <a:gd name="T82" fmla="*/ 136 w 54"/>
                <a:gd name="T83" fmla="*/ 9 h 84"/>
                <a:gd name="T84" fmla="*/ 128 w 54"/>
                <a:gd name="T85" fmla="*/ 0 h 84"/>
                <a:gd name="T86" fmla="*/ 196 w 54"/>
                <a:gd name="T87" fmla="*/ 134 h 84"/>
                <a:gd name="T88" fmla="*/ 196 w 54"/>
                <a:gd name="T89" fmla="*/ 202 h 84"/>
                <a:gd name="T90" fmla="*/ 196 w 54"/>
                <a:gd name="T91" fmla="*/ 263 h 84"/>
                <a:gd name="T92" fmla="*/ 269 w 54"/>
                <a:gd name="T93" fmla="*/ 432 h 84"/>
                <a:gd name="T94" fmla="*/ 312 w 54"/>
                <a:gd name="T95" fmla="*/ 548 h 84"/>
                <a:gd name="T96" fmla="*/ 312 w 54"/>
                <a:gd name="T97" fmla="*/ 565 h 84"/>
                <a:gd name="T98" fmla="*/ 356 w 54"/>
                <a:gd name="T99" fmla="*/ 672 h 84"/>
                <a:gd name="T100" fmla="*/ 381 w 54"/>
                <a:gd name="T101" fmla="*/ 672 h 84"/>
                <a:gd name="T102" fmla="*/ 407 w 54"/>
                <a:gd name="T103" fmla="*/ 672 h 84"/>
                <a:gd name="T104" fmla="*/ 407 w 54"/>
                <a:gd name="T105" fmla="*/ 681 h 84"/>
                <a:gd name="T106" fmla="*/ 416 w 54"/>
                <a:gd name="T107" fmla="*/ 734 h 84"/>
                <a:gd name="T108" fmla="*/ 389 w 54"/>
                <a:gd name="T109" fmla="*/ 830 h 84"/>
                <a:gd name="T110" fmla="*/ 432 w 54"/>
                <a:gd name="T111" fmla="*/ 883 h 84"/>
                <a:gd name="T112" fmla="*/ 456 w 54"/>
                <a:gd name="T113" fmla="*/ 874 h 8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4" h="84">
                  <a:moveTo>
                    <a:pt x="53" y="82"/>
                  </a:moveTo>
                  <a:cubicBezTo>
                    <a:pt x="52" y="83"/>
                    <a:pt x="51" y="83"/>
                    <a:pt x="51" y="83"/>
                  </a:cubicBezTo>
                  <a:cubicBezTo>
                    <a:pt x="49" y="83"/>
                    <a:pt x="48" y="82"/>
                    <a:pt x="48" y="82"/>
                  </a:cubicBezTo>
                  <a:cubicBezTo>
                    <a:pt x="47" y="81"/>
                    <a:pt x="47" y="80"/>
                    <a:pt x="47" y="79"/>
                  </a:cubicBezTo>
                  <a:cubicBezTo>
                    <a:pt x="47" y="78"/>
                    <a:pt x="48" y="76"/>
                    <a:pt x="48" y="75"/>
                  </a:cubicBezTo>
                  <a:cubicBezTo>
                    <a:pt x="49" y="73"/>
                    <a:pt x="50" y="71"/>
                    <a:pt x="50" y="70"/>
                  </a:cubicBezTo>
                  <a:cubicBezTo>
                    <a:pt x="50" y="68"/>
                    <a:pt x="49" y="66"/>
                    <a:pt x="49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4"/>
                    <a:pt x="49" y="64"/>
                    <a:pt x="49" y="64"/>
                  </a:cubicBezTo>
                  <a:cubicBezTo>
                    <a:pt x="49" y="64"/>
                    <a:pt x="48" y="64"/>
                    <a:pt x="48" y="63"/>
                  </a:cubicBezTo>
                  <a:cubicBezTo>
                    <a:pt x="47" y="63"/>
                    <a:pt x="46" y="63"/>
                    <a:pt x="45" y="63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5" y="63"/>
                    <a:pt x="45" y="63"/>
                    <a:pt x="45" y="63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0" y="63"/>
                    <a:pt x="39" y="62"/>
                    <a:pt x="39" y="60"/>
                  </a:cubicBezTo>
                  <a:cubicBezTo>
                    <a:pt x="38" y="58"/>
                    <a:pt x="38" y="56"/>
                    <a:pt x="38" y="54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48"/>
                    <a:pt x="36" y="43"/>
                    <a:pt x="33" y="40"/>
                  </a:cubicBezTo>
                  <a:cubicBezTo>
                    <a:pt x="27" y="37"/>
                    <a:pt x="25" y="31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8"/>
                    <a:pt x="24" y="17"/>
                    <a:pt x="24" y="16"/>
                  </a:cubicBezTo>
                  <a:cubicBezTo>
                    <a:pt x="24" y="15"/>
                    <a:pt x="24" y="14"/>
                    <a:pt x="24" y="13"/>
                  </a:cubicBezTo>
                  <a:cubicBezTo>
                    <a:pt x="24" y="12"/>
                    <a:pt x="23" y="11"/>
                    <a:pt x="22" y="11"/>
                  </a:cubicBezTo>
                  <a:cubicBezTo>
                    <a:pt x="18" y="9"/>
                    <a:pt x="17" y="3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1"/>
                    <a:pt x="13" y="2"/>
                    <a:pt x="12" y="4"/>
                  </a:cubicBezTo>
                  <a:cubicBezTo>
                    <a:pt x="10" y="5"/>
                    <a:pt x="9" y="7"/>
                    <a:pt x="9" y="9"/>
                  </a:cubicBezTo>
                  <a:cubicBezTo>
                    <a:pt x="9" y="13"/>
                    <a:pt x="7" y="15"/>
                    <a:pt x="6" y="19"/>
                  </a:cubicBezTo>
                  <a:cubicBezTo>
                    <a:pt x="5" y="22"/>
                    <a:pt x="4" y="25"/>
                    <a:pt x="4" y="2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31"/>
                    <a:pt x="4" y="32"/>
                    <a:pt x="3" y="34"/>
                  </a:cubicBezTo>
                  <a:cubicBezTo>
                    <a:pt x="2" y="36"/>
                    <a:pt x="0" y="41"/>
                    <a:pt x="0" y="45"/>
                  </a:cubicBezTo>
                  <a:cubicBezTo>
                    <a:pt x="0" y="46"/>
                    <a:pt x="0" y="47"/>
                    <a:pt x="0" y="48"/>
                  </a:cubicBezTo>
                  <a:cubicBezTo>
                    <a:pt x="2" y="51"/>
                    <a:pt x="4" y="53"/>
                    <a:pt x="5" y="54"/>
                  </a:cubicBezTo>
                  <a:cubicBezTo>
                    <a:pt x="7" y="56"/>
                    <a:pt x="8" y="57"/>
                    <a:pt x="8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8" y="64"/>
                    <a:pt x="11" y="67"/>
                    <a:pt x="15" y="70"/>
                  </a:cubicBezTo>
                  <a:cubicBezTo>
                    <a:pt x="16" y="71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1"/>
                    <a:pt x="17" y="71"/>
                  </a:cubicBezTo>
                  <a:cubicBezTo>
                    <a:pt x="16" y="71"/>
                    <a:pt x="14" y="71"/>
                    <a:pt x="12" y="70"/>
                  </a:cubicBezTo>
                  <a:cubicBezTo>
                    <a:pt x="11" y="69"/>
                    <a:pt x="10" y="69"/>
                    <a:pt x="9" y="68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9" y="70"/>
                    <a:pt x="10" y="70"/>
                    <a:pt x="11" y="71"/>
                  </a:cubicBezTo>
                  <a:cubicBezTo>
                    <a:pt x="14" y="72"/>
                    <a:pt x="16" y="72"/>
                    <a:pt x="17" y="72"/>
                  </a:cubicBezTo>
                  <a:cubicBezTo>
                    <a:pt x="18" y="72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7" y="70"/>
                    <a:pt x="16" y="69"/>
                  </a:cubicBezTo>
                  <a:cubicBezTo>
                    <a:pt x="12" y="66"/>
                    <a:pt x="9" y="64"/>
                    <a:pt x="9" y="61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6"/>
                    <a:pt x="7" y="55"/>
                    <a:pt x="6" y="53"/>
                  </a:cubicBezTo>
                  <a:cubicBezTo>
                    <a:pt x="5" y="52"/>
                    <a:pt x="3" y="50"/>
                    <a:pt x="1" y="48"/>
                  </a:cubicBezTo>
                  <a:cubicBezTo>
                    <a:pt x="1" y="47"/>
                    <a:pt x="1" y="46"/>
                    <a:pt x="1" y="45"/>
                  </a:cubicBezTo>
                  <a:cubicBezTo>
                    <a:pt x="1" y="42"/>
                    <a:pt x="3" y="36"/>
                    <a:pt x="4" y="34"/>
                  </a:cubicBezTo>
                  <a:cubicBezTo>
                    <a:pt x="4" y="33"/>
                    <a:pt x="5" y="31"/>
                    <a:pt x="5" y="29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5" y="25"/>
                    <a:pt x="6" y="22"/>
                    <a:pt x="7" y="19"/>
                  </a:cubicBezTo>
                  <a:cubicBezTo>
                    <a:pt x="8" y="16"/>
                    <a:pt x="10" y="13"/>
                    <a:pt x="10" y="9"/>
                  </a:cubicBezTo>
                  <a:cubicBezTo>
                    <a:pt x="10" y="8"/>
                    <a:pt x="11" y="6"/>
                    <a:pt x="12" y="4"/>
                  </a:cubicBezTo>
                  <a:cubicBezTo>
                    <a:pt x="14" y="3"/>
                    <a:pt x="15" y="1"/>
                    <a:pt x="16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6" y="3"/>
                    <a:pt x="16" y="9"/>
                    <a:pt x="21" y="11"/>
                  </a:cubicBezTo>
                  <a:cubicBezTo>
                    <a:pt x="22" y="12"/>
                    <a:pt x="23" y="12"/>
                    <a:pt x="23" y="13"/>
                  </a:cubicBezTo>
                  <a:cubicBezTo>
                    <a:pt x="23" y="14"/>
                    <a:pt x="23" y="15"/>
                    <a:pt x="23" y="16"/>
                  </a:cubicBezTo>
                  <a:cubicBezTo>
                    <a:pt x="23" y="17"/>
                    <a:pt x="23" y="18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4" y="32"/>
                    <a:pt x="27" y="37"/>
                    <a:pt x="32" y="41"/>
                  </a:cubicBezTo>
                  <a:cubicBezTo>
                    <a:pt x="35" y="43"/>
                    <a:pt x="37" y="49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4"/>
                    <a:pt x="37" y="54"/>
                    <a:pt x="37" y="54"/>
                  </a:cubicBezTo>
                  <a:cubicBezTo>
                    <a:pt x="37" y="56"/>
                    <a:pt x="37" y="58"/>
                    <a:pt x="38" y="60"/>
                  </a:cubicBezTo>
                  <a:cubicBezTo>
                    <a:pt x="38" y="62"/>
                    <a:pt x="40" y="64"/>
                    <a:pt x="42" y="64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7" y="64"/>
                    <a:pt x="47" y="64"/>
                    <a:pt x="48" y="64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7"/>
                    <a:pt x="49" y="68"/>
                    <a:pt x="49" y="70"/>
                  </a:cubicBezTo>
                  <a:cubicBezTo>
                    <a:pt x="49" y="71"/>
                    <a:pt x="48" y="73"/>
                    <a:pt x="47" y="74"/>
                  </a:cubicBezTo>
                  <a:cubicBezTo>
                    <a:pt x="47" y="76"/>
                    <a:pt x="46" y="78"/>
                    <a:pt x="46" y="79"/>
                  </a:cubicBezTo>
                  <a:cubicBezTo>
                    <a:pt x="46" y="80"/>
                    <a:pt x="46" y="81"/>
                    <a:pt x="47" y="82"/>
                  </a:cubicBezTo>
                  <a:cubicBezTo>
                    <a:pt x="48" y="83"/>
                    <a:pt x="49" y="84"/>
                    <a:pt x="51" y="84"/>
                  </a:cubicBezTo>
                  <a:cubicBezTo>
                    <a:pt x="52" y="84"/>
                    <a:pt x="53" y="84"/>
                    <a:pt x="54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3" y="82"/>
                    <a:pt x="53" y="82"/>
                    <a:pt x="53" y="8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0" name="Freeform 1461">
              <a:extLst>
                <a:ext uri="{FF2B5EF4-FFF2-40B4-BE49-F238E27FC236}">
                  <a16:creationId xmlns:a16="http://schemas.microsoft.com/office/drawing/2014/main" id="{BF5CBFD5-5F09-4A69-A82D-6A9473A8D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570"/>
              <a:ext cx="186" cy="243"/>
            </a:xfrm>
            <a:custGeom>
              <a:avLst/>
              <a:gdLst>
                <a:gd name="T0" fmla="*/ 8 w 91"/>
                <a:gd name="T1" fmla="*/ 1165 h 111"/>
                <a:gd name="T2" fmla="*/ 719 w 91"/>
                <a:gd name="T3" fmla="*/ 274 h 111"/>
                <a:gd name="T4" fmla="*/ 693 w 91"/>
                <a:gd name="T5" fmla="*/ 0 h 111"/>
                <a:gd name="T6" fmla="*/ 76 w 91"/>
                <a:gd name="T7" fmla="*/ 282 h 111"/>
                <a:gd name="T8" fmla="*/ 8 w 91"/>
                <a:gd name="T9" fmla="*/ 177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11">
                  <a:moveTo>
                    <a:pt x="1" y="111"/>
                  </a:moveTo>
                  <a:cubicBezTo>
                    <a:pt x="0" y="83"/>
                    <a:pt x="1" y="42"/>
                    <a:pt x="84" y="26"/>
                  </a:cubicBezTo>
                  <a:cubicBezTo>
                    <a:pt x="91" y="25"/>
                    <a:pt x="87" y="0"/>
                    <a:pt x="81" y="0"/>
                  </a:cubicBezTo>
                  <a:cubicBezTo>
                    <a:pt x="75" y="0"/>
                    <a:pt x="29" y="9"/>
                    <a:pt x="9" y="27"/>
                  </a:cubicBezTo>
                  <a:cubicBezTo>
                    <a:pt x="2" y="31"/>
                    <a:pt x="1" y="19"/>
                    <a:pt x="1" y="17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1" name="Freeform 1462">
              <a:extLst>
                <a:ext uri="{FF2B5EF4-FFF2-40B4-BE49-F238E27FC236}">
                  <a16:creationId xmlns:a16="http://schemas.microsoft.com/office/drawing/2014/main" id="{717452AA-FDAF-469B-8927-EE59E7309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568"/>
              <a:ext cx="182" cy="247"/>
            </a:xfrm>
            <a:custGeom>
              <a:avLst/>
              <a:gdLst>
                <a:gd name="T0" fmla="*/ 16 w 89"/>
                <a:gd name="T1" fmla="*/ 1172 h 113"/>
                <a:gd name="T2" fmla="*/ 16 w 89"/>
                <a:gd name="T3" fmla="*/ 1084 h 113"/>
                <a:gd name="T4" fmla="*/ 129 w 89"/>
                <a:gd name="T5" fmla="*/ 636 h 113"/>
                <a:gd name="T6" fmla="*/ 720 w 89"/>
                <a:gd name="T7" fmla="*/ 291 h 113"/>
                <a:gd name="T8" fmla="*/ 736 w 89"/>
                <a:gd name="T9" fmla="*/ 282 h 113"/>
                <a:gd name="T10" fmla="*/ 761 w 89"/>
                <a:gd name="T11" fmla="*/ 186 h 113"/>
                <a:gd name="T12" fmla="*/ 744 w 89"/>
                <a:gd name="T13" fmla="*/ 72 h 113"/>
                <a:gd name="T14" fmla="*/ 720 w 89"/>
                <a:gd name="T15" fmla="*/ 20 h 113"/>
                <a:gd name="T16" fmla="*/ 693 w 89"/>
                <a:gd name="T17" fmla="*/ 0 h 113"/>
                <a:gd name="T18" fmla="*/ 597 w 89"/>
                <a:gd name="T19" fmla="*/ 20 h 113"/>
                <a:gd name="T20" fmla="*/ 67 w 89"/>
                <a:gd name="T21" fmla="*/ 282 h 113"/>
                <a:gd name="T22" fmla="*/ 76 w 89"/>
                <a:gd name="T23" fmla="*/ 291 h 113"/>
                <a:gd name="T24" fmla="*/ 67 w 89"/>
                <a:gd name="T25" fmla="*/ 282 h 113"/>
                <a:gd name="T26" fmla="*/ 51 w 89"/>
                <a:gd name="T27" fmla="*/ 291 h 113"/>
                <a:gd name="T28" fmla="*/ 33 w 89"/>
                <a:gd name="T29" fmla="*/ 282 h 113"/>
                <a:gd name="T30" fmla="*/ 16 w 89"/>
                <a:gd name="T31" fmla="*/ 230 h 113"/>
                <a:gd name="T32" fmla="*/ 16 w 89"/>
                <a:gd name="T33" fmla="*/ 186 h 113"/>
                <a:gd name="T34" fmla="*/ 8 w 89"/>
                <a:gd name="T35" fmla="*/ 177 h 113"/>
                <a:gd name="T36" fmla="*/ 0 w 89"/>
                <a:gd name="T37" fmla="*/ 186 h 113"/>
                <a:gd name="T38" fmla="*/ 8 w 89"/>
                <a:gd name="T39" fmla="*/ 249 h 113"/>
                <a:gd name="T40" fmla="*/ 25 w 89"/>
                <a:gd name="T41" fmla="*/ 291 h 113"/>
                <a:gd name="T42" fmla="*/ 51 w 89"/>
                <a:gd name="T43" fmla="*/ 315 h 113"/>
                <a:gd name="T44" fmla="*/ 76 w 89"/>
                <a:gd name="T45" fmla="*/ 291 h 113"/>
                <a:gd name="T46" fmla="*/ 76 w 89"/>
                <a:gd name="T47" fmla="*/ 291 h 113"/>
                <a:gd name="T48" fmla="*/ 427 w 89"/>
                <a:gd name="T49" fmla="*/ 96 h 113"/>
                <a:gd name="T50" fmla="*/ 597 w 89"/>
                <a:gd name="T51" fmla="*/ 44 h 113"/>
                <a:gd name="T52" fmla="*/ 693 w 89"/>
                <a:gd name="T53" fmla="*/ 20 h 113"/>
                <a:gd name="T54" fmla="*/ 712 w 89"/>
                <a:gd name="T55" fmla="*/ 44 h 113"/>
                <a:gd name="T56" fmla="*/ 744 w 89"/>
                <a:gd name="T57" fmla="*/ 186 h 113"/>
                <a:gd name="T58" fmla="*/ 736 w 89"/>
                <a:gd name="T59" fmla="*/ 249 h 113"/>
                <a:gd name="T60" fmla="*/ 728 w 89"/>
                <a:gd name="T61" fmla="*/ 273 h 113"/>
                <a:gd name="T62" fmla="*/ 720 w 89"/>
                <a:gd name="T63" fmla="*/ 273 h 113"/>
                <a:gd name="T64" fmla="*/ 121 w 89"/>
                <a:gd name="T65" fmla="*/ 625 h 113"/>
                <a:gd name="T66" fmla="*/ 0 w 89"/>
                <a:gd name="T67" fmla="*/ 1084 h 113"/>
                <a:gd name="T68" fmla="*/ 0 w 89"/>
                <a:gd name="T69" fmla="*/ 1172 h 113"/>
                <a:gd name="T70" fmla="*/ 8 w 89"/>
                <a:gd name="T71" fmla="*/ 1180 h 113"/>
                <a:gd name="T72" fmla="*/ 16 w 89"/>
                <a:gd name="T73" fmla="*/ 1172 h 1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9" h="113">
                  <a:moveTo>
                    <a:pt x="2" y="112"/>
                  </a:moveTo>
                  <a:cubicBezTo>
                    <a:pt x="2" y="110"/>
                    <a:pt x="2" y="107"/>
                    <a:pt x="2" y="104"/>
                  </a:cubicBezTo>
                  <a:cubicBezTo>
                    <a:pt x="2" y="90"/>
                    <a:pt x="4" y="75"/>
                    <a:pt x="15" y="61"/>
                  </a:cubicBezTo>
                  <a:cubicBezTo>
                    <a:pt x="27" y="48"/>
                    <a:pt x="47" y="35"/>
                    <a:pt x="84" y="28"/>
                  </a:cubicBezTo>
                  <a:cubicBezTo>
                    <a:pt x="85" y="28"/>
                    <a:pt x="86" y="28"/>
                    <a:pt x="86" y="27"/>
                  </a:cubicBezTo>
                  <a:cubicBezTo>
                    <a:pt x="88" y="25"/>
                    <a:pt x="89" y="22"/>
                    <a:pt x="89" y="18"/>
                  </a:cubicBezTo>
                  <a:cubicBezTo>
                    <a:pt x="89" y="14"/>
                    <a:pt x="88" y="10"/>
                    <a:pt x="87" y="7"/>
                  </a:cubicBezTo>
                  <a:cubicBezTo>
                    <a:pt x="86" y="5"/>
                    <a:pt x="85" y="3"/>
                    <a:pt x="84" y="2"/>
                  </a:cubicBezTo>
                  <a:cubicBezTo>
                    <a:pt x="84" y="1"/>
                    <a:pt x="82" y="0"/>
                    <a:pt x="81" y="0"/>
                  </a:cubicBezTo>
                  <a:cubicBezTo>
                    <a:pt x="79" y="0"/>
                    <a:pt x="75" y="1"/>
                    <a:pt x="70" y="2"/>
                  </a:cubicBezTo>
                  <a:cubicBezTo>
                    <a:pt x="53" y="5"/>
                    <a:pt x="24" y="13"/>
                    <a:pt x="8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7"/>
                    <a:pt x="7" y="28"/>
                    <a:pt x="6" y="28"/>
                  </a:cubicBezTo>
                  <a:cubicBezTo>
                    <a:pt x="5" y="28"/>
                    <a:pt x="5" y="27"/>
                    <a:pt x="4" y="27"/>
                  </a:cubicBezTo>
                  <a:cubicBezTo>
                    <a:pt x="3" y="25"/>
                    <a:pt x="3" y="24"/>
                    <a:pt x="2" y="22"/>
                  </a:cubicBezTo>
                  <a:cubicBezTo>
                    <a:pt x="2" y="20"/>
                    <a:pt x="2" y="19"/>
                    <a:pt x="2" y="18"/>
                  </a:cubicBezTo>
                  <a:cubicBezTo>
                    <a:pt x="2" y="18"/>
                    <a:pt x="1" y="17"/>
                    <a:pt x="1" y="17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9"/>
                    <a:pt x="0" y="22"/>
                    <a:pt x="1" y="24"/>
                  </a:cubicBezTo>
                  <a:cubicBezTo>
                    <a:pt x="1" y="26"/>
                    <a:pt x="2" y="27"/>
                    <a:pt x="3" y="28"/>
                  </a:cubicBezTo>
                  <a:cubicBezTo>
                    <a:pt x="4" y="29"/>
                    <a:pt x="5" y="30"/>
                    <a:pt x="6" y="30"/>
                  </a:cubicBezTo>
                  <a:cubicBezTo>
                    <a:pt x="7" y="30"/>
                    <a:pt x="8" y="29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9" y="20"/>
                    <a:pt x="36" y="13"/>
                    <a:pt x="50" y="9"/>
                  </a:cubicBezTo>
                  <a:cubicBezTo>
                    <a:pt x="58" y="7"/>
                    <a:pt x="65" y="5"/>
                    <a:pt x="70" y="4"/>
                  </a:cubicBezTo>
                  <a:cubicBezTo>
                    <a:pt x="76" y="3"/>
                    <a:pt x="80" y="2"/>
                    <a:pt x="81" y="2"/>
                  </a:cubicBezTo>
                  <a:cubicBezTo>
                    <a:pt x="82" y="2"/>
                    <a:pt x="82" y="3"/>
                    <a:pt x="83" y="4"/>
                  </a:cubicBezTo>
                  <a:cubicBezTo>
                    <a:pt x="85" y="6"/>
                    <a:pt x="87" y="13"/>
                    <a:pt x="87" y="18"/>
                  </a:cubicBezTo>
                  <a:cubicBezTo>
                    <a:pt x="87" y="20"/>
                    <a:pt x="86" y="22"/>
                    <a:pt x="86" y="24"/>
                  </a:cubicBezTo>
                  <a:cubicBezTo>
                    <a:pt x="86" y="25"/>
                    <a:pt x="85" y="25"/>
                    <a:pt x="85" y="26"/>
                  </a:cubicBezTo>
                  <a:cubicBezTo>
                    <a:pt x="85" y="26"/>
                    <a:pt x="84" y="26"/>
                    <a:pt x="84" y="26"/>
                  </a:cubicBezTo>
                  <a:cubicBezTo>
                    <a:pt x="46" y="33"/>
                    <a:pt x="25" y="46"/>
                    <a:pt x="14" y="60"/>
                  </a:cubicBezTo>
                  <a:cubicBezTo>
                    <a:pt x="2" y="74"/>
                    <a:pt x="0" y="90"/>
                    <a:pt x="0" y="104"/>
                  </a:cubicBezTo>
                  <a:cubicBezTo>
                    <a:pt x="0" y="107"/>
                    <a:pt x="0" y="110"/>
                    <a:pt x="0" y="112"/>
                  </a:cubicBezTo>
                  <a:cubicBezTo>
                    <a:pt x="0" y="113"/>
                    <a:pt x="1" y="113"/>
                    <a:pt x="1" y="113"/>
                  </a:cubicBezTo>
                  <a:cubicBezTo>
                    <a:pt x="2" y="113"/>
                    <a:pt x="2" y="113"/>
                    <a:pt x="2" y="11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2" name="Freeform 1463">
              <a:extLst>
                <a:ext uri="{FF2B5EF4-FFF2-40B4-BE49-F238E27FC236}">
                  <a16:creationId xmlns:a16="http://schemas.microsoft.com/office/drawing/2014/main" id="{BEA48057-7B1C-4B18-8C0F-93E02DAA2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1257"/>
              <a:ext cx="356" cy="365"/>
            </a:xfrm>
            <a:custGeom>
              <a:avLst/>
              <a:gdLst>
                <a:gd name="T0" fmla="*/ 16 w 174"/>
                <a:gd name="T1" fmla="*/ 1692 h 167"/>
                <a:gd name="T2" fmla="*/ 720 w 174"/>
                <a:gd name="T3" fmla="*/ 1075 h 167"/>
                <a:gd name="T4" fmla="*/ 720 w 174"/>
                <a:gd name="T5" fmla="*/ 1064 h 167"/>
                <a:gd name="T6" fmla="*/ 720 w 174"/>
                <a:gd name="T7" fmla="*/ 1075 h 167"/>
                <a:gd name="T8" fmla="*/ 753 w 174"/>
                <a:gd name="T9" fmla="*/ 1075 h 167"/>
                <a:gd name="T10" fmla="*/ 1113 w 174"/>
                <a:gd name="T11" fmla="*/ 1314 h 167"/>
                <a:gd name="T12" fmla="*/ 1301 w 174"/>
                <a:gd name="T13" fmla="*/ 1724 h 167"/>
                <a:gd name="T14" fmla="*/ 1309 w 174"/>
                <a:gd name="T15" fmla="*/ 1733 h 167"/>
                <a:gd name="T16" fmla="*/ 1309 w 174"/>
                <a:gd name="T17" fmla="*/ 1733 h 167"/>
                <a:gd name="T18" fmla="*/ 1318 w 174"/>
                <a:gd name="T19" fmla="*/ 1733 h 167"/>
                <a:gd name="T20" fmla="*/ 1481 w 174"/>
                <a:gd name="T21" fmla="*/ 1639 h 167"/>
                <a:gd name="T22" fmla="*/ 1489 w 174"/>
                <a:gd name="T23" fmla="*/ 1620 h 167"/>
                <a:gd name="T24" fmla="*/ 1432 w 174"/>
                <a:gd name="T25" fmla="*/ 1482 h 167"/>
                <a:gd name="T26" fmla="*/ 1344 w 174"/>
                <a:gd name="T27" fmla="*/ 1233 h 167"/>
                <a:gd name="T28" fmla="*/ 1252 w 174"/>
                <a:gd name="T29" fmla="*/ 544 h 167"/>
                <a:gd name="T30" fmla="*/ 1172 w 174"/>
                <a:gd name="T31" fmla="*/ 0 h 167"/>
                <a:gd name="T32" fmla="*/ 1164 w 174"/>
                <a:gd name="T33" fmla="*/ 0 h 167"/>
                <a:gd name="T34" fmla="*/ 1156 w 174"/>
                <a:gd name="T35" fmla="*/ 9 h 167"/>
                <a:gd name="T36" fmla="*/ 1236 w 174"/>
                <a:gd name="T37" fmla="*/ 555 h 167"/>
                <a:gd name="T38" fmla="*/ 1328 w 174"/>
                <a:gd name="T39" fmla="*/ 1233 h 167"/>
                <a:gd name="T40" fmla="*/ 1416 w 174"/>
                <a:gd name="T41" fmla="*/ 1495 h 167"/>
                <a:gd name="T42" fmla="*/ 1473 w 174"/>
                <a:gd name="T43" fmla="*/ 1628 h 167"/>
                <a:gd name="T44" fmla="*/ 1481 w 174"/>
                <a:gd name="T45" fmla="*/ 1628 h 167"/>
                <a:gd name="T46" fmla="*/ 1481 w 174"/>
                <a:gd name="T47" fmla="*/ 1620 h 167"/>
                <a:gd name="T48" fmla="*/ 1309 w 174"/>
                <a:gd name="T49" fmla="*/ 1724 h 167"/>
                <a:gd name="T50" fmla="*/ 1318 w 174"/>
                <a:gd name="T51" fmla="*/ 1733 h 167"/>
                <a:gd name="T52" fmla="*/ 1328 w 174"/>
                <a:gd name="T53" fmla="*/ 1724 h 167"/>
                <a:gd name="T54" fmla="*/ 1318 w 174"/>
                <a:gd name="T55" fmla="*/ 1709 h 167"/>
                <a:gd name="T56" fmla="*/ 1309 w 174"/>
                <a:gd name="T57" fmla="*/ 1724 h 167"/>
                <a:gd name="T58" fmla="*/ 1318 w 174"/>
                <a:gd name="T59" fmla="*/ 1724 h 167"/>
                <a:gd name="T60" fmla="*/ 1129 w 174"/>
                <a:gd name="T61" fmla="*/ 1305 h 167"/>
                <a:gd name="T62" fmla="*/ 753 w 174"/>
                <a:gd name="T63" fmla="*/ 1056 h 167"/>
                <a:gd name="T64" fmla="*/ 720 w 174"/>
                <a:gd name="T65" fmla="*/ 1056 h 167"/>
                <a:gd name="T66" fmla="*/ 720 w 174"/>
                <a:gd name="T67" fmla="*/ 1056 h 167"/>
                <a:gd name="T68" fmla="*/ 0 w 174"/>
                <a:gd name="T69" fmla="*/ 1681 h 167"/>
                <a:gd name="T70" fmla="*/ 8 w 174"/>
                <a:gd name="T71" fmla="*/ 1692 h 167"/>
                <a:gd name="T72" fmla="*/ 16 w 174"/>
                <a:gd name="T73" fmla="*/ 1692 h 16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74" h="167">
                  <a:moveTo>
                    <a:pt x="2" y="162"/>
                  </a:moveTo>
                  <a:cubicBezTo>
                    <a:pt x="17" y="130"/>
                    <a:pt x="49" y="108"/>
                    <a:pt x="84" y="103"/>
                  </a:cubicBezTo>
                  <a:cubicBezTo>
                    <a:pt x="84" y="102"/>
                    <a:pt x="84" y="102"/>
                    <a:pt x="84" y="102"/>
                  </a:cubicBezTo>
                  <a:cubicBezTo>
                    <a:pt x="84" y="103"/>
                    <a:pt x="84" y="103"/>
                    <a:pt x="84" y="103"/>
                  </a:cubicBezTo>
                  <a:cubicBezTo>
                    <a:pt x="85" y="103"/>
                    <a:pt x="87" y="103"/>
                    <a:pt x="88" y="103"/>
                  </a:cubicBezTo>
                  <a:cubicBezTo>
                    <a:pt x="104" y="103"/>
                    <a:pt x="119" y="113"/>
                    <a:pt x="130" y="126"/>
                  </a:cubicBezTo>
                  <a:cubicBezTo>
                    <a:pt x="142" y="139"/>
                    <a:pt x="150" y="155"/>
                    <a:pt x="152" y="165"/>
                  </a:cubicBezTo>
                  <a:cubicBezTo>
                    <a:pt x="153" y="166"/>
                    <a:pt x="153" y="166"/>
                    <a:pt x="153" y="166"/>
                  </a:cubicBezTo>
                  <a:cubicBezTo>
                    <a:pt x="153" y="166"/>
                    <a:pt x="153" y="166"/>
                    <a:pt x="153" y="166"/>
                  </a:cubicBezTo>
                  <a:cubicBezTo>
                    <a:pt x="153" y="167"/>
                    <a:pt x="154" y="167"/>
                    <a:pt x="154" y="166"/>
                  </a:cubicBezTo>
                  <a:cubicBezTo>
                    <a:pt x="160" y="163"/>
                    <a:pt x="166" y="159"/>
                    <a:pt x="173" y="157"/>
                  </a:cubicBezTo>
                  <a:cubicBezTo>
                    <a:pt x="174" y="156"/>
                    <a:pt x="174" y="156"/>
                    <a:pt x="174" y="155"/>
                  </a:cubicBezTo>
                  <a:cubicBezTo>
                    <a:pt x="173" y="152"/>
                    <a:pt x="170" y="148"/>
                    <a:pt x="167" y="142"/>
                  </a:cubicBezTo>
                  <a:cubicBezTo>
                    <a:pt x="164" y="136"/>
                    <a:pt x="160" y="128"/>
                    <a:pt x="157" y="118"/>
                  </a:cubicBezTo>
                  <a:cubicBezTo>
                    <a:pt x="153" y="99"/>
                    <a:pt x="149" y="75"/>
                    <a:pt x="146" y="52"/>
                  </a:cubicBezTo>
                  <a:cubicBezTo>
                    <a:pt x="143" y="30"/>
                    <a:pt x="140" y="10"/>
                    <a:pt x="137" y="0"/>
                  </a:cubicBezTo>
                  <a:cubicBezTo>
                    <a:pt x="137" y="0"/>
                    <a:pt x="136" y="0"/>
                    <a:pt x="136" y="0"/>
                  </a:cubicBezTo>
                  <a:cubicBezTo>
                    <a:pt x="135" y="0"/>
                    <a:pt x="135" y="0"/>
                    <a:pt x="135" y="1"/>
                  </a:cubicBezTo>
                  <a:cubicBezTo>
                    <a:pt x="138" y="10"/>
                    <a:pt x="141" y="30"/>
                    <a:pt x="144" y="53"/>
                  </a:cubicBezTo>
                  <a:cubicBezTo>
                    <a:pt x="147" y="75"/>
                    <a:pt x="151" y="99"/>
                    <a:pt x="155" y="118"/>
                  </a:cubicBezTo>
                  <a:cubicBezTo>
                    <a:pt x="158" y="128"/>
                    <a:pt x="162" y="136"/>
                    <a:pt x="165" y="143"/>
                  </a:cubicBezTo>
                  <a:cubicBezTo>
                    <a:pt x="168" y="149"/>
                    <a:pt x="171" y="154"/>
                    <a:pt x="172" y="156"/>
                  </a:cubicBezTo>
                  <a:cubicBezTo>
                    <a:pt x="173" y="156"/>
                    <a:pt x="173" y="156"/>
                    <a:pt x="173" y="156"/>
                  </a:cubicBezTo>
                  <a:cubicBezTo>
                    <a:pt x="173" y="155"/>
                    <a:pt x="173" y="155"/>
                    <a:pt x="173" y="155"/>
                  </a:cubicBezTo>
                  <a:cubicBezTo>
                    <a:pt x="166" y="158"/>
                    <a:pt x="159" y="161"/>
                    <a:pt x="153" y="165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55" y="165"/>
                    <a:pt x="155" y="165"/>
                    <a:pt x="155" y="165"/>
                  </a:cubicBezTo>
                  <a:cubicBezTo>
                    <a:pt x="154" y="164"/>
                    <a:pt x="154" y="164"/>
                    <a:pt x="154" y="164"/>
                  </a:cubicBezTo>
                  <a:cubicBezTo>
                    <a:pt x="153" y="165"/>
                    <a:pt x="153" y="165"/>
                    <a:pt x="153" y="165"/>
                  </a:cubicBezTo>
                  <a:cubicBezTo>
                    <a:pt x="154" y="165"/>
                    <a:pt x="154" y="165"/>
                    <a:pt x="154" y="165"/>
                  </a:cubicBezTo>
                  <a:cubicBezTo>
                    <a:pt x="152" y="154"/>
                    <a:pt x="144" y="138"/>
                    <a:pt x="132" y="125"/>
                  </a:cubicBezTo>
                  <a:cubicBezTo>
                    <a:pt x="120" y="112"/>
                    <a:pt x="105" y="101"/>
                    <a:pt x="88" y="101"/>
                  </a:cubicBezTo>
                  <a:cubicBezTo>
                    <a:pt x="86" y="101"/>
                    <a:pt x="85" y="101"/>
                    <a:pt x="84" y="101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48" y="106"/>
                    <a:pt x="16" y="129"/>
                    <a:pt x="0" y="161"/>
                  </a:cubicBezTo>
                  <a:cubicBezTo>
                    <a:pt x="0" y="162"/>
                    <a:pt x="0" y="162"/>
                    <a:pt x="1" y="162"/>
                  </a:cubicBezTo>
                  <a:cubicBezTo>
                    <a:pt x="1" y="163"/>
                    <a:pt x="2" y="162"/>
                    <a:pt x="2" y="16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3" name="Freeform 1464">
              <a:extLst>
                <a:ext uri="{FF2B5EF4-FFF2-40B4-BE49-F238E27FC236}">
                  <a16:creationId xmlns:a16="http://schemas.microsoft.com/office/drawing/2014/main" id="{DD205A37-F654-4E3B-8EF7-EAE86A479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406"/>
              <a:ext cx="169" cy="147"/>
            </a:xfrm>
            <a:custGeom>
              <a:avLst/>
              <a:gdLst>
                <a:gd name="T0" fmla="*/ 684 w 82"/>
                <a:gd name="T1" fmla="*/ 9 h 67"/>
                <a:gd name="T2" fmla="*/ 701 w 82"/>
                <a:gd name="T3" fmla="*/ 140 h 67"/>
                <a:gd name="T4" fmla="*/ 709 w 82"/>
                <a:gd name="T5" fmla="*/ 140 h 67"/>
                <a:gd name="T6" fmla="*/ 701 w 82"/>
                <a:gd name="T7" fmla="*/ 140 h 67"/>
                <a:gd name="T8" fmla="*/ 692 w 82"/>
                <a:gd name="T9" fmla="*/ 158 h 67"/>
                <a:gd name="T10" fmla="*/ 684 w 82"/>
                <a:gd name="T11" fmla="*/ 169 h 67"/>
                <a:gd name="T12" fmla="*/ 8 w 82"/>
                <a:gd name="T13" fmla="*/ 689 h 67"/>
                <a:gd name="T14" fmla="*/ 8 w 82"/>
                <a:gd name="T15" fmla="*/ 698 h 67"/>
                <a:gd name="T16" fmla="*/ 16 w 82"/>
                <a:gd name="T17" fmla="*/ 698 h 67"/>
                <a:gd name="T18" fmla="*/ 684 w 82"/>
                <a:gd name="T19" fmla="*/ 189 h 67"/>
                <a:gd name="T20" fmla="*/ 701 w 82"/>
                <a:gd name="T21" fmla="*/ 178 h 67"/>
                <a:gd name="T22" fmla="*/ 717 w 82"/>
                <a:gd name="T23" fmla="*/ 140 h 67"/>
                <a:gd name="T24" fmla="*/ 717 w 82"/>
                <a:gd name="T25" fmla="*/ 140 h 67"/>
                <a:gd name="T26" fmla="*/ 701 w 82"/>
                <a:gd name="T27" fmla="*/ 9 h 67"/>
                <a:gd name="T28" fmla="*/ 692 w 82"/>
                <a:gd name="T29" fmla="*/ 0 h 67"/>
                <a:gd name="T30" fmla="*/ 684 w 82"/>
                <a:gd name="T31" fmla="*/ 9 h 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67">
                  <a:moveTo>
                    <a:pt x="78" y="1"/>
                  </a:moveTo>
                  <a:cubicBezTo>
                    <a:pt x="79" y="5"/>
                    <a:pt x="80" y="9"/>
                    <a:pt x="80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0" y="14"/>
                    <a:pt x="80" y="15"/>
                    <a:pt x="79" y="15"/>
                  </a:cubicBezTo>
                  <a:cubicBezTo>
                    <a:pt x="79" y="16"/>
                    <a:pt x="78" y="16"/>
                    <a:pt x="78" y="16"/>
                  </a:cubicBezTo>
                  <a:cubicBezTo>
                    <a:pt x="47" y="20"/>
                    <a:pt x="22" y="35"/>
                    <a:pt x="1" y="65"/>
                  </a:cubicBezTo>
                  <a:cubicBezTo>
                    <a:pt x="0" y="65"/>
                    <a:pt x="0" y="66"/>
                    <a:pt x="1" y="66"/>
                  </a:cubicBezTo>
                  <a:cubicBezTo>
                    <a:pt x="1" y="67"/>
                    <a:pt x="2" y="66"/>
                    <a:pt x="2" y="66"/>
                  </a:cubicBezTo>
                  <a:cubicBezTo>
                    <a:pt x="24" y="37"/>
                    <a:pt x="48" y="22"/>
                    <a:pt x="78" y="18"/>
                  </a:cubicBezTo>
                  <a:cubicBezTo>
                    <a:pt x="78" y="18"/>
                    <a:pt x="80" y="18"/>
                    <a:pt x="80" y="17"/>
                  </a:cubicBezTo>
                  <a:cubicBezTo>
                    <a:pt x="81" y="16"/>
                    <a:pt x="82" y="15"/>
                    <a:pt x="82" y="13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2" y="9"/>
                    <a:pt x="81" y="4"/>
                    <a:pt x="80" y="1"/>
                  </a:cubicBezTo>
                  <a:cubicBezTo>
                    <a:pt x="80" y="0"/>
                    <a:pt x="80" y="0"/>
                    <a:pt x="79" y="0"/>
                  </a:cubicBezTo>
                  <a:cubicBezTo>
                    <a:pt x="78" y="0"/>
                    <a:pt x="78" y="1"/>
                    <a:pt x="78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4" name="Freeform 1465">
              <a:extLst>
                <a:ext uri="{FF2B5EF4-FFF2-40B4-BE49-F238E27FC236}">
                  <a16:creationId xmlns:a16="http://schemas.microsoft.com/office/drawing/2014/main" id="{59078FC2-0DD7-41AC-836B-48C97DAF3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404"/>
              <a:ext cx="35" cy="41"/>
            </a:xfrm>
            <a:custGeom>
              <a:avLst/>
              <a:gdLst>
                <a:gd name="T0" fmla="*/ 0 w 17"/>
                <a:gd name="T1" fmla="*/ 28 h 19"/>
                <a:gd name="T2" fmla="*/ 0 w 17"/>
                <a:gd name="T3" fmla="*/ 41 h 19"/>
                <a:gd name="T4" fmla="*/ 8 w 17"/>
                <a:gd name="T5" fmla="*/ 121 h 19"/>
                <a:gd name="T6" fmla="*/ 16 w 17"/>
                <a:gd name="T7" fmla="*/ 121 h 19"/>
                <a:gd name="T8" fmla="*/ 8 w 17"/>
                <a:gd name="T9" fmla="*/ 121 h 19"/>
                <a:gd name="T10" fmla="*/ 25 w 17"/>
                <a:gd name="T11" fmla="*/ 173 h 19"/>
                <a:gd name="T12" fmla="*/ 51 w 17"/>
                <a:gd name="T13" fmla="*/ 181 h 19"/>
                <a:gd name="T14" fmla="*/ 105 w 17"/>
                <a:gd name="T15" fmla="*/ 190 h 19"/>
                <a:gd name="T16" fmla="*/ 105 w 17"/>
                <a:gd name="T17" fmla="*/ 190 h 19"/>
                <a:gd name="T18" fmla="*/ 115 w 17"/>
                <a:gd name="T19" fmla="*/ 190 h 19"/>
                <a:gd name="T20" fmla="*/ 140 w 17"/>
                <a:gd name="T21" fmla="*/ 173 h 19"/>
                <a:gd name="T22" fmla="*/ 148 w 17"/>
                <a:gd name="T23" fmla="*/ 149 h 19"/>
                <a:gd name="T24" fmla="*/ 148 w 17"/>
                <a:gd name="T25" fmla="*/ 140 h 19"/>
                <a:gd name="T26" fmla="*/ 124 w 17"/>
                <a:gd name="T27" fmla="*/ 9 h 19"/>
                <a:gd name="T28" fmla="*/ 115 w 17"/>
                <a:gd name="T29" fmla="*/ 0 h 19"/>
                <a:gd name="T30" fmla="*/ 105 w 17"/>
                <a:gd name="T31" fmla="*/ 9 h 19"/>
                <a:gd name="T32" fmla="*/ 132 w 17"/>
                <a:gd name="T33" fmla="*/ 140 h 19"/>
                <a:gd name="T34" fmla="*/ 132 w 17"/>
                <a:gd name="T35" fmla="*/ 149 h 19"/>
                <a:gd name="T36" fmla="*/ 132 w 17"/>
                <a:gd name="T37" fmla="*/ 164 h 19"/>
                <a:gd name="T38" fmla="*/ 115 w 17"/>
                <a:gd name="T39" fmla="*/ 173 h 19"/>
                <a:gd name="T40" fmla="*/ 105 w 17"/>
                <a:gd name="T41" fmla="*/ 173 h 19"/>
                <a:gd name="T42" fmla="*/ 105 w 17"/>
                <a:gd name="T43" fmla="*/ 181 h 19"/>
                <a:gd name="T44" fmla="*/ 115 w 17"/>
                <a:gd name="T45" fmla="*/ 173 h 19"/>
                <a:gd name="T46" fmla="*/ 60 w 17"/>
                <a:gd name="T47" fmla="*/ 164 h 19"/>
                <a:gd name="T48" fmla="*/ 33 w 17"/>
                <a:gd name="T49" fmla="*/ 164 h 19"/>
                <a:gd name="T50" fmla="*/ 25 w 17"/>
                <a:gd name="T51" fmla="*/ 121 h 19"/>
                <a:gd name="T52" fmla="*/ 25 w 17"/>
                <a:gd name="T53" fmla="*/ 121 h 19"/>
                <a:gd name="T54" fmla="*/ 16 w 17"/>
                <a:gd name="T55" fmla="*/ 41 h 19"/>
                <a:gd name="T56" fmla="*/ 16 w 17"/>
                <a:gd name="T57" fmla="*/ 28 h 19"/>
                <a:gd name="T58" fmla="*/ 8 w 17"/>
                <a:gd name="T59" fmla="*/ 19 h 19"/>
                <a:gd name="T60" fmla="*/ 0 w 17"/>
                <a:gd name="T61" fmla="*/ 28 h 1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" h="19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7"/>
                    <a:pt x="0" y="9"/>
                    <a:pt x="1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5"/>
                    <a:pt x="2" y="16"/>
                    <a:pt x="3" y="17"/>
                  </a:cubicBezTo>
                  <a:cubicBezTo>
                    <a:pt x="5" y="18"/>
                    <a:pt x="6" y="18"/>
                    <a:pt x="6" y="18"/>
                  </a:cubicBezTo>
                  <a:cubicBezTo>
                    <a:pt x="8" y="18"/>
                    <a:pt x="10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4" y="19"/>
                    <a:pt x="16" y="18"/>
                    <a:pt x="16" y="17"/>
                  </a:cubicBezTo>
                  <a:cubicBezTo>
                    <a:pt x="17" y="16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8"/>
                    <a:pt x="15" y="5"/>
                    <a:pt x="14" y="1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2" y="0"/>
                    <a:pt x="12" y="1"/>
                    <a:pt x="12" y="1"/>
                  </a:cubicBezTo>
                  <a:cubicBezTo>
                    <a:pt x="13" y="5"/>
                    <a:pt x="14" y="9"/>
                    <a:pt x="15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6"/>
                    <a:pt x="15" y="16"/>
                  </a:cubicBezTo>
                  <a:cubicBezTo>
                    <a:pt x="14" y="17"/>
                    <a:pt x="14" y="17"/>
                    <a:pt x="1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1" y="17"/>
                    <a:pt x="9" y="16"/>
                    <a:pt x="7" y="16"/>
                  </a:cubicBezTo>
                  <a:cubicBezTo>
                    <a:pt x="6" y="16"/>
                    <a:pt x="5" y="16"/>
                    <a:pt x="4" y="16"/>
                  </a:cubicBezTo>
                  <a:cubicBezTo>
                    <a:pt x="4" y="15"/>
                    <a:pt x="3" y="14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9"/>
                    <a:pt x="2" y="6"/>
                    <a:pt x="2" y="4"/>
                  </a:cubicBezTo>
                  <a:cubicBezTo>
                    <a:pt x="2" y="4"/>
                    <a:pt x="2" y="4"/>
                    <a:pt x="2" y="3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5" name="Freeform 1466">
              <a:extLst>
                <a:ext uri="{FF2B5EF4-FFF2-40B4-BE49-F238E27FC236}">
                  <a16:creationId xmlns:a16="http://schemas.microsoft.com/office/drawing/2014/main" id="{F183B5ED-CFC9-49FB-9A5F-E3BB17471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268"/>
              <a:ext cx="60" cy="212"/>
            </a:xfrm>
            <a:custGeom>
              <a:avLst/>
              <a:gdLst>
                <a:gd name="T0" fmla="*/ 89 w 29"/>
                <a:gd name="T1" fmla="*/ 9 h 97"/>
                <a:gd name="T2" fmla="*/ 240 w 29"/>
                <a:gd name="T3" fmla="*/ 959 h 97"/>
                <a:gd name="T4" fmla="*/ 240 w 29"/>
                <a:gd name="T5" fmla="*/ 970 h 97"/>
                <a:gd name="T6" fmla="*/ 240 w 29"/>
                <a:gd name="T7" fmla="*/ 994 h 97"/>
                <a:gd name="T8" fmla="*/ 232 w 29"/>
                <a:gd name="T9" fmla="*/ 994 h 97"/>
                <a:gd name="T10" fmla="*/ 213 w 29"/>
                <a:gd name="T11" fmla="*/ 979 h 97"/>
                <a:gd name="T12" fmla="*/ 213 w 29"/>
                <a:gd name="T13" fmla="*/ 994 h 97"/>
                <a:gd name="T14" fmla="*/ 223 w 29"/>
                <a:gd name="T15" fmla="*/ 979 h 97"/>
                <a:gd name="T16" fmla="*/ 108 w 29"/>
                <a:gd name="T17" fmla="*/ 907 h 97"/>
                <a:gd name="T18" fmla="*/ 89 w 29"/>
                <a:gd name="T19" fmla="*/ 890 h 97"/>
                <a:gd name="T20" fmla="*/ 72 w 29"/>
                <a:gd name="T21" fmla="*/ 846 h 97"/>
                <a:gd name="T22" fmla="*/ 43 w 29"/>
                <a:gd name="T23" fmla="*/ 730 h 97"/>
                <a:gd name="T24" fmla="*/ 17 w 29"/>
                <a:gd name="T25" fmla="*/ 660 h 97"/>
                <a:gd name="T26" fmla="*/ 8 w 29"/>
                <a:gd name="T27" fmla="*/ 649 h 97"/>
                <a:gd name="T28" fmla="*/ 8 w 29"/>
                <a:gd name="T29" fmla="*/ 660 h 97"/>
                <a:gd name="T30" fmla="*/ 25 w 29"/>
                <a:gd name="T31" fmla="*/ 741 h 97"/>
                <a:gd name="T32" fmla="*/ 52 w 29"/>
                <a:gd name="T33" fmla="*/ 855 h 97"/>
                <a:gd name="T34" fmla="*/ 72 w 29"/>
                <a:gd name="T35" fmla="*/ 898 h 97"/>
                <a:gd name="T36" fmla="*/ 99 w 29"/>
                <a:gd name="T37" fmla="*/ 918 h 97"/>
                <a:gd name="T38" fmla="*/ 205 w 29"/>
                <a:gd name="T39" fmla="*/ 1003 h 97"/>
                <a:gd name="T40" fmla="*/ 205 w 29"/>
                <a:gd name="T41" fmla="*/ 1003 h 97"/>
                <a:gd name="T42" fmla="*/ 232 w 29"/>
                <a:gd name="T43" fmla="*/ 1012 h 97"/>
                <a:gd name="T44" fmla="*/ 257 w 29"/>
                <a:gd name="T45" fmla="*/ 1003 h 97"/>
                <a:gd name="T46" fmla="*/ 257 w 29"/>
                <a:gd name="T47" fmla="*/ 970 h 97"/>
                <a:gd name="T48" fmla="*/ 257 w 29"/>
                <a:gd name="T49" fmla="*/ 959 h 97"/>
                <a:gd name="T50" fmla="*/ 108 w 29"/>
                <a:gd name="T51" fmla="*/ 0 h 97"/>
                <a:gd name="T52" fmla="*/ 89 w 29"/>
                <a:gd name="T53" fmla="*/ 0 h 97"/>
                <a:gd name="T54" fmla="*/ 89 w 29"/>
                <a:gd name="T55" fmla="*/ 9 h 9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9" h="97">
                  <a:moveTo>
                    <a:pt x="10" y="1"/>
                  </a:moveTo>
                  <a:cubicBezTo>
                    <a:pt x="16" y="24"/>
                    <a:pt x="25" y="72"/>
                    <a:pt x="27" y="92"/>
                  </a:cubicBezTo>
                  <a:cubicBezTo>
                    <a:pt x="27" y="93"/>
                    <a:pt x="27" y="93"/>
                    <a:pt x="27" y="93"/>
                  </a:cubicBezTo>
                  <a:cubicBezTo>
                    <a:pt x="27" y="94"/>
                    <a:pt x="27" y="94"/>
                    <a:pt x="27" y="95"/>
                  </a:cubicBezTo>
                  <a:cubicBezTo>
                    <a:pt x="27" y="95"/>
                    <a:pt x="27" y="95"/>
                    <a:pt x="26" y="95"/>
                  </a:cubicBezTo>
                  <a:cubicBezTo>
                    <a:pt x="26" y="95"/>
                    <a:pt x="25" y="95"/>
                    <a:pt x="24" y="94"/>
                  </a:cubicBezTo>
                  <a:cubicBezTo>
                    <a:pt x="24" y="95"/>
                    <a:pt x="24" y="95"/>
                    <a:pt x="24" y="95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1" y="92"/>
                    <a:pt x="17" y="89"/>
                    <a:pt x="12" y="87"/>
                  </a:cubicBezTo>
                  <a:cubicBezTo>
                    <a:pt x="12" y="87"/>
                    <a:pt x="11" y="86"/>
                    <a:pt x="10" y="85"/>
                  </a:cubicBezTo>
                  <a:cubicBezTo>
                    <a:pt x="9" y="84"/>
                    <a:pt x="8" y="82"/>
                    <a:pt x="8" y="81"/>
                  </a:cubicBezTo>
                  <a:cubicBezTo>
                    <a:pt x="6" y="77"/>
                    <a:pt x="5" y="74"/>
                    <a:pt x="5" y="70"/>
                  </a:cubicBezTo>
                  <a:cubicBezTo>
                    <a:pt x="4" y="67"/>
                    <a:pt x="3" y="64"/>
                    <a:pt x="2" y="63"/>
                  </a:cubicBezTo>
                  <a:cubicBezTo>
                    <a:pt x="2" y="62"/>
                    <a:pt x="2" y="62"/>
                    <a:pt x="1" y="62"/>
                  </a:cubicBezTo>
                  <a:cubicBezTo>
                    <a:pt x="1" y="62"/>
                    <a:pt x="0" y="63"/>
                    <a:pt x="1" y="63"/>
                  </a:cubicBezTo>
                  <a:cubicBezTo>
                    <a:pt x="1" y="65"/>
                    <a:pt x="2" y="68"/>
                    <a:pt x="3" y="71"/>
                  </a:cubicBezTo>
                  <a:cubicBezTo>
                    <a:pt x="3" y="74"/>
                    <a:pt x="4" y="78"/>
                    <a:pt x="6" y="82"/>
                  </a:cubicBezTo>
                  <a:cubicBezTo>
                    <a:pt x="6" y="83"/>
                    <a:pt x="7" y="85"/>
                    <a:pt x="8" y="86"/>
                  </a:cubicBezTo>
                  <a:cubicBezTo>
                    <a:pt x="10" y="87"/>
                    <a:pt x="11" y="88"/>
                    <a:pt x="11" y="88"/>
                  </a:cubicBezTo>
                  <a:cubicBezTo>
                    <a:pt x="16" y="91"/>
                    <a:pt x="20" y="94"/>
                    <a:pt x="23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4" y="97"/>
                    <a:pt x="25" y="97"/>
                    <a:pt x="26" y="97"/>
                  </a:cubicBezTo>
                  <a:cubicBezTo>
                    <a:pt x="27" y="97"/>
                    <a:pt x="28" y="96"/>
                    <a:pt x="29" y="96"/>
                  </a:cubicBezTo>
                  <a:cubicBezTo>
                    <a:pt x="29" y="95"/>
                    <a:pt x="29" y="94"/>
                    <a:pt x="29" y="93"/>
                  </a:cubicBezTo>
                  <a:cubicBezTo>
                    <a:pt x="29" y="92"/>
                    <a:pt x="29" y="92"/>
                    <a:pt x="29" y="92"/>
                  </a:cubicBezTo>
                  <a:cubicBezTo>
                    <a:pt x="27" y="71"/>
                    <a:pt x="18" y="23"/>
                    <a:pt x="12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10" y="0"/>
                    <a:pt x="1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6" name="Freeform 1467">
              <a:extLst>
                <a:ext uri="{FF2B5EF4-FFF2-40B4-BE49-F238E27FC236}">
                  <a16:creationId xmlns:a16="http://schemas.microsoft.com/office/drawing/2014/main" id="{D7155752-5FFC-4966-A681-FF0DFB55B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273"/>
              <a:ext cx="86" cy="312"/>
            </a:xfrm>
            <a:custGeom>
              <a:avLst/>
              <a:gdLst>
                <a:gd name="T0" fmla="*/ 213 w 42"/>
                <a:gd name="T1" fmla="*/ 9 h 143"/>
                <a:gd name="T2" fmla="*/ 104 w 42"/>
                <a:gd name="T3" fmla="*/ 757 h 143"/>
                <a:gd name="T4" fmla="*/ 0 w 42"/>
                <a:gd name="T5" fmla="*/ 1475 h 143"/>
                <a:gd name="T6" fmla="*/ 0 w 42"/>
                <a:gd name="T7" fmla="*/ 1486 h 143"/>
                <a:gd name="T8" fmla="*/ 8 w 42"/>
                <a:gd name="T9" fmla="*/ 1486 h 143"/>
                <a:gd name="T10" fmla="*/ 164 w 42"/>
                <a:gd name="T11" fmla="*/ 1442 h 143"/>
                <a:gd name="T12" fmla="*/ 172 w 42"/>
                <a:gd name="T13" fmla="*/ 1433 h 143"/>
                <a:gd name="T14" fmla="*/ 276 w 42"/>
                <a:gd name="T15" fmla="*/ 696 h 143"/>
                <a:gd name="T16" fmla="*/ 328 w 42"/>
                <a:gd name="T17" fmla="*/ 299 h 143"/>
                <a:gd name="T18" fmla="*/ 360 w 42"/>
                <a:gd name="T19" fmla="*/ 72 h 143"/>
                <a:gd name="T20" fmla="*/ 360 w 42"/>
                <a:gd name="T21" fmla="*/ 61 h 143"/>
                <a:gd name="T22" fmla="*/ 344 w 42"/>
                <a:gd name="T23" fmla="*/ 72 h 143"/>
                <a:gd name="T24" fmla="*/ 311 w 42"/>
                <a:gd name="T25" fmla="*/ 290 h 143"/>
                <a:gd name="T26" fmla="*/ 156 w 42"/>
                <a:gd name="T27" fmla="*/ 1433 h 143"/>
                <a:gd name="T28" fmla="*/ 164 w 42"/>
                <a:gd name="T29" fmla="*/ 1433 h 143"/>
                <a:gd name="T30" fmla="*/ 164 w 42"/>
                <a:gd name="T31" fmla="*/ 1423 h 143"/>
                <a:gd name="T32" fmla="*/ 8 w 42"/>
                <a:gd name="T33" fmla="*/ 1466 h 143"/>
                <a:gd name="T34" fmla="*/ 8 w 42"/>
                <a:gd name="T35" fmla="*/ 1475 h 143"/>
                <a:gd name="T36" fmla="*/ 16 w 42"/>
                <a:gd name="T37" fmla="*/ 1475 h 143"/>
                <a:gd name="T38" fmla="*/ 121 w 42"/>
                <a:gd name="T39" fmla="*/ 757 h 143"/>
                <a:gd name="T40" fmla="*/ 231 w 42"/>
                <a:gd name="T41" fmla="*/ 20 h 143"/>
                <a:gd name="T42" fmla="*/ 231 w 42"/>
                <a:gd name="T43" fmla="*/ 0 h 143"/>
                <a:gd name="T44" fmla="*/ 213 w 42"/>
                <a:gd name="T45" fmla="*/ 9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2" h="143">
                  <a:moveTo>
                    <a:pt x="25" y="1"/>
                  </a:moveTo>
                  <a:cubicBezTo>
                    <a:pt x="22" y="14"/>
                    <a:pt x="17" y="44"/>
                    <a:pt x="12" y="73"/>
                  </a:cubicBezTo>
                  <a:cubicBezTo>
                    <a:pt x="7" y="102"/>
                    <a:pt x="3" y="131"/>
                    <a:pt x="0" y="142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" y="143"/>
                    <a:pt x="1" y="143"/>
                    <a:pt x="1" y="143"/>
                  </a:cubicBezTo>
                  <a:cubicBezTo>
                    <a:pt x="8" y="141"/>
                    <a:pt x="14" y="140"/>
                    <a:pt x="19" y="139"/>
                  </a:cubicBezTo>
                  <a:cubicBezTo>
                    <a:pt x="20" y="139"/>
                    <a:pt x="20" y="138"/>
                    <a:pt x="20" y="138"/>
                  </a:cubicBezTo>
                  <a:cubicBezTo>
                    <a:pt x="23" y="125"/>
                    <a:pt x="28" y="95"/>
                    <a:pt x="32" y="67"/>
                  </a:cubicBezTo>
                  <a:cubicBezTo>
                    <a:pt x="34" y="53"/>
                    <a:pt x="37" y="39"/>
                    <a:pt x="38" y="29"/>
                  </a:cubicBezTo>
                  <a:cubicBezTo>
                    <a:pt x="40" y="18"/>
                    <a:pt x="42" y="10"/>
                    <a:pt x="42" y="7"/>
                  </a:cubicBezTo>
                  <a:cubicBezTo>
                    <a:pt x="42" y="7"/>
                    <a:pt x="42" y="6"/>
                    <a:pt x="42" y="6"/>
                  </a:cubicBezTo>
                  <a:cubicBezTo>
                    <a:pt x="41" y="6"/>
                    <a:pt x="40" y="6"/>
                    <a:pt x="40" y="7"/>
                  </a:cubicBezTo>
                  <a:cubicBezTo>
                    <a:pt x="40" y="10"/>
                    <a:pt x="38" y="18"/>
                    <a:pt x="36" y="28"/>
                  </a:cubicBezTo>
                  <a:cubicBezTo>
                    <a:pt x="31" y="61"/>
                    <a:pt x="22" y="118"/>
                    <a:pt x="18" y="138"/>
                  </a:cubicBezTo>
                  <a:cubicBezTo>
                    <a:pt x="19" y="138"/>
                    <a:pt x="19" y="138"/>
                    <a:pt x="19" y="138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4" y="138"/>
                    <a:pt x="7" y="139"/>
                    <a:pt x="1" y="141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5" y="131"/>
                    <a:pt x="9" y="102"/>
                    <a:pt x="14" y="73"/>
                  </a:cubicBezTo>
                  <a:cubicBezTo>
                    <a:pt x="19" y="44"/>
                    <a:pt x="24" y="15"/>
                    <a:pt x="27" y="2"/>
                  </a:cubicBezTo>
                  <a:cubicBezTo>
                    <a:pt x="28" y="1"/>
                    <a:pt x="27" y="0"/>
                    <a:pt x="27" y="0"/>
                  </a:cubicBezTo>
                  <a:cubicBezTo>
                    <a:pt x="26" y="0"/>
                    <a:pt x="26" y="1"/>
                    <a:pt x="25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7" name="Freeform 1468">
              <a:extLst>
                <a:ext uri="{FF2B5EF4-FFF2-40B4-BE49-F238E27FC236}">
                  <a16:creationId xmlns:a16="http://schemas.microsoft.com/office/drawing/2014/main" id="{E529C883-E6F3-4549-A996-02097F681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1404"/>
              <a:ext cx="316" cy="218"/>
            </a:xfrm>
            <a:custGeom>
              <a:avLst/>
              <a:gdLst>
                <a:gd name="T0" fmla="*/ 388 w 154"/>
                <a:gd name="T1" fmla="*/ 0 h 100"/>
                <a:gd name="T2" fmla="*/ 361 w 154"/>
                <a:gd name="T3" fmla="*/ 105 h 100"/>
                <a:gd name="T4" fmla="*/ 337 w 154"/>
                <a:gd name="T5" fmla="*/ 229 h 100"/>
                <a:gd name="T6" fmla="*/ 337 w 154"/>
                <a:gd name="T7" fmla="*/ 229 h 100"/>
                <a:gd name="T8" fmla="*/ 320 w 154"/>
                <a:gd name="T9" fmla="*/ 281 h 100"/>
                <a:gd name="T10" fmla="*/ 304 w 154"/>
                <a:gd name="T11" fmla="*/ 299 h 100"/>
                <a:gd name="T12" fmla="*/ 0 w 154"/>
                <a:gd name="T13" fmla="*/ 798 h 100"/>
                <a:gd name="T14" fmla="*/ 0 w 154"/>
                <a:gd name="T15" fmla="*/ 809 h 100"/>
                <a:gd name="T16" fmla="*/ 8 w 154"/>
                <a:gd name="T17" fmla="*/ 809 h 100"/>
                <a:gd name="T18" fmla="*/ 68 w 154"/>
                <a:gd name="T19" fmla="*/ 798 h 100"/>
                <a:gd name="T20" fmla="*/ 76 w 154"/>
                <a:gd name="T21" fmla="*/ 809 h 100"/>
                <a:gd name="T22" fmla="*/ 113 w 154"/>
                <a:gd name="T23" fmla="*/ 913 h 100"/>
                <a:gd name="T24" fmla="*/ 113 w 154"/>
                <a:gd name="T25" fmla="*/ 913 h 100"/>
                <a:gd name="T26" fmla="*/ 131 w 154"/>
                <a:gd name="T27" fmla="*/ 913 h 100"/>
                <a:gd name="T28" fmla="*/ 328 w 154"/>
                <a:gd name="T29" fmla="*/ 571 h 100"/>
                <a:gd name="T30" fmla="*/ 640 w 154"/>
                <a:gd name="T31" fmla="*/ 395 h 100"/>
                <a:gd name="T32" fmla="*/ 673 w 154"/>
                <a:gd name="T33" fmla="*/ 395 h 100"/>
                <a:gd name="T34" fmla="*/ 1077 w 154"/>
                <a:gd name="T35" fmla="*/ 613 h 100"/>
                <a:gd name="T36" fmla="*/ 1313 w 154"/>
                <a:gd name="T37" fmla="*/ 1027 h 100"/>
                <a:gd name="T38" fmla="*/ 1321 w 154"/>
                <a:gd name="T39" fmla="*/ 1036 h 100"/>
                <a:gd name="T40" fmla="*/ 1330 w 154"/>
                <a:gd name="T41" fmla="*/ 1027 h 100"/>
                <a:gd name="T42" fmla="*/ 1090 w 154"/>
                <a:gd name="T43" fmla="*/ 589 h 100"/>
                <a:gd name="T44" fmla="*/ 673 w 154"/>
                <a:gd name="T45" fmla="*/ 371 h 100"/>
                <a:gd name="T46" fmla="*/ 640 w 154"/>
                <a:gd name="T47" fmla="*/ 371 h 100"/>
                <a:gd name="T48" fmla="*/ 320 w 154"/>
                <a:gd name="T49" fmla="*/ 560 h 100"/>
                <a:gd name="T50" fmla="*/ 113 w 154"/>
                <a:gd name="T51" fmla="*/ 903 h 100"/>
                <a:gd name="T52" fmla="*/ 123 w 154"/>
                <a:gd name="T53" fmla="*/ 903 h 100"/>
                <a:gd name="T54" fmla="*/ 131 w 154"/>
                <a:gd name="T55" fmla="*/ 903 h 100"/>
                <a:gd name="T56" fmla="*/ 105 w 154"/>
                <a:gd name="T57" fmla="*/ 818 h 100"/>
                <a:gd name="T58" fmla="*/ 96 w 154"/>
                <a:gd name="T59" fmla="*/ 798 h 100"/>
                <a:gd name="T60" fmla="*/ 68 w 154"/>
                <a:gd name="T61" fmla="*/ 780 h 100"/>
                <a:gd name="T62" fmla="*/ 0 w 154"/>
                <a:gd name="T63" fmla="*/ 789 h 100"/>
                <a:gd name="T64" fmla="*/ 8 w 154"/>
                <a:gd name="T65" fmla="*/ 798 h 100"/>
                <a:gd name="T66" fmla="*/ 16 w 154"/>
                <a:gd name="T67" fmla="*/ 809 h 100"/>
                <a:gd name="T68" fmla="*/ 312 w 154"/>
                <a:gd name="T69" fmla="*/ 323 h 100"/>
                <a:gd name="T70" fmla="*/ 337 w 154"/>
                <a:gd name="T71" fmla="*/ 290 h 100"/>
                <a:gd name="T72" fmla="*/ 353 w 154"/>
                <a:gd name="T73" fmla="*/ 238 h 100"/>
                <a:gd name="T74" fmla="*/ 345 w 154"/>
                <a:gd name="T75" fmla="*/ 229 h 100"/>
                <a:gd name="T76" fmla="*/ 353 w 154"/>
                <a:gd name="T77" fmla="*/ 238 h 100"/>
                <a:gd name="T78" fmla="*/ 380 w 154"/>
                <a:gd name="T79" fmla="*/ 105 h 100"/>
                <a:gd name="T80" fmla="*/ 404 w 154"/>
                <a:gd name="T81" fmla="*/ 9 h 100"/>
                <a:gd name="T82" fmla="*/ 404 w 154"/>
                <a:gd name="T83" fmla="*/ 0 h 100"/>
                <a:gd name="T84" fmla="*/ 388 w 154"/>
                <a:gd name="T85" fmla="*/ 0 h 10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54" h="100">
                  <a:moveTo>
                    <a:pt x="45" y="0"/>
                  </a:moveTo>
                  <a:cubicBezTo>
                    <a:pt x="44" y="2"/>
                    <a:pt x="43" y="6"/>
                    <a:pt x="42" y="10"/>
                  </a:cubicBezTo>
                  <a:cubicBezTo>
                    <a:pt x="41" y="14"/>
                    <a:pt x="40" y="18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4"/>
                    <a:pt x="38" y="26"/>
                    <a:pt x="37" y="27"/>
                  </a:cubicBezTo>
                  <a:cubicBezTo>
                    <a:pt x="36" y="28"/>
                    <a:pt x="35" y="29"/>
                    <a:pt x="35" y="29"/>
                  </a:cubicBezTo>
                  <a:cubicBezTo>
                    <a:pt x="16" y="41"/>
                    <a:pt x="4" y="67"/>
                    <a:pt x="0" y="77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4" y="78"/>
                    <a:pt x="7" y="77"/>
                    <a:pt x="8" y="77"/>
                  </a:cubicBezTo>
                  <a:cubicBezTo>
                    <a:pt x="8" y="77"/>
                    <a:pt x="9" y="78"/>
                    <a:pt x="9" y="78"/>
                  </a:cubicBezTo>
                  <a:cubicBezTo>
                    <a:pt x="11" y="79"/>
                    <a:pt x="12" y="83"/>
                    <a:pt x="13" y="88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4" y="89"/>
                    <a:pt x="14" y="88"/>
                    <a:pt x="15" y="88"/>
                  </a:cubicBezTo>
                  <a:cubicBezTo>
                    <a:pt x="20" y="78"/>
                    <a:pt x="28" y="65"/>
                    <a:pt x="38" y="55"/>
                  </a:cubicBezTo>
                  <a:cubicBezTo>
                    <a:pt x="48" y="45"/>
                    <a:pt x="61" y="38"/>
                    <a:pt x="74" y="38"/>
                  </a:cubicBezTo>
                  <a:cubicBezTo>
                    <a:pt x="75" y="38"/>
                    <a:pt x="76" y="38"/>
                    <a:pt x="78" y="38"/>
                  </a:cubicBezTo>
                  <a:cubicBezTo>
                    <a:pt x="99" y="40"/>
                    <a:pt x="113" y="48"/>
                    <a:pt x="125" y="59"/>
                  </a:cubicBezTo>
                  <a:cubicBezTo>
                    <a:pt x="136" y="69"/>
                    <a:pt x="144" y="84"/>
                    <a:pt x="152" y="99"/>
                  </a:cubicBezTo>
                  <a:cubicBezTo>
                    <a:pt x="152" y="100"/>
                    <a:pt x="153" y="100"/>
                    <a:pt x="153" y="100"/>
                  </a:cubicBezTo>
                  <a:cubicBezTo>
                    <a:pt x="154" y="100"/>
                    <a:pt x="154" y="99"/>
                    <a:pt x="154" y="99"/>
                  </a:cubicBezTo>
                  <a:cubicBezTo>
                    <a:pt x="146" y="83"/>
                    <a:pt x="138" y="68"/>
                    <a:pt x="126" y="57"/>
                  </a:cubicBezTo>
                  <a:cubicBezTo>
                    <a:pt x="114" y="46"/>
                    <a:pt x="99" y="38"/>
                    <a:pt x="78" y="36"/>
                  </a:cubicBezTo>
                  <a:cubicBezTo>
                    <a:pt x="76" y="36"/>
                    <a:pt x="75" y="36"/>
                    <a:pt x="74" y="36"/>
                  </a:cubicBezTo>
                  <a:cubicBezTo>
                    <a:pt x="60" y="36"/>
                    <a:pt x="47" y="44"/>
                    <a:pt x="37" y="54"/>
                  </a:cubicBezTo>
                  <a:cubicBezTo>
                    <a:pt x="26" y="64"/>
                    <a:pt x="18" y="77"/>
                    <a:pt x="13" y="87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5" y="87"/>
                    <a:pt x="15" y="87"/>
                    <a:pt x="15" y="87"/>
                  </a:cubicBezTo>
                  <a:cubicBezTo>
                    <a:pt x="14" y="84"/>
                    <a:pt x="13" y="81"/>
                    <a:pt x="12" y="79"/>
                  </a:cubicBezTo>
                  <a:cubicBezTo>
                    <a:pt x="12" y="78"/>
                    <a:pt x="11" y="77"/>
                    <a:pt x="11" y="77"/>
                  </a:cubicBezTo>
                  <a:cubicBezTo>
                    <a:pt x="10" y="76"/>
                    <a:pt x="9" y="75"/>
                    <a:pt x="8" y="75"/>
                  </a:cubicBezTo>
                  <a:cubicBezTo>
                    <a:pt x="7" y="75"/>
                    <a:pt x="4" y="76"/>
                    <a:pt x="0" y="76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6" y="68"/>
                    <a:pt x="17" y="43"/>
                    <a:pt x="36" y="31"/>
                  </a:cubicBezTo>
                  <a:cubicBezTo>
                    <a:pt x="37" y="30"/>
                    <a:pt x="38" y="29"/>
                    <a:pt x="39" y="28"/>
                  </a:cubicBezTo>
                  <a:cubicBezTo>
                    <a:pt x="40" y="27"/>
                    <a:pt x="41" y="25"/>
                    <a:pt x="41" y="23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2" y="19"/>
                    <a:pt x="43" y="14"/>
                    <a:pt x="44" y="10"/>
                  </a:cubicBezTo>
                  <a:cubicBezTo>
                    <a:pt x="45" y="6"/>
                    <a:pt x="46" y="3"/>
                    <a:pt x="47" y="1"/>
                  </a:cubicBezTo>
                  <a:cubicBezTo>
                    <a:pt x="47" y="1"/>
                    <a:pt x="47" y="0"/>
                    <a:pt x="47" y="0"/>
                  </a:cubicBezTo>
                  <a:cubicBezTo>
                    <a:pt x="46" y="0"/>
                    <a:pt x="46" y="0"/>
                    <a:pt x="4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8" name="Freeform 1469">
              <a:extLst>
                <a:ext uri="{FF2B5EF4-FFF2-40B4-BE49-F238E27FC236}">
                  <a16:creationId xmlns:a16="http://schemas.microsoft.com/office/drawing/2014/main" id="{789CE2AB-D579-4F97-AB3F-E0F25F1EB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1404"/>
              <a:ext cx="35" cy="48"/>
            </a:xfrm>
            <a:custGeom>
              <a:avLst/>
              <a:gdLst>
                <a:gd name="T0" fmla="*/ 43 w 17"/>
                <a:gd name="T1" fmla="*/ 0 h 22"/>
                <a:gd name="T2" fmla="*/ 0 w 17"/>
                <a:gd name="T3" fmla="*/ 185 h 22"/>
                <a:gd name="T4" fmla="*/ 8 w 17"/>
                <a:gd name="T5" fmla="*/ 185 h 22"/>
                <a:gd name="T6" fmla="*/ 0 w 17"/>
                <a:gd name="T7" fmla="*/ 177 h 22"/>
                <a:gd name="T8" fmla="*/ 0 w 17"/>
                <a:gd name="T9" fmla="*/ 194 h 22"/>
                <a:gd name="T10" fmla="*/ 8 w 17"/>
                <a:gd name="T11" fmla="*/ 218 h 22"/>
                <a:gd name="T12" fmla="*/ 25 w 17"/>
                <a:gd name="T13" fmla="*/ 229 h 22"/>
                <a:gd name="T14" fmla="*/ 33 w 17"/>
                <a:gd name="T15" fmla="*/ 229 h 22"/>
                <a:gd name="T16" fmla="*/ 97 w 17"/>
                <a:gd name="T17" fmla="*/ 218 h 22"/>
                <a:gd name="T18" fmla="*/ 115 w 17"/>
                <a:gd name="T19" fmla="*/ 209 h 22"/>
                <a:gd name="T20" fmla="*/ 132 w 17"/>
                <a:gd name="T21" fmla="*/ 166 h 22"/>
                <a:gd name="T22" fmla="*/ 132 w 17"/>
                <a:gd name="T23" fmla="*/ 166 h 22"/>
                <a:gd name="T24" fmla="*/ 148 w 17"/>
                <a:gd name="T25" fmla="*/ 44 h 22"/>
                <a:gd name="T26" fmla="*/ 148 w 17"/>
                <a:gd name="T27" fmla="*/ 33 h 22"/>
                <a:gd name="T28" fmla="*/ 140 w 17"/>
                <a:gd name="T29" fmla="*/ 20 h 22"/>
                <a:gd name="T30" fmla="*/ 132 w 17"/>
                <a:gd name="T31" fmla="*/ 33 h 22"/>
                <a:gd name="T32" fmla="*/ 132 w 17"/>
                <a:gd name="T33" fmla="*/ 44 h 22"/>
                <a:gd name="T34" fmla="*/ 115 w 17"/>
                <a:gd name="T35" fmla="*/ 166 h 22"/>
                <a:gd name="T36" fmla="*/ 124 w 17"/>
                <a:gd name="T37" fmla="*/ 166 h 22"/>
                <a:gd name="T38" fmla="*/ 115 w 17"/>
                <a:gd name="T39" fmla="*/ 166 h 22"/>
                <a:gd name="T40" fmla="*/ 105 w 17"/>
                <a:gd name="T41" fmla="*/ 185 h 22"/>
                <a:gd name="T42" fmla="*/ 89 w 17"/>
                <a:gd name="T43" fmla="*/ 194 h 22"/>
                <a:gd name="T44" fmla="*/ 25 w 17"/>
                <a:gd name="T45" fmla="*/ 209 h 22"/>
                <a:gd name="T46" fmla="*/ 25 w 17"/>
                <a:gd name="T47" fmla="*/ 209 h 22"/>
                <a:gd name="T48" fmla="*/ 16 w 17"/>
                <a:gd name="T49" fmla="*/ 209 h 22"/>
                <a:gd name="T50" fmla="*/ 16 w 17"/>
                <a:gd name="T51" fmla="*/ 194 h 22"/>
                <a:gd name="T52" fmla="*/ 16 w 17"/>
                <a:gd name="T53" fmla="*/ 185 h 22"/>
                <a:gd name="T54" fmla="*/ 16 w 17"/>
                <a:gd name="T55" fmla="*/ 185 h 22"/>
                <a:gd name="T56" fmla="*/ 60 w 17"/>
                <a:gd name="T57" fmla="*/ 9 h 22"/>
                <a:gd name="T58" fmla="*/ 60 w 17"/>
                <a:gd name="T59" fmla="*/ 0 h 22"/>
                <a:gd name="T60" fmla="*/ 43 w 17"/>
                <a:gd name="T61" fmla="*/ 0 h 2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7" h="22">
                  <a:moveTo>
                    <a:pt x="5" y="0"/>
                  </a:moveTo>
                  <a:cubicBezTo>
                    <a:pt x="3" y="5"/>
                    <a:pt x="1" y="12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1" y="21"/>
                  </a:cubicBezTo>
                  <a:cubicBezTo>
                    <a:pt x="2" y="22"/>
                    <a:pt x="2" y="22"/>
                    <a:pt x="3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6" y="22"/>
                    <a:pt x="8" y="21"/>
                    <a:pt x="11" y="21"/>
                  </a:cubicBezTo>
                  <a:cubicBezTo>
                    <a:pt x="11" y="21"/>
                    <a:pt x="12" y="20"/>
                    <a:pt x="13" y="20"/>
                  </a:cubicBezTo>
                  <a:cubicBezTo>
                    <a:pt x="14" y="19"/>
                    <a:pt x="15" y="18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2"/>
                    <a:pt x="17" y="8"/>
                    <a:pt x="17" y="4"/>
                  </a:cubicBezTo>
                  <a:cubicBezTo>
                    <a:pt x="17" y="4"/>
                    <a:pt x="17" y="4"/>
                    <a:pt x="17" y="3"/>
                  </a:cubicBezTo>
                  <a:cubicBezTo>
                    <a:pt x="17" y="3"/>
                    <a:pt x="16" y="2"/>
                    <a:pt x="16" y="2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7"/>
                    <a:pt x="14" y="12"/>
                    <a:pt x="13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2" y="18"/>
                    <a:pt x="12" y="18"/>
                  </a:cubicBezTo>
                  <a:cubicBezTo>
                    <a:pt x="11" y="18"/>
                    <a:pt x="11" y="19"/>
                    <a:pt x="10" y="19"/>
                  </a:cubicBezTo>
                  <a:cubicBezTo>
                    <a:pt x="8" y="19"/>
                    <a:pt x="6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19"/>
                    <a:pt x="2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12"/>
                    <a:pt x="5" y="5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9" name="Freeform 1470">
              <a:extLst>
                <a:ext uri="{FF2B5EF4-FFF2-40B4-BE49-F238E27FC236}">
                  <a16:creationId xmlns:a16="http://schemas.microsoft.com/office/drawing/2014/main" id="{876C4627-5761-4DB7-8543-8E44930DA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406"/>
              <a:ext cx="170" cy="147"/>
            </a:xfrm>
            <a:custGeom>
              <a:avLst/>
              <a:gdLst>
                <a:gd name="T0" fmla="*/ 713 w 83"/>
                <a:gd name="T1" fmla="*/ 689 h 67"/>
                <a:gd name="T2" fmla="*/ 33 w 83"/>
                <a:gd name="T3" fmla="*/ 178 h 67"/>
                <a:gd name="T4" fmla="*/ 25 w 83"/>
                <a:gd name="T5" fmla="*/ 178 h 67"/>
                <a:gd name="T6" fmla="*/ 16 w 83"/>
                <a:gd name="T7" fmla="*/ 158 h 67"/>
                <a:gd name="T8" fmla="*/ 16 w 83"/>
                <a:gd name="T9" fmla="*/ 158 h 67"/>
                <a:gd name="T10" fmla="*/ 16 w 83"/>
                <a:gd name="T11" fmla="*/ 158 h 67"/>
                <a:gd name="T12" fmla="*/ 16 w 83"/>
                <a:gd name="T13" fmla="*/ 149 h 67"/>
                <a:gd name="T14" fmla="*/ 25 w 83"/>
                <a:gd name="T15" fmla="*/ 20 h 67"/>
                <a:gd name="T16" fmla="*/ 25 w 83"/>
                <a:gd name="T17" fmla="*/ 9 h 67"/>
                <a:gd name="T18" fmla="*/ 8 w 83"/>
                <a:gd name="T19" fmla="*/ 9 h 67"/>
                <a:gd name="T20" fmla="*/ 0 w 83"/>
                <a:gd name="T21" fmla="*/ 149 h 67"/>
                <a:gd name="T22" fmla="*/ 0 w 83"/>
                <a:gd name="T23" fmla="*/ 158 h 67"/>
                <a:gd name="T24" fmla="*/ 8 w 83"/>
                <a:gd name="T25" fmla="*/ 158 h 67"/>
                <a:gd name="T26" fmla="*/ 0 w 83"/>
                <a:gd name="T27" fmla="*/ 158 h 67"/>
                <a:gd name="T28" fmla="*/ 0 w 83"/>
                <a:gd name="T29" fmla="*/ 158 h 67"/>
                <a:gd name="T30" fmla="*/ 16 w 83"/>
                <a:gd name="T31" fmla="*/ 189 h 67"/>
                <a:gd name="T32" fmla="*/ 33 w 83"/>
                <a:gd name="T33" fmla="*/ 202 h 67"/>
                <a:gd name="T34" fmla="*/ 696 w 83"/>
                <a:gd name="T35" fmla="*/ 698 h 67"/>
                <a:gd name="T36" fmla="*/ 713 w 83"/>
                <a:gd name="T37" fmla="*/ 698 h 67"/>
                <a:gd name="T38" fmla="*/ 713 w 83"/>
                <a:gd name="T39" fmla="*/ 689 h 6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3" h="67">
                  <a:moveTo>
                    <a:pt x="83" y="65"/>
                  </a:moveTo>
                  <a:cubicBezTo>
                    <a:pt x="61" y="34"/>
                    <a:pt x="37" y="20"/>
                    <a:pt x="4" y="17"/>
                  </a:cubicBezTo>
                  <a:cubicBezTo>
                    <a:pt x="4" y="17"/>
                    <a:pt x="3" y="17"/>
                    <a:pt x="3" y="17"/>
                  </a:cubicBezTo>
                  <a:cubicBezTo>
                    <a:pt x="2" y="16"/>
                    <a:pt x="2" y="16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0"/>
                    <a:pt x="2" y="5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0" y="5"/>
                    <a:pt x="0" y="9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7"/>
                    <a:pt x="1" y="18"/>
                    <a:pt x="2" y="18"/>
                  </a:cubicBezTo>
                  <a:cubicBezTo>
                    <a:pt x="3" y="19"/>
                    <a:pt x="4" y="19"/>
                    <a:pt x="4" y="19"/>
                  </a:cubicBezTo>
                  <a:cubicBezTo>
                    <a:pt x="36" y="22"/>
                    <a:pt x="59" y="36"/>
                    <a:pt x="81" y="66"/>
                  </a:cubicBezTo>
                  <a:cubicBezTo>
                    <a:pt x="82" y="66"/>
                    <a:pt x="82" y="67"/>
                    <a:pt x="83" y="66"/>
                  </a:cubicBezTo>
                  <a:cubicBezTo>
                    <a:pt x="83" y="66"/>
                    <a:pt x="83" y="65"/>
                    <a:pt x="83" y="6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0" name="Freeform 1471">
              <a:extLst>
                <a:ext uri="{FF2B5EF4-FFF2-40B4-BE49-F238E27FC236}">
                  <a16:creationId xmlns:a16="http://schemas.microsoft.com/office/drawing/2014/main" id="{65B9CD14-E0E6-4ABF-A059-700E131F2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636"/>
              <a:ext cx="134" cy="220"/>
            </a:xfrm>
            <a:custGeom>
              <a:avLst/>
              <a:gdLst>
                <a:gd name="T0" fmla="*/ 8 w 65"/>
                <a:gd name="T1" fmla="*/ 588 h 101"/>
                <a:gd name="T2" fmla="*/ 569 w 65"/>
                <a:gd name="T3" fmla="*/ 0 h 101"/>
                <a:gd name="T4" fmla="*/ 52 w 65"/>
                <a:gd name="T5" fmla="*/ 963 h 101"/>
                <a:gd name="T6" fmla="*/ 60 w 65"/>
                <a:gd name="T7" fmla="*/ 1043 h 101"/>
                <a:gd name="T8" fmla="*/ 16 w 65"/>
                <a:gd name="T9" fmla="*/ 92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1">
                  <a:moveTo>
                    <a:pt x="1" y="57"/>
                  </a:moveTo>
                  <a:cubicBezTo>
                    <a:pt x="6" y="12"/>
                    <a:pt x="53" y="2"/>
                    <a:pt x="65" y="0"/>
                  </a:cubicBezTo>
                  <a:cubicBezTo>
                    <a:pt x="0" y="20"/>
                    <a:pt x="3" y="64"/>
                    <a:pt x="6" y="93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2" y="89"/>
                    <a:pt x="2" y="89"/>
                    <a:pt x="2" y="89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1" name="Freeform 1472">
              <a:extLst>
                <a:ext uri="{FF2B5EF4-FFF2-40B4-BE49-F238E27FC236}">
                  <a16:creationId xmlns:a16="http://schemas.microsoft.com/office/drawing/2014/main" id="{D5AF22C0-8A61-4FD5-936F-862599B49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1605"/>
              <a:ext cx="37" cy="162"/>
            </a:xfrm>
            <a:custGeom>
              <a:avLst/>
              <a:gdLst>
                <a:gd name="T0" fmla="*/ 60 w 18"/>
                <a:gd name="T1" fmla="*/ 777 h 74"/>
                <a:gd name="T2" fmla="*/ 105 w 18"/>
                <a:gd name="T3" fmla="*/ 576 h 74"/>
                <a:gd name="T4" fmla="*/ 148 w 18"/>
                <a:gd name="T5" fmla="*/ 398 h 74"/>
                <a:gd name="T6" fmla="*/ 140 w 18"/>
                <a:gd name="T7" fmla="*/ 177 h 74"/>
                <a:gd name="T8" fmla="*/ 113 w 18"/>
                <a:gd name="T9" fmla="*/ 61 h 74"/>
                <a:gd name="T10" fmla="*/ 105 w 18"/>
                <a:gd name="T11" fmla="*/ 44 h 74"/>
                <a:gd name="T12" fmla="*/ 88 w 18"/>
                <a:gd name="T13" fmla="*/ 0 h 74"/>
                <a:gd name="T14" fmla="*/ 80 w 18"/>
                <a:gd name="T15" fmla="*/ 20 h 74"/>
                <a:gd name="T16" fmla="*/ 33 w 18"/>
                <a:gd name="T17" fmla="*/ 134 h 74"/>
                <a:gd name="T18" fmla="*/ 8 w 18"/>
                <a:gd name="T19" fmla="*/ 346 h 74"/>
                <a:gd name="T20" fmla="*/ 0 w 18"/>
                <a:gd name="T21" fmla="*/ 431 h 74"/>
                <a:gd name="T22" fmla="*/ 0 w 18"/>
                <a:gd name="T23" fmla="*/ 484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" h="74">
                  <a:moveTo>
                    <a:pt x="7" y="74"/>
                  </a:moveTo>
                  <a:cubicBezTo>
                    <a:pt x="8" y="67"/>
                    <a:pt x="10" y="62"/>
                    <a:pt x="12" y="55"/>
                  </a:cubicBezTo>
                  <a:cubicBezTo>
                    <a:pt x="14" y="50"/>
                    <a:pt x="16" y="44"/>
                    <a:pt x="17" y="38"/>
                  </a:cubicBezTo>
                  <a:cubicBezTo>
                    <a:pt x="18" y="32"/>
                    <a:pt x="18" y="24"/>
                    <a:pt x="16" y="17"/>
                  </a:cubicBezTo>
                  <a:cubicBezTo>
                    <a:pt x="15" y="14"/>
                    <a:pt x="14" y="10"/>
                    <a:pt x="13" y="6"/>
                  </a:cubicBezTo>
                  <a:cubicBezTo>
                    <a:pt x="13" y="5"/>
                    <a:pt x="12" y="5"/>
                    <a:pt x="12" y="4"/>
                  </a:cubicBezTo>
                  <a:cubicBezTo>
                    <a:pt x="11" y="3"/>
                    <a:pt x="11" y="1"/>
                    <a:pt x="10" y="0"/>
                  </a:cubicBezTo>
                  <a:cubicBezTo>
                    <a:pt x="10" y="1"/>
                    <a:pt x="9" y="2"/>
                    <a:pt x="9" y="2"/>
                  </a:cubicBezTo>
                  <a:cubicBezTo>
                    <a:pt x="7" y="6"/>
                    <a:pt x="5" y="10"/>
                    <a:pt x="4" y="13"/>
                  </a:cubicBezTo>
                  <a:cubicBezTo>
                    <a:pt x="2" y="20"/>
                    <a:pt x="1" y="26"/>
                    <a:pt x="1" y="33"/>
                  </a:cubicBezTo>
                  <a:cubicBezTo>
                    <a:pt x="1" y="36"/>
                    <a:pt x="1" y="38"/>
                    <a:pt x="0" y="41"/>
                  </a:cubicBezTo>
                  <a:cubicBezTo>
                    <a:pt x="0" y="43"/>
                    <a:pt x="0" y="44"/>
                    <a:pt x="0" y="46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2" name="Freeform 1473">
              <a:extLst>
                <a:ext uri="{FF2B5EF4-FFF2-40B4-BE49-F238E27FC236}">
                  <a16:creationId xmlns:a16="http://schemas.microsoft.com/office/drawing/2014/main" id="{E5A43FA9-C1A2-4410-8763-91A24A3B5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574"/>
              <a:ext cx="394" cy="91"/>
            </a:xfrm>
            <a:custGeom>
              <a:avLst/>
              <a:gdLst>
                <a:gd name="T0" fmla="*/ 772 w 192"/>
                <a:gd name="T1" fmla="*/ 245 h 42"/>
                <a:gd name="T2" fmla="*/ 616 w 192"/>
                <a:gd name="T3" fmla="*/ 314 h 42"/>
                <a:gd name="T4" fmla="*/ 43 w 192"/>
                <a:gd name="T5" fmla="*/ 93 h 42"/>
                <a:gd name="T6" fmla="*/ 0 w 192"/>
                <a:gd name="T7" fmla="*/ 165 h 42"/>
                <a:gd name="T8" fmla="*/ 624 w 192"/>
                <a:gd name="T9" fmla="*/ 427 h 42"/>
                <a:gd name="T10" fmla="*/ 673 w 192"/>
                <a:gd name="T11" fmla="*/ 418 h 42"/>
                <a:gd name="T12" fmla="*/ 880 w 192"/>
                <a:gd name="T13" fmla="*/ 358 h 42"/>
                <a:gd name="T14" fmla="*/ 897 w 192"/>
                <a:gd name="T15" fmla="*/ 347 h 42"/>
                <a:gd name="T16" fmla="*/ 1061 w 192"/>
                <a:gd name="T17" fmla="*/ 410 h 42"/>
                <a:gd name="T18" fmla="*/ 1081 w 192"/>
                <a:gd name="T19" fmla="*/ 410 h 42"/>
                <a:gd name="T20" fmla="*/ 1660 w 192"/>
                <a:gd name="T21" fmla="*/ 80 h 42"/>
                <a:gd name="T22" fmla="*/ 1633 w 192"/>
                <a:gd name="T23" fmla="*/ 9 h 42"/>
                <a:gd name="T24" fmla="*/ 1617 w 192"/>
                <a:gd name="T25" fmla="*/ 0 h 42"/>
                <a:gd name="T26" fmla="*/ 1141 w 192"/>
                <a:gd name="T27" fmla="*/ 286 h 42"/>
                <a:gd name="T28" fmla="*/ 1028 w 192"/>
                <a:gd name="T29" fmla="*/ 225 h 42"/>
                <a:gd name="T30" fmla="*/ 993 w 192"/>
                <a:gd name="T31" fmla="*/ 132 h 42"/>
                <a:gd name="T32" fmla="*/ 1012 w 192"/>
                <a:gd name="T33" fmla="*/ 234 h 42"/>
                <a:gd name="T34" fmla="*/ 1141 w 192"/>
                <a:gd name="T35" fmla="*/ 306 h 42"/>
                <a:gd name="T36" fmla="*/ 1633 w 192"/>
                <a:gd name="T37" fmla="*/ 20 h 42"/>
                <a:gd name="T38" fmla="*/ 1617 w 192"/>
                <a:gd name="T39" fmla="*/ 9 h 42"/>
                <a:gd name="T40" fmla="*/ 1660 w 192"/>
                <a:gd name="T41" fmla="*/ 80 h 42"/>
                <a:gd name="T42" fmla="*/ 1365 w 192"/>
                <a:gd name="T43" fmla="*/ 325 h 42"/>
                <a:gd name="T44" fmla="*/ 1061 w 192"/>
                <a:gd name="T45" fmla="*/ 386 h 42"/>
                <a:gd name="T46" fmla="*/ 1061 w 192"/>
                <a:gd name="T47" fmla="*/ 386 h 42"/>
                <a:gd name="T48" fmla="*/ 897 w 192"/>
                <a:gd name="T49" fmla="*/ 325 h 42"/>
                <a:gd name="T50" fmla="*/ 872 w 192"/>
                <a:gd name="T51" fmla="*/ 347 h 42"/>
                <a:gd name="T52" fmla="*/ 673 w 192"/>
                <a:gd name="T53" fmla="*/ 410 h 42"/>
                <a:gd name="T54" fmla="*/ 624 w 192"/>
                <a:gd name="T55" fmla="*/ 410 h 42"/>
                <a:gd name="T56" fmla="*/ 8 w 192"/>
                <a:gd name="T57" fmla="*/ 173 h 42"/>
                <a:gd name="T58" fmla="*/ 51 w 192"/>
                <a:gd name="T59" fmla="*/ 113 h 42"/>
                <a:gd name="T60" fmla="*/ 33 w 192"/>
                <a:gd name="T61" fmla="*/ 113 h 42"/>
                <a:gd name="T62" fmla="*/ 673 w 192"/>
                <a:gd name="T63" fmla="*/ 338 h 42"/>
                <a:gd name="T64" fmla="*/ 804 w 192"/>
                <a:gd name="T65" fmla="*/ 132 h 42"/>
                <a:gd name="T66" fmla="*/ 788 w 192"/>
                <a:gd name="T67" fmla="*/ 132 h 4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92" h="42">
                  <a:moveTo>
                    <a:pt x="91" y="13"/>
                  </a:moveTo>
                  <a:cubicBezTo>
                    <a:pt x="91" y="18"/>
                    <a:pt x="91" y="22"/>
                    <a:pt x="89" y="24"/>
                  </a:cubicBezTo>
                  <a:cubicBezTo>
                    <a:pt x="88" y="27"/>
                    <a:pt x="84" y="29"/>
                    <a:pt x="77" y="31"/>
                  </a:cubicBezTo>
                  <a:cubicBezTo>
                    <a:pt x="75" y="31"/>
                    <a:pt x="73" y="31"/>
                    <a:pt x="71" y="31"/>
                  </a:cubicBezTo>
                  <a:cubicBezTo>
                    <a:pt x="54" y="31"/>
                    <a:pt x="26" y="24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21" y="33"/>
                    <a:pt x="55" y="42"/>
                    <a:pt x="72" y="42"/>
                  </a:cubicBezTo>
                  <a:cubicBezTo>
                    <a:pt x="74" y="42"/>
                    <a:pt x="76" y="42"/>
                    <a:pt x="78" y="42"/>
                  </a:cubicBezTo>
                  <a:cubicBezTo>
                    <a:pt x="78" y="41"/>
                    <a:pt x="78" y="41"/>
                    <a:pt x="78" y="41"/>
                  </a:cubicBezTo>
                  <a:cubicBezTo>
                    <a:pt x="78" y="42"/>
                    <a:pt x="78" y="42"/>
                    <a:pt x="78" y="42"/>
                  </a:cubicBezTo>
                  <a:cubicBezTo>
                    <a:pt x="87" y="41"/>
                    <a:pt x="96" y="38"/>
                    <a:pt x="102" y="35"/>
                  </a:cubicBezTo>
                  <a:cubicBezTo>
                    <a:pt x="102" y="35"/>
                    <a:pt x="102" y="35"/>
                    <a:pt x="102" y="35"/>
                  </a:cubicBezTo>
                  <a:cubicBezTo>
                    <a:pt x="103" y="34"/>
                    <a:pt x="104" y="34"/>
                    <a:pt x="104" y="34"/>
                  </a:cubicBezTo>
                  <a:cubicBezTo>
                    <a:pt x="105" y="34"/>
                    <a:pt x="106" y="34"/>
                    <a:pt x="106" y="35"/>
                  </a:cubicBezTo>
                  <a:cubicBezTo>
                    <a:pt x="110" y="37"/>
                    <a:pt x="116" y="39"/>
                    <a:pt x="123" y="40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24" y="40"/>
                    <a:pt x="125" y="40"/>
                    <a:pt x="125" y="40"/>
                  </a:cubicBezTo>
                  <a:cubicBezTo>
                    <a:pt x="132" y="40"/>
                    <a:pt x="145" y="39"/>
                    <a:pt x="159" y="34"/>
                  </a:cubicBezTo>
                  <a:cubicBezTo>
                    <a:pt x="172" y="30"/>
                    <a:pt x="185" y="22"/>
                    <a:pt x="192" y="8"/>
                  </a:cubicBezTo>
                  <a:cubicBezTo>
                    <a:pt x="192" y="7"/>
                    <a:pt x="192" y="7"/>
                    <a:pt x="192" y="7"/>
                  </a:cubicBezTo>
                  <a:cubicBezTo>
                    <a:pt x="189" y="1"/>
                    <a:pt x="189" y="1"/>
                    <a:pt x="189" y="1"/>
                  </a:cubicBezTo>
                  <a:cubicBezTo>
                    <a:pt x="189" y="0"/>
                    <a:pt x="189" y="0"/>
                    <a:pt x="188" y="0"/>
                  </a:cubicBezTo>
                  <a:cubicBezTo>
                    <a:pt x="188" y="0"/>
                    <a:pt x="188" y="0"/>
                    <a:pt x="187" y="0"/>
                  </a:cubicBezTo>
                  <a:cubicBezTo>
                    <a:pt x="180" y="13"/>
                    <a:pt x="169" y="20"/>
                    <a:pt x="159" y="24"/>
                  </a:cubicBezTo>
                  <a:cubicBezTo>
                    <a:pt x="149" y="27"/>
                    <a:pt x="139" y="28"/>
                    <a:pt x="132" y="28"/>
                  </a:cubicBezTo>
                  <a:cubicBezTo>
                    <a:pt x="131" y="28"/>
                    <a:pt x="130" y="28"/>
                    <a:pt x="129" y="28"/>
                  </a:cubicBezTo>
                  <a:cubicBezTo>
                    <a:pt x="124" y="28"/>
                    <a:pt x="121" y="25"/>
                    <a:pt x="119" y="22"/>
                  </a:cubicBezTo>
                  <a:cubicBezTo>
                    <a:pt x="117" y="19"/>
                    <a:pt x="116" y="15"/>
                    <a:pt x="116" y="13"/>
                  </a:cubicBezTo>
                  <a:cubicBezTo>
                    <a:pt x="116" y="13"/>
                    <a:pt x="115" y="13"/>
                    <a:pt x="115" y="13"/>
                  </a:cubicBezTo>
                  <a:cubicBezTo>
                    <a:pt x="114" y="13"/>
                    <a:pt x="114" y="13"/>
                    <a:pt x="114" y="14"/>
                  </a:cubicBezTo>
                  <a:cubicBezTo>
                    <a:pt x="114" y="16"/>
                    <a:pt x="115" y="20"/>
                    <a:pt x="117" y="23"/>
                  </a:cubicBezTo>
                  <a:cubicBezTo>
                    <a:pt x="119" y="27"/>
                    <a:pt x="123" y="30"/>
                    <a:pt x="129" y="30"/>
                  </a:cubicBezTo>
                  <a:cubicBezTo>
                    <a:pt x="130" y="30"/>
                    <a:pt x="131" y="30"/>
                    <a:pt x="132" y="30"/>
                  </a:cubicBezTo>
                  <a:cubicBezTo>
                    <a:pt x="139" y="30"/>
                    <a:pt x="149" y="29"/>
                    <a:pt x="160" y="26"/>
                  </a:cubicBezTo>
                  <a:cubicBezTo>
                    <a:pt x="170" y="22"/>
                    <a:pt x="181" y="14"/>
                    <a:pt x="189" y="2"/>
                  </a:cubicBezTo>
                  <a:cubicBezTo>
                    <a:pt x="188" y="1"/>
                    <a:pt x="188" y="1"/>
                    <a:pt x="188" y="1"/>
                  </a:cubicBezTo>
                  <a:cubicBezTo>
                    <a:pt x="187" y="1"/>
                    <a:pt x="187" y="1"/>
                    <a:pt x="187" y="1"/>
                  </a:cubicBezTo>
                  <a:cubicBezTo>
                    <a:pt x="191" y="8"/>
                    <a:pt x="191" y="8"/>
                    <a:pt x="191" y="8"/>
                  </a:cubicBezTo>
                  <a:cubicBezTo>
                    <a:pt x="192" y="8"/>
                    <a:pt x="192" y="8"/>
                    <a:pt x="192" y="8"/>
                  </a:cubicBezTo>
                  <a:cubicBezTo>
                    <a:pt x="191" y="7"/>
                    <a:pt x="191" y="7"/>
                    <a:pt x="191" y="7"/>
                  </a:cubicBezTo>
                  <a:cubicBezTo>
                    <a:pt x="184" y="20"/>
                    <a:pt x="171" y="28"/>
                    <a:pt x="158" y="32"/>
                  </a:cubicBezTo>
                  <a:cubicBezTo>
                    <a:pt x="145" y="37"/>
                    <a:pt x="132" y="38"/>
                    <a:pt x="125" y="38"/>
                  </a:cubicBezTo>
                  <a:cubicBezTo>
                    <a:pt x="125" y="38"/>
                    <a:pt x="124" y="38"/>
                    <a:pt x="123" y="38"/>
                  </a:cubicBezTo>
                  <a:cubicBezTo>
                    <a:pt x="123" y="39"/>
                    <a:pt x="123" y="39"/>
                    <a:pt x="123" y="39"/>
                  </a:cubicBezTo>
                  <a:cubicBezTo>
                    <a:pt x="123" y="38"/>
                    <a:pt x="123" y="38"/>
                    <a:pt x="123" y="38"/>
                  </a:cubicBezTo>
                  <a:cubicBezTo>
                    <a:pt x="116" y="37"/>
                    <a:pt x="111" y="35"/>
                    <a:pt x="107" y="33"/>
                  </a:cubicBezTo>
                  <a:cubicBezTo>
                    <a:pt x="106" y="33"/>
                    <a:pt x="105" y="32"/>
                    <a:pt x="104" y="32"/>
                  </a:cubicBezTo>
                  <a:cubicBezTo>
                    <a:pt x="103" y="32"/>
                    <a:pt x="102" y="32"/>
                    <a:pt x="101" y="33"/>
                  </a:cubicBezTo>
                  <a:cubicBezTo>
                    <a:pt x="101" y="34"/>
                    <a:pt x="101" y="34"/>
                    <a:pt x="101" y="34"/>
                  </a:cubicBezTo>
                  <a:cubicBezTo>
                    <a:pt x="101" y="33"/>
                    <a:pt x="101" y="33"/>
                    <a:pt x="101" y="33"/>
                  </a:cubicBezTo>
                  <a:cubicBezTo>
                    <a:pt x="96" y="36"/>
                    <a:pt x="87" y="39"/>
                    <a:pt x="78" y="40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76" y="40"/>
                    <a:pt x="74" y="40"/>
                    <a:pt x="72" y="40"/>
                  </a:cubicBezTo>
                  <a:cubicBezTo>
                    <a:pt x="55" y="40"/>
                    <a:pt x="22" y="31"/>
                    <a:pt x="1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5" y="26"/>
                    <a:pt x="54" y="33"/>
                    <a:pt x="71" y="33"/>
                  </a:cubicBezTo>
                  <a:cubicBezTo>
                    <a:pt x="73" y="33"/>
                    <a:pt x="76" y="33"/>
                    <a:pt x="78" y="33"/>
                  </a:cubicBezTo>
                  <a:cubicBezTo>
                    <a:pt x="85" y="31"/>
                    <a:pt x="89" y="29"/>
                    <a:pt x="91" y="25"/>
                  </a:cubicBezTo>
                  <a:cubicBezTo>
                    <a:pt x="93" y="22"/>
                    <a:pt x="93" y="18"/>
                    <a:pt x="93" y="13"/>
                  </a:cubicBezTo>
                  <a:cubicBezTo>
                    <a:pt x="93" y="13"/>
                    <a:pt x="93" y="12"/>
                    <a:pt x="92" y="12"/>
                  </a:cubicBezTo>
                  <a:cubicBezTo>
                    <a:pt x="92" y="12"/>
                    <a:pt x="91" y="13"/>
                    <a:pt x="91" y="1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3" name="Freeform 1474">
              <a:extLst>
                <a:ext uri="{FF2B5EF4-FFF2-40B4-BE49-F238E27FC236}">
                  <a16:creationId xmlns:a16="http://schemas.microsoft.com/office/drawing/2014/main" id="{8D6808AA-2769-45D8-88CA-1DB8E00FA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2613"/>
              <a:ext cx="8" cy="20"/>
            </a:xfrm>
            <a:custGeom>
              <a:avLst/>
              <a:gdLst>
                <a:gd name="T0" fmla="*/ 16 w 4"/>
                <a:gd name="T1" fmla="*/ 9 h 9"/>
                <a:gd name="T2" fmla="*/ 8 w 4"/>
                <a:gd name="T3" fmla="*/ 53 h 9"/>
                <a:gd name="T4" fmla="*/ 0 w 4"/>
                <a:gd name="T5" fmla="*/ 80 h 9"/>
                <a:gd name="T6" fmla="*/ 0 w 4"/>
                <a:gd name="T7" fmla="*/ 80 h 9"/>
                <a:gd name="T8" fmla="*/ 0 w 4"/>
                <a:gd name="T9" fmla="*/ 98 h 9"/>
                <a:gd name="T10" fmla="*/ 16 w 4"/>
                <a:gd name="T11" fmla="*/ 89 h 9"/>
                <a:gd name="T12" fmla="*/ 32 w 4"/>
                <a:gd name="T13" fmla="*/ 9 h 9"/>
                <a:gd name="T14" fmla="*/ 24 w 4"/>
                <a:gd name="T15" fmla="*/ 0 h 9"/>
                <a:gd name="T16" fmla="*/ 16 w 4"/>
                <a:gd name="T17" fmla="*/ 9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9">
                  <a:moveTo>
                    <a:pt x="2" y="1"/>
                  </a:moveTo>
                  <a:cubicBezTo>
                    <a:pt x="2" y="2"/>
                    <a:pt x="1" y="4"/>
                    <a:pt x="1" y="5"/>
                  </a:cubicBezTo>
                  <a:cubicBezTo>
                    <a:pt x="1" y="6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1" y="9"/>
                    <a:pt x="1" y="9"/>
                    <a:pt x="2" y="8"/>
                  </a:cubicBezTo>
                  <a:cubicBezTo>
                    <a:pt x="2" y="8"/>
                    <a:pt x="4" y="5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4" name="Freeform 1475">
              <a:extLst>
                <a:ext uri="{FF2B5EF4-FFF2-40B4-BE49-F238E27FC236}">
                  <a16:creationId xmlns:a16="http://schemas.microsoft.com/office/drawing/2014/main" id="{49C3C845-91D3-46C0-B507-B85A04BEA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" y="2613"/>
              <a:ext cx="12" cy="20"/>
            </a:xfrm>
            <a:custGeom>
              <a:avLst/>
              <a:gdLst>
                <a:gd name="T0" fmla="*/ 0 w 6"/>
                <a:gd name="T1" fmla="*/ 9 h 9"/>
                <a:gd name="T2" fmla="*/ 40 w 6"/>
                <a:gd name="T3" fmla="*/ 89 h 9"/>
                <a:gd name="T4" fmla="*/ 48 w 6"/>
                <a:gd name="T5" fmla="*/ 89 h 9"/>
                <a:gd name="T6" fmla="*/ 48 w 6"/>
                <a:gd name="T7" fmla="*/ 80 h 9"/>
                <a:gd name="T8" fmla="*/ 48 w 6"/>
                <a:gd name="T9" fmla="*/ 80 h 9"/>
                <a:gd name="T10" fmla="*/ 16 w 6"/>
                <a:gd name="T11" fmla="*/ 9 h 9"/>
                <a:gd name="T12" fmla="*/ 8 w 6"/>
                <a:gd name="T13" fmla="*/ 0 h 9"/>
                <a:gd name="T14" fmla="*/ 0 w 6"/>
                <a:gd name="T15" fmla="*/ 9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9">
                  <a:moveTo>
                    <a:pt x="0" y="1"/>
                  </a:moveTo>
                  <a:cubicBezTo>
                    <a:pt x="1" y="6"/>
                    <a:pt x="4" y="8"/>
                    <a:pt x="5" y="8"/>
                  </a:cubicBezTo>
                  <a:cubicBezTo>
                    <a:pt x="5" y="9"/>
                    <a:pt x="6" y="9"/>
                    <a:pt x="6" y="8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6"/>
                    <a:pt x="3" y="4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5" name="Freeform 1476">
              <a:extLst>
                <a:ext uri="{FF2B5EF4-FFF2-40B4-BE49-F238E27FC236}">
                  <a16:creationId xmlns:a16="http://schemas.microsoft.com/office/drawing/2014/main" id="{134E2777-FF05-4CAC-9EAD-DD822328D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2897"/>
              <a:ext cx="39" cy="42"/>
            </a:xfrm>
            <a:custGeom>
              <a:avLst/>
              <a:gdLst>
                <a:gd name="T0" fmla="*/ 33 w 19"/>
                <a:gd name="T1" fmla="*/ 88 h 19"/>
                <a:gd name="T2" fmla="*/ 33 w 19"/>
                <a:gd name="T3" fmla="*/ 64 h 19"/>
                <a:gd name="T4" fmla="*/ 43 w 19"/>
                <a:gd name="T5" fmla="*/ 53 h 19"/>
                <a:gd name="T6" fmla="*/ 43 w 19"/>
                <a:gd name="T7" fmla="*/ 44 h 19"/>
                <a:gd name="T8" fmla="*/ 43 w 19"/>
                <a:gd name="T9" fmla="*/ 53 h 19"/>
                <a:gd name="T10" fmla="*/ 43 w 19"/>
                <a:gd name="T11" fmla="*/ 53 h 19"/>
                <a:gd name="T12" fmla="*/ 33 w 19"/>
                <a:gd name="T13" fmla="*/ 44 h 19"/>
                <a:gd name="T14" fmla="*/ 43 w 19"/>
                <a:gd name="T15" fmla="*/ 33 h 19"/>
                <a:gd name="T16" fmla="*/ 33 w 19"/>
                <a:gd name="T17" fmla="*/ 44 h 19"/>
                <a:gd name="T18" fmla="*/ 33 w 19"/>
                <a:gd name="T19" fmla="*/ 44 h 19"/>
                <a:gd name="T20" fmla="*/ 33 w 19"/>
                <a:gd name="T21" fmla="*/ 44 h 19"/>
                <a:gd name="T22" fmla="*/ 33 w 19"/>
                <a:gd name="T23" fmla="*/ 44 h 19"/>
                <a:gd name="T24" fmla="*/ 33 w 19"/>
                <a:gd name="T25" fmla="*/ 44 h 19"/>
                <a:gd name="T26" fmla="*/ 33 w 19"/>
                <a:gd name="T27" fmla="*/ 44 h 19"/>
                <a:gd name="T28" fmla="*/ 33 w 19"/>
                <a:gd name="T29" fmla="*/ 44 h 19"/>
                <a:gd name="T30" fmla="*/ 33 w 19"/>
                <a:gd name="T31" fmla="*/ 44 h 19"/>
                <a:gd name="T32" fmla="*/ 33 w 19"/>
                <a:gd name="T33" fmla="*/ 53 h 19"/>
                <a:gd name="T34" fmla="*/ 25 w 19"/>
                <a:gd name="T35" fmla="*/ 108 h 19"/>
                <a:gd name="T36" fmla="*/ 33 w 19"/>
                <a:gd name="T37" fmla="*/ 153 h 19"/>
                <a:gd name="T38" fmla="*/ 60 w 19"/>
                <a:gd name="T39" fmla="*/ 206 h 19"/>
                <a:gd name="T40" fmla="*/ 88 w 19"/>
                <a:gd name="T41" fmla="*/ 186 h 19"/>
                <a:gd name="T42" fmla="*/ 105 w 19"/>
                <a:gd name="T43" fmla="*/ 108 h 19"/>
                <a:gd name="T44" fmla="*/ 113 w 19"/>
                <a:gd name="T45" fmla="*/ 44 h 19"/>
                <a:gd name="T46" fmla="*/ 123 w 19"/>
                <a:gd name="T47" fmla="*/ 44 h 19"/>
                <a:gd name="T48" fmla="*/ 123 w 19"/>
                <a:gd name="T49" fmla="*/ 33 h 19"/>
                <a:gd name="T50" fmla="*/ 123 w 19"/>
                <a:gd name="T51" fmla="*/ 44 h 19"/>
                <a:gd name="T52" fmla="*/ 123 w 19"/>
                <a:gd name="T53" fmla="*/ 44 h 19"/>
                <a:gd name="T54" fmla="*/ 123 w 19"/>
                <a:gd name="T55" fmla="*/ 44 h 19"/>
                <a:gd name="T56" fmla="*/ 123 w 19"/>
                <a:gd name="T57" fmla="*/ 33 h 19"/>
                <a:gd name="T58" fmla="*/ 123 w 19"/>
                <a:gd name="T59" fmla="*/ 44 h 19"/>
                <a:gd name="T60" fmla="*/ 131 w 19"/>
                <a:gd name="T61" fmla="*/ 153 h 19"/>
                <a:gd name="T62" fmla="*/ 164 w 19"/>
                <a:gd name="T63" fmla="*/ 206 h 19"/>
                <a:gd name="T64" fmla="*/ 164 w 19"/>
                <a:gd name="T65" fmla="*/ 53 h 19"/>
                <a:gd name="T66" fmla="*/ 140 w 19"/>
                <a:gd name="T67" fmla="*/ 0 h 19"/>
                <a:gd name="T68" fmla="*/ 105 w 19"/>
                <a:gd name="T69" fmla="*/ 0 h 19"/>
                <a:gd name="T70" fmla="*/ 76 w 19"/>
                <a:gd name="T71" fmla="*/ 73 h 19"/>
                <a:gd name="T72" fmla="*/ 68 w 19"/>
                <a:gd name="T73" fmla="*/ 141 h 19"/>
                <a:gd name="T74" fmla="*/ 60 w 19"/>
                <a:gd name="T75" fmla="*/ 161 h 19"/>
                <a:gd name="T76" fmla="*/ 60 w 19"/>
                <a:gd name="T77" fmla="*/ 161 h 19"/>
                <a:gd name="T78" fmla="*/ 60 w 19"/>
                <a:gd name="T79" fmla="*/ 161 h 19"/>
                <a:gd name="T80" fmla="*/ 60 w 19"/>
                <a:gd name="T81" fmla="*/ 161 h 19"/>
                <a:gd name="T82" fmla="*/ 60 w 19"/>
                <a:gd name="T83" fmla="*/ 161 h 19"/>
                <a:gd name="T84" fmla="*/ 60 w 19"/>
                <a:gd name="T85" fmla="*/ 161 h 19"/>
                <a:gd name="T86" fmla="*/ 76 w 19"/>
                <a:gd name="T87" fmla="*/ 161 h 19"/>
                <a:gd name="T88" fmla="*/ 60 w 19"/>
                <a:gd name="T89" fmla="*/ 108 h 19"/>
                <a:gd name="T90" fmla="*/ 60 w 19"/>
                <a:gd name="T91" fmla="*/ 88 h 19"/>
                <a:gd name="T92" fmla="*/ 60 w 19"/>
                <a:gd name="T93" fmla="*/ 20 h 19"/>
                <a:gd name="T94" fmla="*/ 43 w 19"/>
                <a:gd name="T95" fmla="*/ 9 h 19"/>
                <a:gd name="T96" fmla="*/ 8 w 19"/>
                <a:gd name="T97" fmla="*/ 33 h 19"/>
                <a:gd name="T98" fmla="*/ 0 w 19"/>
                <a:gd name="T99" fmla="*/ 88 h 19"/>
                <a:gd name="T100" fmla="*/ 43 w 19"/>
                <a:gd name="T101" fmla="*/ 133 h 1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9" h="19">
                  <a:moveTo>
                    <a:pt x="5" y="12"/>
                  </a:moveTo>
                  <a:cubicBezTo>
                    <a:pt x="4" y="11"/>
                    <a:pt x="4" y="9"/>
                    <a:pt x="4" y="8"/>
                  </a:cubicBezTo>
                  <a:cubicBezTo>
                    <a:pt x="4" y="7"/>
                    <a:pt x="4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6"/>
                    <a:pt x="3" y="7"/>
                  </a:cubicBezTo>
                  <a:cubicBezTo>
                    <a:pt x="3" y="8"/>
                    <a:pt x="3" y="9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1"/>
                    <a:pt x="3" y="13"/>
                    <a:pt x="4" y="14"/>
                  </a:cubicBezTo>
                  <a:cubicBezTo>
                    <a:pt x="4" y="15"/>
                    <a:pt x="5" y="17"/>
                    <a:pt x="6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9" y="18"/>
                    <a:pt x="10" y="17"/>
                    <a:pt x="10" y="17"/>
                  </a:cubicBezTo>
                  <a:cubicBezTo>
                    <a:pt x="11" y="16"/>
                    <a:pt x="11" y="14"/>
                    <a:pt x="12" y="13"/>
                  </a:cubicBezTo>
                  <a:cubicBezTo>
                    <a:pt x="12" y="12"/>
                    <a:pt x="12" y="11"/>
                    <a:pt x="12" y="10"/>
                  </a:cubicBezTo>
                  <a:cubicBezTo>
                    <a:pt x="13" y="9"/>
                    <a:pt x="13" y="7"/>
                    <a:pt x="13" y="6"/>
                  </a:cubicBezTo>
                  <a:cubicBezTo>
                    <a:pt x="13" y="5"/>
                    <a:pt x="13" y="5"/>
                    <a:pt x="13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5" y="5"/>
                    <a:pt x="15" y="7"/>
                  </a:cubicBezTo>
                  <a:cubicBezTo>
                    <a:pt x="15" y="9"/>
                    <a:pt x="15" y="12"/>
                    <a:pt x="15" y="14"/>
                  </a:cubicBezTo>
                  <a:cubicBezTo>
                    <a:pt x="15" y="16"/>
                    <a:pt x="15" y="18"/>
                    <a:pt x="15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6"/>
                    <a:pt x="19" y="14"/>
                  </a:cubicBezTo>
                  <a:cubicBezTo>
                    <a:pt x="19" y="11"/>
                    <a:pt x="19" y="8"/>
                    <a:pt x="19" y="5"/>
                  </a:cubicBezTo>
                  <a:cubicBezTo>
                    <a:pt x="18" y="4"/>
                    <a:pt x="18" y="3"/>
                    <a:pt x="17" y="2"/>
                  </a:cubicBezTo>
                  <a:cubicBezTo>
                    <a:pt x="17" y="1"/>
                    <a:pt x="17" y="1"/>
                    <a:pt x="16" y="0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1" y="1"/>
                    <a:pt x="10" y="2"/>
                    <a:pt x="10" y="3"/>
                  </a:cubicBezTo>
                  <a:cubicBezTo>
                    <a:pt x="9" y="4"/>
                    <a:pt x="9" y="5"/>
                    <a:pt x="9" y="7"/>
                  </a:cubicBezTo>
                  <a:cubicBezTo>
                    <a:pt x="9" y="8"/>
                    <a:pt x="9" y="9"/>
                    <a:pt x="8" y="9"/>
                  </a:cubicBezTo>
                  <a:cubicBezTo>
                    <a:pt x="8" y="10"/>
                    <a:pt x="8" y="12"/>
                    <a:pt x="8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8" y="15"/>
                    <a:pt x="8" y="14"/>
                    <a:pt x="8" y="13"/>
                  </a:cubicBezTo>
                  <a:cubicBezTo>
                    <a:pt x="7" y="12"/>
                    <a:pt x="7" y="11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9"/>
                    <a:pt x="7" y="9"/>
                    <a:pt x="7" y="8"/>
                  </a:cubicBezTo>
                  <a:cubicBezTo>
                    <a:pt x="8" y="7"/>
                    <a:pt x="8" y="6"/>
                    <a:pt x="8" y="5"/>
                  </a:cubicBezTo>
                  <a:cubicBezTo>
                    <a:pt x="8" y="4"/>
                    <a:pt x="8" y="3"/>
                    <a:pt x="7" y="2"/>
                  </a:cubicBezTo>
                  <a:cubicBezTo>
                    <a:pt x="7" y="2"/>
                    <a:pt x="7" y="2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6"/>
                    <a:pt x="0" y="7"/>
                    <a:pt x="0" y="8"/>
                  </a:cubicBezTo>
                  <a:cubicBezTo>
                    <a:pt x="0" y="10"/>
                    <a:pt x="0" y="12"/>
                    <a:pt x="1" y="14"/>
                  </a:cubicBezTo>
                  <a:cubicBezTo>
                    <a:pt x="5" y="12"/>
                    <a:pt x="5" y="12"/>
                    <a:pt x="5" y="12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6" name="Freeform 1477">
              <a:extLst>
                <a:ext uri="{FF2B5EF4-FFF2-40B4-BE49-F238E27FC236}">
                  <a16:creationId xmlns:a16="http://schemas.microsoft.com/office/drawing/2014/main" id="{17952C81-7405-4ACF-9117-6B06FD361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840"/>
              <a:ext cx="37" cy="44"/>
            </a:xfrm>
            <a:custGeom>
              <a:avLst/>
              <a:gdLst>
                <a:gd name="T0" fmla="*/ 51 w 18"/>
                <a:gd name="T1" fmla="*/ 64 h 20"/>
                <a:gd name="T2" fmla="*/ 80 w 18"/>
                <a:gd name="T3" fmla="*/ 44 h 20"/>
                <a:gd name="T4" fmla="*/ 88 w 18"/>
                <a:gd name="T5" fmla="*/ 44 h 20"/>
                <a:gd name="T6" fmla="*/ 97 w 18"/>
                <a:gd name="T7" fmla="*/ 44 h 20"/>
                <a:gd name="T8" fmla="*/ 88 w 18"/>
                <a:gd name="T9" fmla="*/ 44 h 20"/>
                <a:gd name="T10" fmla="*/ 88 w 18"/>
                <a:gd name="T11" fmla="*/ 44 h 20"/>
                <a:gd name="T12" fmla="*/ 88 w 18"/>
                <a:gd name="T13" fmla="*/ 44 h 20"/>
                <a:gd name="T14" fmla="*/ 97 w 18"/>
                <a:gd name="T15" fmla="*/ 44 h 20"/>
                <a:gd name="T16" fmla="*/ 88 w 18"/>
                <a:gd name="T17" fmla="*/ 44 h 20"/>
                <a:gd name="T18" fmla="*/ 88 w 18"/>
                <a:gd name="T19" fmla="*/ 44 h 20"/>
                <a:gd name="T20" fmla="*/ 88 w 18"/>
                <a:gd name="T21" fmla="*/ 44 h 20"/>
                <a:gd name="T22" fmla="*/ 43 w 18"/>
                <a:gd name="T23" fmla="*/ 106 h 20"/>
                <a:gd name="T24" fmla="*/ 16 w 18"/>
                <a:gd name="T25" fmla="*/ 125 h 20"/>
                <a:gd name="T26" fmla="*/ 8 w 18"/>
                <a:gd name="T27" fmla="*/ 169 h 20"/>
                <a:gd name="T28" fmla="*/ 43 w 18"/>
                <a:gd name="T29" fmla="*/ 213 h 20"/>
                <a:gd name="T30" fmla="*/ 156 w 18"/>
                <a:gd name="T31" fmla="*/ 125 h 20"/>
                <a:gd name="T32" fmla="*/ 51 w 18"/>
                <a:gd name="T33" fmla="*/ 161 h 20"/>
                <a:gd name="T34" fmla="*/ 33 w 18"/>
                <a:gd name="T35" fmla="*/ 169 h 20"/>
                <a:gd name="T36" fmla="*/ 33 w 18"/>
                <a:gd name="T37" fmla="*/ 169 h 20"/>
                <a:gd name="T38" fmla="*/ 33 w 18"/>
                <a:gd name="T39" fmla="*/ 169 h 20"/>
                <a:gd name="T40" fmla="*/ 33 w 18"/>
                <a:gd name="T41" fmla="*/ 169 h 20"/>
                <a:gd name="T42" fmla="*/ 33 w 18"/>
                <a:gd name="T43" fmla="*/ 169 h 20"/>
                <a:gd name="T44" fmla="*/ 43 w 18"/>
                <a:gd name="T45" fmla="*/ 169 h 20"/>
                <a:gd name="T46" fmla="*/ 43 w 18"/>
                <a:gd name="T47" fmla="*/ 169 h 20"/>
                <a:gd name="T48" fmla="*/ 33 w 18"/>
                <a:gd name="T49" fmla="*/ 169 h 20"/>
                <a:gd name="T50" fmla="*/ 43 w 18"/>
                <a:gd name="T51" fmla="*/ 169 h 20"/>
                <a:gd name="T52" fmla="*/ 33 w 18"/>
                <a:gd name="T53" fmla="*/ 161 h 20"/>
                <a:gd name="T54" fmla="*/ 43 w 18"/>
                <a:gd name="T55" fmla="*/ 161 h 20"/>
                <a:gd name="T56" fmla="*/ 43 w 18"/>
                <a:gd name="T57" fmla="*/ 161 h 20"/>
                <a:gd name="T58" fmla="*/ 43 w 18"/>
                <a:gd name="T59" fmla="*/ 161 h 20"/>
                <a:gd name="T60" fmla="*/ 33 w 18"/>
                <a:gd name="T61" fmla="*/ 161 h 20"/>
                <a:gd name="T62" fmla="*/ 51 w 18"/>
                <a:gd name="T63" fmla="*/ 150 h 20"/>
                <a:gd name="T64" fmla="*/ 113 w 18"/>
                <a:gd name="T65" fmla="*/ 73 h 20"/>
                <a:gd name="T66" fmla="*/ 113 w 18"/>
                <a:gd name="T67" fmla="*/ 20 h 20"/>
                <a:gd name="T68" fmla="*/ 80 w 18"/>
                <a:gd name="T69" fmla="*/ 0 h 20"/>
                <a:gd name="T70" fmla="*/ 16 w 18"/>
                <a:gd name="T71" fmla="*/ 44 h 20"/>
                <a:gd name="T72" fmla="*/ 16 w 18"/>
                <a:gd name="T73" fmla="*/ 97 h 2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" h="20">
                  <a:moveTo>
                    <a:pt x="2" y="9"/>
                  </a:moveTo>
                  <a:cubicBezTo>
                    <a:pt x="3" y="8"/>
                    <a:pt x="5" y="7"/>
                    <a:pt x="6" y="6"/>
                  </a:cubicBezTo>
                  <a:cubicBezTo>
                    <a:pt x="7" y="5"/>
                    <a:pt x="7" y="5"/>
                    <a:pt x="8" y="4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5"/>
                    <a:pt x="9" y="6"/>
                  </a:cubicBezTo>
                  <a:cubicBezTo>
                    <a:pt x="8" y="7"/>
                    <a:pt x="6" y="8"/>
                    <a:pt x="5" y="10"/>
                  </a:cubicBezTo>
                  <a:cubicBezTo>
                    <a:pt x="4" y="10"/>
                    <a:pt x="3" y="11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3"/>
                    <a:pt x="1" y="13"/>
                    <a:pt x="1" y="14"/>
                  </a:cubicBezTo>
                  <a:cubicBezTo>
                    <a:pt x="1" y="14"/>
                    <a:pt x="1" y="15"/>
                    <a:pt x="1" y="16"/>
                  </a:cubicBezTo>
                  <a:cubicBezTo>
                    <a:pt x="1" y="17"/>
                    <a:pt x="1" y="18"/>
                    <a:pt x="2" y="19"/>
                  </a:cubicBezTo>
                  <a:cubicBezTo>
                    <a:pt x="3" y="20"/>
                    <a:pt x="4" y="20"/>
                    <a:pt x="5" y="20"/>
                  </a:cubicBezTo>
                  <a:cubicBezTo>
                    <a:pt x="6" y="20"/>
                    <a:pt x="7" y="20"/>
                    <a:pt x="8" y="19"/>
                  </a:cubicBezTo>
                  <a:cubicBezTo>
                    <a:pt x="12" y="17"/>
                    <a:pt x="15" y="14"/>
                    <a:pt x="18" y="12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2" y="11"/>
                    <a:pt x="10" y="14"/>
                    <a:pt x="6" y="15"/>
                  </a:cubicBezTo>
                  <a:cubicBezTo>
                    <a:pt x="6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4"/>
                    <a:pt x="6" y="14"/>
                  </a:cubicBezTo>
                  <a:cubicBezTo>
                    <a:pt x="8" y="12"/>
                    <a:pt x="9" y="11"/>
                    <a:pt x="11" y="9"/>
                  </a:cubicBezTo>
                  <a:cubicBezTo>
                    <a:pt x="12" y="9"/>
                    <a:pt x="12" y="8"/>
                    <a:pt x="13" y="7"/>
                  </a:cubicBezTo>
                  <a:cubicBezTo>
                    <a:pt x="14" y="6"/>
                    <a:pt x="14" y="5"/>
                    <a:pt x="14" y="4"/>
                  </a:cubicBezTo>
                  <a:cubicBezTo>
                    <a:pt x="14" y="3"/>
                    <a:pt x="14" y="2"/>
                    <a:pt x="13" y="2"/>
                  </a:cubicBezTo>
                  <a:cubicBezTo>
                    <a:pt x="13" y="1"/>
                    <a:pt x="12" y="1"/>
                    <a:pt x="11" y="0"/>
                  </a:cubicBezTo>
                  <a:cubicBezTo>
                    <a:pt x="10" y="0"/>
                    <a:pt x="10" y="0"/>
                    <a:pt x="9" y="0"/>
                  </a:cubicBezTo>
                  <a:cubicBezTo>
                    <a:pt x="8" y="0"/>
                    <a:pt x="7" y="0"/>
                    <a:pt x="6" y="1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2" y="9"/>
                    <a:pt x="2" y="9"/>
                    <a:pt x="2" y="9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7" name="Freeform 1478">
              <a:extLst>
                <a:ext uri="{FF2B5EF4-FFF2-40B4-BE49-F238E27FC236}">
                  <a16:creationId xmlns:a16="http://schemas.microsoft.com/office/drawing/2014/main" id="{1EDB4845-823A-4950-B4C9-03EFA2691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2845"/>
              <a:ext cx="26" cy="26"/>
            </a:xfrm>
            <a:custGeom>
              <a:avLst/>
              <a:gdLst>
                <a:gd name="T0" fmla="*/ 8 w 13"/>
                <a:gd name="T1" fmla="*/ 72 h 12"/>
                <a:gd name="T2" fmla="*/ 16 w 13"/>
                <a:gd name="T3" fmla="*/ 72 h 12"/>
                <a:gd name="T4" fmla="*/ 48 w 13"/>
                <a:gd name="T5" fmla="*/ 52 h 12"/>
                <a:gd name="T6" fmla="*/ 72 w 13"/>
                <a:gd name="T7" fmla="*/ 43 h 12"/>
                <a:gd name="T8" fmla="*/ 72 w 13"/>
                <a:gd name="T9" fmla="*/ 43 h 12"/>
                <a:gd name="T10" fmla="*/ 72 w 13"/>
                <a:gd name="T11" fmla="*/ 43 h 12"/>
                <a:gd name="T12" fmla="*/ 72 w 13"/>
                <a:gd name="T13" fmla="*/ 43 h 12"/>
                <a:gd name="T14" fmla="*/ 72 w 13"/>
                <a:gd name="T15" fmla="*/ 43 h 12"/>
                <a:gd name="T16" fmla="*/ 72 w 13"/>
                <a:gd name="T17" fmla="*/ 43 h 12"/>
                <a:gd name="T18" fmla="*/ 72 w 13"/>
                <a:gd name="T19" fmla="*/ 43 h 12"/>
                <a:gd name="T20" fmla="*/ 80 w 13"/>
                <a:gd name="T21" fmla="*/ 33 h 12"/>
                <a:gd name="T22" fmla="*/ 72 w 13"/>
                <a:gd name="T23" fmla="*/ 43 h 12"/>
                <a:gd name="T24" fmla="*/ 72 w 13"/>
                <a:gd name="T25" fmla="*/ 43 h 12"/>
                <a:gd name="T26" fmla="*/ 80 w 13"/>
                <a:gd name="T27" fmla="*/ 33 h 12"/>
                <a:gd name="T28" fmla="*/ 72 w 13"/>
                <a:gd name="T29" fmla="*/ 43 h 12"/>
                <a:gd name="T30" fmla="*/ 72 w 13"/>
                <a:gd name="T31" fmla="*/ 33 h 12"/>
                <a:gd name="T32" fmla="*/ 72 w 13"/>
                <a:gd name="T33" fmla="*/ 33 h 12"/>
                <a:gd name="T34" fmla="*/ 72 w 13"/>
                <a:gd name="T35" fmla="*/ 43 h 12"/>
                <a:gd name="T36" fmla="*/ 72 w 13"/>
                <a:gd name="T37" fmla="*/ 33 h 12"/>
                <a:gd name="T38" fmla="*/ 72 w 13"/>
                <a:gd name="T39" fmla="*/ 33 h 12"/>
                <a:gd name="T40" fmla="*/ 64 w 13"/>
                <a:gd name="T41" fmla="*/ 43 h 12"/>
                <a:gd name="T42" fmla="*/ 48 w 13"/>
                <a:gd name="T43" fmla="*/ 61 h 12"/>
                <a:gd name="T44" fmla="*/ 16 w 13"/>
                <a:gd name="T45" fmla="*/ 93 h 12"/>
                <a:gd name="T46" fmla="*/ 32 w 13"/>
                <a:gd name="T47" fmla="*/ 121 h 12"/>
                <a:gd name="T48" fmla="*/ 64 w 13"/>
                <a:gd name="T49" fmla="*/ 104 h 12"/>
                <a:gd name="T50" fmla="*/ 96 w 13"/>
                <a:gd name="T51" fmla="*/ 52 h 12"/>
                <a:gd name="T52" fmla="*/ 104 w 13"/>
                <a:gd name="T53" fmla="*/ 33 h 12"/>
                <a:gd name="T54" fmla="*/ 88 w 13"/>
                <a:gd name="T55" fmla="*/ 9 h 12"/>
                <a:gd name="T56" fmla="*/ 72 w 13"/>
                <a:gd name="T57" fmla="*/ 0 h 12"/>
                <a:gd name="T58" fmla="*/ 48 w 13"/>
                <a:gd name="T59" fmla="*/ 9 h 12"/>
                <a:gd name="T60" fmla="*/ 16 w 13"/>
                <a:gd name="T61" fmla="*/ 20 h 12"/>
                <a:gd name="T62" fmla="*/ 8 w 13"/>
                <a:gd name="T63" fmla="*/ 33 h 12"/>
                <a:gd name="T64" fmla="*/ 0 w 13"/>
                <a:gd name="T65" fmla="*/ 33 h 12"/>
                <a:gd name="T66" fmla="*/ 0 w 13"/>
                <a:gd name="T67" fmla="*/ 33 h 12"/>
                <a:gd name="T68" fmla="*/ 8 w 13"/>
                <a:gd name="T69" fmla="*/ 43 h 12"/>
                <a:gd name="T70" fmla="*/ 0 w 13"/>
                <a:gd name="T71" fmla="*/ 33 h 12"/>
                <a:gd name="T72" fmla="*/ 0 w 13"/>
                <a:gd name="T73" fmla="*/ 33 h 12"/>
                <a:gd name="T74" fmla="*/ 8 w 13"/>
                <a:gd name="T75" fmla="*/ 43 h 12"/>
                <a:gd name="T76" fmla="*/ 0 w 13"/>
                <a:gd name="T77" fmla="*/ 33 h 12"/>
                <a:gd name="T78" fmla="*/ 8 w 13"/>
                <a:gd name="T79" fmla="*/ 72 h 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3" h="12">
                  <a:moveTo>
                    <a:pt x="1" y="7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4" y="6"/>
                    <a:pt x="6" y="5"/>
                  </a:cubicBezTo>
                  <a:cubicBezTo>
                    <a:pt x="7" y="5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7" y="5"/>
                    <a:pt x="6" y="6"/>
                  </a:cubicBezTo>
                  <a:cubicBezTo>
                    <a:pt x="5" y="7"/>
                    <a:pt x="3" y="8"/>
                    <a:pt x="2" y="9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2"/>
                    <a:pt x="7" y="11"/>
                    <a:pt x="8" y="10"/>
                  </a:cubicBezTo>
                  <a:cubicBezTo>
                    <a:pt x="10" y="9"/>
                    <a:pt x="12" y="7"/>
                    <a:pt x="12" y="5"/>
                  </a:cubicBezTo>
                  <a:cubicBezTo>
                    <a:pt x="12" y="5"/>
                    <a:pt x="13" y="4"/>
                    <a:pt x="13" y="3"/>
                  </a:cubicBezTo>
                  <a:cubicBezTo>
                    <a:pt x="13" y="3"/>
                    <a:pt x="12" y="2"/>
                    <a:pt x="11" y="1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0"/>
                    <a:pt x="7" y="1"/>
                    <a:pt x="6" y="1"/>
                  </a:cubicBezTo>
                  <a:cubicBezTo>
                    <a:pt x="5" y="1"/>
                    <a:pt x="4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7"/>
                    <a:pt x="1" y="7"/>
                    <a:pt x="1" y="7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8" name="Freeform 1479">
              <a:extLst>
                <a:ext uri="{FF2B5EF4-FFF2-40B4-BE49-F238E27FC236}">
                  <a16:creationId xmlns:a16="http://schemas.microsoft.com/office/drawing/2014/main" id="{CE60A6B3-82F4-4E2C-9ACA-7F8D49565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932"/>
              <a:ext cx="22" cy="20"/>
            </a:xfrm>
            <a:custGeom>
              <a:avLst/>
              <a:gdLst>
                <a:gd name="T0" fmla="*/ 0 w 11"/>
                <a:gd name="T1" fmla="*/ 36 h 9"/>
                <a:gd name="T2" fmla="*/ 32 w 11"/>
                <a:gd name="T3" fmla="*/ 64 h 9"/>
                <a:gd name="T4" fmla="*/ 32 w 11"/>
                <a:gd name="T5" fmla="*/ 64 h 9"/>
                <a:gd name="T6" fmla="*/ 32 w 11"/>
                <a:gd name="T7" fmla="*/ 64 h 9"/>
                <a:gd name="T8" fmla="*/ 64 w 11"/>
                <a:gd name="T9" fmla="*/ 98 h 9"/>
                <a:gd name="T10" fmla="*/ 88 w 11"/>
                <a:gd name="T11" fmla="*/ 64 h 9"/>
                <a:gd name="T12" fmla="*/ 48 w 11"/>
                <a:gd name="T13" fmla="*/ 44 h 9"/>
                <a:gd name="T14" fmla="*/ 24 w 11"/>
                <a:gd name="T15" fmla="*/ 0 h 9"/>
                <a:gd name="T16" fmla="*/ 0 w 11"/>
                <a:gd name="T17" fmla="*/ 3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9">
                  <a:moveTo>
                    <a:pt x="0" y="3"/>
                  </a:moveTo>
                  <a:cubicBezTo>
                    <a:pt x="1" y="4"/>
                    <a:pt x="2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8"/>
                    <a:pt x="7" y="9"/>
                    <a:pt x="8" y="9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9" y="5"/>
                    <a:pt x="7" y="4"/>
                    <a:pt x="6" y="4"/>
                  </a:cubicBezTo>
                  <a:cubicBezTo>
                    <a:pt x="5" y="3"/>
                    <a:pt x="4" y="1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9" name="Freeform 1480">
              <a:extLst>
                <a:ext uri="{FF2B5EF4-FFF2-40B4-BE49-F238E27FC236}">
                  <a16:creationId xmlns:a16="http://schemas.microsoft.com/office/drawing/2014/main" id="{E3CEA20A-C89A-46C7-99EE-737412C29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924"/>
              <a:ext cx="20" cy="19"/>
            </a:xfrm>
            <a:custGeom>
              <a:avLst/>
              <a:gdLst>
                <a:gd name="T0" fmla="*/ 0 w 10"/>
                <a:gd name="T1" fmla="*/ 27 h 9"/>
                <a:gd name="T2" fmla="*/ 64 w 10"/>
                <a:gd name="T3" fmla="*/ 84 h 9"/>
                <a:gd name="T4" fmla="*/ 80 w 10"/>
                <a:gd name="T5" fmla="*/ 49 h 9"/>
                <a:gd name="T6" fmla="*/ 24 w 10"/>
                <a:gd name="T7" fmla="*/ 0 h 9"/>
                <a:gd name="T8" fmla="*/ 0 w 10"/>
                <a:gd name="T9" fmla="*/ 2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3" y="5"/>
                    <a:pt x="5" y="7"/>
                    <a:pt x="8" y="9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8" y="4"/>
                    <a:pt x="5" y="2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0" name="Freeform 1481">
              <a:extLst>
                <a:ext uri="{FF2B5EF4-FFF2-40B4-BE49-F238E27FC236}">
                  <a16:creationId xmlns:a16="http://schemas.microsoft.com/office/drawing/2014/main" id="{FB851CBF-C382-4CE2-8B77-5F7676525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952"/>
              <a:ext cx="33" cy="20"/>
            </a:xfrm>
            <a:custGeom>
              <a:avLst/>
              <a:gdLst>
                <a:gd name="T0" fmla="*/ 0 w 16"/>
                <a:gd name="T1" fmla="*/ 36 h 9"/>
                <a:gd name="T2" fmla="*/ 60 w 16"/>
                <a:gd name="T3" fmla="*/ 89 h 9"/>
                <a:gd name="T4" fmla="*/ 140 w 16"/>
                <a:gd name="T5" fmla="*/ 98 h 9"/>
                <a:gd name="T6" fmla="*/ 140 w 16"/>
                <a:gd name="T7" fmla="*/ 98 h 9"/>
                <a:gd name="T8" fmla="*/ 140 w 16"/>
                <a:gd name="T9" fmla="*/ 53 h 9"/>
                <a:gd name="T10" fmla="*/ 140 w 16"/>
                <a:gd name="T11" fmla="*/ 53 h 9"/>
                <a:gd name="T12" fmla="*/ 80 w 16"/>
                <a:gd name="T13" fmla="*/ 44 h 9"/>
                <a:gd name="T14" fmla="*/ 25 w 16"/>
                <a:gd name="T15" fmla="*/ 0 h 9"/>
                <a:gd name="T16" fmla="*/ 0 w 16"/>
                <a:gd name="T17" fmla="*/ 3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9">
                  <a:moveTo>
                    <a:pt x="0" y="3"/>
                  </a:moveTo>
                  <a:cubicBezTo>
                    <a:pt x="2" y="5"/>
                    <a:pt x="4" y="7"/>
                    <a:pt x="7" y="8"/>
                  </a:cubicBezTo>
                  <a:cubicBezTo>
                    <a:pt x="10" y="9"/>
                    <a:pt x="13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3" y="5"/>
                    <a:pt x="11" y="5"/>
                    <a:pt x="9" y="4"/>
                  </a:cubicBezTo>
                  <a:cubicBezTo>
                    <a:pt x="6" y="4"/>
                    <a:pt x="4" y="2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1" name="Freeform 1482">
              <a:extLst>
                <a:ext uri="{FF2B5EF4-FFF2-40B4-BE49-F238E27FC236}">
                  <a16:creationId xmlns:a16="http://schemas.microsoft.com/office/drawing/2014/main" id="{3A792B78-4AA7-48FA-B231-C55198207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943"/>
              <a:ext cx="29" cy="16"/>
            </a:xfrm>
            <a:custGeom>
              <a:avLst/>
              <a:gdLst>
                <a:gd name="T0" fmla="*/ 0 w 14"/>
                <a:gd name="T1" fmla="*/ 37 h 7"/>
                <a:gd name="T2" fmla="*/ 52 w 14"/>
                <a:gd name="T3" fmla="*/ 73 h 7"/>
                <a:gd name="T4" fmla="*/ 116 w 14"/>
                <a:gd name="T5" fmla="*/ 85 h 7"/>
                <a:gd name="T6" fmla="*/ 124 w 14"/>
                <a:gd name="T7" fmla="*/ 85 h 7"/>
                <a:gd name="T8" fmla="*/ 124 w 14"/>
                <a:gd name="T9" fmla="*/ 37 h 7"/>
                <a:gd name="T10" fmla="*/ 116 w 14"/>
                <a:gd name="T11" fmla="*/ 37 h 7"/>
                <a:gd name="T12" fmla="*/ 64 w 14"/>
                <a:gd name="T13" fmla="*/ 25 h 7"/>
                <a:gd name="T14" fmla="*/ 25 w 14"/>
                <a:gd name="T15" fmla="*/ 0 h 7"/>
                <a:gd name="T16" fmla="*/ 0 w 14"/>
                <a:gd name="T17" fmla="*/ 3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7">
                  <a:moveTo>
                    <a:pt x="0" y="3"/>
                  </a:moveTo>
                  <a:cubicBezTo>
                    <a:pt x="1" y="4"/>
                    <a:pt x="4" y="5"/>
                    <a:pt x="6" y="6"/>
                  </a:cubicBezTo>
                  <a:cubicBezTo>
                    <a:pt x="9" y="7"/>
                    <a:pt x="11" y="7"/>
                    <a:pt x="13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3"/>
                    <a:pt x="9" y="3"/>
                    <a:pt x="7" y="2"/>
                  </a:cubicBezTo>
                  <a:cubicBezTo>
                    <a:pt x="5" y="2"/>
                    <a:pt x="3" y="1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2" name="Freeform 1483">
              <a:extLst>
                <a:ext uri="{FF2B5EF4-FFF2-40B4-BE49-F238E27FC236}">
                  <a16:creationId xmlns:a16="http://schemas.microsoft.com/office/drawing/2014/main" id="{98A9FDF4-AE47-46AC-869B-BCB5BA777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930"/>
              <a:ext cx="24" cy="15"/>
            </a:xfrm>
            <a:custGeom>
              <a:avLst/>
              <a:gdLst>
                <a:gd name="T0" fmla="*/ 0 w 12"/>
                <a:gd name="T1" fmla="*/ 28 h 7"/>
                <a:gd name="T2" fmla="*/ 32 w 12"/>
                <a:gd name="T3" fmla="*/ 41 h 7"/>
                <a:gd name="T4" fmla="*/ 88 w 12"/>
                <a:gd name="T5" fmla="*/ 69 h 7"/>
                <a:gd name="T6" fmla="*/ 96 w 12"/>
                <a:gd name="T7" fmla="*/ 28 h 7"/>
                <a:gd name="T8" fmla="*/ 40 w 12"/>
                <a:gd name="T9" fmla="*/ 9 h 7"/>
                <a:gd name="T10" fmla="*/ 16 w 12"/>
                <a:gd name="T11" fmla="*/ 0 h 7"/>
                <a:gd name="T12" fmla="*/ 0 w 12"/>
                <a:gd name="T13" fmla="*/ 28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7">
                  <a:moveTo>
                    <a:pt x="0" y="3"/>
                  </a:moveTo>
                  <a:cubicBezTo>
                    <a:pt x="1" y="4"/>
                    <a:pt x="3" y="4"/>
                    <a:pt x="4" y="4"/>
                  </a:cubicBezTo>
                  <a:cubicBezTo>
                    <a:pt x="6" y="5"/>
                    <a:pt x="9" y="6"/>
                    <a:pt x="11" y="7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2"/>
                    <a:pt x="8" y="2"/>
                    <a:pt x="5" y="1"/>
                  </a:cubicBezTo>
                  <a:cubicBezTo>
                    <a:pt x="4" y="0"/>
                    <a:pt x="2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3" name="Freeform 1484">
              <a:extLst>
                <a:ext uri="{FF2B5EF4-FFF2-40B4-BE49-F238E27FC236}">
                  <a16:creationId xmlns:a16="http://schemas.microsoft.com/office/drawing/2014/main" id="{049928B4-C813-4D9F-8FFC-5BDF22B0D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959"/>
              <a:ext cx="26" cy="19"/>
            </a:xfrm>
            <a:custGeom>
              <a:avLst/>
              <a:gdLst>
                <a:gd name="T0" fmla="*/ 0 w 13"/>
                <a:gd name="T1" fmla="*/ 27 h 9"/>
                <a:gd name="T2" fmla="*/ 48 w 13"/>
                <a:gd name="T3" fmla="*/ 68 h 9"/>
                <a:gd name="T4" fmla="*/ 104 w 13"/>
                <a:gd name="T5" fmla="*/ 84 h 9"/>
                <a:gd name="T6" fmla="*/ 104 w 13"/>
                <a:gd name="T7" fmla="*/ 49 h 9"/>
                <a:gd name="T8" fmla="*/ 56 w 13"/>
                <a:gd name="T9" fmla="*/ 27 h 9"/>
                <a:gd name="T10" fmla="*/ 16 w 13"/>
                <a:gd name="T11" fmla="*/ 0 h 9"/>
                <a:gd name="T12" fmla="*/ 0 w 13"/>
                <a:gd name="T13" fmla="*/ 2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9">
                  <a:moveTo>
                    <a:pt x="0" y="3"/>
                  </a:moveTo>
                  <a:cubicBezTo>
                    <a:pt x="1" y="4"/>
                    <a:pt x="3" y="6"/>
                    <a:pt x="6" y="7"/>
                  </a:cubicBezTo>
                  <a:cubicBezTo>
                    <a:pt x="8" y="8"/>
                    <a:pt x="10" y="9"/>
                    <a:pt x="13" y="9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0" y="4"/>
                    <a:pt x="7" y="3"/>
                  </a:cubicBezTo>
                  <a:cubicBezTo>
                    <a:pt x="5" y="2"/>
                    <a:pt x="3" y="1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4" name="Freeform 1485">
              <a:extLst>
                <a:ext uri="{FF2B5EF4-FFF2-40B4-BE49-F238E27FC236}">
                  <a16:creationId xmlns:a16="http://schemas.microsoft.com/office/drawing/2014/main" id="{69B19F05-BB27-416C-A7F9-73CA39E03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948"/>
              <a:ext cx="33" cy="17"/>
            </a:xfrm>
            <a:custGeom>
              <a:avLst/>
              <a:gdLst>
                <a:gd name="T0" fmla="*/ 0 w 16"/>
                <a:gd name="T1" fmla="*/ 28 h 8"/>
                <a:gd name="T2" fmla="*/ 132 w 16"/>
                <a:gd name="T3" fmla="*/ 77 h 8"/>
                <a:gd name="T4" fmla="*/ 140 w 16"/>
                <a:gd name="T5" fmla="*/ 77 h 8"/>
                <a:gd name="T6" fmla="*/ 140 w 16"/>
                <a:gd name="T7" fmla="*/ 40 h 8"/>
                <a:gd name="T8" fmla="*/ 132 w 16"/>
                <a:gd name="T9" fmla="*/ 40 h 8"/>
                <a:gd name="T10" fmla="*/ 25 w 16"/>
                <a:gd name="T11" fmla="*/ 0 h 8"/>
                <a:gd name="T12" fmla="*/ 0 w 16"/>
                <a:gd name="T13" fmla="*/ 2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8">
                  <a:moveTo>
                    <a:pt x="0" y="3"/>
                  </a:moveTo>
                  <a:cubicBezTo>
                    <a:pt x="4" y="6"/>
                    <a:pt x="10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1" y="4"/>
                    <a:pt x="6" y="2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5" name="Freeform 1486">
              <a:extLst>
                <a:ext uri="{FF2B5EF4-FFF2-40B4-BE49-F238E27FC236}">
                  <a16:creationId xmlns:a16="http://schemas.microsoft.com/office/drawing/2014/main" id="{C4F76E1C-12A2-4AA8-8807-F8E53B92B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932"/>
              <a:ext cx="23" cy="16"/>
            </a:xfrm>
            <a:custGeom>
              <a:avLst/>
              <a:gdLst>
                <a:gd name="T0" fmla="*/ 0 w 11"/>
                <a:gd name="T1" fmla="*/ 48 h 7"/>
                <a:gd name="T2" fmla="*/ 44 w 11"/>
                <a:gd name="T3" fmla="*/ 73 h 7"/>
                <a:gd name="T4" fmla="*/ 100 w 11"/>
                <a:gd name="T5" fmla="*/ 85 h 7"/>
                <a:gd name="T6" fmla="*/ 100 w 11"/>
                <a:gd name="T7" fmla="*/ 85 h 7"/>
                <a:gd name="T8" fmla="*/ 100 w 11"/>
                <a:gd name="T9" fmla="*/ 73 h 7"/>
                <a:gd name="T10" fmla="*/ 100 w 11"/>
                <a:gd name="T11" fmla="*/ 85 h 7"/>
                <a:gd name="T12" fmla="*/ 100 w 11"/>
                <a:gd name="T13" fmla="*/ 85 h 7"/>
                <a:gd name="T14" fmla="*/ 100 w 11"/>
                <a:gd name="T15" fmla="*/ 73 h 7"/>
                <a:gd name="T16" fmla="*/ 100 w 11"/>
                <a:gd name="T17" fmla="*/ 85 h 7"/>
                <a:gd name="T18" fmla="*/ 100 w 11"/>
                <a:gd name="T19" fmla="*/ 37 h 7"/>
                <a:gd name="T20" fmla="*/ 100 w 11"/>
                <a:gd name="T21" fmla="*/ 37 h 7"/>
                <a:gd name="T22" fmla="*/ 56 w 11"/>
                <a:gd name="T23" fmla="*/ 25 h 7"/>
                <a:gd name="T24" fmla="*/ 8 w 11"/>
                <a:gd name="T25" fmla="*/ 0 h 7"/>
                <a:gd name="T26" fmla="*/ 0 w 11"/>
                <a:gd name="T27" fmla="*/ 48 h 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" h="7">
                  <a:moveTo>
                    <a:pt x="0" y="4"/>
                  </a:moveTo>
                  <a:cubicBezTo>
                    <a:pt x="1" y="4"/>
                    <a:pt x="3" y="5"/>
                    <a:pt x="5" y="6"/>
                  </a:cubicBezTo>
                  <a:cubicBezTo>
                    <a:pt x="6" y="7"/>
                    <a:pt x="8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9" y="3"/>
                    <a:pt x="8" y="3"/>
                    <a:pt x="6" y="2"/>
                  </a:cubicBezTo>
                  <a:cubicBezTo>
                    <a:pt x="5" y="2"/>
                    <a:pt x="3" y="1"/>
                    <a:pt x="1" y="0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6" name="Freeform 1487">
              <a:extLst>
                <a:ext uri="{FF2B5EF4-FFF2-40B4-BE49-F238E27FC236}">
                  <a16:creationId xmlns:a16="http://schemas.microsoft.com/office/drawing/2014/main" id="{873E952F-54E4-42A8-ADB4-E0358F3E4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939"/>
              <a:ext cx="26" cy="15"/>
            </a:xfrm>
            <a:custGeom>
              <a:avLst/>
              <a:gdLst>
                <a:gd name="T0" fmla="*/ 0 w 13"/>
                <a:gd name="T1" fmla="*/ 69 h 7"/>
                <a:gd name="T2" fmla="*/ 16 w 13"/>
                <a:gd name="T3" fmla="*/ 69 h 7"/>
                <a:gd name="T4" fmla="*/ 104 w 13"/>
                <a:gd name="T5" fmla="*/ 28 h 7"/>
                <a:gd name="T6" fmla="*/ 80 w 13"/>
                <a:gd name="T7" fmla="*/ 0 h 7"/>
                <a:gd name="T8" fmla="*/ 16 w 13"/>
                <a:gd name="T9" fmla="*/ 28 h 7"/>
                <a:gd name="T10" fmla="*/ 8 w 13"/>
                <a:gd name="T11" fmla="*/ 28 h 7"/>
                <a:gd name="T12" fmla="*/ 0 w 13"/>
                <a:gd name="T13" fmla="*/ 69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6" y="7"/>
                    <a:pt x="9" y="5"/>
                    <a:pt x="13" y="3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2"/>
                    <a:pt x="5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7" name="Freeform 1488">
              <a:extLst>
                <a:ext uri="{FF2B5EF4-FFF2-40B4-BE49-F238E27FC236}">
                  <a16:creationId xmlns:a16="http://schemas.microsoft.com/office/drawing/2014/main" id="{DE895E92-E5DF-43F4-B199-F8106CA54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926"/>
              <a:ext cx="20" cy="15"/>
            </a:xfrm>
            <a:custGeom>
              <a:avLst/>
              <a:gdLst>
                <a:gd name="T0" fmla="*/ 0 w 10"/>
                <a:gd name="T1" fmla="*/ 69 h 7"/>
                <a:gd name="T2" fmla="*/ 80 w 10"/>
                <a:gd name="T3" fmla="*/ 28 h 7"/>
                <a:gd name="T4" fmla="*/ 64 w 10"/>
                <a:gd name="T5" fmla="*/ 0 h 7"/>
                <a:gd name="T6" fmla="*/ 0 w 10"/>
                <a:gd name="T7" fmla="*/ 28 h 7"/>
                <a:gd name="T8" fmla="*/ 0 w 10"/>
                <a:gd name="T9" fmla="*/ 6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4" y="7"/>
                    <a:pt x="8" y="5"/>
                    <a:pt x="10" y="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2"/>
                    <a:pt x="2" y="3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8" name="Freeform 1489">
              <a:extLst>
                <a:ext uri="{FF2B5EF4-FFF2-40B4-BE49-F238E27FC236}">
                  <a16:creationId xmlns:a16="http://schemas.microsoft.com/office/drawing/2014/main" id="{7BB17613-DF22-4A62-A9DD-EE32AE847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891"/>
              <a:ext cx="17" cy="17"/>
            </a:xfrm>
            <a:custGeom>
              <a:avLst/>
              <a:gdLst>
                <a:gd name="T0" fmla="*/ 28 w 8"/>
                <a:gd name="T1" fmla="*/ 77 h 8"/>
                <a:gd name="T2" fmla="*/ 49 w 8"/>
                <a:gd name="T3" fmla="*/ 49 h 8"/>
                <a:gd name="T4" fmla="*/ 68 w 8"/>
                <a:gd name="T5" fmla="*/ 28 h 8"/>
                <a:gd name="T6" fmla="*/ 77 w 8"/>
                <a:gd name="T7" fmla="*/ 0 h 8"/>
                <a:gd name="T8" fmla="*/ 40 w 8"/>
                <a:gd name="T9" fmla="*/ 0 h 8"/>
                <a:gd name="T10" fmla="*/ 40 w 8"/>
                <a:gd name="T11" fmla="*/ 0 h 8"/>
                <a:gd name="T12" fmla="*/ 40 w 8"/>
                <a:gd name="T13" fmla="*/ 0 h 8"/>
                <a:gd name="T14" fmla="*/ 40 w 8"/>
                <a:gd name="T15" fmla="*/ 0 h 8"/>
                <a:gd name="T16" fmla="*/ 40 w 8"/>
                <a:gd name="T17" fmla="*/ 0 h 8"/>
                <a:gd name="T18" fmla="*/ 40 w 8"/>
                <a:gd name="T19" fmla="*/ 0 h 8"/>
                <a:gd name="T20" fmla="*/ 28 w 8"/>
                <a:gd name="T21" fmla="*/ 9 h 8"/>
                <a:gd name="T22" fmla="*/ 0 w 8"/>
                <a:gd name="T23" fmla="*/ 60 h 8"/>
                <a:gd name="T24" fmla="*/ 28 w 8"/>
                <a:gd name="T25" fmla="*/ 77 h 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" h="8">
                  <a:moveTo>
                    <a:pt x="3" y="8"/>
                  </a:moveTo>
                  <a:cubicBezTo>
                    <a:pt x="3" y="8"/>
                    <a:pt x="4" y="6"/>
                    <a:pt x="5" y="5"/>
                  </a:cubicBezTo>
                  <a:cubicBezTo>
                    <a:pt x="6" y="4"/>
                    <a:pt x="7" y="3"/>
                    <a:pt x="7" y="3"/>
                  </a:cubicBezTo>
                  <a:cubicBezTo>
                    <a:pt x="7" y="2"/>
                    <a:pt x="8" y="1"/>
                    <a:pt x="8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1"/>
                  </a:cubicBezTo>
                  <a:cubicBezTo>
                    <a:pt x="2" y="2"/>
                    <a:pt x="0" y="5"/>
                    <a:pt x="0" y="6"/>
                  </a:cubicBezTo>
                  <a:cubicBezTo>
                    <a:pt x="3" y="8"/>
                    <a:pt x="3" y="8"/>
                    <a:pt x="3" y="8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9" name="Freeform 1490">
              <a:extLst>
                <a:ext uri="{FF2B5EF4-FFF2-40B4-BE49-F238E27FC236}">
                  <a16:creationId xmlns:a16="http://schemas.microsoft.com/office/drawing/2014/main" id="{FB1BA4B7-12A6-43FA-91CF-7850ADB03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2880"/>
              <a:ext cx="19" cy="19"/>
            </a:xfrm>
            <a:custGeom>
              <a:avLst/>
              <a:gdLst>
                <a:gd name="T0" fmla="*/ 27 w 9"/>
                <a:gd name="T1" fmla="*/ 84 h 9"/>
                <a:gd name="T2" fmla="*/ 57 w 9"/>
                <a:gd name="T3" fmla="*/ 57 h 9"/>
                <a:gd name="T4" fmla="*/ 76 w 9"/>
                <a:gd name="T5" fmla="*/ 27 h 9"/>
                <a:gd name="T6" fmla="*/ 76 w 9"/>
                <a:gd name="T7" fmla="*/ 17 h 9"/>
                <a:gd name="T8" fmla="*/ 84 w 9"/>
                <a:gd name="T9" fmla="*/ 8 h 9"/>
                <a:gd name="T10" fmla="*/ 84 w 9"/>
                <a:gd name="T11" fmla="*/ 0 h 9"/>
                <a:gd name="T12" fmla="*/ 49 w 9"/>
                <a:gd name="T13" fmla="*/ 8 h 9"/>
                <a:gd name="T14" fmla="*/ 57 w 9"/>
                <a:gd name="T15" fmla="*/ 8 h 9"/>
                <a:gd name="T16" fmla="*/ 49 w 9"/>
                <a:gd name="T17" fmla="*/ 8 h 9"/>
                <a:gd name="T18" fmla="*/ 49 w 9"/>
                <a:gd name="T19" fmla="*/ 8 h 9"/>
                <a:gd name="T20" fmla="*/ 57 w 9"/>
                <a:gd name="T21" fmla="*/ 8 h 9"/>
                <a:gd name="T22" fmla="*/ 49 w 9"/>
                <a:gd name="T23" fmla="*/ 8 h 9"/>
                <a:gd name="T24" fmla="*/ 57 w 9"/>
                <a:gd name="T25" fmla="*/ 8 h 9"/>
                <a:gd name="T26" fmla="*/ 49 w 9"/>
                <a:gd name="T27" fmla="*/ 8 h 9"/>
                <a:gd name="T28" fmla="*/ 49 w 9"/>
                <a:gd name="T29" fmla="*/ 8 h 9"/>
                <a:gd name="T30" fmla="*/ 57 w 9"/>
                <a:gd name="T31" fmla="*/ 8 h 9"/>
                <a:gd name="T32" fmla="*/ 49 w 9"/>
                <a:gd name="T33" fmla="*/ 8 h 9"/>
                <a:gd name="T34" fmla="*/ 49 w 9"/>
                <a:gd name="T35" fmla="*/ 8 h 9"/>
                <a:gd name="T36" fmla="*/ 49 w 9"/>
                <a:gd name="T37" fmla="*/ 8 h 9"/>
                <a:gd name="T38" fmla="*/ 49 w 9"/>
                <a:gd name="T39" fmla="*/ 8 h 9"/>
                <a:gd name="T40" fmla="*/ 49 w 9"/>
                <a:gd name="T41" fmla="*/ 8 h 9"/>
                <a:gd name="T42" fmla="*/ 49 w 9"/>
                <a:gd name="T43" fmla="*/ 8 h 9"/>
                <a:gd name="T44" fmla="*/ 36 w 9"/>
                <a:gd name="T45" fmla="*/ 17 h 9"/>
                <a:gd name="T46" fmla="*/ 0 w 9"/>
                <a:gd name="T47" fmla="*/ 68 h 9"/>
                <a:gd name="T48" fmla="*/ 27 w 9"/>
                <a:gd name="T49" fmla="*/ 84 h 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" h="9">
                  <a:moveTo>
                    <a:pt x="3" y="9"/>
                  </a:moveTo>
                  <a:cubicBezTo>
                    <a:pt x="4" y="9"/>
                    <a:pt x="5" y="7"/>
                    <a:pt x="6" y="6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8" y="2"/>
                    <a:pt x="9" y="2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2"/>
                  </a:cubicBezTo>
                  <a:cubicBezTo>
                    <a:pt x="3" y="3"/>
                    <a:pt x="1" y="6"/>
                    <a:pt x="0" y="7"/>
                  </a:cubicBezTo>
                  <a:cubicBezTo>
                    <a:pt x="3" y="9"/>
                    <a:pt x="3" y="9"/>
                    <a:pt x="3" y="9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0" name="Freeform 1491">
              <a:extLst>
                <a:ext uri="{FF2B5EF4-FFF2-40B4-BE49-F238E27FC236}">
                  <a16:creationId xmlns:a16="http://schemas.microsoft.com/office/drawing/2014/main" id="{C4944FD2-7B9B-4300-9CB9-9A4EADC2C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843"/>
              <a:ext cx="19" cy="21"/>
            </a:xfrm>
            <a:custGeom>
              <a:avLst/>
              <a:gdLst>
                <a:gd name="T0" fmla="*/ 0 w 9"/>
                <a:gd name="T1" fmla="*/ 27 h 10"/>
                <a:gd name="T2" fmla="*/ 49 w 9"/>
                <a:gd name="T3" fmla="*/ 92 h 10"/>
                <a:gd name="T4" fmla="*/ 84 w 9"/>
                <a:gd name="T5" fmla="*/ 92 h 10"/>
                <a:gd name="T6" fmla="*/ 17 w 9"/>
                <a:gd name="T7" fmla="*/ 0 h 10"/>
                <a:gd name="T8" fmla="*/ 0 w 9"/>
                <a:gd name="T9" fmla="*/ 2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3"/>
                  </a:moveTo>
                  <a:cubicBezTo>
                    <a:pt x="2" y="5"/>
                    <a:pt x="5" y="8"/>
                    <a:pt x="5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6"/>
                    <a:pt x="5" y="2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1" name="Freeform 1492">
              <a:extLst>
                <a:ext uri="{FF2B5EF4-FFF2-40B4-BE49-F238E27FC236}">
                  <a16:creationId xmlns:a16="http://schemas.microsoft.com/office/drawing/2014/main" id="{6DFC1331-AF6F-476B-9FBE-D5DA440CE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2849"/>
              <a:ext cx="17" cy="22"/>
            </a:xfrm>
            <a:custGeom>
              <a:avLst/>
              <a:gdLst>
                <a:gd name="T0" fmla="*/ 0 w 8"/>
                <a:gd name="T1" fmla="*/ 33 h 10"/>
                <a:gd name="T2" fmla="*/ 40 w 8"/>
                <a:gd name="T3" fmla="*/ 106 h 10"/>
                <a:gd name="T4" fmla="*/ 77 w 8"/>
                <a:gd name="T5" fmla="*/ 106 h 10"/>
                <a:gd name="T6" fmla="*/ 28 w 8"/>
                <a:gd name="T7" fmla="*/ 0 h 10"/>
                <a:gd name="T8" fmla="*/ 0 w 8"/>
                <a:gd name="T9" fmla="*/ 3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0" y="3"/>
                  </a:moveTo>
                  <a:cubicBezTo>
                    <a:pt x="2" y="5"/>
                    <a:pt x="4" y="8"/>
                    <a:pt x="4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6"/>
                    <a:pt x="5" y="3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2" name="Freeform 1493">
              <a:extLst>
                <a:ext uri="{FF2B5EF4-FFF2-40B4-BE49-F238E27FC236}">
                  <a16:creationId xmlns:a16="http://schemas.microsoft.com/office/drawing/2014/main" id="{20957FD7-D113-4EE8-8080-93AD21A13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" y="2816"/>
              <a:ext cx="25" cy="24"/>
            </a:xfrm>
            <a:custGeom>
              <a:avLst/>
              <a:gdLst>
                <a:gd name="T0" fmla="*/ 0 w 12"/>
                <a:gd name="T1" fmla="*/ 44 h 11"/>
                <a:gd name="T2" fmla="*/ 35 w 12"/>
                <a:gd name="T3" fmla="*/ 61 h 11"/>
                <a:gd name="T4" fmla="*/ 73 w 12"/>
                <a:gd name="T5" fmla="*/ 113 h 11"/>
                <a:gd name="T6" fmla="*/ 108 w 12"/>
                <a:gd name="T7" fmla="*/ 96 h 11"/>
                <a:gd name="T8" fmla="*/ 65 w 12"/>
                <a:gd name="T9" fmla="*/ 33 h 11"/>
                <a:gd name="T10" fmla="*/ 0 w 12"/>
                <a:gd name="T11" fmla="*/ 0 h 11"/>
                <a:gd name="T12" fmla="*/ 0 w 12"/>
                <a:gd name="T13" fmla="*/ 44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1">
                  <a:moveTo>
                    <a:pt x="0" y="4"/>
                  </a:moveTo>
                  <a:cubicBezTo>
                    <a:pt x="1" y="4"/>
                    <a:pt x="3" y="5"/>
                    <a:pt x="4" y="6"/>
                  </a:cubicBezTo>
                  <a:cubicBezTo>
                    <a:pt x="6" y="7"/>
                    <a:pt x="7" y="9"/>
                    <a:pt x="8" y="11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1" y="7"/>
                    <a:pt x="9" y="5"/>
                    <a:pt x="7" y="3"/>
                  </a:cubicBezTo>
                  <a:cubicBezTo>
                    <a:pt x="5" y="1"/>
                    <a:pt x="3" y="0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3" name="Freeform 1494">
              <a:extLst>
                <a:ext uri="{FF2B5EF4-FFF2-40B4-BE49-F238E27FC236}">
                  <a16:creationId xmlns:a16="http://schemas.microsoft.com/office/drawing/2014/main" id="{BD54D55E-293A-441D-B1E0-E19EC8298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825"/>
              <a:ext cx="23" cy="24"/>
            </a:xfrm>
            <a:custGeom>
              <a:avLst/>
              <a:gdLst>
                <a:gd name="T0" fmla="*/ 0 w 11"/>
                <a:gd name="T1" fmla="*/ 33 h 11"/>
                <a:gd name="T2" fmla="*/ 75 w 11"/>
                <a:gd name="T3" fmla="*/ 113 h 11"/>
                <a:gd name="T4" fmla="*/ 100 w 11"/>
                <a:gd name="T5" fmla="*/ 81 h 11"/>
                <a:gd name="T6" fmla="*/ 17 w 11"/>
                <a:gd name="T7" fmla="*/ 0 h 11"/>
                <a:gd name="T8" fmla="*/ 0 w 11"/>
                <a:gd name="T9" fmla="*/ 3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3"/>
                  </a:moveTo>
                  <a:cubicBezTo>
                    <a:pt x="3" y="5"/>
                    <a:pt x="5" y="8"/>
                    <a:pt x="8" y="11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8" y="5"/>
                    <a:pt x="6" y="2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4" name="Freeform 1495">
              <a:extLst>
                <a:ext uri="{FF2B5EF4-FFF2-40B4-BE49-F238E27FC236}">
                  <a16:creationId xmlns:a16="http://schemas.microsoft.com/office/drawing/2014/main" id="{B82E20F8-B44F-4939-8D2C-9D292118F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838"/>
              <a:ext cx="18" cy="20"/>
            </a:xfrm>
            <a:custGeom>
              <a:avLst/>
              <a:gdLst>
                <a:gd name="T0" fmla="*/ 0 w 9"/>
                <a:gd name="T1" fmla="*/ 36 h 9"/>
                <a:gd name="T2" fmla="*/ 16 w 9"/>
                <a:gd name="T3" fmla="*/ 53 h 9"/>
                <a:gd name="T4" fmla="*/ 32 w 9"/>
                <a:gd name="T5" fmla="*/ 64 h 9"/>
                <a:gd name="T6" fmla="*/ 48 w 9"/>
                <a:gd name="T7" fmla="*/ 98 h 9"/>
                <a:gd name="T8" fmla="*/ 72 w 9"/>
                <a:gd name="T9" fmla="*/ 80 h 9"/>
                <a:gd name="T10" fmla="*/ 56 w 9"/>
                <a:gd name="T11" fmla="*/ 44 h 9"/>
                <a:gd name="T12" fmla="*/ 40 w 9"/>
                <a:gd name="T13" fmla="*/ 20 h 9"/>
                <a:gd name="T14" fmla="*/ 24 w 9"/>
                <a:gd name="T15" fmla="*/ 0 h 9"/>
                <a:gd name="T16" fmla="*/ 0 w 9"/>
                <a:gd name="T17" fmla="*/ 3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9">
                  <a:moveTo>
                    <a:pt x="0" y="3"/>
                  </a:moveTo>
                  <a:cubicBezTo>
                    <a:pt x="1" y="4"/>
                    <a:pt x="2" y="4"/>
                    <a:pt x="2" y="5"/>
                  </a:cubicBezTo>
                  <a:cubicBezTo>
                    <a:pt x="3" y="5"/>
                    <a:pt x="4" y="6"/>
                    <a:pt x="4" y="6"/>
                  </a:cubicBezTo>
                  <a:cubicBezTo>
                    <a:pt x="5" y="7"/>
                    <a:pt x="5" y="8"/>
                    <a:pt x="6" y="9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8" y="5"/>
                    <a:pt x="7" y="4"/>
                  </a:cubicBezTo>
                  <a:cubicBezTo>
                    <a:pt x="6" y="3"/>
                    <a:pt x="5" y="2"/>
                    <a:pt x="5" y="2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5" name="Freeform 1496">
              <a:extLst>
                <a:ext uri="{FF2B5EF4-FFF2-40B4-BE49-F238E27FC236}">
                  <a16:creationId xmlns:a16="http://schemas.microsoft.com/office/drawing/2014/main" id="{36D225CE-4383-4293-B665-0FF068194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2585"/>
              <a:ext cx="68" cy="67"/>
            </a:xfrm>
            <a:custGeom>
              <a:avLst/>
              <a:gdLst>
                <a:gd name="T0" fmla="*/ 43 w 33"/>
                <a:gd name="T1" fmla="*/ 28 h 31"/>
                <a:gd name="T2" fmla="*/ 0 w 33"/>
                <a:gd name="T3" fmla="*/ 182 h 31"/>
                <a:gd name="T4" fmla="*/ 43 w 33"/>
                <a:gd name="T5" fmla="*/ 233 h 31"/>
                <a:gd name="T6" fmla="*/ 89 w 33"/>
                <a:gd name="T7" fmla="*/ 182 h 31"/>
                <a:gd name="T8" fmla="*/ 132 w 33"/>
                <a:gd name="T9" fmla="*/ 104 h 31"/>
                <a:gd name="T10" fmla="*/ 140 w 33"/>
                <a:gd name="T11" fmla="*/ 89 h 31"/>
                <a:gd name="T12" fmla="*/ 140 w 33"/>
                <a:gd name="T13" fmla="*/ 89 h 31"/>
                <a:gd name="T14" fmla="*/ 140 w 33"/>
                <a:gd name="T15" fmla="*/ 89 h 31"/>
                <a:gd name="T16" fmla="*/ 140 w 33"/>
                <a:gd name="T17" fmla="*/ 89 h 31"/>
                <a:gd name="T18" fmla="*/ 140 w 33"/>
                <a:gd name="T19" fmla="*/ 89 h 31"/>
                <a:gd name="T20" fmla="*/ 140 w 33"/>
                <a:gd name="T21" fmla="*/ 89 h 31"/>
                <a:gd name="T22" fmla="*/ 132 w 33"/>
                <a:gd name="T23" fmla="*/ 121 h 31"/>
                <a:gd name="T24" fmla="*/ 97 w 33"/>
                <a:gd name="T25" fmla="*/ 253 h 31"/>
                <a:gd name="T26" fmla="*/ 124 w 33"/>
                <a:gd name="T27" fmla="*/ 303 h 31"/>
                <a:gd name="T28" fmla="*/ 200 w 33"/>
                <a:gd name="T29" fmla="*/ 285 h 31"/>
                <a:gd name="T30" fmla="*/ 280 w 33"/>
                <a:gd name="T31" fmla="*/ 132 h 31"/>
                <a:gd name="T32" fmla="*/ 256 w 33"/>
                <a:gd name="T33" fmla="*/ 89 h 31"/>
                <a:gd name="T34" fmla="*/ 192 w 33"/>
                <a:gd name="T35" fmla="*/ 233 h 31"/>
                <a:gd name="T36" fmla="*/ 148 w 33"/>
                <a:gd name="T37" fmla="*/ 270 h 31"/>
                <a:gd name="T38" fmla="*/ 132 w 33"/>
                <a:gd name="T39" fmla="*/ 262 h 31"/>
                <a:gd name="T40" fmla="*/ 140 w 33"/>
                <a:gd name="T41" fmla="*/ 225 h 31"/>
                <a:gd name="T42" fmla="*/ 173 w 33"/>
                <a:gd name="T43" fmla="*/ 89 h 31"/>
                <a:gd name="T44" fmla="*/ 148 w 33"/>
                <a:gd name="T45" fmla="*/ 52 h 31"/>
                <a:gd name="T46" fmla="*/ 115 w 33"/>
                <a:gd name="T47" fmla="*/ 61 h 31"/>
                <a:gd name="T48" fmla="*/ 52 w 33"/>
                <a:gd name="T49" fmla="*/ 173 h 31"/>
                <a:gd name="T50" fmla="*/ 33 w 33"/>
                <a:gd name="T51" fmla="*/ 192 h 31"/>
                <a:gd name="T52" fmla="*/ 43 w 33"/>
                <a:gd name="T53" fmla="*/ 192 h 31"/>
                <a:gd name="T54" fmla="*/ 33 w 33"/>
                <a:gd name="T55" fmla="*/ 192 h 31"/>
                <a:gd name="T56" fmla="*/ 43 w 33"/>
                <a:gd name="T57" fmla="*/ 192 h 31"/>
                <a:gd name="T58" fmla="*/ 43 w 33"/>
                <a:gd name="T59" fmla="*/ 192 h 31"/>
                <a:gd name="T60" fmla="*/ 43 w 33"/>
                <a:gd name="T61" fmla="*/ 192 h 31"/>
                <a:gd name="T62" fmla="*/ 43 w 33"/>
                <a:gd name="T63" fmla="*/ 192 h 31"/>
                <a:gd name="T64" fmla="*/ 43 w 33"/>
                <a:gd name="T65" fmla="*/ 192 h 31"/>
                <a:gd name="T66" fmla="*/ 43 w 33"/>
                <a:gd name="T67" fmla="*/ 192 h 31"/>
                <a:gd name="T68" fmla="*/ 33 w 33"/>
                <a:gd name="T69" fmla="*/ 182 h 31"/>
                <a:gd name="T70" fmla="*/ 80 w 33"/>
                <a:gd name="T71" fmla="*/ 52 h 31"/>
                <a:gd name="T72" fmla="*/ 52 w 33"/>
                <a:gd name="T73" fmla="*/ 0 h 3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33" h="31">
                  <a:moveTo>
                    <a:pt x="6" y="0"/>
                  </a:moveTo>
                  <a:cubicBezTo>
                    <a:pt x="6" y="1"/>
                    <a:pt x="6" y="2"/>
                    <a:pt x="5" y="3"/>
                  </a:cubicBezTo>
                  <a:cubicBezTo>
                    <a:pt x="4" y="5"/>
                    <a:pt x="3" y="8"/>
                    <a:pt x="2" y="10"/>
                  </a:cubicBezTo>
                  <a:cubicBezTo>
                    <a:pt x="1" y="13"/>
                    <a:pt x="0" y="15"/>
                    <a:pt x="0" y="18"/>
                  </a:cubicBezTo>
                  <a:cubicBezTo>
                    <a:pt x="0" y="19"/>
                    <a:pt x="0" y="20"/>
                    <a:pt x="1" y="22"/>
                  </a:cubicBezTo>
                  <a:cubicBezTo>
                    <a:pt x="2" y="22"/>
                    <a:pt x="3" y="23"/>
                    <a:pt x="5" y="23"/>
                  </a:cubicBezTo>
                  <a:cubicBezTo>
                    <a:pt x="6" y="23"/>
                    <a:pt x="7" y="23"/>
                    <a:pt x="7" y="22"/>
                  </a:cubicBezTo>
                  <a:cubicBezTo>
                    <a:pt x="8" y="21"/>
                    <a:pt x="9" y="20"/>
                    <a:pt x="10" y="18"/>
                  </a:cubicBezTo>
                  <a:cubicBezTo>
                    <a:pt x="11" y="16"/>
                    <a:pt x="12" y="14"/>
                    <a:pt x="13" y="12"/>
                  </a:cubicBezTo>
                  <a:cubicBezTo>
                    <a:pt x="14" y="11"/>
                    <a:pt x="14" y="10"/>
                    <a:pt x="15" y="10"/>
                  </a:cubicBezTo>
                  <a:cubicBezTo>
                    <a:pt x="15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5" y="11"/>
                    <a:pt x="15" y="12"/>
                  </a:cubicBezTo>
                  <a:cubicBezTo>
                    <a:pt x="15" y="14"/>
                    <a:pt x="14" y="16"/>
                    <a:pt x="13" y="18"/>
                  </a:cubicBezTo>
                  <a:cubicBezTo>
                    <a:pt x="12" y="21"/>
                    <a:pt x="11" y="23"/>
                    <a:pt x="11" y="25"/>
                  </a:cubicBezTo>
                  <a:cubicBezTo>
                    <a:pt x="11" y="26"/>
                    <a:pt x="12" y="27"/>
                    <a:pt x="12" y="27"/>
                  </a:cubicBezTo>
                  <a:cubicBezTo>
                    <a:pt x="12" y="29"/>
                    <a:pt x="13" y="30"/>
                    <a:pt x="14" y="30"/>
                  </a:cubicBezTo>
                  <a:cubicBezTo>
                    <a:pt x="15" y="31"/>
                    <a:pt x="16" y="31"/>
                    <a:pt x="17" y="31"/>
                  </a:cubicBezTo>
                  <a:cubicBezTo>
                    <a:pt x="20" y="31"/>
                    <a:pt x="21" y="30"/>
                    <a:pt x="23" y="28"/>
                  </a:cubicBezTo>
                  <a:cubicBezTo>
                    <a:pt x="26" y="26"/>
                    <a:pt x="28" y="22"/>
                    <a:pt x="30" y="18"/>
                  </a:cubicBezTo>
                  <a:cubicBezTo>
                    <a:pt x="31" y="16"/>
                    <a:pt x="32" y="15"/>
                    <a:pt x="32" y="13"/>
                  </a:cubicBezTo>
                  <a:cubicBezTo>
                    <a:pt x="33" y="12"/>
                    <a:pt x="33" y="10"/>
                    <a:pt x="33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9"/>
                    <a:pt x="29" y="11"/>
                    <a:pt x="28" y="13"/>
                  </a:cubicBezTo>
                  <a:cubicBezTo>
                    <a:pt x="27" y="16"/>
                    <a:pt x="25" y="20"/>
                    <a:pt x="22" y="23"/>
                  </a:cubicBezTo>
                  <a:cubicBezTo>
                    <a:pt x="21" y="24"/>
                    <a:pt x="20" y="25"/>
                    <a:pt x="19" y="26"/>
                  </a:cubicBezTo>
                  <a:cubicBezTo>
                    <a:pt x="18" y="27"/>
                    <a:pt x="18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6" y="27"/>
                    <a:pt x="16" y="26"/>
                    <a:pt x="15" y="26"/>
                  </a:cubicBezTo>
                  <a:cubicBezTo>
                    <a:pt x="15" y="26"/>
                    <a:pt x="15" y="25"/>
                    <a:pt x="15" y="25"/>
                  </a:cubicBezTo>
                  <a:cubicBezTo>
                    <a:pt x="15" y="24"/>
                    <a:pt x="16" y="23"/>
                    <a:pt x="16" y="22"/>
                  </a:cubicBezTo>
                  <a:cubicBezTo>
                    <a:pt x="17" y="20"/>
                    <a:pt x="17" y="18"/>
                    <a:pt x="18" y="15"/>
                  </a:cubicBezTo>
                  <a:cubicBezTo>
                    <a:pt x="19" y="13"/>
                    <a:pt x="20" y="11"/>
                    <a:pt x="20" y="9"/>
                  </a:cubicBezTo>
                  <a:cubicBezTo>
                    <a:pt x="20" y="9"/>
                    <a:pt x="20" y="8"/>
                    <a:pt x="19" y="7"/>
                  </a:cubicBezTo>
                  <a:cubicBezTo>
                    <a:pt x="19" y="6"/>
                    <a:pt x="18" y="6"/>
                    <a:pt x="17" y="5"/>
                  </a:cubicBezTo>
                  <a:cubicBezTo>
                    <a:pt x="17" y="5"/>
                    <a:pt x="16" y="5"/>
                    <a:pt x="16" y="5"/>
                  </a:cubicBezTo>
                  <a:cubicBezTo>
                    <a:pt x="15" y="5"/>
                    <a:pt x="14" y="6"/>
                    <a:pt x="13" y="6"/>
                  </a:cubicBezTo>
                  <a:cubicBezTo>
                    <a:pt x="12" y="7"/>
                    <a:pt x="11" y="9"/>
                    <a:pt x="10" y="10"/>
                  </a:cubicBezTo>
                  <a:cubicBezTo>
                    <a:pt x="8" y="12"/>
                    <a:pt x="7" y="15"/>
                    <a:pt x="6" y="17"/>
                  </a:cubicBezTo>
                  <a:cubicBezTo>
                    <a:pt x="6" y="18"/>
                    <a:pt x="5" y="18"/>
                    <a:pt x="5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6"/>
                    <a:pt x="5" y="13"/>
                    <a:pt x="7" y="10"/>
                  </a:cubicBezTo>
                  <a:cubicBezTo>
                    <a:pt x="7" y="8"/>
                    <a:pt x="8" y="6"/>
                    <a:pt x="9" y="5"/>
                  </a:cubicBezTo>
                  <a:cubicBezTo>
                    <a:pt x="9" y="4"/>
                    <a:pt x="10" y="3"/>
                    <a:pt x="10" y="2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6" name="Freeform 1497">
              <a:extLst>
                <a:ext uri="{FF2B5EF4-FFF2-40B4-BE49-F238E27FC236}">
                  <a16:creationId xmlns:a16="http://schemas.microsoft.com/office/drawing/2014/main" id="{B2849F1E-368C-462E-8085-DCCE4234A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2563"/>
              <a:ext cx="28" cy="46"/>
            </a:xfrm>
            <a:custGeom>
              <a:avLst/>
              <a:gdLst>
                <a:gd name="T0" fmla="*/ 0 w 14"/>
                <a:gd name="T1" fmla="*/ 20 h 21"/>
                <a:gd name="T2" fmla="*/ 40 w 14"/>
                <a:gd name="T3" fmla="*/ 125 h 21"/>
                <a:gd name="T4" fmla="*/ 80 w 14"/>
                <a:gd name="T5" fmla="*/ 221 h 21"/>
                <a:gd name="T6" fmla="*/ 112 w 14"/>
                <a:gd name="T7" fmla="*/ 210 h 21"/>
                <a:gd name="T8" fmla="*/ 64 w 14"/>
                <a:gd name="T9" fmla="*/ 105 h 21"/>
                <a:gd name="T10" fmla="*/ 32 w 14"/>
                <a:gd name="T11" fmla="*/ 0 h 21"/>
                <a:gd name="T12" fmla="*/ 0 w 14"/>
                <a:gd name="T13" fmla="*/ 2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1">
                  <a:moveTo>
                    <a:pt x="0" y="2"/>
                  </a:moveTo>
                  <a:cubicBezTo>
                    <a:pt x="1" y="5"/>
                    <a:pt x="3" y="9"/>
                    <a:pt x="5" y="12"/>
                  </a:cubicBezTo>
                  <a:cubicBezTo>
                    <a:pt x="7" y="15"/>
                    <a:pt x="9" y="18"/>
                    <a:pt x="10" y="21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3" y="16"/>
                    <a:pt x="10" y="13"/>
                    <a:pt x="8" y="10"/>
                  </a:cubicBezTo>
                  <a:cubicBezTo>
                    <a:pt x="6" y="7"/>
                    <a:pt x="5" y="4"/>
                    <a:pt x="4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7" name="Freeform 1498">
              <a:extLst>
                <a:ext uri="{FF2B5EF4-FFF2-40B4-BE49-F238E27FC236}">
                  <a16:creationId xmlns:a16="http://schemas.microsoft.com/office/drawing/2014/main" id="{F5FCFF32-7679-4BE9-A587-A0B0662ED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578"/>
              <a:ext cx="31" cy="44"/>
            </a:xfrm>
            <a:custGeom>
              <a:avLst/>
              <a:gdLst>
                <a:gd name="T0" fmla="*/ 0 w 15"/>
                <a:gd name="T1" fmla="*/ 20 h 20"/>
                <a:gd name="T2" fmla="*/ 52 w 15"/>
                <a:gd name="T3" fmla="*/ 117 h 20"/>
                <a:gd name="T4" fmla="*/ 99 w 15"/>
                <a:gd name="T5" fmla="*/ 213 h 20"/>
                <a:gd name="T6" fmla="*/ 132 w 15"/>
                <a:gd name="T7" fmla="*/ 194 h 20"/>
                <a:gd name="T8" fmla="*/ 81 w 15"/>
                <a:gd name="T9" fmla="*/ 97 h 20"/>
                <a:gd name="T10" fmla="*/ 35 w 15"/>
                <a:gd name="T11" fmla="*/ 0 h 20"/>
                <a:gd name="T12" fmla="*/ 0 w 15"/>
                <a:gd name="T13" fmla="*/ 2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0">
                  <a:moveTo>
                    <a:pt x="0" y="2"/>
                  </a:moveTo>
                  <a:cubicBezTo>
                    <a:pt x="2" y="5"/>
                    <a:pt x="4" y="8"/>
                    <a:pt x="6" y="11"/>
                  </a:cubicBezTo>
                  <a:cubicBezTo>
                    <a:pt x="8" y="14"/>
                    <a:pt x="10" y="17"/>
                    <a:pt x="11" y="20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3" y="15"/>
                    <a:pt x="11" y="12"/>
                    <a:pt x="9" y="9"/>
                  </a:cubicBezTo>
                  <a:cubicBezTo>
                    <a:pt x="7" y="6"/>
                    <a:pt x="5" y="3"/>
                    <a:pt x="4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8" name="Freeform 1499">
              <a:extLst>
                <a:ext uri="{FF2B5EF4-FFF2-40B4-BE49-F238E27FC236}">
                  <a16:creationId xmlns:a16="http://schemas.microsoft.com/office/drawing/2014/main" id="{3D963AF3-B586-4FB9-A7AE-26ACADD9C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2593"/>
              <a:ext cx="29" cy="46"/>
            </a:xfrm>
            <a:custGeom>
              <a:avLst/>
              <a:gdLst>
                <a:gd name="T0" fmla="*/ 0 w 14"/>
                <a:gd name="T1" fmla="*/ 9 h 21"/>
                <a:gd name="T2" fmla="*/ 64 w 14"/>
                <a:gd name="T3" fmla="*/ 116 h 21"/>
                <a:gd name="T4" fmla="*/ 91 w 14"/>
                <a:gd name="T5" fmla="*/ 210 h 21"/>
                <a:gd name="T6" fmla="*/ 91 w 14"/>
                <a:gd name="T7" fmla="*/ 210 h 21"/>
                <a:gd name="T8" fmla="*/ 124 w 14"/>
                <a:gd name="T9" fmla="*/ 221 h 21"/>
                <a:gd name="T10" fmla="*/ 124 w 14"/>
                <a:gd name="T11" fmla="*/ 210 h 21"/>
                <a:gd name="T12" fmla="*/ 91 w 14"/>
                <a:gd name="T13" fmla="*/ 85 h 21"/>
                <a:gd name="T14" fmla="*/ 35 w 14"/>
                <a:gd name="T15" fmla="*/ 0 h 21"/>
                <a:gd name="T16" fmla="*/ 0 w 14"/>
                <a:gd name="T17" fmla="*/ 9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1">
                  <a:moveTo>
                    <a:pt x="0" y="1"/>
                  </a:moveTo>
                  <a:cubicBezTo>
                    <a:pt x="2" y="5"/>
                    <a:pt x="4" y="8"/>
                    <a:pt x="7" y="11"/>
                  </a:cubicBezTo>
                  <a:cubicBezTo>
                    <a:pt x="9" y="14"/>
                    <a:pt x="10" y="16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15"/>
                    <a:pt x="12" y="11"/>
                    <a:pt x="10" y="8"/>
                  </a:cubicBezTo>
                  <a:cubicBezTo>
                    <a:pt x="7" y="5"/>
                    <a:pt x="5" y="3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9" name="Freeform 1500">
              <a:extLst>
                <a:ext uri="{FF2B5EF4-FFF2-40B4-BE49-F238E27FC236}">
                  <a16:creationId xmlns:a16="http://schemas.microsoft.com/office/drawing/2014/main" id="{6635F6E7-DE8F-4165-B38B-4CA4B34AB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2996"/>
              <a:ext cx="43" cy="61"/>
            </a:xfrm>
            <a:custGeom>
              <a:avLst/>
              <a:gdLst>
                <a:gd name="T0" fmla="*/ 164 w 21"/>
                <a:gd name="T1" fmla="*/ 9 h 28"/>
                <a:gd name="T2" fmla="*/ 113 w 21"/>
                <a:gd name="T3" fmla="*/ 20 h 28"/>
                <a:gd name="T4" fmla="*/ 0 w 21"/>
                <a:gd name="T5" fmla="*/ 246 h 28"/>
                <a:gd name="T6" fmla="*/ 33 w 21"/>
                <a:gd name="T7" fmla="*/ 229 h 28"/>
                <a:gd name="T8" fmla="*/ 76 w 21"/>
                <a:gd name="T9" fmla="*/ 281 h 28"/>
                <a:gd name="T10" fmla="*/ 76 w 21"/>
                <a:gd name="T11" fmla="*/ 290 h 28"/>
                <a:gd name="T12" fmla="*/ 172 w 21"/>
                <a:gd name="T13" fmla="*/ 81 h 28"/>
                <a:gd name="T14" fmla="*/ 164 w 21"/>
                <a:gd name="T15" fmla="*/ 9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28">
                  <a:moveTo>
                    <a:pt x="19" y="1"/>
                  </a:moveTo>
                  <a:cubicBezTo>
                    <a:pt x="18" y="0"/>
                    <a:pt x="15" y="0"/>
                    <a:pt x="13" y="2"/>
                  </a:cubicBezTo>
                  <a:cubicBezTo>
                    <a:pt x="8" y="7"/>
                    <a:pt x="3" y="15"/>
                    <a:pt x="0" y="24"/>
                  </a:cubicBezTo>
                  <a:cubicBezTo>
                    <a:pt x="1" y="23"/>
                    <a:pt x="3" y="22"/>
                    <a:pt x="4" y="22"/>
                  </a:cubicBezTo>
                  <a:cubicBezTo>
                    <a:pt x="7" y="22"/>
                    <a:pt x="9" y="24"/>
                    <a:pt x="9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2" y="19"/>
                    <a:pt x="15" y="13"/>
                    <a:pt x="20" y="8"/>
                  </a:cubicBezTo>
                  <a:cubicBezTo>
                    <a:pt x="21" y="6"/>
                    <a:pt x="21" y="3"/>
                    <a:pt x="19" y="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0" name="Freeform 1501">
              <a:extLst>
                <a:ext uri="{FF2B5EF4-FFF2-40B4-BE49-F238E27FC236}">
                  <a16:creationId xmlns:a16="http://schemas.microsoft.com/office/drawing/2014/main" id="{7815401B-7EE6-4A9B-8967-6BAB6843D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3011"/>
              <a:ext cx="16" cy="26"/>
            </a:xfrm>
            <a:custGeom>
              <a:avLst/>
              <a:gdLst>
                <a:gd name="T0" fmla="*/ 0 w 8"/>
                <a:gd name="T1" fmla="*/ 121 h 12"/>
                <a:gd name="T2" fmla="*/ 64 w 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12"/>
                  </a:moveTo>
                  <a:cubicBezTo>
                    <a:pt x="2" y="8"/>
                    <a:pt x="6" y="2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1" name="Freeform 1502">
              <a:extLst>
                <a:ext uri="{FF2B5EF4-FFF2-40B4-BE49-F238E27FC236}">
                  <a16:creationId xmlns:a16="http://schemas.microsoft.com/office/drawing/2014/main" id="{20BCB7B6-3EB1-49DF-B9D0-AC2080EFC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2998"/>
              <a:ext cx="46" cy="61"/>
            </a:xfrm>
            <a:custGeom>
              <a:avLst/>
              <a:gdLst>
                <a:gd name="T0" fmla="*/ 117 w 22"/>
                <a:gd name="T1" fmla="*/ 0 h 28"/>
                <a:gd name="T2" fmla="*/ 0 w 22"/>
                <a:gd name="T3" fmla="*/ 237 h 28"/>
                <a:gd name="T4" fmla="*/ 8 w 22"/>
                <a:gd name="T5" fmla="*/ 246 h 28"/>
                <a:gd name="T6" fmla="*/ 17 w 22"/>
                <a:gd name="T7" fmla="*/ 246 h 28"/>
                <a:gd name="T8" fmla="*/ 44 w 22"/>
                <a:gd name="T9" fmla="*/ 229 h 28"/>
                <a:gd name="T10" fmla="*/ 75 w 22"/>
                <a:gd name="T11" fmla="*/ 237 h 28"/>
                <a:gd name="T12" fmla="*/ 84 w 22"/>
                <a:gd name="T13" fmla="*/ 270 h 28"/>
                <a:gd name="T14" fmla="*/ 92 w 22"/>
                <a:gd name="T15" fmla="*/ 270 h 28"/>
                <a:gd name="T16" fmla="*/ 84 w 22"/>
                <a:gd name="T17" fmla="*/ 270 h 28"/>
                <a:gd name="T18" fmla="*/ 84 w 22"/>
                <a:gd name="T19" fmla="*/ 281 h 28"/>
                <a:gd name="T20" fmla="*/ 92 w 22"/>
                <a:gd name="T21" fmla="*/ 290 h 28"/>
                <a:gd name="T22" fmla="*/ 100 w 22"/>
                <a:gd name="T23" fmla="*/ 281 h 28"/>
                <a:gd name="T24" fmla="*/ 192 w 22"/>
                <a:gd name="T25" fmla="*/ 72 h 28"/>
                <a:gd name="T26" fmla="*/ 192 w 22"/>
                <a:gd name="T27" fmla="*/ 61 h 28"/>
                <a:gd name="T28" fmla="*/ 184 w 22"/>
                <a:gd name="T29" fmla="*/ 61 h 28"/>
                <a:gd name="T30" fmla="*/ 84 w 22"/>
                <a:gd name="T31" fmla="*/ 281 h 28"/>
                <a:gd name="T32" fmla="*/ 92 w 22"/>
                <a:gd name="T33" fmla="*/ 281 h 28"/>
                <a:gd name="T34" fmla="*/ 100 w 22"/>
                <a:gd name="T35" fmla="*/ 281 h 28"/>
                <a:gd name="T36" fmla="*/ 100 w 22"/>
                <a:gd name="T37" fmla="*/ 270 h 28"/>
                <a:gd name="T38" fmla="*/ 100 w 22"/>
                <a:gd name="T39" fmla="*/ 270 h 28"/>
                <a:gd name="T40" fmla="*/ 44 w 22"/>
                <a:gd name="T41" fmla="*/ 209 h 28"/>
                <a:gd name="T42" fmla="*/ 0 w 22"/>
                <a:gd name="T43" fmla="*/ 237 h 28"/>
                <a:gd name="T44" fmla="*/ 8 w 22"/>
                <a:gd name="T45" fmla="*/ 237 h 28"/>
                <a:gd name="T46" fmla="*/ 17 w 22"/>
                <a:gd name="T47" fmla="*/ 246 h 28"/>
                <a:gd name="T48" fmla="*/ 136 w 22"/>
                <a:gd name="T49" fmla="*/ 9 h 28"/>
                <a:gd name="T50" fmla="*/ 136 w 22"/>
                <a:gd name="T51" fmla="*/ 0 h 28"/>
                <a:gd name="T52" fmla="*/ 117 w 22"/>
                <a:gd name="T53" fmla="*/ 0 h 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2" h="28">
                  <a:moveTo>
                    <a:pt x="13" y="0"/>
                  </a:moveTo>
                  <a:cubicBezTo>
                    <a:pt x="8" y="6"/>
                    <a:pt x="3" y="13"/>
                    <a:pt x="0" y="23"/>
                  </a:cubicBezTo>
                  <a:cubicBezTo>
                    <a:pt x="0" y="24"/>
                    <a:pt x="0" y="24"/>
                    <a:pt x="1" y="24"/>
                  </a:cubicBezTo>
                  <a:cubicBezTo>
                    <a:pt x="1" y="24"/>
                    <a:pt x="2" y="24"/>
                    <a:pt x="2" y="24"/>
                  </a:cubicBezTo>
                  <a:cubicBezTo>
                    <a:pt x="3" y="23"/>
                    <a:pt x="4" y="22"/>
                    <a:pt x="5" y="22"/>
                  </a:cubicBezTo>
                  <a:cubicBezTo>
                    <a:pt x="6" y="22"/>
                    <a:pt x="7" y="23"/>
                    <a:pt x="8" y="23"/>
                  </a:cubicBezTo>
                  <a:cubicBezTo>
                    <a:pt x="9" y="24"/>
                    <a:pt x="9" y="25"/>
                    <a:pt x="9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8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4" y="19"/>
                    <a:pt x="17" y="12"/>
                    <a:pt x="21" y="7"/>
                  </a:cubicBezTo>
                  <a:cubicBezTo>
                    <a:pt x="22" y="7"/>
                    <a:pt x="22" y="6"/>
                    <a:pt x="21" y="6"/>
                  </a:cubicBezTo>
                  <a:cubicBezTo>
                    <a:pt x="21" y="6"/>
                    <a:pt x="20" y="6"/>
                    <a:pt x="20" y="6"/>
                  </a:cubicBezTo>
                  <a:cubicBezTo>
                    <a:pt x="15" y="11"/>
                    <a:pt x="12" y="18"/>
                    <a:pt x="9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3"/>
                    <a:pt x="8" y="20"/>
                    <a:pt x="5" y="20"/>
                  </a:cubicBezTo>
                  <a:cubicBezTo>
                    <a:pt x="3" y="20"/>
                    <a:pt x="1" y="21"/>
                    <a:pt x="0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5" y="14"/>
                    <a:pt x="10" y="7"/>
                    <a:pt x="15" y="1"/>
                  </a:cubicBezTo>
                  <a:cubicBezTo>
                    <a:pt x="15" y="1"/>
                    <a:pt x="15" y="0"/>
                    <a:pt x="15" y="0"/>
                  </a:cubicBezTo>
                  <a:cubicBezTo>
                    <a:pt x="14" y="0"/>
                    <a:pt x="14" y="0"/>
                    <a:pt x="13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2" name="Freeform 1503">
              <a:extLst>
                <a:ext uri="{FF2B5EF4-FFF2-40B4-BE49-F238E27FC236}">
                  <a16:creationId xmlns:a16="http://schemas.microsoft.com/office/drawing/2014/main" id="{9D2F7CBE-5425-460D-BAAA-B21AD187F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943"/>
              <a:ext cx="62" cy="61"/>
            </a:xfrm>
            <a:custGeom>
              <a:avLst/>
              <a:gdLst>
                <a:gd name="T0" fmla="*/ 60 w 30"/>
                <a:gd name="T1" fmla="*/ 9 h 28"/>
                <a:gd name="T2" fmla="*/ 8 w 30"/>
                <a:gd name="T3" fmla="*/ 33 h 28"/>
                <a:gd name="T4" fmla="*/ 25 w 30"/>
                <a:gd name="T5" fmla="*/ 96 h 28"/>
                <a:gd name="T6" fmla="*/ 192 w 30"/>
                <a:gd name="T7" fmla="*/ 290 h 28"/>
                <a:gd name="T8" fmla="*/ 184 w 30"/>
                <a:gd name="T9" fmla="*/ 281 h 28"/>
                <a:gd name="T10" fmla="*/ 231 w 30"/>
                <a:gd name="T11" fmla="*/ 229 h 28"/>
                <a:gd name="T12" fmla="*/ 265 w 30"/>
                <a:gd name="T13" fmla="*/ 246 h 28"/>
                <a:gd name="T14" fmla="*/ 60 w 30"/>
                <a:gd name="T15" fmla="*/ 9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8">
                  <a:moveTo>
                    <a:pt x="7" y="1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0" y="5"/>
                    <a:pt x="0" y="7"/>
                    <a:pt x="3" y="9"/>
                  </a:cubicBezTo>
                  <a:cubicBezTo>
                    <a:pt x="9" y="12"/>
                    <a:pt x="15" y="19"/>
                    <a:pt x="22" y="28"/>
                  </a:cubicBezTo>
                  <a:cubicBezTo>
                    <a:pt x="21" y="28"/>
                    <a:pt x="21" y="27"/>
                    <a:pt x="21" y="27"/>
                  </a:cubicBezTo>
                  <a:cubicBezTo>
                    <a:pt x="21" y="24"/>
                    <a:pt x="24" y="22"/>
                    <a:pt x="26" y="22"/>
                  </a:cubicBezTo>
                  <a:cubicBezTo>
                    <a:pt x="28" y="22"/>
                    <a:pt x="29" y="23"/>
                    <a:pt x="30" y="24"/>
                  </a:cubicBezTo>
                  <a:cubicBezTo>
                    <a:pt x="22" y="13"/>
                    <a:pt x="15" y="5"/>
                    <a:pt x="7" y="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3" name="Freeform 1504">
              <a:extLst>
                <a:ext uri="{FF2B5EF4-FFF2-40B4-BE49-F238E27FC236}">
                  <a16:creationId xmlns:a16="http://schemas.microsoft.com/office/drawing/2014/main" id="{0A590B06-B538-4DC5-9177-759939C06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2943"/>
              <a:ext cx="60" cy="66"/>
            </a:xfrm>
            <a:custGeom>
              <a:avLst/>
              <a:gdLst>
                <a:gd name="T0" fmla="*/ 0 w 29"/>
                <a:gd name="T1" fmla="*/ 106 h 30"/>
                <a:gd name="T2" fmla="*/ 168 w 29"/>
                <a:gd name="T3" fmla="*/ 310 h 30"/>
                <a:gd name="T4" fmla="*/ 176 w 29"/>
                <a:gd name="T5" fmla="*/ 310 h 30"/>
                <a:gd name="T6" fmla="*/ 184 w 29"/>
                <a:gd name="T7" fmla="*/ 299 h 30"/>
                <a:gd name="T8" fmla="*/ 176 w 29"/>
                <a:gd name="T9" fmla="*/ 286 h 30"/>
                <a:gd name="T10" fmla="*/ 184 w 29"/>
                <a:gd name="T11" fmla="*/ 257 h 30"/>
                <a:gd name="T12" fmla="*/ 213 w 29"/>
                <a:gd name="T13" fmla="*/ 246 h 30"/>
                <a:gd name="T14" fmla="*/ 240 w 29"/>
                <a:gd name="T15" fmla="*/ 257 h 30"/>
                <a:gd name="T16" fmla="*/ 257 w 29"/>
                <a:gd name="T17" fmla="*/ 257 h 30"/>
                <a:gd name="T18" fmla="*/ 257 w 29"/>
                <a:gd name="T19" fmla="*/ 246 h 30"/>
                <a:gd name="T20" fmla="*/ 52 w 29"/>
                <a:gd name="T21" fmla="*/ 0 h 30"/>
                <a:gd name="T22" fmla="*/ 35 w 29"/>
                <a:gd name="T23" fmla="*/ 0 h 30"/>
                <a:gd name="T24" fmla="*/ 43 w 29"/>
                <a:gd name="T25" fmla="*/ 20 h 30"/>
                <a:gd name="T26" fmla="*/ 240 w 29"/>
                <a:gd name="T27" fmla="*/ 257 h 30"/>
                <a:gd name="T28" fmla="*/ 248 w 29"/>
                <a:gd name="T29" fmla="*/ 257 h 30"/>
                <a:gd name="T30" fmla="*/ 257 w 29"/>
                <a:gd name="T31" fmla="*/ 246 h 30"/>
                <a:gd name="T32" fmla="*/ 213 w 29"/>
                <a:gd name="T33" fmla="*/ 222 h 30"/>
                <a:gd name="T34" fmla="*/ 159 w 29"/>
                <a:gd name="T35" fmla="*/ 286 h 30"/>
                <a:gd name="T36" fmla="*/ 168 w 29"/>
                <a:gd name="T37" fmla="*/ 310 h 30"/>
                <a:gd name="T38" fmla="*/ 176 w 29"/>
                <a:gd name="T39" fmla="*/ 299 h 30"/>
                <a:gd name="T40" fmla="*/ 184 w 29"/>
                <a:gd name="T41" fmla="*/ 299 h 30"/>
                <a:gd name="T42" fmla="*/ 8 w 29"/>
                <a:gd name="T43" fmla="*/ 88 h 30"/>
                <a:gd name="T44" fmla="*/ 0 w 29"/>
                <a:gd name="T45" fmla="*/ 88 h 30"/>
                <a:gd name="T46" fmla="*/ 0 w 29"/>
                <a:gd name="T47" fmla="*/ 106 h 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9" h="30">
                  <a:moveTo>
                    <a:pt x="0" y="10"/>
                  </a:moveTo>
                  <a:cubicBezTo>
                    <a:pt x="6" y="13"/>
                    <a:pt x="12" y="19"/>
                    <a:pt x="19" y="29"/>
                  </a:cubicBezTo>
                  <a:cubicBezTo>
                    <a:pt x="19" y="29"/>
                    <a:pt x="20" y="30"/>
                    <a:pt x="20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0" y="28"/>
                    <a:pt x="20" y="27"/>
                    <a:pt x="20" y="27"/>
                  </a:cubicBezTo>
                  <a:cubicBezTo>
                    <a:pt x="20" y="26"/>
                    <a:pt x="21" y="25"/>
                    <a:pt x="21" y="24"/>
                  </a:cubicBezTo>
                  <a:cubicBezTo>
                    <a:pt x="22" y="24"/>
                    <a:pt x="23" y="23"/>
                    <a:pt x="24" y="23"/>
                  </a:cubicBezTo>
                  <a:cubicBezTo>
                    <a:pt x="26" y="23"/>
                    <a:pt x="27" y="24"/>
                    <a:pt x="27" y="24"/>
                  </a:cubicBezTo>
                  <a:cubicBezTo>
                    <a:pt x="28" y="25"/>
                    <a:pt x="28" y="25"/>
                    <a:pt x="29" y="24"/>
                  </a:cubicBezTo>
                  <a:cubicBezTo>
                    <a:pt x="29" y="24"/>
                    <a:pt x="29" y="24"/>
                    <a:pt x="29" y="23"/>
                  </a:cubicBezTo>
                  <a:cubicBezTo>
                    <a:pt x="21" y="12"/>
                    <a:pt x="13" y="4"/>
                    <a:pt x="6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1"/>
                    <a:pt x="4" y="1"/>
                    <a:pt x="5" y="2"/>
                  </a:cubicBezTo>
                  <a:cubicBezTo>
                    <a:pt x="12" y="6"/>
                    <a:pt x="19" y="13"/>
                    <a:pt x="27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8" y="22"/>
                    <a:pt x="26" y="21"/>
                    <a:pt x="24" y="21"/>
                  </a:cubicBezTo>
                  <a:cubicBezTo>
                    <a:pt x="21" y="21"/>
                    <a:pt x="18" y="24"/>
                    <a:pt x="18" y="27"/>
                  </a:cubicBezTo>
                  <a:cubicBezTo>
                    <a:pt x="18" y="28"/>
                    <a:pt x="19" y="28"/>
                    <a:pt x="19" y="29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14" y="18"/>
                    <a:pt x="8" y="11"/>
                    <a:pt x="1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9"/>
                    <a:pt x="0" y="9"/>
                    <a:pt x="0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4" name="Freeform 1505">
              <a:extLst>
                <a:ext uri="{FF2B5EF4-FFF2-40B4-BE49-F238E27FC236}">
                  <a16:creationId xmlns:a16="http://schemas.microsoft.com/office/drawing/2014/main" id="{FEBACAFF-3706-4B4B-BDB0-EA34B4A8B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2993"/>
              <a:ext cx="19" cy="18"/>
            </a:xfrm>
            <a:custGeom>
              <a:avLst/>
              <a:gdLst>
                <a:gd name="T0" fmla="*/ 0 w 9"/>
                <a:gd name="T1" fmla="*/ 25 h 8"/>
                <a:gd name="T2" fmla="*/ 17 w 9"/>
                <a:gd name="T3" fmla="*/ 36 h 8"/>
                <a:gd name="T4" fmla="*/ 57 w 9"/>
                <a:gd name="T5" fmla="*/ 72 h 8"/>
                <a:gd name="T6" fmla="*/ 76 w 9"/>
                <a:gd name="T7" fmla="*/ 92 h 8"/>
                <a:gd name="T8" fmla="*/ 84 w 9"/>
                <a:gd name="T9" fmla="*/ 72 h 8"/>
                <a:gd name="T10" fmla="*/ 57 w 9"/>
                <a:gd name="T11" fmla="*/ 36 h 8"/>
                <a:gd name="T12" fmla="*/ 27 w 9"/>
                <a:gd name="T13" fmla="*/ 11 h 8"/>
                <a:gd name="T14" fmla="*/ 8 w 9"/>
                <a:gd name="T15" fmla="*/ 0 h 8"/>
                <a:gd name="T16" fmla="*/ 0 w 9"/>
                <a:gd name="T17" fmla="*/ 25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cubicBezTo>
                    <a:pt x="1" y="2"/>
                    <a:pt x="2" y="2"/>
                    <a:pt x="2" y="3"/>
                  </a:cubicBezTo>
                  <a:cubicBezTo>
                    <a:pt x="4" y="3"/>
                    <a:pt x="5" y="5"/>
                    <a:pt x="6" y="6"/>
                  </a:cubicBezTo>
                  <a:cubicBezTo>
                    <a:pt x="7" y="7"/>
                    <a:pt x="8" y="8"/>
                    <a:pt x="8" y="8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8" y="5"/>
                    <a:pt x="6" y="3"/>
                  </a:cubicBezTo>
                  <a:cubicBezTo>
                    <a:pt x="5" y="2"/>
                    <a:pt x="4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5" name="Freeform 1506">
              <a:extLst>
                <a:ext uri="{FF2B5EF4-FFF2-40B4-BE49-F238E27FC236}">
                  <a16:creationId xmlns:a16="http://schemas.microsoft.com/office/drawing/2014/main" id="{B2B16C88-EF1A-46BF-8783-C0E019B52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939"/>
              <a:ext cx="21" cy="22"/>
            </a:xfrm>
            <a:custGeom>
              <a:avLst/>
              <a:gdLst>
                <a:gd name="T0" fmla="*/ 84 w 10"/>
                <a:gd name="T1" fmla="*/ 0 h 10"/>
                <a:gd name="T2" fmla="*/ 84 w 10"/>
                <a:gd name="T3" fmla="*/ 0 h 10"/>
                <a:gd name="T4" fmla="*/ 84 w 10"/>
                <a:gd name="T5" fmla="*/ 0 h 10"/>
                <a:gd name="T6" fmla="*/ 84 w 10"/>
                <a:gd name="T7" fmla="*/ 0 h 10"/>
                <a:gd name="T8" fmla="*/ 84 w 10"/>
                <a:gd name="T9" fmla="*/ 0 h 10"/>
                <a:gd name="T10" fmla="*/ 84 w 10"/>
                <a:gd name="T11" fmla="*/ 0 h 10"/>
                <a:gd name="T12" fmla="*/ 67 w 10"/>
                <a:gd name="T13" fmla="*/ 9 h 10"/>
                <a:gd name="T14" fmla="*/ 0 w 10"/>
                <a:gd name="T15" fmla="*/ 106 h 10"/>
                <a:gd name="T16" fmla="*/ 17 w 10"/>
                <a:gd name="T17" fmla="*/ 106 h 10"/>
                <a:gd name="T18" fmla="*/ 57 w 10"/>
                <a:gd name="T19" fmla="*/ 44 h 10"/>
                <a:gd name="T20" fmla="*/ 84 w 10"/>
                <a:gd name="T21" fmla="*/ 20 h 10"/>
                <a:gd name="T22" fmla="*/ 84 w 10"/>
                <a:gd name="T23" fmla="*/ 20 h 10"/>
                <a:gd name="T24" fmla="*/ 92 w 10"/>
                <a:gd name="T25" fmla="*/ 20 h 10"/>
                <a:gd name="T26" fmla="*/ 84 w 10"/>
                <a:gd name="T27" fmla="*/ 0 h 1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" h="10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8" y="0"/>
                    <a:pt x="7" y="1"/>
                  </a:cubicBezTo>
                  <a:cubicBezTo>
                    <a:pt x="5" y="2"/>
                    <a:pt x="2" y="4"/>
                    <a:pt x="0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7"/>
                    <a:pt x="5" y="5"/>
                    <a:pt x="6" y="4"/>
                  </a:cubicBezTo>
                  <a:cubicBezTo>
                    <a:pt x="7" y="3"/>
                    <a:pt x="8" y="3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6" name="Freeform 1507">
              <a:extLst>
                <a:ext uri="{FF2B5EF4-FFF2-40B4-BE49-F238E27FC236}">
                  <a16:creationId xmlns:a16="http://schemas.microsoft.com/office/drawing/2014/main" id="{955F9577-08B4-4D6E-920B-A29D9B3F2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941"/>
              <a:ext cx="19" cy="26"/>
            </a:xfrm>
            <a:custGeom>
              <a:avLst/>
              <a:gdLst>
                <a:gd name="T0" fmla="*/ 76 w 9"/>
                <a:gd name="T1" fmla="*/ 0 h 12"/>
                <a:gd name="T2" fmla="*/ 36 w 9"/>
                <a:gd name="T3" fmla="*/ 52 h 12"/>
                <a:gd name="T4" fmla="*/ 0 w 9"/>
                <a:gd name="T5" fmla="*/ 113 h 12"/>
                <a:gd name="T6" fmla="*/ 17 w 9"/>
                <a:gd name="T7" fmla="*/ 121 h 12"/>
                <a:gd name="T8" fmla="*/ 49 w 9"/>
                <a:gd name="T9" fmla="*/ 61 h 12"/>
                <a:gd name="T10" fmla="*/ 84 w 9"/>
                <a:gd name="T11" fmla="*/ 9 h 12"/>
                <a:gd name="T12" fmla="*/ 76 w 9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2">
                  <a:moveTo>
                    <a:pt x="8" y="0"/>
                  </a:moveTo>
                  <a:cubicBezTo>
                    <a:pt x="7" y="1"/>
                    <a:pt x="5" y="3"/>
                    <a:pt x="4" y="5"/>
                  </a:cubicBezTo>
                  <a:cubicBezTo>
                    <a:pt x="2" y="7"/>
                    <a:pt x="1" y="9"/>
                    <a:pt x="0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0"/>
                    <a:pt x="4" y="8"/>
                    <a:pt x="5" y="6"/>
                  </a:cubicBezTo>
                  <a:cubicBezTo>
                    <a:pt x="7" y="4"/>
                    <a:pt x="8" y="2"/>
                    <a:pt x="9" y="1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7" name="Freeform 1508">
              <a:extLst>
                <a:ext uri="{FF2B5EF4-FFF2-40B4-BE49-F238E27FC236}">
                  <a16:creationId xmlns:a16="http://schemas.microsoft.com/office/drawing/2014/main" id="{7E21D9CC-0F9D-41F3-8C88-C3749EEAF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963"/>
              <a:ext cx="7" cy="6"/>
            </a:xfrm>
            <a:custGeom>
              <a:avLst/>
              <a:gdLst>
                <a:gd name="T0" fmla="*/ 5 w 7"/>
                <a:gd name="T1" fmla="*/ 0 h 6"/>
                <a:gd name="T2" fmla="*/ 0 w 7"/>
                <a:gd name="T3" fmla="*/ 4 h 6"/>
                <a:gd name="T4" fmla="*/ 5 w 7"/>
                <a:gd name="T5" fmla="*/ 6 h 6"/>
                <a:gd name="T6" fmla="*/ 7 w 7"/>
                <a:gd name="T7" fmla="*/ 2 h 6"/>
                <a:gd name="T8" fmla="*/ 5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lnTo>
                    <a:pt x="0" y="4"/>
                  </a:lnTo>
                  <a:lnTo>
                    <a:pt x="5" y="6"/>
                  </a:lnTo>
                  <a:lnTo>
                    <a:pt x="7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8" name="Freeform 1509">
              <a:extLst>
                <a:ext uri="{FF2B5EF4-FFF2-40B4-BE49-F238E27FC236}">
                  <a16:creationId xmlns:a16="http://schemas.microsoft.com/office/drawing/2014/main" id="{25B75C1D-86E6-49F1-A983-B3305BA13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963"/>
              <a:ext cx="7" cy="6"/>
            </a:xfrm>
            <a:custGeom>
              <a:avLst/>
              <a:gdLst>
                <a:gd name="T0" fmla="*/ 5 w 7"/>
                <a:gd name="T1" fmla="*/ 0 h 6"/>
                <a:gd name="T2" fmla="*/ 0 w 7"/>
                <a:gd name="T3" fmla="*/ 4 h 6"/>
                <a:gd name="T4" fmla="*/ 5 w 7"/>
                <a:gd name="T5" fmla="*/ 6 h 6"/>
                <a:gd name="T6" fmla="*/ 7 w 7"/>
                <a:gd name="T7" fmla="*/ 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lnTo>
                    <a:pt x="0" y="4"/>
                  </a:lnTo>
                  <a:lnTo>
                    <a:pt x="5" y="6"/>
                  </a:lnTo>
                  <a:lnTo>
                    <a:pt x="7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9" name="Freeform 1510">
              <a:extLst>
                <a:ext uri="{FF2B5EF4-FFF2-40B4-BE49-F238E27FC236}">
                  <a16:creationId xmlns:a16="http://schemas.microsoft.com/office/drawing/2014/main" id="{CB765449-4EED-44D8-BE11-95C798D76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2998"/>
              <a:ext cx="19" cy="17"/>
            </a:xfrm>
            <a:custGeom>
              <a:avLst/>
              <a:gdLst>
                <a:gd name="T0" fmla="*/ 0 w 9"/>
                <a:gd name="T1" fmla="*/ 9 h 8"/>
                <a:gd name="T2" fmla="*/ 8 w 9"/>
                <a:gd name="T3" fmla="*/ 19 h 8"/>
                <a:gd name="T4" fmla="*/ 49 w 9"/>
                <a:gd name="T5" fmla="*/ 60 h 8"/>
                <a:gd name="T6" fmla="*/ 68 w 9"/>
                <a:gd name="T7" fmla="*/ 77 h 8"/>
                <a:gd name="T8" fmla="*/ 84 w 9"/>
                <a:gd name="T9" fmla="*/ 77 h 8"/>
                <a:gd name="T10" fmla="*/ 76 w 9"/>
                <a:gd name="T11" fmla="*/ 60 h 8"/>
                <a:gd name="T12" fmla="*/ 36 w 9"/>
                <a:gd name="T13" fmla="*/ 19 h 8"/>
                <a:gd name="T14" fmla="*/ 8 w 9"/>
                <a:gd name="T15" fmla="*/ 0 h 8"/>
                <a:gd name="T16" fmla="*/ 0 w 9"/>
                <a:gd name="T17" fmla="*/ 9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8">
                  <a:moveTo>
                    <a:pt x="0" y="1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3" y="3"/>
                    <a:pt x="4" y="5"/>
                    <a:pt x="5" y="6"/>
                  </a:cubicBezTo>
                  <a:cubicBezTo>
                    <a:pt x="6" y="7"/>
                    <a:pt x="7" y="8"/>
                    <a:pt x="7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7"/>
                    <a:pt x="8" y="6"/>
                    <a:pt x="8" y="6"/>
                  </a:cubicBezTo>
                  <a:cubicBezTo>
                    <a:pt x="7" y="4"/>
                    <a:pt x="5" y="3"/>
                    <a:pt x="4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0" name="Freeform 1511">
              <a:extLst>
                <a:ext uri="{FF2B5EF4-FFF2-40B4-BE49-F238E27FC236}">
                  <a16:creationId xmlns:a16="http://schemas.microsoft.com/office/drawing/2014/main" id="{E5367E6A-BB9C-44E1-97AE-DF40E1CF4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3096"/>
              <a:ext cx="43" cy="26"/>
            </a:xfrm>
            <a:custGeom>
              <a:avLst/>
              <a:gdLst>
                <a:gd name="T0" fmla="*/ 16 w 21"/>
                <a:gd name="T1" fmla="*/ 121 h 12"/>
                <a:gd name="T2" fmla="*/ 33 w 21"/>
                <a:gd name="T3" fmla="*/ 61 h 12"/>
                <a:gd name="T4" fmla="*/ 104 w 21"/>
                <a:gd name="T5" fmla="*/ 20 h 12"/>
                <a:gd name="T6" fmla="*/ 180 w 21"/>
                <a:gd name="T7" fmla="*/ 43 h 12"/>
                <a:gd name="T8" fmla="*/ 180 w 21"/>
                <a:gd name="T9" fmla="*/ 33 h 12"/>
                <a:gd name="T10" fmla="*/ 104 w 21"/>
                <a:gd name="T11" fmla="*/ 0 h 12"/>
                <a:gd name="T12" fmla="*/ 25 w 21"/>
                <a:gd name="T13" fmla="*/ 52 h 12"/>
                <a:gd name="T14" fmla="*/ 0 w 21"/>
                <a:gd name="T15" fmla="*/ 121 h 12"/>
                <a:gd name="T16" fmla="*/ 16 w 21"/>
                <a:gd name="T17" fmla="*/ 12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2">
                  <a:moveTo>
                    <a:pt x="2" y="12"/>
                  </a:moveTo>
                  <a:cubicBezTo>
                    <a:pt x="2" y="11"/>
                    <a:pt x="3" y="8"/>
                    <a:pt x="4" y="6"/>
                  </a:cubicBezTo>
                  <a:cubicBezTo>
                    <a:pt x="6" y="4"/>
                    <a:pt x="8" y="3"/>
                    <a:pt x="12" y="2"/>
                  </a:cubicBezTo>
                  <a:cubicBezTo>
                    <a:pt x="14" y="2"/>
                    <a:pt x="17" y="3"/>
                    <a:pt x="21" y="4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18" y="1"/>
                    <a:pt x="15" y="0"/>
                    <a:pt x="12" y="0"/>
                  </a:cubicBezTo>
                  <a:cubicBezTo>
                    <a:pt x="8" y="0"/>
                    <a:pt x="5" y="2"/>
                    <a:pt x="3" y="5"/>
                  </a:cubicBezTo>
                  <a:cubicBezTo>
                    <a:pt x="1" y="7"/>
                    <a:pt x="0" y="10"/>
                    <a:pt x="0" y="12"/>
                  </a:cubicBezTo>
                  <a:cubicBezTo>
                    <a:pt x="2" y="12"/>
                    <a:pt x="2" y="12"/>
                    <a:pt x="2" y="1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1" name="Freeform 1512">
              <a:extLst>
                <a:ext uri="{FF2B5EF4-FFF2-40B4-BE49-F238E27FC236}">
                  <a16:creationId xmlns:a16="http://schemas.microsoft.com/office/drawing/2014/main" id="{B2E10949-DC22-430B-B273-419B05EEE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3105"/>
              <a:ext cx="41" cy="22"/>
            </a:xfrm>
            <a:custGeom>
              <a:avLst/>
              <a:gdLst>
                <a:gd name="T0" fmla="*/ 16 w 20"/>
                <a:gd name="T1" fmla="*/ 106 h 10"/>
                <a:gd name="T2" fmla="*/ 43 w 20"/>
                <a:gd name="T3" fmla="*/ 53 h 10"/>
                <a:gd name="T4" fmla="*/ 113 w 20"/>
                <a:gd name="T5" fmla="*/ 20 h 10"/>
                <a:gd name="T6" fmla="*/ 164 w 20"/>
                <a:gd name="T7" fmla="*/ 20 h 10"/>
                <a:gd name="T8" fmla="*/ 172 w 20"/>
                <a:gd name="T9" fmla="*/ 0 h 10"/>
                <a:gd name="T10" fmla="*/ 113 w 20"/>
                <a:gd name="T11" fmla="*/ 0 h 10"/>
                <a:gd name="T12" fmla="*/ 25 w 20"/>
                <a:gd name="T13" fmla="*/ 33 h 10"/>
                <a:gd name="T14" fmla="*/ 0 w 20"/>
                <a:gd name="T15" fmla="*/ 106 h 10"/>
                <a:gd name="T16" fmla="*/ 16 w 20"/>
                <a:gd name="T17" fmla="*/ 106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0">
                  <a:moveTo>
                    <a:pt x="2" y="10"/>
                  </a:moveTo>
                  <a:cubicBezTo>
                    <a:pt x="2" y="9"/>
                    <a:pt x="3" y="6"/>
                    <a:pt x="5" y="5"/>
                  </a:cubicBezTo>
                  <a:cubicBezTo>
                    <a:pt x="6" y="3"/>
                    <a:pt x="9" y="2"/>
                    <a:pt x="13" y="2"/>
                  </a:cubicBezTo>
                  <a:cubicBezTo>
                    <a:pt x="15" y="2"/>
                    <a:pt x="17" y="2"/>
                    <a:pt x="19" y="2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7" y="0"/>
                    <a:pt x="15" y="0"/>
                    <a:pt x="13" y="0"/>
                  </a:cubicBezTo>
                  <a:cubicBezTo>
                    <a:pt x="8" y="0"/>
                    <a:pt x="5" y="1"/>
                    <a:pt x="3" y="3"/>
                  </a:cubicBezTo>
                  <a:cubicBezTo>
                    <a:pt x="1" y="5"/>
                    <a:pt x="0" y="8"/>
                    <a:pt x="0" y="10"/>
                  </a:cubicBezTo>
                  <a:cubicBezTo>
                    <a:pt x="2" y="10"/>
                    <a:pt x="2" y="10"/>
                    <a:pt x="2" y="1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2" name="Freeform 1513">
              <a:extLst>
                <a:ext uri="{FF2B5EF4-FFF2-40B4-BE49-F238E27FC236}">
                  <a16:creationId xmlns:a16="http://schemas.microsoft.com/office/drawing/2014/main" id="{3F63330E-CF44-4BAD-8132-B468E31B2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779"/>
              <a:ext cx="10" cy="13"/>
            </a:xfrm>
            <a:custGeom>
              <a:avLst/>
              <a:gdLst>
                <a:gd name="T0" fmla="*/ 40 w 5"/>
                <a:gd name="T1" fmla="*/ 0 h 6"/>
                <a:gd name="T2" fmla="*/ 16 w 5"/>
                <a:gd name="T3" fmla="*/ 9 h 6"/>
                <a:gd name="T4" fmla="*/ 0 w 5"/>
                <a:gd name="T5" fmla="*/ 43 h 6"/>
                <a:gd name="T6" fmla="*/ 8 w 5"/>
                <a:gd name="T7" fmla="*/ 52 h 6"/>
                <a:gd name="T8" fmla="*/ 24 w 5"/>
                <a:gd name="T9" fmla="*/ 61 h 6"/>
                <a:gd name="T10" fmla="*/ 40 w 5"/>
                <a:gd name="T11" fmla="*/ 61 h 6"/>
                <a:gd name="T12" fmla="*/ 32 w 5"/>
                <a:gd name="T13" fmla="*/ 43 h 6"/>
                <a:gd name="T14" fmla="*/ 24 w 5"/>
                <a:gd name="T15" fmla="*/ 43 h 6"/>
                <a:gd name="T16" fmla="*/ 24 w 5"/>
                <a:gd name="T17" fmla="*/ 43 h 6"/>
                <a:gd name="T18" fmla="*/ 16 w 5"/>
                <a:gd name="T19" fmla="*/ 43 h 6"/>
                <a:gd name="T20" fmla="*/ 24 w 5"/>
                <a:gd name="T21" fmla="*/ 33 h 6"/>
                <a:gd name="T22" fmla="*/ 40 w 5"/>
                <a:gd name="T23" fmla="*/ 20 h 6"/>
                <a:gd name="T24" fmla="*/ 40 w 5"/>
                <a:gd name="T25" fmla="*/ 0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6"/>
                    <a:pt x="2" y="6"/>
                    <a:pt x="3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3"/>
                    <a:pt x="3" y="3"/>
                  </a:cubicBezTo>
                  <a:cubicBezTo>
                    <a:pt x="3" y="2"/>
                    <a:pt x="4" y="2"/>
                    <a:pt x="5" y="2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3" name="Freeform 1514">
              <a:extLst>
                <a:ext uri="{FF2B5EF4-FFF2-40B4-BE49-F238E27FC236}">
                  <a16:creationId xmlns:a16="http://schemas.microsoft.com/office/drawing/2014/main" id="{8001E91E-991F-44D5-AD65-9700F52D2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2779"/>
              <a:ext cx="10" cy="13"/>
            </a:xfrm>
            <a:custGeom>
              <a:avLst/>
              <a:gdLst>
                <a:gd name="T0" fmla="*/ 0 w 5"/>
                <a:gd name="T1" fmla="*/ 33 h 6"/>
                <a:gd name="T2" fmla="*/ 0 w 5"/>
                <a:gd name="T3" fmla="*/ 33 h 6"/>
                <a:gd name="T4" fmla="*/ 16 w 5"/>
                <a:gd name="T5" fmla="*/ 20 h 6"/>
                <a:gd name="T6" fmla="*/ 24 w 5"/>
                <a:gd name="T7" fmla="*/ 33 h 6"/>
                <a:gd name="T8" fmla="*/ 24 w 5"/>
                <a:gd name="T9" fmla="*/ 33 h 6"/>
                <a:gd name="T10" fmla="*/ 24 w 5"/>
                <a:gd name="T11" fmla="*/ 33 h 6"/>
                <a:gd name="T12" fmla="*/ 24 w 5"/>
                <a:gd name="T13" fmla="*/ 33 h 6"/>
                <a:gd name="T14" fmla="*/ 16 w 5"/>
                <a:gd name="T15" fmla="*/ 33 h 6"/>
                <a:gd name="T16" fmla="*/ 8 w 5"/>
                <a:gd name="T17" fmla="*/ 43 h 6"/>
                <a:gd name="T18" fmla="*/ 0 w 5"/>
                <a:gd name="T19" fmla="*/ 33 h 6"/>
                <a:gd name="T20" fmla="*/ 0 w 5"/>
                <a:gd name="T21" fmla="*/ 52 h 6"/>
                <a:gd name="T22" fmla="*/ 8 w 5"/>
                <a:gd name="T23" fmla="*/ 61 h 6"/>
                <a:gd name="T24" fmla="*/ 24 w 5"/>
                <a:gd name="T25" fmla="*/ 52 h 6"/>
                <a:gd name="T26" fmla="*/ 32 w 5"/>
                <a:gd name="T27" fmla="*/ 43 h 6"/>
                <a:gd name="T28" fmla="*/ 40 w 5"/>
                <a:gd name="T29" fmla="*/ 33 h 6"/>
                <a:gd name="T30" fmla="*/ 40 w 5"/>
                <a:gd name="T31" fmla="*/ 33 h 6"/>
                <a:gd name="T32" fmla="*/ 32 w 5"/>
                <a:gd name="T33" fmla="*/ 9 h 6"/>
                <a:gd name="T34" fmla="*/ 16 w 5"/>
                <a:gd name="T35" fmla="*/ 0 h 6"/>
                <a:gd name="T36" fmla="*/ 0 w 5"/>
                <a:gd name="T37" fmla="*/ 9 h 6"/>
                <a:gd name="T38" fmla="*/ 0 w 5"/>
                <a:gd name="T39" fmla="*/ 9 h 6"/>
                <a:gd name="T40" fmla="*/ 0 w 5"/>
                <a:gd name="T41" fmla="*/ 33 h 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1"/>
                    <a:pt x="4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4" name="Freeform 1515">
              <a:extLst>
                <a:ext uri="{FF2B5EF4-FFF2-40B4-BE49-F238E27FC236}">
                  <a16:creationId xmlns:a16="http://schemas.microsoft.com/office/drawing/2014/main" id="{D6F14274-E772-463C-91EA-75C6E6D64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604"/>
              <a:ext cx="14" cy="11"/>
            </a:xfrm>
            <a:custGeom>
              <a:avLst/>
              <a:gdLst>
                <a:gd name="T0" fmla="*/ 48 w 7"/>
                <a:gd name="T1" fmla="*/ 0 h 5"/>
                <a:gd name="T2" fmla="*/ 40 w 7"/>
                <a:gd name="T3" fmla="*/ 0 h 5"/>
                <a:gd name="T4" fmla="*/ 16 w 7"/>
                <a:gd name="T5" fmla="*/ 0 h 5"/>
                <a:gd name="T6" fmla="*/ 8 w 7"/>
                <a:gd name="T7" fmla="*/ 9 h 5"/>
                <a:gd name="T8" fmla="*/ 0 w 7"/>
                <a:gd name="T9" fmla="*/ 20 h 5"/>
                <a:gd name="T10" fmla="*/ 0 w 7"/>
                <a:gd name="T11" fmla="*/ 33 h 5"/>
                <a:gd name="T12" fmla="*/ 0 w 7"/>
                <a:gd name="T13" fmla="*/ 44 h 5"/>
                <a:gd name="T14" fmla="*/ 16 w 7"/>
                <a:gd name="T15" fmla="*/ 53 h 5"/>
                <a:gd name="T16" fmla="*/ 32 w 7"/>
                <a:gd name="T17" fmla="*/ 53 h 5"/>
                <a:gd name="T18" fmla="*/ 56 w 7"/>
                <a:gd name="T19" fmla="*/ 53 h 5"/>
                <a:gd name="T20" fmla="*/ 48 w 7"/>
                <a:gd name="T21" fmla="*/ 33 h 5"/>
                <a:gd name="T22" fmla="*/ 32 w 7"/>
                <a:gd name="T23" fmla="*/ 33 h 5"/>
                <a:gd name="T24" fmla="*/ 16 w 7"/>
                <a:gd name="T25" fmla="*/ 33 h 5"/>
                <a:gd name="T26" fmla="*/ 16 w 7"/>
                <a:gd name="T27" fmla="*/ 33 h 5"/>
                <a:gd name="T28" fmla="*/ 16 w 7"/>
                <a:gd name="T29" fmla="*/ 33 h 5"/>
                <a:gd name="T30" fmla="*/ 16 w 7"/>
                <a:gd name="T31" fmla="*/ 33 h 5"/>
                <a:gd name="T32" fmla="*/ 16 w 7"/>
                <a:gd name="T33" fmla="*/ 20 h 5"/>
                <a:gd name="T34" fmla="*/ 40 w 7"/>
                <a:gd name="T35" fmla="*/ 20 h 5"/>
                <a:gd name="T36" fmla="*/ 48 w 7"/>
                <a:gd name="T37" fmla="*/ 20 h 5"/>
                <a:gd name="T38" fmla="*/ 48 w 7"/>
                <a:gd name="T39" fmla="*/ 0 h 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5" y="5"/>
                    <a:pt x="6" y="5"/>
                    <a:pt x="7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3"/>
                    <a:pt x="4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4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5" name="Freeform 1516">
              <a:extLst>
                <a:ext uri="{FF2B5EF4-FFF2-40B4-BE49-F238E27FC236}">
                  <a16:creationId xmlns:a16="http://schemas.microsoft.com/office/drawing/2014/main" id="{9C1A3242-24B2-4135-85EC-629993E12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600"/>
              <a:ext cx="12" cy="15"/>
            </a:xfrm>
            <a:custGeom>
              <a:avLst/>
              <a:gdLst>
                <a:gd name="T0" fmla="*/ 0 w 6"/>
                <a:gd name="T1" fmla="*/ 41 h 7"/>
                <a:gd name="T2" fmla="*/ 16 w 6"/>
                <a:gd name="T3" fmla="*/ 28 h 7"/>
                <a:gd name="T4" fmla="*/ 32 w 6"/>
                <a:gd name="T5" fmla="*/ 19 h 7"/>
                <a:gd name="T6" fmla="*/ 32 w 6"/>
                <a:gd name="T7" fmla="*/ 28 h 7"/>
                <a:gd name="T8" fmla="*/ 32 w 6"/>
                <a:gd name="T9" fmla="*/ 28 h 7"/>
                <a:gd name="T10" fmla="*/ 32 w 6"/>
                <a:gd name="T11" fmla="*/ 41 h 7"/>
                <a:gd name="T12" fmla="*/ 0 w 6"/>
                <a:gd name="T13" fmla="*/ 51 h 7"/>
                <a:gd name="T14" fmla="*/ 0 w 6"/>
                <a:gd name="T15" fmla="*/ 69 h 7"/>
                <a:gd name="T16" fmla="*/ 32 w 6"/>
                <a:gd name="T17" fmla="*/ 60 h 7"/>
                <a:gd name="T18" fmla="*/ 40 w 6"/>
                <a:gd name="T19" fmla="*/ 51 h 7"/>
                <a:gd name="T20" fmla="*/ 48 w 6"/>
                <a:gd name="T21" fmla="*/ 28 h 7"/>
                <a:gd name="T22" fmla="*/ 48 w 6"/>
                <a:gd name="T23" fmla="*/ 9 h 7"/>
                <a:gd name="T24" fmla="*/ 32 w 6"/>
                <a:gd name="T25" fmla="*/ 0 h 7"/>
                <a:gd name="T26" fmla="*/ 8 w 6"/>
                <a:gd name="T27" fmla="*/ 9 h 7"/>
                <a:gd name="T28" fmla="*/ 0 w 6"/>
                <a:gd name="T29" fmla="*/ 19 h 7"/>
                <a:gd name="T30" fmla="*/ 0 w 6"/>
                <a:gd name="T31" fmla="*/ 41 h 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1" y="4"/>
                    <a:pt x="2" y="3"/>
                    <a:pt x="2" y="3"/>
                  </a:cubicBezTo>
                  <a:cubicBezTo>
                    <a:pt x="3" y="3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5"/>
                    <a:pt x="1" y="5"/>
                    <a:pt x="0" y="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7"/>
                    <a:pt x="4" y="6"/>
                  </a:cubicBezTo>
                  <a:cubicBezTo>
                    <a:pt x="4" y="6"/>
                    <a:pt x="5" y="6"/>
                    <a:pt x="5" y="5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3"/>
                    <a:pt x="6" y="2"/>
                    <a:pt x="6" y="1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3" y="0"/>
                    <a:pt x="2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6" name="Freeform 1517">
              <a:extLst>
                <a:ext uri="{FF2B5EF4-FFF2-40B4-BE49-F238E27FC236}">
                  <a16:creationId xmlns:a16="http://schemas.microsoft.com/office/drawing/2014/main" id="{6588ECB0-E526-4518-945C-E86E91FCA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2622"/>
              <a:ext cx="8" cy="9"/>
            </a:xfrm>
            <a:custGeom>
              <a:avLst/>
              <a:gdLst>
                <a:gd name="T0" fmla="*/ 8 w 4"/>
                <a:gd name="T1" fmla="*/ 45 h 4"/>
                <a:gd name="T2" fmla="*/ 32 w 4"/>
                <a:gd name="T3" fmla="*/ 25 h 4"/>
                <a:gd name="T4" fmla="*/ 24 w 4"/>
                <a:gd name="T5" fmla="*/ 0 h 4"/>
                <a:gd name="T6" fmla="*/ 0 w 4"/>
                <a:gd name="T7" fmla="*/ 25 h 4"/>
                <a:gd name="T8" fmla="*/ 8 w 4"/>
                <a:gd name="T9" fmla="*/ 4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2" y="3"/>
                    <a:pt x="3" y="3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7" name="Freeform 1518">
              <a:extLst>
                <a:ext uri="{FF2B5EF4-FFF2-40B4-BE49-F238E27FC236}">
                  <a16:creationId xmlns:a16="http://schemas.microsoft.com/office/drawing/2014/main" id="{55DA781F-7651-4D6A-BDE2-A14BB5B42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624"/>
              <a:ext cx="8" cy="9"/>
            </a:xfrm>
            <a:custGeom>
              <a:avLst/>
              <a:gdLst>
                <a:gd name="T0" fmla="*/ 0 w 4"/>
                <a:gd name="T1" fmla="*/ 25 h 4"/>
                <a:gd name="T2" fmla="*/ 24 w 4"/>
                <a:gd name="T3" fmla="*/ 45 h 4"/>
                <a:gd name="T4" fmla="*/ 32 w 4"/>
                <a:gd name="T5" fmla="*/ 25 h 4"/>
                <a:gd name="T6" fmla="*/ 8 w 4"/>
                <a:gd name="T7" fmla="*/ 0 h 4"/>
                <a:gd name="T8" fmla="*/ 0 w 4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2"/>
                    <a:pt x="2" y="3"/>
                    <a:pt x="3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1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8" name="Freeform 1519">
              <a:extLst>
                <a:ext uri="{FF2B5EF4-FFF2-40B4-BE49-F238E27FC236}">
                  <a16:creationId xmlns:a16="http://schemas.microsoft.com/office/drawing/2014/main" id="{F894E424-08E3-4991-ABD8-7B6CB77EE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524"/>
              <a:ext cx="45" cy="107"/>
            </a:xfrm>
            <a:custGeom>
              <a:avLst/>
              <a:gdLst>
                <a:gd name="T0" fmla="*/ 0 w 45"/>
                <a:gd name="T1" fmla="*/ 18 h 107"/>
                <a:gd name="T2" fmla="*/ 4 w 45"/>
                <a:gd name="T3" fmla="*/ 96 h 107"/>
                <a:gd name="T4" fmla="*/ 7 w 45"/>
                <a:gd name="T5" fmla="*/ 107 h 107"/>
                <a:gd name="T6" fmla="*/ 13 w 45"/>
                <a:gd name="T7" fmla="*/ 101 h 107"/>
                <a:gd name="T8" fmla="*/ 25 w 45"/>
                <a:gd name="T9" fmla="*/ 85 h 107"/>
                <a:gd name="T10" fmla="*/ 27 w 45"/>
                <a:gd name="T11" fmla="*/ 83 h 107"/>
                <a:gd name="T12" fmla="*/ 27 w 45"/>
                <a:gd name="T13" fmla="*/ 81 h 107"/>
                <a:gd name="T14" fmla="*/ 17 w 45"/>
                <a:gd name="T15" fmla="*/ 2 h 107"/>
                <a:gd name="T16" fmla="*/ 13 w 45"/>
                <a:gd name="T17" fmla="*/ 2 h 107"/>
                <a:gd name="T18" fmla="*/ 9 w 45"/>
                <a:gd name="T19" fmla="*/ 4 h 107"/>
                <a:gd name="T20" fmla="*/ 39 w 45"/>
                <a:gd name="T21" fmla="*/ 53 h 107"/>
                <a:gd name="T22" fmla="*/ 45 w 45"/>
                <a:gd name="T23" fmla="*/ 48 h 107"/>
                <a:gd name="T24" fmla="*/ 15 w 45"/>
                <a:gd name="T25" fmla="*/ 0 h 107"/>
                <a:gd name="T26" fmla="*/ 9 w 45"/>
                <a:gd name="T27" fmla="*/ 2 h 107"/>
                <a:gd name="T28" fmla="*/ 19 w 45"/>
                <a:gd name="T29" fmla="*/ 83 h 107"/>
                <a:gd name="T30" fmla="*/ 23 w 45"/>
                <a:gd name="T31" fmla="*/ 81 h 107"/>
                <a:gd name="T32" fmla="*/ 21 w 45"/>
                <a:gd name="T33" fmla="*/ 79 h 107"/>
                <a:gd name="T34" fmla="*/ 7 w 45"/>
                <a:gd name="T35" fmla="*/ 94 h 107"/>
                <a:gd name="T36" fmla="*/ 9 w 45"/>
                <a:gd name="T37" fmla="*/ 96 h 107"/>
                <a:gd name="T38" fmla="*/ 13 w 45"/>
                <a:gd name="T39" fmla="*/ 96 h 107"/>
                <a:gd name="T40" fmla="*/ 9 w 45"/>
                <a:gd name="T41" fmla="*/ 15 h 107"/>
                <a:gd name="T42" fmla="*/ 0 w 45"/>
                <a:gd name="T43" fmla="*/ 18 h 10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5" h="107">
                  <a:moveTo>
                    <a:pt x="0" y="18"/>
                  </a:moveTo>
                  <a:lnTo>
                    <a:pt x="4" y="96"/>
                  </a:lnTo>
                  <a:lnTo>
                    <a:pt x="7" y="107"/>
                  </a:lnTo>
                  <a:lnTo>
                    <a:pt x="13" y="101"/>
                  </a:lnTo>
                  <a:lnTo>
                    <a:pt x="25" y="85"/>
                  </a:lnTo>
                  <a:lnTo>
                    <a:pt x="27" y="83"/>
                  </a:lnTo>
                  <a:lnTo>
                    <a:pt x="27" y="81"/>
                  </a:lnTo>
                  <a:lnTo>
                    <a:pt x="17" y="2"/>
                  </a:lnTo>
                  <a:lnTo>
                    <a:pt x="13" y="2"/>
                  </a:lnTo>
                  <a:lnTo>
                    <a:pt x="9" y="4"/>
                  </a:lnTo>
                  <a:lnTo>
                    <a:pt x="39" y="53"/>
                  </a:lnTo>
                  <a:lnTo>
                    <a:pt x="45" y="48"/>
                  </a:lnTo>
                  <a:lnTo>
                    <a:pt x="15" y="0"/>
                  </a:lnTo>
                  <a:lnTo>
                    <a:pt x="9" y="2"/>
                  </a:lnTo>
                  <a:lnTo>
                    <a:pt x="19" y="83"/>
                  </a:lnTo>
                  <a:lnTo>
                    <a:pt x="23" y="81"/>
                  </a:lnTo>
                  <a:lnTo>
                    <a:pt x="21" y="79"/>
                  </a:lnTo>
                  <a:lnTo>
                    <a:pt x="7" y="94"/>
                  </a:lnTo>
                  <a:lnTo>
                    <a:pt x="9" y="96"/>
                  </a:lnTo>
                  <a:lnTo>
                    <a:pt x="13" y="96"/>
                  </a:lnTo>
                  <a:lnTo>
                    <a:pt x="9" y="15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9" name="Freeform 1520">
              <a:extLst>
                <a:ext uri="{FF2B5EF4-FFF2-40B4-BE49-F238E27FC236}">
                  <a16:creationId xmlns:a16="http://schemas.microsoft.com/office/drawing/2014/main" id="{ECF0D02C-0B71-484B-8B32-A55ED373A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524"/>
              <a:ext cx="45" cy="107"/>
            </a:xfrm>
            <a:custGeom>
              <a:avLst/>
              <a:gdLst>
                <a:gd name="T0" fmla="*/ 0 w 45"/>
                <a:gd name="T1" fmla="*/ 18 h 107"/>
                <a:gd name="T2" fmla="*/ 4 w 45"/>
                <a:gd name="T3" fmla="*/ 96 h 107"/>
                <a:gd name="T4" fmla="*/ 7 w 45"/>
                <a:gd name="T5" fmla="*/ 107 h 107"/>
                <a:gd name="T6" fmla="*/ 13 w 45"/>
                <a:gd name="T7" fmla="*/ 101 h 107"/>
                <a:gd name="T8" fmla="*/ 25 w 45"/>
                <a:gd name="T9" fmla="*/ 85 h 107"/>
                <a:gd name="T10" fmla="*/ 27 w 45"/>
                <a:gd name="T11" fmla="*/ 83 h 107"/>
                <a:gd name="T12" fmla="*/ 27 w 45"/>
                <a:gd name="T13" fmla="*/ 81 h 107"/>
                <a:gd name="T14" fmla="*/ 17 w 45"/>
                <a:gd name="T15" fmla="*/ 2 h 107"/>
                <a:gd name="T16" fmla="*/ 13 w 45"/>
                <a:gd name="T17" fmla="*/ 2 h 107"/>
                <a:gd name="T18" fmla="*/ 9 w 45"/>
                <a:gd name="T19" fmla="*/ 4 h 107"/>
                <a:gd name="T20" fmla="*/ 39 w 45"/>
                <a:gd name="T21" fmla="*/ 53 h 107"/>
                <a:gd name="T22" fmla="*/ 45 w 45"/>
                <a:gd name="T23" fmla="*/ 48 h 107"/>
                <a:gd name="T24" fmla="*/ 15 w 45"/>
                <a:gd name="T25" fmla="*/ 0 h 107"/>
                <a:gd name="T26" fmla="*/ 9 w 45"/>
                <a:gd name="T27" fmla="*/ 2 h 107"/>
                <a:gd name="T28" fmla="*/ 19 w 45"/>
                <a:gd name="T29" fmla="*/ 83 h 107"/>
                <a:gd name="T30" fmla="*/ 23 w 45"/>
                <a:gd name="T31" fmla="*/ 81 h 107"/>
                <a:gd name="T32" fmla="*/ 21 w 45"/>
                <a:gd name="T33" fmla="*/ 79 h 107"/>
                <a:gd name="T34" fmla="*/ 7 w 45"/>
                <a:gd name="T35" fmla="*/ 94 h 107"/>
                <a:gd name="T36" fmla="*/ 9 w 45"/>
                <a:gd name="T37" fmla="*/ 96 h 107"/>
                <a:gd name="T38" fmla="*/ 13 w 45"/>
                <a:gd name="T39" fmla="*/ 96 h 107"/>
                <a:gd name="T40" fmla="*/ 9 w 45"/>
                <a:gd name="T41" fmla="*/ 15 h 107"/>
                <a:gd name="T42" fmla="*/ 0 w 45"/>
                <a:gd name="T43" fmla="*/ 18 h 10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5" h="107">
                  <a:moveTo>
                    <a:pt x="0" y="18"/>
                  </a:moveTo>
                  <a:lnTo>
                    <a:pt x="4" y="96"/>
                  </a:lnTo>
                  <a:lnTo>
                    <a:pt x="7" y="107"/>
                  </a:lnTo>
                  <a:lnTo>
                    <a:pt x="13" y="101"/>
                  </a:lnTo>
                  <a:lnTo>
                    <a:pt x="25" y="85"/>
                  </a:lnTo>
                  <a:lnTo>
                    <a:pt x="27" y="83"/>
                  </a:lnTo>
                  <a:lnTo>
                    <a:pt x="27" y="81"/>
                  </a:lnTo>
                  <a:lnTo>
                    <a:pt x="17" y="2"/>
                  </a:lnTo>
                  <a:lnTo>
                    <a:pt x="13" y="2"/>
                  </a:lnTo>
                  <a:lnTo>
                    <a:pt x="9" y="4"/>
                  </a:lnTo>
                  <a:lnTo>
                    <a:pt x="39" y="53"/>
                  </a:lnTo>
                  <a:lnTo>
                    <a:pt x="45" y="48"/>
                  </a:lnTo>
                  <a:lnTo>
                    <a:pt x="15" y="0"/>
                  </a:lnTo>
                  <a:lnTo>
                    <a:pt x="9" y="2"/>
                  </a:lnTo>
                  <a:lnTo>
                    <a:pt x="19" y="83"/>
                  </a:lnTo>
                  <a:lnTo>
                    <a:pt x="23" y="81"/>
                  </a:lnTo>
                  <a:lnTo>
                    <a:pt x="21" y="79"/>
                  </a:lnTo>
                  <a:lnTo>
                    <a:pt x="7" y="94"/>
                  </a:lnTo>
                  <a:lnTo>
                    <a:pt x="9" y="96"/>
                  </a:lnTo>
                  <a:lnTo>
                    <a:pt x="13" y="96"/>
                  </a:lnTo>
                  <a:lnTo>
                    <a:pt x="9" y="15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0" name="Freeform 1521">
              <a:extLst>
                <a:ext uri="{FF2B5EF4-FFF2-40B4-BE49-F238E27FC236}">
                  <a16:creationId xmlns:a16="http://schemas.microsoft.com/office/drawing/2014/main" id="{FAD56EDB-2E4E-49BC-88B0-015CC5C37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249"/>
              <a:ext cx="54" cy="28"/>
            </a:xfrm>
            <a:custGeom>
              <a:avLst/>
              <a:gdLst>
                <a:gd name="T0" fmla="*/ 2 w 54"/>
                <a:gd name="T1" fmla="*/ 28 h 28"/>
                <a:gd name="T2" fmla="*/ 54 w 54"/>
                <a:gd name="T3" fmla="*/ 6 h 28"/>
                <a:gd name="T4" fmla="*/ 52 w 54"/>
                <a:gd name="T5" fmla="*/ 0 h 28"/>
                <a:gd name="T6" fmla="*/ 0 w 54"/>
                <a:gd name="T7" fmla="*/ 19 h 28"/>
                <a:gd name="T8" fmla="*/ 2 w 54"/>
                <a:gd name="T9" fmla="*/ 2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28">
                  <a:moveTo>
                    <a:pt x="2" y="28"/>
                  </a:moveTo>
                  <a:lnTo>
                    <a:pt x="54" y="6"/>
                  </a:lnTo>
                  <a:lnTo>
                    <a:pt x="52" y="0"/>
                  </a:lnTo>
                  <a:lnTo>
                    <a:pt x="0" y="19"/>
                  </a:lnTo>
                  <a:lnTo>
                    <a:pt x="2" y="28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1" name="Freeform 1522">
              <a:extLst>
                <a:ext uri="{FF2B5EF4-FFF2-40B4-BE49-F238E27FC236}">
                  <a16:creationId xmlns:a16="http://schemas.microsoft.com/office/drawing/2014/main" id="{85A7D439-8250-47AB-B80D-78250EC00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1249"/>
              <a:ext cx="54" cy="28"/>
            </a:xfrm>
            <a:custGeom>
              <a:avLst/>
              <a:gdLst>
                <a:gd name="T0" fmla="*/ 2 w 54"/>
                <a:gd name="T1" fmla="*/ 28 h 28"/>
                <a:gd name="T2" fmla="*/ 54 w 54"/>
                <a:gd name="T3" fmla="*/ 6 h 28"/>
                <a:gd name="T4" fmla="*/ 52 w 54"/>
                <a:gd name="T5" fmla="*/ 0 h 28"/>
                <a:gd name="T6" fmla="*/ 0 w 54"/>
                <a:gd name="T7" fmla="*/ 19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8">
                  <a:moveTo>
                    <a:pt x="2" y="28"/>
                  </a:moveTo>
                  <a:lnTo>
                    <a:pt x="54" y="6"/>
                  </a:lnTo>
                  <a:lnTo>
                    <a:pt x="52" y="0"/>
                  </a:lnTo>
                  <a:lnTo>
                    <a:pt x="0" y="1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2" name="Freeform 1523">
              <a:extLst>
                <a:ext uri="{FF2B5EF4-FFF2-40B4-BE49-F238E27FC236}">
                  <a16:creationId xmlns:a16="http://schemas.microsoft.com/office/drawing/2014/main" id="{10CCB8AF-2F12-4CA5-83CA-5F6171706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264"/>
              <a:ext cx="60" cy="26"/>
            </a:xfrm>
            <a:custGeom>
              <a:avLst/>
              <a:gdLst>
                <a:gd name="T0" fmla="*/ 5 w 60"/>
                <a:gd name="T1" fmla="*/ 26 h 26"/>
                <a:gd name="T2" fmla="*/ 60 w 60"/>
                <a:gd name="T3" fmla="*/ 9 h 26"/>
                <a:gd name="T4" fmla="*/ 58 w 60"/>
                <a:gd name="T5" fmla="*/ 0 h 26"/>
                <a:gd name="T6" fmla="*/ 0 w 60"/>
                <a:gd name="T7" fmla="*/ 20 h 26"/>
                <a:gd name="T8" fmla="*/ 5 w 60"/>
                <a:gd name="T9" fmla="*/ 2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26">
                  <a:moveTo>
                    <a:pt x="5" y="26"/>
                  </a:moveTo>
                  <a:lnTo>
                    <a:pt x="60" y="9"/>
                  </a:lnTo>
                  <a:lnTo>
                    <a:pt x="58" y="0"/>
                  </a:lnTo>
                  <a:lnTo>
                    <a:pt x="0" y="20"/>
                  </a:lnTo>
                  <a:lnTo>
                    <a:pt x="5" y="26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3" name="Freeform 1524">
              <a:extLst>
                <a:ext uri="{FF2B5EF4-FFF2-40B4-BE49-F238E27FC236}">
                  <a16:creationId xmlns:a16="http://schemas.microsoft.com/office/drawing/2014/main" id="{01D1F3D3-F7DB-4757-8C28-2563DF514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264"/>
              <a:ext cx="60" cy="26"/>
            </a:xfrm>
            <a:custGeom>
              <a:avLst/>
              <a:gdLst>
                <a:gd name="T0" fmla="*/ 5 w 60"/>
                <a:gd name="T1" fmla="*/ 26 h 26"/>
                <a:gd name="T2" fmla="*/ 60 w 60"/>
                <a:gd name="T3" fmla="*/ 9 h 26"/>
                <a:gd name="T4" fmla="*/ 58 w 60"/>
                <a:gd name="T5" fmla="*/ 0 h 26"/>
                <a:gd name="T6" fmla="*/ 0 w 60"/>
                <a:gd name="T7" fmla="*/ 2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6">
                  <a:moveTo>
                    <a:pt x="5" y="26"/>
                  </a:moveTo>
                  <a:lnTo>
                    <a:pt x="60" y="9"/>
                  </a:lnTo>
                  <a:lnTo>
                    <a:pt x="58" y="0"/>
                  </a:lnTo>
                  <a:lnTo>
                    <a:pt x="0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4" name="Freeform 1525">
              <a:extLst>
                <a:ext uri="{FF2B5EF4-FFF2-40B4-BE49-F238E27FC236}">
                  <a16:creationId xmlns:a16="http://schemas.microsoft.com/office/drawing/2014/main" id="{9C4B353F-6CEE-4356-8659-B5953D8CF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268"/>
              <a:ext cx="56" cy="27"/>
            </a:xfrm>
            <a:custGeom>
              <a:avLst/>
              <a:gdLst>
                <a:gd name="T0" fmla="*/ 0 w 56"/>
                <a:gd name="T1" fmla="*/ 9 h 27"/>
                <a:gd name="T2" fmla="*/ 54 w 56"/>
                <a:gd name="T3" fmla="*/ 27 h 27"/>
                <a:gd name="T4" fmla="*/ 56 w 56"/>
                <a:gd name="T5" fmla="*/ 20 h 27"/>
                <a:gd name="T6" fmla="*/ 2 w 56"/>
                <a:gd name="T7" fmla="*/ 0 h 27"/>
                <a:gd name="T8" fmla="*/ 0 w 56"/>
                <a:gd name="T9" fmla="*/ 9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27">
                  <a:moveTo>
                    <a:pt x="0" y="9"/>
                  </a:moveTo>
                  <a:lnTo>
                    <a:pt x="54" y="27"/>
                  </a:lnTo>
                  <a:lnTo>
                    <a:pt x="56" y="20"/>
                  </a:lnTo>
                  <a:lnTo>
                    <a:pt x="2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5" name="Freeform 1526">
              <a:extLst>
                <a:ext uri="{FF2B5EF4-FFF2-40B4-BE49-F238E27FC236}">
                  <a16:creationId xmlns:a16="http://schemas.microsoft.com/office/drawing/2014/main" id="{28C93690-9183-4163-96F1-4271EECF7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268"/>
              <a:ext cx="56" cy="27"/>
            </a:xfrm>
            <a:custGeom>
              <a:avLst/>
              <a:gdLst>
                <a:gd name="T0" fmla="*/ 0 w 56"/>
                <a:gd name="T1" fmla="*/ 9 h 27"/>
                <a:gd name="T2" fmla="*/ 54 w 56"/>
                <a:gd name="T3" fmla="*/ 27 h 27"/>
                <a:gd name="T4" fmla="*/ 56 w 56"/>
                <a:gd name="T5" fmla="*/ 20 h 27"/>
                <a:gd name="T6" fmla="*/ 2 w 56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27">
                  <a:moveTo>
                    <a:pt x="0" y="9"/>
                  </a:moveTo>
                  <a:lnTo>
                    <a:pt x="54" y="27"/>
                  </a:lnTo>
                  <a:lnTo>
                    <a:pt x="56" y="2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6" name="Freeform 1527">
              <a:extLst>
                <a:ext uri="{FF2B5EF4-FFF2-40B4-BE49-F238E27FC236}">
                  <a16:creationId xmlns:a16="http://schemas.microsoft.com/office/drawing/2014/main" id="{41CD1233-8CD0-4D54-9533-2EEAD7011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288"/>
              <a:ext cx="58" cy="26"/>
            </a:xfrm>
            <a:custGeom>
              <a:avLst/>
              <a:gdLst>
                <a:gd name="T0" fmla="*/ 0 w 28"/>
                <a:gd name="T1" fmla="*/ 33 h 12"/>
                <a:gd name="T2" fmla="*/ 232 w 28"/>
                <a:gd name="T3" fmla="*/ 121 h 12"/>
                <a:gd name="T4" fmla="*/ 249 w 28"/>
                <a:gd name="T5" fmla="*/ 80 h 12"/>
                <a:gd name="T6" fmla="*/ 133 w 28"/>
                <a:gd name="T7" fmla="*/ 43 h 12"/>
                <a:gd name="T8" fmla="*/ 17 w 28"/>
                <a:gd name="T9" fmla="*/ 0 h 12"/>
                <a:gd name="T10" fmla="*/ 0 w 28"/>
                <a:gd name="T11" fmla="*/ 33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2">
                  <a:moveTo>
                    <a:pt x="0" y="3"/>
                  </a:moveTo>
                  <a:cubicBezTo>
                    <a:pt x="2" y="4"/>
                    <a:pt x="26" y="12"/>
                    <a:pt x="26" y="12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8"/>
                    <a:pt x="22" y="6"/>
                    <a:pt x="15" y="4"/>
                  </a:cubicBezTo>
                  <a:cubicBezTo>
                    <a:pt x="9" y="2"/>
                    <a:pt x="3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7" name="Freeform 1528">
              <a:extLst>
                <a:ext uri="{FF2B5EF4-FFF2-40B4-BE49-F238E27FC236}">
                  <a16:creationId xmlns:a16="http://schemas.microsoft.com/office/drawing/2014/main" id="{4F907256-2CD2-471F-BACC-8B173BF6B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402"/>
              <a:ext cx="46" cy="8"/>
            </a:xfrm>
            <a:custGeom>
              <a:avLst/>
              <a:gdLst>
                <a:gd name="T0" fmla="*/ 0 w 22"/>
                <a:gd name="T1" fmla="*/ 24 h 4"/>
                <a:gd name="T2" fmla="*/ 17 w 22"/>
                <a:gd name="T3" fmla="*/ 32 h 4"/>
                <a:gd name="T4" fmla="*/ 201 w 22"/>
                <a:gd name="T5" fmla="*/ 32 h 4"/>
                <a:gd name="T6" fmla="*/ 201 w 22"/>
                <a:gd name="T7" fmla="*/ 0 h 4"/>
                <a:gd name="T8" fmla="*/ 109 w 22"/>
                <a:gd name="T9" fmla="*/ 0 h 4"/>
                <a:gd name="T10" fmla="*/ 44 w 22"/>
                <a:gd name="T11" fmla="*/ 0 h 4"/>
                <a:gd name="T12" fmla="*/ 17 w 22"/>
                <a:gd name="T13" fmla="*/ 0 h 4"/>
                <a:gd name="T14" fmla="*/ 8 w 22"/>
                <a:gd name="T15" fmla="*/ 0 h 4"/>
                <a:gd name="T16" fmla="*/ 8 w 22"/>
                <a:gd name="T17" fmla="*/ 0 h 4"/>
                <a:gd name="T18" fmla="*/ 8 w 22"/>
                <a:gd name="T19" fmla="*/ 0 h 4"/>
                <a:gd name="T20" fmla="*/ 8 w 22"/>
                <a:gd name="T21" fmla="*/ 0 h 4"/>
                <a:gd name="T22" fmla="*/ 8 w 22"/>
                <a:gd name="T23" fmla="*/ 0 h 4"/>
                <a:gd name="T24" fmla="*/ 8 w 22"/>
                <a:gd name="T25" fmla="*/ 0 h 4"/>
                <a:gd name="T26" fmla="*/ 8 w 22"/>
                <a:gd name="T27" fmla="*/ 0 h 4"/>
                <a:gd name="T28" fmla="*/ 8 w 22"/>
                <a:gd name="T29" fmla="*/ 0 h 4"/>
                <a:gd name="T30" fmla="*/ 0 w 22"/>
                <a:gd name="T31" fmla="*/ 24 h 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" h="4">
                  <a:moveTo>
                    <a:pt x="0" y="3"/>
                  </a:moveTo>
                  <a:cubicBezTo>
                    <a:pt x="1" y="4"/>
                    <a:pt x="1" y="4"/>
                    <a:pt x="2" y="4"/>
                  </a:cubicBezTo>
                  <a:cubicBezTo>
                    <a:pt x="7" y="4"/>
                    <a:pt x="22" y="4"/>
                    <a:pt x="22" y="4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17" y="0"/>
                    <a:pt x="12" y="0"/>
                  </a:cubicBezTo>
                  <a:cubicBezTo>
                    <a:pt x="10" y="0"/>
                    <a:pt x="7" y="0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8" name="Rectangle 1529">
              <a:extLst>
                <a:ext uri="{FF2B5EF4-FFF2-40B4-BE49-F238E27FC236}">
                  <a16:creationId xmlns:a16="http://schemas.microsoft.com/office/drawing/2014/main" id="{2AE41D67-9893-4EE2-9C0D-5F560EFC9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" y="1415"/>
              <a:ext cx="43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459" name="Freeform 1530">
              <a:extLst>
                <a:ext uri="{FF2B5EF4-FFF2-40B4-BE49-F238E27FC236}">
                  <a16:creationId xmlns:a16="http://schemas.microsoft.com/office/drawing/2014/main" id="{BD50457B-8A7F-42C7-A0EF-4C68EB103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415"/>
              <a:ext cx="43" cy="9"/>
            </a:xfrm>
            <a:custGeom>
              <a:avLst/>
              <a:gdLst>
                <a:gd name="T0" fmla="*/ 0 w 43"/>
                <a:gd name="T1" fmla="*/ 9 h 9"/>
                <a:gd name="T2" fmla="*/ 43 w 43"/>
                <a:gd name="T3" fmla="*/ 9 h 9"/>
                <a:gd name="T4" fmla="*/ 43 w 43"/>
                <a:gd name="T5" fmla="*/ 0 h 9"/>
                <a:gd name="T6" fmla="*/ 0 w 4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9">
                  <a:moveTo>
                    <a:pt x="0" y="9"/>
                  </a:moveTo>
                  <a:lnTo>
                    <a:pt x="43" y="9"/>
                  </a:lnTo>
                  <a:lnTo>
                    <a:pt x="43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60" name="Freeform 1531">
              <a:extLst>
                <a:ext uri="{FF2B5EF4-FFF2-40B4-BE49-F238E27FC236}">
                  <a16:creationId xmlns:a16="http://schemas.microsoft.com/office/drawing/2014/main" id="{5216D011-0BD6-4514-91DD-8A1F615EA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404"/>
              <a:ext cx="39" cy="11"/>
            </a:xfrm>
            <a:custGeom>
              <a:avLst/>
              <a:gdLst>
                <a:gd name="T0" fmla="*/ 0 w 39"/>
                <a:gd name="T1" fmla="*/ 11 h 11"/>
                <a:gd name="T2" fmla="*/ 39 w 39"/>
                <a:gd name="T3" fmla="*/ 9 h 11"/>
                <a:gd name="T4" fmla="*/ 37 w 39"/>
                <a:gd name="T5" fmla="*/ 0 h 11"/>
                <a:gd name="T6" fmla="*/ 0 w 39"/>
                <a:gd name="T7" fmla="*/ 2 h 11"/>
                <a:gd name="T8" fmla="*/ 0 w 39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1">
                  <a:moveTo>
                    <a:pt x="0" y="11"/>
                  </a:moveTo>
                  <a:lnTo>
                    <a:pt x="39" y="9"/>
                  </a:lnTo>
                  <a:lnTo>
                    <a:pt x="37" y="0"/>
                  </a:lnTo>
                  <a:lnTo>
                    <a:pt x="0" y="2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61" name="Freeform 1532">
              <a:extLst>
                <a:ext uri="{FF2B5EF4-FFF2-40B4-BE49-F238E27FC236}">
                  <a16:creationId xmlns:a16="http://schemas.microsoft.com/office/drawing/2014/main" id="{2C68E2FA-2FAB-40F5-B763-C9BD683A8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404"/>
              <a:ext cx="39" cy="11"/>
            </a:xfrm>
            <a:custGeom>
              <a:avLst/>
              <a:gdLst>
                <a:gd name="T0" fmla="*/ 0 w 39"/>
                <a:gd name="T1" fmla="*/ 11 h 11"/>
                <a:gd name="T2" fmla="*/ 39 w 39"/>
                <a:gd name="T3" fmla="*/ 9 h 11"/>
                <a:gd name="T4" fmla="*/ 37 w 39"/>
                <a:gd name="T5" fmla="*/ 0 h 11"/>
                <a:gd name="T6" fmla="*/ 0 w 39"/>
                <a:gd name="T7" fmla="*/ 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1">
                  <a:moveTo>
                    <a:pt x="0" y="11"/>
                  </a:moveTo>
                  <a:lnTo>
                    <a:pt x="39" y="9"/>
                  </a:lnTo>
                  <a:lnTo>
                    <a:pt x="37" y="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62" name="Freeform 1533">
              <a:extLst>
                <a:ext uri="{FF2B5EF4-FFF2-40B4-BE49-F238E27FC236}">
                  <a16:creationId xmlns:a16="http://schemas.microsoft.com/office/drawing/2014/main" id="{608BF47A-9ABC-45D2-8864-26DDB6F9F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417"/>
              <a:ext cx="38" cy="13"/>
            </a:xfrm>
            <a:custGeom>
              <a:avLst/>
              <a:gdLst>
                <a:gd name="T0" fmla="*/ 0 w 38"/>
                <a:gd name="T1" fmla="*/ 13 h 13"/>
                <a:gd name="T2" fmla="*/ 38 w 38"/>
                <a:gd name="T3" fmla="*/ 9 h 13"/>
                <a:gd name="T4" fmla="*/ 38 w 38"/>
                <a:gd name="T5" fmla="*/ 0 h 13"/>
                <a:gd name="T6" fmla="*/ 0 w 38"/>
                <a:gd name="T7" fmla="*/ 4 h 13"/>
                <a:gd name="T8" fmla="*/ 0 w 38"/>
                <a:gd name="T9" fmla="*/ 1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3">
                  <a:moveTo>
                    <a:pt x="0" y="13"/>
                  </a:moveTo>
                  <a:lnTo>
                    <a:pt x="38" y="9"/>
                  </a:lnTo>
                  <a:lnTo>
                    <a:pt x="38" y="0"/>
                  </a:lnTo>
                  <a:lnTo>
                    <a:pt x="0" y="4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63" name="Freeform 1534">
              <a:extLst>
                <a:ext uri="{FF2B5EF4-FFF2-40B4-BE49-F238E27FC236}">
                  <a16:creationId xmlns:a16="http://schemas.microsoft.com/office/drawing/2014/main" id="{347CA762-96C8-4D59-A233-B75135EAB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417"/>
              <a:ext cx="38" cy="13"/>
            </a:xfrm>
            <a:custGeom>
              <a:avLst/>
              <a:gdLst>
                <a:gd name="T0" fmla="*/ 0 w 38"/>
                <a:gd name="T1" fmla="*/ 13 h 13"/>
                <a:gd name="T2" fmla="*/ 38 w 38"/>
                <a:gd name="T3" fmla="*/ 9 h 13"/>
                <a:gd name="T4" fmla="*/ 38 w 38"/>
                <a:gd name="T5" fmla="*/ 0 h 13"/>
                <a:gd name="T6" fmla="*/ 0 w 38"/>
                <a:gd name="T7" fmla="*/ 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3">
                  <a:moveTo>
                    <a:pt x="0" y="13"/>
                  </a:moveTo>
                  <a:lnTo>
                    <a:pt x="38" y="9"/>
                  </a:lnTo>
                  <a:lnTo>
                    <a:pt x="38" y="0"/>
                  </a:lnTo>
                  <a:lnTo>
                    <a:pt x="0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64" name="Freeform 1535">
              <a:extLst>
                <a:ext uri="{FF2B5EF4-FFF2-40B4-BE49-F238E27FC236}">
                  <a16:creationId xmlns:a16="http://schemas.microsoft.com/office/drawing/2014/main" id="{45D1ADF7-038E-4799-A634-569FA8C89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404"/>
              <a:ext cx="43" cy="11"/>
            </a:xfrm>
            <a:custGeom>
              <a:avLst/>
              <a:gdLst>
                <a:gd name="T0" fmla="*/ 0 w 43"/>
                <a:gd name="T1" fmla="*/ 9 h 11"/>
                <a:gd name="T2" fmla="*/ 43 w 43"/>
                <a:gd name="T3" fmla="*/ 11 h 11"/>
                <a:gd name="T4" fmla="*/ 43 w 43"/>
                <a:gd name="T5" fmla="*/ 2 h 11"/>
                <a:gd name="T6" fmla="*/ 0 w 43"/>
                <a:gd name="T7" fmla="*/ 0 h 11"/>
                <a:gd name="T8" fmla="*/ 0 w 43"/>
                <a:gd name="T9" fmla="*/ 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">
                  <a:moveTo>
                    <a:pt x="0" y="9"/>
                  </a:moveTo>
                  <a:lnTo>
                    <a:pt x="43" y="11"/>
                  </a:lnTo>
                  <a:lnTo>
                    <a:pt x="43" y="2"/>
                  </a:lnTo>
                  <a:lnTo>
                    <a:pt x="0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65" name="Freeform 1536">
              <a:extLst>
                <a:ext uri="{FF2B5EF4-FFF2-40B4-BE49-F238E27FC236}">
                  <a16:creationId xmlns:a16="http://schemas.microsoft.com/office/drawing/2014/main" id="{7096A407-195F-45A4-B8CF-092609A8C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1404"/>
              <a:ext cx="43" cy="11"/>
            </a:xfrm>
            <a:custGeom>
              <a:avLst/>
              <a:gdLst>
                <a:gd name="T0" fmla="*/ 0 w 43"/>
                <a:gd name="T1" fmla="*/ 9 h 11"/>
                <a:gd name="T2" fmla="*/ 43 w 43"/>
                <a:gd name="T3" fmla="*/ 11 h 11"/>
                <a:gd name="T4" fmla="*/ 43 w 43"/>
                <a:gd name="T5" fmla="*/ 2 h 11"/>
                <a:gd name="T6" fmla="*/ 0 w 43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11">
                  <a:moveTo>
                    <a:pt x="0" y="9"/>
                  </a:moveTo>
                  <a:lnTo>
                    <a:pt x="43" y="11"/>
                  </a:lnTo>
                  <a:lnTo>
                    <a:pt x="43" y="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66" name="Rectangle 1537">
              <a:extLst>
                <a:ext uri="{FF2B5EF4-FFF2-40B4-BE49-F238E27FC236}">
                  <a16:creationId xmlns:a16="http://schemas.microsoft.com/office/drawing/2014/main" id="{2BB9EC2B-1F04-4A76-BB60-401A0B214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2" y="1399"/>
              <a:ext cx="43" cy="9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467" name="Freeform 1538">
              <a:extLst>
                <a:ext uri="{FF2B5EF4-FFF2-40B4-BE49-F238E27FC236}">
                  <a16:creationId xmlns:a16="http://schemas.microsoft.com/office/drawing/2014/main" id="{0B0C48CA-A029-40BC-97ED-E391BBD49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399"/>
              <a:ext cx="43" cy="9"/>
            </a:xfrm>
            <a:custGeom>
              <a:avLst/>
              <a:gdLst>
                <a:gd name="T0" fmla="*/ 0 w 43"/>
                <a:gd name="T1" fmla="*/ 9 h 9"/>
                <a:gd name="T2" fmla="*/ 43 w 43"/>
                <a:gd name="T3" fmla="*/ 9 h 9"/>
                <a:gd name="T4" fmla="*/ 43 w 43"/>
                <a:gd name="T5" fmla="*/ 0 h 9"/>
                <a:gd name="T6" fmla="*/ 0 w 4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9">
                  <a:moveTo>
                    <a:pt x="0" y="9"/>
                  </a:moveTo>
                  <a:lnTo>
                    <a:pt x="43" y="9"/>
                  </a:lnTo>
                  <a:lnTo>
                    <a:pt x="43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68" name="Rectangle 1539">
              <a:extLst>
                <a:ext uri="{FF2B5EF4-FFF2-40B4-BE49-F238E27FC236}">
                  <a16:creationId xmlns:a16="http://schemas.microsoft.com/office/drawing/2014/main" id="{7311BD3D-61F4-47BC-B847-801D2D968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" y="1413"/>
              <a:ext cx="43" cy="8"/>
            </a:xfrm>
            <a:prstGeom prst="rect">
              <a:avLst/>
            </a:pr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469" name="Freeform 1540">
              <a:extLst>
                <a:ext uri="{FF2B5EF4-FFF2-40B4-BE49-F238E27FC236}">
                  <a16:creationId xmlns:a16="http://schemas.microsoft.com/office/drawing/2014/main" id="{E66A9D82-4AE4-4C31-A761-6B9835BFE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413"/>
              <a:ext cx="43" cy="8"/>
            </a:xfrm>
            <a:custGeom>
              <a:avLst/>
              <a:gdLst>
                <a:gd name="T0" fmla="*/ 0 w 43"/>
                <a:gd name="T1" fmla="*/ 8 h 8"/>
                <a:gd name="T2" fmla="*/ 43 w 43"/>
                <a:gd name="T3" fmla="*/ 8 h 8"/>
                <a:gd name="T4" fmla="*/ 43 w 43"/>
                <a:gd name="T5" fmla="*/ 0 h 8"/>
                <a:gd name="T6" fmla="*/ 0 w 4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8">
                  <a:moveTo>
                    <a:pt x="0" y="8"/>
                  </a:moveTo>
                  <a:lnTo>
                    <a:pt x="43" y="8"/>
                  </a:lnTo>
                  <a:lnTo>
                    <a:pt x="43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0" name="Freeform 1541">
              <a:extLst>
                <a:ext uri="{FF2B5EF4-FFF2-40B4-BE49-F238E27FC236}">
                  <a16:creationId xmlns:a16="http://schemas.microsoft.com/office/drawing/2014/main" id="{288AA8E3-3311-4398-9CDC-F79461202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417"/>
              <a:ext cx="39" cy="11"/>
            </a:xfrm>
            <a:custGeom>
              <a:avLst/>
              <a:gdLst>
                <a:gd name="T0" fmla="*/ 0 w 39"/>
                <a:gd name="T1" fmla="*/ 11 h 11"/>
                <a:gd name="T2" fmla="*/ 39 w 39"/>
                <a:gd name="T3" fmla="*/ 9 h 11"/>
                <a:gd name="T4" fmla="*/ 39 w 39"/>
                <a:gd name="T5" fmla="*/ 0 h 11"/>
                <a:gd name="T6" fmla="*/ 0 w 39"/>
                <a:gd name="T7" fmla="*/ 2 h 11"/>
                <a:gd name="T8" fmla="*/ 0 w 39"/>
                <a:gd name="T9" fmla="*/ 11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1">
                  <a:moveTo>
                    <a:pt x="0" y="11"/>
                  </a:moveTo>
                  <a:lnTo>
                    <a:pt x="39" y="9"/>
                  </a:lnTo>
                  <a:lnTo>
                    <a:pt x="39" y="0"/>
                  </a:lnTo>
                  <a:lnTo>
                    <a:pt x="0" y="2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1" name="Freeform 1542">
              <a:extLst>
                <a:ext uri="{FF2B5EF4-FFF2-40B4-BE49-F238E27FC236}">
                  <a16:creationId xmlns:a16="http://schemas.microsoft.com/office/drawing/2014/main" id="{BB280420-0089-4781-8C20-D419DF836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417"/>
              <a:ext cx="39" cy="11"/>
            </a:xfrm>
            <a:custGeom>
              <a:avLst/>
              <a:gdLst>
                <a:gd name="T0" fmla="*/ 0 w 39"/>
                <a:gd name="T1" fmla="*/ 11 h 11"/>
                <a:gd name="T2" fmla="*/ 39 w 39"/>
                <a:gd name="T3" fmla="*/ 9 h 11"/>
                <a:gd name="T4" fmla="*/ 39 w 39"/>
                <a:gd name="T5" fmla="*/ 0 h 11"/>
                <a:gd name="T6" fmla="*/ 0 w 39"/>
                <a:gd name="T7" fmla="*/ 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11">
                  <a:moveTo>
                    <a:pt x="0" y="11"/>
                  </a:moveTo>
                  <a:lnTo>
                    <a:pt x="39" y="9"/>
                  </a:lnTo>
                  <a:lnTo>
                    <a:pt x="39" y="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2" name="Freeform 1543">
              <a:extLst>
                <a:ext uri="{FF2B5EF4-FFF2-40B4-BE49-F238E27FC236}">
                  <a16:creationId xmlns:a16="http://schemas.microsoft.com/office/drawing/2014/main" id="{62F9DA1A-EC27-468D-B5D5-459926A8A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515"/>
              <a:ext cx="44" cy="121"/>
            </a:xfrm>
            <a:custGeom>
              <a:avLst/>
              <a:gdLst>
                <a:gd name="T0" fmla="*/ 29 w 44"/>
                <a:gd name="T1" fmla="*/ 121 h 121"/>
                <a:gd name="T2" fmla="*/ 44 w 44"/>
                <a:gd name="T3" fmla="*/ 20 h 121"/>
                <a:gd name="T4" fmla="*/ 37 w 44"/>
                <a:gd name="T5" fmla="*/ 18 h 121"/>
                <a:gd name="T6" fmla="*/ 3 w 44"/>
                <a:gd name="T7" fmla="*/ 86 h 121"/>
                <a:gd name="T8" fmla="*/ 5 w 44"/>
                <a:gd name="T9" fmla="*/ 88 h 121"/>
                <a:gd name="T10" fmla="*/ 9 w 44"/>
                <a:gd name="T11" fmla="*/ 88 h 121"/>
                <a:gd name="T12" fmla="*/ 27 w 44"/>
                <a:gd name="T13" fmla="*/ 3 h 121"/>
                <a:gd name="T14" fmla="*/ 19 w 44"/>
                <a:gd name="T15" fmla="*/ 0 h 121"/>
                <a:gd name="T16" fmla="*/ 0 w 44"/>
                <a:gd name="T17" fmla="*/ 86 h 121"/>
                <a:gd name="T18" fmla="*/ 9 w 44"/>
                <a:gd name="T19" fmla="*/ 90 h 121"/>
                <a:gd name="T20" fmla="*/ 44 w 44"/>
                <a:gd name="T21" fmla="*/ 22 h 121"/>
                <a:gd name="T22" fmla="*/ 39 w 44"/>
                <a:gd name="T23" fmla="*/ 20 h 121"/>
                <a:gd name="T24" fmla="*/ 35 w 44"/>
                <a:gd name="T25" fmla="*/ 18 h 121"/>
                <a:gd name="T26" fmla="*/ 21 w 44"/>
                <a:gd name="T27" fmla="*/ 118 h 121"/>
                <a:gd name="T28" fmla="*/ 29 w 44"/>
                <a:gd name="T29" fmla="*/ 121 h 1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" h="121">
                  <a:moveTo>
                    <a:pt x="29" y="121"/>
                  </a:moveTo>
                  <a:lnTo>
                    <a:pt x="44" y="20"/>
                  </a:lnTo>
                  <a:lnTo>
                    <a:pt x="37" y="18"/>
                  </a:lnTo>
                  <a:lnTo>
                    <a:pt x="3" y="86"/>
                  </a:lnTo>
                  <a:lnTo>
                    <a:pt x="5" y="88"/>
                  </a:lnTo>
                  <a:lnTo>
                    <a:pt x="9" y="88"/>
                  </a:lnTo>
                  <a:lnTo>
                    <a:pt x="27" y="3"/>
                  </a:lnTo>
                  <a:lnTo>
                    <a:pt x="19" y="0"/>
                  </a:lnTo>
                  <a:lnTo>
                    <a:pt x="0" y="86"/>
                  </a:lnTo>
                  <a:lnTo>
                    <a:pt x="9" y="90"/>
                  </a:lnTo>
                  <a:lnTo>
                    <a:pt x="44" y="22"/>
                  </a:lnTo>
                  <a:lnTo>
                    <a:pt x="39" y="20"/>
                  </a:lnTo>
                  <a:lnTo>
                    <a:pt x="35" y="18"/>
                  </a:lnTo>
                  <a:lnTo>
                    <a:pt x="21" y="118"/>
                  </a:lnTo>
                  <a:lnTo>
                    <a:pt x="29" y="121"/>
                  </a:lnTo>
                  <a:close/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3" name="Freeform 1544">
              <a:extLst>
                <a:ext uri="{FF2B5EF4-FFF2-40B4-BE49-F238E27FC236}">
                  <a16:creationId xmlns:a16="http://schemas.microsoft.com/office/drawing/2014/main" id="{63C15101-1441-4149-83E0-83F1C0681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515"/>
              <a:ext cx="44" cy="121"/>
            </a:xfrm>
            <a:custGeom>
              <a:avLst/>
              <a:gdLst>
                <a:gd name="T0" fmla="*/ 29 w 44"/>
                <a:gd name="T1" fmla="*/ 121 h 121"/>
                <a:gd name="T2" fmla="*/ 44 w 44"/>
                <a:gd name="T3" fmla="*/ 20 h 121"/>
                <a:gd name="T4" fmla="*/ 37 w 44"/>
                <a:gd name="T5" fmla="*/ 18 h 121"/>
                <a:gd name="T6" fmla="*/ 3 w 44"/>
                <a:gd name="T7" fmla="*/ 86 h 121"/>
                <a:gd name="T8" fmla="*/ 5 w 44"/>
                <a:gd name="T9" fmla="*/ 88 h 121"/>
                <a:gd name="T10" fmla="*/ 9 w 44"/>
                <a:gd name="T11" fmla="*/ 88 h 121"/>
                <a:gd name="T12" fmla="*/ 27 w 44"/>
                <a:gd name="T13" fmla="*/ 3 h 121"/>
                <a:gd name="T14" fmla="*/ 19 w 44"/>
                <a:gd name="T15" fmla="*/ 0 h 121"/>
                <a:gd name="T16" fmla="*/ 0 w 44"/>
                <a:gd name="T17" fmla="*/ 86 h 121"/>
                <a:gd name="T18" fmla="*/ 9 w 44"/>
                <a:gd name="T19" fmla="*/ 90 h 121"/>
                <a:gd name="T20" fmla="*/ 44 w 44"/>
                <a:gd name="T21" fmla="*/ 22 h 121"/>
                <a:gd name="T22" fmla="*/ 39 w 44"/>
                <a:gd name="T23" fmla="*/ 20 h 121"/>
                <a:gd name="T24" fmla="*/ 35 w 44"/>
                <a:gd name="T25" fmla="*/ 18 h 121"/>
                <a:gd name="T26" fmla="*/ 21 w 44"/>
                <a:gd name="T27" fmla="*/ 118 h 121"/>
                <a:gd name="T28" fmla="*/ 29 w 44"/>
                <a:gd name="T29" fmla="*/ 121 h 1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" h="121">
                  <a:moveTo>
                    <a:pt x="29" y="121"/>
                  </a:moveTo>
                  <a:lnTo>
                    <a:pt x="44" y="20"/>
                  </a:lnTo>
                  <a:lnTo>
                    <a:pt x="37" y="18"/>
                  </a:lnTo>
                  <a:lnTo>
                    <a:pt x="3" y="86"/>
                  </a:lnTo>
                  <a:lnTo>
                    <a:pt x="5" y="88"/>
                  </a:lnTo>
                  <a:lnTo>
                    <a:pt x="9" y="88"/>
                  </a:lnTo>
                  <a:lnTo>
                    <a:pt x="27" y="3"/>
                  </a:lnTo>
                  <a:lnTo>
                    <a:pt x="19" y="0"/>
                  </a:lnTo>
                  <a:lnTo>
                    <a:pt x="0" y="86"/>
                  </a:lnTo>
                  <a:lnTo>
                    <a:pt x="9" y="90"/>
                  </a:lnTo>
                  <a:lnTo>
                    <a:pt x="44" y="22"/>
                  </a:lnTo>
                  <a:lnTo>
                    <a:pt x="39" y="20"/>
                  </a:lnTo>
                  <a:lnTo>
                    <a:pt x="35" y="18"/>
                  </a:lnTo>
                  <a:lnTo>
                    <a:pt x="21" y="118"/>
                  </a:lnTo>
                  <a:lnTo>
                    <a:pt x="29" y="1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4" name="Freeform 1545">
              <a:extLst>
                <a:ext uri="{FF2B5EF4-FFF2-40B4-BE49-F238E27FC236}">
                  <a16:creationId xmlns:a16="http://schemas.microsoft.com/office/drawing/2014/main" id="{48A3F3B9-D593-4F76-8758-1192854F2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2954"/>
              <a:ext cx="29" cy="29"/>
            </a:xfrm>
            <a:custGeom>
              <a:avLst/>
              <a:gdLst>
                <a:gd name="T0" fmla="*/ 0 w 14"/>
                <a:gd name="T1" fmla="*/ 0 h 13"/>
                <a:gd name="T2" fmla="*/ 124 w 14"/>
                <a:gd name="T3" fmla="*/ 14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4" y="3"/>
                    <a:pt x="12" y="8"/>
                    <a:pt x="1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5" name="Freeform 1546">
              <a:extLst>
                <a:ext uri="{FF2B5EF4-FFF2-40B4-BE49-F238E27FC236}">
                  <a16:creationId xmlns:a16="http://schemas.microsoft.com/office/drawing/2014/main" id="{EF0F939B-5F6E-4852-8810-C9715934F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3013"/>
              <a:ext cx="11" cy="15"/>
            </a:xfrm>
            <a:custGeom>
              <a:avLst/>
              <a:gdLst>
                <a:gd name="T0" fmla="*/ 0 w 5"/>
                <a:gd name="T1" fmla="*/ 0 h 7"/>
                <a:gd name="T2" fmla="*/ 44 w 5"/>
                <a:gd name="T3" fmla="*/ 69 h 7"/>
                <a:gd name="T4" fmla="*/ 53 w 5"/>
                <a:gd name="T5" fmla="*/ 51 h 7"/>
                <a:gd name="T6" fmla="*/ 20 w 5"/>
                <a:gd name="T7" fmla="*/ 0 h 7"/>
                <a:gd name="T8" fmla="*/ 0 w 5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1" y="3"/>
                    <a:pt x="2" y="5"/>
                    <a:pt x="4" y="7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3" y="4"/>
                    <a:pt x="3" y="2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6" name="Freeform 1547">
              <a:extLst>
                <a:ext uri="{FF2B5EF4-FFF2-40B4-BE49-F238E27FC236}">
                  <a16:creationId xmlns:a16="http://schemas.microsoft.com/office/drawing/2014/main" id="{E6FE4980-E392-4D12-8223-23D038F35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1504"/>
              <a:ext cx="332" cy="38"/>
            </a:xfrm>
            <a:custGeom>
              <a:avLst/>
              <a:gdLst>
                <a:gd name="T0" fmla="*/ 0 w 162"/>
                <a:gd name="T1" fmla="*/ 9 h 17"/>
                <a:gd name="T2" fmla="*/ 131 w 162"/>
                <a:gd name="T3" fmla="*/ 36 h 17"/>
                <a:gd name="T4" fmla="*/ 277 w 162"/>
                <a:gd name="T5" fmla="*/ 45 h 17"/>
                <a:gd name="T6" fmla="*/ 764 w 162"/>
                <a:gd name="T7" fmla="*/ 134 h 17"/>
                <a:gd name="T8" fmla="*/ 937 w 162"/>
                <a:gd name="T9" fmla="*/ 170 h 17"/>
                <a:gd name="T10" fmla="*/ 1394 w 162"/>
                <a:gd name="T11" fmla="*/ 170 h 17"/>
                <a:gd name="T12" fmla="*/ 937 w 162"/>
                <a:gd name="T13" fmla="*/ 134 h 17"/>
                <a:gd name="T14" fmla="*/ 764 w 162"/>
                <a:gd name="T15" fmla="*/ 101 h 17"/>
                <a:gd name="T16" fmla="*/ 277 w 162"/>
                <a:gd name="T17" fmla="*/ 9 h 17"/>
                <a:gd name="T18" fmla="*/ 139 w 162"/>
                <a:gd name="T19" fmla="*/ 0 h 17"/>
                <a:gd name="T20" fmla="*/ 0 w 162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2" h="17">
                  <a:moveTo>
                    <a:pt x="0" y="1"/>
                  </a:moveTo>
                  <a:cubicBezTo>
                    <a:pt x="15" y="3"/>
                    <a:pt x="15" y="3"/>
                    <a:pt x="15" y="3"/>
                  </a:cubicBezTo>
                  <a:cubicBezTo>
                    <a:pt x="23" y="5"/>
                    <a:pt x="31" y="4"/>
                    <a:pt x="32" y="4"/>
                  </a:cubicBezTo>
                  <a:cubicBezTo>
                    <a:pt x="51" y="6"/>
                    <a:pt x="72" y="9"/>
                    <a:pt x="89" y="12"/>
                  </a:cubicBezTo>
                  <a:cubicBezTo>
                    <a:pt x="109" y="15"/>
                    <a:pt x="109" y="15"/>
                    <a:pt x="109" y="15"/>
                  </a:cubicBezTo>
                  <a:cubicBezTo>
                    <a:pt x="127" y="17"/>
                    <a:pt x="150" y="15"/>
                    <a:pt x="162" y="15"/>
                  </a:cubicBezTo>
                  <a:cubicBezTo>
                    <a:pt x="150" y="15"/>
                    <a:pt x="127" y="14"/>
                    <a:pt x="109" y="12"/>
                  </a:cubicBezTo>
                  <a:cubicBezTo>
                    <a:pt x="89" y="9"/>
                    <a:pt x="89" y="9"/>
                    <a:pt x="89" y="9"/>
                  </a:cubicBezTo>
                  <a:cubicBezTo>
                    <a:pt x="72" y="6"/>
                    <a:pt x="51" y="3"/>
                    <a:pt x="32" y="1"/>
                  </a:cubicBezTo>
                  <a:cubicBezTo>
                    <a:pt x="31" y="1"/>
                    <a:pt x="23" y="2"/>
                    <a:pt x="16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7" name="Freeform 1548">
              <a:extLst>
                <a:ext uri="{FF2B5EF4-FFF2-40B4-BE49-F238E27FC236}">
                  <a16:creationId xmlns:a16="http://schemas.microsoft.com/office/drawing/2014/main" id="{C4EC5DCB-79C4-46F9-BA36-5B9F4549D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504"/>
              <a:ext cx="333" cy="38"/>
            </a:xfrm>
            <a:custGeom>
              <a:avLst/>
              <a:gdLst>
                <a:gd name="T0" fmla="*/ 1129 w 162"/>
                <a:gd name="T1" fmla="*/ 9 h 17"/>
                <a:gd name="T2" fmla="*/ 633 w 162"/>
                <a:gd name="T3" fmla="*/ 101 h 17"/>
                <a:gd name="T4" fmla="*/ 460 w 162"/>
                <a:gd name="T5" fmla="*/ 134 h 17"/>
                <a:gd name="T6" fmla="*/ 0 w 162"/>
                <a:gd name="T7" fmla="*/ 170 h 17"/>
                <a:gd name="T8" fmla="*/ 460 w 162"/>
                <a:gd name="T9" fmla="*/ 170 h 17"/>
                <a:gd name="T10" fmla="*/ 633 w 162"/>
                <a:gd name="T11" fmla="*/ 134 h 17"/>
                <a:gd name="T12" fmla="*/ 1137 w 162"/>
                <a:gd name="T13" fmla="*/ 45 h 17"/>
                <a:gd name="T14" fmla="*/ 1268 w 162"/>
                <a:gd name="T15" fmla="*/ 36 h 17"/>
                <a:gd name="T16" fmla="*/ 1406 w 162"/>
                <a:gd name="T17" fmla="*/ 9 h 17"/>
                <a:gd name="T18" fmla="*/ 1268 w 162"/>
                <a:gd name="T19" fmla="*/ 0 h 17"/>
                <a:gd name="T20" fmla="*/ 1129 w 162"/>
                <a:gd name="T21" fmla="*/ 9 h 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2" h="17">
                  <a:moveTo>
                    <a:pt x="130" y="1"/>
                  </a:moveTo>
                  <a:cubicBezTo>
                    <a:pt x="110" y="3"/>
                    <a:pt x="89" y="6"/>
                    <a:pt x="73" y="9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35" y="14"/>
                    <a:pt x="12" y="15"/>
                    <a:pt x="0" y="15"/>
                  </a:cubicBezTo>
                  <a:cubicBezTo>
                    <a:pt x="12" y="15"/>
                    <a:pt x="35" y="17"/>
                    <a:pt x="53" y="15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90" y="9"/>
                    <a:pt x="111" y="6"/>
                    <a:pt x="131" y="4"/>
                  </a:cubicBezTo>
                  <a:cubicBezTo>
                    <a:pt x="137" y="3"/>
                    <a:pt x="146" y="3"/>
                    <a:pt x="146" y="3"/>
                  </a:cubicBezTo>
                  <a:cubicBezTo>
                    <a:pt x="162" y="1"/>
                    <a:pt x="162" y="1"/>
                    <a:pt x="162" y="1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46" y="0"/>
                    <a:pt x="137" y="0"/>
                    <a:pt x="130" y="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8" name="Freeform 1549">
              <a:extLst>
                <a:ext uri="{FF2B5EF4-FFF2-40B4-BE49-F238E27FC236}">
                  <a16:creationId xmlns:a16="http://schemas.microsoft.com/office/drawing/2014/main" id="{084F877F-799C-473E-A678-FA9EB3BAB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2202"/>
              <a:ext cx="385" cy="66"/>
            </a:xfrm>
            <a:custGeom>
              <a:avLst/>
              <a:gdLst>
                <a:gd name="T0" fmla="*/ 0 w 188"/>
                <a:gd name="T1" fmla="*/ 0 h 30"/>
                <a:gd name="T2" fmla="*/ 1245 w 188"/>
                <a:gd name="T3" fmla="*/ 150 h 30"/>
                <a:gd name="T4" fmla="*/ 1614 w 188"/>
                <a:gd name="T5" fmla="*/ 73 h 30"/>
                <a:gd name="T6" fmla="*/ 1237 w 188"/>
                <a:gd name="T7" fmla="*/ 117 h 30"/>
                <a:gd name="T8" fmla="*/ 0 w 188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30">
                  <a:moveTo>
                    <a:pt x="0" y="0"/>
                  </a:moveTo>
                  <a:cubicBezTo>
                    <a:pt x="37" y="30"/>
                    <a:pt x="94" y="22"/>
                    <a:pt x="145" y="14"/>
                  </a:cubicBezTo>
                  <a:cubicBezTo>
                    <a:pt x="160" y="12"/>
                    <a:pt x="175" y="8"/>
                    <a:pt x="188" y="7"/>
                  </a:cubicBezTo>
                  <a:cubicBezTo>
                    <a:pt x="175" y="8"/>
                    <a:pt x="160" y="9"/>
                    <a:pt x="144" y="11"/>
                  </a:cubicBezTo>
                  <a:cubicBezTo>
                    <a:pt x="94" y="19"/>
                    <a:pt x="36" y="30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9" name="Freeform 1550">
              <a:extLst>
                <a:ext uri="{FF2B5EF4-FFF2-40B4-BE49-F238E27FC236}">
                  <a16:creationId xmlns:a16="http://schemas.microsoft.com/office/drawing/2014/main" id="{3B65BB93-B08E-4DC7-80F8-965811762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202"/>
              <a:ext cx="386" cy="66"/>
            </a:xfrm>
            <a:custGeom>
              <a:avLst/>
              <a:gdLst>
                <a:gd name="T0" fmla="*/ 380 w 188"/>
                <a:gd name="T1" fmla="*/ 117 h 30"/>
                <a:gd name="T2" fmla="*/ 0 w 188"/>
                <a:gd name="T3" fmla="*/ 73 h 30"/>
                <a:gd name="T4" fmla="*/ 372 w 188"/>
                <a:gd name="T5" fmla="*/ 150 h 30"/>
                <a:gd name="T6" fmla="*/ 1628 w 188"/>
                <a:gd name="T7" fmla="*/ 0 h 30"/>
                <a:gd name="T8" fmla="*/ 380 w 188"/>
                <a:gd name="T9" fmla="*/ 11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30">
                  <a:moveTo>
                    <a:pt x="44" y="11"/>
                  </a:moveTo>
                  <a:cubicBezTo>
                    <a:pt x="28" y="9"/>
                    <a:pt x="13" y="8"/>
                    <a:pt x="0" y="7"/>
                  </a:cubicBezTo>
                  <a:cubicBezTo>
                    <a:pt x="13" y="8"/>
                    <a:pt x="27" y="12"/>
                    <a:pt x="43" y="14"/>
                  </a:cubicBezTo>
                  <a:cubicBezTo>
                    <a:pt x="94" y="22"/>
                    <a:pt x="151" y="30"/>
                    <a:pt x="188" y="0"/>
                  </a:cubicBezTo>
                  <a:cubicBezTo>
                    <a:pt x="152" y="30"/>
                    <a:pt x="94" y="19"/>
                    <a:pt x="44" y="11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80" name="Freeform 1551">
              <a:extLst>
                <a:ext uri="{FF2B5EF4-FFF2-40B4-BE49-F238E27FC236}">
                  <a16:creationId xmlns:a16="http://schemas.microsoft.com/office/drawing/2014/main" id="{80F6975D-0388-451E-B82A-C67BD78DE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3735"/>
              <a:ext cx="17" cy="223"/>
            </a:xfrm>
            <a:custGeom>
              <a:avLst/>
              <a:gdLst>
                <a:gd name="T0" fmla="*/ 28 w 8"/>
                <a:gd name="T1" fmla="*/ 1056 h 102"/>
                <a:gd name="T2" fmla="*/ 19 w 8"/>
                <a:gd name="T3" fmla="*/ 855 h 102"/>
                <a:gd name="T4" fmla="*/ 77 w 8"/>
                <a:gd name="T5" fmla="*/ 20 h 102"/>
                <a:gd name="T6" fmla="*/ 68 w 8"/>
                <a:gd name="T7" fmla="*/ 0 h 102"/>
                <a:gd name="T8" fmla="*/ 60 w 8"/>
                <a:gd name="T9" fmla="*/ 9 h 102"/>
                <a:gd name="T10" fmla="*/ 0 w 8"/>
                <a:gd name="T11" fmla="*/ 855 h 102"/>
                <a:gd name="T12" fmla="*/ 9 w 8"/>
                <a:gd name="T13" fmla="*/ 1056 h 102"/>
                <a:gd name="T14" fmla="*/ 19 w 8"/>
                <a:gd name="T15" fmla="*/ 1067 h 102"/>
                <a:gd name="T16" fmla="*/ 28 w 8"/>
                <a:gd name="T17" fmla="*/ 1056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02">
                  <a:moveTo>
                    <a:pt x="3" y="101"/>
                  </a:moveTo>
                  <a:cubicBezTo>
                    <a:pt x="2" y="95"/>
                    <a:pt x="2" y="89"/>
                    <a:pt x="2" y="82"/>
                  </a:cubicBezTo>
                  <a:cubicBezTo>
                    <a:pt x="2" y="56"/>
                    <a:pt x="5" y="21"/>
                    <a:pt x="8" y="2"/>
                  </a:cubicBezTo>
                  <a:cubicBezTo>
                    <a:pt x="8" y="1"/>
                    <a:pt x="8" y="0"/>
                    <a:pt x="7" y="0"/>
                  </a:cubicBezTo>
                  <a:cubicBezTo>
                    <a:pt x="7" y="0"/>
                    <a:pt x="6" y="1"/>
                    <a:pt x="6" y="1"/>
                  </a:cubicBezTo>
                  <a:cubicBezTo>
                    <a:pt x="3" y="21"/>
                    <a:pt x="0" y="55"/>
                    <a:pt x="0" y="82"/>
                  </a:cubicBezTo>
                  <a:cubicBezTo>
                    <a:pt x="0" y="89"/>
                    <a:pt x="0" y="95"/>
                    <a:pt x="1" y="101"/>
                  </a:cubicBezTo>
                  <a:cubicBezTo>
                    <a:pt x="1" y="101"/>
                    <a:pt x="1" y="102"/>
                    <a:pt x="2" y="102"/>
                  </a:cubicBezTo>
                  <a:cubicBezTo>
                    <a:pt x="2" y="102"/>
                    <a:pt x="3" y="101"/>
                    <a:pt x="3" y="10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81" name="Freeform 1552">
              <a:extLst>
                <a:ext uri="{FF2B5EF4-FFF2-40B4-BE49-F238E27FC236}">
                  <a16:creationId xmlns:a16="http://schemas.microsoft.com/office/drawing/2014/main" id="{B4D758AB-959A-45A4-BB74-9FB973341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3820"/>
              <a:ext cx="7" cy="138"/>
            </a:xfrm>
            <a:custGeom>
              <a:avLst/>
              <a:gdLst>
                <a:gd name="T0" fmla="*/ 12 w 3"/>
                <a:gd name="T1" fmla="*/ 9 h 63"/>
                <a:gd name="T2" fmla="*/ 0 w 3"/>
                <a:gd name="T3" fmla="*/ 475 h 63"/>
                <a:gd name="T4" fmla="*/ 0 w 3"/>
                <a:gd name="T5" fmla="*/ 653 h 63"/>
                <a:gd name="T6" fmla="*/ 12 w 3"/>
                <a:gd name="T7" fmla="*/ 662 h 63"/>
                <a:gd name="T8" fmla="*/ 28 w 3"/>
                <a:gd name="T9" fmla="*/ 653 h 63"/>
                <a:gd name="T10" fmla="*/ 28 w 3"/>
                <a:gd name="T11" fmla="*/ 475 h 63"/>
                <a:gd name="T12" fmla="*/ 37 w 3"/>
                <a:gd name="T13" fmla="*/ 9 h 63"/>
                <a:gd name="T14" fmla="*/ 28 w 3"/>
                <a:gd name="T15" fmla="*/ 0 h 63"/>
                <a:gd name="T16" fmla="*/ 12 w 3"/>
                <a:gd name="T17" fmla="*/ 9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" h="63">
                  <a:moveTo>
                    <a:pt x="1" y="1"/>
                  </a:moveTo>
                  <a:cubicBezTo>
                    <a:pt x="0" y="17"/>
                    <a:pt x="0" y="32"/>
                    <a:pt x="0" y="45"/>
                  </a:cubicBezTo>
                  <a:cubicBezTo>
                    <a:pt x="0" y="51"/>
                    <a:pt x="0" y="57"/>
                    <a:pt x="0" y="62"/>
                  </a:cubicBezTo>
                  <a:cubicBezTo>
                    <a:pt x="0" y="62"/>
                    <a:pt x="0" y="63"/>
                    <a:pt x="1" y="63"/>
                  </a:cubicBezTo>
                  <a:cubicBezTo>
                    <a:pt x="1" y="63"/>
                    <a:pt x="2" y="62"/>
                    <a:pt x="2" y="62"/>
                  </a:cubicBezTo>
                  <a:cubicBezTo>
                    <a:pt x="2" y="57"/>
                    <a:pt x="2" y="51"/>
                    <a:pt x="2" y="45"/>
                  </a:cubicBezTo>
                  <a:cubicBezTo>
                    <a:pt x="2" y="32"/>
                    <a:pt x="2" y="17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82" name="Freeform 1553">
              <a:extLst>
                <a:ext uri="{FF2B5EF4-FFF2-40B4-BE49-F238E27FC236}">
                  <a16:creationId xmlns:a16="http://schemas.microsoft.com/office/drawing/2014/main" id="{89A777F8-85B2-4D17-B252-1CFB75823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3735"/>
              <a:ext cx="8" cy="39"/>
            </a:xfrm>
            <a:custGeom>
              <a:avLst/>
              <a:gdLst>
                <a:gd name="T0" fmla="*/ 16 w 4"/>
                <a:gd name="T1" fmla="*/ 9 h 18"/>
                <a:gd name="T2" fmla="*/ 0 w 4"/>
                <a:gd name="T3" fmla="*/ 173 h 18"/>
                <a:gd name="T4" fmla="*/ 8 w 4"/>
                <a:gd name="T5" fmla="*/ 184 h 18"/>
                <a:gd name="T6" fmla="*/ 16 w 4"/>
                <a:gd name="T7" fmla="*/ 173 h 18"/>
                <a:gd name="T8" fmla="*/ 32 w 4"/>
                <a:gd name="T9" fmla="*/ 20 h 18"/>
                <a:gd name="T10" fmla="*/ 24 w 4"/>
                <a:gd name="T11" fmla="*/ 0 h 18"/>
                <a:gd name="T12" fmla="*/ 16 w 4"/>
                <a:gd name="T13" fmla="*/ 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18">
                  <a:moveTo>
                    <a:pt x="2" y="1"/>
                  </a:moveTo>
                  <a:cubicBezTo>
                    <a:pt x="1" y="6"/>
                    <a:pt x="1" y="11"/>
                    <a:pt x="0" y="17"/>
                  </a:cubicBezTo>
                  <a:cubicBezTo>
                    <a:pt x="0" y="17"/>
                    <a:pt x="0" y="18"/>
                    <a:pt x="1" y="18"/>
                  </a:cubicBezTo>
                  <a:cubicBezTo>
                    <a:pt x="1" y="18"/>
                    <a:pt x="2" y="17"/>
                    <a:pt x="2" y="17"/>
                  </a:cubicBezTo>
                  <a:cubicBezTo>
                    <a:pt x="3" y="12"/>
                    <a:pt x="3" y="6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3" y="0"/>
                    <a:pt x="2" y="1"/>
                    <a:pt x="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83" name="Freeform 1554">
              <a:extLst>
                <a:ext uri="{FF2B5EF4-FFF2-40B4-BE49-F238E27FC236}">
                  <a16:creationId xmlns:a16="http://schemas.microsoft.com/office/drawing/2014/main" id="{99579AD0-E612-48CF-91C8-124BB1326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679"/>
              <a:ext cx="145" cy="186"/>
            </a:xfrm>
            <a:custGeom>
              <a:avLst/>
              <a:gdLst>
                <a:gd name="T0" fmla="*/ 76 w 71"/>
                <a:gd name="T1" fmla="*/ 838 h 85"/>
                <a:gd name="T2" fmla="*/ 67 w 71"/>
                <a:gd name="T3" fmla="*/ 600 h 85"/>
                <a:gd name="T4" fmla="*/ 155 w 71"/>
                <a:gd name="T5" fmla="*/ 186 h 85"/>
                <a:gd name="T6" fmla="*/ 325 w 71"/>
                <a:gd name="T7" fmla="*/ 85 h 85"/>
                <a:gd name="T8" fmla="*/ 460 w 71"/>
                <a:gd name="T9" fmla="*/ 133 h 85"/>
                <a:gd name="T10" fmla="*/ 537 w 71"/>
                <a:gd name="T11" fmla="*/ 239 h 85"/>
                <a:gd name="T12" fmla="*/ 580 w 71"/>
                <a:gd name="T13" fmla="*/ 274 h 85"/>
                <a:gd name="T14" fmla="*/ 605 w 71"/>
                <a:gd name="T15" fmla="*/ 221 h 85"/>
                <a:gd name="T16" fmla="*/ 492 w 71"/>
                <a:gd name="T17" fmla="*/ 61 h 85"/>
                <a:gd name="T18" fmla="*/ 325 w 71"/>
                <a:gd name="T19" fmla="*/ 0 h 85"/>
                <a:gd name="T20" fmla="*/ 92 w 71"/>
                <a:gd name="T21" fmla="*/ 133 h 85"/>
                <a:gd name="T22" fmla="*/ 0 w 71"/>
                <a:gd name="T23" fmla="*/ 600 h 85"/>
                <a:gd name="T24" fmla="*/ 8 w 71"/>
                <a:gd name="T25" fmla="*/ 847 h 85"/>
                <a:gd name="T26" fmla="*/ 51 w 71"/>
                <a:gd name="T27" fmla="*/ 882 h 85"/>
                <a:gd name="T28" fmla="*/ 76 w 71"/>
                <a:gd name="T29" fmla="*/ 838 h 8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85">
                  <a:moveTo>
                    <a:pt x="9" y="80"/>
                  </a:moveTo>
                  <a:cubicBezTo>
                    <a:pt x="8" y="71"/>
                    <a:pt x="8" y="64"/>
                    <a:pt x="8" y="57"/>
                  </a:cubicBezTo>
                  <a:cubicBezTo>
                    <a:pt x="8" y="38"/>
                    <a:pt x="12" y="25"/>
                    <a:pt x="18" y="18"/>
                  </a:cubicBezTo>
                  <a:cubicBezTo>
                    <a:pt x="23" y="11"/>
                    <a:pt x="31" y="8"/>
                    <a:pt x="38" y="8"/>
                  </a:cubicBezTo>
                  <a:cubicBezTo>
                    <a:pt x="44" y="8"/>
                    <a:pt x="49" y="10"/>
                    <a:pt x="54" y="13"/>
                  </a:cubicBezTo>
                  <a:cubicBezTo>
                    <a:pt x="58" y="16"/>
                    <a:pt x="62" y="19"/>
                    <a:pt x="63" y="23"/>
                  </a:cubicBezTo>
                  <a:cubicBezTo>
                    <a:pt x="64" y="25"/>
                    <a:pt x="66" y="26"/>
                    <a:pt x="68" y="26"/>
                  </a:cubicBezTo>
                  <a:cubicBezTo>
                    <a:pt x="70" y="25"/>
                    <a:pt x="71" y="23"/>
                    <a:pt x="71" y="21"/>
                  </a:cubicBezTo>
                  <a:cubicBezTo>
                    <a:pt x="69" y="15"/>
                    <a:pt x="64" y="10"/>
                    <a:pt x="58" y="6"/>
                  </a:cubicBezTo>
                  <a:cubicBezTo>
                    <a:pt x="52" y="2"/>
                    <a:pt x="45" y="0"/>
                    <a:pt x="38" y="0"/>
                  </a:cubicBezTo>
                  <a:cubicBezTo>
                    <a:pt x="28" y="0"/>
                    <a:pt x="19" y="4"/>
                    <a:pt x="11" y="13"/>
                  </a:cubicBezTo>
                  <a:cubicBezTo>
                    <a:pt x="4" y="22"/>
                    <a:pt x="0" y="37"/>
                    <a:pt x="0" y="57"/>
                  </a:cubicBezTo>
                  <a:cubicBezTo>
                    <a:pt x="0" y="64"/>
                    <a:pt x="0" y="72"/>
                    <a:pt x="1" y="81"/>
                  </a:cubicBezTo>
                  <a:cubicBezTo>
                    <a:pt x="2" y="83"/>
                    <a:pt x="4" y="85"/>
                    <a:pt x="6" y="84"/>
                  </a:cubicBezTo>
                  <a:cubicBezTo>
                    <a:pt x="8" y="84"/>
                    <a:pt x="10" y="82"/>
                    <a:pt x="9" y="80"/>
                  </a:cubicBezTo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84" name="Freeform 1555">
              <a:extLst>
                <a:ext uri="{FF2B5EF4-FFF2-40B4-BE49-F238E27FC236}">
                  <a16:creationId xmlns:a16="http://schemas.microsoft.com/office/drawing/2014/main" id="{ACEA30D8-FEC5-4918-B4BD-2E80E0A03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3083"/>
              <a:ext cx="19" cy="57"/>
            </a:xfrm>
            <a:custGeom>
              <a:avLst/>
              <a:gdLst>
                <a:gd name="T0" fmla="*/ 76 w 9"/>
                <a:gd name="T1" fmla="*/ 230 h 26"/>
                <a:gd name="T2" fmla="*/ 84 w 9"/>
                <a:gd name="T3" fmla="*/ 53 h 26"/>
                <a:gd name="T4" fmla="*/ 49 w 9"/>
                <a:gd name="T5" fmla="*/ 0 h 26"/>
                <a:gd name="T6" fmla="*/ 8 w 9"/>
                <a:gd name="T7" fmla="*/ 44 h 26"/>
                <a:gd name="T8" fmla="*/ 0 w 9"/>
                <a:gd name="T9" fmla="*/ 230 h 26"/>
                <a:gd name="T10" fmla="*/ 36 w 9"/>
                <a:gd name="T11" fmla="*/ 274 h 26"/>
                <a:gd name="T12" fmla="*/ 76 w 9"/>
                <a:gd name="T13" fmla="*/ 23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6">
                  <a:moveTo>
                    <a:pt x="8" y="22"/>
                  </a:moveTo>
                  <a:cubicBezTo>
                    <a:pt x="8" y="17"/>
                    <a:pt x="8" y="11"/>
                    <a:pt x="9" y="5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1" y="4"/>
                  </a:cubicBezTo>
                  <a:cubicBezTo>
                    <a:pt x="0" y="11"/>
                    <a:pt x="0" y="16"/>
                    <a:pt x="0" y="22"/>
                  </a:cubicBezTo>
                  <a:cubicBezTo>
                    <a:pt x="0" y="24"/>
                    <a:pt x="1" y="26"/>
                    <a:pt x="4" y="26"/>
                  </a:cubicBezTo>
                  <a:cubicBezTo>
                    <a:pt x="6" y="26"/>
                    <a:pt x="8" y="25"/>
                    <a:pt x="8" y="22"/>
                  </a:cubicBezTo>
                </a:path>
              </a:pathLst>
            </a:cu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85" name="Oval 1556">
              <a:extLst>
                <a:ext uri="{FF2B5EF4-FFF2-40B4-BE49-F238E27FC236}">
                  <a16:creationId xmlns:a16="http://schemas.microsoft.com/office/drawing/2014/main" id="{33648A60-28B4-4038-BC20-68E9629B0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1" y="3118"/>
              <a:ext cx="32" cy="31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486" name="Oval 1557">
              <a:extLst>
                <a:ext uri="{FF2B5EF4-FFF2-40B4-BE49-F238E27FC236}">
                  <a16:creationId xmlns:a16="http://schemas.microsoft.com/office/drawing/2014/main" id="{32EF0AD5-26B7-4A2A-BBAB-6735D29FC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9" y="3125"/>
              <a:ext cx="16" cy="17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487" name="Freeform 1558">
              <a:extLst>
                <a:ext uri="{FF2B5EF4-FFF2-40B4-BE49-F238E27FC236}">
                  <a16:creationId xmlns:a16="http://schemas.microsoft.com/office/drawing/2014/main" id="{B5BAD353-551E-4174-A505-2BD99EDA5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3116"/>
              <a:ext cx="36" cy="35"/>
            </a:xfrm>
            <a:custGeom>
              <a:avLst/>
              <a:gdLst>
                <a:gd name="T0" fmla="*/ 8 w 18"/>
                <a:gd name="T1" fmla="*/ 85 h 16"/>
                <a:gd name="T2" fmla="*/ 16 w 18"/>
                <a:gd name="T3" fmla="*/ 85 h 16"/>
                <a:gd name="T4" fmla="*/ 32 w 18"/>
                <a:gd name="T5" fmla="*/ 33 h 16"/>
                <a:gd name="T6" fmla="*/ 72 w 18"/>
                <a:gd name="T7" fmla="*/ 20 h 16"/>
                <a:gd name="T8" fmla="*/ 112 w 18"/>
                <a:gd name="T9" fmla="*/ 33 h 16"/>
                <a:gd name="T10" fmla="*/ 128 w 18"/>
                <a:gd name="T11" fmla="*/ 85 h 16"/>
                <a:gd name="T12" fmla="*/ 112 w 18"/>
                <a:gd name="T13" fmla="*/ 125 h 16"/>
                <a:gd name="T14" fmla="*/ 72 w 18"/>
                <a:gd name="T15" fmla="*/ 149 h 16"/>
                <a:gd name="T16" fmla="*/ 32 w 18"/>
                <a:gd name="T17" fmla="*/ 125 h 16"/>
                <a:gd name="T18" fmla="*/ 16 w 18"/>
                <a:gd name="T19" fmla="*/ 85 h 16"/>
                <a:gd name="T20" fmla="*/ 8 w 18"/>
                <a:gd name="T21" fmla="*/ 85 h 16"/>
                <a:gd name="T22" fmla="*/ 0 w 18"/>
                <a:gd name="T23" fmla="*/ 85 h 16"/>
                <a:gd name="T24" fmla="*/ 72 w 18"/>
                <a:gd name="T25" fmla="*/ 168 h 16"/>
                <a:gd name="T26" fmla="*/ 144 w 18"/>
                <a:gd name="T27" fmla="*/ 85 h 16"/>
                <a:gd name="T28" fmla="*/ 72 w 18"/>
                <a:gd name="T29" fmla="*/ 0 h 16"/>
                <a:gd name="T30" fmla="*/ 0 w 18"/>
                <a:gd name="T31" fmla="*/ 85 h 16"/>
                <a:gd name="T32" fmla="*/ 8 w 18"/>
                <a:gd name="T33" fmla="*/ 85 h 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" h="16">
                  <a:moveTo>
                    <a:pt x="1" y="8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2" y="6"/>
                    <a:pt x="3" y="5"/>
                    <a:pt x="4" y="3"/>
                  </a:cubicBezTo>
                  <a:cubicBezTo>
                    <a:pt x="5" y="2"/>
                    <a:pt x="7" y="2"/>
                    <a:pt x="9" y="2"/>
                  </a:cubicBezTo>
                  <a:cubicBezTo>
                    <a:pt x="11" y="2"/>
                    <a:pt x="13" y="2"/>
                    <a:pt x="14" y="3"/>
                  </a:cubicBezTo>
                  <a:cubicBezTo>
                    <a:pt x="15" y="5"/>
                    <a:pt x="16" y="6"/>
                    <a:pt x="16" y="8"/>
                  </a:cubicBezTo>
                  <a:cubicBezTo>
                    <a:pt x="16" y="10"/>
                    <a:pt x="15" y="11"/>
                    <a:pt x="14" y="12"/>
                  </a:cubicBezTo>
                  <a:cubicBezTo>
                    <a:pt x="13" y="13"/>
                    <a:pt x="11" y="14"/>
                    <a:pt x="9" y="14"/>
                  </a:cubicBezTo>
                  <a:cubicBezTo>
                    <a:pt x="7" y="14"/>
                    <a:pt x="5" y="13"/>
                    <a:pt x="4" y="12"/>
                  </a:cubicBezTo>
                  <a:cubicBezTo>
                    <a:pt x="3" y="11"/>
                    <a:pt x="2" y="10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3"/>
                    <a:pt x="4" y="16"/>
                    <a:pt x="9" y="16"/>
                  </a:cubicBezTo>
                  <a:cubicBezTo>
                    <a:pt x="14" y="16"/>
                    <a:pt x="18" y="13"/>
                    <a:pt x="18" y="8"/>
                  </a:cubicBezTo>
                  <a:cubicBezTo>
                    <a:pt x="18" y="3"/>
                    <a:pt x="14" y="0"/>
                    <a:pt x="9" y="0"/>
                  </a:cubicBezTo>
                  <a:cubicBezTo>
                    <a:pt x="4" y="0"/>
                    <a:pt x="0" y="3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88" name="Freeform 1559">
              <a:extLst>
                <a:ext uri="{FF2B5EF4-FFF2-40B4-BE49-F238E27FC236}">
                  <a16:creationId xmlns:a16="http://schemas.microsoft.com/office/drawing/2014/main" id="{F70CCA0F-E29C-40F2-B5D7-7A6E302F9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3125"/>
              <a:ext cx="21" cy="24"/>
            </a:xfrm>
            <a:custGeom>
              <a:avLst/>
              <a:gdLst>
                <a:gd name="T0" fmla="*/ 8 w 10"/>
                <a:gd name="T1" fmla="*/ 9 h 11"/>
                <a:gd name="T2" fmla="*/ 76 w 10"/>
                <a:gd name="T3" fmla="*/ 113 h 11"/>
                <a:gd name="T4" fmla="*/ 92 w 10"/>
                <a:gd name="T5" fmla="*/ 113 h 11"/>
                <a:gd name="T6" fmla="*/ 92 w 10"/>
                <a:gd name="T7" fmla="*/ 96 h 11"/>
                <a:gd name="T8" fmla="*/ 84 w 10"/>
                <a:gd name="T9" fmla="*/ 81 h 11"/>
                <a:gd name="T10" fmla="*/ 17 w 10"/>
                <a:gd name="T11" fmla="*/ 0 h 11"/>
                <a:gd name="T12" fmla="*/ 8 w 10"/>
                <a:gd name="T13" fmla="*/ 0 h 11"/>
                <a:gd name="T14" fmla="*/ 8 w 10"/>
                <a:gd name="T15" fmla="*/ 9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1">
                  <a:moveTo>
                    <a:pt x="1" y="1"/>
                  </a:moveTo>
                  <a:cubicBezTo>
                    <a:pt x="3" y="6"/>
                    <a:pt x="8" y="11"/>
                    <a:pt x="8" y="11"/>
                  </a:cubicBezTo>
                  <a:cubicBezTo>
                    <a:pt x="9" y="11"/>
                    <a:pt x="9" y="11"/>
                    <a:pt x="10" y="11"/>
                  </a:cubicBezTo>
                  <a:cubicBezTo>
                    <a:pt x="10" y="10"/>
                    <a:pt x="10" y="10"/>
                    <a:pt x="10" y="9"/>
                  </a:cubicBezTo>
                  <a:cubicBezTo>
                    <a:pt x="10" y="9"/>
                    <a:pt x="9" y="9"/>
                    <a:pt x="9" y="8"/>
                  </a:cubicBezTo>
                  <a:cubicBezTo>
                    <a:pt x="7" y="7"/>
                    <a:pt x="4" y="4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89" name="Freeform 1560">
              <a:extLst>
                <a:ext uri="{FF2B5EF4-FFF2-40B4-BE49-F238E27FC236}">
                  <a16:creationId xmlns:a16="http://schemas.microsoft.com/office/drawing/2014/main" id="{C3269CF4-70A0-46C1-9166-6B8C57706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3520"/>
              <a:ext cx="256" cy="272"/>
            </a:xfrm>
            <a:custGeom>
              <a:avLst/>
              <a:gdLst>
                <a:gd name="T0" fmla="*/ 0 w 125"/>
                <a:gd name="T1" fmla="*/ 0 h 124"/>
                <a:gd name="T2" fmla="*/ 205 w 125"/>
                <a:gd name="T3" fmla="*/ 423 h 124"/>
                <a:gd name="T4" fmla="*/ 293 w 125"/>
                <a:gd name="T5" fmla="*/ 557 h 124"/>
                <a:gd name="T6" fmla="*/ 1073 w 125"/>
                <a:gd name="T7" fmla="*/ 1310 h 124"/>
                <a:gd name="T8" fmla="*/ 311 w 125"/>
                <a:gd name="T9" fmla="*/ 557 h 124"/>
                <a:gd name="T10" fmla="*/ 223 w 125"/>
                <a:gd name="T11" fmla="*/ 423 h 124"/>
                <a:gd name="T12" fmla="*/ 0 w 125"/>
                <a:gd name="T13" fmla="*/ 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24">
                  <a:moveTo>
                    <a:pt x="0" y="0"/>
                  </a:moveTo>
                  <a:cubicBezTo>
                    <a:pt x="4" y="14"/>
                    <a:pt x="14" y="28"/>
                    <a:pt x="24" y="40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51" y="75"/>
                    <a:pt x="103" y="122"/>
                    <a:pt x="125" y="124"/>
                  </a:cubicBezTo>
                  <a:cubicBezTo>
                    <a:pt x="107" y="119"/>
                    <a:pt x="53" y="74"/>
                    <a:pt x="36" y="53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16" y="27"/>
                    <a:pt x="4" y="14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90" name="Freeform 1561">
              <a:extLst>
                <a:ext uri="{FF2B5EF4-FFF2-40B4-BE49-F238E27FC236}">
                  <a16:creationId xmlns:a16="http://schemas.microsoft.com/office/drawing/2014/main" id="{79F7C301-32B9-4E02-86F8-5F854DA7A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797"/>
              <a:ext cx="94" cy="22"/>
            </a:xfrm>
            <a:custGeom>
              <a:avLst/>
              <a:gdLst>
                <a:gd name="T0" fmla="*/ 16 w 46"/>
                <a:gd name="T1" fmla="*/ 97 h 10"/>
                <a:gd name="T2" fmla="*/ 204 w 46"/>
                <a:gd name="T3" fmla="*/ 20 h 10"/>
                <a:gd name="T4" fmla="*/ 368 w 46"/>
                <a:gd name="T5" fmla="*/ 33 h 10"/>
                <a:gd name="T6" fmla="*/ 384 w 46"/>
                <a:gd name="T7" fmla="*/ 33 h 10"/>
                <a:gd name="T8" fmla="*/ 392 w 46"/>
                <a:gd name="T9" fmla="*/ 20 h 10"/>
                <a:gd name="T10" fmla="*/ 384 w 46"/>
                <a:gd name="T11" fmla="*/ 9 h 10"/>
                <a:gd name="T12" fmla="*/ 368 w 46"/>
                <a:gd name="T13" fmla="*/ 9 h 10"/>
                <a:gd name="T14" fmla="*/ 204 w 46"/>
                <a:gd name="T15" fmla="*/ 0 h 10"/>
                <a:gd name="T16" fmla="*/ 8 w 46"/>
                <a:gd name="T17" fmla="*/ 88 h 10"/>
                <a:gd name="T18" fmla="*/ 8 w 46"/>
                <a:gd name="T19" fmla="*/ 97 h 10"/>
                <a:gd name="T20" fmla="*/ 16 w 46"/>
                <a:gd name="T21" fmla="*/ 97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10">
                  <a:moveTo>
                    <a:pt x="2" y="9"/>
                  </a:moveTo>
                  <a:cubicBezTo>
                    <a:pt x="9" y="3"/>
                    <a:pt x="16" y="2"/>
                    <a:pt x="24" y="2"/>
                  </a:cubicBezTo>
                  <a:cubicBezTo>
                    <a:pt x="31" y="2"/>
                    <a:pt x="37" y="3"/>
                    <a:pt x="43" y="3"/>
                  </a:cubicBezTo>
                  <a:cubicBezTo>
                    <a:pt x="43" y="3"/>
                    <a:pt x="44" y="3"/>
                    <a:pt x="45" y="3"/>
                  </a:cubicBezTo>
                  <a:cubicBezTo>
                    <a:pt x="45" y="3"/>
                    <a:pt x="46" y="2"/>
                    <a:pt x="46" y="2"/>
                  </a:cubicBezTo>
                  <a:cubicBezTo>
                    <a:pt x="46" y="1"/>
                    <a:pt x="45" y="1"/>
                    <a:pt x="45" y="1"/>
                  </a:cubicBezTo>
                  <a:cubicBezTo>
                    <a:pt x="44" y="1"/>
                    <a:pt x="43" y="1"/>
                    <a:pt x="43" y="1"/>
                  </a:cubicBezTo>
                  <a:cubicBezTo>
                    <a:pt x="37" y="1"/>
                    <a:pt x="31" y="0"/>
                    <a:pt x="24" y="0"/>
                  </a:cubicBezTo>
                  <a:cubicBezTo>
                    <a:pt x="16" y="0"/>
                    <a:pt x="8" y="1"/>
                    <a:pt x="1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10"/>
                    <a:pt x="2" y="10"/>
                    <a:pt x="2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9875" name="Group 1562">
            <a:extLst>
              <a:ext uri="{FF2B5EF4-FFF2-40B4-BE49-F238E27FC236}">
                <a16:creationId xmlns:a16="http://schemas.microsoft.com/office/drawing/2014/main" id="{8280EB59-C3F9-4D9F-AE34-1AEAEE11679F}"/>
              </a:ext>
            </a:extLst>
          </p:cNvPr>
          <p:cNvGrpSpPr>
            <a:grpSpLocks/>
          </p:cNvGrpSpPr>
          <p:nvPr/>
        </p:nvGrpSpPr>
        <p:grpSpPr bwMode="auto">
          <a:xfrm>
            <a:off x="5048250" y="1528763"/>
            <a:ext cx="2093913" cy="3992562"/>
            <a:chOff x="2201" y="893"/>
            <a:chExt cx="1797" cy="3427"/>
          </a:xfrm>
        </p:grpSpPr>
        <p:sp>
          <p:nvSpPr>
            <p:cNvPr id="79984" name="Freeform 1563">
              <a:extLst>
                <a:ext uri="{FF2B5EF4-FFF2-40B4-BE49-F238E27FC236}">
                  <a16:creationId xmlns:a16="http://schemas.microsoft.com/office/drawing/2014/main" id="{9AA7A0F1-176B-45B7-A943-FDE4A55B4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912"/>
              <a:ext cx="315" cy="400"/>
            </a:xfrm>
            <a:custGeom>
              <a:avLst/>
              <a:gdLst>
                <a:gd name="T0" fmla="*/ 2354 w 89"/>
                <a:gd name="T1" fmla="*/ 596 h 106"/>
                <a:gd name="T2" fmla="*/ 0 w 89"/>
                <a:gd name="T3" fmla="*/ 4570 h 106"/>
                <a:gd name="T4" fmla="*/ 665 w 89"/>
                <a:gd name="T5" fmla="*/ 4457 h 106"/>
                <a:gd name="T6" fmla="*/ 1154 w 89"/>
                <a:gd name="T7" fmla="*/ 5694 h 106"/>
                <a:gd name="T8" fmla="*/ 3458 w 89"/>
                <a:gd name="T9" fmla="*/ 2094 h 106"/>
                <a:gd name="T10" fmla="*/ 2354 w 89"/>
                <a:gd name="T11" fmla="*/ 596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106">
                  <a:moveTo>
                    <a:pt x="53" y="11"/>
                  </a:moveTo>
                  <a:cubicBezTo>
                    <a:pt x="14" y="36"/>
                    <a:pt x="8" y="65"/>
                    <a:pt x="0" y="85"/>
                  </a:cubicBezTo>
                  <a:cubicBezTo>
                    <a:pt x="7" y="84"/>
                    <a:pt x="12" y="83"/>
                    <a:pt x="15" y="83"/>
                  </a:cubicBezTo>
                  <a:cubicBezTo>
                    <a:pt x="20" y="83"/>
                    <a:pt x="25" y="94"/>
                    <a:pt x="26" y="106"/>
                  </a:cubicBezTo>
                  <a:cubicBezTo>
                    <a:pt x="40" y="79"/>
                    <a:pt x="47" y="60"/>
                    <a:pt x="78" y="39"/>
                  </a:cubicBezTo>
                  <a:cubicBezTo>
                    <a:pt x="89" y="26"/>
                    <a:pt x="74" y="0"/>
                    <a:pt x="53" y="1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5" name="Oval 1564">
              <a:extLst>
                <a:ext uri="{FF2B5EF4-FFF2-40B4-BE49-F238E27FC236}">
                  <a16:creationId xmlns:a16="http://schemas.microsoft.com/office/drawing/2014/main" id="{FC4B187E-3E3D-4255-B908-0E8B1AEF3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3" y="3882"/>
              <a:ext cx="386" cy="140"/>
            </a:xfrm>
            <a:prstGeom prst="ellipse">
              <a:avLst/>
            </a:pr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986" name="Oval 1565">
              <a:extLst>
                <a:ext uri="{FF2B5EF4-FFF2-40B4-BE49-F238E27FC236}">
                  <a16:creationId xmlns:a16="http://schemas.microsoft.com/office/drawing/2014/main" id="{7ED364C2-7B47-4F72-AAD5-B2B099877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920"/>
              <a:ext cx="230" cy="64"/>
            </a:xfrm>
            <a:prstGeom prst="ellipse">
              <a:avLst/>
            </a:prstGeom>
            <a:solidFill>
              <a:srgbClr val="D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987" name="Freeform 1566">
              <a:extLst>
                <a:ext uri="{FF2B5EF4-FFF2-40B4-BE49-F238E27FC236}">
                  <a16:creationId xmlns:a16="http://schemas.microsoft.com/office/drawing/2014/main" id="{DD7D9787-74BF-4E72-8B31-CC1F08E40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3920"/>
              <a:ext cx="206" cy="34"/>
            </a:xfrm>
            <a:custGeom>
              <a:avLst/>
              <a:gdLst>
                <a:gd name="T0" fmla="*/ 0 w 58"/>
                <a:gd name="T1" fmla="*/ 272 h 9"/>
                <a:gd name="T2" fmla="*/ 1300 w 58"/>
                <a:gd name="T3" fmla="*/ 484 h 9"/>
                <a:gd name="T4" fmla="*/ 2600 w 58"/>
                <a:gd name="T5" fmla="*/ 272 h 9"/>
                <a:gd name="T6" fmla="*/ 1300 w 58"/>
                <a:gd name="T7" fmla="*/ 0 h 9"/>
                <a:gd name="T8" fmla="*/ 0 w 58"/>
                <a:gd name="T9" fmla="*/ 27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9">
                  <a:moveTo>
                    <a:pt x="0" y="5"/>
                  </a:moveTo>
                  <a:cubicBezTo>
                    <a:pt x="6" y="7"/>
                    <a:pt x="17" y="9"/>
                    <a:pt x="29" y="9"/>
                  </a:cubicBezTo>
                  <a:cubicBezTo>
                    <a:pt x="42" y="9"/>
                    <a:pt x="53" y="7"/>
                    <a:pt x="58" y="5"/>
                  </a:cubicBezTo>
                  <a:cubicBezTo>
                    <a:pt x="53" y="2"/>
                    <a:pt x="42" y="0"/>
                    <a:pt x="29" y="0"/>
                  </a:cubicBezTo>
                  <a:cubicBezTo>
                    <a:pt x="17" y="0"/>
                    <a:pt x="6" y="2"/>
                    <a:pt x="0" y="5"/>
                  </a:cubicBezTo>
                  <a:close/>
                </a:path>
              </a:pathLst>
            </a:custGeom>
            <a:solidFill>
              <a:srgbClr val="9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8" name="Freeform 1567">
              <a:extLst>
                <a:ext uri="{FF2B5EF4-FFF2-40B4-BE49-F238E27FC236}">
                  <a16:creationId xmlns:a16="http://schemas.microsoft.com/office/drawing/2014/main" id="{BA703B66-A599-423F-AABF-2A4407F47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3512"/>
              <a:ext cx="386" cy="434"/>
            </a:xfrm>
            <a:custGeom>
              <a:avLst/>
              <a:gdLst>
                <a:gd name="T0" fmla="*/ 2394 w 109"/>
                <a:gd name="T1" fmla="*/ 5268 h 115"/>
                <a:gd name="T2" fmla="*/ 4841 w 109"/>
                <a:gd name="T3" fmla="*/ 6182 h 115"/>
                <a:gd name="T4" fmla="*/ 4841 w 109"/>
                <a:gd name="T5" fmla="*/ 4031 h 115"/>
                <a:gd name="T6" fmla="*/ 4841 w 109"/>
                <a:gd name="T7" fmla="*/ 4031 h 115"/>
                <a:gd name="T8" fmla="*/ 4841 w 109"/>
                <a:gd name="T9" fmla="*/ 2423 h 115"/>
                <a:gd name="T10" fmla="*/ 0 w 109"/>
                <a:gd name="T11" fmla="*/ 540 h 115"/>
                <a:gd name="T12" fmla="*/ 0 w 109"/>
                <a:gd name="T13" fmla="*/ 6182 h 115"/>
                <a:gd name="T14" fmla="*/ 2394 w 109"/>
                <a:gd name="T15" fmla="*/ 5268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" h="115">
                  <a:moveTo>
                    <a:pt x="54" y="98"/>
                  </a:moveTo>
                  <a:cubicBezTo>
                    <a:pt x="83" y="98"/>
                    <a:pt x="106" y="105"/>
                    <a:pt x="109" y="11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09" y="75"/>
                    <a:pt x="109" y="75"/>
                    <a:pt x="109" y="75"/>
                  </a:cubicBezTo>
                  <a:cubicBezTo>
                    <a:pt x="109" y="45"/>
                    <a:pt x="109" y="45"/>
                    <a:pt x="109" y="45"/>
                  </a:cubicBezTo>
                  <a:cubicBezTo>
                    <a:pt x="67" y="34"/>
                    <a:pt x="31" y="23"/>
                    <a:pt x="0" y="10"/>
                  </a:cubicBezTo>
                  <a:cubicBezTo>
                    <a:pt x="0" y="68"/>
                    <a:pt x="0" y="0"/>
                    <a:pt x="0" y="115"/>
                  </a:cubicBezTo>
                  <a:cubicBezTo>
                    <a:pt x="3" y="105"/>
                    <a:pt x="26" y="98"/>
                    <a:pt x="54" y="98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9" name="Freeform 1568">
              <a:extLst>
                <a:ext uri="{FF2B5EF4-FFF2-40B4-BE49-F238E27FC236}">
                  <a16:creationId xmlns:a16="http://schemas.microsoft.com/office/drawing/2014/main" id="{92B24B03-BCE9-45F3-853D-B7CBF519F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3633"/>
              <a:ext cx="29" cy="238"/>
            </a:xfrm>
            <a:custGeom>
              <a:avLst/>
              <a:gdLst>
                <a:gd name="T0" fmla="*/ 330 w 8"/>
                <a:gd name="T1" fmla="*/ 3340 h 63"/>
                <a:gd name="T2" fmla="*/ 381 w 8"/>
                <a:gd name="T3" fmla="*/ 3396 h 63"/>
                <a:gd name="T4" fmla="*/ 381 w 8"/>
                <a:gd name="T5" fmla="*/ 215 h 63"/>
                <a:gd name="T6" fmla="*/ 0 w 8"/>
                <a:gd name="T7" fmla="*/ 0 h 63"/>
                <a:gd name="T8" fmla="*/ 0 w 8"/>
                <a:gd name="T9" fmla="*/ 57 h 63"/>
                <a:gd name="T10" fmla="*/ 0 w 8"/>
                <a:gd name="T11" fmla="*/ 3396 h 63"/>
                <a:gd name="T12" fmla="*/ 330 w 8"/>
                <a:gd name="T13" fmla="*/ 334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63">
                  <a:moveTo>
                    <a:pt x="7" y="62"/>
                  </a:moveTo>
                  <a:cubicBezTo>
                    <a:pt x="8" y="62"/>
                    <a:pt x="7" y="63"/>
                    <a:pt x="8" y="6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5" y="3"/>
                    <a:pt x="3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2" y="62"/>
                    <a:pt x="4" y="62"/>
                    <a:pt x="7" y="62"/>
                  </a:cubicBezTo>
                  <a:close/>
                </a:path>
              </a:pathLst>
            </a:custGeom>
            <a:solidFill>
              <a:srgbClr val="A1A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0" name="Freeform 1569">
              <a:extLst>
                <a:ext uri="{FF2B5EF4-FFF2-40B4-BE49-F238E27FC236}">
                  <a16:creationId xmlns:a16="http://schemas.microsoft.com/office/drawing/2014/main" id="{DAD07DBB-FC06-4415-AADB-826A231F9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629"/>
              <a:ext cx="35" cy="246"/>
            </a:xfrm>
            <a:custGeom>
              <a:avLst/>
              <a:gdLst>
                <a:gd name="T0" fmla="*/ 343 w 10"/>
                <a:gd name="T1" fmla="*/ 3410 h 65"/>
                <a:gd name="T2" fmla="*/ 343 w 10"/>
                <a:gd name="T3" fmla="*/ 3467 h 65"/>
                <a:gd name="T4" fmla="*/ 343 w 10"/>
                <a:gd name="T5" fmla="*/ 3467 h 65"/>
                <a:gd name="T6" fmla="*/ 343 w 10"/>
                <a:gd name="T7" fmla="*/ 3467 h 65"/>
                <a:gd name="T8" fmla="*/ 343 w 10"/>
                <a:gd name="T9" fmla="*/ 3467 h 65"/>
                <a:gd name="T10" fmla="*/ 343 w 10"/>
                <a:gd name="T11" fmla="*/ 3467 h 65"/>
                <a:gd name="T12" fmla="*/ 343 w 10"/>
                <a:gd name="T13" fmla="*/ 3467 h 65"/>
                <a:gd name="T14" fmla="*/ 343 w 10"/>
                <a:gd name="T15" fmla="*/ 3467 h 65"/>
                <a:gd name="T16" fmla="*/ 343 w 10"/>
                <a:gd name="T17" fmla="*/ 3467 h 65"/>
                <a:gd name="T18" fmla="*/ 343 w 10"/>
                <a:gd name="T19" fmla="*/ 3523 h 65"/>
                <a:gd name="T20" fmla="*/ 392 w 10"/>
                <a:gd name="T21" fmla="*/ 3523 h 65"/>
                <a:gd name="T22" fmla="*/ 392 w 10"/>
                <a:gd name="T23" fmla="*/ 3523 h 65"/>
                <a:gd name="T24" fmla="*/ 392 w 10"/>
                <a:gd name="T25" fmla="*/ 3467 h 65"/>
                <a:gd name="T26" fmla="*/ 431 w 10"/>
                <a:gd name="T27" fmla="*/ 272 h 65"/>
                <a:gd name="T28" fmla="*/ 431 w 10"/>
                <a:gd name="T29" fmla="*/ 272 h 65"/>
                <a:gd name="T30" fmla="*/ 392 w 10"/>
                <a:gd name="T31" fmla="*/ 272 h 65"/>
                <a:gd name="T32" fmla="*/ 49 w 10"/>
                <a:gd name="T33" fmla="*/ 57 h 65"/>
                <a:gd name="T34" fmla="*/ 49 w 10"/>
                <a:gd name="T35" fmla="*/ 0 h 65"/>
                <a:gd name="T36" fmla="*/ 0 w 10"/>
                <a:gd name="T37" fmla="*/ 57 h 65"/>
                <a:gd name="T38" fmla="*/ 0 w 10"/>
                <a:gd name="T39" fmla="*/ 57 h 65"/>
                <a:gd name="T40" fmla="*/ 0 w 10"/>
                <a:gd name="T41" fmla="*/ 57 h 65"/>
                <a:gd name="T42" fmla="*/ 0 w 10"/>
                <a:gd name="T43" fmla="*/ 114 h 65"/>
                <a:gd name="T44" fmla="*/ 0 w 10"/>
                <a:gd name="T45" fmla="*/ 3467 h 65"/>
                <a:gd name="T46" fmla="*/ 0 w 10"/>
                <a:gd name="T47" fmla="*/ 3467 h 65"/>
                <a:gd name="T48" fmla="*/ 49 w 10"/>
                <a:gd name="T49" fmla="*/ 3467 h 65"/>
                <a:gd name="T50" fmla="*/ 343 w 10"/>
                <a:gd name="T51" fmla="*/ 3467 h 65"/>
                <a:gd name="T52" fmla="*/ 343 w 10"/>
                <a:gd name="T53" fmla="*/ 3410 h 65"/>
                <a:gd name="T54" fmla="*/ 343 w 10"/>
                <a:gd name="T55" fmla="*/ 3410 h 65"/>
                <a:gd name="T56" fmla="*/ 49 w 10"/>
                <a:gd name="T57" fmla="*/ 3410 h 65"/>
                <a:gd name="T58" fmla="*/ 49 w 10"/>
                <a:gd name="T59" fmla="*/ 3467 h 65"/>
                <a:gd name="T60" fmla="*/ 49 w 10"/>
                <a:gd name="T61" fmla="*/ 3467 h 65"/>
                <a:gd name="T62" fmla="*/ 49 w 10"/>
                <a:gd name="T63" fmla="*/ 114 h 65"/>
                <a:gd name="T64" fmla="*/ 49 w 10"/>
                <a:gd name="T65" fmla="*/ 114 h 65"/>
                <a:gd name="T66" fmla="*/ 49 w 10"/>
                <a:gd name="T67" fmla="*/ 114 h 65"/>
                <a:gd name="T68" fmla="*/ 49 w 10"/>
                <a:gd name="T69" fmla="*/ 57 h 65"/>
                <a:gd name="T70" fmla="*/ 49 w 10"/>
                <a:gd name="T71" fmla="*/ 57 h 65"/>
                <a:gd name="T72" fmla="*/ 49 w 10"/>
                <a:gd name="T73" fmla="*/ 114 h 65"/>
                <a:gd name="T74" fmla="*/ 392 w 10"/>
                <a:gd name="T75" fmla="*/ 329 h 65"/>
                <a:gd name="T76" fmla="*/ 392 w 10"/>
                <a:gd name="T77" fmla="*/ 272 h 65"/>
                <a:gd name="T78" fmla="*/ 392 w 10"/>
                <a:gd name="T79" fmla="*/ 272 h 65"/>
                <a:gd name="T80" fmla="*/ 343 w 10"/>
                <a:gd name="T81" fmla="*/ 3467 h 65"/>
                <a:gd name="T82" fmla="*/ 392 w 10"/>
                <a:gd name="T83" fmla="*/ 3467 h 65"/>
                <a:gd name="T84" fmla="*/ 392 w 10"/>
                <a:gd name="T85" fmla="*/ 3467 h 65"/>
                <a:gd name="T86" fmla="*/ 392 w 10"/>
                <a:gd name="T87" fmla="*/ 3467 h 65"/>
                <a:gd name="T88" fmla="*/ 392 w 10"/>
                <a:gd name="T89" fmla="*/ 3467 h 65"/>
                <a:gd name="T90" fmla="*/ 392 w 10"/>
                <a:gd name="T91" fmla="*/ 3467 h 65"/>
                <a:gd name="T92" fmla="*/ 392 w 10"/>
                <a:gd name="T93" fmla="*/ 3467 h 65"/>
                <a:gd name="T94" fmla="*/ 392 w 10"/>
                <a:gd name="T95" fmla="*/ 3467 h 65"/>
                <a:gd name="T96" fmla="*/ 392 w 10"/>
                <a:gd name="T97" fmla="*/ 3467 h 65"/>
                <a:gd name="T98" fmla="*/ 392 w 10"/>
                <a:gd name="T99" fmla="*/ 3467 h 65"/>
                <a:gd name="T100" fmla="*/ 392 w 10"/>
                <a:gd name="T101" fmla="*/ 3467 h 65"/>
                <a:gd name="T102" fmla="*/ 392 w 10"/>
                <a:gd name="T103" fmla="*/ 3467 h 65"/>
                <a:gd name="T104" fmla="*/ 392 w 10"/>
                <a:gd name="T105" fmla="*/ 3467 h 65"/>
                <a:gd name="T106" fmla="*/ 392 w 10"/>
                <a:gd name="T107" fmla="*/ 3467 h 65"/>
                <a:gd name="T108" fmla="*/ 392 w 10"/>
                <a:gd name="T109" fmla="*/ 3410 h 65"/>
                <a:gd name="T110" fmla="*/ 343 w 10"/>
                <a:gd name="T111" fmla="*/ 3410 h 65"/>
                <a:gd name="T112" fmla="*/ 343 w 10"/>
                <a:gd name="T113" fmla="*/ 3410 h 65"/>
                <a:gd name="T114" fmla="*/ 343 w 10"/>
                <a:gd name="T115" fmla="*/ 3410 h 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0" h="65">
                  <a:moveTo>
                    <a:pt x="8" y="63"/>
                  </a:move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6" y="4"/>
                    <a:pt x="5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3" y="64"/>
                    <a:pt x="5" y="64"/>
                    <a:pt x="8" y="64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5" y="63"/>
                    <a:pt x="3" y="63"/>
                    <a:pt x="1" y="63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" y="3"/>
                    <a:pt x="5" y="4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3"/>
                    <a:pt x="8" y="63"/>
                  </a:cubicBezTo>
                </a:path>
              </a:pathLst>
            </a:custGeom>
            <a:solidFill>
              <a:srgbClr val="7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1" name="Freeform 1570">
              <a:extLst>
                <a:ext uri="{FF2B5EF4-FFF2-40B4-BE49-F238E27FC236}">
                  <a16:creationId xmlns:a16="http://schemas.microsoft.com/office/drawing/2014/main" id="{64B289FA-D403-46CE-8940-B610B86FB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950"/>
              <a:ext cx="1457" cy="1838"/>
            </a:xfrm>
            <a:custGeom>
              <a:avLst/>
              <a:gdLst>
                <a:gd name="T0" fmla="*/ 9379 w 412"/>
                <a:gd name="T1" fmla="*/ 1453 h 487"/>
                <a:gd name="T2" fmla="*/ 8353 w 412"/>
                <a:gd name="T3" fmla="*/ 57 h 487"/>
                <a:gd name="T4" fmla="*/ 4916 w 412"/>
                <a:gd name="T5" fmla="*/ 328 h 487"/>
                <a:gd name="T6" fmla="*/ 4428 w 412"/>
                <a:gd name="T7" fmla="*/ 2264 h 487"/>
                <a:gd name="T8" fmla="*/ 3363 w 412"/>
                <a:gd name="T9" fmla="*/ 3661 h 487"/>
                <a:gd name="T10" fmla="*/ 1415 w 412"/>
                <a:gd name="T11" fmla="*/ 6722 h 487"/>
                <a:gd name="T12" fmla="*/ 927 w 412"/>
                <a:gd name="T13" fmla="*/ 13334 h 487"/>
                <a:gd name="T14" fmla="*/ 1588 w 412"/>
                <a:gd name="T15" fmla="*/ 15855 h 487"/>
                <a:gd name="T16" fmla="*/ 1588 w 412"/>
                <a:gd name="T17" fmla="*/ 15855 h 487"/>
                <a:gd name="T18" fmla="*/ 1637 w 412"/>
                <a:gd name="T19" fmla="*/ 16723 h 487"/>
                <a:gd name="T20" fmla="*/ 1637 w 412"/>
                <a:gd name="T21" fmla="*/ 16821 h 487"/>
                <a:gd name="T22" fmla="*/ 1064 w 412"/>
                <a:gd name="T23" fmla="*/ 18331 h 487"/>
                <a:gd name="T24" fmla="*/ 1011 w 412"/>
                <a:gd name="T25" fmla="*/ 18331 h 487"/>
                <a:gd name="T26" fmla="*/ 1064 w 412"/>
                <a:gd name="T27" fmla="*/ 19399 h 487"/>
                <a:gd name="T28" fmla="*/ 1011 w 412"/>
                <a:gd name="T29" fmla="*/ 19629 h 487"/>
                <a:gd name="T30" fmla="*/ 0 w 412"/>
                <a:gd name="T31" fmla="*/ 20584 h 487"/>
                <a:gd name="T32" fmla="*/ 1814 w 412"/>
                <a:gd name="T33" fmla="*/ 22362 h 487"/>
                <a:gd name="T34" fmla="*/ 9329 w 412"/>
                <a:gd name="T35" fmla="*/ 25268 h 487"/>
                <a:gd name="T36" fmla="*/ 15921 w 412"/>
                <a:gd name="T37" fmla="*/ 25324 h 487"/>
                <a:gd name="T38" fmla="*/ 16671 w 412"/>
                <a:gd name="T39" fmla="*/ 13817 h 487"/>
                <a:gd name="T40" fmla="*/ 14768 w 412"/>
                <a:gd name="T41" fmla="*/ 7850 h 48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12" h="487">
                  <a:moveTo>
                    <a:pt x="212" y="27"/>
                  </a:moveTo>
                  <a:cubicBezTo>
                    <a:pt x="212" y="25"/>
                    <a:pt x="191" y="2"/>
                    <a:pt x="189" y="1"/>
                  </a:cubicBezTo>
                  <a:cubicBezTo>
                    <a:pt x="186" y="0"/>
                    <a:pt x="111" y="6"/>
                    <a:pt x="111" y="6"/>
                  </a:cubicBezTo>
                  <a:cubicBezTo>
                    <a:pt x="100" y="42"/>
                    <a:pt x="100" y="42"/>
                    <a:pt x="100" y="42"/>
                  </a:cubicBezTo>
                  <a:cubicBezTo>
                    <a:pt x="76" y="68"/>
                    <a:pt x="76" y="68"/>
                    <a:pt x="76" y="68"/>
                  </a:cubicBezTo>
                  <a:cubicBezTo>
                    <a:pt x="32" y="125"/>
                    <a:pt x="32" y="125"/>
                    <a:pt x="32" y="125"/>
                  </a:cubicBezTo>
                  <a:cubicBezTo>
                    <a:pt x="21" y="248"/>
                    <a:pt x="21" y="248"/>
                    <a:pt x="21" y="248"/>
                  </a:cubicBezTo>
                  <a:cubicBezTo>
                    <a:pt x="36" y="295"/>
                    <a:pt x="36" y="295"/>
                    <a:pt x="36" y="295"/>
                  </a:cubicBezTo>
                  <a:cubicBezTo>
                    <a:pt x="36" y="295"/>
                    <a:pt x="36" y="295"/>
                    <a:pt x="36" y="295"/>
                  </a:cubicBezTo>
                  <a:cubicBezTo>
                    <a:pt x="37" y="299"/>
                    <a:pt x="38" y="305"/>
                    <a:pt x="37" y="311"/>
                  </a:cubicBezTo>
                  <a:cubicBezTo>
                    <a:pt x="37" y="313"/>
                    <a:pt x="37" y="313"/>
                    <a:pt x="37" y="313"/>
                  </a:cubicBezTo>
                  <a:cubicBezTo>
                    <a:pt x="36" y="329"/>
                    <a:pt x="28" y="340"/>
                    <a:pt x="24" y="341"/>
                  </a:cubicBezTo>
                  <a:cubicBezTo>
                    <a:pt x="23" y="341"/>
                    <a:pt x="23" y="341"/>
                    <a:pt x="23" y="341"/>
                  </a:cubicBezTo>
                  <a:cubicBezTo>
                    <a:pt x="27" y="346"/>
                    <a:pt x="29" y="354"/>
                    <a:pt x="24" y="361"/>
                  </a:cubicBezTo>
                  <a:cubicBezTo>
                    <a:pt x="23" y="365"/>
                    <a:pt x="23" y="365"/>
                    <a:pt x="23" y="365"/>
                  </a:cubicBezTo>
                  <a:cubicBezTo>
                    <a:pt x="17" y="374"/>
                    <a:pt x="10" y="381"/>
                    <a:pt x="0" y="383"/>
                  </a:cubicBezTo>
                  <a:cubicBezTo>
                    <a:pt x="14" y="398"/>
                    <a:pt x="28" y="409"/>
                    <a:pt x="41" y="416"/>
                  </a:cubicBezTo>
                  <a:cubicBezTo>
                    <a:pt x="84" y="437"/>
                    <a:pt x="143" y="453"/>
                    <a:pt x="211" y="470"/>
                  </a:cubicBezTo>
                  <a:cubicBezTo>
                    <a:pt x="279" y="487"/>
                    <a:pt x="329" y="486"/>
                    <a:pt x="360" y="471"/>
                  </a:cubicBezTo>
                  <a:cubicBezTo>
                    <a:pt x="407" y="448"/>
                    <a:pt x="412" y="364"/>
                    <a:pt x="377" y="257"/>
                  </a:cubicBezTo>
                  <a:cubicBezTo>
                    <a:pt x="357" y="192"/>
                    <a:pt x="334" y="146"/>
                    <a:pt x="334" y="146"/>
                  </a:cubicBezTo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2" name="Freeform 1571">
              <a:extLst>
                <a:ext uri="{FF2B5EF4-FFF2-40B4-BE49-F238E27FC236}">
                  <a16:creationId xmlns:a16="http://schemas.microsoft.com/office/drawing/2014/main" id="{19B72AA7-740D-42BC-B270-1FBC9643C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082"/>
              <a:ext cx="892" cy="687"/>
            </a:xfrm>
            <a:custGeom>
              <a:avLst/>
              <a:gdLst>
                <a:gd name="T0" fmla="*/ 0 w 252"/>
                <a:gd name="T1" fmla="*/ 7750 h 182"/>
                <a:gd name="T2" fmla="*/ 8870 w 252"/>
                <a:gd name="T3" fmla="*/ 8935 h 182"/>
                <a:gd name="T4" fmla="*/ 10162 w 252"/>
                <a:gd name="T5" fmla="*/ 0 h 182"/>
                <a:gd name="T6" fmla="*/ 6828 w 252"/>
                <a:gd name="T7" fmla="*/ 8180 h 182"/>
                <a:gd name="T8" fmla="*/ 0 w 252"/>
                <a:gd name="T9" fmla="*/ 7750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2" h="182">
                  <a:moveTo>
                    <a:pt x="0" y="144"/>
                  </a:moveTo>
                  <a:cubicBezTo>
                    <a:pt x="38" y="167"/>
                    <a:pt x="166" y="182"/>
                    <a:pt x="200" y="166"/>
                  </a:cubicBezTo>
                  <a:cubicBezTo>
                    <a:pt x="233" y="150"/>
                    <a:pt x="252" y="99"/>
                    <a:pt x="229" y="0"/>
                  </a:cubicBezTo>
                  <a:cubicBezTo>
                    <a:pt x="230" y="42"/>
                    <a:pt x="237" y="146"/>
                    <a:pt x="154" y="152"/>
                  </a:cubicBezTo>
                  <a:cubicBezTo>
                    <a:pt x="72" y="159"/>
                    <a:pt x="0" y="144"/>
                    <a:pt x="0" y="144"/>
                  </a:cubicBezTo>
                  <a:close/>
                </a:path>
              </a:pathLst>
            </a:custGeom>
            <a:solidFill>
              <a:srgbClr val="F7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3" name="Freeform 1572">
              <a:extLst>
                <a:ext uri="{FF2B5EF4-FFF2-40B4-BE49-F238E27FC236}">
                  <a16:creationId xmlns:a16="http://schemas.microsoft.com/office/drawing/2014/main" id="{086B20D3-FCA0-4C79-996C-EDC7EFD338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4" y="2580"/>
              <a:ext cx="679" cy="1204"/>
            </a:xfrm>
            <a:custGeom>
              <a:avLst/>
              <a:gdLst>
                <a:gd name="T0" fmla="*/ 4778 w 192"/>
                <a:gd name="T1" fmla="*/ 10428 h 319"/>
                <a:gd name="T2" fmla="*/ 4551 w 192"/>
                <a:gd name="T3" fmla="*/ 11938 h 319"/>
                <a:gd name="T4" fmla="*/ 4063 w 192"/>
                <a:gd name="T5" fmla="*/ 12908 h 319"/>
                <a:gd name="T6" fmla="*/ 3940 w 192"/>
                <a:gd name="T7" fmla="*/ 16724 h 319"/>
                <a:gd name="T8" fmla="*/ 3979 w 192"/>
                <a:gd name="T9" fmla="*/ 16724 h 319"/>
                <a:gd name="T10" fmla="*/ 4290 w 192"/>
                <a:gd name="T11" fmla="*/ 17037 h 319"/>
                <a:gd name="T12" fmla="*/ 4778 w 192"/>
                <a:gd name="T13" fmla="*/ 12791 h 319"/>
                <a:gd name="T14" fmla="*/ 5177 w 192"/>
                <a:gd name="T15" fmla="*/ 10855 h 319"/>
                <a:gd name="T16" fmla="*/ 6016 w 192"/>
                <a:gd name="T17" fmla="*/ 12478 h 319"/>
                <a:gd name="T18" fmla="*/ 6327 w 192"/>
                <a:gd name="T19" fmla="*/ 14033 h 319"/>
                <a:gd name="T20" fmla="*/ 7480 w 192"/>
                <a:gd name="T21" fmla="*/ 15116 h 319"/>
                <a:gd name="T22" fmla="*/ 7653 w 192"/>
                <a:gd name="T23" fmla="*/ 14886 h 319"/>
                <a:gd name="T24" fmla="*/ 6815 w 192"/>
                <a:gd name="T25" fmla="*/ 13818 h 319"/>
                <a:gd name="T26" fmla="*/ 6592 w 192"/>
                <a:gd name="T27" fmla="*/ 12478 h 319"/>
                <a:gd name="T28" fmla="*/ 5354 w 192"/>
                <a:gd name="T29" fmla="*/ 10058 h 319"/>
                <a:gd name="T30" fmla="*/ 5390 w 192"/>
                <a:gd name="T31" fmla="*/ 8549 h 319"/>
                <a:gd name="T32" fmla="*/ 8353 w 192"/>
                <a:gd name="T33" fmla="*/ 12848 h 319"/>
                <a:gd name="T34" fmla="*/ 8491 w 192"/>
                <a:gd name="T35" fmla="*/ 12580 h 319"/>
                <a:gd name="T36" fmla="*/ 8268 w 192"/>
                <a:gd name="T37" fmla="*/ 12750 h 319"/>
                <a:gd name="T38" fmla="*/ 8318 w 192"/>
                <a:gd name="T39" fmla="*/ 12791 h 319"/>
                <a:gd name="T40" fmla="*/ 8353 w 192"/>
                <a:gd name="T41" fmla="*/ 12750 h 319"/>
                <a:gd name="T42" fmla="*/ 8318 w 192"/>
                <a:gd name="T43" fmla="*/ 12523 h 319"/>
                <a:gd name="T44" fmla="*/ 8318 w 192"/>
                <a:gd name="T45" fmla="*/ 12478 h 319"/>
                <a:gd name="T46" fmla="*/ 8229 w 192"/>
                <a:gd name="T47" fmla="*/ 12149 h 319"/>
                <a:gd name="T48" fmla="*/ 8053 w 192"/>
                <a:gd name="T49" fmla="*/ 11127 h 319"/>
                <a:gd name="T50" fmla="*/ 5004 w 192"/>
                <a:gd name="T51" fmla="*/ 6994 h 319"/>
                <a:gd name="T52" fmla="*/ 1100 w 192"/>
                <a:gd name="T53" fmla="*/ 1027 h 319"/>
                <a:gd name="T54" fmla="*/ 5128 w 192"/>
                <a:gd name="T55" fmla="*/ 7364 h 319"/>
                <a:gd name="T56" fmla="*/ 8229 w 192"/>
                <a:gd name="T57" fmla="*/ 12365 h 319"/>
                <a:gd name="T58" fmla="*/ 8318 w 192"/>
                <a:gd name="T59" fmla="*/ 12365 h 319"/>
                <a:gd name="T60" fmla="*/ 8268 w 192"/>
                <a:gd name="T61" fmla="*/ 12365 h 319"/>
                <a:gd name="T62" fmla="*/ 8268 w 192"/>
                <a:gd name="T63" fmla="*/ 12266 h 319"/>
                <a:gd name="T64" fmla="*/ 8229 w 192"/>
                <a:gd name="T65" fmla="*/ 12848 h 319"/>
                <a:gd name="T66" fmla="*/ 8442 w 192"/>
                <a:gd name="T67" fmla="*/ 12693 h 319"/>
                <a:gd name="T68" fmla="*/ 8406 w 192"/>
                <a:gd name="T69" fmla="*/ 12693 h 319"/>
                <a:gd name="T70" fmla="*/ 8318 w 192"/>
                <a:gd name="T71" fmla="*/ 12693 h 319"/>
                <a:gd name="T72" fmla="*/ 8318 w 192"/>
                <a:gd name="T73" fmla="*/ 12636 h 319"/>
                <a:gd name="T74" fmla="*/ 8318 w 192"/>
                <a:gd name="T75" fmla="*/ 12636 h 319"/>
                <a:gd name="T76" fmla="*/ 8353 w 192"/>
                <a:gd name="T77" fmla="*/ 12693 h 319"/>
                <a:gd name="T78" fmla="*/ 8406 w 192"/>
                <a:gd name="T79" fmla="*/ 12636 h 319"/>
                <a:gd name="T80" fmla="*/ 8406 w 192"/>
                <a:gd name="T81" fmla="*/ 12693 h 319"/>
                <a:gd name="T82" fmla="*/ 5439 w 192"/>
                <a:gd name="T83" fmla="*/ 8334 h 319"/>
                <a:gd name="T84" fmla="*/ 5390 w 192"/>
                <a:gd name="T85" fmla="*/ 10428 h 319"/>
                <a:gd name="T86" fmla="*/ 6415 w 192"/>
                <a:gd name="T87" fmla="*/ 13006 h 319"/>
                <a:gd name="T88" fmla="*/ 7480 w 192"/>
                <a:gd name="T89" fmla="*/ 14418 h 319"/>
                <a:gd name="T90" fmla="*/ 7303 w 192"/>
                <a:gd name="T91" fmla="*/ 15599 h 319"/>
                <a:gd name="T92" fmla="*/ 7653 w 192"/>
                <a:gd name="T93" fmla="*/ 15116 h 319"/>
                <a:gd name="T94" fmla="*/ 6627 w 192"/>
                <a:gd name="T95" fmla="*/ 14244 h 319"/>
                <a:gd name="T96" fmla="*/ 6016 w 192"/>
                <a:gd name="T97" fmla="*/ 12478 h 319"/>
                <a:gd name="T98" fmla="*/ 5216 w 192"/>
                <a:gd name="T99" fmla="*/ 10757 h 319"/>
                <a:gd name="T100" fmla="*/ 4728 w 192"/>
                <a:gd name="T101" fmla="*/ 12580 h 319"/>
                <a:gd name="T102" fmla="*/ 4467 w 192"/>
                <a:gd name="T103" fmla="*/ 16781 h 319"/>
                <a:gd name="T104" fmla="*/ 3940 w 192"/>
                <a:gd name="T105" fmla="*/ 16939 h 319"/>
                <a:gd name="T106" fmla="*/ 4251 w 192"/>
                <a:gd name="T107" fmla="*/ 12908 h 319"/>
                <a:gd name="T108" fmla="*/ 4951 w 192"/>
                <a:gd name="T109" fmla="*/ 10428 h 319"/>
                <a:gd name="T110" fmla="*/ 50 w 192"/>
                <a:gd name="T111" fmla="*/ 0 h 319"/>
                <a:gd name="T112" fmla="*/ 4916 w 192"/>
                <a:gd name="T113" fmla="*/ 2634 h 319"/>
                <a:gd name="T114" fmla="*/ 6592 w 192"/>
                <a:gd name="T115" fmla="*/ 2151 h 319"/>
                <a:gd name="T116" fmla="*/ 1064 w 192"/>
                <a:gd name="T117" fmla="*/ 1238 h 31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92" h="319">
                  <a:moveTo>
                    <a:pt x="1" y="3"/>
                  </a:moveTo>
                  <a:cubicBezTo>
                    <a:pt x="6" y="9"/>
                    <a:pt x="12" y="16"/>
                    <a:pt x="18" y="25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30" y="44"/>
                    <a:pt x="50" y="65"/>
                    <a:pt x="69" y="87"/>
                  </a:cubicBezTo>
                  <a:cubicBezTo>
                    <a:pt x="87" y="108"/>
                    <a:pt x="103" y="131"/>
                    <a:pt x="106" y="152"/>
                  </a:cubicBezTo>
                  <a:cubicBezTo>
                    <a:pt x="106" y="152"/>
                    <a:pt x="106" y="152"/>
                    <a:pt x="106" y="152"/>
                  </a:cubicBezTo>
                  <a:cubicBezTo>
                    <a:pt x="108" y="162"/>
                    <a:pt x="108" y="177"/>
                    <a:pt x="108" y="194"/>
                  </a:cubicBezTo>
                  <a:cubicBezTo>
                    <a:pt x="110" y="194"/>
                    <a:pt x="110" y="194"/>
                    <a:pt x="110" y="194"/>
                  </a:cubicBezTo>
                  <a:cubicBezTo>
                    <a:pt x="108" y="193"/>
                    <a:pt x="108" y="193"/>
                    <a:pt x="108" y="193"/>
                  </a:cubicBezTo>
                  <a:cubicBezTo>
                    <a:pt x="107" y="197"/>
                    <a:pt x="106" y="202"/>
                    <a:pt x="106" y="206"/>
                  </a:cubicBezTo>
                  <a:cubicBezTo>
                    <a:pt x="105" y="209"/>
                    <a:pt x="105" y="213"/>
                    <a:pt x="104" y="216"/>
                  </a:cubicBezTo>
                  <a:cubicBezTo>
                    <a:pt x="104" y="218"/>
                    <a:pt x="104" y="219"/>
                    <a:pt x="103" y="220"/>
                  </a:cubicBezTo>
                  <a:cubicBezTo>
                    <a:pt x="103" y="221"/>
                    <a:pt x="103" y="221"/>
                    <a:pt x="103" y="222"/>
                  </a:cubicBezTo>
                  <a:cubicBezTo>
                    <a:pt x="102" y="222"/>
                    <a:pt x="102" y="222"/>
                    <a:pt x="102" y="222"/>
                  </a:cubicBezTo>
                  <a:cubicBezTo>
                    <a:pt x="103" y="222"/>
                    <a:pt x="103" y="222"/>
                    <a:pt x="103" y="222"/>
                  </a:cubicBezTo>
                  <a:cubicBezTo>
                    <a:pt x="103" y="222"/>
                    <a:pt x="103" y="222"/>
                    <a:pt x="103" y="222"/>
                  </a:cubicBezTo>
                  <a:cubicBezTo>
                    <a:pt x="102" y="222"/>
                    <a:pt x="102" y="222"/>
                    <a:pt x="102" y="222"/>
                  </a:cubicBezTo>
                  <a:cubicBezTo>
                    <a:pt x="103" y="222"/>
                    <a:pt x="103" y="222"/>
                    <a:pt x="103" y="222"/>
                  </a:cubicBezTo>
                  <a:cubicBezTo>
                    <a:pt x="103" y="222"/>
                    <a:pt x="103" y="222"/>
                    <a:pt x="103" y="222"/>
                  </a:cubicBezTo>
                  <a:cubicBezTo>
                    <a:pt x="104" y="223"/>
                    <a:pt x="104" y="223"/>
                    <a:pt x="104" y="223"/>
                  </a:cubicBezTo>
                  <a:cubicBezTo>
                    <a:pt x="103" y="222"/>
                    <a:pt x="103" y="222"/>
                    <a:pt x="103" y="222"/>
                  </a:cubicBezTo>
                  <a:cubicBezTo>
                    <a:pt x="99" y="223"/>
                    <a:pt x="95" y="227"/>
                    <a:pt x="93" y="231"/>
                  </a:cubicBezTo>
                  <a:cubicBezTo>
                    <a:pt x="92" y="234"/>
                    <a:pt x="92" y="237"/>
                    <a:pt x="92" y="240"/>
                  </a:cubicBezTo>
                  <a:cubicBezTo>
                    <a:pt x="92" y="245"/>
                    <a:pt x="93" y="251"/>
                    <a:pt x="94" y="255"/>
                  </a:cubicBezTo>
                  <a:cubicBezTo>
                    <a:pt x="96" y="263"/>
                    <a:pt x="97" y="271"/>
                    <a:pt x="97" y="278"/>
                  </a:cubicBezTo>
                  <a:cubicBezTo>
                    <a:pt x="97" y="288"/>
                    <a:pt x="95" y="297"/>
                    <a:pt x="93" y="303"/>
                  </a:cubicBezTo>
                  <a:cubicBezTo>
                    <a:pt x="92" y="306"/>
                    <a:pt x="91" y="308"/>
                    <a:pt x="90" y="309"/>
                  </a:cubicBezTo>
                  <a:cubicBezTo>
                    <a:pt x="90" y="310"/>
                    <a:pt x="90" y="311"/>
                    <a:pt x="89" y="311"/>
                  </a:cubicBezTo>
                  <a:cubicBezTo>
                    <a:pt x="89" y="311"/>
                    <a:pt x="89" y="311"/>
                    <a:pt x="89" y="311"/>
                  </a:cubicBezTo>
                  <a:cubicBezTo>
                    <a:pt x="89" y="312"/>
                    <a:pt x="89" y="312"/>
                    <a:pt x="89" y="312"/>
                  </a:cubicBezTo>
                  <a:cubicBezTo>
                    <a:pt x="89" y="311"/>
                    <a:pt x="89" y="311"/>
                    <a:pt x="89" y="311"/>
                  </a:cubicBezTo>
                  <a:cubicBezTo>
                    <a:pt x="89" y="311"/>
                    <a:pt x="89" y="311"/>
                    <a:pt x="89" y="311"/>
                  </a:cubicBezTo>
                  <a:cubicBezTo>
                    <a:pt x="89" y="312"/>
                    <a:pt x="89" y="312"/>
                    <a:pt x="89" y="312"/>
                  </a:cubicBezTo>
                  <a:cubicBezTo>
                    <a:pt x="89" y="311"/>
                    <a:pt x="89" y="311"/>
                    <a:pt x="89" y="311"/>
                  </a:cubicBezTo>
                  <a:cubicBezTo>
                    <a:pt x="89" y="312"/>
                    <a:pt x="89" y="312"/>
                    <a:pt x="89" y="312"/>
                  </a:cubicBezTo>
                  <a:cubicBezTo>
                    <a:pt x="90" y="311"/>
                    <a:pt x="90" y="311"/>
                    <a:pt x="90" y="311"/>
                  </a:cubicBezTo>
                  <a:cubicBezTo>
                    <a:pt x="89" y="311"/>
                    <a:pt x="89" y="311"/>
                    <a:pt x="89" y="311"/>
                  </a:cubicBezTo>
                  <a:cubicBezTo>
                    <a:pt x="89" y="312"/>
                    <a:pt x="89" y="312"/>
                    <a:pt x="89" y="312"/>
                  </a:cubicBezTo>
                  <a:cubicBezTo>
                    <a:pt x="90" y="311"/>
                    <a:pt x="90" y="311"/>
                    <a:pt x="90" y="311"/>
                  </a:cubicBezTo>
                  <a:cubicBezTo>
                    <a:pt x="89" y="311"/>
                    <a:pt x="89" y="311"/>
                    <a:pt x="89" y="311"/>
                  </a:cubicBezTo>
                  <a:cubicBezTo>
                    <a:pt x="89" y="311"/>
                    <a:pt x="89" y="311"/>
                    <a:pt x="89" y="311"/>
                  </a:cubicBezTo>
                  <a:cubicBezTo>
                    <a:pt x="89" y="311"/>
                    <a:pt x="88" y="311"/>
                    <a:pt x="87" y="311"/>
                  </a:cubicBezTo>
                  <a:cubicBezTo>
                    <a:pt x="85" y="311"/>
                    <a:pt x="83" y="311"/>
                    <a:pt x="79" y="311"/>
                  </a:cubicBezTo>
                  <a:cubicBezTo>
                    <a:pt x="79" y="311"/>
                    <a:pt x="78" y="311"/>
                    <a:pt x="77" y="312"/>
                  </a:cubicBezTo>
                  <a:cubicBezTo>
                    <a:pt x="77" y="312"/>
                    <a:pt x="77" y="313"/>
                    <a:pt x="78" y="314"/>
                  </a:cubicBezTo>
                  <a:cubicBezTo>
                    <a:pt x="81" y="318"/>
                    <a:pt x="86" y="319"/>
                    <a:pt x="90" y="319"/>
                  </a:cubicBezTo>
                  <a:cubicBezTo>
                    <a:pt x="93" y="319"/>
                    <a:pt x="95" y="318"/>
                    <a:pt x="97" y="317"/>
                  </a:cubicBezTo>
                  <a:cubicBezTo>
                    <a:pt x="100" y="316"/>
                    <a:pt x="101" y="315"/>
                    <a:pt x="103" y="313"/>
                  </a:cubicBezTo>
                  <a:cubicBezTo>
                    <a:pt x="103" y="313"/>
                    <a:pt x="103" y="313"/>
                    <a:pt x="103" y="313"/>
                  </a:cubicBezTo>
                  <a:cubicBezTo>
                    <a:pt x="104" y="309"/>
                    <a:pt x="110" y="294"/>
                    <a:pt x="110" y="275"/>
                  </a:cubicBezTo>
                  <a:cubicBezTo>
                    <a:pt x="110" y="267"/>
                    <a:pt x="109" y="259"/>
                    <a:pt x="106" y="251"/>
                  </a:cubicBezTo>
                  <a:cubicBezTo>
                    <a:pt x="105" y="248"/>
                    <a:pt x="105" y="246"/>
                    <a:pt x="105" y="245"/>
                  </a:cubicBezTo>
                  <a:cubicBezTo>
                    <a:pt x="105" y="243"/>
                    <a:pt x="105" y="242"/>
                    <a:pt x="106" y="240"/>
                  </a:cubicBezTo>
                  <a:cubicBezTo>
                    <a:pt x="106" y="240"/>
                    <a:pt x="107" y="239"/>
                    <a:pt x="107" y="239"/>
                  </a:cubicBezTo>
                  <a:cubicBezTo>
                    <a:pt x="107" y="238"/>
                    <a:pt x="108" y="238"/>
                    <a:pt x="108" y="238"/>
                  </a:cubicBezTo>
                  <a:cubicBezTo>
                    <a:pt x="108" y="238"/>
                    <a:pt x="108" y="238"/>
                    <a:pt x="108" y="238"/>
                  </a:cubicBezTo>
                  <a:cubicBezTo>
                    <a:pt x="110" y="237"/>
                    <a:pt x="112" y="235"/>
                    <a:pt x="113" y="233"/>
                  </a:cubicBezTo>
                  <a:cubicBezTo>
                    <a:pt x="115" y="230"/>
                    <a:pt x="116" y="226"/>
                    <a:pt x="117" y="221"/>
                  </a:cubicBezTo>
                  <a:cubicBezTo>
                    <a:pt x="118" y="217"/>
                    <a:pt x="118" y="212"/>
                    <a:pt x="119" y="208"/>
                  </a:cubicBezTo>
                  <a:cubicBezTo>
                    <a:pt x="119" y="205"/>
                    <a:pt x="119" y="203"/>
                    <a:pt x="120" y="200"/>
                  </a:cubicBezTo>
                  <a:cubicBezTo>
                    <a:pt x="118" y="200"/>
                    <a:pt x="118" y="200"/>
                    <a:pt x="118" y="200"/>
                  </a:cubicBezTo>
                  <a:cubicBezTo>
                    <a:pt x="117" y="202"/>
                    <a:pt x="117" y="202"/>
                    <a:pt x="117" y="202"/>
                  </a:cubicBezTo>
                  <a:cubicBezTo>
                    <a:pt x="117" y="202"/>
                    <a:pt x="117" y="202"/>
                    <a:pt x="117" y="202"/>
                  </a:cubicBezTo>
                  <a:cubicBezTo>
                    <a:pt x="117" y="202"/>
                    <a:pt x="117" y="202"/>
                    <a:pt x="117" y="202"/>
                  </a:cubicBezTo>
                  <a:cubicBezTo>
                    <a:pt x="120" y="203"/>
                    <a:pt x="122" y="205"/>
                    <a:pt x="124" y="206"/>
                  </a:cubicBezTo>
                  <a:cubicBezTo>
                    <a:pt x="125" y="207"/>
                    <a:pt x="126" y="208"/>
                    <a:pt x="127" y="209"/>
                  </a:cubicBezTo>
                  <a:cubicBezTo>
                    <a:pt x="128" y="209"/>
                    <a:pt x="128" y="210"/>
                    <a:pt x="128" y="210"/>
                  </a:cubicBezTo>
                  <a:cubicBezTo>
                    <a:pt x="130" y="214"/>
                    <a:pt x="132" y="218"/>
                    <a:pt x="133" y="223"/>
                  </a:cubicBezTo>
                  <a:cubicBezTo>
                    <a:pt x="134" y="225"/>
                    <a:pt x="135" y="227"/>
                    <a:pt x="135" y="228"/>
                  </a:cubicBezTo>
                  <a:cubicBezTo>
                    <a:pt x="136" y="230"/>
                    <a:pt x="136" y="231"/>
                    <a:pt x="136" y="232"/>
                  </a:cubicBezTo>
                  <a:cubicBezTo>
                    <a:pt x="136" y="232"/>
                    <a:pt x="136" y="232"/>
                    <a:pt x="136" y="232"/>
                  </a:cubicBezTo>
                  <a:cubicBezTo>
                    <a:pt x="135" y="233"/>
                    <a:pt x="136" y="234"/>
                    <a:pt x="137" y="234"/>
                  </a:cubicBezTo>
                  <a:cubicBezTo>
                    <a:pt x="138" y="235"/>
                    <a:pt x="139" y="234"/>
                    <a:pt x="140" y="233"/>
                  </a:cubicBezTo>
                  <a:cubicBezTo>
                    <a:pt x="140" y="233"/>
                    <a:pt x="140" y="233"/>
                    <a:pt x="140" y="233"/>
                  </a:cubicBezTo>
                  <a:cubicBezTo>
                    <a:pt x="140" y="232"/>
                    <a:pt x="139" y="231"/>
                    <a:pt x="138" y="230"/>
                  </a:cubicBezTo>
                  <a:cubicBezTo>
                    <a:pt x="137" y="230"/>
                    <a:pt x="136" y="231"/>
                    <a:pt x="136" y="232"/>
                  </a:cubicBezTo>
                  <a:cubicBezTo>
                    <a:pt x="135" y="233"/>
                    <a:pt x="135" y="235"/>
                    <a:pt x="135" y="237"/>
                  </a:cubicBezTo>
                  <a:cubicBezTo>
                    <a:pt x="135" y="241"/>
                    <a:pt x="137" y="248"/>
                    <a:pt x="139" y="254"/>
                  </a:cubicBezTo>
                  <a:cubicBezTo>
                    <a:pt x="140" y="256"/>
                    <a:pt x="142" y="259"/>
                    <a:pt x="143" y="261"/>
                  </a:cubicBezTo>
                  <a:cubicBezTo>
                    <a:pt x="145" y="264"/>
                    <a:pt x="147" y="265"/>
                    <a:pt x="149" y="266"/>
                  </a:cubicBezTo>
                  <a:cubicBezTo>
                    <a:pt x="149" y="267"/>
                    <a:pt x="149" y="267"/>
                    <a:pt x="149" y="267"/>
                  </a:cubicBezTo>
                  <a:cubicBezTo>
                    <a:pt x="153" y="269"/>
                    <a:pt x="153" y="269"/>
                    <a:pt x="153" y="269"/>
                  </a:cubicBezTo>
                  <a:cubicBezTo>
                    <a:pt x="154" y="269"/>
                    <a:pt x="154" y="269"/>
                    <a:pt x="154" y="269"/>
                  </a:cubicBezTo>
                  <a:cubicBezTo>
                    <a:pt x="157" y="270"/>
                    <a:pt x="160" y="270"/>
                    <a:pt x="162" y="271"/>
                  </a:cubicBezTo>
                  <a:cubicBezTo>
                    <a:pt x="164" y="272"/>
                    <a:pt x="165" y="273"/>
                    <a:pt x="166" y="274"/>
                  </a:cubicBezTo>
                  <a:cubicBezTo>
                    <a:pt x="167" y="275"/>
                    <a:pt x="168" y="276"/>
                    <a:pt x="168" y="279"/>
                  </a:cubicBezTo>
                  <a:cubicBezTo>
                    <a:pt x="169" y="280"/>
                    <a:pt x="169" y="281"/>
                    <a:pt x="169" y="281"/>
                  </a:cubicBezTo>
                  <a:cubicBezTo>
                    <a:pt x="169" y="284"/>
                    <a:pt x="168" y="286"/>
                    <a:pt x="167" y="287"/>
                  </a:cubicBezTo>
                  <a:cubicBezTo>
                    <a:pt x="166" y="288"/>
                    <a:pt x="166" y="289"/>
                    <a:pt x="166" y="289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6" y="291"/>
                    <a:pt x="166" y="291"/>
                    <a:pt x="166" y="291"/>
                  </a:cubicBezTo>
                  <a:cubicBezTo>
                    <a:pt x="168" y="292"/>
                    <a:pt x="168" y="292"/>
                    <a:pt x="168" y="292"/>
                  </a:cubicBezTo>
                  <a:cubicBezTo>
                    <a:pt x="168" y="292"/>
                    <a:pt x="172" y="287"/>
                    <a:pt x="173" y="277"/>
                  </a:cubicBezTo>
                  <a:cubicBezTo>
                    <a:pt x="173" y="275"/>
                    <a:pt x="173" y="274"/>
                    <a:pt x="173" y="272"/>
                  </a:cubicBezTo>
                  <a:cubicBezTo>
                    <a:pt x="173" y="270"/>
                    <a:pt x="173" y="269"/>
                    <a:pt x="172" y="267"/>
                  </a:cubicBezTo>
                  <a:cubicBezTo>
                    <a:pt x="172" y="265"/>
                    <a:pt x="170" y="263"/>
                    <a:pt x="168" y="261"/>
                  </a:cubicBezTo>
                  <a:cubicBezTo>
                    <a:pt x="166" y="259"/>
                    <a:pt x="163" y="258"/>
                    <a:pt x="158" y="256"/>
                  </a:cubicBezTo>
                  <a:cubicBezTo>
                    <a:pt x="158" y="258"/>
                    <a:pt x="158" y="258"/>
                    <a:pt x="158" y="258"/>
                  </a:cubicBezTo>
                  <a:cubicBezTo>
                    <a:pt x="159" y="257"/>
                    <a:pt x="159" y="257"/>
                    <a:pt x="159" y="257"/>
                  </a:cubicBezTo>
                  <a:cubicBezTo>
                    <a:pt x="155" y="255"/>
                    <a:pt x="155" y="255"/>
                    <a:pt x="155" y="255"/>
                  </a:cubicBezTo>
                  <a:cubicBezTo>
                    <a:pt x="154" y="257"/>
                    <a:pt x="154" y="257"/>
                    <a:pt x="154" y="257"/>
                  </a:cubicBezTo>
                  <a:cubicBezTo>
                    <a:pt x="155" y="255"/>
                    <a:pt x="155" y="255"/>
                    <a:pt x="155" y="255"/>
                  </a:cubicBezTo>
                  <a:cubicBezTo>
                    <a:pt x="155" y="255"/>
                    <a:pt x="154" y="255"/>
                    <a:pt x="154" y="254"/>
                  </a:cubicBezTo>
                  <a:cubicBezTo>
                    <a:pt x="153" y="253"/>
                    <a:pt x="151" y="249"/>
                    <a:pt x="150" y="246"/>
                  </a:cubicBezTo>
                  <a:cubicBezTo>
                    <a:pt x="149" y="242"/>
                    <a:pt x="148" y="239"/>
                    <a:pt x="148" y="237"/>
                  </a:cubicBezTo>
                  <a:cubicBezTo>
                    <a:pt x="148" y="236"/>
                    <a:pt x="148" y="236"/>
                    <a:pt x="148" y="236"/>
                  </a:cubicBezTo>
                  <a:cubicBezTo>
                    <a:pt x="146" y="236"/>
                    <a:pt x="146" y="236"/>
                    <a:pt x="146" y="236"/>
                  </a:cubicBezTo>
                  <a:cubicBezTo>
                    <a:pt x="148" y="237"/>
                    <a:pt x="148" y="237"/>
                    <a:pt x="148" y="237"/>
                  </a:cubicBezTo>
                  <a:cubicBezTo>
                    <a:pt x="149" y="235"/>
                    <a:pt x="149" y="234"/>
                    <a:pt x="149" y="232"/>
                  </a:cubicBezTo>
                  <a:cubicBezTo>
                    <a:pt x="149" y="227"/>
                    <a:pt x="147" y="221"/>
                    <a:pt x="145" y="215"/>
                  </a:cubicBezTo>
                  <a:cubicBezTo>
                    <a:pt x="143" y="210"/>
                    <a:pt x="141" y="206"/>
                    <a:pt x="140" y="205"/>
                  </a:cubicBezTo>
                  <a:cubicBezTo>
                    <a:pt x="139" y="202"/>
                    <a:pt x="136" y="199"/>
                    <a:pt x="133" y="197"/>
                  </a:cubicBezTo>
                  <a:cubicBezTo>
                    <a:pt x="130" y="195"/>
                    <a:pt x="127" y="193"/>
                    <a:pt x="124" y="191"/>
                  </a:cubicBezTo>
                  <a:cubicBezTo>
                    <a:pt x="123" y="192"/>
                    <a:pt x="123" y="192"/>
                    <a:pt x="123" y="192"/>
                  </a:cubicBezTo>
                  <a:cubicBezTo>
                    <a:pt x="125" y="192"/>
                    <a:pt x="125" y="192"/>
                    <a:pt x="125" y="192"/>
                  </a:cubicBezTo>
                  <a:cubicBezTo>
                    <a:pt x="123" y="186"/>
                    <a:pt x="123" y="186"/>
                    <a:pt x="123" y="186"/>
                  </a:cubicBezTo>
                  <a:cubicBezTo>
                    <a:pt x="121" y="187"/>
                    <a:pt x="121" y="187"/>
                    <a:pt x="121" y="187"/>
                  </a:cubicBezTo>
                  <a:cubicBezTo>
                    <a:pt x="123" y="187"/>
                    <a:pt x="123" y="187"/>
                    <a:pt x="123" y="187"/>
                  </a:cubicBezTo>
                  <a:cubicBezTo>
                    <a:pt x="123" y="185"/>
                    <a:pt x="123" y="181"/>
                    <a:pt x="123" y="175"/>
                  </a:cubicBezTo>
                  <a:cubicBezTo>
                    <a:pt x="123" y="170"/>
                    <a:pt x="123" y="164"/>
                    <a:pt x="122" y="156"/>
                  </a:cubicBezTo>
                  <a:cubicBezTo>
                    <a:pt x="120" y="157"/>
                    <a:pt x="120" y="157"/>
                    <a:pt x="120" y="157"/>
                  </a:cubicBezTo>
                  <a:cubicBezTo>
                    <a:pt x="119" y="159"/>
                    <a:pt x="119" y="159"/>
                    <a:pt x="119" y="159"/>
                  </a:cubicBezTo>
                  <a:cubicBezTo>
                    <a:pt x="123" y="159"/>
                    <a:pt x="123" y="159"/>
                    <a:pt x="123" y="159"/>
                  </a:cubicBezTo>
                  <a:cubicBezTo>
                    <a:pt x="123" y="157"/>
                    <a:pt x="123" y="157"/>
                    <a:pt x="123" y="157"/>
                  </a:cubicBezTo>
                  <a:cubicBezTo>
                    <a:pt x="122" y="159"/>
                    <a:pt x="122" y="159"/>
                    <a:pt x="122" y="159"/>
                  </a:cubicBezTo>
                  <a:cubicBezTo>
                    <a:pt x="124" y="161"/>
                    <a:pt x="127" y="164"/>
                    <a:pt x="131" y="167"/>
                  </a:cubicBezTo>
                  <a:cubicBezTo>
                    <a:pt x="139" y="174"/>
                    <a:pt x="147" y="182"/>
                    <a:pt x="154" y="189"/>
                  </a:cubicBezTo>
                  <a:cubicBezTo>
                    <a:pt x="162" y="197"/>
                    <a:pt x="168" y="205"/>
                    <a:pt x="170" y="211"/>
                  </a:cubicBezTo>
                  <a:cubicBezTo>
                    <a:pt x="172" y="216"/>
                    <a:pt x="176" y="221"/>
                    <a:pt x="179" y="226"/>
                  </a:cubicBezTo>
                  <a:cubicBezTo>
                    <a:pt x="181" y="229"/>
                    <a:pt x="183" y="231"/>
                    <a:pt x="184" y="233"/>
                  </a:cubicBezTo>
                  <a:cubicBezTo>
                    <a:pt x="185" y="235"/>
                    <a:pt x="186" y="236"/>
                    <a:pt x="186" y="237"/>
                  </a:cubicBezTo>
                  <a:cubicBezTo>
                    <a:pt x="186" y="237"/>
                    <a:pt x="187" y="238"/>
                    <a:pt x="187" y="238"/>
                  </a:cubicBezTo>
                  <a:cubicBezTo>
                    <a:pt x="188" y="239"/>
                    <a:pt x="188" y="239"/>
                    <a:pt x="189" y="239"/>
                  </a:cubicBezTo>
                  <a:cubicBezTo>
                    <a:pt x="190" y="239"/>
                    <a:pt x="190" y="239"/>
                    <a:pt x="190" y="238"/>
                  </a:cubicBezTo>
                  <a:cubicBezTo>
                    <a:pt x="191" y="238"/>
                    <a:pt x="191" y="238"/>
                    <a:pt x="191" y="238"/>
                  </a:cubicBezTo>
                  <a:cubicBezTo>
                    <a:pt x="192" y="237"/>
                    <a:pt x="192" y="237"/>
                    <a:pt x="192" y="237"/>
                  </a:cubicBezTo>
                  <a:cubicBezTo>
                    <a:pt x="192" y="237"/>
                    <a:pt x="192" y="237"/>
                    <a:pt x="192" y="237"/>
                  </a:cubicBezTo>
                  <a:cubicBezTo>
                    <a:pt x="192" y="237"/>
                    <a:pt x="192" y="237"/>
                    <a:pt x="192" y="237"/>
                  </a:cubicBezTo>
                  <a:cubicBezTo>
                    <a:pt x="192" y="237"/>
                    <a:pt x="192" y="237"/>
                    <a:pt x="192" y="237"/>
                  </a:cubicBezTo>
                  <a:cubicBezTo>
                    <a:pt x="192" y="236"/>
                    <a:pt x="192" y="236"/>
                    <a:pt x="192" y="236"/>
                  </a:cubicBezTo>
                  <a:cubicBezTo>
                    <a:pt x="192" y="235"/>
                    <a:pt x="192" y="235"/>
                    <a:pt x="192" y="234"/>
                  </a:cubicBezTo>
                  <a:cubicBezTo>
                    <a:pt x="191" y="234"/>
                    <a:pt x="191" y="234"/>
                    <a:pt x="190" y="234"/>
                  </a:cubicBezTo>
                  <a:cubicBezTo>
                    <a:pt x="190" y="234"/>
                    <a:pt x="189" y="234"/>
                    <a:pt x="189" y="234"/>
                  </a:cubicBezTo>
                  <a:cubicBezTo>
                    <a:pt x="189" y="234"/>
                    <a:pt x="189" y="234"/>
                    <a:pt x="189" y="234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8" y="235"/>
                    <a:pt x="188" y="236"/>
                    <a:pt x="187" y="237"/>
                  </a:cubicBezTo>
                  <a:cubicBezTo>
                    <a:pt x="188" y="238"/>
                    <a:pt x="188" y="238"/>
                    <a:pt x="188" y="238"/>
                  </a:cubicBezTo>
                  <a:cubicBezTo>
                    <a:pt x="187" y="237"/>
                    <a:pt x="187" y="237"/>
                    <a:pt x="187" y="237"/>
                  </a:cubicBezTo>
                  <a:cubicBezTo>
                    <a:pt x="187" y="237"/>
                    <a:pt x="187" y="237"/>
                    <a:pt x="187" y="237"/>
                  </a:cubicBezTo>
                  <a:cubicBezTo>
                    <a:pt x="188" y="238"/>
                    <a:pt x="188" y="238"/>
                    <a:pt x="188" y="238"/>
                  </a:cubicBezTo>
                  <a:cubicBezTo>
                    <a:pt x="187" y="237"/>
                    <a:pt x="187" y="237"/>
                    <a:pt x="187" y="237"/>
                  </a:cubicBezTo>
                  <a:cubicBezTo>
                    <a:pt x="188" y="238"/>
                    <a:pt x="188" y="238"/>
                    <a:pt x="188" y="238"/>
                  </a:cubicBezTo>
                  <a:cubicBezTo>
                    <a:pt x="188" y="236"/>
                    <a:pt x="188" y="236"/>
                    <a:pt x="188" y="236"/>
                  </a:cubicBezTo>
                  <a:cubicBezTo>
                    <a:pt x="187" y="237"/>
                    <a:pt x="187" y="237"/>
                    <a:pt x="187" y="237"/>
                  </a:cubicBezTo>
                  <a:cubicBezTo>
                    <a:pt x="188" y="238"/>
                    <a:pt x="188" y="238"/>
                    <a:pt x="188" y="238"/>
                  </a:cubicBezTo>
                  <a:cubicBezTo>
                    <a:pt x="188" y="236"/>
                    <a:pt x="188" y="236"/>
                    <a:pt x="188" y="236"/>
                  </a:cubicBezTo>
                  <a:cubicBezTo>
                    <a:pt x="188" y="238"/>
                    <a:pt x="188" y="238"/>
                    <a:pt x="188" y="238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6"/>
                    <a:pt x="188" y="236"/>
                  </a:cubicBezTo>
                  <a:cubicBezTo>
                    <a:pt x="188" y="238"/>
                    <a:pt x="188" y="238"/>
                    <a:pt x="188" y="238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7"/>
                    <a:pt x="189" y="237"/>
                  </a:cubicBezTo>
                  <a:cubicBezTo>
                    <a:pt x="189" y="237"/>
                    <a:pt x="189" y="236"/>
                    <a:pt x="189" y="235"/>
                  </a:cubicBezTo>
                  <a:cubicBezTo>
                    <a:pt x="188" y="235"/>
                    <a:pt x="188" y="234"/>
                    <a:pt x="188" y="233"/>
                  </a:cubicBezTo>
                  <a:cubicBezTo>
                    <a:pt x="188" y="233"/>
                    <a:pt x="188" y="233"/>
                    <a:pt x="188" y="233"/>
                  </a:cubicBezTo>
                  <a:cubicBezTo>
                    <a:pt x="188" y="232"/>
                    <a:pt x="188" y="232"/>
                    <a:pt x="188" y="232"/>
                  </a:cubicBezTo>
                  <a:cubicBezTo>
                    <a:pt x="188" y="232"/>
                    <a:pt x="188" y="232"/>
                    <a:pt x="188" y="232"/>
                  </a:cubicBezTo>
                  <a:cubicBezTo>
                    <a:pt x="188" y="232"/>
                    <a:pt x="188" y="232"/>
                    <a:pt x="188" y="232"/>
                  </a:cubicBezTo>
                  <a:cubicBezTo>
                    <a:pt x="188" y="232"/>
                    <a:pt x="188" y="232"/>
                    <a:pt x="188" y="232"/>
                  </a:cubicBezTo>
                  <a:cubicBezTo>
                    <a:pt x="188" y="232"/>
                    <a:pt x="188" y="232"/>
                    <a:pt x="188" y="232"/>
                  </a:cubicBezTo>
                  <a:cubicBezTo>
                    <a:pt x="188" y="232"/>
                    <a:pt x="188" y="232"/>
                    <a:pt x="188" y="232"/>
                  </a:cubicBezTo>
                  <a:cubicBezTo>
                    <a:pt x="188" y="232"/>
                    <a:pt x="188" y="232"/>
                    <a:pt x="188" y="232"/>
                  </a:cubicBezTo>
                  <a:cubicBezTo>
                    <a:pt x="189" y="231"/>
                    <a:pt x="189" y="231"/>
                    <a:pt x="190" y="230"/>
                  </a:cubicBezTo>
                  <a:cubicBezTo>
                    <a:pt x="190" y="229"/>
                    <a:pt x="190" y="229"/>
                    <a:pt x="190" y="229"/>
                  </a:cubicBezTo>
                  <a:cubicBezTo>
                    <a:pt x="190" y="229"/>
                    <a:pt x="190" y="229"/>
                    <a:pt x="190" y="228"/>
                  </a:cubicBezTo>
                  <a:cubicBezTo>
                    <a:pt x="190" y="228"/>
                    <a:pt x="190" y="227"/>
                    <a:pt x="190" y="227"/>
                  </a:cubicBezTo>
                  <a:cubicBezTo>
                    <a:pt x="189" y="226"/>
                    <a:pt x="189" y="226"/>
                    <a:pt x="188" y="226"/>
                  </a:cubicBezTo>
                  <a:cubicBezTo>
                    <a:pt x="188" y="226"/>
                    <a:pt x="188" y="226"/>
                    <a:pt x="187" y="226"/>
                  </a:cubicBezTo>
                  <a:cubicBezTo>
                    <a:pt x="187" y="226"/>
                    <a:pt x="186" y="227"/>
                    <a:pt x="186" y="226"/>
                  </a:cubicBezTo>
                  <a:cubicBezTo>
                    <a:pt x="186" y="226"/>
                    <a:pt x="186" y="226"/>
                    <a:pt x="186" y="226"/>
                  </a:cubicBezTo>
                  <a:cubicBezTo>
                    <a:pt x="186" y="227"/>
                    <a:pt x="186" y="227"/>
                    <a:pt x="186" y="227"/>
                  </a:cubicBezTo>
                  <a:cubicBezTo>
                    <a:pt x="186" y="227"/>
                    <a:pt x="186" y="227"/>
                    <a:pt x="186" y="227"/>
                  </a:cubicBezTo>
                  <a:cubicBezTo>
                    <a:pt x="186" y="226"/>
                    <a:pt x="186" y="226"/>
                    <a:pt x="186" y="226"/>
                  </a:cubicBezTo>
                  <a:cubicBezTo>
                    <a:pt x="186" y="227"/>
                    <a:pt x="186" y="227"/>
                    <a:pt x="186" y="227"/>
                  </a:cubicBezTo>
                  <a:cubicBezTo>
                    <a:pt x="186" y="227"/>
                    <a:pt x="186" y="227"/>
                    <a:pt x="186" y="227"/>
                  </a:cubicBezTo>
                  <a:cubicBezTo>
                    <a:pt x="186" y="226"/>
                    <a:pt x="186" y="226"/>
                    <a:pt x="186" y="226"/>
                  </a:cubicBezTo>
                  <a:cubicBezTo>
                    <a:pt x="186" y="226"/>
                    <a:pt x="186" y="226"/>
                    <a:pt x="186" y="226"/>
                  </a:cubicBezTo>
                  <a:cubicBezTo>
                    <a:pt x="184" y="219"/>
                    <a:pt x="184" y="213"/>
                    <a:pt x="182" y="207"/>
                  </a:cubicBezTo>
                  <a:cubicBezTo>
                    <a:pt x="178" y="198"/>
                    <a:pt x="172" y="190"/>
                    <a:pt x="164" y="182"/>
                  </a:cubicBezTo>
                  <a:cubicBezTo>
                    <a:pt x="156" y="174"/>
                    <a:pt x="147" y="166"/>
                    <a:pt x="139" y="158"/>
                  </a:cubicBezTo>
                  <a:cubicBezTo>
                    <a:pt x="134" y="154"/>
                    <a:pt x="129" y="149"/>
                    <a:pt x="125" y="145"/>
                  </a:cubicBezTo>
                  <a:cubicBezTo>
                    <a:pt x="123" y="143"/>
                    <a:pt x="121" y="141"/>
                    <a:pt x="120" y="140"/>
                  </a:cubicBezTo>
                  <a:cubicBezTo>
                    <a:pt x="119" y="138"/>
                    <a:pt x="118" y="137"/>
                    <a:pt x="118" y="136"/>
                  </a:cubicBezTo>
                  <a:cubicBezTo>
                    <a:pt x="117" y="136"/>
                    <a:pt x="117" y="136"/>
                    <a:pt x="117" y="136"/>
                  </a:cubicBezTo>
                  <a:cubicBezTo>
                    <a:pt x="114" y="129"/>
                    <a:pt x="114" y="129"/>
                    <a:pt x="114" y="129"/>
                  </a:cubicBezTo>
                  <a:cubicBezTo>
                    <a:pt x="113" y="130"/>
                    <a:pt x="113" y="130"/>
                    <a:pt x="113" y="130"/>
                  </a:cubicBezTo>
                  <a:cubicBezTo>
                    <a:pt x="114" y="129"/>
                    <a:pt x="114" y="129"/>
                    <a:pt x="114" y="129"/>
                  </a:cubicBezTo>
                  <a:cubicBezTo>
                    <a:pt x="112" y="123"/>
                    <a:pt x="106" y="114"/>
                    <a:pt x="98" y="103"/>
                  </a:cubicBezTo>
                  <a:cubicBezTo>
                    <a:pt x="86" y="87"/>
                    <a:pt x="69" y="67"/>
                    <a:pt x="55" y="50"/>
                  </a:cubicBezTo>
                  <a:cubicBezTo>
                    <a:pt x="48" y="42"/>
                    <a:pt x="42" y="34"/>
                    <a:pt x="37" y="29"/>
                  </a:cubicBezTo>
                  <a:cubicBezTo>
                    <a:pt x="35" y="26"/>
                    <a:pt x="33" y="23"/>
                    <a:pt x="32" y="21"/>
                  </a:cubicBezTo>
                  <a:cubicBezTo>
                    <a:pt x="30" y="19"/>
                    <a:pt x="29" y="18"/>
                    <a:pt x="29" y="17"/>
                  </a:cubicBezTo>
                  <a:cubicBezTo>
                    <a:pt x="29" y="16"/>
                    <a:pt x="27" y="16"/>
                    <a:pt x="26" y="16"/>
                  </a:cubicBezTo>
                  <a:cubicBezTo>
                    <a:pt x="25" y="17"/>
                    <a:pt x="25" y="18"/>
                    <a:pt x="25" y="19"/>
                  </a:cubicBezTo>
                  <a:cubicBezTo>
                    <a:pt x="26" y="20"/>
                    <a:pt x="26" y="21"/>
                    <a:pt x="27" y="22"/>
                  </a:cubicBezTo>
                  <a:cubicBezTo>
                    <a:pt x="30" y="26"/>
                    <a:pt x="36" y="34"/>
                    <a:pt x="44" y="43"/>
                  </a:cubicBezTo>
                  <a:cubicBezTo>
                    <a:pt x="56" y="57"/>
                    <a:pt x="71" y="75"/>
                    <a:pt x="84" y="92"/>
                  </a:cubicBezTo>
                  <a:cubicBezTo>
                    <a:pt x="91" y="100"/>
                    <a:pt x="97" y="108"/>
                    <a:pt x="101" y="115"/>
                  </a:cubicBezTo>
                  <a:cubicBezTo>
                    <a:pt x="106" y="121"/>
                    <a:pt x="109" y="127"/>
                    <a:pt x="111" y="131"/>
                  </a:cubicBezTo>
                  <a:cubicBezTo>
                    <a:pt x="111" y="131"/>
                    <a:pt x="111" y="131"/>
                    <a:pt x="111" y="131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6" y="137"/>
                    <a:pt x="116" y="137"/>
                    <a:pt x="116" y="137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9"/>
                    <a:pt x="115" y="140"/>
                    <a:pt x="117" y="142"/>
                  </a:cubicBezTo>
                  <a:cubicBezTo>
                    <a:pt x="121" y="147"/>
                    <a:pt x="129" y="154"/>
                    <a:pt x="136" y="161"/>
                  </a:cubicBezTo>
                  <a:cubicBezTo>
                    <a:pt x="145" y="169"/>
                    <a:pt x="154" y="177"/>
                    <a:pt x="161" y="185"/>
                  </a:cubicBezTo>
                  <a:cubicBezTo>
                    <a:pt x="169" y="193"/>
                    <a:pt x="175" y="201"/>
                    <a:pt x="178" y="208"/>
                  </a:cubicBezTo>
                  <a:cubicBezTo>
                    <a:pt x="180" y="213"/>
                    <a:pt x="180" y="220"/>
                    <a:pt x="182" y="227"/>
                  </a:cubicBezTo>
                  <a:cubicBezTo>
                    <a:pt x="183" y="228"/>
                    <a:pt x="183" y="229"/>
                    <a:pt x="184" y="230"/>
                  </a:cubicBezTo>
                  <a:cubicBezTo>
                    <a:pt x="185" y="230"/>
                    <a:pt x="186" y="231"/>
                    <a:pt x="186" y="230"/>
                  </a:cubicBezTo>
                  <a:cubicBezTo>
                    <a:pt x="187" y="230"/>
                    <a:pt x="188" y="230"/>
                    <a:pt x="188" y="230"/>
                  </a:cubicBezTo>
                  <a:cubicBezTo>
                    <a:pt x="188" y="230"/>
                    <a:pt x="188" y="230"/>
                    <a:pt x="188" y="230"/>
                  </a:cubicBezTo>
                  <a:cubicBezTo>
                    <a:pt x="189" y="230"/>
                    <a:pt x="189" y="230"/>
                    <a:pt x="189" y="230"/>
                  </a:cubicBezTo>
                  <a:cubicBezTo>
                    <a:pt x="188" y="229"/>
                    <a:pt x="188" y="229"/>
                    <a:pt x="188" y="229"/>
                  </a:cubicBezTo>
                  <a:cubicBezTo>
                    <a:pt x="188" y="230"/>
                    <a:pt x="188" y="230"/>
                    <a:pt x="188" y="230"/>
                  </a:cubicBezTo>
                  <a:cubicBezTo>
                    <a:pt x="189" y="230"/>
                    <a:pt x="189" y="230"/>
                    <a:pt x="189" y="230"/>
                  </a:cubicBezTo>
                  <a:cubicBezTo>
                    <a:pt x="188" y="229"/>
                    <a:pt x="188" y="229"/>
                    <a:pt x="188" y="229"/>
                  </a:cubicBezTo>
                  <a:cubicBezTo>
                    <a:pt x="188" y="230"/>
                    <a:pt x="188" y="230"/>
                    <a:pt x="188" y="230"/>
                  </a:cubicBezTo>
                  <a:cubicBezTo>
                    <a:pt x="188" y="228"/>
                    <a:pt x="188" y="228"/>
                    <a:pt x="188" y="228"/>
                  </a:cubicBezTo>
                  <a:cubicBezTo>
                    <a:pt x="187" y="230"/>
                    <a:pt x="187" y="230"/>
                    <a:pt x="187" y="230"/>
                  </a:cubicBezTo>
                  <a:cubicBezTo>
                    <a:pt x="188" y="230"/>
                    <a:pt x="188" y="230"/>
                    <a:pt x="188" y="230"/>
                  </a:cubicBezTo>
                  <a:cubicBezTo>
                    <a:pt x="188" y="228"/>
                    <a:pt x="188" y="228"/>
                    <a:pt x="188" y="228"/>
                  </a:cubicBezTo>
                  <a:cubicBezTo>
                    <a:pt x="187" y="230"/>
                    <a:pt x="187" y="230"/>
                    <a:pt x="187" y="230"/>
                  </a:cubicBezTo>
                  <a:cubicBezTo>
                    <a:pt x="188" y="228"/>
                    <a:pt x="188" y="228"/>
                    <a:pt x="188" y="228"/>
                  </a:cubicBezTo>
                  <a:cubicBezTo>
                    <a:pt x="186" y="228"/>
                    <a:pt x="186" y="228"/>
                    <a:pt x="186" y="228"/>
                  </a:cubicBezTo>
                  <a:cubicBezTo>
                    <a:pt x="186" y="228"/>
                    <a:pt x="187" y="229"/>
                    <a:pt x="187" y="230"/>
                  </a:cubicBezTo>
                  <a:cubicBezTo>
                    <a:pt x="188" y="228"/>
                    <a:pt x="188" y="228"/>
                    <a:pt x="188" y="228"/>
                  </a:cubicBezTo>
                  <a:cubicBezTo>
                    <a:pt x="186" y="228"/>
                    <a:pt x="186" y="228"/>
                    <a:pt x="186" y="228"/>
                  </a:cubicBezTo>
                  <a:cubicBezTo>
                    <a:pt x="188" y="228"/>
                    <a:pt x="188" y="228"/>
                    <a:pt x="188" y="228"/>
                  </a:cubicBezTo>
                  <a:cubicBezTo>
                    <a:pt x="186" y="228"/>
                    <a:pt x="186" y="228"/>
                    <a:pt x="186" y="228"/>
                  </a:cubicBezTo>
                  <a:cubicBezTo>
                    <a:pt x="186" y="228"/>
                    <a:pt x="186" y="228"/>
                    <a:pt x="186" y="228"/>
                  </a:cubicBezTo>
                  <a:cubicBezTo>
                    <a:pt x="188" y="228"/>
                    <a:pt x="188" y="228"/>
                    <a:pt x="188" y="228"/>
                  </a:cubicBezTo>
                  <a:cubicBezTo>
                    <a:pt x="186" y="228"/>
                    <a:pt x="186" y="228"/>
                    <a:pt x="186" y="228"/>
                  </a:cubicBezTo>
                  <a:cubicBezTo>
                    <a:pt x="187" y="228"/>
                    <a:pt x="187" y="228"/>
                    <a:pt x="187" y="228"/>
                  </a:cubicBezTo>
                  <a:cubicBezTo>
                    <a:pt x="186" y="228"/>
                    <a:pt x="186" y="228"/>
                    <a:pt x="186" y="228"/>
                  </a:cubicBezTo>
                  <a:cubicBezTo>
                    <a:pt x="186" y="228"/>
                    <a:pt x="186" y="228"/>
                    <a:pt x="186" y="228"/>
                  </a:cubicBezTo>
                  <a:cubicBezTo>
                    <a:pt x="187" y="228"/>
                    <a:pt x="187" y="228"/>
                    <a:pt x="187" y="228"/>
                  </a:cubicBezTo>
                  <a:cubicBezTo>
                    <a:pt x="186" y="228"/>
                    <a:pt x="186" y="228"/>
                    <a:pt x="186" y="228"/>
                  </a:cubicBezTo>
                  <a:cubicBezTo>
                    <a:pt x="186" y="228"/>
                    <a:pt x="186" y="229"/>
                    <a:pt x="185" y="230"/>
                  </a:cubicBezTo>
                  <a:cubicBezTo>
                    <a:pt x="184" y="231"/>
                    <a:pt x="184" y="232"/>
                    <a:pt x="184" y="233"/>
                  </a:cubicBezTo>
                  <a:cubicBezTo>
                    <a:pt x="184" y="235"/>
                    <a:pt x="185" y="236"/>
                    <a:pt x="185" y="237"/>
                  </a:cubicBezTo>
                  <a:cubicBezTo>
                    <a:pt x="185" y="238"/>
                    <a:pt x="186" y="238"/>
                    <a:pt x="186" y="239"/>
                  </a:cubicBezTo>
                  <a:cubicBezTo>
                    <a:pt x="187" y="240"/>
                    <a:pt x="187" y="240"/>
                    <a:pt x="187" y="240"/>
                  </a:cubicBezTo>
                  <a:cubicBezTo>
                    <a:pt x="187" y="240"/>
                    <a:pt x="188" y="240"/>
                    <a:pt x="188" y="240"/>
                  </a:cubicBezTo>
                  <a:cubicBezTo>
                    <a:pt x="189" y="240"/>
                    <a:pt x="189" y="240"/>
                    <a:pt x="190" y="240"/>
                  </a:cubicBezTo>
                  <a:cubicBezTo>
                    <a:pt x="190" y="240"/>
                    <a:pt x="190" y="239"/>
                    <a:pt x="190" y="239"/>
                  </a:cubicBezTo>
                  <a:cubicBezTo>
                    <a:pt x="191" y="238"/>
                    <a:pt x="191" y="238"/>
                    <a:pt x="191" y="237"/>
                  </a:cubicBezTo>
                  <a:cubicBezTo>
                    <a:pt x="192" y="237"/>
                    <a:pt x="192" y="237"/>
                    <a:pt x="192" y="237"/>
                  </a:cubicBezTo>
                  <a:cubicBezTo>
                    <a:pt x="192" y="237"/>
                    <a:pt x="192" y="237"/>
                    <a:pt x="192" y="237"/>
                  </a:cubicBezTo>
                  <a:cubicBezTo>
                    <a:pt x="191" y="236"/>
                    <a:pt x="191" y="236"/>
                    <a:pt x="191" y="236"/>
                  </a:cubicBezTo>
                  <a:cubicBezTo>
                    <a:pt x="192" y="237"/>
                    <a:pt x="192" y="237"/>
                    <a:pt x="192" y="237"/>
                  </a:cubicBezTo>
                  <a:cubicBezTo>
                    <a:pt x="192" y="237"/>
                    <a:pt x="192" y="237"/>
                    <a:pt x="192" y="237"/>
                  </a:cubicBezTo>
                  <a:cubicBezTo>
                    <a:pt x="191" y="236"/>
                    <a:pt x="191" y="236"/>
                    <a:pt x="191" y="236"/>
                  </a:cubicBezTo>
                  <a:cubicBezTo>
                    <a:pt x="192" y="237"/>
                    <a:pt x="192" y="237"/>
                    <a:pt x="192" y="237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91" y="237"/>
                    <a:pt x="191" y="237"/>
                    <a:pt x="191" y="237"/>
                  </a:cubicBezTo>
                  <a:cubicBezTo>
                    <a:pt x="192" y="237"/>
                    <a:pt x="192" y="237"/>
                    <a:pt x="192" y="237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91" y="237"/>
                    <a:pt x="191" y="237"/>
                    <a:pt x="191" y="237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90" y="238"/>
                    <a:pt x="190" y="238"/>
                    <a:pt x="190" y="238"/>
                  </a:cubicBezTo>
                  <a:cubicBezTo>
                    <a:pt x="191" y="238"/>
                    <a:pt x="191" y="238"/>
                    <a:pt x="191" y="237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90" y="238"/>
                    <a:pt x="190" y="238"/>
                    <a:pt x="190" y="238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88" y="236"/>
                    <a:pt x="188" y="236"/>
                    <a:pt x="188" y="236"/>
                  </a:cubicBezTo>
                  <a:cubicBezTo>
                    <a:pt x="189" y="237"/>
                    <a:pt x="189" y="237"/>
                    <a:pt x="190" y="238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88" y="236"/>
                    <a:pt x="188" y="236"/>
                    <a:pt x="188" y="236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8" y="235"/>
                    <a:pt x="188" y="235"/>
                    <a:pt x="188" y="236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9" y="235"/>
                    <a:pt x="189" y="235"/>
                    <a:pt x="189" y="235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9" y="235"/>
                    <a:pt x="189" y="235"/>
                    <a:pt x="189" y="235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9" y="236"/>
                    <a:pt x="189" y="236"/>
                    <a:pt x="189" y="236"/>
                  </a:cubicBezTo>
                  <a:cubicBezTo>
                    <a:pt x="189" y="235"/>
                    <a:pt x="189" y="235"/>
                    <a:pt x="189" y="235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9" y="236"/>
                    <a:pt x="189" y="236"/>
                    <a:pt x="189" y="236"/>
                  </a:cubicBezTo>
                  <a:cubicBezTo>
                    <a:pt x="189" y="235"/>
                    <a:pt x="189" y="235"/>
                    <a:pt x="189" y="235"/>
                  </a:cubicBezTo>
                  <a:cubicBezTo>
                    <a:pt x="189" y="236"/>
                    <a:pt x="189" y="236"/>
                    <a:pt x="189" y="236"/>
                  </a:cubicBezTo>
                  <a:cubicBezTo>
                    <a:pt x="190" y="235"/>
                    <a:pt x="190" y="235"/>
                    <a:pt x="190" y="235"/>
                  </a:cubicBezTo>
                  <a:cubicBezTo>
                    <a:pt x="189" y="235"/>
                    <a:pt x="189" y="235"/>
                    <a:pt x="189" y="235"/>
                  </a:cubicBezTo>
                  <a:cubicBezTo>
                    <a:pt x="189" y="236"/>
                    <a:pt x="189" y="236"/>
                    <a:pt x="189" y="236"/>
                  </a:cubicBezTo>
                  <a:cubicBezTo>
                    <a:pt x="190" y="235"/>
                    <a:pt x="190" y="235"/>
                    <a:pt x="190" y="235"/>
                  </a:cubicBezTo>
                  <a:cubicBezTo>
                    <a:pt x="189" y="236"/>
                    <a:pt x="189" y="236"/>
                    <a:pt x="189" y="236"/>
                  </a:cubicBezTo>
                  <a:cubicBezTo>
                    <a:pt x="190" y="235"/>
                    <a:pt x="190" y="235"/>
                    <a:pt x="190" y="235"/>
                  </a:cubicBezTo>
                  <a:cubicBezTo>
                    <a:pt x="190" y="235"/>
                    <a:pt x="190" y="235"/>
                    <a:pt x="190" y="235"/>
                  </a:cubicBezTo>
                  <a:cubicBezTo>
                    <a:pt x="189" y="236"/>
                    <a:pt x="189" y="236"/>
                    <a:pt x="189" y="236"/>
                  </a:cubicBezTo>
                  <a:cubicBezTo>
                    <a:pt x="190" y="235"/>
                    <a:pt x="190" y="235"/>
                    <a:pt x="190" y="235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90" y="235"/>
                    <a:pt x="190" y="235"/>
                    <a:pt x="190" y="235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90" y="234"/>
                    <a:pt x="189" y="233"/>
                    <a:pt x="187" y="231"/>
                  </a:cubicBezTo>
                  <a:cubicBezTo>
                    <a:pt x="185" y="228"/>
                    <a:pt x="183" y="224"/>
                    <a:pt x="180" y="220"/>
                  </a:cubicBezTo>
                  <a:cubicBezTo>
                    <a:pt x="178" y="216"/>
                    <a:pt x="175" y="213"/>
                    <a:pt x="174" y="210"/>
                  </a:cubicBezTo>
                  <a:cubicBezTo>
                    <a:pt x="171" y="202"/>
                    <a:pt x="165" y="195"/>
                    <a:pt x="157" y="187"/>
                  </a:cubicBezTo>
                  <a:cubicBezTo>
                    <a:pt x="150" y="179"/>
                    <a:pt x="141" y="171"/>
                    <a:pt x="134" y="164"/>
                  </a:cubicBezTo>
                  <a:cubicBezTo>
                    <a:pt x="130" y="161"/>
                    <a:pt x="127" y="158"/>
                    <a:pt x="124" y="156"/>
                  </a:cubicBezTo>
                  <a:cubicBezTo>
                    <a:pt x="123" y="155"/>
                    <a:pt x="123" y="155"/>
                    <a:pt x="123" y="155"/>
                  </a:cubicBezTo>
                  <a:cubicBezTo>
                    <a:pt x="120" y="155"/>
                    <a:pt x="120" y="155"/>
                    <a:pt x="120" y="155"/>
                  </a:cubicBezTo>
                  <a:cubicBezTo>
                    <a:pt x="119" y="155"/>
                    <a:pt x="119" y="155"/>
                    <a:pt x="118" y="155"/>
                  </a:cubicBezTo>
                  <a:cubicBezTo>
                    <a:pt x="118" y="156"/>
                    <a:pt x="118" y="156"/>
                    <a:pt x="118" y="157"/>
                  </a:cubicBezTo>
                  <a:cubicBezTo>
                    <a:pt x="119" y="164"/>
                    <a:pt x="119" y="170"/>
                    <a:pt x="119" y="175"/>
                  </a:cubicBezTo>
                  <a:cubicBezTo>
                    <a:pt x="119" y="181"/>
                    <a:pt x="119" y="185"/>
                    <a:pt x="119" y="187"/>
                  </a:cubicBezTo>
                  <a:cubicBezTo>
                    <a:pt x="119" y="188"/>
                    <a:pt x="119" y="188"/>
                    <a:pt x="119" y="188"/>
                  </a:cubicBezTo>
                  <a:cubicBezTo>
                    <a:pt x="121" y="193"/>
                    <a:pt x="121" y="193"/>
                    <a:pt x="121" y="193"/>
                  </a:cubicBezTo>
                  <a:cubicBezTo>
                    <a:pt x="121" y="194"/>
                    <a:pt x="122" y="194"/>
                    <a:pt x="122" y="194"/>
                  </a:cubicBezTo>
                  <a:cubicBezTo>
                    <a:pt x="125" y="196"/>
                    <a:pt x="128" y="198"/>
                    <a:pt x="131" y="200"/>
                  </a:cubicBezTo>
                  <a:cubicBezTo>
                    <a:pt x="134" y="202"/>
                    <a:pt x="136" y="204"/>
                    <a:pt x="137" y="206"/>
                  </a:cubicBezTo>
                  <a:cubicBezTo>
                    <a:pt x="137" y="207"/>
                    <a:pt x="139" y="212"/>
                    <a:pt x="141" y="217"/>
                  </a:cubicBezTo>
                  <a:cubicBezTo>
                    <a:pt x="143" y="222"/>
                    <a:pt x="145" y="228"/>
                    <a:pt x="145" y="232"/>
                  </a:cubicBezTo>
                  <a:cubicBezTo>
                    <a:pt x="145" y="233"/>
                    <a:pt x="145" y="234"/>
                    <a:pt x="144" y="235"/>
                  </a:cubicBezTo>
                  <a:cubicBezTo>
                    <a:pt x="144" y="235"/>
                    <a:pt x="144" y="235"/>
                    <a:pt x="144" y="235"/>
                  </a:cubicBezTo>
                  <a:cubicBezTo>
                    <a:pt x="144" y="236"/>
                    <a:pt x="144" y="236"/>
                    <a:pt x="144" y="237"/>
                  </a:cubicBezTo>
                  <a:cubicBezTo>
                    <a:pt x="144" y="238"/>
                    <a:pt x="144" y="240"/>
                    <a:pt x="145" y="242"/>
                  </a:cubicBezTo>
                  <a:cubicBezTo>
                    <a:pt x="146" y="245"/>
                    <a:pt x="147" y="249"/>
                    <a:pt x="148" y="252"/>
                  </a:cubicBezTo>
                  <a:cubicBezTo>
                    <a:pt x="149" y="253"/>
                    <a:pt x="149" y="255"/>
                    <a:pt x="150" y="256"/>
                  </a:cubicBezTo>
                  <a:cubicBezTo>
                    <a:pt x="151" y="257"/>
                    <a:pt x="152" y="258"/>
                    <a:pt x="153" y="258"/>
                  </a:cubicBezTo>
                  <a:cubicBezTo>
                    <a:pt x="153" y="258"/>
                    <a:pt x="153" y="258"/>
                    <a:pt x="153" y="258"/>
                  </a:cubicBezTo>
                  <a:cubicBezTo>
                    <a:pt x="157" y="260"/>
                    <a:pt x="157" y="260"/>
                    <a:pt x="157" y="260"/>
                  </a:cubicBezTo>
                  <a:cubicBezTo>
                    <a:pt x="157" y="260"/>
                    <a:pt x="157" y="260"/>
                    <a:pt x="157" y="260"/>
                  </a:cubicBezTo>
                  <a:cubicBezTo>
                    <a:pt x="163" y="262"/>
                    <a:pt x="166" y="264"/>
                    <a:pt x="167" y="265"/>
                  </a:cubicBezTo>
                  <a:cubicBezTo>
                    <a:pt x="168" y="266"/>
                    <a:pt x="168" y="267"/>
                    <a:pt x="169" y="268"/>
                  </a:cubicBezTo>
                  <a:cubicBezTo>
                    <a:pt x="169" y="269"/>
                    <a:pt x="169" y="271"/>
                    <a:pt x="169" y="272"/>
                  </a:cubicBezTo>
                  <a:cubicBezTo>
                    <a:pt x="169" y="273"/>
                    <a:pt x="169" y="275"/>
                    <a:pt x="169" y="277"/>
                  </a:cubicBezTo>
                  <a:cubicBezTo>
                    <a:pt x="168" y="281"/>
                    <a:pt x="167" y="284"/>
                    <a:pt x="166" y="287"/>
                  </a:cubicBezTo>
                  <a:cubicBezTo>
                    <a:pt x="166" y="288"/>
                    <a:pt x="166" y="289"/>
                    <a:pt x="165" y="289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5" y="290"/>
                    <a:pt x="165" y="290"/>
                    <a:pt x="165" y="290"/>
                  </a:cubicBezTo>
                  <a:cubicBezTo>
                    <a:pt x="164" y="291"/>
                    <a:pt x="164" y="292"/>
                    <a:pt x="165" y="293"/>
                  </a:cubicBezTo>
                  <a:cubicBezTo>
                    <a:pt x="166" y="293"/>
                    <a:pt x="167" y="293"/>
                    <a:pt x="168" y="293"/>
                  </a:cubicBezTo>
                  <a:cubicBezTo>
                    <a:pt x="168" y="292"/>
                    <a:pt x="169" y="291"/>
                    <a:pt x="170" y="289"/>
                  </a:cubicBezTo>
                  <a:cubicBezTo>
                    <a:pt x="171" y="288"/>
                    <a:pt x="173" y="285"/>
                    <a:pt x="173" y="281"/>
                  </a:cubicBezTo>
                  <a:cubicBezTo>
                    <a:pt x="173" y="280"/>
                    <a:pt x="173" y="279"/>
                    <a:pt x="172" y="277"/>
                  </a:cubicBezTo>
                  <a:cubicBezTo>
                    <a:pt x="171" y="275"/>
                    <a:pt x="170" y="273"/>
                    <a:pt x="169" y="271"/>
                  </a:cubicBezTo>
                  <a:cubicBezTo>
                    <a:pt x="166" y="269"/>
                    <a:pt x="164" y="267"/>
                    <a:pt x="161" y="267"/>
                  </a:cubicBezTo>
                  <a:cubicBezTo>
                    <a:pt x="159" y="266"/>
                    <a:pt x="157" y="266"/>
                    <a:pt x="155" y="265"/>
                  </a:cubicBezTo>
                  <a:cubicBezTo>
                    <a:pt x="154" y="267"/>
                    <a:pt x="154" y="267"/>
                    <a:pt x="154" y="267"/>
                  </a:cubicBezTo>
                  <a:cubicBezTo>
                    <a:pt x="155" y="265"/>
                    <a:pt x="155" y="265"/>
                    <a:pt x="155" y="265"/>
                  </a:cubicBezTo>
                  <a:cubicBezTo>
                    <a:pt x="150" y="263"/>
                    <a:pt x="150" y="263"/>
                    <a:pt x="150" y="263"/>
                  </a:cubicBezTo>
                  <a:cubicBezTo>
                    <a:pt x="150" y="265"/>
                    <a:pt x="150" y="265"/>
                    <a:pt x="150" y="265"/>
                  </a:cubicBezTo>
                  <a:cubicBezTo>
                    <a:pt x="151" y="263"/>
                    <a:pt x="151" y="263"/>
                    <a:pt x="151" y="263"/>
                  </a:cubicBezTo>
                  <a:cubicBezTo>
                    <a:pt x="149" y="262"/>
                    <a:pt x="148" y="261"/>
                    <a:pt x="147" y="259"/>
                  </a:cubicBezTo>
                  <a:cubicBezTo>
                    <a:pt x="144" y="256"/>
                    <a:pt x="143" y="252"/>
                    <a:pt x="141" y="248"/>
                  </a:cubicBezTo>
                  <a:cubicBezTo>
                    <a:pt x="140" y="244"/>
                    <a:pt x="139" y="240"/>
                    <a:pt x="139" y="237"/>
                  </a:cubicBezTo>
                  <a:cubicBezTo>
                    <a:pt x="139" y="235"/>
                    <a:pt x="139" y="234"/>
                    <a:pt x="140" y="233"/>
                  </a:cubicBezTo>
                  <a:cubicBezTo>
                    <a:pt x="138" y="232"/>
                    <a:pt x="138" y="232"/>
                    <a:pt x="138" y="232"/>
                  </a:cubicBezTo>
                  <a:cubicBezTo>
                    <a:pt x="136" y="232"/>
                    <a:pt x="136" y="232"/>
                    <a:pt x="136" y="232"/>
                  </a:cubicBezTo>
                  <a:cubicBezTo>
                    <a:pt x="136" y="232"/>
                    <a:pt x="136" y="232"/>
                    <a:pt x="136" y="232"/>
                  </a:cubicBezTo>
                  <a:cubicBezTo>
                    <a:pt x="138" y="233"/>
                    <a:pt x="138" y="233"/>
                    <a:pt x="138" y="233"/>
                  </a:cubicBezTo>
                  <a:cubicBezTo>
                    <a:pt x="140" y="233"/>
                    <a:pt x="140" y="233"/>
                    <a:pt x="140" y="233"/>
                  </a:cubicBezTo>
                  <a:cubicBezTo>
                    <a:pt x="140" y="233"/>
                    <a:pt x="140" y="232"/>
                    <a:pt x="140" y="232"/>
                  </a:cubicBezTo>
                  <a:cubicBezTo>
                    <a:pt x="140" y="230"/>
                    <a:pt x="139" y="229"/>
                    <a:pt x="139" y="227"/>
                  </a:cubicBezTo>
                  <a:cubicBezTo>
                    <a:pt x="138" y="222"/>
                    <a:pt x="135" y="214"/>
                    <a:pt x="132" y="208"/>
                  </a:cubicBezTo>
                  <a:cubicBezTo>
                    <a:pt x="131" y="207"/>
                    <a:pt x="131" y="207"/>
                    <a:pt x="130" y="206"/>
                  </a:cubicBezTo>
                  <a:cubicBezTo>
                    <a:pt x="127" y="203"/>
                    <a:pt x="123" y="201"/>
                    <a:pt x="119" y="199"/>
                  </a:cubicBezTo>
                  <a:cubicBezTo>
                    <a:pt x="118" y="200"/>
                    <a:pt x="118" y="200"/>
                    <a:pt x="118" y="200"/>
                  </a:cubicBezTo>
                  <a:cubicBezTo>
                    <a:pt x="119" y="199"/>
                    <a:pt x="119" y="199"/>
                    <a:pt x="119" y="199"/>
                  </a:cubicBezTo>
                  <a:cubicBezTo>
                    <a:pt x="119" y="198"/>
                    <a:pt x="119" y="198"/>
                    <a:pt x="119" y="198"/>
                  </a:cubicBezTo>
                  <a:cubicBezTo>
                    <a:pt x="118" y="198"/>
                    <a:pt x="118" y="198"/>
                    <a:pt x="117" y="198"/>
                  </a:cubicBezTo>
                  <a:cubicBezTo>
                    <a:pt x="116" y="198"/>
                    <a:pt x="116" y="199"/>
                    <a:pt x="116" y="200"/>
                  </a:cubicBezTo>
                  <a:cubicBezTo>
                    <a:pt x="115" y="202"/>
                    <a:pt x="115" y="205"/>
                    <a:pt x="115" y="208"/>
                  </a:cubicBezTo>
                  <a:cubicBezTo>
                    <a:pt x="114" y="213"/>
                    <a:pt x="113" y="219"/>
                    <a:pt x="112" y="224"/>
                  </a:cubicBezTo>
                  <a:cubicBezTo>
                    <a:pt x="112" y="227"/>
                    <a:pt x="111" y="229"/>
                    <a:pt x="110" y="231"/>
                  </a:cubicBezTo>
                  <a:cubicBezTo>
                    <a:pt x="109" y="232"/>
                    <a:pt x="108" y="233"/>
                    <a:pt x="107" y="234"/>
                  </a:cubicBezTo>
                  <a:cubicBezTo>
                    <a:pt x="107" y="234"/>
                    <a:pt x="107" y="234"/>
                    <a:pt x="107" y="234"/>
                  </a:cubicBezTo>
                  <a:cubicBezTo>
                    <a:pt x="105" y="234"/>
                    <a:pt x="104" y="235"/>
                    <a:pt x="104" y="236"/>
                  </a:cubicBezTo>
                  <a:cubicBezTo>
                    <a:pt x="103" y="237"/>
                    <a:pt x="103" y="238"/>
                    <a:pt x="102" y="239"/>
                  </a:cubicBezTo>
                  <a:cubicBezTo>
                    <a:pt x="101" y="241"/>
                    <a:pt x="101" y="243"/>
                    <a:pt x="101" y="245"/>
                  </a:cubicBezTo>
                  <a:cubicBezTo>
                    <a:pt x="101" y="247"/>
                    <a:pt x="101" y="249"/>
                    <a:pt x="102" y="252"/>
                  </a:cubicBezTo>
                  <a:cubicBezTo>
                    <a:pt x="105" y="260"/>
                    <a:pt x="106" y="268"/>
                    <a:pt x="106" y="275"/>
                  </a:cubicBezTo>
                  <a:cubicBezTo>
                    <a:pt x="106" y="293"/>
                    <a:pt x="101" y="308"/>
                    <a:pt x="99" y="311"/>
                  </a:cubicBezTo>
                  <a:cubicBezTo>
                    <a:pt x="101" y="312"/>
                    <a:pt x="101" y="312"/>
                    <a:pt x="101" y="312"/>
                  </a:cubicBezTo>
                  <a:cubicBezTo>
                    <a:pt x="99" y="311"/>
                    <a:pt x="99" y="311"/>
                    <a:pt x="99" y="311"/>
                  </a:cubicBezTo>
                  <a:cubicBezTo>
                    <a:pt x="99" y="312"/>
                    <a:pt x="97" y="313"/>
                    <a:pt x="96" y="314"/>
                  </a:cubicBezTo>
                  <a:cubicBezTo>
                    <a:pt x="94" y="315"/>
                    <a:pt x="92" y="315"/>
                    <a:pt x="90" y="315"/>
                  </a:cubicBezTo>
                  <a:cubicBezTo>
                    <a:pt x="87" y="315"/>
                    <a:pt x="83" y="314"/>
                    <a:pt x="81" y="311"/>
                  </a:cubicBezTo>
                  <a:cubicBezTo>
                    <a:pt x="79" y="313"/>
                    <a:pt x="79" y="313"/>
                    <a:pt x="79" y="313"/>
                  </a:cubicBezTo>
                  <a:cubicBezTo>
                    <a:pt x="79" y="315"/>
                    <a:pt x="79" y="315"/>
                    <a:pt x="79" y="315"/>
                  </a:cubicBezTo>
                  <a:cubicBezTo>
                    <a:pt x="82" y="315"/>
                    <a:pt x="85" y="315"/>
                    <a:pt x="87" y="315"/>
                  </a:cubicBezTo>
                  <a:cubicBezTo>
                    <a:pt x="88" y="315"/>
                    <a:pt x="89" y="315"/>
                    <a:pt x="89" y="315"/>
                  </a:cubicBezTo>
                  <a:cubicBezTo>
                    <a:pt x="89" y="313"/>
                    <a:pt x="89" y="313"/>
                    <a:pt x="89" y="313"/>
                  </a:cubicBezTo>
                  <a:cubicBezTo>
                    <a:pt x="89" y="315"/>
                    <a:pt x="89" y="315"/>
                    <a:pt x="89" y="315"/>
                  </a:cubicBezTo>
                  <a:cubicBezTo>
                    <a:pt x="89" y="315"/>
                    <a:pt x="89" y="315"/>
                    <a:pt x="89" y="315"/>
                  </a:cubicBezTo>
                  <a:cubicBezTo>
                    <a:pt x="91" y="315"/>
                    <a:pt x="91" y="314"/>
                    <a:pt x="92" y="314"/>
                  </a:cubicBezTo>
                  <a:cubicBezTo>
                    <a:pt x="93" y="313"/>
                    <a:pt x="94" y="311"/>
                    <a:pt x="95" y="309"/>
                  </a:cubicBezTo>
                  <a:cubicBezTo>
                    <a:pt x="98" y="303"/>
                    <a:pt x="101" y="292"/>
                    <a:pt x="101" y="278"/>
                  </a:cubicBezTo>
                  <a:cubicBezTo>
                    <a:pt x="101" y="271"/>
                    <a:pt x="100" y="263"/>
                    <a:pt x="98" y="254"/>
                  </a:cubicBezTo>
                  <a:cubicBezTo>
                    <a:pt x="97" y="250"/>
                    <a:pt x="96" y="245"/>
                    <a:pt x="96" y="240"/>
                  </a:cubicBezTo>
                  <a:cubicBezTo>
                    <a:pt x="96" y="237"/>
                    <a:pt x="96" y="235"/>
                    <a:pt x="97" y="233"/>
                  </a:cubicBezTo>
                  <a:cubicBezTo>
                    <a:pt x="99" y="229"/>
                    <a:pt x="101" y="226"/>
                    <a:pt x="104" y="225"/>
                  </a:cubicBezTo>
                  <a:cubicBezTo>
                    <a:pt x="104" y="225"/>
                    <a:pt x="104" y="225"/>
                    <a:pt x="104" y="225"/>
                  </a:cubicBezTo>
                  <a:cubicBezTo>
                    <a:pt x="105" y="225"/>
                    <a:pt x="106" y="224"/>
                    <a:pt x="106" y="224"/>
                  </a:cubicBezTo>
                  <a:cubicBezTo>
                    <a:pt x="107" y="223"/>
                    <a:pt x="107" y="221"/>
                    <a:pt x="107" y="220"/>
                  </a:cubicBezTo>
                  <a:cubicBezTo>
                    <a:pt x="109" y="216"/>
                    <a:pt x="109" y="210"/>
                    <a:pt x="110" y="207"/>
                  </a:cubicBezTo>
                  <a:cubicBezTo>
                    <a:pt x="110" y="202"/>
                    <a:pt x="111" y="198"/>
                    <a:pt x="112" y="194"/>
                  </a:cubicBezTo>
                  <a:cubicBezTo>
                    <a:pt x="112" y="194"/>
                    <a:pt x="112" y="194"/>
                    <a:pt x="112" y="194"/>
                  </a:cubicBezTo>
                  <a:cubicBezTo>
                    <a:pt x="112" y="177"/>
                    <a:pt x="112" y="162"/>
                    <a:pt x="110" y="151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110" y="152"/>
                    <a:pt x="110" y="152"/>
                    <a:pt x="110" y="152"/>
                  </a:cubicBezTo>
                  <a:cubicBezTo>
                    <a:pt x="107" y="129"/>
                    <a:pt x="90" y="106"/>
                    <a:pt x="72" y="84"/>
                  </a:cubicBezTo>
                  <a:cubicBezTo>
                    <a:pt x="53" y="62"/>
                    <a:pt x="33" y="41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15" y="14"/>
                    <a:pt x="9" y="7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  <a:moveTo>
                    <a:pt x="28" y="23"/>
                  </a:moveTo>
                  <a:cubicBezTo>
                    <a:pt x="28" y="22"/>
                    <a:pt x="28" y="22"/>
                    <a:pt x="28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32" y="27"/>
                    <a:pt x="48" y="33"/>
                    <a:pt x="65" y="39"/>
                  </a:cubicBezTo>
                  <a:cubicBezTo>
                    <a:pt x="73" y="42"/>
                    <a:pt x="82" y="44"/>
                    <a:pt x="90" y="46"/>
                  </a:cubicBezTo>
                  <a:cubicBezTo>
                    <a:pt x="98" y="48"/>
                    <a:pt x="105" y="49"/>
                    <a:pt x="111" y="49"/>
                  </a:cubicBezTo>
                  <a:cubicBezTo>
                    <a:pt x="112" y="49"/>
                    <a:pt x="113" y="49"/>
                    <a:pt x="113" y="49"/>
                  </a:cubicBezTo>
                  <a:cubicBezTo>
                    <a:pt x="120" y="49"/>
                    <a:pt x="127" y="47"/>
                    <a:pt x="133" y="45"/>
                  </a:cubicBezTo>
                  <a:cubicBezTo>
                    <a:pt x="138" y="44"/>
                    <a:pt x="142" y="43"/>
                    <a:pt x="144" y="43"/>
                  </a:cubicBezTo>
                  <a:cubicBezTo>
                    <a:pt x="146" y="43"/>
                    <a:pt x="147" y="43"/>
                    <a:pt x="148" y="44"/>
                  </a:cubicBezTo>
                  <a:cubicBezTo>
                    <a:pt x="149" y="44"/>
                    <a:pt x="149" y="44"/>
                    <a:pt x="149" y="45"/>
                  </a:cubicBezTo>
                  <a:cubicBezTo>
                    <a:pt x="149" y="46"/>
                    <a:pt x="150" y="46"/>
                    <a:pt x="151" y="46"/>
                  </a:cubicBezTo>
                  <a:cubicBezTo>
                    <a:pt x="153" y="45"/>
                    <a:pt x="153" y="44"/>
                    <a:pt x="153" y="43"/>
                  </a:cubicBezTo>
                  <a:cubicBezTo>
                    <a:pt x="152" y="42"/>
                    <a:pt x="151" y="41"/>
                    <a:pt x="149" y="40"/>
                  </a:cubicBezTo>
                  <a:cubicBezTo>
                    <a:pt x="148" y="40"/>
                    <a:pt x="146" y="39"/>
                    <a:pt x="144" y="39"/>
                  </a:cubicBezTo>
                  <a:cubicBezTo>
                    <a:pt x="141" y="39"/>
                    <a:pt x="137" y="40"/>
                    <a:pt x="132" y="41"/>
                  </a:cubicBezTo>
                  <a:cubicBezTo>
                    <a:pt x="126" y="43"/>
                    <a:pt x="120" y="45"/>
                    <a:pt x="113" y="45"/>
                  </a:cubicBezTo>
                  <a:cubicBezTo>
                    <a:pt x="112" y="45"/>
                    <a:pt x="112" y="45"/>
                    <a:pt x="111" y="45"/>
                  </a:cubicBezTo>
                  <a:cubicBezTo>
                    <a:pt x="106" y="45"/>
                    <a:pt x="99" y="44"/>
                    <a:pt x="91" y="42"/>
                  </a:cubicBezTo>
                  <a:cubicBezTo>
                    <a:pt x="68" y="36"/>
                    <a:pt x="37" y="24"/>
                    <a:pt x="27" y="21"/>
                  </a:cubicBezTo>
                  <a:cubicBezTo>
                    <a:pt x="26" y="20"/>
                    <a:pt x="25" y="20"/>
                    <a:pt x="25" y="21"/>
                  </a:cubicBezTo>
                  <a:cubicBezTo>
                    <a:pt x="24" y="22"/>
                    <a:pt x="24" y="22"/>
                    <a:pt x="24" y="23"/>
                  </a:cubicBezTo>
                  <a:cubicBezTo>
                    <a:pt x="24" y="24"/>
                    <a:pt x="25" y="24"/>
                    <a:pt x="25" y="24"/>
                  </a:cubicBezTo>
                  <a:cubicBezTo>
                    <a:pt x="25" y="25"/>
                    <a:pt x="26" y="26"/>
                    <a:pt x="27" y="25"/>
                  </a:cubicBezTo>
                  <a:cubicBezTo>
                    <a:pt x="28" y="25"/>
                    <a:pt x="29" y="24"/>
                    <a:pt x="28" y="23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4" name="Freeform 1573">
              <a:extLst>
                <a:ext uri="{FF2B5EF4-FFF2-40B4-BE49-F238E27FC236}">
                  <a16:creationId xmlns:a16="http://schemas.microsoft.com/office/drawing/2014/main" id="{CE3EBDB4-33F7-4820-B14D-D3FEFB311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641"/>
              <a:ext cx="265" cy="1015"/>
            </a:xfrm>
            <a:custGeom>
              <a:avLst/>
              <a:gdLst>
                <a:gd name="T0" fmla="*/ 1011 w 75"/>
                <a:gd name="T1" fmla="*/ 1724 h 269"/>
                <a:gd name="T2" fmla="*/ 576 w 75"/>
                <a:gd name="T3" fmla="*/ 2521 h 269"/>
                <a:gd name="T4" fmla="*/ 261 w 75"/>
                <a:gd name="T5" fmla="*/ 3486 h 269"/>
                <a:gd name="T6" fmla="*/ 261 w 75"/>
                <a:gd name="T7" fmla="*/ 3973 h 269"/>
                <a:gd name="T8" fmla="*/ 49 w 75"/>
                <a:gd name="T9" fmla="*/ 4939 h 269"/>
                <a:gd name="T10" fmla="*/ 226 w 75"/>
                <a:gd name="T11" fmla="*/ 5965 h 269"/>
                <a:gd name="T12" fmla="*/ 749 w 75"/>
                <a:gd name="T13" fmla="*/ 6664 h 269"/>
                <a:gd name="T14" fmla="*/ 1498 w 75"/>
                <a:gd name="T15" fmla="*/ 7305 h 269"/>
                <a:gd name="T16" fmla="*/ 1897 w 75"/>
                <a:gd name="T17" fmla="*/ 7690 h 269"/>
                <a:gd name="T18" fmla="*/ 2558 w 75"/>
                <a:gd name="T19" fmla="*/ 8912 h 269"/>
                <a:gd name="T20" fmla="*/ 3169 w 75"/>
                <a:gd name="T21" fmla="*/ 9297 h 269"/>
                <a:gd name="T22" fmla="*/ 3085 w 75"/>
                <a:gd name="T23" fmla="*/ 9026 h 269"/>
                <a:gd name="T24" fmla="*/ 2124 w 75"/>
                <a:gd name="T25" fmla="*/ 8814 h 269"/>
                <a:gd name="T26" fmla="*/ 1724 w 75"/>
                <a:gd name="T27" fmla="*/ 7901 h 269"/>
                <a:gd name="T28" fmla="*/ 1272 w 75"/>
                <a:gd name="T29" fmla="*/ 7460 h 269"/>
                <a:gd name="T30" fmla="*/ 837 w 75"/>
                <a:gd name="T31" fmla="*/ 7248 h 269"/>
                <a:gd name="T32" fmla="*/ 799 w 75"/>
                <a:gd name="T33" fmla="*/ 7418 h 269"/>
                <a:gd name="T34" fmla="*/ 1410 w 75"/>
                <a:gd name="T35" fmla="*/ 9395 h 269"/>
                <a:gd name="T36" fmla="*/ 2074 w 75"/>
                <a:gd name="T37" fmla="*/ 10961 h 269"/>
                <a:gd name="T38" fmla="*/ 2124 w 75"/>
                <a:gd name="T39" fmla="*/ 11176 h 269"/>
                <a:gd name="T40" fmla="*/ 2074 w 75"/>
                <a:gd name="T41" fmla="*/ 11761 h 269"/>
                <a:gd name="T42" fmla="*/ 2159 w 75"/>
                <a:gd name="T43" fmla="*/ 11874 h 269"/>
                <a:gd name="T44" fmla="*/ 2735 w 75"/>
                <a:gd name="T45" fmla="*/ 11931 h 269"/>
                <a:gd name="T46" fmla="*/ 2996 w 75"/>
                <a:gd name="T47" fmla="*/ 12414 h 269"/>
                <a:gd name="T48" fmla="*/ 3085 w 75"/>
                <a:gd name="T49" fmla="*/ 13055 h 269"/>
                <a:gd name="T50" fmla="*/ 2735 w 75"/>
                <a:gd name="T51" fmla="*/ 13908 h 269"/>
                <a:gd name="T52" fmla="*/ 2908 w 75"/>
                <a:gd name="T53" fmla="*/ 14451 h 269"/>
                <a:gd name="T54" fmla="*/ 3222 w 75"/>
                <a:gd name="T55" fmla="*/ 14338 h 269"/>
                <a:gd name="T56" fmla="*/ 2957 w 75"/>
                <a:gd name="T57" fmla="*/ 14236 h 269"/>
                <a:gd name="T58" fmla="*/ 2908 w 75"/>
                <a:gd name="T59" fmla="*/ 13908 h 269"/>
                <a:gd name="T60" fmla="*/ 3169 w 75"/>
                <a:gd name="T61" fmla="*/ 13055 h 269"/>
                <a:gd name="T62" fmla="*/ 3169 w 75"/>
                <a:gd name="T63" fmla="*/ 12414 h 269"/>
                <a:gd name="T64" fmla="*/ 2696 w 75"/>
                <a:gd name="T65" fmla="*/ 11716 h 269"/>
                <a:gd name="T66" fmla="*/ 2385 w 75"/>
                <a:gd name="T67" fmla="*/ 11659 h 269"/>
                <a:gd name="T68" fmla="*/ 2208 w 75"/>
                <a:gd name="T69" fmla="*/ 11659 h 269"/>
                <a:gd name="T70" fmla="*/ 2208 w 75"/>
                <a:gd name="T71" fmla="*/ 11659 h 269"/>
                <a:gd name="T72" fmla="*/ 2208 w 75"/>
                <a:gd name="T73" fmla="*/ 11716 h 269"/>
                <a:gd name="T74" fmla="*/ 2208 w 75"/>
                <a:gd name="T75" fmla="*/ 11716 h 269"/>
                <a:gd name="T76" fmla="*/ 2208 w 75"/>
                <a:gd name="T77" fmla="*/ 11176 h 269"/>
                <a:gd name="T78" fmla="*/ 2159 w 75"/>
                <a:gd name="T79" fmla="*/ 10961 h 269"/>
                <a:gd name="T80" fmla="*/ 922 w 75"/>
                <a:gd name="T81" fmla="*/ 7943 h 269"/>
                <a:gd name="T82" fmla="*/ 975 w 75"/>
                <a:gd name="T83" fmla="*/ 7418 h 269"/>
                <a:gd name="T84" fmla="*/ 975 w 75"/>
                <a:gd name="T85" fmla="*/ 7305 h 269"/>
                <a:gd name="T86" fmla="*/ 1237 w 75"/>
                <a:gd name="T87" fmla="*/ 7690 h 269"/>
                <a:gd name="T88" fmla="*/ 1325 w 75"/>
                <a:gd name="T89" fmla="*/ 7731 h 269"/>
                <a:gd name="T90" fmla="*/ 1897 w 75"/>
                <a:gd name="T91" fmla="*/ 8871 h 269"/>
                <a:gd name="T92" fmla="*/ 3046 w 75"/>
                <a:gd name="T93" fmla="*/ 9241 h 269"/>
                <a:gd name="T94" fmla="*/ 3258 w 75"/>
                <a:gd name="T95" fmla="*/ 9127 h 269"/>
                <a:gd name="T96" fmla="*/ 2646 w 75"/>
                <a:gd name="T97" fmla="*/ 8758 h 269"/>
                <a:gd name="T98" fmla="*/ 2297 w 75"/>
                <a:gd name="T99" fmla="*/ 8384 h 269"/>
                <a:gd name="T100" fmla="*/ 1548 w 75"/>
                <a:gd name="T101" fmla="*/ 7090 h 269"/>
                <a:gd name="T102" fmla="*/ 837 w 75"/>
                <a:gd name="T103" fmla="*/ 6664 h 269"/>
                <a:gd name="T104" fmla="*/ 438 w 75"/>
                <a:gd name="T105" fmla="*/ 5909 h 269"/>
                <a:gd name="T106" fmla="*/ 226 w 75"/>
                <a:gd name="T107" fmla="*/ 4939 h 269"/>
                <a:gd name="T108" fmla="*/ 350 w 75"/>
                <a:gd name="T109" fmla="*/ 4301 h 269"/>
                <a:gd name="T110" fmla="*/ 438 w 75"/>
                <a:gd name="T111" fmla="*/ 3486 h 269"/>
                <a:gd name="T112" fmla="*/ 661 w 75"/>
                <a:gd name="T113" fmla="*/ 2792 h 269"/>
                <a:gd name="T114" fmla="*/ 975 w 75"/>
                <a:gd name="T115" fmla="*/ 2151 h 269"/>
                <a:gd name="T116" fmla="*/ 1325 w 75"/>
                <a:gd name="T117" fmla="*/ 113 h 2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75" h="269">
                  <a:moveTo>
                    <a:pt x="27" y="3"/>
                  </a:moveTo>
                  <a:cubicBezTo>
                    <a:pt x="28" y="6"/>
                    <a:pt x="28" y="9"/>
                    <a:pt x="28" y="13"/>
                  </a:cubicBezTo>
                  <a:cubicBezTo>
                    <a:pt x="28" y="18"/>
                    <a:pt x="27" y="25"/>
                    <a:pt x="23" y="32"/>
                  </a:cubicBezTo>
                  <a:cubicBezTo>
                    <a:pt x="22" y="34"/>
                    <a:pt x="21" y="35"/>
                    <a:pt x="19" y="37"/>
                  </a:cubicBezTo>
                  <a:cubicBezTo>
                    <a:pt x="18" y="38"/>
                    <a:pt x="16" y="40"/>
                    <a:pt x="15" y="42"/>
                  </a:cubicBezTo>
                  <a:cubicBezTo>
                    <a:pt x="14" y="43"/>
                    <a:pt x="13" y="45"/>
                    <a:pt x="13" y="47"/>
                  </a:cubicBezTo>
                  <a:cubicBezTo>
                    <a:pt x="12" y="48"/>
                    <a:pt x="12" y="49"/>
                    <a:pt x="11" y="50"/>
                  </a:cubicBezTo>
                  <a:cubicBezTo>
                    <a:pt x="10" y="52"/>
                    <a:pt x="8" y="55"/>
                    <a:pt x="7" y="58"/>
                  </a:cubicBezTo>
                  <a:cubicBezTo>
                    <a:pt x="7" y="61"/>
                    <a:pt x="6" y="63"/>
                    <a:pt x="6" y="65"/>
                  </a:cubicBezTo>
                  <a:cubicBezTo>
                    <a:pt x="6" y="65"/>
                    <a:pt x="6" y="65"/>
                    <a:pt x="6" y="66"/>
                  </a:cubicBezTo>
                  <a:cubicBezTo>
                    <a:pt x="6" y="67"/>
                    <a:pt x="6" y="68"/>
                    <a:pt x="6" y="69"/>
                  </a:cubicBezTo>
                  <a:cubicBezTo>
                    <a:pt x="6" y="71"/>
                    <a:pt x="6" y="73"/>
                    <a:pt x="6" y="74"/>
                  </a:cubicBezTo>
                  <a:cubicBezTo>
                    <a:pt x="5" y="76"/>
                    <a:pt x="5" y="78"/>
                    <a:pt x="4" y="80"/>
                  </a:cubicBezTo>
                  <a:cubicBezTo>
                    <a:pt x="4" y="80"/>
                    <a:pt x="4" y="80"/>
                    <a:pt x="4" y="81"/>
                  </a:cubicBezTo>
                  <a:cubicBezTo>
                    <a:pt x="3" y="83"/>
                    <a:pt x="1" y="87"/>
                    <a:pt x="1" y="92"/>
                  </a:cubicBezTo>
                  <a:cubicBezTo>
                    <a:pt x="0" y="93"/>
                    <a:pt x="0" y="94"/>
                    <a:pt x="0" y="95"/>
                  </a:cubicBezTo>
                  <a:cubicBezTo>
                    <a:pt x="0" y="99"/>
                    <a:pt x="1" y="103"/>
                    <a:pt x="3" y="106"/>
                  </a:cubicBezTo>
                  <a:cubicBezTo>
                    <a:pt x="3" y="108"/>
                    <a:pt x="4" y="110"/>
                    <a:pt x="5" y="111"/>
                  </a:cubicBezTo>
                  <a:cubicBezTo>
                    <a:pt x="6" y="112"/>
                    <a:pt x="7" y="113"/>
                    <a:pt x="8" y="114"/>
                  </a:cubicBezTo>
                  <a:cubicBezTo>
                    <a:pt x="11" y="115"/>
                    <a:pt x="13" y="117"/>
                    <a:pt x="14" y="118"/>
                  </a:cubicBezTo>
                  <a:cubicBezTo>
                    <a:pt x="16" y="120"/>
                    <a:pt x="17" y="122"/>
                    <a:pt x="17" y="124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22" y="130"/>
                    <a:pt x="27" y="133"/>
                    <a:pt x="31" y="135"/>
                  </a:cubicBezTo>
                  <a:cubicBezTo>
                    <a:pt x="34" y="136"/>
                    <a:pt x="34" y="136"/>
                    <a:pt x="34" y="136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34" y="136"/>
                    <a:pt x="34" y="136"/>
                    <a:pt x="34" y="136"/>
                  </a:cubicBezTo>
                  <a:cubicBezTo>
                    <a:pt x="36" y="137"/>
                    <a:pt x="40" y="140"/>
                    <a:pt x="43" y="143"/>
                  </a:cubicBezTo>
                  <a:cubicBezTo>
                    <a:pt x="45" y="147"/>
                    <a:pt x="48" y="152"/>
                    <a:pt x="48" y="156"/>
                  </a:cubicBezTo>
                  <a:cubicBezTo>
                    <a:pt x="48" y="158"/>
                    <a:pt x="48" y="160"/>
                    <a:pt x="50" y="162"/>
                  </a:cubicBezTo>
                  <a:cubicBezTo>
                    <a:pt x="51" y="164"/>
                    <a:pt x="54" y="166"/>
                    <a:pt x="58" y="166"/>
                  </a:cubicBezTo>
                  <a:cubicBezTo>
                    <a:pt x="58" y="166"/>
                    <a:pt x="58" y="166"/>
                    <a:pt x="59" y="167"/>
                  </a:cubicBezTo>
                  <a:cubicBezTo>
                    <a:pt x="61" y="167"/>
                    <a:pt x="64" y="169"/>
                    <a:pt x="67" y="170"/>
                  </a:cubicBezTo>
                  <a:cubicBezTo>
                    <a:pt x="70" y="172"/>
                    <a:pt x="72" y="173"/>
                    <a:pt x="72" y="173"/>
                  </a:cubicBezTo>
                  <a:cubicBezTo>
                    <a:pt x="73" y="171"/>
                    <a:pt x="73" y="171"/>
                    <a:pt x="73" y="171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74" y="170"/>
                    <a:pt x="72" y="169"/>
                    <a:pt x="70" y="168"/>
                  </a:cubicBezTo>
                  <a:cubicBezTo>
                    <a:pt x="68" y="168"/>
                    <a:pt x="66" y="167"/>
                    <a:pt x="64" y="167"/>
                  </a:cubicBezTo>
                  <a:cubicBezTo>
                    <a:pt x="63" y="167"/>
                    <a:pt x="61" y="167"/>
                    <a:pt x="59" y="166"/>
                  </a:cubicBezTo>
                  <a:cubicBezTo>
                    <a:pt x="55" y="166"/>
                    <a:pt x="51" y="165"/>
                    <a:pt x="48" y="164"/>
                  </a:cubicBezTo>
                  <a:cubicBezTo>
                    <a:pt x="46" y="163"/>
                    <a:pt x="45" y="162"/>
                    <a:pt x="44" y="161"/>
                  </a:cubicBezTo>
                  <a:cubicBezTo>
                    <a:pt x="43" y="160"/>
                    <a:pt x="43" y="158"/>
                    <a:pt x="43" y="156"/>
                  </a:cubicBezTo>
                  <a:cubicBezTo>
                    <a:pt x="42" y="153"/>
                    <a:pt x="41" y="149"/>
                    <a:pt x="39" y="147"/>
                  </a:cubicBezTo>
                  <a:cubicBezTo>
                    <a:pt x="36" y="144"/>
                    <a:pt x="34" y="141"/>
                    <a:pt x="31" y="140"/>
                  </a:cubicBezTo>
                  <a:cubicBezTo>
                    <a:pt x="31" y="140"/>
                    <a:pt x="31" y="140"/>
                    <a:pt x="31" y="140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27" y="138"/>
                    <a:pt x="24" y="137"/>
                    <a:pt x="21" y="135"/>
                  </a:cubicBezTo>
                  <a:cubicBezTo>
                    <a:pt x="20" y="134"/>
                    <a:pt x="19" y="134"/>
                    <a:pt x="19" y="135"/>
                  </a:cubicBezTo>
                  <a:cubicBezTo>
                    <a:pt x="18" y="135"/>
                    <a:pt x="18" y="135"/>
                    <a:pt x="18" y="136"/>
                  </a:cubicBezTo>
                  <a:cubicBezTo>
                    <a:pt x="18" y="137"/>
                    <a:pt x="18" y="137"/>
                    <a:pt x="18" y="138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7" y="148"/>
                    <a:pt x="17" y="148"/>
                    <a:pt x="17" y="148"/>
                  </a:cubicBezTo>
                  <a:cubicBezTo>
                    <a:pt x="17" y="148"/>
                    <a:pt x="17" y="148"/>
                    <a:pt x="17" y="148"/>
                  </a:cubicBezTo>
                  <a:cubicBezTo>
                    <a:pt x="18" y="160"/>
                    <a:pt x="23" y="169"/>
                    <a:pt x="32" y="175"/>
                  </a:cubicBezTo>
                  <a:cubicBezTo>
                    <a:pt x="37" y="179"/>
                    <a:pt x="40" y="184"/>
                    <a:pt x="42" y="189"/>
                  </a:cubicBezTo>
                  <a:cubicBezTo>
                    <a:pt x="44" y="195"/>
                    <a:pt x="45" y="201"/>
                    <a:pt x="45" y="204"/>
                  </a:cubicBezTo>
                  <a:cubicBezTo>
                    <a:pt x="47" y="204"/>
                    <a:pt x="47" y="204"/>
                    <a:pt x="47" y="204"/>
                  </a:cubicBezTo>
                  <a:cubicBezTo>
                    <a:pt x="45" y="204"/>
                    <a:pt x="45" y="204"/>
                    <a:pt x="45" y="204"/>
                  </a:cubicBezTo>
                  <a:cubicBezTo>
                    <a:pt x="46" y="208"/>
                    <a:pt x="46" y="208"/>
                    <a:pt x="46" y="208"/>
                  </a:cubicBezTo>
                  <a:cubicBezTo>
                    <a:pt x="48" y="208"/>
                    <a:pt x="48" y="208"/>
                    <a:pt x="48" y="208"/>
                  </a:cubicBezTo>
                  <a:cubicBezTo>
                    <a:pt x="46" y="208"/>
                    <a:pt x="46" y="208"/>
                    <a:pt x="46" y="208"/>
                  </a:cubicBezTo>
                  <a:cubicBezTo>
                    <a:pt x="46" y="211"/>
                    <a:pt x="46" y="213"/>
                    <a:pt x="46" y="216"/>
                  </a:cubicBezTo>
                  <a:cubicBezTo>
                    <a:pt x="46" y="217"/>
                    <a:pt x="46" y="218"/>
                    <a:pt x="47" y="219"/>
                  </a:cubicBezTo>
                  <a:cubicBezTo>
                    <a:pt x="47" y="219"/>
                    <a:pt x="47" y="220"/>
                    <a:pt x="47" y="220"/>
                  </a:cubicBezTo>
                  <a:cubicBezTo>
                    <a:pt x="48" y="221"/>
                    <a:pt x="49" y="221"/>
                    <a:pt x="49" y="221"/>
                  </a:cubicBezTo>
                  <a:cubicBezTo>
                    <a:pt x="49" y="221"/>
                    <a:pt x="49" y="221"/>
                    <a:pt x="49" y="221"/>
                  </a:cubicBezTo>
                  <a:cubicBezTo>
                    <a:pt x="54" y="221"/>
                    <a:pt x="54" y="221"/>
                    <a:pt x="54" y="221"/>
                  </a:cubicBezTo>
                  <a:cubicBezTo>
                    <a:pt x="54" y="221"/>
                    <a:pt x="54" y="221"/>
                    <a:pt x="54" y="221"/>
                  </a:cubicBezTo>
                  <a:cubicBezTo>
                    <a:pt x="57" y="221"/>
                    <a:pt x="60" y="221"/>
                    <a:pt x="62" y="222"/>
                  </a:cubicBezTo>
                  <a:cubicBezTo>
                    <a:pt x="64" y="223"/>
                    <a:pt x="65" y="224"/>
                    <a:pt x="66" y="225"/>
                  </a:cubicBezTo>
                  <a:cubicBezTo>
                    <a:pt x="67" y="226"/>
                    <a:pt x="67" y="227"/>
                    <a:pt x="68" y="229"/>
                  </a:cubicBezTo>
                  <a:cubicBezTo>
                    <a:pt x="68" y="230"/>
                    <a:pt x="68" y="230"/>
                    <a:pt x="68" y="231"/>
                  </a:cubicBezTo>
                  <a:cubicBezTo>
                    <a:pt x="68" y="234"/>
                    <a:pt x="68" y="238"/>
                    <a:pt x="68" y="241"/>
                  </a:cubicBezTo>
                  <a:cubicBezTo>
                    <a:pt x="68" y="242"/>
                    <a:pt x="68" y="243"/>
                    <a:pt x="68" y="243"/>
                  </a:cubicBezTo>
                  <a:cubicBezTo>
                    <a:pt x="70" y="243"/>
                    <a:pt x="70" y="243"/>
                    <a:pt x="70" y="243"/>
                  </a:cubicBezTo>
                  <a:cubicBezTo>
                    <a:pt x="68" y="243"/>
                    <a:pt x="68" y="243"/>
                    <a:pt x="68" y="243"/>
                  </a:cubicBezTo>
                  <a:cubicBezTo>
                    <a:pt x="68" y="246"/>
                    <a:pt x="66" y="248"/>
                    <a:pt x="65" y="250"/>
                  </a:cubicBezTo>
                  <a:cubicBezTo>
                    <a:pt x="64" y="253"/>
                    <a:pt x="63" y="255"/>
                    <a:pt x="62" y="259"/>
                  </a:cubicBezTo>
                  <a:cubicBezTo>
                    <a:pt x="62" y="260"/>
                    <a:pt x="62" y="261"/>
                    <a:pt x="62" y="262"/>
                  </a:cubicBezTo>
                  <a:cubicBezTo>
                    <a:pt x="62" y="264"/>
                    <a:pt x="62" y="266"/>
                    <a:pt x="64" y="267"/>
                  </a:cubicBezTo>
                  <a:cubicBezTo>
                    <a:pt x="64" y="268"/>
                    <a:pt x="65" y="269"/>
                    <a:pt x="66" y="269"/>
                  </a:cubicBezTo>
                  <a:cubicBezTo>
                    <a:pt x="67" y="269"/>
                    <a:pt x="68" y="269"/>
                    <a:pt x="69" y="269"/>
                  </a:cubicBezTo>
                  <a:cubicBezTo>
                    <a:pt x="70" y="269"/>
                    <a:pt x="71" y="269"/>
                    <a:pt x="71" y="269"/>
                  </a:cubicBezTo>
                  <a:cubicBezTo>
                    <a:pt x="72" y="269"/>
                    <a:pt x="73" y="268"/>
                    <a:pt x="73" y="267"/>
                  </a:cubicBezTo>
                  <a:cubicBezTo>
                    <a:pt x="73" y="266"/>
                    <a:pt x="72" y="265"/>
                    <a:pt x="71" y="265"/>
                  </a:cubicBezTo>
                  <a:cubicBezTo>
                    <a:pt x="70" y="265"/>
                    <a:pt x="70" y="265"/>
                    <a:pt x="69" y="265"/>
                  </a:cubicBezTo>
                  <a:cubicBezTo>
                    <a:pt x="68" y="265"/>
                    <a:pt x="68" y="265"/>
                    <a:pt x="67" y="265"/>
                  </a:cubicBezTo>
                  <a:cubicBezTo>
                    <a:pt x="67" y="265"/>
                    <a:pt x="67" y="265"/>
                    <a:pt x="66" y="264"/>
                  </a:cubicBezTo>
                  <a:cubicBezTo>
                    <a:pt x="66" y="264"/>
                    <a:pt x="66" y="263"/>
                    <a:pt x="66" y="262"/>
                  </a:cubicBezTo>
                  <a:cubicBezTo>
                    <a:pt x="66" y="262"/>
                    <a:pt x="66" y="261"/>
                    <a:pt x="66" y="259"/>
                  </a:cubicBezTo>
                  <a:cubicBezTo>
                    <a:pt x="67" y="257"/>
                    <a:pt x="68" y="255"/>
                    <a:pt x="69" y="252"/>
                  </a:cubicBezTo>
                  <a:cubicBezTo>
                    <a:pt x="70" y="250"/>
                    <a:pt x="71" y="247"/>
                    <a:pt x="72" y="243"/>
                  </a:cubicBezTo>
                  <a:cubicBezTo>
                    <a:pt x="72" y="243"/>
                    <a:pt x="72" y="243"/>
                    <a:pt x="72" y="243"/>
                  </a:cubicBezTo>
                  <a:cubicBezTo>
                    <a:pt x="72" y="243"/>
                    <a:pt x="72" y="242"/>
                    <a:pt x="72" y="241"/>
                  </a:cubicBezTo>
                  <a:cubicBezTo>
                    <a:pt x="72" y="239"/>
                    <a:pt x="72" y="236"/>
                    <a:pt x="72" y="234"/>
                  </a:cubicBezTo>
                  <a:cubicBezTo>
                    <a:pt x="72" y="233"/>
                    <a:pt x="72" y="232"/>
                    <a:pt x="72" y="231"/>
                  </a:cubicBezTo>
                  <a:cubicBezTo>
                    <a:pt x="72" y="230"/>
                    <a:pt x="72" y="229"/>
                    <a:pt x="72" y="229"/>
                  </a:cubicBezTo>
                  <a:cubicBezTo>
                    <a:pt x="71" y="226"/>
                    <a:pt x="70" y="224"/>
                    <a:pt x="69" y="222"/>
                  </a:cubicBezTo>
                  <a:cubicBezTo>
                    <a:pt x="67" y="220"/>
                    <a:pt x="64" y="219"/>
                    <a:pt x="61" y="218"/>
                  </a:cubicBezTo>
                  <a:cubicBezTo>
                    <a:pt x="59" y="217"/>
                    <a:pt x="56" y="217"/>
                    <a:pt x="54" y="217"/>
                  </a:cubicBezTo>
                  <a:cubicBezTo>
                    <a:pt x="54" y="219"/>
                    <a:pt x="54" y="219"/>
                    <a:pt x="54" y="219"/>
                  </a:cubicBezTo>
                  <a:cubicBezTo>
                    <a:pt x="54" y="217"/>
                    <a:pt x="54" y="217"/>
                    <a:pt x="54" y="217"/>
                  </a:cubicBezTo>
                  <a:cubicBezTo>
                    <a:pt x="50" y="217"/>
                    <a:pt x="50" y="217"/>
                    <a:pt x="50" y="217"/>
                  </a:cubicBezTo>
                  <a:cubicBezTo>
                    <a:pt x="50" y="219"/>
                    <a:pt x="50" y="219"/>
                    <a:pt x="50" y="219"/>
                  </a:cubicBezTo>
                  <a:cubicBezTo>
                    <a:pt x="50" y="217"/>
                    <a:pt x="50" y="217"/>
                    <a:pt x="50" y="217"/>
                  </a:cubicBezTo>
                  <a:cubicBezTo>
                    <a:pt x="50" y="218"/>
                    <a:pt x="50" y="218"/>
                    <a:pt x="50" y="218"/>
                  </a:cubicBezTo>
                  <a:cubicBezTo>
                    <a:pt x="50" y="217"/>
                    <a:pt x="50" y="217"/>
                    <a:pt x="50" y="217"/>
                  </a:cubicBezTo>
                  <a:cubicBezTo>
                    <a:pt x="50" y="217"/>
                    <a:pt x="50" y="217"/>
                    <a:pt x="50" y="217"/>
                  </a:cubicBezTo>
                  <a:cubicBezTo>
                    <a:pt x="50" y="218"/>
                    <a:pt x="50" y="218"/>
                    <a:pt x="50" y="218"/>
                  </a:cubicBezTo>
                  <a:cubicBezTo>
                    <a:pt x="50" y="217"/>
                    <a:pt x="50" y="217"/>
                    <a:pt x="50" y="217"/>
                  </a:cubicBezTo>
                  <a:cubicBezTo>
                    <a:pt x="50" y="218"/>
                    <a:pt x="50" y="218"/>
                    <a:pt x="50" y="218"/>
                  </a:cubicBezTo>
                  <a:cubicBezTo>
                    <a:pt x="50" y="217"/>
                    <a:pt x="50" y="217"/>
                    <a:pt x="50" y="217"/>
                  </a:cubicBezTo>
                  <a:cubicBezTo>
                    <a:pt x="50" y="217"/>
                    <a:pt x="50" y="217"/>
                    <a:pt x="50" y="217"/>
                  </a:cubicBezTo>
                  <a:cubicBezTo>
                    <a:pt x="50" y="218"/>
                    <a:pt x="50" y="218"/>
                    <a:pt x="50" y="218"/>
                  </a:cubicBezTo>
                  <a:cubicBezTo>
                    <a:pt x="50" y="217"/>
                    <a:pt x="50" y="217"/>
                    <a:pt x="50" y="217"/>
                  </a:cubicBezTo>
                  <a:cubicBezTo>
                    <a:pt x="50" y="217"/>
                    <a:pt x="50" y="217"/>
                    <a:pt x="50" y="216"/>
                  </a:cubicBezTo>
                  <a:cubicBezTo>
                    <a:pt x="50" y="215"/>
                    <a:pt x="50" y="211"/>
                    <a:pt x="50" y="208"/>
                  </a:cubicBezTo>
                  <a:cubicBezTo>
                    <a:pt x="50" y="208"/>
                    <a:pt x="50" y="208"/>
                    <a:pt x="50" y="208"/>
                  </a:cubicBezTo>
                  <a:cubicBezTo>
                    <a:pt x="49" y="204"/>
                    <a:pt x="49" y="204"/>
                    <a:pt x="49" y="204"/>
                  </a:cubicBezTo>
                  <a:cubicBezTo>
                    <a:pt x="49" y="204"/>
                    <a:pt x="49" y="204"/>
                    <a:pt x="49" y="204"/>
                  </a:cubicBezTo>
                  <a:cubicBezTo>
                    <a:pt x="49" y="200"/>
                    <a:pt x="48" y="194"/>
                    <a:pt x="46" y="188"/>
                  </a:cubicBezTo>
                  <a:cubicBezTo>
                    <a:pt x="44" y="182"/>
                    <a:pt x="40" y="176"/>
                    <a:pt x="35" y="172"/>
                  </a:cubicBezTo>
                  <a:cubicBezTo>
                    <a:pt x="26" y="166"/>
                    <a:pt x="22" y="159"/>
                    <a:pt x="21" y="148"/>
                  </a:cubicBezTo>
                  <a:cubicBezTo>
                    <a:pt x="19" y="148"/>
                    <a:pt x="19" y="148"/>
                    <a:pt x="19" y="148"/>
                  </a:cubicBezTo>
                  <a:cubicBezTo>
                    <a:pt x="21" y="148"/>
                    <a:pt x="21" y="148"/>
                    <a:pt x="21" y="148"/>
                  </a:cubicBezTo>
                  <a:cubicBezTo>
                    <a:pt x="22" y="138"/>
                    <a:pt x="22" y="138"/>
                    <a:pt x="22" y="138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2" y="138"/>
                    <a:pt x="22" y="138"/>
                    <a:pt x="22" y="138"/>
                  </a:cubicBezTo>
                  <a:cubicBezTo>
                    <a:pt x="22" y="137"/>
                    <a:pt x="22" y="137"/>
                    <a:pt x="22" y="136"/>
                  </a:cubicBezTo>
                  <a:cubicBezTo>
                    <a:pt x="20" y="136"/>
                    <a:pt x="20" y="136"/>
                    <a:pt x="20" y="136"/>
                  </a:cubicBezTo>
                  <a:cubicBezTo>
                    <a:pt x="19" y="138"/>
                    <a:pt x="19" y="138"/>
                    <a:pt x="19" y="138"/>
                  </a:cubicBezTo>
                  <a:cubicBezTo>
                    <a:pt x="22" y="140"/>
                    <a:pt x="25" y="142"/>
                    <a:pt x="28" y="143"/>
                  </a:cubicBezTo>
                  <a:cubicBezTo>
                    <a:pt x="28" y="143"/>
                    <a:pt x="28" y="143"/>
                    <a:pt x="28" y="143"/>
                  </a:cubicBezTo>
                  <a:cubicBezTo>
                    <a:pt x="30" y="144"/>
                    <a:pt x="30" y="144"/>
                    <a:pt x="30" y="144"/>
                  </a:cubicBezTo>
                  <a:cubicBezTo>
                    <a:pt x="30" y="144"/>
                    <a:pt x="30" y="144"/>
                    <a:pt x="30" y="144"/>
                  </a:cubicBezTo>
                  <a:cubicBezTo>
                    <a:pt x="31" y="145"/>
                    <a:pt x="34" y="147"/>
                    <a:pt x="35" y="149"/>
                  </a:cubicBezTo>
                  <a:cubicBezTo>
                    <a:pt x="37" y="151"/>
                    <a:pt x="39" y="154"/>
                    <a:pt x="39" y="157"/>
                  </a:cubicBezTo>
                  <a:cubicBezTo>
                    <a:pt x="39" y="160"/>
                    <a:pt x="40" y="163"/>
                    <a:pt x="43" y="165"/>
                  </a:cubicBezTo>
                  <a:cubicBezTo>
                    <a:pt x="46" y="168"/>
                    <a:pt x="50" y="169"/>
                    <a:pt x="54" y="170"/>
                  </a:cubicBezTo>
                  <a:cubicBezTo>
                    <a:pt x="58" y="170"/>
                    <a:pt x="62" y="171"/>
                    <a:pt x="64" y="171"/>
                  </a:cubicBezTo>
                  <a:cubicBezTo>
                    <a:pt x="65" y="171"/>
                    <a:pt x="67" y="172"/>
                    <a:pt x="69" y="172"/>
                  </a:cubicBezTo>
                  <a:cubicBezTo>
                    <a:pt x="71" y="173"/>
                    <a:pt x="72" y="173"/>
                    <a:pt x="72" y="173"/>
                  </a:cubicBezTo>
                  <a:cubicBezTo>
                    <a:pt x="73" y="174"/>
                    <a:pt x="75" y="173"/>
                    <a:pt x="75" y="172"/>
                  </a:cubicBezTo>
                  <a:cubicBezTo>
                    <a:pt x="75" y="171"/>
                    <a:pt x="75" y="170"/>
                    <a:pt x="74" y="170"/>
                  </a:cubicBezTo>
                  <a:cubicBezTo>
                    <a:pt x="74" y="170"/>
                    <a:pt x="71" y="168"/>
                    <a:pt x="68" y="166"/>
                  </a:cubicBezTo>
                  <a:cubicBezTo>
                    <a:pt x="66" y="165"/>
                    <a:pt x="64" y="164"/>
                    <a:pt x="62" y="164"/>
                  </a:cubicBezTo>
                  <a:cubicBezTo>
                    <a:pt x="62" y="163"/>
                    <a:pt x="61" y="163"/>
                    <a:pt x="60" y="163"/>
                  </a:cubicBezTo>
                  <a:cubicBezTo>
                    <a:pt x="60" y="163"/>
                    <a:pt x="59" y="162"/>
                    <a:pt x="59" y="162"/>
                  </a:cubicBezTo>
                  <a:cubicBezTo>
                    <a:pt x="55" y="162"/>
                    <a:pt x="54" y="161"/>
                    <a:pt x="53" y="160"/>
                  </a:cubicBezTo>
                  <a:cubicBezTo>
                    <a:pt x="52" y="158"/>
                    <a:pt x="52" y="157"/>
                    <a:pt x="52" y="156"/>
                  </a:cubicBezTo>
                  <a:cubicBezTo>
                    <a:pt x="51" y="150"/>
                    <a:pt x="49" y="145"/>
                    <a:pt x="46" y="141"/>
                  </a:cubicBezTo>
                  <a:cubicBezTo>
                    <a:pt x="42" y="137"/>
                    <a:pt x="39" y="134"/>
                    <a:pt x="35" y="132"/>
                  </a:cubicBezTo>
                  <a:cubicBezTo>
                    <a:pt x="35" y="132"/>
                    <a:pt x="35" y="132"/>
                    <a:pt x="35" y="132"/>
                  </a:cubicBezTo>
                  <a:cubicBezTo>
                    <a:pt x="33" y="131"/>
                    <a:pt x="33" y="131"/>
                    <a:pt x="33" y="131"/>
                  </a:cubicBezTo>
                  <a:cubicBezTo>
                    <a:pt x="29" y="129"/>
                    <a:pt x="25" y="127"/>
                    <a:pt x="21" y="123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21" y="123"/>
                    <a:pt x="21" y="123"/>
                    <a:pt x="21" y="123"/>
                  </a:cubicBezTo>
                  <a:cubicBezTo>
                    <a:pt x="20" y="121"/>
                    <a:pt x="19" y="118"/>
                    <a:pt x="18" y="116"/>
                  </a:cubicBezTo>
                  <a:cubicBezTo>
                    <a:pt x="16" y="114"/>
                    <a:pt x="13" y="112"/>
                    <a:pt x="10" y="110"/>
                  </a:cubicBezTo>
                  <a:cubicBezTo>
                    <a:pt x="10" y="110"/>
                    <a:pt x="9" y="110"/>
                    <a:pt x="8" y="109"/>
                  </a:cubicBezTo>
                  <a:cubicBezTo>
                    <a:pt x="6" y="106"/>
                    <a:pt x="4" y="100"/>
                    <a:pt x="4" y="95"/>
                  </a:cubicBezTo>
                  <a:cubicBezTo>
                    <a:pt x="4" y="94"/>
                    <a:pt x="4" y="93"/>
                    <a:pt x="5" y="92"/>
                  </a:cubicBezTo>
                  <a:cubicBezTo>
                    <a:pt x="5" y="90"/>
                    <a:pt x="6" y="87"/>
                    <a:pt x="6" y="85"/>
                  </a:cubicBezTo>
                  <a:cubicBezTo>
                    <a:pt x="7" y="84"/>
                    <a:pt x="7" y="83"/>
                    <a:pt x="7" y="82"/>
                  </a:cubicBezTo>
                  <a:cubicBezTo>
                    <a:pt x="8" y="82"/>
                    <a:pt x="8" y="81"/>
                    <a:pt x="8" y="80"/>
                  </a:cubicBezTo>
                  <a:cubicBezTo>
                    <a:pt x="8" y="79"/>
                    <a:pt x="9" y="77"/>
                    <a:pt x="10" y="76"/>
                  </a:cubicBezTo>
                  <a:cubicBezTo>
                    <a:pt x="10" y="74"/>
                    <a:pt x="10" y="72"/>
                    <a:pt x="10" y="69"/>
                  </a:cubicBezTo>
                  <a:cubicBezTo>
                    <a:pt x="10" y="68"/>
                    <a:pt x="10" y="67"/>
                    <a:pt x="10" y="65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10" y="64"/>
                    <a:pt x="10" y="62"/>
                    <a:pt x="11" y="59"/>
                  </a:cubicBezTo>
                  <a:cubicBezTo>
                    <a:pt x="12" y="57"/>
                    <a:pt x="13" y="54"/>
                    <a:pt x="15" y="52"/>
                  </a:cubicBezTo>
                  <a:cubicBezTo>
                    <a:pt x="16" y="51"/>
                    <a:pt x="16" y="49"/>
                    <a:pt x="16" y="48"/>
                  </a:cubicBezTo>
                  <a:cubicBezTo>
                    <a:pt x="17" y="46"/>
                    <a:pt x="17" y="45"/>
                    <a:pt x="18" y="44"/>
                  </a:cubicBezTo>
                  <a:cubicBezTo>
                    <a:pt x="19" y="43"/>
                    <a:pt x="20" y="41"/>
                    <a:pt x="22" y="40"/>
                  </a:cubicBezTo>
                  <a:cubicBezTo>
                    <a:pt x="23" y="38"/>
                    <a:pt x="25" y="36"/>
                    <a:pt x="26" y="34"/>
                  </a:cubicBezTo>
                  <a:cubicBezTo>
                    <a:pt x="30" y="26"/>
                    <a:pt x="32" y="19"/>
                    <a:pt x="32" y="13"/>
                  </a:cubicBezTo>
                  <a:cubicBezTo>
                    <a:pt x="32" y="9"/>
                    <a:pt x="31" y="5"/>
                    <a:pt x="30" y="2"/>
                  </a:cubicBezTo>
                  <a:cubicBezTo>
                    <a:pt x="30" y="0"/>
                    <a:pt x="29" y="0"/>
                    <a:pt x="28" y="0"/>
                  </a:cubicBezTo>
                  <a:cubicBezTo>
                    <a:pt x="27" y="0"/>
                    <a:pt x="26" y="2"/>
                    <a:pt x="27" y="3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5" name="Freeform 1574">
              <a:extLst>
                <a:ext uri="{FF2B5EF4-FFF2-40B4-BE49-F238E27FC236}">
                  <a16:creationId xmlns:a16="http://schemas.microsoft.com/office/drawing/2014/main" id="{C4F7C68C-AC85-457D-9B68-425738FA1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505"/>
              <a:ext cx="424" cy="1155"/>
            </a:xfrm>
            <a:custGeom>
              <a:avLst/>
              <a:gdLst>
                <a:gd name="T0" fmla="*/ 4770 w 120"/>
                <a:gd name="T1" fmla="*/ 15487 h 306"/>
                <a:gd name="T2" fmla="*/ 4805 w 120"/>
                <a:gd name="T3" fmla="*/ 14249 h 306"/>
                <a:gd name="T4" fmla="*/ 4456 w 120"/>
                <a:gd name="T5" fmla="*/ 14090 h 306"/>
                <a:gd name="T6" fmla="*/ 3883 w 120"/>
                <a:gd name="T7" fmla="*/ 13607 h 306"/>
                <a:gd name="T8" fmla="*/ 3706 w 120"/>
                <a:gd name="T9" fmla="*/ 12211 h 306"/>
                <a:gd name="T10" fmla="*/ 2597 w 120"/>
                <a:gd name="T11" fmla="*/ 9304 h 306"/>
                <a:gd name="T12" fmla="*/ 2385 w 120"/>
                <a:gd name="T13" fmla="*/ 8334 h 306"/>
                <a:gd name="T14" fmla="*/ 1410 w 120"/>
                <a:gd name="T15" fmla="*/ 7579 h 306"/>
                <a:gd name="T16" fmla="*/ 710 w 120"/>
                <a:gd name="T17" fmla="*/ 10214 h 306"/>
                <a:gd name="T18" fmla="*/ 350 w 120"/>
                <a:gd name="T19" fmla="*/ 12211 h 306"/>
                <a:gd name="T20" fmla="*/ 1011 w 120"/>
                <a:gd name="T21" fmla="*/ 13550 h 306"/>
                <a:gd name="T22" fmla="*/ 1760 w 120"/>
                <a:gd name="T23" fmla="*/ 14943 h 306"/>
                <a:gd name="T24" fmla="*/ 2035 w 120"/>
                <a:gd name="T25" fmla="*/ 14943 h 306"/>
                <a:gd name="T26" fmla="*/ 1897 w 120"/>
                <a:gd name="T27" fmla="*/ 15004 h 306"/>
                <a:gd name="T28" fmla="*/ 799 w 120"/>
                <a:gd name="T29" fmla="*/ 13932 h 306"/>
                <a:gd name="T30" fmla="*/ 749 w 120"/>
                <a:gd name="T31" fmla="*/ 13335 h 306"/>
                <a:gd name="T32" fmla="*/ 399 w 120"/>
                <a:gd name="T33" fmla="*/ 10814 h 306"/>
                <a:gd name="T34" fmla="*/ 837 w 120"/>
                <a:gd name="T35" fmla="*/ 8704 h 306"/>
                <a:gd name="T36" fmla="*/ 1498 w 120"/>
                <a:gd name="T37" fmla="*/ 6881 h 306"/>
                <a:gd name="T38" fmla="*/ 2124 w 120"/>
                <a:gd name="T39" fmla="*/ 5643 h 306"/>
                <a:gd name="T40" fmla="*/ 2247 w 120"/>
                <a:gd name="T41" fmla="*/ 5058 h 306"/>
                <a:gd name="T42" fmla="*/ 2509 w 120"/>
                <a:gd name="T43" fmla="*/ 4144 h 306"/>
                <a:gd name="T44" fmla="*/ 2823 w 120"/>
                <a:gd name="T45" fmla="*/ 370 h 306"/>
                <a:gd name="T46" fmla="*/ 3046 w 120"/>
                <a:gd name="T47" fmla="*/ 328 h 306"/>
                <a:gd name="T48" fmla="*/ 3357 w 120"/>
                <a:gd name="T49" fmla="*/ 2151 h 306"/>
                <a:gd name="T50" fmla="*/ 2957 w 120"/>
                <a:gd name="T51" fmla="*/ 0 h 306"/>
                <a:gd name="T52" fmla="*/ 2823 w 120"/>
                <a:gd name="T53" fmla="*/ 1238 h 306"/>
                <a:gd name="T54" fmla="*/ 2297 w 120"/>
                <a:gd name="T55" fmla="*/ 4088 h 306"/>
                <a:gd name="T56" fmla="*/ 2074 w 120"/>
                <a:gd name="T57" fmla="*/ 5114 h 306"/>
                <a:gd name="T58" fmla="*/ 1897 w 120"/>
                <a:gd name="T59" fmla="*/ 5911 h 306"/>
                <a:gd name="T60" fmla="*/ 1374 w 120"/>
                <a:gd name="T61" fmla="*/ 6726 h 306"/>
                <a:gd name="T62" fmla="*/ 799 w 120"/>
                <a:gd name="T63" fmla="*/ 8179 h 306"/>
                <a:gd name="T64" fmla="*/ 311 w 120"/>
                <a:gd name="T65" fmla="*/ 10372 h 306"/>
                <a:gd name="T66" fmla="*/ 488 w 120"/>
                <a:gd name="T67" fmla="*/ 13335 h 306"/>
                <a:gd name="T68" fmla="*/ 611 w 120"/>
                <a:gd name="T69" fmla="*/ 13932 h 306"/>
                <a:gd name="T70" fmla="*/ 2124 w 120"/>
                <a:gd name="T71" fmla="*/ 15117 h 306"/>
                <a:gd name="T72" fmla="*/ 1410 w 120"/>
                <a:gd name="T73" fmla="*/ 14305 h 306"/>
                <a:gd name="T74" fmla="*/ 1099 w 120"/>
                <a:gd name="T75" fmla="*/ 13550 h 306"/>
                <a:gd name="T76" fmla="*/ 523 w 120"/>
                <a:gd name="T77" fmla="*/ 12422 h 306"/>
                <a:gd name="T78" fmla="*/ 887 w 120"/>
                <a:gd name="T79" fmla="*/ 10270 h 306"/>
                <a:gd name="T80" fmla="*/ 1410 w 120"/>
                <a:gd name="T81" fmla="*/ 7964 h 306"/>
                <a:gd name="T82" fmla="*/ 1848 w 120"/>
                <a:gd name="T83" fmla="*/ 7908 h 306"/>
                <a:gd name="T84" fmla="*/ 2420 w 120"/>
                <a:gd name="T85" fmla="*/ 9304 h 306"/>
                <a:gd name="T86" fmla="*/ 3657 w 120"/>
                <a:gd name="T87" fmla="*/ 12909 h 306"/>
                <a:gd name="T88" fmla="*/ 3745 w 120"/>
                <a:gd name="T89" fmla="*/ 13818 h 306"/>
                <a:gd name="T90" fmla="*/ 4456 w 120"/>
                <a:gd name="T91" fmla="*/ 14305 h 306"/>
                <a:gd name="T92" fmla="*/ 4682 w 120"/>
                <a:gd name="T93" fmla="*/ 14362 h 306"/>
                <a:gd name="T94" fmla="*/ 4682 w 120"/>
                <a:gd name="T95" fmla="*/ 14362 h 306"/>
                <a:gd name="T96" fmla="*/ 4682 w 120"/>
                <a:gd name="T97" fmla="*/ 14362 h 306"/>
                <a:gd name="T98" fmla="*/ 4721 w 120"/>
                <a:gd name="T99" fmla="*/ 14902 h 306"/>
                <a:gd name="T100" fmla="*/ 5243 w 120"/>
                <a:gd name="T101" fmla="*/ 16396 h 3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0" h="306">
                  <a:moveTo>
                    <a:pt x="118" y="301"/>
                  </a:moveTo>
                  <a:cubicBezTo>
                    <a:pt x="116" y="302"/>
                    <a:pt x="114" y="302"/>
                    <a:pt x="113" y="302"/>
                  </a:cubicBezTo>
                  <a:cubicBezTo>
                    <a:pt x="110" y="302"/>
                    <a:pt x="108" y="301"/>
                    <a:pt x="107" y="300"/>
                  </a:cubicBezTo>
                  <a:cubicBezTo>
                    <a:pt x="107" y="299"/>
                    <a:pt x="106" y="298"/>
                    <a:pt x="106" y="296"/>
                  </a:cubicBezTo>
                  <a:cubicBezTo>
                    <a:pt x="106" y="293"/>
                    <a:pt x="107" y="290"/>
                    <a:pt x="108" y="288"/>
                  </a:cubicBezTo>
                  <a:cubicBezTo>
                    <a:pt x="111" y="284"/>
                    <a:pt x="111" y="280"/>
                    <a:pt x="111" y="277"/>
                  </a:cubicBezTo>
                  <a:cubicBezTo>
                    <a:pt x="111" y="273"/>
                    <a:pt x="110" y="269"/>
                    <a:pt x="110" y="266"/>
                  </a:cubicBezTo>
                  <a:cubicBezTo>
                    <a:pt x="108" y="267"/>
                    <a:pt x="108" y="267"/>
                    <a:pt x="108" y="267"/>
                  </a:cubicBezTo>
                  <a:cubicBezTo>
                    <a:pt x="110" y="266"/>
                    <a:pt x="110" y="266"/>
                    <a:pt x="110" y="266"/>
                  </a:cubicBezTo>
                  <a:cubicBezTo>
                    <a:pt x="110" y="266"/>
                    <a:pt x="110" y="265"/>
                    <a:pt x="109" y="265"/>
                  </a:cubicBezTo>
                  <a:cubicBezTo>
                    <a:pt x="109" y="264"/>
                    <a:pt x="108" y="264"/>
                    <a:pt x="108" y="263"/>
                  </a:cubicBezTo>
                  <a:cubicBezTo>
                    <a:pt x="107" y="263"/>
                    <a:pt x="106" y="263"/>
                    <a:pt x="105" y="263"/>
                  </a:cubicBezTo>
                  <a:cubicBezTo>
                    <a:pt x="104" y="262"/>
                    <a:pt x="103" y="262"/>
                    <a:pt x="101" y="262"/>
                  </a:cubicBezTo>
                  <a:cubicBezTo>
                    <a:pt x="101" y="264"/>
                    <a:pt x="101" y="264"/>
                    <a:pt x="101" y="264"/>
                  </a:cubicBezTo>
                  <a:cubicBezTo>
                    <a:pt x="101" y="262"/>
                    <a:pt x="101" y="262"/>
                    <a:pt x="101" y="262"/>
                  </a:cubicBezTo>
                  <a:cubicBezTo>
                    <a:pt x="95" y="262"/>
                    <a:pt x="95" y="262"/>
                    <a:pt x="95" y="262"/>
                  </a:cubicBezTo>
                  <a:cubicBezTo>
                    <a:pt x="95" y="264"/>
                    <a:pt x="95" y="264"/>
                    <a:pt x="95" y="264"/>
                  </a:cubicBezTo>
                  <a:cubicBezTo>
                    <a:pt x="96" y="262"/>
                    <a:pt x="96" y="262"/>
                    <a:pt x="96" y="262"/>
                  </a:cubicBezTo>
                  <a:cubicBezTo>
                    <a:pt x="94" y="262"/>
                    <a:pt x="92" y="261"/>
                    <a:pt x="91" y="260"/>
                  </a:cubicBezTo>
                  <a:cubicBezTo>
                    <a:pt x="89" y="259"/>
                    <a:pt x="89" y="256"/>
                    <a:pt x="88" y="253"/>
                  </a:cubicBezTo>
                  <a:cubicBezTo>
                    <a:pt x="88" y="250"/>
                    <a:pt x="87" y="247"/>
                    <a:pt x="87" y="244"/>
                  </a:cubicBezTo>
                  <a:cubicBezTo>
                    <a:pt x="87" y="244"/>
                    <a:pt x="87" y="244"/>
                    <a:pt x="87" y="244"/>
                  </a:cubicBezTo>
                  <a:cubicBezTo>
                    <a:pt x="87" y="240"/>
                    <a:pt x="87" y="240"/>
                    <a:pt x="87" y="240"/>
                  </a:cubicBezTo>
                  <a:cubicBezTo>
                    <a:pt x="87" y="240"/>
                    <a:pt x="87" y="240"/>
                    <a:pt x="87" y="240"/>
                  </a:cubicBezTo>
                  <a:cubicBezTo>
                    <a:pt x="87" y="236"/>
                    <a:pt x="86" y="232"/>
                    <a:pt x="84" y="227"/>
                  </a:cubicBezTo>
                  <a:cubicBezTo>
                    <a:pt x="83" y="223"/>
                    <a:pt x="80" y="218"/>
                    <a:pt x="76" y="216"/>
                  </a:cubicBezTo>
                  <a:cubicBezTo>
                    <a:pt x="66" y="208"/>
                    <a:pt x="60" y="198"/>
                    <a:pt x="59" y="184"/>
                  </a:cubicBezTo>
                  <a:cubicBezTo>
                    <a:pt x="57" y="185"/>
                    <a:pt x="57" y="185"/>
                    <a:pt x="57" y="185"/>
                  </a:cubicBezTo>
                  <a:cubicBezTo>
                    <a:pt x="59" y="185"/>
                    <a:pt x="59" y="185"/>
                    <a:pt x="59" y="185"/>
                  </a:cubicBezTo>
                  <a:cubicBezTo>
                    <a:pt x="59" y="173"/>
                    <a:pt x="59" y="173"/>
                    <a:pt x="59" y="173"/>
                  </a:cubicBezTo>
                  <a:cubicBezTo>
                    <a:pt x="57" y="173"/>
                    <a:pt x="57" y="173"/>
                    <a:pt x="57" y="173"/>
                  </a:cubicBezTo>
                  <a:cubicBezTo>
                    <a:pt x="59" y="173"/>
                    <a:pt x="59" y="173"/>
                    <a:pt x="59" y="173"/>
                  </a:cubicBezTo>
                  <a:cubicBezTo>
                    <a:pt x="60" y="171"/>
                    <a:pt x="60" y="169"/>
                    <a:pt x="60" y="167"/>
                  </a:cubicBezTo>
                  <a:cubicBezTo>
                    <a:pt x="60" y="164"/>
                    <a:pt x="59" y="161"/>
                    <a:pt x="59" y="159"/>
                  </a:cubicBezTo>
                  <a:cubicBezTo>
                    <a:pt x="58" y="157"/>
                    <a:pt x="56" y="156"/>
                    <a:pt x="54" y="155"/>
                  </a:cubicBezTo>
                  <a:cubicBezTo>
                    <a:pt x="50" y="153"/>
                    <a:pt x="47" y="150"/>
                    <a:pt x="45" y="146"/>
                  </a:cubicBezTo>
                  <a:cubicBezTo>
                    <a:pt x="44" y="142"/>
                    <a:pt x="43" y="137"/>
                    <a:pt x="42" y="134"/>
                  </a:cubicBezTo>
                  <a:cubicBezTo>
                    <a:pt x="42" y="133"/>
                    <a:pt x="42" y="133"/>
                    <a:pt x="41" y="133"/>
                  </a:cubicBezTo>
                  <a:cubicBezTo>
                    <a:pt x="40" y="132"/>
                    <a:pt x="40" y="133"/>
                    <a:pt x="39" y="133"/>
                  </a:cubicBezTo>
                  <a:cubicBezTo>
                    <a:pt x="37" y="134"/>
                    <a:pt x="34" y="137"/>
                    <a:pt x="32" y="141"/>
                  </a:cubicBezTo>
                  <a:cubicBezTo>
                    <a:pt x="30" y="143"/>
                    <a:pt x="29" y="145"/>
                    <a:pt x="28" y="146"/>
                  </a:cubicBezTo>
                  <a:cubicBezTo>
                    <a:pt x="27" y="148"/>
                    <a:pt x="27" y="150"/>
                    <a:pt x="27" y="152"/>
                  </a:cubicBezTo>
                  <a:cubicBezTo>
                    <a:pt x="26" y="156"/>
                    <a:pt x="25" y="159"/>
                    <a:pt x="24" y="162"/>
                  </a:cubicBezTo>
                  <a:cubicBezTo>
                    <a:pt x="23" y="165"/>
                    <a:pt x="21" y="168"/>
                    <a:pt x="20" y="172"/>
                  </a:cubicBezTo>
                  <a:cubicBezTo>
                    <a:pt x="18" y="179"/>
                    <a:pt x="16" y="185"/>
                    <a:pt x="16" y="190"/>
                  </a:cubicBezTo>
                  <a:cubicBezTo>
                    <a:pt x="16" y="190"/>
                    <a:pt x="16" y="191"/>
                    <a:pt x="16" y="191"/>
                  </a:cubicBezTo>
                  <a:cubicBezTo>
                    <a:pt x="16" y="192"/>
                    <a:pt x="16" y="192"/>
                    <a:pt x="16" y="193"/>
                  </a:cubicBezTo>
                  <a:cubicBezTo>
                    <a:pt x="16" y="196"/>
                    <a:pt x="15" y="200"/>
                    <a:pt x="14" y="203"/>
                  </a:cubicBezTo>
                  <a:cubicBezTo>
                    <a:pt x="13" y="205"/>
                    <a:pt x="11" y="209"/>
                    <a:pt x="10" y="213"/>
                  </a:cubicBezTo>
                  <a:cubicBezTo>
                    <a:pt x="9" y="218"/>
                    <a:pt x="8" y="222"/>
                    <a:pt x="8" y="227"/>
                  </a:cubicBezTo>
                  <a:cubicBezTo>
                    <a:pt x="8" y="229"/>
                    <a:pt x="8" y="231"/>
                    <a:pt x="9" y="233"/>
                  </a:cubicBezTo>
                  <a:cubicBezTo>
                    <a:pt x="12" y="239"/>
                    <a:pt x="16" y="242"/>
                    <a:pt x="19" y="245"/>
                  </a:cubicBezTo>
                  <a:cubicBezTo>
                    <a:pt x="20" y="247"/>
                    <a:pt x="21" y="248"/>
                    <a:pt x="22" y="249"/>
                  </a:cubicBezTo>
                  <a:cubicBezTo>
                    <a:pt x="23" y="250"/>
                    <a:pt x="23" y="251"/>
                    <a:pt x="23" y="252"/>
                  </a:cubicBezTo>
                  <a:cubicBezTo>
                    <a:pt x="23" y="252"/>
                    <a:pt x="23" y="252"/>
                    <a:pt x="23" y="252"/>
                  </a:cubicBezTo>
                  <a:cubicBezTo>
                    <a:pt x="23" y="253"/>
                    <a:pt x="23" y="253"/>
                    <a:pt x="23" y="253"/>
                  </a:cubicBezTo>
                  <a:cubicBezTo>
                    <a:pt x="23" y="258"/>
                    <a:pt x="23" y="258"/>
                    <a:pt x="23" y="258"/>
                  </a:cubicBezTo>
                  <a:cubicBezTo>
                    <a:pt x="23" y="258"/>
                    <a:pt x="23" y="258"/>
                    <a:pt x="23" y="258"/>
                  </a:cubicBezTo>
                  <a:cubicBezTo>
                    <a:pt x="24" y="262"/>
                    <a:pt x="26" y="266"/>
                    <a:pt x="29" y="269"/>
                  </a:cubicBezTo>
                  <a:cubicBezTo>
                    <a:pt x="32" y="272"/>
                    <a:pt x="36" y="275"/>
                    <a:pt x="40" y="278"/>
                  </a:cubicBezTo>
                  <a:cubicBezTo>
                    <a:pt x="42" y="279"/>
                    <a:pt x="46" y="282"/>
                    <a:pt x="46" y="282"/>
                  </a:cubicBezTo>
                  <a:cubicBezTo>
                    <a:pt x="47" y="280"/>
                    <a:pt x="47" y="280"/>
                    <a:pt x="47" y="280"/>
                  </a:cubicBezTo>
                  <a:cubicBezTo>
                    <a:pt x="46" y="278"/>
                    <a:pt x="46" y="278"/>
                    <a:pt x="46" y="278"/>
                  </a:cubicBezTo>
                  <a:cubicBezTo>
                    <a:pt x="47" y="279"/>
                    <a:pt x="47" y="279"/>
                    <a:pt x="47" y="279"/>
                  </a:cubicBezTo>
                  <a:cubicBezTo>
                    <a:pt x="46" y="278"/>
                    <a:pt x="46" y="278"/>
                    <a:pt x="46" y="278"/>
                  </a:cubicBezTo>
                  <a:cubicBezTo>
                    <a:pt x="46" y="278"/>
                    <a:pt x="46" y="278"/>
                    <a:pt x="46" y="278"/>
                  </a:cubicBezTo>
                  <a:cubicBezTo>
                    <a:pt x="47" y="279"/>
                    <a:pt x="47" y="279"/>
                    <a:pt x="47" y="279"/>
                  </a:cubicBezTo>
                  <a:cubicBezTo>
                    <a:pt x="46" y="278"/>
                    <a:pt x="46" y="278"/>
                    <a:pt x="46" y="278"/>
                  </a:cubicBezTo>
                  <a:cubicBezTo>
                    <a:pt x="46" y="278"/>
                    <a:pt x="46" y="278"/>
                    <a:pt x="46" y="278"/>
                  </a:cubicBezTo>
                  <a:cubicBezTo>
                    <a:pt x="46" y="278"/>
                    <a:pt x="45" y="279"/>
                    <a:pt x="43" y="279"/>
                  </a:cubicBezTo>
                  <a:cubicBezTo>
                    <a:pt x="41" y="279"/>
                    <a:pt x="38" y="278"/>
                    <a:pt x="33" y="276"/>
                  </a:cubicBezTo>
                  <a:cubicBezTo>
                    <a:pt x="29" y="274"/>
                    <a:pt x="25" y="272"/>
                    <a:pt x="23" y="270"/>
                  </a:cubicBezTo>
                  <a:cubicBezTo>
                    <a:pt x="20" y="267"/>
                    <a:pt x="19" y="264"/>
                    <a:pt x="18" y="259"/>
                  </a:cubicBezTo>
                  <a:cubicBezTo>
                    <a:pt x="16" y="259"/>
                    <a:pt x="16" y="259"/>
                    <a:pt x="16" y="259"/>
                  </a:cubicBezTo>
                  <a:cubicBezTo>
                    <a:pt x="18" y="259"/>
                    <a:pt x="18" y="259"/>
                    <a:pt x="18" y="259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6" y="252"/>
                    <a:pt x="16" y="252"/>
                    <a:pt x="16" y="252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8" y="251"/>
                    <a:pt x="18" y="249"/>
                    <a:pt x="17" y="248"/>
                  </a:cubicBezTo>
                  <a:cubicBezTo>
                    <a:pt x="15" y="246"/>
                    <a:pt x="14" y="245"/>
                    <a:pt x="12" y="243"/>
                  </a:cubicBezTo>
                  <a:cubicBezTo>
                    <a:pt x="10" y="242"/>
                    <a:pt x="8" y="240"/>
                    <a:pt x="6" y="237"/>
                  </a:cubicBezTo>
                  <a:cubicBezTo>
                    <a:pt x="5" y="234"/>
                    <a:pt x="4" y="230"/>
                    <a:pt x="4" y="226"/>
                  </a:cubicBezTo>
                  <a:cubicBezTo>
                    <a:pt x="4" y="221"/>
                    <a:pt x="5" y="216"/>
                    <a:pt x="6" y="211"/>
                  </a:cubicBezTo>
                  <a:cubicBezTo>
                    <a:pt x="7" y="206"/>
                    <a:pt x="8" y="203"/>
                    <a:pt x="9" y="201"/>
                  </a:cubicBezTo>
                  <a:cubicBezTo>
                    <a:pt x="10" y="198"/>
                    <a:pt x="11" y="196"/>
                    <a:pt x="11" y="193"/>
                  </a:cubicBezTo>
                  <a:cubicBezTo>
                    <a:pt x="11" y="192"/>
                    <a:pt x="11" y="192"/>
                    <a:pt x="11" y="192"/>
                  </a:cubicBezTo>
                  <a:cubicBezTo>
                    <a:pt x="11" y="191"/>
                    <a:pt x="11" y="191"/>
                    <a:pt x="11" y="190"/>
                  </a:cubicBezTo>
                  <a:cubicBezTo>
                    <a:pt x="11" y="185"/>
                    <a:pt x="13" y="178"/>
                    <a:pt x="15" y="171"/>
                  </a:cubicBezTo>
                  <a:cubicBezTo>
                    <a:pt x="16" y="168"/>
                    <a:pt x="17" y="165"/>
                    <a:pt x="19" y="162"/>
                  </a:cubicBezTo>
                  <a:cubicBezTo>
                    <a:pt x="20" y="159"/>
                    <a:pt x="21" y="156"/>
                    <a:pt x="22" y="152"/>
                  </a:cubicBezTo>
                  <a:cubicBezTo>
                    <a:pt x="22" y="147"/>
                    <a:pt x="25" y="141"/>
                    <a:pt x="28" y="136"/>
                  </a:cubicBezTo>
                  <a:cubicBezTo>
                    <a:pt x="30" y="134"/>
                    <a:pt x="31" y="132"/>
                    <a:pt x="32" y="130"/>
                  </a:cubicBezTo>
                  <a:cubicBezTo>
                    <a:pt x="33" y="129"/>
                    <a:pt x="34" y="129"/>
                    <a:pt x="34" y="128"/>
                  </a:cubicBezTo>
                  <a:cubicBezTo>
                    <a:pt x="34" y="128"/>
                    <a:pt x="34" y="128"/>
                    <a:pt x="34" y="128"/>
                  </a:cubicBezTo>
                  <a:cubicBezTo>
                    <a:pt x="35" y="127"/>
                    <a:pt x="35" y="127"/>
                    <a:pt x="35" y="127"/>
                  </a:cubicBezTo>
                  <a:cubicBezTo>
                    <a:pt x="35" y="127"/>
                    <a:pt x="35" y="127"/>
                    <a:pt x="35" y="127"/>
                  </a:cubicBezTo>
                  <a:cubicBezTo>
                    <a:pt x="37" y="122"/>
                    <a:pt x="40" y="119"/>
                    <a:pt x="43" y="116"/>
                  </a:cubicBezTo>
                  <a:cubicBezTo>
                    <a:pt x="44" y="115"/>
                    <a:pt x="46" y="113"/>
                    <a:pt x="47" y="112"/>
                  </a:cubicBezTo>
                  <a:cubicBezTo>
                    <a:pt x="48" y="110"/>
                    <a:pt x="48" y="108"/>
                    <a:pt x="48" y="105"/>
                  </a:cubicBezTo>
                  <a:cubicBezTo>
                    <a:pt x="48" y="105"/>
                    <a:pt x="48" y="104"/>
                    <a:pt x="48" y="103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8" y="101"/>
                    <a:pt x="48" y="100"/>
                    <a:pt x="49" y="99"/>
                  </a:cubicBezTo>
                  <a:cubicBezTo>
                    <a:pt x="49" y="99"/>
                    <a:pt x="50" y="97"/>
                    <a:pt x="50" y="95"/>
                  </a:cubicBezTo>
                  <a:cubicBezTo>
                    <a:pt x="51" y="95"/>
                    <a:pt x="51" y="95"/>
                    <a:pt x="51" y="94"/>
                  </a:cubicBezTo>
                  <a:cubicBezTo>
                    <a:pt x="51" y="92"/>
                    <a:pt x="50" y="90"/>
                    <a:pt x="50" y="88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0" y="85"/>
                    <a:pt x="52" y="83"/>
                    <a:pt x="53" y="81"/>
                  </a:cubicBezTo>
                  <a:cubicBezTo>
                    <a:pt x="54" y="80"/>
                    <a:pt x="54" y="80"/>
                    <a:pt x="55" y="79"/>
                  </a:cubicBezTo>
                  <a:cubicBezTo>
                    <a:pt x="56" y="79"/>
                    <a:pt x="57" y="78"/>
                    <a:pt x="57" y="77"/>
                  </a:cubicBezTo>
                  <a:cubicBezTo>
                    <a:pt x="60" y="73"/>
                    <a:pt x="62" y="68"/>
                    <a:pt x="64" y="64"/>
                  </a:cubicBezTo>
                  <a:cubicBezTo>
                    <a:pt x="68" y="56"/>
                    <a:pt x="72" y="49"/>
                    <a:pt x="72" y="41"/>
                  </a:cubicBezTo>
                  <a:cubicBezTo>
                    <a:pt x="72" y="39"/>
                    <a:pt x="72" y="37"/>
                    <a:pt x="71" y="35"/>
                  </a:cubicBezTo>
                  <a:cubicBezTo>
                    <a:pt x="71" y="33"/>
                    <a:pt x="69" y="28"/>
                    <a:pt x="68" y="22"/>
                  </a:cubicBezTo>
                  <a:cubicBezTo>
                    <a:pt x="66" y="16"/>
                    <a:pt x="65" y="10"/>
                    <a:pt x="64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5"/>
                    <a:pt x="65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8" y="4"/>
                    <a:pt x="69" y="5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70" y="9"/>
                    <a:pt x="71" y="16"/>
                    <a:pt x="71" y="23"/>
                  </a:cubicBezTo>
                  <a:cubicBezTo>
                    <a:pt x="72" y="26"/>
                    <a:pt x="72" y="30"/>
                    <a:pt x="72" y="32"/>
                  </a:cubicBezTo>
                  <a:cubicBezTo>
                    <a:pt x="73" y="35"/>
                    <a:pt x="73" y="37"/>
                    <a:pt x="74" y="39"/>
                  </a:cubicBezTo>
                  <a:cubicBezTo>
                    <a:pt x="74" y="40"/>
                    <a:pt x="75" y="40"/>
                    <a:pt x="76" y="40"/>
                  </a:cubicBezTo>
                  <a:cubicBezTo>
                    <a:pt x="77" y="40"/>
                    <a:pt x="78" y="39"/>
                    <a:pt x="77" y="38"/>
                  </a:cubicBezTo>
                  <a:cubicBezTo>
                    <a:pt x="77" y="37"/>
                    <a:pt x="77" y="35"/>
                    <a:pt x="76" y="32"/>
                  </a:cubicBezTo>
                  <a:cubicBezTo>
                    <a:pt x="75" y="24"/>
                    <a:pt x="74" y="11"/>
                    <a:pt x="73" y="6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3" y="2"/>
                    <a:pt x="70" y="0"/>
                    <a:pt x="67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3" y="1"/>
                    <a:pt x="60" y="3"/>
                    <a:pt x="60" y="7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1" y="11"/>
                    <a:pt x="62" y="17"/>
                    <a:pt x="64" y="23"/>
                  </a:cubicBezTo>
                  <a:cubicBezTo>
                    <a:pt x="65" y="29"/>
                    <a:pt x="67" y="34"/>
                    <a:pt x="68" y="36"/>
                  </a:cubicBezTo>
                  <a:cubicBezTo>
                    <a:pt x="68" y="38"/>
                    <a:pt x="68" y="39"/>
                    <a:pt x="68" y="41"/>
                  </a:cubicBezTo>
                  <a:cubicBezTo>
                    <a:pt x="68" y="47"/>
                    <a:pt x="64" y="54"/>
                    <a:pt x="61" y="62"/>
                  </a:cubicBezTo>
                  <a:cubicBezTo>
                    <a:pt x="58" y="66"/>
                    <a:pt x="56" y="71"/>
                    <a:pt x="54" y="74"/>
                  </a:cubicBezTo>
                  <a:cubicBezTo>
                    <a:pt x="54" y="75"/>
                    <a:pt x="53" y="75"/>
                    <a:pt x="52" y="76"/>
                  </a:cubicBezTo>
                  <a:cubicBezTo>
                    <a:pt x="52" y="77"/>
                    <a:pt x="51" y="77"/>
                    <a:pt x="50" y="78"/>
                  </a:cubicBezTo>
                  <a:cubicBezTo>
                    <a:pt x="48" y="81"/>
                    <a:pt x="46" y="84"/>
                    <a:pt x="46" y="87"/>
                  </a:cubicBezTo>
                  <a:cubicBezTo>
                    <a:pt x="46" y="87"/>
                    <a:pt x="46" y="88"/>
                    <a:pt x="46" y="88"/>
                  </a:cubicBezTo>
                  <a:cubicBezTo>
                    <a:pt x="46" y="91"/>
                    <a:pt x="47" y="93"/>
                    <a:pt x="47" y="94"/>
                  </a:cubicBezTo>
                  <a:cubicBezTo>
                    <a:pt x="47" y="95"/>
                    <a:pt x="47" y="95"/>
                    <a:pt x="47" y="95"/>
                  </a:cubicBezTo>
                  <a:cubicBezTo>
                    <a:pt x="46" y="96"/>
                    <a:pt x="46" y="96"/>
                    <a:pt x="45" y="97"/>
                  </a:cubicBezTo>
                  <a:cubicBezTo>
                    <a:pt x="45" y="98"/>
                    <a:pt x="44" y="100"/>
                    <a:pt x="44" y="102"/>
                  </a:cubicBezTo>
                  <a:cubicBezTo>
                    <a:pt x="44" y="102"/>
                    <a:pt x="44" y="103"/>
                    <a:pt x="44" y="104"/>
                  </a:cubicBezTo>
                  <a:cubicBezTo>
                    <a:pt x="44" y="104"/>
                    <a:pt x="44" y="105"/>
                    <a:pt x="44" y="105"/>
                  </a:cubicBezTo>
                  <a:cubicBezTo>
                    <a:pt x="44" y="107"/>
                    <a:pt x="44" y="108"/>
                    <a:pt x="43" y="110"/>
                  </a:cubicBezTo>
                  <a:cubicBezTo>
                    <a:pt x="42" y="111"/>
                    <a:pt x="40" y="113"/>
                    <a:pt x="38" y="116"/>
                  </a:cubicBezTo>
                  <a:cubicBezTo>
                    <a:pt x="35" y="118"/>
                    <a:pt x="33" y="121"/>
                    <a:pt x="31" y="125"/>
                  </a:cubicBezTo>
                  <a:cubicBezTo>
                    <a:pt x="33" y="126"/>
                    <a:pt x="33" y="126"/>
                    <a:pt x="33" y="126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33" y="126"/>
                    <a:pt x="33" y="126"/>
                    <a:pt x="33" y="126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31" y="125"/>
                    <a:pt x="31" y="126"/>
                    <a:pt x="31" y="126"/>
                  </a:cubicBezTo>
                  <a:cubicBezTo>
                    <a:pt x="29" y="128"/>
                    <a:pt x="26" y="132"/>
                    <a:pt x="23" y="136"/>
                  </a:cubicBezTo>
                  <a:cubicBezTo>
                    <a:pt x="20" y="141"/>
                    <a:pt x="18" y="147"/>
                    <a:pt x="18" y="152"/>
                  </a:cubicBezTo>
                  <a:cubicBezTo>
                    <a:pt x="17" y="155"/>
                    <a:pt x="16" y="157"/>
                    <a:pt x="15" y="160"/>
                  </a:cubicBezTo>
                  <a:cubicBezTo>
                    <a:pt x="14" y="163"/>
                    <a:pt x="12" y="166"/>
                    <a:pt x="11" y="170"/>
                  </a:cubicBezTo>
                  <a:cubicBezTo>
                    <a:pt x="9" y="177"/>
                    <a:pt x="7" y="184"/>
                    <a:pt x="7" y="190"/>
                  </a:cubicBezTo>
                  <a:cubicBezTo>
                    <a:pt x="7" y="191"/>
                    <a:pt x="7" y="191"/>
                    <a:pt x="7" y="192"/>
                  </a:cubicBezTo>
                  <a:cubicBezTo>
                    <a:pt x="7" y="193"/>
                    <a:pt x="7" y="193"/>
                    <a:pt x="7" y="193"/>
                  </a:cubicBezTo>
                  <a:cubicBezTo>
                    <a:pt x="7" y="195"/>
                    <a:pt x="6" y="197"/>
                    <a:pt x="5" y="199"/>
                  </a:cubicBezTo>
                  <a:cubicBezTo>
                    <a:pt x="4" y="202"/>
                    <a:pt x="3" y="205"/>
                    <a:pt x="2" y="210"/>
                  </a:cubicBezTo>
                  <a:cubicBezTo>
                    <a:pt x="1" y="215"/>
                    <a:pt x="0" y="221"/>
                    <a:pt x="0" y="226"/>
                  </a:cubicBezTo>
                  <a:cubicBezTo>
                    <a:pt x="0" y="231"/>
                    <a:pt x="1" y="235"/>
                    <a:pt x="3" y="239"/>
                  </a:cubicBezTo>
                  <a:cubicBezTo>
                    <a:pt x="6" y="244"/>
                    <a:pt x="9" y="246"/>
                    <a:pt x="11" y="248"/>
                  </a:cubicBezTo>
                  <a:cubicBezTo>
                    <a:pt x="12" y="249"/>
                    <a:pt x="13" y="249"/>
                    <a:pt x="14" y="250"/>
                  </a:cubicBezTo>
                  <a:cubicBezTo>
                    <a:pt x="14" y="251"/>
                    <a:pt x="14" y="251"/>
                    <a:pt x="14" y="252"/>
                  </a:cubicBezTo>
                  <a:cubicBezTo>
                    <a:pt x="14" y="252"/>
                    <a:pt x="14" y="252"/>
                    <a:pt x="14" y="252"/>
                  </a:cubicBezTo>
                  <a:cubicBezTo>
                    <a:pt x="14" y="252"/>
                    <a:pt x="14" y="252"/>
                    <a:pt x="14" y="252"/>
                  </a:cubicBezTo>
                  <a:cubicBezTo>
                    <a:pt x="14" y="259"/>
                    <a:pt x="14" y="259"/>
                    <a:pt x="14" y="259"/>
                  </a:cubicBezTo>
                  <a:cubicBezTo>
                    <a:pt x="14" y="259"/>
                    <a:pt x="14" y="259"/>
                    <a:pt x="14" y="259"/>
                  </a:cubicBezTo>
                  <a:cubicBezTo>
                    <a:pt x="15" y="265"/>
                    <a:pt x="17" y="269"/>
                    <a:pt x="20" y="272"/>
                  </a:cubicBezTo>
                  <a:cubicBezTo>
                    <a:pt x="23" y="276"/>
                    <a:pt x="27" y="278"/>
                    <a:pt x="31" y="280"/>
                  </a:cubicBezTo>
                  <a:cubicBezTo>
                    <a:pt x="37" y="282"/>
                    <a:pt x="40" y="283"/>
                    <a:pt x="43" y="283"/>
                  </a:cubicBezTo>
                  <a:cubicBezTo>
                    <a:pt x="46" y="283"/>
                    <a:pt x="48" y="282"/>
                    <a:pt x="48" y="281"/>
                  </a:cubicBezTo>
                  <a:cubicBezTo>
                    <a:pt x="49" y="281"/>
                    <a:pt x="49" y="280"/>
                    <a:pt x="49" y="280"/>
                  </a:cubicBezTo>
                  <a:cubicBezTo>
                    <a:pt x="49" y="279"/>
                    <a:pt x="49" y="278"/>
                    <a:pt x="48" y="278"/>
                  </a:cubicBezTo>
                  <a:cubicBezTo>
                    <a:pt x="48" y="278"/>
                    <a:pt x="47" y="278"/>
                    <a:pt x="46" y="277"/>
                  </a:cubicBezTo>
                  <a:cubicBezTo>
                    <a:pt x="44" y="276"/>
                    <a:pt x="43" y="275"/>
                    <a:pt x="42" y="275"/>
                  </a:cubicBezTo>
                  <a:cubicBezTo>
                    <a:pt x="38" y="272"/>
                    <a:pt x="34" y="269"/>
                    <a:pt x="32" y="266"/>
                  </a:cubicBezTo>
                  <a:cubicBezTo>
                    <a:pt x="29" y="263"/>
                    <a:pt x="28" y="261"/>
                    <a:pt x="27" y="258"/>
                  </a:cubicBezTo>
                  <a:cubicBezTo>
                    <a:pt x="25" y="258"/>
                    <a:pt x="25" y="258"/>
                    <a:pt x="25" y="258"/>
                  </a:cubicBezTo>
                  <a:cubicBezTo>
                    <a:pt x="27" y="258"/>
                    <a:pt x="27" y="258"/>
                    <a:pt x="27" y="258"/>
                  </a:cubicBezTo>
                  <a:cubicBezTo>
                    <a:pt x="27" y="252"/>
                    <a:pt x="27" y="252"/>
                    <a:pt x="27" y="252"/>
                  </a:cubicBezTo>
                  <a:cubicBezTo>
                    <a:pt x="25" y="252"/>
                    <a:pt x="25" y="252"/>
                    <a:pt x="25" y="252"/>
                  </a:cubicBezTo>
                  <a:cubicBezTo>
                    <a:pt x="27" y="252"/>
                    <a:pt x="27" y="252"/>
                    <a:pt x="27" y="252"/>
                  </a:cubicBezTo>
                  <a:cubicBezTo>
                    <a:pt x="27" y="252"/>
                    <a:pt x="27" y="252"/>
                    <a:pt x="27" y="252"/>
                  </a:cubicBezTo>
                  <a:cubicBezTo>
                    <a:pt x="27" y="250"/>
                    <a:pt x="27" y="248"/>
                    <a:pt x="26" y="247"/>
                  </a:cubicBezTo>
                  <a:cubicBezTo>
                    <a:pt x="24" y="245"/>
                    <a:pt x="22" y="243"/>
                    <a:pt x="19" y="240"/>
                  </a:cubicBezTo>
                  <a:cubicBezTo>
                    <a:pt x="17" y="238"/>
                    <a:pt x="14" y="235"/>
                    <a:pt x="12" y="231"/>
                  </a:cubicBezTo>
                  <a:cubicBezTo>
                    <a:pt x="12" y="230"/>
                    <a:pt x="12" y="228"/>
                    <a:pt x="12" y="227"/>
                  </a:cubicBezTo>
                  <a:cubicBezTo>
                    <a:pt x="12" y="223"/>
                    <a:pt x="13" y="219"/>
                    <a:pt x="14" y="214"/>
                  </a:cubicBezTo>
                  <a:cubicBezTo>
                    <a:pt x="15" y="210"/>
                    <a:pt x="17" y="206"/>
                    <a:pt x="17" y="204"/>
                  </a:cubicBezTo>
                  <a:cubicBezTo>
                    <a:pt x="19" y="201"/>
                    <a:pt x="20" y="197"/>
                    <a:pt x="20" y="193"/>
                  </a:cubicBezTo>
                  <a:cubicBezTo>
                    <a:pt x="20" y="192"/>
                    <a:pt x="20" y="192"/>
                    <a:pt x="20" y="191"/>
                  </a:cubicBezTo>
                  <a:cubicBezTo>
                    <a:pt x="20" y="191"/>
                    <a:pt x="20" y="190"/>
                    <a:pt x="20" y="190"/>
                  </a:cubicBezTo>
                  <a:cubicBezTo>
                    <a:pt x="20" y="186"/>
                    <a:pt x="22" y="180"/>
                    <a:pt x="24" y="173"/>
                  </a:cubicBezTo>
                  <a:cubicBezTo>
                    <a:pt x="24" y="170"/>
                    <a:pt x="26" y="167"/>
                    <a:pt x="28" y="163"/>
                  </a:cubicBezTo>
                  <a:cubicBezTo>
                    <a:pt x="29" y="160"/>
                    <a:pt x="30" y="157"/>
                    <a:pt x="31" y="152"/>
                  </a:cubicBezTo>
                  <a:cubicBezTo>
                    <a:pt x="31" y="151"/>
                    <a:pt x="31" y="150"/>
                    <a:pt x="32" y="148"/>
                  </a:cubicBezTo>
                  <a:cubicBezTo>
                    <a:pt x="33" y="146"/>
                    <a:pt x="35" y="143"/>
                    <a:pt x="37" y="141"/>
                  </a:cubicBezTo>
                  <a:cubicBezTo>
                    <a:pt x="39" y="139"/>
                    <a:pt x="41" y="137"/>
                    <a:pt x="42" y="136"/>
                  </a:cubicBezTo>
                  <a:cubicBezTo>
                    <a:pt x="40" y="135"/>
                    <a:pt x="40" y="135"/>
                    <a:pt x="40" y="135"/>
                  </a:cubicBezTo>
                  <a:cubicBezTo>
                    <a:pt x="38" y="135"/>
                    <a:pt x="38" y="135"/>
                    <a:pt x="38" y="135"/>
                  </a:cubicBezTo>
                  <a:cubicBezTo>
                    <a:pt x="39" y="138"/>
                    <a:pt x="40" y="143"/>
                    <a:pt x="42" y="147"/>
                  </a:cubicBezTo>
                  <a:cubicBezTo>
                    <a:pt x="44" y="152"/>
                    <a:pt x="47" y="156"/>
                    <a:pt x="52" y="158"/>
                  </a:cubicBezTo>
                  <a:cubicBezTo>
                    <a:pt x="54" y="159"/>
                    <a:pt x="54" y="160"/>
                    <a:pt x="55" y="161"/>
                  </a:cubicBezTo>
                  <a:cubicBezTo>
                    <a:pt x="55" y="162"/>
                    <a:pt x="56" y="164"/>
                    <a:pt x="56" y="167"/>
                  </a:cubicBezTo>
                  <a:cubicBezTo>
                    <a:pt x="56" y="169"/>
                    <a:pt x="56" y="171"/>
                    <a:pt x="55" y="173"/>
                  </a:cubicBezTo>
                  <a:cubicBezTo>
                    <a:pt x="55" y="173"/>
                    <a:pt x="55" y="173"/>
                    <a:pt x="55" y="173"/>
                  </a:cubicBezTo>
                  <a:cubicBezTo>
                    <a:pt x="55" y="184"/>
                    <a:pt x="55" y="184"/>
                    <a:pt x="55" y="184"/>
                  </a:cubicBezTo>
                  <a:cubicBezTo>
                    <a:pt x="55" y="185"/>
                    <a:pt x="55" y="185"/>
                    <a:pt x="55" y="185"/>
                  </a:cubicBezTo>
                  <a:cubicBezTo>
                    <a:pt x="56" y="199"/>
                    <a:pt x="62" y="211"/>
                    <a:pt x="74" y="219"/>
                  </a:cubicBezTo>
                  <a:cubicBezTo>
                    <a:pt x="77" y="221"/>
                    <a:pt x="79" y="224"/>
                    <a:pt x="81" y="229"/>
                  </a:cubicBezTo>
                  <a:cubicBezTo>
                    <a:pt x="82" y="233"/>
                    <a:pt x="83" y="237"/>
                    <a:pt x="83" y="240"/>
                  </a:cubicBezTo>
                  <a:cubicBezTo>
                    <a:pt x="85" y="240"/>
                    <a:pt x="85" y="240"/>
                    <a:pt x="85" y="240"/>
                  </a:cubicBezTo>
                  <a:cubicBezTo>
                    <a:pt x="83" y="240"/>
                    <a:pt x="83" y="240"/>
                    <a:pt x="83" y="240"/>
                  </a:cubicBezTo>
                  <a:cubicBezTo>
                    <a:pt x="83" y="245"/>
                    <a:pt x="83" y="245"/>
                    <a:pt x="83" y="245"/>
                  </a:cubicBezTo>
                  <a:cubicBezTo>
                    <a:pt x="83" y="245"/>
                    <a:pt x="83" y="245"/>
                    <a:pt x="83" y="245"/>
                  </a:cubicBezTo>
                  <a:cubicBezTo>
                    <a:pt x="83" y="248"/>
                    <a:pt x="83" y="253"/>
                    <a:pt x="85" y="257"/>
                  </a:cubicBezTo>
                  <a:cubicBezTo>
                    <a:pt x="86" y="259"/>
                    <a:pt x="87" y="261"/>
                    <a:pt x="88" y="263"/>
                  </a:cubicBezTo>
                  <a:cubicBezTo>
                    <a:pt x="90" y="265"/>
                    <a:pt x="92" y="266"/>
                    <a:pt x="95" y="266"/>
                  </a:cubicBezTo>
                  <a:cubicBezTo>
                    <a:pt x="95" y="266"/>
                    <a:pt x="95" y="266"/>
                    <a:pt x="95" y="266"/>
                  </a:cubicBezTo>
                  <a:cubicBezTo>
                    <a:pt x="101" y="266"/>
                    <a:pt x="101" y="266"/>
                    <a:pt x="101" y="266"/>
                  </a:cubicBezTo>
                  <a:cubicBezTo>
                    <a:pt x="101" y="266"/>
                    <a:pt x="101" y="266"/>
                    <a:pt x="101" y="266"/>
                  </a:cubicBezTo>
                  <a:cubicBezTo>
                    <a:pt x="104" y="266"/>
                    <a:pt x="106" y="267"/>
                    <a:pt x="106" y="267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6" y="266"/>
                    <a:pt x="106" y="266"/>
                    <a:pt x="106" y="266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6" y="266"/>
                    <a:pt x="106" y="266"/>
                    <a:pt x="106" y="266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6" y="266"/>
                    <a:pt x="106" y="266"/>
                    <a:pt x="106" y="266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6" y="266"/>
                    <a:pt x="106" y="266"/>
                    <a:pt x="106" y="266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6" y="266"/>
                    <a:pt x="106" y="266"/>
                    <a:pt x="106" y="266"/>
                  </a:cubicBezTo>
                  <a:cubicBezTo>
                    <a:pt x="106" y="266"/>
                    <a:pt x="106" y="266"/>
                    <a:pt x="106" y="266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6" y="266"/>
                    <a:pt x="106" y="266"/>
                    <a:pt x="106" y="266"/>
                  </a:cubicBezTo>
                  <a:cubicBezTo>
                    <a:pt x="106" y="266"/>
                    <a:pt x="106" y="266"/>
                    <a:pt x="106" y="266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6" y="267"/>
                    <a:pt x="106" y="267"/>
                    <a:pt x="106" y="267"/>
                  </a:cubicBezTo>
                  <a:cubicBezTo>
                    <a:pt x="107" y="270"/>
                    <a:pt x="107" y="274"/>
                    <a:pt x="107" y="277"/>
                  </a:cubicBezTo>
                  <a:cubicBezTo>
                    <a:pt x="107" y="280"/>
                    <a:pt x="107" y="283"/>
                    <a:pt x="105" y="286"/>
                  </a:cubicBezTo>
                  <a:cubicBezTo>
                    <a:pt x="103" y="289"/>
                    <a:pt x="102" y="292"/>
                    <a:pt x="102" y="296"/>
                  </a:cubicBezTo>
                  <a:cubicBezTo>
                    <a:pt x="102" y="298"/>
                    <a:pt x="103" y="301"/>
                    <a:pt x="104" y="303"/>
                  </a:cubicBezTo>
                  <a:cubicBezTo>
                    <a:pt x="106" y="305"/>
                    <a:pt x="109" y="306"/>
                    <a:pt x="113" y="306"/>
                  </a:cubicBezTo>
                  <a:cubicBezTo>
                    <a:pt x="114" y="306"/>
                    <a:pt x="116" y="306"/>
                    <a:pt x="119" y="305"/>
                  </a:cubicBezTo>
                  <a:cubicBezTo>
                    <a:pt x="120" y="305"/>
                    <a:pt x="120" y="304"/>
                    <a:pt x="120" y="303"/>
                  </a:cubicBezTo>
                  <a:cubicBezTo>
                    <a:pt x="120" y="302"/>
                    <a:pt x="119" y="301"/>
                    <a:pt x="118" y="301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6" name="Freeform 1575">
              <a:extLst>
                <a:ext uri="{FF2B5EF4-FFF2-40B4-BE49-F238E27FC236}">
                  <a16:creationId xmlns:a16="http://schemas.microsoft.com/office/drawing/2014/main" id="{EC64C395-B123-41A9-920A-8604E949A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746"/>
              <a:ext cx="166" cy="227"/>
            </a:xfrm>
            <a:custGeom>
              <a:avLst/>
              <a:gdLst>
                <a:gd name="T0" fmla="*/ 2070 w 47"/>
                <a:gd name="T1" fmla="*/ 431 h 60"/>
                <a:gd name="T2" fmla="*/ 798 w 47"/>
                <a:gd name="T3" fmla="*/ 0 h 60"/>
                <a:gd name="T4" fmla="*/ 487 w 47"/>
                <a:gd name="T5" fmla="*/ 1358 h 60"/>
                <a:gd name="T6" fmla="*/ 1498 w 47"/>
                <a:gd name="T7" fmla="*/ 1676 h 60"/>
                <a:gd name="T8" fmla="*/ 399 w 47"/>
                <a:gd name="T9" fmla="*/ 1733 h 60"/>
                <a:gd name="T10" fmla="*/ 487 w 47"/>
                <a:gd name="T11" fmla="*/ 3193 h 60"/>
                <a:gd name="T12" fmla="*/ 2070 w 47"/>
                <a:gd name="T13" fmla="*/ 3250 h 60"/>
                <a:gd name="T14" fmla="*/ 2070 w 47"/>
                <a:gd name="T15" fmla="*/ 431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60">
                  <a:moveTo>
                    <a:pt x="47" y="8"/>
                  </a:moveTo>
                  <a:cubicBezTo>
                    <a:pt x="34" y="5"/>
                    <a:pt x="22" y="2"/>
                    <a:pt x="18" y="0"/>
                  </a:cubicBezTo>
                  <a:cubicBezTo>
                    <a:pt x="8" y="1"/>
                    <a:pt x="4" y="18"/>
                    <a:pt x="11" y="25"/>
                  </a:cubicBezTo>
                  <a:cubicBezTo>
                    <a:pt x="17" y="27"/>
                    <a:pt x="34" y="31"/>
                    <a:pt x="34" y="31"/>
                  </a:cubicBezTo>
                  <a:cubicBezTo>
                    <a:pt x="24" y="31"/>
                    <a:pt x="14" y="32"/>
                    <a:pt x="9" y="32"/>
                  </a:cubicBezTo>
                  <a:cubicBezTo>
                    <a:pt x="1" y="35"/>
                    <a:pt x="0" y="57"/>
                    <a:pt x="11" y="59"/>
                  </a:cubicBezTo>
                  <a:cubicBezTo>
                    <a:pt x="22" y="59"/>
                    <a:pt x="36" y="60"/>
                    <a:pt x="47" y="60"/>
                  </a:cubicBezTo>
                  <a:cubicBezTo>
                    <a:pt x="47" y="42"/>
                    <a:pt x="47" y="24"/>
                    <a:pt x="47" y="8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7" name="Freeform 1576">
              <a:extLst>
                <a:ext uri="{FF2B5EF4-FFF2-40B4-BE49-F238E27FC236}">
                  <a16:creationId xmlns:a16="http://schemas.microsoft.com/office/drawing/2014/main" id="{8122BFFB-9525-4C9A-BBB0-C4070228D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033"/>
              <a:ext cx="131" cy="75"/>
            </a:xfrm>
            <a:custGeom>
              <a:avLst/>
              <a:gdLst>
                <a:gd name="T0" fmla="*/ 138 w 37"/>
                <a:gd name="T1" fmla="*/ 788 h 20"/>
                <a:gd name="T2" fmla="*/ 1554 w 37"/>
                <a:gd name="T3" fmla="*/ 1054 h 20"/>
                <a:gd name="T4" fmla="*/ 1643 w 37"/>
                <a:gd name="T5" fmla="*/ 0 h 20"/>
                <a:gd name="T6" fmla="*/ 0 w 37"/>
                <a:gd name="T7" fmla="*/ 788 h 20"/>
                <a:gd name="T8" fmla="*/ 138 w 37"/>
                <a:gd name="T9" fmla="*/ 78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0">
                  <a:moveTo>
                    <a:pt x="3" y="15"/>
                  </a:moveTo>
                  <a:cubicBezTo>
                    <a:pt x="13" y="16"/>
                    <a:pt x="24" y="18"/>
                    <a:pt x="35" y="20"/>
                  </a:cubicBezTo>
                  <a:cubicBezTo>
                    <a:pt x="36" y="13"/>
                    <a:pt x="37" y="6"/>
                    <a:pt x="37" y="0"/>
                  </a:cubicBezTo>
                  <a:cubicBezTo>
                    <a:pt x="24" y="1"/>
                    <a:pt x="11" y="5"/>
                    <a:pt x="0" y="15"/>
                  </a:cubicBezTo>
                  <a:lnTo>
                    <a:pt x="3" y="15"/>
                  </a:ln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8" name="Freeform 1577">
              <a:extLst>
                <a:ext uri="{FF2B5EF4-FFF2-40B4-BE49-F238E27FC236}">
                  <a16:creationId xmlns:a16="http://schemas.microsoft.com/office/drawing/2014/main" id="{6BE4E8D1-2D99-42D7-AB76-CDFDB3CA3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354"/>
              <a:ext cx="743" cy="1305"/>
            </a:xfrm>
            <a:custGeom>
              <a:avLst/>
              <a:gdLst>
                <a:gd name="T0" fmla="*/ 6998 w 210"/>
                <a:gd name="T1" fmla="*/ 2519 h 346"/>
                <a:gd name="T2" fmla="*/ 6821 w 210"/>
                <a:gd name="T3" fmla="*/ 2248 h 346"/>
                <a:gd name="T4" fmla="*/ 6949 w 210"/>
                <a:gd name="T5" fmla="*/ 1294 h 346"/>
                <a:gd name="T6" fmla="*/ 6022 w 210"/>
                <a:gd name="T7" fmla="*/ 754 h 346"/>
                <a:gd name="T8" fmla="*/ 5583 w 210"/>
                <a:gd name="T9" fmla="*/ 1607 h 346"/>
                <a:gd name="T10" fmla="*/ 5534 w 210"/>
                <a:gd name="T11" fmla="*/ 426 h 346"/>
                <a:gd name="T12" fmla="*/ 4557 w 210"/>
                <a:gd name="T13" fmla="*/ 370 h 346"/>
                <a:gd name="T14" fmla="*/ 3807 w 210"/>
                <a:gd name="T15" fmla="*/ 1991 h 346"/>
                <a:gd name="T16" fmla="*/ 3506 w 210"/>
                <a:gd name="T17" fmla="*/ 852 h 346"/>
                <a:gd name="T18" fmla="*/ 2530 w 210"/>
                <a:gd name="T19" fmla="*/ 1026 h 346"/>
                <a:gd name="T20" fmla="*/ 2353 w 210"/>
                <a:gd name="T21" fmla="*/ 2633 h 346"/>
                <a:gd name="T22" fmla="*/ 2165 w 210"/>
                <a:gd name="T23" fmla="*/ 3002 h 346"/>
                <a:gd name="T24" fmla="*/ 88 w 210"/>
                <a:gd name="T25" fmla="*/ 8535 h 346"/>
                <a:gd name="T26" fmla="*/ 350 w 210"/>
                <a:gd name="T27" fmla="*/ 13046 h 346"/>
                <a:gd name="T28" fmla="*/ 350 w 210"/>
                <a:gd name="T29" fmla="*/ 13088 h 346"/>
                <a:gd name="T30" fmla="*/ 1153 w 210"/>
                <a:gd name="T31" fmla="*/ 14653 h 346"/>
                <a:gd name="T32" fmla="*/ 1238 w 210"/>
                <a:gd name="T33" fmla="*/ 16475 h 346"/>
                <a:gd name="T34" fmla="*/ 1288 w 210"/>
                <a:gd name="T35" fmla="*/ 17327 h 346"/>
                <a:gd name="T36" fmla="*/ 2041 w 210"/>
                <a:gd name="T37" fmla="*/ 18508 h 346"/>
                <a:gd name="T38" fmla="*/ 3103 w 210"/>
                <a:gd name="T39" fmla="*/ 17866 h 346"/>
                <a:gd name="T40" fmla="*/ 3103 w 210"/>
                <a:gd name="T41" fmla="*/ 16203 h 346"/>
                <a:gd name="T42" fmla="*/ 3768 w 210"/>
                <a:gd name="T43" fmla="*/ 12118 h 346"/>
                <a:gd name="T44" fmla="*/ 4168 w 210"/>
                <a:gd name="T45" fmla="*/ 10727 h 346"/>
                <a:gd name="T46" fmla="*/ 4168 w 210"/>
                <a:gd name="T47" fmla="*/ 10727 h 346"/>
                <a:gd name="T48" fmla="*/ 4168 w 210"/>
                <a:gd name="T49" fmla="*/ 10727 h 346"/>
                <a:gd name="T50" fmla="*/ 4030 w 210"/>
                <a:gd name="T51" fmla="*/ 9874 h 346"/>
                <a:gd name="T52" fmla="*/ 3980 w 210"/>
                <a:gd name="T53" fmla="*/ 9874 h 346"/>
                <a:gd name="T54" fmla="*/ 4695 w 210"/>
                <a:gd name="T55" fmla="*/ 6231 h 346"/>
                <a:gd name="T56" fmla="*/ 4745 w 210"/>
                <a:gd name="T57" fmla="*/ 6231 h 346"/>
                <a:gd name="T58" fmla="*/ 5672 w 210"/>
                <a:gd name="T59" fmla="*/ 6446 h 346"/>
                <a:gd name="T60" fmla="*/ 5672 w 210"/>
                <a:gd name="T61" fmla="*/ 6446 h 346"/>
                <a:gd name="T62" fmla="*/ 5707 w 210"/>
                <a:gd name="T63" fmla="*/ 6446 h 346"/>
                <a:gd name="T64" fmla="*/ 6949 w 210"/>
                <a:gd name="T65" fmla="*/ 6329 h 346"/>
                <a:gd name="T66" fmla="*/ 9302 w 210"/>
                <a:gd name="T67" fmla="*/ 6329 h 346"/>
                <a:gd name="T68" fmla="*/ 6998 w 210"/>
                <a:gd name="T69" fmla="*/ 2519 h 34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0" h="346">
                  <a:moveTo>
                    <a:pt x="158" y="47"/>
                  </a:moveTo>
                  <a:cubicBezTo>
                    <a:pt x="157" y="47"/>
                    <a:pt x="154" y="44"/>
                    <a:pt x="154" y="42"/>
                  </a:cubicBezTo>
                  <a:cubicBezTo>
                    <a:pt x="153" y="36"/>
                    <a:pt x="155" y="32"/>
                    <a:pt x="157" y="24"/>
                  </a:cubicBezTo>
                  <a:cubicBezTo>
                    <a:pt x="161" y="13"/>
                    <a:pt x="142" y="2"/>
                    <a:pt x="136" y="14"/>
                  </a:cubicBezTo>
                  <a:cubicBezTo>
                    <a:pt x="134" y="17"/>
                    <a:pt x="131" y="22"/>
                    <a:pt x="126" y="30"/>
                  </a:cubicBezTo>
                  <a:cubicBezTo>
                    <a:pt x="126" y="30"/>
                    <a:pt x="127" y="11"/>
                    <a:pt x="125" y="8"/>
                  </a:cubicBezTo>
                  <a:cubicBezTo>
                    <a:pt x="119" y="0"/>
                    <a:pt x="107" y="2"/>
                    <a:pt x="103" y="7"/>
                  </a:cubicBezTo>
                  <a:cubicBezTo>
                    <a:pt x="100" y="11"/>
                    <a:pt x="102" y="36"/>
                    <a:pt x="86" y="37"/>
                  </a:cubicBezTo>
                  <a:cubicBezTo>
                    <a:pt x="76" y="36"/>
                    <a:pt x="82" y="19"/>
                    <a:pt x="79" y="16"/>
                  </a:cubicBezTo>
                  <a:cubicBezTo>
                    <a:pt x="85" y="21"/>
                    <a:pt x="47" y="33"/>
                    <a:pt x="57" y="19"/>
                  </a:cubicBezTo>
                  <a:cubicBezTo>
                    <a:pt x="56" y="29"/>
                    <a:pt x="56" y="39"/>
                    <a:pt x="53" y="49"/>
                  </a:cubicBezTo>
                  <a:cubicBezTo>
                    <a:pt x="52" y="51"/>
                    <a:pt x="49" y="55"/>
                    <a:pt x="49" y="56"/>
                  </a:cubicBezTo>
                  <a:cubicBezTo>
                    <a:pt x="6" y="92"/>
                    <a:pt x="2" y="117"/>
                    <a:pt x="2" y="159"/>
                  </a:cubicBezTo>
                  <a:cubicBezTo>
                    <a:pt x="2" y="177"/>
                    <a:pt x="0" y="211"/>
                    <a:pt x="8" y="243"/>
                  </a:cubicBezTo>
                  <a:cubicBezTo>
                    <a:pt x="8" y="244"/>
                    <a:pt x="8" y="244"/>
                    <a:pt x="8" y="244"/>
                  </a:cubicBezTo>
                  <a:cubicBezTo>
                    <a:pt x="13" y="253"/>
                    <a:pt x="18" y="263"/>
                    <a:pt x="26" y="273"/>
                  </a:cubicBezTo>
                  <a:cubicBezTo>
                    <a:pt x="31" y="280"/>
                    <a:pt x="31" y="292"/>
                    <a:pt x="28" y="307"/>
                  </a:cubicBezTo>
                  <a:cubicBezTo>
                    <a:pt x="28" y="309"/>
                    <a:pt x="28" y="318"/>
                    <a:pt x="29" y="323"/>
                  </a:cubicBezTo>
                  <a:cubicBezTo>
                    <a:pt x="21" y="341"/>
                    <a:pt x="33" y="345"/>
                    <a:pt x="46" y="345"/>
                  </a:cubicBezTo>
                  <a:cubicBezTo>
                    <a:pt x="59" y="346"/>
                    <a:pt x="72" y="340"/>
                    <a:pt x="70" y="333"/>
                  </a:cubicBezTo>
                  <a:cubicBezTo>
                    <a:pt x="70" y="302"/>
                    <a:pt x="70" y="302"/>
                    <a:pt x="70" y="302"/>
                  </a:cubicBezTo>
                  <a:cubicBezTo>
                    <a:pt x="70" y="278"/>
                    <a:pt x="75" y="251"/>
                    <a:pt x="85" y="226"/>
                  </a:cubicBezTo>
                  <a:cubicBezTo>
                    <a:pt x="90" y="215"/>
                    <a:pt x="92" y="206"/>
                    <a:pt x="94" y="200"/>
                  </a:cubicBezTo>
                  <a:cubicBezTo>
                    <a:pt x="94" y="200"/>
                    <a:pt x="94" y="200"/>
                    <a:pt x="94" y="200"/>
                  </a:cubicBezTo>
                  <a:cubicBezTo>
                    <a:pt x="94" y="200"/>
                    <a:pt x="94" y="200"/>
                    <a:pt x="94" y="200"/>
                  </a:cubicBezTo>
                  <a:cubicBezTo>
                    <a:pt x="96" y="191"/>
                    <a:pt x="95" y="187"/>
                    <a:pt x="91" y="184"/>
                  </a:cubicBezTo>
                  <a:cubicBezTo>
                    <a:pt x="90" y="184"/>
                    <a:pt x="90" y="184"/>
                    <a:pt x="90" y="184"/>
                  </a:cubicBezTo>
                  <a:cubicBezTo>
                    <a:pt x="81" y="142"/>
                    <a:pt x="93" y="122"/>
                    <a:pt x="106" y="116"/>
                  </a:cubicBezTo>
                  <a:cubicBezTo>
                    <a:pt x="107" y="116"/>
                    <a:pt x="107" y="116"/>
                    <a:pt x="107" y="116"/>
                  </a:cubicBezTo>
                  <a:cubicBezTo>
                    <a:pt x="112" y="119"/>
                    <a:pt x="118" y="120"/>
                    <a:pt x="128" y="120"/>
                  </a:cubicBezTo>
                  <a:cubicBezTo>
                    <a:pt x="128" y="120"/>
                    <a:pt x="128" y="120"/>
                    <a:pt x="128" y="120"/>
                  </a:cubicBezTo>
                  <a:cubicBezTo>
                    <a:pt x="129" y="120"/>
                    <a:pt x="129" y="120"/>
                    <a:pt x="129" y="120"/>
                  </a:cubicBezTo>
                  <a:cubicBezTo>
                    <a:pt x="136" y="120"/>
                    <a:pt x="145" y="119"/>
                    <a:pt x="157" y="118"/>
                  </a:cubicBezTo>
                  <a:cubicBezTo>
                    <a:pt x="172" y="117"/>
                    <a:pt x="191" y="117"/>
                    <a:pt x="210" y="118"/>
                  </a:cubicBezTo>
                  <a:cubicBezTo>
                    <a:pt x="202" y="87"/>
                    <a:pt x="185" y="62"/>
                    <a:pt x="158" y="47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9" name="Freeform 1578">
              <a:extLst>
                <a:ext uri="{FF2B5EF4-FFF2-40B4-BE49-F238E27FC236}">
                  <a16:creationId xmlns:a16="http://schemas.microsoft.com/office/drawing/2014/main" id="{4F398E1D-A45B-4991-8D22-396BD96E1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1312"/>
              <a:ext cx="297" cy="947"/>
            </a:xfrm>
            <a:custGeom>
              <a:avLst/>
              <a:gdLst>
                <a:gd name="T0" fmla="*/ 3401 w 84"/>
                <a:gd name="T1" fmla="*/ 113 h 251"/>
                <a:gd name="T2" fmla="*/ 1764 w 84"/>
                <a:gd name="T3" fmla="*/ 540 h 251"/>
                <a:gd name="T4" fmla="*/ 177 w 84"/>
                <a:gd name="T5" fmla="*/ 0 h 251"/>
                <a:gd name="T6" fmla="*/ 138 w 84"/>
                <a:gd name="T7" fmla="*/ 113 h 251"/>
                <a:gd name="T8" fmla="*/ 226 w 84"/>
                <a:gd name="T9" fmla="*/ 13209 h 251"/>
                <a:gd name="T10" fmla="*/ 177 w 84"/>
                <a:gd name="T11" fmla="*/ 13266 h 251"/>
                <a:gd name="T12" fmla="*/ 1188 w 84"/>
                <a:gd name="T13" fmla="*/ 12628 h 251"/>
                <a:gd name="T14" fmla="*/ 2302 w 84"/>
                <a:gd name="T15" fmla="*/ 12568 h 251"/>
                <a:gd name="T16" fmla="*/ 3136 w 84"/>
                <a:gd name="T17" fmla="*/ 12839 h 251"/>
                <a:gd name="T18" fmla="*/ 3624 w 84"/>
                <a:gd name="T19" fmla="*/ 13481 h 251"/>
                <a:gd name="T20" fmla="*/ 3713 w 84"/>
                <a:gd name="T21" fmla="*/ 13322 h 251"/>
                <a:gd name="T22" fmla="*/ 3401 w 84"/>
                <a:gd name="T23" fmla="*/ 113 h 2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4" h="251">
                  <a:moveTo>
                    <a:pt x="77" y="2"/>
                  </a:moveTo>
                  <a:cubicBezTo>
                    <a:pt x="74" y="6"/>
                    <a:pt x="59" y="10"/>
                    <a:pt x="40" y="10"/>
                  </a:cubicBezTo>
                  <a:cubicBezTo>
                    <a:pt x="20" y="10"/>
                    <a:pt x="4" y="5"/>
                    <a:pt x="4" y="0"/>
                  </a:cubicBezTo>
                  <a:cubicBezTo>
                    <a:pt x="4" y="0"/>
                    <a:pt x="3" y="1"/>
                    <a:pt x="3" y="2"/>
                  </a:cubicBezTo>
                  <a:cubicBezTo>
                    <a:pt x="0" y="36"/>
                    <a:pt x="2" y="225"/>
                    <a:pt x="5" y="246"/>
                  </a:cubicBezTo>
                  <a:cubicBezTo>
                    <a:pt x="4" y="247"/>
                    <a:pt x="4" y="247"/>
                    <a:pt x="4" y="247"/>
                  </a:cubicBezTo>
                  <a:cubicBezTo>
                    <a:pt x="10" y="240"/>
                    <a:pt x="19" y="235"/>
                    <a:pt x="27" y="235"/>
                  </a:cubicBezTo>
                  <a:cubicBezTo>
                    <a:pt x="35" y="235"/>
                    <a:pt x="47" y="232"/>
                    <a:pt x="52" y="234"/>
                  </a:cubicBezTo>
                  <a:cubicBezTo>
                    <a:pt x="57" y="235"/>
                    <a:pt x="66" y="235"/>
                    <a:pt x="71" y="239"/>
                  </a:cubicBezTo>
                  <a:cubicBezTo>
                    <a:pt x="76" y="242"/>
                    <a:pt x="79" y="246"/>
                    <a:pt x="82" y="251"/>
                  </a:cubicBezTo>
                  <a:cubicBezTo>
                    <a:pt x="84" y="248"/>
                    <a:pt x="84" y="248"/>
                    <a:pt x="84" y="248"/>
                  </a:cubicBezTo>
                  <a:cubicBezTo>
                    <a:pt x="79" y="234"/>
                    <a:pt x="77" y="24"/>
                    <a:pt x="77" y="2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0" name="Freeform 1579">
              <a:extLst>
                <a:ext uri="{FF2B5EF4-FFF2-40B4-BE49-F238E27FC236}">
                  <a16:creationId xmlns:a16="http://schemas.microsoft.com/office/drawing/2014/main" id="{3C397161-28F6-4D1D-83BB-3CAB0B8640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4" y="1776"/>
              <a:ext cx="276" cy="476"/>
            </a:xfrm>
            <a:custGeom>
              <a:avLst/>
              <a:gdLst>
                <a:gd name="T0" fmla="*/ 88 w 78"/>
                <a:gd name="T1" fmla="*/ 6252 h 126"/>
                <a:gd name="T2" fmla="*/ 138 w 78"/>
                <a:gd name="T3" fmla="*/ 6196 h 126"/>
                <a:gd name="T4" fmla="*/ 88 w 78"/>
                <a:gd name="T5" fmla="*/ 6196 h 126"/>
                <a:gd name="T6" fmla="*/ 88 w 78"/>
                <a:gd name="T7" fmla="*/ 6252 h 126"/>
                <a:gd name="T8" fmla="*/ 50 w 78"/>
                <a:gd name="T9" fmla="*/ 6366 h 126"/>
                <a:gd name="T10" fmla="*/ 88 w 78"/>
                <a:gd name="T11" fmla="*/ 6252 h 126"/>
                <a:gd name="T12" fmla="*/ 0 w 78"/>
                <a:gd name="T13" fmla="*/ 6422 h 126"/>
                <a:gd name="T14" fmla="*/ 50 w 78"/>
                <a:gd name="T15" fmla="*/ 6366 h 126"/>
                <a:gd name="T16" fmla="*/ 3192 w 78"/>
                <a:gd name="T17" fmla="*/ 1942 h 126"/>
                <a:gd name="T18" fmla="*/ 3192 w 78"/>
                <a:gd name="T19" fmla="*/ 1828 h 126"/>
                <a:gd name="T20" fmla="*/ 2969 w 78"/>
                <a:gd name="T21" fmla="*/ 370 h 126"/>
                <a:gd name="T22" fmla="*/ 2742 w 78"/>
                <a:gd name="T23" fmla="*/ 1186 h 126"/>
                <a:gd name="T24" fmla="*/ 2304 w 78"/>
                <a:gd name="T25" fmla="*/ 4038 h 126"/>
                <a:gd name="T26" fmla="*/ 1727 w 78"/>
                <a:gd name="T27" fmla="*/ 5066 h 126"/>
                <a:gd name="T28" fmla="*/ 1065 w 78"/>
                <a:gd name="T29" fmla="*/ 5451 h 126"/>
                <a:gd name="T30" fmla="*/ 138 w 78"/>
                <a:gd name="T31" fmla="*/ 6196 h 126"/>
                <a:gd name="T32" fmla="*/ 400 w 78"/>
                <a:gd name="T33" fmla="*/ 6094 h 126"/>
                <a:gd name="T34" fmla="*/ 839 w 78"/>
                <a:gd name="T35" fmla="*/ 5980 h 126"/>
                <a:gd name="T36" fmla="*/ 1992 w 78"/>
                <a:gd name="T37" fmla="*/ 5939 h 126"/>
                <a:gd name="T38" fmla="*/ 2880 w 78"/>
                <a:gd name="T39" fmla="*/ 6196 h 126"/>
                <a:gd name="T40" fmla="*/ 3018 w 78"/>
                <a:gd name="T41" fmla="*/ 6309 h 126"/>
                <a:gd name="T42" fmla="*/ 3054 w 78"/>
                <a:gd name="T43" fmla="*/ 6366 h 126"/>
                <a:gd name="T44" fmla="*/ 3142 w 78"/>
                <a:gd name="T45" fmla="*/ 6464 h 126"/>
                <a:gd name="T46" fmla="*/ 3192 w 78"/>
                <a:gd name="T47" fmla="*/ 6520 h 126"/>
                <a:gd name="T48" fmla="*/ 3231 w 78"/>
                <a:gd name="T49" fmla="*/ 6581 h 126"/>
                <a:gd name="T50" fmla="*/ 3280 w 78"/>
                <a:gd name="T51" fmla="*/ 6638 h 126"/>
                <a:gd name="T52" fmla="*/ 3404 w 78"/>
                <a:gd name="T53" fmla="*/ 6792 h 126"/>
                <a:gd name="T54" fmla="*/ 3457 w 78"/>
                <a:gd name="T55" fmla="*/ 6638 h 126"/>
                <a:gd name="T56" fmla="*/ 3192 w 78"/>
                <a:gd name="T57" fmla="*/ 1942 h 12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8" h="126">
                  <a:moveTo>
                    <a:pt x="2" y="116"/>
                  </a:moveTo>
                  <a:cubicBezTo>
                    <a:pt x="2" y="116"/>
                    <a:pt x="2" y="116"/>
                    <a:pt x="3" y="115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2" y="116"/>
                    <a:pt x="2" y="116"/>
                    <a:pt x="2" y="116"/>
                  </a:cubicBezTo>
                  <a:moveTo>
                    <a:pt x="1" y="118"/>
                  </a:moveTo>
                  <a:cubicBezTo>
                    <a:pt x="2" y="116"/>
                    <a:pt x="2" y="116"/>
                    <a:pt x="2" y="116"/>
                  </a:cubicBezTo>
                  <a:cubicBezTo>
                    <a:pt x="1" y="117"/>
                    <a:pt x="1" y="118"/>
                    <a:pt x="0" y="119"/>
                  </a:cubicBezTo>
                  <a:cubicBezTo>
                    <a:pt x="1" y="118"/>
                    <a:pt x="1" y="118"/>
                    <a:pt x="1" y="118"/>
                  </a:cubicBezTo>
                  <a:moveTo>
                    <a:pt x="72" y="36"/>
                  </a:moveTo>
                  <a:cubicBezTo>
                    <a:pt x="72" y="35"/>
                    <a:pt x="72" y="35"/>
                    <a:pt x="72" y="34"/>
                  </a:cubicBezTo>
                  <a:cubicBezTo>
                    <a:pt x="70" y="25"/>
                    <a:pt x="68" y="17"/>
                    <a:pt x="67" y="7"/>
                  </a:cubicBezTo>
                  <a:cubicBezTo>
                    <a:pt x="67" y="0"/>
                    <a:pt x="62" y="15"/>
                    <a:pt x="62" y="22"/>
                  </a:cubicBezTo>
                  <a:cubicBezTo>
                    <a:pt x="62" y="41"/>
                    <a:pt x="60" y="58"/>
                    <a:pt x="52" y="75"/>
                  </a:cubicBezTo>
                  <a:cubicBezTo>
                    <a:pt x="49" y="82"/>
                    <a:pt x="45" y="90"/>
                    <a:pt x="39" y="94"/>
                  </a:cubicBezTo>
                  <a:cubicBezTo>
                    <a:pt x="34" y="97"/>
                    <a:pt x="29" y="98"/>
                    <a:pt x="24" y="101"/>
                  </a:cubicBezTo>
                  <a:cubicBezTo>
                    <a:pt x="18" y="104"/>
                    <a:pt x="8" y="109"/>
                    <a:pt x="3" y="115"/>
                  </a:cubicBezTo>
                  <a:cubicBezTo>
                    <a:pt x="5" y="114"/>
                    <a:pt x="7" y="114"/>
                    <a:pt x="9" y="113"/>
                  </a:cubicBezTo>
                  <a:cubicBezTo>
                    <a:pt x="13" y="112"/>
                    <a:pt x="16" y="111"/>
                    <a:pt x="19" y="111"/>
                  </a:cubicBezTo>
                  <a:cubicBezTo>
                    <a:pt x="28" y="110"/>
                    <a:pt x="40" y="108"/>
                    <a:pt x="45" y="110"/>
                  </a:cubicBezTo>
                  <a:cubicBezTo>
                    <a:pt x="51" y="111"/>
                    <a:pt x="60" y="111"/>
                    <a:pt x="65" y="115"/>
                  </a:cubicBezTo>
                  <a:cubicBezTo>
                    <a:pt x="66" y="115"/>
                    <a:pt x="67" y="116"/>
                    <a:pt x="68" y="117"/>
                  </a:cubicBezTo>
                  <a:cubicBezTo>
                    <a:pt x="69" y="118"/>
                    <a:pt x="69" y="118"/>
                    <a:pt x="69" y="118"/>
                  </a:cubicBezTo>
                  <a:cubicBezTo>
                    <a:pt x="69" y="118"/>
                    <a:pt x="70" y="119"/>
                    <a:pt x="71" y="120"/>
                  </a:cubicBezTo>
                  <a:cubicBezTo>
                    <a:pt x="72" y="121"/>
                    <a:pt x="72" y="121"/>
                    <a:pt x="72" y="121"/>
                  </a:cubicBezTo>
                  <a:cubicBezTo>
                    <a:pt x="72" y="121"/>
                    <a:pt x="73" y="122"/>
                    <a:pt x="73" y="122"/>
                  </a:cubicBezTo>
                  <a:cubicBezTo>
                    <a:pt x="74" y="123"/>
                    <a:pt x="74" y="123"/>
                    <a:pt x="74" y="123"/>
                  </a:cubicBezTo>
                  <a:cubicBezTo>
                    <a:pt x="75" y="124"/>
                    <a:pt x="76" y="125"/>
                    <a:pt x="77" y="126"/>
                  </a:cubicBezTo>
                  <a:cubicBezTo>
                    <a:pt x="78" y="123"/>
                    <a:pt x="78" y="123"/>
                    <a:pt x="78" y="123"/>
                  </a:cubicBezTo>
                  <a:cubicBezTo>
                    <a:pt x="75" y="116"/>
                    <a:pt x="74" y="75"/>
                    <a:pt x="72" y="36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1" name="Freeform 1580">
              <a:extLst>
                <a:ext uri="{FF2B5EF4-FFF2-40B4-BE49-F238E27FC236}">
                  <a16:creationId xmlns:a16="http://schemas.microsoft.com/office/drawing/2014/main" id="{A6ABD03B-9B68-47CA-992D-2CC0F5CEA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188"/>
              <a:ext cx="478" cy="1207"/>
            </a:xfrm>
            <a:custGeom>
              <a:avLst/>
              <a:gdLst>
                <a:gd name="T0" fmla="*/ 3424 w 135"/>
                <a:gd name="T1" fmla="*/ 14382 h 320"/>
                <a:gd name="T2" fmla="*/ 3824 w 135"/>
                <a:gd name="T3" fmla="*/ 15993 h 320"/>
                <a:gd name="T4" fmla="*/ 3774 w 135"/>
                <a:gd name="T5" fmla="*/ 16204 h 320"/>
                <a:gd name="T6" fmla="*/ 2758 w 135"/>
                <a:gd name="T7" fmla="*/ 17173 h 320"/>
                <a:gd name="T8" fmla="*/ 89 w 135"/>
                <a:gd name="T9" fmla="*/ 7996 h 320"/>
                <a:gd name="T10" fmla="*/ 715 w 135"/>
                <a:gd name="T11" fmla="*/ 3172 h 320"/>
                <a:gd name="T12" fmla="*/ 1377 w 135"/>
                <a:gd name="T13" fmla="*/ 811 h 320"/>
                <a:gd name="T14" fmla="*/ 2394 w 135"/>
                <a:gd name="T15" fmla="*/ 155 h 320"/>
                <a:gd name="T16" fmla="*/ 3509 w 135"/>
                <a:gd name="T17" fmla="*/ 113 h 320"/>
                <a:gd name="T18" fmla="*/ 4352 w 135"/>
                <a:gd name="T19" fmla="*/ 370 h 320"/>
                <a:gd name="T20" fmla="*/ 5768 w 135"/>
                <a:gd name="T21" fmla="*/ 2787 h 320"/>
                <a:gd name="T22" fmla="*/ 5856 w 135"/>
                <a:gd name="T23" fmla="*/ 4609 h 320"/>
                <a:gd name="T24" fmla="*/ 5679 w 135"/>
                <a:gd name="T25" fmla="*/ 6601 h 320"/>
                <a:gd name="T26" fmla="*/ 5768 w 135"/>
                <a:gd name="T27" fmla="*/ 7185 h 320"/>
                <a:gd name="T28" fmla="*/ 4352 w 135"/>
                <a:gd name="T29" fmla="*/ 12447 h 320"/>
                <a:gd name="T30" fmla="*/ 4401 w 135"/>
                <a:gd name="T31" fmla="*/ 13303 h 320"/>
                <a:gd name="T32" fmla="*/ 4401 w 135"/>
                <a:gd name="T33" fmla="*/ 13417 h 320"/>
                <a:gd name="T34" fmla="*/ 3824 w 135"/>
                <a:gd name="T35" fmla="*/ 14925 h 32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5" h="320">
                  <a:moveTo>
                    <a:pt x="77" y="268"/>
                  </a:moveTo>
                  <a:cubicBezTo>
                    <a:pt x="83" y="273"/>
                    <a:pt x="94" y="285"/>
                    <a:pt x="86" y="298"/>
                  </a:cubicBezTo>
                  <a:cubicBezTo>
                    <a:pt x="85" y="302"/>
                    <a:pt x="85" y="302"/>
                    <a:pt x="85" y="302"/>
                  </a:cubicBezTo>
                  <a:cubicBezTo>
                    <a:pt x="79" y="311"/>
                    <a:pt x="72" y="318"/>
                    <a:pt x="62" y="320"/>
                  </a:cubicBezTo>
                  <a:cubicBezTo>
                    <a:pt x="18" y="307"/>
                    <a:pt x="4" y="228"/>
                    <a:pt x="2" y="149"/>
                  </a:cubicBezTo>
                  <a:cubicBezTo>
                    <a:pt x="0" y="92"/>
                    <a:pt x="9" y="76"/>
                    <a:pt x="16" y="59"/>
                  </a:cubicBezTo>
                  <a:cubicBezTo>
                    <a:pt x="30" y="33"/>
                    <a:pt x="26" y="22"/>
                    <a:pt x="31" y="15"/>
                  </a:cubicBezTo>
                  <a:cubicBezTo>
                    <a:pt x="37" y="8"/>
                    <a:pt x="46" y="3"/>
                    <a:pt x="54" y="3"/>
                  </a:cubicBezTo>
                  <a:cubicBezTo>
                    <a:pt x="62" y="3"/>
                    <a:pt x="74" y="0"/>
                    <a:pt x="79" y="2"/>
                  </a:cubicBezTo>
                  <a:cubicBezTo>
                    <a:pt x="84" y="3"/>
                    <a:pt x="93" y="3"/>
                    <a:pt x="98" y="7"/>
                  </a:cubicBezTo>
                  <a:cubicBezTo>
                    <a:pt x="113" y="18"/>
                    <a:pt x="117" y="35"/>
                    <a:pt x="130" y="52"/>
                  </a:cubicBezTo>
                  <a:cubicBezTo>
                    <a:pt x="135" y="59"/>
                    <a:pt x="135" y="71"/>
                    <a:pt x="132" y="86"/>
                  </a:cubicBezTo>
                  <a:cubicBezTo>
                    <a:pt x="131" y="96"/>
                    <a:pt x="133" y="120"/>
                    <a:pt x="128" y="123"/>
                  </a:cubicBezTo>
                  <a:cubicBezTo>
                    <a:pt x="132" y="127"/>
                    <a:pt x="130" y="134"/>
                    <a:pt x="130" y="134"/>
                  </a:cubicBezTo>
                  <a:cubicBezTo>
                    <a:pt x="131" y="182"/>
                    <a:pt x="106" y="224"/>
                    <a:pt x="98" y="232"/>
                  </a:cubicBezTo>
                  <a:cubicBezTo>
                    <a:pt x="98" y="232"/>
                    <a:pt x="100" y="242"/>
                    <a:pt x="99" y="248"/>
                  </a:cubicBezTo>
                  <a:cubicBezTo>
                    <a:pt x="99" y="250"/>
                    <a:pt x="99" y="250"/>
                    <a:pt x="99" y="250"/>
                  </a:cubicBezTo>
                  <a:cubicBezTo>
                    <a:pt x="98" y="266"/>
                    <a:pt x="90" y="277"/>
                    <a:pt x="86" y="278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2" name="Freeform 1581">
              <a:extLst>
                <a:ext uri="{FF2B5EF4-FFF2-40B4-BE49-F238E27FC236}">
                  <a16:creationId xmlns:a16="http://schemas.microsoft.com/office/drawing/2014/main" id="{3BDDBDBE-467C-4F61-82B8-52E6FC679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3226"/>
              <a:ext cx="106" cy="188"/>
            </a:xfrm>
            <a:custGeom>
              <a:avLst/>
              <a:gdLst>
                <a:gd name="T0" fmla="*/ 837 w 30"/>
                <a:gd name="T1" fmla="*/ 211 h 50"/>
                <a:gd name="T2" fmla="*/ 975 w 30"/>
                <a:gd name="T3" fmla="*/ 748 h 50"/>
                <a:gd name="T4" fmla="*/ 837 w 30"/>
                <a:gd name="T5" fmla="*/ 1214 h 50"/>
                <a:gd name="T6" fmla="*/ 837 w 30"/>
                <a:gd name="T7" fmla="*/ 1214 h 50"/>
                <a:gd name="T8" fmla="*/ 837 w 30"/>
                <a:gd name="T9" fmla="*/ 1271 h 50"/>
                <a:gd name="T10" fmla="*/ 749 w 30"/>
                <a:gd name="T11" fmla="*/ 1444 h 50"/>
                <a:gd name="T12" fmla="*/ 922 w 30"/>
                <a:gd name="T13" fmla="*/ 1542 h 50"/>
                <a:gd name="T14" fmla="*/ 749 w 30"/>
                <a:gd name="T15" fmla="*/ 1444 h 50"/>
                <a:gd name="T16" fmla="*/ 399 w 30"/>
                <a:gd name="T17" fmla="*/ 1966 h 50"/>
                <a:gd name="T18" fmla="*/ 0 w 30"/>
                <a:gd name="T19" fmla="*/ 2233 h 50"/>
                <a:gd name="T20" fmla="*/ 88 w 30"/>
                <a:gd name="T21" fmla="*/ 2658 h 50"/>
                <a:gd name="T22" fmla="*/ 661 w 30"/>
                <a:gd name="T23" fmla="*/ 2290 h 50"/>
                <a:gd name="T24" fmla="*/ 1060 w 30"/>
                <a:gd name="T25" fmla="*/ 1654 h 50"/>
                <a:gd name="T26" fmla="*/ 1060 w 30"/>
                <a:gd name="T27" fmla="*/ 1654 h 50"/>
                <a:gd name="T28" fmla="*/ 1060 w 30"/>
                <a:gd name="T29" fmla="*/ 1654 h 50"/>
                <a:gd name="T30" fmla="*/ 1148 w 30"/>
                <a:gd name="T31" fmla="*/ 1444 h 50"/>
                <a:gd name="T32" fmla="*/ 975 w 30"/>
                <a:gd name="T33" fmla="*/ 1327 h 50"/>
                <a:gd name="T34" fmla="*/ 1148 w 30"/>
                <a:gd name="T35" fmla="*/ 1444 h 50"/>
                <a:gd name="T36" fmla="*/ 1325 w 30"/>
                <a:gd name="T37" fmla="*/ 748 h 50"/>
                <a:gd name="T38" fmla="*/ 1099 w 30"/>
                <a:gd name="T39" fmla="*/ 0 h 50"/>
                <a:gd name="T40" fmla="*/ 837 w 30"/>
                <a:gd name="T41" fmla="*/ 211 h 5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0" h="50">
                  <a:moveTo>
                    <a:pt x="19" y="4"/>
                  </a:moveTo>
                  <a:cubicBezTo>
                    <a:pt x="20" y="7"/>
                    <a:pt x="22" y="11"/>
                    <a:pt x="22" y="14"/>
                  </a:cubicBezTo>
                  <a:cubicBezTo>
                    <a:pt x="22" y="17"/>
                    <a:pt x="21" y="20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4" y="31"/>
                    <a:pt x="12" y="34"/>
                    <a:pt x="9" y="37"/>
                  </a:cubicBezTo>
                  <a:cubicBezTo>
                    <a:pt x="7" y="39"/>
                    <a:pt x="4" y="41"/>
                    <a:pt x="0" y="42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7" y="48"/>
                    <a:pt x="11" y="46"/>
                    <a:pt x="15" y="43"/>
                  </a:cubicBezTo>
                  <a:cubicBezTo>
                    <a:pt x="18" y="40"/>
                    <a:pt x="21" y="36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8" y="23"/>
                    <a:pt x="30" y="19"/>
                    <a:pt x="30" y="14"/>
                  </a:cubicBezTo>
                  <a:cubicBezTo>
                    <a:pt x="30" y="9"/>
                    <a:pt x="28" y="4"/>
                    <a:pt x="25" y="0"/>
                  </a:cubicBezTo>
                  <a:cubicBezTo>
                    <a:pt x="19" y="4"/>
                    <a:pt x="19" y="4"/>
                    <a:pt x="19" y="4"/>
                  </a:cubicBezTo>
                </a:path>
              </a:pathLst>
            </a:custGeom>
            <a:solidFill>
              <a:srgbClr val="F5B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3" name="Freeform 1582">
              <a:extLst>
                <a:ext uri="{FF2B5EF4-FFF2-40B4-BE49-F238E27FC236}">
                  <a16:creationId xmlns:a16="http://schemas.microsoft.com/office/drawing/2014/main" id="{204E28EF-4D28-48E8-9354-113A0F7B6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3260"/>
              <a:ext cx="322" cy="554"/>
            </a:xfrm>
            <a:custGeom>
              <a:avLst/>
              <a:gdLst>
                <a:gd name="T0" fmla="*/ 1589 w 91"/>
                <a:gd name="T1" fmla="*/ 1933 h 147"/>
                <a:gd name="T2" fmla="*/ 0 w 91"/>
                <a:gd name="T3" fmla="*/ 0 h 147"/>
                <a:gd name="T4" fmla="*/ 177 w 91"/>
                <a:gd name="T5" fmla="*/ 2303 h 147"/>
                <a:gd name="T6" fmla="*/ 262 w 91"/>
                <a:gd name="T7" fmla="*/ 7330 h 147"/>
                <a:gd name="T8" fmla="*/ 262 w 91"/>
                <a:gd name="T9" fmla="*/ 7330 h 147"/>
                <a:gd name="T10" fmla="*/ 262 w 91"/>
                <a:gd name="T11" fmla="*/ 7330 h 147"/>
                <a:gd name="T12" fmla="*/ 1992 w 91"/>
                <a:gd name="T13" fmla="*/ 7869 h 147"/>
                <a:gd name="T14" fmla="*/ 4030 w 91"/>
                <a:gd name="T15" fmla="*/ 7541 h 147"/>
                <a:gd name="T16" fmla="*/ 4030 w 91"/>
                <a:gd name="T17" fmla="*/ 7541 h 147"/>
                <a:gd name="T18" fmla="*/ 4030 w 91"/>
                <a:gd name="T19" fmla="*/ 7541 h 147"/>
                <a:gd name="T20" fmla="*/ 4030 w 91"/>
                <a:gd name="T21" fmla="*/ 4063 h 147"/>
                <a:gd name="T22" fmla="*/ 3404 w 91"/>
                <a:gd name="T23" fmla="*/ 3693 h 147"/>
                <a:gd name="T24" fmla="*/ 1589 w 91"/>
                <a:gd name="T25" fmla="*/ 1933 h 1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7">
                  <a:moveTo>
                    <a:pt x="36" y="36"/>
                  </a:moveTo>
                  <a:cubicBezTo>
                    <a:pt x="21" y="32"/>
                    <a:pt x="9" y="19"/>
                    <a:pt x="0" y="0"/>
                  </a:cubicBezTo>
                  <a:cubicBezTo>
                    <a:pt x="3" y="16"/>
                    <a:pt x="4" y="31"/>
                    <a:pt x="4" y="43"/>
                  </a:cubicBezTo>
                  <a:cubicBezTo>
                    <a:pt x="4" y="86"/>
                    <a:pt x="5" y="110"/>
                    <a:pt x="6" y="137"/>
                  </a:cubicBezTo>
                  <a:cubicBezTo>
                    <a:pt x="6" y="137"/>
                    <a:pt x="6" y="137"/>
                    <a:pt x="6" y="137"/>
                  </a:cubicBezTo>
                  <a:cubicBezTo>
                    <a:pt x="6" y="137"/>
                    <a:pt x="6" y="137"/>
                    <a:pt x="6" y="137"/>
                  </a:cubicBezTo>
                  <a:cubicBezTo>
                    <a:pt x="6" y="142"/>
                    <a:pt x="23" y="147"/>
                    <a:pt x="45" y="147"/>
                  </a:cubicBezTo>
                  <a:cubicBezTo>
                    <a:pt x="66" y="147"/>
                    <a:pt x="91" y="146"/>
                    <a:pt x="91" y="141"/>
                  </a:cubicBezTo>
                  <a:cubicBezTo>
                    <a:pt x="91" y="141"/>
                    <a:pt x="91" y="141"/>
                    <a:pt x="91" y="141"/>
                  </a:cubicBezTo>
                  <a:cubicBezTo>
                    <a:pt x="91" y="141"/>
                    <a:pt x="91" y="141"/>
                    <a:pt x="91" y="141"/>
                  </a:cubicBezTo>
                  <a:cubicBezTo>
                    <a:pt x="91" y="76"/>
                    <a:pt x="91" y="76"/>
                    <a:pt x="91" y="76"/>
                  </a:cubicBezTo>
                  <a:cubicBezTo>
                    <a:pt x="81" y="71"/>
                    <a:pt x="79" y="70"/>
                    <a:pt x="77" y="69"/>
                  </a:cubicBezTo>
                  <a:cubicBezTo>
                    <a:pt x="64" y="62"/>
                    <a:pt x="50" y="51"/>
                    <a:pt x="36" y="3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4" name="Freeform 1583">
              <a:extLst>
                <a:ext uri="{FF2B5EF4-FFF2-40B4-BE49-F238E27FC236}">
                  <a16:creationId xmlns:a16="http://schemas.microsoft.com/office/drawing/2014/main" id="{8C07669F-9B05-4979-BE76-0EB2DECF1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3403"/>
              <a:ext cx="166" cy="408"/>
            </a:xfrm>
            <a:custGeom>
              <a:avLst/>
              <a:gdLst>
                <a:gd name="T0" fmla="*/ 0 w 47"/>
                <a:gd name="T1" fmla="*/ 57 h 108"/>
                <a:gd name="T2" fmla="*/ 1271 w 47"/>
                <a:gd name="T3" fmla="*/ 3725 h 108"/>
                <a:gd name="T4" fmla="*/ 1187 w 47"/>
                <a:gd name="T5" fmla="*/ 5123 h 108"/>
                <a:gd name="T6" fmla="*/ 0 w 47"/>
                <a:gd name="T7" fmla="*/ 5708 h 108"/>
                <a:gd name="T8" fmla="*/ 1932 w 47"/>
                <a:gd name="T9" fmla="*/ 5281 h 108"/>
                <a:gd name="T10" fmla="*/ 1985 w 47"/>
                <a:gd name="T11" fmla="*/ 4152 h 108"/>
                <a:gd name="T12" fmla="*/ 2020 w 47"/>
                <a:gd name="T13" fmla="*/ 2754 h 108"/>
                <a:gd name="T14" fmla="*/ 1932 w 47"/>
                <a:gd name="T15" fmla="*/ 1885 h 108"/>
                <a:gd name="T16" fmla="*/ 1098 w 47"/>
                <a:gd name="T17" fmla="*/ 1300 h 108"/>
                <a:gd name="T18" fmla="*/ 0 w 47"/>
                <a:gd name="T19" fmla="*/ 0 h 1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08">
                  <a:moveTo>
                    <a:pt x="0" y="1"/>
                  </a:moveTo>
                  <a:cubicBezTo>
                    <a:pt x="15" y="22"/>
                    <a:pt x="26" y="42"/>
                    <a:pt x="29" y="69"/>
                  </a:cubicBezTo>
                  <a:cubicBezTo>
                    <a:pt x="30" y="76"/>
                    <a:pt x="31" y="88"/>
                    <a:pt x="27" y="95"/>
                  </a:cubicBezTo>
                  <a:cubicBezTo>
                    <a:pt x="22" y="101"/>
                    <a:pt x="8" y="104"/>
                    <a:pt x="0" y="106"/>
                  </a:cubicBezTo>
                  <a:cubicBezTo>
                    <a:pt x="10" y="107"/>
                    <a:pt x="38" y="108"/>
                    <a:pt x="44" y="98"/>
                  </a:cubicBezTo>
                  <a:cubicBezTo>
                    <a:pt x="47" y="93"/>
                    <a:pt x="45" y="83"/>
                    <a:pt x="45" y="77"/>
                  </a:cubicBezTo>
                  <a:cubicBezTo>
                    <a:pt x="45" y="69"/>
                    <a:pt x="46" y="42"/>
                    <a:pt x="46" y="51"/>
                  </a:cubicBezTo>
                  <a:cubicBezTo>
                    <a:pt x="46" y="108"/>
                    <a:pt x="45" y="35"/>
                    <a:pt x="44" y="35"/>
                  </a:cubicBezTo>
                  <a:cubicBezTo>
                    <a:pt x="40" y="30"/>
                    <a:pt x="30" y="27"/>
                    <a:pt x="25" y="24"/>
                  </a:cubicBezTo>
                  <a:cubicBezTo>
                    <a:pt x="15" y="17"/>
                    <a:pt x="5" y="8"/>
                    <a:pt x="0" y="0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5" name="Freeform 1584">
              <a:extLst>
                <a:ext uri="{FF2B5EF4-FFF2-40B4-BE49-F238E27FC236}">
                  <a16:creationId xmlns:a16="http://schemas.microsoft.com/office/drawing/2014/main" id="{431A1D1F-059F-414B-A274-3D4E785D4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373"/>
              <a:ext cx="195" cy="113"/>
            </a:xfrm>
            <a:custGeom>
              <a:avLst/>
              <a:gdLst>
                <a:gd name="T0" fmla="*/ 2227 w 55"/>
                <a:gd name="T1" fmla="*/ 539 h 30"/>
                <a:gd name="T2" fmla="*/ 2450 w 55"/>
                <a:gd name="T3" fmla="*/ 0 h 30"/>
                <a:gd name="T4" fmla="*/ 401 w 55"/>
                <a:gd name="T5" fmla="*/ 57 h 30"/>
                <a:gd name="T6" fmla="*/ 539 w 55"/>
                <a:gd name="T7" fmla="*/ 1548 h 30"/>
                <a:gd name="T8" fmla="*/ 1872 w 55"/>
                <a:gd name="T9" fmla="*/ 1605 h 30"/>
                <a:gd name="T10" fmla="*/ 2227 w 55"/>
                <a:gd name="T11" fmla="*/ 539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30">
                  <a:moveTo>
                    <a:pt x="50" y="10"/>
                  </a:moveTo>
                  <a:cubicBezTo>
                    <a:pt x="52" y="6"/>
                    <a:pt x="53" y="3"/>
                    <a:pt x="55" y="0"/>
                  </a:cubicBezTo>
                  <a:cubicBezTo>
                    <a:pt x="40" y="0"/>
                    <a:pt x="13" y="0"/>
                    <a:pt x="9" y="1"/>
                  </a:cubicBezTo>
                  <a:cubicBezTo>
                    <a:pt x="4" y="1"/>
                    <a:pt x="0" y="26"/>
                    <a:pt x="12" y="29"/>
                  </a:cubicBezTo>
                  <a:cubicBezTo>
                    <a:pt x="17" y="30"/>
                    <a:pt x="31" y="30"/>
                    <a:pt x="42" y="30"/>
                  </a:cubicBezTo>
                  <a:cubicBezTo>
                    <a:pt x="45" y="22"/>
                    <a:pt x="47" y="16"/>
                    <a:pt x="50" y="10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6" name="Freeform 1585">
              <a:extLst>
                <a:ext uri="{FF2B5EF4-FFF2-40B4-BE49-F238E27FC236}">
                  <a16:creationId xmlns:a16="http://schemas.microsoft.com/office/drawing/2014/main" id="{29F66283-BB39-4FC4-B0A8-708723329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244"/>
              <a:ext cx="198" cy="110"/>
            </a:xfrm>
            <a:custGeom>
              <a:avLst/>
              <a:gdLst>
                <a:gd name="T0" fmla="*/ 2475 w 56"/>
                <a:gd name="T1" fmla="*/ 0 h 29"/>
                <a:gd name="T2" fmla="*/ 2475 w 56"/>
                <a:gd name="T3" fmla="*/ 0 h 29"/>
                <a:gd name="T4" fmla="*/ 311 w 56"/>
                <a:gd name="T5" fmla="*/ 57 h 29"/>
                <a:gd name="T6" fmla="*/ 400 w 56"/>
                <a:gd name="T7" fmla="*/ 1468 h 29"/>
                <a:gd name="T8" fmla="*/ 2125 w 56"/>
                <a:gd name="T9" fmla="*/ 1582 h 29"/>
                <a:gd name="T10" fmla="*/ 2475 w 56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9">
                  <a:moveTo>
                    <a:pt x="56" y="0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38" y="0"/>
                    <a:pt x="14" y="0"/>
                    <a:pt x="7" y="1"/>
                  </a:cubicBezTo>
                  <a:cubicBezTo>
                    <a:pt x="1" y="5"/>
                    <a:pt x="0" y="25"/>
                    <a:pt x="9" y="27"/>
                  </a:cubicBezTo>
                  <a:cubicBezTo>
                    <a:pt x="14" y="28"/>
                    <a:pt x="36" y="29"/>
                    <a:pt x="48" y="29"/>
                  </a:cubicBezTo>
                  <a:cubicBezTo>
                    <a:pt x="53" y="13"/>
                    <a:pt x="52" y="5"/>
                    <a:pt x="56" y="0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7" name="Freeform 1586">
              <a:extLst>
                <a:ext uri="{FF2B5EF4-FFF2-40B4-BE49-F238E27FC236}">
                  <a16:creationId xmlns:a16="http://schemas.microsoft.com/office/drawing/2014/main" id="{96C3A227-3196-4F27-BAAD-6542BB07F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2090"/>
              <a:ext cx="563" cy="569"/>
            </a:xfrm>
            <a:custGeom>
              <a:avLst/>
              <a:gdLst>
                <a:gd name="T0" fmla="*/ 1905 w 159"/>
                <a:gd name="T1" fmla="*/ 0 h 151"/>
                <a:gd name="T2" fmla="*/ 4978 w 159"/>
                <a:gd name="T3" fmla="*/ 1179 h 151"/>
                <a:gd name="T4" fmla="*/ 5102 w 159"/>
                <a:gd name="T5" fmla="*/ 1179 h 151"/>
                <a:gd name="T6" fmla="*/ 6621 w 159"/>
                <a:gd name="T7" fmla="*/ 3324 h 151"/>
                <a:gd name="T8" fmla="*/ 6922 w 159"/>
                <a:gd name="T9" fmla="*/ 5298 h 151"/>
                <a:gd name="T10" fmla="*/ 6657 w 159"/>
                <a:gd name="T11" fmla="*/ 6206 h 151"/>
                <a:gd name="T12" fmla="*/ 6168 w 159"/>
                <a:gd name="T13" fmla="*/ 7227 h 151"/>
                <a:gd name="T14" fmla="*/ 5191 w 159"/>
                <a:gd name="T15" fmla="*/ 7382 h 151"/>
                <a:gd name="T16" fmla="*/ 4086 w 159"/>
                <a:gd name="T17" fmla="*/ 7653 h 151"/>
                <a:gd name="T18" fmla="*/ 2043 w 159"/>
                <a:gd name="T19" fmla="*/ 7227 h 151"/>
                <a:gd name="T20" fmla="*/ 889 w 159"/>
                <a:gd name="T21" fmla="*/ 5935 h 151"/>
                <a:gd name="T22" fmla="*/ 227 w 159"/>
                <a:gd name="T23" fmla="*/ 4330 h 151"/>
                <a:gd name="T24" fmla="*/ 666 w 159"/>
                <a:gd name="T25" fmla="*/ 2415 h 151"/>
                <a:gd name="T26" fmla="*/ 1731 w 159"/>
                <a:gd name="T27" fmla="*/ 57 h 151"/>
                <a:gd name="T28" fmla="*/ 1905 w 159"/>
                <a:gd name="T29" fmla="*/ 0 h 1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9" h="151">
                  <a:moveTo>
                    <a:pt x="43" y="0"/>
                  </a:moveTo>
                  <a:cubicBezTo>
                    <a:pt x="64" y="2"/>
                    <a:pt x="92" y="6"/>
                    <a:pt x="112" y="22"/>
                  </a:cubicBezTo>
                  <a:cubicBezTo>
                    <a:pt x="115" y="22"/>
                    <a:pt x="115" y="22"/>
                    <a:pt x="115" y="22"/>
                  </a:cubicBezTo>
                  <a:cubicBezTo>
                    <a:pt x="126" y="25"/>
                    <a:pt x="140" y="45"/>
                    <a:pt x="149" y="62"/>
                  </a:cubicBezTo>
                  <a:cubicBezTo>
                    <a:pt x="156" y="74"/>
                    <a:pt x="159" y="85"/>
                    <a:pt x="156" y="99"/>
                  </a:cubicBezTo>
                  <a:cubicBezTo>
                    <a:pt x="155" y="104"/>
                    <a:pt x="153" y="110"/>
                    <a:pt x="150" y="116"/>
                  </a:cubicBezTo>
                  <a:cubicBezTo>
                    <a:pt x="147" y="123"/>
                    <a:pt x="147" y="129"/>
                    <a:pt x="139" y="135"/>
                  </a:cubicBezTo>
                  <a:cubicBezTo>
                    <a:pt x="133" y="138"/>
                    <a:pt x="123" y="136"/>
                    <a:pt x="117" y="138"/>
                  </a:cubicBezTo>
                  <a:cubicBezTo>
                    <a:pt x="107" y="142"/>
                    <a:pt x="95" y="147"/>
                    <a:pt x="92" y="143"/>
                  </a:cubicBezTo>
                  <a:cubicBezTo>
                    <a:pt x="77" y="151"/>
                    <a:pt x="63" y="145"/>
                    <a:pt x="46" y="135"/>
                  </a:cubicBezTo>
                  <a:cubicBezTo>
                    <a:pt x="27" y="124"/>
                    <a:pt x="31" y="123"/>
                    <a:pt x="20" y="111"/>
                  </a:cubicBezTo>
                  <a:cubicBezTo>
                    <a:pt x="9" y="99"/>
                    <a:pt x="0" y="97"/>
                    <a:pt x="5" y="81"/>
                  </a:cubicBezTo>
                  <a:cubicBezTo>
                    <a:pt x="7" y="68"/>
                    <a:pt x="11" y="58"/>
                    <a:pt x="15" y="45"/>
                  </a:cubicBezTo>
                  <a:cubicBezTo>
                    <a:pt x="21" y="24"/>
                    <a:pt x="30" y="10"/>
                    <a:pt x="39" y="1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8" name="Freeform 1587">
              <a:extLst>
                <a:ext uri="{FF2B5EF4-FFF2-40B4-BE49-F238E27FC236}">
                  <a16:creationId xmlns:a16="http://schemas.microsoft.com/office/drawing/2014/main" id="{E61609D4-54F5-4E61-BD8D-44FB028F6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3033"/>
              <a:ext cx="61" cy="204"/>
            </a:xfrm>
            <a:custGeom>
              <a:avLst/>
              <a:gdLst>
                <a:gd name="T0" fmla="*/ 606 w 17"/>
                <a:gd name="T1" fmla="*/ 57 h 54"/>
                <a:gd name="T2" fmla="*/ 463 w 17"/>
                <a:gd name="T3" fmla="*/ 812 h 54"/>
                <a:gd name="T4" fmla="*/ 413 w 17"/>
                <a:gd name="T5" fmla="*/ 1454 h 54"/>
                <a:gd name="T6" fmla="*/ 413 w 17"/>
                <a:gd name="T7" fmla="*/ 1572 h 54"/>
                <a:gd name="T8" fmla="*/ 502 w 17"/>
                <a:gd name="T9" fmla="*/ 1572 h 54"/>
                <a:gd name="T10" fmla="*/ 413 w 17"/>
                <a:gd name="T11" fmla="*/ 1572 h 54"/>
                <a:gd name="T12" fmla="*/ 283 w 17"/>
                <a:gd name="T13" fmla="*/ 2425 h 54"/>
                <a:gd name="T14" fmla="*/ 179 w 17"/>
                <a:gd name="T15" fmla="*/ 2641 h 54"/>
                <a:gd name="T16" fmla="*/ 90 w 17"/>
                <a:gd name="T17" fmla="*/ 2697 h 54"/>
                <a:gd name="T18" fmla="*/ 50 w 17"/>
                <a:gd name="T19" fmla="*/ 2796 h 54"/>
                <a:gd name="T20" fmla="*/ 140 w 17"/>
                <a:gd name="T21" fmla="*/ 2913 h 54"/>
                <a:gd name="T22" fmla="*/ 323 w 17"/>
                <a:gd name="T23" fmla="*/ 2754 h 54"/>
                <a:gd name="T24" fmla="*/ 502 w 17"/>
                <a:gd name="T25" fmla="*/ 2312 h 54"/>
                <a:gd name="T26" fmla="*/ 606 w 17"/>
                <a:gd name="T27" fmla="*/ 1572 h 54"/>
                <a:gd name="T28" fmla="*/ 606 w 17"/>
                <a:gd name="T29" fmla="*/ 1572 h 54"/>
                <a:gd name="T30" fmla="*/ 606 w 17"/>
                <a:gd name="T31" fmla="*/ 1454 h 54"/>
                <a:gd name="T32" fmla="*/ 642 w 17"/>
                <a:gd name="T33" fmla="*/ 812 h 54"/>
                <a:gd name="T34" fmla="*/ 736 w 17"/>
                <a:gd name="T35" fmla="*/ 159 h 54"/>
                <a:gd name="T36" fmla="*/ 696 w 17"/>
                <a:gd name="T37" fmla="*/ 0 h 54"/>
                <a:gd name="T38" fmla="*/ 606 w 17"/>
                <a:gd name="T39" fmla="*/ 57 h 5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" h="54">
                  <a:moveTo>
                    <a:pt x="13" y="1"/>
                  </a:moveTo>
                  <a:cubicBezTo>
                    <a:pt x="12" y="4"/>
                    <a:pt x="11" y="10"/>
                    <a:pt x="10" y="15"/>
                  </a:cubicBezTo>
                  <a:cubicBezTo>
                    <a:pt x="10" y="20"/>
                    <a:pt x="10" y="25"/>
                    <a:pt x="9" y="27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37"/>
                    <a:pt x="8" y="42"/>
                    <a:pt x="6" y="45"/>
                  </a:cubicBezTo>
                  <a:cubicBezTo>
                    <a:pt x="5" y="47"/>
                    <a:pt x="5" y="48"/>
                    <a:pt x="4" y="49"/>
                  </a:cubicBezTo>
                  <a:cubicBezTo>
                    <a:pt x="3" y="49"/>
                    <a:pt x="3" y="50"/>
                    <a:pt x="2" y="50"/>
                  </a:cubicBezTo>
                  <a:cubicBezTo>
                    <a:pt x="1" y="50"/>
                    <a:pt x="0" y="51"/>
                    <a:pt x="1" y="52"/>
                  </a:cubicBezTo>
                  <a:cubicBezTo>
                    <a:pt x="1" y="53"/>
                    <a:pt x="2" y="54"/>
                    <a:pt x="3" y="54"/>
                  </a:cubicBezTo>
                  <a:cubicBezTo>
                    <a:pt x="4" y="53"/>
                    <a:pt x="6" y="53"/>
                    <a:pt x="7" y="51"/>
                  </a:cubicBezTo>
                  <a:cubicBezTo>
                    <a:pt x="9" y="50"/>
                    <a:pt x="10" y="47"/>
                    <a:pt x="11" y="43"/>
                  </a:cubicBezTo>
                  <a:cubicBezTo>
                    <a:pt x="12" y="40"/>
                    <a:pt x="13" y="35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5"/>
                    <a:pt x="14" y="20"/>
                    <a:pt x="14" y="15"/>
                  </a:cubicBezTo>
                  <a:cubicBezTo>
                    <a:pt x="15" y="10"/>
                    <a:pt x="16" y="5"/>
                    <a:pt x="16" y="3"/>
                  </a:cubicBezTo>
                  <a:cubicBezTo>
                    <a:pt x="17" y="2"/>
                    <a:pt x="16" y="0"/>
                    <a:pt x="15" y="0"/>
                  </a:cubicBezTo>
                  <a:cubicBezTo>
                    <a:pt x="14" y="0"/>
                    <a:pt x="13" y="0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9" name="Freeform 1588">
              <a:extLst>
                <a:ext uri="{FF2B5EF4-FFF2-40B4-BE49-F238E27FC236}">
                  <a16:creationId xmlns:a16="http://schemas.microsoft.com/office/drawing/2014/main" id="{C77A734D-BC7F-4729-A148-7696D2FDD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2357"/>
              <a:ext cx="124" cy="706"/>
            </a:xfrm>
            <a:custGeom>
              <a:avLst/>
              <a:gdLst>
                <a:gd name="T0" fmla="*/ 1332 w 35"/>
                <a:gd name="T1" fmla="*/ 600 h 187"/>
                <a:gd name="T2" fmla="*/ 1332 w 35"/>
                <a:gd name="T3" fmla="*/ 2152 h 187"/>
                <a:gd name="T4" fmla="*/ 1332 w 35"/>
                <a:gd name="T5" fmla="*/ 2480 h 187"/>
                <a:gd name="T6" fmla="*/ 1332 w 35"/>
                <a:gd name="T7" fmla="*/ 3821 h 187"/>
                <a:gd name="T8" fmla="*/ 1244 w 35"/>
                <a:gd name="T9" fmla="*/ 3975 h 187"/>
                <a:gd name="T10" fmla="*/ 1332 w 35"/>
                <a:gd name="T11" fmla="*/ 4304 h 187"/>
                <a:gd name="T12" fmla="*/ 1244 w 35"/>
                <a:gd name="T13" fmla="*/ 4731 h 187"/>
                <a:gd name="T14" fmla="*/ 1244 w 35"/>
                <a:gd name="T15" fmla="*/ 4791 h 187"/>
                <a:gd name="T16" fmla="*/ 1244 w 35"/>
                <a:gd name="T17" fmla="*/ 4946 h 187"/>
                <a:gd name="T18" fmla="*/ 400 w 35"/>
                <a:gd name="T19" fmla="*/ 9152 h 187"/>
                <a:gd name="T20" fmla="*/ 138 w 35"/>
                <a:gd name="T21" fmla="*/ 9578 h 187"/>
                <a:gd name="T22" fmla="*/ 177 w 35"/>
                <a:gd name="T23" fmla="*/ 9691 h 187"/>
                <a:gd name="T24" fmla="*/ 89 w 35"/>
                <a:gd name="T25" fmla="*/ 9691 h 187"/>
                <a:gd name="T26" fmla="*/ 89 w 35"/>
                <a:gd name="T27" fmla="*/ 9691 h 187"/>
                <a:gd name="T28" fmla="*/ 89 w 35"/>
                <a:gd name="T29" fmla="*/ 9691 h 187"/>
                <a:gd name="T30" fmla="*/ 138 w 35"/>
                <a:gd name="T31" fmla="*/ 9691 h 187"/>
                <a:gd name="T32" fmla="*/ 0 w 35"/>
                <a:gd name="T33" fmla="*/ 9907 h 187"/>
                <a:gd name="T34" fmla="*/ 177 w 35"/>
                <a:gd name="T35" fmla="*/ 10005 h 187"/>
                <a:gd name="T36" fmla="*/ 262 w 35"/>
                <a:gd name="T37" fmla="*/ 9737 h 187"/>
                <a:gd name="T38" fmla="*/ 262 w 35"/>
                <a:gd name="T39" fmla="*/ 9737 h 187"/>
                <a:gd name="T40" fmla="*/ 262 w 35"/>
                <a:gd name="T41" fmla="*/ 9691 h 187"/>
                <a:gd name="T42" fmla="*/ 227 w 35"/>
                <a:gd name="T43" fmla="*/ 9793 h 187"/>
                <a:gd name="T44" fmla="*/ 1017 w 35"/>
                <a:gd name="T45" fmla="*/ 7909 h 187"/>
                <a:gd name="T46" fmla="*/ 1417 w 35"/>
                <a:gd name="T47" fmla="*/ 4848 h 187"/>
                <a:gd name="T48" fmla="*/ 1417 w 35"/>
                <a:gd name="T49" fmla="*/ 4848 h 187"/>
                <a:gd name="T50" fmla="*/ 1382 w 35"/>
                <a:gd name="T51" fmla="*/ 3934 h 187"/>
                <a:gd name="T52" fmla="*/ 1382 w 35"/>
                <a:gd name="T53" fmla="*/ 4093 h 187"/>
                <a:gd name="T54" fmla="*/ 1506 w 35"/>
                <a:gd name="T55" fmla="*/ 3492 h 187"/>
                <a:gd name="T56" fmla="*/ 1506 w 35"/>
                <a:gd name="T57" fmla="*/ 2209 h 187"/>
                <a:gd name="T58" fmla="*/ 1506 w 35"/>
                <a:gd name="T59" fmla="*/ 2209 h 187"/>
                <a:gd name="T60" fmla="*/ 1506 w 35"/>
                <a:gd name="T61" fmla="*/ 600 h 187"/>
                <a:gd name="T62" fmla="*/ 1244 w 35"/>
                <a:gd name="T63" fmla="*/ 57 h 1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5" h="187">
                  <a:moveTo>
                    <a:pt x="27" y="3"/>
                  </a:moveTo>
                  <a:cubicBezTo>
                    <a:pt x="28" y="5"/>
                    <a:pt x="30" y="8"/>
                    <a:pt x="30" y="11"/>
                  </a:cubicBezTo>
                  <a:cubicBezTo>
                    <a:pt x="31" y="15"/>
                    <a:pt x="31" y="19"/>
                    <a:pt x="31" y="24"/>
                  </a:cubicBezTo>
                  <a:cubicBezTo>
                    <a:pt x="31" y="29"/>
                    <a:pt x="31" y="35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2"/>
                    <a:pt x="30" y="44"/>
                    <a:pt x="30" y="46"/>
                  </a:cubicBezTo>
                  <a:cubicBezTo>
                    <a:pt x="30" y="52"/>
                    <a:pt x="30" y="59"/>
                    <a:pt x="30" y="65"/>
                  </a:cubicBezTo>
                  <a:cubicBezTo>
                    <a:pt x="30" y="67"/>
                    <a:pt x="30" y="69"/>
                    <a:pt x="30" y="71"/>
                  </a:cubicBezTo>
                  <a:cubicBezTo>
                    <a:pt x="29" y="72"/>
                    <a:pt x="29" y="73"/>
                    <a:pt x="29" y="73"/>
                  </a:cubicBezTo>
                  <a:cubicBezTo>
                    <a:pt x="28" y="73"/>
                    <a:pt x="28" y="74"/>
                    <a:pt x="28" y="74"/>
                  </a:cubicBezTo>
                  <a:cubicBezTo>
                    <a:pt x="28" y="75"/>
                    <a:pt x="28" y="76"/>
                    <a:pt x="28" y="76"/>
                  </a:cubicBezTo>
                  <a:cubicBezTo>
                    <a:pt x="29" y="77"/>
                    <a:pt x="30" y="78"/>
                    <a:pt x="30" y="80"/>
                  </a:cubicBezTo>
                  <a:cubicBezTo>
                    <a:pt x="30" y="82"/>
                    <a:pt x="29" y="84"/>
                    <a:pt x="29" y="86"/>
                  </a:cubicBezTo>
                  <a:cubicBezTo>
                    <a:pt x="29" y="87"/>
                    <a:pt x="28" y="88"/>
                    <a:pt x="28" y="88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28" y="90"/>
                    <a:pt x="28" y="90"/>
                    <a:pt x="28" y="90"/>
                  </a:cubicBezTo>
                  <a:cubicBezTo>
                    <a:pt x="28" y="91"/>
                    <a:pt x="28" y="92"/>
                    <a:pt x="28" y="92"/>
                  </a:cubicBezTo>
                  <a:cubicBezTo>
                    <a:pt x="28" y="116"/>
                    <a:pt x="23" y="136"/>
                    <a:pt x="18" y="152"/>
                  </a:cubicBezTo>
                  <a:cubicBezTo>
                    <a:pt x="15" y="160"/>
                    <a:pt x="12" y="166"/>
                    <a:pt x="9" y="170"/>
                  </a:cubicBezTo>
                  <a:cubicBezTo>
                    <a:pt x="8" y="173"/>
                    <a:pt x="7" y="175"/>
                    <a:pt x="5" y="176"/>
                  </a:cubicBezTo>
                  <a:cubicBezTo>
                    <a:pt x="4" y="177"/>
                    <a:pt x="3" y="178"/>
                    <a:pt x="3" y="178"/>
                  </a:cubicBezTo>
                  <a:cubicBezTo>
                    <a:pt x="2" y="179"/>
                    <a:pt x="2" y="179"/>
                    <a:pt x="2" y="180"/>
                  </a:cubicBezTo>
                  <a:cubicBezTo>
                    <a:pt x="4" y="180"/>
                    <a:pt x="4" y="180"/>
                    <a:pt x="4" y="180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4" y="180"/>
                    <a:pt x="4" y="180"/>
                    <a:pt x="4" y="180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3" y="180"/>
                    <a:pt x="3" y="180"/>
                    <a:pt x="3" y="180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3" y="180"/>
                    <a:pt x="3" y="180"/>
                    <a:pt x="3" y="180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2" y="180"/>
                    <a:pt x="1" y="182"/>
                    <a:pt x="0" y="184"/>
                  </a:cubicBezTo>
                  <a:cubicBezTo>
                    <a:pt x="0" y="185"/>
                    <a:pt x="0" y="187"/>
                    <a:pt x="1" y="187"/>
                  </a:cubicBezTo>
                  <a:cubicBezTo>
                    <a:pt x="3" y="187"/>
                    <a:pt x="4" y="187"/>
                    <a:pt x="4" y="186"/>
                  </a:cubicBezTo>
                  <a:cubicBezTo>
                    <a:pt x="4" y="184"/>
                    <a:pt x="5" y="183"/>
                    <a:pt x="5" y="182"/>
                  </a:cubicBezTo>
                  <a:cubicBezTo>
                    <a:pt x="5" y="182"/>
                    <a:pt x="5" y="181"/>
                    <a:pt x="6" y="181"/>
                  </a:cubicBezTo>
                  <a:cubicBezTo>
                    <a:pt x="6" y="181"/>
                    <a:pt x="6" y="181"/>
                    <a:pt x="6" y="181"/>
                  </a:cubicBezTo>
                  <a:cubicBezTo>
                    <a:pt x="6" y="181"/>
                    <a:pt x="6" y="181"/>
                    <a:pt x="6" y="181"/>
                  </a:cubicBezTo>
                  <a:cubicBezTo>
                    <a:pt x="6" y="181"/>
                    <a:pt x="6" y="181"/>
                    <a:pt x="6" y="181"/>
                  </a:cubicBezTo>
                  <a:cubicBezTo>
                    <a:pt x="6" y="180"/>
                    <a:pt x="6" y="180"/>
                    <a:pt x="6" y="180"/>
                  </a:cubicBezTo>
                  <a:cubicBezTo>
                    <a:pt x="4" y="180"/>
                    <a:pt x="4" y="180"/>
                    <a:pt x="4" y="180"/>
                  </a:cubicBezTo>
                  <a:cubicBezTo>
                    <a:pt x="5" y="182"/>
                    <a:pt x="5" y="182"/>
                    <a:pt x="5" y="182"/>
                  </a:cubicBezTo>
                  <a:cubicBezTo>
                    <a:pt x="6" y="181"/>
                    <a:pt x="7" y="180"/>
                    <a:pt x="9" y="179"/>
                  </a:cubicBezTo>
                  <a:cubicBezTo>
                    <a:pt x="13" y="173"/>
                    <a:pt x="19" y="162"/>
                    <a:pt x="23" y="147"/>
                  </a:cubicBezTo>
                  <a:cubicBezTo>
                    <a:pt x="28" y="132"/>
                    <a:pt x="32" y="113"/>
                    <a:pt x="32" y="92"/>
                  </a:cubicBezTo>
                  <a:cubicBezTo>
                    <a:pt x="32" y="91"/>
                    <a:pt x="32" y="91"/>
                    <a:pt x="32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2" y="90"/>
                    <a:pt x="34" y="85"/>
                    <a:pt x="34" y="80"/>
                  </a:cubicBezTo>
                  <a:cubicBezTo>
                    <a:pt x="34" y="78"/>
                    <a:pt x="33" y="75"/>
                    <a:pt x="31" y="73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31" y="76"/>
                    <a:pt x="31" y="76"/>
                    <a:pt x="31" y="76"/>
                  </a:cubicBezTo>
                  <a:cubicBezTo>
                    <a:pt x="33" y="75"/>
                    <a:pt x="33" y="73"/>
                    <a:pt x="34" y="71"/>
                  </a:cubicBezTo>
                  <a:cubicBezTo>
                    <a:pt x="34" y="70"/>
                    <a:pt x="34" y="67"/>
                    <a:pt x="34" y="65"/>
                  </a:cubicBezTo>
                  <a:cubicBezTo>
                    <a:pt x="34" y="59"/>
                    <a:pt x="34" y="52"/>
                    <a:pt x="34" y="46"/>
                  </a:cubicBezTo>
                  <a:cubicBezTo>
                    <a:pt x="34" y="44"/>
                    <a:pt x="34" y="42"/>
                    <a:pt x="34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5" y="35"/>
                    <a:pt x="35" y="29"/>
                    <a:pt x="35" y="24"/>
                  </a:cubicBezTo>
                  <a:cubicBezTo>
                    <a:pt x="35" y="19"/>
                    <a:pt x="35" y="15"/>
                    <a:pt x="34" y="11"/>
                  </a:cubicBezTo>
                  <a:cubicBezTo>
                    <a:pt x="33" y="7"/>
                    <a:pt x="32" y="3"/>
                    <a:pt x="30" y="1"/>
                  </a:cubicBezTo>
                  <a:cubicBezTo>
                    <a:pt x="30" y="0"/>
                    <a:pt x="28" y="0"/>
                    <a:pt x="28" y="1"/>
                  </a:cubicBezTo>
                  <a:cubicBezTo>
                    <a:pt x="27" y="1"/>
                    <a:pt x="26" y="2"/>
                    <a:pt x="2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0" name="Freeform 1589">
              <a:extLst>
                <a:ext uri="{FF2B5EF4-FFF2-40B4-BE49-F238E27FC236}">
                  <a16:creationId xmlns:a16="http://schemas.microsoft.com/office/drawing/2014/main" id="{EA39987F-D0C9-4932-AFED-EE9F123A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222"/>
              <a:ext cx="181" cy="1015"/>
            </a:xfrm>
            <a:custGeom>
              <a:avLst/>
              <a:gdLst>
                <a:gd name="T0" fmla="*/ 1384 w 51"/>
                <a:gd name="T1" fmla="*/ 1181 h 269"/>
                <a:gd name="T2" fmla="*/ 2105 w 51"/>
                <a:gd name="T3" fmla="*/ 3173 h 269"/>
                <a:gd name="T4" fmla="*/ 2051 w 51"/>
                <a:gd name="T5" fmla="*/ 4086 h 269"/>
                <a:gd name="T6" fmla="*/ 2016 w 51"/>
                <a:gd name="T7" fmla="*/ 5154 h 269"/>
                <a:gd name="T8" fmla="*/ 1966 w 51"/>
                <a:gd name="T9" fmla="*/ 5852 h 269"/>
                <a:gd name="T10" fmla="*/ 1877 w 51"/>
                <a:gd name="T11" fmla="*/ 6022 h 269"/>
                <a:gd name="T12" fmla="*/ 1966 w 51"/>
                <a:gd name="T13" fmla="*/ 6335 h 269"/>
                <a:gd name="T14" fmla="*/ 1966 w 51"/>
                <a:gd name="T15" fmla="*/ 6607 h 269"/>
                <a:gd name="T16" fmla="*/ 1927 w 51"/>
                <a:gd name="T17" fmla="*/ 6664 h 269"/>
                <a:gd name="T18" fmla="*/ 1927 w 51"/>
                <a:gd name="T19" fmla="*/ 6818 h 269"/>
                <a:gd name="T20" fmla="*/ 944 w 51"/>
                <a:gd name="T21" fmla="*/ 11233 h 269"/>
                <a:gd name="T22" fmla="*/ 628 w 51"/>
                <a:gd name="T23" fmla="*/ 11659 h 269"/>
                <a:gd name="T24" fmla="*/ 543 w 51"/>
                <a:gd name="T25" fmla="*/ 11761 h 269"/>
                <a:gd name="T26" fmla="*/ 578 w 51"/>
                <a:gd name="T27" fmla="*/ 12459 h 269"/>
                <a:gd name="T28" fmla="*/ 543 w 51"/>
                <a:gd name="T29" fmla="*/ 12942 h 269"/>
                <a:gd name="T30" fmla="*/ 543 w 51"/>
                <a:gd name="T31" fmla="*/ 12942 h 269"/>
                <a:gd name="T32" fmla="*/ 177 w 51"/>
                <a:gd name="T33" fmla="*/ 14123 h 269"/>
                <a:gd name="T34" fmla="*/ 50 w 51"/>
                <a:gd name="T35" fmla="*/ 14338 h 269"/>
                <a:gd name="T36" fmla="*/ 316 w 51"/>
                <a:gd name="T37" fmla="*/ 14293 h 269"/>
                <a:gd name="T38" fmla="*/ 717 w 51"/>
                <a:gd name="T39" fmla="*/ 12942 h 269"/>
                <a:gd name="T40" fmla="*/ 756 w 51"/>
                <a:gd name="T41" fmla="*/ 12459 h 269"/>
                <a:gd name="T42" fmla="*/ 667 w 51"/>
                <a:gd name="T43" fmla="*/ 11761 h 269"/>
                <a:gd name="T44" fmla="*/ 717 w 51"/>
                <a:gd name="T45" fmla="*/ 11761 h 269"/>
                <a:gd name="T46" fmla="*/ 717 w 51"/>
                <a:gd name="T47" fmla="*/ 11761 h 269"/>
                <a:gd name="T48" fmla="*/ 717 w 51"/>
                <a:gd name="T49" fmla="*/ 11818 h 269"/>
                <a:gd name="T50" fmla="*/ 667 w 51"/>
                <a:gd name="T51" fmla="*/ 11761 h 269"/>
                <a:gd name="T52" fmla="*/ 628 w 51"/>
                <a:gd name="T53" fmla="*/ 11761 h 269"/>
                <a:gd name="T54" fmla="*/ 845 w 51"/>
                <a:gd name="T55" fmla="*/ 11659 h 269"/>
                <a:gd name="T56" fmla="*/ 2105 w 51"/>
                <a:gd name="T57" fmla="*/ 6818 h 269"/>
                <a:gd name="T58" fmla="*/ 2016 w 51"/>
                <a:gd name="T59" fmla="*/ 6664 h 269"/>
                <a:gd name="T60" fmla="*/ 2140 w 51"/>
                <a:gd name="T61" fmla="*/ 6335 h 269"/>
                <a:gd name="T62" fmla="*/ 1966 w 51"/>
                <a:gd name="T63" fmla="*/ 6022 h 269"/>
                <a:gd name="T64" fmla="*/ 2140 w 51"/>
                <a:gd name="T65" fmla="*/ 5965 h 269"/>
                <a:gd name="T66" fmla="*/ 2193 w 51"/>
                <a:gd name="T67" fmla="*/ 5154 h 269"/>
                <a:gd name="T68" fmla="*/ 2193 w 51"/>
                <a:gd name="T69" fmla="*/ 4086 h 269"/>
                <a:gd name="T70" fmla="*/ 2193 w 51"/>
                <a:gd name="T71" fmla="*/ 4086 h 269"/>
                <a:gd name="T72" fmla="*/ 2105 w 51"/>
                <a:gd name="T73" fmla="*/ 2249 h 269"/>
                <a:gd name="T74" fmla="*/ 983 w 51"/>
                <a:gd name="T75" fmla="*/ 57 h 269"/>
                <a:gd name="T76" fmla="*/ 845 w 51"/>
                <a:gd name="T77" fmla="*/ 215 h 2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1" h="269">
                  <a:moveTo>
                    <a:pt x="19" y="4"/>
                  </a:moveTo>
                  <a:cubicBezTo>
                    <a:pt x="24" y="9"/>
                    <a:pt x="27" y="15"/>
                    <a:pt x="31" y="22"/>
                  </a:cubicBezTo>
                  <a:cubicBezTo>
                    <a:pt x="34" y="29"/>
                    <a:pt x="37" y="36"/>
                    <a:pt x="43" y="44"/>
                  </a:cubicBezTo>
                  <a:cubicBezTo>
                    <a:pt x="46" y="47"/>
                    <a:pt x="47" y="53"/>
                    <a:pt x="47" y="59"/>
                  </a:cubicBezTo>
                  <a:cubicBezTo>
                    <a:pt x="47" y="64"/>
                    <a:pt x="47" y="70"/>
                    <a:pt x="46" y="76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5" y="78"/>
                    <a:pt x="45" y="82"/>
                    <a:pt x="45" y="85"/>
                  </a:cubicBezTo>
                  <a:cubicBezTo>
                    <a:pt x="45" y="89"/>
                    <a:pt x="45" y="93"/>
                    <a:pt x="45" y="96"/>
                  </a:cubicBezTo>
                  <a:cubicBezTo>
                    <a:pt x="45" y="100"/>
                    <a:pt x="45" y="104"/>
                    <a:pt x="45" y="106"/>
                  </a:cubicBezTo>
                  <a:cubicBezTo>
                    <a:pt x="45" y="108"/>
                    <a:pt x="44" y="109"/>
                    <a:pt x="44" y="109"/>
                  </a:cubicBezTo>
                  <a:cubicBezTo>
                    <a:pt x="44" y="110"/>
                    <a:pt x="43" y="111"/>
                    <a:pt x="43" y="111"/>
                  </a:cubicBezTo>
                  <a:cubicBezTo>
                    <a:pt x="43" y="111"/>
                    <a:pt x="42" y="111"/>
                    <a:pt x="42" y="112"/>
                  </a:cubicBezTo>
                  <a:cubicBezTo>
                    <a:pt x="42" y="113"/>
                    <a:pt x="43" y="113"/>
                    <a:pt x="43" y="114"/>
                  </a:cubicBezTo>
                  <a:cubicBezTo>
                    <a:pt x="44" y="115"/>
                    <a:pt x="44" y="116"/>
                    <a:pt x="44" y="118"/>
                  </a:cubicBezTo>
                  <a:cubicBezTo>
                    <a:pt x="44" y="120"/>
                    <a:pt x="44" y="121"/>
                    <a:pt x="44" y="122"/>
                  </a:cubicBezTo>
                  <a:cubicBezTo>
                    <a:pt x="44" y="122"/>
                    <a:pt x="44" y="123"/>
                    <a:pt x="44" y="123"/>
                  </a:cubicBezTo>
                  <a:cubicBezTo>
                    <a:pt x="44" y="124"/>
                    <a:pt x="44" y="124"/>
                    <a:pt x="44" y="124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43" y="125"/>
                    <a:pt x="43" y="126"/>
                    <a:pt x="43" y="127"/>
                  </a:cubicBezTo>
                  <a:cubicBezTo>
                    <a:pt x="43" y="150"/>
                    <a:pt x="38" y="172"/>
                    <a:pt x="31" y="188"/>
                  </a:cubicBezTo>
                  <a:cubicBezTo>
                    <a:pt x="27" y="197"/>
                    <a:pt x="24" y="204"/>
                    <a:pt x="21" y="209"/>
                  </a:cubicBezTo>
                  <a:cubicBezTo>
                    <a:pt x="19" y="211"/>
                    <a:pt x="18" y="213"/>
                    <a:pt x="16" y="215"/>
                  </a:cubicBezTo>
                  <a:cubicBezTo>
                    <a:pt x="15" y="216"/>
                    <a:pt x="14" y="217"/>
                    <a:pt x="14" y="217"/>
                  </a:cubicBezTo>
                  <a:cubicBezTo>
                    <a:pt x="13" y="218"/>
                    <a:pt x="13" y="218"/>
                    <a:pt x="13" y="219"/>
                  </a:cubicBezTo>
                  <a:cubicBezTo>
                    <a:pt x="12" y="219"/>
                    <a:pt x="12" y="219"/>
                    <a:pt x="12" y="219"/>
                  </a:cubicBezTo>
                  <a:cubicBezTo>
                    <a:pt x="12" y="219"/>
                    <a:pt x="12" y="219"/>
                    <a:pt x="12" y="219"/>
                  </a:cubicBezTo>
                  <a:cubicBezTo>
                    <a:pt x="12" y="220"/>
                    <a:pt x="13" y="226"/>
                    <a:pt x="13" y="232"/>
                  </a:cubicBezTo>
                  <a:cubicBezTo>
                    <a:pt x="13" y="235"/>
                    <a:pt x="13" y="237"/>
                    <a:pt x="13" y="239"/>
                  </a:cubicBezTo>
                  <a:cubicBezTo>
                    <a:pt x="12" y="241"/>
                    <a:pt x="12" y="241"/>
                    <a:pt x="12" y="241"/>
                  </a:cubicBezTo>
                  <a:cubicBezTo>
                    <a:pt x="14" y="241"/>
                    <a:pt x="14" y="241"/>
                    <a:pt x="14" y="241"/>
                  </a:cubicBezTo>
                  <a:cubicBezTo>
                    <a:pt x="12" y="241"/>
                    <a:pt x="12" y="241"/>
                    <a:pt x="12" y="241"/>
                  </a:cubicBezTo>
                  <a:cubicBezTo>
                    <a:pt x="12" y="248"/>
                    <a:pt x="10" y="254"/>
                    <a:pt x="8" y="258"/>
                  </a:cubicBezTo>
                  <a:cubicBezTo>
                    <a:pt x="7" y="260"/>
                    <a:pt x="6" y="262"/>
                    <a:pt x="4" y="263"/>
                  </a:cubicBezTo>
                  <a:cubicBezTo>
                    <a:pt x="3" y="264"/>
                    <a:pt x="3" y="265"/>
                    <a:pt x="2" y="265"/>
                  </a:cubicBezTo>
                  <a:cubicBezTo>
                    <a:pt x="1" y="265"/>
                    <a:pt x="0" y="266"/>
                    <a:pt x="1" y="267"/>
                  </a:cubicBezTo>
                  <a:cubicBezTo>
                    <a:pt x="1" y="268"/>
                    <a:pt x="2" y="269"/>
                    <a:pt x="3" y="269"/>
                  </a:cubicBezTo>
                  <a:cubicBezTo>
                    <a:pt x="5" y="268"/>
                    <a:pt x="6" y="267"/>
                    <a:pt x="7" y="266"/>
                  </a:cubicBezTo>
                  <a:cubicBezTo>
                    <a:pt x="11" y="262"/>
                    <a:pt x="15" y="253"/>
                    <a:pt x="16" y="241"/>
                  </a:cubicBezTo>
                  <a:cubicBezTo>
                    <a:pt x="16" y="241"/>
                    <a:pt x="16" y="241"/>
                    <a:pt x="16" y="241"/>
                  </a:cubicBezTo>
                  <a:cubicBezTo>
                    <a:pt x="17" y="239"/>
                    <a:pt x="17" y="239"/>
                    <a:pt x="17" y="239"/>
                  </a:cubicBezTo>
                  <a:cubicBezTo>
                    <a:pt x="17" y="237"/>
                    <a:pt x="17" y="235"/>
                    <a:pt x="17" y="232"/>
                  </a:cubicBezTo>
                  <a:cubicBezTo>
                    <a:pt x="17" y="226"/>
                    <a:pt x="16" y="220"/>
                    <a:pt x="16" y="219"/>
                  </a:cubicBezTo>
                  <a:cubicBezTo>
                    <a:pt x="15" y="219"/>
                    <a:pt x="15" y="219"/>
                    <a:pt x="15" y="219"/>
                  </a:cubicBezTo>
                  <a:cubicBezTo>
                    <a:pt x="16" y="219"/>
                    <a:pt x="16" y="219"/>
                    <a:pt x="16" y="219"/>
                  </a:cubicBezTo>
                  <a:cubicBezTo>
                    <a:pt x="16" y="219"/>
                    <a:pt x="16" y="219"/>
                    <a:pt x="16" y="219"/>
                  </a:cubicBezTo>
                  <a:cubicBezTo>
                    <a:pt x="15" y="219"/>
                    <a:pt x="15" y="219"/>
                    <a:pt x="15" y="219"/>
                  </a:cubicBezTo>
                  <a:cubicBezTo>
                    <a:pt x="16" y="219"/>
                    <a:pt x="16" y="219"/>
                    <a:pt x="16" y="219"/>
                  </a:cubicBezTo>
                  <a:cubicBezTo>
                    <a:pt x="15" y="219"/>
                    <a:pt x="15" y="219"/>
                    <a:pt x="15" y="219"/>
                  </a:cubicBezTo>
                  <a:cubicBezTo>
                    <a:pt x="16" y="220"/>
                    <a:pt x="16" y="220"/>
                    <a:pt x="16" y="220"/>
                  </a:cubicBezTo>
                  <a:cubicBezTo>
                    <a:pt x="16" y="219"/>
                    <a:pt x="16" y="219"/>
                    <a:pt x="16" y="219"/>
                  </a:cubicBezTo>
                  <a:cubicBezTo>
                    <a:pt x="15" y="219"/>
                    <a:pt x="15" y="219"/>
                    <a:pt x="15" y="219"/>
                  </a:cubicBezTo>
                  <a:cubicBezTo>
                    <a:pt x="16" y="220"/>
                    <a:pt x="16" y="220"/>
                    <a:pt x="16" y="220"/>
                  </a:cubicBezTo>
                  <a:cubicBezTo>
                    <a:pt x="14" y="219"/>
                    <a:pt x="14" y="219"/>
                    <a:pt x="14" y="219"/>
                  </a:cubicBezTo>
                  <a:cubicBezTo>
                    <a:pt x="15" y="221"/>
                    <a:pt x="15" y="221"/>
                    <a:pt x="15" y="221"/>
                  </a:cubicBezTo>
                  <a:cubicBezTo>
                    <a:pt x="17" y="220"/>
                    <a:pt x="18" y="219"/>
                    <a:pt x="19" y="217"/>
                  </a:cubicBezTo>
                  <a:cubicBezTo>
                    <a:pt x="24" y="212"/>
                    <a:pt x="31" y="199"/>
                    <a:pt x="37" y="183"/>
                  </a:cubicBezTo>
                  <a:cubicBezTo>
                    <a:pt x="43" y="167"/>
                    <a:pt x="47" y="148"/>
                    <a:pt x="47" y="127"/>
                  </a:cubicBezTo>
                  <a:cubicBezTo>
                    <a:pt x="47" y="126"/>
                    <a:pt x="47" y="125"/>
                    <a:pt x="47" y="124"/>
                  </a:cubicBezTo>
                  <a:cubicBezTo>
                    <a:pt x="45" y="124"/>
                    <a:pt x="45" y="124"/>
                    <a:pt x="45" y="124"/>
                  </a:cubicBezTo>
                  <a:cubicBezTo>
                    <a:pt x="47" y="125"/>
                    <a:pt x="47" y="125"/>
                    <a:pt x="47" y="125"/>
                  </a:cubicBezTo>
                  <a:cubicBezTo>
                    <a:pt x="47" y="125"/>
                    <a:pt x="48" y="122"/>
                    <a:pt x="48" y="118"/>
                  </a:cubicBezTo>
                  <a:cubicBezTo>
                    <a:pt x="48" y="116"/>
                    <a:pt x="48" y="113"/>
                    <a:pt x="46" y="111"/>
                  </a:cubicBezTo>
                  <a:cubicBezTo>
                    <a:pt x="44" y="112"/>
                    <a:pt x="44" y="112"/>
                    <a:pt x="44" y="112"/>
                  </a:cubicBezTo>
                  <a:cubicBezTo>
                    <a:pt x="46" y="114"/>
                    <a:pt x="46" y="114"/>
                    <a:pt x="46" y="114"/>
                  </a:cubicBezTo>
                  <a:cubicBezTo>
                    <a:pt x="47" y="113"/>
                    <a:pt x="47" y="112"/>
                    <a:pt x="48" y="111"/>
                  </a:cubicBezTo>
                  <a:cubicBezTo>
                    <a:pt x="48" y="109"/>
                    <a:pt x="49" y="107"/>
                    <a:pt x="49" y="104"/>
                  </a:cubicBezTo>
                  <a:cubicBezTo>
                    <a:pt x="49" y="102"/>
                    <a:pt x="49" y="99"/>
                    <a:pt x="49" y="96"/>
                  </a:cubicBezTo>
                  <a:cubicBezTo>
                    <a:pt x="49" y="93"/>
                    <a:pt x="49" y="89"/>
                    <a:pt x="49" y="85"/>
                  </a:cubicBezTo>
                  <a:cubicBezTo>
                    <a:pt x="49" y="82"/>
                    <a:pt x="49" y="79"/>
                    <a:pt x="49" y="76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51" y="70"/>
                    <a:pt x="51" y="65"/>
                    <a:pt x="51" y="59"/>
                  </a:cubicBezTo>
                  <a:cubicBezTo>
                    <a:pt x="51" y="52"/>
                    <a:pt x="50" y="46"/>
                    <a:pt x="47" y="42"/>
                  </a:cubicBezTo>
                  <a:cubicBezTo>
                    <a:pt x="41" y="34"/>
                    <a:pt x="38" y="27"/>
                    <a:pt x="34" y="20"/>
                  </a:cubicBezTo>
                  <a:cubicBezTo>
                    <a:pt x="31" y="13"/>
                    <a:pt x="28" y="7"/>
                    <a:pt x="22" y="1"/>
                  </a:cubicBezTo>
                  <a:cubicBezTo>
                    <a:pt x="21" y="0"/>
                    <a:pt x="20" y="0"/>
                    <a:pt x="19" y="1"/>
                  </a:cubicBezTo>
                  <a:cubicBezTo>
                    <a:pt x="18" y="2"/>
                    <a:pt x="18" y="3"/>
                    <a:pt x="19" y="4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1" name="Freeform 1590">
              <a:extLst>
                <a:ext uri="{FF2B5EF4-FFF2-40B4-BE49-F238E27FC236}">
                  <a16:creationId xmlns:a16="http://schemas.microsoft.com/office/drawing/2014/main" id="{C3D02EAB-7A9F-440E-B9CE-4A6ED26F1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195"/>
              <a:ext cx="234" cy="49"/>
            </a:xfrm>
            <a:custGeom>
              <a:avLst/>
              <a:gdLst>
                <a:gd name="T0" fmla="*/ 138 w 66"/>
                <a:gd name="T1" fmla="*/ 482 h 13"/>
                <a:gd name="T2" fmla="*/ 401 w 66"/>
                <a:gd name="T3" fmla="*/ 328 h 13"/>
                <a:gd name="T4" fmla="*/ 667 w 66"/>
                <a:gd name="T5" fmla="*/ 328 h 13"/>
                <a:gd name="T6" fmla="*/ 1560 w 66"/>
                <a:gd name="T7" fmla="*/ 215 h 13"/>
                <a:gd name="T8" fmla="*/ 1734 w 66"/>
                <a:gd name="T9" fmla="*/ 271 h 13"/>
                <a:gd name="T10" fmla="*/ 2188 w 66"/>
                <a:gd name="T11" fmla="*/ 328 h 13"/>
                <a:gd name="T12" fmla="*/ 2539 w 66"/>
                <a:gd name="T13" fmla="*/ 539 h 13"/>
                <a:gd name="T14" fmla="*/ 2539 w 66"/>
                <a:gd name="T15" fmla="*/ 539 h 13"/>
                <a:gd name="T16" fmla="*/ 2539 w 66"/>
                <a:gd name="T17" fmla="*/ 539 h 13"/>
                <a:gd name="T18" fmla="*/ 2716 w 66"/>
                <a:gd name="T19" fmla="*/ 584 h 13"/>
                <a:gd name="T20" fmla="*/ 2804 w 66"/>
                <a:gd name="T21" fmla="*/ 697 h 13"/>
                <a:gd name="T22" fmla="*/ 2943 w 66"/>
                <a:gd name="T23" fmla="*/ 539 h 13"/>
                <a:gd name="T24" fmla="*/ 2765 w 66"/>
                <a:gd name="T25" fmla="*/ 426 h 13"/>
                <a:gd name="T26" fmla="*/ 2677 w 66"/>
                <a:gd name="T27" fmla="*/ 328 h 13"/>
                <a:gd name="T28" fmla="*/ 2627 w 66"/>
                <a:gd name="T29" fmla="*/ 426 h 13"/>
                <a:gd name="T30" fmla="*/ 2677 w 66"/>
                <a:gd name="T31" fmla="*/ 328 h 13"/>
                <a:gd name="T32" fmla="*/ 2227 w 66"/>
                <a:gd name="T33" fmla="*/ 113 h 13"/>
                <a:gd name="T34" fmla="*/ 1783 w 66"/>
                <a:gd name="T35" fmla="*/ 57 h 13"/>
                <a:gd name="T36" fmla="*/ 1560 w 66"/>
                <a:gd name="T37" fmla="*/ 0 h 13"/>
                <a:gd name="T38" fmla="*/ 667 w 66"/>
                <a:gd name="T39" fmla="*/ 113 h 13"/>
                <a:gd name="T40" fmla="*/ 351 w 66"/>
                <a:gd name="T41" fmla="*/ 113 h 13"/>
                <a:gd name="T42" fmla="*/ 0 w 66"/>
                <a:gd name="T43" fmla="*/ 328 h 13"/>
                <a:gd name="T44" fmla="*/ 138 w 66"/>
                <a:gd name="T45" fmla="*/ 482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6" h="13">
                  <a:moveTo>
                    <a:pt x="3" y="9"/>
                  </a:moveTo>
                  <a:cubicBezTo>
                    <a:pt x="5" y="7"/>
                    <a:pt x="7" y="7"/>
                    <a:pt x="9" y="6"/>
                  </a:cubicBezTo>
                  <a:cubicBezTo>
                    <a:pt x="10" y="6"/>
                    <a:pt x="13" y="6"/>
                    <a:pt x="15" y="6"/>
                  </a:cubicBezTo>
                  <a:cubicBezTo>
                    <a:pt x="21" y="6"/>
                    <a:pt x="30" y="4"/>
                    <a:pt x="35" y="4"/>
                  </a:cubicBezTo>
                  <a:cubicBezTo>
                    <a:pt x="37" y="4"/>
                    <a:pt x="39" y="4"/>
                    <a:pt x="39" y="5"/>
                  </a:cubicBezTo>
                  <a:cubicBezTo>
                    <a:pt x="42" y="5"/>
                    <a:pt x="46" y="6"/>
                    <a:pt x="49" y="6"/>
                  </a:cubicBezTo>
                  <a:cubicBezTo>
                    <a:pt x="52" y="7"/>
                    <a:pt x="55" y="8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9" y="10"/>
                    <a:pt x="60" y="11"/>
                    <a:pt x="61" y="11"/>
                  </a:cubicBezTo>
                  <a:cubicBezTo>
                    <a:pt x="62" y="12"/>
                    <a:pt x="63" y="12"/>
                    <a:pt x="63" y="13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5" y="9"/>
                    <a:pt x="64" y="8"/>
                    <a:pt x="62" y="8"/>
                  </a:cubicBezTo>
                  <a:cubicBezTo>
                    <a:pt x="61" y="7"/>
                    <a:pt x="60" y="7"/>
                    <a:pt x="60" y="6"/>
                  </a:cubicBezTo>
                  <a:cubicBezTo>
                    <a:pt x="59" y="8"/>
                    <a:pt x="59" y="8"/>
                    <a:pt x="59" y="8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57" y="4"/>
                    <a:pt x="53" y="3"/>
                    <a:pt x="50" y="2"/>
                  </a:cubicBezTo>
                  <a:cubicBezTo>
                    <a:pt x="46" y="2"/>
                    <a:pt x="43" y="1"/>
                    <a:pt x="40" y="1"/>
                  </a:cubicBezTo>
                  <a:cubicBezTo>
                    <a:pt x="39" y="0"/>
                    <a:pt x="37" y="0"/>
                    <a:pt x="35" y="0"/>
                  </a:cubicBezTo>
                  <a:cubicBezTo>
                    <a:pt x="29" y="0"/>
                    <a:pt x="21" y="2"/>
                    <a:pt x="15" y="2"/>
                  </a:cubicBezTo>
                  <a:cubicBezTo>
                    <a:pt x="12" y="2"/>
                    <a:pt x="10" y="2"/>
                    <a:pt x="8" y="2"/>
                  </a:cubicBezTo>
                  <a:cubicBezTo>
                    <a:pt x="5" y="3"/>
                    <a:pt x="3" y="4"/>
                    <a:pt x="0" y="6"/>
                  </a:cubicBezTo>
                  <a:cubicBezTo>
                    <a:pt x="3" y="9"/>
                    <a:pt x="3" y="9"/>
                    <a:pt x="3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2" name="Freeform 1591">
              <a:extLst>
                <a:ext uri="{FF2B5EF4-FFF2-40B4-BE49-F238E27FC236}">
                  <a16:creationId xmlns:a16="http://schemas.microsoft.com/office/drawing/2014/main" id="{429C1C48-BEDD-49D1-BAD9-33FC12420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395"/>
              <a:ext cx="206" cy="1004"/>
            </a:xfrm>
            <a:custGeom>
              <a:avLst/>
              <a:gdLst>
                <a:gd name="T0" fmla="*/ 2547 w 58"/>
                <a:gd name="T1" fmla="*/ 14090 h 266"/>
                <a:gd name="T2" fmla="*/ 1389 w 58"/>
                <a:gd name="T3" fmla="*/ 13007 h 266"/>
                <a:gd name="T4" fmla="*/ 494 w 58"/>
                <a:gd name="T5" fmla="*/ 9572 h 266"/>
                <a:gd name="T6" fmla="*/ 227 w 58"/>
                <a:gd name="T7" fmla="*/ 5058 h 266"/>
                <a:gd name="T8" fmla="*/ 178 w 58"/>
                <a:gd name="T9" fmla="*/ 4144 h 266"/>
                <a:gd name="T10" fmla="*/ 352 w 58"/>
                <a:gd name="T11" fmla="*/ 1551 h 266"/>
                <a:gd name="T12" fmla="*/ 717 w 58"/>
                <a:gd name="T13" fmla="*/ 159 h 266"/>
                <a:gd name="T14" fmla="*/ 668 w 58"/>
                <a:gd name="T15" fmla="*/ 57 h 266"/>
                <a:gd name="T16" fmla="*/ 543 w 58"/>
                <a:gd name="T17" fmla="*/ 113 h 266"/>
                <a:gd name="T18" fmla="*/ 178 w 58"/>
                <a:gd name="T19" fmla="*/ 1551 h 266"/>
                <a:gd name="T20" fmla="*/ 0 w 58"/>
                <a:gd name="T21" fmla="*/ 4144 h 266"/>
                <a:gd name="T22" fmla="*/ 50 w 58"/>
                <a:gd name="T23" fmla="*/ 5058 h 266"/>
                <a:gd name="T24" fmla="*/ 543 w 58"/>
                <a:gd name="T25" fmla="*/ 10969 h 266"/>
                <a:gd name="T26" fmla="*/ 1250 w 58"/>
                <a:gd name="T27" fmla="*/ 13120 h 266"/>
                <a:gd name="T28" fmla="*/ 2461 w 58"/>
                <a:gd name="T29" fmla="*/ 14305 h 266"/>
                <a:gd name="T30" fmla="*/ 2600 w 58"/>
                <a:gd name="T31" fmla="*/ 14245 h 266"/>
                <a:gd name="T32" fmla="*/ 2547 w 58"/>
                <a:gd name="T33" fmla="*/ 14090 h 2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8" h="266">
                  <a:moveTo>
                    <a:pt x="57" y="262"/>
                  </a:moveTo>
                  <a:cubicBezTo>
                    <a:pt x="46" y="259"/>
                    <a:pt x="38" y="252"/>
                    <a:pt x="31" y="242"/>
                  </a:cubicBezTo>
                  <a:cubicBezTo>
                    <a:pt x="21" y="227"/>
                    <a:pt x="15" y="204"/>
                    <a:pt x="11" y="178"/>
                  </a:cubicBezTo>
                  <a:cubicBezTo>
                    <a:pt x="7" y="152"/>
                    <a:pt x="6" y="123"/>
                    <a:pt x="5" y="94"/>
                  </a:cubicBezTo>
                  <a:cubicBezTo>
                    <a:pt x="5" y="88"/>
                    <a:pt x="4" y="82"/>
                    <a:pt x="4" y="77"/>
                  </a:cubicBezTo>
                  <a:cubicBezTo>
                    <a:pt x="4" y="55"/>
                    <a:pt x="6" y="40"/>
                    <a:pt x="8" y="29"/>
                  </a:cubicBezTo>
                  <a:cubicBezTo>
                    <a:pt x="10" y="19"/>
                    <a:pt x="13" y="11"/>
                    <a:pt x="16" y="3"/>
                  </a:cubicBezTo>
                  <a:cubicBezTo>
                    <a:pt x="16" y="2"/>
                    <a:pt x="16" y="1"/>
                    <a:pt x="15" y="1"/>
                  </a:cubicBezTo>
                  <a:cubicBezTo>
                    <a:pt x="14" y="0"/>
                    <a:pt x="12" y="1"/>
                    <a:pt x="12" y="2"/>
                  </a:cubicBezTo>
                  <a:cubicBezTo>
                    <a:pt x="9" y="10"/>
                    <a:pt x="6" y="17"/>
                    <a:pt x="4" y="29"/>
                  </a:cubicBezTo>
                  <a:cubicBezTo>
                    <a:pt x="2" y="40"/>
                    <a:pt x="0" y="55"/>
                    <a:pt x="0" y="77"/>
                  </a:cubicBezTo>
                  <a:cubicBezTo>
                    <a:pt x="0" y="82"/>
                    <a:pt x="1" y="88"/>
                    <a:pt x="1" y="94"/>
                  </a:cubicBezTo>
                  <a:cubicBezTo>
                    <a:pt x="2" y="133"/>
                    <a:pt x="4" y="172"/>
                    <a:pt x="12" y="204"/>
                  </a:cubicBezTo>
                  <a:cubicBezTo>
                    <a:pt x="15" y="220"/>
                    <a:pt x="21" y="233"/>
                    <a:pt x="28" y="244"/>
                  </a:cubicBezTo>
                  <a:cubicBezTo>
                    <a:pt x="35" y="255"/>
                    <a:pt x="44" y="263"/>
                    <a:pt x="55" y="266"/>
                  </a:cubicBezTo>
                  <a:cubicBezTo>
                    <a:pt x="57" y="266"/>
                    <a:pt x="58" y="266"/>
                    <a:pt x="58" y="265"/>
                  </a:cubicBezTo>
                  <a:cubicBezTo>
                    <a:pt x="58" y="264"/>
                    <a:pt x="58" y="262"/>
                    <a:pt x="57" y="262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3" name="Freeform 1592">
              <a:extLst>
                <a:ext uri="{FF2B5EF4-FFF2-40B4-BE49-F238E27FC236}">
                  <a16:creationId xmlns:a16="http://schemas.microsoft.com/office/drawing/2014/main" id="{A6A896AA-A279-47A5-930B-899423FF8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207"/>
              <a:ext cx="152" cy="1022"/>
            </a:xfrm>
            <a:custGeom>
              <a:avLst/>
              <a:gdLst>
                <a:gd name="T0" fmla="*/ 926 w 43"/>
                <a:gd name="T1" fmla="*/ 14478 h 271"/>
                <a:gd name="T2" fmla="*/ 173 w 43"/>
                <a:gd name="T3" fmla="*/ 7508 h 271"/>
                <a:gd name="T4" fmla="*/ 173 w 43"/>
                <a:gd name="T5" fmla="*/ 6913 h 271"/>
                <a:gd name="T6" fmla="*/ 438 w 43"/>
                <a:gd name="T7" fmla="*/ 4295 h 271"/>
                <a:gd name="T8" fmla="*/ 887 w 43"/>
                <a:gd name="T9" fmla="*/ 2843 h 271"/>
                <a:gd name="T10" fmla="*/ 799 w 43"/>
                <a:gd name="T11" fmla="*/ 2843 h 271"/>
                <a:gd name="T12" fmla="*/ 887 w 43"/>
                <a:gd name="T13" fmla="*/ 2843 h 271"/>
                <a:gd name="T14" fmla="*/ 1326 w 43"/>
                <a:gd name="T15" fmla="*/ 1294 h 271"/>
                <a:gd name="T16" fmla="*/ 1375 w 43"/>
                <a:gd name="T17" fmla="*/ 852 h 271"/>
                <a:gd name="T18" fmla="*/ 1463 w 43"/>
                <a:gd name="T19" fmla="*/ 585 h 271"/>
                <a:gd name="T20" fmla="*/ 1410 w 43"/>
                <a:gd name="T21" fmla="*/ 539 h 271"/>
                <a:gd name="T22" fmla="*/ 1463 w 43"/>
                <a:gd name="T23" fmla="*/ 585 h 271"/>
                <a:gd name="T24" fmla="*/ 1898 w 43"/>
                <a:gd name="T25" fmla="*/ 155 h 271"/>
                <a:gd name="T26" fmla="*/ 1760 w 43"/>
                <a:gd name="T27" fmla="*/ 0 h 271"/>
                <a:gd name="T28" fmla="*/ 1326 w 43"/>
                <a:gd name="T29" fmla="*/ 483 h 271"/>
                <a:gd name="T30" fmla="*/ 1326 w 43"/>
                <a:gd name="T31" fmla="*/ 483 h 271"/>
                <a:gd name="T32" fmla="*/ 1326 w 43"/>
                <a:gd name="T33" fmla="*/ 483 h 271"/>
                <a:gd name="T34" fmla="*/ 1188 w 43"/>
                <a:gd name="T35" fmla="*/ 811 h 271"/>
                <a:gd name="T36" fmla="*/ 1099 w 43"/>
                <a:gd name="T37" fmla="*/ 1550 h 271"/>
                <a:gd name="T38" fmla="*/ 711 w 43"/>
                <a:gd name="T39" fmla="*/ 2787 h 271"/>
                <a:gd name="T40" fmla="*/ 711 w 43"/>
                <a:gd name="T41" fmla="*/ 2787 h 271"/>
                <a:gd name="T42" fmla="*/ 711 w 43"/>
                <a:gd name="T43" fmla="*/ 2787 h 271"/>
                <a:gd name="T44" fmla="*/ 262 w 43"/>
                <a:gd name="T45" fmla="*/ 4239 h 271"/>
                <a:gd name="T46" fmla="*/ 0 w 43"/>
                <a:gd name="T47" fmla="*/ 6913 h 271"/>
                <a:gd name="T48" fmla="*/ 0 w 43"/>
                <a:gd name="T49" fmla="*/ 7565 h 271"/>
                <a:gd name="T50" fmla="*/ 749 w 43"/>
                <a:gd name="T51" fmla="*/ 14534 h 271"/>
                <a:gd name="T52" fmla="*/ 926 w 43"/>
                <a:gd name="T53" fmla="*/ 14478 h 27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3" h="271">
                  <a:moveTo>
                    <a:pt x="21" y="270"/>
                  </a:moveTo>
                  <a:cubicBezTo>
                    <a:pt x="10" y="235"/>
                    <a:pt x="6" y="186"/>
                    <a:pt x="4" y="140"/>
                  </a:cubicBezTo>
                  <a:cubicBezTo>
                    <a:pt x="4" y="137"/>
                    <a:pt x="4" y="133"/>
                    <a:pt x="4" y="129"/>
                  </a:cubicBezTo>
                  <a:cubicBezTo>
                    <a:pt x="4" y="105"/>
                    <a:pt x="7" y="91"/>
                    <a:pt x="10" y="80"/>
                  </a:cubicBezTo>
                  <a:cubicBezTo>
                    <a:pt x="13" y="69"/>
                    <a:pt x="17" y="62"/>
                    <a:pt x="20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20" y="53"/>
                    <a:pt x="20" y="53"/>
                    <a:pt x="20" y="53"/>
                  </a:cubicBezTo>
                  <a:cubicBezTo>
                    <a:pt x="27" y="41"/>
                    <a:pt x="29" y="31"/>
                    <a:pt x="30" y="24"/>
                  </a:cubicBezTo>
                  <a:cubicBezTo>
                    <a:pt x="30" y="21"/>
                    <a:pt x="31" y="18"/>
                    <a:pt x="31" y="16"/>
                  </a:cubicBezTo>
                  <a:cubicBezTo>
                    <a:pt x="32" y="14"/>
                    <a:pt x="32" y="12"/>
                    <a:pt x="33" y="1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5" y="9"/>
                    <a:pt x="40" y="5"/>
                    <a:pt x="43" y="3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2"/>
                    <a:pt x="33" y="5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8" y="11"/>
                    <a:pt x="28" y="13"/>
                    <a:pt x="27" y="15"/>
                  </a:cubicBezTo>
                  <a:cubicBezTo>
                    <a:pt x="26" y="19"/>
                    <a:pt x="26" y="23"/>
                    <a:pt x="25" y="29"/>
                  </a:cubicBezTo>
                  <a:cubicBezTo>
                    <a:pt x="24" y="35"/>
                    <a:pt x="21" y="42"/>
                    <a:pt x="16" y="5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3" y="60"/>
                    <a:pt x="9" y="67"/>
                    <a:pt x="6" y="79"/>
                  </a:cubicBezTo>
                  <a:cubicBezTo>
                    <a:pt x="3" y="90"/>
                    <a:pt x="0" y="105"/>
                    <a:pt x="0" y="129"/>
                  </a:cubicBezTo>
                  <a:cubicBezTo>
                    <a:pt x="0" y="133"/>
                    <a:pt x="0" y="137"/>
                    <a:pt x="0" y="141"/>
                  </a:cubicBezTo>
                  <a:cubicBezTo>
                    <a:pt x="2" y="186"/>
                    <a:pt x="6" y="236"/>
                    <a:pt x="17" y="271"/>
                  </a:cubicBezTo>
                  <a:cubicBezTo>
                    <a:pt x="21" y="270"/>
                    <a:pt x="21" y="270"/>
                    <a:pt x="21" y="2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4" name="Freeform 1593">
              <a:extLst>
                <a:ext uri="{FF2B5EF4-FFF2-40B4-BE49-F238E27FC236}">
                  <a16:creationId xmlns:a16="http://schemas.microsoft.com/office/drawing/2014/main" id="{9AB22080-D622-4754-B518-A5BB398FB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3192"/>
              <a:ext cx="99" cy="207"/>
            </a:xfrm>
            <a:custGeom>
              <a:avLst/>
              <a:gdLst>
                <a:gd name="T0" fmla="*/ 714 w 28"/>
                <a:gd name="T1" fmla="*/ 211 h 55"/>
                <a:gd name="T2" fmla="*/ 1064 w 28"/>
                <a:gd name="T3" fmla="*/ 1061 h 55"/>
                <a:gd name="T4" fmla="*/ 926 w 28"/>
                <a:gd name="T5" fmla="*/ 1656 h 55"/>
                <a:gd name="T6" fmla="*/ 926 w 28"/>
                <a:gd name="T7" fmla="*/ 1656 h 55"/>
                <a:gd name="T8" fmla="*/ 838 w 28"/>
                <a:gd name="T9" fmla="*/ 1814 h 55"/>
                <a:gd name="T10" fmla="*/ 926 w 28"/>
                <a:gd name="T11" fmla="*/ 1871 h 55"/>
                <a:gd name="T12" fmla="*/ 838 w 28"/>
                <a:gd name="T13" fmla="*/ 1814 h 55"/>
                <a:gd name="T14" fmla="*/ 488 w 28"/>
                <a:gd name="T15" fmla="*/ 2394 h 55"/>
                <a:gd name="T16" fmla="*/ 50 w 28"/>
                <a:gd name="T17" fmla="*/ 2721 h 55"/>
                <a:gd name="T18" fmla="*/ 0 w 28"/>
                <a:gd name="T19" fmla="*/ 2875 h 55"/>
                <a:gd name="T20" fmla="*/ 138 w 28"/>
                <a:gd name="T21" fmla="*/ 2932 h 55"/>
                <a:gd name="T22" fmla="*/ 626 w 28"/>
                <a:gd name="T23" fmla="*/ 2563 h 55"/>
                <a:gd name="T24" fmla="*/ 976 w 28"/>
                <a:gd name="T25" fmla="*/ 1912 h 55"/>
                <a:gd name="T26" fmla="*/ 1011 w 28"/>
                <a:gd name="T27" fmla="*/ 1912 h 55"/>
                <a:gd name="T28" fmla="*/ 1064 w 28"/>
                <a:gd name="T29" fmla="*/ 1758 h 55"/>
                <a:gd name="T30" fmla="*/ 976 w 28"/>
                <a:gd name="T31" fmla="*/ 1701 h 55"/>
                <a:gd name="T32" fmla="*/ 1064 w 28"/>
                <a:gd name="T33" fmla="*/ 1758 h 55"/>
                <a:gd name="T34" fmla="*/ 1238 w 28"/>
                <a:gd name="T35" fmla="*/ 1061 h 55"/>
                <a:gd name="T36" fmla="*/ 838 w 28"/>
                <a:gd name="T37" fmla="*/ 56 h 55"/>
                <a:gd name="T38" fmla="*/ 714 w 28"/>
                <a:gd name="T39" fmla="*/ 56 h 55"/>
                <a:gd name="T40" fmla="*/ 714 w 28"/>
                <a:gd name="T41" fmla="*/ 211 h 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8" h="55">
                  <a:moveTo>
                    <a:pt x="16" y="4"/>
                  </a:moveTo>
                  <a:cubicBezTo>
                    <a:pt x="20" y="7"/>
                    <a:pt x="24" y="13"/>
                    <a:pt x="24" y="20"/>
                  </a:cubicBezTo>
                  <a:cubicBezTo>
                    <a:pt x="24" y="23"/>
                    <a:pt x="23" y="27"/>
                    <a:pt x="21" y="31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7" y="38"/>
                    <a:pt x="14" y="42"/>
                    <a:pt x="11" y="45"/>
                  </a:cubicBezTo>
                  <a:cubicBezTo>
                    <a:pt x="8" y="48"/>
                    <a:pt x="5" y="50"/>
                    <a:pt x="1" y="51"/>
                  </a:cubicBezTo>
                  <a:cubicBezTo>
                    <a:pt x="0" y="52"/>
                    <a:pt x="0" y="53"/>
                    <a:pt x="0" y="54"/>
                  </a:cubicBezTo>
                  <a:cubicBezTo>
                    <a:pt x="1" y="55"/>
                    <a:pt x="2" y="55"/>
                    <a:pt x="3" y="55"/>
                  </a:cubicBezTo>
                  <a:cubicBezTo>
                    <a:pt x="7" y="53"/>
                    <a:pt x="11" y="51"/>
                    <a:pt x="14" y="48"/>
                  </a:cubicBezTo>
                  <a:cubicBezTo>
                    <a:pt x="17" y="44"/>
                    <a:pt x="20" y="41"/>
                    <a:pt x="22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7" y="28"/>
                    <a:pt x="28" y="24"/>
                    <a:pt x="28" y="20"/>
                  </a:cubicBezTo>
                  <a:cubicBezTo>
                    <a:pt x="28" y="11"/>
                    <a:pt x="23" y="4"/>
                    <a:pt x="19" y="1"/>
                  </a:cubicBezTo>
                  <a:cubicBezTo>
                    <a:pt x="18" y="0"/>
                    <a:pt x="17" y="0"/>
                    <a:pt x="16" y="1"/>
                  </a:cubicBezTo>
                  <a:cubicBezTo>
                    <a:pt x="15" y="2"/>
                    <a:pt x="15" y="3"/>
                    <a:pt x="16" y="4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5" name="Freeform 1594">
              <a:extLst>
                <a:ext uri="{FF2B5EF4-FFF2-40B4-BE49-F238E27FC236}">
                  <a16:creationId xmlns:a16="http://schemas.microsoft.com/office/drawing/2014/main" id="{8830A388-EB5C-4D49-B586-0D0DF1012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086"/>
              <a:ext cx="142" cy="430"/>
            </a:xfrm>
            <a:custGeom>
              <a:avLst/>
              <a:gdLst>
                <a:gd name="T0" fmla="*/ 983 w 40"/>
                <a:gd name="T1" fmla="*/ 5960 h 114"/>
                <a:gd name="T2" fmla="*/ 405 w 40"/>
                <a:gd name="T3" fmla="*/ 5266 h 114"/>
                <a:gd name="T4" fmla="*/ 178 w 40"/>
                <a:gd name="T5" fmla="*/ 4722 h 114"/>
                <a:gd name="T6" fmla="*/ 178 w 40"/>
                <a:gd name="T7" fmla="*/ 4568 h 114"/>
                <a:gd name="T8" fmla="*/ 227 w 40"/>
                <a:gd name="T9" fmla="*/ 4568 h 114"/>
                <a:gd name="T10" fmla="*/ 227 w 40"/>
                <a:gd name="T11" fmla="*/ 4568 h 114"/>
                <a:gd name="T12" fmla="*/ 667 w 40"/>
                <a:gd name="T13" fmla="*/ 2633 h 114"/>
                <a:gd name="T14" fmla="*/ 667 w 40"/>
                <a:gd name="T15" fmla="*/ 2633 h 114"/>
                <a:gd name="T16" fmla="*/ 667 w 40"/>
                <a:gd name="T17" fmla="*/ 2633 h 114"/>
                <a:gd name="T18" fmla="*/ 1789 w 40"/>
                <a:gd name="T19" fmla="*/ 155 h 114"/>
                <a:gd name="T20" fmla="*/ 1700 w 40"/>
                <a:gd name="T21" fmla="*/ 0 h 114"/>
                <a:gd name="T22" fmla="*/ 490 w 40"/>
                <a:gd name="T23" fmla="*/ 2576 h 114"/>
                <a:gd name="T24" fmla="*/ 579 w 40"/>
                <a:gd name="T25" fmla="*/ 2633 h 114"/>
                <a:gd name="T26" fmla="*/ 490 w 40"/>
                <a:gd name="T27" fmla="*/ 2576 h 114"/>
                <a:gd name="T28" fmla="*/ 50 w 40"/>
                <a:gd name="T29" fmla="*/ 4511 h 114"/>
                <a:gd name="T30" fmla="*/ 138 w 40"/>
                <a:gd name="T31" fmla="*/ 4568 h 114"/>
                <a:gd name="T32" fmla="*/ 50 w 40"/>
                <a:gd name="T33" fmla="*/ 4511 h 114"/>
                <a:gd name="T34" fmla="*/ 0 w 40"/>
                <a:gd name="T35" fmla="*/ 4722 h 114"/>
                <a:gd name="T36" fmla="*/ 266 w 40"/>
                <a:gd name="T37" fmla="*/ 5420 h 114"/>
                <a:gd name="T38" fmla="*/ 845 w 40"/>
                <a:gd name="T39" fmla="*/ 6118 h 114"/>
                <a:gd name="T40" fmla="*/ 983 w 40"/>
                <a:gd name="T41" fmla="*/ 5960 h 1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0" h="114">
                  <a:moveTo>
                    <a:pt x="22" y="111"/>
                  </a:moveTo>
                  <a:cubicBezTo>
                    <a:pt x="17" y="106"/>
                    <a:pt x="13" y="102"/>
                    <a:pt x="9" y="98"/>
                  </a:cubicBezTo>
                  <a:cubicBezTo>
                    <a:pt x="6" y="94"/>
                    <a:pt x="4" y="91"/>
                    <a:pt x="4" y="88"/>
                  </a:cubicBezTo>
                  <a:cubicBezTo>
                    <a:pt x="4" y="87"/>
                    <a:pt x="4" y="86"/>
                    <a:pt x="4" y="85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7" y="72"/>
                    <a:pt x="11" y="62"/>
                    <a:pt x="15" y="49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21" y="28"/>
                    <a:pt x="31" y="12"/>
                    <a:pt x="40" y="3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8" y="9"/>
                    <a:pt x="18" y="27"/>
                    <a:pt x="11" y="48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7" y="60"/>
                    <a:pt x="3" y="71"/>
                    <a:pt x="1" y="84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0" y="85"/>
                    <a:pt x="0" y="86"/>
                    <a:pt x="0" y="88"/>
                  </a:cubicBezTo>
                  <a:cubicBezTo>
                    <a:pt x="0" y="92"/>
                    <a:pt x="3" y="97"/>
                    <a:pt x="6" y="101"/>
                  </a:cubicBezTo>
                  <a:cubicBezTo>
                    <a:pt x="10" y="105"/>
                    <a:pt x="14" y="109"/>
                    <a:pt x="19" y="114"/>
                  </a:cubicBezTo>
                  <a:cubicBezTo>
                    <a:pt x="22" y="111"/>
                    <a:pt x="22" y="111"/>
                    <a:pt x="22" y="111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6" name="Freeform 1595">
              <a:extLst>
                <a:ext uri="{FF2B5EF4-FFF2-40B4-BE49-F238E27FC236}">
                  <a16:creationId xmlns:a16="http://schemas.microsoft.com/office/drawing/2014/main" id="{A4C44FCF-4787-4DEB-9534-797C128C1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165"/>
              <a:ext cx="138" cy="438"/>
            </a:xfrm>
            <a:custGeom>
              <a:avLst/>
              <a:gdLst>
                <a:gd name="T0" fmla="*/ 50 w 39"/>
                <a:gd name="T1" fmla="*/ 215 h 116"/>
                <a:gd name="T2" fmla="*/ 350 w 39"/>
                <a:gd name="T3" fmla="*/ 483 h 116"/>
                <a:gd name="T4" fmla="*/ 1203 w 39"/>
                <a:gd name="T5" fmla="*/ 2266 h 116"/>
                <a:gd name="T6" fmla="*/ 1553 w 39"/>
                <a:gd name="T7" fmla="*/ 3723 h 116"/>
                <a:gd name="T8" fmla="*/ 1504 w 39"/>
                <a:gd name="T9" fmla="*/ 4206 h 116"/>
                <a:gd name="T10" fmla="*/ 1238 w 39"/>
                <a:gd name="T11" fmla="*/ 5060 h 116"/>
                <a:gd name="T12" fmla="*/ 1100 w 39"/>
                <a:gd name="T13" fmla="*/ 5645 h 116"/>
                <a:gd name="T14" fmla="*/ 888 w 39"/>
                <a:gd name="T15" fmla="*/ 6030 h 116"/>
                <a:gd name="T16" fmla="*/ 839 w 39"/>
                <a:gd name="T17" fmla="*/ 6189 h 116"/>
                <a:gd name="T18" fmla="*/ 977 w 39"/>
                <a:gd name="T19" fmla="*/ 6245 h 116"/>
                <a:gd name="T20" fmla="*/ 1288 w 39"/>
                <a:gd name="T21" fmla="*/ 5702 h 116"/>
                <a:gd name="T22" fmla="*/ 1415 w 39"/>
                <a:gd name="T23" fmla="*/ 5162 h 116"/>
                <a:gd name="T24" fmla="*/ 1677 w 39"/>
                <a:gd name="T25" fmla="*/ 4248 h 116"/>
                <a:gd name="T26" fmla="*/ 1727 w 39"/>
                <a:gd name="T27" fmla="*/ 3723 h 116"/>
                <a:gd name="T28" fmla="*/ 1327 w 39"/>
                <a:gd name="T29" fmla="*/ 2152 h 116"/>
                <a:gd name="T30" fmla="*/ 800 w 39"/>
                <a:gd name="T31" fmla="*/ 857 h 116"/>
                <a:gd name="T32" fmla="*/ 488 w 39"/>
                <a:gd name="T33" fmla="*/ 329 h 116"/>
                <a:gd name="T34" fmla="*/ 88 w 39"/>
                <a:gd name="T35" fmla="*/ 0 h 116"/>
                <a:gd name="T36" fmla="*/ 0 w 39"/>
                <a:gd name="T37" fmla="*/ 113 h 116"/>
                <a:gd name="T38" fmla="*/ 50 w 39"/>
                <a:gd name="T39" fmla="*/ 215 h 1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9" h="116">
                  <a:moveTo>
                    <a:pt x="1" y="4"/>
                  </a:moveTo>
                  <a:cubicBezTo>
                    <a:pt x="4" y="5"/>
                    <a:pt x="6" y="6"/>
                    <a:pt x="8" y="9"/>
                  </a:cubicBezTo>
                  <a:cubicBezTo>
                    <a:pt x="14" y="16"/>
                    <a:pt x="20" y="29"/>
                    <a:pt x="27" y="42"/>
                  </a:cubicBezTo>
                  <a:cubicBezTo>
                    <a:pt x="32" y="51"/>
                    <a:pt x="35" y="59"/>
                    <a:pt x="35" y="69"/>
                  </a:cubicBezTo>
                  <a:cubicBezTo>
                    <a:pt x="35" y="72"/>
                    <a:pt x="35" y="75"/>
                    <a:pt x="34" y="78"/>
                  </a:cubicBezTo>
                  <a:cubicBezTo>
                    <a:pt x="33" y="83"/>
                    <a:pt x="31" y="88"/>
                    <a:pt x="28" y="94"/>
                  </a:cubicBezTo>
                  <a:cubicBezTo>
                    <a:pt x="27" y="98"/>
                    <a:pt x="26" y="102"/>
                    <a:pt x="25" y="105"/>
                  </a:cubicBezTo>
                  <a:cubicBezTo>
                    <a:pt x="25" y="108"/>
                    <a:pt x="24" y="110"/>
                    <a:pt x="20" y="112"/>
                  </a:cubicBezTo>
                  <a:cubicBezTo>
                    <a:pt x="19" y="113"/>
                    <a:pt x="19" y="114"/>
                    <a:pt x="19" y="115"/>
                  </a:cubicBezTo>
                  <a:cubicBezTo>
                    <a:pt x="20" y="116"/>
                    <a:pt x="21" y="116"/>
                    <a:pt x="22" y="116"/>
                  </a:cubicBezTo>
                  <a:cubicBezTo>
                    <a:pt x="27" y="113"/>
                    <a:pt x="28" y="109"/>
                    <a:pt x="29" y="106"/>
                  </a:cubicBezTo>
                  <a:cubicBezTo>
                    <a:pt x="30" y="103"/>
                    <a:pt x="30" y="99"/>
                    <a:pt x="32" y="96"/>
                  </a:cubicBezTo>
                  <a:cubicBezTo>
                    <a:pt x="35" y="90"/>
                    <a:pt x="37" y="84"/>
                    <a:pt x="38" y="79"/>
                  </a:cubicBezTo>
                  <a:cubicBezTo>
                    <a:pt x="39" y="76"/>
                    <a:pt x="39" y="72"/>
                    <a:pt x="39" y="69"/>
                  </a:cubicBezTo>
                  <a:cubicBezTo>
                    <a:pt x="39" y="59"/>
                    <a:pt x="36" y="50"/>
                    <a:pt x="30" y="40"/>
                  </a:cubicBezTo>
                  <a:cubicBezTo>
                    <a:pt x="26" y="32"/>
                    <a:pt x="22" y="23"/>
                    <a:pt x="18" y="16"/>
                  </a:cubicBezTo>
                  <a:cubicBezTo>
                    <a:pt x="15" y="12"/>
                    <a:pt x="13" y="9"/>
                    <a:pt x="11" y="6"/>
                  </a:cubicBezTo>
                  <a:cubicBezTo>
                    <a:pt x="8" y="3"/>
                    <a:pt x="6" y="1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7" name="Freeform 1596">
              <a:extLst>
                <a:ext uri="{FF2B5EF4-FFF2-40B4-BE49-F238E27FC236}">
                  <a16:creationId xmlns:a16="http://schemas.microsoft.com/office/drawing/2014/main" id="{85D6B589-B2A9-44DB-A166-C361E863D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2169"/>
              <a:ext cx="481" cy="472"/>
            </a:xfrm>
            <a:custGeom>
              <a:avLst/>
              <a:gdLst>
                <a:gd name="T0" fmla="*/ 4290 w 136"/>
                <a:gd name="T1" fmla="*/ 215 h 125"/>
                <a:gd name="T2" fmla="*/ 4916 w 136"/>
                <a:gd name="T3" fmla="*/ 1027 h 125"/>
                <a:gd name="T4" fmla="*/ 5493 w 136"/>
                <a:gd name="T5" fmla="*/ 2209 h 125"/>
                <a:gd name="T6" fmla="*/ 5843 w 136"/>
                <a:gd name="T7" fmla="*/ 3663 h 125"/>
                <a:gd name="T8" fmla="*/ 5793 w 136"/>
                <a:gd name="T9" fmla="*/ 4150 h 125"/>
                <a:gd name="T10" fmla="*/ 5577 w 136"/>
                <a:gd name="T11" fmla="*/ 5003 h 125"/>
                <a:gd name="T12" fmla="*/ 5390 w 136"/>
                <a:gd name="T13" fmla="*/ 5604 h 125"/>
                <a:gd name="T14" fmla="*/ 5089 w 136"/>
                <a:gd name="T15" fmla="*/ 5974 h 125"/>
                <a:gd name="T16" fmla="*/ 4640 w 136"/>
                <a:gd name="T17" fmla="*/ 6132 h 125"/>
                <a:gd name="T18" fmla="*/ 4117 w 136"/>
                <a:gd name="T19" fmla="*/ 6189 h 125"/>
                <a:gd name="T20" fmla="*/ 3714 w 136"/>
                <a:gd name="T21" fmla="*/ 6359 h 125"/>
                <a:gd name="T22" fmla="*/ 3491 w 136"/>
                <a:gd name="T23" fmla="*/ 6400 h 125"/>
                <a:gd name="T24" fmla="*/ 3402 w 136"/>
                <a:gd name="T25" fmla="*/ 6400 h 125"/>
                <a:gd name="T26" fmla="*/ 3402 w 136"/>
                <a:gd name="T27" fmla="*/ 6359 h 125"/>
                <a:gd name="T28" fmla="*/ 3279 w 136"/>
                <a:gd name="T29" fmla="*/ 6359 h 125"/>
                <a:gd name="T30" fmla="*/ 2653 w 136"/>
                <a:gd name="T31" fmla="*/ 6517 h 125"/>
                <a:gd name="T32" fmla="*/ 1149 w 136"/>
                <a:gd name="T33" fmla="*/ 5917 h 125"/>
                <a:gd name="T34" fmla="*/ 714 w 136"/>
                <a:gd name="T35" fmla="*/ 5547 h 125"/>
                <a:gd name="T36" fmla="*/ 488 w 136"/>
                <a:gd name="T37" fmla="*/ 5218 h 125"/>
                <a:gd name="T38" fmla="*/ 177 w 136"/>
                <a:gd name="T39" fmla="*/ 4735 h 125"/>
                <a:gd name="T40" fmla="*/ 50 w 136"/>
                <a:gd name="T41" fmla="*/ 4690 h 125"/>
                <a:gd name="T42" fmla="*/ 50 w 136"/>
                <a:gd name="T43" fmla="*/ 4848 h 125"/>
                <a:gd name="T44" fmla="*/ 400 w 136"/>
                <a:gd name="T45" fmla="*/ 5490 h 125"/>
                <a:gd name="T46" fmla="*/ 626 w 136"/>
                <a:gd name="T47" fmla="*/ 5702 h 125"/>
                <a:gd name="T48" fmla="*/ 1065 w 136"/>
                <a:gd name="T49" fmla="*/ 6087 h 125"/>
                <a:gd name="T50" fmla="*/ 2653 w 136"/>
                <a:gd name="T51" fmla="*/ 6729 h 125"/>
                <a:gd name="T52" fmla="*/ 3363 w 136"/>
                <a:gd name="T53" fmla="*/ 6517 h 125"/>
                <a:gd name="T54" fmla="*/ 3314 w 136"/>
                <a:gd name="T55" fmla="*/ 6400 h 125"/>
                <a:gd name="T56" fmla="*/ 3226 w 136"/>
                <a:gd name="T57" fmla="*/ 6461 h 125"/>
                <a:gd name="T58" fmla="*/ 3314 w 136"/>
                <a:gd name="T59" fmla="*/ 6616 h 125"/>
                <a:gd name="T60" fmla="*/ 3491 w 136"/>
                <a:gd name="T61" fmla="*/ 6616 h 125"/>
                <a:gd name="T62" fmla="*/ 3802 w 136"/>
                <a:gd name="T63" fmla="*/ 6574 h 125"/>
                <a:gd name="T64" fmla="*/ 4152 w 136"/>
                <a:gd name="T65" fmla="*/ 6400 h 125"/>
                <a:gd name="T66" fmla="*/ 4640 w 136"/>
                <a:gd name="T67" fmla="*/ 6359 h 125"/>
                <a:gd name="T68" fmla="*/ 5178 w 136"/>
                <a:gd name="T69" fmla="*/ 6189 h 125"/>
                <a:gd name="T70" fmla="*/ 5528 w 136"/>
                <a:gd name="T71" fmla="*/ 5645 h 125"/>
                <a:gd name="T72" fmla="*/ 5705 w 136"/>
                <a:gd name="T73" fmla="*/ 5120 h 125"/>
                <a:gd name="T74" fmla="*/ 5967 w 136"/>
                <a:gd name="T75" fmla="*/ 4206 h 125"/>
                <a:gd name="T76" fmla="*/ 6016 w 136"/>
                <a:gd name="T77" fmla="*/ 3663 h 125"/>
                <a:gd name="T78" fmla="*/ 5666 w 136"/>
                <a:gd name="T79" fmla="*/ 2096 h 125"/>
                <a:gd name="T80" fmla="*/ 5040 w 136"/>
                <a:gd name="T81" fmla="*/ 857 h 125"/>
                <a:gd name="T82" fmla="*/ 4379 w 136"/>
                <a:gd name="T83" fmla="*/ 0 h 125"/>
                <a:gd name="T84" fmla="*/ 4290 w 136"/>
                <a:gd name="T85" fmla="*/ 57 h 125"/>
                <a:gd name="T86" fmla="*/ 4290 w 136"/>
                <a:gd name="T87" fmla="*/ 215 h 12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36" h="125">
                  <a:moveTo>
                    <a:pt x="97" y="4"/>
                  </a:moveTo>
                  <a:cubicBezTo>
                    <a:pt x="102" y="6"/>
                    <a:pt x="107" y="12"/>
                    <a:pt x="111" y="19"/>
                  </a:cubicBezTo>
                  <a:cubicBezTo>
                    <a:pt x="116" y="25"/>
                    <a:pt x="120" y="33"/>
                    <a:pt x="124" y="41"/>
                  </a:cubicBezTo>
                  <a:cubicBezTo>
                    <a:pt x="129" y="50"/>
                    <a:pt x="132" y="58"/>
                    <a:pt x="132" y="68"/>
                  </a:cubicBezTo>
                  <a:cubicBezTo>
                    <a:pt x="132" y="71"/>
                    <a:pt x="132" y="74"/>
                    <a:pt x="131" y="77"/>
                  </a:cubicBezTo>
                  <a:cubicBezTo>
                    <a:pt x="130" y="82"/>
                    <a:pt x="129" y="87"/>
                    <a:pt x="126" y="93"/>
                  </a:cubicBezTo>
                  <a:cubicBezTo>
                    <a:pt x="124" y="97"/>
                    <a:pt x="123" y="101"/>
                    <a:pt x="122" y="104"/>
                  </a:cubicBezTo>
                  <a:cubicBezTo>
                    <a:pt x="120" y="106"/>
                    <a:pt x="119" y="109"/>
                    <a:pt x="115" y="111"/>
                  </a:cubicBezTo>
                  <a:cubicBezTo>
                    <a:pt x="113" y="113"/>
                    <a:pt x="109" y="113"/>
                    <a:pt x="105" y="114"/>
                  </a:cubicBezTo>
                  <a:cubicBezTo>
                    <a:pt x="101" y="114"/>
                    <a:pt x="97" y="114"/>
                    <a:pt x="93" y="115"/>
                  </a:cubicBezTo>
                  <a:cubicBezTo>
                    <a:pt x="90" y="116"/>
                    <a:pt x="87" y="117"/>
                    <a:pt x="84" y="118"/>
                  </a:cubicBezTo>
                  <a:cubicBezTo>
                    <a:pt x="82" y="119"/>
                    <a:pt x="80" y="120"/>
                    <a:pt x="79" y="119"/>
                  </a:cubicBezTo>
                  <a:cubicBezTo>
                    <a:pt x="78" y="119"/>
                    <a:pt x="78" y="119"/>
                    <a:pt x="77" y="119"/>
                  </a:cubicBezTo>
                  <a:cubicBezTo>
                    <a:pt x="77" y="119"/>
                    <a:pt x="77" y="119"/>
                    <a:pt x="77" y="118"/>
                  </a:cubicBezTo>
                  <a:cubicBezTo>
                    <a:pt x="76" y="118"/>
                    <a:pt x="75" y="117"/>
                    <a:pt x="74" y="118"/>
                  </a:cubicBezTo>
                  <a:cubicBezTo>
                    <a:pt x="69" y="120"/>
                    <a:pt x="65" y="121"/>
                    <a:pt x="60" y="121"/>
                  </a:cubicBezTo>
                  <a:cubicBezTo>
                    <a:pt x="49" y="121"/>
                    <a:pt x="37" y="116"/>
                    <a:pt x="26" y="110"/>
                  </a:cubicBezTo>
                  <a:cubicBezTo>
                    <a:pt x="21" y="107"/>
                    <a:pt x="18" y="105"/>
                    <a:pt x="16" y="103"/>
                  </a:cubicBezTo>
                  <a:cubicBezTo>
                    <a:pt x="13" y="101"/>
                    <a:pt x="12" y="100"/>
                    <a:pt x="11" y="97"/>
                  </a:cubicBezTo>
                  <a:cubicBezTo>
                    <a:pt x="10" y="95"/>
                    <a:pt x="8" y="92"/>
                    <a:pt x="4" y="88"/>
                  </a:cubicBezTo>
                  <a:cubicBezTo>
                    <a:pt x="3" y="87"/>
                    <a:pt x="2" y="87"/>
                    <a:pt x="1" y="87"/>
                  </a:cubicBezTo>
                  <a:cubicBezTo>
                    <a:pt x="0" y="88"/>
                    <a:pt x="0" y="89"/>
                    <a:pt x="1" y="90"/>
                  </a:cubicBezTo>
                  <a:cubicBezTo>
                    <a:pt x="6" y="96"/>
                    <a:pt x="7" y="99"/>
                    <a:pt x="9" y="102"/>
                  </a:cubicBezTo>
                  <a:cubicBezTo>
                    <a:pt x="10" y="103"/>
                    <a:pt x="12" y="105"/>
                    <a:pt x="14" y="106"/>
                  </a:cubicBezTo>
                  <a:cubicBezTo>
                    <a:pt x="16" y="108"/>
                    <a:pt x="19" y="110"/>
                    <a:pt x="24" y="113"/>
                  </a:cubicBezTo>
                  <a:cubicBezTo>
                    <a:pt x="36" y="120"/>
                    <a:pt x="48" y="125"/>
                    <a:pt x="60" y="125"/>
                  </a:cubicBezTo>
                  <a:cubicBezTo>
                    <a:pt x="65" y="125"/>
                    <a:pt x="71" y="124"/>
                    <a:pt x="76" y="121"/>
                  </a:cubicBezTo>
                  <a:cubicBezTo>
                    <a:pt x="75" y="119"/>
                    <a:pt x="75" y="119"/>
                    <a:pt x="75" y="119"/>
                  </a:cubicBezTo>
                  <a:cubicBezTo>
                    <a:pt x="73" y="120"/>
                    <a:pt x="73" y="120"/>
                    <a:pt x="73" y="120"/>
                  </a:cubicBezTo>
                  <a:cubicBezTo>
                    <a:pt x="74" y="121"/>
                    <a:pt x="75" y="122"/>
                    <a:pt x="75" y="123"/>
                  </a:cubicBezTo>
                  <a:cubicBezTo>
                    <a:pt x="76" y="123"/>
                    <a:pt x="78" y="123"/>
                    <a:pt x="79" y="123"/>
                  </a:cubicBezTo>
                  <a:cubicBezTo>
                    <a:pt x="81" y="123"/>
                    <a:pt x="83" y="123"/>
                    <a:pt x="86" y="122"/>
                  </a:cubicBezTo>
                  <a:cubicBezTo>
                    <a:pt x="88" y="121"/>
                    <a:pt x="91" y="120"/>
                    <a:pt x="94" y="119"/>
                  </a:cubicBezTo>
                  <a:cubicBezTo>
                    <a:pt x="97" y="118"/>
                    <a:pt x="101" y="118"/>
                    <a:pt x="105" y="118"/>
                  </a:cubicBezTo>
                  <a:cubicBezTo>
                    <a:pt x="109" y="117"/>
                    <a:pt x="114" y="117"/>
                    <a:pt x="117" y="115"/>
                  </a:cubicBezTo>
                  <a:cubicBezTo>
                    <a:pt x="121" y="112"/>
                    <a:pt x="124" y="109"/>
                    <a:pt x="125" y="105"/>
                  </a:cubicBezTo>
                  <a:cubicBezTo>
                    <a:pt x="127" y="102"/>
                    <a:pt x="128" y="99"/>
                    <a:pt x="129" y="95"/>
                  </a:cubicBezTo>
                  <a:cubicBezTo>
                    <a:pt x="132" y="89"/>
                    <a:pt x="134" y="83"/>
                    <a:pt x="135" y="78"/>
                  </a:cubicBezTo>
                  <a:cubicBezTo>
                    <a:pt x="136" y="75"/>
                    <a:pt x="136" y="71"/>
                    <a:pt x="136" y="68"/>
                  </a:cubicBezTo>
                  <a:cubicBezTo>
                    <a:pt x="136" y="58"/>
                    <a:pt x="133" y="49"/>
                    <a:pt x="128" y="39"/>
                  </a:cubicBezTo>
                  <a:cubicBezTo>
                    <a:pt x="124" y="32"/>
                    <a:pt x="119" y="23"/>
                    <a:pt x="114" y="16"/>
                  </a:cubicBezTo>
                  <a:cubicBezTo>
                    <a:pt x="110" y="9"/>
                    <a:pt x="105" y="4"/>
                    <a:pt x="99" y="0"/>
                  </a:cubicBezTo>
                  <a:cubicBezTo>
                    <a:pt x="99" y="0"/>
                    <a:pt x="97" y="0"/>
                    <a:pt x="97" y="1"/>
                  </a:cubicBezTo>
                  <a:cubicBezTo>
                    <a:pt x="96" y="2"/>
                    <a:pt x="97" y="3"/>
                    <a:pt x="97" y="4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8" name="Freeform 1597">
              <a:extLst>
                <a:ext uri="{FF2B5EF4-FFF2-40B4-BE49-F238E27FC236}">
                  <a16:creationId xmlns:a16="http://schemas.microsoft.com/office/drawing/2014/main" id="{3DBB7883-CAB5-40AB-82DD-5F30D84D6A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77" y="2135"/>
              <a:ext cx="216" cy="256"/>
            </a:xfrm>
            <a:custGeom>
              <a:avLst/>
              <a:gdLst>
                <a:gd name="T0" fmla="*/ 1643 w 61"/>
                <a:gd name="T1" fmla="*/ 2665 h 68"/>
                <a:gd name="T2" fmla="*/ 1955 w 61"/>
                <a:gd name="T3" fmla="*/ 3629 h 68"/>
                <a:gd name="T4" fmla="*/ 2358 w 61"/>
                <a:gd name="T5" fmla="*/ 3046 h 68"/>
                <a:gd name="T6" fmla="*/ 2082 w 61"/>
                <a:gd name="T7" fmla="*/ 1758 h 68"/>
                <a:gd name="T8" fmla="*/ 1328 w 61"/>
                <a:gd name="T9" fmla="*/ 1969 h 68"/>
                <a:gd name="T10" fmla="*/ 1643 w 61"/>
                <a:gd name="T11" fmla="*/ 2665 h 68"/>
                <a:gd name="T12" fmla="*/ 1154 w 61"/>
                <a:gd name="T13" fmla="*/ 1702 h 68"/>
                <a:gd name="T14" fmla="*/ 1817 w 61"/>
                <a:gd name="T15" fmla="*/ 1175 h 68"/>
                <a:gd name="T16" fmla="*/ 1593 w 61"/>
                <a:gd name="T17" fmla="*/ 0 h 68"/>
                <a:gd name="T18" fmla="*/ 0 w 61"/>
                <a:gd name="T19" fmla="*/ 538 h 68"/>
                <a:gd name="T20" fmla="*/ 138 w 61"/>
                <a:gd name="T21" fmla="*/ 538 h 68"/>
                <a:gd name="T22" fmla="*/ 1154 w 61"/>
                <a:gd name="T23" fmla="*/ 1702 h 6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68">
                  <a:moveTo>
                    <a:pt x="37" y="50"/>
                  </a:moveTo>
                  <a:cubicBezTo>
                    <a:pt x="40" y="56"/>
                    <a:pt x="43" y="62"/>
                    <a:pt x="44" y="68"/>
                  </a:cubicBezTo>
                  <a:cubicBezTo>
                    <a:pt x="47" y="63"/>
                    <a:pt x="50" y="59"/>
                    <a:pt x="53" y="57"/>
                  </a:cubicBezTo>
                  <a:cubicBezTo>
                    <a:pt x="61" y="52"/>
                    <a:pt x="54" y="34"/>
                    <a:pt x="47" y="33"/>
                  </a:cubicBezTo>
                  <a:cubicBezTo>
                    <a:pt x="43" y="33"/>
                    <a:pt x="39" y="34"/>
                    <a:pt x="30" y="37"/>
                  </a:cubicBezTo>
                  <a:cubicBezTo>
                    <a:pt x="32" y="41"/>
                    <a:pt x="35" y="46"/>
                    <a:pt x="37" y="50"/>
                  </a:cubicBezTo>
                  <a:close/>
                  <a:moveTo>
                    <a:pt x="26" y="32"/>
                  </a:moveTo>
                  <a:cubicBezTo>
                    <a:pt x="29" y="29"/>
                    <a:pt x="34" y="26"/>
                    <a:pt x="41" y="22"/>
                  </a:cubicBezTo>
                  <a:cubicBezTo>
                    <a:pt x="45" y="18"/>
                    <a:pt x="45" y="4"/>
                    <a:pt x="36" y="0"/>
                  </a:cubicBezTo>
                  <a:cubicBezTo>
                    <a:pt x="36" y="0"/>
                    <a:pt x="13" y="1"/>
                    <a:pt x="0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10" y="12"/>
                    <a:pt x="18" y="21"/>
                    <a:pt x="26" y="32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9" name="Freeform 1598">
              <a:extLst>
                <a:ext uri="{FF2B5EF4-FFF2-40B4-BE49-F238E27FC236}">
                  <a16:creationId xmlns:a16="http://schemas.microsoft.com/office/drawing/2014/main" id="{33397190-A69B-48A5-A8E2-F0EA64B98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791"/>
              <a:ext cx="697" cy="563"/>
            </a:xfrm>
            <a:custGeom>
              <a:avLst/>
              <a:gdLst>
                <a:gd name="T0" fmla="*/ 527 w 197"/>
                <a:gd name="T1" fmla="*/ 4697 h 149"/>
                <a:gd name="T2" fmla="*/ 577 w 197"/>
                <a:gd name="T3" fmla="*/ 4527 h 149"/>
                <a:gd name="T4" fmla="*/ 577 w 197"/>
                <a:gd name="T5" fmla="*/ 4527 h 149"/>
                <a:gd name="T6" fmla="*/ 439 w 197"/>
                <a:gd name="T7" fmla="*/ 3669 h 149"/>
                <a:gd name="T8" fmla="*/ 400 w 197"/>
                <a:gd name="T9" fmla="*/ 3669 h 149"/>
                <a:gd name="T10" fmla="*/ 1100 w 197"/>
                <a:gd name="T11" fmla="*/ 0 h 149"/>
                <a:gd name="T12" fmla="*/ 1153 w 197"/>
                <a:gd name="T13" fmla="*/ 0 h 149"/>
                <a:gd name="T14" fmla="*/ 2077 w 197"/>
                <a:gd name="T15" fmla="*/ 215 h 149"/>
                <a:gd name="T16" fmla="*/ 2077 w 197"/>
                <a:gd name="T17" fmla="*/ 215 h 149"/>
                <a:gd name="T18" fmla="*/ 2126 w 197"/>
                <a:gd name="T19" fmla="*/ 215 h 149"/>
                <a:gd name="T20" fmla="*/ 3368 w 197"/>
                <a:gd name="T21" fmla="*/ 113 h 149"/>
                <a:gd name="T22" fmla="*/ 8375 w 197"/>
                <a:gd name="T23" fmla="*/ 159 h 149"/>
                <a:gd name="T24" fmla="*/ 8325 w 197"/>
                <a:gd name="T25" fmla="*/ 1727 h 149"/>
                <a:gd name="T26" fmla="*/ 6860 w 197"/>
                <a:gd name="T27" fmla="*/ 1942 h 149"/>
                <a:gd name="T28" fmla="*/ 8325 w 197"/>
                <a:gd name="T29" fmla="*/ 2097 h 149"/>
                <a:gd name="T30" fmla="*/ 8237 w 197"/>
                <a:gd name="T31" fmla="*/ 3514 h 149"/>
                <a:gd name="T32" fmla="*/ 4295 w 197"/>
                <a:gd name="T33" fmla="*/ 4311 h 149"/>
                <a:gd name="T34" fmla="*/ 4295 w 197"/>
                <a:gd name="T35" fmla="*/ 4311 h 149"/>
                <a:gd name="T36" fmla="*/ 4295 w 197"/>
                <a:gd name="T37" fmla="*/ 4311 h 149"/>
                <a:gd name="T38" fmla="*/ 4256 w 197"/>
                <a:gd name="T39" fmla="*/ 4368 h 149"/>
                <a:gd name="T40" fmla="*/ 4207 w 197"/>
                <a:gd name="T41" fmla="*/ 4425 h 149"/>
                <a:gd name="T42" fmla="*/ 4168 w 197"/>
                <a:gd name="T43" fmla="*/ 4481 h 149"/>
                <a:gd name="T44" fmla="*/ 4118 w 197"/>
                <a:gd name="T45" fmla="*/ 4527 h 149"/>
                <a:gd name="T46" fmla="*/ 4118 w 197"/>
                <a:gd name="T47" fmla="*/ 4583 h 149"/>
                <a:gd name="T48" fmla="*/ 4079 w 197"/>
                <a:gd name="T49" fmla="*/ 4640 h 149"/>
                <a:gd name="T50" fmla="*/ 4030 w 197"/>
                <a:gd name="T51" fmla="*/ 4697 h 149"/>
                <a:gd name="T52" fmla="*/ 3980 w 197"/>
                <a:gd name="T53" fmla="*/ 4753 h 149"/>
                <a:gd name="T54" fmla="*/ 3941 w 197"/>
                <a:gd name="T55" fmla="*/ 4799 h 149"/>
                <a:gd name="T56" fmla="*/ 3892 w 197"/>
                <a:gd name="T57" fmla="*/ 4855 h 149"/>
                <a:gd name="T58" fmla="*/ 3892 w 197"/>
                <a:gd name="T59" fmla="*/ 4969 h 149"/>
                <a:gd name="T60" fmla="*/ 3856 w 197"/>
                <a:gd name="T61" fmla="*/ 5010 h 149"/>
                <a:gd name="T62" fmla="*/ 3807 w 197"/>
                <a:gd name="T63" fmla="*/ 5067 h 149"/>
                <a:gd name="T64" fmla="*/ 3768 w 197"/>
                <a:gd name="T65" fmla="*/ 5124 h 149"/>
                <a:gd name="T66" fmla="*/ 3719 w 197"/>
                <a:gd name="T67" fmla="*/ 5241 h 149"/>
                <a:gd name="T68" fmla="*/ 3719 w 197"/>
                <a:gd name="T69" fmla="*/ 5282 h 149"/>
                <a:gd name="T70" fmla="*/ 3680 w 197"/>
                <a:gd name="T71" fmla="*/ 5396 h 149"/>
                <a:gd name="T72" fmla="*/ 3630 w 197"/>
                <a:gd name="T73" fmla="*/ 5452 h 149"/>
                <a:gd name="T74" fmla="*/ 3630 w 197"/>
                <a:gd name="T75" fmla="*/ 5498 h 149"/>
                <a:gd name="T76" fmla="*/ 3591 w 197"/>
                <a:gd name="T77" fmla="*/ 5611 h 149"/>
                <a:gd name="T78" fmla="*/ 3542 w 197"/>
                <a:gd name="T79" fmla="*/ 5668 h 149"/>
                <a:gd name="T80" fmla="*/ 3506 w 197"/>
                <a:gd name="T81" fmla="*/ 5770 h 149"/>
                <a:gd name="T82" fmla="*/ 3506 w 197"/>
                <a:gd name="T83" fmla="*/ 5883 h 149"/>
                <a:gd name="T84" fmla="*/ 3457 w 197"/>
                <a:gd name="T85" fmla="*/ 5940 h 149"/>
                <a:gd name="T86" fmla="*/ 3404 w 197"/>
                <a:gd name="T87" fmla="*/ 6038 h 149"/>
                <a:gd name="T88" fmla="*/ 3404 w 197"/>
                <a:gd name="T89" fmla="*/ 6095 h 149"/>
                <a:gd name="T90" fmla="*/ 3368 w 197"/>
                <a:gd name="T91" fmla="*/ 6212 h 149"/>
                <a:gd name="T92" fmla="*/ 3319 w 197"/>
                <a:gd name="T93" fmla="*/ 6310 h 149"/>
                <a:gd name="T94" fmla="*/ 3319 w 197"/>
                <a:gd name="T95" fmla="*/ 6423 h 149"/>
                <a:gd name="T96" fmla="*/ 3280 w 197"/>
                <a:gd name="T97" fmla="*/ 6526 h 149"/>
                <a:gd name="T98" fmla="*/ 3230 w 197"/>
                <a:gd name="T99" fmla="*/ 6696 h 149"/>
                <a:gd name="T100" fmla="*/ 3018 w 197"/>
                <a:gd name="T101" fmla="*/ 7553 h 149"/>
                <a:gd name="T102" fmla="*/ 1504 w 197"/>
                <a:gd name="T103" fmla="*/ 7497 h 149"/>
                <a:gd name="T104" fmla="*/ 527 w 197"/>
                <a:gd name="T105" fmla="*/ 4697 h 14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7" h="149">
                  <a:moveTo>
                    <a:pt x="12" y="87"/>
                  </a:moveTo>
                  <a:cubicBezTo>
                    <a:pt x="13" y="84"/>
                    <a:pt x="13" y="84"/>
                    <a:pt x="13" y="84"/>
                  </a:cubicBezTo>
                  <a:cubicBezTo>
                    <a:pt x="13" y="84"/>
                    <a:pt x="12" y="88"/>
                    <a:pt x="13" y="84"/>
                  </a:cubicBezTo>
                  <a:cubicBezTo>
                    <a:pt x="14" y="80"/>
                    <a:pt x="14" y="71"/>
                    <a:pt x="10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0" y="26"/>
                    <a:pt x="12" y="6"/>
                    <a:pt x="25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31" y="3"/>
                    <a:pt x="37" y="4"/>
                    <a:pt x="47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55" y="4"/>
                    <a:pt x="64" y="3"/>
                    <a:pt x="76" y="2"/>
                  </a:cubicBezTo>
                  <a:cubicBezTo>
                    <a:pt x="109" y="0"/>
                    <a:pt x="157" y="3"/>
                    <a:pt x="189" y="3"/>
                  </a:cubicBezTo>
                  <a:cubicBezTo>
                    <a:pt x="197" y="6"/>
                    <a:pt x="196" y="31"/>
                    <a:pt x="188" y="32"/>
                  </a:cubicBezTo>
                  <a:cubicBezTo>
                    <a:pt x="173" y="33"/>
                    <a:pt x="155" y="36"/>
                    <a:pt x="155" y="36"/>
                  </a:cubicBezTo>
                  <a:cubicBezTo>
                    <a:pt x="181" y="37"/>
                    <a:pt x="188" y="39"/>
                    <a:pt x="188" y="39"/>
                  </a:cubicBezTo>
                  <a:cubicBezTo>
                    <a:pt x="195" y="41"/>
                    <a:pt x="194" y="63"/>
                    <a:pt x="186" y="65"/>
                  </a:cubicBezTo>
                  <a:cubicBezTo>
                    <a:pt x="161" y="67"/>
                    <a:pt x="125" y="53"/>
                    <a:pt x="97" y="80"/>
                  </a:cubicBezTo>
                  <a:cubicBezTo>
                    <a:pt x="97" y="80"/>
                    <a:pt x="97" y="80"/>
                    <a:pt x="97" y="80"/>
                  </a:cubicBezTo>
                  <a:cubicBezTo>
                    <a:pt x="97" y="80"/>
                    <a:pt x="97" y="80"/>
                    <a:pt x="97" y="80"/>
                  </a:cubicBezTo>
                  <a:cubicBezTo>
                    <a:pt x="96" y="81"/>
                    <a:pt x="96" y="81"/>
                    <a:pt x="96" y="81"/>
                  </a:cubicBezTo>
                  <a:cubicBezTo>
                    <a:pt x="95" y="82"/>
                    <a:pt x="95" y="82"/>
                    <a:pt x="95" y="82"/>
                  </a:cubicBezTo>
                  <a:cubicBezTo>
                    <a:pt x="94" y="83"/>
                    <a:pt x="94" y="83"/>
                    <a:pt x="94" y="83"/>
                  </a:cubicBezTo>
                  <a:cubicBezTo>
                    <a:pt x="93" y="84"/>
                    <a:pt x="93" y="84"/>
                    <a:pt x="93" y="84"/>
                  </a:cubicBezTo>
                  <a:cubicBezTo>
                    <a:pt x="93" y="85"/>
                    <a:pt x="93" y="85"/>
                    <a:pt x="93" y="85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1" y="86"/>
                    <a:pt x="91" y="87"/>
                    <a:pt x="91" y="87"/>
                  </a:cubicBezTo>
                  <a:cubicBezTo>
                    <a:pt x="90" y="88"/>
                    <a:pt x="90" y="88"/>
                    <a:pt x="90" y="88"/>
                  </a:cubicBezTo>
                  <a:cubicBezTo>
                    <a:pt x="90" y="89"/>
                    <a:pt x="90" y="89"/>
                    <a:pt x="89" y="89"/>
                  </a:cubicBezTo>
                  <a:cubicBezTo>
                    <a:pt x="88" y="90"/>
                    <a:pt x="88" y="90"/>
                    <a:pt x="88" y="90"/>
                  </a:cubicBezTo>
                  <a:cubicBezTo>
                    <a:pt x="88" y="91"/>
                    <a:pt x="88" y="91"/>
                    <a:pt x="88" y="92"/>
                  </a:cubicBezTo>
                  <a:cubicBezTo>
                    <a:pt x="87" y="92"/>
                    <a:pt x="87" y="92"/>
                    <a:pt x="87" y="93"/>
                  </a:cubicBezTo>
                  <a:cubicBezTo>
                    <a:pt x="87" y="93"/>
                    <a:pt x="86" y="94"/>
                    <a:pt x="86" y="94"/>
                  </a:cubicBezTo>
                  <a:cubicBezTo>
                    <a:pt x="86" y="95"/>
                    <a:pt x="86" y="95"/>
                    <a:pt x="85" y="95"/>
                  </a:cubicBezTo>
                  <a:cubicBezTo>
                    <a:pt x="85" y="96"/>
                    <a:pt x="85" y="96"/>
                    <a:pt x="84" y="97"/>
                  </a:cubicBezTo>
                  <a:cubicBezTo>
                    <a:pt x="84" y="97"/>
                    <a:pt x="84" y="98"/>
                    <a:pt x="84" y="98"/>
                  </a:cubicBezTo>
                  <a:cubicBezTo>
                    <a:pt x="84" y="99"/>
                    <a:pt x="83" y="99"/>
                    <a:pt x="83" y="100"/>
                  </a:cubicBezTo>
                  <a:cubicBezTo>
                    <a:pt x="83" y="100"/>
                    <a:pt x="83" y="100"/>
                    <a:pt x="82" y="101"/>
                  </a:cubicBezTo>
                  <a:cubicBezTo>
                    <a:pt x="82" y="101"/>
                    <a:pt x="82" y="102"/>
                    <a:pt x="82" y="102"/>
                  </a:cubicBezTo>
                  <a:cubicBezTo>
                    <a:pt x="81" y="103"/>
                    <a:pt x="81" y="103"/>
                    <a:pt x="81" y="104"/>
                  </a:cubicBezTo>
                  <a:cubicBezTo>
                    <a:pt x="81" y="104"/>
                    <a:pt x="80" y="105"/>
                    <a:pt x="80" y="105"/>
                  </a:cubicBezTo>
                  <a:cubicBezTo>
                    <a:pt x="80" y="106"/>
                    <a:pt x="80" y="106"/>
                    <a:pt x="79" y="107"/>
                  </a:cubicBezTo>
                  <a:cubicBezTo>
                    <a:pt x="79" y="107"/>
                    <a:pt x="79" y="108"/>
                    <a:pt x="79" y="109"/>
                  </a:cubicBezTo>
                  <a:cubicBezTo>
                    <a:pt x="78" y="109"/>
                    <a:pt x="78" y="110"/>
                    <a:pt x="78" y="110"/>
                  </a:cubicBezTo>
                  <a:cubicBezTo>
                    <a:pt x="78" y="111"/>
                    <a:pt x="78" y="111"/>
                    <a:pt x="77" y="112"/>
                  </a:cubicBezTo>
                  <a:cubicBezTo>
                    <a:pt x="77" y="112"/>
                    <a:pt x="77" y="113"/>
                    <a:pt x="77" y="113"/>
                  </a:cubicBezTo>
                  <a:cubicBezTo>
                    <a:pt x="76" y="114"/>
                    <a:pt x="76" y="115"/>
                    <a:pt x="76" y="115"/>
                  </a:cubicBezTo>
                  <a:cubicBezTo>
                    <a:pt x="76" y="116"/>
                    <a:pt x="76" y="116"/>
                    <a:pt x="75" y="117"/>
                  </a:cubicBezTo>
                  <a:cubicBezTo>
                    <a:pt x="75" y="118"/>
                    <a:pt x="75" y="118"/>
                    <a:pt x="75" y="119"/>
                  </a:cubicBezTo>
                  <a:cubicBezTo>
                    <a:pt x="74" y="120"/>
                    <a:pt x="74" y="120"/>
                    <a:pt x="74" y="121"/>
                  </a:cubicBezTo>
                  <a:cubicBezTo>
                    <a:pt x="74" y="122"/>
                    <a:pt x="73" y="123"/>
                    <a:pt x="73" y="124"/>
                  </a:cubicBezTo>
                  <a:cubicBezTo>
                    <a:pt x="71" y="130"/>
                    <a:pt x="69" y="135"/>
                    <a:pt x="68" y="140"/>
                  </a:cubicBezTo>
                  <a:cubicBezTo>
                    <a:pt x="65" y="149"/>
                    <a:pt x="45" y="144"/>
                    <a:pt x="34" y="139"/>
                  </a:cubicBezTo>
                  <a:cubicBezTo>
                    <a:pt x="14" y="133"/>
                    <a:pt x="12" y="110"/>
                    <a:pt x="12" y="87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0" name="Freeform 1599">
              <a:extLst>
                <a:ext uri="{FF2B5EF4-FFF2-40B4-BE49-F238E27FC236}">
                  <a16:creationId xmlns:a16="http://schemas.microsoft.com/office/drawing/2014/main" id="{CC86F148-68B1-4EE0-B0AA-DDE6703C9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523"/>
              <a:ext cx="184" cy="268"/>
            </a:xfrm>
            <a:custGeom>
              <a:avLst/>
              <a:gdLst>
                <a:gd name="T0" fmla="*/ 2304 w 52"/>
                <a:gd name="T1" fmla="*/ 3661 h 71"/>
                <a:gd name="T2" fmla="*/ 177 w 52"/>
                <a:gd name="T3" fmla="*/ 57 h 71"/>
                <a:gd name="T4" fmla="*/ 50 w 52"/>
                <a:gd name="T5" fmla="*/ 57 h 71"/>
                <a:gd name="T6" fmla="*/ 50 w 52"/>
                <a:gd name="T7" fmla="*/ 215 h 71"/>
                <a:gd name="T8" fmla="*/ 2130 w 52"/>
                <a:gd name="T9" fmla="*/ 3703 h 71"/>
                <a:gd name="T10" fmla="*/ 2254 w 52"/>
                <a:gd name="T11" fmla="*/ 3763 h 71"/>
                <a:gd name="T12" fmla="*/ 2304 w 52"/>
                <a:gd name="T13" fmla="*/ 3661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71">
                  <a:moveTo>
                    <a:pt x="52" y="68"/>
                  </a:moveTo>
                  <a:cubicBezTo>
                    <a:pt x="42" y="41"/>
                    <a:pt x="26" y="18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23" y="21"/>
                    <a:pt x="38" y="43"/>
                    <a:pt x="48" y="69"/>
                  </a:cubicBezTo>
                  <a:cubicBezTo>
                    <a:pt x="49" y="70"/>
                    <a:pt x="50" y="71"/>
                    <a:pt x="51" y="70"/>
                  </a:cubicBezTo>
                  <a:cubicBezTo>
                    <a:pt x="52" y="70"/>
                    <a:pt x="52" y="69"/>
                    <a:pt x="52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1" name="Freeform 1600">
              <a:extLst>
                <a:ext uri="{FF2B5EF4-FFF2-40B4-BE49-F238E27FC236}">
                  <a16:creationId xmlns:a16="http://schemas.microsoft.com/office/drawing/2014/main" id="{C6099B07-37BB-4186-90B6-FA62CBA3A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3293"/>
              <a:ext cx="64" cy="514"/>
            </a:xfrm>
            <a:custGeom>
              <a:avLst/>
              <a:gdLst>
                <a:gd name="T0" fmla="*/ 0 w 18"/>
                <a:gd name="T1" fmla="*/ 159 h 136"/>
                <a:gd name="T2" fmla="*/ 228 w 18"/>
                <a:gd name="T3" fmla="*/ 1886 h 136"/>
                <a:gd name="T4" fmla="*/ 228 w 18"/>
                <a:gd name="T5" fmla="*/ 2056 h 136"/>
                <a:gd name="T6" fmla="*/ 356 w 18"/>
                <a:gd name="T7" fmla="*/ 6856 h 136"/>
                <a:gd name="T8" fmla="*/ 455 w 18"/>
                <a:gd name="T9" fmla="*/ 6969 h 136"/>
                <a:gd name="T10" fmla="*/ 455 w 18"/>
                <a:gd name="T11" fmla="*/ 6969 h 136"/>
                <a:gd name="T12" fmla="*/ 455 w 18"/>
                <a:gd name="T13" fmla="*/ 6856 h 136"/>
                <a:gd name="T14" fmla="*/ 356 w 18"/>
                <a:gd name="T15" fmla="*/ 6799 h 136"/>
                <a:gd name="T16" fmla="*/ 356 w 18"/>
                <a:gd name="T17" fmla="*/ 6856 h 136"/>
                <a:gd name="T18" fmla="*/ 356 w 18"/>
                <a:gd name="T19" fmla="*/ 6913 h 136"/>
                <a:gd name="T20" fmla="*/ 455 w 18"/>
                <a:gd name="T21" fmla="*/ 7128 h 136"/>
                <a:gd name="T22" fmla="*/ 633 w 18"/>
                <a:gd name="T23" fmla="*/ 7287 h 136"/>
                <a:gd name="T24" fmla="*/ 757 w 18"/>
                <a:gd name="T25" fmla="*/ 7287 h 136"/>
                <a:gd name="T26" fmla="*/ 722 w 18"/>
                <a:gd name="T27" fmla="*/ 7128 h 136"/>
                <a:gd name="T28" fmla="*/ 583 w 18"/>
                <a:gd name="T29" fmla="*/ 6969 h 136"/>
                <a:gd name="T30" fmla="*/ 544 w 18"/>
                <a:gd name="T31" fmla="*/ 6913 h 136"/>
                <a:gd name="T32" fmla="*/ 455 w 18"/>
                <a:gd name="T33" fmla="*/ 6913 h 136"/>
                <a:gd name="T34" fmla="*/ 544 w 18"/>
                <a:gd name="T35" fmla="*/ 6913 h 136"/>
                <a:gd name="T36" fmla="*/ 544 w 18"/>
                <a:gd name="T37" fmla="*/ 6856 h 136"/>
                <a:gd name="T38" fmla="*/ 544 w 18"/>
                <a:gd name="T39" fmla="*/ 6799 h 136"/>
                <a:gd name="T40" fmla="*/ 455 w 18"/>
                <a:gd name="T41" fmla="*/ 6742 h 136"/>
                <a:gd name="T42" fmla="*/ 455 w 18"/>
                <a:gd name="T43" fmla="*/ 6742 h 136"/>
                <a:gd name="T44" fmla="*/ 455 w 18"/>
                <a:gd name="T45" fmla="*/ 6856 h 136"/>
                <a:gd name="T46" fmla="*/ 544 w 18"/>
                <a:gd name="T47" fmla="*/ 6856 h 136"/>
                <a:gd name="T48" fmla="*/ 405 w 18"/>
                <a:gd name="T49" fmla="*/ 2056 h 136"/>
                <a:gd name="T50" fmla="*/ 405 w 18"/>
                <a:gd name="T51" fmla="*/ 1886 h 136"/>
                <a:gd name="T52" fmla="*/ 178 w 18"/>
                <a:gd name="T53" fmla="*/ 113 h 136"/>
                <a:gd name="T54" fmla="*/ 89 w 18"/>
                <a:gd name="T55" fmla="*/ 0 h 136"/>
                <a:gd name="T56" fmla="*/ 0 w 18"/>
                <a:gd name="T57" fmla="*/ 159 h 1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" h="136">
                  <a:moveTo>
                    <a:pt x="0" y="3"/>
                  </a:moveTo>
                  <a:cubicBezTo>
                    <a:pt x="3" y="15"/>
                    <a:pt x="5" y="26"/>
                    <a:pt x="5" y="35"/>
                  </a:cubicBezTo>
                  <a:cubicBezTo>
                    <a:pt x="5" y="36"/>
                    <a:pt x="5" y="37"/>
                    <a:pt x="5" y="38"/>
                  </a:cubicBezTo>
                  <a:cubicBezTo>
                    <a:pt x="5" y="79"/>
                    <a:pt x="8" y="101"/>
                    <a:pt x="8" y="127"/>
                  </a:cubicBezTo>
                  <a:cubicBezTo>
                    <a:pt x="8" y="128"/>
                    <a:pt x="9" y="129"/>
                    <a:pt x="10" y="129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7"/>
                    <a:pt x="8" y="127"/>
                    <a:pt x="8" y="127"/>
                  </a:cubicBezTo>
                  <a:cubicBezTo>
                    <a:pt x="8" y="128"/>
                    <a:pt x="8" y="128"/>
                    <a:pt x="8" y="128"/>
                  </a:cubicBezTo>
                  <a:cubicBezTo>
                    <a:pt x="8" y="129"/>
                    <a:pt x="9" y="131"/>
                    <a:pt x="10" y="132"/>
                  </a:cubicBezTo>
                  <a:cubicBezTo>
                    <a:pt x="11" y="133"/>
                    <a:pt x="13" y="134"/>
                    <a:pt x="14" y="135"/>
                  </a:cubicBezTo>
                  <a:cubicBezTo>
                    <a:pt x="15" y="136"/>
                    <a:pt x="16" y="136"/>
                    <a:pt x="17" y="135"/>
                  </a:cubicBezTo>
                  <a:cubicBezTo>
                    <a:pt x="18" y="134"/>
                    <a:pt x="17" y="132"/>
                    <a:pt x="16" y="132"/>
                  </a:cubicBezTo>
                  <a:cubicBezTo>
                    <a:pt x="15" y="131"/>
                    <a:pt x="14" y="130"/>
                    <a:pt x="13" y="129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2" y="127"/>
                    <a:pt x="12" y="126"/>
                    <a:pt x="12" y="126"/>
                  </a:cubicBezTo>
                  <a:cubicBezTo>
                    <a:pt x="12" y="125"/>
                    <a:pt x="11" y="125"/>
                    <a:pt x="10" y="125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2" y="101"/>
                    <a:pt x="9" y="79"/>
                    <a:pt x="9" y="38"/>
                  </a:cubicBezTo>
                  <a:cubicBezTo>
                    <a:pt x="9" y="37"/>
                    <a:pt x="9" y="36"/>
                    <a:pt x="9" y="35"/>
                  </a:cubicBezTo>
                  <a:cubicBezTo>
                    <a:pt x="9" y="26"/>
                    <a:pt x="7" y="14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2" name="Freeform 1601">
              <a:extLst>
                <a:ext uri="{FF2B5EF4-FFF2-40B4-BE49-F238E27FC236}">
                  <a16:creationId xmlns:a16="http://schemas.microsoft.com/office/drawing/2014/main" id="{1705A6D2-6812-4FD9-9FD0-E1D437044A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3" y="1527"/>
              <a:ext cx="729" cy="1000"/>
            </a:xfrm>
            <a:custGeom>
              <a:avLst/>
              <a:gdLst>
                <a:gd name="T0" fmla="*/ 9130 w 206"/>
                <a:gd name="T1" fmla="*/ 3815 h 265"/>
                <a:gd name="T2" fmla="*/ 6911 w 206"/>
                <a:gd name="T3" fmla="*/ 0 h 265"/>
                <a:gd name="T4" fmla="*/ 6826 w 206"/>
                <a:gd name="T5" fmla="*/ 57 h 265"/>
                <a:gd name="T6" fmla="*/ 6876 w 206"/>
                <a:gd name="T7" fmla="*/ 113 h 265"/>
                <a:gd name="T8" fmla="*/ 9042 w 206"/>
                <a:gd name="T9" fmla="*/ 3872 h 265"/>
                <a:gd name="T10" fmla="*/ 9130 w 206"/>
                <a:gd name="T11" fmla="*/ 3872 h 265"/>
                <a:gd name="T12" fmla="*/ 9130 w 206"/>
                <a:gd name="T13" fmla="*/ 3815 h 265"/>
                <a:gd name="T14" fmla="*/ 5584 w 206"/>
                <a:gd name="T15" fmla="*/ 3917 h 265"/>
                <a:gd name="T16" fmla="*/ 6777 w 206"/>
                <a:gd name="T17" fmla="*/ 3815 h 265"/>
                <a:gd name="T18" fmla="*/ 8026 w 206"/>
                <a:gd name="T19" fmla="*/ 3758 h 265"/>
                <a:gd name="T20" fmla="*/ 9081 w 206"/>
                <a:gd name="T21" fmla="*/ 3815 h 265"/>
                <a:gd name="T22" fmla="*/ 9130 w 206"/>
                <a:gd name="T23" fmla="*/ 3758 h 265"/>
                <a:gd name="T24" fmla="*/ 9130 w 206"/>
                <a:gd name="T25" fmla="*/ 3702 h 265"/>
                <a:gd name="T26" fmla="*/ 9130 w 206"/>
                <a:gd name="T27" fmla="*/ 3604 h 265"/>
                <a:gd name="T28" fmla="*/ 9042 w 206"/>
                <a:gd name="T29" fmla="*/ 3547 h 265"/>
                <a:gd name="T30" fmla="*/ 9042 w 206"/>
                <a:gd name="T31" fmla="*/ 3604 h 265"/>
                <a:gd name="T32" fmla="*/ 9081 w 206"/>
                <a:gd name="T33" fmla="*/ 3758 h 265"/>
                <a:gd name="T34" fmla="*/ 9130 w 206"/>
                <a:gd name="T35" fmla="*/ 3758 h 265"/>
                <a:gd name="T36" fmla="*/ 9130 w 206"/>
                <a:gd name="T37" fmla="*/ 3702 h 265"/>
                <a:gd name="T38" fmla="*/ 8026 w 206"/>
                <a:gd name="T39" fmla="*/ 3660 h 265"/>
                <a:gd name="T40" fmla="*/ 6738 w 206"/>
                <a:gd name="T41" fmla="*/ 3702 h 265"/>
                <a:gd name="T42" fmla="*/ 5584 w 206"/>
                <a:gd name="T43" fmla="*/ 3815 h 265"/>
                <a:gd name="T44" fmla="*/ 5535 w 206"/>
                <a:gd name="T45" fmla="*/ 3872 h 265"/>
                <a:gd name="T46" fmla="*/ 5584 w 206"/>
                <a:gd name="T47" fmla="*/ 3917 h 265"/>
                <a:gd name="T48" fmla="*/ 0 w 206"/>
                <a:gd name="T49" fmla="*/ 5211 h 265"/>
                <a:gd name="T50" fmla="*/ 0 w 206"/>
                <a:gd name="T51" fmla="*/ 5268 h 265"/>
                <a:gd name="T52" fmla="*/ 50 w 206"/>
                <a:gd name="T53" fmla="*/ 5966 h 265"/>
                <a:gd name="T54" fmla="*/ 88 w 206"/>
                <a:gd name="T55" fmla="*/ 6608 h 265"/>
                <a:gd name="T56" fmla="*/ 88 w 206"/>
                <a:gd name="T57" fmla="*/ 7419 h 265"/>
                <a:gd name="T58" fmla="*/ 400 w 206"/>
                <a:gd name="T59" fmla="*/ 10792 h 265"/>
                <a:gd name="T60" fmla="*/ 439 w 206"/>
                <a:gd name="T61" fmla="*/ 10751 h 265"/>
                <a:gd name="T62" fmla="*/ 400 w 206"/>
                <a:gd name="T63" fmla="*/ 10751 h 265"/>
                <a:gd name="T64" fmla="*/ 400 w 206"/>
                <a:gd name="T65" fmla="*/ 10792 h 265"/>
                <a:gd name="T66" fmla="*/ 400 w 206"/>
                <a:gd name="T67" fmla="*/ 10792 h 265"/>
                <a:gd name="T68" fmla="*/ 1154 w 206"/>
                <a:gd name="T69" fmla="*/ 12204 h 265"/>
                <a:gd name="T70" fmla="*/ 1292 w 206"/>
                <a:gd name="T71" fmla="*/ 12845 h 265"/>
                <a:gd name="T72" fmla="*/ 1154 w 206"/>
                <a:gd name="T73" fmla="*/ 14125 h 265"/>
                <a:gd name="T74" fmla="*/ 1203 w 206"/>
                <a:gd name="T75" fmla="*/ 14242 h 265"/>
                <a:gd name="T76" fmla="*/ 1239 w 206"/>
                <a:gd name="T77" fmla="*/ 14181 h 265"/>
                <a:gd name="T78" fmla="*/ 1377 w 206"/>
                <a:gd name="T79" fmla="*/ 12845 h 265"/>
                <a:gd name="T80" fmla="*/ 1239 w 206"/>
                <a:gd name="T81" fmla="*/ 12147 h 265"/>
                <a:gd name="T82" fmla="*/ 488 w 206"/>
                <a:gd name="T83" fmla="*/ 10751 h 265"/>
                <a:gd name="T84" fmla="*/ 439 w 206"/>
                <a:gd name="T85" fmla="*/ 10792 h 265"/>
                <a:gd name="T86" fmla="*/ 488 w 206"/>
                <a:gd name="T87" fmla="*/ 10792 h 265"/>
                <a:gd name="T88" fmla="*/ 488 w 206"/>
                <a:gd name="T89" fmla="*/ 10751 h 265"/>
                <a:gd name="T90" fmla="*/ 488 w 206"/>
                <a:gd name="T91" fmla="*/ 10751 h 265"/>
                <a:gd name="T92" fmla="*/ 177 w 206"/>
                <a:gd name="T93" fmla="*/ 7419 h 265"/>
                <a:gd name="T94" fmla="*/ 177 w 206"/>
                <a:gd name="T95" fmla="*/ 6608 h 265"/>
                <a:gd name="T96" fmla="*/ 138 w 206"/>
                <a:gd name="T97" fmla="*/ 5909 h 265"/>
                <a:gd name="T98" fmla="*/ 88 w 206"/>
                <a:gd name="T99" fmla="*/ 5268 h 265"/>
                <a:gd name="T100" fmla="*/ 88 w 206"/>
                <a:gd name="T101" fmla="*/ 5211 h 265"/>
                <a:gd name="T102" fmla="*/ 50 w 206"/>
                <a:gd name="T103" fmla="*/ 5155 h 265"/>
                <a:gd name="T104" fmla="*/ 0 w 206"/>
                <a:gd name="T105" fmla="*/ 5211 h 2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06" h="265">
                  <a:moveTo>
                    <a:pt x="206" y="71"/>
                  </a:moveTo>
                  <a:cubicBezTo>
                    <a:pt x="198" y="42"/>
                    <a:pt x="182" y="14"/>
                    <a:pt x="156" y="0"/>
                  </a:cubicBezTo>
                  <a:cubicBezTo>
                    <a:pt x="155" y="0"/>
                    <a:pt x="155" y="0"/>
                    <a:pt x="154" y="1"/>
                  </a:cubicBezTo>
                  <a:cubicBezTo>
                    <a:pt x="154" y="1"/>
                    <a:pt x="154" y="2"/>
                    <a:pt x="155" y="2"/>
                  </a:cubicBezTo>
                  <a:cubicBezTo>
                    <a:pt x="181" y="16"/>
                    <a:pt x="196" y="43"/>
                    <a:pt x="204" y="72"/>
                  </a:cubicBezTo>
                  <a:cubicBezTo>
                    <a:pt x="205" y="72"/>
                    <a:pt x="205" y="73"/>
                    <a:pt x="206" y="72"/>
                  </a:cubicBezTo>
                  <a:cubicBezTo>
                    <a:pt x="206" y="72"/>
                    <a:pt x="206" y="72"/>
                    <a:pt x="206" y="71"/>
                  </a:cubicBezTo>
                  <a:moveTo>
                    <a:pt x="126" y="73"/>
                  </a:moveTo>
                  <a:cubicBezTo>
                    <a:pt x="133" y="73"/>
                    <a:pt x="142" y="72"/>
                    <a:pt x="153" y="71"/>
                  </a:cubicBezTo>
                  <a:cubicBezTo>
                    <a:pt x="161" y="71"/>
                    <a:pt x="171" y="70"/>
                    <a:pt x="181" y="70"/>
                  </a:cubicBezTo>
                  <a:cubicBezTo>
                    <a:pt x="189" y="70"/>
                    <a:pt x="197" y="71"/>
                    <a:pt x="205" y="71"/>
                  </a:cubicBezTo>
                  <a:cubicBezTo>
                    <a:pt x="206" y="70"/>
                    <a:pt x="206" y="70"/>
                    <a:pt x="206" y="70"/>
                  </a:cubicBezTo>
                  <a:cubicBezTo>
                    <a:pt x="206" y="69"/>
                    <a:pt x="206" y="69"/>
                    <a:pt x="206" y="69"/>
                  </a:cubicBezTo>
                  <a:cubicBezTo>
                    <a:pt x="206" y="68"/>
                    <a:pt x="206" y="68"/>
                    <a:pt x="206" y="67"/>
                  </a:cubicBezTo>
                  <a:cubicBezTo>
                    <a:pt x="206" y="66"/>
                    <a:pt x="205" y="66"/>
                    <a:pt x="204" y="66"/>
                  </a:cubicBezTo>
                  <a:cubicBezTo>
                    <a:pt x="204" y="66"/>
                    <a:pt x="204" y="67"/>
                    <a:pt x="204" y="67"/>
                  </a:cubicBezTo>
                  <a:cubicBezTo>
                    <a:pt x="204" y="68"/>
                    <a:pt x="204" y="69"/>
                    <a:pt x="205" y="70"/>
                  </a:cubicBezTo>
                  <a:cubicBezTo>
                    <a:pt x="206" y="70"/>
                    <a:pt x="206" y="70"/>
                    <a:pt x="206" y="70"/>
                  </a:cubicBezTo>
                  <a:cubicBezTo>
                    <a:pt x="206" y="69"/>
                    <a:pt x="206" y="69"/>
                    <a:pt x="206" y="69"/>
                  </a:cubicBezTo>
                  <a:cubicBezTo>
                    <a:pt x="197" y="68"/>
                    <a:pt x="189" y="68"/>
                    <a:pt x="181" y="68"/>
                  </a:cubicBezTo>
                  <a:cubicBezTo>
                    <a:pt x="171" y="68"/>
                    <a:pt x="161" y="69"/>
                    <a:pt x="152" y="69"/>
                  </a:cubicBezTo>
                  <a:cubicBezTo>
                    <a:pt x="142" y="70"/>
                    <a:pt x="133" y="71"/>
                    <a:pt x="126" y="71"/>
                  </a:cubicBezTo>
                  <a:cubicBezTo>
                    <a:pt x="125" y="71"/>
                    <a:pt x="125" y="71"/>
                    <a:pt x="125" y="72"/>
                  </a:cubicBezTo>
                  <a:cubicBezTo>
                    <a:pt x="125" y="72"/>
                    <a:pt x="125" y="73"/>
                    <a:pt x="126" y="73"/>
                  </a:cubicBezTo>
                  <a:moveTo>
                    <a:pt x="0" y="97"/>
                  </a:moveTo>
                  <a:cubicBezTo>
                    <a:pt x="0" y="98"/>
                    <a:pt x="0" y="98"/>
                    <a:pt x="0" y="98"/>
                  </a:cubicBezTo>
                  <a:cubicBezTo>
                    <a:pt x="0" y="101"/>
                    <a:pt x="1" y="106"/>
                    <a:pt x="1" y="111"/>
                  </a:cubicBezTo>
                  <a:cubicBezTo>
                    <a:pt x="2" y="116"/>
                    <a:pt x="2" y="120"/>
                    <a:pt x="2" y="123"/>
                  </a:cubicBezTo>
                  <a:cubicBezTo>
                    <a:pt x="2" y="127"/>
                    <a:pt x="2" y="132"/>
                    <a:pt x="2" y="138"/>
                  </a:cubicBezTo>
                  <a:cubicBezTo>
                    <a:pt x="2" y="155"/>
                    <a:pt x="3" y="176"/>
                    <a:pt x="9" y="201"/>
                  </a:cubicBezTo>
                  <a:cubicBezTo>
                    <a:pt x="10" y="200"/>
                    <a:pt x="10" y="200"/>
                    <a:pt x="10" y="200"/>
                  </a:cubicBezTo>
                  <a:cubicBezTo>
                    <a:pt x="9" y="200"/>
                    <a:pt x="9" y="200"/>
                    <a:pt x="9" y="200"/>
                  </a:cubicBezTo>
                  <a:cubicBezTo>
                    <a:pt x="9" y="201"/>
                    <a:pt x="9" y="201"/>
                    <a:pt x="9" y="201"/>
                  </a:cubicBezTo>
                  <a:cubicBezTo>
                    <a:pt x="9" y="201"/>
                    <a:pt x="9" y="201"/>
                    <a:pt x="9" y="201"/>
                  </a:cubicBezTo>
                  <a:cubicBezTo>
                    <a:pt x="14" y="210"/>
                    <a:pt x="18" y="217"/>
                    <a:pt x="26" y="227"/>
                  </a:cubicBezTo>
                  <a:cubicBezTo>
                    <a:pt x="28" y="229"/>
                    <a:pt x="29" y="234"/>
                    <a:pt x="29" y="239"/>
                  </a:cubicBezTo>
                  <a:cubicBezTo>
                    <a:pt x="29" y="246"/>
                    <a:pt x="27" y="256"/>
                    <a:pt x="26" y="263"/>
                  </a:cubicBezTo>
                  <a:cubicBezTo>
                    <a:pt x="26" y="264"/>
                    <a:pt x="26" y="265"/>
                    <a:pt x="27" y="265"/>
                  </a:cubicBezTo>
                  <a:cubicBezTo>
                    <a:pt x="28" y="265"/>
                    <a:pt x="28" y="264"/>
                    <a:pt x="28" y="264"/>
                  </a:cubicBezTo>
                  <a:cubicBezTo>
                    <a:pt x="29" y="256"/>
                    <a:pt x="31" y="247"/>
                    <a:pt x="31" y="239"/>
                  </a:cubicBezTo>
                  <a:cubicBezTo>
                    <a:pt x="31" y="233"/>
                    <a:pt x="30" y="229"/>
                    <a:pt x="28" y="226"/>
                  </a:cubicBezTo>
                  <a:cubicBezTo>
                    <a:pt x="20" y="216"/>
                    <a:pt x="16" y="209"/>
                    <a:pt x="11" y="200"/>
                  </a:cubicBezTo>
                  <a:cubicBezTo>
                    <a:pt x="10" y="201"/>
                    <a:pt x="10" y="201"/>
                    <a:pt x="10" y="201"/>
                  </a:cubicBezTo>
                  <a:cubicBezTo>
                    <a:pt x="11" y="201"/>
                    <a:pt x="11" y="201"/>
                    <a:pt x="11" y="201"/>
                  </a:cubicBezTo>
                  <a:cubicBezTo>
                    <a:pt x="11" y="200"/>
                    <a:pt x="11" y="200"/>
                    <a:pt x="11" y="200"/>
                  </a:cubicBezTo>
                  <a:cubicBezTo>
                    <a:pt x="11" y="200"/>
                    <a:pt x="11" y="200"/>
                    <a:pt x="11" y="200"/>
                  </a:cubicBezTo>
                  <a:cubicBezTo>
                    <a:pt x="5" y="176"/>
                    <a:pt x="4" y="155"/>
                    <a:pt x="4" y="138"/>
                  </a:cubicBezTo>
                  <a:cubicBezTo>
                    <a:pt x="4" y="132"/>
                    <a:pt x="4" y="127"/>
                    <a:pt x="4" y="123"/>
                  </a:cubicBezTo>
                  <a:cubicBezTo>
                    <a:pt x="4" y="120"/>
                    <a:pt x="4" y="115"/>
                    <a:pt x="3" y="110"/>
                  </a:cubicBezTo>
                  <a:cubicBezTo>
                    <a:pt x="3" y="106"/>
                    <a:pt x="2" y="101"/>
                    <a:pt x="2" y="98"/>
                  </a:cubicBezTo>
                  <a:cubicBezTo>
                    <a:pt x="2" y="97"/>
                    <a:pt x="2" y="97"/>
                    <a:pt x="2" y="97"/>
                  </a:cubicBezTo>
                  <a:cubicBezTo>
                    <a:pt x="2" y="96"/>
                    <a:pt x="2" y="96"/>
                    <a:pt x="1" y="96"/>
                  </a:cubicBezTo>
                  <a:cubicBezTo>
                    <a:pt x="0" y="96"/>
                    <a:pt x="0" y="96"/>
                    <a:pt x="0" y="97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3" name="Freeform 1602">
              <a:extLst>
                <a:ext uri="{FF2B5EF4-FFF2-40B4-BE49-F238E27FC236}">
                  <a16:creationId xmlns:a16="http://schemas.microsoft.com/office/drawing/2014/main" id="{8F73EF2E-BAB7-4459-B78E-C33B8C1A9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788"/>
              <a:ext cx="581" cy="37"/>
            </a:xfrm>
            <a:custGeom>
              <a:avLst/>
              <a:gdLst>
                <a:gd name="T0" fmla="*/ 7206 w 164"/>
                <a:gd name="T1" fmla="*/ 207 h 10"/>
                <a:gd name="T2" fmla="*/ 4180 w 164"/>
                <a:gd name="T3" fmla="*/ 152 h 10"/>
                <a:gd name="T4" fmla="*/ 2483 w 164"/>
                <a:gd name="T5" fmla="*/ 259 h 10"/>
                <a:gd name="T6" fmla="*/ 1293 w 164"/>
                <a:gd name="T7" fmla="*/ 300 h 10"/>
                <a:gd name="T8" fmla="*/ 1243 w 164"/>
                <a:gd name="T9" fmla="*/ 300 h 10"/>
                <a:gd name="T10" fmla="*/ 1155 w 164"/>
                <a:gd name="T11" fmla="*/ 300 h 10"/>
                <a:gd name="T12" fmla="*/ 1155 w 164"/>
                <a:gd name="T13" fmla="*/ 355 h 10"/>
                <a:gd name="T14" fmla="*/ 1205 w 164"/>
                <a:gd name="T15" fmla="*/ 411 h 10"/>
                <a:gd name="T16" fmla="*/ 1293 w 164"/>
                <a:gd name="T17" fmla="*/ 411 h 10"/>
                <a:gd name="T18" fmla="*/ 1293 w 164"/>
                <a:gd name="T19" fmla="*/ 355 h 10"/>
                <a:gd name="T20" fmla="*/ 1205 w 164"/>
                <a:gd name="T21" fmla="*/ 300 h 10"/>
                <a:gd name="T22" fmla="*/ 138 w 164"/>
                <a:gd name="T23" fmla="*/ 56 h 10"/>
                <a:gd name="T24" fmla="*/ 89 w 164"/>
                <a:gd name="T25" fmla="*/ 152 h 10"/>
                <a:gd name="T26" fmla="*/ 177 w 164"/>
                <a:gd name="T27" fmla="*/ 56 h 10"/>
                <a:gd name="T28" fmla="*/ 138 w 164"/>
                <a:gd name="T29" fmla="*/ 56 h 10"/>
                <a:gd name="T30" fmla="*/ 0 w 164"/>
                <a:gd name="T31" fmla="*/ 96 h 10"/>
                <a:gd name="T32" fmla="*/ 50 w 164"/>
                <a:gd name="T33" fmla="*/ 207 h 10"/>
                <a:gd name="T34" fmla="*/ 50 w 164"/>
                <a:gd name="T35" fmla="*/ 259 h 10"/>
                <a:gd name="T36" fmla="*/ 89 w 164"/>
                <a:gd name="T37" fmla="*/ 259 h 10"/>
                <a:gd name="T38" fmla="*/ 1205 w 164"/>
                <a:gd name="T39" fmla="*/ 507 h 10"/>
                <a:gd name="T40" fmla="*/ 1205 w 164"/>
                <a:gd name="T41" fmla="*/ 411 h 10"/>
                <a:gd name="T42" fmla="*/ 1116 w 164"/>
                <a:gd name="T43" fmla="*/ 411 h 10"/>
                <a:gd name="T44" fmla="*/ 1116 w 164"/>
                <a:gd name="T45" fmla="*/ 451 h 10"/>
                <a:gd name="T46" fmla="*/ 1205 w 164"/>
                <a:gd name="T47" fmla="*/ 507 h 10"/>
                <a:gd name="T48" fmla="*/ 1243 w 164"/>
                <a:gd name="T49" fmla="*/ 507 h 10"/>
                <a:gd name="T50" fmla="*/ 1293 w 164"/>
                <a:gd name="T51" fmla="*/ 451 h 10"/>
                <a:gd name="T52" fmla="*/ 1243 w 164"/>
                <a:gd name="T53" fmla="*/ 411 h 10"/>
                <a:gd name="T54" fmla="*/ 1243 w 164"/>
                <a:gd name="T55" fmla="*/ 507 h 10"/>
                <a:gd name="T56" fmla="*/ 1293 w 164"/>
                <a:gd name="T57" fmla="*/ 507 h 10"/>
                <a:gd name="T58" fmla="*/ 2483 w 164"/>
                <a:gd name="T59" fmla="*/ 451 h 10"/>
                <a:gd name="T60" fmla="*/ 4180 w 164"/>
                <a:gd name="T61" fmla="*/ 355 h 10"/>
                <a:gd name="T62" fmla="*/ 7206 w 164"/>
                <a:gd name="T63" fmla="*/ 411 h 10"/>
                <a:gd name="T64" fmla="*/ 7291 w 164"/>
                <a:gd name="T65" fmla="*/ 300 h 10"/>
                <a:gd name="T66" fmla="*/ 7206 w 164"/>
                <a:gd name="T67" fmla="*/ 207 h 1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64" h="10">
                  <a:moveTo>
                    <a:pt x="162" y="4"/>
                  </a:moveTo>
                  <a:cubicBezTo>
                    <a:pt x="142" y="4"/>
                    <a:pt x="118" y="3"/>
                    <a:pt x="94" y="3"/>
                  </a:cubicBezTo>
                  <a:cubicBezTo>
                    <a:pt x="81" y="3"/>
                    <a:pt x="67" y="4"/>
                    <a:pt x="56" y="5"/>
                  </a:cubicBezTo>
                  <a:cubicBezTo>
                    <a:pt x="45" y="5"/>
                    <a:pt x="36" y="6"/>
                    <a:pt x="29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7" y="6"/>
                    <a:pt x="26" y="6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6"/>
                    <a:pt x="28" y="6"/>
                    <a:pt x="27" y="6"/>
                  </a:cubicBezTo>
                  <a:cubicBezTo>
                    <a:pt x="18" y="6"/>
                    <a:pt x="8" y="3"/>
                    <a:pt x="3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2"/>
                    <a:pt x="0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7" y="7"/>
                    <a:pt x="17" y="10"/>
                    <a:pt x="27" y="10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6" y="10"/>
                    <a:pt x="27" y="10"/>
                  </a:cubicBezTo>
                  <a:cubicBezTo>
                    <a:pt x="27" y="10"/>
                    <a:pt x="28" y="10"/>
                    <a:pt x="28" y="10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6" y="10"/>
                    <a:pt x="45" y="9"/>
                    <a:pt x="56" y="9"/>
                  </a:cubicBezTo>
                  <a:cubicBezTo>
                    <a:pt x="68" y="8"/>
                    <a:pt x="81" y="7"/>
                    <a:pt x="94" y="7"/>
                  </a:cubicBezTo>
                  <a:cubicBezTo>
                    <a:pt x="118" y="7"/>
                    <a:pt x="142" y="8"/>
                    <a:pt x="162" y="8"/>
                  </a:cubicBezTo>
                  <a:cubicBezTo>
                    <a:pt x="163" y="8"/>
                    <a:pt x="164" y="8"/>
                    <a:pt x="164" y="6"/>
                  </a:cubicBezTo>
                  <a:cubicBezTo>
                    <a:pt x="164" y="5"/>
                    <a:pt x="163" y="4"/>
                    <a:pt x="16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4" name="Freeform 1603">
              <a:extLst>
                <a:ext uri="{FF2B5EF4-FFF2-40B4-BE49-F238E27FC236}">
                  <a16:creationId xmlns:a16="http://schemas.microsoft.com/office/drawing/2014/main" id="{6221D3FC-E999-4F45-B55F-15BBADC7D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901"/>
              <a:ext cx="127" cy="34"/>
            </a:xfrm>
            <a:custGeom>
              <a:avLst/>
              <a:gdLst>
                <a:gd name="T0" fmla="*/ 49 w 36"/>
                <a:gd name="T1" fmla="*/ 484 h 9"/>
                <a:gd name="T2" fmla="*/ 88 w 36"/>
                <a:gd name="T3" fmla="*/ 484 h 9"/>
                <a:gd name="T4" fmla="*/ 1531 w 36"/>
                <a:gd name="T5" fmla="*/ 215 h 9"/>
                <a:gd name="T6" fmla="*/ 1580 w 36"/>
                <a:gd name="T7" fmla="*/ 215 h 9"/>
                <a:gd name="T8" fmla="*/ 1580 w 36"/>
                <a:gd name="T9" fmla="*/ 0 h 9"/>
                <a:gd name="T10" fmla="*/ 1531 w 36"/>
                <a:gd name="T11" fmla="*/ 0 h 9"/>
                <a:gd name="T12" fmla="*/ 0 w 36"/>
                <a:gd name="T13" fmla="*/ 272 h 9"/>
                <a:gd name="T14" fmla="*/ 49 w 36"/>
                <a:gd name="T15" fmla="*/ 484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9">
                  <a:moveTo>
                    <a:pt x="1" y="9"/>
                  </a:moveTo>
                  <a:cubicBezTo>
                    <a:pt x="1" y="9"/>
                    <a:pt x="1" y="9"/>
                    <a:pt x="2" y="9"/>
                  </a:cubicBezTo>
                  <a:cubicBezTo>
                    <a:pt x="5" y="8"/>
                    <a:pt x="19" y="4"/>
                    <a:pt x="35" y="4"/>
                  </a:cubicBezTo>
                  <a:cubicBezTo>
                    <a:pt x="35" y="4"/>
                    <a:pt x="36" y="4"/>
                    <a:pt x="36" y="4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16" y="0"/>
                    <a:pt x="0" y="5"/>
                    <a:pt x="0" y="5"/>
                  </a:cubicBezTo>
                  <a:cubicBezTo>
                    <a:pt x="1" y="9"/>
                    <a:pt x="1" y="9"/>
                    <a:pt x="1" y="9"/>
                  </a:cubicBezTo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5" name="Freeform 1604">
              <a:extLst>
                <a:ext uri="{FF2B5EF4-FFF2-40B4-BE49-F238E27FC236}">
                  <a16:creationId xmlns:a16="http://schemas.microsoft.com/office/drawing/2014/main" id="{A1600D09-B690-4516-8BD3-47C601FDA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048"/>
              <a:ext cx="21" cy="79"/>
            </a:xfrm>
            <a:custGeom>
              <a:avLst/>
              <a:gdLst>
                <a:gd name="T0" fmla="*/ 172 w 6"/>
                <a:gd name="T1" fmla="*/ 1117 h 21"/>
                <a:gd name="T2" fmla="*/ 172 w 6"/>
                <a:gd name="T3" fmla="*/ 1117 h 21"/>
                <a:gd name="T4" fmla="*/ 88 w 6"/>
                <a:gd name="T5" fmla="*/ 0 h 21"/>
                <a:gd name="T6" fmla="*/ 49 w 6"/>
                <a:gd name="T7" fmla="*/ 113 h 21"/>
                <a:gd name="T8" fmla="*/ 172 w 6"/>
                <a:gd name="T9" fmla="*/ 111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1">
                  <a:moveTo>
                    <a:pt x="4" y="21"/>
                  </a:moveTo>
                  <a:cubicBezTo>
                    <a:pt x="4" y="21"/>
                    <a:pt x="4" y="21"/>
                    <a:pt x="4" y="21"/>
                  </a:cubicBezTo>
                  <a:cubicBezTo>
                    <a:pt x="6" y="12"/>
                    <a:pt x="6" y="2"/>
                    <a:pt x="2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0"/>
                    <a:pt x="1" y="13"/>
                    <a:pt x="4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6" name="Freeform 1605">
              <a:extLst>
                <a:ext uri="{FF2B5EF4-FFF2-40B4-BE49-F238E27FC236}">
                  <a16:creationId xmlns:a16="http://schemas.microsoft.com/office/drawing/2014/main" id="{EE9A680E-EF3C-459F-93A9-CAA623F4F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776"/>
              <a:ext cx="78" cy="30"/>
            </a:xfrm>
            <a:custGeom>
              <a:avLst/>
              <a:gdLst>
                <a:gd name="T0" fmla="*/ 0 w 22"/>
                <a:gd name="T1" fmla="*/ 210 h 8"/>
                <a:gd name="T2" fmla="*/ 982 w 22"/>
                <a:gd name="T3" fmla="*/ 424 h 8"/>
                <a:gd name="T4" fmla="*/ 982 w 22"/>
                <a:gd name="T5" fmla="*/ 424 h 8"/>
                <a:gd name="T6" fmla="*/ 893 w 22"/>
                <a:gd name="T7" fmla="*/ 266 h 8"/>
                <a:gd name="T8" fmla="*/ 0 w 22"/>
                <a:gd name="T9" fmla="*/ 21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8">
                  <a:moveTo>
                    <a:pt x="0" y="4"/>
                  </a:moveTo>
                  <a:cubicBezTo>
                    <a:pt x="5" y="6"/>
                    <a:pt x="12" y="7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7"/>
                    <a:pt x="20" y="5"/>
                  </a:cubicBezTo>
                  <a:cubicBezTo>
                    <a:pt x="16" y="1"/>
                    <a:pt x="8" y="0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7" name="Freeform 1606">
              <a:extLst>
                <a:ext uri="{FF2B5EF4-FFF2-40B4-BE49-F238E27FC236}">
                  <a16:creationId xmlns:a16="http://schemas.microsoft.com/office/drawing/2014/main" id="{019DB8EB-0350-47AC-882B-9F67E12A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1372"/>
              <a:ext cx="82" cy="136"/>
            </a:xfrm>
            <a:custGeom>
              <a:avLst/>
              <a:gdLst>
                <a:gd name="T0" fmla="*/ 863 w 23"/>
                <a:gd name="T1" fmla="*/ 57 h 36"/>
                <a:gd name="T2" fmla="*/ 813 w 23"/>
                <a:gd name="T3" fmla="*/ 544 h 36"/>
                <a:gd name="T4" fmla="*/ 674 w 23"/>
                <a:gd name="T5" fmla="*/ 1341 h 36"/>
                <a:gd name="T6" fmla="*/ 496 w 23"/>
                <a:gd name="T7" fmla="*/ 1613 h 36"/>
                <a:gd name="T8" fmla="*/ 267 w 23"/>
                <a:gd name="T9" fmla="*/ 1726 h 36"/>
                <a:gd name="T10" fmla="*/ 267 w 23"/>
                <a:gd name="T11" fmla="*/ 1828 h 36"/>
                <a:gd name="T12" fmla="*/ 317 w 23"/>
                <a:gd name="T13" fmla="*/ 1726 h 36"/>
                <a:gd name="T14" fmla="*/ 178 w 23"/>
                <a:gd name="T15" fmla="*/ 1613 h 36"/>
                <a:gd name="T16" fmla="*/ 50 w 23"/>
                <a:gd name="T17" fmla="*/ 1613 h 36"/>
                <a:gd name="T18" fmla="*/ 50 w 23"/>
                <a:gd name="T19" fmla="*/ 1783 h 36"/>
                <a:gd name="T20" fmla="*/ 267 w 23"/>
                <a:gd name="T21" fmla="*/ 1942 h 36"/>
                <a:gd name="T22" fmla="*/ 317 w 23"/>
                <a:gd name="T23" fmla="*/ 1942 h 36"/>
                <a:gd name="T24" fmla="*/ 724 w 23"/>
                <a:gd name="T25" fmla="*/ 1670 h 36"/>
                <a:gd name="T26" fmla="*/ 952 w 23"/>
                <a:gd name="T27" fmla="*/ 812 h 36"/>
                <a:gd name="T28" fmla="*/ 1041 w 23"/>
                <a:gd name="T29" fmla="*/ 113 h 36"/>
                <a:gd name="T30" fmla="*/ 991 w 23"/>
                <a:gd name="T31" fmla="*/ 0 h 36"/>
                <a:gd name="T32" fmla="*/ 863 w 23"/>
                <a:gd name="T33" fmla="*/ 57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" h="36">
                  <a:moveTo>
                    <a:pt x="19" y="1"/>
                  </a:moveTo>
                  <a:cubicBezTo>
                    <a:pt x="19" y="4"/>
                    <a:pt x="18" y="7"/>
                    <a:pt x="18" y="10"/>
                  </a:cubicBezTo>
                  <a:cubicBezTo>
                    <a:pt x="17" y="15"/>
                    <a:pt x="17" y="20"/>
                    <a:pt x="15" y="25"/>
                  </a:cubicBezTo>
                  <a:cubicBezTo>
                    <a:pt x="14" y="27"/>
                    <a:pt x="13" y="28"/>
                    <a:pt x="11" y="30"/>
                  </a:cubicBezTo>
                  <a:cubicBezTo>
                    <a:pt x="10" y="31"/>
                    <a:pt x="8" y="32"/>
                    <a:pt x="6" y="32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5" y="32"/>
                    <a:pt x="4" y="31"/>
                    <a:pt x="4" y="30"/>
                  </a:cubicBezTo>
                  <a:cubicBezTo>
                    <a:pt x="3" y="30"/>
                    <a:pt x="1" y="30"/>
                    <a:pt x="1" y="30"/>
                  </a:cubicBezTo>
                  <a:cubicBezTo>
                    <a:pt x="0" y="31"/>
                    <a:pt x="0" y="33"/>
                    <a:pt x="1" y="33"/>
                  </a:cubicBezTo>
                  <a:cubicBezTo>
                    <a:pt x="2" y="35"/>
                    <a:pt x="4" y="36"/>
                    <a:pt x="6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1" y="35"/>
                    <a:pt x="14" y="33"/>
                    <a:pt x="16" y="31"/>
                  </a:cubicBezTo>
                  <a:cubicBezTo>
                    <a:pt x="19" y="27"/>
                    <a:pt x="20" y="21"/>
                    <a:pt x="21" y="15"/>
                  </a:cubicBezTo>
                  <a:cubicBezTo>
                    <a:pt x="22" y="10"/>
                    <a:pt x="22" y="5"/>
                    <a:pt x="23" y="2"/>
                  </a:cubicBezTo>
                  <a:cubicBezTo>
                    <a:pt x="23" y="1"/>
                    <a:pt x="23" y="0"/>
                    <a:pt x="22" y="0"/>
                  </a:cubicBezTo>
                  <a:cubicBezTo>
                    <a:pt x="21" y="0"/>
                    <a:pt x="19" y="0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8" name="Freeform 1607">
              <a:extLst>
                <a:ext uri="{FF2B5EF4-FFF2-40B4-BE49-F238E27FC236}">
                  <a16:creationId xmlns:a16="http://schemas.microsoft.com/office/drawing/2014/main" id="{51E32A04-9C47-446D-BBA2-CF8603D26C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6" y="1425"/>
              <a:ext cx="206" cy="464"/>
            </a:xfrm>
            <a:custGeom>
              <a:avLst/>
              <a:gdLst>
                <a:gd name="T0" fmla="*/ 227 w 58"/>
                <a:gd name="T1" fmla="*/ 4938 h 123"/>
                <a:gd name="T2" fmla="*/ 0 w 58"/>
                <a:gd name="T3" fmla="*/ 5908 h 123"/>
                <a:gd name="T4" fmla="*/ 0 w 58"/>
                <a:gd name="T5" fmla="*/ 6602 h 123"/>
                <a:gd name="T6" fmla="*/ 0 w 58"/>
                <a:gd name="T7" fmla="*/ 6602 h 123"/>
                <a:gd name="T8" fmla="*/ 227 w 58"/>
                <a:gd name="T9" fmla="*/ 4938 h 123"/>
                <a:gd name="T10" fmla="*/ 2511 w 58"/>
                <a:gd name="T11" fmla="*/ 0 h 123"/>
                <a:gd name="T12" fmla="*/ 2422 w 58"/>
                <a:gd name="T13" fmla="*/ 57 h 123"/>
                <a:gd name="T14" fmla="*/ 2333 w 58"/>
                <a:gd name="T15" fmla="*/ 969 h 123"/>
                <a:gd name="T16" fmla="*/ 2284 w 58"/>
                <a:gd name="T17" fmla="*/ 1550 h 123"/>
                <a:gd name="T18" fmla="*/ 2461 w 58"/>
                <a:gd name="T19" fmla="*/ 328 h 123"/>
                <a:gd name="T20" fmla="*/ 2461 w 58"/>
                <a:gd name="T21" fmla="*/ 0 h 123"/>
                <a:gd name="T22" fmla="*/ 2461 w 58"/>
                <a:gd name="T23" fmla="*/ 0 h 123"/>
                <a:gd name="T24" fmla="*/ 2461 w 58"/>
                <a:gd name="T25" fmla="*/ 0 h 123"/>
                <a:gd name="T26" fmla="*/ 2461 w 58"/>
                <a:gd name="T27" fmla="*/ 328 h 123"/>
                <a:gd name="T28" fmla="*/ 2547 w 58"/>
                <a:gd name="T29" fmla="*/ 370 h 123"/>
                <a:gd name="T30" fmla="*/ 2600 w 58"/>
                <a:gd name="T31" fmla="*/ 113 h 123"/>
                <a:gd name="T32" fmla="*/ 2511 w 58"/>
                <a:gd name="T33" fmla="*/ 0 h 123"/>
                <a:gd name="T34" fmla="*/ 2511 w 58"/>
                <a:gd name="T35" fmla="*/ 0 h 12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8" h="123">
                  <a:moveTo>
                    <a:pt x="5" y="92"/>
                  </a:moveTo>
                  <a:cubicBezTo>
                    <a:pt x="3" y="98"/>
                    <a:pt x="1" y="104"/>
                    <a:pt x="0" y="110"/>
                  </a:cubicBezTo>
                  <a:cubicBezTo>
                    <a:pt x="0" y="114"/>
                    <a:pt x="0" y="119"/>
                    <a:pt x="0" y="123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1" y="112"/>
                    <a:pt x="2" y="102"/>
                    <a:pt x="5" y="92"/>
                  </a:cubicBezTo>
                  <a:moveTo>
                    <a:pt x="56" y="0"/>
                  </a:moveTo>
                  <a:cubicBezTo>
                    <a:pt x="55" y="0"/>
                    <a:pt x="54" y="0"/>
                    <a:pt x="54" y="1"/>
                  </a:cubicBezTo>
                  <a:cubicBezTo>
                    <a:pt x="53" y="6"/>
                    <a:pt x="53" y="12"/>
                    <a:pt x="52" y="18"/>
                  </a:cubicBezTo>
                  <a:cubicBezTo>
                    <a:pt x="52" y="22"/>
                    <a:pt x="52" y="26"/>
                    <a:pt x="51" y="29"/>
                  </a:cubicBezTo>
                  <a:cubicBezTo>
                    <a:pt x="53" y="22"/>
                    <a:pt x="54" y="14"/>
                    <a:pt x="55" y="6"/>
                  </a:cubicBezTo>
                  <a:cubicBezTo>
                    <a:pt x="53" y="5"/>
                    <a:pt x="53" y="3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2"/>
                    <a:pt x="55" y="4"/>
                    <a:pt x="55" y="6"/>
                  </a:cubicBezTo>
                  <a:cubicBezTo>
                    <a:pt x="55" y="7"/>
                    <a:pt x="56" y="7"/>
                    <a:pt x="57" y="7"/>
                  </a:cubicBezTo>
                  <a:cubicBezTo>
                    <a:pt x="57" y="5"/>
                    <a:pt x="58" y="3"/>
                    <a:pt x="58" y="2"/>
                  </a:cubicBezTo>
                  <a:cubicBezTo>
                    <a:pt x="58" y="1"/>
                    <a:pt x="57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9" name="Freeform 1608">
              <a:extLst>
                <a:ext uri="{FF2B5EF4-FFF2-40B4-BE49-F238E27FC236}">
                  <a16:creationId xmlns:a16="http://schemas.microsoft.com/office/drawing/2014/main" id="{EAD0E4D8-4941-4CCE-8C7D-19FD501B51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6" y="1425"/>
              <a:ext cx="202" cy="495"/>
            </a:xfrm>
            <a:custGeom>
              <a:avLst/>
              <a:gdLst>
                <a:gd name="T0" fmla="*/ 2449 w 57"/>
                <a:gd name="T1" fmla="*/ 329 h 131"/>
                <a:gd name="T2" fmla="*/ 2272 w 57"/>
                <a:gd name="T3" fmla="*/ 1572 h 131"/>
                <a:gd name="T4" fmla="*/ 2222 w 57"/>
                <a:gd name="T5" fmla="*/ 1784 h 131"/>
                <a:gd name="T6" fmla="*/ 2187 w 57"/>
                <a:gd name="T7" fmla="*/ 1886 h 131"/>
                <a:gd name="T8" fmla="*/ 2133 w 57"/>
                <a:gd name="T9" fmla="*/ 1999 h 131"/>
                <a:gd name="T10" fmla="*/ 2098 w 57"/>
                <a:gd name="T11" fmla="*/ 2056 h 131"/>
                <a:gd name="T12" fmla="*/ 2098 w 57"/>
                <a:gd name="T13" fmla="*/ 2097 h 131"/>
                <a:gd name="T14" fmla="*/ 2098 w 57"/>
                <a:gd name="T15" fmla="*/ 2097 h 131"/>
                <a:gd name="T16" fmla="*/ 400 w 57"/>
                <a:gd name="T17" fmla="*/ 4527 h 131"/>
                <a:gd name="T18" fmla="*/ 227 w 57"/>
                <a:gd name="T19" fmla="*/ 4969 h 131"/>
                <a:gd name="T20" fmla="*/ 0 w 57"/>
                <a:gd name="T21" fmla="*/ 6639 h 131"/>
                <a:gd name="T22" fmla="*/ 50 w 57"/>
                <a:gd name="T23" fmla="*/ 6696 h 131"/>
                <a:gd name="T24" fmla="*/ 50 w 57"/>
                <a:gd name="T25" fmla="*/ 6741 h 131"/>
                <a:gd name="T26" fmla="*/ 50 w 57"/>
                <a:gd name="T27" fmla="*/ 7066 h 131"/>
                <a:gd name="T28" fmla="*/ 50 w 57"/>
                <a:gd name="T29" fmla="*/ 7066 h 131"/>
                <a:gd name="T30" fmla="*/ 539 w 57"/>
                <a:gd name="T31" fmla="*/ 4640 h 131"/>
                <a:gd name="T32" fmla="*/ 2187 w 57"/>
                <a:gd name="T33" fmla="*/ 2271 h 131"/>
                <a:gd name="T34" fmla="*/ 2222 w 57"/>
                <a:gd name="T35" fmla="*/ 2214 h 131"/>
                <a:gd name="T36" fmla="*/ 2311 w 57"/>
                <a:gd name="T37" fmla="*/ 2056 h 131"/>
                <a:gd name="T38" fmla="*/ 2399 w 57"/>
                <a:gd name="T39" fmla="*/ 1886 h 131"/>
                <a:gd name="T40" fmla="*/ 2488 w 57"/>
                <a:gd name="T41" fmla="*/ 971 h 131"/>
                <a:gd name="T42" fmla="*/ 2537 w 57"/>
                <a:gd name="T43" fmla="*/ 370 h 131"/>
                <a:gd name="T44" fmla="*/ 2449 w 57"/>
                <a:gd name="T45" fmla="*/ 329 h 131"/>
                <a:gd name="T46" fmla="*/ 2449 w 57"/>
                <a:gd name="T47" fmla="*/ 0 h 131"/>
                <a:gd name="T48" fmla="*/ 2449 w 57"/>
                <a:gd name="T49" fmla="*/ 329 h 131"/>
                <a:gd name="T50" fmla="*/ 2449 w 57"/>
                <a:gd name="T51" fmla="*/ 0 h 13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7" h="131">
                  <a:moveTo>
                    <a:pt x="55" y="6"/>
                  </a:moveTo>
                  <a:cubicBezTo>
                    <a:pt x="54" y="14"/>
                    <a:pt x="53" y="22"/>
                    <a:pt x="51" y="29"/>
                  </a:cubicBezTo>
                  <a:cubicBezTo>
                    <a:pt x="51" y="31"/>
                    <a:pt x="50" y="32"/>
                    <a:pt x="50" y="33"/>
                  </a:cubicBezTo>
                  <a:cubicBezTo>
                    <a:pt x="50" y="33"/>
                    <a:pt x="50" y="34"/>
                    <a:pt x="49" y="35"/>
                  </a:cubicBezTo>
                  <a:cubicBezTo>
                    <a:pt x="49" y="35"/>
                    <a:pt x="48" y="36"/>
                    <a:pt x="48" y="37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28" y="54"/>
                    <a:pt x="16" y="69"/>
                    <a:pt x="9" y="84"/>
                  </a:cubicBezTo>
                  <a:cubicBezTo>
                    <a:pt x="7" y="87"/>
                    <a:pt x="6" y="89"/>
                    <a:pt x="5" y="92"/>
                  </a:cubicBezTo>
                  <a:cubicBezTo>
                    <a:pt x="2" y="102"/>
                    <a:pt x="1" y="112"/>
                    <a:pt x="0" y="123"/>
                  </a:cubicBezTo>
                  <a:cubicBezTo>
                    <a:pt x="1" y="123"/>
                    <a:pt x="1" y="123"/>
                    <a:pt x="1" y="124"/>
                  </a:cubicBezTo>
                  <a:cubicBezTo>
                    <a:pt x="1" y="125"/>
                    <a:pt x="1" y="125"/>
                    <a:pt x="1" y="125"/>
                  </a:cubicBezTo>
                  <a:cubicBezTo>
                    <a:pt x="1" y="126"/>
                    <a:pt x="1" y="129"/>
                    <a:pt x="1" y="131"/>
                  </a:cubicBezTo>
                  <a:cubicBezTo>
                    <a:pt x="1" y="131"/>
                    <a:pt x="1" y="131"/>
                    <a:pt x="1" y="131"/>
                  </a:cubicBezTo>
                  <a:cubicBezTo>
                    <a:pt x="2" y="115"/>
                    <a:pt x="5" y="100"/>
                    <a:pt x="12" y="86"/>
                  </a:cubicBezTo>
                  <a:cubicBezTo>
                    <a:pt x="19" y="72"/>
                    <a:pt x="31" y="57"/>
                    <a:pt x="49" y="42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0"/>
                    <a:pt x="51" y="39"/>
                    <a:pt x="52" y="38"/>
                  </a:cubicBezTo>
                  <a:cubicBezTo>
                    <a:pt x="53" y="37"/>
                    <a:pt x="53" y="36"/>
                    <a:pt x="54" y="35"/>
                  </a:cubicBezTo>
                  <a:cubicBezTo>
                    <a:pt x="55" y="30"/>
                    <a:pt x="56" y="24"/>
                    <a:pt x="56" y="18"/>
                  </a:cubicBezTo>
                  <a:cubicBezTo>
                    <a:pt x="57" y="14"/>
                    <a:pt x="57" y="10"/>
                    <a:pt x="57" y="7"/>
                  </a:cubicBezTo>
                  <a:cubicBezTo>
                    <a:pt x="56" y="7"/>
                    <a:pt x="55" y="7"/>
                    <a:pt x="55" y="6"/>
                  </a:cubicBezTo>
                  <a:moveTo>
                    <a:pt x="55" y="0"/>
                  </a:moveTo>
                  <a:cubicBezTo>
                    <a:pt x="53" y="3"/>
                    <a:pt x="53" y="5"/>
                    <a:pt x="55" y="6"/>
                  </a:cubicBezTo>
                  <a:cubicBezTo>
                    <a:pt x="55" y="4"/>
                    <a:pt x="55" y="2"/>
                    <a:pt x="55" y="0"/>
                  </a:cubicBezTo>
                </a:path>
              </a:pathLst>
            </a:custGeom>
            <a:solidFill>
              <a:srgbClr val="FAA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0" name="Freeform 1609">
              <a:extLst>
                <a:ext uri="{FF2B5EF4-FFF2-40B4-BE49-F238E27FC236}">
                  <a16:creationId xmlns:a16="http://schemas.microsoft.com/office/drawing/2014/main" id="{13E41DB4-C12C-4679-B49E-F54209968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840"/>
              <a:ext cx="7" cy="87"/>
            </a:xfrm>
            <a:custGeom>
              <a:avLst/>
              <a:gdLst>
                <a:gd name="T0" fmla="*/ 88 w 2"/>
                <a:gd name="T1" fmla="*/ 0 h 23"/>
                <a:gd name="T2" fmla="*/ 0 w 2"/>
                <a:gd name="T3" fmla="*/ 874 h 23"/>
                <a:gd name="T4" fmla="*/ 0 w 2"/>
                <a:gd name="T5" fmla="*/ 915 h 23"/>
                <a:gd name="T6" fmla="*/ 0 w 2"/>
                <a:gd name="T7" fmla="*/ 1029 h 23"/>
                <a:gd name="T8" fmla="*/ 0 w 2"/>
                <a:gd name="T9" fmla="*/ 1188 h 23"/>
                <a:gd name="T10" fmla="*/ 49 w 2"/>
                <a:gd name="T11" fmla="*/ 1244 h 23"/>
                <a:gd name="T12" fmla="*/ 49 w 2"/>
                <a:gd name="T13" fmla="*/ 1244 h 23"/>
                <a:gd name="T14" fmla="*/ 88 w 2"/>
                <a:gd name="T15" fmla="*/ 1244 h 23"/>
                <a:gd name="T16" fmla="*/ 49 w 2"/>
                <a:gd name="T17" fmla="*/ 817 h 23"/>
                <a:gd name="T18" fmla="*/ 49 w 2"/>
                <a:gd name="T19" fmla="*/ 757 h 23"/>
                <a:gd name="T20" fmla="*/ 88 w 2"/>
                <a:gd name="T21" fmla="*/ 700 h 23"/>
                <a:gd name="T22" fmla="*/ 88 w 2"/>
                <a:gd name="T23" fmla="*/ 700 h 23"/>
                <a:gd name="T24" fmla="*/ 88 w 2"/>
                <a:gd name="T25" fmla="*/ 700 h 23"/>
                <a:gd name="T26" fmla="*/ 88 w 2"/>
                <a:gd name="T27" fmla="*/ 0 h 2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" h="23">
                  <a:moveTo>
                    <a:pt x="2" y="0"/>
                  </a:moveTo>
                  <a:cubicBezTo>
                    <a:pt x="1" y="5"/>
                    <a:pt x="0" y="11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1" y="22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2" y="23"/>
                  </a:cubicBezTo>
                  <a:cubicBezTo>
                    <a:pt x="1" y="20"/>
                    <a:pt x="1" y="17"/>
                    <a:pt x="1" y="15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3"/>
                    <a:pt x="1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9"/>
                    <a:pt x="2" y="4"/>
                    <a:pt x="2" y="0"/>
                  </a:cubicBezTo>
                </a:path>
              </a:pathLst>
            </a:custGeom>
            <a:solidFill>
              <a:srgbClr val="D6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1" name="Freeform 1610">
              <a:extLst>
                <a:ext uri="{FF2B5EF4-FFF2-40B4-BE49-F238E27FC236}">
                  <a16:creationId xmlns:a16="http://schemas.microsoft.com/office/drawing/2014/main" id="{F7A08D5C-115D-4280-8785-698501A37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901"/>
              <a:ext cx="3" cy="22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242 h 6"/>
                <a:gd name="T4" fmla="*/ 27 w 1"/>
                <a:gd name="T5" fmla="*/ 297 h 6"/>
                <a:gd name="T6" fmla="*/ 27 w 1"/>
                <a:gd name="T7" fmla="*/ 147 h 6"/>
                <a:gd name="T8" fmla="*/ 27 w 1"/>
                <a:gd name="T9" fmla="*/ 55 h 6"/>
                <a:gd name="T10" fmla="*/ 27 w 1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1" y="3"/>
                    <a:pt x="0" y="5"/>
                  </a:cubicBezTo>
                  <a:cubicBezTo>
                    <a:pt x="0" y="5"/>
                    <a:pt x="1" y="6"/>
                    <a:pt x="1" y="6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C7D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2" name="Freeform 1611">
              <a:extLst>
                <a:ext uri="{FF2B5EF4-FFF2-40B4-BE49-F238E27FC236}">
                  <a16:creationId xmlns:a16="http://schemas.microsoft.com/office/drawing/2014/main" id="{70EF3673-4317-46D7-BF35-D0A7B83C8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889"/>
              <a:ext cx="7" cy="38"/>
            </a:xfrm>
            <a:custGeom>
              <a:avLst/>
              <a:gdLst>
                <a:gd name="T0" fmla="*/ 49 w 2"/>
                <a:gd name="T1" fmla="*/ 0 h 10"/>
                <a:gd name="T2" fmla="*/ 0 w 2"/>
                <a:gd name="T3" fmla="*/ 57 h 10"/>
                <a:gd name="T4" fmla="*/ 0 w 2"/>
                <a:gd name="T5" fmla="*/ 114 h 10"/>
                <a:gd name="T6" fmla="*/ 49 w 2"/>
                <a:gd name="T7" fmla="*/ 547 h 10"/>
                <a:gd name="T8" fmla="*/ 88 w 2"/>
                <a:gd name="T9" fmla="*/ 433 h 10"/>
                <a:gd name="T10" fmla="*/ 88 w 2"/>
                <a:gd name="T11" fmla="*/ 114 h 10"/>
                <a:gd name="T12" fmla="*/ 88 w 2"/>
                <a:gd name="T13" fmla="*/ 57 h 10"/>
                <a:gd name="T14" fmla="*/ 49 w 2"/>
                <a:gd name="T15" fmla="*/ 0 h 10"/>
                <a:gd name="T16" fmla="*/ 49 w 2"/>
                <a:gd name="T17" fmla="*/ 0 h 10"/>
                <a:gd name="T18" fmla="*/ 49 w 2"/>
                <a:gd name="T19" fmla="*/ 0 h 10"/>
                <a:gd name="T20" fmla="*/ 49 w 2"/>
                <a:gd name="T21" fmla="*/ 0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0" y="7"/>
                    <a:pt x="1" y="10"/>
                  </a:cubicBezTo>
                  <a:cubicBezTo>
                    <a:pt x="1" y="10"/>
                    <a:pt x="2" y="9"/>
                    <a:pt x="2" y="8"/>
                  </a:cubicBezTo>
                  <a:cubicBezTo>
                    <a:pt x="2" y="6"/>
                    <a:pt x="2" y="3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4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3" name="Freeform 1612">
              <a:extLst>
                <a:ext uri="{FF2B5EF4-FFF2-40B4-BE49-F238E27FC236}">
                  <a16:creationId xmlns:a16="http://schemas.microsoft.com/office/drawing/2014/main" id="{90FCEC55-E722-44FF-8039-8EE0F51E5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025"/>
              <a:ext cx="25" cy="102"/>
            </a:xfrm>
            <a:custGeom>
              <a:avLst/>
              <a:gdLst>
                <a:gd name="T0" fmla="*/ 0 w 7"/>
                <a:gd name="T1" fmla="*/ 159 h 27"/>
                <a:gd name="T2" fmla="*/ 50 w 7"/>
                <a:gd name="T3" fmla="*/ 370 h 27"/>
                <a:gd name="T4" fmla="*/ 89 w 7"/>
                <a:gd name="T5" fmla="*/ 971 h 27"/>
                <a:gd name="T6" fmla="*/ 89 w 7"/>
                <a:gd name="T7" fmla="*/ 1243 h 27"/>
                <a:gd name="T8" fmla="*/ 139 w 7"/>
                <a:gd name="T9" fmla="*/ 1300 h 27"/>
                <a:gd name="T10" fmla="*/ 139 w 7"/>
                <a:gd name="T11" fmla="*/ 1398 h 27"/>
                <a:gd name="T12" fmla="*/ 268 w 7"/>
                <a:gd name="T13" fmla="*/ 1454 h 27"/>
                <a:gd name="T14" fmla="*/ 318 w 7"/>
                <a:gd name="T15" fmla="*/ 1300 h 27"/>
                <a:gd name="T16" fmla="*/ 318 w 7"/>
                <a:gd name="T17" fmla="*/ 1243 h 27"/>
                <a:gd name="T18" fmla="*/ 268 w 7"/>
                <a:gd name="T19" fmla="*/ 642 h 27"/>
                <a:gd name="T20" fmla="*/ 229 w 7"/>
                <a:gd name="T21" fmla="*/ 329 h 27"/>
                <a:gd name="T22" fmla="*/ 179 w 7"/>
                <a:gd name="T23" fmla="*/ 57 h 27"/>
                <a:gd name="T24" fmla="*/ 89 w 7"/>
                <a:gd name="T25" fmla="*/ 0 h 27"/>
                <a:gd name="T26" fmla="*/ 0 w 7"/>
                <a:gd name="T27" fmla="*/ 159 h 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" h="27">
                  <a:moveTo>
                    <a:pt x="0" y="3"/>
                  </a:moveTo>
                  <a:cubicBezTo>
                    <a:pt x="1" y="3"/>
                    <a:pt x="1" y="5"/>
                    <a:pt x="1" y="7"/>
                  </a:cubicBezTo>
                  <a:cubicBezTo>
                    <a:pt x="1" y="10"/>
                    <a:pt x="2" y="14"/>
                    <a:pt x="2" y="18"/>
                  </a:cubicBezTo>
                  <a:cubicBezTo>
                    <a:pt x="2" y="20"/>
                    <a:pt x="2" y="21"/>
                    <a:pt x="2" y="23"/>
                  </a:cubicBezTo>
                  <a:cubicBezTo>
                    <a:pt x="2" y="23"/>
                    <a:pt x="3" y="24"/>
                    <a:pt x="3" y="24"/>
                  </a:cubicBezTo>
                  <a:cubicBezTo>
                    <a:pt x="3" y="25"/>
                    <a:pt x="3" y="25"/>
                    <a:pt x="3" y="26"/>
                  </a:cubicBezTo>
                  <a:cubicBezTo>
                    <a:pt x="4" y="27"/>
                    <a:pt x="5" y="27"/>
                    <a:pt x="6" y="27"/>
                  </a:cubicBezTo>
                  <a:cubicBezTo>
                    <a:pt x="7" y="26"/>
                    <a:pt x="7" y="25"/>
                    <a:pt x="7" y="24"/>
                  </a:cubicBezTo>
                  <a:cubicBezTo>
                    <a:pt x="7" y="24"/>
                    <a:pt x="7" y="24"/>
                    <a:pt x="7" y="23"/>
                  </a:cubicBezTo>
                  <a:cubicBezTo>
                    <a:pt x="6" y="21"/>
                    <a:pt x="6" y="16"/>
                    <a:pt x="6" y="12"/>
                  </a:cubicBezTo>
                  <a:cubicBezTo>
                    <a:pt x="5" y="10"/>
                    <a:pt x="5" y="8"/>
                    <a:pt x="5" y="6"/>
                  </a:cubicBezTo>
                  <a:cubicBezTo>
                    <a:pt x="5" y="4"/>
                    <a:pt x="5" y="3"/>
                    <a:pt x="4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4" name="Freeform 1613">
              <a:extLst>
                <a:ext uri="{FF2B5EF4-FFF2-40B4-BE49-F238E27FC236}">
                  <a16:creationId xmlns:a16="http://schemas.microsoft.com/office/drawing/2014/main" id="{E10DC207-E13F-41E6-8A52-C5D4EB03B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180"/>
              <a:ext cx="294" cy="87"/>
            </a:xfrm>
            <a:custGeom>
              <a:avLst/>
              <a:gdLst>
                <a:gd name="T0" fmla="*/ 262 w 83"/>
                <a:gd name="T1" fmla="*/ 817 h 23"/>
                <a:gd name="T2" fmla="*/ 177 w 83"/>
                <a:gd name="T3" fmla="*/ 757 h 23"/>
                <a:gd name="T4" fmla="*/ 138 w 83"/>
                <a:gd name="T5" fmla="*/ 874 h 23"/>
                <a:gd name="T6" fmla="*/ 227 w 83"/>
                <a:gd name="T7" fmla="*/ 915 h 23"/>
                <a:gd name="T8" fmla="*/ 1116 w 83"/>
                <a:gd name="T9" fmla="*/ 272 h 23"/>
                <a:gd name="T10" fmla="*/ 1994 w 83"/>
                <a:gd name="T11" fmla="*/ 216 h 23"/>
                <a:gd name="T12" fmla="*/ 2182 w 83"/>
                <a:gd name="T13" fmla="*/ 216 h 23"/>
                <a:gd name="T14" fmla="*/ 2621 w 83"/>
                <a:gd name="T15" fmla="*/ 329 h 23"/>
                <a:gd name="T16" fmla="*/ 2972 w 83"/>
                <a:gd name="T17" fmla="*/ 488 h 23"/>
                <a:gd name="T18" fmla="*/ 2972 w 83"/>
                <a:gd name="T19" fmla="*/ 488 h 23"/>
                <a:gd name="T20" fmla="*/ 2972 w 83"/>
                <a:gd name="T21" fmla="*/ 488 h 23"/>
                <a:gd name="T22" fmla="*/ 3464 w 83"/>
                <a:gd name="T23" fmla="*/ 1086 h 23"/>
                <a:gd name="T24" fmla="*/ 3549 w 83"/>
                <a:gd name="T25" fmla="*/ 1244 h 23"/>
                <a:gd name="T26" fmla="*/ 3638 w 83"/>
                <a:gd name="T27" fmla="*/ 1086 h 23"/>
                <a:gd name="T28" fmla="*/ 3687 w 83"/>
                <a:gd name="T29" fmla="*/ 915 h 23"/>
                <a:gd name="T30" fmla="*/ 3549 w 83"/>
                <a:gd name="T31" fmla="*/ 817 h 23"/>
                <a:gd name="T32" fmla="*/ 3464 w 83"/>
                <a:gd name="T33" fmla="*/ 972 h 23"/>
                <a:gd name="T34" fmla="*/ 3549 w 83"/>
                <a:gd name="T35" fmla="*/ 1029 h 23"/>
                <a:gd name="T36" fmla="*/ 3638 w 83"/>
                <a:gd name="T37" fmla="*/ 972 h 23"/>
                <a:gd name="T38" fmla="*/ 3110 w 83"/>
                <a:gd name="T39" fmla="*/ 329 h 23"/>
                <a:gd name="T40" fmla="*/ 3025 w 83"/>
                <a:gd name="T41" fmla="*/ 371 h 23"/>
                <a:gd name="T42" fmla="*/ 3110 w 83"/>
                <a:gd name="T43" fmla="*/ 329 h 23"/>
                <a:gd name="T44" fmla="*/ 2671 w 83"/>
                <a:gd name="T45" fmla="*/ 113 h 23"/>
                <a:gd name="T46" fmla="*/ 2221 w 83"/>
                <a:gd name="T47" fmla="*/ 0 h 23"/>
                <a:gd name="T48" fmla="*/ 1994 w 83"/>
                <a:gd name="T49" fmla="*/ 0 h 23"/>
                <a:gd name="T50" fmla="*/ 1116 w 83"/>
                <a:gd name="T51" fmla="*/ 57 h 23"/>
                <a:gd name="T52" fmla="*/ 89 w 83"/>
                <a:gd name="T53" fmla="*/ 817 h 23"/>
                <a:gd name="T54" fmla="*/ 0 w 83"/>
                <a:gd name="T55" fmla="*/ 915 h 23"/>
                <a:gd name="T56" fmla="*/ 89 w 83"/>
                <a:gd name="T57" fmla="*/ 972 h 23"/>
                <a:gd name="T58" fmla="*/ 177 w 83"/>
                <a:gd name="T59" fmla="*/ 972 h 23"/>
                <a:gd name="T60" fmla="*/ 262 w 83"/>
                <a:gd name="T61" fmla="*/ 817 h 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3" h="23">
                  <a:moveTo>
                    <a:pt x="6" y="15"/>
                  </a:moveTo>
                  <a:cubicBezTo>
                    <a:pt x="4" y="14"/>
                    <a:pt x="4" y="14"/>
                    <a:pt x="4" y="14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9" y="10"/>
                    <a:pt x="18" y="5"/>
                    <a:pt x="25" y="5"/>
                  </a:cubicBezTo>
                  <a:cubicBezTo>
                    <a:pt x="31" y="5"/>
                    <a:pt x="40" y="4"/>
                    <a:pt x="45" y="4"/>
                  </a:cubicBezTo>
                  <a:cubicBezTo>
                    <a:pt x="47" y="4"/>
                    <a:pt x="48" y="4"/>
                    <a:pt x="49" y="4"/>
                  </a:cubicBezTo>
                  <a:cubicBezTo>
                    <a:pt x="52" y="5"/>
                    <a:pt x="56" y="5"/>
                    <a:pt x="59" y="6"/>
                  </a:cubicBezTo>
                  <a:cubicBezTo>
                    <a:pt x="62" y="6"/>
                    <a:pt x="65" y="7"/>
                    <a:pt x="67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2" y="12"/>
                    <a:pt x="75" y="16"/>
                    <a:pt x="78" y="20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78" y="13"/>
                    <a:pt x="75" y="9"/>
                    <a:pt x="70" y="6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70" y="6"/>
                    <a:pt x="70" y="6"/>
                    <a:pt x="70" y="6"/>
                  </a:cubicBezTo>
                  <a:cubicBezTo>
                    <a:pt x="67" y="4"/>
                    <a:pt x="63" y="3"/>
                    <a:pt x="60" y="2"/>
                  </a:cubicBezTo>
                  <a:cubicBezTo>
                    <a:pt x="56" y="1"/>
                    <a:pt x="53" y="1"/>
                    <a:pt x="50" y="0"/>
                  </a:cubicBezTo>
                  <a:cubicBezTo>
                    <a:pt x="49" y="0"/>
                    <a:pt x="47" y="0"/>
                    <a:pt x="45" y="0"/>
                  </a:cubicBezTo>
                  <a:cubicBezTo>
                    <a:pt x="39" y="0"/>
                    <a:pt x="31" y="1"/>
                    <a:pt x="25" y="1"/>
                  </a:cubicBezTo>
                  <a:cubicBezTo>
                    <a:pt x="16" y="1"/>
                    <a:pt x="7" y="7"/>
                    <a:pt x="2" y="15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6" y="15"/>
                    <a:pt x="6" y="15"/>
                    <a:pt x="6" y="15"/>
                  </a:cubicBezTo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5" name="Oval 1614">
              <a:extLst>
                <a:ext uri="{FF2B5EF4-FFF2-40B4-BE49-F238E27FC236}">
                  <a16:creationId xmlns:a16="http://schemas.microsoft.com/office/drawing/2014/main" id="{82BE8200-3DAD-4B21-BC01-54813F8E2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" y="1278"/>
              <a:ext cx="258" cy="72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036" name="Oval 1615">
              <a:extLst>
                <a:ext uri="{FF2B5EF4-FFF2-40B4-BE49-F238E27FC236}">
                  <a16:creationId xmlns:a16="http://schemas.microsoft.com/office/drawing/2014/main" id="{E0D97965-4240-44F1-BCAF-84CD13663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1293"/>
              <a:ext cx="202" cy="38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037" name="Freeform 1616">
              <a:extLst>
                <a:ext uri="{FF2B5EF4-FFF2-40B4-BE49-F238E27FC236}">
                  <a16:creationId xmlns:a16="http://schemas.microsoft.com/office/drawing/2014/main" id="{2104151E-F989-451C-8196-ECA14E289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293"/>
              <a:ext cx="202" cy="30"/>
            </a:xfrm>
            <a:custGeom>
              <a:avLst/>
              <a:gdLst>
                <a:gd name="T0" fmla="*/ 138 w 57"/>
                <a:gd name="T1" fmla="*/ 424 h 8"/>
                <a:gd name="T2" fmla="*/ 1244 w 57"/>
                <a:gd name="T3" fmla="*/ 266 h 8"/>
                <a:gd name="T4" fmla="*/ 2360 w 57"/>
                <a:gd name="T5" fmla="*/ 424 h 8"/>
                <a:gd name="T6" fmla="*/ 2537 w 57"/>
                <a:gd name="T7" fmla="*/ 266 h 8"/>
                <a:gd name="T8" fmla="*/ 1244 w 57"/>
                <a:gd name="T9" fmla="*/ 0 h 8"/>
                <a:gd name="T10" fmla="*/ 0 w 57"/>
                <a:gd name="T11" fmla="*/ 266 h 8"/>
                <a:gd name="T12" fmla="*/ 138 w 57"/>
                <a:gd name="T13" fmla="*/ 424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8">
                  <a:moveTo>
                    <a:pt x="3" y="8"/>
                  </a:moveTo>
                  <a:cubicBezTo>
                    <a:pt x="8" y="6"/>
                    <a:pt x="18" y="5"/>
                    <a:pt x="28" y="5"/>
                  </a:cubicBezTo>
                  <a:cubicBezTo>
                    <a:pt x="39" y="5"/>
                    <a:pt x="49" y="6"/>
                    <a:pt x="53" y="8"/>
                  </a:cubicBezTo>
                  <a:cubicBezTo>
                    <a:pt x="55" y="7"/>
                    <a:pt x="57" y="6"/>
                    <a:pt x="57" y="5"/>
                  </a:cubicBezTo>
                  <a:cubicBezTo>
                    <a:pt x="57" y="2"/>
                    <a:pt x="44" y="0"/>
                    <a:pt x="28" y="0"/>
                  </a:cubicBezTo>
                  <a:cubicBezTo>
                    <a:pt x="13" y="0"/>
                    <a:pt x="0" y="2"/>
                    <a:pt x="0" y="5"/>
                  </a:cubicBezTo>
                  <a:cubicBezTo>
                    <a:pt x="0" y="6"/>
                    <a:pt x="1" y="7"/>
                    <a:pt x="3" y="8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8" name="Freeform 1617">
              <a:extLst>
                <a:ext uri="{FF2B5EF4-FFF2-40B4-BE49-F238E27FC236}">
                  <a16:creationId xmlns:a16="http://schemas.microsoft.com/office/drawing/2014/main" id="{D11056D9-7639-4D82-B274-1633BCA8B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2037"/>
              <a:ext cx="22" cy="71"/>
            </a:xfrm>
            <a:custGeom>
              <a:avLst/>
              <a:gdLst>
                <a:gd name="T0" fmla="*/ 95 w 6"/>
                <a:gd name="T1" fmla="*/ 0 h 19"/>
                <a:gd name="T2" fmla="*/ 55 w 6"/>
                <a:gd name="T3" fmla="*/ 572 h 19"/>
                <a:gd name="T4" fmla="*/ 0 w 6"/>
                <a:gd name="T5" fmla="*/ 990 h 19"/>
                <a:gd name="T6" fmla="*/ 202 w 6"/>
                <a:gd name="T7" fmla="*/ 990 h 19"/>
                <a:gd name="T8" fmla="*/ 242 w 6"/>
                <a:gd name="T9" fmla="*/ 572 h 19"/>
                <a:gd name="T10" fmla="*/ 297 w 6"/>
                <a:gd name="T11" fmla="*/ 0 h 19"/>
                <a:gd name="T12" fmla="*/ 95 w 6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9">
                  <a:moveTo>
                    <a:pt x="2" y="0"/>
                  </a:moveTo>
                  <a:cubicBezTo>
                    <a:pt x="2" y="2"/>
                    <a:pt x="1" y="7"/>
                    <a:pt x="1" y="11"/>
                  </a:cubicBezTo>
                  <a:cubicBezTo>
                    <a:pt x="0" y="15"/>
                    <a:pt x="0" y="19"/>
                    <a:pt x="0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6"/>
                    <a:pt x="5" y="11"/>
                  </a:cubicBezTo>
                  <a:cubicBezTo>
                    <a:pt x="5" y="7"/>
                    <a:pt x="6" y="2"/>
                    <a:pt x="6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9" name="Freeform 1618">
              <a:extLst>
                <a:ext uri="{FF2B5EF4-FFF2-40B4-BE49-F238E27FC236}">
                  <a16:creationId xmlns:a16="http://schemas.microsoft.com/office/drawing/2014/main" id="{8DFA1D3B-3EDF-4FA8-8F06-BD2E57623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037"/>
              <a:ext cx="106" cy="56"/>
            </a:xfrm>
            <a:custGeom>
              <a:avLst/>
              <a:gdLst>
                <a:gd name="T0" fmla="*/ 138 w 30"/>
                <a:gd name="T1" fmla="*/ 780 h 15"/>
                <a:gd name="T2" fmla="*/ 226 w 30"/>
                <a:gd name="T3" fmla="*/ 683 h 15"/>
                <a:gd name="T4" fmla="*/ 1272 w 30"/>
                <a:gd name="T5" fmla="*/ 209 h 15"/>
                <a:gd name="T6" fmla="*/ 1272 w 30"/>
                <a:gd name="T7" fmla="*/ 209 h 15"/>
                <a:gd name="T8" fmla="*/ 1325 w 30"/>
                <a:gd name="T9" fmla="*/ 0 h 15"/>
                <a:gd name="T10" fmla="*/ 1272 w 30"/>
                <a:gd name="T11" fmla="*/ 0 h 15"/>
                <a:gd name="T12" fmla="*/ 438 w 30"/>
                <a:gd name="T13" fmla="*/ 306 h 15"/>
                <a:gd name="T14" fmla="*/ 138 w 30"/>
                <a:gd name="T15" fmla="*/ 474 h 15"/>
                <a:gd name="T16" fmla="*/ 0 w 30"/>
                <a:gd name="T17" fmla="*/ 627 h 15"/>
                <a:gd name="T18" fmla="*/ 138 w 30"/>
                <a:gd name="T19" fmla="*/ 780 h 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15">
                  <a:moveTo>
                    <a:pt x="3" y="15"/>
                  </a:moveTo>
                  <a:cubicBezTo>
                    <a:pt x="3" y="15"/>
                    <a:pt x="4" y="14"/>
                    <a:pt x="5" y="13"/>
                  </a:cubicBezTo>
                  <a:cubicBezTo>
                    <a:pt x="10" y="9"/>
                    <a:pt x="20" y="4"/>
                    <a:pt x="29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2" y="0"/>
                    <a:pt x="15" y="3"/>
                    <a:pt x="10" y="6"/>
                  </a:cubicBezTo>
                  <a:cubicBezTo>
                    <a:pt x="7" y="7"/>
                    <a:pt x="5" y="8"/>
                    <a:pt x="3" y="9"/>
                  </a:cubicBezTo>
                  <a:cubicBezTo>
                    <a:pt x="1" y="11"/>
                    <a:pt x="0" y="12"/>
                    <a:pt x="0" y="12"/>
                  </a:cubicBezTo>
                  <a:cubicBezTo>
                    <a:pt x="3" y="15"/>
                    <a:pt x="3" y="15"/>
                    <a:pt x="3" y="15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0" name="Freeform 1619">
              <a:extLst>
                <a:ext uri="{FF2B5EF4-FFF2-40B4-BE49-F238E27FC236}">
                  <a16:creationId xmlns:a16="http://schemas.microsoft.com/office/drawing/2014/main" id="{73CCFFD1-95B8-4300-9414-F52B85863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791"/>
              <a:ext cx="82" cy="253"/>
            </a:xfrm>
            <a:custGeom>
              <a:avLst/>
              <a:gdLst>
                <a:gd name="T0" fmla="*/ 406 w 23"/>
                <a:gd name="T1" fmla="*/ 3493 h 67"/>
                <a:gd name="T2" fmla="*/ 178 w 23"/>
                <a:gd name="T3" fmla="*/ 1824 h 67"/>
                <a:gd name="T4" fmla="*/ 406 w 23"/>
                <a:gd name="T5" fmla="*/ 699 h 67"/>
                <a:gd name="T6" fmla="*/ 952 w 23"/>
                <a:gd name="T7" fmla="*/ 215 h 67"/>
                <a:gd name="T8" fmla="*/ 991 w 23"/>
                <a:gd name="T9" fmla="*/ 57 h 67"/>
                <a:gd name="T10" fmla="*/ 863 w 23"/>
                <a:gd name="T11" fmla="*/ 0 h 67"/>
                <a:gd name="T12" fmla="*/ 267 w 23"/>
                <a:gd name="T13" fmla="*/ 600 h 67"/>
                <a:gd name="T14" fmla="*/ 0 w 23"/>
                <a:gd name="T15" fmla="*/ 1824 h 67"/>
                <a:gd name="T16" fmla="*/ 228 w 23"/>
                <a:gd name="T17" fmla="*/ 3550 h 67"/>
                <a:gd name="T18" fmla="*/ 317 w 23"/>
                <a:gd name="T19" fmla="*/ 3606 h 67"/>
                <a:gd name="T20" fmla="*/ 406 w 23"/>
                <a:gd name="T21" fmla="*/ 3493 h 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67">
                  <a:moveTo>
                    <a:pt x="9" y="65"/>
                  </a:moveTo>
                  <a:cubicBezTo>
                    <a:pt x="5" y="52"/>
                    <a:pt x="4" y="42"/>
                    <a:pt x="4" y="34"/>
                  </a:cubicBezTo>
                  <a:cubicBezTo>
                    <a:pt x="4" y="24"/>
                    <a:pt x="6" y="18"/>
                    <a:pt x="9" y="13"/>
                  </a:cubicBezTo>
                  <a:cubicBezTo>
                    <a:pt x="12" y="9"/>
                    <a:pt x="17" y="6"/>
                    <a:pt x="21" y="4"/>
                  </a:cubicBezTo>
                  <a:cubicBezTo>
                    <a:pt x="22" y="3"/>
                    <a:pt x="23" y="2"/>
                    <a:pt x="22" y="1"/>
                  </a:cubicBezTo>
                  <a:cubicBezTo>
                    <a:pt x="22" y="0"/>
                    <a:pt x="20" y="0"/>
                    <a:pt x="19" y="0"/>
                  </a:cubicBezTo>
                  <a:cubicBezTo>
                    <a:pt x="15" y="3"/>
                    <a:pt x="10" y="6"/>
                    <a:pt x="6" y="11"/>
                  </a:cubicBezTo>
                  <a:cubicBezTo>
                    <a:pt x="2" y="16"/>
                    <a:pt x="0" y="24"/>
                    <a:pt x="0" y="34"/>
                  </a:cubicBezTo>
                  <a:cubicBezTo>
                    <a:pt x="0" y="42"/>
                    <a:pt x="1" y="53"/>
                    <a:pt x="5" y="66"/>
                  </a:cubicBezTo>
                  <a:cubicBezTo>
                    <a:pt x="5" y="67"/>
                    <a:pt x="6" y="67"/>
                    <a:pt x="7" y="67"/>
                  </a:cubicBezTo>
                  <a:cubicBezTo>
                    <a:pt x="8" y="67"/>
                    <a:pt x="9" y="66"/>
                    <a:pt x="9" y="6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1" name="Freeform 1620">
              <a:extLst>
                <a:ext uri="{FF2B5EF4-FFF2-40B4-BE49-F238E27FC236}">
                  <a16:creationId xmlns:a16="http://schemas.microsoft.com/office/drawing/2014/main" id="{8C4D1452-9EE9-4893-8B7A-24225E150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112"/>
              <a:ext cx="85" cy="381"/>
            </a:xfrm>
            <a:custGeom>
              <a:avLst/>
              <a:gdLst>
                <a:gd name="T0" fmla="*/ 177 w 24"/>
                <a:gd name="T1" fmla="*/ 5308 h 101"/>
                <a:gd name="T2" fmla="*/ 715 w 24"/>
                <a:gd name="T3" fmla="*/ 1339 h 101"/>
                <a:gd name="T4" fmla="*/ 1066 w 24"/>
                <a:gd name="T5" fmla="*/ 155 h 101"/>
                <a:gd name="T6" fmla="*/ 978 w 24"/>
                <a:gd name="T7" fmla="*/ 0 h 101"/>
                <a:gd name="T8" fmla="*/ 889 w 24"/>
                <a:gd name="T9" fmla="*/ 113 h 101"/>
                <a:gd name="T10" fmla="*/ 538 w 24"/>
                <a:gd name="T11" fmla="*/ 1237 h 101"/>
                <a:gd name="T12" fmla="*/ 0 w 24"/>
                <a:gd name="T13" fmla="*/ 5266 h 101"/>
                <a:gd name="T14" fmla="*/ 89 w 24"/>
                <a:gd name="T15" fmla="*/ 5421 h 101"/>
                <a:gd name="T16" fmla="*/ 177 w 24"/>
                <a:gd name="T17" fmla="*/ 5308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01">
                  <a:moveTo>
                    <a:pt x="4" y="99"/>
                  </a:moveTo>
                  <a:cubicBezTo>
                    <a:pt x="5" y="75"/>
                    <a:pt x="6" y="49"/>
                    <a:pt x="16" y="25"/>
                  </a:cubicBezTo>
                  <a:cubicBezTo>
                    <a:pt x="21" y="14"/>
                    <a:pt x="22" y="9"/>
                    <a:pt x="24" y="3"/>
                  </a:cubicBezTo>
                  <a:cubicBezTo>
                    <a:pt x="24" y="2"/>
                    <a:pt x="23" y="0"/>
                    <a:pt x="22" y="0"/>
                  </a:cubicBezTo>
                  <a:cubicBezTo>
                    <a:pt x="21" y="0"/>
                    <a:pt x="20" y="1"/>
                    <a:pt x="20" y="2"/>
                  </a:cubicBezTo>
                  <a:cubicBezTo>
                    <a:pt x="18" y="8"/>
                    <a:pt x="17" y="12"/>
                    <a:pt x="12" y="23"/>
                  </a:cubicBezTo>
                  <a:cubicBezTo>
                    <a:pt x="2" y="48"/>
                    <a:pt x="1" y="75"/>
                    <a:pt x="0" y="98"/>
                  </a:cubicBezTo>
                  <a:cubicBezTo>
                    <a:pt x="0" y="100"/>
                    <a:pt x="1" y="100"/>
                    <a:pt x="2" y="101"/>
                  </a:cubicBezTo>
                  <a:cubicBezTo>
                    <a:pt x="3" y="101"/>
                    <a:pt x="4" y="100"/>
                    <a:pt x="4" y="99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2" name="Freeform 1621">
              <a:extLst>
                <a:ext uri="{FF2B5EF4-FFF2-40B4-BE49-F238E27FC236}">
                  <a16:creationId xmlns:a16="http://schemas.microsoft.com/office/drawing/2014/main" id="{24008994-CA37-476C-BD4B-51452B371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010"/>
              <a:ext cx="410" cy="242"/>
            </a:xfrm>
            <a:custGeom>
              <a:avLst/>
              <a:gdLst>
                <a:gd name="T0" fmla="*/ 173 w 116"/>
                <a:gd name="T1" fmla="*/ 3403 h 64"/>
                <a:gd name="T2" fmla="*/ 1325 w 116"/>
                <a:gd name="T3" fmla="*/ 817 h 64"/>
                <a:gd name="T4" fmla="*/ 2912 w 116"/>
                <a:gd name="T5" fmla="*/ 216 h 64"/>
                <a:gd name="T6" fmla="*/ 5033 w 116"/>
                <a:gd name="T7" fmla="*/ 427 h 64"/>
                <a:gd name="T8" fmla="*/ 5121 w 116"/>
                <a:gd name="T9" fmla="*/ 329 h 64"/>
                <a:gd name="T10" fmla="*/ 5033 w 116"/>
                <a:gd name="T11" fmla="*/ 216 h 64"/>
                <a:gd name="T12" fmla="*/ 2912 w 116"/>
                <a:gd name="T13" fmla="*/ 0 h 64"/>
                <a:gd name="T14" fmla="*/ 1237 w 116"/>
                <a:gd name="T15" fmla="*/ 643 h 64"/>
                <a:gd name="T16" fmla="*/ 49 w 116"/>
                <a:gd name="T17" fmla="*/ 3346 h 64"/>
                <a:gd name="T18" fmla="*/ 88 w 116"/>
                <a:gd name="T19" fmla="*/ 3460 h 64"/>
                <a:gd name="T20" fmla="*/ 173 w 116"/>
                <a:gd name="T21" fmla="*/ 3403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6" h="64">
                  <a:moveTo>
                    <a:pt x="4" y="63"/>
                  </a:moveTo>
                  <a:cubicBezTo>
                    <a:pt x="10" y="38"/>
                    <a:pt x="19" y="23"/>
                    <a:pt x="30" y="15"/>
                  </a:cubicBezTo>
                  <a:cubicBezTo>
                    <a:pt x="41" y="7"/>
                    <a:pt x="53" y="4"/>
                    <a:pt x="66" y="4"/>
                  </a:cubicBezTo>
                  <a:cubicBezTo>
                    <a:pt x="82" y="4"/>
                    <a:pt x="99" y="8"/>
                    <a:pt x="114" y="8"/>
                  </a:cubicBezTo>
                  <a:cubicBezTo>
                    <a:pt x="115" y="8"/>
                    <a:pt x="116" y="7"/>
                    <a:pt x="116" y="6"/>
                  </a:cubicBezTo>
                  <a:cubicBezTo>
                    <a:pt x="116" y="5"/>
                    <a:pt x="115" y="4"/>
                    <a:pt x="114" y="4"/>
                  </a:cubicBezTo>
                  <a:cubicBezTo>
                    <a:pt x="99" y="4"/>
                    <a:pt x="82" y="0"/>
                    <a:pt x="66" y="0"/>
                  </a:cubicBezTo>
                  <a:cubicBezTo>
                    <a:pt x="52" y="0"/>
                    <a:pt x="39" y="3"/>
                    <a:pt x="28" y="12"/>
                  </a:cubicBezTo>
                  <a:cubicBezTo>
                    <a:pt x="16" y="21"/>
                    <a:pt x="7" y="36"/>
                    <a:pt x="1" y="62"/>
                  </a:cubicBezTo>
                  <a:cubicBezTo>
                    <a:pt x="0" y="63"/>
                    <a:pt x="1" y="64"/>
                    <a:pt x="2" y="64"/>
                  </a:cubicBezTo>
                  <a:cubicBezTo>
                    <a:pt x="3" y="64"/>
                    <a:pt x="4" y="64"/>
                    <a:pt x="4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3" name="Freeform 1622">
              <a:extLst>
                <a:ext uri="{FF2B5EF4-FFF2-40B4-BE49-F238E27FC236}">
                  <a16:creationId xmlns:a16="http://schemas.microsoft.com/office/drawing/2014/main" id="{881CF6BF-7025-47A8-9631-A2E1590E7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018"/>
              <a:ext cx="439" cy="362"/>
            </a:xfrm>
            <a:custGeom>
              <a:avLst/>
              <a:gdLst>
                <a:gd name="T0" fmla="*/ 89 w 124"/>
                <a:gd name="T1" fmla="*/ 5091 h 96"/>
                <a:gd name="T2" fmla="*/ 489 w 124"/>
                <a:gd name="T3" fmla="*/ 3156 h 96"/>
                <a:gd name="T4" fmla="*/ 1781 w 124"/>
                <a:gd name="T5" fmla="*/ 698 h 96"/>
                <a:gd name="T6" fmla="*/ 3423 w 124"/>
                <a:gd name="T7" fmla="*/ 113 h 96"/>
                <a:gd name="T8" fmla="*/ 5328 w 124"/>
                <a:gd name="T9" fmla="*/ 272 h 96"/>
                <a:gd name="T10" fmla="*/ 5452 w 124"/>
                <a:gd name="T11" fmla="*/ 272 h 96"/>
                <a:gd name="T12" fmla="*/ 5502 w 124"/>
                <a:gd name="T13" fmla="*/ 215 h 96"/>
                <a:gd name="T14" fmla="*/ 5452 w 124"/>
                <a:gd name="T15" fmla="*/ 155 h 96"/>
                <a:gd name="T16" fmla="*/ 5328 w 124"/>
                <a:gd name="T17" fmla="*/ 155 h 96"/>
                <a:gd name="T18" fmla="*/ 3423 w 124"/>
                <a:gd name="T19" fmla="*/ 0 h 96"/>
                <a:gd name="T20" fmla="*/ 1731 w 124"/>
                <a:gd name="T21" fmla="*/ 584 h 96"/>
                <a:gd name="T22" fmla="*/ 400 w 124"/>
                <a:gd name="T23" fmla="*/ 3115 h 96"/>
                <a:gd name="T24" fmla="*/ 0 w 124"/>
                <a:gd name="T25" fmla="*/ 5091 h 96"/>
                <a:gd name="T26" fmla="*/ 50 w 124"/>
                <a:gd name="T27" fmla="*/ 5147 h 96"/>
                <a:gd name="T28" fmla="*/ 89 w 124"/>
                <a:gd name="T29" fmla="*/ 5091 h 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4" h="96">
                  <a:moveTo>
                    <a:pt x="2" y="95"/>
                  </a:moveTo>
                  <a:cubicBezTo>
                    <a:pt x="5" y="82"/>
                    <a:pt x="7" y="71"/>
                    <a:pt x="11" y="59"/>
                  </a:cubicBezTo>
                  <a:cubicBezTo>
                    <a:pt x="19" y="35"/>
                    <a:pt x="29" y="21"/>
                    <a:pt x="40" y="13"/>
                  </a:cubicBezTo>
                  <a:cubicBezTo>
                    <a:pt x="52" y="4"/>
                    <a:pt x="64" y="2"/>
                    <a:pt x="77" y="2"/>
                  </a:cubicBezTo>
                  <a:cubicBezTo>
                    <a:pt x="92" y="2"/>
                    <a:pt x="107" y="5"/>
                    <a:pt x="120" y="5"/>
                  </a:cubicBezTo>
                  <a:cubicBezTo>
                    <a:pt x="121" y="5"/>
                    <a:pt x="122" y="5"/>
                    <a:pt x="123" y="5"/>
                  </a:cubicBezTo>
                  <a:cubicBezTo>
                    <a:pt x="124" y="5"/>
                    <a:pt x="124" y="5"/>
                    <a:pt x="124" y="4"/>
                  </a:cubicBezTo>
                  <a:cubicBezTo>
                    <a:pt x="124" y="4"/>
                    <a:pt x="124" y="3"/>
                    <a:pt x="123" y="3"/>
                  </a:cubicBezTo>
                  <a:cubicBezTo>
                    <a:pt x="122" y="3"/>
                    <a:pt x="121" y="3"/>
                    <a:pt x="120" y="3"/>
                  </a:cubicBezTo>
                  <a:cubicBezTo>
                    <a:pt x="107" y="4"/>
                    <a:pt x="92" y="0"/>
                    <a:pt x="77" y="0"/>
                  </a:cubicBezTo>
                  <a:cubicBezTo>
                    <a:pt x="64" y="0"/>
                    <a:pt x="51" y="2"/>
                    <a:pt x="39" y="11"/>
                  </a:cubicBezTo>
                  <a:cubicBezTo>
                    <a:pt x="27" y="19"/>
                    <a:pt x="17" y="34"/>
                    <a:pt x="9" y="58"/>
                  </a:cubicBezTo>
                  <a:cubicBezTo>
                    <a:pt x="5" y="70"/>
                    <a:pt x="3" y="82"/>
                    <a:pt x="0" y="95"/>
                  </a:cubicBezTo>
                  <a:cubicBezTo>
                    <a:pt x="0" y="95"/>
                    <a:pt x="1" y="96"/>
                    <a:pt x="1" y="96"/>
                  </a:cubicBezTo>
                  <a:cubicBezTo>
                    <a:pt x="2" y="96"/>
                    <a:pt x="2" y="95"/>
                    <a:pt x="2" y="95"/>
                  </a:cubicBezTo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4" name="Freeform 1623">
              <a:extLst>
                <a:ext uri="{FF2B5EF4-FFF2-40B4-BE49-F238E27FC236}">
                  <a16:creationId xmlns:a16="http://schemas.microsoft.com/office/drawing/2014/main" id="{8850764F-F8FB-4917-BC95-1863AAFEA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791"/>
              <a:ext cx="78" cy="265"/>
            </a:xfrm>
            <a:custGeom>
              <a:avLst/>
              <a:gdLst>
                <a:gd name="T0" fmla="*/ 893 w 22"/>
                <a:gd name="T1" fmla="*/ 0 h 70"/>
                <a:gd name="T2" fmla="*/ 0 w 22"/>
                <a:gd name="T3" fmla="*/ 2336 h 70"/>
                <a:gd name="T4" fmla="*/ 138 w 22"/>
                <a:gd name="T5" fmla="*/ 3797 h 70"/>
                <a:gd name="T6" fmla="*/ 316 w 22"/>
                <a:gd name="T7" fmla="*/ 3740 h 70"/>
                <a:gd name="T8" fmla="*/ 177 w 22"/>
                <a:gd name="T9" fmla="*/ 2336 h 70"/>
                <a:gd name="T10" fmla="*/ 982 w 22"/>
                <a:gd name="T11" fmla="*/ 216 h 70"/>
                <a:gd name="T12" fmla="*/ 893 w 22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70">
                  <a:moveTo>
                    <a:pt x="20" y="0"/>
                  </a:moveTo>
                  <a:cubicBezTo>
                    <a:pt x="10" y="5"/>
                    <a:pt x="0" y="18"/>
                    <a:pt x="0" y="43"/>
                  </a:cubicBezTo>
                  <a:cubicBezTo>
                    <a:pt x="0" y="51"/>
                    <a:pt x="1" y="60"/>
                    <a:pt x="3" y="70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5" y="59"/>
                    <a:pt x="4" y="51"/>
                    <a:pt x="4" y="43"/>
                  </a:cubicBezTo>
                  <a:cubicBezTo>
                    <a:pt x="4" y="19"/>
                    <a:pt x="13" y="8"/>
                    <a:pt x="22" y="4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5" name="Freeform 1624">
              <a:extLst>
                <a:ext uri="{FF2B5EF4-FFF2-40B4-BE49-F238E27FC236}">
                  <a16:creationId xmlns:a16="http://schemas.microsoft.com/office/drawing/2014/main" id="{6DDAC085-57DE-40F4-A9F7-00B175A65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795"/>
              <a:ext cx="39" cy="128"/>
            </a:xfrm>
            <a:custGeom>
              <a:avLst/>
              <a:gdLst>
                <a:gd name="T0" fmla="*/ 50 w 11"/>
                <a:gd name="T1" fmla="*/ 211 h 34"/>
                <a:gd name="T2" fmla="*/ 227 w 11"/>
                <a:gd name="T3" fmla="*/ 482 h 34"/>
                <a:gd name="T4" fmla="*/ 316 w 11"/>
                <a:gd name="T5" fmla="*/ 1020 h 34"/>
                <a:gd name="T6" fmla="*/ 227 w 11"/>
                <a:gd name="T7" fmla="*/ 1389 h 34"/>
                <a:gd name="T8" fmla="*/ 177 w 11"/>
                <a:gd name="T9" fmla="*/ 1544 h 34"/>
                <a:gd name="T10" fmla="*/ 138 w 11"/>
                <a:gd name="T11" fmla="*/ 1544 h 34"/>
                <a:gd name="T12" fmla="*/ 50 w 11"/>
                <a:gd name="T13" fmla="*/ 1702 h 34"/>
                <a:gd name="T14" fmla="*/ 138 w 11"/>
                <a:gd name="T15" fmla="*/ 1758 h 34"/>
                <a:gd name="T16" fmla="*/ 316 w 11"/>
                <a:gd name="T17" fmla="*/ 1656 h 34"/>
                <a:gd name="T18" fmla="*/ 440 w 11"/>
                <a:gd name="T19" fmla="*/ 1389 h 34"/>
                <a:gd name="T20" fmla="*/ 489 w 11"/>
                <a:gd name="T21" fmla="*/ 1020 h 34"/>
                <a:gd name="T22" fmla="*/ 401 w 11"/>
                <a:gd name="T23" fmla="*/ 425 h 34"/>
                <a:gd name="T24" fmla="*/ 138 w 11"/>
                <a:gd name="T25" fmla="*/ 0 h 34"/>
                <a:gd name="T26" fmla="*/ 0 w 11"/>
                <a:gd name="T27" fmla="*/ 113 h 34"/>
                <a:gd name="T28" fmla="*/ 50 w 11"/>
                <a:gd name="T29" fmla="*/ 211 h 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" h="34">
                  <a:moveTo>
                    <a:pt x="1" y="4"/>
                  </a:moveTo>
                  <a:cubicBezTo>
                    <a:pt x="3" y="5"/>
                    <a:pt x="4" y="6"/>
                    <a:pt x="5" y="9"/>
                  </a:cubicBezTo>
                  <a:cubicBezTo>
                    <a:pt x="6" y="12"/>
                    <a:pt x="7" y="15"/>
                    <a:pt x="7" y="19"/>
                  </a:cubicBezTo>
                  <a:cubicBezTo>
                    <a:pt x="7" y="21"/>
                    <a:pt x="6" y="24"/>
                    <a:pt x="5" y="26"/>
                  </a:cubicBezTo>
                  <a:cubicBezTo>
                    <a:pt x="5" y="27"/>
                    <a:pt x="5" y="28"/>
                    <a:pt x="4" y="29"/>
                  </a:cubicBezTo>
                  <a:cubicBezTo>
                    <a:pt x="4" y="29"/>
                    <a:pt x="3" y="29"/>
                    <a:pt x="3" y="29"/>
                  </a:cubicBezTo>
                  <a:cubicBezTo>
                    <a:pt x="2" y="30"/>
                    <a:pt x="1" y="31"/>
                    <a:pt x="1" y="32"/>
                  </a:cubicBezTo>
                  <a:cubicBezTo>
                    <a:pt x="1" y="33"/>
                    <a:pt x="2" y="34"/>
                    <a:pt x="3" y="33"/>
                  </a:cubicBezTo>
                  <a:cubicBezTo>
                    <a:pt x="5" y="33"/>
                    <a:pt x="6" y="32"/>
                    <a:pt x="7" y="31"/>
                  </a:cubicBezTo>
                  <a:cubicBezTo>
                    <a:pt x="8" y="30"/>
                    <a:pt x="9" y="28"/>
                    <a:pt x="10" y="26"/>
                  </a:cubicBezTo>
                  <a:cubicBezTo>
                    <a:pt x="10" y="23"/>
                    <a:pt x="11" y="21"/>
                    <a:pt x="11" y="19"/>
                  </a:cubicBezTo>
                  <a:cubicBezTo>
                    <a:pt x="11" y="15"/>
                    <a:pt x="10" y="11"/>
                    <a:pt x="9" y="8"/>
                  </a:cubicBezTo>
                  <a:cubicBezTo>
                    <a:pt x="8" y="4"/>
                    <a:pt x="6" y="2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4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6" name="Freeform 1625">
              <a:extLst>
                <a:ext uri="{FF2B5EF4-FFF2-40B4-BE49-F238E27FC236}">
                  <a16:creationId xmlns:a16="http://schemas.microsoft.com/office/drawing/2014/main" id="{A061E88C-2539-4D00-8508-E4B0E5CBA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1780"/>
              <a:ext cx="85" cy="272"/>
            </a:xfrm>
            <a:custGeom>
              <a:avLst/>
              <a:gdLst>
                <a:gd name="T0" fmla="*/ 889 w 24"/>
                <a:gd name="T1" fmla="*/ 57 h 72"/>
                <a:gd name="T2" fmla="*/ 0 w 24"/>
                <a:gd name="T3" fmla="*/ 2369 h 72"/>
                <a:gd name="T4" fmla="*/ 138 w 24"/>
                <a:gd name="T5" fmla="*/ 3766 h 72"/>
                <a:gd name="T6" fmla="*/ 227 w 24"/>
                <a:gd name="T7" fmla="*/ 3884 h 72"/>
                <a:gd name="T8" fmla="*/ 315 w 24"/>
                <a:gd name="T9" fmla="*/ 3766 h 72"/>
                <a:gd name="T10" fmla="*/ 177 w 24"/>
                <a:gd name="T11" fmla="*/ 2369 h 72"/>
                <a:gd name="T12" fmla="*/ 978 w 24"/>
                <a:gd name="T13" fmla="*/ 215 h 72"/>
                <a:gd name="T14" fmla="*/ 1016 w 24"/>
                <a:gd name="T15" fmla="*/ 113 h 72"/>
                <a:gd name="T16" fmla="*/ 889 w 24"/>
                <a:gd name="T17" fmla="*/ 57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72">
                  <a:moveTo>
                    <a:pt x="20" y="1"/>
                  </a:moveTo>
                  <a:cubicBezTo>
                    <a:pt x="10" y="6"/>
                    <a:pt x="0" y="19"/>
                    <a:pt x="0" y="44"/>
                  </a:cubicBezTo>
                  <a:cubicBezTo>
                    <a:pt x="0" y="52"/>
                    <a:pt x="1" y="60"/>
                    <a:pt x="3" y="70"/>
                  </a:cubicBezTo>
                  <a:cubicBezTo>
                    <a:pt x="3" y="72"/>
                    <a:pt x="4" y="72"/>
                    <a:pt x="5" y="72"/>
                  </a:cubicBezTo>
                  <a:cubicBezTo>
                    <a:pt x="7" y="72"/>
                    <a:pt x="7" y="71"/>
                    <a:pt x="7" y="70"/>
                  </a:cubicBezTo>
                  <a:cubicBezTo>
                    <a:pt x="5" y="60"/>
                    <a:pt x="4" y="51"/>
                    <a:pt x="4" y="44"/>
                  </a:cubicBezTo>
                  <a:cubicBezTo>
                    <a:pt x="4" y="20"/>
                    <a:pt x="13" y="9"/>
                    <a:pt x="22" y="4"/>
                  </a:cubicBezTo>
                  <a:cubicBezTo>
                    <a:pt x="23" y="4"/>
                    <a:pt x="24" y="3"/>
                    <a:pt x="23" y="2"/>
                  </a:cubicBezTo>
                  <a:cubicBezTo>
                    <a:pt x="23" y="1"/>
                    <a:pt x="21" y="0"/>
                    <a:pt x="20" y="1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7" name="Freeform 1626">
              <a:extLst>
                <a:ext uri="{FF2B5EF4-FFF2-40B4-BE49-F238E27FC236}">
                  <a16:creationId xmlns:a16="http://schemas.microsoft.com/office/drawing/2014/main" id="{531F4C2D-C480-44C6-A1EA-62EF4A812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595"/>
              <a:ext cx="42" cy="49"/>
            </a:xfrm>
            <a:custGeom>
              <a:avLst/>
              <a:gdLst>
                <a:gd name="T0" fmla="*/ 0 w 12"/>
                <a:gd name="T1" fmla="*/ 155 h 13"/>
                <a:gd name="T2" fmla="*/ 172 w 12"/>
                <a:gd name="T3" fmla="*/ 482 h 13"/>
                <a:gd name="T4" fmla="*/ 308 w 12"/>
                <a:gd name="T5" fmla="*/ 641 h 13"/>
                <a:gd name="T6" fmla="*/ 431 w 12"/>
                <a:gd name="T7" fmla="*/ 697 h 13"/>
                <a:gd name="T8" fmla="*/ 480 w 12"/>
                <a:gd name="T9" fmla="*/ 641 h 13"/>
                <a:gd name="T10" fmla="*/ 515 w 12"/>
                <a:gd name="T11" fmla="*/ 539 h 13"/>
                <a:gd name="T12" fmla="*/ 392 w 12"/>
                <a:gd name="T13" fmla="*/ 482 h 13"/>
                <a:gd name="T14" fmla="*/ 431 w 12"/>
                <a:gd name="T15" fmla="*/ 539 h 13"/>
                <a:gd name="T16" fmla="*/ 431 w 12"/>
                <a:gd name="T17" fmla="*/ 482 h 13"/>
                <a:gd name="T18" fmla="*/ 392 w 12"/>
                <a:gd name="T19" fmla="*/ 482 h 13"/>
                <a:gd name="T20" fmla="*/ 431 w 12"/>
                <a:gd name="T21" fmla="*/ 539 h 13"/>
                <a:gd name="T22" fmla="*/ 431 w 12"/>
                <a:gd name="T23" fmla="*/ 482 h 13"/>
                <a:gd name="T24" fmla="*/ 431 w 12"/>
                <a:gd name="T25" fmla="*/ 482 h 13"/>
                <a:gd name="T26" fmla="*/ 431 w 12"/>
                <a:gd name="T27" fmla="*/ 482 h 13"/>
                <a:gd name="T28" fmla="*/ 431 w 12"/>
                <a:gd name="T29" fmla="*/ 482 h 13"/>
                <a:gd name="T30" fmla="*/ 431 w 12"/>
                <a:gd name="T31" fmla="*/ 482 h 13"/>
                <a:gd name="T32" fmla="*/ 431 w 12"/>
                <a:gd name="T33" fmla="*/ 482 h 13"/>
                <a:gd name="T34" fmla="*/ 392 w 12"/>
                <a:gd name="T35" fmla="*/ 426 h 13"/>
                <a:gd name="T36" fmla="*/ 172 w 12"/>
                <a:gd name="T37" fmla="*/ 113 h 13"/>
                <a:gd name="T38" fmla="*/ 88 w 12"/>
                <a:gd name="T39" fmla="*/ 0 h 13"/>
                <a:gd name="T40" fmla="*/ 0 w 12"/>
                <a:gd name="T41" fmla="*/ 155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2" h="13">
                  <a:moveTo>
                    <a:pt x="0" y="3"/>
                  </a:moveTo>
                  <a:cubicBezTo>
                    <a:pt x="1" y="5"/>
                    <a:pt x="3" y="7"/>
                    <a:pt x="4" y="9"/>
                  </a:cubicBezTo>
                  <a:cubicBezTo>
                    <a:pt x="5" y="10"/>
                    <a:pt x="6" y="11"/>
                    <a:pt x="7" y="12"/>
                  </a:cubicBezTo>
                  <a:cubicBezTo>
                    <a:pt x="8" y="12"/>
                    <a:pt x="8" y="13"/>
                    <a:pt x="10" y="13"/>
                  </a:cubicBezTo>
                  <a:cubicBezTo>
                    <a:pt x="10" y="13"/>
                    <a:pt x="10" y="13"/>
                    <a:pt x="11" y="12"/>
                  </a:cubicBezTo>
                  <a:cubicBezTo>
                    <a:pt x="12" y="12"/>
                    <a:pt x="12" y="11"/>
                    <a:pt x="12" y="10"/>
                  </a:cubicBezTo>
                  <a:cubicBezTo>
                    <a:pt x="11" y="9"/>
                    <a:pt x="10" y="8"/>
                    <a:pt x="9" y="9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9" y="9"/>
                    <a:pt x="9" y="8"/>
                  </a:cubicBezTo>
                  <a:cubicBezTo>
                    <a:pt x="7" y="7"/>
                    <a:pt x="5" y="4"/>
                    <a:pt x="4" y="2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8" name="Freeform 1627">
              <a:extLst>
                <a:ext uri="{FF2B5EF4-FFF2-40B4-BE49-F238E27FC236}">
                  <a16:creationId xmlns:a16="http://schemas.microsoft.com/office/drawing/2014/main" id="{14CF1240-4A77-407E-94E1-3674F803F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988"/>
              <a:ext cx="21" cy="68"/>
            </a:xfrm>
            <a:custGeom>
              <a:avLst/>
              <a:gdLst>
                <a:gd name="T0" fmla="*/ 0 w 6"/>
                <a:gd name="T1" fmla="*/ 113 h 18"/>
                <a:gd name="T2" fmla="*/ 0 w 6"/>
                <a:gd name="T3" fmla="*/ 329 h 18"/>
                <a:gd name="T4" fmla="*/ 0 w 6"/>
                <a:gd name="T5" fmla="*/ 699 h 18"/>
                <a:gd name="T6" fmla="*/ 49 w 6"/>
                <a:gd name="T7" fmla="*/ 812 h 18"/>
                <a:gd name="T8" fmla="*/ 49 w 6"/>
                <a:gd name="T9" fmla="*/ 914 h 18"/>
                <a:gd name="T10" fmla="*/ 137 w 6"/>
                <a:gd name="T11" fmla="*/ 971 h 18"/>
                <a:gd name="T12" fmla="*/ 259 w 6"/>
                <a:gd name="T13" fmla="*/ 858 h 18"/>
                <a:gd name="T14" fmla="*/ 172 w 6"/>
                <a:gd name="T15" fmla="*/ 756 h 18"/>
                <a:gd name="T16" fmla="*/ 172 w 6"/>
                <a:gd name="T17" fmla="*/ 812 h 18"/>
                <a:gd name="T18" fmla="*/ 221 w 6"/>
                <a:gd name="T19" fmla="*/ 756 h 18"/>
                <a:gd name="T20" fmla="*/ 172 w 6"/>
                <a:gd name="T21" fmla="*/ 756 h 18"/>
                <a:gd name="T22" fmla="*/ 172 w 6"/>
                <a:gd name="T23" fmla="*/ 812 h 18"/>
                <a:gd name="T24" fmla="*/ 221 w 6"/>
                <a:gd name="T25" fmla="*/ 756 h 18"/>
                <a:gd name="T26" fmla="*/ 221 w 6"/>
                <a:gd name="T27" fmla="*/ 756 h 18"/>
                <a:gd name="T28" fmla="*/ 221 w 6"/>
                <a:gd name="T29" fmla="*/ 756 h 18"/>
                <a:gd name="T30" fmla="*/ 221 w 6"/>
                <a:gd name="T31" fmla="*/ 756 h 18"/>
                <a:gd name="T32" fmla="*/ 221 w 6"/>
                <a:gd name="T33" fmla="*/ 756 h 18"/>
                <a:gd name="T34" fmla="*/ 221 w 6"/>
                <a:gd name="T35" fmla="*/ 756 h 18"/>
                <a:gd name="T36" fmla="*/ 172 w 6"/>
                <a:gd name="T37" fmla="*/ 699 h 18"/>
                <a:gd name="T38" fmla="*/ 172 w 6"/>
                <a:gd name="T39" fmla="*/ 329 h 18"/>
                <a:gd name="T40" fmla="*/ 172 w 6"/>
                <a:gd name="T41" fmla="*/ 113 h 18"/>
                <a:gd name="T42" fmla="*/ 88 w 6"/>
                <a:gd name="T43" fmla="*/ 0 h 18"/>
                <a:gd name="T44" fmla="*/ 0 w 6"/>
                <a:gd name="T45" fmla="*/ 113 h 1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" h="18">
                  <a:moveTo>
                    <a:pt x="0" y="2"/>
                  </a:moveTo>
                  <a:cubicBezTo>
                    <a:pt x="0" y="3"/>
                    <a:pt x="0" y="4"/>
                    <a:pt x="0" y="6"/>
                  </a:cubicBezTo>
                  <a:cubicBezTo>
                    <a:pt x="0" y="8"/>
                    <a:pt x="0" y="11"/>
                    <a:pt x="0" y="13"/>
                  </a:cubicBezTo>
                  <a:cubicBezTo>
                    <a:pt x="0" y="14"/>
                    <a:pt x="1" y="15"/>
                    <a:pt x="1" y="15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2" y="17"/>
                    <a:pt x="2" y="18"/>
                    <a:pt x="3" y="18"/>
                  </a:cubicBezTo>
                  <a:cubicBezTo>
                    <a:pt x="4" y="18"/>
                    <a:pt x="5" y="17"/>
                    <a:pt x="6" y="16"/>
                  </a:cubicBezTo>
                  <a:cubicBezTo>
                    <a:pt x="6" y="15"/>
                    <a:pt x="5" y="14"/>
                    <a:pt x="4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4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4" y="13"/>
                  </a:cubicBezTo>
                  <a:cubicBezTo>
                    <a:pt x="4" y="12"/>
                    <a:pt x="4" y="8"/>
                    <a:pt x="4" y="6"/>
                  </a:cubicBezTo>
                  <a:cubicBezTo>
                    <a:pt x="4" y="4"/>
                    <a:pt x="4" y="3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9" name="Freeform 1628">
              <a:extLst>
                <a:ext uri="{FF2B5EF4-FFF2-40B4-BE49-F238E27FC236}">
                  <a16:creationId xmlns:a16="http://schemas.microsoft.com/office/drawing/2014/main" id="{790A8382-F036-4EDC-924F-317292FB5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301"/>
              <a:ext cx="297" cy="804"/>
            </a:xfrm>
            <a:custGeom>
              <a:avLst/>
              <a:gdLst>
                <a:gd name="T0" fmla="*/ 1814 w 84"/>
                <a:gd name="T1" fmla="*/ 427 h 213"/>
                <a:gd name="T2" fmla="*/ 3451 w 84"/>
                <a:gd name="T3" fmla="*/ 1125 h 213"/>
                <a:gd name="T4" fmla="*/ 3051 w 84"/>
                <a:gd name="T5" fmla="*/ 1295 h 213"/>
                <a:gd name="T6" fmla="*/ 2213 w 84"/>
                <a:gd name="T7" fmla="*/ 1551 h 213"/>
                <a:gd name="T8" fmla="*/ 1100 w 84"/>
                <a:gd name="T9" fmla="*/ 11456 h 213"/>
                <a:gd name="T10" fmla="*/ 626 w 84"/>
                <a:gd name="T11" fmla="*/ 2906 h 213"/>
                <a:gd name="T12" fmla="*/ 1464 w 84"/>
                <a:gd name="T13" fmla="*/ 755 h 213"/>
                <a:gd name="T14" fmla="*/ 1814 w 84"/>
                <a:gd name="T15" fmla="*/ 427 h 2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213">
                  <a:moveTo>
                    <a:pt x="41" y="8"/>
                  </a:moveTo>
                  <a:cubicBezTo>
                    <a:pt x="57" y="0"/>
                    <a:pt x="84" y="6"/>
                    <a:pt x="78" y="21"/>
                  </a:cubicBezTo>
                  <a:cubicBezTo>
                    <a:pt x="77" y="24"/>
                    <a:pt x="72" y="24"/>
                    <a:pt x="69" y="24"/>
                  </a:cubicBezTo>
                  <a:cubicBezTo>
                    <a:pt x="61" y="25"/>
                    <a:pt x="58" y="24"/>
                    <a:pt x="50" y="29"/>
                  </a:cubicBezTo>
                  <a:cubicBezTo>
                    <a:pt x="0" y="62"/>
                    <a:pt x="15" y="163"/>
                    <a:pt x="25" y="213"/>
                  </a:cubicBezTo>
                  <a:cubicBezTo>
                    <a:pt x="6" y="169"/>
                    <a:pt x="4" y="100"/>
                    <a:pt x="14" y="54"/>
                  </a:cubicBezTo>
                  <a:cubicBezTo>
                    <a:pt x="18" y="36"/>
                    <a:pt x="23" y="29"/>
                    <a:pt x="33" y="14"/>
                  </a:cubicBezTo>
                  <a:cubicBezTo>
                    <a:pt x="37" y="10"/>
                    <a:pt x="41" y="8"/>
                    <a:pt x="41" y="8"/>
                  </a:cubicBezTo>
                  <a:close/>
                </a:path>
              </a:pathLst>
            </a:custGeom>
            <a:solidFill>
              <a:srgbClr val="D4B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0" name="Freeform 1629">
              <a:extLst>
                <a:ext uri="{FF2B5EF4-FFF2-40B4-BE49-F238E27FC236}">
                  <a16:creationId xmlns:a16="http://schemas.microsoft.com/office/drawing/2014/main" id="{4E4C6C9B-B9EF-489C-B087-9D4962494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320"/>
              <a:ext cx="103" cy="102"/>
            </a:xfrm>
            <a:custGeom>
              <a:avLst/>
              <a:gdLst>
                <a:gd name="T0" fmla="*/ 0 w 29"/>
                <a:gd name="T1" fmla="*/ 1398 h 27"/>
                <a:gd name="T2" fmla="*/ 178 w 29"/>
                <a:gd name="T3" fmla="*/ 1398 h 27"/>
                <a:gd name="T4" fmla="*/ 632 w 29"/>
                <a:gd name="T5" fmla="*/ 1084 h 27"/>
                <a:gd name="T6" fmla="*/ 1300 w 29"/>
                <a:gd name="T7" fmla="*/ 699 h 27"/>
                <a:gd name="T8" fmla="*/ 50 w 29"/>
                <a:gd name="T9" fmla="*/ 124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7">
                  <a:moveTo>
                    <a:pt x="0" y="26"/>
                  </a:moveTo>
                  <a:cubicBezTo>
                    <a:pt x="0" y="27"/>
                    <a:pt x="4" y="26"/>
                    <a:pt x="4" y="26"/>
                  </a:cubicBezTo>
                  <a:cubicBezTo>
                    <a:pt x="8" y="26"/>
                    <a:pt x="10" y="23"/>
                    <a:pt x="14" y="20"/>
                  </a:cubicBezTo>
                  <a:cubicBezTo>
                    <a:pt x="18" y="17"/>
                    <a:pt x="24" y="16"/>
                    <a:pt x="29" y="13"/>
                  </a:cubicBezTo>
                  <a:cubicBezTo>
                    <a:pt x="28" y="0"/>
                    <a:pt x="4" y="18"/>
                    <a:pt x="1" y="23"/>
                  </a:cubicBezTo>
                </a:path>
              </a:pathLst>
            </a:custGeom>
            <a:solidFill>
              <a:srgbClr val="E3C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1" name="Freeform 1630">
              <a:extLst>
                <a:ext uri="{FF2B5EF4-FFF2-40B4-BE49-F238E27FC236}">
                  <a16:creationId xmlns:a16="http://schemas.microsoft.com/office/drawing/2014/main" id="{D911D73E-569A-4772-983D-40B6F1EF3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097"/>
              <a:ext cx="315" cy="476"/>
            </a:xfrm>
            <a:custGeom>
              <a:avLst/>
              <a:gdLst>
                <a:gd name="T0" fmla="*/ 1101 w 89"/>
                <a:gd name="T1" fmla="*/ 1398 h 126"/>
                <a:gd name="T2" fmla="*/ 439 w 89"/>
                <a:gd name="T3" fmla="*/ 3068 h 126"/>
                <a:gd name="T4" fmla="*/ 138 w 89"/>
                <a:gd name="T5" fmla="*/ 4639 h 126"/>
                <a:gd name="T6" fmla="*/ 927 w 89"/>
                <a:gd name="T7" fmla="*/ 4696 h 126"/>
                <a:gd name="T8" fmla="*/ 1504 w 89"/>
                <a:gd name="T9" fmla="*/ 5878 h 126"/>
                <a:gd name="T10" fmla="*/ 2216 w 89"/>
                <a:gd name="T11" fmla="*/ 6464 h 126"/>
                <a:gd name="T12" fmla="*/ 3596 w 89"/>
                <a:gd name="T13" fmla="*/ 6464 h 126"/>
                <a:gd name="T14" fmla="*/ 2743 w 89"/>
                <a:gd name="T15" fmla="*/ 5708 h 126"/>
                <a:gd name="T16" fmla="*/ 1642 w 89"/>
                <a:gd name="T17" fmla="*/ 4310 h 126"/>
                <a:gd name="T18" fmla="*/ 1780 w 89"/>
                <a:gd name="T19" fmla="*/ 2312 h 126"/>
                <a:gd name="T20" fmla="*/ 2131 w 89"/>
                <a:gd name="T21" fmla="*/ 756 h 126"/>
                <a:gd name="T22" fmla="*/ 1101 w 89"/>
                <a:gd name="T23" fmla="*/ 1398 h 1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126">
                  <a:moveTo>
                    <a:pt x="25" y="26"/>
                  </a:moveTo>
                  <a:cubicBezTo>
                    <a:pt x="19" y="33"/>
                    <a:pt x="13" y="48"/>
                    <a:pt x="10" y="57"/>
                  </a:cubicBezTo>
                  <a:cubicBezTo>
                    <a:pt x="7" y="64"/>
                    <a:pt x="0" y="77"/>
                    <a:pt x="3" y="86"/>
                  </a:cubicBezTo>
                  <a:cubicBezTo>
                    <a:pt x="12" y="83"/>
                    <a:pt x="14" y="78"/>
                    <a:pt x="21" y="87"/>
                  </a:cubicBezTo>
                  <a:cubicBezTo>
                    <a:pt x="26" y="95"/>
                    <a:pt x="27" y="102"/>
                    <a:pt x="34" y="109"/>
                  </a:cubicBezTo>
                  <a:cubicBezTo>
                    <a:pt x="38" y="114"/>
                    <a:pt x="44" y="118"/>
                    <a:pt x="50" y="120"/>
                  </a:cubicBezTo>
                  <a:cubicBezTo>
                    <a:pt x="57" y="123"/>
                    <a:pt x="76" y="126"/>
                    <a:pt x="81" y="120"/>
                  </a:cubicBezTo>
                  <a:cubicBezTo>
                    <a:pt x="89" y="111"/>
                    <a:pt x="67" y="108"/>
                    <a:pt x="62" y="106"/>
                  </a:cubicBezTo>
                  <a:cubicBezTo>
                    <a:pt x="50" y="99"/>
                    <a:pt x="41" y="93"/>
                    <a:pt x="37" y="80"/>
                  </a:cubicBezTo>
                  <a:cubicBezTo>
                    <a:pt x="32" y="67"/>
                    <a:pt x="34" y="55"/>
                    <a:pt x="40" y="43"/>
                  </a:cubicBezTo>
                  <a:cubicBezTo>
                    <a:pt x="44" y="35"/>
                    <a:pt x="53" y="24"/>
                    <a:pt x="48" y="14"/>
                  </a:cubicBezTo>
                  <a:cubicBezTo>
                    <a:pt x="41" y="0"/>
                    <a:pt x="28" y="18"/>
                    <a:pt x="25" y="26"/>
                  </a:cubicBezTo>
                </a:path>
              </a:pathLst>
            </a:custGeom>
            <a:solidFill>
              <a:srgbClr val="D4B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2" name="Freeform 1631">
              <a:extLst>
                <a:ext uri="{FF2B5EF4-FFF2-40B4-BE49-F238E27FC236}">
                  <a16:creationId xmlns:a16="http://schemas.microsoft.com/office/drawing/2014/main" id="{B07B420A-717A-405E-A56E-866229242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580"/>
              <a:ext cx="32" cy="49"/>
            </a:xfrm>
            <a:custGeom>
              <a:avLst/>
              <a:gdLst>
                <a:gd name="T0" fmla="*/ 178 w 9"/>
                <a:gd name="T1" fmla="*/ 697 h 13"/>
                <a:gd name="T2" fmla="*/ 316 w 9"/>
                <a:gd name="T3" fmla="*/ 426 h 13"/>
                <a:gd name="T4" fmla="*/ 405 w 9"/>
                <a:gd name="T5" fmla="*/ 57 h 13"/>
                <a:gd name="T6" fmla="*/ 405 w 9"/>
                <a:gd name="T7" fmla="*/ 0 h 13"/>
                <a:gd name="T8" fmla="*/ 228 w 9"/>
                <a:gd name="T9" fmla="*/ 0 h 13"/>
                <a:gd name="T10" fmla="*/ 228 w 9"/>
                <a:gd name="T11" fmla="*/ 57 h 13"/>
                <a:gd name="T12" fmla="*/ 139 w 9"/>
                <a:gd name="T13" fmla="*/ 328 h 13"/>
                <a:gd name="T14" fmla="*/ 0 w 9"/>
                <a:gd name="T15" fmla="*/ 641 h 13"/>
                <a:gd name="T16" fmla="*/ 178 w 9"/>
                <a:gd name="T17" fmla="*/ 697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3">
                  <a:moveTo>
                    <a:pt x="4" y="13"/>
                  </a:moveTo>
                  <a:cubicBezTo>
                    <a:pt x="5" y="11"/>
                    <a:pt x="6" y="10"/>
                    <a:pt x="7" y="8"/>
                  </a:cubicBezTo>
                  <a:cubicBezTo>
                    <a:pt x="8" y="6"/>
                    <a:pt x="9" y="4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3"/>
                    <a:pt x="4" y="4"/>
                    <a:pt x="3" y="6"/>
                  </a:cubicBezTo>
                  <a:cubicBezTo>
                    <a:pt x="2" y="8"/>
                    <a:pt x="1" y="9"/>
                    <a:pt x="0" y="12"/>
                  </a:cubicBezTo>
                  <a:cubicBezTo>
                    <a:pt x="4" y="13"/>
                    <a:pt x="4" y="13"/>
                    <a:pt x="4" y="13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3" name="Freeform 1632">
              <a:extLst>
                <a:ext uri="{FF2B5EF4-FFF2-40B4-BE49-F238E27FC236}">
                  <a16:creationId xmlns:a16="http://schemas.microsoft.com/office/drawing/2014/main" id="{220710EE-8E64-4ADD-A04A-9DD0651C1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2588"/>
              <a:ext cx="25" cy="26"/>
            </a:xfrm>
            <a:custGeom>
              <a:avLst/>
              <a:gdLst>
                <a:gd name="T0" fmla="*/ 0 w 7"/>
                <a:gd name="T1" fmla="*/ 56 h 7"/>
                <a:gd name="T2" fmla="*/ 89 w 7"/>
                <a:gd name="T3" fmla="*/ 208 h 7"/>
                <a:gd name="T4" fmla="*/ 179 w 7"/>
                <a:gd name="T5" fmla="*/ 360 h 7"/>
                <a:gd name="T6" fmla="*/ 318 w 7"/>
                <a:gd name="T7" fmla="*/ 208 h 7"/>
                <a:gd name="T8" fmla="*/ 229 w 7"/>
                <a:gd name="T9" fmla="*/ 97 h 7"/>
                <a:gd name="T10" fmla="*/ 179 w 7"/>
                <a:gd name="T11" fmla="*/ 0 h 7"/>
                <a:gd name="T12" fmla="*/ 0 w 7"/>
                <a:gd name="T13" fmla="*/ 56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3" y="5"/>
                    <a:pt x="3" y="6"/>
                    <a:pt x="4" y="7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3"/>
                    <a:pt x="5" y="2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4" name="Freeform 1633">
              <a:extLst>
                <a:ext uri="{FF2B5EF4-FFF2-40B4-BE49-F238E27FC236}">
                  <a16:creationId xmlns:a16="http://schemas.microsoft.com/office/drawing/2014/main" id="{5F1BD129-D9C2-46C3-A525-59D614A7C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2218"/>
              <a:ext cx="60" cy="102"/>
            </a:xfrm>
            <a:custGeom>
              <a:avLst/>
              <a:gdLst>
                <a:gd name="T0" fmla="*/ 487 w 17"/>
                <a:gd name="T1" fmla="*/ 113 h 27"/>
                <a:gd name="T2" fmla="*/ 49 w 17"/>
                <a:gd name="T3" fmla="*/ 1398 h 27"/>
                <a:gd name="T4" fmla="*/ 438 w 17"/>
                <a:gd name="T5" fmla="*/ 812 h 27"/>
                <a:gd name="T6" fmla="*/ 660 w 17"/>
                <a:gd name="T7" fmla="*/ 0 h 27"/>
                <a:gd name="T8" fmla="*/ 522 w 17"/>
                <a:gd name="T9" fmla="*/ 5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7">
                  <a:moveTo>
                    <a:pt x="11" y="2"/>
                  </a:moveTo>
                  <a:cubicBezTo>
                    <a:pt x="6" y="7"/>
                    <a:pt x="0" y="20"/>
                    <a:pt x="1" y="26"/>
                  </a:cubicBezTo>
                  <a:cubicBezTo>
                    <a:pt x="7" y="27"/>
                    <a:pt x="8" y="20"/>
                    <a:pt x="10" y="15"/>
                  </a:cubicBezTo>
                  <a:cubicBezTo>
                    <a:pt x="11" y="11"/>
                    <a:pt x="17" y="4"/>
                    <a:pt x="15" y="0"/>
                  </a:cubicBezTo>
                  <a:cubicBezTo>
                    <a:pt x="14" y="0"/>
                    <a:pt x="13" y="0"/>
                    <a:pt x="12" y="1"/>
                  </a:cubicBezTo>
                </a:path>
              </a:pathLst>
            </a:custGeom>
            <a:solidFill>
              <a:srgbClr val="E3C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5" name="Freeform 1634">
              <a:extLst>
                <a:ext uri="{FF2B5EF4-FFF2-40B4-BE49-F238E27FC236}">
                  <a16:creationId xmlns:a16="http://schemas.microsoft.com/office/drawing/2014/main" id="{A3889691-9103-4A69-9E4F-B728F4225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361"/>
              <a:ext cx="28" cy="800"/>
            </a:xfrm>
            <a:custGeom>
              <a:avLst/>
              <a:gdLst>
                <a:gd name="T0" fmla="*/ 221 w 8"/>
                <a:gd name="T1" fmla="*/ 0 h 212"/>
                <a:gd name="T2" fmla="*/ 343 w 8"/>
                <a:gd name="T3" fmla="*/ 11392 h 212"/>
                <a:gd name="T4" fmla="*/ 221 w 8"/>
                <a:gd name="T5" fmla="*/ 0 h 2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2">
                  <a:moveTo>
                    <a:pt x="5" y="0"/>
                  </a:moveTo>
                  <a:cubicBezTo>
                    <a:pt x="2" y="18"/>
                    <a:pt x="0" y="184"/>
                    <a:pt x="8" y="212"/>
                  </a:cubicBezTo>
                  <a:cubicBezTo>
                    <a:pt x="8" y="200"/>
                    <a:pt x="2" y="9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6" name="Freeform 1635">
              <a:extLst>
                <a:ext uri="{FF2B5EF4-FFF2-40B4-BE49-F238E27FC236}">
                  <a16:creationId xmlns:a16="http://schemas.microsoft.com/office/drawing/2014/main" id="{F87815F9-57E1-4BAF-95A2-EEB16C84F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572"/>
              <a:ext cx="209" cy="472"/>
            </a:xfrm>
            <a:custGeom>
              <a:avLst/>
              <a:gdLst>
                <a:gd name="T0" fmla="*/ 2572 w 59"/>
                <a:gd name="T1" fmla="*/ 329 h 125"/>
                <a:gd name="T2" fmla="*/ 2536 w 59"/>
                <a:gd name="T3" fmla="*/ 370 h 125"/>
                <a:gd name="T4" fmla="*/ 2221 w 59"/>
                <a:gd name="T5" fmla="*/ 857 h 125"/>
                <a:gd name="T6" fmla="*/ 89 w 59"/>
                <a:gd name="T7" fmla="*/ 6729 h 125"/>
                <a:gd name="T8" fmla="*/ 227 w 59"/>
                <a:gd name="T9" fmla="*/ 5120 h 125"/>
                <a:gd name="T10" fmla="*/ 1204 w 59"/>
                <a:gd name="T11" fmla="*/ 2311 h 125"/>
                <a:gd name="T12" fmla="*/ 2398 w 59"/>
                <a:gd name="T13" fmla="*/ 857 h 125"/>
                <a:gd name="T14" fmla="*/ 2572 w 59"/>
                <a:gd name="T15" fmla="*/ 329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125">
                  <a:moveTo>
                    <a:pt x="58" y="6"/>
                  </a:moveTo>
                  <a:cubicBezTo>
                    <a:pt x="59" y="0"/>
                    <a:pt x="59" y="1"/>
                    <a:pt x="57" y="7"/>
                  </a:cubicBezTo>
                  <a:cubicBezTo>
                    <a:pt x="55" y="10"/>
                    <a:pt x="53" y="13"/>
                    <a:pt x="50" y="16"/>
                  </a:cubicBezTo>
                  <a:cubicBezTo>
                    <a:pt x="42" y="25"/>
                    <a:pt x="0" y="44"/>
                    <a:pt x="2" y="125"/>
                  </a:cubicBezTo>
                  <a:cubicBezTo>
                    <a:pt x="3" y="116"/>
                    <a:pt x="3" y="105"/>
                    <a:pt x="5" y="95"/>
                  </a:cubicBezTo>
                  <a:cubicBezTo>
                    <a:pt x="9" y="72"/>
                    <a:pt x="18" y="54"/>
                    <a:pt x="27" y="43"/>
                  </a:cubicBezTo>
                  <a:cubicBezTo>
                    <a:pt x="41" y="27"/>
                    <a:pt x="50" y="22"/>
                    <a:pt x="54" y="16"/>
                  </a:cubicBezTo>
                  <a:cubicBezTo>
                    <a:pt x="55" y="14"/>
                    <a:pt x="57" y="10"/>
                    <a:pt x="58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7" name="Freeform 1636">
              <a:extLst>
                <a:ext uri="{FF2B5EF4-FFF2-40B4-BE49-F238E27FC236}">
                  <a16:creationId xmlns:a16="http://schemas.microsoft.com/office/drawing/2014/main" id="{7DA68AE1-2BD1-4A2D-B381-6FC227E4D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150"/>
              <a:ext cx="92" cy="26"/>
            </a:xfrm>
            <a:custGeom>
              <a:avLst/>
              <a:gdLst>
                <a:gd name="T0" fmla="*/ 626 w 26"/>
                <a:gd name="T1" fmla="*/ 152 h 7"/>
                <a:gd name="T2" fmla="*/ 1154 w 26"/>
                <a:gd name="T3" fmla="*/ 0 h 7"/>
                <a:gd name="T4" fmla="*/ 0 w 26"/>
                <a:gd name="T5" fmla="*/ 360 h 7"/>
                <a:gd name="T6" fmla="*/ 626 w 26"/>
                <a:gd name="T7" fmla="*/ 15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7">
                  <a:moveTo>
                    <a:pt x="14" y="3"/>
                  </a:moveTo>
                  <a:cubicBezTo>
                    <a:pt x="20" y="2"/>
                    <a:pt x="25" y="1"/>
                    <a:pt x="26" y="0"/>
                  </a:cubicBezTo>
                  <a:cubicBezTo>
                    <a:pt x="23" y="0"/>
                    <a:pt x="5" y="3"/>
                    <a:pt x="0" y="7"/>
                  </a:cubicBezTo>
                  <a:cubicBezTo>
                    <a:pt x="3" y="6"/>
                    <a:pt x="9" y="5"/>
                    <a:pt x="1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8" name="Freeform 1637">
              <a:extLst>
                <a:ext uri="{FF2B5EF4-FFF2-40B4-BE49-F238E27FC236}">
                  <a16:creationId xmlns:a16="http://schemas.microsoft.com/office/drawing/2014/main" id="{56D48C4C-23C2-41C0-A29B-CA986C960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263"/>
              <a:ext cx="70" cy="19"/>
            </a:xfrm>
            <a:custGeom>
              <a:avLst/>
              <a:gdLst>
                <a:gd name="T0" fmla="*/ 0 w 20"/>
                <a:gd name="T1" fmla="*/ 274 h 5"/>
                <a:gd name="T2" fmla="*/ 735 w 20"/>
                <a:gd name="T3" fmla="*/ 114 h 5"/>
                <a:gd name="T4" fmla="*/ 858 w 20"/>
                <a:gd name="T5" fmla="*/ 274 h 5"/>
                <a:gd name="T6" fmla="*/ 515 w 20"/>
                <a:gd name="T7" fmla="*/ 160 h 5"/>
                <a:gd name="T8" fmla="*/ 0 w 20"/>
                <a:gd name="T9" fmla="*/ 27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5">
                  <a:moveTo>
                    <a:pt x="0" y="5"/>
                  </a:moveTo>
                  <a:cubicBezTo>
                    <a:pt x="3" y="3"/>
                    <a:pt x="14" y="0"/>
                    <a:pt x="17" y="2"/>
                  </a:cubicBezTo>
                  <a:cubicBezTo>
                    <a:pt x="20" y="3"/>
                    <a:pt x="20" y="5"/>
                    <a:pt x="20" y="5"/>
                  </a:cubicBezTo>
                  <a:cubicBezTo>
                    <a:pt x="18" y="3"/>
                    <a:pt x="16" y="3"/>
                    <a:pt x="12" y="3"/>
                  </a:cubicBezTo>
                  <a:cubicBezTo>
                    <a:pt x="8" y="3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9" name="Freeform 1638">
              <a:extLst>
                <a:ext uri="{FF2B5EF4-FFF2-40B4-BE49-F238E27FC236}">
                  <a16:creationId xmlns:a16="http://schemas.microsoft.com/office/drawing/2014/main" id="{859448B0-22A3-464A-B271-65A93E56E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2259"/>
              <a:ext cx="123" cy="34"/>
            </a:xfrm>
            <a:custGeom>
              <a:avLst/>
              <a:gdLst>
                <a:gd name="T0" fmla="*/ 172 w 35"/>
                <a:gd name="T1" fmla="*/ 159 h 9"/>
                <a:gd name="T2" fmla="*/ 1518 w 35"/>
                <a:gd name="T3" fmla="*/ 0 h 9"/>
                <a:gd name="T4" fmla="*/ 260 w 35"/>
                <a:gd name="T5" fmla="*/ 0 h 9"/>
                <a:gd name="T6" fmla="*/ 0 w 35"/>
                <a:gd name="T7" fmla="*/ 484 h 9"/>
                <a:gd name="T8" fmla="*/ 172 w 35"/>
                <a:gd name="T9" fmla="*/ 15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9">
                  <a:moveTo>
                    <a:pt x="4" y="3"/>
                  </a:moveTo>
                  <a:cubicBezTo>
                    <a:pt x="6" y="1"/>
                    <a:pt x="31" y="1"/>
                    <a:pt x="35" y="0"/>
                  </a:cubicBezTo>
                  <a:cubicBezTo>
                    <a:pt x="35" y="0"/>
                    <a:pt x="11" y="0"/>
                    <a:pt x="6" y="0"/>
                  </a:cubicBezTo>
                  <a:cubicBezTo>
                    <a:pt x="0" y="0"/>
                    <a:pt x="0" y="5"/>
                    <a:pt x="0" y="9"/>
                  </a:cubicBezTo>
                  <a:cubicBezTo>
                    <a:pt x="1" y="7"/>
                    <a:pt x="3" y="4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0" name="Freeform 1639">
              <a:extLst>
                <a:ext uri="{FF2B5EF4-FFF2-40B4-BE49-F238E27FC236}">
                  <a16:creationId xmlns:a16="http://schemas.microsoft.com/office/drawing/2014/main" id="{D2B7EDB8-3D95-47A1-8786-CA34AA439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757"/>
              <a:ext cx="78" cy="34"/>
            </a:xfrm>
            <a:custGeom>
              <a:avLst/>
              <a:gdLst>
                <a:gd name="T0" fmla="*/ 227 w 22"/>
                <a:gd name="T1" fmla="*/ 215 h 9"/>
                <a:gd name="T2" fmla="*/ 982 w 22"/>
                <a:gd name="T3" fmla="*/ 272 h 9"/>
                <a:gd name="T4" fmla="*/ 351 w 22"/>
                <a:gd name="T5" fmla="*/ 57 h 9"/>
                <a:gd name="T6" fmla="*/ 0 w 22"/>
                <a:gd name="T7" fmla="*/ 484 h 9"/>
                <a:gd name="T8" fmla="*/ 227 w 22"/>
                <a:gd name="T9" fmla="*/ 2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9">
                  <a:moveTo>
                    <a:pt x="5" y="4"/>
                  </a:moveTo>
                  <a:cubicBezTo>
                    <a:pt x="8" y="2"/>
                    <a:pt x="17" y="5"/>
                    <a:pt x="22" y="5"/>
                  </a:cubicBezTo>
                  <a:cubicBezTo>
                    <a:pt x="22" y="5"/>
                    <a:pt x="13" y="2"/>
                    <a:pt x="8" y="1"/>
                  </a:cubicBezTo>
                  <a:cubicBezTo>
                    <a:pt x="3" y="0"/>
                    <a:pt x="2" y="5"/>
                    <a:pt x="0" y="9"/>
                  </a:cubicBezTo>
                  <a:cubicBezTo>
                    <a:pt x="2" y="7"/>
                    <a:pt x="4" y="4"/>
                    <a:pt x="5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1" name="Freeform 1640">
              <a:extLst>
                <a:ext uri="{FF2B5EF4-FFF2-40B4-BE49-F238E27FC236}">
                  <a16:creationId xmlns:a16="http://schemas.microsoft.com/office/drawing/2014/main" id="{759D4ED7-2158-4FF6-BA79-5FF26C74A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871"/>
              <a:ext cx="92" cy="34"/>
            </a:xfrm>
            <a:custGeom>
              <a:avLst/>
              <a:gdLst>
                <a:gd name="T0" fmla="*/ 138 w 26"/>
                <a:gd name="T1" fmla="*/ 159 h 9"/>
                <a:gd name="T2" fmla="*/ 1154 w 26"/>
                <a:gd name="T3" fmla="*/ 57 h 9"/>
                <a:gd name="T4" fmla="*/ 226 w 26"/>
                <a:gd name="T5" fmla="*/ 0 h 9"/>
                <a:gd name="T6" fmla="*/ 0 w 26"/>
                <a:gd name="T7" fmla="*/ 484 h 9"/>
                <a:gd name="T8" fmla="*/ 138 w 26"/>
                <a:gd name="T9" fmla="*/ 15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9">
                  <a:moveTo>
                    <a:pt x="3" y="3"/>
                  </a:moveTo>
                  <a:cubicBezTo>
                    <a:pt x="5" y="2"/>
                    <a:pt x="22" y="1"/>
                    <a:pt x="26" y="1"/>
                  </a:cubicBezTo>
                  <a:cubicBezTo>
                    <a:pt x="26" y="1"/>
                    <a:pt x="10" y="0"/>
                    <a:pt x="5" y="0"/>
                  </a:cubicBezTo>
                  <a:cubicBezTo>
                    <a:pt x="0" y="1"/>
                    <a:pt x="0" y="5"/>
                    <a:pt x="0" y="9"/>
                  </a:cubicBezTo>
                  <a:cubicBezTo>
                    <a:pt x="0" y="7"/>
                    <a:pt x="2" y="4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2" name="Freeform 1641">
              <a:extLst>
                <a:ext uri="{FF2B5EF4-FFF2-40B4-BE49-F238E27FC236}">
                  <a16:creationId xmlns:a16="http://schemas.microsoft.com/office/drawing/2014/main" id="{F7A2CB2E-4CA6-44DC-87C4-A480E918C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380"/>
              <a:ext cx="124" cy="34"/>
            </a:xfrm>
            <a:custGeom>
              <a:avLst/>
              <a:gdLst>
                <a:gd name="T0" fmla="*/ 138 w 35"/>
                <a:gd name="T1" fmla="*/ 159 h 9"/>
                <a:gd name="T2" fmla="*/ 1555 w 35"/>
                <a:gd name="T3" fmla="*/ 0 h 9"/>
                <a:gd name="T4" fmla="*/ 227 w 35"/>
                <a:gd name="T5" fmla="*/ 0 h 9"/>
                <a:gd name="T6" fmla="*/ 0 w 35"/>
                <a:gd name="T7" fmla="*/ 484 h 9"/>
                <a:gd name="T8" fmla="*/ 138 w 35"/>
                <a:gd name="T9" fmla="*/ 15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9">
                  <a:moveTo>
                    <a:pt x="3" y="3"/>
                  </a:moveTo>
                  <a:cubicBezTo>
                    <a:pt x="6" y="1"/>
                    <a:pt x="30" y="0"/>
                    <a:pt x="35" y="0"/>
                  </a:cubicBezTo>
                  <a:cubicBezTo>
                    <a:pt x="35" y="0"/>
                    <a:pt x="10" y="0"/>
                    <a:pt x="5" y="0"/>
                  </a:cubicBezTo>
                  <a:cubicBezTo>
                    <a:pt x="0" y="0"/>
                    <a:pt x="0" y="5"/>
                    <a:pt x="0" y="9"/>
                  </a:cubicBezTo>
                  <a:cubicBezTo>
                    <a:pt x="0" y="7"/>
                    <a:pt x="2" y="4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3" name="Freeform 1642">
              <a:extLst>
                <a:ext uri="{FF2B5EF4-FFF2-40B4-BE49-F238E27FC236}">
                  <a16:creationId xmlns:a16="http://schemas.microsoft.com/office/drawing/2014/main" id="{110F700F-D037-4382-BF0B-A836C6E88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776"/>
              <a:ext cx="131" cy="200"/>
            </a:xfrm>
            <a:custGeom>
              <a:avLst/>
              <a:gdLst>
                <a:gd name="T0" fmla="*/ 1643 w 37"/>
                <a:gd name="T1" fmla="*/ 2521 h 53"/>
                <a:gd name="T2" fmla="*/ 1643 w 37"/>
                <a:gd name="T3" fmla="*/ 272 h 53"/>
                <a:gd name="T4" fmla="*/ 1593 w 37"/>
                <a:gd name="T5" fmla="*/ 113 h 53"/>
                <a:gd name="T6" fmla="*/ 1328 w 37"/>
                <a:gd name="T7" fmla="*/ 0 h 53"/>
                <a:gd name="T8" fmla="*/ 1154 w 37"/>
                <a:gd name="T9" fmla="*/ 1608 h 53"/>
                <a:gd name="T10" fmla="*/ 0 w 37"/>
                <a:gd name="T11" fmla="*/ 2479 h 53"/>
                <a:gd name="T12" fmla="*/ 1643 w 37"/>
                <a:gd name="T13" fmla="*/ 2521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3">
                  <a:moveTo>
                    <a:pt x="37" y="47"/>
                  </a:moveTo>
                  <a:cubicBezTo>
                    <a:pt x="37" y="33"/>
                    <a:pt x="37" y="18"/>
                    <a:pt x="37" y="5"/>
                  </a:cubicBezTo>
                  <a:cubicBezTo>
                    <a:pt x="36" y="4"/>
                    <a:pt x="36" y="3"/>
                    <a:pt x="36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3" y="8"/>
                    <a:pt x="31" y="23"/>
                    <a:pt x="26" y="30"/>
                  </a:cubicBezTo>
                  <a:cubicBezTo>
                    <a:pt x="20" y="39"/>
                    <a:pt x="8" y="41"/>
                    <a:pt x="0" y="46"/>
                  </a:cubicBezTo>
                  <a:cubicBezTo>
                    <a:pt x="7" y="48"/>
                    <a:pt x="31" y="53"/>
                    <a:pt x="37" y="47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4" name="Freeform 1643">
              <a:extLst>
                <a:ext uri="{FF2B5EF4-FFF2-40B4-BE49-F238E27FC236}">
                  <a16:creationId xmlns:a16="http://schemas.microsoft.com/office/drawing/2014/main" id="{1DD71C67-19CA-4B3E-A9B7-A9A2C6AA9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259"/>
              <a:ext cx="149" cy="91"/>
            </a:xfrm>
            <a:custGeom>
              <a:avLst/>
              <a:gdLst>
                <a:gd name="T0" fmla="*/ 266 w 42"/>
                <a:gd name="T1" fmla="*/ 1251 h 24"/>
                <a:gd name="T2" fmla="*/ 894 w 42"/>
                <a:gd name="T3" fmla="*/ 1251 h 24"/>
                <a:gd name="T4" fmla="*/ 1384 w 42"/>
                <a:gd name="T5" fmla="*/ 1251 h 24"/>
                <a:gd name="T6" fmla="*/ 1877 w 42"/>
                <a:gd name="T7" fmla="*/ 0 h 24"/>
                <a:gd name="T8" fmla="*/ 1522 w 42"/>
                <a:gd name="T9" fmla="*/ 546 h 24"/>
                <a:gd name="T10" fmla="*/ 944 w 42"/>
                <a:gd name="T11" fmla="*/ 978 h 24"/>
                <a:gd name="T12" fmla="*/ 0 w 42"/>
                <a:gd name="T13" fmla="*/ 978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4">
                  <a:moveTo>
                    <a:pt x="6" y="23"/>
                  </a:moveTo>
                  <a:cubicBezTo>
                    <a:pt x="10" y="23"/>
                    <a:pt x="15" y="23"/>
                    <a:pt x="20" y="23"/>
                  </a:cubicBezTo>
                  <a:cubicBezTo>
                    <a:pt x="23" y="23"/>
                    <a:pt x="28" y="24"/>
                    <a:pt x="31" y="23"/>
                  </a:cubicBezTo>
                  <a:cubicBezTo>
                    <a:pt x="37" y="22"/>
                    <a:pt x="41" y="6"/>
                    <a:pt x="42" y="0"/>
                  </a:cubicBezTo>
                  <a:cubicBezTo>
                    <a:pt x="39" y="1"/>
                    <a:pt x="36" y="8"/>
                    <a:pt x="34" y="10"/>
                  </a:cubicBezTo>
                  <a:cubicBezTo>
                    <a:pt x="30" y="15"/>
                    <a:pt x="27" y="17"/>
                    <a:pt x="21" y="18"/>
                  </a:cubicBezTo>
                  <a:cubicBezTo>
                    <a:pt x="15" y="19"/>
                    <a:pt x="6" y="22"/>
                    <a:pt x="0" y="18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5" name="Freeform 1644">
              <a:extLst>
                <a:ext uri="{FF2B5EF4-FFF2-40B4-BE49-F238E27FC236}">
                  <a16:creationId xmlns:a16="http://schemas.microsoft.com/office/drawing/2014/main" id="{31278F6F-5598-49F7-984A-636B5F1C4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391"/>
              <a:ext cx="145" cy="91"/>
            </a:xfrm>
            <a:custGeom>
              <a:avLst/>
              <a:gdLst>
                <a:gd name="T0" fmla="*/ 88 w 41"/>
                <a:gd name="T1" fmla="*/ 1092 h 24"/>
                <a:gd name="T2" fmla="*/ 661 w 41"/>
                <a:gd name="T3" fmla="*/ 1251 h 24"/>
                <a:gd name="T4" fmla="*/ 1287 w 41"/>
                <a:gd name="T5" fmla="*/ 1251 h 24"/>
                <a:gd name="T6" fmla="*/ 1500 w 41"/>
                <a:gd name="T7" fmla="*/ 705 h 24"/>
                <a:gd name="T8" fmla="*/ 1765 w 41"/>
                <a:gd name="T9" fmla="*/ 0 h 24"/>
                <a:gd name="T10" fmla="*/ 927 w 41"/>
                <a:gd name="T11" fmla="*/ 876 h 24"/>
                <a:gd name="T12" fmla="*/ 0 w 41"/>
                <a:gd name="T13" fmla="*/ 762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4">
                  <a:moveTo>
                    <a:pt x="2" y="20"/>
                  </a:moveTo>
                  <a:cubicBezTo>
                    <a:pt x="3" y="23"/>
                    <a:pt x="12" y="23"/>
                    <a:pt x="15" y="23"/>
                  </a:cubicBezTo>
                  <a:cubicBezTo>
                    <a:pt x="19" y="24"/>
                    <a:pt x="24" y="24"/>
                    <a:pt x="29" y="23"/>
                  </a:cubicBezTo>
                  <a:cubicBezTo>
                    <a:pt x="34" y="22"/>
                    <a:pt x="33" y="18"/>
                    <a:pt x="34" y="13"/>
                  </a:cubicBezTo>
                  <a:cubicBezTo>
                    <a:pt x="35" y="9"/>
                    <a:pt x="41" y="5"/>
                    <a:pt x="40" y="0"/>
                  </a:cubicBezTo>
                  <a:cubicBezTo>
                    <a:pt x="33" y="5"/>
                    <a:pt x="31" y="14"/>
                    <a:pt x="21" y="16"/>
                  </a:cubicBezTo>
                  <a:cubicBezTo>
                    <a:pt x="18" y="17"/>
                    <a:pt x="1" y="20"/>
                    <a:pt x="0" y="14"/>
                  </a:cubicBezTo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6" name="Freeform 1645">
              <a:extLst>
                <a:ext uri="{FF2B5EF4-FFF2-40B4-BE49-F238E27FC236}">
                  <a16:creationId xmlns:a16="http://schemas.microsoft.com/office/drawing/2014/main" id="{E518551D-CE02-4710-A9F1-11B05DDA3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169"/>
              <a:ext cx="92" cy="79"/>
            </a:xfrm>
            <a:custGeom>
              <a:avLst/>
              <a:gdLst>
                <a:gd name="T0" fmla="*/ 1016 w 26"/>
                <a:gd name="T1" fmla="*/ 0 h 21"/>
                <a:gd name="T2" fmla="*/ 439 w 26"/>
                <a:gd name="T3" fmla="*/ 636 h 21"/>
                <a:gd name="T4" fmla="*/ 0 w 26"/>
                <a:gd name="T5" fmla="*/ 692 h 21"/>
                <a:gd name="T6" fmla="*/ 311 w 26"/>
                <a:gd name="T7" fmla="*/ 1117 h 21"/>
                <a:gd name="T8" fmla="*/ 1016 w 26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23" y="0"/>
                  </a:moveTo>
                  <a:cubicBezTo>
                    <a:pt x="20" y="8"/>
                    <a:pt x="18" y="10"/>
                    <a:pt x="10" y="12"/>
                  </a:cubicBezTo>
                  <a:cubicBezTo>
                    <a:pt x="6" y="13"/>
                    <a:pt x="4" y="14"/>
                    <a:pt x="0" y="13"/>
                  </a:cubicBezTo>
                  <a:cubicBezTo>
                    <a:pt x="3" y="15"/>
                    <a:pt x="5" y="18"/>
                    <a:pt x="7" y="21"/>
                  </a:cubicBezTo>
                  <a:cubicBezTo>
                    <a:pt x="15" y="15"/>
                    <a:pt x="26" y="12"/>
                    <a:pt x="23" y="0"/>
                  </a:cubicBezTo>
                  <a:close/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7" name="Freeform 1646">
              <a:extLst>
                <a:ext uri="{FF2B5EF4-FFF2-40B4-BE49-F238E27FC236}">
                  <a16:creationId xmlns:a16="http://schemas.microsoft.com/office/drawing/2014/main" id="{15393274-D4C2-4180-87D8-B50F124B2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297"/>
              <a:ext cx="81" cy="91"/>
            </a:xfrm>
            <a:custGeom>
              <a:avLst/>
              <a:gdLst>
                <a:gd name="T0" fmla="*/ 831 w 23"/>
                <a:gd name="T1" fmla="*/ 0 h 24"/>
                <a:gd name="T2" fmla="*/ 433 w 23"/>
                <a:gd name="T3" fmla="*/ 546 h 24"/>
                <a:gd name="T4" fmla="*/ 0 w 23"/>
                <a:gd name="T5" fmla="*/ 330 h 24"/>
                <a:gd name="T6" fmla="*/ 49 w 23"/>
                <a:gd name="T7" fmla="*/ 387 h 24"/>
                <a:gd name="T8" fmla="*/ 349 w 23"/>
                <a:gd name="T9" fmla="*/ 1308 h 24"/>
                <a:gd name="T10" fmla="*/ 571 w 23"/>
                <a:gd name="T11" fmla="*/ 876 h 24"/>
                <a:gd name="T12" fmla="*/ 831 w 23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4">
                  <a:moveTo>
                    <a:pt x="19" y="0"/>
                  </a:moveTo>
                  <a:cubicBezTo>
                    <a:pt x="21" y="7"/>
                    <a:pt x="15" y="10"/>
                    <a:pt x="10" y="10"/>
                  </a:cubicBezTo>
                  <a:cubicBezTo>
                    <a:pt x="5" y="10"/>
                    <a:pt x="3" y="8"/>
                    <a:pt x="0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4" y="12"/>
                    <a:pt x="6" y="18"/>
                    <a:pt x="8" y="24"/>
                  </a:cubicBezTo>
                  <a:cubicBezTo>
                    <a:pt x="9" y="21"/>
                    <a:pt x="11" y="18"/>
                    <a:pt x="13" y="16"/>
                  </a:cubicBezTo>
                  <a:cubicBezTo>
                    <a:pt x="17" y="11"/>
                    <a:pt x="23" y="8"/>
                    <a:pt x="19" y="0"/>
                  </a:cubicBezTo>
                  <a:close/>
                </a:path>
              </a:pathLst>
            </a:cu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8" name="Freeform 1647">
              <a:extLst>
                <a:ext uri="{FF2B5EF4-FFF2-40B4-BE49-F238E27FC236}">
                  <a16:creationId xmlns:a16="http://schemas.microsoft.com/office/drawing/2014/main" id="{371B4489-B317-4805-9052-1EFFB2901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497"/>
              <a:ext cx="1423" cy="1276"/>
            </a:xfrm>
            <a:custGeom>
              <a:avLst/>
              <a:gdLst>
                <a:gd name="T0" fmla="*/ 50 w 402"/>
                <a:gd name="T1" fmla="*/ 12854 h 338"/>
                <a:gd name="T2" fmla="*/ 1816 w 402"/>
                <a:gd name="T3" fmla="*/ 14580 h 338"/>
                <a:gd name="T4" fmla="*/ 9398 w 402"/>
                <a:gd name="T5" fmla="*/ 17543 h 338"/>
                <a:gd name="T6" fmla="*/ 13345 w 402"/>
                <a:gd name="T7" fmla="*/ 18185 h 338"/>
                <a:gd name="T8" fmla="*/ 16014 w 402"/>
                <a:gd name="T9" fmla="*/ 17588 h 338"/>
                <a:gd name="T10" fmla="*/ 17391 w 402"/>
                <a:gd name="T11" fmla="*/ 15761 h 338"/>
                <a:gd name="T12" fmla="*/ 17830 w 402"/>
                <a:gd name="T13" fmla="*/ 12583 h 338"/>
                <a:gd name="T14" fmla="*/ 16814 w 402"/>
                <a:gd name="T15" fmla="*/ 5972 h 338"/>
                <a:gd name="T16" fmla="*/ 16764 w 402"/>
                <a:gd name="T17" fmla="*/ 6029 h 338"/>
                <a:gd name="T18" fmla="*/ 16814 w 402"/>
                <a:gd name="T19" fmla="*/ 5972 h 338"/>
                <a:gd name="T20" fmla="*/ 14899 w 402"/>
                <a:gd name="T21" fmla="*/ 0 h 338"/>
                <a:gd name="T22" fmla="*/ 14860 w 402"/>
                <a:gd name="T23" fmla="*/ 0 h 338"/>
                <a:gd name="T24" fmla="*/ 14860 w 402"/>
                <a:gd name="T25" fmla="*/ 57 h 338"/>
                <a:gd name="T26" fmla="*/ 14988 w 402"/>
                <a:gd name="T27" fmla="*/ 540 h 338"/>
                <a:gd name="T28" fmla="*/ 16729 w 402"/>
                <a:gd name="T29" fmla="*/ 6029 h 338"/>
                <a:gd name="T30" fmla="*/ 16729 w 402"/>
                <a:gd name="T31" fmla="*/ 6029 h 338"/>
                <a:gd name="T32" fmla="*/ 17741 w 402"/>
                <a:gd name="T33" fmla="*/ 12583 h 338"/>
                <a:gd name="T34" fmla="*/ 17303 w 402"/>
                <a:gd name="T35" fmla="*/ 15705 h 338"/>
                <a:gd name="T36" fmla="*/ 16014 w 402"/>
                <a:gd name="T37" fmla="*/ 17486 h 338"/>
                <a:gd name="T38" fmla="*/ 13345 w 402"/>
                <a:gd name="T39" fmla="*/ 18072 h 338"/>
                <a:gd name="T40" fmla="*/ 9398 w 402"/>
                <a:gd name="T41" fmla="*/ 17430 h 338"/>
                <a:gd name="T42" fmla="*/ 1865 w 402"/>
                <a:gd name="T43" fmla="*/ 14523 h 338"/>
                <a:gd name="T44" fmla="*/ 88 w 402"/>
                <a:gd name="T45" fmla="*/ 12798 h 338"/>
                <a:gd name="T46" fmla="*/ 50 w 402"/>
                <a:gd name="T47" fmla="*/ 12798 h 338"/>
                <a:gd name="T48" fmla="*/ 50 w 402"/>
                <a:gd name="T49" fmla="*/ 12854 h 3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02" h="338">
                  <a:moveTo>
                    <a:pt x="1" y="239"/>
                  </a:moveTo>
                  <a:cubicBezTo>
                    <a:pt x="14" y="254"/>
                    <a:pt x="28" y="265"/>
                    <a:pt x="41" y="271"/>
                  </a:cubicBezTo>
                  <a:cubicBezTo>
                    <a:pt x="85" y="292"/>
                    <a:pt x="144" y="309"/>
                    <a:pt x="212" y="326"/>
                  </a:cubicBezTo>
                  <a:cubicBezTo>
                    <a:pt x="246" y="334"/>
                    <a:pt x="276" y="338"/>
                    <a:pt x="301" y="338"/>
                  </a:cubicBezTo>
                  <a:cubicBezTo>
                    <a:pt x="326" y="338"/>
                    <a:pt x="346" y="335"/>
                    <a:pt x="361" y="327"/>
                  </a:cubicBezTo>
                  <a:cubicBezTo>
                    <a:pt x="375" y="320"/>
                    <a:pt x="385" y="309"/>
                    <a:pt x="392" y="293"/>
                  </a:cubicBezTo>
                  <a:cubicBezTo>
                    <a:pt x="399" y="277"/>
                    <a:pt x="402" y="257"/>
                    <a:pt x="402" y="234"/>
                  </a:cubicBezTo>
                  <a:cubicBezTo>
                    <a:pt x="402" y="199"/>
                    <a:pt x="394" y="158"/>
                    <a:pt x="379" y="111"/>
                  </a:cubicBezTo>
                  <a:cubicBezTo>
                    <a:pt x="378" y="112"/>
                    <a:pt x="378" y="112"/>
                    <a:pt x="378" y="112"/>
                  </a:cubicBezTo>
                  <a:cubicBezTo>
                    <a:pt x="379" y="111"/>
                    <a:pt x="379" y="111"/>
                    <a:pt x="379" y="111"/>
                  </a:cubicBezTo>
                  <a:cubicBezTo>
                    <a:pt x="359" y="46"/>
                    <a:pt x="336" y="0"/>
                    <a:pt x="336" y="0"/>
                  </a:cubicBezTo>
                  <a:cubicBezTo>
                    <a:pt x="336" y="0"/>
                    <a:pt x="336" y="0"/>
                    <a:pt x="335" y="0"/>
                  </a:cubicBezTo>
                  <a:cubicBezTo>
                    <a:pt x="335" y="0"/>
                    <a:pt x="334" y="1"/>
                    <a:pt x="335" y="1"/>
                  </a:cubicBezTo>
                  <a:cubicBezTo>
                    <a:pt x="335" y="1"/>
                    <a:pt x="336" y="4"/>
                    <a:pt x="338" y="10"/>
                  </a:cubicBezTo>
                  <a:cubicBezTo>
                    <a:pt x="346" y="25"/>
                    <a:pt x="362" y="63"/>
                    <a:pt x="377" y="112"/>
                  </a:cubicBezTo>
                  <a:cubicBezTo>
                    <a:pt x="377" y="112"/>
                    <a:pt x="377" y="112"/>
                    <a:pt x="377" y="112"/>
                  </a:cubicBezTo>
                  <a:cubicBezTo>
                    <a:pt x="392" y="158"/>
                    <a:pt x="400" y="200"/>
                    <a:pt x="400" y="234"/>
                  </a:cubicBezTo>
                  <a:cubicBezTo>
                    <a:pt x="400" y="257"/>
                    <a:pt x="397" y="277"/>
                    <a:pt x="390" y="292"/>
                  </a:cubicBezTo>
                  <a:cubicBezTo>
                    <a:pt x="383" y="308"/>
                    <a:pt x="374" y="319"/>
                    <a:pt x="361" y="325"/>
                  </a:cubicBezTo>
                  <a:cubicBezTo>
                    <a:pt x="345" y="333"/>
                    <a:pt x="325" y="336"/>
                    <a:pt x="301" y="336"/>
                  </a:cubicBezTo>
                  <a:cubicBezTo>
                    <a:pt x="276" y="336"/>
                    <a:pt x="246" y="332"/>
                    <a:pt x="212" y="324"/>
                  </a:cubicBezTo>
                  <a:cubicBezTo>
                    <a:pt x="144" y="307"/>
                    <a:pt x="85" y="291"/>
                    <a:pt x="42" y="270"/>
                  </a:cubicBezTo>
                  <a:cubicBezTo>
                    <a:pt x="29" y="263"/>
                    <a:pt x="16" y="253"/>
                    <a:pt x="2" y="238"/>
                  </a:cubicBezTo>
                  <a:cubicBezTo>
                    <a:pt x="2" y="237"/>
                    <a:pt x="1" y="237"/>
                    <a:pt x="1" y="238"/>
                  </a:cubicBezTo>
                  <a:cubicBezTo>
                    <a:pt x="0" y="238"/>
                    <a:pt x="0" y="239"/>
                    <a:pt x="1" y="23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9" name="Freeform 1648">
              <a:extLst>
                <a:ext uri="{FF2B5EF4-FFF2-40B4-BE49-F238E27FC236}">
                  <a16:creationId xmlns:a16="http://schemas.microsoft.com/office/drawing/2014/main" id="{1B165550-9D1D-4145-AEE5-4FE671622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1742"/>
              <a:ext cx="162" cy="234"/>
            </a:xfrm>
            <a:custGeom>
              <a:avLst/>
              <a:gdLst>
                <a:gd name="T0" fmla="*/ 1958 w 46"/>
                <a:gd name="T1" fmla="*/ 483 h 62"/>
                <a:gd name="T2" fmla="*/ 1958 w 46"/>
                <a:gd name="T3" fmla="*/ 426 h 62"/>
                <a:gd name="T4" fmla="*/ 694 w 46"/>
                <a:gd name="T5" fmla="*/ 0 h 62"/>
                <a:gd name="T6" fmla="*/ 694 w 46"/>
                <a:gd name="T7" fmla="*/ 0 h 62"/>
                <a:gd name="T8" fmla="*/ 310 w 46"/>
                <a:gd name="T9" fmla="*/ 328 h 62"/>
                <a:gd name="T10" fmla="*/ 173 w 46"/>
                <a:gd name="T11" fmla="*/ 913 h 62"/>
                <a:gd name="T12" fmla="*/ 349 w 46"/>
                <a:gd name="T13" fmla="*/ 1453 h 62"/>
                <a:gd name="T14" fmla="*/ 349 w 46"/>
                <a:gd name="T15" fmla="*/ 1453 h 62"/>
                <a:gd name="T16" fmla="*/ 1402 w 46"/>
                <a:gd name="T17" fmla="*/ 1781 h 62"/>
                <a:gd name="T18" fmla="*/ 1402 w 46"/>
                <a:gd name="T19" fmla="*/ 1725 h 62"/>
                <a:gd name="T20" fmla="*/ 1402 w 46"/>
                <a:gd name="T21" fmla="*/ 1668 h 62"/>
                <a:gd name="T22" fmla="*/ 310 w 46"/>
                <a:gd name="T23" fmla="*/ 1725 h 62"/>
                <a:gd name="T24" fmla="*/ 310 w 46"/>
                <a:gd name="T25" fmla="*/ 1725 h 62"/>
                <a:gd name="T26" fmla="*/ 88 w 46"/>
                <a:gd name="T27" fmla="*/ 1993 h 62"/>
                <a:gd name="T28" fmla="*/ 0 w 46"/>
                <a:gd name="T29" fmla="*/ 2480 h 62"/>
                <a:gd name="T30" fmla="*/ 88 w 46"/>
                <a:gd name="T31" fmla="*/ 2963 h 62"/>
                <a:gd name="T32" fmla="*/ 398 w 46"/>
                <a:gd name="T33" fmla="*/ 3276 h 62"/>
                <a:gd name="T34" fmla="*/ 398 w 46"/>
                <a:gd name="T35" fmla="*/ 3276 h 62"/>
                <a:gd name="T36" fmla="*/ 1958 w 46"/>
                <a:gd name="T37" fmla="*/ 3333 h 62"/>
                <a:gd name="T38" fmla="*/ 2011 w 46"/>
                <a:gd name="T39" fmla="*/ 3333 h 62"/>
                <a:gd name="T40" fmla="*/ 2011 w 46"/>
                <a:gd name="T41" fmla="*/ 3276 h 62"/>
                <a:gd name="T42" fmla="*/ 2011 w 46"/>
                <a:gd name="T43" fmla="*/ 1608 h 62"/>
                <a:gd name="T44" fmla="*/ 2011 w 46"/>
                <a:gd name="T45" fmla="*/ 483 h 62"/>
                <a:gd name="T46" fmla="*/ 1958 w 46"/>
                <a:gd name="T47" fmla="*/ 426 h 62"/>
                <a:gd name="T48" fmla="*/ 1958 w 46"/>
                <a:gd name="T49" fmla="*/ 483 h 62"/>
                <a:gd name="T50" fmla="*/ 1923 w 46"/>
                <a:gd name="T51" fmla="*/ 483 h 62"/>
                <a:gd name="T52" fmla="*/ 1923 w 46"/>
                <a:gd name="T53" fmla="*/ 1608 h 62"/>
                <a:gd name="T54" fmla="*/ 1923 w 46"/>
                <a:gd name="T55" fmla="*/ 3276 h 62"/>
                <a:gd name="T56" fmla="*/ 1958 w 46"/>
                <a:gd name="T57" fmla="*/ 3276 h 62"/>
                <a:gd name="T58" fmla="*/ 1958 w 46"/>
                <a:gd name="T59" fmla="*/ 3219 h 62"/>
                <a:gd name="T60" fmla="*/ 398 w 46"/>
                <a:gd name="T61" fmla="*/ 3178 h 62"/>
                <a:gd name="T62" fmla="*/ 398 w 46"/>
                <a:gd name="T63" fmla="*/ 3219 h 62"/>
                <a:gd name="T64" fmla="*/ 398 w 46"/>
                <a:gd name="T65" fmla="*/ 3178 h 62"/>
                <a:gd name="T66" fmla="*/ 173 w 46"/>
                <a:gd name="T67" fmla="*/ 2906 h 62"/>
                <a:gd name="T68" fmla="*/ 88 w 46"/>
                <a:gd name="T69" fmla="*/ 2480 h 62"/>
                <a:gd name="T70" fmla="*/ 137 w 46"/>
                <a:gd name="T71" fmla="*/ 2038 h 62"/>
                <a:gd name="T72" fmla="*/ 310 w 46"/>
                <a:gd name="T73" fmla="*/ 1823 h 62"/>
                <a:gd name="T74" fmla="*/ 310 w 46"/>
                <a:gd name="T75" fmla="*/ 1781 h 62"/>
                <a:gd name="T76" fmla="*/ 310 w 46"/>
                <a:gd name="T77" fmla="*/ 1823 h 62"/>
                <a:gd name="T78" fmla="*/ 1402 w 46"/>
                <a:gd name="T79" fmla="*/ 1781 h 62"/>
                <a:gd name="T80" fmla="*/ 1440 w 46"/>
                <a:gd name="T81" fmla="*/ 1725 h 62"/>
                <a:gd name="T82" fmla="*/ 1402 w 46"/>
                <a:gd name="T83" fmla="*/ 1668 h 62"/>
                <a:gd name="T84" fmla="*/ 1004 w 46"/>
                <a:gd name="T85" fmla="*/ 1551 h 62"/>
                <a:gd name="T86" fmla="*/ 398 w 46"/>
                <a:gd name="T87" fmla="*/ 1340 h 62"/>
                <a:gd name="T88" fmla="*/ 398 w 46"/>
                <a:gd name="T89" fmla="*/ 1396 h 62"/>
                <a:gd name="T90" fmla="*/ 398 w 46"/>
                <a:gd name="T91" fmla="*/ 1340 h 62"/>
                <a:gd name="T92" fmla="*/ 261 w 46"/>
                <a:gd name="T93" fmla="*/ 913 h 62"/>
                <a:gd name="T94" fmla="*/ 398 w 46"/>
                <a:gd name="T95" fmla="*/ 370 h 62"/>
                <a:gd name="T96" fmla="*/ 694 w 46"/>
                <a:gd name="T97" fmla="*/ 113 h 62"/>
                <a:gd name="T98" fmla="*/ 694 w 46"/>
                <a:gd name="T99" fmla="*/ 57 h 62"/>
                <a:gd name="T100" fmla="*/ 659 w 46"/>
                <a:gd name="T101" fmla="*/ 113 h 62"/>
                <a:gd name="T102" fmla="*/ 1958 w 46"/>
                <a:gd name="T103" fmla="*/ 540 h 62"/>
                <a:gd name="T104" fmla="*/ 1958 w 46"/>
                <a:gd name="T105" fmla="*/ 483 h 62"/>
                <a:gd name="T106" fmla="*/ 1923 w 46"/>
                <a:gd name="T107" fmla="*/ 483 h 62"/>
                <a:gd name="T108" fmla="*/ 1958 w 46"/>
                <a:gd name="T109" fmla="*/ 483 h 6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6" h="62">
                  <a:moveTo>
                    <a:pt x="45" y="9"/>
                  </a:moveTo>
                  <a:cubicBezTo>
                    <a:pt x="45" y="8"/>
                    <a:pt x="45" y="8"/>
                    <a:pt x="45" y="8"/>
                  </a:cubicBezTo>
                  <a:cubicBezTo>
                    <a:pt x="32" y="5"/>
                    <a:pt x="20" y="2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2" y="0"/>
                    <a:pt x="9" y="3"/>
                    <a:pt x="7" y="6"/>
                  </a:cubicBezTo>
                  <a:cubicBezTo>
                    <a:pt x="5" y="9"/>
                    <a:pt x="4" y="13"/>
                    <a:pt x="4" y="17"/>
                  </a:cubicBezTo>
                  <a:cubicBezTo>
                    <a:pt x="4" y="20"/>
                    <a:pt x="5" y="24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15" y="29"/>
                    <a:pt x="32" y="33"/>
                    <a:pt x="32" y="33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22" y="31"/>
                    <a:pt x="12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4" y="33"/>
                    <a:pt x="3" y="35"/>
                    <a:pt x="2" y="37"/>
                  </a:cubicBezTo>
                  <a:cubicBezTo>
                    <a:pt x="0" y="40"/>
                    <a:pt x="0" y="43"/>
                    <a:pt x="0" y="46"/>
                  </a:cubicBezTo>
                  <a:cubicBezTo>
                    <a:pt x="0" y="50"/>
                    <a:pt x="1" y="53"/>
                    <a:pt x="2" y="55"/>
                  </a:cubicBezTo>
                  <a:cubicBezTo>
                    <a:pt x="3" y="58"/>
                    <a:pt x="6" y="60"/>
                    <a:pt x="9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20" y="61"/>
                    <a:pt x="34" y="62"/>
                    <a:pt x="45" y="62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6" y="51"/>
                    <a:pt x="46" y="40"/>
                    <a:pt x="46" y="30"/>
                  </a:cubicBezTo>
                  <a:cubicBezTo>
                    <a:pt x="46" y="23"/>
                    <a:pt x="46" y="15"/>
                    <a:pt x="46" y="9"/>
                  </a:cubicBezTo>
                  <a:cubicBezTo>
                    <a:pt x="46" y="8"/>
                    <a:pt x="45" y="8"/>
                    <a:pt x="45" y="8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4" y="15"/>
                    <a:pt x="44" y="23"/>
                    <a:pt x="44" y="30"/>
                  </a:cubicBezTo>
                  <a:cubicBezTo>
                    <a:pt x="44" y="40"/>
                    <a:pt x="44" y="51"/>
                    <a:pt x="44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34" y="60"/>
                    <a:pt x="20" y="59"/>
                    <a:pt x="9" y="5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7" y="58"/>
                    <a:pt x="5" y="57"/>
                    <a:pt x="4" y="54"/>
                  </a:cubicBezTo>
                  <a:cubicBezTo>
                    <a:pt x="2" y="52"/>
                    <a:pt x="2" y="49"/>
                    <a:pt x="2" y="46"/>
                  </a:cubicBezTo>
                  <a:cubicBezTo>
                    <a:pt x="2" y="43"/>
                    <a:pt x="2" y="41"/>
                    <a:pt x="3" y="38"/>
                  </a:cubicBezTo>
                  <a:cubicBezTo>
                    <a:pt x="4" y="36"/>
                    <a:pt x="6" y="34"/>
                    <a:pt x="7" y="34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12" y="34"/>
                    <a:pt x="23" y="33"/>
                    <a:pt x="32" y="33"/>
                  </a:cubicBezTo>
                  <a:cubicBezTo>
                    <a:pt x="32" y="33"/>
                    <a:pt x="33" y="33"/>
                    <a:pt x="33" y="32"/>
                  </a:cubicBezTo>
                  <a:cubicBezTo>
                    <a:pt x="33" y="32"/>
                    <a:pt x="33" y="32"/>
                    <a:pt x="32" y="31"/>
                  </a:cubicBezTo>
                  <a:cubicBezTo>
                    <a:pt x="32" y="31"/>
                    <a:pt x="28" y="30"/>
                    <a:pt x="23" y="29"/>
                  </a:cubicBezTo>
                  <a:cubicBezTo>
                    <a:pt x="18" y="28"/>
                    <a:pt x="12" y="26"/>
                    <a:pt x="9" y="25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7" y="23"/>
                    <a:pt x="6" y="20"/>
                    <a:pt x="6" y="17"/>
                  </a:cubicBezTo>
                  <a:cubicBezTo>
                    <a:pt x="6" y="13"/>
                    <a:pt x="7" y="10"/>
                    <a:pt x="9" y="7"/>
                  </a:cubicBezTo>
                  <a:cubicBezTo>
                    <a:pt x="11" y="4"/>
                    <a:pt x="13" y="2"/>
                    <a:pt x="16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20" y="4"/>
                    <a:pt x="31" y="7"/>
                    <a:pt x="45" y="10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5" y="9"/>
                    <a:pt x="45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0" name="Freeform 1649">
              <a:extLst>
                <a:ext uri="{FF2B5EF4-FFF2-40B4-BE49-F238E27FC236}">
                  <a16:creationId xmlns:a16="http://schemas.microsoft.com/office/drawing/2014/main" id="{EF0FA462-3DBF-4A67-A230-0C7928986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274"/>
              <a:ext cx="266" cy="80"/>
            </a:xfrm>
            <a:custGeom>
              <a:avLst/>
              <a:gdLst>
                <a:gd name="T0" fmla="*/ 50 w 75"/>
                <a:gd name="T1" fmla="*/ 552 h 21"/>
                <a:gd name="T2" fmla="*/ 89 w 75"/>
                <a:gd name="T3" fmla="*/ 552 h 21"/>
                <a:gd name="T4" fmla="*/ 89 w 75"/>
                <a:gd name="T5" fmla="*/ 495 h 21"/>
                <a:gd name="T6" fmla="*/ 628 w 75"/>
                <a:gd name="T7" fmla="*/ 217 h 21"/>
                <a:gd name="T8" fmla="*/ 1649 w 75"/>
                <a:gd name="T9" fmla="*/ 114 h 21"/>
                <a:gd name="T10" fmla="*/ 2805 w 75"/>
                <a:gd name="T11" fmla="*/ 274 h 21"/>
                <a:gd name="T12" fmla="*/ 3171 w 75"/>
                <a:gd name="T13" fmla="*/ 392 h 21"/>
                <a:gd name="T14" fmla="*/ 3259 w 75"/>
                <a:gd name="T15" fmla="*/ 495 h 21"/>
                <a:gd name="T16" fmla="*/ 3259 w 75"/>
                <a:gd name="T17" fmla="*/ 552 h 21"/>
                <a:gd name="T18" fmla="*/ 3259 w 75"/>
                <a:gd name="T19" fmla="*/ 610 h 21"/>
                <a:gd name="T20" fmla="*/ 2717 w 75"/>
                <a:gd name="T21" fmla="*/ 884 h 21"/>
                <a:gd name="T22" fmla="*/ 1649 w 75"/>
                <a:gd name="T23" fmla="*/ 1044 h 21"/>
                <a:gd name="T24" fmla="*/ 543 w 75"/>
                <a:gd name="T25" fmla="*/ 884 h 21"/>
                <a:gd name="T26" fmla="*/ 177 w 75"/>
                <a:gd name="T27" fmla="*/ 724 h 21"/>
                <a:gd name="T28" fmla="*/ 89 w 75"/>
                <a:gd name="T29" fmla="*/ 610 h 21"/>
                <a:gd name="T30" fmla="*/ 89 w 75"/>
                <a:gd name="T31" fmla="*/ 552 h 21"/>
                <a:gd name="T32" fmla="*/ 50 w 75"/>
                <a:gd name="T33" fmla="*/ 552 h 21"/>
                <a:gd name="T34" fmla="*/ 0 w 75"/>
                <a:gd name="T35" fmla="*/ 552 h 21"/>
                <a:gd name="T36" fmla="*/ 50 w 75"/>
                <a:gd name="T37" fmla="*/ 724 h 21"/>
                <a:gd name="T38" fmla="*/ 628 w 75"/>
                <a:gd name="T39" fmla="*/ 1002 h 21"/>
                <a:gd name="T40" fmla="*/ 1649 w 75"/>
                <a:gd name="T41" fmla="*/ 1162 h 21"/>
                <a:gd name="T42" fmla="*/ 2855 w 75"/>
                <a:gd name="T43" fmla="*/ 1002 h 21"/>
                <a:gd name="T44" fmla="*/ 3206 w 75"/>
                <a:gd name="T45" fmla="*/ 827 h 21"/>
                <a:gd name="T46" fmla="*/ 3295 w 75"/>
                <a:gd name="T47" fmla="*/ 724 h 21"/>
                <a:gd name="T48" fmla="*/ 3345 w 75"/>
                <a:gd name="T49" fmla="*/ 552 h 21"/>
                <a:gd name="T50" fmla="*/ 3295 w 75"/>
                <a:gd name="T51" fmla="*/ 434 h 21"/>
                <a:gd name="T52" fmla="*/ 2717 w 75"/>
                <a:gd name="T53" fmla="*/ 114 h 21"/>
                <a:gd name="T54" fmla="*/ 1649 w 75"/>
                <a:gd name="T55" fmla="*/ 0 h 21"/>
                <a:gd name="T56" fmla="*/ 489 w 75"/>
                <a:gd name="T57" fmla="*/ 160 h 21"/>
                <a:gd name="T58" fmla="*/ 138 w 75"/>
                <a:gd name="T59" fmla="*/ 335 h 21"/>
                <a:gd name="T60" fmla="*/ 50 w 75"/>
                <a:gd name="T61" fmla="*/ 434 h 21"/>
                <a:gd name="T62" fmla="*/ 0 w 75"/>
                <a:gd name="T63" fmla="*/ 552 h 21"/>
                <a:gd name="T64" fmla="*/ 50 w 75"/>
                <a:gd name="T65" fmla="*/ 552 h 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5" h="21">
                  <a:moveTo>
                    <a:pt x="1" y="10"/>
                  </a:move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9"/>
                    <a:pt x="2" y="9"/>
                  </a:cubicBezTo>
                  <a:cubicBezTo>
                    <a:pt x="3" y="7"/>
                    <a:pt x="8" y="5"/>
                    <a:pt x="14" y="4"/>
                  </a:cubicBezTo>
                  <a:cubicBezTo>
                    <a:pt x="20" y="3"/>
                    <a:pt x="29" y="2"/>
                    <a:pt x="37" y="2"/>
                  </a:cubicBezTo>
                  <a:cubicBezTo>
                    <a:pt x="48" y="2"/>
                    <a:pt x="57" y="3"/>
                    <a:pt x="63" y="5"/>
                  </a:cubicBezTo>
                  <a:cubicBezTo>
                    <a:pt x="67" y="5"/>
                    <a:pt x="69" y="6"/>
                    <a:pt x="71" y="7"/>
                  </a:cubicBezTo>
                  <a:cubicBezTo>
                    <a:pt x="72" y="8"/>
                    <a:pt x="72" y="9"/>
                    <a:pt x="73" y="9"/>
                  </a:cubicBezTo>
                  <a:cubicBezTo>
                    <a:pt x="73" y="9"/>
                    <a:pt x="73" y="10"/>
                    <a:pt x="73" y="10"/>
                  </a:cubicBezTo>
                  <a:cubicBezTo>
                    <a:pt x="73" y="11"/>
                    <a:pt x="73" y="11"/>
                    <a:pt x="73" y="11"/>
                  </a:cubicBezTo>
                  <a:cubicBezTo>
                    <a:pt x="71" y="13"/>
                    <a:pt x="67" y="15"/>
                    <a:pt x="61" y="16"/>
                  </a:cubicBezTo>
                  <a:cubicBezTo>
                    <a:pt x="54" y="18"/>
                    <a:pt x="46" y="19"/>
                    <a:pt x="37" y="19"/>
                  </a:cubicBezTo>
                  <a:cubicBezTo>
                    <a:pt x="27" y="19"/>
                    <a:pt x="18" y="18"/>
                    <a:pt x="12" y="16"/>
                  </a:cubicBezTo>
                  <a:cubicBezTo>
                    <a:pt x="8" y="15"/>
                    <a:pt x="6" y="14"/>
                    <a:pt x="4" y="13"/>
                  </a:cubicBezTo>
                  <a:cubicBezTo>
                    <a:pt x="3" y="12"/>
                    <a:pt x="2" y="12"/>
                    <a:pt x="2" y="11"/>
                  </a:cubicBezTo>
                  <a:cubicBezTo>
                    <a:pt x="2" y="11"/>
                    <a:pt x="2" y="11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3" y="15"/>
                    <a:pt x="7" y="17"/>
                    <a:pt x="14" y="18"/>
                  </a:cubicBezTo>
                  <a:cubicBezTo>
                    <a:pt x="20" y="20"/>
                    <a:pt x="28" y="21"/>
                    <a:pt x="37" y="21"/>
                  </a:cubicBezTo>
                  <a:cubicBezTo>
                    <a:pt x="48" y="21"/>
                    <a:pt x="57" y="20"/>
                    <a:pt x="64" y="18"/>
                  </a:cubicBezTo>
                  <a:cubicBezTo>
                    <a:pt x="67" y="17"/>
                    <a:pt x="70" y="16"/>
                    <a:pt x="72" y="15"/>
                  </a:cubicBezTo>
                  <a:cubicBezTo>
                    <a:pt x="73" y="14"/>
                    <a:pt x="74" y="13"/>
                    <a:pt x="74" y="13"/>
                  </a:cubicBezTo>
                  <a:cubicBezTo>
                    <a:pt x="75" y="12"/>
                    <a:pt x="75" y="11"/>
                    <a:pt x="75" y="10"/>
                  </a:cubicBezTo>
                  <a:cubicBezTo>
                    <a:pt x="75" y="9"/>
                    <a:pt x="75" y="8"/>
                    <a:pt x="74" y="8"/>
                  </a:cubicBezTo>
                  <a:cubicBezTo>
                    <a:pt x="72" y="5"/>
                    <a:pt x="68" y="3"/>
                    <a:pt x="61" y="2"/>
                  </a:cubicBezTo>
                  <a:cubicBezTo>
                    <a:pt x="55" y="1"/>
                    <a:pt x="46" y="0"/>
                    <a:pt x="37" y="0"/>
                  </a:cubicBezTo>
                  <a:cubicBezTo>
                    <a:pt x="27" y="0"/>
                    <a:pt x="18" y="1"/>
                    <a:pt x="11" y="3"/>
                  </a:cubicBezTo>
                  <a:cubicBezTo>
                    <a:pt x="8" y="4"/>
                    <a:pt x="5" y="5"/>
                    <a:pt x="3" y="6"/>
                  </a:cubicBezTo>
                  <a:cubicBezTo>
                    <a:pt x="2" y="6"/>
                    <a:pt x="1" y="7"/>
                    <a:pt x="1" y="8"/>
                  </a:cubicBezTo>
                  <a:cubicBezTo>
                    <a:pt x="0" y="8"/>
                    <a:pt x="0" y="9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1" name="Freeform 1650">
              <a:extLst>
                <a:ext uri="{FF2B5EF4-FFF2-40B4-BE49-F238E27FC236}">
                  <a16:creationId xmlns:a16="http://schemas.microsoft.com/office/drawing/2014/main" id="{DCD343E0-0249-4D75-9E03-C844EE01E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1289"/>
              <a:ext cx="208" cy="46"/>
            </a:xfrm>
            <a:custGeom>
              <a:avLst/>
              <a:gdLst>
                <a:gd name="T0" fmla="*/ 49 w 59"/>
                <a:gd name="T1" fmla="*/ 337 h 12"/>
                <a:gd name="T2" fmla="*/ 49 w 59"/>
                <a:gd name="T3" fmla="*/ 337 h 12"/>
                <a:gd name="T4" fmla="*/ 88 w 59"/>
                <a:gd name="T5" fmla="*/ 337 h 12"/>
                <a:gd name="T6" fmla="*/ 483 w 59"/>
                <a:gd name="T7" fmla="*/ 176 h 12"/>
                <a:gd name="T8" fmla="*/ 1269 w 59"/>
                <a:gd name="T9" fmla="*/ 58 h 12"/>
                <a:gd name="T10" fmla="*/ 2186 w 59"/>
                <a:gd name="T11" fmla="*/ 176 h 12"/>
                <a:gd name="T12" fmla="*/ 2450 w 59"/>
                <a:gd name="T13" fmla="*/ 280 h 12"/>
                <a:gd name="T14" fmla="*/ 2500 w 59"/>
                <a:gd name="T15" fmla="*/ 337 h 12"/>
                <a:gd name="T16" fmla="*/ 2535 w 59"/>
                <a:gd name="T17" fmla="*/ 337 h 12"/>
                <a:gd name="T18" fmla="*/ 2500 w 59"/>
                <a:gd name="T19" fmla="*/ 399 h 12"/>
                <a:gd name="T20" fmla="*/ 2101 w 59"/>
                <a:gd name="T21" fmla="*/ 560 h 12"/>
                <a:gd name="T22" fmla="*/ 1269 w 59"/>
                <a:gd name="T23" fmla="*/ 617 h 12"/>
                <a:gd name="T24" fmla="*/ 398 w 59"/>
                <a:gd name="T25" fmla="*/ 560 h 12"/>
                <a:gd name="T26" fmla="*/ 137 w 59"/>
                <a:gd name="T27" fmla="*/ 456 h 12"/>
                <a:gd name="T28" fmla="*/ 88 w 59"/>
                <a:gd name="T29" fmla="*/ 399 h 12"/>
                <a:gd name="T30" fmla="*/ 49 w 59"/>
                <a:gd name="T31" fmla="*/ 337 h 12"/>
                <a:gd name="T32" fmla="*/ 49 w 59"/>
                <a:gd name="T33" fmla="*/ 337 h 12"/>
                <a:gd name="T34" fmla="*/ 0 w 59"/>
                <a:gd name="T35" fmla="*/ 337 h 12"/>
                <a:gd name="T36" fmla="*/ 49 w 59"/>
                <a:gd name="T37" fmla="*/ 456 h 12"/>
                <a:gd name="T38" fmla="*/ 483 w 59"/>
                <a:gd name="T39" fmla="*/ 617 h 12"/>
                <a:gd name="T40" fmla="*/ 1269 w 59"/>
                <a:gd name="T41" fmla="*/ 675 h 12"/>
                <a:gd name="T42" fmla="*/ 2186 w 59"/>
                <a:gd name="T43" fmla="*/ 617 h 12"/>
                <a:gd name="T44" fmla="*/ 2450 w 59"/>
                <a:gd name="T45" fmla="*/ 514 h 12"/>
                <a:gd name="T46" fmla="*/ 2535 w 59"/>
                <a:gd name="T47" fmla="*/ 456 h 12"/>
                <a:gd name="T48" fmla="*/ 2584 w 59"/>
                <a:gd name="T49" fmla="*/ 337 h 12"/>
                <a:gd name="T50" fmla="*/ 2535 w 59"/>
                <a:gd name="T51" fmla="*/ 280 h 12"/>
                <a:gd name="T52" fmla="*/ 2101 w 59"/>
                <a:gd name="T53" fmla="*/ 119 h 12"/>
                <a:gd name="T54" fmla="*/ 1269 w 59"/>
                <a:gd name="T55" fmla="*/ 0 h 12"/>
                <a:gd name="T56" fmla="*/ 398 w 59"/>
                <a:gd name="T57" fmla="*/ 119 h 12"/>
                <a:gd name="T58" fmla="*/ 137 w 59"/>
                <a:gd name="T59" fmla="*/ 222 h 12"/>
                <a:gd name="T60" fmla="*/ 49 w 59"/>
                <a:gd name="T61" fmla="*/ 280 h 12"/>
                <a:gd name="T62" fmla="*/ 0 w 59"/>
                <a:gd name="T63" fmla="*/ 337 h 12"/>
                <a:gd name="T64" fmla="*/ 49 w 59"/>
                <a:gd name="T65" fmla="*/ 337 h 1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9" h="12">
                  <a:moveTo>
                    <a:pt x="1" y="6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4"/>
                    <a:pt x="6" y="3"/>
                    <a:pt x="11" y="3"/>
                  </a:cubicBezTo>
                  <a:cubicBezTo>
                    <a:pt x="16" y="2"/>
                    <a:pt x="23" y="1"/>
                    <a:pt x="29" y="1"/>
                  </a:cubicBezTo>
                  <a:cubicBezTo>
                    <a:pt x="37" y="1"/>
                    <a:pt x="44" y="2"/>
                    <a:pt x="50" y="3"/>
                  </a:cubicBezTo>
                  <a:cubicBezTo>
                    <a:pt x="52" y="3"/>
                    <a:pt x="54" y="4"/>
                    <a:pt x="56" y="5"/>
                  </a:cubicBezTo>
                  <a:cubicBezTo>
                    <a:pt x="56" y="5"/>
                    <a:pt x="57" y="5"/>
                    <a:pt x="57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6" y="8"/>
                    <a:pt x="52" y="9"/>
                    <a:pt x="48" y="10"/>
                  </a:cubicBezTo>
                  <a:cubicBezTo>
                    <a:pt x="43" y="11"/>
                    <a:pt x="36" y="11"/>
                    <a:pt x="29" y="11"/>
                  </a:cubicBezTo>
                  <a:cubicBezTo>
                    <a:pt x="22" y="11"/>
                    <a:pt x="14" y="10"/>
                    <a:pt x="9" y="10"/>
                  </a:cubicBezTo>
                  <a:cubicBezTo>
                    <a:pt x="7" y="9"/>
                    <a:pt x="5" y="8"/>
                    <a:pt x="3" y="8"/>
                  </a:cubicBezTo>
                  <a:cubicBezTo>
                    <a:pt x="3" y="8"/>
                    <a:pt x="2" y="7"/>
                    <a:pt x="2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3" y="9"/>
                    <a:pt x="6" y="10"/>
                    <a:pt x="11" y="11"/>
                  </a:cubicBezTo>
                  <a:cubicBezTo>
                    <a:pt x="16" y="12"/>
                    <a:pt x="23" y="12"/>
                    <a:pt x="29" y="12"/>
                  </a:cubicBezTo>
                  <a:cubicBezTo>
                    <a:pt x="37" y="12"/>
                    <a:pt x="45" y="11"/>
                    <a:pt x="50" y="11"/>
                  </a:cubicBezTo>
                  <a:cubicBezTo>
                    <a:pt x="52" y="10"/>
                    <a:pt x="55" y="9"/>
                    <a:pt x="56" y="9"/>
                  </a:cubicBezTo>
                  <a:cubicBezTo>
                    <a:pt x="57" y="8"/>
                    <a:pt x="57" y="8"/>
                    <a:pt x="58" y="8"/>
                  </a:cubicBezTo>
                  <a:cubicBezTo>
                    <a:pt x="58" y="7"/>
                    <a:pt x="59" y="7"/>
                    <a:pt x="59" y="6"/>
                  </a:cubicBezTo>
                  <a:cubicBezTo>
                    <a:pt x="59" y="6"/>
                    <a:pt x="58" y="5"/>
                    <a:pt x="58" y="5"/>
                  </a:cubicBezTo>
                  <a:cubicBezTo>
                    <a:pt x="56" y="3"/>
                    <a:pt x="53" y="2"/>
                    <a:pt x="48" y="2"/>
                  </a:cubicBezTo>
                  <a:cubicBezTo>
                    <a:pt x="43" y="1"/>
                    <a:pt x="36" y="0"/>
                    <a:pt x="29" y="0"/>
                  </a:cubicBezTo>
                  <a:cubicBezTo>
                    <a:pt x="22" y="0"/>
                    <a:pt x="14" y="1"/>
                    <a:pt x="9" y="2"/>
                  </a:cubicBezTo>
                  <a:cubicBezTo>
                    <a:pt x="7" y="2"/>
                    <a:pt x="4" y="3"/>
                    <a:pt x="3" y="4"/>
                  </a:cubicBezTo>
                  <a:cubicBezTo>
                    <a:pt x="2" y="4"/>
                    <a:pt x="2" y="4"/>
                    <a:pt x="1" y="5"/>
                  </a:cubicBezTo>
                  <a:cubicBezTo>
                    <a:pt x="1" y="5"/>
                    <a:pt x="0" y="6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2" name="Freeform 1651">
              <a:extLst>
                <a:ext uri="{FF2B5EF4-FFF2-40B4-BE49-F238E27FC236}">
                  <a16:creationId xmlns:a16="http://schemas.microsoft.com/office/drawing/2014/main" id="{A96195D3-0162-4B91-BF74-2E0093E55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022"/>
              <a:ext cx="14" cy="86"/>
            </a:xfrm>
            <a:custGeom>
              <a:avLst/>
              <a:gdLst>
                <a:gd name="T0" fmla="*/ 49 w 4"/>
                <a:gd name="T1" fmla="*/ 97 h 23"/>
                <a:gd name="T2" fmla="*/ 88 w 4"/>
                <a:gd name="T3" fmla="*/ 307 h 23"/>
                <a:gd name="T4" fmla="*/ 88 w 4"/>
                <a:gd name="T5" fmla="*/ 628 h 23"/>
                <a:gd name="T6" fmla="*/ 49 w 4"/>
                <a:gd name="T7" fmla="*/ 1103 h 23"/>
                <a:gd name="T8" fmla="*/ 88 w 4"/>
                <a:gd name="T9" fmla="*/ 1204 h 23"/>
                <a:gd name="T10" fmla="*/ 137 w 4"/>
                <a:gd name="T11" fmla="*/ 1148 h 23"/>
                <a:gd name="T12" fmla="*/ 172 w 4"/>
                <a:gd name="T13" fmla="*/ 628 h 23"/>
                <a:gd name="T14" fmla="*/ 172 w 4"/>
                <a:gd name="T15" fmla="*/ 265 h 23"/>
                <a:gd name="T16" fmla="*/ 88 w 4"/>
                <a:gd name="T17" fmla="*/ 56 h 23"/>
                <a:gd name="T18" fmla="*/ 49 w 4"/>
                <a:gd name="T19" fmla="*/ 56 h 23"/>
                <a:gd name="T20" fmla="*/ 49 w 4"/>
                <a:gd name="T21" fmla="*/ 97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" h="23">
                  <a:moveTo>
                    <a:pt x="1" y="2"/>
                  </a:moveTo>
                  <a:cubicBezTo>
                    <a:pt x="1" y="3"/>
                    <a:pt x="2" y="4"/>
                    <a:pt x="2" y="6"/>
                  </a:cubicBezTo>
                  <a:cubicBezTo>
                    <a:pt x="2" y="7"/>
                    <a:pt x="2" y="9"/>
                    <a:pt x="2" y="12"/>
                  </a:cubicBezTo>
                  <a:cubicBezTo>
                    <a:pt x="2" y="15"/>
                    <a:pt x="2" y="18"/>
                    <a:pt x="1" y="21"/>
                  </a:cubicBezTo>
                  <a:cubicBezTo>
                    <a:pt x="1" y="22"/>
                    <a:pt x="1" y="22"/>
                    <a:pt x="2" y="23"/>
                  </a:cubicBezTo>
                  <a:cubicBezTo>
                    <a:pt x="2" y="23"/>
                    <a:pt x="3" y="22"/>
                    <a:pt x="3" y="22"/>
                  </a:cubicBezTo>
                  <a:cubicBezTo>
                    <a:pt x="4" y="19"/>
                    <a:pt x="4" y="15"/>
                    <a:pt x="4" y="12"/>
                  </a:cubicBezTo>
                  <a:cubicBezTo>
                    <a:pt x="4" y="9"/>
                    <a:pt x="4" y="7"/>
                    <a:pt x="4" y="5"/>
                  </a:cubicBezTo>
                  <a:cubicBezTo>
                    <a:pt x="4" y="3"/>
                    <a:pt x="3" y="2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3" name="Freeform 1652">
              <a:extLst>
                <a:ext uri="{FF2B5EF4-FFF2-40B4-BE49-F238E27FC236}">
                  <a16:creationId xmlns:a16="http://schemas.microsoft.com/office/drawing/2014/main" id="{60601D40-D8C5-442A-B741-CE68D2264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029"/>
              <a:ext cx="138" cy="83"/>
            </a:xfrm>
            <a:custGeom>
              <a:avLst/>
              <a:gdLst>
                <a:gd name="T0" fmla="*/ 177 w 39"/>
                <a:gd name="T1" fmla="*/ 853 h 22"/>
                <a:gd name="T2" fmla="*/ 177 w 39"/>
                <a:gd name="T3" fmla="*/ 909 h 22"/>
                <a:gd name="T4" fmla="*/ 1589 w 39"/>
                <a:gd name="T5" fmla="*/ 1181 h 22"/>
                <a:gd name="T6" fmla="*/ 1642 w 39"/>
                <a:gd name="T7" fmla="*/ 1181 h 22"/>
                <a:gd name="T8" fmla="*/ 1642 w 39"/>
                <a:gd name="T9" fmla="*/ 1124 h 22"/>
                <a:gd name="T10" fmla="*/ 1727 w 39"/>
                <a:gd name="T11" fmla="*/ 57 h 22"/>
                <a:gd name="T12" fmla="*/ 1727 w 39"/>
                <a:gd name="T13" fmla="*/ 0 h 22"/>
                <a:gd name="T14" fmla="*/ 1677 w 39"/>
                <a:gd name="T15" fmla="*/ 0 h 22"/>
                <a:gd name="T16" fmla="*/ 0 w 39"/>
                <a:gd name="T17" fmla="*/ 853 h 22"/>
                <a:gd name="T18" fmla="*/ 0 w 39"/>
                <a:gd name="T19" fmla="*/ 909 h 22"/>
                <a:gd name="T20" fmla="*/ 50 w 39"/>
                <a:gd name="T21" fmla="*/ 909 h 22"/>
                <a:gd name="T22" fmla="*/ 177 w 39"/>
                <a:gd name="T23" fmla="*/ 909 h 22"/>
                <a:gd name="T24" fmla="*/ 177 w 39"/>
                <a:gd name="T25" fmla="*/ 853 h 22"/>
                <a:gd name="T26" fmla="*/ 177 w 39"/>
                <a:gd name="T27" fmla="*/ 909 h 22"/>
                <a:gd name="T28" fmla="*/ 177 w 39"/>
                <a:gd name="T29" fmla="*/ 853 h 22"/>
                <a:gd name="T30" fmla="*/ 177 w 39"/>
                <a:gd name="T31" fmla="*/ 811 h 22"/>
                <a:gd name="T32" fmla="*/ 50 w 39"/>
                <a:gd name="T33" fmla="*/ 811 h 22"/>
                <a:gd name="T34" fmla="*/ 50 w 39"/>
                <a:gd name="T35" fmla="*/ 853 h 22"/>
                <a:gd name="T36" fmla="*/ 88 w 39"/>
                <a:gd name="T37" fmla="*/ 909 h 22"/>
                <a:gd name="T38" fmla="*/ 1677 w 39"/>
                <a:gd name="T39" fmla="*/ 113 h 22"/>
                <a:gd name="T40" fmla="*/ 1677 w 39"/>
                <a:gd name="T41" fmla="*/ 57 h 22"/>
                <a:gd name="T42" fmla="*/ 1642 w 39"/>
                <a:gd name="T43" fmla="*/ 57 h 22"/>
                <a:gd name="T44" fmla="*/ 1553 w 39"/>
                <a:gd name="T45" fmla="*/ 1124 h 22"/>
                <a:gd name="T46" fmla="*/ 1589 w 39"/>
                <a:gd name="T47" fmla="*/ 1124 h 22"/>
                <a:gd name="T48" fmla="*/ 1642 w 39"/>
                <a:gd name="T49" fmla="*/ 1068 h 22"/>
                <a:gd name="T50" fmla="*/ 177 w 39"/>
                <a:gd name="T51" fmla="*/ 811 h 22"/>
                <a:gd name="T52" fmla="*/ 177 w 39"/>
                <a:gd name="T53" fmla="*/ 811 h 22"/>
                <a:gd name="T54" fmla="*/ 177 w 39"/>
                <a:gd name="T55" fmla="*/ 853 h 2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9" h="22">
                  <a:moveTo>
                    <a:pt x="4" y="16"/>
                  </a:moveTo>
                  <a:cubicBezTo>
                    <a:pt x="4" y="17"/>
                    <a:pt x="4" y="17"/>
                    <a:pt x="4" y="17"/>
                  </a:cubicBezTo>
                  <a:cubicBezTo>
                    <a:pt x="14" y="18"/>
                    <a:pt x="25" y="20"/>
                    <a:pt x="36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15"/>
                    <a:pt x="39" y="8"/>
                    <a:pt x="39" y="1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5" y="1"/>
                    <a:pt x="12" y="5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0" y="17"/>
                    <a:pt x="0" y="18"/>
                    <a:pt x="1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13" y="7"/>
                    <a:pt x="25" y="3"/>
                    <a:pt x="38" y="2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7"/>
                    <a:pt x="36" y="14"/>
                    <a:pt x="35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25" y="18"/>
                    <a:pt x="14" y="16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6"/>
                    <a:pt x="4" y="16"/>
                    <a:pt x="4" y="1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4" name="Freeform 1653">
              <a:extLst>
                <a:ext uri="{FF2B5EF4-FFF2-40B4-BE49-F238E27FC236}">
                  <a16:creationId xmlns:a16="http://schemas.microsoft.com/office/drawing/2014/main" id="{F755BB6F-7336-417A-8A67-E2E3EBF0D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361"/>
              <a:ext cx="743" cy="1155"/>
            </a:xfrm>
            <a:custGeom>
              <a:avLst/>
              <a:gdLst>
                <a:gd name="T0" fmla="*/ 4168 w 210"/>
                <a:gd name="T1" fmla="*/ 10701 h 306"/>
                <a:gd name="T2" fmla="*/ 4118 w 210"/>
                <a:gd name="T3" fmla="*/ 10644 h 306"/>
                <a:gd name="T4" fmla="*/ 3980 w 210"/>
                <a:gd name="T5" fmla="*/ 9787 h 306"/>
                <a:gd name="T6" fmla="*/ 3945 w 210"/>
                <a:gd name="T7" fmla="*/ 9787 h 306"/>
                <a:gd name="T8" fmla="*/ 4695 w 210"/>
                <a:gd name="T9" fmla="*/ 6183 h 306"/>
                <a:gd name="T10" fmla="*/ 4656 w 210"/>
                <a:gd name="T11" fmla="*/ 6183 h 306"/>
                <a:gd name="T12" fmla="*/ 5622 w 210"/>
                <a:gd name="T13" fmla="*/ 6341 h 306"/>
                <a:gd name="T14" fmla="*/ 5622 w 210"/>
                <a:gd name="T15" fmla="*/ 6398 h 306"/>
                <a:gd name="T16" fmla="*/ 5672 w 210"/>
                <a:gd name="T17" fmla="*/ 6341 h 306"/>
                <a:gd name="T18" fmla="*/ 6910 w 210"/>
                <a:gd name="T19" fmla="*/ 6296 h 306"/>
                <a:gd name="T20" fmla="*/ 9302 w 210"/>
                <a:gd name="T21" fmla="*/ 6239 h 306"/>
                <a:gd name="T22" fmla="*/ 6949 w 210"/>
                <a:gd name="T23" fmla="*/ 2367 h 306"/>
                <a:gd name="T24" fmla="*/ 6821 w 210"/>
                <a:gd name="T25" fmla="*/ 2038 h 306"/>
                <a:gd name="T26" fmla="*/ 6772 w 210"/>
                <a:gd name="T27" fmla="*/ 540 h 306"/>
                <a:gd name="T28" fmla="*/ 5495 w 210"/>
                <a:gd name="T29" fmla="*/ 1453 h 306"/>
                <a:gd name="T30" fmla="*/ 5583 w 210"/>
                <a:gd name="T31" fmla="*/ 1125 h 306"/>
                <a:gd name="T32" fmla="*/ 5495 w 210"/>
                <a:gd name="T33" fmla="*/ 272 h 306"/>
                <a:gd name="T34" fmla="*/ 4430 w 210"/>
                <a:gd name="T35" fmla="*/ 600 h 306"/>
                <a:gd name="T36" fmla="*/ 3768 w 210"/>
                <a:gd name="T37" fmla="*/ 1880 h 306"/>
                <a:gd name="T38" fmla="*/ 3542 w 210"/>
                <a:gd name="T39" fmla="*/ 1295 h 306"/>
                <a:gd name="T40" fmla="*/ 3457 w 210"/>
                <a:gd name="T41" fmla="*/ 755 h 306"/>
                <a:gd name="T42" fmla="*/ 3368 w 210"/>
                <a:gd name="T43" fmla="*/ 913 h 306"/>
                <a:gd name="T44" fmla="*/ 2480 w 210"/>
                <a:gd name="T45" fmla="*/ 1125 h 306"/>
                <a:gd name="T46" fmla="*/ 2441 w 210"/>
                <a:gd name="T47" fmla="*/ 913 h 306"/>
                <a:gd name="T48" fmla="*/ 2126 w 210"/>
                <a:gd name="T49" fmla="*/ 2793 h 306"/>
                <a:gd name="T50" fmla="*/ 0 w 210"/>
                <a:gd name="T51" fmla="*/ 8447 h 306"/>
                <a:gd name="T52" fmla="*/ 311 w 210"/>
                <a:gd name="T53" fmla="*/ 12965 h 306"/>
                <a:gd name="T54" fmla="*/ 262 w 210"/>
                <a:gd name="T55" fmla="*/ 13007 h 306"/>
                <a:gd name="T56" fmla="*/ 1153 w 210"/>
                <a:gd name="T57" fmla="*/ 16340 h 306"/>
                <a:gd name="T58" fmla="*/ 1327 w 210"/>
                <a:gd name="T59" fmla="*/ 15487 h 306"/>
                <a:gd name="T60" fmla="*/ 311 w 210"/>
                <a:gd name="T61" fmla="*/ 13007 h 306"/>
                <a:gd name="T62" fmla="*/ 350 w 210"/>
                <a:gd name="T63" fmla="*/ 12965 h 306"/>
                <a:gd name="T64" fmla="*/ 400 w 210"/>
                <a:gd name="T65" fmla="*/ 5598 h 306"/>
                <a:gd name="T66" fmla="*/ 2254 w 210"/>
                <a:gd name="T67" fmla="*/ 2691 h 306"/>
                <a:gd name="T68" fmla="*/ 2530 w 210"/>
                <a:gd name="T69" fmla="*/ 853 h 306"/>
                <a:gd name="T70" fmla="*/ 2441 w 210"/>
                <a:gd name="T71" fmla="*/ 1295 h 306"/>
                <a:gd name="T72" fmla="*/ 3404 w 210"/>
                <a:gd name="T73" fmla="*/ 1027 h 306"/>
                <a:gd name="T74" fmla="*/ 3457 w 210"/>
                <a:gd name="T75" fmla="*/ 698 h 306"/>
                <a:gd name="T76" fmla="*/ 3457 w 210"/>
                <a:gd name="T77" fmla="*/ 1295 h 306"/>
                <a:gd name="T78" fmla="*/ 3807 w 210"/>
                <a:gd name="T79" fmla="*/ 1936 h 306"/>
                <a:gd name="T80" fmla="*/ 4518 w 210"/>
                <a:gd name="T81" fmla="*/ 483 h 306"/>
                <a:gd name="T82" fmla="*/ 5445 w 210"/>
                <a:gd name="T83" fmla="*/ 370 h 306"/>
                <a:gd name="T84" fmla="*/ 5495 w 210"/>
                <a:gd name="T85" fmla="*/ 1510 h 306"/>
                <a:gd name="T86" fmla="*/ 6022 w 210"/>
                <a:gd name="T87" fmla="*/ 642 h 306"/>
                <a:gd name="T88" fmla="*/ 6910 w 210"/>
                <a:gd name="T89" fmla="*/ 1027 h 306"/>
                <a:gd name="T90" fmla="*/ 6733 w 210"/>
                <a:gd name="T91" fmla="*/ 2151 h 306"/>
                <a:gd name="T92" fmla="*/ 6910 w 210"/>
                <a:gd name="T93" fmla="*/ 2480 h 306"/>
                <a:gd name="T94" fmla="*/ 9252 w 210"/>
                <a:gd name="T95" fmla="*/ 6183 h 306"/>
                <a:gd name="T96" fmla="*/ 5707 w 210"/>
                <a:gd name="T97" fmla="*/ 6296 h 306"/>
                <a:gd name="T98" fmla="*/ 5622 w 210"/>
                <a:gd name="T99" fmla="*/ 6296 h 306"/>
                <a:gd name="T100" fmla="*/ 5672 w 210"/>
                <a:gd name="T101" fmla="*/ 6296 h 306"/>
                <a:gd name="T102" fmla="*/ 4695 w 210"/>
                <a:gd name="T103" fmla="*/ 6126 h 306"/>
                <a:gd name="T104" fmla="*/ 4656 w 210"/>
                <a:gd name="T105" fmla="*/ 6085 h 306"/>
                <a:gd name="T106" fmla="*/ 3892 w 210"/>
                <a:gd name="T107" fmla="*/ 9844 h 306"/>
                <a:gd name="T108" fmla="*/ 3945 w 210"/>
                <a:gd name="T109" fmla="*/ 9844 h 306"/>
                <a:gd name="T110" fmla="*/ 4079 w 210"/>
                <a:gd name="T111" fmla="*/ 10701 h 306"/>
                <a:gd name="T112" fmla="*/ 4118 w 210"/>
                <a:gd name="T113" fmla="*/ 10599 h 306"/>
                <a:gd name="T114" fmla="*/ 4118 w 210"/>
                <a:gd name="T115" fmla="*/ 10701 h 3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10" h="306">
                  <a:moveTo>
                    <a:pt x="93" y="199"/>
                  </a:moveTo>
                  <a:cubicBezTo>
                    <a:pt x="93" y="199"/>
                    <a:pt x="93" y="199"/>
                    <a:pt x="93" y="199"/>
                  </a:cubicBezTo>
                  <a:cubicBezTo>
                    <a:pt x="94" y="199"/>
                    <a:pt x="94" y="199"/>
                    <a:pt x="94" y="199"/>
                  </a:cubicBezTo>
                  <a:cubicBezTo>
                    <a:pt x="94" y="198"/>
                    <a:pt x="94" y="198"/>
                    <a:pt x="94" y="198"/>
                  </a:cubicBezTo>
                  <a:cubicBezTo>
                    <a:pt x="94" y="198"/>
                    <a:pt x="94" y="198"/>
                    <a:pt x="94" y="198"/>
                  </a:cubicBezTo>
                  <a:cubicBezTo>
                    <a:pt x="93" y="198"/>
                    <a:pt x="93" y="198"/>
                    <a:pt x="93" y="198"/>
                  </a:cubicBezTo>
                  <a:cubicBezTo>
                    <a:pt x="94" y="198"/>
                    <a:pt x="94" y="198"/>
                    <a:pt x="94" y="198"/>
                  </a:cubicBezTo>
                  <a:cubicBezTo>
                    <a:pt x="95" y="195"/>
                    <a:pt x="95" y="193"/>
                    <a:pt x="95" y="191"/>
                  </a:cubicBezTo>
                  <a:cubicBezTo>
                    <a:pt x="95" y="186"/>
                    <a:pt x="93" y="183"/>
                    <a:pt x="90" y="182"/>
                  </a:cubicBezTo>
                  <a:cubicBezTo>
                    <a:pt x="90" y="181"/>
                    <a:pt x="90" y="181"/>
                    <a:pt x="90" y="181"/>
                  </a:cubicBezTo>
                  <a:cubicBezTo>
                    <a:pt x="89" y="181"/>
                    <a:pt x="89" y="181"/>
                    <a:pt x="89" y="181"/>
                  </a:cubicBezTo>
                  <a:cubicBezTo>
                    <a:pt x="89" y="182"/>
                    <a:pt x="89" y="182"/>
                    <a:pt x="89" y="182"/>
                  </a:cubicBezTo>
                  <a:cubicBezTo>
                    <a:pt x="90" y="182"/>
                    <a:pt x="90" y="182"/>
                    <a:pt x="90" y="182"/>
                  </a:cubicBezTo>
                  <a:cubicBezTo>
                    <a:pt x="88" y="172"/>
                    <a:pt x="87" y="163"/>
                    <a:pt x="87" y="156"/>
                  </a:cubicBezTo>
                  <a:cubicBezTo>
                    <a:pt x="87" y="132"/>
                    <a:pt x="96" y="120"/>
                    <a:pt x="106" y="115"/>
                  </a:cubicBezTo>
                  <a:cubicBezTo>
                    <a:pt x="105" y="114"/>
                    <a:pt x="105" y="114"/>
                    <a:pt x="105" y="114"/>
                  </a:cubicBezTo>
                  <a:cubicBezTo>
                    <a:pt x="105" y="115"/>
                    <a:pt x="105" y="115"/>
                    <a:pt x="105" y="115"/>
                  </a:cubicBezTo>
                  <a:cubicBezTo>
                    <a:pt x="105" y="115"/>
                    <a:pt x="105" y="115"/>
                    <a:pt x="105" y="115"/>
                  </a:cubicBezTo>
                  <a:cubicBezTo>
                    <a:pt x="105" y="115"/>
                    <a:pt x="105" y="115"/>
                    <a:pt x="105" y="115"/>
                  </a:cubicBezTo>
                  <a:cubicBezTo>
                    <a:pt x="110" y="118"/>
                    <a:pt x="117" y="119"/>
                    <a:pt x="127" y="119"/>
                  </a:cubicBezTo>
                  <a:cubicBezTo>
                    <a:pt x="127" y="118"/>
                    <a:pt x="127" y="118"/>
                    <a:pt x="127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6" y="118"/>
                    <a:pt x="126" y="118"/>
                    <a:pt x="126" y="118"/>
                  </a:cubicBezTo>
                  <a:cubicBezTo>
                    <a:pt x="127" y="119"/>
                    <a:pt x="127" y="119"/>
                    <a:pt x="127" y="119"/>
                  </a:cubicBezTo>
                  <a:cubicBezTo>
                    <a:pt x="128" y="119"/>
                    <a:pt x="128" y="119"/>
                    <a:pt x="128" y="119"/>
                  </a:cubicBezTo>
                  <a:cubicBezTo>
                    <a:pt x="128" y="118"/>
                    <a:pt x="128" y="118"/>
                    <a:pt x="128" y="118"/>
                  </a:cubicBezTo>
                  <a:cubicBezTo>
                    <a:pt x="128" y="118"/>
                    <a:pt x="128" y="118"/>
                    <a:pt x="128" y="118"/>
                  </a:cubicBezTo>
                  <a:cubicBezTo>
                    <a:pt x="128" y="119"/>
                    <a:pt x="128" y="119"/>
                    <a:pt x="128" y="119"/>
                  </a:cubicBezTo>
                  <a:cubicBezTo>
                    <a:pt x="129" y="119"/>
                    <a:pt x="129" y="119"/>
                    <a:pt x="129" y="119"/>
                  </a:cubicBezTo>
                  <a:cubicBezTo>
                    <a:pt x="136" y="119"/>
                    <a:pt x="145" y="118"/>
                    <a:pt x="156" y="117"/>
                  </a:cubicBezTo>
                  <a:cubicBezTo>
                    <a:pt x="165" y="117"/>
                    <a:pt x="174" y="116"/>
                    <a:pt x="185" y="116"/>
                  </a:cubicBezTo>
                  <a:cubicBezTo>
                    <a:pt x="193" y="116"/>
                    <a:pt x="201" y="117"/>
                    <a:pt x="209" y="117"/>
                  </a:cubicBezTo>
                  <a:cubicBezTo>
                    <a:pt x="210" y="116"/>
                    <a:pt x="210" y="116"/>
                    <a:pt x="210" y="116"/>
                  </a:cubicBezTo>
                  <a:cubicBezTo>
                    <a:pt x="210" y="116"/>
                    <a:pt x="210" y="116"/>
                    <a:pt x="210" y="116"/>
                  </a:cubicBezTo>
                  <a:cubicBezTo>
                    <a:pt x="202" y="85"/>
                    <a:pt x="185" y="59"/>
                    <a:pt x="157" y="45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56" y="43"/>
                    <a:pt x="155" y="43"/>
                    <a:pt x="155" y="42"/>
                  </a:cubicBezTo>
                  <a:cubicBezTo>
                    <a:pt x="154" y="41"/>
                    <a:pt x="154" y="40"/>
                    <a:pt x="154" y="40"/>
                  </a:cubicBezTo>
                  <a:cubicBezTo>
                    <a:pt x="154" y="39"/>
                    <a:pt x="154" y="39"/>
                    <a:pt x="154" y="38"/>
                  </a:cubicBezTo>
                  <a:cubicBezTo>
                    <a:pt x="154" y="33"/>
                    <a:pt x="155" y="29"/>
                    <a:pt x="157" y="22"/>
                  </a:cubicBezTo>
                  <a:cubicBezTo>
                    <a:pt x="158" y="21"/>
                    <a:pt x="158" y="20"/>
                    <a:pt x="158" y="19"/>
                  </a:cubicBezTo>
                  <a:cubicBezTo>
                    <a:pt x="158" y="15"/>
                    <a:pt x="156" y="12"/>
                    <a:pt x="153" y="10"/>
                  </a:cubicBezTo>
                  <a:cubicBezTo>
                    <a:pt x="150" y="7"/>
                    <a:pt x="147" y="5"/>
                    <a:pt x="143" y="5"/>
                  </a:cubicBezTo>
                  <a:cubicBezTo>
                    <a:pt x="139" y="5"/>
                    <a:pt x="136" y="7"/>
                    <a:pt x="134" y="11"/>
                  </a:cubicBezTo>
                  <a:cubicBezTo>
                    <a:pt x="132" y="15"/>
                    <a:pt x="129" y="20"/>
                    <a:pt x="124" y="27"/>
                  </a:cubicBezTo>
                  <a:cubicBezTo>
                    <a:pt x="125" y="28"/>
                    <a:pt x="125" y="28"/>
                    <a:pt x="125" y="28"/>
                  </a:cubicBezTo>
                  <a:cubicBezTo>
                    <a:pt x="126" y="28"/>
                    <a:pt x="126" y="28"/>
                    <a:pt x="126" y="28"/>
                  </a:cubicBezTo>
                  <a:cubicBezTo>
                    <a:pt x="126" y="28"/>
                    <a:pt x="126" y="25"/>
                    <a:pt x="126" y="21"/>
                  </a:cubicBezTo>
                  <a:cubicBezTo>
                    <a:pt x="126" y="18"/>
                    <a:pt x="126" y="15"/>
                    <a:pt x="126" y="12"/>
                  </a:cubicBezTo>
                  <a:cubicBezTo>
                    <a:pt x="126" y="10"/>
                    <a:pt x="126" y="9"/>
                    <a:pt x="125" y="8"/>
                  </a:cubicBezTo>
                  <a:cubicBezTo>
                    <a:pt x="125" y="7"/>
                    <a:pt x="125" y="6"/>
                    <a:pt x="124" y="5"/>
                  </a:cubicBezTo>
                  <a:cubicBezTo>
                    <a:pt x="121" y="1"/>
                    <a:pt x="117" y="0"/>
                    <a:pt x="113" y="0"/>
                  </a:cubicBezTo>
                  <a:cubicBezTo>
                    <a:pt x="108" y="0"/>
                    <a:pt x="104" y="1"/>
                    <a:pt x="102" y="4"/>
                  </a:cubicBezTo>
                  <a:cubicBezTo>
                    <a:pt x="100" y="6"/>
                    <a:pt x="100" y="8"/>
                    <a:pt x="100" y="11"/>
                  </a:cubicBezTo>
                  <a:cubicBezTo>
                    <a:pt x="99" y="16"/>
                    <a:pt x="98" y="21"/>
                    <a:pt x="96" y="26"/>
                  </a:cubicBezTo>
                  <a:cubicBezTo>
                    <a:pt x="94" y="30"/>
                    <a:pt x="91" y="34"/>
                    <a:pt x="85" y="34"/>
                  </a:cubicBezTo>
                  <a:cubicBezTo>
                    <a:pt x="85" y="35"/>
                    <a:pt x="85" y="35"/>
                    <a:pt x="85" y="35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3" y="34"/>
                    <a:pt x="82" y="33"/>
                    <a:pt x="81" y="31"/>
                  </a:cubicBezTo>
                  <a:cubicBezTo>
                    <a:pt x="80" y="29"/>
                    <a:pt x="80" y="27"/>
                    <a:pt x="80" y="24"/>
                  </a:cubicBezTo>
                  <a:cubicBezTo>
                    <a:pt x="80" y="22"/>
                    <a:pt x="80" y="19"/>
                    <a:pt x="80" y="17"/>
                  </a:cubicBezTo>
                  <a:cubicBezTo>
                    <a:pt x="80" y="16"/>
                    <a:pt x="80" y="14"/>
                    <a:pt x="79" y="13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8" y="15"/>
                    <a:pt x="77" y="16"/>
                    <a:pt x="76" y="17"/>
                  </a:cubicBezTo>
                  <a:cubicBezTo>
                    <a:pt x="73" y="20"/>
                    <a:pt x="64" y="23"/>
                    <a:pt x="59" y="23"/>
                  </a:cubicBezTo>
                  <a:cubicBezTo>
                    <a:pt x="58" y="23"/>
                    <a:pt x="57" y="23"/>
                    <a:pt x="56" y="22"/>
                  </a:cubicBezTo>
                  <a:cubicBezTo>
                    <a:pt x="56" y="22"/>
                    <a:pt x="56" y="22"/>
                    <a:pt x="56" y="21"/>
                  </a:cubicBezTo>
                  <a:cubicBezTo>
                    <a:pt x="56" y="21"/>
                    <a:pt x="56" y="19"/>
                    <a:pt x="57" y="18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4" y="27"/>
                    <a:pt x="54" y="37"/>
                    <a:pt x="51" y="47"/>
                  </a:cubicBezTo>
                  <a:cubicBezTo>
                    <a:pt x="51" y="48"/>
                    <a:pt x="50" y="49"/>
                    <a:pt x="49" y="50"/>
                  </a:cubicBezTo>
                  <a:cubicBezTo>
                    <a:pt x="49" y="51"/>
                    <a:pt x="48" y="52"/>
                    <a:pt x="48" y="52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25" y="71"/>
                    <a:pt x="14" y="87"/>
                    <a:pt x="7" y="103"/>
                  </a:cubicBezTo>
                  <a:cubicBezTo>
                    <a:pt x="1" y="119"/>
                    <a:pt x="0" y="136"/>
                    <a:pt x="0" y="157"/>
                  </a:cubicBezTo>
                  <a:cubicBezTo>
                    <a:pt x="0" y="163"/>
                    <a:pt x="0" y="170"/>
                    <a:pt x="0" y="179"/>
                  </a:cubicBezTo>
                  <a:cubicBezTo>
                    <a:pt x="0" y="196"/>
                    <a:pt x="1" y="220"/>
                    <a:pt x="6" y="242"/>
                  </a:cubicBezTo>
                  <a:cubicBezTo>
                    <a:pt x="7" y="241"/>
                    <a:pt x="7" y="241"/>
                    <a:pt x="7" y="241"/>
                  </a:cubicBezTo>
                  <a:cubicBezTo>
                    <a:pt x="6" y="242"/>
                    <a:pt x="6" y="242"/>
                    <a:pt x="6" y="242"/>
                  </a:cubicBezTo>
                  <a:cubicBezTo>
                    <a:pt x="6" y="242"/>
                    <a:pt x="6" y="242"/>
                    <a:pt x="6" y="242"/>
                  </a:cubicBezTo>
                  <a:cubicBezTo>
                    <a:pt x="6" y="242"/>
                    <a:pt x="6" y="242"/>
                    <a:pt x="6" y="242"/>
                  </a:cubicBezTo>
                  <a:cubicBezTo>
                    <a:pt x="12" y="251"/>
                    <a:pt x="16" y="262"/>
                    <a:pt x="24" y="272"/>
                  </a:cubicBezTo>
                  <a:cubicBezTo>
                    <a:pt x="27" y="276"/>
                    <a:pt x="28" y="281"/>
                    <a:pt x="28" y="288"/>
                  </a:cubicBezTo>
                  <a:cubicBezTo>
                    <a:pt x="28" y="293"/>
                    <a:pt x="27" y="299"/>
                    <a:pt x="26" y="304"/>
                  </a:cubicBezTo>
                  <a:cubicBezTo>
                    <a:pt x="26" y="305"/>
                    <a:pt x="27" y="305"/>
                    <a:pt x="27" y="306"/>
                  </a:cubicBezTo>
                  <a:cubicBezTo>
                    <a:pt x="28" y="306"/>
                    <a:pt x="28" y="305"/>
                    <a:pt x="28" y="305"/>
                  </a:cubicBezTo>
                  <a:cubicBezTo>
                    <a:pt x="29" y="299"/>
                    <a:pt x="30" y="293"/>
                    <a:pt x="30" y="288"/>
                  </a:cubicBezTo>
                  <a:cubicBezTo>
                    <a:pt x="30" y="281"/>
                    <a:pt x="29" y="275"/>
                    <a:pt x="26" y="271"/>
                  </a:cubicBezTo>
                  <a:cubicBezTo>
                    <a:pt x="18" y="261"/>
                    <a:pt x="13" y="250"/>
                    <a:pt x="8" y="241"/>
                  </a:cubicBezTo>
                  <a:cubicBezTo>
                    <a:pt x="7" y="242"/>
                    <a:pt x="7" y="242"/>
                    <a:pt x="7" y="242"/>
                  </a:cubicBezTo>
                  <a:cubicBezTo>
                    <a:pt x="8" y="242"/>
                    <a:pt x="8" y="242"/>
                    <a:pt x="8" y="242"/>
                  </a:cubicBezTo>
                  <a:cubicBezTo>
                    <a:pt x="8" y="241"/>
                    <a:pt x="8" y="241"/>
                    <a:pt x="8" y="241"/>
                  </a:cubicBezTo>
                  <a:cubicBezTo>
                    <a:pt x="8" y="241"/>
                    <a:pt x="8" y="241"/>
                    <a:pt x="8" y="241"/>
                  </a:cubicBezTo>
                  <a:cubicBezTo>
                    <a:pt x="3" y="219"/>
                    <a:pt x="2" y="196"/>
                    <a:pt x="2" y="179"/>
                  </a:cubicBezTo>
                  <a:cubicBezTo>
                    <a:pt x="2" y="170"/>
                    <a:pt x="2" y="163"/>
                    <a:pt x="2" y="157"/>
                  </a:cubicBezTo>
                  <a:cubicBezTo>
                    <a:pt x="2" y="136"/>
                    <a:pt x="3" y="120"/>
                    <a:pt x="9" y="104"/>
                  </a:cubicBezTo>
                  <a:cubicBezTo>
                    <a:pt x="15" y="88"/>
                    <a:pt x="27" y="73"/>
                    <a:pt x="48" y="54"/>
                  </a:cubicBezTo>
                  <a:cubicBezTo>
                    <a:pt x="49" y="54"/>
                    <a:pt x="49" y="54"/>
                    <a:pt x="49" y="53"/>
                  </a:cubicBezTo>
                  <a:cubicBezTo>
                    <a:pt x="50" y="52"/>
                    <a:pt x="51" y="51"/>
                    <a:pt x="51" y="50"/>
                  </a:cubicBezTo>
                  <a:cubicBezTo>
                    <a:pt x="52" y="49"/>
                    <a:pt x="52" y="48"/>
                    <a:pt x="53" y="48"/>
                  </a:cubicBezTo>
                  <a:cubicBezTo>
                    <a:pt x="56" y="38"/>
                    <a:pt x="56" y="27"/>
                    <a:pt x="57" y="17"/>
                  </a:cubicBezTo>
                  <a:cubicBezTo>
                    <a:pt x="57" y="17"/>
                    <a:pt x="57" y="17"/>
                    <a:pt x="57" y="16"/>
                  </a:cubicBezTo>
                  <a:cubicBezTo>
                    <a:pt x="56" y="16"/>
                    <a:pt x="56" y="16"/>
                    <a:pt x="56" y="17"/>
                  </a:cubicBezTo>
                  <a:cubicBezTo>
                    <a:pt x="54" y="18"/>
                    <a:pt x="54" y="20"/>
                    <a:pt x="54" y="21"/>
                  </a:cubicBezTo>
                  <a:cubicBezTo>
                    <a:pt x="54" y="23"/>
                    <a:pt x="54" y="24"/>
                    <a:pt x="55" y="24"/>
                  </a:cubicBezTo>
                  <a:cubicBezTo>
                    <a:pt x="57" y="25"/>
                    <a:pt x="58" y="25"/>
                    <a:pt x="59" y="25"/>
                  </a:cubicBezTo>
                  <a:cubicBezTo>
                    <a:pt x="63" y="25"/>
                    <a:pt x="68" y="23"/>
                    <a:pt x="72" y="22"/>
                  </a:cubicBezTo>
                  <a:cubicBezTo>
                    <a:pt x="74" y="21"/>
                    <a:pt x="76" y="20"/>
                    <a:pt x="77" y="19"/>
                  </a:cubicBezTo>
                  <a:cubicBezTo>
                    <a:pt x="79" y="18"/>
                    <a:pt x="80" y="17"/>
                    <a:pt x="80" y="15"/>
                  </a:cubicBezTo>
                  <a:cubicBezTo>
                    <a:pt x="80" y="14"/>
                    <a:pt x="79" y="14"/>
                    <a:pt x="79" y="13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77" y="14"/>
                    <a:pt x="77" y="14"/>
                    <a:pt x="77" y="15"/>
                  </a:cubicBezTo>
                  <a:cubicBezTo>
                    <a:pt x="78" y="15"/>
                    <a:pt x="78" y="16"/>
                    <a:pt x="78" y="17"/>
                  </a:cubicBezTo>
                  <a:cubicBezTo>
                    <a:pt x="78" y="19"/>
                    <a:pt x="78" y="22"/>
                    <a:pt x="78" y="24"/>
                  </a:cubicBezTo>
                  <a:cubicBezTo>
                    <a:pt x="78" y="27"/>
                    <a:pt x="78" y="30"/>
                    <a:pt x="79" y="32"/>
                  </a:cubicBezTo>
                  <a:cubicBezTo>
                    <a:pt x="80" y="34"/>
                    <a:pt x="82" y="36"/>
                    <a:pt x="85" y="36"/>
                  </a:cubicBezTo>
                  <a:cubicBezTo>
                    <a:pt x="86" y="36"/>
                    <a:pt x="86" y="36"/>
                    <a:pt x="86" y="36"/>
                  </a:cubicBezTo>
                  <a:cubicBezTo>
                    <a:pt x="90" y="36"/>
                    <a:pt x="93" y="34"/>
                    <a:pt x="95" y="31"/>
                  </a:cubicBezTo>
                  <a:cubicBezTo>
                    <a:pt x="98" y="27"/>
                    <a:pt x="100" y="21"/>
                    <a:pt x="101" y="16"/>
                  </a:cubicBezTo>
                  <a:cubicBezTo>
                    <a:pt x="101" y="14"/>
                    <a:pt x="102" y="11"/>
                    <a:pt x="102" y="9"/>
                  </a:cubicBezTo>
                  <a:cubicBezTo>
                    <a:pt x="102" y="7"/>
                    <a:pt x="103" y="6"/>
                    <a:pt x="103" y="5"/>
                  </a:cubicBezTo>
                  <a:cubicBezTo>
                    <a:pt x="105" y="3"/>
                    <a:pt x="109" y="2"/>
                    <a:pt x="113" y="2"/>
                  </a:cubicBezTo>
                  <a:cubicBezTo>
                    <a:pt x="116" y="2"/>
                    <a:pt x="120" y="3"/>
                    <a:pt x="123" y="7"/>
                  </a:cubicBezTo>
                  <a:cubicBezTo>
                    <a:pt x="123" y="7"/>
                    <a:pt x="123" y="7"/>
                    <a:pt x="123" y="8"/>
                  </a:cubicBezTo>
                  <a:cubicBezTo>
                    <a:pt x="124" y="11"/>
                    <a:pt x="124" y="17"/>
                    <a:pt x="124" y="21"/>
                  </a:cubicBezTo>
                  <a:cubicBezTo>
                    <a:pt x="124" y="25"/>
                    <a:pt x="124" y="28"/>
                    <a:pt x="124" y="28"/>
                  </a:cubicBezTo>
                  <a:cubicBezTo>
                    <a:pt x="124" y="28"/>
                    <a:pt x="124" y="29"/>
                    <a:pt x="125" y="29"/>
                  </a:cubicBezTo>
                  <a:cubicBezTo>
                    <a:pt x="125" y="29"/>
                    <a:pt x="126" y="29"/>
                    <a:pt x="126" y="29"/>
                  </a:cubicBezTo>
                  <a:cubicBezTo>
                    <a:pt x="131" y="21"/>
                    <a:pt x="134" y="16"/>
                    <a:pt x="136" y="12"/>
                  </a:cubicBezTo>
                  <a:cubicBezTo>
                    <a:pt x="138" y="9"/>
                    <a:pt x="140" y="7"/>
                    <a:pt x="143" y="7"/>
                  </a:cubicBezTo>
                  <a:cubicBezTo>
                    <a:pt x="146" y="7"/>
                    <a:pt x="149" y="9"/>
                    <a:pt x="152" y="11"/>
                  </a:cubicBezTo>
                  <a:cubicBezTo>
                    <a:pt x="154" y="13"/>
                    <a:pt x="156" y="16"/>
                    <a:pt x="156" y="19"/>
                  </a:cubicBezTo>
                  <a:cubicBezTo>
                    <a:pt x="156" y="20"/>
                    <a:pt x="156" y="21"/>
                    <a:pt x="155" y="22"/>
                  </a:cubicBezTo>
                  <a:cubicBezTo>
                    <a:pt x="153" y="29"/>
                    <a:pt x="152" y="32"/>
                    <a:pt x="152" y="38"/>
                  </a:cubicBezTo>
                  <a:cubicBezTo>
                    <a:pt x="152" y="39"/>
                    <a:pt x="152" y="40"/>
                    <a:pt x="152" y="40"/>
                  </a:cubicBezTo>
                  <a:cubicBezTo>
                    <a:pt x="152" y="41"/>
                    <a:pt x="152" y="42"/>
                    <a:pt x="153" y="42"/>
                  </a:cubicBezTo>
                  <a:cubicBezTo>
                    <a:pt x="153" y="43"/>
                    <a:pt x="154" y="44"/>
                    <a:pt x="154" y="45"/>
                  </a:cubicBezTo>
                  <a:cubicBezTo>
                    <a:pt x="155" y="45"/>
                    <a:pt x="156" y="46"/>
                    <a:pt x="156" y="46"/>
                  </a:cubicBezTo>
                  <a:cubicBezTo>
                    <a:pt x="184" y="60"/>
                    <a:pt x="200" y="86"/>
                    <a:pt x="208" y="116"/>
                  </a:cubicBezTo>
                  <a:cubicBezTo>
                    <a:pt x="209" y="116"/>
                    <a:pt x="209" y="116"/>
                    <a:pt x="209" y="116"/>
                  </a:cubicBezTo>
                  <a:cubicBezTo>
                    <a:pt x="209" y="115"/>
                    <a:pt x="209" y="115"/>
                    <a:pt x="209" y="115"/>
                  </a:cubicBezTo>
                  <a:cubicBezTo>
                    <a:pt x="201" y="115"/>
                    <a:pt x="193" y="114"/>
                    <a:pt x="185" y="114"/>
                  </a:cubicBezTo>
                  <a:cubicBezTo>
                    <a:pt x="174" y="114"/>
                    <a:pt x="165" y="115"/>
                    <a:pt x="156" y="115"/>
                  </a:cubicBezTo>
                  <a:cubicBezTo>
                    <a:pt x="145" y="116"/>
                    <a:pt x="136" y="117"/>
                    <a:pt x="129" y="117"/>
                  </a:cubicBezTo>
                  <a:cubicBezTo>
                    <a:pt x="128" y="117"/>
                    <a:pt x="128" y="117"/>
                    <a:pt x="128" y="117"/>
                  </a:cubicBezTo>
                  <a:cubicBezTo>
                    <a:pt x="127" y="117"/>
                    <a:pt x="127" y="117"/>
                    <a:pt x="127" y="117"/>
                  </a:cubicBezTo>
                  <a:cubicBezTo>
                    <a:pt x="127" y="117"/>
                    <a:pt x="127" y="117"/>
                    <a:pt x="127" y="117"/>
                  </a:cubicBezTo>
                  <a:cubicBezTo>
                    <a:pt x="127" y="118"/>
                    <a:pt x="127" y="118"/>
                    <a:pt x="127" y="118"/>
                  </a:cubicBezTo>
                  <a:cubicBezTo>
                    <a:pt x="128" y="118"/>
                    <a:pt x="128" y="118"/>
                    <a:pt x="128" y="118"/>
                  </a:cubicBezTo>
                  <a:cubicBezTo>
                    <a:pt x="128" y="117"/>
                    <a:pt x="128" y="117"/>
                    <a:pt x="128" y="117"/>
                  </a:cubicBezTo>
                  <a:cubicBezTo>
                    <a:pt x="128" y="117"/>
                    <a:pt x="128" y="117"/>
                    <a:pt x="127" y="117"/>
                  </a:cubicBezTo>
                  <a:cubicBezTo>
                    <a:pt x="118" y="117"/>
                    <a:pt x="111" y="116"/>
                    <a:pt x="106" y="113"/>
                  </a:cubicBezTo>
                  <a:cubicBezTo>
                    <a:pt x="106" y="114"/>
                    <a:pt x="106" y="114"/>
                    <a:pt x="106" y="114"/>
                  </a:cubicBezTo>
                  <a:cubicBezTo>
                    <a:pt x="106" y="114"/>
                    <a:pt x="106" y="114"/>
                    <a:pt x="106" y="114"/>
                  </a:cubicBezTo>
                  <a:cubicBezTo>
                    <a:pt x="106" y="113"/>
                    <a:pt x="106" y="113"/>
                    <a:pt x="106" y="113"/>
                  </a:cubicBezTo>
                  <a:cubicBezTo>
                    <a:pt x="105" y="113"/>
                    <a:pt x="105" y="113"/>
                    <a:pt x="105" y="113"/>
                  </a:cubicBezTo>
                  <a:cubicBezTo>
                    <a:pt x="94" y="118"/>
                    <a:pt x="85" y="131"/>
                    <a:pt x="85" y="156"/>
                  </a:cubicBezTo>
                  <a:cubicBezTo>
                    <a:pt x="85" y="163"/>
                    <a:pt x="86" y="172"/>
                    <a:pt x="88" y="182"/>
                  </a:cubicBezTo>
                  <a:cubicBezTo>
                    <a:pt x="88" y="183"/>
                    <a:pt x="88" y="183"/>
                    <a:pt x="88" y="183"/>
                  </a:cubicBezTo>
                  <a:cubicBezTo>
                    <a:pt x="90" y="183"/>
                    <a:pt x="90" y="183"/>
                    <a:pt x="90" y="183"/>
                  </a:cubicBezTo>
                  <a:cubicBezTo>
                    <a:pt x="90" y="182"/>
                    <a:pt x="90" y="182"/>
                    <a:pt x="90" y="182"/>
                  </a:cubicBezTo>
                  <a:cubicBezTo>
                    <a:pt x="89" y="183"/>
                    <a:pt x="89" y="183"/>
                    <a:pt x="89" y="183"/>
                  </a:cubicBezTo>
                  <a:cubicBezTo>
                    <a:pt x="92" y="185"/>
                    <a:pt x="93" y="187"/>
                    <a:pt x="93" y="191"/>
                  </a:cubicBezTo>
                  <a:cubicBezTo>
                    <a:pt x="93" y="193"/>
                    <a:pt x="93" y="195"/>
                    <a:pt x="92" y="198"/>
                  </a:cubicBezTo>
                  <a:cubicBezTo>
                    <a:pt x="92" y="199"/>
                    <a:pt x="92" y="199"/>
                    <a:pt x="92" y="199"/>
                  </a:cubicBezTo>
                  <a:cubicBezTo>
                    <a:pt x="92" y="199"/>
                    <a:pt x="92" y="199"/>
                    <a:pt x="92" y="199"/>
                  </a:cubicBezTo>
                  <a:cubicBezTo>
                    <a:pt x="93" y="198"/>
                    <a:pt x="93" y="198"/>
                    <a:pt x="93" y="198"/>
                  </a:cubicBezTo>
                  <a:cubicBezTo>
                    <a:pt x="93" y="197"/>
                    <a:pt x="93" y="197"/>
                    <a:pt x="93" y="197"/>
                  </a:cubicBezTo>
                  <a:cubicBezTo>
                    <a:pt x="93" y="197"/>
                    <a:pt x="93" y="197"/>
                    <a:pt x="93" y="197"/>
                  </a:cubicBezTo>
                  <a:cubicBezTo>
                    <a:pt x="92" y="197"/>
                    <a:pt x="92" y="198"/>
                    <a:pt x="92" y="198"/>
                  </a:cubicBezTo>
                  <a:cubicBezTo>
                    <a:pt x="92" y="199"/>
                    <a:pt x="92" y="199"/>
                    <a:pt x="93" y="19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5" name="Freeform 1654">
              <a:extLst>
                <a:ext uri="{FF2B5EF4-FFF2-40B4-BE49-F238E27FC236}">
                  <a16:creationId xmlns:a16="http://schemas.microsoft.com/office/drawing/2014/main" id="{A87B04F9-7F0D-4FE9-9AE6-71975BD26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308"/>
              <a:ext cx="298" cy="955"/>
            </a:xfrm>
            <a:custGeom>
              <a:avLst/>
              <a:gdLst>
                <a:gd name="T0" fmla="*/ 3349 w 84"/>
                <a:gd name="T1" fmla="*/ 113 h 253"/>
                <a:gd name="T2" fmla="*/ 1738 w 84"/>
                <a:gd name="T3" fmla="*/ 540 h 253"/>
                <a:gd name="T4" fmla="*/ 266 w 84"/>
                <a:gd name="T5" fmla="*/ 215 h 253"/>
                <a:gd name="T6" fmla="*/ 177 w 84"/>
                <a:gd name="T7" fmla="*/ 57 h 253"/>
                <a:gd name="T8" fmla="*/ 177 w 84"/>
                <a:gd name="T9" fmla="*/ 57 h 253"/>
                <a:gd name="T10" fmla="*/ 89 w 84"/>
                <a:gd name="T11" fmla="*/ 57 h 253"/>
                <a:gd name="T12" fmla="*/ 50 w 84"/>
                <a:gd name="T13" fmla="*/ 113 h 253"/>
                <a:gd name="T14" fmla="*/ 0 w 84"/>
                <a:gd name="T15" fmla="*/ 4673 h 253"/>
                <a:gd name="T16" fmla="*/ 138 w 84"/>
                <a:gd name="T17" fmla="*/ 13336 h 253"/>
                <a:gd name="T18" fmla="*/ 138 w 84"/>
                <a:gd name="T19" fmla="*/ 13279 h 253"/>
                <a:gd name="T20" fmla="*/ 89 w 84"/>
                <a:gd name="T21" fmla="*/ 13393 h 253"/>
                <a:gd name="T22" fmla="*/ 1157 w 84"/>
                <a:gd name="T23" fmla="*/ 12751 h 253"/>
                <a:gd name="T24" fmla="*/ 2278 w 84"/>
                <a:gd name="T25" fmla="*/ 12694 h 253"/>
                <a:gd name="T26" fmla="*/ 3083 w 84"/>
                <a:gd name="T27" fmla="*/ 12966 h 253"/>
                <a:gd name="T28" fmla="*/ 3611 w 84"/>
                <a:gd name="T29" fmla="*/ 13608 h 253"/>
                <a:gd name="T30" fmla="*/ 3750 w 84"/>
                <a:gd name="T31" fmla="*/ 13393 h 253"/>
                <a:gd name="T32" fmla="*/ 3661 w 84"/>
                <a:gd name="T33" fmla="*/ 12638 h 253"/>
                <a:gd name="T34" fmla="*/ 3399 w 84"/>
                <a:gd name="T35" fmla="*/ 113 h 253"/>
                <a:gd name="T36" fmla="*/ 3399 w 84"/>
                <a:gd name="T37" fmla="*/ 159 h 253"/>
                <a:gd name="T38" fmla="*/ 3438 w 84"/>
                <a:gd name="T39" fmla="*/ 6938 h 253"/>
                <a:gd name="T40" fmla="*/ 3576 w 84"/>
                <a:gd name="T41" fmla="*/ 12638 h 253"/>
                <a:gd name="T42" fmla="*/ 3700 w 84"/>
                <a:gd name="T43" fmla="*/ 13393 h 253"/>
                <a:gd name="T44" fmla="*/ 3576 w 84"/>
                <a:gd name="T45" fmla="*/ 13495 h 253"/>
                <a:gd name="T46" fmla="*/ 3661 w 84"/>
                <a:gd name="T47" fmla="*/ 13495 h 253"/>
                <a:gd name="T48" fmla="*/ 2717 w 84"/>
                <a:gd name="T49" fmla="*/ 12694 h 253"/>
                <a:gd name="T50" fmla="*/ 2100 w 84"/>
                <a:gd name="T51" fmla="*/ 12540 h 253"/>
                <a:gd name="T52" fmla="*/ 89 w 84"/>
                <a:gd name="T53" fmla="*/ 13336 h 253"/>
                <a:gd name="T54" fmla="*/ 177 w 84"/>
                <a:gd name="T55" fmla="*/ 13393 h 253"/>
                <a:gd name="T56" fmla="*/ 227 w 84"/>
                <a:gd name="T57" fmla="*/ 13279 h 253"/>
                <a:gd name="T58" fmla="*/ 89 w 84"/>
                <a:gd name="T59" fmla="*/ 4673 h 253"/>
                <a:gd name="T60" fmla="*/ 138 w 84"/>
                <a:gd name="T61" fmla="*/ 113 h 253"/>
                <a:gd name="T62" fmla="*/ 177 w 84"/>
                <a:gd name="T63" fmla="*/ 57 h 253"/>
                <a:gd name="T64" fmla="*/ 177 w 84"/>
                <a:gd name="T65" fmla="*/ 113 h 253"/>
                <a:gd name="T66" fmla="*/ 138 w 84"/>
                <a:gd name="T67" fmla="*/ 57 h 253"/>
                <a:gd name="T68" fmla="*/ 138 w 84"/>
                <a:gd name="T69" fmla="*/ 57 h 253"/>
                <a:gd name="T70" fmla="*/ 177 w 84"/>
                <a:gd name="T71" fmla="*/ 113 h 253"/>
                <a:gd name="T72" fmla="*/ 138 w 84"/>
                <a:gd name="T73" fmla="*/ 113 h 253"/>
                <a:gd name="T74" fmla="*/ 138 w 84"/>
                <a:gd name="T75" fmla="*/ 113 h 253"/>
                <a:gd name="T76" fmla="*/ 138 w 84"/>
                <a:gd name="T77" fmla="*/ 57 h 253"/>
                <a:gd name="T78" fmla="*/ 138 w 84"/>
                <a:gd name="T79" fmla="*/ 57 h 253"/>
                <a:gd name="T80" fmla="*/ 138 w 84"/>
                <a:gd name="T81" fmla="*/ 113 h 253"/>
                <a:gd name="T82" fmla="*/ 89 w 84"/>
                <a:gd name="T83" fmla="*/ 113 h 253"/>
                <a:gd name="T84" fmla="*/ 89 w 84"/>
                <a:gd name="T85" fmla="*/ 57 h 253"/>
                <a:gd name="T86" fmla="*/ 138 w 84"/>
                <a:gd name="T87" fmla="*/ 57 h 253"/>
                <a:gd name="T88" fmla="*/ 89 w 84"/>
                <a:gd name="T89" fmla="*/ 57 h 253"/>
                <a:gd name="T90" fmla="*/ 89 w 84"/>
                <a:gd name="T91" fmla="*/ 57 h 253"/>
                <a:gd name="T92" fmla="*/ 89 w 84"/>
                <a:gd name="T93" fmla="*/ 57 h 253"/>
                <a:gd name="T94" fmla="*/ 717 w 84"/>
                <a:gd name="T95" fmla="*/ 483 h 253"/>
                <a:gd name="T96" fmla="*/ 2856 w 84"/>
                <a:gd name="T97" fmla="*/ 483 h 253"/>
                <a:gd name="T98" fmla="*/ 3438 w 84"/>
                <a:gd name="T99" fmla="*/ 159 h 253"/>
                <a:gd name="T100" fmla="*/ 3349 w 84"/>
                <a:gd name="T101" fmla="*/ 159 h 25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84" h="253">
                  <a:moveTo>
                    <a:pt x="76" y="3"/>
                  </a:moveTo>
                  <a:cubicBezTo>
                    <a:pt x="75" y="2"/>
                    <a:pt x="75" y="2"/>
                    <a:pt x="75" y="2"/>
                  </a:cubicBezTo>
                  <a:cubicBezTo>
                    <a:pt x="75" y="3"/>
                    <a:pt x="73" y="4"/>
                    <a:pt x="71" y="5"/>
                  </a:cubicBezTo>
                  <a:cubicBezTo>
                    <a:pt x="65" y="8"/>
                    <a:pt x="53" y="10"/>
                    <a:pt x="39" y="10"/>
                  </a:cubicBezTo>
                  <a:cubicBezTo>
                    <a:pt x="29" y="10"/>
                    <a:pt x="20" y="9"/>
                    <a:pt x="14" y="7"/>
                  </a:cubicBezTo>
                  <a:cubicBezTo>
                    <a:pt x="10" y="6"/>
                    <a:pt x="8" y="5"/>
                    <a:pt x="6" y="4"/>
                  </a:cubicBezTo>
                  <a:cubicBezTo>
                    <a:pt x="5" y="3"/>
                    <a:pt x="4" y="3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0" y="16"/>
                    <a:pt x="0" y="49"/>
                    <a:pt x="0" y="87"/>
                  </a:cubicBezTo>
                  <a:cubicBezTo>
                    <a:pt x="0" y="120"/>
                    <a:pt x="0" y="157"/>
                    <a:pt x="1" y="187"/>
                  </a:cubicBezTo>
                  <a:cubicBezTo>
                    <a:pt x="1" y="217"/>
                    <a:pt x="2" y="241"/>
                    <a:pt x="3" y="248"/>
                  </a:cubicBezTo>
                  <a:cubicBezTo>
                    <a:pt x="4" y="247"/>
                    <a:pt x="4" y="247"/>
                    <a:pt x="4" y="247"/>
                  </a:cubicBezTo>
                  <a:cubicBezTo>
                    <a:pt x="3" y="247"/>
                    <a:pt x="3" y="247"/>
                    <a:pt x="3" y="247"/>
                  </a:cubicBezTo>
                  <a:cubicBezTo>
                    <a:pt x="2" y="248"/>
                    <a:pt x="2" y="248"/>
                    <a:pt x="2" y="248"/>
                  </a:cubicBezTo>
                  <a:cubicBezTo>
                    <a:pt x="2" y="248"/>
                    <a:pt x="2" y="249"/>
                    <a:pt x="2" y="249"/>
                  </a:cubicBezTo>
                  <a:cubicBezTo>
                    <a:pt x="3" y="249"/>
                    <a:pt x="3" y="249"/>
                    <a:pt x="4" y="249"/>
                  </a:cubicBezTo>
                  <a:cubicBezTo>
                    <a:pt x="10" y="242"/>
                    <a:pt x="18" y="237"/>
                    <a:pt x="26" y="237"/>
                  </a:cubicBezTo>
                  <a:cubicBezTo>
                    <a:pt x="33" y="237"/>
                    <a:pt x="41" y="235"/>
                    <a:pt x="47" y="235"/>
                  </a:cubicBezTo>
                  <a:cubicBezTo>
                    <a:pt x="48" y="235"/>
                    <a:pt x="50" y="235"/>
                    <a:pt x="51" y="236"/>
                  </a:cubicBezTo>
                  <a:cubicBezTo>
                    <a:pt x="54" y="236"/>
                    <a:pt x="57" y="237"/>
                    <a:pt x="60" y="238"/>
                  </a:cubicBezTo>
                  <a:cubicBezTo>
                    <a:pt x="64" y="238"/>
                    <a:pt x="67" y="239"/>
                    <a:pt x="69" y="241"/>
                  </a:cubicBezTo>
                  <a:cubicBezTo>
                    <a:pt x="74" y="244"/>
                    <a:pt x="77" y="248"/>
                    <a:pt x="81" y="252"/>
                  </a:cubicBezTo>
                  <a:cubicBezTo>
                    <a:pt x="81" y="253"/>
                    <a:pt x="81" y="253"/>
                    <a:pt x="81" y="253"/>
                  </a:cubicBezTo>
                  <a:cubicBezTo>
                    <a:pt x="82" y="252"/>
                    <a:pt x="82" y="252"/>
                    <a:pt x="82" y="252"/>
                  </a:cubicBezTo>
                  <a:cubicBezTo>
                    <a:pt x="84" y="249"/>
                    <a:pt x="84" y="249"/>
                    <a:pt x="84" y="249"/>
                  </a:cubicBezTo>
                  <a:cubicBezTo>
                    <a:pt x="84" y="249"/>
                    <a:pt x="84" y="249"/>
                    <a:pt x="84" y="249"/>
                  </a:cubicBezTo>
                  <a:cubicBezTo>
                    <a:pt x="83" y="247"/>
                    <a:pt x="83" y="242"/>
                    <a:pt x="82" y="235"/>
                  </a:cubicBezTo>
                  <a:cubicBezTo>
                    <a:pt x="79" y="185"/>
                    <a:pt x="77" y="22"/>
                    <a:pt x="77" y="3"/>
                  </a:cubicBezTo>
                  <a:cubicBezTo>
                    <a:pt x="77" y="2"/>
                    <a:pt x="77" y="2"/>
                    <a:pt x="76" y="2"/>
                  </a:cubicBezTo>
                  <a:cubicBezTo>
                    <a:pt x="76" y="2"/>
                    <a:pt x="75" y="2"/>
                    <a:pt x="75" y="2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14"/>
                    <a:pt x="76" y="72"/>
                    <a:pt x="77" y="129"/>
                  </a:cubicBezTo>
                  <a:cubicBezTo>
                    <a:pt x="77" y="157"/>
                    <a:pt x="78" y="186"/>
                    <a:pt x="79" y="208"/>
                  </a:cubicBezTo>
                  <a:cubicBezTo>
                    <a:pt x="79" y="219"/>
                    <a:pt x="80" y="228"/>
                    <a:pt x="80" y="235"/>
                  </a:cubicBezTo>
                  <a:cubicBezTo>
                    <a:pt x="81" y="243"/>
                    <a:pt x="81" y="247"/>
                    <a:pt x="82" y="249"/>
                  </a:cubicBezTo>
                  <a:cubicBezTo>
                    <a:pt x="83" y="249"/>
                    <a:pt x="83" y="249"/>
                    <a:pt x="83" y="249"/>
                  </a:cubicBezTo>
                  <a:cubicBezTo>
                    <a:pt x="82" y="249"/>
                    <a:pt x="82" y="249"/>
                    <a:pt x="82" y="249"/>
                  </a:cubicBezTo>
                  <a:cubicBezTo>
                    <a:pt x="80" y="251"/>
                    <a:pt x="80" y="251"/>
                    <a:pt x="80" y="251"/>
                  </a:cubicBezTo>
                  <a:cubicBezTo>
                    <a:pt x="81" y="252"/>
                    <a:pt x="81" y="252"/>
                    <a:pt x="81" y="252"/>
                  </a:cubicBezTo>
                  <a:cubicBezTo>
                    <a:pt x="82" y="251"/>
                    <a:pt x="82" y="251"/>
                    <a:pt x="82" y="251"/>
                  </a:cubicBezTo>
                  <a:cubicBezTo>
                    <a:pt x="79" y="247"/>
                    <a:pt x="75" y="243"/>
                    <a:pt x="70" y="239"/>
                  </a:cubicBezTo>
                  <a:cubicBezTo>
                    <a:pt x="68" y="237"/>
                    <a:pt x="64" y="236"/>
                    <a:pt x="61" y="236"/>
                  </a:cubicBezTo>
                  <a:cubicBezTo>
                    <a:pt x="57" y="235"/>
                    <a:pt x="54" y="234"/>
                    <a:pt x="51" y="234"/>
                  </a:cubicBezTo>
                  <a:cubicBezTo>
                    <a:pt x="50" y="233"/>
                    <a:pt x="48" y="233"/>
                    <a:pt x="47" y="233"/>
                  </a:cubicBezTo>
                  <a:cubicBezTo>
                    <a:pt x="41" y="233"/>
                    <a:pt x="32" y="235"/>
                    <a:pt x="26" y="235"/>
                  </a:cubicBezTo>
                  <a:cubicBezTo>
                    <a:pt x="18" y="235"/>
                    <a:pt x="9" y="240"/>
                    <a:pt x="2" y="248"/>
                  </a:cubicBezTo>
                  <a:cubicBezTo>
                    <a:pt x="3" y="248"/>
                    <a:pt x="3" y="248"/>
                    <a:pt x="3" y="248"/>
                  </a:cubicBezTo>
                  <a:cubicBezTo>
                    <a:pt x="4" y="249"/>
                    <a:pt x="4" y="249"/>
                    <a:pt x="4" y="249"/>
                  </a:cubicBezTo>
                  <a:cubicBezTo>
                    <a:pt x="5" y="248"/>
                    <a:pt x="5" y="248"/>
                    <a:pt x="5" y="248"/>
                  </a:cubicBezTo>
                  <a:cubicBezTo>
                    <a:pt x="5" y="247"/>
                    <a:pt x="5" y="247"/>
                    <a:pt x="5" y="247"/>
                  </a:cubicBezTo>
                  <a:cubicBezTo>
                    <a:pt x="4" y="241"/>
                    <a:pt x="3" y="217"/>
                    <a:pt x="3" y="187"/>
                  </a:cubicBezTo>
                  <a:cubicBezTo>
                    <a:pt x="2" y="157"/>
                    <a:pt x="2" y="120"/>
                    <a:pt x="2" y="87"/>
                  </a:cubicBezTo>
                  <a:cubicBezTo>
                    <a:pt x="2" y="49"/>
                    <a:pt x="2" y="16"/>
                    <a:pt x="3" y="4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3"/>
                    <a:pt x="3" y="4"/>
                  </a:cubicBezTo>
                  <a:cubicBezTo>
                    <a:pt x="5" y="6"/>
                    <a:pt x="9" y="8"/>
                    <a:pt x="16" y="9"/>
                  </a:cubicBezTo>
                  <a:cubicBezTo>
                    <a:pt x="22" y="11"/>
                    <a:pt x="30" y="12"/>
                    <a:pt x="39" y="12"/>
                  </a:cubicBezTo>
                  <a:cubicBezTo>
                    <a:pt x="49" y="12"/>
                    <a:pt x="57" y="11"/>
                    <a:pt x="64" y="9"/>
                  </a:cubicBezTo>
                  <a:cubicBezTo>
                    <a:pt x="67" y="9"/>
                    <a:pt x="70" y="8"/>
                    <a:pt x="72" y="7"/>
                  </a:cubicBezTo>
                  <a:cubicBezTo>
                    <a:pt x="74" y="6"/>
                    <a:pt x="76" y="5"/>
                    <a:pt x="77" y="3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3"/>
                    <a:pt x="76" y="3"/>
                    <a:pt x="76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6" name="Freeform 1655">
              <a:extLst>
                <a:ext uri="{FF2B5EF4-FFF2-40B4-BE49-F238E27FC236}">
                  <a16:creationId xmlns:a16="http://schemas.microsoft.com/office/drawing/2014/main" id="{75A90946-0AD8-4F84-BDB1-2B075BF64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188"/>
              <a:ext cx="474" cy="1211"/>
            </a:xfrm>
            <a:custGeom>
              <a:avLst/>
              <a:gdLst>
                <a:gd name="T0" fmla="*/ 3852 w 134"/>
                <a:gd name="T1" fmla="*/ 15513 h 321"/>
                <a:gd name="T2" fmla="*/ 3718 w 134"/>
                <a:gd name="T3" fmla="*/ 15996 h 321"/>
                <a:gd name="T4" fmla="*/ 3718 w 134"/>
                <a:gd name="T5" fmla="*/ 16211 h 321"/>
                <a:gd name="T6" fmla="*/ 2703 w 134"/>
                <a:gd name="T7" fmla="*/ 17120 h 321"/>
                <a:gd name="T8" fmla="*/ 2741 w 134"/>
                <a:gd name="T9" fmla="*/ 17120 h 321"/>
                <a:gd name="T10" fmla="*/ 88 w 134"/>
                <a:gd name="T11" fmla="*/ 7998 h 321"/>
                <a:gd name="T12" fmla="*/ 715 w 134"/>
                <a:gd name="T13" fmla="*/ 3173 h 321"/>
                <a:gd name="T14" fmla="*/ 715 w 134"/>
                <a:gd name="T15" fmla="*/ 3173 h 321"/>
                <a:gd name="T16" fmla="*/ 1376 w 134"/>
                <a:gd name="T17" fmla="*/ 853 h 321"/>
                <a:gd name="T18" fmla="*/ 1376 w 134"/>
                <a:gd name="T19" fmla="*/ 853 h 321"/>
                <a:gd name="T20" fmla="*/ 3279 w 134"/>
                <a:gd name="T21" fmla="*/ 113 h 321"/>
                <a:gd name="T22" fmla="*/ 3852 w 134"/>
                <a:gd name="T23" fmla="*/ 272 h 321"/>
                <a:gd name="T24" fmla="*/ 5005 w 134"/>
                <a:gd name="T25" fmla="*/ 1509 h 321"/>
                <a:gd name="T26" fmla="*/ 5844 w 134"/>
                <a:gd name="T27" fmla="*/ 3701 h 321"/>
                <a:gd name="T28" fmla="*/ 5755 w 134"/>
                <a:gd name="T29" fmla="*/ 4569 h 321"/>
                <a:gd name="T30" fmla="*/ 5667 w 134"/>
                <a:gd name="T31" fmla="*/ 6278 h 321"/>
                <a:gd name="T32" fmla="*/ 5582 w 134"/>
                <a:gd name="T33" fmla="*/ 6545 h 321"/>
                <a:gd name="T34" fmla="*/ 5582 w 134"/>
                <a:gd name="T35" fmla="*/ 6662 h 321"/>
                <a:gd name="T36" fmla="*/ 5667 w 134"/>
                <a:gd name="T37" fmla="*/ 7145 h 321"/>
                <a:gd name="T38" fmla="*/ 5667 w 134"/>
                <a:gd name="T39" fmla="*/ 7202 h 321"/>
                <a:gd name="T40" fmla="*/ 5667 w 134"/>
                <a:gd name="T41" fmla="*/ 7300 h 321"/>
                <a:gd name="T42" fmla="*/ 4641 w 134"/>
                <a:gd name="T43" fmla="*/ 11812 h 321"/>
                <a:gd name="T44" fmla="*/ 4255 w 134"/>
                <a:gd name="T45" fmla="*/ 12453 h 321"/>
                <a:gd name="T46" fmla="*/ 4255 w 134"/>
                <a:gd name="T47" fmla="*/ 12453 h 321"/>
                <a:gd name="T48" fmla="*/ 4291 w 134"/>
                <a:gd name="T49" fmla="*/ 13321 h 321"/>
                <a:gd name="T50" fmla="*/ 4340 w 134"/>
                <a:gd name="T51" fmla="*/ 13423 h 321"/>
                <a:gd name="T52" fmla="*/ 4068 w 134"/>
                <a:gd name="T53" fmla="*/ 14445 h 321"/>
                <a:gd name="T54" fmla="*/ 3767 w 134"/>
                <a:gd name="T55" fmla="*/ 14872 h 321"/>
                <a:gd name="T56" fmla="*/ 3767 w 134"/>
                <a:gd name="T57" fmla="*/ 14988 h 321"/>
                <a:gd name="T58" fmla="*/ 4379 w 134"/>
                <a:gd name="T59" fmla="*/ 13479 h 321"/>
                <a:gd name="T60" fmla="*/ 4379 w 134"/>
                <a:gd name="T61" fmla="*/ 13321 h 321"/>
                <a:gd name="T62" fmla="*/ 4379 w 134"/>
                <a:gd name="T63" fmla="*/ 12725 h 321"/>
                <a:gd name="T64" fmla="*/ 4340 w 134"/>
                <a:gd name="T65" fmla="*/ 12453 h 321"/>
                <a:gd name="T66" fmla="*/ 4340 w 134"/>
                <a:gd name="T67" fmla="*/ 12453 h 321"/>
                <a:gd name="T68" fmla="*/ 4340 w 134"/>
                <a:gd name="T69" fmla="*/ 12453 h 321"/>
                <a:gd name="T70" fmla="*/ 4291 w 134"/>
                <a:gd name="T71" fmla="*/ 12453 h 321"/>
                <a:gd name="T72" fmla="*/ 4291 w 134"/>
                <a:gd name="T73" fmla="*/ 12453 h 321"/>
                <a:gd name="T74" fmla="*/ 4340 w 134"/>
                <a:gd name="T75" fmla="*/ 12453 h 321"/>
                <a:gd name="T76" fmla="*/ 4340 w 134"/>
                <a:gd name="T77" fmla="*/ 12510 h 321"/>
                <a:gd name="T78" fmla="*/ 4340 w 134"/>
                <a:gd name="T79" fmla="*/ 12510 h 321"/>
                <a:gd name="T80" fmla="*/ 5755 w 134"/>
                <a:gd name="T81" fmla="*/ 7300 h 321"/>
                <a:gd name="T82" fmla="*/ 5706 w 134"/>
                <a:gd name="T83" fmla="*/ 7202 h 321"/>
                <a:gd name="T84" fmla="*/ 5794 w 134"/>
                <a:gd name="T85" fmla="*/ 7032 h 321"/>
                <a:gd name="T86" fmla="*/ 5617 w 134"/>
                <a:gd name="T87" fmla="*/ 6602 h 321"/>
                <a:gd name="T88" fmla="*/ 5706 w 134"/>
                <a:gd name="T89" fmla="*/ 6489 h 321"/>
                <a:gd name="T90" fmla="*/ 5844 w 134"/>
                <a:gd name="T91" fmla="*/ 4610 h 321"/>
                <a:gd name="T92" fmla="*/ 5844 w 134"/>
                <a:gd name="T93" fmla="*/ 4610 h 321"/>
                <a:gd name="T94" fmla="*/ 5755 w 134"/>
                <a:gd name="T95" fmla="*/ 2788 h 321"/>
                <a:gd name="T96" fmla="*/ 4291 w 134"/>
                <a:gd name="T97" fmla="*/ 328 h 321"/>
                <a:gd name="T98" fmla="*/ 3452 w 134"/>
                <a:gd name="T99" fmla="*/ 57 h 321"/>
                <a:gd name="T100" fmla="*/ 2338 w 134"/>
                <a:gd name="T101" fmla="*/ 113 h 321"/>
                <a:gd name="T102" fmla="*/ 1288 w 134"/>
                <a:gd name="T103" fmla="*/ 811 h 321"/>
                <a:gd name="T104" fmla="*/ 626 w 134"/>
                <a:gd name="T105" fmla="*/ 3116 h 321"/>
                <a:gd name="T106" fmla="*/ 0 w 134"/>
                <a:gd name="T107" fmla="*/ 7357 h 321"/>
                <a:gd name="T108" fmla="*/ 626 w 134"/>
                <a:gd name="T109" fmla="*/ 13962 h 321"/>
                <a:gd name="T110" fmla="*/ 2741 w 134"/>
                <a:gd name="T111" fmla="*/ 17237 h 321"/>
                <a:gd name="T112" fmla="*/ 3767 w 134"/>
                <a:gd name="T113" fmla="*/ 16211 h 321"/>
                <a:gd name="T114" fmla="*/ 3767 w 134"/>
                <a:gd name="T115" fmla="*/ 15996 h 321"/>
                <a:gd name="T116" fmla="*/ 3941 w 134"/>
                <a:gd name="T117" fmla="*/ 15513 h 321"/>
                <a:gd name="T118" fmla="*/ 3368 w 134"/>
                <a:gd name="T119" fmla="*/ 14389 h 32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34" h="321">
                  <a:moveTo>
                    <a:pt x="76" y="269"/>
                  </a:moveTo>
                  <a:cubicBezTo>
                    <a:pt x="80" y="273"/>
                    <a:pt x="87" y="280"/>
                    <a:pt x="87" y="289"/>
                  </a:cubicBezTo>
                  <a:cubicBezTo>
                    <a:pt x="87" y="292"/>
                    <a:pt x="86" y="295"/>
                    <a:pt x="85" y="298"/>
                  </a:cubicBezTo>
                  <a:cubicBezTo>
                    <a:pt x="84" y="298"/>
                    <a:pt x="84" y="298"/>
                    <a:pt x="84" y="298"/>
                  </a:cubicBezTo>
                  <a:cubicBezTo>
                    <a:pt x="83" y="301"/>
                    <a:pt x="83" y="301"/>
                    <a:pt x="83" y="301"/>
                  </a:cubicBezTo>
                  <a:cubicBezTo>
                    <a:pt x="84" y="302"/>
                    <a:pt x="84" y="302"/>
                    <a:pt x="84" y="302"/>
                  </a:cubicBezTo>
                  <a:cubicBezTo>
                    <a:pt x="83" y="301"/>
                    <a:pt x="83" y="301"/>
                    <a:pt x="83" y="301"/>
                  </a:cubicBezTo>
                  <a:cubicBezTo>
                    <a:pt x="77" y="310"/>
                    <a:pt x="70" y="317"/>
                    <a:pt x="61" y="319"/>
                  </a:cubicBezTo>
                  <a:cubicBezTo>
                    <a:pt x="61" y="320"/>
                    <a:pt x="61" y="320"/>
                    <a:pt x="61" y="320"/>
                  </a:cubicBezTo>
                  <a:cubicBezTo>
                    <a:pt x="62" y="319"/>
                    <a:pt x="62" y="319"/>
                    <a:pt x="62" y="319"/>
                  </a:cubicBezTo>
                  <a:cubicBezTo>
                    <a:pt x="40" y="313"/>
                    <a:pt x="26" y="290"/>
                    <a:pt x="16" y="259"/>
                  </a:cubicBezTo>
                  <a:cubicBezTo>
                    <a:pt x="7" y="228"/>
                    <a:pt x="3" y="188"/>
                    <a:pt x="2" y="149"/>
                  </a:cubicBezTo>
                  <a:cubicBezTo>
                    <a:pt x="2" y="145"/>
                    <a:pt x="2" y="141"/>
                    <a:pt x="2" y="137"/>
                  </a:cubicBezTo>
                  <a:cubicBezTo>
                    <a:pt x="2" y="89"/>
                    <a:pt x="10" y="76"/>
                    <a:pt x="16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23" y="46"/>
                    <a:pt x="25" y="37"/>
                    <a:pt x="27" y="30"/>
                  </a:cubicBezTo>
                  <a:cubicBezTo>
                    <a:pt x="28" y="23"/>
                    <a:pt x="28" y="19"/>
                    <a:pt x="31" y="16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7" y="9"/>
                    <a:pt x="45" y="4"/>
                    <a:pt x="53" y="4"/>
                  </a:cubicBezTo>
                  <a:cubicBezTo>
                    <a:pt x="60" y="4"/>
                    <a:pt x="68" y="2"/>
                    <a:pt x="74" y="2"/>
                  </a:cubicBezTo>
                  <a:cubicBezTo>
                    <a:pt x="75" y="2"/>
                    <a:pt x="77" y="2"/>
                    <a:pt x="78" y="3"/>
                  </a:cubicBezTo>
                  <a:cubicBezTo>
                    <a:pt x="81" y="3"/>
                    <a:pt x="84" y="4"/>
                    <a:pt x="87" y="5"/>
                  </a:cubicBezTo>
                  <a:cubicBezTo>
                    <a:pt x="91" y="5"/>
                    <a:pt x="94" y="6"/>
                    <a:pt x="96" y="8"/>
                  </a:cubicBezTo>
                  <a:cubicBezTo>
                    <a:pt x="104" y="13"/>
                    <a:pt x="108" y="20"/>
                    <a:pt x="113" y="28"/>
                  </a:cubicBezTo>
                  <a:cubicBezTo>
                    <a:pt x="117" y="36"/>
                    <a:pt x="121" y="44"/>
                    <a:pt x="128" y="53"/>
                  </a:cubicBezTo>
                  <a:cubicBezTo>
                    <a:pt x="131" y="57"/>
                    <a:pt x="132" y="62"/>
                    <a:pt x="132" y="69"/>
                  </a:cubicBezTo>
                  <a:cubicBezTo>
                    <a:pt x="132" y="74"/>
                    <a:pt x="131" y="80"/>
                    <a:pt x="130" y="85"/>
                  </a:cubicBezTo>
                  <a:cubicBezTo>
                    <a:pt x="130" y="85"/>
                    <a:pt x="130" y="85"/>
                    <a:pt x="130" y="85"/>
                  </a:cubicBezTo>
                  <a:cubicBezTo>
                    <a:pt x="130" y="91"/>
                    <a:pt x="130" y="100"/>
                    <a:pt x="129" y="107"/>
                  </a:cubicBezTo>
                  <a:cubicBezTo>
                    <a:pt x="129" y="111"/>
                    <a:pt x="129" y="115"/>
                    <a:pt x="128" y="117"/>
                  </a:cubicBezTo>
                  <a:cubicBezTo>
                    <a:pt x="128" y="119"/>
                    <a:pt x="128" y="120"/>
                    <a:pt x="127" y="121"/>
                  </a:cubicBezTo>
                  <a:cubicBezTo>
                    <a:pt x="127" y="122"/>
                    <a:pt x="127" y="122"/>
                    <a:pt x="126" y="122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6" y="124"/>
                    <a:pt x="126" y="124"/>
                    <a:pt x="126" y="124"/>
                  </a:cubicBezTo>
                  <a:cubicBezTo>
                    <a:pt x="128" y="126"/>
                    <a:pt x="129" y="128"/>
                    <a:pt x="129" y="131"/>
                  </a:cubicBezTo>
                  <a:cubicBezTo>
                    <a:pt x="129" y="132"/>
                    <a:pt x="128" y="132"/>
                    <a:pt x="128" y="133"/>
                  </a:cubicBezTo>
                  <a:cubicBezTo>
                    <a:pt x="128" y="133"/>
                    <a:pt x="128" y="133"/>
                    <a:pt x="128" y="133"/>
                  </a:cubicBezTo>
                  <a:cubicBezTo>
                    <a:pt x="128" y="134"/>
                    <a:pt x="128" y="134"/>
                    <a:pt x="128" y="134"/>
                  </a:cubicBezTo>
                  <a:cubicBezTo>
                    <a:pt x="128" y="134"/>
                    <a:pt x="128" y="134"/>
                    <a:pt x="128" y="134"/>
                  </a:cubicBezTo>
                  <a:cubicBezTo>
                    <a:pt x="128" y="135"/>
                    <a:pt x="128" y="135"/>
                    <a:pt x="128" y="136"/>
                  </a:cubicBezTo>
                  <a:cubicBezTo>
                    <a:pt x="128" y="160"/>
                    <a:pt x="122" y="182"/>
                    <a:pt x="115" y="199"/>
                  </a:cubicBezTo>
                  <a:cubicBezTo>
                    <a:pt x="112" y="207"/>
                    <a:pt x="108" y="214"/>
                    <a:pt x="105" y="220"/>
                  </a:cubicBezTo>
                  <a:cubicBezTo>
                    <a:pt x="101" y="226"/>
                    <a:pt x="98" y="230"/>
                    <a:pt x="96" y="231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6" y="232"/>
                    <a:pt x="96" y="232"/>
                    <a:pt x="96" y="232"/>
                  </a:cubicBezTo>
                  <a:cubicBezTo>
                    <a:pt x="96" y="233"/>
                    <a:pt x="97" y="241"/>
                    <a:pt x="97" y="247"/>
                  </a:cubicBezTo>
                  <a:cubicBezTo>
                    <a:pt x="97" y="248"/>
                    <a:pt x="97" y="248"/>
                    <a:pt x="97" y="248"/>
                  </a:cubicBezTo>
                  <a:cubicBezTo>
                    <a:pt x="97" y="250"/>
                    <a:pt x="97" y="250"/>
                    <a:pt x="97" y="250"/>
                  </a:cubicBezTo>
                  <a:cubicBezTo>
                    <a:pt x="98" y="250"/>
                    <a:pt x="98" y="250"/>
                    <a:pt x="98" y="250"/>
                  </a:cubicBezTo>
                  <a:cubicBezTo>
                    <a:pt x="97" y="250"/>
                    <a:pt x="97" y="250"/>
                    <a:pt x="97" y="250"/>
                  </a:cubicBezTo>
                  <a:cubicBezTo>
                    <a:pt x="97" y="258"/>
                    <a:pt x="94" y="264"/>
                    <a:pt x="92" y="269"/>
                  </a:cubicBezTo>
                  <a:cubicBezTo>
                    <a:pt x="90" y="272"/>
                    <a:pt x="89" y="273"/>
                    <a:pt x="88" y="275"/>
                  </a:cubicBezTo>
                  <a:cubicBezTo>
                    <a:pt x="86" y="276"/>
                    <a:pt x="85" y="277"/>
                    <a:pt x="85" y="277"/>
                  </a:cubicBezTo>
                  <a:cubicBezTo>
                    <a:pt x="84" y="277"/>
                    <a:pt x="84" y="278"/>
                    <a:pt x="84" y="278"/>
                  </a:cubicBezTo>
                  <a:cubicBezTo>
                    <a:pt x="84" y="279"/>
                    <a:pt x="85" y="279"/>
                    <a:pt x="85" y="279"/>
                  </a:cubicBezTo>
                  <a:cubicBezTo>
                    <a:pt x="86" y="279"/>
                    <a:pt x="88" y="278"/>
                    <a:pt x="89" y="276"/>
                  </a:cubicBezTo>
                  <a:cubicBezTo>
                    <a:pt x="93" y="272"/>
                    <a:pt x="98" y="262"/>
                    <a:pt x="99" y="251"/>
                  </a:cubicBezTo>
                  <a:cubicBezTo>
                    <a:pt x="99" y="251"/>
                    <a:pt x="99" y="251"/>
                    <a:pt x="99" y="251"/>
                  </a:cubicBezTo>
                  <a:cubicBezTo>
                    <a:pt x="99" y="248"/>
                    <a:pt x="99" y="248"/>
                    <a:pt x="99" y="248"/>
                  </a:cubicBezTo>
                  <a:cubicBezTo>
                    <a:pt x="99" y="248"/>
                    <a:pt x="99" y="247"/>
                    <a:pt x="99" y="247"/>
                  </a:cubicBezTo>
                  <a:cubicBezTo>
                    <a:pt x="99" y="244"/>
                    <a:pt x="99" y="240"/>
                    <a:pt x="99" y="237"/>
                  </a:cubicBezTo>
                  <a:cubicBezTo>
                    <a:pt x="98" y="236"/>
                    <a:pt x="98" y="234"/>
                    <a:pt x="98" y="234"/>
                  </a:cubicBezTo>
                  <a:cubicBezTo>
                    <a:pt x="98" y="233"/>
                    <a:pt x="98" y="233"/>
                    <a:pt x="98" y="232"/>
                  </a:cubicBezTo>
                  <a:cubicBezTo>
                    <a:pt x="98" y="232"/>
                    <a:pt x="98" y="232"/>
                    <a:pt x="98" y="232"/>
                  </a:cubicBezTo>
                  <a:cubicBezTo>
                    <a:pt x="98" y="232"/>
                    <a:pt x="98" y="232"/>
                    <a:pt x="98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8" y="232"/>
                    <a:pt x="98" y="232"/>
                    <a:pt x="98" y="232"/>
                  </a:cubicBezTo>
                  <a:cubicBezTo>
                    <a:pt x="98" y="232"/>
                    <a:pt x="98" y="232"/>
                    <a:pt x="98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8" y="232"/>
                    <a:pt x="98" y="232"/>
                    <a:pt x="98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8" y="233"/>
                    <a:pt x="98" y="233"/>
                    <a:pt x="98" y="233"/>
                  </a:cubicBezTo>
                  <a:cubicBezTo>
                    <a:pt x="98" y="232"/>
                    <a:pt x="98" y="232"/>
                    <a:pt x="98" y="232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8" y="233"/>
                    <a:pt x="98" y="233"/>
                    <a:pt x="98" y="233"/>
                  </a:cubicBezTo>
                  <a:cubicBezTo>
                    <a:pt x="97" y="232"/>
                    <a:pt x="97" y="232"/>
                    <a:pt x="97" y="232"/>
                  </a:cubicBezTo>
                  <a:cubicBezTo>
                    <a:pt x="98" y="233"/>
                    <a:pt x="98" y="233"/>
                    <a:pt x="98" y="233"/>
                  </a:cubicBezTo>
                  <a:cubicBezTo>
                    <a:pt x="100" y="231"/>
                    <a:pt x="103" y="227"/>
                    <a:pt x="106" y="221"/>
                  </a:cubicBezTo>
                  <a:cubicBezTo>
                    <a:pt x="117" y="204"/>
                    <a:pt x="130" y="172"/>
                    <a:pt x="130" y="136"/>
                  </a:cubicBezTo>
                  <a:cubicBezTo>
                    <a:pt x="130" y="135"/>
                    <a:pt x="130" y="135"/>
                    <a:pt x="130" y="134"/>
                  </a:cubicBezTo>
                  <a:cubicBezTo>
                    <a:pt x="129" y="134"/>
                    <a:pt x="129" y="134"/>
                    <a:pt x="129" y="134"/>
                  </a:cubicBezTo>
                  <a:cubicBezTo>
                    <a:pt x="130" y="134"/>
                    <a:pt x="130" y="134"/>
                    <a:pt x="130" y="134"/>
                  </a:cubicBezTo>
                  <a:cubicBezTo>
                    <a:pt x="130" y="134"/>
                    <a:pt x="131" y="133"/>
                    <a:pt x="131" y="131"/>
                  </a:cubicBezTo>
                  <a:cubicBezTo>
                    <a:pt x="131" y="128"/>
                    <a:pt x="130" y="125"/>
                    <a:pt x="128" y="122"/>
                  </a:cubicBezTo>
                  <a:cubicBezTo>
                    <a:pt x="127" y="123"/>
                    <a:pt x="127" y="123"/>
                    <a:pt x="127" y="123"/>
                  </a:cubicBezTo>
                  <a:cubicBezTo>
                    <a:pt x="128" y="124"/>
                    <a:pt x="128" y="124"/>
                    <a:pt x="128" y="124"/>
                  </a:cubicBezTo>
                  <a:cubicBezTo>
                    <a:pt x="128" y="123"/>
                    <a:pt x="129" y="123"/>
                    <a:pt x="129" y="121"/>
                  </a:cubicBezTo>
                  <a:cubicBezTo>
                    <a:pt x="131" y="118"/>
                    <a:pt x="131" y="111"/>
                    <a:pt x="132" y="104"/>
                  </a:cubicBezTo>
                  <a:cubicBezTo>
                    <a:pt x="132" y="97"/>
                    <a:pt x="132" y="90"/>
                    <a:pt x="132" y="86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2" y="86"/>
                    <a:pt x="132" y="86"/>
                    <a:pt x="132" y="86"/>
                  </a:cubicBezTo>
                  <a:cubicBezTo>
                    <a:pt x="133" y="80"/>
                    <a:pt x="134" y="74"/>
                    <a:pt x="134" y="69"/>
                  </a:cubicBezTo>
                  <a:cubicBezTo>
                    <a:pt x="134" y="62"/>
                    <a:pt x="133" y="56"/>
                    <a:pt x="130" y="52"/>
                  </a:cubicBezTo>
                  <a:cubicBezTo>
                    <a:pt x="123" y="43"/>
                    <a:pt x="119" y="35"/>
                    <a:pt x="114" y="27"/>
                  </a:cubicBezTo>
                  <a:cubicBezTo>
                    <a:pt x="110" y="19"/>
                    <a:pt x="105" y="12"/>
                    <a:pt x="97" y="6"/>
                  </a:cubicBezTo>
                  <a:cubicBezTo>
                    <a:pt x="95" y="4"/>
                    <a:pt x="91" y="3"/>
                    <a:pt x="88" y="3"/>
                  </a:cubicBezTo>
                  <a:cubicBezTo>
                    <a:pt x="84" y="2"/>
                    <a:pt x="81" y="1"/>
                    <a:pt x="78" y="1"/>
                  </a:cubicBezTo>
                  <a:cubicBezTo>
                    <a:pt x="77" y="0"/>
                    <a:pt x="75" y="0"/>
                    <a:pt x="74" y="0"/>
                  </a:cubicBezTo>
                  <a:cubicBezTo>
                    <a:pt x="68" y="0"/>
                    <a:pt x="59" y="2"/>
                    <a:pt x="53" y="2"/>
                  </a:cubicBezTo>
                  <a:cubicBezTo>
                    <a:pt x="45" y="2"/>
                    <a:pt x="36" y="7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6" y="18"/>
                    <a:pt x="26" y="23"/>
                    <a:pt x="25" y="30"/>
                  </a:cubicBezTo>
                  <a:cubicBezTo>
                    <a:pt x="23" y="37"/>
                    <a:pt x="21" y="46"/>
                    <a:pt x="14" y="58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8" y="75"/>
                    <a:pt x="0" y="89"/>
                    <a:pt x="0" y="137"/>
                  </a:cubicBezTo>
                  <a:cubicBezTo>
                    <a:pt x="0" y="141"/>
                    <a:pt x="0" y="145"/>
                    <a:pt x="0" y="149"/>
                  </a:cubicBezTo>
                  <a:cubicBezTo>
                    <a:pt x="1" y="189"/>
                    <a:pt x="5" y="228"/>
                    <a:pt x="14" y="260"/>
                  </a:cubicBezTo>
                  <a:cubicBezTo>
                    <a:pt x="24" y="291"/>
                    <a:pt x="39" y="315"/>
                    <a:pt x="61" y="321"/>
                  </a:cubicBezTo>
                  <a:cubicBezTo>
                    <a:pt x="62" y="321"/>
                    <a:pt x="62" y="321"/>
                    <a:pt x="62" y="321"/>
                  </a:cubicBezTo>
                  <a:cubicBezTo>
                    <a:pt x="71" y="319"/>
                    <a:pt x="79" y="312"/>
                    <a:pt x="85" y="302"/>
                  </a:cubicBezTo>
                  <a:cubicBezTo>
                    <a:pt x="85" y="302"/>
                    <a:pt x="85" y="302"/>
                    <a:pt x="85" y="302"/>
                  </a:cubicBezTo>
                  <a:cubicBezTo>
                    <a:pt x="86" y="299"/>
                    <a:pt x="86" y="299"/>
                    <a:pt x="86" y="299"/>
                  </a:cubicBezTo>
                  <a:cubicBezTo>
                    <a:pt x="85" y="298"/>
                    <a:pt x="85" y="298"/>
                    <a:pt x="85" y="298"/>
                  </a:cubicBezTo>
                  <a:cubicBezTo>
                    <a:pt x="86" y="299"/>
                    <a:pt x="86" y="299"/>
                    <a:pt x="86" y="299"/>
                  </a:cubicBezTo>
                  <a:cubicBezTo>
                    <a:pt x="88" y="296"/>
                    <a:pt x="89" y="292"/>
                    <a:pt x="89" y="289"/>
                  </a:cubicBezTo>
                  <a:cubicBezTo>
                    <a:pt x="89" y="279"/>
                    <a:pt x="82" y="272"/>
                    <a:pt x="77" y="268"/>
                  </a:cubicBezTo>
                  <a:cubicBezTo>
                    <a:pt x="77" y="267"/>
                    <a:pt x="76" y="267"/>
                    <a:pt x="76" y="268"/>
                  </a:cubicBezTo>
                  <a:cubicBezTo>
                    <a:pt x="75" y="268"/>
                    <a:pt x="75" y="269"/>
                    <a:pt x="76" y="26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7" name="Freeform 1656">
              <a:extLst>
                <a:ext uri="{FF2B5EF4-FFF2-40B4-BE49-F238E27FC236}">
                  <a16:creationId xmlns:a16="http://schemas.microsoft.com/office/drawing/2014/main" id="{CB1F38D3-85E1-4374-9604-68956E1D5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3256"/>
              <a:ext cx="329" cy="562"/>
            </a:xfrm>
            <a:custGeom>
              <a:avLst/>
              <a:gdLst>
                <a:gd name="T0" fmla="*/ 1677 w 93"/>
                <a:gd name="T1" fmla="*/ 1935 h 149"/>
                <a:gd name="T2" fmla="*/ 0 w 93"/>
                <a:gd name="T3" fmla="*/ 0 h 149"/>
                <a:gd name="T4" fmla="*/ 177 w 93"/>
                <a:gd name="T5" fmla="*/ 2361 h 149"/>
                <a:gd name="T6" fmla="*/ 262 w 93"/>
                <a:gd name="T7" fmla="*/ 7412 h 149"/>
                <a:gd name="T8" fmla="*/ 311 w 93"/>
                <a:gd name="T9" fmla="*/ 7453 h 149"/>
                <a:gd name="T10" fmla="*/ 262 w 93"/>
                <a:gd name="T11" fmla="*/ 7355 h 149"/>
                <a:gd name="T12" fmla="*/ 262 w 93"/>
                <a:gd name="T13" fmla="*/ 7412 h 149"/>
                <a:gd name="T14" fmla="*/ 927 w 93"/>
                <a:gd name="T15" fmla="*/ 7838 h 149"/>
                <a:gd name="T16" fmla="*/ 3403 w 93"/>
                <a:gd name="T17" fmla="*/ 7940 h 149"/>
                <a:gd name="T18" fmla="*/ 4029 w 93"/>
                <a:gd name="T19" fmla="*/ 7781 h 149"/>
                <a:gd name="T20" fmla="*/ 4118 w 93"/>
                <a:gd name="T21" fmla="*/ 7627 h 149"/>
                <a:gd name="T22" fmla="*/ 4068 w 93"/>
                <a:gd name="T23" fmla="*/ 7627 h 149"/>
                <a:gd name="T24" fmla="*/ 4068 w 93"/>
                <a:gd name="T25" fmla="*/ 7668 h 149"/>
                <a:gd name="T26" fmla="*/ 4118 w 93"/>
                <a:gd name="T27" fmla="*/ 4126 h 149"/>
                <a:gd name="T28" fmla="*/ 3768 w 93"/>
                <a:gd name="T29" fmla="*/ 3870 h 149"/>
                <a:gd name="T30" fmla="*/ 1677 w 93"/>
                <a:gd name="T31" fmla="*/ 1992 h 149"/>
                <a:gd name="T32" fmla="*/ 1638 w 93"/>
                <a:gd name="T33" fmla="*/ 1992 h 149"/>
                <a:gd name="T34" fmla="*/ 3403 w 93"/>
                <a:gd name="T35" fmla="*/ 3757 h 149"/>
                <a:gd name="T36" fmla="*/ 4029 w 93"/>
                <a:gd name="T37" fmla="*/ 4183 h 149"/>
                <a:gd name="T38" fmla="*/ 4029 w 93"/>
                <a:gd name="T39" fmla="*/ 4126 h 149"/>
                <a:gd name="T40" fmla="*/ 4068 w 93"/>
                <a:gd name="T41" fmla="*/ 7627 h 149"/>
                <a:gd name="T42" fmla="*/ 4068 w 93"/>
                <a:gd name="T43" fmla="*/ 7570 h 149"/>
                <a:gd name="T44" fmla="*/ 4029 w 93"/>
                <a:gd name="T45" fmla="*/ 7627 h 149"/>
                <a:gd name="T46" fmla="*/ 4068 w 93"/>
                <a:gd name="T47" fmla="*/ 7627 h 149"/>
                <a:gd name="T48" fmla="*/ 3980 w 93"/>
                <a:gd name="T49" fmla="*/ 7668 h 149"/>
                <a:gd name="T50" fmla="*/ 2041 w 93"/>
                <a:gd name="T51" fmla="*/ 7883 h 149"/>
                <a:gd name="T52" fmla="*/ 439 w 93"/>
                <a:gd name="T53" fmla="*/ 7570 h 149"/>
                <a:gd name="T54" fmla="*/ 350 w 93"/>
                <a:gd name="T55" fmla="*/ 7412 h 149"/>
                <a:gd name="T56" fmla="*/ 350 w 93"/>
                <a:gd name="T57" fmla="*/ 7412 h 149"/>
                <a:gd name="T58" fmla="*/ 350 w 93"/>
                <a:gd name="T59" fmla="*/ 7355 h 149"/>
                <a:gd name="T60" fmla="*/ 311 w 93"/>
                <a:gd name="T61" fmla="*/ 7355 h 149"/>
                <a:gd name="T62" fmla="*/ 350 w 93"/>
                <a:gd name="T63" fmla="*/ 7412 h 149"/>
                <a:gd name="T64" fmla="*/ 262 w 93"/>
                <a:gd name="T65" fmla="*/ 2361 h 149"/>
                <a:gd name="T66" fmla="*/ 50 w 93"/>
                <a:gd name="T67" fmla="*/ 57 h 149"/>
                <a:gd name="T68" fmla="*/ 1638 w 93"/>
                <a:gd name="T69" fmla="*/ 2033 h 149"/>
                <a:gd name="T70" fmla="*/ 1638 w 93"/>
                <a:gd name="T71" fmla="*/ 2033 h 1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3" h="149">
                  <a:moveTo>
                    <a:pt x="37" y="37"/>
                  </a:moveTo>
                  <a:cubicBezTo>
                    <a:pt x="38" y="36"/>
                    <a:pt x="38" y="36"/>
                    <a:pt x="38" y="36"/>
                  </a:cubicBezTo>
                  <a:cubicBezTo>
                    <a:pt x="22" y="32"/>
                    <a:pt x="11" y="19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3" y="17"/>
                    <a:pt x="4" y="32"/>
                    <a:pt x="4" y="44"/>
                  </a:cubicBezTo>
                  <a:cubicBezTo>
                    <a:pt x="4" y="47"/>
                    <a:pt x="4" y="49"/>
                    <a:pt x="4" y="51"/>
                  </a:cubicBezTo>
                  <a:cubicBezTo>
                    <a:pt x="4" y="90"/>
                    <a:pt x="5" y="112"/>
                    <a:pt x="6" y="138"/>
                  </a:cubicBezTo>
                  <a:cubicBezTo>
                    <a:pt x="6" y="138"/>
                    <a:pt x="6" y="139"/>
                    <a:pt x="7" y="139"/>
                  </a:cubicBezTo>
                  <a:cubicBezTo>
                    <a:pt x="7" y="139"/>
                    <a:pt x="7" y="139"/>
                    <a:pt x="7" y="139"/>
                  </a:cubicBezTo>
                  <a:cubicBezTo>
                    <a:pt x="7" y="138"/>
                    <a:pt x="7" y="138"/>
                    <a:pt x="7" y="138"/>
                  </a:cubicBezTo>
                  <a:cubicBezTo>
                    <a:pt x="6" y="137"/>
                    <a:pt x="6" y="137"/>
                    <a:pt x="6" y="137"/>
                  </a:cubicBezTo>
                  <a:cubicBezTo>
                    <a:pt x="6" y="138"/>
                    <a:pt x="6" y="138"/>
                    <a:pt x="6" y="138"/>
                  </a:cubicBezTo>
                  <a:cubicBezTo>
                    <a:pt x="6" y="138"/>
                    <a:pt x="6" y="138"/>
                    <a:pt x="6" y="138"/>
                  </a:cubicBezTo>
                  <a:cubicBezTo>
                    <a:pt x="6" y="139"/>
                    <a:pt x="6" y="140"/>
                    <a:pt x="7" y="141"/>
                  </a:cubicBezTo>
                  <a:cubicBezTo>
                    <a:pt x="9" y="143"/>
                    <a:pt x="14" y="145"/>
                    <a:pt x="21" y="146"/>
                  </a:cubicBezTo>
                  <a:cubicBezTo>
                    <a:pt x="28" y="148"/>
                    <a:pt x="36" y="149"/>
                    <a:pt x="46" y="149"/>
                  </a:cubicBezTo>
                  <a:cubicBezTo>
                    <a:pt x="57" y="149"/>
                    <a:pt x="68" y="149"/>
                    <a:pt x="77" y="148"/>
                  </a:cubicBezTo>
                  <a:cubicBezTo>
                    <a:pt x="81" y="148"/>
                    <a:pt x="85" y="147"/>
                    <a:pt x="88" y="146"/>
                  </a:cubicBezTo>
                  <a:cubicBezTo>
                    <a:pt x="89" y="146"/>
                    <a:pt x="90" y="145"/>
                    <a:pt x="91" y="145"/>
                  </a:cubicBezTo>
                  <a:cubicBezTo>
                    <a:pt x="92" y="144"/>
                    <a:pt x="93" y="143"/>
                    <a:pt x="93" y="142"/>
                  </a:cubicBezTo>
                  <a:cubicBezTo>
                    <a:pt x="93" y="142"/>
                    <a:pt x="93" y="142"/>
                    <a:pt x="93" y="142"/>
                  </a:cubicBezTo>
                  <a:cubicBezTo>
                    <a:pt x="93" y="141"/>
                    <a:pt x="93" y="141"/>
                    <a:pt x="93" y="141"/>
                  </a:cubicBezTo>
                  <a:cubicBezTo>
                    <a:pt x="92" y="142"/>
                    <a:pt x="92" y="142"/>
                    <a:pt x="92" y="142"/>
                  </a:cubicBezTo>
                  <a:cubicBezTo>
                    <a:pt x="92" y="143"/>
                    <a:pt x="92" y="143"/>
                    <a:pt x="92" y="143"/>
                  </a:cubicBezTo>
                  <a:cubicBezTo>
                    <a:pt x="92" y="143"/>
                    <a:pt x="92" y="143"/>
                    <a:pt x="92" y="143"/>
                  </a:cubicBezTo>
                  <a:cubicBezTo>
                    <a:pt x="92" y="143"/>
                    <a:pt x="93" y="142"/>
                    <a:pt x="93" y="142"/>
                  </a:cubicBezTo>
                  <a:cubicBezTo>
                    <a:pt x="93" y="77"/>
                    <a:pt x="93" y="77"/>
                    <a:pt x="93" y="77"/>
                  </a:cubicBezTo>
                  <a:cubicBezTo>
                    <a:pt x="93" y="77"/>
                    <a:pt x="92" y="76"/>
                    <a:pt x="92" y="76"/>
                  </a:cubicBezTo>
                  <a:cubicBezTo>
                    <a:pt x="91" y="75"/>
                    <a:pt x="88" y="74"/>
                    <a:pt x="85" y="72"/>
                  </a:cubicBezTo>
                  <a:cubicBezTo>
                    <a:pt x="82" y="71"/>
                    <a:pt x="80" y="69"/>
                    <a:pt x="78" y="69"/>
                  </a:cubicBezTo>
                  <a:cubicBezTo>
                    <a:pt x="65" y="62"/>
                    <a:pt x="52" y="52"/>
                    <a:pt x="38" y="37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50" y="53"/>
                    <a:pt x="64" y="64"/>
                    <a:pt x="77" y="70"/>
                  </a:cubicBezTo>
                  <a:cubicBezTo>
                    <a:pt x="79" y="71"/>
                    <a:pt x="81" y="73"/>
                    <a:pt x="84" y="74"/>
                  </a:cubicBezTo>
                  <a:cubicBezTo>
                    <a:pt x="87" y="76"/>
                    <a:pt x="90" y="77"/>
                    <a:pt x="91" y="78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1" y="142"/>
                    <a:pt x="91" y="142"/>
                    <a:pt x="91" y="142"/>
                  </a:cubicBezTo>
                  <a:cubicBezTo>
                    <a:pt x="92" y="142"/>
                    <a:pt x="92" y="142"/>
                    <a:pt x="92" y="142"/>
                  </a:cubicBezTo>
                  <a:cubicBezTo>
                    <a:pt x="92" y="141"/>
                    <a:pt x="92" y="141"/>
                    <a:pt x="92" y="141"/>
                  </a:cubicBezTo>
                  <a:cubicBezTo>
                    <a:pt x="92" y="141"/>
                    <a:pt x="92" y="141"/>
                    <a:pt x="92" y="141"/>
                  </a:cubicBezTo>
                  <a:cubicBezTo>
                    <a:pt x="91" y="141"/>
                    <a:pt x="91" y="141"/>
                    <a:pt x="91" y="141"/>
                  </a:cubicBezTo>
                  <a:cubicBezTo>
                    <a:pt x="91" y="142"/>
                    <a:pt x="91" y="142"/>
                    <a:pt x="91" y="142"/>
                  </a:cubicBezTo>
                  <a:cubicBezTo>
                    <a:pt x="91" y="143"/>
                    <a:pt x="91" y="143"/>
                    <a:pt x="91" y="143"/>
                  </a:cubicBezTo>
                  <a:cubicBezTo>
                    <a:pt x="92" y="142"/>
                    <a:pt x="92" y="142"/>
                    <a:pt x="92" y="142"/>
                  </a:cubicBezTo>
                  <a:cubicBezTo>
                    <a:pt x="91" y="142"/>
                    <a:pt x="91" y="142"/>
                    <a:pt x="91" y="142"/>
                  </a:cubicBezTo>
                  <a:cubicBezTo>
                    <a:pt x="91" y="143"/>
                    <a:pt x="91" y="143"/>
                    <a:pt x="90" y="143"/>
                  </a:cubicBezTo>
                  <a:cubicBezTo>
                    <a:pt x="89" y="144"/>
                    <a:pt x="87" y="145"/>
                    <a:pt x="84" y="145"/>
                  </a:cubicBezTo>
                  <a:cubicBezTo>
                    <a:pt x="75" y="146"/>
                    <a:pt x="60" y="147"/>
                    <a:pt x="46" y="147"/>
                  </a:cubicBezTo>
                  <a:cubicBezTo>
                    <a:pt x="35" y="147"/>
                    <a:pt x="25" y="145"/>
                    <a:pt x="18" y="144"/>
                  </a:cubicBezTo>
                  <a:cubicBezTo>
                    <a:pt x="15" y="143"/>
                    <a:pt x="12" y="142"/>
                    <a:pt x="10" y="141"/>
                  </a:cubicBezTo>
                  <a:cubicBezTo>
                    <a:pt x="9" y="140"/>
                    <a:pt x="9" y="140"/>
                    <a:pt x="8" y="139"/>
                  </a:cubicBezTo>
                  <a:cubicBezTo>
                    <a:pt x="8" y="139"/>
                    <a:pt x="8" y="139"/>
                    <a:pt x="8" y="138"/>
                  </a:cubicBezTo>
                  <a:cubicBezTo>
                    <a:pt x="7" y="138"/>
                    <a:pt x="7" y="138"/>
                    <a:pt x="7" y="138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8" y="137"/>
                    <a:pt x="8" y="137"/>
                    <a:pt x="8" y="137"/>
                  </a:cubicBezTo>
                  <a:cubicBezTo>
                    <a:pt x="7" y="137"/>
                    <a:pt x="7" y="137"/>
                    <a:pt x="7" y="137"/>
                  </a:cubicBezTo>
                  <a:cubicBezTo>
                    <a:pt x="7" y="137"/>
                    <a:pt x="7" y="137"/>
                    <a:pt x="7" y="137"/>
                  </a:cubicBezTo>
                  <a:cubicBezTo>
                    <a:pt x="7" y="138"/>
                    <a:pt x="7" y="138"/>
                    <a:pt x="7" y="138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7" y="112"/>
                    <a:pt x="6" y="90"/>
                    <a:pt x="6" y="51"/>
                  </a:cubicBezTo>
                  <a:cubicBezTo>
                    <a:pt x="6" y="49"/>
                    <a:pt x="6" y="47"/>
                    <a:pt x="6" y="44"/>
                  </a:cubicBezTo>
                  <a:cubicBezTo>
                    <a:pt x="6" y="32"/>
                    <a:pt x="5" y="16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20"/>
                    <a:pt x="21" y="34"/>
                    <a:pt x="37" y="38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7"/>
                    <a:pt x="37" y="37"/>
                    <a:pt x="37" y="3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8" name="Freeform 1657">
              <a:extLst>
                <a:ext uri="{FF2B5EF4-FFF2-40B4-BE49-F238E27FC236}">
                  <a16:creationId xmlns:a16="http://schemas.microsoft.com/office/drawing/2014/main" id="{5466EEFD-A757-4361-B340-AF930E30B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369"/>
              <a:ext cx="187" cy="121"/>
            </a:xfrm>
            <a:custGeom>
              <a:avLst/>
              <a:gdLst>
                <a:gd name="T0" fmla="*/ 2068 w 53"/>
                <a:gd name="T1" fmla="*/ 601 h 32"/>
                <a:gd name="T2" fmla="*/ 2103 w 53"/>
                <a:gd name="T3" fmla="*/ 601 h 32"/>
                <a:gd name="T4" fmla="*/ 2329 w 53"/>
                <a:gd name="T5" fmla="*/ 57 h 32"/>
                <a:gd name="T6" fmla="*/ 2329 w 53"/>
                <a:gd name="T7" fmla="*/ 0 h 32"/>
                <a:gd name="T8" fmla="*/ 2279 w 53"/>
                <a:gd name="T9" fmla="*/ 0 h 32"/>
                <a:gd name="T10" fmla="*/ 1979 w 53"/>
                <a:gd name="T11" fmla="*/ 0 h 32"/>
                <a:gd name="T12" fmla="*/ 970 w 53"/>
                <a:gd name="T13" fmla="*/ 0 h 32"/>
                <a:gd name="T14" fmla="*/ 261 w 53"/>
                <a:gd name="T15" fmla="*/ 57 h 32"/>
                <a:gd name="T16" fmla="*/ 138 w 53"/>
                <a:gd name="T17" fmla="*/ 113 h 32"/>
                <a:gd name="T18" fmla="*/ 0 w 53"/>
                <a:gd name="T19" fmla="*/ 873 h 32"/>
                <a:gd name="T20" fmla="*/ 88 w 53"/>
                <a:gd name="T21" fmla="*/ 1357 h 32"/>
                <a:gd name="T22" fmla="*/ 399 w 53"/>
                <a:gd name="T23" fmla="*/ 1671 h 32"/>
                <a:gd name="T24" fmla="*/ 970 w 53"/>
                <a:gd name="T25" fmla="*/ 1732 h 32"/>
                <a:gd name="T26" fmla="*/ 1718 w 53"/>
                <a:gd name="T27" fmla="*/ 1732 h 32"/>
                <a:gd name="T28" fmla="*/ 1754 w 53"/>
                <a:gd name="T29" fmla="*/ 1732 h 32"/>
                <a:gd name="T30" fmla="*/ 2103 w 53"/>
                <a:gd name="T31" fmla="*/ 601 h 32"/>
                <a:gd name="T32" fmla="*/ 2068 w 53"/>
                <a:gd name="T33" fmla="*/ 601 h 32"/>
                <a:gd name="T34" fmla="*/ 2103 w 53"/>
                <a:gd name="T35" fmla="*/ 601 h 32"/>
                <a:gd name="T36" fmla="*/ 2068 w 53"/>
                <a:gd name="T37" fmla="*/ 601 h 32"/>
                <a:gd name="T38" fmla="*/ 2018 w 53"/>
                <a:gd name="T39" fmla="*/ 545 h 32"/>
                <a:gd name="T40" fmla="*/ 1669 w 53"/>
                <a:gd name="T41" fmla="*/ 1671 h 32"/>
                <a:gd name="T42" fmla="*/ 1718 w 53"/>
                <a:gd name="T43" fmla="*/ 1671 h 32"/>
                <a:gd name="T44" fmla="*/ 1718 w 53"/>
                <a:gd name="T45" fmla="*/ 1615 h 32"/>
                <a:gd name="T46" fmla="*/ 970 w 53"/>
                <a:gd name="T47" fmla="*/ 1615 h 32"/>
                <a:gd name="T48" fmla="*/ 399 w 53"/>
                <a:gd name="T49" fmla="*/ 1573 h 32"/>
                <a:gd name="T50" fmla="*/ 173 w 53"/>
                <a:gd name="T51" fmla="*/ 1301 h 32"/>
                <a:gd name="T52" fmla="*/ 88 w 53"/>
                <a:gd name="T53" fmla="*/ 873 h 32"/>
                <a:gd name="T54" fmla="*/ 138 w 53"/>
                <a:gd name="T55" fmla="*/ 371 h 32"/>
                <a:gd name="T56" fmla="*/ 226 w 53"/>
                <a:gd name="T57" fmla="*/ 216 h 32"/>
                <a:gd name="T58" fmla="*/ 261 w 53"/>
                <a:gd name="T59" fmla="*/ 159 h 32"/>
                <a:gd name="T60" fmla="*/ 970 w 53"/>
                <a:gd name="T61" fmla="*/ 113 h 32"/>
                <a:gd name="T62" fmla="*/ 1979 w 53"/>
                <a:gd name="T63" fmla="*/ 113 h 32"/>
                <a:gd name="T64" fmla="*/ 2279 w 53"/>
                <a:gd name="T65" fmla="*/ 113 h 32"/>
                <a:gd name="T66" fmla="*/ 2279 w 53"/>
                <a:gd name="T67" fmla="*/ 57 h 32"/>
                <a:gd name="T68" fmla="*/ 2240 w 53"/>
                <a:gd name="T69" fmla="*/ 0 h 32"/>
                <a:gd name="T70" fmla="*/ 2018 w 53"/>
                <a:gd name="T71" fmla="*/ 545 h 32"/>
                <a:gd name="T72" fmla="*/ 2018 w 53"/>
                <a:gd name="T73" fmla="*/ 545 h 32"/>
                <a:gd name="T74" fmla="*/ 2068 w 53"/>
                <a:gd name="T75" fmla="*/ 601 h 3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53" h="32">
                  <a:moveTo>
                    <a:pt x="47" y="11"/>
                  </a:moveTo>
                  <a:cubicBezTo>
                    <a:pt x="48" y="11"/>
                    <a:pt x="48" y="11"/>
                    <a:pt x="48" y="11"/>
                  </a:cubicBezTo>
                  <a:cubicBezTo>
                    <a:pt x="50" y="8"/>
                    <a:pt x="51" y="4"/>
                    <a:pt x="53" y="1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0" y="0"/>
                    <a:pt x="48" y="0"/>
                    <a:pt x="45" y="0"/>
                  </a:cubicBezTo>
                  <a:cubicBezTo>
                    <a:pt x="38" y="0"/>
                    <a:pt x="29" y="0"/>
                    <a:pt x="22" y="0"/>
                  </a:cubicBezTo>
                  <a:cubicBezTo>
                    <a:pt x="14" y="0"/>
                    <a:pt x="8" y="0"/>
                    <a:pt x="6" y="1"/>
                  </a:cubicBezTo>
                  <a:cubicBezTo>
                    <a:pt x="5" y="1"/>
                    <a:pt x="4" y="2"/>
                    <a:pt x="3" y="2"/>
                  </a:cubicBezTo>
                  <a:cubicBezTo>
                    <a:pt x="1" y="5"/>
                    <a:pt x="0" y="10"/>
                    <a:pt x="0" y="16"/>
                  </a:cubicBezTo>
                  <a:cubicBezTo>
                    <a:pt x="0" y="19"/>
                    <a:pt x="0" y="22"/>
                    <a:pt x="2" y="25"/>
                  </a:cubicBezTo>
                  <a:cubicBezTo>
                    <a:pt x="3" y="28"/>
                    <a:pt x="5" y="30"/>
                    <a:pt x="9" y="31"/>
                  </a:cubicBezTo>
                  <a:cubicBezTo>
                    <a:pt x="11" y="31"/>
                    <a:pt x="16" y="32"/>
                    <a:pt x="22" y="32"/>
                  </a:cubicBezTo>
                  <a:cubicBezTo>
                    <a:pt x="27" y="32"/>
                    <a:pt x="34" y="32"/>
                    <a:pt x="39" y="32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3" y="24"/>
                    <a:pt x="45" y="18"/>
                    <a:pt x="48" y="11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4" y="17"/>
                    <a:pt x="41" y="23"/>
                    <a:pt x="38" y="31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4" y="30"/>
                    <a:pt x="27" y="30"/>
                    <a:pt x="22" y="30"/>
                  </a:cubicBezTo>
                  <a:cubicBezTo>
                    <a:pt x="16" y="30"/>
                    <a:pt x="11" y="29"/>
                    <a:pt x="9" y="29"/>
                  </a:cubicBezTo>
                  <a:cubicBezTo>
                    <a:pt x="6" y="28"/>
                    <a:pt x="5" y="27"/>
                    <a:pt x="4" y="24"/>
                  </a:cubicBezTo>
                  <a:cubicBezTo>
                    <a:pt x="2" y="22"/>
                    <a:pt x="2" y="19"/>
                    <a:pt x="2" y="16"/>
                  </a:cubicBezTo>
                  <a:cubicBezTo>
                    <a:pt x="2" y="12"/>
                    <a:pt x="3" y="9"/>
                    <a:pt x="3" y="7"/>
                  </a:cubicBezTo>
                  <a:cubicBezTo>
                    <a:pt x="4" y="5"/>
                    <a:pt x="4" y="4"/>
                    <a:pt x="5" y="4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8" y="2"/>
                    <a:pt x="14" y="2"/>
                    <a:pt x="22" y="2"/>
                  </a:cubicBezTo>
                  <a:cubicBezTo>
                    <a:pt x="29" y="2"/>
                    <a:pt x="38" y="2"/>
                    <a:pt x="45" y="2"/>
                  </a:cubicBezTo>
                  <a:cubicBezTo>
                    <a:pt x="48" y="2"/>
                    <a:pt x="50" y="2"/>
                    <a:pt x="52" y="2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3"/>
                    <a:pt x="48" y="7"/>
                    <a:pt x="46" y="10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7" y="11"/>
                    <a:pt x="47" y="11"/>
                    <a:pt x="47" y="1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9" name="Freeform 1658">
              <a:extLst>
                <a:ext uri="{FF2B5EF4-FFF2-40B4-BE49-F238E27FC236}">
                  <a16:creationId xmlns:a16="http://schemas.microsoft.com/office/drawing/2014/main" id="{848CE224-919C-4C7F-8AD3-2F37BC936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240"/>
              <a:ext cx="198" cy="117"/>
            </a:xfrm>
            <a:custGeom>
              <a:avLst/>
              <a:gdLst>
                <a:gd name="T0" fmla="*/ 2426 w 56"/>
                <a:gd name="T1" fmla="*/ 57 h 31"/>
                <a:gd name="T2" fmla="*/ 2475 w 56"/>
                <a:gd name="T3" fmla="*/ 113 h 31"/>
                <a:gd name="T4" fmla="*/ 2475 w 56"/>
                <a:gd name="T5" fmla="*/ 113 h 31"/>
                <a:gd name="T6" fmla="*/ 2475 w 56"/>
                <a:gd name="T7" fmla="*/ 57 h 31"/>
                <a:gd name="T8" fmla="*/ 2426 w 56"/>
                <a:gd name="T9" fmla="*/ 0 h 31"/>
                <a:gd name="T10" fmla="*/ 2164 w 56"/>
                <a:gd name="T11" fmla="*/ 0 h 31"/>
                <a:gd name="T12" fmla="*/ 262 w 56"/>
                <a:gd name="T13" fmla="*/ 57 h 31"/>
                <a:gd name="T14" fmla="*/ 262 w 56"/>
                <a:gd name="T15" fmla="*/ 57 h 31"/>
                <a:gd name="T16" fmla="*/ 88 w 56"/>
                <a:gd name="T17" fmla="*/ 370 h 31"/>
                <a:gd name="T18" fmla="*/ 0 w 56"/>
                <a:gd name="T19" fmla="*/ 811 h 31"/>
                <a:gd name="T20" fmla="*/ 88 w 56"/>
                <a:gd name="T21" fmla="*/ 1295 h 31"/>
                <a:gd name="T22" fmla="*/ 350 w 56"/>
                <a:gd name="T23" fmla="*/ 1551 h 31"/>
                <a:gd name="T24" fmla="*/ 1100 w 56"/>
                <a:gd name="T25" fmla="*/ 1608 h 31"/>
                <a:gd name="T26" fmla="*/ 2075 w 56"/>
                <a:gd name="T27" fmla="*/ 1668 h 31"/>
                <a:gd name="T28" fmla="*/ 2125 w 56"/>
                <a:gd name="T29" fmla="*/ 1608 h 31"/>
                <a:gd name="T30" fmla="*/ 2302 w 56"/>
                <a:gd name="T31" fmla="*/ 642 h 31"/>
                <a:gd name="T32" fmla="*/ 2475 w 56"/>
                <a:gd name="T33" fmla="*/ 113 h 31"/>
                <a:gd name="T34" fmla="*/ 2426 w 56"/>
                <a:gd name="T35" fmla="*/ 57 h 31"/>
                <a:gd name="T36" fmla="*/ 2475 w 56"/>
                <a:gd name="T37" fmla="*/ 113 h 31"/>
                <a:gd name="T38" fmla="*/ 2426 w 56"/>
                <a:gd name="T39" fmla="*/ 57 h 31"/>
                <a:gd name="T40" fmla="*/ 2387 w 56"/>
                <a:gd name="T41" fmla="*/ 57 h 31"/>
                <a:gd name="T42" fmla="*/ 2249 w 56"/>
                <a:gd name="T43" fmla="*/ 600 h 31"/>
                <a:gd name="T44" fmla="*/ 2037 w 56"/>
                <a:gd name="T45" fmla="*/ 1551 h 31"/>
                <a:gd name="T46" fmla="*/ 2075 w 56"/>
                <a:gd name="T47" fmla="*/ 1608 h 31"/>
                <a:gd name="T48" fmla="*/ 2075 w 56"/>
                <a:gd name="T49" fmla="*/ 1551 h 31"/>
                <a:gd name="T50" fmla="*/ 1100 w 56"/>
                <a:gd name="T51" fmla="*/ 1510 h 31"/>
                <a:gd name="T52" fmla="*/ 400 w 56"/>
                <a:gd name="T53" fmla="*/ 1453 h 31"/>
                <a:gd name="T54" fmla="*/ 177 w 56"/>
                <a:gd name="T55" fmla="*/ 1238 h 31"/>
                <a:gd name="T56" fmla="*/ 88 w 56"/>
                <a:gd name="T57" fmla="*/ 811 h 31"/>
                <a:gd name="T58" fmla="*/ 177 w 56"/>
                <a:gd name="T59" fmla="*/ 370 h 31"/>
                <a:gd name="T60" fmla="*/ 311 w 56"/>
                <a:gd name="T61" fmla="*/ 159 h 31"/>
                <a:gd name="T62" fmla="*/ 262 w 56"/>
                <a:gd name="T63" fmla="*/ 113 h 31"/>
                <a:gd name="T64" fmla="*/ 311 w 56"/>
                <a:gd name="T65" fmla="*/ 159 h 31"/>
                <a:gd name="T66" fmla="*/ 2164 w 56"/>
                <a:gd name="T67" fmla="*/ 113 h 31"/>
                <a:gd name="T68" fmla="*/ 2426 w 56"/>
                <a:gd name="T69" fmla="*/ 113 h 31"/>
                <a:gd name="T70" fmla="*/ 2426 w 56"/>
                <a:gd name="T71" fmla="*/ 57 h 31"/>
                <a:gd name="T72" fmla="*/ 2387 w 56"/>
                <a:gd name="T73" fmla="*/ 57 h 31"/>
                <a:gd name="T74" fmla="*/ 2387 w 56"/>
                <a:gd name="T75" fmla="*/ 57 h 31"/>
                <a:gd name="T76" fmla="*/ 2387 w 56"/>
                <a:gd name="T77" fmla="*/ 57 h 31"/>
                <a:gd name="T78" fmla="*/ 2426 w 56"/>
                <a:gd name="T79" fmla="*/ 57 h 3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6" h="31">
                  <a:moveTo>
                    <a:pt x="55" y="1"/>
                  </a:move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6" y="2"/>
                    <a:pt x="56" y="1"/>
                    <a:pt x="56" y="1"/>
                  </a:cubicBezTo>
                  <a:cubicBezTo>
                    <a:pt x="56" y="0"/>
                    <a:pt x="56" y="0"/>
                    <a:pt x="55" y="0"/>
                  </a:cubicBezTo>
                  <a:cubicBezTo>
                    <a:pt x="53" y="0"/>
                    <a:pt x="51" y="0"/>
                    <a:pt x="49" y="0"/>
                  </a:cubicBezTo>
                  <a:cubicBezTo>
                    <a:pt x="32" y="0"/>
                    <a:pt x="12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3" y="4"/>
                    <a:pt x="2" y="7"/>
                  </a:cubicBezTo>
                  <a:cubicBezTo>
                    <a:pt x="1" y="9"/>
                    <a:pt x="0" y="12"/>
                    <a:pt x="0" y="15"/>
                  </a:cubicBezTo>
                  <a:cubicBezTo>
                    <a:pt x="0" y="18"/>
                    <a:pt x="1" y="21"/>
                    <a:pt x="2" y="24"/>
                  </a:cubicBezTo>
                  <a:cubicBezTo>
                    <a:pt x="3" y="27"/>
                    <a:pt x="5" y="29"/>
                    <a:pt x="8" y="29"/>
                  </a:cubicBezTo>
                  <a:cubicBezTo>
                    <a:pt x="11" y="30"/>
                    <a:pt x="17" y="30"/>
                    <a:pt x="25" y="30"/>
                  </a:cubicBezTo>
                  <a:cubicBezTo>
                    <a:pt x="32" y="31"/>
                    <a:pt x="41" y="31"/>
                    <a:pt x="47" y="31"/>
                  </a:cubicBezTo>
                  <a:cubicBezTo>
                    <a:pt x="47" y="31"/>
                    <a:pt x="48" y="30"/>
                    <a:pt x="48" y="30"/>
                  </a:cubicBezTo>
                  <a:cubicBezTo>
                    <a:pt x="51" y="22"/>
                    <a:pt x="52" y="16"/>
                    <a:pt x="52" y="12"/>
                  </a:cubicBezTo>
                  <a:cubicBezTo>
                    <a:pt x="53" y="7"/>
                    <a:pt x="54" y="4"/>
                    <a:pt x="56" y="2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2" y="3"/>
                    <a:pt x="51" y="7"/>
                    <a:pt x="51" y="11"/>
                  </a:cubicBezTo>
                  <a:cubicBezTo>
                    <a:pt x="50" y="16"/>
                    <a:pt x="49" y="22"/>
                    <a:pt x="46" y="29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1" y="29"/>
                    <a:pt x="32" y="29"/>
                    <a:pt x="25" y="28"/>
                  </a:cubicBezTo>
                  <a:cubicBezTo>
                    <a:pt x="17" y="28"/>
                    <a:pt x="11" y="28"/>
                    <a:pt x="9" y="27"/>
                  </a:cubicBezTo>
                  <a:cubicBezTo>
                    <a:pt x="7" y="27"/>
                    <a:pt x="5" y="25"/>
                    <a:pt x="4" y="23"/>
                  </a:cubicBezTo>
                  <a:cubicBezTo>
                    <a:pt x="3" y="21"/>
                    <a:pt x="2" y="18"/>
                    <a:pt x="2" y="15"/>
                  </a:cubicBezTo>
                  <a:cubicBezTo>
                    <a:pt x="2" y="12"/>
                    <a:pt x="3" y="10"/>
                    <a:pt x="4" y="7"/>
                  </a:cubicBezTo>
                  <a:cubicBezTo>
                    <a:pt x="5" y="5"/>
                    <a:pt x="6" y="3"/>
                    <a:pt x="7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12" y="2"/>
                    <a:pt x="32" y="2"/>
                    <a:pt x="49" y="2"/>
                  </a:cubicBezTo>
                  <a:cubicBezTo>
                    <a:pt x="51" y="2"/>
                    <a:pt x="53" y="2"/>
                    <a:pt x="55" y="2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5" y="1"/>
                    <a:pt x="55" y="1"/>
                    <a:pt x="55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0" name="Freeform 1659">
              <a:extLst>
                <a:ext uri="{FF2B5EF4-FFF2-40B4-BE49-F238E27FC236}">
                  <a16:creationId xmlns:a16="http://schemas.microsoft.com/office/drawing/2014/main" id="{D6324256-765D-4469-BFAB-27B1C62772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74" y="2131"/>
              <a:ext cx="209" cy="264"/>
            </a:xfrm>
            <a:custGeom>
              <a:avLst/>
              <a:gdLst>
                <a:gd name="T0" fmla="*/ 1644 w 59"/>
                <a:gd name="T1" fmla="*/ 2731 h 70"/>
                <a:gd name="T2" fmla="*/ 1994 w 59"/>
                <a:gd name="T3" fmla="*/ 3756 h 70"/>
                <a:gd name="T4" fmla="*/ 2448 w 59"/>
                <a:gd name="T5" fmla="*/ 3172 h 70"/>
                <a:gd name="T6" fmla="*/ 2483 w 59"/>
                <a:gd name="T7" fmla="*/ 2089 h 70"/>
                <a:gd name="T8" fmla="*/ 2044 w 59"/>
                <a:gd name="T9" fmla="*/ 1765 h 70"/>
                <a:gd name="T10" fmla="*/ 1328 w 59"/>
                <a:gd name="T11" fmla="*/ 2033 h 70"/>
                <a:gd name="T12" fmla="*/ 1644 w 59"/>
                <a:gd name="T13" fmla="*/ 2731 h 70"/>
                <a:gd name="T14" fmla="*/ 1732 w 59"/>
                <a:gd name="T15" fmla="*/ 2689 h 70"/>
                <a:gd name="T16" fmla="*/ 1382 w 59"/>
                <a:gd name="T17" fmla="*/ 2033 h 70"/>
                <a:gd name="T18" fmla="*/ 2044 w 59"/>
                <a:gd name="T19" fmla="*/ 1878 h 70"/>
                <a:gd name="T20" fmla="*/ 2398 w 59"/>
                <a:gd name="T21" fmla="*/ 2146 h 70"/>
                <a:gd name="T22" fmla="*/ 2398 w 59"/>
                <a:gd name="T23" fmla="*/ 3059 h 70"/>
                <a:gd name="T24" fmla="*/ 1994 w 59"/>
                <a:gd name="T25" fmla="*/ 3700 h 70"/>
                <a:gd name="T26" fmla="*/ 1732 w 59"/>
                <a:gd name="T27" fmla="*/ 2689 h 70"/>
                <a:gd name="T28" fmla="*/ 1204 w 59"/>
                <a:gd name="T29" fmla="*/ 1765 h 70"/>
                <a:gd name="T30" fmla="*/ 1906 w 59"/>
                <a:gd name="T31" fmla="*/ 1294 h 70"/>
                <a:gd name="T32" fmla="*/ 2044 w 59"/>
                <a:gd name="T33" fmla="*/ 811 h 70"/>
                <a:gd name="T34" fmla="*/ 1693 w 59"/>
                <a:gd name="T35" fmla="*/ 0 h 70"/>
                <a:gd name="T36" fmla="*/ 50 w 59"/>
                <a:gd name="T37" fmla="*/ 585 h 70"/>
                <a:gd name="T38" fmla="*/ 89 w 59"/>
                <a:gd name="T39" fmla="*/ 641 h 70"/>
                <a:gd name="T40" fmla="*/ 177 w 59"/>
                <a:gd name="T41" fmla="*/ 585 h 70"/>
                <a:gd name="T42" fmla="*/ 666 w 59"/>
                <a:gd name="T43" fmla="*/ 1026 h 70"/>
                <a:gd name="T44" fmla="*/ 1204 w 59"/>
                <a:gd name="T45" fmla="*/ 1822 h 70"/>
                <a:gd name="T46" fmla="*/ 1204 w 59"/>
                <a:gd name="T47" fmla="*/ 1765 h 70"/>
                <a:gd name="T48" fmla="*/ 716 w 59"/>
                <a:gd name="T49" fmla="*/ 965 h 70"/>
                <a:gd name="T50" fmla="*/ 177 w 59"/>
                <a:gd name="T51" fmla="*/ 539 h 70"/>
                <a:gd name="T52" fmla="*/ 50 w 59"/>
                <a:gd name="T53" fmla="*/ 585 h 70"/>
                <a:gd name="T54" fmla="*/ 1066 w 59"/>
                <a:gd name="T55" fmla="*/ 215 h 70"/>
                <a:gd name="T56" fmla="*/ 1644 w 59"/>
                <a:gd name="T57" fmla="*/ 113 h 70"/>
                <a:gd name="T58" fmla="*/ 1644 w 59"/>
                <a:gd name="T59" fmla="*/ 113 h 70"/>
                <a:gd name="T60" fmla="*/ 1959 w 59"/>
                <a:gd name="T61" fmla="*/ 811 h 70"/>
                <a:gd name="T62" fmla="*/ 1870 w 59"/>
                <a:gd name="T63" fmla="*/ 1237 h 70"/>
                <a:gd name="T64" fmla="*/ 1155 w 59"/>
                <a:gd name="T65" fmla="*/ 1720 h 70"/>
                <a:gd name="T66" fmla="*/ 1243 w 59"/>
                <a:gd name="T67" fmla="*/ 1720 h 7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9" h="70">
                  <a:moveTo>
                    <a:pt x="38" y="51"/>
                  </a:moveTo>
                  <a:cubicBezTo>
                    <a:pt x="37" y="51"/>
                    <a:pt x="37" y="51"/>
                    <a:pt x="37" y="51"/>
                  </a:cubicBezTo>
                  <a:cubicBezTo>
                    <a:pt x="40" y="57"/>
                    <a:pt x="43" y="63"/>
                    <a:pt x="44" y="69"/>
                  </a:cubicBezTo>
                  <a:cubicBezTo>
                    <a:pt x="44" y="69"/>
                    <a:pt x="45" y="70"/>
                    <a:pt x="45" y="70"/>
                  </a:cubicBezTo>
                  <a:cubicBezTo>
                    <a:pt x="45" y="70"/>
                    <a:pt x="46" y="70"/>
                    <a:pt x="46" y="69"/>
                  </a:cubicBezTo>
                  <a:cubicBezTo>
                    <a:pt x="49" y="64"/>
                    <a:pt x="52" y="61"/>
                    <a:pt x="55" y="59"/>
                  </a:cubicBezTo>
                  <a:cubicBezTo>
                    <a:pt x="58" y="57"/>
                    <a:pt x="59" y="54"/>
                    <a:pt x="59" y="50"/>
                  </a:cubicBezTo>
                  <a:cubicBezTo>
                    <a:pt x="59" y="47"/>
                    <a:pt x="58" y="43"/>
                    <a:pt x="56" y="39"/>
                  </a:cubicBezTo>
                  <a:cubicBezTo>
                    <a:pt x="54" y="36"/>
                    <a:pt x="51" y="34"/>
                    <a:pt x="48" y="33"/>
                  </a:cubicBezTo>
                  <a:cubicBezTo>
                    <a:pt x="47" y="33"/>
                    <a:pt x="47" y="33"/>
                    <a:pt x="46" y="33"/>
                  </a:cubicBezTo>
                  <a:cubicBezTo>
                    <a:pt x="42" y="33"/>
                    <a:pt x="38" y="34"/>
                    <a:pt x="30" y="37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2" y="43"/>
                    <a:pt x="35" y="47"/>
                    <a:pt x="37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7" y="46"/>
                    <a:pt x="34" y="42"/>
                    <a:pt x="31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9" y="36"/>
                    <a:pt x="43" y="35"/>
                    <a:pt x="46" y="35"/>
                  </a:cubicBezTo>
                  <a:cubicBezTo>
                    <a:pt x="47" y="35"/>
                    <a:pt x="47" y="35"/>
                    <a:pt x="48" y="35"/>
                  </a:cubicBezTo>
                  <a:cubicBezTo>
                    <a:pt x="50" y="35"/>
                    <a:pt x="52" y="37"/>
                    <a:pt x="54" y="40"/>
                  </a:cubicBezTo>
                  <a:cubicBezTo>
                    <a:pt x="56" y="43"/>
                    <a:pt x="57" y="47"/>
                    <a:pt x="57" y="50"/>
                  </a:cubicBezTo>
                  <a:cubicBezTo>
                    <a:pt x="57" y="53"/>
                    <a:pt x="56" y="56"/>
                    <a:pt x="54" y="57"/>
                  </a:cubicBezTo>
                  <a:cubicBezTo>
                    <a:pt x="51" y="59"/>
                    <a:pt x="47" y="63"/>
                    <a:pt x="44" y="68"/>
                  </a:cubicBezTo>
                  <a:cubicBezTo>
                    <a:pt x="45" y="69"/>
                    <a:pt x="45" y="69"/>
                    <a:pt x="45" y="69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5" y="62"/>
                    <a:pt x="42" y="56"/>
                    <a:pt x="39" y="50"/>
                  </a:cubicBezTo>
                  <a:cubicBezTo>
                    <a:pt x="38" y="51"/>
                    <a:pt x="38" y="51"/>
                    <a:pt x="38" y="51"/>
                  </a:cubicBezTo>
                  <a:moveTo>
                    <a:pt x="27" y="33"/>
                  </a:moveTo>
                  <a:cubicBezTo>
                    <a:pt x="27" y="33"/>
                    <a:pt x="27" y="33"/>
                    <a:pt x="27" y="33"/>
                  </a:cubicBezTo>
                  <a:cubicBezTo>
                    <a:pt x="31" y="31"/>
                    <a:pt x="36" y="28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5" y="22"/>
                    <a:pt x="46" y="19"/>
                    <a:pt x="46" y="15"/>
                  </a:cubicBezTo>
                  <a:cubicBezTo>
                    <a:pt x="46" y="12"/>
                    <a:pt x="45" y="9"/>
                    <a:pt x="44" y="7"/>
                  </a:cubicBezTo>
                  <a:cubicBezTo>
                    <a:pt x="43" y="4"/>
                    <a:pt x="41" y="2"/>
                    <a:pt x="38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14" y="1"/>
                    <a:pt x="1" y="11"/>
                  </a:cubicBezTo>
                  <a:cubicBezTo>
                    <a:pt x="0" y="11"/>
                    <a:pt x="0" y="11"/>
                    <a:pt x="0" y="12"/>
                  </a:cubicBezTo>
                  <a:cubicBezTo>
                    <a:pt x="1" y="12"/>
                    <a:pt x="1" y="12"/>
                    <a:pt x="2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7" y="13"/>
                    <a:pt x="11" y="15"/>
                    <a:pt x="15" y="19"/>
                  </a:cubicBezTo>
                  <a:cubicBezTo>
                    <a:pt x="18" y="23"/>
                    <a:pt x="22" y="28"/>
                    <a:pt x="26" y="33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4" y="27"/>
                    <a:pt x="20" y="22"/>
                    <a:pt x="16" y="18"/>
                  </a:cubicBezTo>
                  <a:cubicBezTo>
                    <a:pt x="12" y="14"/>
                    <a:pt x="8" y="11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8" y="8"/>
                    <a:pt x="17" y="5"/>
                    <a:pt x="24" y="4"/>
                  </a:cubicBezTo>
                  <a:cubicBezTo>
                    <a:pt x="28" y="3"/>
                    <a:pt x="31" y="3"/>
                    <a:pt x="34" y="3"/>
                  </a:cubicBezTo>
                  <a:cubicBezTo>
                    <a:pt x="36" y="2"/>
                    <a:pt x="37" y="2"/>
                    <a:pt x="37" y="2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9" y="3"/>
                    <a:pt x="41" y="5"/>
                    <a:pt x="42" y="8"/>
                  </a:cubicBezTo>
                  <a:cubicBezTo>
                    <a:pt x="43" y="10"/>
                    <a:pt x="44" y="13"/>
                    <a:pt x="44" y="15"/>
                  </a:cubicBezTo>
                  <a:cubicBezTo>
                    <a:pt x="44" y="18"/>
                    <a:pt x="43" y="21"/>
                    <a:pt x="42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35" y="26"/>
                    <a:pt x="30" y="29"/>
                    <a:pt x="26" y="32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7" y="33"/>
                    <a:pt x="27" y="33"/>
                    <a:pt x="27" y="3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1" name="Freeform 1660">
              <a:extLst>
                <a:ext uri="{FF2B5EF4-FFF2-40B4-BE49-F238E27FC236}">
                  <a16:creationId xmlns:a16="http://schemas.microsoft.com/office/drawing/2014/main" id="{93242896-70E7-4E68-8475-2C365CC78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576"/>
              <a:ext cx="43" cy="57"/>
            </a:xfrm>
            <a:custGeom>
              <a:avLst/>
              <a:gdLst>
                <a:gd name="T0" fmla="*/ 462 w 12"/>
                <a:gd name="T1" fmla="*/ 57 h 15"/>
                <a:gd name="T2" fmla="*/ 373 w 12"/>
                <a:gd name="T3" fmla="*/ 433 h 15"/>
                <a:gd name="T4" fmla="*/ 50 w 12"/>
                <a:gd name="T5" fmla="*/ 707 h 15"/>
                <a:gd name="T6" fmla="*/ 0 w 12"/>
                <a:gd name="T7" fmla="*/ 764 h 15"/>
                <a:gd name="T8" fmla="*/ 90 w 12"/>
                <a:gd name="T9" fmla="*/ 825 h 15"/>
                <a:gd name="T10" fmla="*/ 462 w 12"/>
                <a:gd name="T11" fmla="*/ 490 h 15"/>
                <a:gd name="T12" fmla="*/ 552 w 12"/>
                <a:gd name="T13" fmla="*/ 57 h 15"/>
                <a:gd name="T14" fmla="*/ 502 w 12"/>
                <a:gd name="T15" fmla="*/ 0 h 15"/>
                <a:gd name="T16" fmla="*/ 462 w 12"/>
                <a:gd name="T17" fmla="*/ 57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5">
                  <a:moveTo>
                    <a:pt x="10" y="1"/>
                  </a:moveTo>
                  <a:cubicBezTo>
                    <a:pt x="10" y="4"/>
                    <a:pt x="9" y="6"/>
                    <a:pt x="8" y="8"/>
                  </a:cubicBezTo>
                  <a:cubicBezTo>
                    <a:pt x="7" y="10"/>
                    <a:pt x="4" y="11"/>
                    <a:pt x="1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1" y="15"/>
                    <a:pt x="1" y="15"/>
                    <a:pt x="2" y="15"/>
                  </a:cubicBezTo>
                  <a:cubicBezTo>
                    <a:pt x="5" y="13"/>
                    <a:pt x="8" y="11"/>
                    <a:pt x="10" y="9"/>
                  </a:cubicBezTo>
                  <a:cubicBezTo>
                    <a:pt x="11" y="7"/>
                    <a:pt x="12" y="4"/>
                    <a:pt x="12" y="1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0" y="0"/>
                    <a:pt x="1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2" name="Freeform 1661">
              <a:extLst>
                <a:ext uri="{FF2B5EF4-FFF2-40B4-BE49-F238E27FC236}">
                  <a16:creationId xmlns:a16="http://schemas.microsoft.com/office/drawing/2014/main" id="{5FA2EF26-440C-47B0-86E4-AEB4AEA72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984"/>
              <a:ext cx="11" cy="83"/>
            </a:xfrm>
            <a:custGeom>
              <a:avLst/>
              <a:gdLst>
                <a:gd name="T0" fmla="*/ 0 w 3"/>
                <a:gd name="T1" fmla="*/ 57 h 22"/>
                <a:gd name="T2" fmla="*/ 55 w 3"/>
                <a:gd name="T3" fmla="*/ 215 h 22"/>
                <a:gd name="T4" fmla="*/ 0 w 3"/>
                <a:gd name="T5" fmla="*/ 641 h 22"/>
                <a:gd name="T6" fmla="*/ 55 w 3"/>
                <a:gd name="T7" fmla="*/ 1124 h 22"/>
                <a:gd name="T8" fmla="*/ 95 w 3"/>
                <a:gd name="T9" fmla="*/ 1181 h 22"/>
                <a:gd name="T10" fmla="*/ 147 w 3"/>
                <a:gd name="T11" fmla="*/ 1124 h 22"/>
                <a:gd name="T12" fmla="*/ 95 w 3"/>
                <a:gd name="T13" fmla="*/ 641 h 22"/>
                <a:gd name="T14" fmla="*/ 147 w 3"/>
                <a:gd name="T15" fmla="*/ 215 h 22"/>
                <a:gd name="T16" fmla="*/ 95 w 3"/>
                <a:gd name="T17" fmla="*/ 57 h 22"/>
                <a:gd name="T18" fmla="*/ 55 w 3"/>
                <a:gd name="T19" fmla="*/ 0 h 22"/>
                <a:gd name="T20" fmla="*/ 0 w 3"/>
                <a:gd name="T21" fmla="*/ 57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" h="22">
                  <a:moveTo>
                    <a:pt x="0" y="1"/>
                  </a:moveTo>
                  <a:cubicBezTo>
                    <a:pt x="1" y="2"/>
                    <a:pt x="1" y="3"/>
                    <a:pt x="1" y="4"/>
                  </a:cubicBezTo>
                  <a:cubicBezTo>
                    <a:pt x="1" y="6"/>
                    <a:pt x="0" y="8"/>
                    <a:pt x="0" y="12"/>
                  </a:cubicBezTo>
                  <a:cubicBezTo>
                    <a:pt x="0" y="15"/>
                    <a:pt x="0" y="17"/>
                    <a:pt x="1" y="21"/>
                  </a:cubicBezTo>
                  <a:cubicBezTo>
                    <a:pt x="1" y="22"/>
                    <a:pt x="2" y="22"/>
                    <a:pt x="2" y="22"/>
                  </a:cubicBezTo>
                  <a:cubicBezTo>
                    <a:pt x="3" y="22"/>
                    <a:pt x="3" y="22"/>
                    <a:pt x="3" y="21"/>
                  </a:cubicBezTo>
                  <a:cubicBezTo>
                    <a:pt x="2" y="17"/>
                    <a:pt x="2" y="14"/>
                    <a:pt x="2" y="12"/>
                  </a:cubicBezTo>
                  <a:cubicBezTo>
                    <a:pt x="2" y="8"/>
                    <a:pt x="3" y="6"/>
                    <a:pt x="3" y="4"/>
                  </a:cubicBezTo>
                  <a:cubicBezTo>
                    <a:pt x="3" y="3"/>
                    <a:pt x="3" y="2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3" name="Freeform 1662">
              <a:extLst>
                <a:ext uri="{FF2B5EF4-FFF2-40B4-BE49-F238E27FC236}">
                  <a16:creationId xmlns:a16="http://schemas.microsoft.com/office/drawing/2014/main" id="{D29F8FCC-0303-4226-A9A3-172EEB6A6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9" y="2599"/>
              <a:ext cx="39" cy="57"/>
            </a:xfrm>
            <a:custGeom>
              <a:avLst/>
              <a:gdLst>
                <a:gd name="T0" fmla="*/ 50 w 11"/>
                <a:gd name="T1" fmla="*/ 57 h 15"/>
                <a:gd name="T2" fmla="*/ 177 w 11"/>
                <a:gd name="T3" fmla="*/ 433 h 15"/>
                <a:gd name="T4" fmla="*/ 401 w 11"/>
                <a:gd name="T5" fmla="*/ 825 h 15"/>
                <a:gd name="T6" fmla="*/ 440 w 11"/>
                <a:gd name="T7" fmla="*/ 825 h 15"/>
                <a:gd name="T8" fmla="*/ 489 w 11"/>
                <a:gd name="T9" fmla="*/ 764 h 15"/>
                <a:gd name="T10" fmla="*/ 262 w 11"/>
                <a:gd name="T11" fmla="*/ 391 h 15"/>
                <a:gd name="T12" fmla="*/ 89 w 11"/>
                <a:gd name="T13" fmla="*/ 57 h 15"/>
                <a:gd name="T14" fmla="*/ 50 w 11"/>
                <a:gd name="T15" fmla="*/ 0 h 15"/>
                <a:gd name="T16" fmla="*/ 50 w 11"/>
                <a:gd name="T17" fmla="*/ 57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15">
                  <a:moveTo>
                    <a:pt x="1" y="1"/>
                  </a:moveTo>
                  <a:cubicBezTo>
                    <a:pt x="2" y="5"/>
                    <a:pt x="3" y="7"/>
                    <a:pt x="4" y="8"/>
                  </a:cubicBezTo>
                  <a:cubicBezTo>
                    <a:pt x="5" y="10"/>
                    <a:pt x="7" y="11"/>
                    <a:pt x="9" y="15"/>
                  </a:cubicBezTo>
                  <a:cubicBezTo>
                    <a:pt x="9" y="15"/>
                    <a:pt x="10" y="15"/>
                    <a:pt x="10" y="15"/>
                  </a:cubicBezTo>
                  <a:cubicBezTo>
                    <a:pt x="11" y="15"/>
                    <a:pt x="11" y="14"/>
                    <a:pt x="11" y="14"/>
                  </a:cubicBezTo>
                  <a:cubicBezTo>
                    <a:pt x="8" y="10"/>
                    <a:pt x="7" y="8"/>
                    <a:pt x="6" y="7"/>
                  </a:cubicBezTo>
                  <a:cubicBezTo>
                    <a:pt x="4" y="6"/>
                    <a:pt x="4" y="5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4" name="Freeform 1663">
              <a:extLst>
                <a:ext uri="{FF2B5EF4-FFF2-40B4-BE49-F238E27FC236}">
                  <a16:creationId xmlns:a16="http://schemas.microsoft.com/office/drawing/2014/main" id="{5FFCB556-8802-4A4C-B6CB-1AC03C2C5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195"/>
              <a:ext cx="63" cy="34"/>
            </a:xfrm>
            <a:custGeom>
              <a:avLst/>
              <a:gdLst>
                <a:gd name="T0" fmla="*/ 49 w 18"/>
                <a:gd name="T1" fmla="*/ 484 h 9"/>
                <a:gd name="T2" fmla="*/ 88 w 18"/>
                <a:gd name="T3" fmla="*/ 484 h 9"/>
                <a:gd name="T4" fmla="*/ 221 w 18"/>
                <a:gd name="T5" fmla="*/ 427 h 9"/>
                <a:gd name="T6" fmla="*/ 392 w 18"/>
                <a:gd name="T7" fmla="*/ 215 h 9"/>
                <a:gd name="T8" fmla="*/ 735 w 18"/>
                <a:gd name="T9" fmla="*/ 113 h 9"/>
                <a:gd name="T10" fmla="*/ 774 w 18"/>
                <a:gd name="T11" fmla="*/ 57 h 9"/>
                <a:gd name="T12" fmla="*/ 735 w 18"/>
                <a:gd name="T13" fmla="*/ 0 h 9"/>
                <a:gd name="T14" fmla="*/ 259 w 18"/>
                <a:gd name="T15" fmla="*/ 215 h 9"/>
                <a:gd name="T16" fmla="*/ 172 w 18"/>
                <a:gd name="T17" fmla="*/ 329 h 9"/>
                <a:gd name="T18" fmla="*/ 88 w 18"/>
                <a:gd name="T19" fmla="*/ 370 h 9"/>
                <a:gd name="T20" fmla="*/ 49 w 18"/>
                <a:gd name="T21" fmla="*/ 370 h 9"/>
                <a:gd name="T22" fmla="*/ 0 w 18"/>
                <a:gd name="T23" fmla="*/ 370 h 9"/>
                <a:gd name="T24" fmla="*/ 49 w 18"/>
                <a:gd name="T25" fmla="*/ 484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9">
                  <a:moveTo>
                    <a:pt x="1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4" y="8"/>
                    <a:pt x="5" y="8"/>
                  </a:cubicBezTo>
                  <a:cubicBezTo>
                    <a:pt x="6" y="7"/>
                    <a:pt x="7" y="5"/>
                    <a:pt x="9" y="4"/>
                  </a:cubicBezTo>
                  <a:cubicBezTo>
                    <a:pt x="11" y="3"/>
                    <a:pt x="13" y="2"/>
                    <a:pt x="17" y="2"/>
                  </a:cubicBezTo>
                  <a:cubicBezTo>
                    <a:pt x="18" y="2"/>
                    <a:pt x="18" y="1"/>
                    <a:pt x="18" y="1"/>
                  </a:cubicBezTo>
                  <a:cubicBezTo>
                    <a:pt x="18" y="0"/>
                    <a:pt x="18" y="0"/>
                    <a:pt x="17" y="0"/>
                  </a:cubicBezTo>
                  <a:cubicBezTo>
                    <a:pt x="11" y="0"/>
                    <a:pt x="8" y="2"/>
                    <a:pt x="6" y="4"/>
                  </a:cubicBezTo>
                  <a:cubicBezTo>
                    <a:pt x="5" y="5"/>
                    <a:pt x="5" y="5"/>
                    <a:pt x="4" y="6"/>
                  </a:cubicBezTo>
                  <a:cubicBezTo>
                    <a:pt x="3" y="6"/>
                    <a:pt x="3" y="7"/>
                    <a:pt x="2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0" y="7"/>
                    <a:pt x="0" y="7"/>
                  </a:cubicBezTo>
                  <a:cubicBezTo>
                    <a:pt x="0" y="8"/>
                    <a:pt x="0" y="8"/>
                    <a:pt x="1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5" name="Freeform 1664">
              <a:extLst>
                <a:ext uri="{FF2B5EF4-FFF2-40B4-BE49-F238E27FC236}">
                  <a16:creationId xmlns:a16="http://schemas.microsoft.com/office/drawing/2014/main" id="{825F58F2-E4E9-4E45-9DDD-F5B1D2D53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505"/>
              <a:ext cx="42" cy="98"/>
            </a:xfrm>
            <a:custGeom>
              <a:avLst/>
              <a:gdLst>
                <a:gd name="T0" fmla="*/ 0 w 12"/>
                <a:gd name="T1" fmla="*/ 113 h 26"/>
                <a:gd name="T2" fmla="*/ 137 w 12"/>
                <a:gd name="T3" fmla="*/ 328 h 26"/>
                <a:gd name="T4" fmla="*/ 431 w 12"/>
                <a:gd name="T5" fmla="*/ 1391 h 26"/>
                <a:gd name="T6" fmla="*/ 515 w 12"/>
                <a:gd name="T7" fmla="*/ 1391 h 26"/>
                <a:gd name="T8" fmla="*/ 515 w 12"/>
                <a:gd name="T9" fmla="*/ 1334 h 26"/>
                <a:gd name="T10" fmla="*/ 259 w 12"/>
                <a:gd name="T11" fmla="*/ 641 h 26"/>
                <a:gd name="T12" fmla="*/ 221 w 12"/>
                <a:gd name="T13" fmla="*/ 271 h 26"/>
                <a:gd name="T14" fmla="*/ 49 w 12"/>
                <a:gd name="T15" fmla="*/ 57 h 26"/>
                <a:gd name="T16" fmla="*/ 0 w 12"/>
                <a:gd name="T17" fmla="*/ 57 h 26"/>
                <a:gd name="T18" fmla="*/ 0 w 12"/>
                <a:gd name="T19" fmla="*/ 113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26">
                  <a:moveTo>
                    <a:pt x="0" y="2"/>
                  </a:moveTo>
                  <a:cubicBezTo>
                    <a:pt x="1" y="3"/>
                    <a:pt x="2" y="4"/>
                    <a:pt x="3" y="6"/>
                  </a:cubicBezTo>
                  <a:cubicBezTo>
                    <a:pt x="5" y="12"/>
                    <a:pt x="5" y="20"/>
                    <a:pt x="10" y="26"/>
                  </a:cubicBezTo>
                  <a:cubicBezTo>
                    <a:pt x="11" y="26"/>
                    <a:pt x="11" y="26"/>
                    <a:pt x="12" y="26"/>
                  </a:cubicBezTo>
                  <a:cubicBezTo>
                    <a:pt x="12" y="26"/>
                    <a:pt x="12" y="25"/>
                    <a:pt x="12" y="25"/>
                  </a:cubicBezTo>
                  <a:cubicBezTo>
                    <a:pt x="9" y="21"/>
                    <a:pt x="7" y="17"/>
                    <a:pt x="6" y="12"/>
                  </a:cubicBezTo>
                  <a:cubicBezTo>
                    <a:pt x="6" y="10"/>
                    <a:pt x="5" y="7"/>
                    <a:pt x="5" y="5"/>
                  </a:cubicBezTo>
                  <a:cubicBezTo>
                    <a:pt x="4" y="4"/>
                    <a:pt x="3" y="2"/>
                    <a:pt x="1" y="1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6" name="Freeform 1665">
              <a:extLst>
                <a:ext uri="{FF2B5EF4-FFF2-40B4-BE49-F238E27FC236}">
                  <a16:creationId xmlns:a16="http://schemas.microsoft.com/office/drawing/2014/main" id="{F2B0FA43-DBA1-4E8A-8E59-70F3238D7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135"/>
              <a:ext cx="121" cy="41"/>
            </a:xfrm>
            <a:custGeom>
              <a:avLst/>
              <a:gdLst>
                <a:gd name="T0" fmla="*/ 50 w 34"/>
                <a:gd name="T1" fmla="*/ 97 h 11"/>
                <a:gd name="T2" fmla="*/ 1480 w 34"/>
                <a:gd name="T3" fmla="*/ 570 h 11"/>
                <a:gd name="T4" fmla="*/ 1534 w 34"/>
                <a:gd name="T5" fmla="*/ 570 h 11"/>
                <a:gd name="T6" fmla="*/ 1480 w 34"/>
                <a:gd name="T7" fmla="*/ 473 h 11"/>
                <a:gd name="T8" fmla="*/ 89 w 34"/>
                <a:gd name="T9" fmla="*/ 56 h 11"/>
                <a:gd name="T10" fmla="*/ 0 w 34"/>
                <a:gd name="T11" fmla="*/ 56 h 11"/>
                <a:gd name="T12" fmla="*/ 50 w 34"/>
                <a:gd name="T13" fmla="*/ 9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1">
                  <a:moveTo>
                    <a:pt x="1" y="2"/>
                  </a:moveTo>
                  <a:cubicBezTo>
                    <a:pt x="7" y="8"/>
                    <a:pt x="19" y="9"/>
                    <a:pt x="33" y="11"/>
                  </a:cubicBezTo>
                  <a:cubicBezTo>
                    <a:pt x="33" y="11"/>
                    <a:pt x="34" y="11"/>
                    <a:pt x="34" y="11"/>
                  </a:cubicBezTo>
                  <a:cubicBezTo>
                    <a:pt x="34" y="10"/>
                    <a:pt x="34" y="9"/>
                    <a:pt x="33" y="9"/>
                  </a:cubicBezTo>
                  <a:cubicBezTo>
                    <a:pt x="19" y="7"/>
                    <a:pt x="8" y="6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7" name="Freeform 1666">
              <a:extLst>
                <a:ext uri="{FF2B5EF4-FFF2-40B4-BE49-F238E27FC236}">
                  <a16:creationId xmlns:a16="http://schemas.microsoft.com/office/drawing/2014/main" id="{7124E6F8-11B8-493E-A386-E9D85C51E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580"/>
              <a:ext cx="67" cy="34"/>
            </a:xfrm>
            <a:custGeom>
              <a:avLst/>
              <a:gdLst>
                <a:gd name="T0" fmla="*/ 49 w 19"/>
                <a:gd name="T1" fmla="*/ 113 h 9"/>
                <a:gd name="T2" fmla="*/ 349 w 19"/>
                <a:gd name="T3" fmla="*/ 370 h 9"/>
                <a:gd name="T4" fmla="*/ 783 w 19"/>
                <a:gd name="T5" fmla="*/ 484 h 9"/>
                <a:gd name="T6" fmla="*/ 832 w 19"/>
                <a:gd name="T7" fmla="*/ 427 h 9"/>
                <a:gd name="T8" fmla="*/ 783 w 19"/>
                <a:gd name="T9" fmla="*/ 370 h 9"/>
                <a:gd name="T10" fmla="*/ 349 w 19"/>
                <a:gd name="T11" fmla="*/ 272 h 9"/>
                <a:gd name="T12" fmla="*/ 88 w 19"/>
                <a:gd name="T13" fmla="*/ 57 h 9"/>
                <a:gd name="T14" fmla="*/ 49 w 19"/>
                <a:gd name="T15" fmla="*/ 57 h 9"/>
                <a:gd name="T16" fmla="*/ 49 w 19"/>
                <a:gd name="T17" fmla="*/ 113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9">
                  <a:moveTo>
                    <a:pt x="1" y="2"/>
                  </a:moveTo>
                  <a:cubicBezTo>
                    <a:pt x="3" y="5"/>
                    <a:pt x="5" y="6"/>
                    <a:pt x="8" y="7"/>
                  </a:cubicBezTo>
                  <a:cubicBezTo>
                    <a:pt x="10" y="8"/>
                    <a:pt x="13" y="8"/>
                    <a:pt x="18" y="9"/>
                  </a:cubicBezTo>
                  <a:cubicBezTo>
                    <a:pt x="18" y="9"/>
                    <a:pt x="19" y="8"/>
                    <a:pt x="19" y="8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4" y="6"/>
                    <a:pt x="11" y="6"/>
                    <a:pt x="8" y="5"/>
                  </a:cubicBezTo>
                  <a:cubicBezTo>
                    <a:pt x="6" y="5"/>
                    <a:pt x="5" y="3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8" name="Freeform 1667">
              <a:extLst>
                <a:ext uri="{FF2B5EF4-FFF2-40B4-BE49-F238E27FC236}">
                  <a16:creationId xmlns:a16="http://schemas.microsoft.com/office/drawing/2014/main" id="{827966DC-3848-4602-839C-B106B2E10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2576"/>
              <a:ext cx="53" cy="38"/>
            </a:xfrm>
            <a:custGeom>
              <a:avLst/>
              <a:gdLst>
                <a:gd name="T0" fmla="*/ 350 w 15"/>
                <a:gd name="T1" fmla="*/ 217 h 10"/>
                <a:gd name="T2" fmla="*/ 399 w 15"/>
                <a:gd name="T3" fmla="*/ 217 h 10"/>
                <a:gd name="T4" fmla="*/ 438 w 15"/>
                <a:gd name="T5" fmla="*/ 217 h 10"/>
                <a:gd name="T6" fmla="*/ 488 w 15"/>
                <a:gd name="T7" fmla="*/ 274 h 10"/>
                <a:gd name="T8" fmla="*/ 438 w 15"/>
                <a:gd name="T9" fmla="*/ 391 h 10"/>
                <a:gd name="T10" fmla="*/ 523 w 15"/>
                <a:gd name="T11" fmla="*/ 433 h 10"/>
                <a:gd name="T12" fmla="*/ 488 w 15"/>
                <a:gd name="T13" fmla="*/ 331 h 10"/>
                <a:gd name="T14" fmla="*/ 438 w 15"/>
                <a:gd name="T15" fmla="*/ 331 h 10"/>
                <a:gd name="T16" fmla="*/ 88 w 15"/>
                <a:gd name="T17" fmla="*/ 160 h 10"/>
                <a:gd name="T18" fmla="*/ 0 w 15"/>
                <a:gd name="T19" fmla="*/ 331 h 10"/>
                <a:gd name="T20" fmla="*/ 438 w 15"/>
                <a:gd name="T21" fmla="*/ 547 h 10"/>
                <a:gd name="T22" fmla="*/ 523 w 15"/>
                <a:gd name="T23" fmla="*/ 547 h 10"/>
                <a:gd name="T24" fmla="*/ 576 w 15"/>
                <a:gd name="T25" fmla="*/ 547 h 10"/>
                <a:gd name="T26" fmla="*/ 611 w 15"/>
                <a:gd name="T27" fmla="*/ 490 h 10"/>
                <a:gd name="T28" fmla="*/ 661 w 15"/>
                <a:gd name="T29" fmla="*/ 274 h 10"/>
                <a:gd name="T30" fmla="*/ 576 w 15"/>
                <a:gd name="T31" fmla="*/ 57 h 10"/>
                <a:gd name="T32" fmla="*/ 399 w 15"/>
                <a:gd name="T33" fmla="*/ 0 h 10"/>
                <a:gd name="T34" fmla="*/ 261 w 15"/>
                <a:gd name="T35" fmla="*/ 0 h 10"/>
                <a:gd name="T36" fmla="*/ 350 w 15"/>
                <a:gd name="T37" fmla="*/ 217 h 1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" h="10">
                  <a:moveTo>
                    <a:pt x="8" y="4"/>
                  </a:moveTo>
                  <a:cubicBezTo>
                    <a:pt x="8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1" y="4"/>
                    <a:pt x="11" y="5"/>
                  </a:cubicBezTo>
                  <a:cubicBezTo>
                    <a:pt x="11" y="5"/>
                    <a:pt x="10" y="6"/>
                    <a:pt x="10" y="7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0" y="6"/>
                  </a:cubicBezTo>
                  <a:cubicBezTo>
                    <a:pt x="8" y="6"/>
                    <a:pt x="4" y="4"/>
                    <a:pt x="2" y="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8"/>
                    <a:pt x="6" y="10"/>
                    <a:pt x="10" y="10"/>
                  </a:cubicBezTo>
                  <a:cubicBezTo>
                    <a:pt x="11" y="10"/>
                    <a:pt x="12" y="10"/>
                    <a:pt x="12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7"/>
                    <a:pt x="15" y="6"/>
                    <a:pt x="15" y="5"/>
                  </a:cubicBezTo>
                  <a:cubicBezTo>
                    <a:pt x="15" y="4"/>
                    <a:pt x="14" y="2"/>
                    <a:pt x="13" y="1"/>
                  </a:cubicBezTo>
                  <a:cubicBezTo>
                    <a:pt x="12" y="0"/>
                    <a:pt x="11" y="0"/>
                    <a:pt x="9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8" y="4"/>
                    <a:pt x="8" y="4"/>
                    <a:pt x="8" y="4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9" name="Freeform 1668">
              <a:extLst>
                <a:ext uri="{FF2B5EF4-FFF2-40B4-BE49-F238E27FC236}">
                  <a16:creationId xmlns:a16="http://schemas.microsoft.com/office/drawing/2014/main" id="{900776FF-3E17-4E85-9E15-7170872EF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2131"/>
              <a:ext cx="32" cy="45"/>
            </a:xfrm>
            <a:custGeom>
              <a:avLst/>
              <a:gdLst>
                <a:gd name="T0" fmla="*/ 89 w 9"/>
                <a:gd name="T1" fmla="*/ 0 h 12"/>
                <a:gd name="T2" fmla="*/ 0 w 9"/>
                <a:gd name="T3" fmla="*/ 368 h 12"/>
                <a:gd name="T4" fmla="*/ 89 w 9"/>
                <a:gd name="T5" fmla="*/ 634 h 12"/>
                <a:gd name="T6" fmla="*/ 89 w 9"/>
                <a:gd name="T7" fmla="*/ 634 h 12"/>
                <a:gd name="T8" fmla="*/ 139 w 9"/>
                <a:gd name="T9" fmla="*/ 634 h 12"/>
                <a:gd name="T10" fmla="*/ 316 w 9"/>
                <a:gd name="T11" fmla="*/ 536 h 12"/>
                <a:gd name="T12" fmla="*/ 405 w 9"/>
                <a:gd name="T13" fmla="*/ 266 h 12"/>
                <a:gd name="T14" fmla="*/ 405 w 9"/>
                <a:gd name="T15" fmla="*/ 154 h 12"/>
                <a:gd name="T16" fmla="*/ 316 w 9"/>
                <a:gd name="T17" fmla="*/ 210 h 12"/>
                <a:gd name="T18" fmla="*/ 316 w 9"/>
                <a:gd name="T19" fmla="*/ 266 h 12"/>
                <a:gd name="T20" fmla="*/ 267 w 9"/>
                <a:gd name="T21" fmla="*/ 424 h 12"/>
                <a:gd name="T22" fmla="*/ 89 w 9"/>
                <a:gd name="T23" fmla="*/ 536 h 12"/>
                <a:gd name="T24" fmla="*/ 89 w 9"/>
                <a:gd name="T25" fmla="*/ 578 h 12"/>
                <a:gd name="T26" fmla="*/ 139 w 9"/>
                <a:gd name="T27" fmla="*/ 536 h 12"/>
                <a:gd name="T28" fmla="*/ 89 w 9"/>
                <a:gd name="T29" fmla="*/ 368 h 12"/>
                <a:gd name="T30" fmla="*/ 178 w 9"/>
                <a:gd name="T31" fmla="*/ 56 h 12"/>
                <a:gd name="T32" fmla="*/ 89 w 9"/>
                <a:gd name="T33" fmla="*/ 0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" h="12">
                  <a:moveTo>
                    <a:pt x="2" y="0"/>
                  </a:moveTo>
                  <a:cubicBezTo>
                    <a:pt x="1" y="2"/>
                    <a:pt x="0" y="4"/>
                    <a:pt x="0" y="7"/>
                  </a:cubicBezTo>
                  <a:cubicBezTo>
                    <a:pt x="0" y="9"/>
                    <a:pt x="1" y="10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2"/>
                    <a:pt x="6" y="11"/>
                    <a:pt x="7" y="10"/>
                  </a:cubicBezTo>
                  <a:cubicBezTo>
                    <a:pt x="8" y="8"/>
                    <a:pt x="9" y="7"/>
                    <a:pt x="9" y="5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6"/>
                    <a:pt x="6" y="7"/>
                    <a:pt x="6" y="8"/>
                  </a:cubicBezTo>
                  <a:cubicBezTo>
                    <a:pt x="5" y="9"/>
                    <a:pt x="4" y="10"/>
                    <a:pt x="2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2" y="8"/>
                    <a:pt x="2" y="7"/>
                  </a:cubicBezTo>
                  <a:cubicBezTo>
                    <a:pt x="2" y="5"/>
                    <a:pt x="3" y="2"/>
                    <a:pt x="4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0" name="Freeform 1669">
              <a:extLst>
                <a:ext uri="{FF2B5EF4-FFF2-40B4-BE49-F238E27FC236}">
                  <a16:creationId xmlns:a16="http://schemas.microsoft.com/office/drawing/2014/main" id="{6B9A79E9-46BF-4F0D-A5BD-6FC3C5AA0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599"/>
              <a:ext cx="31" cy="60"/>
            </a:xfrm>
            <a:custGeom>
              <a:avLst/>
              <a:gdLst>
                <a:gd name="T0" fmla="*/ 286 w 9"/>
                <a:gd name="T1" fmla="*/ 0 h 16"/>
                <a:gd name="T2" fmla="*/ 286 w 9"/>
                <a:gd name="T3" fmla="*/ 113 h 16"/>
                <a:gd name="T4" fmla="*/ 203 w 9"/>
                <a:gd name="T5" fmla="*/ 480 h 16"/>
                <a:gd name="T6" fmla="*/ 0 w 9"/>
                <a:gd name="T7" fmla="*/ 746 h 16"/>
                <a:gd name="T8" fmla="*/ 34 w 9"/>
                <a:gd name="T9" fmla="*/ 844 h 16"/>
                <a:gd name="T10" fmla="*/ 286 w 9"/>
                <a:gd name="T11" fmla="*/ 536 h 16"/>
                <a:gd name="T12" fmla="*/ 369 w 9"/>
                <a:gd name="T13" fmla="*/ 113 h 16"/>
                <a:gd name="T14" fmla="*/ 369 w 9"/>
                <a:gd name="T15" fmla="*/ 0 h 16"/>
                <a:gd name="T16" fmla="*/ 286 w 9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16">
                  <a:moveTo>
                    <a:pt x="7" y="0"/>
                  </a:moveTo>
                  <a:cubicBezTo>
                    <a:pt x="7" y="1"/>
                    <a:pt x="7" y="2"/>
                    <a:pt x="7" y="2"/>
                  </a:cubicBezTo>
                  <a:cubicBezTo>
                    <a:pt x="7" y="5"/>
                    <a:pt x="7" y="7"/>
                    <a:pt x="5" y="9"/>
                  </a:cubicBezTo>
                  <a:cubicBezTo>
                    <a:pt x="4" y="11"/>
                    <a:pt x="2" y="12"/>
                    <a:pt x="0" y="14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3" y="14"/>
                    <a:pt x="6" y="12"/>
                    <a:pt x="7" y="10"/>
                  </a:cubicBezTo>
                  <a:cubicBezTo>
                    <a:pt x="9" y="8"/>
                    <a:pt x="9" y="5"/>
                    <a:pt x="9" y="2"/>
                  </a:cubicBezTo>
                  <a:cubicBezTo>
                    <a:pt x="9" y="2"/>
                    <a:pt x="9" y="1"/>
                    <a:pt x="9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1" name="Freeform 1670">
              <a:extLst>
                <a:ext uri="{FF2B5EF4-FFF2-40B4-BE49-F238E27FC236}">
                  <a16:creationId xmlns:a16="http://schemas.microsoft.com/office/drawing/2014/main" id="{5CD1942B-88A7-437A-A1DA-92053F660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992"/>
              <a:ext cx="39" cy="37"/>
            </a:xfrm>
            <a:custGeom>
              <a:avLst/>
              <a:gdLst>
                <a:gd name="T0" fmla="*/ 227 w 11"/>
                <a:gd name="T1" fmla="*/ 96 h 10"/>
                <a:gd name="T2" fmla="*/ 262 w 11"/>
                <a:gd name="T3" fmla="*/ 96 h 10"/>
                <a:gd name="T4" fmla="*/ 351 w 11"/>
                <a:gd name="T5" fmla="*/ 96 h 10"/>
                <a:gd name="T6" fmla="*/ 401 w 11"/>
                <a:gd name="T7" fmla="*/ 207 h 10"/>
                <a:gd name="T8" fmla="*/ 401 w 11"/>
                <a:gd name="T9" fmla="*/ 259 h 10"/>
                <a:gd name="T10" fmla="*/ 351 w 11"/>
                <a:gd name="T11" fmla="*/ 355 h 10"/>
                <a:gd name="T12" fmla="*/ 0 w 11"/>
                <a:gd name="T13" fmla="*/ 411 h 10"/>
                <a:gd name="T14" fmla="*/ 0 w 11"/>
                <a:gd name="T15" fmla="*/ 507 h 10"/>
                <a:gd name="T16" fmla="*/ 262 w 11"/>
                <a:gd name="T17" fmla="*/ 451 h 10"/>
                <a:gd name="T18" fmla="*/ 401 w 11"/>
                <a:gd name="T19" fmla="*/ 411 h 10"/>
                <a:gd name="T20" fmla="*/ 489 w 11"/>
                <a:gd name="T21" fmla="*/ 300 h 10"/>
                <a:gd name="T22" fmla="*/ 489 w 11"/>
                <a:gd name="T23" fmla="*/ 207 h 10"/>
                <a:gd name="T24" fmla="*/ 401 w 11"/>
                <a:gd name="T25" fmla="*/ 56 h 10"/>
                <a:gd name="T26" fmla="*/ 262 w 11"/>
                <a:gd name="T27" fmla="*/ 0 h 10"/>
                <a:gd name="T28" fmla="*/ 177 w 11"/>
                <a:gd name="T29" fmla="*/ 0 h 10"/>
                <a:gd name="T30" fmla="*/ 227 w 11"/>
                <a:gd name="T31" fmla="*/ 96 h 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" h="10">
                  <a:moveTo>
                    <a:pt x="5" y="2"/>
                  </a:moveTo>
                  <a:cubicBezTo>
                    <a:pt x="5" y="2"/>
                    <a:pt x="6" y="2"/>
                    <a:pt x="6" y="2"/>
                  </a:cubicBezTo>
                  <a:cubicBezTo>
                    <a:pt x="7" y="2"/>
                    <a:pt x="8" y="2"/>
                    <a:pt x="8" y="2"/>
                  </a:cubicBezTo>
                  <a:cubicBezTo>
                    <a:pt x="9" y="3"/>
                    <a:pt x="9" y="4"/>
                    <a:pt x="9" y="4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8" y="6"/>
                    <a:pt x="8" y="7"/>
                  </a:cubicBezTo>
                  <a:cubicBezTo>
                    <a:pt x="6" y="8"/>
                    <a:pt x="1" y="8"/>
                    <a:pt x="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3" y="10"/>
                    <a:pt x="6" y="9"/>
                  </a:cubicBezTo>
                  <a:cubicBezTo>
                    <a:pt x="7" y="9"/>
                    <a:pt x="8" y="9"/>
                    <a:pt x="9" y="8"/>
                  </a:cubicBezTo>
                  <a:cubicBezTo>
                    <a:pt x="10" y="8"/>
                    <a:pt x="10" y="7"/>
                    <a:pt x="11" y="6"/>
                  </a:cubicBezTo>
                  <a:cubicBezTo>
                    <a:pt x="11" y="5"/>
                    <a:pt x="11" y="5"/>
                    <a:pt x="11" y="4"/>
                  </a:cubicBezTo>
                  <a:cubicBezTo>
                    <a:pt x="11" y="3"/>
                    <a:pt x="10" y="2"/>
                    <a:pt x="9" y="1"/>
                  </a:cubicBezTo>
                  <a:cubicBezTo>
                    <a:pt x="9" y="0"/>
                    <a:pt x="7" y="0"/>
                    <a:pt x="6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5" y="2"/>
                    <a:pt x="5" y="2"/>
                    <a:pt x="5" y="2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2" name="Freeform 1671">
              <a:extLst>
                <a:ext uri="{FF2B5EF4-FFF2-40B4-BE49-F238E27FC236}">
                  <a16:creationId xmlns:a16="http://schemas.microsoft.com/office/drawing/2014/main" id="{D3EE824F-45F7-4A95-8CBC-85F02AB7A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3199"/>
              <a:ext cx="31" cy="61"/>
            </a:xfrm>
            <a:custGeom>
              <a:avLst/>
              <a:gdLst>
                <a:gd name="T0" fmla="*/ 83 w 9"/>
                <a:gd name="T1" fmla="*/ 393 h 16"/>
                <a:gd name="T2" fmla="*/ 165 w 9"/>
                <a:gd name="T3" fmla="*/ 160 h 16"/>
                <a:gd name="T4" fmla="*/ 286 w 9"/>
                <a:gd name="T5" fmla="*/ 118 h 16"/>
                <a:gd name="T6" fmla="*/ 286 w 9"/>
                <a:gd name="T7" fmla="*/ 57 h 16"/>
                <a:gd name="T8" fmla="*/ 248 w 9"/>
                <a:gd name="T9" fmla="*/ 57 h 16"/>
                <a:gd name="T10" fmla="*/ 286 w 9"/>
                <a:gd name="T11" fmla="*/ 217 h 16"/>
                <a:gd name="T12" fmla="*/ 203 w 9"/>
                <a:gd name="T13" fmla="*/ 553 h 16"/>
                <a:gd name="T14" fmla="*/ 0 w 9"/>
                <a:gd name="T15" fmla="*/ 827 h 16"/>
                <a:gd name="T16" fmla="*/ 83 w 9"/>
                <a:gd name="T17" fmla="*/ 888 h 16"/>
                <a:gd name="T18" fmla="*/ 248 w 9"/>
                <a:gd name="T19" fmla="*/ 610 h 16"/>
                <a:gd name="T20" fmla="*/ 369 w 9"/>
                <a:gd name="T21" fmla="*/ 217 h 16"/>
                <a:gd name="T22" fmla="*/ 331 w 9"/>
                <a:gd name="T23" fmla="*/ 0 h 16"/>
                <a:gd name="T24" fmla="*/ 331 w 9"/>
                <a:gd name="T25" fmla="*/ 0 h 16"/>
                <a:gd name="T26" fmla="*/ 286 w 9"/>
                <a:gd name="T27" fmla="*/ 0 h 16"/>
                <a:gd name="T28" fmla="*/ 117 w 9"/>
                <a:gd name="T29" fmla="*/ 118 h 16"/>
                <a:gd name="T30" fmla="*/ 0 w 9"/>
                <a:gd name="T31" fmla="*/ 393 h 16"/>
                <a:gd name="T32" fmla="*/ 83 w 9"/>
                <a:gd name="T33" fmla="*/ 393 h 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9" h="16">
                  <a:moveTo>
                    <a:pt x="2" y="7"/>
                  </a:moveTo>
                  <a:cubicBezTo>
                    <a:pt x="3" y="6"/>
                    <a:pt x="3" y="4"/>
                    <a:pt x="4" y="3"/>
                  </a:cubicBezTo>
                  <a:cubicBezTo>
                    <a:pt x="5" y="2"/>
                    <a:pt x="6" y="2"/>
                    <a:pt x="7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6"/>
                    <a:pt x="6" y="8"/>
                    <a:pt x="5" y="10"/>
                  </a:cubicBezTo>
                  <a:cubicBezTo>
                    <a:pt x="3" y="11"/>
                    <a:pt x="2" y="13"/>
                    <a:pt x="0" y="1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15"/>
                    <a:pt x="5" y="13"/>
                    <a:pt x="6" y="11"/>
                  </a:cubicBezTo>
                  <a:cubicBezTo>
                    <a:pt x="8" y="9"/>
                    <a:pt x="9" y="7"/>
                    <a:pt x="9" y="4"/>
                  </a:cubicBezTo>
                  <a:cubicBezTo>
                    <a:pt x="9" y="3"/>
                    <a:pt x="9" y="2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2" y="3"/>
                    <a:pt x="1" y="5"/>
                    <a:pt x="0" y="7"/>
                  </a:cubicBezTo>
                  <a:cubicBezTo>
                    <a:pt x="2" y="7"/>
                    <a:pt x="2" y="7"/>
                    <a:pt x="2" y="7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3" name="Freeform 1672">
              <a:extLst>
                <a:ext uri="{FF2B5EF4-FFF2-40B4-BE49-F238E27FC236}">
                  <a16:creationId xmlns:a16="http://schemas.microsoft.com/office/drawing/2014/main" id="{09A3D7C4-6A7E-47A8-9F92-74B13E034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086"/>
              <a:ext cx="552" cy="562"/>
            </a:xfrm>
            <a:custGeom>
              <a:avLst/>
              <a:gdLst>
                <a:gd name="T0" fmla="*/ 1815 w 156"/>
                <a:gd name="T1" fmla="*/ 113 h 149"/>
                <a:gd name="T2" fmla="*/ 4922 w 156"/>
                <a:gd name="T3" fmla="*/ 1294 h 149"/>
                <a:gd name="T4" fmla="*/ 5007 w 156"/>
                <a:gd name="T5" fmla="*/ 1237 h 149"/>
                <a:gd name="T6" fmla="*/ 5761 w 156"/>
                <a:gd name="T7" fmla="*/ 2033 h 149"/>
                <a:gd name="T8" fmla="*/ 6822 w 156"/>
                <a:gd name="T9" fmla="*/ 4824 h 149"/>
                <a:gd name="T10" fmla="*/ 6560 w 156"/>
                <a:gd name="T11" fmla="*/ 6231 h 149"/>
                <a:gd name="T12" fmla="*/ 6022 w 156"/>
                <a:gd name="T13" fmla="*/ 7242 h 149"/>
                <a:gd name="T14" fmla="*/ 5046 w 156"/>
                <a:gd name="T15" fmla="*/ 7412 h 149"/>
                <a:gd name="T16" fmla="*/ 4168 w 156"/>
                <a:gd name="T17" fmla="*/ 7781 h 149"/>
                <a:gd name="T18" fmla="*/ 4030 w 156"/>
                <a:gd name="T19" fmla="*/ 7668 h 149"/>
                <a:gd name="T20" fmla="*/ 3319 w 156"/>
                <a:gd name="T21" fmla="*/ 7883 h 149"/>
                <a:gd name="T22" fmla="*/ 1288 w 156"/>
                <a:gd name="T23" fmla="*/ 6657 h 149"/>
                <a:gd name="T24" fmla="*/ 311 w 156"/>
                <a:gd name="T25" fmla="*/ 5364 h 149"/>
                <a:gd name="T26" fmla="*/ 138 w 156"/>
                <a:gd name="T27" fmla="*/ 4455 h 149"/>
                <a:gd name="T28" fmla="*/ 626 w 156"/>
                <a:gd name="T29" fmla="*/ 2520 h 149"/>
                <a:gd name="T30" fmla="*/ 1677 w 156"/>
                <a:gd name="T31" fmla="*/ 155 h 149"/>
                <a:gd name="T32" fmla="*/ 1642 w 156"/>
                <a:gd name="T33" fmla="*/ 155 h 149"/>
                <a:gd name="T34" fmla="*/ 1815 w 156"/>
                <a:gd name="T35" fmla="*/ 57 h 149"/>
                <a:gd name="T36" fmla="*/ 1815 w 156"/>
                <a:gd name="T37" fmla="*/ 57 h 149"/>
                <a:gd name="T38" fmla="*/ 1642 w 156"/>
                <a:gd name="T39" fmla="*/ 57 h 149"/>
                <a:gd name="T40" fmla="*/ 527 w 156"/>
                <a:gd name="T41" fmla="*/ 2474 h 149"/>
                <a:gd name="T42" fmla="*/ 527 w 156"/>
                <a:gd name="T43" fmla="*/ 2474 h 149"/>
                <a:gd name="T44" fmla="*/ 138 w 156"/>
                <a:gd name="T45" fmla="*/ 4394 h 149"/>
                <a:gd name="T46" fmla="*/ 0 w 156"/>
                <a:gd name="T47" fmla="*/ 4779 h 149"/>
                <a:gd name="T48" fmla="*/ 750 w 156"/>
                <a:gd name="T49" fmla="*/ 6061 h 149"/>
                <a:gd name="T50" fmla="*/ 1953 w 156"/>
                <a:gd name="T51" fmla="*/ 7355 h 149"/>
                <a:gd name="T52" fmla="*/ 4030 w 156"/>
                <a:gd name="T53" fmla="*/ 7781 h 149"/>
                <a:gd name="T54" fmla="*/ 3945 w 156"/>
                <a:gd name="T55" fmla="*/ 7725 h 149"/>
                <a:gd name="T56" fmla="*/ 4168 w 156"/>
                <a:gd name="T57" fmla="*/ 7883 h 149"/>
                <a:gd name="T58" fmla="*/ 5095 w 156"/>
                <a:gd name="T59" fmla="*/ 7513 h 149"/>
                <a:gd name="T60" fmla="*/ 6072 w 156"/>
                <a:gd name="T61" fmla="*/ 7298 h 149"/>
                <a:gd name="T62" fmla="*/ 6599 w 156"/>
                <a:gd name="T63" fmla="*/ 6273 h 149"/>
                <a:gd name="T64" fmla="*/ 6911 w 156"/>
                <a:gd name="T65" fmla="*/ 4824 h 149"/>
                <a:gd name="T66" fmla="*/ 5810 w 156"/>
                <a:gd name="T67" fmla="*/ 1992 h 149"/>
                <a:gd name="T68" fmla="*/ 5007 w 156"/>
                <a:gd name="T69" fmla="*/ 1181 h 149"/>
                <a:gd name="T70" fmla="*/ 4869 w 156"/>
                <a:gd name="T71" fmla="*/ 1237 h 149"/>
                <a:gd name="T72" fmla="*/ 1815 w 156"/>
                <a:gd name="T73" fmla="*/ 0 h 149"/>
                <a:gd name="T74" fmla="*/ 1815 w 156"/>
                <a:gd name="T75" fmla="*/ 57 h 14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56" h="149">
                  <a:moveTo>
                    <a:pt x="41" y="1"/>
                  </a:moveTo>
                  <a:cubicBezTo>
                    <a:pt x="41" y="2"/>
                    <a:pt x="41" y="2"/>
                    <a:pt x="41" y="2"/>
                  </a:cubicBezTo>
                  <a:cubicBezTo>
                    <a:pt x="62" y="4"/>
                    <a:pt x="89" y="8"/>
                    <a:pt x="110" y="24"/>
                  </a:cubicBezTo>
                  <a:cubicBezTo>
                    <a:pt x="111" y="24"/>
                    <a:pt x="111" y="24"/>
                    <a:pt x="111" y="24"/>
                  </a:cubicBezTo>
                  <a:cubicBezTo>
                    <a:pt x="113" y="24"/>
                    <a:pt x="113" y="24"/>
                    <a:pt x="113" y="24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4"/>
                    <a:pt x="113" y="24"/>
                    <a:pt x="113" y="24"/>
                  </a:cubicBezTo>
                  <a:cubicBezTo>
                    <a:pt x="118" y="25"/>
                    <a:pt x="124" y="31"/>
                    <a:pt x="130" y="38"/>
                  </a:cubicBezTo>
                  <a:cubicBezTo>
                    <a:pt x="136" y="46"/>
                    <a:pt x="141" y="55"/>
                    <a:pt x="146" y="63"/>
                  </a:cubicBezTo>
                  <a:cubicBezTo>
                    <a:pt x="151" y="72"/>
                    <a:pt x="154" y="81"/>
                    <a:pt x="154" y="90"/>
                  </a:cubicBezTo>
                  <a:cubicBezTo>
                    <a:pt x="154" y="93"/>
                    <a:pt x="154" y="97"/>
                    <a:pt x="153" y="100"/>
                  </a:cubicBezTo>
                  <a:cubicBezTo>
                    <a:pt x="152" y="105"/>
                    <a:pt x="150" y="110"/>
                    <a:pt x="148" y="116"/>
                  </a:cubicBezTo>
                  <a:cubicBezTo>
                    <a:pt x="146" y="120"/>
                    <a:pt x="145" y="124"/>
                    <a:pt x="143" y="127"/>
                  </a:cubicBezTo>
                  <a:cubicBezTo>
                    <a:pt x="142" y="130"/>
                    <a:pt x="140" y="132"/>
                    <a:pt x="136" y="135"/>
                  </a:cubicBezTo>
                  <a:cubicBezTo>
                    <a:pt x="134" y="136"/>
                    <a:pt x="130" y="137"/>
                    <a:pt x="126" y="137"/>
                  </a:cubicBezTo>
                  <a:cubicBezTo>
                    <a:pt x="122" y="137"/>
                    <a:pt x="118" y="137"/>
                    <a:pt x="114" y="138"/>
                  </a:cubicBezTo>
                  <a:cubicBezTo>
                    <a:pt x="111" y="140"/>
                    <a:pt x="107" y="141"/>
                    <a:pt x="103" y="142"/>
                  </a:cubicBezTo>
                  <a:cubicBezTo>
                    <a:pt x="99" y="144"/>
                    <a:pt x="96" y="145"/>
                    <a:pt x="94" y="145"/>
                  </a:cubicBezTo>
                  <a:cubicBezTo>
                    <a:pt x="93" y="145"/>
                    <a:pt x="92" y="144"/>
                    <a:pt x="92" y="144"/>
                  </a:cubicBezTo>
                  <a:cubicBezTo>
                    <a:pt x="92" y="144"/>
                    <a:pt x="91" y="144"/>
                    <a:pt x="91" y="143"/>
                  </a:cubicBezTo>
                  <a:cubicBezTo>
                    <a:pt x="91" y="143"/>
                    <a:pt x="90" y="143"/>
                    <a:pt x="90" y="143"/>
                  </a:cubicBezTo>
                  <a:cubicBezTo>
                    <a:pt x="85" y="146"/>
                    <a:pt x="80" y="147"/>
                    <a:pt x="75" y="147"/>
                  </a:cubicBezTo>
                  <a:cubicBezTo>
                    <a:pt x="66" y="147"/>
                    <a:pt x="56" y="142"/>
                    <a:pt x="45" y="135"/>
                  </a:cubicBezTo>
                  <a:cubicBezTo>
                    <a:pt x="35" y="130"/>
                    <a:pt x="32" y="127"/>
                    <a:pt x="29" y="124"/>
                  </a:cubicBezTo>
                  <a:cubicBezTo>
                    <a:pt x="26" y="121"/>
                    <a:pt x="24" y="118"/>
                    <a:pt x="19" y="111"/>
                  </a:cubicBezTo>
                  <a:cubicBezTo>
                    <a:pt x="14" y="106"/>
                    <a:pt x="10" y="103"/>
                    <a:pt x="7" y="100"/>
                  </a:cubicBezTo>
                  <a:cubicBezTo>
                    <a:pt x="4" y="97"/>
                    <a:pt x="2" y="94"/>
                    <a:pt x="2" y="89"/>
                  </a:cubicBezTo>
                  <a:cubicBezTo>
                    <a:pt x="2" y="88"/>
                    <a:pt x="3" y="85"/>
                    <a:pt x="3" y="83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6" y="70"/>
                    <a:pt x="10" y="59"/>
                    <a:pt x="14" y="47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20" y="26"/>
                    <a:pt x="29" y="12"/>
                    <a:pt x="38" y="3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27" y="11"/>
                    <a:pt x="18" y="25"/>
                    <a:pt x="12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8" y="58"/>
                    <a:pt x="4" y="69"/>
                    <a:pt x="2" y="82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1" y="85"/>
                    <a:pt x="0" y="87"/>
                    <a:pt x="0" y="89"/>
                  </a:cubicBezTo>
                  <a:cubicBezTo>
                    <a:pt x="0" y="94"/>
                    <a:pt x="3" y="98"/>
                    <a:pt x="6" y="101"/>
                  </a:cubicBezTo>
                  <a:cubicBezTo>
                    <a:pt x="9" y="105"/>
                    <a:pt x="13" y="108"/>
                    <a:pt x="17" y="113"/>
                  </a:cubicBezTo>
                  <a:cubicBezTo>
                    <a:pt x="23" y="119"/>
                    <a:pt x="24" y="122"/>
                    <a:pt x="27" y="125"/>
                  </a:cubicBezTo>
                  <a:cubicBezTo>
                    <a:pt x="30" y="129"/>
                    <a:pt x="34" y="132"/>
                    <a:pt x="44" y="137"/>
                  </a:cubicBezTo>
                  <a:cubicBezTo>
                    <a:pt x="55" y="144"/>
                    <a:pt x="65" y="149"/>
                    <a:pt x="75" y="149"/>
                  </a:cubicBezTo>
                  <a:cubicBezTo>
                    <a:pt x="80" y="149"/>
                    <a:pt x="85" y="147"/>
                    <a:pt x="91" y="145"/>
                  </a:cubicBezTo>
                  <a:cubicBezTo>
                    <a:pt x="90" y="144"/>
                    <a:pt x="90" y="144"/>
                    <a:pt x="90" y="144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90" y="145"/>
                    <a:pt x="90" y="146"/>
                    <a:pt x="91" y="146"/>
                  </a:cubicBezTo>
                  <a:cubicBezTo>
                    <a:pt x="92" y="146"/>
                    <a:pt x="93" y="147"/>
                    <a:pt x="94" y="147"/>
                  </a:cubicBezTo>
                  <a:cubicBezTo>
                    <a:pt x="97" y="147"/>
                    <a:pt x="100" y="146"/>
                    <a:pt x="104" y="144"/>
                  </a:cubicBezTo>
                  <a:cubicBezTo>
                    <a:pt x="107" y="143"/>
                    <a:pt x="111" y="142"/>
                    <a:pt x="115" y="140"/>
                  </a:cubicBezTo>
                  <a:cubicBezTo>
                    <a:pt x="118" y="139"/>
                    <a:pt x="122" y="139"/>
                    <a:pt x="126" y="139"/>
                  </a:cubicBezTo>
                  <a:cubicBezTo>
                    <a:pt x="130" y="139"/>
                    <a:pt x="134" y="139"/>
                    <a:pt x="137" y="136"/>
                  </a:cubicBezTo>
                  <a:cubicBezTo>
                    <a:pt x="142" y="134"/>
                    <a:pt x="144" y="131"/>
                    <a:pt x="145" y="127"/>
                  </a:cubicBezTo>
                  <a:cubicBezTo>
                    <a:pt x="147" y="124"/>
                    <a:pt x="148" y="121"/>
                    <a:pt x="149" y="117"/>
                  </a:cubicBezTo>
                  <a:cubicBezTo>
                    <a:pt x="152" y="111"/>
                    <a:pt x="154" y="106"/>
                    <a:pt x="155" y="101"/>
                  </a:cubicBezTo>
                  <a:cubicBezTo>
                    <a:pt x="156" y="97"/>
                    <a:pt x="156" y="94"/>
                    <a:pt x="156" y="90"/>
                  </a:cubicBezTo>
                  <a:cubicBezTo>
                    <a:pt x="156" y="80"/>
                    <a:pt x="153" y="72"/>
                    <a:pt x="148" y="62"/>
                  </a:cubicBezTo>
                  <a:cubicBezTo>
                    <a:pt x="143" y="54"/>
                    <a:pt x="137" y="44"/>
                    <a:pt x="131" y="37"/>
                  </a:cubicBezTo>
                  <a:cubicBezTo>
                    <a:pt x="125" y="29"/>
                    <a:pt x="119" y="23"/>
                    <a:pt x="113" y="22"/>
                  </a:cubicBezTo>
                  <a:cubicBezTo>
                    <a:pt x="113" y="22"/>
                    <a:pt x="113" y="22"/>
                    <a:pt x="113" y="22"/>
                  </a:cubicBezTo>
                  <a:cubicBezTo>
                    <a:pt x="110" y="22"/>
                    <a:pt x="110" y="22"/>
                    <a:pt x="110" y="22"/>
                  </a:cubicBezTo>
                  <a:cubicBezTo>
                    <a:pt x="110" y="23"/>
                    <a:pt x="110" y="23"/>
                    <a:pt x="110" y="23"/>
                  </a:cubicBezTo>
                  <a:cubicBezTo>
                    <a:pt x="111" y="23"/>
                    <a:pt x="111" y="23"/>
                    <a:pt x="111" y="23"/>
                  </a:cubicBezTo>
                  <a:cubicBezTo>
                    <a:pt x="90" y="6"/>
                    <a:pt x="62" y="2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1"/>
                    <a:pt x="41" y="1"/>
                    <a:pt x="4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4" name="Freeform 1673">
              <a:extLst>
                <a:ext uri="{FF2B5EF4-FFF2-40B4-BE49-F238E27FC236}">
                  <a16:creationId xmlns:a16="http://schemas.microsoft.com/office/drawing/2014/main" id="{C7267A8A-F03C-44E2-A643-8FBC73497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086"/>
              <a:ext cx="552" cy="562"/>
            </a:xfrm>
            <a:custGeom>
              <a:avLst/>
              <a:gdLst>
                <a:gd name="T0" fmla="*/ 1815 w 156"/>
                <a:gd name="T1" fmla="*/ 113 h 149"/>
                <a:gd name="T2" fmla="*/ 4922 w 156"/>
                <a:gd name="T3" fmla="*/ 1294 h 149"/>
                <a:gd name="T4" fmla="*/ 5007 w 156"/>
                <a:gd name="T5" fmla="*/ 1237 h 149"/>
                <a:gd name="T6" fmla="*/ 5761 w 156"/>
                <a:gd name="T7" fmla="*/ 2033 h 149"/>
                <a:gd name="T8" fmla="*/ 6822 w 156"/>
                <a:gd name="T9" fmla="*/ 4824 h 149"/>
                <a:gd name="T10" fmla="*/ 6560 w 156"/>
                <a:gd name="T11" fmla="*/ 6231 h 149"/>
                <a:gd name="T12" fmla="*/ 6022 w 156"/>
                <a:gd name="T13" fmla="*/ 7242 h 149"/>
                <a:gd name="T14" fmla="*/ 5046 w 156"/>
                <a:gd name="T15" fmla="*/ 7412 h 149"/>
                <a:gd name="T16" fmla="*/ 4168 w 156"/>
                <a:gd name="T17" fmla="*/ 7781 h 149"/>
                <a:gd name="T18" fmla="*/ 4030 w 156"/>
                <a:gd name="T19" fmla="*/ 7668 h 149"/>
                <a:gd name="T20" fmla="*/ 3319 w 156"/>
                <a:gd name="T21" fmla="*/ 7883 h 149"/>
                <a:gd name="T22" fmla="*/ 1288 w 156"/>
                <a:gd name="T23" fmla="*/ 6657 h 149"/>
                <a:gd name="T24" fmla="*/ 311 w 156"/>
                <a:gd name="T25" fmla="*/ 5364 h 149"/>
                <a:gd name="T26" fmla="*/ 138 w 156"/>
                <a:gd name="T27" fmla="*/ 4455 h 149"/>
                <a:gd name="T28" fmla="*/ 626 w 156"/>
                <a:gd name="T29" fmla="*/ 2520 h 149"/>
                <a:gd name="T30" fmla="*/ 1677 w 156"/>
                <a:gd name="T31" fmla="*/ 155 h 149"/>
                <a:gd name="T32" fmla="*/ 1642 w 156"/>
                <a:gd name="T33" fmla="*/ 155 h 149"/>
                <a:gd name="T34" fmla="*/ 1815 w 156"/>
                <a:gd name="T35" fmla="*/ 57 h 149"/>
                <a:gd name="T36" fmla="*/ 1815 w 156"/>
                <a:gd name="T37" fmla="*/ 57 h 149"/>
                <a:gd name="T38" fmla="*/ 1642 w 156"/>
                <a:gd name="T39" fmla="*/ 57 h 149"/>
                <a:gd name="T40" fmla="*/ 527 w 156"/>
                <a:gd name="T41" fmla="*/ 2474 h 149"/>
                <a:gd name="T42" fmla="*/ 527 w 156"/>
                <a:gd name="T43" fmla="*/ 2474 h 149"/>
                <a:gd name="T44" fmla="*/ 138 w 156"/>
                <a:gd name="T45" fmla="*/ 4394 h 149"/>
                <a:gd name="T46" fmla="*/ 0 w 156"/>
                <a:gd name="T47" fmla="*/ 4779 h 149"/>
                <a:gd name="T48" fmla="*/ 750 w 156"/>
                <a:gd name="T49" fmla="*/ 6061 h 149"/>
                <a:gd name="T50" fmla="*/ 1953 w 156"/>
                <a:gd name="T51" fmla="*/ 7355 h 149"/>
                <a:gd name="T52" fmla="*/ 4030 w 156"/>
                <a:gd name="T53" fmla="*/ 7781 h 149"/>
                <a:gd name="T54" fmla="*/ 3945 w 156"/>
                <a:gd name="T55" fmla="*/ 7725 h 149"/>
                <a:gd name="T56" fmla="*/ 4168 w 156"/>
                <a:gd name="T57" fmla="*/ 7883 h 149"/>
                <a:gd name="T58" fmla="*/ 5095 w 156"/>
                <a:gd name="T59" fmla="*/ 7513 h 149"/>
                <a:gd name="T60" fmla="*/ 6072 w 156"/>
                <a:gd name="T61" fmla="*/ 7298 h 149"/>
                <a:gd name="T62" fmla="*/ 6599 w 156"/>
                <a:gd name="T63" fmla="*/ 6273 h 149"/>
                <a:gd name="T64" fmla="*/ 6911 w 156"/>
                <a:gd name="T65" fmla="*/ 4824 h 149"/>
                <a:gd name="T66" fmla="*/ 5810 w 156"/>
                <a:gd name="T67" fmla="*/ 1992 h 149"/>
                <a:gd name="T68" fmla="*/ 5007 w 156"/>
                <a:gd name="T69" fmla="*/ 1181 h 149"/>
                <a:gd name="T70" fmla="*/ 4869 w 156"/>
                <a:gd name="T71" fmla="*/ 1237 h 149"/>
                <a:gd name="T72" fmla="*/ 1815 w 156"/>
                <a:gd name="T73" fmla="*/ 0 h 149"/>
                <a:gd name="T74" fmla="*/ 1815 w 156"/>
                <a:gd name="T75" fmla="*/ 57 h 14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56" h="149">
                  <a:moveTo>
                    <a:pt x="41" y="1"/>
                  </a:moveTo>
                  <a:cubicBezTo>
                    <a:pt x="41" y="2"/>
                    <a:pt x="41" y="2"/>
                    <a:pt x="41" y="2"/>
                  </a:cubicBezTo>
                  <a:cubicBezTo>
                    <a:pt x="62" y="4"/>
                    <a:pt x="89" y="8"/>
                    <a:pt x="110" y="24"/>
                  </a:cubicBezTo>
                  <a:cubicBezTo>
                    <a:pt x="111" y="24"/>
                    <a:pt x="111" y="24"/>
                    <a:pt x="111" y="24"/>
                  </a:cubicBezTo>
                  <a:cubicBezTo>
                    <a:pt x="113" y="24"/>
                    <a:pt x="113" y="24"/>
                    <a:pt x="113" y="24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4"/>
                    <a:pt x="113" y="24"/>
                    <a:pt x="113" y="24"/>
                  </a:cubicBezTo>
                  <a:cubicBezTo>
                    <a:pt x="118" y="25"/>
                    <a:pt x="124" y="31"/>
                    <a:pt x="130" y="38"/>
                  </a:cubicBezTo>
                  <a:cubicBezTo>
                    <a:pt x="136" y="46"/>
                    <a:pt x="141" y="55"/>
                    <a:pt x="146" y="63"/>
                  </a:cubicBezTo>
                  <a:cubicBezTo>
                    <a:pt x="151" y="72"/>
                    <a:pt x="154" y="81"/>
                    <a:pt x="154" y="90"/>
                  </a:cubicBezTo>
                  <a:cubicBezTo>
                    <a:pt x="154" y="93"/>
                    <a:pt x="154" y="97"/>
                    <a:pt x="153" y="100"/>
                  </a:cubicBezTo>
                  <a:cubicBezTo>
                    <a:pt x="152" y="105"/>
                    <a:pt x="150" y="110"/>
                    <a:pt x="148" y="116"/>
                  </a:cubicBezTo>
                  <a:cubicBezTo>
                    <a:pt x="146" y="120"/>
                    <a:pt x="145" y="124"/>
                    <a:pt x="143" y="127"/>
                  </a:cubicBezTo>
                  <a:cubicBezTo>
                    <a:pt x="142" y="130"/>
                    <a:pt x="140" y="132"/>
                    <a:pt x="136" y="135"/>
                  </a:cubicBezTo>
                  <a:cubicBezTo>
                    <a:pt x="134" y="136"/>
                    <a:pt x="130" y="137"/>
                    <a:pt x="126" y="137"/>
                  </a:cubicBezTo>
                  <a:cubicBezTo>
                    <a:pt x="122" y="137"/>
                    <a:pt x="118" y="137"/>
                    <a:pt x="114" y="138"/>
                  </a:cubicBezTo>
                  <a:cubicBezTo>
                    <a:pt x="111" y="140"/>
                    <a:pt x="107" y="141"/>
                    <a:pt x="103" y="142"/>
                  </a:cubicBezTo>
                  <a:cubicBezTo>
                    <a:pt x="99" y="144"/>
                    <a:pt x="96" y="145"/>
                    <a:pt x="94" y="145"/>
                  </a:cubicBezTo>
                  <a:cubicBezTo>
                    <a:pt x="93" y="145"/>
                    <a:pt x="92" y="144"/>
                    <a:pt x="92" y="144"/>
                  </a:cubicBezTo>
                  <a:cubicBezTo>
                    <a:pt x="92" y="144"/>
                    <a:pt x="91" y="144"/>
                    <a:pt x="91" y="143"/>
                  </a:cubicBezTo>
                  <a:cubicBezTo>
                    <a:pt x="91" y="143"/>
                    <a:pt x="90" y="143"/>
                    <a:pt x="90" y="143"/>
                  </a:cubicBezTo>
                  <a:cubicBezTo>
                    <a:pt x="85" y="146"/>
                    <a:pt x="80" y="147"/>
                    <a:pt x="75" y="147"/>
                  </a:cubicBezTo>
                  <a:cubicBezTo>
                    <a:pt x="66" y="147"/>
                    <a:pt x="56" y="142"/>
                    <a:pt x="45" y="135"/>
                  </a:cubicBezTo>
                  <a:cubicBezTo>
                    <a:pt x="35" y="130"/>
                    <a:pt x="32" y="127"/>
                    <a:pt x="29" y="124"/>
                  </a:cubicBezTo>
                  <a:cubicBezTo>
                    <a:pt x="26" y="121"/>
                    <a:pt x="24" y="118"/>
                    <a:pt x="19" y="111"/>
                  </a:cubicBezTo>
                  <a:cubicBezTo>
                    <a:pt x="14" y="106"/>
                    <a:pt x="10" y="103"/>
                    <a:pt x="7" y="100"/>
                  </a:cubicBezTo>
                  <a:cubicBezTo>
                    <a:pt x="4" y="97"/>
                    <a:pt x="2" y="94"/>
                    <a:pt x="2" y="89"/>
                  </a:cubicBezTo>
                  <a:cubicBezTo>
                    <a:pt x="2" y="88"/>
                    <a:pt x="3" y="85"/>
                    <a:pt x="3" y="83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6" y="70"/>
                    <a:pt x="10" y="59"/>
                    <a:pt x="14" y="47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20" y="26"/>
                    <a:pt x="29" y="12"/>
                    <a:pt x="38" y="3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27" y="11"/>
                    <a:pt x="18" y="25"/>
                    <a:pt x="12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8" y="58"/>
                    <a:pt x="4" y="69"/>
                    <a:pt x="2" y="82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1" y="85"/>
                    <a:pt x="0" y="87"/>
                    <a:pt x="0" y="89"/>
                  </a:cubicBezTo>
                  <a:cubicBezTo>
                    <a:pt x="0" y="94"/>
                    <a:pt x="3" y="98"/>
                    <a:pt x="6" y="101"/>
                  </a:cubicBezTo>
                  <a:cubicBezTo>
                    <a:pt x="9" y="105"/>
                    <a:pt x="13" y="108"/>
                    <a:pt x="17" y="113"/>
                  </a:cubicBezTo>
                  <a:cubicBezTo>
                    <a:pt x="23" y="119"/>
                    <a:pt x="24" y="122"/>
                    <a:pt x="27" y="125"/>
                  </a:cubicBezTo>
                  <a:cubicBezTo>
                    <a:pt x="30" y="129"/>
                    <a:pt x="34" y="132"/>
                    <a:pt x="44" y="137"/>
                  </a:cubicBezTo>
                  <a:cubicBezTo>
                    <a:pt x="55" y="144"/>
                    <a:pt x="65" y="149"/>
                    <a:pt x="75" y="149"/>
                  </a:cubicBezTo>
                  <a:cubicBezTo>
                    <a:pt x="80" y="149"/>
                    <a:pt x="85" y="147"/>
                    <a:pt x="91" y="145"/>
                  </a:cubicBezTo>
                  <a:cubicBezTo>
                    <a:pt x="90" y="144"/>
                    <a:pt x="90" y="144"/>
                    <a:pt x="90" y="144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90" y="145"/>
                    <a:pt x="90" y="146"/>
                    <a:pt x="91" y="146"/>
                  </a:cubicBezTo>
                  <a:cubicBezTo>
                    <a:pt x="92" y="146"/>
                    <a:pt x="93" y="147"/>
                    <a:pt x="94" y="147"/>
                  </a:cubicBezTo>
                  <a:cubicBezTo>
                    <a:pt x="97" y="147"/>
                    <a:pt x="100" y="146"/>
                    <a:pt x="104" y="144"/>
                  </a:cubicBezTo>
                  <a:cubicBezTo>
                    <a:pt x="107" y="143"/>
                    <a:pt x="111" y="142"/>
                    <a:pt x="115" y="140"/>
                  </a:cubicBezTo>
                  <a:cubicBezTo>
                    <a:pt x="118" y="139"/>
                    <a:pt x="122" y="139"/>
                    <a:pt x="126" y="139"/>
                  </a:cubicBezTo>
                  <a:cubicBezTo>
                    <a:pt x="130" y="139"/>
                    <a:pt x="134" y="139"/>
                    <a:pt x="137" y="136"/>
                  </a:cubicBezTo>
                  <a:cubicBezTo>
                    <a:pt x="142" y="134"/>
                    <a:pt x="144" y="131"/>
                    <a:pt x="145" y="127"/>
                  </a:cubicBezTo>
                  <a:cubicBezTo>
                    <a:pt x="147" y="124"/>
                    <a:pt x="148" y="121"/>
                    <a:pt x="149" y="117"/>
                  </a:cubicBezTo>
                  <a:cubicBezTo>
                    <a:pt x="152" y="111"/>
                    <a:pt x="154" y="106"/>
                    <a:pt x="155" y="101"/>
                  </a:cubicBezTo>
                  <a:cubicBezTo>
                    <a:pt x="156" y="97"/>
                    <a:pt x="156" y="94"/>
                    <a:pt x="156" y="90"/>
                  </a:cubicBezTo>
                  <a:cubicBezTo>
                    <a:pt x="156" y="80"/>
                    <a:pt x="153" y="72"/>
                    <a:pt x="148" y="62"/>
                  </a:cubicBezTo>
                  <a:cubicBezTo>
                    <a:pt x="143" y="54"/>
                    <a:pt x="137" y="44"/>
                    <a:pt x="131" y="37"/>
                  </a:cubicBezTo>
                  <a:cubicBezTo>
                    <a:pt x="125" y="29"/>
                    <a:pt x="119" y="23"/>
                    <a:pt x="113" y="22"/>
                  </a:cubicBezTo>
                  <a:cubicBezTo>
                    <a:pt x="113" y="22"/>
                    <a:pt x="113" y="22"/>
                    <a:pt x="113" y="22"/>
                  </a:cubicBezTo>
                  <a:cubicBezTo>
                    <a:pt x="110" y="22"/>
                    <a:pt x="110" y="22"/>
                    <a:pt x="110" y="22"/>
                  </a:cubicBezTo>
                  <a:cubicBezTo>
                    <a:pt x="110" y="23"/>
                    <a:pt x="110" y="23"/>
                    <a:pt x="110" y="23"/>
                  </a:cubicBezTo>
                  <a:cubicBezTo>
                    <a:pt x="111" y="23"/>
                    <a:pt x="111" y="23"/>
                    <a:pt x="111" y="23"/>
                  </a:cubicBezTo>
                  <a:cubicBezTo>
                    <a:pt x="90" y="6"/>
                    <a:pt x="62" y="2"/>
                    <a:pt x="4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1"/>
                    <a:pt x="41" y="1"/>
                    <a:pt x="41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5" name="Freeform 1674">
              <a:extLst>
                <a:ext uri="{FF2B5EF4-FFF2-40B4-BE49-F238E27FC236}">
                  <a16:creationId xmlns:a16="http://schemas.microsoft.com/office/drawing/2014/main" id="{CBB1BE17-9E2E-4489-A134-59172F40E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3509"/>
              <a:ext cx="393" cy="449"/>
            </a:xfrm>
            <a:custGeom>
              <a:avLst/>
              <a:gdLst>
                <a:gd name="T0" fmla="*/ 4925 w 111"/>
                <a:gd name="T1" fmla="*/ 6335 h 119"/>
                <a:gd name="T2" fmla="*/ 4925 w 111"/>
                <a:gd name="T3" fmla="*/ 4456 h 119"/>
                <a:gd name="T4" fmla="*/ 4925 w 111"/>
                <a:gd name="T5" fmla="*/ 4086 h 119"/>
                <a:gd name="T6" fmla="*/ 4875 w 111"/>
                <a:gd name="T7" fmla="*/ 4030 h 119"/>
                <a:gd name="T8" fmla="*/ 4840 w 111"/>
                <a:gd name="T9" fmla="*/ 4086 h 119"/>
                <a:gd name="T10" fmla="*/ 4840 w 111"/>
                <a:gd name="T11" fmla="*/ 4086 h 119"/>
                <a:gd name="T12" fmla="*/ 4875 w 111"/>
                <a:gd name="T13" fmla="*/ 4143 h 119"/>
                <a:gd name="T14" fmla="*/ 4925 w 111"/>
                <a:gd name="T15" fmla="*/ 4086 h 119"/>
                <a:gd name="T16" fmla="*/ 4925 w 111"/>
                <a:gd name="T17" fmla="*/ 2479 h 119"/>
                <a:gd name="T18" fmla="*/ 4875 w 111"/>
                <a:gd name="T19" fmla="*/ 2419 h 119"/>
                <a:gd name="T20" fmla="*/ 50 w 111"/>
                <a:gd name="T21" fmla="*/ 540 h 119"/>
                <a:gd name="T22" fmla="*/ 0 w 111"/>
                <a:gd name="T23" fmla="*/ 540 h 119"/>
                <a:gd name="T24" fmla="*/ 0 w 111"/>
                <a:gd name="T25" fmla="*/ 596 h 119"/>
                <a:gd name="T26" fmla="*/ 0 w 111"/>
                <a:gd name="T27" fmla="*/ 6335 h 119"/>
                <a:gd name="T28" fmla="*/ 50 w 111"/>
                <a:gd name="T29" fmla="*/ 6392 h 119"/>
                <a:gd name="T30" fmla="*/ 89 w 111"/>
                <a:gd name="T31" fmla="*/ 6335 h 119"/>
                <a:gd name="T32" fmla="*/ 89 w 111"/>
                <a:gd name="T33" fmla="*/ 596 h 119"/>
                <a:gd name="T34" fmla="*/ 50 w 111"/>
                <a:gd name="T35" fmla="*/ 596 h 119"/>
                <a:gd name="T36" fmla="*/ 50 w 111"/>
                <a:gd name="T37" fmla="*/ 641 h 119"/>
                <a:gd name="T38" fmla="*/ 4840 w 111"/>
                <a:gd name="T39" fmla="*/ 2520 h 119"/>
                <a:gd name="T40" fmla="*/ 4875 w 111"/>
                <a:gd name="T41" fmla="*/ 2479 h 119"/>
                <a:gd name="T42" fmla="*/ 4840 w 111"/>
                <a:gd name="T43" fmla="*/ 2479 h 119"/>
                <a:gd name="T44" fmla="*/ 4840 w 111"/>
                <a:gd name="T45" fmla="*/ 4086 h 119"/>
                <a:gd name="T46" fmla="*/ 4875 w 111"/>
                <a:gd name="T47" fmla="*/ 4143 h 119"/>
                <a:gd name="T48" fmla="*/ 4925 w 111"/>
                <a:gd name="T49" fmla="*/ 4086 h 119"/>
                <a:gd name="T50" fmla="*/ 4925 w 111"/>
                <a:gd name="T51" fmla="*/ 4086 h 119"/>
                <a:gd name="T52" fmla="*/ 4925 w 111"/>
                <a:gd name="T53" fmla="*/ 4086 h 119"/>
                <a:gd name="T54" fmla="*/ 4875 w 111"/>
                <a:gd name="T55" fmla="*/ 4030 h 119"/>
                <a:gd name="T56" fmla="*/ 4840 w 111"/>
                <a:gd name="T57" fmla="*/ 4086 h 119"/>
                <a:gd name="T58" fmla="*/ 4840 w 111"/>
                <a:gd name="T59" fmla="*/ 4456 h 119"/>
                <a:gd name="T60" fmla="*/ 4840 w 111"/>
                <a:gd name="T61" fmla="*/ 6335 h 119"/>
                <a:gd name="T62" fmla="*/ 4875 w 111"/>
                <a:gd name="T63" fmla="*/ 6392 h 119"/>
                <a:gd name="T64" fmla="*/ 4925 w 111"/>
                <a:gd name="T65" fmla="*/ 6335 h 1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1" h="119">
                  <a:moveTo>
                    <a:pt x="111" y="118"/>
                  </a:moveTo>
                  <a:cubicBezTo>
                    <a:pt x="111" y="99"/>
                    <a:pt x="111" y="89"/>
                    <a:pt x="111" y="83"/>
                  </a:cubicBezTo>
                  <a:cubicBezTo>
                    <a:pt x="111" y="77"/>
                    <a:pt x="111" y="76"/>
                    <a:pt x="111" y="76"/>
                  </a:cubicBezTo>
                  <a:cubicBezTo>
                    <a:pt x="111" y="76"/>
                    <a:pt x="110" y="75"/>
                    <a:pt x="110" y="75"/>
                  </a:cubicBezTo>
                  <a:cubicBezTo>
                    <a:pt x="109" y="75"/>
                    <a:pt x="109" y="76"/>
                    <a:pt x="109" y="76"/>
                  </a:cubicBezTo>
                  <a:cubicBezTo>
                    <a:pt x="109" y="76"/>
                    <a:pt x="109" y="76"/>
                    <a:pt x="109" y="76"/>
                  </a:cubicBezTo>
                  <a:cubicBezTo>
                    <a:pt x="109" y="77"/>
                    <a:pt x="109" y="77"/>
                    <a:pt x="110" y="77"/>
                  </a:cubicBezTo>
                  <a:cubicBezTo>
                    <a:pt x="110" y="77"/>
                    <a:pt x="111" y="77"/>
                    <a:pt x="111" y="76"/>
                  </a:cubicBezTo>
                  <a:cubicBezTo>
                    <a:pt x="111" y="76"/>
                    <a:pt x="111" y="73"/>
                    <a:pt x="111" y="46"/>
                  </a:cubicBezTo>
                  <a:cubicBezTo>
                    <a:pt x="111" y="46"/>
                    <a:pt x="110" y="45"/>
                    <a:pt x="110" y="45"/>
                  </a:cubicBezTo>
                  <a:cubicBezTo>
                    <a:pt x="69" y="34"/>
                    <a:pt x="32" y="23"/>
                    <a:pt x="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69"/>
                    <a:pt x="0" y="0"/>
                    <a:pt x="0" y="118"/>
                  </a:cubicBezTo>
                  <a:cubicBezTo>
                    <a:pt x="0" y="119"/>
                    <a:pt x="0" y="119"/>
                    <a:pt x="1" y="119"/>
                  </a:cubicBezTo>
                  <a:cubicBezTo>
                    <a:pt x="1" y="119"/>
                    <a:pt x="2" y="119"/>
                    <a:pt x="2" y="118"/>
                  </a:cubicBezTo>
                  <a:cubicBezTo>
                    <a:pt x="2" y="0"/>
                    <a:pt x="2" y="69"/>
                    <a:pt x="2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31" y="25"/>
                    <a:pt x="68" y="36"/>
                    <a:pt x="109" y="47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09" y="73"/>
                    <a:pt x="109" y="76"/>
                    <a:pt x="109" y="76"/>
                  </a:cubicBezTo>
                  <a:cubicBezTo>
                    <a:pt x="109" y="77"/>
                    <a:pt x="109" y="77"/>
                    <a:pt x="110" y="77"/>
                  </a:cubicBezTo>
                  <a:cubicBezTo>
                    <a:pt x="110" y="77"/>
                    <a:pt x="111" y="77"/>
                    <a:pt x="111" y="76"/>
                  </a:cubicBezTo>
                  <a:cubicBezTo>
                    <a:pt x="111" y="76"/>
                    <a:pt x="111" y="76"/>
                    <a:pt x="111" y="76"/>
                  </a:cubicBezTo>
                  <a:cubicBezTo>
                    <a:pt x="111" y="76"/>
                    <a:pt x="111" y="76"/>
                    <a:pt x="111" y="76"/>
                  </a:cubicBezTo>
                  <a:cubicBezTo>
                    <a:pt x="111" y="76"/>
                    <a:pt x="110" y="75"/>
                    <a:pt x="110" y="75"/>
                  </a:cubicBezTo>
                  <a:cubicBezTo>
                    <a:pt x="109" y="75"/>
                    <a:pt x="109" y="76"/>
                    <a:pt x="109" y="76"/>
                  </a:cubicBezTo>
                  <a:cubicBezTo>
                    <a:pt x="109" y="76"/>
                    <a:pt x="109" y="77"/>
                    <a:pt x="109" y="83"/>
                  </a:cubicBezTo>
                  <a:cubicBezTo>
                    <a:pt x="109" y="89"/>
                    <a:pt x="109" y="99"/>
                    <a:pt x="109" y="118"/>
                  </a:cubicBezTo>
                  <a:cubicBezTo>
                    <a:pt x="109" y="119"/>
                    <a:pt x="109" y="119"/>
                    <a:pt x="110" y="119"/>
                  </a:cubicBezTo>
                  <a:cubicBezTo>
                    <a:pt x="110" y="119"/>
                    <a:pt x="111" y="119"/>
                    <a:pt x="111" y="11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6" name="Freeform 1675">
              <a:extLst>
                <a:ext uri="{FF2B5EF4-FFF2-40B4-BE49-F238E27FC236}">
                  <a16:creationId xmlns:a16="http://schemas.microsoft.com/office/drawing/2014/main" id="{B3D4EBDD-5FFC-4EEF-B024-6D84CC673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1225"/>
              <a:ext cx="654" cy="857"/>
            </a:xfrm>
            <a:custGeom>
              <a:avLst/>
              <a:gdLst>
                <a:gd name="T0" fmla="*/ 138 w 185"/>
                <a:gd name="T1" fmla="*/ 12213 h 227"/>
                <a:gd name="T2" fmla="*/ 7597 w 185"/>
                <a:gd name="T3" fmla="*/ 2850 h 227"/>
                <a:gd name="T4" fmla="*/ 7335 w 185"/>
                <a:gd name="T5" fmla="*/ 0 h 227"/>
                <a:gd name="T6" fmla="*/ 799 w 185"/>
                <a:gd name="T7" fmla="*/ 2907 h 227"/>
                <a:gd name="T8" fmla="*/ 49 w 185"/>
                <a:gd name="T9" fmla="*/ 1880 h 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227">
                  <a:moveTo>
                    <a:pt x="3" y="227"/>
                  </a:moveTo>
                  <a:cubicBezTo>
                    <a:pt x="0" y="170"/>
                    <a:pt x="3" y="86"/>
                    <a:pt x="172" y="53"/>
                  </a:cubicBezTo>
                  <a:cubicBezTo>
                    <a:pt x="185" y="51"/>
                    <a:pt x="179" y="0"/>
                    <a:pt x="166" y="0"/>
                  </a:cubicBezTo>
                  <a:cubicBezTo>
                    <a:pt x="153" y="0"/>
                    <a:pt x="60" y="17"/>
                    <a:pt x="18" y="54"/>
                  </a:cubicBezTo>
                  <a:cubicBezTo>
                    <a:pt x="5" y="63"/>
                    <a:pt x="1" y="39"/>
                    <a:pt x="1" y="35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7" name="Freeform 1676">
              <a:extLst>
                <a:ext uri="{FF2B5EF4-FFF2-40B4-BE49-F238E27FC236}">
                  <a16:creationId xmlns:a16="http://schemas.microsoft.com/office/drawing/2014/main" id="{087B9E73-C1BC-47D6-BDBE-641C192A9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055"/>
              <a:ext cx="254" cy="344"/>
            </a:xfrm>
            <a:custGeom>
              <a:avLst/>
              <a:gdLst>
                <a:gd name="T0" fmla="*/ 2018 w 72"/>
                <a:gd name="T1" fmla="*/ 1130 h 91"/>
                <a:gd name="T2" fmla="*/ 3161 w 72"/>
                <a:gd name="T3" fmla="*/ 3788 h 91"/>
                <a:gd name="T4" fmla="*/ 1443 w 72"/>
                <a:gd name="T5" fmla="*/ 4914 h 91"/>
                <a:gd name="T6" fmla="*/ 1408 w 72"/>
                <a:gd name="T7" fmla="*/ 4858 h 91"/>
                <a:gd name="T8" fmla="*/ 434 w 72"/>
                <a:gd name="T9" fmla="*/ 2272 h 91"/>
                <a:gd name="T10" fmla="*/ 2018 w 72"/>
                <a:gd name="T11" fmla="*/ 1130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91">
                  <a:moveTo>
                    <a:pt x="46" y="21"/>
                  </a:moveTo>
                  <a:cubicBezTo>
                    <a:pt x="64" y="60"/>
                    <a:pt x="68" y="59"/>
                    <a:pt x="72" y="70"/>
                  </a:cubicBezTo>
                  <a:cubicBezTo>
                    <a:pt x="58" y="76"/>
                    <a:pt x="44" y="83"/>
                    <a:pt x="33" y="91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27" y="70"/>
                    <a:pt x="25" y="70"/>
                    <a:pt x="10" y="42"/>
                  </a:cubicBezTo>
                  <a:cubicBezTo>
                    <a:pt x="0" y="27"/>
                    <a:pt x="37" y="0"/>
                    <a:pt x="46" y="21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8" name="Freeform 1677">
              <a:extLst>
                <a:ext uri="{FF2B5EF4-FFF2-40B4-BE49-F238E27FC236}">
                  <a16:creationId xmlns:a16="http://schemas.microsoft.com/office/drawing/2014/main" id="{B921C442-86FC-454B-88F5-A27A57A34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101"/>
              <a:ext cx="234" cy="302"/>
            </a:xfrm>
            <a:custGeom>
              <a:avLst/>
              <a:gdLst>
                <a:gd name="T0" fmla="*/ 1734 w 66"/>
                <a:gd name="T1" fmla="*/ 483 h 80"/>
                <a:gd name="T2" fmla="*/ 1698 w 66"/>
                <a:gd name="T3" fmla="*/ 483 h 80"/>
                <a:gd name="T4" fmla="*/ 2539 w 66"/>
                <a:gd name="T5" fmla="*/ 2424 h 80"/>
                <a:gd name="T6" fmla="*/ 2854 w 66"/>
                <a:gd name="T7" fmla="*/ 3179 h 80"/>
                <a:gd name="T8" fmla="*/ 2890 w 66"/>
                <a:gd name="T9" fmla="*/ 3122 h 80"/>
                <a:gd name="T10" fmla="*/ 2854 w 66"/>
                <a:gd name="T11" fmla="*/ 3122 h 80"/>
                <a:gd name="T12" fmla="*/ 1120 w 66"/>
                <a:gd name="T13" fmla="*/ 4190 h 80"/>
                <a:gd name="T14" fmla="*/ 1156 w 66"/>
                <a:gd name="T15" fmla="*/ 4247 h 80"/>
                <a:gd name="T16" fmla="*/ 1156 w 66"/>
                <a:gd name="T17" fmla="*/ 4190 h 80"/>
                <a:gd name="T18" fmla="*/ 1120 w 66"/>
                <a:gd name="T19" fmla="*/ 4149 h 80"/>
                <a:gd name="T20" fmla="*/ 1120 w 66"/>
                <a:gd name="T21" fmla="*/ 4190 h 80"/>
                <a:gd name="T22" fmla="*/ 1156 w 66"/>
                <a:gd name="T23" fmla="*/ 4149 h 80"/>
                <a:gd name="T24" fmla="*/ 805 w 66"/>
                <a:gd name="T25" fmla="*/ 3065 h 80"/>
                <a:gd name="T26" fmla="*/ 138 w 66"/>
                <a:gd name="T27" fmla="*/ 1612 h 80"/>
                <a:gd name="T28" fmla="*/ 138 w 66"/>
                <a:gd name="T29" fmla="*/ 1612 h 80"/>
                <a:gd name="T30" fmla="*/ 89 w 66"/>
                <a:gd name="T31" fmla="*/ 1340 h 80"/>
                <a:gd name="T32" fmla="*/ 489 w 66"/>
                <a:gd name="T33" fmla="*/ 540 h 80"/>
                <a:gd name="T34" fmla="*/ 1244 w 66"/>
                <a:gd name="T35" fmla="*/ 113 h 80"/>
                <a:gd name="T36" fmla="*/ 1698 w 66"/>
                <a:gd name="T37" fmla="*/ 483 h 80"/>
                <a:gd name="T38" fmla="*/ 1734 w 66"/>
                <a:gd name="T39" fmla="*/ 483 h 80"/>
                <a:gd name="T40" fmla="*/ 1783 w 66"/>
                <a:gd name="T41" fmla="*/ 427 h 80"/>
                <a:gd name="T42" fmla="*/ 1244 w 66"/>
                <a:gd name="T43" fmla="*/ 0 h 80"/>
                <a:gd name="T44" fmla="*/ 401 w 66"/>
                <a:gd name="T45" fmla="*/ 427 h 80"/>
                <a:gd name="T46" fmla="*/ 0 w 66"/>
                <a:gd name="T47" fmla="*/ 1340 h 80"/>
                <a:gd name="T48" fmla="*/ 89 w 66"/>
                <a:gd name="T49" fmla="*/ 1669 h 80"/>
                <a:gd name="T50" fmla="*/ 138 w 66"/>
                <a:gd name="T51" fmla="*/ 1612 h 80"/>
                <a:gd name="T52" fmla="*/ 89 w 66"/>
                <a:gd name="T53" fmla="*/ 1669 h 80"/>
                <a:gd name="T54" fmla="*/ 755 w 66"/>
                <a:gd name="T55" fmla="*/ 3065 h 80"/>
                <a:gd name="T56" fmla="*/ 1067 w 66"/>
                <a:gd name="T57" fmla="*/ 4190 h 80"/>
                <a:gd name="T58" fmla="*/ 1067 w 66"/>
                <a:gd name="T59" fmla="*/ 4190 h 80"/>
                <a:gd name="T60" fmla="*/ 1120 w 66"/>
                <a:gd name="T61" fmla="*/ 4304 h 80"/>
                <a:gd name="T62" fmla="*/ 1156 w 66"/>
                <a:gd name="T63" fmla="*/ 4304 h 80"/>
                <a:gd name="T64" fmla="*/ 2890 w 66"/>
                <a:gd name="T65" fmla="*/ 3179 h 80"/>
                <a:gd name="T66" fmla="*/ 2943 w 66"/>
                <a:gd name="T67" fmla="*/ 3122 h 80"/>
                <a:gd name="T68" fmla="*/ 2588 w 66"/>
                <a:gd name="T69" fmla="*/ 2367 h 80"/>
                <a:gd name="T70" fmla="*/ 1783 w 66"/>
                <a:gd name="T71" fmla="*/ 427 h 80"/>
                <a:gd name="T72" fmla="*/ 1734 w 66"/>
                <a:gd name="T73" fmla="*/ 483 h 8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6" h="80">
                  <a:moveTo>
                    <a:pt x="39" y="9"/>
                  </a:moveTo>
                  <a:cubicBezTo>
                    <a:pt x="38" y="9"/>
                    <a:pt x="38" y="9"/>
                    <a:pt x="38" y="9"/>
                  </a:cubicBezTo>
                  <a:cubicBezTo>
                    <a:pt x="47" y="29"/>
                    <a:pt x="53" y="39"/>
                    <a:pt x="57" y="45"/>
                  </a:cubicBezTo>
                  <a:cubicBezTo>
                    <a:pt x="60" y="51"/>
                    <a:pt x="62" y="53"/>
                    <a:pt x="64" y="59"/>
                  </a:cubicBezTo>
                  <a:cubicBezTo>
                    <a:pt x="65" y="58"/>
                    <a:pt x="65" y="58"/>
                    <a:pt x="65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50" y="63"/>
                    <a:pt x="37" y="70"/>
                    <a:pt x="25" y="78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26" y="78"/>
                    <a:pt x="26" y="78"/>
                    <a:pt x="26" y="78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6" y="77"/>
                    <a:pt x="26" y="77"/>
                    <a:pt x="26" y="77"/>
                  </a:cubicBezTo>
                  <a:cubicBezTo>
                    <a:pt x="23" y="68"/>
                    <a:pt x="21" y="63"/>
                    <a:pt x="18" y="57"/>
                  </a:cubicBezTo>
                  <a:cubicBezTo>
                    <a:pt x="15" y="51"/>
                    <a:pt x="11" y="44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2" y="28"/>
                    <a:pt x="2" y="27"/>
                    <a:pt x="2" y="25"/>
                  </a:cubicBezTo>
                  <a:cubicBezTo>
                    <a:pt x="2" y="20"/>
                    <a:pt x="6" y="14"/>
                    <a:pt x="11" y="10"/>
                  </a:cubicBezTo>
                  <a:cubicBezTo>
                    <a:pt x="16" y="5"/>
                    <a:pt x="22" y="2"/>
                    <a:pt x="28" y="2"/>
                  </a:cubicBezTo>
                  <a:cubicBezTo>
                    <a:pt x="32" y="2"/>
                    <a:pt x="36" y="4"/>
                    <a:pt x="38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38" y="3"/>
                    <a:pt x="33" y="0"/>
                    <a:pt x="28" y="0"/>
                  </a:cubicBezTo>
                  <a:cubicBezTo>
                    <a:pt x="22" y="0"/>
                    <a:pt x="15" y="4"/>
                    <a:pt x="9" y="8"/>
                  </a:cubicBezTo>
                  <a:cubicBezTo>
                    <a:pt x="4" y="13"/>
                    <a:pt x="0" y="19"/>
                    <a:pt x="0" y="25"/>
                  </a:cubicBezTo>
                  <a:cubicBezTo>
                    <a:pt x="0" y="27"/>
                    <a:pt x="0" y="29"/>
                    <a:pt x="2" y="31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9" y="45"/>
                    <a:pt x="14" y="52"/>
                    <a:pt x="17" y="57"/>
                  </a:cubicBezTo>
                  <a:cubicBezTo>
                    <a:pt x="20" y="63"/>
                    <a:pt x="21" y="68"/>
                    <a:pt x="24" y="78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25" y="80"/>
                    <a:pt x="25" y="80"/>
                    <a:pt x="25" y="80"/>
                  </a:cubicBezTo>
                  <a:cubicBezTo>
                    <a:pt x="25" y="80"/>
                    <a:pt x="26" y="80"/>
                    <a:pt x="26" y="80"/>
                  </a:cubicBezTo>
                  <a:cubicBezTo>
                    <a:pt x="38" y="72"/>
                    <a:pt x="51" y="65"/>
                    <a:pt x="65" y="59"/>
                  </a:cubicBezTo>
                  <a:cubicBezTo>
                    <a:pt x="66" y="59"/>
                    <a:pt x="66" y="59"/>
                    <a:pt x="66" y="58"/>
                  </a:cubicBezTo>
                  <a:cubicBezTo>
                    <a:pt x="64" y="52"/>
                    <a:pt x="62" y="50"/>
                    <a:pt x="58" y="44"/>
                  </a:cubicBezTo>
                  <a:cubicBezTo>
                    <a:pt x="55" y="38"/>
                    <a:pt x="49" y="28"/>
                    <a:pt x="40" y="8"/>
                  </a:cubicBezTo>
                  <a:cubicBezTo>
                    <a:pt x="39" y="9"/>
                    <a:pt x="39" y="9"/>
                    <a:pt x="39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9" name="Freeform 1678">
              <a:extLst>
                <a:ext uri="{FF2B5EF4-FFF2-40B4-BE49-F238E27FC236}">
                  <a16:creationId xmlns:a16="http://schemas.microsoft.com/office/drawing/2014/main" id="{ECAB5CF5-E51E-4D44-A484-96C40E9ED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893"/>
              <a:ext cx="177" cy="378"/>
            </a:xfrm>
            <a:custGeom>
              <a:avLst/>
              <a:gdLst>
                <a:gd name="T0" fmla="*/ 2166 w 50"/>
                <a:gd name="T1" fmla="*/ 1300 h 100"/>
                <a:gd name="T2" fmla="*/ 1692 w 50"/>
                <a:gd name="T3" fmla="*/ 4914 h 100"/>
                <a:gd name="T4" fmla="*/ 0 w 50"/>
                <a:gd name="T5" fmla="*/ 5402 h 100"/>
                <a:gd name="T6" fmla="*/ 715 w 50"/>
                <a:gd name="T7" fmla="*/ 1028 h 100"/>
                <a:gd name="T8" fmla="*/ 2166 w 50"/>
                <a:gd name="T9" fmla="*/ 130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100">
                  <a:moveTo>
                    <a:pt x="49" y="24"/>
                  </a:moveTo>
                  <a:cubicBezTo>
                    <a:pt x="43" y="65"/>
                    <a:pt x="42" y="72"/>
                    <a:pt x="38" y="91"/>
                  </a:cubicBezTo>
                  <a:cubicBezTo>
                    <a:pt x="27" y="93"/>
                    <a:pt x="14" y="96"/>
                    <a:pt x="0" y="100"/>
                  </a:cubicBezTo>
                  <a:cubicBezTo>
                    <a:pt x="5" y="81"/>
                    <a:pt x="7" y="68"/>
                    <a:pt x="16" y="19"/>
                  </a:cubicBezTo>
                  <a:cubicBezTo>
                    <a:pt x="20" y="0"/>
                    <a:pt x="50" y="4"/>
                    <a:pt x="49" y="24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0" name="Freeform 1679">
              <a:extLst>
                <a:ext uri="{FF2B5EF4-FFF2-40B4-BE49-F238E27FC236}">
                  <a16:creationId xmlns:a16="http://schemas.microsoft.com/office/drawing/2014/main" id="{01F73C4E-CCDF-45E4-B8ED-448DA442A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916"/>
              <a:ext cx="181" cy="358"/>
            </a:xfrm>
            <a:custGeom>
              <a:avLst/>
              <a:gdLst>
                <a:gd name="T0" fmla="*/ 2229 w 51"/>
                <a:gd name="T1" fmla="*/ 965 h 95"/>
                <a:gd name="T2" fmla="*/ 2193 w 51"/>
                <a:gd name="T3" fmla="*/ 965 h 95"/>
                <a:gd name="T4" fmla="*/ 1700 w 51"/>
                <a:gd name="T5" fmla="*/ 4545 h 95"/>
                <a:gd name="T6" fmla="*/ 1739 w 51"/>
                <a:gd name="T7" fmla="*/ 4545 h 95"/>
                <a:gd name="T8" fmla="*/ 1700 w 51"/>
                <a:gd name="T9" fmla="*/ 4503 h 95"/>
                <a:gd name="T10" fmla="*/ 50 w 51"/>
                <a:gd name="T11" fmla="*/ 4971 h 95"/>
                <a:gd name="T12" fmla="*/ 50 w 51"/>
                <a:gd name="T13" fmla="*/ 5027 h 95"/>
                <a:gd name="T14" fmla="*/ 89 w 51"/>
                <a:gd name="T15" fmla="*/ 5027 h 95"/>
                <a:gd name="T16" fmla="*/ 806 w 51"/>
                <a:gd name="T17" fmla="*/ 697 h 95"/>
                <a:gd name="T18" fmla="*/ 756 w 51"/>
                <a:gd name="T19" fmla="*/ 697 h 95"/>
                <a:gd name="T20" fmla="*/ 806 w 51"/>
                <a:gd name="T21" fmla="*/ 697 h 95"/>
                <a:gd name="T22" fmla="*/ 1437 w 51"/>
                <a:gd name="T23" fmla="*/ 113 h 95"/>
                <a:gd name="T24" fmla="*/ 1966 w 51"/>
                <a:gd name="T25" fmla="*/ 328 h 95"/>
                <a:gd name="T26" fmla="*/ 2193 w 51"/>
                <a:gd name="T27" fmla="*/ 908 h 95"/>
                <a:gd name="T28" fmla="*/ 2193 w 51"/>
                <a:gd name="T29" fmla="*/ 965 h 95"/>
                <a:gd name="T30" fmla="*/ 2229 w 51"/>
                <a:gd name="T31" fmla="*/ 965 h 95"/>
                <a:gd name="T32" fmla="*/ 2193 w 51"/>
                <a:gd name="T33" fmla="*/ 965 h 95"/>
                <a:gd name="T34" fmla="*/ 2229 w 51"/>
                <a:gd name="T35" fmla="*/ 965 h 95"/>
                <a:gd name="T36" fmla="*/ 2278 w 51"/>
                <a:gd name="T37" fmla="*/ 965 h 95"/>
                <a:gd name="T38" fmla="*/ 2278 w 51"/>
                <a:gd name="T39" fmla="*/ 908 h 95"/>
                <a:gd name="T40" fmla="*/ 2016 w 51"/>
                <a:gd name="T41" fmla="*/ 215 h 95"/>
                <a:gd name="T42" fmla="*/ 1437 w 51"/>
                <a:gd name="T43" fmla="*/ 0 h 95"/>
                <a:gd name="T44" fmla="*/ 717 w 51"/>
                <a:gd name="T45" fmla="*/ 641 h 95"/>
                <a:gd name="T46" fmla="*/ 717 w 51"/>
                <a:gd name="T47" fmla="*/ 641 h 95"/>
                <a:gd name="T48" fmla="*/ 0 w 51"/>
                <a:gd name="T49" fmla="*/ 4971 h 95"/>
                <a:gd name="T50" fmla="*/ 50 w 51"/>
                <a:gd name="T51" fmla="*/ 5027 h 95"/>
                <a:gd name="T52" fmla="*/ 89 w 51"/>
                <a:gd name="T53" fmla="*/ 5084 h 95"/>
                <a:gd name="T54" fmla="*/ 1739 w 51"/>
                <a:gd name="T55" fmla="*/ 4601 h 95"/>
                <a:gd name="T56" fmla="*/ 1789 w 51"/>
                <a:gd name="T57" fmla="*/ 4545 h 95"/>
                <a:gd name="T58" fmla="*/ 2278 w 51"/>
                <a:gd name="T59" fmla="*/ 965 h 95"/>
                <a:gd name="T60" fmla="*/ 2278 w 51"/>
                <a:gd name="T61" fmla="*/ 965 h 95"/>
                <a:gd name="T62" fmla="*/ 2229 w 51"/>
                <a:gd name="T63" fmla="*/ 965 h 9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1" h="95">
                  <a:moveTo>
                    <a:pt x="50" y="18"/>
                  </a:moveTo>
                  <a:cubicBezTo>
                    <a:pt x="49" y="18"/>
                    <a:pt x="49" y="18"/>
                    <a:pt x="49" y="18"/>
                  </a:cubicBezTo>
                  <a:cubicBezTo>
                    <a:pt x="43" y="59"/>
                    <a:pt x="42" y="66"/>
                    <a:pt x="38" y="85"/>
                  </a:cubicBezTo>
                  <a:cubicBezTo>
                    <a:pt x="39" y="85"/>
                    <a:pt x="39" y="85"/>
                    <a:pt x="39" y="85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28" y="86"/>
                    <a:pt x="15" y="89"/>
                    <a:pt x="1" y="93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2" y="94"/>
                    <a:pt x="2" y="94"/>
                    <a:pt x="2" y="94"/>
                  </a:cubicBezTo>
                  <a:cubicBezTo>
                    <a:pt x="7" y="75"/>
                    <a:pt x="9" y="62"/>
                    <a:pt x="18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20" y="5"/>
                    <a:pt x="26" y="2"/>
                    <a:pt x="32" y="2"/>
                  </a:cubicBezTo>
                  <a:cubicBezTo>
                    <a:pt x="37" y="2"/>
                    <a:pt x="41" y="3"/>
                    <a:pt x="44" y="6"/>
                  </a:cubicBezTo>
                  <a:cubicBezTo>
                    <a:pt x="47" y="8"/>
                    <a:pt x="49" y="12"/>
                    <a:pt x="49" y="17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1" y="12"/>
                    <a:pt x="49" y="7"/>
                    <a:pt x="45" y="4"/>
                  </a:cubicBezTo>
                  <a:cubicBezTo>
                    <a:pt x="42" y="1"/>
                    <a:pt x="37" y="0"/>
                    <a:pt x="32" y="0"/>
                  </a:cubicBezTo>
                  <a:cubicBezTo>
                    <a:pt x="25" y="0"/>
                    <a:pt x="18" y="4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7" y="61"/>
                    <a:pt x="5" y="74"/>
                    <a:pt x="0" y="93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16" y="91"/>
                    <a:pt x="29" y="88"/>
                    <a:pt x="39" y="86"/>
                  </a:cubicBezTo>
                  <a:cubicBezTo>
                    <a:pt x="39" y="86"/>
                    <a:pt x="39" y="86"/>
                    <a:pt x="40" y="85"/>
                  </a:cubicBezTo>
                  <a:cubicBezTo>
                    <a:pt x="44" y="66"/>
                    <a:pt x="45" y="59"/>
                    <a:pt x="51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0" y="18"/>
                    <a:pt x="50" y="18"/>
                    <a:pt x="50" y="1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1" name="Freeform 1680">
              <a:extLst>
                <a:ext uri="{FF2B5EF4-FFF2-40B4-BE49-F238E27FC236}">
                  <a16:creationId xmlns:a16="http://schemas.microsoft.com/office/drawing/2014/main" id="{C646ECE8-C577-4AFA-906B-A2A604D7D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938"/>
              <a:ext cx="294" cy="378"/>
            </a:xfrm>
            <a:custGeom>
              <a:avLst/>
              <a:gdLst>
                <a:gd name="T0" fmla="*/ 2398 w 83"/>
                <a:gd name="T1" fmla="*/ 215 h 100"/>
                <a:gd name="T2" fmla="*/ 2359 w 83"/>
                <a:gd name="T3" fmla="*/ 159 h 100"/>
                <a:gd name="T4" fmla="*/ 0 w 83"/>
                <a:gd name="T5" fmla="*/ 4215 h 100"/>
                <a:gd name="T6" fmla="*/ 0 w 83"/>
                <a:gd name="T7" fmla="*/ 4271 h 100"/>
                <a:gd name="T8" fmla="*/ 50 w 83"/>
                <a:gd name="T9" fmla="*/ 4271 h 100"/>
                <a:gd name="T10" fmla="*/ 716 w 83"/>
                <a:gd name="T11" fmla="*/ 4158 h 100"/>
                <a:gd name="T12" fmla="*/ 839 w 83"/>
                <a:gd name="T13" fmla="*/ 4271 h 100"/>
                <a:gd name="T14" fmla="*/ 1155 w 83"/>
                <a:gd name="T15" fmla="*/ 5345 h 100"/>
                <a:gd name="T16" fmla="*/ 1204 w 83"/>
                <a:gd name="T17" fmla="*/ 5402 h 100"/>
                <a:gd name="T18" fmla="*/ 1243 w 83"/>
                <a:gd name="T19" fmla="*/ 5345 h 100"/>
                <a:gd name="T20" fmla="*/ 3549 w 83"/>
                <a:gd name="T21" fmla="*/ 1788 h 100"/>
                <a:gd name="T22" fmla="*/ 3549 w 83"/>
                <a:gd name="T23" fmla="*/ 1788 h 100"/>
                <a:gd name="T24" fmla="*/ 3687 w 83"/>
                <a:gd name="T25" fmla="*/ 1187 h 100"/>
                <a:gd name="T26" fmla="*/ 3464 w 83"/>
                <a:gd name="T27" fmla="*/ 370 h 100"/>
                <a:gd name="T28" fmla="*/ 2848 w 83"/>
                <a:gd name="T29" fmla="*/ 0 h 100"/>
                <a:gd name="T30" fmla="*/ 2359 w 83"/>
                <a:gd name="T31" fmla="*/ 159 h 100"/>
                <a:gd name="T32" fmla="*/ 2359 w 83"/>
                <a:gd name="T33" fmla="*/ 159 h 100"/>
                <a:gd name="T34" fmla="*/ 2398 w 83"/>
                <a:gd name="T35" fmla="*/ 215 h 100"/>
                <a:gd name="T36" fmla="*/ 2398 w 83"/>
                <a:gd name="T37" fmla="*/ 272 h 100"/>
                <a:gd name="T38" fmla="*/ 2848 w 83"/>
                <a:gd name="T39" fmla="*/ 113 h 100"/>
                <a:gd name="T40" fmla="*/ 3376 w 83"/>
                <a:gd name="T41" fmla="*/ 488 h 100"/>
                <a:gd name="T42" fmla="*/ 3602 w 83"/>
                <a:gd name="T43" fmla="*/ 1187 h 100"/>
                <a:gd name="T44" fmla="*/ 3464 w 83"/>
                <a:gd name="T45" fmla="*/ 1671 h 100"/>
                <a:gd name="T46" fmla="*/ 3514 w 83"/>
                <a:gd name="T47" fmla="*/ 1727 h 100"/>
                <a:gd name="T48" fmla="*/ 3514 w 83"/>
                <a:gd name="T49" fmla="*/ 1671 h 100"/>
                <a:gd name="T50" fmla="*/ 1204 w 83"/>
                <a:gd name="T51" fmla="*/ 5288 h 100"/>
                <a:gd name="T52" fmla="*/ 1204 w 83"/>
                <a:gd name="T53" fmla="*/ 5345 h 100"/>
                <a:gd name="T54" fmla="*/ 1243 w 83"/>
                <a:gd name="T55" fmla="*/ 5345 h 100"/>
                <a:gd name="T56" fmla="*/ 1066 w 83"/>
                <a:gd name="T57" fmla="*/ 4487 h 100"/>
                <a:gd name="T58" fmla="*/ 889 w 83"/>
                <a:gd name="T59" fmla="*/ 4158 h 100"/>
                <a:gd name="T60" fmla="*/ 716 w 83"/>
                <a:gd name="T61" fmla="*/ 4060 h 100"/>
                <a:gd name="T62" fmla="*/ 50 w 83"/>
                <a:gd name="T63" fmla="*/ 4158 h 100"/>
                <a:gd name="T64" fmla="*/ 50 w 83"/>
                <a:gd name="T65" fmla="*/ 4215 h 100"/>
                <a:gd name="T66" fmla="*/ 89 w 83"/>
                <a:gd name="T67" fmla="*/ 4215 h 100"/>
                <a:gd name="T68" fmla="*/ 2398 w 83"/>
                <a:gd name="T69" fmla="*/ 272 h 100"/>
                <a:gd name="T70" fmla="*/ 2398 w 83"/>
                <a:gd name="T71" fmla="*/ 215 h 100"/>
                <a:gd name="T72" fmla="*/ 2398 w 83"/>
                <a:gd name="T73" fmla="*/ 272 h 100"/>
                <a:gd name="T74" fmla="*/ 2398 w 83"/>
                <a:gd name="T75" fmla="*/ 215 h 10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3" h="100">
                  <a:moveTo>
                    <a:pt x="54" y="4"/>
                  </a:moveTo>
                  <a:cubicBezTo>
                    <a:pt x="53" y="3"/>
                    <a:pt x="53" y="3"/>
                    <a:pt x="53" y="3"/>
                  </a:cubicBezTo>
                  <a:cubicBezTo>
                    <a:pt x="14" y="28"/>
                    <a:pt x="8" y="57"/>
                    <a:pt x="0" y="78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8" y="78"/>
                    <a:pt x="14" y="77"/>
                    <a:pt x="16" y="77"/>
                  </a:cubicBezTo>
                  <a:cubicBezTo>
                    <a:pt x="17" y="77"/>
                    <a:pt x="18" y="78"/>
                    <a:pt x="19" y="79"/>
                  </a:cubicBezTo>
                  <a:cubicBezTo>
                    <a:pt x="22" y="82"/>
                    <a:pt x="25" y="90"/>
                    <a:pt x="26" y="99"/>
                  </a:cubicBezTo>
                  <a:cubicBezTo>
                    <a:pt x="27" y="99"/>
                    <a:pt x="27" y="100"/>
                    <a:pt x="27" y="100"/>
                  </a:cubicBezTo>
                  <a:cubicBezTo>
                    <a:pt x="28" y="100"/>
                    <a:pt x="28" y="100"/>
                    <a:pt x="28" y="99"/>
                  </a:cubicBezTo>
                  <a:cubicBezTo>
                    <a:pt x="42" y="72"/>
                    <a:pt x="49" y="54"/>
                    <a:pt x="80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2" y="30"/>
                    <a:pt x="83" y="26"/>
                    <a:pt x="83" y="22"/>
                  </a:cubicBezTo>
                  <a:cubicBezTo>
                    <a:pt x="83" y="17"/>
                    <a:pt x="81" y="11"/>
                    <a:pt x="78" y="7"/>
                  </a:cubicBezTo>
                  <a:cubicBezTo>
                    <a:pt x="75" y="3"/>
                    <a:pt x="70" y="0"/>
                    <a:pt x="64" y="0"/>
                  </a:cubicBezTo>
                  <a:cubicBezTo>
                    <a:pt x="60" y="0"/>
                    <a:pt x="57" y="1"/>
                    <a:pt x="53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8" y="3"/>
                    <a:pt x="61" y="2"/>
                    <a:pt x="64" y="2"/>
                  </a:cubicBezTo>
                  <a:cubicBezTo>
                    <a:pt x="69" y="2"/>
                    <a:pt x="73" y="5"/>
                    <a:pt x="76" y="9"/>
                  </a:cubicBezTo>
                  <a:cubicBezTo>
                    <a:pt x="80" y="12"/>
                    <a:pt x="82" y="17"/>
                    <a:pt x="81" y="22"/>
                  </a:cubicBezTo>
                  <a:cubicBezTo>
                    <a:pt x="81" y="25"/>
                    <a:pt x="80" y="29"/>
                    <a:pt x="78" y="31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47" y="53"/>
                    <a:pt x="40" y="71"/>
                    <a:pt x="27" y="98"/>
                  </a:cubicBezTo>
                  <a:cubicBezTo>
                    <a:pt x="27" y="99"/>
                    <a:pt x="27" y="99"/>
                    <a:pt x="27" y="99"/>
                  </a:cubicBezTo>
                  <a:cubicBezTo>
                    <a:pt x="28" y="99"/>
                    <a:pt x="28" y="99"/>
                    <a:pt x="28" y="99"/>
                  </a:cubicBezTo>
                  <a:cubicBezTo>
                    <a:pt x="27" y="93"/>
                    <a:pt x="26" y="87"/>
                    <a:pt x="24" y="83"/>
                  </a:cubicBezTo>
                  <a:cubicBezTo>
                    <a:pt x="23" y="80"/>
                    <a:pt x="22" y="79"/>
                    <a:pt x="20" y="77"/>
                  </a:cubicBezTo>
                  <a:cubicBezTo>
                    <a:pt x="19" y="76"/>
                    <a:pt x="18" y="75"/>
                    <a:pt x="16" y="75"/>
                  </a:cubicBezTo>
                  <a:cubicBezTo>
                    <a:pt x="13" y="75"/>
                    <a:pt x="8" y="76"/>
                    <a:pt x="1" y="77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10" y="58"/>
                    <a:pt x="16" y="30"/>
                    <a:pt x="54" y="5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54" y="4"/>
                    <a:pt x="54" y="4"/>
                    <a:pt x="54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2" name="Freeform 1681">
              <a:extLst>
                <a:ext uri="{FF2B5EF4-FFF2-40B4-BE49-F238E27FC236}">
                  <a16:creationId xmlns:a16="http://schemas.microsoft.com/office/drawing/2014/main" id="{9882B5BD-14F6-4C91-B76F-A44A2B12C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455"/>
              <a:ext cx="471" cy="782"/>
            </a:xfrm>
            <a:custGeom>
              <a:avLst/>
              <a:gdLst>
                <a:gd name="T0" fmla="*/ 89 w 133"/>
                <a:gd name="T1" fmla="*/ 6252 h 207"/>
                <a:gd name="T2" fmla="*/ 5907 w 133"/>
                <a:gd name="T3" fmla="*/ 0 h 207"/>
                <a:gd name="T4" fmla="*/ 577 w 133"/>
                <a:gd name="T5" fmla="*/ 10306 h 207"/>
                <a:gd name="T6" fmla="*/ 666 w 133"/>
                <a:gd name="T7" fmla="*/ 11160 h 207"/>
                <a:gd name="T8" fmla="*/ 177 w 133"/>
                <a:gd name="T9" fmla="*/ 9818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207">
                  <a:moveTo>
                    <a:pt x="2" y="116"/>
                  </a:moveTo>
                  <a:cubicBezTo>
                    <a:pt x="11" y="25"/>
                    <a:pt x="108" y="4"/>
                    <a:pt x="133" y="0"/>
                  </a:cubicBezTo>
                  <a:cubicBezTo>
                    <a:pt x="0" y="40"/>
                    <a:pt x="6" y="130"/>
                    <a:pt x="13" y="191"/>
                  </a:cubicBezTo>
                  <a:cubicBezTo>
                    <a:pt x="15" y="207"/>
                    <a:pt x="15" y="207"/>
                    <a:pt x="15" y="207"/>
                  </a:cubicBezTo>
                  <a:cubicBezTo>
                    <a:pt x="4" y="182"/>
                    <a:pt x="4" y="182"/>
                    <a:pt x="4" y="182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3" name="Freeform 1682">
              <a:extLst>
                <a:ext uri="{FF2B5EF4-FFF2-40B4-BE49-F238E27FC236}">
                  <a16:creationId xmlns:a16="http://schemas.microsoft.com/office/drawing/2014/main" id="{64EC993C-3752-4D95-BC91-A78583C6B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350"/>
              <a:ext cx="135" cy="570"/>
            </a:xfrm>
            <a:custGeom>
              <a:avLst/>
              <a:gdLst>
                <a:gd name="T0" fmla="*/ 721 w 38"/>
                <a:gd name="T1" fmla="*/ 8123 h 151"/>
                <a:gd name="T2" fmla="*/ 1123 w 38"/>
                <a:gd name="T3" fmla="*/ 6085 h 151"/>
                <a:gd name="T4" fmla="*/ 1616 w 38"/>
                <a:gd name="T5" fmla="*/ 4190 h 151"/>
                <a:gd name="T6" fmla="*/ 1478 w 38"/>
                <a:gd name="T7" fmla="*/ 1880 h 151"/>
                <a:gd name="T8" fmla="*/ 1251 w 38"/>
                <a:gd name="T9" fmla="*/ 642 h 151"/>
                <a:gd name="T10" fmla="*/ 1123 w 38"/>
                <a:gd name="T11" fmla="*/ 370 h 151"/>
                <a:gd name="T12" fmla="*/ 984 w 38"/>
                <a:gd name="T13" fmla="*/ 0 h 151"/>
                <a:gd name="T14" fmla="*/ 860 w 38"/>
                <a:gd name="T15" fmla="*/ 215 h 151"/>
                <a:gd name="T16" fmla="*/ 405 w 38"/>
                <a:gd name="T17" fmla="*/ 1453 h 151"/>
                <a:gd name="T18" fmla="*/ 89 w 38"/>
                <a:gd name="T19" fmla="*/ 3548 h 151"/>
                <a:gd name="T20" fmla="*/ 50 w 38"/>
                <a:gd name="T21" fmla="*/ 4462 h 151"/>
                <a:gd name="T22" fmla="*/ 0 w 38"/>
                <a:gd name="T23" fmla="*/ 5002 h 1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151">
                  <a:moveTo>
                    <a:pt x="16" y="151"/>
                  </a:moveTo>
                  <a:cubicBezTo>
                    <a:pt x="17" y="136"/>
                    <a:pt x="21" y="125"/>
                    <a:pt x="25" y="113"/>
                  </a:cubicBezTo>
                  <a:cubicBezTo>
                    <a:pt x="29" y="102"/>
                    <a:pt x="34" y="89"/>
                    <a:pt x="36" y="78"/>
                  </a:cubicBezTo>
                  <a:cubicBezTo>
                    <a:pt x="38" y="64"/>
                    <a:pt x="37" y="48"/>
                    <a:pt x="33" y="35"/>
                  </a:cubicBezTo>
                  <a:cubicBezTo>
                    <a:pt x="31" y="27"/>
                    <a:pt x="30" y="19"/>
                    <a:pt x="28" y="12"/>
                  </a:cubicBezTo>
                  <a:cubicBezTo>
                    <a:pt x="27" y="10"/>
                    <a:pt x="26" y="9"/>
                    <a:pt x="25" y="7"/>
                  </a:cubicBezTo>
                  <a:cubicBezTo>
                    <a:pt x="24" y="4"/>
                    <a:pt x="24" y="2"/>
                    <a:pt x="22" y="0"/>
                  </a:cubicBezTo>
                  <a:cubicBezTo>
                    <a:pt x="21" y="1"/>
                    <a:pt x="20" y="2"/>
                    <a:pt x="19" y="4"/>
                  </a:cubicBezTo>
                  <a:cubicBezTo>
                    <a:pt x="15" y="11"/>
                    <a:pt x="12" y="19"/>
                    <a:pt x="9" y="27"/>
                  </a:cubicBezTo>
                  <a:cubicBezTo>
                    <a:pt x="5" y="40"/>
                    <a:pt x="3" y="53"/>
                    <a:pt x="2" y="66"/>
                  </a:cubicBezTo>
                  <a:cubicBezTo>
                    <a:pt x="2" y="72"/>
                    <a:pt x="2" y="78"/>
                    <a:pt x="1" y="83"/>
                  </a:cubicBezTo>
                  <a:cubicBezTo>
                    <a:pt x="1" y="86"/>
                    <a:pt x="0" y="89"/>
                    <a:pt x="0" y="9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4" name="Freeform 1683">
              <a:extLst>
                <a:ext uri="{FF2B5EF4-FFF2-40B4-BE49-F238E27FC236}">
                  <a16:creationId xmlns:a16="http://schemas.microsoft.com/office/drawing/2014/main" id="{11E69200-1C76-48F6-AC3A-CDFC50C8E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2025"/>
              <a:ext cx="322" cy="72"/>
            </a:xfrm>
            <a:custGeom>
              <a:avLst/>
              <a:gdLst>
                <a:gd name="T0" fmla="*/ 88 w 91"/>
                <a:gd name="T1" fmla="*/ 1035 h 19"/>
                <a:gd name="T2" fmla="*/ 2130 w 91"/>
                <a:gd name="T3" fmla="*/ 114 h 19"/>
                <a:gd name="T4" fmla="*/ 3768 w 91"/>
                <a:gd name="T5" fmla="*/ 216 h 19"/>
                <a:gd name="T6" fmla="*/ 3981 w 91"/>
                <a:gd name="T7" fmla="*/ 216 h 19"/>
                <a:gd name="T8" fmla="*/ 4030 w 91"/>
                <a:gd name="T9" fmla="*/ 159 h 19"/>
                <a:gd name="T10" fmla="*/ 3981 w 91"/>
                <a:gd name="T11" fmla="*/ 114 h 19"/>
                <a:gd name="T12" fmla="*/ 3768 w 91"/>
                <a:gd name="T13" fmla="*/ 114 h 19"/>
                <a:gd name="T14" fmla="*/ 2130 w 91"/>
                <a:gd name="T15" fmla="*/ 0 h 19"/>
                <a:gd name="T16" fmla="*/ 50 w 91"/>
                <a:gd name="T17" fmla="*/ 921 h 19"/>
                <a:gd name="T18" fmla="*/ 50 w 91"/>
                <a:gd name="T19" fmla="*/ 1035 h 19"/>
                <a:gd name="T20" fmla="*/ 88 w 91"/>
                <a:gd name="T21" fmla="*/ 1035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19">
                  <a:moveTo>
                    <a:pt x="2" y="19"/>
                  </a:moveTo>
                  <a:cubicBezTo>
                    <a:pt x="16" y="5"/>
                    <a:pt x="32" y="2"/>
                    <a:pt x="48" y="2"/>
                  </a:cubicBezTo>
                  <a:cubicBezTo>
                    <a:pt x="61" y="2"/>
                    <a:pt x="74" y="4"/>
                    <a:pt x="85" y="4"/>
                  </a:cubicBezTo>
                  <a:cubicBezTo>
                    <a:pt x="87" y="4"/>
                    <a:pt x="88" y="4"/>
                    <a:pt x="90" y="4"/>
                  </a:cubicBezTo>
                  <a:cubicBezTo>
                    <a:pt x="90" y="4"/>
                    <a:pt x="91" y="4"/>
                    <a:pt x="91" y="3"/>
                  </a:cubicBezTo>
                  <a:cubicBezTo>
                    <a:pt x="91" y="3"/>
                    <a:pt x="90" y="2"/>
                    <a:pt x="90" y="2"/>
                  </a:cubicBezTo>
                  <a:cubicBezTo>
                    <a:pt x="88" y="2"/>
                    <a:pt x="87" y="2"/>
                    <a:pt x="85" y="2"/>
                  </a:cubicBezTo>
                  <a:cubicBezTo>
                    <a:pt x="74" y="2"/>
                    <a:pt x="61" y="0"/>
                    <a:pt x="48" y="0"/>
                  </a:cubicBezTo>
                  <a:cubicBezTo>
                    <a:pt x="32" y="0"/>
                    <a:pt x="15" y="3"/>
                    <a:pt x="1" y="17"/>
                  </a:cubicBezTo>
                  <a:cubicBezTo>
                    <a:pt x="0" y="18"/>
                    <a:pt x="0" y="18"/>
                    <a:pt x="1" y="19"/>
                  </a:cubicBezTo>
                  <a:cubicBezTo>
                    <a:pt x="1" y="19"/>
                    <a:pt x="2" y="19"/>
                    <a:pt x="2" y="1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5" name="Freeform 1684">
              <a:extLst>
                <a:ext uri="{FF2B5EF4-FFF2-40B4-BE49-F238E27FC236}">
                  <a16:creationId xmlns:a16="http://schemas.microsoft.com/office/drawing/2014/main" id="{0D687002-F283-4582-AB4F-98658D2C7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3878"/>
              <a:ext cx="393" cy="148"/>
            </a:xfrm>
            <a:custGeom>
              <a:avLst/>
              <a:gdLst>
                <a:gd name="T0" fmla="*/ 50 w 111"/>
                <a:gd name="T1" fmla="*/ 1036 h 39"/>
                <a:gd name="T2" fmla="*/ 89 w 111"/>
                <a:gd name="T3" fmla="*/ 1036 h 39"/>
                <a:gd name="T4" fmla="*/ 262 w 111"/>
                <a:gd name="T5" fmla="*/ 706 h 39"/>
                <a:gd name="T6" fmla="*/ 2443 w 111"/>
                <a:gd name="T7" fmla="*/ 114 h 39"/>
                <a:gd name="T8" fmla="*/ 4174 w 111"/>
                <a:gd name="T9" fmla="*/ 387 h 39"/>
                <a:gd name="T10" fmla="*/ 4663 w 111"/>
                <a:gd name="T11" fmla="*/ 706 h 39"/>
                <a:gd name="T12" fmla="*/ 4840 w 111"/>
                <a:gd name="T13" fmla="*/ 1036 h 39"/>
                <a:gd name="T14" fmla="*/ 4663 w 111"/>
                <a:gd name="T15" fmla="*/ 1427 h 39"/>
                <a:gd name="T16" fmla="*/ 2443 w 111"/>
                <a:gd name="T17" fmla="*/ 2015 h 39"/>
                <a:gd name="T18" fmla="*/ 751 w 111"/>
                <a:gd name="T19" fmla="*/ 1742 h 39"/>
                <a:gd name="T20" fmla="*/ 262 w 111"/>
                <a:gd name="T21" fmla="*/ 1427 h 39"/>
                <a:gd name="T22" fmla="*/ 89 w 111"/>
                <a:gd name="T23" fmla="*/ 1036 h 39"/>
                <a:gd name="T24" fmla="*/ 50 w 111"/>
                <a:gd name="T25" fmla="*/ 1036 h 39"/>
                <a:gd name="T26" fmla="*/ 0 w 111"/>
                <a:gd name="T27" fmla="*/ 1036 h 39"/>
                <a:gd name="T28" fmla="*/ 177 w 111"/>
                <a:gd name="T29" fmla="*/ 1526 h 39"/>
                <a:gd name="T30" fmla="*/ 2443 w 111"/>
                <a:gd name="T31" fmla="*/ 2133 h 39"/>
                <a:gd name="T32" fmla="*/ 4174 w 111"/>
                <a:gd name="T33" fmla="*/ 1859 h 39"/>
                <a:gd name="T34" fmla="*/ 4702 w 111"/>
                <a:gd name="T35" fmla="*/ 1526 h 39"/>
                <a:gd name="T36" fmla="*/ 4925 w 111"/>
                <a:gd name="T37" fmla="*/ 1036 h 39"/>
                <a:gd name="T38" fmla="*/ 4702 w 111"/>
                <a:gd name="T39" fmla="*/ 603 h 39"/>
                <a:gd name="T40" fmla="*/ 2443 w 111"/>
                <a:gd name="T41" fmla="*/ 0 h 39"/>
                <a:gd name="T42" fmla="*/ 715 w 111"/>
                <a:gd name="T43" fmla="*/ 273 h 39"/>
                <a:gd name="T44" fmla="*/ 177 w 111"/>
                <a:gd name="T45" fmla="*/ 603 h 39"/>
                <a:gd name="T46" fmla="*/ 0 w 111"/>
                <a:gd name="T47" fmla="*/ 1036 h 39"/>
                <a:gd name="T48" fmla="*/ 50 w 111"/>
                <a:gd name="T49" fmla="*/ 1036 h 3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1" h="39">
                  <a:moveTo>
                    <a:pt x="1" y="19"/>
                  </a:moveTo>
                  <a:cubicBezTo>
                    <a:pt x="2" y="19"/>
                    <a:pt x="2" y="19"/>
                    <a:pt x="2" y="19"/>
                  </a:cubicBezTo>
                  <a:cubicBezTo>
                    <a:pt x="2" y="17"/>
                    <a:pt x="3" y="15"/>
                    <a:pt x="6" y="13"/>
                  </a:cubicBezTo>
                  <a:cubicBezTo>
                    <a:pt x="13" y="7"/>
                    <a:pt x="33" y="2"/>
                    <a:pt x="55" y="2"/>
                  </a:cubicBezTo>
                  <a:cubicBezTo>
                    <a:pt x="70" y="2"/>
                    <a:pt x="84" y="4"/>
                    <a:pt x="94" y="7"/>
                  </a:cubicBezTo>
                  <a:cubicBezTo>
                    <a:pt x="99" y="9"/>
                    <a:pt x="102" y="11"/>
                    <a:pt x="105" y="13"/>
                  </a:cubicBezTo>
                  <a:cubicBezTo>
                    <a:pt x="108" y="15"/>
                    <a:pt x="109" y="17"/>
                    <a:pt x="109" y="19"/>
                  </a:cubicBezTo>
                  <a:cubicBezTo>
                    <a:pt x="109" y="22"/>
                    <a:pt x="108" y="24"/>
                    <a:pt x="105" y="26"/>
                  </a:cubicBezTo>
                  <a:cubicBezTo>
                    <a:pt x="97" y="32"/>
                    <a:pt x="78" y="37"/>
                    <a:pt x="55" y="37"/>
                  </a:cubicBezTo>
                  <a:cubicBezTo>
                    <a:pt x="40" y="37"/>
                    <a:pt x="27" y="35"/>
                    <a:pt x="17" y="32"/>
                  </a:cubicBezTo>
                  <a:cubicBezTo>
                    <a:pt x="12" y="30"/>
                    <a:pt x="8" y="28"/>
                    <a:pt x="6" y="26"/>
                  </a:cubicBezTo>
                  <a:cubicBezTo>
                    <a:pt x="3" y="24"/>
                    <a:pt x="2" y="22"/>
                    <a:pt x="2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2"/>
                    <a:pt x="1" y="25"/>
                    <a:pt x="4" y="28"/>
                  </a:cubicBezTo>
                  <a:cubicBezTo>
                    <a:pt x="13" y="34"/>
                    <a:pt x="33" y="39"/>
                    <a:pt x="55" y="39"/>
                  </a:cubicBezTo>
                  <a:cubicBezTo>
                    <a:pt x="70" y="39"/>
                    <a:pt x="84" y="37"/>
                    <a:pt x="94" y="34"/>
                  </a:cubicBezTo>
                  <a:cubicBezTo>
                    <a:pt x="99" y="32"/>
                    <a:pt x="103" y="30"/>
                    <a:pt x="106" y="28"/>
                  </a:cubicBezTo>
                  <a:cubicBezTo>
                    <a:pt x="109" y="25"/>
                    <a:pt x="111" y="22"/>
                    <a:pt x="111" y="19"/>
                  </a:cubicBezTo>
                  <a:cubicBezTo>
                    <a:pt x="111" y="17"/>
                    <a:pt x="109" y="14"/>
                    <a:pt x="106" y="11"/>
                  </a:cubicBezTo>
                  <a:cubicBezTo>
                    <a:pt x="98" y="5"/>
                    <a:pt x="78" y="0"/>
                    <a:pt x="55" y="0"/>
                  </a:cubicBezTo>
                  <a:cubicBezTo>
                    <a:pt x="40" y="0"/>
                    <a:pt x="26" y="2"/>
                    <a:pt x="16" y="5"/>
                  </a:cubicBezTo>
                  <a:cubicBezTo>
                    <a:pt x="11" y="7"/>
                    <a:pt x="7" y="9"/>
                    <a:pt x="4" y="11"/>
                  </a:cubicBezTo>
                  <a:cubicBezTo>
                    <a:pt x="1" y="14"/>
                    <a:pt x="0" y="17"/>
                    <a:pt x="0" y="19"/>
                  </a:cubicBezTo>
                  <a:cubicBezTo>
                    <a:pt x="1" y="19"/>
                    <a:pt x="1" y="19"/>
                    <a:pt x="1" y="1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6" name="Freeform 1685">
              <a:extLst>
                <a:ext uri="{FF2B5EF4-FFF2-40B4-BE49-F238E27FC236}">
                  <a16:creationId xmlns:a16="http://schemas.microsoft.com/office/drawing/2014/main" id="{7CCBDA46-2976-41E9-ABC9-B79FCC377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3916"/>
              <a:ext cx="237" cy="72"/>
            </a:xfrm>
            <a:custGeom>
              <a:avLst/>
              <a:gdLst>
                <a:gd name="T0" fmla="*/ 50 w 67"/>
                <a:gd name="T1" fmla="*/ 489 h 19"/>
                <a:gd name="T2" fmla="*/ 88 w 67"/>
                <a:gd name="T3" fmla="*/ 489 h 19"/>
                <a:gd name="T4" fmla="*/ 88 w 67"/>
                <a:gd name="T5" fmla="*/ 432 h 19"/>
                <a:gd name="T6" fmla="*/ 577 w 67"/>
                <a:gd name="T7" fmla="*/ 216 h 19"/>
                <a:gd name="T8" fmla="*/ 1464 w 67"/>
                <a:gd name="T9" fmla="*/ 114 h 19"/>
                <a:gd name="T10" fmla="*/ 2476 w 67"/>
                <a:gd name="T11" fmla="*/ 273 h 19"/>
                <a:gd name="T12" fmla="*/ 2791 w 67"/>
                <a:gd name="T13" fmla="*/ 387 h 19"/>
                <a:gd name="T14" fmla="*/ 2879 w 67"/>
                <a:gd name="T15" fmla="*/ 432 h 19"/>
                <a:gd name="T16" fmla="*/ 2879 w 67"/>
                <a:gd name="T17" fmla="*/ 489 h 19"/>
                <a:gd name="T18" fmla="*/ 2879 w 67"/>
                <a:gd name="T19" fmla="*/ 603 h 19"/>
                <a:gd name="T20" fmla="*/ 2391 w 67"/>
                <a:gd name="T21" fmla="*/ 819 h 19"/>
                <a:gd name="T22" fmla="*/ 1464 w 67"/>
                <a:gd name="T23" fmla="*/ 921 h 19"/>
                <a:gd name="T24" fmla="*/ 439 w 67"/>
                <a:gd name="T25" fmla="*/ 762 h 19"/>
                <a:gd name="T26" fmla="*/ 177 w 67"/>
                <a:gd name="T27" fmla="*/ 648 h 19"/>
                <a:gd name="T28" fmla="*/ 88 w 67"/>
                <a:gd name="T29" fmla="*/ 603 h 19"/>
                <a:gd name="T30" fmla="*/ 88 w 67"/>
                <a:gd name="T31" fmla="*/ 489 h 19"/>
                <a:gd name="T32" fmla="*/ 50 w 67"/>
                <a:gd name="T33" fmla="*/ 489 h 19"/>
                <a:gd name="T34" fmla="*/ 0 w 67"/>
                <a:gd name="T35" fmla="*/ 489 h 19"/>
                <a:gd name="T36" fmla="*/ 0 w 67"/>
                <a:gd name="T37" fmla="*/ 648 h 19"/>
                <a:gd name="T38" fmla="*/ 527 w 67"/>
                <a:gd name="T39" fmla="*/ 921 h 19"/>
                <a:gd name="T40" fmla="*/ 1464 w 67"/>
                <a:gd name="T41" fmla="*/ 1035 h 19"/>
                <a:gd name="T42" fmla="*/ 2529 w 67"/>
                <a:gd name="T43" fmla="*/ 875 h 19"/>
                <a:gd name="T44" fmla="*/ 2826 w 67"/>
                <a:gd name="T45" fmla="*/ 762 h 19"/>
                <a:gd name="T46" fmla="*/ 2915 w 67"/>
                <a:gd name="T47" fmla="*/ 648 h 19"/>
                <a:gd name="T48" fmla="*/ 2964 w 67"/>
                <a:gd name="T49" fmla="*/ 489 h 19"/>
                <a:gd name="T50" fmla="*/ 2915 w 67"/>
                <a:gd name="T51" fmla="*/ 387 h 19"/>
                <a:gd name="T52" fmla="*/ 2391 w 67"/>
                <a:gd name="T53" fmla="*/ 114 h 19"/>
                <a:gd name="T54" fmla="*/ 1464 w 67"/>
                <a:gd name="T55" fmla="*/ 0 h 19"/>
                <a:gd name="T56" fmla="*/ 439 w 67"/>
                <a:gd name="T57" fmla="*/ 159 h 19"/>
                <a:gd name="T58" fmla="*/ 138 w 67"/>
                <a:gd name="T59" fmla="*/ 273 h 19"/>
                <a:gd name="T60" fmla="*/ 0 w 67"/>
                <a:gd name="T61" fmla="*/ 387 h 19"/>
                <a:gd name="T62" fmla="*/ 0 w 67"/>
                <a:gd name="T63" fmla="*/ 489 h 19"/>
                <a:gd name="T64" fmla="*/ 50 w 67"/>
                <a:gd name="T65" fmla="*/ 489 h 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7" h="19">
                  <a:moveTo>
                    <a:pt x="1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8"/>
                  </a:cubicBezTo>
                  <a:cubicBezTo>
                    <a:pt x="3" y="7"/>
                    <a:pt x="7" y="5"/>
                    <a:pt x="13" y="4"/>
                  </a:cubicBezTo>
                  <a:cubicBezTo>
                    <a:pt x="18" y="3"/>
                    <a:pt x="25" y="2"/>
                    <a:pt x="33" y="2"/>
                  </a:cubicBezTo>
                  <a:cubicBezTo>
                    <a:pt x="42" y="2"/>
                    <a:pt x="50" y="3"/>
                    <a:pt x="56" y="5"/>
                  </a:cubicBezTo>
                  <a:cubicBezTo>
                    <a:pt x="59" y="5"/>
                    <a:pt x="61" y="6"/>
                    <a:pt x="63" y="7"/>
                  </a:cubicBezTo>
                  <a:cubicBezTo>
                    <a:pt x="64" y="8"/>
                    <a:pt x="64" y="8"/>
                    <a:pt x="65" y="8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10"/>
                    <a:pt x="65" y="10"/>
                    <a:pt x="65" y="11"/>
                  </a:cubicBezTo>
                  <a:cubicBezTo>
                    <a:pt x="63" y="12"/>
                    <a:pt x="59" y="14"/>
                    <a:pt x="54" y="15"/>
                  </a:cubicBezTo>
                  <a:cubicBezTo>
                    <a:pt x="48" y="16"/>
                    <a:pt x="41" y="17"/>
                    <a:pt x="33" y="17"/>
                  </a:cubicBezTo>
                  <a:cubicBezTo>
                    <a:pt x="24" y="17"/>
                    <a:pt x="16" y="16"/>
                    <a:pt x="10" y="14"/>
                  </a:cubicBezTo>
                  <a:cubicBezTo>
                    <a:pt x="7" y="14"/>
                    <a:pt x="5" y="13"/>
                    <a:pt x="4" y="12"/>
                  </a:cubicBezTo>
                  <a:cubicBezTo>
                    <a:pt x="3" y="11"/>
                    <a:pt x="2" y="11"/>
                    <a:pt x="2" y="11"/>
                  </a:cubicBezTo>
                  <a:cubicBezTo>
                    <a:pt x="2" y="10"/>
                    <a:pt x="2" y="10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2" y="14"/>
                    <a:pt x="7" y="16"/>
                    <a:pt x="12" y="17"/>
                  </a:cubicBezTo>
                  <a:cubicBezTo>
                    <a:pt x="18" y="18"/>
                    <a:pt x="25" y="19"/>
                    <a:pt x="33" y="19"/>
                  </a:cubicBezTo>
                  <a:cubicBezTo>
                    <a:pt x="42" y="19"/>
                    <a:pt x="51" y="18"/>
                    <a:pt x="57" y="16"/>
                  </a:cubicBezTo>
                  <a:cubicBezTo>
                    <a:pt x="60" y="16"/>
                    <a:pt x="62" y="15"/>
                    <a:pt x="64" y="14"/>
                  </a:cubicBezTo>
                  <a:cubicBezTo>
                    <a:pt x="65" y="13"/>
                    <a:pt x="66" y="12"/>
                    <a:pt x="66" y="12"/>
                  </a:cubicBezTo>
                  <a:cubicBezTo>
                    <a:pt x="67" y="11"/>
                    <a:pt x="67" y="10"/>
                    <a:pt x="67" y="9"/>
                  </a:cubicBezTo>
                  <a:cubicBezTo>
                    <a:pt x="67" y="9"/>
                    <a:pt x="67" y="8"/>
                    <a:pt x="66" y="7"/>
                  </a:cubicBezTo>
                  <a:cubicBezTo>
                    <a:pt x="64" y="5"/>
                    <a:pt x="60" y="3"/>
                    <a:pt x="54" y="2"/>
                  </a:cubicBezTo>
                  <a:cubicBezTo>
                    <a:pt x="49" y="1"/>
                    <a:pt x="41" y="0"/>
                    <a:pt x="33" y="0"/>
                  </a:cubicBezTo>
                  <a:cubicBezTo>
                    <a:pt x="24" y="0"/>
                    <a:pt x="16" y="1"/>
                    <a:pt x="10" y="3"/>
                  </a:cubicBezTo>
                  <a:cubicBezTo>
                    <a:pt x="7" y="3"/>
                    <a:pt x="4" y="4"/>
                    <a:pt x="3" y="5"/>
                  </a:cubicBezTo>
                  <a:cubicBezTo>
                    <a:pt x="2" y="6"/>
                    <a:pt x="1" y="7"/>
                    <a:pt x="0" y="7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7" name="Freeform 1686">
              <a:extLst>
                <a:ext uri="{FF2B5EF4-FFF2-40B4-BE49-F238E27FC236}">
                  <a16:creationId xmlns:a16="http://schemas.microsoft.com/office/drawing/2014/main" id="{614E4033-0FA3-48D6-BC51-94BD0C5E6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3920"/>
              <a:ext cx="39" cy="396"/>
            </a:xfrm>
            <a:custGeom>
              <a:avLst/>
              <a:gdLst>
                <a:gd name="T0" fmla="*/ 227 w 11"/>
                <a:gd name="T1" fmla="*/ 0 h 105"/>
                <a:gd name="T2" fmla="*/ 0 w 11"/>
                <a:gd name="T3" fmla="*/ 57 h 105"/>
                <a:gd name="T4" fmla="*/ 0 w 11"/>
                <a:gd name="T5" fmla="*/ 5420 h 105"/>
                <a:gd name="T6" fmla="*/ 316 w 11"/>
                <a:gd name="T7" fmla="*/ 5631 h 105"/>
                <a:gd name="T8" fmla="*/ 489 w 11"/>
                <a:gd name="T9" fmla="*/ 5420 h 105"/>
                <a:gd name="T10" fmla="*/ 489 w 11"/>
                <a:gd name="T11" fmla="*/ 57 h 105"/>
                <a:gd name="T12" fmla="*/ 227 w 11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05">
                  <a:moveTo>
                    <a:pt x="5" y="0"/>
                  </a:moveTo>
                  <a:cubicBezTo>
                    <a:pt x="3" y="0"/>
                    <a:pt x="3" y="1"/>
                    <a:pt x="0" y="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4"/>
                    <a:pt x="4" y="105"/>
                    <a:pt x="7" y="105"/>
                  </a:cubicBezTo>
                  <a:cubicBezTo>
                    <a:pt x="10" y="105"/>
                    <a:pt x="11" y="104"/>
                    <a:pt x="11" y="10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6" y="0"/>
                    <a:pt x="5" y="0"/>
                  </a:cubicBez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8" name="Freeform 1687">
              <a:extLst>
                <a:ext uri="{FF2B5EF4-FFF2-40B4-BE49-F238E27FC236}">
                  <a16:creationId xmlns:a16="http://schemas.microsoft.com/office/drawing/2014/main" id="{30E86AEC-4CCF-4833-BD0C-EE046CFF4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3920"/>
              <a:ext cx="43" cy="396"/>
            </a:xfrm>
            <a:custGeom>
              <a:avLst/>
              <a:gdLst>
                <a:gd name="T0" fmla="*/ 233 w 12"/>
                <a:gd name="T1" fmla="*/ 0 h 105"/>
                <a:gd name="T2" fmla="*/ 233 w 12"/>
                <a:gd name="T3" fmla="*/ 0 h 105"/>
                <a:gd name="T4" fmla="*/ 0 w 12"/>
                <a:gd name="T5" fmla="*/ 0 h 105"/>
                <a:gd name="T6" fmla="*/ 0 w 12"/>
                <a:gd name="T7" fmla="*/ 57 h 105"/>
                <a:gd name="T8" fmla="*/ 0 w 12"/>
                <a:gd name="T9" fmla="*/ 5420 h 105"/>
                <a:gd name="T10" fmla="*/ 90 w 12"/>
                <a:gd name="T11" fmla="*/ 5631 h 105"/>
                <a:gd name="T12" fmla="*/ 323 w 12"/>
                <a:gd name="T13" fmla="*/ 5631 h 105"/>
                <a:gd name="T14" fmla="*/ 462 w 12"/>
                <a:gd name="T15" fmla="*/ 5631 h 105"/>
                <a:gd name="T16" fmla="*/ 552 w 12"/>
                <a:gd name="T17" fmla="*/ 5420 h 105"/>
                <a:gd name="T18" fmla="*/ 552 w 12"/>
                <a:gd name="T19" fmla="*/ 57 h 105"/>
                <a:gd name="T20" fmla="*/ 502 w 12"/>
                <a:gd name="T21" fmla="*/ 0 h 105"/>
                <a:gd name="T22" fmla="*/ 233 w 12"/>
                <a:gd name="T23" fmla="*/ 0 h 105"/>
                <a:gd name="T24" fmla="*/ 233 w 12"/>
                <a:gd name="T25" fmla="*/ 0 h 105"/>
                <a:gd name="T26" fmla="*/ 233 w 12"/>
                <a:gd name="T27" fmla="*/ 57 h 105"/>
                <a:gd name="T28" fmla="*/ 502 w 12"/>
                <a:gd name="T29" fmla="*/ 57 h 105"/>
                <a:gd name="T30" fmla="*/ 502 w 12"/>
                <a:gd name="T31" fmla="*/ 57 h 105"/>
                <a:gd name="T32" fmla="*/ 502 w 12"/>
                <a:gd name="T33" fmla="*/ 57 h 105"/>
                <a:gd name="T34" fmla="*/ 502 w 12"/>
                <a:gd name="T35" fmla="*/ 5420 h 105"/>
                <a:gd name="T36" fmla="*/ 462 w 12"/>
                <a:gd name="T37" fmla="*/ 5574 h 105"/>
                <a:gd name="T38" fmla="*/ 323 w 12"/>
                <a:gd name="T39" fmla="*/ 5574 h 105"/>
                <a:gd name="T40" fmla="*/ 140 w 12"/>
                <a:gd name="T41" fmla="*/ 5574 h 105"/>
                <a:gd name="T42" fmla="*/ 50 w 12"/>
                <a:gd name="T43" fmla="*/ 5420 h 105"/>
                <a:gd name="T44" fmla="*/ 50 w 12"/>
                <a:gd name="T45" fmla="*/ 57 h 105"/>
                <a:gd name="T46" fmla="*/ 0 w 12"/>
                <a:gd name="T47" fmla="*/ 57 h 105"/>
                <a:gd name="T48" fmla="*/ 50 w 12"/>
                <a:gd name="T49" fmla="*/ 57 h 105"/>
                <a:gd name="T50" fmla="*/ 233 w 12"/>
                <a:gd name="T51" fmla="*/ 57 h 105"/>
                <a:gd name="T52" fmla="*/ 233 w 12"/>
                <a:gd name="T53" fmla="*/ 0 h 10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2" h="105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3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3"/>
                    <a:pt x="1" y="104"/>
                    <a:pt x="2" y="105"/>
                  </a:cubicBezTo>
                  <a:cubicBezTo>
                    <a:pt x="4" y="105"/>
                    <a:pt x="5" y="105"/>
                    <a:pt x="7" y="105"/>
                  </a:cubicBezTo>
                  <a:cubicBezTo>
                    <a:pt x="8" y="105"/>
                    <a:pt x="9" y="105"/>
                    <a:pt x="10" y="105"/>
                  </a:cubicBezTo>
                  <a:cubicBezTo>
                    <a:pt x="11" y="104"/>
                    <a:pt x="12" y="103"/>
                    <a:pt x="12" y="10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10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1" y="103"/>
                    <a:pt x="10" y="104"/>
                    <a:pt x="10" y="104"/>
                  </a:cubicBezTo>
                  <a:cubicBezTo>
                    <a:pt x="9" y="104"/>
                    <a:pt x="8" y="104"/>
                    <a:pt x="7" y="104"/>
                  </a:cubicBezTo>
                  <a:cubicBezTo>
                    <a:pt x="5" y="104"/>
                    <a:pt x="4" y="104"/>
                    <a:pt x="3" y="104"/>
                  </a:cubicBezTo>
                  <a:cubicBezTo>
                    <a:pt x="2" y="103"/>
                    <a:pt x="1" y="103"/>
                    <a:pt x="1" y="10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1"/>
                    <a:pt x="3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9" name="Freeform 1688">
              <a:extLst>
                <a:ext uri="{FF2B5EF4-FFF2-40B4-BE49-F238E27FC236}">
                  <a16:creationId xmlns:a16="http://schemas.microsoft.com/office/drawing/2014/main" id="{F367933E-0322-4E09-BC4A-9055E5817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908"/>
              <a:ext cx="209" cy="400"/>
            </a:xfrm>
            <a:custGeom>
              <a:avLst/>
              <a:gdLst>
                <a:gd name="T0" fmla="*/ 1870 w 59"/>
                <a:gd name="T1" fmla="*/ 328 h 106"/>
                <a:gd name="T2" fmla="*/ 138 w 59"/>
                <a:gd name="T3" fmla="*/ 4842 h 106"/>
                <a:gd name="T4" fmla="*/ 138 w 59"/>
                <a:gd name="T5" fmla="*/ 5483 h 106"/>
                <a:gd name="T6" fmla="*/ 627 w 59"/>
                <a:gd name="T7" fmla="*/ 5540 h 106"/>
                <a:gd name="T8" fmla="*/ 2536 w 59"/>
                <a:gd name="T9" fmla="*/ 642 h 106"/>
                <a:gd name="T10" fmla="*/ 2310 w 59"/>
                <a:gd name="T11" fmla="*/ 113 h 106"/>
                <a:gd name="T12" fmla="*/ 1870 w 59"/>
                <a:gd name="T13" fmla="*/ 328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106">
                  <a:moveTo>
                    <a:pt x="42" y="6"/>
                  </a:moveTo>
                  <a:cubicBezTo>
                    <a:pt x="33" y="32"/>
                    <a:pt x="11" y="83"/>
                    <a:pt x="3" y="90"/>
                  </a:cubicBezTo>
                  <a:cubicBezTo>
                    <a:pt x="0" y="93"/>
                    <a:pt x="0" y="99"/>
                    <a:pt x="3" y="102"/>
                  </a:cubicBezTo>
                  <a:cubicBezTo>
                    <a:pt x="6" y="105"/>
                    <a:pt x="11" y="106"/>
                    <a:pt x="14" y="103"/>
                  </a:cubicBezTo>
                  <a:cubicBezTo>
                    <a:pt x="27" y="92"/>
                    <a:pt x="53" y="23"/>
                    <a:pt x="57" y="12"/>
                  </a:cubicBezTo>
                  <a:cubicBezTo>
                    <a:pt x="59" y="8"/>
                    <a:pt x="57" y="3"/>
                    <a:pt x="52" y="2"/>
                  </a:cubicBezTo>
                  <a:cubicBezTo>
                    <a:pt x="48" y="0"/>
                    <a:pt x="43" y="2"/>
                    <a:pt x="42" y="6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10" name="Freeform 1689">
              <a:extLst>
                <a:ext uri="{FF2B5EF4-FFF2-40B4-BE49-F238E27FC236}">
                  <a16:creationId xmlns:a16="http://schemas.microsoft.com/office/drawing/2014/main" id="{A3A4BC77-3785-4089-AB80-624CBD162C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6" y="908"/>
              <a:ext cx="665" cy="1178"/>
            </a:xfrm>
            <a:custGeom>
              <a:avLst/>
              <a:gdLst>
                <a:gd name="T0" fmla="*/ 177 w 188"/>
                <a:gd name="T1" fmla="*/ 16737 h 312"/>
                <a:gd name="T2" fmla="*/ 88 w 188"/>
                <a:gd name="T3" fmla="*/ 15125 h 312"/>
                <a:gd name="T4" fmla="*/ 50 w 188"/>
                <a:gd name="T5" fmla="*/ 15824 h 312"/>
                <a:gd name="T6" fmla="*/ 138 w 188"/>
                <a:gd name="T7" fmla="*/ 16794 h 312"/>
                <a:gd name="T8" fmla="*/ 138 w 188"/>
                <a:gd name="T9" fmla="*/ 16737 h 312"/>
                <a:gd name="T10" fmla="*/ 138 w 188"/>
                <a:gd name="T11" fmla="*/ 15824 h 312"/>
                <a:gd name="T12" fmla="*/ 88 w 188"/>
                <a:gd name="T13" fmla="*/ 15182 h 312"/>
                <a:gd name="T14" fmla="*/ 88 w 188"/>
                <a:gd name="T15" fmla="*/ 16737 h 312"/>
                <a:gd name="T16" fmla="*/ 177 w 188"/>
                <a:gd name="T17" fmla="*/ 16737 h 312"/>
                <a:gd name="T18" fmla="*/ 138 w 188"/>
                <a:gd name="T19" fmla="*/ 15182 h 312"/>
                <a:gd name="T20" fmla="*/ 7658 w 188"/>
                <a:gd name="T21" fmla="*/ 7427 h 312"/>
                <a:gd name="T22" fmla="*/ 8008 w 188"/>
                <a:gd name="T23" fmla="*/ 6400 h 312"/>
                <a:gd name="T24" fmla="*/ 7609 w 188"/>
                <a:gd name="T25" fmla="*/ 4674 h 312"/>
                <a:gd name="T26" fmla="*/ 6820 w 188"/>
                <a:gd name="T27" fmla="*/ 4519 h 312"/>
                <a:gd name="T28" fmla="*/ 6855 w 188"/>
                <a:gd name="T29" fmla="*/ 4633 h 312"/>
                <a:gd name="T30" fmla="*/ 8320 w 188"/>
                <a:gd name="T31" fmla="*/ 483 h 312"/>
                <a:gd name="T32" fmla="*/ 7920 w 188"/>
                <a:gd name="T33" fmla="*/ 0 h 312"/>
                <a:gd name="T34" fmla="*/ 6682 w 188"/>
                <a:gd name="T35" fmla="*/ 2851 h 312"/>
                <a:gd name="T36" fmla="*/ 5844 w 188"/>
                <a:gd name="T37" fmla="*/ 4791 h 312"/>
                <a:gd name="T38" fmla="*/ 5882 w 188"/>
                <a:gd name="T39" fmla="*/ 4791 h 312"/>
                <a:gd name="T40" fmla="*/ 799 w 188"/>
                <a:gd name="T41" fmla="*/ 7427 h 312"/>
                <a:gd name="T42" fmla="*/ 577 w 188"/>
                <a:gd name="T43" fmla="*/ 7483 h 312"/>
                <a:gd name="T44" fmla="*/ 177 w 188"/>
                <a:gd name="T45" fmla="*/ 6841 h 312"/>
                <a:gd name="T46" fmla="*/ 50 w 188"/>
                <a:gd name="T47" fmla="*/ 6358 h 312"/>
                <a:gd name="T48" fmla="*/ 138 w 188"/>
                <a:gd name="T49" fmla="*/ 7057 h 312"/>
                <a:gd name="T50" fmla="*/ 577 w 188"/>
                <a:gd name="T51" fmla="*/ 7585 h 312"/>
                <a:gd name="T52" fmla="*/ 838 w 188"/>
                <a:gd name="T53" fmla="*/ 7483 h 312"/>
                <a:gd name="T54" fmla="*/ 5932 w 188"/>
                <a:gd name="T55" fmla="*/ 4848 h 312"/>
                <a:gd name="T56" fmla="*/ 7609 w 188"/>
                <a:gd name="T57" fmla="*/ 370 h 312"/>
                <a:gd name="T58" fmla="*/ 8008 w 188"/>
                <a:gd name="T59" fmla="*/ 113 h 312"/>
                <a:gd name="T60" fmla="*/ 8182 w 188"/>
                <a:gd name="T61" fmla="*/ 642 h 312"/>
                <a:gd name="T62" fmla="*/ 6820 w 188"/>
                <a:gd name="T63" fmla="*/ 4633 h 312"/>
                <a:gd name="T64" fmla="*/ 7343 w 188"/>
                <a:gd name="T65" fmla="*/ 4576 h 312"/>
                <a:gd name="T66" fmla="*/ 7920 w 188"/>
                <a:gd name="T67" fmla="*/ 6400 h 312"/>
                <a:gd name="T68" fmla="*/ 7747 w 188"/>
                <a:gd name="T69" fmla="*/ 7211 h 312"/>
                <a:gd name="T70" fmla="*/ 1500 w 188"/>
                <a:gd name="T71" fmla="*/ 10708 h 312"/>
                <a:gd name="T72" fmla="*/ 88 w 188"/>
                <a:gd name="T73" fmla="*/ 15238 h 31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8" h="312">
                  <a:moveTo>
                    <a:pt x="3" y="311"/>
                  </a:moveTo>
                  <a:cubicBezTo>
                    <a:pt x="4" y="311"/>
                    <a:pt x="4" y="311"/>
                    <a:pt x="4" y="311"/>
                  </a:cubicBezTo>
                  <a:cubicBezTo>
                    <a:pt x="3" y="282"/>
                    <a:pt x="3" y="282"/>
                    <a:pt x="3" y="282"/>
                  </a:cubicBezTo>
                  <a:cubicBezTo>
                    <a:pt x="3" y="282"/>
                    <a:pt x="3" y="281"/>
                    <a:pt x="2" y="281"/>
                  </a:cubicBezTo>
                  <a:cubicBezTo>
                    <a:pt x="2" y="281"/>
                    <a:pt x="1" y="281"/>
                    <a:pt x="1" y="282"/>
                  </a:cubicBezTo>
                  <a:cubicBezTo>
                    <a:pt x="1" y="286"/>
                    <a:pt x="1" y="290"/>
                    <a:pt x="1" y="294"/>
                  </a:cubicBezTo>
                  <a:cubicBezTo>
                    <a:pt x="1" y="300"/>
                    <a:pt x="1" y="306"/>
                    <a:pt x="2" y="311"/>
                  </a:cubicBezTo>
                  <a:cubicBezTo>
                    <a:pt x="2" y="312"/>
                    <a:pt x="2" y="312"/>
                    <a:pt x="3" y="312"/>
                  </a:cubicBezTo>
                  <a:cubicBezTo>
                    <a:pt x="3" y="312"/>
                    <a:pt x="4" y="312"/>
                    <a:pt x="4" y="311"/>
                  </a:cubicBezTo>
                  <a:cubicBezTo>
                    <a:pt x="3" y="311"/>
                    <a:pt x="3" y="311"/>
                    <a:pt x="3" y="311"/>
                  </a:cubicBezTo>
                  <a:cubicBezTo>
                    <a:pt x="4" y="311"/>
                    <a:pt x="4" y="311"/>
                    <a:pt x="4" y="311"/>
                  </a:cubicBezTo>
                  <a:cubicBezTo>
                    <a:pt x="3" y="306"/>
                    <a:pt x="3" y="300"/>
                    <a:pt x="3" y="294"/>
                  </a:cubicBezTo>
                  <a:cubicBezTo>
                    <a:pt x="3" y="290"/>
                    <a:pt x="3" y="286"/>
                    <a:pt x="3" y="282"/>
                  </a:cubicBezTo>
                  <a:cubicBezTo>
                    <a:pt x="2" y="282"/>
                    <a:pt x="2" y="282"/>
                    <a:pt x="2" y="282"/>
                  </a:cubicBezTo>
                  <a:cubicBezTo>
                    <a:pt x="1" y="282"/>
                    <a:pt x="1" y="282"/>
                    <a:pt x="1" y="282"/>
                  </a:cubicBezTo>
                  <a:cubicBezTo>
                    <a:pt x="2" y="311"/>
                    <a:pt x="2" y="311"/>
                    <a:pt x="2" y="311"/>
                  </a:cubicBezTo>
                  <a:cubicBezTo>
                    <a:pt x="3" y="311"/>
                    <a:pt x="3" y="311"/>
                    <a:pt x="3" y="311"/>
                  </a:cubicBezTo>
                  <a:cubicBezTo>
                    <a:pt x="4" y="311"/>
                    <a:pt x="4" y="311"/>
                    <a:pt x="4" y="311"/>
                  </a:cubicBezTo>
                  <a:cubicBezTo>
                    <a:pt x="3" y="311"/>
                    <a:pt x="3" y="311"/>
                    <a:pt x="3" y="311"/>
                  </a:cubicBezTo>
                  <a:moveTo>
                    <a:pt x="3" y="282"/>
                  </a:moveTo>
                  <a:cubicBezTo>
                    <a:pt x="5" y="255"/>
                    <a:pt x="12" y="226"/>
                    <a:pt x="36" y="200"/>
                  </a:cubicBezTo>
                  <a:cubicBezTo>
                    <a:pt x="60" y="175"/>
                    <a:pt x="101" y="152"/>
                    <a:pt x="173" y="138"/>
                  </a:cubicBezTo>
                  <a:cubicBezTo>
                    <a:pt x="174" y="138"/>
                    <a:pt x="175" y="137"/>
                    <a:pt x="176" y="136"/>
                  </a:cubicBezTo>
                  <a:cubicBezTo>
                    <a:pt x="179" y="132"/>
                    <a:pt x="181" y="126"/>
                    <a:pt x="181" y="119"/>
                  </a:cubicBezTo>
                  <a:cubicBezTo>
                    <a:pt x="181" y="111"/>
                    <a:pt x="179" y="102"/>
                    <a:pt x="177" y="95"/>
                  </a:cubicBezTo>
                  <a:cubicBezTo>
                    <a:pt x="175" y="92"/>
                    <a:pt x="174" y="89"/>
                    <a:pt x="172" y="87"/>
                  </a:cubicBezTo>
                  <a:cubicBezTo>
                    <a:pt x="171" y="85"/>
                    <a:pt x="168" y="83"/>
                    <a:pt x="166" y="83"/>
                  </a:cubicBezTo>
                  <a:cubicBezTo>
                    <a:pt x="164" y="83"/>
                    <a:pt x="160" y="84"/>
                    <a:pt x="154" y="84"/>
                  </a:cubicBezTo>
                  <a:cubicBezTo>
                    <a:pt x="154" y="85"/>
                    <a:pt x="154" y="85"/>
                    <a:pt x="154" y="85"/>
                  </a:cubicBezTo>
                  <a:cubicBezTo>
                    <a:pt x="155" y="86"/>
                    <a:pt x="155" y="86"/>
                    <a:pt x="155" y="86"/>
                  </a:cubicBezTo>
                  <a:cubicBezTo>
                    <a:pt x="171" y="57"/>
                    <a:pt x="184" y="21"/>
                    <a:pt x="187" y="12"/>
                  </a:cubicBezTo>
                  <a:cubicBezTo>
                    <a:pt x="188" y="11"/>
                    <a:pt x="188" y="10"/>
                    <a:pt x="188" y="9"/>
                  </a:cubicBezTo>
                  <a:cubicBezTo>
                    <a:pt x="188" y="5"/>
                    <a:pt x="185" y="2"/>
                    <a:pt x="182" y="1"/>
                  </a:cubicBezTo>
                  <a:cubicBezTo>
                    <a:pt x="181" y="0"/>
                    <a:pt x="180" y="0"/>
                    <a:pt x="179" y="0"/>
                  </a:cubicBezTo>
                  <a:cubicBezTo>
                    <a:pt x="175" y="0"/>
                    <a:pt x="171" y="2"/>
                    <a:pt x="170" y="6"/>
                  </a:cubicBezTo>
                  <a:cubicBezTo>
                    <a:pt x="166" y="18"/>
                    <a:pt x="158" y="37"/>
                    <a:pt x="151" y="53"/>
                  </a:cubicBezTo>
                  <a:cubicBezTo>
                    <a:pt x="147" y="61"/>
                    <a:pt x="144" y="69"/>
                    <a:pt x="140" y="75"/>
                  </a:cubicBezTo>
                  <a:cubicBezTo>
                    <a:pt x="137" y="82"/>
                    <a:pt x="134" y="87"/>
                    <a:pt x="132" y="89"/>
                  </a:cubicBezTo>
                  <a:cubicBezTo>
                    <a:pt x="133" y="90"/>
                    <a:pt x="133" y="90"/>
                    <a:pt x="133" y="90"/>
                  </a:cubicBezTo>
                  <a:cubicBezTo>
                    <a:pt x="133" y="89"/>
                    <a:pt x="133" y="89"/>
                    <a:pt x="133" y="89"/>
                  </a:cubicBezTo>
                  <a:cubicBezTo>
                    <a:pt x="98" y="96"/>
                    <a:pt x="46" y="112"/>
                    <a:pt x="18" y="137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8" y="137"/>
                    <a:pt x="18" y="137"/>
                    <a:pt x="18" y="137"/>
                  </a:cubicBezTo>
                  <a:cubicBezTo>
                    <a:pt x="16" y="138"/>
                    <a:pt x="14" y="139"/>
                    <a:pt x="13" y="139"/>
                  </a:cubicBezTo>
                  <a:cubicBezTo>
                    <a:pt x="11" y="139"/>
                    <a:pt x="10" y="138"/>
                    <a:pt x="8" y="136"/>
                  </a:cubicBezTo>
                  <a:cubicBezTo>
                    <a:pt x="6" y="134"/>
                    <a:pt x="5" y="130"/>
                    <a:pt x="4" y="127"/>
                  </a:cubicBezTo>
                  <a:cubicBezTo>
                    <a:pt x="3" y="123"/>
                    <a:pt x="2" y="120"/>
                    <a:pt x="2" y="119"/>
                  </a:cubicBezTo>
                  <a:cubicBezTo>
                    <a:pt x="2" y="118"/>
                    <a:pt x="2" y="118"/>
                    <a:pt x="1" y="118"/>
                  </a:cubicBezTo>
                  <a:cubicBezTo>
                    <a:pt x="1" y="118"/>
                    <a:pt x="0" y="118"/>
                    <a:pt x="0" y="119"/>
                  </a:cubicBezTo>
                  <a:cubicBezTo>
                    <a:pt x="0" y="121"/>
                    <a:pt x="1" y="126"/>
                    <a:pt x="3" y="131"/>
                  </a:cubicBezTo>
                  <a:cubicBezTo>
                    <a:pt x="4" y="133"/>
                    <a:pt x="5" y="136"/>
                    <a:pt x="7" y="138"/>
                  </a:cubicBezTo>
                  <a:cubicBezTo>
                    <a:pt x="8" y="140"/>
                    <a:pt x="10" y="141"/>
                    <a:pt x="13" y="141"/>
                  </a:cubicBezTo>
                  <a:cubicBezTo>
                    <a:pt x="15" y="141"/>
                    <a:pt x="17" y="140"/>
                    <a:pt x="19" y="139"/>
                  </a:cubicBezTo>
                  <a:cubicBezTo>
                    <a:pt x="19" y="139"/>
                    <a:pt x="19" y="139"/>
                    <a:pt x="19" y="139"/>
                  </a:cubicBezTo>
                  <a:cubicBezTo>
                    <a:pt x="47" y="114"/>
                    <a:pt x="99" y="98"/>
                    <a:pt x="133" y="91"/>
                  </a:cubicBezTo>
                  <a:cubicBezTo>
                    <a:pt x="134" y="90"/>
                    <a:pt x="134" y="90"/>
                    <a:pt x="134" y="90"/>
                  </a:cubicBezTo>
                  <a:cubicBezTo>
                    <a:pt x="136" y="88"/>
                    <a:pt x="139" y="83"/>
                    <a:pt x="142" y="76"/>
                  </a:cubicBezTo>
                  <a:cubicBezTo>
                    <a:pt x="152" y="57"/>
                    <a:pt x="165" y="25"/>
                    <a:pt x="172" y="7"/>
                  </a:cubicBezTo>
                  <a:cubicBezTo>
                    <a:pt x="173" y="4"/>
                    <a:pt x="176" y="2"/>
                    <a:pt x="179" y="2"/>
                  </a:cubicBezTo>
                  <a:cubicBezTo>
                    <a:pt x="179" y="2"/>
                    <a:pt x="180" y="2"/>
                    <a:pt x="181" y="2"/>
                  </a:cubicBezTo>
                  <a:cubicBezTo>
                    <a:pt x="184" y="4"/>
                    <a:pt x="186" y="6"/>
                    <a:pt x="186" y="9"/>
                  </a:cubicBezTo>
                  <a:cubicBezTo>
                    <a:pt x="186" y="10"/>
                    <a:pt x="186" y="11"/>
                    <a:pt x="185" y="12"/>
                  </a:cubicBezTo>
                  <a:cubicBezTo>
                    <a:pt x="182" y="20"/>
                    <a:pt x="169" y="56"/>
                    <a:pt x="154" y="85"/>
                  </a:cubicBezTo>
                  <a:cubicBezTo>
                    <a:pt x="154" y="86"/>
                    <a:pt x="154" y="86"/>
                    <a:pt x="154" y="86"/>
                  </a:cubicBezTo>
                  <a:cubicBezTo>
                    <a:pt x="154" y="86"/>
                    <a:pt x="154" y="87"/>
                    <a:pt x="155" y="86"/>
                  </a:cubicBezTo>
                  <a:cubicBezTo>
                    <a:pt x="160" y="86"/>
                    <a:pt x="164" y="85"/>
                    <a:pt x="166" y="85"/>
                  </a:cubicBezTo>
                  <a:cubicBezTo>
                    <a:pt x="168" y="85"/>
                    <a:pt x="169" y="86"/>
                    <a:pt x="171" y="88"/>
                  </a:cubicBezTo>
                  <a:cubicBezTo>
                    <a:pt x="175" y="94"/>
                    <a:pt x="179" y="107"/>
                    <a:pt x="179" y="119"/>
                  </a:cubicBezTo>
                  <a:cubicBezTo>
                    <a:pt x="179" y="123"/>
                    <a:pt x="178" y="128"/>
                    <a:pt x="177" y="131"/>
                  </a:cubicBezTo>
                  <a:cubicBezTo>
                    <a:pt x="176" y="132"/>
                    <a:pt x="176" y="134"/>
                    <a:pt x="175" y="134"/>
                  </a:cubicBezTo>
                  <a:cubicBezTo>
                    <a:pt x="174" y="135"/>
                    <a:pt x="173" y="136"/>
                    <a:pt x="172" y="136"/>
                  </a:cubicBezTo>
                  <a:cubicBezTo>
                    <a:pt x="101" y="150"/>
                    <a:pt x="59" y="173"/>
                    <a:pt x="34" y="199"/>
                  </a:cubicBezTo>
                  <a:cubicBezTo>
                    <a:pt x="10" y="225"/>
                    <a:pt x="3" y="255"/>
                    <a:pt x="1" y="282"/>
                  </a:cubicBezTo>
                  <a:cubicBezTo>
                    <a:pt x="1" y="283"/>
                    <a:pt x="2" y="283"/>
                    <a:pt x="2" y="283"/>
                  </a:cubicBezTo>
                  <a:cubicBezTo>
                    <a:pt x="3" y="283"/>
                    <a:pt x="3" y="283"/>
                    <a:pt x="3" y="282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11" name="Freeform 1690">
              <a:extLst>
                <a:ext uri="{FF2B5EF4-FFF2-40B4-BE49-F238E27FC236}">
                  <a16:creationId xmlns:a16="http://schemas.microsoft.com/office/drawing/2014/main" id="{8598F548-EC38-49C0-956F-E0D980352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984"/>
              <a:ext cx="156" cy="385"/>
            </a:xfrm>
            <a:custGeom>
              <a:avLst/>
              <a:gdLst>
                <a:gd name="T0" fmla="*/ 89 w 44"/>
                <a:gd name="T1" fmla="*/ 427 h 102"/>
                <a:gd name="T2" fmla="*/ 1205 w 44"/>
                <a:gd name="T3" fmla="*/ 5156 h 102"/>
                <a:gd name="T4" fmla="*/ 1645 w 44"/>
                <a:gd name="T5" fmla="*/ 5371 h 102"/>
                <a:gd name="T6" fmla="*/ 1872 w 44"/>
                <a:gd name="T7" fmla="*/ 4843 h 102"/>
                <a:gd name="T8" fmla="*/ 805 w 44"/>
                <a:gd name="T9" fmla="*/ 483 h 102"/>
                <a:gd name="T10" fmla="*/ 440 w 44"/>
                <a:gd name="T11" fmla="*/ 0 h 102"/>
                <a:gd name="T12" fmla="*/ 89 w 44"/>
                <a:gd name="T13" fmla="*/ 427 h 10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102">
                  <a:moveTo>
                    <a:pt x="2" y="8"/>
                  </a:moveTo>
                  <a:cubicBezTo>
                    <a:pt x="0" y="46"/>
                    <a:pt x="24" y="90"/>
                    <a:pt x="27" y="96"/>
                  </a:cubicBezTo>
                  <a:cubicBezTo>
                    <a:pt x="28" y="100"/>
                    <a:pt x="33" y="102"/>
                    <a:pt x="37" y="100"/>
                  </a:cubicBezTo>
                  <a:cubicBezTo>
                    <a:pt x="42" y="99"/>
                    <a:pt x="44" y="94"/>
                    <a:pt x="42" y="90"/>
                  </a:cubicBezTo>
                  <a:cubicBezTo>
                    <a:pt x="39" y="84"/>
                    <a:pt x="16" y="43"/>
                    <a:pt x="18" y="9"/>
                  </a:cubicBezTo>
                  <a:cubicBezTo>
                    <a:pt x="18" y="4"/>
                    <a:pt x="15" y="0"/>
                    <a:pt x="10" y="0"/>
                  </a:cubicBezTo>
                  <a:cubicBezTo>
                    <a:pt x="6" y="0"/>
                    <a:pt x="2" y="3"/>
                    <a:pt x="2" y="8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12" name="Freeform 1691">
              <a:extLst>
                <a:ext uri="{FF2B5EF4-FFF2-40B4-BE49-F238E27FC236}">
                  <a16:creationId xmlns:a16="http://schemas.microsoft.com/office/drawing/2014/main" id="{4EAD47F5-D659-4E46-9FBF-4457735AF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980"/>
              <a:ext cx="145" cy="351"/>
            </a:xfrm>
            <a:custGeom>
              <a:avLst/>
              <a:gdLst>
                <a:gd name="T0" fmla="*/ 1765 w 41"/>
                <a:gd name="T1" fmla="*/ 4574 h 93"/>
                <a:gd name="T2" fmla="*/ 838 w 41"/>
                <a:gd name="T3" fmla="*/ 698 h 93"/>
                <a:gd name="T4" fmla="*/ 838 w 41"/>
                <a:gd name="T5" fmla="*/ 540 h 93"/>
                <a:gd name="T6" fmla="*/ 838 w 41"/>
                <a:gd name="T7" fmla="*/ 483 h 93"/>
                <a:gd name="T8" fmla="*/ 439 w 41"/>
                <a:gd name="T9" fmla="*/ 0 h 93"/>
                <a:gd name="T10" fmla="*/ 439 w 41"/>
                <a:gd name="T11" fmla="*/ 0 h 93"/>
                <a:gd name="T12" fmla="*/ 50 w 41"/>
                <a:gd name="T13" fmla="*/ 483 h 93"/>
                <a:gd name="T14" fmla="*/ 0 w 41"/>
                <a:gd name="T15" fmla="*/ 698 h 93"/>
                <a:gd name="T16" fmla="*/ 1065 w 41"/>
                <a:gd name="T17" fmla="*/ 4944 h 93"/>
                <a:gd name="T18" fmla="*/ 1100 w 41"/>
                <a:gd name="T19" fmla="*/ 5001 h 93"/>
                <a:gd name="T20" fmla="*/ 1100 w 41"/>
                <a:gd name="T21" fmla="*/ 4888 h 93"/>
                <a:gd name="T22" fmla="*/ 88 w 41"/>
                <a:gd name="T23" fmla="*/ 698 h 93"/>
                <a:gd name="T24" fmla="*/ 138 w 41"/>
                <a:gd name="T25" fmla="*/ 483 h 93"/>
                <a:gd name="T26" fmla="*/ 439 w 41"/>
                <a:gd name="T27" fmla="*/ 113 h 93"/>
                <a:gd name="T28" fmla="*/ 439 w 41"/>
                <a:gd name="T29" fmla="*/ 113 h 93"/>
                <a:gd name="T30" fmla="*/ 750 w 41"/>
                <a:gd name="T31" fmla="*/ 483 h 93"/>
                <a:gd name="T32" fmla="*/ 750 w 41"/>
                <a:gd name="T33" fmla="*/ 540 h 93"/>
                <a:gd name="T34" fmla="*/ 750 w 41"/>
                <a:gd name="T35" fmla="*/ 698 h 93"/>
                <a:gd name="T36" fmla="*/ 1676 w 41"/>
                <a:gd name="T37" fmla="*/ 4574 h 93"/>
                <a:gd name="T38" fmla="*/ 1765 w 41"/>
                <a:gd name="T39" fmla="*/ 4631 h 93"/>
                <a:gd name="T40" fmla="*/ 1765 w 41"/>
                <a:gd name="T41" fmla="*/ 4574 h 9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1" h="93">
                  <a:moveTo>
                    <a:pt x="40" y="85"/>
                  </a:moveTo>
                  <a:cubicBezTo>
                    <a:pt x="34" y="70"/>
                    <a:pt x="19" y="41"/>
                    <a:pt x="19" y="13"/>
                  </a:cubicBezTo>
                  <a:cubicBezTo>
                    <a:pt x="19" y="12"/>
                    <a:pt x="19" y="11"/>
                    <a:pt x="19" y="10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5" y="0"/>
                    <a:pt x="1" y="4"/>
                    <a:pt x="1" y="9"/>
                  </a:cubicBezTo>
                  <a:cubicBezTo>
                    <a:pt x="0" y="10"/>
                    <a:pt x="0" y="11"/>
                    <a:pt x="0" y="13"/>
                  </a:cubicBezTo>
                  <a:cubicBezTo>
                    <a:pt x="0" y="45"/>
                    <a:pt x="17" y="77"/>
                    <a:pt x="24" y="92"/>
                  </a:cubicBezTo>
                  <a:cubicBezTo>
                    <a:pt x="24" y="93"/>
                    <a:pt x="24" y="93"/>
                    <a:pt x="25" y="93"/>
                  </a:cubicBezTo>
                  <a:cubicBezTo>
                    <a:pt x="25" y="92"/>
                    <a:pt x="26" y="92"/>
                    <a:pt x="25" y="91"/>
                  </a:cubicBezTo>
                  <a:cubicBezTo>
                    <a:pt x="19" y="76"/>
                    <a:pt x="2" y="44"/>
                    <a:pt x="2" y="13"/>
                  </a:cubicBezTo>
                  <a:cubicBezTo>
                    <a:pt x="2" y="11"/>
                    <a:pt x="2" y="10"/>
                    <a:pt x="3" y="9"/>
                  </a:cubicBezTo>
                  <a:cubicBezTo>
                    <a:pt x="3" y="5"/>
                    <a:pt x="6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4" y="2"/>
                    <a:pt x="17" y="5"/>
                    <a:pt x="17" y="9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1"/>
                    <a:pt x="17" y="12"/>
                    <a:pt x="17" y="13"/>
                  </a:cubicBezTo>
                  <a:cubicBezTo>
                    <a:pt x="17" y="42"/>
                    <a:pt x="33" y="70"/>
                    <a:pt x="38" y="85"/>
                  </a:cubicBezTo>
                  <a:cubicBezTo>
                    <a:pt x="39" y="86"/>
                    <a:pt x="39" y="86"/>
                    <a:pt x="40" y="86"/>
                  </a:cubicBezTo>
                  <a:cubicBezTo>
                    <a:pt x="40" y="86"/>
                    <a:pt x="41" y="85"/>
                    <a:pt x="40" y="8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13" name="Oval 1692">
              <a:extLst>
                <a:ext uri="{FF2B5EF4-FFF2-40B4-BE49-F238E27FC236}">
                  <a16:creationId xmlns:a16="http://schemas.microsoft.com/office/drawing/2014/main" id="{3FF4C080-0A38-4F60-98BF-9ADDAA940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987"/>
              <a:ext cx="60" cy="42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114" name="Freeform 1693">
              <a:extLst>
                <a:ext uri="{FF2B5EF4-FFF2-40B4-BE49-F238E27FC236}">
                  <a16:creationId xmlns:a16="http://schemas.microsoft.com/office/drawing/2014/main" id="{287AC5C3-3870-42DD-9E8F-FA6E06E7D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984"/>
              <a:ext cx="67" cy="49"/>
            </a:xfrm>
            <a:custGeom>
              <a:avLst/>
              <a:gdLst>
                <a:gd name="T0" fmla="*/ 49 w 19"/>
                <a:gd name="T1" fmla="*/ 328 h 13"/>
                <a:gd name="T2" fmla="*/ 88 w 19"/>
                <a:gd name="T3" fmla="*/ 328 h 13"/>
                <a:gd name="T4" fmla="*/ 173 w 19"/>
                <a:gd name="T5" fmla="*/ 155 h 13"/>
                <a:gd name="T6" fmla="*/ 434 w 19"/>
                <a:gd name="T7" fmla="*/ 113 h 13"/>
                <a:gd name="T8" fmla="*/ 659 w 19"/>
                <a:gd name="T9" fmla="*/ 155 h 13"/>
                <a:gd name="T10" fmla="*/ 748 w 19"/>
                <a:gd name="T11" fmla="*/ 328 h 13"/>
                <a:gd name="T12" fmla="*/ 659 w 19"/>
                <a:gd name="T13" fmla="*/ 539 h 13"/>
                <a:gd name="T14" fmla="*/ 434 w 19"/>
                <a:gd name="T15" fmla="*/ 584 h 13"/>
                <a:gd name="T16" fmla="*/ 173 w 19"/>
                <a:gd name="T17" fmla="*/ 539 h 13"/>
                <a:gd name="T18" fmla="*/ 88 w 19"/>
                <a:gd name="T19" fmla="*/ 328 h 13"/>
                <a:gd name="T20" fmla="*/ 49 w 19"/>
                <a:gd name="T21" fmla="*/ 328 h 13"/>
                <a:gd name="T22" fmla="*/ 0 w 19"/>
                <a:gd name="T23" fmla="*/ 328 h 13"/>
                <a:gd name="T24" fmla="*/ 138 w 19"/>
                <a:gd name="T25" fmla="*/ 584 h 13"/>
                <a:gd name="T26" fmla="*/ 434 w 19"/>
                <a:gd name="T27" fmla="*/ 697 h 13"/>
                <a:gd name="T28" fmla="*/ 695 w 19"/>
                <a:gd name="T29" fmla="*/ 584 h 13"/>
                <a:gd name="T30" fmla="*/ 832 w 19"/>
                <a:gd name="T31" fmla="*/ 328 h 13"/>
                <a:gd name="T32" fmla="*/ 695 w 19"/>
                <a:gd name="T33" fmla="*/ 57 h 13"/>
                <a:gd name="T34" fmla="*/ 434 w 19"/>
                <a:gd name="T35" fmla="*/ 0 h 13"/>
                <a:gd name="T36" fmla="*/ 138 w 19"/>
                <a:gd name="T37" fmla="*/ 57 h 13"/>
                <a:gd name="T38" fmla="*/ 0 w 19"/>
                <a:gd name="T39" fmla="*/ 328 h 13"/>
                <a:gd name="T40" fmla="*/ 49 w 19"/>
                <a:gd name="T41" fmla="*/ 328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9" h="13">
                  <a:moveTo>
                    <a:pt x="1" y="6"/>
                  </a:move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3" y="4"/>
                    <a:pt x="4" y="3"/>
                  </a:cubicBezTo>
                  <a:cubicBezTo>
                    <a:pt x="6" y="2"/>
                    <a:pt x="8" y="2"/>
                    <a:pt x="10" y="2"/>
                  </a:cubicBezTo>
                  <a:cubicBezTo>
                    <a:pt x="12" y="2"/>
                    <a:pt x="13" y="2"/>
                    <a:pt x="15" y="3"/>
                  </a:cubicBezTo>
                  <a:cubicBezTo>
                    <a:pt x="16" y="4"/>
                    <a:pt x="17" y="5"/>
                    <a:pt x="17" y="6"/>
                  </a:cubicBezTo>
                  <a:cubicBezTo>
                    <a:pt x="17" y="8"/>
                    <a:pt x="16" y="9"/>
                    <a:pt x="15" y="10"/>
                  </a:cubicBezTo>
                  <a:cubicBezTo>
                    <a:pt x="13" y="11"/>
                    <a:pt x="12" y="11"/>
                    <a:pt x="10" y="11"/>
                  </a:cubicBezTo>
                  <a:cubicBezTo>
                    <a:pt x="8" y="11"/>
                    <a:pt x="6" y="11"/>
                    <a:pt x="4" y="10"/>
                  </a:cubicBezTo>
                  <a:cubicBezTo>
                    <a:pt x="3" y="9"/>
                    <a:pt x="2" y="8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8"/>
                    <a:pt x="2" y="10"/>
                    <a:pt x="3" y="11"/>
                  </a:cubicBezTo>
                  <a:cubicBezTo>
                    <a:pt x="5" y="12"/>
                    <a:pt x="7" y="13"/>
                    <a:pt x="10" y="13"/>
                  </a:cubicBezTo>
                  <a:cubicBezTo>
                    <a:pt x="12" y="13"/>
                    <a:pt x="14" y="12"/>
                    <a:pt x="16" y="11"/>
                  </a:cubicBezTo>
                  <a:cubicBezTo>
                    <a:pt x="18" y="10"/>
                    <a:pt x="19" y="8"/>
                    <a:pt x="19" y="6"/>
                  </a:cubicBezTo>
                  <a:cubicBezTo>
                    <a:pt x="19" y="4"/>
                    <a:pt x="18" y="3"/>
                    <a:pt x="16" y="1"/>
                  </a:cubicBezTo>
                  <a:cubicBezTo>
                    <a:pt x="14" y="0"/>
                    <a:pt x="12" y="0"/>
                    <a:pt x="10" y="0"/>
                  </a:cubicBezTo>
                  <a:cubicBezTo>
                    <a:pt x="7" y="0"/>
                    <a:pt x="5" y="0"/>
                    <a:pt x="3" y="1"/>
                  </a:cubicBezTo>
                  <a:cubicBezTo>
                    <a:pt x="2" y="3"/>
                    <a:pt x="0" y="4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15" name="Oval 1694">
              <a:extLst>
                <a:ext uri="{FF2B5EF4-FFF2-40B4-BE49-F238E27FC236}">
                  <a16:creationId xmlns:a16="http://schemas.microsoft.com/office/drawing/2014/main" id="{A775D1E2-8617-48FC-A60E-F28F0A8F0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995"/>
              <a:ext cx="32" cy="23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116" name="Freeform 1695">
              <a:extLst>
                <a:ext uri="{FF2B5EF4-FFF2-40B4-BE49-F238E27FC236}">
                  <a16:creationId xmlns:a16="http://schemas.microsoft.com/office/drawing/2014/main" id="{73253FE9-4E44-4DB1-9665-249AF7040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908"/>
              <a:ext cx="60" cy="49"/>
            </a:xfrm>
            <a:custGeom>
              <a:avLst/>
              <a:gdLst>
                <a:gd name="T0" fmla="*/ 49 w 17"/>
                <a:gd name="T1" fmla="*/ 271 h 13"/>
                <a:gd name="T2" fmla="*/ 438 w 17"/>
                <a:gd name="T3" fmla="*/ 57 h 13"/>
                <a:gd name="T4" fmla="*/ 699 w 17"/>
                <a:gd name="T5" fmla="*/ 482 h 13"/>
                <a:gd name="T6" fmla="*/ 311 w 17"/>
                <a:gd name="T7" fmla="*/ 641 h 13"/>
                <a:gd name="T8" fmla="*/ 49 w 17"/>
                <a:gd name="T9" fmla="*/ 27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" y="5"/>
                  </a:moveTo>
                  <a:cubicBezTo>
                    <a:pt x="1" y="2"/>
                    <a:pt x="5" y="0"/>
                    <a:pt x="10" y="1"/>
                  </a:cubicBezTo>
                  <a:cubicBezTo>
                    <a:pt x="14" y="2"/>
                    <a:pt x="17" y="5"/>
                    <a:pt x="16" y="9"/>
                  </a:cubicBezTo>
                  <a:cubicBezTo>
                    <a:pt x="16" y="12"/>
                    <a:pt x="12" y="13"/>
                    <a:pt x="7" y="12"/>
                  </a:cubicBezTo>
                  <a:cubicBezTo>
                    <a:pt x="3" y="11"/>
                    <a:pt x="0" y="8"/>
                    <a:pt x="1" y="5"/>
                  </a:cubicBezTo>
                  <a:close/>
                </a:path>
              </a:pathLst>
            </a:cu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17" name="Freeform 1696">
              <a:extLst>
                <a:ext uri="{FF2B5EF4-FFF2-40B4-BE49-F238E27FC236}">
                  <a16:creationId xmlns:a16="http://schemas.microsoft.com/office/drawing/2014/main" id="{E6321158-1EA1-4A4D-9682-DE812F334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908"/>
              <a:ext cx="64" cy="53"/>
            </a:xfrm>
            <a:custGeom>
              <a:avLst/>
              <a:gdLst>
                <a:gd name="T0" fmla="*/ 89 w 18"/>
                <a:gd name="T1" fmla="*/ 273 h 14"/>
                <a:gd name="T2" fmla="*/ 139 w 18"/>
                <a:gd name="T3" fmla="*/ 273 h 14"/>
                <a:gd name="T4" fmla="*/ 178 w 18"/>
                <a:gd name="T5" fmla="*/ 159 h 14"/>
                <a:gd name="T6" fmla="*/ 356 w 18"/>
                <a:gd name="T7" fmla="*/ 114 h 14"/>
                <a:gd name="T8" fmla="*/ 494 w 18"/>
                <a:gd name="T9" fmla="*/ 114 h 14"/>
                <a:gd name="T10" fmla="*/ 722 w 18"/>
                <a:gd name="T11" fmla="*/ 432 h 14"/>
                <a:gd name="T12" fmla="*/ 722 w 18"/>
                <a:gd name="T13" fmla="*/ 432 h 14"/>
                <a:gd name="T14" fmla="*/ 668 w 18"/>
                <a:gd name="T15" fmla="*/ 602 h 14"/>
                <a:gd name="T16" fmla="*/ 494 w 18"/>
                <a:gd name="T17" fmla="*/ 644 h 14"/>
                <a:gd name="T18" fmla="*/ 356 w 18"/>
                <a:gd name="T19" fmla="*/ 602 h 14"/>
                <a:gd name="T20" fmla="*/ 89 w 18"/>
                <a:gd name="T21" fmla="*/ 329 h 14"/>
                <a:gd name="T22" fmla="*/ 139 w 18"/>
                <a:gd name="T23" fmla="*/ 273 h 14"/>
                <a:gd name="T24" fmla="*/ 89 w 18"/>
                <a:gd name="T25" fmla="*/ 273 h 14"/>
                <a:gd name="T26" fmla="*/ 50 w 18"/>
                <a:gd name="T27" fmla="*/ 273 h 14"/>
                <a:gd name="T28" fmla="*/ 0 w 18"/>
                <a:gd name="T29" fmla="*/ 329 h 14"/>
                <a:gd name="T30" fmla="*/ 356 w 18"/>
                <a:gd name="T31" fmla="*/ 704 h 14"/>
                <a:gd name="T32" fmla="*/ 494 w 18"/>
                <a:gd name="T33" fmla="*/ 761 h 14"/>
                <a:gd name="T34" fmla="*/ 722 w 18"/>
                <a:gd name="T35" fmla="*/ 644 h 14"/>
                <a:gd name="T36" fmla="*/ 811 w 18"/>
                <a:gd name="T37" fmla="*/ 488 h 14"/>
                <a:gd name="T38" fmla="*/ 811 w 18"/>
                <a:gd name="T39" fmla="*/ 432 h 14"/>
                <a:gd name="T40" fmla="*/ 494 w 18"/>
                <a:gd name="T41" fmla="*/ 0 h 14"/>
                <a:gd name="T42" fmla="*/ 356 w 18"/>
                <a:gd name="T43" fmla="*/ 0 h 14"/>
                <a:gd name="T44" fmla="*/ 139 w 18"/>
                <a:gd name="T45" fmla="*/ 57 h 14"/>
                <a:gd name="T46" fmla="*/ 50 w 18"/>
                <a:gd name="T47" fmla="*/ 273 h 14"/>
                <a:gd name="T48" fmla="*/ 89 w 18"/>
                <a:gd name="T49" fmla="*/ 273 h 1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" h="14">
                  <a:moveTo>
                    <a:pt x="2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5" y="2"/>
                    <a:pt x="7" y="2"/>
                    <a:pt x="8" y="2"/>
                  </a:cubicBezTo>
                  <a:cubicBezTo>
                    <a:pt x="9" y="2"/>
                    <a:pt x="10" y="2"/>
                    <a:pt x="11" y="2"/>
                  </a:cubicBezTo>
                  <a:cubicBezTo>
                    <a:pt x="14" y="3"/>
                    <a:pt x="17" y="5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9"/>
                    <a:pt x="16" y="10"/>
                    <a:pt x="15" y="11"/>
                  </a:cubicBezTo>
                  <a:cubicBezTo>
                    <a:pt x="14" y="11"/>
                    <a:pt x="12" y="12"/>
                    <a:pt x="11" y="12"/>
                  </a:cubicBezTo>
                  <a:cubicBezTo>
                    <a:pt x="10" y="12"/>
                    <a:pt x="9" y="12"/>
                    <a:pt x="8" y="11"/>
                  </a:cubicBezTo>
                  <a:cubicBezTo>
                    <a:pt x="5" y="11"/>
                    <a:pt x="2" y="8"/>
                    <a:pt x="2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0" y="6"/>
                    <a:pt x="0" y="6"/>
                  </a:cubicBezTo>
                  <a:cubicBezTo>
                    <a:pt x="1" y="9"/>
                    <a:pt x="4" y="12"/>
                    <a:pt x="8" y="13"/>
                  </a:cubicBezTo>
                  <a:cubicBezTo>
                    <a:pt x="9" y="14"/>
                    <a:pt x="10" y="14"/>
                    <a:pt x="11" y="14"/>
                  </a:cubicBezTo>
                  <a:cubicBezTo>
                    <a:pt x="12" y="14"/>
                    <a:pt x="14" y="13"/>
                    <a:pt x="16" y="12"/>
                  </a:cubicBezTo>
                  <a:cubicBezTo>
                    <a:pt x="17" y="12"/>
                    <a:pt x="18" y="10"/>
                    <a:pt x="18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4"/>
                    <a:pt x="15" y="1"/>
                    <a:pt x="11" y="0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6" y="0"/>
                    <a:pt x="5" y="0"/>
                    <a:pt x="3" y="1"/>
                  </a:cubicBezTo>
                  <a:cubicBezTo>
                    <a:pt x="2" y="2"/>
                    <a:pt x="1" y="3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18" name="Freeform 1697">
              <a:extLst>
                <a:ext uri="{FF2B5EF4-FFF2-40B4-BE49-F238E27FC236}">
                  <a16:creationId xmlns:a16="http://schemas.microsoft.com/office/drawing/2014/main" id="{576474F1-485F-4BE3-AB52-B9E7F3BB4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920"/>
              <a:ext cx="32" cy="26"/>
            </a:xfrm>
            <a:custGeom>
              <a:avLst/>
              <a:gdLst>
                <a:gd name="T0" fmla="*/ 0 w 9"/>
                <a:gd name="T1" fmla="*/ 152 h 7"/>
                <a:gd name="T2" fmla="*/ 228 w 9"/>
                <a:gd name="T3" fmla="*/ 56 h 7"/>
                <a:gd name="T4" fmla="*/ 405 w 9"/>
                <a:gd name="T5" fmla="*/ 264 h 7"/>
                <a:gd name="T6" fmla="*/ 178 w 9"/>
                <a:gd name="T7" fmla="*/ 360 h 7"/>
                <a:gd name="T8" fmla="*/ 0 w 9"/>
                <a:gd name="T9" fmla="*/ 15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0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7" y="1"/>
                    <a:pt x="9" y="3"/>
                    <a:pt x="9" y="5"/>
                  </a:cubicBezTo>
                  <a:cubicBezTo>
                    <a:pt x="8" y="6"/>
                    <a:pt x="6" y="7"/>
                    <a:pt x="4" y="7"/>
                  </a:cubicBezTo>
                  <a:cubicBezTo>
                    <a:pt x="2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19" name="Freeform 1698">
              <a:extLst>
                <a:ext uri="{FF2B5EF4-FFF2-40B4-BE49-F238E27FC236}">
                  <a16:creationId xmlns:a16="http://schemas.microsoft.com/office/drawing/2014/main" id="{650CB6FE-261C-4263-8A82-6AAA5D9FF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101"/>
              <a:ext cx="159" cy="132"/>
            </a:xfrm>
            <a:custGeom>
              <a:avLst/>
              <a:gdLst>
                <a:gd name="T0" fmla="*/ 173 w 45"/>
                <a:gd name="T1" fmla="*/ 1509 h 35"/>
                <a:gd name="T2" fmla="*/ 710 w 45"/>
                <a:gd name="T3" fmla="*/ 328 h 35"/>
                <a:gd name="T4" fmla="*/ 1809 w 45"/>
                <a:gd name="T5" fmla="*/ 328 h 35"/>
                <a:gd name="T6" fmla="*/ 1272 w 45"/>
                <a:gd name="T7" fmla="*/ 1550 h 35"/>
                <a:gd name="T8" fmla="*/ 173 w 45"/>
                <a:gd name="T9" fmla="*/ 150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5">
                  <a:moveTo>
                    <a:pt x="4" y="28"/>
                  </a:moveTo>
                  <a:cubicBezTo>
                    <a:pt x="0" y="22"/>
                    <a:pt x="5" y="12"/>
                    <a:pt x="16" y="6"/>
                  </a:cubicBezTo>
                  <a:cubicBezTo>
                    <a:pt x="26" y="0"/>
                    <a:pt x="37" y="0"/>
                    <a:pt x="41" y="6"/>
                  </a:cubicBezTo>
                  <a:cubicBezTo>
                    <a:pt x="45" y="12"/>
                    <a:pt x="39" y="22"/>
                    <a:pt x="29" y="29"/>
                  </a:cubicBezTo>
                  <a:cubicBezTo>
                    <a:pt x="19" y="35"/>
                    <a:pt x="8" y="34"/>
                    <a:pt x="4" y="28"/>
                  </a:cubicBezTo>
                  <a:close/>
                </a:path>
              </a:pathLst>
            </a:custGeom>
            <a:solidFill>
              <a:srgbClr val="F8A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0" name="Freeform 1699">
              <a:extLst>
                <a:ext uri="{FF2B5EF4-FFF2-40B4-BE49-F238E27FC236}">
                  <a16:creationId xmlns:a16="http://schemas.microsoft.com/office/drawing/2014/main" id="{6007B951-5D57-4394-89AD-DEEFB4D86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120"/>
              <a:ext cx="117" cy="90"/>
            </a:xfrm>
            <a:custGeom>
              <a:avLst/>
              <a:gdLst>
                <a:gd name="T0" fmla="*/ 89 w 33"/>
                <a:gd name="T1" fmla="*/ 1110 h 24"/>
                <a:gd name="T2" fmla="*/ 578 w 33"/>
                <a:gd name="T3" fmla="*/ 323 h 24"/>
                <a:gd name="T4" fmla="*/ 1383 w 33"/>
                <a:gd name="T5" fmla="*/ 210 h 24"/>
                <a:gd name="T6" fmla="*/ 893 w 33"/>
                <a:gd name="T7" fmla="*/ 998 h 24"/>
                <a:gd name="T8" fmla="*/ 89 w 33"/>
                <a:gd name="T9" fmla="*/ 111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4">
                  <a:moveTo>
                    <a:pt x="2" y="21"/>
                  </a:moveTo>
                  <a:cubicBezTo>
                    <a:pt x="0" y="17"/>
                    <a:pt x="5" y="10"/>
                    <a:pt x="13" y="6"/>
                  </a:cubicBezTo>
                  <a:cubicBezTo>
                    <a:pt x="20" y="1"/>
                    <a:pt x="29" y="0"/>
                    <a:pt x="31" y="4"/>
                  </a:cubicBezTo>
                  <a:cubicBezTo>
                    <a:pt x="33" y="7"/>
                    <a:pt x="28" y="14"/>
                    <a:pt x="20" y="19"/>
                  </a:cubicBezTo>
                  <a:cubicBezTo>
                    <a:pt x="12" y="23"/>
                    <a:pt x="4" y="24"/>
                    <a:pt x="2" y="21"/>
                  </a:cubicBezTo>
                  <a:close/>
                </a:path>
              </a:pathLst>
            </a:custGeom>
            <a:solidFill>
              <a:srgbClr val="C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1" name="Freeform 1700">
              <a:extLst>
                <a:ext uri="{FF2B5EF4-FFF2-40B4-BE49-F238E27FC236}">
                  <a16:creationId xmlns:a16="http://schemas.microsoft.com/office/drawing/2014/main" id="{A500A98C-CFF8-4525-BF7B-1BAF47890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120"/>
              <a:ext cx="110" cy="86"/>
            </a:xfrm>
            <a:custGeom>
              <a:avLst/>
              <a:gdLst>
                <a:gd name="T0" fmla="*/ 266 w 31"/>
                <a:gd name="T1" fmla="*/ 1204 h 23"/>
                <a:gd name="T2" fmla="*/ 717 w 31"/>
                <a:gd name="T3" fmla="*/ 628 h 23"/>
                <a:gd name="T4" fmla="*/ 1384 w 31"/>
                <a:gd name="T5" fmla="*/ 419 h 23"/>
                <a:gd name="T6" fmla="*/ 1384 w 31"/>
                <a:gd name="T7" fmla="*/ 209 h 23"/>
                <a:gd name="T8" fmla="*/ 543 w 31"/>
                <a:gd name="T9" fmla="*/ 265 h 23"/>
                <a:gd name="T10" fmla="*/ 89 w 31"/>
                <a:gd name="T11" fmla="*/ 1103 h 23"/>
                <a:gd name="T12" fmla="*/ 266 w 31"/>
                <a:gd name="T13" fmla="*/ 1204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3">
                  <a:moveTo>
                    <a:pt x="6" y="23"/>
                  </a:moveTo>
                  <a:cubicBezTo>
                    <a:pt x="7" y="19"/>
                    <a:pt x="11" y="15"/>
                    <a:pt x="16" y="12"/>
                  </a:cubicBezTo>
                  <a:cubicBezTo>
                    <a:pt x="22" y="8"/>
                    <a:pt x="27" y="7"/>
                    <a:pt x="31" y="8"/>
                  </a:cubicBezTo>
                  <a:cubicBezTo>
                    <a:pt x="31" y="6"/>
                    <a:pt x="31" y="5"/>
                    <a:pt x="31" y="4"/>
                  </a:cubicBezTo>
                  <a:cubicBezTo>
                    <a:pt x="29" y="0"/>
                    <a:pt x="20" y="0"/>
                    <a:pt x="12" y="5"/>
                  </a:cubicBezTo>
                  <a:cubicBezTo>
                    <a:pt x="4" y="9"/>
                    <a:pt x="0" y="17"/>
                    <a:pt x="2" y="21"/>
                  </a:cubicBezTo>
                  <a:cubicBezTo>
                    <a:pt x="3" y="22"/>
                    <a:pt x="4" y="22"/>
                    <a:pt x="6" y="23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2" name="Freeform 1701">
              <a:extLst>
                <a:ext uri="{FF2B5EF4-FFF2-40B4-BE49-F238E27FC236}">
                  <a16:creationId xmlns:a16="http://schemas.microsoft.com/office/drawing/2014/main" id="{3606F6BB-69BA-4AEC-A428-4099531A1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6" y="1101"/>
              <a:ext cx="145" cy="128"/>
            </a:xfrm>
            <a:custGeom>
              <a:avLst/>
              <a:gdLst>
                <a:gd name="T0" fmla="*/ 88 w 41"/>
                <a:gd name="T1" fmla="*/ 1487 h 34"/>
                <a:gd name="T2" fmla="*/ 138 w 41"/>
                <a:gd name="T3" fmla="*/ 1487 h 34"/>
                <a:gd name="T4" fmla="*/ 88 w 41"/>
                <a:gd name="T5" fmla="*/ 1276 h 34"/>
                <a:gd name="T6" fmla="*/ 626 w 41"/>
                <a:gd name="T7" fmla="*/ 369 h 34"/>
                <a:gd name="T8" fmla="*/ 1287 w 41"/>
                <a:gd name="T9" fmla="*/ 113 h 34"/>
                <a:gd name="T10" fmla="*/ 1676 w 41"/>
                <a:gd name="T11" fmla="*/ 369 h 34"/>
                <a:gd name="T12" fmla="*/ 1726 w 41"/>
                <a:gd name="T13" fmla="*/ 580 h 34"/>
                <a:gd name="T14" fmla="*/ 1188 w 41"/>
                <a:gd name="T15" fmla="*/ 1487 h 34"/>
                <a:gd name="T16" fmla="*/ 527 w 41"/>
                <a:gd name="T17" fmla="*/ 1702 h 34"/>
                <a:gd name="T18" fmla="*/ 138 w 41"/>
                <a:gd name="T19" fmla="*/ 1487 h 34"/>
                <a:gd name="T20" fmla="*/ 88 w 41"/>
                <a:gd name="T21" fmla="*/ 1487 h 34"/>
                <a:gd name="T22" fmla="*/ 50 w 41"/>
                <a:gd name="T23" fmla="*/ 1544 h 34"/>
                <a:gd name="T24" fmla="*/ 527 w 41"/>
                <a:gd name="T25" fmla="*/ 1815 h 34"/>
                <a:gd name="T26" fmla="*/ 1238 w 41"/>
                <a:gd name="T27" fmla="*/ 1544 h 34"/>
                <a:gd name="T28" fmla="*/ 1814 w 41"/>
                <a:gd name="T29" fmla="*/ 580 h 34"/>
                <a:gd name="T30" fmla="*/ 1765 w 41"/>
                <a:gd name="T31" fmla="*/ 328 h 34"/>
                <a:gd name="T32" fmla="*/ 1287 w 41"/>
                <a:gd name="T33" fmla="*/ 0 h 34"/>
                <a:gd name="T34" fmla="*/ 576 w 41"/>
                <a:gd name="T35" fmla="*/ 271 h 34"/>
                <a:gd name="T36" fmla="*/ 0 w 41"/>
                <a:gd name="T37" fmla="*/ 1276 h 34"/>
                <a:gd name="T38" fmla="*/ 50 w 41"/>
                <a:gd name="T39" fmla="*/ 1544 h 34"/>
                <a:gd name="T40" fmla="*/ 88 w 41"/>
                <a:gd name="T41" fmla="*/ 1487 h 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1" h="34">
                  <a:moveTo>
                    <a:pt x="2" y="28"/>
                  </a:moveTo>
                  <a:cubicBezTo>
                    <a:pt x="3" y="28"/>
                    <a:pt x="3" y="28"/>
                    <a:pt x="3" y="28"/>
                  </a:cubicBezTo>
                  <a:cubicBezTo>
                    <a:pt x="2" y="26"/>
                    <a:pt x="2" y="25"/>
                    <a:pt x="2" y="24"/>
                  </a:cubicBezTo>
                  <a:cubicBezTo>
                    <a:pt x="2" y="18"/>
                    <a:pt x="6" y="11"/>
                    <a:pt x="14" y="7"/>
                  </a:cubicBezTo>
                  <a:cubicBezTo>
                    <a:pt x="19" y="4"/>
                    <a:pt x="24" y="2"/>
                    <a:pt x="29" y="2"/>
                  </a:cubicBezTo>
                  <a:cubicBezTo>
                    <a:pt x="33" y="2"/>
                    <a:pt x="37" y="4"/>
                    <a:pt x="38" y="7"/>
                  </a:cubicBezTo>
                  <a:cubicBezTo>
                    <a:pt x="39" y="8"/>
                    <a:pt x="39" y="9"/>
                    <a:pt x="39" y="11"/>
                  </a:cubicBezTo>
                  <a:cubicBezTo>
                    <a:pt x="39" y="16"/>
                    <a:pt x="35" y="23"/>
                    <a:pt x="27" y="28"/>
                  </a:cubicBezTo>
                  <a:cubicBezTo>
                    <a:pt x="22" y="31"/>
                    <a:pt x="17" y="32"/>
                    <a:pt x="12" y="32"/>
                  </a:cubicBezTo>
                  <a:cubicBezTo>
                    <a:pt x="8" y="32"/>
                    <a:pt x="4" y="30"/>
                    <a:pt x="3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3" y="32"/>
                    <a:pt x="7" y="34"/>
                    <a:pt x="12" y="34"/>
                  </a:cubicBezTo>
                  <a:cubicBezTo>
                    <a:pt x="17" y="34"/>
                    <a:pt x="23" y="32"/>
                    <a:pt x="28" y="29"/>
                  </a:cubicBezTo>
                  <a:cubicBezTo>
                    <a:pt x="36" y="25"/>
                    <a:pt x="41" y="17"/>
                    <a:pt x="41" y="11"/>
                  </a:cubicBezTo>
                  <a:cubicBezTo>
                    <a:pt x="41" y="9"/>
                    <a:pt x="41" y="7"/>
                    <a:pt x="40" y="6"/>
                  </a:cubicBezTo>
                  <a:cubicBezTo>
                    <a:pt x="38" y="2"/>
                    <a:pt x="33" y="0"/>
                    <a:pt x="29" y="0"/>
                  </a:cubicBezTo>
                  <a:cubicBezTo>
                    <a:pt x="24" y="0"/>
                    <a:pt x="18" y="2"/>
                    <a:pt x="13" y="5"/>
                  </a:cubicBezTo>
                  <a:cubicBezTo>
                    <a:pt x="5" y="10"/>
                    <a:pt x="0" y="17"/>
                    <a:pt x="0" y="24"/>
                  </a:cubicBezTo>
                  <a:cubicBezTo>
                    <a:pt x="0" y="25"/>
                    <a:pt x="0" y="27"/>
                    <a:pt x="1" y="29"/>
                  </a:cubicBezTo>
                  <a:cubicBezTo>
                    <a:pt x="2" y="28"/>
                    <a:pt x="2" y="28"/>
                    <a:pt x="2" y="2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3" name="Freeform 1702">
              <a:extLst>
                <a:ext uri="{FF2B5EF4-FFF2-40B4-BE49-F238E27FC236}">
                  <a16:creationId xmlns:a16="http://schemas.microsoft.com/office/drawing/2014/main" id="{A12C4983-4451-4864-B091-790A5009E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120"/>
              <a:ext cx="110" cy="86"/>
            </a:xfrm>
            <a:custGeom>
              <a:avLst/>
              <a:gdLst>
                <a:gd name="T0" fmla="*/ 50 w 31"/>
                <a:gd name="T1" fmla="*/ 1103 h 23"/>
                <a:gd name="T2" fmla="*/ 50 w 31"/>
                <a:gd name="T3" fmla="*/ 1047 h 23"/>
                <a:gd name="T4" fmla="*/ 50 w 31"/>
                <a:gd name="T5" fmla="*/ 991 h 23"/>
                <a:gd name="T6" fmla="*/ 543 w 31"/>
                <a:gd name="T7" fmla="*/ 265 h 23"/>
                <a:gd name="T8" fmla="*/ 1033 w 31"/>
                <a:gd name="T9" fmla="*/ 56 h 23"/>
                <a:gd name="T10" fmla="*/ 1295 w 31"/>
                <a:gd name="T11" fmla="*/ 209 h 23"/>
                <a:gd name="T12" fmla="*/ 1334 w 31"/>
                <a:gd name="T13" fmla="*/ 307 h 23"/>
                <a:gd name="T14" fmla="*/ 845 w 31"/>
                <a:gd name="T15" fmla="*/ 939 h 23"/>
                <a:gd name="T16" fmla="*/ 266 w 31"/>
                <a:gd name="T17" fmla="*/ 1148 h 23"/>
                <a:gd name="T18" fmla="*/ 50 w 31"/>
                <a:gd name="T19" fmla="*/ 1047 h 23"/>
                <a:gd name="T20" fmla="*/ 50 w 31"/>
                <a:gd name="T21" fmla="*/ 1103 h 23"/>
                <a:gd name="T22" fmla="*/ 50 w 31"/>
                <a:gd name="T23" fmla="*/ 1103 h 23"/>
                <a:gd name="T24" fmla="*/ 266 w 31"/>
                <a:gd name="T25" fmla="*/ 1204 h 23"/>
                <a:gd name="T26" fmla="*/ 894 w 31"/>
                <a:gd name="T27" fmla="*/ 991 h 23"/>
                <a:gd name="T28" fmla="*/ 1384 w 31"/>
                <a:gd name="T29" fmla="*/ 307 h 23"/>
                <a:gd name="T30" fmla="*/ 1334 w 31"/>
                <a:gd name="T31" fmla="*/ 153 h 23"/>
                <a:gd name="T32" fmla="*/ 1033 w 31"/>
                <a:gd name="T33" fmla="*/ 0 h 23"/>
                <a:gd name="T34" fmla="*/ 490 w 31"/>
                <a:gd name="T35" fmla="*/ 209 h 23"/>
                <a:gd name="T36" fmla="*/ 0 w 31"/>
                <a:gd name="T37" fmla="*/ 991 h 23"/>
                <a:gd name="T38" fmla="*/ 50 w 31"/>
                <a:gd name="T39" fmla="*/ 1103 h 23"/>
                <a:gd name="T40" fmla="*/ 50 w 31"/>
                <a:gd name="T41" fmla="*/ 1103 h 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1" h="23">
                  <a:moveTo>
                    <a:pt x="1" y="21"/>
                  </a:move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1" y="19"/>
                    <a:pt x="1" y="19"/>
                  </a:cubicBezTo>
                  <a:cubicBezTo>
                    <a:pt x="1" y="15"/>
                    <a:pt x="5" y="9"/>
                    <a:pt x="12" y="5"/>
                  </a:cubicBezTo>
                  <a:cubicBezTo>
                    <a:pt x="16" y="3"/>
                    <a:pt x="20" y="1"/>
                    <a:pt x="23" y="1"/>
                  </a:cubicBezTo>
                  <a:cubicBezTo>
                    <a:pt x="26" y="1"/>
                    <a:pt x="29" y="2"/>
                    <a:pt x="29" y="4"/>
                  </a:cubicBezTo>
                  <a:cubicBezTo>
                    <a:pt x="30" y="4"/>
                    <a:pt x="30" y="5"/>
                    <a:pt x="30" y="6"/>
                  </a:cubicBezTo>
                  <a:cubicBezTo>
                    <a:pt x="30" y="9"/>
                    <a:pt x="26" y="14"/>
                    <a:pt x="19" y="18"/>
                  </a:cubicBezTo>
                  <a:cubicBezTo>
                    <a:pt x="14" y="21"/>
                    <a:pt x="10" y="22"/>
                    <a:pt x="6" y="22"/>
                  </a:cubicBezTo>
                  <a:cubicBezTo>
                    <a:pt x="4" y="22"/>
                    <a:pt x="2" y="22"/>
                    <a:pt x="1" y="2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2" y="23"/>
                    <a:pt x="4" y="23"/>
                    <a:pt x="6" y="23"/>
                  </a:cubicBezTo>
                  <a:cubicBezTo>
                    <a:pt x="10" y="23"/>
                    <a:pt x="15" y="22"/>
                    <a:pt x="20" y="19"/>
                  </a:cubicBezTo>
                  <a:cubicBezTo>
                    <a:pt x="26" y="15"/>
                    <a:pt x="31" y="10"/>
                    <a:pt x="31" y="6"/>
                  </a:cubicBezTo>
                  <a:cubicBezTo>
                    <a:pt x="31" y="5"/>
                    <a:pt x="31" y="4"/>
                    <a:pt x="30" y="3"/>
                  </a:cubicBezTo>
                  <a:cubicBezTo>
                    <a:pt x="29" y="1"/>
                    <a:pt x="26" y="0"/>
                    <a:pt x="23" y="0"/>
                  </a:cubicBezTo>
                  <a:cubicBezTo>
                    <a:pt x="20" y="0"/>
                    <a:pt x="15" y="2"/>
                    <a:pt x="11" y="4"/>
                  </a:cubicBezTo>
                  <a:cubicBezTo>
                    <a:pt x="4" y="8"/>
                    <a:pt x="0" y="14"/>
                    <a:pt x="0" y="19"/>
                  </a:cubicBezTo>
                  <a:cubicBezTo>
                    <a:pt x="0" y="19"/>
                    <a:pt x="0" y="20"/>
                    <a:pt x="1" y="21"/>
                  </a:cubicBezTo>
                  <a:cubicBezTo>
                    <a:pt x="1" y="21"/>
                    <a:pt x="1" y="21"/>
                    <a:pt x="1" y="2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4" name="Freeform 1703">
              <a:extLst>
                <a:ext uri="{FF2B5EF4-FFF2-40B4-BE49-F238E27FC236}">
                  <a16:creationId xmlns:a16="http://schemas.microsoft.com/office/drawing/2014/main" id="{82BFF2CB-1849-4FF3-ACD7-427F65199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4297"/>
              <a:ext cx="39" cy="23"/>
            </a:xfrm>
            <a:custGeom>
              <a:avLst/>
              <a:gdLst>
                <a:gd name="T0" fmla="*/ 0 w 11"/>
                <a:gd name="T1" fmla="*/ 176 h 6"/>
                <a:gd name="T2" fmla="*/ 262 w 11"/>
                <a:gd name="T3" fmla="*/ 0 h 6"/>
                <a:gd name="T4" fmla="*/ 489 w 11"/>
                <a:gd name="T5" fmla="*/ 176 h 6"/>
                <a:gd name="T6" fmla="*/ 262 w 11"/>
                <a:gd name="T7" fmla="*/ 337 h 6"/>
                <a:gd name="T8" fmla="*/ 0 w 11"/>
                <a:gd name="T9" fmla="*/ 176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6">
                  <a:moveTo>
                    <a:pt x="0" y="3"/>
                  </a:moveTo>
                  <a:cubicBezTo>
                    <a:pt x="0" y="1"/>
                    <a:pt x="3" y="0"/>
                    <a:pt x="6" y="0"/>
                  </a:cubicBezTo>
                  <a:cubicBezTo>
                    <a:pt x="9" y="0"/>
                    <a:pt x="11" y="1"/>
                    <a:pt x="11" y="3"/>
                  </a:cubicBezTo>
                  <a:cubicBezTo>
                    <a:pt x="11" y="4"/>
                    <a:pt x="9" y="6"/>
                    <a:pt x="6" y="6"/>
                  </a:cubicBezTo>
                  <a:cubicBezTo>
                    <a:pt x="3" y="6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B0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5" name="Freeform 1704">
              <a:extLst>
                <a:ext uri="{FF2B5EF4-FFF2-40B4-BE49-F238E27FC236}">
                  <a16:creationId xmlns:a16="http://schemas.microsoft.com/office/drawing/2014/main" id="{741C8AAB-C94B-4543-826D-32317BFC2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4294"/>
              <a:ext cx="43" cy="26"/>
            </a:xfrm>
            <a:custGeom>
              <a:avLst/>
              <a:gdLst>
                <a:gd name="T0" fmla="*/ 0 w 12"/>
                <a:gd name="T1" fmla="*/ 208 h 7"/>
                <a:gd name="T2" fmla="*/ 50 w 12"/>
                <a:gd name="T3" fmla="*/ 208 h 7"/>
                <a:gd name="T4" fmla="*/ 50 w 12"/>
                <a:gd name="T5" fmla="*/ 208 h 7"/>
                <a:gd name="T6" fmla="*/ 90 w 12"/>
                <a:gd name="T7" fmla="*/ 97 h 7"/>
                <a:gd name="T8" fmla="*/ 283 w 12"/>
                <a:gd name="T9" fmla="*/ 56 h 7"/>
                <a:gd name="T10" fmla="*/ 283 w 12"/>
                <a:gd name="T11" fmla="*/ 56 h 7"/>
                <a:gd name="T12" fmla="*/ 412 w 12"/>
                <a:gd name="T13" fmla="*/ 97 h 7"/>
                <a:gd name="T14" fmla="*/ 502 w 12"/>
                <a:gd name="T15" fmla="*/ 208 h 7"/>
                <a:gd name="T16" fmla="*/ 502 w 12"/>
                <a:gd name="T17" fmla="*/ 208 h 7"/>
                <a:gd name="T18" fmla="*/ 412 w 12"/>
                <a:gd name="T19" fmla="*/ 264 h 7"/>
                <a:gd name="T20" fmla="*/ 283 w 12"/>
                <a:gd name="T21" fmla="*/ 305 h 7"/>
                <a:gd name="T22" fmla="*/ 283 w 12"/>
                <a:gd name="T23" fmla="*/ 305 h 7"/>
                <a:gd name="T24" fmla="*/ 90 w 12"/>
                <a:gd name="T25" fmla="*/ 264 h 7"/>
                <a:gd name="T26" fmla="*/ 50 w 12"/>
                <a:gd name="T27" fmla="*/ 208 h 7"/>
                <a:gd name="T28" fmla="*/ 0 w 12"/>
                <a:gd name="T29" fmla="*/ 208 h 7"/>
                <a:gd name="T30" fmla="*/ 0 w 12"/>
                <a:gd name="T31" fmla="*/ 208 h 7"/>
                <a:gd name="T32" fmla="*/ 90 w 12"/>
                <a:gd name="T33" fmla="*/ 305 h 7"/>
                <a:gd name="T34" fmla="*/ 283 w 12"/>
                <a:gd name="T35" fmla="*/ 360 h 7"/>
                <a:gd name="T36" fmla="*/ 283 w 12"/>
                <a:gd name="T37" fmla="*/ 360 h 7"/>
                <a:gd name="T38" fmla="*/ 462 w 12"/>
                <a:gd name="T39" fmla="*/ 305 h 7"/>
                <a:gd name="T40" fmla="*/ 552 w 12"/>
                <a:gd name="T41" fmla="*/ 208 h 7"/>
                <a:gd name="T42" fmla="*/ 552 w 12"/>
                <a:gd name="T43" fmla="*/ 208 h 7"/>
                <a:gd name="T44" fmla="*/ 462 w 12"/>
                <a:gd name="T45" fmla="*/ 56 h 7"/>
                <a:gd name="T46" fmla="*/ 283 w 12"/>
                <a:gd name="T47" fmla="*/ 0 h 7"/>
                <a:gd name="T48" fmla="*/ 283 w 12"/>
                <a:gd name="T49" fmla="*/ 0 h 7"/>
                <a:gd name="T50" fmla="*/ 90 w 12"/>
                <a:gd name="T51" fmla="*/ 56 h 7"/>
                <a:gd name="T52" fmla="*/ 0 w 12"/>
                <a:gd name="T53" fmla="*/ 208 h 7"/>
                <a:gd name="T54" fmla="*/ 0 w 12"/>
                <a:gd name="T55" fmla="*/ 208 h 7"/>
                <a:gd name="T56" fmla="*/ 0 w 12"/>
                <a:gd name="T57" fmla="*/ 208 h 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2" h="7">
                  <a:moveTo>
                    <a:pt x="0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3" y="2"/>
                    <a:pt x="4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1"/>
                    <a:pt x="8" y="2"/>
                    <a:pt x="9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0" y="5"/>
                    <a:pt x="9" y="5"/>
                  </a:cubicBezTo>
                  <a:cubicBezTo>
                    <a:pt x="9" y="6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ubicBezTo>
                    <a:pt x="3" y="7"/>
                    <a:pt x="4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9" y="7"/>
                    <a:pt x="10" y="6"/>
                  </a:cubicBezTo>
                  <a:cubicBezTo>
                    <a:pt x="11" y="6"/>
                    <a:pt x="12" y="5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11" y="2"/>
                    <a:pt x="10" y="1"/>
                  </a:cubicBezTo>
                  <a:cubicBezTo>
                    <a:pt x="9" y="1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6" name="Oval 1705">
              <a:extLst>
                <a:ext uri="{FF2B5EF4-FFF2-40B4-BE49-F238E27FC236}">
                  <a16:creationId xmlns:a16="http://schemas.microsoft.com/office/drawing/2014/main" id="{DA8713C5-3806-4D5A-8756-6DD852EBB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4301"/>
              <a:ext cx="21" cy="12"/>
            </a:xfrm>
            <a:prstGeom prst="ellipse">
              <a:avLst/>
            </a:pr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80127" name="Freeform 1706">
              <a:extLst>
                <a:ext uri="{FF2B5EF4-FFF2-40B4-BE49-F238E27FC236}">
                  <a16:creationId xmlns:a16="http://schemas.microsoft.com/office/drawing/2014/main" id="{A6C8C0C8-2BD5-4C8D-AE98-BE8CD4848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976"/>
              <a:ext cx="142" cy="166"/>
            </a:xfrm>
            <a:custGeom>
              <a:avLst/>
              <a:gdLst>
                <a:gd name="T0" fmla="*/ 1789 w 40"/>
                <a:gd name="T1" fmla="*/ 0 h 44"/>
                <a:gd name="T2" fmla="*/ 0 w 40"/>
                <a:gd name="T3" fmla="*/ 2362 h 44"/>
                <a:gd name="T4" fmla="*/ 1789 w 40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4">
                  <a:moveTo>
                    <a:pt x="40" y="0"/>
                  </a:moveTo>
                  <a:cubicBezTo>
                    <a:pt x="19" y="8"/>
                    <a:pt x="5" y="29"/>
                    <a:pt x="0" y="44"/>
                  </a:cubicBezTo>
                  <a:cubicBezTo>
                    <a:pt x="8" y="32"/>
                    <a:pt x="33" y="3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8" name="Freeform 1707">
              <a:extLst>
                <a:ext uri="{FF2B5EF4-FFF2-40B4-BE49-F238E27FC236}">
                  <a16:creationId xmlns:a16="http://schemas.microsoft.com/office/drawing/2014/main" id="{5AC56FAC-C493-4E46-8B7B-3548D0660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252"/>
              <a:ext cx="53" cy="90"/>
            </a:xfrm>
            <a:custGeom>
              <a:avLst/>
              <a:gdLst>
                <a:gd name="T0" fmla="*/ 0 w 15"/>
                <a:gd name="T1" fmla="*/ 0 h 24"/>
                <a:gd name="T2" fmla="*/ 611 w 15"/>
                <a:gd name="T3" fmla="*/ 12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4">
                  <a:moveTo>
                    <a:pt x="0" y="0"/>
                  </a:moveTo>
                  <a:cubicBezTo>
                    <a:pt x="8" y="9"/>
                    <a:pt x="15" y="21"/>
                    <a:pt x="14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9" name="Freeform 1708">
              <a:extLst>
                <a:ext uri="{FF2B5EF4-FFF2-40B4-BE49-F238E27FC236}">
                  <a16:creationId xmlns:a16="http://schemas.microsoft.com/office/drawing/2014/main" id="{B7A5EDB8-8C61-48CD-A8A7-D61121517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335"/>
              <a:ext cx="188" cy="94"/>
            </a:xfrm>
            <a:custGeom>
              <a:avLst/>
              <a:gdLst>
                <a:gd name="T0" fmla="*/ 0 w 53"/>
                <a:gd name="T1" fmla="*/ 1327 h 25"/>
                <a:gd name="T2" fmla="*/ 2366 w 53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5">
                  <a:moveTo>
                    <a:pt x="0" y="25"/>
                  </a:moveTo>
                  <a:cubicBezTo>
                    <a:pt x="16" y="11"/>
                    <a:pt x="48" y="1"/>
                    <a:pt x="5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0" name="Freeform 1709">
              <a:extLst>
                <a:ext uri="{FF2B5EF4-FFF2-40B4-BE49-F238E27FC236}">
                  <a16:creationId xmlns:a16="http://schemas.microsoft.com/office/drawing/2014/main" id="{64DE4986-A32A-4EC3-B8C2-FA1B3B888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021"/>
              <a:ext cx="64" cy="140"/>
            </a:xfrm>
            <a:custGeom>
              <a:avLst/>
              <a:gdLst>
                <a:gd name="T0" fmla="*/ 811 w 18"/>
                <a:gd name="T1" fmla="*/ 0 h 37"/>
                <a:gd name="T2" fmla="*/ 0 w 18"/>
                <a:gd name="T3" fmla="*/ 2005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7">
                  <a:moveTo>
                    <a:pt x="18" y="0"/>
                  </a:moveTo>
                  <a:cubicBezTo>
                    <a:pt x="16" y="9"/>
                    <a:pt x="4" y="29"/>
                    <a:pt x="0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1" name="Freeform 1710">
              <a:extLst>
                <a:ext uri="{FF2B5EF4-FFF2-40B4-BE49-F238E27FC236}">
                  <a16:creationId xmlns:a16="http://schemas.microsoft.com/office/drawing/2014/main" id="{4E79A42A-E020-4D13-9C9B-9D05D80BC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935"/>
              <a:ext cx="85" cy="302"/>
            </a:xfrm>
            <a:custGeom>
              <a:avLst/>
              <a:gdLst>
                <a:gd name="T0" fmla="*/ 1066 w 24"/>
                <a:gd name="T1" fmla="*/ 159 h 80"/>
                <a:gd name="T2" fmla="*/ 439 w 24"/>
                <a:gd name="T3" fmla="*/ 1027 h 80"/>
                <a:gd name="T4" fmla="*/ 0 w 24"/>
                <a:gd name="T5" fmla="*/ 4304 h 80"/>
                <a:gd name="T6" fmla="*/ 1066 w 24"/>
                <a:gd name="T7" fmla="*/ 159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80">
                  <a:moveTo>
                    <a:pt x="24" y="3"/>
                  </a:moveTo>
                  <a:cubicBezTo>
                    <a:pt x="17" y="2"/>
                    <a:pt x="13" y="4"/>
                    <a:pt x="10" y="19"/>
                  </a:cubicBezTo>
                  <a:cubicBezTo>
                    <a:pt x="8" y="35"/>
                    <a:pt x="0" y="80"/>
                    <a:pt x="0" y="80"/>
                  </a:cubicBezTo>
                  <a:cubicBezTo>
                    <a:pt x="7" y="64"/>
                    <a:pt x="15" y="0"/>
                    <a:pt x="2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2" name="Freeform 1711">
              <a:extLst>
                <a:ext uri="{FF2B5EF4-FFF2-40B4-BE49-F238E27FC236}">
                  <a16:creationId xmlns:a16="http://schemas.microsoft.com/office/drawing/2014/main" id="{2DB920BA-FE9A-4D81-A262-0AF7E9C0F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939"/>
              <a:ext cx="7" cy="328"/>
            </a:xfrm>
            <a:custGeom>
              <a:avLst/>
              <a:gdLst>
                <a:gd name="T0" fmla="*/ 88 w 2"/>
                <a:gd name="T1" fmla="*/ 4664 h 87"/>
                <a:gd name="T2" fmla="*/ 88 w 2"/>
                <a:gd name="T3" fmla="*/ 0 h 87"/>
                <a:gd name="T4" fmla="*/ 88 w 2"/>
                <a:gd name="T5" fmla="*/ 4664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7">
                  <a:moveTo>
                    <a:pt x="2" y="87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12"/>
                    <a:pt x="0" y="80"/>
                    <a:pt x="2" y="8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3" name="Freeform 1712">
              <a:extLst>
                <a:ext uri="{FF2B5EF4-FFF2-40B4-BE49-F238E27FC236}">
                  <a16:creationId xmlns:a16="http://schemas.microsoft.com/office/drawing/2014/main" id="{6A1F61D8-C4E3-4778-8BF6-385E4FEB1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056"/>
              <a:ext cx="184" cy="588"/>
            </a:xfrm>
            <a:custGeom>
              <a:avLst/>
              <a:gdLst>
                <a:gd name="T0" fmla="*/ 715 w 52"/>
                <a:gd name="T1" fmla="*/ 8353 h 156"/>
                <a:gd name="T2" fmla="*/ 2254 w 52"/>
                <a:gd name="T3" fmla="*/ 5356 h 156"/>
                <a:gd name="T4" fmla="*/ 1815 w 52"/>
                <a:gd name="T5" fmla="*/ 0 h 156"/>
                <a:gd name="T6" fmla="*/ 665 w 52"/>
                <a:gd name="T7" fmla="*/ 2201 h 156"/>
                <a:gd name="T8" fmla="*/ 0 w 52"/>
                <a:gd name="T9" fmla="*/ 5243 h 1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156">
                  <a:moveTo>
                    <a:pt x="16" y="156"/>
                  </a:moveTo>
                  <a:cubicBezTo>
                    <a:pt x="49" y="149"/>
                    <a:pt x="52" y="137"/>
                    <a:pt x="51" y="100"/>
                  </a:cubicBezTo>
                  <a:cubicBezTo>
                    <a:pt x="50" y="82"/>
                    <a:pt x="44" y="23"/>
                    <a:pt x="41" y="0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0" y="98"/>
                    <a:pt x="0" y="98"/>
                    <a:pt x="0" y="98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4" name="Freeform 1713">
              <a:extLst>
                <a:ext uri="{FF2B5EF4-FFF2-40B4-BE49-F238E27FC236}">
                  <a16:creationId xmlns:a16="http://schemas.microsoft.com/office/drawing/2014/main" id="{BCF802C3-1689-4548-8700-10783C293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467"/>
              <a:ext cx="46" cy="72"/>
            </a:xfrm>
            <a:custGeom>
              <a:avLst/>
              <a:gdLst>
                <a:gd name="T0" fmla="*/ 0 w 13"/>
                <a:gd name="T1" fmla="*/ 114 h 19"/>
                <a:gd name="T2" fmla="*/ 311 w 13"/>
                <a:gd name="T3" fmla="*/ 57 h 19"/>
                <a:gd name="T4" fmla="*/ 577 w 13"/>
                <a:gd name="T5" fmla="*/ 57 h 19"/>
                <a:gd name="T6" fmla="*/ 527 w 13"/>
                <a:gd name="T7" fmla="*/ 648 h 19"/>
                <a:gd name="T8" fmla="*/ 488 w 13"/>
                <a:gd name="T9" fmla="*/ 1035 h 19"/>
                <a:gd name="T10" fmla="*/ 400 w 13"/>
                <a:gd name="T11" fmla="*/ 432 h 19"/>
                <a:gd name="T12" fmla="*/ 88 w 13"/>
                <a:gd name="T13" fmla="*/ 11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9">
                  <a:moveTo>
                    <a:pt x="0" y="2"/>
                  </a:moveTo>
                  <a:cubicBezTo>
                    <a:pt x="2" y="1"/>
                    <a:pt x="5" y="2"/>
                    <a:pt x="7" y="1"/>
                  </a:cubicBezTo>
                  <a:cubicBezTo>
                    <a:pt x="8" y="1"/>
                    <a:pt x="11" y="0"/>
                    <a:pt x="13" y="1"/>
                  </a:cubicBezTo>
                  <a:cubicBezTo>
                    <a:pt x="13" y="5"/>
                    <a:pt x="12" y="9"/>
                    <a:pt x="12" y="12"/>
                  </a:cubicBezTo>
                  <a:cubicBezTo>
                    <a:pt x="12" y="14"/>
                    <a:pt x="12" y="17"/>
                    <a:pt x="11" y="19"/>
                  </a:cubicBezTo>
                  <a:cubicBezTo>
                    <a:pt x="9" y="15"/>
                    <a:pt x="11" y="12"/>
                    <a:pt x="9" y="8"/>
                  </a:cubicBezTo>
                  <a:cubicBezTo>
                    <a:pt x="7" y="5"/>
                    <a:pt x="5" y="4"/>
                    <a:pt x="2" y="2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5" name="Freeform 1714">
              <a:extLst>
                <a:ext uri="{FF2B5EF4-FFF2-40B4-BE49-F238E27FC236}">
                  <a16:creationId xmlns:a16="http://schemas.microsoft.com/office/drawing/2014/main" id="{4157A958-80E2-4080-A418-B8FF79D63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856"/>
              <a:ext cx="117" cy="773"/>
            </a:xfrm>
            <a:custGeom>
              <a:avLst/>
              <a:gdLst>
                <a:gd name="T0" fmla="*/ 716 w 33"/>
                <a:gd name="T1" fmla="*/ 2304 h 205"/>
                <a:gd name="T2" fmla="*/ 1156 w 33"/>
                <a:gd name="T3" fmla="*/ 7990 h 205"/>
                <a:gd name="T4" fmla="*/ 0 w 33"/>
                <a:gd name="T5" fmla="*/ 10992 h 205"/>
                <a:gd name="T6" fmla="*/ 667 w 33"/>
                <a:gd name="T7" fmla="*/ 7394 h 205"/>
                <a:gd name="T8" fmla="*/ 844 w 33"/>
                <a:gd name="T9" fmla="*/ 0 h 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5">
                  <a:moveTo>
                    <a:pt x="16" y="43"/>
                  </a:moveTo>
                  <a:cubicBezTo>
                    <a:pt x="20" y="73"/>
                    <a:pt x="25" y="133"/>
                    <a:pt x="26" y="149"/>
                  </a:cubicBezTo>
                  <a:cubicBezTo>
                    <a:pt x="26" y="164"/>
                    <a:pt x="33" y="193"/>
                    <a:pt x="0" y="205"/>
                  </a:cubicBezTo>
                  <a:cubicBezTo>
                    <a:pt x="11" y="198"/>
                    <a:pt x="18" y="180"/>
                    <a:pt x="15" y="138"/>
                  </a:cubicBezTo>
                  <a:cubicBezTo>
                    <a:pt x="12" y="96"/>
                    <a:pt x="6" y="22"/>
                    <a:pt x="19" y="0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6" name="Freeform 1715">
              <a:extLst>
                <a:ext uri="{FF2B5EF4-FFF2-40B4-BE49-F238E27FC236}">
                  <a16:creationId xmlns:a16="http://schemas.microsoft.com/office/drawing/2014/main" id="{2DFF96C4-C646-43B4-B2F3-9B9D8D7C9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780"/>
              <a:ext cx="152" cy="793"/>
            </a:xfrm>
            <a:custGeom>
              <a:avLst/>
              <a:gdLst>
                <a:gd name="T0" fmla="*/ 1898 w 43"/>
                <a:gd name="T1" fmla="*/ 370 h 210"/>
                <a:gd name="T2" fmla="*/ 1898 w 43"/>
                <a:gd name="T3" fmla="*/ 370 h 210"/>
                <a:gd name="T4" fmla="*/ 1813 w 43"/>
                <a:gd name="T5" fmla="*/ 215 h 210"/>
                <a:gd name="T6" fmla="*/ 1760 w 43"/>
                <a:gd name="T7" fmla="*/ 215 h 210"/>
                <a:gd name="T8" fmla="*/ 1813 w 43"/>
                <a:gd name="T9" fmla="*/ 215 h 210"/>
                <a:gd name="T10" fmla="*/ 1326 w 43"/>
                <a:gd name="T11" fmla="*/ 0 h 210"/>
                <a:gd name="T12" fmla="*/ 438 w 43"/>
                <a:gd name="T13" fmla="*/ 540 h 210"/>
                <a:gd name="T14" fmla="*/ 0 w 43"/>
                <a:gd name="T15" fmla="*/ 2424 h 210"/>
                <a:gd name="T16" fmla="*/ 49 w 43"/>
                <a:gd name="T17" fmla="*/ 3451 h 210"/>
                <a:gd name="T18" fmla="*/ 523 w 43"/>
                <a:gd name="T19" fmla="*/ 9312 h 210"/>
                <a:gd name="T20" fmla="*/ 523 w 43"/>
                <a:gd name="T21" fmla="*/ 9909 h 210"/>
                <a:gd name="T22" fmla="*/ 399 w 43"/>
                <a:gd name="T23" fmla="*/ 11249 h 210"/>
                <a:gd name="T24" fmla="*/ 399 w 43"/>
                <a:gd name="T25" fmla="*/ 11310 h 210"/>
                <a:gd name="T26" fmla="*/ 488 w 43"/>
                <a:gd name="T27" fmla="*/ 11249 h 210"/>
                <a:gd name="T28" fmla="*/ 612 w 43"/>
                <a:gd name="T29" fmla="*/ 9909 h 210"/>
                <a:gd name="T30" fmla="*/ 612 w 43"/>
                <a:gd name="T31" fmla="*/ 9312 h 210"/>
                <a:gd name="T32" fmla="*/ 138 w 43"/>
                <a:gd name="T33" fmla="*/ 3451 h 210"/>
                <a:gd name="T34" fmla="*/ 88 w 43"/>
                <a:gd name="T35" fmla="*/ 2424 h 210"/>
                <a:gd name="T36" fmla="*/ 1326 w 43"/>
                <a:gd name="T37" fmla="*/ 113 h 210"/>
                <a:gd name="T38" fmla="*/ 1725 w 43"/>
                <a:gd name="T39" fmla="*/ 272 h 210"/>
                <a:gd name="T40" fmla="*/ 1725 w 43"/>
                <a:gd name="T41" fmla="*/ 272 h 210"/>
                <a:gd name="T42" fmla="*/ 1813 w 43"/>
                <a:gd name="T43" fmla="*/ 370 h 210"/>
                <a:gd name="T44" fmla="*/ 1813 w 43"/>
                <a:gd name="T45" fmla="*/ 370 h 210"/>
                <a:gd name="T46" fmla="*/ 1813 w 43"/>
                <a:gd name="T47" fmla="*/ 370 h 210"/>
                <a:gd name="T48" fmla="*/ 1813 w 43"/>
                <a:gd name="T49" fmla="*/ 370 h 210"/>
                <a:gd name="T50" fmla="*/ 1813 w 43"/>
                <a:gd name="T51" fmla="*/ 370 h 210"/>
                <a:gd name="T52" fmla="*/ 1813 w 43"/>
                <a:gd name="T53" fmla="*/ 370 h 210"/>
                <a:gd name="T54" fmla="*/ 1813 w 43"/>
                <a:gd name="T55" fmla="*/ 370 h 210"/>
                <a:gd name="T56" fmla="*/ 1849 w 43"/>
                <a:gd name="T57" fmla="*/ 370 h 210"/>
                <a:gd name="T58" fmla="*/ 1813 w 43"/>
                <a:gd name="T59" fmla="*/ 370 h 210"/>
                <a:gd name="T60" fmla="*/ 1813 w 43"/>
                <a:gd name="T61" fmla="*/ 370 h 210"/>
                <a:gd name="T62" fmla="*/ 1849 w 43"/>
                <a:gd name="T63" fmla="*/ 370 h 210"/>
                <a:gd name="T64" fmla="*/ 1813 w 43"/>
                <a:gd name="T65" fmla="*/ 370 h 210"/>
                <a:gd name="T66" fmla="*/ 1849 w 43"/>
                <a:gd name="T67" fmla="*/ 370 h 210"/>
                <a:gd name="T68" fmla="*/ 1813 w 43"/>
                <a:gd name="T69" fmla="*/ 370 h 210"/>
                <a:gd name="T70" fmla="*/ 1813 w 43"/>
                <a:gd name="T71" fmla="*/ 370 h 210"/>
                <a:gd name="T72" fmla="*/ 1849 w 43"/>
                <a:gd name="T73" fmla="*/ 370 h 210"/>
                <a:gd name="T74" fmla="*/ 1813 w 43"/>
                <a:gd name="T75" fmla="*/ 370 h 210"/>
                <a:gd name="T76" fmla="*/ 1849 w 43"/>
                <a:gd name="T77" fmla="*/ 427 h 210"/>
                <a:gd name="T78" fmla="*/ 1898 w 43"/>
                <a:gd name="T79" fmla="*/ 370 h 21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3" h="210">
                  <a:moveTo>
                    <a:pt x="43" y="7"/>
                  </a:moveTo>
                  <a:cubicBezTo>
                    <a:pt x="43" y="7"/>
                    <a:pt x="43" y="7"/>
                    <a:pt x="43" y="7"/>
                  </a:cubicBezTo>
                  <a:cubicBezTo>
                    <a:pt x="43" y="6"/>
                    <a:pt x="43" y="5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38" y="1"/>
                    <a:pt x="35" y="0"/>
                    <a:pt x="30" y="0"/>
                  </a:cubicBezTo>
                  <a:cubicBezTo>
                    <a:pt x="24" y="0"/>
                    <a:pt x="16" y="2"/>
                    <a:pt x="10" y="10"/>
                  </a:cubicBezTo>
                  <a:cubicBezTo>
                    <a:pt x="4" y="17"/>
                    <a:pt x="0" y="28"/>
                    <a:pt x="0" y="45"/>
                  </a:cubicBezTo>
                  <a:cubicBezTo>
                    <a:pt x="0" y="51"/>
                    <a:pt x="0" y="57"/>
                    <a:pt x="1" y="64"/>
                  </a:cubicBezTo>
                  <a:cubicBezTo>
                    <a:pt x="2" y="68"/>
                    <a:pt x="11" y="152"/>
                    <a:pt x="12" y="173"/>
                  </a:cubicBezTo>
                  <a:cubicBezTo>
                    <a:pt x="12" y="177"/>
                    <a:pt x="12" y="181"/>
                    <a:pt x="12" y="184"/>
                  </a:cubicBezTo>
                  <a:cubicBezTo>
                    <a:pt x="12" y="195"/>
                    <a:pt x="11" y="203"/>
                    <a:pt x="9" y="209"/>
                  </a:cubicBezTo>
                  <a:cubicBezTo>
                    <a:pt x="9" y="209"/>
                    <a:pt x="9" y="210"/>
                    <a:pt x="9" y="210"/>
                  </a:cubicBezTo>
                  <a:cubicBezTo>
                    <a:pt x="10" y="210"/>
                    <a:pt x="10" y="210"/>
                    <a:pt x="11" y="209"/>
                  </a:cubicBezTo>
                  <a:cubicBezTo>
                    <a:pt x="13" y="203"/>
                    <a:pt x="14" y="195"/>
                    <a:pt x="14" y="184"/>
                  </a:cubicBezTo>
                  <a:cubicBezTo>
                    <a:pt x="14" y="181"/>
                    <a:pt x="14" y="177"/>
                    <a:pt x="14" y="173"/>
                  </a:cubicBezTo>
                  <a:cubicBezTo>
                    <a:pt x="13" y="151"/>
                    <a:pt x="4" y="68"/>
                    <a:pt x="3" y="64"/>
                  </a:cubicBezTo>
                  <a:cubicBezTo>
                    <a:pt x="2" y="57"/>
                    <a:pt x="2" y="50"/>
                    <a:pt x="2" y="45"/>
                  </a:cubicBezTo>
                  <a:cubicBezTo>
                    <a:pt x="2" y="12"/>
                    <a:pt x="19" y="2"/>
                    <a:pt x="30" y="2"/>
                  </a:cubicBezTo>
                  <a:cubicBezTo>
                    <a:pt x="34" y="2"/>
                    <a:pt x="37" y="3"/>
                    <a:pt x="39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0" y="6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8"/>
                    <a:pt x="42" y="8"/>
                  </a:cubicBezTo>
                  <a:cubicBezTo>
                    <a:pt x="43" y="8"/>
                    <a:pt x="43" y="8"/>
                    <a:pt x="43" y="7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7" name="Freeform 1716">
              <a:extLst>
                <a:ext uri="{FF2B5EF4-FFF2-40B4-BE49-F238E27FC236}">
                  <a16:creationId xmlns:a16="http://schemas.microsoft.com/office/drawing/2014/main" id="{3F355854-81A2-46C9-B876-E01DBB348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788"/>
              <a:ext cx="675" cy="554"/>
            </a:xfrm>
            <a:custGeom>
              <a:avLst/>
              <a:gdLst>
                <a:gd name="T0" fmla="*/ 399 w 191"/>
                <a:gd name="T1" fmla="*/ 4545 h 147"/>
                <a:gd name="T2" fmla="*/ 226 w 191"/>
                <a:gd name="T3" fmla="*/ 3693 h 147"/>
                <a:gd name="T4" fmla="*/ 88 w 191"/>
                <a:gd name="T5" fmla="*/ 2303 h 147"/>
                <a:gd name="T6" fmla="*/ 887 w 191"/>
                <a:gd name="T7" fmla="*/ 113 h 147"/>
                <a:gd name="T8" fmla="*/ 1848 w 191"/>
                <a:gd name="T9" fmla="*/ 328 h 147"/>
                <a:gd name="T10" fmla="*/ 1937 w 191"/>
                <a:gd name="T11" fmla="*/ 328 h 147"/>
                <a:gd name="T12" fmla="*/ 8118 w 191"/>
                <a:gd name="T13" fmla="*/ 271 h 147"/>
                <a:gd name="T14" fmla="*/ 8082 w 191"/>
                <a:gd name="T15" fmla="*/ 1760 h 147"/>
                <a:gd name="T16" fmla="*/ 7768 w 191"/>
                <a:gd name="T17" fmla="*/ 2144 h 147"/>
                <a:gd name="T18" fmla="*/ 8082 w 191"/>
                <a:gd name="T19" fmla="*/ 2201 h 147"/>
                <a:gd name="T20" fmla="*/ 7994 w 191"/>
                <a:gd name="T21" fmla="*/ 3535 h 147"/>
                <a:gd name="T22" fmla="*/ 4061 w 191"/>
                <a:gd name="T23" fmla="*/ 4330 h 147"/>
                <a:gd name="T24" fmla="*/ 3972 w 191"/>
                <a:gd name="T25" fmla="*/ 4391 h 147"/>
                <a:gd name="T26" fmla="*/ 3884 w 191"/>
                <a:gd name="T27" fmla="*/ 4504 h 147"/>
                <a:gd name="T28" fmla="*/ 3746 w 191"/>
                <a:gd name="T29" fmla="*/ 4715 h 147"/>
                <a:gd name="T30" fmla="*/ 3658 w 191"/>
                <a:gd name="T31" fmla="*/ 4816 h 147"/>
                <a:gd name="T32" fmla="*/ 3534 w 191"/>
                <a:gd name="T33" fmla="*/ 5084 h 147"/>
                <a:gd name="T34" fmla="*/ 3446 w 191"/>
                <a:gd name="T35" fmla="*/ 5299 h 147"/>
                <a:gd name="T36" fmla="*/ 3361 w 191"/>
                <a:gd name="T37" fmla="*/ 5412 h 147"/>
                <a:gd name="T38" fmla="*/ 3311 w 191"/>
                <a:gd name="T39" fmla="*/ 5566 h 147"/>
                <a:gd name="T40" fmla="*/ 3223 w 191"/>
                <a:gd name="T41" fmla="*/ 5838 h 147"/>
                <a:gd name="T42" fmla="*/ 3135 w 191"/>
                <a:gd name="T43" fmla="*/ 6049 h 147"/>
                <a:gd name="T44" fmla="*/ 3046 w 191"/>
                <a:gd name="T45" fmla="*/ 6320 h 147"/>
                <a:gd name="T46" fmla="*/ 2997 w 191"/>
                <a:gd name="T47" fmla="*/ 6689 h 147"/>
                <a:gd name="T48" fmla="*/ 2297 w 191"/>
                <a:gd name="T49" fmla="*/ 7756 h 147"/>
                <a:gd name="T50" fmla="*/ 311 w 191"/>
                <a:gd name="T51" fmla="*/ 4715 h 147"/>
                <a:gd name="T52" fmla="*/ 1272 w 191"/>
                <a:gd name="T53" fmla="*/ 7541 h 147"/>
                <a:gd name="T54" fmla="*/ 2824 w 191"/>
                <a:gd name="T55" fmla="*/ 7541 h 147"/>
                <a:gd name="T56" fmla="*/ 3085 w 191"/>
                <a:gd name="T57" fmla="*/ 6535 h 147"/>
                <a:gd name="T58" fmla="*/ 3174 w 191"/>
                <a:gd name="T59" fmla="*/ 6264 h 147"/>
                <a:gd name="T60" fmla="*/ 3223 w 191"/>
                <a:gd name="T61" fmla="*/ 6049 h 147"/>
                <a:gd name="T62" fmla="*/ 3311 w 191"/>
                <a:gd name="T63" fmla="*/ 5781 h 147"/>
                <a:gd name="T64" fmla="*/ 3396 w 191"/>
                <a:gd name="T65" fmla="*/ 5566 h 147"/>
                <a:gd name="T66" fmla="*/ 3485 w 191"/>
                <a:gd name="T67" fmla="*/ 5412 h 147"/>
                <a:gd name="T68" fmla="*/ 3573 w 191"/>
                <a:gd name="T69" fmla="*/ 5197 h 147"/>
                <a:gd name="T70" fmla="*/ 3658 w 191"/>
                <a:gd name="T71" fmla="*/ 4873 h 147"/>
                <a:gd name="T72" fmla="*/ 3746 w 191"/>
                <a:gd name="T73" fmla="*/ 4760 h 147"/>
                <a:gd name="T74" fmla="*/ 3884 w 191"/>
                <a:gd name="T75" fmla="*/ 4715 h 147"/>
                <a:gd name="T76" fmla="*/ 3972 w 191"/>
                <a:gd name="T77" fmla="*/ 4545 h 147"/>
                <a:gd name="T78" fmla="*/ 4022 w 191"/>
                <a:gd name="T79" fmla="*/ 4391 h 147"/>
                <a:gd name="T80" fmla="*/ 4110 w 191"/>
                <a:gd name="T81" fmla="*/ 4391 h 147"/>
                <a:gd name="T82" fmla="*/ 7994 w 191"/>
                <a:gd name="T83" fmla="*/ 3592 h 147"/>
                <a:gd name="T84" fmla="*/ 8118 w 191"/>
                <a:gd name="T85" fmla="*/ 2088 h 147"/>
                <a:gd name="T86" fmla="*/ 7107 w 191"/>
                <a:gd name="T87" fmla="*/ 1975 h 147"/>
                <a:gd name="T88" fmla="*/ 8344 w 191"/>
                <a:gd name="T89" fmla="*/ 482 h 147"/>
                <a:gd name="T90" fmla="*/ 1937 w 191"/>
                <a:gd name="T91" fmla="*/ 215 h 147"/>
                <a:gd name="T92" fmla="*/ 1898 w 191"/>
                <a:gd name="T93" fmla="*/ 271 h 147"/>
                <a:gd name="T94" fmla="*/ 926 w 191"/>
                <a:gd name="T95" fmla="*/ 57 h 147"/>
                <a:gd name="T96" fmla="*/ 138 w 191"/>
                <a:gd name="T97" fmla="*/ 3750 h 147"/>
                <a:gd name="T98" fmla="*/ 350 w 191"/>
                <a:gd name="T99" fmla="*/ 4274 h 147"/>
                <a:gd name="T100" fmla="*/ 311 w 191"/>
                <a:gd name="T101" fmla="*/ 4545 h 14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91" h="147">
                  <a:moveTo>
                    <a:pt x="7" y="88"/>
                  </a:moveTo>
                  <a:cubicBezTo>
                    <a:pt x="7" y="89"/>
                    <a:pt x="7" y="89"/>
                    <a:pt x="7" y="89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9" y="86"/>
                    <a:pt x="9" y="86"/>
                    <a:pt x="9" y="86"/>
                  </a:cubicBezTo>
                  <a:cubicBezTo>
                    <a:pt x="9" y="84"/>
                    <a:pt x="10" y="82"/>
                    <a:pt x="10" y="80"/>
                  </a:cubicBezTo>
                  <a:cubicBezTo>
                    <a:pt x="10" y="78"/>
                    <a:pt x="9" y="76"/>
                    <a:pt x="9" y="74"/>
                  </a:cubicBezTo>
                  <a:cubicBezTo>
                    <a:pt x="8" y="71"/>
                    <a:pt x="7" y="70"/>
                    <a:pt x="5" y="69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3" y="59"/>
                    <a:pt x="2" y="50"/>
                    <a:pt x="2" y="43"/>
                  </a:cubicBezTo>
                  <a:cubicBezTo>
                    <a:pt x="2" y="19"/>
                    <a:pt x="11" y="7"/>
                    <a:pt x="21" y="2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5" y="5"/>
                    <a:pt x="32" y="6"/>
                    <a:pt x="42" y="6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51" y="6"/>
                    <a:pt x="60" y="5"/>
                    <a:pt x="71" y="4"/>
                  </a:cubicBezTo>
                  <a:cubicBezTo>
                    <a:pt x="80" y="4"/>
                    <a:pt x="89" y="3"/>
                    <a:pt x="100" y="3"/>
                  </a:cubicBezTo>
                  <a:cubicBezTo>
                    <a:pt x="128" y="3"/>
                    <a:pt x="160" y="5"/>
                    <a:pt x="184" y="5"/>
                  </a:cubicBezTo>
                  <a:cubicBezTo>
                    <a:pt x="184" y="4"/>
                    <a:pt x="184" y="4"/>
                    <a:pt x="184" y="4"/>
                  </a:cubicBezTo>
                  <a:cubicBezTo>
                    <a:pt x="184" y="5"/>
                    <a:pt x="184" y="5"/>
                    <a:pt x="184" y="5"/>
                  </a:cubicBezTo>
                  <a:cubicBezTo>
                    <a:pt x="185" y="6"/>
                    <a:pt x="186" y="7"/>
                    <a:pt x="187" y="10"/>
                  </a:cubicBezTo>
                  <a:cubicBezTo>
                    <a:pt x="188" y="12"/>
                    <a:pt x="189" y="15"/>
                    <a:pt x="189" y="18"/>
                  </a:cubicBezTo>
                  <a:cubicBezTo>
                    <a:pt x="189" y="22"/>
                    <a:pt x="188" y="25"/>
                    <a:pt x="187" y="28"/>
                  </a:cubicBezTo>
                  <a:cubicBezTo>
                    <a:pt x="186" y="30"/>
                    <a:pt x="184" y="32"/>
                    <a:pt x="183" y="32"/>
                  </a:cubicBezTo>
                  <a:cubicBezTo>
                    <a:pt x="183" y="33"/>
                    <a:pt x="183" y="33"/>
                    <a:pt x="183" y="33"/>
                  </a:cubicBezTo>
                  <a:cubicBezTo>
                    <a:pt x="183" y="32"/>
                    <a:pt x="183" y="32"/>
                    <a:pt x="183" y="32"/>
                  </a:cubicBezTo>
                  <a:cubicBezTo>
                    <a:pt x="168" y="33"/>
                    <a:pt x="150" y="36"/>
                    <a:pt x="150" y="36"/>
                  </a:cubicBezTo>
                  <a:cubicBezTo>
                    <a:pt x="149" y="36"/>
                    <a:pt x="149" y="37"/>
                    <a:pt x="149" y="37"/>
                  </a:cubicBezTo>
                  <a:cubicBezTo>
                    <a:pt x="149" y="38"/>
                    <a:pt x="149" y="38"/>
                    <a:pt x="150" y="38"/>
                  </a:cubicBezTo>
                  <a:cubicBezTo>
                    <a:pt x="163" y="39"/>
                    <a:pt x="171" y="40"/>
                    <a:pt x="176" y="40"/>
                  </a:cubicBezTo>
                  <a:cubicBezTo>
                    <a:pt x="179" y="41"/>
                    <a:pt x="181" y="41"/>
                    <a:pt x="182" y="41"/>
                  </a:cubicBezTo>
                  <a:cubicBezTo>
                    <a:pt x="182" y="41"/>
                    <a:pt x="182" y="41"/>
                    <a:pt x="183" y="41"/>
                  </a:cubicBezTo>
                  <a:cubicBezTo>
                    <a:pt x="183" y="41"/>
                    <a:pt x="183" y="41"/>
                    <a:pt x="183" y="41"/>
                  </a:cubicBezTo>
                  <a:cubicBezTo>
                    <a:pt x="183" y="40"/>
                    <a:pt x="183" y="40"/>
                    <a:pt x="183" y="40"/>
                  </a:cubicBezTo>
                  <a:cubicBezTo>
                    <a:pt x="183" y="41"/>
                    <a:pt x="183" y="41"/>
                    <a:pt x="183" y="41"/>
                  </a:cubicBezTo>
                  <a:cubicBezTo>
                    <a:pt x="184" y="42"/>
                    <a:pt x="185" y="43"/>
                    <a:pt x="186" y="44"/>
                  </a:cubicBezTo>
                  <a:cubicBezTo>
                    <a:pt x="186" y="46"/>
                    <a:pt x="187" y="48"/>
                    <a:pt x="187" y="51"/>
                  </a:cubicBezTo>
                  <a:cubicBezTo>
                    <a:pt x="187" y="54"/>
                    <a:pt x="186" y="58"/>
                    <a:pt x="185" y="60"/>
                  </a:cubicBezTo>
                  <a:cubicBezTo>
                    <a:pt x="184" y="63"/>
                    <a:pt x="182" y="65"/>
                    <a:pt x="180" y="65"/>
                  </a:cubicBezTo>
                  <a:cubicBezTo>
                    <a:pt x="181" y="66"/>
                    <a:pt x="181" y="66"/>
                    <a:pt x="181" y="66"/>
                  </a:cubicBezTo>
                  <a:cubicBezTo>
                    <a:pt x="181" y="65"/>
                    <a:pt x="181" y="65"/>
                    <a:pt x="181" y="65"/>
                  </a:cubicBezTo>
                  <a:cubicBezTo>
                    <a:pt x="179" y="65"/>
                    <a:pt x="178" y="65"/>
                    <a:pt x="176" y="65"/>
                  </a:cubicBezTo>
                  <a:cubicBezTo>
                    <a:pt x="165" y="65"/>
                    <a:pt x="152" y="63"/>
                    <a:pt x="139" y="63"/>
                  </a:cubicBezTo>
                  <a:cubicBezTo>
                    <a:pt x="123" y="63"/>
                    <a:pt x="106" y="66"/>
                    <a:pt x="92" y="80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90" y="82"/>
                    <a:pt x="90" y="82"/>
                    <a:pt x="90" y="82"/>
                  </a:cubicBezTo>
                  <a:cubicBezTo>
                    <a:pt x="90" y="82"/>
                    <a:pt x="90" y="82"/>
                    <a:pt x="90" y="82"/>
                  </a:cubicBezTo>
                  <a:cubicBezTo>
                    <a:pt x="89" y="82"/>
                    <a:pt x="89" y="82"/>
                    <a:pt x="89" y="82"/>
                  </a:cubicBezTo>
                  <a:cubicBezTo>
                    <a:pt x="89" y="82"/>
                    <a:pt x="89" y="82"/>
                    <a:pt x="89" y="82"/>
                  </a:cubicBezTo>
                  <a:cubicBezTo>
                    <a:pt x="89" y="83"/>
                    <a:pt x="89" y="83"/>
                    <a:pt x="89" y="83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6" y="86"/>
                    <a:pt x="86" y="86"/>
                    <a:pt x="86" y="86"/>
                  </a:cubicBezTo>
                  <a:cubicBezTo>
                    <a:pt x="86" y="86"/>
                    <a:pt x="86" y="86"/>
                    <a:pt x="86" y="86"/>
                  </a:cubicBezTo>
                  <a:cubicBezTo>
                    <a:pt x="86" y="87"/>
                    <a:pt x="85" y="87"/>
                    <a:pt x="85" y="88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4" y="89"/>
                    <a:pt x="84" y="89"/>
                    <a:pt x="83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2" y="91"/>
                    <a:pt x="82" y="92"/>
                    <a:pt x="82" y="92"/>
                  </a:cubicBezTo>
                  <a:cubicBezTo>
                    <a:pt x="82" y="93"/>
                    <a:pt x="81" y="93"/>
                    <a:pt x="81" y="93"/>
                  </a:cubicBezTo>
                  <a:cubicBezTo>
                    <a:pt x="81" y="94"/>
                    <a:pt x="80" y="94"/>
                    <a:pt x="80" y="95"/>
                  </a:cubicBezTo>
                  <a:cubicBezTo>
                    <a:pt x="80" y="95"/>
                    <a:pt x="80" y="95"/>
                    <a:pt x="79" y="96"/>
                  </a:cubicBezTo>
                  <a:cubicBezTo>
                    <a:pt x="80" y="96"/>
                    <a:pt x="80" y="96"/>
                    <a:pt x="80" y="96"/>
                  </a:cubicBezTo>
                  <a:cubicBezTo>
                    <a:pt x="79" y="96"/>
                    <a:pt x="79" y="96"/>
                    <a:pt x="79" y="96"/>
                  </a:cubicBezTo>
                  <a:cubicBezTo>
                    <a:pt x="79" y="96"/>
                    <a:pt x="79" y="97"/>
                    <a:pt x="79" y="97"/>
                  </a:cubicBezTo>
                  <a:cubicBezTo>
                    <a:pt x="78" y="98"/>
                    <a:pt x="78" y="98"/>
                    <a:pt x="78" y="99"/>
                  </a:cubicBezTo>
                  <a:cubicBezTo>
                    <a:pt x="79" y="99"/>
                    <a:pt x="79" y="99"/>
                    <a:pt x="79" y="99"/>
                  </a:cubicBezTo>
                  <a:cubicBezTo>
                    <a:pt x="78" y="99"/>
                    <a:pt x="78" y="99"/>
                    <a:pt x="78" y="99"/>
                  </a:cubicBezTo>
                  <a:cubicBezTo>
                    <a:pt x="78" y="99"/>
                    <a:pt x="77" y="100"/>
                    <a:pt x="77" y="100"/>
                  </a:cubicBezTo>
                  <a:cubicBezTo>
                    <a:pt x="77" y="100"/>
                    <a:pt x="77" y="100"/>
                    <a:pt x="77" y="100"/>
                  </a:cubicBezTo>
                  <a:cubicBezTo>
                    <a:pt x="77" y="100"/>
                    <a:pt x="77" y="101"/>
                    <a:pt x="76" y="101"/>
                  </a:cubicBezTo>
                  <a:cubicBezTo>
                    <a:pt x="76" y="102"/>
                    <a:pt x="76" y="102"/>
                    <a:pt x="76" y="103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6" y="103"/>
                    <a:pt x="76" y="103"/>
                    <a:pt x="76" y="103"/>
                  </a:cubicBezTo>
                  <a:cubicBezTo>
                    <a:pt x="75" y="103"/>
                    <a:pt x="75" y="104"/>
                    <a:pt x="75" y="104"/>
                  </a:cubicBezTo>
                  <a:cubicBezTo>
                    <a:pt x="75" y="104"/>
                    <a:pt x="75" y="104"/>
                    <a:pt x="75" y="104"/>
                  </a:cubicBezTo>
                  <a:cubicBezTo>
                    <a:pt x="75" y="105"/>
                    <a:pt x="74" y="105"/>
                    <a:pt x="74" y="106"/>
                  </a:cubicBezTo>
                  <a:cubicBezTo>
                    <a:pt x="74" y="106"/>
                    <a:pt x="74" y="107"/>
                    <a:pt x="74" y="107"/>
                  </a:cubicBezTo>
                  <a:cubicBezTo>
                    <a:pt x="74" y="108"/>
                    <a:pt x="74" y="108"/>
                    <a:pt x="74" y="108"/>
                  </a:cubicBezTo>
                  <a:cubicBezTo>
                    <a:pt x="74" y="107"/>
                    <a:pt x="74" y="107"/>
                    <a:pt x="74" y="107"/>
                  </a:cubicBezTo>
                  <a:cubicBezTo>
                    <a:pt x="73" y="108"/>
                    <a:pt x="73" y="109"/>
                    <a:pt x="73" y="109"/>
                  </a:cubicBezTo>
                  <a:cubicBezTo>
                    <a:pt x="73" y="110"/>
                    <a:pt x="72" y="110"/>
                    <a:pt x="72" y="111"/>
                  </a:cubicBezTo>
                  <a:cubicBezTo>
                    <a:pt x="73" y="111"/>
                    <a:pt x="73" y="111"/>
                    <a:pt x="73" y="111"/>
                  </a:cubicBezTo>
                  <a:cubicBezTo>
                    <a:pt x="72" y="111"/>
                    <a:pt x="72" y="111"/>
                    <a:pt x="72" y="111"/>
                  </a:cubicBezTo>
                  <a:cubicBezTo>
                    <a:pt x="72" y="111"/>
                    <a:pt x="72" y="112"/>
                    <a:pt x="71" y="113"/>
                  </a:cubicBezTo>
                  <a:cubicBezTo>
                    <a:pt x="71" y="113"/>
                    <a:pt x="71" y="113"/>
                    <a:pt x="71" y="113"/>
                  </a:cubicBezTo>
                  <a:cubicBezTo>
                    <a:pt x="71" y="113"/>
                    <a:pt x="71" y="114"/>
                    <a:pt x="71" y="114"/>
                  </a:cubicBezTo>
                  <a:cubicBezTo>
                    <a:pt x="71" y="115"/>
                    <a:pt x="70" y="115"/>
                    <a:pt x="70" y="116"/>
                  </a:cubicBezTo>
                  <a:cubicBezTo>
                    <a:pt x="71" y="116"/>
                    <a:pt x="71" y="116"/>
                    <a:pt x="71" y="116"/>
                  </a:cubicBezTo>
                  <a:cubicBezTo>
                    <a:pt x="70" y="116"/>
                    <a:pt x="70" y="116"/>
                    <a:pt x="70" y="116"/>
                  </a:cubicBezTo>
                  <a:cubicBezTo>
                    <a:pt x="70" y="117"/>
                    <a:pt x="70" y="117"/>
                    <a:pt x="69" y="118"/>
                  </a:cubicBezTo>
                  <a:cubicBezTo>
                    <a:pt x="69" y="118"/>
                    <a:pt x="69" y="118"/>
                    <a:pt x="69" y="118"/>
                  </a:cubicBezTo>
                  <a:cubicBezTo>
                    <a:pt x="69" y="118"/>
                    <a:pt x="69" y="119"/>
                    <a:pt x="69" y="120"/>
                  </a:cubicBezTo>
                  <a:cubicBezTo>
                    <a:pt x="68" y="120"/>
                    <a:pt x="68" y="121"/>
                    <a:pt x="68" y="121"/>
                  </a:cubicBezTo>
                  <a:cubicBezTo>
                    <a:pt x="68" y="122"/>
                    <a:pt x="67" y="124"/>
                    <a:pt x="67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7" y="125"/>
                    <a:pt x="67" y="125"/>
                    <a:pt x="67" y="125"/>
                  </a:cubicBezTo>
                  <a:cubicBezTo>
                    <a:pt x="65" y="130"/>
                    <a:pt x="63" y="135"/>
                    <a:pt x="62" y="141"/>
                  </a:cubicBezTo>
                  <a:cubicBezTo>
                    <a:pt x="62" y="141"/>
                    <a:pt x="62" y="141"/>
                    <a:pt x="62" y="141"/>
                  </a:cubicBezTo>
                  <a:cubicBezTo>
                    <a:pt x="61" y="142"/>
                    <a:pt x="60" y="143"/>
                    <a:pt x="59" y="144"/>
                  </a:cubicBezTo>
                  <a:cubicBezTo>
                    <a:pt x="57" y="145"/>
                    <a:pt x="55" y="145"/>
                    <a:pt x="52" y="145"/>
                  </a:cubicBezTo>
                  <a:cubicBezTo>
                    <a:pt x="45" y="145"/>
                    <a:pt x="35" y="142"/>
                    <a:pt x="29" y="140"/>
                  </a:cubicBezTo>
                  <a:cubicBezTo>
                    <a:pt x="29" y="139"/>
                    <a:pt x="29" y="139"/>
                    <a:pt x="29" y="139"/>
                  </a:cubicBezTo>
                  <a:cubicBezTo>
                    <a:pt x="19" y="136"/>
                    <a:pt x="14" y="129"/>
                    <a:pt x="11" y="120"/>
                  </a:cubicBezTo>
                  <a:cubicBezTo>
                    <a:pt x="8" y="111"/>
                    <a:pt x="8" y="100"/>
                    <a:pt x="8" y="88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89"/>
                    <a:pt x="7" y="89"/>
                    <a:pt x="7" y="89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100"/>
                    <a:pt x="6" y="111"/>
                    <a:pt x="9" y="121"/>
                  </a:cubicBezTo>
                  <a:cubicBezTo>
                    <a:pt x="12" y="130"/>
                    <a:pt x="18" y="138"/>
                    <a:pt x="29" y="141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29" y="141"/>
                    <a:pt x="29" y="141"/>
                    <a:pt x="29" y="141"/>
                  </a:cubicBezTo>
                  <a:cubicBezTo>
                    <a:pt x="35" y="144"/>
                    <a:pt x="45" y="147"/>
                    <a:pt x="52" y="147"/>
                  </a:cubicBezTo>
                  <a:cubicBezTo>
                    <a:pt x="55" y="147"/>
                    <a:pt x="57" y="147"/>
                    <a:pt x="59" y="146"/>
                  </a:cubicBezTo>
                  <a:cubicBezTo>
                    <a:pt x="61" y="145"/>
                    <a:pt x="63" y="143"/>
                    <a:pt x="64" y="141"/>
                  </a:cubicBezTo>
                  <a:cubicBezTo>
                    <a:pt x="63" y="141"/>
                    <a:pt x="63" y="141"/>
                    <a:pt x="63" y="141"/>
                  </a:cubicBezTo>
                  <a:cubicBezTo>
                    <a:pt x="64" y="141"/>
                    <a:pt x="64" y="141"/>
                    <a:pt x="64" y="141"/>
                  </a:cubicBezTo>
                  <a:cubicBezTo>
                    <a:pt x="65" y="136"/>
                    <a:pt x="67" y="131"/>
                    <a:pt x="69" y="126"/>
                  </a:cubicBezTo>
                  <a:cubicBezTo>
                    <a:pt x="69" y="126"/>
                    <a:pt x="69" y="126"/>
                    <a:pt x="69" y="126"/>
                  </a:cubicBezTo>
                  <a:cubicBezTo>
                    <a:pt x="69" y="124"/>
                    <a:pt x="70" y="123"/>
                    <a:pt x="70" y="122"/>
                  </a:cubicBezTo>
                  <a:cubicBezTo>
                    <a:pt x="70" y="121"/>
                    <a:pt x="70" y="121"/>
                    <a:pt x="71" y="121"/>
                  </a:cubicBezTo>
                  <a:cubicBezTo>
                    <a:pt x="71" y="120"/>
                    <a:pt x="71" y="119"/>
                    <a:pt x="71" y="118"/>
                  </a:cubicBezTo>
                  <a:cubicBezTo>
                    <a:pt x="70" y="118"/>
                    <a:pt x="70" y="118"/>
                    <a:pt x="70" y="118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2" y="118"/>
                    <a:pt x="72" y="117"/>
                    <a:pt x="72" y="117"/>
                  </a:cubicBezTo>
                  <a:cubicBezTo>
                    <a:pt x="72" y="117"/>
                    <a:pt x="72" y="117"/>
                    <a:pt x="72" y="117"/>
                  </a:cubicBezTo>
                  <a:cubicBezTo>
                    <a:pt x="72" y="116"/>
                    <a:pt x="72" y="115"/>
                    <a:pt x="73" y="115"/>
                  </a:cubicBezTo>
                  <a:cubicBezTo>
                    <a:pt x="73" y="114"/>
                    <a:pt x="73" y="114"/>
                    <a:pt x="73" y="113"/>
                  </a:cubicBezTo>
                  <a:cubicBezTo>
                    <a:pt x="72" y="113"/>
                    <a:pt x="72" y="113"/>
                    <a:pt x="72" y="113"/>
                  </a:cubicBezTo>
                  <a:cubicBezTo>
                    <a:pt x="73" y="113"/>
                    <a:pt x="73" y="113"/>
                    <a:pt x="73" y="113"/>
                  </a:cubicBezTo>
                  <a:cubicBezTo>
                    <a:pt x="73" y="113"/>
                    <a:pt x="74" y="112"/>
                    <a:pt x="74" y="111"/>
                  </a:cubicBezTo>
                  <a:cubicBezTo>
                    <a:pt x="74" y="111"/>
                    <a:pt x="74" y="111"/>
                    <a:pt x="74" y="111"/>
                  </a:cubicBezTo>
                  <a:cubicBezTo>
                    <a:pt x="74" y="111"/>
                    <a:pt x="74" y="110"/>
                    <a:pt x="75" y="110"/>
                  </a:cubicBezTo>
                  <a:cubicBezTo>
                    <a:pt x="75" y="109"/>
                    <a:pt x="75" y="109"/>
                    <a:pt x="75" y="108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6" y="108"/>
                    <a:pt x="76" y="107"/>
                    <a:pt x="76" y="107"/>
                  </a:cubicBezTo>
                  <a:cubicBezTo>
                    <a:pt x="76" y="106"/>
                    <a:pt x="76" y="106"/>
                    <a:pt x="77" y="105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77" y="105"/>
                    <a:pt x="77" y="105"/>
                    <a:pt x="77" y="105"/>
                  </a:cubicBezTo>
                  <a:cubicBezTo>
                    <a:pt x="77" y="105"/>
                    <a:pt x="77" y="104"/>
                    <a:pt x="77" y="104"/>
                  </a:cubicBezTo>
                  <a:cubicBezTo>
                    <a:pt x="77" y="104"/>
                    <a:pt x="77" y="104"/>
                    <a:pt x="77" y="104"/>
                  </a:cubicBezTo>
                  <a:cubicBezTo>
                    <a:pt x="78" y="103"/>
                    <a:pt x="78" y="103"/>
                    <a:pt x="78" y="102"/>
                  </a:cubicBezTo>
                  <a:cubicBezTo>
                    <a:pt x="78" y="102"/>
                    <a:pt x="79" y="101"/>
                    <a:pt x="79" y="101"/>
                  </a:cubicBezTo>
                  <a:cubicBezTo>
                    <a:pt x="78" y="101"/>
                    <a:pt x="78" y="101"/>
                    <a:pt x="78" y="101"/>
                  </a:cubicBezTo>
                  <a:cubicBezTo>
                    <a:pt x="79" y="101"/>
                    <a:pt x="79" y="101"/>
                    <a:pt x="79" y="101"/>
                  </a:cubicBezTo>
                  <a:cubicBezTo>
                    <a:pt x="79" y="100"/>
                    <a:pt x="79" y="100"/>
                    <a:pt x="80" y="100"/>
                  </a:cubicBezTo>
                  <a:cubicBezTo>
                    <a:pt x="80" y="99"/>
                    <a:pt x="80" y="99"/>
                    <a:pt x="80" y="99"/>
                  </a:cubicBezTo>
                  <a:cubicBezTo>
                    <a:pt x="80" y="99"/>
                    <a:pt x="80" y="99"/>
                    <a:pt x="80" y="98"/>
                  </a:cubicBezTo>
                  <a:cubicBezTo>
                    <a:pt x="81" y="98"/>
                    <a:pt x="81" y="97"/>
                    <a:pt x="81" y="97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1" y="96"/>
                    <a:pt x="82" y="96"/>
                    <a:pt x="82" y="96"/>
                  </a:cubicBezTo>
                  <a:cubicBezTo>
                    <a:pt x="82" y="95"/>
                    <a:pt x="82" y="95"/>
                    <a:pt x="83" y="94"/>
                  </a:cubicBezTo>
                  <a:cubicBezTo>
                    <a:pt x="83" y="94"/>
                    <a:pt x="83" y="94"/>
                    <a:pt x="83" y="93"/>
                  </a:cubicBezTo>
                  <a:cubicBezTo>
                    <a:pt x="84" y="93"/>
                    <a:pt x="84" y="92"/>
                    <a:pt x="84" y="92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5" y="91"/>
                    <a:pt x="86" y="90"/>
                    <a:pt x="86" y="90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6" y="90"/>
                    <a:pt x="86" y="90"/>
                    <a:pt x="86" y="90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7" y="88"/>
                    <a:pt x="87" y="88"/>
                    <a:pt x="88" y="88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88" y="85"/>
                    <a:pt x="88" y="85"/>
                    <a:pt x="88" y="85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0" y="83"/>
                    <a:pt x="90" y="83"/>
                    <a:pt x="90" y="83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2" y="83"/>
                    <a:pt x="92" y="83"/>
                    <a:pt x="92" y="83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2" y="83"/>
                    <a:pt x="92" y="83"/>
                    <a:pt x="92" y="83"/>
                  </a:cubicBezTo>
                  <a:cubicBezTo>
                    <a:pt x="93" y="82"/>
                    <a:pt x="93" y="82"/>
                    <a:pt x="93" y="82"/>
                  </a:cubicBezTo>
                  <a:cubicBezTo>
                    <a:pt x="93" y="82"/>
                    <a:pt x="93" y="82"/>
                    <a:pt x="93" y="82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93" y="82"/>
                    <a:pt x="93" y="82"/>
                    <a:pt x="93" y="82"/>
                  </a:cubicBezTo>
                  <a:cubicBezTo>
                    <a:pt x="93" y="82"/>
                    <a:pt x="93" y="82"/>
                    <a:pt x="93" y="82"/>
                  </a:cubicBezTo>
                  <a:cubicBezTo>
                    <a:pt x="93" y="82"/>
                    <a:pt x="93" y="82"/>
                    <a:pt x="93" y="82"/>
                  </a:cubicBezTo>
                  <a:cubicBezTo>
                    <a:pt x="107" y="68"/>
                    <a:pt x="123" y="65"/>
                    <a:pt x="139" y="65"/>
                  </a:cubicBezTo>
                  <a:cubicBezTo>
                    <a:pt x="152" y="65"/>
                    <a:pt x="165" y="67"/>
                    <a:pt x="176" y="67"/>
                  </a:cubicBezTo>
                  <a:cubicBezTo>
                    <a:pt x="178" y="67"/>
                    <a:pt x="179" y="67"/>
                    <a:pt x="181" y="67"/>
                  </a:cubicBezTo>
                  <a:cubicBezTo>
                    <a:pt x="181" y="67"/>
                    <a:pt x="181" y="67"/>
                    <a:pt x="181" y="67"/>
                  </a:cubicBezTo>
                  <a:cubicBezTo>
                    <a:pt x="184" y="67"/>
                    <a:pt x="186" y="64"/>
                    <a:pt x="187" y="61"/>
                  </a:cubicBezTo>
                  <a:cubicBezTo>
                    <a:pt x="188" y="58"/>
                    <a:pt x="189" y="54"/>
                    <a:pt x="189" y="51"/>
                  </a:cubicBezTo>
                  <a:cubicBezTo>
                    <a:pt x="189" y="48"/>
                    <a:pt x="188" y="46"/>
                    <a:pt x="187" y="44"/>
                  </a:cubicBezTo>
                  <a:cubicBezTo>
                    <a:pt x="187" y="42"/>
                    <a:pt x="185" y="40"/>
                    <a:pt x="184" y="39"/>
                  </a:cubicBezTo>
                  <a:cubicBezTo>
                    <a:pt x="184" y="39"/>
                    <a:pt x="184" y="39"/>
                    <a:pt x="184" y="39"/>
                  </a:cubicBezTo>
                  <a:cubicBezTo>
                    <a:pt x="183" y="39"/>
                    <a:pt x="176" y="37"/>
                    <a:pt x="150" y="36"/>
                  </a:cubicBezTo>
                  <a:cubicBezTo>
                    <a:pt x="150" y="37"/>
                    <a:pt x="150" y="37"/>
                    <a:pt x="150" y="37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50" y="38"/>
                    <a:pt x="155" y="38"/>
                    <a:pt x="161" y="37"/>
                  </a:cubicBezTo>
                  <a:cubicBezTo>
                    <a:pt x="167" y="36"/>
                    <a:pt x="176" y="35"/>
                    <a:pt x="183" y="34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86" y="34"/>
                    <a:pt x="188" y="31"/>
                    <a:pt x="189" y="29"/>
                  </a:cubicBezTo>
                  <a:cubicBezTo>
                    <a:pt x="190" y="26"/>
                    <a:pt x="191" y="22"/>
                    <a:pt x="191" y="18"/>
                  </a:cubicBezTo>
                  <a:cubicBezTo>
                    <a:pt x="191" y="15"/>
                    <a:pt x="190" y="12"/>
                    <a:pt x="189" y="9"/>
                  </a:cubicBezTo>
                  <a:cubicBezTo>
                    <a:pt x="188" y="6"/>
                    <a:pt x="187" y="4"/>
                    <a:pt x="184" y="3"/>
                  </a:cubicBezTo>
                  <a:cubicBezTo>
                    <a:pt x="184" y="3"/>
                    <a:pt x="184" y="3"/>
                    <a:pt x="184" y="3"/>
                  </a:cubicBezTo>
                  <a:cubicBezTo>
                    <a:pt x="160" y="3"/>
                    <a:pt x="128" y="1"/>
                    <a:pt x="100" y="1"/>
                  </a:cubicBezTo>
                  <a:cubicBezTo>
                    <a:pt x="89" y="1"/>
                    <a:pt x="80" y="2"/>
                    <a:pt x="71" y="2"/>
                  </a:cubicBezTo>
                  <a:cubicBezTo>
                    <a:pt x="60" y="3"/>
                    <a:pt x="51" y="4"/>
                    <a:pt x="44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4"/>
                    <a:pt x="43" y="4"/>
                    <a:pt x="42" y="4"/>
                  </a:cubicBezTo>
                  <a:cubicBezTo>
                    <a:pt x="33" y="4"/>
                    <a:pt x="26" y="3"/>
                    <a:pt x="21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9" y="5"/>
                    <a:pt x="0" y="18"/>
                    <a:pt x="0" y="43"/>
                  </a:cubicBezTo>
                  <a:cubicBezTo>
                    <a:pt x="0" y="50"/>
                    <a:pt x="1" y="59"/>
                    <a:pt x="3" y="69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5" y="69"/>
                    <a:pt x="5" y="69"/>
                    <a:pt x="5" y="69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5" y="71"/>
                    <a:pt x="6" y="72"/>
                    <a:pt x="7" y="74"/>
                  </a:cubicBezTo>
                  <a:cubicBezTo>
                    <a:pt x="7" y="76"/>
                    <a:pt x="8" y="78"/>
                    <a:pt x="8" y="80"/>
                  </a:cubicBezTo>
                  <a:cubicBezTo>
                    <a:pt x="8" y="82"/>
                    <a:pt x="7" y="84"/>
                    <a:pt x="7" y="85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7" y="88"/>
                    <a:pt x="7" y="88"/>
                    <a:pt x="7" y="88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8" name="Freeform 1717">
              <a:extLst>
                <a:ext uri="{FF2B5EF4-FFF2-40B4-BE49-F238E27FC236}">
                  <a16:creationId xmlns:a16="http://schemas.microsoft.com/office/drawing/2014/main" id="{32D3DB77-8ADE-4EF7-8951-1B6A7772A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407"/>
              <a:ext cx="1012" cy="1388"/>
            </a:xfrm>
            <a:custGeom>
              <a:avLst/>
              <a:gdLst>
                <a:gd name="T0" fmla="*/ 3807 w 286"/>
                <a:gd name="T1" fmla="*/ 1550 h 368"/>
                <a:gd name="T2" fmla="*/ 4869 w 286"/>
                <a:gd name="T3" fmla="*/ 2731 h 368"/>
                <a:gd name="T4" fmla="*/ 5095 w 286"/>
                <a:gd name="T5" fmla="*/ 2900 h 368"/>
                <a:gd name="T6" fmla="*/ 5233 w 286"/>
                <a:gd name="T7" fmla="*/ 3002 h 368"/>
                <a:gd name="T8" fmla="*/ 5357 w 286"/>
                <a:gd name="T9" fmla="*/ 3059 h 368"/>
                <a:gd name="T10" fmla="*/ 5495 w 286"/>
                <a:gd name="T11" fmla="*/ 3172 h 368"/>
                <a:gd name="T12" fmla="*/ 9129 w 286"/>
                <a:gd name="T13" fmla="*/ 4353 h 368"/>
                <a:gd name="T14" fmla="*/ 10856 w 286"/>
                <a:gd name="T15" fmla="*/ 4454 h 368"/>
                <a:gd name="T16" fmla="*/ 10768 w 286"/>
                <a:gd name="T17" fmla="*/ 4666 h 368"/>
                <a:gd name="T18" fmla="*/ 9076 w 286"/>
                <a:gd name="T19" fmla="*/ 4824 h 368"/>
                <a:gd name="T20" fmla="*/ 5322 w 286"/>
                <a:gd name="T21" fmla="*/ 3644 h 368"/>
                <a:gd name="T22" fmla="*/ 9165 w 286"/>
                <a:gd name="T23" fmla="*/ 9931 h 368"/>
                <a:gd name="T24" fmla="*/ 12006 w 286"/>
                <a:gd name="T25" fmla="*/ 13744 h 368"/>
                <a:gd name="T26" fmla="*/ 12494 w 286"/>
                <a:gd name="T27" fmla="*/ 15875 h 368"/>
                <a:gd name="T28" fmla="*/ 12409 w 286"/>
                <a:gd name="T29" fmla="*/ 15238 h 368"/>
                <a:gd name="T30" fmla="*/ 9929 w 286"/>
                <a:gd name="T31" fmla="*/ 11481 h 368"/>
                <a:gd name="T32" fmla="*/ 9352 w 286"/>
                <a:gd name="T33" fmla="*/ 10998 h 368"/>
                <a:gd name="T34" fmla="*/ 9480 w 286"/>
                <a:gd name="T35" fmla="*/ 12933 h 368"/>
                <a:gd name="T36" fmla="*/ 10541 w 286"/>
                <a:gd name="T37" fmla="*/ 15238 h 368"/>
                <a:gd name="T38" fmla="*/ 11029 w 286"/>
                <a:gd name="T39" fmla="*/ 16475 h 368"/>
                <a:gd name="T40" fmla="*/ 11433 w 286"/>
                <a:gd name="T41" fmla="*/ 18195 h 368"/>
                <a:gd name="T42" fmla="*/ 10891 w 286"/>
                <a:gd name="T43" fmla="*/ 16901 h 368"/>
                <a:gd name="T44" fmla="*/ 10141 w 286"/>
                <a:gd name="T45" fmla="*/ 15079 h 368"/>
                <a:gd name="T46" fmla="*/ 9303 w 286"/>
                <a:gd name="T47" fmla="*/ 13360 h 368"/>
                <a:gd name="T48" fmla="*/ 9214 w 286"/>
                <a:gd name="T49" fmla="*/ 13744 h 368"/>
                <a:gd name="T50" fmla="*/ 8641 w 286"/>
                <a:gd name="T51" fmla="*/ 15238 h 368"/>
                <a:gd name="T52" fmla="*/ 8414 w 286"/>
                <a:gd name="T53" fmla="*/ 19375 h 368"/>
                <a:gd name="T54" fmla="*/ 8015 w 286"/>
                <a:gd name="T55" fmla="*/ 19375 h 368"/>
                <a:gd name="T56" fmla="*/ 8287 w 286"/>
                <a:gd name="T57" fmla="*/ 15023 h 368"/>
                <a:gd name="T58" fmla="*/ 8814 w 286"/>
                <a:gd name="T59" fmla="*/ 13684 h 368"/>
                <a:gd name="T60" fmla="*/ 8864 w 286"/>
                <a:gd name="T61" fmla="*/ 10727 h 368"/>
                <a:gd name="T62" fmla="*/ 3680 w 286"/>
                <a:gd name="T63" fmla="*/ 2206 h 36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86" h="368">
                  <a:moveTo>
                    <a:pt x="0" y="6"/>
                  </a:moveTo>
                  <a:cubicBezTo>
                    <a:pt x="36" y="2"/>
                    <a:pt x="59" y="0"/>
                    <a:pt x="86" y="29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94" y="40"/>
                    <a:pt x="93" y="41"/>
                    <a:pt x="110" y="51"/>
                  </a:cubicBezTo>
                  <a:cubicBezTo>
                    <a:pt x="111" y="52"/>
                    <a:pt x="112" y="53"/>
                    <a:pt x="113" y="53"/>
                  </a:cubicBezTo>
                  <a:cubicBezTo>
                    <a:pt x="114" y="53"/>
                    <a:pt x="114" y="54"/>
                    <a:pt x="115" y="54"/>
                  </a:cubicBezTo>
                  <a:cubicBezTo>
                    <a:pt x="115" y="54"/>
                    <a:pt x="116" y="55"/>
                    <a:pt x="117" y="55"/>
                  </a:cubicBezTo>
                  <a:cubicBezTo>
                    <a:pt x="117" y="55"/>
                    <a:pt x="118" y="55"/>
                    <a:pt x="118" y="56"/>
                  </a:cubicBezTo>
                  <a:cubicBezTo>
                    <a:pt x="119" y="56"/>
                    <a:pt x="120" y="56"/>
                    <a:pt x="120" y="57"/>
                  </a:cubicBezTo>
                  <a:cubicBezTo>
                    <a:pt x="121" y="57"/>
                    <a:pt x="121" y="57"/>
                    <a:pt x="121" y="57"/>
                  </a:cubicBezTo>
                  <a:cubicBezTo>
                    <a:pt x="122" y="58"/>
                    <a:pt x="123" y="58"/>
                    <a:pt x="124" y="58"/>
                  </a:cubicBezTo>
                  <a:cubicBezTo>
                    <a:pt x="124" y="59"/>
                    <a:pt x="124" y="59"/>
                    <a:pt x="124" y="59"/>
                  </a:cubicBezTo>
                  <a:cubicBezTo>
                    <a:pt x="129" y="61"/>
                    <a:pt x="133" y="62"/>
                    <a:pt x="137" y="62"/>
                  </a:cubicBezTo>
                  <a:cubicBezTo>
                    <a:pt x="163" y="73"/>
                    <a:pt x="196" y="82"/>
                    <a:pt x="206" y="81"/>
                  </a:cubicBezTo>
                  <a:cubicBezTo>
                    <a:pt x="212" y="81"/>
                    <a:pt x="214" y="80"/>
                    <a:pt x="220" y="78"/>
                  </a:cubicBezTo>
                  <a:cubicBezTo>
                    <a:pt x="231" y="75"/>
                    <a:pt x="240" y="71"/>
                    <a:pt x="245" y="83"/>
                  </a:cubicBezTo>
                  <a:cubicBezTo>
                    <a:pt x="246" y="86"/>
                    <a:pt x="247" y="93"/>
                    <a:pt x="247" y="93"/>
                  </a:cubicBezTo>
                  <a:cubicBezTo>
                    <a:pt x="247" y="93"/>
                    <a:pt x="244" y="90"/>
                    <a:pt x="243" y="87"/>
                  </a:cubicBezTo>
                  <a:cubicBezTo>
                    <a:pt x="242" y="84"/>
                    <a:pt x="236" y="83"/>
                    <a:pt x="225" y="86"/>
                  </a:cubicBezTo>
                  <a:cubicBezTo>
                    <a:pt x="219" y="88"/>
                    <a:pt x="212" y="90"/>
                    <a:pt x="205" y="90"/>
                  </a:cubicBezTo>
                  <a:cubicBezTo>
                    <a:pt x="186" y="92"/>
                    <a:pt x="134" y="72"/>
                    <a:pt x="120" y="67"/>
                  </a:cubicBezTo>
                  <a:cubicBezTo>
                    <a:pt x="120" y="67"/>
                    <a:pt x="120" y="68"/>
                    <a:pt x="120" y="68"/>
                  </a:cubicBezTo>
                  <a:cubicBezTo>
                    <a:pt x="124" y="76"/>
                    <a:pt x="196" y="157"/>
                    <a:pt x="204" y="178"/>
                  </a:cubicBezTo>
                  <a:cubicBezTo>
                    <a:pt x="207" y="185"/>
                    <a:pt x="207" y="185"/>
                    <a:pt x="207" y="185"/>
                  </a:cubicBezTo>
                  <a:cubicBezTo>
                    <a:pt x="209" y="189"/>
                    <a:pt x="219" y="199"/>
                    <a:pt x="229" y="208"/>
                  </a:cubicBezTo>
                  <a:cubicBezTo>
                    <a:pt x="246" y="223"/>
                    <a:pt x="265" y="240"/>
                    <a:pt x="271" y="256"/>
                  </a:cubicBezTo>
                  <a:cubicBezTo>
                    <a:pt x="274" y="261"/>
                    <a:pt x="282" y="272"/>
                    <a:pt x="284" y="279"/>
                  </a:cubicBezTo>
                  <a:cubicBezTo>
                    <a:pt x="285" y="284"/>
                    <a:pt x="286" y="289"/>
                    <a:pt x="282" y="296"/>
                  </a:cubicBezTo>
                  <a:cubicBezTo>
                    <a:pt x="281" y="298"/>
                    <a:pt x="276" y="304"/>
                    <a:pt x="277" y="302"/>
                  </a:cubicBezTo>
                  <a:cubicBezTo>
                    <a:pt x="281" y="297"/>
                    <a:pt x="280" y="287"/>
                    <a:pt x="280" y="284"/>
                  </a:cubicBezTo>
                  <a:cubicBezTo>
                    <a:pt x="279" y="281"/>
                    <a:pt x="267" y="267"/>
                    <a:pt x="264" y="259"/>
                  </a:cubicBezTo>
                  <a:cubicBezTo>
                    <a:pt x="258" y="245"/>
                    <a:pt x="239" y="228"/>
                    <a:pt x="224" y="214"/>
                  </a:cubicBezTo>
                  <a:cubicBezTo>
                    <a:pt x="220" y="211"/>
                    <a:pt x="217" y="208"/>
                    <a:pt x="214" y="206"/>
                  </a:cubicBezTo>
                  <a:cubicBezTo>
                    <a:pt x="211" y="205"/>
                    <a:pt x="211" y="205"/>
                    <a:pt x="211" y="205"/>
                  </a:cubicBezTo>
                  <a:cubicBezTo>
                    <a:pt x="213" y="219"/>
                    <a:pt x="212" y="231"/>
                    <a:pt x="212" y="235"/>
                  </a:cubicBezTo>
                  <a:cubicBezTo>
                    <a:pt x="212" y="235"/>
                    <a:pt x="212" y="239"/>
                    <a:pt x="214" y="241"/>
                  </a:cubicBezTo>
                  <a:cubicBezTo>
                    <a:pt x="217" y="242"/>
                    <a:pt x="227" y="249"/>
                    <a:pt x="230" y="254"/>
                  </a:cubicBezTo>
                  <a:cubicBezTo>
                    <a:pt x="231" y="256"/>
                    <a:pt x="241" y="277"/>
                    <a:pt x="238" y="284"/>
                  </a:cubicBezTo>
                  <a:cubicBezTo>
                    <a:pt x="237" y="288"/>
                    <a:pt x="242" y="303"/>
                    <a:pt x="245" y="305"/>
                  </a:cubicBezTo>
                  <a:cubicBezTo>
                    <a:pt x="249" y="307"/>
                    <a:pt x="249" y="307"/>
                    <a:pt x="249" y="307"/>
                  </a:cubicBezTo>
                  <a:cubicBezTo>
                    <a:pt x="263" y="311"/>
                    <a:pt x="267" y="321"/>
                    <a:pt x="267" y="330"/>
                  </a:cubicBezTo>
                  <a:cubicBezTo>
                    <a:pt x="266" y="339"/>
                    <a:pt x="258" y="339"/>
                    <a:pt x="258" y="339"/>
                  </a:cubicBezTo>
                  <a:cubicBezTo>
                    <a:pt x="258" y="339"/>
                    <a:pt x="264" y="334"/>
                    <a:pt x="262" y="326"/>
                  </a:cubicBezTo>
                  <a:cubicBezTo>
                    <a:pt x="258" y="316"/>
                    <a:pt x="251" y="317"/>
                    <a:pt x="246" y="315"/>
                  </a:cubicBezTo>
                  <a:cubicBezTo>
                    <a:pt x="241" y="313"/>
                    <a:pt x="241" y="313"/>
                    <a:pt x="241" y="313"/>
                  </a:cubicBezTo>
                  <a:cubicBezTo>
                    <a:pt x="233" y="309"/>
                    <a:pt x="226" y="288"/>
                    <a:pt x="229" y="281"/>
                  </a:cubicBezTo>
                  <a:cubicBezTo>
                    <a:pt x="230" y="278"/>
                    <a:pt x="226" y="266"/>
                    <a:pt x="222" y="258"/>
                  </a:cubicBezTo>
                  <a:cubicBezTo>
                    <a:pt x="220" y="255"/>
                    <a:pt x="214" y="251"/>
                    <a:pt x="210" y="249"/>
                  </a:cubicBezTo>
                  <a:cubicBezTo>
                    <a:pt x="209" y="248"/>
                    <a:pt x="209" y="248"/>
                    <a:pt x="209" y="248"/>
                  </a:cubicBezTo>
                  <a:cubicBezTo>
                    <a:pt x="209" y="251"/>
                    <a:pt x="208" y="253"/>
                    <a:pt x="208" y="256"/>
                  </a:cubicBezTo>
                  <a:cubicBezTo>
                    <a:pt x="207" y="267"/>
                    <a:pt x="205" y="278"/>
                    <a:pt x="198" y="280"/>
                  </a:cubicBezTo>
                  <a:cubicBezTo>
                    <a:pt x="197" y="281"/>
                    <a:pt x="196" y="282"/>
                    <a:pt x="195" y="284"/>
                  </a:cubicBezTo>
                  <a:cubicBezTo>
                    <a:pt x="193" y="288"/>
                    <a:pt x="194" y="294"/>
                    <a:pt x="196" y="299"/>
                  </a:cubicBezTo>
                  <a:cubicBezTo>
                    <a:pt x="204" y="327"/>
                    <a:pt x="192" y="355"/>
                    <a:pt x="190" y="361"/>
                  </a:cubicBezTo>
                  <a:cubicBezTo>
                    <a:pt x="187" y="366"/>
                    <a:pt x="178" y="368"/>
                    <a:pt x="171" y="361"/>
                  </a:cubicBezTo>
                  <a:cubicBezTo>
                    <a:pt x="177" y="362"/>
                    <a:pt x="181" y="361"/>
                    <a:pt x="181" y="361"/>
                  </a:cubicBezTo>
                  <a:cubicBezTo>
                    <a:pt x="185" y="362"/>
                    <a:pt x="195" y="335"/>
                    <a:pt x="187" y="303"/>
                  </a:cubicBezTo>
                  <a:cubicBezTo>
                    <a:pt x="186" y="296"/>
                    <a:pt x="184" y="287"/>
                    <a:pt x="187" y="280"/>
                  </a:cubicBezTo>
                  <a:cubicBezTo>
                    <a:pt x="188" y="276"/>
                    <a:pt x="191" y="273"/>
                    <a:pt x="195" y="272"/>
                  </a:cubicBezTo>
                  <a:cubicBezTo>
                    <a:pt x="197" y="271"/>
                    <a:pt x="199" y="260"/>
                    <a:pt x="199" y="255"/>
                  </a:cubicBezTo>
                  <a:cubicBezTo>
                    <a:pt x="200" y="250"/>
                    <a:pt x="200" y="246"/>
                    <a:pt x="201" y="242"/>
                  </a:cubicBezTo>
                  <a:cubicBezTo>
                    <a:pt x="201" y="225"/>
                    <a:pt x="201" y="211"/>
                    <a:pt x="200" y="200"/>
                  </a:cubicBezTo>
                  <a:cubicBezTo>
                    <a:pt x="194" y="156"/>
                    <a:pt x="135" y="112"/>
                    <a:pt x="112" y="75"/>
                  </a:cubicBezTo>
                  <a:cubicBezTo>
                    <a:pt x="102" y="61"/>
                    <a:pt x="90" y="49"/>
                    <a:pt x="83" y="41"/>
                  </a:cubicBezTo>
                  <a:cubicBezTo>
                    <a:pt x="55" y="10"/>
                    <a:pt x="36" y="13"/>
                    <a:pt x="1" y="18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9" name="Freeform 1718">
              <a:extLst>
                <a:ext uri="{FF2B5EF4-FFF2-40B4-BE49-F238E27FC236}">
                  <a16:creationId xmlns:a16="http://schemas.microsoft.com/office/drawing/2014/main" id="{3A99CFF2-454A-49F4-B18D-CA8F48356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2418"/>
              <a:ext cx="1016" cy="1370"/>
            </a:xfrm>
            <a:custGeom>
              <a:avLst/>
              <a:gdLst>
                <a:gd name="T0" fmla="*/ 3912 w 287"/>
                <a:gd name="T1" fmla="*/ 1453 h 363"/>
                <a:gd name="T2" fmla="*/ 5190 w 287"/>
                <a:gd name="T3" fmla="*/ 2849 h 363"/>
                <a:gd name="T4" fmla="*/ 5551 w 287"/>
                <a:gd name="T5" fmla="*/ 3061 h 363"/>
                <a:gd name="T6" fmla="*/ 9186 w 287"/>
                <a:gd name="T7" fmla="*/ 4246 h 363"/>
                <a:gd name="T8" fmla="*/ 10953 w 287"/>
                <a:gd name="T9" fmla="*/ 4842 h 363"/>
                <a:gd name="T10" fmla="*/ 10514 w 287"/>
                <a:gd name="T11" fmla="*/ 4302 h 363"/>
                <a:gd name="T12" fmla="*/ 5328 w 287"/>
                <a:gd name="T13" fmla="*/ 3389 h 363"/>
                <a:gd name="T14" fmla="*/ 9048 w 287"/>
                <a:gd name="T15" fmla="*/ 9458 h 363"/>
                <a:gd name="T16" fmla="*/ 10202 w 287"/>
                <a:gd name="T17" fmla="*/ 11066 h 363"/>
                <a:gd name="T18" fmla="*/ 12419 w 287"/>
                <a:gd name="T19" fmla="*/ 15912 h 363"/>
                <a:gd name="T20" fmla="*/ 12330 w 287"/>
                <a:gd name="T21" fmla="*/ 16025 h 363"/>
                <a:gd name="T22" fmla="*/ 12330 w 287"/>
                <a:gd name="T23" fmla="*/ 16066 h 363"/>
                <a:gd name="T24" fmla="*/ 12383 w 287"/>
                <a:gd name="T25" fmla="*/ 16025 h 363"/>
                <a:gd name="T26" fmla="*/ 12330 w 287"/>
                <a:gd name="T27" fmla="*/ 16066 h 363"/>
                <a:gd name="T28" fmla="*/ 12383 w 287"/>
                <a:gd name="T29" fmla="*/ 16066 h 363"/>
                <a:gd name="T30" fmla="*/ 12507 w 287"/>
                <a:gd name="T31" fmla="*/ 15112 h 363"/>
                <a:gd name="T32" fmla="*/ 9399 w 287"/>
                <a:gd name="T33" fmla="*/ 10813 h 363"/>
                <a:gd name="T34" fmla="*/ 9399 w 287"/>
                <a:gd name="T35" fmla="*/ 12477 h 363"/>
                <a:gd name="T36" fmla="*/ 10376 w 287"/>
                <a:gd name="T37" fmla="*/ 14089 h 363"/>
                <a:gd name="T38" fmla="*/ 10776 w 287"/>
                <a:gd name="T39" fmla="*/ 16066 h 363"/>
                <a:gd name="T40" fmla="*/ 11842 w 287"/>
                <a:gd name="T41" fmla="*/ 17576 h 363"/>
                <a:gd name="T42" fmla="*/ 11491 w 287"/>
                <a:gd name="T43" fmla="*/ 18119 h 363"/>
                <a:gd name="T44" fmla="*/ 10953 w 287"/>
                <a:gd name="T45" fmla="*/ 16723 h 363"/>
                <a:gd name="T46" fmla="*/ 10252 w 287"/>
                <a:gd name="T47" fmla="*/ 14942 h 363"/>
                <a:gd name="T48" fmla="*/ 9360 w 287"/>
                <a:gd name="T49" fmla="*/ 13175 h 363"/>
                <a:gd name="T50" fmla="*/ 9222 w 287"/>
                <a:gd name="T51" fmla="*/ 13602 h 363"/>
                <a:gd name="T52" fmla="*/ 8822 w 287"/>
                <a:gd name="T53" fmla="*/ 17036 h 363"/>
                <a:gd name="T54" fmla="*/ 7632 w 287"/>
                <a:gd name="T55" fmla="*/ 19244 h 363"/>
                <a:gd name="T56" fmla="*/ 8071 w 287"/>
                <a:gd name="T57" fmla="*/ 19301 h 363"/>
                <a:gd name="T58" fmla="*/ 8383 w 287"/>
                <a:gd name="T59" fmla="*/ 14942 h 363"/>
                <a:gd name="T60" fmla="*/ 9009 w 287"/>
                <a:gd name="T61" fmla="*/ 12847 h 363"/>
                <a:gd name="T62" fmla="*/ 5062 w 287"/>
                <a:gd name="T63" fmla="*/ 3876 h 363"/>
                <a:gd name="T64" fmla="*/ 50 w 287"/>
                <a:gd name="T65" fmla="*/ 811 h 363"/>
                <a:gd name="T66" fmla="*/ 4963 w 287"/>
                <a:gd name="T67" fmla="*/ 3933 h 363"/>
                <a:gd name="T68" fmla="*/ 8925 w 287"/>
                <a:gd name="T69" fmla="*/ 12847 h 363"/>
                <a:gd name="T70" fmla="*/ 8698 w 287"/>
                <a:gd name="T71" fmla="*/ 14357 h 363"/>
                <a:gd name="T72" fmla="*/ 8209 w 287"/>
                <a:gd name="T73" fmla="*/ 15368 h 363"/>
                <a:gd name="T74" fmla="*/ 8071 w 287"/>
                <a:gd name="T75" fmla="*/ 19188 h 363"/>
                <a:gd name="T76" fmla="*/ 8071 w 287"/>
                <a:gd name="T77" fmla="*/ 19188 h 363"/>
                <a:gd name="T78" fmla="*/ 7583 w 287"/>
                <a:gd name="T79" fmla="*/ 19188 h 363"/>
                <a:gd name="T80" fmla="*/ 8786 w 287"/>
                <a:gd name="T81" fmla="*/ 15912 h 363"/>
                <a:gd name="T82" fmla="*/ 9360 w 287"/>
                <a:gd name="T83" fmla="*/ 13175 h 363"/>
                <a:gd name="T84" fmla="*/ 9848 w 287"/>
                <a:gd name="T85" fmla="*/ 13704 h 363"/>
                <a:gd name="T86" fmla="*/ 10164 w 287"/>
                <a:gd name="T87" fmla="*/ 15157 h 363"/>
                <a:gd name="T88" fmla="*/ 11318 w 287"/>
                <a:gd name="T89" fmla="*/ 16995 h 363"/>
                <a:gd name="T90" fmla="*/ 11442 w 287"/>
                <a:gd name="T91" fmla="*/ 18063 h 363"/>
                <a:gd name="T92" fmla="*/ 11091 w 287"/>
                <a:gd name="T93" fmla="*/ 16297 h 363"/>
                <a:gd name="T94" fmla="*/ 10864 w 287"/>
                <a:gd name="T95" fmla="*/ 16025 h 363"/>
                <a:gd name="T96" fmla="*/ 10652 w 287"/>
                <a:gd name="T97" fmla="*/ 14885 h 363"/>
                <a:gd name="T98" fmla="*/ 9498 w 287"/>
                <a:gd name="T99" fmla="*/ 12519 h 363"/>
                <a:gd name="T100" fmla="*/ 9399 w 287"/>
                <a:gd name="T101" fmla="*/ 10854 h 363"/>
                <a:gd name="T102" fmla="*/ 11718 w 287"/>
                <a:gd name="T103" fmla="*/ 13760 h 363"/>
                <a:gd name="T104" fmla="*/ 12295 w 287"/>
                <a:gd name="T105" fmla="*/ 16025 h 363"/>
                <a:gd name="T106" fmla="*/ 12596 w 287"/>
                <a:gd name="T107" fmla="*/ 15810 h 363"/>
                <a:gd name="T108" fmla="*/ 9625 w 287"/>
                <a:gd name="T109" fmla="*/ 10269 h 363"/>
                <a:gd name="T110" fmla="*/ 8432 w 287"/>
                <a:gd name="T111" fmla="*/ 8005 h 363"/>
                <a:gd name="T112" fmla="*/ 5363 w 287"/>
                <a:gd name="T113" fmla="*/ 3446 h 363"/>
                <a:gd name="T114" fmla="*/ 10514 w 287"/>
                <a:gd name="T115" fmla="*/ 4401 h 363"/>
                <a:gd name="T116" fmla="*/ 10953 w 287"/>
                <a:gd name="T117" fmla="*/ 4302 h 363"/>
                <a:gd name="T118" fmla="*/ 7859 w 287"/>
                <a:gd name="T119" fmla="*/ 3876 h 363"/>
                <a:gd name="T120" fmla="*/ 5551 w 287"/>
                <a:gd name="T121" fmla="*/ 2963 h 363"/>
                <a:gd name="T122" fmla="*/ 5101 w 287"/>
                <a:gd name="T123" fmla="*/ 2634 h 363"/>
                <a:gd name="T124" fmla="*/ 3859 w 287"/>
                <a:gd name="T125" fmla="*/ 1396 h 36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87" h="363">
                  <a:moveTo>
                    <a:pt x="1" y="4"/>
                  </a:moveTo>
                  <a:cubicBezTo>
                    <a:pt x="12" y="3"/>
                    <a:pt x="22" y="2"/>
                    <a:pt x="31" y="2"/>
                  </a:cubicBezTo>
                  <a:cubicBezTo>
                    <a:pt x="51" y="2"/>
                    <a:pt x="68" y="7"/>
                    <a:pt x="86" y="27"/>
                  </a:cubicBezTo>
                  <a:cubicBezTo>
                    <a:pt x="86" y="27"/>
                    <a:pt x="86" y="27"/>
                    <a:pt x="86" y="27"/>
                  </a:cubicBezTo>
                  <a:cubicBezTo>
                    <a:pt x="87" y="28"/>
                    <a:pt x="87" y="28"/>
                    <a:pt x="87" y="28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7" y="28"/>
                    <a:pt x="87" y="28"/>
                    <a:pt x="87" y="28"/>
                  </a:cubicBezTo>
                  <a:cubicBezTo>
                    <a:pt x="91" y="32"/>
                    <a:pt x="92" y="35"/>
                    <a:pt x="95" y="38"/>
                  </a:cubicBezTo>
                  <a:cubicBezTo>
                    <a:pt x="98" y="41"/>
                    <a:pt x="102" y="44"/>
                    <a:pt x="111" y="49"/>
                  </a:cubicBezTo>
                  <a:cubicBezTo>
                    <a:pt x="112" y="50"/>
                    <a:pt x="113" y="50"/>
                    <a:pt x="114" y="51"/>
                  </a:cubicBezTo>
                  <a:cubicBezTo>
                    <a:pt x="114" y="51"/>
                    <a:pt x="115" y="52"/>
                    <a:pt x="115" y="52"/>
                  </a:cubicBezTo>
                  <a:cubicBezTo>
                    <a:pt x="116" y="52"/>
                    <a:pt x="117" y="53"/>
                    <a:pt x="117" y="53"/>
                  </a:cubicBezTo>
                  <a:cubicBezTo>
                    <a:pt x="118" y="53"/>
                    <a:pt x="118" y="53"/>
                    <a:pt x="119" y="54"/>
                  </a:cubicBezTo>
                  <a:cubicBezTo>
                    <a:pt x="119" y="54"/>
                    <a:pt x="120" y="54"/>
                    <a:pt x="121" y="55"/>
                  </a:cubicBezTo>
                  <a:cubicBezTo>
                    <a:pt x="122" y="55"/>
                    <a:pt x="122" y="55"/>
                    <a:pt x="122" y="55"/>
                  </a:cubicBezTo>
                  <a:cubicBezTo>
                    <a:pt x="123" y="56"/>
                    <a:pt x="124" y="56"/>
                    <a:pt x="124" y="56"/>
                  </a:cubicBezTo>
                  <a:cubicBezTo>
                    <a:pt x="125" y="57"/>
                    <a:pt x="125" y="57"/>
                    <a:pt x="125" y="57"/>
                  </a:cubicBezTo>
                  <a:cubicBezTo>
                    <a:pt x="125" y="57"/>
                    <a:pt x="125" y="57"/>
                    <a:pt x="125" y="57"/>
                  </a:cubicBezTo>
                  <a:cubicBezTo>
                    <a:pt x="130" y="59"/>
                    <a:pt x="134" y="60"/>
                    <a:pt x="138" y="60"/>
                  </a:cubicBezTo>
                  <a:cubicBezTo>
                    <a:pt x="138" y="59"/>
                    <a:pt x="138" y="59"/>
                    <a:pt x="138" y="59"/>
                  </a:cubicBezTo>
                  <a:cubicBezTo>
                    <a:pt x="138" y="60"/>
                    <a:pt x="138" y="60"/>
                    <a:pt x="138" y="60"/>
                  </a:cubicBezTo>
                  <a:cubicBezTo>
                    <a:pt x="150" y="65"/>
                    <a:pt x="164" y="70"/>
                    <a:pt x="177" y="73"/>
                  </a:cubicBezTo>
                  <a:cubicBezTo>
                    <a:pt x="189" y="77"/>
                    <a:pt x="200" y="79"/>
                    <a:pt x="206" y="79"/>
                  </a:cubicBezTo>
                  <a:cubicBezTo>
                    <a:pt x="206" y="79"/>
                    <a:pt x="207" y="79"/>
                    <a:pt x="207" y="79"/>
                  </a:cubicBezTo>
                  <a:cubicBezTo>
                    <a:pt x="213" y="79"/>
                    <a:pt x="215" y="78"/>
                    <a:pt x="221" y="76"/>
                  </a:cubicBezTo>
                  <a:cubicBezTo>
                    <a:pt x="227" y="75"/>
                    <a:pt x="232" y="73"/>
                    <a:pt x="235" y="73"/>
                  </a:cubicBezTo>
                  <a:cubicBezTo>
                    <a:pt x="237" y="73"/>
                    <a:pt x="239" y="73"/>
                    <a:pt x="241" y="74"/>
                  </a:cubicBezTo>
                  <a:cubicBezTo>
                    <a:pt x="242" y="76"/>
                    <a:pt x="244" y="77"/>
                    <a:pt x="245" y="80"/>
                  </a:cubicBezTo>
                  <a:cubicBezTo>
                    <a:pt x="245" y="82"/>
                    <a:pt x="246" y="84"/>
                    <a:pt x="246" y="86"/>
                  </a:cubicBezTo>
                  <a:cubicBezTo>
                    <a:pt x="247" y="88"/>
                    <a:pt x="247" y="90"/>
                    <a:pt x="247" y="90"/>
                  </a:cubicBezTo>
                  <a:cubicBezTo>
                    <a:pt x="248" y="90"/>
                    <a:pt x="248" y="90"/>
                    <a:pt x="248" y="90"/>
                  </a:cubicBezTo>
                  <a:cubicBezTo>
                    <a:pt x="249" y="89"/>
                    <a:pt x="249" y="89"/>
                    <a:pt x="249" y="89"/>
                  </a:cubicBezTo>
                  <a:cubicBezTo>
                    <a:pt x="248" y="89"/>
                    <a:pt x="248" y="89"/>
                    <a:pt x="248" y="89"/>
                  </a:cubicBezTo>
                  <a:cubicBezTo>
                    <a:pt x="247" y="88"/>
                    <a:pt x="245" y="85"/>
                    <a:pt x="245" y="84"/>
                  </a:cubicBezTo>
                  <a:cubicBezTo>
                    <a:pt x="244" y="83"/>
                    <a:pt x="243" y="82"/>
                    <a:pt x="242" y="81"/>
                  </a:cubicBezTo>
                  <a:cubicBezTo>
                    <a:pt x="241" y="81"/>
                    <a:pt x="239" y="80"/>
                    <a:pt x="237" y="80"/>
                  </a:cubicBezTo>
                  <a:cubicBezTo>
                    <a:pt x="234" y="80"/>
                    <a:pt x="230" y="81"/>
                    <a:pt x="226" y="82"/>
                  </a:cubicBezTo>
                  <a:cubicBezTo>
                    <a:pt x="220" y="84"/>
                    <a:pt x="213" y="86"/>
                    <a:pt x="206" y="86"/>
                  </a:cubicBezTo>
                  <a:cubicBezTo>
                    <a:pt x="205" y="86"/>
                    <a:pt x="205" y="86"/>
                    <a:pt x="204" y="86"/>
                  </a:cubicBezTo>
                  <a:cubicBezTo>
                    <a:pt x="194" y="86"/>
                    <a:pt x="176" y="82"/>
                    <a:pt x="160" y="77"/>
                  </a:cubicBezTo>
                  <a:cubicBezTo>
                    <a:pt x="143" y="71"/>
                    <a:pt x="128" y="65"/>
                    <a:pt x="121" y="63"/>
                  </a:cubicBezTo>
                  <a:cubicBezTo>
                    <a:pt x="121" y="63"/>
                    <a:pt x="120" y="63"/>
                    <a:pt x="120" y="63"/>
                  </a:cubicBezTo>
                  <a:cubicBezTo>
                    <a:pt x="120" y="63"/>
                    <a:pt x="120" y="64"/>
                    <a:pt x="120" y="64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1" y="67"/>
                    <a:pt x="122" y="69"/>
                    <a:pt x="125" y="72"/>
                  </a:cubicBezTo>
                  <a:cubicBezTo>
                    <a:pt x="133" y="83"/>
                    <a:pt x="151" y="104"/>
                    <a:pt x="168" y="125"/>
                  </a:cubicBezTo>
                  <a:cubicBezTo>
                    <a:pt x="177" y="135"/>
                    <a:pt x="185" y="146"/>
                    <a:pt x="191" y="155"/>
                  </a:cubicBezTo>
                  <a:cubicBezTo>
                    <a:pt x="198" y="163"/>
                    <a:pt x="202" y="171"/>
                    <a:pt x="204" y="176"/>
                  </a:cubicBezTo>
                  <a:cubicBezTo>
                    <a:pt x="204" y="176"/>
                    <a:pt x="204" y="176"/>
                    <a:pt x="204" y="176"/>
                  </a:cubicBezTo>
                  <a:cubicBezTo>
                    <a:pt x="207" y="183"/>
                    <a:pt x="207" y="183"/>
                    <a:pt x="207" y="183"/>
                  </a:cubicBezTo>
                  <a:cubicBezTo>
                    <a:pt x="208" y="182"/>
                    <a:pt x="208" y="182"/>
                    <a:pt x="208" y="182"/>
                  </a:cubicBezTo>
                  <a:cubicBezTo>
                    <a:pt x="207" y="183"/>
                    <a:pt x="207" y="183"/>
                    <a:pt x="207" y="183"/>
                  </a:cubicBezTo>
                  <a:cubicBezTo>
                    <a:pt x="208" y="185"/>
                    <a:pt x="211" y="188"/>
                    <a:pt x="215" y="192"/>
                  </a:cubicBezTo>
                  <a:cubicBezTo>
                    <a:pt x="219" y="196"/>
                    <a:pt x="224" y="201"/>
                    <a:pt x="230" y="206"/>
                  </a:cubicBezTo>
                  <a:cubicBezTo>
                    <a:pt x="246" y="221"/>
                    <a:pt x="265" y="238"/>
                    <a:pt x="271" y="253"/>
                  </a:cubicBezTo>
                  <a:cubicBezTo>
                    <a:pt x="273" y="256"/>
                    <a:pt x="275" y="260"/>
                    <a:pt x="278" y="264"/>
                  </a:cubicBezTo>
                  <a:cubicBezTo>
                    <a:pt x="280" y="268"/>
                    <a:pt x="283" y="273"/>
                    <a:pt x="284" y="276"/>
                  </a:cubicBezTo>
                  <a:cubicBezTo>
                    <a:pt x="285" y="278"/>
                    <a:pt x="285" y="281"/>
                    <a:pt x="285" y="283"/>
                  </a:cubicBezTo>
                  <a:cubicBezTo>
                    <a:pt x="285" y="286"/>
                    <a:pt x="284" y="289"/>
                    <a:pt x="282" y="293"/>
                  </a:cubicBezTo>
                  <a:cubicBezTo>
                    <a:pt x="282" y="294"/>
                    <a:pt x="281" y="295"/>
                    <a:pt x="280" y="296"/>
                  </a:cubicBezTo>
                  <a:cubicBezTo>
                    <a:pt x="279" y="297"/>
                    <a:pt x="279" y="297"/>
                    <a:pt x="278" y="298"/>
                  </a:cubicBezTo>
                  <a:cubicBezTo>
                    <a:pt x="278" y="298"/>
                    <a:pt x="278" y="298"/>
                    <a:pt x="278" y="298"/>
                  </a:cubicBezTo>
                  <a:cubicBezTo>
                    <a:pt x="278" y="298"/>
                    <a:pt x="278" y="298"/>
                    <a:pt x="278" y="298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8" y="298"/>
                    <a:pt x="278" y="298"/>
                    <a:pt x="278" y="298"/>
                  </a:cubicBezTo>
                  <a:cubicBezTo>
                    <a:pt x="278" y="298"/>
                    <a:pt x="278" y="298"/>
                    <a:pt x="278" y="298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8" y="298"/>
                    <a:pt x="278" y="298"/>
                    <a:pt x="278" y="298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8" y="298"/>
                    <a:pt x="278" y="298"/>
                    <a:pt x="278" y="298"/>
                  </a:cubicBezTo>
                  <a:cubicBezTo>
                    <a:pt x="278" y="298"/>
                    <a:pt x="278" y="298"/>
                    <a:pt x="278" y="298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8" y="298"/>
                    <a:pt x="278" y="298"/>
                    <a:pt x="278" y="298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9" y="298"/>
                    <a:pt x="279" y="298"/>
                    <a:pt x="279" y="298"/>
                  </a:cubicBezTo>
                  <a:cubicBezTo>
                    <a:pt x="278" y="298"/>
                    <a:pt x="278" y="298"/>
                    <a:pt x="278" y="298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9" y="298"/>
                    <a:pt x="279" y="298"/>
                    <a:pt x="279" y="298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79" y="298"/>
                    <a:pt x="279" y="298"/>
                    <a:pt x="279" y="298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78" y="299"/>
                    <a:pt x="278" y="299"/>
                    <a:pt x="278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82" y="296"/>
                    <a:pt x="282" y="290"/>
                    <a:pt x="282" y="286"/>
                  </a:cubicBezTo>
                  <a:cubicBezTo>
                    <a:pt x="282" y="284"/>
                    <a:pt x="282" y="282"/>
                    <a:pt x="282" y="281"/>
                  </a:cubicBezTo>
                  <a:cubicBezTo>
                    <a:pt x="281" y="280"/>
                    <a:pt x="280" y="278"/>
                    <a:pt x="279" y="276"/>
                  </a:cubicBezTo>
                  <a:cubicBezTo>
                    <a:pt x="275" y="271"/>
                    <a:pt x="268" y="262"/>
                    <a:pt x="265" y="255"/>
                  </a:cubicBezTo>
                  <a:cubicBezTo>
                    <a:pt x="260" y="241"/>
                    <a:pt x="241" y="224"/>
                    <a:pt x="225" y="210"/>
                  </a:cubicBezTo>
                  <a:cubicBezTo>
                    <a:pt x="222" y="207"/>
                    <a:pt x="219" y="205"/>
                    <a:pt x="216" y="202"/>
                  </a:cubicBezTo>
                  <a:cubicBezTo>
                    <a:pt x="216" y="202"/>
                    <a:pt x="216" y="202"/>
                    <a:pt x="216" y="202"/>
                  </a:cubicBezTo>
                  <a:cubicBezTo>
                    <a:pt x="212" y="201"/>
                    <a:pt x="212" y="201"/>
                    <a:pt x="212" y="201"/>
                  </a:cubicBezTo>
                  <a:cubicBezTo>
                    <a:pt x="211" y="201"/>
                    <a:pt x="211" y="201"/>
                    <a:pt x="211" y="201"/>
                  </a:cubicBezTo>
                  <a:cubicBezTo>
                    <a:pt x="211" y="202"/>
                    <a:pt x="211" y="202"/>
                    <a:pt x="211" y="202"/>
                  </a:cubicBezTo>
                  <a:cubicBezTo>
                    <a:pt x="212" y="209"/>
                    <a:pt x="213" y="216"/>
                    <a:pt x="213" y="221"/>
                  </a:cubicBezTo>
                  <a:cubicBezTo>
                    <a:pt x="213" y="226"/>
                    <a:pt x="212" y="230"/>
                    <a:pt x="212" y="232"/>
                  </a:cubicBezTo>
                  <a:cubicBezTo>
                    <a:pt x="213" y="232"/>
                    <a:pt x="213" y="232"/>
                    <a:pt x="213" y="232"/>
                  </a:cubicBezTo>
                  <a:cubicBezTo>
                    <a:pt x="212" y="232"/>
                    <a:pt x="212" y="232"/>
                    <a:pt x="212" y="232"/>
                  </a:cubicBezTo>
                  <a:cubicBezTo>
                    <a:pt x="212" y="232"/>
                    <a:pt x="212" y="233"/>
                    <a:pt x="212" y="233"/>
                  </a:cubicBezTo>
                  <a:cubicBezTo>
                    <a:pt x="212" y="234"/>
                    <a:pt x="212" y="235"/>
                    <a:pt x="213" y="236"/>
                  </a:cubicBezTo>
                  <a:cubicBezTo>
                    <a:pt x="213" y="237"/>
                    <a:pt x="214" y="238"/>
                    <a:pt x="215" y="239"/>
                  </a:cubicBezTo>
                  <a:cubicBezTo>
                    <a:pt x="216" y="240"/>
                    <a:pt x="220" y="241"/>
                    <a:pt x="223" y="244"/>
                  </a:cubicBezTo>
                  <a:cubicBezTo>
                    <a:pt x="226" y="246"/>
                    <a:pt x="229" y="249"/>
                    <a:pt x="230" y="251"/>
                  </a:cubicBezTo>
                  <a:cubicBezTo>
                    <a:pt x="230" y="252"/>
                    <a:pt x="232" y="257"/>
                    <a:pt x="234" y="262"/>
                  </a:cubicBezTo>
                  <a:cubicBezTo>
                    <a:pt x="236" y="267"/>
                    <a:pt x="238" y="273"/>
                    <a:pt x="238" y="277"/>
                  </a:cubicBezTo>
                  <a:cubicBezTo>
                    <a:pt x="238" y="279"/>
                    <a:pt x="238" y="280"/>
                    <a:pt x="238" y="281"/>
                  </a:cubicBezTo>
                  <a:cubicBezTo>
                    <a:pt x="238" y="281"/>
                    <a:pt x="238" y="281"/>
                    <a:pt x="238" y="281"/>
                  </a:cubicBezTo>
                  <a:cubicBezTo>
                    <a:pt x="237" y="281"/>
                    <a:pt x="237" y="282"/>
                    <a:pt x="237" y="282"/>
                  </a:cubicBezTo>
                  <a:cubicBezTo>
                    <a:pt x="237" y="285"/>
                    <a:pt x="239" y="290"/>
                    <a:pt x="240" y="294"/>
                  </a:cubicBezTo>
                  <a:cubicBezTo>
                    <a:pt x="241" y="296"/>
                    <a:pt x="242" y="298"/>
                    <a:pt x="243" y="299"/>
                  </a:cubicBezTo>
                  <a:cubicBezTo>
                    <a:pt x="244" y="301"/>
                    <a:pt x="245" y="302"/>
                    <a:pt x="246" y="303"/>
                  </a:cubicBezTo>
                  <a:cubicBezTo>
                    <a:pt x="246" y="303"/>
                    <a:pt x="246" y="303"/>
                    <a:pt x="246" y="303"/>
                  </a:cubicBezTo>
                  <a:cubicBezTo>
                    <a:pt x="250" y="305"/>
                    <a:pt x="250" y="305"/>
                    <a:pt x="250" y="305"/>
                  </a:cubicBezTo>
                  <a:cubicBezTo>
                    <a:pt x="250" y="305"/>
                    <a:pt x="250" y="305"/>
                    <a:pt x="250" y="305"/>
                  </a:cubicBezTo>
                  <a:cubicBezTo>
                    <a:pt x="262" y="309"/>
                    <a:pt x="267" y="317"/>
                    <a:pt x="267" y="325"/>
                  </a:cubicBezTo>
                  <a:cubicBezTo>
                    <a:pt x="267" y="326"/>
                    <a:pt x="267" y="326"/>
                    <a:pt x="267" y="327"/>
                  </a:cubicBezTo>
                  <a:cubicBezTo>
                    <a:pt x="266" y="331"/>
                    <a:pt x="264" y="333"/>
                    <a:pt x="262" y="334"/>
                  </a:cubicBezTo>
                  <a:cubicBezTo>
                    <a:pt x="262" y="335"/>
                    <a:pt x="261" y="335"/>
                    <a:pt x="260" y="335"/>
                  </a:cubicBezTo>
                  <a:cubicBezTo>
                    <a:pt x="259" y="335"/>
                    <a:pt x="259" y="335"/>
                    <a:pt x="259" y="335"/>
                  </a:cubicBezTo>
                  <a:cubicBezTo>
                    <a:pt x="259" y="335"/>
                    <a:pt x="259" y="335"/>
                    <a:pt x="259" y="335"/>
                  </a:cubicBezTo>
                  <a:cubicBezTo>
                    <a:pt x="259" y="336"/>
                    <a:pt x="259" y="336"/>
                    <a:pt x="259" y="336"/>
                  </a:cubicBezTo>
                  <a:cubicBezTo>
                    <a:pt x="259" y="337"/>
                    <a:pt x="259" y="337"/>
                    <a:pt x="259" y="337"/>
                  </a:cubicBezTo>
                  <a:cubicBezTo>
                    <a:pt x="260" y="337"/>
                    <a:pt x="264" y="333"/>
                    <a:pt x="264" y="327"/>
                  </a:cubicBezTo>
                  <a:cubicBezTo>
                    <a:pt x="264" y="326"/>
                    <a:pt x="264" y="324"/>
                    <a:pt x="264" y="323"/>
                  </a:cubicBezTo>
                  <a:cubicBezTo>
                    <a:pt x="262" y="318"/>
                    <a:pt x="259" y="315"/>
                    <a:pt x="256" y="314"/>
                  </a:cubicBezTo>
                  <a:cubicBezTo>
                    <a:pt x="253" y="313"/>
                    <a:pt x="250" y="312"/>
                    <a:pt x="247" y="311"/>
                  </a:cubicBezTo>
                  <a:cubicBezTo>
                    <a:pt x="247" y="312"/>
                    <a:pt x="247" y="312"/>
                    <a:pt x="247" y="312"/>
                  </a:cubicBezTo>
                  <a:cubicBezTo>
                    <a:pt x="247" y="311"/>
                    <a:pt x="247" y="311"/>
                    <a:pt x="247" y="311"/>
                  </a:cubicBezTo>
                  <a:cubicBezTo>
                    <a:pt x="243" y="309"/>
                    <a:pt x="243" y="309"/>
                    <a:pt x="243" y="309"/>
                  </a:cubicBezTo>
                  <a:cubicBezTo>
                    <a:pt x="242" y="310"/>
                    <a:pt x="242" y="310"/>
                    <a:pt x="242" y="310"/>
                  </a:cubicBezTo>
                  <a:cubicBezTo>
                    <a:pt x="243" y="309"/>
                    <a:pt x="243" y="309"/>
                    <a:pt x="243" y="309"/>
                  </a:cubicBezTo>
                  <a:cubicBezTo>
                    <a:pt x="240" y="308"/>
                    <a:pt x="237" y="303"/>
                    <a:pt x="234" y="298"/>
                  </a:cubicBezTo>
                  <a:cubicBezTo>
                    <a:pt x="232" y="292"/>
                    <a:pt x="231" y="286"/>
                    <a:pt x="231" y="282"/>
                  </a:cubicBezTo>
                  <a:cubicBezTo>
                    <a:pt x="231" y="280"/>
                    <a:pt x="231" y="279"/>
                    <a:pt x="231" y="278"/>
                  </a:cubicBezTo>
                  <a:cubicBezTo>
                    <a:pt x="231" y="278"/>
                    <a:pt x="231" y="278"/>
                    <a:pt x="231" y="278"/>
                  </a:cubicBezTo>
                  <a:cubicBezTo>
                    <a:pt x="231" y="277"/>
                    <a:pt x="231" y="277"/>
                    <a:pt x="231" y="277"/>
                  </a:cubicBezTo>
                  <a:cubicBezTo>
                    <a:pt x="231" y="275"/>
                    <a:pt x="230" y="271"/>
                    <a:pt x="229" y="267"/>
                  </a:cubicBezTo>
                  <a:cubicBezTo>
                    <a:pt x="227" y="263"/>
                    <a:pt x="225" y="258"/>
                    <a:pt x="224" y="254"/>
                  </a:cubicBezTo>
                  <a:cubicBezTo>
                    <a:pt x="223" y="253"/>
                    <a:pt x="221" y="251"/>
                    <a:pt x="218" y="249"/>
                  </a:cubicBezTo>
                  <a:cubicBezTo>
                    <a:pt x="216" y="248"/>
                    <a:pt x="214" y="246"/>
                    <a:pt x="211" y="245"/>
                  </a:cubicBezTo>
                  <a:cubicBezTo>
                    <a:pt x="211" y="246"/>
                    <a:pt x="211" y="246"/>
                    <a:pt x="211" y="246"/>
                  </a:cubicBezTo>
                  <a:cubicBezTo>
                    <a:pt x="211" y="245"/>
                    <a:pt x="211" y="245"/>
                    <a:pt x="211" y="245"/>
                  </a:cubicBezTo>
                  <a:cubicBezTo>
                    <a:pt x="211" y="244"/>
                    <a:pt x="211" y="244"/>
                    <a:pt x="211" y="244"/>
                  </a:cubicBezTo>
                  <a:cubicBezTo>
                    <a:pt x="210" y="244"/>
                    <a:pt x="210" y="244"/>
                    <a:pt x="210" y="244"/>
                  </a:cubicBezTo>
                  <a:cubicBezTo>
                    <a:pt x="209" y="245"/>
                    <a:pt x="209" y="245"/>
                    <a:pt x="209" y="245"/>
                  </a:cubicBezTo>
                  <a:cubicBezTo>
                    <a:pt x="209" y="247"/>
                    <a:pt x="208" y="250"/>
                    <a:pt x="208" y="253"/>
                  </a:cubicBezTo>
                  <a:cubicBezTo>
                    <a:pt x="207" y="259"/>
                    <a:pt x="207" y="264"/>
                    <a:pt x="205" y="268"/>
                  </a:cubicBezTo>
                  <a:cubicBezTo>
                    <a:pt x="204" y="272"/>
                    <a:pt x="202" y="275"/>
                    <a:pt x="199" y="276"/>
                  </a:cubicBezTo>
                  <a:cubicBezTo>
                    <a:pt x="197" y="277"/>
                    <a:pt x="196" y="279"/>
                    <a:pt x="195" y="280"/>
                  </a:cubicBezTo>
                  <a:cubicBezTo>
                    <a:pt x="194" y="282"/>
                    <a:pt x="194" y="284"/>
                    <a:pt x="194" y="287"/>
                  </a:cubicBezTo>
                  <a:cubicBezTo>
                    <a:pt x="194" y="290"/>
                    <a:pt x="195" y="294"/>
                    <a:pt x="196" y="297"/>
                  </a:cubicBezTo>
                  <a:cubicBezTo>
                    <a:pt x="198" y="304"/>
                    <a:pt x="199" y="310"/>
                    <a:pt x="199" y="317"/>
                  </a:cubicBezTo>
                  <a:cubicBezTo>
                    <a:pt x="199" y="336"/>
                    <a:pt x="191" y="353"/>
                    <a:pt x="190" y="358"/>
                  </a:cubicBezTo>
                  <a:cubicBezTo>
                    <a:pt x="191" y="358"/>
                    <a:pt x="191" y="358"/>
                    <a:pt x="191" y="358"/>
                  </a:cubicBezTo>
                  <a:cubicBezTo>
                    <a:pt x="190" y="357"/>
                    <a:pt x="190" y="357"/>
                    <a:pt x="190" y="357"/>
                  </a:cubicBezTo>
                  <a:cubicBezTo>
                    <a:pt x="188" y="360"/>
                    <a:pt x="185" y="361"/>
                    <a:pt x="182" y="361"/>
                  </a:cubicBezTo>
                  <a:cubicBezTo>
                    <a:pt x="179" y="361"/>
                    <a:pt x="175" y="360"/>
                    <a:pt x="172" y="357"/>
                  </a:cubicBezTo>
                  <a:cubicBezTo>
                    <a:pt x="172" y="358"/>
                    <a:pt x="172" y="358"/>
                    <a:pt x="172" y="358"/>
                  </a:cubicBezTo>
                  <a:cubicBezTo>
                    <a:pt x="172" y="359"/>
                    <a:pt x="172" y="359"/>
                    <a:pt x="172" y="359"/>
                  </a:cubicBezTo>
                  <a:cubicBezTo>
                    <a:pt x="175" y="359"/>
                    <a:pt x="177" y="359"/>
                    <a:pt x="179" y="359"/>
                  </a:cubicBezTo>
                  <a:cubicBezTo>
                    <a:pt x="181" y="359"/>
                    <a:pt x="182" y="359"/>
                    <a:pt x="182" y="359"/>
                  </a:cubicBezTo>
                  <a:cubicBezTo>
                    <a:pt x="182" y="358"/>
                    <a:pt x="182" y="358"/>
                    <a:pt x="182" y="358"/>
                  </a:cubicBezTo>
                  <a:cubicBezTo>
                    <a:pt x="181" y="359"/>
                    <a:pt x="181" y="359"/>
                    <a:pt x="181" y="359"/>
                  </a:cubicBezTo>
                  <a:cubicBezTo>
                    <a:pt x="182" y="359"/>
                    <a:pt x="182" y="359"/>
                    <a:pt x="182" y="359"/>
                  </a:cubicBezTo>
                  <a:cubicBezTo>
                    <a:pt x="183" y="359"/>
                    <a:pt x="183" y="359"/>
                    <a:pt x="184" y="358"/>
                  </a:cubicBezTo>
                  <a:cubicBezTo>
                    <a:pt x="186" y="357"/>
                    <a:pt x="188" y="352"/>
                    <a:pt x="189" y="346"/>
                  </a:cubicBezTo>
                  <a:cubicBezTo>
                    <a:pt x="191" y="340"/>
                    <a:pt x="192" y="332"/>
                    <a:pt x="192" y="323"/>
                  </a:cubicBezTo>
                  <a:cubicBezTo>
                    <a:pt x="192" y="316"/>
                    <a:pt x="191" y="308"/>
                    <a:pt x="189" y="300"/>
                  </a:cubicBezTo>
                  <a:cubicBezTo>
                    <a:pt x="188" y="295"/>
                    <a:pt x="187" y="290"/>
                    <a:pt x="187" y="286"/>
                  </a:cubicBezTo>
                  <a:cubicBezTo>
                    <a:pt x="187" y="283"/>
                    <a:pt x="188" y="280"/>
                    <a:pt x="189" y="278"/>
                  </a:cubicBezTo>
                  <a:cubicBezTo>
                    <a:pt x="190" y="274"/>
                    <a:pt x="193" y="271"/>
                    <a:pt x="196" y="270"/>
                  </a:cubicBezTo>
                  <a:cubicBezTo>
                    <a:pt x="196" y="270"/>
                    <a:pt x="196" y="270"/>
                    <a:pt x="196" y="270"/>
                  </a:cubicBezTo>
                  <a:cubicBezTo>
                    <a:pt x="197" y="269"/>
                    <a:pt x="197" y="269"/>
                    <a:pt x="198" y="268"/>
                  </a:cubicBezTo>
                  <a:cubicBezTo>
                    <a:pt x="199" y="267"/>
                    <a:pt x="199" y="264"/>
                    <a:pt x="200" y="261"/>
                  </a:cubicBezTo>
                  <a:cubicBezTo>
                    <a:pt x="200" y="257"/>
                    <a:pt x="201" y="254"/>
                    <a:pt x="201" y="252"/>
                  </a:cubicBezTo>
                  <a:cubicBezTo>
                    <a:pt x="202" y="247"/>
                    <a:pt x="202" y="243"/>
                    <a:pt x="203" y="239"/>
                  </a:cubicBezTo>
                  <a:cubicBezTo>
                    <a:pt x="203" y="239"/>
                    <a:pt x="203" y="239"/>
                    <a:pt x="203" y="239"/>
                  </a:cubicBezTo>
                  <a:cubicBezTo>
                    <a:pt x="203" y="222"/>
                    <a:pt x="203" y="208"/>
                    <a:pt x="202" y="197"/>
                  </a:cubicBezTo>
                  <a:cubicBezTo>
                    <a:pt x="201" y="197"/>
                    <a:pt x="201" y="197"/>
                    <a:pt x="201" y="197"/>
                  </a:cubicBezTo>
                  <a:cubicBezTo>
                    <a:pt x="202" y="197"/>
                    <a:pt x="202" y="197"/>
                    <a:pt x="202" y="197"/>
                  </a:cubicBezTo>
                  <a:cubicBezTo>
                    <a:pt x="199" y="175"/>
                    <a:pt x="182" y="153"/>
                    <a:pt x="164" y="131"/>
                  </a:cubicBezTo>
                  <a:cubicBezTo>
                    <a:pt x="146" y="110"/>
                    <a:pt x="125" y="90"/>
                    <a:pt x="114" y="72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04" y="57"/>
                    <a:pt x="92" y="45"/>
                    <a:pt x="85" y="37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66" y="17"/>
                    <a:pt x="51" y="11"/>
                    <a:pt x="33" y="11"/>
                  </a:cubicBezTo>
                  <a:cubicBezTo>
                    <a:pt x="24" y="11"/>
                    <a:pt x="14" y="12"/>
                    <a:pt x="2" y="14"/>
                  </a:cubicBezTo>
                  <a:cubicBezTo>
                    <a:pt x="1" y="14"/>
                    <a:pt x="1" y="15"/>
                    <a:pt x="1" y="15"/>
                  </a:cubicBezTo>
                  <a:cubicBezTo>
                    <a:pt x="1" y="16"/>
                    <a:pt x="2" y="16"/>
                    <a:pt x="2" y="16"/>
                  </a:cubicBezTo>
                  <a:cubicBezTo>
                    <a:pt x="14" y="14"/>
                    <a:pt x="24" y="13"/>
                    <a:pt x="33" y="13"/>
                  </a:cubicBezTo>
                  <a:cubicBezTo>
                    <a:pt x="51" y="13"/>
                    <a:pt x="65" y="1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91" y="46"/>
                    <a:pt x="102" y="59"/>
                    <a:pt x="112" y="73"/>
                  </a:cubicBezTo>
                  <a:cubicBezTo>
                    <a:pt x="113" y="72"/>
                    <a:pt x="113" y="72"/>
                    <a:pt x="113" y="72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24" y="91"/>
                    <a:pt x="144" y="112"/>
                    <a:pt x="162" y="133"/>
                  </a:cubicBezTo>
                  <a:cubicBezTo>
                    <a:pt x="181" y="154"/>
                    <a:pt x="197" y="176"/>
                    <a:pt x="200" y="197"/>
                  </a:cubicBezTo>
                  <a:cubicBezTo>
                    <a:pt x="200" y="197"/>
                    <a:pt x="200" y="197"/>
                    <a:pt x="200" y="197"/>
                  </a:cubicBezTo>
                  <a:cubicBezTo>
                    <a:pt x="201" y="208"/>
                    <a:pt x="201" y="222"/>
                    <a:pt x="201" y="239"/>
                  </a:cubicBezTo>
                  <a:cubicBezTo>
                    <a:pt x="202" y="239"/>
                    <a:pt x="202" y="239"/>
                    <a:pt x="202" y="239"/>
                  </a:cubicBezTo>
                  <a:cubicBezTo>
                    <a:pt x="201" y="239"/>
                    <a:pt x="201" y="239"/>
                    <a:pt x="201" y="239"/>
                  </a:cubicBezTo>
                  <a:cubicBezTo>
                    <a:pt x="200" y="243"/>
                    <a:pt x="200" y="247"/>
                    <a:pt x="199" y="252"/>
                  </a:cubicBezTo>
                  <a:cubicBezTo>
                    <a:pt x="199" y="254"/>
                    <a:pt x="198" y="258"/>
                    <a:pt x="198" y="262"/>
                  </a:cubicBezTo>
                  <a:cubicBezTo>
                    <a:pt x="197" y="263"/>
                    <a:pt x="197" y="265"/>
                    <a:pt x="197" y="266"/>
                  </a:cubicBezTo>
                  <a:cubicBezTo>
                    <a:pt x="196" y="267"/>
                    <a:pt x="196" y="267"/>
                    <a:pt x="196" y="267"/>
                  </a:cubicBezTo>
                  <a:cubicBezTo>
                    <a:pt x="196" y="268"/>
                    <a:pt x="196" y="268"/>
                    <a:pt x="196" y="268"/>
                  </a:cubicBezTo>
                  <a:cubicBezTo>
                    <a:pt x="196" y="268"/>
                    <a:pt x="196" y="268"/>
                    <a:pt x="196" y="268"/>
                  </a:cubicBezTo>
                  <a:cubicBezTo>
                    <a:pt x="196" y="269"/>
                    <a:pt x="196" y="269"/>
                    <a:pt x="196" y="269"/>
                  </a:cubicBezTo>
                  <a:cubicBezTo>
                    <a:pt x="196" y="268"/>
                    <a:pt x="196" y="268"/>
                    <a:pt x="196" y="268"/>
                  </a:cubicBezTo>
                  <a:cubicBezTo>
                    <a:pt x="192" y="269"/>
                    <a:pt x="189" y="272"/>
                    <a:pt x="187" y="277"/>
                  </a:cubicBezTo>
                  <a:cubicBezTo>
                    <a:pt x="186" y="280"/>
                    <a:pt x="185" y="283"/>
                    <a:pt x="185" y="286"/>
                  </a:cubicBezTo>
                  <a:cubicBezTo>
                    <a:pt x="185" y="291"/>
                    <a:pt x="186" y="296"/>
                    <a:pt x="187" y="300"/>
                  </a:cubicBezTo>
                  <a:cubicBezTo>
                    <a:pt x="189" y="309"/>
                    <a:pt x="190" y="316"/>
                    <a:pt x="190" y="323"/>
                  </a:cubicBezTo>
                  <a:cubicBezTo>
                    <a:pt x="190" y="333"/>
                    <a:pt x="189" y="342"/>
                    <a:pt x="187" y="348"/>
                  </a:cubicBezTo>
                  <a:cubicBezTo>
                    <a:pt x="186" y="351"/>
                    <a:pt x="185" y="354"/>
                    <a:pt x="184" y="355"/>
                  </a:cubicBezTo>
                  <a:cubicBezTo>
                    <a:pt x="183" y="356"/>
                    <a:pt x="183" y="357"/>
                    <a:pt x="182" y="357"/>
                  </a:cubicBezTo>
                  <a:cubicBezTo>
                    <a:pt x="182" y="357"/>
                    <a:pt x="182" y="357"/>
                    <a:pt x="182" y="357"/>
                  </a:cubicBezTo>
                  <a:cubicBezTo>
                    <a:pt x="182" y="357"/>
                    <a:pt x="182" y="357"/>
                    <a:pt x="182" y="357"/>
                  </a:cubicBezTo>
                  <a:cubicBezTo>
                    <a:pt x="182" y="357"/>
                    <a:pt x="182" y="357"/>
                    <a:pt x="182" y="357"/>
                  </a:cubicBezTo>
                  <a:cubicBezTo>
                    <a:pt x="182" y="357"/>
                    <a:pt x="182" y="357"/>
                    <a:pt x="182" y="357"/>
                  </a:cubicBezTo>
                  <a:cubicBezTo>
                    <a:pt x="182" y="357"/>
                    <a:pt x="182" y="357"/>
                    <a:pt x="182" y="357"/>
                  </a:cubicBezTo>
                  <a:cubicBezTo>
                    <a:pt x="182" y="357"/>
                    <a:pt x="182" y="357"/>
                    <a:pt x="182" y="357"/>
                  </a:cubicBezTo>
                  <a:cubicBezTo>
                    <a:pt x="182" y="357"/>
                    <a:pt x="182" y="357"/>
                    <a:pt x="182" y="357"/>
                  </a:cubicBezTo>
                  <a:cubicBezTo>
                    <a:pt x="182" y="357"/>
                    <a:pt x="182" y="357"/>
                    <a:pt x="182" y="357"/>
                  </a:cubicBezTo>
                  <a:cubicBezTo>
                    <a:pt x="182" y="357"/>
                    <a:pt x="182" y="357"/>
                    <a:pt x="182" y="357"/>
                  </a:cubicBezTo>
                  <a:cubicBezTo>
                    <a:pt x="182" y="357"/>
                    <a:pt x="181" y="357"/>
                    <a:pt x="181" y="357"/>
                  </a:cubicBezTo>
                  <a:cubicBezTo>
                    <a:pt x="181" y="357"/>
                    <a:pt x="180" y="357"/>
                    <a:pt x="179" y="357"/>
                  </a:cubicBezTo>
                  <a:cubicBezTo>
                    <a:pt x="177" y="357"/>
                    <a:pt x="175" y="357"/>
                    <a:pt x="172" y="357"/>
                  </a:cubicBezTo>
                  <a:cubicBezTo>
                    <a:pt x="171" y="357"/>
                    <a:pt x="171" y="357"/>
                    <a:pt x="171" y="357"/>
                  </a:cubicBezTo>
                  <a:cubicBezTo>
                    <a:pt x="171" y="358"/>
                    <a:pt x="171" y="358"/>
                    <a:pt x="171" y="359"/>
                  </a:cubicBezTo>
                  <a:cubicBezTo>
                    <a:pt x="174" y="362"/>
                    <a:pt x="178" y="363"/>
                    <a:pt x="182" y="363"/>
                  </a:cubicBezTo>
                  <a:cubicBezTo>
                    <a:pt x="186" y="363"/>
                    <a:pt x="190" y="361"/>
                    <a:pt x="191" y="358"/>
                  </a:cubicBezTo>
                  <a:cubicBezTo>
                    <a:pt x="191" y="358"/>
                    <a:pt x="191" y="358"/>
                    <a:pt x="191" y="358"/>
                  </a:cubicBezTo>
                  <a:cubicBezTo>
                    <a:pt x="193" y="354"/>
                    <a:pt x="201" y="337"/>
                    <a:pt x="201" y="317"/>
                  </a:cubicBezTo>
                  <a:cubicBezTo>
                    <a:pt x="201" y="310"/>
                    <a:pt x="200" y="303"/>
                    <a:pt x="198" y="296"/>
                  </a:cubicBezTo>
                  <a:cubicBezTo>
                    <a:pt x="197" y="293"/>
                    <a:pt x="196" y="290"/>
                    <a:pt x="196" y="287"/>
                  </a:cubicBezTo>
                  <a:cubicBezTo>
                    <a:pt x="196" y="285"/>
                    <a:pt x="196" y="283"/>
                    <a:pt x="197" y="281"/>
                  </a:cubicBezTo>
                  <a:cubicBezTo>
                    <a:pt x="197" y="280"/>
                    <a:pt x="198" y="279"/>
                    <a:pt x="199" y="278"/>
                  </a:cubicBezTo>
                  <a:cubicBezTo>
                    <a:pt x="204" y="277"/>
                    <a:pt x="206" y="273"/>
                    <a:pt x="207" y="269"/>
                  </a:cubicBezTo>
                  <a:cubicBezTo>
                    <a:pt x="209" y="264"/>
                    <a:pt x="209" y="259"/>
                    <a:pt x="210" y="253"/>
                  </a:cubicBezTo>
                  <a:cubicBezTo>
                    <a:pt x="210" y="251"/>
                    <a:pt x="211" y="248"/>
                    <a:pt x="211" y="245"/>
                  </a:cubicBezTo>
                  <a:cubicBezTo>
                    <a:pt x="210" y="245"/>
                    <a:pt x="210" y="245"/>
                    <a:pt x="210" y="245"/>
                  </a:cubicBezTo>
                  <a:cubicBezTo>
                    <a:pt x="210" y="246"/>
                    <a:pt x="210" y="246"/>
                    <a:pt x="210" y="246"/>
                  </a:cubicBezTo>
                  <a:cubicBezTo>
                    <a:pt x="210" y="246"/>
                    <a:pt x="210" y="246"/>
                    <a:pt x="210" y="246"/>
                  </a:cubicBezTo>
                  <a:cubicBezTo>
                    <a:pt x="210" y="246"/>
                    <a:pt x="210" y="246"/>
                    <a:pt x="210" y="246"/>
                  </a:cubicBezTo>
                  <a:cubicBezTo>
                    <a:pt x="213" y="248"/>
                    <a:pt x="215" y="249"/>
                    <a:pt x="217" y="251"/>
                  </a:cubicBezTo>
                  <a:cubicBezTo>
                    <a:pt x="220" y="252"/>
                    <a:pt x="221" y="254"/>
                    <a:pt x="222" y="255"/>
                  </a:cubicBezTo>
                  <a:cubicBezTo>
                    <a:pt x="224" y="259"/>
                    <a:pt x="225" y="263"/>
                    <a:pt x="227" y="268"/>
                  </a:cubicBezTo>
                  <a:cubicBezTo>
                    <a:pt x="228" y="272"/>
                    <a:pt x="229" y="275"/>
                    <a:pt x="229" y="277"/>
                  </a:cubicBezTo>
                  <a:cubicBezTo>
                    <a:pt x="229" y="278"/>
                    <a:pt x="229" y="278"/>
                    <a:pt x="229" y="278"/>
                  </a:cubicBezTo>
                  <a:cubicBezTo>
                    <a:pt x="230" y="278"/>
                    <a:pt x="230" y="278"/>
                    <a:pt x="230" y="278"/>
                  </a:cubicBezTo>
                  <a:cubicBezTo>
                    <a:pt x="229" y="277"/>
                    <a:pt x="229" y="277"/>
                    <a:pt x="229" y="277"/>
                  </a:cubicBezTo>
                  <a:cubicBezTo>
                    <a:pt x="229" y="279"/>
                    <a:pt x="229" y="280"/>
                    <a:pt x="229" y="282"/>
                  </a:cubicBezTo>
                  <a:cubicBezTo>
                    <a:pt x="229" y="287"/>
                    <a:pt x="230" y="293"/>
                    <a:pt x="232" y="298"/>
                  </a:cubicBezTo>
                  <a:cubicBezTo>
                    <a:pt x="235" y="304"/>
                    <a:pt x="238" y="309"/>
                    <a:pt x="242" y="311"/>
                  </a:cubicBezTo>
                  <a:cubicBezTo>
                    <a:pt x="242" y="311"/>
                    <a:pt x="242" y="311"/>
                    <a:pt x="242" y="311"/>
                  </a:cubicBezTo>
                  <a:cubicBezTo>
                    <a:pt x="246" y="313"/>
                    <a:pt x="246" y="313"/>
                    <a:pt x="246" y="313"/>
                  </a:cubicBezTo>
                  <a:cubicBezTo>
                    <a:pt x="246" y="313"/>
                    <a:pt x="246" y="313"/>
                    <a:pt x="246" y="313"/>
                  </a:cubicBezTo>
                  <a:cubicBezTo>
                    <a:pt x="249" y="314"/>
                    <a:pt x="252" y="314"/>
                    <a:pt x="255" y="316"/>
                  </a:cubicBezTo>
                  <a:cubicBezTo>
                    <a:pt x="258" y="317"/>
                    <a:pt x="260" y="319"/>
                    <a:pt x="262" y="324"/>
                  </a:cubicBezTo>
                  <a:cubicBezTo>
                    <a:pt x="262" y="325"/>
                    <a:pt x="262" y="326"/>
                    <a:pt x="262" y="327"/>
                  </a:cubicBezTo>
                  <a:cubicBezTo>
                    <a:pt x="262" y="329"/>
                    <a:pt x="261" y="332"/>
                    <a:pt x="260" y="333"/>
                  </a:cubicBezTo>
                  <a:cubicBezTo>
                    <a:pt x="260" y="334"/>
                    <a:pt x="259" y="335"/>
                    <a:pt x="259" y="335"/>
                  </a:cubicBezTo>
                  <a:cubicBezTo>
                    <a:pt x="258" y="336"/>
                    <a:pt x="258" y="336"/>
                    <a:pt x="258" y="336"/>
                  </a:cubicBezTo>
                  <a:cubicBezTo>
                    <a:pt x="258" y="336"/>
                    <a:pt x="258" y="336"/>
                    <a:pt x="258" y="336"/>
                  </a:cubicBezTo>
                  <a:cubicBezTo>
                    <a:pt x="258" y="336"/>
                    <a:pt x="258" y="336"/>
                    <a:pt x="258" y="337"/>
                  </a:cubicBezTo>
                  <a:cubicBezTo>
                    <a:pt x="258" y="337"/>
                    <a:pt x="258" y="337"/>
                    <a:pt x="259" y="337"/>
                  </a:cubicBezTo>
                  <a:cubicBezTo>
                    <a:pt x="259" y="337"/>
                    <a:pt x="261" y="337"/>
                    <a:pt x="263" y="336"/>
                  </a:cubicBezTo>
                  <a:cubicBezTo>
                    <a:pt x="266" y="335"/>
                    <a:pt x="268" y="332"/>
                    <a:pt x="269" y="327"/>
                  </a:cubicBezTo>
                  <a:cubicBezTo>
                    <a:pt x="269" y="327"/>
                    <a:pt x="269" y="326"/>
                    <a:pt x="269" y="325"/>
                  </a:cubicBezTo>
                  <a:cubicBezTo>
                    <a:pt x="269" y="316"/>
                    <a:pt x="263" y="307"/>
                    <a:pt x="250" y="303"/>
                  </a:cubicBezTo>
                  <a:cubicBezTo>
                    <a:pt x="250" y="304"/>
                    <a:pt x="250" y="304"/>
                    <a:pt x="250" y="304"/>
                  </a:cubicBezTo>
                  <a:cubicBezTo>
                    <a:pt x="251" y="303"/>
                    <a:pt x="251" y="303"/>
                    <a:pt x="251" y="303"/>
                  </a:cubicBezTo>
                  <a:cubicBezTo>
                    <a:pt x="247" y="301"/>
                    <a:pt x="247" y="301"/>
                    <a:pt x="247" y="301"/>
                  </a:cubicBezTo>
                  <a:cubicBezTo>
                    <a:pt x="246" y="302"/>
                    <a:pt x="246" y="302"/>
                    <a:pt x="246" y="302"/>
                  </a:cubicBezTo>
                  <a:cubicBezTo>
                    <a:pt x="247" y="301"/>
                    <a:pt x="247" y="301"/>
                    <a:pt x="247" y="301"/>
                  </a:cubicBezTo>
                  <a:cubicBezTo>
                    <a:pt x="246" y="301"/>
                    <a:pt x="245" y="300"/>
                    <a:pt x="245" y="298"/>
                  </a:cubicBezTo>
                  <a:cubicBezTo>
                    <a:pt x="243" y="296"/>
                    <a:pt x="242" y="293"/>
                    <a:pt x="241" y="290"/>
                  </a:cubicBezTo>
                  <a:cubicBezTo>
                    <a:pt x="240" y="287"/>
                    <a:pt x="239" y="284"/>
                    <a:pt x="239" y="282"/>
                  </a:cubicBezTo>
                  <a:cubicBezTo>
                    <a:pt x="239" y="282"/>
                    <a:pt x="239" y="281"/>
                    <a:pt x="240" y="281"/>
                  </a:cubicBezTo>
                  <a:cubicBezTo>
                    <a:pt x="239" y="281"/>
                    <a:pt x="239" y="281"/>
                    <a:pt x="239" y="281"/>
                  </a:cubicBezTo>
                  <a:cubicBezTo>
                    <a:pt x="240" y="281"/>
                    <a:pt x="240" y="281"/>
                    <a:pt x="240" y="281"/>
                  </a:cubicBezTo>
                  <a:cubicBezTo>
                    <a:pt x="240" y="280"/>
                    <a:pt x="240" y="279"/>
                    <a:pt x="240" y="277"/>
                  </a:cubicBezTo>
                  <a:cubicBezTo>
                    <a:pt x="240" y="273"/>
                    <a:pt x="238" y="266"/>
                    <a:pt x="236" y="261"/>
                  </a:cubicBezTo>
                  <a:cubicBezTo>
                    <a:pt x="234" y="256"/>
                    <a:pt x="232" y="251"/>
                    <a:pt x="232" y="250"/>
                  </a:cubicBezTo>
                  <a:cubicBezTo>
                    <a:pt x="230" y="247"/>
                    <a:pt x="227" y="245"/>
                    <a:pt x="224" y="242"/>
                  </a:cubicBezTo>
                  <a:cubicBezTo>
                    <a:pt x="221" y="240"/>
                    <a:pt x="217" y="238"/>
                    <a:pt x="216" y="237"/>
                  </a:cubicBezTo>
                  <a:cubicBezTo>
                    <a:pt x="215" y="236"/>
                    <a:pt x="215" y="236"/>
                    <a:pt x="214" y="235"/>
                  </a:cubicBezTo>
                  <a:cubicBezTo>
                    <a:pt x="214" y="234"/>
                    <a:pt x="214" y="234"/>
                    <a:pt x="214" y="233"/>
                  </a:cubicBezTo>
                  <a:cubicBezTo>
                    <a:pt x="214" y="233"/>
                    <a:pt x="214" y="233"/>
                    <a:pt x="214" y="233"/>
                  </a:cubicBezTo>
                  <a:cubicBezTo>
                    <a:pt x="214" y="233"/>
                    <a:pt x="214" y="233"/>
                    <a:pt x="214" y="233"/>
                  </a:cubicBezTo>
                  <a:cubicBezTo>
                    <a:pt x="214" y="233"/>
                    <a:pt x="214" y="233"/>
                    <a:pt x="214" y="233"/>
                  </a:cubicBezTo>
                  <a:cubicBezTo>
                    <a:pt x="214" y="230"/>
                    <a:pt x="215" y="226"/>
                    <a:pt x="215" y="221"/>
                  </a:cubicBezTo>
                  <a:cubicBezTo>
                    <a:pt x="215" y="216"/>
                    <a:pt x="214" y="209"/>
                    <a:pt x="213" y="202"/>
                  </a:cubicBezTo>
                  <a:cubicBezTo>
                    <a:pt x="212" y="202"/>
                    <a:pt x="212" y="202"/>
                    <a:pt x="212" y="202"/>
                  </a:cubicBezTo>
                  <a:cubicBezTo>
                    <a:pt x="212" y="203"/>
                    <a:pt x="212" y="203"/>
                    <a:pt x="212" y="203"/>
                  </a:cubicBezTo>
                  <a:cubicBezTo>
                    <a:pt x="215" y="204"/>
                    <a:pt x="215" y="204"/>
                    <a:pt x="215" y="204"/>
                  </a:cubicBezTo>
                  <a:cubicBezTo>
                    <a:pt x="215" y="203"/>
                    <a:pt x="215" y="203"/>
                    <a:pt x="215" y="203"/>
                  </a:cubicBezTo>
                  <a:cubicBezTo>
                    <a:pt x="215" y="204"/>
                    <a:pt x="215" y="204"/>
                    <a:pt x="215" y="204"/>
                  </a:cubicBezTo>
                  <a:cubicBezTo>
                    <a:pt x="218" y="206"/>
                    <a:pt x="221" y="209"/>
                    <a:pt x="224" y="212"/>
                  </a:cubicBezTo>
                  <a:cubicBezTo>
                    <a:pt x="239" y="226"/>
                    <a:pt x="258" y="243"/>
                    <a:pt x="264" y="256"/>
                  </a:cubicBezTo>
                  <a:cubicBezTo>
                    <a:pt x="265" y="261"/>
                    <a:pt x="269" y="266"/>
                    <a:pt x="273" y="271"/>
                  </a:cubicBezTo>
                  <a:cubicBezTo>
                    <a:pt x="274" y="273"/>
                    <a:pt x="276" y="276"/>
                    <a:pt x="277" y="278"/>
                  </a:cubicBezTo>
                  <a:cubicBezTo>
                    <a:pt x="279" y="279"/>
                    <a:pt x="280" y="281"/>
                    <a:pt x="280" y="282"/>
                  </a:cubicBezTo>
                  <a:cubicBezTo>
                    <a:pt x="280" y="282"/>
                    <a:pt x="280" y="284"/>
                    <a:pt x="280" y="286"/>
                  </a:cubicBezTo>
                  <a:cubicBezTo>
                    <a:pt x="280" y="290"/>
                    <a:pt x="279" y="295"/>
                    <a:pt x="278" y="298"/>
                  </a:cubicBezTo>
                  <a:cubicBezTo>
                    <a:pt x="277" y="298"/>
                    <a:pt x="277" y="298"/>
                    <a:pt x="277" y="298"/>
                  </a:cubicBezTo>
                  <a:cubicBezTo>
                    <a:pt x="277" y="299"/>
                    <a:pt x="277" y="299"/>
                    <a:pt x="277" y="299"/>
                  </a:cubicBezTo>
                  <a:cubicBezTo>
                    <a:pt x="277" y="300"/>
                    <a:pt x="277" y="300"/>
                    <a:pt x="277" y="300"/>
                  </a:cubicBezTo>
                  <a:cubicBezTo>
                    <a:pt x="278" y="300"/>
                    <a:pt x="278" y="300"/>
                    <a:pt x="278" y="300"/>
                  </a:cubicBezTo>
                  <a:cubicBezTo>
                    <a:pt x="279" y="300"/>
                    <a:pt x="279" y="300"/>
                    <a:pt x="279" y="300"/>
                  </a:cubicBezTo>
                  <a:cubicBezTo>
                    <a:pt x="279" y="299"/>
                    <a:pt x="279" y="299"/>
                    <a:pt x="279" y="299"/>
                  </a:cubicBezTo>
                  <a:cubicBezTo>
                    <a:pt x="280" y="298"/>
                    <a:pt x="283" y="296"/>
                    <a:pt x="284" y="294"/>
                  </a:cubicBezTo>
                  <a:cubicBezTo>
                    <a:pt x="286" y="290"/>
                    <a:pt x="287" y="287"/>
                    <a:pt x="287" y="283"/>
                  </a:cubicBezTo>
                  <a:cubicBezTo>
                    <a:pt x="287" y="280"/>
                    <a:pt x="287" y="278"/>
                    <a:pt x="286" y="276"/>
                  </a:cubicBezTo>
                  <a:cubicBezTo>
                    <a:pt x="285" y="272"/>
                    <a:pt x="282" y="267"/>
                    <a:pt x="280" y="263"/>
                  </a:cubicBezTo>
                  <a:cubicBezTo>
                    <a:pt x="277" y="259"/>
                    <a:pt x="274" y="255"/>
                    <a:pt x="273" y="252"/>
                  </a:cubicBezTo>
                  <a:cubicBezTo>
                    <a:pt x="267" y="236"/>
                    <a:pt x="248" y="219"/>
                    <a:pt x="231" y="204"/>
                  </a:cubicBezTo>
                  <a:cubicBezTo>
                    <a:pt x="226" y="200"/>
                    <a:pt x="221" y="195"/>
                    <a:pt x="217" y="191"/>
                  </a:cubicBezTo>
                  <a:cubicBezTo>
                    <a:pt x="213" y="187"/>
                    <a:pt x="210" y="184"/>
                    <a:pt x="209" y="182"/>
                  </a:cubicBezTo>
                  <a:cubicBezTo>
                    <a:pt x="209" y="182"/>
                    <a:pt x="209" y="182"/>
                    <a:pt x="209" y="182"/>
                  </a:cubicBezTo>
                  <a:cubicBezTo>
                    <a:pt x="206" y="175"/>
                    <a:pt x="206" y="175"/>
                    <a:pt x="206" y="175"/>
                  </a:cubicBezTo>
                  <a:cubicBezTo>
                    <a:pt x="205" y="175"/>
                    <a:pt x="205" y="175"/>
                    <a:pt x="205" y="175"/>
                  </a:cubicBezTo>
                  <a:cubicBezTo>
                    <a:pt x="206" y="175"/>
                    <a:pt x="206" y="175"/>
                    <a:pt x="206" y="175"/>
                  </a:cubicBezTo>
                  <a:cubicBezTo>
                    <a:pt x="204" y="169"/>
                    <a:pt x="198" y="160"/>
                    <a:pt x="190" y="149"/>
                  </a:cubicBezTo>
                  <a:cubicBezTo>
                    <a:pt x="178" y="133"/>
                    <a:pt x="162" y="114"/>
                    <a:pt x="148" y="97"/>
                  </a:cubicBezTo>
                  <a:cubicBezTo>
                    <a:pt x="141" y="89"/>
                    <a:pt x="135" y="82"/>
                    <a:pt x="131" y="76"/>
                  </a:cubicBezTo>
                  <a:cubicBezTo>
                    <a:pt x="128" y="73"/>
                    <a:pt x="126" y="70"/>
                    <a:pt x="125" y="68"/>
                  </a:cubicBezTo>
                  <a:cubicBezTo>
                    <a:pt x="123" y="67"/>
                    <a:pt x="122" y="65"/>
                    <a:pt x="122" y="64"/>
                  </a:cubicBezTo>
                  <a:cubicBezTo>
                    <a:pt x="122" y="64"/>
                    <a:pt x="122" y="64"/>
                    <a:pt x="122" y="63"/>
                  </a:cubicBezTo>
                  <a:cubicBezTo>
                    <a:pt x="121" y="64"/>
                    <a:pt x="121" y="64"/>
                    <a:pt x="121" y="64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27" y="67"/>
                    <a:pt x="143" y="73"/>
                    <a:pt x="159" y="79"/>
                  </a:cubicBezTo>
                  <a:cubicBezTo>
                    <a:pt x="176" y="84"/>
                    <a:pt x="193" y="88"/>
                    <a:pt x="204" y="88"/>
                  </a:cubicBezTo>
                  <a:cubicBezTo>
                    <a:pt x="205" y="88"/>
                    <a:pt x="205" y="88"/>
                    <a:pt x="206" y="88"/>
                  </a:cubicBezTo>
                  <a:cubicBezTo>
                    <a:pt x="213" y="88"/>
                    <a:pt x="220" y="86"/>
                    <a:pt x="226" y="84"/>
                  </a:cubicBezTo>
                  <a:cubicBezTo>
                    <a:pt x="231" y="83"/>
                    <a:pt x="234" y="82"/>
                    <a:pt x="237" y="82"/>
                  </a:cubicBezTo>
                  <a:cubicBezTo>
                    <a:pt x="239" y="82"/>
                    <a:pt x="240" y="83"/>
                    <a:pt x="241" y="83"/>
                  </a:cubicBezTo>
                  <a:cubicBezTo>
                    <a:pt x="242" y="83"/>
                    <a:pt x="243" y="84"/>
                    <a:pt x="243" y="84"/>
                  </a:cubicBezTo>
                  <a:cubicBezTo>
                    <a:pt x="244" y="87"/>
                    <a:pt x="247" y="91"/>
                    <a:pt x="247" y="91"/>
                  </a:cubicBezTo>
                  <a:cubicBezTo>
                    <a:pt x="248" y="91"/>
                    <a:pt x="248" y="91"/>
                    <a:pt x="249" y="91"/>
                  </a:cubicBezTo>
                  <a:cubicBezTo>
                    <a:pt x="249" y="91"/>
                    <a:pt x="249" y="90"/>
                    <a:pt x="249" y="90"/>
                  </a:cubicBezTo>
                  <a:cubicBezTo>
                    <a:pt x="249" y="90"/>
                    <a:pt x="248" y="83"/>
                    <a:pt x="247" y="80"/>
                  </a:cubicBezTo>
                  <a:cubicBezTo>
                    <a:pt x="245" y="76"/>
                    <a:pt x="244" y="74"/>
                    <a:pt x="242" y="73"/>
                  </a:cubicBezTo>
                  <a:cubicBezTo>
                    <a:pt x="240" y="71"/>
                    <a:pt x="238" y="71"/>
                    <a:pt x="235" y="71"/>
                  </a:cubicBezTo>
                  <a:cubicBezTo>
                    <a:pt x="231" y="71"/>
                    <a:pt x="226" y="73"/>
                    <a:pt x="221" y="74"/>
                  </a:cubicBezTo>
                  <a:cubicBezTo>
                    <a:pt x="215" y="76"/>
                    <a:pt x="213" y="77"/>
                    <a:pt x="207" y="77"/>
                  </a:cubicBezTo>
                  <a:cubicBezTo>
                    <a:pt x="207" y="77"/>
                    <a:pt x="206" y="77"/>
                    <a:pt x="206" y="77"/>
                  </a:cubicBezTo>
                  <a:cubicBezTo>
                    <a:pt x="200" y="77"/>
                    <a:pt x="190" y="75"/>
                    <a:pt x="177" y="72"/>
                  </a:cubicBezTo>
                  <a:cubicBezTo>
                    <a:pt x="165" y="68"/>
                    <a:pt x="151" y="63"/>
                    <a:pt x="139" y="58"/>
                  </a:cubicBezTo>
                  <a:cubicBezTo>
                    <a:pt x="139" y="58"/>
                    <a:pt x="139" y="58"/>
                    <a:pt x="139" y="58"/>
                  </a:cubicBezTo>
                  <a:cubicBezTo>
                    <a:pt x="134" y="58"/>
                    <a:pt x="130" y="57"/>
                    <a:pt x="126" y="55"/>
                  </a:cubicBezTo>
                  <a:cubicBezTo>
                    <a:pt x="125" y="56"/>
                    <a:pt x="125" y="56"/>
                    <a:pt x="125" y="56"/>
                  </a:cubicBezTo>
                  <a:cubicBezTo>
                    <a:pt x="126" y="55"/>
                    <a:pt x="126" y="55"/>
                    <a:pt x="126" y="55"/>
                  </a:cubicBezTo>
                  <a:cubicBezTo>
                    <a:pt x="125" y="55"/>
                    <a:pt x="125" y="55"/>
                    <a:pt x="125" y="55"/>
                  </a:cubicBezTo>
                  <a:cubicBezTo>
                    <a:pt x="124" y="54"/>
                    <a:pt x="124" y="54"/>
                    <a:pt x="123" y="53"/>
                  </a:cubicBezTo>
                  <a:cubicBezTo>
                    <a:pt x="122" y="53"/>
                    <a:pt x="122" y="53"/>
                    <a:pt x="122" y="53"/>
                  </a:cubicBezTo>
                  <a:cubicBezTo>
                    <a:pt x="121" y="53"/>
                    <a:pt x="120" y="52"/>
                    <a:pt x="119" y="52"/>
                  </a:cubicBezTo>
                  <a:cubicBezTo>
                    <a:pt x="119" y="52"/>
                    <a:pt x="119" y="51"/>
                    <a:pt x="118" y="51"/>
                  </a:cubicBezTo>
                  <a:cubicBezTo>
                    <a:pt x="118" y="51"/>
                    <a:pt x="117" y="50"/>
                    <a:pt x="116" y="50"/>
                  </a:cubicBezTo>
                  <a:cubicBezTo>
                    <a:pt x="116" y="50"/>
                    <a:pt x="115" y="50"/>
                    <a:pt x="115" y="49"/>
                  </a:cubicBezTo>
                  <a:cubicBezTo>
                    <a:pt x="114" y="49"/>
                    <a:pt x="113" y="48"/>
                    <a:pt x="112" y="47"/>
                  </a:cubicBezTo>
                  <a:cubicBezTo>
                    <a:pt x="103" y="42"/>
                    <a:pt x="99" y="40"/>
                    <a:pt x="97" y="37"/>
                  </a:cubicBezTo>
                  <a:cubicBezTo>
                    <a:pt x="94" y="34"/>
                    <a:pt x="92" y="31"/>
                    <a:pt x="88" y="27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69" y="6"/>
                    <a:pt x="52" y="0"/>
                    <a:pt x="31" y="0"/>
                  </a:cubicBezTo>
                  <a:cubicBezTo>
                    <a:pt x="22" y="0"/>
                    <a:pt x="12" y="1"/>
                    <a:pt x="1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0" name="Freeform 1719">
              <a:extLst>
                <a:ext uri="{FF2B5EF4-FFF2-40B4-BE49-F238E27FC236}">
                  <a16:creationId xmlns:a16="http://schemas.microsoft.com/office/drawing/2014/main" id="{1D9111FE-4437-4A09-AA99-C01AF84FF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478"/>
              <a:ext cx="431" cy="1197"/>
            </a:xfrm>
            <a:custGeom>
              <a:avLst/>
              <a:gdLst>
                <a:gd name="T0" fmla="*/ 4716 w 122"/>
                <a:gd name="T1" fmla="*/ 15984 h 317"/>
                <a:gd name="T2" fmla="*/ 4494 w 122"/>
                <a:gd name="T3" fmla="*/ 14757 h 317"/>
                <a:gd name="T4" fmla="*/ 3794 w 122"/>
                <a:gd name="T5" fmla="*/ 13673 h 317"/>
                <a:gd name="T6" fmla="*/ 3346 w 122"/>
                <a:gd name="T7" fmla="*/ 12219 h 317"/>
                <a:gd name="T8" fmla="*/ 2558 w 122"/>
                <a:gd name="T9" fmla="*/ 9852 h 317"/>
                <a:gd name="T10" fmla="*/ 1809 w 122"/>
                <a:gd name="T11" fmla="*/ 7756 h 317"/>
                <a:gd name="T12" fmla="*/ 975 w 122"/>
                <a:gd name="T13" fmla="*/ 9852 h 317"/>
                <a:gd name="T14" fmla="*/ 710 w 122"/>
                <a:gd name="T15" fmla="*/ 11521 h 317"/>
                <a:gd name="T16" fmla="*/ 1148 w 122"/>
                <a:gd name="T17" fmla="*/ 14100 h 317"/>
                <a:gd name="T18" fmla="*/ 1809 w 122"/>
                <a:gd name="T19" fmla="*/ 15399 h 317"/>
                <a:gd name="T20" fmla="*/ 1459 w 122"/>
                <a:gd name="T21" fmla="*/ 15501 h 317"/>
                <a:gd name="T22" fmla="*/ 749 w 122"/>
                <a:gd name="T23" fmla="*/ 14100 h 317"/>
                <a:gd name="T24" fmla="*/ 350 w 122"/>
                <a:gd name="T25" fmla="*/ 11305 h 317"/>
                <a:gd name="T26" fmla="*/ 576 w 122"/>
                <a:gd name="T27" fmla="*/ 9697 h 317"/>
                <a:gd name="T28" fmla="*/ 1459 w 122"/>
                <a:gd name="T29" fmla="*/ 7329 h 317"/>
                <a:gd name="T30" fmla="*/ 2247 w 122"/>
                <a:gd name="T31" fmla="*/ 4848 h 317"/>
                <a:gd name="T32" fmla="*/ 2784 w 122"/>
                <a:gd name="T33" fmla="*/ 3935 h 317"/>
                <a:gd name="T34" fmla="*/ 2646 w 122"/>
                <a:gd name="T35" fmla="*/ 272 h 317"/>
                <a:gd name="T36" fmla="*/ 3169 w 122"/>
                <a:gd name="T37" fmla="*/ 159 h 317"/>
                <a:gd name="T38" fmla="*/ 3218 w 122"/>
                <a:gd name="T39" fmla="*/ 4093 h 317"/>
                <a:gd name="T40" fmla="*/ 2696 w 122"/>
                <a:gd name="T41" fmla="*/ 5120 h 317"/>
                <a:gd name="T42" fmla="*/ 2420 w 122"/>
                <a:gd name="T43" fmla="*/ 6786 h 317"/>
                <a:gd name="T44" fmla="*/ 2508 w 122"/>
                <a:gd name="T45" fmla="*/ 8511 h 317"/>
                <a:gd name="T46" fmla="*/ 3533 w 122"/>
                <a:gd name="T47" fmla="*/ 9640 h 317"/>
                <a:gd name="T48" fmla="*/ 4282 w 122"/>
                <a:gd name="T49" fmla="*/ 10879 h 317"/>
                <a:gd name="T50" fmla="*/ 5380 w 122"/>
                <a:gd name="T51" fmla="*/ 11521 h 317"/>
                <a:gd name="T52" fmla="*/ 3883 w 122"/>
                <a:gd name="T53" fmla="*/ 10879 h 317"/>
                <a:gd name="T54" fmla="*/ 3346 w 122"/>
                <a:gd name="T55" fmla="*/ 10067 h 317"/>
                <a:gd name="T56" fmla="*/ 2957 w 122"/>
                <a:gd name="T57" fmla="*/ 9908 h 317"/>
                <a:gd name="T58" fmla="*/ 3568 w 122"/>
                <a:gd name="T59" fmla="*/ 11849 h 317"/>
                <a:gd name="T60" fmla="*/ 4193 w 122"/>
                <a:gd name="T61" fmla="*/ 13673 h 317"/>
                <a:gd name="T62" fmla="*/ 4494 w 122"/>
                <a:gd name="T63" fmla="*/ 14273 h 317"/>
                <a:gd name="T64" fmla="*/ 5154 w 122"/>
                <a:gd name="T65" fmla="*/ 15557 h 317"/>
                <a:gd name="T66" fmla="*/ 5243 w 122"/>
                <a:gd name="T67" fmla="*/ 16852 h 31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2" h="317">
                  <a:moveTo>
                    <a:pt x="119" y="313"/>
                  </a:moveTo>
                  <a:cubicBezTo>
                    <a:pt x="102" y="317"/>
                    <a:pt x="103" y="304"/>
                    <a:pt x="107" y="297"/>
                  </a:cubicBezTo>
                  <a:cubicBezTo>
                    <a:pt x="111" y="289"/>
                    <a:pt x="110" y="283"/>
                    <a:pt x="108" y="277"/>
                  </a:cubicBezTo>
                  <a:cubicBezTo>
                    <a:pt x="108" y="275"/>
                    <a:pt x="108" y="274"/>
                    <a:pt x="102" y="274"/>
                  </a:cubicBezTo>
                  <a:cubicBezTo>
                    <a:pt x="96" y="274"/>
                    <a:pt x="96" y="274"/>
                    <a:pt x="96" y="274"/>
                  </a:cubicBezTo>
                  <a:cubicBezTo>
                    <a:pt x="86" y="273"/>
                    <a:pt x="86" y="262"/>
                    <a:pt x="86" y="254"/>
                  </a:cubicBezTo>
                  <a:cubicBezTo>
                    <a:pt x="86" y="250"/>
                    <a:pt x="86" y="250"/>
                    <a:pt x="86" y="250"/>
                  </a:cubicBezTo>
                  <a:cubicBezTo>
                    <a:pt x="85" y="243"/>
                    <a:pt x="82" y="232"/>
                    <a:pt x="76" y="227"/>
                  </a:cubicBezTo>
                  <a:cubicBezTo>
                    <a:pt x="65" y="220"/>
                    <a:pt x="58" y="208"/>
                    <a:pt x="58" y="194"/>
                  </a:cubicBezTo>
                  <a:cubicBezTo>
                    <a:pt x="58" y="183"/>
                    <a:pt x="58" y="183"/>
                    <a:pt x="58" y="183"/>
                  </a:cubicBezTo>
                  <a:cubicBezTo>
                    <a:pt x="59" y="172"/>
                    <a:pt x="58" y="169"/>
                    <a:pt x="53" y="166"/>
                  </a:cubicBezTo>
                  <a:cubicBezTo>
                    <a:pt x="44" y="162"/>
                    <a:pt x="42" y="151"/>
                    <a:pt x="41" y="144"/>
                  </a:cubicBezTo>
                  <a:cubicBezTo>
                    <a:pt x="38" y="147"/>
                    <a:pt x="29" y="156"/>
                    <a:pt x="29" y="162"/>
                  </a:cubicBezTo>
                  <a:cubicBezTo>
                    <a:pt x="29" y="170"/>
                    <a:pt x="24" y="175"/>
                    <a:pt x="22" y="183"/>
                  </a:cubicBezTo>
                  <a:cubicBezTo>
                    <a:pt x="20" y="190"/>
                    <a:pt x="18" y="197"/>
                    <a:pt x="19" y="201"/>
                  </a:cubicBezTo>
                  <a:cubicBezTo>
                    <a:pt x="19" y="206"/>
                    <a:pt x="17" y="210"/>
                    <a:pt x="16" y="214"/>
                  </a:cubicBezTo>
                  <a:cubicBezTo>
                    <a:pt x="14" y="219"/>
                    <a:pt x="8" y="235"/>
                    <a:pt x="11" y="242"/>
                  </a:cubicBezTo>
                  <a:cubicBezTo>
                    <a:pt x="17" y="253"/>
                    <a:pt x="26" y="256"/>
                    <a:pt x="26" y="262"/>
                  </a:cubicBezTo>
                  <a:cubicBezTo>
                    <a:pt x="26" y="268"/>
                    <a:pt x="26" y="268"/>
                    <a:pt x="26" y="268"/>
                  </a:cubicBezTo>
                  <a:cubicBezTo>
                    <a:pt x="26" y="275"/>
                    <a:pt x="33" y="281"/>
                    <a:pt x="41" y="286"/>
                  </a:cubicBezTo>
                  <a:cubicBezTo>
                    <a:pt x="43" y="287"/>
                    <a:pt x="48" y="290"/>
                    <a:pt x="48" y="290"/>
                  </a:cubicBezTo>
                  <a:cubicBezTo>
                    <a:pt x="48" y="290"/>
                    <a:pt x="44" y="293"/>
                    <a:pt x="33" y="288"/>
                  </a:cubicBezTo>
                  <a:cubicBezTo>
                    <a:pt x="24" y="284"/>
                    <a:pt x="18" y="280"/>
                    <a:pt x="17" y="269"/>
                  </a:cubicBezTo>
                  <a:cubicBezTo>
                    <a:pt x="17" y="262"/>
                    <a:pt x="17" y="262"/>
                    <a:pt x="17" y="262"/>
                  </a:cubicBezTo>
                  <a:cubicBezTo>
                    <a:pt x="17" y="256"/>
                    <a:pt x="10" y="257"/>
                    <a:pt x="5" y="248"/>
                  </a:cubicBezTo>
                  <a:cubicBezTo>
                    <a:pt x="0" y="237"/>
                    <a:pt x="5" y="216"/>
                    <a:pt x="8" y="210"/>
                  </a:cubicBezTo>
                  <a:cubicBezTo>
                    <a:pt x="9" y="207"/>
                    <a:pt x="10" y="205"/>
                    <a:pt x="10" y="202"/>
                  </a:cubicBezTo>
                  <a:cubicBezTo>
                    <a:pt x="9" y="196"/>
                    <a:pt x="11" y="188"/>
                    <a:pt x="13" y="180"/>
                  </a:cubicBezTo>
                  <a:cubicBezTo>
                    <a:pt x="15" y="173"/>
                    <a:pt x="20" y="169"/>
                    <a:pt x="20" y="162"/>
                  </a:cubicBezTo>
                  <a:cubicBezTo>
                    <a:pt x="20" y="151"/>
                    <a:pt x="33" y="137"/>
                    <a:pt x="33" y="136"/>
                  </a:cubicBezTo>
                  <a:cubicBezTo>
                    <a:pt x="38" y="125"/>
                    <a:pt x="48" y="123"/>
                    <a:pt x="47" y="113"/>
                  </a:cubicBezTo>
                  <a:cubicBezTo>
                    <a:pt x="46" y="109"/>
                    <a:pt x="48" y="95"/>
                    <a:pt x="51" y="90"/>
                  </a:cubicBezTo>
                  <a:cubicBezTo>
                    <a:pt x="53" y="88"/>
                    <a:pt x="57" y="85"/>
                    <a:pt x="59" y="83"/>
                  </a:cubicBezTo>
                  <a:cubicBezTo>
                    <a:pt x="61" y="79"/>
                    <a:pt x="61" y="76"/>
                    <a:pt x="63" y="73"/>
                  </a:cubicBezTo>
                  <a:cubicBezTo>
                    <a:pt x="68" y="63"/>
                    <a:pt x="70" y="50"/>
                    <a:pt x="68" y="41"/>
                  </a:cubicBezTo>
                  <a:cubicBezTo>
                    <a:pt x="66" y="36"/>
                    <a:pt x="61" y="12"/>
                    <a:pt x="60" y="5"/>
                  </a:cubicBezTo>
                  <a:cubicBezTo>
                    <a:pt x="60" y="3"/>
                    <a:pt x="64" y="1"/>
                    <a:pt x="66" y="1"/>
                  </a:cubicBezTo>
                  <a:cubicBezTo>
                    <a:pt x="69" y="0"/>
                    <a:pt x="72" y="1"/>
                    <a:pt x="72" y="3"/>
                  </a:cubicBezTo>
                  <a:cubicBezTo>
                    <a:pt x="73" y="10"/>
                    <a:pt x="78" y="34"/>
                    <a:pt x="80" y="38"/>
                  </a:cubicBezTo>
                  <a:cubicBezTo>
                    <a:pt x="82" y="48"/>
                    <a:pt x="79" y="63"/>
                    <a:pt x="73" y="76"/>
                  </a:cubicBezTo>
                  <a:cubicBezTo>
                    <a:pt x="71" y="80"/>
                    <a:pt x="66" y="82"/>
                    <a:pt x="64" y="86"/>
                  </a:cubicBezTo>
                  <a:cubicBezTo>
                    <a:pt x="62" y="88"/>
                    <a:pt x="62" y="93"/>
                    <a:pt x="61" y="95"/>
                  </a:cubicBezTo>
                  <a:cubicBezTo>
                    <a:pt x="58" y="99"/>
                    <a:pt x="56" y="108"/>
                    <a:pt x="56" y="111"/>
                  </a:cubicBezTo>
                  <a:cubicBezTo>
                    <a:pt x="58" y="118"/>
                    <a:pt x="56" y="121"/>
                    <a:pt x="55" y="126"/>
                  </a:cubicBezTo>
                  <a:cubicBezTo>
                    <a:pt x="54" y="127"/>
                    <a:pt x="51" y="132"/>
                    <a:pt x="50" y="138"/>
                  </a:cubicBezTo>
                  <a:cubicBezTo>
                    <a:pt x="49" y="146"/>
                    <a:pt x="53" y="156"/>
                    <a:pt x="57" y="158"/>
                  </a:cubicBezTo>
                  <a:cubicBezTo>
                    <a:pt x="63" y="161"/>
                    <a:pt x="65" y="165"/>
                    <a:pt x="67" y="170"/>
                  </a:cubicBezTo>
                  <a:cubicBezTo>
                    <a:pt x="71" y="175"/>
                    <a:pt x="75" y="177"/>
                    <a:pt x="80" y="179"/>
                  </a:cubicBezTo>
                  <a:cubicBezTo>
                    <a:pt x="82" y="180"/>
                    <a:pt x="82" y="180"/>
                    <a:pt x="82" y="180"/>
                  </a:cubicBezTo>
                  <a:cubicBezTo>
                    <a:pt x="88" y="183"/>
                    <a:pt x="97" y="192"/>
                    <a:pt x="97" y="202"/>
                  </a:cubicBezTo>
                  <a:cubicBezTo>
                    <a:pt x="97" y="205"/>
                    <a:pt x="98" y="209"/>
                    <a:pt x="106" y="210"/>
                  </a:cubicBezTo>
                  <a:cubicBezTo>
                    <a:pt x="108" y="210"/>
                    <a:pt x="122" y="214"/>
                    <a:pt x="122" y="214"/>
                  </a:cubicBezTo>
                  <a:cubicBezTo>
                    <a:pt x="122" y="214"/>
                    <a:pt x="114" y="215"/>
                    <a:pt x="112" y="215"/>
                  </a:cubicBezTo>
                  <a:cubicBezTo>
                    <a:pt x="107" y="214"/>
                    <a:pt x="89" y="214"/>
                    <a:pt x="88" y="202"/>
                  </a:cubicBezTo>
                  <a:cubicBezTo>
                    <a:pt x="88" y="197"/>
                    <a:pt x="82" y="190"/>
                    <a:pt x="78" y="188"/>
                  </a:cubicBezTo>
                  <a:cubicBezTo>
                    <a:pt x="76" y="187"/>
                    <a:pt x="76" y="187"/>
                    <a:pt x="76" y="187"/>
                  </a:cubicBezTo>
                  <a:cubicBezTo>
                    <a:pt x="73" y="186"/>
                    <a:pt x="70" y="184"/>
                    <a:pt x="67" y="182"/>
                  </a:cubicBezTo>
                  <a:cubicBezTo>
                    <a:pt x="67" y="183"/>
                    <a:pt x="67" y="183"/>
                    <a:pt x="67" y="184"/>
                  </a:cubicBezTo>
                  <a:cubicBezTo>
                    <a:pt x="67" y="194"/>
                    <a:pt x="67" y="194"/>
                    <a:pt x="67" y="194"/>
                  </a:cubicBezTo>
                  <a:cubicBezTo>
                    <a:pt x="67" y="205"/>
                    <a:pt x="72" y="214"/>
                    <a:pt x="81" y="220"/>
                  </a:cubicBezTo>
                  <a:cubicBezTo>
                    <a:pt x="91" y="227"/>
                    <a:pt x="95" y="242"/>
                    <a:pt x="95" y="250"/>
                  </a:cubicBezTo>
                  <a:cubicBezTo>
                    <a:pt x="95" y="254"/>
                    <a:pt x="95" y="254"/>
                    <a:pt x="95" y="254"/>
                  </a:cubicBezTo>
                  <a:cubicBezTo>
                    <a:pt x="95" y="258"/>
                    <a:pt x="95" y="265"/>
                    <a:pt x="97" y="265"/>
                  </a:cubicBezTo>
                  <a:cubicBezTo>
                    <a:pt x="102" y="265"/>
                    <a:pt x="102" y="265"/>
                    <a:pt x="102" y="265"/>
                  </a:cubicBezTo>
                  <a:cubicBezTo>
                    <a:pt x="107" y="265"/>
                    <a:pt x="115" y="265"/>
                    <a:pt x="117" y="275"/>
                  </a:cubicBezTo>
                  <a:cubicBezTo>
                    <a:pt x="118" y="277"/>
                    <a:pt x="117" y="289"/>
                    <a:pt x="117" y="289"/>
                  </a:cubicBezTo>
                  <a:cubicBezTo>
                    <a:pt x="116" y="295"/>
                    <a:pt x="112" y="299"/>
                    <a:pt x="112" y="305"/>
                  </a:cubicBezTo>
                  <a:cubicBezTo>
                    <a:pt x="111" y="311"/>
                    <a:pt x="112" y="314"/>
                    <a:pt x="119" y="313"/>
                  </a:cubicBez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1" name="Freeform 1720">
              <a:extLst>
                <a:ext uri="{FF2B5EF4-FFF2-40B4-BE49-F238E27FC236}">
                  <a16:creationId xmlns:a16="http://schemas.microsoft.com/office/drawing/2014/main" id="{C04C920E-0F32-481A-98E6-2B710E99D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478"/>
              <a:ext cx="428" cy="1189"/>
            </a:xfrm>
            <a:custGeom>
              <a:avLst/>
              <a:gdLst>
                <a:gd name="T0" fmla="*/ 4690 w 121"/>
                <a:gd name="T1" fmla="*/ 15970 h 315"/>
                <a:gd name="T2" fmla="*/ 4690 w 121"/>
                <a:gd name="T3" fmla="*/ 14732 h 315"/>
                <a:gd name="T4" fmla="*/ 4153 w 121"/>
                <a:gd name="T5" fmla="*/ 14676 h 315"/>
                <a:gd name="T6" fmla="*/ 3279 w 121"/>
                <a:gd name="T7" fmla="*/ 12154 h 315"/>
                <a:gd name="T8" fmla="*/ 2529 w 121"/>
                <a:gd name="T9" fmla="*/ 9844 h 315"/>
                <a:gd name="T10" fmla="*/ 1726 w 121"/>
                <a:gd name="T11" fmla="*/ 7749 h 315"/>
                <a:gd name="T12" fmla="*/ 715 w 121"/>
                <a:gd name="T13" fmla="*/ 10758 h 315"/>
                <a:gd name="T14" fmla="*/ 799 w 121"/>
                <a:gd name="T15" fmla="*/ 13664 h 315"/>
                <a:gd name="T16" fmla="*/ 1015 w 121"/>
                <a:gd name="T17" fmla="*/ 14419 h 315"/>
                <a:gd name="T18" fmla="*/ 1988 w 121"/>
                <a:gd name="T19" fmla="*/ 15544 h 315"/>
                <a:gd name="T20" fmla="*/ 1864 w 121"/>
                <a:gd name="T21" fmla="*/ 15600 h 315"/>
                <a:gd name="T22" fmla="*/ 715 w 121"/>
                <a:gd name="T23" fmla="*/ 14091 h 315"/>
                <a:gd name="T24" fmla="*/ 177 w 121"/>
                <a:gd name="T25" fmla="*/ 13279 h 315"/>
                <a:gd name="T26" fmla="*/ 527 w 121"/>
                <a:gd name="T27" fmla="*/ 9731 h 315"/>
                <a:gd name="T28" fmla="*/ 1415 w 121"/>
                <a:gd name="T29" fmla="*/ 7364 h 315"/>
                <a:gd name="T30" fmla="*/ 1988 w 121"/>
                <a:gd name="T31" fmla="*/ 5911 h 315"/>
                <a:gd name="T32" fmla="*/ 2964 w 121"/>
                <a:gd name="T33" fmla="*/ 2152 h 315"/>
                <a:gd name="T34" fmla="*/ 3014 w 121"/>
                <a:gd name="T35" fmla="*/ 113 h 315"/>
                <a:gd name="T36" fmla="*/ 2702 w 121"/>
                <a:gd name="T37" fmla="*/ 4575 h 315"/>
                <a:gd name="T38" fmla="*/ 2303 w 121"/>
                <a:gd name="T39" fmla="*/ 6726 h 315"/>
                <a:gd name="T40" fmla="*/ 2826 w 121"/>
                <a:gd name="T41" fmla="*/ 9146 h 315"/>
                <a:gd name="T42" fmla="*/ 4153 w 121"/>
                <a:gd name="T43" fmla="*/ 10856 h 315"/>
                <a:gd name="T44" fmla="*/ 5306 w 121"/>
                <a:gd name="T45" fmla="*/ 11513 h 315"/>
                <a:gd name="T46" fmla="*/ 3852 w 121"/>
                <a:gd name="T47" fmla="*/ 10856 h 315"/>
                <a:gd name="T48" fmla="*/ 2879 w 121"/>
                <a:gd name="T49" fmla="*/ 9731 h 315"/>
                <a:gd name="T50" fmla="*/ 3452 w 121"/>
                <a:gd name="T51" fmla="*/ 11882 h 315"/>
                <a:gd name="T52" fmla="*/ 4117 w 121"/>
                <a:gd name="T53" fmla="*/ 13664 h 315"/>
                <a:gd name="T54" fmla="*/ 4202 w 121"/>
                <a:gd name="T55" fmla="*/ 14306 h 315"/>
                <a:gd name="T56" fmla="*/ 5040 w 121"/>
                <a:gd name="T57" fmla="*/ 15431 h 315"/>
                <a:gd name="T58" fmla="*/ 4779 w 121"/>
                <a:gd name="T59" fmla="*/ 16571 h 315"/>
                <a:gd name="T60" fmla="*/ 5178 w 121"/>
                <a:gd name="T61" fmla="*/ 16827 h 315"/>
                <a:gd name="T62" fmla="*/ 5005 w 121"/>
                <a:gd name="T63" fmla="*/ 16027 h 315"/>
                <a:gd name="T64" fmla="*/ 4828 w 121"/>
                <a:gd name="T65" fmla="*/ 14306 h 315"/>
                <a:gd name="T66" fmla="*/ 4202 w 121"/>
                <a:gd name="T67" fmla="*/ 14193 h 315"/>
                <a:gd name="T68" fmla="*/ 4202 w 121"/>
                <a:gd name="T69" fmla="*/ 14147 h 315"/>
                <a:gd name="T70" fmla="*/ 3491 w 121"/>
                <a:gd name="T71" fmla="*/ 11784 h 315"/>
                <a:gd name="T72" fmla="*/ 2915 w 121"/>
                <a:gd name="T73" fmla="*/ 9901 h 315"/>
                <a:gd name="T74" fmla="*/ 3367 w 121"/>
                <a:gd name="T75" fmla="*/ 10116 h 315"/>
                <a:gd name="T76" fmla="*/ 4828 w 121"/>
                <a:gd name="T77" fmla="*/ 11611 h 315"/>
                <a:gd name="T78" fmla="*/ 5306 w 121"/>
                <a:gd name="T79" fmla="*/ 11513 h 315"/>
                <a:gd name="T80" fmla="*/ 3541 w 121"/>
                <a:gd name="T81" fmla="*/ 9633 h 315"/>
                <a:gd name="T82" fmla="*/ 2253 w 121"/>
                <a:gd name="T83" fmla="*/ 8123 h 315"/>
                <a:gd name="T84" fmla="*/ 2476 w 121"/>
                <a:gd name="T85" fmla="*/ 6183 h 315"/>
                <a:gd name="T86" fmla="*/ 2964 w 121"/>
                <a:gd name="T87" fmla="*/ 4416 h 315"/>
                <a:gd name="T88" fmla="*/ 2879 w 121"/>
                <a:gd name="T89" fmla="*/ 0 h 315"/>
                <a:gd name="T90" fmla="*/ 2879 w 121"/>
                <a:gd name="T91" fmla="*/ 2208 h 315"/>
                <a:gd name="T92" fmla="*/ 1903 w 121"/>
                <a:gd name="T93" fmla="*/ 5911 h 315"/>
                <a:gd name="T94" fmla="*/ 1376 w 121"/>
                <a:gd name="T95" fmla="*/ 7308 h 315"/>
                <a:gd name="T96" fmla="*/ 1326 w 121"/>
                <a:gd name="T97" fmla="*/ 7308 h 315"/>
                <a:gd name="T98" fmla="*/ 311 w 121"/>
                <a:gd name="T99" fmla="*/ 10856 h 315"/>
                <a:gd name="T100" fmla="*/ 577 w 121"/>
                <a:gd name="T101" fmla="*/ 13936 h 315"/>
                <a:gd name="T102" fmla="*/ 838 w 121"/>
                <a:gd name="T103" fmla="*/ 15159 h 315"/>
                <a:gd name="T104" fmla="*/ 1953 w 121"/>
                <a:gd name="T105" fmla="*/ 15487 h 315"/>
                <a:gd name="T106" fmla="*/ 1100 w 121"/>
                <a:gd name="T107" fmla="*/ 14091 h 315"/>
                <a:gd name="T108" fmla="*/ 400 w 121"/>
                <a:gd name="T109" fmla="*/ 12751 h 315"/>
                <a:gd name="T110" fmla="*/ 1100 w 121"/>
                <a:gd name="T111" fmla="*/ 9304 h 315"/>
                <a:gd name="T112" fmla="*/ 1815 w 121"/>
                <a:gd name="T113" fmla="*/ 8448 h 315"/>
                <a:gd name="T114" fmla="*/ 2441 w 121"/>
                <a:gd name="T115" fmla="*/ 10429 h 315"/>
                <a:gd name="T116" fmla="*/ 3679 w 121"/>
                <a:gd name="T117" fmla="*/ 13449 h 315"/>
                <a:gd name="T118" fmla="*/ 4429 w 121"/>
                <a:gd name="T119" fmla="*/ 14789 h 315"/>
                <a:gd name="T120" fmla="*/ 4605 w 121"/>
                <a:gd name="T121" fmla="*/ 15914 h 315"/>
                <a:gd name="T122" fmla="*/ 5129 w 121"/>
                <a:gd name="T123" fmla="*/ 16782 h 31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21" h="315">
                  <a:moveTo>
                    <a:pt x="117" y="313"/>
                  </a:moveTo>
                  <a:cubicBezTo>
                    <a:pt x="116" y="312"/>
                    <a:pt x="116" y="312"/>
                    <a:pt x="116" y="312"/>
                  </a:cubicBezTo>
                  <a:cubicBezTo>
                    <a:pt x="114" y="313"/>
                    <a:pt x="112" y="313"/>
                    <a:pt x="111" y="313"/>
                  </a:cubicBezTo>
                  <a:cubicBezTo>
                    <a:pt x="108" y="313"/>
                    <a:pt x="106" y="312"/>
                    <a:pt x="105" y="311"/>
                  </a:cubicBezTo>
                  <a:cubicBezTo>
                    <a:pt x="104" y="310"/>
                    <a:pt x="104" y="308"/>
                    <a:pt x="104" y="306"/>
                  </a:cubicBezTo>
                  <a:cubicBezTo>
                    <a:pt x="104" y="303"/>
                    <a:pt x="105" y="300"/>
                    <a:pt x="106" y="297"/>
                  </a:cubicBezTo>
                  <a:cubicBezTo>
                    <a:pt x="108" y="293"/>
                    <a:pt x="109" y="290"/>
                    <a:pt x="109" y="287"/>
                  </a:cubicBezTo>
                  <a:cubicBezTo>
                    <a:pt x="109" y="283"/>
                    <a:pt x="108" y="280"/>
                    <a:pt x="107" y="276"/>
                  </a:cubicBezTo>
                  <a:cubicBezTo>
                    <a:pt x="106" y="277"/>
                    <a:pt x="106" y="277"/>
                    <a:pt x="106" y="277"/>
                  </a:cubicBezTo>
                  <a:cubicBezTo>
                    <a:pt x="107" y="276"/>
                    <a:pt x="107" y="276"/>
                    <a:pt x="107" y="276"/>
                  </a:cubicBezTo>
                  <a:cubicBezTo>
                    <a:pt x="107" y="276"/>
                    <a:pt x="107" y="275"/>
                    <a:pt x="107" y="275"/>
                  </a:cubicBezTo>
                  <a:cubicBezTo>
                    <a:pt x="107" y="275"/>
                    <a:pt x="106" y="274"/>
                    <a:pt x="106" y="274"/>
                  </a:cubicBezTo>
                  <a:cubicBezTo>
                    <a:pt x="105" y="273"/>
                    <a:pt x="103" y="273"/>
                    <a:pt x="100" y="273"/>
                  </a:cubicBezTo>
                  <a:cubicBezTo>
                    <a:pt x="100" y="274"/>
                    <a:pt x="100" y="274"/>
                    <a:pt x="100" y="274"/>
                  </a:cubicBezTo>
                  <a:cubicBezTo>
                    <a:pt x="100" y="273"/>
                    <a:pt x="100" y="273"/>
                    <a:pt x="100" y="273"/>
                  </a:cubicBezTo>
                  <a:cubicBezTo>
                    <a:pt x="94" y="273"/>
                    <a:pt x="94" y="273"/>
                    <a:pt x="94" y="273"/>
                  </a:cubicBezTo>
                  <a:cubicBezTo>
                    <a:pt x="94" y="274"/>
                    <a:pt x="94" y="274"/>
                    <a:pt x="94" y="274"/>
                  </a:cubicBezTo>
                  <a:cubicBezTo>
                    <a:pt x="94" y="273"/>
                    <a:pt x="94" y="273"/>
                    <a:pt x="94" y="273"/>
                  </a:cubicBezTo>
                  <a:cubicBezTo>
                    <a:pt x="90" y="272"/>
                    <a:pt x="87" y="270"/>
                    <a:pt x="86" y="266"/>
                  </a:cubicBezTo>
                  <a:cubicBezTo>
                    <a:pt x="85" y="263"/>
                    <a:pt x="85" y="258"/>
                    <a:pt x="85" y="254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50"/>
                    <a:pt x="85" y="250"/>
                    <a:pt x="85" y="250"/>
                  </a:cubicBezTo>
                  <a:cubicBezTo>
                    <a:pt x="85" y="247"/>
                    <a:pt x="84" y="242"/>
                    <a:pt x="82" y="237"/>
                  </a:cubicBezTo>
                  <a:cubicBezTo>
                    <a:pt x="80" y="233"/>
                    <a:pt x="78" y="229"/>
                    <a:pt x="74" y="226"/>
                  </a:cubicBezTo>
                  <a:cubicBezTo>
                    <a:pt x="63" y="219"/>
                    <a:pt x="57" y="208"/>
                    <a:pt x="57" y="194"/>
                  </a:cubicBezTo>
                  <a:cubicBezTo>
                    <a:pt x="56" y="194"/>
                    <a:pt x="56" y="194"/>
                    <a:pt x="56" y="194"/>
                  </a:cubicBezTo>
                  <a:cubicBezTo>
                    <a:pt x="57" y="194"/>
                    <a:pt x="57" y="194"/>
                    <a:pt x="57" y="194"/>
                  </a:cubicBezTo>
                  <a:cubicBezTo>
                    <a:pt x="57" y="183"/>
                    <a:pt x="57" y="183"/>
                    <a:pt x="57" y="183"/>
                  </a:cubicBezTo>
                  <a:cubicBezTo>
                    <a:pt x="56" y="183"/>
                    <a:pt x="56" y="183"/>
                    <a:pt x="56" y="183"/>
                  </a:cubicBezTo>
                  <a:cubicBezTo>
                    <a:pt x="57" y="183"/>
                    <a:pt x="57" y="183"/>
                    <a:pt x="57" y="183"/>
                  </a:cubicBezTo>
                  <a:cubicBezTo>
                    <a:pt x="57" y="181"/>
                    <a:pt x="57" y="179"/>
                    <a:pt x="57" y="177"/>
                  </a:cubicBezTo>
                  <a:cubicBezTo>
                    <a:pt x="57" y="174"/>
                    <a:pt x="57" y="172"/>
                    <a:pt x="56" y="170"/>
                  </a:cubicBezTo>
                  <a:cubicBezTo>
                    <a:pt x="55" y="168"/>
                    <a:pt x="54" y="166"/>
                    <a:pt x="52" y="165"/>
                  </a:cubicBezTo>
                  <a:cubicBezTo>
                    <a:pt x="47" y="164"/>
                    <a:pt x="45" y="160"/>
                    <a:pt x="43" y="156"/>
                  </a:cubicBezTo>
                  <a:cubicBezTo>
                    <a:pt x="41" y="152"/>
                    <a:pt x="40" y="147"/>
                    <a:pt x="40" y="144"/>
                  </a:cubicBezTo>
                  <a:cubicBezTo>
                    <a:pt x="39" y="144"/>
                    <a:pt x="39" y="144"/>
                    <a:pt x="39" y="144"/>
                  </a:cubicBezTo>
                  <a:cubicBezTo>
                    <a:pt x="38" y="144"/>
                    <a:pt x="38" y="144"/>
                    <a:pt x="38" y="144"/>
                  </a:cubicBezTo>
                  <a:cubicBezTo>
                    <a:pt x="37" y="145"/>
                    <a:pt x="34" y="148"/>
                    <a:pt x="31" y="151"/>
                  </a:cubicBezTo>
                  <a:cubicBezTo>
                    <a:pt x="29" y="155"/>
                    <a:pt x="26" y="159"/>
                    <a:pt x="26" y="162"/>
                  </a:cubicBezTo>
                  <a:cubicBezTo>
                    <a:pt x="26" y="166"/>
                    <a:pt x="25" y="169"/>
                    <a:pt x="23" y="172"/>
                  </a:cubicBezTo>
                  <a:cubicBezTo>
                    <a:pt x="22" y="175"/>
                    <a:pt x="20" y="178"/>
                    <a:pt x="19" y="182"/>
                  </a:cubicBezTo>
                  <a:cubicBezTo>
                    <a:pt x="17" y="189"/>
                    <a:pt x="16" y="195"/>
                    <a:pt x="16" y="200"/>
                  </a:cubicBezTo>
                  <a:cubicBezTo>
                    <a:pt x="16" y="200"/>
                    <a:pt x="16" y="201"/>
                    <a:pt x="16" y="201"/>
                  </a:cubicBezTo>
                  <a:cubicBezTo>
                    <a:pt x="16" y="202"/>
                    <a:pt x="16" y="202"/>
                    <a:pt x="16" y="203"/>
                  </a:cubicBezTo>
                  <a:cubicBezTo>
                    <a:pt x="16" y="207"/>
                    <a:pt x="14" y="210"/>
                    <a:pt x="13" y="213"/>
                  </a:cubicBezTo>
                  <a:cubicBezTo>
                    <a:pt x="11" y="217"/>
                    <a:pt x="7" y="229"/>
                    <a:pt x="7" y="237"/>
                  </a:cubicBezTo>
                  <a:cubicBezTo>
                    <a:pt x="7" y="239"/>
                    <a:pt x="7" y="241"/>
                    <a:pt x="8" y="242"/>
                  </a:cubicBezTo>
                  <a:cubicBezTo>
                    <a:pt x="11" y="248"/>
                    <a:pt x="15" y="252"/>
                    <a:pt x="18" y="254"/>
                  </a:cubicBezTo>
                  <a:cubicBezTo>
                    <a:pt x="19" y="256"/>
                    <a:pt x="21" y="257"/>
                    <a:pt x="22" y="258"/>
                  </a:cubicBezTo>
                  <a:cubicBezTo>
                    <a:pt x="22" y="260"/>
                    <a:pt x="23" y="261"/>
                    <a:pt x="23" y="262"/>
                  </a:cubicBezTo>
                  <a:cubicBezTo>
                    <a:pt x="23" y="262"/>
                    <a:pt x="23" y="262"/>
                    <a:pt x="23" y="262"/>
                  </a:cubicBezTo>
                  <a:cubicBezTo>
                    <a:pt x="23" y="262"/>
                    <a:pt x="23" y="262"/>
                    <a:pt x="23" y="262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3" y="268"/>
                    <a:pt x="23" y="268"/>
                    <a:pt x="23" y="268"/>
                  </a:cubicBezTo>
                  <a:cubicBezTo>
                    <a:pt x="23" y="272"/>
                    <a:pt x="25" y="275"/>
                    <a:pt x="28" y="278"/>
                  </a:cubicBezTo>
                  <a:cubicBezTo>
                    <a:pt x="31" y="281"/>
                    <a:pt x="35" y="284"/>
                    <a:pt x="39" y="287"/>
                  </a:cubicBezTo>
                  <a:cubicBezTo>
                    <a:pt x="41" y="288"/>
                    <a:pt x="45" y="291"/>
                    <a:pt x="45" y="291"/>
                  </a:cubicBezTo>
                  <a:cubicBezTo>
                    <a:pt x="46" y="290"/>
                    <a:pt x="46" y="290"/>
                    <a:pt x="46" y="290"/>
                  </a:cubicBezTo>
                  <a:cubicBezTo>
                    <a:pt x="45" y="289"/>
                    <a:pt x="45" y="289"/>
                    <a:pt x="45" y="289"/>
                  </a:cubicBezTo>
                  <a:cubicBezTo>
                    <a:pt x="45" y="289"/>
                    <a:pt x="45" y="289"/>
                    <a:pt x="45" y="289"/>
                  </a:cubicBezTo>
                  <a:cubicBezTo>
                    <a:pt x="45" y="289"/>
                    <a:pt x="45" y="289"/>
                    <a:pt x="45" y="289"/>
                  </a:cubicBezTo>
                  <a:cubicBezTo>
                    <a:pt x="45" y="289"/>
                    <a:pt x="45" y="289"/>
                    <a:pt x="45" y="289"/>
                  </a:cubicBezTo>
                  <a:cubicBezTo>
                    <a:pt x="45" y="289"/>
                    <a:pt x="45" y="289"/>
                    <a:pt x="45" y="289"/>
                  </a:cubicBezTo>
                  <a:cubicBezTo>
                    <a:pt x="45" y="289"/>
                    <a:pt x="45" y="289"/>
                    <a:pt x="45" y="289"/>
                  </a:cubicBezTo>
                  <a:cubicBezTo>
                    <a:pt x="45" y="289"/>
                    <a:pt x="45" y="289"/>
                    <a:pt x="44" y="289"/>
                  </a:cubicBezTo>
                  <a:cubicBezTo>
                    <a:pt x="44" y="289"/>
                    <a:pt x="43" y="290"/>
                    <a:pt x="42" y="290"/>
                  </a:cubicBezTo>
                  <a:cubicBezTo>
                    <a:pt x="39" y="290"/>
                    <a:pt x="36" y="289"/>
                    <a:pt x="31" y="287"/>
                  </a:cubicBezTo>
                  <a:cubicBezTo>
                    <a:pt x="27" y="285"/>
                    <a:pt x="23" y="283"/>
                    <a:pt x="20" y="280"/>
                  </a:cubicBezTo>
                  <a:cubicBezTo>
                    <a:pt x="18" y="278"/>
                    <a:pt x="16" y="274"/>
                    <a:pt x="16" y="269"/>
                  </a:cubicBezTo>
                  <a:cubicBezTo>
                    <a:pt x="15" y="269"/>
                    <a:pt x="15" y="269"/>
                    <a:pt x="15" y="269"/>
                  </a:cubicBezTo>
                  <a:cubicBezTo>
                    <a:pt x="16" y="269"/>
                    <a:pt x="16" y="269"/>
                    <a:pt x="16" y="269"/>
                  </a:cubicBezTo>
                  <a:cubicBezTo>
                    <a:pt x="16" y="262"/>
                    <a:pt x="16" y="262"/>
                    <a:pt x="16" y="262"/>
                  </a:cubicBezTo>
                  <a:cubicBezTo>
                    <a:pt x="15" y="262"/>
                    <a:pt x="15" y="262"/>
                    <a:pt x="15" y="262"/>
                  </a:cubicBezTo>
                  <a:cubicBezTo>
                    <a:pt x="16" y="262"/>
                    <a:pt x="16" y="262"/>
                    <a:pt x="16" y="262"/>
                  </a:cubicBezTo>
                  <a:cubicBezTo>
                    <a:pt x="16" y="262"/>
                    <a:pt x="16" y="262"/>
                    <a:pt x="16" y="262"/>
                  </a:cubicBezTo>
                  <a:cubicBezTo>
                    <a:pt x="16" y="261"/>
                    <a:pt x="15" y="259"/>
                    <a:pt x="14" y="258"/>
                  </a:cubicBezTo>
                  <a:cubicBezTo>
                    <a:pt x="13" y="257"/>
                    <a:pt x="11" y="256"/>
                    <a:pt x="10" y="254"/>
                  </a:cubicBezTo>
                  <a:cubicBezTo>
                    <a:pt x="8" y="253"/>
                    <a:pt x="6" y="251"/>
                    <a:pt x="4" y="247"/>
                  </a:cubicBezTo>
                  <a:cubicBezTo>
                    <a:pt x="2" y="244"/>
                    <a:pt x="2" y="240"/>
                    <a:pt x="2" y="236"/>
                  </a:cubicBezTo>
                  <a:cubicBezTo>
                    <a:pt x="2" y="226"/>
                    <a:pt x="5" y="214"/>
                    <a:pt x="7" y="210"/>
                  </a:cubicBezTo>
                  <a:cubicBezTo>
                    <a:pt x="8" y="208"/>
                    <a:pt x="9" y="205"/>
                    <a:pt x="9" y="202"/>
                  </a:cubicBezTo>
                  <a:cubicBezTo>
                    <a:pt x="9" y="202"/>
                    <a:pt x="9" y="202"/>
                    <a:pt x="9" y="202"/>
                  </a:cubicBezTo>
                  <a:cubicBezTo>
                    <a:pt x="9" y="201"/>
                    <a:pt x="9" y="200"/>
                    <a:pt x="9" y="200"/>
                  </a:cubicBezTo>
                  <a:cubicBezTo>
                    <a:pt x="9" y="194"/>
                    <a:pt x="10" y="188"/>
                    <a:pt x="12" y="181"/>
                  </a:cubicBezTo>
                  <a:cubicBezTo>
                    <a:pt x="13" y="177"/>
                    <a:pt x="15" y="174"/>
                    <a:pt x="16" y="171"/>
                  </a:cubicBezTo>
                  <a:cubicBezTo>
                    <a:pt x="18" y="168"/>
                    <a:pt x="19" y="166"/>
                    <a:pt x="19" y="162"/>
                  </a:cubicBezTo>
                  <a:cubicBezTo>
                    <a:pt x="19" y="157"/>
                    <a:pt x="22" y="151"/>
                    <a:pt x="26" y="146"/>
                  </a:cubicBezTo>
                  <a:cubicBezTo>
                    <a:pt x="27" y="143"/>
                    <a:pt x="29" y="141"/>
                    <a:pt x="30" y="139"/>
                  </a:cubicBezTo>
                  <a:cubicBezTo>
                    <a:pt x="31" y="139"/>
                    <a:pt x="31" y="138"/>
                    <a:pt x="32" y="138"/>
                  </a:cubicBezTo>
                  <a:cubicBezTo>
                    <a:pt x="32" y="137"/>
                    <a:pt x="32" y="137"/>
                    <a:pt x="32" y="137"/>
                  </a:cubicBezTo>
                  <a:cubicBezTo>
                    <a:pt x="32" y="136"/>
                    <a:pt x="32" y="136"/>
                    <a:pt x="32" y="136"/>
                  </a:cubicBezTo>
                  <a:cubicBezTo>
                    <a:pt x="32" y="136"/>
                    <a:pt x="32" y="136"/>
                    <a:pt x="32" y="136"/>
                  </a:cubicBezTo>
                  <a:cubicBezTo>
                    <a:pt x="34" y="132"/>
                    <a:pt x="38" y="128"/>
                    <a:pt x="40" y="125"/>
                  </a:cubicBezTo>
                  <a:cubicBezTo>
                    <a:pt x="43" y="123"/>
                    <a:pt x="46" y="120"/>
                    <a:pt x="46" y="115"/>
                  </a:cubicBezTo>
                  <a:cubicBezTo>
                    <a:pt x="46" y="115"/>
                    <a:pt x="46" y="114"/>
                    <a:pt x="46" y="113"/>
                  </a:cubicBezTo>
                  <a:cubicBezTo>
                    <a:pt x="45" y="112"/>
                    <a:pt x="45" y="111"/>
                    <a:pt x="45" y="110"/>
                  </a:cubicBezTo>
                  <a:cubicBezTo>
                    <a:pt x="45" y="107"/>
                    <a:pt x="46" y="104"/>
                    <a:pt x="47" y="100"/>
                  </a:cubicBezTo>
                  <a:cubicBezTo>
                    <a:pt x="47" y="96"/>
                    <a:pt x="49" y="93"/>
                    <a:pt x="50" y="91"/>
                  </a:cubicBezTo>
                  <a:cubicBezTo>
                    <a:pt x="52" y="89"/>
                    <a:pt x="56" y="86"/>
                    <a:pt x="58" y="83"/>
                  </a:cubicBezTo>
                  <a:cubicBezTo>
                    <a:pt x="60" y="80"/>
                    <a:pt x="60" y="76"/>
                    <a:pt x="62" y="73"/>
                  </a:cubicBezTo>
                  <a:cubicBezTo>
                    <a:pt x="65" y="66"/>
                    <a:pt x="68" y="57"/>
                    <a:pt x="68" y="49"/>
                  </a:cubicBezTo>
                  <a:cubicBezTo>
                    <a:pt x="68" y="46"/>
                    <a:pt x="67" y="43"/>
                    <a:pt x="67" y="40"/>
                  </a:cubicBezTo>
                  <a:cubicBezTo>
                    <a:pt x="65" y="36"/>
                    <a:pt x="60" y="12"/>
                    <a:pt x="59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60" y="3"/>
                    <a:pt x="63" y="2"/>
                    <a:pt x="64" y="2"/>
                  </a:cubicBezTo>
                  <a:cubicBezTo>
                    <a:pt x="64" y="2"/>
                    <a:pt x="65" y="2"/>
                    <a:pt x="65" y="2"/>
                  </a:cubicBezTo>
                  <a:cubicBezTo>
                    <a:pt x="66" y="2"/>
                    <a:pt x="67" y="2"/>
                    <a:pt x="68" y="2"/>
                  </a:cubicBezTo>
                  <a:cubicBezTo>
                    <a:pt x="69" y="2"/>
                    <a:pt x="69" y="3"/>
                    <a:pt x="69" y="4"/>
                  </a:cubicBezTo>
                  <a:cubicBezTo>
                    <a:pt x="70" y="10"/>
                    <a:pt x="75" y="34"/>
                    <a:pt x="77" y="39"/>
                  </a:cubicBezTo>
                  <a:cubicBezTo>
                    <a:pt x="77" y="41"/>
                    <a:pt x="78" y="43"/>
                    <a:pt x="78" y="46"/>
                  </a:cubicBezTo>
                  <a:cubicBezTo>
                    <a:pt x="78" y="55"/>
                    <a:pt x="75" y="66"/>
                    <a:pt x="70" y="76"/>
                  </a:cubicBezTo>
                  <a:cubicBezTo>
                    <a:pt x="69" y="77"/>
                    <a:pt x="68" y="79"/>
                    <a:pt x="66" y="80"/>
                  </a:cubicBezTo>
                  <a:cubicBezTo>
                    <a:pt x="64" y="82"/>
                    <a:pt x="62" y="83"/>
                    <a:pt x="61" y="85"/>
                  </a:cubicBezTo>
                  <a:cubicBezTo>
                    <a:pt x="60" y="87"/>
                    <a:pt x="59" y="89"/>
                    <a:pt x="59" y="90"/>
                  </a:cubicBezTo>
                  <a:cubicBezTo>
                    <a:pt x="59" y="92"/>
                    <a:pt x="58" y="94"/>
                    <a:pt x="58" y="95"/>
                  </a:cubicBezTo>
                  <a:cubicBezTo>
                    <a:pt x="55" y="98"/>
                    <a:pt x="53" y="106"/>
                    <a:pt x="53" y="110"/>
                  </a:cubicBezTo>
                  <a:cubicBezTo>
                    <a:pt x="53" y="110"/>
                    <a:pt x="53" y="111"/>
                    <a:pt x="54" y="111"/>
                  </a:cubicBezTo>
                  <a:cubicBezTo>
                    <a:pt x="54" y="113"/>
                    <a:pt x="54" y="114"/>
                    <a:pt x="54" y="115"/>
                  </a:cubicBezTo>
                  <a:cubicBezTo>
                    <a:pt x="54" y="119"/>
                    <a:pt x="52" y="122"/>
                    <a:pt x="52" y="125"/>
                  </a:cubicBezTo>
                  <a:cubicBezTo>
                    <a:pt x="52" y="126"/>
                    <a:pt x="51" y="126"/>
                    <a:pt x="51" y="127"/>
                  </a:cubicBezTo>
                  <a:cubicBezTo>
                    <a:pt x="50" y="129"/>
                    <a:pt x="48" y="133"/>
                    <a:pt x="47" y="138"/>
                  </a:cubicBezTo>
                  <a:cubicBezTo>
                    <a:pt x="47" y="139"/>
                    <a:pt x="47" y="140"/>
                    <a:pt x="47" y="140"/>
                  </a:cubicBezTo>
                  <a:cubicBezTo>
                    <a:pt x="47" y="144"/>
                    <a:pt x="48" y="148"/>
                    <a:pt x="49" y="152"/>
                  </a:cubicBezTo>
                  <a:cubicBezTo>
                    <a:pt x="50" y="155"/>
                    <a:pt x="52" y="158"/>
                    <a:pt x="54" y="159"/>
                  </a:cubicBezTo>
                  <a:cubicBezTo>
                    <a:pt x="60" y="161"/>
                    <a:pt x="62" y="165"/>
                    <a:pt x="64" y="170"/>
                  </a:cubicBezTo>
                  <a:cubicBezTo>
                    <a:pt x="64" y="170"/>
                    <a:pt x="64" y="170"/>
                    <a:pt x="64" y="170"/>
                  </a:cubicBezTo>
                  <a:cubicBezTo>
                    <a:pt x="68" y="175"/>
                    <a:pt x="73" y="178"/>
                    <a:pt x="77" y="180"/>
                  </a:cubicBezTo>
                  <a:cubicBezTo>
                    <a:pt x="79" y="181"/>
                    <a:pt x="79" y="181"/>
                    <a:pt x="79" y="181"/>
                  </a:cubicBezTo>
                  <a:cubicBezTo>
                    <a:pt x="80" y="180"/>
                    <a:pt x="80" y="180"/>
                    <a:pt x="80" y="180"/>
                  </a:cubicBezTo>
                  <a:cubicBezTo>
                    <a:pt x="79" y="181"/>
                    <a:pt x="79" y="181"/>
                    <a:pt x="79" y="181"/>
                  </a:cubicBezTo>
                  <a:cubicBezTo>
                    <a:pt x="85" y="183"/>
                    <a:pt x="94" y="192"/>
                    <a:pt x="94" y="202"/>
                  </a:cubicBezTo>
                  <a:cubicBezTo>
                    <a:pt x="94" y="203"/>
                    <a:pt x="95" y="205"/>
                    <a:pt x="96" y="207"/>
                  </a:cubicBezTo>
                  <a:cubicBezTo>
                    <a:pt x="97" y="209"/>
                    <a:pt x="100" y="211"/>
                    <a:pt x="104" y="211"/>
                  </a:cubicBezTo>
                  <a:cubicBezTo>
                    <a:pt x="105" y="211"/>
                    <a:pt x="109" y="212"/>
                    <a:pt x="113" y="213"/>
                  </a:cubicBezTo>
                  <a:cubicBezTo>
                    <a:pt x="116" y="214"/>
                    <a:pt x="120" y="215"/>
                    <a:pt x="120" y="215"/>
                  </a:cubicBezTo>
                  <a:cubicBezTo>
                    <a:pt x="120" y="214"/>
                    <a:pt x="120" y="214"/>
                    <a:pt x="120" y="214"/>
                  </a:cubicBezTo>
                  <a:cubicBezTo>
                    <a:pt x="120" y="214"/>
                    <a:pt x="120" y="214"/>
                    <a:pt x="120" y="214"/>
                  </a:cubicBezTo>
                  <a:cubicBezTo>
                    <a:pt x="120" y="214"/>
                    <a:pt x="115" y="214"/>
                    <a:pt x="112" y="214"/>
                  </a:cubicBezTo>
                  <a:cubicBezTo>
                    <a:pt x="111" y="214"/>
                    <a:pt x="110" y="214"/>
                    <a:pt x="110" y="214"/>
                  </a:cubicBezTo>
                  <a:cubicBezTo>
                    <a:pt x="110" y="214"/>
                    <a:pt x="110" y="214"/>
                    <a:pt x="110" y="214"/>
                  </a:cubicBezTo>
                  <a:cubicBezTo>
                    <a:pt x="107" y="213"/>
                    <a:pt x="102" y="213"/>
                    <a:pt x="97" y="212"/>
                  </a:cubicBezTo>
                  <a:cubicBezTo>
                    <a:pt x="94" y="211"/>
                    <a:pt x="92" y="210"/>
                    <a:pt x="90" y="208"/>
                  </a:cubicBezTo>
                  <a:cubicBezTo>
                    <a:pt x="88" y="207"/>
                    <a:pt x="87" y="205"/>
                    <a:pt x="87" y="202"/>
                  </a:cubicBezTo>
                  <a:cubicBezTo>
                    <a:pt x="87" y="199"/>
                    <a:pt x="85" y="196"/>
                    <a:pt x="83" y="193"/>
                  </a:cubicBezTo>
                  <a:cubicBezTo>
                    <a:pt x="81" y="190"/>
                    <a:pt x="79" y="188"/>
                    <a:pt x="76" y="187"/>
                  </a:cubicBezTo>
                  <a:cubicBezTo>
                    <a:pt x="76" y="187"/>
                    <a:pt x="76" y="187"/>
                    <a:pt x="76" y="187"/>
                  </a:cubicBezTo>
                  <a:cubicBezTo>
                    <a:pt x="74" y="186"/>
                    <a:pt x="74" y="186"/>
                    <a:pt x="74" y="186"/>
                  </a:cubicBezTo>
                  <a:cubicBezTo>
                    <a:pt x="72" y="185"/>
                    <a:pt x="69" y="183"/>
                    <a:pt x="66" y="181"/>
                  </a:cubicBezTo>
                  <a:cubicBezTo>
                    <a:pt x="65" y="181"/>
                    <a:pt x="65" y="181"/>
                    <a:pt x="65" y="181"/>
                  </a:cubicBezTo>
                  <a:cubicBezTo>
                    <a:pt x="64" y="182"/>
                    <a:pt x="64" y="182"/>
                    <a:pt x="64" y="182"/>
                  </a:cubicBezTo>
                  <a:cubicBezTo>
                    <a:pt x="64" y="183"/>
                    <a:pt x="64" y="183"/>
                    <a:pt x="64" y="184"/>
                  </a:cubicBezTo>
                  <a:cubicBezTo>
                    <a:pt x="64" y="184"/>
                    <a:pt x="64" y="184"/>
                    <a:pt x="64" y="184"/>
                  </a:cubicBezTo>
                  <a:cubicBezTo>
                    <a:pt x="64" y="194"/>
                    <a:pt x="64" y="194"/>
                    <a:pt x="64" y="194"/>
                  </a:cubicBezTo>
                  <a:cubicBezTo>
                    <a:pt x="64" y="194"/>
                    <a:pt x="64" y="194"/>
                    <a:pt x="64" y="194"/>
                  </a:cubicBezTo>
                  <a:cubicBezTo>
                    <a:pt x="64" y="205"/>
                    <a:pt x="69" y="214"/>
                    <a:pt x="78" y="221"/>
                  </a:cubicBezTo>
                  <a:cubicBezTo>
                    <a:pt x="83" y="224"/>
                    <a:pt x="87" y="229"/>
                    <a:pt x="89" y="235"/>
                  </a:cubicBezTo>
                  <a:cubicBezTo>
                    <a:pt x="91" y="241"/>
                    <a:pt x="92" y="246"/>
                    <a:pt x="92" y="250"/>
                  </a:cubicBezTo>
                  <a:cubicBezTo>
                    <a:pt x="93" y="250"/>
                    <a:pt x="93" y="250"/>
                    <a:pt x="93" y="250"/>
                  </a:cubicBezTo>
                  <a:cubicBezTo>
                    <a:pt x="92" y="250"/>
                    <a:pt x="92" y="250"/>
                    <a:pt x="92" y="250"/>
                  </a:cubicBezTo>
                  <a:cubicBezTo>
                    <a:pt x="92" y="254"/>
                    <a:pt x="92" y="254"/>
                    <a:pt x="92" y="254"/>
                  </a:cubicBezTo>
                  <a:cubicBezTo>
                    <a:pt x="93" y="254"/>
                    <a:pt x="93" y="254"/>
                    <a:pt x="93" y="254"/>
                  </a:cubicBezTo>
                  <a:cubicBezTo>
                    <a:pt x="92" y="254"/>
                    <a:pt x="92" y="254"/>
                    <a:pt x="92" y="254"/>
                  </a:cubicBezTo>
                  <a:cubicBezTo>
                    <a:pt x="92" y="256"/>
                    <a:pt x="92" y="259"/>
                    <a:pt x="92" y="261"/>
                  </a:cubicBezTo>
                  <a:cubicBezTo>
                    <a:pt x="92" y="262"/>
                    <a:pt x="93" y="263"/>
                    <a:pt x="93" y="264"/>
                  </a:cubicBezTo>
                  <a:cubicBezTo>
                    <a:pt x="93" y="265"/>
                    <a:pt x="93" y="265"/>
                    <a:pt x="94" y="265"/>
                  </a:cubicBezTo>
                  <a:cubicBezTo>
                    <a:pt x="94" y="266"/>
                    <a:pt x="94" y="266"/>
                    <a:pt x="95" y="266"/>
                  </a:cubicBezTo>
                  <a:cubicBezTo>
                    <a:pt x="95" y="266"/>
                    <a:pt x="95" y="266"/>
                    <a:pt x="95" y="266"/>
                  </a:cubicBezTo>
                  <a:cubicBezTo>
                    <a:pt x="100" y="266"/>
                    <a:pt x="100" y="266"/>
                    <a:pt x="100" y="266"/>
                  </a:cubicBezTo>
                  <a:cubicBezTo>
                    <a:pt x="100" y="266"/>
                    <a:pt x="100" y="266"/>
                    <a:pt x="100" y="266"/>
                  </a:cubicBezTo>
                  <a:cubicBezTo>
                    <a:pt x="102" y="266"/>
                    <a:pt x="106" y="266"/>
                    <a:pt x="108" y="267"/>
                  </a:cubicBezTo>
                  <a:cubicBezTo>
                    <a:pt x="111" y="269"/>
                    <a:pt x="113" y="271"/>
                    <a:pt x="114" y="275"/>
                  </a:cubicBezTo>
                  <a:cubicBezTo>
                    <a:pt x="114" y="276"/>
                    <a:pt x="114" y="278"/>
                    <a:pt x="114" y="280"/>
                  </a:cubicBezTo>
                  <a:cubicBezTo>
                    <a:pt x="114" y="282"/>
                    <a:pt x="114" y="285"/>
                    <a:pt x="114" y="287"/>
                  </a:cubicBezTo>
                  <a:cubicBezTo>
                    <a:pt x="114" y="288"/>
                    <a:pt x="114" y="289"/>
                    <a:pt x="114" y="289"/>
                  </a:cubicBezTo>
                  <a:cubicBezTo>
                    <a:pt x="115" y="289"/>
                    <a:pt x="115" y="289"/>
                    <a:pt x="115" y="289"/>
                  </a:cubicBezTo>
                  <a:cubicBezTo>
                    <a:pt x="114" y="289"/>
                    <a:pt x="114" y="289"/>
                    <a:pt x="114" y="289"/>
                  </a:cubicBezTo>
                  <a:cubicBezTo>
                    <a:pt x="114" y="292"/>
                    <a:pt x="113" y="294"/>
                    <a:pt x="112" y="297"/>
                  </a:cubicBezTo>
                  <a:cubicBezTo>
                    <a:pt x="110" y="299"/>
                    <a:pt x="109" y="302"/>
                    <a:pt x="109" y="305"/>
                  </a:cubicBezTo>
                  <a:cubicBezTo>
                    <a:pt x="109" y="306"/>
                    <a:pt x="108" y="307"/>
                    <a:pt x="108" y="308"/>
                  </a:cubicBezTo>
                  <a:cubicBezTo>
                    <a:pt x="108" y="310"/>
                    <a:pt x="109" y="312"/>
                    <a:pt x="110" y="313"/>
                  </a:cubicBezTo>
                  <a:cubicBezTo>
                    <a:pt x="111" y="314"/>
                    <a:pt x="112" y="314"/>
                    <a:pt x="115" y="314"/>
                  </a:cubicBezTo>
                  <a:cubicBezTo>
                    <a:pt x="115" y="314"/>
                    <a:pt x="116" y="314"/>
                    <a:pt x="117" y="314"/>
                  </a:cubicBezTo>
                  <a:cubicBezTo>
                    <a:pt x="117" y="313"/>
                    <a:pt x="117" y="313"/>
                    <a:pt x="117" y="313"/>
                  </a:cubicBezTo>
                  <a:cubicBezTo>
                    <a:pt x="116" y="312"/>
                    <a:pt x="116" y="312"/>
                    <a:pt x="116" y="312"/>
                  </a:cubicBezTo>
                  <a:cubicBezTo>
                    <a:pt x="117" y="313"/>
                    <a:pt x="117" y="313"/>
                    <a:pt x="117" y="313"/>
                  </a:cubicBezTo>
                  <a:cubicBezTo>
                    <a:pt x="116" y="312"/>
                    <a:pt x="116" y="312"/>
                    <a:pt x="116" y="312"/>
                  </a:cubicBezTo>
                  <a:cubicBezTo>
                    <a:pt x="116" y="312"/>
                    <a:pt x="115" y="312"/>
                    <a:pt x="115" y="312"/>
                  </a:cubicBezTo>
                  <a:cubicBezTo>
                    <a:pt x="113" y="312"/>
                    <a:pt x="112" y="312"/>
                    <a:pt x="111" y="311"/>
                  </a:cubicBezTo>
                  <a:cubicBezTo>
                    <a:pt x="111" y="311"/>
                    <a:pt x="110" y="310"/>
                    <a:pt x="110" y="308"/>
                  </a:cubicBezTo>
                  <a:cubicBezTo>
                    <a:pt x="110" y="307"/>
                    <a:pt x="111" y="306"/>
                    <a:pt x="111" y="305"/>
                  </a:cubicBezTo>
                  <a:cubicBezTo>
                    <a:pt x="111" y="302"/>
                    <a:pt x="112" y="300"/>
                    <a:pt x="113" y="298"/>
                  </a:cubicBezTo>
                  <a:cubicBezTo>
                    <a:pt x="115" y="295"/>
                    <a:pt x="116" y="293"/>
                    <a:pt x="116" y="289"/>
                  </a:cubicBezTo>
                  <a:cubicBezTo>
                    <a:pt x="116" y="289"/>
                    <a:pt x="116" y="289"/>
                    <a:pt x="116" y="289"/>
                  </a:cubicBezTo>
                  <a:cubicBezTo>
                    <a:pt x="116" y="289"/>
                    <a:pt x="116" y="288"/>
                    <a:pt x="116" y="287"/>
                  </a:cubicBezTo>
                  <a:cubicBezTo>
                    <a:pt x="116" y="285"/>
                    <a:pt x="116" y="282"/>
                    <a:pt x="116" y="280"/>
                  </a:cubicBezTo>
                  <a:cubicBezTo>
                    <a:pt x="116" y="278"/>
                    <a:pt x="116" y="276"/>
                    <a:pt x="116" y="275"/>
                  </a:cubicBezTo>
                  <a:cubicBezTo>
                    <a:pt x="115" y="270"/>
                    <a:pt x="112" y="267"/>
                    <a:pt x="109" y="266"/>
                  </a:cubicBezTo>
                  <a:cubicBezTo>
                    <a:pt x="106" y="264"/>
                    <a:pt x="102" y="264"/>
                    <a:pt x="100" y="264"/>
                  </a:cubicBezTo>
                  <a:cubicBezTo>
                    <a:pt x="100" y="265"/>
                    <a:pt x="100" y="265"/>
                    <a:pt x="100" y="265"/>
                  </a:cubicBezTo>
                  <a:cubicBezTo>
                    <a:pt x="100" y="264"/>
                    <a:pt x="100" y="264"/>
                    <a:pt x="100" y="264"/>
                  </a:cubicBezTo>
                  <a:cubicBezTo>
                    <a:pt x="95" y="264"/>
                    <a:pt x="95" y="264"/>
                    <a:pt x="95" y="264"/>
                  </a:cubicBezTo>
                  <a:cubicBezTo>
                    <a:pt x="95" y="265"/>
                    <a:pt x="95" y="265"/>
                    <a:pt x="95" y="265"/>
                  </a:cubicBezTo>
                  <a:cubicBezTo>
                    <a:pt x="95" y="264"/>
                    <a:pt x="95" y="264"/>
                    <a:pt x="95" y="264"/>
                  </a:cubicBezTo>
                  <a:cubicBezTo>
                    <a:pt x="95" y="264"/>
                    <a:pt x="95" y="264"/>
                    <a:pt x="95" y="264"/>
                  </a:cubicBezTo>
                  <a:cubicBezTo>
                    <a:pt x="95" y="264"/>
                    <a:pt x="95" y="264"/>
                    <a:pt x="95" y="264"/>
                  </a:cubicBezTo>
                  <a:cubicBezTo>
                    <a:pt x="95" y="264"/>
                    <a:pt x="95" y="264"/>
                    <a:pt x="95" y="264"/>
                  </a:cubicBezTo>
                  <a:cubicBezTo>
                    <a:pt x="95" y="264"/>
                    <a:pt x="95" y="264"/>
                    <a:pt x="95" y="264"/>
                  </a:cubicBezTo>
                  <a:cubicBezTo>
                    <a:pt x="95" y="264"/>
                    <a:pt x="95" y="264"/>
                    <a:pt x="95" y="264"/>
                  </a:cubicBezTo>
                  <a:cubicBezTo>
                    <a:pt x="95" y="264"/>
                    <a:pt x="95" y="264"/>
                    <a:pt x="95" y="263"/>
                  </a:cubicBezTo>
                  <a:cubicBezTo>
                    <a:pt x="94" y="261"/>
                    <a:pt x="94" y="257"/>
                    <a:pt x="94" y="254"/>
                  </a:cubicBezTo>
                  <a:cubicBezTo>
                    <a:pt x="94" y="254"/>
                    <a:pt x="94" y="254"/>
                    <a:pt x="94" y="254"/>
                  </a:cubicBezTo>
                  <a:cubicBezTo>
                    <a:pt x="94" y="250"/>
                    <a:pt x="94" y="250"/>
                    <a:pt x="94" y="250"/>
                  </a:cubicBezTo>
                  <a:cubicBezTo>
                    <a:pt x="94" y="250"/>
                    <a:pt x="94" y="250"/>
                    <a:pt x="94" y="250"/>
                  </a:cubicBezTo>
                  <a:cubicBezTo>
                    <a:pt x="94" y="246"/>
                    <a:pt x="93" y="240"/>
                    <a:pt x="91" y="234"/>
                  </a:cubicBezTo>
                  <a:cubicBezTo>
                    <a:pt x="88" y="228"/>
                    <a:pt x="85" y="223"/>
                    <a:pt x="79" y="219"/>
                  </a:cubicBezTo>
                  <a:cubicBezTo>
                    <a:pt x="71" y="213"/>
                    <a:pt x="66" y="205"/>
                    <a:pt x="66" y="194"/>
                  </a:cubicBezTo>
                  <a:cubicBezTo>
                    <a:pt x="65" y="194"/>
                    <a:pt x="65" y="194"/>
                    <a:pt x="65" y="194"/>
                  </a:cubicBezTo>
                  <a:cubicBezTo>
                    <a:pt x="66" y="194"/>
                    <a:pt x="66" y="194"/>
                    <a:pt x="66" y="194"/>
                  </a:cubicBezTo>
                  <a:cubicBezTo>
                    <a:pt x="66" y="184"/>
                    <a:pt x="66" y="184"/>
                    <a:pt x="66" y="184"/>
                  </a:cubicBezTo>
                  <a:cubicBezTo>
                    <a:pt x="65" y="184"/>
                    <a:pt x="65" y="184"/>
                    <a:pt x="65" y="184"/>
                  </a:cubicBezTo>
                  <a:cubicBezTo>
                    <a:pt x="66" y="184"/>
                    <a:pt x="66" y="184"/>
                    <a:pt x="66" y="184"/>
                  </a:cubicBezTo>
                  <a:cubicBezTo>
                    <a:pt x="66" y="183"/>
                    <a:pt x="66" y="183"/>
                    <a:pt x="66" y="182"/>
                  </a:cubicBezTo>
                  <a:cubicBezTo>
                    <a:pt x="65" y="182"/>
                    <a:pt x="65" y="182"/>
                    <a:pt x="65" y="182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8" y="185"/>
                    <a:pt x="71" y="187"/>
                    <a:pt x="73" y="188"/>
                  </a:cubicBezTo>
                  <a:cubicBezTo>
                    <a:pt x="75" y="189"/>
                    <a:pt x="75" y="189"/>
                    <a:pt x="75" y="189"/>
                  </a:cubicBezTo>
                  <a:cubicBezTo>
                    <a:pt x="76" y="188"/>
                    <a:pt x="76" y="188"/>
                    <a:pt x="76" y="188"/>
                  </a:cubicBezTo>
                  <a:cubicBezTo>
                    <a:pt x="75" y="189"/>
                    <a:pt x="75" y="189"/>
                    <a:pt x="75" y="189"/>
                  </a:cubicBezTo>
                  <a:cubicBezTo>
                    <a:pt x="77" y="190"/>
                    <a:pt x="80" y="192"/>
                    <a:pt x="82" y="194"/>
                  </a:cubicBezTo>
                  <a:cubicBezTo>
                    <a:pt x="84" y="197"/>
                    <a:pt x="85" y="200"/>
                    <a:pt x="85" y="202"/>
                  </a:cubicBezTo>
                  <a:cubicBezTo>
                    <a:pt x="85" y="206"/>
                    <a:pt x="87" y="208"/>
                    <a:pt x="89" y="210"/>
                  </a:cubicBezTo>
                  <a:cubicBezTo>
                    <a:pt x="92" y="213"/>
                    <a:pt x="96" y="214"/>
                    <a:pt x="100" y="215"/>
                  </a:cubicBezTo>
                  <a:cubicBezTo>
                    <a:pt x="104" y="215"/>
                    <a:pt x="108" y="216"/>
                    <a:pt x="109" y="216"/>
                  </a:cubicBezTo>
                  <a:cubicBezTo>
                    <a:pt x="110" y="215"/>
                    <a:pt x="110" y="215"/>
                    <a:pt x="110" y="215"/>
                  </a:cubicBezTo>
                  <a:cubicBezTo>
                    <a:pt x="109" y="216"/>
                    <a:pt x="109" y="216"/>
                    <a:pt x="109" y="216"/>
                  </a:cubicBezTo>
                  <a:cubicBezTo>
                    <a:pt x="110" y="216"/>
                    <a:pt x="111" y="216"/>
                    <a:pt x="112" y="216"/>
                  </a:cubicBezTo>
                  <a:cubicBezTo>
                    <a:pt x="115" y="216"/>
                    <a:pt x="120" y="215"/>
                    <a:pt x="120" y="215"/>
                  </a:cubicBezTo>
                  <a:cubicBezTo>
                    <a:pt x="121" y="215"/>
                    <a:pt x="121" y="215"/>
                    <a:pt x="121" y="215"/>
                  </a:cubicBezTo>
                  <a:cubicBezTo>
                    <a:pt x="121" y="214"/>
                    <a:pt x="121" y="214"/>
                    <a:pt x="120" y="214"/>
                  </a:cubicBezTo>
                  <a:cubicBezTo>
                    <a:pt x="120" y="214"/>
                    <a:pt x="117" y="213"/>
                    <a:pt x="113" y="211"/>
                  </a:cubicBezTo>
                  <a:cubicBezTo>
                    <a:pt x="109" y="210"/>
                    <a:pt x="105" y="209"/>
                    <a:pt x="104" y="209"/>
                  </a:cubicBezTo>
                  <a:cubicBezTo>
                    <a:pt x="100" y="209"/>
                    <a:pt x="99" y="207"/>
                    <a:pt x="98" y="206"/>
                  </a:cubicBezTo>
                  <a:cubicBezTo>
                    <a:pt x="97" y="205"/>
                    <a:pt x="96" y="203"/>
                    <a:pt x="96" y="202"/>
                  </a:cubicBezTo>
                  <a:cubicBezTo>
                    <a:pt x="96" y="191"/>
                    <a:pt x="87" y="182"/>
                    <a:pt x="80" y="179"/>
                  </a:cubicBezTo>
                  <a:cubicBezTo>
                    <a:pt x="80" y="179"/>
                    <a:pt x="80" y="179"/>
                    <a:pt x="80" y="179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4" y="176"/>
                    <a:pt x="70" y="174"/>
                    <a:pt x="65" y="169"/>
                  </a:cubicBezTo>
                  <a:cubicBezTo>
                    <a:pt x="65" y="170"/>
                    <a:pt x="65" y="170"/>
                    <a:pt x="65" y="170"/>
                  </a:cubicBezTo>
                  <a:cubicBezTo>
                    <a:pt x="66" y="170"/>
                    <a:pt x="66" y="170"/>
                    <a:pt x="66" y="170"/>
                  </a:cubicBezTo>
                  <a:cubicBezTo>
                    <a:pt x="64" y="164"/>
                    <a:pt x="61" y="160"/>
                    <a:pt x="55" y="157"/>
                  </a:cubicBezTo>
                  <a:cubicBezTo>
                    <a:pt x="54" y="157"/>
                    <a:pt x="52" y="154"/>
                    <a:pt x="51" y="151"/>
                  </a:cubicBezTo>
                  <a:cubicBezTo>
                    <a:pt x="50" y="148"/>
                    <a:pt x="49" y="144"/>
                    <a:pt x="49" y="140"/>
                  </a:cubicBezTo>
                  <a:cubicBezTo>
                    <a:pt x="49" y="140"/>
                    <a:pt x="49" y="139"/>
                    <a:pt x="49" y="138"/>
                  </a:cubicBezTo>
                  <a:cubicBezTo>
                    <a:pt x="49" y="135"/>
                    <a:pt x="50" y="133"/>
                    <a:pt x="51" y="131"/>
                  </a:cubicBezTo>
                  <a:cubicBezTo>
                    <a:pt x="52" y="130"/>
                    <a:pt x="52" y="129"/>
                    <a:pt x="53" y="128"/>
                  </a:cubicBezTo>
                  <a:cubicBezTo>
                    <a:pt x="53" y="127"/>
                    <a:pt x="53" y="126"/>
                    <a:pt x="54" y="126"/>
                  </a:cubicBezTo>
                  <a:cubicBezTo>
                    <a:pt x="54" y="122"/>
                    <a:pt x="56" y="119"/>
                    <a:pt x="56" y="115"/>
                  </a:cubicBezTo>
                  <a:cubicBezTo>
                    <a:pt x="56" y="114"/>
                    <a:pt x="56" y="112"/>
                    <a:pt x="55" y="111"/>
                  </a:cubicBezTo>
                  <a:cubicBezTo>
                    <a:pt x="55" y="111"/>
                    <a:pt x="55" y="110"/>
                    <a:pt x="55" y="110"/>
                  </a:cubicBezTo>
                  <a:cubicBezTo>
                    <a:pt x="55" y="107"/>
                    <a:pt x="57" y="99"/>
                    <a:pt x="59" y="96"/>
                  </a:cubicBezTo>
                  <a:cubicBezTo>
                    <a:pt x="60" y="94"/>
                    <a:pt x="61" y="93"/>
                    <a:pt x="61" y="91"/>
                  </a:cubicBezTo>
                  <a:cubicBezTo>
                    <a:pt x="61" y="89"/>
                    <a:pt x="62" y="87"/>
                    <a:pt x="63" y="86"/>
                  </a:cubicBezTo>
                  <a:cubicBezTo>
                    <a:pt x="64" y="85"/>
                    <a:pt x="66" y="83"/>
                    <a:pt x="67" y="82"/>
                  </a:cubicBezTo>
                  <a:cubicBezTo>
                    <a:pt x="69" y="80"/>
                    <a:pt x="71" y="79"/>
                    <a:pt x="72" y="77"/>
                  </a:cubicBezTo>
                  <a:cubicBezTo>
                    <a:pt x="77" y="67"/>
                    <a:pt x="80" y="56"/>
                    <a:pt x="80" y="46"/>
                  </a:cubicBezTo>
                  <a:cubicBezTo>
                    <a:pt x="80" y="43"/>
                    <a:pt x="79" y="40"/>
                    <a:pt x="79" y="38"/>
                  </a:cubicBezTo>
                  <a:cubicBezTo>
                    <a:pt x="77" y="34"/>
                    <a:pt x="72" y="10"/>
                    <a:pt x="71" y="3"/>
                  </a:cubicBezTo>
                  <a:cubicBezTo>
                    <a:pt x="71" y="2"/>
                    <a:pt x="70" y="1"/>
                    <a:pt x="69" y="0"/>
                  </a:cubicBezTo>
                  <a:cubicBezTo>
                    <a:pt x="68" y="0"/>
                    <a:pt x="66" y="0"/>
                    <a:pt x="65" y="0"/>
                  </a:cubicBezTo>
                  <a:cubicBezTo>
                    <a:pt x="65" y="0"/>
                    <a:pt x="64" y="0"/>
                    <a:pt x="64" y="0"/>
                  </a:cubicBezTo>
                  <a:cubicBezTo>
                    <a:pt x="63" y="0"/>
                    <a:pt x="61" y="0"/>
                    <a:pt x="60" y="1"/>
                  </a:cubicBezTo>
                  <a:cubicBezTo>
                    <a:pt x="59" y="2"/>
                    <a:pt x="58" y="2"/>
                    <a:pt x="58" y="3"/>
                  </a:cubicBezTo>
                  <a:cubicBezTo>
                    <a:pt x="57" y="3"/>
                    <a:pt x="57" y="4"/>
                    <a:pt x="57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8" y="13"/>
                    <a:pt x="63" y="36"/>
                    <a:pt x="65" y="41"/>
                  </a:cubicBezTo>
                  <a:cubicBezTo>
                    <a:pt x="65" y="43"/>
                    <a:pt x="66" y="46"/>
                    <a:pt x="66" y="49"/>
                  </a:cubicBezTo>
                  <a:cubicBezTo>
                    <a:pt x="66" y="56"/>
                    <a:pt x="63" y="65"/>
                    <a:pt x="60" y="72"/>
                  </a:cubicBezTo>
                  <a:cubicBezTo>
                    <a:pt x="58" y="76"/>
                    <a:pt x="58" y="79"/>
                    <a:pt x="56" y="82"/>
                  </a:cubicBezTo>
                  <a:cubicBezTo>
                    <a:pt x="54" y="85"/>
                    <a:pt x="50" y="87"/>
                    <a:pt x="48" y="90"/>
                  </a:cubicBezTo>
                  <a:cubicBezTo>
                    <a:pt x="47" y="92"/>
                    <a:pt x="46" y="96"/>
                    <a:pt x="45" y="99"/>
                  </a:cubicBezTo>
                  <a:cubicBezTo>
                    <a:pt x="44" y="103"/>
                    <a:pt x="43" y="107"/>
                    <a:pt x="43" y="110"/>
                  </a:cubicBezTo>
                  <a:cubicBezTo>
                    <a:pt x="43" y="111"/>
                    <a:pt x="43" y="112"/>
                    <a:pt x="44" y="113"/>
                  </a:cubicBezTo>
                  <a:cubicBezTo>
                    <a:pt x="44" y="114"/>
                    <a:pt x="44" y="115"/>
                    <a:pt x="44" y="115"/>
                  </a:cubicBezTo>
                  <a:cubicBezTo>
                    <a:pt x="44" y="119"/>
                    <a:pt x="42" y="121"/>
                    <a:pt x="39" y="124"/>
                  </a:cubicBezTo>
                  <a:cubicBezTo>
                    <a:pt x="36" y="127"/>
                    <a:pt x="33" y="130"/>
                    <a:pt x="31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1" y="136"/>
                    <a:pt x="30" y="136"/>
                    <a:pt x="30" y="136"/>
                  </a:cubicBezTo>
                  <a:cubicBezTo>
                    <a:pt x="29" y="138"/>
                    <a:pt x="25" y="142"/>
                    <a:pt x="23" y="147"/>
                  </a:cubicBezTo>
                  <a:cubicBezTo>
                    <a:pt x="20" y="151"/>
                    <a:pt x="17" y="157"/>
                    <a:pt x="17" y="162"/>
                  </a:cubicBezTo>
                  <a:cubicBezTo>
                    <a:pt x="17" y="165"/>
                    <a:pt x="16" y="168"/>
                    <a:pt x="14" y="170"/>
                  </a:cubicBezTo>
                  <a:cubicBezTo>
                    <a:pt x="13" y="173"/>
                    <a:pt x="11" y="176"/>
                    <a:pt x="10" y="180"/>
                  </a:cubicBezTo>
                  <a:cubicBezTo>
                    <a:pt x="8" y="187"/>
                    <a:pt x="7" y="194"/>
                    <a:pt x="7" y="200"/>
                  </a:cubicBezTo>
                  <a:cubicBezTo>
                    <a:pt x="7" y="201"/>
                    <a:pt x="7" y="201"/>
                    <a:pt x="7" y="202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7" y="205"/>
                    <a:pt x="6" y="207"/>
                    <a:pt x="5" y="210"/>
                  </a:cubicBezTo>
                  <a:cubicBezTo>
                    <a:pt x="3" y="214"/>
                    <a:pt x="0" y="225"/>
                    <a:pt x="0" y="236"/>
                  </a:cubicBezTo>
                  <a:cubicBezTo>
                    <a:pt x="0" y="240"/>
                    <a:pt x="0" y="245"/>
                    <a:pt x="2" y="248"/>
                  </a:cubicBezTo>
                  <a:cubicBezTo>
                    <a:pt x="5" y="253"/>
                    <a:pt x="8" y="255"/>
                    <a:pt x="10" y="257"/>
                  </a:cubicBezTo>
                  <a:cubicBezTo>
                    <a:pt x="11" y="258"/>
                    <a:pt x="12" y="259"/>
                    <a:pt x="13" y="259"/>
                  </a:cubicBezTo>
                  <a:cubicBezTo>
                    <a:pt x="13" y="260"/>
                    <a:pt x="14" y="261"/>
                    <a:pt x="14" y="262"/>
                  </a:cubicBezTo>
                  <a:cubicBezTo>
                    <a:pt x="14" y="262"/>
                    <a:pt x="14" y="262"/>
                    <a:pt x="14" y="262"/>
                  </a:cubicBezTo>
                  <a:cubicBezTo>
                    <a:pt x="14" y="262"/>
                    <a:pt x="14" y="262"/>
                    <a:pt x="14" y="262"/>
                  </a:cubicBezTo>
                  <a:cubicBezTo>
                    <a:pt x="14" y="269"/>
                    <a:pt x="14" y="269"/>
                    <a:pt x="14" y="269"/>
                  </a:cubicBezTo>
                  <a:cubicBezTo>
                    <a:pt x="14" y="269"/>
                    <a:pt x="14" y="269"/>
                    <a:pt x="14" y="269"/>
                  </a:cubicBezTo>
                  <a:cubicBezTo>
                    <a:pt x="14" y="275"/>
                    <a:pt x="16" y="279"/>
                    <a:pt x="19" y="282"/>
                  </a:cubicBezTo>
                  <a:cubicBezTo>
                    <a:pt x="22" y="285"/>
                    <a:pt x="26" y="287"/>
                    <a:pt x="30" y="289"/>
                  </a:cubicBezTo>
                  <a:cubicBezTo>
                    <a:pt x="35" y="291"/>
                    <a:pt x="39" y="292"/>
                    <a:pt x="42" y="292"/>
                  </a:cubicBezTo>
                  <a:cubicBezTo>
                    <a:pt x="45" y="292"/>
                    <a:pt x="46" y="291"/>
                    <a:pt x="46" y="291"/>
                  </a:cubicBezTo>
                  <a:cubicBezTo>
                    <a:pt x="47" y="290"/>
                    <a:pt x="47" y="290"/>
                    <a:pt x="47" y="290"/>
                  </a:cubicBezTo>
                  <a:cubicBezTo>
                    <a:pt x="46" y="289"/>
                    <a:pt x="46" y="289"/>
                    <a:pt x="46" y="289"/>
                  </a:cubicBezTo>
                  <a:cubicBezTo>
                    <a:pt x="46" y="289"/>
                    <a:pt x="45" y="288"/>
                    <a:pt x="44" y="288"/>
                  </a:cubicBezTo>
                  <a:cubicBezTo>
                    <a:pt x="42" y="287"/>
                    <a:pt x="41" y="286"/>
                    <a:pt x="40" y="285"/>
                  </a:cubicBezTo>
                  <a:cubicBezTo>
                    <a:pt x="36" y="283"/>
                    <a:pt x="32" y="280"/>
                    <a:pt x="29" y="277"/>
                  </a:cubicBezTo>
                  <a:cubicBezTo>
                    <a:pt x="27" y="274"/>
                    <a:pt x="25" y="271"/>
                    <a:pt x="25" y="268"/>
                  </a:cubicBezTo>
                  <a:cubicBezTo>
                    <a:pt x="24" y="268"/>
                    <a:pt x="24" y="268"/>
                    <a:pt x="24" y="268"/>
                  </a:cubicBezTo>
                  <a:cubicBezTo>
                    <a:pt x="25" y="268"/>
                    <a:pt x="25" y="268"/>
                    <a:pt x="25" y="268"/>
                  </a:cubicBezTo>
                  <a:cubicBezTo>
                    <a:pt x="25" y="262"/>
                    <a:pt x="25" y="262"/>
                    <a:pt x="25" y="262"/>
                  </a:cubicBezTo>
                  <a:cubicBezTo>
                    <a:pt x="24" y="262"/>
                    <a:pt x="24" y="262"/>
                    <a:pt x="24" y="262"/>
                  </a:cubicBezTo>
                  <a:cubicBezTo>
                    <a:pt x="25" y="262"/>
                    <a:pt x="25" y="262"/>
                    <a:pt x="25" y="262"/>
                  </a:cubicBezTo>
                  <a:cubicBezTo>
                    <a:pt x="25" y="262"/>
                    <a:pt x="25" y="262"/>
                    <a:pt x="25" y="262"/>
                  </a:cubicBezTo>
                  <a:cubicBezTo>
                    <a:pt x="25" y="260"/>
                    <a:pt x="24" y="259"/>
                    <a:pt x="23" y="257"/>
                  </a:cubicBezTo>
                  <a:cubicBezTo>
                    <a:pt x="20" y="253"/>
                    <a:pt x="14" y="250"/>
                    <a:pt x="10" y="241"/>
                  </a:cubicBezTo>
                  <a:cubicBezTo>
                    <a:pt x="9" y="240"/>
                    <a:pt x="9" y="238"/>
                    <a:pt x="9" y="237"/>
                  </a:cubicBezTo>
                  <a:cubicBezTo>
                    <a:pt x="9" y="229"/>
                    <a:pt x="13" y="218"/>
                    <a:pt x="15" y="214"/>
                  </a:cubicBezTo>
                  <a:cubicBezTo>
                    <a:pt x="16" y="211"/>
                    <a:pt x="18" y="207"/>
                    <a:pt x="18" y="203"/>
                  </a:cubicBezTo>
                  <a:cubicBezTo>
                    <a:pt x="18" y="202"/>
                    <a:pt x="18" y="201"/>
                    <a:pt x="18" y="201"/>
                  </a:cubicBezTo>
                  <a:cubicBezTo>
                    <a:pt x="18" y="201"/>
                    <a:pt x="18" y="200"/>
                    <a:pt x="18" y="200"/>
                  </a:cubicBezTo>
                  <a:cubicBezTo>
                    <a:pt x="18" y="196"/>
                    <a:pt x="19" y="189"/>
                    <a:pt x="21" y="183"/>
                  </a:cubicBezTo>
                  <a:cubicBezTo>
                    <a:pt x="22" y="179"/>
                    <a:pt x="24" y="176"/>
                    <a:pt x="25" y="173"/>
                  </a:cubicBezTo>
                  <a:cubicBezTo>
                    <a:pt x="27" y="170"/>
                    <a:pt x="28" y="166"/>
                    <a:pt x="28" y="162"/>
                  </a:cubicBezTo>
                  <a:cubicBezTo>
                    <a:pt x="28" y="160"/>
                    <a:pt x="30" y="156"/>
                    <a:pt x="33" y="153"/>
                  </a:cubicBezTo>
                  <a:cubicBezTo>
                    <a:pt x="35" y="149"/>
                    <a:pt x="38" y="146"/>
                    <a:pt x="39" y="145"/>
                  </a:cubicBezTo>
                  <a:cubicBezTo>
                    <a:pt x="39" y="144"/>
                    <a:pt x="39" y="144"/>
                    <a:pt x="39" y="144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38" y="148"/>
                    <a:pt x="39" y="152"/>
                    <a:pt x="41" y="157"/>
                  </a:cubicBezTo>
                  <a:cubicBezTo>
                    <a:pt x="43" y="161"/>
                    <a:pt x="46" y="165"/>
                    <a:pt x="51" y="167"/>
                  </a:cubicBezTo>
                  <a:cubicBezTo>
                    <a:pt x="53" y="168"/>
                    <a:pt x="54" y="169"/>
                    <a:pt x="54" y="170"/>
                  </a:cubicBezTo>
                  <a:cubicBezTo>
                    <a:pt x="55" y="172"/>
                    <a:pt x="55" y="174"/>
                    <a:pt x="55" y="177"/>
                  </a:cubicBezTo>
                  <a:cubicBezTo>
                    <a:pt x="55" y="179"/>
                    <a:pt x="55" y="181"/>
                    <a:pt x="55" y="183"/>
                  </a:cubicBezTo>
                  <a:cubicBezTo>
                    <a:pt x="55" y="183"/>
                    <a:pt x="55" y="183"/>
                    <a:pt x="55" y="183"/>
                  </a:cubicBezTo>
                  <a:cubicBezTo>
                    <a:pt x="55" y="194"/>
                    <a:pt x="55" y="194"/>
                    <a:pt x="55" y="194"/>
                  </a:cubicBezTo>
                  <a:cubicBezTo>
                    <a:pt x="55" y="194"/>
                    <a:pt x="55" y="194"/>
                    <a:pt x="55" y="194"/>
                  </a:cubicBezTo>
                  <a:cubicBezTo>
                    <a:pt x="55" y="209"/>
                    <a:pt x="62" y="220"/>
                    <a:pt x="73" y="228"/>
                  </a:cubicBezTo>
                  <a:cubicBezTo>
                    <a:pt x="76" y="230"/>
                    <a:pt x="78" y="234"/>
                    <a:pt x="80" y="238"/>
                  </a:cubicBezTo>
                  <a:cubicBezTo>
                    <a:pt x="82" y="242"/>
                    <a:pt x="83" y="247"/>
                    <a:pt x="83" y="250"/>
                  </a:cubicBezTo>
                  <a:cubicBezTo>
                    <a:pt x="84" y="250"/>
                    <a:pt x="84" y="250"/>
                    <a:pt x="84" y="250"/>
                  </a:cubicBezTo>
                  <a:cubicBezTo>
                    <a:pt x="83" y="250"/>
                    <a:pt x="83" y="250"/>
                    <a:pt x="83" y="250"/>
                  </a:cubicBezTo>
                  <a:cubicBezTo>
                    <a:pt x="83" y="254"/>
                    <a:pt x="83" y="254"/>
                    <a:pt x="83" y="254"/>
                  </a:cubicBezTo>
                  <a:cubicBezTo>
                    <a:pt x="83" y="258"/>
                    <a:pt x="83" y="263"/>
                    <a:pt x="84" y="267"/>
                  </a:cubicBezTo>
                  <a:cubicBezTo>
                    <a:pt x="86" y="271"/>
                    <a:pt x="88" y="274"/>
                    <a:pt x="94" y="275"/>
                  </a:cubicBezTo>
                  <a:cubicBezTo>
                    <a:pt x="94" y="275"/>
                    <a:pt x="94" y="275"/>
                    <a:pt x="94" y="275"/>
                  </a:cubicBezTo>
                  <a:cubicBezTo>
                    <a:pt x="100" y="275"/>
                    <a:pt x="100" y="275"/>
                    <a:pt x="100" y="275"/>
                  </a:cubicBezTo>
                  <a:cubicBezTo>
                    <a:pt x="100" y="275"/>
                    <a:pt x="100" y="275"/>
                    <a:pt x="100" y="275"/>
                  </a:cubicBezTo>
                  <a:cubicBezTo>
                    <a:pt x="103" y="275"/>
                    <a:pt x="104" y="276"/>
                    <a:pt x="105" y="276"/>
                  </a:cubicBezTo>
                  <a:cubicBezTo>
                    <a:pt x="105" y="276"/>
                    <a:pt x="105" y="276"/>
                    <a:pt x="105" y="276"/>
                  </a:cubicBezTo>
                  <a:cubicBezTo>
                    <a:pt x="105" y="276"/>
                    <a:pt x="105" y="276"/>
                    <a:pt x="105" y="277"/>
                  </a:cubicBezTo>
                  <a:cubicBezTo>
                    <a:pt x="105" y="277"/>
                    <a:pt x="105" y="277"/>
                    <a:pt x="105" y="277"/>
                  </a:cubicBezTo>
                  <a:cubicBezTo>
                    <a:pt x="106" y="280"/>
                    <a:pt x="107" y="283"/>
                    <a:pt x="107" y="287"/>
                  </a:cubicBezTo>
                  <a:cubicBezTo>
                    <a:pt x="107" y="290"/>
                    <a:pt x="106" y="293"/>
                    <a:pt x="104" y="296"/>
                  </a:cubicBezTo>
                  <a:cubicBezTo>
                    <a:pt x="103" y="299"/>
                    <a:pt x="102" y="302"/>
                    <a:pt x="102" y="306"/>
                  </a:cubicBezTo>
                  <a:cubicBezTo>
                    <a:pt x="102" y="308"/>
                    <a:pt x="102" y="310"/>
                    <a:pt x="104" y="312"/>
                  </a:cubicBezTo>
                  <a:cubicBezTo>
                    <a:pt x="105" y="314"/>
                    <a:pt x="108" y="315"/>
                    <a:pt x="111" y="315"/>
                  </a:cubicBezTo>
                  <a:cubicBezTo>
                    <a:pt x="113" y="315"/>
                    <a:pt x="115" y="315"/>
                    <a:pt x="117" y="314"/>
                  </a:cubicBezTo>
                  <a:cubicBezTo>
                    <a:pt x="117" y="314"/>
                    <a:pt x="118" y="313"/>
                    <a:pt x="118" y="313"/>
                  </a:cubicBezTo>
                  <a:cubicBezTo>
                    <a:pt x="117" y="312"/>
                    <a:pt x="117" y="312"/>
                    <a:pt x="116" y="312"/>
                  </a:cubicBezTo>
                  <a:cubicBezTo>
                    <a:pt x="117" y="313"/>
                    <a:pt x="117" y="313"/>
                    <a:pt x="117" y="31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2" name="Freeform 1721">
              <a:extLst>
                <a:ext uri="{FF2B5EF4-FFF2-40B4-BE49-F238E27FC236}">
                  <a16:creationId xmlns:a16="http://schemas.microsoft.com/office/drawing/2014/main" id="{4FB56DFC-0F4F-4CB4-AA3B-C5796E387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629"/>
              <a:ext cx="542" cy="1030"/>
            </a:xfrm>
            <a:custGeom>
              <a:avLst/>
              <a:gdLst>
                <a:gd name="T0" fmla="*/ 4042 w 153"/>
                <a:gd name="T1" fmla="*/ 0 h 273"/>
                <a:gd name="T2" fmla="*/ 1732 w 153"/>
                <a:gd name="T3" fmla="*/ 1607 h 273"/>
                <a:gd name="T4" fmla="*/ 1155 w 153"/>
                <a:gd name="T5" fmla="*/ 14446 h 273"/>
                <a:gd name="T6" fmla="*/ 1382 w 153"/>
                <a:gd name="T7" fmla="*/ 14605 h 273"/>
                <a:gd name="T8" fmla="*/ 1506 w 153"/>
                <a:gd name="T9" fmla="*/ 14333 h 273"/>
                <a:gd name="T10" fmla="*/ 2044 w 153"/>
                <a:gd name="T11" fmla="*/ 1822 h 273"/>
                <a:gd name="T12" fmla="*/ 4042 w 153"/>
                <a:gd name="T13" fmla="*/ 426 h 273"/>
                <a:gd name="T14" fmla="*/ 6451 w 153"/>
                <a:gd name="T15" fmla="*/ 2362 h 273"/>
                <a:gd name="T16" fmla="*/ 6624 w 153"/>
                <a:gd name="T17" fmla="*/ 2362 h 273"/>
                <a:gd name="T18" fmla="*/ 6752 w 153"/>
                <a:gd name="T19" fmla="*/ 2207 h 273"/>
                <a:gd name="T20" fmla="*/ 4042 w 153"/>
                <a:gd name="T21" fmla="*/ 0 h 2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3" h="273">
                  <a:moveTo>
                    <a:pt x="91" y="0"/>
                  </a:moveTo>
                  <a:cubicBezTo>
                    <a:pt x="71" y="1"/>
                    <a:pt x="53" y="11"/>
                    <a:pt x="39" y="30"/>
                  </a:cubicBezTo>
                  <a:cubicBezTo>
                    <a:pt x="5" y="77"/>
                    <a:pt x="0" y="171"/>
                    <a:pt x="26" y="269"/>
                  </a:cubicBezTo>
                  <a:cubicBezTo>
                    <a:pt x="27" y="271"/>
                    <a:pt x="29" y="273"/>
                    <a:pt x="31" y="272"/>
                  </a:cubicBezTo>
                  <a:cubicBezTo>
                    <a:pt x="34" y="271"/>
                    <a:pt x="35" y="269"/>
                    <a:pt x="34" y="267"/>
                  </a:cubicBezTo>
                  <a:cubicBezTo>
                    <a:pt x="8" y="171"/>
                    <a:pt x="13" y="80"/>
                    <a:pt x="46" y="34"/>
                  </a:cubicBezTo>
                  <a:cubicBezTo>
                    <a:pt x="58" y="18"/>
                    <a:pt x="74" y="8"/>
                    <a:pt x="91" y="8"/>
                  </a:cubicBezTo>
                  <a:cubicBezTo>
                    <a:pt x="130" y="7"/>
                    <a:pt x="140" y="28"/>
                    <a:pt x="145" y="44"/>
                  </a:cubicBezTo>
                  <a:cubicBezTo>
                    <a:pt x="145" y="46"/>
                    <a:pt x="147" y="45"/>
                    <a:pt x="149" y="44"/>
                  </a:cubicBezTo>
                  <a:cubicBezTo>
                    <a:pt x="151" y="44"/>
                    <a:pt x="153" y="44"/>
                    <a:pt x="152" y="41"/>
                  </a:cubicBezTo>
                  <a:cubicBezTo>
                    <a:pt x="144" y="13"/>
                    <a:pt x="124" y="0"/>
                    <a:pt x="91" y="0"/>
                  </a:cubicBezTo>
                  <a:close/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3" name="Freeform 1722">
              <a:extLst>
                <a:ext uri="{FF2B5EF4-FFF2-40B4-BE49-F238E27FC236}">
                  <a16:creationId xmlns:a16="http://schemas.microsoft.com/office/drawing/2014/main" id="{01D20D2A-5402-44FE-B4C3-6504805DA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1625"/>
              <a:ext cx="510" cy="1034"/>
            </a:xfrm>
            <a:custGeom>
              <a:avLst/>
              <a:gdLst>
                <a:gd name="T0" fmla="*/ 3637 w 144"/>
                <a:gd name="T1" fmla="*/ 57 h 274"/>
                <a:gd name="T2" fmla="*/ 3637 w 144"/>
                <a:gd name="T3" fmla="*/ 0 h 274"/>
                <a:gd name="T4" fmla="*/ 1328 w 144"/>
                <a:gd name="T5" fmla="*/ 1608 h 274"/>
                <a:gd name="T6" fmla="*/ 0 w 144"/>
                <a:gd name="T7" fmla="*/ 8061 h 274"/>
                <a:gd name="T8" fmla="*/ 754 w 144"/>
                <a:gd name="T9" fmla="*/ 14510 h 274"/>
                <a:gd name="T10" fmla="*/ 928 w 144"/>
                <a:gd name="T11" fmla="*/ 14725 h 274"/>
                <a:gd name="T12" fmla="*/ 1016 w 144"/>
                <a:gd name="T13" fmla="*/ 14668 h 274"/>
                <a:gd name="T14" fmla="*/ 1155 w 144"/>
                <a:gd name="T15" fmla="*/ 14453 h 274"/>
                <a:gd name="T16" fmla="*/ 1155 w 144"/>
                <a:gd name="T17" fmla="*/ 14397 h 274"/>
                <a:gd name="T18" fmla="*/ 400 w 144"/>
                <a:gd name="T19" fmla="*/ 8061 h 274"/>
                <a:gd name="T20" fmla="*/ 1643 w 144"/>
                <a:gd name="T21" fmla="*/ 1936 h 274"/>
                <a:gd name="T22" fmla="*/ 3637 w 144"/>
                <a:gd name="T23" fmla="*/ 483 h 274"/>
                <a:gd name="T24" fmla="*/ 3637 w 144"/>
                <a:gd name="T25" fmla="*/ 483 h 274"/>
                <a:gd name="T26" fmla="*/ 3637 w 144"/>
                <a:gd name="T27" fmla="*/ 483 h 274"/>
                <a:gd name="T28" fmla="*/ 3687 w 144"/>
                <a:gd name="T29" fmla="*/ 483 h 274"/>
                <a:gd name="T30" fmla="*/ 5419 w 144"/>
                <a:gd name="T31" fmla="*/ 1125 h 274"/>
                <a:gd name="T32" fmla="*/ 5996 w 144"/>
                <a:gd name="T33" fmla="*/ 2423 h 274"/>
                <a:gd name="T34" fmla="*/ 6085 w 144"/>
                <a:gd name="T35" fmla="*/ 2521 h 274"/>
                <a:gd name="T36" fmla="*/ 6223 w 144"/>
                <a:gd name="T37" fmla="*/ 2479 h 274"/>
                <a:gd name="T38" fmla="*/ 6347 w 144"/>
                <a:gd name="T39" fmla="*/ 2423 h 274"/>
                <a:gd name="T40" fmla="*/ 6396 w 144"/>
                <a:gd name="T41" fmla="*/ 2306 h 274"/>
                <a:gd name="T42" fmla="*/ 6396 w 144"/>
                <a:gd name="T43" fmla="*/ 2249 h 274"/>
                <a:gd name="T44" fmla="*/ 3687 w 144"/>
                <a:gd name="T45" fmla="*/ 0 h 274"/>
                <a:gd name="T46" fmla="*/ 3637 w 144"/>
                <a:gd name="T47" fmla="*/ 0 h 274"/>
                <a:gd name="T48" fmla="*/ 3637 w 144"/>
                <a:gd name="T49" fmla="*/ 0 h 274"/>
                <a:gd name="T50" fmla="*/ 3637 w 144"/>
                <a:gd name="T51" fmla="*/ 57 h 274"/>
                <a:gd name="T52" fmla="*/ 3637 w 144"/>
                <a:gd name="T53" fmla="*/ 57 h 274"/>
                <a:gd name="T54" fmla="*/ 3687 w 144"/>
                <a:gd name="T55" fmla="*/ 57 h 274"/>
                <a:gd name="T56" fmla="*/ 6347 w 144"/>
                <a:gd name="T57" fmla="*/ 2306 h 274"/>
                <a:gd name="T58" fmla="*/ 6347 w 144"/>
                <a:gd name="T59" fmla="*/ 2306 h 274"/>
                <a:gd name="T60" fmla="*/ 6308 w 144"/>
                <a:gd name="T61" fmla="*/ 2362 h 274"/>
                <a:gd name="T62" fmla="*/ 6223 w 144"/>
                <a:gd name="T63" fmla="*/ 2423 h 274"/>
                <a:gd name="T64" fmla="*/ 6085 w 144"/>
                <a:gd name="T65" fmla="*/ 2479 h 274"/>
                <a:gd name="T66" fmla="*/ 6046 w 144"/>
                <a:gd name="T67" fmla="*/ 2362 h 274"/>
                <a:gd name="T68" fmla="*/ 5419 w 144"/>
                <a:gd name="T69" fmla="*/ 1125 h 274"/>
                <a:gd name="T70" fmla="*/ 3687 w 144"/>
                <a:gd name="T71" fmla="*/ 426 h 274"/>
                <a:gd name="T72" fmla="*/ 3637 w 144"/>
                <a:gd name="T73" fmla="*/ 426 h 274"/>
                <a:gd name="T74" fmla="*/ 3637 w 144"/>
                <a:gd name="T75" fmla="*/ 426 h 274"/>
                <a:gd name="T76" fmla="*/ 1604 w 144"/>
                <a:gd name="T77" fmla="*/ 1879 h 274"/>
                <a:gd name="T78" fmla="*/ 351 w 144"/>
                <a:gd name="T79" fmla="*/ 8061 h 274"/>
                <a:gd name="T80" fmla="*/ 1116 w 144"/>
                <a:gd name="T81" fmla="*/ 14397 h 274"/>
                <a:gd name="T82" fmla="*/ 1116 w 144"/>
                <a:gd name="T83" fmla="*/ 14453 h 274"/>
                <a:gd name="T84" fmla="*/ 978 w 144"/>
                <a:gd name="T85" fmla="*/ 14612 h 274"/>
                <a:gd name="T86" fmla="*/ 928 w 144"/>
                <a:gd name="T87" fmla="*/ 14668 h 274"/>
                <a:gd name="T88" fmla="*/ 804 w 144"/>
                <a:gd name="T89" fmla="*/ 14510 h 274"/>
                <a:gd name="T90" fmla="*/ 50 w 144"/>
                <a:gd name="T91" fmla="*/ 8061 h 274"/>
                <a:gd name="T92" fmla="*/ 1381 w 144"/>
                <a:gd name="T93" fmla="*/ 1668 h 274"/>
                <a:gd name="T94" fmla="*/ 3637 w 144"/>
                <a:gd name="T95" fmla="*/ 57 h 274"/>
                <a:gd name="T96" fmla="*/ 3637 w 144"/>
                <a:gd name="T97" fmla="*/ 57 h 274"/>
                <a:gd name="T98" fmla="*/ 3637 w 144"/>
                <a:gd name="T99" fmla="*/ 57 h 274"/>
                <a:gd name="T100" fmla="*/ 3637 w 144"/>
                <a:gd name="T101" fmla="*/ 57 h 27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44" h="274">
                  <a:moveTo>
                    <a:pt x="82" y="1"/>
                  </a:moveTo>
                  <a:cubicBezTo>
                    <a:pt x="82" y="0"/>
                    <a:pt x="82" y="0"/>
                    <a:pt x="82" y="0"/>
                  </a:cubicBezTo>
                  <a:cubicBezTo>
                    <a:pt x="62" y="1"/>
                    <a:pt x="44" y="12"/>
                    <a:pt x="30" y="30"/>
                  </a:cubicBezTo>
                  <a:cubicBezTo>
                    <a:pt x="10" y="58"/>
                    <a:pt x="0" y="100"/>
                    <a:pt x="0" y="150"/>
                  </a:cubicBezTo>
                  <a:cubicBezTo>
                    <a:pt x="0" y="187"/>
                    <a:pt x="6" y="228"/>
                    <a:pt x="17" y="270"/>
                  </a:cubicBezTo>
                  <a:cubicBezTo>
                    <a:pt x="18" y="272"/>
                    <a:pt x="19" y="274"/>
                    <a:pt x="21" y="274"/>
                  </a:cubicBezTo>
                  <a:cubicBezTo>
                    <a:pt x="22" y="274"/>
                    <a:pt x="22" y="274"/>
                    <a:pt x="23" y="273"/>
                  </a:cubicBezTo>
                  <a:cubicBezTo>
                    <a:pt x="25" y="273"/>
                    <a:pt x="26" y="271"/>
                    <a:pt x="26" y="269"/>
                  </a:cubicBezTo>
                  <a:cubicBezTo>
                    <a:pt x="26" y="269"/>
                    <a:pt x="26" y="268"/>
                    <a:pt x="26" y="268"/>
                  </a:cubicBezTo>
                  <a:cubicBezTo>
                    <a:pt x="14" y="227"/>
                    <a:pt x="9" y="186"/>
                    <a:pt x="9" y="150"/>
                  </a:cubicBezTo>
                  <a:cubicBezTo>
                    <a:pt x="9" y="102"/>
                    <a:pt x="18" y="62"/>
                    <a:pt x="37" y="36"/>
                  </a:cubicBezTo>
                  <a:cubicBezTo>
                    <a:pt x="50" y="19"/>
                    <a:pt x="65" y="10"/>
                    <a:pt x="82" y="9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102" y="9"/>
                    <a:pt x="114" y="14"/>
                    <a:pt x="122" y="21"/>
                  </a:cubicBezTo>
                  <a:cubicBezTo>
                    <a:pt x="129" y="28"/>
                    <a:pt x="133" y="37"/>
                    <a:pt x="135" y="45"/>
                  </a:cubicBezTo>
                  <a:cubicBezTo>
                    <a:pt x="135" y="46"/>
                    <a:pt x="136" y="47"/>
                    <a:pt x="137" y="47"/>
                  </a:cubicBezTo>
                  <a:cubicBezTo>
                    <a:pt x="138" y="47"/>
                    <a:pt x="139" y="46"/>
                    <a:pt x="140" y="46"/>
                  </a:cubicBezTo>
                  <a:cubicBezTo>
                    <a:pt x="141" y="46"/>
                    <a:pt x="142" y="45"/>
                    <a:pt x="143" y="45"/>
                  </a:cubicBezTo>
                  <a:cubicBezTo>
                    <a:pt x="143" y="45"/>
                    <a:pt x="144" y="44"/>
                    <a:pt x="144" y="43"/>
                  </a:cubicBezTo>
                  <a:cubicBezTo>
                    <a:pt x="144" y="42"/>
                    <a:pt x="144" y="42"/>
                    <a:pt x="144" y="42"/>
                  </a:cubicBezTo>
                  <a:cubicBezTo>
                    <a:pt x="136" y="14"/>
                    <a:pt x="116" y="0"/>
                    <a:pt x="83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83" y="1"/>
                    <a:pt x="83" y="1"/>
                    <a:pt x="83" y="1"/>
                  </a:cubicBezTo>
                  <a:cubicBezTo>
                    <a:pt x="115" y="1"/>
                    <a:pt x="135" y="15"/>
                    <a:pt x="143" y="43"/>
                  </a:cubicBezTo>
                  <a:cubicBezTo>
                    <a:pt x="143" y="43"/>
                    <a:pt x="143" y="43"/>
                    <a:pt x="143" y="43"/>
                  </a:cubicBezTo>
                  <a:cubicBezTo>
                    <a:pt x="143" y="44"/>
                    <a:pt x="143" y="44"/>
                    <a:pt x="142" y="44"/>
                  </a:cubicBezTo>
                  <a:cubicBezTo>
                    <a:pt x="142" y="45"/>
                    <a:pt x="141" y="45"/>
                    <a:pt x="140" y="45"/>
                  </a:cubicBezTo>
                  <a:cubicBezTo>
                    <a:pt x="139" y="45"/>
                    <a:pt x="138" y="46"/>
                    <a:pt x="137" y="46"/>
                  </a:cubicBezTo>
                  <a:cubicBezTo>
                    <a:pt x="137" y="46"/>
                    <a:pt x="136" y="45"/>
                    <a:pt x="136" y="44"/>
                  </a:cubicBezTo>
                  <a:cubicBezTo>
                    <a:pt x="134" y="37"/>
                    <a:pt x="130" y="28"/>
                    <a:pt x="122" y="21"/>
                  </a:cubicBezTo>
                  <a:cubicBezTo>
                    <a:pt x="114" y="13"/>
                    <a:pt x="102" y="8"/>
                    <a:pt x="83" y="8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65" y="9"/>
                    <a:pt x="49" y="18"/>
                    <a:pt x="36" y="35"/>
                  </a:cubicBezTo>
                  <a:cubicBezTo>
                    <a:pt x="17" y="61"/>
                    <a:pt x="8" y="102"/>
                    <a:pt x="8" y="150"/>
                  </a:cubicBezTo>
                  <a:cubicBezTo>
                    <a:pt x="8" y="186"/>
                    <a:pt x="13" y="227"/>
                    <a:pt x="25" y="268"/>
                  </a:cubicBezTo>
                  <a:cubicBezTo>
                    <a:pt x="25" y="269"/>
                    <a:pt x="25" y="269"/>
                    <a:pt x="25" y="269"/>
                  </a:cubicBezTo>
                  <a:cubicBezTo>
                    <a:pt x="25" y="271"/>
                    <a:pt x="24" y="272"/>
                    <a:pt x="22" y="272"/>
                  </a:cubicBezTo>
                  <a:cubicBezTo>
                    <a:pt x="21" y="273"/>
                    <a:pt x="21" y="273"/>
                    <a:pt x="21" y="273"/>
                  </a:cubicBezTo>
                  <a:cubicBezTo>
                    <a:pt x="20" y="273"/>
                    <a:pt x="18" y="272"/>
                    <a:pt x="18" y="270"/>
                  </a:cubicBezTo>
                  <a:cubicBezTo>
                    <a:pt x="7" y="228"/>
                    <a:pt x="1" y="187"/>
                    <a:pt x="1" y="150"/>
                  </a:cubicBezTo>
                  <a:cubicBezTo>
                    <a:pt x="1" y="100"/>
                    <a:pt x="11" y="58"/>
                    <a:pt x="31" y="31"/>
                  </a:cubicBezTo>
                  <a:cubicBezTo>
                    <a:pt x="45" y="12"/>
                    <a:pt x="62" y="2"/>
                    <a:pt x="82" y="1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82" y="1"/>
                    <a:pt x="82" y="1"/>
                    <a:pt x="82" y="1"/>
                  </a:cubicBezTo>
                  <a:cubicBezTo>
                    <a:pt x="82" y="1"/>
                    <a:pt x="82" y="1"/>
                    <a:pt x="82" y="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4" name="Freeform 1723">
              <a:extLst>
                <a:ext uri="{FF2B5EF4-FFF2-40B4-BE49-F238E27FC236}">
                  <a16:creationId xmlns:a16="http://schemas.microsoft.com/office/drawing/2014/main" id="{70EA543B-94F8-4E99-BA38-47B09C656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633"/>
              <a:ext cx="32" cy="26"/>
            </a:xfrm>
            <a:custGeom>
              <a:avLst/>
              <a:gdLst>
                <a:gd name="T0" fmla="*/ 0 w 9"/>
                <a:gd name="T1" fmla="*/ 208 h 7"/>
                <a:gd name="T2" fmla="*/ 178 w 9"/>
                <a:gd name="T3" fmla="*/ 0 h 7"/>
                <a:gd name="T4" fmla="*/ 356 w 9"/>
                <a:gd name="T5" fmla="*/ 152 h 7"/>
                <a:gd name="T6" fmla="*/ 228 w 9"/>
                <a:gd name="T7" fmla="*/ 305 h 7"/>
                <a:gd name="T8" fmla="*/ 0 w 9"/>
                <a:gd name="T9" fmla="*/ 20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0" y="4"/>
                  </a:moveTo>
                  <a:cubicBezTo>
                    <a:pt x="0" y="2"/>
                    <a:pt x="1" y="0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9" y="4"/>
                    <a:pt x="7" y="6"/>
                    <a:pt x="5" y="6"/>
                  </a:cubicBezTo>
                  <a:cubicBezTo>
                    <a:pt x="2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B0B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5" name="Freeform 1724">
              <a:extLst>
                <a:ext uri="{FF2B5EF4-FFF2-40B4-BE49-F238E27FC236}">
                  <a16:creationId xmlns:a16="http://schemas.microsoft.com/office/drawing/2014/main" id="{89308695-6469-47CB-86D4-80C73BD15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2633"/>
              <a:ext cx="35" cy="26"/>
            </a:xfrm>
            <a:custGeom>
              <a:avLst/>
              <a:gdLst>
                <a:gd name="T0" fmla="*/ 49 w 10"/>
                <a:gd name="T1" fmla="*/ 208 h 7"/>
                <a:gd name="T2" fmla="*/ 49 w 10"/>
                <a:gd name="T3" fmla="*/ 208 h 7"/>
                <a:gd name="T4" fmla="*/ 49 w 10"/>
                <a:gd name="T5" fmla="*/ 152 h 7"/>
                <a:gd name="T6" fmla="*/ 221 w 10"/>
                <a:gd name="T7" fmla="*/ 56 h 7"/>
                <a:gd name="T8" fmla="*/ 259 w 10"/>
                <a:gd name="T9" fmla="*/ 56 h 7"/>
                <a:gd name="T10" fmla="*/ 392 w 10"/>
                <a:gd name="T11" fmla="*/ 152 h 7"/>
                <a:gd name="T12" fmla="*/ 392 w 10"/>
                <a:gd name="T13" fmla="*/ 152 h 7"/>
                <a:gd name="T14" fmla="*/ 259 w 10"/>
                <a:gd name="T15" fmla="*/ 305 h 7"/>
                <a:gd name="T16" fmla="*/ 221 w 10"/>
                <a:gd name="T17" fmla="*/ 305 h 7"/>
                <a:gd name="T18" fmla="*/ 49 w 10"/>
                <a:gd name="T19" fmla="*/ 208 h 7"/>
                <a:gd name="T20" fmla="*/ 49 w 10"/>
                <a:gd name="T21" fmla="*/ 208 h 7"/>
                <a:gd name="T22" fmla="*/ 0 w 10"/>
                <a:gd name="T23" fmla="*/ 208 h 7"/>
                <a:gd name="T24" fmla="*/ 221 w 10"/>
                <a:gd name="T25" fmla="*/ 360 h 7"/>
                <a:gd name="T26" fmla="*/ 259 w 10"/>
                <a:gd name="T27" fmla="*/ 360 h 7"/>
                <a:gd name="T28" fmla="*/ 431 w 10"/>
                <a:gd name="T29" fmla="*/ 152 h 7"/>
                <a:gd name="T30" fmla="*/ 431 w 10"/>
                <a:gd name="T31" fmla="*/ 152 h 7"/>
                <a:gd name="T32" fmla="*/ 259 w 10"/>
                <a:gd name="T33" fmla="*/ 0 h 7"/>
                <a:gd name="T34" fmla="*/ 221 w 10"/>
                <a:gd name="T35" fmla="*/ 0 h 7"/>
                <a:gd name="T36" fmla="*/ 0 w 10"/>
                <a:gd name="T37" fmla="*/ 152 h 7"/>
                <a:gd name="T38" fmla="*/ 0 w 10"/>
                <a:gd name="T39" fmla="*/ 208 h 7"/>
                <a:gd name="T40" fmla="*/ 49 w 10"/>
                <a:gd name="T41" fmla="*/ 208 h 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" h="7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3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1"/>
                    <a:pt x="9" y="2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8" y="6"/>
                    <a:pt x="6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6"/>
                    <a:pt x="2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6"/>
                    <a:pt x="3" y="7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" y="7"/>
                    <a:pt x="10" y="5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6" name="Freeform 1725">
              <a:extLst>
                <a:ext uri="{FF2B5EF4-FFF2-40B4-BE49-F238E27FC236}">
                  <a16:creationId xmlns:a16="http://schemas.microsoft.com/office/drawing/2014/main" id="{E210339B-0CA1-4C3B-B945-56FFDC8B1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2637"/>
              <a:ext cx="18" cy="15"/>
            </a:xfrm>
            <a:custGeom>
              <a:avLst/>
              <a:gdLst>
                <a:gd name="T0" fmla="*/ 0 w 5"/>
                <a:gd name="T1" fmla="*/ 154 h 4"/>
                <a:gd name="T2" fmla="*/ 90 w 5"/>
                <a:gd name="T3" fmla="*/ 0 h 4"/>
                <a:gd name="T4" fmla="*/ 234 w 5"/>
                <a:gd name="T5" fmla="*/ 113 h 4"/>
                <a:gd name="T6" fmla="*/ 90 w 5"/>
                <a:gd name="T7" fmla="*/ 210 h 4"/>
                <a:gd name="T8" fmla="*/ 0 w 5"/>
                <a:gd name="T9" fmla="*/ 154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5" y="3"/>
                    <a:pt x="4" y="4"/>
                    <a:pt x="2" y="4"/>
                  </a:cubicBezTo>
                  <a:cubicBezTo>
                    <a:pt x="1" y="4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7" name="Freeform 1726">
              <a:extLst>
                <a:ext uri="{FF2B5EF4-FFF2-40B4-BE49-F238E27FC236}">
                  <a16:creationId xmlns:a16="http://schemas.microsoft.com/office/drawing/2014/main" id="{7B355A6D-18F8-4C20-9DEA-0AFCC8A4C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482"/>
              <a:ext cx="53" cy="26"/>
            </a:xfrm>
            <a:custGeom>
              <a:avLst/>
              <a:gdLst>
                <a:gd name="T0" fmla="*/ 88 w 15"/>
                <a:gd name="T1" fmla="*/ 264 h 7"/>
                <a:gd name="T2" fmla="*/ 88 w 15"/>
                <a:gd name="T3" fmla="*/ 264 h 7"/>
                <a:gd name="T4" fmla="*/ 138 w 15"/>
                <a:gd name="T5" fmla="*/ 208 h 7"/>
                <a:gd name="T6" fmla="*/ 350 w 15"/>
                <a:gd name="T7" fmla="*/ 97 h 7"/>
                <a:gd name="T8" fmla="*/ 399 w 15"/>
                <a:gd name="T9" fmla="*/ 97 h 7"/>
                <a:gd name="T10" fmla="*/ 488 w 15"/>
                <a:gd name="T11" fmla="*/ 97 h 7"/>
                <a:gd name="T12" fmla="*/ 576 w 15"/>
                <a:gd name="T13" fmla="*/ 208 h 7"/>
                <a:gd name="T14" fmla="*/ 611 w 15"/>
                <a:gd name="T15" fmla="*/ 264 h 7"/>
                <a:gd name="T16" fmla="*/ 661 w 15"/>
                <a:gd name="T17" fmla="*/ 208 h 7"/>
                <a:gd name="T18" fmla="*/ 523 w 15"/>
                <a:gd name="T19" fmla="*/ 56 h 7"/>
                <a:gd name="T20" fmla="*/ 399 w 15"/>
                <a:gd name="T21" fmla="*/ 0 h 7"/>
                <a:gd name="T22" fmla="*/ 311 w 15"/>
                <a:gd name="T23" fmla="*/ 0 h 7"/>
                <a:gd name="T24" fmla="*/ 138 w 15"/>
                <a:gd name="T25" fmla="*/ 56 h 7"/>
                <a:gd name="T26" fmla="*/ 49 w 15"/>
                <a:gd name="T27" fmla="*/ 152 h 7"/>
                <a:gd name="T28" fmla="*/ 0 w 15"/>
                <a:gd name="T29" fmla="*/ 264 h 7"/>
                <a:gd name="T30" fmla="*/ 49 w 15"/>
                <a:gd name="T31" fmla="*/ 305 h 7"/>
                <a:gd name="T32" fmla="*/ 88 w 15"/>
                <a:gd name="T33" fmla="*/ 305 h 7"/>
                <a:gd name="T34" fmla="*/ 88 w 15"/>
                <a:gd name="T35" fmla="*/ 264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5" h="7">
                  <a:moveTo>
                    <a:pt x="2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6" y="2"/>
                    <a:pt x="8" y="2"/>
                  </a:cubicBezTo>
                  <a:cubicBezTo>
                    <a:pt x="8" y="2"/>
                    <a:pt x="8" y="2"/>
                    <a:pt x="9" y="2"/>
                  </a:cubicBezTo>
                  <a:cubicBezTo>
                    <a:pt x="10" y="2"/>
                    <a:pt x="11" y="2"/>
                    <a:pt x="11" y="2"/>
                  </a:cubicBezTo>
                  <a:cubicBezTo>
                    <a:pt x="12" y="3"/>
                    <a:pt x="13" y="3"/>
                    <a:pt x="13" y="4"/>
                  </a:cubicBezTo>
                  <a:cubicBezTo>
                    <a:pt x="13" y="4"/>
                    <a:pt x="13" y="5"/>
                    <a:pt x="14" y="5"/>
                  </a:cubicBezTo>
                  <a:cubicBezTo>
                    <a:pt x="14" y="5"/>
                    <a:pt x="15" y="4"/>
                    <a:pt x="15" y="4"/>
                  </a:cubicBezTo>
                  <a:cubicBezTo>
                    <a:pt x="14" y="2"/>
                    <a:pt x="13" y="1"/>
                    <a:pt x="12" y="1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4" y="1"/>
                    <a:pt x="3" y="1"/>
                  </a:cubicBezTo>
                  <a:cubicBezTo>
                    <a:pt x="2" y="2"/>
                    <a:pt x="2" y="2"/>
                    <a:pt x="1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7"/>
                    <a:pt x="2" y="6"/>
                  </a:cubicBezTo>
                  <a:cubicBezTo>
                    <a:pt x="2" y="6"/>
                    <a:pt x="3" y="6"/>
                    <a:pt x="2" y="5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8" name="Freeform 1727">
              <a:extLst>
                <a:ext uri="{FF2B5EF4-FFF2-40B4-BE49-F238E27FC236}">
                  <a16:creationId xmlns:a16="http://schemas.microsoft.com/office/drawing/2014/main" id="{45AF9FA9-1F0E-44C7-88BE-842083E9B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478"/>
              <a:ext cx="78" cy="159"/>
            </a:xfrm>
            <a:custGeom>
              <a:avLst/>
              <a:gdLst>
                <a:gd name="T0" fmla="*/ 440 w 22"/>
                <a:gd name="T1" fmla="*/ 2165 h 42"/>
                <a:gd name="T2" fmla="*/ 89 w 22"/>
                <a:gd name="T3" fmla="*/ 273 h 42"/>
                <a:gd name="T4" fmla="*/ 89 w 22"/>
                <a:gd name="T5" fmla="*/ 273 h 42"/>
                <a:gd name="T6" fmla="*/ 89 w 22"/>
                <a:gd name="T7" fmla="*/ 216 h 42"/>
                <a:gd name="T8" fmla="*/ 316 w 22"/>
                <a:gd name="T9" fmla="*/ 114 h 42"/>
                <a:gd name="T10" fmla="*/ 351 w 22"/>
                <a:gd name="T11" fmla="*/ 114 h 42"/>
                <a:gd name="T12" fmla="*/ 489 w 22"/>
                <a:gd name="T13" fmla="*/ 114 h 42"/>
                <a:gd name="T14" fmla="*/ 539 w 22"/>
                <a:gd name="T15" fmla="*/ 216 h 42"/>
                <a:gd name="T16" fmla="*/ 893 w 22"/>
                <a:gd name="T17" fmla="*/ 2120 h 42"/>
                <a:gd name="T18" fmla="*/ 929 w 22"/>
                <a:gd name="T19" fmla="*/ 2120 h 42"/>
                <a:gd name="T20" fmla="*/ 982 w 22"/>
                <a:gd name="T21" fmla="*/ 2063 h 42"/>
                <a:gd name="T22" fmla="*/ 628 w 22"/>
                <a:gd name="T23" fmla="*/ 159 h 42"/>
                <a:gd name="T24" fmla="*/ 539 w 22"/>
                <a:gd name="T25" fmla="*/ 0 h 42"/>
                <a:gd name="T26" fmla="*/ 351 w 22"/>
                <a:gd name="T27" fmla="*/ 0 h 42"/>
                <a:gd name="T28" fmla="*/ 316 w 22"/>
                <a:gd name="T29" fmla="*/ 0 h 42"/>
                <a:gd name="T30" fmla="*/ 138 w 22"/>
                <a:gd name="T31" fmla="*/ 57 h 42"/>
                <a:gd name="T32" fmla="*/ 50 w 22"/>
                <a:gd name="T33" fmla="*/ 159 h 42"/>
                <a:gd name="T34" fmla="*/ 0 w 22"/>
                <a:gd name="T35" fmla="*/ 273 h 42"/>
                <a:gd name="T36" fmla="*/ 0 w 22"/>
                <a:gd name="T37" fmla="*/ 273 h 42"/>
                <a:gd name="T38" fmla="*/ 351 w 22"/>
                <a:gd name="T39" fmla="*/ 2222 h 42"/>
                <a:gd name="T40" fmla="*/ 401 w 22"/>
                <a:gd name="T41" fmla="*/ 2279 h 42"/>
                <a:gd name="T42" fmla="*/ 440 w 22"/>
                <a:gd name="T43" fmla="*/ 2165 h 4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2" h="42">
                  <a:moveTo>
                    <a:pt x="10" y="40"/>
                  </a:moveTo>
                  <a:cubicBezTo>
                    <a:pt x="8" y="36"/>
                    <a:pt x="3" y="12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6" y="2"/>
                    <a:pt x="7" y="2"/>
                  </a:cubicBezTo>
                  <a:cubicBezTo>
                    <a:pt x="7" y="2"/>
                    <a:pt x="8" y="2"/>
                    <a:pt x="8" y="2"/>
                  </a:cubicBezTo>
                  <a:cubicBezTo>
                    <a:pt x="9" y="2"/>
                    <a:pt x="10" y="2"/>
                    <a:pt x="11" y="2"/>
                  </a:cubicBezTo>
                  <a:cubicBezTo>
                    <a:pt x="12" y="2"/>
                    <a:pt x="12" y="3"/>
                    <a:pt x="12" y="4"/>
                  </a:cubicBezTo>
                  <a:cubicBezTo>
                    <a:pt x="13" y="10"/>
                    <a:pt x="18" y="34"/>
                    <a:pt x="20" y="39"/>
                  </a:cubicBezTo>
                  <a:cubicBezTo>
                    <a:pt x="20" y="39"/>
                    <a:pt x="20" y="39"/>
                    <a:pt x="21" y="39"/>
                  </a:cubicBezTo>
                  <a:cubicBezTo>
                    <a:pt x="21" y="39"/>
                    <a:pt x="22" y="39"/>
                    <a:pt x="22" y="38"/>
                  </a:cubicBezTo>
                  <a:cubicBezTo>
                    <a:pt x="20" y="34"/>
                    <a:pt x="15" y="10"/>
                    <a:pt x="14" y="3"/>
                  </a:cubicBezTo>
                  <a:cubicBezTo>
                    <a:pt x="14" y="2"/>
                    <a:pt x="13" y="1"/>
                    <a:pt x="12" y="0"/>
                  </a:cubicBezTo>
                  <a:cubicBezTo>
                    <a:pt x="11" y="0"/>
                    <a:pt x="9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13"/>
                    <a:pt x="6" y="36"/>
                    <a:pt x="8" y="41"/>
                  </a:cubicBezTo>
                  <a:cubicBezTo>
                    <a:pt x="8" y="42"/>
                    <a:pt x="8" y="42"/>
                    <a:pt x="9" y="42"/>
                  </a:cubicBezTo>
                  <a:cubicBezTo>
                    <a:pt x="9" y="42"/>
                    <a:pt x="10" y="41"/>
                    <a:pt x="10" y="4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9" name="Freeform 1728">
              <a:extLst>
                <a:ext uri="{FF2B5EF4-FFF2-40B4-BE49-F238E27FC236}">
                  <a16:creationId xmlns:a16="http://schemas.microsoft.com/office/drawing/2014/main" id="{A01E2131-14A4-4EF2-9360-7201D0D61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2512"/>
              <a:ext cx="43" cy="42"/>
            </a:xfrm>
            <a:custGeom>
              <a:avLst/>
              <a:gdLst>
                <a:gd name="T0" fmla="*/ 90 w 12"/>
                <a:gd name="T1" fmla="*/ 118 h 11"/>
                <a:gd name="T2" fmla="*/ 90 w 12"/>
                <a:gd name="T3" fmla="*/ 160 h 11"/>
                <a:gd name="T4" fmla="*/ 90 w 12"/>
                <a:gd name="T5" fmla="*/ 118 h 11"/>
                <a:gd name="T6" fmla="*/ 90 w 12"/>
                <a:gd name="T7" fmla="*/ 118 h 11"/>
                <a:gd name="T8" fmla="*/ 90 w 12"/>
                <a:gd name="T9" fmla="*/ 118 h 11"/>
                <a:gd name="T10" fmla="*/ 90 w 12"/>
                <a:gd name="T11" fmla="*/ 218 h 11"/>
                <a:gd name="T12" fmla="*/ 90 w 12"/>
                <a:gd name="T13" fmla="*/ 218 h 11"/>
                <a:gd name="T14" fmla="*/ 90 w 12"/>
                <a:gd name="T15" fmla="*/ 118 h 11"/>
                <a:gd name="T16" fmla="*/ 179 w 12"/>
                <a:gd name="T17" fmla="*/ 218 h 11"/>
                <a:gd name="T18" fmla="*/ 179 w 12"/>
                <a:gd name="T19" fmla="*/ 279 h 11"/>
                <a:gd name="T20" fmla="*/ 90 w 12"/>
                <a:gd name="T21" fmla="*/ 218 h 11"/>
                <a:gd name="T22" fmla="*/ 90 w 12"/>
                <a:gd name="T23" fmla="*/ 218 h 11"/>
                <a:gd name="T24" fmla="*/ 179 w 12"/>
                <a:gd name="T25" fmla="*/ 279 h 11"/>
                <a:gd name="T26" fmla="*/ 179 w 12"/>
                <a:gd name="T27" fmla="*/ 336 h 11"/>
                <a:gd name="T28" fmla="*/ 140 w 12"/>
                <a:gd name="T29" fmla="*/ 336 h 11"/>
                <a:gd name="T30" fmla="*/ 140 w 12"/>
                <a:gd name="T31" fmla="*/ 279 h 11"/>
                <a:gd name="T32" fmla="*/ 179 w 12"/>
                <a:gd name="T33" fmla="*/ 336 h 11"/>
                <a:gd name="T34" fmla="*/ 179 w 12"/>
                <a:gd name="T35" fmla="*/ 336 h 11"/>
                <a:gd name="T36" fmla="*/ 373 w 12"/>
                <a:gd name="T37" fmla="*/ 218 h 11"/>
                <a:gd name="T38" fmla="*/ 373 w 12"/>
                <a:gd name="T39" fmla="*/ 160 h 11"/>
                <a:gd name="T40" fmla="*/ 373 w 12"/>
                <a:gd name="T41" fmla="*/ 218 h 11"/>
                <a:gd name="T42" fmla="*/ 373 w 12"/>
                <a:gd name="T43" fmla="*/ 160 h 11"/>
                <a:gd name="T44" fmla="*/ 373 w 12"/>
                <a:gd name="T45" fmla="*/ 160 h 11"/>
                <a:gd name="T46" fmla="*/ 373 w 12"/>
                <a:gd name="T47" fmla="*/ 160 h 11"/>
                <a:gd name="T48" fmla="*/ 373 w 12"/>
                <a:gd name="T49" fmla="*/ 160 h 11"/>
                <a:gd name="T50" fmla="*/ 373 w 12"/>
                <a:gd name="T51" fmla="*/ 160 h 11"/>
                <a:gd name="T52" fmla="*/ 373 w 12"/>
                <a:gd name="T53" fmla="*/ 160 h 11"/>
                <a:gd name="T54" fmla="*/ 373 w 12"/>
                <a:gd name="T55" fmla="*/ 218 h 11"/>
                <a:gd name="T56" fmla="*/ 373 w 12"/>
                <a:gd name="T57" fmla="*/ 218 h 11"/>
                <a:gd name="T58" fmla="*/ 373 w 12"/>
                <a:gd name="T59" fmla="*/ 218 h 11"/>
                <a:gd name="T60" fmla="*/ 323 w 12"/>
                <a:gd name="T61" fmla="*/ 279 h 11"/>
                <a:gd name="T62" fmla="*/ 233 w 12"/>
                <a:gd name="T63" fmla="*/ 393 h 11"/>
                <a:gd name="T64" fmla="*/ 233 w 12"/>
                <a:gd name="T65" fmla="*/ 393 h 11"/>
                <a:gd name="T66" fmla="*/ 233 w 12"/>
                <a:gd name="T67" fmla="*/ 393 h 11"/>
                <a:gd name="T68" fmla="*/ 233 w 12"/>
                <a:gd name="T69" fmla="*/ 393 h 11"/>
                <a:gd name="T70" fmla="*/ 283 w 12"/>
                <a:gd name="T71" fmla="*/ 393 h 11"/>
                <a:gd name="T72" fmla="*/ 233 w 12"/>
                <a:gd name="T73" fmla="*/ 451 h 11"/>
                <a:gd name="T74" fmla="*/ 233 w 12"/>
                <a:gd name="T75" fmla="*/ 451 h 11"/>
                <a:gd name="T76" fmla="*/ 283 w 12"/>
                <a:gd name="T77" fmla="*/ 393 h 11"/>
                <a:gd name="T78" fmla="*/ 283 w 12"/>
                <a:gd name="T79" fmla="*/ 451 h 11"/>
                <a:gd name="T80" fmla="*/ 179 w 12"/>
                <a:gd name="T81" fmla="*/ 611 h 11"/>
                <a:gd name="T82" fmla="*/ 373 w 12"/>
                <a:gd name="T83" fmla="*/ 554 h 11"/>
                <a:gd name="T84" fmla="*/ 552 w 12"/>
                <a:gd name="T85" fmla="*/ 279 h 11"/>
                <a:gd name="T86" fmla="*/ 502 w 12"/>
                <a:gd name="T87" fmla="*/ 57 h 11"/>
                <a:gd name="T88" fmla="*/ 179 w 12"/>
                <a:gd name="T89" fmla="*/ 57 h 11"/>
                <a:gd name="T90" fmla="*/ 140 w 12"/>
                <a:gd name="T91" fmla="*/ 218 h 11"/>
                <a:gd name="T92" fmla="*/ 50 w 12"/>
                <a:gd name="T93" fmla="*/ 118 h 11"/>
                <a:gd name="T94" fmla="*/ 50 w 12"/>
                <a:gd name="T95" fmla="*/ 160 h 11"/>
                <a:gd name="T96" fmla="*/ 50 w 12"/>
                <a:gd name="T97" fmla="*/ 336 h 11"/>
                <a:gd name="T98" fmla="*/ 140 w 12"/>
                <a:gd name="T99" fmla="*/ 336 h 11"/>
                <a:gd name="T100" fmla="*/ 90 w 12"/>
                <a:gd name="T101" fmla="*/ 118 h 1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2" h="11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3" y="3"/>
                    <a:pt x="2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5" y="5"/>
                    <a:pt x="6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7" y="5"/>
                  </a:cubicBezTo>
                  <a:cubicBezTo>
                    <a:pt x="7" y="5"/>
                    <a:pt x="6" y="6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0"/>
                    <a:pt x="3" y="11"/>
                    <a:pt x="4" y="11"/>
                  </a:cubicBezTo>
                  <a:cubicBezTo>
                    <a:pt x="4" y="11"/>
                    <a:pt x="5" y="11"/>
                    <a:pt x="5" y="11"/>
                  </a:cubicBezTo>
                  <a:cubicBezTo>
                    <a:pt x="6" y="11"/>
                    <a:pt x="7" y="11"/>
                    <a:pt x="8" y="10"/>
                  </a:cubicBezTo>
                  <a:cubicBezTo>
                    <a:pt x="9" y="10"/>
                    <a:pt x="10" y="9"/>
                    <a:pt x="10" y="8"/>
                  </a:cubicBezTo>
                  <a:cubicBezTo>
                    <a:pt x="11" y="7"/>
                    <a:pt x="12" y="6"/>
                    <a:pt x="12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12" y="2"/>
                    <a:pt x="11" y="1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7" y="0"/>
                    <a:pt x="6" y="0"/>
                    <a:pt x="4" y="1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5"/>
                    <a:pt x="1" y="5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" y="2"/>
                    <a:pt x="2" y="2"/>
                    <a:pt x="2" y="2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0" name="Freeform 1729">
              <a:extLst>
                <a:ext uri="{FF2B5EF4-FFF2-40B4-BE49-F238E27FC236}">
                  <a16:creationId xmlns:a16="http://schemas.microsoft.com/office/drawing/2014/main" id="{2D192524-F49D-47E0-B71D-891F16D5A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490"/>
              <a:ext cx="68" cy="147"/>
            </a:xfrm>
            <a:custGeom>
              <a:avLst/>
              <a:gdLst>
                <a:gd name="T0" fmla="*/ 0 w 19"/>
                <a:gd name="T1" fmla="*/ 57 h 39"/>
                <a:gd name="T2" fmla="*/ 229 w 19"/>
                <a:gd name="T3" fmla="*/ 1334 h 39"/>
                <a:gd name="T4" fmla="*/ 372 w 19"/>
                <a:gd name="T5" fmla="*/ 1975 h 39"/>
                <a:gd name="T6" fmla="*/ 870 w 19"/>
                <a:gd name="T7" fmla="*/ 1760 h 39"/>
                <a:gd name="T8" fmla="*/ 268 w 19"/>
                <a:gd name="T9" fmla="*/ 697 h 39"/>
                <a:gd name="T10" fmla="*/ 0 w 19"/>
                <a:gd name="T11" fmla="*/ 0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9">
                  <a:moveTo>
                    <a:pt x="0" y="1"/>
                  </a:moveTo>
                  <a:cubicBezTo>
                    <a:pt x="1" y="10"/>
                    <a:pt x="3" y="17"/>
                    <a:pt x="5" y="25"/>
                  </a:cubicBezTo>
                  <a:cubicBezTo>
                    <a:pt x="6" y="28"/>
                    <a:pt x="6" y="34"/>
                    <a:pt x="8" y="37"/>
                  </a:cubicBezTo>
                  <a:cubicBezTo>
                    <a:pt x="10" y="39"/>
                    <a:pt x="18" y="35"/>
                    <a:pt x="19" y="33"/>
                  </a:cubicBezTo>
                  <a:cubicBezTo>
                    <a:pt x="10" y="35"/>
                    <a:pt x="10" y="19"/>
                    <a:pt x="6" y="13"/>
                  </a:cubicBezTo>
                  <a:cubicBezTo>
                    <a:pt x="4" y="9"/>
                    <a:pt x="1" y="4"/>
                    <a:pt x="0" y="0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1" name="Freeform 1730">
              <a:extLst>
                <a:ext uri="{FF2B5EF4-FFF2-40B4-BE49-F238E27FC236}">
                  <a16:creationId xmlns:a16="http://schemas.microsoft.com/office/drawing/2014/main" id="{BFFCE3EE-463D-4D60-B07A-8CA568B06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410"/>
              <a:ext cx="24" cy="34"/>
            </a:xfrm>
            <a:custGeom>
              <a:avLst/>
              <a:gdLst>
                <a:gd name="T0" fmla="*/ 82 w 7"/>
                <a:gd name="T1" fmla="*/ 370 h 9"/>
                <a:gd name="T2" fmla="*/ 34 w 7"/>
                <a:gd name="T3" fmla="*/ 272 h 9"/>
                <a:gd name="T4" fmla="*/ 34 w 7"/>
                <a:gd name="T5" fmla="*/ 215 h 9"/>
                <a:gd name="T6" fmla="*/ 82 w 7"/>
                <a:gd name="T7" fmla="*/ 215 h 9"/>
                <a:gd name="T8" fmla="*/ 82 w 7"/>
                <a:gd name="T9" fmla="*/ 159 h 9"/>
                <a:gd name="T10" fmla="*/ 82 w 7"/>
                <a:gd name="T11" fmla="*/ 159 h 9"/>
                <a:gd name="T12" fmla="*/ 82 w 7"/>
                <a:gd name="T13" fmla="*/ 329 h 9"/>
                <a:gd name="T14" fmla="*/ 117 w 7"/>
                <a:gd name="T15" fmla="*/ 427 h 9"/>
                <a:gd name="T16" fmla="*/ 199 w 7"/>
                <a:gd name="T17" fmla="*/ 484 h 9"/>
                <a:gd name="T18" fmla="*/ 199 w 7"/>
                <a:gd name="T19" fmla="*/ 484 h 9"/>
                <a:gd name="T20" fmla="*/ 281 w 7"/>
                <a:gd name="T21" fmla="*/ 370 h 9"/>
                <a:gd name="T22" fmla="*/ 281 w 7"/>
                <a:gd name="T23" fmla="*/ 215 h 9"/>
                <a:gd name="T24" fmla="*/ 281 w 7"/>
                <a:gd name="T25" fmla="*/ 0 h 9"/>
                <a:gd name="T26" fmla="*/ 281 w 7"/>
                <a:gd name="T27" fmla="*/ 0 h 9"/>
                <a:gd name="T28" fmla="*/ 281 w 7"/>
                <a:gd name="T29" fmla="*/ 0 h 9"/>
                <a:gd name="T30" fmla="*/ 247 w 7"/>
                <a:gd name="T31" fmla="*/ 0 h 9"/>
                <a:gd name="T32" fmla="*/ 247 w 7"/>
                <a:gd name="T33" fmla="*/ 0 h 9"/>
                <a:gd name="T34" fmla="*/ 247 w 7"/>
                <a:gd name="T35" fmla="*/ 215 h 9"/>
                <a:gd name="T36" fmla="*/ 247 w 7"/>
                <a:gd name="T37" fmla="*/ 329 h 9"/>
                <a:gd name="T38" fmla="*/ 199 w 7"/>
                <a:gd name="T39" fmla="*/ 427 h 9"/>
                <a:gd name="T40" fmla="*/ 199 w 7"/>
                <a:gd name="T41" fmla="*/ 427 h 9"/>
                <a:gd name="T42" fmla="*/ 165 w 7"/>
                <a:gd name="T43" fmla="*/ 370 h 9"/>
                <a:gd name="T44" fmla="*/ 117 w 7"/>
                <a:gd name="T45" fmla="*/ 272 h 9"/>
                <a:gd name="T46" fmla="*/ 117 w 7"/>
                <a:gd name="T47" fmla="*/ 159 h 9"/>
                <a:gd name="T48" fmla="*/ 82 w 7"/>
                <a:gd name="T49" fmla="*/ 159 h 9"/>
                <a:gd name="T50" fmla="*/ 34 w 7"/>
                <a:gd name="T51" fmla="*/ 215 h 9"/>
                <a:gd name="T52" fmla="*/ 0 w 7"/>
                <a:gd name="T53" fmla="*/ 272 h 9"/>
                <a:gd name="T54" fmla="*/ 34 w 7"/>
                <a:gd name="T55" fmla="*/ 427 h 9"/>
                <a:gd name="T56" fmla="*/ 82 w 7"/>
                <a:gd name="T57" fmla="*/ 427 h 9"/>
                <a:gd name="T58" fmla="*/ 82 w 7"/>
                <a:gd name="T59" fmla="*/ 370 h 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7" h="9">
                  <a:moveTo>
                    <a:pt x="2" y="7"/>
                  </a:moveTo>
                  <a:cubicBezTo>
                    <a:pt x="1" y="7"/>
                    <a:pt x="1" y="6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5"/>
                    <a:pt x="2" y="6"/>
                  </a:cubicBezTo>
                  <a:cubicBezTo>
                    <a:pt x="3" y="7"/>
                    <a:pt x="3" y="7"/>
                    <a:pt x="3" y="8"/>
                  </a:cubicBezTo>
                  <a:cubicBezTo>
                    <a:pt x="3" y="8"/>
                    <a:pt x="4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8"/>
                    <a:pt x="7" y="8"/>
                    <a:pt x="7" y="7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7" y="2"/>
                    <a:pt x="7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2"/>
                    <a:pt x="6" y="4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6" y="7"/>
                    <a:pt x="5" y="7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3" y="6"/>
                    <a:pt x="3" y="5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2" name="Freeform 1731">
              <a:extLst>
                <a:ext uri="{FF2B5EF4-FFF2-40B4-BE49-F238E27FC236}">
                  <a16:creationId xmlns:a16="http://schemas.microsoft.com/office/drawing/2014/main" id="{ABF30230-8A4A-48D5-8997-7A9AF65AC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467"/>
              <a:ext cx="3" cy="15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56 h 4"/>
                <a:gd name="T4" fmla="*/ 0 w 1"/>
                <a:gd name="T5" fmla="*/ 210 h 4"/>
                <a:gd name="T6" fmla="*/ 0 w 1"/>
                <a:gd name="T7" fmla="*/ 210 h 4"/>
                <a:gd name="T8" fmla="*/ 27 w 1"/>
                <a:gd name="T9" fmla="*/ 210 h 4"/>
                <a:gd name="T10" fmla="*/ 27 w 1"/>
                <a:gd name="T11" fmla="*/ 56 h 4"/>
                <a:gd name="T12" fmla="*/ 27 w 1"/>
                <a:gd name="T13" fmla="*/ 0 h 4"/>
                <a:gd name="T14" fmla="*/ 0 w 1"/>
                <a:gd name="T15" fmla="*/ 0 h 4"/>
                <a:gd name="T16" fmla="*/ 0 w 1"/>
                <a:gd name="T17" fmla="*/ 0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3" name="Freeform 1732">
              <a:extLst>
                <a:ext uri="{FF2B5EF4-FFF2-40B4-BE49-F238E27FC236}">
                  <a16:creationId xmlns:a16="http://schemas.microsoft.com/office/drawing/2014/main" id="{F64BFA48-907C-4453-9142-6779C7131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1791"/>
              <a:ext cx="407" cy="15"/>
            </a:xfrm>
            <a:custGeom>
              <a:avLst/>
              <a:gdLst>
                <a:gd name="T0" fmla="*/ 50 w 115"/>
                <a:gd name="T1" fmla="*/ 154 h 4"/>
                <a:gd name="T2" fmla="*/ 1327 w 115"/>
                <a:gd name="T3" fmla="*/ 113 h 4"/>
                <a:gd name="T4" fmla="*/ 5047 w 115"/>
                <a:gd name="T5" fmla="*/ 210 h 4"/>
                <a:gd name="T6" fmla="*/ 5096 w 115"/>
                <a:gd name="T7" fmla="*/ 154 h 4"/>
                <a:gd name="T8" fmla="*/ 5047 w 115"/>
                <a:gd name="T9" fmla="*/ 113 h 4"/>
                <a:gd name="T10" fmla="*/ 1327 w 115"/>
                <a:gd name="T11" fmla="*/ 0 h 4"/>
                <a:gd name="T12" fmla="*/ 50 w 115"/>
                <a:gd name="T13" fmla="*/ 56 h 4"/>
                <a:gd name="T14" fmla="*/ 0 w 115"/>
                <a:gd name="T15" fmla="*/ 113 h 4"/>
                <a:gd name="T16" fmla="*/ 50 w 115"/>
                <a:gd name="T17" fmla="*/ 154 h 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4">
                  <a:moveTo>
                    <a:pt x="1" y="3"/>
                  </a:moveTo>
                  <a:cubicBezTo>
                    <a:pt x="10" y="3"/>
                    <a:pt x="19" y="2"/>
                    <a:pt x="30" y="2"/>
                  </a:cubicBezTo>
                  <a:cubicBezTo>
                    <a:pt x="58" y="2"/>
                    <a:pt x="90" y="4"/>
                    <a:pt x="114" y="4"/>
                  </a:cubicBezTo>
                  <a:cubicBezTo>
                    <a:pt x="115" y="4"/>
                    <a:pt x="115" y="4"/>
                    <a:pt x="115" y="3"/>
                  </a:cubicBezTo>
                  <a:cubicBezTo>
                    <a:pt x="115" y="3"/>
                    <a:pt x="115" y="2"/>
                    <a:pt x="114" y="2"/>
                  </a:cubicBezTo>
                  <a:cubicBezTo>
                    <a:pt x="90" y="2"/>
                    <a:pt x="58" y="0"/>
                    <a:pt x="30" y="0"/>
                  </a:cubicBezTo>
                  <a:cubicBezTo>
                    <a:pt x="19" y="0"/>
                    <a:pt x="10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4" name="Freeform 1733">
              <a:extLst>
                <a:ext uri="{FF2B5EF4-FFF2-40B4-BE49-F238E27FC236}">
                  <a16:creationId xmlns:a16="http://schemas.microsoft.com/office/drawing/2014/main" id="{4A9CFB80-A3DA-4C5B-A6C8-7E80F5FAC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708"/>
              <a:ext cx="237" cy="306"/>
            </a:xfrm>
            <a:custGeom>
              <a:avLst/>
              <a:gdLst>
                <a:gd name="T0" fmla="*/ 1765 w 67"/>
                <a:gd name="T1" fmla="*/ 2312 h 81"/>
                <a:gd name="T2" fmla="*/ 0 w 67"/>
                <a:gd name="T3" fmla="*/ 0 h 81"/>
                <a:gd name="T4" fmla="*/ 2964 w 67"/>
                <a:gd name="T5" fmla="*/ 4367 h 81"/>
                <a:gd name="T6" fmla="*/ 1765 w 67"/>
                <a:gd name="T7" fmla="*/ 2312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81">
                  <a:moveTo>
                    <a:pt x="40" y="43"/>
                  </a:moveTo>
                  <a:cubicBezTo>
                    <a:pt x="26" y="25"/>
                    <a:pt x="9" y="12"/>
                    <a:pt x="0" y="0"/>
                  </a:cubicBezTo>
                  <a:cubicBezTo>
                    <a:pt x="4" y="11"/>
                    <a:pt x="56" y="58"/>
                    <a:pt x="67" y="81"/>
                  </a:cubicBezTo>
                  <a:cubicBezTo>
                    <a:pt x="63" y="74"/>
                    <a:pt x="54" y="60"/>
                    <a:pt x="40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5" name="Freeform 1734">
              <a:extLst>
                <a:ext uri="{FF2B5EF4-FFF2-40B4-BE49-F238E27FC236}">
                  <a16:creationId xmlns:a16="http://schemas.microsoft.com/office/drawing/2014/main" id="{C1E2C103-3216-4DED-87CE-2591AE00D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192"/>
              <a:ext cx="25" cy="222"/>
            </a:xfrm>
            <a:custGeom>
              <a:avLst/>
              <a:gdLst>
                <a:gd name="T0" fmla="*/ 179 w 7"/>
                <a:gd name="T1" fmla="*/ 0 h 59"/>
                <a:gd name="T2" fmla="*/ 0 w 7"/>
                <a:gd name="T3" fmla="*/ 3142 h 59"/>
                <a:gd name="T4" fmla="*/ 179 w 7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9">
                  <a:moveTo>
                    <a:pt x="4" y="0"/>
                  </a:moveTo>
                  <a:cubicBezTo>
                    <a:pt x="6" y="9"/>
                    <a:pt x="7" y="41"/>
                    <a:pt x="0" y="59"/>
                  </a:cubicBezTo>
                  <a:cubicBezTo>
                    <a:pt x="2" y="53"/>
                    <a:pt x="5" y="8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6" name="Freeform 1735">
              <a:extLst>
                <a:ext uri="{FF2B5EF4-FFF2-40B4-BE49-F238E27FC236}">
                  <a16:creationId xmlns:a16="http://schemas.microsoft.com/office/drawing/2014/main" id="{C44E356D-82F1-4788-A358-48BEFC5E7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3377"/>
              <a:ext cx="25" cy="83"/>
            </a:xfrm>
            <a:custGeom>
              <a:avLst/>
              <a:gdLst>
                <a:gd name="T0" fmla="*/ 0 w 7"/>
                <a:gd name="T1" fmla="*/ 0 h 22"/>
                <a:gd name="T2" fmla="*/ 318 w 7"/>
                <a:gd name="T3" fmla="*/ 118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0" y="0"/>
                  </a:moveTo>
                  <a:cubicBezTo>
                    <a:pt x="4" y="7"/>
                    <a:pt x="6" y="19"/>
                    <a:pt x="7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7" name="Freeform 1736">
              <a:extLst>
                <a:ext uri="{FF2B5EF4-FFF2-40B4-BE49-F238E27FC236}">
                  <a16:creationId xmlns:a16="http://schemas.microsoft.com/office/drawing/2014/main" id="{BD19646E-E02A-46ED-9E9F-FBA14B773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3241"/>
              <a:ext cx="82" cy="98"/>
            </a:xfrm>
            <a:custGeom>
              <a:avLst/>
              <a:gdLst>
                <a:gd name="T0" fmla="*/ 0 w 23"/>
                <a:gd name="T1" fmla="*/ 0 h 26"/>
                <a:gd name="T2" fmla="*/ 1041 w 23"/>
                <a:gd name="T3" fmla="*/ 1391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6">
                  <a:moveTo>
                    <a:pt x="0" y="0"/>
                  </a:moveTo>
                  <a:cubicBezTo>
                    <a:pt x="7" y="6"/>
                    <a:pt x="21" y="21"/>
                    <a:pt x="23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8" name="Freeform 1737">
              <a:extLst>
                <a:ext uri="{FF2B5EF4-FFF2-40B4-BE49-F238E27FC236}">
                  <a16:creationId xmlns:a16="http://schemas.microsoft.com/office/drawing/2014/main" id="{C1AD8A6B-E1EA-45B1-AC88-EDE2C6460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422"/>
              <a:ext cx="216" cy="68"/>
            </a:xfrm>
            <a:custGeom>
              <a:avLst/>
              <a:gdLst>
                <a:gd name="T0" fmla="*/ 0 w 61"/>
                <a:gd name="T1" fmla="*/ 215 h 18"/>
                <a:gd name="T2" fmla="*/ 2709 w 61"/>
                <a:gd name="T3" fmla="*/ 971 h 18"/>
                <a:gd name="T4" fmla="*/ 0 w 61"/>
                <a:gd name="T5" fmla="*/ 21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8">
                  <a:moveTo>
                    <a:pt x="0" y="4"/>
                  </a:moveTo>
                  <a:cubicBezTo>
                    <a:pt x="14" y="2"/>
                    <a:pt x="43" y="0"/>
                    <a:pt x="61" y="18"/>
                  </a:cubicBezTo>
                  <a:cubicBezTo>
                    <a:pt x="55" y="11"/>
                    <a:pt x="19" y="2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9" name="Freeform 1738">
              <a:extLst>
                <a:ext uri="{FF2B5EF4-FFF2-40B4-BE49-F238E27FC236}">
                  <a16:creationId xmlns:a16="http://schemas.microsoft.com/office/drawing/2014/main" id="{224D9D77-994D-4902-8B4B-617FFD10F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003"/>
              <a:ext cx="46" cy="79"/>
            </a:xfrm>
            <a:custGeom>
              <a:avLst/>
              <a:gdLst>
                <a:gd name="T0" fmla="*/ 577 w 13"/>
                <a:gd name="T1" fmla="*/ 0 h 21"/>
                <a:gd name="T2" fmla="*/ 0 w 13"/>
                <a:gd name="T3" fmla="*/ 111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9" y="2"/>
                    <a:pt x="0" y="15"/>
                    <a:pt x="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0" name="Freeform 1739">
              <a:extLst>
                <a:ext uri="{FF2B5EF4-FFF2-40B4-BE49-F238E27FC236}">
                  <a16:creationId xmlns:a16="http://schemas.microsoft.com/office/drawing/2014/main" id="{0179BDDA-E233-4141-B754-6F2351CE5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5" y="3143"/>
              <a:ext cx="25" cy="90"/>
            </a:xfrm>
            <a:custGeom>
              <a:avLst/>
              <a:gdLst>
                <a:gd name="T0" fmla="*/ 318 w 7"/>
                <a:gd name="T1" fmla="*/ 0 h 24"/>
                <a:gd name="T2" fmla="*/ 0 w 7"/>
                <a:gd name="T3" fmla="*/ 12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3" y="4"/>
                    <a:pt x="0" y="18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1" name="Freeform 1740">
              <a:extLst>
                <a:ext uri="{FF2B5EF4-FFF2-40B4-BE49-F238E27FC236}">
                  <a16:creationId xmlns:a16="http://schemas.microsoft.com/office/drawing/2014/main" id="{EF92AD08-DD58-497C-A888-6851E505C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3150"/>
              <a:ext cx="32" cy="140"/>
            </a:xfrm>
            <a:custGeom>
              <a:avLst/>
              <a:gdLst>
                <a:gd name="T0" fmla="*/ 89 w 9"/>
                <a:gd name="T1" fmla="*/ 0 h 37"/>
                <a:gd name="T2" fmla="*/ 405 w 9"/>
                <a:gd name="T3" fmla="*/ 2005 h 37"/>
                <a:gd name="T4" fmla="*/ 89 w 9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7">
                  <a:moveTo>
                    <a:pt x="2" y="0"/>
                  </a:moveTo>
                  <a:cubicBezTo>
                    <a:pt x="1" y="10"/>
                    <a:pt x="0" y="25"/>
                    <a:pt x="9" y="37"/>
                  </a:cubicBezTo>
                  <a:cubicBezTo>
                    <a:pt x="5" y="31"/>
                    <a:pt x="1" y="10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2" name="Freeform 1741">
              <a:extLst>
                <a:ext uri="{FF2B5EF4-FFF2-40B4-BE49-F238E27FC236}">
                  <a16:creationId xmlns:a16="http://schemas.microsoft.com/office/drawing/2014/main" id="{0DA62C8F-B7C6-4A92-9CB6-3607C598A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478"/>
              <a:ext cx="67" cy="16"/>
            </a:xfrm>
            <a:custGeom>
              <a:avLst/>
              <a:gdLst>
                <a:gd name="T0" fmla="*/ 0 w 19"/>
                <a:gd name="T1" fmla="*/ 0 h 4"/>
                <a:gd name="T2" fmla="*/ 349 w 19"/>
                <a:gd name="T3" fmla="*/ 128 h 4"/>
                <a:gd name="T4" fmla="*/ 832 w 19"/>
                <a:gd name="T5" fmla="*/ 256 h 4"/>
                <a:gd name="T6" fmla="*/ 0 w 1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">
                  <a:moveTo>
                    <a:pt x="0" y="0"/>
                  </a:moveTo>
                  <a:cubicBezTo>
                    <a:pt x="1" y="2"/>
                    <a:pt x="5" y="2"/>
                    <a:pt x="8" y="2"/>
                  </a:cubicBezTo>
                  <a:cubicBezTo>
                    <a:pt x="11" y="3"/>
                    <a:pt x="13" y="4"/>
                    <a:pt x="19" y="4"/>
                  </a:cubicBezTo>
                  <a:cubicBezTo>
                    <a:pt x="13" y="4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3" name="Freeform 1742">
              <a:extLst>
                <a:ext uri="{FF2B5EF4-FFF2-40B4-BE49-F238E27FC236}">
                  <a16:creationId xmlns:a16="http://schemas.microsoft.com/office/drawing/2014/main" id="{42FCEC39-6110-45C5-B6E9-13C0CF0F7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3146"/>
              <a:ext cx="78" cy="72"/>
            </a:xfrm>
            <a:custGeom>
              <a:avLst/>
              <a:gdLst>
                <a:gd name="T0" fmla="*/ 716 w 22"/>
                <a:gd name="T1" fmla="*/ 546 h 19"/>
                <a:gd name="T2" fmla="*/ 0 w 22"/>
                <a:gd name="T3" fmla="*/ 0 h 19"/>
                <a:gd name="T4" fmla="*/ 982 w 22"/>
                <a:gd name="T5" fmla="*/ 1035 h 19"/>
                <a:gd name="T6" fmla="*/ 716 w 22"/>
                <a:gd name="T7" fmla="*/ 54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9">
                  <a:moveTo>
                    <a:pt x="16" y="10"/>
                  </a:moveTo>
                  <a:cubicBezTo>
                    <a:pt x="10" y="5"/>
                    <a:pt x="3" y="1"/>
                    <a:pt x="0" y="0"/>
                  </a:cubicBezTo>
                  <a:cubicBezTo>
                    <a:pt x="6" y="2"/>
                    <a:pt x="19" y="5"/>
                    <a:pt x="22" y="19"/>
                  </a:cubicBezTo>
                  <a:cubicBezTo>
                    <a:pt x="20" y="17"/>
                    <a:pt x="18" y="13"/>
                    <a:pt x="16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4" name="Freeform 1743">
              <a:extLst>
                <a:ext uri="{FF2B5EF4-FFF2-40B4-BE49-F238E27FC236}">
                  <a16:creationId xmlns:a16="http://schemas.microsoft.com/office/drawing/2014/main" id="{EA2F4922-AFD4-4AA0-A134-5D048615C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610"/>
              <a:ext cx="31" cy="140"/>
            </a:xfrm>
            <a:custGeom>
              <a:avLst/>
              <a:gdLst>
                <a:gd name="T0" fmla="*/ 165 w 9"/>
                <a:gd name="T1" fmla="*/ 0 h 37"/>
                <a:gd name="T2" fmla="*/ 0 w 9"/>
                <a:gd name="T3" fmla="*/ 2005 h 37"/>
                <a:gd name="T4" fmla="*/ 165 w 9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7">
                  <a:moveTo>
                    <a:pt x="4" y="0"/>
                  </a:moveTo>
                  <a:cubicBezTo>
                    <a:pt x="7" y="10"/>
                    <a:pt x="7" y="25"/>
                    <a:pt x="0" y="37"/>
                  </a:cubicBezTo>
                  <a:cubicBezTo>
                    <a:pt x="8" y="27"/>
                    <a:pt x="9" y="13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9876" name="Group 1744">
            <a:extLst>
              <a:ext uri="{FF2B5EF4-FFF2-40B4-BE49-F238E27FC236}">
                <a16:creationId xmlns:a16="http://schemas.microsoft.com/office/drawing/2014/main" id="{7BDAC51F-0006-4A3A-9C41-3210195B5A1D}"/>
              </a:ext>
            </a:extLst>
          </p:cNvPr>
          <p:cNvGrpSpPr>
            <a:grpSpLocks/>
          </p:cNvGrpSpPr>
          <p:nvPr/>
        </p:nvGrpSpPr>
        <p:grpSpPr bwMode="auto">
          <a:xfrm>
            <a:off x="8001000" y="2557463"/>
            <a:ext cx="2119313" cy="2273300"/>
            <a:chOff x="4227" y="1449"/>
            <a:chExt cx="1335" cy="1432"/>
          </a:xfrm>
        </p:grpSpPr>
        <p:sp>
          <p:nvSpPr>
            <p:cNvPr id="79879" name="Rectangle 1745">
              <a:extLst>
                <a:ext uri="{FF2B5EF4-FFF2-40B4-BE49-F238E27FC236}">
                  <a16:creationId xmlns:a16="http://schemas.microsoft.com/office/drawing/2014/main" id="{5AB97EFF-A40A-447A-847D-F26F32F9F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449"/>
              <a:ext cx="1333" cy="1419"/>
            </a:xfrm>
            <a:prstGeom prst="rect">
              <a:avLst/>
            </a:pr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880" name="Freeform 1746">
              <a:extLst>
                <a:ext uri="{FF2B5EF4-FFF2-40B4-BE49-F238E27FC236}">
                  <a16:creationId xmlns:a16="http://schemas.microsoft.com/office/drawing/2014/main" id="{9145B673-E757-4224-AD00-E816EF979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1633"/>
              <a:ext cx="493" cy="283"/>
            </a:xfrm>
            <a:custGeom>
              <a:avLst/>
              <a:gdLst>
                <a:gd name="T0" fmla="*/ 3088 w 197"/>
                <a:gd name="T1" fmla="*/ 1276 h 106"/>
                <a:gd name="T2" fmla="*/ 2117 w 197"/>
                <a:gd name="T3" fmla="*/ 307 h 106"/>
                <a:gd name="T4" fmla="*/ 0 w 197"/>
                <a:gd name="T5" fmla="*/ 0 h 106"/>
                <a:gd name="T6" fmla="*/ 270 w 197"/>
                <a:gd name="T7" fmla="*/ 798 h 106"/>
                <a:gd name="T8" fmla="*/ 3088 w 197"/>
                <a:gd name="T9" fmla="*/ 2018 h 106"/>
                <a:gd name="T10" fmla="*/ 3088 w 197"/>
                <a:gd name="T11" fmla="*/ 1276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7" h="106">
                  <a:moveTo>
                    <a:pt x="197" y="67"/>
                  </a:moveTo>
                  <a:cubicBezTo>
                    <a:pt x="135" y="16"/>
                    <a:pt x="135" y="16"/>
                    <a:pt x="135" y="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56" y="33"/>
                    <a:pt x="118" y="29"/>
                    <a:pt x="197" y="106"/>
                  </a:cubicBezTo>
                  <a:lnTo>
                    <a:pt x="197" y="67"/>
                  </a:ln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1" name="Freeform 1747">
              <a:extLst>
                <a:ext uri="{FF2B5EF4-FFF2-40B4-BE49-F238E27FC236}">
                  <a16:creationId xmlns:a16="http://schemas.microsoft.com/office/drawing/2014/main" id="{50017C0F-EA9A-46DB-B671-18DB9C4C9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103"/>
              <a:ext cx="322" cy="765"/>
            </a:xfrm>
            <a:custGeom>
              <a:avLst/>
              <a:gdLst>
                <a:gd name="T0" fmla="*/ 1807 w 129"/>
                <a:gd name="T1" fmla="*/ 0 h 287"/>
                <a:gd name="T2" fmla="*/ 1508 w 129"/>
                <a:gd name="T3" fmla="*/ 307 h 287"/>
                <a:gd name="T4" fmla="*/ 1320 w 129"/>
                <a:gd name="T5" fmla="*/ 1647 h 287"/>
                <a:gd name="T6" fmla="*/ 479 w 129"/>
                <a:gd name="T7" fmla="*/ 3353 h 287"/>
                <a:gd name="T8" fmla="*/ 105 w 129"/>
                <a:gd name="T9" fmla="*/ 4731 h 287"/>
                <a:gd name="T10" fmla="*/ 0 w 129"/>
                <a:gd name="T11" fmla="*/ 5435 h 287"/>
                <a:gd name="T12" fmla="*/ 637 w 129"/>
                <a:gd name="T13" fmla="*/ 5435 h 287"/>
                <a:gd name="T14" fmla="*/ 637 w 129"/>
                <a:gd name="T15" fmla="*/ 4697 h 287"/>
                <a:gd name="T16" fmla="*/ 916 w 129"/>
                <a:gd name="T17" fmla="*/ 3844 h 287"/>
                <a:gd name="T18" fmla="*/ 1166 w 129"/>
                <a:gd name="T19" fmla="*/ 3183 h 287"/>
                <a:gd name="T20" fmla="*/ 1682 w 129"/>
                <a:gd name="T21" fmla="*/ 2252 h 287"/>
                <a:gd name="T22" fmla="*/ 1962 w 129"/>
                <a:gd name="T23" fmla="*/ 363 h 287"/>
                <a:gd name="T24" fmla="*/ 1807 w 129"/>
                <a:gd name="T25" fmla="*/ 0 h 2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9" h="287">
                  <a:moveTo>
                    <a:pt x="116" y="0"/>
                  </a:moveTo>
                  <a:cubicBezTo>
                    <a:pt x="97" y="16"/>
                    <a:pt x="97" y="16"/>
                    <a:pt x="97" y="16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31" y="177"/>
                    <a:pt x="31" y="177"/>
                    <a:pt x="31" y="177"/>
                  </a:cubicBezTo>
                  <a:cubicBezTo>
                    <a:pt x="7" y="250"/>
                    <a:pt x="7" y="250"/>
                    <a:pt x="7" y="250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41" y="287"/>
                    <a:pt x="41" y="287"/>
                    <a:pt x="41" y="287"/>
                  </a:cubicBezTo>
                  <a:cubicBezTo>
                    <a:pt x="39" y="278"/>
                    <a:pt x="41" y="261"/>
                    <a:pt x="41" y="248"/>
                  </a:cubicBezTo>
                  <a:cubicBezTo>
                    <a:pt x="41" y="228"/>
                    <a:pt x="43" y="224"/>
                    <a:pt x="59" y="203"/>
                  </a:cubicBezTo>
                  <a:cubicBezTo>
                    <a:pt x="65" y="195"/>
                    <a:pt x="67" y="180"/>
                    <a:pt x="75" y="168"/>
                  </a:cubicBezTo>
                  <a:cubicBezTo>
                    <a:pt x="86" y="153"/>
                    <a:pt x="102" y="135"/>
                    <a:pt x="108" y="119"/>
                  </a:cubicBezTo>
                  <a:cubicBezTo>
                    <a:pt x="122" y="83"/>
                    <a:pt x="129" y="50"/>
                    <a:pt x="126" y="19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2" name="Freeform 1748">
              <a:extLst>
                <a:ext uri="{FF2B5EF4-FFF2-40B4-BE49-F238E27FC236}">
                  <a16:creationId xmlns:a16="http://schemas.microsoft.com/office/drawing/2014/main" id="{2D1713C1-7133-405A-B2FF-EC0F13BEA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993"/>
              <a:ext cx="290" cy="875"/>
            </a:xfrm>
            <a:custGeom>
              <a:avLst/>
              <a:gdLst>
                <a:gd name="T0" fmla="*/ 1470 w 116"/>
                <a:gd name="T1" fmla="*/ 875 h 328"/>
                <a:gd name="T2" fmla="*/ 813 w 116"/>
                <a:gd name="T3" fmla="*/ 0 h 328"/>
                <a:gd name="T4" fmla="*/ 550 w 116"/>
                <a:gd name="T5" fmla="*/ 704 h 328"/>
                <a:gd name="T6" fmla="*/ 500 w 116"/>
                <a:gd name="T7" fmla="*/ 3175 h 328"/>
                <a:gd name="T8" fmla="*/ 250 w 116"/>
                <a:gd name="T9" fmla="*/ 4690 h 328"/>
                <a:gd name="T10" fmla="*/ 0 w 116"/>
                <a:gd name="T11" fmla="*/ 5864 h 328"/>
                <a:gd name="T12" fmla="*/ 63 w 116"/>
                <a:gd name="T13" fmla="*/ 6226 h 328"/>
                <a:gd name="T14" fmla="*/ 938 w 116"/>
                <a:gd name="T15" fmla="*/ 6226 h 328"/>
                <a:gd name="T16" fmla="*/ 1270 w 116"/>
                <a:gd name="T17" fmla="*/ 5317 h 328"/>
                <a:gd name="T18" fmla="*/ 1470 w 116"/>
                <a:gd name="T19" fmla="*/ 4519 h 328"/>
                <a:gd name="T20" fmla="*/ 1688 w 116"/>
                <a:gd name="T21" fmla="*/ 2505 h 328"/>
                <a:gd name="T22" fmla="*/ 1688 w 116"/>
                <a:gd name="T23" fmla="*/ 1515 h 328"/>
                <a:gd name="T24" fmla="*/ 1470 w 116"/>
                <a:gd name="T25" fmla="*/ 875 h 3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6" h="328">
                  <a:moveTo>
                    <a:pt x="94" y="46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49" y="12"/>
                    <a:pt x="38" y="24"/>
                    <a:pt x="35" y="37"/>
                  </a:cubicBezTo>
                  <a:cubicBezTo>
                    <a:pt x="25" y="79"/>
                    <a:pt x="33" y="125"/>
                    <a:pt x="32" y="167"/>
                  </a:cubicBezTo>
                  <a:cubicBezTo>
                    <a:pt x="32" y="196"/>
                    <a:pt x="25" y="220"/>
                    <a:pt x="16" y="247"/>
                  </a:cubicBezTo>
                  <a:cubicBezTo>
                    <a:pt x="9" y="266"/>
                    <a:pt x="0" y="288"/>
                    <a:pt x="0" y="309"/>
                  </a:cubicBezTo>
                  <a:cubicBezTo>
                    <a:pt x="0" y="314"/>
                    <a:pt x="2" y="321"/>
                    <a:pt x="4" y="328"/>
                  </a:cubicBezTo>
                  <a:cubicBezTo>
                    <a:pt x="60" y="328"/>
                    <a:pt x="60" y="328"/>
                    <a:pt x="60" y="328"/>
                  </a:cubicBezTo>
                  <a:cubicBezTo>
                    <a:pt x="69" y="313"/>
                    <a:pt x="75" y="294"/>
                    <a:pt x="81" y="280"/>
                  </a:cubicBezTo>
                  <a:cubicBezTo>
                    <a:pt x="86" y="268"/>
                    <a:pt x="91" y="251"/>
                    <a:pt x="94" y="238"/>
                  </a:cubicBezTo>
                  <a:cubicBezTo>
                    <a:pt x="102" y="201"/>
                    <a:pt x="100" y="168"/>
                    <a:pt x="108" y="132"/>
                  </a:cubicBezTo>
                  <a:cubicBezTo>
                    <a:pt x="111" y="114"/>
                    <a:pt x="116" y="97"/>
                    <a:pt x="108" y="80"/>
                  </a:cubicBezTo>
                  <a:cubicBezTo>
                    <a:pt x="103" y="68"/>
                    <a:pt x="94" y="60"/>
                    <a:pt x="94" y="46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3" name="Freeform 1749">
              <a:extLst>
                <a:ext uri="{FF2B5EF4-FFF2-40B4-BE49-F238E27FC236}">
                  <a16:creationId xmlns:a16="http://schemas.microsoft.com/office/drawing/2014/main" id="{E22A4CEC-AE89-46CD-AD7A-978EE4DFA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2015"/>
              <a:ext cx="285" cy="224"/>
            </a:xfrm>
            <a:custGeom>
              <a:avLst/>
              <a:gdLst>
                <a:gd name="T0" fmla="*/ 470 w 114"/>
                <a:gd name="T1" fmla="*/ 1592 h 84"/>
                <a:gd name="T2" fmla="*/ 750 w 114"/>
                <a:gd name="T3" fmla="*/ 1501 h 84"/>
                <a:gd name="T4" fmla="*/ 1238 w 114"/>
                <a:gd name="T5" fmla="*/ 1480 h 84"/>
                <a:gd name="T6" fmla="*/ 1783 w 114"/>
                <a:gd name="T7" fmla="*/ 1045 h 84"/>
                <a:gd name="T8" fmla="*/ 1488 w 114"/>
                <a:gd name="T9" fmla="*/ 1045 h 84"/>
                <a:gd name="T10" fmla="*/ 800 w 114"/>
                <a:gd name="T11" fmla="*/ 797 h 84"/>
                <a:gd name="T12" fmla="*/ 0 w 114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84">
                  <a:moveTo>
                    <a:pt x="30" y="84"/>
                  </a:moveTo>
                  <a:cubicBezTo>
                    <a:pt x="34" y="77"/>
                    <a:pt x="40" y="78"/>
                    <a:pt x="48" y="79"/>
                  </a:cubicBezTo>
                  <a:cubicBezTo>
                    <a:pt x="58" y="80"/>
                    <a:pt x="69" y="80"/>
                    <a:pt x="79" y="78"/>
                  </a:cubicBezTo>
                  <a:cubicBezTo>
                    <a:pt x="95" y="75"/>
                    <a:pt x="104" y="68"/>
                    <a:pt x="114" y="55"/>
                  </a:cubicBezTo>
                  <a:cubicBezTo>
                    <a:pt x="110" y="52"/>
                    <a:pt x="100" y="55"/>
                    <a:pt x="95" y="55"/>
                  </a:cubicBezTo>
                  <a:cubicBezTo>
                    <a:pt x="80" y="55"/>
                    <a:pt x="64" y="51"/>
                    <a:pt x="51" y="42"/>
                  </a:cubicBezTo>
                  <a:cubicBezTo>
                    <a:pt x="33" y="30"/>
                    <a:pt x="13" y="17"/>
                    <a:pt x="0" y="0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4" name="Freeform 1750">
              <a:extLst>
                <a:ext uri="{FF2B5EF4-FFF2-40B4-BE49-F238E27FC236}">
                  <a16:creationId xmlns:a16="http://schemas.microsoft.com/office/drawing/2014/main" id="{685B2710-3E12-48CC-80BF-B5780EBA0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" y="1449"/>
              <a:ext cx="213" cy="174"/>
            </a:xfrm>
            <a:custGeom>
              <a:avLst/>
              <a:gdLst>
                <a:gd name="T0" fmla="*/ 629 w 85"/>
                <a:gd name="T1" fmla="*/ 0 h 65"/>
                <a:gd name="T2" fmla="*/ 1338 w 85"/>
                <a:gd name="T3" fmla="*/ 1154 h 65"/>
                <a:gd name="T4" fmla="*/ 679 w 85"/>
                <a:gd name="T5" fmla="*/ 1167 h 65"/>
                <a:gd name="T6" fmla="*/ 63 w 85"/>
                <a:gd name="T7" fmla="*/ 940 h 65"/>
                <a:gd name="T8" fmla="*/ 113 w 85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5">
                  <a:moveTo>
                    <a:pt x="40" y="0"/>
                  </a:moveTo>
                  <a:cubicBezTo>
                    <a:pt x="38" y="26"/>
                    <a:pt x="65" y="51"/>
                    <a:pt x="85" y="60"/>
                  </a:cubicBezTo>
                  <a:cubicBezTo>
                    <a:pt x="72" y="65"/>
                    <a:pt x="56" y="62"/>
                    <a:pt x="43" y="61"/>
                  </a:cubicBezTo>
                  <a:cubicBezTo>
                    <a:pt x="30" y="60"/>
                    <a:pt x="9" y="64"/>
                    <a:pt x="4" y="49"/>
                  </a:cubicBezTo>
                  <a:cubicBezTo>
                    <a:pt x="0" y="37"/>
                    <a:pt x="2" y="13"/>
                    <a:pt x="7" y="0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5" name="Freeform 1751">
              <a:extLst>
                <a:ext uri="{FF2B5EF4-FFF2-40B4-BE49-F238E27FC236}">
                  <a16:creationId xmlns:a16="http://schemas.microsoft.com/office/drawing/2014/main" id="{8EB54591-FDB9-4918-9A58-0DA7243E3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7" y="1449"/>
              <a:ext cx="115" cy="294"/>
            </a:xfrm>
            <a:custGeom>
              <a:avLst/>
              <a:gdLst>
                <a:gd name="T0" fmla="*/ 625 w 46"/>
                <a:gd name="T1" fmla="*/ 1315 h 110"/>
                <a:gd name="T2" fmla="*/ 708 w 46"/>
                <a:gd name="T3" fmla="*/ 1850 h 110"/>
                <a:gd name="T4" fmla="*/ 408 w 46"/>
                <a:gd name="T5" fmla="*/ 1793 h 110"/>
                <a:gd name="T6" fmla="*/ 95 w 46"/>
                <a:gd name="T7" fmla="*/ 935 h 110"/>
                <a:gd name="T8" fmla="*/ 375 w 46"/>
                <a:gd name="T9" fmla="*/ 0 h 110"/>
                <a:gd name="T10" fmla="*/ 550 w 46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0">
                  <a:moveTo>
                    <a:pt x="40" y="69"/>
                  </a:moveTo>
                  <a:cubicBezTo>
                    <a:pt x="39" y="78"/>
                    <a:pt x="46" y="87"/>
                    <a:pt x="45" y="97"/>
                  </a:cubicBezTo>
                  <a:cubicBezTo>
                    <a:pt x="43" y="110"/>
                    <a:pt x="34" y="99"/>
                    <a:pt x="26" y="94"/>
                  </a:cubicBezTo>
                  <a:cubicBezTo>
                    <a:pt x="8" y="84"/>
                    <a:pt x="0" y="70"/>
                    <a:pt x="6" y="49"/>
                  </a:cubicBezTo>
                  <a:cubicBezTo>
                    <a:pt x="11" y="33"/>
                    <a:pt x="18" y="17"/>
                    <a:pt x="24" y="0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6" name="Freeform 1752">
              <a:extLst>
                <a:ext uri="{FF2B5EF4-FFF2-40B4-BE49-F238E27FC236}">
                  <a16:creationId xmlns:a16="http://schemas.microsoft.com/office/drawing/2014/main" id="{097FFF28-26BB-4236-B0CC-0D5150FBF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412"/>
              <a:ext cx="62" cy="328"/>
            </a:xfrm>
            <a:custGeom>
              <a:avLst/>
              <a:gdLst>
                <a:gd name="T0" fmla="*/ 350 w 25"/>
                <a:gd name="T1" fmla="*/ 0 h 123"/>
                <a:gd name="T2" fmla="*/ 0 w 25"/>
                <a:gd name="T3" fmla="*/ 2333 h 123"/>
                <a:gd name="T4" fmla="*/ 350 w 25"/>
                <a:gd name="T5" fmla="*/ 0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23">
                  <a:moveTo>
                    <a:pt x="23" y="0"/>
                  </a:moveTo>
                  <a:cubicBezTo>
                    <a:pt x="20" y="17"/>
                    <a:pt x="23" y="69"/>
                    <a:pt x="0" y="123"/>
                  </a:cubicBezTo>
                  <a:cubicBezTo>
                    <a:pt x="22" y="96"/>
                    <a:pt x="25" y="33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7" name="Freeform 1753">
              <a:extLst>
                <a:ext uri="{FF2B5EF4-FFF2-40B4-BE49-F238E27FC236}">
                  <a16:creationId xmlns:a16="http://schemas.microsoft.com/office/drawing/2014/main" id="{2301AD18-FB0A-4FDF-8202-A66FE2F1F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2217"/>
              <a:ext cx="185" cy="648"/>
            </a:xfrm>
            <a:custGeom>
              <a:avLst/>
              <a:gdLst>
                <a:gd name="T0" fmla="*/ 770 w 74"/>
                <a:gd name="T1" fmla="*/ 0 h 243"/>
                <a:gd name="T2" fmla="*/ 958 w 74"/>
                <a:gd name="T3" fmla="*/ 605 h 243"/>
                <a:gd name="T4" fmla="*/ 925 w 74"/>
                <a:gd name="T5" fmla="*/ 1365 h 243"/>
                <a:gd name="T6" fmla="*/ 1000 w 74"/>
                <a:gd name="T7" fmla="*/ 1856 h 243"/>
                <a:gd name="T8" fmla="*/ 938 w 74"/>
                <a:gd name="T9" fmla="*/ 2539 h 243"/>
                <a:gd name="T10" fmla="*/ 958 w 74"/>
                <a:gd name="T11" fmla="*/ 3037 h 243"/>
                <a:gd name="T12" fmla="*/ 908 w 74"/>
                <a:gd name="T13" fmla="*/ 3549 h 243"/>
                <a:gd name="T14" fmla="*/ 1095 w 74"/>
                <a:gd name="T15" fmla="*/ 4608 h 243"/>
                <a:gd name="T16" fmla="*/ 833 w 74"/>
                <a:gd name="T17" fmla="*/ 4531 h 243"/>
                <a:gd name="T18" fmla="*/ 438 w 74"/>
                <a:gd name="T19" fmla="*/ 4459 h 243"/>
                <a:gd name="T20" fmla="*/ 220 w 74"/>
                <a:gd name="T21" fmla="*/ 4117 h 243"/>
                <a:gd name="T22" fmla="*/ 83 w 74"/>
                <a:gd name="T23" fmla="*/ 3584 h 243"/>
                <a:gd name="T24" fmla="*/ 20 w 74"/>
                <a:gd name="T25" fmla="*/ 2539 h 2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4" h="243">
                  <a:moveTo>
                    <a:pt x="49" y="0"/>
                  </a:moveTo>
                  <a:cubicBezTo>
                    <a:pt x="56" y="7"/>
                    <a:pt x="60" y="22"/>
                    <a:pt x="61" y="32"/>
                  </a:cubicBezTo>
                  <a:cubicBezTo>
                    <a:pt x="64" y="47"/>
                    <a:pt x="62" y="57"/>
                    <a:pt x="59" y="72"/>
                  </a:cubicBezTo>
                  <a:cubicBezTo>
                    <a:pt x="57" y="82"/>
                    <a:pt x="62" y="88"/>
                    <a:pt x="64" y="98"/>
                  </a:cubicBezTo>
                  <a:cubicBezTo>
                    <a:pt x="68" y="111"/>
                    <a:pt x="63" y="122"/>
                    <a:pt x="60" y="134"/>
                  </a:cubicBezTo>
                  <a:cubicBezTo>
                    <a:pt x="58" y="143"/>
                    <a:pt x="61" y="150"/>
                    <a:pt x="61" y="160"/>
                  </a:cubicBezTo>
                  <a:cubicBezTo>
                    <a:pt x="62" y="169"/>
                    <a:pt x="57" y="178"/>
                    <a:pt x="58" y="187"/>
                  </a:cubicBezTo>
                  <a:cubicBezTo>
                    <a:pt x="60" y="206"/>
                    <a:pt x="74" y="224"/>
                    <a:pt x="70" y="243"/>
                  </a:cubicBezTo>
                  <a:cubicBezTo>
                    <a:pt x="64" y="243"/>
                    <a:pt x="59" y="240"/>
                    <a:pt x="53" y="239"/>
                  </a:cubicBezTo>
                  <a:cubicBezTo>
                    <a:pt x="45" y="236"/>
                    <a:pt x="36" y="236"/>
                    <a:pt x="28" y="235"/>
                  </a:cubicBezTo>
                  <a:cubicBezTo>
                    <a:pt x="13" y="233"/>
                    <a:pt x="17" y="231"/>
                    <a:pt x="14" y="217"/>
                  </a:cubicBezTo>
                  <a:cubicBezTo>
                    <a:pt x="12" y="208"/>
                    <a:pt x="8" y="199"/>
                    <a:pt x="5" y="189"/>
                  </a:cubicBezTo>
                  <a:cubicBezTo>
                    <a:pt x="1" y="171"/>
                    <a:pt x="0" y="152"/>
                    <a:pt x="1" y="134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8" name="Freeform 1754">
              <a:extLst>
                <a:ext uri="{FF2B5EF4-FFF2-40B4-BE49-F238E27FC236}">
                  <a16:creationId xmlns:a16="http://schemas.microsoft.com/office/drawing/2014/main" id="{DF025E69-3339-42C8-84C1-93E91B37B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151"/>
              <a:ext cx="168" cy="320"/>
            </a:xfrm>
            <a:custGeom>
              <a:avLst/>
              <a:gdLst>
                <a:gd name="T0" fmla="*/ 313 w 67"/>
                <a:gd name="T1" fmla="*/ 376 h 120"/>
                <a:gd name="T2" fmla="*/ 534 w 67"/>
                <a:gd name="T3" fmla="*/ 627 h 120"/>
                <a:gd name="T4" fmla="*/ 396 w 67"/>
                <a:gd name="T5" fmla="*/ 989 h 120"/>
                <a:gd name="T6" fmla="*/ 0 w 67"/>
                <a:gd name="T7" fmla="*/ 2275 h 120"/>
                <a:gd name="T8" fmla="*/ 629 w 67"/>
                <a:gd name="T9" fmla="*/ 1309 h 120"/>
                <a:gd name="T10" fmla="*/ 1005 w 67"/>
                <a:gd name="T11" fmla="*/ 589 h 120"/>
                <a:gd name="T12" fmla="*/ 805 w 67"/>
                <a:gd name="T13" fmla="*/ 149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120">
                  <a:moveTo>
                    <a:pt x="20" y="20"/>
                  </a:moveTo>
                  <a:cubicBezTo>
                    <a:pt x="26" y="18"/>
                    <a:pt x="33" y="27"/>
                    <a:pt x="34" y="33"/>
                  </a:cubicBezTo>
                  <a:cubicBezTo>
                    <a:pt x="36" y="41"/>
                    <a:pt x="30" y="46"/>
                    <a:pt x="25" y="52"/>
                  </a:cubicBezTo>
                  <a:cubicBezTo>
                    <a:pt x="10" y="74"/>
                    <a:pt x="4" y="94"/>
                    <a:pt x="0" y="120"/>
                  </a:cubicBezTo>
                  <a:cubicBezTo>
                    <a:pt x="18" y="112"/>
                    <a:pt x="28" y="83"/>
                    <a:pt x="40" y="69"/>
                  </a:cubicBezTo>
                  <a:cubicBezTo>
                    <a:pt x="49" y="57"/>
                    <a:pt x="61" y="46"/>
                    <a:pt x="64" y="31"/>
                  </a:cubicBezTo>
                  <a:cubicBezTo>
                    <a:pt x="66" y="20"/>
                    <a:pt x="67" y="0"/>
                    <a:pt x="51" y="8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9" name="Freeform 1755">
              <a:extLst>
                <a:ext uri="{FF2B5EF4-FFF2-40B4-BE49-F238E27FC236}">
                  <a16:creationId xmlns:a16="http://schemas.microsoft.com/office/drawing/2014/main" id="{C44D70EB-E101-4F67-8818-92C08976D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7" y="1769"/>
              <a:ext cx="178" cy="864"/>
            </a:xfrm>
            <a:custGeom>
              <a:avLst/>
              <a:gdLst>
                <a:gd name="T0" fmla="*/ 0 w 71"/>
                <a:gd name="T1" fmla="*/ 0 h 324"/>
                <a:gd name="T2" fmla="*/ 396 w 71"/>
                <a:gd name="T3" fmla="*/ 1139 h 324"/>
                <a:gd name="T4" fmla="*/ 333 w 71"/>
                <a:gd name="T5" fmla="*/ 2069 h 324"/>
                <a:gd name="T6" fmla="*/ 221 w 71"/>
                <a:gd name="T7" fmla="*/ 2616 h 324"/>
                <a:gd name="T8" fmla="*/ 333 w 71"/>
                <a:gd name="T9" fmla="*/ 3264 h 324"/>
                <a:gd name="T10" fmla="*/ 376 w 71"/>
                <a:gd name="T11" fmla="*/ 4360 h 324"/>
                <a:gd name="T12" fmla="*/ 567 w 71"/>
                <a:gd name="T13" fmla="*/ 4800 h 324"/>
                <a:gd name="T14" fmla="*/ 597 w 71"/>
                <a:gd name="T15" fmla="*/ 5291 h 324"/>
                <a:gd name="T16" fmla="*/ 1088 w 71"/>
                <a:gd name="T17" fmla="*/ 5803 h 324"/>
                <a:gd name="T18" fmla="*/ 1088 w 71"/>
                <a:gd name="T19" fmla="*/ 5312 h 324"/>
                <a:gd name="T20" fmla="*/ 1005 w 71"/>
                <a:gd name="T21" fmla="*/ 4493 h 324"/>
                <a:gd name="T22" fmla="*/ 913 w 71"/>
                <a:gd name="T23" fmla="*/ 3379 h 324"/>
                <a:gd name="T24" fmla="*/ 943 w 71"/>
                <a:gd name="T25" fmla="*/ 1821 h 324"/>
                <a:gd name="T26" fmla="*/ 913 w 71"/>
                <a:gd name="T27" fmla="*/ 491 h 324"/>
                <a:gd name="T28" fmla="*/ 709 w 71"/>
                <a:gd name="T29" fmla="*/ 93 h 3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324">
                  <a:moveTo>
                    <a:pt x="0" y="0"/>
                  </a:moveTo>
                  <a:cubicBezTo>
                    <a:pt x="25" y="14"/>
                    <a:pt x="28" y="43"/>
                    <a:pt x="25" y="60"/>
                  </a:cubicBezTo>
                  <a:cubicBezTo>
                    <a:pt x="22" y="76"/>
                    <a:pt x="26" y="94"/>
                    <a:pt x="21" y="109"/>
                  </a:cubicBezTo>
                  <a:cubicBezTo>
                    <a:pt x="19" y="119"/>
                    <a:pt x="15" y="128"/>
                    <a:pt x="14" y="138"/>
                  </a:cubicBezTo>
                  <a:cubicBezTo>
                    <a:pt x="14" y="150"/>
                    <a:pt x="20" y="160"/>
                    <a:pt x="21" y="172"/>
                  </a:cubicBezTo>
                  <a:cubicBezTo>
                    <a:pt x="24" y="190"/>
                    <a:pt x="17" y="212"/>
                    <a:pt x="24" y="230"/>
                  </a:cubicBezTo>
                  <a:cubicBezTo>
                    <a:pt x="27" y="238"/>
                    <a:pt x="33" y="245"/>
                    <a:pt x="36" y="253"/>
                  </a:cubicBezTo>
                  <a:cubicBezTo>
                    <a:pt x="38" y="262"/>
                    <a:pt x="36" y="271"/>
                    <a:pt x="38" y="279"/>
                  </a:cubicBezTo>
                  <a:cubicBezTo>
                    <a:pt x="41" y="287"/>
                    <a:pt x="61" y="324"/>
                    <a:pt x="69" y="306"/>
                  </a:cubicBezTo>
                  <a:cubicBezTo>
                    <a:pt x="71" y="300"/>
                    <a:pt x="69" y="286"/>
                    <a:pt x="69" y="280"/>
                  </a:cubicBezTo>
                  <a:cubicBezTo>
                    <a:pt x="68" y="265"/>
                    <a:pt x="66" y="251"/>
                    <a:pt x="64" y="237"/>
                  </a:cubicBezTo>
                  <a:cubicBezTo>
                    <a:pt x="61" y="217"/>
                    <a:pt x="59" y="197"/>
                    <a:pt x="58" y="178"/>
                  </a:cubicBezTo>
                  <a:cubicBezTo>
                    <a:pt x="56" y="151"/>
                    <a:pt x="60" y="123"/>
                    <a:pt x="60" y="96"/>
                  </a:cubicBezTo>
                  <a:cubicBezTo>
                    <a:pt x="60" y="74"/>
                    <a:pt x="66" y="46"/>
                    <a:pt x="58" y="26"/>
                  </a:cubicBezTo>
                  <a:cubicBezTo>
                    <a:pt x="55" y="19"/>
                    <a:pt x="49" y="11"/>
                    <a:pt x="45" y="5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0" name="Freeform 1756">
              <a:extLst>
                <a:ext uri="{FF2B5EF4-FFF2-40B4-BE49-F238E27FC236}">
                  <a16:creationId xmlns:a16="http://schemas.microsoft.com/office/drawing/2014/main" id="{2F01D5E1-1898-41EB-B3ED-2DCAF73B2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4" y="2060"/>
              <a:ext cx="46" cy="349"/>
            </a:xfrm>
            <a:custGeom>
              <a:avLst/>
              <a:gdLst>
                <a:gd name="T0" fmla="*/ 169 w 18"/>
                <a:gd name="T1" fmla="*/ 0 h 131"/>
                <a:gd name="T2" fmla="*/ 130 w 18"/>
                <a:gd name="T3" fmla="*/ 908 h 131"/>
                <a:gd name="T4" fmla="*/ 151 w 18"/>
                <a:gd name="T5" fmla="*/ 1718 h 131"/>
                <a:gd name="T6" fmla="*/ 302 w 18"/>
                <a:gd name="T7" fmla="*/ 2478 h 131"/>
                <a:gd name="T8" fmla="*/ 84 w 18"/>
                <a:gd name="T9" fmla="*/ 1476 h 131"/>
                <a:gd name="T10" fmla="*/ 33 w 18"/>
                <a:gd name="T11" fmla="*/ 490 h 131"/>
                <a:gd name="T12" fmla="*/ 169 w 18"/>
                <a:gd name="T13" fmla="*/ 0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31">
                  <a:moveTo>
                    <a:pt x="10" y="0"/>
                  </a:moveTo>
                  <a:cubicBezTo>
                    <a:pt x="4" y="16"/>
                    <a:pt x="2" y="31"/>
                    <a:pt x="8" y="48"/>
                  </a:cubicBezTo>
                  <a:cubicBezTo>
                    <a:pt x="14" y="65"/>
                    <a:pt x="9" y="78"/>
                    <a:pt x="9" y="91"/>
                  </a:cubicBezTo>
                  <a:cubicBezTo>
                    <a:pt x="9" y="103"/>
                    <a:pt x="9" y="115"/>
                    <a:pt x="18" y="131"/>
                  </a:cubicBezTo>
                  <a:cubicBezTo>
                    <a:pt x="4" y="115"/>
                    <a:pt x="2" y="95"/>
                    <a:pt x="5" y="78"/>
                  </a:cubicBezTo>
                  <a:cubicBezTo>
                    <a:pt x="7" y="60"/>
                    <a:pt x="0" y="43"/>
                    <a:pt x="2" y="26"/>
                  </a:cubicBezTo>
                  <a:cubicBezTo>
                    <a:pt x="3" y="8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1" name="Freeform 1757">
              <a:extLst>
                <a:ext uri="{FF2B5EF4-FFF2-40B4-BE49-F238E27FC236}">
                  <a16:creationId xmlns:a16="http://schemas.microsoft.com/office/drawing/2014/main" id="{508B8A93-1870-40EF-A9D8-A1B4EBD07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468"/>
              <a:ext cx="38" cy="349"/>
            </a:xfrm>
            <a:custGeom>
              <a:avLst/>
              <a:gdLst>
                <a:gd name="T0" fmla="*/ 129 w 15"/>
                <a:gd name="T1" fmla="*/ 0 h 131"/>
                <a:gd name="T2" fmla="*/ 96 w 15"/>
                <a:gd name="T3" fmla="*/ 717 h 131"/>
                <a:gd name="T4" fmla="*/ 117 w 15"/>
                <a:gd name="T5" fmla="*/ 1263 h 131"/>
                <a:gd name="T6" fmla="*/ 51 w 15"/>
                <a:gd name="T7" fmla="*/ 1852 h 131"/>
                <a:gd name="T8" fmla="*/ 225 w 15"/>
                <a:gd name="T9" fmla="*/ 2478 h 131"/>
                <a:gd name="T10" fmla="*/ 129 w 15"/>
                <a:gd name="T11" fmla="*/ 1718 h 131"/>
                <a:gd name="T12" fmla="*/ 180 w 15"/>
                <a:gd name="T13" fmla="*/ 1058 h 131"/>
                <a:gd name="T14" fmla="*/ 213 w 15"/>
                <a:gd name="T15" fmla="*/ 533 h 131"/>
                <a:gd name="T16" fmla="*/ 129 w 15"/>
                <a:gd name="T17" fmla="*/ 0 h 1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131">
                  <a:moveTo>
                    <a:pt x="8" y="0"/>
                  </a:moveTo>
                  <a:cubicBezTo>
                    <a:pt x="13" y="13"/>
                    <a:pt x="9" y="27"/>
                    <a:pt x="6" y="38"/>
                  </a:cubicBezTo>
                  <a:cubicBezTo>
                    <a:pt x="4" y="48"/>
                    <a:pt x="6" y="58"/>
                    <a:pt x="7" y="67"/>
                  </a:cubicBezTo>
                  <a:cubicBezTo>
                    <a:pt x="8" y="76"/>
                    <a:pt x="0" y="82"/>
                    <a:pt x="3" y="98"/>
                  </a:cubicBezTo>
                  <a:cubicBezTo>
                    <a:pt x="6" y="113"/>
                    <a:pt x="13" y="121"/>
                    <a:pt x="14" y="131"/>
                  </a:cubicBezTo>
                  <a:cubicBezTo>
                    <a:pt x="11" y="114"/>
                    <a:pt x="5" y="103"/>
                    <a:pt x="8" y="91"/>
                  </a:cubicBezTo>
                  <a:cubicBezTo>
                    <a:pt x="10" y="78"/>
                    <a:pt x="12" y="70"/>
                    <a:pt x="11" y="56"/>
                  </a:cubicBezTo>
                  <a:cubicBezTo>
                    <a:pt x="11" y="43"/>
                    <a:pt x="10" y="44"/>
                    <a:pt x="13" y="28"/>
                  </a:cubicBezTo>
                  <a:cubicBezTo>
                    <a:pt x="15" y="11"/>
                    <a:pt x="8" y="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2" name="Freeform 1758">
              <a:extLst>
                <a:ext uri="{FF2B5EF4-FFF2-40B4-BE49-F238E27FC236}">
                  <a16:creationId xmlns:a16="http://schemas.microsoft.com/office/drawing/2014/main" id="{A2177E93-B7FA-4A8C-960B-438A19071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2231"/>
              <a:ext cx="448" cy="637"/>
            </a:xfrm>
            <a:custGeom>
              <a:avLst/>
              <a:gdLst>
                <a:gd name="T0" fmla="*/ 2726 w 179"/>
                <a:gd name="T1" fmla="*/ 362 h 239"/>
                <a:gd name="T2" fmla="*/ 2568 w 179"/>
                <a:gd name="T3" fmla="*/ 0 h 239"/>
                <a:gd name="T4" fmla="*/ 2192 w 179"/>
                <a:gd name="T5" fmla="*/ 264 h 239"/>
                <a:gd name="T6" fmla="*/ 1534 w 179"/>
                <a:gd name="T7" fmla="*/ 704 h 239"/>
                <a:gd name="T8" fmla="*/ 1284 w 179"/>
                <a:gd name="T9" fmla="*/ 1194 h 239"/>
                <a:gd name="T10" fmla="*/ 1021 w 179"/>
                <a:gd name="T11" fmla="*/ 1557 h 239"/>
                <a:gd name="T12" fmla="*/ 833 w 179"/>
                <a:gd name="T13" fmla="*/ 2124 h 239"/>
                <a:gd name="T14" fmla="*/ 613 w 179"/>
                <a:gd name="T15" fmla="*/ 2615 h 239"/>
                <a:gd name="T16" fmla="*/ 283 w 179"/>
                <a:gd name="T17" fmla="*/ 3502 h 239"/>
                <a:gd name="T18" fmla="*/ 63 w 179"/>
                <a:gd name="T19" fmla="*/ 3993 h 239"/>
                <a:gd name="T20" fmla="*/ 20 w 179"/>
                <a:gd name="T21" fmla="*/ 4467 h 239"/>
                <a:gd name="T22" fmla="*/ 0 w 179"/>
                <a:gd name="T23" fmla="*/ 4526 h 239"/>
                <a:gd name="T24" fmla="*/ 2806 w 179"/>
                <a:gd name="T25" fmla="*/ 4526 h 239"/>
                <a:gd name="T26" fmla="*/ 2806 w 179"/>
                <a:gd name="T27" fmla="*/ 4296 h 239"/>
                <a:gd name="T28" fmla="*/ 2680 w 179"/>
                <a:gd name="T29" fmla="*/ 3673 h 239"/>
                <a:gd name="T30" fmla="*/ 2600 w 179"/>
                <a:gd name="T31" fmla="*/ 3468 h 239"/>
                <a:gd name="T32" fmla="*/ 2680 w 179"/>
                <a:gd name="T33" fmla="*/ 3161 h 239"/>
                <a:gd name="T34" fmla="*/ 2663 w 179"/>
                <a:gd name="T35" fmla="*/ 2684 h 239"/>
                <a:gd name="T36" fmla="*/ 2663 w 179"/>
                <a:gd name="T37" fmla="*/ 2423 h 239"/>
                <a:gd name="T38" fmla="*/ 2756 w 179"/>
                <a:gd name="T39" fmla="*/ 2026 h 239"/>
                <a:gd name="T40" fmla="*/ 2680 w 179"/>
                <a:gd name="T41" fmla="*/ 1557 h 239"/>
                <a:gd name="T42" fmla="*/ 2693 w 179"/>
                <a:gd name="T43" fmla="*/ 1250 h 239"/>
                <a:gd name="T44" fmla="*/ 2726 w 179"/>
                <a:gd name="T45" fmla="*/ 362 h 23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9" h="239">
                  <a:moveTo>
                    <a:pt x="174" y="19"/>
                  </a:moveTo>
                  <a:cubicBezTo>
                    <a:pt x="172" y="13"/>
                    <a:pt x="165" y="7"/>
                    <a:pt x="164" y="0"/>
                  </a:cubicBezTo>
                  <a:cubicBezTo>
                    <a:pt x="140" y="14"/>
                    <a:pt x="140" y="14"/>
                    <a:pt x="140" y="14"/>
                  </a:cubicBezTo>
                  <a:cubicBezTo>
                    <a:pt x="119" y="3"/>
                    <a:pt x="108" y="22"/>
                    <a:pt x="98" y="37"/>
                  </a:cubicBezTo>
                  <a:cubicBezTo>
                    <a:pt x="92" y="46"/>
                    <a:pt x="88" y="55"/>
                    <a:pt x="82" y="63"/>
                  </a:cubicBezTo>
                  <a:cubicBezTo>
                    <a:pt x="77" y="70"/>
                    <a:pt x="70" y="74"/>
                    <a:pt x="65" y="82"/>
                  </a:cubicBezTo>
                  <a:cubicBezTo>
                    <a:pt x="59" y="91"/>
                    <a:pt x="58" y="103"/>
                    <a:pt x="53" y="112"/>
                  </a:cubicBezTo>
                  <a:cubicBezTo>
                    <a:pt x="49" y="121"/>
                    <a:pt x="42" y="127"/>
                    <a:pt x="39" y="138"/>
                  </a:cubicBezTo>
                  <a:cubicBezTo>
                    <a:pt x="33" y="155"/>
                    <a:pt x="29" y="170"/>
                    <a:pt x="18" y="185"/>
                  </a:cubicBezTo>
                  <a:cubicBezTo>
                    <a:pt x="12" y="193"/>
                    <a:pt x="7" y="200"/>
                    <a:pt x="4" y="211"/>
                  </a:cubicBezTo>
                  <a:cubicBezTo>
                    <a:pt x="3" y="219"/>
                    <a:pt x="4" y="228"/>
                    <a:pt x="1" y="236"/>
                  </a:cubicBezTo>
                  <a:cubicBezTo>
                    <a:pt x="1" y="237"/>
                    <a:pt x="1" y="238"/>
                    <a:pt x="0" y="239"/>
                  </a:cubicBezTo>
                  <a:cubicBezTo>
                    <a:pt x="179" y="239"/>
                    <a:pt x="179" y="239"/>
                    <a:pt x="179" y="239"/>
                  </a:cubicBezTo>
                  <a:cubicBezTo>
                    <a:pt x="179" y="235"/>
                    <a:pt x="179" y="230"/>
                    <a:pt x="179" y="227"/>
                  </a:cubicBezTo>
                  <a:cubicBezTo>
                    <a:pt x="178" y="215"/>
                    <a:pt x="175" y="204"/>
                    <a:pt x="171" y="194"/>
                  </a:cubicBezTo>
                  <a:cubicBezTo>
                    <a:pt x="170" y="190"/>
                    <a:pt x="167" y="186"/>
                    <a:pt x="166" y="183"/>
                  </a:cubicBezTo>
                  <a:cubicBezTo>
                    <a:pt x="165" y="177"/>
                    <a:pt x="168" y="174"/>
                    <a:pt x="171" y="167"/>
                  </a:cubicBezTo>
                  <a:cubicBezTo>
                    <a:pt x="175" y="158"/>
                    <a:pt x="175" y="150"/>
                    <a:pt x="170" y="142"/>
                  </a:cubicBezTo>
                  <a:cubicBezTo>
                    <a:pt x="165" y="134"/>
                    <a:pt x="165" y="138"/>
                    <a:pt x="170" y="128"/>
                  </a:cubicBezTo>
                  <a:cubicBezTo>
                    <a:pt x="173" y="122"/>
                    <a:pt x="175" y="114"/>
                    <a:pt x="176" y="107"/>
                  </a:cubicBezTo>
                  <a:cubicBezTo>
                    <a:pt x="177" y="96"/>
                    <a:pt x="175" y="91"/>
                    <a:pt x="171" y="82"/>
                  </a:cubicBezTo>
                  <a:cubicBezTo>
                    <a:pt x="167" y="75"/>
                    <a:pt x="168" y="76"/>
                    <a:pt x="172" y="66"/>
                  </a:cubicBezTo>
                  <a:cubicBezTo>
                    <a:pt x="177" y="52"/>
                    <a:pt x="179" y="34"/>
                    <a:pt x="174" y="19"/>
                  </a:cubicBez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3" name="Freeform 1759">
              <a:extLst>
                <a:ext uri="{FF2B5EF4-FFF2-40B4-BE49-F238E27FC236}">
                  <a16:creationId xmlns:a16="http://schemas.microsoft.com/office/drawing/2014/main" id="{2762D47E-3556-4B7B-BDC2-8CA7B04BA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759"/>
              <a:ext cx="40" cy="106"/>
            </a:xfrm>
            <a:custGeom>
              <a:avLst/>
              <a:gdLst>
                <a:gd name="T0" fmla="*/ 250 w 16"/>
                <a:gd name="T1" fmla="*/ 0 h 40"/>
                <a:gd name="T2" fmla="*/ 238 w 16"/>
                <a:gd name="T3" fmla="*/ 464 h 40"/>
                <a:gd name="T4" fmla="*/ 0 w 16"/>
                <a:gd name="T5" fmla="*/ 745 h 40"/>
                <a:gd name="T6" fmla="*/ 83 w 16"/>
                <a:gd name="T7" fmla="*/ 408 h 40"/>
                <a:gd name="T8" fmla="*/ 238 w 16"/>
                <a:gd name="T9" fmla="*/ 3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40">
                  <a:moveTo>
                    <a:pt x="16" y="0"/>
                  </a:moveTo>
                  <a:cubicBezTo>
                    <a:pt x="14" y="9"/>
                    <a:pt x="16" y="16"/>
                    <a:pt x="15" y="25"/>
                  </a:cubicBezTo>
                  <a:cubicBezTo>
                    <a:pt x="15" y="38"/>
                    <a:pt x="12" y="40"/>
                    <a:pt x="0" y="40"/>
                  </a:cubicBezTo>
                  <a:cubicBezTo>
                    <a:pt x="8" y="34"/>
                    <a:pt x="4" y="30"/>
                    <a:pt x="5" y="22"/>
                  </a:cubicBezTo>
                  <a:cubicBezTo>
                    <a:pt x="6" y="17"/>
                    <a:pt x="11" y="7"/>
                    <a:pt x="15" y="2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4" name="Freeform 1760">
              <a:extLst>
                <a:ext uri="{FF2B5EF4-FFF2-40B4-BE49-F238E27FC236}">
                  <a16:creationId xmlns:a16="http://schemas.microsoft.com/office/drawing/2014/main" id="{72F4DE35-C78B-43DC-B3AE-CE892A494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1697"/>
              <a:ext cx="171" cy="926"/>
            </a:xfrm>
            <a:custGeom>
              <a:avLst/>
              <a:gdLst>
                <a:gd name="T0" fmla="*/ 1081 w 68"/>
                <a:gd name="T1" fmla="*/ 534 h 347"/>
                <a:gd name="T2" fmla="*/ 0 w 68"/>
                <a:gd name="T3" fmla="*/ 0 h 347"/>
                <a:gd name="T4" fmla="*/ 33 w 68"/>
                <a:gd name="T5" fmla="*/ 136 h 347"/>
                <a:gd name="T6" fmla="*/ 347 w 68"/>
                <a:gd name="T7" fmla="*/ 456 h 347"/>
                <a:gd name="T8" fmla="*/ 588 w 68"/>
                <a:gd name="T9" fmla="*/ 1289 h 347"/>
                <a:gd name="T10" fmla="*/ 543 w 68"/>
                <a:gd name="T11" fmla="*/ 1596 h 347"/>
                <a:gd name="T12" fmla="*/ 576 w 68"/>
                <a:gd name="T13" fmla="*/ 1903 h 347"/>
                <a:gd name="T14" fmla="*/ 443 w 68"/>
                <a:gd name="T15" fmla="*/ 2847 h 347"/>
                <a:gd name="T16" fmla="*/ 505 w 68"/>
                <a:gd name="T17" fmla="*/ 3781 h 347"/>
                <a:gd name="T18" fmla="*/ 475 w 68"/>
                <a:gd name="T19" fmla="*/ 4502 h 347"/>
                <a:gd name="T20" fmla="*/ 714 w 68"/>
                <a:gd name="T21" fmla="*/ 5433 h 347"/>
                <a:gd name="T22" fmla="*/ 764 w 68"/>
                <a:gd name="T23" fmla="*/ 5625 h 347"/>
                <a:gd name="T24" fmla="*/ 747 w 68"/>
                <a:gd name="T25" fmla="*/ 5932 h 347"/>
                <a:gd name="T26" fmla="*/ 1081 w 68"/>
                <a:gd name="T27" fmla="*/ 6594 h 347"/>
                <a:gd name="T28" fmla="*/ 1081 w 68"/>
                <a:gd name="T29" fmla="*/ 534 h 3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347">
                  <a:moveTo>
                    <a:pt x="68" y="28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9" y="13"/>
                    <a:pt x="16" y="17"/>
                    <a:pt x="22" y="24"/>
                  </a:cubicBezTo>
                  <a:cubicBezTo>
                    <a:pt x="31" y="36"/>
                    <a:pt x="35" y="53"/>
                    <a:pt x="37" y="68"/>
                  </a:cubicBezTo>
                  <a:cubicBezTo>
                    <a:pt x="37" y="74"/>
                    <a:pt x="35" y="78"/>
                    <a:pt x="34" y="84"/>
                  </a:cubicBezTo>
                  <a:cubicBezTo>
                    <a:pt x="33" y="90"/>
                    <a:pt x="34" y="94"/>
                    <a:pt x="36" y="100"/>
                  </a:cubicBezTo>
                  <a:cubicBezTo>
                    <a:pt x="39" y="118"/>
                    <a:pt x="32" y="133"/>
                    <a:pt x="28" y="150"/>
                  </a:cubicBezTo>
                  <a:cubicBezTo>
                    <a:pt x="24" y="168"/>
                    <a:pt x="31" y="181"/>
                    <a:pt x="32" y="199"/>
                  </a:cubicBezTo>
                  <a:cubicBezTo>
                    <a:pt x="33" y="212"/>
                    <a:pt x="29" y="224"/>
                    <a:pt x="30" y="237"/>
                  </a:cubicBezTo>
                  <a:cubicBezTo>
                    <a:pt x="32" y="253"/>
                    <a:pt x="39" y="271"/>
                    <a:pt x="45" y="286"/>
                  </a:cubicBezTo>
                  <a:cubicBezTo>
                    <a:pt x="48" y="291"/>
                    <a:pt x="48" y="291"/>
                    <a:pt x="48" y="296"/>
                  </a:cubicBezTo>
                  <a:cubicBezTo>
                    <a:pt x="47" y="302"/>
                    <a:pt x="45" y="306"/>
                    <a:pt x="47" y="312"/>
                  </a:cubicBezTo>
                  <a:cubicBezTo>
                    <a:pt x="49" y="327"/>
                    <a:pt x="59" y="337"/>
                    <a:pt x="68" y="347"/>
                  </a:cubicBezTo>
                  <a:lnTo>
                    <a:pt x="68" y="28"/>
                  </a:lnTo>
                  <a:close/>
                </a:path>
              </a:pathLst>
            </a:custGeom>
            <a:solidFill>
              <a:srgbClr val="FEE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5" name="Freeform 1761">
              <a:extLst>
                <a:ext uri="{FF2B5EF4-FFF2-40B4-BE49-F238E27FC236}">
                  <a16:creationId xmlns:a16="http://schemas.microsoft.com/office/drawing/2014/main" id="{5C91213B-AFCA-4A52-A96C-1DF02FAE2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2231"/>
              <a:ext cx="448" cy="637"/>
            </a:xfrm>
            <a:custGeom>
              <a:avLst/>
              <a:gdLst>
                <a:gd name="T0" fmla="*/ 2726 w 179"/>
                <a:gd name="T1" fmla="*/ 362 h 239"/>
                <a:gd name="T2" fmla="*/ 2568 w 179"/>
                <a:gd name="T3" fmla="*/ 0 h 239"/>
                <a:gd name="T4" fmla="*/ 2192 w 179"/>
                <a:gd name="T5" fmla="*/ 264 h 239"/>
                <a:gd name="T6" fmla="*/ 1534 w 179"/>
                <a:gd name="T7" fmla="*/ 704 h 239"/>
                <a:gd name="T8" fmla="*/ 1284 w 179"/>
                <a:gd name="T9" fmla="*/ 1194 h 239"/>
                <a:gd name="T10" fmla="*/ 1021 w 179"/>
                <a:gd name="T11" fmla="*/ 1557 h 239"/>
                <a:gd name="T12" fmla="*/ 833 w 179"/>
                <a:gd name="T13" fmla="*/ 2124 h 239"/>
                <a:gd name="T14" fmla="*/ 613 w 179"/>
                <a:gd name="T15" fmla="*/ 2615 h 239"/>
                <a:gd name="T16" fmla="*/ 283 w 179"/>
                <a:gd name="T17" fmla="*/ 3502 h 239"/>
                <a:gd name="T18" fmla="*/ 63 w 179"/>
                <a:gd name="T19" fmla="*/ 3993 h 239"/>
                <a:gd name="T20" fmla="*/ 20 w 179"/>
                <a:gd name="T21" fmla="*/ 4467 h 239"/>
                <a:gd name="T22" fmla="*/ 0 w 179"/>
                <a:gd name="T23" fmla="*/ 4526 h 239"/>
                <a:gd name="T24" fmla="*/ 2806 w 179"/>
                <a:gd name="T25" fmla="*/ 4526 h 239"/>
                <a:gd name="T26" fmla="*/ 2806 w 179"/>
                <a:gd name="T27" fmla="*/ 4296 h 239"/>
                <a:gd name="T28" fmla="*/ 2680 w 179"/>
                <a:gd name="T29" fmla="*/ 3673 h 239"/>
                <a:gd name="T30" fmla="*/ 2600 w 179"/>
                <a:gd name="T31" fmla="*/ 3468 h 239"/>
                <a:gd name="T32" fmla="*/ 2680 w 179"/>
                <a:gd name="T33" fmla="*/ 3161 h 239"/>
                <a:gd name="T34" fmla="*/ 2663 w 179"/>
                <a:gd name="T35" fmla="*/ 2684 h 239"/>
                <a:gd name="T36" fmla="*/ 2663 w 179"/>
                <a:gd name="T37" fmla="*/ 2423 h 239"/>
                <a:gd name="T38" fmla="*/ 2756 w 179"/>
                <a:gd name="T39" fmla="*/ 2026 h 239"/>
                <a:gd name="T40" fmla="*/ 2680 w 179"/>
                <a:gd name="T41" fmla="*/ 1557 h 239"/>
                <a:gd name="T42" fmla="*/ 2693 w 179"/>
                <a:gd name="T43" fmla="*/ 1250 h 239"/>
                <a:gd name="T44" fmla="*/ 2726 w 179"/>
                <a:gd name="T45" fmla="*/ 362 h 23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9" h="239">
                  <a:moveTo>
                    <a:pt x="174" y="19"/>
                  </a:moveTo>
                  <a:cubicBezTo>
                    <a:pt x="172" y="13"/>
                    <a:pt x="165" y="7"/>
                    <a:pt x="164" y="0"/>
                  </a:cubicBezTo>
                  <a:cubicBezTo>
                    <a:pt x="140" y="14"/>
                    <a:pt x="140" y="14"/>
                    <a:pt x="140" y="14"/>
                  </a:cubicBezTo>
                  <a:cubicBezTo>
                    <a:pt x="119" y="3"/>
                    <a:pt x="108" y="22"/>
                    <a:pt x="98" y="37"/>
                  </a:cubicBezTo>
                  <a:cubicBezTo>
                    <a:pt x="92" y="46"/>
                    <a:pt x="88" y="55"/>
                    <a:pt x="82" y="63"/>
                  </a:cubicBezTo>
                  <a:cubicBezTo>
                    <a:pt x="77" y="70"/>
                    <a:pt x="70" y="74"/>
                    <a:pt x="65" y="82"/>
                  </a:cubicBezTo>
                  <a:cubicBezTo>
                    <a:pt x="59" y="91"/>
                    <a:pt x="58" y="103"/>
                    <a:pt x="53" y="112"/>
                  </a:cubicBezTo>
                  <a:cubicBezTo>
                    <a:pt x="49" y="121"/>
                    <a:pt x="42" y="127"/>
                    <a:pt x="39" y="138"/>
                  </a:cubicBezTo>
                  <a:cubicBezTo>
                    <a:pt x="33" y="155"/>
                    <a:pt x="29" y="170"/>
                    <a:pt x="18" y="185"/>
                  </a:cubicBezTo>
                  <a:cubicBezTo>
                    <a:pt x="12" y="193"/>
                    <a:pt x="7" y="200"/>
                    <a:pt x="4" y="211"/>
                  </a:cubicBezTo>
                  <a:cubicBezTo>
                    <a:pt x="3" y="219"/>
                    <a:pt x="4" y="228"/>
                    <a:pt x="1" y="236"/>
                  </a:cubicBezTo>
                  <a:cubicBezTo>
                    <a:pt x="1" y="237"/>
                    <a:pt x="1" y="238"/>
                    <a:pt x="0" y="239"/>
                  </a:cubicBezTo>
                  <a:cubicBezTo>
                    <a:pt x="179" y="239"/>
                    <a:pt x="179" y="239"/>
                    <a:pt x="179" y="239"/>
                  </a:cubicBezTo>
                  <a:cubicBezTo>
                    <a:pt x="179" y="235"/>
                    <a:pt x="179" y="230"/>
                    <a:pt x="179" y="227"/>
                  </a:cubicBezTo>
                  <a:cubicBezTo>
                    <a:pt x="178" y="215"/>
                    <a:pt x="175" y="204"/>
                    <a:pt x="171" y="194"/>
                  </a:cubicBezTo>
                  <a:cubicBezTo>
                    <a:pt x="170" y="190"/>
                    <a:pt x="167" y="186"/>
                    <a:pt x="166" y="183"/>
                  </a:cubicBezTo>
                  <a:cubicBezTo>
                    <a:pt x="165" y="177"/>
                    <a:pt x="168" y="174"/>
                    <a:pt x="171" y="167"/>
                  </a:cubicBezTo>
                  <a:cubicBezTo>
                    <a:pt x="175" y="158"/>
                    <a:pt x="175" y="150"/>
                    <a:pt x="170" y="142"/>
                  </a:cubicBezTo>
                  <a:cubicBezTo>
                    <a:pt x="165" y="134"/>
                    <a:pt x="165" y="138"/>
                    <a:pt x="170" y="128"/>
                  </a:cubicBezTo>
                  <a:cubicBezTo>
                    <a:pt x="173" y="122"/>
                    <a:pt x="175" y="114"/>
                    <a:pt x="176" y="107"/>
                  </a:cubicBezTo>
                  <a:cubicBezTo>
                    <a:pt x="177" y="96"/>
                    <a:pt x="175" y="91"/>
                    <a:pt x="171" y="82"/>
                  </a:cubicBezTo>
                  <a:cubicBezTo>
                    <a:pt x="167" y="75"/>
                    <a:pt x="168" y="76"/>
                    <a:pt x="172" y="66"/>
                  </a:cubicBezTo>
                  <a:cubicBezTo>
                    <a:pt x="177" y="52"/>
                    <a:pt x="179" y="34"/>
                    <a:pt x="174" y="19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6" name="Freeform 1762">
              <a:extLst>
                <a:ext uri="{FF2B5EF4-FFF2-40B4-BE49-F238E27FC236}">
                  <a16:creationId xmlns:a16="http://schemas.microsoft.com/office/drawing/2014/main" id="{D10AE72E-C825-46F3-A899-B4D3E9442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1697"/>
              <a:ext cx="171" cy="926"/>
            </a:xfrm>
            <a:custGeom>
              <a:avLst/>
              <a:gdLst>
                <a:gd name="T0" fmla="*/ 1081 w 68"/>
                <a:gd name="T1" fmla="*/ 534 h 347"/>
                <a:gd name="T2" fmla="*/ 0 w 68"/>
                <a:gd name="T3" fmla="*/ 0 h 347"/>
                <a:gd name="T4" fmla="*/ 33 w 68"/>
                <a:gd name="T5" fmla="*/ 136 h 347"/>
                <a:gd name="T6" fmla="*/ 347 w 68"/>
                <a:gd name="T7" fmla="*/ 456 h 347"/>
                <a:gd name="T8" fmla="*/ 588 w 68"/>
                <a:gd name="T9" fmla="*/ 1289 h 347"/>
                <a:gd name="T10" fmla="*/ 543 w 68"/>
                <a:gd name="T11" fmla="*/ 1596 h 347"/>
                <a:gd name="T12" fmla="*/ 576 w 68"/>
                <a:gd name="T13" fmla="*/ 1903 h 347"/>
                <a:gd name="T14" fmla="*/ 443 w 68"/>
                <a:gd name="T15" fmla="*/ 2847 h 347"/>
                <a:gd name="T16" fmla="*/ 505 w 68"/>
                <a:gd name="T17" fmla="*/ 3781 h 347"/>
                <a:gd name="T18" fmla="*/ 475 w 68"/>
                <a:gd name="T19" fmla="*/ 4502 h 347"/>
                <a:gd name="T20" fmla="*/ 714 w 68"/>
                <a:gd name="T21" fmla="*/ 5433 h 347"/>
                <a:gd name="T22" fmla="*/ 764 w 68"/>
                <a:gd name="T23" fmla="*/ 5625 h 347"/>
                <a:gd name="T24" fmla="*/ 747 w 68"/>
                <a:gd name="T25" fmla="*/ 5932 h 347"/>
                <a:gd name="T26" fmla="*/ 1081 w 68"/>
                <a:gd name="T27" fmla="*/ 6594 h 347"/>
                <a:gd name="T28" fmla="*/ 1081 w 68"/>
                <a:gd name="T29" fmla="*/ 534 h 3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347">
                  <a:moveTo>
                    <a:pt x="68" y="28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9" y="13"/>
                    <a:pt x="16" y="17"/>
                    <a:pt x="22" y="24"/>
                  </a:cubicBezTo>
                  <a:cubicBezTo>
                    <a:pt x="31" y="36"/>
                    <a:pt x="35" y="53"/>
                    <a:pt x="37" y="68"/>
                  </a:cubicBezTo>
                  <a:cubicBezTo>
                    <a:pt x="37" y="74"/>
                    <a:pt x="35" y="78"/>
                    <a:pt x="34" y="84"/>
                  </a:cubicBezTo>
                  <a:cubicBezTo>
                    <a:pt x="33" y="90"/>
                    <a:pt x="34" y="94"/>
                    <a:pt x="36" y="100"/>
                  </a:cubicBezTo>
                  <a:cubicBezTo>
                    <a:pt x="39" y="118"/>
                    <a:pt x="32" y="133"/>
                    <a:pt x="28" y="150"/>
                  </a:cubicBezTo>
                  <a:cubicBezTo>
                    <a:pt x="24" y="168"/>
                    <a:pt x="31" y="181"/>
                    <a:pt x="32" y="199"/>
                  </a:cubicBezTo>
                  <a:cubicBezTo>
                    <a:pt x="33" y="212"/>
                    <a:pt x="29" y="224"/>
                    <a:pt x="30" y="237"/>
                  </a:cubicBezTo>
                  <a:cubicBezTo>
                    <a:pt x="32" y="253"/>
                    <a:pt x="39" y="271"/>
                    <a:pt x="45" y="286"/>
                  </a:cubicBezTo>
                  <a:cubicBezTo>
                    <a:pt x="48" y="291"/>
                    <a:pt x="48" y="291"/>
                    <a:pt x="48" y="296"/>
                  </a:cubicBezTo>
                  <a:cubicBezTo>
                    <a:pt x="47" y="302"/>
                    <a:pt x="45" y="306"/>
                    <a:pt x="47" y="312"/>
                  </a:cubicBezTo>
                  <a:cubicBezTo>
                    <a:pt x="49" y="327"/>
                    <a:pt x="59" y="337"/>
                    <a:pt x="68" y="347"/>
                  </a:cubicBezTo>
                  <a:lnTo>
                    <a:pt x="68" y="28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7" name="Freeform 1763">
              <a:extLst>
                <a:ext uri="{FF2B5EF4-FFF2-40B4-BE49-F238E27FC236}">
                  <a16:creationId xmlns:a16="http://schemas.microsoft.com/office/drawing/2014/main" id="{E677155E-49D6-4722-A23A-5DDB7211C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441"/>
              <a:ext cx="53" cy="128"/>
            </a:xfrm>
            <a:custGeom>
              <a:avLst/>
              <a:gdLst>
                <a:gd name="T0" fmla="*/ 338 w 21"/>
                <a:gd name="T1" fmla="*/ 0 h 48"/>
                <a:gd name="T2" fmla="*/ 33 w 21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8">
                  <a:moveTo>
                    <a:pt x="21" y="0"/>
                  </a:moveTo>
                  <a:cubicBezTo>
                    <a:pt x="5" y="11"/>
                    <a:pt x="0" y="29"/>
                    <a:pt x="2" y="4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8" name="Freeform 1764">
              <a:extLst>
                <a:ext uri="{FF2B5EF4-FFF2-40B4-BE49-F238E27FC236}">
                  <a16:creationId xmlns:a16="http://schemas.microsoft.com/office/drawing/2014/main" id="{38B5E745-3149-469D-B0C5-EAFFF3A0E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2553"/>
              <a:ext cx="53" cy="91"/>
            </a:xfrm>
            <a:custGeom>
              <a:avLst/>
              <a:gdLst>
                <a:gd name="T0" fmla="*/ 338 w 21"/>
                <a:gd name="T1" fmla="*/ 0 h 34"/>
                <a:gd name="T2" fmla="*/ 0 w 21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4">
                  <a:moveTo>
                    <a:pt x="21" y="0"/>
                  </a:moveTo>
                  <a:cubicBezTo>
                    <a:pt x="9" y="5"/>
                    <a:pt x="0" y="22"/>
                    <a:pt x="0" y="3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9" name="Freeform 1765">
              <a:extLst>
                <a:ext uri="{FF2B5EF4-FFF2-40B4-BE49-F238E27FC236}">
                  <a16:creationId xmlns:a16="http://schemas.microsoft.com/office/drawing/2014/main" id="{676665FB-B0D3-4261-BC94-BDA0C35BA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2724"/>
              <a:ext cx="53" cy="48"/>
            </a:xfrm>
            <a:custGeom>
              <a:avLst/>
              <a:gdLst>
                <a:gd name="T0" fmla="*/ 50 w 21"/>
                <a:gd name="T1" fmla="*/ 0 h 18"/>
                <a:gd name="T2" fmla="*/ 338 w 21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8">
                  <a:moveTo>
                    <a:pt x="3" y="0"/>
                  </a:moveTo>
                  <a:cubicBezTo>
                    <a:pt x="0" y="12"/>
                    <a:pt x="10" y="18"/>
                    <a:pt x="21" y="1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0" name="Freeform 1766">
              <a:extLst>
                <a:ext uri="{FF2B5EF4-FFF2-40B4-BE49-F238E27FC236}">
                  <a16:creationId xmlns:a16="http://schemas.microsoft.com/office/drawing/2014/main" id="{CCDF183E-6B5A-4FD1-A048-84CBCC362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751"/>
              <a:ext cx="47" cy="58"/>
            </a:xfrm>
            <a:custGeom>
              <a:avLst/>
              <a:gdLst>
                <a:gd name="T0" fmla="*/ 0 w 19"/>
                <a:gd name="T1" fmla="*/ 0 h 22"/>
                <a:gd name="T2" fmla="*/ 287 w 19"/>
                <a:gd name="T3" fmla="*/ 36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4" y="10"/>
                    <a:pt x="5" y="22"/>
                    <a:pt x="19" y="2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1" name="Freeform 1767">
              <a:extLst>
                <a:ext uri="{FF2B5EF4-FFF2-40B4-BE49-F238E27FC236}">
                  <a16:creationId xmlns:a16="http://schemas.microsoft.com/office/drawing/2014/main" id="{16A7BAB8-45EC-481F-9C65-43633EBF7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367"/>
              <a:ext cx="60" cy="40"/>
            </a:xfrm>
            <a:custGeom>
              <a:avLst/>
              <a:gdLst>
                <a:gd name="T0" fmla="*/ 0 w 24"/>
                <a:gd name="T1" fmla="*/ 285 h 15"/>
                <a:gd name="T2" fmla="*/ 113 w 24"/>
                <a:gd name="T3" fmla="*/ 192 h 15"/>
                <a:gd name="T4" fmla="*/ 375 w 2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5">
                  <a:moveTo>
                    <a:pt x="0" y="15"/>
                  </a:moveTo>
                  <a:cubicBezTo>
                    <a:pt x="3" y="14"/>
                    <a:pt x="5" y="12"/>
                    <a:pt x="7" y="10"/>
                  </a:cubicBezTo>
                  <a:cubicBezTo>
                    <a:pt x="12" y="6"/>
                    <a:pt x="17" y="3"/>
                    <a:pt x="24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2" name="Freeform 1768">
              <a:extLst>
                <a:ext uri="{FF2B5EF4-FFF2-40B4-BE49-F238E27FC236}">
                  <a16:creationId xmlns:a16="http://schemas.microsoft.com/office/drawing/2014/main" id="{F3ED43A1-F85F-4A35-B146-2150D1C08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372"/>
              <a:ext cx="10" cy="64"/>
            </a:xfrm>
            <a:custGeom>
              <a:avLst/>
              <a:gdLst>
                <a:gd name="T0" fmla="*/ 0 w 4"/>
                <a:gd name="T1" fmla="*/ 0 h 24"/>
                <a:gd name="T2" fmla="*/ 63 w 4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cubicBezTo>
                    <a:pt x="0" y="9"/>
                    <a:pt x="1" y="16"/>
                    <a:pt x="4" y="2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3" name="Freeform 1769">
              <a:extLst>
                <a:ext uri="{FF2B5EF4-FFF2-40B4-BE49-F238E27FC236}">
                  <a16:creationId xmlns:a16="http://schemas.microsoft.com/office/drawing/2014/main" id="{9C83D6D5-8B6D-4C19-B08C-405A00C45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671"/>
              <a:ext cx="13" cy="53"/>
            </a:xfrm>
            <a:custGeom>
              <a:avLst/>
              <a:gdLst>
                <a:gd name="T0" fmla="*/ 55 w 5"/>
                <a:gd name="T1" fmla="*/ 0 h 20"/>
                <a:gd name="T2" fmla="*/ 0 w 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3" y="0"/>
                  </a:moveTo>
                  <a:cubicBezTo>
                    <a:pt x="5" y="6"/>
                    <a:pt x="3" y="14"/>
                    <a:pt x="0" y="2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4" name="Freeform 1770">
              <a:extLst>
                <a:ext uri="{FF2B5EF4-FFF2-40B4-BE49-F238E27FC236}">
                  <a16:creationId xmlns:a16="http://schemas.microsoft.com/office/drawing/2014/main" id="{8B464EA5-952D-4615-804D-C1C042D83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700"/>
              <a:ext cx="17" cy="13"/>
            </a:xfrm>
            <a:custGeom>
              <a:avLst/>
              <a:gdLst>
                <a:gd name="T0" fmla="*/ 0 w 7"/>
                <a:gd name="T1" fmla="*/ 0 h 5"/>
                <a:gd name="T2" fmla="*/ 100 w 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3" y="2"/>
                    <a:pt x="6" y="3"/>
                    <a:pt x="7" y="5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5" name="Freeform 1771">
              <a:extLst>
                <a:ext uri="{FF2B5EF4-FFF2-40B4-BE49-F238E27FC236}">
                  <a16:creationId xmlns:a16="http://schemas.microsoft.com/office/drawing/2014/main" id="{068BD8F8-DEF5-4C4D-870E-E8B177C87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804"/>
              <a:ext cx="18" cy="69"/>
            </a:xfrm>
            <a:custGeom>
              <a:avLst/>
              <a:gdLst>
                <a:gd name="T0" fmla="*/ 118 w 7"/>
                <a:gd name="T1" fmla="*/ 0 h 26"/>
                <a:gd name="T2" fmla="*/ 33 w 7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7" y="0"/>
                  </a:moveTo>
                  <a:cubicBezTo>
                    <a:pt x="4" y="7"/>
                    <a:pt x="0" y="18"/>
                    <a:pt x="2" y="2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6" name="Freeform 1772">
              <a:extLst>
                <a:ext uri="{FF2B5EF4-FFF2-40B4-BE49-F238E27FC236}">
                  <a16:creationId xmlns:a16="http://schemas.microsoft.com/office/drawing/2014/main" id="{DAB08E45-6402-401B-BB19-F7542850D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769"/>
              <a:ext cx="23" cy="67"/>
            </a:xfrm>
            <a:custGeom>
              <a:avLst/>
              <a:gdLst>
                <a:gd name="T0" fmla="*/ 33 w 9"/>
                <a:gd name="T1" fmla="*/ 0 h 25"/>
                <a:gd name="T2" fmla="*/ 151 w 9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2" y="0"/>
                  </a:moveTo>
                  <a:cubicBezTo>
                    <a:pt x="0" y="10"/>
                    <a:pt x="3" y="17"/>
                    <a:pt x="9" y="25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7" name="Freeform 1773">
              <a:extLst>
                <a:ext uri="{FF2B5EF4-FFF2-40B4-BE49-F238E27FC236}">
                  <a16:creationId xmlns:a16="http://schemas.microsoft.com/office/drawing/2014/main" id="{05CFB1BC-43D1-4B36-BAF0-2C886B43D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780"/>
              <a:ext cx="15" cy="37"/>
            </a:xfrm>
            <a:custGeom>
              <a:avLst/>
              <a:gdLst>
                <a:gd name="T0" fmla="*/ 0 w 6"/>
                <a:gd name="T1" fmla="*/ 0 h 14"/>
                <a:gd name="T2" fmla="*/ 95 w 6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0" y="0"/>
                  </a:moveTo>
                  <a:cubicBezTo>
                    <a:pt x="3" y="4"/>
                    <a:pt x="6" y="9"/>
                    <a:pt x="6" y="1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8" name="Freeform 1774">
              <a:extLst>
                <a:ext uri="{FF2B5EF4-FFF2-40B4-BE49-F238E27FC236}">
                  <a16:creationId xmlns:a16="http://schemas.microsoft.com/office/drawing/2014/main" id="{AF7685AE-8B1E-4D16-97B8-59FD8E38D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777"/>
              <a:ext cx="20" cy="27"/>
            </a:xfrm>
            <a:custGeom>
              <a:avLst/>
              <a:gdLst>
                <a:gd name="T0" fmla="*/ 0 w 8"/>
                <a:gd name="T1" fmla="*/ 197 h 10"/>
                <a:gd name="T2" fmla="*/ 125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2" y="6"/>
                    <a:pt x="4" y="3"/>
                    <a:pt x="8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9" name="Freeform 1775">
              <a:extLst>
                <a:ext uri="{FF2B5EF4-FFF2-40B4-BE49-F238E27FC236}">
                  <a16:creationId xmlns:a16="http://schemas.microsoft.com/office/drawing/2014/main" id="{8E43D96C-A764-43E7-8A15-32BC0A5C3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0" y="1937"/>
              <a:ext cx="32" cy="128"/>
            </a:xfrm>
            <a:custGeom>
              <a:avLst/>
              <a:gdLst>
                <a:gd name="T0" fmla="*/ 194 w 13"/>
                <a:gd name="T1" fmla="*/ 0 h 48"/>
                <a:gd name="T2" fmla="*/ 162 w 13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8">
                  <a:moveTo>
                    <a:pt x="13" y="0"/>
                  </a:moveTo>
                  <a:cubicBezTo>
                    <a:pt x="6" y="12"/>
                    <a:pt x="0" y="36"/>
                    <a:pt x="11" y="48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0" name="Freeform 1776">
              <a:extLst>
                <a:ext uri="{FF2B5EF4-FFF2-40B4-BE49-F238E27FC236}">
                  <a16:creationId xmlns:a16="http://schemas.microsoft.com/office/drawing/2014/main" id="{8A87AC5B-FD46-4B3E-8F50-1EAA5E83E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5" y="2033"/>
              <a:ext cx="22" cy="112"/>
            </a:xfrm>
            <a:custGeom>
              <a:avLst/>
              <a:gdLst>
                <a:gd name="T0" fmla="*/ 132 w 9"/>
                <a:gd name="T1" fmla="*/ 0 h 42"/>
                <a:gd name="T2" fmla="*/ 132 w 9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2">
                  <a:moveTo>
                    <a:pt x="9" y="0"/>
                  </a:moveTo>
                  <a:cubicBezTo>
                    <a:pt x="3" y="13"/>
                    <a:pt x="0" y="31"/>
                    <a:pt x="9" y="42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1" name="Freeform 1777">
              <a:extLst>
                <a:ext uri="{FF2B5EF4-FFF2-40B4-BE49-F238E27FC236}">
                  <a16:creationId xmlns:a16="http://schemas.microsoft.com/office/drawing/2014/main" id="{E46A066C-8E7C-4658-A77D-43727ED66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7" y="1905"/>
              <a:ext cx="25" cy="70"/>
            </a:xfrm>
            <a:custGeom>
              <a:avLst/>
              <a:gdLst>
                <a:gd name="T0" fmla="*/ 50 w 10"/>
                <a:gd name="T1" fmla="*/ 0 h 26"/>
                <a:gd name="T2" fmla="*/ 158 w 10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6">
                  <a:moveTo>
                    <a:pt x="3" y="0"/>
                  </a:moveTo>
                  <a:cubicBezTo>
                    <a:pt x="0" y="8"/>
                    <a:pt x="4" y="20"/>
                    <a:pt x="10" y="26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2" name="Freeform 1778">
              <a:extLst>
                <a:ext uri="{FF2B5EF4-FFF2-40B4-BE49-F238E27FC236}">
                  <a16:creationId xmlns:a16="http://schemas.microsoft.com/office/drawing/2014/main" id="{2B44038F-04D4-4854-8614-EE5457368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5" y="2241"/>
              <a:ext cx="52" cy="62"/>
            </a:xfrm>
            <a:custGeom>
              <a:avLst/>
              <a:gdLst>
                <a:gd name="T0" fmla="*/ 0 w 21"/>
                <a:gd name="T1" fmla="*/ 0 h 23"/>
                <a:gd name="T2" fmla="*/ 319 w 21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3">
                  <a:moveTo>
                    <a:pt x="0" y="0"/>
                  </a:moveTo>
                  <a:cubicBezTo>
                    <a:pt x="2" y="11"/>
                    <a:pt x="10" y="20"/>
                    <a:pt x="21" y="23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3" name="Freeform 1779">
              <a:extLst>
                <a:ext uri="{FF2B5EF4-FFF2-40B4-BE49-F238E27FC236}">
                  <a16:creationId xmlns:a16="http://schemas.microsoft.com/office/drawing/2014/main" id="{87F600F7-6728-4B71-9BB4-D6D3E493F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0" y="2225"/>
              <a:ext cx="42" cy="22"/>
            </a:xfrm>
            <a:custGeom>
              <a:avLst/>
              <a:gdLst>
                <a:gd name="T0" fmla="*/ 0 w 17"/>
                <a:gd name="T1" fmla="*/ 107 h 8"/>
                <a:gd name="T2" fmla="*/ 257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5"/>
                  </a:moveTo>
                  <a:cubicBezTo>
                    <a:pt x="4" y="8"/>
                    <a:pt x="15" y="5"/>
                    <a:pt x="17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4" name="Freeform 1780">
              <a:extLst>
                <a:ext uri="{FF2B5EF4-FFF2-40B4-BE49-F238E27FC236}">
                  <a16:creationId xmlns:a16="http://schemas.microsoft.com/office/drawing/2014/main" id="{C6288ECF-4A27-4532-B905-477D7D2D8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7" y="2417"/>
              <a:ext cx="5" cy="38"/>
            </a:xfrm>
            <a:custGeom>
              <a:avLst/>
              <a:gdLst>
                <a:gd name="T0" fmla="*/ 0 w 2"/>
                <a:gd name="T1" fmla="*/ 0 h 14"/>
                <a:gd name="T2" fmla="*/ 20 w 2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1" y="4"/>
                    <a:pt x="2" y="10"/>
                    <a:pt x="1" y="14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5" name="Freeform 1781">
              <a:extLst>
                <a:ext uri="{FF2B5EF4-FFF2-40B4-BE49-F238E27FC236}">
                  <a16:creationId xmlns:a16="http://schemas.microsoft.com/office/drawing/2014/main" id="{9B2CCA33-C01F-4FF4-846E-EA86936EB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" y="2428"/>
              <a:ext cx="13" cy="13"/>
            </a:xfrm>
            <a:custGeom>
              <a:avLst/>
              <a:gdLst>
                <a:gd name="T0" fmla="*/ 0 w 5"/>
                <a:gd name="T1" fmla="*/ 88 h 5"/>
                <a:gd name="T2" fmla="*/ 88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6" name="Freeform 1782">
              <a:extLst>
                <a:ext uri="{FF2B5EF4-FFF2-40B4-BE49-F238E27FC236}">
                  <a16:creationId xmlns:a16="http://schemas.microsoft.com/office/drawing/2014/main" id="{6A25B202-C09D-4055-A651-4002A6090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0" y="1780"/>
              <a:ext cx="85" cy="165"/>
            </a:xfrm>
            <a:custGeom>
              <a:avLst/>
              <a:gdLst>
                <a:gd name="T0" fmla="*/ 33 w 34"/>
                <a:gd name="T1" fmla="*/ 0 h 62"/>
                <a:gd name="T2" fmla="*/ 395 w 34"/>
                <a:gd name="T3" fmla="*/ 431 h 62"/>
                <a:gd name="T4" fmla="*/ 458 w 34"/>
                <a:gd name="T5" fmla="*/ 1168 h 62"/>
                <a:gd name="T6" fmla="*/ 208 w 34"/>
                <a:gd name="T7" fmla="*/ 806 h 62"/>
                <a:gd name="T8" fmla="*/ 0 w 34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62">
                  <a:moveTo>
                    <a:pt x="2" y="0"/>
                  </a:moveTo>
                  <a:cubicBezTo>
                    <a:pt x="9" y="9"/>
                    <a:pt x="19" y="14"/>
                    <a:pt x="25" y="23"/>
                  </a:cubicBezTo>
                  <a:cubicBezTo>
                    <a:pt x="34" y="35"/>
                    <a:pt x="29" y="48"/>
                    <a:pt x="29" y="62"/>
                  </a:cubicBezTo>
                  <a:cubicBezTo>
                    <a:pt x="29" y="52"/>
                    <a:pt x="24" y="23"/>
                    <a:pt x="13" y="43"/>
                  </a:cubicBezTo>
                  <a:cubicBezTo>
                    <a:pt x="15" y="26"/>
                    <a:pt x="7" y="15"/>
                    <a:pt x="0" y="0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7" name="Freeform 1783">
              <a:extLst>
                <a:ext uri="{FF2B5EF4-FFF2-40B4-BE49-F238E27FC236}">
                  <a16:creationId xmlns:a16="http://schemas.microsoft.com/office/drawing/2014/main" id="{AED745B2-17BA-4C79-B989-2023597BB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" y="2268"/>
              <a:ext cx="52" cy="163"/>
            </a:xfrm>
            <a:custGeom>
              <a:avLst/>
              <a:gdLst>
                <a:gd name="T0" fmla="*/ 62 w 21"/>
                <a:gd name="T1" fmla="*/ 136 h 61"/>
                <a:gd name="T2" fmla="*/ 228 w 21"/>
                <a:gd name="T3" fmla="*/ 321 h 61"/>
                <a:gd name="T4" fmla="*/ 307 w 21"/>
                <a:gd name="T5" fmla="*/ 593 h 61"/>
                <a:gd name="T6" fmla="*/ 196 w 21"/>
                <a:gd name="T7" fmla="*/ 1165 h 61"/>
                <a:gd name="T8" fmla="*/ 196 w 21"/>
                <a:gd name="T9" fmla="*/ 879 h 61"/>
                <a:gd name="T10" fmla="*/ 62 w 21"/>
                <a:gd name="T11" fmla="*/ 687 h 61"/>
                <a:gd name="T12" fmla="*/ 62 w 21"/>
                <a:gd name="T13" fmla="*/ 363 h 61"/>
                <a:gd name="T14" fmla="*/ 0 w 21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1">
                  <a:moveTo>
                    <a:pt x="4" y="7"/>
                  </a:moveTo>
                  <a:cubicBezTo>
                    <a:pt x="6" y="14"/>
                    <a:pt x="11" y="13"/>
                    <a:pt x="15" y="17"/>
                  </a:cubicBezTo>
                  <a:cubicBezTo>
                    <a:pt x="20" y="21"/>
                    <a:pt x="20" y="24"/>
                    <a:pt x="20" y="31"/>
                  </a:cubicBezTo>
                  <a:cubicBezTo>
                    <a:pt x="20" y="39"/>
                    <a:pt x="21" y="56"/>
                    <a:pt x="13" y="61"/>
                  </a:cubicBezTo>
                  <a:cubicBezTo>
                    <a:pt x="13" y="56"/>
                    <a:pt x="14" y="51"/>
                    <a:pt x="13" y="46"/>
                  </a:cubicBezTo>
                  <a:cubicBezTo>
                    <a:pt x="12" y="37"/>
                    <a:pt x="8" y="41"/>
                    <a:pt x="4" y="36"/>
                  </a:cubicBezTo>
                  <a:cubicBezTo>
                    <a:pt x="0" y="31"/>
                    <a:pt x="5" y="25"/>
                    <a:pt x="4" y="19"/>
                  </a:cubicBezTo>
                  <a:cubicBezTo>
                    <a:pt x="4" y="12"/>
                    <a:pt x="1" y="6"/>
                    <a:pt x="0" y="0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8" name="Freeform 1784">
              <a:extLst>
                <a:ext uri="{FF2B5EF4-FFF2-40B4-BE49-F238E27FC236}">
                  <a16:creationId xmlns:a16="http://schemas.microsoft.com/office/drawing/2014/main" id="{616D04C4-DC6D-48D8-A4E3-7E4B16778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5" y="2447"/>
              <a:ext cx="42" cy="138"/>
            </a:xfrm>
            <a:custGeom>
              <a:avLst/>
              <a:gdLst>
                <a:gd name="T0" fmla="*/ 12 w 17"/>
                <a:gd name="T1" fmla="*/ 430 h 52"/>
                <a:gd name="T2" fmla="*/ 212 w 17"/>
                <a:gd name="T3" fmla="*/ 971 h 52"/>
                <a:gd name="T4" fmla="*/ 212 w 17"/>
                <a:gd name="T5" fmla="*/ 409 h 52"/>
                <a:gd name="T6" fmla="*/ 212 w 17"/>
                <a:gd name="T7" fmla="*/ 0 h 52"/>
                <a:gd name="T8" fmla="*/ 30 w 17"/>
                <a:gd name="T9" fmla="*/ 395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2">
                  <a:moveTo>
                    <a:pt x="1" y="23"/>
                  </a:moveTo>
                  <a:cubicBezTo>
                    <a:pt x="0" y="33"/>
                    <a:pt x="5" y="47"/>
                    <a:pt x="14" y="52"/>
                  </a:cubicBezTo>
                  <a:cubicBezTo>
                    <a:pt x="17" y="43"/>
                    <a:pt x="14" y="32"/>
                    <a:pt x="14" y="22"/>
                  </a:cubicBezTo>
                  <a:cubicBezTo>
                    <a:pt x="13" y="15"/>
                    <a:pt x="15" y="8"/>
                    <a:pt x="14" y="0"/>
                  </a:cubicBezTo>
                  <a:cubicBezTo>
                    <a:pt x="10" y="7"/>
                    <a:pt x="9" y="16"/>
                    <a:pt x="2" y="21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9" name="Freeform 1785">
              <a:extLst>
                <a:ext uri="{FF2B5EF4-FFF2-40B4-BE49-F238E27FC236}">
                  <a16:creationId xmlns:a16="http://schemas.microsoft.com/office/drawing/2014/main" id="{B8BE93BE-BAFD-40CE-8172-0ABC13270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1449"/>
              <a:ext cx="480" cy="731"/>
            </a:xfrm>
            <a:custGeom>
              <a:avLst/>
              <a:gdLst>
                <a:gd name="T0" fmla="*/ 208 w 192"/>
                <a:gd name="T1" fmla="*/ 0 h 274"/>
                <a:gd name="T2" fmla="*/ 363 w 192"/>
                <a:gd name="T3" fmla="*/ 264 h 274"/>
                <a:gd name="T4" fmla="*/ 500 w 192"/>
                <a:gd name="T5" fmla="*/ 2526 h 274"/>
                <a:gd name="T6" fmla="*/ 458 w 192"/>
                <a:gd name="T7" fmla="*/ 3610 h 274"/>
                <a:gd name="T8" fmla="*/ 1488 w 192"/>
                <a:gd name="T9" fmla="*/ 5181 h 274"/>
                <a:gd name="T10" fmla="*/ 2833 w 192"/>
                <a:gd name="T11" fmla="*/ 4314 h 274"/>
                <a:gd name="T12" fmla="*/ 2833 w 192"/>
                <a:gd name="T13" fmla="*/ 2198 h 274"/>
                <a:gd name="T14" fmla="*/ 3000 w 192"/>
                <a:gd name="T15" fmla="*/ 0 h 274"/>
                <a:gd name="T16" fmla="*/ 208 w 192"/>
                <a:gd name="T17" fmla="*/ 0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2" h="274">
                  <a:moveTo>
                    <a:pt x="13" y="0"/>
                  </a:moveTo>
                  <a:cubicBezTo>
                    <a:pt x="16" y="4"/>
                    <a:pt x="19" y="9"/>
                    <a:pt x="23" y="14"/>
                  </a:cubicBezTo>
                  <a:cubicBezTo>
                    <a:pt x="41" y="37"/>
                    <a:pt x="41" y="82"/>
                    <a:pt x="32" y="133"/>
                  </a:cubicBezTo>
                  <a:cubicBezTo>
                    <a:pt x="30" y="143"/>
                    <a:pt x="25" y="172"/>
                    <a:pt x="29" y="190"/>
                  </a:cubicBezTo>
                  <a:cubicBezTo>
                    <a:pt x="0" y="257"/>
                    <a:pt x="48" y="273"/>
                    <a:pt x="95" y="273"/>
                  </a:cubicBezTo>
                  <a:cubicBezTo>
                    <a:pt x="142" y="274"/>
                    <a:pt x="189" y="253"/>
                    <a:pt x="181" y="227"/>
                  </a:cubicBezTo>
                  <a:cubicBezTo>
                    <a:pt x="181" y="116"/>
                    <a:pt x="181" y="116"/>
                    <a:pt x="181" y="116"/>
                  </a:cubicBezTo>
                  <a:cubicBezTo>
                    <a:pt x="182" y="79"/>
                    <a:pt x="185" y="39"/>
                    <a:pt x="192" y="0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0" name="Freeform 1786">
              <a:extLst>
                <a:ext uri="{FF2B5EF4-FFF2-40B4-BE49-F238E27FC236}">
                  <a16:creationId xmlns:a16="http://schemas.microsoft.com/office/drawing/2014/main" id="{5E8F01F9-543C-403B-AEA7-21AA16EC1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1801"/>
              <a:ext cx="205" cy="382"/>
            </a:xfrm>
            <a:custGeom>
              <a:avLst/>
              <a:gdLst>
                <a:gd name="T0" fmla="*/ 813 w 82"/>
                <a:gd name="T1" fmla="*/ 0 h 143"/>
                <a:gd name="T2" fmla="*/ 770 w 82"/>
                <a:gd name="T3" fmla="*/ 422 h 143"/>
                <a:gd name="T4" fmla="*/ 750 w 82"/>
                <a:gd name="T5" fmla="*/ 820 h 143"/>
                <a:gd name="T6" fmla="*/ 613 w 82"/>
                <a:gd name="T7" fmla="*/ 1755 h 143"/>
                <a:gd name="T8" fmla="*/ 0 w 82"/>
                <a:gd name="T9" fmla="*/ 2361 h 143"/>
                <a:gd name="T10" fmla="*/ 145 w 82"/>
                <a:gd name="T11" fmla="*/ 2498 h 143"/>
                <a:gd name="T12" fmla="*/ 425 w 82"/>
                <a:gd name="T13" fmla="*/ 2613 h 143"/>
                <a:gd name="T14" fmla="*/ 845 w 82"/>
                <a:gd name="T15" fmla="*/ 2690 h 143"/>
                <a:gd name="T16" fmla="*/ 1250 w 82"/>
                <a:gd name="T17" fmla="*/ 2404 h 143"/>
                <a:gd name="T18" fmla="*/ 1083 w 82"/>
                <a:gd name="T19" fmla="*/ 1584 h 143"/>
                <a:gd name="T20" fmla="*/ 875 w 82"/>
                <a:gd name="T21" fmla="*/ 342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143">
                  <a:moveTo>
                    <a:pt x="52" y="0"/>
                  </a:moveTo>
                  <a:cubicBezTo>
                    <a:pt x="53" y="5"/>
                    <a:pt x="49" y="18"/>
                    <a:pt x="49" y="22"/>
                  </a:cubicBezTo>
                  <a:cubicBezTo>
                    <a:pt x="48" y="29"/>
                    <a:pt x="48" y="36"/>
                    <a:pt x="48" y="43"/>
                  </a:cubicBezTo>
                  <a:cubicBezTo>
                    <a:pt x="47" y="60"/>
                    <a:pt x="42" y="75"/>
                    <a:pt x="39" y="92"/>
                  </a:cubicBezTo>
                  <a:cubicBezTo>
                    <a:pt x="34" y="113"/>
                    <a:pt x="23" y="128"/>
                    <a:pt x="0" y="124"/>
                  </a:cubicBezTo>
                  <a:cubicBezTo>
                    <a:pt x="3" y="127"/>
                    <a:pt x="5" y="130"/>
                    <a:pt x="9" y="131"/>
                  </a:cubicBezTo>
                  <a:cubicBezTo>
                    <a:pt x="14" y="133"/>
                    <a:pt x="21" y="135"/>
                    <a:pt x="27" y="137"/>
                  </a:cubicBezTo>
                  <a:cubicBezTo>
                    <a:pt x="35" y="140"/>
                    <a:pt x="45" y="140"/>
                    <a:pt x="54" y="141"/>
                  </a:cubicBezTo>
                  <a:cubicBezTo>
                    <a:pt x="67" y="141"/>
                    <a:pt x="82" y="143"/>
                    <a:pt x="80" y="126"/>
                  </a:cubicBezTo>
                  <a:cubicBezTo>
                    <a:pt x="78" y="112"/>
                    <a:pt x="71" y="98"/>
                    <a:pt x="69" y="83"/>
                  </a:cubicBezTo>
                  <a:cubicBezTo>
                    <a:pt x="66" y="61"/>
                    <a:pt x="63" y="39"/>
                    <a:pt x="56" y="18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1" name="Freeform 1787">
              <a:extLst>
                <a:ext uri="{FF2B5EF4-FFF2-40B4-BE49-F238E27FC236}">
                  <a16:creationId xmlns:a16="http://schemas.microsoft.com/office/drawing/2014/main" id="{AA0A8132-699D-468A-AECA-40E1A4057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449"/>
              <a:ext cx="120" cy="702"/>
            </a:xfrm>
            <a:custGeom>
              <a:avLst/>
              <a:gdLst>
                <a:gd name="T0" fmla="*/ 158 w 48"/>
                <a:gd name="T1" fmla="*/ 264 h 263"/>
                <a:gd name="T2" fmla="*/ 300 w 48"/>
                <a:gd name="T3" fmla="*/ 2530 h 263"/>
                <a:gd name="T4" fmla="*/ 250 w 48"/>
                <a:gd name="T5" fmla="*/ 3611 h 263"/>
                <a:gd name="T6" fmla="*/ 113 w 48"/>
                <a:gd name="T7" fmla="*/ 4204 h 263"/>
                <a:gd name="T8" fmla="*/ 175 w 48"/>
                <a:gd name="T9" fmla="*/ 4524 h 263"/>
                <a:gd name="T10" fmla="*/ 488 w 48"/>
                <a:gd name="T11" fmla="*/ 5002 h 263"/>
                <a:gd name="T12" fmla="*/ 333 w 48"/>
                <a:gd name="T13" fmla="*/ 4452 h 263"/>
                <a:gd name="T14" fmla="*/ 375 w 48"/>
                <a:gd name="T15" fmla="*/ 3649 h 263"/>
                <a:gd name="T16" fmla="*/ 595 w 48"/>
                <a:gd name="T17" fmla="*/ 2223 h 263"/>
                <a:gd name="T18" fmla="*/ 675 w 48"/>
                <a:gd name="T19" fmla="*/ 1388 h 263"/>
                <a:gd name="T20" fmla="*/ 675 w 48"/>
                <a:gd name="T21" fmla="*/ 683 h 263"/>
                <a:gd name="T22" fmla="*/ 488 w 48"/>
                <a:gd name="T23" fmla="*/ 398 h 263"/>
                <a:gd name="T24" fmla="*/ 313 w 48"/>
                <a:gd name="T25" fmla="*/ 115 h 263"/>
                <a:gd name="T26" fmla="*/ 270 w 48"/>
                <a:gd name="T27" fmla="*/ 0 h 263"/>
                <a:gd name="T28" fmla="*/ 0 w 48"/>
                <a:gd name="T29" fmla="*/ 0 h 263"/>
                <a:gd name="T30" fmla="*/ 158 w 48"/>
                <a:gd name="T31" fmla="*/ 264 h 26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" h="263">
                  <a:moveTo>
                    <a:pt x="10" y="14"/>
                  </a:moveTo>
                  <a:cubicBezTo>
                    <a:pt x="28" y="37"/>
                    <a:pt x="28" y="82"/>
                    <a:pt x="19" y="133"/>
                  </a:cubicBezTo>
                  <a:cubicBezTo>
                    <a:pt x="17" y="143"/>
                    <a:pt x="12" y="172"/>
                    <a:pt x="16" y="190"/>
                  </a:cubicBezTo>
                  <a:cubicBezTo>
                    <a:pt x="11" y="202"/>
                    <a:pt x="8" y="212"/>
                    <a:pt x="7" y="221"/>
                  </a:cubicBezTo>
                  <a:cubicBezTo>
                    <a:pt x="9" y="227"/>
                    <a:pt x="9" y="232"/>
                    <a:pt x="11" y="238"/>
                  </a:cubicBezTo>
                  <a:cubicBezTo>
                    <a:pt x="14" y="250"/>
                    <a:pt x="22" y="256"/>
                    <a:pt x="31" y="263"/>
                  </a:cubicBezTo>
                  <a:cubicBezTo>
                    <a:pt x="26" y="255"/>
                    <a:pt x="22" y="244"/>
                    <a:pt x="21" y="234"/>
                  </a:cubicBezTo>
                  <a:cubicBezTo>
                    <a:pt x="20" y="223"/>
                    <a:pt x="22" y="203"/>
                    <a:pt x="24" y="192"/>
                  </a:cubicBezTo>
                  <a:cubicBezTo>
                    <a:pt x="28" y="165"/>
                    <a:pt x="36" y="144"/>
                    <a:pt x="38" y="117"/>
                  </a:cubicBezTo>
                  <a:cubicBezTo>
                    <a:pt x="40" y="102"/>
                    <a:pt x="41" y="87"/>
                    <a:pt x="43" y="73"/>
                  </a:cubicBezTo>
                  <a:cubicBezTo>
                    <a:pt x="45" y="61"/>
                    <a:pt x="48" y="48"/>
                    <a:pt x="43" y="36"/>
                  </a:cubicBezTo>
                  <a:cubicBezTo>
                    <a:pt x="40" y="29"/>
                    <a:pt x="37" y="25"/>
                    <a:pt x="31" y="21"/>
                  </a:cubicBezTo>
                  <a:cubicBezTo>
                    <a:pt x="26" y="16"/>
                    <a:pt x="23" y="12"/>
                    <a:pt x="20" y="6"/>
                  </a:cubicBezTo>
                  <a:cubicBezTo>
                    <a:pt x="19" y="4"/>
                    <a:pt x="18" y="2"/>
                    <a:pt x="1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4"/>
                    <a:pt x="6" y="9"/>
                    <a:pt x="10" y="14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2" name="Freeform 1788">
              <a:extLst>
                <a:ext uri="{FF2B5EF4-FFF2-40B4-BE49-F238E27FC236}">
                  <a16:creationId xmlns:a16="http://schemas.microsoft.com/office/drawing/2014/main" id="{46A80294-40A3-44FA-96A5-E41159E97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449"/>
              <a:ext cx="270" cy="1419"/>
            </a:xfrm>
            <a:custGeom>
              <a:avLst/>
              <a:gdLst>
                <a:gd name="T0" fmla="*/ 0 w 108"/>
                <a:gd name="T1" fmla="*/ 10096 h 532"/>
                <a:gd name="T2" fmla="*/ 750 w 108"/>
                <a:gd name="T3" fmla="*/ 10096 h 532"/>
                <a:gd name="T4" fmla="*/ 1425 w 108"/>
                <a:gd name="T5" fmla="*/ 5828 h 532"/>
                <a:gd name="T6" fmla="*/ 1300 w 108"/>
                <a:gd name="T7" fmla="*/ 5087 h 532"/>
                <a:gd name="T8" fmla="*/ 1550 w 108"/>
                <a:gd name="T9" fmla="*/ 2526 h 532"/>
                <a:gd name="T10" fmla="*/ 1408 w 108"/>
                <a:gd name="T11" fmla="*/ 264 h 532"/>
                <a:gd name="T12" fmla="*/ 1250 w 108"/>
                <a:gd name="T13" fmla="*/ 0 h 532"/>
                <a:gd name="T14" fmla="*/ 0 w 108"/>
                <a:gd name="T15" fmla="*/ 0 h 532"/>
                <a:gd name="T16" fmla="*/ 0 w 108"/>
                <a:gd name="T17" fmla="*/ 10096 h 5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532">
                  <a:moveTo>
                    <a:pt x="0" y="532"/>
                  </a:moveTo>
                  <a:cubicBezTo>
                    <a:pt x="48" y="532"/>
                    <a:pt x="48" y="532"/>
                    <a:pt x="48" y="532"/>
                  </a:cubicBezTo>
                  <a:cubicBezTo>
                    <a:pt x="73" y="470"/>
                    <a:pt x="93" y="391"/>
                    <a:pt x="91" y="307"/>
                  </a:cubicBezTo>
                  <a:cubicBezTo>
                    <a:pt x="91" y="307"/>
                    <a:pt x="97" y="282"/>
                    <a:pt x="83" y="268"/>
                  </a:cubicBezTo>
                  <a:cubicBezTo>
                    <a:pt x="100" y="257"/>
                    <a:pt x="94" y="172"/>
                    <a:pt x="99" y="133"/>
                  </a:cubicBezTo>
                  <a:cubicBezTo>
                    <a:pt x="108" y="82"/>
                    <a:pt x="108" y="37"/>
                    <a:pt x="90" y="14"/>
                  </a:cubicBezTo>
                  <a:cubicBezTo>
                    <a:pt x="86" y="9"/>
                    <a:pt x="83" y="4"/>
                    <a:pt x="8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32"/>
                  </a:ln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3" name="Freeform 1789">
              <a:extLst>
                <a:ext uri="{FF2B5EF4-FFF2-40B4-BE49-F238E27FC236}">
                  <a16:creationId xmlns:a16="http://schemas.microsoft.com/office/drawing/2014/main" id="{AEF88326-B78B-4FD8-9AE8-EEC88C967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5" y="1449"/>
              <a:ext cx="75" cy="256"/>
            </a:xfrm>
            <a:custGeom>
              <a:avLst/>
              <a:gdLst>
                <a:gd name="T0" fmla="*/ 470 w 30"/>
                <a:gd name="T1" fmla="*/ 0 h 96"/>
                <a:gd name="T2" fmla="*/ 250 w 30"/>
                <a:gd name="T3" fmla="*/ 0 h 96"/>
                <a:gd name="T4" fmla="*/ 158 w 30"/>
                <a:gd name="T5" fmla="*/ 456 h 96"/>
                <a:gd name="T6" fmla="*/ 470 w 30"/>
                <a:gd name="T7" fmla="*/ 1821 h 96"/>
                <a:gd name="T8" fmla="*/ 470 w 30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96">
                  <a:moveTo>
                    <a:pt x="30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4" y="8"/>
                    <a:pt x="12" y="16"/>
                    <a:pt x="10" y="24"/>
                  </a:cubicBezTo>
                  <a:cubicBezTo>
                    <a:pt x="0" y="61"/>
                    <a:pt x="11" y="77"/>
                    <a:pt x="30" y="96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4" name="Freeform 1790">
              <a:extLst>
                <a:ext uri="{FF2B5EF4-FFF2-40B4-BE49-F238E27FC236}">
                  <a16:creationId xmlns:a16="http://schemas.microsoft.com/office/drawing/2014/main" id="{2AA90D65-D184-4152-8EE1-347B2AEC1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449"/>
              <a:ext cx="470" cy="704"/>
            </a:xfrm>
            <a:custGeom>
              <a:avLst/>
              <a:gdLst>
                <a:gd name="T0" fmla="*/ 0 w 188"/>
                <a:gd name="T1" fmla="*/ 1024 h 264"/>
                <a:gd name="T2" fmla="*/ 875 w 188"/>
                <a:gd name="T3" fmla="*/ 5005 h 264"/>
                <a:gd name="T4" fmla="*/ 2863 w 188"/>
                <a:gd name="T5" fmla="*/ 1160 h 264"/>
                <a:gd name="T6" fmla="*/ 2800 w 188"/>
                <a:gd name="T7" fmla="*/ 0 h 264"/>
                <a:gd name="T8" fmla="*/ 208 w 188"/>
                <a:gd name="T9" fmla="*/ 0 h 264"/>
                <a:gd name="T10" fmla="*/ 0 w 188"/>
                <a:gd name="T11" fmla="*/ 1024 h 2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264">
                  <a:moveTo>
                    <a:pt x="0" y="54"/>
                  </a:moveTo>
                  <a:cubicBezTo>
                    <a:pt x="56" y="264"/>
                    <a:pt x="56" y="264"/>
                    <a:pt x="56" y="264"/>
                  </a:cubicBezTo>
                  <a:cubicBezTo>
                    <a:pt x="175" y="240"/>
                    <a:pt x="188" y="193"/>
                    <a:pt x="183" y="61"/>
                  </a:cubicBezTo>
                  <a:cubicBezTo>
                    <a:pt x="183" y="47"/>
                    <a:pt x="181" y="25"/>
                    <a:pt x="179" y="0"/>
                  </a:cubicBezTo>
                  <a:cubicBezTo>
                    <a:pt x="13" y="0"/>
                    <a:pt x="13" y="0"/>
                    <a:pt x="13" y="0"/>
                  </a:cubicBezTo>
                  <a:lnTo>
                    <a:pt x="0" y="54"/>
                  </a:lnTo>
                  <a:close/>
                </a:path>
              </a:pathLst>
            </a:custGeom>
            <a:solidFill>
              <a:srgbClr val="F44D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5" name="Freeform 1791">
              <a:extLst>
                <a:ext uri="{FF2B5EF4-FFF2-40B4-BE49-F238E27FC236}">
                  <a16:creationId xmlns:a16="http://schemas.microsoft.com/office/drawing/2014/main" id="{52E8E071-0291-4898-BDF5-8B345995D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697"/>
              <a:ext cx="120" cy="179"/>
            </a:xfrm>
            <a:custGeom>
              <a:avLst/>
              <a:gdLst>
                <a:gd name="T0" fmla="*/ 0 w 48"/>
                <a:gd name="T1" fmla="*/ 136 h 67"/>
                <a:gd name="T2" fmla="*/ 363 w 48"/>
                <a:gd name="T3" fmla="*/ 56 h 67"/>
                <a:gd name="T4" fmla="*/ 738 w 48"/>
                <a:gd name="T5" fmla="*/ 56 h 67"/>
                <a:gd name="T6" fmla="*/ 675 w 48"/>
                <a:gd name="T7" fmla="*/ 820 h 67"/>
                <a:gd name="T8" fmla="*/ 583 w 48"/>
                <a:gd name="T9" fmla="*/ 1277 h 67"/>
                <a:gd name="T10" fmla="*/ 488 w 48"/>
                <a:gd name="T11" fmla="*/ 550 h 67"/>
                <a:gd name="T12" fmla="*/ 83 w 48"/>
                <a:gd name="T13" fmla="*/ 136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67">
                  <a:moveTo>
                    <a:pt x="0" y="7"/>
                  </a:moveTo>
                  <a:cubicBezTo>
                    <a:pt x="7" y="4"/>
                    <a:pt x="16" y="4"/>
                    <a:pt x="23" y="3"/>
                  </a:cubicBezTo>
                  <a:cubicBezTo>
                    <a:pt x="30" y="2"/>
                    <a:pt x="40" y="0"/>
                    <a:pt x="47" y="3"/>
                  </a:cubicBezTo>
                  <a:cubicBezTo>
                    <a:pt x="48" y="16"/>
                    <a:pt x="44" y="31"/>
                    <a:pt x="43" y="43"/>
                  </a:cubicBezTo>
                  <a:cubicBezTo>
                    <a:pt x="42" y="51"/>
                    <a:pt x="41" y="61"/>
                    <a:pt x="37" y="67"/>
                  </a:cubicBezTo>
                  <a:cubicBezTo>
                    <a:pt x="33" y="54"/>
                    <a:pt x="39" y="41"/>
                    <a:pt x="31" y="29"/>
                  </a:cubicBezTo>
                  <a:cubicBezTo>
                    <a:pt x="25" y="18"/>
                    <a:pt x="16" y="12"/>
                    <a:pt x="5" y="7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6" name="Freeform 1792">
              <a:extLst>
                <a:ext uri="{FF2B5EF4-FFF2-40B4-BE49-F238E27FC236}">
                  <a16:creationId xmlns:a16="http://schemas.microsoft.com/office/drawing/2014/main" id="{F6AD3407-E206-4ECF-B97D-797339AE4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449"/>
              <a:ext cx="295" cy="656"/>
            </a:xfrm>
            <a:custGeom>
              <a:avLst/>
              <a:gdLst>
                <a:gd name="T0" fmla="*/ 833 w 118"/>
                <a:gd name="T1" fmla="*/ 115 h 246"/>
                <a:gd name="T2" fmla="*/ 0 w 118"/>
                <a:gd name="T3" fmla="*/ 4664 h 246"/>
                <a:gd name="T4" fmla="*/ 1425 w 118"/>
                <a:gd name="T5" fmla="*/ 832 h 246"/>
                <a:gd name="T6" fmla="*/ 1375 w 118"/>
                <a:gd name="T7" fmla="*/ 0 h 246"/>
                <a:gd name="T8" fmla="*/ 813 w 118"/>
                <a:gd name="T9" fmla="*/ 0 h 246"/>
                <a:gd name="T10" fmla="*/ 833 w 118"/>
                <a:gd name="T11" fmla="*/ 115 h 2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8" h="246">
                  <a:moveTo>
                    <a:pt x="53" y="6"/>
                  </a:moveTo>
                  <a:cubicBezTo>
                    <a:pt x="65" y="157"/>
                    <a:pt x="38" y="222"/>
                    <a:pt x="0" y="246"/>
                  </a:cubicBezTo>
                  <a:cubicBezTo>
                    <a:pt x="118" y="205"/>
                    <a:pt x="94" y="99"/>
                    <a:pt x="91" y="44"/>
                  </a:cubicBezTo>
                  <a:cubicBezTo>
                    <a:pt x="91" y="34"/>
                    <a:pt x="90" y="19"/>
                    <a:pt x="88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2"/>
                    <a:pt x="53" y="4"/>
                    <a:pt x="53" y="6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7" name="Freeform 1793">
              <a:extLst>
                <a:ext uri="{FF2B5EF4-FFF2-40B4-BE49-F238E27FC236}">
                  <a16:creationId xmlns:a16="http://schemas.microsoft.com/office/drawing/2014/main" id="{1FB1BB54-3CC6-4FA0-9D47-3E8B3E704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1756"/>
              <a:ext cx="330" cy="1112"/>
            </a:xfrm>
            <a:custGeom>
              <a:avLst/>
              <a:gdLst>
                <a:gd name="T0" fmla="*/ 750 w 132"/>
                <a:gd name="T1" fmla="*/ 115 h 417"/>
                <a:gd name="T2" fmla="*/ 1238 w 132"/>
                <a:gd name="T3" fmla="*/ 2539 h 417"/>
                <a:gd name="T4" fmla="*/ 958 w 132"/>
                <a:gd name="T5" fmla="*/ 4723 h 417"/>
                <a:gd name="T6" fmla="*/ 783 w 132"/>
                <a:gd name="T7" fmla="*/ 5235 h 417"/>
                <a:gd name="T8" fmla="*/ 583 w 132"/>
                <a:gd name="T9" fmla="*/ 5517 h 417"/>
                <a:gd name="T10" fmla="*/ 300 w 132"/>
                <a:gd name="T11" fmla="*/ 5917 h 417"/>
                <a:gd name="T12" fmla="*/ 50 w 132"/>
                <a:gd name="T13" fmla="*/ 7475 h 417"/>
                <a:gd name="T14" fmla="*/ 0 w 132"/>
                <a:gd name="T15" fmla="*/ 7907 h 417"/>
                <a:gd name="T16" fmla="*/ 595 w 132"/>
                <a:gd name="T17" fmla="*/ 7907 h 417"/>
                <a:gd name="T18" fmla="*/ 613 w 132"/>
                <a:gd name="T19" fmla="*/ 7339 h 417"/>
                <a:gd name="T20" fmla="*/ 833 w 132"/>
                <a:gd name="T21" fmla="*/ 6259 h 417"/>
                <a:gd name="T22" fmla="*/ 1188 w 132"/>
                <a:gd name="T23" fmla="*/ 5517 h 417"/>
                <a:gd name="T24" fmla="*/ 1533 w 132"/>
                <a:gd name="T25" fmla="*/ 4949 h 417"/>
                <a:gd name="T26" fmla="*/ 1908 w 132"/>
                <a:gd name="T27" fmla="*/ 2368 h 417"/>
                <a:gd name="T28" fmla="*/ 1488 w 132"/>
                <a:gd name="T29" fmla="*/ 0 h 4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2" h="417">
                  <a:moveTo>
                    <a:pt x="48" y="6"/>
                  </a:moveTo>
                  <a:cubicBezTo>
                    <a:pt x="51" y="33"/>
                    <a:pt x="74" y="118"/>
                    <a:pt x="79" y="134"/>
                  </a:cubicBezTo>
                  <a:cubicBezTo>
                    <a:pt x="88" y="167"/>
                    <a:pt x="78" y="215"/>
                    <a:pt x="61" y="249"/>
                  </a:cubicBezTo>
                  <a:cubicBezTo>
                    <a:pt x="53" y="263"/>
                    <a:pt x="54" y="269"/>
                    <a:pt x="50" y="276"/>
                  </a:cubicBezTo>
                  <a:cubicBezTo>
                    <a:pt x="45" y="283"/>
                    <a:pt x="44" y="285"/>
                    <a:pt x="37" y="291"/>
                  </a:cubicBezTo>
                  <a:cubicBezTo>
                    <a:pt x="30" y="297"/>
                    <a:pt x="25" y="305"/>
                    <a:pt x="19" y="312"/>
                  </a:cubicBezTo>
                  <a:cubicBezTo>
                    <a:pt x="0" y="339"/>
                    <a:pt x="0" y="378"/>
                    <a:pt x="3" y="394"/>
                  </a:cubicBezTo>
                  <a:cubicBezTo>
                    <a:pt x="5" y="404"/>
                    <a:pt x="3" y="411"/>
                    <a:pt x="0" y="417"/>
                  </a:cubicBezTo>
                  <a:cubicBezTo>
                    <a:pt x="38" y="417"/>
                    <a:pt x="38" y="417"/>
                    <a:pt x="38" y="417"/>
                  </a:cubicBezTo>
                  <a:cubicBezTo>
                    <a:pt x="40" y="409"/>
                    <a:pt x="41" y="400"/>
                    <a:pt x="39" y="387"/>
                  </a:cubicBezTo>
                  <a:cubicBezTo>
                    <a:pt x="37" y="378"/>
                    <a:pt x="33" y="353"/>
                    <a:pt x="53" y="330"/>
                  </a:cubicBezTo>
                  <a:cubicBezTo>
                    <a:pt x="65" y="315"/>
                    <a:pt x="67" y="304"/>
                    <a:pt x="76" y="291"/>
                  </a:cubicBezTo>
                  <a:cubicBezTo>
                    <a:pt x="83" y="280"/>
                    <a:pt x="89" y="278"/>
                    <a:pt x="98" y="261"/>
                  </a:cubicBezTo>
                  <a:cubicBezTo>
                    <a:pt x="121" y="216"/>
                    <a:pt x="132" y="159"/>
                    <a:pt x="122" y="125"/>
                  </a:cubicBezTo>
                  <a:cubicBezTo>
                    <a:pt x="117" y="109"/>
                    <a:pt x="98" y="24"/>
                    <a:pt x="95" y="0"/>
                  </a:cubicBezTo>
                </a:path>
              </a:pathLst>
            </a:custGeom>
            <a:solidFill>
              <a:srgbClr val="F44D32"/>
            </a:solidFill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28" name="Freeform 1794">
              <a:extLst>
                <a:ext uri="{FF2B5EF4-FFF2-40B4-BE49-F238E27FC236}">
                  <a16:creationId xmlns:a16="http://schemas.microsoft.com/office/drawing/2014/main" id="{F2641705-BBA1-4AB4-A9D9-BA7516570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1756"/>
              <a:ext cx="330" cy="1112"/>
            </a:xfrm>
            <a:custGeom>
              <a:avLst/>
              <a:gdLst>
                <a:gd name="T0" fmla="*/ 750 w 132"/>
                <a:gd name="T1" fmla="*/ 115 h 417"/>
                <a:gd name="T2" fmla="*/ 1238 w 132"/>
                <a:gd name="T3" fmla="*/ 2539 h 417"/>
                <a:gd name="T4" fmla="*/ 958 w 132"/>
                <a:gd name="T5" fmla="*/ 4723 h 417"/>
                <a:gd name="T6" fmla="*/ 783 w 132"/>
                <a:gd name="T7" fmla="*/ 5235 h 417"/>
                <a:gd name="T8" fmla="*/ 583 w 132"/>
                <a:gd name="T9" fmla="*/ 5517 h 417"/>
                <a:gd name="T10" fmla="*/ 300 w 132"/>
                <a:gd name="T11" fmla="*/ 5917 h 417"/>
                <a:gd name="T12" fmla="*/ 50 w 132"/>
                <a:gd name="T13" fmla="*/ 7475 h 417"/>
                <a:gd name="T14" fmla="*/ 0 w 132"/>
                <a:gd name="T15" fmla="*/ 7907 h 417"/>
                <a:gd name="T16" fmla="*/ 595 w 132"/>
                <a:gd name="T17" fmla="*/ 7907 h 417"/>
                <a:gd name="T18" fmla="*/ 613 w 132"/>
                <a:gd name="T19" fmla="*/ 7339 h 417"/>
                <a:gd name="T20" fmla="*/ 833 w 132"/>
                <a:gd name="T21" fmla="*/ 6259 h 417"/>
                <a:gd name="T22" fmla="*/ 1188 w 132"/>
                <a:gd name="T23" fmla="*/ 5517 h 417"/>
                <a:gd name="T24" fmla="*/ 1533 w 132"/>
                <a:gd name="T25" fmla="*/ 4949 h 417"/>
                <a:gd name="T26" fmla="*/ 1908 w 132"/>
                <a:gd name="T27" fmla="*/ 2368 h 417"/>
                <a:gd name="T28" fmla="*/ 1488 w 132"/>
                <a:gd name="T29" fmla="*/ 0 h 4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2" h="417">
                  <a:moveTo>
                    <a:pt x="48" y="6"/>
                  </a:moveTo>
                  <a:cubicBezTo>
                    <a:pt x="51" y="33"/>
                    <a:pt x="74" y="118"/>
                    <a:pt x="79" y="134"/>
                  </a:cubicBezTo>
                  <a:cubicBezTo>
                    <a:pt x="88" y="167"/>
                    <a:pt x="78" y="215"/>
                    <a:pt x="61" y="249"/>
                  </a:cubicBezTo>
                  <a:cubicBezTo>
                    <a:pt x="53" y="263"/>
                    <a:pt x="54" y="269"/>
                    <a:pt x="50" y="276"/>
                  </a:cubicBezTo>
                  <a:cubicBezTo>
                    <a:pt x="45" y="283"/>
                    <a:pt x="44" y="285"/>
                    <a:pt x="37" y="291"/>
                  </a:cubicBezTo>
                  <a:cubicBezTo>
                    <a:pt x="30" y="297"/>
                    <a:pt x="25" y="305"/>
                    <a:pt x="19" y="312"/>
                  </a:cubicBezTo>
                  <a:cubicBezTo>
                    <a:pt x="0" y="339"/>
                    <a:pt x="0" y="378"/>
                    <a:pt x="3" y="394"/>
                  </a:cubicBezTo>
                  <a:cubicBezTo>
                    <a:pt x="5" y="404"/>
                    <a:pt x="3" y="411"/>
                    <a:pt x="0" y="417"/>
                  </a:cubicBezTo>
                  <a:cubicBezTo>
                    <a:pt x="38" y="417"/>
                    <a:pt x="38" y="417"/>
                    <a:pt x="38" y="417"/>
                  </a:cubicBezTo>
                  <a:cubicBezTo>
                    <a:pt x="40" y="409"/>
                    <a:pt x="41" y="400"/>
                    <a:pt x="39" y="387"/>
                  </a:cubicBezTo>
                  <a:cubicBezTo>
                    <a:pt x="37" y="378"/>
                    <a:pt x="33" y="353"/>
                    <a:pt x="53" y="330"/>
                  </a:cubicBezTo>
                  <a:cubicBezTo>
                    <a:pt x="65" y="315"/>
                    <a:pt x="67" y="304"/>
                    <a:pt x="76" y="291"/>
                  </a:cubicBezTo>
                  <a:cubicBezTo>
                    <a:pt x="83" y="280"/>
                    <a:pt x="89" y="278"/>
                    <a:pt x="98" y="261"/>
                  </a:cubicBezTo>
                  <a:cubicBezTo>
                    <a:pt x="121" y="216"/>
                    <a:pt x="132" y="159"/>
                    <a:pt x="122" y="125"/>
                  </a:cubicBezTo>
                  <a:cubicBezTo>
                    <a:pt x="117" y="109"/>
                    <a:pt x="98" y="24"/>
                    <a:pt x="95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9" name="Freeform 1795">
              <a:extLst>
                <a:ext uri="{FF2B5EF4-FFF2-40B4-BE49-F238E27FC236}">
                  <a16:creationId xmlns:a16="http://schemas.microsoft.com/office/drawing/2014/main" id="{108142A8-7E93-4B40-A23D-F5503F799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748"/>
              <a:ext cx="172" cy="376"/>
            </a:xfrm>
            <a:custGeom>
              <a:avLst/>
              <a:gdLst>
                <a:gd name="T0" fmla="*/ 0 w 69"/>
                <a:gd name="T1" fmla="*/ 115 h 141"/>
                <a:gd name="T2" fmla="*/ 279 w 69"/>
                <a:gd name="T3" fmla="*/ 1741 h 141"/>
                <a:gd name="T4" fmla="*/ 434 w 69"/>
                <a:gd name="T5" fmla="*/ 2525 h 141"/>
                <a:gd name="T6" fmla="*/ 1069 w 69"/>
                <a:gd name="T7" fmla="*/ 2240 h 141"/>
                <a:gd name="T8" fmla="*/ 324 w 69"/>
                <a:gd name="T9" fmla="*/ 888 h 141"/>
                <a:gd name="T10" fmla="*/ 0 w 69"/>
                <a:gd name="T11" fmla="*/ 0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141">
                  <a:moveTo>
                    <a:pt x="0" y="6"/>
                  </a:moveTo>
                  <a:cubicBezTo>
                    <a:pt x="2" y="36"/>
                    <a:pt x="10" y="63"/>
                    <a:pt x="18" y="92"/>
                  </a:cubicBezTo>
                  <a:cubicBezTo>
                    <a:pt x="21" y="102"/>
                    <a:pt x="21" y="125"/>
                    <a:pt x="28" y="133"/>
                  </a:cubicBezTo>
                  <a:cubicBezTo>
                    <a:pt x="35" y="141"/>
                    <a:pt x="64" y="129"/>
                    <a:pt x="69" y="118"/>
                  </a:cubicBezTo>
                  <a:cubicBezTo>
                    <a:pt x="34" y="126"/>
                    <a:pt x="34" y="69"/>
                    <a:pt x="21" y="47"/>
                  </a:cubicBezTo>
                  <a:cubicBezTo>
                    <a:pt x="13" y="33"/>
                    <a:pt x="4" y="16"/>
                    <a:pt x="0" y="0"/>
                  </a:cubicBezTo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0" name="Freeform 1796">
              <a:extLst>
                <a:ext uri="{FF2B5EF4-FFF2-40B4-BE49-F238E27FC236}">
                  <a16:creationId xmlns:a16="http://schemas.microsoft.com/office/drawing/2014/main" id="{37B9CEE8-838A-4FC3-8840-D667009A0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457"/>
              <a:ext cx="95" cy="656"/>
            </a:xfrm>
            <a:custGeom>
              <a:avLst/>
              <a:gdLst>
                <a:gd name="T0" fmla="*/ 208 w 38"/>
                <a:gd name="T1" fmla="*/ 0 h 246"/>
                <a:gd name="T2" fmla="*/ 488 w 38"/>
                <a:gd name="T3" fmla="*/ 2368 h 246"/>
                <a:gd name="T4" fmla="*/ 395 w 38"/>
                <a:gd name="T5" fmla="*/ 3357 h 246"/>
                <a:gd name="T6" fmla="*/ 283 w 38"/>
                <a:gd name="T7" fmla="*/ 4664 h 246"/>
                <a:gd name="T8" fmla="*/ 125 w 38"/>
                <a:gd name="T9" fmla="*/ 4437 h 246"/>
                <a:gd name="T10" fmla="*/ 145 w 38"/>
                <a:gd name="T11" fmla="*/ 1877 h 246"/>
                <a:gd name="T12" fmla="*/ 125 w 38"/>
                <a:gd name="T13" fmla="*/ 1059 h 246"/>
                <a:gd name="T14" fmla="*/ 220 w 38"/>
                <a:gd name="T15" fmla="*/ 0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246">
                  <a:moveTo>
                    <a:pt x="13" y="0"/>
                  </a:moveTo>
                  <a:cubicBezTo>
                    <a:pt x="38" y="40"/>
                    <a:pt x="38" y="78"/>
                    <a:pt x="31" y="125"/>
                  </a:cubicBezTo>
                  <a:cubicBezTo>
                    <a:pt x="28" y="143"/>
                    <a:pt x="27" y="159"/>
                    <a:pt x="25" y="177"/>
                  </a:cubicBezTo>
                  <a:cubicBezTo>
                    <a:pt x="24" y="189"/>
                    <a:pt x="26" y="240"/>
                    <a:pt x="18" y="246"/>
                  </a:cubicBezTo>
                  <a:cubicBezTo>
                    <a:pt x="15" y="241"/>
                    <a:pt x="11" y="240"/>
                    <a:pt x="8" y="234"/>
                  </a:cubicBezTo>
                  <a:cubicBezTo>
                    <a:pt x="27" y="212"/>
                    <a:pt x="21" y="124"/>
                    <a:pt x="9" y="99"/>
                  </a:cubicBezTo>
                  <a:cubicBezTo>
                    <a:pt x="0" y="80"/>
                    <a:pt x="3" y="77"/>
                    <a:pt x="8" y="56"/>
                  </a:cubicBezTo>
                  <a:cubicBezTo>
                    <a:pt x="12" y="40"/>
                    <a:pt x="16" y="16"/>
                    <a:pt x="14" y="0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1" name="Freeform 1797">
              <a:extLst>
                <a:ext uri="{FF2B5EF4-FFF2-40B4-BE49-F238E27FC236}">
                  <a16:creationId xmlns:a16="http://schemas.microsoft.com/office/drawing/2014/main" id="{449BB2DE-5141-4CBC-81E2-B71058A38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153"/>
              <a:ext cx="213" cy="728"/>
            </a:xfrm>
            <a:custGeom>
              <a:avLst/>
              <a:gdLst>
                <a:gd name="T0" fmla="*/ 1005 w 85"/>
                <a:gd name="T1" fmla="*/ 35 h 273"/>
                <a:gd name="T2" fmla="*/ 1193 w 85"/>
                <a:gd name="T3" fmla="*/ 1045 h 273"/>
                <a:gd name="T4" fmla="*/ 1055 w 85"/>
                <a:gd name="T5" fmla="*/ 2616 h 273"/>
                <a:gd name="T6" fmla="*/ 772 w 85"/>
                <a:gd name="T7" fmla="*/ 4173 h 273"/>
                <a:gd name="T8" fmla="*/ 554 w 85"/>
                <a:gd name="T9" fmla="*/ 5027 h 273"/>
                <a:gd name="T10" fmla="*/ 0 w 85"/>
                <a:gd name="T11" fmla="*/ 5064 h 273"/>
                <a:gd name="T12" fmla="*/ 584 w 85"/>
                <a:gd name="T13" fmla="*/ 3584 h 273"/>
                <a:gd name="T14" fmla="*/ 534 w 85"/>
                <a:gd name="T15" fmla="*/ 3277 h 273"/>
                <a:gd name="T16" fmla="*/ 817 w 85"/>
                <a:gd name="T17" fmla="*/ 2824 h 273"/>
                <a:gd name="T18" fmla="*/ 566 w 85"/>
                <a:gd name="T19" fmla="*/ 1421 h 273"/>
                <a:gd name="T20" fmla="*/ 992 w 85"/>
                <a:gd name="T21" fmla="*/ 0 h 2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273">
                  <a:moveTo>
                    <a:pt x="64" y="2"/>
                  </a:moveTo>
                  <a:cubicBezTo>
                    <a:pt x="85" y="15"/>
                    <a:pt x="76" y="42"/>
                    <a:pt x="76" y="55"/>
                  </a:cubicBezTo>
                  <a:cubicBezTo>
                    <a:pt x="76" y="84"/>
                    <a:pt x="73" y="110"/>
                    <a:pt x="67" y="138"/>
                  </a:cubicBezTo>
                  <a:cubicBezTo>
                    <a:pt x="62" y="165"/>
                    <a:pt x="57" y="194"/>
                    <a:pt x="49" y="220"/>
                  </a:cubicBezTo>
                  <a:cubicBezTo>
                    <a:pt x="46" y="228"/>
                    <a:pt x="41" y="259"/>
                    <a:pt x="35" y="265"/>
                  </a:cubicBezTo>
                  <a:cubicBezTo>
                    <a:pt x="27" y="273"/>
                    <a:pt x="11" y="264"/>
                    <a:pt x="0" y="267"/>
                  </a:cubicBezTo>
                  <a:cubicBezTo>
                    <a:pt x="4" y="239"/>
                    <a:pt x="37" y="220"/>
                    <a:pt x="37" y="189"/>
                  </a:cubicBezTo>
                  <a:cubicBezTo>
                    <a:pt x="37" y="183"/>
                    <a:pt x="32" y="179"/>
                    <a:pt x="34" y="173"/>
                  </a:cubicBezTo>
                  <a:cubicBezTo>
                    <a:pt x="37" y="164"/>
                    <a:pt x="48" y="160"/>
                    <a:pt x="52" y="149"/>
                  </a:cubicBezTo>
                  <a:cubicBezTo>
                    <a:pt x="64" y="116"/>
                    <a:pt x="50" y="101"/>
                    <a:pt x="36" y="75"/>
                  </a:cubicBezTo>
                  <a:cubicBezTo>
                    <a:pt x="66" y="66"/>
                    <a:pt x="65" y="25"/>
                    <a:pt x="63" y="0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2" name="Freeform 1798">
              <a:extLst>
                <a:ext uri="{FF2B5EF4-FFF2-40B4-BE49-F238E27FC236}">
                  <a16:creationId xmlns:a16="http://schemas.microsoft.com/office/drawing/2014/main" id="{59C24132-446F-4F06-82C0-C532E51EC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2" y="1476"/>
              <a:ext cx="48" cy="200"/>
            </a:xfrm>
            <a:custGeom>
              <a:avLst/>
              <a:gdLst>
                <a:gd name="T0" fmla="*/ 20 w 19"/>
                <a:gd name="T1" fmla="*/ 589 h 75"/>
                <a:gd name="T2" fmla="*/ 275 w 19"/>
                <a:gd name="T3" fmla="*/ 1421 h 75"/>
                <a:gd name="T4" fmla="*/ 288 w 19"/>
                <a:gd name="T5" fmla="*/ 0 h 75"/>
                <a:gd name="T6" fmla="*/ 129 w 19"/>
                <a:gd name="T7" fmla="*/ 512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5">
                  <a:moveTo>
                    <a:pt x="1" y="31"/>
                  </a:moveTo>
                  <a:cubicBezTo>
                    <a:pt x="1" y="48"/>
                    <a:pt x="0" y="65"/>
                    <a:pt x="17" y="75"/>
                  </a:cubicBezTo>
                  <a:cubicBezTo>
                    <a:pt x="16" y="51"/>
                    <a:pt x="19" y="25"/>
                    <a:pt x="18" y="0"/>
                  </a:cubicBezTo>
                  <a:cubicBezTo>
                    <a:pt x="14" y="10"/>
                    <a:pt x="13" y="18"/>
                    <a:pt x="8" y="27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3" name="Freeform 1799">
              <a:extLst>
                <a:ext uri="{FF2B5EF4-FFF2-40B4-BE49-F238E27FC236}">
                  <a16:creationId xmlns:a16="http://schemas.microsoft.com/office/drawing/2014/main" id="{54D83A60-7EAB-4A05-A407-DBF811CF5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449"/>
              <a:ext cx="100" cy="787"/>
            </a:xfrm>
            <a:custGeom>
              <a:avLst/>
              <a:gdLst>
                <a:gd name="T0" fmla="*/ 0 w 40"/>
                <a:gd name="T1" fmla="*/ 0 h 295"/>
                <a:gd name="T2" fmla="*/ 0 w 40"/>
                <a:gd name="T3" fmla="*/ 5602 h 295"/>
                <a:gd name="T4" fmla="*/ 250 w 40"/>
                <a:gd name="T5" fmla="*/ 4212 h 295"/>
                <a:gd name="T6" fmla="*/ 313 w 40"/>
                <a:gd name="T7" fmla="*/ 3359 h 295"/>
                <a:gd name="T8" fmla="*/ 520 w 40"/>
                <a:gd name="T9" fmla="*/ 2868 h 295"/>
                <a:gd name="T10" fmla="*/ 550 w 40"/>
                <a:gd name="T11" fmla="*/ 2257 h 295"/>
                <a:gd name="T12" fmla="*/ 363 w 40"/>
                <a:gd name="T13" fmla="*/ 1254 h 295"/>
                <a:gd name="T14" fmla="*/ 208 w 40"/>
                <a:gd name="T15" fmla="*/ 21 h 295"/>
                <a:gd name="T16" fmla="*/ 188 w 40"/>
                <a:gd name="T17" fmla="*/ 0 h 295"/>
                <a:gd name="T18" fmla="*/ 0 w 40"/>
                <a:gd name="T19" fmla="*/ 0 h 2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295">
                  <a:moveTo>
                    <a:pt x="0" y="0"/>
                  </a:moveTo>
                  <a:cubicBezTo>
                    <a:pt x="0" y="295"/>
                    <a:pt x="0" y="295"/>
                    <a:pt x="0" y="295"/>
                  </a:cubicBezTo>
                  <a:cubicBezTo>
                    <a:pt x="11" y="272"/>
                    <a:pt x="15" y="246"/>
                    <a:pt x="16" y="222"/>
                  </a:cubicBezTo>
                  <a:cubicBezTo>
                    <a:pt x="17" y="208"/>
                    <a:pt x="16" y="191"/>
                    <a:pt x="20" y="177"/>
                  </a:cubicBezTo>
                  <a:cubicBezTo>
                    <a:pt x="22" y="167"/>
                    <a:pt x="29" y="160"/>
                    <a:pt x="33" y="151"/>
                  </a:cubicBezTo>
                  <a:cubicBezTo>
                    <a:pt x="39" y="140"/>
                    <a:pt x="40" y="130"/>
                    <a:pt x="35" y="119"/>
                  </a:cubicBezTo>
                  <a:cubicBezTo>
                    <a:pt x="28" y="101"/>
                    <a:pt x="24" y="85"/>
                    <a:pt x="23" y="66"/>
                  </a:cubicBezTo>
                  <a:cubicBezTo>
                    <a:pt x="22" y="50"/>
                    <a:pt x="36" y="2"/>
                    <a:pt x="13" y="1"/>
                  </a:cubicBezTo>
                  <a:cubicBezTo>
                    <a:pt x="12" y="0"/>
                    <a:pt x="12" y="0"/>
                    <a:pt x="1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4B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4" name="Freeform 1800">
              <a:extLst>
                <a:ext uri="{FF2B5EF4-FFF2-40B4-BE49-F238E27FC236}">
                  <a16:creationId xmlns:a16="http://schemas.microsoft.com/office/drawing/2014/main" id="{BA44EB40-2901-430F-87D6-A2813501F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033"/>
              <a:ext cx="77" cy="112"/>
            </a:xfrm>
            <a:custGeom>
              <a:avLst/>
              <a:gdLst>
                <a:gd name="T0" fmla="*/ 0 w 31"/>
                <a:gd name="T1" fmla="*/ 512 h 42"/>
                <a:gd name="T2" fmla="*/ 412 w 31"/>
                <a:gd name="T3" fmla="*/ 605 h 42"/>
                <a:gd name="T4" fmla="*/ 445 w 31"/>
                <a:gd name="T5" fmla="*/ 285 h 42"/>
                <a:gd name="T6" fmla="*/ 445 w 31"/>
                <a:gd name="T7" fmla="*/ 0 h 42"/>
                <a:gd name="T8" fmla="*/ 278 w 31"/>
                <a:gd name="T9" fmla="*/ 307 h 42"/>
                <a:gd name="T10" fmla="*/ 12 w 31"/>
                <a:gd name="T11" fmla="*/ 512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2">
                  <a:moveTo>
                    <a:pt x="0" y="27"/>
                  </a:moveTo>
                  <a:cubicBezTo>
                    <a:pt x="9" y="26"/>
                    <a:pt x="22" y="42"/>
                    <a:pt x="27" y="32"/>
                  </a:cubicBezTo>
                  <a:cubicBezTo>
                    <a:pt x="30" y="27"/>
                    <a:pt x="28" y="20"/>
                    <a:pt x="29" y="15"/>
                  </a:cubicBezTo>
                  <a:cubicBezTo>
                    <a:pt x="29" y="11"/>
                    <a:pt x="31" y="4"/>
                    <a:pt x="29" y="0"/>
                  </a:cubicBezTo>
                  <a:cubicBezTo>
                    <a:pt x="23" y="3"/>
                    <a:pt x="20" y="10"/>
                    <a:pt x="18" y="16"/>
                  </a:cubicBezTo>
                  <a:cubicBezTo>
                    <a:pt x="15" y="24"/>
                    <a:pt x="9" y="25"/>
                    <a:pt x="1" y="27"/>
                  </a:cubicBezTo>
                </a:path>
              </a:pathLst>
            </a:custGeom>
            <a:solidFill>
              <a:srgbClr val="B1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5" name="Freeform 1801">
              <a:extLst>
                <a:ext uri="{FF2B5EF4-FFF2-40B4-BE49-F238E27FC236}">
                  <a16:creationId xmlns:a16="http://schemas.microsoft.com/office/drawing/2014/main" id="{CB70C14A-7D9D-4C70-B070-DBA5FDF9E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1487"/>
              <a:ext cx="80" cy="600"/>
            </a:xfrm>
            <a:custGeom>
              <a:avLst/>
              <a:gdLst>
                <a:gd name="T0" fmla="*/ 113 w 32"/>
                <a:gd name="T1" fmla="*/ 0 h 225"/>
                <a:gd name="T2" fmla="*/ 313 w 32"/>
                <a:gd name="T3" fmla="*/ 1592 h 225"/>
                <a:gd name="T4" fmla="*/ 63 w 32"/>
                <a:gd name="T5" fmla="*/ 4267 h 225"/>
                <a:gd name="T6" fmla="*/ 438 w 32"/>
                <a:gd name="T7" fmla="*/ 1387 h 225"/>
                <a:gd name="T8" fmla="*/ 113 w 32"/>
                <a:gd name="T9" fmla="*/ 0 h 2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25">
                  <a:moveTo>
                    <a:pt x="7" y="0"/>
                  </a:moveTo>
                  <a:cubicBezTo>
                    <a:pt x="21" y="23"/>
                    <a:pt x="25" y="52"/>
                    <a:pt x="20" y="84"/>
                  </a:cubicBezTo>
                  <a:cubicBezTo>
                    <a:pt x="15" y="116"/>
                    <a:pt x="0" y="213"/>
                    <a:pt x="4" y="225"/>
                  </a:cubicBezTo>
                  <a:cubicBezTo>
                    <a:pt x="3" y="206"/>
                    <a:pt x="26" y="89"/>
                    <a:pt x="28" y="73"/>
                  </a:cubicBezTo>
                  <a:cubicBezTo>
                    <a:pt x="32" y="43"/>
                    <a:pt x="20" y="14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6" name="Freeform 1802">
              <a:extLst>
                <a:ext uri="{FF2B5EF4-FFF2-40B4-BE49-F238E27FC236}">
                  <a16:creationId xmlns:a16="http://schemas.microsoft.com/office/drawing/2014/main" id="{A7D986A5-D37B-4766-B433-16F8F3F27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449"/>
              <a:ext cx="270" cy="1419"/>
            </a:xfrm>
            <a:custGeom>
              <a:avLst/>
              <a:gdLst>
                <a:gd name="T0" fmla="*/ 0 w 108"/>
                <a:gd name="T1" fmla="*/ 10096 h 532"/>
                <a:gd name="T2" fmla="*/ 750 w 108"/>
                <a:gd name="T3" fmla="*/ 10096 h 532"/>
                <a:gd name="T4" fmla="*/ 1425 w 108"/>
                <a:gd name="T5" fmla="*/ 5828 h 532"/>
                <a:gd name="T6" fmla="*/ 1300 w 108"/>
                <a:gd name="T7" fmla="*/ 5087 h 532"/>
                <a:gd name="T8" fmla="*/ 1550 w 108"/>
                <a:gd name="T9" fmla="*/ 2526 h 532"/>
                <a:gd name="T10" fmla="*/ 1408 w 108"/>
                <a:gd name="T11" fmla="*/ 264 h 532"/>
                <a:gd name="T12" fmla="*/ 1250 w 108"/>
                <a:gd name="T13" fmla="*/ 0 h 532"/>
                <a:gd name="T14" fmla="*/ 0 w 108"/>
                <a:gd name="T15" fmla="*/ 0 h 532"/>
                <a:gd name="T16" fmla="*/ 0 w 108"/>
                <a:gd name="T17" fmla="*/ 10096 h 5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8" h="532">
                  <a:moveTo>
                    <a:pt x="0" y="532"/>
                  </a:moveTo>
                  <a:cubicBezTo>
                    <a:pt x="48" y="532"/>
                    <a:pt x="48" y="532"/>
                    <a:pt x="48" y="532"/>
                  </a:cubicBezTo>
                  <a:cubicBezTo>
                    <a:pt x="73" y="470"/>
                    <a:pt x="93" y="391"/>
                    <a:pt x="91" y="307"/>
                  </a:cubicBezTo>
                  <a:cubicBezTo>
                    <a:pt x="91" y="307"/>
                    <a:pt x="97" y="282"/>
                    <a:pt x="83" y="268"/>
                  </a:cubicBezTo>
                  <a:cubicBezTo>
                    <a:pt x="100" y="257"/>
                    <a:pt x="94" y="172"/>
                    <a:pt x="99" y="133"/>
                  </a:cubicBezTo>
                  <a:cubicBezTo>
                    <a:pt x="108" y="82"/>
                    <a:pt x="108" y="37"/>
                    <a:pt x="90" y="14"/>
                  </a:cubicBezTo>
                  <a:cubicBezTo>
                    <a:pt x="86" y="9"/>
                    <a:pt x="83" y="4"/>
                    <a:pt x="8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532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7" name="Freeform 1803">
              <a:extLst>
                <a:ext uri="{FF2B5EF4-FFF2-40B4-BE49-F238E27FC236}">
                  <a16:creationId xmlns:a16="http://schemas.microsoft.com/office/drawing/2014/main" id="{4DF8F767-83A8-4D32-AED6-801F061B3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5" y="1449"/>
              <a:ext cx="75" cy="256"/>
            </a:xfrm>
            <a:custGeom>
              <a:avLst/>
              <a:gdLst>
                <a:gd name="T0" fmla="*/ 470 w 30"/>
                <a:gd name="T1" fmla="*/ 0 h 96"/>
                <a:gd name="T2" fmla="*/ 250 w 30"/>
                <a:gd name="T3" fmla="*/ 0 h 96"/>
                <a:gd name="T4" fmla="*/ 158 w 30"/>
                <a:gd name="T5" fmla="*/ 456 h 96"/>
                <a:gd name="T6" fmla="*/ 470 w 30"/>
                <a:gd name="T7" fmla="*/ 1821 h 96"/>
                <a:gd name="T8" fmla="*/ 470 w 30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96">
                  <a:moveTo>
                    <a:pt x="30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4" y="8"/>
                    <a:pt x="12" y="16"/>
                    <a:pt x="10" y="24"/>
                  </a:cubicBezTo>
                  <a:cubicBezTo>
                    <a:pt x="0" y="61"/>
                    <a:pt x="11" y="77"/>
                    <a:pt x="30" y="96"/>
                  </a:cubicBezTo>
                  <a:lnTo>
                    <a:pt x="30" y="0"/>
                  </a:ln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8" name="Freeform 1804">
              <a:extLst>
                <a:ext uri="{FF2B5EF4-FFF2-40B4-BE49-F238E27FC236}">
                  <a16:creationId xmlns:a16="http://schemas.microsoft.com/office/drawing/2014/main" id="{BFF66C1D-5593-4D89-AE6A-065D03A42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1449"/>
              <a:ext cx="35" cy="504"/>
            </a:xfrm>
            <a:custGeom>
              <a:avLst/>
              <a:gdLst>
                <a:gd name="T0" fmla="*/ 125 w 14"/>
                <a:gd name="T1" fmla="*/ 0 h 189"/>
                <a:gd name="T2" fmla="*/ 188 w 14"/>
                <a:gd name="T3" fmla="*/ 1160 h 189"/>
                <a:gd name="T4" fmla="*/ 0 w 14"/>
                <a:gd name="T5" fmla="*/ 3584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9">
                  <a:moveTo>
                    <a:pt x="8" y="0"/>
                  </a:moveTo>
                  <a:cubicBezTo>
                    <a:pt x="10" y="25"/>
                    <a:pt x="12" y="47"/>
                    <a:pt x="12" y="61"/>
                  </a:cubicBezTo>
                  <a:cubicBezTo>
                    <a:pt x="14" y="119"/>
                    <a:pt x="13" y="160"/>
                    <a:pt x="0" y="18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9" name="Freeform 1805">
              <a:extLst>
                <a:ext uri="{FF2B5EF4-FFF2-40B4-BE49-F238E27FC236}">
                  <a16:creationId xmlns:a16="http://schemas.microsoft.com/office/drawing/2014/main" id="{5158610E-D526-460F-88AD-848F5B21A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548"/>
              <a:ext cx="666" cy="296"/>
            </a:xfrm>
            <a:custGeom>
              <a:avLst/>
              <a:gdLst>
                <a:gd name="T0" fmla="*/ 63 w 266"/>
                <a:gd name="T1" fmla="*/ 1173 h 111"/>
                <a:gd name="T2" fmla="*/ 4176 w 266"/>
                <a:gd name="T3" fmla="*/ 2104 h 111"/>
                <a:gd name="T4" fmla="*/ 4176 w 266"/>
                <a:gd name="T5" fmla="*/ 1195 h 111"/>
                <a:gd name="T6" fmla="*/ 0 w 266"/>
                <a:gd name="T7" fmla="*/ 376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6" h="111">
                  <a:moveTo>
                    <a:pt x="4" y="62"/>
                  </a:moveTo>
                  <a:cubicBezTo>
                    <a:pt x="115" y="45"/>
                    <a:pt x="181" y="35"/>
                    <a:pt x="266" y="111"/>
                  </a:cubicBezTo>
                  <a:cubicBezTo>
                    <a:pt x="266" y="63"/>
                    <a:pt x="266" y="63"/>
                    <a:pt x="266" y="63"/>
                  </a:cubicBezTo>
                  <a:cubicBezTo>
                    <a:pt x="187" y="0"/>
                    <a:pt x="109" y="6"/>
                    <a:pt x="0" y="20"/>
                  </a:cubicBezTo>
                </a:path>
              </a:pathLst>
            </a:custGeom>
            <a:solidFill>
              <a:srgbClr val="F44D32"/>
            </a:solidFill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40" name="Freeform 1806">
              <a:extLst>
                <a:ext uri="{FF2B5EF4-FFF2-40B4-BE49-F238E27FC236}">
                  <a16:creationId xmlns:a16="http://schemas.microsoft.com/office/drawing/2014/main" id="{39B38861-1734-404F-934F-64A12F6B7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548"/>
              <a:ext cx="666" cy="296"/>
            </a:xfrm>
            <a:custGeom>
              <a:avLst/>
              <a:gdLst>
                <a:gd name="T0" fmla="*/ 63 w 266"/>
                <a:gd name="T1" fmla="*/ 1173 h 111"/>
                <a:gd name="T2" fmla="*/ 4176 w 266"/>
                <a:gd name="T3" fmla="*/ 2104 h 111"/>
                <a:gd name="T4" fmla="*/ 4176 w 266"/>
                <a:gd name="T5" fmla="*/ 1195 h 111"/>
                <a:gd name="T6" fmla="*/ 0 w 266"/>
                <a:gd name="T7" fmla="*/ 376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6" h="111">
                  <a:moveTo>
                    <a:pt x="4" y="62"/>
                  </a:moveTo>
                  <a:cubicBezTo>
                    <a:pt x="115" y="45"/>
                    <a:pt x="181" y="35"/>
                    <a:pt x="266" y="111"/>
                  </a:cubicBezTo>
                  <a:cubicBezTo>
                    <a:pt x="266" y="63"/>
                    <a:pt x="266" y="63"/>
                    <a:pt x="266" y="63"/>
                  </a:cubicBezTo>
                  <a:cubicBezTo>
                    <a:pt x="187" y="0"/>
                    <a:pt x="109" y="6"/>
                    <a:pt x="0" y="2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41" name="Freeform 1807">
              <a:extLst>
                <a:ext uri="{FF2B5EF4-FFF2-40B4-BE49-F238E27FC236}">
                  <a16:creationId xmlns:a16="http://schemas.microsoft.com/office/drawing/2014/main" id="{0C8A1FAE-85C7-45A3-8446-C842FDCF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1593"/>
              <a:ext cx="588" cy="232"/>
            </a:xfrm>
            <a:custGeom>
              <a:avLst/>
              <a:gdLst>
                <a:gd name="T0" fmla="*/ 0 w 235"/>
                <a:gd name="T1" fmla="*/ 704 h 87"/>
                <a:gd name="T2" fmla="*/ 3681 w 235"/>
                <a:gd name="T3" fmla="*/ 1651 h 87"/>
                <a:gd name="T4" fmla="*/ 0 w 235"/>
                <a:gd name="T5" fmla="*/ 704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5" h="87">
                  <a:moveTo>
                    <a:pt x="0" y="37"/>
                  </a:moveTo>
                  <a:cubicBezTo>
                    <a:pt x="36" y="32"/>
                    <a:pt x="144" y="1"/>
                    <a:pt x="235" y="87"/>
                  </a:cubicBezTo>
                  <a:cubicBezTo>
                    <a:pt x="196" y="34"/>
                    <a:pt x="101" y="0"/>
                    <a:pt x="0" y="37"/>
                  </a:cubicBezTo>
                  <a:close/>
                </a:path>
              </a:pathLst>
            </a:custGeom>
            <a:solidFill>
              <a:srgbClr val="E8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42" name="Freeform 1808">
              <a:extLst>
                <a:ext uri="{FF2B5EF4-FFF2-40B4-BE49-F238E27FC236}">
                  <a16:creationId xmlns:a16="http://schemas.microsoft.com/office/drawing/2014/main" id="{E5201F6B-E1F1-46C1-BEC5-150D13EBA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449"/>
              <a:ext cx="202" cy="731"/>
            </a:xfrm>
            <a:custGeom>
              <a:avLst/>
              <a:gdLst>
                <a:gd name="T0" fmla="*/ 791 w 81"/>
                <a:gd name="T1" fmla="*/ 4954 h 274"/>
                <a:gd name="T2" fmla="*/ 1070 w 81"/>
                <a:gd name="T3" fmla="*/ 5168 h 274"/>
                <a:gd name="T4" fmla="*/ 1224 w 81"/>
                <a:gd name="T5" fmla="*/ 4826 h 274"/>
                <a:gd name="T6" fmla="*/ 449 w 81"/>
                <a:gd name="T7" fmla="*/ 0 h 274"/>
                <a:gd name="T8" fmla="*/ 0 w 81"/>
                <a:gd name="T9" fmla="*/ 0 h 274"/>
                <a:gd name="T10" fmla="*/ 791 w 81"/>
                <a:gd name="T11" fmla="*/ 4954 h 2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274">
                  <a:moveTo>
                    <a:pt x="51" y="261"/>
                  </a:moveTo>
                  <a:cubicBezTo>
                    <a:pt x="53" y="269"/>
                    <a:pt x="61" y="274"/>
                    <a:pt x="69" y="272"/>
                  </a:cubicBezTo>
                  <a:cubicBezTo>
                    <a:pt x="76" y="269"/>
                    <a:pt x="81" y="261"/>
                    <a:pt x="79" y="254"/>
                  </a:cubicBezTo>
                  <a:cubicBezTo>
                    <a:pt x="55" y="167"/>
                    <a:pt x="38" y="82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84"/>
                    <a:pt x="26" y="172"/>
                    <a:pt x="51" y="261"/>
                  </a:cubicBezTo>
                  <a:close/>
                </a:path>
              </a:pathLst>
            </a:custGeom>
            <a:solidFill>
              <a:srgbClr val="D6D6D6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43" name="Freeform 1809">
              <a:extLst>
                <a:ext uri="{FF2B5EF4-FFF2-40B4-BE49-F238E27FC236}">
                  <a16:creationId xmlns:a16="http://schemas.microsoft.com/office/drawing/2014/main" id="{1A5F04F4-A069-4BB6-A06A-130DEFCDA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1460"/>
              <a:ext cx="42" cy="261"/>
            </a:xfrm>
            <a:custGeom>
              <a:avLst/>
              <a:gdLst>
                <a:gd name="T0" fmla="*/ 245 w 17"/>
                <a:gd name="T1" fmla="*/ 1851 h 98"/>
                <a:gd name="T2" fmla="*/ 12 w 17"/>
                <a:gd name="T3" fmla="*/ 0 h 98"/>
                <a:gd name="T4" fmla="*/ 245 w 17"/>
                <a:gd name="T5" fmla="*/ 1851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8">
                  <a:moveTo>
                    <a:pt x="16" y="98"/>
                  </a:moveTo>
                  <a:cubicBezTo>
                    <a:pt x="13" y="87"/>
                    <a:pt x="0" y="17"/>
                    <a:pt x="1" y="0"/>
                  </a:cubicBezTo>
                  <a:cubicBezTo>
                    <a:pt x="4" y="14"/>
                    <a:pt x="17" y="77"/>
                    <a:pt x="16" y="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44" name="Freeform 1810">
              <a:extLst>
                <a:ext uri="{FF2B5EF4-FFF2-40B4-BE49-F238E27FC236}">
                  <a16:creationId xmlns:a16="http://schemas.microsoft.com/office/drawing/2014/main" id="{52727F0D-9A92-4F7A-82B4-959254785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113"/>
              <a:ext cx="80" cy="67"/>
            </a:xfrm>
            <a:custGeom>
              <a:avLst/>
              <a:gdLst>
                <a:gd name="T0" fmla="*/ 20 w 32"/>
                <a:gd name="T1" fmla="*/ 287 h 25"/>
                <a:gd name="T2" fmla="*/ 238 w 32"/>
                <a:gd name="T3" fmla="*/ 21 h 25"/>
                <a:gd name="T4" fmla="*/ 500 w 32"/>
                <a:gd name="T5" fmla="*/ 209 h 25"/>
                <a:gd name="T6" fmla="*/ 283 w 32"/>
                <a:gd name="T7" fmla="*/ 461 h 25"/>
                <a:gd name="T8" fmla="*/ 20 w 32"/>
                <a:gd name="T9" fmla="*/ 287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5">
                  <a:moveTo>
                    <a:pt x="1" y="15"/>
                  </a:moveTo>
                  <a:cubicBezTo>
                    <a:pt x="0" y="8"/>
                    <a:pt x="6" y="2"/>
                    <a:pt x="15" y="1"/>
                  </a:cubicBezTo>
                  <a:cubicBezTo>
                    <a:pt x="23" y="0"/>
                    <a:pt x="31" y="4"/>
                    <a:pt x="32" y="11"/>
                  </a:cubicBezTo>
                  <a:cubicBezTo>
                    <a:pt x="32" y="17"/>
                    <a:pt x="26" y="23"/>
                    <a:pt x="18" y="24"/>
                  </a:cubicBezTo>
                  <a:cubicBezTo>
                    <a:pt x="9" y="25"/>
                    <a:pt x="2" y="21"/>
                    <a:pt x="1" y="15"/>
                  </a:cubicBezTo>
                  <a:close/>
                </a:path>
              </a:pathLst>
            </a:custGeom>
            <a:solidFill>
              <a:srgbClr val="B0B0B0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45" name="Freeform 1811">
              <a:extLst>
                <a:ext uri="{FF2B5EF4-FFF2-40B4-BE49-F238E27FC236}">
                  <a16:creationId xmlns:a16="http://schemas.microsoft.com/office/drawing/2014/main" id="{EA6BD887-2AC3-484B-8F10-227CD4C1D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135"/>
              <a:ext cx="38" cy="32"/>
            </a:xfrm>
            <a:custGeom>
              <a:avLst/>
              <a:gdLst>
                <a:gd name="T0" fmla="*/ 0 w 15"/>
                <a:gd name="T1" fmla="*/ 136 h 12"/>
                <a:gd name="T2" fmla="*/ 117 w 15"/>
                <a:gd name="T3" fmla="*/ 0 h 12"/>
                <a:gd name="T4" fmla="*/ 243 w 15"/>
                <a:gd name="T5" fmla="*/ 93 h 12"/>
                <a:gd name="T6" fmla="*/ 129 w 15"/>
                <a:gd name="T7" fmla="*/ 227 h 12"/>
                <a:gd name="T8" fmla="*/ 0 w 15"/>
                <a:gd name="T9" fmla="*/ 13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0" y="7"/>
                  </a:move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5" y="2"/>
                    <a:pt x="15" y="5"/>
                  </a:cubicBezTo>
                  <a:cubicBezTo>
                    <a:pt x="15" y="8"/>
                    <a:pt x="12" y="11"/>
                    <a:pt x="8" y="12"/>
                  </a:cubicBezTo>
                  <a:cubicBezTo>
                    <a:pt x="4" y="12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46" name="Freeform 1812">
              <a:extLst>
                <a:ext uri="{FF2B5EF4-FFF2-40B4-BE49-F238E27FC236}">
                  <a16:creationId xmlns:a16="http://schemas.microsoft.com/office/drawing/2014/main" id="{40CB272E-3424-42E1-A35A-DCA0E86FA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135"/>
              <a:ext cx="38" cy="18"/>
            </a:xfrm>
            <a:custGeom>
              <a:avLst/>
              <a:gdLst>
                <a:gd name="T0" fmla="*/ 0 w 15"/>
                <a:gd name="T1" fmla="*/ 118 h 7"/>
                <a:gd name="T2" fmla="*/ 117 w 15"/>
                <a:gd name="T3" fmla="*/ 0 h 7"/>
                <a:gd name="T4" fmla="*/ 243 w 15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7">
                  <a:moveTo>
                    <a:pt x="0" y="7"/>
                  </a:move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5" y="2"/>
                    <a:pt x="15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47" name="Freeform 1813">
              <a:extLst>
                <a:ext uri="{FF2B5EF4-FFF2-40B4-BE49-F238E27FC236}">
                  <a16:creationId xmlns:a16="http://schemas.microsoft.com/office/drawing/2014/main" id="{0C421936-A316-4A78-9F89-F55D018E2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756"/>
              <a:ext cx="68" cy="333"/>
            </a:xfrm>
            <a:custGeom>
              <a:avLst/>
              <a:gdLst>
                <a:gd name="T0" fmla="*/ 0 w 27"/>
                <a:gd name="T1" fmla="*/ 0 h 125"/>
                <a:gd name="T2" fmla="*/ 431 w 27"/>
                <a:gd name="T3" fmla="*/ 2363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25">
                  <a:moveTo>
                    <a:pt x="0" y="0"/>
                  </a:moveTo>
                  <a:cubicBezTo>
                    <a:pt x="3" y="24"/>
                    <a:pt x="22" y="109"/>
                    <a:pt x="27" y="12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48" name="Freeform 1814">
              <a:extLst>
                <a:ext uri="{FF2B5EF4-FFF2-40B4-BE49-F238E27FC236}">
                  <a16:creationId xmlns:a16="http://schemas.microsoft.com/office/drawing/2014/main" id="{6E08EC19-B0E8-43EA-9783-7EDDB281A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1772"/>
              <a:ext cx="77" cy="341"/>
            </a:xfrm>
            <a:custGeom>
              <a:avLst/>
              <a:gdLst>
                <a:gd name="T0" fmla="*/ 474 w 31"/>
                <a:gd name="T1" fmla="*/ 2419 h 128"/>
                <a:gd name="T2" fmla="*/ 0 w 31"/>
                <a:gd name="T3" fmla="*/ 0 h 1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28">
                  <a:moveTo>
                    <a:pt x="31" y="128"/>
                  </a:moveTo>
                  <a:cubicBezTo>
                    <a:pt x="26" y="112"/>
                    <a:pt x="3" y="27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49" name="Freeform 1815">
              <a:extLst>
                <a:ext uri="{FF2B5EF4-FFF2-40B4-BE49-F238E27FC236}">
                  <a16:creationId xmlns:a16="http://schemas.microsoft.com/office/drawing/2014/main" id="{A6BCA3E1-B930-4F8E-8E40-B6903D558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2" y="1567"/>
              <a:ext cx="553" cy="173"/>
            </a:xfrm>
            <a:custGeom>
              <a:avLst/>
              <a:gdLst>
                <a:gd name="T0" fmla="*/ 1804 w 221"/>
                <a:gd name="T1" fmla="*/ 375 h 65"/>
                <a:gd name="T2" fmla="*/ 0 w 221"/>
                <a:gd name="T3" fmla="*/ 261 h 65"/>
                <a:gd name="T4" fmla="*/ 3463 w 221"/>
                <a:gd name="T5" fmla="*/ 1224 h 65"/>
                <a:gd name="T6" fmla="*/ 1804 w 221"/>
                <a:gd name="T7" fmla="*/ 375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1" h="65">
                  <a:moveTo>
                    <a:pt x="115" y="20"/>
                  </a:moveTo>
                  <a:cubicBezTo>
                    <a:pt x="76" y="12"/>
                    <a:pt x="31" y="11"/>
                    <a:pt x="0" y="14"/>
                  </a:cubicBezTo>
                  <a:cubicBezTo>
                    <a:pt x="50" y="7"/>
                    <a:pt x="154" y="0"/>
                    <a:pt x="221" y="65"/>
                  </a:cubicBezTo>
                  <a:cubicBezTo>
                    <a:pt x="207" y="51"/>
                    <a:pt x="165" y="31"/>
                    <a:pt x="115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50" name="Freeform 1816">
              <a:extLst>
                <a:ext uri="{FF2B5EF4-FFF2-40B4-BE49-F238E27FC236}">
                  <a16:creationId xmlns:a16="http://schemas.microsoft.com/office/drawing/2014/main" id="{6A797507-5C63-4677-A0AF-D88A46BFA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2092"/>
              <a:ext cx="85" cy="328"/>
            </a:xfrm>
            <a:custGeom>
              <a:avLst/>
              <a:gdLst>
                <a:gd name="T0" fmla="*/ 270 w 34"/>
                <a:gd name="T1" fmla="*/ 0 h 123"/>
                <a:gd name="T2" fmla="*/ 0 w 34"/>
                <a:gd name="T3" fmla="*/ 2333 h 123"/>
                <a:gd name="T4" fmla="*/ 270 w 34"/>
                <a:gd name="T5" fmla="*/ 0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23">
                  <a:moveTo>
                    <a:pt x="17" y="0"/>
                  </a:moveTo>
                  <a:cubicBezTo>
                    <a:pt x="24" y="28"/>
                    <a:pt x="26" y="72"/>
                    <a:pt x="0" y="123"/>
                  </a:cubicBezTo>
                  <a:cubicBezTo>
                    <a:pt x="15" y="95"/>
                    <a:pt x="34" y="65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51" name="Freeform 1817">
              <a:extLst>
                <a:ext uri="{FF2B5EF4-FFF2-40B4-BE49-F238E27FC236}">
                  <a16:creationId xmlns:a16="http://schemas.microsoft.com/office/drawing/2014/main" id="{A972D56B-4F6C-4828-A5FD-93583A91A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449"/>
              <a:ext cx="1333" cy="1419"/>
            </a:xfrm>
            <a:custGeom>
              <a:avLst/>
              <a:gdLst>
                <a:gd name="T0" fmla="*/ 450 w 1333"/>
                <a:gd name="T1" fmla="*/ 0 h 1419"/>
                <a:gd name="T2" fmla="*/ 0 w 1333"/>
                <a:gd name="T3" fmla="*/ 0 h 1419"/>
                <a:gd name="T4" fmla="*/ 0 w 1333"/>
                <a:gd name="T5" fmla="*/ 1419 h 1419"/>
                <a:gd name="T6" fmla="*/ 1333 w 1333"/>
                <a:gd name="T7" fmla="*/ 1419 h 1419"/>
                <a:gd name="T8" fmla="*/ 1333 w 1333"/>
                <a:gd name="T9" fmla="*/ 0 h 1419"/>
                <a:gd name="T10" fmla="*/ 430 w 1333"/>
                <a:gd name="T11" fmla="*/ 0 h 14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33" h="1419">
                  <a:moveTo>
                    <a:pt x="450" y="0"/>
                  </a:moveTo>
                  <a:lnTo>
                    <a:pt x="0" y="0"/>
                  </a:lnTo>
                  <a:lnTo>
                    <a:pt x="0" y="1419"/>
                  </a:lnTo>
                  <a:lnTo>
                    <a:pt x="1333" y="1419"/>
                  </a:lnTo>
                  <a:lnTo>
                    <a:pt x="1333" y="0"/>
                  </a:lnTo>
                  <a:lnTo>
                    <a:pt x="430" y="0"/>
                  </a:lnTo>
                </a:path>
              </a:pathLst>
            </a:custGeom>
            <a:noFill/>
            <a:ln w="158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52" name="Freeform 1818">
              <a:extLst>
                <a:ext uri="{FF2B5EF4-FFF2-40B4-BE49-F238E27FC236}">
                  <a16:creationId xmlns:a16="http://schemas.microsoft.com/office/drawing/2014/main" id="{CD47F764-3133-4734-8115-F0218E2C5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29"/>
              <a:ext cx="75" cy="40"/>
            </a:xfrm>
            <a:custGeom>
              <a:avLst/>
              <a:gdLst>
                <a:gd name="T0" fmla="*/ 0 w 30"/>
                <a:gd name="T1" fmla="*/ 0 h 15"/>
                <a:gd name="T2" fmla="*/ 470 w 30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5">
                  <a:moveTo>
                    <a:pt x="0" y="0"/>
                  </a:moveTo>
                  <a:cubicBezTo>
                    <a:pt x="9" y="2"/>
                    <a:pt x="20" y="4"/>
                    <a:pt x="30" y="1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53" name="Freeform 1819">
              <a:extLst>
                <a:ext uri="{FF2B5EF4-FFF2-40B4-BE49-F238E27FC236}">
                  <a16:creationId xmlns:a16="http://schemas.microsoft.com/office/drawing/2014/main" id="{137641A5-8A75-4605-A6C9-97AF8126C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21"/>
              <a:ext cx="27" cy="30"/>
            </a:xfrm>
            <a:custGeom>
              <a:avLst/>
              <a:gdLst>
                <a:gd name="T0" fmla="*/ 0 w 11"/>
                <a:gd name="T1" fmla="*/ 120 h 11"/>
                <a:gd name="T2" fmla="*/ 29 w 11"/>
                <a:gd name="T3" fmla="*/ 38 h 11"/>
                <a:gd name="T4" fmla="*/ 42 w 11"/>
                <a:gd name="T5" fmla="*/ 142 h 11"/>
                <a:gd name="T6" fmla="*/ 120 w 11"/>
                <a:gd name="T7" fmla="*/ 142 h 11"/>
                <a:gd name="T8" fmla="*/ 162 w 1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0" y="6"/>
                  </a:moveTo>
                  <a:cubicBezTo>
                    <a:pt x="0" y="4"/>
                    <a:pt x="0" y="2"/>
                    <a:pt x="2" y="2"/>
                  </a:cubicBezTo>
                  <a:cubicBezTo>
                    <a:pt x="5" y="0"/>
                    <a:pt x="3" y="5"/>
                    <a:pt x="3" y="7"/>
                  </a:cubicBezTo>
                  <a:cubicBezTo>
                    <a:pt x="4" y="11"/>
                    <a:pt x="6" y="9"/>
                    <a:pt x="8" y="7"/>
                  </a:cubicBezTo>
                  <a:cubicBezTo>
                    <a:pt x="10" y="5"/>
                    <a:pt x="11" y="2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C39AB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54" name="Freeform 1820">
              <a:extLst>
                <a:ext uri="{FF2B5EF4-FFF2-40B4-BE49-F238E27FC236}">
                  <a16:creationId xmlns:a16="http://schemas.microsoft.com/office/drawing/2014/main" id="{83DE1B1D-1BFB-4B2C-B1F4-A934221A2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575"/>
              <a:ext cx="55" cy="48"/>
            </a:xfrm>
            <a:custGeom>
              <a:avLst/>
              <a:gdLst>
                <a:gd name="T0" fmla="*/ 33 w 22"/>
                <a:gd name="T1" fmla="*/ 285 h 18"/>
                <a:gd name="T2" fmla="*/ 33 w 22"/>
                <a:gd name="T3" fmla="*/ 115 h 18"/>
                <a:gd name="T4" fmla="*/ 175 w 22"/>
                <a:gd name="T5" fmla="*/ 320 h 18"/>
                <a:gd name="T6" fmla="*/ 238 w 22"/>
                <a:gd name="T7" fmla="*/ 0 h 18"/>
                <a:gd name="T8" fmla="*/ 345 w 22"/>
                <a:gd name="T9" fmla="*/ 26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8">
                  <a:moveTo>
                    <a:pt x="2" y="15"/>
                  </a:moveTo>
                  <a:cubicBezTo>
                    <a:pt x="0" y="12"/>
                    <a:pt x="0" y="8"/>
                    <a:pt x="2" y="6"/>
                  </a:cubicBezTo>
                  <a:cubicBezTo>
                    <a:pt x="4" y="8"/>
                    <a:pt x="7" y="18"/>
                    <a:pt x="11" y="17"/>
                  </a:cubicBezTo>
                  <a:cubicBezTo>
                    <a:pt x="15" y="15"/>
                    <a:pt x="13" y="3"/>
                    <a:pt x="15" y="0"/>
                  </a:cubicBezTo>
                  <a:cubicBezTo>
                    <a:pt x="20" y="2"/>
                    <a:pt x="22" y="9"/>
                    <a:pt x="22" y="14"/>
                  </a:cubicBezTo>
                </a:path>
              </a:pathLst>
            </a:custGeom>
            <a:noFill/>
            <a:ln w="15875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55" name="Freeform 1821">
              <a:extLst>
                <a:ext uri="{FF2B5EF4-FFF2-40B4-BE49-F238E27FC236}">
                  <a16:creationId xmlns:a16="http://schemas.microsoft.com/office/drawing/2014/main" id="{E791E806-3449-48E3-BA30-9E358C0A9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" y="1697"/>
              <a:ext cx="5" cy="32"/>
            </a:xfrm>
            <a:custGeom>
              <a:avLst/>
              <a:gdLst>
                <a:gd name="T0" fmla="*/ 33 w 2"/>
                <a:gd name="T1" fmla="*/ 0 h 12"/>
                <a:gd name="T2" fmla="*/ 0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1" y="4"/>
                    <a:pt x="0" y="8"/>
                    <a:pt x="0" y="12"/>
                  </a:cubicBezTo>
                </a:path>
              </a:pathLst>
            </a:custGeom>
            <a:noFill/>
            <a:ln w="15875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56" name="Freeform 1822">
              <a:extLst>
                <a:ext uri="{FF2B5EF4-FFF2-40B4-BE49-F238E27FC236}">
                  <a16:creationId xmlns:a16="http://schemas.microsoft.com/office/drawing/2014/main" id="{E3F0763F-9BE0-4BF3-83BC-0C90FD275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135"/>
              <a:ext cx="212" cy="485"/>
            </a:xfrm>
            <a:custGeom>
              <a:avLst/>
              <a:gdLst>
                <a:gd name="T0" fmla="*/ 1008 w 85"/>
                <a:gd name="T1" fmla="*/ 21 h 182"/>
                <a:gd name="T2" fmla="*/ 965 w 85"/>
                <a:gd name="T3" fmla="*/ 115 h 182"/>
                <a:gd name="T4" fmla="*/ 30 w 85"/>
                <a:gd name="T5" fmla="*/ 3294 h 182"/>
                <a:gd name="T6" fmla="*/ 42 w 85"/>
                <a:gd name="T7" fmla="*/ 3408 h 182"/>
                <a:gd name="T8" fmla="*/ 137 w 85"/>
                <a:gd name="T9" fmla="*/ 3387 h 182"/>
                <a:gd name="T10" fmla="*/ 1100 w 85"/>
                <a:gd name="T11" fmla="*/ 77 h 182"/>
                <a:gd name="T12" fmla="*/ 1008 w 85"/>
                <a:gd name="T13" fmla="*/ 21 h 1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" h="182">
                  <a:moveTo>
                    <a:pt x="65" y="1"/>
                  </a:moveTo>
                  <a:cubicBezTo>
                    <a:pt x="63" y="1"/>
                    <a:pt x="62" y="4"/>
                    <a:pt x="62" y="6"/>
                  </a:cubicBezTo>
                  <a:cubicBezTo>
                    <a:pt x="63" y="8"/>
                    <a:pt x="77" y="61"/>
                    <a:pt x="2" y="174"/>
                  </a:cubicBezTo>
                  <a:cubicBezTo>
                    <a:pt x="0" y="176"/>
                    <a:pt x="1" y="179"/>
                    <a:pt x="3" y="180"/>
                  </a:cubicBezTo>
                  <a:cubicBezTo>
                    <a:pt x="5" y="182"/>
                    <a:pt x="8" y="181"/>
                    <a:pt x="9" y="179"/>
                  </a:cubicBezTo>
                  <a:cubicBezTo>
                    <a:pt x="85" y="65"/>
                    <a:pt x="72" y="9"/>
                    <a:pt x="71" y="4"/>
                  </a:cubicBezTo>
                  <a:cubicBezTo>
                    <a:pt x="70" y="1"/>
                    <a:pt x="67" y="0"/>
                    <a:pt x="65" y="1"/>
                  </a:cubicBezTo>
                  <a:close/>
                </a:path>
              </a:pathLst>
            </a:custGeom>
            <a:solidFill>
              <a:srgbClr val="EDEDED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57" name="Freeform 1823">
              <a:extLst>
                <a:ext uri="{FF2B5EF4-FFF2-40B4-BE49-F238E27FC236}">
                  <a16:creationId xmlns:a16="http://schemas.microsoft.com/office/drawing/2014/main" id="{803D8849-BDE8-4668-9E86-30C90344E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428"/>
              <a:ext cx="103" cy="160"/>
            </a:xfrm>
            <a:custGeom>
              <a:avLst/>
              <a:gdLst>
                <a:gd name="T0" fmla="*/ 618 w 41"/>
                <a:gd name="T1" fmla="*/ 93 h 60"/>
                <a:gd name="T2" fmla="*/ 113 w 41"/>
                <a:gd name="T3" fmla="*/ 1117 h 60"/>
                <a:gd name="T4" fmla="*/ 20 w 41"/>
                <a:gd name="T5" fmla="*/ 1045 h 60"/>
                <a:gd name="T6" fmla="*/ 505 w 41"/>
                <a:gd name="T7" fmla="*/ 21 h 60"/>
                <a:gd name="T8" fmla="*/ 618 w 41"/>
                <a:gd name="T9" fmla="*/ 93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0">
                  <a:moveTo>
                    <a:pt x="39" y="5"/>
                  </a:moveTo>
                  <a:cubicBezTo>
                    <a:pt x="41" y="26"/>
                    <a:pt x="29" y="48"/>
                    <a:pt x="7" y="59"/>
                  </a:cubicBezTo>
                  <a:cubicBezTo>
                    <a:pt x="6" y="60"/>
                    <a:pt x="0" y="56"/>
                    <a:pt x="1" y="55"/>
                  </a:cubicBezTo>
                  <a:cubicBezTo>
                    <a:pt x="2" y="32"/>
                    <a:pt x="13" y="6"/>
                    <a:pt x="32" y="1"/>
                  </a:cubicBezTo>
                  <a:cubicBezTo>
                    <a:pt x="33" y="0"/>
                    <a:pt x="39" y="4"/>
                    <a:pt x="39" y="5"/>
                  </a:cubicBezTo>
                  <a:close/>
                </a:path>
              </a:pathLst>
            </a:custGeom>
            <a:solidFill>
              <a:srgbClr val="BDBDBD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58" name="Freeform 1824">
              <a:extLst>
                <a:ext uri="{FF2B5EF4-FFF2-40B4-BE49-F238E27FC236}">
                  <a16:creationId xmlns:a16="http://schemas.microsoft.com/office/drawing/2014/main" id="{B95F1E7D-0737-4EBF-ADC0-1F35D7B0C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2" y="1777"/>
              <a:ext cx="67" cy="307"/>
            </a:xfrm>
            <a:custGeom>
              <a:avLst/>
              <a:gdLst>
                <a:gd name="T0" fmla="*/ 0 w 27"/>
                <a:gd name="T1" fmla="*/ 0 h 115"/>
                <a:gd name="T2" fmla="*/ 412 w 27"/>
                <a:gd name="T3" fmla="*/ 2189 h 1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15">
                  <a:moveTo>
                    <a:pt x="0" y="0"/>
                  </a:moveTo>
                  <a:cubicBezTo>
                    <a:pt x="1" y="10"/>
                    <a:pt x="18" y="90"/>
                    <a:pt x="27" y="1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59" name="Oval 1825">
              <a:extLst>
                <a:ext uri="{FF2B5EF4-FFF2-40B4-BE49-F238E27FC236}">
                  <a16:creationId xmlns:a16="http://schemas.microsoft.com/office/drawing/2014/main" id="{F2294A43-78ED-483F-A782-8967A00B0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7" y="248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960" name="Freeform 1826">
              <a:extLst>
                <a:ext uri="{FF2B5EF4-FFF2-40B4-BE49-F238E27FC236}">
                  <a16:creationId xmlns:a16="http://schemas.microsoft.com/office/drawing/2014/main" id="{8A84405A-2773-48D1-A171-412AB4CC9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2449"/>
              <a:ext cx="72" cy="128"/>
            </a:xfrm>
            <a:custGeom>
              <a:avLst/>
              <a:gdLst>
                <a:gd name="T0" fmla="*/ 444 w 29"/>
                <a:gd name="T1" fmla="*/ 0 h 48"/>
                <a:gd name="T2" fmla="*/ 0 w 29"/>
                <a:gd name="T3" fmla="*/ 909 h 48"/>
                <a:gd name="T4" fmla="*/ 444 w 29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8">
                  <a:moveTo>
                    <a:pt x="29" y="0"/>
                  </a:moveTo>
                  <a:cubicBezTo>
                    <a:pt x="29" y="9"/>
                    <a:pt x="25" y="36"/>
                    <a:pt x="0" y="48"/>
                  </a:cubicBezTo>
                  <a:cubicBezTo>
                    <a:pt x="7" y="42"/>
                    <a:pt x="24" y="22"/>
                    <a:pt x="29" y="0"/>
                  </a:cubicBezTo>
                  <a:close/>
                </a:path>
              </a:pathLst>
            </a:cu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1" name="Freeform 1827">
              <a:extLst>
                <a:ext uri="{FF2B5EF4-FFF2-40B4-BE49-F238E27FC236}">
                  <a16:creationId xmlns:a16="http://schemas.microsoft.com/office/drawing/2014/main" id="{BE70D48A-A5B2-40BA-9EE0-096EEE07D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2455"/>
              <a:ext cx="60" cy="112"/>
            </a:xfrm>
            <a:custGeom>
              <a:avLst/>
              <a:gdLst>
                <a:gd name="T0" fmla="*/ 0 w 24"/>
                <a:gd name="T1" fmla="*/ 797 h 42"/>
                <a:gd name="T2" fmla="*/ 375 w 24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2">
                  <a:moveTo>
                    <a:pt x="0" y="42"/>
                  </a:moveTo>
                  <a:cubicBezTo>
                    <a:pt x="9" y="27"/>
                    <a:pt x="17" y="13"/>
                    <a:pt x="24" y="0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2" name="Freeform 1828">
              <a:extLst>
                <a:ext uri="{FF2B5EF4-FFF2-40B4-BE49-F238E27FC236}">
                  <a16:creationId xmlns:a16="http://schemas.microsoft.com/office/drawing/2014/main" id="{49CEAAB0-7961-4058-969F-1E7AA969C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2441"/>
              <a:ext cx="65" cy="126"/>
            </a:xfrm>
            <a:custGeom>
              <a:avLst/>
              <a:gdLst>
                <a:gd name="T0" fmla="*/ 408 w 26"/>
                <a:gd name="T1" fmla="*/ 0 h 47"/>
                <a:gd name="T2" fmla="*/ 0 w 26"/>
                <a:gd name="T3" fmla="*/ 906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7">
                  <a:moveTo>
                    <a:pt x="26" y="0"/>
                  </a:moveTo>
                  <a:cubicBezTo>
                    <a:pt x="19" y="14"/>
                    <a:pt x="11" y="29"/>
                    <a:pt x="0" y="47"/>
                  </a:cubicBezTo>
                </a:path>
              </a:pathLst>
            </a:custGeom>
            <a:noFill/>
            <a:ln w="317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3" name="Oval 1829">
              <a:extLst>
                <a:ext uri="{FF2B5EF4-FFF2-40B4-BE49-F238E27FC236}">
                  <a16:creationId xmlns:a16="http://schemas.microsoft.com/office/drawing/2014/main" id="{1BB35DAA-9955-4D33-96ED-EBBBBBA35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4" y="2465"/>
              <a:ext cx="18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964" name="Oval 1830">
              <a:extLst>
                <a:ext uri="{FF2B5EF4-FFF2-40B4-BE49-F238E27FC236}">
                  <a16:creationId xmlns:a16="http://schemas.microsoft.com/office/drawing/2014/main" id="{22886CDE-17C8-419A-8234-331FE0253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2" y="2455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79965" name="Freeform 1831">
              <a:extLst>
                <a:ext uri="{FF2B5EF4-FFF2-40B4-BE49-F238E27FC236}">
                  <a16:creationId xmlns:a16="http://schemas.microsoft.com/office/drawing/2014/main" id="{BDF8D897-037D-4820-AE88-AC50752E1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2729"/>
              <a:ext cx="22" cy="16"/>
            </a:xfrm>
            <a:custGeom>
              <a:avLst/>
              <a:gdLst>
                <a:gd name="T0" fmla="*/ 0 w 9"/>
                <a:gd name="T1" fmla="*/ 115 h 6"/>
                <a:gd name="T2" fmla="*/ 13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3" y="4"/>
                    <a:pt x="6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6" name="Freeform 1832">
              <a:extLst>
                <a:ext uri="{FF2B5EF4-FFF2-40B4-BE49-F238E27FC236}">
                  <a16:creationId xmlns:a16="http://schemas.microsoft.com/office/drawing/2014/main" id="{77670A58-D008-4632-B4DE-88733F09F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596"/>
              <a:ext cx="57" cy="69"/>
            </a:xfrm>
            <a:custGeom>
              <a:avLst/>
              <a:gdLst>
                <a:gd name="T0" fmla="*/ 0 w 23"/>
                <a:gd name="T1" fmla="*/ 204 h 26"/>
                <a:gd name="T2" fmla="*/ 74 w 23"/>
                <a:gd name="T3" fmla="*/ 35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6">
                  <a:moveTo>
                    <a:pt x="0" y="11"/>
                  </a:moveTo>
                  <a:cubicBezTo>
                    <a:pt x="6" y="26"/>
                    <a:pt x="23" y="0"/>
                    <a:pt x="5" y="2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7" name="Freeform 1833">
              <a:extLst>
                <a:ext uri="{FF2B5EF4-FFF2-40B4-BE49-F238E27FC236}">
                  <a16:creationId xmlns:a16="http://schemas.microsoft.com/office/drawing/2014/main" id="{E360335F-81EF-4DBA-85CC-4D53DC4E6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2380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8" name="Freeform 1834">
              <a:extLst>
                <a:ext uri="{FF2B5EF4-FFF2-40B4-BE49-F238E27FC236}">
                  <a16:creationId xmlns:a16="http://schemas.microsoft.com/office/drawing/2014/main" id="{AFF3F9A7-DA28-4FD6-815B-A669B45D9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9" y="2364"/>
              <a:ext cx="5" cy="21"/>
            </a:xfrm>
            <a:custGeom>
              <a:avLst/>
              <a:gdLst>
                <a:gd name="T0" fmla="*/ 33 w 2"/>
                <a:gd name="T1" fmla="*/ 0 h 8"/>
                <a:gd name="T2" fmla="*/ 0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0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9" name="Freeform 1835">
              <a:extLst>
                <a:ext uri="{FF2B5EF4-FFF2-40B4-BE49-F238E27FC236}">
                  <a16:creationId xmlns:a16="http://schemas.microsoft.com/office/drawing/2014/main" id="{D4329793-3974-4458-8233-C240CA193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780"/>
              <a:ext cx="10" cy="16"/>
            </a:xfrm>
            <a:custGeom>
              <a:avLst/>
              <a:gdLst>
                <a:gd name="T0" fmla="*/ 0 w 4"/>
                <a:gd name="T1" fmla="*/ 11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0" name="Freeform 1836">
              <a:extLst>
                <a:ext uri="{FF2B5EF4-FFF2-40B4-BE49-F238E27FC236}">
                  <a16:creationId xmlns:a16="http://schemas.microsoft.com/office/drawing/2014/main" id="{D40A611B-074B-4A17-85C3-0BF5565BC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788"/>
              <a:ext cx="5" cy="21"/>
            </a:xfrm>
            <a:custGeom>
              <a:avLst/>
              <a:gdLst>
                <a:gd name="T0" fmla="*/ 33 w 2"/>
                <a:gd name="T1" fmla="*/ 0 h 8"/>
                <a:gd name="T2" fmla="*/ 0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3"/>
                    <a:pt x="0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1" name="Freeform 1837">
              <a:extLst>
                <a:ext uri="{FF2B5EF4-FFF2-40B4-BE49-F238E27FC236}">
                  <a16:creationId xmlns:a16="http://schemas.microsoft.com/office/drawing/2014/main" id="{3F583A89-23B4-4907-9422-7124362CC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2" y="2223"/>
              <a:ext cx="5" cy="21"/>
            </a:xfrm>
            <a:custGeom>
              <a:avLst/>
              <a:gdLst>
                <a:gd name="T0" fmla="*/ 20 w 2"/>
                <a:gd name="T1" fmla="*/ 0 h 8"/>
                <a:gd name="T2" fmla="*/ 33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0" y="6"/>
                    <a:pt x="2" y="8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2" name="Freeform 1838">
              <a:extLst>
                <a:ext uri="{FF2B5EF4-FFF2-40B4-BE49-F238E27FC236}">
                  <a16:creationId xmlns:a16="http://schemas.microsoft.com/office/drawing/2014/main" id="{6375848D-DDEA-4589-9415-36102A8A1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5" y="2097"/>
              <a:ext cx="40" cy="40"/>
            </a:xfrm>
            <a:custGeom>
              <a:avLst/>
              <a:gdLst>
                <a:gd name="T0" fmla="*/ 95 w 16"/>
                <a:gd name="T1" fmla="*/ 264 h 15"/>
                <a:gd name="T2" fmla="*/ 250 w 16"/>
                <a:gd name="T3" fmla="*/ 115 h 15"/>
                <a:gd name="T4" fmla="*/ 0 w 16"/>
                <a:gd name="T5" fmla="*/ 11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6" y="14"/>
                  </a:moveTo>
                  <a:cubicBezTo>
                    <a:pt x="10" y="15"/>
                    <a:pt x="16" y="10"/>
                    <a:pt x="16" y="6"/>
                  </a:cubicBezTo>
                  <a:cubicBezTo>
                    <a:pt x="15" y="0"/>
                    <a:pt x="4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3" name="Freeform 1839">
              <a:extLst>
                <a:ext uri="{FF2B5EF4-FFF2-40B4-BE49-F238E27FC236}">
                  <a16:creationId xmlns:a16="http://schemas.microsoft.com/office/drawing/2014/main" id="{CEF51F6D-F88E-4DF3-A926-6D047E126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0" y="1953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4" name="Freeform 1840">
              <a:extLst>
                <a:ext uri="{FF2B5EF4-FFF2-40B4-BE49-F238E27FC236}">
                  <a16:creationId xmlns:a16="http://schemas.microsoft.com/office/drawing/2014/main" id="{C2866C45-61CA-4370-A6D1-CE482360B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465"/>
              <a:ext cx="83" cy="387"/>
            </a:xfrm>
            <a:custGeom>
              <a:avLst/>
              <a:gdLst>
                <a:gd name="T0" fmla="*/ 443 w 33"/>
                <a:gd name="T1" fmla="*/ 56 h 145"/>
                <a:gd name="T2" fmla="*/ 397 w 33"/>
                <a:gd name="T3" fmla="*/ 742 h 145"/>
                <a:gd name="T4" fmla="*/ 380 w 33"/>
                <a:gd name="T5" fmla="*/ 1046 h 145"/>
                <a:gd name="T6" fmla="*/ 397 w 33"/>
                <a:gd name="T7" fmla="*/ 1388 h 145"/>
                <a:gd name="T8" fmla="*/ 317 w 33"/>
                <a:gd name="T9" fmla="*/ 1732 h 145"/>
                <a:gd name="T10" fmla="*/ 380 w 33"/>
                <a:gd name="T11" fmla="*/ 2052 h 145"/>
                <a:gd name="T12" fmla="*/ 506 w 33"/>
                <a:gd name="T13" fmla="*/ 2736 h 145"/>
                <a:gd name="T14" fmla="*/ 241 w 33"/>
                <a:gd name="T15" fmla="*/ 2757 h 145"/>
                <a:gd name="T16" fmla="*/ 176 w 33"/>
                <a:gd name="T17" fmla="*/ 2223 h 145"/>
                <a:gd name="T18" fmla="*/ 50 w 33"/>
                <a:gd name="T19" fmla="*/ 1810 h 145"/>
                <a:gd name="T20" fmla="*/ 241 w 33"/>
                <a:gd name="T21" fmla="*/ 947 h 145"/>
                <a:gd name="T22" fmla="*/ 272 w 33"/>
                <a:gd name="T23" fmla="*/ 798 h 145"/>
                <a:gd name="T24" fmla="*/ 367 w 33"/>
                <a:gd name="T25" fmla="*/ 512 h 145"/>
                <a:gd name="T26" fmla="*/ 410 w 33"/>
                <a:gd name="T27" fmla="*/ 0 h 14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3" h="145">
                  <a:moveTo>
                    <a:pt x="28" y="3"/>
                  </a:moveTo>
                  <a:cubicBezTo>
                    <a:pt x="33" y="15"/>
                    <a:pt x="31" y="28"/>
                    <a:pt x="25" y="39"/>
                  </a:cubicBezTo>
                  <a:cubicBezTo>
                    <a:pt x="21" y="48"/>
                    <a:pt x="21" y="47"/>
                    <a:pt x="24" y="55"/>
                  </a:cubicBezTo>
                  <a:cubicBezTo>
                    <a:pt x="26" y="62"/>
                    <a:pt x="26" y="66"/>
                    <a:pt x="25" y="73"/>
                  </a:cubicBezTo>
                  <a:cubicBezTo>
                    <a:pt x="24" y="79"/>
                    <a:pt x="20" y="85"/>
                    <a:pt x="20" y="91"/>
                  </a:cubicBezTo>
                  <a:cubicBezTo>
                    <a:pt x="19" y="97"/>
                    <a:pt x="22" y="102"/>
                    <a:pt x="24" y="108"/>
                  </a:cubicBezTo>
                  <a:cubicBezTo>
                    <a:pt x="27" y="119"/>
                    <a:pt x="32" y="133"/>
                    <a:pt x="32" y="144"/>
                  </a:cubicBezTo>
                  <a:cubicBezTo>
                    <a:pt x="27" y="145"/>
                    <a:pt x="21" y="144"/>
                    <a:pt x="15" y="145"/>
                  </a:cubicBezTo>
                  <a:cubicBezTo>
                    <a:pt x="19" y="134"/>
                    <a:pt x="19" y="126"/>
                    <a:pt x="11" y="117"/>
                  </a:cubicBezTo>
                  <a:cubicBezTo>
                    <a:pt x="3" y="108"/>
                    <a:pt x="0" y="107"/>
                    <a:pt x="3" y="95"/>
                  </a:cubicBezTo>
                  <a:cubicBezTo>
                    <a:pt x="16" y="106"/>
                    <a:pt x="14" y="55"/>
                    <a:pt x="15" y="50"/>
                  </a:cubicBezTo>
                  <a:cubicBezTo>
                    <a:pt x="15" y="45"/>
                    <a:pt x="15" y="47"/>
                    <a:pt x="17" y="42"/>
                  </a:cubicBezTo>
                  <a:cubicBezTo>
                    <a:pt x="19" y="37"/>
                    <a:pt x="22" y="33"/>
                    <a:pt x="23" y="27"/>
                  </a:cubicBezTo>
                  <a:cubicBezTo>
                    <a:pt x="24" y="21"/>
                    <a:pt x="29" y="5"/>
                    <a:pt x="26" y="0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5" name="Freeform 1841">
              <a:extLst>
                <a:ext uri="{FF2B5EF4-FFF2-40B4-BE49-F238E27FC236}">
                  <a16:creationId xmlns:a16="http://schemas.microsoft.com/office/drawing/2014/main" id="{FB2EBF44-34EE-429C-B0AE-1C0E789E0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252"/>
              <a:ext cx="50" cy="125"/>
            </a:xfrm>
            <a:custGeom>
              <a:avLst/>
              <a:gdLst>
                <a:gd name="T0" fmla="*/ 175 w 20"/>
                <a:gd name="T1" fmla="*/ 56 h 47"/>
                <a:gd name="T2" fmla="*/ 283 w 20"/>
                <a:gd name="T3" fmla="*/ 396 h 47"/>
                <a:gd name="T4" fmla="*/ 250 w 20"/>
                <a:gd name="T5" fmla="*/ 883 h 47"/>
                <a:gd name="T6" fmla="*/ 175 w 20"/>
                <a:gd name="T7" fmla="*/ 524 h 47"/>
                <a:gd name="T8" fmla="*/ 0 w 20"/>
                <a:gd name="T9" fmla="*/ 793 h 47"/>
                <a:gd name="T10" fmla="*/ 145 w 20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7">
                  <a:moveTo>
                    <a:pt x="11" y="3"/>
                  </a:moveTo>
                  <a:cubicBezTo>
                    <a:pt x="13" y="9"/>
                    <a:pt x="17" y="15"/>
                    <a:pt x="18" y="21"/>
                  </a:cubicBezTo>
                  <a:cubicBezTo>
                    <a:pt x="20" y="30"/>
                    <a:pt x="18" y="38"/>
                    <a:pt x="16" y="47"/>
                  </a:cubicBezTo>
                  <a:cubicBezTo>
                    <a:pt x="18" y="41"/>
                    <a:pt x="17" y="31"/>
                    <a:pt x="11" y="28"/>
                  </a:cubicBezTo>
                  <a:cubicBezTo>
                    <a:pt x="7" y="31"/>
                    <a:pt x="3" y="38"/>
                    <a:pt x="0" y="42"/>
                  </a:cubicBezTo>
                  <a:cubicBezTo>
                    <a:pt x="6" y="29"/>
                    <a:pt x="8" y="15"/>
                    <a:pt x="9" y="0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6" name="Freeform 1842">
              <a:extLst>
                <a:ext uri="{FF2B5EF4-FFF2-40B4-BE49-F238E27FC236}">
                  <a16:creationId xmlns:a16="http://schemas.microsoft.com/office/drawing/2014/main" id="{C061A440-D378-4B98-B5AD-00122CC30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508"/>
              <a:ext cx="138" cy="251"/>
            </a:xfrm>
            <a:custGeom>
              <a:avLst/>
              <a:gdLst>
                <a:gd name="T0" fmla="*/ 868 w 55"/>
                <a:gd name="T1" fmla="*/ 0 h 94"/>
                <a:gd name="T2" fmla="*/ 851 w 55"/>
                <a:gd name="T3" fmla="*/ 264 h 94"/>
                <a:gd name="T4" fmla="*/ 788 w 55"/>
                <a:gd name="T5" fmla="*/ 491 h 94"/>
                <a:gd name="T6" fmla="*/ 597 w 55"/>
                <a:gd name="T7" fmla="*/ 913 h 94"/>
                <a:gd name="T8" fmla="*/ 334 w 55"/>
                <a:gd name="T9" fmla="*/ 1298 h 94"/>
                <a:gd name="T10" fmla="*/ 188 w 55"/>
                <a:gd name="T11" fmla="*/ 1789 h 94"/>
                <a:gd name="T12" fmla="*/ 442 w 55"/>
                <a:gd name="T13" fmla="*/ 913 h 94"/>
                <a:gd name="T14" fmla="*/ 851 w 55"/>
                <a:gd name="T15" fmla="*/ 115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5" h="94">
                  <a:moveTo>
                    <a:pt x="55" y="0"/>
                  </a:moveTo>
                  <a:cubicBezTo>
                    <a:pt x="55" y="5"/>
                    <a:pt x="54" y="9"/>
                    <a:pt x="54" y="14"/>
                  </a:cubicBezTo>
                  <a:cubicBezTo>
                    <a:pt x="53" y="21"/>
                    <a:pt x="54" y="21"/>
                    <a:pt x="50" y="26"/>
                  </a:cubicBezTo>
                  <a:cubicBezTo>
                    <a:pt x="45" y="34"/>
                    <a:pt x="42" y="39"/>
                    <a:pt x="38" y="48"/>
                  </a:cubicBezTo>
                  <a:cubicBezTo>
                    <a:pt x="35" y="58"/>
                    <a:pt x="27" y="60"/>
                    <a:pt x="21" y="68"/>
                  </a:cubicBezTo>
                  <a:cubicBezTo>
                    <a:pt x="16" y="77"/>
                    <a:pt x="15" y="85"/>
                    <a:pt x="12" y="94"/>
                  </a:cubicBezTo>
                  <a:cubicBezTo>
                    <a:pt x="0" y="80"/>
                    <a:pt x="20" y="58"/>
                    <a:pt x="28" y="48"/>
                  </a:cubicBezTo>
                  <a:cubicBezTo>
                    <a:pt x="38" y="35"/>
                    <a:pt x="40" y="16"/>
                    <a:pt x="54" y="6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7" name="Freeform 1843">
              <a:extLst>
                <a:ext uri="{FF2B5EF4-FFF2-40B4-BE49-F238E27FC236}">
                  <a16:creationId xmlns:a16="http://schemas.microsoft.com/office/drawing/2014/main" id="{BAAAC951-8657-47BA-94A7-5A348891B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380"/>
              <a:ext cx="103" cy="171"/>
            </a:xfrm>
            <a:custGeom>
              <a:avLst/>
              <a:gdLst>
                <a:gd name="T0" fmla="*/ 442 w 41"/>
                <a:gd name="T1" fmla="*/ 286 h 64"/>
                <a:gd name="T2" fmla="*/ 0 w 41"/>
                <a:gd name="T3" fmla="*/ 1221 h 64"/>
                <a:gd name="T4" fmla="*/ 397 w 41"/>
                <a:gd name="T5" fmla="*/ 687 h 64"/>
                <a:gd name="T6" fmla="*/ 492 w 41"/>
                <a:gd name="T7" fmla="*/ 307 h 64"/>
                <a:gd name="T8" fmla="*/ 651 w 41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64">
                  <a:moveTo>
                    <a:pt x="28" y="15"/>
                  </a:moveTo>
                  <a:cubicBezTo>
                    <a:pt x="18" y="30"/>
                    <a:pt x="3" y="47"/>
                    <a:pt x="0" y="64"/>
                  </a:cubicBezTo>
                  <a:cubicBezTo>
                    <a:pt x="4" y="53"/>
                    <a:pt x="20" y="48"/>
                    <a:pt x="25" y="36"/>
                  </a:cubicBezTo>
                  <a:cubicBezTo>
                    <a:pt x="27" y="30"/>
                    <a:pt x="27" y="22"/>
                    <a:pt x="31" y="16"/>
                  </a:cubicBezTo>
                  <a:cubicBezTo>
                    <a:pt x="33" y="11"/>
                    <a:pt x="37" y="5"/>
                    <a:pt x="41" y="0"/>
                  </a:cubicBezTo>
                </a:path>
              </a:pathLst>
            </a:cu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8" name="Freeform 1844">
              <a:extLst>
                <a:ext uri="{FF2B5EF4-FFF2-40B4-BE49-F238E27FC236}">
                  <a16:creationId xmlns:a16="http://schemas.microsoft.com/office/drawing/2014/main" id="{8150A492-FF70-4945-95BC-D82BCFF78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457"/>
              <a:ext cx="35" cy="75"/>
            </a:xfrm>
            <a:custGeom>
              <a:avLst/>
              <a:gdLst>
                <a:gd name="T0" fmla="*/ 220 w 14"/>
                <a:gd name="T1" fmla="*/ 0 h 28"/>
                <a:gd name="T2" fmla="*/ 0 w 14"/>
                <a:gd name="T3" fmla="*/ 53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14" y="0"/>
                  </a:moveTo>
                  <a:cubicBezTo>
                    <a:pt x="1" y="10"/>
                    <a:pt x="1" y="21"/>
                    <a:pt x="0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9" name="Freeform 1845">
              <a:extLst>
                <a:ext uri="{FF2B5EF4-FFF2-40B4-BE49-F238E27FC236}">
                  <a16:creationId xmlns:a16="http://schemas.microsoft.com/office/drawing/2014/main" id="{078872B8-3BA8-454C-9D56-19782E2D8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2" y="2047"/>
              <a:ext cx="20" cy="80"/>
            </a:xfrm>
            <a:custGeom>
              <a:avLst/>
              <a:gdLst>
                <a:gd name="T0" fmla="*/ 125 w 8"/>
                <a:gd name="T1" fmla="*/ 0 h 30"/>
                <a:gd name="T2" fmla="*/ 95 w 8"/>
                <a:gd name="T3" fmla="*/ 568 h 30"/>
                <a:gd name="T4" fmla="*/ 125 w 8"/>
                <a:gd name="T5" fmla="*/ 7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0">
                  <a:moveTo>
                    <a:pt x="8" y="0"/>
                  </a:moveTo>
                  <a:cubicBezTo>
                    <a:pt x="1" y="8"/>
                    <a:pt x="0" y="22"/>
                    <a:pt x="6" y="30"/>
                  </a:cubicBezTo>
                  <a:cubicBezTo>
                    <a:pt x="6" y="21"/>
                    <a:pt x="3" y="12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0" name="Freeform 1846">
              <a:extLst>
                <a:ext uri="{FF2B5EF4-FFF2-40B4-BE49-F238E27FC236}">
                  <a16:creationId xmlns:a16="http://schemas.microsoft.com/office/drawing/2014/main" id="{109836F5-AE51-4231-A75D-C3ADBF5B3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572"/>
              <a:ext cx="45" cy="85"/>
            </a:xfrm>
            <a:custGeom>
              <a:avLst/>
              <a:gdLst>
                <a:gd name="T0" fmla="*/ 0 w 18"/>
                <a:gd name="T1" fmla="*/ 600 h 32"/>
                <a:gd name="T2" fmla="*/ 283 w 18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2">
                  <a:moveTo>
                    <a:pt x="0" y="32"/>
                  </a:moveTo>
                  <a:cubicBezTo>
                    <a:pt x="0" y="21"/>
                    <a:pt x="6" y="4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1" name="Freeform 1847">
              <a:extLst>
                <a:ext uri="{FF2B5EF4-FFF2-40B4-BE49-F238E27FC236}">
                  <a16:creationId xmlns:a16="http://schemas.microsoft.com/office/drawing/2014/main" id="{BD1127F4-BBFA-434F-AE44-85C85BCA2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601"/>
              <a:ext cx="53" cy="179"/>
            </a:xfrm>
            <a:custGeom>
              <a:avLst/>
              <a:gdLst>
                <a:gd name="T0" fmla="*/ 338 w 21"/>
                <a:gd name="T1" fmla="*/ 0 h 67"/>
                <a:gd name="T2" fmla="*/ 96 w 21"/>
                <a:gd name="T3" fmla="*/ 1277 h 67"/>
                <a:gd name="T4" fmla="*/ 338 w 21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7">
                  <a:moveTo>
                    <a:pt x="21" y="0"/>
                  </a:moveTo>
                  <a:cubicBezTo>
                    <a:pt x="10" y="12"/>
                    <a:pt x="0" y="35"/>
                    <a:pt x="6" y="67"/>
                  </a:cubicBezTo>
                  <a:cubicBezTo>
                    <a:pt x="6" y="52"/>
                    <a:pt x="10" y="19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2" name="Freeform 1848">
              <a:extLst>
                <a:ext uri="{FF2B5EF4-FFF2-40B4-BE49-F238E27FC236}">
                  <a16:creationId xmlns:a16="http://schemas.microsoft.com/office/drawing/2014/main" id="{28258B46-2DC6-4E0C-8FD3-65F65B9CF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759"/>
              <a:ext cx="27" cy="26"/>
            </a:xfrm>
            <a:custGeom>
              <a:avLst/>
              <a:gdLst>
                <a:gd name="T0" fmla="*/ 150 w 11"/>
                <a:gd name="T1" fmla="*/ 34 h 10"/>
                <a:gd name="T2" fmla="*/ 162 w 11"/>
                <a:gd name="T3" fmla="*/ 15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0" y="2"/>
                  </a:moveTo>
                  <a:cubicBezTo>
                    <a:pt x="0" y="0"/>
                    <a:pt x="1" y="10"/>
                    <a:pt x="11" y="9"/>
                  </a:cubicBezTo>
                </a:path>
              </a:pathLst>
            </a:custGeom>
            <a:noFill/>
            <a:ln w="15875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3" name="Freeform 1849">
              <a:extLst>
                <a:ext uri="{FF2B5EF4-FFF2-40B4-BE49-F238E27FC236}">
                  <a16:creationId xmlns:a16="http://schemas.microsoft.com/office/drawing/2014/main" id="{FB5E5AA0-0B13-400D-A6FC-9258A8866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1777"/>
              <a:ext cx="15" cy="8"/>
            </a:xfrm>
            <a:custGeom>
              <a:avLst/>
              <a:gdLst>
                <a:gd name="T0" fmla="*/ 95 w 6"/>
                <a:gd name="T1" fmla="*/ 0 h 3"/>
                <a:gd name="T2" fmla="*/ 0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5" y="1"/>
                    <a:pt x="2" y="2"/>
                    <a:pt x="0" y="3"/>
                  </a:cubicBezTo>
                </a:path>
              </a:pathLst>
            </a:custGeom>
            <a:noFill/>
            <a:ln w="15875" cap="rnd">
              <a:solidFill>
                <a:srgbClr val="F44D3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182" name="Text Box 1850">
            <a:extLst>
              <a:ext uri="{FF2B5EF4-FFF2-40B4-BE49-F238E27FC236}">
                <a16:creationId xmlns:a16="http://schemas.microsoft.com/office/drawing/2014/main" id="{8DED7EEA-B745-4D06-B211-819E78DFC8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6463" y="5756275"/>
            <a:ext cx="22606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Cardiac catheterization</a:t>
            </a:r>
          </a:p>
        </p:txBody>
      </p:sp>
      <p:sp>
        <p:nvSpPr>
          <p:cNvPr id="50183" name="Text Box 1851">
            <a:extLst>
              <a:ext uri="{FF2B5EF4-FFF2-40B4-BE49-F238E27FC236}">
                <a16:creationId xmlns:a16="http://schemas.microsoft.com/office/drawing/2014/main" id="{AA495E16-F49E-4CE8-A8AD-2B1CFE4A82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04188" y="5318125"/>
            <a:ext cx="188753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Coronary dilatation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2">
            <a:extLst>
              <a:ext uri="{FF2B5EF4-FFF2-40B4-BE49-F238E27FC236}">
                <a16:creationId xmlns:a16="http://schemas.microsoft.com/office/drawing/2014/main" id="{E192E9C5-E0C1-4C71-AEF6-23077F50D0F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Pacemaker</a:t>
            </a:r>
          </a:p>
        </p:txBody>
      </p:sp>
      <p:grpSp>
        <p:nvGrpSpPr>
          <p:cNvPr id="80898" name="Group 3">
            <a:extLst>
              <a:ext uri="{FF2B5EF4-FFF2-40B4-BE49-F238E27FC236}">
                <a16:creationId xmlns:a16="http://schemas.microsoft.com/office/drawing/2014/main" id="{ABE1413B-557A-4F17-9E5B-7542FEB7A044}"/>
              </a:ext>
            </a:extLst>
          </p:cNvPr>
          <p:cNvGrpSpPr>
            <a:grpSpLocks/>
          </p:cNvGrpSpPr>
          <p:nvPr/>
        </p:nvGrpSpPr>
        <p:grpSpPr bwMode="auto">
          <a:xfrm>
            <a:off x="3086100" y="1371600"/>
            <a:ext cx="6019800" cy="4422775"/>
            <a:chOff x="899" y="1050"/>
            <a:chExt cx="3792" cy="2786"/>
          </a:xfrm>
        </p:grpSpPr>
        <p:grpSp>
          <p:nvGrpSpPr>
            <p:cNvPr id="80899" name="Group 4">
              <a:extLst>
                <a:ext uri="{FF2B5EF4-FFF2-40B4-BE49-F238E27FC236}">
                  <a16:creationId xmlns:a16="http://schemas.microsoft.com/office/drawing/2014/main" id="{88D5EF18-9B93-4BE6-95A4-29637B1D74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9" y="1050"/>
              <a:ext cx="3792" cy="2786"/>
              <a:chOff x="899" y="1050"/>
              <a:chExt cx="3792" cy="2786"/>
            </a:xfrm>
          </p:grpSpPr>
          <p:sp>
            <p:nvSpPr>
              <p:cNvPr id="81070" name="Freeform 5">
                <a:extLst>
                  <a:ext uri="{FF2B5EF4-FFF2-40B4-BE49-F238E27FC236}">
                    <a16:creationId xmlns:a16="http://schemas.microsoft.com/office/drawing/2014/main" id="{BA5B021E-49B2-4CB5-A92F-BF0FF7469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050"/>
                <a:ext cx="988" cy="451"/>
              </a:xfrm>
              <a:custGeom>
                <a:avLst/>
                <a:gdLst>
                  <a:gd name="T0" fmla="*/ 0 w 346"/>
                  <a:gd name="T1" fmla="*/ 0 h 158"/>
                  <a:gd name="T2" fmla="*/ 237 w 346"/>
                  <a:gd name="T3" fmla="*/ 742 h 158"/>
                  <a:gd name="T4" fmla="*/ 2022 w 346"/>
                  <a:gd name="T5" fmla="*/ 2812 h 158"/>
                  <a:gd name="T6" fmla="*/ 4029 w 346"/>
                  <a:gd name="T7" fmla="*/ 3674 h 158"/>
                  <a:gd name="T8" fmla="*/ 6034 w 346"/>
                  <a:gd name="T9" fmla="*/ 2812 h 158"/>
                  <a:gd name="T10" fmla="*/ 7818 w 346"/>
                  <a:gd name="T11" fmla="*/ 742 h 158"/>
                  <a:gd name="T12" fmla="*/ 8055 w 346"/>
                  <a:gd name="T13" fmla="*/ 0 h 158"/>
                  <a:gd name="T14" fmla="*/ 0 w 346"/>
                  <a:gd name="T15" fmla="*/ 0 h 1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6" h="158">
                    <a:moveTo>
                      <a:pt x="0" y="0"/>
                    </a:moveTo>
                    <a:cubicBezTo>
                      <a:pt x="2" y="13"/>
                      <a:pt x="6" y="25"/>
                      <a:pt x="10" y="32"/>
                    </a:cubicBezTo>
                    <a:cubicBezTo>
                      <a:pt x="19" y="51"/>
                      <a:pt x="60" y="101"/>
                      <a:pt x="87" y="121"/>
                    </a:cubicBezTo>
                    <a:cubicBezTo>
                      <a:pt x="112" y="138"/>
                      <a:pt x="128" y="157"/>
                      <a:pt x="173" y="158"/>
                    </a:cubicBezTo>
                    <a:cubicBezTo>
                      <a:pt x="218" y="157"/>
                      <a:pt x="234" y="138"/>
                      <a:pt x="259" y="121"/>
                    </a:cubicBezTo>
                    <a:cubicBezTo>
                      <a:pt x="286" y="101"/>
                      <a:pt x="328" y="54"/>
                      <a:pt x="336" y="32"/>
                    </a:cubicBezTo>
                    <a:cubicBezTo>
                      <a:pt x="340" y="24"/>
                      <a:pt x="343" y="12"/>
                      <a:pt x="34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71" name="Freeform 6">
                <a:extLst>
                  <a:ext uri="{FF2B5EF4-FFF2-40B4-BE49-F238E27FC236}">
                    <a16:creationId xmlns:a16="http://schemas.microsoft.com/office/drawing/2014/main" id="{FCBA8E8F-EFED-4AB4-9ED5-347A83B7A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1144"/>
                <a:ext cx="3792" cy="2692"/>
              </a:xfrm>
              <a:custGeom>
                <a:avLst/>
                <a:gdLst>
                  <a:gd name="T0" fmla="*/ 5316 w 1329"/>
                  <a:gd name="T1" fmla="*/ 21539 h 943"/>
                  <a:gd name="T2" fmla="*/ 5413 w 1329"/>
                  <a:gd name="T3" fmla="*/ 20423 h 943"/>
                  <a:gd name="T4" fmla="*/ 5413 w 1329"/>
                  <a:gd name="T5" fmla="*/ 20497 h 943"/>
                  <a:gd name="T6" fmla="*/ 5575 w 1329"/>
                  <a:gd name="T7" fmla="*/ 21662 h 943"/>
                  <a:gd name="T8" fmla="*/ 25294 w 1329"/>
                  <a:gd name="T9" fmla="*/ 21662 h 943"/>
                  <a:gd name="T10" fmla="*/ 25434 w 1329"/>
                  <a:gd name="T11" fmla="*/ 20497 h 943"/>
                  <a:gd name="T12" fmla="*/ 25434 w 1329"/>
                  <a:gd name="T13" fmla="*/ 20423 h 943"/>
                  <a:gd name="T14" fmla="*/ 25531 w 1329"/>
                  <a:gd name="T15" fmla="*/ 21539 h 943"/>
                  <a:gd name="T16" fmla="*/ 30872 w 1329"/>
                  <a:gd name="T17" fmla="*/ 20194 h 943"/>
                  <a:gd name="T18" fmla="*/ 30268 w 1329"/>
                  <a:gd name="T19" fmla="*/ 16283 h 943"/>
                  <a:gd name="T20" fmla="*/ 29780 w 1329"/>
                  <a:gd name="T21" fmla="*/ 11002 h 943"/>
                  <a:gd name="T22" fmla="*/ 26735 w 1329"/>
                  <a:gd name="T23" fmla="*/ 6723 h 943"/>
                  <a:gd name="T24" fmla="*/ 24341 w 1329"/>
                  <a:gd name="T25" fmla="*/ 5981 h 943"/>
                  <a:gd name="T26" fmla="*/ 20743 w 1329"/>
                  <a:gd name="T27" fmla="*/ 4416 h 943"/>
                  <a:gd name="T28" fmla="*/ 19188 w 1329"/>
                  <a:gd name="T29" fmla="*/ 0 h 943"/>
                  <a:gd name="T30" fmla="*/ 17396 w 1329"/>
                  <a:gd name="T31" fmla="*/ 2047 h 943"/>
                  <a:gd name="T32" fmla="*/ 15402 w 1329"/>
                  <a:gd name="T33" fmla="*/ 2909 h 943"/>
                  <a:gd name="T34" fmla="*/ 13399 w 1329"/>
                  <a:gd name="T35" fmla="*/ 2047 h 943"/>
                  <a:gd name="T36" fmla="*/ 11658 w 1329"/>
                  <a:gd name="T37" fmla="*/ 74 h 943"/>
                  <a:gd name="T38" fmla="*/ 10103 w 1329"/>
                  <a:gd name="T39" fmla="*/ 4416 h 943"/>
                  <a:gd name="T40" fmla="*/ 6505 w 1329"/>
                  <a:gd name="T41" fmla="*/ 5981 h 943"/>
                  <a:gd name="T42" fmla="*/ 4112 w 1329"/>
                  <a:gd name="T43" fmla="*/ 6723 h 943"/>
                  <a:gd name="T44" fmla="*/ 1067 w 1329"/>
                  <a:gd name="T45" fmla="*/ 11002 h 943"/>
                  <a:gd name="T46" fmla="*/ 579 w 1329"/>
                  <a:gd name="T47" fmla="*/ 16283 h 943"/>
                  <a:gd name="T48" fmla="*/ 0 w 1329"/>
                  <a:gd name="T49" fmla="*/ 20194 h 943"/>
                  <a:gd name="T50" fmla="*/ 5316 w 1329"/>
                  <a:gd name="T51" fmla="*/ 21539 h 94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329" h="943">
                    <a:moveTo>
                      <a:pt x="229" y="926"/>
                    </a:moveTo>
                    <a:cubicBezTo>
                      <a:pt x="231" y="917"/>
                      <a:pt x="232" y="900"/>
                      <a:pt x="233" y="878"/>
                    </a:cubicBezTo>
                    <a:cubicBezTo>
                      <a:pt x="233" y="881"/>
                      <a:pt x="233" y="881"/>
                      <a:pt x="233" y="881"/>
                    </a:cubicBezTo>
                    <a:cubicBezTo>
                      <a:pt x="234" y="895"/>
                      <a:pt x="237" y="903"/>
                      <a:pt x="240" y="931"/>
                    </a:cubicBezTo>
                    <a:cubicBezTo>
                      <a:pt x="1089" y="931"/>
                      <a:pt x="1089" y="931"/>
                      <a:pt x="1089" y="931"/>
                    </a:cubicBezTo>
                    <a:cubicBezTo>
                      <a:pt x="1091" y="903"/>
                      <a:pt x="1094" y="895"/>
                      <a:pt x="1095" y="881"/>
                    </a:cubicBezTo>
                    <a:cubicBezTo>
                      <a:pt x="1095" y="878"/>
                      <a:pt x="1095" y="878"/>
                      <a:pt x="1095" y="878"/>
                    </a:cubicBezTo>
                    <a:cubicBezTo>
                      <a:pt x="1096" y="900"/>
                      <a:pt x="1097" y="917"/>
                      <a:pt x="1099" y="926"/>
                    </a:cubicBezTo>
                    <a:cubicBezTo>
                      <a:pt x="1102" y="943"/>
                      <a:pt x="1329" y="868"/>
                      <a:pt x="1329" y="868"/>
                    </a:cubicBezTo>
                    <a:cubicBezTo>
                      <a:pt x="1316" y="788"/>
                      <a:pt x="1301" y="734"/>
                      <a:pt x="1303" y="700"/>
                    </a:cubicBezTo>
                    <a:cubicBezTo>
                      <a:pt x="1314" y="622"/>
                      <a:pt x="1297" y="539"/>
                      <a:pt x="1282" y="473"/>
                    </a:cubicBezTo>
                    <a:cubicBezTo>
                      <a:pt x="1251" y="332"/>
                      <a:pt x="1183" y="296"/>
                      <a:pt x="1151" y="289"/>
                    </a:cubicBezTo>
                    <a:cubicBezTo>
                      <a:pt x="1120" y="282"/>
                      <a:pt x="1070" y="278"/>
                      <a:pt x="1048" y="257"/>
                    </a:cubicBezTo>
                    <a:cubicBezTo>
                      <a:pt x="1033" y="243"/>
                      <a:pt x="925" y="194"/>
                      <a:pt x="893" y="190"/>
                    </a:cubicBezTo>
                    <a:cubicBezTo>
                      <a:pt x="812" y="175"/>
                      <a:pt x="826" y="29"/>
                      <a:pt x="826" y="0"/>
                    </a:cubicBezTo>
                    <a:cubicBezTo>
                      <a:pt x="817" y="22"/>
                      <a:pt x="776" y="69"/>
                      <a:pt x="749" y="88"/>
                    </a:cubicBezTo>
                    <a:cubicBezTo>
                      <a:pt x="724" y="105"/>
                      <a:pt x="709" y="124"/>
                      <a:pt x="663" y="125"/>
                    </a:cubicBezTo>
                    <a:cubicBezTo>
                      <a:pt x="618" y="124"/>
                      <a:pt x="602" y="105"/>
                      <a:pt x="577" y="88"/>
                    </a:cubicBezTo>
                    <a:cubicBezTo>
                      <a:pt x="552" y="70"/>
                      <a:pt x="515" y="24"/>
                      <a:pt x="502" y="3"/>
                    </a:cubicBezTo>
                    <a:cubicBezTo>
                      <a:pt x="503" y="38"/>
                      <a:pt x="514" y="175"/>
                      <a:pt x="435" y="190"/>
                    </a:cubicBezTo>
                    <a:cubicBezTo>
                      <a:pt x="403" y="194"/>
                      <a:pt x="295" y="243"/>
                      <a:pt x="280" y="257"/>
                    </a:cubicBezTo>
                    <a:cubicBezTo>
                      <a:pt x="258" y="278"/>
                      <a:pt x="208" y="282"/>
                      <a:pt x="177" y="289"/>
                    </a:cubicBezTo>
                    <a:cubicBezTo>
                      <a:pt x="145" y="296"/>
                      <a:pt x="77" y="332"/>
                      <a:pt x="46" y="473"/>
                    </a:cubicBezTo>
                    <a:cubicBezTo>
                      <a:pt x="31" y="539"/>
                      <a:pt x="14" y="622"/>
                      <a:pt x="25" y="700"/>
                    </a:cubicBezTo>
                    <a:cubicBezTo>
                      <a:pt x="27" y="734"/>
                      <a:pt x="12" y="788"/>
                      <a:pt x="0" y="868"/>
                    </a:cubicBezTo>
                    <a:cubicBezTo>
                      <a:pt x="0" y="868"/>
                      <a:pt x="226" y="943"/>
                      <a:pt x="229" y="926"/>
                    </a:cubicBezTo>
                    <a:close/>
                  </a:path>
                </a:pathLst>
              </a:custGeom>
              <a:solidFill>
                <a:srgbClr val="FEF2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72" name="Freeform 7">
                <a:extLst>
                  <a:ext uri="{FF2B5EF4-FFF2-40B4-BE49-F238E27FC236}">
                    <a16:creationId xmlns:a16="http://schemas.microsoft.com/office/drawing/2014/main" id="{840D619D-E6D5-4F7D-94DC-99D069701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087"/>
                <a:ext cx="433" cy="80"/>
              </a:xfrm>
              <a:custGeom>
                <a:avLst/>
                <a:gdLst>
                  <a:gd name="T0" fmla="*/ 0 w 152"/>
                  <a:gd name="T1" fmla="*/ 74 h 28"/>
                  <a:gd name="T2" fmla="*/ 461 w 152"/>
                  <a:gd name="T3" fmla="*/ 466 h 28"/>
                  <a:gd name="T4" fmla="*/ 1436 w 152"/>
                  <a:gd name="T5" fmla="*/ 629 h 28"/>
                  <a:gd name="T6" fmla="*/ 2726 w 152"/>
                  <a:gd name="T7" fmla="*/ 540 h 28"/>
                  <a:gd name="T8" fmla="*/ 3327 w 152"/>
                  <a:gd name="T9" fmla="*/ 237 h 28"/>
                  <a:gd name="T10" fmla="*/ 3512 w 152"/>
                  <a:gd name="T11" fmla="*/ 26 h 28"/>
                  <a:gd name="T12" fmla="*/ 2589 w 152"/>
                  <a:gd name="T13" fmla="*/ 49 h 28"/>
                  <a:gd name="T14" fmla="*/ 2125 w 152"/>
                  <a:gd name="T15" fmla="*/ 26 h 28"/>
                  <a:gd name="T16" fmla="*/ 1738 w 152"/>
                  <a:gd name="T17" fmla="*/ 49 h 28"/>
                  <a:gd name="T18" fmla="*/ 1137 w 152"/>
                  <a:gd name="T19" fmla="*/ 26 h 28"/>
                  <a:gd name="T20" fmla="*/ 48 w 152"/>
                  <a:gd name="T21" fmla="*/ 26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2" h="28">
                    <a:moveTo>
                      <a:pt x="0" y="3"/>
                    </a:moveTo>
                    <a:cubicBezTo>
                      <a:pt x="2" y="7"/>
                      <a:pt x="16" y="14"/>
                      <a:pt x="20" y="20"/>
                    </a:cubicBezTo>
                    <a:cubicBezTo>
                      <a:pt x="29" y="25"/>
                      <a:pt x="44" y="27"/>
                      <a:pt x="62" y="27"/>
                    </a:cubicBezTo>
                    <a:cubicBezTo>
                      <a:pt x="80" y="27"/>
                      <a:pt x="106" y="28"/>
                      <a:pt x="118" y="23"/>
                    </a:cubicBezTo>
                    <a:cubicBezTo>
                      <a:pt x="129" y="19"/>
                      <a:pt x="138" y="12"/>
                      <a:pt x="144" y="10"/>
                    </a:cubicBezTo>
                    <a:cubicBezTo>
                      <a:pt x="144" y="10"/>
                      <a:pt x="150" y="4"/>
                      <a:pt x="152" y="1"/>
                    </a:cubicBezTo>
                    <a:cubicBezTo>
                      <a:pt x="146" y="2"/>
                      <a:pt x="122" y="2"/>
                      <a:pt x="112" y="2"/>
                    </a:cubicBezTo>
                    <a:cubicBezTo>
                      <a:pt x="106" y="1"/>
                      <a:pt x="99" y="1"/>
                      <a:pt x="92" y="1"/>
                    </a:cubicBezTo>
                    <a:cubicBezTo>
                      <a:pt x="85" y="1"/>
                      <a:pt x="83" y="3"/>
                      <a:pt x="75" y="2"/>
                    </a:cubicBezTo>
                    <a:cubicBezTo>
                      <a:pt x="68" y="1"/>
                      <a:pt x="58" y="0"/>
                      <a:pt x="49" y="1"/>
                    </a:cubicBezTo>
                    <a:cubicBezTo>
                      <a:pt x="40" y="2"/>
                      <a:pt x="12" y="3"/>
                      <a:pt x="2" y="1"/>
                    </a:cubicBezTo>
                  </a:path>
                </a:pathLst>
              </a:custGeom>
              <a:solidFill>
                <a:srgbClr val="FEE7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73" name="Freeform 8">
                <a:extLst>
                  <a:ext uri="{FF2B5EF4-FFF2-40B4-BE49-F238E27FC236}">
                    <a16:creationId xmlns:a16="http://schemas.microsoft.com/office/drawing/2014/main" id="{701AA811-90F0-489D-AF61-173FBA9F0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1050"/>
                <a:ext cx="480" cy="431"/>
              </a:xfrm>
              <a:custGeom>
                <a:avLst/>
                <a:gdLst>
                  <a:gd name="T0" fmla="*/ 2849 w 168"/>
                  <a:gd name="T1" fmla="*/ 0 h 151"/>
                  <a:gd name="T2" fmla="*/ 2049 w 168"/>
                  <a:gd name="T3" fmla="*/ 865 h 151"/>
                  <a:gd name="T4" fmla="*/ 980 w 168"/>
                  <a:gd name="T5" fmla="*/ 1653 h 151"/>
                  <a:gd name="T6" fmla="*/ 1069 w 168"/>
                  <a:gd name="T7" fmla="*/ 2372 h 151"/>
                  <a:gd name="T8" fmla="*/ 0 w 168"/>
                  <a:gd name="T9" fmla="*/ 2909 h 151"/>
                  <a:gd name="T10" fmla="*/ 2374 w 168"/>
                  <a:gd name="T11" fmla="*/ 2184 h 151"/>
                  <a:gd name="T12" fmla="*/ 3917 w 168"/>
                  <a:gd name="T13" fmla="*/ 0 h 151"/>
                  <a:gd name="T14" fmla="*/ 2849 w 168"/>
                  <a:gd name="T15" fmla="*/ 0 h 15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8" h="151">
                    <a:moveTo>
                      <a:pt x="122" y="0"/>
                    </a:moveTo>
                    <a:cubicBezTo>
                      <a:pt x="113" y="15"/>
                      <a:pt x="103" y="26"/>
                      <a:pt x="88" y="37"/>
                    </a:cubicBezTo>
                    <a:cubicBezTo>
                      <a:pt x="74" y="48"/>
                      <a:pt x="52" y="56"/>
                      <a:pt x="42" y="71"/>
                    </a:cubicBezTo>
                    <a:cubicBezTo>
                      <a:pt x="58" y="74"/>
                      <a:pt x="54" y="92"/>
                      <a:pt x="46" y="102"/>
                    </a:cubicBezTo>
                    <a:cubicBezTo>
                      <a:pt x="36" y="114"/>
                      <a:pt x="13" y="119"/>
                      <a:pt x="0" y="125"/>
                    </a:cubicBezTo>
                    <a:cubicBezTo>
                      <a:pt x="25" y="151"/>
                      <a:pt x="81" y="112"/>
                      <a:pt x="102" y="94"/>
                    </a:cubicBezTo>
                    <a:cubicBezTo>
                      <a:pt x="131" y="68"/>
                      <a:pt x="154" y="36"/>
                      <a:pt x="168" y="0"/>
                    </a:cubicBezTo>
                    <a:lnTo>
                      <a:pt x="122" y="0"/>
                    </a:ln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74" name="Freeform 9">
                <a:extLst>
                  <a:ext uri="{FF2B5EF4-FFF2-40B4-BE49-F238E27FC236}">
                    <a16:creationId xmlns:a16="http://schemas.microsoft.com/office/drawing/2014/main" id="{65D9AEAC-1F03-4CD6-8479-1804CB092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1307"/>
                <a:ext cx="471" cy="788"/>
              </a:xfrm>
              <a:custGeom>
                <a:avLst/>
                <a:gdLst>
                  <a:gd name="T0" fmla="*/ 325 w 165"/>
                  <a:gd name="T1" fmla="*/ 562 h 276"/>
                  <a:gd name="T2" fmla="*/ 2021 w 165"/>
                  <a:gd name="T3" fmla="*/ 5093 h 276"/>
                  <a:gd name="T4" fmla="*/ 3837 w 165"/>
                  <a:gd name="T5" fmla="*/ 5308 h 276"/>
                  <a:gd name="T6" fmla="*/ 2795 w 165"/>
                  <a:gd name="T7" fmla="*/ 5005 h 276"/>
                  <a:gd name="T8" fmla="*/ 1230 w 165"/>
                  <a:gd name="T9" fmla="*/ 1933 h 276"/>
                  <a:gd name="T10" fmla="*/ 1581 w 165"/>
                  <a:gd name="T11" fmla="*/ 1231 h 276"/>
                  <a:gd name="T12" fmla="*/ 0 w 165"/>
                  <a:gd name="T13" fmla="*/ 0 h 2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5" h="276">
                    <a:moveTo>
                      <a:pt x="14" y="24"/>
                    </a:moveTo>
                    <a:cubicBezTo>
                      <a:pt x="26" y="76"/>
                      <a:pt x="58" y="174"/>
                      <a:pt x="87" y="219"/>
                    </a:cubicBezTo>
                    <a:cubicBezTo>
                      <a:pt x="111" y="257"/>
                      <a:pt x="142" y="276"/>
                      <a:pt x="165" y="228"/>
                    </a:cubicBezTo>
                    <a:cubicBezTo>
                      <a:pt x="152" y="250"/>
                      <a:pt x="131" y="230"/>
                      <a:pt x="120" y="215"/>
                    </a:cubicBezTo>
                    <a:cubicBezTo>
                      <a:pt x="100" y="183"/>
                      <a:pt x="34" y="114"/>
                      <a:pt x="53" y="83"/>
                    </a:cubicBezTo>
                    <a:cubicBezTo>
                      <a:pt x="70" y="55"/>
                      <a:pt x="98" y="71"/>
                      <a:pt x="68" y="53"/>
                    </a:cubicBezTo>
                    <a:cubicBezTo>
                      <a:pt x="50" y="42"/>
                      <a:pt x="13" y="15"/>
                      <a:pt x="0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75" name="Freeform 10">
                <a:extLst>
                  <a:ext uri="{FF2B5EF4-FFF2-40B4-BE49-F238E27FC236}">
                    <a16:creationId xmlns:a16="http://schemas.microsoft.com/office/drawing/2014/main" id="{D07ADA80-9601-4352-8FA5-90E1E3B5E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304"/>
                <a:ext cx="551" cy="460"/>
              </a:xfrm>
              <a:custGeom>
                <a:avLst/>
                <a:gdLst>
                  <a:gd name="T0" fmla="*/ 163 w 193"/>
                  <a:gd name="T1" fmla="*/ 1306 h 161"/>
                  <a:gd name="T2" fmla="*/ 1656 w 193"/>
                  <a:gd name="T3" fmla="*/ 0 h 161"/>
                  <a:gd name="T4" fmla="*/ 2118 w 193"/>
                  <a:gd name="T5" fmla="*/ 2474 h 161"/>
                  <a:gd name="T6" fmla="*/ 4491 w 193"/>
                  <a:gd name="T7" fmla="*/ 3754 h 161"/>
                  <a:gd name="T8" fmla="*/ 1770 w 193"/>
                  <a:gd name="T9" fmla="*/ 2889 h 161"/>
                  <a:gd name="T10" fmla="*/ 1042 w 193"/>
                  <a:gd name="T11" fmla="*/ 1869 h 161"/>
                  <a:gd name="T12" fmla="*/ 0 w 193"/>
                  <a:gd name="T13" fmla="*/ 1560 h 1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3" h="161">
                    <a:moveTo>
                      <a:pt x="7" y="56"/>
                    </a:moveTo>
                    <a:cubicBezTo>
                      <a:pt x="35" y="50"/>
                      <a:pt x="48" y="4"/>
                      <a:pt x="71" y="0"/>
                    </a:cubicBezTo>
                    <a:cubicBezTo>
                      <a:pt x="77" y="39"/>
                      <a:pt x="64" y="72"/>
                      <a:pt x="91" y="106"/>
                    </a:cubicBezTo>
                    <a:cubicBezTo>
                      <a:pt x="119" y="141"/>
                      <a:pt x="158" y="140"/>
                      <a:pt x="193" y="161"/>
                    </a:cubicBezTo>
                    <a:cubicBezTo>
                      <a:pt x="160" y="159"/>
                      <a:pt x="100" y="152"/>
                      <a:pt x="76" y="124"/>
                    </a:cubicBezTo>
                    <a:cubicBezTo>
                      <a:pt x="63" y="108"/>
                      <a:pt x="65" y="91"/>
                      <a:pt x="45" y="80"/>
                    </a:cubicBezTo>
                    <a:cubicBezTo>
                      <a:pt x="32" y="72"/>
                      <a:pt x="12" y="76"/>
                      <a:pt x="0" y="6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76" name="Freeform 11">
                <a:extLst>
                  <a:ext uri="{FF2B5EF4-FFF2-40B4-BE49-F238E27FC236}">
                    <a16:creationId xmlns:a16="http://schemas.microsoft.com/office/drawing/2014/main" id="{C5C66222-AF55-465C-B0E0-78780003E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955"/>
                <a:ext cx="853" cy="174"/>
              </a:xfrm>
              <a:custGeom>
                <a:avLst/>
                <a:gdLst>
                  <a:gd name="T0" fmla="*/ 1506 w 299"/>
                  <a:gd name="T1" fmla="*/ 553 h 61"/>
                  <a:gd name="T2" fmla="*/ 4339 w 299"/>
                  <a:gd name="T3" fmla="*/ 1041 h 61"/>
                  <a:gd name="T4" fmla="*/ 6941 w 299"/>
                  <a:gd name="T5" fmla="*/ 1024 h 61"/>
                  <a:gd name="T6" fmla="*/ 3483 w 299"/>
                  <a:gd name="T7" fmla="*/ 277 h 61"/>
                  <a:gd name="T8" fmla="*/ 0 w 299"/>
                  <a:gd name="T9" fmla="*/ 439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9" h="61">
                    <a:moveTo>
                      <a:pt x="65" y="24"/>
                    </a:moveTo>
                    <a:cubicBezTo>
                      <a:pt x="107" y="26"/>
                      <a:pt x="147" y="39"/>
                      <a:pt x="187" y="45"/>
                    </a:cubicBezTo>
                    <a:cubicBezTo>
                      <a:pt x="220" y="50"/>
                      <a:pt x="272" y="61"/>
                      <a:pt x="299" y="44"/>
                    </a:cubicBezTo>
                    <a:cubicBezTo>
                      <a:pt x="252" y="44"/>
                      <a:pt x="196" y="21"/>
                      <a:pt x="150" y="12"/>
                    </a:cubicBezTo>
                    <a:cubicBezTo>
                      <a:pt x="98" y="2"/>
                      <a:pt x="44" y="0"/>
                      <a:pt x="0" y="1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77" name="Freeform 12">
                <a:extLst>
                  <a:ext uri="{FF2B5EF4-FFF2-40B4-BE49-F238E27FC236}">
                    <a16:creationId xmlns:a16="http://schemas.microsoft.com/office/drawing/2014/main" id="{DC7F123C-5955-4BFB-BB89-8050D130B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039"/>
                <a:ext cx="514" cy="762"/>
              </a:xfrm>
              <a:custGeom>
                <a:avLst/>
                <a:gdLst>
                  <a:gd name="T0" fmla="*/ 1328 w 180"/>
                  <a:gd name="T1" fmla="*/ 4187 h 267"/>
                  <a:gd name="T2" fmla="*/ 0 w 180"/>
                  <a:gd name="T3" fmla="*/ 4389 h 267"/>
                  <a:gd name="T4" fmla="*/ 1745 w 180"/>
                  <a:gd name="T5" fmla="*/ 4952 h 267"/>
                  <a:gd name="T6" fmla="*/ 3164 w 180"/>
                  <a:gd name="T7" fmla="*/ 5579 h 267"/>
                  <a:gd name="T8" fmla="*/ 3401 w 180"/>
                  <a:gd name="T9" fmla="*/ 6207 h 267"/>
                  <a:gd name="T10" fmla="*/ 3815 w 180"/>
                  <a:gd name="T11" fmla="*/ 6207 h 267"/>
                  <a:gd name="T12" fmla="*/ 3955 w 180"/>
                  <a:gd name="T13" fmla="*/ 5368 h 267"/>
                  <a:gd name="T14" fmla="*/ 3915 w 180"/>
                  <a:gd name="T15" fmla="*/ 88 h 267"/>
                  <a:gd name="T16" fmla="*/ 3752 w 180"/>
                  <a:gd name="T17" fmla="*/ 0 h 267"/>
                  <a:gd name="T18" fmla="*/ 2561 w 180"/>
                  <a:gd name="T19" fmla="*/ 417 h 267"/>
                  <a:gd name="T20" fmla="*/ 1191 w 180"/>
                  <a:gd name="T21" fmla="*/ 2420 h 267"/>
                  <a:gd name="T22" fmla="*/ 2773 w 180"/>
                  <a:gd name="T23" fmla="*/ 3299 h 267"/>
                  <a:gd name="T24" fmla="*/ 1328 w 180"/>
                  <a:gd name="T25" fmla="*/ 4187 h 2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0" h="267">
                    <a:moveTo>
                      <a:pt x="57" y="180"/>
                    </a:moveTo>
                    <a:cubicBezTo>
                      <a:pt x="39" y="185"/>
                      <a:pt x="17" y="180"/>
                      <a:pt x="0" y="189"/>
                    </a:cubicBezTo>
                    <a:cubicBezTo>
                      <a:pt x="25" y="196"/>
                      <a:pt x="49" y="206"/>
                      <a:pt x="75" y="213"/>
                    </a:cubicBezTo>
                    <a:cubicBezTo>
                      <a:pt x="99" y="219"/>
                      <a:pt x="125" y="216"/>
                      <a:pt x="136" y="240"/>
                    </a:cubicBezTo>
                    <a:cubicBezTo>
                      <a:pt x="143" y="252"/>
                      <a:pt x="146" y="253"/>
                      <a:pt x="146" y="267"/>
                    </a:cubicBezTo>
                    <a:cubicBezTo>
                      <a:pt x="164" y="267"/>
                      <a:pt x="164" y="267"/>
                      <a:pt x="164" y="267"/>
                    </a:cubicBezTo>
                    <a:cubicBezTo>
                      <a:pt x="166" y="251"/>
                      <a:pt x="168" y="248"/>
                      <a:pt x="170" y="231"/>
                    </a:cubicBezTo>
                    <a:cubicBezTo>
                      <a:pt x="180" y="157"/>
                      <a:pt x="146" y="77"/>
                      <a:pt x="168" y="4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156" y="18"/>
                      <a:pt x="125" y="11"/>
                      <a:pt x="110" y="18"/>
                    </a:cubicBezTo>
                    <a:cubicBezTo>
                      <a:pt x="79" y="31"/>
                      <a:pt x="69" y="79"/>
                      <a:pt x="51" y="104"/>
                    </a:cubicBezTo>
                    <a:cubicBezTo>
                      <a:pt x="87" y="89"/>
                      <a:pt x="161" y="82"/>
                      <a:pt x="119" y="142"/>
                    </a:cubicBezTo>
                    <a:cubicBezTo>
                      <a:pt x="105" y="162"/>
                      <a:pt x="80" y="173"/>
                      <a:pt x="57" y="18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78" name="Freeform 13">
                <a:extLst>
                  <a:ext uri="{FF2B5EF4-FFF2-40B4-BE49-F238E27FC236}">
                    <a16:creationId xmlns:a16="http://schemas.microsoft.com/office/drawing/2014/main" id="{8C290211-2B1F-448B-9885-6FC8C4AD6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3176"/>
                <a:ext cx="684" cy="289"/>
              </a:xfrm>
              <a:custGeom>
                <a:avLst/>
                <a:gdLst>
                  <a:gd name="T0" fmla="*/ 251 w 240"/>
                  <a:gd name="T1" fmla="*/ 1989 h 101"/>
                  <a:gd name="T2" fmla="*/ 3354 w 240"/>
                  <a:gd name="T3" fmla="*/ 1923 h 101"/>
                  <a:gd name="T4" fmla="*/ 4329 w 240"/>
                  <a:gd name="T5" fmla="*/ 278 h 101"/>
                  <a:gd name="T6" fmla="*/ 3055 w 240"/>
                  <a:gd name="T7" fmla="*/ 1007 h 101"/>
                  <a:gd name="T8" fmla="*/ 0 w 240"/>
                  <a:gd name="T9" fmla="*/ 1900 h 1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0" h="101">
                    <a:moveTo>
                      <a:pt x="11" y="85"/>
                    </a:moveTo>
                    <a:cubicBezTo>
                      <a:pt x="51" y="96"/>
                      <a:pt x="105" y="91"/>
                      <a:pt x="145" y="82"/>
                    </a:cubicBezTo>
                    <a:cubicBezTo>
                      <a:pt x="171" y="76"/>
                      <a:pt x="240" y="35"/>
                      <a:pt x="187" y="12"/>
                    </a:cubicBezTo>
                    <a:cubicBezTo>
                      <a:pt x="159" y="0"/>
                      <a:pt x="149" y="26"/>
                      <a:pt x="132" y="43"/>
                    </a:cubicBezTo>
                    <a:cubicBezTo>
                      <a:pt x="109" y="64"/>
                      <a:pt x="29" y="101"/>
                      <a:pt x="0" y="81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79" name="Freeform 14">
                <a:extLst>
                  <a:ext uri="{FF2B5EF4-FFF2-40B4-BE49-F238E27FC236}">
                    <a16:creationId xmlns:a16="http://schemas.microsoft.com/office/drawing/2014/main" id="{B4855B4C-3C65-497A-86A6-85F73710E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035"/>
                <a:ext cx="403" cy="1569"/>
              </a:xfrm>
              <a:custGeom>
                <a:avLst/>
                <a:gdLst>
                  <a:gd name="T0" fmla="*/ 0 w 141"/>
                  <a:gd name="T1" fmla="*/ 0 h 550"/>
                  <a:gd name="T2" fmla="*/ 2287 w 141"/>
                  <a:gd name="T3" fmla="*/ 4085 h 550"/>
                  <a:gd name="T4" fmla="*/ 2712 w 141"/>
                  <a:gd name="T5" fmla="*/ 9035 h 550"/>
                  <a:gd name="T6" fmla="*/ 3293 w 141"/>
                  <a:gd name="T7" fmla="*/ 12769 h 550"/>
                  <a:gd name="T8" fmla="*/ 2035 w 141"/>
                  <a:gd name="T9" fmla="*/ 8521 h 550"/>
                  <a:gd name="T10" fmla="*/ 0 w 141"/>
                  <a:gd name="T11" fmla="*/ 0 h 5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550">
                    <a:moveTo>
                      <a:pt x="0" y="0"/>
                    </a:moveTo>
                    <a:cubicBezTo>
                      <a:pt x="32" y="11"/>
                      <a:pt x="69" y="51"/>
                      <a:pt x="98" y="176"/>
                    </a:cubicBezTo>
                    <a:cubicBezTo>
                      <a:pt x="127" y="300"/>
                      <a:pt x="118" y="352"/>
                      <a:pt x="116" y="389"/>
                    </a:cubicBezTo>
                    <a:cubicBezTo>
                      <a:pt x="114" y="427"/>
                      <a:pt x="134" y="494"/>
                      <a:pt x="141" y="550"/>
                    </a:cubicBezTo>
                    <a:cubicBezTo>
                      <a:pt x="132" y="485"/>
                      <a:pt x="94" y="418"/>
                      <a:pt x="87" y="367"/>
                    </a:cubicBezTo>
                    <a:cubicBezTo>
                      <a:pt x="81" y="316"/>
                      <a:pt x="72" y="51"/>
                      <a:pt x="0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80" name="Freeform 15">
                <a:extLst>
                  <a:ext uri="{FF2B5EF4-FFF2-40B4-BE49-F238E27FC236}">
                    <a16:creationId xmlns:a16="http://schemas.microsoft.com/office/drawing/2014/main" id="{90EEA2CA-4C1F-42CA-82E4-FA30FFAB2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968"/>
                <a:ext cx="69" cy="842"/>
              </a:xfrm>
              <a:custGeom>
                <a:avLst/>
                <a:gdLst>
                  <a:gd name="T0" fmla="*/ 405 w 24"/>
                  <a:gd name="T1" fmla="*/ 0 h 295"/>
                  <a:gd name="T2" fmla="*/ 405 w 24"/>
                  <a:gd name="T3" fmla="*/ 5369 h 295"/>
                  <a:gd name="T4" fmla="*/ 49 w 24"/>
                  <a:gd name="T5" fmla="*/ 5980 h 295"/>
                  <a:gd name="T6" fmla="*/ 405 w 24"/>
                  <a:gd name="T7" fmla="*/ 0 h 2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95">
                    <a:moveTo>
                      <a:pt x="17" y="0"/>
                    </a:moveTo>
                    <a:cubicBezTo>
                      <a:pt x="22" y="40"/>
                      <a:pt x="22" y="158"/>
                      <a:pt x="17" y="231"/>
                    </a:cubicBezTo>
                    <a:cubicBezTo>
                      <a:pt x="15" y="273"/>
                      <a:pt x="0" y="295"/>
                      <a:pt x="2" y="257"/>
                    </a:cubicBezTo>
                    <a:cubicBezTo>
                      <a:pt x="5" y="219"/>
                      <a:pt x="24" y="51"/>
                      <a:pt x="17" y="0"/>
                    </a:cubicBezTo>
                    <a:close/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81" name="Freeform 16">
                <a:extLst>
                  <a:ext uri="{FF2B5EF4-FFF2-40B4-BE49-F238E27FC236}">
                    <a16:creationId xmlns:a16="http://schemas.microsoft.com/office/drawing/2014/main" id="{C7558178-82CC-485B-9D34-AC890A7FB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2003"/>
                <a:ext cx="483" cy="1276"/>
              </a:xfrm>
              <a:custGeom>
                <a:avLst/>
                <a:gdLst>
                  <a:gd name="T0" fmla="*/ 3944 w 169"/>
                  <a:gd name="T1" fmla="*/ 0 h 447"/>
                  <a:gd name="T2" fmla="*/ 840 w 169"/>
                  <a:gd name="T3" fmla="*/ 3423 h 447"/>
                  <a:gd name="T4" fmla="*/ 49 w 169"/>
                  <a:gd name="T5" fmla="*/ 8378 h 447"/>
                  <a:gd name="T6" fmla="*/ 89 w 169"/>
                  <a:gd name="T7" fmla="*/ 10396 h 447"/>
                  <a:gd name="T8" fmla="*/ 932 w 169"/>
                  <a:gd name="T9" fmla="*/ 5743 h 447"/>
                  <a:gd name="T10" fmla="*/ 3944 w 169"/>
                  <a:gd name="T11" fmla="*/ 0 h 4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9" h="447">
                    <a:moveTo>
                      <a:pt x="169" y="0"/>
                    </a:moveTo>
                    <a:cubicBezTo>
                      <a:pt x="127" y="0"/>
                      <a:pt x="65" y="49"/>
                      <a:pt x="36" y="147"/>
                    </a:cubicBezTo>
                    <a:cubicBezTo>
                      <a:pt x="7" y="245"/>
                      <a:pt x="4" y="325"/>
                      <a:pt x="2" y="360"/>
                    </a:cubicBezTo>
                    <a:cubicBezTo>
                      <a:pt x="0" y="396"/>
                      <a:pt x="11" y="423"/>
                      <a:pt x="4" y="447"/>
                    </a:cubicBezTo>
                    <a:cubicBezTo>
                      <a:pt x="13" y="411"/>
                      <a:pt x="27" y="289"/>
                      <a:pt x="40" y="247"/>
                    </a:cubicBezTo>
                    <a:cubicBezTo>
                      <a:pt x="53" y="205"/>
                      <a:pt x="76" y="15"/>
                      <a:pt x="1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82" name="Freeform 17">
                <a:extLst>
                  <a:ext uri="{FF2B5EF4-FFF2-40B4-BE49-F238E27FC236}">
                    <a16:creationId xmlns:a16="http://schemas.microsoft.com/office/drawing/2014/main" id="{8979D0F9-0429-4AB4-8515-42C75E2DA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060"/>
                <a:ext cx="645" cy="92"/>
              </a:xfrm>
              <a:custGeom>
                <a:avLst/>
                <a:gdLst>
                  <a:gd name="T0" fmla="*/ 0 w 226"/>
                  <a:gd name="T1" fmla="*/ 0 h 32"/>
                  <a:gd name="T2" fmla="*/ 2232 w 226"/>
                  <a:gd name="T3" fmla="*/ 216 h 32"/>
                  <a:gd name="T4" fmla="*/ 5254 w 226"/>
                  <a:gd name="T5" fmla="*/ 480 h 32"/>
                  <a:gd name="T6" fmla="*/ 3208 w 226"/>
                  <a:gd name="T7" fmla="*/ 621 h 32"/>
                  <a:gd name="T8" fmla="*/ 1190 w 226"/>
                  <a:gd name="T9" fmla="*/ 167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6" h="32">
                    <a:moveTo>
                      <a:pt x="0" y="0"/>
                    </a:moveTo>
                    <a:cubicBezTo>
                      <a:pt x="33" y="0"/>
                      <a:pt x="64" y="5"/>
                      <a:pt x="96" y="9"/>
                    </a:cubicBezTo>
                    <a:cubicBezTo>
                      <a:pt x="139" y="14"/>
                      <a:pt x="184" y="14"/>
                      <a:pt x="226" y="20"/>
                    </a:cubicBezTo>
                    <a:cubicBezTo>
                      <a:pt x="197" y="24"/>
                      <a:pt x="168" y="32"/>
                      <a:pt x="138" y="26"/>
                    </a:cubicBezTo>
                    <a:cubicBezTo>
                      <a:pt x="109" y="20"/>
                      <a:pt x="83" y="4"/>
                      <a:pt x="5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83" name="Freeform 18">
                <a:extLst>
                  <a:ext uri="{FF2B5EF4-FFF2-40B4-BE49-F238E27FC236}">
                    <a16:creationId xmlns:a16="http://schemas.microsoft.com/office/drawing/2014/main" id="{E9866176-86F3-4A9C-AA57-BBF3074A0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955"/>
                <a:ext cx="850" cy="174"/>
              </a:xfrm>
              <a:custGeom>
                <a:avLst/>
                <a:gdLst>
                  <a:gd name="T0" fmla="*/ 5428 w 298"/>
                  <a:gd name="T1" fmla="*/ 553 h 61"/>
                  <a:gd name="T2" fmla="*/ 2579 w 298"/>
                  <a:gd name="T3" fmla="*/ 1041 h 61"/>
                  <a:gd name="T4" fmla="*/ 0 w 298"/>
                  <a:gd name="T5" fmla="*/ 1024 h 61"/>
                  <a:gd name="T6" fmla="*/ 3457 w 298"/>
                  <a:gd name="T7" fmla="*/ 277 h 61"/>
                  <a:gd name="T8" fmla="*/ 6914 w 298"/>
                  <a:gd name="T9" fmla="*/ 439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8" h="61">
                    <a:moveTo>
                      <a:pt x="234" y="24"/>
                    </a:moveTo>
                    <a:cubicBezTo>
                      <a:pt x="191" y="26"/>
                      <a:pt x="152" y="39"/>
                      <a:pt x="111" y="45"/>
                    </a:cubicBezTo>
                    <a:cubicBezTo>
                      <a:pt x="78" y="50"/>
                      <a:pt x="26" y="61"/>
                      <a:pt x="0" y="44"/>
                    </a:cubicBezTo>
                    <a:cubicBezTo>
                      <a:pt x="46" y="44"/>
                      <a:pt x="103" y="21"/>
                      <a:pt x="149" y="12"/>
                    </a:cubicBezTo>
                    <a:cubicBezTo>
                      <a:pt x="200" y="2"/>
                      <a:pt x="255" y="0"/>
                      <a:pt x="298" y="19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84" name="Freeform 19">
                <a:extLst>
                  <a:ext uri="{FF2B5EF4-FFF2-40B4-BE49-F238E27FC236}">
                    <a16:creationId xmlns:a16="http://schemas.microsoft.com/office/drawing/2014/main" id="{BD548352-C0DD-4A96-9E09-6BF7C24CA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060"/>
                <a:ext cx="645" cy="92"/>
              </a:xfrm>
              <a:custGeom>
                <a:avLst/>
                <a:gdLst>
                  <a:gd name="T0" fmla="*/ 5254 w 226"/>
                  <a:gd name="T1" fmla="*/ 0 h 32"/>
                  <a:gd name="T2" fmla="*/ 3022 w 226"/>
                  <a:gd name="T3" fmla="*/ 216 h 32"/>
                  <a:gd name="T4" fmla="*/ 0 w 226"/>
                  <a:gd name="T5" fmla="*/ 480 h 32"/>
                  <a:gd name="T6" fmla="*/ 2043 w 226"/>
                  <a:gd name="T7" fmla="*/ 621 h 32"/>
                  <a:gd name="T8" fmla="*/ 4064 w 226"/>
                  <a:gd name="T9" fmla="*/ 167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6" h="32">
                    <a:moveTo>
                      <a:pt x="226" y="0"/>
                    </a:moveTo>
                    <a:cubicBezTo>
                      <a:pt x="193" y="0"/>
                      <a:pt x="163" y="5"/>
                      <a:pt x="130" y="9"/>
                    </a:cubicBezTo>
                    <a:cubicBezTo>
                      <a:pt x="87" y="14"/>
                      <a:pt x="42" y="14"/>
                      <a:pt x="0" y="20"/>
                    </a:cubicBezTo>
                    <a:cubicBezTo>
                      <a:pt x="29" y="24"/>
                      <a:pt x="58" y="32"/>
                      <a:pt x="88" y="26"/>
                    </a:cubicBezTo>
                    <a:cubicBezTo>
                      <a:pt x="117" y="20"/>
                      <a:pt x="144" y="4"/>
                      <a:pt x="175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85" name="Freeform 20">
                <a:extLst>
                  <a:ext uri="{FF2B5EF4-FFF2-40B4-BE49-F238E27FC236}">
                    <a16:creationId xmlns:a16="http://schemas.microsoft.com/office/drawing/2014/main" id="{C5A44F46-96A4-4F21-9107-22C262793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3096"/>
                <a:ext cx="525" cy="351"/>
              </a:xfrm>
              <a:custGeom>
                <a:avLst/>
                <a:gdLst>
                  <a:gd name="T0" fmla="*/ 88 w 184"/>
                  <a:gd name="T1" fmla="*/ 351 h 123"/>
                  <a:gd name="T2" fmla="*/ 1489 w 184"/>
                  <a:gd name="T3" fmla="*/ 2369 h 123"/>
                  <a:gd name="T4" fmla="*/ 4274 w 184"/>
                  <a:gd name="T5" fmla="*/ 2671 h 123"/>
                  <a:gd name="T6" fmla="*/ 399 w 184"/>
                  <a:gd name="T7" fmla="*/ 0 h 1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4" h="123">
                    <a:moveTo>
                      <a:pt x="4" y="15"/>
                    </a:moveTo>
                    <a:cubicBezTo>
                      <a:pt x="0" y="48"/>
                      <a:pt x="37" y="88"/>
                      <a:pt x="64" y="102"/>
                    </a:cubicBezTo>
                    <a:cubicBezTo>
                      <a:pt x="105" y="123"/>
                      <a:pt x="140" y="112"/>
                      <a:pt x="184" y="115"/>
                    </a:cubicBezTo>
                    <a:cubicBezTo>
                      <a:pt x="136" y="117"/>
                      <a:pt x="2" y="58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86" name="Freeform 21">
                <a:extLst>
                  <a:ext uri="{FF2B5EF4-FFF2-40B4-BE49-F238E27FC236}">
                    <a16:creationId xmlns:a16="http://schemas.microsoft.com/office/drawing/2014/main" id="{0DD0D0E3-9098-4541-B109-6EC4BF186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1407"/>
                <a:ext cx="399" cy="365"/>
              </a:xfrm>
              <a:custGeom>
                <a:avLst/>
                <a:gdLst>
                  <a:gd name="T0" fmla="*/ 3192 w 140"/>
                  <a:gd name="T1" fmla="*/ 0 h 128"/>
                  <a:gd name="T2" fmla="*/ 2226 w 140"/>
                  <a:gd name="T3" fmla="*/ 2367 h 128"/>
                  <a:gd name="T4" fmla="*/ 1317 w 140"/>
                  <a:gd name="T5" fmla="*/ 2529 h 128"/>
                  <a:gd name="T6" fmla="*/ 0 w 140"/>
                  <a:gd name="T7" fmla="*/ 2968 h 128"/>
                  <a:gd name="T8" fmla="*/ 2616 w 140"/>
                  <a:gd name="T9" fmla="*/ 2529 h 128"/>
                  <a:gd name="T10" fmla="*/ 3240 w 140"/>
                  <a:gd name="T11" fmla="*/ 513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128">
                    <a:moveTo>
                      <a:pt x="138" y="0"/>
                    </a:moveTo>
                    <a:cubicBezTo>
                      <a:pt x="130" y="32"/>
                      <a:pt x="124" y="80"/>
                      <a:pt x="96" y="102"/>
                    </a:cubicBezTo>
                    <a:cubicBezTo>
                      <a:pt x="84" y="110"/>
                      <a:pt x="70" y="106"/>
                      <a:pt x="57" y="109"/>
                    </a:cubicBezTo>
                    <a:cubicBezTo>
                      <a:pt x="39" y="114"/>
                      <a:pt x="18" y="121"/>
                      <a:pt x="0" y="128"/>
                    </a:cubicBezTo>
                    <a:cubicBezTo>
                      <a:pt x="31" y="122"/>
                      <a:pt x="85" y="126"/>
                      <a:pt x="113" y="109"/>
                    </a:cubicBezTo>
                    <a:cubicBezTo>
                      <a:pt x="140" y="93"/>
                      <a:pt x="136" y="50"/>
                      <a:pt x="140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87" name="Freeform 22">
                <a:extLst>
                  <a:ext uri="{FF2B5EF4-FFF2-40B4-BE49-F238E27FC236}">
                    <a16:creationId xmlns:a16="http://schemas.microsoft.com/office/drawing/2014/main" id="{58DE3687-B669-455E-B534-2821182CC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3085"/>
                <a:ext cx="165" cy="157"/>
              </a:xfrm>
              <a:custGeom>
                <a:avLst/>
                <a:gdLst>
                  <a:gd name="T0" fmla="*/ 373 w 58"/>
                  <a:gd name="T1" fmla="*/ 140 h 55"/>
                  <a:gd name="T2" fmla="*/ 808 w 58"/>
                  <a:gd name="T3" fmla="*/ 1116 h 55"/>
                  <a:gd name="T4" fmla="*/ 1263 w 58"/>
                  <a:gd name="T5" fmla="*/ 602 h 55"/>
                  <a:gd name="T6" fmla="*/ 737 w 58"/>
                  <a:gd name="T7" fmla="*/ 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55">
                    <a:moveTo>
                      <a:pt x="16" y="6"/>
                    </a:moveTo>
                    <a:cubicBezTo>
                      <a:pt x="0" y="23"/>
                      <a:pt x="9" y="55"/>
                      <a:pt x="35" y="48"/>
                    </a:cubicBezTo>
                    <a:cubicBezTo>
                      <a:pt x="45" y="46"/>
                      <a:pt x="53" y="37"/>
                      <a:pt x="55" y="26"/>
                    </a:cubicBezTo>
                    <a:cubicBezTo>
                      <a:pt x="58" y="10"/>
                      <a:pt x="45" y="4"/>
                      <a:pt x="32" y="0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88" name="Freeform 23">
                <a:extLst>
                  <a:ext uri="{FF2B5EF4-FFF2-40B4-BE49-F238E27FC236}">
                    <a16:creationId xmlns:a16="http://schemas.microsoft.com/office/drawing/2014/main" id="{98A496D9-88BB-43AB-A05E-87FAFA16C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3082"/>
                <a:ext cx="239" cy="217"/>
              </a:xfrm>
              <a:custGeom>
                <a:avLst/>
                <a:gdLst>
                  <a:gd name="T0" fmla="*/ 947 w 84"/>
                  <a:gd name="T1" fmla="*/ 26 h 76"/>
                  <a:gd name="T2" fmla="*/ 347 w 84"/>
                  <a:gd name="T3" fmla="*/ 1028 h 76"/>
                  <a:gd name="T4" fmla="*/ 1522 w 84"/>
                  <a:gd name="T5" fmla="*/ 163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76">
                    <a:moveTo>
                      <a:pt x="41" y="1"/>
                    </a:moveTo>
                    <a:cubicBezTo>
                      <a:pt x="19" y="0"/>
                      <a:pt x="0" y="24"/>
                      <a:pt x="15" y="44"/>
                    </a:cubicBezTo>
                    <a:cubicBezTo>
                      <a:pt x="38" y="76"/>
                      <a:pt x="84" y="39"/>
                      <a:pt x="66" y="7"/>
                    </a:cubicBezTo>
                  </a:path>
                </a:pathLst>
              </a:custGeom>
              <a:solidFill>
                <a:srgbClr val="FEE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89" name="Freeform 24">
                <a:extLst>
                  <a:ext uri="{FF2B5EF4-FFF2-40B4-BE49-F238E27FC236}">
                    <a16:creationId xmlns:a16="http://schemas.microsoft.com/office/drawing/2014/main" id="{916D8525-4EB5-4A36-9E2A-E6A4EFE25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968"/>
                <a:ext cx="23" cy="691"/>
              </a:xfrm>
              <a:custGeom>
                <a:avLst/>
                <a:gdLst>
                  <a:gd name="T0" fmla="*/ 26 w 8"/>
                  <a:gd name="T1" fmla="*/ 5634 h 242"/>
                  <a:gd name="T2" fmla="*/ 26 w 8"/>
                  <a:gd name="T3" fmla="*/ 5559 h 242"/>
                  <a:gd name="T4" fmla="*/ 0 w 8"/>
                  <a:gd name="T5" fmla="*/ 0 h 2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42">
                    <a:moveTo>
                      <a:pt x="1" y="242"/>
                    </a:moveTo>
                    <a:cubicBezTo>
                      <a:pt x="1" y="239"/>
                      <a:pt x="1" y="239"/>
                      <a:pt x="1" y="239"/>
                    </a:cubicBezTo>
                    <a:cubicBezTo>
                      <a:pt x="6" y="159"/>
                      <a:pt x="8" y="17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90" name="Freeform 25">
                <a:extLst>
                  <a:ext uri="{FF2B5EF4-FFF2-40B4-BE49-F238E27FC236}">
                    <a16:creationId xmlns:a16="http://schemas.microsoft.com/office/drawing/2014/main" id="{C46FECD1-08C6-4F95-ABF1-E5AED4096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3122"/>
                <a:ext cx="9" cy="17"/>
              </a:xfrm>
              <a:custGeom>
                <a:avLst/>
                <a:gdLst>
                  <a:gd name="T0" fmla="*/ 0 w 3"/>
                  <a:gd name="T1" fmla="*/ 136 h 6"/>
                  <a:gd name="T2" fmla="*/ 81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91" name="Freeform 26">
                <a:extLst>
                  <a:ext uri="{FF2B5EF4-FFF2-40B4-BE49-F238E27FC236}">
                    <a16:creationId xmlns:a16="http://schemas.microsoft.com/office/drawing/2014/main" id="{A8E320DC-4619-4B12-94C0-100A59D9E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" y="3085"/>
                <a:ext cx="148" cy="154"/>
              </a:xfrm>
              <a:custGeom>
                <a:avLst/>
                <a:gdLst>
                  <a:gd name="T0" fmla="*/ 552 w 52"/>
                  <a:gd name="T1" fmla="*/ 0 h 54"/>
                  <a:gd name="T2" fmla="*/ 1198 w 52"/>
                  <a:gd name="T3" fmla="*/ 627 h 54"/>
                  <a:gd name="T4" fmla="*/ 552 w 52"/>
                  <a:gd name="T5" fmla="*/ 1252 h 54"/>
                  <a:gd name="T6" fmla="*/ 0 w 52"/>
                  <a:gd name="T7" fmla="*/ 878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54">
                    <a:moveTo>
                      <a:pt x="24" y="0"/>
                    </a:moveTo>
                    <a:cubicBezTo>
                      <a:pt x="39" y="0"/>
                      <a:pt x="52" y="12"/>
                      <a:pt x="52" y="27"/>
                    </a:cubicBezTo>
                    <a:cubicBezTo>
                      <a:pt x="52" y="42"/>
                      <a:pt x="39" y="54"/>
                      <a:pt x="24" y="54"/>
                    </a:cubicBezTo>
                    <a:cubicBezTo>
                      <a:pt x="13" y="54"/>
                      <a:pt x="4" y="48"/>
                      <a:pt x="0" y="38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92" name="Oval 27">
                <a:extLst>
                  <a:ext uri="{FF2B5EF4-FFF2-40B4-BE49-F238E27FC236}">
                    <a16:creationId xmlns:a16="http://schemas.microsoft.com/office/drawing/2014/main" id="{051A7384-41F4-4129-932E-9BB2ADDFB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6" y="3139"/>
                <a:ext cx="43" cy="43"/>
              </a:xfrm>
              <a:prstGeom prst="ellipse">
                <a:avLst/>
              </a:prstGeom>
              <a:noFill/>
              <a:ln w="952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1093" name="Freeform 28">
                <a:extLst>
                  <a:ext uri="{FF2B5EF4-FFF2-40B4-BE49-F238E27FC236}">
                    <a16:creationId xmlns:a16="http://schemas.microsoft.com/office/drawing/2014/main" id="{16F101AC-90F5-4F6C-B303-EA1635F45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113"/>
                <a:ext cx="276" cy="8"/>
              </a:xfrm>
              <a:custGeom>
                <a:avLst/>
                <a:gdLst>
                  <a:gd name="T0" fmla="*/ 2234 w 97"/>
                  <a:gd name="T1" fmla="*/ 0 h 3"/>
                  <a:gd name="T2" fmla="*/ 1861 w 97"/>
                  <a:gd name="T3" fmla="*/ 21 h 3"/>
                  <a:gd name="T4" fmla="*/ 1426 w 97"/>
                  <a:gd name="T5" fmla="*/ 56 h 3"/>
                  <a:gd name="T6" fmla="*/ 899 w 97"/>
                  <a:gd name="T7" fmla="*/ 56 h 3"/>
                  <a:gd name="T8" fmla="*/ 600 w 97"/>
                  <a:gd name="T9" fmla="*/ 35 h 3"/>
                  <a:gd name="T10" fmla="*/ 0 w 97"/>
                  <a:gd name="T11" fmla="*/ 0 h 3"/>
                  <a:gd name="T12" fmla="*/ 0 w 97"/>
                  <a:gd name="T13" fmla="*/ 0 h 3"/>
                  <a:gd name="T14" fmla="*/ 0 w 97"/>
                  <a:gd name="T15" fmla="*/ 0 h 3"/>
                  <a:gd name="T16" fmla="*/ 600 w 97"/>
                  <a:gd name="T17" fmla="*/ 0 h 3"/>
                  <a:gd name="T18" fmla="*/ 899 w 97"/>
                  <a:gd name="T19" fmla="*/ 21 h 3"/>
                  <a:gd name="T20" fmla="*/ 1426 w 97"/>
                  <a:gd name="T21" fmla="*/ 21 h 3"/>
                  <a:gd name="T22" fmla="*/ 1861 w 97"/>
                  <a:gd name="T23" fmla="*/ 0 h 3"/>
                  <a:gd name="T24" fmla="*/ 2234 w 97"/>
                  <a:gd name="T25" fmla="*/ 0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7" h="3">
                    <a:moveTo>
                      <a:pt x="97" y="0"/>
                    </a:moveTo>
                    <a:cubicBezTo>
                      <a:pt x="81" y="1"/>
                      <a:pt x="81" y="1"/>
                      <a:pt x="81" y="1"/>
                    </a:cubicBezTo>
                    <a:cubicBezTo>
                      <a:pt x="62" y="3"/>
                      <a:pt x="62" y="3"/>
                      <a:pt x="62" y="3"/>
                    </a:cubicBezTo>
                    <a:cubicBezTo>
                      <a:pt x="39" y="3"/>
                      <a:pt x="39" y="3"/>
                      <a:pt x="39" y="3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17" y="3"/>
                      <a:pt x="5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17" y="1"/>
                      <a:pt x="26" y="0"/>
                    </a:cubicBezTo>
                    <a:cubicBezTo>
                      <a:pt x="39" y="1"/>
                      <a:pt x="39" y="1"/>
                      <a:pt x="39" y="1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97" y="0"/>
                      <a:pt x="97" y="0"/>
                      <a:pt x="97" y="0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94" name="Freeform 29">
                <a:extLst>
                  <a:ext uri="{FF2B5EF4-FFF2-40B4-BE49-F238E27FC236}">
                    <a16:creationId xmlns:a16="http://schemas.microsoft.com/office/drawing/2014/main" id="{95949B34-A923-457D-AE44-83D737C24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1141"/>
                <a:ext cx="328" cy="26"/>
              </a:xfrm>
              <a:custGeom>
                <a:avLst/>
                <a:gdLst>
                  <a:gd name="T0" fmla="*/ 2644 w 115"/>
                  <a:gd name="T1" fmla="*/ 0 h 9"/>
                  <a:gd name="T2" fmla="*/ 2644 w 115"/>
                  <a:gd name="T3" fmla="*/ 0 h 9"/>
                  <a:gd name="T4" fmla="*/ 2253 w 115"/>
                  <a:gd name="T5" fmla="*/ 101 h 9"/>
                  <a:gd name="T6" fmla="*/ 1067 w 115"/>
                  <a:gd name="T7" fmla="*/ 168 h 9"/>
                  <a:gd name="T8" fmla="*/ 975 w 115"/>
                  <a:gd name="T9" fmla="*/ 168 h 9"/>
                  <a:gd name="T10" fmla="*/ 26 w 115"/>
                  <a:gd name="T11" fmla="*/ 75 h 9"/>
                  <a:gd name="T12" fmla="*/ 26 w 115"/>
                  <a:gd name="T13" fmla="*/ 75 h 9"/>
                  <a:gd name="T14" fmla="*/ 975 w 115"/>
                  <a:gd name="T15" fmla="*/ 217 h 9"/>
                  <a:gd name="T16" fmla="*/ 1090 w 115"/>
                  <a:gd name="T17" fmla="*/ 217 h 9"/>
                  <a:gd name="T18" fmla="*/ 2293 w 115"/>
                  <a:gd name="T19" fmla="*/ 116 h 9"/>
                  <a:gd name="T20" fmla="*/ 2644 w 115"/>
                  <a:gd name="T21" fmla="*/ 0 h 9"/>
                  <a:gd name="T22" fmla="*/ 2644 w 115"/>
                  <a:gd name="T23" fmla="*/ 0 h 9"/>
                  <a:gd name="T24" fmla="*/ 2644 w 115"/>
                  <a:gd name="T25" fmla="*/ 0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5" h="9">
                    <a:moveTo>
                      <a:pt x="114" y="0"/>
                    </a:moveTo>
                    <a:cubicBezTo>
                      <a:pt x="114" y="0"/>
                      <a:pt x="114" y="0"/>
                      <a:pt x="114" y="0"/>
                    </a:cubicBezTo>
                    <a:cubicBezTo>
                      <a:pt x="110" y="3"/>
                      <a:pt x="103" y="1"/>
                      <a:pt x="97" y="4"/>
                    </a:cubicBezTo>
                    <a:cubicBezTo>
                      <a:pt x="86" y="8"/>
                      <a:pt x="63" y="7"/>
                      <a:pt x="46" y="7"/>
                    </a:cubicBezTo>
                    <a:cubicBezTo>
                      <a:pt x="42" y="7"/>
                      <a:pt x="42" y="7"/>
                      <a:pt x="42" y="7"/>
                    </a:cubicBezTo>
                    <a:cubicBezTo>
                      <a:pt x="27" y="7"/>
                      <a:pt x="9" y="7"/>
                      <a:pt x="1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8" y="8"/>
                      <a:pt x="23" y="9"/>
                      <a:pt x="42" y="9"/>
                    </a:cubicBezTo>
                    <a:cubicBezTo>
                      <a:pt x="47" y="9"/>
                      <a:pt x="47" y="9"/>
                      <a:pt x="47" y="9"/>
                    </a:cubicBezTo>
                    <a:cubicBezTo>
                      <a:pt x="65" y="9"/>
                      <a:pt x="87" y="9"/>
                      <a:pt x="99" y="5"/>
                    </a:cubicBezTo>
                    <a:cubicBezTo>
                      <a:pt x="106" y="2"/>
                      <a:pt x="110" y="3"/>
                      <a:pt x="114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4" y="0"/>
                      <a:pt x="115" y="0"/>
                      <a:pt x="114" y="0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95" name="Freeform 30">
                <a:extLst>
                  <a:ext uri="{FF2B5EF4-FFF2-40B4-BE49-F238E27FC236}">
                    <a16:creationId xmlns:a16="http://schemas.microsoft.com/office/drawing/2014/main" id="{559DD038-4850-4F44-8313-F49C5E549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968"/>
                <a:ext cx="25" cy="691"/>
              </a:xfrm>
              <a:custGeom>
                <a:avLst/>
                <a:gdLst>
                  <a:gd name="T0" fmla="*/ 169 w 9"/>
                  <a:gd name="T1" fmla="*/ 5634 h 242"/>
                  <a:gd name="T2" fmla="*/ 169 w 9"/>
                  <a:gd name="T3" fmla="*/ 5559 h 242"/>
                  <a:gd name="T4" fmla="*/ 192 w 9"/>
                  <a:gd name="T5" fmla="*/ 0 h 2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42">
                    <a:moveTo>
                      <a:pt x="8" y="242"/>
                    </a:moveTo>
                    <a:cubicBezTo>
                      <a:pt x="8" y="239"/>
                      <a:pt x="8" y="239"/>
                      <a:pt x="8" y="239"/>
                    </a:cubicBezTo>
                    <a:cubicBezTo>
                      <a:pt x="3" y="159"/>
                      <a:pt x="0" y="17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96" name="Freeform 31">
                <a:extLst>
                  <a:ext uri="{FF2B5EF4-FFF2-40B4-BE49-F238E27FC236}">
                    <a16:creationId xmlns:a16="http://schemas.microsoft.com/office/drawing/2014/main" id="{5AE43AFB-91E9-49C1-8E7B-BA6834673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3122"/>
                <a:ext cx="6" cy="17"/>
              </a:xfrm>
              <a:custGeom>
                <a:avLst/>
                <a:gdLst>
                  <a:gd name="T0" fmla="*/ 54 w 2"/>
                  <a:gd name="T1" fmla="*/ 136 h 6"/>
                  <a:gd name="T2" fmla="*/ 0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97" name="Freeform 32">
                <a:extLst>
                  <a:ext uri="{FF2B5EF4-FFF2-40B4-BE49-F238E27FC236}">
                    <a16:creationId xmlns:a16="http://schemas.microsoft.com/office/drawing/2014/main" id="{B6983DF6-80EB-41CD-B3B2-9DF878A15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085"/>
                <a:ext cx="149" cy="154"/>
              </a:xfrm>
              <a:custGeom>
                <a:avLst/>
                <a:gdLst>
                  <a:gd name="T0" fmla="*/ 633 w 52"/>
                  <a:gd name="T1" fmla="*/ 0 h 54"/>
                  <a:gd name="T2" fmla="*/ 0 w 52"/>
                  <a:gd name="T3" fmla="*/ 627 h 54"/>
                  <a:gd name="T4" fmla="*/ 633 w 52"/>
                  <a:gd name="T5" fmla="*/ 1252 h 54"/>
                  <a:gd name="T6" fmla="*/ 1224 w 52"/>
                  <a:gd name="T7" fmla="*/ 878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54">
                    <a:moveTo>
                      <a:pt x="27" y="0"/>
                    </a:moveTo>
                    <a:cubicBezTo>
                      <a:pt x="12" y="0"/>
                      <a:pt x="0" y="12"/>
                      <a:pt x="0" y="27"/>
                    </a:cubicBezTo>
                    <a:cubicBezTo>
                      <a:pt x="0" y="42"/>
                      <a:pt x="12" y="54"/>
                      <a:pt x="27" y="54"/>
                    </a:cubicBezTo>
                    <a:cubicBezTo>
                      <a:pt x="38" y="54"/>
                      <a:pt x="48" y="48"/>
                      <a:pt x="52" y="38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98" name="Oval 33">
                <a:extLst>
                  <a:ext uri="{FF2B5EF4-FFF2-40B4-BE49-F238E27FC236}">
                    <a16:creationId xmlns:a16="http://schemas.microsoft.com/office/drawing/2014/main" id="{9C2C4F60-5A0F-43C1-8A20-0EF3663FE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8" y="3139"/>
                <a:ext cx="43" cy="43"/>
              </a:xfrm>
              <a:prstGeom prst="ellipse">
                <a:avLst/>
              </a:prstGeom>
              <a:noFill/>
              <a:ln w="9525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81099" name="Freeform 34">
                <a:extLst>
                  <a:ext uri="{FF2B5EF4-FFF2-40B4-BE49-F238E27FC236}">
                    <a16:creationId xmlns:a16="http://schemas.microsoft.com/office/drawing/2014/main" id="{0A41E8A2-B249-4714-8BD4-5C8EB862F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050"/>
                <a:ext cx="988" cy="451"/>
              </a:xfrm>
              <a:custGeom>
                <a:avLst/>
                <a:gdLst>
                  <a:gd name="T0" fmla="*/ 0 w 346"/>
                  <a:gd name="T1" fmla="*/ 0 h 158"/>
                  <a:gd name="T2" fmla="*/ 237 w 346"/>
                  <a:gd name="T3" fmla="*/ 742 h 158"/>
                  <a:gd name="T4" fmla="*/ 2022 w 346"/>
                  <a:gd name="T5" fmla="*/ 2812 h 158"/>
                  <a:gd name="T6" fmla="*/ 4029 w 346"/>
                  <a:gd name="T7" fmla="*/ 3674 h 158"/>
                  <a:gd name="T8" fmla="*/ 6034 w 346"/>
                  <a:gd name="T9" fmla="*/ 2812 h 158"/>
                  <a:gd name="T10" fmla="*/ 7818 w 346"/>
                  <a:gd name="T11" fmla="*/ 742 h 158"/>
                  <a:gd name="T12" fmla="*/ 8055 w 346"/>
                  <a:gd name="T13" fmla="*/ 0 h 1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6" h="158">
                    <a:moveTo>
                      <a:pt x="0" y="0"/>
                    </a:moveTo>
                    <a:cubicBezTo>
                      <a:pt x="2" y="13"/>
                      <a:pt x="6" y="25"/>
                      <a:pt x="10" y="32"/>
                    </a:cubicBezTo>
                    <a:cubicBezTo>
                      <a:pt x="19" y="51"/>
                      <a:pt x="60" y="101"/>
                      <a:pt x="87" y="121"/>
                    </a:cubicBezTo>
                    <a:cubicBezTo>
                      <a:pt x="112" y="138"/>
                      <a:pt x="128" y="157"/>
                      <a:pt x="173" y="158"/>
                    </a:cubicBezTo>
                    <a:cubicBezTo>
                      <a:pt x="218" y="157"/>
                      <a:pt x="234" y="138"/>
                      <a:pt x="259" y="121"/>
                    </a:cubicBezTo>
                    <a:cubicBezTo>
                      <a:pt x="286" y="101"/>
                      <a:pt x="328" y="54"/>
                      <a:pt x="336" y="32"/>
                    </a:cubicBezTo>
                    <a:cubicBezTo>
                      <a:pt x="340" y="24"/>
                      <a:pt x="343" y="12"/>
                      <a:pt x="346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00" name="Freeform 35">
                <a:extLst>
                  <a:ext uri="{FF2B5EF4-FFF2-40B4-BE49-F238E27FC236}">
                    <a16:creationId xmlns:a16="http://schemas.microsoft.com/office/drawing/2014/main" id="{8CAE3BAA-9ACB-445C-8F19-5F9D14734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144"/>
                <a:ext cx="1470" cy="2440"/>
              </a:xfrm>
              <a:custGeom>
                <a:avLst/>
                <a:gdLst>
                  <a:gd name="T0" fmla="*/ 11977 w 515"/>
                  <a:gd name="T1" fmla="*/ 19871 h 855"/>
                  <a:gd name="T2" fmla="*/ 11440 w 515"/>
                  <a:gd name="T3" fmla="*/ 16272 h 855"/>
                  <a:gd name="T4" fmla="*/ 10949 w 515"/>
                  <a:gd name="T5" fmla="*/ 10996 h 855"/>
                  <a:gd name="T6" fmla="*/ 7904 w 515"/>
                  <a:gd name="T7" fmla="*/ 6718 h 855"/>
                  <a:gd name="T8" fmla="*/ 5509 w 515"/>
                  <a:gd name="T9" fmla="*/ 5970 h 855"/>
                  <a:gd name="T10" fmla="*/ 1907 w 515"/>
                  <a:gd name="T11" fmla="*/ 4415 h 855"/>
                  <a:gd name="T12" fmla="*/ 351 w 515"/>
                  <a:gd name="T13" fmla="*/ 0 h 8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5" h="855">
                    <a:moveTo>
                      <a:pt x="515" y="855"/>
                    </a:moveTo>
                    <a:cubicBezTo>
                      <a:pt x="504" y="782"/>
                      <a:pt x="490" y="732"/>
                      <a:pt x="492" y="700"/>
                    </a:cubicBezTo>
                    <a:cubicBezTo>
                      <a:pt x="503" y="622"/>
                      <a:pt x="486" y="539"/>
                      <a:pt x="471" y="473"/>
                    </a:cubicBezTo>
                    <a:cubicBezTo>
                      <a:pt x="440" y="332"/>
                      <a:pt x="372" y="296"/>
                      <a:pt x="340" y="289"/>
                    </a:cubicBezTo>
                    <a:cubicBezTo>
                      <a:pt x="308" y="282"/>
                      <a:pt x="259" y="278"/>
                      <a:pt x="237" y="257"/>
                    </a:cubicBezTo>
                    <a:cubicBezTo>
                      <a:pt x="222" y="243"/>
                      <a:pt x="114" y="194"/>
                      <a:pt x="82" y="190"/>
                    </a:cubicBezTo>
                    <a:cubicBezTo>
                      <a:pt x="0" y="175"/>
                      <a:pt x="15" y="29"/>
                      <a:pt x="15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01" name="Freeform 36">
                <a:extLst>
                  <a:ext uri="{FF2B5EF4-FFF2-40B4-BE49-F238E27FC236}">
                    <a16:creationId xmlns:a16="http://schemas.microsoft.com/office/drawing/2014/main" id="{B5B4457A-3879-498F-9767-0995A4EFD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3650"/>
                <a:ext cx="29" cy="146"/>
              </a:xfrm>
              <a:custGeom>
                <a:avLst/>
                <a:gdLst>
                  <a:gd name="T0" fmla="*/ 0 w 10"/>
                  <a:gd name="T1" fmla="*/ 1197 h 51"/>
                  <a:gd name="T2" fmla="*/ 142 w 10"/>
                  <a:gd name="T3" fmla="*/ 74 h 51"/>
                  <a:gd name="T4" fmla="*/ 142 w 10"/>
                  <a:gd name="T5" fmla="*/ 0 h 51"/>
                  <a:gd name="T6" fmla="*/ 244 w 10"/>
                  <a:gd name="T7" fmla="*/ 1122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1">
                    <a:moveTo>
                      <a:pt x="0" y="51"/>
                    </a:moveTo>
                    <a:cubicBezTo>
                      <a:pt x="2" y="24"/>
                      <a:pt x="5" y="17"/>
                      <a:pt x="6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22"/>
                      <a:pt x="8" y="39"/>
                      <a:pt x="10" y="48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02" name="Freeform 37">
                <a:extLst>
                  <a:ext uri="{FF2B5EF4-FFF2-40B4-BE49-F238E27FC236}">
                    <a16:creationId xmlns:a16="http://schemas.microsoft.com/office/drawing/2014/main" id="{E77FF4C8-4526-4668-8DD0-5D7BF13E7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3650"/>
                <a:ext cx="28" cy="154"/>
              </a:xfrm>
              <a:custGeom>
                <a:avLst/>
                <a:gdLst>
                  <a:gd name="T0" fmla="*/ 0 w 10"/>
                  <a:gd name="T1" fmla="*/ 1115 h 54"/>
                  <a:gd name="T2" fmla="*/ 87 w 10"/>
                  <a:gd name="T3" fmla="*/ 0 h 54"/>
                  <a:gd name="T4" fmla="*/ 87 w 10"/>
                  <a:gd name="T5" fmla="*/ 74 h 54"/>
                  <a:gd name="T6" fmla="*/ 218 w 10"/>
                  <a:gd name="T7" fmla="*/ 1252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4">
                    <a:moveTo>
                      <a:pt x="0" y="48"/>
                    </a:moveTo>
                    <a:cubicBezTo>
                      <a:pt x="2" y="39"/>
                      <a:pt x="3" y="22"/>
                      <a:pt x="4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7"/>
                      <a:pt x="8" y="25"/>
                      <a:pt x="10" y="54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03" name="Freeform 38">
                <a:extLst>
                  <a:ext uri="{FF2B5EF4-FFF2-40B4-BE49-F238E27FC236}">
                    <a16:creationId xmlns:a16="http://schemas.microsoft.com/office/drawing/2014/main" id="{D7CAE7B2-7304-4ECE-BAE7-502A43071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" y="1153"/>
                <a:ext cx="1461" cy="2417"/>
              </a:xfrm>
              <a:custGeom>
                <a:avLst/>
                <a:gdLst>
                  <a:gd name="T0" fmla="*/ 11620 w 512"/>
                  <a:gd name="T1" fmla="*/ 0 h 847"/>
                  <a:gd name="T2" fmla="*/ 10064 w 512"/>
                  <a:gd name="T3" fmla="*/ 4349 h 847"/>
                  <a:gd name="T4" fmla="*/ 6432 w 512"/>
                  <a:gd name="T5" fmla="*/ 5904 h 847"/>
                  <a:gd name="T6" fmla="*/ 4063 w 512"/>
                  <a:gd name="T7" fmla="*/ 6646 h 847"/>
                  <a:gd name="T8" fmla="*/ 1027 w 512"/>
                  <a:gd name="T9" fmla="*/ 10921 h 847"/>
                  <a:gd name="T10" fmla="*/ 536 w 512"/>
                  <a:gd name="T11" fmla="*/ 16197 h 847"/>
                  <a:gd name="T12" fmla="*/ 0 w 512"/>
                  <a:gd name="T13" fmla="*/ 19681 h 8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2" h="847">
                    <a:moveTo>
                      <a:pt x="500" y="0"/>
                    </a:moveTo>
                    <a:cubicBezTo>
                      <a:pt x="501" y="35"/>
                      <a:pt x="512" y="172"/>
                      <a:pt x="433" y="187"/>
                    </a:cubicBezTo>
                    <a:cubicBezTo>
                      <a:pt x="401" y="191"/>
                      <a:pt x="293" y="240"/>
                      <a:pt x="277" y="254"/>
                    </a:cubicBezTo>
                    <a:cubicBezTo>
                      <a:pt x="256" y="275"/>
                      <a:pt x="206" y="279"/>
                      <a:pt x="175" y="286"/>
                    </a:cubicBezTo>
                    <a:cubicBezTo>
                      <a:pt x="143" y="293"/>
                      <a:pt x="75" y="329"/>
                      <a:pt x="44" y="470"/>
                    </a:cubicBezTo>
                    <a:cubicBezTo>
                      <a:pt x="29" y="536"/>
                      <a:pt x="12" y="619"/>
                      <a:pt x="23" y="697"/>
                    </a:cubicBezTo>
                    <a:cubicBezTo>
                      <a:pt x="25" y="728"/>
                      <a:pt x="12" y="776"/>
                      <a:pt x="0" y="847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04" name="Freeform 39">
                <a:extLst>
                  <a:ext uri="{FF2B5EF4-FFF2-40B4-BE49-F238E27FC236}">
                    <a16:creationId xmlns:a16="http://schemas.microsoft.com/office/drawing/2014/main" id="{0A4AE41B-1B84-4903-A19E-7B3BBC5BC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888"/>
                <a:ext cx="134" cy="157"/>
              </a:xfrm>
              <a:custGeom>
                <a:avLst/>
                <a:gdLst>
                  <a:gd name="T0" fmla="*/ 0 w 47"/>
                  <a:gd name="T1" fmla="*/ 1279 h 55"/>
                  <a:gd name="T2" fmla="*/ 0 w 47"/>
                  <a:gd name="T3" fmla="*/ 1279 h 55"/>
                  <a:gd name="T4" fmla="*/ 1089 w 47"/>
                  <a:gd name="T5" fmla="*/ 49 h 55"/>
                  <a:gd name="T6" fmla="*/ 1015 w 47"/>
                  <a:gd name="T7" fmla="*/ 0 h 55"/>
                  <a:gd name="T8" fmla="*/ 0 w 47"/>
                  <a:gd name="T9" fmla="*/ 127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5">
                    <a:moveTo>
                      <a:pt x="0" y="55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18" y="43"/>
                      <a:pt x="35" y="27"/>
                      <a:pt x="47" y="2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32" y="24"/>
                      <a:pt x="17" y="44"/>
                      <a:pt x="0" y="55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05" name="Freeform 40">
                <a:extLst>
                  <a:ext uri="{FF2B5EF4-FFF2-40B4-BE49-F238E27FC236}">
                    <a16:creationId xmlns:a16="http://schemas.microsoft.com/office/drawing/2014/main" id="{9396D336-BA5F-4837-ACCF-DDFCEE4F6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891"/>
                <a:ext cx="134" cy="154"/>
              </a:xfrm>
              <a:custGeom>
                <a:avLst/>
                <a:gdLst>
                  <a:gd name="T0" fmla="*/ 0 w 47"/>
                  <a:gd name="T1" fmla="*/ 26 h 54"/>
                  <a:gd name="T2" fmla="*/ 1089 w 47"/>
                  <a:gd name="T3" fmla="*/ 1252 h 54"/>
                  <a:gd name="T4" fmla="*/ 1089 w 47"/>
                  <a:gd name="T5" fmla="*/ 1252 h 54"/>
                  <a:gd name="T6" fmla="*/ 48 w 47"/>
                  <a:gd name="T7" fmla="*/ 0 h 54"/>
                  <a:gd name="T8" fmla="*/ 0 w 47"/>
                  <a:gd name="T9" fmla="*/ 26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4">
                    <a:moveTo>
                      <a:pt x="0" y="1"/>
                    </a:moveTo>
                    <a:cubicBezTo>
                      <a:pt x="12" y="26"/>
                      <a:pt x="29" y="42"/>
                      <a:pt x="47" y="54"/>
                    </a:cubicBezTo>
                    <a:cubicBezTo>
                      <a:pt x="47" y="54"/>
                      <a:pt x="47" y="54"/>
                      <a:pt x="47" y="54"/>
                    </a:cubicBezTo>
                    <a:cubicBezTo>
                      <a:pt x="30" y="43"/>
                      <a:pt x="14" y="24"/>
                      <a:pt x="2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06" name="Freeform 41">
                <a:extLst>
                  <a:ext uri="{FF2B5EF4-FFF2-40B4-BE49-F238E27FC236}">
                    <a16:creationId xmlns:a16="http://schemas.microsoft.com/office/drawing/2014/main" id="{8FCFFDCF-A810-4328-9F65-957E80686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079"/>
                <a:ext cx="214" cy="14"/>
              </a:xfrm>
              <a:custGeom>
                <a:avLst/>
                <a:gdLst>
                  <a:gd name="T0" fmla="*/ 1743 w 75"/>
                  <a:gd name="T1" fmla="*/ 87 h 5"/>
                  <a:gd name="T2" fmla="*/ 1629 w 75"/>
                  <a:gd name="T3" fmla="*/ 87 h 5"/>
                  <a:gd name="T4" fmla="*/ 1067 w 75"/>
                  <a:gd name="T5" fmla="*/ 62 h 5"/>
                  <a:gd name="T6" fmla="*/ 862 w 75"/>
                  <a:gd name="T7" fmla="*/ 87 h 5"/>
                  <a:gd name="T8" fmla="*/ 0 w 75"/>
                  <a:gd name="T9" fmla="*/ 62 h 5"/>
                  <a:gd name="T10" fmla="*/ 0 w 75"/>
                  <a:gd name="T11" fmla="*/ 62 h 5"/>
                  <a:gd name="T12" fmla="*/ 839 w 75"/>
                  <a:gd name="T13" fmla="*/ 48 h 5"/>
                  <a:gd name="T14" fmla="*/ 1041 w 75"/>
                  <a:gd name="T15" fmla="*/ 22 h 5"/>
                  <a:gd name="T16" fmla="*/ 1629 w 75"/>
                  <a:gd name="T17" fmla="*/ 48 h 5"/>
                  <a:gd name="T18" fmla="*/ 1743 w 75"/>
                  <a:gd name="T19" fmla="*/ 48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5">
                    <a:moveTo>
                      <a:pt x="75" y="4"/>
                    </a:moveTo>
                    <a:cubicBezTo>
                      <a:pt x="70" y="4"/>
                      <a:pt x="70" y="4"/>
                      <a:pt x="70" y="4"/>
                    </a:cubicBezTo>
                    <a:cubicBezTo>
                      <a:pt x="64" y="3"/>
                      <a:pt x="54" y="2"/>
                      <a:pt x="46" y="3"/>
                    </a:cubicBezTo>
                    <a:cubicBezTo>
                      <a:pt x="43" y="3"/>
                      <a:pt x="40" y="4"/>
                      <a:pt x="37" y="4"/>
                    </a:cubicBezTo>
                    <a:cubicBezTo>
                      <a:pt x="24" y="5"/>
                      <a:pt x="6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5" y="4"/>
                      <a:pt x="24" y="3"/>
                      <a:pt x="36" y="2"/>
                    </a:cubicBezTo>
                    <a:cubicBezTo>
                      <a:pt x="40" y="2"/>
                      <a:pt x="43" y="2"/>
                      <a:pt x="45" y="1"/>
                    </a:cubicBezTo>
                    <a:cubicBezTo>
                      <a:pt x="54" y="0"/>
                      <a:pt x="64" y="1"/>
                      <a:pt x="70" y="2"/>
                    </a:cubicBezTo>
                    <a:cubicBezTo>
                      <a:pt x="75" y="2"/>
                      <a:pt x="75" y="2"/>
                      <a:pt x="75" y="2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07" name="Freeform 42">
                <a:extLst>
                  <a:ext uri="{FF2B5EF4-FFF2-40B4-BE49-F238E27FC236}">
                    <a16:creationId xmlns:a16="http://schemas.microsoft.com/office/drawing/2014/main" id="{C42451E1-741A-4A7A-B9D3-F86561C6C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079"/>
                <a:ext cx="208" cy="14"/>
              </a:xfrm>
              <a:custGeom>
                <a:avLst/>
                <a:gdLst>
                  <a:gd name="T0" fmla="*/ 0 w 73"/>
                  <a:gd name="T1" fmla="*/ 48 h 5"/>
                  <a:gd name="T2" fmla="*/ 88 w 73"/>
                  <a:gd name="T3" fmla="*/ 48 h 5"/>
                  <a:gd name="T4" fmla="*/ 672 w 73"/>
                  <a:gd name="T5" fmla="*/ 22 h 5"/>
                  <a:gd name="T6" fmla="*/ 878 w 73"/>
                  <a:gd name="T7" fmla="*/ 48 h 5"/>
                  <a:gd name="T8" fmla="*/ 1690 w 73"/>
                  <a:gd name="T9" fmla="*/ 87 h 5"/>
                  <a:gd name="T10" fmla="*/ 1690 w 73"/>
                  <a:gd name="T11" fmla="*/ 87 h 5"/>
                  <a:gd name="T12" fmla="*/ 1690 w 73"/>
                  <a:gd name="T13" fmla="*/ 87 h 5"/>
                  <a:gd name="T14" fmla="*/ 878 w 73"/>
                  <a:gd name="T15" fmla="*/ 87 h 5"/>
                  <a:gd name="T16" fmla="*/ 650 w 73"/>
                  <a:gd name="T17" fmla="*/ 62 h 5"/>
                  <a:gd name="T18" fmla="*/ 114 w 73"/>
                  <a:gd name="T19" fmla="*/ 87 h 5"/>
                  <a:gd name="T20" fmla="*/ 0 w 73"/>
                  <a:gd name="T21" fmla="*/ 87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3" h="5">
                    <a:moveTo>
                      <a:pt x="0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10" y="1"/>
                      <a:pt x="21" y="0"/>
                      <a:pt x="29" y="1"/>
                    </a:cubicBezTo>
                    <a:cubicBezTo>
                      <a:pt x="31" y="2"/>
                      <a:pt x="35" y="2"/>
                      <a:pt x="38" y="2"/>
                    </a:cubicBezTo>
                    <a:cubicBezTo>
                      <a:pt x="50" y="3"/>
                      <a:pt x="68" y="4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67" y="4"/>
                      <a:pt x="50" y="5"/>
                      <a:pt x="38" y="4"/>
                    </a:cubicBezTo>
                    <a:cubicBezTo>
                      <a:pt x="34" y="4"/>
                      <a:pt x="31" y="3"/>
                      <a:pt x="28" y="3"/>
                    </a:cubicBezTo>
                    <a:cubicBezTo>
                      <a:pt x="21" y="2"/>
                      <a:pt x="11" y="3"/>
                      <a:pt x="5" y="4"/>
                    </a:cubicBezTo>
                    <a:cubicBezTo>
                      <a:pt x="0" y="4"/>
                      <a:pt x="0" y="4"/>
                      <a:pt x="0" y="4"/>
                    </a:cubicBezTo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08" name="Freeform 43">
                <a:extLst>
                  <a:ext uri="{FF2B5EF4-FFF2-40B4-BE49-F238E27FC236}">
                    <a16:creationId xmlns:a16="http://schemas.microsoft.com/office/drawing/2014/main" id="{6E086175-0471-4E55-AE32-72E34CBE4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680"/>
                <a:ext cx="294" cy="162"/>
              </a:xfrm>
              <a:custGeom>
                <a:avLst/>
                <a:gdLst>
                  <a:gd name="T0" fmla="*/ 237 w 103"/>
                  <a:gd name="T1" fmla="*/ 847 h 57"/>
                  <a:gd name="T2" fmla="*/ 742 w 103"/>
                  <a:gd name="T3" fmla="*/ 460 h 57"/>
                  <a:gd name="T4" fmla="*/ 765 w 103"/>
                  <a:gd name="T5" fmla="*/ 460 h 57"/>
                  <a:gd name="T6" fmla="*/ 765 w 103"/>
                  <a:gd name="T7" fmla="*/ 460 h 57"/>
                  <a:gd name="T8" fmla="*/ 813 w 103"/>
                  <a:gd name="T9" fmla="*/ 460 h 57"/>
                  <a:gd name="T10" fmla="*/ 839 w 103"/>
                  <a:gd name="T11" fmla="*/ 435 h 57"/>
                  <a:gd name="T12" fmla="*/ 905 w 103"/>
                  <a:gd name="T13" fmla="*/ 435 h 57"/>
                  <a:gd name="T14" fmla="*/ 928 w 103"/>
                  <a:gd name="T15" fmla="*/ 435 h 57"/>
                  <a:gd name="T16" fmla="*/ 1002 w 103"/>
                  <a:gd name="T17" fmla="*/ 412 h 57"/>
                  <a:gd name="T18" fmla="*/ 1042 w 103"/>
                  <a:gd name="T19" fmla="*/ 412 h 57"/>
                  <a:gd name="T20" fmla="*/ 1090 w 103"/>
                  <a:gd name="T21" fmla="*/ 412 h 57"/>
                  <a:gd name="T22" fmla="*/ 1142 w 103"/>
                  <a:gd name="T23" fmla="*/ 412 h 57"/>
                  <a:gd name="T24" fmla="*/ 1205 w 103"/>
                  <a:gd name="T25" fmla="*/ 412 h 57"/>
                  <a:gd name="T26" fmla="*/ 1230 w 103"/>
                  <a:gd name="T27" fmla="*/ 412 h 57"/>
                  <a:gd name="T28" fmla="*/ 1304 w 103"/>
                  <a:gd name="T29" fmla="*/ 412 h 57"/>
                  <a:gd name="T30" fmla="*/ 1353 w 103"/>
                  <a:gd name="T31" fmla="*/ 387 h 57"/>
                  <a:gd name="T32" fmla="*/ 1419 w 103"/>
                  <a:gd name="T33" fmla="*/ 387 h 57"/>
                  <a:gd name="T34" fmla="*/ 1467 w 103"/>
                  <a:gd name="T35" fmla="*/ 387 h 57"/>
                  <a:gd name="T36" fmla="*/ 1516 w 103"/>
                  <a:gd name="T37" fmla="*/ 387 h 57"/>
                  <a:gd name="T38" fmla="*/ 1556 w 103"/>
                  <a:gd name="T39" fmla="*/ 387 h 57"/>
                  <a:gd name="T40" fmla="*/ 1630 w 103"/>
                  <a:gd name="T41" fmla="*/ 387 h 57"/>
                  <a:gd name="T42" fmla="*/ 1653 w 103"/>
                  <a:gd name="T43" fmla="*/ 412 h 57"/>
                  <a:gd name="T44" fmla="*/ 1718 w 103"/>
                  <a:gd name="T45" fmla="*/ 412 h 57"/>
                  <a:gd name="T46" fmla="*/ 1767 w 103"/>
                  <a:gd name="T47" fmla="*/ 412 h 57"/>
                  <a:gd name="T48" fmla="*/ 1818 w 103"/>
                  <a:gd name="T49" fmla="*/ 412 h 57"/>
                  <a:gd name="T50" fmla="*/ 1858 w 103"/>
                  <a:gd name="T51" fmla="*/ 412 h 57"/>
                  <a:gd name="T52" fmla="*/ 1907 w 103"/>
                  <a:gd name="T53" fmla="*/ 412 h 57"/>
                  <a:gd name="T54" fmla="*/ 1930 w 103"/>
                  <a:gd name="T55" fmla="*/ 412 h 57"/>
                  <a:gd name="T56" fmla="*/ 1981 w 103"/>
                  <a:gd name="T57" fmla="*/ 412 h 57"/>
                  <a:gd name="T58" fmla="*/ 2021 w 103"/>
                  <a:gd name="T59" fmla="*/ 412 h 57"/>
                  <a:gd name="T60" fmla="*/ 2044 w 103"/>
                  <a:gd name="T61" fmla="*/ 412 h 57"/>
                  <a:gd name="T62" fmla="*/ 2118 w 103"/>
                  <a:gd name="T63" fmla="*/ 412 h 57"/>
                  <a:gd name="T64" fmla="*/ 2158 w 103"/>
                  <a:gd name="T65" fmla="*/ 412 h 57"/>
                  <a:gd name="T66" fmla="*/ 2395 w 103"/>
                  <a:gd name="T67" fmla="*/ 364 h 57"/>
                  <a:gd name="T68" fmla="*/ 2395 w 103"/>
                  <a:gd name="T69" fmla="*/ 364 h 57"/>
                  <a:gd name="T70" fmla="*/ 2395 w 103"/>
                  <a:gd name="T71" fmla="*/ 364 h 57"/>
                  <a:gd name="T72" fmla="*/ 716 w 103"/>
                  <a:gd name="T73" fmla="*/ 48 h 57"/>
                  <a:gd name="T74" fmla="*/ 440 w 103"/>
                  <a:gd name="T75" fmla="*/ 136 h 57"/>
                  <a:gd name="T76" fmla="*/ 88 w 103"/>
                  <a:gd name="T77" fmla="*/ 1307 h 57"/>
                  <a:gd name="T78" fmla="*/ 237 w 103"/>
                  <a:gd name="T79" fmla="*/ 847 h 5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03" h="57">
                    <a:moveTo>
                      <a:pt x="10" y="37"/>
                    </a:moveTo>
                    <a:cubicBezTo>
                      <a:pt x="15" y="28"/>
                      <a:pt x="23" y="22"/>
                      <a:pt x="32" y="20"/>
                    </a:cubicBezTo>
                    <a:cubicBezTo>
                      <a:pt x="32" y="20"/>
                      <a:pt x="32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4" y="20"/>
                      <a:pt x="35" y="20"/>
                    </a:cubicBezTo>
                    <a:cubicBezTo>
                      <a:pt x="35" y="20"/>
                      <a:pt x="36" y="19"/>
                      <a:pt x="36" y="19"/>
                    </a:cubicBezTo>
                    <a:cubicBezTo>
                      <a:pt x="37" y="19"/>
                      <a:pt x="38" y="19"/>
                      <a:pt x="39" y="19"/>
                    </a:cubicBezTo>
                    <a:cubicBezTo>
                      <a:pt x="39" y="19"/>
                      <a:pt x="40" y="19"/>
                      <a:pt x="40" y="19"/>
                    </a:cubicBezTo>
                    <a:cubicBezTo>
                      <a:pt x="41" y="19"/>
                      <a:pt x="42" y="18"/>
                      <a:pt x="43" y="18"/>
                    </a:cubicBezTo>
                    <a:cubicBezTo>
                      <a:pt x="43" y="18"/>
                      <a:pt x="44" y="18"/>
                      <a:pt x="45" y="18"/>
                    </a:cubicBezTo>
                    <a:cubicBezTo>
                      <a:pt x="45" y="18"/>
                      <a:pt x="46" y="18"/>
                      <a:pt x="47" y="18"/>
                    </a:cubicBezTo>
                    <a:cubicBezTo>
                      <a:pt x="48" y="18"/>
                      <a:pt x="48" y="18"/>
                      <a:pt x="49" y="18"/>
                    </a:cubicBezTo>
                    <a:cubicBezTo>
                      <a:pt x="50" y="18"/>
                      <a:pt x="51" y="18"/>
                      <a:pt x="52" y="18"/>
                    </a:cubicBezTo>
                    <a:cubicBezTo>
                      <a:pt x="52" y="18"/>
                      <a:pt x="53" y="18"/>
                      <a:pt x="53" y="18"/>
                    </a:cubicBezTo>
                    <a:cubicBezTo>
                      <a:pt x="54" y="18"/>
                      <a:pt x="55" y="18"/>
                      <a:pt x="56" y="18"/>
                    </a:cubicBezTo>
                    <a:cubicBezTo>
                      <a:pt x="57" y="18"/>
                      <a:pt x="57" y="18"/>
                      <a:pt x="58" y="17"/>
                    </a:cubicBezTo>
                    <a:cubicBezTo>
                      <a:pt x="59" y="17"/>
                      <a:pt x="60" y="17"/>
                      <a:pt x="61" y="17"/>
                    </a:cubicBezTo>
                    <a:cubicBezTo>
                      <a:pt x="61" y="17"/>
                      <a:pt x="62" y="17"/>
                      <a:pt x="63" y="17"/>
                    </a:cubicBezTo>
                    <a:cubicBezTo>
                      <a:pt x="63" y="17"/>
                      <a:pt x="64" y="17"/>
                      <a:pt x="65" y="17"/>
                    </a:cubicBezTo>
                    <a:cubicBezTo>
                      <a:pt x="66" y="17"/>
                      <a:pt x="66" y="17"/>
                      <a:pt x="67" y="17"/>
                    </a:cubicBezTo>
                    <a:cubicBezTo>
                      <a:pt x="68" y="17"/>
                      <a:pt x="69" y="17"/>
                      <a:pt x="70" y="17"/>
                    </a:cubicBezTo>
                    <a:cubicBezTo>
                      <a:pt x="70" y="17"/>
                      <a:pt x="71" y="18"/>
                      <a:pt x="71" y="18"/>
                    </a:cubicBezTo>
                    <a:cubicBezTo>
                      <a:pt x="72" y="18"/>
                      <a:pt x="73" y="18"/>
                      <a:pt x="74" y="18"/>
                    </a:cubicBezTo>
                    <a:cubicBezTo>
                      <a:pt x="74" y="18"/>
                      <a:pt x="75" y="18"/>
                      <a:pt x="76" y="18"/>
                    </a:cubicBezTo>
                    <a:cubicBezTo>
                      <a:pt x="76" y="18"/>
                      <a:pt x="77" y="18"/>
                      <a:pt x="78" y="18"/>
                    </a:cubicBezTo>
                    <a:cubicBezTo>
                      <a:pt x="78" y="18"/>
                      <a:pt x="79" y="18"/>
                      <a:pt x="80" y="18"/>
                    </a:cubicBezTo>
                    <a:cubicBezTo>
                      <a:pt x="80" y="18"/>
                      <a:pt x="81" y="18"/>
                      <a:pt x="82" y="18"/>
                    </a:cubicBezTo>
                    <a:cubicBezTo>
                      <a:pt x="82" y="18"/>
                      <a:pt x="83" y="18"/>
                      <a:pt x="83" y="18"/>
                    </a:cubicBezTo>
                    <a:cubicBezTo>
                      <a:pt x="84" y="18"/>
                      <a:pt x="84" y="18"/>
                      <a:pt x="85" y="18"/>
                    </a:cubicBezTo>
                    <a:cubicBezTo>
                      <a:pt x="86" y="18"/>
                      <a:pt x="86" y="18"/>
                      <a:pt x="87" y="18"/>
                    </a:cubicBezTo>
                    <a:cubicBezTo>
                      <a:pt x="87" y="18"/>
                      <a:pt x="88" y="18"/>
                      <a:pt x="88" y="18"/>
                    </a:cubicBezTo>
                    <a:cubicBezTo>
                      <a:pt x="89" y="18"/>
                      <a:pt x="90" y="18"/>
                      <a:pt x="91" y="18"/>
                    </a:cubicBezTo>
                    <a:cubicBezTo>
                      <a:pt x="91" y="18"/>
                      <a:pt x="92" y="18"/>
                      <a:pt x="93" y="18"/>
                    </a:cubicBezTo>
                    <a:cubicBezTo>
                      <a:pt x="95" y="16"/>
                      <a:pt x="99" y="15"/>
                      <a:pt x="103" y="16"/>
                    </a:cubicBezTo>
                    <a:cubicBezTo>
                      <a:pt x="103" y="16"/>
                      <a:pt x="103" y="16"/>
                      <a:pt x="103" y="16"/>
                    </a:cubicBezTo>
                    <a:cubicBezTo>
                      <a:pt x="103" y="16"/>
                      <a:pt x="103" y="16"/>
                      <a:pt x="103" y="16"/>
                    </a:cubicBezTo>
                    <a:cubicBezTo>
                      <a:pt x="97" y="10"/>
                      <a:pt x="60" y="0"/>
                      <a:pt x="31" y="2"/>
                    </a:cubicBezTo>
                    <a:cubicBezTo>
                      <a:pt x="22" y="3"/>
                      <a:pt x="19" y="6"/>
                      <a:pt x="19" y="6"/>
                    </a:cubicBezTo>
                    <a:cubicBezTo>
                      <a:pt x="9" y="16"/>
                      <a:pt x="0" y="38"/>
                      <a:pt x="4" y="57"/>
                    </a:cubicBezTo>
                    <a:cubicBezTo>
                      <a:pt x="5" y="48"/>
                      <a:pt x="7" y="42"/>
                      <a:pt x="10" y="37"/>
                    </a:cubicBezTo>
                    <a:close/>
                  </a:path>
                </a:pathLst>
              </a:custGeom>
              <a:solidFill>
                <a:srgbClr val="F89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09" name="Freeform 44">
                <a:extLst>
                  <a:ext uri="{FF2B5EF4-FFF2-40B4-BE49-F238E27FC236}">
                    <a16:creationId xmlns:a16="http://schemas.microsoft.com/office/drawing/2014/main" id="{D15A7BC1-7988-4014-B8E1-0A412BBD5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2332"/>
                <a:ext cx="86" cy="102"/>
              </a:xfrm>
              <a:custGeom>
                <a:avLst/>
                <a:gdLst>
                  <a:gd name="T0" fmla="*/ 708 w 30"/>
                  <a:gd name="T1" fmla="*/ 0 h 36"/>
                  <a:gd name="T2" fmla="*/ 568 w 30"/>
                  <a:gd name="T3" fmla="*/ 706 h 36"/>
                  <a:gd name="T4" fmla="*/ 264 w 30"/>
                  <a:gd name="T5" fmla="*/ 796 h 36"/>
                  <a:gd name="T6" fmla="*/ 0 w 30"/>
                  <a:gd name="T7" fmla="*/ 595 h 36"/>
                  <a:gd name="T8" fmla="*/ 140 w 30"/>
                  <a:gd name="T9" fmla="*/ 184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6">
                    <a:moveTo>
                      <a:pt x="30" y="0"/>
                    </a:moveTo>
                    <a:cubicBezTo>
                      <a:pt x="27" y="5"/>
                      <a:pt x="23" y="27"/>
                      <a:pt x="24" y="31"/>
                    </a:cubicBezTo>
                    <a:cubicBezTo>
                      <a:pt x="26" y="36"/>
                      <a:pt x="11" y="35"/>
                      <a:pt x="11" y="35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6" y="8"/>
                      <a:pt x="6" y="8"/>
                      <a:pt x="6" y="8"/>
                    </a:cubicBezTo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10" name="Freeform 45">
                <a:extLst>
                  <a:ext uri="{FF2B5EF4-FFF2-40B4-BE49-F238E27FC236}">
                    <a16:creationId xmlns:a16="http://schemas.microsoft.com/office/drawing/2014/main" id="{61DCB669-BF54-489A-9C85-DD2EF34A0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366"/>
                <a:ext cx="465" cy="708"/>
              </a:xfrm>
              <a:custGeom>
                <a:avLst/>
                <a:gdLst>
                  <a:gd name="T0" fmla="*/ 976 w 163"/>
                  <a:gd name="T1" fmla="*/ 5721 h 248"/>
                  <a:gd name="T2" fmla="*/ 976 w 163"/>
                  <a:gd name="T3" fmla="*/ 5721 h 248"/>
                  <a:gd name="T4" fmla="*/ 1603 w 163"/>
                  <a:gd name="T5" fmla="*/ 5027 h 248"/>
                  <a:gd name="T6" fmla="*/ 2231 w 163"/>
                  <a:gd name="T7" fmla="*/ 4816 h 248"/>
                  <a:gd name="T8" fmla="*/ 1954 w 163"/>
                  <a:gd name="T9" fmla="*/ 4239 h 248"/>
                  <a:gd name="T10" fmla="*/ 1954 w 163"/>
                  <a:gd name="T11" fmla="*/ 4214 h 248"/>
                  <a:gd name="T12" fmla="*/ 1954 w 163"/>
                  <a:gd name="T13" fmla="*/ 3888 h 248"/>
                  <a:gd name="T14" fmla="*/ 1954 w 163"/>
                  <a:gd name="T15" fmla="*/ 3888 h 248"/>
                  <a:gd name="T16" fmla="*/ 2294 w 163"/>
                  <a:gd name="T17" fmla="*/ 2698 h 248"/>
                  <a:gd name="T18" fmla="*/ 2579 w 163"/>
                  <a:gd name="T19" fmla="*/ 2609 h 248"/>
                  <a:gd name="T20" fmla="*/ 3786 w 163"/>
                  <a:gd name="T21" fmla="*/ 2746 h 248"/>
                  <a:gd name="T22" fmla="*/ 1928 w 163"/>
                  <a:gd name="T23" fmla="*/ 26 h 248"/>
                  <a:gd name="T24" fmla="*/ 26 w 163"/>
                  <a:gd name="T25" fmla="*/ 2281 h 248"/>
                  <a:gd name="T26" fmla="*/ 1001 w 163"/>
                  <a:gd name="T27" fmla="*/ 5770 h 248"/>
                  <a:gd name="T28" fmla="*/ 1001 w 163"/>
                  <a:gd name="T29" fmla="*/ 5770 h 248"/>
                  <a:gd name="T30" fmla="*/ 976 w 163"/>
                  <a:gd name="T31" fmla="*/ 5721 h 24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3" h="248">
                    <a:moveTo>
                      <a:pt x="42" y="246"/>
                    </a:moveTo>
                    <a:cubicBezTo>
                      <a:pt x="42" y="246"/>
                      <a:pt x="42" y="246"/>
                      <a:pt x="42" y="246"/>
                    </a:cubicBezTo>
                    <a:cubicBezTo>
                      <a:pt x="44" y="236"/>
                      <a:pt x="57" y="224"/>
                      <a:pt x="69" y="216"/>
                    </a:cubicBezTo>
                    <a:cubicBezTo>
                      <a:pt x="79" y="210"/>
                      <a:pt x="89" y="207"/>
                      <a:pt x="96" y="207"/>
                    </a:cubicBezTo>
                    <a:cubicBezTo>
                      <a:pt x="90" y="200"/>
                      <a:pt x="86" y="192"/>
                      <a:pt x="84" y="182"/>
                    </a:cubicBezTo>
                    <a:cubicBezTo>
                      <a:pt x="84" y="181"/>
                      <a:pt x="84" y="181"/>
                      <a:pt x="84" y="181"/>
                    </a:cubicBezTo>
                    <a:cubicBezTo>
                      <a:pt x="84" y="176"/>
                      <a:pt x="84" y="171"/>
                      <a:pt x="84" y="167"/>
                    </a:cubicBezTo>
                    <a:cubicBezTo>
                      <a:pt x="84" y="167"/>
                      <a:pt x="84" y="167"/>
                      <a:pt x="84" y="167"/>
                    </a:cubicBezTo>
                    <a:cubicBezTo>
                      <a:pt x="80" y="148"/>
                      <a:pt x="89" y="126"/>
                      <a:pt x="99" y="116"/>
                    </a:cubicBezTo>
                    <a:cubicBezTo>
                      <a:pt x="99" y="116"/>
                      <a:pt x="102" y="113"/>
                      <a:pt x="111" y="112"/>
                    </a:cubicBezTo>
                    <a:cubicBezTo>
                      <a:pt x="128" y="111"/>
                      <a:pt x="148" y="114"/>
                      <a:pt x="163" y="118"/>
                    </a:cubicBezTo>
                    <a:cubicBezTo>
                      <a:pt x="151" y="11"/>
                      <a:pt x="103" y="2"/>
                      <a:pt x="83" y="1"/>
                    </a:cubicBezTo>
                    <a:cubicBezTo>
                      <a:pt x="62" y="0"/>
                      <a:pt x="3" y="19"/>
                      <a:pt x="1" y="98"/>
                    </a:cubicBezTo>
                    <a:cubicBezTo>
                      <a:pt x="0" y="176"/>
                      <a:pt x="22" y="215"/>
                      <a:pt x="43" y="248"/>
                    </a:cubicBezTo>
                    <a:cubicBezTo>
                      <a:pt x="43" y="248"/>
                      <a:pt x="43" y="248"/>
                      <a:pt x="43" y="248"/>
                    </a:cubicBezTo>
                    <a:cubicBezTo>
                      <a:pt x="43" y="247"/>
                      <a:pt x="43" y="247"/>
                      <a:pt x="42" y="246"/>
                    </a:cubicBezTo>
                    <a:close/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11" name="Freeform 46">
                <a:extLst>
                  <a:ext uri="{FF2B5EF4-FFF2-40B4-BE49-F238E27FC236}">
                    <a16:creationId xmlns:a16="http://schemas.microsoft.com/office/drawing/2014/main" id="{F9C0FB10-750A-4354-8846-C82BE2A28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454"/>
                <a:ext cx="271" cy="511"/>
              </a:xfrm>
              <a:custGeom>
                <a:avLst/>
                <a:gdLst>
                  <a:gd name="T0" fmla="*/ 1766 w 95"/>
                  <a:gd name="T1" fmla="*/ 1556 h 179"/>
                  <a:gd name="T2" fmla="*/ 1854 w 95"/>
                  <a:gd name="T3" fmla="*/ 879 h 179"/>
                  <a:gd name="T4" fmla="*/ 1831 w 95"/>
                  <a:gd name="T5" fmla="*/ 417 h 179"/>
                  <a:gd name="T6" fmla="*/ 1831 w 95"/>
                  <a:gd name="T7" fmla="*/ 26 h 179"/>
                  <a:gd name="T8" fmla="*/ 1164 w 95"/>
                  <a:gd name="T9" fmla="*/ 163 h 179"/>
                  <a:gd name="T10" fmla="*/ 488 w 95"/>
                  <a:gd name="T11" fmla="*/ 0 h 179"/>
                  <a:gd name="T12" fmla="*/ 465 w 95"/>
                  <a:gd name="T13" fmla="*/ 49 h 179"/>
                  <a:gd name="T14" fmla="*/ 439 w 95"/>
                  <a:gd name="T15" fmla="*/ 374 h 179"/>
                  <a:gd name="T16" fmla="*/ 465 w 95"/>
                  <a:gd name="T17" fmla="*/ 1858 h 179"/>
                  <a:gd name="T18" fmla="*/ 163 w 95"/>
                  <a:gd name="T19" fmla="*/ 3097 h 179"/>
                  <a:gd name="T20" fmla="*/ 0 w 95"/>
                  <a:gd name="T21" fmla="*/ 3748 h 179"/>
                  <a:gd name="T22" fmla="*/ 1252 w 95"/>
                  <a:gd name="T23" fmla="*/ 3748 h 179"/>
                  <a:gd name="T24" fmla="*/ 2205 w 95"/>
                  <a:gd name="T25" fmla="*/ 4091 h 179"/>
                  <a:gd name="T26" fmla="*/ 2205 w 95"/>
                  <a:gd name="T27" fmla="*/ 4074 h 179"/>
                  <a:gd name="T28" fmla="*/ 1766 w 95"/>
                  <a:gd name="T29" fmla="*/ 1556 h 1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179">
                    <a:moveTo>
                      <a:pt x="76" y="67"/>
                    </a:moveTo>
                    <a:cubicBezTo>
                      <a:pt x="77" y="56"/>
                      <a:pt x="78" y="46"/>
                      <a:pt x="80" y="38"/>
                    </a:cubicBezTo>
                    <a:cubicBezTo>
                      <a:pt x="80" y="31"/>
                      <a:pt x="80" y="24"/>
                      <a:pt x="79" y="18"/>
                    </a:cubicBezTo>
                    <a:cubicBezTo>
                      <a:pt x="79" y="7"/>
                      <a:pt x="79" y="5"/>
                      <a:pt x="79" y="1"/>
                    </a:cubicBezTo>
                    <a:cubicBezTo>
                      <a:pt x="77" y="5"/>
                      <a:pt x="65" y="7"/>
                      <a:pt x="50" y="7"/>
                    </a:cubicBezTo>
                    <a:cubicBezTo>
                      <a:pt x="34" y="7"/>
                      <a:pt x="21" y="4"/>
                      <a:pt x="21" y="0"/>
                    </a:cubicBezTo>
                    <a:cubicBezTo>
                      <a:pt x="21" y="0"/>
                      <a:pt x="21" y="1"/>
                      <a:pt x="20" y="2"/>
                    </a:cubicBezTo>
                    <a:cubicBezTo>
                      <a:pt x="20" y="7"/>
                      <a:pt x="20" y="8"/>
                      <a:pt x="19" y="16"/>
                    </a:cubicBezTo>
                    <a:cubicBezTo>
                      <a:pt x="19" y="35"/>
                      <a:pt x="19" y="60"/>
                      <a:pt x="20" y="80"/>
                    </a:cubicBezTo>
                    <a:cubicBezTo>
                      <a:pt x="20" y="95"/>
                      <a:pt x="16" y="114"/>
                      <a:pt x="7" y="133"/>
                    </a:cubicBezTo>
                    <a:cubicBezTo>
                      <a:pt x="6" y="137"/>
                      <a:pt x="2" y="147"/>
                      <a:pt x="0" y="161"/>
                    </a:cubicBezTo>
                    <a:cubicBezTo>
                      <a:pt x="12" y="145"/>
                      <a:pt x="33" y="163"/>
                      <a:pt x="54" y="161"/>
                    </a:cubicBezTo>
                    <a:cubicBezTo>
                      <a:pt x="68" y="159"/>
                      <a:pt x="89" y="179"/>
                      <a:pt x="95" y="176"/>
                    </a:cubicBezTo>
                    <a:cubicBezTo>
                      <a:pt x="95" y="176"/>
                      <a:pt x="95" y="176"/>
                      <a:pt x="95" y="175"/>
                    </a:cubicBezTo>
                    <a:cubicBezTo>
                      <a:pt x="84" y="149"/>
                      <a:pt x="76" y="116"/>
                      <a:pt x="76" y="67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12" name="Freeform 47">
                <a:extLst>
                  <a:ext uri="{FF2B5EF4-FFF2-40B4-BE49-F238E27FC236}">
                    <a16:creationId xmlns:a16="http://schemas.microsoft.com/office/drawing/2014/main" id="{C642E0F2-D5A8-4529-91A6-F86B17CCF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454"/>
                <a:ext cx="271" cy="511"/>
              </a:xfrm>
              <a:custGeom>
                <a:avLst/>
                <a:gdLst>
                  <a:gd name="T0" fmla="*/ 1766 w 95"/>
                  <a:gd name="T1" fmla="*/ 1556 h 179"/>
                  <a:gd name="T2" fmla="*/ 1854 w 95"/>
                  <a:gd name="T3" fmla="*/ 879 h 179"/>
                  <a:gd name="T4" fmla="*/ 1831 w 95"/>
                  <a:gd name="T5" fmla="*/ 417 h 179"/>
                  <a:gd name="T6" fmla="*/ 1831 w 95"/>
                  <a:gd name="T7" fmla="*/ 26 h 179"/>
                  <a:gd name="T8" fmla="*/ 1164 w 95"/>
                  <a:gd name="T9" fmla="*/ 163 h 179"/>
                  <a:gd name="T10" fmla="*/ 488 w 95"/>
                  <a:gd name="T11" fmla="*/ 0 h 179"/>
                  <a:gd name="T12" fmla="*/ 465 w 95"/>
                  <a:gd name="T13" fmla="*/ 49 h 179"/>
                  <a:gd name="T14" fmla="*/ 439 w 95"/>
                  <a:gd name="T15" fmla="*/ 374 h 179"/>
                  <a:gd name="T16" fmla="*/ 465 w 95"/>
                  <a:gd name="T17" fmla="*/ 1858 h 179"/>
                  <a:gd name="T18" fmla="*/ 163 w 95"/>
                  <a:gd name="T19" fmla="*/ 3097 h 179"/>
                  <a:gd name="T20" fmla="*/ 0 w 95"/>
                  <a:gd name="T21" fmla="*/ 3748 h 179"/>
                  <a:gd name="T22" fmla="*/ 1252 w 95"/>
                  <a:gd name="T23" fmla="*/ 3748 h 179"/>
                  <a:gd name="T24" fmla="*/ 2205 w 95"/>
                  <a:gd name="T25" fmla="*/ 4091 h 179"/>
                  <a:gd name="T26" fmla="*/ 2205 w 95"/>
                  <a:gd name="T27" fmla="*/ 4074 h 179"/>
                  <a:gd name="T28" fmla="*/ 1766 w 95"/>
                  <a:gd name="T29" fmla="*/ 1556 h 17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179">
                    <a:moveTo>
                      <a:pt x="76" y="67"/>
                    </a:moveTo>
                    <a:cubicBezTo>
                      <a:pt x="77" y="56"/>
                      <a:pt x="78" y="46"/>
                      <a:pt x="80" y="38"/>
                    </a:cubicBezTo>
                    <a:cubicBezTo>
                      <a:pt x="80" y="31"/>
                      <a:pt x="80" y="24"/>
                      <a:pt x="79" y="18"/>
                    </a:cubicBezTo>
                    <a:cubicBezTo>
                      <a:pt x="79" y="7"/>
                      <a:pt x="79" y="5"/>
                      <a:pt x="79" y="1"/>
                    </a:cubicBezTo>
                    <a:cubicBezTo>
                      <a:pt x="77" y="5"/>
                      <a:pt x="65" y="7"/>
                      <a:pt x="50" y="7"/>
                    </a:cubicBezTo>
                    <a:cubicBezTo>
                      <a:pt x="34" y="7"/>
                      <a:pt x="21" y="4"/>
                      <a:pt x="21" y="0"/>
                    </a:cubicBezTo>
                    <a:cubicBezTo>
                      <a:pt x="21" y="0"/>
                      <a:pt x="21" y="1"/>
                      <a:pt x="20" y="2"/>
                    </a:cubicBezTo>
                    <a:cubicBezTo>
                      <a:pt x="20" y="7"/>
                      <a:pt x="20" y="8"/>
                      <a:pt x="19" y="16"/>
                    </a:cubicBezTo>
                    <a:cubicBezTo>
                      <a:pt x="19" y="35"/>
                      <a:pt x="19" y="60"/>
                      <a:pt x="20" y="80"/>
                    </a:cubicBezTo>
                    <a:cubicBezTo>
                      <a:pt x="20" y="95"/>
                      <a:pt x="16" y="114"/>
                      <a:pt x="7" y="133"/>
                    </a:cubicBezTo>
                    <a:cubicBezTo>
                      <a:pt x="6" y="137"/>
                      <a:pt x="2" y="147"/>
                      <a:pt x="0" y="161"/>
                    </a:cubicBezTo>
                    <a:cubicBezTo>
                      <a:pt x="12" y="145"/>
                      <a:pt x="33" y="163"/>
                      <a:pt x="54" y="161"/>
                    </a:cubicBezTo>
                    <a:cubicBezTo>
                      <a:pt x="68" y="159"/>
                      <a:pt x="89" y="179"/>
                      <a:pt x="95" y="176"/>
                    </a:cubicBezTo>
                    <a:cubicBezTo>
                      <a:pt x="95" y="176"/>
                      <a:pt x="95" y="176"/>
                      <a:pt x="95" y="175"/>
                    </a:cubicBezTo>
                    <a:cubicBezTo>
                      <a:pt x="84" y="149"/>
                      <a:pt x="76" y="116"/>
                      <a:pt x="76" y="67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13" name="Freeform 48">
                <a:extLst>
                  <a:ext uri="{FF2B5EF4-FFF2-40B4-BE49-F238E27FC236}">
                    <a16:creationId xmlns:a16="http://schemas.microsoft.com/office/drawing/2014/main" id="{F51B2A50-E4DA-48CC-94A4-628CDDF0E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782"/>
                <a:ext cx="120" cy="117"/>
              </a:xfrm>
              <a:custGeom>
                <a:avLst/>
                <a:gdLst>
                  <a:gd name="T0" fmla="*/ 769 w 42"/>
                  <a:gd name="T1" fmla="*/ 49 h 41"/>
                  <a:gd name="T2" fmla="*/ 514 w 42"/>
                  <a:gd name="T3" fmla="*/ 26 h 41"/>
                  <a:gd name="T4" fmla="*/ 189 w 42"/>
                  <a:gd name="T5" fmla="*/ 114 h 41"/>
                  <a:gd name="T6" fmla="*/ 114 w 42"/>
                  <a:gd name="T7" fmla="*/ 114 h 41"/>
                  <a:gd name="T8" fmla="*/ 0 w 42"/>
                  <a:gd name="T9" fmla="*/ 163 h 41"/>
                  <a:gd name="T10" fmla="*/ 49 w 42"/>
                  <a:gd name="T11" fmla="*/ 211 h 41"/>
                  <a:gd name="T12" fmla="*/ 0 w 42"/>
                  <a:gd name="T13" fmla="*/ 302 h 41"/>
                  <a:gd name="T14" fmla="*/ 163 w 42"/>
                  <a:gd name="T15" fmla="*/ 953 h 41"/>
                  <a:gd name="T16" fmla="*/ 954 w 42"/>
                  <a:gd name="T17" fmla="*/ 676 h 41"/>
                  <a:gd name="T18" fmla="*/ 769 w 42"/>
                  <a:gd name="T19" fmla="*/ 49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41">
                    <a:moveTo>
                      <a:pt x="33" y="2"/>
                    </a:moveTo>
                    <a:cubicBezTo>
                      <a:pt x="33" y="2"/>
                      <a:pt x="30" y="0"/>
                      <a:pt x="22" y="1"/>
                    </a:cubicBezTo>
                    <a:cubicBezTo>
                      <a:pt x="19" y="2"/>
                      <a:pt x="10" y="4"/>
                      <a:pt x="8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6"/>
                      <a:pt x="0" y="7"/>
                    </a:cubicBezTo>
                    <a:cubicBezTo>
                      <a:pt x="0" y="7"/>
                      <a:pt x="0" y="7"/>
                      <a:pt x="2" y="9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17"/>
                      <a:pt x="1" y="25"/>
                      <a:pt x="7" y="41"/>
                    </a:cubicBezTo>
                    <a:cubicBezTo>
                      <a:pt x="10" y="40"/>
                      <a:pt x="40" y="33"/>
                      <a:pt x="41" y="29"/>
                    </a:cubicBezTo>
                    <a:cubicBezTo>
                      <a:pt x="42" y="23"/>
                      <a:pt x="39" y="5"/>
                      <a:pt x="33" y="2"/>
                    </a:cubicBezTo>
                    <a:close/>
                  </a:path>
                </a:pathLst>
              </a:custGeom>
              <a:solidFill>
                <a:srgbClr val="F67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14" name="Freeform 49">
                <a:extLst>
                  <a:ext uri="{FF2B5EF4-FFF2-40B4-BE49-F238E27FC236}">
                    <a16:creationId xmlns:a16="http://schemas.microsoft.com/office/drawing/2014/main" id="{035EB3D1-62F1-4B6F-90A7-777E17157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777"/>
                <a:ext cx="86" cy="34"/>
              </a:xfrm>
              <a:custGeom>
                <a:avLst/>
                <a:gdLst>
                  <a:gd name="T0" fmla="*/ 519 w 30"/>
                  <a:gd name="T1" fmla="*/ 162 h 12"/>
                  <a:gd name="T2" fmla="*/ 0 w 30"/>
                  <a:gd name="T3" fmla="*/ 224 h 12"/>
                  <a:gd name="T4" fmla="*/ 708 w 30"/>
                  <a:gd name="T5" fmla="*/ 272 h 12"/>
                  <a:gd name="T6" fmla="*/ 519 w 30"/>
                  <a:gd name="T7" fmla="*/ 16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2">
                    <a:moveTo>
                      <a:pt x="22" y="7"/>
                    </a:moveTo>
                    <a:cubicBezTo>
                      <a:pt x="17" y="6"/>
                      <a:pt x="3" y="9"/>
                      <a:pt x="0" y="10"/>
                    </a:cubicBezTo>
                    <a:cubicBezTo>
                      <a:pt x="6" y="9"/>
                      <a:pt x="24" y="0"/>
                      <a:pt x="30" y="12"/>
                    </a:cubicBezTo>
                    <a:cubicBezTo>
                      <a:pt x="29" y="11"/>
                      <a:pt x="26" y="8"/>
                      <a:pt x="22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15" name="Freeform 50">
                <a:extLst>
                  <a:ext uri="{FF2B5EF4-FFF2-40B4-BE49-F238E27FC236}">
                    <a16:creationId xmlns:a16="http://schemas.microsoft.com/office/drawing/2014/main" id="{D5E2E819-3121-4178-92AC-6C362966B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2828"/>
                <a:ext cx="102" cy="63"/>
              </a:xfrm>
              <a:custGeom>
                <a:avLst/>
                <a:gdLst>
                  <a:gd name="T0" fmla="*/ 771 w 36"/>
                  <a:gd name="T1" fmla="*/ 0 h 22"/>
                  <a:gd name="T2" fmla="*/ 754 w 36"/>
                  <a:gd name="T3" fmla="*/ 278 h 22"/>
                  <a:gd name="T4" fmla="*/ 459 w 36"/>
                  <a:gd name="T5" fmla="*/ 401 h 22"/>
                  <a:gd name="T6" fmla="*/ 136 w 36"/>
                  <a:gd name="T7" fmla="*/ 515 h 22"/>
                  <a:gd name="T8" fmla="*/ 0 w 36"/>
                  <a:gd name="T9" fmla="*/ 163 h 22"/>
                  <a:gd name="T10" fmla="*/ 771 w 36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2">
                    <a:moveTo>
                      <a:pt x="34" y="0"/>
                    </a:moveTo>
                    <a:cubicBezTo>
                      <a:pt x="36" y="5"/>
                      <a:pt x="36" y="10"/>
                      <a:pt x="33" y="12"/>
                    </a:cubicBezTo>
                    <a:cubicBezTo>
                      <a:pt x="31" y="15"/>
                      <a:pt x="25" y="16"/>
                      <a:pt x="20" y="17"/>
                    </a:cubicBezTo>
                    <a:cubicBezTo>
                      <a:pt x="14" y="20"/>
                      <a:pt x="7" y="22"/>
                      <a:pt x="6" y="22"/>
                    </a:cubicBezTo>
                    <a:cubicBezTo>
                      <a:pt x="5" y="21"/>
                      <a:pt x="6" y="15"/>
                      <a:pt x="0" y="7"/>
                    </a:cubicBezTo>
                    <a:cubicBezTo>
                      <a:pt x="4" y="12"/>
                      <a:pt x="32" y="10"/>
                      <a:pt x="3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16" name="Freeform 51">
                <a:extLst>
                  <a:ext uri="{FF2B5EF4-FFF2-40B4-BE49-F238E27FC236}">
                    <a16:creationId xmlns:a16="http://schemas.microsoft.com/office/drawing/2014/main" id="{EDAA8460-F74B-4880-B7FD-415A71EAB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782"/>
                <a:ext cx="120" cy="117"/>
              </a:xfrm>
              <a:custGeom>
                <a:avLst/>
                <a:gdLst>
                  <a:gd name="T0" fmla="*/ 769 w 42"/>
                  <a:gd name="T1" fmla="*/ 49 h 41"/>
                  <a:gd name="T2" fmla="*/ 514 w 42"/>
                  <a:gd name="T3" fmla="*/ 26 h 41"/>
                  <a:gd name="T4" fmla="*/ 189 w 42"/>
                  <a:gd name="T5" fmla="*/ 114 h 41"/>
                  <a:gd name="T6" fmla="*/ 114 w 42"/>
                  <a:gd name="T7" fmla="*/ 114 h 41"/>
                  <a:gd name="T8" fmla="*/ 0 w 42"/>
                  <a:gd name="T9" fmla="*/ 163 h 41"/>
                  <a:gd name="T10" fmla="*/ 49 w 42"/>
                  <a:gd name="T11" fmla="*/ 211 h 41"/>
                  <a:gd name="T12" fmla="*/ 0 w 42"/>
                  <a:gd name="T13" fmla="*/ 302 h 41"/>
                  <a:gd name="T14" fmla="*/ 163 w 42"/>
                  <a:gd name="T15" fmla="*/ 953 h 41"/>
                  <a:gd name="T16" fmla="*/ 954 w 42"/>
                  <a:gd name="T17" fmla="*/ 676 h 41"/>
                  <a:gd name="T18" fmla="*/ 769 w 42"/>
                  <a:gd name="T19" fmla="*/ 49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41">
                    <a:moveTo>
                      <a:pt x="33" y="2"/>
                    </a:moveTo>
                    <a:cubicBezTo>
                      <a:pt x="33" y="2"/>
                      <a:pt x="30" y="0"/>
                      <a:pt x="22" y="1"/>
                    </a:cubicBezTo>
                    <a:cubicBezTo>
                      <a:pt x="19" y="2"/>
                      <a:pt x="10" y="4"/>
                      <a:pt x="8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6"/>
                      <a:pt x="0" y="7"/>
                    </a:cubicBezTo>
                    <a:cubicBezTo>
                      <a:pt x="0" y="7"/>
                      <a:pt x="0" y="7"/>
                      <a:pt x="2" y="9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4" y="17"/>
                      <a:pt x="1" y="25"/>
                      <a:pt x="7" y="41"/>
                    </a:cubicBezTo>
                    <a:cubicBezTo>
                      <a:pt x="10" y="40"/>
                      <a:pt x="40" y="33"/>
                      <a:pt x="41" y="29"/>
                    </a:cubicBezTo>
                    <a:cubicBezTo>
                      <a:pt x="42" y="23"/>
                      <a:pt x="39" y="5"/>
                      <a:pt x="33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17" name="Freeform 52">
                <a:extLst>
                  <a:ext uri="{FF2B5EF4-FFF2-40B4-BE49-F238E27FC236}">
                    <a16:creationId xmlns:a16="http://schemas.microsoft.com/office/drawing/2014/main" id="{7FFB8584-6BF0-4BFA-AFE9-64D9DBC31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728"/>
                <a:ext cx="356" cy="380"/>
              </a:xfrm>
              <a:custGeom>
                <a:avLst/>
                <a:gdLst>
                  <a:gd name="T0" fmla="*/ 763 w 125"/>
                  <a:gd name="T1" fmla="*/ 74 h 133"/>
                  <a:gd name="T2" fmla="*/ 325 w 125"/>
                  <a:gd name="T3" fmla="*/ 303 h 133"/>
                  <a:gd name="T4" fmla="*/ 74 w 125"/>
                  <a:gd name="T5" fmla="*/ 791 h 133"/>
                  <a:gd name="T6" fmla="*/ 74 w 125"/>
                  <a:gd name="T7" fmla="*/ 1420 h 133"/>
                  <a:gd name="T8" fmla="*/ 812 w 125"/>
                  <a:gd name="T9" fmla="*/ 2286 h 133"/>
                  <a:gd name="T10" fmla="*/ 1088 w 125"/>
                  <a:gd name="T11" fmla="*/ 2426 h 133"/>
                  <a:gd name="T12" fmla="*/ 1387 w 125"/>
                  <a:gd name="T13" fmla="*/ 2611 h 133"/>
                  <a:gd name="T14" fmla="*/ 1777 w 125"/>
                  <a:gd name="T15" fmla="*/ 2751 h 133"/>
                  <a:gd name="T16" fmla="*/ 1914 w 125"/>
                  <a:gd name="T17" fmla="*/ 2866 h 133"/>
                  <a:gd name="T18" fmla="*/ 2036 w 125"/>
                  <a:gd name="T19" fmla="*/ 2889 h 133"/>
                  <a:gd name="T20" fmla="*/ 2264 w 125"/>
                  <a:gd name="T21" fmla="*/ 3011 h 133"/>
                  <a:gd name="T22" fmla="*/ 2563 w 125"/>
                  <a:gd name="T23" fmla="*/ 2400 h 133"/>
                  <a:gd name="T24" fmla="*/ 2888 w 125"/>
                  <a:gd name="T25" fmla="*/ 1934 h 133"/>
                  <a:gd name="T26" fmla="*/ 2800 w 125"/>
                  <a:gd name="T27" fmla="*/ 1820 h 133"/>
                  <a:gd name="T28" fmla="*/ 2612 w 125"/>
                  <a:gd name="T29" fmla="*/ 1517 h 133"/>
                  <a:gd name="T30" fmla="*/ 2313 w 125"/>
                  <a:gd name="T31" fmla="*/ 1257 h 133"/>
                  <a:gd name="T32" fmla="*/ 2515 w 125"/>
                  <a:gd name="T33" fmla="*/ 1094 h 133"/>
                  <a:gd name="T34" fmla="*/ 2589 w 125"/>
                  <a:gd name="T35" fmla="*/ 440 h 133"/>
                  <a:gd name="T36" fmla="*/ 2287 w 125"/>
                  <a:gd name="T37" fmla="*/ 49 h 133"/>
                  <a:gd name="T38" fmla="*/ 2036 w 125"/>
                  <a:gd name="T39" fmla="*/ 26 h 13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5" h="133">
                    <a:moveTo>
                      <a:pt x="33" y="3"/>
                    </a:moveTo>
                    <a:cubicBezTo>
                      <a:pt x="26" y="5"/>
                      <a:pt x="19" y="9"/>
                      <a:pt x="14" y="13"/>
                    </a:cubicBezTo>
                    <a:cubicBezTo>
                      <a:pt x="9" y="18"/>
                      <a:pt x="5" y="28"/>
                      <a:pt x="3" y="34"/>
                    </a:cubicBezTo>
                    <a:cubicBezTo>
                      <a:pt x="0" y="43"/>
                      <a:pt x="3" y="53"/>
                      <a:pt x="3" y="61"/>
                    </a:cubicBezTo>
                    <a:cubicBezTo>
                      <a:pt x="5" y="77"/>
                      <a:pt x="22" y="89"/>
                      <a:pt x="35" y="98"/>
                    </a:cubicBezTo>
                    <a:cubicBezTo>
                      <a:pt x="42" y="104"/>
                      <a:pt x="37" y="102"/>
                      <a:pt x="47" y="104"/>
                    </a:cubicBezTo>
                    <a:cubicBezTo>
                      <a:pt x="51" y="105"/>
                      <a:pt x="57" y="111"/>
                      <a:pt x="60" y="112"/>
                    </a:cubicBezTo>
                    <a:cubicBezTo>
                      <a:pt x="66" y="114"/>
                      <a:pt x="72" y="115"/>
                      <a:pt x="77" y="118"/>
                    </a:cubicBezTo>
                    <a:cubicBezTo>
                      <a:pt x="79" y="119"/>
                      <a:pt x="81" y="122"/>
                      <a:pt x="83" y="123"/>
                    </a:cubicBezTo>
                    <a:cubicBezTo>
                      <a:pt x="85" y="124"/>
                      <a:pt x="86" y="123"/>
                      <a:pt x="88" y="124"/>
                    </a:cubicBezTo>
                    <a:cubicBezTo>
                      <a:pt x="92" y="126"/>
                      <a:pt x="94" y="128"/>
                      <a:pt x="98" y="129"/>
                    </a:cubicBezTo>
                    <a:cubicBezTo>
                      <a:pt x="110" y="133"/>
                      <a:pt x="107" y="110"/>
                      <a:pt x="111" y="103"/>
                    </a:cubicBezTo>
                    <a:cubicBezTo>
                      <a:pt x="116" y="96"/>
                      <a:pt x="123" y="91"/>
                      <a:pt x="125" y="83"/>
                    </a:cubicBezTo>
                    <a:cubicBezTo>
                      <a:pt x="125" y="81"/>
                      <a:pt x="122" y="80"/>
                      <a:pt x="121" y="78"/>
                    </a:cubicBezTo>
                    <a:cubicBezTo>
                      <a:pt x="120" y="74"/>
                      <a:pt x="116" y="68"/>
                      <a:pt x="113" y="65"/>
                    </a:cubicBezTo>
                    <a:cubicBezTo>
                      <a:pt x="110" y="61"/>
                      <a:pt x="103" y="58"/>
                      <a:pt x="100" y="54"/>
                    </a:cubicBezTo>
                    <a:cubicBezTo>
                      <a:pt x="95" y="49"/>
                      <a:pt x="105" y="49"/>
                      <a:pt x="109" y="47"/>
                    </a:cubicBezTo>
                    <a:cubicBezTo>
                      <a:pt x="116" y="42"/>
                      <a:pt x="115" y="25"/>
                      <a:pt x="112" y="19"/>
                    </a:cubicBezTo>
                    <a:cubicBezTo>
                      <a:pt x="110" y="12"/>
                      <a:pt x="105" y="5"/>
                      <a:pt x="99" y="2"/>
                    </a:cubicBezTo>
                    <a:cubicBezTo>
                      <a:pt x="96" y="0"/>
                      <a:pt x="92" y="0"/>
                      <a:pt x="88" y="1"/>
                    </a:cubicBezTo>
                  </a:path>
                </a:pathLst>
              </a:custGeom>
              <a:solidFill>
                <a:srgbClr val="BE3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18" name="Freeform 53">
                <a:extLst>
                  <a:ext uri="{FF2B5EF4-FFF2-40B4-BE49-F238E27FC236}">
                    <a16:creationId xmlns:a16="http://schemas.microsoft.com/office/drawing/2014/main" id="{43A282BF-F3DA-4950-A333-30921D050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2971"/>
                <a:ext cx="474" cy="628"/>
              </a:xfrm>
              <a:custGeom>
                <a:avLst/>
                <a:gdLst>
                  <a:gd name="T0" fmla="*/ 2838 w 166"/>
                  <a:gd name="T1" fmla="*/ 0 h 220"/>
                  <a:gd name="T2" fmla="*/ 2584 w 166"/>
                  <a:gd name="T3" fmla="*/ 211 h 220"/>
                  <a:gd name="T4" fmla="*/ 2421 w 166"/>
                  <a:gd name="T5" fmla="*/ 440 h 220"/>
                  <a:gd name="T6" fmla="*/ 2396 w 166"/>
                  <a:gd name="T7" fmla="*/ 742 h 220"/>
                  <a:gd name="T8" fmla="*/ 2184 w 166"/>
                  <a:gd name="T9" fmla="*/ 1002 h 220"/>
                  <a:gd name="T10" fmla="*/ 2005 w 166"/>
                  <a:gd name="T11" fmla="*/ 979 h 220"/>
                  <a:gd name="T12" fmla="*/ 1819 w 166"/>
                  <a:gd name="T13" fmla="*/ 1002 h 220"/>
                  <a:gd name="T14" fmla="*/ 1393 w 166"/>
                  <a:gd name="T15" fmla="*/ 905 h 220"/>
                  <a:gd name="T16" fmla="*/ 1208 w 166"/>
                  <a:gd name="T17" fmla="*/ 905 h 220"/>
                  <a:gd name="T18" fmla="*/ 1002 w 166"/>
                  <a:gd name="T19" fmla="*/ 905 h 220"/>
                  <a:gd name="T20" fmla="*/ 791 w 166"/>
                  <a:gd name="T21" fmla="*/ 879 h 220"/>
                  <a:gd name="T22" fmla="*/ 514 w 166"/>
                  <a:gd name="T23" fmla="*/ 1256 h 220"/>
                  <a:gd name="T24" fmla="*/ 188 w 166"/>
                  <a:gd name="T25" fmla="*/ 1516 h 220"/>
                  <a:gd name="T26" fmla="*/ 0 w 166"/>
                  <a:gd name="T27" fmla="*/ 1604 h 220"/>
                  <a:gd name="T28" fmla="*/ 514 w 166"/>
                  <a:gd name="T29" fmla="*/ 2209 h 220"/>
                  <a:gd name="T30" fmla="*/ 1442 w 166"/>
                  <a:gd name="T31" fmla="*/ 3625 h 220"/>
                  <a:gd name="T32" fmla="*/ 1885 w 166"/>
                  <a:gd name="T33" fmla="*/ 4416 h 220"/>
                  <a:gd name="T34" fmla="*/ 2047 w 166"/>
                  <a:gd name="T35" fmla="*/ 4679 h 220"/>
                  <a:gd name="T36" fmla="*/ 2396 w 166"/>
                  <a:gd name="T37" fmla="*/ 4904 h 220"/>
                  <a:gd name="T38" fmla="*/ 3424 w 166"/>
                  <a:gd name="T39" fmla="*/ 4701 h 220"/>
                  <a:gd name="T40" fmla="*/ 3612 w 166"/>
                  <a:gd name="T41" fmla="*/ 4490 h 220"/>
                  <a:gd name="T42" fmla="*/ 3775 w 166"/>
                  <a:gd name="T43" fmla="*/ 4091 h 220"/>
                  <a:gd name="T44" fmla="*/ 3841 w 166"/>
                  <a:gd name="T45" fmla="*/ 3234 h 220"/>
                  <a:gd name="T46" fmla="*/ 3792 w 166"/>
                  <a:gd name="T47" fmla="*/ 2443 h 220"/>
                  <a:gd name="T48" fmla="*/ 3701 w 166"/>
                  <a:gd name="T49" fmla="*/ 1858 h 220"/>
                  <a:gd name="T50" fmla="*/ 3287 w 166"/>
                  <a:gd name="T51" fmla="*/ 905 h 220"/>
                  <a:gd name="T52" fmla="*/ 3124 w 166"/>
                  <a:gd name="T53" fmla="*/ 628 h 220"/>
                  <a:gd name="T54" fmla="*/ 3072 w 166"/>
                  <a:gd name="T55" fmla="*/ 417 h 22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66" h="220">
                    <a:moveTo>
                      <a:pt x="122" y="0"/>
                    </a:moveTo>
                    <a:cubicBezTo>
                      <a:pt x="118" y="2"/>
                      <a:pt x="114" y="5"/>
                      <a:pt x="111" y="9"/>
                    </a:cubicBezTo>
                    <a:cubicBezTo>
                      <a:pt x="108" y="12"/>
                      <a:pt x="105" y="15"/>
                      <a:pt x="104" y="19"/>
                    </a:cubicBezTo>
                    <a:cubicBezTo>
                      <a:pt x="103" y="23"/>
                      <a:pt x="104" y="28"/>
                      <a:pt x="103" y="32"/>
                    </a:cubicBezTo>
                    <a:cubicBezTo>
                      <a:pt x="101" y="37"/>
                      <a:pt x="99" y="44"/>
                      <a:pt x="94" y="43"/>
                    </a:cubicBezTo>
                    <a:cubicBezTo>
                      <a:pt x="91" y="43"/>
                      <a:pt x="89" y="42"/>
                      <a:pt x="86" y="42"/>
                    </a:cubicBezTo>
                    <a:cubicBezTo>
                      <a:pt x="84" y="42"/>
                      <a:pt x="81" y="43"/>
                      <a:pt x="78" y="43"/>
                    </a:cubicBezTo>
                    <a:cubicBezTo>
                      <a:pt x="72" y="43"/>
                      <a:pt x="67" y="38"/>
                      <a:pt x="60" y="39"/>
                    </a:cubicBezTo>
                    <a:cubicBezTo>
                      <a:pt x="57" y="39"/>
                      <a:pt x="55" y="40"/>
                      <a:pt x="52" y="39"/>
                    </a:cubicBezTo>
                    <a:cubicBezTo>
                      <a:pt x="49" y="39"/>
                      <a:pt x="46" y="39"/>
                      <a:pt x="43" y="39"/>
                    </a:cubicBezTo>
                    <a:cubicBezTo>
                      <a:pt x="41" y="39"/>
                      <a:pt x="36" y="37"/>
                      <a:pt x="34" y="38"/>
                    </a:cubicBezTo>
                    <a:cubicBezTo>
                      <a:pt x="29" y="39"/>
                      <a:pt x="26" y="51"/>
                      <a:pt x="22" y="54"/>
                    </a:cubicBezTo>
                    <a:cubicBezTo>
                      <a:pt x="18" y="58"/>
                      <a:pt x="12" y="62"/>
                      <a:pt x="8" y="65"/>
                    </a:cubicBezTo>
                    <a:cubicBezTo>
                      <a:pt x="5" y="66"/>
                      <a:pt x="2" y="67"/>
                      <a:pt x="0" y="69"/>
                    </a:cubicBezTo>
                    <a:cubicBezTo>
                      <a:pt x="9" y="77"/>
                      <a:pt x="15" y="85"/>
                      <a:pt x="22" y="95"/>
                    </a:cubicBezTo>
                    <a:cubicBezTo>
                      <a:pt x="36" y="115"/>
                      <a:pt x="48" y="136"/>
                      <a:pt x="62" y="156"/>
                    </a:cubicBezTo>
                    <a:cubicBezTo>
                      <a:pt x="70" y="166"/>
                      <a:pt x="74" y="179"/>
                      <a:pt x="81" y="190"/>
                    </a:cubicBezTo>
                    <a:cubicBezTo>
                      <a:pt x="83" y="194"/>
                      <a:pt x="86" y="197"/>
                      <a:pt x="88" y="201"/>
                    </a:cubicBezTo>
                    <a:cubicBezTo>
                      <a:pt x="92" y="206"/>
                      <a:pt x="98" y="208"/>
                      <a:pt x="103" y="211"/>
                    </a:cubicBezTo>
                    <a:cubicBezTo>
                      <a:pt x="120" y="220"/>
                      <a:pt x="137" y="218"/>
                      <a:pt x="147" y="202"/>
                    </a:cubicBezTo>
                    <a:cubicBezTo>
                      <a:pt x="149" y="198"/>
                      <a:pt x="152" y="196"/>
                      <a:pt x="155" y="193"/>
                    </a:cubicBezTo>
                    <a:cubicBezTo>
                      <a:pt x="158" y="188"/>
                      <a:pt x="161" y="182"/>
                      <a:pt x="162" y="176"/>
                    </a:cubicBezTo>
                    <a:cubicBezTo>
                      <a:pt x="166" y="165"/>
                      <a:pt x="166" y="151"/>
                      <a:pt x="165" y="139"/>
                    </a:cubicBezTo>
                    <a:cubicBezTo>
                      <a:pt x="165" y="128"/>
                      <a:pt x="164" y="116"/>
                      <a:pt x="163" y="105"/>
                    </a:cubicBezTo>
                    <a:cubicBezTo>
                      <a:pt x="162" y="96"/>
                      <a:pt x="161" y="88"/>
                      <a:pt x="159" y="80"/>
                    </a:cubicBezTo>
                    <a:cubicBezTo>
                      <a:pt x="154" y="66"/>
                      <a:pt x="147" y="52"/>
                      <a:pt x="141" y="39"/>
                    </a:cubicBezTo>
                    <a:cubicBezTo>
                      <a:pt x="139" y="35"/>
                      <a:pt x="136" y="31"/>
                      <a:pt x="134" y="27"/>
                    </a:cubicBezTo>
                    <a:cubicBezTo>
                      <a:pt x="132" y="23"/>
                      <a:pt x="133" y="22"/>
                      <a:pt x="132" y="18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19" name="Freeform 54">
                <a:extLst>
                  <a:ext uri="{FF2B5EF4-FFF2-40B4-BE49-F238E27FC236}">
                    <a16:creationId xmlns:a16="http://schemas.microsoft.com/office/drawing/2014/main" id="{89EC58AD-8D23-4DA3-9A2A-FB58EDC6E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3111"/>
                <a:ext cx="92" cy="157"/>
              </a:xfrm>
              <a:custGeom>
                <a:avLst/>
                <a:gdLst>
                  <a:gd name="T0" fmla="*/ 26 w 32"/>
                  <a:gd name="T1" fmla="*/ 579 h 55"/>
                  <a:gd name="T2" fmla="*/ 167 w 32"/>
                  <a:gd name="T3" fmla="*/ 699 h 55"/>
                  <a:gd name="T4" fmla="*/ 190 w 32"/>
                  <a:gd name="T5" fmla="*/ 865 h 55"/>
                  <a:gd name="T6" fmla="*/ 101 w 32"/>
                  <a:gd name="T7" fmla="*/ 953 h 55"/>
                  <a:gd name="T8" fmla="*/ 190 w 32"/>
                  <a:gd name="T9" fmla="*/ 1042 h 55"/>
                  <a:gd name="T10" fmla="*/ 497 w 32"/>
                  <a:gd name="T11" fmla="*/ 1190 h 55"/>
                  <a:gd name="T12" fmla="*/ 762 w 32"/>
                  <a:gd name="T13" fmla="*/ 1205 h 55"/>
                  <a:gd name="T14" fmla="*/ 621 w 32"/>
                  <a:gd name="T15" fmla="*/ 1028 h 55"/>
                  <a:gd name="T16" fmla="*/ 710 w 32"/>
                  <a:gd name="T17" fmla="*/ 879 h 55"/>
                  <a:gd name="T18" fmla="*/ 736 w 32"/>
                  <a:gd name="T19" fmla="*/ 562 h 55"/>
                  <a:gd name="T20" fmla="*/ 621 w 32"/>
                  <a:gd name="T21" fmla="*/ 277 h 55"/>
                  <a:gd name="T22" fmla="*/ 520 w 32"/>
                  <a:gd name="T23" fmla="*/ 140 h 55"/>
                  <a:gd name="T24" fmla="*/ 520 w 32"/>
                  <a:gd name="T25" fmla="*/ 0 h 55"/>
                  <a:gd name="T26" fmla="*/ 480 w 32"/>
                  <a:gd name="T27" fmla="*/ 163 h 55"/>
                  <a:gd name="T28" fmla="*/ 431 w 32"/>
                  <a:gd name="T29" fmla="*/ 351 h 55"/>
                  <a:gd name="T30" fmla="*/ 190 w 32"/>
                  <a:gd name="T31" fmla="*/ 303 h 55"/>
                  <a:gd name="T32" fmla="*/ 75 w 32"/>
                  <a:gd name="T33" fmla="*/ 537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2" h="55">
                    <a:moveTo>
                      <a:pt x="1" y="25"/>
                    </a:moveTo>
                    <a:cubicBezTo>
                      <a:pt x="4" y="27"/>
                      <a:pt x="5" y="27"/>
                      <a:pt x="7" y="30"/>
                    </a:cubicBezTo>
                    <a:cubicBezTo>
                      <a:pt x="8" y="32"/>
                      <a:pt x="8" y="35"/>
                      <a:pt x="8" y="37"/>
                    </a:cubicBezTo>
                    <a:cubicBezTo>
                      <a:pt x="7" y="40"/>
                      <a:pt x="5" y="40"/>
                      <a:pt x="4" y="41"/>
                    </a:cubicBezTo>
                    <a:cubicBezTo>
                      <a:pt x="4" y="43"/>
                      <a:pt x="7" y="45"/>
                      <a:pt x="8" y="45"/>
                    </a:cubicBezTo>
                    <a:cubicBezTo>
                      <a:pt x="12" y="48"/>
                      <a:pt x="17" y="49"/>
                      <a:pt x="21" y="51"/>
                    </a:cubicBezTo>
                    <a:cubicBezTo>
                      <a:pt x="23" y="52"/>
                      <a:pt x="31" y="55"/>
                      <a:pt x="32" y="52"/>
                    </a:cubicBezTo>
                    <a:cubicBezTo>
                      <a:pt x="31" y="50"/>
                      <a:pt x="27" y="46"/>
                      <a:pt x="26" y="44"/>
                    </a:cubicBezTo>
                    <a:cubicBezTo>
                      <a:pt x="26" y="42"/>
                      <a:pt x="29" y="39"/>
                      <a:pt x="30" y="38"/>
                    </a:cubicBezTo>
                    <a:cubicBezTo>
                      <a:pt x="32" y="33"/>
                      <a:pt x="31" y="29"/>
                      <a:pt x="31" y="24"/>
                    </a:cubicBezTo>
                    <a:cubicBezTo>
                      <a:pt x="31" y="19"/>
                      <a:pt x="29" y="15"/>
                      <a:pt x="26" y="12"/>
                    </a:cubicBezTo>
                    <a:cubicBezTo>
                      <a:pt x="25" y="10"/>
                      <a:pt x="23" y="8"/>
                      <a:pt x="22" y="6"/>
                    </a:cubicBezTo>
                    <a:cubicBezTo>
                      <a:pt x="21" y="4"/>
                      <a:pt x="23" y="2"/>
                      <a:pt x="22" y="0"/>
                    </a:cubicBezTo>
                    <a:cubicBezTo>
                      <a:pt x="21" y="3"/>
                      <a:pt x="20" y="5"/>
                      <a:pt x="20" y="7"/>
                    </a:cubicBezTo>
                    <a:cubicBezTo>
                      <a:pt x="19" y="10"/>
                      <a:pt x="21" y="13"/>
                      <a:pt x="18" y="15"/>
                    </a:cubicBezTo>
                    <a:cubicBezTo>
                      <a:pt x="15" y="16"/>
                      <a:pt x="11" y="13"/>
                      <a:pt x="8" y="13"/>
                    </a:cubicBezTo>
                    <a:cubicBezTo>
                      <a:pt x="1" y="13"/>
                      <a:pt x="0" y="17"/>
                      <a:pt x="3" y="2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20" name="Freeform 55">
                <a:extLst>
                  <a:ext uri="{FF2B5EF4-FFF2-40B4-BE49-F238E27FC236}">
                    <a16:creationId xmlns:a16="http://schemas.microsoft.com/office/drawing/2014/main" id="{8E8441D9-2A64-4D45-BA45-AC5C91161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296"/>
                <a:ext cx="43" cy="97"/>
              </a:xfrm>
              <a:custGeom>
                <a:avLst/>
                <a:gdLst>
                  <a:gd name="T0" fmla="*/ 75 w 15"/>
                  <a:gd name="T1" fmla="*/ 88 h 34"/>
                  <a:gd name="T2" fmla="*/ 49 w 15"/>
                  <a:gd name="T3" fmla="*/ 237 h 34"/>
                  <a:gd name="T4" fmla="*/ 189 w 15"/>
                  <a:gd name="T5" fmla="*/ 399 h 34"/>
                  <a:gd name="T6" fmla="*/ 140 w 15"/>
                  <a:gd name="T7" fmla="*/ 579 h 34"/>
                  <a:gd name="T8" fmla="*/ 75 w 15"/>
                  <a:gd name="T9" fmla="*/ 628 h 34"/>
                  <a:gd name="T10" fmla="*/ 264 w 15"/>
                  <a:gd name="T11" fmla="*/ 742 h 34"/>
                  <a:gd name="T12" fmla="*/ 353 w 15"/>
                  <a:gd name="T13" fmla="*/ 374 h 34"/>
                  <a:gd name="T14" fmla="*/ 189 w 15"/>
                  <a:gd name="T15" fmla="*/ 114 h 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4">
                    <a:moveTo>
                      <a:pt x="3" y="4"/>
                    </a:moveTo>
                    <a:cubicBezTo>
                      <a:pt x="0" y="0"/>
                      <a:pt x="1" y="8"/>
                      <a:pt x="2" y="10"/>
                    </a:cubicBezTo>
                    <a:cubicBezTo>
                      <a:pt x="4" y="12"/>
                      <a:pt x="8" y="15"/>
                      <a:pt x="8" y="17"/>
                    </a:cubicBezTo>
                    <a:cubicBezTo>
                      <a:pt x="4" y="18"/>
                      <a:pt x="6" y="23"/>
                      <a:pt x="6" y="25"/>
                    </a:cubicBezTo>
                    <a:cubicBezTo>
                      <a:pt x="4" y="24"/>
                      <a:pt x="3" y="26"/>
                      <a:pt x="3" y="27"/>
                    </a:cubicBezTo>
                    <a:cubicBezTo>
                      <a:pt x="3" y="32"/>
                      <a:pt x="8" y="34"/>
                      <a:pt x="11" y="32"/>
                    </a:cubicBezTo>
                    <a:cubicBezTo>
                      <a:pt x="15" y="29"/>
                      <a:pt x="15" y="21"/>
                      <a:pt x="15" y="16"/>
                    </a:cubicBezTo>
                    <a:cubicBezTo>
                      <a:pt x="15" y="11"/>
                      <a:pt x="12" y="8"/>
                      <a:pt x="8" y="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21" name="Freeform 56">
                <a:extLst>
                  <a:ext uri="{FF2B5EF4-FFF2-40B4-BE49-F238E27FC236}">
                    <a16:creationId xmlns:a16="http://schemas.microsoft.com/office/drawing/2014/main" id="{EEFE47A1-F55E-489B-8864-F05EB08CB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3290"/>
                <a:ext cx="85" cy="177"/>
              </a:xfrm>
              <a:custGeom>
                <a:avLst/>
                <a:gdLst>
                  <a:gd name="T0" fmla="*/ 411 w 30"/>
                  <a:gd name="T1" fmla="*/ 742 h 62"/>
                  <a:gd name="T2" fmla="*/ 184 w 30"/>
                  <a:gd name="T3" fmla="*/ 865 h 62"/>
                  <a:gd name="T4" fmla="*/ 26 w 30"/>
                  <a:gd name="T5" fmla="*/ 979 h 62"/>
                  <a:gd name="T6" fmla="*/ 88 w 30"/>
                  <a:gd name="T7" fmla="*/ 1208 h 62"/>
                  <a:gd name="T8" fmla="*/ 249 w 30"/>
                  <a:gd name="T9" fmla="*/ 1393 h 62"/>
                  <a:gd name="T10" fmla="*/ 411 w 30"/>
                  <a:gd name="T11" fmla="*/ 1419 h 62"/>
                  <a:gd name="T12" fmla="*/ 482 w 30"/>
                  <a:gd name="T13" fmla="*/ 1353 h 62"/>
                  <a:gd name="T14" fmla="*/ 521 w 30"/>
                  <a:gd name="T15" fmla="*/ 1230 h 62"/>
                  <a:gd name="T16" fmla="*/ 499 w 30"/>
                  <a:gd name="T17" fmla="*/ 1093 h 62"/>
                  <a:gd name="T18" fmla="*/ 547 w 30"/>
                  <a:gd name="T19" fmla="*/ 954 h 62"/>
                  <a:gd name="T20" fmla="*/ 657 w 30"/>
                  <a:gd name="T21" fmla="*/ 725 h 62"/>
                  <a:gd name="T22" fmla="*/ 618 w 30"/>
                  <a:gd name="T23" fmla="*/ 465 h 62"/>
                  <a:gd name="T24" fmla="*/ 570 w 30"/>
                  <a:gd name="T25" fmla="*/ 303 h 62"/>
                  <a:gd name="T26" fmla="*/ 411 w 30"/>
                  <a:gd name="T27" fmla="*/ 0 h 62"/>
                  <a:gd name="T28" fmla="*/ 521 w 30"/>
                  <a:gd name="T29" fmla="*/ 440 h 62"/>
                  <a:gd name="T30" fmla="*/ 482 w 30"/>
                  <a:gd name="T31" fmla="*/ 677 h 62"/>
                  <a:gd name="T32" fmla="*/ 346 w 30"/>
                  <a:gd name="T33" fmla="*/ 602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0" h="62">
                    <a:moveTo>
                      <a:pt x="18" y="32"/>
                    </a:moveTo>
                    <a:cubicBezTo>
                      <a:pt x="16" y="35"/>
                      <a:pt x="11" y="36"/>
                      <a:pt x="8" y="37"/>
                    </a:cubicBezTo>
                    <a:cubicBezTo>
                      <a:pt x="5" y="37"/>
                      <a:pt x="2" y="38"/>
                      <a:pt x="1" y="42"/>
                    </a:cubicBezTo>
                    <a:cubicBezTo>
                      <a:pt x="0" y="46"/>
                      <a:pt x="1" y="49"/>
                      <a:pt x="4" y="52"/>
                    </a:cubicBezTo>
                    <a:cubicBezTo>
                      <a:pt x="6" y="54"/>
                      <a:pt x="8" y="59"/>
                      <a:pt x="11" y="60"/>
                    </a:cubicBezTo>
                    <a:cubicBezTo>
                      <a:pt x="13" y="61"/>
                      <a:pt x="16" y="62"/>
                      <a:pt x="18" y="61"/>
                    </a:cubicBezTo>
                    <a:cubicBezTo>
                      <a:pt x="20" y="61"/>
                      <a:pt x="20" y="60"/>
                      <a:pt x="21" y="58"/>
                    </a:cubicBezTo>
                    <a:cubicBezTo>
                      <a:pt x="22" y="56"/>
                      <a:pt x="23" y="55"/>
                      <a:pt x="23" y="53"/>
                    </a:cubicBezTo>
                    <a:cubicBezTo>
                      <a:pt x="23" y="51"/>
                      <a:pt x="23" y="49"/>
                      <a:pt x="22" y="47"/>
                    </a:cubicBezTo>
                    <a:cubicBezTo>
                      <a:pt x="22" y="45"/>
                      <a:pt x="22" y="43"/>
                      <a:pt x="24" y="41"/>
                    </a:cubicBezTo>
                    <a:cubicBezTo>
                      <a:pt x="26" y="38"/>
                      <a:pt x="29" y="36"/>
                      <a:pt x="29" y="31"/>
                    </a:cubicBezTo>
                    <a:cubicBezTo>
                      <a:pt x="30" y="27"/>
                      <a:pt x="29" y="23"/>
                      <a:pt x="27" y="20"/>
                    </a:cubicBezTo>
                    <a:cubicBezTo>
                      <a:pt x="25" y="18"/>
                      <a:pt x="25" y="16"/>
                      <a:pt x="25" y="13"/>
                    </a:cubicBezTo>
                    <a:cubicBezTo>
                      <a:pt x="24" y="8"/>
                      <a:pt x="21" y="3"/>
                      <a:pt x="18" y="0"/>
                    </a:cubicBezTo>
                    <a:cubicBezTo>
                      <a:pt x="20" y="6"/>
                      <a:pt x="22" y="13"/>
                      <a:pt x="23" y="19"/>
                    </a:cubicBezTo>
                    <a:cubicBezTo>
                      <a:pt x="24" y="22"/>
                      <a:pt x="23" y="27"/>
                      <a:pt x="21" y="29"/>
                    </a:cubicBezTo>
                    <a:cubicBezTo>
                      <a:pt x="18" y="30"/>
                      <a:pt x="17" y="28"/>
                      <a:pt x="15" y="2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22" name="Freeform 57">
                <a:extLst>
                  <a:ext uri="{FF2B5EF4-FFF2-40B4-BE49-F238E27FC236}">
                    <a16:creationId xmlns:a16="http://schemas.microsoft.com/office/drawing/2014/main" id="{E9B64DBC-E98C-42D5-8A70-619292CDE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3236"/>
                <a:ext cx="280" cy="303"/>
              </a:xfrm>
              <a:custGeom>
                <a:avLst/>
                <a:gdLst>
                  <a:gd name="T0" fmla="*/ 89 w 98"/>
                  <a:gd name="T1" fmla="*/ 303 h 106"/>
                  <a:gd name="T2" fmla="*/ 89 w 98"/>
                  <a:gd name="T3" fmla="*/ 303 h 106"/>
                  <a:gd name="T4" fmla="*/ 417 w 98"/>
                  <a:gd name="T5" fmla="*/ 932 h 106"/>
                  <a:gd name="T6" fmla="*/ 743 w 98"/>
                  <a:gd name="T7" fmla="*/ 1406 h 106"/>
                  <a:gd name="T8" fmla="*/ 1003 w 98"/>
                  <a:gd name="T9" fmla="*/ 1895 h 106"/>
                  <a:gd name="T10" fmla="*/ 1283 w 98"/>
                  <a:gd name="T11" fmla="*/ 2058 h 106"/>
                  <a:gd name="T12" fmla="*/ 1683 w 98"/>
                  <a:gd name="T13" fmla="*/ 2401 h 106"/>
                  <a:gd name="T14" fmla="*/ 2123 w 98"/>
                  <a:gd name="T15" fmla="*/ 2075 h 106"/>
                  <a:gd name="T16" fmla="*/ 2260 w 98"/>
                  <a:gd name="T17" fmla="*/ 1847 h 106"/>
                  <a:gd name="T18" fmla="*/ 2260 w 98"/>
                  <a:gd name="T19" fmla="*/ 1358 h 106"/>
                  <a:gd name="T20" fmla="*/ 2197 w 98"/>
                  <a:gd name="T21" fmla="*/ 1258 h 106"/>
                  <a:gd name="T22" fmla="*/ 2009 w 98"/>
                  <a:gd name="T23" fmla="*/ 980 h 106"/>
                  <a:gd name="T24" fmla="*/ 1683 w 98"/>
                  <a:gd name="T25" fmla="*/ 677 h 106"/>
                  <a:gd name="T26" fmla="*/ 1469 w 98"/>
                  <a:gd name="T27" fmla="*/ 374 h 106"/>
                  <a:gd name="T28" fmla="*/ 1191 w 98"/>
                  <a:gd name="T29" fmla="*/ 400 h 106"/>
                  <a:gd name="T30" fmla="*/ 1331 w 98"/>
                  <a:gd name="T31" fmla="*/ 563 h 106"/>
                  <a:gd name="T32" fmla="*/ 1420 w 98"/>
                  <a:gd name="T33" fmla="*/ 1055 h 106"/>
                  <a:gd name="T34" fmla="*/ 1420 w 98"/>
                  <a:gd name="T35" fmla="*/ 1192 h 106"/>
                  <a:gd name="T36" fmla="*/ 1331 w 98"/>
                  <a:gd name="T37" fmla="*/ 1381 h 106"/>
                  <a:gd name="T38" fmla="*/ 1331 w 98"/>
                  <a:gd name="T39" fmla="*/ 1658 h 106"/>
                  <a:gd name="T40" fmla="*/ 1003 w 98"/>
                  <a:gd name="T41" fmla="*/ 1707 h 106"/>
                  <a:gd name="T42" fmla="*/ 906 w 98"/>
                  <a:gd name="T43" fmla="*/ 1472 h 106"/>
                  <a:gd name="T44" fmla="*/ 1029 w 98"/>
                  <a:gd name="T45" fmla="*/ 1332 h 106"/>
                  <a:gd name="T46" fmla="*/ 1217 w 98"/>
                  <a:gd name="T47" fmla="*/ 1055 h 106"/>
                  <a:gd name="T48" fmla="*/ 1143 w 98"/>
                  <a:gd name="T49" fmla="*/ 892 h 106"/>
                  <a:gd name="T50" fmla="*/ 1054 w 98"/>
                  <a:gd name="T51" fmla="*/ 677 h 106"/>
                  <a:gd name="T52" fmla="*/ 931 w 98"/>
                  <a:gd name="T53" fmla="*/ 606 h 106"/>
                  <a:gd name="T54" fmla="*/ 726 w 98"/>
                  <a:gd name="T55" fmla="*/ 563 h 106"/>
                  <a:gd name="T56" fmla="*/ 889 w 98"/>
                  <a:gd name="T57" fmla="*/ 792 h 106"/>
                  <a:gd name="T58" fmla="*/ 954 w 98"/>
                  <a:gd name="T59" fmla="*/ 1095 h 106"/>
                  <a:gd name="T60" fmla="*/ 629 w 98"/>
                  <a:gd name="T61" fmla="*/ 892 h 106"/>
                  <a:gd name="T62" fmla="*/ 514 w 98"/>
                  <a:gd name="T63" fmla="*/ 655 h 106"/>
                  <a:gd name="T64" fmla="*/ 400 w 98"/>
                  <a:gd name="T65" fmla="*/ 352 h 106"/>
                  <a:gd name="T66" fmla="*/ 0 w 98"/>
                  <a:gd name="T67" fmla="*/ 0 h 106"/>
                  <a:gd name="T68" fmla="*/ 74 w 98"/>
                  <a:gd name="T69" fmla="*/ 277 h 106"/>
                  <a:gd name="T70" fmla="*/ 89 w 98"/>
                  <a:gd name="T71" fmla="*/ 303 h 10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8" h="106">
                    <a:moveTo>
                      <a:pt x="4" y="13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9" y="18"/>
                      <a:pt x="17" y="37"/>
                      <a:pt x="18" y="40"/>
                    </a:cubicBezTo>
                    <a:cubicBezTo>
                      <a:pt x="20" y="42"/>
                      <a:pt x="30" y="58"/>
                      <a:pt x="32" y="60"/>
                    </a:cubicBezTo>
                    <a:cubicBezTo>
                      <a:pt x="35" y="66"/>
                      <a:pt x="39" y="76"/>
                      <a:pt x="43" y="81"/>
                    </a:cubicBezTo>
                    <a:cubicBezTo>
                      <a:pt x="47" y="85"/>
                      <a:pt x="51" y="83"/>
                      <a:pt x="55" y="88"/>
                    </a:cubicBezTo>
                    <a:cubicBezTo>
                      <a:pt x="60" y="93"/>
                      <a:pt x="64" y="102"/>
                      <a:pt x="72" y="103"/>
                    </a:cubicBezTo>
                    <a:cubicBezTo>
                      <a:pt x="85" y="106"/>
                      <a:pt x="86" y="106"/>
                      <a:pt x="91" y="89"/>
                    </a:cubicBezTo>
                    <a:cubicBezTo>
                      <a:pt x="92" y="86"/>
                      <a:pt x="96" y="82"/>
                      <a:pt x="97" y="79"/>
                    </a:cubicBezTo>
                    <a:cubicBezTo>
                      <a:pt x="98" y="72"/>
                      <a:pt x="96" y="65"/>
                      <a:pt x="97" y="58"/>
                    </a:cubicBezTo>
                    <a:cubicBezTo>
                      <a:pt x="96" y="57"/>
                      <a:pt x="95" y="55"/>
                      <a:pt x="94" y="54"/>
                    </a:cubicBezTo>
                    <a:cubicBezTo>
                      <a:pt x="92" y="49"/>
                      <a:pt x="89" y="46"/>
                      <a:pt x="86" y="42"/>
                    </a:cubicBezTo>
                    <a:cubicBezTo>
                      <a:pt x="82" y="37"/>
                      <a:pt x="77" y="34"/>
                      <a:pt x="72" y="29"/>
                    </a:cubicBezTo>
                    <a:cubicBezTo>
                      <a:pt x="69" y="25"/>
                      <a:pt x="66" y="20"/>
                      <a:pt x="63" y="16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3" y="18"/>
                      <a:pt x="55" y="22"/>
                      <a:pt x="57" y="24"/>
                    </a:cubicBezTo>
                    <a:cubicBezTo>
                      <a:pt x="62" y="30"/>
                      <a:pt x="61" y="38"/>
                      <a:pt x="61" y="45"/>
                    </a:cubicBezTo>
                    <a:cubicBezTo>
                      <a:pt x="60" y="47"/>
                      <a:pt x="61" y="49"/>
                      <a:pt x="61" y="51"/>
                    </a:cubicBezTo>
                    <a:cubicBezTo>
                      <a:pt x="62" y="57"/>
                      <a:pt x="59" y="55"/>
                      <a:pt x="57" y="59"/>
                    </a:cubicBezTo>
                    <a:cubicBezTo>
                      <a:pt x="56" y="62"/>
                      <a:pt x="58" y="68"/>
                      <a:pt x="57" y="71"/>
                    </a:cubicBezTo>
                    <a:cubicBezTo>
                      <a:pt x="56" y="77"/>
                      <a:pt x="49" y="79"/>
                      <a:pt x="43" y="73"/>
                    </a:cubicBezTo>
                    <a:cubicBezTo>
                      <a:pt x="42" y="71"/>
                      <a:pt x="39" y="65"/>
                      <a:pt x="39" y="63"/>
                    </a:cubicBezTo>
                    <a:cubicBezTo>
                      <a:pt x="39" y="58"/>
                      <a:pt x="41" y="59"/>
                      <a:pt x="44" y="57"/>
                    </a:cubicBezTo>
                    <a:cubicBezTo>
                      <a:pt x="51" y="54"/>
                      <a:pt x="57" y="52"/>
                      <a:pt x="52" y="45"/>
                    </a:cubicBezTo>
                    <a:cubicBezTo>
                      <a:pt x="50" y="42"/>
                      <a:pt x="50" y="41"/>
                      <a:pt x="49" y="38"/>
                    </a:cubicBezTo>
                    <a:cubicBezTo>
                      <a:pt x="48" y="34"/>
                      <a:pt x="46" y="32"/>
                      <a:pt x="45" y="29"/>
                    </a:cubicBezTo>
                    <a:cubicBezTo>
                      <a:pt x="44" y="23"/>
                      <a:pt x="45" y="26"/>
                      <a:pt x="40" y="26"/>
                    </a:cubicBezTo>
                    <a:cubicBezTo>
                      <a:pt x="37" y="27"/>
                      <a:pt x="35" y="24"/>
                      <a:pt x="31" y="24"/>
                    </a:cubicBezTo>
                    <a:cubicBezTo>
                      <a:pt x="31" y="27"/>
                      <a:pt x="37" y="31"/>
                      <a:pt x="38" y="34"/>
                    </a:cubicBezTo>
                    <a:cubicBezTo>
                      <a:pt x="40" y="38"/>
                      <a:pt x="42" y="43"/>
                      <a:pt x="41" y="47"/>
                    </a:cubicBezTo>
                    <a:cubicBezTo>
                      <a:pt x="37" y="60"/>
                      <a:pt x="29" y="43"/>
                      <a:pt x="27" y="38"/>
                    </a:cubicBezTo>
                    <a:cubicBezTo>
                      <a:pt x="26" y="33"/>
                      <a:pt x="24" y="32"/>
                      <a:pt x="22" y="28"/>
                    </a:cubicBezTo>
                    <a:cubicBezTo>
                      <a:pt x="19" y="24"/>
                      <a:pt x="19" y="19"/>
                      <a:pt x="17" y="15"/>
                    </a:cubicBezTo>
                    <a:cubicBezTo>
                      <a:pt x="14" y="8"/>
                      <a:pt x="5" y="7"/>
                      <a:pt x="0" y="0"/>
                    </a:cubicBezTo>
                    <a:cubicBezTo>
                      <a:pt x="0" y="4"/>
                      <a:pt x="2" y="8"/>
                      <a:pt x="3" y="12"/>
                    </a:cubicBezTo>
                    <a:cubicBezTo>
                      <a:pt x="4" y="12"/>
                      <a:pt x="4" y="13"/>
                      <a:pt x="4" y="13"/>
                    </a:cubicBezTo>
                    <a:close/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23" name="Freeform 58">
                <a:extLst>
                  <a:ext uri="{FF2B5EF4-FFF2-40B4-BE49-F238E27FC236}">
                    <a16:creationId xmlns:a16="http://schemas.microsoft.com/office/drawing/2014/main" id="{1CD48036-4630-492E-8E17-C43D16820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874"/>
                <a:ext cx="853" cy="739"/>
              </a:xfrm>
              <a:custGeom>
                <a:avLst/>
                <a:gdLst>
                  <a:gd name="T0" fmla="*/ 6690 w 299"/>
                  <a:gd name="T1" fmla="*/ 5250 h 259"/>
                  <a:gd name="T2" fmla="*/ 5249 w 299"/>
                  <a:gd name="T3" fmla="*/ 3558 h 259"/>
                  <a:gd name="T4" fmla="*/ 4248 w 299"/>
                  <a:gd name="T5" fmla="*/ 2442 h 259"/>
                  <a:gd name="T6" fmla="*/ 4182 w 299"/>
                  <a:gd name="T7" fmla="*/ 2345 h 259"/>
                  <a:gd name="T8" fmla="*/ 3786 w 299"/>
                  <a:gd name="T9" fmla="*/ 2297 h 259"/>
                  <a:gd name="T10" fmla="*/ 3321 w 299"/>
                  <a:gd name="T11" fmla="*/ 1977 h 259"/>
                  <a:gd name="T12" fmla="*/ 2970 w 299"/>
                  <a:gd name="T13" fmla="*/ 1652 h 259"/>
                  <a:gd name="T14" fmla="*/ 2508 w 299"/>
                  <a:gd name="T15" fmla="*/ 742 h 259"/>
                  <a:gd name="T16" fmla="*/ 2231 w 299"/>
                  <a:gd name="T17" fmla="*/ 302 h 259"/>
                  <a:gd name="T18" fmla="*/ 1929 w 299"/>
                  <a:gd name="T19" fmla="*/ 0 h 259"/>
                  <a:gd name="T20" fmla="*/ 1067 w 299"/>
                  <a:gd name="T21" fmla="*/ 114 h 259"/>
                  <a:gd name="T22" fmla="*/ 579 w 299"/>
                  <a:gd name="T23" fmla="*/ 2996 h 259"/>
                  <a:gd name="T24" fmla="*/ 1138 w 299"/>
                  <a:gd name="T25" fmla="*/ 3761 h 259"/>
                  <a:gd name="T26" fmla="*/ 2091 w 299"/>
                  <a:gd name="T27" fmla="*/ 4348 h 259"/>
                  <a:gd name="T28" fmla="*/ 3672 w 299"/>
                  <a:gd name="T29" fmla="*/ 5250 h 259"/>
                  <a:gd name="T30" fmla="*/ 5828 w 299"/>
                  <a:gd name="T31" fmla="*/ 5903 h 259"/>
                  <a:gd name="T32" fmla="*/ 6690 w 299"/>
                  <a:gd name="T33" fmla="*/ 5903 h 259"/>
                  <a:gd name="T34" fmla="*/ 6690 w 299"/>
                  <a:gd name="T35" fmla="*/ 5250 h 25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9" h="259">
                    <a:moveTo>
                      <a:pt x="288" y="226"/>
                    </a:moveTo>
                    <a:cubicBezTo>
                      <a:pt x="268" y="201"/>
                      <a:pt x="248" y="176"/>
                      <a:pt x="226" y="153"/>
                    </a:cubicBezTo>
                    <a:cubicBezTo>
                      <a:pt x="215" y="140"/>
                      <a:pt x="192" y="120"/>
                      <a:pt x="183" y="105"/>
                    </a:cubicBezTo>
                    <a:cubicBezTo>
                      <a:pt x="182" y="103"/>
                      <a:pt x="181" y="102"/>
                      <a:pt x="180" y="101"/>
                    </a:cubicBezTo>
                    <a:cubicBezTo>
                      <a:pt x="175" y="102"/>
                      <a:pt x="169" y="100"/>
                      <a:pt x="163" y="99"/>
                    </a:cubicBezTo>
                    <a:cubicBezTo>
                      <a:pt x="154" y="97"/>
                      <a:pt x="150" y="89"/>
                      <a:pt x="143" y="85"/>
                    </a:cubicBezTo>
                    <a:cubicBezTo>
                      <a:pt x="138" y="81"/>
                      <a:pt x="133" y="76"/>
                      <a:pt x="128" y="71"/>
                    </a:cubicBezTo>
                    <a:cubicBezTo>
                      <a:pt x="118" y="61"/>
                      <a:pt x="115" y="44"/>
                      <a:pt x="108" y="32"/>
                    </a:cubicBezTo>
                    <a:cubicBezTo>
                      <a:pt x="104" y="25"/>
                      <a:pt x="100" y="19"/>
                      <a:pt x="96" y="13"/>
                    </a:cubicBezTo>
                    <a:cubicBezTo>
                      <a:pt x="92" y="8"/>
                      <a:pt x="88" y="4"/>
                      <a:pt x="83" y="0"/>
                    </a:cubicBezTo>
                    <a:cubicBezTo>
                      <a:pt x="70" y="0"/>
                      <a:pt x="57" y="1"/>
                      <a:pt x="46" y="5"/>
                    </a:cubicBezTo>
                    <a:cubicBezTo>
                      <a:pt x="0" y="23"/>
                      <a:pt x="9" y="94"/>
                      <a:pt x="25" y="129"/>
                    </a:cubicBezTo>
                    <a:cubicBezTo>
                      <a:pt x="31" y="141"/>
                      <a:pt x="38" y="154"/>
                      <a:pt x="49" y="162"/>
                    </a:cubicBezTo>
                    <a:cubicBezTo>
                      <a:pt x="62" y="171"/>
                      <a:pt x="77" y="177"/>
                      <a:pt x="90" y="187"/>
                    </a:cubicBezTo>
                    <a:cubicBezTo>
                      <a:pt x="112" y="202"/>
                      <a:pt x="133" y="216"/>
                      <a:pt x="158" y="226"/>
                    </a:cubicBezTo>
                    <a:cubicBezTo>
                      <a:pt x="188" y="239"/>
                      <a:pt x="218" y="251"/>
                      <a:pt x="251" y="254"/>
                    </a:cubicBezTo>
                    <a:cubicBezTo>
                      <a:pt x="262" y="255"/>
                      <a:pt x="277" y="259"/>
                      <a:pt x="288" y="254"/>
                    </a:cubicBezTo>
                    <a:cubicBezTo>
                      <a:pt x="299" y="248"/>
                      <a:pt x="295" y="235"/>
                      <a:pt x="288" y="226"/>
                    </a:cubicBezTo>
                    <a:close/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24" name="Freeform 59">
                <a:extLst>
                  <a:ext uri="{FF2B5EF4-FFF2-40B4-BE49-F238E27FC236}">
                    <a16:creationId xmlns:a16="http://schemas.microsoft.com/office/drawing/2014/main" id="{51121B6E-698A-4C33-92E7-68228A480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3279"/>
                <a:ext cx="249" cy="91"/>
              </a:xfrm>
              <a:custGeom>
                <a:avLst/>
                <a:gdLst>
                  <a:gd name="T0" fmla="*/ 1989 w 87"/>
                  <a:gd name="T1" fmla="*/ 526 h 32"/>
                  <a:gd name="T2" fmla="*/ 1966 w 87"/>
                  <a:gd name="T3" fmla="*/ 526 h 32"/>
                  <a:gd name="T4" fmla="*/ 1105 w 87"/>
                  <a:gd name="T5" fmla="*/ 114 h 32"/>
                  <a:gd name="T6" fmla="*/ 0 w 87"/>
                  <a:gd name="T7" fmla="*/ 137 h 32"/>
                  <a:gd name="T8" fmla="*/ 49 w 87"/>
                  <a:gd name="T9" fmla="*/ 185 h 32"/>
                  <a:gd name="T10" fmla="*/ 49 w 87"/>
                  <a:gd name="T11" fmla="*/ 210 h 32"/>
                  <a:gd name="T12" fmla="*/ 74 w 87"/>
                  <a:gd name="T13" fmla="*/ 210 h 32"/>
                  <a:gd name="T14" fmla="*/ 819 w 87"/>
                  <a:gd name="T15" fmla="*/ 526 h 32"/>
                  <a:gd name="T16" fmla="*/ 1219 w 87"/>
                  <a:gd name="T17" fmla="*/ 737 h 32"/>
                  <a:gd name="T18" fmla="*/ 1875 w 87"/>
                  <a:gd name="T19" fmla="*/ 648 h 32"/>
                  <a:gd name="T20" fmla="*/ 1989 w 87"/>
                  <a:gd name="T21" fmla="*/ 526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7" h="32">
                    <a:moveTo>
                      <a:pt x="85" y="23"/>
                    </a:moveTo>
                    <a:cubicBezTo>
                      <a:pt x="84" y="23"/>
                      <a:pt x="84" y="23"/>
                      <a:pt x="84" y="23"/>
                    </a:cubicBezTo>
                    <a:cubicBezTo>
                      <a:pt x="71" y="9"/>
                      <a:pt x="59" y="0"/>
                      <a:pt x="47" y="5"/>
                    </a:cubicBezTo>
                    <a:cubicBezTo>
                      <a:pt x="35" y="10"/>
                      <a:pt x="13" y="11"/>
                      <a:pt x="0" y="6"/>
                    </a:cubicBezTo>
                    <a:cubicBezTo>
                      <a:pt x="1" y="7"/>
                      <a:pt x="2" y="8"/>
                      <a:pt x="2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14" y="25"/>
                      <a:pt x="25" y="13"/>
                      <a:pt x="35" y="23"/>
                    </a:cubicBezTo>
                    <a:cubicBezTo>
                      <a:pt x="42" y="29"/>
                      <a:pt x="46" y="26"/>
                      <a:pt x="52" y="32"/>
                    </a:cubicBezTo>
                    <a:cubicBezTo>
                      <a:pt x="60" y="24"/>
                      <a:pt x="72" y="24"/>
                      <a:pt x="80" y="28"/>
                    </a:cubicBezTo>
                    <a:cubicBezTo>
                      <a:pt x="87" y="31"/>
                      <a:pt x="86" y="26"/>
                      <a:pt x="85" y="23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25" name="Freeform 60">
                <a:extLst>
                  <a:ext uri="{FF2B5EF4-FFF2-40B4-BE49-F238E27FC236}">
                    <a16:creationId xmlns:a16="http://schemas.microsoft.com/office/drawing/2014/main" id="{276FF9C4-26D0-4F98-A11C-DF9AC8C54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874"/>
                <a:ext cx="363" cy="422"/>
              </a:xfrm>
              <a:custGeom>
                <a:avLst/>
                <a:gdLst>
                  <a:gd name="T0" fmla="*/ 2687 w 127"/>
                  <a:gd name="T1" fmla="*/ 1993 h 148"/>
                  <a:gd name="T2" fmla="*/ 2941 w 127"/>
                  <a:gd name="T3" fmla="*/ 1480 h 148"/>
                  <a:gd name="T4" fmla="*/ 1961 w 127"/>
                  <a:gd name="T5" fmla="*/ 0 h 148"/>
                  <a:gd name="T6" fmla="*/ 1069 w 127"/>
                  <a:gd name="T7" fmla="*/ 114 h 148"/>
                  <a:gd name="T8" fmla="*/ 580 w 127"/>
                  <a:gd name="T9" fmla="*/ 2991 h 148"/>
                  <a:gd name="T10" fmla="*/ 703 w 127"/>
                  <a:gd name="T11" fmla="*/ 3196 h 148"/>
                  <a:gd name="T12" fmla="*/ 703 w 127"/>
                  <a:gd name="T13" fmla="*/ 3179 h 148"/>
                  <a:gd name="T14" fmla="*/ 1961 w 127"/>
                  <a:gd name="T15" fmla="*/ 2854 h 148"/>
                  <a:gd name="T16" fmla="*/ 2361 w 127"/>
                  <a:gd name="T17" fmla="*/ 2292 h 148"/>
                  <a:gd name="T18" fmla="*/ 2687 w 127"/>
                  <a:gd name="T19" fmla="*/ 1993 h 1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7" h="148">
                    <a:moveTo>
                      <a:pt x="115" y="86"/>
                    </a:moveTo>
                    <a:cubicBezTo>
                      <a:pt x="121" y="80"/>
                      <a:pt x="124" y="72"/>
                      <a:pt x="126" y="64"/>
                    </a:cubicBezTo>
                    <a:cubicBezTo>
                      <a:pt x="127" y="61"/>
                      <a:pt x="89" y="0"/>
                      <a:pt x="84" y="0"/>
                    </a:cubicBezTo>
                    <a:cubicBezTo>
                      <a:pt x="71" y="0"/>
                      <a:pt x="57" y="1"/>
                      <a:pt x="46" y="5"/>
                    </a:cubicBezTo>
                    <a:cubicBezTo>
                      <a:pt x="0" y="23"/>
                      <a:pt x="9" y="94"/>
                      <a:pt x="25" y="129"/>
                    </a:cubicBezTo>
                    <a:cubicBezTo>
                      <a:pt x="26" y="132"/>
                      <a:pt x="28" y="135"/>
                      <a:pt x="30" y="138"/>
                    </a:cubicBezTo>
                    <a:cubicBezTo>
                      <a:pt x="30" y="137"/>
                      <a:pt x="30" y="137"/>
                      <a:pt x="30" y="137"/>
                    </a:cubicBezTo>
                    <a:cubicBezTo>
                      <a:pt x="43" y="148"/>
                      <a:pt x="74" y="131"/>
                      <a:pt x="84" y="123"/>
                    </a:cubicBezTo>
                    <a:cubicBezTo>
                      <a:pt x="91" y="116"/>
                      <a:pt x="95" y="106"/>
                      <a:pt x="101" y="99"/>
                    </a:cubicBezTo>
                    <a:cubicBezTo>
                      <a:pt x="105" y="93"/>
                      <a:pt x="110" y="90"/>
                      <a:pt x="115" y="86"/>
                    </a:cubicBezTo>
                    <a:close/>
                  </a:path>
                </a:pathLst>
              </a:custGeom>
              <a:solidFill>
                <a:srgbClr val="BE3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26" name="Freeform 61">
                <a:extLst>
                  <a:ext uri="{FF2B5EF4-FFF2-40B4-BE49-F238E27FC236}">
                    <a16:creationId xmlns:a16="http://schemas.microsoft.com/office/drawing/2014/main" id="{634EF50B-E8C7-43C1-B97F-A419C5C1F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842"/>
                <a:ext cx="169" cy="117"/>
              </a:xfrm>
              <a:custGeom>
                <a:avLst/>
                <a:gdLst>
                  <a:gd name="T0" fmla="*/ 871 w 59"/>
                  <a:gd name="T1" fmla="*/ 905 h 41"/>
                  <a:gd name="T2" fmla="*/ 1386 w 59"/>
                  <a:gd name="T3" fmla="*/ 488 h 41"/>
                  <a:gd name="T4" fmla="*/ 985 w 59"/>
                  <a:gd name="T5" fmla="*/ 49 h 41"/>
                  <a:gd name="T6" fmla="*/ 730 w 59"/>
                  <a:gd name="T7" fmla="*/ 0 h 41"/>
                  <a:gd name="T8" fmla="*/ 278 w 59"/>
                  <a:gd name="T9" fmla="*/ 374 h 41"/>
                  <a:gd name="T10" fmla="*/ 74 w 59"/>
                  <a:gd name="T11" fmla="*/ 488 h 41"/>
                  <a:gd name="T12" fmla="*/ 0 w 59"/>
                  <a:gd name="T13" fmla="*/ 602 h 41"/>
                  <a:gd name="T14" fmla="*/ 871 w 59"/>
                  <a:gd name="T15" fmla="*/ 905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9" h="41">
                    <a:moveTo>
                      <a:pt x="37" y="39"/>
                    </a:moveTo>
                    <a:cubicBezTo>
                      <a:pt x="49" y="37"/>
                      <a:pt x="58" y="30"/>
                      <a:pt x="59" y="21"/>
                    </a:cubicBezTo>
                    <a:cubicBezTo>
                      <a:pt x="59" y="19"/>
                      <a:pt x="55" y="5"/>
                      <a:pt x="42" y="2"/>
                    </a:cubicBezTo>
                    <a:cubicBezTo>
                      <a:pt x="38" y="0"/>
                      <a:pt x="34" y="0"/>
                      <a:pt x="31" y="0"/>
                    </a:cubicBezTo>
                    <a:cubicBezTo>
                      <a:pt x="24" y="1"/>
                      <a:pt x="18" y="14"/>
                      <a:pt x="12" y="16"/>
                    </a:cubicBezTo>
                    <a:cubicBezTo>
                      <a:pt x="9" y="17"/>
                      <a:pt x="6" y="19"/>
                      <a:pt x="3" y="21"/>
                    </a:cubicBezTo>
                    <a:cubicBezTo>
                      <a:pt x="1" y="23"/>
                      <a:pt x="2" y="24"/>
                      <a:pt x="0" y="26"/>
                    </a:cubicBezTo>
                    <a:cubicBezTo>
                      <a:pt x="8" y="36"/>
                      <a:pt x="23" y="41"/>
                      <a:pt x="37" y="39"/>
                    </a:cubicBezTo>
                    <a:close/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27" name="Freeform 62">
                <a:extLst>
                  <a:ext uri="{FF2B5EF4-FFF2-40B4-BE49-F238E27FC236}">
                    <a16:creationId xmlns:a16="http://schemas.microsoft.com/office/drawing/2014/main" id="{5C010D92-69CA-462E-886B-ED2E3F227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968"/>
                <a:ext cx="879" cy="702"/>
              </a:xfrm>
              <a:custGeom>
                <a:avLst/>
                <a:gdLst>
                  <a:gd name="T0" fmla="*/ 5579 w 308"/>
                  <a:gd name="T1" fmla="*/ 0 h 246"/>
                  <a:gd name="T2" fmla="*/ 6344 w 308"/>
                  <a:gd name="T3" fmla="*/ 742 h 246"/>
                  <a:gd name="T4" fmla="*/ 6946 w 308"/>
                  <a:gd name="T5" fmla="*/ 1792 h 246"/>
                  <a:gd name="T6" fmla="*/ 7046 w 308"/>
                  <a:gd name="T7" fmla="*/ 3533 h 246"/>
                  <a:gd name="T8" fmla="*/ 6621 w 308"/>
                  <a:gd name="T9" fmla="*/ 5391 h 246"/>
                  <a:gd name="T10" fmla="*/ 4766 w 308"/>
                  <a:gd name="T11" fmla="*/ 5579 h 246"/>
                  <a:gd name="T12" fmla="*/ 0 w 308"/>
                  <a:gd name="T13" fmla="*/ 3761 h 246"/>
                  <a:gd name="T14" fmla="*/ 211 w 308"/>
                  <a:gd name="T15" fmla="*/ 3598 h 246"/>
                  <a:gd name="T16" fmla="*/ 251 w 308"/>
                  <a:gd name="T17" fmla="*/ 3273 h 246"/>
                  <a:gd name="T18" fmla="*/ 251 w 308"/>
                  <a:gd name="T19" fmla="*/ 3273 h 246"/>
                  <a:gd name="T20" fmla="*/ 417 w 308"/>
                  <a:gd name="T21" fmla="*/ 3413 h 246"/>
                  <a:gd name="T22" fmla="*/ 3071 w 308"/>
                  <a:gd name="T23" fmla="*/ 5162 h 246"/>
                  <a:gd name="T24" fmla="*/ 6533 w 308"/>
                  <a:gd name="T25" fmla="*/ 5091 h 246"/>
                  <a:gd name="T26" fmla="*/ 6718 w 308"/>
                  <a:gd name="T27" fmla="*/ 3461 h 246"/>
                  <a:gd name="T28" fmla="*/ 6695 w 308"/>
                  <a:gd name="T29" fmla="*/ 1858 h 246"/>
                  <a:gd name="T30" fmla="*/ 5668 w 308"/>
                  <a:gd name="T31" fmla="*/ 188 h 24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8" h="246">
                    <a:moveTo>
                      <a:pt x="240" y="0"/>
                    </a:moveTo>
                    <a:cubicBezTo>
                      <a:pt x="246" y="2"/>
                      <a:pt x="261" y="16"/>
                      <a:pt x="273" y="32"/>
                    </a:cubicBezTo>
                    <a:cubicBezTo>
                      <a:pt x="282" y="44"/>
                      <a:pt x="292" y="56"/>
                      <a:pt x="299" y="77"/>
                    </a:cubicBezTo>
                    <a:cubicBezTo>
                      <a:pt x="308" y="104"/>
                      <a:pt x="304" y="130"/>
                      <a:pt x="303" y="152"/>
                    </a:cubicBezTo>
                    <a:cubicBezTo>
                      <a:pt x="303" y="195"/>
                      <a:pt x="301" y="217"/>
                      <a:pt x="285" y="232"/>
                    </a:cubicBezTo>
                    <a:cubicBezTo>
                      <a:pt x="268" y="246"/>
                      <a:pt x="233" y="242"/>
                      <a:pt x="205" y="240"/>
                    </a:cubicBezTo>
                    <a:cubicBezTo>
                      <a:pt x="186" y="239"/>
                      <a:pt x="76" y="241"/>
                      <a:pt x="0" y="162"/>
                    </a:cubicBezTo>
                    <a:cubicBezTo>
                      <a:pt x="0" y="162"/>
                      <a:pt x="4" y="160"/>
                      <a:pt x="9" y="155"/>
                    </a:cubicBezTo>
                    <a:cubicBezTo>
                      <a:pt x="14" y="144"/>
                      <a:pt x="11" y="141"/>
                      <a:pt x="11" y="141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14" y="143"/>
                      <a:pt x="17" y="144"/>
                      <a:pt x="18" y="147"/>
                    </a:cubicBezTo>
                    <a:cubicBezTo>
                      <a:pt x="32" y="173"/>
                      <a:pt x="91" y="212"/>
                      <a:pt x="132" y="222"/>
                    </a:cubicBezTo>
                    <a:cubicBezTo>
                      <a:pt x="207" y="240"/>
                      <a:pt x="267" y="232"/>
                      <a:pt x="281" y="219"/>
                    </a:cubicBezTo>
                    <a:cubicBezTo>
                      <a:pt x="290" y="211"/>
                      <a:pt x="288" y="182"/>
                      <a:pt x="289" y="149"/>
                    </a:cubicBezTo>
                    <a:cubicBezTo>
                      <a:pt x="289" y="125"/>
                      <a:pt x="295" y="100"/>
                      <a:pt x="288" y="80"/>
                    </a:cubicBezTo>
                    <a:cubicBezTo>
                      <a:pt x="280" y="56"/>
                      <a:pt x="246" y="15"/>
                      <a:pt x="244" y="8"/>
                    </a:cubicBezTo>
                  </a:path>
                </a:pathLst>
              </a:custGeom>
              <a:solidFill>
                <a:srgbClr val="FC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28" name="Freeform 63">
                <a:extLst>
                  <a:ext uri="{FF2B5EF4-FFF2-40B4-BE49-F238E27FC236}">
                    <a16:creationId xmlns:a16="http://schemas.microsoft.com/office/drawing/2014/main" id="{B6ED815A-DC2C-4075-B4DA-1750A6B7A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3356"/>
                <a:ext cx="191" cy="194"/>
              </a:xfrm>
              <a:custGeom>
                <a:avLst/>
                <a:gdLst>
                  <a:gd name="T0" fmla="*/ 1551 w 67"/>
                  <a:gd name="T1" fmla="*/ 1344 h 68"/>
                  <a:gd name="T2" fmla="*/ 676 w 67"/>
                  <a:gd name="T3" fmla="*/ 602 h 68"/>
                  <a:gd name="T4" fmla="*/ 0 w 67"/>
                  <a:gd name="T5" fmla="*/ 0 h 68"/>
                  <a:gd name="T6" fmla="*/ 88 w 67"/>
                  <a:gd name="T7" fmla="*/ 716 h 68"/>
                  <a:gd name="T8" fmla="*/ 114 w 67"/>
                  <a:gd name="T9" fmla="*/ 1415 h 68"/>
                  <a:gd name="T10" fmla="*/ 114 w 67"/>
                  <a:gd name="T11" fmla="*/ 1415 h 68"/>
                  <a:gd name="T12" fmla="*/ 114 w 67"/>
                  <a:gd name="T13" fmla="*/ 1415 h 68"/>
                  <a:gd name="T14" fmla="*/ 838 w 67"/>
                  <a:gd name="T15" fmla="*/ 1578 h 68"/>
                  <a:gd name="T16" fmla="*/ 1551 w 67"/>
                  <a:gd name="T17" fmla="*/ 1415 h 68"/>
                  <a:gd name="T18" fmla="*/ 1551 w 67"/>
                  <a:gd name="T19" fmla="*/ 1415 h 68"/>
                  <a:gd name="T20" fmla="*/ 1551 w 67"/>
                  <a:gd name="T21" fmla="*/ 1415 h 68"/>
                  <a:gd name="T22" fmla="*/ 1551 w 67"/>
                  <a:gd name="T23" fmla="*/ 1344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68">
                    <a:moveTo>
                      <a:pt x="67" y="58"/>
                    </a:moveTo>
                    <a:cubicBezTo>
                      <a:pt x="54" y="49"/>
                      <a:pt x="41" y="38"/>
                      <a:pt x="29" y="26"/>
                    </a:cubicBezTo>
                    <a:cubicBezTo>
                      <a:pt x="18" y="29"/>
                      <a:pt x="8" y="18"/>
                      <a:pt x="0" y="0"/>
                    </a:cubicBezTo>
                    <a:cubicBezTo>
                      <a:pt x="2" y="11"/>
                      <a:pt x="4" y="22"/>
                      <a:pt x="4" y="31"/>
                    </a:cubicBezTo>
                    <a:cubicBezTo>
                      <a:pt x="4" y="38"/>
                      <a:pt x="4" y="41"/>
                      <a:pt x="5" y="61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5"/>
                      <a:pt x="19" y="68"/>
                      <a:pt x="36" y="68"/>
                    </a:cubicBezTo>
                    <a:cubicBezTo>
                      <a:pt x="53" y="68"/>
                      <a:pt x="67" y="65"/>
                      <a:pt x="67" y="61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67" y="61"/>
                      <a:pt x="67" y="61"/>
                      <a:pt x="67" y="61"/>
                    </a:cubicBezTo>
                    <a:lnTo>
                      <a:pt x="67" y="58"/>
                    </a:ln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29" name="Freeform 64">
                <a:extLst>
                  <a:ext uri="{FF2B5EF4-FFF2-40B4-BE49-F238E27FC236}">
                    <a16:creationId xmlns:a16="http://schemas.microsoft.com/office/drawing/2014/main" id="{08FB2D7B-2AEC-4BF5-9929-E4D31004B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862"/>
                <a:ext cx="191" cy="289"/>
              </a:xfrm>
              <a:custGeom>
                <a:avLst/>
                <a:gdLst>
                  <a:gd name="T0" fmla="*/ 676 w 67"/>
                  <a:gd name="T1" fmla="*/ 1082 h 101"/>
                  <a:gd name="T2" fmla="*/ 627 w 67"/>
                  <a:gd name="T3" fmla="*/ 1056 h 101"/>
                  <a:gd name="T4" fmla="*/ 74 w 67"/>
                  <a:gd name="T5" fmla="*/ 0 h 101"/>
                  <a:gd name="T6" fmla="*/ 0 w 67"/>
                  <a:gd name="T7" fmla="*/ 189 h 101"/>
                  <a:gd name="T8" fmla="*/ 576 w 67"/>
                  <a:gd name="T9" fmla="*/ 1096 h 101"/>
                  <a:gd name="T10" fmla="*/ 627 w 67"/>
                  <a:gd name="T11" fmla="*/ 1147 h 101"/>
                  <a:gd name="T12" fmla="*/ 1366 w 67"/>
                  <a:gd name="T13" fmla="*/ 1803 h 101"/>
                  <a:gd name="T14" fmla="*/ 1251 w 67"/>
                  <a:gd name="T15" fmla="*/ 1940 h 101"/>
                  <a:gd name="T16" fmla="*/ 1063 w 67"/>
                  <a:gd name="T17" fmla="*/ 1777 h 101"/>
                  <a:gd name="T18" fmla="*/ 1041 w 67"/>
                  <a:gd name="T19" fmla="*/ 1777 h 101"/>
                  <a:gd name="T20" fmla="*/ 1015 w 67"/>
                  <a:gd name="T21" fmla="*/ 1777 h 101"/>
                  <a:gd name="T22" fmla="*/ 764 w 67"/>
                  <a:gd name="T23" fmla="*/ 1737 h 101"/>
                  <a:gd name="T24" fmla="*/ 738 w 67"/>
                  <a:gd name="T25" fmla="*/ 1737 h 101"/>
                  <a:gd name="T26" fmla="*/ 716 w 67"/>
                  <a:gd name="T27" fmla="*/ 1760 h 101"/>
                  <a:gd name="T28" fmla="*/ 627 w 67"/>
                  <a:gd name="T29" fmla="*/ 2014 h 101"/>
                  <a:gd name="T30" fmla="*/ 487 w 67"/>
                  <a:gd name="T31" fmla="*/ 2063 h 101"/>
                  <a:gd name="T32" fmla="*/ 439 w 67"/>
                  <a:gd name="T33" fmla="*/ 2089 h 101"/>
                  <a:gd name="T34" fmla="*/ 299 w 67"/>
                  <a:gd name="T35" fmla="*/ 2275 h 101"/>
                  <a:gd name="T36" fmla="*/ 114 w 67"/>
                  <a:gd name="T37" fmla="*/ 2275 h 101"/>
                  <a:gd name="T38" fmla="*/ 88 w 67"/>
                  <a:gd name="T39" fmla="*/ 2318 h 101"/>
                  <a:gd name="T40" fmla="*/ 325 w 67"/>
                  <a:gd name="T41" fmla="*/ 2341 h 101"/>
                  <a:gd name="T42" fmla="*/ 513 w 67"/>
                  <a:gd name="T43" fmla="*/ 2129 h 101"/>
                  <a:gd name="T44" fmla="*/ 698 w 67"/>
                  <a:gd name="T45" fmla="*/ 2037 h 101"/>
                  <a:gd name="T46" fmla="*/ 812 w 67"/>
                  <a:gd name="T47" fmla="*/ 1851 h 101"/>
                  <a:gd name="T48" fmla="*/ 790 w 67"/>
                  <a:gd name="T49" fmla="*/ 1803 h 101"/>
                  <a:gd name="T50" fmla="*/ 1041 w 67"/>
                  <a:gd name="T51" fmla="*/ 1851 h 101"/>
                  <a:gd name="T52" fmla="*/ 1251 w 67"/>
                  <a:gd name="T53" fmla="*/ 2014 h 101"/>
                  <a:gd name="T54" fmla="*/ 1440 w 67"/>
                  <a:gd name="T55" fmla="*/ 1826 h 101"/>
                  <a:gd name="T56" fmla="*/ 676 w 67"/>
                  <a:gd name="T57" fmla="*/ 1082 h 10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7" h="101">
                    <a:moveTo>
                      <a:pt x="29" y="46"/>
                    </a:moveTo>
                    <a:cubicBezTo>
                      <a:pt x="27" y="45"/>
                      <a:pt x="27" y="45"/>
                      <a:pt x="27" y="45"/>
                    </a:cubicBezTo>
                    <a:cubicBezTo>
                      <a:pt x="13" y="33"/>
                      <a:pt x="4" y="20"/>
                      <a:pt x="3" y="0"/>
                    </a:cubicBezTo>
                    <a:cubicBezTo>
                      <a:pt x="2" y="2"/>
                      <a:pt x="1" y="5"/>
                      <a:pt x="0" y="8"/>
                    </a:cubicBezTo>
                    <a:cubicBezTo>
                      <a:pt x="3" y="25"/>
                      <a:pt x="12" y="36"/>
                      <a:pt x="25" y="47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36" y="56"/>
                      <a:pt x="63" y="62"/>
                      <a:pt x="59" y="77"/>
                    </a:cubicBezTo>
                    <a:cubicBezTo>
                      <a:pt x="58" y="80"/>
                      <a:pt x="56" y="82"/>
                      <a:pt x="54" y="83"/>
                    </a:cubicBezTo>
                    <a:cubicBezTo>
                      <a:pt x="51" y="83"/>
                      <a:pt x="49" y="79"/>
                      <a:pt x="46" y="76"/>
                    </a:cubicBezTo>
                    <a:cubicBezTo>
                      <a:pt x="46" y="76"/>
                      <a:pt x="46" y="76"/>
                      <a:pt x="45" y="76"/>
                    </a:cubicBezTo>
                    <a:cubicBezTo>
                      <a:pt x="45" y="76"/>
                      <a:pt x="44" y="76"/>
                      <a:pt x="44" y="76"/>
                    </a:cubicBezTo>
                    <a:cubicBezTo>
                      <a:pt x="42" y="78"/>
                      <a:pt x="37" y="75"/>
                      <a:pt x="33" y="74"/>
                    </a:cubicBezTo>
                    <a:cubicBezTo>
                      <a:pt x="33" y="73"/>
                      <a:pt x="32" y="73"/>
                      <a:pt x="32" y="74"/>
                    </a:cubicBezTo>
                    <a:cubicBezTo>
                      <a:pt x="31" y="74"/>
                      <a:pt x="31" y="75"/>
                      <a:pt x="31" y="75"/>
                    </a:cubicBezTo>
                    <a:cubicBezTo>
                      <a:pt x="32" y="79"/>
                      <a:pt x="29" y="84"/>
                      <a:pt x="27" y="86"/>
                    </a:cubicBezTo>
                    <a:cubicBezTo>
                      <a:pt x="26" y="87"/>
                      <a:pt x="24" y="88"/>
                      <a:pt x="21" y="88"/>
                    </a:cubicBezTo>
                    <a:cubicBezTo>
                      <a:pt x="20" y="88"/>
                      <a:pt x="19" y="88"/>
                      <a:pt x="19" y="89"/>
                    </a:cubicBezTo>
                    <a:cubicBezTo>
                      <a:pt x="18" y="92"/>
                      <a:pt x="16" y="97"/>
                      <a:pt x="13" y="97"/>
                    </a:cubicBezTo>
                    <a:cubicBezTo>
                      <a:pt x="11" y="98"/>
                      <a:pt x="7" y="98"/>
                      <a:pt x="5" y="97"/>
                    </a:cubicBezTo>
                    <a:cubicBezTo>
                      <a:pt x="5" y="98"/>
                      <a:pt x="4" y="98"/>
                      <a:pt x="4" y="99"/>
                    </a:cubicBezTo>
                    <a:cubicBezTo>
                      <a:pt x="7" y="101"/>
                      <a:pt x="12" y="101"/>
                      <a:pt x="14" y="100"/>
                    </a:cubicBezTo>
                    <a:cubicBezTo>
                      <a:pt x="20" y="98"/>
                      <a:pt x="20" y="94"/>
                      <a:pt x="22" y="91"/>
                    </a:cubicBezTo>
                    <a:cubicBezTo>
                      <a:pt x="25" y="91"/>
                      <a:pt x="28" y="90"/>
                      <a:pt x="30" y="87"/>
                    </a:cubicBezTo>
                    <a:cubicBezTo>
                      <a:pt x="31" y="86"/>
                      <a:pt x="35" y="82"/>
                      <a:pt x="35" y="79"/>
                    </a:cubicBezTo>
                    <a:cubicBezTo>
                      <a:pt x="35" y="78"/>
                      <a:pt x="34" y="78"/>
                      <a:pt x="34" y="77"/>
                    </a:cubicBezTo>
                    <a:cubicBezTo>
                      <a:pt x="38" y="79"/>
                      <a:pt x="42" y="80"/>
                      <a:pt x="45" y="79"/>
                    </a:cubicBezTo>
                    <a:cubicBezTo>
                      <a:pt x="48" y="83"/>
                      <a:pt x="50" y="86"/>
                      <a:pt x="54" y="86"/>
                    </a:cubicBezTo>
                    <a:cubicBezTo>
                      <a:pt x="58" y="85"/>
                      <a:pt x="60" y="82"/>
                      <a:pt x="62" y="78"/>
                    </a:cubicBezTo>
                    <a:cubicBezTo>
                      <a:pt x="67" y="61"/>
                      <a:pt x="39" y="54"/>
                      <a:pt x="29" y="46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30" name="Freeform 65">
                <a:extLst>
                  <a:ext uri="{FF2B5EF4-FFF2-40B4-BE49-F238E27FC236}">
                    <a16:creationId xmlns:a16="http://schemas.microsoft.com/office/drawing/2014/main" id="{C68D415E-CBC1-4ED9-8BEE-C139523AB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3085"/>
                <a:ext cx="119" cy="100"/>
              </a:xfrm>
              <a:custGeom>
                <a:avLst/>
                <a:gdLst>
                  <a:gd name="T0" fmla="*/ 771 w 42"/>
                  <a:gd name="T1" fmla="*/ 0 h 35"/>
                  <a:gd name="T2" fmla="*/ 754 w 42"/>
                  <a:gd name="T3" fmla="*/ 0 h 35"/>
                  <a:gd name="T4" fmla="*/ 771 w 42"/>
                  <a:gd name="T5" fmla="*/ 26 h 35"/>
                  <a:gd name="T6" fmla="*/ 657 w 42"/>
                  <a:gd name="T7" fmla="*/ 211 h 35"/>
                  <a:gd name="T8" fmla="*/ 482 w 42"/>
                  <a:gd name="T9" fmla="*/ 303 h 35"/>
                  <a:gd name="T10" fmla="*/ 298 w 42"/>
                  <a:gd name="T11" fmla="*/ 514 h 35"/>
                  <a:gd name="T12" fmla="*/ 74 w 42"/>
                  <a:gd name="T13" fmla="*/ 489 h 35"/>
                  <a:gd name="T14" fmla="*/ 74 w 42"/>
                  <a:gd name="T15" fmla="*/ 489 h 35"/>
                  <a:gd name="T16" fmla="*/ 0 w 42"/>
                  <a:gd name="T17" fmla="*/ 563 h 35"/>
                  <a:gd name="T18" fmla="*/ 706 w 42"/>
                  <a:gd name="T19" fmla="*/ 603 h 35"/>
                  <a:gd name="T20" fmla="*/ 771 w 42"/>
                  <a:gd name="T21" fmla="*/ 0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35">
                    <a:moveTo>
                      <a:pt x="34" y="0"/>
                    </a:moveTo>
                    <a:cubicBezTo>
                      <a:pt x="34" y="0"/>
                      <a:pt x="34" y="0"/>
                      <a:pt x="33" y="0"/>
                    </a:cubicBezTo>
                    <a:cubicBezTo>
                      <a:pt x="34" y="0"/>
                      <a:pt x="34" y="1"/>
                      <a:pt x="34" y="1"/>
                    </a:cubicBezTo>
                    <a:cubicBezTo>
                      <a:pt x="34" y="4"/>
                      <a:pt x="30" y="8"/>
                      <a:pt x="29" y="9"/>
                    </a:cubicBezTo>
                    <a:cubicBezTo>
                      <a:pt x="27" y="12"/>
                      <a:pt x="24" y="13"/>
                      <a:pt x="21" y="13"/>
                    </a:cubicBezTo>
                    <a:cubicBezTo>
                      <a:pt x="19" y="16"/>
                      <a:pt x="19" y="20"/>
                      <a:pt x="13" y="22"/>
                    </a:cubicBezTo>
                    <a:cubicBezTo>
                      <a:pt x="11" y="23"/>
                      <a:pt x="6" y="23"/>
                      <a:pt x="3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2"/>
                      <a:pt x="1" y="23"/>
                      <a:pt x="0" y="24"/>
                    </a:cubicBezTo>
                    <a:cubicBezTo>
                      <a:pt x="1" y="29"/>
                      <a:pt x="20" y="35"/>
                      <a:pt x="31" y="26"/>
                    </a:cubicBezTo>
                    <a:cubicBezTo>
                      <a:pt x="39" y="20"/>
                      <a:pt x="42" y="10"/>
                      <a:pt x="3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31" name="Freeform 66">
                <a:extLst>
                  <a:ext uri="{FF2B5EF4-FFF2-40B4-BE49-F238E27FC236}">
                    <a16:creationId xmlns:a16="http://schemas.microsoft.com/office/drawing/2014/main" id="{7E975B87-CC32-4BFE-92DD-CCB9C133E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365"/>
                <a:ext cx="57" cy="85"/>
              </a:xfrm>
              <a:custGeom>
                <a:avLst/>
                <a:gdLst>
                  <a:gd name="T0" fmla="*/ 48 w 20"/>
                  <a:gd name="T1" fmla="*/ 136 h 30"/>
                  <a:gd name="T2" fmla="*/ 413 w 20"/>
                  <a:gd name="T3" fmla="*/ 298 h 30"/>
                  <a:gd name="T4" fmla="*/ 251 w 20"/>
                  <a:gd name="T5" fmla="*/ 26 h 30"/>
                  <a:gd name="T6" fmla="*/ 48 w 20"/>
                  <a:gd name="T7" fmla="*/ 13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0">
                    <a:moveTo>
                      <a:pt x="2" y="6"/>
                    </a:moveTo>
                    <a:cubicBezTo>
                      <a:pt x="0" y="18"/>
                      <a:pt x="20" y="30"/>
                      <a:pt x="18" y="13"/>
                    </a:cubicBezTo>
                    <a:cubicBezTo>
                      <a:pt x="18" y="8"/>
                      <a:pt x="17" y="2"/>
                      <a:pt x="11" y="1"/>
                    </a:cubicBezTo>
                    <a:cubicBezTo>
                      <a:pt x="8" y="0"/>
                      <a:pt x="3" y="1"/>
                      <a:pt x="2" y="6"/>
                    </a:cubicBezTo>
                    <a:close/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32" name="Freeform 67">
                <a:extLst>
                  <a:ext uri="{FF2B5EF4-FFF2-40B4-BE49-F238E27FC236}">
                    <a16:creationId xmlns:a16="http://schemas.microsoft.com/office/drawing/2014/main" id="{29572FF0-198E-43EF-BE24-F825599CD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888"/>
                <a:ext cx="351" cy="457"/>
              </a:xfrm>
              <a:custGeom>
                <a:avLst/>
                <a:gdLst>
                  <a:gd name="T0" fmla="*/ 765 w 123"/>
                  <a:gd name="T1" fmla="*/ 0 h 160"/>
                  <a:gd name="T2" fmla="*/ 26 w 123"/>
                  <a:gd name="T3" fmla="*/ 1705 h 160"/>
                  <a:gd name="T4" fmla="*/ 862 w 123"/>
                  <a:gd name="T5" fmla="*/ 3450 h 160"/>
                  <a:gd name="T6" fmla="*/ 879 w 123"/>
                  <a:gd name="T7" fmla="*/ 3376 h 160"/>
                  <a:gd name="T8" fmla="*/ 839 w 123"/>
                  <a:gd name="T9" fmla="*/ 3328 h 160"/>
                  <a:gd name="T10" fmla="*/ 1929 w 123"/>
                  <a:gd name="T11" fmla="*/ 3313 h 160"/>
                  <a:gd name="T12" fmla="*/ 2785 w 123"/>
                  <a:gd name="T13" fmla="*/ 3727 h 160"/>
                  <a:gd name="T14" fmla="*/ 2834 w 123"/>
                  <a:gd name="T15" fmla="*/ 3727 h 160"/>
                  <a:gd name="T16" fmla="*/ 2834 w 123"/>
                  <a:gd name="T17" fmla="*/ 3679 h 160"/>
                  <a:gd name="T18" fmla="*/ 1906 w 123"/>
                  <a:gd name="T19" fmla="*/ 3239 h 160"/>
                  <a:gd name="T20" fmla="*/ 839 w 123"/>
                  <a:gd name="T21" fmla="*/ 3265 h 160"/>
                  <a:gd name="T22" fmla="*/ 651 w 123"/>
                  <a:gd name="T23" fmla="*/ 3076 h 160"/>
                  <a:gd name="T24" fmla="*/ 88 w 123"/>
                  <a:gd name="T25" fmla="*/ 1679 h 160"/>
                  <a:gd name="T26" fmla="*/ 813 w 123"/>
                  <a:gd name="T27" fmla="*/ 74 h 1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3" h="160">
                    <a:moveTo>
                      <a:pt x="33" y="0"/>
                    </a:moveTo>
                    <a:cubicBezTo>
                      <a:pt x="10" y="11"/>
                      <a:pt x="0" y="30"/>
                      <a:pt x="1" y="73"/>
                    </a:cubicBezTo>
                    <a:cubicBezTo>
                      <a:pt x="3" y="99"/>
                      <a:pt x="18" y="128"/>
                      <a:pt x="37" y="148"/>
                    </a:cubicBezTo>
                    <a:cubicBezTo>
                      <a:pt x="37" y="148"/>
                      <a:pt x="38" y="145"/>
                      <a:pt x="38" y="145"/>
                    </a:cubicBezTo>
                    <a:cubicBezTo>
                      <a:pt x="38" y="145"/>
                      <a:pt x="37" y="144"/>
                      <a:pt x="36" y="143"/>
                    </a:cubicBezTo>
                    <a:cubicBezTo>
                      <a:pt x="49" y="148"/>
                      <a:pt x="71" y="147"/>
                      <a:pt x="83" y="142"/>
                    </a:cubicBezTo>
                    <a:cubicBezTo>
                      <a:pt x="95" y="137"/>
                      <a:pt x="107" y="146"/>
                      <a:pt x="120" y="160"/>
                    </a:cubicBezTo>
                    <a:cubicBezTo>
                      <a:pt x="120" y="160"/>
                      <a:pt x="121" y="160"/>
                      <a:pt x="122" y="160"/>
                    </a:cubicBezTo>
                    <a:cubicBezTo>
                      <a:pt x="123" y="159"/>
                      <a:pt x="123" y="158"/>
                      <a:pt x="122" y="158"/>
                    </a:cubicBezTo>
                    <a:cubicBezTo>
                      <a:pt x="111" y="145"/>
                      <a:pt x="97" y="133"/>
                      <a:pt x="82" y="139"/>
                    </a:cubicBezTo>
                    <a:cubicBezTo>
                      <a:pt x="70" y="144"/>
                      <a:pt x="47" y="145"/>
                      <a:pt x="36" y="140"/>
                    </a:cubicBezTo>
                    <a:cubicBezTo>
                      <a:pt x="31" y="138"/>
                      <a:pt x="29" y="134"/>
                      <a:pt x="28" y="132"/>
                    </a:cubicBezTo>
                    <a:cubicBezTo>
                      <a:pt x="15" y="114"/>
                      <a:pt x="5" y="93"/>
                      <a:pt x="4" y="72"/>
                    </a:cubicBezTo>
                    <a:cubicBezTo>
                      <a:pt x="3" y="27"/>
                      <a:pt x="15" y="12"/>
                      <a:pt x="35" y="3"/>
                    </a:cubicBezTo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33" name="Freeform 68">
                <a:extLst>
                  <a:ext uri="{FF2B5EF4-FFF2-40B4-BE49-F238E27FC236}">
                    <a16:creationId xmlns:a16="http://schemas.microsoft.com/office/drawing/2014/main" id="{4EDDD5FC-5CC3-44D3-862C-2620C327A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840"/>
                <a:ext cx="257" cy="262"/>
              </a:xfrm>
              <a:custGeom>
                <a:avLst/>
                <a:gdLst>
                  <a:gd name="T0" fmla="*/ 2070 w 90"/>
                  <a:gd name="T1" fmla="*/ 2102 h 92"/>
                  <a:gd name="T2" fmla="*/ 1468 w 90"/>
                  <a:gd name="T3" fmla="*/ 988 h 92"/>
                  <a:gd name="T4" fmla="*/ 537 w 90"/>
                  <a:gd name="T5" fmla="*/ 0 h 92"/>
                  <a:gd name="T6" fmla="*/ 0 w 90"/>
                  <a:gd name="T7" fmla="*/ 390 h 92"/>
                  <a:gd name="T8" fmla="*/ 0 w 90"/>
                  <a:gd name="T9" fmla="*/ 390 h 92"/>
                  <a:gd name="T10" fmla="*/ 49 w 90"/>
                  <a:gd name="T11" fmla="*/ 461 h 92"/>
                  <a:gd name="T12" fmla="*/ 514 w 90"/>
                  <a:gd name="T13" fmla="*/ 88 h 92"/>
                  <a:gd name="T14" fmla="*/ 563 w 90"/>
                  <a:gd name="T15" fmla="*/ 88 h 92"/>
                  <a:gd name="T16" fmla="*/ 1442 w 90"/>
                  <a:gd name="T17" fmla="*/ 1039 h 92"/>
                  <a:gd name="T18" fmla="*/ 2096 w 90"/>
                  <a:gd name="T19" fmla="*/ 2124 h 92"/>
                  <a:gd name="T20" fmla="*/ 2096 w 90"/>
                  <a:gd name="T21" fmla="*/ 2102 h 92"/>
                  <a:gd name="T22" fmla="*/ 2070 w 90"/>
                  <a:gd name="T23" fmla="*/ 2102 h 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0" h="92">
                    <a:moveTo>
                      <a:pt x="89" y="91"/>
                    </a:moveTo>
                    <a:cubicBezTo>
                      <a:pt x="81" y="82"/>
                      <a:pt x="70" y="56"/>
                      <a:pt x="63" y="43"/>
                    </a:cubicBezTo>
                    <a:cubicBezTo>
                      <a:pt x="55" y="30"/>
                      <a:pt x="32" y="7"/>
                      <a:pt x="23" y="0"/>
                    </a:cubicBezTo>
                    <a:cubicBezTo>
                      <a:pt x="19" y="5"/>
                      <a:pt x="12" y="11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12" y="15"/>
                      <a:pt x="19" y="9"/>
                      <a:pt x="22" y="4"/>
                    </a:cubicBezTo>
                    <a:cubicBezTo>
                      <a:pt x="23" y="3"/>
                      <a:pt x="24" y="3"/>
                      <a:pt x="24" y="4"/>
                    </a:cubicBezTo>
                    <a:cubicBezTo>
                      <a:pt x="34" y="12"/>
                      <a:pt x="54" y="32"/>
                      <a:pt x="62" y="45"/>
                    </a:cubicBezTo>
                    <a:cubicBezTo>
                      <a:pt x="69" y="58"/>
                      <a:pt x="82" y="83"/>
                      <a:pt x="90" y="92"/>
                    </a:cubicBezTo>
                    <a:cubicBezTo>
                      <a:pt x="90" y="91"/>
                      <a:pt x="90" y="91"/>
                      <a:pt x="90" y="91"/>
                    </a:cubicBezTo>
                    <a:cubicBezTo>
                      <a:pt x="90" y="91"/>
                      <a:pt x="90" y="91"/>
                      <a:pt x="89" y="91"/>
                    </a:cubicBezTo>
                    <a:close/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34" name="Freeform 69">
                <a:extLst>
                  <a:ext uri="{FF2B5EF4-FFF2-40B4-BE49-F238E27FC236}">
                    <a16:creationId xmlns:a16="http://schemas.microsoft.com/office/drawing/2014/main" id="{01994713-8BBD-4C4E-BD0B-ACE56A83B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991"/>
                <a:ext cx="882" cy="662"/>
              </a:xfrm>
              <a:custGeom>
                <a:avLst/>
                <a:gdLst>
                  <a:gd name="T0" fmla="*/ 7022 w 309"/>
                  <a:gd name="T1" fmla="*/ 1669 h 232"/>
                  <a:gd name="T2" fmla="*/ 5997 w 309"/>
                  <a:gd name="T3" fmla="*/ 0 h 232"/>
                  <a:gd name="T4" fmla="*/ 6046 w 309"/>
                  <a:gd name="T5" fmla="*/ 742 h 232"/>
                  <a:gd name="T6" fmla="*/ 6094 w 309"/>
                  <a:gd name="T7" fmla="*/ 1139 h 232"/>
                  <a:gd name="T8" fmla="*/ 6322 w 309"/>
                  <a:gd name="T9" fmla="*/ 1418 h 232"/>
                  <a:gd name="T10" fmla="*/ 6445 w 309"/>
                  <a:gd name="T11" fmla="*/ 2140 h 232"/>
                  <a:gd name="T12" fmla="*/ 6183 w 309"/>
                  <a:gd name="T13" fmla="*/ 2297 h 232"/>
                  <a:gd name="T14" fmla="*/ 6582 w 309"/>
                  <a:gd name="T15" fmla="*/ 2908 h 232"/>
                  <a:gd name="T16" fmla="*/ 6559 w 309"/>
                  <a:gd name="T17" fmla="*/ 3321 h 232"/>
                  <a:gd name="T18" fmla="*/ 6559 w 309"/>
                  <a:gd name="T19" fmla="*/ 3835 h 232"/>
                  <a:gd name="T20" fmla="*/ 6419 w 309"/>
                  <a:gd name="T21" fmla="*/ 4063 h 232"/>
                  <a:gd name="T22" fmla="*/ 5980 w 309"/>
                  <a:gd name="T23" fmla="*/ 4389 h 232"/>
                  <a:gd name="T24" fmla="*/ 5580 w 309"/>
                  <a:gd name="T25" fmla="*/ 4046 h 232"/>
                  <a:gd name="T26" fmla="*/ 5303 w 309"/>
                  <a:gd name="T27" fmla="*/ 3884 h 232"/>
                  <a:gd name="T28" fmla="*/ 5044 w 309"/>
                  <a:gd name="T29" fmla="*/ 3396 h 232"/>
                  <a:gd name="T30" fmla="*/ 4718 w 309"/>
                  <a:gd name="T31" fmla="*/ 2930 h 232"/>
                  <a:gd name="T32" fmla="*/ 4393 w 309"/>
                  <a:gd name="T33" fmla="*/ 2297 h 232"/>
                  <a:gd name="T34" fmla="*/ 3950 w 309"/>
                  <a:gd name="T35" fmla="*/ 1955 h 232"/>
                  <a:gd name="T36" fmla="*/ 3585 w 309"/>
                  <a:gd name="T37" fmla="*/ 1718 h 232"/>
                  <a:gd name="T38" fmla="*/ 2997 w 309"/>
                  <a:gd name="T39" fmla="*/ 1367 h 232"/>
                  <a:gd name="T40" fmla="*/ 3260 w 309"/>
                  <a:gd name="T41" fmla="*/ 1718 h 232"/>
                  <a:gd name="T42" fmla="*/ 3422 w 309"/>
                  <a:gd name="T43" fmla="*/ 1929 h 232"/>
                  <a:gd name="T44" fmla="*/ 3511 w 309"/>
                  <a:gd name="T45" fmla="*/ 2231 h 232"/>
                  <a:gd name="T46" fmla="*/ 3813 w 309"/>
                  <a:gd name="T47" fmla="*/ 2531 h 232"/>
                  <a:gd name="T48" fmla="*/ 3976 w 309"/>
                  <a:gd name="T49" fmla="*/ 3110 h 232"/>
                  <a:gd name="T50" fmla="*/ 4302 w 309"/>
                  <a:gd name="T51" fmla="*/ 3484 h 232"/>
                  <a:gd name="T52" fmla="*/ 4376 w 309"/>
                  <a:gd name="T53" fmla="*/ 3787 h 232"/>
                  <a:gd name="T54" fmla="*/ 4653 w 309"/>
                  <a:gd name="T55" fmla="*/ 4023 h 232"/>
                  <a:gd name="T56" fmla="*/ 4701 w 309"/>
                  <a:gd name="T57" fmla="*/ 4300 h 232"/>
                  <a:gd name="T58" fmla="*/ 4253 w 309"/>
                  <a:gd name="T59" fmla="*/ 4437 h 232"/>
                  <a:gd name="T60" fmla="*/ 3699 w 309"/>
                  <a:gd name="T61" fmla="*/ 4226 h 232"/>
                  <a:gd name="T62" fmla="*/ 3111 w 309"/>
                  <a:gd name="T63" fmla="*/ 4112 h 232"/>
                  <a:gd name="T64" fmla="*/ 2697 w 309"/>
                  <a:gd name="T65" fmla="*/ 3901 h 232"/>
                  <a:gd name="T66" fmla="*/ 2421 w 309"/>
                  <a:gd name="T67" fmla="*/ 3695 h 232"/>
                  <a:gd name="T68" fmla="*/ 2021 w 309"/>
                  <a:gd name="T69" fmla="*/ 3484 h 232"/>
                  <a:gd name="T70" fmla="*/ 1718 w 309"/>
                  <a:gd name="T71" fmla="*/ 3299 h 232"/>
                  <a:gd name="T72" fmla="*/ 1190 w 309"/>
                  <a:gd name="T73" fmla="*/ 3093 h 232"/>
                  <a:gd name="T74" fmla="*/ 791 w 309"/>
                  <a:gd name="T75" fmla="*/ 2882 h 232"/>
                  <a:gd name="T76" fmla="*/ 49 w 309"/>
                  <a:gd name="T77" fmla="*/ 2557 h 232"/>
                  <a:gd name="T78" fmla="*/ 26 w 309"/>
                  <a:gd name="T79" fmla="*/ 2557 h 232"/>
                  <a:gd name="T80" fmla="*/ 0 w 309"/>
                  <a:gd name="T81" fmla="*/ 2605 h 232"/>
                  <a:gd name="T82" fmla="*/ 579 w 309"/>
                  <a:gd name="T83" fmla="*/ 3093 h 232"/>
                  <a:gd name="T84" fmla="*/ 579 w 309"/>
                  <a:gd name="T85" fmla="*/ 3093 h 232"/>
                  <a:gd name="T86" fmla="*/ 742 w 309"/>
                  <a:gd name="T87" fmla="*/ 3233 h 232"/>
                  <a:gd name="T88" fmla="*/ 3397 w 309"/>
                  <a:gd name="T89" fmla="*/ 4974 h 232"/>
                  <a:gd name="T90" fmla="*/ 6859 w 309"/>
                  <a:gd name="T91" fmla="*/ 4902 h 232"/>
                  <a:gd name="T92" fmla="*/ 7047 w 309"/>
                  <a:gd name="T93" fmla="*/ 3299 h 232"/>
                  <a:gd name="T94" fmla="*/ 7022 w 309"/>
                  <a:gd name="T95" fmla="*/ 1669 h 23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09" h="232">
                    <a:moveTo>
                      <a:pt x="302" y="72"/>
                    </a:moveTo>
                    <a:cubicBezTo>
                      <a:pt x="294" y="49"/>
                      <a:pt x="261" y="8"/>
                      <a:pt x="258" y="0"/>
                    </a:cubicBezTo>
                    <a:cubicBezTo>
                      <a:pt x="254" y="10"/>
                      <a:pt x="258" y="22"/>
                      <a:pt x="260" y="32"/>
                    </a:cubicBezTo>
                    <a:cubicBezTo>
                      <a:pt x="261" y="39"/>
                      <a:pt x="260" y="43"/>
                      <a:pt x="262" y="49"/>
                    </a:cubicBezTo>
                    <a:cubicBezTo>
                      <a:pt x="264" y="54"/>
                      <a:pt x="270" y="57"/>
                      <a:pt x="272" y="61"/>
                    </a:cubicBezTo>
                    <a:cubicBezTo>
                      <a:pt x="274" y="68"/>
                      <a:pt x="277" y="82"/>
                      <a:pt x="277" y="92"/>
                    </a:cubicBezTo>
                    <a:cubicBezTo>
                      <a:pt x="278" y="101"/>
                      <a:pt x="269" y="89"/>
                      <a:pt x="266" y="99"/>
                    </a:cubicBezTo>
                    <a:cubicBezTo>
                      <a:pt x="263" y="108"/>
                      <a:pt x="281" y="117"/>
                      <a:pt x="283" y="125"/>
                    </a:cubicBezTo>
                    <a:cubicBezTo>
                      <a:pt x="284" y="129"/>
                      <a:pt x="282" y="138"/>
                      <a:pt x="282" y="143"/>
                    </a:cubicBezTo>
                    <a:cubicBezTo>
                      <a:pt x="281" y="150"/>
                      <a:pt x="284" y="157"/>
                      <a:pt x="282" y="165"/>
                    </a:cubicBezTo>
                    <a:cubicBezTo>
                      <a:pt x="281" y="168"/>
                      <a:pt x="277" y="172"/>
                      <a:pt x="276" y="175"/>
                    </a:cubicBezTo>
                    <a:cubicBezTo>
                      <a:pt x="271" y="192"/>
                      <a:pt x="270" y="192"/>
                      <a:pt x="257" y="189"/>
                    </a:cubicBezTo>
                    <a:cubicBezTo>
                      <a:pt x="249" y="188"/>
                      <a:pt x="245" y="179"/>
                      <a:pt x="240" y="174"/>
                    </a:cubicBezTo>
                    <a:cubicBezTo>
                      <a:pt x="236" y="169"/>
                      <a:pt x="232" y="171"/>
                      <a:pt x="228" y="167"/>
                    </a:cubicBezTo>
                    <a:cubicBezTo>
                      <a:pt x="224" y="162"/>
                      <a:pt x="220" y="152"/>
                      <a:pt x="217" y="146"/>
                    </a:cubicBezTo>
                    <a:cubicBezTo>
                      <a:pt x="215" y="144"/>
                      <a:pt x="205" y="128"/>
                      <a:pt x="203" y="126"/>
                    </a:cubicBezTo>
                    <a:cubicBezTo>
                      <a:pt x="202" y="123"/>
                      <a:pt x="194" y="104"/>
                      <a:pt x="189" y="99"/>
                    </a:cubicBezTo>
                    <a:cubicBezTo>
                      <a:pt x="186" y="96"/>
                      <a:pt x="172" y="86"/>
                      <a:pt x="170" y="84"/>
                    </a:cubicBezTo>
                    <a:cubicBezTo>
                      <a:pt x="166" y="81"/>
                      <a:pt x="159" y="78"/>
                      <a:pt x="154" y="74"/>
                    </a:cubicBezTo>
                    <a:cubicBezTo>
                      <a:pt x="147" y="70"/>
                      <a:pt x="134" y="63"/>
                      <a:pt x="129" y="59"/>
                    </a:cubicBezTo>
                    <a:cubicBezTo>
                      <a:pt x="131" y="63"/>
                      <a:pt x="138" y="70"/>
                      <a:pt x="140" y="74"/>
                    </a:cubicBezTo>
                    <a:cubicBezTo>
                      <a:pt x="141" y="77"/>
                      <a:pt x="145" y="80"/>
                      <a:pt x="147" y="83"/>
                    </a:cubicBezTo>
                    <a:cubicBezTo>
                      <a:pt x="149" y="87"/>
                      <a:pt x="148" y="91"/>
                      <a:pt x="151" y="96"/>
                    </a:cubicBezTo>
                    <a:cubicBezTo>
                      <a:pt x="153" y="101"/>
                      <a:pt x="162" y="104"/>
                      <a:pt x="164" y="109"/>
                    </a:cubicBezTo>
                    <a:cubicBezTo>
                      <a:pt x="169" y="118"/>
                      <a:pt x="168" y="126"/>
                      <a:pt x="171" y="134"/>
                    </a:cubicBezTo>
                    <a:cubicBezTo>
                      <a:pt x="173" y="141"/>
                      <a:pt x="183" y="147"/>
                      <a:pt x="185" y="150"/>
                    </a:cubicBezTo>
                    <a:cubicBezTo>
                      <a:pt x="186" y="152"/>
                      <a:pt x="185" y="158"/>
                      <a:pt x="188" y="163"/>
                    </a:cubicBezTo>
                    <a:cubicBezTo>
                      <a:pt x="190" y="167"/>
                      <a:pt x="198" y="169"/>
                      <a:pt x="200" y="173"/>
                    </a:cubicBezTo>
                    <a:cubicBezTo>
                      <a:pt x="203" y="177"/>
                      <a:pt x="201" y="183"/>
                      <a:pt x="202" y="185"/>
                    </a:cubicBezTo>
                    <a:cubicBezTo>
                      <a:pt x="207" y="192"/>
                      <a:pt x="192" y="194"/>
                      <a:pt x="183" y="191"/>
                    </a:cubicBezTo>
                    <a:cubicBezTo>
                      <a:pt x="175" y="187"/>
                      <a:pt x="167" y="185"/>
                      <a:pt x="159" y="182"/>
                    </a:cubicBezTo>
                    <a:cubicBezTo>
                      <a:pt x="151" y="179"/>
                      <a:pt x="143" y="179"/>
                      <a:pt x="134" y="177"/>
                    </a:cubicBezTo>
                    <a:cubicBezTo>
                      <a:pt x="120" y="173"/>
                      <a:pt x="127" y="175"/>
                      <a:pt x="116" y="168"/>
                    </a:cubicBezTo>
                    <a:cubicBezTo>
                      <a:pt x="113" y="167"/>
                      <a:pt x="109" y="163"/>
                      <a:pt x="104" y="159"/>
                    </a:cubicBezTo>
                    <a:cubicBezTo>
                      <a:pt x="99" y="155"/>
                      <a:pt x="92" y="155"/>
                      <a:pt x="87" y="150"/>
                    </a:cubicBezTo>
                    <a:cubicBezTo>
                      <a:pt x="83" y="147"/>
                      <a:pt x="78" y="145"/>
                      <a:pt x="74" y="142"/>
                    </a:cubicBezTo>
                    <a:cubicBezTo>
                      <a:pt x="65" y="134"/>
                      <a:pt x="55" y="137"/>
                      <a:pt x="51" y="133"/>
                    </a:cubicBezTo>
                    <a:cubicBezTo>
                      <a:pt x="45" y="127"/>
                      <a:pt x="41" y="130"/>
                      <a:pt x="34" y="124"/>
                    </a:cubicBezTo>
                    <a:cubicBezTo>
                      <a:pt x="24" y="114"/>
                      <a:pt x="13" y="126"/>
                      <a:pt x="2" y="110"/>
                    </a:cubicBezTo>
                    <a:cubicBezTo>
                      <a:pt x="1" y="110"/>
                      <a:pt x="1" y="110"/>
                      <a:pt x="1" y="110"/>
                    </a:cubicBezTo>
                    <a:cubicBezTo>
                      <a:pt x="1" y="111"/>
                      <a:pt x="0" y="112"/>
                      <a:pt x="0" y="112"/>
                    </a:cubicBezTo>
                    <a:cubicBezTo>
                      <a:pt x="8" y="121"/>
                      <a:pt x="17" y="128"/>
                      <a:pt x="25" y="133"/>
                    </a:cubicBezTo>
                    <a:cubicBezTo>
                      <a:pt x="25" y="133"/>
                      <a:pt x="25" y="133"/>
                      <a:pt x="25" y="133"/>
                    </a:cubicBezTo>
                    <a:cubicBezTo>
                      <a:pt x="28" y="135"/>
                      <a:pt x="31" y="136"/>
                      <a:pt x="32" y="139"/>
                    </a:cubicBezTo>
                    <a:cubicBezTo>
                      <a:pt x="46" y="165"/>
                      <a:pt x="105" y="204"/>
                      <a:pt x="146" y="214"/>
                    </a:cubicBezTo>
                    <a:cubicBezTo>
                      <a:pt x="221" y="232"/>
                      <a:pt x="281" y="224"/>
                      <a:pt x="295" y="211"/>
                    </a:cubicBezTo>
                    <a:cubicBezTo>
                      <a:pt x="304" y="203"/>
                      <a:pt x="302" y="174"/>
                      <a:pt x="303" y="142"/>
                    </a:cubicBezTo>
                    <a:cubicBezTo>
                      <a:pt x="303" y="118"/>
                      <a:pt x="309" y="92"/>
                      <a:pt x="302" y="72"/>
                    </a:cubicBezTo>
                    <a:close/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35" name="Freeform 70">
                <a:extLst>
                  <a:ext uri="{FF2B5EF4-FFF2-40B4-BE49-F238E27FC236}">
                    <a16:creationId xmlns:a16="http://schemas.microsoft.com/office/drawing/2014/main" id="{B10CC51B-18E1-497E-B99B-FD857A7D0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3182"/>
                <a:ext cx="128" cy="188"/>
              </a:xfrm>
              <a:custGeom>
                <a:avLst/>
                <a:gdLst>
                  <a:gd name="T0" fmla="*/ 276 w 45"/>
                  <a:gd name="T1" fmla="*/ 536 h 66"/>
                  <a:gd name="T2" fmla="*/ 228 w 45"/>
                  <a:gd name="T3" fmla="*/ 835 h 66"/>
                  <a:gd name="T4" fmla="*/ 575 w 45"/>
                  <a:gd name="T5" fmla="*/ 835 h 66"/>
                  <a:gd name="T6" fmla="*/ 526 w 45"/>
                  <a:gd name="T7" fmla="*/ 1040 h 66"/>
                  <a:gd name="T8" fmla="*/ 785 w 45"/>
                  <a:gd name="T9" fmla="*/ 1273 h 66"/>
                  <a:gd name="T10" fmla="*/ 1035 w 45"/>
                  <a:gd name="T11" fmla="*/ 1527 h 66"/>
                  <a:gd name="T12" fmla="*/ 899 w 45"/>
                  <a:gd name="T13" fmla="*/ 974 h 66"/>
                  <a:gd name="T14" fmla="*/ 597 w 45"/>
                  <a:gd name="T15" fmla="*/ 672 h 66"/>
                  <a:gd name="T16" fmla="*/ 509 w 45"/>
                  <a:gd name="T17" fmla="*/ 373 h 66"/>
                  <a:gd name="T18" fmla="*/ 347 w 45"/>
                  <a:gd name="T19" fmla="*/ 162 h 66"/>
                  <a:gd name="T20" fmla="*/ 228 w 45"/>
                  <a:gd name="T21" fmla="*/ 0 h 66"/>
                  <a:gd name="T22" fmla="*/ 88 w 45"/>
                  <a:gd name="T23" fmla="*/ 299 h 66"/>
                  <a:gd name="T24" fmla="*/ 276 w 45"/>
                  <a:gd name="T25" fmla="*/ 536 h 6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" h="66">
                    <a:moveTo>
                      <a:pt x="12" y="23"/>
                    </a:moveTo>
                    <a:cubicBezTo>
                      <a:pt x="10" y="27"/>
                      <a:pt x="1" y="33"/>
                      <a:pt x="10" y="36"/>
                    </a:cubicBezTo>
                    <a:cubicBezTo>
                      <a:pt x="16" y="38"/>
                      <a:pt x="23" y="31"/>
                      <a:pt x="25" y="36"/>
                    </a:cubicBezTo>
                    <a:cubicBezTo>
                      <a:pt x="25" y="38"/>
                      <a:pt x="23" y="41"/>
                      <a:pt x="23" y="45"/>
                    </a:cubicBezTo>
                    <a:cubicBezTo>
                      <a:pt x="24" y="49"/>
                      <a:pt x="33" y="54"/>
                      <a:pt x="34" y="55"/>
                    </a:cubicBezTo>
                    <a:cubicBezTo>
                      <a:pt x="38" y="58"/>
                      <a:pt x="42" y="64"/>
                      <a:pt x="45" y="66"/>
                    </a:cubicBezTo>
                    <a:cubicBezTo>
                      <a:pt x="43" y="59"/>
                      <a:pt x="44" y="51"/>
                      <a:pt x="39" y="42"/>
                    </a:cubicBezTo>
                    <a:cubicBezTo>
                      <a:pt x="37" y="37"/>
                      <a:pt x="28" y="34"/>
                      <a:pt x="26" y="29"/>
                    </a:cubicBezTo>
                    <a:cubicBezTo>
                      <a:pt x="23" y="24"/>
                      <a:pt x="24" y="20"/>
                      <a:pt x="22" y="16"/>
                    </a:cubicBezTo>
                    <a:cubicBezTo>
                      <a:pt x="20" y="13"/>
                      <a:pt x="16" y="10"/>
                      <a:pt x="15" y="7"/>
                    </a:cubicBezTo>
                    <a:cubicBezTo>
                      <a:pt x="14" y="5"/>
                      <a:pt x="12" y="3"/>
                      <a:pt x="10" y="0"/>
                    </a:cubicBezTo>
                    <a:cubicBezTo>
                      <a:pt x="10" y="6"/>
                      <a:pt x="0" y="7"/>
                      <a:pt x="4" y="13"/>
                    </a:cubicBezTo>
                    <a:cubicBezTo>
                      <a:pt x="6" y="18"/>
                      <a:pt x="16" y="14"/>
                      <a:pt x="12" y="23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36" name="Freeform 71">
                <a:extLst>
                  <a:ext uri="{FF2B5EF4-FFF2-40B4-BE49-F238E27FC236}">
                    <a16:creationId xmlns:a16="http://schemas.microsoft.com/office/drawing/2014/main" id="{6D7122E6-0AE9-4392-BA0D-4A5DEA79F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091"/>
                <a:ext cx="185" cy="148"/>
              </a:xfrm>
              <a:custGeom>
                <a:avLst/>
                <a:gdLst>
                  <a:gd name="T0" fmla="*/ 1474 w 65"/>
                  <a:gd name="T1" fmla="*/ 1036 h 52"/>
                  <a:gd name="T2" fmla="*/ 1449 w 65"/>
                  <a:gd name="T3" fmla="*/ 973 h 52"/>
                  <a:gd name="T4" fmla="*/ 1198 w 65"/>
                  <a:gd name="T5" fmla="*/ 1036 h 52"/>
                  <a:gd name="T6" fmla="*/ 1036 w 65"/>
                  <a:gd name="T7" fmla="*/ 1084 h 52"/>
                  <a:gd name="T8" fmla="*/ 575 w 65"/>
                  <a:gd name="T9" fmla="*/ 1013 h 52"/>
                  <a:gd name="T10" fmla="*/ 137 w 65"/>
                  <a:gd name="T11" fmla="*/ 211 h 52"/>
                  <a:gd name="T12" fmla="*/ 114 w 65"/>
                  <a:gd name="T13" fmla="*/ 0 h 52"/>
                  <a:gd name="T14" fmla="*/ 88 w 65"/>
                  <a:gd name="T15" fmla="*/ 48 h 52"/>
                  <a:gd name="T16" fmla="*/ 527 w 65"/>
                  <a:gd name="T17" fmla="*/ 1084 h 52"/>
                  <a:gd name="T18" fmla="*/ 1062 w 65"/>
                  <a:gd name="T19" fmla="*/ 1150 h 52"/>
                  <a:gd name="T20" fmla="*/ 1224 w 65"/>
                  <a:gd name="T21" fmla="*/ 1110 h 52"/>
                  <a:gd name="T22" fmla="*/ 1474 w 65"/>
                  <a:gd name="T23" fmla="*/ 1036 h 52"/>
                  <a:gd name="T24" fmla="*/ 1500 w 65"/>
                  <a:gd name="T25" fmla="*/ 1062 h 52"/>
                  <a:gd name="T26" fmla="*/ 1474 w 65"/>
                  <a:gd name="T27" fmla="*/ 1036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5" h="52">
                    <a:moveTo>
                      <a:pt x="64" y="45"/>
                    </a:moveTo>
                    <a:cubicBezTo>
                      <a:pt x="63" y="43"/>
                      <a:pt x="63" y="42"/>
                      <a:pt x="63" y="42"/>
                    </a:cubicBezTo>
                    <a:cubicBezTo>
                      <a:pt x="60" y="41"/>
                      <a:pt x="56" y="43"/>
                      <a:pt x="52" y="45"/>
                    </a:cubicBezTo>
                    <a:cubicBezTo>
                      <a:pt x="49" y="46"/>
                      <a:pt x="47" y="47"/>
                      <a:pt x="45" y="47"/>
                    </a:cubicBezTo>
                    <a:cubicBezTo>
                      <a:pt x="38" y="49"/>
                      <a:pt x="31" y="48"/>
                      <a:pt x="25" y="44"/>
                    </a:cubicBezTo>
                    <a:cubicBezTo>
                      <a:pt x="15" y="38"/>
                      <a:pt x="6" y="22"/>
                      <a:pt x="6" y="9"/>
                    </a:cubicBezTo>
                    <a:cubicBezTo>
                      <a:pt x="6" y="6"/>
                      <a:pt x="5" y="3"/>
                      <a:pt x="5" y="0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0" y="16"/>
                      <a:pt x="10" y="39"/>
                      <a:pt x="23" y="47"/>
                    </a:cubicBezTo>
                    <a:cubicBezTo>
                      <a:pt x="30" y="51"/>
                      <a:pt x="38" y="52"/>
                      <a:pt x="46" y="50"/>
                    </a:cubicBezTo>
                    <a:cubicBezTo>
                      <a:pt x="48" y="50"/>
                      <a:pt x="50" y="49"/>
                      <a:pt x="53" y="48"/>
                    </a:cubicBezTo>
                    <a:cubicBezTo>
                      <a:pt x="57" y="46"/>
                      <a:pt x="62" y="43"/>
                      <a:pt x="64" y="45"/>
                    </a:cubicBezTo>
                    <a:cubicBezTo>
                      <a:pt x="64" y="45"/>
                      <a:pt x="64" y="46"/>
                      <a:pt x="65" y="46"/>
                    </a:cubicBezTo>
                    <a:cubicBezTo>
                      <a:pt x="64" y="45"/>
                      <a:pt x="64" y="45"/>
                      <a:pt x="64" y="45"/>
                    </a:cubicBezTo>
                    <a:close/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37" name="Freeform 72">
                <a:extLst>
                  <a:ext uri="{FF2B5EF4-FFF2-40B4-BE49-F238E27FC236}">
                    <a16:creationId xmlns:a16="http://schemas.microsoft.com/office/drawing/2014/main" id="{DDDC99EF-CC65-4CCA-824E-580A789C70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54" y="3102"/>
                <a:ext cx="485" cy="271"/>
              </a:xfrm>
              <a:custGeom>
                <a:avLst/>
                <a:gdLst>
                  <a:gd name="T0" fmla="*/ 3874 w 170"/>
                  <a:gd name="T1" fmla="*/ 1880 h 95"/>
                  <a:gd name="T2" fmla="*/ 3948 w 170"/>
                  <a:gd name="T3" fmla="*/ 1854 h 95"/>
                  <a:gd name="T4" fmla="*/ 3786 w 170"/>
                  <a:gd name="T5" fmla="*/ 1463 h 95"/>
                  <a:gd name="T6" fmla="*/ 3321 w 170"/>
                  <a:gd name="T7" fmla="*/ 927 h 95"/>
                  <a:gd name="T8" fmla="*/ 3272 w 170"/>
                  <a:gd name="T9" fmla="*/ 904 h 95"/>
                  <a:gd name="T10" fmla="*/ 3295 w 170"/>
                  <a:gd name="T11" fmla="*/ 953 h 95"/>
                  <a:gd name="T12" fmla="*/ 3321 w 170"/>
                  <a:gd name="T13" fmla="*/ 976 h 95"/>
                  <a:gd name="T14" fmla="*/ 3295 w 170"/>
                  <a:gd name="T15" fmla="*/ 953 h 95"/>
                  <a:gd name="T16" fmla="*/ 3044 w 170"/>
                  <a:gd name="T17" fmla="*/ 1024 h 95"/>
                  <a:gd name="T18" fmla="*/ 2881 w 170"/>
                  <a:gd name="T19" fmla="*/ 1067 h 95"/>
                  <a:gd name="T20" fmla="*/ 2345 w 170"/>
                  <a:gd name="T21" fmla="*/ 1001 h 95"/>
                  <a:gd name="T22" fmla="*/ 1906 w 170"/>
                  <a:gd name="T23" fmla="*/ 0 h 95"/>
                  <a:gd name="T24" fmla="*/ 1529 w 170"/>
                  <a:gd name="T25" fmla="*/ 114 h 95"/>
                  <a:gd name="T26" fmla="*/ 1138 w 170"/>
                  <a:gd name="T27" fmla="*/ 374 h 95"/>
                  <a:gd name="T28" fmla="*/ 0 w 170"/>
                  <a:gd name="T29" fmla="*/ 1204 h 95"/>
                  <a:gd name="T30" fmla="*/ 88 w 170"/>
                  <a:gd name="T31" fmla="*/ 1326 h 95"/>
                  <a:gd name="T32" fmla="*/ 277 w 170"/>
                  <a:gd name="T33" fmla="*/ 1506 h 95"/>
                  <a:gd name="T34" fmla="*/ 1344 w 170"/>
                  <a:gd name="T35" fmla="*/ 1489 h 95"/>
                  <a:gd name="T36" fmla="*/ 2280 w 170"/>
                  <a:gd name="T37" fmla="*/ 1928 h 95"/>
                  <a:gd name="T38" fmla="*/ 2280 w 170"/>
                  <a:gd name="T39" fmla="*/ 1968 h 95"/>
                  <a:gd name="T40" fmla="*/ 2579 w 170"/>
                  <a:gd name="T41" fmla="*/ 2205 h 95"/>
                  <a:gd name="T42" fmla="*/ 2670 w 170"/>
                  <a:gd name="T43" fmla="*/ 2157 h 95"/>
                  <a:gd name="T44" fmla="*/ 2459 w 170"/>
                  <a:gd name="T45" fmla="*/ 1692 h 95"/>
                  <a:gd name="T46" fmla="*/ 1692 w 170"/>
                  <a:gd name="T47" fmla="*/ 1090 h 95"/>
                  <a:gd name="T48" fmla="*/ 2531 w 170"/>
                  <a:gd name="T49" fmla="*/ 1278 h 95"/>
                  <a:gd name="T50" fmla="*/ 3874 w 170"/>
                  <a:gd name="T51" fmla="*/ 1880 h 95"/>
                  <a:gd name="T52" fmla="*/ 2907 w 170"/>
                  <a:gd name="T53" fmla="*/ 1252 h 95"/>
                  <a:gd name="T54" fmla="*/ 3435 w 170"/>
                  <a:gd name="T55" fmla="*/ 1204 h 95"/>
                  <a:gd name="T56" fmla="*/ 2907 w 170"/>
                  <a:gd name="T57" fmla="*/ 1252 h 95"/>
                  <a:gd name="T58" fmla="*/ 3395 w 170"/>
                  <a:gd name="T59" fmla="*/ 1001 h 95"/>
                  <a:gd name="T60" fmla="*/ 2742 w 170"/>
                  <a:gd name="T61" fmla="*/ 1181 h 95"/>
                  <a:gd name="T62" fmla="*/ 3395 w 170"/>
                  <a:gd name="T63" fmla="*/ 1001 h 95"/>
                  <a:gd name="T64" fmla="*/ 2157 w 170"/>
                  <a:gd name="T65" fmla="*/ 1506 h 95"/>
                  <a:gd name="T66" fmla="*/ 1669 w 170"/>
                  <a:gd name="T67" fmla="*/ 1204 h 95"/>
                  <a:gd name="T68" fmla="*/ 2157 w 170"/>
                  <a:gd name="T69" fmla="*/ 1506 h 95"/>
                  <a:gd name="T70" fmla="*/ 1743 w 170"/>
                  <a:gd name="T71" fmla="*/ 953 h 95"/>
                  <a:gd name="T72" fmla="*/ 2254 w 170"/>
                  <a:gd name="T73" fmla="*/ 1138 h 95"/>
                  <a:gd name="T74" fmla="*/ 1743 w 170"/>
                  <a:gd name="T75" fmla="*/ 953 h 95"/>
                  <a:gd name="T76" fmla="*/ 1814 w 170"/>
                  <a:gd name="T77" fmla="*/ 742 h 95"/>
                  <a:gd name="T78" fmla="*/ 2459 w 170"/>
                  <a:gd name="T79" fmla="*/ 1164 h 95"/>
                  <a:gd name="T80" fmla="*/ 1814 w 170"/>
                  <a:gd name="T81" fmla="*/ 742 h 9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70" h="95">
                    <a:moveTo>
                      <a:pt x="167" y="81"/>
                    </a:moveTo>
                    <a:cubicBezTo>
                      <a:pt x="168" y="81"/>
                      <a:pt x="170" y="80"/>
                      <a:pt x="170" y="80"/>
                    </a:cubicBezTo>
                    <a:cubicBezTo>
                      <a:pt x="168" y="72"/>
                      <a:pt x="167" y="69"/>
                      <a:pt x="163" y="63"/>
                    </a:cubicBezTo>
                    <a:cubicBezTo>
                      <a:pt x="160" y="57"/>
                      <a:pt x="150" y="41"/>
                      <a:pt x="143" y="40"/>
                    </a:cubicBezTo>
                    <a:cubicBezTo>
                      <a:pt x="141" y="39"/>
                      <a:pt x="141" y="39"/>
                      <a:pt x="141" y="39"/>
                    </a:cubicBezTo>
                    <a:cubicBezTo>
                      <a:pt x="141" y="40"/>
                      <a:pt x="141" y="40"/>
                      <a:pt x="142" y="41"/>
                    </a:cubicBezTo>
                    <a:cubicBezTo>
                      <a:pt x="142" y="41"/>
                      <a:pt x="142" y="41"/>
                      <a:pt x="143" y="42"/>
                    </a:cubicBezTo>
                    <a:cubicBezTo>
                      <a:pt x="142" y="42"/>
                      <a:pt x="142" y="41"/>
                      <a:pt x="142" y="41"/>
                    </a:cubicBezTo>
                    <a:cubicBezTo>
                      <a:pt x="140" y="39"/>
                      <a:pt x="135" y="42"/>
                      <a:pt x="131" y="44"/>
                    </a:cubicBezTo>
                    <a:cubicBezTo>
                      <a:pt x="128" y="45"/>
                      <a:pt x="126" y="46"/>
                      <a:pt x="124" y="46"/>
                    </a:cubicBezTo>
                    <a:cubicBezTo>
                      <a:pt x="116" y="48"/>
                      <a:pt x="108" y="47"/>
                      <a:pt x="101" y="43"/>
                    </a:cubicBezTo>
                    <a:cubicBezTo>
                      <a:pt x="89" y="35"/>
                      <a:pt x="79" y="14"/>
                      <a:pt x="82" y="0"/>
                    </a:cubicBezTo>
                    <a:cubicBezTo>
                      <a:pt x="79" y="2"/>
                      <a:pt x="72" y="2"/>
                      <a:pt x="66" y="5"/>
                    </a:cubicBezTo>
                    <a:cubicBezTo>
                      <a:pt x="58" y="8"/>
                      <a:pt x="52" y="14"/>
                      <a:pt x="49" y="16"/>
                    </a:cubicBezTo>
                    <a:cubicBezTo>
                      <a:pt x="46" y="17"/>
                      <a:pt x="9" y="58"/>
                      <a:pt x="0" y="52"/>
                    </a:cubicBezTo>
                    <a:cubicBezTo>
                      <a:pt x="1" y="54"/>
                      <a:pt x="2" y="55"/>
                      <a:pt x="4" y="57"/>
                    </a:cubicBezTo>
                    <a:cubicBezTo>
                      <a:pt x="5" y="59"/>
                      <a:pt x="7" y="63"/>
                      <a:pt x="12" y="65"/>
                    </a:cubicBezTo>
                    <a:cubicBezTo>
                      <a:pt x="23" y="70"/>
                      <a:pt x="46" y="69"/>
                      <a:pt x="58" y="64"/>
                    </a:cubicBezTo>
                    <a:cubicBezTo>
                      <a:pt x="73" y="58"/>
                      <a:pt x="87" y="70"/>
                      <a:pt x="98" y="83"/>
                    </a:cubicBezTo>
                    <a:cubicBezTo>
                      <a:pt x="99" y="83"/>
                      <a:pt x="99" y="84"/>
                      <a:pt x="98" y="85"/>
                    </a:cubicBezTo>
                    <a:cubicBezTo>
                      <a:pt x="111" y="95"/>
                      <a:pt x="111" y="95"/>
                      <a:pt x="111" y="95"/>
                    </a:cubicBezTo>
                    <a:cubicBezTo>
                      <a:pt x="115" y="93"/>
                      <a:pt x="115" y="93"/>
                      <a:pt x="115" y="93"/>
                    </a:cubicBezTo>
                    <a:cubicBezTo>
                      <a:pt x="106" y="73"/>
                      <a:pt x="106" y="73"/>
                      <a:pt x="106" y="73"/>
                    </a:cubicBezTo>
                    <a:cubicBezTo>
                      <a:pt x="94" y="58"/>
                      <a:pt x="86" y="55"/>
                      <a:pt x="73" y="47"/>
                    </a:cubicBezTo>
                    <a:cubicBezTo>
                      <a:pt x="91" y="54"/>
                      <a:pt x="89" y="51"/>
                      <a:pt x="109" y="55"/>
                    </a:cubicBezTo>
                    <a:cubicBezTo>
                      <a:pt x="126" y="58"/>
                      <a:pt x="155" y="67"/>
                      <a:pt x="167" y="81"/>
                    </a:cubicBezTo>
                    <a:close/>
                    <a:moveTo>
                      <a:pt x="125" y="54"/>
                    </a:moveTo>
                    <a:cubicBezTo>
                      <a:pt x="131" y="53"/>
                      <a:pt x="144" y="52"/>
                      <a:pt x="148" y="52"/>
                    </a:cubicBezTo>
                    <a:cubicBezTo>
                      <a:pt x="140" y="55"/>
                      <a:pt x="131" y="54"/>
                      <a:pt x="125" y="54"/>
                    </a:cubicBezTo>
                    <a:close/>
                    <a:moveTo>
                      <a:pt x="146" y="43"/>
                    </a:moveTo>
                    <a:cubicBezTo>
                      <a:pt x="138" y="47"/>
                      <a:pt x="125" y="51"/>
                      <a:pt x="118" y="51"/>
                    </a:cubicBezTo>
                    <a:cubicBezTo>
                      <a:pt x="125" y="50"/>
                      <a:pt x="137" y="44"/>
                      <a:pt x="146" y="43"/>
                    </a:cubicBezTo>
                    <a:close/>
                    <a:moveTo>
                      <a:pt x="93" y="65"/>
                    </a:moveTo>
                    <a:cubicBezTo>
                      <a:pt x="83" y="64"/>
                      <a:pt x="75" y="54"/>
                      <a:pt x="72" y="52"/>
                    </a:cubicBezTo>
                    <a:cubicBezTo>
                      <a:pt x="77" y="53"/>
                      <a:pt x="90" y="63"/>
                      <a:pt x="93" y="65"/>
                    </a:cubicBezTo>
                    <a:close/>
                    <a:moveTo>
                      <a:pt x="75" y="41"/>
                    </a:moveTo>
                    <a:cubicBezTo>
                      <a:pt x="76" y="40"/>
                      <a:pt x="91" y="46"/>
                      <a:pt x="97" y="49"/>
                    </a:cubicBezTo>
                    <a:cubicBezTo>
                      <a:pt x="84" y="49"/>
                      <a:pt x="75" y="43"/>
                      <a:pt x="75" y="41"/>
                    </a:cubicBezTo>
                    <a:close/>
                    <a:moveTo>
                      <a:pt x="78" y="32"/>
                    </a:moveTo>
                    <a:cubicBezTo>
                      <a:pt x="79" y="30"/>
                      <a:pt x="103" y="48"/>
                      <a:pt x="106" y="50"/>
                    </a:cubicBezTo>
                    <a:cubicBezTo>
                      <a:pt x="99" y="49"/>
                      <a:pt x="77" y="34"/>
                      <a:pt x="78" y="32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38" name="Freeform 73">
                <a:extLst>
                  <a:ext uri="{FF2B5EF4-FFF2-40B4-BE49-F238E27FC236}">
                    <a16:creationId xmlns:a16="http://schemas.microsoft.com/office/drawing/2014/main" id="{FEA269FE-04BB-45EC-A664-B7F8C5747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256"/>
                <a:ext cx="57" cy="23"/>
              </a:xfrm>
              <a:custGeom>
                <a:avLst/>
                <a:gdLst>
                  <a:gd name="T0" fmla="*/ 162 w 20"/>
                  <a:gd name="T1" fmla="*/ 26 h 8"/>
                  <a:gd name="T2" fmla="*/ 462 w 20"/>
                  <a:gd name="T3" fmla="*/ 49 h 8"/>
                  <a:gd name="T4" fmla="*/ 0 w 20"/>
                  <a:gd name="T5" fmla="*/ 190 h 8"/>
                  <a:gd name="T6" fmla="*/ 162 w 20"/>
                  <a:gd name="T7" fmla="*/ 2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8">
                    <a:moveTo>
                      <a:pt x="7" y="1"/>
                    </a:moveTo>
                    <a:cubicBezTo>
                      <a:pt x="11" y="2"/>
                      <a:pt x="20" y="0"/>
                      <a:pt x="20" y="2"/>
                    </a:cubicBezTo>
                    <a:cubicBezTo>
                      <a:pt x="20" y="4"/>
                      <a:pt x="6" y="8"/>
                      <a:pt x="0" y="8"/>
                    </a:cubicBezTo>
                    <a:cubicBezTo>
                      <a:pt x="5" y="7"/>
                      <a:pt x="14" y="4"/>
                      <a:pt x="7" y="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39" name="Freeform 74">
                <a:extLst>
                  <a:ext uri="{FF2B5EF4-FFF2-40B4-BE49-F238E27FC236}">
                    <a16:creationId xmlns:a16="http://schemas.microsoft.com/office/drawing/2014/main" id="{F1A0BCA2-80D5-49C2-89F5-EEEA202A7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228"/>
                <a:ext cx="37" cy="14"/>
              </a:xfrm>
              <a:custGeom>
                <a:avLst/>
                <a:gdLst>
                  <a:gd name="T0" fmla="*/ 185 w 13"/>
                  <a:gd name="T1" fmla="*/ 0 h 5"/>
                  <a:gd name="T2" fmla="*/ 0 w 13"/>
                  <a:gd name="T3" fmla="*/ 109 h 5"/>
                  <a:gd name="T4" fmla="*/ 185 w 1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">
                    <a:moveTo>
                      <a:pt x="8" y="0"/>
                    </a:moveTo>
                    <a:cubicBezTo>
                      <a:pt x="13" y="5"/>
                      <a:pt x="3" y="5"/>
                      <a:pt x="0" y="5"/>
                    </a:cubicBezTo>
                    <a:cubicBezTo>
                      <a:pt x="2" y="4"/>
                      <a:pt x="8" y="3"/>
                      <a:pt x="8" y="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40" name="Freeform 75">
                <a:extLst>
                  <a:ext uri="{FF2B5EF4-FFF2-40B4-BE49-F238E27FC236}">
                    <a16:creationId xmlns:a16="http://schemas.microsoft.com/office/drawing/2014/main" id="{2D7F37D2-6E28-4DB5-9D9D-197BF8606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128"/>
                <a:ext cx="46" cy="83"/>
              </a:xfrm>
              <a:custGeom>
                <a:avLst/>
                <a:gdLst>
                  <a:gd name="T0" fmla="*/ 141 w 16"/>
                  <a:gd name="T1" fmla="*/ 426 h 29"/>
                  <a:gd name="T2" fmla="*/ 265 w 16"/>
                  <a:gd name="T3" fmla="*/ 238 h 29"/>
                  <a:gd name="T4" fmla="*/ 305 w 16"/>
                  <a:gd name="T5" fmla="*/ 0 h 29"/>
                  <a:gd name="T6" fmla="*/ 357 w 16"/>
                  <a:gd name="T7" fmla="*/ 278 h 29"/>
                  <a:gd name="T8" fmla="*/ 216 w 16"/>
                  <a:gd name="T9" fmla="*/ 401 h 29"/>
                  <a:gd name="T10" fmla="*/ 0 w 16"/>
                  <a:gd name="T11" fmla="*/ 607 h 29"/>
                  <a:gd name="T12" fmla="*/ 141 w 16"/>
                  <a:gd name="T13" fmla="*/ 42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9">
                    <a:moveTo>
                      <a:pt x="6" y="18"/>
                    </a:moveTo>
                    <a:cubicBezTo>
                      <a:pt x="6" y="15"/>
                      <a:pt x="8" y="13"/>
                      <a:pt x="11" y="10"/>
                    </a:cubicBezTo>
                    <a:cubicBezTo>
                      <a:pt x="14" y="7"/>
                      <a:pt x="14" y="3"/>
                      <a:pt x="13" y="0"/>
                    </a:cubicBezTo>
                    <a:cubicBezTo>
                      <a:pt x="14" y="3"/>
                      <a:pt x="16" y="8"/>
                      <a:pt x="15" y="12"/>
                    </a:cubicBezTo>
                    <a:cubicBezTo>
                      <a:pt x="14" y="15"/>
                      <a:pt x="11" y="15"/>
                      <a:pt x="9" y="17"/>
                    </a:cubicBezTo>
                    <a:cubicBezTo>
                      <a:pt x="7" y="21"/>
                      <a:pt x="6" y="29"/>
                      <a:pt x="0" y="26"/>
                    </a:cubicBezTo>
                    <a:cubicBezTo>
                      <a:pt x="2" y="25"/>
                      <a:pt x="5" y="21"/>
                      <a:pt x="6" y="18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41" name="Freeform 76">
                <a:extLst>
                  <a:ext uri="{FF2B5EF4-FFF2-40B4-BE49-F238E27FC236}">
                    <a16:creationId xmlns:a16="http://schemas.microsoft.com/office/drawing/2014/main" id="{E596CC01-8177-4306-8FBB-D6255E923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985"/>
                <a:ext cx="51" cy="140"/>
              </a:xfrm>
              <a:custGeom>
                <a:avLst/>
                <a:gdLst>
                  <a:gd name="T0" fmla="*/ 411 w 18"/>
                  <a:gd name="T1" fmla="*/ 49 h 49"/>
                  <a:gd name="T2" fmla="*/ 411 w 18"/>
                  <a:gd name="T3" fmla="*/ 49 h 49"/>
                  <a:gd name="T4" fmla="*/ 385 w 18"/>
                  <a:gd name="T5" fmla="*/ 0 h 49"/>
                  <a:gd name="T6" fmla="*/ 113 w 18"/>
                  <a:gd name="T7" fmla="*/ 654 h 49"/>
                  <a:gd name="T8" fmla="*/ 136 w 18"/>
                  <a:gd name="T9" fmla="*/ 1094 h 49"/>
                  <a:gd name="T10" fmla="*/ 162 w 18"/>
                  <a:gd name="T11" fmla="*/ 1117 h 49"/>
                  <a:gd name="T12" fmla="*/ 210 w 18"/>
                  <a:gd name="T13" fmla="*/ 1094 h 49"/>
                  <a:gd name="T14" fmla="*/ 184 w 18"/>
                  <a:gd name="T15" fmla="*/ 629 h 49"/>
                  <a:gd name="T16" fmla="*/ 411 w 18"/>
                  <a:gd name="T17" fmla="*/ 49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49">
                    <a:moveTo>
                      <a:pt x="18" y="2"/>
                    </a:move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7" y="0"/>
                      <a:pt x="17" y="0"/>
                    </a:cubicBezTo>
                    <a:cubicBezTo>
                      <a:pt x="0" y="7"/>
                      <a:pt x="1" y="16"/>
                      <a:pt x="5" y="28"/>
                    </a:cubicBezTo>
                    <a:cubicBezTo>
                      <a:pt x="9" y="37"/>
                      <a:pt x="6" y="46"/>
                      <a:pt x="6" y="47"/>
                    </a:cubicBezTo>
                    <a:cubicBezTo>
                      <a:pt x="6" y="47"/>
                      <a:pt x="6" y="48"/>
                      <a:pt x="7" y="48"/>
                    </a:cubicBezTo>
                    <a:cubicBezTo>
                      <a:pt x="8" y="49"/>
                      <a:pt x="9" y="48"/>
                      <a:pt x="9" y="47"/>
                    </a:cubicBezTo>
                    <a:cubicBezTo>
                      <a:pt x="9" y="47"/>
                      <a:pt x="12" y="37"/>
                      <a:pt x="8" y="27"/>
                    </a:cubicBezTo>
                    <a:cubicBezTo>
                      <a:pt x="5" y="17"/>
                      <a:pt x="2" y="9"/>
                      <a:pt x="18" y="2"/>
                    </a:cubicBezTo>
                    <a:close/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42" name="Freeform 77">
                <a:extLst>
                  <a:ext uri="{FF2B5EF4-FFF2-40B4-BE49-F238E27FC236}">
                    <a16:creationId xmlns:a16="http://schemas.microsoft.com/office/drawing/2014/main" id="{263D46F9-FE5A-45CA-8CD0-A98A9497D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068"/>
                <a:ext cx="99" cy="65"/>
              </a:xfrm>
              <a:custGeom>
                <a:avLst/>
                <a:gdLst>
                  <a:gd name="T0" fmla="*/ 769 w 35"/>
                  <a:gd name="T1" fmla="*/ 455 h 23"/>
                  <a:gd name="T2" fmla="*/ 0 w 35"/>
                  <a:gd name="T3" fmla="*/ 0 h 23"/>
                  <a:gd name="T4" fmla="*/ 0 w 35"/>
                  <a:gd name="T5" fmla="*/ 113 h 23"/>
                  <a:gd name="T6" fmla="*/ 769 w 35"/>
                  <a:gd name="T7" fmla="*/ 520 h 23"/>
                  <a:gd name="T8" fmla="*/ 792 w 35"/>
                  <a:gd name="T9" fmla="*/ 472 h 23"/>
                  <a:gd name="T10" fmla="*/ 769 w 35"/>
                  <a:gd name="T11" fmla="*/ 455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3">
                    <a:moveTo>
                      <a:pt x="34" y="20"/>
                    </a:moveTo>
                    <a:cubicBezTo>
                      <a:pt x="28" y="20"/>
                      <a:pt x="5" y="10"/>
                      <a:pt x="0" y="0"/>
                    </a:cubicBezTo>
                    <a:cubicBezTo>
                      <a:pt x="0" y="2"/>
                      <a:pt x="0" y="3"/>
                      <a:pt x="0" y="5"/>
                    </a:cubicBezTo>
                    <a:cubicBezTo>
                      <a:pt x="8" y="15"/>
                      <a:pt x="28" y="23"/>
                      <a:pt x="34" y="23"/>
                    </a:cubicBezTo>
                    <a:cubicBezTo>
                      <a:pt x="35" y="23"/>
                      <a:pt x="35" y="22"/>
                      <a:pt x="35" y="21"/>
                    </a:cubicBezTo>
                    <a:cubicBezTo>
                      <a:pt x="35" y="20"/>
                      <a:pt x="35" y="20"/>
                      <a:pt x="34" y="20"/>
                    </a:cubicBezTo>
                    <a:close/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43" name="Freeform 78">
                <a:extLst>
                  <a:ext uri="{FF2B5EF4-FFF2-40B4-BE49-F238E27FC236}">
                    <a16:creationId xmlns:a16="http://schemas.microsoft.com/office/drawing/2014/main" id="{B7B6245E-2FC0-46C2-85C1-134A4662C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3" y="3213"/>
                <a:ext cx="149" cy="260"/>
              </a:xfrm>
              <a:custGeom>
                <a:avLst/>
                <a:gdLst>
                  <a:gd name="T0" fmla="*/ 756 w 52"/>
                  <a:gd name="T1" fmla="*/ 1306 h 91"/>
                  <a:gd name="T2" fmla="*/ 1109 w 52"/>
                  <a:gd name="T3" fmla="*/ 2097 h 91"/>
                  <a:gd name="T4" fmla="*/ 1132 w 52"/>
                  <a:gd name="T5" fmla="*/ 2123 h 91"/>
                  <a:gd name="T6" fmla="*/ 1175 w 52"/>
                  <a:gd name="T7" fmla="*/ 2031 h 91"/>
                  <a:gd name="T8" fmla="*/ 1175 w 52"/>
                  <a:gd name="T9" fmla="*/ 1517 h 91"/>
                  <a:gd name="T10" fmla="*/ 1198 w 52"/>
                  <a:gd name="T11" fmla="*/ 1094 h 91"/>
                  <a:gd name="T12" fmla="*/ 797 w 52"/>
                  <a:gd name="T13" fmla="*/ 489 h 91"/>
                  <a:gd name="T14" fmla="*/ 1060 w 52"/>
                  <a:gd name="T15" fmla="*/ 374 h 91"/>
                  <a:gd name="T16" fmla="*/ 189 w 52"/>
                  <a:gd name="T17" fmla="*/ 89 h 91"/>
                  <a:gd name="T18" fmla="*/ 92 w 52"/>
                  <a:gd name="T19" fmla="*/ 254 h 91"/>
                  <a:gd name="T20" fmla="*/ 756 w 52"/>
                  <a:gd name="T21" fmla="*/ 1306 h 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2" h="91">
                    <a:moveTo>
                      <a:pt x="32" y="56"/>
                    </a:moveTo>
                    <a:cubicBezTo>
                      <a:pt x="40" y="71"/>
                      <a:pt x="47" y="82"/>
                      <a:pt x="47" y="90"/>
                    </a:cubicBezTo>
                    <a:cubicBezTo>
                      <a:pt x="48" y="91"/>
                      <a:pt x="48" y="91"/>
                      <a:pt x="48" y="91"/>
                    </a:cubicBezTo>
                    <a:cubicBezTo>
                      <a:pt x="49" y="90"/>
                      <a:pt x="50" y="88"/>
                      <a:pt x="50" y="87"/>
                    </a:cubicBezTo>
                    <a:cubicBezTo>
                      <a:pt x="52" y="79"/>
                      <a:pt x="49" y="72"/>
                      <a:pt x="50" y="65"/>
                    </a:cubicBezTo>
                    <a:cubicBezTo>
                      <a:pt x="50" y="60"/>
                      <a:pt x="52" y="51"/>
                      <a:pt x="51" y="47"/>
                    </a:cubicBezTo>
                    <a:cubicBezTo>
                      <a:pt x="49" y="39"/>
                      <a:pt x="31" y="30"/>
                      <a:pt x="34" y="21"/>
                    </a:cubicBezTo>
                    <a:cubicBezTo>
                      <a:pt x="37" y="12"/>
                      <a:pt x="44" y="21"/>
                      <a:pt x="45" y="16"/>
                    </a:cubicBezTo>
                    <a:cubicBezTo>
                      <a:pt x="31" y="16"/>
                      <a:pt x="19" y="12"/>
                      <a:pt x="8" y="4"/>
                    </a:cubicBezTo>
                    <a:cubicBezTo>
                      <a:pt x="2" y="0"/>
                      <a:pt x="0" y="6"/>
                      <a:pt x="4" y="11"/>
                    </a:cubicBezTo>
                    <a:cubicBezTo>
                      <a:pt x="7" y="17"/>
                      <a:pt x="24" y="41"/>
                      <a:pt x="32" y="56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44" name="Freeform 79">
                <a:extLst>
                  <a:ext uri="{FF2B5EF4-FFF2-40B4-BE49-F238E27FC236}">
                    <a16:creationId xmlns:a16="http://schemas.microsoft.com/office/drawing/2014/main" id="{0B8EDEB5-7E85-4CFB-B576-A5281F5962C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16" y="2959"/>
                <a:ext cx="249" cy="277"/>
              </a:xfrm>
              <a:custGeom>
                <a:avLst/>
                <a:gdLst>
                  <a:gd name="T0" fmla="*/ 1474 w 87"/>
                  <a:gd name="T1" fmla="*/ 931 h 97"/>
                  <a:gd name="T2" fmla="*/ 1451 w 87"/>
                  <a:gd name="T3" fmla="*/ 905 h 97"/>
                  <a:gd name="T4" fmla="*/ 1451 w 87"/>
                  <a:gd name="T5" fmla="*/ 1305 h 97"/>
                  <a:gd name="T6" fmla="*/ 1408 w 87"/>
                  <a:gd name="T7" fmla="*/ 1328 h 97"/>
                  <a:gd name="T8" fmla="*/ 1385 w 87"/>
                  <a:gd name="T9" fmla="*/ 1305 h 97"/>
                  <a:gd name="T10" fmla="*/ 1359 w 87"/>
                  <a:gd name="T11" fmla="*/ 865 h 97"/>
                  <a:gd name="T12" fmla="*/ 1637 w 87"/>
                  <a:gd name="T13" fmla="*/ 211 h 97"/>
                  <a:gd name="T14" fmla="*/ 1523 w 87"/>
                  <a:gd name="T15" fmla="*/ 0 h 97"/>
                  <a:gd name="T16" fmla="*/ 1245 w 87"/>
                  <a:gd name="T17" fmla="*/ 277 h 97"/>
                  <a:gd name="T18" fmla="*/ 1056 w 87"/>
                  <a:gd name="T19" fmla="*/ 351 h 97"/>
                  <a:gd name="T20" fmla="*/ 919 w 87"/>
                  <a:gd name="T21" fmla="*/ 440 h 97"/>
                  <a:gd name="T22" fmla="*/ 704 w 87"/>
                  <a:gd name="T23" fmla="*/ 465 h 97"/>
                  <a:gd name="T24" fmla="*/ 401 w 87"/>
                  <a:gd name="T25" fmla="*/ 563 h 97"/>
                  <a:gd name="T26" fmla="*/ 255 w 87"/>
                  <a:gd name="T27" fmla="*/ 603 h 97"/>
                  <a:gd name="T28" fmla="*/ 26 w 87"/>
                  <a:gd name="T29" fmla="*/ 603 h 97"/>
                  <a:gd name="T30" fmla="*/ 0 w 87"/>
                  <a:gd name="T31" fmla="*/ 603 h 97"/>
                  <a:gd name="T32" fmla="*/ 114 w 87"/>
                  <a:gd name="T33" fmla="*/ 905 h 97"/>
                  <a:gd name="T34" fmla="*/ 114 w 87"/>
                  <a:gd name="T35" fmla="*/ 888 h 97"/>
                  <a:gd name="T36" fmla="*/ 919 w 87"/>
                  <a:gd name="T37" fmla="*/ 1354 h 97"/>
                  <a:gd name="T38" fmla="*/ 933 w 87"/>
                  <a:gd name="T39" fmla="*/ 1371 h 97"/>
                  <a:gd name="T40" fmla="*/ 933 w 87"/>
                  <a:gd name="T41" fmla="*/ 1394 h 97"/>
                  <a:gd name="T42" fmla="*/ 1056 w 87"/>
                  <a:gd name="T43" fmla="*/ 1656 h 97"/>
                  <a:gd name="T44" fmla="*/ 1900 w 87"/>
                  <a:gd name="T45" fmla="*/ 2259 h 97"/>
                  <a:gd name="T46" fmla="*/ 2041 w 87"/>
                  <a:gd name="T47" fmla="*/ 2048 h 97"/>
                  <a:gd name="T48" fmla="*/ 1474 w 87"/>
                  <a:gd name="T49" fmla="*/ 931 h 97"/>
                  <a:gd name="T50" fmla="*/ 444 w 87"/>
                  <a:gd name="T51" fmla="*/ 677 h 97"/>
                  <a:gd name="T52" fmla="*/ 426 w 87"/>
                  <a:gd name="T53" fmla="*/ 603 h 97"/>
                  <a:gd name="T54" fmla="*/ 444 w 87"/>
                  <a:gd name="T55" fmla="*/ 677 h 97"/>
                  <a:gd name="T56" fmla="*/ 1663 w 87"/>
                  <a:gd name="T57" fmla="*/ 1771 h 97"/>
                  <a:gd name="T58" fmla="*/ 1148 w 87"/>
                  <a:gd name="T59" fmla="*/ 1117 h 97"/>
                  <a:gd name="T60" fmla="*/ 1663 w 87"/>
                  <a:gd name="T61" fmla="*/ 1771 h 97"/>
                  <a:gd name="T62" fmla="*/ 1122 w 87"/>
                  <a:gd name="T63" fmla="*/ 417 h 97"/>
                  <a:gd name="T64" fmla="*/ 1105 w 87"/>
                  <a:gd name="T65" fmla="*/ 465 h 97"/>
                  <a:gd name="T66" fmla="*/ 1122 w 87"/>
                  <a:gd name="T67" fmla="*/ 417 h 97"/>
                  <a:gd name="T68" fmla="*/ 770 w 87"/>
                  <a:gd name="T69" fmla="*/ 563 h 97"/>
                  <a:gd name="T70" fmla="*/ 681 w 87"/>
                  <a:gd name="T71" fmla="*/ 580 h 97"/>
                  <a:gd name="T72" fmla="*/ 730 w 87"/>
                  <a:gd name="T73" fmla="*/ 537 h 97"/>
                  <a:gd name="T74" fmla="*/ 770 w 87"/>
                  <a:gd name="T75" fmla="*/ 563 h 97"/>
                  <a:gd name="T76" fmla="*/ 893 w 87"/>
                  <a:gd name="T77" fmla="*/ 742 h 97"/>
                  <a:gd name="T78" fmla="*/ 1033 w 87"/>
                  <a:gd name="T79" fmla="*/ 1094 h 97"/>
                  <a:gd name="T80" fmla="*/ 893 w 87"/>
                  <a:gd name="T81" fmla="*/ 742 h 97"/>
                  <a:gd name="T82" fmla="*/ 893 w 87"/>
                  <a:gd name="T83" fmla="*/ 1117 h 97"/>
                  <a:gd name="T84" fmla="*/ 1737 w 87"/>
                  <a:gd name="T85" fmla="*/ 2005 h 97"/>
                  <a:gd name="T86" fmla="*/ 893 w 87"/>
                  <a:gd name="T87" fmla="*/ 1117 h 97"/>
                  <a:gd name="T88" fmla="*/ 1523 w 87"/>
                  <a:gd name="T89" fmla="*/ 1354 h 97"/>
                  <a:gd name="T90" fmla="*/ 1852 w 87"/>
                  <a:gd name="T91" fmla="*/ 1842 h 97"/>
                  <a:gd name="T92" fmla="*/ 1523 w 87"/>
                  <a:gd name="T93" fmla="*/ 1354 h 9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87" h="97">
                    <a:moveTo>
                      <a:pt x="63" y="40"/>
                    </a:moveTo>
                    <a:cubicBezTo>
                      <a:pt x="62" y="40"/>
                      <a:pt x="62" y="39"/>
                      <a:pt x="62" y="39"/>
                    </a:cubicBezTo>
                    <a:cubicBezTo>
                      <a:pt x="64" y="48"/>
                      <a:pt x="62" y="56"/>
                      <a:pt x="62" y="56"/>
                    </a:cubicBezTo>
                    <a:cubicBezTo>
                      <a:pt x="62" y="57"/>
                      <a:pt x="61" y="58"/>
                      <a:pt x="60" y="57"/>
                    </a:cubicBezTo>
                    <a:cubicBezTo>
                      <a:pt x="59" y="57"/>
                      <a:pt x="59" y="56"/>
                      <a:pt x="59" y="56"/>
                    </a:cubicBezTo>
                    <a:cubicBezTo>
                      <a:pt x="59" y="55"/>
                      <a:pt x="62" y="46"/>
                      <a:pt x="58" y="37"/>
                    </a:cubicBezTo>
                    <a:cubicBezTo>
                      <a:pt x="54" y="25"/>
                      <a:pt x="53" y="16"/>
                      <a:pt x="70" y="9"/>
                    </a:cubicBezTo>
                    <a:cubicBezTo>
                      <a:pt x="68" y="6"/>
                      <a:pt x="67" y="3"/>
                      <a:pt x="65" y="0"/>
                    </a:cubicBezTo>
                    <a:cubicBezTo>
                      <a:pt x="64" y="3"/>
                      <a:pt x="59" y="8"/>
                      <a:pt x="53" y="12"/>
                    </a:cubicBezTo>
                    <a:cubicBezTo>
                      <a:pt x="51" y="13"/>
                      <a:pt x="47" y="14"/>
                      <a:pt x="45" y="15"/>
                    </a:cubicBezTo>
                    <a:cubicBezTo>
                      <a:pt x="42" y="16"/>
                      <a:pt x="42" y="18"/>
                      <a:pt x="39" y="19"/>
                    </a:cubicBezTo>
                    <a:cubicBezTo>
                      <a:pt x="36" y="20"/>
                      <a:pt x="33" y="20"/>
                      <a:pt x="30" y="20"/>
                    </a:cubicBezTo>
                    <a:cubicBezTo>
                      <a:pt x="27" y="21"/>
                      <a:pt x="19" y="24"/>
                      <a:pt x="17" y="24"/>
                    </a:cubicBezTo>
                    <a:cubicBezTo>
                      <a:pt x="15" y="24"/>
                      <a:pt x="13" y="26"/>
                      <a:pt x="11" y="26"/>
                    </a:cubicBezTo>
                    <a:cubicBezTo>
                      <a:pt x="7" y="26"/>
                      <a:pt x="4" y="26"/>
                      <a:pt x="1" y="26"/>
                    </a:cubicBezTo>
                    <a:cubicBezTo>
                      <a:pt x="1" y="26"/>
                      <a:pt x="0" y="26"/>
                      <a:pt x="0" y="26"/>
                    </a:cubicBezTo>
                    <a:cubicBezTo>
                      <a:pt x="4" y="30"/>
                      <a:pt x="6" y="34"/>
                      <a:pt x="5" y="39"/>
                    </a:cubicBezTo>
                    <a:cubicBezTo>
                      <a:pt x="5" y="38"/>
                      <a:pt x="5" y="38"/>
                      <a:pt x="5" y="38"/>
                    </a:cubicBezTo>
                    <a:cubicBezTo>
                      <a:pt x="10" y="48"/>
                      <a:pt x="33" y="58"/>
                      <a:pt x="39" y="58"/>
                    </a:cubicBezTo>
                    <a:cubicBezTo>
                      <a:pt x="40" y="58"/>
                      <a:pt x="40" y="58"/>
                      <a:pt x="40" y="59"/>
                    </a:cubicBezTo>
                    <a:cubicBezTo>
                      <a:pt x="40" y="59"/>
                      <a:pt x="40" y="60"/>
                      <a:pt x="40" y="60"/>
                    </a:cubicBezTo>
                    <a:cubicBezTo>
                      <a:pt x="40" y="62"/>
                      <a:pt x="42" y="66"/>
                      <a:pt x="45" y="71"/>
                    </a:cubicBezTo>
                    <a:cubicBezTo>
                      <a:pt x="54" y="77"/>
                      <a:pt x="68" y="87"/>
                      <a:pt x="81" y="97"/>
                    </a:cubicBezTo>
                    <a:cubicBezTo>
                      <a:pt x="87" y="88"/>
                      <a:pt x="87" y="88"/>
                      <a:pt x="87" y="88"/>
                    </a:cubicBezTo>
                    <a:cubicBezTo>
                      <a:pt x="87" y="88"/>
                      <a:pt x="66" y="57"/>
                      <a:pt x="63" y="40"/>
                    </a:cubicBezTo>
                    <a:close/>
                    <a:moveTo>
                      <a:pt x="19" y="29"/>
                    </a:moveTo>
                    <a:cubicBezTo>
                      <a:pt x="16" y="29"/>
                      <a:pt x="16" y="27"/>
                      <a:pt x="18" y="26"/>
                    </a:cubicBezTo>
                    <a:cubicBezTo>
                      <a:pt x="19" y="26"/>
                      <a:pt x="21" y="30"/>
                      <a:pt x="19" y="29"/>
                    </a:cubicBezTo>
                    <a:close/>
                    <a:moveTo>
                      <a:pt x="71" y="76"/>
                    </a:moveTo>
                    <a:cubicBezTo>
                      <a:pt x="65" y="72"/>
                      <a:pt x="44" y="51"/>
                      <a:pt x="49" y="48"/>
                    </a:cubicBezTo>
                    <a:cubicBezTo>
                      <a:pt x="54" y="46"/>
                      <a:pt x="61" y="67"/>
                      <a:pt x="71" y="76"/>
                    </a:cubicBezTo>
                    <a:close/>
                    <a:moveTo>
                      <a:pt x="48" y="18"/>
                    </a:moveTo>
                    <a:cubicBezTo>
                      <a:pt x="50" y="18"/>
                      <a:pt x="49" y="20"/>
                      <a:pt x="47" y="20"/>
                    </a:cubicBezTo>
                    <a:cubicBezTo>
                      <a:pt x="46" y="19"/>
                      <a:pt x="46" y="19"/>
                      <a:pt x="48" y="18"/>
                    </a:cubicBezTo>
                    <a:close/>
                    <a:moveTo>
                      <a:pt x="33" y="24"/>
                    </a:moveTo>
                    <a:cubicBezTo>
                      <a:pt x="33" y="25"/>
                      <a:pt x="29" y="26"/>
                      <a:pt x="29" y="25"/>
                    </a:cubicBezTo>
                    <a:cubicBezTo>
                      <a:pt x="29" y="24"/>
                      <a:pt x="30" y="23"/>
                      <a:pt x="31" y="23"/>
                    </a:cubicBezTo>
                    <a:cubicBezTo>
                      <a:pt x="33" y="22"/>
                      <a:pt x="34" y="22"/>
                      <a:pt x="33" y="24"/>
                    </a:cubicBezTo>
                    <a:close/>
                    <a:moveTo>
                      <a:pt x="38" y="32"/>
                    </a:moveTo>
                    <a:cubicBezTo>
                      <a:pt x="40" y="30"/>
                      <a:pt x="41" y="43"/>
                      <a:pt x="44" y="47"/>
                    </a:cubicBezTo>
                    <a:cubicBezTo>
                      <a:pt x="40" y="42"/>
                      <a:pt x="36" y="34"/>
                      <a:pt x="38" y="32"/>
                    </a:cubicBezTo>
                    <a:close/>
                    <a:moveTo>
                      <a:pt x="38" y="48"/>
                    </a:moveTo>
                    <a:cubicBezTo>
                      <a:pt x="41" y="46"/>
                      <a:pt x="58" y="74"/>
                      <a:pt x="74" y="86"/>
                    </a:cubicBezTo>
                    <a:cubicBezTo>
                      <a:pt x="58" y="78"/>
                      <a:pt x="35" y="51"/>
                      <a:pt x="38" y="48"/>
                    </a:cubicBezTo>
                    <a:close/>
                    <a:moveTo>
                      <a:pt x="65" y="58"/>
                    </a:moveTo>
                    <a:cubicBezTo>
                      <a:pt x="67" y="57"/>
                      <a:pt x="77" y="77"/>
                      <a:pt x="79" y="79"/>
                    </a:cubicBezTo>
                    <a:cubicBezTo>
                      <a:pt x="74" y="74"/>
                      <a:pt x="65" y="60"/>
                      <a:pt x="65" y="58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45" name="Freeform 80">
                <a:extLst>
                  <a:ext uri="{FF2B5EF4-FFF2-40B4-BE49-F238E27FC236}">
                    <a16:creationId xmlns:a16="http://schemas.microsoft.com/office/drawing/2014/main" id="{6D15E884-5D64-4A9B-A2F5-92A6A85ED8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88" y="3082"/>
                <a:ext cx="205" cy="194"/>
              </a:xfrm>
              <a:custGeom>
                <a:avLst/>
                <a:gdLst>
                  <a:gd name="T0" fmla="*/ 1150 w 72"/>
                  <a:gd name="T1" fmla="*/ 399 h 68"/>
                  <a:gd name="T2" fmla="*/ 1136 w 72"/>
                  <a:gd name="T3" fmla="*/ 417 h 68"/>
                  <a:gd name="T4" fmla="*/ 347 w 72"/>
                  <a:gd name="T5" fmla="*/ 0 h 68"/>
                  <a:gd name="T6" fmla="*/ 0 w 72"/>
                  <a:gd name="T7" fmla="*/ 237 h 68"/>
                  <a:gd name="T8" fmla="*/ 1589 w 72"/>
                  <a:gd name="T9" fmla="*/ 1578 h 68"/>
                  <a:gd name="T10" fmla="*/ 1663 w 72"/>
                  <a:gd name="T11" fmla="*/ 1252 h 68"/>
                  <a:gd name="T12" fmla="*/ 1150 w 72"/>
                  <a:gd name="T13" fmla="*/ 399 h 68"/>
                  <a:gd name="T14" fmla="*/ 786 w 72"/>
                  <a:gd name="T15" fmla="*/ 399 h 68"/>
                  <a:gd name="T16" fmla="*/ 1036 w 72"/>
                  <a:gd name="T17" fmla="*/ 602 h 68"/>
                  <a:gd name="T18" fmla="*/ 786 w 72"/>
                  <a:gd name="T19" fmla="*/ 399 h 68"/>
                  <a:gd name="T20" fmla="*/ 925 w 72"/>
                  <a:gd name="T21" fmla="*/ 676 h 68"/>
                  <a:gd name="T22" fmla="*/ 1338 w 72"/>
                  <a:gd name="T23" fmla="*/ 1116 h 68"/>
                  <a:gd name="T24" fmla="*/ 925 w 72"/>
                  <a:gd name="T25" fmla="*/ 676 h 68"/>
                  <a:gd name="T26" fmla="*/ 1062 w 72"/>
                  <a:gd name="T27" fmla="*/ 465 h 68"/>
                  <a:gd name="T28" fmla="*/ 1387 w 72"/>
                  <a:gd name="T29" fmla="*/ 976 h 68"/>
                  <a:gd name="T30" fmla="*/ 1062 w 72"/>
                  <a:gd name="T31" fmla="*/ 465 h 6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2" h="68">
                    <a:moveTo>
                      <a:pt x="50" y="17"/>
                    </a:moveTo>
                    <a:cubicBezTo>
                      <a:pt x="50" y="17"/>
                      <a:pt x="49" y="18"/>
                      <a:pt x="49" y="18"/>
                    </a:cubicBezTo>
                    <a:cubicBezTo>
                      <a:pt x="43" y="18"/>
                      <a:pt x="23" y="10"/>
                      <a:pt x="15" y="0"/>
                    </a:cubicBezTo>
                    <a:cubicBezTo>
                      <a:pt x="12" y="10"/>
                      <a:pt x="6" y="12"/>
                      <a:pt x="0" y="10"/>
                    </a:cubicBezTo>
                    <a:cubicBezTo>
                      <a:pt x="12" y="14"/>
                      <a:pt x="48" y="35"/>
                      <a:pt x="69" y="68"/>
                    </a:cubicBezTo>
                    <a:cubicBezTo>
                      <a:pt x="72" y="54"/>
                      <a:pt x="72" y="54"/>
                      <a:pt x="72" y="54"/>
                    </a:cubicBezTo>
                    <a:cubicBezTo>
                      <a:pt x="67" y="46"/>
                      <a:pt x="50" y="23"/>
                      <a:pt x="50" y="17"/>
                    </a:cubicBezTo>
                    <a:close/>
                    <a:moveTo>
                      <a:pt x="34" y="17"/>
                    </a:moveTo>
                    <a:cubicBezTo>
                      <a:pt x="36" y="16"/>
                      <a:pt x="43" y="23"/>
                      <a:pt x="45" y="26"/>
                    </a:cubicBezTo>
                    <a:cubicBezTo>
                      <a:pt x="42" y="25"/>
                      <a:pt x="31" y="17"/>
                      <a:pt x="34" y="17"/>
                    </a:cubicBezTo>
                    <a:close/>
                    <a:moveTo>
                      <a:pt x="40" y="29"/>
                    </a:moveTo>
                    <a:cubicBezTo>
                      <a:pt x="42" y="26"/>
                      <a:pt x="55" y="44"/>
                      <a:pt x="58" y="48"/>
                    </a:cubicBezTo>
                    <a:cubicBezTo>
                      <a:pt x="53" y="43"/>
                      <a:pt x="40" y="31"/>
                      <a:pt x="40" y="29"/>
                    </a:cubicBezTo>
                    <a:close/>
                    <a:moveTo>
                      <a:pt x="46" y="20"/>
                    </a:moveTo>
                    <a:cubicBezTo>
                      <a:pt x="48" y="19"/>
                      <a:pt x="55" y="35"/>
                      <a:pt x="60" y="42"/>
                    </a:cubicBezTo>
                    <a:cubicBezTo>
                      <a:pt x="53" y="36"/>
                      <a:pt x="44" y="22"/>
                      <a:pt x="46" y="20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46" name="Freeform 81">
                <a:extLst>
                  <a:ext uri="{FF2B5EF4-FFF2-40B4-BE49-F238E27FC236}">
                    <a16:creationId xmlns:a16="http://schemas.microsoft.com/office/drawing/2014/main" id="{51147654-69B6-4BBD-A4F4-B61C0BBF5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511"/>
                <a:ext cx="20" cy="251"/>
              </a:xfrm>
              <a:custGeom>
                <a:avLst/>
                <a:gdLst>
                  <a:gd name="T0" fmla="*/ 89 w 7"/>
                  <a:gd name="T1" fmla="*/ 0 h 88"/>
                  <a:gd name="T2" fmla="*/ 89 w 7"/>
                  <a:gd name="T3" fmla="*/ 1278 h 88"/>
                  <a:gd name="T4" fmla="*/ 0 w 7"/>
                  <a:gd name="T5" fmla="*/ 2042 h 88"/>
                  <a:gd name="T6" fmla="*/ 163 w 7"/>
                  <a:gd name="T7" fmla="*/ 1252 h 88"/>
                  <a:gd name="T8" fmla="*/ 89 w 7"/>
                  <a:gd name="T9" fmla="*/ 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8">
                    <a:moveTo>
                      <a:pt x="4" y="0"/>
                    </a:moveTo>
                    <a:cubicBezTo>
                      <a:pt x="4" y="12"/>
                      <a:pt x="4" y="39"/>
                      <a:pt x="4" y="55"/>
                    </a:cubicBezTo>
                    <a:cubicBezTo>
                      <a:pt x="5" y="71"/>
                      <a:pt x="3" y="82"/>
                      <a:pt x="0" y="88"/>
                    </a:cubicBezTo>
                    <a:cubicBezTo>
                      <a:pt x="4" y="81"/>
                      <a:pt x="7" y="67"/>
                      <a:pt x="7" y="54"/>
                    </a:cubicBezTo>
                    <a:cubicBezTo>
                      <a:pt x="7" y="4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47" name="Freeform 82">
                <a:extLst>
                  <a:ext uri="{FF2B5EF4-FFF2-40B4-BE49-F238E27FC236}">
                    <a16:creationId xmlns:a16="http://schemas.microsoft.com/office/drawing/2014/main" id="{DBE9C1B7-B15F-48BD-A95F-9681F7469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959"/>
                <a:ext cx="211" cy="203"/>
              </a:xfrm>
              <a:custGeom>
                <a:avLst/>
                <a:gdLst>
                  <a:gd name="T0" fmla="*/ 1326 w 74"/>
                  <a:gd name="T1" fmla="*/ 74 h 71"/>
                  <a:gd name="T2" fmla="*/ 188 w 74"/>
                  <a:gd name="T3" fmla="*/ 515 h 71"/>
                  <a:gd name="T4" fmla="*/ 137 w 74"/>
                  <a:gd name="T5" fmla="*/ 1332 h 71"/>
                  <a:gd name="T6" fmla="*/ 716 w 74"/>
                  <a:gd name="T7" fmla="*/ 1218 h 71"/>
                  <a:gd name="T8" fmla="*/ 1229 w 74"/>
                  <a:gd name="T9" fmla="*/ 818 h 71"/>
                  <a:gd name="T10" fmla="*/ 1625 w 74"/>
                  <a:gd name="T11" fmla="*/ 466 h 71"/>
                  <a:gd name="T12" fmla="*/ 1326 w 74"/>
                  <a:gd name="T13" fmla="*/ 74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71">
                    <a:moveTo>
                      <a:pt x="57" y="3"/>
                    </a:moveTo>
                    <a:cubicBezTo>
                      <a:pt x="38" y="7"/>
                      <a:pt x="15" y="2"/>
                      <a:pt x="8" y="22"/>
                    </a:cubicBezTo>
                    <a:cubicBezTo>
                      <a:pt x="5" y="33"/>
                      <a:pt x="0" y="47"/>
                      <a:pt x="6" y="57"/>
                    </a:cubicBezTo>
                    <a:cubicBezTo>
                      <a:pt x="14" y="71"/>
                      <a:pt x="24" y="61"/>
                      <a:pt x="31" y="52"/>
                    </a:cubicBezTo>
                    <a:cubicBezTo>
                      <a:pt x="37" y="43"/>
                      <a:pt x="44" y="37"/>
                      <a:pt x="53" y="35"/>
                    </a:cubicBezTo>
                    <a:cubicBezTo>
                      <a:pt x="63" y="32"/>
                      <a:pt x="67" y="30"/>
                      <a:pt x="70" y="20"/>
                    </a:cubicBezTo>
                    <a:cubicBezTo>
                      <a:pt x="72" y="13"/>
                      <a:pt x="74" y="0"/>
                      <a:pt x="57" y="3"/>
                    </a:cubicBezTo>
                  </a:path>
                </a:pathLst>
              </a:custGeom>
              <a:solidFill>
                <a:srgbClr val="CB5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48" name="Freeform 83">
                <a:extLst>
                  <a:ext uri="{FF2B5EF4-FFF2-40B4-BE49-F238E27FC236}">
                    <a16:creationId xmlns:a16="http://schemas.microsoft.com/office/drawing/2014/main" id="{55C31648-9980-44C4-B73D-0BAE22393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723"/>
                <a:ext cx="379" cy="428"/>
              </a:xfrm>
              <a:custGeom>
                <a:avLst/>
                <a:gdLst>
                  <a:gd name="T0" fmla="*/ 3078 w 133"/>
                  <a:gd name="T1" fmla="*/ 2157 h 150"/>
                  <a:gd name="T2" fmla="*/ 2476 w 133"/>
                  <a:gd name="T3" fmla="*/ 1344 h 150"/>
                  <a:gd name="T4" fmla="*/ 2388 w 133"/>
                  <a:gd name="T5" fmla="*/ 1304 h 150"/>
                  <a:gd name="T6" fmla="*/ 2362 w 133"/>
                  <a:gd name="T7" fmla="*/ 1253 h 150"/>
                  <a:gd name="T8" fmla="*/ 2454 w 133"/>
                  <a:gd name="T9" fmla="*/ 1204 h 150"/>
                  <a:gd name="T10" fmla="*/ 2525 w 133"/>
                  <a:gd name="T11" fmla="*/ 1190 h 150"/>
                  <a:gd name="T12" fmla="*/ 2727 w 133"/>
                  <a:gd name="T13" fmla="*/ 699 h 150"/>
                  <a:gd name="T14" fmla="*/ 2340 w 133"/>
                  <a:gd name="T15" fmla="*/ 26 h 150"/>
                  <a:gd name="T16" fmla="*/ 2103 w 133"/>
                  <a:gd name="T17" fmla="*/ 74 h 150"/>
                  <a:gd name="T18" fmla="*/ 715 w 133"/>
                  <a:gd name="T19" fmla="*/ 114 h 150"/>
                  <a:gd name="T20" fmla="*/ 690 w 133"/>
                  <a:gd name="T21" fmla="*/ 114 h 150"/>
                  <a:gd name="T22" fmla="*/ 188 w 133"/>
                  <a:gd name="T23" fmla="*/ 514 h 150"/>
                  <a:gd name="T24" fmla="*/ 48 w 133"/>
                  <a:gd name="T25" fmla="*/ 1304 h 150"/>
                  <a:gd name="T26" fmla="*/ 48 w 133"/>
                  <a:gd name="T27" fmla="*/ 1327 h 150"/>
                  <a:gd name="T28" fmla="*/ 624 w 133"/>
                  <a:gd name="T29" fmla="*/ 2231 h 150"/>
                  <a:gd name="T30" fmla="*/ 675 w 133"/>
                  <a:gd name="T31" fmla="*/ 2280 h 150"/>
                  <a:gd name="T32" fmla="*/ 1413 w 133"/>
                  <a:gd name="T33" fmla="*/ 2930 h 150"/>
                  <a:gd name="T34" fmla="*/ 1299 w 133"/>
                  <a:gd name="T35" fmla="*/ 3070 h 150"/>
                  <a:gd name="T36" fmla="*/ 1111 w 133"/>
                  <a:gd name="T37" fmla="*/ 2908 h 150"/>
                  <a:gd name="T38" fmla="*/ 1089 w 133"/>
                  <a:gd name="T39" fmla="*/ 2908 h 150"/>
                  <a:gd name="T40" fmla="*/ 1063 w 133"/>
                  <a:gd name="T41" fmla="*/ 2908 h 150"/>
                  <a:gd name="T42" fmla="*/ 812 w 133"/>
                  <a:gd name="T43" fmla="*/ 2859 h 150"/>
                  <a:gd name="T44" fmla="*/ 786 w 133"/>
                  <a:gd name="T45" fmla="*/ 2859 h 150"/>
                  <a:gd name="T46" fmla="*/ 764 w 133"/>
                  <a:gd name="T47" fmla="*/ 2882 h 150"/>
                  <a:gd name="T48" fmla="*/ 675 w 133"/>
                  <a:gd name="T49" fmla="*/ 3136 h 150"/>
                  <a:gd name="T50" fmla="*/ 536 w 133"/>
                  <a:gd name="T51" fmla="*/ 3184 h 150"/>
                  <a:gd name="T52" fmla="*/ 487 w 133"/>
                  <a:gd name="T53" fmla="*/ 3207 h 150"/>
                  <a:gd name="T54" fmla="*/ 351 w 133"/>
                  <a:gd name="T55" fmla="*/ 3395 h 150"/>
                  <a:gd name="T56" fmla="*/ 162 w 133"/>
                  <a:gd name="T57" fmla="*/ 3395 h 150"/>
                  <a:gd name="T58" fmla="*/ 137 w 133"/>
                  <a:gd name="T59" fmla="*/ 3435 h 150"/>
                  <a:gd name="T60" fmla="*/ 373 w 133"/>
                  <a:gd name="T61" fmla="*/ 3461 h 150"/>
                  <a:gd name="T62" fmla="*/ 553 w 133"/>
                  <a:gd name="T63" fmla="*/ 3247 h 150"/>
                  <a:gd name="T64" fmla="*/ 738 w 133"/>
                  <a:gd name="T65" fmla="*/ 3159 h 150"/>
                  <a:gd name="T66" fmla="*/ 852 w 133"/>
                  <a:gd name="T67" fmla="*/ 2970 h 150"/>
                  <a:gd name="T68" fmla="*/ 838 w 133"/>
                  <a:gd name="T69" fmla="*/ 2930 h 150"/>
                  <a:gd name="T70" fmla="*/ 1089 w 133"/>
                  <a:gd name="T71" fmla="*/ 2970 h 150"/>
                  <a:gd name="T72" fmla="*/ 1299 w 133"/>
                  <a:gd name="T73" fmla="*/ 3136 h 150"/>
                  <a:gd name="T74" fmla="*/ 1479 w 133"/>
                  <a:gd name="T75" fmla="*/ 2947 h 150"/>
                  <a:gd name="T76" fmla="*/ 1479 w 133"/>
                  <a:gd name="T77" fmla="*/ 2833 h 150"/>
                  <a:gd name="T78" fmla="*/ 715 w 133"/>
                  <a:gd name="T79" fmla="*/ 2206 h 150"/>
                  <a:gd name="T80" fmla="*/ 675 w 133"/>
                  <a:gd name="T81" fmla="*/ 2183 h 150"/>
                  <a:gd name="T82" fmla="*/ 137 w 133"/>
                  <a:gd name="T83" fmla="*/ 1367 h 150"/>
                  <a:gd name="T84" fmla="*/ 251 w 133"/>
                  <a:gd name="T85" fmla="*/ 536 h 150"/>
                  <a:gd name="T86" fmla="*/ 553 w 133"/>
                  <a:gd name="T87" fmla="*/ 237 h 150"/>
                  <a:gd name="T88" fmla="*/ 553 w 133"/>
                  <a:gd name="T89" fmla="*/ 251 h 150"/>
                  <a:gd name="T90" fmla="*/ 553 w 133"/>
                  <a:gd name="T91" fmla="*/ 251 h 150"/>
                  <a:gd name="T92" fmla="*/ 2103 w 133"/>
                  <a:gd name="T93" fmla="*/ 163 h 150"/>
                  <a:gd name="T94" fmla="*/ 2151 w 133"/>
                  <a:gd name="T95" fmla="*/ 140 h 150"/>
                  <a:gd name="T96" fmla="*/ 2314 w 133"/>
                  <a:gd name="T97" fmla="*/ 88 h 150"/>
                  <a:gd name="T98" fmla="*/ 2664 w 133"/>
                  <a:gd name="T99" fmla="*/ 699 h 150"/>
                  <a:gd name="T100" fmla="*/ 2502 w 133"/>
                  <a:gd name="T101" fmla="*/ 1116 h 150"/>
                  <a:gd name="T102" fmla="*/ 2454 w 133"/>
                  <a:gd name="T103" fmla="*/ 1138 h 150"/>
                  <a:gd name="T104" fmla="*/ 2291 w 133"/>
                  <a:gd name="T105" fmla="*/ 1253 h 150"/>
                  <a:gd name="T106" fmla="*/ 2340 w 133"/>
                  <a:gd name="T107" fmla="*/ 1344 h 150"/>
                  <a:gd name="T108" fmla="*/ 2428 w 133"/>
                  <a:gd name="T109" fmla="*/ 1415 h 150"/>
                  <a:gd name="T110" fmla="*/ 2989 w 133"/>
                  <a:gd name="T111" fmla="*/ 2140 h 150"/>
                  <a:gd name="T112" fmla="*/ 3004 w 133"/>
                  <a:gd name="T113" fmla="*/ 2183 h 150"/>
                  <a:gd name="T114" fmla="*/ 3052 w 133"/>
                  <a:gd name="T115" fmla="*/ 2206 h 150"/>
                  <a:gd name="T116" fmla="*/ 3078 w 133"/>
                  <a:gd name="T117" fmla="*/ 2157 h 15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33" h="150">
                    <a:moveTo>
                      <a:pt x="133" y="93"/>
                    </a:moveTo>
                    <a:cubicBezTo>
                      <a:pt x="122" y="70"/>
                      <a:pt x="113" y="62"/>
                      <a:pt x="107" y="58"/>
                    </a:cubicBezTo>
                    <a:cubicBezTo>
                      <a:pt x="103" y="56"/>
                      <a:pt x="103" y="56"/>
                      <a:pt x="103" y="56"/>
                    </a:cubicBezTo>
                    <a:cubicBezTo>
                      <a:pt x="102" y="55"/>
                      <a:pt x="102" y="55"/>
                      <a:pt x="102" y="54"/>
                    </a:cubicBezTo>
                    <a:cubicBezTo>
                      <a:pt x="102" y="54"/>
                      <a:pt x="105" y="52"/>
                      <a:pt x="106" y="52"/>
                    </a:cubicBezTo>
                    <a:cubicBezTo>
                      <a:pt x="109" y="51"/>
                      <a:pt x="109" y="51"/>
                      <a:pt x="109" y="51"/>
                    </a:cubicBezTo>
                    <a:cubicBezTo>
                      <a:pt x="113" y="49"/>
                      <a:pt x="120" y="48"/>
                      <a:pt x="118" y="30"/>
                    </a:cubicBezTo>
                    <a:cubicBezTo>
                      <a:pt x="117" y="13"/>
                      <a:pt x="104" y="1"/>
                      <a:pt x="101" y="1"/>
                    </a:cubicBezTo>
                    <a:cubicBezTo>
                      <a:pt x="97" y="0"/>
                      <a:pt x="93" y="1"/>
                      <a:pt x="91" y="3"/>
                    </a:cubicBezTo>
                    <a:cubicBezTo>
                      <a:pt x="81" y="3"/>
                      <a:pt x="49" y="1"/>
                      <a:pt x="31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1" y="7"/>
                      <a:pt x="13" y="13"/>
                      <a:pt x="8" y="22"/>
                    </a:cubicBezTo>
                    <a:cubicBezTo>
                      <a:pt x="4" y="30"/>
                      <a:pt x="0" y="39"/>
                      <a:pt x="2" y="56"/>
                    </a:cubicBezTo>
                    <a:cubicBezTo>
                      <a:pt x="2" y="56"/>
                      <a:pt x="2" y="56"/>
                      <a:pt x="2" y="57"/>
                    </a:cubicBezTo>
                    <a:cubicBezTo>
                      <a:pt x="5" y="74"/>
                      <a:pt x="14" y="85"/>
                      <a:pt x="27" y="96"/>
                    </a:cubicBezTo>
                    <a:cubicBezTo>
                      <a:pt x="29" y="98"/>
                      <a:pt x="29" y="98"/>
                      <a:pt x="29" y="98"/>
                    </a:cubicBezTo>
                    <a:cubicBezTo>
                      <a:pt x="38" y="105"/>
                      <a:pt x="65" y="111"/>
                      <a:pt x="61" y="126"/>
                    </a:cubicBezTo>
                    <a:cubicBezTo>
                      <a:pt x="60" y="129"/>
                      <a:pt x="58" y="131"/>
                      <a:pt x="56" y="132"/>
                    </a:cubicBezTo>
                    <a:cubicBezTo>
                      <a:pt x="53" y="132"/>
                      <a:pt x="51" y="128"/>
                      <a:pt x="48" y="125"/>
                    </a:cubicBezTo>
                    <a:cubicBezTo>
                      <a:pt x="48" y="125"/>
                      <a:pt x="48" y="125"/>
                      <a:pt x="47" y="125"/>
                    </a:cubicBezTo>
                    <a:cubicBezTo>
                      <a:pt x="47" y="125"/>
                      <a:pt x="46" y="125"/>
                      <a:pt x="46" y="125"/>
                    </a:cubicBezTo>
                    <a:cubicBezTo>
                      <a:pt x="44" y="127"/>
                      <a:pt x="39" y="124"/>
                      <a:pt x="35" y="123"/>
                    </a:cubicBezTo>
                    <a:cubicBezTo>
                      <a:pt x="35" y="122"/>
                      <a:pt x="34" y="122"/>
                      <a:pt x="34" y="123"/>
                    </a:cubicBezTo>
                    <a:cubicBezTo>
                      <a:pt x="33" y="123"/>
                      <a:pt x="33" y="124"/>
                      <a:pt x="33" y="124"/>
                    </a:cubicBezTo>
                    <a:cubicBezTo>
                      <a:pt x="34" y="128"/>
                      <a:pt x="31" y="133"/>
                      <a:pt x="29" y="135"/>
                    </a:cubicBezTo>
                    <a:cubicBezTo>
                      <a:pt x="28" y="136"/>
                      <a:pt x="26" y="137"/>
                      <a:pt x="23" y="137"/>
                    </a:cubicBezTo>
                    <a:cubicBezTo>
                      <a:pt x="22" y="137"/>
                      <a:pt x="21" y="137"/>
                      <a:pt x="21" y="138"/>
                    </a:cubicBezTo>
                    <a:cubicBezTo>
                      <a:pt x="20" y="141"/>
                      <a:pt x="18" y="146"/>
                      <a:pt x="15" y="146"/>
                    </a:cubicBezTo>
                    <a:cubicBezTo>
                      <a:pt x="13" y="147"/>
                      <a:pt x="9" y="147"/>
                      <a:pt x="7" y="146"/>
                    </a:cubicBezTo>
                    <a:cubicBezTo>
                      <a:pt x="7" y="147"/>
                      <a:pt x="6" y="147"/>
                      <a:pt x="6" y="148"/>
                    </a:cubicBezTo>
                    <a:cubicBezTo>
                      <a:pt x="9" y="150"/>
                      <a:pt x="14" y="150"/>
                      <a:pt x="16" y="149"/>
                    </a:cubicBezTo>
                    <a:cubicBezTo>
                      <a:pt x="22" y="147"/>
                      <a:pt x="22" y="143"/>
                      <a:pt x="24" y="140"/>
                    </a:cubicBezTo>
                    <a:cubicBezTo>
                      <a:pt x="27" y="140"/>
                      <a:pt x="30" y="139"/>
                      <a:pt x="32" y="136"/>
                    </a:cubicBezTo>
                    <a:cubicBezTo>
                      <a:pt x="33" y="135"/>
                      <a:pt x="37" y="131"/>
                      <a:pt x="37" y="128"/>
                    </a:cubicBezTo>
                    <a:cubicBezTo>
                      <a:pt x="37" y="127"/>
                      <a:pt x="36" y="127"/>
                      <a:pt x="36" y="126"/>
                    </a:cubicBezTo>
                    <a:cubicBezTo>
                      <a:pt x="40" y="128"/>
                      <a:pt x="44" y="129"/>
                      <a:pt x="47" y="128"/>
                    </a:cubicBezTo>
                    <a:cubicBezTo>
                      <a:pt x="50" y="132"/>
                      <a:pt x="52" y="135"/>
                      <a:pt x="56" y="135"/>
                    </a:cubicBezTo>
                    <a:cubicBezTo>
                      <a:pt x="60" y="134"/>
                      <a:pt x="62" y="131"/>
                      <a:pt x="64" y="127"/>
                    </a:cubicBezTo>
                    <a:cubicBezTo>
                      <a:pt x="64" y="122"/>
                      <a:pt x="64" y="122"/>
                      <a:pt x="64" y="122"/>
                    </a:cubicBezTo>
                    <a:cubicBezTo>
                      <a:pt x="65" y="108"/>
                      <a:pt x="40" y="103"/>
                      <a:pt x="31" y="95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17" y="84"/>
                      <a:pt x="9" y="74"/>
                      <a:pt x="6" y="59"/>
                    </a:cubicBezTo>
                    <a:cubicBezTo>
                      <a:pt x="3" y="42"/>
                      <a:pt x="6" y="32"/>
                      <a:pt x="11" y="23"/>
                    </a:cubicBezTo>
                    <a:cubicBezTo>
                      <a:pt x="14" y="18"/>
                      <a:pt x="18" y="13"/>
                      <a:pt x="24" y="10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37" y="4"/>
                      <a:pt x="79" y="6"/>
                      <a:pt x="91" y="7"/>
                    </a:cubicBezTo>
                    <a:cubicBezTo>
                      <a:pt x="92" y="7"/>
                      <a:pt x="92" y="6"/>
                      <a:pt x="93" y="6"/>
                    </a:cubicBezTo>
                    <a:cubicBezTo>
                      <a:pt x="93" y="4"/>
                      <a:pt x="97" y="3"/>
                      <a:pt x="100" y="4"/>
                    </a:cubicBezTo>
                    <a:cubicBezTo>
                      <a:pt x="103" y="4"/>
                      <a:pt x="114" y="15"/>
                      <a:pt x="115" y="30"/>
                    </a:cubicBezTo>
                    <a:cubicBezTo>
                      <a:pt x="116" y="46"/>
                      <a:pt x="109" y="48"/>
                      <a:pt x="108" y="48"/>
                    </a:cubicBezTo>
                    <a:cubicBezTo>
                      <a:pt x="106" y="49"/>
                      <a:pt x="106" y="49"/>
                      <a:pt x="106" y="49"/>
                    </a:cubicBezTo>
                    <a:cubicBezTo>
                      <a:pt x="103" y="50"/>
                      <a:pt x="99" y="51"/>
                      <a:pt x="99" y="54"/>
                    </a:cubicBezTo>
                    <a:cubicBezTo>
                      <a:pt x="98" y="56"/>
                      <a:pt x="101" y="58"/>
                      <a:pt x="101" y="58"/>
                    </a:cubicBezTo>
                    <a:cubicBezTo>
                      <a:pt x="105" y="61"/>
                      <a:pt x="105" y="61"/>
                      <a:pt x="105" y="61"/>
                    </a:cubicBezTo>
                    <a:cubicBezTo>
                      <a:pt x="111" y="65"/>
                      <a:pt x="119" y="72"/>
                      <a:pt x="129" y="92"/>
                    </a:cubicBezTo>
                    <a:cubicBezTo>
                      <a:pt x="130" y="94"/>
                      <a:pt x="130" y="94"/>
                      <a:pt x="130" y="94"/>
                    </a:cubicBezTo>
                    <a:cubicBezTo>
                      <a:pt x="130" y="95"/>
                      <a:pt x="131" y="95"/>
                      <a:pt x="132" y="95"/>
                    </a:cubicBezTo>
                    <a:cubicBezTo>
                      <a:pt x="133" y="95"/>
                      <a:pt x="133" y="94"/>
                      <a:pt x="133" y="93"/>
                    </a:cubicBezTo>
                    <a:close/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49" name="Freeform 84">
                <a:extLst>
                  <a:ext uri="{FF2B5EF4-FFF2-40B4-BE49-F238E27FC236}">
                    <a16:creationId xmlns:a16="http://schemas.microsoft.com/office/drawing/2014/main" id="{3EC852F0-7834-45C4-AA03-F3628DF31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723"/>
                <a:ext cx="311" cy="271"/>
              </a:xfrm>
              <a:custGeom>
                <a:avLst/>
                <a:gdLst>
                  <a:gd name="T0" fmla="*/ 2531 w 109"/>
                  <a:gd name="T1" fmla="*/ 2157 h 95"/>
                  <a:gd name="T2" fmla="*/ 1929 w 109"/>
                  <a:gd name="T3" fmla="*/ 1344 h 95"/>
                  <a:gd name="T4" fmla="*/ 1832 w 109"/>
                  <a:gd name="T5" fmla="*/ 1301 h 95"/>
                  <a:gd name="T6" fmla="*/ 1815 w 109"/>
                  <a:gd name="T7" fmla="*/ 1252 h 95"/>
                  <a:gd name="T8" fmla="*/ 1906 w 109"/>
                  <a:gd name="T9" fmla="*/ 1204 h 95"/>
                  <a:gd name="T10" fmla="*/ 1977 w 109"/>
                  <a:gd name="T11" fmla="*/ 1181 h 95"/>
                  <a:gd name="T12" fmla="*/ 2183 w 109"/>
                  <a:gd name="T13" fmla="*/ 699 h 95"/>
                  <a:gd name="T14" fmla="*/ 1792 w 109"/>
                  <a:gd name="T15" fmla="*/ 26 h 95"/>
                  <a:gd name="T16" fmla="*/ 1555 w 109"/>
                  <a:gd name="T17" fmla="*/ 74 h 95"/>
                  <a:gd name="T18" fmla="*/ 74 w 109"/>
                  <a:gd name="T19" fmla="*/ 137 h 95"/>
                  <a:gd name="T20" fmla="*/ 0 w 109"/>
                  <a:gd name="T21" fmla="*/ 251 h 95"/>
                  <a:gd name="T22" fmla="*/ 0 w 109"/>
                  <a:gd name="T23" fmla="*/ 251 h 95"/>
                  <a:gd name="T24" fmla="*/ 1555 w 109"/>
                  <a:gd name="T25" fmla="*/ 163 h 95"/>
                  <a:gd name="T26" fmla="*/ 1604 w 109"/>
                  <a:gd name="T27" fmla="*/ 137 h 95"/>
                  <a:gd name="T28" fmla="*/ 1766 w 109"/>
                  <a:gd name="T29" fmla="*/ 88 h 95"/>
                  <a:gd name="T30" fmla="*/ 2117 w 109"/>
                  <a:gd name="T31" fmla="*/ 699 h 95"/>
                  <a:gd name="T32" fmla="*/ 1954 w 109"/>
                  <a:gd name="T33" fmla="*/ 1115 h 95"/>
                  <a:gd name="T34" fmla="*/ 1906 w 109"/>
                  <a:gd name="T35" fmla="*/ 1138 h 95"/>
                  <a:gd name="T36" fmla="*/ 1743 w 109"/>
                  <a:gd name="T37" fmla="*/ 1252 h 95"/>
                  <a:gd name="T38" fmla="*/ 1792 w 109"/>
                  <a:gd name="T39" fmla="*/ 1344 h 95"/>
                  <a:gd name="T40" fmla="*/ 1880 w 109"/>
                  <a:gd name="T41" fmla="*/ 1415 h 95"/>
                  <a:gd name="T42" fmla="*/ 2459 w 109"/>
                  <a:gd name="T43" fmla="*/ 2182 h 95"/>
                  <a:gd name="T44" fmla="*/ 2508 w 109"/>
                  <a:gd name="T45" fmla="*/ 2205 h 95"/>
                  <a:gd name="T46" fmla="*/ 2531 w 109"/>
                  <a:gd name="T47" fmla="*/ 2157 h 9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09" h="95">
                    <a:moveTo>
                      <a:pt x="109" y="93"/>
                    </a:moveTo>
                    <a:cubicBezTo>
                      <a:pt x="98" y="70"/>
                      <a:pt x="89" y="62"/>
                      <a:pt x="83" y="58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8" y="55"/>
                      <a:pt x="78" y="55"/>
                      <a:pt x="78" y="54"/>
                    </a:cubicBezTo>
                    <a:cubicBezTo>
                      <a:pt x="78" y="54"/>
                      <a:pt x="81" y="52"/>
                      <a:pt x="82" y="52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89" y="49"/>
                      <a:pt x="96" y="48"/>
                      <a:pt x="94" y="30"/>
                    </a:cubicBezTo>
                    <a:cubicBezTo>
                      <a:pt x="93" y="13"/>
                      <a:pt x="80" y="1"/>
                      <a:pt x="77" y="1"/>
                    </a:cubicBezTo>
                    <a:cubicBezTo>
                      <a:pt x="73" y="0"/>
                      <a:pt x="69" y="1"/>
                      <a:pt x="67" y="3"/>
                    </a:cubicBezTo>
                    <a:cubicBezTo>
                      <a:pt x="57" y="3"/>
                      <a:pt x="21" y="0"/>
                      <a:pt x="3" y="6"/>
                    </a:cubicBezTo>
                    <a:cubicBezTo>
                      <a:pt x="2" y="7"/>
                      <a:pt x="1" y="9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3" y="4"/>
                      <a:pt x="55" y="6"/>
                      <a:pt x="67" y="7"/>
                    </a:cubicBezTo>
                    <a:cubicBezTo>
                      <a:pt x="68" y="7"/>
                      <a:pt x="68" y="6"/>
                      <a:pt x="69" y="6"/>
                    </a:cubicBezTo>
                    <a:cubicBezTo>
                      <a:pt x="69" y="4"/>
                      <a:pt x="73" y="3"/>
                      <a:pt x="76" y="4"/>
                    </a:cubicBezTo>
                    <a:cubicBezTo>
                      <a:pt x="79" y="4"/>
                      <a:pt x="90" y="15"/>
                      <a:pt x="91" y="30"/>
                    </a:cubicBezTo>
                    <a:cubicBezTo>
                      <a:pt x="92" y="46"/>
                      <a:pt x="85" y="48"/>
                      <a:pt x="84" y="48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79" y="50"/>
                      <a:pt x="75" y="51"/>
                      <a:pt x="75" y="54"/>
                    </a:cubicBezTo>
                    <a:cubicBezTo>
                      <a:pt x="74" y="56"/>
                      <a:pt x="77" y="58"/>
                      <a:pt x="77" y="58"/>
                    </a:cubicBezTo>
                    <a:cubicBezTo>
                      <a:pt x="81" y="61"/>
                      <a:pt x="81" y="61"/>
                      <a:pt x="81" y="61"/>
                    </a:cubicBezTo>
                    <a:cubicBezTo>
                      <a:pt x="87" y="65"/>
                      <a:pt x="96" y="72"/>
                      <a:pt x="106" y="94"/>
                    </a:cubicBezTo>
                    <a:cubicBezTo>
                      <a:pt x="106" y="95"/>
                      <a:pt x="107" y="95"/>
                      <a:pt x="108" y="95"/>
                    </a:cubicBezTo>
                    <a:cubicBezTo>
                      <a:pt x="109" y="95"/>
                      <a:pt x="109" y="94"/>
                      <a:pt x="109" y="93"/>
                    </a:cubicBezTo>
                    <a:close/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50" name="Freeform 85">
                <a:extLst>
                  <a:ext uri="{FF2B5EF4-FFF2-40B4-BE49-F238E27FC236}">
                    <a16:creationId xmlns:a16="http://schemas.microsoft.com/office/drawing/2014/main" id="{A90178C1-A51A-4276-A7EB-46CAE7257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071"/>
                <a:ext cx="82" cy="68"/>
              </a:xfrm>
              <a:custGeom>
                <a:avLst/>
                <a:gdLst>
                  <a:gd name="T0" fmla="*/ 656 w 29"/>
                  <a:gd name="T1" fmla="*/ 0 h 24"/>
                  <a:gd name="T2" fmla="*/ 631 w 29"/>
                  <a:gd name="T3" fmla="*/ 113 h 24"/>
                  <a:gd name="T4" fmla="*/ 455 w 29"/>
                  <a:gd name="T5" fmla="*/ 298 h 24"/>
                  <a:gd name="T6" fmla="*/ 249 w 29"/>
                  <a:gd name="T7" fmla="*/ 136 h 24"/>
                  <a:gd name="T8" fmla="*/ 0 w 29"/>
                  <a:gd name="T9" fmla="*/ 88 h 24"/>
                  <a:gd name="T10" fmla="*/ 23 w 29"/>
                  <a:gd name="T11" fmla="*/ 113 h 24"/>
                  <a:gd name="T12" fmla="*/ 656 w 29"/>
                  <a:gd name="T13" fmla="*/ 0 h 24"/>
                  <a:gd name="T14" fmla="*/ 656 w 29"/>
                  <a:gd name="T15" fmla="*/ 0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24">
                    <a:moveTo>
                      <a:pt x="29" y="0"/>
                    </a:moveTo>
                    <a:cubicBezTo>
                      <a:pt x="28" y="2"/>
                      <a:pt x="28" y="3"/>
                      <a:pt x="28" y="5"/>
                    </a:cubicBezTo>
                    <a:cubicBezTo>
                      <a:pt x="26" y="9"/>
                      <a:pt x="24" y="12"/>
                      <a:pt x="20" y="13"/>
                    </a:cubicBezTo>
                    <a:cubicBezTo>
                      <a:pt x="16" y="13"/>
                      <a:pt x="14" y="10"/>
                      <a:pt x="11" y="6"/>
                    </a:cubicBezTo>
                    <a:cubicBezTo>
                      <a:pt x="8" y="7"/>
                      <a:pt x="4" y="6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4" y="12"/>
                      <a:pt x="25" y="24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51" name="Freeform 86">
                <a:extLst>
                  <a:ext uri="{FF2B5EF4-FFF2-40B4-BE49-F238E27FC236}">
                    <a16:creationId xmlns:a16="http://schemas.microsoft.com/office/drawing/2014/main" id="{C30DA901-F7A2-4389-AD44-B4C0DC132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3116"/>
                <a:ext cx="49" cy="157"/>
              </a:xfrm>
              <a:custGeom>
                <a:avLst/>
                <a:gdLst>
                  <a:gd name="T0" fmla="*/ 75 w 17"/>
                  <a:gd name="T1" fmla="*/ 602 h 55"/>
                  <a:gd name="T2" fmla="*/ 26 w 17"/>
                  <a:gd name="T3" fmla="*/ 865 h 55"/>
                  <a:gd name="T4" fmla="*/ 75 w 17"/>
                  <a:gd name="T5" fmla="*/ 1068 h 55"/>
                  <a:gd name="T6" fmla="*/ 167 w 17"/>
                  <a:gd name="T7" fmla="*/ 1190 h 55"/>
                  <a:gd name="T8" fmla="*/ 383 w 17"/>
                  <a:gd name="T9" fmla="*/ 1116 h 55"/>
                  <a:gd name="T10" fmla="*/ 265 w 17"/>
                  <a:gd name="T11" fmla="*/ 400 h 55"/>
                  <a:gd name="T12" fmla="*/ 26 w 17"/>
                  <a:gd name="T13" fmla="*/ 114 h 55"/>
                  <a:gd name="T14" fmla="*/ 0 w 17"/>
                  <a:gd name="T15" fmla="*/ 0 h 55"/>
                  <a:gd name="T16" fmla="*/ 101 w 17"/>
                  <a:gd name="T17" fmla="*/ 374 h 55"/>
                  <a:gd name="T18" fmla="*/ 75 w 17"/>
                  <a:gd name="T19" fmla="*/ 602 h 5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" h="55">
                    <a:moveTo>
                      <a:pt x="3" y="26"/>
                    </a:moveTo>
                    <a:cubicBezTo>
                      <a:pt x="2" y="31"/>
                      <a:pt x="1" y="32"/>
                      <a:pt x="1" y="37"/>
                    </a:cubicBezTo>
                    <a:cubicBezTo>
                      <a:pt x="2" y="42"/>
                      <a:pt x="1" y="42"/>
                      <a:pt x="3" y="46"/>
                    </a:cubicBezTo>
                    <a:cubicBezTo>
                      <a:pt x="5" y="47"/>
                      <a:pt x="6" y="49"/>
                      <a:pt x="7" y="51"/>
                    </a:cubicBezTo>
                    <a:cubicBezTo>
                      <a:pt x="11" y="49"/>
                      <a:pt x="17" y="55"/>
                      <a:pt x="16" y="48"/>
                    </a:cubicBezTo>
                    <a:cubicBezTo>
                      <a:pt x="16" y="38"/>
                      <a:pt x="13" y="24"/>
                      <a:pt x="11" y="17"/>
                    </a:cubicBezTo>
                    <a:cubicBezTo>
                      <a:pt x="9" y="13"/>
                      <a:pt x="3" y="10"/>
                      <a:pt x="1" y="5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7"/>
                      <a:pt x="2" y="10"/>
                      <a:pt x="4" y="16"/>
                    </a:cubicBezTo>
                    <a:cubicBezTo>
                      <a:pt x="7" y="22"/>
                      <a:pt x="5" y="21"/>
                      <a:pt x="3" y="26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52" name="Freeform 87">
                <a:extLst>
                  <a:ext uri="{FF2B5EF4-FFF2-40B4-BE49-F238E27FC236}">
                    <a16:creationId xmlns:a16="http://schemas.microsoft.com/office/drawing/2014/main" id="{F323A13B-E7BF-4A17-991C-0D0D9719D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3270"/>
                <a:ext cx="120" cy="129"/>
              </a:xfrm>
              <a:custGeom>
                <a:avLst/>
                <a:gdLst>
                  <a:gd name="T0" fmla="*/ 629 w 42"/>
                  <a:gd name="T1" fmla="*/ 920 h 45"/>
                  <a:gd name="T2" fmla="*/ 840 w 42"/>
                  <a:gd name="T3" fmla="*/ 797 h 45"/>
                  <a:gd name="T4" fmla="*/ 980 w 42"/>
                  <a:gd name="T5" fmla="*/ 920 h 45"/>
                  <a:gd name="T6" fmla="*/ 980 w 42"/>
                  <a:gd name="T7" fmla="*/ 920 h 45"/>
                  <a:gd name="T8" fmla="*/ 254 w 42"/>
                  <a:gd name="T9" fmla="*/ 189 h 45"/>
                  <a:gd name="T10" fmla="*/ 654 w 42"/>
                  <a:gd name="T11" fmla="*/ 682 h 45"/>
                  <a:gd name="T12" fmla="*/ 189 w 42"/>
                  <a:gd name="T13" fmla="*/ 493 h 45"/>
                  <a:gd name="T14" fmla="*/ 140 w 42"/>
                  <a:gd name="T15" fmla="*/ 708 h 45"/>
                  <a:gd name="T16" fmla="*/ 654 w 42"/>
                  <a:gd name="T17" fmla="*/ 1061 h 45"/>
                  <a:gd name="T18" fmla="*/ 629 w 42"/>
                  <a:gd name="T19" fmla="*/ 92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45">
                    <a:moveTo>
                      <a:pt x="27" y="39"/>
                    </a:moveTo>
                    <a:cubicBezTo>
                      <a:pt x="28" y="34"/>
                      <a:pt x="33" y="33"/>
                      <a:pt x="36" y="34"/>
                    </a:cubicBezTo>
                    <a:cubicBezTo>
                      <a:pt x="39" y="34"/>
                      <a:pt x="41" y="36"/>
                      <a:pt x="42" y="39"/>
                    </a:cubicBezTo>
                    <a:cubicBezTo>
                      <a:pt x="42" y="39"/>
                      <a:pt x="42" y="39"/>
                      <a:pt x="42" y="39"/>
                    </a:cubicBezTo>
                    <a:cubicBezTo>
                      <a:pt x="37" y="18"/>
                      <a:pt x="0" y="0"/>
                      <a:pt x="11" y="8"/>
                    </a:cubicBezTo>
                    <a:cubicBezTo>
                      <a:pt x="23" y="16"/>
                      <a:pt x="31" y="30"/>
                      <a:pt x="28" y="29"/>
                    </a:cubicBezTo>
                    <a:cubicBezTo>
                      <a:pt x="24" y="27"/>
                      <a:pt x="14" y="23"/>
                      <a:pt x="8" y="21"/>
                    </a:cubicBezTo>
                    <a:cubicBezTo>
                      <a:pt x="2" y="20"/>
                      <a:pt x="1" y="28"/>
                      <a:pt x="6" y="30"/>
                    </a:cubicBezTo>
                    <a:cubicBezTo>
                      <a:pt x="10" y="32"/>
                      <a:pt x="21" y="38"/>
                      <a:pt x="28" y="45"/>
                    </a:cubicBezTo>
                    <a:cubicBezTo>
                      <a:pt x="27" y="43"/>
                      <a:pt x="27" y="41"/>
                      <a:pt x="27" y="39"/>
                    </a:cubicBezTo>
                    <a:close/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53" name="Freeform 88">
                <a:extLst>
                  <a:ext uri="{FF2B5EF4-FFF2-40B4-BE49-F238E27FC236}">
                    <a16:creationId xmlns:a16="http://schemas.microsoft.com/office/drawing/2014/main" id="{BF5CB808-EED8-429C-AB59-A929A9497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785"/>
                <a:ext cx="225" cy="203"/>
              </a:xfrm>
              <a:custGeom>
                <a:avLst/>
                <a:gdLst>
                  <a:gd name="T0" fmla="*/ 1575 w 79"/>
                  <a:gd name="T1" fmla="*/ 0 h 71"/>
                  <a:gd name="T2" fmla="*/ 137 w 79"/>
                  <a:gd name="T3" fmla="*/ 326 h 71"/>
                  <a:gd name="T4" fmla="*/ 114 w 79"/>
                  <a:gd name="T5" fmla="*/ 841 h 71"/>
                  <a:gd name="T6" fmla="*/ 601 w 79"/>
                  <a:gd name="T7" fmla="*/ 1358 h 71"/>
                  <a:gd name="T8" fmla="*/ 1136 w 79"/>
                  <a:gd name="T9" fmla="*/ 1658 h 71"/>
                  <a:gd name="T10" fmla="*/ 1273 w 79"/>
                  <a:gd name="T11" fmla="*/ 1006 h 71"/>
                  <a:gd name="T12" fmla="*/ 1686 w 79"/>
                  <a:gd name="T13" fmla="*/ 580 h 71"/>
                  <a:gd name="T14" fmla="*/ 1598 w 79"/>
                  <a:gd name="T15" fmla="*/ 26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71">
                    <a:moveTo>
                      <a:pt x="68" y="0"/>
                    </a:moveTo>
                    <a:cubicBezTo>
                      <a:pt x="49" y="7"/>
                      <a:pt x="21" y="0"/>
                      <a:pt x="6" y="14"/>
                    </a:cubicBezTo>
                    <a:cubicBezTo>
                      <a:pt x="0" y="20"/>
                      <a:pt x="0" y="30"/>
                      <a:pt x="5" y="36"/>
                    </a:cubicBezTo>
                    <a:cubicBezTo>
                      <a:pt x="10" y="44"/>
                      <a:pt x="18" y="53"/>
                      <a:pt x="26" y="58"/>
                    </a:cubicBezTo>
                    <a:cubicBezTo>
                      <a:pt x="31" y="63"/>
                      <a:pt x="42" y="71"/>
                      <a:pt x="49" y="71"/>
                    </a:cubicBezTo>
                    <a:cubicBezTo>
                      <a:pt x="63" y="71"/>
                      <a:pt x="54" y="51"/>
                      <a:pt x="55" y="43"/>
                    </a:cubicBezTo>
                    <a:cubicBezTo>
                      <a:pt x="56" y="31"/>
                      <a:pt x="66" y="32"/>
                      <a:pt x="73" y="25"/>
                    </a:cubicBezTo>
                    <a:cubicBezTo>
                      <a:pt x="79" y="18"/>
                      <a:pt x="78" y="4"/>
                      <a:pt x="69" y="1"/>
                    </a:cubicBezTo>
                  </a:path>
                </a:pathLst>
              </a:custGeom>
              <a:solidFill>
                <a:srgbClr val="CB51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54" name="Freeform 89">
                <a:extLst>
                  <a:ext uri="{FF2B5EF4-FFF2-40B4-BE49-F238E27FC236}">
                    <a16:creationId xmlns:a16="http://schemas.microsoft.com/office/drawing/2014/main" id="{4B8C59EA-ED43-411E-B243-6D3DD30B6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3182"/>
                <a:ext cx="20" cy="54"/>
              </a:xfrm>
              <a:custGeom>
                <a:avLst/>
                <a:gdLst>
                  <a:gd name="T0" fmla="*/ 26 w 7"/>
                  <a:gd name="T1" fmla="*/ 347 h 19"/>
                  <a:gd name="T2" fmla="*/ 89 w 7"/>
                  <a:gd name="T3" fmla="*/ 435 h 19"/>
                  <a:gd name="T4" fmla="*/ 140 w 7"/>
                  <a:gd name="T5" fmla="*/ 276 h 19"/>
                  <a:gd name="T6" fmla="*/ 163 w 7"/>
                  <a:gd name="T7" fmla="*/ 162 h 19"/>
                  <a:gd name="T8" fmla="*/ 163 w 7"/>
                  <a:gd name="T9" fmla="*/ 74 h 19"/>
                  <a:gd name="T10" fmla="*/ 74 w 7"/>
                  <a:gd name="T11" fmla="*/ 48 h 19"/>
                  <a:gd name="T12" fmla="*/ 0 w 7"/>
                  <a:gd name="T13" fmla="*/ 16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9">
                    <a:moveTo>
                      <a:pt x="1" y="15"/>
                    </a:moveTo>
                    <a:cubicBezTo>
                      <a:pt x="2" y="16"/>
                      <a:pt x="3" y="18"/>
                      <a:pt x="4" y="19"/>
                    </a:cubicBezTo>
                    <a:cubicBezTo>
                      <a:pt x="4" y="16"/>
                      <a:pt x="2" y="12"/>
                      <a:pt x="6" y="12"/>
                    </a:cubicBezTo>
                    <a:cubicBezTo>
                      <a:pt x="4" y="11"/>
                      <a:pt x="4" y="7"/>
                      <a:pt x="7" y="7"/>
                    </a:cubicBezTo>
                    <a:cubicBezTo>
                      <a:pt x="6" y="6"/>
                      <a:pt x="5" y="4"/>
                      <a:pt x="7" y="3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1" y="3"/>
                      <a:pt x="0" y="7"/>
                      <a:pt x="0" y="7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55" name="Freeform 90">
                <a:extLst>
                  <a:ext uri="{FF2B5EF4-FFF2-40B4-BE49-F238E27FC236}">
                    <a16:creationId xmlns:a16="http://schemas.microsoft.com/office/drawing/2014/main" id="{05038D4E-650D-4513-8626-00995A8C1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3233"/>
                <a:ext cx="29" cy="46"/>
              </a:xfrm>
              <a:custGeom>
                <a:avLst/>
                <a:gdLst>
                  <a:gd name="T0" fmla="*/ 49 w 10"/>
                  <a:gd name="T1" fmla="*/ 290 h 16"/>
                  <a:gd name="T2" fmla="*/ 0 w 10"/>
                  <a:gd name="T3" fmla="*/ 141 h 16"/>
                  <a:gd name="T4" fmla="*/ 26 w 10"/>
                  <a:gd name="T5" fmla="*/ 75 h 16"/>
                  <a:gd name="T6" fmla="*/ 49 w 10"/>
                  <a:gd name="T7" fmla="*/ 26 h 16"/>
                  <a:gd name="T8" fmla="*/ 142 w 10"/>
                  <a:gd name="T9" fmla="*/ 26 h 16"/>
                  <a:gd name="T10" fmla="*/ 244 w 10"/>
                  <a:gd name="T11" fmla="*/ 141 h 16"/>
                  <a:gd name="T12" fmla="*/ 168 w 10"/>
                  <a:gd name="T13" fmla="*/ 357 h 16"/>
                  <a:gd name="T14" fmla="*/ 128 w 10"/>
                  <a:gd name="T15" fmla="*/ 380 h 16"/>
                  <a:gd name="T16" fmla="*/ 102 w 10"/>
                  <a:gd name="T17" fmla="*/ 357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16">
                    <a:moveTo>
                      <a:pt x="2" y="12"/>
                    </a:moveTo>
                    <a:cubicBezTo>
                      <a:pt x="1" y="10"/>
                      <a:pt x="0" y="8"/>
                      <a:pt x="0" y="6"/>
                    </a:cubicBezTo>
                    <a:cubicBezTo>
                      <a:pt x="2" y="7"/>
                      <a:pt x="2" y="5"/>
                      <a:pt x="1" y="3"/>
                    </a:cubicBezTo>
                    <a:cubicBezTo>
                      <a:pt x="3" y="5"/>
                      <a:pt x="4" y="2"/>
                      <a:pt x="2" y="1"/>
                    </a:cubicBezTo>
                    <a:cubicBezTo>
                      <a:pt x="4" y="2"/>
                      <a:pt x="4" y="0"/>
                      <a:pt x="6" y="1"/>
                    </a:cubicBezTo>
                    <a:cubicBezTo>
                      <a:pt x="7" y="2"/>
                      <a:pt x="9" y="4"/>
                      <a:pt x="10" y="6"/>
                    </a:cubicBezTo>
                    <a:cubicBezTo>
                      <a:pt x="10" y="9"/>
                      <a:pt x="9" y="13"/>
                      <a:pt x="7" y="15"/>
                    </a:cubicBezTo>
                    <a:cubicBezTo>
                      <a:pt x="6" y="16"/>
                      <a:pt x="6" y="16"/>
                      <a:pt x="5" y="16"/>
                    </a:cubicBezTo>
                    <a:cubicBezTo>
                      <a:pt x="4" y="16"/>
                      <a:pt x="3" y="16"/>
                      <a:pt x="4" y="15"/>
                    </a:cubicBezTo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56" name="Freeform 91">
                <a:extLst>
                  <a:ext uri="{FF2B5EF4-FFF2-40B4-BE49-F238E27FC236}">
                    <a16:creationId xmlns:a16="http://schemas.microsoft.com/office/drawing/2014/main" id="{F919E6B3-7735-4426-85C6-ABE2C5FBF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3205"/>
                <a:ext cx="99" cy="131"/>
              </a:xfrm>
              <a:custGeom>
                <a:avLst/>
                <a:gdLst>
                  <a:gd name="T0" fmla="*/ 23 w 35"/>
                  <a:gd name="T1" fmla="*/ 74 h 46"/>
                  <a:gd name="T2" fmla="*/ 0 w 35"/>
                  <a:gd name="T3" fmla="*/ 114 h 46"/>
                  <a:gd name="T4" fmla="*/ 88 w 35"/>
                  <a:gd name="T5" fmla="*/ 188 h 46"/>
                  <a:gd name="T6" fmla="*/ 201 w 35"/>
                  <a:gd name="T7" fmla="*/ 211 h 46"/>
                  <a:gd name="T8" fmla="*/ 136 w 35"/>
                  <a:gd name="T9" fmla="*/ 439 h 46"/>
                  <a:gd name="T10" fmla="*/ 201 w 35"/>
                  <a:gd name="T11" fmla="*/ 413 h 46"/>
                  <a:gd name="T12" fmla="*/ 161 w 35"/>
                  <a:gd name="T13" fmla="*/ 510 h 46"/>
                  <a:gd name="T14" fmla="*/ 201 w 35"/>
                  <a:gd name="T15" fmla="*/ 575 h 46"/>
                  <a:gd name="T16" fmla="*/ 297 w 35"/>
                  <a:gd name="T17" fmla="*/ 624 h 46"/>
                  <a:gd name="T18" fmla="*/ 455 w 35"/>
                  <a:gd name="T19" fmla="*/ 601 h 46"/>
                  <a:gd name="T20" fmla="*/ 495 w 35"/>
                  <a:gd name="T21" fmla="*/ 763 h 46"/>
                  <a:gd name="T22" fmla="*/ 543 w 35"/>
                  <a:gd name="T23" fmla="*/ 852 h 46"/>
                  <a:gd name="T24" fmla="*/ 569 w 35"/>
                  <a:gd name="T25" fmla="*/ 948 h 46"/>
                  <a:gd name="T26" fmla="*/ 608 w 35"/>
                  <a:gd name="T27" fmla="*/ 1014 h 46"/>
                  <a:gd name="T28" fmla="*/ 656 w 35"/>
                  <a:gd name="T29" fmla="*/ 1039 h 46"/>
                  <a:gd name="T30" fmla="*/ 744 w 35"/>
                  <a:gd name="T31" fmla="*/ 1014 h 46"/>
                  <a:gd name="T32" fmla="*/ 704 w 35"/>
                  <a:gd name="T33" fmla="*/ 834 h 46"/>
                  <a:gd name="T34" fmla="*/ 608 w 35"/>
                  <a:gd name="T35" fmla="*/ 672 h 46"/>
                  <a:gd name="T36" fmla="*/ 520 w 35"/>
                  <a:gd name="T37" fmla="*/ 552 h 46"/>
                  <a:gd name="T38" fmla="*/ 407 w 35"/>
                  <a:gd name="T39" fmla="*/ 373 h 46"/>
                  <a:gd name="T40" fmla="*/ 272 w 35"/>
                  <a:gd name="T41" fmla="*/ 162 h 46"/>
                  <a:gd name="T42" fmla="*/ 136 w 35"/>
                  <a:gd name="T43" fmla="*/ 0 h 4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5" h="46">
                    <a:moveTo>
                      <a:pt x="1" y="3"/>
                    </a:moveTo>
                    <a:cubicBezTo>
                      <a:pt x="1" y="3"/>
                      <a:pt x="1" y="4"/>
                      <a:pt x="0" y="5"/>
                    </a:cubicBezTo>
                    <a:cubicBezTo>
                      <a:pt x="2" y="6"/>
                      <a:pt x="2" y="7"/>
                      <a:pt x="4" y="8"/>
                    </a:cubicBezTo>
                    <a:cubicBezTo>
                      <a:pt x="5" y="9"/>
                      <a:pt x="7" y="8"/>
                      <a:pt x="9" y="9"/>
                    </a:cubicBezTo>
                    <a:cubicBezTo>
                      <a:pt x="12" y="12"/>
                      <a:pt x="8" y="17"/>
                      <a:pt x="6" y="19"/>
                    </a:cubicBezTo>
                    <a:cubicBezTo>
                      <a:pt x="7" y="19"/>
                      <a:pt x="8" y="18"/>
                      <a:pt x="9" y="18"/>
                    </a:cubicBezTo>
                    <a:cubicBezTo>
                      <a:pt x="9" y="20"/>
                      <a:pt x="8" y="21"/>
                      <a:pt x="7" y="22"/>
                    </a:cubicBezTo>
                    <a:cubicBezTo>
                      <a:pt x="9" y="22"/>
                      <a:pt x="10" y="23"/>
                      <a:pt x="9" y="25"/>
                    </a:cubicBezTo>
                    <a:cubicBezTo>
                      <a:pt x="12" y="24"/>
                      <a:pt x="14" y="23"/>
                      <a:pt x="13" y="27"/>
                    </a:cubicBezTo>
                    <a:cubicBezTo>
                      <a:pt x="15" y="27"/>
                      <a:pt x="18" y="26"/>
                      <a:pt x="20" y="26"/>
                    </a:cubicBezTo>
                    <a:cubicBezTo>
                      <a:pt x="23" y="27"/>
                      <a:pt x="24" y="31"/>
                      <a:pt x="22" y="33"/>
                    </a:cubicBezTo>
                    <a:cubicBezTo>
                      <a:pt x="25" y="32"/>
                      <a:pt x="25" y="35"/>
                      <a:pt x="24" y="37"/>
                    </a:cubicBezTo>
                    <a:cubicBezTo>
                      <a:pt x="26" y="38"/>
                      <a:pt x="26" y="39"/>
                      <a:pt x="25" y="41"/>
                    </a:cubicBezTo>
                    <a:cubicBezTo>
                      <a:pt x="26" y="41"/>
                      <a:pt x="27" y="43"/>
                      <a:pt x="27" y="44"/>
                    </a:cubicBezTo>
                    <a:cubicBezTo>
                      <a:pt x="27" y="44"/>
                      <a:pt x="28" y="44"/>
                      <a:pt x="29" y="45"/>
                    </a:cubicBezTo>
                    <a:cubicBezTo>
                      <a:pt x="31" y="45"/>
                      <a:pt x="32" y="46"/>
                      <a:pt x="33" y="44"/>
                    </a:cubicBezTo>
                    <a:cubicBezTo>
                      <a:pt x="35" y="41"/>
                      <a:pt x="32" y="38"/>
                      <a:pt x="31" y="36"/>
                    </a:cubicBezTo>
                    <a:cubicBezTo>
                      <a:pt x="29" y="33"/>
                      <a:pt x="28" y="31"/>
                      <a:pt x="27" y="29"/>
                    </a:cubicBezTo>
                    <a:cubicBezTo>
                      <a:pt x="26" y="27"/>
                      <a:pt x="24" y="25"/>
                      <a:pt x="23" y="24"/>
                    </a:cubicBezTo>
                    <a:cubicBezTo>
                      <a:pt x="20" y="21"/>
                      <a:pt x="19" y="19"/>
                      <a:pt x="18" y="16"/>
                    </a:cubicBezTo>
                    <a:cubicBezTo>
                      <a:pt x="16" y="13"/>
                      <a:pt x="15" y="10"/>
                      <a:pt x="12" y="7"/>
                    </a:cubicBezTo>
                    <a:cubicBezTo>
                      <a:pt x="11" y="5"/>
                      <a:pt x="9" y="1"/>
                      <a:pt x="6" y="0"/>
                    </a:cubicBezTo>
                  </a:path>
                </a:pathLst>
              </a:custGeom>
              <a:solidFill>
                <a:srgbClr val="E6A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57" name="Freeform 92">
                <a:extLst>
                  <a:ext uri="{FF2B5EF4-FFF2-40B4-BE49-F238E27FC236}">
                    <a16:creationId xmlns:a16="http://schemas.microsoft.com/office/drawing/2014/main" id="{AF457A38-8DD4-4992-827D-AF3B3D2EB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3319"/>
                <a:ext cx="29" cy="34"/>
              </a:xfrm>
              <a:custGeom>
                <a:avLst/>
                <a:gdLst>
                  <a:gd name="T0" fmla="*/ 102 w 10"/>
                  <a:gd name="T1" fmla="*/ 249 h 12"/>
                  <a:gd name="T2" fmla="*/ 194 w 10"/>
                  <a:gd name="T3" fmla="*/ 272 h 12"/>
                  <a:gd name="T4" fmla="*/ 194 w 10"/>
                  <a:gd name="T5" fmla="*/ 184 h 12"/>
                  <a:gd name="T6" fmla="*/ 244 w 10"/>
                  <a:gd name="T7" fmla="*/ 113 h 12"/>
                  <a:gd name="T8" fmla="*/ 0 w 10"/>
                  <a:gd name="T9" fmla="*/ 48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4" y="11"/>
                    </a:moveTo>
                    <a:cubicBezTo>
                      <a:pt x="5" y="12"/>
                      <a:pt x="7" y="12"/>
                      <a:pt x="8" y="12"/>
                    </a:cubicBezTo>
                    <a:cubicBezTo>
                      <a:pt x="8" y="11"/>
                      <a:pt x="5" y="7"/>
                      <a:pt x="8" y="8"/>
                    </a:cubicBezTo>
                    <a:cubicBezTo>
                      <a:pt x="6" y="7"/>
                      <a:pt x="8" y="5"/>
                      <a:pt x="10" y="5"/>
                    </a:cubicBezTo>
                    <a:cubicBezTo>
                      <a:pt x="8" y="2"/>
                      <a:pt x="3" y="0"/>
                      <a:pt x="0" y="2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58" name="Freeform 93">
                <a:extLst>
                  <a:ext uri="{FF2B5EF4-FFF2-40B4-BE49-F238E27FC236}">
                    <a16:creationId xmlns:a16="http://schemas.microsoft.com/office/drawing/2014/main" id="{76FA071B-D61D-4D59-9F2D-798B0A147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3285"/>
                <a:ext cx="31" cy="23"/>
              </a:xfrm>
              <a:custGeom>
                <a:avLst/>
                <a:gdLst>
                  <a:gd name="T0" fmla="*/ 245 w 11"/>
                  <a:gd name="T1" fmla="*/ 115 h 8"/>
                  <a:gd name="T2" fmla="*/ 245 w 11"/>
                  <a:gd name="T3" fmla="*/ 167 h 8"/>
                  <a:gd name="T4" fmla="*/ 197 w 11"/>
                  <a:gd name="T5" fmla="*/ 167 h 8"/>
                  <a:gd name="T6" fmla="*/ 223 w 11"/>
                  <a:gd name="T7" fmla="*/ 190 h 8"/>
                  <a:gd name="T8" fmla="*/ 48 w 11"/>
                  <a:gd name="T9" fmla="*/ 115 h 8"/>
                  <a:gd name="T10" fmla="*/ 23 w 11"/>
                  <a:gd name="T11" fmla="*/ 49 h 8"/>
                  <a:gd name="T12" fmla="*/ 87 w 11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11" y="5"/>
                    </a:moveTo>
                    <a:cubicBezTo>
                      <a:pt x="11" y="6"/>
                      <a:pt x="11" y="6"/>
                      <a:pt x="11" y="7"/>
                    </a:cubicBezTo>
                    <a:cubicBezTo>
                      <a:pt x="11" y="7"/>
                      <a:pt x="10" y="7"/>
                      <a:pt x="9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7" y="8"/>
                      <a:pt x="4" y="8"/>
                      <a:pt x="2" y="5"/>
                    </a:cubicBezTo>
                    <a:cubicBezTo>
                      <a:pt x="1" y="4"/>
                      <a:pt x="0" y="4"/>
                      <a:pt x="1" y="2"/>
                    </a:cubicBezTo>
                    <a:cubicBezTo>
                      <a:pt x="2" y="2"/>
                      <a:pt x="3" y="0"/>
                      <a:pt x="4" y="0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59" name="Freeform 94">
                <a:extLst>
                  <a:ext uri="{FF2B5EF4-FFF2-40B4-BE49-F238E27FC236}">
                    <a16:creationId xmlns:a16="http://schemas.microsoft.com/office/drawing/2014/main" id="{245FC985-2C3E-4C23-BEB0-FBB69FB97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3433"/>
                <a:ext cx="143" cy="114"/>
              </a:xfrm>
              <a:custGeom>
                <a:avLst/>
                <a:gdLst>
                  <a:gd name="T0" fmla="*/ 0 w 50"/>
                  <a:gd name="T1" fmla="*/ 852 h 40"/>
                  <a:gd name="T2" fmla="*/ 1144 w 50"/>
                  <a:gd name="T3" fmla="*/ 812 h 40"/>
                  <a:gd name="T4" fmla="*/ 1121 w 50"/>
                  <a:gd name="T5" fmla="*/ 698 h 40"/>
                  <a:gd name="T6" fmla="*/ 563 w 50"/>
                  <a:gd name="T7" fmla="*/ 299 h 40"/>
                  <a:gd name="T8" fmla="*/ 277 w 50"/>
                  <a:gd name="T9" fmla="*/ 26 h 40"/>
                  <a:gd name="T10" fmla="*/ 140 w 50"/>
                  <a:gd name="T11" fmla="*/ 0 h 40"/>
                  <a:gd name="T12" fmla="*/ 26 w 50"/>
                  <a:gd name="T13" fmla="*/ 838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40">
                    <a:moveTo>
                      <a:pt x="0" y="37"/>
                    </a:moveTo>
                    <a:cubicBezTo>
                      <a:pt x="11" y="40"/>
                      <a:pt x="38" y="38"/>
                      <a:pt x="49" y="35"/>
                    </a:cubicBezTo>
                    <a:cubicBezTo>
                      <a:pt x="49" y="34"/>
                      <a:pt x="50" y="32"/>
                      <a:pt x="48" y="30"/>
                    </a:cubicBezTo>
                    <a:cubicBezTo>
                      <a:pt x="46" y="29"/>
                      <a:pt x="26" y="14"/>
                      <a:pt x="24" y="13"/>
                    </a:cubicBezTo>
                    <a:cubicBezTo>
                      <a:pt x="21" y="9"/>
                      <a:pt x="16" y="3"/>
                      <a:pt x="12" y="1"/>
                    </a:cubicBezTo>
                    <a:cubicBezTo>
                      <a:pt x="10" y="0"/>
                      <a:pt x="8" y="3"/>
                      <a:pt x="6" y="0"/>
                    </a:cubicBezTo>
                    <a:cubicBezTo>
                      <a:pt x="14" y="8"/>
                      <a:pt x="24" y="32"/>
                      <a:pt x="1" y="36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60" name="Freeform 95">
                <a:extLst>
                  <a:ext uri="{FF2B5EF4-FFF2-40B4-BE49-F238E27FC236}">
                    <a16:creationId xmlns:a16="http://schemas.microsoft.com/office/drawing/2014/main" id="{D59E3EE8-024F-403C-A99D-8DE3AFBBD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390"/>
                <a:ext cx="77" cy="83"/>
              </a:xfrm>
              <a:custGeom>
                <a:avLst/>
                <a:gdLst>
                  <a:gd name="T0" fmla="*/ 0 w 27"/>
                  <a:gd name="T1" fmla="*/ 0 h 29"/>
                  <a:gd name="T2" fmla="*/ 88 w 27"/>
                  <a:gd name="T3" fmla="*/ 140 h 29"/>
                  <a:gd name="T4" fmla="*/ 237 w 27"/>
                  <a:gd name="T5" fmla="*/ 255 h 29"/>
                  <a:gd name="T6" fmla="*/ 513 w 27"/>
                  <a:gd name="T7" fmla="*/ 401 h 29"/>
                  <a:gd name="T8" fmla="*/ 627 w 27"/>
                  <a:gd name="T9" fmla="*/ 681 h 29"/>
                  <a:gd name="T10" fmla="*/ 302 w 27"/>
                  <a:gd name="T11" fmla="*/ 426 h 29"/>
                  <a:gd name="T12" fmla="*/ 0 w 27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29">
                    <a:moveTo>
                      <a:pt x="0" y="0"/>
                    </a:moveTo>
                    <a:cubicBezTo>
                      <a:pt x="2" y="1"/>
                      <a:pt x="3" y="4"/>
                      <a:pt x="4" y="6"/>
                    </a:cubicBezTo>
                    <a:cubicBezTo>
                      <a:pt x="6" y="8"/>
                      <a:pt x="8" y="9"/>
                      <a:pt x="10" y="11"/>
                    </a:cubicBezTo>
                    <a:cubicBezTo>
                      <a:pt x="13" y="14"/>
                      <a:pt x="18" y="18"/>
                      <a:pt x="22" y="17"/>
                    </a:cubicBezTo>
                    <a:cubicBezTo>
                      <a:pt x="24" y="19"/>
                      <a:pt x="25" y="26"/>
                      <a:pt x="27" y="29"/>
                    </a:cubicBezTo>
                    <a:cubicBezTo>
                      <a:pt x="26" y="25"/>
                      <a:pt x="16" y="20"/>
                      <a:pt x="13" y="18"/>
                    </a:cubicBezTo>
                    <a:cubicBezTo>
                      <a:pt x="7" y="14"/>
                      <a:pt x="4" y="5"/>
                      <a:pt x="0" y="0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61" name="Freeform 96">
                <a:extLst>
                  <a:ext uri="{FF2B5EF4-FFF2-40B4-BE49-F238E27FC236}">
                    <a16:creationId xmlns:a16="http://schemas.microsoft.com/office/drawing/2014/main" id="{03AC5353-0F1C-4088-80CE-304B0B694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3393"/>
                <a:ext cx="131" cy="137"/>
              </a:xfrm>
              <a:custGeom>
                <a:avLst/>
                <a:gdLst>
                  <a:gd name="T0" fmla="*/ 228 w 46"/>
                  <a:gd name="T1" fmla="*/ 0 h 48"/>
                  <a:gd name="T2" fmla="*/ 48 w 46"/>
                  <a:gd name="T3" fmla="*/ 303 h 48"/>
                  <a:gd name="T4" fmla="*/ 1062 w 46"/>
                  <a:gd name="T5" fmla="*/ 1116 h 48"/>
                  <a:gd name="T6" fmla="*/ 251 w 46"/>
                  <a:gd name="T7" fmla="*/ 351 h 48"/>
                  <a:gd name="T8" fmla="*/ 228 w 46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8">
                    <a:moveTo>
                      <a:pt x="10" y="0"/>
                    </a:moveTo>
                    <a:cubicBezTo>
                      <a:pt x="9" y="5"/>
                      <a:pt x="4" y="11"/>
                      <a:pt x="2" y="13"/>
                    </a:cubicBezTo>
                    <a:cubicBezTo>
                      <a:pt x="0" y="15"/>
                      <a:pt x="28" y="39"/>
                      <a:pt x="46" y="48"/>
                    </a:cubicBezTo>
                    <a:cubicBezTo>
                      <a:pt x="40" y="45"/>
                      <a:pt x="13" y="21"/>
                      <a:pt x="11" y="15"/>
                    </a:cubicBezTo>
                    <a:cubicBezTo>
                      <a:pt x="8" y="9"/>
                      <a:pt x="12" y="3"/>
                      <a:pt x="10" y="0"/>
                    </a:cubicBezTo>
                    <a:close/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62" name="Freeform 97">
                <a:extLst>
                  <a:ext uri="{FF2B5EF4-FFF2-40B4-BE49-F238E27FC236}">
                    <a16:creationId xmlns:a16="http://schemas.microsoft.com/office/drawing/2014/main" id="{4538A2A9-5C1D-4FB0-8794-6319FEFE8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3367"/>
                <a:ext cx="462" cy="257"/>
              </a:xfrm>
              <a:custGeom>
                <a:avLst/>
                <a:gdLst>
                  <a:gd name="T0" fmla="*/ 3759 w 162"/>
                  <a:gd name="T1" fmla="*/ 0 h 90"/>
                  <a:gd name="T2" fmla="*/ 3733 w 162"/>
                  <a:gd name="T3" fmla="*/ 1051 h 90"/>
                  <a:gd name="T4" fmla="*/ 2895 w 162"/>
                  <a:gd name="T5" fmla="*/ 1982 h 90"/>
                  <a:gd name="T6" fmla="*/ 0 w 162"/>
                  <a:gd name="T7" fmla="*/ 1722 h 90"/>
                  <a:gd name="T8" fmla="*/ 2781 w 162"/>
                  <a:gd name="T9" fmla="*/ 1885 h 90"/>
                  <a:gd name="T10" fmla="*/ 3645 w 162"/>
                  <a:gd name="T11" fmla="*/ 1165 h 90"/>
                  <a:gd name="T12" fmla="*/ 3759 w 162"/>
                  <a:gd name="T13" fmla="*/ 0 h 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2" h="90">
                    <a:moveTo>
                      <a:pt x="162" y="0"/>
                    </a:moveTo>
                    <a:cubicBezTo>
                      <a:pt x="161" y="19"/>
                      <a:pt x="162" y="32"/>
                      <a:pt x="161" y="45"/>
                    </a:cubicBezTo>
                    <a:cubicBezTo>
                      <a:pt x="159" y="71"/>
                      <a:pt x="159" y="79"/>
                      <a:pt x="125" y="85"/>
                    </a:cubicBezTo>
                    <a:cubicBezTo>
                      <a:pt x="100" y="90"/>
                      <a:pt x="58" y="89"/>
                      <a:pt x="0" y="74"/>
                    </a:cubicBezTo>
                    <a:cubicBezTo>
                      <a:pt x="38" y="79"/>
                      <a:pt x="88" y="88"/>
                      <a:pt x="120" y="81"/>
                    </a:cubicBezTo>
                    <a:cubicBezTo>
                      <a:pt x="152" y="74"/>
                      <a:pt x="154" y="69"/>
                      <a:pt x="157" y="50"/>
                    </a:cubicBezTo>
                    <a:cubicBezTo>
                      <a:pt x="160" y="31"/>
                      <a:pt x="160" y="4"/>
                      <a:pt x="162" y="0"/>
                    </a:cubicBezTo>
                    <a:close/>
                  </a:path>
                </a:pathLst>
              </a:custGeom>
              <a:solidFill>
                <a:srgbClr val="F5B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63" name="Freeform 98">
                <a:extLst>
                  <a:ext uri="{FF2B5EF4-FFF2-40B4-BE49-F238E27FC236}">
                    <a16:creationId xmlns:a16="http://schemas.microsoft.com/office/drawing/2014/main" id="{2CFB9C12-2CFC-492C-B3FE-01CDDD88B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273"/>
                <a:ext cx="63" cy="246"/>
              </a:xfrm>
              <a:custGeom>
                <a:avLst/>
                <a:gdLst>
                  <a:gd name="T0" fmla="*/ 304 w 22"/>
                  <a:gd name="T1" fmla="*/ 303 h 86"/>
                  <a:gd name="T2" fmla="*/ 515 w 22"/>
                  <a:gd name="T3" fmla="*/ 606 h 86"/>
                  <a:gd name="T4" fmla="*/ 493 w 22"/>
                  <a:gd name="T5" fmla="*/ 1244 h 86"/>
                  <a:gd name="T6" fmla="*/ 427 w 22"/>
                  <a:gd name="T7" fmla="*/ 1685 h 86"/>
                  <a:gd name="T8" fmla="*/ 238 w 22"/>
                  <a:gd name="T9" fmla="*/ 2014 h 86"/>
                  <a:gd name="T10" fmla="*/ 378 w 22"/>
                  <a:gd name="T11" fmla="*/ 1662 h 86"/>
                  <a:gd name="T12" fmla="*/ 427 w 22"/>
                  <a:gd name="T13" fmla="*/ 1261 h 86"/>
                  <a:gd name="T14" fmla="*/ 444 w 22"/>
                  <a:gd name="T15" fmla="*/ 769 h 86"/>
                  <a:gd name="T16" fmla="*/ 304 w 22"/>
                  <a:gd name="T17" fmla="*/ 378 h 86"/>
                  <a:gd name="T18" fmla="*/ 49 w 22"/>
                  <a:gd name="T19" fmla="*/ 0 h 86"/>
                  <a:gd name="T20" fmla="*/ 304 w 22"/>
                  <a:gd name="T21" fmla="*/ 303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86">
                    <a:moveTo>
                      <a:pt x="13" y="13"/>
                    </a:moveTo>
                    <a:cubicBezTo>
                      <a:pt x="17" y="17"/>
                      <a:pt x="22" y="22"/>
                      <a:pt x="22" y="26"/>
                    </a:cubicBezTo>
                    <a:cubicBezTo>
                      <a:pt x="22" y="31"/>
                      <a:pt x="21" y="43"/>
                      <a:pt x="21" y="53"/>
                    </a:cubicBezTo>
                    <a:cubicBezTo>
                      <a:pt x="21" y="64"/>
                      <a:pt x="22" y="69"/>
                      <a:pt x="18" y="72"/>
                    </a:cubicBezTo>
                    <a:cubicBezTo>
                      <a:pt x="14" y="76"/>
                      <a:pt x="13" y="80"/>
                      <a:pt x="10" y="86"/>
                    </a:cubicBezTo>
                    <a:cubicBezTo>
                      <a:pt x="11" y="82"/>
                      <a:pt x="13" y="75"/>
                      <a:pt x="16" y="71"/>
                    </a:cubicBezTo>
                    <a:cubicBezTo>
                      <a:pt x="20" y="67"/>
                      <a:pt x="19" y="63"/>
                      <a:pt x="18" y="54"/>
                    </a:cubicBezTo>
                    <a:cubicBezTo>
                      <a:pt x="17" y="46"/>
                      <a:pt x="19" y="38"/>
                      <a:pt x="19" y="33"/>
                    </a:cubicBezTo>
                    <a:cubicBezTo>
                      <a:pt x="20" y="27"/>
                      <a:pt x="20" y="24"/>
                      <a:pt x="13" y="16"/>
                    </a:cubicBezTo>
                    <a:cubicBezTo>
                      <a:pt x="5" y="9"/>
                      <a:pt x="0" y="3"/>
                      <a:pt x="2" y="0"/>
                    </a:cubicBezTo>
                    <a:cubicBezTo>
                      <a:pt x="2" y="4"/>
                      <a:pt x="8" y="8"/>
                      <a:pt x="13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64" name="Freeform 99">
                <a:extLst>
                  <a:ext uri="{FF2B5EF4-FFF2-40B4-BE49-F238E27FC236}">
                    <a16:creationId xmlns:a16="http://schemas.microsoft.com/office/drawing/2014/main" id="{4BCB30FF-11A5-4767-AC3C-165D4EC45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373"/>
                <a:ext cx="29" cy="46"/>
              </a:xfrm>
              <a:custGeom>
                <a:avLst/>
                <a:gdLst>
                  <a:gd name="T0" fmla="*/ 244 w 10"/>
                  <a:gd name="T1" fmla="*/ 380 h 16"/>
                  <a:gd name="T2" fmla="*/ 102 w 10"/>
                  <a:gd name="T3" fmla="*/ 0 h 16"/>
                  <a:gd name="T4" fmla="*/ 244 w 10"/>
                  <a:gd name="T5" fmla="*/ 38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10" y="16"/>
                    </a:moveTo>
                    <a:cubicBezTo>
                      <a:pt x="2" y="12"/>
                      <a:pt x="0" y="1"/>
                      <a:pt x="4" y="0"/>
                    </a:cubicBezTo>
                    <a:cubicBezTo>
                      <a:pt x="3" y="3"/>
                      <a:pt x="6" y="14"/>
                      <a:pt x="1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65" name="Freeform 100">
                <a:extLst>
                  <a:ext uri="{FF2B5EF4-FFF2-40B4-BE49-F238E27FC236}">
                    <a16:creationId xmlns:a16="http://schemas.microsoft.com/office/drawing/2014/main" id="{377A426A-4781-4BA4-BC85-F857077CB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3270"/>
                <a:ext cx="106" cy="172"/>
              </a:xfrm>
              <a:custGeom>
                <a:avLst/>
                <a:gdLst>
                  <a:gd name="T0" fmla="*/ 189 w 37"/>
                  <a:gd name="T1" fmla="*/ 304 h 60"/>
                  <a:gd name="T2" fmla="*/ 516 w 37"/>
                  <a:gd name="T3" fmla="*/ 969 h 60"/>
                  <a:gd name="T4" fmla="*/ 871 w 37"/>
                  <a:gd name="T5" fmla="*/ 1413 h 60"/>
                  <a:gd name="T6" fmla="*/ 633 w 37"/>
                  <a:gd name="T7" fmla="*/ 1012 h 60"/>
                  <a:gd name="T8" fmla="*/ 264 w 37"/>
                  <a:gd name="T9" fmla="*/ 330 h 60"/>
                  <a:gd name="T10" fmla="*/ 0 w 37"/>
                  <a:gd name="T11" fmla="*/ 0 h 60"/>
                  <a:gd name="T12" fmla="*/ 189 w 37"/>
                  <a:gd name="T13" fmla="*/ 304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60">
                    <a:moveTo>
                      <a:pt x="8" y="13"/>
                    </a:moveTo>
                    <a:cubicBezTo>
                      <a:pt x="9" y="17"/>
                      <a:pt x="20" y="36"/>
                      <a:pt x="22" y="41"/>
                    </a:cubicBezTo>
                    <a:cubicBezTo>
                      <a:pt x="25" y="45"/>
                      <a:pt x="29" y="46"/>
                      <a:pt x="37" y="60"/>
                    </a:cubicBezTo>
                    <a:cubicBezTo>
                      <a:pt x="37" y="60"/>
                      <a:pt x="34" y="52"/>
                      <a:pt x="27" y="43"/>
                    </a:cubicBezTo>
                    <a:cubicBezTo>
                      <a:pt x="21" y="34"/>
                      <a:pt x="14" y="22"/>
                      <a:pt x="11" y="14"/>
                    </a:cubicBezTo>
                    <a:cubicBezTo>
                      <a:pt x="7" y="6"/>
                      <a:pt x="6" y="3"/>
                      <a:pt x="0" y="0"/>
                    </a:cubicBezTo>
                    <a:cubicBezTo>
                      <a:pt x="3" y="2"/>
                      <a:pt x="6" y="9"/>
                      <a:pt x="8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66" name="Line 101">
                <a:extLst>
                  <a:ext uri="{FF2B5EF4-FFF2-40B4-BE49-F238E27FC236}">
                    <a16:creationId xmlns:a16="http://schemas.microsoft.com/office/drawing/2014/main" id="{7ACADF70-4814-4194-AA20-331A280A8C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82" y="2928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67" name="Line 102">
                <a:extLst>
                  <a:ext uri="{FF2B5EF4-FFF2-40B4-BE49-F238E27FC236}">
                    <a16:creationId xmlns:a16="http://schemas.microsoft.com/office/drawing/2014/main" id="{F24FDDAB-1508-4DCE-9F4B-577B559E81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82" y="2928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68" name="Freeform 103">
                <a:extLst>
                  <a:ext uri="{FF2B5EF4-FFF2-40B4-BE49-F238E27FC236}">
                    <a16:creationId xmlns:a16="http://schemas.microsoft.com/office/drawing/2014/main" id="{CD627F06-6AF7-4650-BB78-4D898A77D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931"/>
                <a:ext cx="129" cy="43"/>
              </a:xfrm>
              <a:custGeom>
                <a:avLst/>
                <a:gdLst>
                  <a:gd name="T0" fmla="*/ 0 w 45"/>
                  <a:gd name="T1" fmla="*/ 49 h 15"/>
                  <a:gd name="T2" fmla="*/ 1061 w 45"/>
                  <a:gd name="T3" fmla="*/ 0 h 15"/>
                  <a:gd name="T4" fmla="*/ 0 w 45"/>
                  <a:gd name="T5" fmla="*/ 4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15">
                    <a:moveTo>
                      <a:pt x="0" y="2"/>
                    </a:moveTo>
                    <a:cubicBezTo>
                      <a:pt x="14" y="9"/>
                      <a:pt x="31" y="12"/>
                      <a:pt x="45" y="0"/>
                    </a:cubicBezTo>
                    <a:cubicBezTo>
                      <a:pt x="39" y="6"/>
                      <a:pt x="27" y="15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69" name="Freeform 104">
                <a:extLst>
                  <a:ext uri="{FF2B5EF4-FFF2-40B4-BE49-F238E27FC236}">
                    <a16:creationId xmlns:a16="http://schemas.microsoft.com/office/drawing/2014/main" id="{13A72899-1001-476A-9B89-420695C58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3365"/>
                <a:ext cx="277" cy="179"/>
              </a:xfrm>
              <a:custGeom>
                <a:avLst/>
                <a:gdLst>
                  <a:gd name="T0" fmla="*/ 374 w 97"/>
                  <a:gd name="T1" fmla="*/ 688 h 63"/>
                  <a:gd name="T2" fmla="*/ 140 w 97"/>
                  <a:gd name="T3" fmla="*/ 847 h 63"/>
                  <a:gd name="T4" fmla="*/ 140 w 97"/>
                  <a:gd name="T5" fmla="*/ 847 h 63"/>
                  <a:gd name="T6" fmla="*/ 563 w 97"/>
                  <a:gd name="T7" fmla="*/ 1057 h 63"/>
                  <a:gd name="T8" fmla="*/ 1142 w 97"/>
                  <a:gd name="T9" fmla="*/ 1171 h 63"/>
                  <a:gd name="T10" fmla="*/ 1696 w 97"/>
                  <a:gd name="T11" fmla="*/ 1372 h 63"/>
                  <a:gd name="T12" fmla="*/ 2145 w 97"/>
                  <a:gd name="T13" fmla="*/ 1236 h 63"/>
                  <a:gd name="T14" fmla="*/ 2096 w 97"/>
                  <a:gd name="T15" fmla="*/ 960 h 63"/>
                  <a:gd name="T16" fmla="*/ 1819 w 97"/>
                  <a:gd name="T17" fmla="*/ 736 h 63"/>
                  <a:gd name="T18" fmla="*/ 1745 w 97"/>
                  <a:gd name="T19" fmla="*/ 435 h 63"/>
                  <a:gd name="T20" fmla="*/ 1494 w 97"/>
                  <a:gd name="T21" fmla="*/ 185 h 63"/>
                  <a:gd name="T22" fmla="*/ 1442 w 97"/>
                  <a:gd name="T23" fmla="*/ 324 h 63"/>
                  <a:gd name="T24" fmla="*/ 1556 w 97"/>
                  <a:gd name="T25" fmla="*/ 688 h 63"/>
                  <a:gd name="T26" fmla="*/ 1371 w 97"/>
                  <a:gd name="T27" fmla="*/ 872 h 63"/>
                  <a:gd name="T28" fmla="*/ 954 w 97"/>
                  <a:gd name="T29" fmla="*/ 736 h 63"/>
                  <a:gd name="T30" fmla="*/ 742 w 97"/>
                  <a:gd name="T31" fmla="*/ 662 h 63"/>
                  <a:gd name="T32" fmla="*/ 651 w 97"/>
                  <a:gd name="T33" fmla="*/ 710 h 63"/>
                  <a:gd name="T34" fmla="*/ 440 w 97"/>
                  <a:gd name="T35" fmla="*/ 276 h 63"/>
                  <a:gd name="T36" fmla="*/ 49 w 97"/>
                  <a:gd name="T37" fmla="*/ 48 h 63"/>
                  <a:gd name="T38" fmla="*/ 211 w 97"/>
                  <a:gd name="T39" fmla="*/ 276 h 63"/>
                  <a:gd name="T40" fmla="*/ 326 w 97"/>
                  <a:gd name="T41" fmla="*/ 483 h 63"/>
                  <a:gd name="T42" fmla="*/ 374 w 97"/>
                  <a:gd name="T43" fmla="*/ 688 h 6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97" h="63">
                    <a:moveTo>
                      <a:pt x="16" y="30"/>
                    </a:moveTo>
                    <a:cubicBezTo>
                      <a:pt x="15" y="34"/>
                      <a:pt x="10" y="37"/>
                      <a:pt x="6" y="37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17" y="44"/>
                      <a:pt x="10" y="42"/>
                      <a:pt x="24" y="46"/>
                    </a:cubicBezTo>
                    <a:cubicBezTo>
                      <a:pt x="33" y="48"/>
                      <a:pt x="41" y="48"/>
                      <a:pt x="49" y="51"/>
                    </a:cubicBezTo>
                    <a:cubicBezTo>
                      <a:pt x="57" y="54"/>
                      <a:pt x="65" y="56"/>
                      <a:pt x="73" y="60"/>
                    </a:cubicBezTo>
                    <a:cubicBezTo>
                      <a:pt x="82" y="63"/>
                      <a:pt x="97" y="61"/>
                      <a:pt x="92" y="54"/>
                    </a:cubicBezTo>
                    <a:cubicBezTo>
                      <a:pt x="91" y="52"/>
                      <a:pt x="93" y="46"/>
                      <a:pt x="90" y="42"/>
                    </a:cubicBezTo>
                    <a:cubicBezTo>
                      <a:pt x="88" y="38"/>
                      <a:pt x="80" y="36"/>
                      <a:pt x="78" y="32"/>
                    </a:cubicBezTo>
                    <a:cubicBezTo>
                      <a:pt x="75" y="27"/>
                      <a:pt x="76" y="21"/>
                      <a:pt x="75" y="19"/>
                    </a:cubicBezTo>
                    <a:cubicBezTo>
                      <a:pt x="74" y="17"/>
                      <a:pt x="68" y="13"/>
                      <a:pt x="64" y="8"/>
                    </a:cubicBezTo>
                    <a:cubicBezTo>
                      <a:pt x="62" y="9"/>
                      <a:pt x="62" y="11"/>
                      <a:pt x="62" y="14"/>
                    </a:cubicBezTo>
                    <a:cubicBezTo>
                      <a:pt x="62" y="19"/>
                      <a:pt x="68" y="24"/>
                      <a:pt x="67" y="30"/>
                    </a:cubicBezTo>
                    <a:cubicBezTo>
                      <a:pt x="66" y="34"/>
                      <a:pt x="64" y="37"/>
                      <a:pt x="59" y="38"/>
                    </a:cubicBezTo>
                    <a:cubicBezTo>
                      <a:pt x="53" y="39"/>
                      <a:pt x="47" y="36"/>
                      <a:pt x="41" y="32"/>
                    </a:cubicBezTo>
                    <a:cubicBezTo>
                      <a:pt x="38" y="30"/>
                      <a:pt x="35" y="29"/>
                      <a:pt x="32" y="29"/>
                    </a:cubicBezTo>
                    <a:cubicBezTo>
                      <a:pt x="31" y="29"/>
                      <a:pt x="28" y="30"/>
                      <a:pt x="28" y="31"/>
                    </a:cubicBezTo>
                    <a:cubicBezTo>
                      <a:pt x="29" y="24"/>
                      <a:pt x="24" y="16"/>
                      <a:pt x="19" y="12"/>
                    </a:cubicBezTo>
                    <a:cubicBezTo>
                      <a:pt x="16" y="10"/>
                      <a:pt x="4" y="0"/>
                      <a:pt x="2" y="2"/>
                    </a:cubicBezTo>
                    <a:cubicBezTo>
                      <a:pt x="0" y="4"/>
                      <a:pt x="5" y="8"/>
                      <a:pt x="9" y="12"/>
                    </a:cubicBezTo>
                    <a:cubicBezTo>
                      <a:pt x="12" y="16"/>
                      <a:pt x="14" y="20"/>
                      <a:pt x="14" y="21"/>
                    </a:cubicBezTo>
                    <a:cubicBezTo>
                      <a:pt x="15" y="24"/>
                      <a:pt x="17" y="28"/>
                      <a:pt x="16" y="30"/>
                    </a:cubicBezTo>
                    <a:close/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70" name="Freeform 105">
                <a:extLst>
                  <a:ext uri="{FF2B5EF4-FFF2-40B4-BE49-F238E27FC236}">
                    <a16:creationId xmlns:a16="http://schemas.microsoft.com/office/drawing/2014/main" id="{9E8A3B2C-DF8C-4AE1-942F-47EC5D9FC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3285"/>
                <a:ext cx="122" cy="140"/>
              </a:xfrm>
              <a:custGeom>
                <a:avLst/>
                <a:gdLst>
                  <a:gd name="T0" fmla="*/ 0 w 43"/>
                  <a:gd name="T1" fmla="*/ 0 h 49"/>
                  <a:gd name="T2" fmla="*/ 250 w 43"/>
                  <a:gd name="T3" fmla="*/ 303 h 49"/>
                  <a:gd name="T4" fmla="*/ 411 w 43"/>
                  <a:gd name="T5" fmla="*/ 629 h 49"/>
                  <a:gd name="T6" fmla="*/ 982 w 43"/>
                  <a:gd name="T7" fmla="*/ 1143 h 49"/>
                  <a:gd name="T8" fmla="*/ 959 w 43"/>
                  <a:gd name="T9" fmla="*/ 1029 h 49"/>
                  <a:gd name="T10" fmla="*/ 894 w 43"/>
                  <a:gd name="T11" fmla="*/ 980 h 49"/>
                  <a:gd name="T12" fmla="*/ 933 w 43"/>
                  <a:gd name="T13" fmla="*/ 931 h 49"/>
                  <a:gd name="T14" fmla="*/ 911 w 43"/>
                  <a:gd name="T15" fmla="*/ 769 h 49"/>
                  <a:gd name="T16" fmla="*/ 797 w 43"/>
                  <a:gd name="T17" fmla="*/ 931 h 49"/>
                  <a:gd name="T18" fmla="*/ 548 w 43"/>
                  <a:gd name="T19" fmla="*/ 743 h 49"/>
                  <a:gd name="T20" fmla="*/ 434 w 43"/>
                  <a:gd name="T21" fmla="*/ 417 h 49"/>
                  <a:gd name="T22" fmla="*/ 346 w 43"/>
                  <a:gd name="T23" fmla="*/ 303 h 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" h="49">
                    <a:moveTo>
                      <a:pt x="0" y="0"/>
                    </a:moveTo>
                    <a:cubicBezTo>
                      <a:pt x="4" y="1"/>
                      <a:pt x="9" y="10"/>
                      <a:pt x="11" y="13"/>
                    </a:cubicBezTo>
                    <a:cubicBezTo>
                      <a:pt x="14" y="18"/>
                      <a:pt x="15" y="23"/>
                      <a:pt x="18" y="27"/>
                    </a:cubicBezTo>
                    <a:cubicBezTo>
                      <a:pt x="24" y="39"/>
                      <a:pt x="32" y="44"/>
                      <a:pt x="43" y="49"/>
                    </a:cubicBezTo>
                    <a:cubicBezTo>
                      <a:pt x="42" y="48"/>
                      <a:pt x="42" y="45"/>
                      <a:pt x="42" y="44"/>
                    </a:cubicBezTo>
                    <a:cubicBezTo>
                      <a:pt x="42" y="44"/>
                      <a:pt x="40" y="45"/>
                      <a:pt x="39" y="42"/>
                    </a:cubicBezTo>
                    <a:cubicBezTo>
                      <a:pt x="39" y="40"/>
                      <a:pt x="41" y="41"/>
                      <a:pt x="41" y="40"/>
                    </a:cubicBezTo>
                    <a:cubicBezTo>
                      <a:pt x="41" y="37"/>
                      <a:pt x="39" y="34"/>
                      <a:pt x="40" y="33"/>
                    </a:cubicBezTo>
                    <a:cubicBezTo>
                      <a:pt x="40" y="37"/>
                      <a:pt x="37" y="40"/>
                      <a:pt x="35" y="40"/>
                    </a:cubicBezTo>
                    <a:cubicBezTo>
                      <a:pt x="31" y="40"/>
                      <a:pt x="27" y="37"/>
                      <a:pt x="24" y="32"/>
                    </a:cubicBezTo>
                    <a:cubicBezTo>
                      <a:pt x="23" y="30"/>
                      <a:pt x="22" y="23"/>
                      <a:pt x="19" y="18"/>
                    </a:cubicBezTo>
                    <a:cubicBezTo>
                      <a:pt x="18" y="16"/>
                      <a:pt x="16" y="14"/>
                      <a:pt x="15" y="1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71" name="Freeform 106">
                <a:extLst>
                  <a:ext uri="{FF2B5EF4-FFF2-40B4-BE49-F238E27FC236}">
                    <a16:creationId xmlns:a16="http://schemas.microsoft.com/office/drawing/2014/main" id="{45129CB6-7D26-43E2-B6CF-FB4CCE168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3356"/>
                <a:ext cx="37" cy="94"/>
              </a:xfrm>
              <a:custGeom>
                <a:avLst/>
                <a:gdLst>
                  <a:gd name="T0" fmla="*/ 137 w 13"/>
                  <a:gd name="T1" fmla="*/ 0 h 33"/>
                  <a:gd name="T2" fmla="*/ 26 w 13"/>
                  <a:gd name="T3" fmla="*/ 348 h 33"/>
                  <a:gd name="T4" fmla="*/ 114 w 13"/>
                  <a:gd name="T5" fmla="*/ 536 h 33"/>
                  <a:gd name="T6" fmla="*/ 137 w 13"/>
                  <a:gd name="T7" fmla="*/ 763 h 33"/>
                  <a:gd name="T8" fmla="*/ 185 w 13"/>
                  <a:gd name="T9" fmla="*/ 439 h 33"/>
                  <a:gd name="T10" fmla="*/ 299 w 13"/>
                  <a:gd name="T11" fmla="*/ 188 h 33"/>
                  <a:gd name="T12" fmla="*/ 162 w 13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3">
                    <a:moveTo>
                      <a:pt x="6" y="0"/>
                    </a:moveTo>
                    <a:cubicBezTo>
                      <a:pt x="4" y="6"/>
                      <a:pt x="0" y="9"/>
                      <a:pt x="1" y="15"/>
                    </a:cubicBezTo>
                    <a:cubicBezTo>
                      <a:pt x="1" y="18"/>
                      <a:pt x="4" y="21"/>
                      <a:pt x="5" y="23"/>
                    </a:cubicBezTo>
                    <a:cubicBezTo>
                      <a:pt x="6" y="26"/>
                      <a:pt x="5" y="30"/>
                      <a:pt x="6" y="33"/>
                    </a:cubicBezTo>
                    <a:cubicBezTo>
                      <a:pt x="6" y="31"/>
                      <a:pt x="10" y="21"/>
                      <a:pt x="8" y="19"/>
                    </a:cubicBezTo>
                    <a:cubicBezTo>
                      <a:pt x="2" y="14"/>
                      <a:pt x="6" y="10"/>
                      <a:pt x="13" y="8"/>
                    </a:cubicBezTo>
                    <a:cubicBezTo>
                      <a:pt x="10" y="5"/>
                      <a:pt x="9" y="3"/>
                      <a:pt x="7" y="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72" name="Freeform 107">
                <a:extLst>
                  <a:ext uri="{FF2B5EF4-FFF2-40B4-BE49-F238E27FC236}">
                    <a16:creationId xmlns:a16="http://schemas.microsoft.com/office/drawing/2014/main" id="{3232693F-54D0-4B9B-B9DF-BB39130EB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3313"/>
                <a:ext cx="34" cy="63"/>
              </a:xfrm>
              <a:custGeom>
                <a:avLst/>
                <a:gdLst>
                  <a:gd name="T0" fmla="*/ 74 w 12"/>
                  <a:gd name="T1" fmla="*/ 263 h 22"/>
                  <a:gd name="T2" fmla="*/ 162 w 12"/>
                  <a:gd name="T3" fmla="*/ 189 h 22"/>
                  <a:gd name="T4" fmla="*/ 26 w 12"/>
                  <a:gd name="T5" fmla="*/ 0 h 22"/>
                  <a:gd name="T6" fmla="*/ 249 w 12"/>
                  <a:gd name="T7" fmla="*/ 352 h 22"/>
                  <a:gd name="T8" fmla="*/ 26 w 12"/>
                  <a:gd name="T9" fmla="*/ 27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2">
                    <a:moveTo>
                      <a:pt x="3" y="11"/>
                    </a:moveTo>
                    <a:cubicBezTo>
                      <a:pt x="7" y="14"/>
                      <a:pt x="8" y="11"/>
                      <a:pt x="7" y="8"/>
                    </a:cubicBezTo>
                    <a:cubicBezTo>
                      <a:pt x="7" y="5"/>
                      <a:pt x="3" y="1"/>
                      <a:pt x="1" y="0"/>
                    </a:cubicBezTo>
                    <a:cubicBezTo>
                      <a:pt x="5" y="3"/>
                      <a:pt x="12" y="8"/>
                      <a:pt x="11" y="15"/>
                    </a:cubicBezTo>
                    <a:cubicBezTo>
                      <a:pt x="10" y="22"/>
                      <a:pt x="0" y="17"/>
                      <a:pt x="1" y="12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73" name="Freeform 108">
                <a:extLst>
                  <a:ext uri="{FF2B5EF4-FFF2-40B4-BE49-F238E27FC236}">
                    <a16:creationId xmlns:a16="http://schemas.microsoft.com/office/drawing/2014/main" id="{2CE98923-63C5-4775-85A6-26C83A85B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3407"/>
                <a:ext cx="60" cy="63"/>
              </a:xfrm>
              <a:custGeom>
                <a:avLst/>
                <a:gdLst>
                  <a:gd name="T0" fmla="*/ 89 w 21"/>
                  <a:gd name="T1" fmla="*/ 378 h 22"/>
                  <a:gd name="T2" fmla="*/ 89 w 21"/>
                  <a:gd name="T3" fmla="*/ 26 h 22"/>
                  <a:gd name="T4" fmla="*/ 277 w 21"/>
                  <a:gd name="T5" fmla="*/ 189 h 22"/>
                  <a:gd name="T6" fmla="*/ 417 w 21"/>
                  <a:gd name="T7" fmla="*/ 515 h 22"/>
                  <a:gd name="T8" fmla="*/ 254 w 21"/>
                  <a:gd name="T9" fmla="*/ 278 h 22"/>
                  <a:gd name="T10" fmla="*/ 89 w 21"/>
                  <a:gd name="T11" fmla="*/ 378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2">
                    <a:moveTo>
                      <a:pt x="4" y="16"/>
                    </a:moveTo>
                    <a:cubicBezTo>
                      <a:pt x="1" y="8"/>
                      <a:pt x="0" y="0"/>
                      <a:pt x="4" y="1"/>
                    </a:cubicBezTo>
                    <a:cubicBezTo>
                      <a:pt x="7" y="2"/>
                      <a:pt x="9" y="6"/>
                      <a:pt x="12" y="8"/>
                    </a:cubicBezTo>
                    <a:cubicBezTo>
                      <a:pt x="16" y="11"/>
                      <a:pt x="21" y="19"/>
                      <a:pt x="18" y="22"/>
                    </a:cubicBezTo>
                    <a:cubicBezTo>
                      <a:pt x="20" y="20"/>
                      <a:pt x="16" y="15"/>
                      <a:pt x="11" y="12"/>
                    </a:cubicBezTo>
                    <a:cubicBezTo>
                      <a:pt x="7" y="10"/>
                      <a:pt x="2" y="12"/>
                      <a:pt x="4" y="16"/>
                    </a:cubicBezTo>
                    <a:close/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74" name="Freeform 109">
                <a:extLst>
                  <a:ext uri="{FF2B5EF4-FFF2-40B4-BE49-F238E27FC236}">
                    <a16:creationId xmlns:a16="http://schemas.microsoft.com/office/drawing/2014/main" id="{A8330B97-4D3F-41C1-B8AA-13C8D443C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456"/>
                <a:ext cx="15" cy="20"/>
              </a:xfrm>
              <a:custGeom>
                <a:avLst/>
                <a:gdLst>
                  <a:gd name="T0" fmla="*/ 0 w 5"/>
                  <a:gd name="T1" fmla="*/ 163 h 7"/>
                  <a:gd name="T2" fmla="*/ 27 w 5"/>
                  <a:gd name="T3" fmla="*/ 49 h 7"/>
                  <a:gd name="T4" fmla="*/ 81 w 5"/>
                  <a:gd name="T5" fmla="*/ 26 h 7"/>
                  <a:gd name="T6" fmla="*/ 135 w 5"/>
                  <a:gd name="T7" fmla="*/ 114 h 7"/>
                  <a:gd name="T8" fmla="*/ 81 w 5"/>
                  <a:gd name="T9" fmla="*/ 11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7"/>
                    </a:moveTo>
                    <a:cubicBezTo>
                      <a:pt x="2" y="6"/>
                      <a:pt x="1" y="4"/>
                      <a:pt x="1" y="2"/>
                    </a:cubicBezTo>
                    <a:cubicBezTo>
                      <a:pt x="0" y="0"/>
                      <a:pt x="2" y="0"/>
                      <a:pt x="3" y="1"/>
                    </a:cubicBezTo>
                    <a:cubicBezTo>
                      <a:pt x="4" y="2"/>
                      <a:pt x="4" y="4"/>
                      <a:pt x="5" y="5"/>
                    </a:cubicBezTo>
                    <a:cubicBezTo>
                      <a:pt x="4" y="3"/>
                      <a:pt x="3" y="3"/>
                      <a:pt x="3" y="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75" name="Freeform 110">
                <a:extLst>
                  <a:ext uri="{FF2B5EF4-FFF2-40B4-BE49-F238E27FC236}">
                    <a16:creationId xmlns:a16="http://schemas.microsoft.com/office/drawing/2014/main" id="{A727B436-EE8A-46AC-B94F-F9A8CC332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3336"/>
                <a:ext cx="17" cy="23"/>
              </a:xfrm>
              <a:custGeom>
                <a:avLst/>
                <a:gdLst>
                  <a:gd name="T0" fmla="*/ 88 w 6"/>
                  <a:gd name="T1" fmla="*/ 75 h 8"/>
                  <a:gd name="T2" fmla="*/ 48 w 6"/>
                  <a:gd name="T3" fmla="*/ 0 h 8"/>
                  <a:gd name="T4" fmla="*/ 48 w 6"/>
                  <a:gd name="T5" fmla="*/ 75 h 8"/>
                  <a:gd name="T6" fmla="*/ 26 w 6"/>
                  <a:gd name="T7" fmla="*/ 49 h 8"/>
                  <a:gd name="T8" fmla="*/ 0 w 6"/>
                  <a:gd name="T9" fmla="*/ 101 h 8"/>
                  <a:gd name="T10" fmla="*/ 26 w 6"/>
                  <a:gd name="T11" fmla="*/ 141 h 8"/>
                  <a:gd name="T12" fmla="*/ 48 w 6"/>
                  <a:gd name="T13" fmla="*/ 167 h 8"/>
                  <a:gd name="T14" fmla="*/ 136 w 6"/>
                  <a:gd name="T15" fmla="*/ 19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4" y="3"/>
                    </a:moveTo>
                    <a:cubicBezTo>
                      <a:pt x="3" y="2"/>
                      <a:pt x="2" y="1"/>
                      <a:pt x="2" y="0"/>
                    </a:cubicBezTo>
                    <a:cubicBezTo>
                      <a:pt x="2" y="1"/>
                      <a:pt x="3" y="2"/>
                      <a:pt x="2" y="3"/>
                    </a:cubicBezTo>
                    <a:cubicBezTo>
                      <a:pt x="2" y="2"/>
                      <a:pt x="2" y="3"/>
                      <a:pt x="1" y="2"/>
                    </a:cubicBezTo>
                    <a:cubicBezTo>
                      <a:pt x="2" y="3"/>
                      <a:pt x="1" y="4"/>
                      <a:pt x="0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6"/>
                      <a:pt x="1" y="6"/>
                      <a:pt x="2" y="7"/>
                    </a:cubicBezTo>
                    <a:cubicBezTo>
                      <a:pt x="4" y="8"/>
                      <a:pt x="4" y="8"/>
                      <a:pt x="6" y="8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76" name="Freeform 111">
                <a:extLst>
                  <a:ext uri="{FF2B5EF4-FFF2-40B4-BE49-F238E27FC236}">
                    <a16:creationId xmlns:a16="http://schemas.microsoft.com/office/drawing/2014/main" id="{C51839E7-78E9-481B-92A9-33BB1E10A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3285"/>
                <a:ext cx="43" cy="45"/>
              </a:xfrm>
              <a:custGeom>
                <a:avLst/>
                <a:gdLst>
                  <a:gd name="T0" fmla="*/ 330 w 15"/>
                  <a:gd name="T1" fmla="*/ 293 h 16"/>
                  <a:gd name="T2" fmla="*/ 278 w 15"/>
                  <a:gd name="T3" fmla="*/ 197 h 16"/>
                  <a:gd name="T4" fmla="*/ 238 w 15"/>
                  <a:gd name="T5" fmla="*/ 158 h 16"/>
                  <a:gd name="T6" fmla="*/ 215 w 15"/>
                  <a:gd name="T7" fmla="*/ 158 h 16"/>
                  <a:gd name="T8" fmla="*/ 189 w 15"/>
                  <a:gd name="T9" fmla="*/ 110 h 16"/>
                  <a:gd name="T10" fmla="*/ 140 w 15"/>
                  <a:gd name="T11" fmla="*/ 65 h 16"/>
                  <a:gd name="T12" fmla="*/ 92 w 15"/>
                  <a:gd name="T13" fmla="*/ 48 h 16"/>
                  <a:gd name="T14" fmla="*/ 26 w 15"/>
                  <a:gd name="T15" fmla="*/ 0 h 16"/>
                  <a:gd name="T16" fmla="*/ 75 w 15"/>
                  <a:gd name="T17" fmla="*/ 65 h 16"/>
                  <a:gd name="T18" fmla="*/ 163 w 15"/>
                  <a:gd name="T19" fmla="*/ 183 h 16"/>
                  <a:gd name="T20" fmla="*/ 264 w 15"/>
                  <a:gd name="T21" fmla="*/ 245 h 16"/>
                  <a:gd name="T22" fmla="*/ 353 w 15"/>
                  <a:gd name="T23" fmla="*/ 357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16">
                    <a:moveTo>
                      <a:pt x="14" y="13"/>
                    </a:moveTo>
                    <a:cubicBezTo>
                      <a:pt x="13" y="13"/>
                      <a:pt x="13" y="10"/>
                      <a:pt x="12" y="9"/>
                    </a:cubicBezTo>
                    <a:cubicBezTo>
                      <a:pt x="11" y="11"/>
                      <a:pt x="11" y="8"/>
                      <a:pt x="10" y="7"/>
                    </a:cubicBezTo>
                    <a:cubicBezTo>
                      <a:pt x="10" y="6"/>
                      <a:pt x="10" y="7"/>
                      <a:pt x="9" y="7"/>
                    </a:cubicBezTo>
                    <a:cubicBezTo>
                      <a:pt x="8" y="6"/>
                      <a:pt x="9" y="6"/>
                      <a:pt x="8" y="5"/>
                    </a:cubicBezTo>
                    <a:cubicBezTo>
                      <a:pt x="8" y="4"/>
                      <a:pt x="7" y="4"/>
                      <a:pt x="6" y="3"/>
                    </a:cubicBezTo>
                    <a:cubicBezTo>
                      <a:pt x="6" y="3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1"/>
                      <a:pt x="2" y="2"/>
                      <a:pt x="3" y="3"/>
                    </a:cubicBezTo>
                    <a:cubicBezTo>
                      <a:pt x="4" y="5"/>
                      <a:pt x="6" y="6"/>
                      <a:pt x="7" y="8"/>
                    </a:cubicBezTo>
                    <a:cubicBezTo>
                      <a:pt x="8" y="9"/>
                      <a:pt x="9" y="10"/>
                      <a:pt x="11" y="11"/>
                    </a:cubicBezTo>
                    <a:cubicBezTo>
                      <a:pt x="12" y="13"/>
                      <a:pt x="13" y="15"/>
                      <a:pt x="15" y="1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77" name="Freeform 112">
                <a:extLst>
                  <a:ext uri="{FF2B5EF4-FFF2-40B4-BE49-F238E27FC236}">
                    <a16:creationId xmlns:a16="http://schemas.microsoft.com/office/drawing/2014/main" id="{69629CE0-078E-499E-8C2E-45FF56A76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3348"/>
                <a:ext cx="11" cy="54"/>
              </a:xfrm>
              <a:custGeom>
                <a:avLst/>
                <a:gdLst>
                  <a:gd name="T0" fmla="*/ 22 w 4"/>
                  <a:gd name="T1" fmla="*/ 347 h 19"/>
                  <a:gd name="T2" fmla="*/ 22 w 4"/>
                  <a:gd name="T3" fmla="*/ 185 h 19"/>
                  <a:gd name="T4" fmla="*/ 22 w 4"/>
                  <a:gd name="T5" fmla="*/ 0 h 19"/>
                  <a:gd name="T6" fmla="*/ 61 w 4"/>
                  <a:gd name="T7" fmla="*/ 210 h 19"/>
                  <a:gd name="T8" fmla="*/ 61 w 4"/>
                  <a:gd name="T9" fmla="*/ 276 h 19"/>
                  <a:gd name="T10" fmla="*/ 61 w 4"/>
                  <a:gd name="T11" fmla="*/ 298 h 19"/>
                  <a:gd name="T12" fmla="*/ 61 w 4"/>
                  <a:gd name="T13" fmla="*/ 324 h 19"/>
                  <a:gd name="T14" fmla="*/ 83 w 4"/>
                  <a:gd name="T15" fmla="*/ 387 h 19"/>
                  <a:gd name="T16" fmla="*/ 61 w 4"/>
                  <a:gd name="T17" fmla="*/ 435 h 19"/>
                  <a:gd name="T18" fmla="*/ 0 w 4"/>
                  <a:gd name="T19" fmla="*/ 435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19">
                    <a:moveTo>
                      <a:pt x="1" y="15"/>
                    </a:moveTo>
                    <a:cubicBezTo>
                      <a:pt x="2" y="12"/>
                      <a:pt x="1" y="10"/>
                      <a:pt x="1" y="8"/>
                    </a:cubicBezTo>
                    <a:cubicBezTo>
                      <a:pt x="1" y="5"/>
                      <a:pt x="1" y="3"/>
                      <a:pt x="1" y="0"/>
                    </a:cubicBezTo>
                    <a:cubicBezTo>
                      <a:pt x="2" y="3"/>
                      <a:pt x="1" y="7"/>
                      <a:pt x="3" y="9"/>
                    </a:cubicBezTo>
                    <a:cubicBezTo>
                      <a:pt x="3" y="9"/>
                      <a:pt x="3" y="11"/>
                      <a:pt x="3" y="12"/>
                    </a:cubicBezTo>
                    <a:cubicBezTo>
                      <a:pt x="3" y="12"/>
                      <a:pt x="3" y="12"/>
                      <a:pt x="3" y="13"/>
                    </a:cubicBezTo>
                    <a:cubicBezTo>
                      <a:pt x="3" y="13"/>
                      <a:pt x="3" y="14"/>
                      <a:pt x="3" y="14"/>
                    </a:cubicBezTo>
                    <a:cubicBezTo>
                      <a:pt x="3" y="16"/>
                      <a:pt x="3" y="16"/>
                      <a:pt x="4" y="17"/>
                    </a:cubicBezTo>
                    <a:cubicBezTo>
                      <a:pt x="4" y="17"/>
                      <a:pt x="3" y="18"/>
                      <a:pt x="3" y="19"/>
                    </a:cubicBezTo>
                    <a:cubicBezTo>
                      <a:pt x="3" y="17"/>
                      <a:pt x="1" y="18"/>
                      <a:pt x="0" y="19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78" name="Freeform 113">
                <a:extLst>
                  <a:ext uri="{FF2B5EF4-FFF2-40B4-BE49-F238E27FC236}">
                    <a16:creationId xmlns:a16="http://schemas.microsoft.com/office/drawing/2014/main" id="{ACD7F616-0337-4404-8666-6C560C600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410"/>
                <a:ext cx="8" cy="12"/>
              </a:xfrm>
              <a:custGeom>
                <a:avLst/>
                <a:gdLst>
                  <a:gd name="T0" fmla="*/ 0 w 3"/>
                  <a:gd name="T1" fmla="*/ 0 h 4"/>
                  <a:gd name="T2" fmla="*/ 56 w 3"/>
                  <a:gd name="T3" fmla="*/ 0 h 4"/>
                  <a:gd name="T4" fmla="*/ 56 w 3"/>
                  <a:gd name="T5" fmla="*/ 81 h 4"/>
                  <a:gd name="T6" fmla="*/ 35 w 3"/>
                  <a:gd name="T7" fmla="*/ 108 h 4"/>
                  <a:gd name="T8" fmla="*/ 0 w 3"/>
                  <a:gd name="T9" fmla="*/ 8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0"/>
                      <a:pt x="2" y="1"/>
                      <a:pt x="3" y="0"/>
                    </a:cubicBezTo>
                    <a:cubicBezTo>
                      <a:pt x="2" y="1"/>
                      <a:pt x="1" y="2"/>
                      <a:pt x="3" y="3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79" name="Freeform 114">
                <a:extLst>
                  <a:ext uri="{FF2B5EF4-FFF2-40B4-BE49-F238E27FC236}">
                    <a16:creationId xmlns:a16="http://schemas.microsoft.com/office/drawing/2014/main" id="{0654E35E-CAD3-42FB-A719-7A09D924D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3410"/>
                <a:ext cx="14" cy="43"/>
              </a:xfrm>
              <a:custGeom>
                <a:avLst/>
                <a:gdLst>
                  <a:gd name="T0" fmla="*/ 48 w 5"/>
                  <a:gd name="T1" fmla="*/ 0 h 15"/>
                  <a:gd name="T2" fmla="*/ 87 w 5"/>
                  <a:gd name="T3" fmla="*/ 26 h 15"/>
                  <a:gd name="T4" fmla="*/ 109 w 5"/>
                  <a:gd name="T5" fmla="*/ 140 h 15"/>
                  <a:gd name="T6" fmla="*/ 62 w 5"/>
                  <a:gd name="T7" fmla="*/ 278 h 15"/>
                  <a:gd name="T8" fmla="*/ 0 w 5"/>
                  <a:gd name="T9" fmla="*/ 353 h 15"/>
                  <a:gd name="T10" fmla="*/ 0 w 5"/>
                  <a:gd name="T11" fmla="*/ 278 h 15"/>
                  <a:gd name="T12" fmla="*/ 0 w 5"/>
                  <a:gd name="T13" fmla="*/ 14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5">
                    <a:moveTo>
                      <a:pt x="2" y="0"/>
                    </a:moveTo>
                    <a:cubicBezTo>
                      <a:pt x="3" y="1"/>
                      <a:pt x="4" y="1"/>
                      <a:pt x="4" y="1"/>
                    </a:cubicBezTo>
                    <a:cubicBezTo>
                      <a:pt x="2" y="2"/>
                      <a:pt x="4" y="5"/>
                      <a:pt x="5" y="6"/>
                    </a:cubicBezTo>
                    <a:cubicBezTo>
                      <a:pt x="2" y="6"/>
                      <a:pt x="3" y="10"/>
                      <a:pt x="3" y="12"/>
                    </a:cubicBezTo>
                    <a:cubicBezTo>
                      <a:pt x="1" y="10"/>
                      <a:pt x="0" y="14"/>
                      <a:pt x="0" y="15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0"/>
                      <a:pt x="0" y="8"/>
                      <a:pt x="0" y="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80" name="Freeform 115">
                <a:extLst>
                  <a:ext uri="{FF2B5EF4-FFF2-40B4-BE49-F238E27FC236}">
                    <a16:creationId xmlns:a16="http://schemas.microsoft.com/office/drawing/2014/main" id="{80E5F772-29F1-4943-81AB-3F7E488DB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3342"/>
                <a:ext cx="17" cy="34"/>
              </a:xfrm>
              <a:custGeom>
                <a:avLst/>
                <a:gdLst>
                  <a:gd name="T0" fmla="*/ 26 w 6"/>
                  <a:gd name="T1" fmla="*/ 272 h 12"/>
                  <a:gd name="T2" fmla="*/ 48 w 6"/>
                  <a:gd name="T3" fmla="*/ 224 h 12"/>
                  <a:gd name="T4" fmla="*/ 48 w 6"/>
                  <a:gd name="T5" fmla="*/ 136 h 12"/>
                  <a:gd name="T6" fmla="*/ 0 w 6"/>
                  <a:gd name="T7" fmla="*/ 0 h 12"/>
                  <a:gd name="T8" fmla="*/ 48 w 6"/>
                  <a:gd name="T9" fmla="*/ 26 h 12"/>
                  <a:gd name="T10" fmla="*/ 88 w 6"/>
                  <a:gd name="T11" fmla="*/ 88 h 12"/>
                  <a:gd name="T12" fmla="*/ 136 w 6"/>
                  <a:gd name="T13" fmla="*/ 162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1" y="12"/>
                    </a:moveTo>
                    <a:cubicBezTo>
                      <a:pt x="1" y="11"/>
                      <a:pt x="2" y="11"/>
                      <a:pt x="2" y="10"/>
                    </a:cubicBezTo>
                    <a:cubicBezTo>
                      <a:pt x="3" y="9"/>
                      <a:pt x="3" y="7"/>
                      <a:pt x="2" y="6"/>
                    </a:cubicBezTo>
                    <a:cubicBezTo>
                      <a:pt x="2" y="4"/>
                      <a:pt x="2" y="2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2"/>
                      <a:pt x="3" y="3"/>
                      <a:pt x="4" y="4"/>
                    </a:cubicBezTo>
                    <a:cubicBezTo>
                      <a:pt x="4" y="5"/>
                      <a:pt x="6" y="6"/>
                      <a:pt x="6" y="7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81" name="Freeform 116">
                <a:extLst>
                  <a:ext uri="{FF2B5EF4-FFF2-40B4-BE49-F238E27FC236}">
                    <a16:creationId xmlns:a16="http://schemas.microsoft.com/office/drawing/2014/main" id="{B03992C6-4FB8-4C64-A078-65229BF9F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265"/>
                <a:ext cx="54" cy="85"/>
              </a:xfrm>
              <a:custGeom>
                <a:avLst/>
                <a:gdLst>
                  <a:gd name="T0" fmla="*/ 387 w 19"/>
                  <a:gd name="T1" fmla="*/ 272 h 30"/>
                  <a:gd name="T2" fmla="*/ 364 w 19"/>
                  <a:gd name="T3" fmla="*/ 434 h 30"/>
                  <a:gd name="T4" fmla="*/ 387 w 19"/>
                  <a:gd name="T5" fmla="*/ 521 h 30"/>
                  <a:gd name="T6" fmla="*/ 364 w 19"/>
                  <a:gd name="T7" fmla="*/ 683 h 30"/>
                  <a:gd name="T8" fmla="*/ 136 w 19"/>
                  <a:gd name="T9" fmla="*/ 249 h 30"/>
                  <a:gd name="T10" fmla="*/ 74 w 19"/>
                  <a:gd name="T11" fmla="*/ 113 h 30"/>
                  <a:gd name="T12" fmla="*/ 26 w 19"/>
                  <a:gd name="T13" fmla="*/ 0 h 30"/>
                  <a:gd name="T14" fmla="*/ 250 w 19"/>
                  <a:gd name="T15" fmla="*/ 88 h 30"/>
                  <a:gd name="T16" fmla="*/ 276 w 19"/>
                  <a:gd name="T17" fmla="*/ 136 h 30"/>
                  <a:gd name="T18" fmla="*/ 364 w 19"/>
                  <a:gd name="T19" fmla="*/ 162 h 30"/>
                  <a:gd name="T20" fmla="*/ 435 w 19"/>
                  <a:gd name="T21" fmla="*/ 272 h 30"/>
                  <a:gd name="T22" fmla="*/ 387 w 19"/>
                  <a:gd name="T23" fmla="*/ 272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" h="30">
                    <a:moveTo>
                      <a:pt x="17" y="12"/>
                    </a:moveTo>
                    <a:cubicBezTo>
                      <a:pt x="14" y="12"/>
                      <a:pt x="15" y="17"/>
                      <a:pt x="16" y="19"/>
                    </a:cubicBezTo>
                    <a:cubicBezTo>
                      <a:pt x="16" y="20"/>
                      <a:pt x="17" y="21"/>
                      <a:pt x="17" y="23"/>
                    </a:cubicBezTo>
                    <a:cubicBezTo>
                      <a:pt x="17" y="25"/>
                      <a:pt x="17" y="28"/>
                      <a:pt x="16" y="30"/>
                    </a:cubicBezTo>
                    <a:cubicBezTo>
                      <a:pt x="13" y="24"/>
                      <a:pt x="8" y="18"/>
                      <a:pt x="6" y="11"/>
                    </a:cubicBezTo>
                    <a:cubicBezTo>
                      <a:pt x="5" y="9"/>
                      <a:pt x="4" y="7"/>
                      <a:pt x="3" y="5"/>
                    </a:cubicBezTo>
                    <a:cubicBezTo>
                      <a:pt x="2" y="3"/>
                      <a:pt x="0" y="1"/>
                      <a:pt x="1" y="0"/>
                    </a:cubicBezTo>
                    <a:cubicBezTo>
                      <a:pt x="4" y="0"/>
                      <a:pt x="8" y="1"/>
                      <a:pt x="11" y="4"/>
                    </a:cubicBezTo>
                    <a:cubicBezTo>
                      <a:pt x="11" y="4"/>
                      <a:pt x="11" y="5"/>
                      <a:pt x="12" y="6"/>
                    </a:cubicBezTo>
                    <a:cubicBezTo>
                      <a:pt x="13" y="6"/>
                      <a:pt x="15" y="6"/>
                      <a:pt x="16" y="7"/>
                    </a:cubicBezTo>
                    <a:cubicBezTo>
                      <a:pt x="18" y="7"/>
                      <a:pt x="19" y="10"/>
                      <a:pt x="19" y="12"/>
                    </a:cubicBezTo>
                    <a:cubicBezTo>
                      <a:pt x="18" y="12"/>
                      <a:pt x="18" y="12"/>
                      <a:pt x="17" y="12"/>
                    </a:cubicBezTo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82" name="Freeform 117">
                <a:extLst>
                  <a:ext uri="{FF2B5EF4-FFF2-40B4-BE49-F238E27FC236}">
                    <a16:creationId xmlns:a16="http://schemas.microsoft.com/office/drawing/2014/main" id="{7B5C73A3-390B-43AD-A164-2BF586E3B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196"/>
                <a:ext cx="46" cy="63"/>
              </a:xfrm>
              <a:custGeom>
                <a:avLst/>
                <a:gdLst>
                  <a:gd name="T0" fmla="*/ 0 w 16"/>
                  <a:gd name="T1" fmla="*/ 0 h 22"/>
                  <a:gd name="T2" fmla="*/ 190 w 16"/>
                  <a:gd name="T3" fmla="*/ 238 h 22"/>
                  <a:gd name="T4" fmla="*/ 265 w 16"/>
                  <a:gd name="T5" fmla="*/ 352 h 22"/>
                  <a:gd name="T6" fmla="*/ 305 w 16"/>
                  <a:gd name="T7" fmla="*/ 427 h 22"/>
                  <a:gd name="T8" fmla="*/ 380 w 16"/>
                  <a:gd name="T9" fmla="*/ 515 h 22"/>
                  <a:gd name="T10" fmla="*/ 331 w 16"/>
                  <a:gd name="T11" fmla="*/ 493 h 22"/>
                  <a:gd name="T12" fmla="*/ 290 w 16"/>
                  <a:gd name="T13" fmla="*/ 467 h 22"/>
                  <a:gd name="T14" fmla="*/ 265 w 16"/>
                  <a:gd name="T15" fmla="*/ 427 h 22"/>
                  <a:gd name="T16" fmla="*/ 216 w 16"/>
                  <a:gd name="T17" fmla="*/ 467 h 22"/>
                  <a:gd name="T18" fmla="*/ 190 w 16"/>
                  <a:gd name="T19" fmla="*/ 378 h 22"/>
                  <a:gd name="T20" fmla="*/ 141 w 16"/>
                  <a:gd name="T21" fmla="*/ 212 h 22"/>
                  <a:gd name="T22" fmla="*/ 75 w 16"/>
                  <a:gd name="T23" fmla="*/ 92 h 22"/>
                  <a:gd name="T24" fmla="*/ 26 w 16"/>
                  <a:gd name="T25" fmla="*/ 26 h 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22">
                    <a:moveTo>
                      <a:pt x="0" y="0"/>
                    </a:moveTo>
                    <a:cubicBezTo>
                      <a:pt x="4" y="2"/>
                      <a:pt x="6" y="7"/>
                      <a:pt x="8" y="10"/>
                    </a:cubicBezTo>
                    <a:cubicBezTo>
                      <a:pt x="10" y="11"/>
                      <a:pt x="10" y="13"/>
                      <a:pt x="11" y="15"/>
                    </a:cubicBezTo>
                    <a:cubicBezTo>
                      <a:pt x="12" y="16"/>
                      <a:pt x="13" y="17"/>
                      <a:pt x="13" y="18"/>
                    </a:cubicBezTo>
                    <a:cubicBezTo>
                      <a:pt x="14" y="19"/>
                      <a:pt x="16" y="21"/>
                      <a:pt x="16" y="22"/>
                    </a:cubicBezTo>
                    <a:cubicBezTo>
                      <a:pt x="16" y="22"/>
                      <a:pt x="15" y="21"/>
                      <a:pt x="14" y="21"/>
                    </a:cubicBezTo>
                    <a:cubicBezTo>
                      <a:pt x="13" y="20"/>
                      <a:pt x="13" y="20"/>
                      <a:pt x="12" y="20"/>
                    </a:cubicBezTo>
                    <a:cubicBezTo>
                      <a:pt x="12" y="19"/>
                      <a:pt x="11" y="19"/>
                      <a:pt x="11" y="18"/>
                    </a:cubicBezTo>
                    <a:cubicBezTo>
                      <a:pt x="10" y="18"/>
                      <a:pt x="10" y="18"/>
                      <a:pt x="9" y="20"/>
                    </a:cubicBezTo>
                    <a:cubicBezTo>
                      <a:pt x="8" y="19"/>
                      <a:pt x="9" y="17"/>
                      <a:pt x="8" y="16"/>
                    </a:cubicBezTo>
                    <a:cubicBezTo>
                      <a:pt x="8" y="13"/>
                      <a:pt x="7" y="11"/>
                      <a:pt x="6" y="9"/>
                    </a:cubicBezTo>
                    <a:cubicBezTo>
                      <a:pt x="5" y="7"/>
                      <a:pt x="4" y="6"/>
                      <a:pt x="3" y="4"/>
                    </a:cubicBezTo>
                    <a:cubicBezTo>
                      <a:pt x="2" y="4"/>
                      <a:pt x="1" y="1"/>
                      <a:pt x="1" y="1"/>
                    </a:cubicBezTo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83" name="Freeform 118">
                <a:extLst>
                  <a:ext uri="{FF2B5EF4-FFF2-40B4-BE49-F238E27FC236}">
                    <a16:creationId xmlns:a16="http://schemas.microsoft.com/office/drawing/2014/main" id="{5D2AD0E6-DF07-4D62-A036-7180934D1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3242"/>
                <a:ext cx="31" cy="34"/>
              </a:xfrm>
              <a:custGeom>
                <a:avLst/>
                <a:gdLst>
                  <a:gd name="T0" fmla="*/ 110 w 11"/>
                  <a:gd name="T1" fmla="*/ 0 h 12"/>
                  <a:gd name="T2" fmla="*/ 65 w 11"/>
                  <a:gd name="T3" fmla="*/ 74 h 12"/>
                  <a:gd name="T4" fmla="*/ 0 w 11"/>
                  <a:gd name="T5" fmla="*/ 88 h 12"/>
                  <a:gd name="T6" fmla="*/ 65 w 11"/>
                  <a:gd name="T7" fmla="*/ 136 h 12"/>
                  <a:gd name="T8" fmla="*/ 110 w 11"/>
                  <a:gd name="T9" fmla="*/ 184 h 12"/>
                  <a:gd name="T10" fmla="*/ 245 w 11"/>
                  <a:gd name="T11" fmla="*/ 27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12">
                    <a:moveTo>
                      <a:pt x="5" y="0"/>
                    </a:moveTo>
                    <a:cubicBezTo>
                      <a:pt x="4" y="1"/>
                      <a:pt x="4" y="2"/>
                      <a:pt x="3" y="3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2" y="5"/>
                      <a:pt x="3" y="6"/>
                    </a:cubicBezTo>
                    <a:cubicBezTo>
                      <a:pt x="4" y="7"/>
                      <a:pt x="5" y="8"/>
                      <a:pt x="5" y="8"/>
                    </a:cubicBezTo>
                    <a:cubicBezTo>
                      <a:pt x="7" y="10"/>
                      <a:pt x="9" y="10"/>
                      <a:pt x="11" y="12"/>
                    </a:cubicBezTo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84" name="Freeform 119">
                <a:extLst>
                  <a:ext uri="{FF2B5EF4-FFF2-40B4-BE49-F238E27FC236}">
                    <a16:creationId xmlns:a16="http://schemas.microsoft.com/office/drawing/2014/main" id="{3B535B0F-803C-431D-B71D-FA9727EDA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3228"/>
                <a:ext cx="45" cy="45"/>
              </a:xfrm>
              <a:custGeom>
                <a:avLst/>
                <a:gdLst>
                  <a:gd name="T0" fmla="*/ 23 w 16"/>
                  <a:gd name="T1" fmla="*/ 0 h 16"/>
                  <a:gd name="T2" fmla="*/ 23 w 16"/>
                  <a:gd name="T3" fmla="*/ 65 h 16"/>
                  <a:gd name="T4" fmla="*/ 65 w 16"/>
                  <a:gd name="T5" fmla="*/ 135 h 16"/>
                  <a:gd name="T6" fmla="*/ 183 w 16"/>
                  <a:gd name="T7" fmla="*/ 245 h 16"/>
                  <a:gd name="T8" fmla="*/ 270 w 16"/>
                  <a:gd name="T9" fmla="*/ 245 h 16"/>
                  <a:gd name="T10" fmla="*/ 245 w 16"/>
                  <a:gd name="T11" fmla="*/ 110 h 16"/>
                  <a:gd name="T12" fmla="*/ 357 w 16"/>
                  <a:gd name="T13" fmla="*/ 357 h 16"/>
                  <a:gd name="T14" fmla="*/ 309 w 16"/>
                  <a:gd name="T15" fmla="*/ 332 h 16"/>
                  <a:gd name="T16" fmla="*/ 245 w 16"/>
                  <a:gd name="T17" fmla="*/ 332 h 16"/>
                  <a:gd name="T18" fmla="*/ 135 w 16"/>
                  <a:gd name="T19" fmla="*/ 309 h 16"/>
                  <a:gd name="T20" fmla="*/ 65 w 16"/>
                  <a:gd name="T21" fmla="*/ 222 h 16"/>
                  <a:gd name="T22" fmla="*/ 0 w 16"/>
                  <a:gd name="T23" fmla="*/ 23 h 1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" h="16">
                    <a:moveTo>
                      <a:pt x="1" y="0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4" y="7"/>
                      <a:pt x="6" y="10"/>
                      <a:pt x="8" y="11"/>
                    </a:cubicBezTo>
                    <a:cubicBezTo>
                      <a:pt x="9" y="11"/>
                      <a:pt x="11" y="12"/>
                      <a:pt x="12" y="11"/>
                    </a:cubicBezTo>
                    <a:cubicBezTo>
                      <a:pt x="13" y="9"/>
                      <a:pt x="12" y="7"/>
                      <a:pt x="11" y="5"/>
                    </a:cubicBezTo>
                    <a:cubicBezTo>
                      <a:pt x="12" y="9"/>
                      <a:pt x="16" y="12"/>
                      <a:pt x="16" y="16"/>
                    </a:cubicBezTo>
                    <a:cubicBezTo>
                      <a:pt x="15" y="16"/>
                      <a:pt x="15" y="16"/>
                      <a:pt x="14" y="15"/>
                    </a:cubicBezTo>
                    <a:cubicBezTo>
                      <a:pt x="13" y="15"/>
                      <a:pt x="12" y="15"/>
                      <a:pt x="11" y="15"/>
                    </a:cubicBezTo>
                    <a:cubicBezTo>
                      <a:pt x="9" y="15"/>
                      <a:pt x="8" y="15"/>
                      <a:pt x="6" y="14"/>
                    </a:cubicBezTo>
                    <a:cubicBezTo>
                      <a:pt x="4" y="13"/>
                      <a:pt x="4" y="12"/>
                      <a:pt x="3" y="10"/>
                    </a:cubicBezTo>
                    <a:cubicBezTo>
                      <a:pt x="2" y="7"/>
                      <a:pt x="0" y="5"/>
                      <a:pt x="0" y="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85" name="Freeform 120">
                <a:extLst>
                  <a:ext uri="{FF2B5EF4-FFF2-40B4-BE49-F238E27FC236}">
                    <a16:creationId xmlns:a16="http://schemas.microsoft.com/office/drawing/2014/main" id="{E443198B-B736-48C8-9C45-9A33B25F6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3248"/>
                <a:ext cx="29" cy="31"/>
              </a:xfrm>
              <a:custGeom>
                <a:avLst/>
                <a:gdLst>
                  <a:gd name="T0" fmla="*/ 0 w 10"/>
                  <a:gd name="T1" fmla="*/ 0 h 11"/>
                  <a:gd name="T2" fmla="*/ 75 w 10"/>
                  <a:gd name="T3" fmla="*/ 65 h 11"/>
                  <a:gd name="T4" fmla="*/ 128 w 10"/>
                  <a:gd name="T5" fmla="*/ 110 h 11"/>
                  <a:gd name="T6" fmla="*/ 194 w 10"/>
                  <a:gd name="T7" fmla="*/ 158 h 11"/>
                  <a:gd name="T8" fmla="*/ 194 w 10"/>
                  <a:gd name="T9" fmla="*/ 87 h 11"/>
                  <a:gd name="T10" fmla="*/ 244 w 10"/>
                  <a:gd name="T11" fmla="*/ 183 h 11"/>
                  <a:gd name="T12" fmla="*/ 168 w 10"/>
                  <a:gd name="T13" fmla="*/ 245 h 11"/>
                  <a:gd name="T14" fmla="*/ 128 w 10"/>
                  <a:gd name="T15" fmla="*/ 223 h 11"/>
                  <a:gd name="T16" fmla="*/ 102 w 10"/>
                  <a:gd name="T17" fmla="*/ 197 h 11"/>
                  <a:gd name="T18" fmla="*/ 49 w 10"/>
                  <a:gd name="T19" fmla="*/ 183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1" y="1"/>
                      <a:pt x="2" y="3"/>
                      <a:pt x="3" y="3"/>
                    </a:cubicBezTo>
                    <a:cubicBezTo>
                      <a:pt x="4" y="4"/>
                      <a:pt x="4" y="4"/>
                      <a:pt x="5" y="5"/>
                    </a:cubicBezTo>
                    <a:cubicBezTo>
                      <a:pt x="6" y="6"/>
                      <a:pt x="7" y="7"/>
                      <a:pt x="8" y="7"/>
                    </a:cubicBezTo>
                    <a:cubicBezTo>
                      <a:pt x="9" y="7"/>
                      <a:pt x="8" y="5"/>
                      <a:pt x="8" y="4"/>
                    </a:cubicBezTo>
                    <a:cubicBezTo>
                      <a:pt x="9" y="5"/>
                      <a:pt x="10" y="6"/>
                      <a:pt x="10" y="8"/>
                    </a:cubicBezTo>
                    <a:cubicBezTo>
                      <a:pt x="10" y="9"/>
                      <a:pt x="9" y="11"/>
                      <a:pt x="7" y="11"/>
                    </a:cubicBezTo>
                    <a:cubicBezTo>
                      <a:pt x="6" y="11"/>
                      <a:pt x="5" y="11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8"/>
                      <a:pt x="2" y="8"/>
                      <a:pt x="2" y="8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86" name="Freeform 121">
                <a:extLst>
                  <a:ext uri="{FF2B5EF4-FFF2-40B4-BE49-F238E27FC236}">
                    <a16:creationId xmlns:a16="http://schemas.microsoft.com/office/drawing/2014/main" id="{D0D39C16-ED2F-4D1E-9884-DE5421E04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3253"/>
                <a:ext cx="37" cy="46"/>
              </a:xfrm>
              <a:custGeom>
                <a:avLst/>
                <a:gdLst>
                  <a:gd name="T0" fmla="*/ 88 w 13"/>
                  <a:gd name="T1" fmla="*/ 290 h 16"/>
                  <a:gd name="T2" fmla="*/ 48 w 13"/>
                  <a:gd name="T3" fmla="*/ 265 h 16"/>
                  <a:gd name="T4" fmla="*/ 0 w 13"/>
                  <a:gd name="T5" fmla="*/ 265 h 16"/>
                  <a:gd name="T6" fmla="*/ 48 w 13"/>
                  <a:gd name="T7" fmla="*/ 239 h 16"/>
                  <a:gd name="T8" fmla="*/ 88 w 13"/>
                  <a:gd name="T9" fmla="*/ 167 h 16"/>
                  <a:gd name="T10" fmla="*/ 88 w 13"/>
                  <a:gd name="T11" fmla="*/ 101 h 16"/>
                  <a:gd name="T12" fmla="*/ 88 w 13"/>
                  <a:gd name="T13" fmla="*/ 0 h 16"/>
                  <a:gd name="T14" fmla="*/ 228 w 13"/>
                  <a:gd name="T15" fmla="*/ 190 h 16"/>
                  <a:gd name="T16" fmla="*/ 299 w 13"/>
                  <a:gd name="T17" fmla="*/ 380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16">
                    <a:moveTo>
                      <a:pt x="4" y="12"/>
                    </a:moveTo>
                    <a:cubicBezTo>
                      <a:pt x="3" y="12"/>
                      <a:pt x="3" y="11"/>
                      <a:pt x="2" y="11"/>
                    </a:cubicBezTo>
                    <a:cubicBezTo>
                      <a:pt x="1" y="10"/>
                      <a:pt x="1" y="11"/>
                      <a:pt x="0" y="11"/>
                    </a:cubicBezTo>
                    <a:cubicBezTo>
                      <a:pt x="0" y="10"/>
                      <a:pt x="2" y="10"/>
                      <a:pt x="2" y="10"/>
                    </a:cubicBezTo>
                    <a:cubicBezTo>
                      <a:pt x="4" y="9"/>
                      <a:pt x="3" y="8"/>
                      <a:pt x="4" y="7"/>
                    </a:cubicBezTo>
                    <a:cubicBezTo>
                      <a:pt x="4" y="5"/>
                      <a:pt x="5" y="5"/>
                      <a:pt x="4" y="4"/>
                    </a:cubicBezTo>
                    <a:cubicBezTo>
                      <a:pt x="4" y="3"/>
                      <a:pt x="4" y="1"/>
                      <a:pt x="4" y="0"/>
                    </a:cubicBezTo>
                    <a:cubicBezTo>
                      <a:pt x="6" y="2"/>
                      <a:pt x="8" y="5"/>
                      <a:pt x="10" y="8"/>
                    </a:cubicBezTo>
                    <a:cubicBezTo>
                      <a:pt x="12" y="10"/>
                      <a:pt x="13" y="13"/>
                      <a:pt x="13" y="16"/>
                    </a:cubicBezTo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87" name="Freeform 122">
                <a:extLst>
                  <a:ext uri="{FF2B5EF4-FFF2-40B4-BE49-F238E27FC236}">
                    <a16:creationId xmlns:a16="http://schemas.microsoft.com/office/drawing/2014/main" id="{AE726DC8-F76F-466A-8916-2CEBFD7B7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3322"/>
                <a:ext cx="25" cy="54"/>
              </a:xfrm>
              <a:custGeom>
                <a:avLst/>
                <a:gdLst>
                  <a:gd name="T0" fmla="*/ 131 w 9"/>
                  <a:gd name="T1" fmla="*/ 276 h 19"/>
                  <a:gd name="T2" fmla="*/ 192 w 9"/>
                  <a:gd name="T3" fmla="*/ 185 h 19"/>
                  <a:gd name="T4" fmla="*/ 147 w 9"/>
                  <a:gd name="T5" fmla="*/ 136 h 19"/>
                  <a:gd name="T6" fmla="*/ 86 w 9"/>
                  <a:gd name="T7" fmla="*/ 88 h 19"/>
                  <a:gd name="T8" fmla="*/ 22 w 9"/>
                  <a:gd name="T9" fmla="*/ 0 h 19"/>
                  <a:gd name="T10" fmla="*/ 0 w 9"/>
                  <a:gd name="T11" fmla="*/ 88 h 19"/>
                  <a:gd name="T12" fmla="*/ 47 w 9"/>
                  <a:gd name="T13" fmla="*/ 276 h 19"/>
                  <a:gd name="T14" fmla="*/ 86 w 9"/>
                  <a:gd name="T15" fmla="*/ 347 h 19"/>
                  <a:gd name="T16" fmla="*/ 108 w 9"/>
                  <a:gd name="T17" fmla="*/ 387 h 19"/>
                  <a:gd name="T18" fmla="*/ 147 w 9"/>
                  <a:gd name="T19" fmla="*/ 435 h 19"/>
                  <a:gd name="T20" fmla="*/ 147 w 9"/>
                  <a:gd name="T21" fmla="*/ 412 h 19"/>
                  <a:gd name="T22" fmla="*/ 147 w 9"/>
                  <a:gd name="T23" fmla="*/ 364 h 19"/>
                  <a:gd name="T24" fmla="*/ 131 w 9"/>
                  <a:gd name="T25" fmla="*/ 276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" h="19">
                    <a:moveTo>
                      <a:pt x="6" y="12"/>
                    </a:moveTo>
                    <a:cubicBezTo>
                      <a:pt x="6" y="11"/>
                      <a:pt x="7" y="7"/>
                      <a:pt x="9" y="8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3" y="2"/>
                      <a:pt x="3" y="1"/>
                      <a:pt x="1" y="0"/>
                    </a:cubicBezTo>
                    <a:cubicBezTo>
                      <a:pt x="1" y="2"/>
                      <a:pt x="0" y="2"/>
                      <a:pt x="0" y="4"/>
                    </a:cubicBezTo>
                    <a:cubicBezTo>
                      <a:pt x="0" y="7"/>
                      <a:pt x="0" y="10"/>
                      <a:pt x="2" y="12"/>
                    </a:cubicBezTo>
                    <a:cubicBezTo>
                      <a:pt x="2" y="13"/>
                      <a:pt x="3" y="14"/>
                      <a:pt x="4" y="15"/>
                    </a:cubicBezTo>
                    <a:cubicBezTo>
                      <a:pt x="4" y="16"/>
                      <a:pt x="4" y="16"/>
                      <a:pt x="5" y="17"/>
                    </a:cubicBezTo>
                    <a:cubicBezTo>
                      <a:pt x="5" y="18"/>
                      <a:pt x="6" y="19"/>
                      <a:pt x="7" y="19"/>
                    </a:cubicBezTo>
                    <a:cubicBezTo>
                      <a:pt x="8" y="19"/>
                      <a:pt x="7" y="18"/>
                      <a:pt x="7" y="18"/>
                    </a:cubicBezTo>
                    <a:cubicBezTo>
                      <a:pt x="7" y="17"/>
                      <a:pt x="7" y="16"/>
                      <a:pt x="7" y="16"/>
                    </a:cubicBezTo>
                    <a:cubicBezTo>
                      <a:pt x="6" y="14"/>
                      <a:pt x="6" y="13"/>
                      <a:pt x="6" y="12"/>
                    </a:cubicBezTo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88" name="Freeform 123">
                <a:extLst>
                  <a:ext uri="{FF2B5EF4-FFF2-40B4-BE49-F238E27FC236}">
                    <a16:creationId xmlns:a16="http://schemas.microsoft.com/office/drawing/2014/main" id="{1C568188-A74B-4A6F-8D71-4D249A6EB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3465"/>
                <a:ext cx="31" cy="22"/>
              </a:xfrm>
              <a:custGeom>
                <a:avLst/>
                <a:gdLst>
                  <a:gd name="T0" fmla="*/ 245 w 11"/>
                  <a:gd name="T1" fmla="*/ 47 h 8"/>
                  <a:gd name="T2" fmla="*/ 23 w 11"/>
                  <a:gd name="T3" fmla="*/ 61 h 8"/>
                  <a:gd name="T4" fmla="*/ 87 w 11"/>
                  <a:gd name="T5" fmla="*/ 143 h 8"/>
                  <a:gd name="T6" fmla="*/ 223 w 11"/>
                  <a:gd name="T7" fmla="*/ 129 h 8"/>
                  <a:gd name="T8" fmla="*/ 110 w 11"/>
                  <a:gd name="T9" fmla="*/ 83 h 8"/>
                  <a:gd name="T10" fmla="*/ 183 w 11"/>
                  <a:gd name="T11" fmla="*/ 61 h 8"/>
                  <a:gd name="T12" fmla="*/ 223 w 11"/>
                  <a:gd name="T13" fmla="*/ 4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8">
                    <a:moveTo>
                      <a:pt x="11" y="2"/>
                    </a:moveTo>
                    <a:cubicBezTo>
                      <a:pt x="8" y="1"/>
                      <a:pt x="3" y="0"/>
                      <a:pt x="1" y="3"/>
                    </a:cubicBezTo>
                    <a:cubicBezTo>
                      <a:pt x="0" y="4"/>
                      <a:pt x="2" y="6"/>
                      <a:pt x="4" y="7"/>
                    </a:cubicBezTo>
                    <a:cubicBezTo>
                      <a:pt x="5" y="8"/>
                      <a:pt x="8" y="7"/>
                      <a:pt x="10" y="6"/>
                    </a:cubicBezTo>
                    <a:cubicBezTo>
                      <a:pt x="8" y="6"/>
                      <a:pt x="4" y="6"/>
                      <a:pt x="5" y="4"/>
                    </a:cubicBezTo>
                    <a:cubicBezTo>
                      <a:pt x="5" y="3"/>
                      <a:pt x="8" y="3"/>
                      <a:pt x="8" y="3"/>
                    </a:cubicBezTo>
                    <a:cubicBezTo>
                      <a:pt x="9" y="3"/>
                      <a:pt x="9" y="2"/>
                      <a:pt x="10" y="2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89" name="Freeform 124">
                <a:extLst>
                  <a:ext uri="{FF2B5EF4-FFF2-40B4-BE49-F238E27FC236}">
                    <a16:creationId xmlns:a16="http://schemas.microsoft.com/office/drawing/2014/main" id="{E9DA96EE-53BE-4A89-9F9C-E193EBE81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3447"/>
                <a:ext cx="108" cy="80"/>
              </a:xfrm>
              <a:custGeom>
                <a:avLst/>
                <a:gdLst>
                  <a:gd name="T0" fmla="*/ 210 w 38"/>
                  <a:gd name="T1" fmla="*/ 326 h 28"/>
                  <a:gd name="T2" fmla="*/ 412 w 38"/>
                  <a:gd name="T3" fmla="*/ 374 h 28"/>
                  <a:gd name="T4" fmla="*/ 574 w 38"/>
                  <a:gd name="T5" fmla="*/ 254 h 28"/>
                  <a:gd name="T6" fmla="*/ 711 w 38"/>
                  <a:gd name="T7" fmla="*/ 0 h 28"/>
                  <a:gd name="T8" fmla="*/ 688 w 38"/>
                  <a:gd name="T9" fmla="*/ 89 h 28"/>
                  <a:gd name="T10" fmla="*/ 736 w 38"/>
                  <a:gd name="T11" fmla="*/ 189 h 28"/>
                  <a:gd name="T12" fmla="*/ 799 w 38"/>
                  <a:gd name="T13" fmla="*/ 326 h 28"/>
                  <a:gd name="T14" fmla="*/ 645 w 38"/>
                  <a:gd name="T15" fmla="*/ 303 h 28"/>
                  <a:gd name="T16" fmla="*/ 597 w 38"/>
                  <a:gd name="T17" fmla="*/ 440 h 28"/>
                  <a:gd name="T18" fmla="*/ 574 w 38"/>
                  <a:gd name="T19" fmla="*/ 563 h 28"/>
                  <a:gd name="T20" fmla="*/ 486 w 38"/>
                  <a:gd name="T21" fmla="*/ 629 h 28"/>
                  <a:gd name="T22" fmla="*/ 298 w 38"/>
                  <a:gd name="T23" fmla="*/ 563 h 28"/>
                  <a:gd name="T24" fmla="*/ 136 w 38"/>
                  <a:gd name="T25" fmla="*/ 489 h 28"/>
                  <a:gd name="T26" fmla="*/ 0 w 38"/>
                  <a:gd name="T27" fmla="*/ 440 h 28"/>
                  <a:gd name="T28" fmla="*/ 74 w 38"/>
                  <a:gd name="T29" fmla="*/ 374 h 28"/>
                  <a:gd name="T30" fmla="*/ 136 w 38"/>
                  <a:gd name="T31" fmla="*/ 351 h 28"/>
                  <a:gd name="T32" fmla="*/ 162 w 38"/>
                  <a:gd name="T33" fmla="*/ 303 h 28"/>
                  <a:gd name="T34" fmla="*/ 227 w 38"/>
                  <a:gd name="T35" fmla="*/ 326 h 2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8" h="28">
                    <a:moveTo>
                      <a:pt x="9" y="14"/>
                    </a:moveTo>
                    <a:cubicBezTo>
                      <a:pt x="12" y="15"/>
                      <a:pt x="15" y="16"/>
                      <a:pt x="18" y="16"/>
                    </a:cubicBezTo>
                    <a:cubicBezTo>
                      <a:pt x="21" y="15"/>
                      <a:pt x="23" y="13"/>
                      <a:pt x="25" y="11"/>
                    </a:cubicBezTo>
                    <a:cubicBezTo>
                      <a:pt x="28" y="8"/>
                      <a:pt x="28" y="4"/>
                      <a:pt x="31" y="0"/>
                    </a:cubicBezTo>
                    <a:cubicBezTo>
                      <a:pt x="30" y="1"/>
                      <a:pt x="29" y="3"/>
                      <a:pt x="30" y="4"/>
                    </a:cubicBezTo>
                    <a:cubicBezTo>
                      <a:pt x="30" y="6"/>
                      <a:pt x="31" y="6"/>
                      <a:pt x="32" y="8"/>
                    </a:cubicBezTo>
                    <a:cubicBezTo>
                      <a:pt x="34" y="9"/>
                      <a:pt x="38" y="13"/>
                      <a:pt x="35" y="14"/>
                    </a:cubicBezTo>
                    <a:cubicBezTo>
                      <a:pt x="34" y="13"/>
                      <a:pt x="30" y="13"/>
                      <a:pt x="28" y="13"/>
                    </a:cubicBezTo>
                    <a:cubicBezTo>
                      <a:pt x="26" y="13"/>
                      <a:pt x="26" y="17"/>
                      <a:pt x="26" y="19"/>
                    </a:cubicBezTo>
                    <a:cubicBezTo>
                      <a:pt x="26" y="21"/>
                      <a:pt x="25" y="22"/>
                      <a:pt x="25" y="24"/>
                    </a:cubicBezTo>
                    <a:cubicBezTo>
                      <a:pt x="24" y="27"/>
                      <a:pt x="24" y="28"/>
                      <a:pt x="21" y="27"/>
                    </a:cubicBezTo>
                    <a:cubicBezTo>
                      <a:pt x="18" y="26"/>
                      <a:pt x="16" y="25"/>
                      <a:pt x="13" y="24"/>
                    </a:cubicBezTo>
                    <a:cubicBezTo>
                      <a:pt x="11" y="23"/>
                      <a:pt x="8" y="22"/>
                      <a:pt x="6" y="21"/>
                    </a:cubicBezTo>
                    <a:cubicBezTo>
                      <a:pt x="4" y="21"/>
                      <a:pt x="1" y="21"/>
                      <a:pt x="0" y="19"/>
                    </a:cubicBezTo>
                    <a:cubicBezTo>
                      <a:pt x="0" y="18"/>
                      <a:pt x="2" y="17"/>
                      <a:pt x="3" y="16"/>
                    </a:cubicBezTo>
                    <a:cubicBezTo>
                      <a:pt x="4" y="16"/>
                      <a:pt x="5" y="16"/>
                      <a:pt x="6" y="15"/>
                    </a:cubicBezTo>
                    <a:cubicBezTo>
                      <a:pt x="7" y="14"/>
                      <a:pt x="7" y="13"/>
                      <a:pt x="7" y="13"/>
                    </a:cubicBezTo>
                    <a:cubicBezTo>
                      <a:pt x="9" y="12"/>
                      <a:pt x="9" y="14"/>
                      <a:pt x="10" y="1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90" name="Freeform 125">
                <a:extLst>
                  <a:ext uri="{FF2B5EF4-FFF2-40B4-BE49-F238E27FC236}">
                    <a16:creationId xmlns:a16="http://schemas.microsoft.com/office/drawing/2014/main" id="{E7BA67DC-FB6A-4FFE-9884-914711685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3359"/>
                <a:ext cx="14" cy="20"/>
              </a:xfrm>
              <a:custGeom>
                <a:avLst/>
                <a:gdLst>
                  <a:gd name="T0" fmla="*/ 109 w 5"/>
                  <a:gd name="T1" fmla="*/ 140 h 7"/>
                  <a:gd name="T2" fmla="*/ 22 w 5"/>
                  <a:gd name="T3" fmla="*/ 0 h 7"/>
                  <a:gd name="T4" fmla="*/ 0 w 5"/>
                  <a:gd name="T5" fmla="*/ 74 h 7"/>
                  <a:gd name="T6" fmla="*/ 22 w 5"/>
                  <a:gd name="T7" fmla="*/ 16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5" y="6"/>
                    </a:moveTo>
                    <a:cubicBezTo>
                      <a:pt x="3" y="6"/>
                      <a:pt x="1" y="2"/>
                      <a:pt x="1" y="0"/>
                    </a:cubicBezTo>
                    <a:cubicBezTo>
                      <a:pt x="1" y="1"/>
                      <a:pt x="1" y="3"/>
                      <a:pt x="0" y="3"/>
                    </a:cubicBezTo>
                    <a:cubicBezTo>
                      <a:pt x="0" y="4"/>
                      <a:pt x="0" y="6"/>
                      <a:pt x="1" y="7"/>
                    </a:cubicBezTo>
                  </a:path>
                </a:pathLst>
              </a:custGeom>
              <a:solidFill>
                <a:srgbClr val="DA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91" name="Freeform 126">
                <a:extLst>
                  <a:ext uri="{FF2B5EF4-FFF2-40B4-BE49-F238E27FC236}">
                    <a16:creationId xmlns:a16="http://schemas.microsoft.com/office/drawing/2014/main" id="{F1261256-1AED-451C-9078-3AC24BD46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3196"/>
                <a:ext cx="77" cy="63"/>
              </a:xfrm>
              <a:custGeom>
                <a:avLst/>
                <a:gdLst>
                  <a:gd name="T0" fmla="*/ 0 w 27"/>
                  <a:gd name="T1" fmla="*/ 0 h 22"/>
                  <a:gd name="T2" fmla="*/ 114 w 27"/>
                  <a:gd name="T3" fmla="*/ 238 h 22"/>
                  <a:gd name="T4" fmla="*/ 211 w 27"/>
                  <a:gd name="T5" fmla="*/ 278 h 22"/>
                  <a:gd name="T6" fmla="*/ 277 w 27"/>
                  <a:gd name="T7" fmla="*/ 352 h 22"/>
                  <a:gd name="T8" fmla="*/ 374 w 27"/>
                  <a:gd name="T9" fmla="*/ 427 h 22"/>
                  <a:gd name="T10" fmla="*/ 465 w 27"/>
                  <a:gd name="T11" fmla="*/ 444 h 22"/>
                  <a:gd name="T12" fmla="*/ 536 w 27"/>
                  <a:gd name="T13" fmla="*/ 515 h 22"/>
                  <a:gd name="T14" fmla="*/ 627 w 27"/>
                  <a:gd name="T15" fmla="*/ 515 h 22"/>
                  <a:gd name="T16" fmla="*/ 513 w 27"/>
                  <a:gd name="T17" fmla="*/ 238 h 22"/>
                  <a:gd name="T18" fmla="*/ 465 w 27"/>
                  <a:gd name="T19" fmla="*/ 352 h 22"/>
                  <a:gd name="T20" fmla="*/ 325 w 27"/>
                  <a:gd name="T21" fmla="*/ 304 h 22"/>
                  <a:gd name="T22" fmla="*/ 163 w 27"/>
                  <a:gd name="T23" fmla="*/ 189 h 22"/>
                  <a:gd name="T24" fmla="*/ 114 w 27"/>
                  <a:gd name="T25" fmla="*/ 115 h 22"/>
                  <a:gd name="T26" fmla="*/ 48 w 27"/>
                  <a:gd name="T27" fmla="*/ 26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" h="22">
                    <a:moveTo>
                      <a:pt x="0" y="0"/>
                    </a:moveTo>
                    <a:cubicBezTo>
                      <a:pt x="1" y="4"/>
                      <a:pt x="3" y="7"/>
                      <a:pt x="5" y="10"/>
                    </a:cubicBezTo>
                    <a:cubicBezTo>
                      <a:pt x="6" y="11"/>
                      <a:pt x="8" y="11"/>
                      <a:pt x="9" y="12"/>
                    </a:cubicBezTo>
                    <a:cubicBezTo>
                      <a:pt x="10" y="14"/>
                      <a:pt x="10" y="14"/>
                      <a:pt x="12" y="15"/>
                    </a:cubicBezTo>
                    <a:cubicBezTo>
                      <a:pt x="14" y="16"/>
                      <a:pt x="14" y="17"/>
                      <a:pt x="16" y="18"/>
                    </a:cubicBezTo>
                    <a:cubicBezTo>
                      <a:pt x="17" y="18"/>
                      <a:pt x="18" y="18"/>
                      <a:pt x="20" y="19"/>
                    </a:cubicBezTo>
                    <a:cubicBezTo>
                      <a:pt x="21" y="20"/>
                      <a:pt x="21" y="21"/>
                      <a:pt x="23" y="22"/>
                    </a:cubicBezTo>
                    <a:cubicBezTo>
                      <a:pt x="24" y="22"/>
                      <a:pt x="25" y="22"/>
                      <a:pt x="27" y="22"/>
                    </a:cubicBezTo>
                    <a:cubicBezTo>
                      <a:pt x="25" y="18"/>
                      <a:pt x="22" y="15"/>
                      <a:pt x="22" y="10"/>
                    </a:cubicBezTo>
                    <a:cubicBezTo>
                      <a:pt x="22" y="12"/>
                      <a:pt x="23" y="15"/>
                      <a:pt x="20" y="15"/>
                    </a:cubicBezTo>
                    <a:cubicBezTo>
                      <a:pt x="18" y="15"/>
                      <a:pt x="15" y="14"/>
                      <a:pt x="14" y="13"/>
                    </a:cubicBezTo>
                    <a:cubicBezTo>
                      <a:pt x="11" y="11"/>
                      <a:pt x="8" y="11"/>
                      <a:pt x="7" y="8"/>
                    </a:cubicBezTo>
                    <a:cubicBezTo>
                      <a:pt x="6" y="7"/>
                      <a:pt x="5" y="6"/>
                      <a:pt x="5" y="5"/>
                    </a:cubicBezTo>
                    <a:cubicBezTo>
                      <a:pt x="4" y="4"/>
                      <a:pt x="1" y="3"/>
                      <a:pt x="2" y="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92" name="Freeform 127">
                <a:extLst>
                  <a:ext uri="{FF2B5EF4-FFF2-40B4-BE49-F238E27FC236}">
                    <a16:creationId xmlns:a16="http://schemas.microsoft.com/office/drawing/2014/main" id="{C97B1A62-7FAC-4590-A8C7-31A0AD6F3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3173"/>
                <a:ext cx="43" cy="60"/>
              </a:xfrm>
              <a:custGeom>
                <a:avLst/>
                <a:gdLst>
                  <a:gd name="T0" fmla="*/ 26 w 15"/>
                  <a:gd name="T1" fmla="*/ 74 h 21"/>
                  <a:gd name="T2" fmla="*/ 163 w 15"/>
                  <a:gd name="T3" fmla="*/ 303 h 21"/>
                  <a:gd name="T4" fmla="*/ 278 w 15"/>
                  <a:gd name="T5" fmla="*/ 374 h 21"/>
                  <a:gd name="T6" fmla="*/ 264 w 15"/>
                  <a:gd name="T7" fmla="*/ 440 h 21"/>
                  <a:gd name="T8" fmla="*/ 353 w 15"/>
                  <a:gd name="T9" fmla="*/ 400 h 21"/>
                  <a:gd name="T10" fmla="*/ 238 w 15"/>
                  <a:gd name="T11" fmla="*/ 254 h 21"/>
                  <a:gd name="T12" fmla="*/ 26 w 15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1">
                    <a:moveTo>
                      <a:pt x="1" y="3"/>
                    </a:moveTo>
                    <a:cubicBezTo>
                      <a:pt x="0" y="6"/>
                      <a:pt x="4" y="11"/>
                      <a:pt x="7" y="13"/>
                    </a:cubicBezTo>
                    <a:cubicBezTo>
                      <a:pt x="9" y="14"/>
                      <a:pt x="11" y="14"/>
                      <a:pt x="12" y="16"/>
                    </a:cubicBezTo>
                    <a:cubicBezTo>
                      <a:pt x="13" y="17"/>
                      <a:pt x="13" y="21"/>
                      <a:pt x="11" y="19"/>
                    </a:cubicBezTo>
                    <a:cubicBezTo>
                      <a:pt x="13" y="20"/>
                      <a:pt x="15" y="20"/>
                      <a:pt x="15" y="17"/>
                    </a:cubicBezTo>
                    <a:cubicBezTo>
                      <a:pt x="15" y="13"/>
                      <a:pt x="13" y="12"/>
                      <a:pt x="10" y="11"/>
                    </a:cubicBezTo>
                    <a:cubicBezTo>
                      <a:pt x="7" y="9"/>
                      <a:pt x="1" y="4"/>
                      <a:pt x="1" y="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93" name="Freeform 128">
                <a:extLst>
                  <a:ext uri="{FF2B5EF4-FFF2-40B4-BE49-F238E27FC236}">
                    <a16:creationId xmlns:a16="http://schemas.microsoft.com/office/drawing/2014/main" id="{432CE467-9C9D-441B-8780-1887D64A6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2" y="3328"/>
                <a:ext cx="17" cy="34"/>
              </a:xfrm>
              <a:custGeom>
                <a:avLst/>
                <a:gdLst>
                  <a:gd name="T0" fmla="*/ 113 w 6"/>
                  <a:gd name="T1" fmla="*/ 88 h 12"/>
                  <a:gd name="T2" fmla="*/ 48 w 6"/>
                  <a:gd name="T3" fmla="*/ 0 h 12"/>
                  <a:gd name="T4" fmla="*/ 0 w 6"/>
                  <a:gd name="T5" fmla="*/ 74 h 12"/>
                  <a:gd name="T6" fmla="*/ 136 w 6"/>
                  <a:gd name="T7" fmla="*/ 272 h 12"/>
                  <a:gd name="T8" fmla="*/ 88 w 6"/>
                  <a:gd name="T9" fmla="*/ 184 h 12"/>
                  <a:gd name="T10" fmla="*/ 48 w 6"/>
                  <a:gd name="T11" fmla="*/ 113 h 12"/>
                  <a:gd name="T12" fmla="*/ 113 w 6"/>
                  <a:gd name="T13" fmla="*/ 88 h 12"/>
                  <a:gd name="T14" fmla="*/ 113 w 6"/>
                  <a:gd name="T15" fmla="*/ 74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5" y="4"/>
                    </a:moveTo>
                    <a:cubicBezTo>
                      <a:pt x="5" y="3"/>
                      <a:pt x="4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1" y="7"/>
                      <a:pt x="5" y="8"/>
                      <a:pt x="6" y="12"/>
                    </a:cubicBezTo>
                    <a:cubicBezTo>
                      <a:pt x="5" y="11"/>
                      <a:pt x="4" y="9"/>
                      <a:pt x="4" y="8"/>
                    </a:cubicBezTo>
                    <a:cubicBezTo>
                      <a:pt x="3" y="7"/>
                      <a:pt x="2" y="6"/>
                      <a:pt x="2" y="5"/>
                    </a:cubicBezTo>
                    <a:cubicBezTo>
                      <a:pt x="2" y="4"/>
                      <a:pt x="3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94" name="Freeform 129">
                <a:extLst>
                  <a:ext uri="{FF2B5EF4-FFF2-40B4-BE49-F238E27FC236}">
                    <a16:creationId xmlns:a16="http://schemas.microsoft.com/office/drawing/2014/main" id="{075C0A09-5494-4B3A-96B7-664B6DD4A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3359"/>
                <a:ext cx="35" cy="43"/>
              </a:xfrm>
              <a:custGeom>
                <a:avLst/>
                <a:gdLst>
                  <a:gd name="T0" fmla="*/ 298 w 12"/>
                  <a:gd name="T1" fmla="*/ 92 h 15"/>
                  <a:gd name="T2" fmla="*/ 195 w 12"/>
                  <a:gd name="T3" fmla="*/ 278 h 15"/>
                  <a:gd name="T4" fmla="*/ 0 w 12"/>
                  <a:gd name="T5" fmla="*/ 304 h 15"/>
                  <a:gd name="T6" fmla="*/ 195 w 12"/>
                  <a:gd name="T7" fmla="*/ 189 h 15"/>
                  <a:gd name="T8" fmla="*/ 195 w 12"/>
                  <a:gd name="T9" fmla="*/ 92 h 15"/>
                  <a:gd name="T10" fmla="*/ 169 w 12"/>
                  <a:gd name="T11" fmla="*/ 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5">
                    <a:moveTo>
                      <a:pt x="12" y="4"/>
                    </a:moveTo>
                    <a:cubicBezTo>
                      <a:pt x="9" y="4"/>
                      <a:pt x="9" y="10"/>
                      <a:pt x="8" y="12"/>
                    </a:cubicBezTo>
                    <a:cubicBezTo>
                      <a:pt x="5" y="15"/>
                      <a:pt x="3" y="12"/>
                      <a:pt x="0" y="13"/>
                    </a:cubicBezTo>
                    <a:cubicBezTo>
                      <a:pt x="4" y="13"/>
                      <a:pt x="6" y="11"/>
                      <a:pt x="8" y="8"/>
                    </a:cubicBezTo>
                    <a:cubicBezTo>
                      <a:pt x="9" y="6"/>
                      <a:pt x="9" y="6"/>
                      <a:pt x="8" y="4"/>
                    </a:cubicBezTo>
                    <a:cubicBezTo>
                      <a:pt x="8" y="2"/>
                      <a:pt x="7" y="1"/>
                      <a:pt x="7" y="0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95" name="Freeform 130">
                <a:extLst>
                  <a:ext uri="{FF2B5EF4-FFF2-40B4-BE49-F238E27FC236}">
                    <a16:creationId xmlns:a16="http://schemas.microsoft.com/office/drawing/2014/main" id="{8FDF046A-A7FC-420C-9355-2682E8A64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3199"/>
                <a:ext cx="37" cy="37"/>
              </a:xfrm>
              <a:custGeom>
                <a:avLst/>
                <a:gdLst>
                  <a:gd name="T0" fmla="*/ 74 w 13"/>
                  <a:gd name="T1" fmla="*/ 137 h 13"/>
                  <a:gd name="T2" fmla="*/ 162 w 13"/>
                  <a:gd name="T3" fmla="*/ 228 h 13"/>
                  <a:gd name="T4" fmla="*/ 299 w 13"/>
                  <a:gd name="T5" fmla="*/ 185 h 13"/>
                  <a:gd name="T6" fmla="*/ 137 w 13"/>
                  <a:gd name="T7" fmla="*/ 114 h 13"/>
                  <a:gd name="T8" fmla="*/ 0 w 13"/>
                  <a:gd name="T9" fmla="*/ 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3" y="6"/>
                    </a:moveTo>
                    <a:cubicBezTo>
                      <a:pt x="6" y="5"/>
                      <a:pt x="6" y="8"/>
                      <a:pt x="7" y="10"/>
                    </a:cubicBezTo>
                    <a:cubicBezTo>
                      <a:pt x="10" y="13"/>
                      <a:pt x="10" y="9"/>
                      <a:pt x="13" y="8"/>
                    </a:cubicBezTo>
                    <a:cubicBezTo>
                      <a:pt x="11" y="6"/>
                      <a:pt x="8" y="8"/>
                      <a:pt x="6" y="5"/>
                    </a:cubicBezTo>
                    <a:cubicBezTo>
                      <a:pt x="5" y="3"/>
                      <a:pt x="4" y="0"/>
                      <a:pt x="0" y="0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96" name="Freeform 131">
                <a:extLst>
                  <a:ext uri="{FF2B5EF4-FFF2-40B4-BE49-F238E27FC236}">
                    <a16:creationId xmlns:a16="http://schemas.microsoft.com/office/drawing/2014/main" id="{AB5BBBB4-5FFF-4332-AEC6-2F1A33CA0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2" y="3116"/>
                <a:ext cx="11" cy="26"/>
              </a:xfrm>
              <a:custGeom>
                <a:avLst/>
                <a:gdLst>
                  <a:gd name="T0" fmla="*/ 22 w 4"/>
                  <a:gd name="T1" fmla="*/ 0 h 9"/>
                  <a:gd name="T2" fmla="*/ 83 w 4"/>
                  <a:gd name="T3" fmla="*/ 217 h 9"/>
                  <a:gd name="T4" fmla="*/ 0 w 4"/>
                  <a:gd name="T5" fmla="*/ 4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1" y="0"/>
                    </a:moveTo>
                    <a:cubicBezTo>
                      <a:pt x="2" y="3"/>
                      <a:pt x="4" y="6"/>
                      <a:pt x="4" y="9"/>
                    </a:cubicBezTo>
                    <a:cubicBezTo>
                      <a:pt x="1" y="9"/>
                      <a:pt x="1" y="4"/>
                      <a:pt x="0" y="2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97" name="Freeform 132">
                <a:extLst>
                  <a:ext uri="{FF2B5EF4-FFF2-40B4-BE49-F238E27FC236}">
                    <a16:creationId xmlns:a16="http://schemas.microsoft.com/office/drawing/2014/main" id="{D3F2A767-8FF8-4736-8E38-AEB8ED3B6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270"/>
                <a:ext cx="46" cy="38"/>
              </a:xfrm>
              <a:custGeom>
                <a:avLst/>
                <a:gdLst>
                  <a:gd name="T0" fmla="*/ 239 w 16"/>
                  <a:gd name="T1" fmla="*/ 53 h 13"/>
                  <a:gd name="T2" fmla="*/ 49 w 16"/>
                  <a:gd name="T3" fmla="*/ 76 h 13"/>
                  <a:gd name="T4" fmla="*/ 115 w 16"/>
                  <a:gd name="T5" fmla="*/ 155 h 13"/>
                  <a:gd name="T6" fmla="*/ 26 w 16"/>
                  <a:gd name="T7" fmla="*/ 222 h 13"/>
                  <a:gd name="T8" fmla="*/ 101 w 16"/>
                  <a:gd name="T9" fmla="*/ 298 h 13"/>
                  <a:gd name="T10" fmla="*/ 141 w 16"/>
                  <a:gd name="T11" fmla="*/ 196 h 13"/>
                  <a:gd name="T12" fmla="*/ 265 w 16"/>
                  <a:gd name="T13" fmla="*/ 170 h 13"/>
                  <a:gd name="T14" fmla="*/ 265 w 16"/>
                  <a:gd name="T15" fmla="*/ 155 h 13"/>
                  <a:gd name="T16" fmla="*/ 305 w 16"/>
                  <a:gd name="T17" fmla="*/ 155 h 13"/>
                  <a:gd name="T18" fmla="*/ 380 w 16"/>
                  <a:gd name="T19" fmla="*/ 102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" h="13">
                    <a:moveTo>
                      <a:pt x="10" y="2"/>
                    </a:moveTo>
                    <a:cubicBezTo>
                      <a:pt x="12" y="9"/>
                      <a:pt x="2" y="0"/>
                      <a:pt x="2" y="3"/>
                    </a:cubicBezTo>
                    <a:cubicBezTo>
                      <a:pt x="2" y="5"/>
                      <a:pt x="5" y="5"/>
                      <a:pt x="5" y="6"/>
                    </a:cubicBezTo>
                    <a:cubicBezTo>
                      <a:pt x="5" y="9"/>
                      <a:pt x="2" y="7"/>
                      <a:pt x="1" y="9"/>
                    </a:cubicBezTo>
                    <a:cubicBezTo>
                      <a:pt x="0" y="11"/>
                      <a:pt x="2" y="13"/>
                      <a:pt x="4" y="12"/>
                    </a:cubicBezTo>
                    <a:cubicBezTo>
                      <a:pt x="8" y="12"/>
                      <a:pt x="4" y="10"/>
                      <a:pt x="6" y="8"/>
                    </a:cubicBezTo>
                    <a:cubicBezTo>
                      <a:pt x="6" y="7"/>
                      <a:pt x="10" y="7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2" y="6"/>
                      <a:pt x="13" y="6"/>
                    </a:cubicBezTo>
                    <a:cubicBezTo>
                      <a:pt x="14" y="5"/>
                      <a:pt x="15" y="6"/>
                      <a:pt x="16" y="4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98" name="Freeform 133">
                <a:extLst>
                  <a:ext uri="{FF2B5EF4-FFF2-40B4-BE49-F238E27FC236}">
                    <a16:creationId xmlns:a16="http://schemas.microsoft.com/office/drawing/2014/main" id="{6BE017CF-2038-4AD0-A7B8-34859DF2A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3256"/>
                <a:ext cx="29" cy="32"/>
              </a:xfrm>
              <a:custGeom>
                <a:avLst/>
                <a:gdLst>
                  <a:gd name="T0" fmla="*/ 128 w 10"/>
                  <a:gd name="T1" fmla="*/ 0 h 11"/>
                  <a:gd name="T2" fmla="*/ 244 w 10"/>
                  <a:gd name="T3" fmla="*/ 244 h 11"/>
                  <a:gd name="T4" fmla="*/ 128 w 10"/>
                  <a:gd name="T5" fmla="*/ 195 h 11"/>
                  <a:gd name="T6" fmla="*/ 0 w 10"/>
                  <a:gd name="T7" fmla="*/ 76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cubicBezTo>
                      <a:pt x="2" y="3"/>
                      <a:pt x="9" y="8"/>
                      <a:pt x="10" y="10"/>
                    </a:cubicBezTo>
                    <a:cubicBezTo>
                      <a:pt x="9" y="11"/>
                      <a:pt x="6" y="9"/>
                      <a:pt x="5" y="8"/>
                    </a:cubicBezTo>
                    <a:cubicBezTo>
                      <a:pt x="4" y="5"/>
                      <a:pt x="4" y="3"/>
                      <a:pt x="0" y="3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99" name="Freeform 134">
                <a:extLst>
                  <a:ext uri="{FF2B5EF4-FFF2-40B4-BE49-F238E27FC236}">
                    <a16:creationId xmlns:a16="http://schemas.microsoft.com/office/drawing/2014/main" id="{40EB0772-4B6C-4BCA-B070-AF30571D7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3299"/>
                <a:ext cx="35" cy="29"/>
              </a:xfrm>
              <a:custGeom>
                <a:avLst/>
                <a:gdLst>
                  <a:gd name="T0" fmla="*/ 298 w 12"/>
                  <a:gd name="T1" fmla="*/ 26 h 10"/>
                  <a:gd name="T2" fmla="*/ 195 w 12"/>
                  <a:gd name="T3" fmla="*/ 128 h 10"/>
                  <a:gd name="T4" fmla="*/ 195 w 12"/>
                  <a:gd name="T5" fmla="*/ 218 h 10"/>
                  <a:gd name="T6" fmla="*/ 0 w 12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0">
                    <a:moveTo>
                      <a:pt x="12" y="1"/>
                    </a:moveTo>
                    <a:cubicBezTo>
                      <a:pt x="11" y="2"/>
                      <a:pt x="8" y="3"/>
                      <a:pt x="8" y="5"/>
                    </a:cubicBezTo>
                    <a:cubicBezTo>
                      <a:pt x="8" y="6"/>
                      <a:pt x="10" y="8"/>
                      <a:pt x="8" y="9"/>
                    </a:cubicBezTo>
                    <a:cubicBezTo>
                      <a:pt x="4" y="10"/>
                      <a:pt x="4" y="1"/>
                      <a:pt x="0" y="0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00" name="Freeform 135">
                <a:extLst>
                  <a:ext uri="{FF2B5EF4-FFF2-40B4-BE49-F238E27FC236}">
                    <a16:creationId xmlns:a16="http://schemas.microsoft.com/office/drawing/2014/main" id="{9F94EDB9-2882-4635-A70B-72CA89F8B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3385"/>
                <a:ext cx="26" cy="34"/>
              </a:xfrm>
              <a:custGeom>
                <a:avLst/>
                <a:gdLst>
                  <a:gd name="T0" fmla="*/ 142 w 9"/>
                  <a:gd name="T1" fmla="*/ 48 h 12"/>
                  <a:gd name="T2" fmla="*/ 101 w 9"/>
                  <a:gd name="T3" fmla="*/ 136 h 12"/>
                  <a:gd name="T4" fmla="*/ 75 w 9"/>
                  <a:gd name="T5" fmla="*/ 224 h 12"/>
                  <a:gd name="T6" fmla="*/ 142 w 9"/>
                  <a:gd name="T7" fmla="*/ 162 h 12"/>
                  <a:gd name="T8" fmla="*/ 217 w 9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6" y="2"/>
                    </a:moveTo>
                    <a:cubicBezTo>
                      <a:pt x="7" y="6"/>
                      <a:pt x="5" y="5"/>
                      <a:pt x="4" y="6"/>
                    </a:cubicBezTo>
                    <a:cubicBezTo>
                      <a:pt x="2" y="7"/>
                      <a:pt x="0" y="9"/>
                      <a:pt x="3" y="10"/>
                    </a:cubicBezTo>
                    <a:cubicBezTo>
                      <a:pt x="5" y="12"/>
                      <a:pt x="6" y="8"/>
                      <a:pt x="6" y="7"/>
                    </a:cubicBezTo>
                    <a:cubicBezTo>
                      <a:pt x="7" y="5"/>
                      <a:pt x="9" y="2"/>
                      <a:pt x="9" y="0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01" name="Freeform 136">
                <a:extLst>
                  <a:ext uri="{FF2B5EF4-FFF2-40B4-BE49-F238E27FC236}">
                    <a16:creationId xmlns:a16="http://schemas.microsoft.com/office/drawing/2014/main" id="{BD607738-72B3-46B9-9AFF-FA7E74507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3410"/>
                <a:ext cx="17" cy="23"/>
              </a:xfrm>
              <a:custGeom>
                <a:avLst/>
                <a:gdLst>
                  <a:gd name="T0" fmla="*/ 48 w 6"/>
                  <a:gd name="T1" fmla="*/ 0 h 8"/>
                  <a:gd name="T2" fmla="*/ 48 w 6"/>
                  <a:gd name="T3" fmla="*/ 190 h 8"/>
                  <a:gd name="T4" fmla="*/ 136 w 6"/>
                  <a:gd name="T5" fmla="*/ 101 h 8"/>
                  <a:gd name="T6" fmla="*/ 88 w 6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cubicBezTo>
                      <a:pt x="0" y="3"/>
                      <a:pt x="2" y="6"/>
                      <a:pt x="2" y="8"/>
                    </a:cubicBezTo>
                    <a:cubicBezTo>
                      <a:pt x="1" y="4"/>
                      <a:pt x="2" y="1"/>
                      <a:pt x="6" y="4"/>
                    </a:cubicBezTo>
                    <a:cubicBezTo>
                      <a:pt x="6" y="2"/>
                      <a:pt x="4" y="1"/>
                      <a:pt x="4" y="0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02" name="Freeform 137">
                <a:extLst>
                  <a:ext uri="{FF2B5EF4-FFF2-40B4-BE49-F238E27FC236}">
                    <a16:creationId xmlns:a16="http://schemas.microsoft.com/office/drawing/2014/main" id="{E4E30DCC-DB28-4DCF-8DE7-673123276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3339"/>
                <a:ext cx="51" cy="20"/>
              </a:xfrm>
              <a:custGeom>
                <a:avLst/>
                <a:gdLst>
                  <a:gd name="T0" fmla="*/ 0 w 18"/>
                  <a:gd name="T1" fmla="*/ 0 h 7"/>
                  <a:gd name="T2" fmla="*/ 411 w 18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">
                    <a:moveTo>
                      <a:pt x="0" y="0"/>
                    </a:moveTo>
                    <a:cubicBezTo>
                      <a:pt x="7" y="0"/>
                      <a:pt x="15" y="6"/>
                      <a:pt x="18" y="7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03" name="Freeform 138">
                <a:extLst>
                  <a:ext uri="{FF2B5EF4-FFF2-40B4-BE49-F238E27FC236}">
                    <a16:creationId xmlns:a16="http://schemas.microsoft.com/office/drawing/2014/main" id="{71C3D75E-4688-4D67-87AE-6D55A8DEE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3196"/>
                <a:ext cx="22" cy="20"/>
              </a:xfrm>
              <a:custGeom>
                <a:avLst/>
                <a:gdLst>
                  <a:gd name="T0" fmla="*/ 168 w 8"/>
                  <a:gd name="T1" fmla="*/ 0 h 7"/>
                  <a:gd name="T2" fmla="*/ 47 w 8"/>
                  <a:gd name="T3" fmla="*/ 16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cubicBezTo>
                      <a:pt x="6" y="2"/>
                      <a:pt x="0" y="4"/>
                      <a:pt x="2" y="7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04" name="Freeform 139">
                <a:extLst>
                  <a:ext uri="{FF2B5EF4-FFF2-40B4-BE49-F238E27FC236}">
                    <a16:creationId xmlns:a16="http://schemas.microsoft.com/office/drawing/2014/main" id="{DED38B27-374E-44C9-9960-7FD84F1A6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3273"/>
                <a:ext cx="92" cy="157"/>
              </a:xfrm>
              <a:custGeom>
                <a:avLst/>
                <a:gdLst>
                  <a:gd name="T0" fmla="*/ 0 w 32"/>
                  <a:gd name="T1" fmla="*/ 0 h 55"/>
                  <a:gd name="T2" fmla="*/ 762 w 32"/>
                  <a:gd name="T3" fmla="*/ 1279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5">
                    <a:moveTo>
                      <a:pt x="0" y="0"/>
                    </a:moveTo>
                    <a:cubicBezTo>
                      <a:pt x="7" y="7"/>
                      <a:pt x="30" y="46"/>
                      <a:pt x="32" y="55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05" name="Freeform 140">
                <a:extLst>
                  <a:ext uri="{FF2B5EF4-FFF2-40B4-BE49-F238E27FC236}">
                    <a16:creationId xmlns:a16="http://schemas.microsoft.com/office/drawing/2014/main" id="{E1A2BDFC-07D5-42B7-87EF-921CD5C08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3225"/>
                <a:ext cx="15" cy="31"/>
              </a:xfrm>
              <a:custGeom>
                <a:avLst/>
                <a:gdLst>
                  <a:gd name="T0" fmla="*/ 27 w 5"/>
                  <a:gd name="T1" fmla="*/ 0 h 11"/>
                  <a:gd name="T2" fmla="*/ 135 w 5"/>
                  <a:gd name="T3" fmla="*/ 24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0" y="4"/>
                      <a:pt x="3" y="10"/>
                      <a:pt x="5" y="11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06" name="Freeform 141">
                <a:extLst>
                  <a:ext uri="{FF2B5EF4-FFF2-40B4-BE49-F238E27FC236}">
                    <a16:creationId xmlns:a16="http://schemas.microsoft.com/office/drawing/2014/main" id="{A3D3248B-982D-4D74-93C9-98F84DA8F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296"/>
                <a:ext cx="43" cy="126"/>
              </a:xfrm>
              <a:custGeom>
                <a:avLst/>
                <a:gdLst>
                  <a:gd name="T0" fmla="*/ 75 w 15"/>
                  <a:gd name="T1" fmla="*/ 140 h 44"/>
                  <a:gd name="T2" fmla="*/ 264 w 15"/>
                  <a:gd name="T3" fmla="*/ 304 h 44"/>
                  <a:gd name="T4" fmla="*/ 353 w 15"/>
                  <a:gd name="T5" fmla="*/ 515 h 44"/>
                  <a:gd name="T6" fmla="*/ 330 w 15"/>
                  <a:gd name="T7" fmla="*/ 1034 h 44"/>
                  <a:gd name="T8" fmla="*/ 238 w 15"/>
                  <a:gd name="T9" fmla="*/ 493 h 44"/>
                  <a:gd name="T10" fmla="*/ 0 w 15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4">
                    <a:moveTo>
                      <a:pt x="3" y="6"/>
                    </a:moveTo>
                    <a:cubicBezTo>
                      <a:pt x="5" y="9"/>
                      <a:pt x="9" y="10"/>
                      <a:pt x="11" y="13"/>
                    </a:cubicBezTo>
                    <a:cubicBezTo>
                      <a:pt x="14" y="15"/>
                      <a:pt x="15" y="18"/>
                      <a:pt x="15" y="22"/>
                    </a:cubicBezTo>
                    <a:cubicBezTo>
                      <a:pt x="15" y="29"/>
                      <a:pt x="13" y="37"/>
                      <a:pt x="14" y="44"/>
                    </a:cubicBezTo>
                    <a:cubicBezTo>
                      <a:pt x="11" y="37"/>
                      <a:pt x="11" y="29"/>
                      <a:pt x="10" y="21"/>
                    </a:cubicBezTo>
                    <a:cubicBezTo>
                      <a:pt x="10" y="14"/>
                      <a:pt x="3" y="7"/>
                      <a:pt x="0" y="0"/>
                    </a:cubicBezTo>
                  </a:path>
                </a:pathLst>
              </a:custGeom>
              <a:solidFill>
                <a:srgbClr val="DE96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07" name="Freeform 142">
                <a:extLst>
                  <a:ext uri="{FF2B5EF4-FFF2-40B4-BE49-F238E27FC236}">
                    <a16:creationId xmlns:a16="http://schemas.microsoft.com/office/drawing/2014/main" id="{ED05D030-6C3B-442C-A01C-4BC350792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159"/>
                <a:ext cx="29" cy="106"/>
              </a:xfrm>
              <a:custGeom>
                <a:avLst/>
                <a:gdLst>
                  <a:gd name="T0" fmla="*/ 142 w 10"/>
                  <a:gd name="T1" fmla="*/ 212 h 37"/>
                  <a:gd name="T2" fmla="*/ 194 w 10"/>
                  <a:gd name="T3" fmla="*/ 607 h 37"/>
                  <a:gd name="T4" fmla="*/ 75 w 10"/>
                  <a:gd name="T5" fmla="*/ 819 h 37"/>
                  <a:gd name="T6" fmla="*/ 142 w 10"/>
                  <a:gd name="T7" fmla="*/ 401 h 37"/>
                  <a:gd name="T8" fmla="*/ 0 w 10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37">
                    <a:moveTo>
                      <a:pt x="6" y="9"/>
                    </a:moveTo>
                    <a:cubicBezTo>
                      <a:pt x="7" y="15"/>
                      <a:pt x="8" y="20"/>
                      <a:pt x="8" y="26"/>
                    </a:cubicBezTo>
                    <a:cubicBezTo>
                      <a:pt x="9" y="30"/>
                      <a:pt x="10" y="37"/>
                      <a:pt x="3" y="35"/>
                    </a:cubicBezTo>
                    <a:cubicBezTo>
                      <a:pt x="7" y="30"/>
                      <a:pt x="8" y="23"/>
                      <a:pt x="6" y="17"/>
                    </a:cubicBezTo>
                    <a:cubicBezTo>
                      <a:pt x="5" y="11"/>
                      <a:pt x="3" y="5"/>
                      <a:pt x="0" y="0"/>
                    </a:cubicBezTo>
                  </a:path>
                </a:pathLst>
              </a:custGeom>
              <a:solidFill>
                <a:srgbClr val="DE96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08" name="Freeform 143">
                <a:extLst>
                  <a:ext uri="{FF2B5EF4-FFF2-40B4-BE49-F238E27FC236}">
                    <a16:creationId xmlns:a16="http://schemas.microsoft.com/office/drawing/2014/main" id="{9A97448B-AD96-4380-B137-9F6E153CF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2888"/>
                <a:ext cx="80" cy="186"/>
              </a:xfrm>
              <a:custGeom>
                <a:avLst/>
                <a:gdLst>
                  <a:gd name="T0" fmla="*/ 654 w 28"/>
                  <a:gd name="T1" fmla="*/ 0 h 65"/>
                  <a:gd name="T2" fmla="*/ 0 w 28"/>
                  <a:gd name="T3" fmla="*/ 1522 h 65"/>
                  <a:gd name="T4" fmla="*/ 654 w 28"/>
                  <a:gd name="T5" fmla="*/ 0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65">
                    <a:moveTo>
                      <a:pt x="28" y="0"/>
                    </a:moveTo>
                    <a:cubicBezTo>
                      <a:pt x="20" y="5"/>
                      <a:pt x="0" y="25"/>
                      <a:pt x="0" y="65"/>
                    </a:cubicBezTo>
                    <a:cubicBezTo>
                      <a:pt x="1" y="56"/>
                      <a:pt x="6" y="18"/>
                      <a:pt x="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09" name="Freeform 144">
                <a:extLst>
                  <a:ext uri="{FF2B5EF4-FFF2-40B4-BE49-F238E27FC236}">
                    <a16:creationId xmlns:a16="http://schemas.microsoft.com/office/drawing/2014/main" id="{B33C28CF-995A-470A-9550-435E7551B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3099"/>
                <a:ext cx="51" cy="60"/>
              </a:xfrm>
              <a:custGeom>
                <a:avLst/>
                <a:gdLst>
                  <a:gd name="T0" fmla="*/ 0 w 18"/>
                  <a:gd name="T1" fmla="*/ 466 h 21"/>
                  <a:gd name="T2" fmla="*/ 88 w 18"/>
                  <a:gd name="T3" fmla="*/ 277 h 21"/>
                  <a:gd name="T4" fmla="*/ 272 w 18"/>
                  <a:gd name="T5" fmla="*/ 237 h 21"/>
                  <a:gd name="T6" fmla="*/ 346 w 18"/>
                  <a:gd name="T7" fmla="*/ 0 h 21"/>
                  <a:gd name="T8" fmla="*/ 385 w 18"/>
                  <a:gd name="T9" fmla="*/ 254 h 21"/>
                  <a:gd name="T10" fmla="*/ 88 w 18"/>
                  <a:gd name="T11" fmla="*/ 48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0" y="20"/>
                    </a:moveTo>
                    <a:cubicBezTo>
                      <a:pt x="3" y="18"/>
                      <a:pt x="3" y="15"/>
                      <a:pt x="4" y="12"/>
                    </a:cubicBezTo>
                    <a:cubicBezTo>
                      <a:pt x="6" y="13"/>
                      <a:pt x="10" y="12"/>
                      <a:pt x="12" y="10"/>
                    </a:cubicBezTo>
                    <a:cubicBezTo>
                      <a:pt x="16" y="8"/>
                      <a:pt x="14" y="4"/>
                      <a:pt x="15" y="0"/>
                    </a:cubicBezTo>
                    <a:cubicBezTo>
                      <a:pt x="18" y="3"/>
                      <a:pt x="18" y="8"/>
                      <a:pt x="17" y="11"/>
                    </a:cubicBezTo>
                    <a:cubicBezTo>
                      <a:pt x="15" y="17"/>
                      <a:pt x="9" y="20"/>
                      <a:pt x="4" y="21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10" name="Freeform 145">
                <a:extLst>
                  <a:ext uri="{FF2B5EF4-FFF2-40B4-BE49-F238E27FC236}">
                    <a16:creationId xmlns:a16="http://schemas.microsoft.com/office/drawing/2014/main" id="{5E963DC8-1C15-4954-9CB4-BE49D0409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782"/>
                <a:ext cx="77" cy="123"/>
              </a:xfrm>
              <a:custGeom>
                <a:avLst/>
                <a:gdLst>
                  <a:gd name="T0" fmla="*/ 325 w 27"/>
                  <a:gd name="T1" fmla="*/ 140 h 43"/>
                  <a:gd name="T2" fmla="*/ 74 w 27"/>
                  <a:gd name="T3" fmla="*/ 589 h 43"/>
                  <a:gd name="T4" fmla="*/ 536 w 27"/>
                  <a:gd name="T5" fmla="*/ 792 h 43"/>
                  <a:gd name="T6" fmla="*/ 325 w 27"/>
                  <a:gd name="T7" fmla="*/ 14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43">
                    <a:moveTo>
                      <a:pt x="14" y="6"/>
                    </a:moveTo>
                    <a:cubicBezTo>
                      <a:pt x="5" y="0"/>
                      <a:pt x="0" y="17"/>
                      <a:pt x="3" y="25"/>
                    </a:cubicBezTo>
                    <a:cubicBezTo>
                      <a:pt x="7" y="36"/>
                      <a:pt x="14" y="43"/>
                      <a:pt x="23" y="34"/>
                    </a:cubicBezTo>
                    <a:cubicBezTo>
                      <a:pt x="27" y="31"/>
                      <a:pt x="21" y="11"/>
                      <a:pt x="14" y="6"/>
                    </a:cubicBezTo>
                    <a:close/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11" name="Freeform 146">
                <a:extLst>
                  <a:ext uri="{FF2B5EF4-FFF2-40B4-BE49-F238E27FC236}">
                    <a16:creationId xmlns:a16="http://schemas.microsoft.com/office/drawing/2014/main" id="{72DDC43C-E8F5-488D-836C-ADA75047A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811"/>
                <a:ext cx="46" cy="80"/>
              </a:xfrm>
              <a:custGeom>
                <a:avLst/>
                <a:gdLst>
                  <a:gd name="T0" fmla="*/ 167 w 16"/>
                  <a:gd name="T1" fmla="*/ 0 h 28"/>
                  <a:gd name="T2" fmla="*/ 380 w 16"/>
                  <a:gd name="T3" fmla="*/ 654 h 28"/>
                  <a:gd name="T4" fmla="*/ 167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7" y="0"/>
                    </a:moveTo>
                    <a:cubicBezTo>
                      <a:pt x="4" y="5"/>
                      <a:pt x="3" y="22"/>
                      <a:pt x="16" y="28"/>
                    </a:cubicBezTo>
                    <a:cubicBezTo>
                      <a:pt x="10" y="26"/>
                      <a:pt x="0" y="17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12" name="Freeform 147">
                <a:extLst>
                  <a:ext uri="{FF2B5EF4-FFF2-40B4-BE49-F238E27FC236}">
                    <a16:creationId xmlns:a16="http://schemas.microsoft.com/office/drawing/2014/main" id="{6EB66098-4B63-4AA7-86E8-06E35E0F5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782"/>
                <a:ext cx="60" cy="97"/>
              </a:xfrm>
              <a:custGeom>
                <a:avLst/>
                <a:gdLst>
                  <a:gd name="T0" fmla="*/ 0 w 21"/>
                  <a:gd name="T1" fmla="*/ 188 h 34"/>
                  <a:gd name="T2" fmla="*/ 351 w 21"/>
                  <a:gd name="T3" fmla="*/ 277 h 34"/>
                  <a:gd name="T4" fmla="*/ 417 w 21"/>
                  <a:gd name="T5" fmla="*/ 790 h 34"/>
                  <a:gd name="T6" fmla="*/ 303 w 21"/>
                  <a:gd name="T7" fmla="*/ 325 h 34"/>
                  <a:gd name="T8" fmla="*/ 0 w 21"/>
                  <a:gd name="T9" fmla="*/ 188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4">
                    <a:moveTo>
                      <a:pt x="0" y="8"/>
                    </a:moveTo>
                    <a:cubicBezTo>
                      <a:pt x="4" y="0"/>
                      <a:pt x="12" y="8"/>
                      <a:pt x="15" y="12"/>
                    </a:cubicBezTo>
                    <a:cubicBezTo>
                      <a:pt x="18" y="17"/>
                      <a:pt x="21" y="29"/>
                      <a:pt x="18" y="34"/>
                    </a:cubicBezTo>
                    <a:cubicBezTo>
                      <a:pt x="19" y="22"/>
                      <a:pt x="16" y="19"/>
                      <a:pt x="13" y="14"/>
                    </a:cubicBezTo>
                    <a:cubicBezTo>
                      <a:pt x="10" y="9"/>
                      <a:pt x="1" y="4"/>
                      <a:pt x="0" y="8"/>
                    </a:cubicBezTo>
                  </a:path>
                </a:pathLst>
              </a:custGeom>
              <a:solidFill>
                <a:srgbClr val="A329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13" name="Freeform 148">
                <a:extLst>
                  <a:ext uri="{FF2B5EF4-FFF2-40B4-BE49-F238E27FC236}">
                    <a16:creationId xmlns:a16="http://schemas.microsoft.com/office/drawing/2014/main" id="{C4B87AA1-64C5-4D56-BDA5-9F3253151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3142"/>
                <a:ext cx="29" cy="17"/>
              </a:xfrm>
              <a:custGeom>
                <a:avLst/>
                <a:gdLst>
                  <a:gd name="T0" fmla="*/ 168 w 10"/>
                  <a:gd name="T1" fmla="*/ 48 h 6"/>
                  <a:gd name="T2" fmla="*/ 0 w 10"/>
                  <a:gd name="T3" fmla="*/ 0 h 6"/>
                  <a:gd name="T4" fmla="*/ 128 w 10"/>
                  <a:gd name="T5" fmla="*/ 113 h 6"/>
                  <a:gd name="T6" fmla="*/ 244 w 10"/>
                  <a:gd name="T7" fmla="*/ 11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7" y="2"/>
                    </a:moveTo>
                    <a:cubicBezTo>
                      <a:pt x="5" y="2"/>
                      <a:pt x="2" y="1"/>
                      <a:pt x="0" y="0"/>
                    </a:cubicBezTo>
                    <a:cubicBezTo>
                      <a:pt x="0" y="2"/>
                      <a:pt x="4" y="5"/>
                      <a:pt x="5" y="5"/>
                    </a:cubicBezTo>
                    <a:cubicBezTo>
                      <a:pt x="7" y="6"/>
                      <a:pt x="9" y="5"/>
                      <a:pt x="10" y="5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14" name="Freeform 149">
                <a:extLst>
                  <a:ext uri="{FF2B5EF4-FFF2-40B4-BE49-F238E27FC236}">
                    <a16:creationId xmlns:a16="http://schemas.microsoft.com/office/drawing/2014/main" id="{05EF1F2F-A492-403E-A74B-E9212402B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3056"/>
                <a:ext cx="23" cy="60"/>
              </a:xfrm>
              <a:custGeom>
                <a:avLst/>
                <a:gdLst>
                  <a:gd name="T0" fmla="*/ 26 w 8"/>
                  <a:gd name="T1" fmla="*/ 489 h 21"/>
                  <a:gd name="T2" fmla="*/ 101 w 8"/>
                  <a:gd name="T3" fmla="*/ 211 h 21"/>
                  <a:gd name="T4" fmla="*/ 141 w 8"/>
                  <a:gd name="T5" fmla="*/ 0 h 21"/>
                  <a:gd name="T6" fmla="*/ 101 w 8"/>
                  <a:gd name="T7" fmla="*/ 114 h 21"/>
                  <a:gd name="T8" fmla="*/ 26 w 8"/>
                  <a:gd name="T9" fmla="*/ 27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1">
                    <a:moveTo>
                      <a:pt x="1" y="21"/>
                    </a:moveTo>
                    <a:cubicBezTo>
                      <a:pt x="2" y="17"/>
                      <a:pt x="2" y="13"/>
                      <a:pt x="4" y="9"/>
                    </a:cubicBezTo>
                    <a:cubicBezTo>
                      <a:pt x="5" y="7"/>
                      <a:pt x="8" y="2"/>
                      <a:pt x="6" y="0"/>
                    </a:cubicBezTo>
                    <a:cubicBezTo>
                      <a:pt x="5" y="1"/>
                      <a:pt x="4" y="3"/>
                      <a:pt x="4" y="5"/>
                    </a:cubicBezTo>
                    <a:cubicBezTo>
                      <a:pt x="2" y="7"/>
                      <a:pt x="0" y="10"/>
                      <a:pt x="1" y="12"/>
                    </a:cubicBezTo>
                  </a:path>
                </a:pathLst>
              </a:custGeom>
              <a:solidFill>
                <a:srgbClr val="F9D9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15" name="Freeform 150">
                <a:extLst>
                  <a:ext uri="{FF2B5EF4-FFF2-40B4-BE49-F238E27FC236}">
                    <a16:creationId xmlns:a16="http://schemas.microsoft.com/office/drawing/2014/main" id="{72918B39-2C63-4FE6-9871-89CA681F4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959"/>
                <a:ext cx="291" cy="183"/>
              </a:xfrm>
              <a:custGeom>
                <a:avLst/>
                <a:gdLst>
                  <a:gd name="T0" fmla="*/ 1024 w 102"/>
                  <a:gd name="T1" fmla="*/ 1473 h 64"/>
                  <a:gd name="T2" fmla="*/ 1204 w 102"/>
                  <a:gd name="T3" fmla="*/ 1473 h 64"/>
                  <a:gd name="T4" fmla="*/ 1344 w 102"/>
                  <a:gd name="T5" fmla="*/ 1284 h 64"/>
                  <a:gd name="T6" fmla="*/ 1392 w 102"/>
                  <a:gd name="T7" fmla="*/ 1258 h 64"/>
                  <a:gd name="T8" fmla="*/ 1529 w 102"/>
                  <a:gd name="T9" fmla="*/ 1218 h 64"/>
                  <a:gd name="T10" fmla="*/ 1629 w 102"/>
                  <a:gd name="T11" fmla="*/ 958 h 64"/>
                  <a:gd name="T12" fmla="*/ 1652 w 102"/>
                  <a:gd name="T13" fmla="*/ 932 h 64"/>
                  <a:gd name="T14" fmla="*/ 1669 w 102"/>
                  <a:gd name="T15" fmla="*/ 932 h 64"/>
                  <a:gd name="T16" fmla="*/ 1929 w 102"/>
                  <a:gd name="T17" fmla="*/ 981 h 64"/>
                  <a:gd name="T18" fmla="*/ 1954 w 102"/>
                  <a:gd name="T19" fmla="*/ 981 h 64"/>
                  <a:gd name="T20" fmla="*/ 1977 w 102"/>
                  <a:gd name="T21" fmla="*/ 981 h 64"/>
                  <a:gd name="T22" fmla="*/ 2157 w 102"/>
                  <a:gd name="T23" fmla="*/ 1144 h 64"/>
                  <a:gd name="T24" fmla="*/ 2280 w 102"/>
                  <a:gd name="T25" fmla="*/ 1007 h 64"/>
                  <a:gd name="T26" fmla="*/ 1529 w 102"/>
                  <a:gd name="T27" fmla="*/ 352 h 64"/>
                  <a:gd name="T28" fmla="*/ 1489 w 102"/>
                  <a:gd name="T29" fmla="*/ 303 h 64"/>
                  <a:gd name="T30" fmla="*/ 1252 w 102"/>
                  <a:gd name="T31" fmla="*/ 74 h 64"/>
                  <a:gd name="T32" fmla="*/ 1252 w 102"/>
                  <a:gd name="T33" fmla="*/ 74 h 64"/>
                  <a:gd name="T34" fmla="*/ 579 w 102"/>
                  <a:gd name="T35" fmla="*/ 163 h 64"/>
                  <a:gd name="T36" fmla="*/ 0 w 102"/>
                  <a:gd name="T37" fmla="*/ 892 h 64"/>
                  <a:gd name="T38" fmla="*/ 1024 w 102"/>
                  <a:gd name="T39" fmla="*/ 1473 h 64"/>
                  <a:gd name="T40" fmla="*/ 1024 w 102"/>
                  <a:gd name="T41" fmla="*/ 1473 h 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2" h="64">
                    <a:moveTo>
                      <a:pt x="44" y="63"/>
                    </a:moveTo>
                    <a:cubicBezTo>
                      <a:pt x="46" y="64"/>
                      <a:pt x="50" y="64"/>
                      <a:pt x="52" y="63"/>
                    </a:cubicBezTo>
                    <a:cubicBezTo>
                      <a:pt x="55" y="63"/>
                      <a:pt x="57" y="58"/>
                      <a:pt x="58" y="55"/>
                    </a:cubicBezTo>
                    <a:cubicBezTo>
                      <a:pt x="58" y="54"/>
                      <a:pt x="59" y="54"/>
                      <a:pt x="60" y="54"/>
                    </a:cubicBezTo>
                    <a:cubicBezTo>
                      <a:pt x="63" y="54"/>
                      <a:pt x="65" y="53"/>
                      <a:pt x="66" y="52"/>
                    </a:cubicBezTo>
                    <a:cubicBezTo>
                      <a:pt x="68" y="50"/>
                      <a:pt x="71" y="45"/>
                      <a:pt x="70" y="41"/>
                    </a:cubicBezTo>
                    <a:cubicBezTo>
                      <a:pt x="70" y="41"/>
                      <a:pt x="70" y="40"/>
                      <a:pt x="71" y="40"/>
                    </a:cubicBezTo>
                    <a:cubicBezTo>
                      <a:pt x="71" y="39"/>
                      <a:pt x="72" y="39"/>
                      <a:pt x="72" y="40"/>
                    </a:cubicBezTo>
                    <a:cubicBezTo>
                      <a:pt x="76" y="41"/>
                      <a:pt x="81" y="44"/>
                      <a:pt x="83" y="42"/>
                    </a:cubicBezTo>
                    <a:cubicBezTo>
                      <a:pt x="83" y="42"/>
                      <a:pt x="84" y="42"/>
                      <a:pt x="84" y="42"/>
                    </a:cubicBezTo>
                    <a:cubicBezTo>
                      <a:pt x="85" y="42"/>
                      <a:pt x="85" y="42"/>
                      <a:pt x="85" y="42"/>
                    </a:cubicBezTo>
                    <a:cubicBezTo>
                      <a:pt x="88" y="45"/>
                      <a:pt x="90" y="49"/>
                      <a:pt x="93" y="49"/>
                    </a:cubicBezTo>
                    <a:cubicBezTo>
                      <a:pt x="95" y="48"/>
                      <a:pt x="97" y="46"/>
                      <a:pt x="98" y="43"/>
                    </a:cubicBezTo>
                    <a:cubicBezTo>
                      <a:pt x="102" y="28"/>
                      <a:pt x="75" y="22"/>
                      <a:pt x="66" y="15"/>
                    </a:cubicBezTo>
                    <a:cubicBezTo>
                      <a:pt x="64" y="13"/>
                      <a:pt x="64" y="13"/>
                      <a:pt x="64" y="13"/>
                    </a:cubicBezTo>
                    <a:cubicBezTo>
                      <a:pt x="60" y="10"/>
                      <a:pt x="57" y="6"/>
                      <a:pt x="54" y="3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48" y="1"/>
                      <a:pt x="36" y="0"/>
                      <a:pt x="25" y="7"/>
                    </a:cubicBezTo>
                    <a:cubicBezTo>
                      <a:pt x="11" y="16"/>
                      <a:pt x="2" y="30"/>
                      <a:pt x="0" y="38"/>
                    </a:cubicBezTo>
                    <a:cubicBezTo>
                      <a:pt x="3" y="44"/>
                      <a:pt x="27" y="59"/>
                      <a:pt x="44" y="63"/>
                    </a:cubicBezTo>
                    <a:cubicBezTo>
                      <a:pt x="44" y="63"/>
                      <a:pt x="44" y="63"/>
                      <a:pt x="44" y="63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16" name="Freeform 151">
                <a:extLst>
                  <a:ext uri="{FF2B5EF4-FFF2-40B4-BE49-F238E27FC236}">
                    <a16:creationId xmlns:a16="http://schemas.microsoft.com/office/drawing/2014/main" id="{94A9AF8F-6C62-49A9-96AD-DA9D6C473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3008"/>
                <a:ext cx="203" cy="134"/>
              </a:xfrm>
              <a:custGeom>
                <a:avLst/>
                <a:gdLst>
                  <a:gd name="T0" fmla="*/ 1544 w 71"/>
                  <a:gd name="T1" fmla="*/ 465 h 47"/>
                  <a:gd name="T2" fmla="*/ 1381 w 71"/>
                  <a:gd name="T3" fmla="*/ 465 h 47"/>
                  <a:gd name="T4" fmla="*/ 1358 w 71"/>
                  <a:gd name="T5" fmla="*/ 576 h 47"/>
                  <a:gd name="T6" fmla="*/ 1192 w 71"/>
                  <a:gd name="T7" fmla="*/ 764 h 47"/>
                  <a:gd name="T8" fmla="*/ 932 w 71"/>
                  <a:gd name="T9" fmla="*/ 838 h 47"/>
                  <a:gd name="T10" fmla="*/ 629 w 71"/>
                  <a:gd name="T11" fmla="*/ 738 h 47"/>
                  <a:gd name="T12" fmla="*/ 254 w 71"/>
                  <a:gd name="T13" fmla="*/ 373 h 47"/>
                  <a:gd name="T14" fmla="*/ 400 w 71"/>
                  <a:gd name="T15" fmla="*/ 0 h 47"/>
                  <a:gd name="T16" fmla="*/ 400 w 71"/>
                  <a:gd name="T17" fmla="*/ 0 h 47"/>
                  <a:gd name="T18" fmla="*/ 0 w 71"/>
                  <a:gd name="T19" fmla="*/ 488 h 47"/>
                  <a:gd name="T20" fmla="*/ 1029 w 71"/>
                  <a:gd name="T21" fmla="*/ 1063 h 47"/>
                  <a:gd name="T22" fmla="*/ 1029 w 71"/>
                  <a:gd name="T23" fmla="*/ 1063 h 47"/>
                  <a:gd name="T24" fmla="*/ 1218 w 71"/>
                  <a:gd name="T25" fmla="*/ 1063 h 47"/>
                  <a:gd name="T26" fmla="*/ 1358 w 71"/>
                  <a:gd name="T27" fmla="*/ 878 h 47"/>
                  <a:gd name="T28" fmla="*/ 1407 w 71"/>
                  <a:gd name="T29" fmla="*/ 852 h 47"/>
                  <a:gd name="T30" fmla="*/ 1544 w 71"/>
                  <a:gd name="T31" fmla="*/ 813 h 47"/>
                  <a:gd name="T32" fmla="*/ 1635 w 71"/>
                  <a:gd name="T33" fmla="*/ 553 h 47"/>
                  <a:gd name="T34" fmla="*/ 1658 w 71"/>
                  <a:gd name="T35" fmla="*/ 536 h 47"/>
                  <a:gd name="T36" fmla="*/ 1544 w 71"/>
                  <a:gd name="T37" fmla="*/ 465 h 4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1" h="47">
                    <a:moveTo>
                      <a:pt x="66" y="20"/>
                    </a:moveTo>
                    <a:cubicBezTo>
                      <a:pt x="64" y="19"/>
                      <a:pt x="61" y="19"/>
                      <a:pt x="59" y="20"/>
                    </a:cubicBezTo>
                    <a:cubicBezTo>
                      <a:pt x="57" y="22"/>
                      <a:pt x="58" y="22"/>
                      <a:pt x="58" y="25"/>
                    </a:cubicBezTo>
                    <a:cubicBezTo>
                      <a:pt x="58" y="30"/>
                      <a:pt x="55" y="30"/>
                      <a:pt x="51" y="33"/>
                    </a:cubicBezTo>
                    <a:cubicBezTo>
                      <a:pt x="48" y="36"/>
                      <a:pt x="45" y="37"/>
                      <a:pt x="40" y="36"/>
                    </a:cubicBezTo>
                    <a:cubicBezTo>
                      <a:pt x="36" y="35"/>
                      <a:pt x="31" y="33"/>
                      <a:pt x="27" y="32"/>
                    </a:cubicBezTo>
                    <a:cubicBezTo>
                      <a:pt x="21" y="29"/>
                      <a:pt x="12" y="23"/>
                      <a:pt x="11" y="16"/>
                    </a:cubicBezTo>
                    <a:cubicBezTo>
                      <a:pt x="10" y="9"/>
                      <a:pt x="14" y="5"/>
                      <a:pt x="17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8" y="7"/>
                      <a:pt x="1" y="15"/>
                      <a:pt x="0" y="21"/>
                    </a:cubicBezTo>
                    <a:cubicBezTo>
                      <a:pt x="3" y="27"/>
                      <a:pt x="27" y="42"/>
                      <a:pt x="44" y="46"/>
                    </a:cubicBezTo>
                    <a:cubicBezTo>
                      <a:pt x="44" y="46"/>
                      <a:pt x="44" y="46"/>
                      <a:pt x="44" y="46"/>
                    </a:cubicBezTo>
                    <a:cubicBezTo>
                      <a:pt x="46" y="47"/>
                      <a:pt x="50" y="47"/>
                      <a:pt x="52" y="46"/>
                    </a:cubicBezTo>
                    <a:cubicBezTo>
                      <a:pt x="55" y="46"/>
                      <a:pt x="57" y="41"/>
                      <a:pt x="58" y="38"/>
                    </a:cubicBezTo>
                    <a:cubicBezTo>
                      <a:pt x="58" y="37"/>
                      <a:pt x="59" y="37"/>
                      <a:pt x="60" y="37"/>
                    </a:cubicBezTo>
                    <a:cubicBezTo>
                      <a:pt x="63" y="37"/>
                      <a:pt x="65" y="36"/>
                      <a:pt x="66" y="35"/>
                    </a:cubicBezTo>
                    <a:cubicBezTo>
                      <a:pt x="68" y="33"/>
                      <a:pt x="71" y="28"/>
                      <a:pt x="70" y="24"/>
                    </a:cubicBezTo>
                    <a:cubicBezTo>
                      <a:pt x="70" y="24"/>
                      <a:pt x="70" y="23"/>
                      <a:pt x="71" y="23"/>
                    </a:cubicBezTo>
                    <a:cubicBezTo>
                      <a:pt x="70" y="22"/>
                      <a:pt x="68" y="21"/>
                      <a:pt x="66" y="2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17" name="Freeform 152">
                <a:extLst>
                  <a:ext uri="{FF2B5EF4-FFF2-40B4-BE49-F238E27FC236}">
                    <a16:creationId xmlns:a16="http://schemas.microsoft.com/office/drawing/2014/main" id="{AE461D49-2643-49E9-9241-0F2251620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3042"/>
                <a:ext cx="91" cy="57"/>
              </a:xfrm>
              <a:custGeom>
                <a:avLst/>
                <a:gdLst>
                  <a:gd name="T0" fmla="*/ 711 w 32"/>
                  <a:gd name="T1" fmla="*/ 325 h 20"/>
                  <a:gd name="T2" fmla="*/ 648 w 32"/>
                  <a:gd name="T3" fmla="*/ 0 h 20"/>
                  <a:gd name="T4" fmla="*/ 597 w 32"/>
                  <a:gd name="T5" fmla="*/ 188 h 20"/>
                  <a:gd name="T6" fmla="*/ 373 w 32"/>
                  <a:gd name="T7" fmla="*/ 137 h 20"/>
                  <a:gd name="T8" fmla="*/ 0 w 32"/>
                  <a:gd name="T9" fmla="*/ 188 h 20"/>
                  <a:gd name="T10" fmla="*/ 137 w 32"/>
                  <a:gd name="T11" fmla="*/ 251 h 20"/>
                  <a:gd name="T12" fmla="*/ 162 w 32"/>
                  <a:gd name="T13" fmla="*/ 251 h 20"/>
                  <a:gd name="T14" fmla="*/ 162 w 32"/>
                  <a:gd name="T15" fmla="*/ 251 h 20"/>
                  <a:gd name="T16" fmla="*/ 185 w 32"/>
                  <a:gd name="T17" fmla="*/ 251 h 20"/>
                  <a:gd name="T18" fmla="*/ 250 w 32"/>
                  <a:gd name="T19" fmla="*/ 299 h 20"/>
                  <a:gd name="T20" fmla="*/ 390 w 32"/>
                  <a:gd name="T21" fmla="*/ 299 h 20"/>
                  <a:gd name="T22" fmla="*/ 412 w 32"/>
                  <a:gd name="T23" fmla="*/ 299 h 20"/>
                  <a:gd name="T24" fmla="*/ 438 w 32"/>
                  <a:gd name="T25" fmla="*/ 325 h 20"/>
                  <a:gd name="T26" fmla="*/ 597 w 32"/>
                  <a:gd name="T27" fmla="*/ 439 h 20"/>
                  <a:gd name="T28" fmla="*/ 711 w 32"/>
                  <a:gd name="T29" fmla="*/ 325 h 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" h="20">
                    <a:moveTo>
                      <a:pt x="31" y="14"/>
                    </a:moveTo>
                    <a:cubicBezTo>
                      <a:pt x="32" y="9"/>
                      <a:pt x="31" y="4"/>
                      <a:pt x="28" y="0"/>
                    </a:cubicBezTo>
                    <a:cubicBezTo>
                      <a:pt x="28" y="3"/>
                      <a:pt x="29" y="6"/>
                      <a:pt x="26" y="8"/>
                    </a:cubicBezTo>
                    <a:cubicBezTo>
                      <a:pt x="23" y="10"/>
                      <a:pt x="19" y="8"/>
                      <a:pt x="16" y="6"/>
                    </a:cubicBezTo>
                    <a:cubicBezTo>
                      <a:pt x="10" y="3"/>
                      <a:pt x="3" y="0"/>
                      <a:pt x="0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2"/>
                      <a:pt x="10" y="13"/>
                      <a:pt x="11" y="13"/>
                    </a:cubicBezTo>
                    <a:cubicBezTo>
                      <a:pt x="14" y="14"/>
                      <a:pt x="16" y="14"/>
                      <a:pt x="17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9" y="13"/>
                      <a:pt x="19" y="13"/>
                      <a:pt x="19" y="14"/>
                    </a:cubicBezTo>
                    <a:cubicBezTo>
                      <a:pt x="21" y="17"/>
                      <a:pt x="23" y="20"/>
                      <a:pt x="26" y="19"/>
                    </a:cubicBezTo>
                    <a:cubicBezTo>
                      <a:pt x="28" y="19"/>
                      <a:pt x="30" y="17"/>
                      <a:pt x="31" y="14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18" name="Freeform 153">
                <a:extLst>
                  <a:ext uri="{FF2B5EF4-FFF2-40B4-BE49-F238E27FC236}">
                    <a16:creationId xmlns:a16="http://schemas.microsoft.com/office/drawing/2014/main" id="{8C1179C5-F094-469C-930A-9B1EBBD5A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976"/>
                <a:ext cx="100" cy="63"/>
              </a:xfrm>
              <a:custGeom>
                <a:avLst/>
                <a:gdLst>
                  <a:gd name="T0" fmla="*/ 0 w 35"/>
                  <a:gd name="T1" fmla="*/ 0 h 22"/>
                  <a:gd name="T2" fmla="*/ 400 w 35"/>
                  <a:gd name="T3" fmla="*/ 304 h 22"/>
                  <a:gd name="T4" fmla="*/ 817 w 35"/>
                  <a:gd name="T5" fmla="*/ 515 h 22"/>
                  <a:gd name="T6" fmla="*/ 277 w 35"/>
                  <a:gd name="T7" fmla="*/ 329 h 22"/>
                  <a:gd name="T8" fmla="*/ 0 w 35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2">
                    <a:moveTo>
                      <a:pt x="0" y="0"/>
                    </a:moveTo>
                    <a:cubicBezTo>
                      <a:pt x="3" y="5"/>
                      <a:pt x="10" y="9"/>
                      <a:pt x="17" y="13"/>
                    </a:cubicBezTo>
                    <a:cubicBezTo>
                      <a:pt x="24" y="18"/>
                      <a:pt x="35" y="22"/>
                      <a:pt x="35" y="22"/>
                    </a:cubicBezTo>
                    <a:cubicBezTo>
                      <a:pt x="29" y="19"/>
                      <a:pt x="20" y="21"/>
                      <a:pt x="12" y="14"/>
                    </a:cubicBezTo>
                    <a:cubicBezTo>
                      <a:pt x="4" y="8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19" name="Freeform 154">
                <a:extLst>
                  <a:ext uri="{FF2B5EF4-FFF2-40B4-BE49-F238E27FC236}">
                    <a16:creationId xmlns:a16="http://schemas.microsoft.com/office/drawing/2014/main" id="{732A1886-959B-41DE-9256-4AB2BD28A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062"/>
                <a:ext cx="74" cy="40"/>
              </a:xfrm>
              <a:custGeom>
                <a:avLst/>
                <a:gdLst>
                  <a:gd name="T0" fmla="*/ 324 w 26"/>
                  <a:gd name="T1" fmla="*/ 189 h 14"/>
                  <a:gd name="T2" fmla="*/ 509 w 26"/>
                  <a:gd name="T3" fmla="*/ 254 h 14"/>
                  <a:gd name="T4" fmla="*/ 552 w 26"/>
                  <a:gd name="T5" fmla="*/ 0 h 14"/>
                  <a:gd name="T6" fmla="*/ 324 w 26"/>
                  <a:gd name="T7" fmla="*/ 114 h 14"/>
                  <a:gd name="T8" fmla="*/ 228 w 26"/>
                  <a:gd name="T9" fmla="*/ 74 h 14"/>
                  <a:gd name="T10" fmla="*/ 162 w 26"/>
                  <a:gd name="T11" fmla="*/ 114 h 14"/>
                  <a:gd name="T12" fmla="*/ 0 w 26"/>
                  <a:gd name="T13" fmla="*/ 74 h 14"/>
                  <a:gd name="T14" fmla="*/ 250 w 26"/>
                  <a:gd name="T15" fmla="*/ 14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4">
                    <a:moveTo>
                      <a:pt x="14" y="8"/>
                    </a:moveTo>
                    <a:cubicBezTo>
                      <a:pt x="16" y="11"/>
                      <a:pt x="18" y="14"/>
                      <a:pt x="22" y="11"/>
                    </a:cubicBezTo>
                    <a:cubicBezTo>
                      <a:pt x="24" y="9"/>
                      <a:pt x="26" y="2"/>
                      <a:pt x="24" y="0"/>
                    </a:cubicBezTo>
                    <a:cubicBezTo>
                      <a:pt x="24" y="8"/>
                      <a:pt x="19" y="8"/>
                      <a:pt x="14" y="5"/>
                    </a:cubicBezTo>
                    <a:cubicBezTo>
                      <a:pt x="13" y="4"/>
                      <a:pt x="11" y="3"/>
                      <a:pt x="10" y="3"/>
                    </a:cubicBezTo>
                    <a:cubicBezTo>
                      <a:pt x="9" y="3"/>
                      <a:pt x="8" y="4"/>
                      <a:pt x="7" y="5"/>
                    </a:cubicBezTo>
                    <a:cubicBezTo>
                      <a:pt x="6" y="5"/>
                      <a:pt x="2" y="4"/>
                      <a:pt x="0" y="3"/>
                    </a:cubicBezTo>
                    <a:cubicBezTo>
                      <a:pt x="2" y="7"/>
                      <a:pt x="8" y="8"/>
                      <a:pt x="11" y="6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20" name="Freeform 155">
                <a:extLst>
                  <a:ext uri="{FF2B5EF4-FFF2-40B4-BE49-F238E27FC236}">
                    <a16:creationId xmlns:a16="http://schemas.microsoft.com/office/drawing/2014/main" id="{F7F1F081-5CD4-4C8F-BCAC-D4217E804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3059"/>
                <a:ext cx="43" cy="15"/>
              </a:xfrm>
              <a:custGeom>
                <a:avLst/>
                <a:gdLst>
                  <a:gd name="T0" fmla="*/ 0 w 15"/>
                  <a:gd name="T1" fmla="*/ 81 h 5"/>
                  <a:gd name="T2" fmla="*/ 353 w 15"/>
                  <a:gd name="T3" fmla="*/ 13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">
                    <a:moveTo>
                      <a:pt x="0" y="3"/>
                    </a:moveTo>
                    <a:cubicBezTo>
                      <a:pt x="7" y="0"/>
                      <a:pt x="14" y="2"/>
                      <a:pt x="15" y="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21" name="Freeform 156">
                <a:extLst>
                  <a:ext uri="{FF2B5EF4-FFF2-40B4-BE49-F238E27FC236}">
                    <a16:creationId xmlns:a16="http://schemas.microsoft.com/office/drawing/2014/main" id="{DAECCD57-F1B2-4DEF-87E6-DE2120DA9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566"/>
                <a:ext cx="65" cy="365"/>
              </a:xfrm>
              <a:custGeom>
                <a:avLst/>
                <a:gdLst>
                  <a:gd name="T0" fmla="*/ 495 w 23"/>
                  <a:gd name="T1" fmla="*/ 2968 h 128"/>
                  <a:gd name="T2" fmla="*/ 520 w 23"/>
                  <a:gd name="T3" fmla="*/ 0 h 128"/>
                  <a:gd name="T4" fmla="*/ 495 w 23"/>
                  <a:gd name="T5" fmla="*/ 2968 h 1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28">
                    <a:moveTo>
                      <a:pt x="22" y="128"/>
                    </a:moveTo>
                    <a:cubicBezTo>
                      <a:pt x="0" y="73"/>
                      <a:pt x="8" y="15"/>
                      <a:pt x="23" y="0"/>
                    </a:cubicBezTo>
                    <a:cubicBezTo>
                      <a:pt x="17" y="18"/>
                      <a:pt x="3" y="65"/>
                      <a:pt x="22" y="1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22" name="Freeform 157">
                <a:extLst>
                  <a:ext uri="{FF2B5EF4-FFF2-40B4-BE49-F238E27FC236}">
                    <a16:creationId xmlns:a16="http://schemas.microsoft.com/office/drawing/2014/main" id="{DD3361DE-EFA4-4321-8994-8582541BD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677"/>
                <a:ext cx="183" cy="77"/>
              </a:xfrm>
              <a:custGeom>
                <a:avLst/>
                <a:gdLst>
                  <a:gd name="T0" fmla="*/ 0 w 64"/>
                  <a:gd name="T1" fmla="*/ 627 h 27"/>
                  <a:gd name="T2" fmla="*/ 1495 w 64"/>
                  <a:gd name="T3" fmla="*/ 237 h 27"/>
                  <a:gd name="T4" fmla="*/ 0 w 64"/>
                  <a:gd name="T5" fmla="*/ 62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27">
                    <a:moveTo>
                      <a:pt x="0" y="27"/>
                    </a:moveTo>
                    <a:cubicBezTo>
                      <a:pt x="7" y="13"/>
                      <a:pt x="8" y="0"/>
                      <a:pt x="64" y="10"/>
                    </a:cubicBezTo>
                    <a:cubicBezTo>
                      <a:pt x="51" y="9"/>
                      <a:pt x="12" y="3"/>
                      <a:pt x="0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23" name="Freeform 158">
                <a:extLst>
                  <a:ext uri="{FF2B5EF4-FFF2-40B4-BE49-F238E27FC236}">
                    <a16:creationId xmlns:a16="http://schemas.microsoft.com/office/drawing/2014/main" id="{2993CF2B-1608-4FF3-B680-B10ACAD98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817"/>
                <a:ext cx="419" cy="622"/>
              </a:xfrm>
              <a:custGeom>
                <a:avLst/>
                <a:gdLst>
                  <a:gd name="T0" fmla="*/ 3170 w 147"/>
                  <a:gd name="T1" fmla="*/ 2297 h 218"/>
                  <a:gd name="T2" fmla="*/ 2568 w 147"/>
                  <a:gd name="T3" fmla="*/ 1190 h 218"/>
                  <a:gd name="T4" fmla="*/ 1642 w 147"/>
                  <a:gd name="T5" fmla="*/ 188 h 218"/>
                  <a:gd name="T6" fmla="*/ 1112 w 147"/>
                  <a:gd name="T7" fmla="*/ 579 h 218"/>
                  <a:gd name="T8" fmla="*/ 373 w 147"/>
                  <a:gd name="T9" fmla="*/ 2280 h 218"/>
                  <a:gd name="T10" fmla="*/ 1779 w 147"/>
                  <a:gd name="T11" fmla="*/ 4511 h 218"/>
                  <a:gd name="T12" fmla="*/ 1739 w 147"/>
                  <a:gd name="T13" fmla="*/ 4828 h 218"/>
                  <a:gd name="T14" fmla="*/ 1528 w 147"/>
                  <a:gd name="T15" fmla="*/ 4990 h 218"/>
                  <a:gd name="T16" fmla="*/ 852 w 147"/>
                  <a:gd name="T17" fmla="*/ 4388 h 218"/>
                  <a:gd name="T18" fmla="*/ 852 w 147"/>
                  <a:gd name="T19" fmla="*/ 4363 h 218"/>
                  <a:gd name="T20" fmla="*/ 74 w 147"/>
                  <a:gd name="T21" fmla="*/ 2183 h 218"/>
                  <a:gd name="T22" fmla="*/ 390 w 147"/>
                  <a:gd name="T23" fmla="*/ 904 h 218"/>
                  <a:gd name="T24" fmla="*/ 624 w 147"/>
                  <a:gd name="T25" fmla="*/ 602 h 218"/>
                  <a:gd name="T26" fmla="*/ 1462 w 147"/>
                  <a:gd name="T27" fmla="*/ 140 h 218"/>
                  <a:gd name="T28" fmla="*/ 1804 w 147"/>
                  <a:gd name="T29" fmla="*/ 114 h 218"/>
                  <a:gd name="T30" fmla="*/ 2477 w 147"/>
                  <a:gd name="T31" fmla="*/ 862 h 218"/>
                  <a:gd name="T32" fmla="*/ 3013 w 147"/>
                  <a:gd name="T33" fmla="*/ 1857 h 218"/>
                  <a:gd name="T34" fmla="*/ 3355 w 147"/>
                  <a:gd name="T35" fmla="*/ 2297 h 218"/>
                  <a:gd name="T36" fmla="*/ 3170 w 147"/>
                  <a:gd name="T37" fmla="*/ 2297 h 21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7" h="218">
                    <a:moveTo>
                      <a:pt x="137" y="99"/>
                    </a:moveTo>
                    <a:cubicBezTo>
                      <a:pt x="129" y="90"/>
                      <a:pt x="118" y="64"/>
                      <a:pt x="111" y="51"/>
                    </a:cubicBezTo>
                    <a:cubicBezTo>
                      <a:pt x="103" y="38"/>
                      <a:pt x="80" y="15"/>
                      <a:pt x="71" y="8"/>
                    </a:cubicBezTo>
                    <a:cubicBezTo>
                      <a:pt x="67" y="13"/>
                      <a:pt x="60" y="19"/>
                      <a:pt x="48" y="25"/>
                    </a:cubicBezTo>
                    <a:cubicBezTo>
                      <a:pt x="25" y="36"/>
                      <a:pt x="15" y="55"/>
                      <a:pt x="16" y="98"/>
                    </a:cubicBezTo>
                    <a:cubicBezTo>
                      <a:pt x="18" y="136"/>
                      <a:pt x="49" y="178"/>
                      <a:pt x="77" y="194"/>
                    </a:cubicBezTo>
                    <a:cubicBezTo>
                      <a:pt x="77" y="194"/>
                      <a:pt x="80" y="197"/>
                      <a:pt x="75" y="208"/>
                    </a:cubicBezTo>
                    <a:cubicBezTo>
                      <a:pt x="70" y="213"/>
                      <a:pt x="66" y="215"/>
                      <a:pt x="66" y="215"/>
                    </a:cubicBezTo>
                    <a:cubicBezTo>
                      <a:pt x="55" y="218"/>
                      <a:pt x="45" y="207"/>
                      <a:pt x="37" y="189"/>
                    </a:cubicBezTo>
                    <a:cubicBezTo>
                      <a:pt x="37" y="188"/>
                      <a:pt x="37" y="188"/>
                      <a:pt x="37" y="188"/>
                    </a:cubicBezTo>
                    <a:cubicBezTo>
                      <a:pt x="26" y="162"/>
                      <a:pt x="0" y="134"/>
                      <a:pt x="3" y="94"/>
                    </a:cubicBezTo>
                    <a:cubicBezTo>
                      <a:pt x="5" y="66"/>
                      <a:pt x="9" y="52"/>
                      <a:pt x="17" y="39"/>
                    </a:cubicBezTo>
                    <a:cubicBezTo>
                      <a:pt x="20" y="34"/>
                      <a:pt x="23" y="30"/>
                      <a:pt x="27" y="26"/>
                    </a:cubicBezTo>
                    <a:cubicBezTo>
                      <a:pt x="36" y="16"/>
                      <a:pt x="56" y="13"/>
                      <a:pt x="63" y="6"/>
                    </a:cubicBezTo>
                    <a:cubicBezTo>
                      <a:pt x="71" y="0"/>
                      <a:pt x="73" y="2"/>
                      <a:pt x="78" y="5"/>
                    </a:cubicBezTo>
                    <a:cubicBezTo>
                      <a:pt x="84" y="9"/>
                      <a:pt x="99" y="27"/>
                      <a:pt x="107" y="37"/>
                    </a:cubicBezTo>
                    <a:cubicBezTo>
                      <a:pt x="114" y="47"/>
                      <a:pt x="125" y="71"/>
                      <a:pt x="130" y="80"/>
                    </a:cubicBezTo>
                    <a:cubicBezTo>
                      <a:pt x="135" y="88"/>
                      <a:pt x="143" y="97"/>
                      <a:pt x="145" y="99"/>
                    </a:cubicBezTo>
                    <a:cubicBezTo>
                      <a:pt x="147" y="101"/>
                      <a:pt x="140" y="99"/>
                      <a:pt x="137" y="99"/>
                    </a:cubicBezTo>
                    <a:close/>
                  </a:path>
                </a:pathLst>
              </a:custGeom>
              <a:solidFill>
                <a:srgbClr val="DDC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24" name="Freeform 159">
                <a:extLst>
                  <a:ext uri="{FF2B5EF4-FFF2-40B4-BE49-F238E27FC236}">
                    <a16:creationId xmlns:a16="http://schemas.microsoft.com/office/drawing/2014/main" id="{500742F1-B956-4114-8190-D7B67427E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3290"/>
                <a:ext cx="117" cy="137"/>
              </a:xfrm>
              <a:custGeom>
                <a:avLst/>
                <a:gdLst>
                  <a:gd name="T0" fmla="*/ 0 w 41"/>
                  <a:gd name="T1" fmla="*/ 237 h 48"/>
                  <a:gd name="T2" fmla="*/ 277 w 41"/>
                  <a:gd name="T3" fmla="*/ 791 h 48"/>
                  <a:gd name="T4" fmla="*/ 536 w 41"/>
                  <a:gd name="T5" fmla="*/ 1042 h 48"/>
                  <a:gd name="T6" fmla="*/ 813 w 41"/>
                  <a:gd name="T7" fmla="*/ 979 h 48"/>
                  <a:gd name="T8" fmla="*/ 953 w 41"/>
                  <a:gd name="T9" fmla="*/ 742 h 48"/>
                  <a:gd name="T10" fmla="*/ 765 w 41"/>
                  <a:gd name="T11" fmla="*/ 579 h 48"/>
                  <a:gd name="T12" fmla="*/ 188 w 41"/>
                  <a:gd name="T13" fmla="*/ 0 h 48"/>
                  <a:gd name="T14" fmla="*/ 439 w 41"/>
                  <a:gd name="T15" fmla="*/ 417 h 48"/>
                  <a:gd name="T16" fmla="*/ 602 w 41"/>
                  <a:gd name="T17" fmla="*/ 716 h 48"/>
                  <a:gd name="T18" fmla="*/ 488 w 41"/>
                  <a:gd name="T19" fmla="*/ 813 h 4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48">
                    <a:moveTo>
                      <a:pt x="0" y="10"/>
                    </a:moveTo>
                    <a:cubicBezTo>
                      <a:pt x="6" y="18"/>
                      <a:pt x="7" y="26"/>
                      <a:pt x="12" y="34"/>
                    </a:cubicBezTo>
                    <a:cubicBezTo>
                      <a:pt x="14" y="37"/>
                      <a:pt x="19" y="43"/>
                      <a:pt x="23" y="45"/>
                    </a:cubicBezTo>
                    <a:cubicBezTo>
                      <a:pt x="27" y="48"/>
                      <a:pt x="32" y="46"/>
                      <a:pt x="35" y="42"/>
                    </a:cubicBezTo>
                    <a:cubicBezTo>
                      <a:pt x="38" y="40"/>
                      <a:pt x="41" y="36"/>
                      <a:pt x="41" y="32"/>
                    </a:cubicBezTo>
                    <a:cubicBezTo>
                      <a:pt x="41" y="28"/>
                      <a:pt x="36" y="27"/>
                      <a:pt x="33" y="25"/>
                    </a:cubicBezTo>
                    <a:cubicBezTo>
                      <a:pt x="24" y="18"/>
                      <a:pt x="14" y="10"/>
                      <a:pt x="8" y="0"/>
                    </a:cubicBezTo>
                    <a:cubicBezTo>
                      <a:pt x="9" y="6"/>
                      <a:pt x="16" y="14"/>
                      <a:pt x="19" y="18"/>
                    </a:cubicBezTo>
                    <a:cubicBezTo>
                      <a:pt x="22" y="22"/>
                      <a:pt x="26" y="26"/>
                      <a:pt x="26" y="31"/>
                    </a:cubicBezTo>
                    <a:cubicBezTo>
                      <a:pt x="25" y="33"/>
                      <a:pt x="24" y="37"/>
                      <a:pt x="21" y="35"/>
                    </a:cubicBezTo>
                  </a:path>
                </a:pathLst>
              </a:custGeom>
              <a:solidFill>
                <a:srgbClr val="D1B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25" name="Freeform 160">
                <a:extLst>
                  <a:ext uri="{FF2B5EF4-FFF2-40B4-BE49-F238E27FC236}">
                    <a16:creationId xmlns:a16="http://schemas.microsoft.com/office/drawing/2014/main" id="{7B5CEF4D-E441-4C5D-99D3-DB4D72DD5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3082"/>
                <a:ext cx="205" cy="194"/>
              </a:xfrm>
              <a:custGeom>
                <a:avLst/>
                <a:gdLst>
                  <a:gd name="T0" fmla="*/ 1663 w 72"/>
                  <a:gd name="T1" fmla="*/ 1252 h 68"/>
                  <a:gd name="T2" fmla="*/ 1150 w 72"/>
                  <a:gd name="T3" fmla="*/ 399 h 68"/>
                  <a:gd name="T4" fmla="*/ 1136 w 72"/>
                  <a:gd name="T5" fmla="*/ 417 h 68"/>
                  <a:gd name="T6" fmla="*/ 347 w 72"/>
                  <a:gd name="T7" fmla="*/ 0 h 68"/>
                  <a:gd name="T8" fmla="*/ 0 w 72"/>
                  <a:gd name="T9" fmla="*/ 237 h 68"/>
                  <a:gd name="T10" fmla="*/ 1589 w 72"/>
                  <a:gd name="T11" fmla="*/ 1578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68">
                    <a:moveTo>
                      <a:pt x="72" y="54"/>
                    </a:moveTo>
                    <a:cubicBezTo>
                      <a:pt x="67" y="46"/>
                      <a:pt x="50" y="23"/>
                      <a:pt x="50" y="17"/>
                    </a:cubicBezTo>
                    <a:cubicBezTo>
                      <a:pt x="50" y="17"/>
                      <a:pt x="49" y="18"/>
                      <a:pt x="49" y="18"/>
                    </a:cubicBezTo>
                    <a:cubicBezTo>
                      <a:pt x="43" y="18"/>
                      <a:pt x="23" y="10"/>
                      <a:pt x="15" y="0"/>
                    </a:cubicBezTo>
                    <a:cubicBezTo>
                      <a:pt x="12" y="10"/>
                      <a:pt x="6" y="12"/>
                      <a:pt x="0" y="10"/>
                    </a:cubicBezTo>
                    <a:cubicBezTo>
                      <a:pt x="12" y="14"/>
                      <a:pt x="48" y="35"/>
                      <a:pt x="69" y="6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26" name="Freeform 161">
                <a:extLst>
                  <a:ext uri="{FF2B5EF4-FFF2-40B4-BE49-F238E27FC236}">
                    <a16:creationId xmlns:a16="http://schemas.microsoft.com/office/drawing/2014/main" id="{E1F5CA27-33AE-4033-96A1-381224DCF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968"/>
                <a:ext cx="879" cy="702"/>
              </a:xfrm>
              <a:custGeom>
                <a:avLst/>
                <a:gdLst>
                  <a:gd name="T0" fmla="*/ 5579 w 308"/>
                  <a:gd name="T1" fmla="*/ 0 h 246"/>
                  <a:gd name="T2" fmla="*/ 6344 w 308"/>
                  <a:gd name="T3" fmla="*/ 742 h 246"/>
                  <a:gd name="T4" fmla="*/ 6946 w 308"/>
                  <a:gd name="T5" fmla="*/ 1792 h 246"/>
                  <a:gd name="T6" fmla="*/ 7046 w 308"/>
                  <a:gd name="T7" fmla="*/ 3533 h 246"/>
                  <a:gd name="T8" fmla="*/ 6621 w 308"/>
                  <a:gd name="T9" fmla="*/ 5391 h 246"/>
                  <a:gd name="T10" fmla="*/ 4766 w 308"/>
                  <a:gd name="T11" fmla="*/ 5579 h 246"/>
                  <a:gd name="T12" fmla="*/ 0 w 308"/>
                  <a:gd name="T13" fmla="*/ 3761 h 246"/>
                  <a:gd name="T14" fmla="*/ 211 w 308"/>
                  <a:gd name="T15" fmla="*/ 3598 h 246"/>
                  <a:gd name="T16" fmla="*/ 251 w 308"/>
                  <a:gd name="T17" fmla="*/ 3273 h 246"/>
                  <a:gd name="T18" fmla="*/ 251 w 308"/>
                  <a:gd name="T19" fmla="*/ 3273 h 246"/>
                  <a:gd name="T20" fmla="*/ 417 w 308"/>
                  <a:gd name="T21" fmla="*/ 3413 h 246"/>
                  <a:gd name="T22" fmla="*/ 3071 w 308"/>
                  <a:gd name="T23" fmla="*/ 5162 h 246"/>
                  <a:gd name="T24" fmla="*/ 6533 w 308"/>
                  <a:gd name="T25" fmla="*/ 5091 h 246"/>
                  <a:gd name="T26" fmla="*/ 6718 w 308"/>
                  <a:gd name="T27" fmla="*/ 3461 h 246"/>
                  <a:gd name="T28" fmla="*/ 6695 w 308"/>
                  <a:gd name="T29" fmla="*/ 1858 h 246"/>
                  <a:gd name="T30" fmla="*/ 5668 w 308"/>
                  <a:gd name="T31" fmla="*/ 188 h 24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8" h="246">
                    <a:moveTo>
                      <a:pt x="240" y="0"/>
                    </a:moveTo>
                    <a:cubicBezTo>
                      <a:pt x="247" y="4"/>
                      <a:pt x="261" y="16"/>
                      <a:pt x="273" y="32"/>
                    </a:cubicBezTo>
                    <a:cubicBezTo>
                      <a:pt x="282" y="44"/>
                      <a:pt x="292" y="56"/>
                      <a:pt x="299" y="77"/>
                    </a:cubicBezTo>
                    <a:cubicBezTo>
                      <a:pt x="308" y="104"/>
                      <a:pt x="304" y="130"/>
                      <a:pt x="303" y="152"/>
                    </a:cubicBezTo>
                    <a:cubicBezTo>
                      <a:pt x="303" y="195"/>
                      <a:pt x="301" y="217"/>
                      <a:pt x="285" y="232"/>
                    </a:cubicBezTo>
                    <a:cubicBezTo>
                      <a:pt x="268" y="246"/>
                      <a:pt x="233" y="242"/>
                      <a:pt x="205" y="240"/>
                    </a:cubicBezTo>
                    <a:cubicBezTo>
                      <a:pt x="186" y="239"/>
                      <a:pt x="76" y="241"/>
                      <a:pt x="0" y="162"/>
                    </a:cubicBezTo>
                    <a:cubicBezTo>
                      <a:pt x="0" y="162"/>
                      <a:pt x="4" y="160"/>
                      <a:pt x="9" y="155"/>
                    </a:cubicBezTo>
                    <a:cubicBezTo>
                      <a:pt x="14" y="144"/>
                      <a:pt x="11" y="141"/>
                      <a:pt x="11" y="141"/>
                    </a:cubicBezTo>
                    <a:cubicBezTo>
                      <a:pt x="11" y="141"/>
                      <a:pt x="11" y="141"/>
                      <a:pt x="11" y="141"/>
                    </a:cubicBezTo>
                    <a:cubicBezTo>
                      <a:pt x="14" y="143"/>
                      <a:pt x="17" y="144"/>
                      <a:pt x="18" y="147"/>
                    </a:cubicBezTo>
                    <a:cubicBezTo>
                      <a:pt x="32" y="173"/>
                      <a:pt x="91" y="212"/>
                      <a:pt x="132" y="222"/>
                    </a:cubicBezTo>
                    <a:cubicBezTo>
                      <a:pt x="207" y="240"/>
                      <a:pt x="267" y="232"/>
                      <a:pt x="281" y="219"/>
                    </a:cubicBezTo>
                    <a:cubicBezTo>
                      <a:pt x="290" y="211"/>
                      <a:pt x="288" y="182"/>
                      <a:pt x="289" y="149"/>
                    </a:cubicBezTo>
                    <a:cubicBezTo>
                      <a:pt x="289" y="125"/>
                      <a:pt x="295" y="100"/>
                      <a:pt x="288" y="80"/>
                    </a:cubicBezTo>
                    <a:cubicBezTo>
                      <a:pt x="280" y="56"/>
                      <a:pt x="246" y="15"/>
                      <a:pt x="244" y="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27" name="Freeform 162">
                <a:extLst>
                  <a:ext uri="{FF2B5EF4-FFF2-40B4-BE49-F238E27FC236}">
                    <a16:creationId xmlns:a16="http://schemas.microsoft.com/office/drawing/2014/main" id="{FF29B22F-5420-4727-A53A-C12A80C2A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3356"/>
                <a:ext cx="191" cy="194"/>
              </a:xfrm>
              <a:custGeom>
                <a:avLst/>
                <a:gdLst>
                  <a:gd name="T0" fmla="*/ 1551 w 67"/>
                  <a:gd name="T1" fmla="*/ 1344 h 68"/>
                  <a:gd name="T2" fmla="*/ 676 w 67"/>
                  <a:gd name="T3" fmla="*/ 602 h 68"/>
                  <a:gd name="T4" fmla="*/ 0 w 67"/>
                  <a:gd name="T5" fmla="*/ 0 h 68"/>
                  <a:gd name="T6" fmla="*/ 88 w 67"/>
                  <a:gd name="T7" fmla="*/ 716 h 68"/>
                  <a:gd name="T8" fmla="*/ 114 w 67"/>
                  <a:gd name="T9" fmla="*/ 1415 h 68"/>
                  <a:gd name="T10" fmla="*/ 114 w 67"/>
                  <a:gd name="T11" fmla="*/ 1415 h 68"/>
                  <a:gd name="T12" fmla="*/ 114 w 67"/>
                  <a:gd name="T13" fmla="*/ 1415 h 68"/>
                  <a:gd name="T14" fmla="*/ 838 w 67"/>
                  <a:gd name="T15" fmla="*/ 1578 h 68"/>
                  <a:gd name="T16" fmla="*/ 1551 w 67"/>
                  <a:gd name="T17" fmla="*/ 1415 h 68"/>
                  <a:gd name="T18" fmla="*/ 1551 w 67"/>
                  <a:gd name="T19" fmla="*/ 1415 h 68"/>
                  <a:gd name="T20" fmla="*/ 1551 w 67"/>
                  <a:gd name="T21" fmla="*/ 1415 h 68"/>
                  <a:gd name="T22" fmla="*/ 1551 w 67"/>
                  <a:gd name="T23" fmla="*/ 1344 h 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7" h="68">
                    <a:moveTo>
                      <a:pt x="67" y="58"/>
                    </a:moveTo>
                    <a:cubicBezTo>
                      <a:pt x="54" y="49"/>
                      <a:pt x="41" y="38"/>
                      <a:pt x="29" y="26"/>
                    </a:cubicBezTo>
                    <a:cubicBezTo>
                      <a:pt x="18" y="29"/>
                      <a:pt x="8" y="18"/>
                      <a:pt x="0" y="0"/>
                    </a:cubicBezTo>
                    <a:cubicBezTo>
                      <a:pt x="2" y="11"/>
                      <a:pt x="4" y="22"/>
                      <a:pt x="4" y="31"/>
                    </a:cubicBezTo>
                    <a:cubicBezTo>
                      <a:pt x="4" y="38"/>
                      <a:pt x="4" y="41"/>
                      <a:pt x="5" y="61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5"/>
                      <a:pt x="19" y="68"/>
                      <a:pt x="36" y="68"/>
                    </a:cubicBezTo>
                    <a:cubicBezTo>
                      <a:pt x="53" y="68"/>
                      <a:pt x="67" y="65"/>
                      <a:pt x="67" y="61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67" y="61"/>
                      <a:pt x="67" y="61"/>
                      <a:pt x="67" y="61"/>
                    </a:cubicBezTo>
                    <a:lnTo>
                      <a:pt x="67" y="58"/>
                    </a:ln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28" name="Freeform 163">
                <a:extLst>
                  <a:ext uri="{FF2B5EF4-FFF2-40B4-BE49-F238E27FC236}">
                    <a16:creationId xmlns:a16="http://schemas.microsoft.com/office/drawing/2014/main" id="{6F06EB42-945B-41D3-A511-ABC8ED38E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082"/>
                <a:ext cx="80" cy="54"/>
              </a:xfrm>
              <a:custGeom>
                <a:avLst/>
                <a:gdLst>
                  <a:gd name="T0" fmla="*/ 654 w 28"/>
                  <a:gd name="T1" fmla="*/ 0 h 19"/>
                  <a:gd name="T2" fmla="*/ 654 w 28"/>
                  <a:gd name="T3" fmla="*/ 26 h 19"/>
                  <a:gd name="T4" fmla="*/ 466 w 28"/>
                  <a:gd name="T5" fmla="*/ 210 h 19"/>
                  <a:gd name="T6" fmla="*/ 254 w 28"/>
                  <a:gd name="T7" fmla="*/ 48 h 19"/>
                  <a:gd name="T8" fmla="*/ 0 w 28"/>
                  <a:gd name="T9" fmla="*/ 0 h 19"/>
                  <a:gd name="T10" fmla="*/ 26 w 28"/>
                  <a:gd name="T11" fmla="*/ 26 h 19"/>
                  <a:gd name="T12" fmla="*/ 654 w 28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9">
                    <a:moveTo>
                      <a:pt x="28" y="0"/>
                    </a:moveTo>
                    <a:cubicBezTo>
                      <a:pt x="28" y="0"/>
                      <a:pt x="28" y="1"/>
                      <a:pt x="28" y="1"/>
                    </a:cubicBezTo>
                    <a:cubicBezTo>
                      <a:pt x="26" y="5"/>
                      <a:pt x="24" y="8"/>
                      <a:pt x="20" y="9"/>
                    </a:cubicBezTo>
                    <a:cubicBezTo>
                      <a:pt x="16" y="9"/>
                      <a:pt x="14" y="6"/>
                      <a:pt x="11" y="2"/>
                    </a:cubicBezTo>
                    <a:cubicBezTo>
                      <a:pt x="8" y="3"/>
                      <a:pt x="4" y="2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4" y="8"/>
                      <a:pt x="22" y="19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29" name="Freeform 164">
                <a:extLst>
                  <a:ext uri="{FF2B5EF4-FFF2-40B4-BE49-F238E27FC236}">
                    <a16:creationId xmlns:a16="http://schemas.microsoft.com/office/drawing/2014/main" id="{F986A6B6-FC2F-4B0F-A390-8A9E17D69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885"/>
                <a:ext cx="179" cy="257"/>
              </a:xfrm>
              <a:custGeom>
                <a:avLst/>
                <a:gdLst>
                  <a:gd name="T0" fmla="*/ 114 w 63"/>
                  <a:gd name="T1" fmla="*/ 2070 h 90"/>
                  <a:gd name="T2" fmla="*/ 114 w 63"/>
                  <a:gd name="T3" fmla="*/ 2070 h 90"/>
                  <a:gd name="T4" fmla="*/ 298 w 63"/>
                  <a:gd name="T5" fmla="*/ 2070 h 90"/>
                  <a:gd name="T6" fmla="*/ 435 w 63"/>
                  <a:gd name="T7" fmla="*/ 1885 h 90"/>
                  <a:gd name="T8" fmla="*/ 483 w 63"/>
                  <a:gd name="T9" fmla="*/ 1859 h 90"/>
                  <a:gd name="T10" fmla="*/ 622 w 63"/>
                  <a:gd name="T11" fmla="*/ 1819 h 90"/>
                  <a:gd name="T12" fmla="*/ 710 w 63"/>
                  <a:gd name="T13" fmla="*/ 1556 h 90"/>
                  <a:gd name="T14" fmla="*/ 736 w 63"/>
                  <a:gd name="T15" fmla="*/ 1533 h 90"/>
                  <a:gd name="T16" fmla="*/ 759 w 63"/>
                  <a:gd name="T17" fmla="*/ 1533 h 90"/>
                  <a:gd name="T18" fmla="*/ 1009 w 63"/>
                  <a:gd name="T19" fmla="*/ 1582 h 90"/>
                  <a:gd name="T20" fmla="*/ 1034 w 63"/>
                  <a:gd name="T21" fmla="*/ 1582 h 90"/>
                  <a:gd name="T22" fmla="*/ 1057 w 63"/>
                  <a:gd name="T23" fmla="*/ 1582 h 90"/>
                  <a:gd name="T24" fmla="*/ 1236 w 63"/>
                  <a:gd name="T25" fmla="*/ 1745 h 90"/>
                  <a:gd name="T26" fmla="*/ 1355 w 63"/>
                  <a:gd name="T27" fmla="*/ 1608 h 90"/>
                  <a:gd name="T28" fmla="*/ 622 w 63"/>
                  <a:gd name="T29" fmla="*/ 954 h 90"/>
                  <a:gd name="T30" fmla="*/ 574 w 63"/>
                  <a:gd name="T31" fmla="*/ 905 h 90"/>
                  <a:gd name="T32" fmla="*/ 0 w 63"/>
                  <a:gd name="T33" fmla="*/ 0 h 90"/>
                  <a:gd name="T34" fmla="*/ 0 w 63"/>
                  <a:gd name="T35" fmla="*/ 0 h 9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3" h="90">
                    <a:moveTo>
                      <a:pt x="5" y="89"/>
                    </a:moveTo>
                    <a:cubicBezTo>
                      <a:pt x="5" y="89"/>
                      <a:pt x="5" y="89"/>
                      <a:pt x="5" y="89"/>
                    </a:cubicBezTo>
                    <a:cubicBezTo>
                      <a:pt x="7" y="90"/>
                      <a:pt x="11" y="90"/>
                      <a:pt x="13" y="89"/>
                    </a:cubicBezTo>
                    <a:cubicBezTo>
                      <a:pt x="16" y="88"/>
                      <a:pt x="18" y="84"/>
                      <a:pt x="19" y="81"/>
                    </a:cubicBezTo>
                    <a:cubicBezTo>
                      <a:pt x="19" y="80"/>
                      <a:pt x="20" y="80"/>
                      <a:pt x="21" y="80"/>
                    </a:cubicBezTo>
                    <a:cubicBezTo>
                      <a:pt x="24" y="80"/>
                      <a:pt x="26" y="79"/>
                      <a:pt x="27" y="78"/>
                    </a:cubicBezTo>
                    <a:cubicBezTo>
                      <a:pt x="29" y="76"/>
                      <a:pt x="32" y="71"/>
                      <a:pt x="31" y="67"/>
                    </a:cubicBezTo>
                    <a:cubicBezTo>
                      <a:pt x="31" y="67"/>
                      <a:pt x="31" y="66"/>
                      <a:pt x="32" y="66"/>
                    </a:cubicBezTo>
                    <a:cubicBezTo>
                      <a:pt x="32" y="65"/>
                      <a:pt x="33" y="65"/>
                      <a:pt x="33" y="66"/>
                    </a:cubicBezTo>
                    <a:cubicBezTo>
                      <a:pt x="37" y="67"/>
                      <a:pt x="42" y="70"/>
                      <a:pt x="44" y="68"/>
                    </a:cubicBezTo>
                    <a:cubicBezTo>
                      <a:pt x="44" y="68"/>
                      <a:pt x="45" y="68"/>
                      <a:pt x="45" y="68"/>
                    </a:cubicBezTo>
                    <a:cubicBezTo>
                      <a:pt x="46" y="68"/>
                      <a:pt x="46" y="68"/>
                      <a:pt x="46" y="68"/>
                    </a:cubicBezTo>
                    <a:cubicBezTo>
                      <a:pt x="49" y="71"/>
                      <a:pt x="51" y="75"/>
                      <a:pt x="54" y="75"/>
                    </a:cubicBezTo>
                    <a:cubicBezTo>
                      <a:pt x="56" y="74"/>
                      <a:pt x="58" y="72"/>
                      <a:pt x="59" y="69"/>
                    </a:cubicBezTo>
                    <a:cubicBezTo>
                      <a:pt x="63" y="54"/>
                      <a:pt x="36" y="48"/>
                      <a:pt x="27" y="41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12" y="28"/>
                      <a:pt x="3" y="17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30" name="Freeform 165">
                <a:extLst>
                  <a:ext uri="{FF2B5EF4-FFF2-40B4-BE49-F238E27FC236}">
                    <a16:creationId xmlns:a16="http://schemas.microsoft.com/office/drawing/2014/main" id="{C430465E-8F2A-4731-B3DB-A8C94F3C2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3085"/>
                <a:ext cx="114" cy="97"/>
              </a:xfrm>
              <a:custGeom>
                <a:avLst/>
                <a:gdLst>
                  <a:gd name="T0" fmla="*/ 0 w 40"/>
                  <a:gd name="T1" fmla="*/ 602 h 34"/>
                  <a:gd name="T2" fmla="*/ 675 w 40"/>
                  <a:gd name="T3" fmla="*/ 602 h 34"/>
                  <a:gd name="T4" fmla="*/ 738 w 40"/>
                  <a:gd name="T5" fmla="*/ 0 h 34"/>
                  <a:gd name="T6" fmla="*/ 715 w 40"/>
                  <a:gd name="T7" fmla="*/ 0 h 34"/>
                  <a:gd name="T8" fmla="*/ 738 w 40"/>
                  <a:gd name="T9" fmla="*/ 26 h 34"/>
                  <a:gd name="T10" fmla="*/ 624 w 40"/>
                  <a:gd name="T11" fmla="*/ 211 h 34"/>
                  <a:gd name="T12" fmla="*/ 439 w 40"/>
                  <a:gd name="T13" fmla="*/ 302 h 34"/>
                  <a:gd name="T14" fmla="*/ 251 w 40"/>
                  <a:gd name="T15" fmla="*/ 514 h 34"/>
                  <a:gd name="T16" fmla="*/ 26 w 40"/>
                  <a:gd name="T17" fmla="*/ 488 h 34"/>
                  <a:gd name="T18" fmla="*/ 26 w 40"/>
                  <a:gd name="T19" fmla="*/ 488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0" h="34">
                    <a:moveTo>
                      <a:pt x="0" y="26"/>
                    </a:moveTo>
                    <a:cubicBezTo>
                      <a:pt x="4" y="31"/>
                      <a:pt x="20" y="34"/>
                      <a:pt x="29" y="26"/>
                    </a:cubicBezTo>
                    <a:cubicBezTo>
                      <a:pt x="37" y="20"/>
                      <a:pt x="40" y="10"/>
                      <a:pt x="32" y="0"/>
                    </a:cubicBezTo>
                    <a:cubicBezTo>
                      <a:pt x="32" y="0"/>
                      <a:pt x="32" y="0"/>
                      <a:pt x="31" y="0"/>
                    </a:cubicBezTo>
                    <a:cubicBezTo>
                      <a:pt x="32" y="0"/>
                      <a:pt x="32" y="1"/>
                      <a:pt x="32" y="1"/>
                    </a:cubicBezTo>
                    <a:cubicBezTo>
                      <a:pt x="32" y="4"/>
                      <a:pt x="28" y="8"/>
                      <a:pt x="27" y="9"/>
                    </a:cubicBezTo>
                    <a:cubicBezTo>
                      <a:pt x="25" y="12"/>
                      <a:pt x="22" y="13"/>
                      <a:pt x="19" y="13"/>
                    </a:cubicBezTo>
                    <a:cubicBezTo>
                      <a:pt x="17" y="16"/>
                      <a:pt x="17" y="20"/>
                      <a:pt x="11" y="22"/>
                    </a:cubicBezTo>
                    <a:cubicBezTo>
                      <a:pt x="9" y="23"/>
                      <a:pt x="4" y="23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31" name="Freeform 166">
                <a:extLst>
                  <a:ext uri="{FF2B5EF4-FFF2-40B4-BE49-F238E27FC236}">
                    <a16:creationId xmlns:a16="http://schemas.microsoft.com/office/drawing/2014/main" id="{D9A056EF-B663-44F7-8089-768325BA2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3365"/>
                <a:ext cx="57" cy="85"/>
              </a:xfrm>
              <a:custGeom>
                <a:avLst/>
                <a:gdLst>
                  <a:gd name="T0" fmla="*/ 48 w 20"/>
                  <a:gd name="T1" fmla="*/ 136 h 30"/>
                  <a:gd name="T2" fmla="*/ 413 w 20"/>
                  <a:gd name="T3" fmla="*/ 298 h 30"/>
                  <a:gd name="T4" fmla="*/ 251 w 20"/>
                  <a:gd name="T5" fmla="*/ 26 h 30"/>
                  <a:gd name="T6" fmla="*/ 48 w 20"/>
                  <a:gd name="T7" fmla="*/ 136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0">
                    <a:moveTo>
                      <a:pt x="2" y="6"/>
                    </a:moveTo>
                    <a:cubicBezTo>
                      <a:pt x="0" y="18"/>
                      <a:pt x="20" y="30"/>
                      <a:pt x="18" y="13"/>
                    </a:cubicBezTo>
                    <a:cubicBezTo>
                      <a:pt x="18" y="8"/>
                      <a:pt x="17" y="2"/>
                      <a:pt x="11" y="1"/>
                    </a:cubicBezTo>
                    <a:cubicBezTo>
                      <a:pt x="8" y="0"/>
                      <a:pt x="3" y="1"/>
                      <a:pt x="2" y="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32" name="Freeform 167">
                <a:extLst>
                  <a:ext uri="{FF2B5EF4-FFF2-40B4-BE49-F238E27FC236}">
                    <a16:creationId xmlns:a16="http://schemas.microsoft.com/office/drawing/2014/main" id="{3A09B91A-A770-44E9-AAC1-6333B34EA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236"/>
                <a:ext cx="268" cy="97"/>
              </a:xfrm>
              <a:custGeom>
                <a:avLst/>
                <a:gdLst>
                  <a:gd name="T0" fmla="*/ 2178 w 94"/>
                  <a:gd name="T1" fmla="*/ 790 h 34"/>
                  <a:gd name="T2" fmla="*/ 838 w 94"/>
                  <a:gd name="T3" fmla="*/ 188 h 34"/>
                  <a:gd name="T4" fmla="*/ 0 w 94"/>
                  <a:gd name="T5" fmla="*/ 0 h 34"/>
                  <a:gd name="T6" fmla="*/ 764 w 94"/>
                  <a:gd name="T7" fmla="*/ 60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4" h="34">
                    <a:moveTo>
                      <a:pt x="94" y="34"/>
                    </a:moveTo>
                    <a:cubicBezTo>
                      <a:pt x="82" y="20"/>
                      <a:pt x="53" y="11"/>
                      <a:pt x="36" y="8"/>
                    </a:cubicBezTo>
                    <a:cubicBezTo>
                      <a:pt x="16" y="4"/>
                      <a:pt x="18" y="7"/>
                      <a:pt x="0" y="0"/>
                    </a:cubicBezTo>
                    <a:cubicBezTo>
                      <a:pt x="13" y="8"/>
                      <a:pt x="21" y="11"/>
                      <a:pt x="33" y="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33" name="Freeform 168">
                <a:extLst>
                  <a:ext uri="{FF2B5EF4-FFF2-40B4-BE49-F238E27FC236}">
                    <a16:creationId xmlns:a16="http://schemas.microsoft.com/office/drawing/2014/main" id="{48482A80-A28C-473C-855D-38BFC5E30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2" y="3310"/>
                <a:ext cx="109" cy="89"/>
              </a:xfrm>
              <a:custGeom>
                <a:avLst/>
                <a:gdLst>
                  <a:gd name="T0" fmla="*/ 0 w 38"/>
                  <a:gd name="T1" fmla="*/ 353 h 31"/>
                  <a:gd name="T2" fmla="*/ 49 w 38"/>
                  <a:gd name="T3" fmla="*/ 379 h 31"/>
                  <a:gd name="T4" fmla="*/ 568 w 38"/>
                  <a:gd name="T5" fmla="*/ 735 h 31"/>
                  <a:gd name="T6" fmla="*/ 542 w 38"/>
                  <a:gd name="T7" fmla="*/ 594 h 31"/>
                  <a:gd name="T8" fmla="*/ 757 w 38"/>
                  <a:gd name="T9" fmla="*/ 471 h 31"/>
                  <a:gd name="T10" fmla="*/ 898 w 38"/>
                  <a:gd name="T11" fmla="*/ 594 h 31"/>
                  <a:gd name="T12" fmla="*/ 898 w 38"/>
                  <a:gd name="T13" fmla="*/ 594 h 31"/>
                  <a:gd name="T14" fmla="*/ 453 w 38"/>
                  <a:gd name="T15" fmla="*/ 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1">
                    <a:moveTo>
                      <a:pt x="0" y="15"/>
                    </a:moveTo>
                    <a:cubicBezTo>
                      <a:pt x="1" y="15"/>
                      <a:pt x="1" y="16"/>
                      <a:pt x="2" y="16"/>
                    </a:cubicBezTo>
                    <a:cubicBezTo>
                      <a:pt x="6" y="18"/>
                      <a:pt x="17" y="24"/>
                      <a:pt x="24" y="31"/>
                    </a:cubicBezTo>
                    <a:cubicBezTo>
                      <a:pt x="23" y="29"/>
                      <a:pt x="23" y="27"/>
                      <a:pt x="23" y="25"/>
                    </a:cubicBezTo>
                    <a:cubicBezTo>
                      <a:pt x="24" y="20"/>
                      <a:pt x="29" y="19"/>
                      <a:pt x="32" y="20"/>
                    </a:cubicBezTo>
                    <a:cubicBezTo>
                      <a:pt x="35" y="20"/>
                      <a:pt x="37" y="22"/>
                      <a:pt x="38" y="25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6" y="15"/>
                      <a:pt x="27" y="6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34" name="Freeform 169">
                <a:extLst>
                  <a:ext uri="{FF2B5EF4-FFF2-40B4-BE49-F238E27FC236}">
                    <a16:creationId xmlns:a16="http://schemas.microsoft.com/office/drawing/2014/main" id="{585AA964-DD31-4F07-9BD3-0190B99AA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3310"/>
                <a:ext cx="46" cy="46"/>
              </a:xfrm>
              <a:custGeom>
                <a:avLst/>
                <a:gdLst>
                  <a:gd name="T0" fmla="*/ 75 w 16"/>
                  <a:gd name="T1" fmla="*/ 0 h 16"/>
                  <a:gd name="T2" fmla="*/ 305 w 16"/>
                  <a:gd name="T3" fmla="*/ 357 h 16"/>
                  <a:gd name="T4" fmla="*/ 0 w 16"/>
                  <a:gd name="T5" fmla="*/ 21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3" y="0"/>
                    </a:moveTo>
                    <a:cubicBezTo>
                      <a:pt x="11" y="7"/>
                      <a:pt x="16" y="16"/>
                      <a:pt x="13" y="15"/>
                    </a:cubicBezTo>
                    <a:cubicBezTo>
                      <a:pt x="11" y="14"/>
                      <a:pt x="5" y="11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35" name="Freeform 170">
                <a:extLst>
                  <a:ext uri="{FF2B5EF4-FFF2-40B4-BE49-F238E27FC236}">
                    <a16:creationId xmlns:a16="http://schemas.microsoft.com/office/drawing/2014/main" id="{0A1007DE-F6A7-4575-9C50-3A01C824F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4" y="3310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36" name="Freeform 171">
                <a:extLst>
                  <a:ext uri="{FF2B5EF4-FFF2-40B4-BE49-F238E27FC236}">
                    <a16:creationId xmlns:a16="http://schemas.microsoft.com/office/drawing/2014/main" id="{A6976B60-B2F3-49E0-86D1-0512988F9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33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37" name="Freeform 172">
                <a:extLst>
                  <a:ext uri="{FF2B5EF4-FFF2-40B4-BE49-F238E27FC236}">
                    <a16:creationId xmlns:a16="http://schemas.microsoft.com/office/drawing/2014/main" id="{180D3C06-D085-4C59-9105-E08DBBB12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3279"/>
                <a:ext cx="229" cy="51"/>
              </a:xfrm>
              <a:custGeom>
                <a:avLst/>
                <a:gdLst>
                  <a:gd name="T0" fmla="*/ 49 w 80"/>
                  <a:gd name="T1" fmla="*/ 184 h 18"/>
                  <a:gd name="T2" fmla="*/ 0 w 80"/>
                  <a:gd name="T3" fmla="*/ 136 h 18"/>
                  <a:gd name="T4" fmla="*/ 1105 w 80"/>
                  <a:gd name="T5" fmla="*/ 113 h 18"/>
                  <a:gd name="T6" fmla="*/ 1878 w 80"/>
                  <a:gd name="T7" fmla="*/ 41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18">
                    <a:moveTo>
                      <a:pt x="2" y="8"/>
                    </a:moveTo>
                    <a:cubicBezTo>
                      <a:pt x="2" y="8"/>
                      <a:pt x="1" y="7"/>
                      <a:pt x="0" y="6"/>
                    </a:cubicBezTo>
                    <a:cubicBezTo>
                      <a:pt x="13" y="11"/>
                      <a:pt x="35" y="10"/>
                      <a:pt x="47" y="5"/>
                    </a:cubicBezTo>
                    <a:cubicBezTo>
                      <a:pt x="58" y="0"/>
                      <a:pt x="68" y="7"/>
                      <a:pt x="80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38" name="Freeform 173">
                <a:extLst>
                  <a:ext uri="{FF2B5EF4-FFF2-40B4-BE49-F238E27FC236}">
                    <a16:creationId xmlns:a16="http://schemas.microsoft.com/office/drawing/2014/main" id="{0969F3B9-657D-46C9-8666-3CD58E35A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897"/>
                <a:ext cx="340" cy="442"/>
              </a:xfrm>
              <a:custGeom>
                <a:avLst/>
                <a:gdLst>
                  <a:gd name="T0" fmla="*/ 2774 w 119"/>
                  <a:gd name="T1" fmla="*/ 3593 h 155"/>
                  <a:gd name="T2" fmla="*/ 1846 w 119"/>
                  <a:gd name="T3" fmla="*/ 3154 h 155"/>
                  <a:gd name="T4" fmla="*/ 769 w 119"/>
                  <a:gd name="T5" fmla="*/ 3180 h 155"/>
                  <a:gd name="T6" fmla="*/ 580 w 119"/>
                  <a:gd name="T7" fmla="*/ 2991 h 155"/>
                  <a:gd name="T8" fmla="*/ 26 w 119"/>
                  <a:gd name="T9" fmla="*/ 1603 h 155"/>
                  <a:gd name="T10" fmla="*/ 743 w 119"/>
                  <a:gd name="T11" fmla="*/ 0 h 1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" h="155">
                    <a:moveTo>
                      <a:pt x="119" y="155"/>
                    </a:moveTo>
                    <a:cubicBezTo>
                      <a:pt x="108" y="142"/>
                      <a:pt x="94" y="130"/>
                      <a:pt x="79" y="136"/>
                    </a:cubicBezTo>
                    <a:cubicBezTo>
                      <a:pt x="67" y="141"/>
                      <a:pt x="44" y="142"/>
                      <a:pt x="33" y="137"/>
                    </a:cubicBezTo>
                    <a:cubicBezTo>
                      <a:pt x="28" y="135"/>
                      <a:pt x="26" y="131"/>
                      <a:pt x="25" y="129"/>
                    </a:cubicBezTo>
                    <a:cubicBezTo>
                      <a:pt x="12" y="111"/>
                      <a:pt x="2" y="90"/>
                      <a:pt x="1" y="69"/>
                    </a:cubicBezTo>
                    <a:cubicBezTo>
                      <a:pt x="0" y="24"/>
                      <a:pt x="12" y="9"/>
                      <a:pt x="3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39" name="Freeform 174">
                <a:extLst>
                  <a:ext uri="{FF2B5EF4-FFF2-40B4-BE49-F238E27FC236}">
                    <a16:creationId xmlns:a16="http://schemas.microsoft.com/office/drawing/2014/main" id="{0B7FD845-D7D9-444C-949D-564621DD6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3305"/>
                <a:ext cx="214" cy="65"/>
              </a:xfrm>
              <a:custGeom>
                <a:avLst/>
                <a:gdLst>
                  <a:gd name="T0" fmla="*/ 0 w 75"/>
                  <a:gd name="T1" fmla="*/ 0 h 23"/>
                  <a:gd name="T2" fmla="*/ 742 w 75"/>
                  <a:gd name="T3" fmla="*/ 319 h 23"/>
                  <a:gd name="T4" fmla="*/ 1138 w 75"/>
                  <a:gd name="T5" fmla="*/ 520 h 23"/>
                  <a:gd name="T6" fmla="*/ 1743 w 75"/>
                  <a:gd name="T7" fmla="*/ 40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5" h="23">
                    <a:moveTo>
                      <a:pt x="0" y="0"/>
                    </a:moveTo>
                    <a:cubicBezTo>
                      <a:pt x="11" y="16"/>
                      <a:pt x="22" y="4"/>
                      <a:pt x="32" y="14"/>
                    </a:cubicBezTo>
                    <a:cubicBezTo>
                      <a:pt x="39" y="20"/>
                      <a:pt x="43" y="17"/>
                      <a:pt x="49" y="23"/>
                    </a:cubicBezTo>
                    <a:cubicBezTo>
                      <a:pt x="56" y="16"/>
                      <a:pt x="66" y="15"/>
                      <a:pt x="75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40" name="Freeform 175">
                <a:extLst>
                  <a:ext uri="{FF2B5EF4-FFF2-40B4-BE49-F238E27FC236}">
                    <a16:creationId xmlns:a16="http://schemas.microsoft.com/office/drawing/2014/main" id="{88ECFBC1-E5BC-423D-A39D-5B3029D30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3219"/>
                <a:ext cx="35" cy="40"/>
              </a:xfrm>
              <a:custGeom>
                <a:avLst/>
                <a:gdLst>
                  <a:gd name="T0" fmla="*/ 0 w 12"/>
                  <a:gd name="T1" fmla="*/ 0 h 14"/>
                  <a:gd name="T2" fmla="*/ 195 w 12"/>
                  <a:gd name="T3" fmla="*/ 237 h 14"/>
                  <a:gd name="T4" fmla="*/ 102 w 12"/>
                  <a:gd name="T5" fmla="*/ 326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3" y="4"/>
                      <a:pt x="12" y="1"/>
                      <a:pt x="8" y="10"/>
                    </a:cubicBezTo>
                    <a:cubicBezTo>
                      <a:pt x="7" y="11"/>
                      <a:pt x="5" y="13"/>
                      <a:pt x="4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41" name="Freeform 176">
                <a:extLst>
                  <a:ext uri="{FF2B5EF4-FFF2-40B4-BE49-F238E27FC236}">
                    <a16:creationId xmlns:a16="http://schemas.microsoft.com/office/drawing/2014/main" id="{F0D0C285-8093-4CC9-983C-AE84716C5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3182"/>
                <a:ext cx="119" cy="188"/>
              </a:xfrm>
              <a:custGeom>
                <a:avLst/>
                <a:gdLst>
                  <a:gd name="T0" fmla="*/ 547 w 42"/>
                  <a:gd name="T1" fmla="*/ 1151 h 66"/>
                  <a:gd name="T2" fmla="*/ 706 w 42"/>
                  <a:gd name="T3" fmla="*/ 1273 h 66"/>
                  <a:gd name="T4" fmla="*/ 955 w 42"/>
                  <a:gd name="T5" fmla="*/ 1527 h 66"/>
                  <a:gd name="T6" fmla="*/ 819 w 42"/>
                  <a:gd name="T7" fmla="*/ 974 h 66"/>
                  <a:gd name="T8" fmla="*/ 521 w 42"/>
                  <a:gd name="T9" fmla="*/ 672 h 66"/>
                  <a:gd name="T10" fmla="*/ 434 w 42"/>
                  <a:gd name="T11" fmla="*/ 373 h 66"/>
                  <a:gd name="T12" fmla="*/ 272 w 42"/>
                  <a:gd name="T13" fmla="*/ 162 h 66"/>
                  <a:gd name="T14" fmla="*/ 162 w 42"/>
                  <a:gd name="T15" fmla="*/ 0 h 66"/>
                  <a:gd name="T16" fmla="*/ 0 w 42"/>
                  <a:gd name="T17" fmla="*/ 228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66">
                    <a:moveTo>
                      <a:pt x="24" y="50"/>
                    </a:moveTo>
                    <a:cubicBezTo>
                      <a:pt x="27" y="53"/>
                      <a:pt x="30" y="54"/>
                      <a:pt x="31" y="55"/>
                    </a:cubicBezTo>
                    <a:cubicBezTo>
                      <a:pt x="35" y="58"/>
                      <a:pt x="39" y="64"/>
                      <a:pt x="42" y="66"/>
                    </a:cubicBezTo>
                    <a:cubicBezTo>
                      <a:pt x="40" y="59"/>
                      <a:pt x="41" y="51"/>
                      <a:pt x="36" y="42"/>
                    </a:cubicBezTo>
                    <a:cubicBezTo>
                      <a:pt x="34" y="37"/>
                      <a:pt x="25" y="34"/>
                      <a:pt x="23" y="29"/>
                    </a:cubicBezTo>
                    <a:cubicBezTo>
                      <a:pt x="20" y="24"/>
                      <a:pt x="21" y="20"/>
                      <a:pt x="19" y="16"/>
                    </a:cubicBezTo>
                    <a:cubicBezTo>
                      <a:pt x="17" y="13"/>
                      <a:pt x="13" y="10"/>
                      <a:pt x="12" y="7"/>
                    </a:cubicBezTo>
                    <a:cubicBezTo>
                      <a:pt x="11" y="5"/>
                      <a:pt x="9" y="3"/>
                      <a:pt x="7" y="0"/>
                    </a:cubicBezTo>
                    <a:cubicBezTo>
                      <a:pt x="7" y="5"/>
                      <a:pt x="1" y="6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42" name="Freeform 177">
                <a:extLst>
                  <a:ext uri="{FF2B5EF4-FFF2-40B4-BE49-F238E27FC236}">
                    <a16:creationId xmlns:a16="http://schemas.microsoft.com/office/drawing/2014/main" id="{2A18F7E0-6853-4F08-9268-FBBA125FB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054"/>
                <a:ext cx="185" cy="185"/>
              </a:xfrm>
              <a:custGeom>
                <a:avLst/>
                <a:gdLst>
                  <a:gd name="T0" fmla="*/ 1500 w 65"/>
                  <a:gd name="T1" fmla="*/ 1360 h 65"/>
                  <a:gd name="T2" fmla="*/ 1474 w 65"/>
                  <a:gd name="T3" fmla="*/ 1338 h 65"/>
                  <a:gd name="T4" fmla="*/ 1224 w 65"/>
                  <a:gd name="T5" fmla="*/ 1409 h 65"/>
                  <a:gd name="T6" fmla="*/ 1062 w 65"/>
                  <a:gd name="T7" fmla="*/ 1449 h 65"/>
                  <a:gd name="T8" fmla="*/ 527 w 65"/>
                  <a:gd name="T9" fmla="*/ 1386 h 65"/>
                  <a:gd name="T10" fmla="*/ 88 w 65"/>
                  <a:gd name="T11" fmla="*/ 347 h 65"/>
                  <a:gd name="T12" fmla="*/ 228 w 65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65">
                    <a:moveTo>
                      <a:pt x="65" y="59"/>
                    </a:moveTo>
                    <a:cubicBezTo>
                      <a:pt x="64" y="59"/>
                      <a:pt x="64" y="58"/>
                      <a:pt x="64" y="58"/>
                    </a:cubicBezTo>
                    <a:cubicBezTo>
                      <a:pt x="62" y="56"/>
                      <a:pt x="57" y="59"/>
                      <a:pt x="53" y="61"/>
                    </a:cubicBezTo>
                    <a:cubicBezTo>
                      <a:pt x="50" y="62"/>
                      <a:pt x="48" y="63"/>
                      <a:pt x="46" y="63"/>
                    </a:cubicBezTo>
                    <a:cubicBezTo>
                      <a:pt x="38" y="65"/>
                      <a:pt x="30" y="64"/>
                      <a:pt x="23" y="60"/>
                    </a:cubicBezTo>
                    <a:cubicBezTo>
                      <a:pt x="10" y="52"/>
                      <a:pt x="0" y="29"/>
                      <a:pt x="4" y="15"/>
                    </a:cubicBezTo>
                    <a:cubicBezTo>
                      <a:pt x="6" y="9"/>
                      <a:pt x="10" y="0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43" name="Freeform 178">
                <a:extLst>
                  <a:ext uri="{FF2B5EF4-FFF2-40B4-BE49-F238E27FC236}">
                    <a16:creationId xmlns:a16="http://schemas.microsoft.com/office/drawing/2014/main" id="{7FB09B78-366F-4575-B556-BA76BE820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059"/>
                <a:ext cx="163" cy="171"/>
              </a:xfrm>
              <a:custGeom>
                <a:avLst/>
                <a:gdLst>
                  <a:gd name="T0" fmla="*/ 1333 w 57"/>
                  <a:gd name="T1" fmla="*/ 1226 h 60"/>
                  <a:gd name="T2" fmla="*/ 1078 w 57"/>
                  <a:gd name="T3" fmla="*/ 1300 h 60"/>
                  <a:gd name="T4" fmla="*/ 915 w 57"/>
                  <a:gd name="T5" fmla="*/ 1340 h 60"/>
                  <a:gd name="T6" fmla="*/ 440 w 57"/>
                  <a:gd name="T7" fmla="*/ 1274 h 60"/>
                  <a:gd name="T8" fmla="*/ 0 w 57"/>
                  <a:gd name="T9" fmla="*/ 462 h 60"/>
                  <a:gd name="T10" fmla="*/ 140 w 57"/>
                  <a:gd name="T11" fmla="*/ 0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60">
                    <a:moveTo>
                      <a:pt x="57" y="53"/>
                    </a:moveTo>
                    <a:cubicBezTo>
                      <a:pt x="54" y="52"/>
                      <a:pt x="50" y="54"/>
                      <a:pt x="46" y="56"/>
                    </a:cubicBezTo>
                    <a:cubicBezTo>
                      <a:pt x="43" y="57"/>
                      <a:pt x="41" y="58"/>
                      <a:pt x="39" y="58"/>
                    </a:cubicBezTo>
                    <a:cubicBezTo>
                      <a:pt x="32" y="60"/>
                      <a:pt x="25" y="59"/>
                      <a:pt x="19" y="55"/>
                    </a:cubicBezTo>
                    <a:cubicBezTo>
                      <a:pt x="9" y="49"/>
                      <a:pt x="0" y="33"/>
                      <a:pt x="0" y="20"/>
                    </a:cubicBezTo>
                    <a:cubicBezTo>
                      <a:pt x="0" y="13"/>
                      <a:pt x="6" y="0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44" name="Freeform 179">
                <a:extLst>
                  <a:ext uri="{FF2B5EF4-FFF2-40B4-BE49-F238E27FC236}">
                    <a16:creationId xmlns:a16="http://schemas.microsoft.com/office/drawing/2014/main" id="{1551357B-639F-4566-995D-63C00F5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3216"/>
                <a:ext cx="63" cy="26"/>
              </a:xfrm>
              <a:custGeom>
                <a:avLst/>
                <a:gdLst>
                  <a:gd name="T0" fmla="*/ 515 w 22"/>
                  <a:gd name="T1" fmla="*/ 217 h 9"/>
                  <a:gd name="T2" fmla="*/ 0 w 22"/>
                  <a:gd name="T3" fmla="*/ 26 h 9"/>
                  <a:gd name="T4" fmla="*/ 515 w 22"/>
                  <a:gd name="T5" fmla="*/ 21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">
                    <a:moveTo>
                      <a:pt x="22" y="9"/>
                    </a:moveTo>
                    <a:cubicBezTo>
                      <a:pt x="9" y="9"/>
                      <a:pt x="0" y="3"/>
                      <a:pt x="0" y="1"/>
                    </a:cubicBezTo>
                    <a:cubicBezTo>
                      <a:pt x="1" y="0"/>
                      <a:pt x="16" y="6"/>
                      <a:pt x="22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45" name="Freeform 180">
                <a:extLst>
                  <a:ext uri="{FF2B5EF4-FFF2-40B4-BE49-F238E27FC236}">
                    <a16:creationId xmlns:a16="http://schemas.microsoft.com/office/drawing/2014/main" id="{21ACFC1D-CDD3-48C6-B85A-4381F2803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188"/>
                <a:ext cx="83" cy="57"/>
              </a:xfrm>
              <a:custGeom>
                <a:avLst/>
                <a:gdLst>
                  <a:gd name="T0" fmla="*/ 681 w 29"/>
                  <a:gd name="T1" fmla="*/ 462 h 20"/>
                  <a:gd name="T2" fmla="*/ 26 w 29"/>
                  <a:gd name="T3" fmla="*/ 48 h 20"/>
                  <a:gd name="T4" fmla="*/ 681 w 29"/>
                  <a:gd name="T5" fmla="*/ 46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0">
                    <a:moveTo>
                      <a:pt x="29" y="20"/>
                    </a:moveTo>
                    <a:cubicBezTo>
                      <a:pt x="22" y="19"/>
                      <a:pt x="0" y="4"/>
                      <a:pt x="1" y="2"/>
                    </a:cubicBezTo>
                    <a:cubicBezTo>
                      <a:pt x="2" y="0"/>
                      <a:pt x="26" y="18"/>
                      <a:pt x="29" y="2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46" name="Freeform 181">
                <a:extLst>
                  <a:ext uri="{FF2B5EF4-FFF2-40B4-BE49-F238E27FC236}">
                    <a16:creationId xmlns:a16="http://schemas.microsoft.com/office/drawing/2014/main" id="{EAD54835-2B77-4CF7-9BA2-D10A1DC13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3250"/>
                <a:ext cx="60" cy="38"/>
              </a:xfrm>
              <a:custGeom>
                <a:avLst/>
                <a:gdLst>
                  <a:gd name="T0" fmla="*/ 0 w 21"/>
                  <a:gd name="T1" fmla="*/ 0 h 13"/>
                  <a:gd name="T2" fmla="*/ 489 w 21"/>
                  <a:gd name="T3" fmla="*/ 324 h 13"/>
                  <a:gd name="T4" fmla="*/ 0 w 2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3">
                    <a:moveTo>
                      <a:pt x="0" y="0"/>
                    </a:moveTo>
                    <a:cubicBezTo>
                      <a:pt x="5" y="1"/>
                      <a:pt x="18" y="11"/>
                      <a:pt x="21" y="13"/>
                    </a:cubicBezTo>
                    <a:cubicBezTo>
                      <a:pt x="11" y="12"/>
                      <a:pt x="3" y="2"/>
                      <a:pt x="0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47" name="Freeform 182">
                <a:extLst>
                  <a:ext uri="{FF2B5EF4-FFF2-40B4-BE49-F238E27FC236}">
                    <a16:creationId xmlns:a16="http://schemas.microsoft.com/office/drawing/2014/main" id="{5D89FE28-201A-435D-808E-47F51EEF9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3228"/>
                <a:ext cx="71" cy="20"/>
              </a:xfrm>
              <a:custGeom>
                <a:avLst/>
                <a:gdLst>
                  <a:gd name="T0" fmla="*/ 0 w 25"/>
                  <a:gd name="T1" fmla="*/ 163 h 7"/>
                  <a:gd name="T2" fmla="*/ 574 w 25"/>
                  <a:gd name="T3" fmla="*/ 0 h 7"/>
                  <a:gd name="T4" fmla="*/ 0 w 25"/>
                  <a:gd name="T5" fmla="*/ 16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7">
                    <a:moveTo>
                      <a:pt x="0" y="7"/>
                    </a:moveTo>
                    <a:cubicBezTo>
                      <a:pt x="7" y="6"/>
                      <a:pt x="16" y="1"/>
                      <a:pt x="25" y="0"/>
                    </a:cubicBezTo>
                    <a:cubicBezTo>
                      <a:pt x="17" y="5"/>
                      <a:pt x="7" y="7"/>
                      <a:pt x="0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48" name="Freeform 183">
                <a:extLst>
                  <a:ext uri="{FF2B5EF4-FFF2-40B4-BE49-F238E27FC236}">
                    <a16:creationId xmlns:a16="http://schemas.microsoft.com/office/drawing/2014/main" id="{1E997ABD-7B7F-449F-A696-E464A0A34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3250"/>
                <a:ext cx="66" cy="9"/>
              </a:xfrm>
              <a:custGeom>
                <a:avLst/>
                <a:gdLst>
                  <a:gd name="T0" fmla="*/ 0 w 23"/>
                  <a:gd name="T1" fmla="*/ 54 h 3"/>
                  <a:gd name="T2" fmla="*/ 542 w 23"/>
                  <a:gd name="T3" fmla="*/ 0 h 3"/>
                  <a:gd name="T4" fmla="*/ 0 w 23"/>
                  <a:gd name="T5" fmla="*/ 54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">
                    <a:moveTo>
                      <a:pt x="0" y="2"/>
                    </a:moveTo>
                    <a:cubicBezTo>
                      <a:pt x="6" y="1"/>
                      <a:pt x="19" y="0"/>
                      <a:pt x="23" y="0"/>
                    </a:cubicBezTo>
                    <a:cubicBezTo>
                      <a:pt x="15" y="3"/>
                      <a:pt x="6" y="2"/>
                      <a:pt x="0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49" name="Freeform 184">
                <a:extLst>
                  <a:ext uri="{FF2B5EF4-FFF2-40B4-BE49-F238E27FC236}">
                    <a16:creationId xmlns:a16="http://schemas.microsoft.com/office/drawing/2014/main" id="{F310C231-7513-4855-937A-182DCC62E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3256"/>
                <a:ext cx="57" cy="23"/>
              </a:xfrm>
              <a:custGeom>
                <a:avLst/>
                <a:gdLst>
                  <a:gd name="T0" fmla="*/ 0 w 20"/>
                  <a:gd name="T1" fmla="*/ 190 h 8"/>
                  <a:gd name="T2" fmla="*/ 462 w 20"/>
                  <a:gd name="T3" fmla="*/ 49 h 8"/>
                  <a:gd name="T4" fmla="*/ 162 w 20"/>
                  <a:gd name="T5" fmla="*/ 2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">
                    <a:moveTo>
                      <a:pt x="0" y="8"/>
                    </a:moveTo>
                    <a:cubicBezTo>
                      <a:pt x="6" y="8"/>
                      <a:pt x="20" y="4"/>
                      <a:pt x="20" y="2"/>
                    </a:cubicBezTo>
                    <a:cubicBezTo>
                      <a:pt x="20" y="0"/>
                      <a:pt x="11" y="2"/>
                      <a:pt x="7" y="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50" name="Freeform 185">
                <a:extLst>
                  <a:ext uri="{FF2B5EF4-FFF2-40B4-BE49-F238E27FC236}">
                    <a16:creationId xmlns:a16="http://schemas.microsoft.com/office/drawing/2014/main" id="{8D7A8E3E-4E58-4537-95D0-244405B25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228"/>
                <a:ext cx="37" cy="14"/>
              </a:xfrm>
              <a:custGeom>
                <a:avLst/>
                <a:gdLst>
                  <a:gd name="T0" fmla="*/ 0 w 13"/>
                  <a:gd name="T1" fmla="*/ 109 h 5"/>
                  <a:gd name="T2" fmla="*/ 185 w 1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5"/>
                    </a:moveTo>
                    <a:cubicBezTo>
                      <a:pt x="3" y="5"/>
                      <a:pt x="13" y="5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51" name="Freeform 186">
                <a:extLst>
                  <a:ext uri="{FF2B5EF4-FFF2-40B4-BE49-F238E27FC236}">
                    <a16:creationId xmlns:a16="http://schemas.microsoft.com/office/drawing/2014/main" id="{4444A7B8-2819-442E-B3A0-4A0864AD9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128"/>
                <a:ext cx="46" cy="83"/>
              </a:xfrm>
              <a:custGeom>
                <a:avLst/>
                <a:gdLst>
                  <a:gd name="T0" fmla="*/ 0 w 16"/>
                  <a:gd name="T1" fmla="*/ 607 h 29"/>
                  <a:gd name="T2" fmla="*/ 216 w 16"/>
                  <a:gd name="T3" fmla="*/ 401 h 29"/>
                  <a:gd name="T4" fmla="*/ 357 w 16"/>
                  <a:gd name="T5" fmla="*/ 278 h 29"/>
                  <a:gd name="T6" fmla="*/ 305 w 16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9">
                    <a:moveTo>
                      <a:pt x="0" y="26"/>
                    </a:moveTo>
                    <a:cubicBezTo>
                      <a:pt x="6" y="29"/>
                      <a:pt x="7" y="21"/>
                      <a:pt x="9" y="17"/>
                    </a:cubicBezTo>
                    <a:cubicBezTo>
                      <a:pt x="11" y="15"/>
                      <a:pt x="14" y="15"/>
                      <a:pt x="15" y="12"/>
                    </a:cubicBezTo>
                    <a:cubicBezTo>
                      <a:pt x="16" y="8"/>
                      <a:pt x="14" y="3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52" name="Freeform 187">
                <a:extLst>
                  <a:ext uri="{FF2B5EF4-FFF2-40B4-BE49-F238E27FC236}">
                    <a16:creationId xmlns:a16="http://schemas.microsoft.com/office/drawing/2014/main" id="{F4512FB0-1B3A-4F61-89E2-5865A62AA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3410"/>
                <a:ext cx="120" cy="77"/>
              </a:xfrm>
              <a:custGeom>
                <a:avLst/>
                <a:gdLst>
                  <a:gd name="T0" fmla="*/ 769 w 42"/>
                  <a:gd name="T1" fmla="*/ 0 h 27"/>
                  <a:gd name="T2" fmla="*/ 743 w 42"/>
                  <a:gd name="T3" fmla="*/ 488 h 27"/>
                  <a:gd name="T4" fmla="*/ 0 w 42"/>
                  <a:gd name="T5" fmla="*/ 325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7">
                    <a:moveTo>
                      <a:pt x="33" y="0"/>
                    </a:moveTo>
                    <a:cubicBezTo>
                      <a:pt x="36" y="7"/>
                      <a:pt x="42" y="17"/>
                      <a:pt x="32" y="21"/>
                    </a:cubicBezTo>
                    <a:cubicBezTo>
                      <a:pt x="19" y="27"/>
                      <a:pt x="12" y="10"/>
                      <a:pt x="0" y="14"/>
                    </a:cubicBezTo>
                  </a:path>
                </a:pathLst>
              </a:custGeom>
              <a:noFill/>
              <a:ln w="9525" cap="rnd">
                <a:solidFill>
                  <a:srgbClr val="E9B6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53" name="Freeform 188">
                <a:extLst>
                  <a:ext uri="{FF2B5EF4-FFF2-40B4-BE49-F238E27FC236}">
                    <a16:creationId xmlns:a16="http://schemas.microsoft.com/office/drawing/2014/main" id="{E5524005-B219-4F4E-A336-61E799759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456"/>
                <a:ext cx="57" cy="46"/>
              </a:xfrm>
              <a:custGeom>
                <a:avLst/>
                <a:gdLst>
                  <a:gd name="T0" fmla="*/ 0 w 20"/>
                  <a:gd name="T1" fmla="*/ 265 h 16"/>
                  <a:gd name="T2" fmla="*/ 462 w 2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0" y="11"/>
                    </a:moveTo>
                    <a:cubicBezTo>
                      <a:pt x="11" y="16"/>
                      <a:pt x="16" y="9"/>
                      <a:pt x="20" y="0"/>
                    </a:cubicBezTo>
                  </a:path>
                </a:pathLst>
              </a:custGeom>
              <a:noFill/>
              <a:ln w="9525" cap="rnd">
                <a:solidFill>
                  <a:srgbClr val="E9B6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54" name="Freeform 189">
                <a:extLst>
                  <a:ext uri="{FF2B5EF4-FFF2-40B4-BE49-F238E27FC236}">
                    <a16:creationId xmlns:a16="http://schemas.microsoft.com/office/drawing/2014/main" id="{C3B4D24E-EDA3-495B-B1F6-8723C0C4C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3276"/>
                <a:ext cx="128" cy="146"/>
              </a:xfrm>
              <a:custGeom>
                <a:avLst/>
                <a:gdLst>
                  <a:gd name="T0" fmla="*/ 0 w 45"/>
                  <a:gd name="T1" fmla="*/ 0 h 51"/>
                  <a:gd name="T2" fmla="*/ 412 w 45"/>
                  <a:gd name="T3" fmla="*/ 607 h 51"/>
                  <a:gd name="T4" fmla="*/ 1035 w 45"/>
                  <a:gd name="T5" fmla="*/ 1197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51">
                    <a:moveTo>
                      <a:pt x="0" y="0"/>
                    </a:moveTo>
                    <a:cubicBezTo>
                      <a:pt x="8" y="8"/>
                      <a:pt x="14" y="15"/>
                      <a:pt x="18" y="26"/>
                    </a:cubicBezTo>
                    <a:cubicBezTo>
                      <a:pt x="22" y="38"/>
                      <a:pt x="32" y="49"/>
                      <a:pt x="45" y="51"/>
                    </a:cubicBezTo>
                  </a:path>
                </a:pathLst>
              </a:custGeom>
              <a:noFill/>
              <a:ln w="9525" cap="rnd">
                <a:solidFill>
                  <a:srgbClr val="E9B6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55" name="Freeform 190">
                <a:extLst>
                  <a:ext uri="{FF2B5EF4-FFF2-40B4-BE49-F238E27FC236}">
                    <a16:creationId xmlns:a16="http://schemas.microsoft.com/office/drawing/2014/main" id="{F0B022FF-07F1-46B3-A7CB-C27DECA34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3322"/>
                <a:ext cx="77" cy="80"/>
              </a:xfrm>
              <a:custGeom>
                <a:avLst/>
                <a:gdLst>
                  <a:gd name="T0" fmla="*/ 0 w 27"/>
                  <a:gd name="T1" fmla="*/ 0 h 28"/>
                  <a:gd name="T2" fmla="*/ 277 w 27"/>
                  <a:gd name="T3" fmla="*/ 514 h 28"/>
                  <a:gd name="T4" fmla="*/ 536 w 27"/>
                  <a:gd name="T5" fmla="*/ 580 h 28"/>
                  <a:gd name="T6" fmla="*/ 553 w 27"/>
                  <a:gd name="T7" fmla="*/ 189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8">
                    <a:moveTo>
                      <a:pt x="0" y="0"/>
                    </a:moveTo>
                    <a:cubicBezTo>
                      <a:pt x="7" y="5"/>
                      <a:pt x="6" y="16"/>
                      <a:pt x="12" y="22"/>
                    </a:cubicBezTo>
                    <a:cubicBezTo>
                      <a:pt x="15" y="25"/>
                      <a:pt x="20" y="28"/>
                      <a:pt x="23" y="25"/>
                    </a:cubicBezTo>
                    <a:cubicBezTo>
                      <a:pt x="27" y="21"/>
                      <a:pt x="24" y="12"/>
                      <a:pt x="24" y="8"/>
                    </a:cubicBezTo>
                  </a:path>
                </a:pathLst>
              </a:custGeom>
              <a:noFill/>
              <a:ln w="9525" cap="rnd">
                <a:solidFill>
                  <a:srgbClr val="E9B6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56" name="Freeform 191">
                <a:extLst>
                  <a:ext uri="{FF2B5EF4-FFF2-40B4-BE49-F238E27FC236}">
                    <a16:creationId xmlns:a16="http://schemas.microsoft.com/office/drawing/2014/main" id="{58CE3919-381E-4DEB-A4F9-99A8A2AED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3373"/>
                <a:ext cx="20" cy="77"/>
              </a:xfrm>
              <a:custGeom>
                <a:avLst/>
                <a:gdLst>
                  <a:gd name="T0" fmla="*/ 74 w 7"/>
                  <a:gd name="T1" fmla="*/ 0 h 27"/>
                  <a:gd name="T2" fmla="*/ 74 w 7"/>
                  <a:gd name="T3" fmla="*/ 251 h 27"/>
                  <a:gd name="T4" fmla="*/ 163 w 7"/>
                  <a:gd name="T5" fmla="*/ 62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7">
                    <a:moveTo>
                      <a:pt x="3" y="0"/>
                    </a:moveTo>
                    <a:cubicBezTo>
                      <a:pt x="0" y="5"/>
                      <a:pt x="1" y="6"/>
                      <a:pt x="3" y="11"/>
                    </a:cubicBezTo>
                    <a:cubicBezTo>
                      <a:pt x="5" y="18"/>
                      <a:pt x="7" y="20"/>
                      <a:pt x="7" y="27"/>
                    </a:cubicBezTo>
                  </a:path>
                </a:pathLst>
              </a:custGeom>
              <a:noFill/>
              <a:ln w="9525" cap="rnd">
                <a:solidFill>
                  <a:srgbClr val="E9B6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57" name="Freeform 192">
                <a:extLst>
                  <a:ext uri="{FF2B5EF4-FFF2-40B4-BE49-F238E27FC236}">
                    <a16:creationId xmlns:a16="http://schemas.microsoft.com/office/drawing/2014/main" id="{C662D8D5-2F0B-4441-B84E-12140E009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379"/>
                <a:ext cx="32" cy="31"/>
              </a:xfrm>
              <a:custGeom>
                <a:avLst/>
                <a:gdLst>
                  <a:gd name="T0" fmla="*/ 102 w 11"/>
                  <a:gd name="T1" fmla="*/ 245 h 11"/>
                  <a:gd name="T2" fmla="*/ 76 w 11"/>
                  <a:gd name="T3" fmla="*/ 65 h 11"/>
                  <a:gd name="T4" fmla="*/ 221 w 11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4" y="11"/>
                    </a:moveTo>
                    <a:cubicBezTo>
                      <a:pt x="0" y="7"/>
                      <a:pt x="0" y="6"/>
                      <a:pt x="3" y="3"/>
                    </a:cubicBezTo>
                    <a:cubicBezTo>
                      <a:pt x="4" y="2"/>
                      <a:pt x="11" y="0"/>
                      <a:pt x="9" y="1"/>
                    </a:cubicBezTo>
                  </a:path>
                </a:pathLst>
              </a:custGeom>
              <a:noFill/>
              <a:ln w="9525" cap="rnd">
                <a:solidFill>
                  <a:srgbClr val="E9B6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58" name="Freeform 193">
                <a:extLst>
                  <a:ext uri="{FF2B5EF4-FFF2-40B4-BE49-F238E27FC236}">
                    <a16:creationId xmlns:a16="http://schemas.microsoft.com/office/drawing/2014/main" id="{75B8A2E1-3192-452D-9525-A85E30DF1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3365"/>
                <a:ext cx="79" cy="122"/>
              </a:xfrm>
              <a:custGeom>
                <a:avLst/>
                <a:gdLst>
                  <a:gd name="T0" fmla="*/ 0 w 28"/>
                  <a:gd name="T1" fmla="*/ 0 h 43"/>
                  <a:gd name="T2" fmla="*/ 516 w 28"/>
                  <a:gd name="T3" fmla="*/ 522 h 43"/>
                  <a:gd name="T4" fmla="*/ 223 w 28"/>
                  <a:gd name="T5" fmla="*/ 982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3">
                    <a:moveTo>
                      <a:pt x="0" y="0"/>
                    </a:moveTo>
                    <a:cubicBezTo>
                      <a:pt x="6" y="6"/>
                      <a:pt x="20" y="15"/>
                      <a:pt x="23" y="23"/>
                    </a:cubicBezTo>
                    <a:cubicBezTo>
                      <a:pt x="28" y="34"/>
                      <a:pt x="18" y="39"/>
                      <a:pt x="10" y="43"/>
                    </a:cubicBezTo>
                  </a:path>
                </a:pathLst>
              </a:custGeom>
              <a:noFill/>
              <a:ln w="9525" cap="rnd">
                <a:solidFill>
                  <a:srgbClr val="E9B6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59" name="Freeform 194">
                <a:extLst>
                  <a:ext uri="{FF2B5EF4-FFF2-40B4-BE49-F238E27FC236}">
                    <a16:creationId xmlns:a16="http://schemas.microsoft.com/office/drawing/2014/main" id="{82357E76-5D9F-4791-AA96-1CAE9B991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3407"/>
                <a:ext cx="31" cy="63"/>
              </a:xfrm>
              <a:custGeom>
                <a:avLst/>
                <a:gdLst>
                  <a:gd name="T0" fmla="*/ 65 w 11"/>
                  <a:gd name="T1" fmla="*/ 0 h 22"/>
                  <a:gd name="T2" fmla="*/ 0 w 11"/>
                  <a:gd name="T3" fmla="*/ 51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2">
                    <a:moveTo>
                      <a:pt x="3" y="0"/>
                    </a:moveTo>
                    <a:cubicBezTo>
                      <a:pt x="10" y="11"/>
                      <a:pt x="11" y="17"/>
                      <a:pt x="0" y="22"/>
                    </a:cubicBezTo>
                  </a:path>
                </a:pathLst>
              </a:custGeom>
              <a:noFill/>
              <a:ln w="9525" cap="rnd">
                <a:solidFill>
                  <a:srgbClr val="E9B6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60" name="Freeform 195">
                <a:extLst>
                  <a:ext uri="{FF2B5EF4-FFF2-40B4-BE49-F238E27FC236}">
                    <a16:creationId xmlns:a16="http://schemas.microsoft.com/office/drawing/2014/main" id="{C9A676D4-6119-4669-9248-D1CC5D619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3305"/>
                <a:ext cx="23" cy="48"/>
              </a:xfrm>
              <a:custGeom>
                <a:avLst/>
                <a:gdLst>
                  <a:gd name="T0" fmla="*/ 0 w 8"/>
                  <a:gd name="T1" fmla="*/ 0 h 17"/>
                  <a:gd name="T2" fmla="*/ 167 w 8"/>
                  <a:gd name="T3" fmla="*/ 248 h 17"/>
                  <a:gd name="T4" fmla="*/ 75 w 8"/>
                  <a:gd name="T5" fmla="*/ 294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0" y="0"/>
                    </a:moveTo>
                    <a:cubicBezTo>
                      <a:pt x="2" y="4"/>
                      <a:pt x="7" y="7"/>
                      <a:pt x="7" y="11"/>
                    </a:cubicBezTo>
                    <a:cubicBezTo>
                      <a:pt x="8" y="15"/>
                      <a:pt x="6" y="17"/>
                      <a:pt x="3" y="13"/>
                    </a:cubicBezTo>
                  </a:path>
                </a:pathLst>
              </a:custGeom>
              <a:noFill/>
              <a:ln w="9525" cap="rnd">
                <a:solidFill>
                  <a:srgbClr val="E9B6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61" name="Freeform 196">
                <a:extLst>
                  <a:ext uri="{FF2B5EF4-FFF2-40B4-BE49-F238E27FC236}">
                    <a16:creationId xmlns:a16="http://schemas.microsoft.com/office/drawing/2014/main" id="{7B01EC75-8054-4D0D-A56F-8CCCE0C4E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465"/>
                <a:ext cx="26" cy="22"/>
              </a:xfrm>
              <a:custGeom>
                <a:avLst/>
                <a:gdLst>
                  <a:gd name="T0" fmla="*/ 168 w 9"/>
                  <a:gd name="T1" fmla="*/ 22 h 8"/>
                  <a:gd name="T2" fmla="*/ 217 w 9"/>
                  <a:gd name="T3" fmla="*/ 14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7" y="1"/>
                    </a:moveTo>
                    <a:cubicBezTo>
                      <a:pt x="0" y="0"/>
                      <a:pt x="0" y="8"/>
                      <a:pt x="9" y="7"/>
                    </a:cubicBezTo>
                  </a:path>
                </a:pathLst>
              </a:custGeom>
              <a:noFill/>
              <a:ln w="9525" cap="rnd">
                <a:solidFill>
                  <a:srgbClr val="E9B6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62" name="Freeform 197">
                <a:extLst>
                  <a:ext uri="{FF2B5EF4-FFF2-40B4-BE49-F238E27FC236}">
                    <a16:creationId xmlns:a16="http://schemas.microsoft.com/office/drawing/2014/main" id="{FEE56E1C-CA45-42E5-89AC-1A4020348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985"/>
                <a:ext cx="51" cy="140"/>
              </a:xfrm>
              <a:custGeom>
                <a:avLst/>
                <a:gdLst>
                  <a:gd name="T0" fmla="*/ 385 w 18"/>
                  <a:gd name="T1" fmla="*/ 0 h 49"/>
                  <a:gd name="T2" fmla="*/ 113 w 18"/>
                  <a:gd name="T3" fmla="*/ 654 h 49"/>
                  <a:gd name="T4" fmla="*/ 136 w 18"/>
                  <a:gd name="T5" fmla="*/ 1094 h 49"/>
                  <a:gd name="T6" fmla="*/ 162 w 18"/>
                  <a:gd name="T7" fmla="*/ 1117 h 49"/>
                  <a:gd name="T8" fmla="*/ 210 w 18"/>
                  <a:gd name="T9" fmla="*/ 1094 h 49"/>
                  <a:gd name="T10" fmla="*/ 184 w 18"/>
                  <a:gd name="T11" fmla="*/ 629 h 49"/>
                  <a:gd name="T12" fmla="*/ 411 w 18"/>
                  <a:gd name="T13" fmla="*/ 49 h 49"/>
                  <a:gd name="T14" fmla="*/ 411 w 18"/>
                  <a:gd name="T15" fmla="*/ 49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49">
                    <a:moveTo>
                      <a:pt x="17" y="0"/>
                    </a:moveTo>
                    <a:cubicBezTo>
                      <a:pt x="0" y="7"/>
                      <a:pt x="1" y="16"/>
                      <a:pt x="5" y="28"/>
                    </a:cubicBezTo>
                    <a:cubicBezTo>
                      <a:pt x="9" y="37"/>
                      <a:pt x="6" y="46"/>
                      <a:pt x="6" y="47"/>
                    </a:cubicBezTo>
                    <a:cubicBezTo>
                      <a:pt x="6" y="47"/>
                      <a:pt x="6" y="48"/>
                      <a:pt x="7" y="48"/>
                    </a:cubicBezTo>
                    <a:cubicBezTo>
                      <a:pt x="8" y="49"/>
                      <a:pt x="9" y="48"/>
                      <a:pt x="9" y="47"/>
                    </a:cubicBezTo>
                    <a:cubicBezTo>
                      <a:pt x="9" y="47"/>
                      <a:pt x="12" y="37"/>
                      <a:pt x="8" y="27"/>
                    </a:cubicBezTo>
                    <a:cubicBezTo>
                      <a:pt x="5" y="17"/>
                      <a:pt x="2" y="9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63" name="Freeform 198">
                <a:extLst>
                  <a:ext uri="{FF2B5EF4-FFF2-40B4-BE49-F238E27FC236}">
                    <a16:creationId xmlns:a16="http://schemas.microsoft.com/office/drawing/2014/main" id="{E7FC6B31-AACA-48F3-8E08-3E2A9E5EA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068"/>
                <a:ext cx="99" cy="65"/>
              </a:xfrm>
              <a:custGeom>
                <a:avLst/>
                <a:gdLst>
                  <a:gd name="T0" fmla="*/ 0 w 35"/>
                  <a:gd name="T1" fmla="*/ 113 h 23"/>
                  <a:gd name="T2" fmla="*/ 769 w 35"/>
                  <a:gd name="T3" fmla="*/ 520 h 23"/>
                  <a:gd name="T4" fmla="*/ 792 w 35"/>
                  <a:gd name="T5" fmla="*/ 472 h 23"/>
                  <a:gd name="T6" fmla="*/ 769 w 35"/>
                  <a:gd name="T7" fmla="*/ 455 h 23"/>
                  <a:gd name="T8" fmla="*/ 0 w 35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3">
                    <a:moveTo>
                      <a:pt x="0" y="5"/>
                    </a:moveTo>
                    <a:cubicBezTo>
                      <a:pt x="8" y="15"/>
                      <a:pt x="28" y="23"/>
                      <a:pt x="34" y="23"/>
                    </a:cubicBezTo>
                    <a:cubicBezTo>
                      <a:pt x="35" y="23"/>
                      <a:pt x="35" y="22"/>
                      <a:pt x="35" y="21"/>
                    </a:cubicBezTo>
                    <a:cubicBezTo>
                      <a:pt x="35" y="20"/>
                      <a:pt x="35" y="20"/>
                      <a:pt x="34" y="20"/>
                    </a:cubicBezTo>
                    <a:cubicBezTo>
                      <a:pt x="28" y="20"/>
                      <a:pt x="5" y="1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64" name="Freeform 199">
                <a:extLst>
                  <a:ext uri="{FF2B5EF4-FFF2-40B4-BE49-F238E27FC236}">
                    <a16:creationId xmlns:a16="http://schemas.microsoft.com/office/drawing/2014/main" id="{B6EFA64F-606D-4AA8-BC80-C5328279D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3236"/>
                <a:ext cx="63" cy="20"/>
              </a:xfrm>
              <a:custGeom>
                <a:avLst/>
                <a:gdLst>
                  <a:gd name="T0" fmla="*/ 515 w 22"/>
                  <a:gd name="T1" fmla="*/ 163 h 7"/>
                  <a:gd name="T2" fmla="*/ 0 w 2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">
                    <a:moveTo>
                      <a:pt x="22" y="7"/>
                    </a:moveTo>
                    <a:cubicBezTo>
                      <a:pt x="14" y="6"/>
                      <a:pt x="7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65" name="Freeform 200">
                <a:extLst>
                  <a:ext uri="{FF2B5EF4-FFF2-40B4-BE49-F238E27FC236}">
                    <a16:creationId xmlns:a16="http://schemas.microsoft.com/office/drawing/2014/main" id="{FEA22A83-3A64-45C2-838D-BB3BB55EF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3248"/>
                <a:ext cx="126" cy="225"/>
              </a:xfrm>
              <a:custGeom>
                <a:avLst/>
                <a:gdLst>
                  <a:gd name="T0" fmla="*/ 0 w 44"/>
                  <a:gd name="T1" fmla="*/ 114 h 79"/>
                  <a:gd name="T2" fmla="*/ 567 w 44"/>
                  <a:gd name="T3" fmla="*/ 1014 h 79"/>
                  <a:gd name="T4" fmla="*/ 919 w 44"/>
                  <a:gd name="T5" fmla="*/ 1800 h 79"/>
                  <a:gd name="T6" fmla="*/ 942 w 44"/>
                  <a:gd name="T7" fmla="*/ 1826 h 79"/>
                  <a:gd name="T8" fmla="*/ 985 w 44"/>
                  <a:gd name="T9" fmla="*/ 1734 h 79"/>
                  <a:gd name="T10" fmla="*/ 985 w 44"/>
                  <a:gd name="T11" fmla="*/ 1225 h 79"/>
                  <a:gd name="T12" fmla="*/ 1008 w 44"/>
                  <a:gd name="T13" fmla="*/ 812 h 79"/>
                  <a:gd name="T14" fmla="*/ 607 w 44"/>
                  <a:gd name="T15" fmla="*/ 211 h 79"/>
                  <a:gd name="T16" fmla="*/ 871 w 44"/>
                  <a:gd name="T17" fmla="*/ 88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79">
                    <a:moveTo>
                      <a:pt x="0" y="5"/>
                    </a:moveTo>
                    <a:cubicBezTo>
                      <a:pt x="6" y="15"/>
                      <a:pt x="17" y="32"/>
                      <a:pt x="24" y="44"/>
                    </a:cubicBezTo>
                    <a:cubicBezTo>
                      <a:pt x="32" y="59"/>
                      <a:pt x="39" y="70"/>
                      <a:pt x="39" y="78"/>
                    </a:cubicBezTo>
                    <a:cubicBezTo>
                      <a:pt x="40" y="79"/>
                      <a:pt x="40" y="79"/>
                      <a:pt x="40" y="79"/>
                    </a:cubicBezTo>
                    <a:cubicBezTo>
                      <a:pt x="41" y="78"/>
                      <a:pt x="42" y="76"/>
                      <a:pt x="42" y="75"/>
                    </a:cubicBezTo>
                    <a:cubicBezTo>
                      <a:pt x="44" y="67"/>
                      <a:pt x="41" y="60"/>
                      <a:pt x="42" y="53"/>
                    </a:cubicBezTo>
                    <a:cubicBezTo>
                      <a:pt x="42" y="48"/>
                      <a:pt x="44" y="39"/>
                      <a:pt x="43" y="35"/>
                    </a:cubicBezTo>
                    <a:cubicBezTo>
                      <a:pt x="41" y="27"/>
                      <a:pt x="23" y="18"/>
                      <a:pt x="26" y="9"/>
                    </a:cubicBezTo>
                    <a:cubicBezTo>
                      <a:pt x="29" y="0"/>
                      <a:pt x="36" y="9"/>
                      <a:pt x="37" y="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66" name="Freeform 201">
                <a:extLst>
                  <a:ext uri="{FF2B5EF4-FFF2-40B4-BE49-F238E27FC236}">
                    <a16:creationId xmlns:a16="http://schemas.microsoft.com/office/drawing/2014/main" id="{8DD83F3D-E291-414E-8E47-64C74847C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3116"/>
                <a:ext cx="49" cy="157"/>
              </a:xfrm>
              <a:custGeom>
                <a:avLst/>
                <a:gdLst>
                  <a:gd name="T0" fmla="*/ 49 w 17"/>
                  <a:gd name="T1" fmla="*/ 928 h 55"/>
                  <a:gd name="T2" fmla="*/ 75 w 17"/>
                  <a:gd name="T3" fmla="*/ 1068 h 55"/>
                  <a:gd name="T4" fmla="*/ 167 w 17"/>
                  <a:gd name="T5" fmla="*/ 1190 h 55"/>
                  <a:gd name="T6" fmla="*/ 383 w 17"/>
                  <a:gd name="T7" fmla="*/ 1116 h 55"/>
                  <a:gd name="T8" fmla="*/ 265 w 17"/>
                  <a:gd name="T9" fmla="*/ 400 h 55"/>
                  <a:gd name="T10" fmla="*/ 26 w 17"/>
                  <a:gd name="T11" fmla="*/ 114 h 55"/>
                  <a:gd name="T12" fmla="*/ 0 w 17"/>
                  <a:gd name="T13" fmla="*/ 0 h 55"/>
                  <a:gd name="T14" fmla="*/ 101 w 17"/>
                  <a:gd name="T15" fmla="*/ 374 h 55"/>
                  <a:gd name="T16" fmla="*/ 101 w 17"/>
                  <a:gd name="T17" fmla="*/ 562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55">
                    <a:moveTo>
                      <a:pt x="2" y="40"/>
                    </a:moveTo>
                    <a:cubicBezTo>
                      <a:pt x="2" y="42"/>
                      <a:pt x="1" y="43"/>
                      <a:pt x="3" y="46"/>
                    </a:cubicBezTo>
                    <a:cubicBezTo>
                      <a:pt x="5" y="47"/>
                      <a:pt x="6" y="49"/>
                      <a:pt x="7" y="51"/>
                    </a:cubicBezTo>
                    <a:cubicBezTo>
                      <a:pt x="11" y="49"/>
                      <a:pt x="17" y="55"/>
                      <a:pt x="16" y="48"/>
                    </a:cubicBezTo>
                    <a:cubicBezTo>
                      <a:pt x="16" y="38"/>
                      <a:pt x="13" y="24"/>
                      <a:pt x="11" y="17"/>
                    </a:cubicBezTo>
                    <a:cubicBezTo>
                      <a:pt x="9" y="13"/>
                      <a:pt x="3" y="10"/>
                      <a:pt x="1" y="5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7"/>
                      <a:pt x="2" y="10"/>
                      <a:pt x="4" y="16"/>
                    </a:cubicBezTo>
                    <a:cubicBezTo>
                      <a:pt x="6" y="21"/>
                      <a:pt x="5" y="21"/>
                      <a:pt x="4" y="2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67" name="Freeform 202">
                <a:extLst>
                  <a:ext uri="{FF2B5EF4-FFF2-40B4-BE49-F238E27FC236}">
                    <a16:creationId xmlns:a16="http://schemas.microsoft.com/office/drawing/2014/main" id="{CC778FED-B29F-4BA0-99E4-271A1E6DA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3034"/>
                <a:ext cx="226" cy="199"/>
              </a:xfrm>
              <a:custGeom>
                <a:avLst/>
                <a:gdLst>
                  <a:gd name="T0" fmla="*/ 0 w 79"/>
                  <a:gd name="T1" fmla="*/ 0 h 70"/>
                  <a:gd name="T2" fmla="*/ 89 w 79"/>
                  <a:gd name="T3" fmla="*/ 299 h 70"/>
                  <a:gd name="T4" fmla="*/ 89 w 79"/>
                  <a:gd name="T5" fmla="*/ 276 h 70"/>
                  <a:gd name="T6" fmla="*/ 893 w 79"/>
                  <a:gd name="T7" fmla="*/ 736 h 70"/>
                  <a:gd name="T8" fmla="*/ 915 w 79"/>
                  <a:gd name="T9" fmla="*/ 759 h 70"/>
                  <a:gd name="T10" fmla="*/ 915 w 79"/>
                  <a:gd name="T11" fmla="*/ 785 h 70"/>
                  <a:gd name="T12" fmla="*/ 1030 w 79"/>
                  <a:gd name="T13" fmla="*/ 1035 h 70"/>
                  <a:gd name="T14" fmla="*/ 1851 w 79"/>
                  <a:gd name="T15" fmla="*/ 1609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70">
                    <a:moveTo>
                      <a:pt x="0" y="0"/>
                    </a:moveTo>
                    <a:cubicBezTo>
                      <a:pt x="3" y="4"/>
                      <a:pt x="4" y="8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9" y="22"/>
                      <a:pt x="32" y="32"/>
                      <a:pt x="38" y="32"/>
                    </a:cubicBezTo>
                    <a:cubicBezTo>
                      <a:pt x="39" y="32"/>
                      <a:pt x="39" y="32"/>
                      <a:pt x="39" y="33"/>
                    </a:cubicBezTo>
                    <a:cubicBezTo>
                      <a:pt x="39" y="33"/>
                      <a:pt x="39" y="34"/>
                      <a:pt x="39" y="34"/>
                    </a:cubicBezTo>
                    <a:cubicBezTo>
                      <a:pt x="39" y="36"/>
                      <a:pt x="41" y="40"/>
                      <a:pt x="44" y="45"/>
                    </a:cubicBezTo>
                    <a:cubicBezTo>
                      <a:pt x="53" y="51"/>
                      <a:pt x="66" y="60"/>
                      <a:pt x="79" y="7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68" name="Freeform 203">
                <a:extLst>
                  <a:ext uri="{FF2B5EF4-FFF2-40B4-BE49-F238E27FC236}">
                    <a16:creationId xmlns:a16="http://schemas.microsoft.com/office/drawing/2014/main" id="{2B59A259-C769-4FD1-96DC-F2602E5A3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985"/>
                <a:ext cx="82" cy="206"/>
              </a:xfrm>
              <a:custGeom>
                <a:avLst/>
                <a:gdLst>
                  <a:gd name="T0" fmla="*/ 656 w 29"/>
                  <a:gd name="T1" fmla="*/ 1685 h 72"/>
                  <a:gd name="T2" fmla="*/ 223 w 29"/>
                  <a:gd name="T3" fmla="*/ 730 h 72"/>
                  <a:gd name="T4" fmla="*/ 201 w 29"/>
                  <a:gd name="T5" fmla="*/ 704 h 72"/>
                  <a:gd name="T6" fmla="*/ 201 w 29"/>
                  <a:gd name="T7" fmla="*/ 1096 h 72"/>
                  <a:gd name="T8" fmla="*/ 161 w 29"/>
                  <a:gd name="T9" fmla="*/ 1122 h 72"/>
                  <a:gd name="T10" fmla="*/ 136 w 29"/>
                  <a:gd name="T11" fmla="*/ 1096 h 72"/>
                  <a:gd name="T12" fmla="*/ 113 w 29"/>
                  <a:gd name="T13" fmla="*/ 655 h 72"/>
                  <a:gd name="T14" fmla="*/ 385 w 29"/>
                  <a:gd name="T15" fmla="*/ 0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72">
                    <a:moveTo>
                      <a:pt x="29" y="72"/>
                    </a:moveTo>
                    <a:cubicBezTo>
                      <a:pt x="23" y="61"/>
                      <a:pt x="12" y="43"/>
                      <a:pt x="10" y="31"/>
                    </a:cubicBezTo>
                    <a:cubicBezTo>
                      <a:pt x="9" y="31"/>
                      <a:pt x="9" y="30"/>
                      <a:pt x="9" y="30"/>
                    </a:cubicBezTo>
                    <a:cubicBezTo>
                      <a:pt x="11" y="39"/>
                      <a:pt x="9" y="47"/>
                      <a:pt x="9" y="47"/>
                    </a:cubicBezTo>
                    <a:cubicBezTo>
                      <a:pt x="9" y="48"/>
                      <a:pt x="8" y="49"/>
                      <a:pt x="7" y="48"/>
                    </a:cubicBezTo>
                    <a:cubicBezTo>
                      <a:pt x="6" y="48"/>
                      <a:pt x="6" y="47"/>
                      <a:pt x="6" y="47"/>
                    </a:cubicBezTo>
                    <a:cubicBezTo>
                      <a:pt x="6" y="46"/>
                      <a:pt x="9" y="37"/>
                      <a:pt x="5" y="28"/>
                    </a:cubicBezTo>
                    <a:cubicBezTo>
                      <a:pt x="1" y="16"/>
                      <a:pt x="0" y="7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69" name="Freeform 204">
                <a:extLst>
                  <a:ext uri="{FF2B5EF4-FFF2-40B4-BE49-F238E27FC236}">
                    <a16:creationId xmlns:a16="http://schemas.microsoft.com/office/drawing/2014/main" id="{26FB4923-4AE9-4789-ABBA-5FD96BCBA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3091"/>
                <a:ext cx="77" cy="85"/>
              </a:xfrm>
              <a:custGeom>
                <a:avLst/>
                <a:gdLst>
                  <a:gd name="T0" fmla="*/ 114 w 27"/>
                  <a:gd name="T1" fmla="*/ 48 h 30"/>
                  <a:gd name="T2" fmla="*/ 627 w 27"/>
                  <a:gd name="T3" fmla="*/ 683 h 30"/>
                  <a:gd name="T4" fmla="*/ 114 w 27"/>
                  <a:gd name="T5" fmla="*/ 4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0">
                    <a:moveTo>
                      <a:pt x="5" y="2"/>
                    </a:moveTo>
                    <a:cubicBezTo>
                      <a:pt x="0" y="5"/>
                      <a:pt x="21" y="26"/>
                      <a:pt x="27" y="30"/>
                    </a:cubicBezTo>
                    <a:cubicBezTo>
                      <a:pt x="17" y="21"/>
                      <a:pt x="10" y="0"/>
                      <a:pt x="5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0900" name="Freeform 205">
              <a:extLst>
                <a:ext uri="{FF2B5EF4-FFF2-40B4-BE49-F238E27FC236}">
                  <a16:creationId xmlns:a16="http://schemas.microsoft.com/office/drawing/2014/main" id="{52152639-AAD3-4335-982F-E252E67B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091"/>
              <a:ext cx="111" cy="114"/>
            </a:xfrm>
            <a:custGeom>
              <a:avLst/>
              <a:gdLst>
                <a:gd name="T0" fmla="*/ 899 w 39"/>
                <a:gd name="T1" fmla="*/ 926 h 40"/>
                <a:gd name="T2" fmla="*/ 74 w 39"/>
                <a:gd name="T3" fmla="*/ 48 h 40"/>
                <a:gd name="T4" fmla="*/ 899 w 39"/>
                <a:gd name="T5" fmla="*/ 926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40">
                  <a:moveTo>
                    <a:pt x="39" y="40"/>
                  </a:moveTo>
                  <a:cubicBezTo>
                    <a:pt x="23" y="32"/>
                    <a:pt x="0" y="5"/>
                    <a:pt x="3" y="2"/>
                  </a:cubicBezTo>
                  <a:cubicBezTo>
                    <a:pt x="6" y="0"/>
                    <a:pt x="23" y="28"/>
                    <a:pt x="39" y="4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1" name="Freeform 206">
              <a:extLst>
                <a:ext uri="{FF2B5EF4-FFF2-40B4-BE49-F238E27FC236}">
                  <a16:creationId xmlns:a16="http://schemas.microsoft.com/office/drawing/2014/main" id="{933022CD-49AD-42C7-8A25-81EA948A2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3122"/>
              <a:ext cx="40" cy="63"/>
            </a:xfrm>
            <a:custGeom>
              <a:avLst/>
              <a:gdLst>
                <a:gd name="T0" fmla="*/ 0 w 14"/>
                <a:gd name="T1" fmla="*/ 26 h 22"/>
                <a:gd name="T2" fmla="*/ 326 w 14"/>
                <a:gd name="T3" fmla="*/ 515 h 22"/>
                <a:gd name="T4" fmla="*/ 0 w 14"/>
                <a:gd name="T5" fmla="*/ 2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2">
                  <a:moveTo>
                    <a:pt x="0" y="1"/>
                  </a:moveTo>
                  <a:cubicBezTo>
                    <a:pt x="2" y="0"/>
                    <a:pt x="12" y="20"/>
                    <a:pt x="14" y="22"/>
                  </a:cubicBezTo>
                  <a:cubicBezTo>
                    <a:pt x="9" y="17"/>
                    <a:pt x="0" y="3"/>
                    <a:pt x="0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2" name="Freeform 207">
              <a:extLst>
                <a:ext uri="{FF2B5EF4-FFF2-40B4-BE49-F238E27FC236}">
                  <a16:creationId xmlns:a16="http://schemas.microsoft.com/office/drawing/2014/main" id="{5DE308C3-9624-4CFF-B34C-549930CF0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3136"/>
              <a:ext cx="46" cy="66"/>
            </a:xfrm>
            <a:custGeom>
              <a:avLst/>
              <a:gdLst>
                <a:gd name="T0" fmla="*/ 49 w 16"/>
                <a:gd name="T1" fmla="*/ 26 h 23"/>
                <a:gd name="T2" fmla="*/ 380 w 16"/>
                <a:gd name="T3" fmla="*/ 542 h 23"/>
                <a:gd name="T4" fmla="*/ 49 w 16"/>
                <a:gd name="T5" fmla="*/ 2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3">
                  <a:moveTo>
                    <a:pt x="2" y="1"/>
                  </a:moveTo>
                  <a:cubicBezTo>
                    <a:pt x="4" y="0"/>
                    <a:pt x="11" y="16"/>
                    <a:pt x="16" y="23"/>
                  </a:cubicBezTo>
                  <a:cubicBezTo>
                    <a:pt x="9" y="17"/>
                    <a:pt x="0" y="3"/>
                    <a:pt x="2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3" name="Freeform 208">
              <a:extLst>
                <a:ext uri="{FF2B5EF4-FFF2-40B4-BE49-F238E27FC236}">
                  <a16:creationId xmlns:a16="http://schemas.microsoft.com/office/drawing/2014/main" id="{767DC201-0AFB-44B5-9B1F-BE987ADB1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3156"/>
              <a:ext cx="51" cy="63"/>
            </a:xfrm>
            <a:custGeom>
              <a:avLst/>
              <a:gdLst>
                <a:gd name="T0" fmla="*/ 0 w 18"/>
                <a:gd name="T1" fmla="*/ 74 h 22"/>
                <a:gd name="T2" fmla="*/ 411 w 18"/>
                <a:gd name="T3" fmla="*/ 515 h 22"/>
                <a:gd name="T4" fmla="*/ 0 w 18"/>
                <a:gd name="T5" fmla="*/ 7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0" y="3"/>
                  </a:moveTo>
                  <a:cubicBezTo>
                    <a:pt x="2" y="0"/>
                    <a:pt x="15" y="18"/>
                    <a:pt x="18" y="22"/>
                  </a:cubicBezTo>
                  <a:cubicBezTo>
                    <a:pt x="13" y="17"/>
                    <a:pt x="0" y="5"/>
                    <a:pt x="0" y="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4" name="Freeform 209">
              <a:extLst>
                <a:ext uri="{FF2B5EF4-FFF2-40B4-BE49-F238E27FC236}">
                  <a16:creationId xmlns:a16="http://schemas.microsoft.com/office/drawing/2014/main" id="{D23AA366-6C9D-4045-9C73-F1A630391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3045"/>
              <a:ext cx="23" cy="49"/>
            </a:xfrm>
            <a:custGeom>
              <a:avLst/>
              <a:gdLst>
                <a:gd name="T0" fmla="*/ 190 w 8"/>
                <a:gd name="T1" fmla="*/ 406 h 17"/>
                <a:gd name="T2" fmla="*/ 49 w 8"/>
                <a:gd name="T3" fmla="*/ 49 h 17"/>
                <a:gd name="T4" fmla="*/ 190 w 8"/>
                <a:gd name="T5" fmla="*/ 40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8" y="17"/>
                  </a:moveTo>
                  <a:cubicBezTo>
                    <a:pt x="5" y="13"/>
                    <a:pt x="4" y="0"/>
                    <a:pt x="2" y="2"/>
                  </a:cubicBezTo>
                  <a:cubicBezTo>
                    <a:pt x="0" y="4"/>
                    <a:pt x="4" y="12"/>
                    <a:pt x="8" y="1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5" name="Freeform 210">
              <a:extLst>
                <a:ext uri="{FF2B5EF4-FFF2-40B4-BE49-F238E27FC236}">
                  <a16:creationId xmlns:a16="http://schemas.microsoft.com/office/drawing/2014/main" id="{B26B11F2-90D2-4AAF-B45D-FADDBD230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128"/>
              <a:ext cx="40" cy="28"/>
            </a:xfrm>
            <a:custGeom>
              <a:avLst/>
              <a:gdLst>
                <a:gd name="T0" fmla="*/ 326 w 14"/>
                <a:gd name="T1" fmla="*/ 218 h 10"/>
                <a:gd name="T2" fmla="*/ 74 w 14"/>
                <a:gd name="T3" fmla="*/ 22 h 10"/>
                <a:gd name="T4" fmla="*/ 326 w 14"/>
                <a:gd name="T5" fmla="*/ 21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4" y="10"/>
                  </a:moveTo>
                  <a:cubicBezTo>
                    <a:pt x="12" y="7"/>
                    <a:pt x="5" y="0"/>
                    <a:pt x="3" y="1"/>
                  </a:cubicBezTo>
                  <a:cubicBezTo>
                    <a:pt x="0" y="1"/>
                    <a:pt x="11" y="9"/>
                    <a:pt x="14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6" name="Freeform 211">
              <a:extLst>
                <a:ext uri="{FF2B5EF4-FFF2-40B4-BE49-F238E27FC236}">
                  <a16:creationId xmlns:a16="http://schemas.microsoft.com/office/drawing/2014/main" id="{5783DFB3-1462-43F1-BD38-B55BA2085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3225"/>
              <a:ext cx="37" cy="43"/>
            </a:xfrm>
            <a:custGeom>
              <a:avLst/>
              <a:gdLst>
                <a:gd name="T0" fmla="*/ 0 w 13"/>
                <a:gd name="T1" fmla="*/ 0 h 15"/>
                <a:gd name="T2" fmla="*/ 185 w 13"/>
                <a:gd name="T3" fmla="*/ 264 h 15"/>
                <a:gd name="T4" fmla="*/ 228 w 13"/>
                <a:gd name="T5" fmla="*/ 14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1" y="4"/>
                    <a:pt x="5" y="8"/>
                    <a:pt x="8" y="11"/>
                  </a:cubicBezTo>
                  <a:cubicBezTo>
                    <a:pt x="13" y="15"/>
                    <a:pt x="13" y="9"/>
                    <a:pt x="10" y="6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7" name="Freeform 212">
              <a:extLst>
                <a:ext uri="{FF2B5EF4-FFF2-40B4-BE49-F238E27FC236}">
                  <a16:creationId xmlns:a16="http://schemas.microsoft.com/office/drawing/2014/main" id="{54F19949-923B-45AF-842B-69F6EBF9F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3259"/>
              <a:ext cx="34" cy="14"/>
            </a:xfrm>
            <a:custGeom>
              <a:avLst/>
              <a:gdLst>
                <a:gd name="T0" fmla="*/ 0 w 12"/>
                <a:gd name="T1" fmla="*/ 0 h 5"/>
                <a:gd name="T2" fmla="*/ 136 w 12"/>
                <a:gd name="T3" fmla="*/ 109 h 5"/>
                <a:gd name="T4" fmla="*/ 272 w 12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0" y="2"/>
                    <a:pt x="4" y="4"/>
                    <a:pt x="6" y="5"/>
                  </a:cubicBezTo>
                  <a:cubicBezTo>
                    <a:pt x="8" y="5"/>
                    <a:pt x="11" y="4"/>
                    <a:pt x="12" y="5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8" name="Freeform 213">
              <a:extLst>
                <a:ext uri="{FF2B5EF4-FFF2-40B4-BE49-F238E27FC236}">
                  <a16:creationId xmlns:a16="http://schemas.microsoft.com/office/drawing/2014/main" id="{397030CE-1D42-4B88-B63A-664581CFB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253"/>
              <a:ext cx="17" cy="15"/>
            </a:xfrm>
            <a:custGeom>
              <a:avLst/>
              <a:gdLst>
                <a:gd name="T0" fmla="*/ 0 w 6"/>
                <a:gd name="T1" fmla="*/ 27 h 5"/>
                <a:gd name="T2" fmla="*/ 48 w 6"/>
                <a:gd name="T3" fmla="*/ 135 h 5"/>
                <a:gd name="T4" fmla="*/ 48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0" y="3"/>
                    <a:pt x="0" y="5"/>
                    <a:pt x="2" y="5"/>
                  </a:cubicBezTo>
                  <a:cubicBezTo>
                    <a:pt x="6" y="5"/>
                    <a:pt x="3" y="1"/>
                    <a:pt x="2" y="0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9" name="Freeform 214">
              <a:extLst>
                <a:ext uri="{FF2B5EF4-FFF2-40B4-BE49-F238E27FC236}">
                  <a16:creationId xmlns:a16="http://schemas.microsoft.com/office/drawing/2014/main" id="{61D644B1-F4B8-41B2-B45D-1D6C8307D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3282"/>
              <a:ext cx="46" cy="111"/>
            </a:xfrm>
            <a:custGeom>
              <a:avLst/>
              <a:gdLst>
                <a:gd name="T0" fmla="*/ 0 w 16"/>
                <a:gd name="T1" fmla="*/ 74 h 39"/>
                <a:gd name="T2" fmla="*/ 26 w 16"/>
                <a:gd name="T3" fmla="*/ 26 h 39"/>
                <a:gd name="T4" fmla="*/ 101 w 16"/>
                <a:gd name="T5" fmla="*/ 88 h 39"/>
                <a:gd name="T6" fmla="*/ 216 w 16"/>
                <a:gd name="T7" fmla="*/ 228 h 39"/>
                <a:gd name="T8" fmla="*/ 331 w 16"/>
                <a:gd name="T9" fmla="*/ 8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9">
                  <a:moveTo>
                    <a:pt x="0" y="3"/>
                  </a:moveTo>
                  <a:cubicBezTo>
                    <a:pt x="0" y="2"/>
                    <a:pt x="0" y="2"/>
                    <a:pt x="1" y="1"/>
                  </a:cubicBezTo>
                  <a:cubicBezTo>
                    <a:pt x="2" y="0"/>
                    <a:pt x="3" y="3"/>
                    <a:pt x="4" y="4"/>
                  </a:cubicBezTo>
                  <a:cubicBezTo>
                    <a:pt x="5" y="6"/>
                    <a:pt x="8" y="8"/>
                    <a:pt x="9" y="10"/>
                  </a:cubicBezTo>
                  <a:cubicBezTo>
                    <a:pt x="16" y="18"/>
                    <a:pt x="8" y="30"/>
                    <a:pt x="14" y="39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0" name="Freeform 215">
              <a:extLst>
                <a:ext uri="{FF2B5EF4-FFF2-40B4-BE49-F238E27FC236}">
                  <a16:creationId xmlns:a16="http://schemas.microsoft.com/office/drawing/2014/main" id="{E5CEF9C4-AD36-49A5-952B-3F12A2AF5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3402"/>
              <a:ext cx="54" cy="71"/>
            </a:xfrm>
            <a:custGeom>
              <a:avLst/>
              <a:gdLst>
                <a:gd name="T0" fmla="*/ 74 w 19"/>
                <a:gd name="T1" fmla="*/ 435 h 25"/>
                <a:gd name="T2" fmla="*/ 26 w 19"/>
                <a:gd name="T3" fmla="*/ 136 h 25"/>
                <a:gd name="T4" fmla="*/ 162 w 19"/>
                <a:gd name="T5" fmla="*/ 136 h 25"/>
                <a:gd name="T6" fmla="*/ 364 w 19"/>
                <a:gd name="T7" fmla="*/ 364 h 25"/>
                <a:gd name="T8" fmla="*/ 324 w 19"/>
                <a:gd name="T9" fmla="*/ 5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5">
                  <a:moveTo>
                    <a:pt x="3" y="19"/>
                  </a:moveTo>
                  <a:cubicBezTo>
                    <a:pt x="1" y="16"/>
                    <a:pt x="0" y="10"/>
                    <a:pt x="1" y="6"/>
                  </a:cubicBezTo>
                  <a:cubicBezTo>
                    <a:pt x="1" y="0"/>
                    <a:pt x="4" y="4"/>
                    <a:pt x="7" y="6"/>
                  </a:cubicBezTo>
                  <a:cubicBezTo>
                    <a:pt x="10" y="9"/>
                    <a:pt x="14" y="12"/>
                    <a:pt x="16" y="16"/>
                  </a:cubicBezTo>
                  <a:cubicBezTo>
                    <a:pt x="18" y="18"/>
                    <a:pt x="19" y="25"/>
                    <a:pt x="14" y="23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1" name="Freeform 216">
              <a:extLst>
                <a:ext uri="{FF2B5EF4-FFF2-40B4-BE49-F238E27FC236}">
                  <a16:creationId xmlns:a16="http://schemas.microsoft.com/office/drawing/2014/main" id="{2B666FFF-6277-4FB0-830F-2C1BAD02F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3450"/>
              <a:ext cx="20" cy="29"/>
            </a:xfrm>
            <a:custGeom>
              <a:avLst/>
              <a:gdLst>
                <a:gd name="T0" fmla="*/ 0 w 7"/>
                <a:gd name="T1" fmla="*/ 244 h 10"/>
                <a:gd name="T2" fmla="*/ 0 w 7"/>
                <a:gd name="T3" fmla="*/ 49 h 10"/>
                <a:gd name="T4" fmla="*/ 163 w 7"/>
                <a:gd name="T5" fmla="*/ 21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7"/>
                    <a:pt x="1" y="5"/>
                    <a:pt x="0" y="2"/>
                  </a:cubicBezTo>
                  <a:cubicBezTo>
                    <a:pt x="4" y="0"/>
                    <a:pt x="4" y="7"/>
                    <a:pt x="7" y="9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2" name="Freeform 217">
              <a:extLst>
                <a:ext uri="{FF2B5EF4-FFF2-40B4-BE49-F238E27FC236}">
                  <a16:creationId xmlns:a16="http://schemas.microsoft.com/office/drawing/2014/main" id="{12AD08E0-8A03-4A80-91D6-B16A6A4CF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3296"/>
              <a:ext cx="51" cy="80"/>
            </a:xfrm>
            <a:custGeom>
              <a:avLst/>
              <a:gdLst>
                <a:gd name="T0" fmla="*/ 74 w 18"/>
                <a:gd name="T1" fmla="*/ 237 h 28"/>
                <a:gd name="T2" fmla="*/ 48 w 18"/>
                <a:gd name="T3" fmla="*/ 26 h 28"/>
                <a:gd name="T4" fmla="*/ 224 w 18"/>
                <a:gd name="T5" fmla="*/ 163 h 28"/>
                <a:gd name="T6" fmla="*/ 363 w 18"/>
                <a:gd name="T7" fmla="*/ 400 h 28"/>
                <a:gd name="T8" fmla="*/ 346 w 18"/>
                <a:gd name="T9" fmla="*/ 65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3" y="10"/>
                  </a:moveTo>
                  <a:cubicBezTo>
                    <a:pt x="2" y="9"/>
                    <a:pt x="0" y="2"/>
                    <a:pt x="2" y="1"/>
                  </a:cubicBezTo>
                  <a:cubicBezTo>
                    <a:pt x="4" y="0"/>
                    <a:pt x="9" y="6"/>
                    <a:pt x="10" y="7"/>
                  </a:cubicBezTo>
                  <a:cubicBezTo>
                    <a:pt x="12" y="10"/>
                    <a:pt x="14" y="13"/>
                    <a:pt x="16" y="17"/>
                  </a:cubicBezTo>
                  <a:cubicBezTo>
                    <a:pt x="17" y="19"/>
                    <a:pt x="18" y="26"/>
                    <a:pt x="15" y="28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3" name="Freeform 218">
              <a:extLst>
                <a:ext uri="{FF2B5EF4-FFF2-40B4-BE49-F238E27FC236}">
                  <a16:creationId xmlns:a16="http://schemas.microsoft.com/office/drawing/2014/main" id="{151AB125-58E8-4618-8F75-AC7C938F6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342"/>
              <a:ext cx="25" cy="20"/>
            </a:xfrm>
            <a:custGeom>
              <a:avLst/>
              <a:gdLst>
                <a:gd name="T0" fmla="*/ 192 w 9"/>
                <a:gd name="T1" fmla="*/ 89 h 7"/>
                <a:gd name="T2" fmla="*/ 61 w 9"/>
                <a:gd name="T3" fmla="*/ 26 h 7"/>
                <a:gd name="T4" fmla="*/ 47 w 9"/>
                <a:gd name="T5" fmla="*/ 16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4"/>
                  </a:moveTo>
                  <a:cubicBezTo>
                    <a:pt x="7" y="3"/>
                    <a:pt x="5" y="0"/>
                    <a:pt x="3" y="1"/>
                  </a:cubicBezTo>
                  <a:cubicBezTo>
                    <a:pt x="0" y="2"/>
                    <a:pt x="1" y="5"/>
                    <a:pt x="2" y="7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4" name="Freeform 219">
              <a:extLst>
                <a:ext uri="{FF2B5EF4-FFF2-40B4-BE49-F238E27FC236}">
                  <a16:creationId xmlns:a16="http://schemas.microsoft.com/office/drawing/2014/main" id="{97F9FCC9-08E7-4E12-B9C6-67D24B63F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348"/>
              <a:ext cx="6" cy="19"/>
            </a:xfrm>
            <a:custGeom>
              <a:avLst/>
              <a:gdLst>
                <a:gd name="T0" fmla="*/ 54 w 2"/>
                <a:gd name="T1" fmla="*/ 141 h 7"/>
                <a:gd name="T2" fmla="*/ 27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0" y="6"/>
                    <a:pt x="0" y="2"/>
                    <a:pt x="1" y="0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5" name="Freeform 220">
              <a:extLst>
                <a:ext uri="{FF2B5EF4-FFF2-40B4-BE49-F238E27FC236}">
                  <a16:creationId xmlns:a16="http://schemas.microsoft.com/office/drawing/2014/main" id="{A4D31E87-BCF6-495E-85DB-3FC26B989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3193"/>
              <a:ext cx="83" cy="83"/>
            </a:xfrm>
            <a:custGeom>
              <a:avLst/>
              <a:gdLst>
                <a:gd name="T0" fmla="*/ 0 w 29"/>
                <a:gd name="T1" fmla="*/ 0 h 29"/>
                <a:gd name="T2" fmla="*/ 114 w 29"/>
                <a:gd name="T3" fmla="*/ 114 h 29"/>
                <a:gd name="T4" fmla="*/ 255 w 29"/>
                <a:gd name="T5" fmla="*/ 378 h 29"/>
                <a:gd name="T6" fmla="*/ 467 w 29"/>
                <a:gd name="T7" fmla="*/ 564 h 29"/>
                <a:gd name="T8" fmla="*/ 681 w 29"/>
                <a:gd name="T9" fmla="*/ 6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0"/>
                  </a:moveTo>
                  <a:cubicBezTo>
                    <a:pt x="1" y="2"/>
                    <a:pt x="3" y="4"/>
                    <a:pt x="5" y="5"/>
                  </a:cubicBezTo>
                  <a:cubicBezTo>
                    <a:pt x="8" y="8"/>
                    <a:pt x="9" y="12"/>
                    <a:pt x="11" y="16"/>
                  </a:cubicBezTo>
                  <a:cubicBezTo>
                    <a:pt x="14" y="19"/>
                    <a:pt x="17" y="22"/>
                    <a:pt x="20" y="24"/>
                  </a:cubicBezTo>
                  <a:cubicBezTo>
                    <a:pt x="23" y="25"/>
                    <a:pt x="27" y="27"/>
                    <a:pt x="29" y="29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6" name="Freeform 221">
              <a:extLst>
                <a:ext uri="{FF2B5EF4-FFF2-40B4-BE49-F238E27FC236}">
                  <a16:creationId xmlns:a16="http://schemas.microsoft.com/office/drawing/2014/main" id="{D71624B4-DBA8-4BD2-A3FD-8528DAFAF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3208"/>
              <a:ext cx="60" cy="51"/>
            </a:xfrm>
            <a:custGeom>
              <a:avLst/>
              <a:gdLst>
                <a:gd name="T0" fmla="*/ 0 w 21"/>
                <a:gd name="T1" fmla="*/ 0 h 18"/>
                <a:gd name="T2" fmla="*/ 163 w 21"/>
                <a:gd name="T3" fmla="*/ 224 h 18"/>
                <a:gd name="T4" fmla="*/ 277 w 21"/>
                <a:gd name="T5" fmla="*/ 298 h 18"/>
                <a:gd name="T6" fmla="*/ 489 w 21"/>
                <a:gd name="T7" fmla="*/ 41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0" y="0"/>
                  </a:moveTo>
                  <a:cubicBezTo>
                    <a:pt x="2" y="3"/>
                    <a:pt x="4" y="7"/>
                    <a:pt x="7" y="10"/>
                  </a:cubicBezTo>
                  <a:cubicBezTo>
                    <a:pt x="8" y="11"/>
                    <a:pt x="10" y="12"/>
                    <a:pt x="12" y="13"/>
                  </a:cubicBezTo>
                  <a:cubicBezTo>
                    <a:pt x="16" y="14"/>
                    <a:pt x="18" y="16"/>
                    <a:pt x="21" y="18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7" name="Freeform 222">
              <a:extLst>
                <a:ext uri="{FF2B5EF4-FFF2-40B4-BE49-F238E27FC236}">
                  <a16:creationId xmlns:a16="http://schemas.microsoft.com/office/drawing/2014/main" id="{25014ACD-0741-4C90-A969-C480DD712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3176"/>
              <a:ext cx="37" cy="54"/>
            </a:xfrm>
            <a:custGeom>
              <a:avLst/>
              <a:gdLst>
                <a:gd name="T0" fmla="*/ 0 w 13"/>
                <a:gd name="T1" fmla="*/ 0 h 19"/>
                <a:gd name="T2" fmla="*/ 185 w 13"/>
                <a:gd name="T3" fmla="*/ 298 h 19"/>
                <a:gd name="T4" fmla="*/ 276 w 13"/>
                <a:gd name="T5" fmla="*/ 364 h 19"/>
                <a:gd name="T6" fmla="*/ 211 w 13"/>
                <a:gd name="T7" fmla="*/ 41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0" y="0"/>
                  </a:moveTo>
                  <a:cubicBezTo>
                    <a:pt x="0" y="6"/>
                    <a:pt x="2" y="11"/>
                    <a:pt x="8" y="13"/>
                  </a:cubicBezTo>
                  <a:cubicBezTo>
                    <a:pt x="10" y="13"/>
                    <a:pt x="11" y="13"/>
                    <a:pt x="12" y="16"/>
                  </a:cubicBezTo>
                  <a:cubicBezTo>
                    <a:pt x="13" y="18"/>
                    <a:pt x="12" y="19"/>
                    <a:pt x="9" y="18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8" name="Freeform 223">
              <a:extLst>
                <a:ext uri="{FF2B5EF4-FFF2-40B4-BE49-F238E27FC236}">
                  <a16:creationId xmlns:a16="http://schemas.microsoft.com/office/drawing/2014/main" id="{964FD673-BB22-4595-AF67-3BA0292DB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3302"/>
              <a:ext cx="25" cy="65"/>
            </a:xfrm>
            <a:custGeom>
              <a:avLst/>
              <a:gdLst>
                <a:gd name="T0" fmla="*/ 169 w 9"/>
                <a:gd name="T1" fmla="*/ 520 h 23"/>
                <a:gd name="T2" fmla="*/ 86 w 9"/>
                <a:gd name="T3" fmla="*/ 336 h 23"/>
                <a:gd name="T4" fmla="*/ 0 w 9"/>
                <a:gd name="T5" fmla="*/ 113 h 23"/>
                <a:gd name="T6" fmla="*/ 86 w 9"/>
                <a:gd name="T7" fmla="*/ 23 h 23"/>
                <a:gd name="T8" fmla="*/ 192 w 9"/>
                <a:gd name="T9" fmla="*/ 20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3">
                  <a:moveTo>
                    <a:pt x="8" y="23"/>
                  </a:moveTo>
                  <a:cubicBezTo>
                    <a:pt x="6" y="22"/>
                    <a:pt x="5" y="18"/>
                    <a:pt x="4" y="15"/>
                  </a:cubicBezTo>
                  <a:cubicBezTo>
                    <a:pt x="3" y="12"/>
                    <a:pt x="0" y="9"/>
                    <a:pt x="0" y="5"/>
                  </a:cubicBezTo>
                  <a:cubicBezTo>
                    <a:pt x="0" y="3"/>
                    <a:pt x="1" y="0"/>
                    <a:pt x="4" y="1"/>
                  </a:cubicBezTo>
                  <a:cubicBezTo>
                    <a:pt x="6" y="3"/>
                    <a:pt x="6" y="7"/>
                    <a:pt x="9" y="9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9" name="Freeform 224">
              <a:extLst>
                <a:ext uri="{FF2B5EF4-FFF2-40B4-BE49-F238E27FC236}">
                  <a16:creationId xmlns:a16="http://schemas.microsoft.com/office/drawing/2014/main" id="{11859B2B-EAFB-4AE0-9A32-4665531C0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328"/>
              <a:ext cx="12" cy="20"/>
            </a:xfrm>
            <a:custGeom>
              <a:avLst/>
              <a:gdLst>
                <a:gd name="T0" fmla="*/ 81 w 4"/>
                <a:gd name="T1" fmla="*/ 0 h 7"/>
                <a:gd name="T2" fmla="*/ 108 w 4"/>
                <a:gd name="T3" fmla="*/ 16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3" y="0"/>
                  </a:moveTo>
                  <a:cubicBezTo>
                    <a:pt x="0" y="1"/>
                    <a:pt x="3" y="6"/>
                    <a:pt x="4" y="7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0" name="Freeform 225">
              <a:extLst>
                <a:ext uri="{FF2B5EF4-FFF2-40B4-BE49-F238E27FC236}">
                  <a16:creationId xmlns:a16="http://schemas.microsoft.com/office/drawing/2014/main" id="{B79D4205-E25E-4B94-AFE3-A988DE22A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3407"/>
              <a:ext cx="26" cy="46"/>
            </a:xfrm>
            <a:custGeom>
              <a:avLst/>
              <a:gdLst>
                <a:gd name="T0" fmla="*/ 191 w 9"/>
                <a:gd name="T1" fmla="*/ 0 h 16"/>
                <a:gd name="T2" fmla="*/ 191 w 9"/>
                <a:gd name="T3" fmla="*/ 265 h 16"/>
                <a:gd name="T4" fmla="*/ 0 w 9"/>
                <a:gd name="T5" fmla="*/ 38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8" y="0"/>
                  </a:moveTo>
                  <a:cubicBezTo>
                    <a:pt x="8" y="4"/>
                    <a:pt x="9" y="7"/>
                    <a:pt x="8" y="11"/>
                  </a:cubicBezTo>
                  <a:cubicBezTo>
                    <a:pt x="7" y="15"/>
                    <a:pt x="4" y="15"/>
                    <a:pt x="0" y="16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1" name="Freeform 226">
              <a:extLst>
                <a:ext uri="{FF2B5EF4-FFF2-40B4-BE49-F238E27FC236}">
                  <a16:creationId xmlns:a16="http://schemas.microsoft.com/office/drawing/2014/main" id="{8F5D5F22-E5CD-4DCA-8919-70594590B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3402"/>
              <a:ext cx="11" cy="8"/>
            </a:xfrm>
            <a:custGeom>
              <a:avLst/>
              <a:gdLst>
                <a:gd name="T0" fmla="*/ 61 w 4"/>
                <a:gd name="T1" fmla="*/ 0 h 3"/>
                <a:gd name="T2" fmla="*/ 8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0" y="0"/>
                    <a:pt x="2" y="3"/>
                    <a:pt x="4" y="3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2" name="Freeform 227">
              <a:extLst>
                <a:ext uri="{FF2B5EF4-FFF2-40B4-BE49-F238E27FC236}">
                  <a16:creationId xmlns:a16="http://schemas.microsoft.com/office/drawing/2014/main" id="{1D4F33A3-916C-48BE-8A44-9C8316691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3479"/>
              <a:ext cx="12" cy="25"/>
            </a:xfrm>
            <a:custGeom>
              <a:avLst/>
              <a:gdLst>
                <a:gd name="T0" fmla="*/ 108 w 4"/>
                <a:gd name="T1" fmla="*/ 47 h 9"/>
                <a:gd name="T2" fmla="*/ 0 w 4"/>
                <a:gd name="T3" fmla="*/ 19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4" y="2"/>
                  </a:moveTo>
                  <a:cubicBezTo>
                    <a:pt x="1" y="0"/>
                    <a:pt x="0" y="7"/>
                    <a:pt x="0" y="9"/>
                  </a:cubicBezTo>
                </a:path>
              </a:pathLst>
            </a:custGeom>
            <a:noFill/>
            <a:ln w="9525" cap="rnd">
              <a:solidFill>
                <a:srgbClr val="E9B6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3" name="Freeform 228">
              <a:extLst>
                <a:ext uri="{FF2B5EF4-FFF2-40B4-BE49-F238E27FC236}">
                  <a16:creationId xmlns:a16="http://schemas.microsoft.com/office/drawing/2014/main" id="{87F633AF-DAB6-4283-A85C-0EC53EE0C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3122"/>
              <a:ext cx="28" cy="26"/>
            </a:xfrm>
            <a:custGeom>
              <a:avLst/>
              <a:gdLst>
                <a:gd name="T0" fmla="*/ 218 w 10"/>
                <a:gd name="T1" fmla="*/ 49 h 9"/>
                <a:gd name="T2" fmla="*/ 48 w 10"/>
                <a:gd name="T3" fmla="*/ 0 h 9"/>
                <a:gd name="T4" fmla="*/ 0 w 10"/>
                <a:gd name="T5" fmla="*/ 21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2"/>
                  </a:moveTo>
                  <a:cubicBezTo>
                    <a:pt x="7" y="3"/>
                    <a:pt x="3" y="4"/>
                    <a:pt x="2" y="0"/>
                  </a:cubicBezTo>
                  <a:cubicBezTo>
                    <a:pt x="2" y="1"/>
                    <a:pt x="3" y="5"/>
                    <a:pt x="0" y="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4" name="Freeform 229">
              <a:extLst>
                <a:ext uri="{FF2B5EF4-FFF2-40B4-BE49-F238E27FC236}">
                  <a16:creationId xmlns:a16="http://schemas.microsoft.com/office/drawing/2014/main" id="{85693383-EFF8-4343-978A-6C0E8A853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3065"/>
              <a:ext cx="256" cy="231"/>
            </a:xfrm>
            <a:custGeom>
              <a:avLst/>
              <a:gdLst>
                <a:gd name="T0" fmla="*/ 2071 w 90"/>
                <a:gd name="T1" fmla="*/ 1343 h 81"/>
                <a:gd name="T2" fmla="*/ 1698 w 90"/>
                <a:gd name="T3" fmla="*/ 1115 h 81"/>
                <a:gd name="T4" fmla="*/ 1124 w 90"/>
                <a:gd name="T5" fmla="*/ 764 h 81"/>
                <a:gd name="T6" fmla="*/ 759 w 90"/>
                <a:gd name="T7" fmla="*/ 536 h 81"/>
                <a:gd name="T8" fmla="*/ 185 w 90"/>
                <a:gd name="T9" fmla="*/ 114 h 81"/>
                <a:gd name="T10" fmla="*/ 26 w 90"/>
                <a:gd name="T11" fmla="*/ 48 h 81"/>
                <a:gd name="T12" fmla="*/ 114 w 90"/>
                <a:gd name="T13" fmla="*/ 302 h 81"/>
                <a:gd name="T14" fmla="*/ 961 w 90"/>
                <a:gd name="T15" fmla="*/ 878 h 81"/>
                <a:gd name="T16" fmla="*/ 1311 w 90"/>
                <a:gd name="T17" fmla="*/ 1300 h 81"/>
                <a:gd name="T18" fmla="*/ 1636 w 90"/>
                <a:gd name="T19" fmla="*/ 1626 h 81"/>
                <a:gd name="T20" fmla="*/ 1909 w 90"/>
                <a:gd name="T21" fmla="*/ 1879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0" h="81">
                  <a:moveTo>
                    <a:pt x="90" y="58"/>
                  </a:moveTo>
                  <a:cubicBezTo>
                    <a:pt x="86" y="55"/>
                    <a:pt x="79" y="52"/>
                    <a:pt x="74" y="48"/>
                  </a:cubicBezTo>
                  <a:cubicBezTo>
                    <a:pt x="67" y="44"/>
                    <a:pt x="54" y="37"/>
                    <a:pt x="49" y="33"/>
                  </a:cubicBezTo>
                  <a:cubicBezTo>
                    <a:pt x="43" y="29"/>
                    <a:pt x="44" y="26"/>
                    <a:pt x="33" y="23"/>
                  </a:cubicBezTo>
                  <a:cubicBezTo>
                    <a:pt x="23" y="19"/>
                    <a:pt x="11" y="9"/>
                    <a:pt x="8" y="5"/>
                  </a:cubicBezTo>
                  <a:cubicBezTo>
                    <a:pt x="4" y="1"/>
                    <a:pt x="2" y="0"/>
                    <a:pt x="1" y="2"/>
                  </a:cubicBezTo>
                  <a:cubicBezTo>
                    <a:pt x="0" y="3"/>
                    <a:pt x="2" y="10"/>
                    <a:pt x="5" y="13"/>
                  </a:cubicBezTo>
                  <a:cubicBezTo>
                    <a:pt x="9" y="20"/>
                    <a:pt x="37" y="35"/>
                    <a:pt x="42" y="38"/>
                  </a:cubicBezTo>
                  <a:cubicBezTo>
                    <a:pt x="46" y="42"/>
                    <a:pt x="50" y="51"/>
                    <a:pt x="57" y="56"/>
                  </a:cubicBezTo>
                  <a:cubicBezTo>
                    <a:pt x="64" y="60"/>
                    <a:pt x="67" y="65"/>
                    <a:pt x="71" y="70"/>
                  </a:cubicBezTo>
                  <a:cubicBezTo>
                    <a:pt x="73" y="74"/>
                    <a:pt x="79" y="77"/>
                    <a:pt x="83" y="81"/>
                  </a:cubicBezTo>
                </a:path>
              </a:pathLst>
            </a:custGeom>
            <a:solidFill>
              <a:srgbClr val="F9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5" name="Freeform 230">
              <a:extLst>
                <a:ext uri="{FF2B5EF4-FFF2-40B4-BE49-F238E27FC236}">
                  <a16:creationId xmlns:a16="http://schemas.microsoft.com/office/drawing/2014/main" id="{7DADA3ED-B97B-432D-825A-46218793C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3236"/>
              <a:ext cx="117" cy="211"/>
            </a:xfrm>
            <a:custGeom>
              <a:avLst/>
              <a:gdLst>
                <a:gd name="T0" fmla="*/ 0 w 41"/>
                <a:gd name="T1" fmla="*/ 0 h 74"/>
                <a:gd name="T2" fmla="*/ 163 w 41"/>
                <a:gd name="T3" fmla="*/ 325 h 74"/>
                <a:gd name="T4" fmla="*/ 439 w 41"/>
                <a:gd name="T5" fmla="*/ 699 h 74"/>
                <a:gd name="T6" fmla="*/ 536 w 41"/>
                <a:gd name="T7" fmla="*/ 1138 h 74"/>
                <a:gd name="T8" fmla="*/ 862 w 41"/>
                <a:gd name="T9" fmla="*/ 1480 h 74"/>
                <a:gd name="T10" fmla="*/ 905 w 41"/>
                <a:gd name="T11" fmla="*/ 1717 h 74"/>
                <a:gd name="T12" fmla="*/ 905 w 41"/>
                <a:gd name="T13" fmla="*/ 1414 h 74"/>
                <a:gd name="T14" fmla="*/ 579 w 41"/>
                <a:gd name="T15" fmla="*/ 1041 h 74"/>
                <a:gd name="T16" fmla="*/ 488 w 41"/>
                <a:gd name="T17" fmla="*/ 650 h 74"/>
                <a:gd name="T18" fmla="*/ 237 w 41"/>
                <a:gd name="T19" fmla="*/ 277 h 74"/>
                <a:gd name="T20" fmla="*/ 0 w 41"/>
                <a:gd name="T21" fmla="*/ 0 h 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1" h="74">
                  <a:moveTo>
                    <a:pt x="0" y="0"/>
                  </a:moveTo>
                  <a:cubicBezTo>
                    <a:pt x="1" y="6"/>
                    <a:pt x="0" y="9"/>
                    <a:pt x="7" y="14"/>
                  </a:cubicBezTo>
                  <a:cubicBezTo>
                    <a:pt x="14" y="18"/>
                    <a:pt x="18" y="22"/>
                    <a:pt x="19" y="30"/>
                  </a:cubicBezTo>
                  <a:cubicBezTo>
                    <a:pt x="20" y="38"/>
                    <a:pt x="21" y="45"/>
                    <a:pt x="23" y="49"/>
                  </a:cubicBezTo>
                  <a:cubicBezTo>
                    <a:pt x="26" y="53"/>
                    <a:pt x="35" y="59"/>
                    <a:pt x="37" y="64"/>
                  </a:cubicBezTo>
                  <a:cubicBezTo>
                    <a:pt x="39" y="68"/>
                    <a:pt x="38" y="71"/>
                    <a:pt x="39" y="74"/>
                  </a:cubicBezTo>
                  <a:cubicBezTo>
                    <a:pt x="39" y="69"/>
                    <a:pt x="41" y="65"/>
                    <a:pt x="39" y="61"/>
                  </a:cubicBezTo>
                  <a:cubicBezTo>
                    <a:pt x="38" y="58"/>
                    <a:pt x="26" y="51"/>
                    <a:pt x="25" y="45"/>
                  </a:cubicBezTo>
                  <a:cubicBezTo>
                    <a:pt x="23" y="39"/>
                    <a:pt x="23" y="35"/>
                    <a:pt x="21" y="28"/>
                  </a:cubicBezTo>
                  <a:cubicBezTo>
                    <a:pt x="19" y="20"/>
                    <a:pt x="15" y="14"/>
                    <a:pt x="10" y="12"/>
                  </a:cubicBezTo>
                  <a:cubicBezTo>
                    <a:pt x="6" y="10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6" name="Freeform 231">
              <a:extLst>
                <a:ext uri="{FF2B5EF4-FFF2-40B4-BE49-F238E27FC236}">
                  <a16:creationId xmlns:a16="http://schemas.microsoft.com/office/drawing/2014/main" id="{57180A2C-FDD8-4BE9-A060-09EA95D4D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991"/>
              <a:ext cx="882" cy="662"/>
            </a:xfrm>
            <a:custGeom>
              <a:avLst/>
              <a:gdLst>
                <a:gd name="T0" fmla="*/ 0 w 309"/>
                <a:gd name="T1" fmla="*/ 2605 h 232"/>
                <a:gd name="T2" fmla="*/ 579 w 309"/>
                <a:gd name="T3" fmla="*/ 3093 h 232"/>
                <a:gd name="T4" fmla="*/ 579 w 309"/>
                <a:gd name="T5" fmla="*/ 3093 h 232"/>
                <a:gd name="T6" fmla="*/ 742 w 309"/>
                <a:gd name="T7" fmla="*/ 3233 h 232"/>
                <a:gd name="T8" fmla="*/ 3397 w 309"/>
                <a:gd name="T9" fmla="*/ 4974 h 232"/>
                <a:gd name="T10" fmla="*/ 6859 w 309"/>
                <a:gd name="T11" fmla="*/ 4902 h 232"/>
                <a:gd name="T12" fmla="*/ 7047 w 309"/>
                <a:gd name="T13" fmla="*/ 3299 h 232"/>
                <a:gd name="T14" fmla="*/ 7022 w 309"/>
                <a:gd name="T15" fmla="*/ 1669 h 232"/>
                <a:gd name="T16" fmla="*/ 5997 w 309"/>
                <a:gd name="T17" fmla="*/ 0 h 232"/>
                <a:gd name="T18" fmla="*/ 6046 w 309"/>
                <a:gd name="T19" fmla="*/ 742 h 232"/>
                <a:gd name="T20" fmla="*/ 6094 w 309"/>
                <a:gd name="T21" fmla="*/ 1139 h 232"/>
                <a:gd name="T22" fmla="*/ 6322 w 309"/>
                <a:gd name="T23" fmla="*/ 1418 h 232"/>
                <a:gd name="T24" fmla="*/ 6445 w 309"/>
                <a:gd name="T25" fmla="*/ 2140 h 232"/>
                <a:gd name="T26" fmla="*/ 6183 w 309"/>
                <a:gd name="T27" fmla="*/ 2297 h 232"/>
                <a:gd name="T28" fmla="*/ 6582 w 309"/>
                <a:gd name="T29" fmla="*/ 2908 h 232"/>
                <a:gd name="T30" fmla="*/ 6559 w 309"/>
                <a:gd name="T31" fmla="*/ 3321 h 232"/>
                <a:gd name="T32" fmla="*/ 6559 w 309"/>
                <a:gd name="T33" fmla="*/ 3835 h 232"/>
                <a:gd name="T34" fmla="*/ 6419 w 309"/>
                <a:gd name="T35" fmla="*/ 4063 h 232"/>
                <a:gd name="T36" fmla="*/ 5980 w 309"/>
                <a:gd name="T37" fmla="*/ 4389 h 232"/>
                <a:gd name="T38" fmla="*/ 5580 w 309"/>
                <a:gd name="T39" fmla="*/ 4046 h 232"/>
                <a:gd name="T40" fmla="*/ 5303 w 309"/>
                <a:gd name="T41" fmla="*/ 3884 h 232"/>
                <a:gd name="T42" fmla="*/ 5044 w 309"/>
                <a:gd name="T43" fmla="*/ 3396 h 232"/>
                <a:gd name="T44" fmla="*/ 4718 w 309"/>
                <a:gd name="T45" fmla="*/ 2930 h 232"/>
                <a:gd name="T46" fmla="*/ 4393 w 309"/>
                <a:gd name="T47" fmla="*/ 2297 h 232"/>
                <a:gd name="T48" fmla="*/ 3950 w 309"/>
                <a:gd name="T49" fmla="*/ 1955 h 232"/>
                <a:gd name="T50" fmla="*/ 3585 w 309"/>
                <a:gd name="T51" fmla="*/ 1718 h 232"/>
                <a:gd name="T52" fmla="*/ 2997 w 309"/>
                <a:gd name="T53" fmla="*/ 1367 h 232"/>
                <a:gd name="T54" fmla="*/ 2632 w 309"/>
                <a:gd name="T55" fmla="*/ 1139 h 232"/>
                <a:gd name="T56" fmla="*/ 2044 w 309"/>
                <a:gd name="T57" fmla="*/ 716 h 232"/>
                <a:gd name="T58" fmla="*/ 1881 w 309"/>
                <a:gd name="T59" fmla="*/ 651 h 232"/>
                <a:gd name="T60" fmla="*/ 1981 w 309"/>
                <a:gd name="T61" fmla="*/ 905 h 232"/>
                <a:gd name="T62" fmla="*/ 2834 w 309"/>
                <a:gd name="T63" fmla="*/ 1490 h 232"/>
                <a:gd name="T64" fmla="*/ 3185 w 309"/>
                <a:gd name="T65" fmla="*/ 1906 h 232"/>
                <a:gd name="T66" fmla="*/ 3511 w 309"/>
                <a:gd name="T67" fmla="*/ 2231 h 232"/>
                <a:gd name="T68" fmla="*/ 3813 w 309"/>
                <a:gd name="T69" fmla="*/ 2531 h 232"/>
                <a:gd name="T70" fmla="*/ 3976 w 309"/>
                <a:gd name="T71" fmla="*/ 3110 h 232"/>
                <a:gd name="T72" fmla="*/ 4302 w 309"/>
                <a:gd name="T73" fmla="*/ 3484 h 232"/>
                <a:gd name="T74" fmla="*/ 4376 w 309"/>
                <a:gd name="T75" fmla="*/ 3787 h 232"/>
                <a:gd name="T76" fmla="*/ 4653 w 309"/>
                <a:gd name="T77" fmla="*/ 4023 h 232"/>
                <a:gd name="T78" fmla="*/ 4701 w 309"/>
                <a:gd name="T79" fmla="*/ 4300 h 232"/>
                <a:gd name="T80" fmla="*/ 4253 w 309"/>
                <a:gd name="T81" fmla="*/ 4437 h 232"/>
                <a:gd name="T82" fmla="*/ 3699 w 309"/>
                <a:gd name="T83" fmla="*/ 4226 h 232"/>
                <a:gd name="T84" fmla="*/ 3111 w 309"/>
                <a:gd name="T85" fmla="*/ 4112 h 232"/>
                <a:gd name="T86" fmla="*/ 2697 w 309"/>
                <a:gd name="T87" fmla="*/ 3901 h 232"/>
                <a:gd name="T88" fmla="*/ 2421 w 309"/>
                <a:gd name="T89" fmla="*/ 3695 h 232"/>
                <a:gd name="T90" fmla="*/ 2021 w 309"/>
                <a:gd name="T91" fmla="*/ 3484 h 232"/>
                <a:gd name="T92" fmla="*/ 1718 w 309"/>
                <a:gd name="T93" fmla="*/ 3299 h 232"/>
                <a:gd name="T94" fmla="*/ 1190 w 309"/>
                <a:gd name="T95" fmla="*/ 3093 h 232"/>
                <a:gd name="T96" fmla="*/ 791 w 309"/>
                <a:gd name="T97" fmla="*/ 2882 h 232"/>
                <a:gd name="T98" fmla="*/ 49 w 309"/>
                <a:gd name="T99" fmla="*/ 2557 h 23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09" h="232">
                  <a:moveTo>
                    <a:pt x="0" y="112"/>
                  </a:moveTo>
                  <a:cubicBezTo>
                    <a:pt x="8" y="121"/>
                    <a:pt x="17" y="128"/>
                    <a:pt x="25" y="133"/>
                  </a:cubicBezTo>
                  <a:cubicBezTo>
                    <a:pt x="25" y="133"/>
                    <a:pt x="25" y="133"/>
                    <a:pt x="25" y="133"/>
                  </a:cubicBezTo>
                  <a:cubicBezTo>
                    <a:pt x="28" y="135"/>
                    <a:pt x="31" y="136"/>
                    <a:pt x="32" y="139"/>
                  </a:cubicBezTo>
                  <a:cubicBezTo>
                    <a:pt x="46" y="165"/>
                    <a:pt x="105" y="204"/>
                    <a:pt x="146" y="214"/>
                  </a:cubicBezTo>
                  <a:cubicBezTo>
                    <a:pt x="221" y="232"/>
                    <a:pt x="281" y="224"/>
                    <a:pt x="295" y="211"/>
                  </a:cubicBezTo>
                  <a:cubicBezTo>
                    <a:pt x="304" y="203"/>
                    <a:pt x="302" y="174"/>
                    <a:pt x="303" y="142"/>
                  </a:cubicBezTo>
                  <a:cubicBezTo>
                    <a:pt x="303" y="118"/>
                    <a:pt x="309" y="92"/>
                    <a:pt x="302" y="72"/>
                  </a:cubicBezTo>
                  <a:cubicBezTo>
                    <a:pt x="294" y="49"/>
                    <a:pt x="261" y="8"/>
                    <a:pt x="258" y="0"/>
                  </a:cubicBezTo>
                  <a:cubicBezTo>
                    <a:pt x="254" y="10"/>
                    <a:pt x="258" y="22"/>
                    <a:pt x="260" y="32"/>
                  </a:cubicBezTo>
                  <a:cubicBezTo>
                    <a:pt x="261" y="39"/>
                    <a:pt x="260" y="43"/>
                    <a:pt x="262" y="49"/>
                  </a:cubicBezTo>
                  <a:cubicBezTo>
                    <a:pt x="264" y="54"/>
                    <a:pt x="270" y="57"/>
                    <a:pt x="272" y="61"/>
                  </a:cubicBezTo>
                  <a:cubicBezTo>
                    <a:pt x="274" y="68"/>
                    <a:pt x="277" y="82"/>
                    <a:pt x="277" y="92"/>
                  </a:cubicBezTo>
                  <a:cubicBezTo>
                    <a:pt x="278" y="101"/>
                    <a:pt x="269" y="89"/>
                    <a:pt x="266" y="99"/>
                  </a:cubicBezTo>
                  <a:cubicBezTo>
                    <a:pt x="263" y="108"/>
                    <a:pt x="281" y="117"/>
                    <a:pt x="283" y="125"/>
                  </a:cubicBezTo>
                  <a:cubicBezTo>
                    <a:pt x="284" y="129"/>
                    <a:pt x="282" y="138"/>
                    <a:pt x="282" y="143"/>
                  </a:cubicBezTo>
                  <a:cubicBezTo>
                    <a:pt x="281" y="150"/>
                    <a:pt x="284" y="157"/>
                    <a:pt x="282" y="165"/>
                  </a:cubicBezTo>
                  <a:cubicBezTo>
                    <a:pt x="281" y="168"/>
                    <a:pt x="277" y="172"/>
                    <a:pt x="276" y="175"/>
                  </a:cubicBezTo>
                  <a:cubicBezTo>
                    <a:pt x="271" y="192"/>
                    <a:pt x="270" y="192"/>
                    <a:pt x="257" y="189"/>
                  </a:cubicBezTo>
                  <a:cubicBezTo>
                    <a:pt x="249" y="188"/>
                    <a:pt x="245" y="179"/>
                    <a:pt x="240" y="174"/>
                  </a:cubicBezTo>
                  <a:cubicBezTo>
                    <a:pt x="236" y="169"/>
                    <a:pt x="232" y="171"/>
                    <a:pt x="228" y="167"/>
                  </a:cubicBezTo>
                  <a:cubicBezTo>
                    <a:pt x="224" y="162"/>
                    <a:pt x="220" y="152"/>
                    <a:pt x="217" y="146"/>
                  </a:cubicBezTo>
                  <a:cubicBezTo>
                    <a:pt x="215" y="144"/>
                    <a:pt x="205" y="128"/>
                    <a:pt x="203" y="126"/>
                  </a:cubicBezTo>
                  <a:cubicBezTo>
                    <a:pt x="202" y="123"/>
                    <a:pt x="194" y="104"/>
                    <a:pt x="189" y="99"/>
                  </a:cubicBezTo>
                  <a:cubicBezTo>
                    <a:pt x="186" y="96"/>
                    <a:pt x="172" y="86"/>
                    <a:pt x="170" y="84"/>
                  </a:cubicBezTo>
                  <a:cubicBezTo>
                    <a:pt x="166" y="81"/>
                    <a:pt x="159" y="78"/>
                    <a:pt x="154" y="74"/>
                  </a:cubicBezTo>
                  <a:cubicBezTo>
                    <a:pt x="147" y="70"/>
                    <a:pt x="134" y="63"/>
                    <a:pt x="129" y="59"/>
                  </a:cubicBezTo>
                  <a:cubicBezTo>
                    <a:pt x="123" y="55"/>
                    <a:pt x="124" y="52"/>
                    <a:pt x="113" y="49"/>
                  </a:cubicBezTo>
                  <a:cubicBezTo>
                    <a:pt x="103" y="45"/>
                    <a:pt x="91" y="35"/>
                    <a:pt x="88" y="31"/>
                  </a:cubicBezTo>
                  <a:cubicBezTo>
                    <a:pt x="84" y="27"/>
                    <a:pt x="82" y="26"/>
                    <a:pt x="81" y="28"/>
                  </a:cubicBezTo>
                  <a:cubicBezTo>
                    <a:pt x="80" y="29"/>
                    <a:pt x="82" y="36"/>
                    <a:pt x="85" y="39"/>
                  </a:cubicBezTo>
                  <a:cubicBezTo>
                    <a:pt x="89" y="46"/>
                    <a:pt x="117" y="61"/>
                    <a:pt x="122" y="64"/>
                  </a:cubicBezTo>
                  <a:cubicBezTo>
                    <a:pt x="126" y="68"/>
                    <a:pt x="130" y="77"/>
                    <a:pt x="137" y="82"/>
                  </a:cubicBezTo>
                  <a:cubicBezTo>
                    <a:pt x="144" y="86"/>
                    <a:pt x="147" y="91"/>
                    <a:pt x="151" y="96"/>
                  </a:cubicBezTo>
                  <a:cubicBezTo>
                    <a:pt x="153" y="101"/>
                    <a:pt x="162" y="104"/>
                    <a:pt x="164" y="109"/>
                  </a:cubicBezTo>
                  <a:cubicBezTo>
                    <a:pt x="169" y="118"/>
                    <a:pt x="168" y="126"/>
                    <a:pt x="171" y="134"/>
                  </a:cubicBezTo>
                  <a:cubicBezTo>
                    <a:pt x="173" y="141"/>
                    <a:pt x="183" y="147"/>
                    <a:pt x="185" y="150"/>
                  </a:cubicBezTo>
                  <a:cubicBezTo>
                    <a:pt x="186" y="152"/>
                    <a:pt x="185" y="158"/>
                    <a:pt x="188" y="163"/>
                  </a:cubicBezTo>
                  <a:cubicBezTo>
                    <a:pt x="190" y="167"/>
                    <a:pt x="198" y="169"/>
                    <a:pt x="200" y="173"/>
                  </a:cubicBezTo>
                  <a:cubicBezTo>
                    <a:pt x="203" y="177"/>
                    <a:pt x="201" y="183"/>
                    <a:pt x="202" y="185"/>
                  </a:cubicBezTo>
                  <a:cubicBezTo>
                    <a:pt x="207" y="192"/>
                    <a:pt x="192" y="194"/>
                    <a:pt x="183" y="191"/>
                  </a:cubicBezTo>
                  <a:cubicBezTo>
                    <a:pt x="175" y="187"/>
                    <a:pt x="167" y="185"/>
                    <a:pt x="159" y="182"/>
                  </a:cubicBezTo>
                  <a:cubicBezTo>
                    <a:pt x="151" y="179"/>
                    <a:pt x="143" y="179"/>
                    <a:pt x="134" y="177"/>
                  </a:cubicBezTo>
                  <a:cubicBezTo>
                    <a:pt x="120" y="173"/>
                    <a:pt x="127" y="175"/>
                    <a:pt x="116" y="168"/>
                  </a:cubicBezTo>
                  <a:cubicBezTo>
                    <a:pt x="113" y="167"/>
                    <a:pt x="109" y="163"/>
                    <a:pt x="104" y="159"/>
                  </a:cubicBezTo>
                  <a:cubicBezTo>
                    <a:pt x="99" y="155"/>
                    <a:pt x="92" y="155"/>
                    <a:pt x="87" y="150"/>
                  </a:cubicBezTo>
                  <a:cubicBezTo>
                    <a:pt x="83" y="147"/>
                    <a:pt x="78" y="145"/>
                    <a:pt x="74" y="142"/>
                  </a:cubicBezTo>
                  <a:cubicBezTo>
                    <a:pt x="65" y="134"/>
                    <a:pt x="55" y="137"/>
                    <a:pt x="51" y="133"/>
                  </a:cubicBezTo>
                  <a:cubicBezTo>
                    <a:pt x="45" y="127"/>
                    <a:pt x="41" y="130"/>
                    <a:pt x="34" y="124"/>
                  </a:cubicBezTo>
                  <a:cubicBezTo>
                    <a:pt x="24" y="114"/>
                    <a:pt x="13" y="126"/>
                    <a:pt x="2" y="11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7" name="Freeform 232">
              <a:extLst>
                <a:ext uri="{FF2B5EF4-FFF2-40B4-BE49-F238E27FC236}">
                  <a16:creationId xmlns:a16="http://schemas.microsoft.com/office/drawing/2014/main" id="{CE32E8FA-AF8F-4EB5-9D91-9322D2782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128"/>
              <a:ext cx="12" cy="8"/>
            </a:xfrm>
            <a:custGeom>
              <a:avLst/>
              <a:gdLst>
                <a:gd name="T0" fmla="*/ 81 w 4"/>
                <a:gd name="T1" fmla="*/ 0 h 3"/>
                <a:gd name="T2" fmla="*/ 0 w 4"/>
                <a:gd name="T3" fmla="*/ 21 h 3"/>
                <a:gd name="T4" fmla="*/ 108 w 4"/>
                <a:gd name="T5" fmla="*/ 21 h 3"/>
                <a:gd name="T6" fmla="*/ 27 w 4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2"/>
                    <a:pt x="2" y="1"/>
                    <a:pt x="4" y="1"/>
                  </a:cubicBezTo>
                  <a:cubicBezTo>
                    <a:pt x="4" y="3"/>
                    <a:pt x="2" y="3"/>
                    <a:pt x="1" y="3"/>
                  </a:cubicBezTo>
                </a:path>
              </a:pathLst>
            </a:custGeom>
            <a:noFill/>
            <a:ln w="952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8" name="Freeform 233">
              <a:extLst>
                <a:ext uri="{FF2B5EF4-FFF2-40B4-BE49-F238E27FC236}">
                  <a16:creationId xmlns:a16="http://schemas.microsoft.com/office/drawing/2014/main" id="{2B8B7624-5258-421C-9192-EADFE1300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3199"/>
              <a:ext cx="3" cy="12"/>
            </a:xfrm>
            <a:custGeom>
              <a:avLst/>
              <a:gdLst>
                <a:gd name="T0" fmla="*/ 27 w 1"/>
                <a:gd name="T1" fmla="*/ 0 h 4"/>
                <a:gd name="T2" fmla="*/ 0 w 1"/>
                <a:gd name="T3" fmla="*/ 10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9" name="Freeform 234">
              <a:extLst>
                <a:ext uri="{FF2B5EF4-FFF2-40B4-BE49-F238E27FC236}">
                  <a16:creationId xmlns:a16="http://schemas.microsoft.com/office/drawing/2014/main" id="{8D061975-FF15-4208-AB1D-366EFC0B3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3236"/>
              <a:ext cx="6" cy="9"/>
            </a:xfrm>
            <a:custGeom>
              <a:avLst/>
              <a:gdLst>
                <a:gd name="T0" fmla="*/ 0 w 2"/>
                <a:gd name="T1" fmla="*/ 27 h 3"/>
                <a:gd name="T2" fmla="*/ 0 w 2"/>
                <a:gd name="T3" fmla="*/ 81 h 3"/>
                <a:gd name="T4" fmla="*/ 54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2" y="3"/>
                    <a:pt x="1" y="1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0" name="Freeform 235">
              <a:extLst>
                <a:ext uri="{FF2B5EF4-FFF2-40B4-BE49-F238E27FC236}">
                  <a16:creationId xmlns:a16="http://schemas.microsoft.com/office/drawing/2014/main" id="{418535B3-58C0-4522-AEA4-30B873EC3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256"/>
              <a:ext cx="6" cy="6"/>
            </a:xfrm>
            <a:custGeom>
              <a:avLst/>
              <a:gdLst>
                <a:gd name="T0" fmla="*/ 0 w 2"/>
                <a:gd name="T1" fmla="*/ 54 h 2"/>
                <a:gd name="T2" fmla="*/ 27 w 2"/>
                <a:gd name="T3" fmla="*/ 0 h 2"/>
                <a:gd name="T4" fmla="*/ 27 w 2"/>
                <a:gd name="T5" fmla="*/ 5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0"/>
                    <a:pt x="1" y="0"/>
                  </a:cubicBezTo>
                  <a:cubicBezTo>
                    <a:pt x="2" y="0"/>
                    <a:pt x="2" y="2"/>
                    <a:pt x="1" y="2"/>
                  </a:cubicBezTo>
                </a:path>
              </a:pathLst>
            </a:custGeom>
            <a:noFill/>
            <a:ln w="952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1" name="Freeform 236">
              <a:extLst>
                <a:ext uri="{FF2B5EF4-FFF2-40B4-BE49-F238E27FC236}">
                  <a16:creationId xmlns:a16="http://schemas.microsoft.com/office/drawing/2014/main" id="{57307A8C-C634-41CE-82F9-1E89375B7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3273"/>
              <a:ext cx="1" cy="9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8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2" name="Freeform 237">
              <a:extLst>
                <a:ext uri="{FF2B5EF4-FFF2-40B4-BE49-F238E27FC236}">
                  <a16:creationId xmlns:a16="http://schemas.microsoft.com/office/drawing/2014/main" id="{B3A6D0F7-8247-44FD-96C7-B74E4FC90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3034"/>
              <a:ext cx="14" cy="11"/>
            </a:xfrm>
            <a:custGeom>
              <a:avLst/>
              <a:gdLst>
                <a:gd name="T0" fmla="*/ 62 w 5"/>
                <a:gd name="T1" fmla="*/ 61 h 4"/>
                <a:gd name="T2" fmla="*/ 48 w 5"/>
                <a:gd name="T3" fmla="*/ 0 h 4"/>
                <a:gd name="T4" fmla="*/ 62 w 5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3"/>
                  </a:move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4"/>
                    <a:pt x="3" y="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3" name="Freeform 238">
              <a:extLst>
                <a:ext uri="{FF2B5EF4-FFF2-40B4-BE49-F238E27FC236}">
                  <a16:creationId xmlns:a16="http://schemas.microsoft.com/office/drawing/2014/main" id="{4C63BA21-730D-4B7F-BC46-4A9D0253E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3011"/>
              <a:ext cx="11" cy="5"/>
            </a:xfrm>
            <a:custGeom>
              <a:avLst/>
              <a:gdLst>
                <a:gd name="T0" fmla="*/ 47 w 4"/>
                <a:gd name="T1" fmla="*/ 0 h 2"/>
                <a:gd name="T2" fmla="*/ 22 w 4"/>
                <a:gd name="T3" fmla="*/ 33 h 2"/>
                <a:gd name="T4" fmla="*/ 47 w 4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cubicBezTo>
                    <a:pt x="4" y="0"/>
                    <a:pt x="3" y="2"/>
                    <a:pt x="1" y="2"/>
                  </a:cubicBezTo>
                  <a:cubicBezTo>
                    <a:pt x="0" y="1"/>
                    <a:pt x="0" y="1"/>
                    <a:pt x="2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4" name="Freeform 239">
              <a:extLst>
                <a:ext uri="{FF2B5EF4-FFF2-40B4-BE49-F238E27FC236}">
                  <a16:creationId xmlns:a16="http://schemas.microsoft.com/office/drawing/2014/main" id="{0AF01F90-AA12-472A-8D0C-0FC899845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3022"/>
              <a:ext cx="14" cy="12"/>
            </a:xfrm>
            <a:custGeom>
              <a:avLst/>
              <a:gdLst>
                <a:gd name="T0" fmla="*/ 87 w 5"/>
                <a:gd name="T1" fmla="*/ 54 h 4"/>
                <a:gd name="T2" fmla="*/ 0 w 5"/>
                <a:gd name="T3" fmla="*/ 81 h 4"/>
                <a:gd name="T4" fmla="*/ 48 w 5"/>
                <a:gd name="T5" fmla="*/ 27 h 4"/>
                <a:gd name="T6" fmla="*/ 87 w 5"/>
                <a:gd name="T7" fmla="*/ 54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4" y="2"/>
                  </a:moveTo>
                  <a:cubicBezTo>
                    <a:pt x="4" y="3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4" y="0"/>
                    <a:pt x="5" y="0"/>
                    <a:pt x="4" y="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5" name="Freeform 240">
              <a:extLst>
                <a:ext uri="{FF2B5EF4-FFF2-40B4-BE49-F238E27FC236}">
                  <a16:creationId xmlns:a16="http://schemas.microsoft.com/office/drawing/2014/main" id="{8D4245E5-03ED-436F-A7A4-E0F0FABFD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3382"/>
              <a:ext cx="808" cy="131"/>
            </a:xfrm>
            <a:custGeom>
              <a:avLst/>
              <a:gdLst>
                <a:gd name="T0" fmla="*/ 0 w 283"/>
                <a:gd name="T1" fmla="*/ 0 h 46"/>
                <a:gd name="T2" fmla="*/ 5054 w 283"/>
                <a:gd name="T3" fmla="*/ 510 h 46"/>
                <a:gd name="T4" fmla="*/ 6587 w 283"/>
                <a:gd name="T5" fmla="*/ 251 h 46"/>
                <a:gd name="T6" fmla="*/ 6587 w 283"/>
                <a:gd name="T7" fmla="*/ 251 h 46"/>
                <a:gd name="T8" fmla="*/ 5054 w 283"/>
                <a:gd name="T9" fmla="*/ 390 h 46"/>
                <a:gd name="T10" fmla="*/ 0 w 283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3" h="46">
                  <a:moveTo>
                    <a:pt x="0" y="0"/>
                  </a:moveTo>
                  <a:cubicBezTo>
                    <a:pt x="55" y="46"/>
                    <a:pt x="141" y="34"/>
                    <a:pt x="217" y="22"/>
                  </a:cubicBezTo>
                  <a:cubicBezTo>
                    <a:pt x="241" y="18"/>
                    <a:pt x="263" y="12"/>
                    <a:pt x="283" y="11"/>
                  </a:cubicBezTo>
                  <a:cubicBezTo>
                    <a:pt x="283" y="11"/>
                    <a:pt x="283" y="11"/>
                    <a:pt x="283" y="11"/>
                  </a:cubicBezTo>
                  <a:cubicBezTo>
                    <a:pt x="263" y="12"/>
                    <a:pt x="240" y="13"/>
                    <a:pt x="217" y="17"/>
                  </a:cubicBezTo>
                  <a:cubicBezTo>
                    <a:pt x="141" y="29"/>
                    <a:pt x="54" y="45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6" name="Freeform 241">
              <a:extLst>
                <a:ext uri="{FF2B5EF4-FFF2-40B4-BE49-F238E27FC236}">
                  <a16:creationId xmlns:a16="http://schemas.microsoft.com/office/drawing/2014/main" id="{656805E1-44F7-4ECB-B5A6-D8934082A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3382"/>
              <a:ext cx="807" cy="131"/>
            </a:xfrm>
            <a:custGeom>
              <a:avLst/>
              <a:gdLst>
                <a:gd name="T0" fmla="*/ 1528 w 283"/>
                <a:gd name="T1" fmla="*/ 390 h 46"/>
                <a:gd name="T2" fmla="*/ 0 w 283"/>
                <a:gd name="T3" fmla="*/ 251 h 46"/>
                <a:gd name="T4" fmla="*/ 0 w 283"/>
                <a:gd name="T5" fmla="*/ 251 h 46"/>
                <a:gd name="T6" fmla="*/ 1554 w 283"/>
                <a:gd name="T7" fmla="*/ 461 h 46"/>
                <a:gd name="T8" fmla="*/ 6562 w 283"/>
                <a:gd name="T9" fmla="*/ 0 h 46"/>
                <a:gd name="T10" fmla="*/ 6562 w 283"/>
                <a:gd name="T11" fmla="*/ 0 h 46"/>
                <a:gd name="T12" fmla="*/ 1528 w 283"/>
                <a:gd name="T13" fmla="*/ 39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3" h="46">
                  <a:moveTo>
                    <a:pt x="66" y="17"/>
                  </a:moveTo>
                  <a:cubicBezTo>
                    <a:pt x="42" y="13"/>
                    <a:pt x="20" y="12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20" y="12"/>
                    <a:pt x="44" y="17"/>
                    <a:pt x="67" y="20"/>
                  </a:cubicBezTo>
                  <a:cubicBezTo>
                    <a:pt x="144" y="33"/>
                    <a:pt x="228" y="46"/>
                    <a:pt x="283" y="0"/>
                  </a:cubicBezTo>
                  <a:cubicBezTo>
                    <a:pt x="283" y="0"/>
                    <a:pt x="283" y="0"/>
                    <a:pt x="283" y="0"/>
                  </a:cubicBezTo>
                  <a:cubicBezTo>
                    <a:pt x="229" y="45"/>
                    <a:pt x="142" y="29"/>
                    <a:pt x="66" y="17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7" name="Freeform 242">
              <a:extLst>
                <a:ext uri="{FF2B5EF4-FFF2-40B4-BE49-F238E27FC236}">
                  <a16:creationId xmlns:a16="http://schemas.microsoft.com/office/drawing/2014/main" id="{4890A4FF-BBF7-43C9-AEE1-0E522B3C5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723"/>
              <a:ext cx="379" cy="428"/>
            </a:xfrm>
            <a:custGeom>
              <a:avLst/>
              <a:gdLst>
                <a:gd name="T0" fmla="*/ 3078 w 133"/>
                <a:gd name="T1" fmla="*/ 2157 h 150"/>
                <a:gd name="T2" fmla="*/ 2476 w 133"/>
                <a:gd name="T3" fmla="*/ 1344 h 150"/>
                <a:gd name="T4" fmla="*/ 2388 w 133"/>
                <a:gd name="T5" fmla="*/ 1304 h 150"/>
                <a:gd name="T6" fmla="*/ 2362 w 133"/>
                <a:gd name="T7" fmla="*/ 1253 h 150"/>
                <a:gd name="T8" fmla="*/ 2454 w 133"/>
                <a:gd name="T9" fmla="*/ 1204 h 150"/>
                <a:gd name="T10" fmla="*/ 2525 w 133"/>
                <a:gd name="T11" fmla="*/ 1190 h 150"/>
                <a:gd name="T12" fmla="*/ 2727 w 133"/>
                <a:gd name="T13" fmla="*/ 699 h 150"/>
                <a:gd name="T14" fmla="*/ 2340 w 133"/>
                <a:gd name="T15" fmla="*/ 26 h 150"/>
                <a:gd name="T16" fmla="*/ 2103 w 133"/>
                <a:gd name="T17" fmla="*/ 74 h 150"/>
                <a:gd name="T18" fmla="*/ 715 w 133"/>
                <a:gd name="T19" fmla="*/ 114 h 150"/>
                <a:gd name="T20" fmla="*/ 690 w 133"/>
                <a:gd name="T21" fmla="*/ 114 h 150"/>
                <a:gd name="T22" fmla="*/ 188 w 133"/>
                <a:gd name="T23" fmla="*/ 514 h 150"/>
                <a:gd name="T24" fmla="*/ 48 w 133"/>
                <a:gd name="T25" fmla="*/ 1304 h 150"/>
                <a:gd name="T26" fmla="*/ 48 w 133"/>
                <a:gd name="T27" fmla="*/ 1327 h 150"/>
                <a:gd name="T28" fmla="*/ 624 w 133"/>
                <a:gd name="T29" fmla="*/ 2231 h 150"/>
                <a:gd name="T30" fmla="*/ 675 w 133"/>
                <a:gd name="T31" fmla="*/ 2280 h 150"/>
                <a:gd name="T32" fmla="*/ 1413 w 133"/>
                <a:gd name="T33" fmla="*/ 2930 h 150"/>
                <a:gd name="T34" fmla="*/ 1299 w 133"/>
                <a:gd name="T35" fmla="*/ 3070 h 150"/>
                <a:gd name="T36" fmla="*/ 1111 w 133"/>
                <a:gd name="T37" fmla="*/ 2908 h 150"/>
                <a:gd name="T38" fmla="*/ 1089 w 133"/>
                <a:gd name="T39" fmla="*/ 2908 h 150"/>
                <a:gd name="T40" fmla="*/ 1063 w 133"/>
                <a:gd name="T41" fmla="*/ 2908 h 150"/>
                <a:gd name="T42" fmla="*/ 812 w 133"/>
                <a:gd name="T43" fmla="*/ 2859 h 150"/>
                <a:gd name="T44" fmla="*/ 786 w 133"/>
                <a:gd name="T45" fmla="*/ 2859 h 150"/>
                <a:gd name="T46" fmla="*/ 764 w 133"/>
                <a:gd name="T47" fmla="*/ 2882 h 150"/>
                <a:gd name="T48" fmla="*/ 675 w 133"/>
                <a:gd name="T49" fmla="*/ 3136 h 150"/>
                <a:gd name="T50" fmla="*/ 536 w 133"/>
                <a:gd name="T51" fmla="*/ 3184 h 150"/>
                <a:gd name="T52" fmla="*/ 487 w 133"/>
                <a:gd name="T53" fmla="*/ 3207 h 150"/>
                <a:gd name="T54" fmla="*/ 351 w 133"/>
                <a:gd name="T55" fmla="*/ 3395 h 150"/>
                <a:gd name="T56" fmla="*/ 162 w 133"/>
                <a:gd name="T57" fmla="*/ 3395 h 150"/>
                <a:gd name="T58" fmla="*/ 137 w 133"/>
                <a:gd name="T59" fmla="*/ 3435 h 150"/>
                <a:gd name="T60" fmla="*/ 373 w 133"/>
                <a:gd name="T61" fmla="*/ 3461 h 150"/>
                <a:gd name="T62" fmla="*/ 553 w 133"/>
                <a:gd name="T63" fmla="*/ 3247 h 150"/>
                <a:gd name="T64" fmla="*/ 738 w 133"/>
                <a:gd name="T65" fmla="*/ 3159 h 150"/>
                <a:gd name="T66" fmla="*/ 852 w 133"/>
                <a:gd name="T67" fmla="*/ 2970 h 150"/>
                <a:gd name="T68" fmla="*/ 838 w 133"/>
                <a:gd name="T69" fmla="*/ 2930 h 150"/>
                <a:gd name="T70" fmla="*/ 1089 w 133"/>
                <a:gd name="T71" fmla="*/ 2970 h 150"/>
                <a:gd name="T72" fmla="*/ 1299 w 133"/>
                <a:gd name="T73" fmla="*/ 3136 h 150"/>
                <a:gd name="T74" fmla="*/ 1479 w 133"/>
                <a:gd name="T75" fmla="*/ 2947 h 150"/>
                <a:gd name="T76" fmla="*/ 1479 w 133"/>
                <a:gd name="T77" fmla="*/ 2833 h 150"/>
                <a:gd name="T78" fmla="*/ 715 w 133"/>
                <a:gd name="T79" fmla="*/ 2206 h 150"/>
                <a:gd name="T80" fmla="*/ 675 w 133"/>
                <a:gd name="T81" fmla="*/ 2183 h 150"/>
                <a:gd name="T82" fmla="*/ 137 w 133"/>
                <a:gd name="T83" fmla="*/ 1367 h 150"/>
                <a:gd name="T84" fmla="*/ 251 w 133"/>
                <a:gd name="T85" fmla="*/ 536 h 150"/>
                <a:gd name="T86" fmla="*/ 553 w 133"/>
                <a:gd name="T87" fmla="*/ 237 h 150"/>
                <a:gd name="T88" fmla="*/ 553 w 133"/>
                <a:gd name="T89" fmla="*/ 251 h 150"/>
                <a:gd name="T90" fmla="*/ 553 w 133"/>
                <a:gd name="T91" fmla="*/ 251 h 150"/>
                <a:gd name="T92" fmla="*/ 2103 w 133"/>
                <a:gd name="T93" fmla="*/ 163 h 150"/>
                <a:gd name="T94" fmla="*/ 2151 w 133"/>
                <a:gd name="T95" fmla="*/ 140 h 150"/>
                <a:gd name="T96" fmla="*/ 2314 w 133"/>
                <a:gd name="T97" fmla="*/ 88 h 150"/>
                <a:gd name="T98" fmla="*/ 2664 w 133"/>
                <a:gd name="T99" fmla="*/ 699 h 150"/>
                <a:gd name="T100" fmla="*/ 2502 w 133"/>
                <a:gd name="T101" fmla="*/ 1116 h 150"/>
                <a:gd name="T102" fmla="*/ 2454 w 133"/>
                <a:gd name="T103" fmla="*/ 1138 h 150"/>
                <a:gd name="T104" fmla="*/ 2291 w 133"/>
                <a:gd name="T105" fmla="*/ 1253 h 150"/>
                <a:gd name="T106" fmla="*/ 2340 w 133"/>
                <a:gd name="T107" fmla="*/ 1344 h 150"/>
                <a:gd name="T108" fmla="*/ 2428 w 133"/>
                <a:gd name="T109" fmla="*/ 1415 h 150"/>
                <a:gd name="T110" fmla="*/ 2989 w 133"/>
                <a:gd name="T111" fmla="*/ 2140 h 150"/>
                <a:gd name="T112" fmla="*/ 3004 w 133"/>
                <a:gd name="T113" fmla="*/ 2183 h 150"/>
                <a:gd name="T114" fmla="*/ 3052 w 133"/>
                <a:gd name="T115" fmla="*/ 2206 h 150"/>
                <a:gd name="T116" fmla="*/ 3078 w 133"/>
                <a:gd name="T117" fmla="*/ 2157 h 1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33" h="150">
                  <a:moveTo>
                    <a:pt x="133" y="93"/>
                  </a:moveTo>
                  <a:cubicBezTo>
                    <a:pt x="122" y="70"/>
                    <a:pt x="113" y="62"/>
                    <a:pt x="107" y="58"/>
                  </a:cubicBezTo>
                  <a:cubicBezTo>
                    <a:pt x="103" y="56"/>
                    <a:pt x="103" y="56"/>
                    <a:pt x="103" y="56"/>
                  </a:cubicBezTo>
                  <a:cubicBezTo>
                    <a:pt x="102" y="55"/>
                    <a:pt x="102" y="55"/>
                    <a:pt x="102" y="54"/>
                  </a:cubicBezTo>
                  <a:cubicBezTo>
                    <a:pt x="102" y="54"/>
                    <a:pt x="105" y="52"/>
                    <a:pt x="106" y="52"/>
                  </a:cubicBezTo>
                  <a:cubicBezTo>
                    <a:pt x="109" y="51"/>
                    <a:pt x="109" y="51"/>
                    <a:pt x="109" y="51"/>
                  </a:cubicBezTo>
                  <a:cubicBezTo>
                    <a:pt x="113" y="49"/>
                    <a:pt x="120" y="48"/>
                    <a:pt x="118" y="30"/>
                  </a:cubicBezTo>
                  <a:cubicBezTo>
                    <a:pt x="117" y="13"/>
                    <a:pt x="104" y="1"/>
                    <a:pt x="101" y="1"/>
                  </a:cubicBezTo>
                  <a:cubicBezTo>
                    <a:pt x="97" y="0"/>
                    <a:pt x="93" y="1"/>
                    <a:pt x="91" y="3"/>
                  </a:cubicBezTo>
                  <a:cubicBezTo>
                    <a:pt x="81" y="3"/>
                    <a:pt x="49" y="1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1" y="7"/>
                    <a:pt x="13" y="13"/>
                    <a:pt x="8" y="22"/>
                  </a:cubicBezTo>
                  <a:cubicBezTo>
                    <a:pt x="4" y="30"/>
                    <a:pt x="0" y="39"/>
                    <a:pt x="2" y="56"/>
                  </a:cubicBezTo>
                  <a:cubicBezTo>
                    <a:pt x="2" y="56"/>
                    <a:pt x="2" y="56"/>
                    <a:pt x="2" y="57"/>
                  </a:cubicBezTo>
                  <a:cubicBezTo>
                    <a:pt x="5" y="74"/>
                    <a:pt x="14" y="85"/>
                    <a:pt x="27" y="96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38" y="105"/>
                    <a:pt x="65" y="111"/>
                    <a:pt x="61" y="126"/>
                  </a:cubicBezTo>
                  <a:cubicBezTo>
                    <a:pt x="60" y="129"/>
                    <a:pt x="58" y="131"/>
                    <a:pt x="56" y="132"/>
                  </a:cubicBezTo>
                  <a:cubicBezTo>
                    <a:pt x="53" y="132"/>
                    <a:pt x="51" y="128"/>
                    <a:pt x="48" y="125"/>
                  </a:cubicBezTo>
                  <a:cubicBezTo>
                    <a:pt x="48" y="125"/>
                    <a:pt x="48" y="125"/>
                    <a:pt x="47" y="125"/>
                  </a:cubicBezTo>
                  <a:cubicBezTo>
                    <a:pt x="47" y="125"/>
                    <a:pt x="46" y="125"/>
                    <a:pt x="46" y="125"/>
                  </a:cubicBezTo>
                  <a:cubicBezTo>
                    <a:pt x="44" y="127"/>
                    <a:pt x="39" y="124"/>
                    <a:pt x="35" y="123"/>
                  </a:cubicBezTo>
                  <a:cubicBezTo>
                    <a:pt x="35" y="122"/>
                    <a:pt x="34" y="122"/>
                    <a:pt x="34" y="123"/>
                  </a:cubicBezTo>
                  <a:cubicBezTo>
                    <a:pt x="33" y="123"/>
                    <a:pt x="33" y="124"/>
                    <a:pt x="33" y="124"/>
                  </a:cubicBezTo>
                  <a:cubicBezTo>
                    <a:pt x="34" y="128"/>
                    <a:pt x="31" y="133"/>
                    <a:pt x="29" y="135"/>
                  </a:cubicBezTo>
                  <a:cubicBezTo>
                    <a:pt x="28" y="136"/>
                    <a:pt x="26" y="137"/>
                    <a:pt x="23" y="137"/>
                  </a:cubicBezTo>
                  <a:cubicBezTo>
                    <a:pt x="22" y="137"/>
                    <a:pt x="21" y="137"/>
                    <a:pt x="21" y="138"/>
                  </a:cubicBezTo>
                  <a:cubicBezTo>
                    <a:pt x="20" y="141"/>
                    <a:pt x="18" y="146"/>
                    <a:pt x="15" y="146"/>
                  </a:cubicBezTo>
                  <a:cubicBezTo>
                    <a:pt x="13" y="147"/>
                    <a:pt x="9" y="147"/>
                    <a:pt x="7" y="146"/>
                  </a:cubicBezTo>
                  <a:cubicBezTo>
                    <a:pt x="7" y="147"/>
                    <a:pt x="6" y="147"/>
                    <a:pt x="6" y="148"/>
                  </a:cubicBezTo>
                  <a:cubicBezTo>
                    <a:pt x="9" y="150"/>
                    <a:pt x="14" y="150"/>
                    <a:pt x="16" y="149"/>
                  </a:cubicBezTo>
                  <a:cubicBezTo>
                    <a:pt x="22" y="147"/>
                    <a:pt x="22" y="143"/>
                    <a:pt x="24" y="140"/>
                  </a:cubicBezTo>
                  <a:cubicBezTo>
                    <a:pt x="27" y="140"/>
                    <a:pt x="30" y="139"/>
                    <a:pt x="32" y="136"/>
                  </a:cubicBezTo>
                  <a:cubicBezTo>
                    <a:pt x="33" y="135"/>
                    <a:pt x="37" y="131"/>
                    <a:pt x="37" y="128"/>
                  </a:cubicBezTo>
                  <a:cubicBezTo>
                    <a:pt x="37" y="127"/>
                    <a:pt x="36" y="127"/>
                    <a:pt x="36" y="126"/>
                  </a:cubicBezTo>
                  <a:cubicBezTo>
                    <a:pt x="40" y="128"/>
                    <a:pt x="44" y="129"/>
                    <a:pt x="47" y="128"/>
                  </a:cubicBezTo>
                  <a:cubicBezTo>
                    <a:pt x="50" y="132"/>
                    <a:pt x="52" y="135"/>
                    <a:pt x="56" y="135"/>
                  </a:cubicBezTo>
                  <a:cubicBezTo>
                    <a:pt x="60" y="134"/>
                    <a:pt x="62" y="131"/>
                    <a:pt x="64" y="127"/>
                  </a:cubicBezTo>
                  <a:cubicBezTo>
                    <a:pt x="64" y="122"/>
                    <a:pt x="64" y="122"/>
                    <a:pt x="64" y="122"/>
                  </a:cubicBezTo>
                  <a:cubicBezTo>
                    <a:pt x="65" y="108"/>
                    <a:pt x="40" y="103"/>
                    <a:pt x="31" y="95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17" y="84"/>
                    <a:pt x="9" y="74"/>
                    <a:pt x="6" y="59"/>
                  </a:cubicBezTo>
                  <a:cubicBezTo>
                    <a:pt x="3" y="42"/>
                    <a:pt x="6" y="32"/>
                    <a:pt x="11" y="23"/>
                  </a:cubicBezTo>
                  <a:cubicBezTo>
                    <a:pt x="14" y="18"/>
                    <a:pt x="18" y="13"/>
                    <a:pt x="24" y="10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37" y="4"/>
                    <a:pt x="79" y="6"/>
                    <a:pt x="91" y="7"/>
                  </a:cubicBezTo>
                  <a:cubicBezTo>
                    <a:pt x="92" y="7"/>
                    <a:pt x="92" y="6"/>
                    <a:pt x="93" y="6"/>
                  </a:cubicBezTo>
                  <a:cubicBezTo>
                    <a:pt x="93" y="4"/>
                    <a:pt x="97" y="3"/>
                    <a:pt x="100" y="4"/>
                  </a:cubicBezTo>
                  <a:cubicBezTo>
                    <a:pt x="103" y="4"/>
                    <a:pt x="114" y="15"/>
                    <a:pt x="115" y="30"/>
                  </a:cubicBezTo>
                  <a:cubicBezTo>
                    <a:pt x="116" y="46"/>
                    <a:pt x="109" y="48"/>
                    <a:pt x="108" y="48"/>
                  </a:cubicBezTo>
                  <a:cubicBezTo>
                    <a:pt x="106" y="49"/>
                    <a:pt x="106" y="49"/>
                    <a:pt x="106" y="49"/>
                  </a:cubicBezTo>
                  <a:cubicBezTo>
                    <a:pt x="103" y="50"/>
                    <a:pt x="99" y="51"/>
                    <a:pt x="99" y="54"/>
                  </a:cubicBezTo>
                  <a:cubicBezTo>
                    <a:pt x="98" y="56"/>
                    <a:pt x="101" y="58"/>
                    <a:pt x="101" y="58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1" y="65"/>
                    <a:pt x="119" y="72"/>
                    <a:pt x="129" y="92"/>
                  </a:cubicBezTo>
                  <a:cubicBezTo>
                    <a:pt x="130" y="94"/>
                    <a:pt x="130" y="94"/>
                    <a:pt x="130" y="94"/>
                  </a:cubicBezTo>
                  <a:cubicBezTo>
                    <a:pt x="130" y="95"/>
                    <a:pt x="131" y="95"/>
                    <a:pt x="132" y="95"/>
                  </a:cubicBezTo>
                  <a:cubicBezTo>
                    <a:pt x="133" y="95"/>
                    <a:pt x="133" y="94"/>
                    <a:pt x="133" y="93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8" name="Freeform 243">
              <a:extLst>
                <a:ext uri="{FF2B5EF4-FFF2-40B4-BE49-F238E27FC236}">
                  <a16:creationId xmlns:a16="http://schemas.microsoft.com/office/drawing/2014/main" id="{30D92AF1-BE68-4F76-BE6D-20DD6FB53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680"/>
              <a:ext cx="294" cy="162"/>
            </a:xfrm>
            <a:custGeom>
              <a:avLst/>
              <a:gdLst>
                <a:gd name="T0" fmla="*/ 237 w 103"/>
                <a:gd name="T1" fmla="*/ 847 h 57"/>
                <a:gd name="T2" fmla="*/ 742 w 103"/>
                <a:gd name="T3" fmla="*/ 460 h 57"/>
                <a:gd name="T4" fmla="*/ 765 w 103"/>
                <a:gd name="T5" fmla="*/ 460 h 57"/>
                <a:gd name="T6" fmla="*/ 765 w 103"/>
                <a:gd name="T7" fmla="*/ 460 h 57"/>
                <a:gd name="T8" fmla="*/ 813 w 103"/>
                <a:gd name="T9" fmla="*/ 460 h 57"/>
                <a:gd name="T10" fmla="*/ 839 w 103"/>
                <a:gd name="T11" fmla="*/ 435 h 57"/>
                <a:gd name="T12" fmla="*/ 905 w 103"/>
                <a:gd name="T13" fmla="*/ 435 h 57"/>
                <a:gd name="T14" fmla="*/ 928 w 103"/>
                <a:gd name="T15" fmla="*/ 435 h 57"/>
                <a:gd name="T16" fmla="*/ 1002 w 103"/>
                <a:gd name="T17" fmla="*/ 412 h 57"/>
                <a:gd name="T18" fmla="*/ 1042 w 103"/>
                <a:gd name="T19" fmla="*/ 412 h 57"/>
                <a:gd name="T20" fmla="*/ 1090 w 103"/>
                <a:gd name="T21" fmla="*/ 412 h 57"/>
                <a:gd name="T22" fmla="*/ 1142 w 103"/>
                <a:gd name="T23" fmla="*/ 412 h 57"/>
                <a:gd name="T24" fmla="*/ 1205 w 103"/>
                <a:gd name="T25" fmla="*/ 412 h 57"/>
                <a:gd name="T26" fmla="*/ 1230 w 103"/>
                <a:gd name="T27" fmla="*/ 412 h 57"/>
                <a:gd name="T28" fmla="*/ 1304 w 103"/>
                <a:gd name="T29" fmla="*/ 412 h 57"/>
                <a:gd name="T30" fmla="*/ 1353 w 103"/>
                <a:gd name="T31" fmla="*/ 387 h 57"/>
                <a:gd name="T32" fmla="*/ 1419 w 103"/>
                <a:gd name="T33" fmla="*/ 387 h 57"/>
                <a:gd name="T34" fmla="*/ 1467 w 103"/>
                <a:gd name="T35" fmla="*/ 387 h 57"/>
                <a:gd name="T36" fmla="*/ 1516 w 103"/>
                <a:gd name="T37" fmla="*/ 387 h 57"/>
                <a:gd name="T38" fmla="*/ 1556 w 103"/>
                <a:gd name="T39" fmla="*/ 387 h 57"/>
                <a:gd name="T40" fmla="*/ 1630 w 103"/>
                <a:gd name="T41" fmla="*/ 387 h 57"/>
                <a:gd name="T42" fmla="*/ 1653 w 103"/>
                <a:gd name="T43" fmla="*/ 412 h 57"/>
                <a:gd name="T44" fmla="*/ 1718 w 103"/>
                <a:gd name="T45" fmla="*/ 412 h 57"/>
                <a:gd name="T46" fmla="*/ 1767 w 103"/>
                <a:gd name="T47" fmla="*/ 412 h 57"/>
                <a:gd name="T48" fmla="*/ 1818 w 103"/>
                <a:gd name="T49" fmla="*/ 412 h 57"/>
                <a:gd name="T50" fmla="*/ 1858 w 103"/>
                <a:gd name="T51" fmla="*/ 412 h 57"/>
                <a:gd name="T52" fmla="*/ 1907 w 103"/>
                <a:gd name="T53" fmla="*/ 412 h 57"/>
                <a:gd name="T54" fmla="*/ 1930 w 103"/>
                <a:gd name="T55" fmla="*/ 412 h 57"/>
                <a:gd name="T56" fmla="*/ 1981 w 103"/>
                <a:gd name="T57" fmla="*/ 412 h 57"/>
                <a:gd name="T58" fmla="*/ 2021 w 103"/>
                <a:gd name="T59" fmla="*/ 412 h 57"/>
                <a:gd name="T60" fmla="*/ 2044 w 103"/>
                <a:gd name="T61" fmla="*/ 412 h 57"/>
                <a:gd name="T62" fmla="*/ 2118 w 103"/>
                <a:gd name="T63" fmla="*/ 412 h 57"/>
                <a:gd name="T64" fmla="*/ 2158 w 103"/>
                <a:gd name="T65" fmla="*/ 412 h 57"/>
                <a:gd name="T66" fmla="*/ 2395 w 103"/>
                <a:gd name="T67" fmla="*/ 364 h 57"/>
                <a:gd name="T68" fmla="*/ 2395 w 103"/>
                <a:gd name="T69" fmla="*/ 364 h 57"/>
                <a:gd name="T70" fmla="*/ 2395 w 103"/>
                <a:gd name="T71" fmla="*/ 364 h 57"/>
                <a:gd name="T72" fmla="*/ 716 w 103"/>
                <a:gd name="T73" fmla="*/ 48 h 57"/>
                <a:gd name="T74" fmla="*/ 440 w 103"/>
                <a:gd name="T75" fmla="*/ 136 h 57"/>
                <a:gd name="T76" fmla="*/ 88 w 103"/>
                <a:gd name="T77" fmla="*/ 1307 h 57"/>
                <a:gd name="T78" fmla="*/ 237 w 103"/>
                <a:gd name="T79" fmla="*/ 847 h 5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03" h="57">
                  <a:moveTo>
                    <a:pt x="10" y="37"/>
                  </a:moveTo>
                  <a:cubicBezTo>
                    <a:pt x="15" y="28"/>
                    <a:pt x="23" y="22"/>
                    <a:pt x="32" y="20"/>
                  </a:cubicBezTo>
                  <a:cubicBezTo>
                    <a:pt x="32" y="20"/>
                    <a:pt x="32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4" y="20"/>
                    <a:pt x="35" y="20"/>
                  </a:cubicBezTo>
                  <a:cubicBezTo>
                    <a:pt x="35" y="20"/>
                    <a:pt x="36" y="19"/>
                    <a:pt x="36" y="19"/>
                  </a:cubicBezTo>
                  <a:cubicBezTo>
                    <a:pt x="37" y="19"/>
                    <a:pt x="38" y="19"/>
                    <a:pt x="39" y="19"/>
                  </a:cubicBezTo>
                  <a:cubicBezTo>
                    <a:pt x="39" y="19"/>
                    <a:pt x="40" y="19"/>
                    <a:pt x="40" y="19"/>
                  </a:cubicBezTo>
                  <a:cubicBezTo>
                    <a:pt x="41" y="19"/>
                    <a:pt x="42" y="18"/>
                    <a:pt x="43" y="18"/>
                  </a:cubicBezTo>
                  <a:cubicBezTo>
                    <a:pt x="43" y="18"/>
                    <a:pt x="44" y="18"/>
                    <a:pt x="45" y="18"/>
                  </a:cubicBezTo>
                  <a:cubicBezTo>
                    <a:pt x="45" y="18"/>
                    <a:pt x="46" y="18"/>
                    <a:pt x="47" y="18"/>
                  </a:cubicBezTo>
                  <a:cubicBezTo>
                    <a:pt x="48" y="18"/>
                    <a:pt x="48" y="18"/>
                    <a:pt x="49" y="18"/>
                  </a:cubicBezTo>
                  <a:cubicBezTo>
                    <a:pt x="50" y="18"/>
                    <a:pt x="51" y="18"/>
                    <a:pt x="52" y="18"/>
                  </a:cubicBezTo>
                  <a:cubicBezTo>
                    <a:pt x="52" y="18"/>
                    <a:pt x="53" y="18"/>
                    <a:pt x="53" y="18"/>
                  </a:cubicBezTo>
                  <a:cubicBezTo>
                    <a:pt x="54" y="18"/>
                    <a:pt x="55" y="18"/>
                    <a:pt x="56" y="18"/>
                  </a:cubicBezTo>
                  <a:cubicBezTo>
                    <a:pt x="57" y="18"/>
                    <a:pt x="57" y="18"/>
                    <a:pt x="58" y="17"/>
                  </a:cubicBezTo>
                  <a:cubicBezTo>
                    <a:pt x="59" y="17"/>
                    <a:pt x="60" y="17"/>
                    <a:pt x="61" y="17"/>
                  </a:cubicBezTo>
                  <a:cubicBezTo>
                    <a:pt x="61" y="17"/>
                    <a:pt x="62" y="17"/>
                    <a:pt x="63" y="17"/>
                  </a:cubicBezTo>
                  <a:cubicBezTo>
                    <a:pt x="63" y="17"/>
                    <a:pt x="64" y="17"/>
                    <a:pt x="65" y="17"/>
                  </a:cubicBezTo>
                  <a:cubicBezTo>
                    <a:pt x="66" y="17"/>
                    <a:pt x="66" y="17"/>
                    <a:pt x="67" y="17"/>
                  </a:cubicBezTo>
                  <a:cubicBezTo>
                    <a:pt x="68" y="17"/>
                    <a:pt x="69" y="17"/>
                    <a:pt x="70" y="17"/>
                  </a:cubicBezTo>
                  <a:cubicBezTo>
                    <a:pt x="70" y="17"/>
                    <a:pt x="71" y="18"/>
                    <a:pt x="71" y="18"/>
                  </a:cubicBezTo>
                  <a:cubicBezTo>
                    <a:pt x="72" y="18"/>
                    <a:pt x="73" y="18"/>
                    <a:pt x="74" y="18"/>
                  </a:cubicBezTo>
                  <a:cubicBezTo>
                    <a:pt x="74" y="18"/>
                    <a:pt x="75" y="18"/>
                    <a:pt x="76" y="18"/>
                  </a:cubicBezTo>
                  <a:cubicBezTo>
                    <a:pt x="76" y="18"/>
                    <a:pt x="77" y="18"/>
                    <a:pt x="78" y="18"/>
                  </a:cubicBezTo>
                  <a:cubicBezTo>
                    <a:pt x="78" y="18"/>
                    <a:pt x="79" y="18"/>
                    <a:pt x="80" y="18"/>
                  </a:cubicBezTo>
                  <a:cubicBezTo>
                    <a:pt x="80" y="18"/>
                    <a:pt x="81" y="18"/>
                    <a:pt x="82" y="18"/>
                  </a:cubicBezTo>
                  <a:cubicBezTo>
                    <a:pt x="82" y="18"/>
                    <a:pt x="83" y="18"/>
                    <a:pt x="83" y="18"/>
                  </a:cubicBezTo>
                  <a:cubicBezTo>
                    <a:pt x="84" y="18"/>
                    <a:pt x="84" y="18"/>
                    <a:pt x="85" y="18"/>
                  </a:cubicBezTo>
                  <a:cubicBezTo>
                    <a:pt x="86" y="18"/>
                    <a:pt x="86" y="18"/>
                    <a:pt x="87" y="18"/>
                  </a:cubicBezTo>
                  <a:cubicBezTo>
                    <a:pt x="87" y="18"/>
                    <a:pt x="88" y="18"/>
                    <a:pt x="88" y="18"/>
                  </a:cubicBezTo>
                  <a:cubicBezTo>
                    <a:pt x="89" y="18"/>
                    <a:pt x="90" y="18"/>
                    <a:pt x="91" y="18"/>
                  </a:cubicBezTo>
                  <a:cubicBezTo>
                    <a:pt x="91" y="18"/>
                    <a:pt x="92" y="18"/>
                    <a:pt x="93" y="18"/>
                  </a:cubicBezTo>
                  <a:cubicBezTo>
                    <a:pt x="95" y="16"/>
                    <a:pt x="99" y="15"/>
                    <a:pt x="103" y="16"/>
                  </a:cubicBezTo>
                  <a:cubicBezTo>
                    <a:pt x="103" y="16"/>
                    <a:pt x="103" y="16"/>
                    <a:pt x="103" y="16"/>
                  </a:cubicBezTo>
                  <a:cubicBezTo>
                    <a:pt x="103" y="16"/>
                    <a:pt x="103" y="16"/>
                    <a:pt x="103" y="16"/>
                  </a:cubicBezTo>
                  <a:cubicBezTo>
                    <a:pt x="97" y="10"/>
                    <a:pt x="60" y="0"/>
                    <a:pt x="31" y="2"/>
                  </a:cubicBezTo>
                  <a:cubicBezTo>
                    <a:pt x="22" y="3"/>
                    <a:pt x="19" y="6"/>
                    <a:pt x="19" y="6"/>
                  </a:cubicBezTo>
                  <a:cubicBezTo>
                    <a:pt x="9" y="16"/>
                    <a:pt x="0" y="38"/>
                    <a:pt x="4" y="57"/>
                  </a:cubicBezTo>
                  <a:cubicBezTo>
                    <a:pt x="5" y="48"/>
                    <a:pt x="7" y="42"/>
                    <a:pt x="10" y="3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9" name="Freeform 244">
              <a:extLst>
                <a:ext uri="{FF2B5EF4-FFF2-40B4-BE49-F238E27FC236}">
                  <a16:creationId xmlns:a16="http://schemas.microsoft.com/office/drawing/2014/main" id="{DC1E18E2-2FAE-4E68-897A-D85E408A1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671"/>
              <a:ext cx="38" cy="26"/>
            </a:xfrm>
            <a:custGeom>
              <a:avLst/>
              <a:gdLst>
                <a:gd name="T0" fmla="*/ 324 w 13"/>
                <a:gd name="T1" fmla="*/ 116 h 9"/>
                <a:gd name="T2" fmla="*/ 0 w 13"/>
                <a:gd name="T3" fmla="*/ 21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13" y="5"/>
                  </a:moveTo>
                  <a:cubicBezTo>
                    <a:pt x="10" y="0"/>
                    <a:pt x="5" y="4"/>
                    <a:pt x="0" y="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0" name="Freeform 245">
              <a:extLst>
                <a:ext uri="{FF2B5EF4-FFF2-40B4-BE49-F238E27FC236}">
                  <a16:creationId xmlns:a16="http://schemas.microsoft.com/office/drawing/2014/main" id="{4A7D0FD1-A20B-473B-9BAD-E3F265DC5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951"/>
              <a:ext cx="165" cy="200"/>
            </a:xfrm>
            <a:custGeom>
              <a:avLst/>
              <a:gdLst>
                <a:gd name="T0" fmla="*/ 600 w 58"/>
                <a:gd name="T1" fmla="*/ 189 h 70"/>
                <a:gd name="T2" fmla="*/ 0 w 58"/>
                <a:gd name="T3" fmla="*/ 954 h 70"/>
                <a:gd name="T4" fmla="*/ 0 w 58"/>
                <a:gd name="T5" fmla="*/ 954 h 70"/>
                <a:gd name="T6" fmla="*/ 1149 w 58"/>
                <a:gd name="T7" fmla="*/ 1609 h 70"/>
                <a:gd name="T8" fmla="*/ 1124 w 58"/>
                <a:gd name="T9" fmla="*/ 1583 h 70"/>
                <a:gd name="T10" fmla="*/ 1109 w 58"/>
                <a:gd name="T11" fmla="*/ 1583 h 70"/>
                <a:gd name="T12" fmla="*/ 1149 w 58"/>
                <a:gd name="T13" fmla="*/ 1543 h 70"/>
                <a:gd name="T14" fmla="*/ 74 w 58"/>
                <a:gd name="T15" fmla="*/ 954 h 70"/>
                <a:gd name="T16" fmla="*/ 649 w 58"/>
                <a:gd name="T17" fmla="*/ 237 h 70"/>
                <a:gd name="T18" fmla="*/ 1311 w 58"/>
                <a:gd name="T19" fmla="*/ 140 h 70"/>
                <a:gd name="T20" fmla="*/ 1334 w 58"/>
                <a:gd name="T21" fmla="*/ 89 h 70"/>
                <a:gd name="T22" fmla="*/ 1334 w 58"/>
                <a:gd name="T23" fmla="*/ 74 h 70"/>
                <a:gd name="T24" fmla="*/ 600 w 58"/>
                <a:gd name="T25" fmla="*/ 189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70">
                  <a:moveTo>
                    <a:pt x="26" y="8"/>
                  </a:moveTo>
                  <a:cubicBezTo>
                    <a:pt x="14" y="15"/>
                    <a:pt x="2" y="3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3" y="50"/>
                    <a:pt x="33" y="68"/>
                    <a:pt x="50" y="69"/>
                  </a:cubicBezTo>
                  <a:cubicBezTo>
                    <a:pt x="51" y="70"/>
                    <a:pt x="49" y="69"/>
                    <a:pt x="49" y="68"/>
                  </a:cubicBezTo>
                  <a:cubicBezTo>
                    <a:pt x="49" y="68"/>
                    <a:pt x="48" y="68"/>
                    <a:pt x="48" y="68"/>
                  </a:cubicBezTo>
                  <a:cubicBezTo>
                    <a:pt x="48" y="67"/>
                    <a:pt x="51" y="66"/>
                    <a:pt x="50" y="66"/>
                  </a:cubicBezTo>
                  <a:cubicBezTo>
                    <a:pt x="34" y="65"/>
                    <a:pt x="6" y="48"/>
                    <a:pt x="3" y="41"/>
                  </a:cubicBezTo>
                  <a:cubicBezTo>
                    <a:pt x="5" y="33"/>
                    <a:pt x="14" y="19"/>
                    <a:pt x="28" y="10"/>
                  </a:cubicBezTo>
                  <a:cubicBezTo>
                    <a:pt x="39" y="3"/>
                    <a:pt x="51" y="4"/>
                    <a:pt x="57" y="6"/>
                  </a:cubicBezTo>
                  <a:cubicBezTo>
                    <a:pt x="57" y="6"/>
                    <a:pt x="57" y="5"/>
                    <a:pt x="58" y="4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51" y="1"/>
                    <a:pt x="39" y="0"/>
                    <a:pt x="26" y="8"/>
                  </a:cubicBezTo>
                  <a:close/>
                </a:path>
              </a:pathLst>
            </a:custGeom>
            <a:solidFill>
              <a:srgbClr val="F9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1" name="Freeform 246">
              <a:extLst>
                <a:ext uri="{FF2B5EF4-FFF2-40B4-BE49-F238E27FC236}">
                  <a16:creationId xmlns:a16="http://schemas.microsoft.com/office/drawing/2014/main" id="{FA6A0164-C6C8-4AD5-AB78-E5518A53C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951"/>
              <a:ext cx="165" cy="197"/>
            </a:xfrm>
            <a:custGeom>
              <a:avLst/>
              <a:gdLst>
                <a:gd name="T0" fmla="*/ 1334 w 58"/>
                <a:gd name="T1" fmla="*/ 74 h 69"/>
                <a:gd name="T2" fmla="*/ 600 w 58"/>
                <a:gd name="T3" fmla="*/ 188 h 69"/>
                <a:gd name="T4" fmla="*/ 0 w 58"/>
                <a:gd name="T5" fmla="*/ 954 h 69"/>
                <a:gd name="T6" fmla="*/ 0 w 58"/>
                <a:gd name="T7" fmla="*/ 954 h 69"/>
                <a:gd name="T8" fmla="*/ 1149 w 58"/>
                <a:gd name="T9" fmla="*/ 1605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9">
                  <a:moveTo>
                    <a:pt x="58" y="3"/>
                  </a:moveTo>
                  <a:cubicBezTo>
                    <a:pt x="51" y="1"/>
                    <a:pt x="39" y="0"/>
                    <a:pt x="26" y="8"/>
                  </a:cubicBezTo>
                  <a:cubicBezTo>
                    <a:pt x="14" y="15"/>
                    <a:pt x="2" y="3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3" y="50"/>
                    <a:pt x="33" y="68"/>
                    <a:pt x="50" y="6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2" name="Freeform 247">
              <a:extLst>
                <a:ext uri="{FF2B5EF4-FFF2-40B4-BE49-F238E27FC236}">
                  <a16:creationId xmlns:a16="http://schemas.microsoft.com/office/drawing/2014/main" id="{9C432CB8-DFB9-4639-A5B0-EF755DB1E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959"/>
              <a:ext cx="154" cy="180"/>
            </a:xfrm>
            <a:custGeom>
              <a:avLst/>
              <a:gdLst>
                <a:gd name="T0" fmla="*/ 1089 w 54"/>
                <a:gd name="T1" fmla="*/ 1469 h 63"/>
                <a:gd name="T2" fmla="*/ 0 w 54"/>
                <a:gd name="T3" fmla="*/ 889 h 63"/>
                <a:gd name="T4" fmla="*/ 576 w 54"/>
                <a:gd name="T5" fmla="*/ 163 h 63"/>
                <a:gd name="T6" fmla="*/ 1252 w 54"/>
                <a:gd name="T7" fmla="*/ 74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63">
                  <a:moveTo>
                    <a:pt x="47" y="63"/>
                  </a:moveTo>
                  <a:cubicBezTo>
                    <a:pt x="31" y="62"/>
                    <a:pt x="3" y="45"/>
                    <a:pt x="0" y="38"/>
                  </a:cubicBezTo>
                  <a:cubicBezTo>
                    <a:pt x="2" y="30"/>
                    <a:pt x="11" y="16"/>
                    <a:pt x="25" y="7"/>
                  </a:cubicBezTo>
                  <a:cubicBezTo>
                    <a:pt x="36" y="0"/>
                    <a:pt x="48" y="1"/>
                    <a:pt x="54" y="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3" name="Freeform 248">
              <a:extLst>
                <a:ext uri="{FF2B5EF4-FFF2-40B4-BE49-F238E27FC236}">
                  <a16:creationId xmlns:a16="http://schemas.microsoft.com/office/drawing/2014/main" id="{F65BB316-FC1B-408C-9058-1E78B17B2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848"/>
              <a:ext cx="242" cy="246"/>
            </a:xfrm>
            <a:custGeom>
              <a:avLst/>
              <a:gdLst>
                <a:gd name="T0" fmla="*/ 1962 w 85"/>
                <a:gd name="T1" fmla="*/ 2014 h 86"/>
                <a:gd name="T2" fmla="*/ 1387 w 85"/>
                <a:gd name="T3" fmla="*/ 981 h 86"/>
                <a:gd name="T4" fmla="*/ 510 w 85"/>
                <a:gd name="T5" fmla="*/ 26 h 86"/>
                <a:gd name="T6" fmla="*/ 461 w 85"/>
                <a:gd name="T7" fmla="*/ 26 h 86"/>
                <a:gd name="T8" fmla="*/ 0 w 85"/>
                <a:gd name="T9" fmla="*/ 40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6">
                  <a:moveTo>
                    <a:pt x="85" y="86"/>
                  </a:moveTo>
                  <a:cubicBezTo>
                    <a:pt x="77" y="75"/>
                    <a:pt x="66" y="53"/>
                    <a:pt x="60" y="42"/>
                  </a:cubicBezTo>
                  <a:cubicBezTo>
                    <a:pt x="52" y="29"/>
                    <a:pt x="32" y="9"/>
                    <a:pt x="22" y="1"/>
                  </a:cubicBezTo>
                  <a:cubicBezTo>
                    <a:pt x="22" y="0"/>
                    <a:pt x="21" y="0"/>
                    <a:pt x="20" y="1"/>
                  </a:cubicBezTo>
                  <a:cubicBezTo>
                    <a:pt x="17" y="6"/>
                    <a:pt x="10" y="12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4" name="Freeform 249">
              <a:extLst>
                <a:ext uri="{FF2B5EF4-FFF2-40B4-BE49-F238E27FC236}">
                  <a16:creationId xmlns:a16="http://schemas.microsoft.com/office/drawing/2014/main" id="{A5E7BBBD-F8EB-4A19-8383-9C633FBF9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366"/>
              <a:ext cx="465" cy="708"/>
            </a:xfrm>
            <a:custGeom>
              <a:avLst/>
              <a:gdLst>
                <a:gd name="T0" fmla="*/ 1928 w 163"/>
                <a:gd name="T1" fmla="*/ 26 h 248"/>
                <a:gd name="T2" fmla="*/ 26 w 163"/>
                <a:gd name="T3" fmla="*/ 2281 h 248"/>
                <a:gd name="T4" fmla="*/ 1001 w 163"/>
                <a:gd name="T5" fmla="*/ 5770 h 248"/>
                <a:gd name="T6" fmla="*/ 1001 w 163"/>
                <a:gd name="T7" fmla="*/ 5770 h 248"/>
                <a:gd name="T8" fmla="*/ 976 w 163"/>
                <a:gd name="T9" fmla="*/ 5721 h 248"/>
                <a:gd name="T10" fmla="*/ 976 w 163"/>
                <a:gd name="T11" fmla="*/ 5721 h 248"/>
                <a:gd name="T12" fmla="*/ 1578 w 163"/>
                <a:gd name="T13" fmla="*/ 4956 h 248"/>
                <a:gd name="T14" fmla="*/ 2231 w 163"/>
                <a:gd name="T15" fmla="*/ 4816 h 248"/>
                <a:gd name="T16" fmla="*/ 1954 w 163"/>
                <a:gd name="T17" fmla="*/ 4239 h 248"/>
                <a:gd name="T18" fmla="*/ 1954 w 163"/>
                <a:gd name="T19" fmla="*/ 4214 h 248"/>
                <a:gd name="T20" fmla="*/ 1954 w 163"/>
                <a:gd name="T21" fmla="*/ 3888 h 248"/>
                <a:gd name="T22" fmla="*/ 1954 w 163"/>
                <a:gd name="T23" fmla="*/ 3888 h 248"/>
                <a:gd name="T24" fmla="*/ 2294 w 163"/>
                <a:gd name="T25" fmla="*/ 2698 h 248"/>
                <a:gd name="T26" fmla="*/ 2579 w 163"/>
                <a:gd name="T27" fmla="*/ 2609 h 248"/>
                <a:gd name="T28" fmla="*/ 3786 w 163"/>
                <a:gd name="T29" fmla="*/ 2746 h 248"/>
                <a:gd name="T30" fmla="*/ 2904 w 163"/>
                <a:gd name="T31" fmla="*/ 440 h 2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3" h="248">
                  <a:moveTo>
                    <a:pt x="83" y="1"/>
                  </a:moveTo>
                  <a:cubicBezTo>
                    <a:pt x="62" y="0"/>
                    <a:pt x="3" y="19"/>
                    <a:pt x="1" y="98"/>
                  </a:cubicBezTo>
                  <a:cubicBezTo>
                    <a:pt x="0" y="176"/>
                    <a:pt x="22" y="215"/>
                    <a:pt x="43" y="248"/>
                  </a:cubicBezTo>
                  <a:cubicBezTo>
                    <a:pt x="43" y="248"/>
                    <a:pt x="43" y="248"/>
                    <a:pt x="43" y="248"/>
                  </a:cubicBezTo>
                  <a:cubicBezTo>
                    <a:pt x="43" y="247"/>
                    <a:pt x="43" y="247"/>
                    <a:pt x="42" y="246"/>
                  </a:cubicBezTo>
                  <a:cubicBezTo>
                    <a:pt x="42" y="246"/>
                    <a:pt x="42" y="246"/>
                    <a:pt x="42" y="246"/>
                  </a:cubicBezTo>
                  <a:cubicBezTo>
                    <a:pt x="44" y="236"/>
                    <a:pt x="56" y="220"/>
                    <a:pt x="68" y="213"/>
                  </a:cubicBezTo>
                  <a:cubicBezTo>
                    <a:pt x="78" y="206"/>
                    <a:pt x="89" y="207"/>
                    <a:pt x="96" y="207"/>
                  </a:cubicBezTo>
                  <a:cubicBezTo>
                    <a:pt x="90" y="200"/>
                    <a:pt x="86" y="192"/>
                    <a:pt x="84" y="182"/>
                  </a:cubicBezTo>
                  <a:cubicBezTo>
                    <a:pt x="84" y="181"/>
                    <a:pt x="84" y="181"/>
                    <a:pt x="84" y="181"/>
                  </a:cubicBezTo>
                  <a:cubicBezTo>
                    <a:pt x="84" y="176"/>
                    <a:pt x="84" y="171"/>
                    <a:pt x="84" y="167"/>
                  </a:cubicBezTo>
                  <a:cubicBezTo>
                    <a:pt x="84" y="167"/>
                    <a:pt x="84" y="167"/>
                    <a:pt x="84" y="167"/>
                  </a:cubicBezTo>
                  <a:cubicBezTo>
                    <a:pt x="80" y="148"/>
                    <a:pt x="89" y="126"/>
                    <a:pt x="99" y="116"/>
                  </a:cubicBezTo>
                  <a:cubicBezTo>
                    <a:pt x="99" y="116"/>
                    <a:pt x="102" y="113"/>
                    <a:pt x="111" y="112"/>
                  </a:cubicBezTo>
                  <a:cubicBezTo>
                    <a:pt x="128" y="111"/>
                    <a:pt x="148" y="114"/>
                    <a:pt x="163" y="118"/>
                  </a:cubicBezTo>
                  <a:cubicBezTo>
                    <a:pt x="157" y="64"/>
                    <a:pt x="141" y="35"/>
                    <a:pt x="125" y="1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5" name="Freeform 250">
              <a:extLst>
                <a:ext uri="{FF2B5EF4-FFF2-40B4-BE49-F238E27FC236}">
                  <a16:creationId xmlns:a16="http://schemas.microsoft.com/office/drawing/2014/main" id="{4F680C9B-936A-4933-9321-15F6EE651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332"/>
              <a:ext cx="20" cy="88"/>
            </a:xfrm>
            <a:custGeom>
              <a:avLst/>
              <a:gdLst>
                <a:gd name="T0" fmla="*/ 163 w 7"/>
                <a:gd name="T1" fmla="*/ 0 h 31"/>
                <a:gd name="T2" fmla="*/ 26 w 7"/>
                <a:gd name="T3" fmla="*/ 71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1">
                  <a:moveTo>
                    <a:pt x="7" y="0"/>
                  </a:moveTo>
                  <a:cubicBezTo>
                    <a:pt x="4" y="5"/>
                    <a:pt x="0" y="27"/>
                    <a:pt x="1" y="31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6" name="Freeform 251">
              <a:extLst>
                <a:ext uri="{FF2B5EF4-FFF2-40B4-BE49-F238E27FC236}">
                  <a16:creationId xmlns:a16="http://schemas.microsoft.com/office/drawing/2014/main" id="{E20AC8DE-13E7-461B-8C47-349F07FB4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46"/>
              <a:ext cx="65" cy="54"/>
            </a:xfrm>
            <a:custGeom>
              <a:avLst/>
              <a:gdLst>
                <a:gd name="T0" fmla="*/ 432 w 23"/>
                <a:gd name="T1" fmla="*/ 0 h 19"/>
                <a:gd name="T2" fmla="*/ 472 w 23"/>
                <a:gd name="T3" fmla="*/ 162 h 19"/>
                <a:gd name="T4" fmla="*/ 495 w 23"/>
                <a:gd name="T5" fmla="*/ 364 h 19"/>
                <a:gd name="T6" fmla="*/ 336 w 23"/>
                <a:gd name="T7" fmla="*/ 387 h 19"/>
                <a:gd name="T8" fmla="*/ 88 w 23"/>
                <a:gd name="T9" fmla="*/ 298 h 19"/>
                <a:gd name="T10" fmla="*/ 0 w 23"/>
                <a:gd name="T11" fmla="*/ 21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9">
                  <a:moveTo>
                    <a:pt x="19" y="0"/>
                  </a:moveTo>
                  <a:cubicBezTo>
                    <a:pt x="19" y="2"/>
                    <a:pt x="17" y="10"/>
                    <a:pt x="21" y="7"/>
                  </a:cubicBezTo>
                  <a:cubicBezTo>
                    <a:pt x="22" y="9"/>
                    <a:pt x="23" y="14"/>
                    <a:pt x="22" y="16"/>
                  </a:cubicBezTo>
                  <a:cubicBezTo>
                    <a:pt x="21" y="19"/>
                    <a:pt x="18" y="18"/>
                    <a:pt x="15" y="17"/>
                  </a:cubicBezTo>
                  <a:cubicBezTo>
                    <a:pt x="12" y="16"/>
                    <a:pt x="7" y="15"/>
                    <a:pt x="4" y="13"/>
                  </a:cubicBezTo>
                  <a:cubicBezTo>
                    <a:pt x="2" y="12"/>
                    <a:pt x="1" y="10"/>
                    <a:pt x="0" y="9"/>
                  </a:cubicBezTo>
                </a:path>
              </a:pathLst>
            </a:custGeom>
            <a:solidFill>
              <a:srgbClr val="F67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7" name="Freeform 252">
              <a:extLst>
                <a:ext uri="{FF2B5EF4-FFF2-40B4-BE49-F238E27FC236}">
                  <a16:creationId xmlns:a16="http://schemas.microsoft.com/office/drawing/2014/main" id="{00528397-FF34-46DE-AB3F-49EFCD9E7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349"/>
              <a:ext cx="14" cy="25"/>
            </a:xfrm>
            <a:custGeom>
              <a:avLst/>
              <a:gdLst>
                <a:gd name="T0" fmla="*/ 0 w 5"/>
                <a:gd name="T1" fmla="*/ 61 h 9"/>
                <a:gd name="T2" fmla="*/ 109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3"/>
                  </a:moveTo>
                  <a:cubicBezTo>
                    <a:pt x="0" y="6"/>
                    <a:pt x="2" y="9"/>
                    <a:pt x="5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8" name="Freeform 253">
              <a:extLst>
                <a:ext uri="{FF2B5EF4-FFF2-40B4-BE49-F238E27FC236}">
                  <a16:creationId xmlns:a16="http://schemas.microsoft.com/office/drawing/2014/main" id="{D927D11E-9233-42EF-9C38-BBE28617F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817"/>
              <a:ext cx="394" cy="622"/>
            </a:xfrm>
            <a:custGeom>
              <a:avLst/>
              <a:gdLst>
                <a:gd name="T0" fmla="*/ 3121 w 138"/>
                <a:gd name="T1" fmla="*/ 2206 h 218"/>
                <a:gd name="T2" fmla="*/ 2584 w 138"/>
                <a:gd name="T3" fmla="*/ 1190 h 218"/>
                <a:gd name="T4" fmla="*/ 1656 w 138"/>
                <a:gd name="T5" fmla="*/ 188 h 218"/>
                <a:gd name="T6" fmla="*/ 1116 w 138"/>
                <a:gd name="T7" fmla="*/ 579 h 218"/>
                <a:gd name="T8" fmla="*/ 374 w 138"/>
                <a:gd name="T9" fmla="*/ 2280 h 218"/>
                <a:gd name="T10" fmla="*/ 1793 w 138"/>
                <a:gd name="T11" fmla="*/ 4511 h 218"/>
                <a:gd name="T12" fmla="*/ 1744 w 138"/>
                <a:gd name="T13" fmla="*/ 4828 h 218"/>
                <a:gd name="T14" fmla="*/ 1533 w 138"/>
                <a:gd name="T15" fmla="*/ 4990 h 218"/>
                <a:gd name="T16" fmla="*/ 865 w 138"/>
                <a:gd name="T17" fmla="*/ 4388 h 218"/>
                <a:gd name="T18" fmla="*/ 865 w 138"/>
                <a:gd name="T19" fmla="*/ 4363 h 218"/>
                <a:gd name="T20" fmla="*/ 74 w 138"/>
                <a:gd name="T21" fmla="*/ 2183 h 218"/>
                <a:gd name="T22" fmla="*/ 400 w 138"/>
                <a:gd name="T23" fmla="*/ 904 h 218"/>
                <a:gd name="T24" fmla="*/ 628 w 138"/>
                <a:gd name="T25" fmla="*/ 602 h 218"/>
                <a:gd name="T26" fmla="*/ 1468 w 138"/>
                <a:gd name="T27" fmla="*/ 140 h 218"/>
                <a:gd name="T28" fmla="*/ 1819 w 138"/>
                <a:gd name="T29" fmla="*/ 114 h 218"/>
                <a:gd name="T30" fmla="*/ 2487 w 138"/>
                <a:gd name="T31" fmla="*/ 862 h 218"/>
                <a:gd name="T32" fmla="*/ 3024 w 138"/>
                <a:gd name="T33" fmla="*/ 1857 h 218"/>
                <a:gd name="T34" fmla="*/ 3212 w 138"/>
                <a:gd name="T35" fmla="*/ 2117 h 21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38" h="218">
                  <a:moveTo>
                    <a:pt x="134" y="95"/>
                  </a:moveTo>
                  <a:cubicBezTo>
                    <a:pt x="127" y="84"/>
                    <a:pt x="117" y="62"/>
                    <a:pt x="111" y="51"/>
                  </a:cubicBezTo>
                  <a:cubicBezTo>
                    <a:pt x="103" y="38"/>
                    <a:pt x="80" y="15"/>
                    <a:pt x="71" y="8"/>
                  </a:cubicBezTo>
                  <a:cubicBezTo>
                    <a:pt x="67" y="13"/>
                    <a:pt x="60" y="19"/>
                    <a:pt x="48" y="25"/>
                  </a:cubicBezTo>
                  <a:cubicBezTo>
                    <a:pt x="25" y="36"/>
                    <a:pt x="15" y="55"/>
                    <a:pt x="16" y="98"/>
                  </a:cubicBezTo>
                  <a:cubicBezTo>
                    <a:pt x="18" y="136"/>
                    <a:pt x="49" y="178"/>
                    <a:pt x="77" y="194"/>
                  </a:cubicBezTo>
                  <a:cubicBezTo>
                    <a:pt x="77" y="194"/>
                    <a:pt x="80" y="197"/>
                    <a:pt x="75" y="208"/>
                  </a:cubicBezTo>
                  <a:cubicBezTo>
                    <a:pt x="70" y="213"/>
                    <a:pt x="66" y="215"/>
                    <a:pt x="66" y="215"/>
                  </a:cubicBezTo>
                  <a:cubicBezTo>
                    <a:pt x="55" y="218"/>
                    <a:pt x="45" y="207"/>
                    <a:pt x="37" y="189"/>
                  </a:cubicBezTo>
                  <a:cubicBezTo>
                    <a:pt x="37" y="188"/>
                    <a:pt x="37" y="188"/>
                    <a:pt x="37" y="188"/>
                  </a:cubicBezTo>
                  <a:cubicBezTo>
                    <a:pt x="26" y="162"/>
                    <a:pt x="0" y="134"/>
                    <a:pt x="3" y="94"/>
                  </a:cubicBezTo>
                  <a:cubicBezTo>
                    <a:pt x="5" y="66"/>
                    <a:pt x="9" y="52"/>
                    <a:pt x="17" y="39"/>
                  </a:cubicBezTo>
                  <a:cubicBezTo>
                    <a:pt x="20" y="34"/>
                    <a:pt x="23" y="30"/>
                    <a:pt x="27" y="26"/>
                  </a:cubicBezTo>
                  <a:cubicBezTo>
                    <a:pt x="36" y="16"/>
                    <a:pt x="56" y="13"/>
                    <a:pt x="63" y="6"/>
                  </a:cubicBezTo>
                  <a:cubicBezTo>
                    <a:pt x="71" y="0"/>
                    <a:pt x="73" y="2"/>
                    <a:pt x="78" y="5"/>
                  </a:cubicBezTo>
                  <a:cubicBezTo>
                    <a:pt x="84" y="9"/>
                    <a:pt x="99" y="27"/>
                    <a:pt x="107" y="37"/>
                  </a:cubicBezTo>
                  <a:cubicBezTo>
                    <a:pt x="114" y="47"/>
                    <a:pt x="125" y="71"/>
                    <a:pt x="130" y="80"/>
                  </a:cubicBezTo>
                  <a:cubicBezTo>
                    <a:pt x="132" y="84"/>
                    <a:pt x="135" y="87"/>
                    <a:pt x="138" y="91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9" name="Freeform 254">
              <a:extLst>
                <a:ext uri="{FF2B5EF4-FFF2-40B4-BE49-F238E27FC236}">
                  <a16:creationId xmlns:a16="http://schemas.microsoft.com/office/drawing/2014/main" id="{6DC0ABDD-7A67-4EFC-AC67-1E12ED1AA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831"/>
              <a:ext cx="148" cy="214"/>
            </a:xfrm>
            <a:custGeom>
              <a:avLst/>
              <a:gdLst>
                <a:gd name="T0" fmla="*/ 0 w 52"/>
                <a:gd name="T1" fmla="*/ 0 h 75"/>
                <a:gd name="T2" fmla="*/ 672 w 52"/>
                <a:gd name="T3" fmla="*/ 742 h 75"/>
                <a:gd name="T4" fmla="*/ 1198 w 52"/>
                <a:gd name="T5" fmla="*/ 1743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5">
                  <a:moveTo>
                    <a:pt x="0" y="0"/>
                  </a:moveTo>
                  <a:cubicBezTo>
                    <a:pt x="6" y="4"/>
                    <a:pt x="21" y="22"/>
                    <a:pt x="29" y="32"/>
                  </a:cubicBezTo>
                  <a:cubicBezTo>
                    <a:pt x="36" y="42"/>
                    <a:pt x="47" y="66"/>
                    <a:pt x="52" y="7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0" name="Freeform 255">
              <a:extLst>
                <a:ext uri="{FF2B5EF4-FFF2-40B4-BE49-F238E27FC236}">
                  <a16:creationId xmlns:a16="http://schemas.microsoft.com/office/drawing/2014/main" id="{56170EDA-082B-435C-811E-B4CF9DCFC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691"/>
              <a:ext cx="185" cy="277"/>
            </a:xfrm>
            <a:custGeom>
              <a:avLst/>
              <a:gdLst>
                <a:gd name="T0" fmla="*/ 1500 w 65"/>
                <a:gd name="T1" fmla="*/ 2259 h 97"/>
                <a:gd name="T2" fmla="*/ 988 w 65"/>
                <a:gd name="T3" fmla="*/ 1608 h 97"/>
                <a:gd name="T4" fmla="*/ 899 w 65"/>
                <a:gd name="T5" fmla="*/ 1556 h 97"/>
                <a:gd name="T6" fmla="*/ 874 w 65"/>
                <a:gd name="T7" fmla="*/ 1516 h 97"/>
                <a:gd name="T8" fmla="*/ 973 w 65"/>
                <a:gd name="T9" fmla="*/ 1468 h 97"/>
                <a:gd name="T10" fmla="*/ 1036 w 65"/>
                <a:gd name="T11" fmla="*/ 1442 h 97"/>
                <a:gd name="T12" fmla="*/ 1247 w 65"/>
                <a:gd name="T13" fmla="*/ 954 h 97"/>
                <a:gd name="T14" fmla="*/ 851 w 65"/>
                <a:gd name="T15" fmla="*/ 277 h 97"/>
                <a:gd name="T16" fmla="*/ 851 w 65"/>
                <a:gd name="T17" fmla="*/ 277 h 97"/>
                <a:gd name="T18" fmla="*/ 851 w 65"/>
                <a:gd name="T19" fmla="*/ 277 h 97"/>
                <a:gd name="T20" fmla="*/ 0 w 65"/>
                <a:gd name="T21" fmla="*/ 0 h 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97">
                  <a:moveTo>
                    <a:pt x="65" y="97"/>
                  </a:moveTo>
                  <a:cubicBezTo>
                    <a:pt x="56" y="79"/>
                    <a:pt x="48" y="73"/>
                    <a:pt x="43" y="69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8" y="66"/>
                    <a:pt x="38" y="66"/>
                    <a:pt x="38" y="65"/>
                  </a:cubicBezTo>
                  <a:cubicBezTo>
                    <a:pt x="38" y="65"/>
                    <a:pt x="41" y="63"/>
                    <a:pt x="42" y="63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9" y="60"/>
                    <a:pt x="56" y="59"/>
                    <a:pt x="54" y="41"/>
                  </a:cubicBezTo>
                  <a:cubicBezTo>
                    <a:pt x="53" y="24"/>
                    <a:pt x="40" y="12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3" y="8"/>
                    <a:pt x="18" y="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1" name="Freeform 256">
              <a:extLst>
                <a:ext uri="{FF2B5EF4-FFF2-40B4-BE49-F238E27FC236}">
                  <a16:creationId xmlns:a16="http://schemas.microsoft.com/office/drawing/2014/main" id="{711E998C-CC79-4FD0-8865-3663DD6B4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817"/>
              <a:ext cx="1067" cy="853"/>
            </a:xfrm>
            <a:custGeom>
              <a:avLst/>
              <a:gdLst>
                <a:gd name="T0" fmla="*/ 2020 w 374"/>
                <a:gd name="T1" fmla="*/ 302 h 299"/>
                <a:gd name="T2" fmla="*/ 1814 w 374"/>
                <a:gd name="T3" fmla="*/ 114 h 299"/>
                <a:gd name="T4" fmla="*/ 1466 w 374"/>
                <a:gd name="T5" fmla="*/ 137 h 299"/>
                <a:gd name="T6" fmla="*/ 628 w 374"/>
                <a:gd name="T7" fmla="*/ 602 h 299"/>
                <a:gd name="T8" fmla="*/ 399 w 374"/>
                <a:gd name="T9" fmla="*/ 904 h 299"/>
                <a:gd name="T10" fmla="*/ 74 w 374"/>
                <a:gd name="T11" fmla="*/ 2182 h 299"/>
                <a:gd name="T12" fmla="*/ 862 w 374"/>
                <a:gd name="T13" fmla="*/ 4362 h 299"/>
                <a:gd name="T14" fmla="*/ 862 w 374"/>
                <a:gd name="T15" fmla="*/ 4388 h 299"/>
                <a:gd name="T16" fmla="*/ 953 w 374"/>
                <a:gd name="T17" fmla="*/ 5112 h 299"/>
                <a:gd name="T18" fmla="*/ 976 w 374"/>
                <a:gd name="T19" fmla="*/ 5803 h 299"/>
                <a:gd name="T20" fmla="*/ 976 w 374"/>
                <a:gd name="T21" fmla="*/ 5803 h 299"/>
                <a:gd name="T22" fmla="*/ 976 w 374"/>
                <a:gd name="T23" fmla="*/ 5803 h 299"/>
                <a:gd name="T24" fmla="*/ 1692 w 374"/>
                <a:gd name="T25" fmla="*/ 5965 h 299"/>
                <a:gd name="T26" fmla="*/ 2416 w 374"/>
                <a:gd name="T27" fmla="*/ 5803 h 299"/>
                <a:gd name="T28" fmla="*/ 2416 w 374"/>
                <a:gd name="T29" fmla="*/ 5803 h 299"/>
                <a:gd name="T30" fmla="*/ 2416 w 374"/>
                <a:gd name="T31" fmla="*/ 5803 h 299"/>
                <a:gd name="T32" fmla="*/ 2416 w 374"/>
                <a:gd name="T33" fmla="*/ 5737 h 299"/>
                <a:gd name="T34" fmla="*/ 2416 w 374"/>
                <a:gd name="T35" fmla="*/ 5737 h 299"/>
                <a:gd name="T36" fmla="*/ 6291 w 374"/>
                <a:gd name="T37" fmla="*/ 6804 h 299"/>
                <a:gd name="T38" fmla="*/ 8148 w 374"/>
                <a:gd name="T39" fmla="*/ 6616 h 299"/>
                <a:gd name="T40" fmla="*/ 8570 w 374"/>
                <a:gd name="T41" fmla="*/ 4761 h 299"/>
                <a:gd name="T42" fmla="*/ 8473 w 374"/>
                <a:gd name="T43" fmla="*/ 3018 h 299"/>
                <a:gd name="T44" fmla="*/ 7871 w 374"/>
                <a:gd name="T45" fmla="*/ 1968 h 299"/>
                <a:gd name="T46" fmla="*/ 7107 w 374"/>
                <a:gd name="T47" fmla="*/ 1230 h 29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74" h="299">
                  <a:moveTo>
                    <a:pt x="87" y="13"/>
                  </a:moveTo>
                  <a:cubicBezTo>
                    <a:pt x="83" y="9"/>
                    <a:pt x="80" y="6"/>
                    <a:pt x="78" y="5"/>
                  </a:cubicBezTo>
                  <a:cubicBezTo>
                    <a:pt x="73" y="2"/>
                    <a:pt x="71" y="0"/>
                    <a:pt x="63" y="6"/>
                  </a:cubicBezTo>
                  <a:cubicBezTo>
                    <a:pt x="56" y="13"/>
                    <a:pt x="36" y="16"/>
                    <a:pt x="27" y="26"/>
                  </a:cubicBezTo>
                  <a:cubicBezTo>
                    <a:pt x="23" y="30"/>
                    <a:pt x="20" y="34"/>
                    <a:pt x="17" y="39"/>
                  </a:cubicBezTo>
                  <a:cubicBezTo>
                    <a:pt x="9" y="52"/>
                    <a:pt x="5" y="66"/>
                    <a:pt x="3" y="94"/>
                  </a:cubicBezTo>
                  <a:cubicBezTo>
                    <a:pt x="0" y="134"/>
                    <a:pt x="26" y="162"/>
                    <a:pt x="37" y="188"/>
                  </a:cubicBezTo>
                  <a:cubicBezTo>
                    <a:pt x="37" y="189"/>
                    <a:pt x="37" y="189"/>
                    <a:pt x="37" y="189"/>
                  </a:cubicBezTo>
                  <a:cubicBezTo>
                    <a:pt x="39" y="200"/>
                    <a:pt x="41" y="211"/>
                    <a:pt x="41" y="220"/>
                  </a:cubicBezTo>
                  <a:cubicBezTo>
                    <a:pt x="41" y="227"/>
                    <a:pt x="41" y="230"/>
                    <a:pt x="42" y="250"/>
                  </a:cubicBezTo>
                  <a:cubicBezTo>
                    <a:pt x="42" y="250"/>
                    <a:pt x="42" y="250"/>
                    <a:pt x="42" y="250"/>
                  </a:cubicBezTo>
                  <a:cubicBezTo>
                    <a:pt x="42" y="250"/>
                    <a:pt x="42" y="250"/>
                    <a:pt x="42" y="250"/>
                  </a:cubicBezTo>
                  <a:cubicBezTo>
                    <a:pt x="42" y="254"/>
                    <a:pt x="56" y="257"/>
                    <a:pt x="73" y="257"/>
                  </a:cubicBezTo>
                  <a:cubicBezTo>
                    <a:pt x="90" y="257"/>
                    <a:pt x="104" y="254"/>
                    <a:pt x="104" y="250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4" y="250"/>
                    <a:pt x="104" y="250"/>
                    <a:pt x="104" y="250"/>
                  </a:cubicBezTo>
                  <a:cubicBezTo>
                    <a:pt x="104" y="247"/>
                    <a:pt x="104" y="247"/>
                    <a:pt x="104" y="247"/>
                  </a:cubicBezTo>
                  <a:cubicBezTo>
                    <a:pt x="104" y="247"/>
                    <a:pt x="104" y="247"/>
                    <a:pt x="104" y="247"/>
                  </a:cubicBezTo>
                  <a:cubicBezTo>
                    <a:pt x="174" y="294"/>
                    <a:pt x="255" y="292"/>
                    <a:pt x="271" y="293"/>
                  </a:cubicBezTo>
                  <a:cubicBezTo>
                    <a:pt x="299" y="295"/>
                    <a:pt x="334" y="299"/>
                    <a:pt x="351" y="285"/>
                  </a:cubicBezTo>
                  <a:cubicBezTo>
                    <a:pt x="367" y="270"/>
                    <a:pt x="369" y="248"/>
                    <a:pt x="369" y="205"/>
                  </a:cubicBezTo>
                  <a:cubicBezTo>
                    <a:pt x="370" y="183"/>
                    <a:pt x="374" y="157"/>
                    <a:pt x="365" y="130"/>
                  </a:cubicBezTo>
                  <a:cubicBezTo>
                    <a:pt x="358" y="109"/>
                    <a:pt x="348" y="97"/>
                    <a:pt x="339" y="85"/>
                  </a:cubicBezTo>
                  <a:cubicBezTo>
                    <a:pt x="327" y="69"/>
                    <a:pt x="313" y="57"/>
                    <a:pt x="306" y="53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2" name="Freeform 257">
              <a:extLst>
                <a:ext uri="{FF2B5EF4-FFF2-40B4-BE49-F238E27FC236}">
                  <a16:creationId xmlns:a16="http://schemas.microsoft.com/office/drawing/2014/main" id="{4FBD50AE-B1A9-4646-9C5C-831DF89FE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677"/>
              <a:ext cx="20" cy="11"/>
            </a:xfrm>
            <a:custGeom>
              <a:avLst/>
              <a:gdLst>
                <a:gd name="T0" fmla="*/ 0 w 7"/>
                <a:gd name="T1" fmla="*/ 83 h 4"/>
                <a:gd name="T2" fmla="*/ 163 w 7"/>
                <a:gd name="T3" fmla="*/ 47 h 4"/>
                <a:gd name="T4" fmla="*/ 26 w 7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4"/>
                    <a:pt x="7" y="4"/>
                    <a:pt x="7" y="2"/>
                  </a:cubicBezTo>
                  <a:cubicBezTo>
                    <a:pt x="7" y="0"/>
                    <a:pt x="3" y="2"/>
                    <a:pt x="1" y="3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3" name="Freeform 258">
              <a:extLst>
                <a:ext uri="{FF2B5EF4-FFF2-40B4-BE49-F238E27FC236}">
                  <a16:creationId xmlns:a16="http://schemas.microsoft.com/office/drawing/2014/main" id="{C1BCC6C4-8DE1-43AE-BFEA-FD43F30CA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647"/>
              <a:ext cx="819" cy="716"/>
            </a:xfrm>
            <a:custGeom>
              <a:avLst/>
              <a:gdLst>
                <a:gd name="T0" fmla="*/ 6018 w 287"/>
                <a:gd name="T1" fmla="*/ 5825 h 251"/>
                <a:gd name="T2" fmla="*/ 6669 w 287"/>
                <a:gd name="T3" fmla="*/ 5477 h 251"/>
                <a:gd name="T4" fmla="*/ 6093 w 287"/>
                <a:gd name="T5" fmla="*/ 4159 h 251"/>
                <a:gd name="T6" fmla="*/ 5856 w 287"/>
                <a:gd name="T7" fmla="*/ 0 h 251"/>
                <a:gd name="T8" fmla="*/ 5316 w 287"/>
                <a:gd name="T9" fmla="*/ 163 h 251"/>
                <a:gd name="T10" fmla="*/ 5465 w 287"/>
                <a:gd name="T11" fmla="*/ 3435 h 251"/>
                <a:gd name="T12" fmla="*/ 5316 w 287"/>
                <a:gd name="T13" fmla="*/ 3549 h 251"/>
                <a:gd name="T14" fmla="*/ 4877 w 287"/>
                <a:gd name="T15" fmla="*/ 3272 h 251"/>
                <a:gd name="T16" fmla="*/ 4714 w 287"/>
                <a:gd name="T17" fmla="*/ 3067 h 251"/>
                <a:gd name="T18" fmla="*/ 4529 w 287"/>
                <a:gd name="T19" fmla="*/ 2442 h 251"/>
                <a:gd name="T20" fmla="*/ 4161 w 287"/>
                <a:gd name="T21" fmla="*/ 2442 h 251"/>
                <a:gd name="T22" fmla="*/ 4275 w 287"/>
                <a:gd name="T23" fmla="*/ 2881 h 251"/>
                <a:gd name="T24" fmla="*/ 4138 w 287"/>
                <a:gd name="T25" fmla="*/ 3018 h 251"/>
                <a:gd name="T26" fmla="*/ 3949 w 287"/>
                <a:gd name="T27" fmla="*/ 2995 h 251"/>
                <a:gd name="T28" fmla="*/ 3761 w 287"/>
                <a:gd name="T29" fmla="*/ 2807 h 251"/>
                <a:gd name="T30" fmla="*/ 3738 w 287"/>
                <a:gd name="T31" fmla="*/ 2507 h 251"/>
                <a:gd name="T32" fmla="*/ 3347 w 287"/>
                <a:gd name="T33" fmla="*/ 2456 h 251"/>
                <a:gd name="T34" fmla="*/ 3413 w 287"/>
                <a:gd name="T35" fmla="*/ 2881 h 251"/>
                <a:gd name="T36" fmla="*/ 3273 w 287"/>
                <a:gd name="T37" fmla="*/ 3018 h 251"/>
                <a:gd name="T38" fmla="*/ 0 w 287"/>
                <a:gd name="T39" fmla="*/ 4712 h 251"/>
                <a:gd name="T40" fmla="*/ 74 w 287"/>
                <a:gd name="T41" fmla="*/ 5688 h 251"/>
                <a:gd name="T42" fmla="*/ 3559 w 287"/>
                <a:gd name="T43" fmla="*/ 3620 h 251"/>
                <a:gd name="T44" fmla="*/ 5993 w 287"/>
                <a:gd name="T45" fmla="*/ 5802 h 251"/>
                <a:gd name="T46" fmla="*/ 6018 w 287"/>
                <a:gd name="T47" fmla="*/ 5825 h 25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7" h="251">
                  <a:moveTo>
                    <a:pt x="259" y="251"/>
                  </a:moveTo>
                  <a:cubicBezTo>
                    <a:pt x="267" y="245"/>
                    <a:pt x="277" y="240"/>
                    <a:pt x="287" y="236"/>
                  </a:cubicBezTo>
                  <a:cubicBezTo>
                    <a:pt x="285" y="228"/>
                    <a:pt x="270" y="210"/>
                    <a:pt x="262" y="179"/>
                  </a:cubicBezTo>
                  <a:cubicBezTo>
                    <a:pt x="249" y="123"/>
                    <a:pt x="259" y="30"/>
                    <a:pt x="252" y="0"/>
                  </a:cubicBezTo>
                  <a:cubicBezTo>
                    <a:pt x="229" y="7"/>
                    <a:pt x="229" y="7"/>
                    <a:pt x="229" y="7"/>
                  </a:cubicBezTo>
                  <a:cubicBezTo>
                    <a:pt x="237" y="42"/>
                    <a:pt x="232" y="117"/>
                    <a:pt x="235" y="148"/>
                  </a:cubicBezTo>
                  <a:cubicBezTo>
                    <a:pt x="236" y="152"/>
                    <a:pt x="234" y="156"/>
                    <a:pt x="229" y="153"/>
                  </a:cubicBezTo>
                  <a:cubicBezTo>
                    <a:pt x="224" y="150"/>
                    <a:pt x="218" y="146"/>
                    <a:pt x="210" y="141"/>
                  </a:cubicBezTo>
                  <a:cubicBezTo>
                    <a:pt x="209" y="141"/>
                    <a:pt x="204" y="137"/>
                    <a:pt x="203" y="132"/>
                  </a:cubicBezTo>
                  <a:cubicBezTo>
                    <a:pt x="199" y="121"/>
                    <a:pt x="198" y="110"/>
                    <a:pt x="195" y="105"/>
                  </a:cubicBezTo>
                  <a:cubicBezTo>
                    <a:pt x="179" y="105"/>
                    <a:pt x="179" y="105"/>
                    <a:pt x="179" y="105"/>
                  </a:cubicBezTo>
                  <a:cubicBezTo>
                    <a:pt x="180" y="111"/>
                    <a:pt x="182" y="116"/>
                    <a:pt x="184" y="124"/>
                  </a:cubicBezTo>
                  <a:cubicBezTo>
                    <a:pt x="184" y="126"/>
                    <a:pt x="183" y="131"/>
                    <a:pt x="178" y="130"/>
                  </a:cubicBezTo>
                  <a:cubicBezTo>
                    <a:pt x="176" y="130"/>
                    <a:pt x="173" y="129"/>
                    <a:pt x="170" y="129"/>
                  </a:cubicBezTo>
                  <a:cubicBezTo>
                    <a:pt x="168" y="129"/>
                    <a:pt x="163" y="129"/>
                    <a:pt x="162" y="121"/>
                  </a:cubicBezTo>
                  <a:cubicBezTo>
                    <a:pt x="161" y="116"/>
                    <a:pt x="161" y="111"/>
                    <a:pt x="161" y="108"/>
                  </a:cubicBezTo>
                  <a:cubicBezTo>
                    <a:pt x="144" y="106"/>
                    <a:pt x="144" y="106"/>
                    <a:pt x="144" y="106"/>
                  </a:cubicBezTo>
                  <a:cubicBezTo>
                    <a:pt x="145" y="111"/>
                    <a:pt x="146" y="118"/>
                    <a:pt x="147" y="124"/>
                  </a:cubicBezTo>
                  <a:cubicBezTo>
                    <a:pt x="146" y="129"/>
                    <a:pt x="143" y="129"/>
                    <a:pt x="141" y="130"/>
                  </a:cubicBezTo>
                  <a:cubicBezTo>
                    <a:pt x="96" y="136"/>
                    <a:pt x="33" y="159"/>
                    <a:pt x="0" y="203"/>
                  </a:cubicBezTo>
                  <a:cubicBezTo>
                    <a:pt x="3" y="245"/>
                    <a:pt x="3" y="245"/>
                    <a:pt x="3" y="245"/>
                  </a:cubicBezTo>
                  <a:cubicBezTo>
                    <a:pt x="26" y="197"/>
                    <a:pt x="101" y="163"/>
                    <a:pt x="153" y="156"/>
                  </a:cubicBezTo>
                  <a:cubicBezTo>
                    <a:pt x="205" y="150"/>
                    <a:pt x="250" y="218"/>
                    <a:pt x="258" y="250"/>
                  </a:cubicBezTo>
                  <a:lnTo>
                    <a:pt x="259" y="251"/>
                  </a:lnTo>
                  <a:close/>
                </a:path>
              </a:pathLst>
            </a:custGeom>
            <a:solidFill>
              <a:srgbClr val="F67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4" name="Freeform 259">
              <a:extLst>
                <a:ext uri="{FF2B5EF4-FFF2-40B4-BE49-F238E27FC236}">
                  <a16:creationId xmlns:a16="http://schemas.microsoft.com/office/drawing/2014/main" id="{345BA2FF-6F1D-4C54-9F57-EA5017475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689"/>
              <a:ext cx="174" cy="603"/>
            </a:xfrm>
            <a:custGeom>
              <a:avLst/>
              <a:gdLst>
                <a:gd name="T0" fmla="*/ 628 w 61"/>
                <a:gd name="T1" fmla="*/ 4787 h 211"/>
                <a:gd name="T2" fmla="*/ 1415 w 61"/>
                <a:gd name="T3" fmla="*/ 211 h 211"/>
                <a:gd name="T4" fmla="*/ 879 w 61"/>
                <a:gd name="T5" fmla="*/ 0 h 211"/>
                <a:gd name="T6" fmla="*/ 0 w 61"/>
                <a:gd name="T7" fmla="*/ 4924 h 211"/>
                <a:gd name="T8" fmla="*/ 628 w 61"/>
                <a:gd name="T9" fmla="*/ 4787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11">
                  <a:moveTo>
                    <a:pt x="27" y="205"/>
                  </a:moveTo>
                  <a:cubicBezTo>
                    <a:pt x="36" y="166"/>
                    <a:pt x="56" y="25"/>
                    <a:pt x="61" y="9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29" y="39"/>
                    <a:pt x="8" y="178"/>
                    <a:pt x="0" y="211"/>
                  </a:cubicBezTo>
                  <a:cubicBezTo>
                    <a:pt x="10" y="208"/>
                    <a:pt x="20" y="206"/>
                    <a:pt x="27" y="205"/>
                  </a:cubicBezTo>
                  <a:close/>
                </a:path>
              </a:pathLst>
            </a:custGeom>
            <a:solidFill>
              <a:srgbClr val="F67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5" name="Freeform 260">
              <a:extLst>
                <a:ext uri="{FF2B5EF4-FFF2-40B4-BE49-F238E27FC236}">
                  <a16:creationId xmlns:a16="http://schemas.microsoft.com/office/drawing/2014/main" id="{E49695F1-A087-4DFF-BCB7-FE427AAFF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798"/>
              <a:ext cx="60" cy="377"/>
            </a:xfrm>
            <a:custGeom>
              <a:avLst/>
              <a:gdLst>
                <a:gd name="T0" fmla="*/ 489 w 21"/>
                <a:gd name="T1" fmla="*/ 0 h 132"/>
                <a:gd name="T2" fmla="*/ 0 w 21"/>
                <a:gd name="T3" fmla="*/ 3076 h 1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32">
                  <a:moveTo>
                    <a:pt x="21" y="0"/>
                  </a:moveTo>
                  <a:cubicBezTo>
                    <a:pt x="21" y="22"/>
                    <a:pt x="10" y="104"/>
                    <a:pt x="0" y="1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6" name="Freeform 261">
              <a:extLst>
                <a:ext uri="{FF2B5EF4-FFF2-40B4-BE49-F238E27FC236}">
                  <a16:creationId xmlns:a16="http://schemas.microsoft.com/office/drawing/2014/main" id="{261C1E68-3E4F-472E-BE0B-6A4B48631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943"/>
              <a:ext cx="727" cy="400"/>
            </a:xfrm>
            <a:custGeom>
              <a:avLst/>
              <a:gdLst>
                <a:gd name="T0" fmla="*/ 2714 w 255"/>
                <a:gd name="T1" fmla="*/ 654 h 140"/>
                <a:gd name="T2" fmla="*/ 2592 w 255"/>
                <a:gd name="T3" fmla="*/ 540 h 140"/>
                <a:gd name="T4" fmla="*/ 2643 w 255"/>
                <a:gd name="T5" fmla="*/ 74 h 140"/>
                <a:gd name="T6" fmla="*/ 2503 w 255"/>
                <a:gd name="T7" fmla="*/ 540 h 140"/>
                <a:gd name="T8" fmla="*/ 2130 w 255"/>
                <a:gd name="T9" fmla="*/ 677 h 140"/>
                <a:gd name="T10" fmla="*/ 1879 w 255"/>
                <a:gd name="T11" fmla="*/ 726 h 140"/>
                <a:gd name="T12" fmla="*/ 1805 w 255"/>
                <a:gd name="T13" fmla="*/ 603 h 140"/>
                <a:gd name="T14" fmla="*/ 1967 w 255"/>
                <a:gd name="T15" fmla="*/ 0 h 140"/>
                <a:gd name="T16" fmla="*/ 1602 w 255"/>
                <a:gd name="T17" fmla="*/ 0 h 140"/>
                <a:gd name="T18" fmla="*/ 1366 w 255"/>
                <a:gd name="T19" fmla="*/ 769 h 140"/>
                <a:gd name="T20" fmla="*/ 1203 w 255"/>
                <a:gd name="T21" fmla="*/ 1029 h 140"/>
                <a:gd name="T22" fmla="*/ 0 w 255"/>
                <a:gd name="T23" fmla="*/ 2686 h 140"/>
                <a:gd name="T24" fmla="*/ 251 w 255"/>
                <a:gd name="T25" fmla="*/ 2660 h 140"/>
                <a:gd name="T26" fmla="*/ 488 w 255"/>
                <a:gd name="T27" fmla="*/ 3029 h 140"/>
                <a:gd name="T28" fmla="*/ 2691 w 255"/>
                <a:gd name="T29" fmla="*/ 1283 h 140"/>
                <a:gd name="T30" fmla="*/ 5819 w 255"/>
                <a:gd name="T31" fmla="*/ 3266 h 140"/>
                <a:gd name="T32" fmla="*/ 5910 w 255"/>
                <a:gd name="T33" fmla="*/ 2260 h 140"/>
                <a:gd name="T34" fmla="*/ 2714 w 255"/>
                <a:gd name="T35" fmla="*/ 654 h 14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55" h="140">
                  <a:moveTo>
                    <a:pt x="117" y="28"/>
                  </a:moveTo>
                  <a:cubicBezTo>
                    <a:pt x="115" y="28"/>
                    <a:pt x="111" y="27"/>
                    <a:pt x="112" y="23"/>
                  </a:cubicBezTo>
                  <a:cubicBezTo>
                    <a:pt x="112" y="17"/>
                    <a:pt x="112" y="9"/>
                    <a:pt x="114" y="3"/>
                  </a:cubicBezTo>
                  <a:cubicBezTo>
                    <a:pt x="114" y="3"/>
                    <a:pt x="114" y="16"/>
                    <a:pt x="108" y="23"/>
                  </a:cubicBezTo>
                  <a:cubicBezTo>
                    <a:pt x="103" y="28"/>
                    <a:pt x="92" y="29"/>
                    <a:pt x="92" y="29"/>
                  </a:cubicBezTo>
                  <a:cubicBezTo>
                    <a:pt x="88" y="29"/>
                    <a:pt x="84" y="30"/>
                    <a:pt x="81" y="31"/>
                  </a:cubicBezTo>
                  <a:cubicBezTo>
                    <a:pt x="79" y="31"/>
                    <a:pt x="77" y="30"/>
                    <a:pt x="78" y="26"/>
                  </a:cubicBezTo>
                  <a:cubicBezTo>
                    <a:pt x="79" y="17"/>
                    <a:pt x="82" y="7"/>
                    <a:pt x="85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6" y="6"/>
                    <a:pt x="62" y="21"/>
                    <a:pt x="59" y="33"/>
                  </a:cubicBezTo>
                  <a:cubicBezTo>
                    <a:pt x="58" y="38"/>
                    <a:pt x="54" y="43"/>
                    <a:pt x="52" y="44"/>
                  </a:cubicBezTo>
                  <a:cubicBezTo>
                    <a:pt x="24" y="62"/>
                    <a:pt x="7" y="100"/>
                    <a:pt x="0" y="115"/>
                  </a:cubicBezTo>
                  <a:cubicBezTo>
                    <a:pt x="6" y="114"/>
                    <a:pt x="10" y="114"/>
                    <a:pt x="11" y="114"/>
                  </a:cubicBezTo>
                  <a:cubicBezTo>
                    <a:pt x="15" y="114"/>
                    <a:pt x="19" y="121"/>
                    <a:pt x="21" y="130"/>
                  </a:cubicBezTo>
                  <a:cubicBezTo>
                    <a:pt x="36" y="98"/>
                    <a:pt x="73" y="50"/>
                    <a:pt x="116" y="55"/>
                  </a:cubicBezTo>
                  <a:cubicBezTo>
                    <a:pt x="180" y="62"/>
                    <a:pt x="228" y="92"/>
                    <a:pt x="251" y="140"/>
                  </a:cubicBezTo>
                  <a:cubicBezTo>
                    <a:pt x="255" y="97"/>
                    <a:pt x="255" y="97"/>
                    <a:pt x="255" y="97"/>
                  </a:cubicBezTo>
                  <a:cubicBezTo>
                    <a:pt x="221" y="51"/>
                    <a:pt x="165" y="32"/>
                    <a:pt x="117" y="28"/>
                  </a:cubicBezTo>
                  <a:close/>
                </a:path>
              </a:pathLst>
            </a:custGeom>
            <a:solidFill>
              <a:srgbClr val="F67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7" name="Freeform 262">
              <a:extLst>
                <a:ext uri="{FF2B5EF4-FFF2-40B4-BE49-F238E27FC236}">
                  <a16:creationId xmlns:a16="http://schemas.microsoft.com/office/drawing/2014/main" id="{055F251E-F143-465A-A1CC-E4B8071FE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647"/>
              <a:ext cx="811" cy="716"/>
            </a:xfrm>
            <a:custGeom>
              <a:avLst/>
              <a:gdLst>
                <a:gd name="T0" fmla="*/ 0 w 284"/>
                <a:gd name="T1" fmla="*/ 5688 h 251"/>
                <a:gd name="T2" fmla="*/ 3490 w 284"/>
                <a:gd name="T3" fmla="*/ 3620 h 251"/>
                <a:gd name="T4" fmla="*/ 5937 w 284"/>
                <a:gd name="T5" fmla="*/ 5802 h 251"/>
                <a:gd name="T6" fmla="*/ 5960 w 284"/>
                <a:gd name="T7" fmla="*/ 5825 h 251"/>
                <a:gd name="T8" fmla="*/ 6614 w 284"/>
                <a:gd name="T9" fmla="*/ 5477 h 251"/>
                <a:gd name="T10" fmla="*/ 6034 w 284"/>
                <a:gd name="T11" fmla="*/ 4159 h 251"/>
                <a:gd name="T12" fmla="*/ 5797 w 284"/>
                <a:gd name="T13" fmla="*/ 0 h 2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4" h="251">
                  <a:moveTo>
                    <a:pt x="0" y="245"/>
                  </a:moveTo>
                  <a:cubicBezTo>
                    <a:pt x="23" y="197"/>
                    <a:pt x="98" y="163"/>
                    <a:pt x="150" y="156"/>
                  </a:cubicBezTo>
                  <a:cubicBezTo>
                    <a:pt x="202" y="150"/>
                    <a:pt x="247" y="218"/>
                    <a:pt x="255" y="250"/>
                  </a:cubicBezTo>
                  <a:cubicBezTo>
                    <a:pt x="256" y="251"/>
                    <a:pt x="256" y="251"/>
                    <a:pt x="256" y="251"/>
                  </a:cubicBezTo>
                  <a:cubicBezTo>
                    <a:pt x="264" y="245"/>
                    <a:pt x="274" y="240"/>
                    <a:pt x="284" y="236"/>
                  </a:cubicBezTo>
                  <a:cubicBezTo>
                    <a:pt x="282" y="228"/>
                    <a:pt x="267" y="210"/>
                    <a:pt x="259" y="179"/>
                  </a:cubicBezTo>
                  <a:cubicBezTo>
                    <a:pt x="246" y="123"/>
                    <a:pt x="256" y="30"/>
                    <a:pt x="249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8" name="Freeform 263">
              <a:extLst>
                <a:ext uri="{FF2B5EF4-FFF2-40B4-BE49-F238E27FC236}">
                  <a16:creationId xmlns:a16="http://schemas.microsoft.com/office/drawing/2014/main" id="{5FB7DE25-1228-49F3-8243-534D2F590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1949"/>
              <a:ext cx="419" cy="277"/>
            </a:xfrm>
            <a:custGeom>
              <a:avLst/>
              <a:gdLst>
                <a:gd name="T0" fmla="*/ 3332 w 147"/>
                <a:gd name="T1" fmla="*/ 0 h 97"/>
                <a:gd name="T2" fmla="*/ 3403 w 147"/>
                <a:gd name="T3" fmla="*/ 417 h 97"/>
                <a:gd name="T4" fmla="*/ 3266 w 147"/>
                <a:gd name="T5" fmla="*/ 563 h 97"/>
                <a:gd name="T6" fmla="*/ 0 w 147"/>
                <a:gd name="T7" fmla="*/ 2259 h 9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7" h="97">
                  <a:moveTo>
                    <a:pt x="144" y="0"/>
                  </a:moveTo>
                  <a:cubicBezTo>
                    <a:pt x="145" y="5"/>
                    <a:pt x="146" y="12"/>
                    <a:pt x="147" y="18"/>
                  </a:cubicBezTo>
                  <a:cubicBezTo>
                    <a:pt x="146" y="23"/>
                    <a:pt x="143" y="23"/>
                    <a:pt x="141" y="24"/>
                  </a:cubicBezTo>
                  <a:cubicBezTo>
                    <a:pt x="96" y="30"/>
                    <a:pt x="33" y="53"/>
                    <a:pt x="0" y="9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9" name="Freeform 264">
              <a:extLst>
                <a:ext uri="{FF2B5EF4-FFF2-40B4-BE49-F238E27FC236}">
                  <a16:creationId xmlns:a16="http://schemas.microsoft.com/office/drawing/2014/main" id="{EB92B863-03F2-4443-861E-E22158A35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1946"/>
              <a:ext cx="66" cy="74"/>
            </a:xfrm>
            <a:custGeom>
              <a:avLst/>
              <a:gdLst>
                <a:gd name="T0" fmla="*/ 0 w 23"/>
                <a:gd name="T1" fmla="*/ 74 h 26"/>
                <a:gd name="T2" fmla="*/ 26 w 23"/>
                <a:gd name="T3" fmla="*/ 373 h 26"/>
                <a:gd name="T4" fmla="*/ 215 w 23"/>
                <a:gd name="T5" fmla="*/ 552 h 26"/>
                <a:gd name="T6" fmla="*/ 405 w 23"/>
                <a:gd name="T7" fmla="*/ 575 h 26"/>
                <a:gd name="T8" fmla="*/ 542 w 23"/>
                <a:gd name="T9" fmla="*/ 438 h 26"/>
                <a:gd name="T10" fmla="*/ 428 w 23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6">
                  <a:moveTo>
                    <a:pt x="0" y="3"/>
                  </a:moveTo>
                  <a:cubicBezTo>
                    <a:pt x="0" y="6"/>
                    <a:pt x="0" y="11"/>
                    <a:pt x="1" y="16"/>
                  </a:cubicBezTo>
                  <a:cubicBezTo>
                    <a:pt x="2" y="24"/>
                    <a:pt x="7" y="24"/>
                    <a:pt x="9" y="24"/>
                  </a:cubicBezTo>
                  <a:cubicBezTo>
                    <a:pt x="12" y="24"/>
                    <a:pt x="15" y="25"/>
                    <a:pt x="17" y="25"/>
                  </a:cubicBezTo>
                  <a:cubicBezTo>
                    <a:pt x="22" y="26"/>
                    <a:pt x="23" y="21"/>
                    <a:pt x="23" y="19"/>
                  </a:cubicBezTo>
                  <a:cubicBezTo>
                    <a:pt x="21" y="11"/>
                    <a:pt x="19" y="6"/>
                    <a:pt x="18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0" name="Freeform 265">
              <a:extLst>
                <a:ext uri="{FF2B5EF4-FFF2-40B4-BE49-F238E27FC236}">
                  <a16:creationId xmlns:a16="http://schemas.microsoft.com/office/drawing/2014/main" id="{A996902F-6434-4849-B3A5-B48CAEA66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667"/>
              <a:ext cx="120" cy="425"/>
            </a:xfrm>
            <a:custGeom>
              <a:avLst/>
              <a:gdLst>
                <a:gd name="T0" fmla="*/ 791 w 42"/>
                <a:gd name="T1" fmla="*/ 0 h 149"/>
                <a:gd name="T2" fmla="*/ 931 w 42"/>
                <a:gd name="T3" fmla="*/ 3272 h 149"/>
                <a:gd name="T4" fmla="*/ 791 w 42"/>
                <a:gd name="T5" fmla="*/ 3386 h 149"/>
                <a:gd name="T6" fmla="*/ 351 w 42"/>
                <a:gd name="T7" fmla="*/ 3109 h 149"/>
                <a:gd name="T8" fmla="*/ 189 w 42"/>
                <a:gd name="T9" fmla="*/ 2904 h 149"/>
                <a:gd name="T10" fmla="*/ 0 w 42"/>
                <a:gd name="T11" fmla="*/ 2279 h 1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149">
                  <a:moveTo>
                    <a:pt x="34" y="0"/>
                  </a:moveTo>
                  <a:cubicBezTo>
                    <a:pt x="42" y="35"/>
                    <a:pt x="37" y="110"/>
                    <a:pt x="40" y="141"/>
                  </a:cubicBezTo>
                  <a:cubicBezTo>
                    <a:pt x="41" y="145"/>
                    <a:pt x="39" y="149"/>
                    <a:pt x="34" y="146"/>
                  </a:cubicBezTo>
                  <a:cubicBezTo>
                    <a:pt x="29" y="143"/>
                    <a:pt x="23" y="139"/>
                    <a:pt x="15" y="134"/>
                  </a:cubicBezTo>
                  <a:cubicBezTo>
                    <a:pt x="14" y="134"/>
                    <a:pt x="9" y="130"/>
                    <a:pt x="8" y="125"/>
                  </a:cubicBezTo>
                  <a:cubicBezTo>
                    <a:pt x="4" y="114"/>
                    <a:pt x="3" y="103"/>
                    <a:pt x="0" y="98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1" name="Freeform 266">
              <a:extLst>
                <a:ext uri="{FF2B5EF4-FFF2-40B4-BE49-F238E27FC236}">
                  <a16:creationId xmlns:a16="http://schemas.microsoft.com/office/drawing/2014/main" id="{44D60F3C-1621-4E96-BE9B-2A8D97260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689"/>
              <a:ext cx="174" cy="603"/>
            </a:xfrm>
            <a:custGeom>
              <a:avLst/>
              <a:gdLst>
                <a:gd name="T0" fmla="*/ 879 w 61"/>
                <a:gd name="T1" fmla="*/ 0 h 211"/>
                <a:gd name="T2" fmla="*/ 0 w 61"/>
                <a:gd name="T3" fmla="*/ 4924 h 211"/>
                <a:gd name="T4" fmla="*/ 628 w 61"/>
                <a:gd name="T5" fmla="*/ 4787 h 211"/>
                <a:gd name="T6" fmla="*/ 1415 w 61"/>
                <a:gd name="T7" fmla="*/ 211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" h="211">
                  <a:moveTo>
                    <a:pt x="38" y="0"/>
                  </a:moveTo>
                  <a:cubicBezTo>
                    <a:pt x="29" y="39"/>
                    <a:pt x="8" y="178"/>
                    <a:pt x="0" y="211"/>
                  </a:cubicBezTo>
                  <a:cubicBezTo>
                    <a:pt x="10" y="208"/>
                    <a:pt x="20" y="206"/>
                    <a:pt x="27" y="205"/>
                  </a:cubicBezTo>
                  <a:cubicBezTo>
                    <a:pt x="36" y="166"/>
                    <a:pt x="56" y="25"/>
                    <a:pt x="61" y="9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2" name="Freeform 267">
              <a:extLst>
                <a:ext uri="{FF2B5EF4-FFF2-40B4-BE49-F238E27FC236}">
                  <a16:creationId xmlns:a16="http://schemas.microsoft.com/office/drawing/2014/main" id="{CD35EF4C-8C90-4D05-9119-6698BEA0F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943"/>
              <a:ext cx="716" cy="400"/>
            </a:xfrm>
            <a:custGeom>
              <a:avLst/>
              <a:gdLst>
                <a:gd name="T0" fmla="*/ 1603 w 251"/>
                <a:gd name="T1" fmla="*/ 0 h 140"/>
                <a:gd name="T2" fmla="*/ 1366 w 251"/>
                <a:gd name="T3" fmla="*/ 769 h 140"/>
                <a:gd name="T4" fmla="*/ 1204 w 251"/>
                <a:gd name="T5" fmla="*/ 1029 h 140"/>
                <a:gd name="T6" fmla="*/ 0 w 251"/>
                <a:gd name="T7" fmla="*/ 2686 h 140"/>
                <a:gd name="T8" fmla="*/ 251 w 251"/>
                <a:gd name="T9" fmla="*/ 2660 h 140"/>
                <a:gd name="T10" fmla="*/ 488 w 251"/>
                <a:gd name="T11" fmla="*/ 3029 h 140"/>
                <a:gd name="T12" fmla="*/ 2693 w 251"/>
                <a:gd name="T13" fmla="*/ 1283 h 140"/>
                <a:gd name="T14" fmla="*/ 5825 w 251"/>
                <a:gd name="T15" fmla="*/ 3266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1" h="140">
                  <a:moveTo>
                    <a:pt x="69" y="0"/>
                  </a:moveTo>
                  <a:cubicBezTo>
                    <a:pt x="66" y="6"/>
                    <a:pt x="62" y="21"/>
                    <a:pt x="59" y="33"/>
                  </a:cubicBezTo>
                  <a:cubicBezTo>
                    <a:pt x="58" y="38"/>
                    <a:pt x="54" y="43"/>
                    <a:pt x="52" y="44"/>
                  </a:cubicBezTo>
                  <a:cubicBezTo>
                    <a:pt x="24" y="62"/>
                    <a:pt x="7" y="100"/>
                    <a:pt x="0" y="115"/>
                  </a:cubicBezTo>
                  <a:cubicBezTo>
                    <a:pt x="6" y="114"/>
                    <a:pt x="10" y="114"/>
                    <a:pt x="11" y="114"/>
                  </a:cubicBezTo>
                  <a:cubicBezTo>
                    <a:pt x="15" y="114"/>
                    <a:pt x="19" y="121"/>
                    <a:pt x="21" y="130"/>
                  </a:cubicBezTo>
                  <a:cubicBezTo>
                    <a:pt x="36" y="98"/>
                    <a:pt x="73" y="50"/>
                    <a:pt x="116" y="55"/>
                  </a:cubicBezTo>
                  <a:cubicBezTo>
                    <a:pt x="180" y="62"/>
                    <a:pt x="228" y="92"/>
                    <a:pt x="251" y="14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3" name="Freeform 268">
              <a:extLst>
                <a:ext uri="{FF2B5EF4-FFF2-40B4-BE49-F238E27FC236}">
                  <a16:creationId xmlns:a16="http://schemas.microsoft.com/office/drawing/2014/main" id="{9F4CE9CA-D938-4895-BF30-3C2FA1D87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943"/>
              <a:ext cx="69" cy="89"/>
            </a:xfrm>
            <a:custGeom>
              <a:avLst/>
              <a:gdLst>
                <a:gd name="T0" fmla="*/ 190 w 24"/>
                <a:gd name="T1" fmla="*/ 0 h 31"/>
                <a:gd name="T2" fmla="*/ 26 w 24"/>
                <a:gd name="T3" fmla="*/ 617 h 31"/>
                <a:gd name="T4" fmla="*/ 101 w 24"/>
                <a:gd name="T5" fmla="*/ 735 h 31"/>
                <a:gd name="T6" fmla="*/ 357 w 24"/>
                <a:gd name="T7" fmla="*/ 683 h 31"/>
                <a:gd name="T8" fmla="*/ 569 w 24"/>
                <a:gd name="T9" fmla="*/ 64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8" y="0"/>
                  </a:moveTo>
                  <a:cubicBezTo>
                    <a:pt x="5" y="7"/>
                    <a:pt x="2" y="17"/>
                    <a:pt x="1" y="26"/>
                  </a:cubicBezTo>
                  <a:cubicBezTo>
                    <a:pt x="0" y="30"/>
                    <a:pt x="2" y="31"/>
                    <a:pt x="4" y="31"/>
                  </a:cubicBezTo>
                  <a:cubicBezTo>
                    <a:pt x="7" y="30"/>
                    <a:pt x="11" y="29"/>
                    <a:pt x="15" y="29"/>
                  </a:cubicBezTo>
                  <a:cubicBezTo>
                    <a:pt x="18" y="28"/>
                    <a:pt x="24" y="27"/>
                    <a:pt x="24" y="2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4" name="Freeform 269">
              <a:extLst>
                <a:ext uri="{FF2B5EF4-FFF2-40B4-BE49-F238E27FC236}">
                  <a16:creationId xmlns:a16="http://schemas.microsoft.com/office/drawing/2014/main" id="{95776093-5F83-4555-830A-108D85D54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952"/>
              <a:ext cx="411" cy="268"/>
            </a:xfrm>
            <a:custGeom>
              <a:avLst/>
              <a:gdLst>
                <a:gd name="T0" fmla="*/ 3348 w 144"/>
                <a:gd name="T1" fmla="*/ 2178 h 94"/>
                <a:gd name="T2" fmla="*/ 140 w 144"/>
                <a:gd name="T3" fmla="*/ 576 h 94"/>
                <a:gd name="T4" fmla="*/ 26 w 144"/>
                <a:gd name="T5" fmla="*/ 465 h 94"/>
                <a:gd name="T6" fmla="*/ 74 w 144"/>
                <a:gd name="T7" fmla="*/ 0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94">
                  <a:moveTo>
                    <a:pt x="144" y="94"/>
                  </a:moveTo>
                  <a:cubicBezTo>
                    <a:pt x="110" y="48"/>
                    <a:pt x="54" y="29"/>
                    <a:pt x="6" y="25"/>
                  </a:cubicBezTo>
                  <a:cubicBezTo>
                    <a:pt x="4" y="25"/>
                    <a:pt x="0" y="24"/>
                    <a:pt x="1" y="20"/>
                  </a:cubicBezTo>
                  <a:cubicBezTo>
                    <a:pt x="1" y="14"/>
                    <a:pt x="1" y="6"/>
                    <a:pt x="3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5" name="Line 270">
              <a:extLst>
                <a:ext uri="{FF2B5EF4-FFF2-40B4-BE49-F238E27FC236}">
                  <a16:creationId xmlns:a16="http://schemas.microsoft.com/office/drawing/2014/main" id="{E43BBB8F-5F44-4927-9CF5-12FBA3BE2A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1" y="1635"/>
              <a:ext cx="109" cy="34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6" name="Line 271">
              <a:extLst>
                <a:ext uri="{FF2B5EF4-FFF2-40B4-BE49-F238E27FC236}">
                  <a16:creationId xmlns:a16="http://schemas.microsoft.com/office/drawing/2014/main" id="{E93B72B5-AE6F-448D-9D85-E542E88374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77" y="1667"/>
              <a:ext cx="117" cy="31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7" name="Line 272">
              <a:extLst>
                <a:ext uri="{FF2B5EF4-FFF2-40B4-BE49-F238E27FC236}">
                  <a16:creationId xmlns:a16="http://schemas.microsoft.com/office/drawing/2014/main" id="{1BD20F8E-4CD2-47E2-8B1D-AEFD367882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6" y="1684"/>
              <a:ext cx="112" cy="37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8" name="Freeform 273">
              <a:extLst>
                <a:ext uri="{FF2B5EF4-FFF2-40B4-BE49-F238E27FC236}">
                  <a16:creationId xmlns:a16="http://schemas.microsoft.com/office/drawing/2014/main" id="{8EC37578-5B6F-46C8-863C-C726BC09C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721"/>
              <a:ext cx="112" cy="37"/>
            </a:xfrm>
            <a:custGeom>
              <a:avLst/>
              <a:gdLst>
                <a:gd name="T0" fmla="*/ 0 w 39"/>
                <a:gd name="T1" fmla="*/ 0 h 13"/>
                <a:gd name="T2" fmla="*/ 925 w 39"/>
                <a:gd name="T3" fmla="*/ 29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3">
                  <a:moveTo>
                    <a:pt x="0" y="0"/>
                  </a:moveTo>
                  <a:cubicBezTo>
                    <a:pt x="3" y="1"/>
                    <a:pt x="39" y="13"/>
                    <a:pt x="39" y="13"/>
                  </a:cubicBezTo>
                </a:path>
              </a:pathLst>
            </a:custGeom>
            <a:noFill/>
            <a:ln w="17463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9" name="Freeform 274">
              <a:extLst>
                <a:ext uri="{FF2B5EF4-FFF2-40B4-BE49-F238E27FC236}">
                  <a16:creationId xmlns:a16="http://schemas.microsoft.com/office/drawing/2014/main" id="{B6CAB5BD-88B0-47C9-B111-DAFC05D91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1943"/>
              <a:ext cx="91" cy="3"/>
            </a:xfrm>
            <a:custGeom>
              <a:avLst/>
              <a:gdLst>
                <a:gd name="T0" fmla="*/ 0 w 32"/>
                <a:gd name="T1" fmla="*/ 0 h 1"/>
                <a:gd name="T2" fmla="*/ 737 w 3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">
                  <a:moveTo>
                    <a:pt x="0" y="0"/>
                  </a:moveTo>
                  <a:cubicBezTo>
                    <a:pt x="3" y="1"/>
                    <a:pt x="32" y="1"/>
                    <a:pt x="32" y="1"/>
                  </a:cubicBezTo>
                </a:path>
              </a:pathLst>
            </a:custGeom>
            <a:noFill/>
            <a:ln w="17463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0" name="Line 275">
              <a:extLst>
                <a:ext uri="{FF2B5EF4-FFF2-40B4-BE49-F238E27FC236}">
                  <a16:creationId xmlns:a16="http://schemas.microsoft.com/office/drawing/2014/main" id="{2565D779-4134-4EC4-A4CD-BEBF23DE1F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6" y="1972"/>
              <a:ext cx="89" cy="1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1" name="Line 276">
              <a:extLst>
                <a:ext uri="{FF2B5EF4-FFF2-40B4-BE49-F238E27FC236}">
                  <a16:creationId xmlns:a16="http://schemas.microsoft.com/office/drawing/2014/main" id="{AD469261-3739-4915-B70F-E85600E3D4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20" y="1952"/>
              <a:ext cx="91" cy="3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2" name="Line 277">
              <a:extLst>
                <a:ext uri="{FF2B5EF4-FFF2-40B4-BE49-F238E27FC236}">
                  <a16:creationId xmlns:a16="http://schemas.microsoft.com/office/drawing/2014/main" id="{4C562CA0-4B0E-4B17-AA83-96801D4937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6" y="1943"/>
              <a:ext cx="88" cy="1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3" name="Line 278">
              <a:extLst>
                <a:ext uri="{FF2B5EF4-FFF2-40B4-BE49-F238E27FC236}">
                  <a16:creationId xmlns:a16="http://schemas.microsoft.com/office/drawing/2014/main" id="{DBD64914-1247-4A7A-AFAA-273F90D2F5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9" y="1969"/>
              <a:ext cx="88" cy="1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4" name="Line 279">
              <a:extLst>
                <a:ext uri="{FF2B5EF4-FFF2-40B4-BE49-F238E27FC236}">
                  <a16:creationId xmlns:a16="http://schemas.microsoft.com/office/drawing/2014/main" id="{68FDD186-DEC8-4920-B83A-3F53CAB113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37" y="1975"/>
              <a:ext cx="80" cy="3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5" name="Freeform 280">
              <a:extLst>
                <a:ext uri="{FF2B5EF4-FFF2-40B4-BE49-F238E27FC236}">
                  <a16:creationId xmlns:a16="http://schemas.microsoft.com/office/drawing/2014/main" id="{0C5A610D-3955-4AB3-91CE-96C2C8853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652"/>
              <a:ext cx="1689" cy="1090"/>
            </a:xfrm>
            <a:custGeom>
              <a:avLst/>
              <a:gdLst>
                <a:gd name="T0" fmla="*/ 4111 w 592"/>
                <a:gd name="T1" fmla="*/ 6897 h 382"/>
                <a:gd name="T2" fmla="*/ 3809 w 592"/>
                <a:gd name="T3" fmla="*/ 5136 h 382"/>
                <a:gd name="T4" fmla="*/ 602 w 592"/>
                <a:gd name="T5" fmla="*/ 6132 h 382"/>
                <a:gd name="T6" fmla="*/ 0 w 592"/>
                <a:gd name="T7" fmla="*/ 5878 h 382"/>
                <a:gd name="T8" fmla="*/ 2531 w 592"/>
                <a:gd name="T9" fmla="*/ 4112 h 382"/>
                <a:gd name="T10" fmla="*/ 3247 w 592"/>
                <a:gd name="T11" fmla="*/ 2833 h 382"/>
                <a:gd name="T12" fmla="*/ 2442 w 592"/>
                <a:gd name="T13" fmla="*/ 1669 h 382"/>
                <a:gd name="T14" fmla="*/ 2417 w 592"/>
                <a:gd name="T15" fmla="*/ 1367 h 382"/>
                <a:gd name="T16" fmla="*/ 3369 w 592"/>
                <a:gd name="T17" fmla="*/ 2069 h 382"/>
                <a:gd name="T18" fmla="*/ 3461 w 592"/>
                <a:gd name="T19" fmla="*/ 1164 h 382"/>
                <a:gd name="T20" fmla="*/ 3737 w 592"/>
                <a:gd name="T21" fmla="*/ 1327 h 382"/>
                <a:gd name="T22" fmla="*/ 3623 w 592"/>
                <a:gd name="T23" fmla="*/ 2482 h 382"/>
                <a:gd name="T24" fmla="*/ 3900 w 592"/>
                <a:gd name="T25" fmla="*/ 2206 h 382"/>
                <a:gd name="T26" fmla="*/ 3997 w 592"/>
                <a:gd name="T27" fmla="*/ 2443 h 382"/>
                <a:gd name="T28" fmla="*/ 3712 w 592"/>
                <a:gd name="T29" fmla="*/ 2930 h 382"/>
                <a:gd name="T30" fmla="*/ 3598 w 592"/>
                <a:gd name="T31" fmla="*/ 3861 h 382"/>
                <a:gd name="T32" fmla="*/ 3857 w 592"/>
                <a:gd name="T33" fmla="*/ 4112 h 382"/>
                <a:gd name="T34" fmla="*/ 4362 w 592"/>
                <a:gd name="T35" fmla="*/ 4112 h 382"/>
                <a:gd name="T36" fmla="*/ 4183 w 592"/>
                <a:gd name="T37" fmla="*/ 114 h 382"/>
                <a:gd name="T38" fmla="*/ 4787 w 592"/>
                <a:gd name="T39" fmla="*/ 0 h 382"/>
                <a:gd name="T40" fmla="*/ 5113 w 592"/>
                <a:gd name="T41" fmla="*/ 3347 h 382"/>
                <a:gd name="T42" fmla="*/ 5364 w 592"/>
                <a:gd name="T43" fmla="*/ 5504 h 382"/>
                <a:gd name="T44" fmla="*/ 5640 w 592"/>
                <a:gd name="T45" fmla="*/ 5693 h 382"/>
                <a:gd name="T46" fmla="*/ 7894 w 592"/>
                <a:gd name="T47" fmla="*/ 4511 h 382"/>
                <a:gd name="T48" fmla="*/ 8294 w 592"/>
                <a:gd name="T49" fmla="*/ 4038 h 382"/>
                <a:gd name="T50" fmla="*/ 9198 w 592"/>
                <a:gd name="T51" fmla="*/ 399 h 382"/>
                <a:gd name="T52" fmla="*/ 9849 w 592"/>
                <a:gd name="T53" fmla="*/ 602 h 382"/>
                <a:gd name="T54" fmla="*/ 9173 w 592"/>
                <a:gd name="T55" fmla="*/ 4226 h 382"/>
                <a:gd name="T56" fmla="*/ 9549 w 592"/>
                <a:gd name="T57" fmla="*/ 4349 h 382"/>
                <a:gd name="T58" fmla="*/ 9889 w 592"/>
                <a:gd name="T59" fmla="*/ 4112 h 382"/>
                <a:gd name="T60" fmla="*/ 10565 w 592"/>
                <a:gd name="T61" fmla="*/ 1906 h 382"/>
                <a:gd name="T62" fmla="*/ 10662 w 592"/>
                <a:gd name="T63" fmla="*/ 325 h 382"/>
                <a:gd name="T64" fmla="*/ 11104 w 592"/>
                <a:gd name="T65" fmla="*/ 488 h 382"/>
                <a:gd name="T66" fmla="*/ 11004 w 592"/>
                <a:gd name="T67" fmla="*/ 2043 h 382"/>
                <a:gd name="T68" fmla="*/ 11957 w 592"/>
                <a:gd name="T69" fmla="*/ 1529 h 382"/>
                <a:gd name="T70" fmla="*/ 11983 w 592"/>
                <a:gd name="T71" fmla="*/ 1906 h 382"/>
                <a:gd name="T72" fmla="*/ 11127 w 592"/>
                <a:gd name="T73" fmla="*/ 2557 h 382"/>
                <a:gd name="T74" fmla="*/ 10727 w 592"/>
                <a:gd name="T75" fmla="*/ 4023 h 382"/>
                <a:gd name="T76" fmla="*/ 11615 w 592"/>
                <a:gd name="T77" fmla="*/ 4674 h 382"/>
                <a:gd name="T78" fmla="*/ 13749 w 592"/>
                <a:gd name="T79" fmla="*/ 6392 h 382"/>
                <a:gd name="T80" fmla="*/ 13332 w 592"/>
                <a:gd name="T81" fmla="*/ 6971 h 382"/>
                <a:gd name="T82" fmla="*/ 10964 w 592"/>
                <a:gd name="T83" fmla="*/ 5439 h 382"/>
                <a:gd name="T84" fmla="*/ 8456 w 592"/>
                <a:gd name="T85" fmla="*/ 5527 h 382"/>
                <a:gd name="T86" fmla="*/ 5478 w 592"/>
                <a:gd name="T87" fmla="*/ 8874 h 38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92" h="382">
                  <a:moveTo>
                    <a:pt x="177" y="297"/>
                  </a:moveTo>
                  <a:cubicBezTo>
                    <a:pt x="175" y="253"/>
                    <a:pt x="176" y="236"/>
                    <a:pt x="164" y="221"/>
                  </a:cubicBezTo>
                  <a:cubicBezTo>
                    <a:pt x="152" y="206"/>
                    <a:pt x="71" y="192"/>
                    <a:pt x="26" y="264"/>
                  </a:cubicBezTo>
                  <a:cubicBezTo>
                    <a:pt x="0" y="253"/>
                    <a:pt x="0" y="253"/>
                    <a:pt x="0" y="253"/>
                  </a:cubicBezTo>
                  <a:cubicBezTo>
                    <a:pt x="30" y="205"/>
                    <a:pt x="78" y="189"/>
                    <a:pt x="109" y="177"/>
                  </a:cubicBezTo>
                  <a:cubicBezTo>
                    <a:pt x="129" y="169"/>
                    <a:pt x="143" y="149"/>
                    <a:pt x="140" y="122"/>
                  </a:cubicBezTo>
                  <a:cubicBezTo>
                    <a:pt x="137" y="95"/>
                    <a:pt x="122" y="75"/>
                    <a:pt x="105" y="72"/>
                  </a:cubicBezTo>
                  <a:cubicBezTo>
                    <a:pt x="104" y="59"/>
                    <a:pt x="104" y="59"/>
                    <a:pt x="104" y="59"/>
                  </a:cubicBezTo>
                  <a:cubicBezTo>
                    <a:pt x="104" y="59"/>
                    <a:pt x="139" y="70"/>
                    <a:pt x="145" y="89"/>
                  </a:cubicBezTo>
                  <a:cubicBezTo>
                    <a:pt x="144" y="70"/>
                    <a:pt x="149" y="50"/>
                    <a:pt x="149" y="50"/>
                  </a:cubicBezTo>
                  <a:cubicBezTo>
                    <a:pt x="161" y="57"/>
                    <a:pt x="161" y="57"/>
                    <a:pt x="161" y="57"/>
                  </a:cubicBezTo>
                  <a:cubicBezTo>
                    <a:pt x="161" y="57"/>
                    <a:pt x="156" y="102"/>
                    <a:pt x="156" y="107"/>
                  </a:cubicBezTo>
                  <a:cubicBezTo>
                    <a:pt x="156" y="113"/>
                    <a:pt x="168" y="95"/>
                    <a:pt x="168" y="95"/>
                  </a:cubicBezTo>
                  <a:cubicBezTo>
                    <a:pt x="172" y="105"/>
                    <a:pt x="172" y="105"/>
                    <a:pt x="172" y="105"/>
                  </a:cubicBezTo>
                  <a:cubicBezTo>
                    <a:pt x="172" y="105"/>
                    <a:pt x="166" y="113"/>
                    <a:pt x="160" y="126"/>
                  </a:cubicBezTo>
                  <a:cubicBezTo>
                    <a:pt x="155" y="140"/>
                    <a:pt x="157" y="153"/>
                    <a:pt x="155" y="166"/>
                  </a:cubicBezTo>
                  <a:cubicBezTo>
                    <a:pt x="155" y="173"/>
                    <a:pt x="162" y="175"/>
                    <a:pt x="166" y="177"/>
                  </a:cubicBezTo>
                  <a:cubicBezTo>
                    <a:pt x="170" y="180"/>
                    <a:pt x="187" y="189"/>
                    <a:pt x="188" y="177"/>
                  </a:cubicBezTo>
                  <a:cubicBezTo>
                    <a:pt x="192" y="149"/>
                    <a:pt x="190" y="66"/>
                    <a:pt x="180" y="5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219" y="104"/>
                    <a:pt x="220" y="144"/>
                  </a:cubicBezTo>
                  <a:cubicBezTo>
                    <a:pt x="222" y="184"/>
                    <a:pt x="228" y="224"/>
                    <a:pt x="231" y="237"/>
                  </a:cubicBezTo>
                  <a:cubicBezTo>
                    <a:pt x="231" y="240"/>
                    <a:pt x="233" y="252"/>
                    <a:pt x="243" y="245"/>
                  </a:cubicBezTo>
                  <a:cubicBezTo>
                    <a:pt x="274" y="218"/>
                    <a:pt x="304" y="204"/>
                    <a:pt x="340" y="194"/>
                  </a:cubicBezTo>
                  <a:cubicBezTo>
                    <a:pt x="350" y="190"/>
                    <a:pt x="352" y="186"/>
                    <a:pt x="357" y="174"/>
                  </a:cubicBezTo>
                  <a:cubicBezTo>
                    <a:pt x="373" y="137"/>
                    <a:pt x="389" y="87"/>
                    <a:pt x="396" y="17"/>
                  </a:cubicBezTo>
                  <a:cubicBezTo>
                    <a:pt x="399" y="1"/>
                    <a:pt x="427" y="8"/>
                    <a:pt x="424" y="26"/>
                  </a:cubicBezTo>
                  <a:cubicBezTo>
                    <a:pt x="422" y="45"/>
                    <a:pt x="399" y="165"/>
                    <a:pt x="395" y="182"/>
                  </a:cubicBezTo>
                  <a:cubicBezTo>
                    <a:pt x="392" y="192"/>
                    <a:pt x="404" y="189"/>
                    <a:pt x="411" y="187"/>
                  </a:cubicBezTo>
                  <a:cubicBezTo>
                    <a:pt x="419" y="186"/>
                    <a:pt x="423" y="183"/>
                    <a:pt x="426" y="177"/>
                  </a:cubicBezTo>
                  <a:cubicBezTo>
                    <a:pt x="436" y="159"/>
                    <a:pt x="452" y="119"/>
                    <a:pt x="455" y="82"/>
                  </a:cubicBezTo>
                  <a:cubicBezTo>
                    <a:pt x="459" y="36"/>
                    <a:pt x="459" y="14"/>
                    <a:pt x="459" y="14"/>
                  </a:cubicBezTo>
                  <a:cubicBezTo>
                    <a:pt x="456" y="2"/>
                    <a:pt x="476" y="8"/>
                    <a:pt x="478" y="21"/>
                  </a:cubicBezTo>
                  <a:cubicBezTo>
                    <a:pt x="479" y="34"/>
                    <a:pt x="478" y="69"/>
                    <a:pt x="474" y="88"/>
                  </a:cubicBezTo>
                  <a:cubicBezTo>
                    <a:pt x="480" y="74"/>
                    <a:pt x="500" y="69"/>
                    <a:pt x="515" y="66"/>
                  </a:cubicBezTo>
                  <a:cubicBezTo>
                    <a:pt x="519" y="72"/>
                    <a:pt x="522" y="75"/>
                    <a:pt x="516" y="82"/>
                  </a:cubicBezTo>
                  <a:cubicBezTo>
                    <a:pt x="506" y="80"/>
                    <a:pt x="483" y="92"/>
                    <a:pt x="479" y="110"/>
                  </a:cubicBezTo>
                  <a:cubicBezTo>
                    <a:pt x="475" y="129"/>
                    <a:pt x="465" y="156"/>
                    <a:pt x="462" y="173"/>
                  </a:cubicBezTo>
                  <a:cubicBezTo>
                    <a:pt x="458" y="192"/>
                    <a:pt x="471" y="186"/>
                    <a:pt x="500" y="201"/>
                  </a:cubicBezTo>
                  <a:cubicBezTo>
                    <a:pt x="527" y="212"/>
                    <a:pt x="570" y="241"/>
                    <a:pt x="592" y="275"/>
                  </a:cubicBezTo>
                  <a:cubicBezTo>
                    <a:pt x="574" y="300"/>
                    <a:pt x="574" y="300"/>
                    <a:pt x="574" y="300"/>
                  </a:cubicBezTo>
                  <a:cubicBezTo>
                    <a:pt x="534" y="265"/>
                    <a:pt x="505" y="244"/>
                    <a:pt x="472" y="234"/>
                  </a:cubicBezTo>
                  <a:cubicBezTo>
                    <a:pt x="441" y="226"/>
                    <a:pt x="407" y="229"/>
                    <a:pt x="364" y="238"/>
                  </a:cubicBezTo>
                  <a:cubicBezTo>
                    <a:pt x="263" y="258"/>
                    <a:pt x="234" y="340"/>
                    <a:pt x="236" y="382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6" name="Freeform 281">
              <a:extLst>
                <a:ext uri="{FF2B5EF4-FFF2-40B4-BE49-F238E27FC236}">
                  <a16:creationId xmlns:a16="http://schemas.microsoft.com/office/drawing/2014/main" id="{842373DF-E8F2-4431-AC60-575D59788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641"/>
              <a:ext cx="134" cy="83"/>
            </a:xfrm>
            <a:custGeom>
              <a:avLst/>
              <a:gdLst>
                <a:gd name="T0" fmla="*/ 0 w 47"/>
                <a:gd name="T1" fmla="*/ 426 h 29"/>
                <a:gd name="T2" fmla="*/ 738 w 47"/>
                <a:gd name="T3" fmla="*/ 630 h 29"/>
                <a:gd name="T4" fmla="*/ 1015 w 47"/>
                <a:gd name="T5" fmla="*/ 444 h 29"/>
                <a:gd name="T6" fmla="*/ 88 w 47"/>
                <a:gd name="T7" fmla="*/ 49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9">
                  <a:moveTo>
                    <a:pt x="0" y="18"/>
                  </a:moveTo>
                  <a:cubicBezTo>
                    <a:pt x="10" y="19"/>
                    <a:pt x="22" y="24"/>
                    <a:pt x="32" y="27"/>
                  </a:cubicBezTo>
                  <a:cubicBezTo>
                    <a:pt x="39" y="29"/>
                    <a:pt x="47" y="29"/>
                    <a:pt x="44" y="19"/>
                  </a:cubicBezTo>
                  <a:cubicBezTo>
                    <a:pt x="40" y="2"/>
                    <a:pt x="18" y="0"/>
                    <a:pt x="4" y="2"/>
                  </a:cubicBezTo>
                </a:path>
              </a:pathLst>
            </a:custGeom>
            <a:solidFill>
              <a:srgbClr val="FEF2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7" name="Freeform 282">
              <a:extLst>
                <a:ext uri="{FF2B5EF4-FFF2-40B4-BE49-F238E27FC236}">
                  <a16:creationId xmlns:a16="http://schemas.microsoft.com/office/drawing/2014/main" id="{C9DED309-DC5F-4A60-A310-1CF04EFDA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661"/>
              <a:ext cx="94" cy="54"/>
            </a:xfrm>
            <a:custGeom>
              <a:avLst/>
              <a:gdLst>
                <a:gd name="T0" fmla="*/ 390 w 33"/>
                <a:gd name="T1" fmla="*/ 26 h 19"/>
                <a:gd name="T2" fmla="*/ 88 w 33"/>
                <a:gd name="T3" fmla="*/ 74 h 19"/>
                <a:gd name="T4" fmla="*/ 188 w 33"/>
                <a:gd name="T5" fmla="*/ 276 h 19"/>
                <a:gd name="T6" fmla="*/ 439 w 33"/>
                <a:gd name="T7" fmla="*/ 324 h 19"/>
                <a:gd name="T8" fmla="*/ 763 w 33"/>
                <a:gd name="T9" fmla="*/ 412 h 19"/>
                <a:gd name="T10" fmla="*/ 715 w 33"/>
                <a:gd name="T11" fmla="*/ 25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19">
                  <a:moveTo>
                    <a:pt x="17" y="1"/>
                  </a:moveTo>
                  <a:cubicBezTo>
                    <a:pt x="13" y="1"/>
                    <a:pt x="6" y="0"/>
                    <a:pt x="4" y="3"/>
                  </a:cubicBezTo>
                  <a:cubicBezTo>
                    <a:pt x="0" y="7"/>
                    <a:pt x="5" y="11"/>
                    <a:pt x="8" y="12"/>
                  </a:cubicBezTo>
                  <a:cubicBezTo>
                    <a:pt x="11" y="14"/>
                    <a:pt x="16" y="13"/>
                    <a:pt x="19" y="14"/>
                  </a:cubicBezTo>
                  <a:cubicBezTo>
                    <a:pt x="24" y="15"/>
                    <a:pt x="28" y="19"/>
                    <a:pt x="33" y="18"/>
                  </a:cubicBezTo>
                  <a:cubicBezTo>
                    <a:pt x="33" y="16"/>
                    <a:pt x="32" y="13"/>
                    <a:pt x="31" y="11"/>
                  </a:cubicBezTo>
                </a:path>
              </a:pathLst>
            </a:custGeom>
            <a:solidFill>
              <a:srgbClr val="FEE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8" name="Freeform 283">
              <a:extLst>
                <a:ext uri="{FF2B5EF4-FFF2-40B4-BE49-F238E27FC236}">
                  <a16:creationId xmlns:a16="http://schemas.microsoft.com/office/drawing/2014/main" id="{0A134802-55EB-49FB-8634-2DD03EEDC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297"/>
              <a:ext cx="970" cy="445"/>
            </a:xfrm>
            <a:custGeom>
              <a:avLst/>
              <a:gdLst>
                <a:gd name="T0" fmla="*/ 7894 w 340"/>
                <a:gd name="T1" fmla="*/ 1717 h 156"/>
                <a:gd name="T2" fmla="*/ 5526 w 340"/>
                <a:gd name="T3" fmla="*/ 188 h 156"/>
                <a:gd name="T4" fmla="*/ 3018 w 340"/>
                <a:gd name="T5" fmla="*/ 277 h 156"/>
                <a:gd name="T6" fmla="*/ 49 w 340"/>
                <a:gd name="T7" fmla="*/ 3620 h 1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0" h="156">
                  <a:moveTo>
                    <a:pt x="340" y="74"/>
                  </a:moveTo>
                  <a:cubicBezTo>
                    <a:pt x="300" y="39"/>
                    <a:pt x="271" y="18"/>
                    <a:pt x="238" y="8"/>
                  </a:cubicBezTo>
                  <a:cubicBezTo>
                    <a:pt x="207" y="0"/>
                    <a:pt x="173" y="3"/>
                    <a:pt x="130" y="12"/>
                  </a:cubicBezTo>
                  <a:cubicBezTo>
                    <a:pt x="29" y="32"/>
                    <a:pt x="0" y="114"/>
                    <a:pt x="2" y="156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9" name="Freeform 284">
              <a:extLst>
                <a:ext uri="{FF2B5EF4-FFF2-40B4-BE49-F238E27FC236}">
                  <a16:creationId xmlns:a16="http://schemas.microsoft.com/office/drawing/2014/main" id="{53C488E5-AF8E-4EA9-8942-F1107D55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881"/>
              <a:ext cx="382" cy="556"/>
            </a:xfrm>
            <a:custGeom>
              <a:avLst/>
              <a:gdLst>
                <a:gd name="T0" fmla="*/ 1340 w 134"/>
                <a:gd name="T1" fmla="*/ 48 h 195"/>
                <a:gd name="T2" fmla="*/ 487 w 134"/>
                <a:gd name="T3" fmla="*/ 699 h 195"/>
                <a:gd name="T4" fmla="*/ 88 w 134"/>
                <a:gd name="T5" fmla="*/ 2156 h 195"/>
                <a:gd name="T6" fmla="*/ 975 w 134"/>
                <a:gd name="T7" fmla="*/ 2806 h 195"/>
                <a:gd name="T8" fmla="*/ 3104 w 134"/>
                <a:gd name="T9" fmla="*/ 4519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195">
                  <a:moveTo>
                    <a:pt x="58" y="2"/>
                  </a:moveTo>
                  <a:cubicBezTo>
                    <a:pt x="48" y="0"/>
                    <a:pt x="25" y="12"/>
                    <a:pt x="21" y="30"/>
                  </a:cubicBezTo>
                  <a:cubicBezTo>
                    <a:pt x="17" y="49"/>
                    <a:pt x="7" y="76"/>
                    <a:pt x="4" y="93"/>
                  </a:cubicBezTo>
                  <a:cubicBezTo>
                    <a:pt x="0" y="112"/>
                    <a:pt x="13" y="106"/>
                    <a:pt x="42" y="121"/>
                  </a:cubicBezTo>
                  <a:cubicBezTo>
                    <a:pt x="69" y="132"/>
                    <a:pt x="112" y="161"/>
                    <a:pt x="134" y="19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0" name="Freeform 285">
              <a:extLst>
                <a:ext uri="{FF2B5EF4-FFF2-40B4-BE49-F238E27FC236}">
                  <a16:creationId xmlns:a16="http://schemas.microsoft.com/office/drawing/2014/main" id="{5E9DB746-57DD-49AB-BA14-5478E14DB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712"/>
              <a:ext cx="117" cy="191"/>
            </a:xfrm>
            <a:custGeom>
              <a:avLst/>
              <a:gdLst>
                <a:gd name="T0" fmla="*/ 88 w 41"/>
                <a:gd name="T1" fmla="*/ 0 h 67"/>
                <a:gd name="T2" fmla="*/ 0 w 41"/>
                <a:gd name="T3" fmla="*/ 1551 h 67"/>
                <a:gd name="T4" fmla="*/ 953 w 41"/>
                <a:gd name="T5" fmla="*/ 1041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67">
                  <a:moveTo>
                    <a:pt x="4" y="0"/>
                  </a:moveTo>
                  <a:cubicBezTo>
                    <a:pt x="5" y="13"/>
                    <a:pt x="4" y="48"/>
                    <a:pt x="0" y="67"/>
                  </a:cubicBezTo>
                  <a:cubicBezTo>
                    <a:pt x="6" y="53"/>
                    <a:pt x="26" y="48"/>
                    <a:pt x="41" y="4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1" name="Freeform 286">
              <a:extLst>
                <a:ext uri="{FF2B5EF4-FFF2-40B4-BE49-F238E27FC236}">
                  <a16:creationId xmlns:a16="http://schemas.microsoft.com/office/drawing/2014/main" id="{64FF7DC4-7410-4D50-BCF0-6EA8EBB48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692"/>
              <a:ext cx="191" cy="508"/>
            </a:xfrm>
            <a:custGeom>
              <a:avLst/>
              <a:gdLst>
                <a:gd name="T0" fmla="*/ 738 w 67"/>
                <a:gd name="T1" fmla="*/ 277 h 178"/>
                <a:gd name="T2" fmla="*/ 74 w 67"/>
                <a:gd name="T3" fmla="*/ 3901 h 178"/>
                <a:gd name="T4" fmla="*/ 439 w 67"/>
                <a:gd name="T5" fmla="*/ 4024 h 178"/>
                <a:gd name="T6" fmla="*/ 790 w 67"/>
                <a:gd name="T7" fmla="*/ 3787 h 178"/>
                <a:gd name="T8" fmla="*/ 1462 w 67"/>
                <a:gd name="T9" fmla="*/ 1581 h 178"/>
                <a:gd name="T10" fmla="*/ 1551 w 67"/>
                <a:gd name="T11" fmla="*/ 0 h 1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178">
                  <a:moveTo>
                    <a:pt x="32" y="12"/>
                  </a:moveTo>
                  <a:cubicBezTo>
                    <a:pt x="30" y="31"/>
                    <a:pt x="7" y="151"/>
                    <a:pt x="3" y="168"/>
                  </a:cubicBezTo>
                  <a:cubicBezTo>
                    <a:pt x="0" y="178"/>
                    <a:pt x="12" y="175"/>
                    <a:pt x="19" y="173"/>
                  </a:cubicBezTo>
                  <a:cubicBezTo>
                    <a:pt x="27" y="172"/>
                    <a:pt x="31" y="169"/>
                    <a:pt x="34" y="163"/>
                  </a:cubicBezTo>
                  <a:cubicBezTo>
                    <a:pt x="44" y="145"/>
                    <a:pt x="60" y="105"/>
                    <a:pt x="63" y="68"/>
                  </a:cubicBezTo>
                  <a:cubicBezTo>
                    <a:pt x="67" y="22"/>
                    <a:pt x="67" y="0"/>
                    <a:pt x="67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2" name="Freeform 287">
              <a:extLst>
                <a:ext uri="{FF2B5EF4-FFF2-40B4-BE49-F238E27FC236}">
                  <a16:creationId xmlns:a16="http://schemas.microsoft.com/office/drawing/2014/main" id="{E436ADCF-0017-4F98-B54A-29AADBE40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1652"/>
              <a:ext cx="542" cy="719"/>
            </a:xfrm>
            <a:custGeom>
              <a:avLst/>
              <a:gdLst>
                <a:gd name="T0" fmla="*/ 0 w 190"/>
                <a:gd name="T1" fmla="*/ 0 h 252"/>
                <a:gd name="T2" fmla="*/ 325 w 190"/>
                <a:gd name="T3" fmla="*/ 3347 h 252"/>
                <a:gd name="T4" fmla="*/ 579 w 190"/>
                <a:gd name="T5" fmla="*/ 5504 h 252"/>
                <a:gd name="T6" fmla="*/ 861 w 190"/>
                <a:gd name="T7" fmla="*/ 5689 h 252"/>
                <a:gd name="T8" fmla="*/ 3109 w 190"/>
                <a:gd name="T9" fmla="*/ 4511 h 252"/>
                <a:gd name="T10" fmla="*/ 3506 w 190"/>
                <a:gd name="T11" fmla="*/ 4037 h 252"/>
                <a:gd name="T12" fmla="*/ 4410 w 190"/>
                <a:gd name="T13" fmla="*/ 399 h 2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0" h="252">
                  <a:moveTo>
                    <a:pt x="0" y="0"/>
                  </a:moveTo>
                  <a:cubicBezTo>
                    <a:pt x="0" y="0"/>
                    <a:pt x="13" y="104"/>
                    <a:pt x="14" y="144"/>
                  </a:cubicBezTo>
                  <a:cubicBezTo>
                    <a:pt x="16" y="184"/>
                    <a:pt x="22" y="224"/>
                    <a:pt x="25" y="237"/>
                  </a:cubicBezTo>
                  <a:cubicBezTo>
                    <a:pt x="25" y="240"/>
                    <a:pt x="27" y="252"/>
                    <a:pt x="37" y="245"/>
                  </a:cubicBezTo>
                  <a:cubicBezTo>
                    <a:pt x="68" y="218"/>
                    <a:pt x="98" y="204"/>
                    <a:pt x="134" y="194"/>
                  </a:cubicBezTo>
                  <a:cubicBezTo>
                    <a:pt x="144" y="190"/>
                    <a:pt x="146" y="186"/>
                    <a:pt x="151" y="174"/>
                  </a:cubicBezTo>
                  <a:cubicBezTo>
                    <a:pt x="167" y="137"/>
                    <a:pt x="183" y="87"/>
                    <a:pt x="190" y="1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3" name="Freeform 288">
              <a:extLst>
                <a:ext uri="{FF2B5EF4-FFF2-40B4-BE49-F238E27FC236}">
                  <a16:creationId xmlns:a16="http://schemas.microsoft.com/office/drawing/2014/main" id="{0FF27AC0-E427-4132-AA44-69B032BD7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667"/>
              <a:ext cx="548" cy="707"/>
            </a:xfrm>
            <a:custGeom>
              <a:avLst/>
              <a:gdLst>
                <a:gd name="T0" fmla="*/ 0 w 192"/>
                <a:gd name="T1" fmla="*/ 5747 h 248"/>
                <a:gd name="T2" fmla="*/ 2535 w 192"/>
                <a:gd name="T3" fmla="*/ 3983 h 248"/>
                <a:gd name="T4" fmla="*/ 3259 w 192"/>
                <a:gd name="T5" fmla="*/ 2714 h 248"/>
                <a:gd name="T6" fmla="*/ 2443 w 192"/>
                <a:gd name="T7" fmla="*/ 1554 h 248"/>
                <a:gd name="T8" fmla="*/ 2420 w 192"/>
                <a:gd name="T9" fmla="*/ 1252 h 248"/>
                <a:gd name="T10" fmla="*/ 3374 w 192"/>
                <a:gd name="T11" fmla="*/ 1941 h 248"/>
                <a:gd name="T12" fmla="*/ 3462 w 192"/>
                <a:gd name="T13" fmla="*/ 1041 h 248"/>
                <a:gd name="T14" fmla="*/ 3748 w 192"/>
                <a:gd name="T15" fmla="*/ 1203 h 248"/>
                <a:gd name="T16" fmla="*/ 3625 w 192"/>
                <a:gd name="T17" fmla="*/ 2366 h 248"/>
                <a:gd name="T18" fmla="*/ 3910 w 192"/>
                <a:gd name="T19" fmla="*/ 2090 h 248"/>
                <a:gd name="T20" fmla="*/ 3999 w 192"/>
                <a:gd name="T21" fmla="*/ 2315 h 248"/>
                <a:gd name="T22" fmla="*/ 3722 w 192"/>
                <a:gd name="T23" fmla="*/ 2805 h 248"/>
                <a:gd name="T24" fmla="*/ 3602 w 192"/>
                <a:gd name="T25" fmla="*/ 3732 h 248"/>
                <a:gd name="T26" fmla="*/ 3862 w 192"/>
                <a:gd name="T27" fmla="*/ 3983 h 248"/>
                <a:gd name="T28" fmla="*/ 4375 w 192"/>
                <a:gd name="T29" fmla="*/ 3983 h 248"/>
                <a:gd name="T30" fmla="*/ 4187 w 192"/>
                <a:gd name="T31" fmla="*/ 0 h 2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2" h="248">
                  <a:moveTo>
                    <a:pt x="0" y="248"/>
                  </a:moveTo>
                  <a:cubicBezTo>
                    <a:pt x="30" y="200"/>
                    <a:pt x="78" y="184"/>
                    <a:pt x="109" y="172"/>
                  </a:cubicBezTo>
                  <a:cubicBezTo>
                    <a:pt x="129" y="164"/>
                    <a:pt x="143" y="144"/>
                    <a:pt x="140" y="117"/>
                  </a:cubicBezTo>
                  <a:cubicBezTo>
                    <a:pt x="137" y="90"/>
                    <a:pt x="122" y="70"/>
                    <a:pt x="105" y="67"/>
                  </a:cubicBezTo>
                  <a:cubicBezTo>
                    <a:pt x="104" y="54"/>
                    <a:pt x="104" y="54"/>
                    <a:pt x="104" y="54"/>
                  </a:cubicBezTo>
                  <a:cubicBezTo>
                    <a:pt x="104" y="54"/>
                    <a:pt x="139" y="65"/>
                    <a:pt x="145" y="84"/>
                  </a:cubicBezTo>
                  <a:cubicBezTo>
                    <a:pt x="144" y="65"/>
                    <a:pt x="149" y="45"/>
                    <a:pt x="149" y="45"/>
                  </a:cubicBezTo>
                  <a:cubicBezTo>
                    <a:pt x="161" y="52"/>
                    <a:pt x="161" y="52"/>
                    <a:pt x="161" y="52"/>
                  </a:cubicBezTo>
                  <a:cubicBezTo>
                    <a:pt x="161" y="52"/>
                    <a:pt x="156" y="97"/>
                    <a:pt x="156" y="102"/>
                  </a:cubicBezTo>
                  <a:cubicBezTo>
                    <a:pt x="156" y="108"/>
                    <a:pt x="168" y="90"/>
                    <a:pt x="168" y="90"/>
                  </a:cubicBezTo>
                  <a:cubicBezTo>
                    <a:pt x="172" y="100"/>
                    <a:pt x="172" y="100"/>
                    <a:pt x="172" y="100"/>
                  </a:cubicBezTo>
                  <a:cubicBezTo>
                    <a:pt x="172" y="100"/>
                    <a:pt x="166" y="108"/>
                    <a:pt x="160" y="121"/>
                  </a:cubicBezTo>
                  <a:cubicBezTo>
                    <a:pt x="155" y="135"/>
                    <a:pt x="157" y="148"/>
                    <a:pt x="155" y="161"/>
                  </a:cubicBezTo>
                  <a:cubicBezTo>
                    <a:pt x="155" y="168"/>
                    <a:pt x="162" y="170"/>
                    <a:pt x="166" y="172"/>
                  </a:cubicBezTo>
                  <a:cubicBezTo>
                    <a:pt x="170" y="175"/>
                    <a:pt x="187" y="184"/>
                    <a:pt x="188" y="172"/>
                  </a:cubicBezTo>
                  <a:cubicBezTo>
                    <a:pt x="192" y="144"/>
                    <a:pt x="190" y="61"/>
                    <a:pt x="180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4" name="Freeform 289">
              <a:extLst>
                <a:ext uri="{FF2B5EF4-FFF2-40B4-BE49-F238E27FC236}">
                  <a16:creationId xmlns:a16="http://schemas.microsoft.com/office/drawing/2014/main" id="{D2AE30B2-B23E-405C-AB3B-2FE136121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200"/>
              <a:ext cx="431" cy="300"/>
            </a:xfrm>
            <a:custGeom>
              <a:avLst/>
              <a:gdLst>
                <a:gd name="T0" fmla="*/ 3511 w 151"/>
                <a:gd name="T1" fmla="*/ 2449 h 105"/>
                <a:gd name="T2" fmla="*/ 3211 w 151"/>
                <a:gd name="T3" fmla="*/ 677 h 105"/>
                <a:gd name="T4" fmla="*/ 0 w 151"/>
                <a:gd name="T5" fmla="*/ 1683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105">
                  <a:moveTo>
                    <a:pt x="151" y="105"/>
                  </a:moveTo>
                  <a:cubicBezTo>
                    <a:pt x="149" y="61"/>
                    <a:pt x="150" y="44"/>
                    <a:pt x="138" y="29"/>
                  </a:cubicBezTo>
                  <a:cubicBezTo>
                    <a:pt x="126" y="14"/>
                    <a:pt x="45" y="0"/>
                    <a:pt x="0" y="72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5" name="Line 290">
              <a:extLst>
                <a:ext uri="{FF2B5EF4-FFF2-40B4-BE49-F238E27FC236}">
                  <a16:creationId xmlns:a16="http://schemas.microsoft.com/office/drawing/2014/main" id="{32C42BD2-275F-4A76-9380-E563DA6F90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6" y="2312"/>
              <a:ext cx="1" cy="1"/>
            </a:xfrm>
            <a:prstGeom prst="lin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6" name="Oval 291">
              <a:extLst>
                <a:ext uri="{FF2B5EF4-FFF2-40B4-BE49-F238E27FC236}">
                  <a16:creationId xmlns:a16="http://schemas.microsoft.com/office/drawing/2014/main" id="{FB5600D3-FC02-485A-B61D-B58D13828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" y="2217"/>
              <a:ext cx="34" cy="35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987" name="Oval 292">
              <a:extLst>
                <a:ext uri="{FF2B5EF4-FFF2-40B4-BE49-F238E27FC236}">
                  <a16:creationId xmlns:a16="http://schemas.microsoft.com/office/drawing/2014/main" id="{0C97A602-C149-4492-90B3-6234A5C40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" y="2217"/>
              <a:ext cx="34" cy="35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988" name="Freeform 293">
              <a:extLst>
                <a:ext uri="{FF2B5EF4-FFF2-40B4-BE49-F238E27FC236}">
                  <a16:creationId xmlns:a16="http://schemas.microsoft.com/office/drawing/2014/main" id="{50CED73C-732E-4956-B479-A182E40F8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226"/>
              <a:ext cx="100" cy="66"/>
            </a:xfrm>
            <a:custGeom>
              <a:avLst/>
              <a:gdLst>
                <a:gd name="T0" fmla="*/ 703 w 35"/>
                <a:gd name="T1" fmla="*/ 215 h 23"/>
                <a:gd name="T2" fmla="*/ 563 w 35"/>
                <a:gd name="T3" fmla="*/ 75 h 23"/>
                <a:gd name="T4" fmla="*/ 580 w 35"/>
                <a:gd name="T5" fmla="*/ 0 h 23"/>
                <a:gd name="T6" fmla="*/ 140 w 35"/>
                <a:gd name="T7" fmla="*/ 264 h 23"/>
                <a:gd name="T8" fmla="*/ 0 w 35"/>
                <a:gd name="T9" fmla="*/ 405 h 23"/>
                <a:gd name="T10" fmla="*/ 140 w 35"/>
                <a:gd name="T11" fmla="*/ 542 h 23"/>
                <a:gd name="T12" fmla="*/ 817 w 35"/>
                <a:gd name="T13" fmla="*/ 164 h 23"/>
                <a:gd name="T14" fmla="*/ 817 w 35"/>
                <a:gd name="T15" fmla="*/ 141 h 23"/>
                <a:gd name="T16" fmla="*/ 703 w 35"/>
                <a:gd name="T17" fmla="*/ 215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23">
                  <a:moveTo>
                    <a:pt x="30" y="9"/>
                  </a:moveTo>
                  <a:cubicBezTo>
                    <a:pt x="27" y="9"/>
                    <a:pt x="24" y="6"/>
                    <a:pt x="24" y="3"/>
                  </a:cubicBezTo>
                  <a:cubicBezTo>
                    <a:pt x="24" y="2"/>
                    <a:pt x="24" y="1"/>
                    <a:pt x="25" y="0"/>
                  </a:cubicBezTo>
                  <a:cubicBezTo>
                    <a:pt x="24" y="2"/>
                    <a:pt x="16" y="11"/>
                    <a:pt x="6" y="11"/>
                  </a:cubicBezTo>
                  <a:cubicBezTo>
                    <a:pt x="2" y="11"/>
                    <a:pt x="0" y="14"/>
                    <a:pt x="0" y="17"/>
                  </a:cubicBezTo>
                  <a:cubicBezTo>
                    <a:pt x="0" y="21"/>
                    <a:pt x="2" y="23"/>
                    <a:pt x="6" y="23"/>
                  </a:cubicBezTo>
                  <a:cubicBezTo>
                    <a:pt x="23" y="23"/>
                    <a:pt x="34" y="8"/>
                    <a:pt x="35" y="7"/>
                  </a:cubicBezTo>
                  <a:cubicBezTo>
                    <a:pt x="35" y="7"/>
                    <a:pt x="35" y="6"/>
                    <a:pt x="35" y="6"/>
                  </a:cubicBezTo>
                  <a:cubicBezTo>
                    <a:pt x="34" y="8"/>
                    <a:pt x="32" y="9"/>
                    <a:pt x="30" y="9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9" name="Freeform 294">
              <a:extLst>
                <a:ext uri="{FF2B5EF4-FFF2-40B4-BE49-F238E27FC236}">
                  <a16:creationId xmlns:a16="http://schemas.microsoft.com/office/drawing/2014/main" id="{CFBDA9F1-0027-466E-A24F-54FAC6639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2226"/>
              <a:ext cx="83" cy="60"/>
            </a:xfrm>
            <a:custGeom>
              <a:avLst/>
              <a:gdLst>
                <a:gd name="T0" fmla="*/ 255 w 29"/>
                <a:gd name="T1" fmla="*/ 489 h 21"/>
                <a:gd name="T2" fmla="*/ 681 w 29"/>
                <a:gd name="T3" fmla="*/ 163 h 21"/>
                <a:gd name="T4" fmla="*/ 681 w 29"/>
                <a:gd name="T5" fmla="*/ 140 h 21"/>
                <a:gd name="T6" fmla="*/ 564 w 29"/>
                <a:gd name="T7" fmla="*/ 211 h 21"/>
                <a:gd name="T8" fmla="*/ 426 w 29"/>
                <a:gd name="T9" fmla="*/ 74 h 21"/>
                <a:gd name="T10" fmla="*/ 444 w 29"/>
                <a:gd name="T11" fmla="*/ 0 h 21"/>
                <a:gd name="T12" fmla="*/ 0 w 29"/>
                <a:gd name="T13" fmla="*/ 254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1">
                  <a:moveTo>
                    <a:pt x="11" y="21"/>
                  </a:moveTo>
                  <a:cubicBezTo>
                    <a:pt x="22" y="16"/>
                    <a:pt x="28" y="7"/>
                    <a:pt x="29" y="7"/>
                  </a:cubicBezTo>
                  <a:cubicBezTo>
                    <a:pt x="29" y="7"/>
                    <a:pt x="29" y="6"/>
                    <a:pt x="29" y="6"/>
                  </a:cubicBezTo>
                  <a:cubicBezTo>
                    <a:pt x="28" y="8"/>
                    <a:pt x="26" y="9"/>
                    <a:pt x="24" y="9"/>
                  </a:cubicBezTo>
                  <a:cubicBezTo>
                    <a:pt x="21" y="9"/>
                    <a:pt x="18" y="6"/>
                    <a:pt x="18" y="3"/>
                  </a:cubicBezTo>
                  <a:cubicBezTo>
                    <a:pt x="18" y="2"/>
                    <a:pt x="18" y="1"/>
                    <a:pt x="19" y="0"/>
                  </a:cubicBezTo>
                  <a:cubicBezTo>
                    <a:pt x="18" y="2"/>
                    <a:pt x="10" y="11"/>
                    <a:pt x="0" y="11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0" name="Oval 295">
              <a:extLst>
                <a:ext uri="{FF2B5EF4-FFF2-40B4-BE49-F238E27FC236}">
                  <a16:creationId xmlns:a16="http://schemas.microsoft.com/office/drawing/2014/main" id="{2C3573CA-B332-4EB8-98B0-C9A8183EC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226"/>
              <a:ext cx="18" cy="17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80991" name="Freeform 296">
              <a:extLst>
                <a:ext uri="{FF2B5EF4-FFF2-40B4-BE49-F238E27FC236}">
                  <a16:creationId xmlns:a16="http://schemas.microsoft.com/office/drawing/2014/main" id="{E7BEE2D4-C5DF-4689-A550-8B38B2BE5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500"/>
              <a:ext cx="37" cy="37"/>
            </a:xfrm>
            <a:custGeom>
              <a:avLst/>
              <a:gdLst>
                <a:gd name="T0" fmla="*/ 114 w 13"/>
                <a:gd name="T1" fmla="*/ 26 h 13"/>
                <a:gd name="T2" fmla="*/ 276 w 13"/>
                <a:gd name="T3" fmla="*/ 114 h 13"/>
                <a:gd name="T4" fmla="*/ 162 w 13"/>
                <a:gd name="T5" fmla="*/ 276 h 13"/>
                <a:gd name="T6" fmla="*/ 0 w 13"/>
                <a:gd name="T7" fmla="*/ 185 h 13"/>
                <a:gd name="T8" fmla="*/ 114 w 13"/>
                <a:gd name="T9" fmla="*/ 2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5" y="1"/>
                  </a:moveTo>
                  <a:cubicBezTo>
                    <a:pt x="8" y="0"/>
                    <a:pt x="11" y="2"/>
                    <a:pt x="12" y="5"/>
                  </a:cubicBezTo>
                  <a:cubicBezTo>
                    <a:pt x="13" y="9"/>
                    <a:pt x="11" y="12"/>
                    <a:pt x="7" y="12"/>
                  </a:cubicBezTo>
                  <a:cubicBezTo>
                    <a:pt x="4" y="13"/>
                    <a:pt x="1" y="11"/>
                    <a:pt x="0" y="8"/>
                  </a:cubicBezTo>
                  <a:cubicBezTo>
                    <a:pt x="0" y="4"/>
                    <a:pt x="2" y="1"/>
                    <a:pt x="5" y="1"/>
                  </a:cubicBezTo>
                  <a:close/>
                </a:path>
              </a:pathLst>
            </a:cu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2" name="Freeform 297">
              <a:extLst>
                <a:ext uri="{FF2B5EF4-FFF2-40B4-BE49-F238E27FC236}">
                  <a16:creationId xmlns:a16="http://schemas.microsoft.com/office/drawing/2014/main" id="{A5D27420-6B36-4E4C-93EC-B7F8570AD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500"/>
              <a:ext cx="37" cy="37"/>
            </a:xfrm>
            <a:custGeom>
              <a:avLst/>
              <a:gdLst>
                <a:gd name="T0" fmla="*/ 114 w 13"/>
                <a:gd name="T1" fmla="*/ 26 h 13"/>
                <a:gd name="T2" fmla="*/ 276 w 13"/>
                <a:gd name="T3" fmla="*/ 114 h 13"/>
                <a:gd name="T4" fmla="*/ 162 w 13"/>
                <a:gd name="T5" fmla="*/ 276 h 13"/>
                <a:gd name="T6" fmla="*/ 0 w 13"/>
                <a:gd name="T7" fmla="*/ 185 h 13"/>
                <a:gd name="T8" fmla="*/ 114 w 13"/>
                <a:gd name="T9" fmla="*/ 2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5" y="1"/>
                  </a:moveTo>
                  <a:cubicBezTo>
                    <a:pt x="8" y="0"/>
                    <a:pt x="11" y="2"/>
                    <a:pt x="12" y="5"/>
                  </a:cubicBezTo>
                  <a:cubicBezTo>
                    <a:pt x="13" y="9"/>
                    <a:pt x="11" y="12"/>
                    <a:pt x="7" y="12"/>
                  </a:cubicBezTo>
                  <a:cubicBezTo>
                    <a:pt x="4" y="13"/>
                    <a:pt x="1" y="11"/>
                    <a:pt x="0" y="8"/>
                  </a:cubicBezTo>
                  <a:cubicBezTo>
                    <a:pt x="0" y="4"/>
                    <a:pt x="2" y="1"/>
                    <a:pt x="5" y="1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3" name="Freeform 298">
              <a:extLst>
                <a:ext uri="{FF2B5EF4-FFF2-40B4-BE49-F238E27FC236}">
                  <a16:creationId xmlns:a16="http://schemas.microsoft.com/office/drawing/2014/main" id="{71ADC858-EB34-4D3E-A49A-D5DA25097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440"/>
              <a:ext cx="77" cy="94"/>
            </a:xfrm>
            <a:custGeom>
              <a:avLst/>
              <a:gdLst>
                <a:gd name="T0" fmla="*/ 439 w 27"/>
                <a:gd name="T1" fmla="*/ 672 h 33"/>
                <a:gd name="T2" fmla="*/ 553 w 27"/>
                <a:gd name="T3" fmla="*/ 510 h 33"/>
                <a:gd name="T4" fmla="*/ 627 w 27"/>
                <a:gd name="T5" fmla="*/ 510 h 33"/>
                <a:gd name="T6" fmla="*/ 277 w 27"/>
                <a:gd name="T7" fmla="*/ 114 h 33"/>
                <a:gd name="T8" fmla="*/ 114 w 27"/>
                <a:gd name="T9" fmla="*/ 26 h 33"/>
                <a:gd name="T10" fmla="*/ 0 w 27"/>
                <a:gd name="T11" fmla="*/ 188 h 33"/>
                <a:gd name="T12" fmla="*/ 513 w 27"/>
                <a:gd name="T13" fmla="*/ 763 h 33"/>
                <a:gd name="T14" fmla="*/ 553 w 27"/>
                <a:gd name="T15" fmla="*/ 763 h 33"/>
                <a:gd name="T16" fmla="*/ 439 w 27"/>
                <a:gd name="T17" fmla="*/ 672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33">
                  <a:moveTo>
                    <a:pt x="19" y="29"/>
                  </a:moveTo>
                  <a:cubicBezTo>
                    <a:pt x="19" y="25"/>
                    <a:pt x="21" y="22"/>
                    <a:pt x="24" y="22"/>
                  </a:cubicBezTo>
                  <a:cubicBezTo>
                    <a:pt x="25" y="21"/>
                    <a:pt x="26" y="22"/>
                    <a:pt x="27" y="22"/>
                  </a:cubicBezTo>
                  <a:cubicBezTo>
                    <a:pt x="25" y="21"/>
                    <a:pt x="14" y="15"/>
                    <a:pt x="12" y="5"/>
                  </a:cubicBezTo>
                  <a:cubicBezTo>
                    <a:pt x="12" y="2"/>
                    <a:pt x="8" y="0"/>
                    <a:pt x="5" y="1"/>
                  </a:cubicBezTo>
                  <a:cubicBezTo>
                    <a:pt x="2" y="1"/>
                    <a:pt x="0" y="4"/>
                    <a:pt x="0" y="8"/>
                  </a:cubicBezTo>
                  <a:cubicBezTo>
                    <a:pt x="4" y="24"/>
                    <a:pt x="22" y="32"/>
                    <a:pt x="22" y="33"/>
                  </a:cubicBezTo>
                  <a:cubicBezTo>
                    <a:pt x="23" y="33"/>
                    <a:pt x="23" y="33"/>
                    <a:pt x="24" y="33"/>
                  </a:cubicBezTo>
                  <a:cubicBezTo>
                    <a:pt x="22" y="33"/>
                    <a:pt x="20" y="31"/>
                    <a:pt x="19" y="29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4" name="Freeform 299">
              <a:extLst>
                <a:ext uri="{FF2B5EF4-FFF2-40B4-BE49-F238E27FC236}">
                  <a16:creationId xmlns:a16="http://schemas.microsoft.com/office/drawing/2014/main" id="{E5D72499-021F-419F-B8C5-388F81FEB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454"/>
              <a:ext cx="63" cy="80"/>
            </a:xfrm>
            <a:custGeom>
              <a:avLst/>
              <a:gdLst>
                <a:gd name="T0" fmla="*/ 163 w 22"/>
                <a:gd name="T1" fmla="*/ 0 h 28"/>
                <a:gd name="T2" fmla="*/ 515 w 22"/>
                <a:gd name="T3" fmla="*/ 400 h 28"/>
                <a:gd name="T4" fmla="*/ 444 w 22"/>
                <a:gd name="T5" fmla="*/ 400 h 28"/>
                <a:gd name="T6" fmla="*/ 329 w 22"/>
                <a:gd name="T7" fmla="*/ 563 h 28"/>
                <a:gd name="T8" fmla="*/ 444 w 22"/>
                <a:gd name="T9" fmla="*/ 654 h 28"/>
                <a:gd name="T10" fmla="*/ 401 w 22"/>
                <a:gd name="T11" fmla="*/ 654 h 28"/>
                <a:gd name="T12" fmla="*/ 0 w 22"/>
                <a:gd name="T13" fmla="*/ 326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7" y="0"/>
                  </a:moveTo>
                  <a:cubicBezTo>
                    <a:pt x="9" y="10"/>
                    <a:pt x="20" y="16"/>
                    <a:pt x="22" y="17"/>
                  </a:cubicBezTo>
                  <a:cubicBezTo>
                    <a:pt x="21" y="17"/>
                    <a:pt x="20" y="16"/>
                    <a:pt x="19" y="17"/>
                  </a:cubicBezTo>
                  <a:cubicBezTo>
                    <a:pt x="16" y="17"/>
                    <a:pt x="14" y="20"/>
                    <a:pt x="14" y="24"/>
                  </a:cubicBezTo>
                  <a:cubicBezTo>
                    <a:pt x="15" y="26"/>
                    <a:pt x="17" y="28"/>
                    <a:pt x="19" y="28"/>
                  </a:cubicBezTo>
                  <a:cubicBezTo>
                    <a:pt x="18" y="28"/>
                    <a:pt x="18" y="28"/>
                    <a:pt x="17" y="28"/>
                  </a:cubicBezTo>
                  <a:cubicBezTo>
                    <a:pt x="17" y="28"/>
                    <a:pt x="7" y="23"/>
                    <a:pt x="0" y="14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5" name="Freeform 300">
              <a:extLst>
                <a:ext uri="{FF2B5EF4-FFF2-40B4-BE49-F238E27FC236}">
                  <a16:creationId xmlns:a16="http://schemas.microsoft.com/office/drawing/2014/main" id="{B6730699-F9D0-417C-A498-15E808566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508"/>
              <a:ext cx="20" cy="20"/>
            </a:xfrm>
            <a:custGeom>
              <a:avLst/>
              <a:gdLst>
                <a:gd name="T0" fmla="*/ 74 w 7"/>
                <a:gd name="T1" fmla="*/ 0 h 7"/>
                <a:gd name="T2" fmla="*/ 140 w 7"/>
                <a:gd name="T3" fmla="*/ 74 h 7"/>
                <a:gd name="T4" fmla="*/ 89 w 7"/>
                <a:gd name="T5" fmla="*/ 163 h 7"/>
                <a:gd name="T6" fmla="*/ 0 w 7"/>
                <a:gd name="T7" fmla="*/ 89 h 7"/>
                <a:gd name="T8" fmla="*/ 74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4" y="0"/>
                    <a:pt x="6" y="1"/>
                    <a:pt x="6" y="3"/>
                  </a:cubicBezTo>
                  <a:cubicBezTo>
                    <a:pt x="7" y="5"/>
                    <a:pt x="6" y="6"/>
                    <a:pt x="4" y="7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6" name="Freeform 301">
              <a:extLst>
                <a:ext uri="{FF2B5EF4-FFF2-40B4-BE49-F238E27FC236}">
                  <a16:creationId xmlns:a16="http://schemas.microsoft.com/office/drawing/2014/main" id="{FC5F20F7-6265-42AA-8CEB-50F51FE82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400"/>
              <a:ext cx="37" cy="37"/>
            </a:xfrm>
            <a:custGeom>
              <a:avLst/>
              <a:gdLst>
                <a:gd name="T0" fmla="*/ 74 w 13"/>
                <a:gd name="T1" fmla="*/ 48 h 13"/>
                <a:gd name="T2" fmla="*/ 48 w 13"/>
                <a:gd name="T3" fmla="*/ 228 h 13"/>
                <a:gd name="T4" fmla="*/ 228 w 13"/>
                <a:gd name="T5" fmla="*/ 250 h 13"/>
                <a:gd name="T6" fmla="*/ 250 w 13"/>
                <a:gd name="T7" fmla="*/ 74 h 13"/>
                <a:gd name="T8" fmla="*/ 74 w 13"/>
                <a:gd name="T9" fmla="*/ 4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3" y="2"/>
                  </a:moveTo>
                  <a:cubicBezTo>
                    <a:pt x="0" y="4"/>
                    <a:pt x="0" y="7"/>
                    <a:pt x="2" y="10"/>
                  </a:cubicBezTo>
                  <a:cubicBezTo>
                    <a:pt x="4" y="13"/>
                    <a:pt x="7" y="13"/>
                    <a:pt x="10" y="11"/>
                  </a:cubicBezTo>
                  <a:cubicBezTo>
                    <a:pt x="13" y="9"/>
                    <a:pt x="13" y="5"/>
                    <a:pt x="11" y="3"/>
                  </a:cubicBezTo>
                  <a:cubicBezTo>
                    <a:pt x="9" y="0"/>
                    <a:pt x="6" y="0"/>
                    <a:pt x="3" y="2"/>
                  </a:cubicBezTo>
                  <a:close/>
                </a:path>
              </a:pathLst>
            </a:cu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7" name="Freeform 302">
              <a:extLst>
                <a:ext uri="{FF2B5EF4-FFF2-40B4-BE49-F238E27FC236}">
                  <a16:creationId xmlns:a16="http://schemas.microsoft.com/office/drawing/2014/main" id="{F67D0605-6249-4E82-98C3-74F68202B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400"/>
              <a:ext cx="37" cy="37"/>
            </a:xfrm>
            <a:custGeom>
              <a:avLst/>
              <a:gdLst>
                <a:gd name="T0" fmla="*/ 74 w 13"/>
                <a:gd name="T1" fmla="*/ 48 h 13"/>
                <a:gd name="T2" fmla="*/ 48 w 13"/>
                <a:gd name="T3" fmla="*/ 228 h 13"/>
                <a:gd name="T4" fmla="*/ 228 w 13"/>
                <a:gd name="T5" fmla="*/ 250 h 13"/>
                <a:gd name="T6" fmla="*/ 250 w 13"/>
                <a:gd name="T7" fmla="*/ 74 h 13"/>
                <a:gd name="T8" fmla="*/ 74 w 13"/>
                <a:gd name="T9" fmla="*/ 4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3">
                  <a:moveTo>
                    <a:pt x="3" y="2"/>
                  </a:moveTo>
                  <a:cubicBezTo>
                    <a:pt x="0" y="4"/>
                    <a:pt x="0" y="7"/>
                    <a:pt x="2" y="10"/>
                  </a:cubicBezTo>
                  <a:cubicBezTo>
                    <a:pt x="4" y="13"/>
                    <a:pt x="7" y="13"/>
                    <a:pt x="10" y="11"/>
                  </a:cubicBezTo>
                  <a:cubicBezTo>
                    <a:pt x="13" y="9"/>
                    <a:pt x="13" y="5"/>
                    <a:pt x="11" y="3"/>
                  </a:cubicBezTo>
                  <a:cubicBezTo>
                    <a:pt x="9" y="0"/>
                    <a:pt x="6" y="0"/>
                    <a:pt x="3" y="2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8" name="Freeform 303">
              <a:extLst>
                <a:ext uri="{FF2B5EF4-FFF2-40B4-BE49-F238E27FC236}">
                  <a16:creationId xmlns:a16="http://schemas.microsoft.com/office/drawing/2014/main" id="{BAC81BE3-7687-460C-961B-93D01992E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320"/>
              <a:ext cx="63" cy="106"/>
            </a:xfrm>
            <a:custGeom>
              <a:avLst/>
              <a:gdLst>
                <a:gd name="T0" fmla="*/ 329 w 22"/>
                <a:gd name="T1" fmla="*/ 731 h 37"/>
                <a:gd name="T2" fmla="*/ 140 w 22"/>
                <a:gd name="T3" fmla="*/ 705 h 37"/>
                <a:gd name="T4" fmla="*/ 92 w 22"/>
                <a:gd name="T5" fmla="*/ 756 h 37"/>
                <a:gd name="T6" fmla="*/ 49 w 22"/>
                <a:gd name="T7" fmla="*/ 238 h 37"/>
                <a:gd name="T8" fmla="*/ 74 w 22"/>
                <a:gd name="T9" fmla="*/ 26 h 37"/>
                <a:gd name="T10" fmla="*/ 263 w 22"/>
                <a:gd name="T11" fmla="*/ 74 h 37"/>
                <a:gd name="T12" fmla="*/ 352 w 22"/>
                <a:gd name="T13" fmla="*/ 845 h 37"/>
                <a:gd name="T14" fmla="*/ 352 w 22"/>
                <a:gd name="T15" fmla="*/ 871 h 37"/>
                <a:gd name="T16" fmla="*/ 329 w 22"/>
                <a:gd name="T17" fmla="*/ 731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37">
                  <a:moveTo>
                    <a:pt x="14" y="31"/>
                  </a:moveTo>
                  <a:cubicBezTo>
                    <a:pt x="12" y="28"/>
                    <a:pt x="9" y="28"/>
                    <a:pt x="6" y="30"/>
                  </a:cubicBezTo>
                  <a:cubicBezTo>
                    <a:pt x="5" y="30"/>
                    <a:pt x="4" y="31"/>
                    <a:pt x="4" y="32"/>
                  </a:cubicBezTo>
                  <a:cubicBezTo>
                    <a:pt x="5" y="30"/>
                    <a:pt x="8" y="18"/>
                    <a:pt x="2" y="10"/>
                  </a:cubicBezTo>
                  <a:cubicBezTo>
                    <a:pt x="0" y="7"/>
                    <a:pt x="0" y="3"/>
                    <a:pt x="3" y="1"/>
                  </a:cubicBezTo>
                  <a:cubicBezTo>
                    <a:pt x="6" y="0"/>
                    <a:pt x="9" y="0"/>
                    <a:pt x="11" y="3"/>
                  </a:cubicBezTo>
                  <a:cubicBezTo>
                    <a:pt x="22" y="16"/>
                    <a:pt x="16" y="35"/>
                    <a:pt x="15" y="36"/>
                  </a:cubicBezTo>
                  <a:cubicBezTo>
                    <a:pt x="15" y="36"/>
                    <a:pt x="15" y="37"/>
                    <a:pt x="15" y="37"/>
                  </a:cubicBezTo>
                  <a:cubicBezTo>
                    <a:pt x="16" y="35"/>
                    <a:pt x="16" y="33"/>
                    <a:pt x="14" y="3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9" name="Freeform 304">
              <a:extLst>
                <a:ext uri="{FF2B5EF4-FFF2-40B4-BE49-F238E27FC236}">
                  <a16:creationId xmlns:a16="http://schemas.microsoft.com/office/drawing/2014/main" id="{B871D0D4-9949-4D3F-8F19-9EFA4E41A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2340"/>
              <a:ext cx="46" cy="86"/>
            </a:xfrm>
            <a:custGeom>
              <a:avLst/>
              <a:gdLst>
                <a:gd name="T0" fmla="*/ 239 w 16"/>
                <a:gd name="T1" fmla="*/ 0 h 30"/>
                <a:gd name="T2" fmla="*/ 265 w 16"/>
                <a:gd name="T3" fmla="*/ 682 h 30"/>
                <a:gd name="T4" fmla="*/ 265 w 16"/>
                <a:gd name="T5" fmla="*/ 708 h 30"/>
                <a:gd name="T6" fmla="*/ 239 w 16"/>
                <a:gd name="T7" fmla="*/ 568 h 30"/>
                <a:gd name="T8" fmla="*/ 49 w 16"/>
                <a:gd name="T9" fmla="*/ 542 h 30"/>
                <a:gd name="T10" fmla="*/ 0 w 16"/>
                <a:gd name="T11" fmla="*/ 591 h 30"/>
                <a:gd name="T12" fmla="*/ 0 w 16"/>
                <a:gd name="T13" fmla="*/ 140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0">
                  <a:moveTo>
                    <a:pt x="10" y="0"/>
                  </a:moveTo>
                  <a:cubicBezTo>
                    <a:pt x="16" y="13"/>
                    <a:pt x="12" y="28"/>
                    <a:pt x="11" y="29"/>
                  </a:cubicBezTo>
                  <a:cubicBezTo>
                    <a:pt x="11" y="29"/>
                    <a:pt x="11" y="30"/>
                    <a:pt x="11" y="30"/>
                  </a:cubicBezTo>
                  <a:cubicBezTo>
                    <a:pt x="12" y="28"/>
                    <a:pt x="12" y="26"/>
                    <a:pt x="10" y="24"/>
                  </a:cubicBezTo>
                  <a:cubicBezTo>
                    <a:pt x="8" y="21"/>
                    <a:pt x="5" y="21"/>
                    <a:pt x="2" y="23"/>
                  </a:cubicBezTo>
                  <a:cubicBezTo>
                    <a:pt x="1" y="23"/>
                    <a:pt x="0" y="24"/>
                    <a:pt x="0" y="25"/>
                  </a:cubicBezTo>
                  <a:cubicBezTo>
                    <a:pt x="0" y="23"/>
                    <a:pt x="3" y="14"/>
                    <a:pt x="0" y="6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0" name="Freeform 305">
              <a:extLst>
                <a:ext uri="{FF2B5EF4-FFF2-40B4-BE49-F238E27FC236}">
                  <a16:creationId xmlns:a16="http://schemas.microsoft.com/office/drawing/2014/main" id="{6743B08B-6704-491E-8C5B-4A7F7F30D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409"/>
              <a:ext cx="20" cy="20"/>
            </a:xfrm>
            <a:custGeom>
              <a:avLst/>
              <a:gdLst>
                <a:gd name="T0" fmla="*/ 49 w 7"/>
                <a:gd name="T1" fmla="*/ 26 h 7"/>
                <a:gd name="T2" fmla="*/ 26 w 7"/>
                <a:gd name="T3" fmla="*/ 114 h 7"/>
                <a:gd name="T4" fmla="*/ 114 w 7"/>
                <a:gd name="T5" fmla="*/ 140 h 7"/>
                <a:gd name="T6" fmla="*/ 140 w 7"/>
                <a:gd name="T7" fmla="*/ 49 h 7"/>
                <a:gd name="T8" fmla="*/ 49 w 7"/>
                <a:gd name="T9" fmla="*/ 2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7" y="5"/>
                    <a:pt x="7" y="3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1" name="Freeform 306">
              <a:extLst>
                <a:ext uri="{FF2B5EF4-FFF2-40B4-BE49-F238E27FC236}">
                  <a16:creationId xmlns:a16="http://schemas.microsoft.com/office/drawing/2014/main" id="{9ED91DCA-DD7C-4AA6-84F4-909EDD886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429"/>
              <a:ext cx="37" cy="34"/>
            </a:xfrm>
            <a:custGeom>
              <a:avLst/>
              <a:gdLst>
                <a:gd name="T0" fmla="*/ 137 w 13"/>
                <a:gd name="T1" fmla="*/ 0 h 12"/>
                <a:gd name="T2" fmla="*/ 0 w 13"/>
                <a:gd name="T3" fmla="*/ 162 h 12"/>
                <a:gd name="T4" fmla="*/ 162 w 13"/>
                <a:gd name="T5" fmla="*/ 272 h 12"/>
                <a:gd name="T6" fmla="*/ 276 w 13"/>
                <a:gd name="T7" fmla="*/ 136 h 12"/>
                <a:gd name="T8" fmla="*/ 137 w 1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1" y="10"/>
                    <a:pt x="3" y="12"/>
                    <a:pt x="7" y="12"/>
                  </a:cubicBezTo>
                  <a:cubicBezTo>
                    <a:pt x="10" y="12"/>
                    <a:pt x="13" y="9"/>
                    <a:pt x="12" y="6"/>
                  </a:cubicBezTo>
                  <a:cubicBezTo>
                    <a:pt x="12" y="2"/>
                    <a:pt x="9" y="0"/>
                    <a:pt x="6" y="0"/>
                  </a:cubicBezTo>
                  <a:close/>
                </a:path>
              </a:pathLst>
            </a:cu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2" name="Freeform 307">
              <a:extLst>
                <a:ext uri="{FF2B5EF4-FFF2-40B4-BE49-F238E27FC236}">
                  <a16:creationId xmlns:a16="http://schemas.microsoft.com/office/drawing/2014/main" id="{A8B5A0C0-C4EA-452D-9031-0E9951BE3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2429"/>
              <a:ext cx="37" cy="34"/>
            </a:xfrm>
            <a:custGeom>
              <a:avLst/>
              <a:gdLst>
                <a:gd name="T0" fmla="*/ 137 w 13"/>
                <a:gd name="T1" fmla="*/ 0 h 12"/>
                <a:gd name="T2" fmla="*/ 0 w 13"/>
                <a:gd name="T3" fmla="*/ 162 h 12"/>
                <a:gd name="T4" fmla="*/ 162 w 13"/>
                <a:gd name="T5" fmla="*/ 272 h 12"/>
                <a:gd name="T6" fmla="*/ 276 w 13"/>
                <a:gd name="T7" fmla="*/ 136 h 12"/>
                <a:gd name="T8" fmla="*/ 137 w 13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1" y="10"/>
                    <a:pt x="3" y="12"/>
                    <a:pt x="7" y="12"/>
                  </a:cubicBezTo>
                  <a:cubicBezTo>
                    <a:pt x="10" y="12"/>
                    <a:pt x="13" y="9"/>
                    <a:pt x="12" y="6"/>
                  </a:cubicBezTo>
                  <a:cubicBezTo>
                    <a:pt x="12" y="2"/>
                    <a:pt x="9" y="0"/>
                    <a:pt x="6" y="0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3" name="Freeform 308">
              <a:extLst>
                <a:ext uri="{FF2B5EF4-FFF2-40B4-BE49-F238E27FC236}">
                  <a16:creationId xmlns:a16="http://schemas.microsoft.com/office/drawing/2014/main" id="{8111EA59-7A7E-4FCF-86F5-FED108C59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357"/>
              <a:ext cx="65" cy="103"/>
            </a:xfrm>
            <a:custGeom>
              <a:avLst/>
              <a:gdLst>
                <a:gd name="T0" fmla="*/ 201 w 23"/>
                <a:gd name="T1" fmla="*/ 730 h 36"/>
                <a:gd name="T2" fmla="*/ 65 w 23"/>
                <a:gd name="T3" fmla="*/ 589 h 36"/>
                <a:gd name="T4" fmla="*/ 0 w 23"/>
                <a:gd name="T5" fmla="*/ 607 h 36"/>
                <a:gd name="T6" fmla="*/ 223 w 23"/>
                <a:gd name="T7" fmla="*/ 140 h 36"/>
                <a:gd name="T8" fmla="*/ 359 w 23"/>
                <a:gd name="T9" fmla="*/ 0 h 36"/>
                <a:gd name="T10" fmla="*/ 495 w 23"/>
                <a:gd name="T11" fmla="*/ 140 h 36"/>
                <a:gd name="T12" fmla="*/ 184 w 23"/>
                <a:gd name="T13" fmla="*/ 844 h 36"/>
                <a:gd name="T14" fmla="*/ 136 w 23"/>
                <a:gd name="T15" fmla="*/ 844 h 36"/>
                <a:gd name="T16" fmla="*/ 201 w 23"/>
                <a:gd name="T17" fmla="*/ 73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36">
                  <a:moveTo>
                    <a:pt x="9" y="31"/>
                  </a:moveTo>
                  <a:cubicBezTo>
                    <a:pt x="9" y="27"/>
                    <a:pt x="6" y="25"/>
                    <a:pt x="3" y="25"/>
                  </a:cubicBezTo>
                  <a:cubicBezTo>
                    <a:pt x="2" y="25"/>
                    <a:pt x="1" y="26"/>
                    <a:pt x="0" y="26"/>
                  </a:cubicBezTo>
                  <a:cubicBezTo>
                    <a:pt x="2" y="25"/>
                    <a:pt x="11" y="16"/>
                    <a:pt x="10" y="6"/>
                  </a:cubicBezTo>
                  <a:cubicBezTo>
                    <a:pt x="10" y="3"/>
                    <a:pt x="12" y="0"/>
                    <a:pt x="16" y="0"/>
                  </a:cubicBezTo>
                  <a:cubicBezTo>
                    <a:pt x="19" y="0"/>
                    <a:pt x="22" y="2"/>
                    <a:pt x="22" y="6"/>
                  </a:cubicBezTo>
                  <a:cubicBezTo>
                    <a:pt x="23" y="22"/>
                    <a:pt x="8" y="35"/>
                    <a:pt x="8" y="36"/>
                  </a:cubicBezTo>
                  <a:cubicBezTo>
                    <a:pt x="7" y="36"/>
                    <a:pt x="7" y="36"/>
                    <a:pt x="6" y="36"/>
                  </a:cubicBezTo>
                  <a:cubicBezTo>
                    <a:pt x="8" y="35"/>
                    <a:pt x="9" y="33"/>
                    <a:pt x="9" y="3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4" name="Freeform 309">
              <a:extLst>
                <a:ext uri="{FF2B5EF4-FFF2-40B4-BE49-F238E27FC236}">
                  <a16:creationId xmlns:a16="http://schemas.microsoft.com/office/drawing/2014/main" id="{324CAAB8-453E-4340-8816-7F8C3ED36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400"/>
              <a:ext cx="54" cy="60"/>
            </a:xfrm>
            <a:custGeom>
              <a:avLst/>
              <a:gdLst>
                <a:gd name="T0" fmla="*/ 435 w 19"/>
                <a:gd name="T1" fmla="*/ 140 h 21"/>
                <a:gd name="T2" fmla="*/ 185 w 19"/>
                <a:gd name="T3" fmla="*/ 489 h 21"/>
                <a:gd name="T4" fmla="*/ 136 w 19"/>
                <a:gd name="T5" fmla="*/ 489 h 21"/>
                <a:gd name="T6" fmla="*/ 210 w 19"/>
                <a:gd name="T7" fmla="*/ 374 h 21"/>
                <a:gd name="T8" fmla="*/ 74 w 19"/>
                <a:gd name="T9" fmla="*/ 237 h 21"/>
                <a:gd name="T10" fmla="*/ 0 w 19"/>
                <a:gd name="T11" fmla="*/ 254 h 21"/>
                <a:gd name="T12" fmla="*/ 185 w 19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1">
                  <a:moveTo>
                    <a:pt x="19" y="6"/>
                  </a:moveTo>
                  <a:cubicBezTo>
                    <a:pt x="14" y="15"/>
                    <a:pt x="8" y="20"/>
                    <a:pt x="8" y="21"/>
                  </a:cubicBezTo>
                  <a:cubicBezTo>
                    <a:pt x="7" y="21"/>
                    <a:pt x="7" y="21"/>
                    <a:pt x="6" y="21"/>
                  </a:cubicBezTo>
                  <a:cubicBezTo>
                    <a:pt x="8" y="20"/>
                    <a:pt x="9" y="18"/>
                    <a:pt x="9" y="16"/>
                  </a:cubicBezTo>
                  <a:cubicBezTo>
                    <a:pt x="9" y="12"/>
                    <a:pt x="6" y="10"/>
                    <a:pt x="3" y="10"/>
                  </a:cubicBezTo>
                  <a:cubicBezTo>
                    <a:pt x="2" y="10"/>
                    <a:pt x="1" y="11"/>
                    <a:pt x="0" y="11"/>
                  </a:cubicBezTo>
                  <a:cubicBezTo>
                    <a:pt x="1" y="10"/>
                    <a:pt x="6" y="6"/>
                    <a:pt x="8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5" name="Freeform 310">
              <a:extLst>
                <a:ext uri="{FF2B5EF4-FFF2-40B4-BE49-F238E27FC236}">
                  <a16:creationId xmlns:a16="http://schemas.microsoft.com/office/drawing/2014/main" id="{58D1DF1A-BA01-41DF-A417-FEDC0AA66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437"/>
              <a:ext cx="20" cy="17"/>
            </a:xfrm>
            <a:custGeom>
              <a:avLst/>
              <a:gdLst>
                <a:gd name="T0" fmla="*/ 74 w 7"/>
                <a:gd name="T1" fmla="*/ 0 h 6"/>
                <a:gd name="T2" fmla="*/ 0 w 7"/>
                <a:gd name="T3" fmla="*/ 74 h 6"/>
                <a:gd name="T4" fmla="*/ 89 w 7"/>
                <a:gd name="T5" fmla="*/ 136 h 6"/>
                <a:gd name="T6" fmla="*/ 140 w 7"/>
                <a:gd name="T7" fmla="*/ 74 h 6"/>
                <a:gd name="T8" fmla="*/ 74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0" y="5"/>
                    <a:pt x="2" y="6"/>
                    <a:pt x="4" y="6"/>
                  </a:cubicBezTo>
                  <a:cubicBezTo>
                    <a:pt x="5" y="6"/>
                    <a:pt x="7" y="5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6" name="Freeform 311">
              <a:extLst>
                <a:ext uri="{FF2B5EF4-FFF2-40B4-BE49-F238E27FC236}">
                  <a16:creationId xmlns:a16="http://schemas.microsoft.com/office/drawing/2014/main" id="{DA7D2919-A4CD-4E62-8B78-E33695B3D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209"/>
              <a:ext cx="35" cy="37"/>
            </a:xfrm>
            <a:custGeom>
              <a:avLst/>
              <a:gdLst>
                <a:gd name="T0" fmla="*/ 298 w 12"/>
                <a:gd name="T1" fmla="*/ 137 h 13"/>
                <a:gd name="T2" fmla="*/ 128 w 12"/>
                <a:gd name="T3" fmla="*/ 0 h 13"/>
                <a:gd name="T4" fmla="*/ 0 w 12"/>
                <a:gd name="T5" fmla="*/ 162 h 13"/>
                <a:gd name="T6" fmla="*/ 155 w 12"/>
                <a:gd name="T7" fmla="*/ 276 h 13"/>
                <a:gd name="T8" fmla="*/ 298 w 12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2" y="6"/>
                  </a:moveTo>
                  <a:cubicBezTo>
                    <a:pt x="12" y="3"/>
                    <a:pt x="9" y="0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ubicBezTo>
                    <a:pt x="0" y="10"/>
                    <a:pt x="3" y="13"/>
                    <a:pt x="6" y="12"/>
                  </a:cubicBezTo>
                  <a:cubicBezTo>
                    <a:pt x="10" y="12"/>
                    <a:pt x="12" y="9"/>
                    <a:pt x="12" y="6"/>
                  </a:cubicBezTo>
                  <a:close/>
                </a:path>
              </a:pathLst>
            </a:cu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7" name="Freeform 312">
              <a:extLst>
                <a:ext uri="{FF2B5EF4-FFF2-40B4-BE49-F238E27FC236}">
                  <a16:creationId xmlns:a16="http://schemas.microsoft.com/office/drawing/2014/main" id="{0C66CBDF-9E87-40C3-B4F6-BCC5E985B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209"/>
              <a:ext cx="35" cy="37"/>
            </a:xfrm>
            <a:custGeom>
              <a:avLst/>
              <a:gdLst>
                <a:gd name="T0" fmla="*/ 298 w 12"/>
                <a:gd name="T1" fmla="*/ 137 h 13"/>
                <a:gd name="T2" fmla="*/ 128 w 12"/>
                <a:gd name="T3" fmla="*/ 0 h 13"/>
                <a:gd name="T4" fmla="*/ 0 w 12"/>
                <a:gd name="T5" fmla="*/ 162 h 13"/>
                <a:gd name="T6" fmla="*/ 155 w 12"/>
                <a:gd name="T7" fmla="*/ 276 h 13"/>
                <a:gd name="T8" fmla="*/ 298 w 12"/>
                <a:gd name="T9" fmla="*/ 13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2" y="6"/>
                  </a:moveTo>
                  <a:cubicBezTo>
                    <a:pt x="12" y="3"/>
                    <a:pt x="9" y="0"/>
                    <a:pt x="5" y="0"/>
                  </a:cubicBezTo>
                  <a:cubicBezTo>
                    <a:pt x="2" y="1"/>
                    <a:pt x="0" y="4"/>
                    <a:pt x="0" y="7"/>
                  </a:cubicBezTo>
                  <a:cubicBezTo>
                    <a:pt x="0" y="10"/>
                    <a:pt x="3" y="13"/>
                    <a:pt x="6" y="12"/>
                  </a:cubicBezTo>
                  <a:cubicBezTo>
                    <a:pt x="10" y="12"/>
                    <a:pt x="12" y="9"/>
                    <a:pt x="12" y="6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8" name="Freeform 313">
              <a:extLst>
                <a:ext uri="{FF2B5EF4-FFF2-40B4-BE49-F238E27FC236}">
                  <a16:creationId xmlns:a16="http://schemas.microsoft.com/office/drawing/2014/main" id="{14FF29F5-0380-4002-8CB4-B2A07238E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217"/>
              <a:ext cx="106" cy="66"/>
            </a:xfrm>
            <a:custGeom>
              <a:avLst/>
              <a:gdLst>
                <a:gd name="T0" fmla="*/ 115 w 37"/>
                <a:gd name="T1" fmla="*/ 215 h 23"/>
                <a:gd name="T2" fmla="*/ 264 w 37"/>
                <a:gd name="T3" fmla="*/ 75 h 23"/>
                <a:gd name="T4" fmla="*/ 238 w 37"/>
                <a:gd name="T5" fmla="*/ 0 h 23"/>
                <a:gd name="T6" fmla="*/ 705 w 37"/>
                <a:gd name="T7" fmla="*/ 238 h 23"/>
                <a:gd name="T8" fmla="*/ 845 w 37"/>
                <a:gd name="T9" fmla="*/ 353 h 23"/>
                <a:gd name="T10" fmla="*/ 731 w 37"/>
                <a:gd name="T11" fmla="*/ 519 h 23"/>
                <a:gd name="T12" fmla="*/ 26 w 37"/>
                <a:gd name="T13" fmla="*/ 189 h 23"/>
                <a:gd name="T14" fmla="*/ 0 w 37"/>
                <a:gd name="T15" fmla="*/ 164 h 23"/>
                <a:gd name="T16" fmla="*/ 115 w 37"/>
                <a:gd name="T17" fmla="*/ 215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23">
                  <a:moveTo>
                    <a:pt x="5" y="9"/>
                  </a:moveTo>
                  <a:cubicBezTo>
                    <a:pt x="9" y="9"/>
                    <a:pt x="11" y="6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ubicBezTo>
                    <a:pt x="11" y="2"/>
                    <a:pt x="20" y="11"/>
                    <a:pt x="30" y="10"/>
                  </a:cubicBezTo>
                  <a:cubicBezTo>
                    <a:pt x="33" y="9"/>
                    <a:pt x="36" y="12"/>
                    <a:pt x="36" y="15"/>
                  </a:cubicBezTo>
                  <a:cubicBezTo>
                    <a:pt x="37" y="19"/>
                    <a:pt x="34" y="21"/>
                    <a:pt x="31" y="22"/>
                  </a:cubicBezTo>
                  <a:cubicBezTo>
                    <a:pt x="14" y="23"/>
                    <a:pt x="1" y="8"/>
                    <a:pt x="1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3" y="10"/>
                    <a:pt x="5" y="9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9" name="Freeform 314">
              <a:extLst>
                <a:ext uri="{FF2B5EF4-FFF2-40B4-BE49-F238E27FC236}">
                  <a16:creationId xmlns:a16="http://schemas.microsoft.com/office/drawing/2014/main" id="{0998D099-7B3D-465B-A431-CED6DFC1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2217"/>
              <a:ext cx="86" cy="60"/>
            </a:xfrm>
            <a:custGeom>
              <a:avLst/>
              <a:gdLst>
                <a:gd name="T0" fmla="*/ 519 w 30"/>
                <a:gd name="T1" fmla="*/ 489 h 21"/>
                <a:gd name="T2" fmla="*/ 26 w 30"/>
                <a:gd name="T3" fmla="*/ 189 h 21"/>
                <a:gd name="T4" fmla="*/ 0 w 30"/>
                <a:gd name="T5" fmla="*/ 163 h 21"/>
                <a:gd name="T6" fmla="*/ 115 w 30"/>
                <a:gd name="T7" fmla="*/ 211 h 21"/>
                <a:gd name="T8" fmla="*/ 264 w 30"/>
                <a:gd name="T9" fmla="*/ 74 h 21"/>
                <a:gd name="T10" fmla="*/ 238 w 30"/>
                <a:gd name="T11" fmla="*/ 0 h 21"/>
                <a:gd name="T12" fmla="*/ 708 w 30"/>
                <a:gd name="T13" fmla="*/ 237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21">
                  <a:moveTo>
                    <a:pt x="22" y="21"/>
                  </a:moveTo>
                  <a:cubicBezTo>
                    <a:pt x="10" y="18"/>
                    <a:pt x="1" y="8"/>
                    <a:pt x="1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3" y="10"/>
                    <a:pt x="5" y="9"/>
                  </a:cubicBezTo>
                  <a:cubicBezTo>
                    <a:pt x="9" y="9"/>
                    <a:pt x="11" y="6"/>
                    <a:pt x="11" y="3"/>
                  </a:cubicBezTo>
                  <a:cubicBezTo>
                    <a:pt x="11" y="2"/>
                    <a:pt x="10" y="1"/>
                    <a:pt x="10" y="0"/>
                  </a:cubicBezTo>
                  <a:cubicBezTo>
                    <a:pt x="11" y="2"/>
                    <a:pt x="20" y="11"/>
                    <a:pt x="30" y="1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0" name="Freeform 315">
              <a:extLst>
                <a:ext uri="{FF2B5EF4-FFF2-40B4-BE49-F238E27FC236}">
                  <a16:creationId xmlns:a16="http://schemas.microsoft.com/office/drawing/2014/main" id="{CB9065A6-836A-4FA5-A016-339A4CA3B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217"/>
              <a:ext cx="17" cy="20"/>
            </a:xfrm>
            <a:custGeom>
              <a:avLst/>
              <a:gdLst>
                <a:gd name="T0" fmla="*/ 136 w 6"/>
                <a:gd name="T1" fmla="*/ 74 h 7"/>
                <a:gd name="T2" fmla="*/ 74 w 6"/>
                <a:gd name="T3" fmla="*/ 0 h 7"/>
                <a:gd name="T4" fmla="*/ 0 w 6"/>
                <a:gd name="T5" fmla="*/ 89 h 7"/>
                <a:gd name="T6" fmla="*/ 74 w 6"/>
                <a:gd name="T7" fmla="*/ 163 h 7"/>
                <a:gd name="T8" fmla="*/ 136 w 6"/>
                <a:gd name="T9" fmla="*/ 7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1"/>
                    <a:pt x="4" y="0"/>
                    <a:pt x="3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7"/>
                    <a:pt x="3" y="7"/>
                  </a:cubicBezTo>
                  <a:cubicBezTo>
                    <a:pt x="5" y="6"/>
                    <a:pt x="6" y="5"/>
                    <a:pt x="6" y="3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1" name="Freeform 316">
              <a:extLst>
                <a:ext uri="{FF2B5EF4-FFF2-40B4-BE49-F238E27FC236}">
                  <a16:creationId xmlns:a16="http://schemas.microsoft.com/office/drawing/2014/main" id="{1341505B-82FD-4A2F-9A43-F2E37140B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921"/>
              <a:ext cx="31" cy="31"/>
            </a:xfrm>
            <a:custGeom>
              <a:avLst/>
              <a:gdLst>
                <a:gd name="T0" fmla="*/ 245 w 11"/>
                <a:gd name="T1" fmla="*/ 110 h 11"/>
                <a:gd name="T2" fmla="*/ 110 w 11"/>
                <a:gd name="T3" fmla="*/ 0 h 11"/>
                <a:gd name="T4" fmla="*/ 0 w 11"/>
                <a:gd name="T5" fmla="*/ 135 h 11"/>
                <a:gd name="T6" fmla="*/ 135 w 11"/>
                <a:gd name="T7" fmla="*/ 245 h 11"/>
                <a:gd name="T8" fmla="*/ 245 w 11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9"/>
                    <a:pt x="3" y="11"/>
                    <a:pt x="6" y="11"/>
                  </a:cubicBezTo>
                  <a:cubicBezTo>
                    <a:pt x="9" y="10"/>
                    <a:pt x="11" y="8"/>
                    <a:pt x="11" y="5"/>
                  </a:cubicBezTo>
                  <a:close/>
                </a:path>
              </a:pathLst>
            </a:cu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2" name="Freeform 317">
              <a:extLst>
                <a:ext uri="{FF2B5EF4-FFF2-40B4-BE49-F238E27FC236}">
                  <a16:creationId xmlns:a16="http://schemas.microsoft.com/office/drawing/2014/main" id="{E5B6525F-149D-4DB2-88AC-9FC69CE28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1921"/>
              <a:ext cx="31" cy="31"/>
            </a:xfrm>
            <a:custGeom>
              <a:avLst/>
              <a:gdLst>
                <a:gd name="T0" fmla="*/ 245 w 11"/>
                <a:gd name="T1" fmla="*/ 110 h 11"/>
                <a:gd name="T2" fmla="*/ 110 w 11"/>
                <a:gd name="T3" fmla="*/ 0 h 11"/>
                <a:gd name="T4" fmla="*/ 0 w 11"/>
                <a:gd name="T5" fmla="*/ 135 h 11"/>
                <a:gd name="T6" fmla="*/ 135 w 11"/>
                <a:gd name="T7" fmla="*/ 245 h 11"/>
                <a:gd name="T8" fmla="*/ 245 w 11"/>
                <a:gd name="T9" fmla="*/ 11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9"/>
                    <a:pt x="3" y="11"/>
                    <a:pt x="6" y="11"/>
                  </a:cubicBezTo>
                  <a:cubicBezTo>
                    <a:pt x="9" y="10"/>
                    <a:pt x="11" y="8"/>
                    <a:pt x="11" y="5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3" name="Freeform 318">
              <a:extLst>
                <a:ext uri="{FF2B5EF4-FFF2-40B4-BE49-F238E27FC236}">
                  <a16:creationId xmlns:a16="http://schemas.microsoft.com/office/drawing/2014/main" id="{096FED52-8712-436C-8B21-248DED419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9" y="1929"/>
              <a:ext cx="14" cy="14"/>
            </a:xfrm>
            <a:custGeom>
              <a:avLst/>
              <a:gdLst>
                <a:gd name="T0" fmla="*/ 109 w 5"/>
                <a:gd name="T1" fmla="*/ 48 h 5"/>
                <a:gd name="T2" fmla="*/ 48 w 5"/>
                <a:gd name="T3" fmla="*/ 0 h 5"/>
                <a:gd name="T4" fmla="*/ 0 w 5"/>
                <a:gd name="T5" fmla="*/ 62 h 5"/>
                <a:gd name="T6" fmla="*/ 62 w 5"/>
                <a:gd name="T7" fmla="*/ 109 h 5"/>
                <a:gd name="T8" fmla="*/ 109 w 5"/>
                <a:gd name="T9" fmla="*/ 4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2"/>
                  </a:cubicBezTo>
                  <a:close/>
                </a:path>
              </a:pathLst>
            </a:cu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4" name="Freeform 319">
              <a:extLst>
                <a:ext uri="{FF2B5EF4-FFF2-40B4-BE49-F238E27FC236}">
                  <a16:creationId xmlns:a16="http://schemas.microsoft.com/office/drawing/2014/main" id="{4F044134-D642-4FA8-8D43-F999D5B8C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832"/>
              <a:ext cx="74" cy="285"/>
            </a:xfrm>
            <a:custGeom>
              <a:avLst/>
              <a:gdLst>
                <a:gd name="T0" fmla="*/ 601 w 26"/>
                <a:gd name="T1" fmla="*/ 0 h 100"/>
                <a:gd name="T2" fmla="*/ 0 w 26"/>
                <a:gd name="T3" fmla="*/ 2314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0">
                  <a:moveTo>
                    <a:pt x="26" y="0"/>
                  </a:moveTo>
                  <a:cubicBezTo>
                    <a:pt x="25" y="15"/>
                    <a:pt x="14" y="77"/>
                    <a:pt x="0" y="1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5" name="Freeform 320">
              <a:extLst>
                <a:ext uri="{FF2B5EF4-FFF2-40B4-BE49-F238E27FC236}">
                  <a16:creationId xmlns:a16="http://schemas.microsoft.com/office/drawing/2014/main" id="{D21E2800-80D6-4571-8F36-54004D954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938"/>
              <a:ext cx="77" cy="225"/>
            </a:xfrm>
            <a:custGeom>
              <a:avLst/>
              <a:gdLst>
                <a:gd name="T0" fmla="*/ 627 w 27"/>
                <a:gd name="T1" fmla="*/ 0 h 79"/>
                <a:gd name="T2" fmla="*/ 0 w 27"/>
                <a:gd name="T3" fmla="*/ 182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79">
                  <a:moveTo>
                    <a:pt x="27" y="0"/>
                  </a:moveTo>
                  <a:cubicBezTo>
                    <a:pt x="24" y="15"/>
                    <a:pt x="8" y="64"/>
                    <a:pt x="0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6" name="Freeform 321">
              <a:extLst>
                <a:ext uri="{FF2B5EF4-FFF2-40B4-BE49-F238E27FC236}">
                  <a16:creationId xmlns:a16="http://schemas.microsoft.com/office/drawing/2014/main" id="{C1484B87-CFC5-4A05-AB80-1B0A81FDA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020"/>
              <a:ext cx="693" cy="72"/>
            </a:xfrm>
            <a:custGeom>
              <a:avLst/>
              <a:gdLst>
                <a:gd name="T0" fmla="*/ 4523 w 243"/>
                <a:gd name="T1" fmla="*/ 75 h 25"/>
                <a:gd name="T2" fmla="*/ 2530 w 243"/>
                <a:gd name="T3" fmla="*/ 331 h 25"/>
                <a:gd name="T4" fmla="*/ 1854 w 243"/>
                <a:gd name="T5" fmla="*/ 406 h 25"/>
                <a:gd name="T6" fmla="*/ 0 w 243"/>
                <a:gd name="T7" fmla="*/ 521 h 25"/>
                <a:gd name="T8" fmla="*/ 0 w 243"/>
                <a:gd name="T9" fmla="*/ 521 h 25"/>
                <a:gd name="T10" fmla="*/ 0 w 243"/>
                <a:gd name="T11" fmla="*/ 521 h 25"/>
                <a:gd name="T12" fmla="*/ 0 w 243"/>
                <a:gd name="T13" fmla="*/ 521 h 25"/>
                <a:gd name="T14" fmla="*/ 1854 w 243"/>
                <a:gd name="T15" fmla="*/ 521 h 25"/>
                <a:gd name="T16" fmla="*/ 2552 w 243"/>
                <a:gd name="T17" fmla="*/ 406 h 25"/>
                <a:gd name="T18" fmla="*/ 4546 w 243"/>
                <a:gd name="T19" fmla="*/ 115 h 25"/>
                <a:gd name="T20" fmla="*/ 5099 w 243"/>
                <a:gd name="T21" fmla="*/ 75 h 25"/>
                <a:gd name="T22" fmla="*/ 5635 w 243"/>
                <a:gd name="T23" fmla="*/ 26 h 25"/>
                <a:gd name="T24" fmla="*/ 5635 w 243"/>
                <a:gd name="T25" fmla="*/ 26 h 25"/>
                <a:gd name="T26" fmla="*/ 5099 w 243"/>
                <a:gd name="T27" fmla="*/ 26 h 25"/>
                <a:gd name="T28" fmla="*/ 4523 w 243"/>
                <a:gd name="T29" fmla="*/ 75 h 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3" h="25">
                  <a:moveTo>
                    <a:pt x="195" y="3"/>
                  </a:moveTo>
                  <a:cubicBezTo>
                    <a:pt x="166" y="5"/>
                    <a:pt x="135" y="10"/>
                    <a:pt x="109" y="14"/>
                  </a:cubicBezTo>
                  <a:cubicBezTo>
                    <a:pt x="80" y="17"/>
                    <a:pt x="80" y="17"/>
                    <a:pt x="80" y="17"/>
                  </a:cubicBezTo>
                  <a:cubicBezTo>
                    <a:pt x="53" y="21"/>
                    <a:pt x="19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22"/>
                    <a:pt x="53" y="25"/>
                    <a:pt x="80" y="22"/>
                  </a:cubicBezTo>
                  <a:cubicBezTo>
                    <a:pt x="110" y="17"/>
                    <a:pt x="110" y="17"/>
                    <a:pt x="110" y="17"/>
                  </a:cubicBezTo>
                  <a:cubicBezTo>
                    <a:pt x="135" y="13"/>
                    <a:pt x="167" y="8"/>
                    <a:pt x="196" y="5"/>
                  </a:cubicBezTo>
                  <a:cubicBezTo>
                    <a:pt x="206" y="3"/>
                    <a:pt x="220" y="3"/>
                    <a:pt x="220" y="3"/>
                  </a:cubicBezTo>
                  <a:cubicBezTo>
                    <a:pt x="220" y="3"/>
                    <a:pt x="243" y="1"/>
                    <a:pt x="243" y="1"/>
                  </a:cubicBezTo>
                  <a:cubicBezTo>
                    <a:pt x="243" y="1"/>
                    <a:pt x="243" y="1"/>
                    <a:pt x="243" y="1"/>
                  </a:cubicBezTo>
                  <a:cubicBezTo>
                    <a:pt x="220" y="1"/>
                    <a:pt x="220" y="1"/>
                    <a:pt x="220" y="1"/>
                  </a:cubicBezTo>
                  <a:cubicBezTo>
                    <a:pt x="220" y="1"/>
                    <a:pt x="206" y="0"/>
                    <a:pt x="195" y="3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7" name="Freeform 322">
              <a:extLst>
                <a:ext uri="{FF2B5EF4-FFF2-40B4-BE49-F238E27FC236}">
                  <a16:creationId xmlns:a16="http://schemas.microsoft.com/office/drawing/2014/main" id="{ED4A9DF0-E900-4480-AAE5-FC5E2B1A9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841"/>
              <a:ext cx="11" cy="299"/>
            </a:xfrm>
            <a:custGeom>
              <a:avLst/>
              <a:gdLst>
                <a:gd name="T0" fmla="*/ 0 w 4"/>
                <a:gd name="T1" fmla="*/ 0 h 105"/>
                <a:gd name="T2" fmla="*/ 47 w 4"/>
                <a:gd name="T3" fmla="*/ 2423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5">
                  <a:moveTo>
                    <a:pt x="0" y="0"/>
                  </a:moveTo>
                  <a:cubicBezTo>
                    <a:pt x="3" y="15"/>
                    <a:pt x="4" y="83"/>
                    <a:pt x="2" y="1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8" name="Freeform 323">
              <a:extLst>
                <a:ext uri="{FF2B5EF4-FFF2-40B4-BE49-F238E27FC236}">
                  <a16:creationId xmlns:a16="http://schemas.microsoft.com/office/drawing/2014/main" id="{679B71A9-311C-478C-A7AC-CC039D721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1975"/>
              <a:ext cx="60" cy="151"/>
            </a:xfrm>
            <a:custGeom>
              <a:avLst/>
              <a:gdLst>
                <a:gd name="T0" fmla="*/ 277 w 21"/>
                <a:gd name="T1" fmla="*/ 0 h 53"/>
                <a:gd name="T2" fmla="*/ 0 w 21"/>
                <a:gd name="T3" fmla="*/ 1225 h 53"/>
                <a:gd name="T4" fmla="*/ 277 w 21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3">
                  <a:moveTo>
                    <a:pt x="12" y="0"/>
                  </a:moveTo>
                  <a:cubicBezTo>
                    <a:pt x="16" y="12"/>
                    <a:pt x="11" y="42"/>
                    <a:pt x="0" y="53"/>
                  </a:cubicBezTo>
                  <a:cubicBezTo>
                    <a:pt x="11" y="48"/>
                    <a:pt x="21" y="23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9" name="Freeform 324">
              <a:extLst>
                <a:ext uri="{FF2B5EF4-FFF2-40B4-BE49-F238E27FC236}">
                  <a16:creationId xmlns:a16="http://schemas.microsoft.com/office/drawing/2014/main" id="{00318A61-F429-4E64-8608-459166580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023"/>
              <a:ext cx="693" cy="69"/>
            </a:xfrm>
            <a:custGeom>
              <a:avLst/>
              <a:gdLst>
                <a:gd name="T0" fmla="*/ 0 w 243"/>
                <a:gd name="T1" fmla="*/ 0 h 24"/>
                <a:gd name="T2" fmla="*/ 536 w 243"/>
                <a:gd name="T3" fmla="*/ 49 h 24"/>
                <a:gd name="T4" fmla="*/ 1089 w 243"/>
                <a:gd name="T5" fmla="*/ 101 h 24"/>
                <a:gd name="T6" fmla="*/ 3083 w 243"/>
                <a:gd name="T7" fmla="*/ 380 h 24"/>
                <a:gd name="T8" fmla="*/ 3782 w 243"/>
                <a:gd name="T9" fmla="*/ 497 h 24"/>
                <a:gd name="T10" fmla="*/ 5635 w 243"/>
                <a:gd name="T11" fmla="*/ 497 h 24"/>
                <a:gd name="T12" fmla="*/ 5635 w 243"/>
                <a:gd name="T13" fmla="*/ 497 h 24"/>
                <a:gd name="T14" fmla="*/ 5635 w 243"/>
                <a:gd name="T15" fmla="*/ 497 h 24"/>
                <a:gd name="T16" fmla="*/ 5635 w 243"/>
                <a:gd name="T17" fmla="*/ 497 h 24"/>
                <a:gd name="T18" fmla="*/ 3782 w 243"/>
                <a:gd name="T19" fmla="*/ 380 h 24"/>
                <a:gd name="T20" fmla="*/ 3106 w 243"/>
                <a:gd name="T21" fmla="*/ 290 h 24"/>
                <a:gd name="T22" fmla="*/ 1138 w 243"/>
                <a:gd name="T23" fmla="*/ 49 h 24"/>
                <a:gd name="T24" fmla="*/ 576 w 243"/>
                <a:gd name="T25" fmla="*/ 26 h 24"/>
                <a:gd name="T26" fmla="*/ 0 w 243"/>
                <a:gd name="T27" fmla="*/ 0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3" h="24">
                  <a:moveTo>
                    <a:pt x="0" y="0"/>
                  </a:moveTo>
                  <a:cubicBezTo>
                    <a:pt x="23" y="2"/>
                    <a:pt x="23" y="2"/>
                    <a:pt x="23" y="2"/>
                  </a:cubicBezTo>
                  <a:cubicBezTo>
                    <a:pt x="34" y="5"/>
                    <a:pt x="47" y="4"/>
                    <a:pt x="47" y="4"/>
                  </a:cubicBezTo>
                  <a:cubicBezTo>
                    <a:pt x="76" y="7"/>
                    <a:pt x="108" y="12"/>
                    <a:pt x="133" y="16"/>
                  </a:cubicBezTo>
                  <a:cubicBezTo>
                    <a:pt x="163" y="21"/>
                    <a:pt x="163" y="21"/>
                    <a:pt x="163" y="21"/>
                  </a:cubicBezTo>
                  <a:cubicBezTo>
                    <a:pt x="190" y="24"/>
                    <a:pt x="224" y="21"/>
                    <a:pt x="243" y="21"/>
                  </a:cubicBezTo>
                  <a:cubicBezTo>
                    <a:pt x="243" y="21"/>
                    <a:pt x="243" y="21"/>
                    <a:pt x="243" y="21"/>
                  </a:cubicBezTo>
                  <a:cubicBezTo>
                    <a:pt x="243" y="21"/>
                    <a:pt x="243" y="21"/>
                    <a:pt x="243" y="21"/>
                  </a:cubicBezTo>
                  <a:cubicBezTo>
                    <a:pt x="243" y="21"/>
                    <a:pt x="243" y="21"/>
                    <a:pt x="243" y="21"/>
                  </a:cubicBezTo>
                  <a:cubicBezTo>
                    <a:pt x="224" y="21"/>
                    <a:pt x="190" y="20"/>
                    <a:pt x="163" y="16"/>
                  </a:cubicBezTo>
                  <a:cubicBezTo>
                    <a:pt x="134" y="12"/>
                    <a:pt x="134" y="12"/>
                    <a:pt x="134" y="12"/>
                  </a:cubicBezTo>
                  <a:cubicBezTo>
                    <a:pt x="108" y="7"/>
                    <a:pt x="79" y="5"/>
                    <a:pt x="49" y="2"/>
                  </a:cubicBezTo>
                  <a:cubicBezTo>
                    <a:pt x="49" y="2"/>
                    <a:pt x="36" y="3"/>
                    <a:pt x="25" y="1"/>
                  </a:cubicBezTo>
                  <a:cubicBezTo>
                    <a:pt x="25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0" name="Freeform 325">
              <a:extLst>
                <a:ext uri="{FF2B5EF4-FFF2-40B4-BE49-F238E27FC236}">
                  <a16:creationId xmlns:a16="http://schemas.microsoft.com/office/drawing/2014/main" id="{F60A4ED5-9780-4DDE-AB5E-425DBB763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078"/>
              <a:ext cx="165" cy="94"/>
            </a:xfrm>
            <a:custGeom>
              <a:avLst/>
              <a:gdLst>
                <a:gd name="T0" fmla="*/ 0 w 58"/>
                <a:gd name="T1" fmla="*/ 763 h 33"/>
                <a:gd name="T2" fmla="*/ 1334 w 58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33">
                  <a:moveTo>
                    <a:pt x="0" y="33"/>
                  </a:moveTo>
                  <a:cubicBezTo>
                    <a:pt x="12" y="20"/>
                    <a:pt x="46" y="3"/>
                    <a:pt x="5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1" name="Freeform 326">
              <a:extLst>
                <a:ext uri="{FF2B5EF4-FFF2-40B4-BE49-F238E27FC236}">
                  <a16:creationId xmlns:a16="http://schemas.microsoft.com/office/drawing/2014/main" id="{5EF3BFD6-8EC9-4BE1-88EF-411625505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226"/>
              <a:ext cx="251" cy="123"/>
            </a:xfrm>
            <a:custGeom>
              <a:avLst/>
              <a:gdLst>
                <a:gd name="T0" fmla="*/ 2042 w 88"/>
                <a:gd name="T1" fmla="*/ 0 h 43"/>
                <a:gd name="T2" fmla="*/ 0 w 88"/>
                <a:gd name="T3" fmla="*/ 1007 h 43"/>
                <a:gd name="T4" fmla="*/ 2042 w 88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43">
                  <a:moveTo>
                    <a:pt x="88" y="0"/>
                  </a:moveTo>
                  <a:cubicBezTo>
                    <a:pt x="60" y="3"/>
                    <a:pt x="17" y="28"/>
                    <a:pt x="0" y="43"/>
                  </a:cubicBezTo>
                  <a:cubicBezTo>
                    <a:pt x="18" y="33"/>
                    <a:pt x="74" y="1"/>
                    <a:pt x="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2" name="Freeform 327">
              <a:extLst>
                <a:ext uri="{FF2B5EF4-FFF2-40B4-BE49-F238E27FC236}">
                  <a16:creationId xmlns:a16="http://schemas.microsoft.com/office/drawing/2014/main" id="{158B52CE-CF9B-4EE0-9F9C-125553B3C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337"/>
              <a:ext cx="302" cy="537"/>
            </a:xfrm>
            <a:custGeom>
              <a:avLst/>
              <a:gdLst>
                <a:gd name="T0" fmla="*/ 624 w 106"/>
                <a:gd name="T1" fmla="*/ 4382 h 188"/>
                <a:gd name="T2" fmla="*/ 1202 w 106"/>
                <a:gd name="T3" fmla="*/ 2699 h 188"/>
                <a:gd name="T4" fmla="*/ 1436 w 106"/>
                <a:gd name="T5" fmla="*/ 2774 h 188"/>
                <a:gd name="T6" fmla="*/ 2450 w 106"/>
                <a:gd name="T7" fmla="*/ 2914 h 188"/>
                <a:gd name="T8" fmla="*/ 1615 w 106"/>
                <a:gd name="T9" fmla="*/ 743 h 188"/>
                <a:gd name="T10" fmla="*/ 1664 w 106"/>
                <a:gd name="T11" fmla="*/ 49 h 188"/>
                <a:gd name="T12" fmla="*/ 1299 w 106"/>
                <a:gd name="T13" fmla="*/ 89 h 188"/>
                <a:gd name="T14" fmla="*/ 1413 w 106"/>
                <a:gd name="T15" fmla="*/ 1959 h 188"/>
                <a:gd name="T16" fmla="*/ 624 w 106"/>
                <a:gd name="T17" fmla="*/ 4382 h 1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188">
                  <a:moveTo>
                    <a:pt x="27" y="188"/>
                  </a:moveTo>
                  <a:cubicBezTo>
                    <a:pt x="20" y="164"/>
                    <a:pt x="30" y="118"/>
                    <a:pt x="52" y="116"/>
                  </a:cubicBezTo>
                  <a:cubicBezTo>
                    <a:pt x="61" y="116"/>
                    <a:pt x="60" y="119"/>
                    <a:pt x="62" y="119"/>
                  </a:cubicBezTo>
                  <a:cubicBezTo>
                    <a:pt x="65" y="120"/>
                    <a:pt x="95" y="122"/>
                    <a:pt x="106" y="125"/>
                  </a:cubicBezTo>
                  <a:cubicBezTo>
                    <a:pt x="106" y="117"/>
                    <a:pt x="95" y="56"/>
                    <a:pt x="70" y="32"/>
                  </a:cubicBezTo>
                  <a:cubicBezTo>
                    <a:pt x="66" y="27"/>
                    <a:pt x="71" y="5"/>
                    <a:pt x="72" y="2"/>
                  </a:cubicBezTo>
                  <a:cubicBezTo>
                    <a:pt x="73" y="0"/>
                    <a:pt x="56" y="4"/>
                    <a:pt x="56" y="4"/>
                  </a:cubicBezTo>
                  <a:cubicBezTo>
                    <a:pt x="59" y="10"/>
                    <a:pt x="75" y="61"/>
                    <a:pt x="61" y="84"/>
                  </a:cubicBezTo>
                  <a:cubicBezTo>
                    <a:pt x="52" y="99"/>
                    <a:pt x="0" y="91"/>
                    <a:pt x="27" y="188"/>
                  </a:cubicBezTo>
                  <a:close/>
                </a:path>
              </a:pathLst>
            </a:custGeom>
            <a:solidFill>
              <a:srgbClr val="F563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3" name="Freeform 328">
              <a:extLst>
                <a:ext uri="{FF2B5EF4-FFF2-40B4-BE49-F238E27FC236}">
                  <a16:creationId xmlns:a16="http://schemas.microsoft.com/office/drawing/2014/main" id="{E806E72B-C3C1-49C9-AFF6-C30F5503D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814"/>
              <a:ext cx="120" cy="200"/>
            </a:xfrm>
            <a:custGeom>
              <a:avLst/>
              <a:gdLst>
                <a:gd name="T0" fmla="*/ 49 w 42"/>
                <a:gd name="T1" fmla="*/ 1560 h 70"/>
                <a:gd name="T2" fmla="*/ 489 w 42"/>
                <a:gd name="T3" fmla="*/ 1217 h 70"/>
                <a:gd name="T4" fmla="*/ 954 w 42"/>
                <a:gd name="T5" fmla="*/ 1029 h 70"/>
                <a:gd name="T6" fmla="*/ 866 w 42"/>
                <a:gd name="T7" fmla="*/ 840 h 70"/>
                <a:gd name="T8" fmla="*/ 817 w 42"/>
                <a:gd name="T9" fmla="*/ 563 h 70"/>
                <a:gd name="T10" fmla="*/ 769 w 42"/>
                <a:gd name="T11" fmla="*/ 254 h 70"/>
                <a:gd name="T12" fmla="*/ 769 w 42"/>
                <a:gd name="T13" fmla="*/ 0 h 70"/>
                <a:gd name="T14" fmla="*/ 603 w 42"/>
                <a:gd name="T15" fmla="*/ 817 h 70"/>
                <a:gd name="T16" fmla="*/ 254 w 42"/>
                <a:gd name="T17" fmla="*/ 1169 h 70"/>
                <a:gd name="T18" fmla="*/ 0 w 42"/>
                <a:gd name="T19" fmla="*/ 1631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70">
                  <a:moveTo>
                    <a:pt x="2" y="67"/>
                  </a:moveTo>
                  <a:cubicBezTo>
                    <a:pt x="7" y="60"/>
                    <a:pt x="13" y="55"/>
                    <a:pt x="21" y="52"/>
                  </a:cubicBezTo>
                  <a:cubicBezTo>
                    <a:pt x="25" y="50"/>
                    <a:pt x="40" y="47"/>
                    <a:pt x="41" y="44"/>
                  </a:cubicBezTo>
                  <a:cubicBezTo>
                    <a:pt x="42" y="42"/>
                    <a:pt x="38" y="38"/>
                    <a:pt x="37" y="36"/>
                  </a:cubicBezTo>
                  <a:cubicBezTo>
                    <a:pt x="36" y="32"/>
                    <a:pt x="35" y="28"/>
                    <a:pt x="35" y="24"/>
                  </a:cubicBezTo>
                  <a:cubicBezTo>
                    <a:pt x="34" y="20"/>
                    <a:pt x="33" y="16"/>
                    <a:pt x="33" y="11"/>
                  </a:cubicBezTo>
                  <a:cubicBezTo>
                    <a:pt x="33" y="8"/>
                    <a:pt x="35" y="3"/>
                    <a:pt x="33" y="0"/>
                  </a:cubicBezTo>
                  <a:cubicBezTo>
                    <a:pt x="28" y="11"/>
                    <a:pt x="33" y="25"/>
                    <a:pt x="26" y="35"/>
                  </a:cubicBezTo>
                  <a:cubicBezTo>
                    <a:pt x="22" y="41"/>
                    <a:pt x="15" y="44"/>
                    <a:pt x="11" y="50"/>
                  </a:cubicBezTo>
                  <a:cubicBezTo>
                    <a:pt x="6" y="56"/>
                    <a:pt x="3" y="63"/>
                    <a:pt x="0" y="70"/>
                  </a:cubicBezTo>
                </a:path>
              </a:pathLst>
            </a:custGeom>
            <a:solidFill>
              <a:srgbClr val="F563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4" name="Freeform 329">
              <a:extLst>
                <a:ext uri="{FF2B5EF4-FFF2-40B4-BE49-F238E27FC236}">
                  <a16:creationId xmlns:a16="http://schemas.microsoft.com/office/drawing/2014/main" id="{977DB113-FD5F-436B-A041-79EF4B9F5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503"/>
              <a:ext cx="214" cy="368"/>
            </a:xfrm>
            <a:custGeom>
              <a:avLst/>
              <a:gdLst>
                <a:gd name="T0" fmla="*/ 1743 w 75"/>
                <a:gd name="T1" fmla="*/ 0 h 129"/>
                <a:gd name="T2" fmla="*/ 1304 w 75"/>
                <a:gd name="T3" fmla="*/ 2995 h 129"/>
                <a:gd name="T4" fmla="*/ 602 w 75"/>
                <a:gd name="T5" fmla="*/ 2482 h 129"/>
                <a:gd name="T6" fmla="*/ 0 w 75"/>
                <a:gd name="T7" fmla="*/ 2741 h 129"/>
                <a:gd name="T8" fmla="*/ 554 w 75"/>
                <a:gd name="T9" fmla="*/ 2254 h 129"/>
                <a:gd name="T10" fmla="*/ 1743 w 75"/>
                <a:gd name="T11" fmla="*/ 0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5" h="129">
                  <a:moveTo>
                    <a:pt x="75" y="0"/>
                  </a:moveTo>
                  <a:cubicBezTo>
                    <a:pt x="58" y="18"/>
                    <a:pt x="32" y="63"/>
                    <a:pt x="56" y="129"/>
                  </a:cubicBezTo>
                  <a:cubicBezTo>
                    <a:pt x="49" y="115"/>
                    <a:pt x="35" y="106"/>
                    <a:pt x="26" y="107"/>
                  </a:cubicBezTo>
                  <a:cubicBezTo>
                    <a:pt x="17" y="108"/>
                    <a:pt x="10" y="115"/>
                    <a:pt x="0" y="118"/>
                  </a:cubicBezTo>
                  <a:cubicBezTo>
                    <a:pt x="13" y="112"/>
                    <a:pt x="14" y="101"/>
                    <a:pt x="24" y="97"/>
                  </a:cubicBezTo>
                  <a:cubicBezTo>
                    <a:pt x="34" y="93"/>
                    <a:pt x="34" y="18"/>
                    <a:pt x="75" y="0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5" name="Freeform 330">
              <a:extLst>
                <a:ext uri="{FF2B5EF4-FFF2-40B4-BE49-F238E27FC236}">
                  <a16:creationId xmlns:a16="http://schemas.microsoft.com/office/drawing/2014/main" id="{768AD811-66A6-4C59-9E55-561CBB7A9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357"/>
              <a:ext cx="131" cy="92"/>
            </a:xfrm>
            <a:custGeom>
              <a:avLst/>
              <a:gdLst>
                <a:gd name="T0" fmla="*/ 0 w 46"/>
                <a:gd name="T1" fmla="*/ 762 h 32"/>
                <a:gd name="T2" fmla="*/ 1062 w 4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2">
                  <a:moveTo>
                    <a:pt x="0" y="32"/>
                  </a:moveTo>
                  <a:cubicBezTo>
                    <a:pt x="12" y="14"/>
                    <a:pt x="41" y="1"/>
                    <a:pt x="46" y="0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6" name="Freeform 331">
              <a:extLst>
                <a:ext uri="{FF2B5EF4-FFF2-40B4-BE49-F238E27FC236}">
                  <a16:creationId xmlns:a16="http://schemas.microsoft.com/office/drawing/2014/main" id="{9803F616-772A-4CEF-86C8-5CA1C32EF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175"/>
              <a:ext cx="274" cy="137"/>
            </a:xfrm>
            <a:custGeom>
              <a:avLst/>
              <a:gdLst>
                <a:gd name="T0" fmla="*/ 0 w 96"/>
                <a:gd name="T1" fmla="*/ 699 h 48"/>
                <a:gd name="T2" fmla="*/ 2232 w 96"/>
                <a:gd name="T3" fmla="*/ 1116 h 48"/>
                <a:gd name="T4" fmla="*/ 0 w 96"/>
                <a:gd name="T5" fmla="*/ 69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48">
                  <a:moveTo>
                    <a:pt x="0" y="30"/>
                  </a:moveTo>
                  <a:cubicBezTo>
                    <a:pt x="15" y="23"/>
                    <a:pt x="87" y="9"/>
                    <a:pt x="96" y="48"/>
                  </a:cubicBezTo>
                  <a:cubicBezTo>
                    <a:pt x="91" y="26"/>
                    <a:pt x="66" y="0"/>
                    <a:pt x="0" y="30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7" name="Line 332">
              <a:extLst>
                <a:ext uri="{FF2B5EF4-FFF2-40B4-BE49-F238E27FC236}">
                  <a16:creationId xmlns:a16="http://schemas.microsoft.com/office/drawing/2014/main" id="{3351AAC9-60A2-4EC4-A47E-6B6B762E9E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9" y="1695"/>
              <a:ext cx="117" cy="34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8" name="Line 333">
              <a:extLst>
                <a:ext uri="{FF2B5EF4-FFF2-40B4-BE49-F238E27FC236}">
                  <a16:creationId xmlns:a16="http://schemas.microsoft.com/office/drawing/2014/main" id="{301E5DCA-845E-4C19-BD78-EABAA8A9EA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6" y="1715"/>
              <a:ext cx="120" cy="34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9" name="Line 334">
              <a:extLst>
                <a:ext uri="{FF2B5EF4-FFF2-40B4-BE49-F238E27FC236}">
                  <a16:creationId xmlns:a16="http://schemas.microsoft.com/office/drawing/2014/main" id="{A8D9E435-3C24-4D60-9710-89110119A9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0" y="1695"/>
              <a:ext cx="74" cy="20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0" name="Line 335">
              <a:extLst>
                <a:ext uri="{FF2B5EF4-FFF2-40B4-BE49-F238E27FC236}">
                  <a16:creationId xmlns:a16="http://schemas.microsoft.com/office/drawing/2014/main" id="{F13E5E29-CDEA-47BB-9A3C-8080C5B172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1712"/>
              <a:ext cx="75" cy="20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1" name="Line 336">
              <a:extLst>
                <a:ext uri="{FF2B5EF4-FFF2-40B4-BE49-F238E27FC236}">
                  <a16:creationId xmlns:a16="http://schemas.microsoft.com/office/drawing/2014/main" id="{C7A4E091-46A3-418C-AA37-F63C8D95A7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1" y="1829"/>
              <a:ext cx="12" cy="57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2" name="Line 337">
              <a:extLst>
                <a:ext uri="{FF2B5EF4-FFF2-40B4-BE49-F238E27FC236}">
                  <a16:creationId xmlns:a16="http://schemas.microsoft.com/office/drawing/2014/main" id="{9FB2A609-102B-4AB1-AEEC-D083A2BCD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96" y="1829"/>
              <a:ext cx="14" cy="74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3" name="Freeform 338">
              <a:extLst>
                <a:ext uri="{FF2B5EF4-FFF2-40B4-BE49-F238E27FC236}">
                  <a16:creationId xmlns:a16="http://schemas.microsoft.com/office/drawing/2014/main" id="{D68F0DCD-6F9B-426D-A712-F1456A031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157"/>
              <a:ext cx="51" cy="203"/>
            </a:xfrm>
            <a:custGeom>
              <a:avLst/>
              <a:gdLst>
                <a:gd name="T0" fmla="*/ 411 w 18"/>
                <a:gd name="T1" fmla="*/ 326 h 71"/>
                <a:gd name="T2" fmla="*/ 272 w 18"/>
                <a:gd name="T3" fmla="*/ 1658 h 71"/>
                <a:gd name="T4" fmla="*/ 210 w 18"/>
                <a:gd name="T5" fmla="*/ 0 h 71"/>
                <a:gd name="T6" fmla="*/ 0 w 18"/>
                <a:gd name="T7" fmla="*/ 1332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1">
                  <a:moveTo>
                    <a:pt x="18" y="14"/>
                  </a:moveTo>
                  <a:cubicBezTo>
                    <a:pt x="18" y="16"/>
                    <a:pt x="12" y="71"/>
                    <a:pt x="12" y="7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57"/>
                    <a:pt x="0" y="57"/>
                    <a:pt x="0" y="57"/>
                  </a:cubicBezTo>
                </a:path>
              </a:pathLst>
            </a:custGeom>
            <a:noFill/>
            <a:ln w="17463" cap="flat">
              <a:solidFill>
                <a:srgbClr val="FEF2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4" name="Line 339">
              <a:extLst>
                <a:ext uri="{FF2B5EF4-FFF2-40B4-BE49-F238E27FC236}">
                  <a16:creationId xmlns:a16="http://schemas.microsoft.com/office/drawing/2014/main" id="{05D238AC-9392-4E16-BFF0-29DAC5D3D9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78" y="2423"/>
              <a:ext cx="66" cy="100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5" name="Line 340">
              <a:extLst>
                <a:ext uri="{FF2B5EF4-FFF2-40B4-BE49-F238E27FC236}">
                  <a16:creationId xmlns:a16="http://schemas.microsoft.com/office/drawing/2014/main" id="{D9B9EBCD-2E1F-4537-9462-6ECEFBCB55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58" y="2394"/>
              <a:ext cx="75" cy="114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6" name="Line 341">
              <a:extLst>
                <a:ext uri="{FF2B5EF4-FFF2-40B4-BE49-F238E27FC236}">
                  <a16:creationId xmlns:a16="http://schemas.microsoft.com/office/drawing/2014/main" id="{6CB6D78C-E12F-4317-B260-31BFCF43E1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41" y="2371"/>
              <a:ext cx="100" cy="40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7" name="Line 342">
              <a:extLst>
                <a:ext uri="{FF2B5EF4-FFF2-40B4-BE49-F238E27FC236}">
                  <a16:creationId xmlns:a16="http://schemas.microsoft.com/office/drawing/2014/main" id="{2B25973D-AB9A-4D30-B91B-B84855B5CA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63" y="2340"/>
              <a:ext cx="83" cy="54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8" name="Line 343">
              <a:extLst>
                <a:ext uri="{FF2B5EF4-FFF2-40B4-BE49-F238E27FC236}">
                  <a16:creationId xmlns:a16="http://schemas.microsoft.com/office/drawing/2014/main" id="{20E521B2-763A-4788-8718-3EC0175ADB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38" y="2203"/>
              <a:ext cx="11" cy="157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9" name="Line 344">
              <a:extLst>
                <a:ext uri="{FF2B5EF4-FFF2-40B4-BE49-F238E27FC236}">
                  <a16:creationId xmlns:a16="http://schemas.microsoft.com/office/drawing/2014/main" id="{D33ECBDF-BA83-4F83-9618-D0C17707C9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8" y="2183"/>
              <a:ext cx="11" cy="143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0" name="Line 345">
              <a:extLst>
                <a:ext uri="{FF2B5EF4-FFF2-40B4-BE49-F238E27FC236}">
                  <a16:creationId xmlns:a16="http://schemas.microsoft.com/office/drawing/2014/main" id="{08F2169C-22EE-4A43-A8A3-69887E7084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46" y="1806"/>
              <a:ext cx="6" cy="63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1" name="Line 346">
              <a:extLst>
                <a:ext uri="{FF2B5EF4-FFF2-40B4-BE49-F238E27FC236}">
                  <a16:creationId xmlns:a16="http://schemas.microsoft.com/office/drawing/2014/main" id="{4E6467D2-9A5F-4E03-B933-A5CE07048B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9" y="1818"/>
              <a:ext cx="3" cy="63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2" name="Line 347">
              <a:extLst>
                <a:ext uri="{FF2B5EF4-FFF2-40B4-BE49-F238E27FC236}">
                  <a16:creationId xmlns:a16="http://schemas.microsoft.com/office/drawing/2014/main" id="{37E64C94-16FD-4E24-8070-776E85E574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9" y="1789"/>
              <a:ext cx="54" cy="29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3" name="Line 348">
              <a:extLst>
                <a:ext uri="{FF2B5EF4-FFF2-40B4-BE49-F238E27FC236}">
                  <a16:creationId xmlns:a16="http://schemas.microsoft.com/office/drawing/2014/main" id="{A55D731E-E95E-4255-BEC3-34E1070C48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9" y="1804"/>
              <a:ext cx="71" cy="37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4" name="Line 349">
              <a:extLst>
                <a:ext uri="{FF2B5EF4-FFF2-40B4-BE49-F238E27FC236}">
                  <a16:creationId xmlns:a16="http://schemas.microsoft.com/office/drawing/2014/main" id="{2C107AA9-E14A-406F-B2A6-C4825A007D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3" y="1649"/>
              <a:ext cx="100" cy="20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5" name="Line 350">
              <a:extLst>
                <a:ext uri="{FF2B5EF4-FFF2-40B4-BE49-F238E27FC236}">
                  <a16:creationId xmlns:a16="http://schemas.microsoft.com/office/drawing/2014/main" id="{4AE88056-B825-4A44-A233-6F662B764C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49" y="1678"/>
              <a:ext cx="102" cy="14"/>
            </a:xfrm>
            <a:prstGeom prst="line">
              <a:avLst/>
            </a:prstGeom>
            <a:noFill/>
            <a:ln w="17463">
              <a:solidFill>
                <a:srgbClr val="FEF2ED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6" name="Freeform 351">
              <a:extLst>
                <a:ext uri="{FF2B5EF4-FFF2-40B4-BE49-F238E27FC236}">
                  <a16:creationId xmlns:a16="http://schemas.microsoft.com/office/drawing/2014/main" id="{2AA4D593-FCDD-4DCF-B068-6354C3019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286"/>
              <a:ext cx="319" cy="551"/>
            </a:xfrm>
            <a:custGeom>
              <a:avLst/>
              <a:gdLst>
                <a:gd name="T0" fmla="*/ 26 w 112"/>
                <a:gd name="T1" fmla="*/ 4465 h 193"/>
                <a:gd name="T2" fmla="*/ 162 w 112"/>
                <a:gd name="T3" fmla="*/ 4402 h 193"/>
                <a:gd name="T4" fmla="*/ 2538 w 112"/>
                <a:gd name="T5" fmla="*/ 163 h 193"/>
                <a:gd name="T6" fmla="*/ 2589 w 112"/>
                <a:gd name="T7" fmla="*/ 74 h 193"/>
                <a:gd name="T8" fmla="*/ 2498 w 112"/>
                <a:gd name="T9" fmla="*/ 26 h 193"/>
                <a:gd name="T10" fmla="*/ 0 w 112"/>
                <a:gd name="T11" fmla="*/ 4491 h 193"/>
                <a:gd name="T12" fmla="*/ 26 w 112"/>
                <a:gd name="T13" fmla="*/ 4465 h 1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93">
                  <a:moveTo>
                    <a:pt x="1" y="192"/>
                  </a:moveTo>
                  <a:cubicBezTo>
                    <a:pt x="3" y="191"/>
                    <a:pt x="5" y="189"/>
                    <a:pt x="7" y="189"/>
                  </a:cubicBezTo>
                  <a:cubicBezTo>
                    <a:pt x="14" y="89"/>
                    <a:pt x="65" y="25"/>
                    <a:pt x="110" y="7"/>
                  </a:cubicBezTo>
                  <a:cubicBezTo>
                    <a:pt x="112" y="6"/>
                    <a:pt x="112" y="4"/>
                    <a:pt x="112" y="3"/>
                  </a:cubicBezTo>
                  <a:cubicBezTo>
                    <a:pt x="111" y="1"/>
                    <a:pt x="109" y="0"/>
                    <a:pt x="108" y="1"/>
                  </a:cubicBezTo>
                  <a:cubicBezTo>
                    <a:pt x="60" y="20"/>
                    <a:pt x="7" y="88"/>
                    <a:pt x="0" y="193"/>
                  </a:cubicBezTo>
                  <a:cubicBezTo>
                    <a:pt x="1" y="193"/>
                    <a:pt x="1" y="193"/>
                    <a:pt x="1" y="192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7" name="Freeform 352">
              <a:extLst>
                <a:ext uri="{FF2B5EF4-FFF2-40B4-BE49-F238E27FC236}">
                  <a16:creationId xmlns:a16="http://schemas.microsoft.com/office/drawing/2014/main" id="{07C9A212-FC4C-4042-87EF-BDD51457D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859"/>
              <a:ext cx="522" cy="614"/>
            </a:xfrm>
            <a:custGeom>
              <a:avLst/>
              <a:gdLst>
                <a:gd name="T0" fmla="*/ 4173 w 183"/>
                <a:gd name="T1" fmla="*/ 4869 h 215"/>
                <a:gd name="T2" fmla="*/ 137 w 183"/>
                <a:gd name="T3" fmla="*/ 0 h 215"/>
                <a:gd name="T4" fmla="*/ 0 w 183"/>
                <a:gd name="T5" fmla="*/ 114 h 215"/>
                <a:gd name="T6" fmla="*/ 4159 w 183"/>
                <a:gd name="T7" fmla="*/ 5006 h 215"/>
                <a:gd name="T8" fmla="*/ 4247 w 183"/>
                <a:gd name="T9" fmla="*/ 4958 h 215"/>
                <a:gd name="T10" fmla="*/ 4173 w 183"/>
                <a:gd name="T11" fmla="*/ 4869 h 2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215">
                  <a:moveTo>
                    <a:pt x="180" y="209"/>
                  </a:moveTo>
                  <a:cubicBezTo>
                    <a:pt x="158" y="206"/>
                    <a:pt x="4" y="108"/>
                    <a:pt x="6" y="0"/>
                  </a:cubicBezTo>
                  <a:cubicBezTo>
                    <a:pt x="4" y="2"/>
                    <a:pt x="2" y="4"/>
                    <a:pt x="0" y="5"/>
                  </a:cubicBezTo>
                  <a:cubicBezTo>
                    <a:pt x="3" y="116"/>
                    <a:pt x="156" y="211"/>
                    <a:pt x="179" y="215"/>
                  </a:cubicBezTo>
                  <a:cubicBezTo>
                    <a:pt x="181" y="215"/>
                    <a:pt x="182" y="214"/>
                    <a:pt x="183" y="213"/>
                  </a:cubicBezTo>
                  <a:cubicBezTo>
                    <a:pt x="183" y="211"/>
                    <a:pt x="182" y="209"/>
                    <a:pt x="180" y="209"/>
                  </a:cubicBezTo>
                  <a:close/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8" name="Freeform 353">
              <a:extLst>
                <a:ext uri="{FF2B5EF4-FFF2-40B4-BE49-F238E27FC236}">
                  <a16:creationId xmlns:a16="http://schemas.microsoft.com/office/drawing/2014/main" id="{25F75549-3457-4571-B80A-DAF1E71C4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891"/>
              <a:ext cx="200" cy="217"/>
            </a:xfrm>
            <a:custGeom>
              <a:avLst/>
              <a:gdLst>
                <a:gd name="T0" fmla="*/ 1583 w 70"/>
                <a:gd name="T1" fmla="*/ 839 h 76"/>
                <a:gd name="T2" fmla="*/ 1494 w 70"/>
                <a:gd name="T3" fmla="*/ 888 h 76"/>
                <a:gd name="T4" fmla="*/ 743 w 70"/>
                <a:gd name="T5" fmla="*/ 1493 h 76"/>
                <a:gd name="T6" fmla="*/ 277 w 70"/>
                <a:gd name="T7" fmla="*/ 0 h 76"/>
                <a:gd name="T8" fmla="*/ 189 w 70"/>
                <a:gd name="T9" fmla="*/ 49 h 76"/>
                <a:gd name="T10" fmla="*/ 189 w 70"/>
                <a:gd name="T11" fmla="*/ 49 h 76"/>
                <a:gd name="T12" fmla="*/ 114 w 70"/>
                <a:gd name="T13" fmla="*/ 74 h 76"/>
                <a:gd name="T14" fmla="*/ 703 w 70"/>
                <a:gd name="T15" fmla="*/ 1630 h 76"/>
                <a:gd name="T16" fmla="*/ 1631 w 70"/>
                <a:gd name="T17" fmla="*/ 931 h 76"/>
                <a:gd name="T18" fmla="*/ 1583 w 70"/>
                <a:gd name="T19" fmla="*/ 839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76">
                  <a:moveTo>
                    <a:pt x="68" y="36"/>
                  </a:moveTo>
                  <a:cubicBezTo>
                    <a:pt x="66" y="36"/>
                    <a:pt x="65" y="37"/>
                    <a:pt x="64" y="38"/>
                  </a:cubicBezTo>
                  <a:cubicBezTo>
                    <a:pt x="64" y="38"/>
                    <a:pt x="53" y="70"/>
                    <a:pt x="32" y="64"/>
                  </a:cubicBezTo>
                  <a:cubicBezTo>
                    <a:pt x="14" y="59"/>
                    <a:pt x="6" y="54"/>
                    <a:pt x="12" y="0"/>
                  </a:cubicBezTo>
                  <a:cubicBezTo>
                    <a:pt x="11" y="0"/>
                    <a:pt x="9" y="1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0" y="54"/>
                    <a:pt x="8" y="64"/>
                    <a:pt x="30" y="70"/>
                  </a:cubicBezTo>
                  <a:cubicBezTo>
                    <a:pt x="51" y="76"/>
                    <a:pt x="65" y="53"/>
                    <a:pt x="70" y="40"/>
                  </a:cubicBezTo>
                  <a:cubicBezTo>
                    <a:pt x="70" y="39"/>
                    <a:pt x="70" y="37"/>
                    <a:pt x="68" y="36"/>
                  </a:cubicBezTo>
                  <a:close/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9" name="Freeform 354">
              <a:extLst>
                <a:ext uri="{FF2B5EF4-FFF2-40B4-BE49-F238E27FC236}">
                  <a16:creationId xmlns:a16="http://schemas.microsoft.com/office/drawing/2014/main" id="{60F42C7F-057E-4065-BFD8-D84663626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859"/>
              <a:ext cx="522" cy="614"/>
            </a:xfrm>
            <a:custGeom>
              <a:avLst/>
              <a:gdLst>
                <a:gd name="T0" fmla="*/ 4173 w 183"/>
                <a:gd name="T1" fmla="*/ 4869 h 215"/>
                <a:gd name="T2" fmla="*/ 137 w 183"/>
                <a:gd name="T3" fmla="*/ 0 h 215"/>
                <a:gd name="T4" fmla="*/ 0 w 183"/>
                <a:gd name="T5" fmla="*/ 114 h 215"/>
                <a:gd name="T6" fmla="*/ 4159 w 183"/>
                <a:gd name="T7" fmla="*/ 5006 h 215"/>
                <a:gd name="T8" fmla="*/ 4247 w 183"/>
                <a:gd name="T9" fmla="*/ 4958 h 215"/>
                <a:gd name="T10" fmla="*/ 4173 w 183"/>
                <a:gd name="T11" fmla="*/ 4869 h 2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215">
                  <a:moveTo>
                    <a:pt x="180" y="209"/>
                  </a:moveTo>
                  <a:cubicBezTo>
                    <a:pt x="158" y="206"/>
                    <a:pt x="4" y="108"/>
                    <a:pt x="6" y="0"/>
                  </a:cubicBezTo>
                  <a:cubicBezTo>
                    <a:pt x="4" y="2"/>
                    <a:pt x="2" y="4"/>
                    <a:pt x="0" y="5"/>
                  </a:cubicBezTo>
                  <a:cubicBezTo>
                    <a:pt x="3" y="116"/>
                    <a:pt x="156" y="211"/>
                    <a:pt x="179" y="215"/>
                  </a:cubicBezTo>
                  <a:cubicBezTo>
                    <a:pt x="181" y="215"/>
                    <a:pt x="182" y="214"/>
                    <a:pt x="183" y="213"/>
                  </a:cubicBezTo>
                  <a:cubicBezTo>
                    <a:pt x="183" y="211"/>
                    <a:pt x="182" y="209"/>
                    <a:pt x="180" y="20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0" name="Freeform 355">
              <a:extLst>
                <a:ext uri="{FF2B5EF4-FFF2-40B4-BE49-F238E27FC236}">
                  <a16:creationId xmlns:a16="http://schemas.microsoft.com/office/drawing/2014/main" id="{06442EBB-9476-4411-99BE-3D8F3DF2F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825"/>
              <a:ext cx="20" cy="40"/>
            </a:xfrm>
            <a:custGeom>
              <a:avLst/>
              <a:gdLst>
                <a:gd name="T0" fmla="*/ 0 w 7"/>
                <a:gd name="T1" fmla="*/ 326 h 14"/>
                <a:gd name="T2" fmla="*/ 140 w 7"/>
                <a:gd name="T3" fmla="*/ 189 h 14"/>
                <a:gd name="T4" fmla="*/ 163 w 7"/>
                <a:gd name="T5" fmla="*/ 0 h 14"/>
                <a:gd name="T6" fmla="*/ 26 w 7"/>
                <a:gd name="T7" fmla="*/ 74 h 14"/>
                <a:gd name="T8" fmla="*/ 0 w 7"/>
                <a:gd name="T9" fmla="*/ 89 h 14"/>
                <a:gd name="T10" fmla="*/ 0 w 7"/>
                <a:gd name="T11" fmla="*/ 211 h 14"/>
                <a:gd name="T12" fmla="*/ 0 w 7"/>
                <a:gd name="T13" fmla="*/ 32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4">
                  <a:moveTo>
                    <a:pt x="0" y="14"/>
                  </a:moveTo>
                  <a:cubicBezTo>
                    <a:pt x="2" y="12"/>
                    <a:pt x="4" y="10"/>
                    <a:pt x="6" y="8"/>
                  </a:cubicBezTo>
                  <a:cubicBezTo>
                    <a:pt x="6" y="5"/>
                    <a:pt x="6" y="3"/>
                    <a:pt x="7" y="0"/>
                  </a:cubicBezTo>
                  <a:cubicBezTo>
                    <a:pt x="5" y="0"/>
                    <a:pt x="3" y="2"/>
                    <a:pt x="1" y="3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6"/>
                    <a:pt x="0" y="7"/>
                    <a:pt x="0" y="9"/>
                  </a:cubicBezTo>
                  <a:cubicBezTo>
                    <a:pt x="0" y="10"/>
                    <a:pt x="0" y="12"/>
                    <a:pt x="0" y="14"/>
                  </a:cubicBezTo>
                  <a:close/>
                </a:path>
              </a:pathLst>
            </a:custGeom>
            <a:solidFill>
              <a:srgbClr val="A8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1" name="Freeform 356">
              <a:extLst>
                <a:ext uri="{FF2B5EF4-FFF2-40B4-BE49-F238E27FC236}">
                  <a16:creationId xmlns:a16="http://schemas.microsoft.com/office/drawing/2014/main" id="{44F99870-A6FC-4B34-9E6B-201EBDCB8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848"/>
              <a:ext cx="23" cy="40"/>
            </a:xfrm>
            <a:custGeom>
              <a:avLst/>
              <a:gdLst>
                <a:gd name="T0" fmla="*/ 0 w 8"/>
                <a:gd name="T1" fmla="*/ 326 h 14"/>
                <a:gd name="T2" fmla="*/ 0 w 8"/>
                <a:gd name="T3" fmla="*/ 326 h 14"/>
                <a:gd name="T4" fmla="*/ 141 w 8"/>
                <a:gd name="T5" fmla="*/ 254 h 14"/>
                <a:gd name="T6" fmla="*/ 190 w 8"/>
                <a:gd name="T7" fmla="*/ 0 h 14"/>
                <a:gd name="T8" fmla="*/ 26 w 8"/>
                <a:gd name="T9" fmla="*/ 49 h 14"/>
                <a:gd name="T10" fmla="*/ 0 w 8"/>
                <a:gd name="T11" fmla="*/ 326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4">
                  <a:moveTo>
                    <a:pt x="0" y="14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3" y="13"/>
                    <a:pt x="4" y="12"/>
                    <a:pt x="6" y="11"/>
                  </a:cubicBezTo>
                  <a:cubicBezTo>
                    <a:pt x="7" y="7"/>
                    <a:pt x="7" y="4"/>
                    <a:pt x="8" y="0"/>
                  </a:cubicBezTo>
                  <a:cubicBezTo>
                    <a:pt x="6" y="1"/>
                    <a:pt x="3" y="1"/>
                    <a:pt x="1" y="2"/>
                  </a:cubicBezTo>
                  <a:cubicBezTo>
                    <a:pt x="1" y="7"/>
                    <a:pt x="0" y="10"/>
                    <a:pt x="0" y="14"/>
                  </a:cubicBezTo>
                  <a:close/>
                </a:path>
              </a:pathLst>
            </a:custGeom>
            <a:solidFill>
              <a:srgbClr val="A8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2" name="Freeform 357">
              <a:extLst>
                <a:ext uri="{FF2B5EF4-FFF2-40B4-BE49-F238E27FC236}">
                  <a16:creationId xmlns:a16="http://schemas.microsoft.com/office/drawing/2014/main" id="{3926738E-3E40-4834-95CA-070335B22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891"/>
              <a:ext cx="200" cy="217"/>
            </a:xfrm>
            <a:custGeom>
              <a:avLst/>
              <a:gdLst>
                <a:gd name="T0" fmla="*/ 1583 w 70"/>
                <a:gd name="T1" fmla="*/ 839 h 76"/>
                <a:gd name="T2" fmla="*/ 1494 w 70"/>
                <a:gd name="T3" fmla="*/ 888 h 76"/>
                <a:gd name="T4" fmla="*/ 743 w 70"/>
                <a:gd name="T5" fmla="*/ 1493 h 76"/>
                <a:gd name="T6" fmla="*/ 277 w 70"/>
                <a:gd name="T7" fmla="*/ 0 h 76"/>
                <a:gd name="T8" fmla="*/ 189 w 70"/>
                <a:gd name="T9" fmla="*/ 49 h 76"/>
                <a:gd name="T10" fmla="*/ 189 w 70"/>
                <a:gd name="T11" fmla="*/ 49 h 76"/>
                <a:gd name="T12" fmla="*/ 114 w 70"/>
                <a:gd name="T13" fmla="*/ 74 h 76"/>
                <a:gd name="T14" fmla="*/ 703 w 70"/>
                <a:gd name="T15" fmla="*/ 1630 h 76"/>
                <a:gd name="T16" fmla="*/ 1631 w 70"/>
                <a:gd name="T17" fmla="*/ 931 h 76"/>
                <a:gd name="T18" fmla="*/ 1583 w 70"/>
                <a:gd name="T19" fmla="*/ 839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76">
                  <a:moveTo>
                    <a:pt x="68" y="36"/>
                  </a:moveTo>
                  <a:cubicBezTo>
                    <a:pt x="66" y="36"/>
                    <a:pt x="65" y="37"/>
                    <a:pt x="64" y="38"/>
                  </a:cubicBezTo>
                  <a:cubicBezTo>
                    <a:pt x="64" y="38"/>
                    <a:pt x="53" y="70"/>
                    <a:pt x="32" y="64"/>
                  </a:cubicBezTo>
                  <a:cubicBezTo>
                    <a:pt x="14" y="59"/>
                    <a:pt x="6" y="54"/>
                    <a:pt x="12" y="0"/>
                  </a:cubicBezTo>
                  <a:cubicBezTo>
                    <a:pt x="11" y="0"/>
                    <a:pt x="9" y="1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0" y="54"/>
                    <a:pt x="8" y="64"/>
                    <a:pt x="30" y="70"/>
                  </a:cubicBezTo>
                  <a:cubicBezTo>
                    <a:pt x="51" y="76"/>
                    <a:pt x="65" y="53"/>
                    <a:pt x="70" y="40"/>
                  </a:cubicBezTo>
                  <a:cubicBezTo>
                    <a:pt x="70" y="39"/>
                    <a:pt x="70" y="37"/>
                    <a:pt x="68" y="36"/>
                  </a:cubicBezTo>
                  <a:close/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3" name="Freeform 358">
              <a:extLst>
                <a:ext uri="{FF2B5EF4-FFF2-40B4-BE49-F238E27FC236}">
                  <a16:creationId xmlns:a16="http://schemas.microsoft.com/office/drawing/2014/main" id="{E4CC89A6-B31B-4B44-BD27-567DA8DBC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891"/>
              <a:ext cx="200" cy="217"/>
            </a:xfrm>
            <a:custGeom>
              <a:avLst/>
              <a:gdLst>
                <a:gd name="T0" fmla="*/ 1583 w 70"/>
                <a:gd name="T1" fmla="*/ 839 h 76"/>
                <a:gd name="T2" fmla="*/ 1494 w 70"/>
                <a:gd name="T3" fmla="*/ 888 h 76"/>
                <a:gd name="T4" fmla="*/ 743 w 70"/>
                <a:gd name="T5" fmla="*/ 1493 h 76"/>
                <a:gd name="T6" fmla="*/ 277 w 70"/>
                <a:gd name="T7" fmla="*/ 0 h 76"/>
                <a:gd name="T8" fmla="*/ 189 w 70"/>
                <a:gd name="T9" fmla="*/ 49 h 76"/>
                <a:gd name="T10" fmla="*/ 189 w 70"/>
                <a:gd name="T11" fmla="*/ 49 h 76"/>
                <a:gd name="T12" fmla="*/ 114 w 70"/>
                <a:gd name="T13" fmla="*/ 74 h 76"/>
                <a:gd name="T14" fmla="*/ 703 w 70"/>
                <a:gd name="T15" fmla="*/ 1630 h 76"/>
                <a:gd name="T16" fmla="*/ 1631 w 70"/>
                <a:gd name="T17" fmla="*/ 931 h 76"/>
                <a:gd name="T18" fmla="*/ 1583 w 70"/>
                <a:gd name="T19" fmla="*/ 839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76">
                  <a:moveTo>
                    <a:pt x="68" y="36"/>
                  </a:moveTo>
                  <a:cubicBezTo>
                    <a:pt x="66" y="36"/>
                    <a:pt x="65" y="37"/>
                    <a:pt x="64" y="38"/>
                  </a:cubicBezTo>
                  <a:cubicBezTo>
                    <a:pt x="64" y="38"/>
                    <a:pt x="53" y="70"/>
                    <a:pt x="32" y="64"/>
                  </a:cubicBezTo>
                  <a:cubicBezTo>
                    <a:pt x="14" y="59"/>
                    <a:pt x="6" y="54"/>
                    <a:pt x="12" y="0"/>
                  </a:cubicBezTo>
                  <a:cubicBezTo>
                    <a:pt x="11" y="0"/>
                    <a:pt x="9" y="1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0" y="54"/>
                    <a:pt x="8" y="64"/>
                    <a:pt x="30" y="70"/>
                  </a:cubicBezTo>
                  <a:cubicBezTo>
                    <a:pt x="51" y="76"/>
                    <a:pt x="65" y="53"/>
                    <a:pt x="70" y="40"/>
                  </a:cubicBezTo>
                  <a:cubicBezTo>
                    <a:pt x="70" y="39"/>
                    <a:pt x="70" y="37"/>
                    <a:pt x="68" y="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4" name="Freeform 359">
              <a:extLst>
                <a:ext uri="{FF2B5EF4-FFF2-40B4-BE49-F238E27FC236}">
                  <a16:creationId xmlns:a16="http://schemas.microsoft.com/office/drawing/2014/main" id="{2D534037-C6BA-4246-BF4B-D76558326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232"/>
              <a:ext cx="833" cy="622"/>
            </a:xfrm>
            <a:custGeom>
              <a:avLst/>
              <a:gdLst>
                <a:gd name="T0" fmla="*/ 5363 w 292"/>
                <a:gd name="T1" fmla="*/ 0 h 218"/>
                <a:gd name="T2" fmla="*/ 88 w 292"/>
                <a:gd name="T3" fmla="*/ 4462 h 218"/>
                <a:gd name="T4" fmla="*/ 0 w 292"/>
                <a:gd name="T5" fmla="*/ 5064 h 218"/>
                <a:gd name="T6" fmla="*/ 163 w 292"/>
                <a:gd name="T7" fmla="*/ 5016 h 218"/>
                <a:gd name="T8" fmla="*/ 237 w 292"/>
                <a:gd name="T9" fmla="*/ 4485 h 218"/>
                <a:gd name="T10" fmla="*/ 5363 w 292"/>
                <a:gd name="T11" fmla="*/ 140 h 218"/>
                <a:gd name="T12" fmla="*/ 6730 w 292"/>
                <a:gd name="T13" fmla="*/ 325 h 218"/>
                <a:gd name="T14" fmla="*/ 6778 w 292"/>
                <a:gd name="T15" fmla="*/ 211 h 218"/>
                <a:gd name="T16" fmla="*/ 5363 w 292"/>
                <a:gd name="T17" fmla="*/ 0 h 2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2" h="218">
                  <a:moveTo>
                    <a:pt x="231" y="0"/>
                  </a:moveTo>
                  <a:cubicBezTo>
                    <a:pt x="94" y="2"/>
                    <a:pt x="20" y="65"/>
                    <a:pt x="4" y="192"/>
                  </a:cubicBezTo>
                  <a:cubicBezTo>
                    <a:pt x="2" y="202"/>
                    <a:pt x="1" y="211"/>
                    <a:pt x="0" y="218"/>
                  </a:cubicBezTo>
                  <a:cubicBezTo>
                    <a:pt x="2" y="217"/>
                    <a:pt x="5" y="217"/>
                    <a:pt x="7" y="216"/>
                  </a:cubicBezTo>
                  <a:cubicBezTo>
                    <a:pt x="7" y="209"/>
                    <a:pt x="8" y="201"/>
                    <a:pt x="10" y="193"/>
                  </a:cubicBezTo>
                  <a:cubicBezTo>
                    <a:pt x="25" y="69"/>
                    <a:pt x="98" y="8"/>
                    <a:pt x="231" y="6"/>
                  </a:cubicBezTo>
                  <a:cubicBezTo>
                    <a:pt x="259" y="7"/>
                    <a:pt x="277" y="10"/>
                    <a:pt x="290" y="14"/>
                  </a:cubicBezTo>
                  <a:cubicBezTo>
                    <a:pt x="292" y="9"/>
                    <a:pt x="292" y="9"/>
                    <a:pt x="292" y="9"/>
                  </a:cubicBezTo>
                  <a:cubicBezTo>
                    <a:pt x="279" y="4"/>
                    <a:pt x="259" y="1"/>
                    <a:pt x="231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5" name="Freeform 360">
              <a:extLst>
                <a:ext uri="{FF2B5EF4-FFF2-40B4-BE49-F238E27FC236}">
                  <a16:creationId xmlns:a16="http://schemas.microsoft.com/office/drawing/2014/main" id="{7BC18434-9846-452F-A605-8AD1F50D6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257"/>
              <a:ext cx="125" cy="220"/>
            </a:xfrm>
            <a:custGeom>
              <a:avLst/>
              <a:gdLst>
                <a:gd name="T0" fmla="*/ 872 w 44"/>
                <a:gd name="T1" fmla="*/ 1746 h 77"/>
                <a:gd name="T2" fmla="*/ 824 w 44"/>
                <a:gd name="T3" fmla="*/ 1706 h 77"/>
                <a:gd name="T4" fmla="*/ 162 w 44"/>
                <a:gd name="T5" fmla="*/ 1069 h 77"/>
                <a:gd name="T6" fmla="*/ 162 w 44"/>
                <a:gd name="T7" fmla="*/ 1003 h 77"/>
                <a:gd name="T8" fmla="*/ 435 w 44"/>
                <a:gd name="T9" fmla="*/ 980 h 77"/>
                <a:gd name="T10" fmla="*/ 872 w 44"/>
                <a:gd name="T11" fmla="*/ 906 h 77"/>
                <a:gd name="T12" fmla="*/ 920 w 44"/>
                <a:gd name="T13" fmla="*/ 466 h 77"/>
                <a:gd name="T14" fmla="*/ 298 w 44"/>
                <a:gd name="T15" fmla="*/ 0 h 77"/>
                <a:gd name="T16" fmla="*/ 250 w 44"/>
                <a:gd name="T17" fmla="*/ 114 h 77"/>
                <a:gd name="T18" fmla="*/ 798 w 44"/>
                <a:gd name="T19" fmla="*/ 514 h 77"/>
                <a:gd name="T20" fmla="*/ 759 w 44"/>
                <a:gd name="T21" fmla="*/ 840 h 77"/>
                <a:gd name="T22" fmla="*/ 483 w 44"/>
                <a:gd name="T23" fmla="*/ 840 h 77"/>
                <a:gd name="T24" fmla="*/ 48 w 44"/>
                <a:gd name="T25" fmla="*/ 931 h 77"/>
                <a:gd name="T26" fmla="*/ 26 w 44"/>
                <a:gd name="T27" fmla="*/ 1117 h 77"/>
                <a:gd name="T28" fmla="*/ 736 w 44"/>
                <a:gd name="T29" fmla="*/ 1797 h 77"/>
                <a:gd name="T30" fmla="*/ 872 w 44"/>
                <a:gd name="T31" fmla="*/ 1746 h 7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" h="77">
                  <a:moveTo>
                    <a:pt x="38" y="75"/>
                  </a:moveTo>
                  <a:cubicBezTo>
                    <a:pt x="38" y="74"/>
                    <a:pt x="37" y="73"/>
                    <a:pt x="36" y="73"/>
                  </a:cubicBezTo>
                  <a:cubicBezTo>
                    <a:pt x="21" y="64"/>
                    <a:pt x="9" y="53"/>
                    <a:pt x="7" y="46"/>
                  </a:cubicBezTo>
                  <a:cubicBezTo>
                    <a:pt x="6" y="45"/>
                    <a:pt x="7" y="44"/>
                    <a:pt x="7" y="43"/>
                  </a:cubicBezTo>
                  <a:cubicBezTo>
                    <a:pt x="9" y="40"/>
                    <a:pt x="13" y="41"/>
                    <a:pt x="19" y="42"/>
                  </a:cubicBezTo>
                  <a:cubicBezTo>
                    <a:pt x="26" y="43"/>
                    <a:pt x="33" y="45"/>
                    <a:pt x="38" y="39"/>
                  </a:cubicBezTo>
                  <a:cubicBezTo>
                    <a:pt x="41" y="35"/>
                    <a:pt x="44" y="28"/>
                    <a:pt x="40" y="20"/>
                  </a:cubicBezTo>
                  <a:cubicBezTo>
                    <a:pt x="37" y="13"/>
                    <a:pt x="29" y="6"/>
                    <a:pt x="13" y="0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26" y="11"/>
                    <a:pt x="32" y="17"/>
                    <a:pt x="35" y="22"/>
                  </a:cubicBezTo>
                  <a:cubicBezTo>
                    <a:pt x="37" y="28"/>
                    <a:pt x="35" y="33"/>
                    <a:pt x="33" y="36"/>
                  </a:cubicBezTo>
                  <a:cubicBezTo>
                    <a:pt x="31" y="38"/>
                    <a:pt x="27" y="38"/>
                    <a:pt x="21" y="36"/>
                  </a:cubicBezTo>
                  <a:cubicBezTo>
                    <a:pt x="14" y="35"/>
                    <a:pt x="7" y="33"/>
                    <a:pt x="2" y="40"/>
                  </a:cubicBezTo>
                  <a:cubicBezTo>
                    <a:pt x="1" y="42"/>
                    <a:pt x="0" y="45"/>
                    <a:pt x="1" y="48"/>
                  </a:cubicBezTo>
                  <a:cubicBezTo>
                    <a:pt x="4" y="58"/>
                    <a:pt x="18" y="69"/>
                    <a:pt x="32" y="77"/>
                  </a:cubicBezTo>
                  <a:cubicBezTo>
                    <a:pt x="34" y="76"/>
                    <a:pt x="36" y="75"/>
                    <a:pt x="38" y="75"/>
                  </a:cubicBezTo>
                  <a:close/>
                </a:path>
              </a:pathLst>
            </a:custGeom>
            <a:solidFill>
              <a:srgbClr val="FFFFFF"/>
            </a:solidFill>
            <a:ln w="14288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056" name="Freeform 361">
              <a:extLst>
                <a:ext uri="{FF2B5EF4-FFF2-40B4-BE49-F238E27FC236}">
                  <a16:creationId xmlns:a16="http://schemas.microsoft.com/office/drawing/2014/main" id="{822C5438-F1DA-4B57-8C04-3A4D9A2CA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257"/>
              <a:ext cx="125" cy="220"/>
            </a:xfrm>
            <a:custGeom>
              <a:avLst/>
              <a:gdLst>
                <a:gd name="T0" fmla="*/ 872 w 44"/>
                <a:gd name="T1" fmla="*/ 1746 h 77"/>
                <a:gd name="T2" fmla="*/ 824 w 44"/>
                <a:gd name="T3" fmla="*/ 1706 h 77"/>
                <a:gd name="T4" fmla="*/ 162 w 44"/>
                <a:gd name="T5" fmla="*/ 1069 h 77"/>
                <a:gd name="T6" fmla="*/ 162 w 44"/>
                <a:gd name="T7" fmla="*/ 1003 h 77"/>
                <a:gd name="T8" fmla="*/ 435 w 44"/>
                <a:gd name="T9" fmla="*/ 980 h 77"/>
                <a:gd name="T10" fmla="*/ 872 w 44"/>
                <a:gd name="T11" fmla="*/ 906 h 77"/>
                <a:gd name="T12" fmla="*/ 920 w 44"/>
                <a:gd name="T13" fmla="*/ 466 h 77"/>
                <a:gd name="T14" fmla="*/ 298 w 44"/>
                <a:gd name="T15" fmla="*/ 0 h 77"/>
                <a:gd name="T16" fmla="*/ 250 w 44"/>
                <a:gd name="T17" fmla="*/ 114 h 77"/>
                <a:gd name="T18" fmla="*/ 798 w 44"/>
                <a:gd name="T19" fmla="*/ 514 h 77"/>
                <a:gd name="T20" fmla="*/ 759 w 44"/>
                <a:gd name="T21" fmla="*/ 840 h 77"/>
                <a:gd name="T22" fmla="*/ 483 w 44"/>
                <a:gd name="T23" fmla="*/ 840 h 77"/>
                <a:gd name="T24" fmla="*/ 48 w 44"/>
                <a:gd name="T25" fmla="*/ 931 h 77"/>
                <a:gd name="T26" fmla="*/ 26 w 44"/>
                <a:gd name="T27" fmla="*/ 1117 h 77"/>
                <a:gd name="T28" fmla="*/ 736 w 44"/>
                <a:gd name="T29" fmla="*/ 1797 h 77"/>
                <a:gd name="T30" fmla="*/ 872 w 44"/>
                <a:gd name="T31" fmla="*/ 1746 h 7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4" h="77">
                  <a:moveTo>
                    <a:pt x="38" y="75"/>
                  </a:moveTo>
                  <a:cubicBezTo>
                    <a:pt x="38" y="74"/>
                    <a:pt x="37" y="73"/>
                    <a:pt x="36" y="73"/>
                  </a:cubicBezTo>
                  <a:cubicBezTo>
                    <a:pt x="21" y="64"/>
                    <a:pt x="9" y="53"/>
                    <a:pt x="7" y="46"/>
                  </a:cubicBezTo>
                  <a:cubicBezTo>
                    <a:pt x="6" y="45"/>
                    <a:pt x="7" y="44"/>
                    <a:pt x="7" y="43"/>
                  </a:cubicBezTo>
                  <a:cubicBezTo>
                    <a:pt x="9" y="40"/>
                    <a:pt x="13" y="41"/>
                    <a:pt x="19" y="42"/>
                  </a:cubicBezTo>
                  <a:cubicBezTo>
                    <a:pt x="26" y="43"/>
                    <a:pt x="33" y="45"/>
                    <a:pt x="38" y="39"/>
                  </a:cubicBezTo>
                  <a:cubicBezTo>
                    <a:pt x="41" y="35"/>
                    <a:pt x="44" y="28"/>
                    <a:pt x="40" y="20"/>
                  </a:cubicBezTo>
                  <a:cubicBezTo>
                    <a:pt x="37" y="13"/>
                    <a:pt x="29" y="6"/>
                    <a:pt x="13" y="0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26" y="11"/>
                    <a:pt x="32" y="17"/>
                    <a:pt x="35" y="22"/>
                  </a:cubicBezTo>
                  <a:cubicBezTo>
                    <a:pt x="37" y="28"/>
                    <a:pt x="35" y="33"/>
                    <a:pt x="33" y="36"/>
                  </a:cubicBezTo>
                  <a:cubicBezTo>
                    <a:pt x="31" y="38"/>
                    <a:pt x="27" y="38"/>
                    <a:pt x="21" y="36"/>
                  </a:cubicBezTo>
                  <a:cubicBezTo>
                    <a:pt x="14" y="35"/>
                    <a:pt x="7" y="33"/>
                    <a:pt x="2" y="40"/>
                  </a:cubicBezTo>
                  <a:cubicBezTo>
                    <a:pt x="1" y="42"/>
                    <a:pt x="0" y="45"/>
                    <a:pt x="1" y="48"/>
                  </a:cubicBezTo>
                  <a:cubicBezTo>
                    <a:pt x="4" y="58"/>
                    <a:pt x="18" y="69"/>
                    <a:pt x="32" y="77"/>
                  </a:cubicBezTo>
                  <a:cubicBezTo>
                    <a:pt x="34" y="76"/>
                    <a:pt x="36" y="75"/>
                    <a:pt x="38" y="7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7" name="Freeform 362">
              <a:extLst>
                <a:ext uri="{FF2B5EF4-FFF2-40B4-BE49-F238E27FC236}">
                  <a16:creationId xmlns:a16="http://schemas.microsoft.com/office/drawing/2014/main" id="{75E9B58D-D149-4C11-84C9-E28A3BB20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243"/>
              <a:ext cx="63" cy="57"/>
            </a:xfrm>
            <a:custGeom>
              <a:avLst/>
              <a:gdLst>
                <a:gd name="T0" fmla="*/ 329 w 22"/>
                <a:gd name="T1" fmla="*/ 462 h 20"/>
                <a:gd name="T2" fmla="*/ 515 w 22"/>
                <a:gd name="T3" fmla="*/ 88 h 20"/>
                <a:gd name="T4" fmla="*/ 189 w 22"/>
                <a:gd name="T5" fmla="*/ 0 h 20"/>
                <a:gd name="T6" fmla="*/ 74 w 22"/>
                <a:gd name="T7" fmla="*/ 137 h 20"/>
                <a:gd name="T8" fmla="*/ 26 w 22"/>
                <a:gd name="T9" fmla="*/ 325 h 20"/>
                <a:gd name="T10" fmla="*/ 263 w 22"/>
                <a:gd name="T11" fmla="*/ 413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0">
                  <a:moveTo>
                    <a:pt x="14" y="20"/>
                  </a:moveTo>
                  <a:cubicBezTo>
                    <a:pt x="13" y="14"/>
                    <a:pt x="16" y="6"/>
                    <a:pt x="22" y="4"/>
                  </a:cubicBezTo>
                  <a:cubicBezTo>
                    <a:pt x="18" y="1"/>
                    <a:pt x="8" y="0"/>
                    <a:pt x="8" y="0"/>
                  </a:cubicBezTo>
                  <a:cubicBezTo>
                    <a:pt x="8" y="0"/>
                    <a:pt x="6" y="0"/>
                    <a:pt x="3" y="6"/>
                  </a:cubicBezTo>
                  <a:cubicBezTo>
                    <a:pt x="0" y="11"/>
                    <a:pt x="1" y="14"/>
                    <a:pt x="1" y="14"/>
                  </a:cubicBezTo>
                  <a:cubicBezTo>
                    <a:pt x="11" y="18"/>
                    <a:pt x="11" y="18"/>
                    <a:pt x="11" y="18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8" name="Freeform 363">
              <a:extLst>
                <a:ext uri="{FF2B5EF4-FFF2-40B4-BE49-F238E27FC236}">
                  <a16:creationId xmlns:a16="http://schemas.microsoft.com/office/drawing/2014/main" id="{19A5C3B4-3746-4CA1-9B62-161637589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2254"/>
              <a:ext cx="26" cy="46"/>
            </a:xfrm>
            <a:custGeom>
              <a:avLst/>
              <a:gdLst>
                <a:gd name="T0" fmla="*/ 217 w 9"/>
                <a:gd name="T1" fmla="*/ 0 h 16"/>
                <a:gd name="T2" fmla="*/ 26 w 9"/>
                <a:gd name="T3" fmla="*/ 38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3" y="2"/>
                    <a:pt x="0" y="10"/>
                    <a:pt x="1" y="16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9" name="Freeform 364">
              <a:extLst>
                <a:ext uri="{FF2B5EF4-FFF2-40B4-BE49-F238E27FC236}">
                  <a16:creationId xmlns:a16="http://schemas.microsoft.com/office/drawing/2014/main" id="{B9A70E88-AC25-48DA-8B78-33D161F53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0" y="2817"/>
              <a:ext cx="146" cy="74"/>
            </a:xfrm>
            <a:custGeom>
              <a:avLst/>
              <a:gdLst>
                <a:gd name="T0" fmla="*/ 0 w 51"/>
                <a:gd name="T1" fmla="*/ 601 h 26"/>
                <a:gd name="T2" fmla="*/ 845 w 51"/>
                <a:gd name="T3" fmla="*/ 137 h 26"/>
                <a:gd name="T4" fmla="*/ 1197 w 51"/>
                <a:gd name="T5" fmla="*/ 11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6">
                  <a:moveTo>
                    <a:pt x="0" y="26"/>
                  </a:moveTo>
                  <a:cubicBezTo>
                    <a:pt x="9" y="16"/>
                    <a:pt x="29" y="13"/>
                    <a:pt x="36" y="6"/>
                  </a:cubicBezTo>
                  <a:cubicBezTo>
                    <a:pt x="44" y="0"/>
                    <a:pt x="46" y="2"/>
                    <a:pt x="51" y="5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0" name="Freeform 365">
              <a:extLst>
                <a:ext uri="{FF2B5EF4-FFF2-40B4-BE49-F238E27FC236}">
                  <a16:creationId xmlns:a16="http://schemas.microsoft.com/office/drawing/2014/main" id="{D8CC93DA-254B-490E-B27B-902EA0EB9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840"/>
              <a:ext cx="66" cy="48"/>
            </a:xfrm>
            <a:custGeom>
              <a:avLst/>
              <a:gdLst>
                <a:gd name="T0" fmla="*/ 542 w 23"/>
                <a:gd name="T1" fmla="*/ 0 h 17"/>
                <a:gd name="T2" fmla="*/ 0 w 23"/>
                <a:gd name="T3" fmla="*/ 38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7">
                  <a:moveTo>
                    <a:pt x="23" y="0"/>
                  </a:moveTo>
                  <a:cubicBezTo>
                    <a:pt x="19" y="5"/>
                    <a:pt x="12" y="11"/>
                    <a:pt x="0" y="17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1" name="Freeform 366">
              <a:extLst>
                <a:ext uri="{FF2B5EF4-FFF2-40B4-BE49-F238E27FC236}">
                  <a16:creationId xmlns:a16="http://schemas.microsoft.com/office/drawing/2014/main" id="{2D7DDB9F-B637-4AB9-9F41-02A44C97A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451"/>
              <a:ext cx="291" cy="294"/>
            </a:xfrm>
            <a:custGeom>
              <a:avLst/>
              <a:gdLst>
                <a:gd name="T0" fmla="*/ 114 w 102"/>
                <a:gd name="T1" fmla="*/ 953 h 103"/>
                <a:gd name="T2" fmla="*/ 1441 w 102"/>
                <a:gd name="T3" fmla="*/ 140 h 103"/>
                <a:gd name="T4" fmla="*/ 2231 w 102"/>
                <a:gd name="T5" fmla="*/ 1441 h 103"/>
                <a:gd name="T6" fmla="*/ 927 w 102"/>
                <a:gd name="T7" fmla="*/ 2258 h 103"/>
                <a:gd name="T8" fmla="*/ 114 w 102"/>
                <a:gd name="T9" fmla="*/ 953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03">
                  <a:moveTo>
                    <a:pt x="5" y="41"/>
                  </a:moveTo>
                  <a:cubicBezTo>
                    <a:pt x="11" y="16"/>
                    <a:pt x="36" y="0"/>
                    <a:pt x="62" y="6"/>
                  </a:cubicBezTo>
                  <a:cubicBezTo>
                    <a:pt x="87" y="12"/>
                    <a:pt x="102" y="37"/>
                    <a:pt x="96" y="62"/>
                  </a:cubicBezTo>
                  <a:cubicBezTo>
                    <a:pt x="91" y="87"/>
                    <a:pt x="66" y="103"/>
                    <a:pt x="40" y="97"/>
                  </a:cubicBezTo>
                  <a:cubicBezTo>
                    <a:pt x="15" y="91"/>
                    <a:pt x="0" y="66"/>
                    <a:pt x="5" y="41"/>
                  </a:cubicBezTo>
                  <a:close/>
                </a:path>
              </a:pathLst>
            </a:custGeom>
            <a:solidFill>
              <a:srgbClr val="9AA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2" name="Freeform 367">
              <a:extLst>
                <a:ext uri="{FF2B5EF4-FFF2-40B4-BE49-F238E27FC236}">
                  <a16:creationId xmlns:a16="http://schemas.microsoft.com/office/drawing/2014/main" id="{EA2A9CE7-1982-4648-A21C-2F8EA14CA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2620"/>
              <a:ext cx="225" cy="111"/>
            </a:xfrm>
            <a:custGeom>
              <a:avLst/>
              <a:gdLst>
                <a:gd name="T0" fmla="*/ 535 w 79"/>
                <a:gd name="T1" fmla="*/ 623 h 39"/>
                <a:gd name="T2" fmla="*/ 0 w 79"/>
                <a:gd name="T3" fmla="*/ 347 h 39"/>
                <a:gd name="T4" fmla="*/ 624 w 79"/>
                <a:gd name="T5" fmla="*/ 786 h 39"/>
                <a:gd name="T6" fmla="*/ 1800 w 79"/>
                <a:gd name="T7" fmla="*/ 48 h 39"/>
                <a:gd name="T8" fmla="*/ 1826 w 79"/>
                <a:gd name="T9" fmla="*/ 0 h 39"/>
                <a:gd name="T10" fmla="*/ 535 w 79"/>
                <a:gd name="T11" fmla="*/ 623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39">
                  <a:moveTo>
                    <a:pt x="23" y="27"/>
                  </a:moveTo>
                  <a:cubicBezTo>
                    <a:pt x="14" y="25"/>
                    <a:pt x="7" y="21"/>
                    <a:pt x="0" y="15"/>
                  </a:cubicBezTo>
                  <a:cubicBezTo>
                    <a:pt x="6" y="24"/>
                    <a:pt x="16" y="31"/>
                    <a:pt x="27" y="34"/>
                  </a:cubicBezTo>
                  <a:cubicBezTo>
                    <a:pt x="50" y="39"/>
                    <a:pt x="73" y="25"/>
                    <a:pt x="78" y="2"/>
                  </a:cubicBezTo>
                  <a:cubicBezTo>
                    <a:pt x="79" y="1"/>
                    <a:pt x="79" y="1"/>
                    <a:pt x="79" y="0"/>
                  </a:cubicBezTo>
                  <a:cubicBezTo>
                    <a:pt x="69" y="21"/>
                    <a:pt x="46" y="32"/>
                    <a:pt x="23" y="27"/>
                  </a:cubicBezTo>
                  <a:close/>
                </a:path>
              </a:pathLst>
            </a:custGeom>
            <a:solidFill>
              <a:srgbClr val="6F76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3" name="Freeform 368">
              <a:extLst>
                <a:ext uri="{FF2B5EF4-FFF2-40B4-BE49-F238E27FC236}">
                  <a16:creationId xmlns:a16="http://schemas.microsoft.com/office/drawing/2014/main" id="{98EF6A55-1D06-428B-8A9C-1B3AD9821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460"/>
              <a:ext cx="200" cy="123"/>
            </a:xfrm>
            <a:custGeom>
              <a:avLst/>
              <a:gdLst>
                <a:gd name="T0" fmla="*/ 817 w 70"/>
                <a:gd name="T1" fmla="*/ 74 h 43"/>
                <a:gd name="T2" fmla="*/ 0 w 70"/>
                <a:gd name="T3" fmla="*/ 189 h 43"/>
                <a:gd name="T4" fmla="*/ 1631 w 70"/>
                <a:gd name="T5" fmla="*/ 1007 h 43"/>
                <a:gd name="T6" fmla="*/ 817 w 70"/>
                <a:gd name="T7" fmla="*/ 7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43">
                  <a:moveTo>
                    <a:pt x="35" y="3"/>
                  </a:moveTo>
                  <a:cubicBezTo>
                    <a:pt x="22" y="0"/>
                    <a:pt x="10" y="2"/>
                    <a:pt x="0" y="8"/>
                  </a:cubicBezTo>
                  <a:cubicBezTo>
                    <a:pt x="12" y="21"/>
                    <a:pt x="50" y="36"/>
                    <a:pt x="70" y="43"/>
                  </a:cubicBezTo>
                  <a:cubicBezTo>
                    <a:pt x="68" y="24"/>
                    <a:pt x="54" y="8"/>
                    <a:pt x="35" y="3"/>
                  </a:cubicBezTo>
                  <a:close/>
                </a:path>
              </a:pathLst>
            </a:custGeom>
            <a:solidFill>
              <a:srgbClr val="D3D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4" name="Freeform 369">
              <a:extLst>
                <a:ext uri="{FF2B5EF4-FFF2-40B4-BE49-F238E27FC236}">
                  <a16:creationId xmlns:a16="http://schemas.microsoft.com/office/drawing/2014/main" id="{BAC98171-1911-4CBD-AB44-E972A2347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469"/>
              <a:ext cx="171" cy="102"/>
            </a:xfrm>
            <a:custGeom>
              <a:avLst/>
              <a:gdLst>
                <a:gd name="T0" fmla="*/ 1365 w 60"/>
                <a:gd name="T1" fmla="*/ 819 h 36"/>
                <a:gd name="T2" fmla="*/ 1365 w 60"/>
                <a:gd name="T3" fmla="*/ 796 h 36"/>
                <a:gd name="T4" fmla="*/ 1137 w 60"/>
                <a:gd name="T5" fmla="*/ 385 h 36"/>
                <a:gd name="T6" fmla="*/ 373 w 60"/>
                <a:gd name="T7" fmla="*/ 0 h 36"/>
                <a:gd name="T8" fmla="*/ 351 w 60"/>
                <a:gd name="T9" fmla="*/ 0 h 36"/>
                <a:gd name="T10" fmla="*/ 0 w 60"/>
                <a:gd name="T11" fmla="*/ 113 h 36"/>
                <a:gd name="T12" fmla="*/ 1365 w 60"/>
                <a:gd name="T13" fmla="*/ 81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6">
                  <a:moveTo>
                    <a:pt x="59" y="36"/>
                  </a:moveTo>
                  <a:cubicBezTo>
                    <a:pt x="59" y="36"/>
                    <a:pt x="59" y="35"/>
                    <a:pt x="59" y="35"/>
                  </a:cubicBezTo>
                  <a:cubicBezTo>
                    <a:pt x="60" y="29"/>
                    <a:pt x="57" y="23"/>
                    <a:pt x="49" y="17"/>
                  </a:cubicBezTo>
                  <a:cubicBezTo>
                    <a:pt x="40" y="10"/>
                    <a:pt x="24" y="3"/>
                    <a:pt x="16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1"/>
                    <a:pt x="5" y="3"/>
                    <a:pt x="0" y="5"/>
                  </a:cubicBezTo>
                  <a:cubicBezTo>
                    <a:pt x="10" y="16"/>
                    <a:pt x="38" y="28"/>
                    <a:pt x="59" y="36"/>
                  </a:cubicBezTo>
                  <a:close/>
                </a:path>
              </a:pathLst>
            </a:custGeom>
            <a:solidFill>
              <a:srgbClr val="B5B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5" name="Freeform 370">
              <a:extLst>
                <a:ext uri="{FF2B5EF4-FFF2-40B4-BE49-F238E27FC236}">
                  <a16:creationId xmlns:a16="http://schemas.microsoft.com/office/drawing/2014/main" id="{B8DB19F1-7920-4799-AEA8-3F7E91464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451"/>
              <a:ext cx="291" cy="294"/>
            </a:xfrm>
            <a:custGeom>
              <a:avLst/>
              <a:gdLst>
                <a:gd name="T0" fmla="*/ 114 w 102"/>
                <a:gd name="T1" fmla="*/ 953 h 103"/>
                <a:gd name="T2" fmla="*/ 1441 w 102"/>
                <a:gd name="T3" fmla="*/ 140 h 103"/>
                <a:gd name="T4" fmla="*/ 2231 w 102"/>
                <a:gd name="T5" fmla="*/ 1441 h 103"/>
                <a:gd name="T6" fmla="*/ 927 w 102"/>
                <a:gd name="T7" fmla="*/ 2258 h 103"/>
                <a:gd name="T8" fmla="*/ 114 w 102"/>
                <a:gd name="T9" fmla="*/ 953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03">
                  <a:moveTo>
                    <a:pt x="5" y="41"/>
                  </a:moveTo>
                  <a:cubicBezTo>
                    <a:pt x="11" y="16"/>
                    <a:pt x="36" y="0"/>
                    <a:pt x="62" y="6"/>
                  </a:cubicBezTo>
                  <a:cubicBezTo>
                    <a:pt x="87" y="12"/>
                    <a:pt x="102" y="37"/>
                    <a:pt x="96" y="62"/>
                  </a:cubicBezTo>
                  <a:cubicBezTo>
                    <a:pt x="91" y="87"/>
                    <a:pt x="66" y="103"/>
                    <a:pt x="40" y="97"/>
                  </a:cubicBezTo>
                  <a:cubicBezTo>
                    <a:pt x="15" y="91"/>
                    <a:pt x="0" y="66"/>
                    <a:pt x="5" y="4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6" name="Freeform 371">
              <a:extLst>
                <a:ext uri="{FF2B5EF4-FFF2-40B4-BE49-F238E27FC236}">
                  <a16:creationId xmlns:a16="http://schemas.microsoft.com/office/drawing/2014/main" id="{EB76A7CA-B73C-4E6F-82EF-8A2CD4A37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460"/>
              <a:ext cx="200" cy="123"/>
            </a:xfrm>
            <a:custGeom>
              <a:avLst/>
              <a:gdLst>
                <a:gd name="T0" fmla="*/ 817 w 70"/>
                <a:gd name="T1" fmla="*/ 74 h 43"/>
                <a:gd name="T2" fmla="*/ 0 w 70"/>
                <a:gd name="T3" fmla="*/ 189 h 43"/>
                <a:gd name="T4" fmla="*/ 1631 w 70"/>
                <a:gd name="T5" fmla="*/ 1007 h 43"/>
                <a:gd name="T6" fmla="*/ 817 w 70"/>
                <a:gd name="T7" fmla="*/ 7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43">
                  <a:moveTo>
                    <a:pt x="35" y="3"/>
                  </a:moveTo>
                  <a:cubicBezTo>
                    <a:pt x="22" y="0"/>
                    <a:pt x="10" y="2"/>
                    <a:pt x="0" y="8"/>
                  </a:cubicBezTo>
                  <a:cubicBezTo>
                    <a:pt x="12" y="21"/>
                    <a:pt x="50" y="36"/>
                    <a:pt x="70" y="43"/>
                  </a:cubicBezTo>
                  <a:cubicBezTo>
                    <a:pt x="68" y="24"/>
                    <a:pt x="54" y="8"/>
                    <a:pt x="35" y="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7" name="Freeform 372">
              <a:extLst>
                <a:ext uri="{FF2B5EF4-FFF2-40B4-BE49-F238E27FC236}">
                  <a16:creationId xmlns:a16="http://schemas.microsoft.com/office/drawing/2014/main" id="{4F9AF111-1BFB-4D03-BB39-C267F56D9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2469"/>
              <a:ext cx="171" cy="102"/>
            </a:xfrm>
            <a:custGeom>
              <a:avLst/>
              <a:gdLst>
                <a:gd name="T0" fmla="*/ 1365 w 60"/>
                <a:gd name="T1" fmla="*/ 819 h 36"/>
                <a:gd name="T2" fmla="*/ 1365 w 60"/>
                <a:gd name="T3" fmla="*/ 796 h 36"/>
                <a:gd name="T4" fmla="*/ 1137 w 60"/>
                <a:gd name="T5" fmla="*/ 385 h 36"/>
                <a:gd name="T6" fmla="*/ 373 w 60"/>
                <a:gd name="T7" fmla="*/ 0 h 36"/>
                <a:gd name="T8" fmla="*/ 351 w 60"/>
                <a:gd name="T9" fmla="*/ 0 h 36"/>
                <a:gd name="T10" fmla="*/ 0 w 60"/>
                <a:gd name="T11" fmla="*/ 113 h 36"/>
                <a:gd name="T12" fmla="*/ 1365 w 60"/>
                <a:gd name="T13" fmla="*/ 81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6">
                  <a:moveTo>
                    <a:pt x="59" y="36"/>
                  </a:moveTo>
                  <a:cubicBezTo>
                    <a:pt x="59" y="36"/>
                    <a:pt x="59" y="35"/>
                    <a:pt x="59" y="35"/>
                  </a:cubicBezTo>
                  <a:cubicBezTo>
                    <a:pt x="60" y="29"/>
                    <a:pt x="57" y="23"/>
                    <a:pt x="49" y="17"/>
                  </a:cubicBezTo>
                  <a:cubicBezTo>
                    <a:pt x="40" y="10"/>
                    <a:pt x="24" y="3"/>
                    <a:pt x="16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0" y="1"/>
                    <a:pt x="5" y="3"/>
                    <a:pt x="0" y="5"/>
                  </a:cubicBezTo>
                  <a:cubicBezTo>
                    <a:pt x="10" y="16"/>
                    <a:pt x="38" y="28"/>
                    <a:pt x="59" y="3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8" name="Freeform 373">
              <a:extLst>
                <a:ext uri="{FF2B5EF4-FFF2-40B4-BE49-F238E27FC236}">
                  <a16:creationId xmlns:a16="http://schemas.microsoft.com/office/drawing/2014/main" id="{259F8C04-CDCD-4640-8EFF-ED46E3774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497"/>
              <a:ext cx="179" cy="91"/>
            </a:xfrm>
            <a:custGeom>
              <a:avLst/>
              <a:gdLst>
                <a:gd name="T0" fmla="*/ 0 w 63"/>
                <a:gd name="T1" fmla="*/ 0 h 32"/>
                <a:gd name="T2" fmla="*/ 1446 w 63"/>
                <a:gd name="T3" fmla="*/ 688 h 32"/>
                <a:gd name="T4" fmla="*/ 0 w 6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2">
                  <a:moveTo>
                    <a:pt x="0" y="0"/>
                  </a:moveTo>
                  <a:cubicBezTo>
                    <a:pt x="7" y="9"/>
                    <a:pt x="45" y="27"/>
                    <a:pt x="63" y="30"/>
                  </a:cubicBezTo>
                  <a:cubicBezTo>
                    <a:pt x="49" y="32"/>
                    <a:pt x="6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9" name="Freeform 374">
              <a:extLst>
                <a:ext uri="{FF2B5EF4-FFF2-40B4-BE49-F238E27FC236}">
                  <a16:creationId xmlns:a16="http://schemas.microsoft.com/office/drawing/2014/main" id="{AC0C1D5F-D7EF-4E92-B26C-2687E0426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474"/>
              <a:ext cx="139" cy="86"/>
            </a:xfrm>
            <a:custGeom>
              <a:avLst/>
              <a:gdLst>
                <a:gd name="T0" fmla="*/ 1118 w 49"/>
                <a:gd name="T1" fmla="*/ 708 h 30"/>
                <a:gd name="T2" fmla="*/ 210 w 49"/>
                <a:gd name="T3" fmla="*/ 26 h 30"/>
                <a:gd name="T4" fmla="*/ 0 w 49"/>
                <a:gd name="T5" fmla="*/ 75 h 30"/>
                <a:gd name="T6" fmla="*/ 460 w 49"/>
                <a:gd name="T7" fmla="*/ 215 h 30"/>
                <a:gd name="T8" fmla="*/ 1118 w 49"/>
                <a:gd name="T9" fmla="*/ 70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0">
                  <a:moveTo>
                    <a:pt x="49" y="30"/>
                  </a:moveTo>
                  <a:cubicBezTo>
                    <a:pt x="47" y="17"/>
                    <a:pt x="18" y="5"/>
                    <a:pt x="9" y="1"/>
                  </a:cubicBezTo>
                  <a:cubicBezTo>
                    <a:pt x="7" y="0"/>
                    <a:pt x="1" y="2"/>
                    <a:pt x="0" y="3"/>
                  </a:cubicBezTo>
                  <a:cubicBezTo>
                    <a:pt x="5" y="2"/>
                    <a:pt x="13" y="5"/>
                    <a:pt x="20" y="9"/>
                  </a:cubicBezTo>
                  <a:cubicBezTo>
                    <a:pt x="29" y="14"/>
                    <a:pt x="48" y="22"/>
                    <a:pt x="49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>
            <a:extLst>
              <a:ext uri="{FF2B5EF4-FFF2-40B4-BE49-F238E27FC236}">
                <a16:creationId xmlns:a16="http://schemas.microsoft.com/office/drawing/2014/main" id="{969CE98B-B7AB-44B2-B923-FBDC73350CE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failure (2)</a:t>
            </a:r>
          </a:p>
        </p:txBody>
      </p:sp>
      <p:grpSp>
        <p:nvGrpSpPr>
          <p:cNvPr id="47106" name="Group 3">
            <a:extLst>
              <a:ext uri="{FF2B5EF4-FFF2-40B4-BE49-F238E27FC236}">
                <a16:creationId xmlns:a16="http://schemas.microsoft.com/office/drawing/2014/main" id="{6858DACB-E2CA-4A73-8B6E-69EDECF62C98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1295400"/>
            <a:ext cx="2819400" cy="4038600"/>
            <a:chOff x="2967" y="1389"/>
            <a:chExt cx="1081" cy="1544"/>
          </a:xfrm>
        </p:grpSpPr>
        <p:sp>
          <p:nvSpPr>
            <p:cNvPr id="47258" name="Freeform 4">
              <a:extLst>
                <a:ext uri="{FF2B5EF4-FFF2-40B4-BE49-F238E27FC236}">
                  <a16:creationId xmlns:a16="http://schemas.microsoft.com/office/drawing/2014/main" id="{094DD43E-D008-4213-AF28-EEE87A0A8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830"/>
              <a:ext cx="194" cy="103"/>
            </a:xfrm>
            <a:custGeom>
              <a:avLst/>
              <a:gdLst>
                <a:gd name="T0" fmla="*/ 149 w 126"/>
                <a:gd name="T1" fmla="*/ 43 h 63"/>
                <a:gd name="T2" fmla="*/ 5 w 126"/>
                <a:gd name="T3" fmla="*/ 0 h 63"/>
                <a:gd name="T4" fmla="*/ 5 w 126"/>
                <a:gd name="T5" fmla="*/ 209 h 63"/>
                <a:gd name="T6" fmla="*/ 5 w 126"/>
                <a:gd name="T7" fmla="*/ 227 h 63"/>
                <a:gd name="T8" fmla="*/ 229 w 126"/>
                <a:gd name="T9" fmla="*/ 275 h 63"/>
                <a:gd name="T10" fmla="*/ 453 w 126"/>
                <a:gd name="T11" fmla="*/ 232 h 63"/>
                <a:gd name="T12" fmla="*/ 460 w 126"/>
                <a:gd name="T13" fmla="*/ 222 h 63"/>
                <a:gd name="T14" fmla="*/ 460 w 126"/>
                <a:gd name="T15" fmla="*/ 96 h 63"/>
                <a:gd name="T16" fmla="*/ 149 w 126"/>
                <a:gd name="T17" fmla="*/ 43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63">
                  <a:moveTo>
                    <a:pt x="41" y="10"/>
                  </a:moveTo>
                  <a:cubicBezTo>
                    <a:pt x="27" y="7"/>
                    <a:pt x="14" y="4"/>
                    <a:pt x="1" y="0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9"/>
                    <a:pt x="1" y="51"/>
                    <a:pt x="1" y="52"/>
                  </a:cubicBezTo>
                  <a:cubicBezTo>
                    <a:pt x="7" y="59"/>
                    <a:pt x="32" y="63"/>
                    <a:pt x="63" y="63"/>
                  </a:cubicBezTo>
                  <a:cubicBezTo>
                    <a:pt x="92" y="63"/>
                    <a:pt x="117" y="59"/>
                    <a:pt x="124" y="53"/>
                  </a:cubicBezTo>
                  <a:cubicBezTo>
                    <a:pt x="125" y="52"/>
                    <a:pt x="126" y="51"/>
                    <a:pt x="126" y="51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02" y="21"/>
                    <a:pt x="74" y="18"/>
                    <a:pt x="41" y="10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9" name="Freeform 5">
              <a:extLst>
                <a:ext uri="{FF2B5EF4-FFF2-40B4-BE49-F238E27FC236}">
                  <a16:creationId xmlns:a16="http://schemas.microsoft.com/office/drawing/2014/main" id="{99DF20C8-DD6E-4ABC-8DFB-7987EB962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830"/>
              <a:ext cx="194" cy="103"/>
            </a:xfrm>
            <a:custGeom>
              <a:avLst/>
              <a:gdLst>
                <a:gd name="T0" fmla="*/ 149 w 126"/>
                <a:gd name="T1" fmla="*/ 43 h 63"/>
                <a:gd name="T2" fmla="*/ 5 w 126"/>
                <a:gd name="T3" fmla="*/ 0 h 63"/>
                <a:gd name="T4" fmla="*/ 5 w 126"/>
                <a:gd name="T5" fmla="*/ 209 h 63"/>
                <a:gd name="T6" fmla="*/ 5 w 126"/>
                <a:gd name="T7" fmla="*/ 227 h 63"/>
                <a:gd name="T8" fmla="*/ 229 w 126"/>
                <a:gd name="T9" fmla="*/ 275 h 63"/>
                <a:gd name="T10" fmla="*/ 453 w 126"/>
                <a:gd name="T11" fmla="*/ 232 h 63"/>
                <a:gd name="T12" fmla="*/ 460 w 126"/>
                <a:gd name="T13" fmla="*/ 222 h 63"/>
                <a:gd name="T14" fmla="*/ 460 w 126"/>
                <a:gd name="T15" fmla="*/ 96 h 63"/>
                <a:gd name="T16" fmla="*/ 149 w 126"/>
                <a:gd name="T17" fmla="*/ 43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63">
                  <a:moveTo>
                    <a:pt x="41" y="10"/>
                  </a:moveTo>
                  <a:cubicBezTo>
                    <a:pt x="27" y="7"/>
                    <a:pt x="14" y="4"/>
                    <a:pt x="1" y="0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0" y="49"/>
                    <a:pt x="1" y="51"/>
                    <a:pt x="1" y="52"/>
                  </a:cubicBezTo>
                  <a:cubicBezTo>
                    <a:pt x="7" y="59"/>
                    <a:pt x="32" y="63"/>
                    <a:pt x="63" y="63"/>
                  </a:cubicBezTo>
                  <a:cubicBezTo>
                    <a:pt x="92" y="63"/>
                    <a:pt x="117" y="59"/>
                    <a:pt x="124" y="53"/>
                  </a:cubicBezTo>
                  <a:cubicBezTo>
                    <a:pt x="125" y="52"/>
                    <a:pt x="126" y="51"/>
                    <a:pt x="126" y="51"/>
                  </a:cubicBezTo>
                  <a:cubicBezTo>
                    <a:pt x="126" y="22"/>
                    <a:pt x="126" y="22"/>
                    <a:pt x="126" y="22"/>
                  </a:cubicBezTo>
                  <a:cubicBezTo>
                    <a:pt x="102" y="21"/>
                    <a:pt x="74" y="18"/>
                    <a:pt x="41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0" name="Freeform 6">
              <a:extLst>
                <a:ext uri="{FF2B5EF4-FFF2-40B4-BE49-F238E27FC236}">
                  <a16:creationId xmlns:a16="http://schemas.microsoft.com/office/drawing/2014/main" id="{C4616536-3A16-4DAA-9D71-E828D9FF2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585"/>
              <a:ext cx="200" cy="330"/>
            </a:xfrm>
            <a:custGeom>
              <a:avLst/>
              <a:gdLst>
                <a:gd name="T0" fmla="*/ 208 w 130"/>
                <a:gd name="T1" fmla="*/ 222 h 201"/>
                <a:gd name="T2" fmla="*/ 203 w 130"/>
                <a:gd name="T3" fmla="*/ 222 h 201"/>
                <a:gd name="T4" fmla="*/ 0 w 130"/>
                <a:gd name="T5" fmla="*/ 0 h 201"/>
                <a:gd name="T6" fmla="*/ 26 w 130"/>
                <a:gd name="T7" fmla="*/ 268 h 201"/>
                <a:gd name="T8" fmla="*/ 34 w 130"/>
                <a:gd name="T9" fmla="*/ 827 h 201"/>
                <a:gd name="T10" fmla="*/ 34 w 130"/>
                <a:gd name="T11" fmla="*/ 827 h 201"/>
                <a:gd name="T12" fmla="*/ 34 w 130"/>
                <a:gd name="T13" fmla="*/ 832 h 201"/>
                <a:gd name="T14" fmla="*/ 251 w 130"/>
                <a:gd name="T15" fmla="*/ 890 h 201"/>
                <a:gd name="T16" fmla="*/ 474 w 130"/>
                <a:gd name="T17" fmla="*/ 832 h 201"/>
                <a:gd name="T18" fmla="*/ 474 w 130"/>
                <a:gd name="T19" fmla="*/ 827 h 201"/>
                <a:gd name="T20" fmla="*/ 474 w 130"/>
                <a:gd name="T21" fmla="*/ 827 h 201"/>
                <a:gd name="T22" fmla="*/ 474 w 130"/>
                <a:gd name="T23" fmla="*/ 253 h 201"/>
                <a:gd name="T24" fmla="*/ 434 w 130"/>
                <a:gd name="T25" fmla="*/ 230 h 201"/>
                <a:gd name="T26" fmla="*/ 208 w 130"/>
                <a:gd name="T27" fmla="*/ 222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6" y="50"/>
                    <a:pt x="56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2"/>
                    <a:pt x="7" y="43"/>
                    <a:pt x="7" y="60"/>
                  </a:cubicBezTo>
                  <a:cubicBezTo>
                    <a:pt x="6" y="122"/>
                    <a:pt x="8" y="148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8"/>
                  </a:cubicBezTo>
                  <a:cubicBezTo>
                    <a:pt x="9" y="195"/>
                    <a:pt x="36" y="201"/>
                    <a:pt x="69" y="201"/>
                  </a:cubicBezTo>
                  <a:cubicBezTo>
                    <a:pt x="103" y="201"/>
                    <a:pt x="130" y="195"/>
                    <a:pt x="130" y="188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7" y="56"/>
                    <a:pt x="123" y="54"/>
                    <a:pt x="119" y="52"/>
                  </a:cubicBezTo>
                  <a:cubicBezTo>
                    <a:pt x="99" y="43"/>
                    <a:pt x="77" y="72"/>
                    <a:pt x="57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1" name="Freeform 7">
              <a:extLst>
                <a:ext uri="{FF2B5EF4-FFF2-40B4-BE49-F238E27FC236}">
                  <a16:creationId xmlns:a16="http://schemas.microsoft.com/office/drawing/2014/main" id="{8F156468-DC1C-400F-87D3-242EC9175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602"/>
              <a:ext cx="190" cy="313"/>
            </a:xfrm>
            <a:custGeom>
              <a:avLst/>
              <a:gdLst>
                <a:gd name="T0" fmla="*/ 432 w 124"/>
                <a:gd name="T1" fmla="*/ 215 h 191"/>
                <a:gd name="T2" fmla="*/ 420 w 124"/>
                <a:gd name="T3" fmla="*/ 778 h 191"/>
                <a:gd name="T4" fmla="*/ 149 w 124"/>
                <a:gd name="T5" fmla="*/ 798 h 191"/>
                <a:gd name="T6" fmla="*/ 359 w 124"/>
                <a:gd name="T7" fmla="*/ 669 h 191"/>
                <a:gd name="T8" fmla="*/ 310 w 124"/>
                <a:gd name="T9" fmla="*/ 434 h 191"/>
                <a:gd name="T10" fmla="*/ 0 w 124"/>
                <a:gd name="T11" fmla="*/ 5 h 191"/>
                <a:gd name="T12" fmla="*/ 244 w 124"/>
                <a:gd name="T13" fmla="*/ 62 h 191"/>
                <a:gd name="T14" fmla="*/ 432 w 124"/>
                <a:gd name="T15" fmla="*/ 215 h 1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91">
                  <a:moveTo>
                    <a:pt x="120" y="49"/>
                  </a:moveTo>
                  <a:cubicBezTo>
                    <a:pt x="118" y="68"/>
                    <a:pt x="124" y="165"/>
                    <a:pt x="117" y="177"/>
                  </a:cubicBezTo>
                  <a:cubicBezTo>
                    <a:pt x="107" y="191"/>
                    <a:pt x="55" y="186"/>
                    <a:pt x="41" y="181"/>
                  </a:cubicBezTo>
                  <a:cubicBezTo>
                    <a:pt x="58" y="184"/>
                    <a:pt x="91" y="168"/>
                    <a:pt x="100" y="152"/>
                  </a:cubicBezTo>
                  <a:cubicBezTo>
                    <a:pt x="110" y="132"/>
                    <a:pt x="99" y="113"/>
                    <a:pt x="86" y="99"/>
                  </a:cubicBezTo>
                  <a:cubicBezTo>
                    <a:pt x="65" y="75"/>
                    <a:pt x="6" y="37"/>
                    <a:pt x="0" y="1"/>
                  </a:cubicBezTo>
                  <a:cubicBezTo>
                    <a:pt x="12" y="18"/>
                    <a:pt x="52" y="0"/>
                    <a:pt x="68" y="14"/>
                  </a:cubicBezTo>
                  <a:cubicBezTo>
                    <a:pt x="80" y="26"/>
                    <a:pt x="100" y="51"/>
                    <a:pt x="120" y="49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2" name="Freeform 8">
              <a:extLst>
                <a:ext uri="{FF2B5EF4-FFF2-40B4-BE49-F238E27FC236}">
                  <a16:creationId xmlns:a16="http://schemas.microsoft.com/office/drawing/2014/main" id="{A3F77936-DFD1-4EA3-9267-65A5AD32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2618"/>
              <a:ext cx="73" cy="54"/>
            </a:xfrm>
            <a:custGeom>
              <a:avLst/>
              <a:gdLst>
                <a:gd name="T0" fmla="*/ 0 w 48"/>
                <a:gd name="T1" fmla="*/ 0 h 33"/>
                <a:gd name="T2" fmla="*/ 123 w 48"/>
                <a:gd name="T3" fmla="*/ 144 h 33"/>
                <a:gd name="T4" fmla="*/ 169 w 48"/>
                <a:gd name="T5" fmla="*/ 13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3">
                  <a:moveTo>
                    <a:pt x="0" y="0"/>
                  </a:moveTo>
                  <a:cubicBezTo>
                    <a:pt x="7" y="15"/>
                    <a:pt x="22" y="33"/>
                    <a:pt x="35" y="33"/>
                  </a:cubicBezTo>
                  <a:cubicBezTo>
                    <a:pt x="48" y="33"/>
                    <a:pt x="48" y="32"/>
                    <a:pt x="48" y="32"/>
                  </a:cubicBezTo>
                </a:path>
              </a:pathLst>
            </a:custGeom>
            <a:noFill/>
            <a:ln w="9525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3" name="Freeform 9">
              <a:extLst>
                <a:ext uri="{FF2B5EF4-FFF2-40B4-BE49-F238E27FC236}">
                  <a16:creationId xmlns:a16="http://schemas.microsoft.com/office/drawing/2014/main" id="{FBC422EE-CDEF-4367-8D5E-25D81A885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671"/>
              <a:ext cx="114" cy="18"/>
            </a:xfrm>
            <a:custGeom>
              <a:avLst/>
              <a:gdLst>
                <a:gd name="T0" fmla="*/ 0 w 74"/>
                <a:gd name="T1" fmla="*/ 0 h 11"/>
                <a:gd name="T2" fmla="*/ 106 w 74"/>
                <a:gd name="T3" fmla="*/ 43 h 11"/>
                <a:gd name="T4" fmla="*/ 271 w 74"/>
                <a:gd name="T5" fmla="*/ 4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1">
                  <a:moveTo>
                    <a:pt x="0" y="0"/>
                  </a:moveTo>
                  <a:cubicBezTo>
                    <a:pt x="5" y="6"/>
                    <a:pt x="14" y="10"/>
                    <a:pt x="29" y="10"/>
                  </a:cubicBezTo>
                  <a:cubicBezTo>
                    <a:pt x="44" y="11"/>
                    <a:pt x="74" y="11"/>
                    <a:pt x="74" y="11"/>
                  </a:cubicBezTo>
                </a:path>
              </a:pathLst>
            </a:custGeom>
            <a:noFill/>
            <a:ln w="9525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4" name="Freeform 10">
              <a:extLst>
                <a:ext uri="{FF2B5EF4-FFF2-40B4-BE49-F238E27FC236}">
                  <a16:creationId xmlns:a16="http://schemas.microsoft.com/office/drawing/2014/main" id="{16D9274C-AD93-4BE4-961D-C752E992A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585"/>
              <a:ext cx="200" cy="330"/>
            </a:xfrm>
            <a:custGeom>
              <a:avLst/>
              <a:gdLst>
                <a:gd name="T0" fmla="*/ 208 w 130"/>
                <a:gd name="T1" fmla="*/ 222 h 201"/>
                <a:gd name="T2" fmla="*/ 203 w 130"/>
                <a:gd name="T3" fmla="*/ 222 h 201"/>
                <a:gd name="T4" fmla="*/ 0 w 130"/>
                <a:gd name="T5" fmla="*/ 0 h 201"/>
                <a:gd name="T6" fmla="*/ 26 w 130"/>
                <a:gd name="T7" fmla="*/ 268 h 201"/>
                <a:gd name="T8" fmla="*/ 34 w 130"/>
                <a:gd name="T9" fmla="*/ 827 h 201"/>
                <a:gd name="T10" fmla="*/ 34 w 130"/>
                <a:gd name="T11" fmla="*/ 827 h 201"/>
                <a:gd name="T12" fmla="*/ 34 w 130"/>
                <a:gd name="T13" fmla="*/ 832 h 201"/>
                <a:gd name="T14" fmla="*/ 251 w 130"/>
                <a:gd name="T15" fmla="*/ 890 h 201"/>
                <a:gd name="T16" fmla="*/ 474 w 130"/>
                <a:gd name="T17" fmla="*/ 832 h 201"/>
                <a:gd name="T18" fmla="*/ 474 w 130"/>
                <a:gd name="T19" fmla="*/ 827 h 201"/>
                <a:gd name="T20" fmla="*/ 474 w 130"/>
                <a:gd name="T21" fmla="*/ 827 h 201"/>
                <a:gd name="T22" fmla="*/ 474 w 130"/>
                <a:gd name="T23" fmla="*/ 253 h 201"/>
                <a:gd name="T24" fmla="*/ 434 w 130"/>
                <a:gd name="T25" fmla="*/ 230 h 201"/>
                <a:gd name="T26" fmla="*/ 208 w 130"/>
                <a:gd name="T27" fmla="*/ 222 h 2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01">
                  <a:moveTo>
                    <a:pt x="57" y="50"/>
                  </a:moveTo>
                  <a:cubicBezTo>
                    <a:pt x="56" y="50"/>
                    <a:pt x="56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2"/>
                    <a:pt x="7" y="43"/>
                    <a:pt x="7" y="60"/>
                  </a:cubicBezTo>
                  <a:cubicBezTo>
                    <a:pt x="6" y="122"/>
                    <a:pt x="8" y="148"/>
                    <a:pt x="9" y="187"/>
                  </a:cubicBezTo>
                  <a:cubicBezTo>
                    <a:pt x="9" y="187"/>
                    <a:pt x="9" y="187"/>
                    <a:pt x="9" y="187"/>
                  </a:cubicBezTo>
                  <a:cubicBezTo>
                    <a:pt x="9" y="187"/>
                    <a:pt x="9" y="187"/>
                    <a:pt x="9" y="188"/>
                  </a:cubicBezTo>
                  <a:cubicBezTo>
                    <a:pt x="9" y="195"/>
                    <a:pt x="36" y="201"/>
                    <a:pt x="69" y="201"/>
                  </a:cubicBezTo>
                  <a:cubicBezTo>
                    <a:pt x="103" y="201"/>
                    <a:pt x="130" y="195"/>
                    <a:pt x="130" y="188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30" y="187"/>
                    <a:pt x="130" y="187"/>
                    <a:pt x="130" y="187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7" y="56"/>
                    <a:pt x="123" y="54"/>
                    <a:pt x="119" y="52"/>
                  </a:cubicBezTo>
                  <a:cubicBezTo>
                    <a:pt x="99" y="43"/>
                    <a:pt x="77" y="72"/>
                    <a:pt x="57" y="5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5" name="Freeform 11">
              <a:extLst>
                <a:ext uri="{FF2B5EF4-FFF2-40B4-BE49-F238E27FC236}">
                  <a16:creationId xmlns:a16="http://schemas.microsoft.com/office/drawing/2014/main" id="{A59C5632-D5F7-4EC8-A25B-0AED53634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905"/>
              <a:ext cx="345" cy="757"/>
            </a:xfrm>
            <a:custGeom>
              <a:avLst/>
              <a:gdLst>
                <a:gd name="T0" fmla="*/ 282 w 225"/>
                <a:gd name="T1" fmla="*/ 5 h 462"/>
                <a:gd name="T2" fmla="*/ 67 w 225"/>
                <a:gd name="T3" fmla="*/ 202 h 462"/>
                <a:gd name="T4" fmla="*/ 8 w 225"/>
                <a:gd name="T5" fmla="*/ 442 h 462"/>
                <a:gd name="T6" fmla="*/ 94 w 225"/>
                <a:gd name="T7" fmla="*/ 908 h 462"/>
                <a:gd name="T8" fmla="*/ 230 w 225"/>
                <a:gd name="T9" fmla="*/ 1475 h 462"/>
                <a:gd name="T10" fmla="*/ 393 w 225"/>
                <a:gd name="T11" fmla="*/ 1866 h 462"/>
                <a:gd name="T12" fmla="*/ 547 w 225"/>
                <a:gd name="T13" fmla="*/ 2010 h 462"/>
                <a:gd name="T14" fmla="*/ 635 w 225"/>
                <a:gd name="T15" fmla="*/ 1927 h 462"/>
                <a:gd name="T16" fmla="*/ 779 w 225"/>
                <a:gd name="T17" fmla="*/ 1745 h 462"/>
                <a:gd name="T18" fmla="*/ 757 w 225"/>
                <a:gd name="T19" fmla="*/ 1350 h 462"/>
                <a:gd name="T20" fmla="*/ 762 w 225"/>
                <a:gd name="T21" fmla="*/ 1034 h 462"/>
                <a:gd name="T22" fmla="*/ 793 w 225"/>
                <a:gd name="T23" fmla="*/ 770 h 462"/>
                <a:gd name="T24" fmla="*/ 790 w 225"/>
                <a:gd name="T25" fmla="*/ 505 h 462"/>
                <a:gd name="T26" fmla="*/ 745 w 225"/>
                <a:gd name="T27" fmla="*/ 198 h 462"/>
                <a:gd name="T28" fmla="*/ 486 w 225"/>
                <a:gd name="T29" fmla="*/ 0 h 4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5" h="462">
                  <a:moveTo>
                    <a:pt x="78" y="1"/>
                  </a:moveTo>
                  <a:cubicBezTo>
                    <a:pt x="54" y="6"/>
                    <a:pt x="33" y="27"/>
                    <a:pt x="19" y="46"/>
                  </a:cubicBezTo>
                  <a:cubicBezTo>
                    <a:pt x="8" y="62"/>
                    <a:pt x="0" y="82"/>
                    <a:pt x="2" y="101"/>
                  </a:cubicBezTo>
                  <a:cubicBezTo>
                    <a:pt x="4" y="135"/>
                    <a:pt x="14" y="174"/>
                    <a:pt x="26" y="206"/>
                  </a:cubicBezTo>
                  <a:cubicBezTo>
                    <a:pt x="41" y="248"/>
                    <a:pt x="47" y="293"/>
                    <a:pt x="64" y="335"/>
                  </a:cubicBezTo>
                  <a:cubicBezTo>
                    <a:pt x="78" y="366"/>
                    <a:pt x="94" y="394"/>
                    <a:pt x="109" y="424"/>
                  </a:cubicBezTo>
                  <a:cubicBezTo>
                    <a:pt x="116" y="440"/>
                    <a:pt x="131" y="462"/>
                    <a:pt x="152" y="457"/>
                  </a:cubicBezTo>
                  <a:cubicBezTo>
                    <a:pt x="162" y="455"/>
                    <a:pt x="170" y="443"/>
                    <a:pt x="176" y="438"/>
                  </a:cubicBezTo>
                  <a:cubicBezTo>
                    <a:pt x="191" y="425"/>
                    <a:pt x="211" y="416"/>
                    <a:pt x="216" y="397"/>
                  </a:cubicBezTo>
                  <a:cubicBezTo>
                    <a:pt x="225" y="368"/>
                    <a:pt x="206" y="336"/>
                    <a:pt x="210" y="307"/>
                  </a:cubicBezTo>
                  <a:cubicBezTo>
                    <a:pt x="212" y="283"/>
                    <a:pt x="208" y="259"/>
                    <a:pt x="211" y="235"/>
                  </a:cubicBezTo>
                  <a:cubicBezTo>
                    <a:pt x="214" y="215"/>
                    <a:pt x="220" y="196"/>
                    <a:pt x="220" y="175"/>
                  </a:cubicBezTo>
                  <a:cubicBezTo>
                    <a:pt x="221" y="155"/>
                    <a:pt x="219" y="135"/>
                    <a:pt x="219" y="115"/>
                  </a:cubicBezTo>
                  <a:cubicBezTo>
                    <a:pt x="219" y="88"/>
                    <a:pt x="223" y="69"/>
                    <a:pt x="207" y="45"/>
                  </a:cubicBezTo>
                  <a:cubicBezTo>
                    <a:pt x="194" y="24"/>
                    <a:pt x="160" y="1"/>
                    <a:pt x="135" y="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6" name="Freeform 12">
              <a:extLst>
                <a:ext uri="{FF2B5EF4-FFF2-40B4-BE49-F238E27FC236}">
                  <a16:creationId xmlns:a16="http://schemas.microsoft.com/office/drawing/2014/main" id="{D9797050-1490-4716-B951-23483B062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977"/>
              <a:ext cx="166" cy="146"/>
            </a:xfrm>
            <a:custGeom>
              <a:avLst/>
              <a:gdLst>
                <a:gd name="T0" fmla="*/ 215 w 108"/>
                <a:gd name="T1" fmla="*/ 49 h 89"/>
                <a:gd name="T2" fmla="*/ 88 w 108"/>
                <a:gd name="T3" fmla="*/ 8 h 89"/>
                <a:gd name="T4" fmla="*/ 8 w 108"/>
                <a:gd name="T5" fmla="*/ 62 h 89"/>
                <a:gd name="T6" fmla="*/ 106 w 108"/>
                <a:gd name="T7" fmla="*/ 167 h 89"/>
                <a:gd name="T8" fmla="*/ 181 w 108"/>
                <a:gd name="T9" fmla="*/ 240 h 89"/>
                <a:gd name="T10" fmla="*/ 243 w 108"/>
                <a:gd name="T11" fmla="*/ 371 h 89"/>
                <a:gd name="T12" fmla="*/ 320 w 108"/>
                <a:gd name="T13" fmla="*/ 344 h 89"/>
                <a:gd name="T14" fmla="*/ 201 w 108"/>
                <a:gd name="T15" fmla="*/ 43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89">
                  <a:moveTo>
                    <a:pt x="59" y="11"/>
                  </a:moveTo>
                  <a:cubicBezTo>
                    <a:pt x="44" y="7"/>
                    <a:pt x="40" y="1"/>
                    <a:pt x="24" y="2"/>
                  </a:cubicBezTo>
                  <a:cubicBezTo>
                    <a:pt x="15" y="2"/>
                    <a:pt x="0" y="0"/>
                    <a:pt x="2" y="14"/>
                  </a:cubicBezTo>
                  <a:cubicBezTo>
                    <a:pt x="4" y="24"/>
                    <a:pt x="21" y="33"/>
                    <a:pt x="29" y="38"/>
                  </a:cubicBezTo>
                  <a:cubicBezTo>
                    <a:pt x="36" y="43"/>
                    <a:pt x="44" y="47"/>
                    <a:pt x="50" y="54"/>
                  </a:cubicBezTo>
                  <a:cubicBezTo>
                    <a:pt x="57" y="62"/>
                    <a:pt x="57" y="79"/>
                    <a:pt x="67" y="84"/>
                  </a:cubicBezTo>
                  <a:cubicBezTo>
                    <a:pt x="76" y="89"/>
                    <a:pt x="81" y="83"/>
                    <a:pt x="88" y="78"/>
                  </a:cubicBezTo>
                  <a:cubicBezTo>
                    <a:pt x="108" y="66"/>
                    <a:pt x="83" y="22"/>
                    <a:pt x="55" y="10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7" name="Freeform 13">
              <a:extLst>
                <a:ext uri="{FF2B5EF4-FFF2-40B4-BE49-F238E27FC236}">
                  <a16:creationId xmlns:a16="http://schemas.microsoft.com/office/drawing/2014/main" id="{8496A9D9-E710-4EA5-BC2F-E66226779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656"/>
              <a:ext cx="501" cy="529"/>
            </a:xfrm>
            <a:custGeom>
              <a:avLst/>
              <a:gdLst>
                <a:gd name="T0" fmla="*/ 426 w 326"/>
                <a:gd name="T1" fmla="*/ 1025 h 323"/>
                <a:gd name="T2" fmla="*/ 483 w 326"/>
                <a:gd name="T3" fmla="*/ 794 h 323"/>
                <a:gd name="T4" fmla="*/ 1117 w 326"/>
                <a:gd name="T5" fmla="*/ 418 h 323"/>
                <a:gd name="T6" fmla="*/ 1131 w 326"/>
                <a:gd name="T7" fmla="*/ 249 h 323"/>
                <a:gd name="T8" fmla="*/ 945 w 326"/>
                <a:gd name="T9" fmla="*/ 233 h 323"/>
                <a:gd name="T10" fmla="*/ 1131 w 326"/>
                <a:gd name="T11" fmla="*/ 206 h 323"/>
                <a:gd name="T12" fmla="*/ 1136 w 326"/>
                <a:gd name="T13" fmla="*/ 21 h 323"/>
                <a:gd name="T14" fmla="*/ 498 w 326"/>
                <a:gd name="T15" fmla="*/ 13 h 323"/>
                <a:gd name="T16" fmla="*/ 338 w 326"/>
                <a:gd name="T17" fmla="*/ 21 h 323"/>
                <a:gd name="T18" fmla="*/ 338 w 326"/>
                <a:gd name="T19" fmla="*/ 26 h 323"/>
                <a:gd name="T20" fmla="*/ 338 w 326"/>
                <a:gd name="T21" fmla="*/ 21 h 323"/>
                <a:gd name="T22" fmla="*/ 215 w 326"/>
                <a:gd name="T23" fmla="*/ 0 h 323"/>
                <a:gd name="T24" fmla="*/ 211 w 326"/>
                <a:gd name="T25" fmla="*/ 0 h 323"/>
                <a:gd name="T26" fmla="*/ 120 w 326"/>
                <a:gd name="T27" fmla="*/ 434 h 323"/>
                <a:gd name="T28" fmla="*/ 128 w 326"/>
                <a:gd name="T29" fmla="*/ 434 h 323"/>
                <a:gd name="T30" fmla="*/ 141 w 326"/>
                <a:gd name="T31" fmla="*/ 537 h 323"/>
                <a:gd name="T32" fmla="*/ 141 w 326"/>
                <a:gd name="T33" fmla="*/ 537 h 323"/>
                <a:gd name="T34" fmla="*/ 141 w 326"/>
                <a:gd name="T35" fmla="*/ 537 h 323"/>
                <a:gd name="T36" fmla="*/ 89 w 326"/>
                <a:gd name="T37" fmla="*/ 703 h 323"/>
                <a:gd name="T38" fmla="*/ 8 w 326"/>
                <a:gd name="T39" fmla="*/ 1253 h 323"/>
                <a:gd name="T40" fmla="*/ 0 w 326"/>
                <a:gd name="T41" fmla="*/ 1418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7" y="233"/>
                  </a:moveTo>
                  <a:cubicBezTo>
                    <a:pt x="120" y="214"/>
                    <a:pt x="127" y="198"/>
                    <a:pt x="133" y="181"/>
                  </a:cubicBezTo>
                  <a:cubicBezTo>
                    <a:pt x="172" y="61"/>
                    <a:pt x="256" y="98"/>
                    <a:pt x="308" y="95"/>
                  </a:cubicBezTo>
                  <a:cubicBezTo>
                    <a:pt x="321" y="92"/>
                    <a:pt x="323" y="60"/>
                    <a:pt x="312" y="57"/>
                  </a:cubicBezTo>
                  <a:cubicBezTo>
                    <a:pt x="312" y="57"/>
                    <a:pt x="301" y="54"/>
                    <a:pt x="260" y="53"/>
                  </a:cubicBezTo>
                  <a:cubicBezTo>
                    <a:pt x="260" y="53"/>
                    <a:pt x="288" y="48"/>
                    <a:pt x="312" y="47"/>
                  </a:cubicBezTo>
                  <a:cubicBezTo>
                    <a:pt x="325" y="44"/>
                    <a:pt x="326" y="9"/>
                    <a:pt x="313" y="5"/>
                  </a:cubicBezTo>
                  <a:cubicBezTo>
                    <a:pt x="264" y="5"/>
                    <a:pt x="189" y="0"/>
                    <a:pt x="137" y="3"/>
                  </a:cubicBezTo>
                  <a:cubicBezTo>
                    <a:pt x="120" y="5"/>
                    <a:pt x="105" y="5"/>
                    <a:pt x="93" y="5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5"/>
                  </a:cubicBezTo>
                  <a:cubicBezTo>
                    <a:pt x="77" y="5"/>
                    <a:pt x="67" y="4"/>
                    <a:pt x="59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7"/>
                    <a:pt x="33" y="99"/>
                  </a:cubicBezTo>
                  <a:cubicBezTo>
                    <a:pt x="35" y="99"/>
                    <a:pt x="35" y="99"/>
                    <a:pt x="35" y="99"/>
                  </a:cubicBezTo>
                  <a:cubicBezTo>
                    <a:pt x="40" y="103"/>
                    <a:pt x="42" y="109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7" y="131"/>
                    <a:pt x="33" y="143"/>
                    <a:pt x="25" y="160"/>
                  </a:cubicBezTo>
                  <a:cubicBezTo>
                    <a:pt x="7" y="201"/>
                    <a:pt x="0" y="247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8" name="Freeform 14">
              <a:extLst>
                <a:ext uri="{FF2B5EF4-FFF2-40B4-BE49-F238E27FC236}">
                  <a16:creationId xmlns:a16="http://schemas.microsoft.com/office/drawing/2014/main" id="{AA0BA4EA-5642-4608-904D-99157EAA4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874"/>
              <a:ext cx="230" cy="279"/>
            </a:xfrm>
            <a:custGeom>
              <a:avLst/>
              <a:gdLst>
                <a:gd name="T0" fmla="*/ 150 w 150"/>
                <a:gd name="T1" fmla="*/ 304 h 170"/>
                <a:gd name="T2" fmla="*/ 310 w 150"/>
                <a:gd name="T3" fmla="*/ 323 h 170"/>
                <a:gd name="T4" fmla="*/ 371 w 150"/>
                <a:gd name="T5" fmla="*/ 371 h 170"/>
                <a:gd name="T6" fmla="*/ 414 w 150"/>
                <a:gd name="T7" fmla="*/ 399 h 170"/>
                <a:gd name="T8" fmla="*/ 432 w 150"/>
                <a:gd name="T9" fmla="*/ 304 h 170"/>
                <a:gd name="T10" fmla="*/ 468 w 150"/>
                <a:gd name="T11" fmla="*/ 199 h 170"/>
                <a:gd name="T12" fmla="*/ 541 w 150"/>
                <a:gd name="T13" fmla="*/ 0 h 170"/>
                <a:gd name="T14" fmla="*/ 345 w 150"/>
                <a:gd name="T15" fmla="*/ 222 h 170"/>
                <a:gd name="T16" fmla="*/ 94 w 150"/>
                <a:gd name="T17" fmla="*/ 290 h 170"/>
                <a:gd name="T18" fmla="*/ 21 w 150"/>
                <a:gd name="T19" fmla="*/ 463 h 170"/>
                <a:gd name="T20" fmla="*/ 18 w 150"/>
                <a:gd name="T21" fmla="*/ 601 h 170"/>
                <a:gd name="T22" fmla="*/ 18 w 150"/>
                <a:gd name="T23" fmla="*/ 752 h 170"/>
                <a:gd name="T24" fmla="*/ 40 w 150"/>
                <a:gd name="T25" fmla="*/ 606 h 170"/>
                <a:gd name="T26" fmla="*/ 54 w 150"/>
                <a:gd name="T27" fmla="*/ 522 h 170"/>
                <a:gd name="T28" fmla="*/ 61 w 150"/>
                <a:gd name="T29" fmla="*/ 402 h 1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0">
                  <a:moveTo>
                    <a:pt x="42" y="69"/>
                  </a:moveTo>
                  <a:cubicBezTo>
                    <a:pt x="57" y="65"/>
                    <a:pt x="72" y="67"/>
                    <a:pt x="86" y="73"/>
                  </a:cubicBezTo>
                  <a:cubicBezTo>
                    <a:pt x="93" y="76"/>
                    <a:pt x="98" y="79"/>
                    <a:pt x="103" y="84"/>
                  </a:cubicBezTo>
                  <a:cubicBezTo>
                    <a:pt x="107" y="88"/>
                    <a:pt x="110" y="95"/>
                    <a:pt x="115" y="90"/>
                  </a:cubicBezTo>
                  <a:cubicBezTo>
                    <a:pt x="118" y="87"/>
                    <a:pt x="119" y="73"/>
                    <a:pt x="120" y="69"/>
                  </a:cubicBezTo>
                  <a:cubicBezTo>
                    <a:pt x="123" y="61"/>
                    <a:pt x="127" y="53"/>
                    <a:pt x="130" y="45"/>
                  </a:cubicBezTo>
                  <a:cubicBezTo>
                    <a:pt x="136" y="31"/>
                    <a:pt x="146" y="15"/>
                    <a:pt x="150" y="0"/>
                  </a:cubicBezTo>
                  <a:cubicBezTo>
                    <a:pt x="132" y="21"/>
                    <a:pt x="128" y="45"/>
                    <a:pt x="96" y="50"/>
                  </a:cubicBezTo>
                  <a:cubicBezTo>
                    <a:pt x="72" y="54"/>
                    <a:pt x="46" y="50"/>
                    <a:pt x="26" y="66"/>
                  </a:cubicBezTo>
                  <a:cubicBezTo>
                    <a:pt x="14" y="75"/>
                    <a:pt x="9" y="91"/>
                    <a:pt x="6" y="105"/>
                  </a:cubicBezTo>
                  <a:cubicBezTo>
                    <a:pt x="5" y="115"/>
                    <a:pt x="6" y="126"/>
                    <a:pt x="5" y="136"/>
                  </a:cubicBezTo>
                  <a:cubicBezTo>
                    <a:pt x="4" y="146"/>
                    <a:pt x="0" y="162"/>
                    <a:pt x="5" y="170"/>
                  </a:cubicBezTo>
                  <a:cubicBezTo>
                    <a:pt x="10" y="159"/>
                    <a:pt x="10" y="149"/>
                    <a:pt x="11" y="137"/>
                  </a:cubicBezTo>
                  <a:cubicBezTo>
                    <a:pt x="12" y="130"/>
                    <a:pt x="14" y="124"/>
                    <a:pt x="15" y="118"/>
                  </a:cubicBezTo>
                  <a:cubicBezTo>
                    <a:pt x="17" y="109"/>
                    <a:pt x="15" y="100"/>
                    <a:pt x="17" y="91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9" name="Freeform 15">
              <a:extLst>
                <a:ext uri="{FF2B5EF4-FFF2-40B4-BE49-F238E27FC236}">
                  <a16:creationId xmlns:a16="http://schemas.microsoft.com/office/drawing/2014/main" id="{4E649013-4F92-46F5-A8DA-47D195C75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887"/>
              <a:ext cx="874" cy="897"/>
            </a:xfrm>
            <a:custGeom>
              <a:avLst/>
              <a:gdLst>
                <a:gd name="T0" fmla="*/ 1874 w 569"/>
                <a:gd name="T1" fmla="*/ 974 h 547"/>
                <a:gd name="T2" fmla="*/ 1874 w 569"/>
                <a:gd name="T3" fmla="*/ 1186 h 547"/>
                <a:gd name="T4" fmla="*/ 1813 w 569"/>
                <a:gd name="T5" fmla="*/ 1366 h 547"/>
                <a:gd name="T6" fmla="*/ 1793 w 569"/>
                <a:gd name="T7" fmla="*/ 1614 h 547"/>
                <a:gd name="T8" fmla="*/ 1650 w 569"/>
                <a:gd name="T9" fmla="*/ 1745 h 547"/>
                <a:gd name="T10" fmla="*/ 1533 w 569"/>
                <a:gd name="T11" fmla="*/ 1522 h 547"/>
                <a:gd name="T12" fmla="*/ 1456 w 569"/>
                <a:gd name="T13" fmla="*/ 1269 h 547"/>
                <a:gd name="T14" fmla="*/ 1330 w 569"/>
                <a:gd name="T15" fmla="*/ 936 h 547"/>
                <a:gd name="T16" fmla="*/ 1280 w 569"/>
                <a:gd name="T17" fmla="*/ 681 h 547"/>
                <a:gd name="T18" fmla="*/ 1250 w 569"/>
                <a:gd name="T19" fmla="*/ 630 h 547"/>
                <a:gd name="T20" fmla="*/ 1263 w 569"/>
                <a:gd name="T21" fmla="*/ 407 h 547"/>
                <a:gd name="T22" fmla="*/ 1104 w 569"/>
                <a:gd name="T23" fmla="*/ 274 h 547"/>
                <a:gd name="T24" fmla="*/ 912 w 569"/>
                <a:gd name="T25" fmla="*/ 318 h 547"/>
                <a:gd name="T26" fmla="*/ 837 w 569"/>
                <a:gd name="T27" fmla="*/ 772 h 547"/>
                <a:gd name="T28" fmla="*/ 567 w 569"/>
                <a:gd name="T29" fmla="*/ 525 h 547"/>
                <a:gd name="T30" fmla="*/ 8 w 569"/>
                <a:gd name="T31" fmla="*/ 661 h 547"/>
                <a:gd name="T32" fmla="*/ 250 w 569"/>
                <a:gd name="T33" fmla="*/ 1345 h 547"/>
                <a:gd name="T34" fmla="*/ 972 w 569"/>
                <a:gd name="T35" fmla="*/ 1997 h 547"/>
                <a:gd name="T36" fmla="*/ 1942 w 569"/>
                <a:gd name="T37" fmla="*/ 2332 h 547"/>
                <a:gd name="T38" fmla="*/ 2008 w 569"/>
                <a:gd name="T39" fmla="*/ 1660 h 547"/>
                <a:gd name="T40" fmla="*/ 2008 w 569"/>
                <a:gd name="T41" fmla="*/ 1646 h 547"/>
                <a:gd name="T42" fmla="*/ 2020 w 569"/>
                <a:gd name="T43" fmla="*/ 643 h 547"/>
                <a:gd name="T44" fmla="*/ 1751 w 569"/>
                <a:gd name="T45" fmla="*/ 67 h 547"/>
                <a:gd name="T46" fmla="*/ 1725 w 569"/>
                <a:gd name="T47" fmla="*/ 54 h 547"/>
                <a:gd name="T48" fmla="*/ 1699 w 569"/>
                <a:gd name="T49" fmla="*/ 43 h 547"/>
                <a:gd name="T50" fmla="*/ 1677 w 569"/>
                <a:gd name="T51" fmla="*/ 34 h 547"/>
                <a:gd name="T52" fmla="*/ 1660 w 569"/>
                <a:gd name="T53" fmla="*/ 30 h 547"/>
                <a:gd name="T54" fmla="*/ 1630 w 569"/>
                <a:gd name="T55" fmla="*/ 21 h 547"/>
                <a:gd name="T56" fmla="*/ 1621 w 569"/>
                <a:gd name="T57" fmla="*/ 18 h 547"/>
                <a:gd name="T58" fmla="*/ 1597 w 569"/>
                <a:gd name="T59" fmla="*/ 13 h 547"/>
                <a:gd name="T60" fmla="*/ 1581 w 569"/>
                <a:gd name="T61" fmla="*/ 8 h 547"/>
                <a:gd name="T62" fmla="*/ 1568 w 569"/>
                <a:gd name="T63" fmla="*/ 8 h 547"/>
                <a:gd name="T64" fmla="*/ 1544 w 569"/>
                <a:gd name="T65" fmla="*/ 5 h 547"/>
                <a:gd name="T66" fmla="*/ 1519 w 569"/>
                <a:gd name="T67" fmla="*/ 5 h 547"/>
                <a:gd name="T68" fmla="*/ 1501 w 569"/>
                <a:gd name="T69" fmla="*/ 0 h 547"/>
                <a:gd name="T70" fmla="*/ 1482 w 569"/>
                <a:gd name="T71" fmla="*/ 0 h 547"/>
                <a:gd name="T72" fmla="*/ 1472 w 569"/>
                <a:gd name="T73" fmla="*/ 0 h 547"/>
                <a:gd name="T74" fmla="*/ 1448 w 569"/>
                <a:gd name="T75" fmla="*/ 0 h 547"/>
                <a:gd name="T76" fmla="*/ 1432 w 569"/>
                <a:gd name="T77" fmla="*/ 0 h 547"/>
                <a:gd name="T78" fmla="*/ 1418 w 569"/>
                <a:gd name="T79" fmla="*/ 5 h 547"/>
                <a:gd name="T80" fmla="*/ 1405 w 569"/>
                <a:gd name="T81" fmla="*/ 5 h 547"/>
                <a:gd name="T82" fmla="*/ 1378 w 569"/>
                <a:gd name="T83" fmla="*/ 8 h 547"/>
                <a:gd name="T84" fmla="*/ 1326 w 569"/>
                <a:gd name="T85" fmla="*/ 151 h 547"/>
                <a:gd name="T86" fmla="*/ 1467 w 569"/>
                <a:gd name="T87" fmla="*/ 118 h 547"/>
                <a:gd name="T88" fmla="*/ 1576 w 569"/>
                <a:gd name="T89" fmla="*/ 138 h 547"/>
                <a:gd name="T90" fmla="*/ 1699 w 569"/>
                <a:gd name="T91" fmla="*/ 167 h 547"/>
                <a:gd name="T92" fmla="*/ 1813 w 569"/>
                <a:gd name="T93" fmla="*/ 228 h 547"/>
                <a:gd name="T94" fmla="*/ 1909 w 569"/>
                <a:gd name="T95" fmla="*/ 441 h 547"/>
                <a:gd name="T96" fmla="*/ 1839 w 569"/>
                <a:gd name="T97" fmla="*/ 635 h 547"/>
                <a:gd name="T98" fmla="*/ 1805 w 569"/>
                <a:gd name="T99" fmla="*/ 736 h 54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69" h="547">
                  <a:moveTo>
                    <a:pt x="498" y="167"/>
                  </a:moveTo>
                  <a:cubicBezTo>
                    <a:pt x="519" y="176"/>
                    <a:pt x="519" y="212"/>
                    <a:pt x="517" y="221"/>
                  </a:cubicBezTo>
                  <a:cubicBezTo>
                    <a:pt x="515" y="230"/>
                    <a:pt x="518" y="236"/>
                    <a:pt x="520" y="244"/>
                  </a:cubicBezTo>
                  <a:cubicBezTo>
                    <a:pt x="522" y="252"/>
                    <a:pt x="513" y="258"/>
                    <a:pt x="517" y="269"/>
                  </a:cubicBezTo>
                  <a:cubicBezTo>
                    <a:pt x="521" y="280"/>
                    <a:pt x="518" y="302"/>
                    <a:pt x="514" y="306"/>
                  </a:cubicBezTo>
                  <a:cubicBezTo>
                    <a:pt x="510" y="310"/>
                    <a:pt x="506" y="308"/>
                    <a:pt x="500" y="310"/>
                  </a:cubicBezTo>
                  <a:cubicBezTo>
                    <a:pt x="494" y="312"/>
                    <a:pt x="502" y="327"/>
                    <a:pt x="504" y="336"/>
                  </a:cubicBezTo>
                  <a:cubicBezTo>
                    <a:pt x="506" y="344"/>
                    <a:pt x="499" y="361"/>
                    <a:pt x="495" y="366"/>
                  </a:cubicBezTo>
                  <a:cubicBezTo>
                    <a:pt x="491" y="371"/>
                    <a:pt x="487" y="396"/>
                    <a:pt x="481" y="406"/>
                  </a:cubicBezTo>
                  <a:cubicBezTo>
                    <a:pt x="475" y="416"/>
                    <a:pt x="459" y="408"/>
                    <a:pt x="455" y="396"/>
                  </a:cubicBezTo>
                  <a:cubicBezTo>
                    <a:pt x="450" y="383"/>
                    <a:pt x="442" y="377"/>
                    <a:pt x="433" y="366"/>
                  </a:cubicBezTo>
                  <a:cubicBezTo>
                    <a:pt x="425" y="356"/>
                    <a:pt x="426" y="355"/>
                    <a:pt x="423" y="345"/>
                  </a:cubicBezTo>
                  <a:cubicBezTo>
                    <a:pt x="420" y="335"/>
                    <a:pt x="419" y="330"/>
                    <a:pt x="410" y="315"/>
                  </a:cubicBezTo>
                  <a:cubicBezTo>
                    <a:pt x="402" y="299"/>
                    <a:pt x="405" y="300"/>
                    <a:pt x="402" y="288"/>
                  </a:cubicBezTo>
                  <a:cubicBezTo>
                    <a:pt x="399" y="275"/>
                    <a:pt x="379" y="253"/>
                    <a:pt x="378" y="239"/>
                  </a:cubicBezTo>
                  <a:cubicBezTo>
                    <a:pt x="377" y="226"/>
                    <a:pt x="371" y="231"/>
                    <a:pt x="367" y="212"/>
                  </a:cubicBezTo>
                  <a:cubicBezTo>
                    <a:pt x="363" y="195"/>
                    <a:pt x="346" y="185"/>
                    <a:pt x="345" y="165"/>
                  </a:cubicBezTo>
                  <a:cubicBezTo>
                    <a:pt x="345" y="164"/>
                    <a:pt x="351" y="156"/>
                    <a:pt x="353" y="154"/>
                  </a:cubicBezTo>
                  <a:cubicBezTo>
                    <a:pt x="363" y="147"/>
                    <a:pt x="372" y="142"/>
                    <a:pt x="371" y="134"/>
                  </a:cubicBezTo>
                  <a:cubicBezTo>
                    <a:pt x="371" y="140"/>
                    <a:pt x="346" y="155"/>
                    <a:pt x="345" y="143"/>
                  </a:cubicBezTo>
                  <a:cubicBezTo>
                    <a:pt x="345" y="143"/>
                    <a:pt x="345" y="143"/>
                    <a:pt x="345" y="143"/>
                  </a:cubicBezTo>
                  <a:cubicBezTo>
                    <a:pt x="343" y="122"/>
                    <a:pt x="345" y="102"/>
                    <a:pt x="348" y="92"/>
                  </a:cubicBezTo>
                  <a:cubicBezTo>
                    <a:pt x="348" y="90"/>
                    <a:pt x="347" y="88"/>
                    <a:pt x="346" y="86"/>
                  </a:cubicBezTo>
                  <a:cubicBezTo>
                    <a:pt x="338" y="74"/>
                    <a:pt x="323" y="66"/>
                    <a:pt x="305" y="62"/>
                  </a:cubicBezTo>
                  <a:cubicBezTo>
                    <a:pt x="286" y="59"/>
                    <a:pt x="267" y="62"/>
                    <a:pt x="254" y="70"/>
                  </a:cubicBezTo>
                  <a:cubicBezTo>
                    <a:pt x="254" y="70"/>
                    <a:pt x="253" y="71"/>
                    <a:pt x="252" y="72"/>
                  </a:cubicBezTo>
                  <a:cubicBezTo>
                    <a:pt x="249" y="78"/>
                    <a:pt x="249" y="93"/>
                    <a:pt x="246" y="116"/>
                  </a:cubicBezTo>
                  <a:cubicBezTo>
                    <a:pt x="244" y="136"/>
                    <a:pt x="245" y="167"/>
                    <a:pt x="231" y="175"/>
                  </a:cubicBezTo>
                  <a:cubicBezTo>
                    <a:pt x="217" y="181"/>
                    <a:pt x="176" y="150"/>
                    <a:pt x="156" y="120"/>
                  </a:cubicBezTo>
                  <a:cubicBezTo>
                    <a:pt x="156" y="120"/>
                    <a:pt x="156" y="120"/>
                    <a:pt x="156" y="119"/>
                  </a:cubicBezTo>
                  <a:cubicBezTo>
                    <a:pt x="131" y="95"/>
                    <a:pt x="92" y="94"/>
                    <a:pt x="63" y="101"/>
                  </a:cubicBezTo>
                  <a:cubicBezTo>
                    <a:pt x="31" y="110"/>
                    <a:pt x="7" y="129"/>
                    <a:pt x="2" y="150"/>
                  </a:cubicBezTo>
                  <a:cubicBezTo>
                    <a:pt x="2" y="150"/>
                    <a:pt x="2" y="151"/>
                    <a:pt x="2" y="151"/>
                  </a:cubicBezTo>
                  <a:cubicBezTo>
                    <a:pt x="0" y="191"/>
                    <a:pt x="32" y="282"/>
                    <a:pt x="69" y="305"/>
                  </a:cubicBezTo>
                  <a:cubicBezTo>
                    <a:pt x="101" y="325"/>
                    <a:pt x="104" y="328"/>
                    <a:pt x="119" y="357"/>
                  </a:cubicBezTo>
                  <a:cubicBezTo>
                    <a:pt x="131" y="381"/>
                    <a:pt x="197" y="407"/>
                    <a:pt x="268" y="453"/>
                  </a:cubicBezTo>
                  <a:cubicBezTo>
                    <a:pt x="305" y="473"/>
                    <a:pt x="395" y="522"/>
                    <a:pt x="436" y="532"/>
                  </a:cubicBezTo>
                  <a:cubicBezTo>
                    <a:pt x="483" y="543"/>
                    <a:pt x="514" y="547"/>
                    <a:pt x="536" y="529"/>
                  </a:cubicBezTo>
                  <a:cubicBezTo>
                    <a:pt x="558" y="511"/>
                    <a:pt x="557" y="480"/>
                    <a:pt x="556" y="461"/>
                  </a:cubicBezTo>
                  <a:cubicBezTo>
                    <a:pt x="556" y="435"/>
                    <a:pt x="554" y="406"/>
                    <a:pt x="554" y="376"/>
                  </a:cubicBezTo>
                  <a:cubicBezTo>
                    <a:pt x="554" y="375"/>
                    <a:pt x="554" y="374"/>
                    <a:pt x="554" y="374"/>
                  </a:cubicBezTo>
                  <a:cubicBezTo>
                    <a:pt x="554" y="373"/>
                    <a:pt x="554" y="373"/>
                    <a:pt x="554" y="373"/>
                  </a:cubicBezTo>
                  <a:cubicBezTo>
                    <a:pt x="553" y="266"/>
                    <a:pt x="556" y="151"/>
                    <a:pt x="556" y="148"/>
                  </a:cubicBezTo>
                  <a:cubicBezTo>
                    <a:pt x="557" y="146"/>
                    <a:pt x="557" y="146"/>
                    <a:pt x="557" y="146"/>
                  </a:cubicBezTo>
                  <a:cubicBezTo>
                    <a:pt x="569" y="86"/>
                    <a:pt x="547" y="43"/>
                    <a:pt x="491" y="18"/>
                  </a:cubicBezTo>
                  <a:cubicBezTo>
                    <a:pt x="488" y="17"/>
                    <a:pt x="486" y="16"/>
                    <a:pt x="483" y="15"/>
                  </a:cubicBezTo>
                  <a:cubicBezTo>
                    <a:pt x="482" y="14"/>
                    <a:pt x="481" y="14"/>
                    <a:pt x="480" y="14"/>
                  </a:cubicBezTo>
                  <a:cubicBezTo>
                    <a:pt x="479" y="13"/>
                    <a:pt x="477" y="13"/>
                    <a:pt x="476" y="12"/>
                  </a:cubicBezTo>
                  <a:cubicBezTo>
                    <a:pt x="475" y="12"/>
                    <a:pt x="474" y="11"/>
                    <a:pt x="473" y="11"/>
                  </a:cubicBezTo>
                  <a:cubicBezTo>
                    <a:pt x="471" y="11"/>
                    <a:pt x="470" y="10"/>
                    <a:pt x="469" y="10"/>
                  </a:cubicBezTo>
                  <a:cubicBezTo>
                    <a:pt x="467" y="9"/>
                    <a:pt x="466" y="9"/>
                    <a:pt x="465" y="9"/>
                  </a:cubicBezTo>
                  <a:cubicBezTo>
                    <a:pt x="464" y="8"/>
                    <a:pt x="464" y="8"/>
                    <a:pt x="463" y="8"/>
                  </a:cubicBezTo>
                  <a:cubicBezTo>
                    <a:pt x="462" y="8"/>
                    <a:pt x="462" y="8"/>
                    <a:pt x="461" y="8"/>
                  </a:cubicBezTo>
                  <a:cubicBezTo>
                    <a:pt x="460" y="7"/>
                    <a:pt x="459" y="7"/>
                    <a:pt x="458" y="7"/>
                  </a:cubicBezTo>
                  <a:cubicBezTo>
                    <a:pt x="456" y="6"/>
                    <a:pt x="455" y="6"/>
                    <a:pt x="454" y="6"/>
                  </a:cubicBezTo>
                  <a:cubicBezTo>
                    <a:pt x="453" y="5"/>
                    <a:pt x="452" y="5"/>
                    <a:pt x="450" y="5"/>
                  </a:cubicBezTo>
                  <a:cubicBezTo>
                    <a:pt x="450" y="5"/>
                    <a:pt x="450" y="5"/>
                    <a:pt x="449" y="5"/>
                  </a:cubicBezTo>
                  <a:cubicBezTo>
                    <a:pt x="448" y="5"/>
                    <a:pt x="448" y="4"/>
                    <a:pt x="447" y="4"/>
                  </a:cubicBezTo>
                  <a:cubicBezTo>
                    <a:pt x="446" y="4"/>
                    <a:pt x="445" y="4"/>
                    <a:pt x="443" y="4"/>
                  </a:cubicBezTo>
                  <a:cubicBezTo>
                    <a:pt x="443" y="3"/>
                    <a:pt x="442" y="3"/>
                    <a:pt x="441" y="3"/>
                  </a:cubicBezTo>
                  <a:cubicBezTo>
                    <a:pt x="441" y="3"/>
                    <a:pt x="440" y="3"/>
                    <a:pt x="440" y="3"/>
                  </a:cubicBezTo>
                  <a:cubicBezTo>
                    <a:pt x="439" y="3"/>
                    <a:pt x="437" y="3"/>
                    <a:pt x="436" y="2"/>
                  </a:cubicBezTo>
                  <a:cubicBezTo>
                    <a:pt x="436" y="2"/>
                    <a:pt x="435" y="2"/>
                    <a:pt x="435" y="2"/>
                  </a:cubicBezTo>
                  <a:cubicBezTo>
                    <a:pt x="434" y="2"/>
                    <a:pt x="434" y="2"/>
                    <a:pt x="433" y="2"/>
                  </a:cubicBezTo>
                  <a:cubicBezTo>
                    <a:pt x="432" y="2"/>
                    <a:pt x="431" y="2"/>
                    <a:pt x="429" y="2"/>
                  </a:cubicBezTo>
                  <a:cubicBezTo>
                    <a:pt x="428" y="1"/>
                    <a:pt x="427" y="1"/>
                    <a:pt x="426" y="1"/>
                  </a:cubicBezTo>
                  <a:cubicBezTo>
                    <a:pt x="425" y="1"/>
                    <a:pt x="424" y="1"/>
                    <a:pt x="423" y="1"/>
                  </a:cubicBezTo>
                  <a:cubicBezTo>
                    <a:pt x="422" y="1"/>
                    <a:pt x="420" y="1"/>
                    <a:pt x="419" y="1"/>
                  </a:cubicBezTo>
                  <a:cubicBezTo>
                    <a:pt x="418" y="1"/>
                    <a:pt x="417" y="1"/>
                    <a:pt x="416" y="1"/>
                  </a:cubicBezTo>
                  <a:cubicBezTo>
                    <a:pt x="415" y="1"/>
                    <a:pt x="415" y="0"/>
                    <a:pt x="414" y="0"/>
                  </a:cubicBezTo>
                  <a:cubicBezTo>
                    <a:pt x="414" y="0"/>
                    <a:pt x="413" y="0"/>
                    <a:pt x="413" y="0"/>
                  </a:cubicBezTo>
                  <a:cubicBezTo>
                    <a:pt x="412" y="0"/>
                    <a:pt x="410" y="0"/>
                    <a:pt x="409" y="0"/>
                  </a:cubicBezTo>
                  <a:cubicBezTo>
                    <a:pt x="409" y="0"/>
                    <a:pt x="409" y="0"/>
                    <a:pt x="408" y="0"/>
                  </a:cubicBezTo>
                  <a:cubicBezTo>
                    <a:pt x="408" y="0"/>
                    <a:pt x="407" y="0"/>
                    <a:pt x="406" y="0"/>
                  </a:cubicBezTo>
                  <a:cubicBezTo>
                    <a:pt x="405" y="0"/>
                    <a:pt x="404" y="0"/>
                    <a:pt x="403" y="0"/>
                  </a:cubicBezTo>
                  <a:cubicBezTo>
                    <a:pt x="402" y="0"/>
                    <a:pt x="401" y="0"/>
                    <a:pt x="400" y="0"/>
                  </a:cubicBezTo>
                  <a:cubicBezTo>
                    <a:pt x="399" y="0"/>
                    <a:pt x="398" y="0"/>
                    <a:pt x="397" y="0"/>
                  </a:cubicBezTo>
                  <a:cubicBezTo>
                    <a:pt x="396" y="0"/>
                    <a:pt x="396" y="0"/>
                    <a:pt x="395" y="0"/>
                  </a:cubicBezTo>
                  <a:cubicBezTo>
                    <a:pt x="395" y="1"/>
                    <a:pt x="394" y="1"/>
                    <a:pt x="394" y="1"/>
                  </a:cubicBezTo>
                  <a:cubicBezTo>
                    <a:pt x="393" y="1"/>
                    <a:pt x="392" y="1"/>
                    <a:pt x="391" y="1"/>
                  </a:cubicBezTo>
                  <a:cubicBezTo>
                    <a:pt x="390" y="1"/>
                    <a:pt x="389" y="1"/>
                    <a:pt x="389" y="1"/>
                  </a:cubicBezTo>
                  <a:cubicBezTo>
                    <a:pt x="388" y="1"/>
                    <a:pt x="388" y="1"/>
                    <a:pt x="388" y="1"/>
                  </a:cubicBezTo>
                  <a:cubicBezTo>
                    <a:pt x="387" y="1"/>
                    <a:pt x="386" y="1"/>
                    <a:pt x="385" y="1"/>
                  </a:cubicBezTo>
                  <a:cubicBezTo>
                    <a:pt x="383" y="1"/>
                    <a:pt x="382" y="1"/>
                    <a:pt x="380" y="2"/>
                  </a:cubicBezTo>
                  <a:cubicBezTo>
                    <a:pt x="380" y="2"/>
                    <a:pt x="380" y="2"/>
                    <a:pt x="380" y="2"/>
                  </a:cubicBezTo>
                  <a:cubicBezTo>
                    <a:pt x="375" y="11"/>
                    <a:pt x="370" y="21"/>
                    <a:pt x="366" y="34"/>
                  </a:cubicBezTo>
                  <a:cubicBezTo>
                    <a:pt x="373" y="32"/>
                    <a:pt x="382" y="30"/>
                    <a:pt x="384" y="30"/>
                  </a:cubicBezTo>
                  <a:cubicBezTo>
                    <a:pt x="390" y="30"/>
                    <a:pt x="400" y="28"/>
                    <a:pt x="405" y="27"/>
                  </a:cubicBezTo>
                  <a:cubicBezTo>
                    <a:pt x="410" y="26"/>
                    <a:pt x="418" y="28"/>
                    <a:pt x="424" y="28"/>
                  </a:cubicBezTo>
                  <a:cubicBezTo>
                    <a:pt x="430" y="28"/>
                    <a:pt x="432" y="31"/>
                    <a:pt x="435" y="31"/>
                  </a:cubicBezTo>
                  <a:cubicBezTo>
                    <a:pt x="438" y="31"/>
                    <a:pt x="445" y="34"/>
                    <a:pt x="448" y="35"/>
                  </a:cubicBezTo>
                  <a:cubicBezTo>
                    <a:pt x="451" y="36"/>
                    <a:pt x="462" y="36"/>
                    <a:pt x="469" y="38"/>
                  </a:cubicBezTo>
                  <a:cubicBezTo>
                    <a:pt x="475" y="40"/>
                    <a:pt x="479" y="43"/>
                    <a:pt x="485" y="43"/>
                  </a:cubicBezTo>
                  <a:cubicBezTo>
                    <a:pt x="491" y="43"/>
                    <a:pt x="492" y="48"/>
                    <a:pt x="500" y="52"/>
                  </a:cubicBezTo>
                  <a:cubicBezTo>
                    <a:pt x="507" y="55"/>
                    <a:pt x="507" y="61"/>
                    <a:pt x="511" y="64"/>
                  </a:cubicBezTo>
                  <a:cubicBezTo>
                    <a:pt x="515" y="67"/>
                    <a:pt x="527" y="92"/>
                    <a:pt x="527" y="100"/>
                  </a:cubicBezTo>
                  <a:cubicBezTo>
                    <a:pt x="527" y="108"/>
                    <a:pt x="530" y="109"/>
                    <a:pt x="529" y="116"/>
                  </a:cubicBezTo>
                  <a:cubicBezTo>
                    <a:pt x="528" y="122"/>
                    <a:pt x="531" y="127"/>
                    <a:pt x="507" y="144"/>
                  </a:cubicBezTo>
                  <a:cubicBezTo>
                    <a:pt x="487" y="154"/>
                    <a:pt x="454" y="146"/>
                    <a:pt x="448" y="163"/>
                  </a:cubicBezTo>
                  <a:cubicBezTo>
                    <a:pt x="464" y="154"/>
                    <a:pt x="476" y="158"/>
                    <a:pt x="498" y="16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0" name="Freeform 16">
              <a:extLst>
                <a:ext uri="{FF2B5EF4-FFF2-40B4-BE49-F238E27FC236}">
                  <a16:creationId xmlns:a16="http://schemas.microsoft.com/office/drawing/2014/main" id="{EC09ADE1-5D54-478D-BA57-BDE3CF406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012"/>
              <a:ext cx="152" cy="142"/>
            </a:xfrm>
            <a:custGeom>
              <a:avLst/>
              <a:gdLst>
                <a:gd name="T0" fmla="*/ 358 w 99"/>
                <a:gd name="T1" fmla="*/ 379 h 87"/>
                <a:gd name="T2" fmla="*/ 149 w 99"/>
                <a:gd name="T3" fmla="*/ 122 h 87"/>
                <a:gd name="T4" fmla="*/ 8 w 99"/>
                <a:gd name="T5" fmla="*/ 0 h 87"/>
                <a:gd name="T6" fmla="*/ 0 w 99"/>
                <a:gd name="T7" fmla="*/ 42 h 87"/>
                <a:gd name="T8" fmla="*/ 184 w 99"/>
                <a:gd name="T9" fmla="*/ 207 h 87"/>
                <a:gd name="T10" fmla="*/ 80 w 99"/>
                <a:gd name="T11" fmla="*/ 253 h 87"/>
                <a:gd name="T12" fmla="*/ 198 w 99"/>
                <a:gd name="T13" fmla="*/ 253 h 87"/>
                <a:gd name="T14" fmla="*/ 358 w 99"/>
                <a:gd name="T15" fmla="*/ 379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87">
                  <a:moveTo>
                    <a:pt x="99" y="87"/>
                  </a:moveTo>
                  <a:cubicBezTo>
                    <a:pt x="99" y="54"/>
                    <a:pt x="54" y="36"/>
                    <a:pt x="41" y="28"/>
                  </a:cubicBezTo>
                  <a:cubicBezTo>
                    <a:pt x="30" y="21"/>
                    <a:pt x="17" y="16"/>
                    <a:pt x="2" y="0"/>
                  </a:cubicBezTo>
                  <a:cubicBezTo>
                    <a:pt x="1" y="3"/>
                    <a:pt x="0" y="7"/>
                    <a:pt x="0" y="10"/>
                  </a:cubicBezTo>
                  <a:cubicBezTo>
                    <a:pt x="12" y="25"/>
                    <a:pt x="57" y="39"/>
                    <a:pt x="51" y="48"/>
                  </a:cubicBezTo>
                  <a:cubicBezTo>
                    <a:pt x="45" y="57"/>
                    <a:pt x="26" y="64"/>
                    <a:pt x="22" y="58"/>
                  </a:cubicBezTo>
                  <a:cubicBezTo>
                    <a:pt x="30" y="71"/>
                    <a:pt x="38" y="60"/>
                    <a:pt x="55" y="58"/>
                  </a:cubicBezTo>
                  <a:cubicBezTo>
                    <a:pt x="72" y="57"/>
                    <a:pt x="76" y="51"/>
                    <a:pt x="99" y="8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1" name="Freeform 17">
              <a:extLst>
                <a:ext uri="{FF2B5EF4-FFF2-40B4-BE49-F238E27FC236}">
                  <a16:creationId xmlns:a16="http://schemas.microsoft.com/office/drawing/2014/main" id="{01559045-9D9B-4630-AF1B-D043184E4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008"/>
              <a:ext cx="567" cy="587"/>
            </a:xfrm>
            <a:custGeom>
              <a:avLst/>
              <a:gdLst>
                <a:gd name="T0" fmla="*/ 779 w 369"/>
                <a:gd name="T1" fmla="*/ 580 h 358"/>
                <a:gd name="T2" fmla="*/ 787 w 369"/>
                <a:gd name="T3" fmla="*/ 525 h 358"/>
                <a:gd name="T4" fmla="*/ 827 w 369"/>
                <a:gd name="T5" fmla="*/ 489 h 358"/>
                <a:gd name="T6" fmla="*/ 857 w 369"/>
                <a:gd name="T7" fmla="*/ 398 h 358"/>
                <a:gd name="T8" fmla="*/ 853 w 369"/>
                <a:gd name="T9" fmla="*/ 400 h 358"/>
                <a:gd name="T10" fmla="*/ 990 w 369"/>
                <a:gd name="T11" fmla="*/ 331 h 358"/>
                <a:gd name="T12" fmla="*/ 879 w 369"/>
                <a:gd name="T13" fmla="*/ 298 h 358"/>
                <a:gd name="T14" fmla="*/ 880 w 369"/>
                <a:gd name="T15" fmla="*/ 269 h 358"/>
                <a:gd name="T16" fmla="*/ 888 w 369"/>
                <a:gd name="T17" fmla="*/ 228 h 358"/>
                <a:gd name="T18" fmla="*/ 880 w 369"/>
                <a:gd name="T19" fmla="*/ 180 h 358"/>
                <a:gd name="T20" fmla="*/ 905 w 369"/>
                <a:gd name="T21" fmla="*/ 30 h 358"/>
                <a:gd name="T22" fmla="*/ 1037 w 369"/>
                <a:gd name="T23" fmla="*/ 13 h 358"/>
                <a:gd name="T24" fmla="*/ 1148 w 369"/>
                <a:gd name="T25" fmla="*/ 80 h 358"/>
                <a:gd name="T26" fmla="*/ 1136 w 369"/>
                <a:gd name="T27" fmla="*/ 185 h 358"/>
                <a:gd name="T28" fmla="*/ 1136 w 369"/>
                <a:gd name="T29" fmla="*/ 243 h 358"/>
                <a:gd name="T30" fmla="*/ 1136 w 369"/>
                <a:gd name="T31" fmla="*/ 303 h 358"/>
                <a:gd name="T32" fmla="*/ 1122 w 369"/>
                <a:gd name="T33" fmla="*/ 336 h 358"/>
                <a:gd name="T34" fmla="*/ 999 w 369"/>
                <a:gd name="T35" fmla="*/ 331 h 358"/>
                <a:gd name="T36" fmla="*/ 1131 w 369"/>
                <a:gd name="T37" fmla="*/ 400 h 358"/>
                <a:gd name="T38" fmla="*/ 1131 w 369"/>
                <a:gd name="T39" fmla="*/ 680 h 358"/>
                <a:gd name="T40" fmla="*/ 1169 w 369"/>
                <a:gd name="T41" fmla="*/ 840 h 358"/>
                <a:gd name="T42" fmla="*/ 1189 w 369"/>
                <a:gd name="T43" fmla="*/ 1097 h 358"/>
                <a:gd name="T44" fmla="*/ 1232 w 369"/>
                <a:gd name="T45" fmla="*/ 1228 h 358"/>
                <a:gd name="T46" fmla="*/ 1317 w 369"/>
                <a:gd name="T47" fmla="*/ 1449 h 358"/>
                <a:gd name="T48" fmla="*/ 1298 w 369"/>
                <a:gd name="T49" fmla="*/ 1564 h 358"/>
                <a:gd name="T50" fmla="*/ 1215 w 369"/>
                <a:gd name="T51" fmla="*/ 1548 h 358"/>
                <a:gd name="T52" fmla="*/ 1149 w 369"/>
                <a:gd name="T53" fmla="*/ 1489 h 358"/>
                <a:gd name="T54" fmla="*/ 1048 w 369"/>
                <a:gd name="T55" fmla="*/ 1407 h 358"/>
                <a:gd name="T56" fmla="*/ 951 w 369"/>
                <a:gd name="T57" fmla="*/ 1331 h 358"/>
                <a:gd name="T58" fmla="*/ 827 w 369"/>
                <a:gd name="T59" fmla="*/ 1279 h 358"/>
                <a:gd name="T60" fmla="*/ 805 w 369"/>
                <a:gd name="T61" fmla="*/ 1218 h 358"/>
                <a:gd name="T62" fmla="*/ 778 w 369"/>
                <a:gd name="T63" fmla="*/ 1177 h 358"/>
                <a:gd name="T64" fmla="*/ 602 w 369"/>
                <a:gd name="T65" fmla="*/ 1063 h 358"/>
                <a:gd name="T66" fmla="*/ 479 w 369"/>
                <a:gd name="T67" fmla="*/ 979 h 358"/>
                <a:gd name="T68" fmla="*/ 432 w 369"/>
                <a:gd name="T69" fmla="*/ 887 h 358"/>
                <a:gd name="T70" fmla="*/ 569 w 369"/>
                <a:gd name="T71" fmla="*/ 777 h 358"/>
                <a:gd name="T72" fmla="*/ 277 w 369"/>
                <a:gd name="T73" fmla="*/ 899 h 358"/>
                <a:gd name="T74" fmla="*/ 221 w 369"/>
                <a:gd name="T75" fmla="*/ 890 h 358"/>
                <a:gd name="T76" fmla="*/ 181 w 369"/>
                <a:gd name="T77" fmla="*/ 849 h 358"/>
                <a:gd name="T78" fmla="*/ 135 w 369"/>
                <a:gd name="T79" fmla="*/ 799 h 358"/>
                <a:gd name="T80" fmla="*/ 80 w 369"/>
                <a:gd name="T81" fmla="*/ 697 h 358"/>
                <a:gd name="T82" fmla="*/ 69 w 369"/>
                <a:gd name="T83" fmla="*/ 648 h 358"/>
                <a:gd name="T84" fmla="*/ 48 w 369"/>
                <a:gd name="T85" fmla="*/ 594 h 358"/>
                <a:gd name="T86" fmla="*/ 26 w 369"/>
                <a:gd name="T87" fmla="*/ 538 h 358"/>
                <a:gd name="T88" fmla="*/ 18 w 369"/>
                <a:gd name="T89" fmla="*/ 482 h 358"/>
                <a:gd name="T90" fmla="*/ 12 w 369"/>
                <a:gd name="T91" fmla="*/ 408 h 358"/>
                <a:gd name="T92" fmla="*/ 5 w 369"/>
                <a:gd name="T93" fmla="*/ 336 h 358"/>
                <a:gd name="T94" fmla="*/ 83 w 369"/>
                <a:gd name="T95" fmla="*/ 228 h 358"/>
                <a:gd name="T96" fmla="*/ 197 w 369"/>
                <a:gd name="T97" fmla="*/ 190 h 358"/>
                <a:gd name="T98" fmla="*/ 286 w 369"/>
                <a:gd name="T99" fmla="*/ 167 h 358"/>
                <a:gd name="T100" fmla="*/ 344 w 369"/>
                <a:gd name="T101" fmla="*/ 185 h 358"/>
                <a:gd name="T102" fmla="*/ 421 w 369"/>
                <a:gd name="T103" fmla="*/ 193 h 358"/>
                <a:gd name="T104" fmla="*/ 547 w 369"/>
                <a:gd name="T105" fmla="*/ 398 h 358"/>
                <a:gd name="T106" fmla="*/ 584 w 369"/>
                <a:gd name="T107" fmla="*/ 436 h 358"/>
                <a:gd name="T108" fmla="*/ 607 w 369"/>
                <a:gd name="T109" fmla="*/ 495 h 358"/>
                <a:gd name="T110" fmla="*/ 690 w 369"/>
                <a:gd name="T111" fmla="*/ 571 h 358"/>
                <a:gd name="T112" fmla="*/ 569 w 369"/>
                <a:gd name="T113" fmla="*/ 777 h 358"/>
                <a:gd name="T114" fmla="*/ 690 w 369"/>
                <a:gd name="T115" fmla="*/ 697 h 358"/>
                <a:gd name="T116" fmla="*/ 779 w 369"/>
                <a:gd name="T117" fmla="*/ 580 h 3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69" h="358">
                  <a:moveTo>
                    <a:pt x="215" y="132"/>
                  </a:moveTo>
                  <a:cubicBezTo>
                    <a:pt x="215" y="128"/>
                    <a:pt x="215" y="122"/>
                    <a:pt x="217" y="119"/>
                  </a:cubicBezTo>
                  <a:cubicBezTo>
                    <a:pt x="220" y="115"/>
                    <a:pt x="226" y="115"/>
                    <a:pt x="228" y="111"/>
                  </a:cubicBezTo>
                  <a:cubicBezTo>
                    <a:pt x="233" y="104"/>
                    <a:pt x="228" y="96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3" y="80"/>
                    <a:pt x="268" y="88"/>
                    <a:pt x="273" y="75"/>
                  </a:cubicBezTo>
                  <a:cubicBezTo>
                    <a:pt x="253" y="84"/>
                    <a:pt x="247" y="72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2"/>
                  </a:cubicBezTo>
                  <a:cubicBezTo>
                    <a:pt x="244" y="49"/>
                    <a:pt x="244" y="45"/>
                    <a:pt x="243" y="41"/>
                  </a:cubicBezTo>
                  <a:cubicBezTo>
                    <a:pt x="245" y="28"/>
                    <a:pt x="247" y="12"/>
                    <a:pt x="249" y="7"/>
                  </a:cubicBezTo>
                  <a:cubicBezTo>
                    <a:pt x="258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8"/>
                  </a:cubicBezTo>
                  <a:cubicBezTo>
                    <a:pt x="315" y="24"/>
                    <a:pt x="314" y="33"/>
                    <a:pt x="313" y="42"/>
                  </a:cubicBezTo>
                  <a:cubicBezTo>
                    <a:pt x="311" y="45"/>
                    <a:pt x="316" y="50"/>
                    <a:pt x="313" y="55"/>
                  </a:cubicBezTo>
                  <a:cubicBezTo>
                    <a:pt x="311" y="60"/>
                    <a:pt x="315" y="60"/>
                    <a:pt x="313" y="69"/>
                  </a:cubicBezTo>
                  <a:cubicBezTo>
                    <a:pt x="313" y="72"/>
                    <a:pt x="311" y="74"/>
                    <a:pt x="309" y="76"/>
                  </a:cubicBezTo>
                  <a:cubicBezTo>
                    <a:pt x="305" y="81"/>
                    <a:pt x="297" y="83"/>
                    <a:pt x="275" y="75"/>
                  </a:cubicBezTo>
                  <a:cubicBezTo>
                    <a:pt x="281" y="93"/>
                    <a:pt x="311" y="84"/>
                    <a:pt x="312" y="91"/>
                  </a:cubicBezTo>
                  <a:cubicBezTo>
                    <a:pt x="313" y="108"/>
                    <a:pt x="306" y="139"/>
                    <a:pt x="312" y="154"/>
                  </a:cubicBezTo>
                  <a:cubicBezTo>
                    <a:pt x="319" y="168"/>
                    <a:pt x="319" y="178"/>
                    <a:pt x="322" y="190"/>
                  </a:cubicBezTo>
                  <a:cubicBezTo>
                    <a:pt x="325" y="201"/>
                    <a:pt x="322" y="234"/>
                    <a:pt x="328" y="249"/>
                  </a:cubicBezTo>
                  <a:cubicBezTo>
                    <a:pt x="334" y="263"/>
                    <a:pt x="336" y="271"/>
                    <a:pt x="340" y="279"/>
                  </a:cubicBezTo>
                  <a:cubicBezTo>
                    <a:pt x="345" y="286"/>
                    <a:pt x="353" y="316"/>
                    <a:pt x="363" y="329"/>
                  </a:cubicBezTo>
                  <a:cubicBezTo>
                    <a:pt x="369" y="336"/>
                    <a:pt x="367" y="351"/>
                    <a:pt x="358" y="355"/>
                  </a:cubicBezTo>
                  <a:cubicBezTo>
                    <a:pt x="352" y="358"/>
                    <a:pt x="340" y="351"/>
                    <a:pt x="335" y="351"/>
                  </a:cubicBezTo>
                  <a:cubicBezTo>
                    <a:pt x="325" y="349"/>
                    <a:pt x="324" y="341"/>
                    <a:pt x="317" y="338"/>
                  </a:cubicBezTo>
                  <a:cubicBezTo>
                    <a:pt x="310" y="335"/>
                    <a:pt x="303" y="321"/>
                    <a:pt x="289" y="319"/>
                  </a:cubicBezTo>
                  <a:cubicBezTo>
                    <a:pt x="275" y="317"/>
                    <a:pt x="271" y="306"/>
                    <a:pt x="262" y="302"/>
                  </a:cubicBezTo>
                  <a:cubicBezTo>
                    <a:pt x="253" y="298"/>
                    <a:pt x="232" y="293"/>
                    <a:pt x="228" y="290"/>
                  </a:cubicBezTo>
                  <a:cubicBezTo>
                    <a:pt x="224" y="287"/>
                    <a:pt x="224" y="281"/>
                    <a:pt x="222" y="276"/>
                  </a:cubicBezTo>
                  <a:cubicBezTo>
                    <a:pt x="220" y="271"/>
                    <a:pt x="217" y="269"/>
                    <a:pt x="214" y="267"/>
                  </a:cubicBezTo>
                  <a:cubicBezTo>
                    <a:pt x="211" y="265"/>
                    <a:pt x="176" y="246"/>
                    <a:pt x="166" y="241"/>
                  </a:cubicBezTo>
                  <a:cubicBezTo>
                    <a:pt x="156" y="236"/>
                    <a:pt x="134" y="227"/>
                    <a:pt x="132" y="222"/>
                  </a:cubicBezTo>
                  <a:cubicBezTo>
                    <a:pt x="130" y="217"/>
                    <a:pt x="115" y="207"/>
                    <a:pt x="119" y="201"/>
                  </a:cubicBezTo>
                  <a:cubicBezTo>
                    <a:pt x="122" y="195"/>
                    <a:pt x="134" y="170"/>
                    <a:pt x="157" y="176"/>
                  </a:cubicBezTo>
                  <a:cubicBezTo>
                    <a:pt x="125" y="166"/>
                    <a:pt x="83" y="206"/>
                    <a:pt x="76" y="204"/>
                  </a:cubicBezTo>
                  <a:cubicBezTo>
                    <a:pt x="68" y="206"/>
                    <a:pt x="67" y="203"/>
                    <a:pt x="61" y="202"/>
                  </a:cubicBezTo>
                  <a:cubicBezTo>
                    <a:pt x="55" y="201"/>
                    <a:pt x="55" y="194"/>
                    <a:pt x="50" y="193"/>
                  </a:cubicBezTo>
                  <a:cubicBezTo>
                    <a:pt x="45" y="191"/>
                    <a:pt x="44" y="189"/>
                    <a:pt x="37" y="181"/>
                  </a:cubicBezTo>
                  <a:cubicBezTo>
                    <a:pt x="31" y="173"/>
                    <a:pt x="26" y="164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1"/>
                    <a:pt x="18" y="141"/>
                    <a:pt x="13" y="135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09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6"/>
                  </a:cubicBezTo>
                  <a:cubicBezTo>
                    <a:pt x="5" y="67"/>
                    <a:pt x="13" y="57"/>
                    <a:pt x="23" y="52"/>
                  </a:cubicBezTo>
                  <a:cubicBezTo>
                    <a:pt x="29" y="49"/>
                    <a:pt x="46" y="45"/>
                    <a:pt x="54" y="43"/>
                  </a:cubicBezTo>
                  <a:cubicBezTo>
                    <a:pt x="63" y="41"/>
                    <a:pt x="69" y="38"/>
                    <a:pt x="79" y="38"/>
                  </a:cubicBezTo>
                  <a:cubicBezTo>
                    <a:pt x="84" y="37"/>
                    <a:pt x="88" y="40"/>
                    <a:pt x="95" y="42"/>
                  </a:cubicBezTo>
                  <a:cubicBezTo>
                    <a:pt x="102" y="43"/>
                    <a:pt x="112" y="43"/>
                    <a:pt x="116" y="44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3"/>
                    <a:pt x="158" y="95"/>
                    <a:pt x="161" y="99"/>
                  </a:cubicBezTo>
                  <a:cubicBezTo>
                    <a:pt x="164" y="104"/>
                    <a:pt x="164" y="109"/>
                    <a:pt x="167" y="112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88" y="155"/>
                    <a:pt x="159" y="156"/>
                    <a:pt x="157" y="176"/>
                  </a:cubicBezTo>
                  <a:cubicBezTo>
                    <a:pt x="166" y="165"/>
                    <a:pt x="178" y="164"/>
                    <a:pt x="190" y="158"/>
                  </a:cubicBezTo>
                  <a:cubicBezTo>
                    <a:pt x="212" y="146"/>
                    <a:pt x="215" y="132"/>
                    <a:pt x="215" y="132"/>
                  </a:cubicBezTo>
                  <a:close/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2" name="Freeform 18">
              <a:extLst>
                <a:ext uri="{FF2B5EF4-FFF2-40B4-BE49-F238E27FC236}">
                  <a16:creationId xmlns:a16="http://schemas.microsoft.com/office/drawing/2014/main" id="{31918AEA-BA54-4108-B27F-359A1D8EC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844"/>
              <a:ext cx="851" cy="1049"/>
            </a:xfrm>
            <a:custGeom>
              <a:avLst/>
              <a:gdLst>
                <a:gd name="T0" fmla="*/ 1800 w 554"/>
                <a:gd name="T1" fmla="*/ 2144 h 640"/>
                <a:gd name="T2" fmla="*/ 1793 w 554"/>
                <a:gd name="T3" fmla="*/ 1770 h 640"/>
                <a:gd name="T4" fmla="*/ 1800 w 554"/>
                <a:gd name="T5" fmla="*/ 765 h 640"/>
                <a:gd name="T6" fmla="*/ 1805 w 554"/>
                <a:gd name="T7" fmla="*/ 757 h 640"/>
                <a:gd name="T8" fmla="*/ 1567 w 554"/>
                <a:gd name="T9" fmla="*/ 193 h 640"/>
                <a:gd name="T10" fmla="*/ 1536 w 554"/>
                <a:gd name="T11" fmla="*/ 180 h 640"/>
                <a:gd name="T12" fmla="*/ 1527 w 554"/>
                <a:gd name="T13" fmla="*/ 177 h 640"/>
                <a:gd name="T14" fmla="*/ 1513 w 554"/>
                <a:gd name="T15" fmla="*/ 167 h 640"/>
                <a:gd name="T16" fmla="*/ 1501 w 554"/>
                <a:gd name="T17" fmla="*/ 164 h 640"/>
                <a:gd name="T18" fmla="*/ 1487 w 554"/>
                <a:gd name="T19" fmla="*/ 159 h 640"/>
                <a:gd name="T20" fmla="*/ 1473 w 554"/>
                <a:gd name="T21" fmla="*/ 152 h 640"/>
                <a:gd name="T22" fmla="*/ 1458 w 554"/>
                <a:gd name="T23" fmla="*/ 151 h 640"/>
                <a:gd name="T24" fmla="*/ 1447 w 554"/>
                <a:gd name="T25" fmla="*/ 146 h 640"/>
                <a:gd name="T26" fmla="*/ 1432 w 554"/>
                <a:gd name="T27" fmla="*/ 139 h 640"/>
                <a:gd name="T28" fmla="*/ 1418 w 554"/>
                <a:gd name="T29" fmla="*/ 138 h 640"/>
                <a:gd name="T30" fmla="*/ 1407 w 554"/>
                <a:gd name="T31" fmla="*/ 131 h 640"/>
                <a:gd name="T32" fmla="*/ 1392 w 554"/>
                <a:gd name="T33" fmla="*/ 131 h 640"/>
                <a:gd name="T34" fmla="*/ 1381 w 554"/>
                <a:gd name="T35" fmla="*/ 129 h 640"/>
                <a:gd name="T36" fmla="*/ 1366 w 554"/>
                <a:gd name="T37" fmla="*/ 123 h 640"/>
                <a:gd name="T38" fmla="*/ 1356 w 554"/>
                <a:gd name="T39" fmla="*/ 123 h 640"/>
                <a:gd name="T40" fmla="*/ 1341 w 554"/>
                <a:gd name="T41" fmla="*/ 123 h 640"/>
                <a:gd name="T42" fmla="*/ 1330 w 554"/>
                <a:gd name="T43" fmla="*/ 118 h 640"/>
                <a:gd name="T44" fmla="*/ 1320 w 554"/>
                <a:gd name="T45" fmla="*/ 118 h 640"/>
                <a:gd name="T46" fmla="*/ 1304 w 554"/>
                <a:gd name="T47" fmla="*/ 118 h 640"/>
                <a:gd name="T48" fmla="*/ 1293 w 554"/>
                <a:gd name="T49" fmla="*/ 118 h 640"/>
                <a:gd name="T50" fmla="*/ 1284 w 554"/>
                <a:gd name="T51" fmla="*/ 115 h 640"/>
                <a:gd name="T52" fmla="*/ 1269 w 554"/>
                <a:gd name="T53" fmla="*/ 115 h 640"/>
                <a:gd name="T54" fmla="*/ 1258 w 554"/>
                <a:gd name="T55" fmla="*/ 115 h 640"/>
                <a:gd name="T56" fmla="*/ 1246 w 554"/>
                <a:gd name="T57" fmla="*/ 115 h 640"/>
                <a:gd name="T58" fmla="*/ 1237 w 554"/>
                <a:gd name="T59" fmla="*/ 115 h 640"/>
                <a:gd name="T60" fmla="*/ 1224 w 554"/>
                <a:gd name="T61" fmla="*/ 115 h 640"/>
                <a:gd name="T62" fmla="*/ 1215 w 554"/>
                <a:gd name="T63" fmla="*/ 118 h 640"/>
                <a:gd name="T64" fmla="*/ 1203 w 554"/>
                <a:gd name="T65" fmla="*/ 118 h 640"/>
                <a:gd name="T66" fmla="*/ 1192 w 554"/>
                <a:gd name="T67" fmla="*/ 118 h 640"/>
                <a:gd name="T68" fmla="*/ 1183 w 554"/>
                <a:gd name="T69" fmla="*/ 118 h 640"/>
                <a:gd name="T70" fmla="*/ 1175 w 554"/>
                <a:gd name="T71" fmla="*/ 118 h 640"/>
                <a:gd name="T72" fmla="*/ 1167 w 554"/>
                <a:gd name="T73" fmla="*/ 118 h 640"/>
                <a:gd name="T74" fmla="*/ 1238 w 554"/>
                <a:gd name="T75" fmla="*/ 8 h 640"/>
                <a:gd name="T76" fmla="*/ 1263 w 554"/>
                <a:gd name="T77" fmla="*/ 0 h 640"/>
                <a:gd name="T78" fmla="*/ 1651 w 554"/>
                <a:gd name="T79" fmla="*/ 139 h 640"/>
                <a:gd name="T80" fmla="*/ 1779 w 554"/>
                <a:gd name="T81" fmla="*/ 295 h 640"/>
                <a:gd name="T82" fmla="*/ 1793 w 554"/>
                <a:gd name="T83" fmla="*/ 323 h 640"/>
                <a:gd name="T84" fmla="*/ 1834 w 554"/>
                <a:gd name="T85" fmla="*/ 441 h 640"/>
                <a:gd name="T86" fmla="*/ 1879 w 554"/>
                <a:gd name="T87" fmla="*/ 661 h 640"/>
                <a:gd name="T88" fmla="*/ 1879 w 554"/>
                <a:gd name="T89" fmla="*/ 661 h 640"/>
                <a:gd name="T90" fmla="*/ 1885 w 554"/>
                <a:gd name="T91" fmla="*/ 697 h 640"/>
                <a:gd name="T92" fmla="*/ 1919 w 554"/>
                <a:gd name="T93" fmla="*/ 1728 h 640"/>
                <a:gd name="T94" fmla="*/ 1624 w 554"/>
                <a:gd name="T95" fmla="*/ 2788 h 640"/>
                <a:gd name="T96" fmla="*/ 644 w 554"/>
                <a:gd name="T97" fmla="*/ 2396 h 640"/>
                <a:gd name="T98" fmla="*/ 0 w 554"/>
                <a:gd name="T99" fmla="*/ 2211 h 640"/>
                <a:gd name="T100" fmla="*/ 127 w 554"/>
                <a:gd name="T101" fmla="*/ 2095 h 640"/>
                <a:gd name="T102" fmla="*/ 137 w 554"/>
                <a:gd name="T103" fmla="*/ 2073 h 640"/>
                <a:gd name="T104" fmla="*/ 129 w 554"/>
                <a:gd name="T105" fmla="*/ 1937 h 640"/>
                <a:gd name="T106" fmla="*/ 135 w 554"/>
                <a:gd name="T107" fmla="*/ 1942 h 640"/>
                <a:gd name="T108" fmla="*/ 210 w 554"/>
                <a:gd name="T109" fmla="*/ 1765 h 640"/>
                <a:gd name="T110" fmla="*/ 210 w 554"/>
                <a:gd name="T111" fmla="*/ 1752 h 640"/>
                <a:gd name="T112" fmla="*/ 203 w 554"/>
                <a:gd name="T113" fmla="*/ 1652 h 640"/>
                <a:gd name="T114" fmla="*/ 203 w 554"/>
                <a:gd name="T115" fmla="*/ 1652 h 640"/>
                <a:gd name="T116" fmla="*/ 217 w 554"/>
                <a:gd name="T117" fmla="*/ 1687 h 640"/>
                <a:gd name="T118" fmla="*/ 757 w 554"/>
                <a:gd name="T119" fmla="*/ 2109 h 640"/>
                <a:gd name="T120" fmla="*/ 1366 w 554"/>
                <a:gd name="T121" fmla="*/ 2459 h 640"/>
                <a:gd name="T122" fmla="*/ 1730 w 554"/>
                <a:gd name="T123" fmla="*/ 2445 h 640"/>
                <a:gd name="T124" fmla="*/ 1800 w 554"/>
                <a:gd name="T125" fmla="*/ 2144 h 6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54" h="640">
                  <a:moveTo>
                    <a:pt x="497" y="487"/>
                  </a:moveTo>
                  <a:cubicBezTo>
                    <a:pt x="497" y="461"/>
                    <a:pt x="495" y="432"/>
                    <a:pt x="495" y="402"/>
                  </a:cubicBezTo>
                  <a:cubicBezTo>
                    <a:pt x="495" y="294"/>
                    <a:pt x="497" y="177"/>
                    <a:pt x="497" y="174"/>
                  </a:cubicBezTo>
                  <a:cubicBezTo>
                    <a:pt x="498" y="172"/>
                    <a:pt x="498" y="172"/>
                    <a:pt x="498" y="172"/>
                  </a:cubicBezTo>
                  <a:cubicBezTo>
                    <a:pt x="510" y="112"/>
                    <a:pt x="488" y="69"/>
                    <a:pt x="432" y="44"/>
                  </a:cubicBezTo>
                  <a:cubicBezTo>
                    <a:pt x="429" y="43"/>
                    <a:pt x="427" y="42"/>
                    <a:pt x="424" y="41"/>
                  </a:cubicBezTo>
                  <a:cubicBezTo>
                    <a:pt x="423" y="40"/>
                    <a:pt x="422" y="40"/>
                    <a:pt x="421" y="40"/>
                  </a:cubicBezTo>
                  <a:cubicBezTo>
                    <a:pt x="420" y="39"/>
                    <a:pt x="418" y="39"/>
                    <a:pt x="417" y="38"/>
                  </a:cubicBezTo>
                  <a:cubicBezTo>
                    <a:pt x="416" y="38"/>
                    <a:pt x="415" y="37"/>
                    <a:pt x="414" y="37"/>
                  </a:cubicBezTo>
                  <a:cubicBezTo>
                    <a:pt x="412" y="37"/>
                    <a:pt x="411" y="36"/>
                    <a:pt x="410" y="36"/>
                  </a:cubicBezTo>
                  <a:cubicBezTo>
                    <a:pt x="408" y="35"/>
                    <a:pt x="407" y="35"/>
                    <a:pt x="406" y="35"/>
                  </a:cubicBezTo>
                  <a:cubicBezTo>
                    <a:pt x="405" y="34"/>
                    <a:pt x="404" y="34"/>
                    <a:pt x="402" y="34"/>
                  </a:cubicBezTo>
                  <a:cubicBezTo>
                    <a:pt x="401" y="33"/>
                    <a:pt x="400" y="33"/>
                    <a:pt x="399" y="33"/>
                  </a:cubicBezTo>
                  <a:cubicBezTo>
                    <a:pt x="397" y="32"/>
                    <a:pt x="396" y="32"/>
                    <a:pt x="395" y="32"/>
                  </a:cubicBezTo>
                  <a:cubicBezTo>
                    <a:pt x="394" y="31"/>
                    <a:pt x="393" y="31"/>
                    <a:pt x="391" y="31"/>
                  </a:cubicBezTo>
                  <a:cubicBezTo>
                    <a:pt x="390" y="31"/>
                    <a:pt x="389" y="30"/>
                    <a:pt x="388" y="30"/>
                  </a:cubicBezTo>
                  <a:cubicBezTo>
                    <a:pt x="387" y="30"/>
                    <a:pt x="386" y="30"/>
                    <a:pt x="384" y="30"/>
                  </a:cubicBezTo>
                  <a:cubicBezTo>
                    <a:pt x="383" y="29"/>
                    <a:pt x="382" y="29"/>
                    <a:pt x="381" y="29"/>
                  </a:cubicBezTo>
                  <a:cubicBezTo>
                    <a:pt x="380" y="29"/>
                    <a:pt x="378" y="29"/>
                    <a:pt x="377" y="28"/>
                  </a:cubicBezTo>
                  <a:cubicBezTo>
                    <a:pt x="376" y="28"/>
                    <a:pt x="375" y="28"/>
                    <a:pt x="374" y="28"/>
                  </a:cubicBezTo>
                  <a:cubicBezTo>
                    <a:pt x="373" y="28"/>
                    <a:pt x="372" y="28"/>
                    <a:pt x="370" y="28"/>
                  </a:cubicBezTo>
                  <a:cubicBezTo>
                    <a:pt x="369" y="27"/>
                    <a:pt x="368" y="27"/>
                    <a:pt x="367" y="27"/>
                  </a:cubicBezTo>
                  <a:cubicBezTo>
                    <a:pt x="366" y="27"/>
                    <a:pt x="365" y="27"/>
                    <a:pt x="364" y="27"/>
                  </a:cubicBezTo>
                  <a:cubicBezTo>
                    <a:pt x="362" y="27"/>
                    <a:pt x="361" y="27"/>
                    <a:pt x="360" y="27"/>
                  </a:cubicBezTo>
                  <a:cubicBezTo>
                    <a:pt x="359" y="27"/>
                    <a:pt x="358" y="27"/>
                    <a:pt x="357" y="27"/>
                  </a:cubicBezTo>
                  <a:cubicBezTo>
                    <a:pt x="356" y="26"/>
                    <a:pt x="355" y="26"/>
                    <a:pt x="354" y="26"/>
                  </a:cubicBezTo>
                  <a:cubicBezTo>
                    <a:pt x="353" y="26"/>
                    <a:pt x="351" y="26"/>
                    <a:pt x="350" y="26"/>
                  </a:cubicBezTo>
                  <a:cubicBezTo>
                    <a:pt x="349" y="26"/>
                    <a:pt x="348" y="26"/>
                    <a:pt x="347" y="26"/>
                  </a:cubicBezTo>
                  <a:cubicBezTo>
                    <a:pt x="346" y="26"/>
                    <a:pt x="345" y="26"/>
                    <a:pt x="344" y="26"/>
                  </a:cubicBezTo>
                  <a:cubicBezTo>
                    <a:pt x="343" y="26"/>
                    <a:pt x="342" y="26"/>
                    <a:pt x="341" y="26"/>
                  </a:cubicBezTo>
                  <a:cubicBezTo>
                    <a:pt x="340" y="26"/>
                    <a:pt x="339" y="26"/>
                    <a:pt x="338" y="26"/>
                  </a:cubicBezTo>
                  <a:cubicBezTo>
                    <a:pt x="337" y="26"/>
                    <a:pt x="336" y="26"/>
                    <a:pt x="335" y="27"/>
                  </a:cubicBezTo>
                  <a:cubicBezTo>
                    <a:pt x="334" y="27"/>
                    <a:pt x="333" y="27"/>
                    <a:pt x="332" y="27"/>
                  </a:cubicBezTo>
                  <a:cubicBezTo>
                    <a:pt x="331" y="27"/>
                    <a:pt x="330" y="27"/>
                    <a:pt x="329" y="27"/>
                  </a:cubicBezTo>
                  <a:cubicBezTo>
                    <a:pt x="328" y="27"/>
                    <a:pt x="327" y="27"/>
                    <a:pt x="326" y="27"/>
                  </a:cubicBezTo>
                  <a:cubicBezTo>
                    <a:pt x="325" y="27"/>
                    <a:pt x="325" y="27"/>
                    <a:pt x="324" y="27"/>
                  </a:cubicBezTo>
                  <a:cubicBezTo>
                    <a:pt x="322" y="27"/>
                    <a:pt x="322" y="27"/>
                    <a:pt x="322" y="27"/>
                  </a:cubicBezTo>
                  <a:cubicBezTo>
                    <a:pt x="328" y="17"/>
                    <a:pt x="335" y="8"/>
                    <a:pt x="342" y="2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81" y="3"/>
                    <a:pt x="424" y="8"/>
                    <a:pt x="456" y="32"/>
                  </a:cubicBezTo>
                  <a:cubicBezTo>
                    <a:pt x="466" y="38"/>
                    <a:pt x="480" y="51"/>
                    <a:pt x="491" y="67"/>
                  </a:cubicBezTo>
                  <a:cubicBezTo>
                    <a:pt x="492" y="69"/>
                    <a:pt x="493" y="70"/>
                    <a:pt x="495" y="73"/>
                  </a:cubicBezTo>
                  <a:cubicBezTo>
                    <a:pt x="500" y="82"/>
                    <a:pt x="504" y="91"/>
                    <a:pt x="506" y="100"/>
                  </a:cubicBezTo>
                  <a:cubicBezTo>
                    <a:pt x="512" y="124"/>
                    <a:pt x="511" y="131"/>
                    <a:pt x="518" y="150"/>
                  </a:cubicBezTo>
                  <a:cubicBezTo>
                    <a:pt x="518" y="150"/>
                    <a:pt x="518" y="150"/>
                    <a:pt x="518" y="150"/>
                  </a:cubicBezTo>
                  <a:cubicBezTo>
                    <a:pt x="518" y="153"/>
                    <a:pt x="519" y="155"/>
                    <a:pt x="520" y="158"/>
                  </a:cubicBezTo>
                  <a:cubicBezTo>
                    <a:pt x="520" y="158"/>
                    <a:pt x="520" y="271"/>
                    <a:pt x="529" y="392"/>
                  </a:cubicBezTo>
                  <a:cubicBezTo>
                    <a:pt x="536" y="492"/>
                    <a:pt x="554" y="628"/>
                    <a:pt x="448" y="633"/>
                  </a:cubicBezTo>
                  <a:cubicBezTo>
                    <a:pt x="329" y="640"/>
                    <a:pt x="245" y="575"/>
                    <a:pt x="178" y="544"/>
                  </a:cubicBezTo>
                  <a:cubicBezTo>
                    <a:pt x="70" y="500"/>
                    <a:pt x="21" y="524"/>
                    <a:pt x="0" y="502"/>
                  </a:cubicBezTo>
                  <a:cubicBezTo>
                    <a:pt x="15" y="499"/>
                    <a:pt x="26" y="489"/>
                    <a:pt x="35" y="476"/>
                  </a:cubicBezTo>
                  <a:cubicBezTo>
                    <a:pt x="38" y="471"/>
                    <a:pt x="38" y="471"/>
                    <a:pt x="38" y="471"/>
                  </a:cubicBezTo>
                  <a:cubicBezTo>
                    <a:pt x="45" y="459"/>
                    <a:pt x="42" y="449"/>
                    <a:pt x="36" y="440"/>
                  </a:cubicBezTo>
                  <a:cubicBezTo>
                    <a:pt x="37" y="441"/>
                    <a:pt x="37" y="441"/>
                    <a:pt x="37" y="441"/>
                  </a:cubicBezTo>
                  <a:cubicBezTo>
                    <a:pt x="43" y="439"/>
                    <a:pt x="56" y="424"/>
                    <a:pt x="58" y="401"/>
                  </a:cubicBezTo>
                  <a:cubicBezTo>
                    <a:pt x="58" y="398"/>
                    <a:pt x="58" y="398"/>
                    <a:pt x="58" y="398"/>
                  </a:cubicBezTo>
                  <a:cubicBezTo>
                    <a:pt x="58" y="388"/>
                    <a:pt x="57" y="380"/>
                    <a:pt x="56" y="375"/>
                  </a:cubicBezTo>
                  <a:cubicBezTo>
                    <a:pt x="56" y="375"/>
                    <a:pt x="56" y="375"/>
                    <a:pt x="56" y="375"/>
                  </a:cubicBezTo>
                  <a:cubicBezTo>
                    <a:pt x="57" y="377"/>
                    <a:pt x="58" y="380"/>
                    <a:pt x="60" y="383"/>
                  </a:cubicBezTo>
                  <a:cubicBezTo>
                    <a:pt x="72" y="407"/>
                    <a:pt x="138" y="433"/>
                    <a:pt x="209" y="479"/>
                  </a:cubicBezTo>
                  <a:cubicBezTo>
                    <a:pt x="246" y="499"/>
                    <a:pt x="336" y="548"/>
                    <a:pt x="377" y="558"/>
                  </a:cubicBezTo>
                  <a:cubicBezTo>
                    <a:pt x="424" y="569"/>
                    <a:pt x="455" y="573"/>
                    <a:pt x="477" y="555"/>
                  </a:cubicBezTo>
                  <a:cubicBezTo>
                    <a:pt x="499" y="537"/>
                    <a:pt x="498" y="506"/>
                    <a:pt x="497" y="487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3" name="Freeform 19">
              <a:extLst>
                <a:ext uri="{FF2B5EF4-FFF2-40B4-BE49-F238E27FC236}">
                  <a16:creationId xmlns:a16="http://schemas.microsoft.com/office/drawing/2014/main" id="{5FF9F08F-9280-44D6-B00E-5EB9712F1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1938"/>
              <a:ext cx="23" cy="33"/>
            </a:xfrm>
            <a:custGeom>
              <a:avLst/>
              <a:gdLst>
                <a:gd name="T0" fmla="*/ 26 w 15"/>
                <a:gd name="T1" fmla="*/ 13 h 20"/>
                <a:gd name="T2" fmla="*/ 14 w 15"/>
                <a:gd name="T3" fmla="*/ 68 h 20"/>
                <a:gd name="T4" fmla="*/ 48 w 15"/>
                <a:gd name="T5" fmla="*/ 3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7" y="3"/>
                  </a:moveTo>
                  <a:cubicBezTo>
                    <a:pt x="0" y="0"/>
                    <a:pt x="1" y="12"/>
                    <a:pt x="4" y="15"/>
                  </a:cubicBezTo>
                  <a:cubicBezTo>
                    <a:pt x="9" y="20"/>
                    <a:pt x="15" y="13"/>
                    <a:pt x="13" y="7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4" name="Freeform 20">
              <a:extLst>
                <a:ext uri="{FF2B5EF4-FFF2-40B4-BE49-F238E27FC236}">
                  <a16:creationId xmlns:a16="http://schemas.microsoft.com/office/drawing/2014/main" id="{22469253-6E67-4808-9C16-F560ECB183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8" y="1874"/>
              <a:ext cx="146" cy="216"/>
            </a:xfrm>
            <a:custGeom>
              <a:avLst/>
              <a:gdLst>
                <a:gd name="T0" fmla="*/ 264 w 95"/>
                <a:gd name="T1" fmla="*/ 211 h 132"/>
                <a:gd name="T2" fmla="*/ 141 w 95"/>
                <a:gd name="T3" fmla="*/ 241 h 132"/>
                <a:gd name="T4" fmla="*/ 181 w 95"/>
                <a:gd name="T5" fmla="*/ 358 h 132"/>
                <a:gd name="T6" fmla="*/ 224 w 95"/>
                <a:gd name="T7" fmla="*/ 578 h 132"/>
                <a:gd name="T8" fmla="*/ 224 w 95"/>
                <a:gd name="T9" fmla="*/ 578 h 132"/>
                <a:gd name="T10" fmla="*/ 303 w 95"/>
                <a:gd name="T11" fmla="*/ 358 h 132"/>
                <a:gd name="T12" fmla="*/ 264 w 95"/>
                <a:gd name="T13" fmla="*/ 211 h 132"/>
                <a:gd name="T14" fmla="*/ 203 w 95"/>
                <a:gd name="T15" fmla="*/ 0 h 132"/>
                <a:gd name="T16" fmla="*/ 0 w 95"/>
                <a:gd name="T17" fmla="*/ 62 h 132"/>
                <a:gd name="T18" fmla="*/ 128 w 95"/>
                <a:gd name="T19" fmla="*/ 214 h 132"/>
                <a:gd name="T20" fmla="*/ 232 w 95"/>
                <a:gd name="T21" fmla="*/ 139 h 132"/>
                <a:gd name="T22" fmla="*/ 203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5"/>
                  </a:cubicBezTo>
                  <a:cubicBezTo>
                    <a:pt x="44" y="64"/>
                    <a:pt x="48" y="73"/>
                    <a:pt x="50" y="82"/>
                  </a:cubicBezTo>
                  <a:cubicBezTo>
                    <a:pt x="56" y="106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0"/>
                    <a:pt x="72" y="88"/>
                    <a:pt x="83" y="82"/>
                  </a:cubicBezTo>
                  <a:cubicBezTo>
                    <a:pt x="95" y="75"/>
                    <a:pt x="85" y="48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0"/>
                    <a:pt x="24" y="33"/>
                    <a:pt x="35" y="49"/>
                  </a:cubicBezTo>
                  <a:cubicBezTo>
                    <a:pt x="39" y="44"/>
                    <a:pt x="49" y="39"/>
                    <a:pt x="64" y="32"/>
                  </a:cubicBezTo>
                  <a:cubicBezTo>
                    <a:pt x="70" y="26"/>
                    <a:pt x="70" y="5"/>
                    <a:pt x="56" y="0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5" name="Freeform 21">
              <a:extLst>
                <a:ext uri="{FF2B5EF4-FFF2-40B4-BE49-F238E27FC236}">
                  <a16:creationId xmlns:a16="http://schemas.microsoft.com/office/drawing/2014/main" id="{CE98603B-898D-4F23-B55E-19EE52295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572"/>
              <a:ext cx="232" cy="428"/>
            </a:xfrm>
            <a:custGeom>
              <a:avLst/>
              <a:gdLst>
                <a:gd name="T0" fmla="*/ 0 w 151"/>
                <a:gd name="T1" fmla="*/ 1151 h 261"/>
                <a:gd name="T2" fmla="*/ 97 w 151"/>
                <a:gd name="T3" fmla="*/ 997 h 261"/>
                <a:gd name="T4" fmla="*/ 224 w 151"/>
                <a:gd name="T5" fmla="*/ 912 h 261"/>
                <a:gd name="T6" fmla="*/ 366 w 151"/>
                <a:gd name="T7" fmla="*/ 908 h 261"/>
                <a:gd name="T8" fmla="*/ 475 w 151"/>
                <a:gd name="T9" fmla="*/ 945 h 261"/>
                <a:gd name="T10" fmla="*/ 489 w 151"/>
                <a:gd name="T11" fmla="*/ 958 h 261"/>
                <a:gd name="T12" fmla="*/ 496 w 151"/>
                <a:gd name="T13" fmla="*/ 959 h 261"/>
                <a:gd name="T14" fmla="*/ 507 w 151"/>
                <a:gd name="T15" fmla="*/ 974 h 261"/>
                <a:gd name="T16" fmla="*/ 512 w 151"/>
                <a:gd name="T17" fmla="*/ 979 h 261"/>
                <a:gd name="T18" fmla="*/ 522 w 151"/>
                <a:gd name="T19" fmla="*/ 992 h 261"/>
                <a:gd name="T20" fmla="*/ 527 w 151"/>
                <a:gd name="T21" fmla="*/ 1000 h 261"/>
                <a:gd name="T22" fmla="*/ 536 w 151"/>
                <a:gd name="T23" fmla="*/ 1020 h 261"/>
                <a:gd name="T24" fmla="*/ 547 w 151"/>
                <a:gd name="T25" fmla="*/ 1000 h 261"/>
                <a:gd name="T26" fmla="*/ 512 w 151"/>
                <a:gd name="T27" fmla="*/ 153 h 261"/>
                <a:gd name="T28" fmla="*/ 507 w 151"/>
                <a:gd name="T29" fmla="*/ 13 h 261"/>
                <a:gd name="T30" fmla="*/ 303 w 151"/>
                <a:gd name="T31" fmla="*/ 62 h 261"/>
                <a:gd name="T32" fmla="*/ 94 w 151"/>
                <a:gd name="T33" fmla="*/ 5 h 261"/>
                <a:gd name="T34" fmla="*/ 89 w 151"/>
                <a:gd name="T35" fmla="*/ 18 h 261"/>
                <a:gd name="T36" fmla="*/ 83 w 151"/>
                <a:gd name="T37" fmla="*/ 139 h 261"/>
                <a:gd name="T38" fmla="*/ 88 w 151"/>
                <a:gd name="T39" fmla="*/ 690 h 261"/>
                <a:gd name="T40" fmla="*/ 0 w 151"/>
                <a:gd name="T41" fmla="*/ 1151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1">
                  <a:moveTo>
                    <a:pt x="0" y="261"/>
                  </a:moveTo>
                  <a:cubicBezTo>
                    <a:pt x="9" y="242"/>
                    <a:pt x="19" y="234"/>
                    <a:pt x="27" y="226"/>
                  </a:cubicBezTo>
                  <a:cubicBezTo>
                    <a:pt x="36" y="215"/>
                    <a:pt x="50" y="208"/>
                    <a:pt x="62" y="207"/>
                  </a:cubicBezTo>
                  <a:cubicBezTo>
                    <a:pt x="75" y="207"/>
                    <a:pt x="93" y="204"/>
                    <a:pt x="101" y="206"/>
                  </a:cubicBezTo>
                  <a:cubicBezTo>
                    <a:pt x="110" y="208"/>
                    <a:pt x="123" y="208"/>
                    <a:pt x="131" y="214"/>
                  </a:cubicBezTo>
                  <a:cubicBezTo>
                    <a:pt x="132" y="215"/>
                    <a:pt x="134" y="216"/>
                    <a:pt x="135" y="217"/>
                  </a:cubicBezTo>
                  <a:cubicBezTo>
                    <a:pt x="136" y="218"/>
                    <a:pt x="136" y="218"/>
                    <a:pt x="137" y="218"/>
                  </a:cubicBezTo>
                  <a:cubicBezTo>
                    <a:pt x="138" y="219"/>
                    <a:pt x="139" y="220"/>
                    <a:pt x="140" y="221"/>
                  </a:cubicBezTo>
                  <a:cubicBezTo>
                    <a:pt x="140" y="221"/>
                    <a:pt x="141" y="222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6"/>
                    <a:pt x="145" y="226"/>
                    <a:pt x="145" y="227"/>
                  </a:cubicBezTo>
                  <a:cubicBezTo>
                    <a:pt x="146" y="228"/>
                    <a:pt x="147" y="229"/>
                    <a:pt x="148" y="231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45" y="211"/>
                    <a:pt x="142" y="101"/>
                    <a:pt x="141" y="35"/>
                  </a:cubicBezTo>
                  <a:cubicBezTo>
                    <a:pt x="140" y="14"/>
                    <a:pt x="140" y="11"/>
                    <a:pt x="140" y="3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1"/>
                  </a:cubicBezTo>
                  <a:cubicBezTo>
                    <a:pt x="26" y="0"/>
                    <a:pt x="25" y="2"/>
                    <a:pt x="25" y="4"/>
                  </a:cubicBezTo>
                  <a:cubicBezTo>
                    <a:pt x="24" y="14"/>
                    <a:pt x="24" y="15"/>
                    <a:pt x="23" y="32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7"/>
                    <a:pt x="17" y="222"/>
                    <a:pt x="0" y="26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6" name="Freeform 22">
              <a:extLst>
                <a:ext uri="{FF2B5EF4-FFF2-40B4-BE49-F238E27FC236}">
                  <a16:creationId xmlns:a16="http://schemas.microsoft.com/office/drawing/2014/main" id="{B674D800-9ACE-4587-9A8D-4CB05B664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941"/>
              <a:ext cx="112" cy="69"/>
            </a:xfrm>
            <a:custGeom>
              <a:avLst/>
              <a:gdLst>
                <a:gd name="T0" fmla="*/ 40 w 73"/>
                <a:gd name="T1" fmla="*/ 5 h 42"/>
                <a:gd name="T2" fmla="*/ 49 w 73"/>
                <a:gd name="T3" fmla="*/ 177 h 42"/>
                <a:gd name="T4" fmla="*/ 204 w 73"/>
                <a:gd name="T5" fmla="*/ 186 h 42"/>
                <a:gd name="T6" fmla="*/ 216 w 73"/>
                <a:gd name="T7" fmla="*/ 159 h 42"/>
                <a:gd name="T8" fmla="*/ 216 w 73"/>
                <a:gd name="T9" fmla="*/ 159 h 42"/>
                <a:gd name="T10" fmla="*/ 264 w 73"/>
                <a:gd name="T11" fmla="*/ 0 h 42"/>
                <a:gd name="T12" fmla="*/ 40 w 73"/>
                <a:gd name="T13" fmla="*/ 5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2">
                  <a:moveTo>
                    <a:pt x="11" y="1"/>
                  </a:moveTo>
                  <a:cubicBezTo>
                    <a:pt x="1" y="7"/>
                    <a:pt x="0" y="37"/>
                    <a:pt x="14" y="40"/>
                  </a:cubicBezTo>
                  <a:cubicBezTo>
                    <a:pt x="22" y="41"/>
                    <a:pt x="41" y="42"/>
                    <a:pt x="57" y="42"/>
                  </a:cubicBezTo>
                  <a:cubicBezTo>
                    <a:pt x="58" y="40"/>
                    <a:pt x="59" y="38"/>
                    <a:pt x="60" y="3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24"/>
                    <a:pt x="69" y="12"/>
                    <a:pt x="73" y="0"/>
                  </a:cubicBezTo>
                  <a:cubicBezTo>
                    <a:pt x="50" y="0"/>
                    <a:pt x="22" y="1"/>
                    <a:pt x="11" y="1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7" name="Freeform 23">
              <a:extLst>
                <a:ext uri="{FF2B5EF4-FFF2-40B4-BE49-F238E27FC236}">
                  <a16:creationId xmlns:a16="http://schemas.microsoft.com/office/drawing/2014/main" id="{91FEAD6D-636B-4A3C-8777-AC7B7923F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589"/>
              <a:ext cx="47" cy="1"/>
            </a:xfrm>
            <a:custGeom>
              <a:avLst/>
              <a:gdLst>
                <a:gd name="T0" fmla="*/ 0 w 31"/>
                <a:gd name="T1" fmla="*/ 0 h 1"/>
                <a:gd name="T2" fmla="*/ 108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0"/>
                  </a:moveTo>
                  <a:cubicBezTo>
                    <a:pt x="5" y="1"/>
                    <a:pt x="26" y="1"/>
                    <a:pt x="31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8" name="Freeform 24">
              <a:extLst>
                <a:ext uri="{FF2B5EF4-FFF2-40B4-BE49-F238E27FC236}">
                  <a16:creationId xmlns:a16="http://schemas.microsoft.com/office/drawing/2014/main" id="{79C597A1-1562-4486-AD59-C0B543856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021"/>
              <a:ext cx="106" cy="74"/>
            </a:xfrm>
            <a:custGeom>
              <a:avLst/>
              <a:gdLst>
                <a:gd name="T0" fmla="*/ 217 w 69"/>
                <a:gd name="T1" fmla="*/ 194 h 45"/>
                <a:gd name="T2" fmla="*/ 250 w 69"/>
                <a:gd name="T3" fmla="*/ 0 h 45"/>
                <a:gd name="T4" fmla="*/ 54 w 69"/>
                <a:gd name="T5" fmla="*/ 8 h 45"/>
                <a:gd name="T6" fmla="*/ 69 w 69"/>
                <a:gd name="T7" fmla="*/ 186 h 45"/>
                <a:gd name="T8" fmla="*/ 217 w 69"/>
                <a:gd name="T9" fmla="*/ 19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4"/>
                  </a:moveTo>
                  <a:cubicBezTo>
                    <a:pt x="62" y="26"/>
                    <a:pt x="65" y="12"/>
                    <a:pt x="69" y="0"/>
                  </a:cubicBezTo>
                  <a:cubicBezTo>
                    <a:pt x="49" y="0"/>
                    <a:pt x="22" y="1"/>
                    <a:pt x="15" y="2"/>
                  </a:cubicBezTo>
                  <a:cubicBezTo>
                    <a:pt x="6" y="3"/>
                    <a:pt x="0" y="38"/>
                    <a:pt x="19" y="42"/>
                  </a:cubicBezTo>
                  <a:cubicBezTo>
                    <a:pt x="29" y="44"/>
                    <a:pt x="44" y="45"/>
                    <a:pt x="60" y="44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9" name="Freeform 25">
              <a:extLst>
                <a:ext uri="{FF2B5EF4-FFF2-40B4-BE49-F238E27FC236}">
                  <a16:creationId xmlns:a16="http://schemas.microsoft.com/office/drawing/2014/main" id="{6CEB3D00-8091-47C3-B08E-012266A08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1703"/>
              <a:ext cx="74" cy="40"/>
            </a:xfrm>
            <a:custGeom>
              <a:avLst/>
              <a:gdLst>
                <a:gd name="T0" fmla="*/ 176 w 48"/>
                <a:gd name="T1" fmla="*/ 0 h 24"/>
                <a:gd name="T2" fmla="*/ 35 w 48"/>
                <a:gd name="T3" fmla="*/ 20 h 24"/>
                <a:gd name="T4" fmla="*/ 0 w 48"/>
                <a:gd name="T5" fmla="*/ 11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">
                  <a:moveTo>
                    <a:pt x="48" y="0"/>
                  </a:moveTo>
                  <a:cubicBezTo>
                    <a:pt x="34" y="0"/>
                    <a:pt x="17" y="4"/>
                    <a:pt x="10" y="4"/>
                  </a:cubicBezTo>
                  <a:cubicBezTo>
                    <a:pt x="4" y="6"/>
                    <a:pt x="0" y="15"/>
                    <a:pt x="0" y="24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0" name="Freeform 26">
              <a:extLst>
                <a:ext uri="{FF2B5EF4-FFF2-40B4-BE49-F238E27FC236}">
                  <a16:creationId xmlns:a16="http://schemas.microsoft.com/office/drawing/2014/main" id="{A053F9E9-BA08-48DA-A12E-7BB8B2856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35"/>
              <a:ext cx="93" cy="32"/>
            </a:xfrm>
            <a:custGeom>
              <a:avLst/>
              <a:gdLst>
                <a:gd name="T0" fmla="*/ 216 w 61"/>
                <a:gd name="T1" fmla="*/ 46 h 20"/>
                <a:gd name="T2" fmla="*/ 56 w 61"/>
                <a:gd name="T3" fmla="*/ 0 h 20"/>
                <a:gd name="T4" fmla="*/ 0 w 61"/>
                <a:gd name="T5" fmla="*/ 8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0">
                  <a:moveTo>
                    <a:pt x="61" y="11"/>
                  </a:moveTo>
                  <a:cubicBezTo>
                    <a:pt x="40" y="7"/>
                    <a:pt x="23" y="2"/>
                    <a:pt x="16" y="0"/>
                  </a:cubicBezTo>
                  <a:cubicBezTo>
                    <a:pt x="7" y="1"/>
                    <a:pt x="1" y="10"/>
                    <a:pt x="0" y="2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1" name="Freeform 27">
              <a:extLst>
                <a:ext uri="{FF2B5EF4-FFF2-40B4-BE49-F238E27FC236}">
                  <a16:creationId xmlns:a16="http://schemas.microsoft.com/office/drawing/2014/main" id="{BE2828AD-BF3D-4F28-AAF2-35CFAE456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28"/>
              <a:ext cx="112" cy="143"/>
            </a:xfrm>
            <a:custGeom>
              <a:avLst/>
              <a:gdLst>
                <a:gd name="T0" fmla="*/ 264 w 73"/>
                <a:gd name="T1" fmla="*/ 43 h 87"/>
                <a:gd name="T2" fmla="*/ 101 w 73"/>
                <a:gd name="T3" fmla="*/ 0 h 87"/>
                <a:gd name="T4" fmla="*/ 61 w 73"/>
                <a:gd name="T5" fmla="*/ 159 h 87"/>
                <a:gd name="T6" fmla="*/ 190 w 73"/>
                <a:gd name="T7" fmla="*/ 201 h 87"/>
                <a:gd name="T8" fmla="*/ 49 w 73"/>
                <a:gd name="T9" fmla="*/ 205 h 87"/>
                <a:gd name="T10" fmla="*/ 66 w 73"/>
                <a:gd name="T11" fmla="*/ 378 h 87"/>
                <a:gd name="T12" fmla="*/ 264 w 73"/>
                <a:gd name="T13" fmla="*/ 386 h 87"/>
                <a:gd name="T14" fmla="*/ 264 w 73"/>
                <a:gd name="T15" fmla="*/ 43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0"/>
                  </a:moveTo>
                  <a:cubicBezTo>
                    <a:pt x="52" y="6"/>
                    <a:pt x="35" y="2"/>
                    <a:pt x="28" y="0"/>
                  </a:cubicBezTo>
                  <a:cubicBezTo>
                    <a:pt x="13" y="1"/>
                    <a:pt x="6" y="25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6"/>
                    <a:pt x="73" y="87"/>
                  </a:cubicBezTo>
                  <a:cubicBezTo>
                    <a:pt x="73" y="61"/>
                    <a:pt x="73" y="34"/>
                    <a:pt x="73" y="1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2" name="Freeform 28">
              <a:extLst>
                <a:ext uri="{FF2B5EF4-FFF2-40B4-BE49-F238E27FC236}">
                  <a16:creationId xmlns:a16="http://schemas.microsoft.com/office/drawing/2014/main" id="{85A6B951-74DE-4012-B5F4-FC3B2D126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1389"/>
              <a:ext cx="502" cy="793"/>
            </a:xfrm>
            <a:custGeom>
              <a:avLst/>
              <a:gdLst>
                <a:gd name="T0" fmla="*/ 933 w 327"/>
                <a:gd name="T1" fmla="*/ 308 h 484"/>
                <a:gd name="T2" fmla="*/ 867 w 327"/>
                <a:gd name="T3" fmla="*/ 247 h 484"/>
                <a:gd name="T4" fmla="*/ 877 w 327"/>
                <a:gd name="T5" fmla="*/ 152 h 484"/>
                <a:gd name="T6" fmla="*/ 757 w 327"/>
                <a:gd name="T7" fmla="*/ 88 h 484"/>
                <a:gd name="T8" fmla="*/ 709 w 327"/>
                <a:gd name="T9" fmla="*/ 167 h 484"/>
                <a:gd name="T10" fmla="*/ 702 w 327"/>
                <a:gd name="T11" fmla="*/ 48 h 484"/>
                <a:gd name="T12" fmla="*/ 582 w 327"/>
                <a:gd name="T13" fmla="*/ 41 h 484"/>
                <a:gd name="T14" fmla="*/ 488 w 327"/>
                <a:gd name="T15" fmla="*/ 211 h 484"/>
                <a:gd name="T16" fmla="*/ 448 w 327"/>
                <a:gd name="T17" fmla="*/ 110 h 484"/>
                <a:gd name="T18" fmla="*/ 318 w 327"/>
                <a:gd name="T19" fmla="*/ 151 h 484"/>
                <a:gd name="T20" fmla="*/ 296 w 327"/>
                <a:gd name="T21" fmla="*/ 290 h 484"/>
                <a:gd name="T22" fmla="*/ 276 w 327"/>
                <a:gd name="T23" fmla="*/ 331 h 484"/>
                <a:gd name="T24" fmla="*/ 12 w 327"/>
                <a:gd name="T25" fmla="*/ 993 h 484"/>
                <a:gd name="T26" fmla="*/ 43 w 327"/>
                <a:gd name="T27" fmla="*/ 1530 h 484"/>
                <a:gd name="T28" fmla="*/ 43 w 327"/>
                <a:gd name="T29" fmla="*/ 1530 h 484"/>
                <a:gd name="T30" fmla="*/ 144 w 327"/>
                <a:gd name="T31" fmla="*/ 1720 h 484"/>
                <a:gd name="T32" fmla="*/ 160 w 327"/>
                <a:gd name="T33" fmla="*/ 1935 h 484"/>
                <a:gd name="T34" fmla="*/ 149 w 327"/>
                <a:gd name="T35" fmla="*/ 1917 h 484"/>
                <a:gd name="T36" fmla="*/ 387 w 327"/>
                <a:gd name="T37" fmla="*/ 2107 h 484"/>
                <a:gd name="T38" fmla="*/ 393 w 327"/>
                <a:gd name="T39" fmla="*/ 2102 h 484"/>
                <a:gd name="T40" fmla="*/ 393 w 327"/>
                <a:gd name="T41" fmla="*/ 1904 h 484"/>
                <a:gd name="T42" fmla="*/ 479 w 327"/>
                <a:gd name="T43" fmla="*/ 1421 h 484"/>
                <a:gd name="T44" fmla="*/ 528 w 327"/>
                <a:gd name="T45" fmla="*/ 1253 h 484"/>
                <a:gd name="T46" fmla="*/ 528 w 327"/>
                <a:gd name="T47" fmla="*/ 1253 h 484"/>
                <a:gd name="T48" fmla="*/ 528 w 327"/>
                <a:gd name="T49" fmla="*/ 1253 h 484"/>
                <a:gd name="T50" fmla="*/ 514 w 327"/>
                <a:gd name="T51" fmla="*/ 1152 h 484"/>
                <a:gd name="T52" fmla="*/ 507 w 327"/>
                <a:gd name="T53" fmla="*/ 1152 h 484"/>
                <a:gd name="T54" fmla="*/ 596 w 327"/>
                <a:gd name="T55" fmla="*/ 716 h 484"/>
                <a:gd name="T56" fmla="*/ 600 w 327"/>
                <a:gd name="T57" fmla="*/ 716 h 484"/>
                <a:gd name="T58" fmla="*/ 723 w 327"/>
                <a:gd name="T59" fmla="*/ 739 h 484"/>
                <a:gd name="T60" fmla="*/ 723 w 327"/>
                <a:gd name="T61" fmla="*/ 744 h 484"/>
                <a:gd name="T62" fmla="*/ 723 w 327"/>
                <a:gd name="T63" fmla="*/ 739 h 484"/>
                <a:gd name="T64" fmla="*/ 884 w 327"/>
                <a:gd name="T65" fmla="*/ 731 h 484"/>
                <a:gd name="T66" fmla="*/ 1184 w 327"/>
                <a:gd name="T67" fmla="*/ 731 h 484"/>
                <a:gd name="T68" fmla="*/ 933 w 327"/>
                <a:gd name="T69" fmla="*/ 308 h 48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4">
                  <a:moveTo>
                    <a:pt x="258" y="70"/>
                  </a:moveTo>
                  <a:cubicBezTo>
                    <a:pt x="254" y="68"/>
                    <a:pt x="241" y="58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8"/>
                    <a:pt x="220" y="2"/>
                    <a:pt x="209" y="20"/>
                  </a:cubicBezTo>
                  <a:cubicBezTo>
                    <a:pt x="206" y="25"/>
                    <a:pt x="204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5" y="0"/>
                    <a:pt x="166" y="3"/>
                    <a:pt x="161" y="9"/>
                  </a:cubicBezTo>
                  <a:cubicBezTo>
                    <a:pt x="156" y="16"/>
                    <a:pt x="160" y="47"/>
                    <a:pt x="135" y="48"/>
                  </a:cubicBezTo>
                  <a:cubicBezTo>
                    <a:pt x="122" y="47"/>
                    <a:pt x="124" y="34"/>
                    <a:pt x="124" y="25"/>
                  </a:cubicBezTo>
                  <a:cubicBezTo>
                    <a:pt x="125" y="16"/>
                    <a:pt x="91" y="15"/>
                    <a:pt x="88" y="34"/>
                  </a:cubicBezTo>
                  <a:cubicBezTo>
                    <a:pt x="87" y="45"/>
                    <a:pt x="86" y="55"/>
                    <a:pt x="82" y="66"/>
                  </a:cubicBezTo>
                  <a:cubicBezTo>
                    <a:pt x="81" y="68"/>
                    <a:pt x="77" y="74"/>
                    <a:pt x="76" y="75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2" y="348"/>
                  </a:cubicBezTo>
                  <a:cubicBezTo>
                    <a:pt x="12" y="348"/>
                    <a:pt x="12" y="348"/>
                    <a:pt x="12" y="348"/>
                  </a:cubicBezTo>
                  <a:cubicBezTo>
                    <a:pt x="21" y="361"/>
                    <a:pt x="28" y="376"/>
                    <a:pt x="40" y="391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8"/>
                    <a:pt x="42" y="437"/>
                    <a:pt x="41" y="436"/>
                  </a:cubicBezTo>
                  <a:cubicBezTo>
                    <a:pt x="63" y="462"/>
                    <a:pt x="95" y="484"/>
                    <a:pt x="107" y="479"/>
                  </a:cubicBezTo>
                  <a:cubicBezTo>
                    <a:pt x="108" y="478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8"/>
                    <a:pt x="117" y="359"/>
                    <a:pt x="132" y="323"/>
                  </a:cubicBezTo>
                  <a:cubicBezTo>
                    <a:pt x="140" y="306"/>
                    <a:pt x="144" y="294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9" y="272"/>
                    <a:pt x="147" y="266"/>
                    <a:pt x="142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0"/>
                    <a:pt x="145" y="172"/>
                    <a:pt x="165" y="163"/>
                  </a:cubicBezTo>
                  <a:cubicBezTo>
                    <a:pt x="166" y="163"/>
                    <a:pt x="166" y="163"/>
                    <a:pt x="166" y="163"/>
                  </a:cubicBezTo>
                  <a:cubicBezTo>
                    <a:pt x="174" y="167"/>
                    <a:pt x="184" y="168"/>
                    <a:pt x="200" y="168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2" y="168"/>
                    <a:pt x="227" y="168"/>
                    <a:pt x="244" y="166"/>
                  </a:cubicBezTo>
                  <a:cubicBezTo>
                    <a:pt x="268" y="165"/>
                    <a:pt x="298" y="165"/>
                    <a:pt x="327" y="166"/>
                  </a:cubicBezTo>
                  <a:cubicBezTo>
                    <a:pt x="316" y="126"/>
                    <a:pt x="293" y="91"/>
                    <a:pt x="258" y="70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3" name="Freeform 29">
              <a:extLst>
                <a:ext uri="{FF2B5EF4-FFF2-40B4-BE49-F238E27FC236}">
                  <a16:creationId xmlns:a16="http://schemas.microsoft.com/office/drawing/2014/main" id="{5D2473D4-9F2F-42CF-B560-766EA1DD8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807"/>
              <a:ext cx="91" cy="49"/>
            </a:xfrm>
            <a:custGeom>
              <a:avLst/>
              <a:gdLst>
                <a:gd name="T0" fmla="*/ 19 w 59"/>
                <a:gd name="T1" fmla="*/ 101 h 30"/>
                <a:gd name="T2" fmla="*/ 205 w 59"/>
                <a:gd name="T3" fmla="*/ 131 h 30"/>
                <a:gd name="T4" fmla="*/ 216 w 59"/>
                <a:gd name="T5" fmla="*/ 0 h 30"/>
                <a:gd name="T6" fmla="*/ 0 w 59"/>
                <a:gd name="T7" fmla="*/ 101 h 30"/>
                <a:gd name="T8" fmla="*/ 19 w 59"/>
                <a:gd name="T9" fmla="*/ 10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0">
                  <a:moveTo>
                    <a:pt x="5" y="23"/>
                  </a:moveTo>
                  <a:cubicBezTo>
                    <a:pt x="21" y="25"/>
                    <a:pt x="38" y="26"/>
                    <a:pt x="56" y="30"/>
                  </a:cubicBezTo>
                  <a:cubicBezTo>
                    <a:pt x="57" y="20"/>
                    <a:pt x="58" y="10"/>
                    <a:pt x="59" y="0"/>
                  </a:cubicBezTo>
                  <a:cubicBezTo>
                    <a:pt x="38" y="2"/>
                    <a:pt x="18" y="8"/>
                    <a:pt x="0" y="23"/>
                  </a:cubicBezTo>
                  <a:lnTo>
                    <a:pt x="5" y="23"/>
                  </a:ln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4" name="Freeform 30">
              <a:extLst>
                <a:ext uri="{FF2B5EF4-FFF2-40B4-BE49-F238E27FC236}">
                  <a16:creationId xmlns:a16="http://schemas.microsoft.com/office/drawing/2014/main" id="{EE1B2387-E04C-45AC-B4D4-5D6E89D02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990"/>
              <a:ext cx="528" cy="200"/>
            </a:xfrm>
            <a:custGeom>
              <a:avLst/>
              <a:gdLst>
                <a:gd name="T0" fmla="*/ 1243 w 344"/>
                <a:gd name="T1" fmla="*/ 102 h 122"/>
                <a:gd name="T2" fmla="*/ 1093 w 344"/>
                <a:gd name="T3" fmla="*/ 13 h 122"/>
                <a:gd name="T4" fmla="*/ 912 w 344"/>
                <a:gd name="T5" fmla="*/ 43 h 122"/>
                <a:gd name="T6" fmla="*/ 904 w 344"/>
                <a:gd name="T7" fmla="*/ 56 h 122"/>
                <a:gd name="T8" fmla="*/ 890 w 344"/>
                <a:gd name="T9" fmla="*/ 248 h 122"/>
                <a:gd name="T10" fmla="*/ 827 w 344"/>
                <a:gd name="T11" fmla="*/ 508 h 122"/>
                <a:gd name="T12" fmla="*/ 556 w 344"/>
                <a:gd name="T13" fmla="*/ 269 h 122"/>
                <a:gd name="T14" fmla="*/ 554 w 344"/>
                <a:gd name="T15" fmla="*/ 264 h 122"/>
                <a:gd name="T16" fmla="*/ 221 w 344"/>
                <a:gd name="T17" fmla="*/ 185 h 122"/>
                <a:gd name="T18" fmla="*/ 0 w 344"/>
                <a:gd name="T19" fmla="*/ 398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" h="122">
                  <a:moveTo>
                    <a:pt x="344" y="23"/>
                  </a:moveTo>
                  <a:cubicBezTo>
                    <a:pt x="336" y="11"/>
                    <a:pt x="320" y="6"/>
                    <a:pt x="302" y="3"/>
                  </a:cubicBezTo>
                  <a:cubicBezTo>
                    <a:pt x="284" y="0"/>
                    <a:pt x="265" y="2"/>
                    <a:pt x="252" y="10"/>
                  </a:cubicBezTo>
                  <a:cubicBezTo>
                    <a:pt x="251" y="11"/>
                    <a:pt x="250" y="12"/>
                    <a:pt x="250" y="13"/>
                  </a:cubicBezTo>
                  <a:cubicBezTo>
                    <a:pt x="246" y="19"/>
                    <a:pt x="249" y="33"/>
                    <a:pt x="246" y="56"/>
                  </a:cubicBezTo>
                  <a:cubicBezTo>
                    <a:pt x="244" y="75"/>
                    <a:pt x="248" y="104"/>
                    <a:pt x="229" y="115"/>
                  </a:cubicBezTo>
                  <a:cubicBezTo>
                    <a:pt x="215" y="122"/>
                    <a:pt x="174" y="90"/>
                    <a:pt x="154" y="61"/>
                  </a:cubicBezTo>
                  <a:cubicBezTo>
                    <a:pt x="154" y="61"/>
                    <a:pt x="153" y="60"/>
                    <a:pt x="153" y="60"/>
                  </a:cubicBezTo>
                  <a:cubicBezTo>
                    <a:pt x="129" y="36"/>
                    <a:pt x="90" y="35"/>
                    <a:pt x="61" y="42"/>
                  </a:cubicBezTo>
                  <a:cubicBezTo>
                    <a:pt x="29" y="50"/>
                    <a:pt x="4" y="69"/>
                    <a:pt x="0" y="90"/>
                  </a:cubicBezTo>
                </a:path>
              </a:pathLst>
            </a:custGeom>
            <a:noFill/>
            <a:ln w="9525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5" name="Freeform 31">
              <a:extLst>
                <a:ext uri="{FF2B5EF4-FFF2-40B4-BE49-F238E27FC236}">
                  <a16:creationId xmlns:a16="http://schemas.microsoft.com/office/drawing/2014/main" id="{DE1BA2EE-BB89-490A-89A0-659550012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2159"/>
              <a:ext cx="137" cy="325"/>
            </a:xfrm>
            <a:custGeom>
              <a:avLst/>
              <a:gdLst>
                <a:gd name="T0" fmla="*/ 320 w 89"/>
                <a:gd name="T1" fmla="*/ 870 h 198"/>
                <a:gd name="T2" fmla="*/ 269 w 89"/>
                <a:gd name="T3" fmla="*/ 819 h 198"/>
                <a:gd name="T4" fmla="*/ 265 w 89"/>
                <a:gd name="T5" fmla="*/ 794 h 198"/>
                <a:gd name="T6" fmla="*/ 263 w 89"/>
                <a:gd name="T7" fmla="*/ 785 h 198"/>
                <a:gd name="T8" fmla="*/ 219 w 89"/>
                <a:gd name="T9" fmla="*/ 663 h 198"/>
                <a:gd name="T10" fmla="*/ 197 w 89"/>
                <a:gd name="T11" fmla="*/ 588 h 198"/>
                <a:gd name="T12" fmla="*/ 189 w 89"/>
                <a:gd name="T13" fmla="*/ 545 h 198"/>
                <a:gd name="T14" fmla="*/ 149 w 89"/>
                <a:gd name="T15" fmla="*/ 450 h 198"/>
                <a:gd name="T16" fmla="*/ 102 w 89"/>
                <a:gd name="T17" fmla="*/ 332 h 198"/>
                <a:gd name="T18" fmla="*/ 83 w 89"/>
                <a:gd name="T19" fmla="*/ 274 h 198"/>
                <a:gd name="T20" fmla="*/ 62 w 89"/>
                <a:gd name="T21" fmla="*/ 213 h 198"/>
                <a:gd name="T22" fmla="*/ 43 w 89"/>
                <a:gd name="T23" fmla="*/ 143 h 198"/>
                <a:gd name="T24" fmla="*/ 8 w 89"/>
                <a:gd name="T25" fmla="*/ 0 h 198"/>
                <a:gd name="T26" fmla="*/ 8 w 89"/>
                <a:gd name="T27" fmla="*/ 0 h 198"/>
                <a:gd name="T28" fmla="*/ 26 w 89"/>
                <a:gd name="T29" fmla="*/ 146 h 198"/>
                <a:gd name="T30" fmla="*/ 43 w 89"/>
                <a:gd name="T31" fmla="*/ 215 h 198"/>
                <a:gd name="T32" fmla="*/ 69 w 89"/>
                <a:gd name="T33" fmla="*/ 289 h 198"/>
                <a:gd name="T34" fmla="*/ 83 w 89"/>
                <a:gd name="T35" fmla="*/ 336 h 198"/>
                <a:gd name="T36" fmla="*/ 135 w 89"/>
                <a:gd name="T37" fmla="*/ 461 h 198"/>
                <a:gd name="T38" fmla="*/ 171 w 89"/>
                <a:gd name="T39" fmla="*/ 550 h 198"/>
                <a:gd name="T40" fmla="*/ 177 w 89"/>
                <a:gd name="T41" fmla="*/ 588 h 198"/>
                <a:gd name="T42" fmla="*/ 203 w 89"/>
                <a:gd name="T43" fmla="*/ 671 h 198"/>
                <a:gd name="T44" fmla="*/ 245 w 89"/>
                <a:gd name="T45" fmla="*/ 786 h 198"/>
                <a:gd name="T46" fmla="*/ 249 w 89"/>
                <a:gd name="T47" fmla="*/ 806 h 198"/>
                <a:gd name="T48" fmla="*/ 251 w 89"/>
                <a:gd name="T49" fmla="*/ 827 h 198"/>
                <a:gd name="T50" fmla="*/ 325 w 89"/>
                <a:gd name="T51" fmla="*/ 875 h 19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9" h="198">
                  <a:moveTo>
                    <a:pt x="88" y="197"/>
                  </a:moveTo>
                  <a:cubicBezTo>
                    <a:pt x="81" y="189"/>
                    <a:pt x="76" y="191"/>
                    <a:pt x="74" y="185"/>
                  </a:cubicBezTo>
                  <a:cubicBezTo>
                    <a:pt x="73" y="180"/>
                    <a:pt x="73" y="180"/>
                    <a:pt x="73" y="180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69" y="169"/>
                    <a:pt x="67" y="164"/>
                    <a:pt x="60" y="150"/>
                  </a:cubicBezTo>
                  <a:cubicBezTo>
                    <a:pt x="55" y="140"/>
                    <a:pt x="54" y="137"/>
                    <a:pt x="54" y="133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51" y="117"/>
                    <a:pt x="46" y="110"/>
                    <a:pt x="41" y="102"/>
                  </a:cubicBezTo>
                  <a:cubicBezTo>
                    <a:pt x="35" y="92"/>
                    <a:pt x="29" y="82"/>
                    <a:pt x="28" y="75"/>
                  </a:cubicBezTo>
                  <a:cubicBezTo>
                    <a:pt x="28" y="68"/>
                    <a:pt x="25" y="65"/>
                    <a:pt x="23" y="62"/>
                  </a:cubicBezTo>
                  <a:cubicBezTo>
                    <a:pt x="21" y="60"/>
                    <a:pt x="19" y="57"/>
                    <a:pt x="17" y="48"/>
                  </a:cubicBezTo>
                  <a:cubicBezTo>
                    <a:pt x="15" y="42"/>
                    <a:pt x="13" y="37"/>
                    <a:pt x="12" y="32"/>
                  </a:cubicBezTo>
                  <a:cubicBezTo>
                    <a:pt x="8" y="22"/>
                    <a:pt x="0" y="1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4" y="24"/>
                    <a:pt x="7" y="33"/>
                  </a:cubicBezTo>
                  <a:cubicBezTo>
                    <a:pt x="9" y="38"/>
                    <a:pt x="10" y="43"/>
                    <a:pt x="12" y="49"/>
                  </a:cubicBezTo>
                  <a:cubicBezTo>
                    <a:pt x="14" y="59"/>
                    <a:pt x="17" y="62"/>
                    <a:pt x="19" y="65"/>
                  </a:cubicBezTo>
                  <a:cubicBezTo>
                    <a:pt x="21" y="68"/>
                    <a:pt x="23" y="70"/>
                    <a:pt x="23" y="76"/>
                  </a:cubicBezTo>
                  <a:cubicBezTo>
                    <a:pt x="24" y="84"/>
                    <a:pt x="30" y="94"/>
                    <a:pt x="37" y="104"/>
                  </a:cubicBezTo>
                  <a:cubicBezTo>
                    <a:pt x="41" y="112"/>
                    <a:pt x="46" y="119"/>
                    <a:pt x="47" y="124"/>
                  </a:cubicBezTo>
                  <a:cubicBezTo>
                    <a:pt x="49" y="133"/>
                    <a:pt x="49" y="133"/>
                    <a:pt x="49" y="133"/>
                  </a:cubicBezTo>
                  <a:cubicBezTo>
                    <a:pt x="49" y="138"/>
                    <a:pt x="50" y="141"/>
                    <a:pt x="56" y="152"/>
                  </a:cubicBezTo>
                  <a:cubicBezTo>
                    <a:pt x="63" y="166"/>
                    <a:pt x="65" y="171"/>
                    <a:pt x="67" y="178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1" y="192"/>
                    <a:pt x="82" y="189"/>
                    <a:pt x="89" y="19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6" name="Freeform 32">
              <a:extLst>
                <a:ext uri="{FF2B5EF4-FFF2-40B4-BE49-F238E27FC236}">
                  <a16:creationId xmlns:a16="http://schemas.microsoft.com/office/drawing/2014/main" id="{71006F52-582D-4518-A102-E3989A7A0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2153"/>
              <a:ext cx="137" cy="331"/>
            </a:xfrm>
            <a:custGeom>
              <a:avLst/>
              <a:gdLst>
                <a:gd name="T0" fmla="*/ 325 w 89"/>
                <a:gd name="T1" fmla="*/ 888 h 202"/>
                <a:gd name="T2" fmla="*/ 291 w 89"/>
                <a:gd name="T3" fmla="*/ 821 h 202"/>
                <a:gd name="T4" fmla="*/ 289 w 89"/>
                <a:gd name="T5" fmla="*/ 800 h 202"/>
                <a:gd name="T6" fmla="*/ 285 w 89"/>
                <a:gd name="T7" fmla="*/ 783 h 202"/>
                <a:gd name="T8" fmla="*/ 242 w 89"/>
                <a:gd name="T9" fmla="*/ 664 h 202"/>
                <a:gd name="T10" fmla="*/ 219 w 89"/>
                <a:gd name="T11" fmla="*/ 590 h 202"/>
                <a:gd name="T12" fmla="*/ 211 w 89"/>
                <a:gd name="T13" fmla="*/ 551 h 202"/>
                <a:gd name="T14" fmla="*/ 171 w 89"/>
                <a:gd name="T15" fmla="*/ 454 h 202"/>
                <a:gd name="T16" fmla="*/ 123 w 89"/>
                <a:gd name="T17" fmla="*/ 338 h 202"/>
                <a:gd name="T18" fmla="*/ 106 w 89"/>
                <a:gd name="T19" fmla="*/ 282 h 202"/>
                <a:gd name="T20" fmla="*/ 83 w 89"/>
                <a:gd name="T21" fmla="*/ 215 h 202"/>
                <a:gd name="T22" fmla="*/ 54 w 89"/>
                <a:gd name="T23" fmla="*/ 131 h 202"/>
                <a:gd name="T24" fmla="*/ 8 w 89"/>
                <a:gd name="T25" fmla="*/ 0 h 202"/>
                <a:gd name="T26" fmla="*/ 8 w 89"/>
                <a:gd name="T27" fmla="*/ 0 h 202"/>
                <a:gd name="T28" fmla="*/ 35 w 89"/>
                <a:gd name="T29" fmla="*/ 144 h 202"/>
                <a:gd name="T30" fmla="*/ 66 w 89"/>
                <a:gd name="T31" fmla="*/ 220 h 202"/>
                <a:gd name="T32" fmla="*/ 89 w 89"/>
                <a:gd name="T33" fmla="*/ 295 h 202"/>
                <a:gd name="T34" fmla="*/ 106 w 89"/>
                <a:gd name="T35" fmla="*/ 338 h 202"/>
                <a:gd name="T36" fmla="*/ 157 w 89"/>
                <a:gd name="T37" fmla="*/ 467 h 202"/>
                <a:gd name="T38" fmla="*/ 194 w 89"/>
                <a:gd name="T39" fmla="*/ 554 h 202"/>
                <a:gd name="T40" fmla="*/ 202 w 89"/>
                <a:gd name="T41" fmla="*/ 593 h 202"/>
                <a:gd name="T42" fmla="*/ 225 w 89"/>
                <a:gd name="T43" fmla="*/ 677 h 202"/>
                <a:gd name="T44" fmla="*/ 265 w 89"/>
                <a:gd name="T45" fmla="*/ 791 h 202"/>
                <a:gd name="T46" fmla="*/ 269 w 89"/>
                <a:gd name="T47" fmla="*/ 806 h 202"/>
                <a:gd name="T48" fmla="*/ 272 w 89"/>
                <a:gd name="T49" fmla="*/ 828 h 202"/>
                <a:gd name="T50" fmla="*/ 325 w 89"/>
                <a:gd name="T51" fmla="*/ 888 h 20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9" h="202">
                  <a:moveTo>
                    <a:pt x="89" y="202"/>
                  </a:moveTo>
                  <a:cubicBezTo>
                    <a:pt x="82" y="194"/>
                    <a:pt x="82" y="192"/>
                    <a:pt x="80" y="187"/>
                  </a:cubicBezTo>
                  <a:cubicBezTo>
                    <a:pt x="79" y="182"/>
                    <a:pt x="79" y="182"/>
                    <a:pt x="79" y="182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5" y="171"/>
                    <a:pt x="74" y="165"/>
                    <a:pt x="66" y="151"/>
                  </a:cubicBezTo>
                  <a:cubicBezTo>
                    <a:pt x="61" y="141"/>
                    <a:pt x="60" y="139"/>
                    <a:pt x="60" y="134"/>
                  </a:cubicBezTo>
                  <a:cubicBezTo>
                    <a:pt x="58" y="125"/>
                    <a:pt x="58" y="125"/>
                    <a:pt x="58" y="125"/>
                  </a:cubicBezTo>
                  <a:cubicBezTo>
                    <a:pt x="57" y="119"/>
                    <a:pt x="52" y="111"/>
                    <a:pt x="47" y="103"/>
                  </a:cubicBezTo>
                  <a:cubicBezTo>
                    <a:pt x="41" y="94"/>
                    <a:pt x="35" y="84"/>
                    <a:pt x="34" y="77"/>
                  </a:cubicBezTo>
                  <a:cubicBezTo>
                    <a:pt x="34" y="69"/>
                    <a:pt x="32" y="67"/>
                    <a:pt x="29" y="64"/>
                  </a:cubicBezTo>
                  <a:cubicBezTo>
                    <a:pt x="27" y="61"/>
                    <a:pt x="25" y="58"/>
                    <a:pt x="23" y="49"/>
                  </a:cubicBezTo>
                  <a:cubicBezTo>
                    <a:pt x="21" y="42"/>
                    <a:pt x="18" y="36"/>
                    <a:pt x="15" y="30"/>
                  </a:cubicBezTo>
                  <a:cubicBezTo>
                    <a:pt x="10" y="22"/>
                    <a:pt x="1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5" y="24"/>
                    <a:pt x="10" y="33"/>
                  </a:cubicBezTo>
                  <a:cubicBezTo>
                    <a:pt x="13" y="38"/>
                    <a:pt x="16" y="44"/>
                    <a:pt x="18" y="50"/>
                  </a:cubicBezTo>
                  <a:cubicBezTo>
                    <a:pt x="20" y="60"/>
                    <a:pt x="23" y="64"/>
                    <a:pt x="25" y="67"/>
                  </a:cubicBezTo>
                  <a:cubicBezTo>
                    <a:pt x="27" y="70"/>
                    <a:pt x="29" y="71"/>
                    <a:pt x="29" y="77"/>
                  </a:cubicBezTo>
                  <a:cubicBezTo>
                    <a:pt x="30" y="85"/>
                    <a:pt x="36" y="96"/>
                    <a:pt x="43" y="106"/>
                  </a:cubicBezTo>
                  <a:cubicBezTo>
                    <a:pt x="47" y="114"/>
                    <a:pt x="52" y="121"/>
                    <a:pt x="53" y="126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5" y="140"/>
                    <a:pt x="56" y="143"/>
                    <a:pt x="62" y="154"/>
                  </a:cubicBezTo>
                  <a:cubicBezTo>
                    <a:pt x="69" y="167"/>
                    <a:pt x="71" y="172"/>
                    <a:pt x="73" y="180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5" y="188"/>
                    <a:pt x="75" y="188"/>
                    <a:pt x="75" y="188"/>
                  </a:cubicBezTo>
                  <a:cubicBezTo>
                    <a:pt x="77" y="194"/>
                    <a:pt x="82" y="193"/>
                    <a:pt x="89" y="202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7" name="Freeform 33">
              <a:extLst>
                <a:ext uri="{FF2B5EF4-FFF2-40B4-BE49-F238E27FC236}">
                  <a16:creationId xmlns:a16="http://schemas.microsoft.com/office/drawing/2014/main" id="{2860D55F-F764-49DE-85D2-42F895F5C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862"/>
              <a:ext cx="63" cy="305"/>
            </a:xfrm>
            <a:custGeom>
              <a:avLst/>
              <a:gdLst>
                <a:gd name="T0" fmla="*/ 14 w 41"/>
                <a:gd name="T1" fmla="*/ 820 h 186"/>
                <a:gd name="T2" fmla="*/ 0 w 41"/>
                <a:gd name="T3" fmla="*/ 580 h 186"/>
                <a:gd name="T4" fmla="*/ 89 w 41"/>
                <a:gd name="T5" fmla="*/ 131 h 186"/>
                <a:gd name="T6" fmla="*/ 149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4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0"/>
                    <a:pt x="9" y="66"/>
                    <a:pt x="25" y="30"/>
                  </a:cubicBezTo>
                  <a:cubicBezTo>
                    <a:pt x="32" y="14"/>
                    <a:pt x="39" y="9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8" name="Freeform 34">
              <a:extLst>
                <a:ext uri="{FF2B5EF4-FFF2-40B4-BE49-F238E27FC236}">
                  <a16:creationId xmlns:a16="http://schemas.microsoft.com/office/drawing/2014/main" id="{2C290A4D-0262-4A93-91E9-D71B28512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662"/>
              <a:ext cx="61" cy="151"/>
            </a:xfrm>
            <a:custGeom>
              <a:avLst/>
              <a:gdLst>
                <a:gd name="T0" fmla="*/ 63 w 40"/>
                <a:gd name="T1" fmla="*/ 407 h 92"/>
                <a:gd name="T2" fmla="*/ 142 w 40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92">
                  <a:moveTo>
                    <a:pt x="18" y="92"/>
                  </a:moveTo>
                  <a:cubicBezTo>
                    <a:pt x="0" y="28"/>
                    <a:pt x="19" y="9"/>
                    <a:pt x="40" y="0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9" name="Freeform 35">
              <a:extLst>
                <a:ext uri="{FF2B5EF4-FFF2-40B4-BE49-F238E27FC236}">
                  <a16:creationId xmlns:a16="http://schemas.microsoft.com/office/drawing/2014/main" id="{10D9EDF7-0662-4CBF-9CFF-9D4682E18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661"/>
              <a:ext cx="55" cy="157"/>
            </a:xfrm>
            <a:custGeom>
              <a:avLst/>
              <a:gdLst>
                <a:gd name="T0" fmla="*/ 57 w 36"/>
                <a:gd name="T1" fmla="*/ 420 h 96"/>
                <a:gd name="T2" fmla="*/ 49 w 36"/>
                <a:gd name="T3" fmla="*/ 414 h 96"/>
                <a:gd name="T4" fmla="*/ 128 w 3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6">
                  <a:moveTo>
                    <a:pt x="16" y="96"/>
                  </a:moveTo>
                  <a:cubicBezTo>
                    <a:pt x="14" y="95"/>
                    <a:pt x="14" y="95"/>
                    <a:pt x="14" y="95"/>
                  </a:cubicBezTo>
                  <a:cubicBezTo>
                    <a:pt x="0" y="34"/>
                    <a:pt x="16" y="9"/>
                    <a:pt x="36" y="0"/>
                  </a:cubicBezTo>
                </a:path>
              </a:pathLst>
            </a:custGeom>
            <a:noFill/>
            <a:ln w="9525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0" name="Freeform 36">
              <a:extLst>
                <a:ext uri="{FF2B5EF4-FFF2-40B4-BE49-F238E27FC236}">
                  <a16:creationId xmlns:a16="http://schemas.microsoft.com/office/drawing/2014/main" id="{E3ABC60A-419D-4C00-BA35-090CCEC13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856"/>
              <a:ext cx="60" cy="318"/>
            </a:xfrm>
            <a:custGeom>
              <a:avLst/>
              <a:gdLst>
                <a:gd name="T0" fmla="*/ 0 w 39"/>
                <a:gd name="T1" fmla="*/ 854 h 194"/>
                <a:gd name="T2" fmla="*/ 8 w 39"/>
                <a:gd name="T3" fmla="*/ 846 h 194"/>
                <a:gd name="T4" fmla="*/ 8 w 39"/>
                <a:gd name="T5" fmla="*/ 647 h 194"/>
                <a:gd name="T6" fmla="*/ 89 w 39"/>
                <a:gd name="T7" fmla="*/ 167 h 194"/>
                <a:gd name="T8" fmla="*/ 142 w 39"/>
                <a:gd name="T9" fmla="*/ 0 h 194"/>
                <a:gd name="T10" fmla="*/ 142 w 39"/>
                <a:gd name="T11" fmla="*/ 0 h 194"/>
                <a:gd name="T12" fmla="*/ 142 w 39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4">
                  <a:moveTo>
                    <a:pt x="0" y="194"/>
                  </a:moveTo>
                  <a:cubicBezTo>
                    <a:pt x="1" y="193"/>
                    <a:pt x="1" y="193"/>
                    <a:pt x="2" y="192"/>
                  </a:cubicBezTo>
                  <a:cubicBezTo>
                    <a:pt x="2" y="147"/>
                    <a:pt x="2" y="147"/>
                    <a:pt x="2" y="147"/>
                  </a:cubicBezTo>
                  <a:cubicBezTo>
                    <a:pt x="2" y="113"/>
                    <a:pt x="10" y="74"/>
                    <a:pt x="25" y="38"/>
                  </a:cubicBezTo>
                  <a:cubicBezTo>
                    <a:pt x="33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9525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1" name="Freeform 37">
              <a:extLst>
                <a:ext uri="{FF2B5EF4-FFF2-40B4-BE49-F238E27FC236}">
                  <a16:creationId xmlns:a16="http://schemas.microsoft.com/office/drawing/2014/main" id="{4C443FD2-FFE9-4FD3-85C4-2BE0B5BF9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1656"/>
              <a:ext cx="55" cy="167"/>
            </a:xfrm>
            <a:custGeom>
              <a:avLst/>
              <a:gdLst>
                <a:gd name="T0" fmla="*/ 128 w 36"/>
                <a:gd name="T1" fmla="*/ 0 h 102"/>
                <a:gd name="T2" fmla="*/ 49 w 36"/>
                <a:gd name="T3" fmla="*/ 447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4" y="102"/>
                  </a:cubicBezTo>
                </a:path>
              </a:pathLst>
            </a:custGeom>
            <a:noFill/>
            <a:ln w="9525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2" name="Freeform 38">
              <a:extLst>
                <a:ext uri="{FF2B5EF4-FFF2-40B4-BE49-F238E27FC236}">
                  <a16:creationId xmlns:a16="http://schemas.microsoft.com/office/drawing/2014/main" id="{4A4B06F6-ECD1-4AF9-B7AF-3AEA77DF9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546"/>
              <a:ext cx="57" cy="118"/>
            </a:xfrm>
            <a:custGeom>
              <a:avLst/>
              <a:gdLst>
                <a:gd name="T0" fmla="*/ 92 w 37"/>
                <a:gd name="T1" fmla="*/ 0 h 72"/>
                <a:gd name="T2" fmla="*/ 114 w 37"/>
                <a:gd name="T3" fmla="*/ 172 h 72"/>
                <a:gd name="T4" fmla="*/ 0 w 37"/>
                <a:gd name="T5" fmla="*/ 316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2">
                  <a:moveTo>
                    <a:pt x="25" y="0"/>
                  </a:moveTo>
                  <a:cubicBezTo>
                    <a:pt x="32" y="6"/>
                    <a:pt x="37" y="25"/>
                    <a:pt x="31" y="39"/>
                  </a:cubicBezTo>
                  <a:cubicBezTo>
                    <a:pt x="24" y="53"/>
                    <a:pt x="19" y="67"/>
                    <a:pt x="0" y="72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3" name="Freeform 39">
              <a:extLst>
                <a:ext uri="{FF2B5EF4-FFF2-40B4-BE49-F238E27FC236}">
                  <a16:creationId xmlns:a16="http://schemas.microsoft.com/office/drawing/2014/main" id="{6C0C8F88-0757-47EF-9C60-37599C9E3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551"/>
              <a:ext cx="62" cy="113"/>
            </a:xfrm>
            <a:custGeom>
              <a:avLst/>
              <a:gdLst>
                <a:gd name="T0" fmla="*/ 104 w 40"/>
                <a:gd name="T1" fmla="*/ 0 h 69"/>
                <a:gd name="T2" fmla="*/ 127 w 40"/>
                <a:gd name="T3" fmla="*/ 152 h 69"/>
                <a:gd name="T4" fmla="*/ 0 w 40"/>
                <a:gd name="T5" fmla="*/ 303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9">
                  <a:moveTo>
                    <a:pt x="28" y="0"/>
                  </a:moveTo>
                  <a:cubicBezTo>
                    <a:pt x="34" y="6"/>
                    <a:pt x="40" y="21"/>
                    <a:pt x="34" y="35"/>
                  </a:cubicBezTo>
                  <a:cubicBezTo>
                    <a:pt x="27" y="49"/>
                    <a:pt x="19" y="64"/>
                    <a:pt x="0" y="69"/>
                  </a:cubicBezTo>
                </a:path>
              </a:pathLst>
            </a:custGeom>
            <a:noFill/>
            <a:ln w="9525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4" name="Freeform 40">
              <a:extLst>
                <a:ext uri="{FF2B5EF4-FFF2-40B4-BE49-F238E27FC236}">
                  <a16:creationId xmlns:a16="http://schemas.microsoft.com/office/drawing/2014/main" id="{82CCF60E-B5FD-42D6-848E-4B4372848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631"/>
              <a:ext cx="143" cy="225"/>
            </a:xfrm>
            <a:custGeom>
              <a:avLst/>
              <a:gdLst>
                <a:gd name="T0" fmla="*/ 141 w 93"/>
                <a:gd name="T1" fmla="*/ 608 h 137"/>
                <a:gd name="T2" fmla="*/ 324 w 93"/>
                <a:gd name="T3" fmla="*/ 76 h 137"/>
                <a:gd name="T4" fmla="*/ 338 w 93"/>
                <a:gd name="T5" fmla="*/ 92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5" y="0"/>
                    <a:pt x="89" y="17"/>
                  </a:cubicBezTo>
                  <a:cubicBezTo>
                    <a:pt x="93" y="20"/>
                    <a:pt x="93" y="21"/>
                    <a:pt x="93" y="2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5" name="Oval 41">
              <a:extLst>
                <a:ext uri="{FF2B5EF4-FFF2-40B4-BE49-F238E27FC236}">
                  <a16:creationId xmlns:a16="http://schemas.microsoft.com/office/drawing/2014/main" id="{2F24D140-3D1E-40A7-9379-570855719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1551"/>
              <a:ext cx="177" cy="44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6" name="Oval 42">
              <a:extLst>
                <a:ext uri="{FF2B5EF4-FFF2-40B4-BE49-F238E27FC236}">
                  <a16:creationId xmlns:a16="http://schemas.microsoft.com/office/drawing/2014/main" id="{FA2DD542-1219-4D2A-B7F4-7F2999B98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1562"/>
              <a:ext cx="115" cy="22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97" name="Freeform 43">
              <a:extLst>
                <a:ext uri="{FF2B5EF4-FFF2-40B4-BE49-F238E27FC236}">
                  <a16:creationId xmlns:a16="http://schemas.microsoft.com/office/drawing/2014/main" id="{B6D80EC6-3A21-4DDB-B485-DFFE9BA1A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562"/>
              <a:ext cx="115" cy="17"/>
            </a:xfrm>
            <a:custGeom>
              <a:avLst/>
              <a:gdLst>
                <a:gd name="T0" fmla="*/ 21 w 75"/>
                <a:gd name="T1" fmla="*/ 49 h 10"/>
                <a:gd name="T2" fmla="*/ 133 w 75"/>
                <a:gd name="T3" fmla="*/ 34 h 10"/>
                <a:gd name="T4" fmla="*/ 250 w 75"/>
                <a:gd name="T5" fmla="*/ 49 h 10"/>
                <a:gd name="T6" fmla="*/ 270 w 75"/>
                <a:gd name="T7" fmla="*/ 34 h 10"/>
                <a:gd name="T8" fmla="*/ 133 w 75"/>
                <a:gd name="T9" fmla="*/ 0 h 10"/>
                <a:gd name="T10" fmla="*/ 0 w 75"/>
                <a:gd name="T11" fmla="*/ 34 h 10"/>
                <a:gd name="T12" fmla="*/ 21 w 75"/>
                <a:gd name="T13" fmla="*/ 4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6" y="10"/>
                  </a:moveTo>
                  <a:cubicBezTo>
                    <a:pt x="12" y="8"/>
                    <a:pt x="24" y="7"/>
                    <a:pt x="37" y="7"/>
                  </a:cubicBezTo>
                  <a:cubicBezTo>
                    <a:pt x="51" y="7"/>
                    <a:pt x="62" y="8"/>
                    <a:pt x="69" y="10"/>
                  </a:cubicBezTo>
                  <a:cubicBezTo>
                    <a:pt x="73" y="9"/>
                    <a:pt x="75" y="8"/>
                    <a:pt x="75" y="7"/>
                  </a:cubicBezTo>
                  <a:cubicBezTo>
                    <a:pt x="75" y="3"/>
                    <a:pt x="58" y="0"/>
                    <a:pt x="37" y="0"/>
                  </a:cubicBezTo>
                  <a:cubicBezTo>
                    <a:pt x="17" y="0"/>
                    <a:pt x="0" y="3"/>
                    <a:pt x="0" y="7"/>
                  </a:cubicBezTo>
                  <a:cubicBezTo>
                    <a:pt x="0" y="8"/>
                    <a:pt x="2" y="9"/>
                    <a:pt x="6" y="10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8" name="Freeform 44">
              <a:extLst>
                <a:ext uri="{FF2B5EF4-FFF2-40B4-BE49-F238E27FC236}">
                  <a16:creationId xmlns:a16="http://schemas.microsoft.com/office/drawing/2014/main" id="{16A4158A-9DE3-4BD3-8962-EFC506A3C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844"/>
              <a:ext cx="304" cy="295"/>
            </a:xfrm>
            <a:custGeom>
              <a:avLst/>
              <a:gdLst>
                <a:gd name="T0" fmla="*/ 709 w 198"/>
                <a:gd name="T1" fmla="*/ 660 h 180"/>
                <a:gd name="T2" fmla="*/ 709 w 198"/>
                <a:gd name="T3" fmla="*/ 660 h 180"/>
                <a:gd name="T4" fmla="*/ 668 w 198"/>
                <a:gd name="T5" fmla="*/ 441 h 180"/>
                <a:gd name="T6" fmla="*/ 626 w 198"/>
                <a:gd name="T7" fmla="*/ 323 h 180"/>
                <a:gd name="T8" fmla="*/ 611 w 198"/>
                <a:gd name="T9" fmla="*/ 295 h 180"/>
                <a:gd name="T10" fmla="*/ 485 w 198"/>
                <a:gd name="T11" fmla="*/ 139 h 180"/>
                <a:gd name="T12" fmla="*/ 94 w 198"/>
                <a:gd name="T13" fmla="*/ 0 h 180"/>
                <a:gd name="T14" fmla="*/ 74 w 198"/>
                <a:gd name="T15" fmla="*/ 8 h 180"/>
                <a:gd name="T16" fmla="*/ 0 w 198"/>
                <a:gd name="T17" fmla="*/ 118 h 180"/>
                <a:gd name="T18" fmla="*/ 8 w 198"/>
                <a:gd name="T19" fmla="*/ 118 h 180"/>
                <a:gd name="T20" fmla="*/ 398 w 198"/>
                <a:gd name="T21" fmla="*/ 193 h 180"/>
                <a:gd name="T22" fmla="*/ 637 w 198"/>
                <a:gd name="T23" fmla="*/ 757 h 180"/>
                <a:gd name="T24" fmla="*/ 634 w 198"/>
                <a:gd name="T25" fmla="*/ 765 h 180"/>
                <a:gd name="T26" fmla="*/ 637 w 198"/>
                <a:gd name="T27" fmla="*/ 792 h 180"/>
                <a:gd name="T28" fmla="*/ 709 w 198"/>
                <a:gd name="T29" fmla="*/ 660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0" y="124"/>
                    <a:pt x="184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1" y="70"/>
                    <a:pt x="170" y="69"/>
                    <a:pt x="169" y="67"/>
                  </a:cubicBezTo>
                  <a:cubicBezTo>
                    <a:pt x="158" y="51"/>
                    <a:pt x="144" y="38"/>
                    <a:pt x="134" y="32"/>
                  </a:cubicBezTo>
                  <a:cubicBezTo>
                    <a:pt x="102" y="8"/>
                    <a:pt x="59" y="3"/>
                    <a:pt x="26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6" y="69"/>
                    <a:pt x="188" y="112"/>
                    <a:pt x="176" y="172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5" y="177"/>
                    <a:pt x="176" y="180"/>
                  </a:cubicBezTo>
                  <a:cubicBezTo>
                    <a:pt x="187" y="177"/>
                    <a:pt x="198" y="160"/>
                    <a:pt x="196" y="150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9" name="Freeform 45">
              <a:extLst>
                <a:ext uri="{FF2B5EF4-FFF2-40B4-BE49-F238E27FC236}">
                  <a16:creationId xmlns:a16="http://schemas.microsoft.com/office/drawing/2014/main" id="{9F3E201C-A18E-44F1-BE55-9BB9E5868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844"/>
              <a:ext cx="304" cy="295"/>
            </a:xfrm>
            <a:custGeom>
              <a:avLst/>
              <a:gdLst>
                <a:gd name="T0" fmla="*/ 709 w 198"/>
                <a:gd name="T1" fmla="*/ 660 h 180"/>
                <a:gd name="T2" fmla="*/ 709 w 198"/>
                <a:gd name="T3" fmla="*/ 660 h 180"/>
                <a:gd name="T4" fmla="*/ 668 w 198"/>
                <a:gd name="T5" fmla="*/ 441 h 180"/>
                <a:gd name="T6" fmla="*/ 626 w 198"/>
                <a:gd name="T7" fmla="*/ 323 h 180"/>
                <a:gd name="T8" fmla="*/ 611 w 198"/>
                <a:gd name="T9" fmla="*/ 295 h 180"/>
                <a:gd name="T10" fmla="*/ 485 w 198"/>
                <a:gd name="T11" fmla="*/ 139 h 180"/>
                <a:gd name="T12" fmla="*/ 94 w 198"/>
                <a:gd name="T13" fmla="*/ 0 h 180"/>
                <a:gd name="T14" fmla="*/ 74 w 198"/>
                <a:gd name="T15" fmla="*/ 8 h 180"/>
                <a:gd name="T16" fmla="*/ 0 w 198"/>
                <a:gd name="T17" fmla="*/ 118 h 180"/>
                <a:gd name="T18" fmla="*/ 8 w 198"/>
                <a:gd name="T19" fmla="*/ 118 h 180"/>
                <a:gd name="T20" fmla="*/ 398 w 198"/>
                <a:gd name="T21" fmla="*/ 193 h 180"/>
                <a:gd name="T22" fmla="*/ 637 w 198"/>
                <a:gd name="T23" fmla="*/ 757 h 180"/>
                <a:gd name="T24" fmla="*/ 634 w 198"/>
                <a:gd name="T25" fmla="*/ 765 h 180"/>
                <a:gd name="T26" fmla="*/ 637 w 198"/>
                <a:gd name="T27" fmla="*/ 792 h 180"/>
                <a:gd name="T28" fmla="*/ 709 w 198"/>
                <a:gd name="T29" fmla="*/ 660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0" y="124"/>
                    <a:pt x="184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1" y="70"/>
                    <a:pt x="170" y="69"/>
                    <a:pt x="169" y="67"/>
                  </a:cubicBezTo>
                  <a:cubicBezTo>
                    <a:pt x="158" y="51"/>
                    <a:pt x="144" y="38"/>
                    <a:pt x="134" y="32"/>
                  </a:cubicBezTo>
                  <a:cubicBezTo>
                    <a:pt x="102" y="8"/>
                    <a:pt x="59" y="3"/>
                    <a:pt x="26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6" y="69"/>
                    <a:pt x="188" y="112"/>
                    <a:pt x="176" y="172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5" y="177"/>
                    <a:pt x="176" y="180"/>
                  </a:cubicBezTo>
                  <a:cubicBezTo>
                    <a:pt x="187" y="177"/>
                    <a:pt x="198" y="160"/>
                    <a:pt x="196" y="150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0" name="Freeform 46">
              <a:extLst>
                <a:ext uri="{FF2B5EF4-FFF2-40B4-BE49-F238E27FC236}">
                  <a16:creationId xmlns:a16="http://schemas.microsoft.com/office/drawing/2014/main" id="{2CC8E88A-18DE-4EF1-9A6D-0F5CC4D08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907"/>
              <a:ext cx="335" cy="770"/>
            </a:xfrm>
            <a:custGeom>
              <a:avLst/>
              <a:gdLst>
                <a:gd name="T0" fmla="*/ 515 w 218"/>
                <a:gd name="T1" fmla="*/ 1771 h 470"/>
                <a:gd name="T2" fmla="*/ 590 w 218"/>
                <a:gd name="T3" fmla="*/ 1597 h 470"/>
                <a:gd name="T4" fmla="*/ 590 w 218"/>
                <a:gd name="T5" fmla="*/ 1584 h 470"/>
                <a:gd name="T6" fmla="*/ 584 w 218"/>
                <a:gd name="T7" fmla="*/ 1481 h 470"/>
                <a:gd name="T8" fmla="*/ 584 w 218"/>
                <a:gd name="T9" fmla="*/ 1481 h 470"/>
                <a:gd name="T10" fmla="*/ 418 w 218"/>
                <a:gd name="T11" fmla="*/ 1288 h 470"/>
                <a:gd name="T12" fmla="*/ 175 w 218"/>
                <a:gd name="T13" fmla="*/ 613 h 470"/>
                <a:gd name="T14" fmla="*/ 175 w 218"/>
                <a:gd name="T15" fmla="*/ 606 h 470"/>
                <a:gd name="T16" fmla="*/ 396 w 218"/>
                <a:gd name="T17" fmla="*/ 392 h 470"/>
                <a:gd name="T18" fmla="*/ 731 w 218"/>
                <a:gd name="T19" fmla="*/ 470 h 470"/>
                <a:gd name="T20" fmla="*/ 731 w 218"/>
                <a:gd name="T21" fmla="*/ 475 h 470"/>
                <a:gd name="T22" fmla="*/ 778 w 218"/>
                <a:gd name="T23" fmla="*/ 546 h 470"/>
                <a:gd name="T24" fmla="*/ 762 w 218"/>
                <a:gd name="T25" fmla="*/ 331 h 470"/>
                <a:gd name="T26" fmla="*/ 584 w 218"/>
                <a:gd name="T27" fmla="*/ 43 h 470"/>
                <a:gd name="T28" fmla="*/ 475 w 218"/>
                <a:gd name="T29" fmla="*/ 8 h 470"/>
                <a:gd name="T30" fmla="*/ 333 w 218"/>
                <a:gd name="T31" fmla="*/ 13 h 470"/>
                <a:gd name="T32" fmla="*/ 207 w 218"/>
                <a:gd name="T33" fmla="*/ 97 h 470"/>
                <a:gd name="T34" fmla="*/ 52 w 218"/>
                <a:gd name="T35" fmla="*/ 523 h 470"/>
                <a:gd name="T36" fmla="*/ 0 w 218"/>
                <a:gd name="T37" fmla="*/ 972 h 470"/>
                <a:gd name="T38" fmla="*/ 175 w 218"/>
                <a:gd name="T39" fmla="*/ 1817 h 470"/>
                <a:gd name="T40" fmla="*/ 380 w 218"/>
                <a:gd name="T41" fmla="*/ 2040 h 470"/>
                <a:gd name="T42" fmla="*/ 507 w 218"/>
                <a:gd name="T43" fmla="*/ 1927 h 470"/>
                <a:gd name="T44" fmla="*/ 519 w 218"/>
                <a:gd name="T45" fmla="*/ 1904 h 470"/>
                <a:gd name="T46" fmla="*/ 467 w 218"/>
                <a:gd name="T47" fmla="*/ 1710 h 4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0">
                  <a:moveTo>
                    <a:pt x="142" y="403"/>
                  </a:moveTo>
                  <a:cubicBezTo>
                    <a:pt x="148" y="401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0"/>
                    <a:pt x="162" y="342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5"/>
                    <a:pt x="144" y="310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8"/>
                    <a:pt x="48" y="138"/>
                  </a:cubicBezTo>
                  <a:cubicBezTo>
                    <a:pt x="53" y="117"/>
                    <a:pt x="77" y="98"/>
                    <a:pt x="109" y="89"/>
                  </a:cubicBezTo>
                  <a:cubicBezTo>
                    <a:pt x="138" y="82"/>
                    <a:pt x="177" y="83"/>
                    <a:pt x="202" y="107"/>
                  </a:cubicBezTo>
                  <a:cubicBezTo>
                    <a:pt x="202" y="108"/>
                    <a:pt x="202" y="108"/>
                    <a:pt x="202" y="108"/>
                  </a:cubicBezTo>
                  <a:cubicBezTo>
                    <a:pt x="206" y="113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5"/>
                  </a:cubicBezTo>
                  <a:cubicBezTo>
                    <a:pt x="190" y="50"/>
                    <a:pt x="184" y="25"/>
                    <a:pt x="161" y="10"/>
                  </a:cubicBezTo>
                  <a:cubicBezTo>
                    <a:pt x="153" y="4"/>
                    <a:pt x="140" y="4"/>
                    <a:pt x="131" y="2"/>
                  </a:cubicBezTo>
                  <a:cubicBezTo>
                    <a:pt x="123" y="0"/>
                    <a:pt x="105" y="3"/>
                    <a:pt x="92" y="3"/>
                  </a:cubicBezTo>
                  <a:cubicBezTo>
                    <a:pt x="80" y="4"/>
                    <a:pt x="66" y="11"/>
                    <a:pt x="57" y="22"/>
                  </a:cubicBezTo>
                  <a:cubicBezTo>
                    <a:pt x="44" y="36"/>
                    <a:pt x="22" y="49"/>
                    <a:pt x="14" y="119"/>
                  </a:cubicBezTo>
                  <a:cubicBezTo>
                    <a:pt x="11" y="144"/>
                    <a:pt x="0" y="180"/>
                    <a:pt x="0" y="221"/>
                  </a:cubicBezTo>
                  <a:cubicBezTo>
                    <a:pt x="0" y="338"/>
                    <a:pt x="26" y="362"/>
                    <a:pt x="48" y="413"/>
                  </a:cubicBezTo>
                  <a:cubicBezTo>
                    <a:pt x="63" y="448"/>
                    <a:pt x="83" y="470"/>
                    <a:pt x="105" y="464"/>
                  </a:cubicBezTo>
                  <a:cubicBezTo>
                    <a:pt x="120" y="461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6"/>
                    <a:pt x="129" y="389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1" name="Freeform 47">
              <a:extLst>
                <a:ext uri="{FF2B5EF4-FFF2-40B4-BE49-F238E27FC236}">
                  <a16:creationId xmlns:a16="http://schemas.microsoft.com/office/drawing/2014/main" id="{F87A7282-7F10-4EEE-8FD9-08BE8EBB9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069"/>
              <a:ext cx="119" cy="77"/>
            </a:xfrm>
            <a:custGeom>
              <a:avLst/>
              <a:gdLst>
                <a:gd name="T0" fmla="*/ 258 w 77"/>
                <a:gd name="T1" fmla="*/ 75 h 47"/>
                <a:gd name="T2" fmla="*/ 284 w 77"/>
                <a:gd name="T3" fmla="*/ 21 h 47"/>
                <a:gd name="T4" fmla="*/ 272 w 77"/>
                <a:gd name="T5" fmla="*/ 21 h 47"/>
                <a:gd name="T6" fmla="*/ 215 w 77"/>
                <a:gd name="T7" fmla="*/ 5 h 47"/>
                <a:gd name="T8" fmla="*/ 122 w 77"/>
                <a:gd name="T9" fmla="*/ 26 h 47"/>
                <a:gd name="T10" fmla="*/ 8 w 77"/>
                <a:gd name="T11" fmla="*/ 67 h 47"/>
                <a:gd name="T12" fmla="*/ 5 w 77"/>
                <a:gd name="T13" fmla="*/ 70 h 47"/>
                <a:gd name="T14" fmla="*/ 0 w 77"/>
                <a:gd name="T15" fmla="*/ 88 h 47"/>
                <a:gd name="T16" fmla="*/ 258 w 77"/>
                <a:gd name="T17" fmla="*/ 75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7">
                  <a:moveTo>
                    <a:pt x="70" y="17"/>
                  </a:moveTo>
                  <a:cubicBezTo>
                    <a:pt x="73" y="13"/>
                    <a:pt x="76" y="8"/>
                    <a:pt x="77" y="5"/>
                  </a:cubicBezTo>
                  <a:cubicBezTo>
                    <a:pt x="76" y="5"/>
                    <a:pt x="75" y="5"/>
                    <a:pt x="74" y="5"/>
                  </a:cubicBezTo>
                  <a:cubicBezTo>
                    <a:pt x="67" y="3"/>
                    <a:pt x="63" y="0"/>
                    <a:pt x="58" y="1"/>
                  </a:cubicBezTo>
                  <a:cubicBezTo>
                    <a:pt x="48" y="1"/>
                    <a:pt x="42" y="4"/>
                    <a:pt x="33" y="6"/>
                  </a:cubicBezTo>
                  <a:cubicBezTo>
                    <a:pt x="25" y="8"/>
                    <a:pt x="9" y="11"/>
                    <a:pt x="2" y="15"/>
                  </a:cubicBezTo>
                  <a:cubicBezTo>
                    <a:pt x="2" y="15"/>
                    <a:pt x="1" y="15"/>
                    <a:pt x="1" y="1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3" y="47"/>
                    <a:pt x="55" y="35"/>
                    <a:pt x="70" y="17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2" name="Freeform 48">
              <a:extLst>
                <a:ext uri="{FF2B5EF4-FFF2-40B4-BE49-F238E27FC236}">
                  <a16:creationId xmlns:a16="http://schemas.microsoft.com/office/drawing/2014/main" id="{7468484D-0E08-4D69-A44A-3B1FB6046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008"/>
              <a:ext cx="97" cy="40"/>
            </a:xfrm>
            <a:custGeom>
              <a:avLst/>
              <a:gdLst>
                <a:gd name="T0" fmla="*/ 223 w 63"/>
                <a:gd name="T1" fmla="*/ 88 h 24"/>
                <a:gd name="T2" fmla="*/ 229 w 63"/>
                <a:gd name="T3" fmla="*/ 83 h 24"/>
                <a:gd name="T4" fmla="*/ 123 w 63"/>
                <a:gd name="T5" fmla="*/ 13 h 24"/>
                <a:gd name="T6" fmla="*/ 0 w 63"/>
                <a:gd name="T7" fmla="*/ 22 h 24"/>
                <a:gd name="T8" fmla="*/ 106 w 63"/>
                <a:gd name="T9" fmla="*/ 92 h 24"/>
                <a:gd name="T10" fmla="*/ 223 w 63"/>
                <a:gd name="T11" fmla="*/ 88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9"/>
                  </a:moveTo>
                  <a:cubicBezTo>
                    <a:pt x="62" y="19"/>
                    <a:pt x="62" y="18"/>
                    <a:pt x="63" y="18"/>
                  </a:cubicBezTo>
                  <a:cubicBezTo>
                    <a:pt x="57" y="10"/>
                    <a:pt x="46" y="5"/>
                    <a:pt x="34" y="3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2" y="13"/>
                    <a:pt x="23" y="18"/>
                    <a:pt x="29" y="20"/>
                  </a:cubicBezTo>
                  <a:cubicBezTo>
                    <a:pt x="39" y="23"/>
                    <a:pt x="52" y="24"/>
                    <a:pt x="61" y="19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3" name="Freeform 49">
              <a:extLst>
                <a:ext uri="{FF2B5EF4-FFF2-40B4-BE49-F238E27FC236}">
                  <a16:creationId xmlns:a16="http://schemas.microsoft.com/office/drawing/2014/main" id="{0589DFD8-5D2E-4848-88D9-CD1B64200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959"/>
              <a:ext cx="42" cy="57"/>
            </a:xfrm>
            <a:custGeom>
              <a:avLst/>
              <a:gdLst>
                <a:gd name="T0" fmla="*/ 34 w 27"/>
                <a:gd name="T1" fmla="*/ 26 h 35"/>
                <a:gd name="T2" fmla="*/ 19 w 27"/>
                <a:gd name="T3" fmla="*/ 75 h 35"/>
                <a:gd name="T4" fmla="*/ 73 w 27"/>
                <a:gd name="T5" fmla="*/ 151 h 35"/>
                <a:gd name="T6" fmla="*/ 90 w 27"/>
                <a:gd name="T7" fmla="*/ 90 h 35"/>
                <a:gd name="T8" fmla="*/ 34 w 27"/>
                <a:gd name="T9" fmla="*/ 2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5">
                  <a:moveTo>
                    <a:pt x="9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4"/>
                    <a:pt x="19" y="35"/>
                  </a:cubicBezTo>
                  <a:cubicBezTo>
                    <a:pt x="27" y="35"/>
                    <a:pt x="26" y="26"/>
                    <a:pt x="24" y="21"/>
                  </a:cubicBezTo>
                  <a:cubicBezTo>
                    <a:pt x="22" y="14"/>
                    <a:pt x="17" y="9"/>
                    <a:pt x="9" y="7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4" name="Freeform 50">
              <a:extLst>
                <a:ext uri="{FF2B5EF4-FFF2-40B4-BE49-F238E27FC236}">
                  <a16:creationId xmlns:a16="http://schemas.microsoft.com/office/drawing/2014/main" id="{04690C12-006C-4A29-812D-67449AEFC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026"/>
              <a:ext cx="49" cy="49"/>
            </a:xfrm>
            <a:custGeom>
              <a:avLst/>
              <a:gdLst>
                <a:gd name="T0" fmla="*/ 61 w 32"/>
                <a:gd name="T1" fmla="*/ 26 h 30"/>
                <a:gd name="T2" fmla="*/ 83 w 32"/>
                <a:gd name="T3" fmla="*/ 126 h 30"/>
                <a:gd name="T4" fmla="*/ 110 w 32"/>
                <a:gd name="T5" fmla="*/ 83 h 30"/>
                <a:gd name="T6" fmla="*/ 66 w 32"/>
                <a:gd name="T7" fmla="*/ 1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0">
                  <a:moveTo>
                    <a:pt x="17" y="6"/>
                  </a:moveTo>
                  <a:cubicBezTo>
                    <a:pt x="0" y="0"/>
                    <a:pt x="13" y="26"/>
                    <a:pt x="23" y="29"/>
                  </a:cubicBezTo>
                  <a:cubicBezTo>
                    <a:pt x="30" y="30"/>
                    <a:pt x="32" y="25"/>
                    <a:pt x="31" y="19"/>
                  </a:cubicBezTo>
                  <a:cubicBezTo>
                    <a:pt x="29" y="12"/>
                    <a:pt x="24" y="7"/>
                    <a:pt x="18" y="4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5" name="Freeform 51">
              <a:extLst>
                <a:ext uri="{FF2B5EF4-FFF2-40B4-BE49-F238E27FC236}">
                  <a16:creationId xmlns:a16="http://schemas.microsoft.com/office/drawing/2014/main" id="{AD54F540-5C4A-459B-A21A-63FF3D82B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792"/>
              <a:ext cx="65" cy="213"/>
            </a:xfrm>
            <a:custGeom>
              <a:avLst/>
              <a:gdLst>
                <a:gd name="T0" fmla="*/ 122 w 42"/>
                <a:gd name="T1" fmla="*/ 0 h 130"/>
                <a:gd name="T2" fmla="*/ 82 w 42"/>
                <a:gd name="T3" fmla="*/ 282 h 130"/>
                <a:gd name="T4" fmla="*/ 0 w 42"/>
                <a:gd name="T5" fmla="*/ 572 h 130"/>
                <a:gd name="T6" fmla="*/ 127 w 42"/>
                <a:gd name="T7" fmla="*/ 206 h 130"/>
                <a:gd name="T8" fmla="*/ 122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33" y="0"/>
                  </a:moveTo>
                  <a:cubicBezTo>
                    <a:pt x="40" y="16"/>
                    <a:pt x="33" y="36"/>
                    <a:pt x="22" y="64"/>
                  </a:cubicBezTo>
                  <a:cubicBezTo>
                    <a:pt x="12" y="88"/>
                    <a:pt x="1" y="118"/>
                    <a:pt x="0" y="130"/>
                  </a:cubicBezTo>
                  <a:cubicBezTo>
                    <a:pt x="10" y="94"/>
                    <a:pt x="29" y="67"/>
                    <a:pt x="34" y="47"/>
                  </a:cubicBezTo>
                  <a:cubicBezTo>
                    <a:pt x="39" y="28"/>
                    <a:pt x="42" y="11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6" name="Line 52">
              <a:extLst>
                <a:ext uri="{FF2B5EF4-FFF2-40B4-BE49-F238E27FC236}">
                  <a16:creationId xmlns:a16="http://schemas.microsoft.com/office/drawing/2014/main" id="{DC6B409A-2FD8-499C-B7D1-B54DBE9890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8" y="1815"/>
              <a:ext cx="7" cy="44"/>
            </a:xfrm>
            <a:prstGeom prst="line">
              <a:avLst/>
            </a:prstGeom>
            <a:noFill/>
            <a:ln w="9525">
              <a:solidFill>
                <a:srgbClr val="EC62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7" name="Freeform 53">
              <a:extLst>
                <a:ext uri="{FF2B5EF4-FFF2-40B4-BE49-F238E27FC236}">
                  <a16:creationId xmlns:a16="http://schemas.microsoft.com/office/drawing/2014/main" id="{AE5534E7-6947-4456-91D2-916220926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646"/>
              <a:ext cx="51" cy="21"/>
            </a:xfrm>
            <a:custGeom>
              <a:avLst/>
              <a:gdLst>
                <a:gd name="T0" fmla="*/ 0 w 33"/>
                <a:gd name="T1" fmla="*/ 26 h 13"/>
                <a:gd name="T2" fmla="*/ 122 w 33"/>
                <a:gd name="T3" fmla="*/ 47 h 13"/>
                <a:gd name="T4" fmla="*/ 5 w 33"/>
                <a:gd name="T5" fmla="*/ 2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3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8" name="Freeform 54">
              <a:extLst>
                <a:ext uri="{FF2B5EF4-FFF2-40B4-BE49-F238E27FC236}">
                  <a16:creationId xmlns:a16="http://schemas.microsoft.com/office/drawing/2014/main" id="{ED2B09BD-A059-4C21-8D8B-8C080F8F3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818"/>
              <a:ext cx="9" cy="33"/>
            </a:xfrm>
            <a:custGeom>
              <a:avLst/>
              <a:gdLst>
                <a:gd name="T0" fmla="*/ 0 w 6"/>
                <a:gd name="T1" fmla="*/ 5 h 20"/>
                <a:gd name="T2" fmla="*/ 5 w 6"/>
                <a:gd name="T3" fmla="*/ 33 h 20"/>
                <a:gd name="T4" fmla="*/ 12 w 6"/>
                <a:gd name="T5" fmla="*/ 54 h 20"/>
                <a:gd name="T6" fmla="*/ 18 w 6"/>
                <a:gd name="T7" fmla="*/ 89 h 20"/>
                <a:gd name="T8" fmla="*/ 21 w 6"/>
                <a:gd name="T9" fmla="*/ 63 h 20"/>
                <a:gd name="T10" fmla="*/ 21 w 6"/>
                <a:gd name="T11" fmla="*/ 35 h 20"/>
                <a:gd name="T12" fmla="*/ 0 w 6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0">
                  <a:moveTo>
                    <a:pt x="0" y="1"/>
                  </a:moveTo>
                  <a:cubicBezTo>
                    <a:pt x="1" y="3"/>
                    <a:pt x="1" y="6"/>
                    <a:pt x="1" y="7"/>
                  </a:cubicBezTo>
                  <a:cubicBezTo>
                    <a:pt x="2" y="9"/>
                    <a:pt x="2" y="11"/>
                    <a:pt x="3" y="12"/>
                  </a:cubicBezTo>
                  <a:cubicBezTo>
                    <a:pt x="3" y="14"/>
                    <a:pt x="3" y="18"/>
                    <a:pt x="5" y="20"/>
                  </a:cubicBezTo>
                  <a:cubicBezTo>
                    <a:pt x="6" y="18"/>
                    <a:pt x="6" y="16"/>
                    <a:pt x="6" y="14"/>
                  </a:cubicBezTo>
                  <a:cubicBezTo>
                    <a:pt x="6" y="12"/>
                    <a:pt x="6" y="10"/>
                    <a:pt x="6" y="8"/>
                  </a:cubicBezTo>
                  <a:cubicBezTo>
                    <a:pt x="5" y="5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9" name="Freeform 55">
              <a:extLst>
                <a:ext uri="{FF2B5EF4-FFF2-40B4-BE49-F238E27FC236}">
                  <a16:creationId xmlns:a16="http://schemas.microsoft.com/office/drawing/2014/main" id="{D1DD1EBD-7714-43C9-AB8F-4E44861F4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164"/>
              <a:ext cx="87" cy="385"/>
            </a:xfrm>
            <a:custGeom>
              <a:avLst/>
              <a:gdLst>
                <a:gd name="T0" fmla="*/ 203 w 57"/>
                <a:gd name="T1" fmla="*/ 1034 h 235"/>
                <a:gd name="T2" fmla="*/ 154 w 57"/>
                <a:gd name="T3" fmla="*/ 862 h 235"/>
                <a:gd name="T4" fmla="*/ 130 w 57"/>
                <a:gd name="T5" fmla="*/ 799 h 235"/>
                <a:gd name="T6" fmla="*/ 110 w 57"/>
                <a:gd name="T7" fmla="*/ 739 h 235"/>
                <a:gd name="T8" fmla="*/ 89 w 57"/>
                <a:gd name="T9" fmla="*/ 668 h 235"/>
                <a:gd name="T10" fmla="*/ 75 w 57"/>
                <a:gd name="T11" fmla="*/ 510 h 235"/>
                <a:gd name="T12" fmla="*/ 67 w 57"/>
                <a:gd name="T13" fmla="*/ 413 h 235"/>
                <a:gd name="T14" fmla="*/ 61 w 57"/>
                <a:gd name="T15" fmla="*/ 360 h 235"/>
                <a:gd name="T16" fmla="*/ 35 w 57"/>
                <a:gd name="T17" fmla="*/ 256 h 235"/>
                <a:gd name="T18" fmla="*/ 18 w 57"/>
                <a:gd name="T19" fmla="*/ 0 h 235"/>
                <a:gd name="T20" fmla="*/ 18 w 57"/>
                <a:gd name="T21" fmla="*/ 0 h 235"/>
                <a:gd name="T22" fmla="*/ 21 w 57"/>
                <a:gd name="T23" fmla="*/ 260 h 235"/>
                <a:gd name="T24" fmla="*/ 47 w 57"/>
                <a:gd name="T25" fmla="*/ 365 h 235"/>
                <a:gd name="T26" fmla="*/ 53 w 57"/>
                <a:gd name="T27" fmla="*/ 419 h 235"/>
                <a:gd name="T28" fmla="*/ 61 w 57"/>
                <a:gd name="T29" fmla="*/ 510 h 235"/>
                <a:gd name="T30" fmla="*/ 79 w 57"/>
                <a:gd name="T31" fmla="*/ 677 h 235"/>
                <a:gd name="T32" fmla="*/ 101 w 57"/>
                <a:gd name="T33" fmla="*/ 744 h 235"/>
                <a:gd name="T34" fmla="*/ 121 w 57"/>
                <a:gd name="T35" fmla="*/ 808 h 235"/>
                <a:gd name="T36" fmla="*/ 140 w 57"/>
                <a:gd name="T37" fmla="*/ 867 h 235"/>
                <a:gd name="T38" fmla="*/ 203 w 57"/>
                <a:gd name="T39" fmla="*/ 1034 h 2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57" h="235">
                  <a:moveTo>
                    <a:pt x="57" y="235"/>
                  </a:moveTo>
                  <a:cubicBezTo>
                    <a:pt x="50" y="226"/>
                    <a:pt x="47" y="208"/>
                    <a:pt x="43" y="196"/>
                  </a:cubicBezTo>
                  <a:cubicBezTo>
                    <a:pt x="37" y="182"/>
                    <a:pt x="37" y="182"/>
                    <a:pt x="37" y="182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2" y="144"/>
                    <a:pt x="21" y="129"/>
                    <a:pt x="21" y="116"/>
                  </a:cubicBezTo>
                  <a:cubicBezTo>
                    <a:pt x="20" y="107"/>
                    <a:pt x="20" y="99"/>
                    <a:pt x="19" y="94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5" y="75"/>
                    <a:pt x="14" y="67"/>
                    <a:pt x="10" y="58"/>
                  </a:cubicBezTo>
                  <a:cubicBezTo>
                    <a:pt x="4" y="44"/>
                    <a:pt x="4" y="1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3"/>
                    <a:pt x="0" y="45"/>
                    <a:pt x="6" y="59"/>
                  </a:cubicBezTo>
                  <a:cubicBezTo>
                    <a:pt x="10" y="68"/>
                    <a:pt x="11" y="76"/>
                    <a:pt x="13" y="83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7" y="99"/>
                    <a:pt x="17" y="108"/>
                    <a:pt x="17" y="116"/>
                  </a:cubicBezTo>
                  <a:cubicBezTo>
                    <a:pt x="17" y="130"/>
                    <a:pt x="18" y="145"/>
                    <a:pt x="22" y="154"/>
                  </a:cubicBezTo>
                  <a:cubicBezTo>
                    <a:pt x="28" y="169"/>
                    <a:pt x="28" y="169"/>
                    <a:pt x="28" y="169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4" y="209"/>
                    <a:pt x="50" y="226"/>
                    <a:pt x="57" y="2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0" name="Freeform 56">
              <a:extLst>
                <a:ext uri="{FF2B5EF4-FFF2-40B4-BE49-F238E27FC236}">
                  <a16:creationId xmlns:a16="http://schemas.microsoft.com/office/drawing/2014/main" id="{2F8FF2E9-981D-4F18-870A-3838BEAF7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666"/>
              <a:ext cx="332" cy="19"/>
            </a:xfrm>
            <a:custGeom>
              <a:avLst/>
              <a:gdLst>
                <a:gd name="T0" fmla="*/ 40 w 216"/>
                <a:gd name="T1" fmla="*/ 21 h 12"/>
                <a:gd name="T2" fmla="*/ 374 w 216"/>
                <a:gd name="T3" fmla="*/ 13 h 12"/>
                <a:gd name="T4" fmla="*/ 784 w 216"/>
                <a:gd name="T5" fmla="*/ 21 h 12"/>
                <a:gd name="T6" fmla="*/ 340 w 216"/>
                <a:gd name="T7" fmla="*/ 40 h 12"/>
                <a:gd name="T8" fmla="*/ 40 w 216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1" y="5"/>
                  </a:moveTo>
                  <a:cubicBezTo>
                    <a:pt x="0" y="2"/>
                    <a:pt x="58" y="5"/>
                    <a:pt x="103" y="3"/>
                  </a:cubicBezTo>
                  <a:cubicBezTo>
                    <a:pt x="147" y="0"/>
                    <a:pt x="184" y="5"/>
                    <a:pt x="216" y="5"/>
                  </a:cubicBezTo>
                  <a:cubicBezTo>
                    <a:pt x="193" y="8"/>
                    <a:pt x="123" y="7"/>
                    <a:pt x="94" y="10"/>
                  </a:cubicBezTo>
                  <a:cubicBezTo>
                    <a:pt x="66" y="12"/>
                    <a:pt x="17" y="7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1" name="Freeform 57">
              <a:extLst>
                <a:ext uri="{FF2B5EF4-FFF2-40B4-BE49-F238E27FC236}">
                  <a16:creationId xmlns:a16="http://schemas.microsoft.com/office/drawing/2014/main" id="{738C9341-51A5-471F-9EE6-E658B9D03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1492"/>
              <a:ext cx="139" cy="308"/>
            </a:xfrm>
            <a:custGeom>
              <a:avLst/>
              <a:gdLst>
                <a:gd name="T0" fmla="*/ 324 w 90"/>
                <a:gd name="T1" fmla="*/ 41 h 188"/>
                <a:gd name="T2" fmla="*/ 317 w 90"/>
                <a:gd name="T3" fmla="*/ 48 h 188"/>
                <a:gd name="T4" fmla="*/ 280 w 90"/>
                <a:gd name="T5" fmla="*/ 110 h 188"/>
                <a:gd name="T6" fmla="*/ 14 w 90"/>
                <a:gd name="T7" fmla="*/ 827 h 188"/>
                <a:gd name="T8" fmla="*/ 26 w 90"/>
                <a:gd name="T9" fmla="*/ 634 h 188"/>
                <a:gd name="T10" fmla="*/ 154 w 90"/>
                <a:gd name="T11" fmla="*/ 285 h 188"/>
                <a:gd name="T12" fmla="*/ 298 w 90"/>
                <a:gd name="T13" fmla="*/ 105 h 188"/>
                <a:gd name="T14" fmla="*/ 324 w 90"/>
                <a:gd name="T15" fmla="*/ 41 h 1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8">
                  <a:moveTo>
                    <a:pt x="88" y="9"/>
                  </a:moveTo>
                  <a:cubicBezTo>
                    <a:pt x="90" y="0"/>
                    <a:pt x="89" y="2"/>
                    <a:pt x="86" y="11"/>
                  </a:cubicBezTo>
                  <a:cubicBezTo>
                    <a:pt x="84" y="16"/>
                    <a:pt x="81" y="20"/>
                    <a:pt x="76" y="25"/>
                  </a:cubicBezTo>
                  <a:cubicBezTo>
                    <a:pt x="63" y="38"/>
                    <a:pt x="0" y="67"/>
                    <a:pt x="4" y="188"/>
                  </a:cubicBezTo>
                  <a:cubicBezTo>
                    <a:pt x="4" y="175"/>
                    <a:pt x="5" y="158"/>
                    <a:pt x="7" y="144"/>
                  </a:cubicBezTo>
                  <a:cubicBezTo>
                    <a:pt x="14" y="110"/>
                    <a:pt x="27" y="82"/>
                    <a:pt x="42" y="65"/>
                  </a:cubicBezTo>
                  <a:cubicBezTo>
                    <a:pt x="62" y="41"/>
                    <a:pt x="75" y="34"/>
                    <a:pt x="81" y="24"/>
                  </a:cubicBezTo>
                  <a:cubicBezTo>
                    <a:pt x="83" y="21"/>
                    <a:pt x="87" y="15"/>
                    <a:pt x="8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2" name="Freeform 58">
              <a:extLst>
                <a:ext uri="{FF2B5EF4-FFF2-40B4-BE49-F238E27FC236}">
                  <a16:creationId xmlns:a16="http://schemas.microsoft.com/office/drawing/2014/main" id="{5C618737-C8B3-4D61-8289-1EFF08B09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638"/>
              <a:ext cx="20" cy="282"/>
            </a:xfrm>
            <a:custGeom>
              <a:avLst/>
              <a:gdLst>
                <a:gd name="T0" fmla="*/ 26 w 13"/>
                <a:gd name="T1" fmla="*/ 0 h 172"/>
                <a:gd name="T2" fmla="*/ 28 w 13"/>
                <a:gd name="T3" fmla="*/ 471 h 172"/>
                <a:gd name="T4" fmla="*/ 0 w 13"/>
                <a:gd name="T5" fmla="*/ 757 h 172"/>
                <a:gd name="T6" fmla="*/ 48 w 13"/>
                <a:gd name="T7" fmla="*/ 459 h 172"/>
                <a:gd name="T8" fmla="*/ 26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6" y="77"/>
                    <a:pt x="8" y="107"/>
                  </a:cubicBezTo>
                  <a:cubicBezTo>
                    <a:pt x="9" y="138"/>
                    <a:pt x="5" y="160"/>
                    <a:pt x="0" y="172"/>
                  </a:cubicBezTo>
                  <a:cubicBezTo>
                    <a:pt x="7" y="157"/>
                    <a:pt x="13" y="130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3" name="Freeform 59">
              <a:extLst>
                <a:ext uri="{FF2B5EF4-FFF2-40B4-BE49-F238E27FC236}">
                  <a16:creationId xmlns:a16="http://schemas.microsoft.com/office/drawing/2014/main" id="{A1CCA0ED-939D-4DCD-B1D1-85BBB299F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884"/>
              <a:ext cx="60" cy="14"/>
            </a:xfrm>
            <a:custGeom>
              <a:avLst/>
              <a:gdLst>
                <a:gd name="T0" fmla="*/ 74 w 39"/>
                <a:gd name="T1" fmla="*/ 14 h 9"/>
                <a:gd name="T2" fmla="*/ 142 w 39"/>
                <a:gd name="T3" fmla="*/ 0 h 9"/>
                <a:gd name="T4" fmla="*/ 0 w 39"/>
                <a:gd name="T5" fmla="*/ 34 h 9"/>
                <a:gd name="T6" fmla="*/ 74 w 39"/>
                <a:gd name="T7" fmla="*/ 1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">
                  <a:moveTo>
                    <a:pt x="20" y="4"/>
                  </a:moveTo>
                  <a:cubicBezTo>
                    <a:pt x="29" y="2"/>
                    <a:pt x="37" y="0"/>
                    <a:pt x="39" y="0"/>
                  </a:cubicBezTo>
                  <a:cubicBezTo>
                    <a:pt x="34" y="0"/>
                    <a:pt x="7" y="4"/>
                    <a:pt x="0" y="9"/>
                  </a:cubicBezTo>
                  <a:cubicBezTo>
                    <a:pt x="4" y="8"/>
                    <a:pt x="12" y="6"/>
                    <a:pt x="2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4" name="Freeform 60">
              <a:extLst>
                <a:ext uri="{FF2B5EF4-FFF2-40B4-BE49-F238E27FC236}">
                  <a16:creationId xmlns:a16="http://schemas.microsoft.com/office/drawing/2014/main" id="{31D19E6A-0B1B-4D7F-9DD3-487295FC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1957"/>
              <a:ext cx="47" cy="10"/>
            </a:xfrm>
            <a:custGeom>
              <a:avLst/>
              <a:gdLst>
                <a:gd name="T0" fmla="*/ 0 w 31"/>
                <a:gd name="T1" fmla="*/ 28 h 6"/>
                <a:gd name="T2" fmla="*/ 89 w 31"/>
                <a:gd name="T3" fmla="*/ 8 h 6"/>
                <a:gd name="T4" fmla="*/ 108 w 31"/>
                <a:gd name="T5" fmla="*/ 28 h 6"/>
                <a:gd name="T6" fmla="*/ 67 w 31"/>
                <a:gd name="T7" fmla="*/ 13 h 6"/>
                <a:gd name="T8" fmla="*/ 0 w 31"/>
                <a:gd name="T9" fmla="*/ 28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">
                  <a:moveTo>
                    <a:pt x="0" y="6"/>
                  </a:moveTo>
                  <a:cubicBezTo>
                    <a:pt x="6" y="3"/>
                    <a:pt x="22" y="0"/>
                    <a:pt x="26" y="2"/>
                  </a:cubicBezTo>
                  <a:cubicBezTo>
                    <a:pt x="31" y="4"/>
                    <a:pt x="31" y="6"/>
                    <a:pt x="31" y="6"/>
                  </a:cubicBezTo>
                  <a:cubicBezTo>
                    <a:pt x="28" y="4"/>
                    <a:pt x="24" y="3"/>
                    <a:pt x="19" y="3"/>
                  </a:cubicBezTo>
                  <a:cubicBezTo>
                    <a:pt x="13" y="4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5" name="Freeform 61">
              <a:extLst>
                <a:ext uri="{FF2B5EF4-FFF2-40B4-BE49-F238E27FC236}">
                  <a16:creationId xmlns:a16="http://schemas.microsoft.com/office/drawing/2014/main" id="{85000D3A-6E9A-45F8-A1D0-8B187707D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949"/>
              <a:ext cx="81" cy="25"/>
            </a:xfrm>
            <a:custGeom>
              <a:avLst/>
              <a:gdLst>
                <a:gd name="T0" fmla="*/ 18 w 53"/>
                <a:gd name="T1" fmla="*/ 28 h 15"/>
                <a:gd name="T2" fmla="*/ 190 w 53"/>
                <a:gd name="T3" fmla="*/ 5 h 15"/>
                <a:gd name="T4" fmla="*/ 28 w 53"/>
                <a:gd name="T5" fmla="*/ 5 h 15"/>
                <a:gd name="T6" fmla="*/ 0 w 53"/>
                <a:gd name="T7" fmla="*/ 70 h 15"/>
                <a:gd name="T8" fmla="*/ 18 w 53"/>
                <a:gd name="T9" fmla="*/ 2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5">
                  <a:moveTo>
                    <a:pt x="5" y="6"/>
                  </a:moveTo>
                  <a:cubicBezTo>
                    <a:pt x="9" y="3"/>
                    <a:pt x="46" y="1"/>
                    <a:pt x="53" y="1"/>
                  </a:cubicBezTo>
                  <a:cubicBezTo>
                    <a:pt x="53" y="1"/>
                    <a:pt x="16" y="0"/>
                    <a:pt x="8" y="1"/>
                  </a:cubicBezTo>
                  <a:cubicBezTo>
                    <a:pt x="0" y="1"/>
                    <a:pt x="0" y="9"/>
                    <a:pt x="0" y="15"/>
                  </a:cubicBezTo>
                  <a:cubicBezTo>
                    <a:pt x="1" y="11"/>
                    <a:pt x="4" y="7"/>
                    <a:pt x="5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6" name="Freeform 62">
              <a:extLst>
                <a:ext uri="{FF2B5EF4-FFF2-40B4-BE49-F238E27FC236}">
                  <a16:creationId xmlns:a16="http://schemas.microsoft.com/office/drawing/2014/main" id="{F1A8C088-3CA7-4330-9CFC-03C13761D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635"/>
              <a:ext cx="51" cy="21"/>
            </a:xfrm>
            <a:custGeom>
              <a:avLst/>
              <a:gdLst>
                <a:gd name="T0" fmla="*/ 29 w 33"/>
                <a:gd name="T1" fmla="*/ 21 h 13"/>
                <a:gd name="T2" fmla="*/ 122 w 33"/>
                <a:gd name="T3" fmla="*/ 34 h 13"/>
                <a:gd name="T4" fmla="*/ 45 w 33"/>
                <a:gd name="T5" fmla="*/ 5 h 13"/>
                <a:gd name="T6" fmla="*/ 0 w 33"/>
                <a:gd name="T7" fmla="*/ 55 h 13"/>
                <a:gd name="T8" fmla="*/ 29 w 33"/>
                <a:gd name="T9" fmla="*/ 2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">
                  <a:moveTo>
                    <a:pt x="8" y="5"/>
                  </a:moveTo>
                  <a:cubicBezTo>
                    <a:pt x="12" y="3"/>
                    <a:pt x="25" y="6"/>
                    <a:pt x="33" y="8"/>
                  </a:cubicBezTo>
                  <a:cubicBezTo>
                    <a:pt x="33" y="8"/>
                    <a:pt x="20" y="3"/>
                    <a:pt x="12" y="1"/>
                  </a:cubicBezTo>
                  <a:cubicBezTo>
                    <a:pt x="4" y="0"/>
                    <a:pt x="3" y="7"/>
                    <a:pt x="0" y="13"/>
                  </a:cubicBezTo>
                  <a:cubicBezTo>
                    <a:pt x="2" y="10"/>
                    <a:pt x="6" y="6"/>
                    <a:pt x="8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7" name="Freeform 63">
              <a:extLst>
                <a:ext uri="{FF2B5EF4-FFF2-40B4-BE49-F238E27FC236}">
                  <a16:creationId xmlns:a16="http://schemas.microsoft.com/office/drawing/2014/main" id="{1A05E60D-D3EB-4A0F-94CF-5FD6600BC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708"/>
              <a:ext cx="62" cy="23"/>
            </a:xfrm>
            <a:custGeom>
              <a:avLst/>
              <a:gdLst>
                <a:gd name="T0" fmla="*/ 19 w 40"/>
                <a:gd name="T1" fmla="*/ 21 h 14"/>
                <a:gd name="T2" fmla="*/ 149 w 40"/>
                <a:gd name="T3" fmla="*/ 5 h 14"/>
                <a:gd name="T4" fmla="*/ 29 w 40"/>
                <a:gd name="T5" fmla="*/ 0 h 14"/>
                <a:gd name="T6" fmla="*/ 0 w 40"/>
                <a:gd name="T7" fmla="*/ 62 h 14"/>
                <a:gd name="T8" fmla="*/ 19 w 40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8" y="2"/>
                    <a:pt x="33" y="1"/>
                    <a:pt x="40" y="1"/>
                  </a:cubicBezTo>
                  <a:cubicBezTo>
                    <a:pt x="40" y="1"/>
                    <a:pt x="16" y="0"/>
                    <a:pt x="8" y="0"/>
                  </a:cubicBezTo>
                  <a:cubicBezTo>
                    <a:pt x="0" y="0"/>
                    <a:pt x="0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8" name="Freeform 64">
              <a:extLst>
                <a:ext uri="{FF2B5EF4-FFF2-40B4-BE49-F238E27FC236}">
                  <a16:creationId xmlns:a16="http://schemas.microsoft.com/office/drawing/2014/main" id="{7CB4DE2F-E864-46E4-B8EC-55F9F7A2D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030"/>
              <a:ext cx="83" cy="23"/>
            </a:xfrm>
            <a:custGeom>
              <a:avLst/>
              <a:gdLst>
                <a:gd name="T0" fmla="*/ 22 w 54"/>
                <a:gd name="T1" fmla="*/ 21 h 14"/>
                <a:gd name="T2" fmla="*/ 197 w 54"/>
                <a:gd name="T3" fmla="*/ 0 h 14"/>
                <a:gd name="T4" fmla="*/ 34 w 54"/>
                <a:gd name="T5" fmla="*/ 0 h 14"/>
                <a:gd name="T6" fmla="*/ 0 w 54"/>
                <a:gd name="T7" fmla="*/ 62 h 14"/>
                <a:gd name="T8" fmla="*/ 22 w 5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4">
                  <a:moveTo>
                    <a:pt x="6" y="5"/>
                  </a:moveTo>
                  <a:cubicBezTo>
                    <a:pt x="9" y="2"/>
                    <a:pt x="46" y="0"/>
                    <a:pt x="54" y="0"/>
                  </a:cubicBezTo>
                  <a:cubicBezTo>
                    <a:pt x="54" y="0"/>
                    <a:pt x="16" y="0"/>
                    <a:pt x="9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0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9" name="Freeform 65">
              <a:extLst>
                <a:ext uri="{FF2B5EF4-FFF2-40B4-BE49-F238E27FC236}">
                  <a16:creationId xmlns:a16="http://schemas.microsoft.com/office/drawing/2014/main" id="{40F11D22-B08C-4000-9093-B8A65EBC4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933"/>
              <a:ext cx="105" cy="233"/>
            </a:xfrm>
            <a:custGeom>
              <a:avLst/>
              <a:gdLst>
                <a:gd name="T0" fmla="*/ 250 w 68"/>
                <a:gd name="T1" fmla="*/ 0 h 142"/>
                <a:gd name="T2" fmla="*/ 170 w 68"/>
                <a:gd name="T3" fmla="*/ 71 h 142"/>
                <a:gd name="T4" fmla="*/ 114 w 68"/>
                <a:gd name="T5" fmla="*/ 138 h 142"/>
                <a:gd name="T6" fmla="*/ 69 w 68"/>
                <a:gd name="T7" fmla="*/ 222 h 142"/>
                <a:gd name="T8" fmla="*/ 45 w 68"/>
                <a:gd name="T9" fmla="*/ 327 h 142"/>
                <a:gd name="T10" fmla="*/ 22 w 68"/>
                <a:gd name="T11" fmla="*/ 482 h 142"/>
                <a:gd name="T12" fmla="*/ 0 w 68"/>
                <a:gd name="T13" fmla="*/ 627 h 142"/>
                <a:gd name="T14" fmla="*/ 40 w 68"/>
                <a:gd name="T15" fmla="*/ 433 h 142"/>
                <a:gd name="T16" fmla="*/ 69 w 68"/>
                <a:gd name="T17" fmla="*/ 290 h 142"/>
                <a:gd name="T18" fmla="*/ 122 w 68"/>
                <a:gd name="T19" fmla="*/ 159 h 142"/>
                <a:gd name="T20" fmla="*/ 176 w 68"/>
                <a:gd name="T21" fmla="*/ 84 h 142"/>
                <a:gd name="T22" fmla="*/ 250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1" y="12"/>
                    <a:pt x="46" y="16"/>
                  </a:cubicBezTo>
                  <a:cubicBezTo>
                    <a:pt x="40" y="21"/>
                    <a:pt x="35" y="26"/>
                    <a:pt x="31" y="31"/>
                  </a:cubicBezTo>
                  <a:cubicBezTo>
                    <a:pt x="26" y="35"/>
                    <a:pt x="20" y="44"/>
                    <a:pt x="19" y="50"/>
                  </a:cubicBezTo>
                  <a:cubicBezTo>
                    <a:pt x="18" y="56"/>
                    <a:pt x="14" y="63"/>
                    <a:pt x="12" y="74"/>
                  </a:cubicBezTo>
                  <a:cubicBezTo>
                    <a:pt x="10" y="84"/>
                    <a:pt x="6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10" y="108"/>
                    <a:pt x="11" y="98"/>
                  </a:cubicBezTo>
                  <a:cubicBezTo>
                    <a:pt x="13" y="87"/>
                    <a:pt x="16" y="78"/>
                    <a:pt x="19" y="66"/>
                  </a:cubicBezTo>
                  <a:cubicBezTo>
                    <a:pt x="21" y="54"/>
                    <a:pt x="28" y="42"/>
                    <a:pt x="33" y="36"/>
                  </a:cubicBezTo>
                  <a:cubicBezTo>
                    <a:pt x="37" y="30"/>
                    <a:pt x="40" y="25"/>
                    <a:pt x="48" y="19"/>
                  </a:cubicBezTo>
                  <a:cubicBezTo>
                    <a:pt x="56" y="13"/>
                    <a:pt x="62" y="1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0" name="Freeform 66">
              <a:extLst>
                <a:ext uri="{FF2B5EF4-FFF2-40B4-BE49-F238E27FC236}">
                  <a16:creationId xmlns:a16="http://schemas.microsoft.com/office/drawing/2014/main" id="{4EC520AB-9655-4894-A83A-29E8FB1899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4" y="1600"/>
              <a:ext cx="180" cy="351"/>
            </a:xfrm>
            <a:custGeom>
              <a:avLst/>
              <a:gdLst>
                <a:gd name="T0" fmla="*/ 8 w 117"/>
                <a:gd name="T1" fmla="*/ 878 h 214"/>
                <a:gd name="T2" fmla="*/ 12 w 117"/>
                <a:gd name="T3" fmla="*/ 869 h 214"/>
                <a:gd name="T4" fmla="*/ 12 w 117"/>
                <a:gd name="T5" fmla="*/ 874 h 214"/>
                <a:gd name="T6" fmla="*/ 8 w 117"/>
                <a:gd name="T7" fmla="*/ 878 h 214"/>
                <a:gd name="T8" fmla="*/ 5 w 117"/>
                <a:gd name="T9" fmla="*/ 887 h 214"/>
                <a:gd name="T10" fmla="*/ 8 w 117"/>
                <a:gd name="T11" fmla="*/ 878 h 214"/>
                <a:gd name="T12" fmla="*/ 0 w 117"/>
                <a:gd name="T13" fmla="*/ 891 h 214"/>
                <a:gd name="T14" fmla="*/ 5 w 117"/>
                <a:gd name="T15" fmla="*/ 887 h 214"/>
                <a:gd name="T16" fmla="*/ 392 w 117"/>
                <a:gd name="T17" fmla="*/ 344 h 214"/>
                <a:gd name="T18" fmla="*/ 391 w 117"/>
                <a:gd name="T19" fmla="*/ 331 h 214"/>
                <a:gd name="T20" fmla="*/ 366 w 117"/>
                <a:gd name="T21" fmla="*/ 153 h 214"/>
                <a:gd name="T22" fmla="*/ 346 w 117"/>
                <a:gd name="T23" fmla="*/ 0 h 214"/>
                <a:gd name="T24" fmla="*/ 338 w 117"/>
                <a:gd name="T25" fmla="*/ 102 h 214"/>
                <a:gd name="T26" fmla="*/ 338 w 117"/>
                <a:gd name="T27" fmla="*/ 251 h 214"/>
                <a:gd name="T28" fmla="*/ 285 w 117"/>
                <a:gd name="T29" fmla="*/ 605 h 214"/>
                <a:gd name="T30" fmla="*/ 211 w 117"/>
                <a:gd name="T31" fmla="*/ 728 h 214"/>
                <a:gd name="T32" fmla="*/ 131 w 117"/>
                <a:gd name="T33" fmla="*/ 777 h 214"/>
                <a:gd name="T34" fmla="*/ 12 w 117"/>
                <a:gd name="T35" fmla="*/ 869 h 214"/>
                <a:gd name="T36" fmla="*/ 48 w 117"/>
                <a:gd name="T37" fmla="*/ 856 h 214"/>
                <a:gd name="T38" fmla="*/ 102 w 117"/>
                <a:gd name="T39" fmla="*/ 840 h 214"/>
                <a:gd name="T40" fmla="*/ 243 w 117"/>
                <a:gd name="T41" fmla="*/ 833 h 214"/>
                <a:gd name="T42" fmla="*/ 352 w 117"/>
                <a:gd name="T43" fmla="*/ 869 h 214"/>
                <a:gd name="T44" fmla="*/ 366 w 117"/>
                <a:gd name="T45" fmla="*/ 882 h 214"/>
                <a:gd name="T46" fmla="*/ 374 w 117"/>
                <a:gd name="T47" fmla="*/ 887 h 214"/>
                <a:gd name="T48" fmla="*/ 386 w 117"/>
                <a:gd name="T49" fmla="*/ 900 h 214"/>
                <a:gd name="T50" fmla="*/ 391 w 117"/>
                <a:gd name="T51" fmla="*/ 904 h 214"/>
                <a:gd name="T52" fmla="*/ 400 w 117"/>
                <a:gd name="T53" fmla="*/ 917 h 214"/>
                <a:gd name="T54" fmla="*/ 405 w 117"/>
                <a:gd name="T55" fmla="*/ 925 h 214"/>
                <a:gd name="T56" fmla="*/ 414 w 117"/>
                <a:gd name="T57" fmla="*/ 945 h 214"/>
                <a:gd name="T58" fmla="*/ 426 w 117"/>
                <a:gd name="T59" fmla="*/ 925 h 214"/>
                <a:gd name="T60" fmla="*/ 392 w 117"/>
                <a:gd name="T61" fmla="*/ 344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14">
                  <a:moveTo>
                    <a:pt x="2" y="199"/>
                  </a:moveTo>
                  <a:cubicBezTo>
                    <a:pt x="2" y="198"/>
                    <a:pt x="3" y="198"/>
                    <a:pt x="3" y="197"/>
                  </a:cubicBezTo>
                  <a:cubicBezTo>
                    <a:pt x="3" y="197"/>
                    <a:pt x="3" y="198"/>
                    <a:pt x="3" y="198"/>
                  </a:cubicBezTo>
                  <a:lnTo>
                    <a:pt x="2" y="199"/>
                  </a:lnTo>
                  <a:close/>
                  <a:moveTo>
                    <a:pt x="1" y="201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1" y="200"/>
                    <a:pt x="0" y="201"/>
                    <a:pt x="0" y="202"/>
                  </a:cubicBezTo>
                  <a:cubicBezTo>
                    <a:pt x="0" y="202"/>
                    <a:pt x="0" y="202"/>
                    <a:pt x="1" y="201"/>
                  </a:cubicBezTo>
                  <a:close/>
                  <a:moveTo>
                    <a:pt x="108" y="78"/>
                  </a:moveTo>
                  <a:cubicBezTo>
                    <a:pt x="108" y="77"/>
                    <a:pt x="108" y="76"/>
                    <a:pt x="107" y="75"/>
                  </a:cubicBezTo>
                  <a:cubicBezTo>
                    <a:pt x="104" y="62"/>
                    <a:pt x="102" y="49"/>
                    <a:pt x="101" y="35"/>
                  </a:cubicBezTo>
                  <a:cubicBezTo>
                    <a:pt x="100" y="24"/>
                    <a:pt x="99" y="9"/>
                    <a:pt x="95" y="0"/>
                  </a:cubicBezTo>
                  <a:cubicBezTo>
                    <a:pt x="92" y="5"/>
                    <a:pt x="93" y="17"/>
                    <a:pt x="93" y="23"/>
                  </a:cubicBezTo>
                  <a:cubicBezTo>
                    <a:pt x="93" y="34"/>
                    <a:pt x="93" y="46"/>
                    <a:pt x="93" y="57"/>
                  </a:cubicBezTo>
                  <a:cubicBezTo>
                    <a:pt x="93" y="85"/>
                    <a:pt x="89" y="111"/>
                    <a:pt x="78" y="137"/>
                  </a:cubicBezTo>
                  <a:cubicBezTo>
                    <a:pt x="73" y="147"/>
                    <a:pt x="68" y="159"/>
                    <a:pt x="58" y="165"/>
                  </a:cubicBezTo>
                  <a:cubicBezTo>
                    <a:pt x="51" y="169"/>
                    <a:pt x="43" y="172"/>
                    <a:pt x="36" y="176"/>
                  </a:cubicBezTo>
                  <a:cubicBezTo>
                    <a:pt x="26" y="181"/>
                    <a:pt x="12" y="188"/>
                    <a:pt x="3" y="197"/>
                  </a:cubicBezTo>
                  <a:cubicBezTo>
                    <a:pt x="6" y="196"/>
                    <a:pt x="10" y="195"/>
                    <a:pt x="13" y="194"/>
                  </a:cubicBezTo>
                  <a:cubicBezTo>
                    <a:pt x="18" y="192"/>
                    <a:pt x="23" y="191"/>
                    <a:pt x="28" y="190"/>
                  </a:cubicBezTo>
                  <a:cubicBezTo>
                    <a:pt x="41" y="190"/>
                    <a:pt x="59" y="187"/>
                    <a:pt x="67" y="189"/>
                  </a:cubicBezTo>
                  <a:cubicBezTo>
                    <a:pt x="76" y="191"/>
                    <a:pt x="89" y="191"/>
                    <a:pt x="97" y="197"/>
                  </a:cubicBezTo>
                  <a:cubicBezTo>
                    <a:pt x="98" y="198"/>
                    <a:pt x="100" y="199"/>
                    <a:pt x="101" y="200"/>
                  </a:cubicBezTo>
                  <a:cubicBezTo>
                    <a:pt x="102" y="201"/>
                    <a:pt x="102" y="201"/>
                    <a:pt x="103" y="201"/>
                  </a:cubicBezTo>
                  <a:cubicBezTo>
                    <a:pt x="104" y="202"/>
                    <a:pt x="105" y="203"/>
                    <a:pt x="106" y="204"/>
                  </a:cubicBezTo>
                  <a:cubicBezTo>
                    <a:pt x="106" y="204"/>
                    <a:pt x="107" y="205"/>
                    <a:pt x="107" y="205"/>
                  </a:cubicBezTo>
                  <a:cubicBezTo>
                    <a:pt x="108" y="206"/>
                    <a:pt x="109" y="207"/>
                    <a:pt x="110" y="208"/>
                  </a:cubicBezTo>
                  <a:cubicBezTo>
                    <a:pt x="110" y="209"/>
                    <a:pt x="111" y="209"/>
                    <a:pt x="111" y="210"/>
                  </a:cubicBezTo>
                  <a:cubicBezTo>
                    <a:pt x="112" y="211"/>
                    <a:pt x="113" y="212"/>
                    <a:pt x="114" y="214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3" y="198"/>
                    <a:pt x="110" y="136"/>
                    <a:pt x="108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1" name="Freeform 67">
              <a:extLst>
                <a:ext uri="{FF2B5EF4-FFF2-40B4-BE49-F238E27FC236}">
                  <a16:creationId xmlns:a16="http://schemas.microsoft.com/office/drawing/2014/main" id="{0C68FCD1-A789-4E9F-910A-84E1A6218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1646"/>
              <a:ext cx="90" cy="133"/>
            </a:xfrm>
            <a:custGeom>
              <a:avLst/>
              <a:gdLst>
                <a:gd name="T0" fmla="*/ 160 w 59"/>
                <a:gd name="T1" fmla="*/ 0 h 81"/>
                <a:gd name="T2" fmla="*/ 137 w 59"/>
                <a:gd name="T3" fmla="*/ 200 h 81"/>
                <a:gd name="T4" fmla="*/ 0 w 59"/>
                <a:gd name="T5" fmla="*/ 305 h 81"/>
                <a:gd name="T6" fmla="*/ 203 w 59"/>
                <a:gd name="T7" fmla="*/ 305 h 81"/>
                <a:gd name="T8" fmla="*/ 198 w 59"/>
                <a:gd name="T9" fmla="*/ 125 h 81"/>
                <a:gd name="T10" fmla="*/ 189 w 59"/>
                <a:gd name="T11" fmla="*/ 13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3"/>
                    <a:pt x="46" y="34"/>
                    <a:pt x="39" y="45"/>
                  </a:cubicBezTo>
                  <a:cubicBezTo>
                    <a:pt x="31" y="59"/>
                    <a:pt x="12" y="62"/>
                    <a:pt x="0" y="69"/>
                  </a:cubicBezTo>
                  <a:cubicBezTo>
                    <a:pt x="11" y="73"/>
                    <a:pt x="53" y="81"/>
                    <a:pt x="57" y="69"/>
                  </a:cubicBezTo>
                  <a:cubicBezTo>
                    <a:pt x="59" y="61"/>
                    <a:pt x="57" y="37"/>
                    <a:pt x="56" y="28"/>
                  </a:cubicBezTo>
                  <a:cubicBezTo>
                    <a:pt x="56" y="21"/>
                    <a:pt x="57" y="7"/>
                    <a:pt x="53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2" name="Freeform 68">
              <a:extLst>
                <a:ext uri="{FF2B5EF4-FFF2-40B4-BE49-F238E27FC236}">
                  <a16:creationId xmlns:a16="http://schemas.microsoft.com/office/drawing/2014/main" id="{B517D49A-5EBD-4519-81C2-DAB8D9871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913"/>
              <a:ext cx="263" cy="222"/>
            </a:xfrm>
            <a:custGeom>
              <a:avLst/>
              <a:gdLst>
                <a:gd name="T0" fmla="*/ 480 w 171"/>
                <a:gd name="T1" fmla="*/ 391 h 135"/>
                <a:gd name="T2" fmla="*/ 535 w 171"/>
                <a:gd name="T3" fmla="*/ 423 h 135"/>
                <a:gd name="T4" fmla="*/ 575 w 171"/>
                <a:gd name="T5" fmla="*/ 457 h 135"/>
                <a:gd name="T6" fmla="*/ 608 w 171"/>
                <a:gd name="T7" fmla="*/ 506 h 135"/>
                <a:gd name="T8" fmla="*/ 621 w 171"/>
                <a:gd name="T9" fmla="*/ 449 h 135"/>
                <a:gd name="T10" fmla="*/ 617 w 171"/>
                <a:gd name="T11" fmla="*/ 368 h 135"/>
                <a:gd name="T12" fmla="*/ 568 w 171"/>
                <a:gd name="T13" fmla="*/ 263 h 135"/>
                <a:gd name="T14" fmla="*/ 528 w 171"/>
                <a:gd name="T15" fmla="*/ 186 h 135"/>
                <a:gd name="T16" fmla="*/ 488 w 171"/>
                <a:gd name="T17" fmla="*/ 102 h 135"/>
                <a:gd name="T18" fmla="*/ 440 w 171"/>
                <a:gd name="T19" fmla="*/ 43 h 135"/>
                <a:gd name="T20" fmla="*/ 378 w 171"/>
                <a:gd name="T21" fmla="*/ 5 h 135"/>
                <a:gd name="T22" fmla="*/ 438 w 171"/>
                <a:gd name="T23" fmla="*/ 81 h 135"/>
                <a:gd name="T24" fmla="*/ 452 w 171"/>
                <a:gd name="T25" fmla="*/ 201 h 135"/>
                <a:gd name="T26" fmla="*/ 371 w 171"/>
                <a:gd name="T27" fmla="*/ 257 h 135"/>
                <a:gd name="T28" fmla="*/ 263 w 171"/>
                <a:gd name="T29" fmla="*/ 294 h 135"/>
                <a:gd name="T30" fmla="*/ 54 w 171"/>
                <a:gd name="T31" fmla="*/ 428 h 135"/>
                <a:gd name="T32" fmla="*/ 5 w 171"/>
                <a:gd name="T33" fmla="*/ 600 h 135"/>
                <a:gd name="T34" fmla="*/ 22 w 171"/>
                <a:gd name="T35" fmla="*/ 551 h 135"/>
                <a:gd name="T36" fmla="*/ 69 w 171"/>
                <a:gd name="T37" fmla="*/ 482 h 135"/>
                <a:gd name="T38" fmla="*/ 177 w 171"/>
                <a:gd name="T39" fmla="*/ 400 h 135"/>
                <a:gd name="T40" fmla="*/ 317 w 171"/>
                <a:gd name="T41" fmla="*/ 360 h 135"/>
                <a:gd name="T42" fmla="*/ 371 w 171"/>
                <a:gd name="T43" fmla="*/ 360 h 135"/>
                <a:gd name="T44" fmla="*/ 404 w 171"/>
                <a:gd name="T45" fmla="*/ 365 h 135"/>
                <a:gd name="T46" fmla="*/ 444 w 171"/>
                <a:gd name="T47" fmla="*/ 373 h 1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1" h="135">
                  <a:moveTo>
                    <a:pt x="132" y="88"/>
                  </a:moveTo>
                  <a:cubicBezTo>
                    <a:pt x="136" y="89"/>
                    <a:pt x="144" y="92"/>
                    <a:pt x="147" y="95"/>
                  </a:cubicBezTo>
                  <a:cubicBezTo>
                    <a:pt x="150" y="99"/>
                    <a:pt x="155" y="100"/>
                    <a:pt x="158" y="103"/>
                  </a:cubicBezTo>
                  <a:cubicBezTo>
                    <a:pt x="161" y="106"/>
                    <a:pt x="164" y="111"/>
                    <a:pt x="167" y="114"/>
                  </a:cubicBezTo>
                  <a:cubicBezTo>
                    <a:pt x="171" y="113"/>
                    <a:pt x="170" y="104"/>
                    <a:pt x="171" y="101"/>
                  </a:cubicBezTo>
                  <a:cubicBezTo>
                    <a:pt x="171" y="95"/>
                    <a:pt x="171" y="89"/>
                    <a:pt x="170" y="83"/>
                  </a:cubicBezTo>
                  <a:cubicBezTo>
                    <a:pt x="168" y="73"/>
                    <a:pt x="160" y="68"/>
                    <a:pt x="156" y="59"/>
                  </a:cubicBezTo>
                  <a:cubicBezTo>
                    <a:pt x="152" y="53"/>
                    <a:pt x="148" y="48"/>
                    <a:pt x="145" y="42"/>
                  </a:cubicBezTo>
                  <a:cubicBezTo>
                    <a:pt x="141" y="36"/>
                    <a:pt x="139" y="29"/>
                    <a:pt x="134" y="23"/>
                  </a:cubicBezTo>
                  <a:cubicBezTo>
                    <a:pt x="130" y="18"/>
                    <a:pt x="125" y="14"/>
                    <a:pt x="121" y="10"/>
                  </a:cubicBezTo>
                  <a:cubicBezTo>
                    <a:pt x="117" y="6"/>
                    <a:pt x="110" y="0"/>
                    <a:pt x="104" y="1"/>
                  </a:cubicBezTo>
                  <a:cubicBezTo>
                    <a:pt x="110" y="5"/>
                    <a:pt x="115" y="13"/>
                    <a:pt x="120" y="18"/>
                  </a:cubicBezTo>
                  <a:cubicBezTo>
                    <a:pt x="125" y="25"/>
                    <a:pt x="128" y="37"/>
                    <a:pt x="124" y="45"/>
                  </a:cubicBezTo>
                  <a:cubicBezTo>
                    <a:pt x="121" y="53"/>
                    <a:pt x="109" y="55"/>
                    <a:pt x="102" y="58"/>
                  </a:cubicBezTo>
                  <a:cubicBezTo>
                    <a:pt x="92" y="62"/>
                    <a:pt x="82" y="63"/>
                    <a:pt x="72" y="66"/>
                  </a:cubicBezTo>
                  <a:cubicBezTo>
                    <a:pt x="52" y="72"/>
                    <a:pt x="28" y="79"/>
                    <a:pt x="15" y="96"/>
                  </a:cubicBezTo>
                  <a:cubicBezTo>
                    <a:pt x="5" y="107"/>
                    <a:pt x="0" y="121"/>
                    <a:pt x="1" y="135"/>
                  </a:cubicBezTo>
                  <a:cubicBezTo>
                    <a:pt x="1" y="131"/>
                    <a:pt x="4" y="128"/>
                    <a:pt x="6" y="124"/>
                  </a:cubicBezTo>
                  <a:cubicBezTo>
                    <a:pt x="10" y="118"/>
                    <a:pt x="14" y="113"/>
                    <a:pt x="19" y="108"/>
                  </a:cubicBezTo>
                  <a:cubicBezTo>
                    <a:pt x="28" y="100"/>
                    <a:pt x="39" y="95"/>
                    <a:pt x="49" y="90"/>
                  </a:cubicBezTo>
                  <a:cubicBezTo>
                    <a:pt x="60" y="85"/>
                    <a:pt x="75" y="82"/>
                    <a:pt x="87" y="81"/>
                  </a:cubicBezTo>
                  <a:cubicBezTo>
                    <a:pt x="92" y="81"/>
                    <a:pt x="96" y="80"/>
                    <a:pt x="102" y="81"/>
                  </a:cubicBezTo>
                  <a:cubicBezTo>
                    <a:pt x="105" y="81"/>
                    <a:pt x="108" y="81"/>
                    <a:pt x="111" y="82"/>
                  </a:cubicBezTo>
                  <a:cubicBezTo>
                    <a:pt x="115" y="82"/>
                    <a:pt x="119" y="84"/>
                    <a:pt x="122" y="84"/>
                  </a:cubicBezTo>
                </a:path>
              </a:pathLst>
            </a:custGeom>
            <a:solidFill>
              <a:srgbClr val="B4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3" name="Freeform 69">
              <a:extLst>
                <a:ext uri="{FF2B5EF4-FFF2-40B4-BE49-F238E27FC236}">
                  <a16:creationId xmlns:a16="http://schemas.microsoft.com/office/drawing/2014/main" id="{57A8E0B6-671C-4148-9740-8A4190374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294"/>
              <a:ext cx="152" cy="380"/>
            </a:xfrm>
            <a:custGeom>
              <a:avLst/>
              <a:gdLst>
                <a:gd name="T0" fmla="*/ 358 w 99"/>
                <a:gd name="T1" fmla="*/ 559 h 232"/>
                <a:gd name="T2" fmla="*/ 358 w 99"/>
                <a:gd name="T3" fmla="*/ 545 h 232"/>
                <a:gd name="T4" fmla="*/ 358 w 99"/>
                <a:gd name="T5" fmla="*/ 496 h 232"/>
                <a:gd name="T6" fmla="*/ 347 w 99"/>
                <a:gd name="T7" fmla="*/ 441 h 232"/>
                <a:gd name="T8" fmla="*/ 261 w 99"/>
                <a:gd name="T9" fmla="*/ 308 h 232"/>
                <a:gd name="T10" fmla="*/ 215 w 99"/>
                <a:gd name="T11" fmla="*/ 277 h 232"/>
                <a:gd name="T12" fmla="*/ 141 w 99"/>
                <a:gd name="T13" fmla="*/ 219 h 232"/>
                <a:gd name="T14" fmla="*/ 144 w 99"/>
                <a:gd name="T15" fmla="*/ 211 h 232"/>
                <a:gd name="T16" fmla="*/ 32 w 99"/>
                <a:gd name="T17" fmla="*/ 0 h 232"/>
                <a:gd name="T18" fmla="*/ 80 w 99"/>
                <a:gd name="T19" fmla="*/ 139 h 232"/>
                <a:gd name="T20" fmla="*/ 184 w 99"/>
                <a:gd name="T21" fmla="*/ 333 h 232"/>
                <a:gd name="T22" fmla="*/ 215 w 99"/>
                <a:gd name="T23" fmla="*/ 611 h 232"/>
                <a:gd name="T24" fmla="*/ 167 w 99"/>
                <a:gd name="T25" fmla="*/ 698 h 232"/>
                <a:gd name="T26" fmla="*/ 181 w 99"/>
                <a:gd name="T27" fmla="*/ 826 h 232"/>
                <a:gd name="T28" fmla="*/ 0 w 99"/>
                <a:gd name="T29" fmla="*/ 909 h 232"/>
                <a:gd name="T30" fmla="*/ 149 w 99"/>
                <a:gd name="T31" fmla="*/ 1001 h 232"/>
                <a:gd name="T32" fmla="*/ 276 w 99"/>
                <a:gd name="T33" fmla="*/ 888 h 232"/>
                <a:gd name="T34" fmla="*/ 286 w 99"/>
                <a:gd name="T35" fmla="*/ 866 h 232"/>
                <a:gd name="T36" fmla="*/ 278 w 99"/>
                <a:gd name="T37" fmla="*/ 731 h 232"/>
                <a:gd name="T38" fmla="*/ 283 w 99"/>
                <a:gd name="T39" fmla="*/ 735 h 232"/>
                <a:gd name="T40" fmla="*/ 358 w 99"/>
                <a:gd name="T41" fmla="*/ 559 h 23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9" h="232">
                  <a:moveTo>
                    <a:pt x="99" y="127"/>
                  </a:moveTo>
                  <a:cubicBezTo>
                    <a:pt x="99" y="124"/>
                    <a:pt x="99" y="124"/>
                    <a:pt x="99" y="124"/>
                  </a:cubicBezTo>
                  <a:cubicBezTo>
                    <a:pt x="99" y="120"/>
                    <a:pt x="99" y="117"/>
                    <a:pt x="99" y="113"/>
                  </a:cubicBezTo>
                  <a:cubicBezTo>
                    <a:pt x="98" y="109"/>
                    <a:pt x="98" y="104"/>
                    <a:pt x="96" y="100"/>
                  </a:cubicBezTo>
                  <a:cubicBezTo>
                    <a:pt x="89" y="86"/>
                    <a:pt x="84" y="79"/>
                    <a:pt x="72" y="70"/>
                  </a:cubicBezTo>
                  <a:cubicBezTo>
                    <a:pt x="68" y="68"/>
                    <a:pt x="63" y="66"/>
                    <a:pt x="59" y="63"/>
                  </a:cubicBezTo>
                  <a:cubicBezTo>
                    <a:pt x="53" y="60"/>
                    <a:pt x="43" y="56"/>
                    <a:pt x="39" y="50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29" y="37"/>
                    <a:pt x="18" y="19"/>
                    <a:pt x="9" y="0"/>
                  </a:cubicBezTo>
                  <a:cubicBezTo>
                    <a:pt x="12" y="11"/>
                    <a:pt x="16" y="22"/>
                    <a:pt x="22" y="32"/>
                  </a:cubicBezTo>
                  <a:cubicBezTo>
                    <a:pt x="30" y="47"/>
                    <a:pt x="40" y="63"/>
                    <a:pt x="51" y="76"/>
                  </a:cubicBezTo>
                  <a:cubicBezTo>
                    <a:pt x="65" y="93"/>
                    <a:pt x="70" y="120"/>
                    <a:pt x="59" y="139"/>
                  </a:cubicBezTo>
                  <a:cubicBezTo>
                    <a:pt x="55" y="146"/>
                    <a:pt x="45" y="151"/>
                    <a:pt x="46" y="159"/>
                  </a:cubicBezTo>
                  <a:cubicBezTo>
                    <a:pt x="47" y="169"/>
                    <a:pt x="52" y="178"/>
                    <a:pt x="50" y="188"/>
                  </a:cubicBezTo>
                  <a:cubicBezTo>
                    <a:pt x="46" y="205"/>
                    <a:pt x="15" y="217"/>
                    <a:pt x="0" y="207"/>
                  </a:cubicBezTo>
                  <a:cubicBezTo>
                    <a:pt x="13" y="224"/>
                    <a:pt x="26" y="232"/>
                    <a:pt x="41" y="228"/>
                  </a:cubicBezTo>
                  <a:cubicBezTo>
                    <a:pt x="56" y="225"/>
                    <a:pt x="67" y="215"/>
                    <a:pt x="76" y="202"/>
                  </a:cubicBezTo>
                  <a:cubicBezTo>
                    <a:pt x="79" y="197"/>
                    <a:pt x="79" y="197"/>
                    <a:pt x="79" y="197"/>
                  </a:cubicBezTo>
                  <a:cubicBezTo>
                    <a:pt x="86" y="185"/>
                    <a:pt x="83" y="175"/>
                    <a:pt x="77" y="166"/>
                  </a:cubicBezTo>
                  <a:cubicBezTo>
                    <a:pt x="78" y="167"/>
                    <a:pt x="78" y="167"/>
                    <a:pt x="78" y="167"/>
                  </a:cubicBezTo>
                  <a:cubicBezTo>
                    <a:pt x="84" y="165"/>
                    <a:pt x="97" y="150"/>
                    <a:pt x="99" y="127"/>
                  </a:cubicBezTo>
                  <a:close/>
                </a:path>
              </a:pathLst>
            </a:custGeom>
            <a:solidFill>
              <a:srgbClr val="B4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4" name="Freeform 70">
              <a:extLst>
                <a:ext uri="{FF2B5EF4-FFF2-40B4-BE49-F238E27FC236}">
                  <a16:creationId xmlns:a16="http://schemas.microsoft.com/office/drawing/2014/main" id="{955B0DF8-95D0-422A-83A7-CC169573B5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5" y="2408"/>
              <a:ext cx="140" cy="244"/>
            </a:xfrm>
            <a:custGeom>
              <a:avLst/>
              <a:gdLst>
                <a:gd name="T0" fmla="*/ 225 w 91"/>
                <a:gd name="T1" fmla="*/ 529 h 149"/>
                <a:gd name="T2" fmla="*/ 189 w 91"/>
                <a:gd name="T3" fmla="*/ 418 h 149"/>
                <a:gd name="T4" fmla="*/ 137 w 91"/>
                <a:gd name="T5" fmla="*/ 323 h 149"/>
                <a:gd name="T6" fmla="*/ 52 w 91"/>
                <a:gd name="T7" fmla="*/ 159 h 149"/>
                <a:gd name="T8" fmla="*/ 14 w 91"/>
                <a:gd name="T9" fmla="*/ 70 h 149"/>
                <a:gd name="T10" fmla="*/ 154 w 91"/>
                <a:gd name="T11" fmla="*/ 470 h 149"/>
                <a:gd name="T12" fmla="*/ 243 w 91"/>
                <a:gd name="T13" fmla="*/ 647 h 149"/>
                <a:gd name="T14" fmla="*/ 331 w 91"/>
                <a:gd name="T15" fmla="*/ 614 h 149"/>
                <a:gd name="T16" fmla="*/ 225 w 91"/>
                <a:gd name="T17" fmla="*/ 529 h 149"/>
                <a:gd name="T18" fmla="*/ 5 w 91"/>
                <a:gd name="T19" fmla="*/ 5 h 149"/>
                <a:gd name="T20" fmla="*/ 5 w 91"/>
                <a:gd name="T21" fmla="*/ 0 h 149"/>
                <a:gd name="T22" fmla="*/ 0 w 91"/>
                <a:gd name="T23" fmla="*/ 0 h 149"/>
                <a:gd name="T24" fmla="*/ 5 w 91"/>
                <a:gd name="T25" fmla="*/ 5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9">
                  <a:moveTo>
                    <a:pt x="62" y="120"/>
                  </a:moveTo>
                  <a:cubicBezTo>
                    <a:pt x="57" y="112"/>
                    <a:pt x="56" y="103"/>
                    <a:pt x="52" y="95"/>
                  </a:cubicBezTo>
                  <a:cubicBezTo>
                    <a:pt x="48" y="87"/>
                    <a:pt x="43" y="80"/>
                    <a:pt x="38" y="73"/>
                  </a:cubicBezTo>
                  <a:cubicBezTo>
                    <a:pt x="29" y="61"/>
                    <a:pt x="20" y="49"/>
                    <a:pt x="14" y="36"/>
                  </a:cubicBezTo>
                  <a:cubicBezTo>
                    <a:pt x="11" y="31"/>
                    <a:pt x="7" y="24"/>
                    <a:pt x="4" y="16"/>
                  </a:cubicBezTo>
                  <a:cubicBezTo>
                    <a:pt x="14" y="55"/>
                    <a:pt x="29" y="75"/>
                    <a:pt x="42" y="107"/>
                  </a:cubicBezTo>
                  <a:cubicBezTo>
                    <a:pt x="49" y="124"/>
                    <a:pt x="58" y="138"/>
                    <a:pt x="67" y="147"/>
                  </a:cubicBezTo>
                  <a:cubicBezTo>
                    <a:pt x="77" y="149"/>
                    <a:pt x="87" y="148"/>
                    <a:pt x="91" y="140"/>
                  </a:cubicBezTo>
                  <a:cubicBezTo>
                    <a:pt x="78" y="139"/>
                    <a:pt x="70" y="131"/>
                    <a:pt x="62" y="120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4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5" name="Freeform 71">
              <a:extLst>
                <a:ext uri="{FF2B5EF4-FFF2-40B4-BE49-F238E27FC236}">
                  <a16:creationId xmlns:a16="http://schemas.microsoft.com/office/drawing/2014/main" id="{EE53055A-E654-4B28-9DB5-B49395A25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844"/>
              <a:ext cx="75" cy="45"/>
            </a:xfrm>
            <a:custGeom>
              <a:avLst/>
              <a:gdLst>
                <a:gd name="T0" fmla="*/ 176 w 49"/>
                <a:gd name="T1" fmla="*/ 13 h 27"/>
                <a:gd name="T2" fmla="*/ 93 w 49"/>
                <a:gd name="T3" fmla="*/ 0 h 27"/>
                <a:gd name="T4" fmla="*/ 72 w 49"/>
                <a:gd name="T5" fmla="*/ 8 h 27"/>
                <a:gd name="T6" fmla="*/ 0 w 49"/>
                <a:gd name="T7" fmla="*/ 125 h 27"/>
                <a:gd name="T8" fmla="*/ 8 w 49"/>
                <a:gd name="T9" fmla="*/ 125 h 27"/>
                <a:gd name="T10" fmla="*/ 28 w 49"/>
                <a:gd name="T11" fmla="*/ 125 h 27"/>
                <a:gd name="T12" fmla="*/ 47 w 49"/>
                <a:gd name="T13" fmla="*/ 78 h 27"/>
                <a:gd name="T14" fmla="*/ 150 w 49"/>
                <a:gd name="T15" fmla="*/ 13 h 27"/>
                <a:gd name="T16" fmla="*/ 176 w 49"/>
                <a:gd name="T17" fmla="*/ 13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7">
                  <a:moveTo>
                    <a:pt x="49" y="3"/>
                  </a:moveTo>
                  <a:cubicBezTo>
                    <a:pt x="41" y="2"/>
                    <a:pt x="33" y="1"/>
                    <a:pt x="26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4" y="27"/>
                    <a:pt x="6" y="27"/>
                    <a:pt x="8" y="27"/>
                  </a:cubicBezTo>
                  <a:cubicBezTo>
                    <a:pt x="10" y="24"/>
                    <a:pt x="11" y="20"/>
                    <a:pt x="13" y="17"/>
                  </a:cubicBezTo>
                  <a:cubicBezTo>
                    <a:pt x="20" y="9"/>
                    <a:pt x="31" y="5"/>
                    <a:pt x="42" y="3"/>
                  </a:cubicBezTo>
                  <a:cubicBezTo>
                    <a:pt x="44" y="3"/>
                    <a:pt x="46" y="3"/>
                    <a:pt x="49" y="3"/>
                  </a:cubicBezTo>
                  <a:close/>
                </a:path>
              </a:pathLst>
            </a:custGeom>
            <a:solidFill>
              <a:srgbClr val="B4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6" name="Freeform 72">
              <a:extLst>
                <a:ext uri="{FF2B5EF4-FFF2-40B4-BE49-F238E27FC236}">
                  <a16:creationId xmlns:a16="http://schemas.microsoft.com/office/drawing/2014/main" id="{39464788-A2CA-4A2A-AD08-268255A84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874"/>
              <a:ext cx="135" cy="265"/>
            </a:xfrm>
            <a:custGeom>
              <a:avLst/>
              <a:gdLst>
                <a:gd name="T0" fmla="*/ 311 w 88"/>
                <a:gd name="T1" fmla="*/ 577 h 162"/>
                <a:gd name="T2" fmla="*/ 268 w 88"/>
                <a:gd name="T3" fmla="*/ 358 h 162"/>
                <a:gd name="T4" fmla="*/ 229 w 88"/>
                <a:gd name="T5" fmla="*/ 240 h 162"/>
                <a:gd name="T6" fmla="*/ 215 w 88"/>
                <a:gd name="T7" fmla="*/ 214 h 162"/>
                <a:gd name="T8" fmla="*/ 87 w 88"/>
                <a:gd name="T9" fmla="*/ 62 h 162"/>
                <a:gd name="T10" fmla="*/ 0 w 88"/>
                <a:gd name="T11" fmla="*/ 0 h 162"/>
                <a:gd name="T12" fmla="*/ 54 w 88"/>
                <a:gd name="T13" fmla="*/ 67 h 162"/>
                <a:gd name="T14" fmla="*/ 114 w 88"/>
                <a:gd name="T15" fmla="*/ 198 h 162"/>
                <a:gd name="T16" fmla="*/ 238 w 88"/>
                <a:gd name="T17" fmla="*/ 674 h 162"/>
                <a:gd name="T18" fmla="*/ 235 w 88"/>
                <a:gd name="T19" fmla="*/ 682 h 162"/>
                <a:gd name="T20" fmla="*/ 238 w 88"/>
                <a:gd name="T21" fmla="*/ 708 h 162"/>
                <a:gd name="T22" fmla="*/ 311 w 88"/>
                <a:gd name="T23" fmla="*/ 577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162">
                  <a:moveTo>
                    <a:pt x="86" y="132"/>
                  </a:moveTo>
                  <a:cubicBezTo>
                    <a:pt x="79" y="113"/>
                    <a:pt x="80" y="106"/>
                    <a:pt x="74" y="82"/>
                  </a:cubicBezTo>
                  <a:cubicBezTo>
                    <a:pt x="72" y="73"/>
                    <a:pt x="68" y="64"/>
                    <a:pt x="63" y="55"/>
                  </a:cubicBezTo>
                  <a:cubicBezTo>
                    <a:pt x="61" y="52"/>
                    <a:pt x="60" y="51"/>
                    <a:pt x="59" y="49"/>
                  </a:cubicBezTo>
                  <a:cubicBezTo>
                    <a:pt x="48" y="33"/>
                    <a:pt x="34" y="20"/>
                    <a:pt x="24" y="14"/>
                  </a:cubicBezTo>
                  <a:cubicBezTo>
                    <a:pt x="17" y="8"/>
                    <a:pt x="8" y="4"/>
                    <a:pt x="0" y="0"/>
                  </a:cubicBezTo>
                  <a:cubicBezTo>
                    <a:pt x="5" y="5"/>
                    <a:pt x="10" y="9"/>
                    <a:pt x="15" y="15"/>
                  </a:cubicBezTo>
                  <a:cubicBezTo>
                    <a:pt x="21" y="23"/>
                    <a:pt x="27" y="33"/>
                    <a:pt x="31" y="45"/>
                  </a:cubicBezTo>
                  <a:cubicBezTo>
                    <a:pt x="64" y="70"/>
                    <a:pt x="76" y="107"/>
                    <a:pt x="66" y="154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5" y="157"/>
                    <a:pt x="65" y="159"/>
                    <a:pt x="66" y="162"/>
                  </a:cubicBezTo>
                  <a:cubicBezTo>
                    <a:pt x="77" y="159"/>
                    <a:pt x="88" y="142"/>
                    <a:pt x="86" y="132"/>
                  </a:cubicBezTo>
                  <a:close/>
                </a:path>
              </a:pathLst>
            </a:custGeom>
            <a:solidFill>
              <a:srgbClr val="B4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7" name="Freeform 73">
              <a:extLst>
                <a:ext uri="{FF2B5EF4-FFF2-40B4-BE49-F238E27FC236}">
                  <a16:creationId xmlns:a16="http://schemas.microsoft.com/office/drawing/2014/main" id="{CFCC8CA2-702E-4AFC-8C24-FCD4662C6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1948"/>
              <a:ext cx="97" cy="59"/>
            </a:xfrm>
            <a:custGeom>
              <a:avLst/>
              <a:gdLst>
                <a:gd name="T0" fmla="*/ 34 w 63"/>
                <a:gd name="T1" fmla="*/ 152 h 36"/>
                <a:gd name="T2" fmla="*/ 109 w 63"/>
                <a:gd name="T3" fmla="*/ 152 h 36"/>
                <a:gd name="T4" fmla="*/ 176 w 63"/>
                <a:gd name="T5" fmla="*/ 152 h 36"/>
                <a:gd name="T6" fmla="*/ 229 w 63"/>
                <a:gd name="T7" fmla="*/ 0 h 36"/>
                <a:gd name="T8" fmla="*/ 188 w 63"/>
                <a:gd name="T9" fmla="*/ 70 h 36"/>
                <a:gd name="T10" fmla="*/ 122 w 63"/>
                <a:gd name="T11" fmla="*/ 118 h 36"/>
                <a:gd name="T12" fmla="*/ 0 w 63"/>
                <a:gd name="T13" fmla="*/ 12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5"/>
                  </a:moveTo>
                  <a:cubicBezTo>
                    <a:pt x="16" y="36"/>
                    <a:pt x="23" y="34"/>
                    <a:pt x="30" y="35"/>
                  </a:cubicBezTo>
                  <a:cubicBezTo>
                    <a:pt x="36" y="35"/>
                    <a:pt x="42" y="36"/>
                    <a:pt x="48" y="35"/>
                  </a:cubicBezTo>
                  <a:cubicBezTo>
                    <a:pt x="57" y="33"/>
                    <a:pt x="62" y="9"/>
                    <a:pt x="63" y="0"/>
                  </a:cubicBezTo>
                  <a:cubicBezTo>
                    <a:pt x="59" y="1"/>
                    <a:pt x="54" y="12"/>
                    <a:pt x="51" y="16"/>
                  </a:cubicBezTo>
                  <a:cubicBezTo>
                    <a:pt x="46" y="23"/>
                    <a:pt x="42" y="26"/>
                    <a:pt x="33" y="27"/>
                  </a:cubicBezTo>
                  <a:cubicBezTo>
                    <a:pt x="22" y="29"/>
                    <a:pt x="10" y="34"/>
                    <a:pt x="0" y="28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8" name="Freeform 74">
              <a:extLst>
                <a:ext uri="{FF2B5EF4-FFF2-40B4-BE49-F238E27FC236}">
                  <a16:creationId xmlns:a16="http://schemas.microsoft.com/office/drawing/2014/main" id="{0477B4C6-553D-4114-BE13-69305523A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033"/>
              <a:ext cx="87" cy="62"/>
            </a:xfrm>
            <a:custGeom>
              <a:avLst/>
              <a:gdLst>
                <a:gd name="T0" fmla="*/ 12 w 57"/>
                <a:gd name="T1" fmla="*/ 135 h 38"/>
                <a:gd name="T2" fmla="*/ 81 w 57"/>
                <a:gd name="T3" fmla="*/ 157 h 38"/>
                <a:gd name="T4" fmla="*/ 154 w 57"/>
                <a:gd name="T5" fmla="*/ 157 h 38"/>
                <a:gd name="T6" fmla="*/ 182 w 57"/>
                <a:gd name="T7" fmla="*/ 96 h 38"/>
                <a:gd name="T8" fmla="*/ 203 w 57"/>
                <a:gd name="T9" fmla="*/ 0 h 38"/>
                <a:gd name="T10" fmla="*/ 114 w 57"/>
                <a:gd name="T11" fmla="*/ 109 h 38"/>
                <a:gd name="T12" fmla="*/ 0 w 57"/>
                <a:gd name="T13" fmla="*/ 10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3" y="31"/>
                  </a:moveTo>
                  <a:cubicBezTo>
                    <a:pt x="4" y="36"/>
                    <a:pt x="18" y="36"/>
                    <a:pt x="23" y="36"/>
                  </a:cubicBezTo>
                  <a:cubicBezTo>
                    <a:pt x="29" y="37"/>
                    <a:pt x="37" y="38"/>
                    <a:pt x="43" y="36"/>
                  </a:cubicBezTo>
                  <a:cubicBezTo>
                    <a:pt x="51" y="35"/>
                    <a:pt x="50" y="29"/>
                    <a:pt x="51" y="22"/>
                  </a:cubicBezTo>
                  <a:cubicBezTo>
                    <a:pt x="53" y="15"/>
                    <a:pt x="57" y="6"/>
                    <a:pt x="57" y="0"/>
                  </a:cubicBezTo>
                  <a:cubicBezTo>
                    <a:pt x="46" y="7"/>
                    <a:pt x="48" y="22"/>
                    <a:pt x="32" y="25"/>
                  </a:cubicBezTo>
                  <a:cubicBezTo>
                    <a:pt x="27" y="27"/>
                    <a:pt x="2" y="32"/>
                    <a:pt x="0" y="23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9" name="Freeform 75">
              <a:extLst>
                <a:ext uri="{FF2B5EF4-FFF2-40B4-BE49-F238E27FC236}">
                  <a16:creationId xmlns:a16="http://schemas.microsoft.com/office/drawing/2014/main" id="{FD0CE31B-8581-4032-AF35-E8A8978BD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069"/>
              <a:ext cx="97" cy="102"/>
            </a:xfrm>
            <a:custGeom>
              <a:avLst/>
              <a:gdLst>
                <a:gd name="T0" fmla="*/ 8 w 63"/>
                <a:gd name="T1" fmla="*/ 0 h 62"/>
                <a:gd name="T2" fmla="*/ 114 w 63"/>
                <a:gd name="T3" fmla="*/ 165 h 62"/>
                <a:gd name="T4" fmla="*/ 183 w 63"/>
                <a:gd name="T5" fmla="*/ 188 h 62"/>
                <a:gd name="T6" fmla="*/ 216 w 63"/>
                <a:gd name="T7" fmla="*/ 143 h 62"/>
                <a:gd name="T8" fmla="*/ 216 w 63"/>
                <a:gd name="T9" fmla="*/ 271 h 62"/>
                <a:gd name="T10" fmla="*/ 177 w 63"/>
                <a:gd name="T11" fmla="*/ 276 h 62"/>
                <a:gd name="T12" fmla="*/ 140 w 63"/>
                <a:gd name="T13" fmla="*/ 255 h 62"/>
                <a:gd name="T14" fmla="*/ 0 w 63"/>
                <a:gd name="T15" fmla="*/ 105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2" y="0"/>
                  </a:moveTo>
                  <a:cubicBezTo>
                    <a:pt x="0" y="15"/>
                    <a:pt x="18" y="32"/>
                    <a:pt x="31" y="37"/>
                  </a:cubicBezTo>
                  <a:cubicBezTo>
                    <a:pt x="36" y="39"/>
                    <a:pt x="44" y="43"/>
                    <a:pt x="50" y="42"/>
                  </a:cubicBezTo>
                  <a:cubicBezTo>
                    <a:pt x="55" y="40"/>
                    <a:pt x="56" y="35"/>
                    <a:pt x="59" y="32"/>
                  </a:cubicBezTo>
                  <a:cubicBezTo>
                    <a:pt x="61" y="36"/>
                    <a:pt x="63" y="57"/>
                    <a:pt x="59" y="61"/>
                  </a:cubicBezTo>
                  <a:cubicBezTo>
                    <a:pt x="58" y="62"/>
                    <a:pt x="51" y="62"/>
                    <a:pt x="49" y="62"/>
                  </a:cubicBezTo>
                  <a:cubicBezTo>
                    <a:pt x="44" y="61"/>
                    <a:pt x="42" y="60"/>
                    <a:pt x="38" y="57"/>
                  </a:cubicBezTo>
                  <a:cubicBezTo>
                    <a:pt x="23" y="49"/>
                    <a:pt x="9" y="38"/>
                    <a:pt x="0" y="24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0" name="Freeform 76">
              <a:extLst>
                <a:ext uri="{FF2B5EF4-FFF2-40B4-BE49-F238E27FC236}">
                  <a16:creationId xmlns:a16="http://schemas.microsoft.com/office/drawing/2014/main" id="{57445539-ABE9-4061-9087-E1C08D4C7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882"/>
              <a:ext cx="82" cy="228"/>
            </a:xfrm>
            <a:custGeom>
              <a:avLst/>
              <a:gdLst>
                <a:gd name="T0" fmla="*/ 0 w 53"/>
                <a:gd name="T1" fmla="*/ 0 h 139"/>
                <a:gd name="T2" fmla="*/ 48 w 53"/>
                <a:gd name="T3" fmla="*/ 167 h 139"/>
                <a:gd name="T4" fmla="*/ 104 w 53"/>
                <a:gd name="T5" fmla="*/ 290 h 139"/>
                <a:gd name="T6" fmla="*/ 184 w 53"/>
                <a:gd name="T7" fmla="*/ 459 h 139"/>
                <a:gd name="T8" fmla="*/ 176 w 53"/>
                <a:gd name="T9" fmla="*/ 613 h 139"/>
                <a:gd name="T10" fmla="*/ 144 w 53"/>
                <a:gd name="T11" fmla="*/ 564 h 139"/>
                <a:gd name="T12" fmla="*/ 144 w 53"/>
                <a:gd name="T13" fmla="*/ 476 h 139"/>
                <a:gd name="T14" fmla="*/ 104 w 53"/>
                <a:gd name="T15" fmla="*/ 374 h 139"/>
                <a:gd name="T16" fmla="*/ 45 w 53"/>
                <a:gd name="T17" fmla="*/ 264 h 139"/>
                <a:gd name="T18" fmla="*/ 19 w 53"/>
                <a:gd name="T19" fmla="*/ 213 h 139"/>
                <a:gd name="T20" fmla="*/ 5 w 53"/>
                <a:gd name="T21" fmla="*/ 92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0" y="0"/>
                  </a:moveTo>
                  <a:cubicBezTo>
                    <a:pt x="0" y="14"/>
                    <a:pt x="8" y="26"/>
                    <a:pt x="13" y="38"/>
                  </a:cubicBezTo>
                  <a:cubicBezTo>
                    <a:pt x="18" y="48"/>
                    <a:pt x="21" y="58"/>
                    <a:pt x="28" y="66"/>
                  </a:cubicBezTo>
                  <a:cubicBezTo>
                    <a:pt x="39" y="77"/>
                    <a:pt x="47" y="88"/>
                    <a:pt x="50" y="104"/>
                  </a:cubicBezTo>
                  <a:cubicBezTo>
                    <a:pt x="52" y="113"/>
                    <a:pt x="53" y="131"/>
                    <a:pt x="48" y="139"/>
                  </a:cubicBezTo>
                  <a:cubicBezTo>
                    <a:pt x="42" y="137"/>
                    <a:pt x="41" y="135"/>
                    <a:pt x="39" y="128"/>
                  </a:cubicBezTo>
                  <a:cubicBezTo>
                    <a:pt x="38" y="122"/>
                    <a:pt x="39" y="115"/>
                    <a:pt x="39" y="108"/>
                  </a:cubicBezTo>
                  <a:cubicBezTo>
                    <a:pt x="38" y="98"/>
                    <a:pt x="35" y="93"/>
                    <a:pt x="28" y="85"/>
                  </a:cubicBezTo>
                  <a:cubicBezTo>
                    <a:pt x="22" y="77"/>
                    <a:pt x="18" y="69"/>
                    <a:pt x="12" y="60"/>
                  </a:cubicBezTo>
                  <a:cubicBezTo>
                    <a:pt x="10" y="56"/>
                    <a:pt x="7" y="52"/>
                    <a:pt x="5" y="48"/>
                  </a:cubicBezTo>
                  <a:cubicBezTo>
                    <a:pt x="3" y="39"/>
                    <a:pt x="4" y="30"/>
                    <a:pt x="1" y="21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1" name="Freeform 77">
              <a:extLst>
                <a:ext uri="{FF2B5EF4-FFF2-40B4-BE49-F238E27FC236}">
                  <a16:creationId xmlns:a16="http://schemas.microsoft.com/office/drawing/2014/main" id="{F430DD1F-311D-432B-85ED-A07E5438C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803"/>
              <a:ext cx="89" cy="41"/>
            </a:xfrm>
            <a:custGeom>
              <a:avLst/>
              <a:gdLst>
                <a:gd name="T0" fmla="*/ 58 w 58"/>
                <a:gd name="T1" fmla="*/ 110 h 25"/>
                <a:gd name="T2" fmla="*/ 150 w 58"/>
                <a:gd name="T3" fmla="*/ 67 h 25"/>
                <a:gd name="T4" fmla="*/ 167 w 58"/>
                <a:gd name="T5" fmla="*/ 13 h 25"/>
                <a:gd name="T6" fmla="*/ 0 w 58"/>
                <a:gd name="T7" fmla="*/ 9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5">
                  <a:moveTo>
                    <a:pt x="16" y="25"/>
                  </a:moveTo>
                  <a:cubicBezTo>
                    <a:pt x="22" y="24"/>
                    <a:pt x="34" y="17"/>
                    <a:pt x="42" y="15"/>
                  </a:cubicBezTo>
                  <a:cubicBezTo>
                    <a:pt x="49" y="13"/>
                    <a:pt x="58" y="6"/>
                    <a:pt x="46" y="3"/>
                  </a:cubicBezTo>
                  <a:cubicBezTo>
                    <a:pt x="35" y="0"/>
                    <a:pt x="6" y="11"/>
                    <a:pt x="0" y="21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2" name="Freeform 78">
              <a:extLst>
                <a:ext uri="{FF2B5EF4-FFF2-40B4-BE49-F238E27FC236}">
                  <a16:creationId xmlns:a16="http://schemas.microsoft.com/office/drawing/2014/main" id="{0FC09C6B-92C6-45AD-967B-89C0319E4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828"/>
              <a:ext cx="26" cy="21"/>
            </a:xfrm>
            <a:custGeom>
              <a:avLst/>
              <a:gdLst>
                <a:gd name="T0" fmla="*/ 47 w 17"/>
                <a:gd name="T1" fmla="*/ 0 h 13"/>
                <a:gd name="T2" fmla="*/ 61 w 17"/>
                <a:gd name="T3" fmla="*/ 47 h 13"/>
                <a:gd name="T4" fmla="*/ 0 w 17"/>
                <a:gd name="T5" fmla="*/ 3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9" y="5"/>
                    <a:pt x="16" y="6"/>
                    <a:pt x="17" y="11"/>
                  </a:cubicBezTo>
                  <a:cubicBezTo>
                    <a:pt x="13" y="13"/>
                    <a:pt x="5" y="8"/>
                    <a:pt x="0" y="9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3" name="Freeform 79">
              <a:extLst>
                <a:ext uri="{FF2B5EF4-FFF2-40B4-BE49-F238E27FC236}">
                  <a16:creationId xmlns:a16="http://schemas.microsoft.com/office/drawing/2014/main" id="{5BA5A619-467D-4253-A8CF-4EFBD733C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892"/>
              <a:ext cx="83" cy="56"/>
            </a:xfrm>
            <a:custGeom>
              <a:avLst/>
              <a:gdLst>
                <a:gd name="T0" fmla="*/ 0 w 54"/>
                <a:gd name="T1" fmla="*/ 58 h 34"/>
                <a:gd name="T2" fmla="*/ 48 w 54"/>
                <a:gd name="T3" fmla="*/ 81 h 34"/>
                <a:gd name="T4" fmla="*/ 109 w 54"/>
                <a:gd name="T5" fmla="*/ 76 h 34"/>
                <a:gd name="T6" fmla="*/ 181 w 54"/>
                <a:gd name="T7" fmla="*/ 0 h 34"/>
                <a:gd name="T8" fmla="*/ 83 w 54"/>
                <a:gd name="T9" fmla="*/ 152 h 34"/>
                <a:gd name="T10" fmla="*/ 40 w 54"/>
                <a:gd name="T11" fmla="*/ 89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0" y="13"/>
                  </a:moveTo>
                  <a:cubicBezTo>
                    <a:pt x="6" y="12"/>
                    <a:pt x="8" y="16"/>
                    <a:pt x="13" y="18"/>
                  </a:cubicBezTo>
                  <a:cubicBezTo>
                    <a:pt x="19" y="20"/>
                    <a:pt x="24" y="19"/>
                    <a:pt x="30" y="17"/>
                  </a:cubicBezTo>
                  <a:cubicBezTo>
                    <a:pt x="43" y="14"/>
                    <a:pt x="45" y="11"/>
                    <a:pt x="50" y="0"/>
                  </a:cubicBezTo>
                  <a:cubicBezTo>
                    <a:pt x="54" y="19"/>
                    <a:pt x="34" y="23"/>
                    <a:pt x="23" y="34"/>
                  </a:cubicBezTo>
                  <a:cubicBezTo>
                    <a:pt x="19" y="31"/>
                    <a:pt x="15" y="24"/>
                    <a:pt x="11" y="20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4" name="Freeform 80">
              <a:extLst>
                <a:ext uri="{FF2B5EF4-FFF2-40B4-BE49-F238E27FC236}">
                  <a16:creationId xmlns:a16="http://schemas.microsoft.com/office/drawing/2014/main" id="{59C1F46C-EE3C-4D91-BD2C-C122EE0C0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972"/>
              <a:ext cx="65" cy="92"/>
            </a:xfrm>
            <a:custGeom>
              <a:avLst/>
              <a:gdLst>
                <a:gd name="T0" fmla="*/ 22 w 42"/>
                <a:gd name="T1" fmla="*/ 81 h 56"/>
                <a:gd name="T2" fmla="*/ 40 w 42"/>
                <a:gd name="T3" fmla="*/ 248 h 56"/>
                <a:gd name="T4" fmla="*/ 96 w 42"/>
                <a:gd name="T5" fmla="*/ 105 h 56"/>
                <a:gd name="T6" fmla="*/ 130 w 42"/>
                <a:gd name="T7" fmla="*/ 0 h 56"/>
                <a:gd name="T8" fmla="*/ 79 w 42"/>
                <a:gd name="T9" fmla="*/ 67 h 56"/>
                <a:gd name="T10" fmla="*/ 0 w 42"/>
                <a:gd name="T11" fmla="*/ 21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6">
                  <a:moveTo>
                    <a:pt x="6" y="18"/>
                  </a:moveTo>
                  <a:cubicBezTo>
                    <a:pt x="7" y="31"/>
                    <a:pt x="10" y="43"/>
                    <a:pt x="11" y="56"/>
                  </a:cubicBezTo>
                  <a:cubicBezTo>
                    <a:pt x="14" y="45"/>
                    <a:pt x="18" y="33"/>
                    <a:pt x="26" y="24"/>
                  </a:cubicBezTo>
                  <a:cubicBezTo>
                    <a:pt x="33" y="16"/>
                    <a:pt x="42" y="12"/>
                    <a:pt x="35" y="0"/>
                  </a:cubicBezTo>
                  <a:cubicBezTo>
                    <a:pt x="38" y="10"/>
                    <a:pt x="30" y="14"/>
                    <a:pt x="21" y="15"/>
                  </a:cubicBezTo>
                  <a:cubicBezTo>
                    <a:pt x="10" y="16"/>
                    <a:pt x="10" y="6"/>
                    <a:pt x="0" y="5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5" name="Freeform 81">
              <a:extLst>
                <a:ext uri="{FF2B5EF4-FFF2-40B4-BE49-F238E27FC236}">
                  <a16:creationId xmlns:a16="http://schemas.microsoft.com/office/drawing/2014/main" id="{DBACD4E7-F684-4CFC-9B67-5B8475EDD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553"/>
              <a:ext cx="273" cy="116"/>
            </a:xfrm>
            <a:custGeom>
              <a:avLst/>
              <a:gdLst>
                <a:gd name="T0" fmla="*/ 120 w 178"/>
                <a:gd name="T1" fmla="*/ 248 h 71"/>
                <a:gd name="T2" fmla="*/ 190 w 178"/>
                <a:gd name="T3" fmla="*/ 281 h 71"/>
                <a:gd name="T4" fmla="*/ 290 w 178"/>
                <a:gd name="T5" fmla="*/ 283 h 71"/>
                <a:gd name="T6" fmla="*/ 498 w 178"/>
                <a:gd name="T7" fmla="*/ 281 h 71"/>
                <a:gd name="T8" fmla="*/ 600 w 178"/>
                <a:gd name="T9" fmla="*/ 281 h 71"/>
                <a:gd name="T10" fmla="*/ 621 w 178"/>
                <a:gd name="T11" fmla="*/ 207 h 71"/>
                <a:gd name="T12" fmla="*/ 512 w 178"/>
                <a:gd name="T13" fmla="*/ 0 h 71"/>
                <a:gd name="T14" fmla="*/ 520 w 178"/>
                <a:gd name="T15" fmla="*/ 201 h 71"/>
                <a:gd name="T16" fmla="*/ 325 w 178"/>
                <a:gd name="T17" fmla="*/ 198 h 71"/>
                <a:gd name="T18" fmla="*/ 123 w 178"/>
                <a:gd name="T19" fmla="*/ 185 h 71"/>
                <a:gd name="T20" fmla="*/ 0 w 178"/>
                <a:gd name="T21" fmla="*/ 310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3" y="57"/>
                  </a:moveTo>
                  <a:cubicBezTo>
                    <a:pt x="44" y="57"/>
                    <a:pt x="43" y="59"/>
                    <a:pt x="53" y="64"/>
                  </a:cubicBezTo>
                  <a:cubicBezTo>
                    <a:pt x="61" y="68"/>
                    <a:pt x="71" y="66"/>
                    <a:pt x="80" y="65"/>
                  </a:cubicBezTo>
                  <a:cubicBezTo>
                    <a:pt x="100" y="64"/>
                    <a:pt x="119" y="64"/>
                    <a:pt x="138" y="64"/>
                  </a:cubicBezTo>
                  <a:cubicBezTo>
                    <a:pt x="147" y="64"/>
                    <a:pt x="157" y="65"/>
                    <a:pt x="166" y="64"/>
                  </a:cubicBezTo>
                  <a:cubicBezTo>
                    <a:pt x="178" y="64"/>
                    <a:pt x="176" y="57"/>
                    <a:pt x="172" y="48"/>
                  </a:cubicBezTo>
                  <a:cubicBezTo>
                    <a:pt x="166" y="33"/>
                    <a:pt x="155" y="10"/>
                    <a:pt x="142" y="0"/>
                  </a:cubicBezTo>
                  <a:cubicBezTo>
                    <a:pt x="143" y="15"/>
                    <a:pt x="166" y="32"/>
                    <a:pt x="144" y="46"/>
                  </a:cubicBezTo>
                  <a:cubicBezTo>
                    <a:pt x="128" y="55"/>
                    <a:pt x="107" y="48"/>
                    <a:pt x="90" y="45"/>
                  </a:cubicBezTo>
                  <a:cubicBezTo>
                    <a:pt x="72" y="41"/>
                    <a:pt x="52" y="35"/>
                    <a:pt x="34" y="42"/>
                  </a:cubicBezTo>
                  <a:cubicBezTo>
                    <a:pt x="22" y="46"/>
                    <a:pt x="1" y="57"/>
                    <a:pt x="0" y="71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6" name="Freeform 82">
              <a:extLst>
                <a:ext uri="{FF2B5EF4-FFF2-40B4-BE49-F238E27FC236}">
                  <a16:creationId xmlns:a16="http://schemas.microsoft.com/office/drawing/2014/main" id="{592C38B6-512B-47E8-8A04-1B106A280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415"/>
              <a:ext cx="52" cy="61"/>
            </a:xfrm>
            <a:custGeom>
              <a:avLst/>
              <a:gdLst>
                <a:gd name="T0" fmla="*/ 89 w 34"/>
                <a:gd name="T1" fmla="*/ 8 h 37"/>
                <a:gd name="T2" fmla="*/ 102 w 34"/>
                <a:gd name="T3" fmla="*/ 130 h 37"/>
                <a:gd name="T4" fmla="*/ 66 w 34"/>
                <a:gd name="T5" fmla="*/ 147 h 37"/>
                <a:gd name="T6" fmla="*/ 0 w 34"/>
                <a:gd name="T7" fmla="*/ 143 h 37"/>
                <a:gd name="T8" fmla="*/ 75 w 34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7">
                  <a:moveTo>
                    <a:pt x="25" y="2"/>
                  </a:moveTo>
                  <a:cubicBezTo>
                    <a:pt x="34" y="8"/>
                    <a:pt x="32" y="21"/>
                    <a:pt x="29" y="29"/>
                  </a:cubicBezTo>
                  <a:cubicBezTo>
                    <a:pt x="25" y="37"/>
                    <a:pt x="26" y="34"/>
                    <a:pt x="18" y="33"/>
                  </a:cubicBezTo>
                  <a:cubicBezTo>
                    <a:pt x="12" y="31"/>
                    <a:pt x="6" y="33"/>
                    <a:pt x="0" y="32"/>
                  </a:cubicBezTo>
                  <a:cubicBezTo>
                    <a:pt x="11" y="24"/>
                    <a:pt x="28" y="18"/>
                    <a:pt x="21" y="0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7" name="Freeform 83">
              <a:extLst>
                <a:ext uri="{FF2B5EF4-FFF2-40B4-BE49-F238E27FC236}">
                  <a16:creationId xmlns:a16="http://schemas.microsoft.com/office/drawing/2014/main" id="{D8E2DB10-3720-4A62-9A1B-AF78047D3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399"/>
              <a:ext cx="33" cy="63"/>
            </a:xfrm>
            <a:custGeom>
              <a:avLst/>
              <a:gdLst>
                <a:gd name="T0" fmla="*/ 5 w 21"/>
                <a:gd name="T1" fmla="*/ 13 h 39"/>
                <a:gd name="T2" fmla="*/ 0 w 21"/>
                <a:gd name="T3" fmla="*/ 165 h 39"/>
                <a:gd name="T4" fmla="*/ 8 w 21"/>
                <a:gd name="T5" fmla="*/ 5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9">
                  <a:moveTo>
                    <a:pt x="1" y="3"/>
                  </a:moveTo>
                  <a:cubicBezTo>
                    <a:pt x="21" y="0"/>
                    <a:pt x="19" y="36"/>
                    <a:pt x="0" y="39"/>
                  </a:cubicBezTo>
                  <a:cubicBezTo>
                    <a:pt x="11" y="23"/>
                    <a:pt x="4" y="17"/>
                    <a:pt x="2" y="1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8" name="Freeform 84">
              <a:extLst>
                <a:ext uri="{FF2B5EF4-FFF2-40B4-BE49-F238E27FC236}">
                  <a16:creationId xmlns:a16="http://schemas.microsoft.com/office/drawing/2014/main" id="{575D316C-E785-4E62-B1E4-71FACF7E6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421"/>
              <a:ext cx="40" cy="55"/>
            </a:xfrm>
            <a:custGeom>
              <a:avLst/>
              <a:gdLst>
                <a:gd name="T0" fmla="*/ 14 w 26"/>
                <a:gd name="T1" fmla="*/ 22 h 33"/>
                <a:gd name="T2" fmla="*/ 95 w 26"/>
                <a:gd name="T3" fmla="*/ 145 h 33"/>
                <a:gd name="T4" fmla="*/ 35 w 26"/>
                <a:gd name="T5" fmla="*/ 138 h 33"/>
                <a:gd name="T6" fmla="*/ 0 w 26"/>
                <a:gd name="T7" fmla="*/ 2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3">
                  <a:moveTo>
                    <a:pt x="4" y="5"/>
                  </a:moveTo>
                  <a:cubicBezTo>
                    <a:pt x="17" y="0"/>
                    <a:pt x="14" y="26"/>
                    <a:pt x="26" y="31"/>
                  </a:cubicBezTo>
                  <a:cubicBezTo>
                    <a:pt x="22" y="33"/>
                    <a:pt x="15" y="30"/>
                    <a:pt x="10" y="30"/>
                  </a:cubicBezTo>
                  <a:cubicBezTo>
                    <a:pt x="9" y="17"/>
                    <a:pt x="11" y="12"/>
                    <a:pt x="0" y="4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9" name="Freeform 85">
              <a:extLst>
                <a:ext uri="{FF2B5EF4-FFF2-40B4-BE49-F238E27FC236}">
                  <a16:creationId xmlns:a16="http://schemas.microsoft.com/office/drawing/2014/main" id="{343F9CDE-E438-46BA-9F53-4E9046CF2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754"/>
              <a:ext cx="269" cy="194"/>
            </a:xfrm>
            <a:custGeom>
              <a:avLst/>
              <a:gdLst>
                <a:gd name="T0" fmla="*/ 0 w 175"/>
                <a:gd name="T1" fmla="*/ 524 h 118"/>
                <a:gd name="T2" fmla="*/ 635 w 175"/>
                <a:gd name="T3" fmla="*/ 164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5" h="118">
                  <a:moveTo>
                    <a:pt x="0" y="118"/>
                  </a:moveTo>
                  <a:cubicBezTo>
                    <a:pt x="30" y="0"/>
                    <a:pt x="113" y="36"/>
                    <a:pt x="175" y="37"/>
                  </a:cubicBezTo>
                </a:path>
              </a:pathLst>
            </a:custGeom>
            <a:noFill/>
            <a:ln w="9525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0" name="Freeform 86">
              <a:extLst>
                <a:ext uri="{FF2B5EF4-FFF2-40B4-BE49-F238E27FC236}">
                  <a16:creationId xmlns:a16="http://schemas.microsoft.com/office/drawing/2014/main" id="{9D349007-9B7C-4C2F-BFDF-D523DE305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789"/>
              <a:ext cx="297" cy="237"/>
            </a:xfrm>
            <a:custGeom>
              <a:avLst/>
              <a:gdLst>
                <a:gd name="T0" fmla="*/ 52 w 193"/>
                <a:gd name="T1" fmla="*/ 414 h 145"/>
                <a:gd name="T2" fmla="*/ 40 w 193"/>
                <a:gd name="T3" fmla="*/ 449 h 145"/>
                <a:gd name="T4" fmla="*/ 0 w 193"/>
                <a:gd name="T5" fmla="*/ 628 h 145"/>
                <a:gd name="T6" fmla="*/ 14 w 193"/>
                <a:gd name="T7" fmla="*/ 633 h 145"/>
                <a:gd name="T8" fmla="*/ 54 w 193"/>
                <a:gd name="T9" fmla="*/ 459 h 145"/>
                <a:gd name="T10" fmla="*/ 66 w 193"/>
                <a:gd name="T11" fmla="*/ 420 h 145"/>
                <a:gd name="T12" fmla="*/ 576 w 193"/>
                <a:gd name="T13" fmla="*/ 54 h 145"/>
                <a:gd name="T14" fmla="*/ 703 w 193"/>
                <a:gd name="T15" fmla="*/ 62 h 145"/>
                <a:gd name="T16" fmla="*/ 703 w 193"/>
                <a:gd name="T17" fmla="*/ 56 h 145"/>
                <a:gd name="T18" fmla="*/ 580 w 193"/>
                <a:gd name="T19" fmla="*/ 42 h 145"/>
                <a:gd name="T20" fmla="*/ 52 w 193"/>
                <a:gd name="T21" fmla="*/ 414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3" h="145">
                  <a:moveTo>
                    <a:pt x="14" y="95"/>
                  </a:moveTo>
                  <a:cubicBezTo>
                    <a:pt x="11" y="103"/>
                    <a:pt x="11" y="103"/>
                    <a:pt x="11" y="103"/>
                  </a:cubicBezTo>
                  <a:cubicBezTo>
                    <a:pt x="6" y="117"/>
                    <a:pt x="3" y="128"/>
                    <a:pt x="0" y="144"/>
                  </a:cubicBezTo>
                  <a:cubicBezTo>
                    <a:pt x="4" y="145"/>
                    <a:pt x="4" y="145"/>
                    <a:pt x="4" y="145"/>
                  </a:cubicBezTo>
                  <a:cubicBezTo>
                    <a:pt x="7" y="129"/>
                    <a:pt x="10" y="118"/>
                    <a:pt x="15" y="105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50" y="4"/>
                    <a:pt x="109" y="8"/>
                    <a:pt x="158" y="12"/>
                  </a:cubicBezTo>
                  <a:cubicBezTo>
                    <a:pt x="170" y="14"/>
                    <a:pt x="183" y="14"/>
                    <a:pt x="193" y="14"/>
                  </a:cubicBezTo>
                  <a:cubicBezTo>
                    <a:pt x="193" y="13"/>
                    <a:pt x="193" y="13"/>
                    <a:pt x="193" y="13"/>
                  </a:cubicBezTo>
                  <a:cubicBezTo>
                    <a:pt x="183" y="14"/>
                    <a:pt x="171" y="11"/>
                    <a:pt x="159" y="10"/>
                  </a:cubicBezTo>
                  <a:cubicBezTo>
                    <a:pt x="109" y="6"/>
                    <a:pt x="47" y="0"/>
                    <a:pt x="14" y="95"/>
                  </a:cubicBezTo>
                  <a:close/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1" name="Freeform 87">
              <a:extLst>
                <a:ext uri="{FF2B5EF4-FFF2-40B4-BE49-F238E27FC236}">
                  <a16:creationId xmlns:a16="http://schemas.microsoft.com/office/drawing/2014/main" id="{2DEE3F7D-EB69-484D-98F0-074BEA879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2251"/>
              <a:ext cx="60" cy="85"/>
            </a:xfrm>
            <a:custGeom>
              <a:avLst/>
              <a:gdLst>
                <a:gd name="T0" fmla="*/ 74 w 39"/>
                <a:gd name="T1" fmla="*/ 29 h 52"/>
                <a:gd name="T2" fmla="*/ 5 w 39"/>
                <a:gd name="T3" fmla="*/ 0 h 52"/>
                <a:gd name="T4" fmla="*/ 14 w 39"/>
                <a:gd name="T5" fmla="*/ 43 h 52"/>
                <a:gd name="T6" fmla="*/ 69 w 39"/>
                <a:gd name="T7" fmla="*/ 144 h 52"/>
                <a:gd name="T8" fmla="*/ 115 w 39"/>
                <a:gd name="T9" fmla="*/ 198 h 52"/>
                <a:gd name="T10" fmla="*/ 142 w 39"/>
                <a:gd name="T11" fmla="*/ 227 h 52"/>
                <a:gd name="T12" fmla="*/ 135 w 39"/>
                <a:gd name="T13" fmla="*/ 139 h 52"/>
                <a:gd name="T14" fmla="*/ 74 w 39"/>
                <a:gd name="T15" fmla="*/ 2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2">
                  <a:moveTo>
                    <a:pt x="20" y="7"/>
                  </a:moveTo>
                  <a:cubicBezTo>
                    <a:pt x="15" y="5"/>
                    <a:pt x="7" y="0"/>
                    <a:pt x="1" y="0"/>
                  </a:cubicBezTo>
                  <a:cubicBezTo>
                    <a:pt x="2" y="5"/>
                    <a:pt x="0" y="3"/>
                    <a:pt x="4" y="10"/>
                  </a:cubicBezTo>
                  <a:cubicBezTo>
                    <a:pt x="8" y="16"/>
                    <a:pt x="13" y="25"/>
                    <a:pt x="19" y="33"/>
                  </a:cubicBezTo>
                  <a:cubicBezTo>
                    <a:pt x="26" y="41"/>
                    <a:pt x="27" y="43"/>
                    <a:pt x="32" y="45"/>
                  </a:cubicBezTo>
                  <a:cubicBezTo>
                    <a:pt x="35" y="46"/>
                    <a:pt x="37" y="50"/>
                    <a:pt x="39" y="52"/>
                  </a:cubicBezTo>
                  <a:cubicBezTo>
                    <a:pt x="39" y="44"/>
                    <a:pt x="38" y="36"/>
                    <a:pt x="37" y="32"/>
                  </a:cubicBezTo>
                  <a:cubicBezTo>
                    <a:pt x="33" y="21"/>
                    <a:pt x="29" y="11"/>
                    <a:pt x="20" y="7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2" name="Freeform 88">
              <a:extLst>
                <a:ext uri="{FF2B5EF4-FFF2-40B4-BE49-F238E27FC236}">
                  <a16:creationId xmlns:a16="http://schemas.microsoft.com/office/drawing/2014/main" id="{F0CC9466-FBAE-4C8A-8AB2-6F3E9A27E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882"/>
              <a:ext cx="288" cy="279"/>
            </a:xfrm>
            <a:custGeom>
              <a:avLst/>
              <a:gdLst>
                <a:gd name="T0" fmla="*/ 622 w 187"/>
                <a:gd name="T1" fmla="*/ 660 h 170"/>
                <a:gd name="T2" fmla="*/ 616 w 187"/>
                <a:gd name="T3" fmla="*/ 671 h 170"/>
                <a:gd name="T4" fmla="*/ 622 w 187"/>
                <a:gd name="T5" fmla="*/ 752 h 170"/>
                <a:gd name="T6" fmla="*/ 631 w 187"/>
                <a:gd name="T7" fmla="*/ 747 h 170"/>
                <a:gd name="T8" fmla="*/ 636 w 187"/>
                <a:gd name="T9" fmla="*/ 676 h 170"/>
                <a:gd name="T10" fmla="*/ 641 w 187"/>
                <a:gd name="T11" fmla="*/ 663 h 170"/>
                <a:gd name="T12" fmla="*/ 391 w 187"/>
                <a:gd name="T13" fmla="*/ 89 h 170"/>
                <a:gd name="T14" fmla="*/ 0 w 187"/>
                <a:gd name="T15" fmla="*/ 13 h 170"/>
                <a:gd name="T16" fmla="*/ 0 w 187"/>
                <a:gd name="T17" fmla="*/ 34 h 170"/>
                <a:gd name="T18" fmla="*/ 383 w 187"/>
                <a:gd name="T19" fmla="*/ 105 h 170"/>
                <a:gd name="T20" fmla="*/ 622 w 187"/>
                <a:gd name="T21" fmla="*/ 660 h 1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7" h="170">
                  <a:moveTo>
                    <a:pt x="170" y="149"/>
                  </a:moveTo>
                  <a:cubicBezTo>
                    <a:pt x="169" y="152"/>
                    <a:pt x="169" y="152"/>
                    <a:pt x="169" y="152"/>
                  </a:cubicBezTo>
                  <a:cubicBezTo>
                    <a:pt x="169" y="154"/>
                    <a:pt x="166" y="161"/>
                    <a:pt x="170" y="170"/>
                  </a:cubicBezTo>
                  <a:cubicBezTo>
                    <a:pt x="171" y="170"/>
                    <a:pt x="171" y="169"/>
                    <a:pt x="173" y="169"/>
                  </a:cubicBezTo>
                  <a:cubicBezTo>
                    <a:pt x="169" y="161"/>
                    <a:pt x="174" y="155"/>
                    <a:pt x="174" y="153"/>
                  </a:cubicBezTo>
                  <a:cubicBezTo>
                    <a:pt x="175" y="150"/>
                    <a:pt x="175" y="150"/>
                    <a:pt x="175" y="150"/>
                  </a:cubicBezTo>
                  <a:cubicBezTo>
                    <a:pt x="187" y="89"/>
                    <a:pt x="165" y="45"/>
                    <a:pt x="107" y="20"/>
                  </a:cubicBezTo>
                  <a:cubicBezTo>
                    <a:pt x="74" y="5"/>
                    <a:pt x="38" y="0"/>
                    <a:pt x="0" y="3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8" y="5"/>
                    <a:pt x="73" y="10"/>
                    <a:pt x="105" y="24"/>
                  </a:cubicBezTo>
                  <a:cubicBezTo>
                    <a:pt x="160" y="49"/>
                    <a:pt x="182" y="91"/>
                    <a:pt x="170" y="149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3" name="Freeform 89">
              <a:extLst>
                <a:ext uri="{FF2B5EF4-FFF2-40B4-BE49-F238E27FC236}">
                  <a16:creationId xmlns:a16="http://schemas.microsoft.com/office/drawing/2014/main" id="{BDD0FEC0-B4A4-4C6B-B5FC-2B98B9664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92"/>
              <a:ext cx="141" cy="144"/>
            </a:xfrm>
            <a:custGeom>
              <a:avLst/>
              <a:gdLst>
                <a:gd name="T0" fmla="*/ 0 w 92"/>
                <a:gd name="T1" fmla="*/ 0 h 88"/>
                <a:gd name="T2" fmla="*/ 195 w 92"/>
                <a:gd name="T3" fmla="*/ 281 h 88"/>
                <a:gd name="T4" fmla="*/ 331 w 92"/>
                <a:gd name="T5" fmla="*/ 386 h 88"/>
                <a:gd name="T6" fmla="*/ 181 w 92"/>
                <a:gd name="T7" fmla="*/ 227 h 88"/>
                <a:gd name="T8" fmla="*/ 0 w 92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88">
                  <a:moveTo>
                    <a:pt x="0" y="0"/>
                  </a:moveTo>
                  <a:cubicBezTo>
                    <a:pt x="22" y="10"/>
                    <a:pt x="32" y="52"/>
                    <a:pt x="54" y="64"/>
                  </a:cubicBezTo>
                  <a:cubicBezTo>
                    <a:pt x="75" y="76"/>
                    <a:pt x="92" y="88"/>
                    <a:pt x="92" y="88"/>
                  </a:cubicBezTo>
                  <a:cubicBezTo>
                    <a:pt x="79" y="76"/>
                    <a:pt x="56" y="58"/>
                    <a:pt x="50" y="52"/>
                  </a:cubicBezTo>
                  <a:cubicBezTo>
                    <a:pt x="43" y="47"/>
                    <a:pt x="20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4" name="Freeform 90">
              <a:extLst>
                <a:ext uri="{FF2B5EF4-FFF2-40B4-BE49-F238E27FC236}">
                  <a16:creationId xmlns:a16="http://schemas.microsoft.com/office/drawing/2014/main" id="{29E3A4EB-F8BE-485F-9CD5-DF6B01557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128"/>
              <a:ext cx="814" cy="651"/>
            </a:xfrm>
            <a:custGeom>
              <a:avLst/>
              <a:gdLst>
                <a:gd name="T0" fmla="*/ 12 w 530"/>
                <a:gd name="T1" fmla="*/ 0 h 397"/>
                <a:gd name="T2" fmla="*/ 12 w 530"/>
                <a:gd name="T3" fmla="*/ 5 h 397"/>
                <a:gd name="T4" fmla="*/ 250 w 530"/>
                <a:gd name="T5" fmla="*/ 684 h 397"/>
                <a:gd name="T6" fmla="*/ 435 w 530"/>
                <a:gd name="T7" fmla="*/ 912 h 397"/>
                <a:gd name="T8" fmla="*/ 974 w 530"/>
                <a:gd name="T9" fmla="*/ 1336 h 397"/>
                <a:gd name="T10" fmla="*/ 1583 w 530"/>
                <a:gd name="T11" fmla="*/ 1684 h 397"/>
                <a:gd name="T12" fmla="*/ 1920 w 530"/>
                <a:gd name="T13" fmla="*/ 1694 h 3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0" h="397">
                  <a:moveTo>
                    <a:pt x="3" y="0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0" y="41"/>
                    <a:pt x="33" y="132"/>
                    <a:pt x="69" y="155"/>
                  </a:cubicBezTo>
                  <a:cubicBezTo>
                    <a:pt x="102" y="175"/>
                    <a:pt x="105" y="179"/>
                    <a:pt x="120" y="207"/>
                  </a:cubicBezTo>
                  <a:cubicBezTo>
                    <a:pt x="132" y="231"/>
                    <a:pt x="198" y="258"/>
                    <a:pt x="269" y="303"/>
                  </a:cubicBezTo>
                  <a:cubicBezTo>
                    <a:pt x="306" y="323"/>
                    <a:pt x="395" y="373"/>
                    <a:pt x="437" y="382"/>
                  </a:cubicBezTo>
                  <a:cubicBezTo>
                    <a:pt x="479" y="392"/>
                    <a:pt x="509" y="397"/>
                    <a:pt x="530" y="384"/>
                  </a:cubicBezTo>
                </a:path>
              </a:pathLst>
            </a:custGeom>
            <a:noFill/>
            <a:ln w="9525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5" name="Freeform 91">
              <a:extLst>
                <a:ext uri="{FF2B5EF4-FFF2-40B4-BE49-F238E27FC236}">
                  <a16:creationId xmlns:a16="http://schemas.microsoft.com/office/drawing/2014/main" id="{CC5573A2-57E1-49F7-9053-A764B456E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138"/>
              <a:ext cx="45" cy="614"/>
            </a:xfrm>
            <a:custGeom>
              <a:avLst/>
              <a:gdLst>
                <a:gd name="T0" fmla="*/ 61 w 29"/>
                <a:gd name="T1" fmla="*/ 1144 h 375"/>
                <a:gd name="T2" fmla="*/ 0 w 29"/>
                <a:gd name="T3" fmla="*/ 1646 h 375"/>
                <a:gd name="T4" fmla="*/ 0 w 29"/>
                <a:gd name="T5" fmla="*/ 1646 h 375"/>
                <a:gd name="T6" fmla="*/ 82 w 29"/>
                <a:gd name="T7" fmla="*/ 1143 h 375"/>
                <a:gd name="T8" fmla="*/ 87 w 29"/>
                <a:gd name="T9" fmla="*/ 0 h 375"/>
                <a:gd name="T10" fmla="*/ 70 w 29"/>
                <a:gd name="T11" fmla="*/ 0 h 375"/>
                <a:gd name="T12" fmla="*/ 61 w 29"/>
                <a:gd name="T13" fmla="*/ 1144 h 3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75">
                  <a:moveTo>
                    <a:pt x="16" y="261"/>
                  </a:moveTo>
                  <a:cubicBezTo>
                    <a:pt x="25" y="338"/>
                    <a:pt x="12" y="367"/>
                    <a:pt x="0" y="375"/>
                  </a:cubicBezTo>
                  <a:cubicBezTo>
                    <a:pt x="0" y="375"/>
                    <a:pt x="0" y="375"/>
                    <a:pt x="0" y="375"/>
                  </a:cubicBezTo>
                  <a:cubicBezTo>
                    <a:pt x="19" y="361"/>
                    <a:pt x="29" y="325"/>
                    <a:pt x="22" y="260"/>
                  </a:cubicBezTo>
                  <a:cubicBezTo>
                    <a:pt x="19" y="238"/>
                    <a:pt x="19" y="50"/>
                    <a:pt x="23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5" y="52"/>
                    <a:pt x="13" y="238"/>
                    <a:pt x="16" y="261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6" name="Freeform 92">
              <a:extLst>
                <a:ext uri="{FF2B5EF4-FFF2-40B4-BE49-F238E27FC236}">
                  <a16:creationId xmlns:a16="http://schemas.microsoft.com/office/drawing/2014/main" id="{119CB921-69E9-4C59-910D-8F6A70617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" y="2838"/>
              <a:ext cx="176" cy="90"/>
            </a:xfrm>
            <a:custGeom>
              <a:avLst/>
              <a:gdLst>
                <a:gd name="T0" fmla="*/ 0 w 115"/>
                <a:gd name="T1" fmla="*/ 0 h 55"/>
                <a:gd name="T2" fmla="*/ 40 w 115"/>
                <a:gd name="T3" fmla="*/ 26 h 55"/>
                <a:gd name="T4" fmla="*/ 115 w 115"/>
                <a:gd name="T5" fmla="*/ 67 h 55"/>
                <a:gd name="T6" fmla="*/ 233 w 115"/>
                <a:gd name="T7" fmla="*/ 110 h 55"/>
                <a:gd name="T8" fmla="*/ 272 w 115"/>
                <a:gd name="T9" fmla="*/ 193 h 55"/>
                <a:gd name="T10" fmla="*/ 216 w 115"/>
                <a:gd name="T11" fmla="*/ 241 h 55"/>
                <a:gd name="T12" fmla="*/ 380 w 115"/>
                <a:gd name="T13" fmla="*/ 211 h 55"/>
                <a:gd name="T14" fmla="*/ 406 w 115"/>
                <a:gd name="T15" fmla="*/ 118 h 55"/>
                <a:gd name="T16" fmla="*/ 331 w 115"/>
                <a:gd name="T17" fmla="*/ 110 h 55"/>
                <a:gd name="T18" fmla="*/ 211 w 115"/>
                <a:gd name="T19" fmla="*/ 83 h 55"/>
                <a:gd name="T20" fmla="*/ 110 w 115"/>
                <a:gd name="T21" fmla="*/ 54 h 55"/>
                <a:gd name="T22" fmla="*/ 26 w 115"/>
                <a:gd name="T23" fmla="*/ 13 h 5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5" h="55">
                  <a:moveTo>
                    <a:pt x="0" y="0"/>
                  </a:moveTo>
                  <a:cubicBezTo>
                    <a:pt x="2" y="3"/>
                    <a:pt x="8" y="4"/>
                    <a:pt x="11" y="6"/>
                  </a:cubicBezTo>
                  <a:cubicBezTo>
                    <a:pt x="18" y="8"/>
                    <a:pt x="25" y="12"/>
                    <a:pt x="32" y="15"/>
                  </a:cubicBezTo>
                  <a:cubicBezTo>
                    <a:pt x="42" y="19"/>
                    <a:pt x="54" y="22"/>
                    <a:pt x="65" y="25"/>
                  </a:cubicBezTo>
                  <a:cubicBezTo>
                    <a:pt x="74" y="29"/>
                    <a:pt x="82" y="33"/>
                    <a:pt x="76" y="44"/>
                  </a:cubicBezTo>
                  <a:cubicBezTo>
                    <a:pt x="73" y="50"/>
                    <a:pt x="65" y="50"/>
                    <a:pt x="60" y="55"/>
                  </a:cubicBezTo>
                  <a:cubicBezTo>
                    <a:pt x="74" y="55"/>
                    <a:pt x="93" y="55"/>
                    <a:pt x="106" y="48"/>
                  </a:cubicBezTo>
                  <a:cubicBezTo>
                    <a:pt x="113" y="45"/>
                    <a:pt x="115" y="35"/>
                    <a:pt x="113" y="27"/>
                  </a:cubicBezTo>
                  <a:cubicBezTo>
                    <a:pt x="106" y="28"/>
                    <a:pt x="99" y="26"/>
                    <a:pt x="92" y="25"/>
                  </a:cubicBezTo>
                  <a:cubicBezTo>
                    <a:pt x="81" y="24"/>
                    <a:pt x="70" y="21"/>
                    <a:pt x="59" y="19"/>
                  </a:cubicBezTo>
                  <a:cubicBezTo>
                    <a:pt x="50" y="17"/>
                    <a:pt x="41" y="15"/>
                    <a:pt x="31" y="12"/>
                  </a:cubicBezTo>
                  <a:cubicBezTo>
                    <a:pt x="23" y="10"/>
                    <a:pt x="15" y="5"/>
                    <a:pt x="7" y="3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7" name="Freeform 93">
              <a:extLst>
                <a:ext uri="{FF2B5EF4-FFF2-40B4-BE49-F238E27FC236}">
                  <a16:creationId xmlns:a16="http://schemas.microsoft.com/office/drawing/2014/main" id="{C98C3B3A-375B-46CC-A69C-044167883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121"/>
              <a:ext cx="216" cy="168"/>
            </a:xfrm>
            <a:custGeom>
              <a:avLst/>
              <a:gdLst>
                <a:gd name="T0" fmla="*/ 346 w 140"/>
                <a:gd name="T1" fmla="*/ 8 h 102"/>
                <a:gd name="T2" fmla="*/ 367 w 140"/>
                <a:gd name="T3" fmla="*/ 21 h 102"/>
                <a:gd name="T4" fmla="*/ 446 w 140"/>
                <a:gd name="T5" fmla="*/ 193 h 102"/>
                <a:gd name="T6" fmla="*/ 500 w 140"/>
                <a:gd name="T7" fmla="*/ 323 h 102"/>
                <a:gd name="T8" fmla="*/ 412 w 140"/>
                <a:gd name="T9" fmla="*/ 380 h 102"/>
                <a:gd name="T10" fmla="*/ 250 w 140"/>
                <a:gd name="T11" fmla="*/ 450 h 102"/>
                <a:gd name="T12" fmla="*/ 181 w 140"/>
                <a:gd name="T13" fmla="*/ 344 h 102"/>
                <a:gd name="T14" fmla="*/ 128 w 140"/>
                <a:gd name="T15" fmla="*/ 268 h 102"/>
                <a:gd name="T16" fmla="*/ 48 w 140"/>
                <a:gd name="T17" fmla="*/ 209 h 102"/>
                <a:gd name="T18" fmla="*/ 293 w 140"/>
                <a:gd name="T19" fmla="*/ 21 h 102"/>
                <a:gd name="T20" fmla="*/ 346 w 140"/>
                <a:gd name="T21" fmla="*/ 8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102">
                  <a:moveTo>
                    <a:pt x="94" y="2"/>
                  </a:moveTo>
                  <a:cubicBezTo>
                    <a:pt x="96" y="2"/>
                    <a:pt x="98" y="3"/>
                    <a:pt x="100" y="5"/>
                  </a:cubicBezTo>
                  <a:cubicBezTo>
                    <a:pt x="109" y="16"/>
                    <a:pt x="112" y="32"/>
                    <a:pt x="121" y="43"/>
                  </a:cubicBezTo>
                  <a:cubicBezTo>
                    <a:pt x="131" y="54"/>
                    <a:pt x="140" y="65"/>
                    <a:pt x="136" y="72"/>
                  </a:cubicBezTo>
                  <a:cubicBezTo>
                    <a:pt x="133" y="78"/>
                    <a:pt x="119" y="81"/>
                    <a:pt x="112" y="85"/>
                  </a:cubicBezTo>
                  <a:cubicBezTo>
                    <a:pt x="101" y="92"/>
                    <a:pt x="82" y="102"/>
                    <a:pt x="68" y="101"/>
                  </a:cubicBezTo>
                  <a:cubicBezTo>
                    <a:pt x="54" y="101"/>
                    <a:pt x="54" y="88"/>
                    <a:pt x="49" y="77"/>
                  </a:cubicBezTo>
                  <a:cubicBezTo>
                    <a:pt x="46" y="70"/>
                    <a:pt x="41" y="64"/>
                    <a:pt x="35" y="60"/>
                  </a:cubicBezTo>
                  <a:cubicBezTo>
                    <a:pt x="27" y="55"/>
                    <a:pt x="18" y="59"/>
                    <a:pt x="13" y="47"/>
                  </a:cubicBezTo>
                  <a:cubicBezTo>
                    <a:pt x="0" y="14"/>
                    <a:pt x="64" y="26"/>
                    <a:pt x="80" y="5"/>
                  </a:cubicBezTo>
                  <a:cubicBezTo>
                    <a:pt x="82" y="3"/>
                    <a:pt x="90" y="0"/>
                    <a:pt x="94" y="2"/>
                  </a:cubicBezTo>
                  <a:close/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8" name="Freeform 94">
              <a:extLst>
                <a:ext uri="{FF2B5EF4-FFF2-40B4-BE49-F238E27FC236}">
                  <a16:creationId xmlns:a16="http://schemas.microsoft.com/office/drawing/2014/main" id="{84901015-BB33-41A6-BA72-356809F59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585"/>
              <a:ext cx="374" cy="315"/>
            </a:xfrm>
            <a:custGeom>
              <a:avLst/>
              <a:gdLst>
                <a:gd name="T0" fmla="*/ 867 w 243"/>
                <a:gd name="T1" fmla="*/ 0 h 192"/>
                <a:gd name="T2" fmla="*/ 677 w 243"/>
                <a:gd name="T3" fmla="*/ 751 h 192"/>
                <a:gd name="T4" fmla="*/ 0 w 243"/>
                <a:gd name="T5" fmla="*/ 619 h 192"/>
                <a:gd name="T6" fmla="*/ 671 w 243"/>
                <a:gd name="T7" fmla="*/ 681 h 192"/>
                <a:gd name="T8" fmla="*/ 867 w 243"/>
                <a:gd name="T9" fmla="*/ 0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192">
                  <a:moveTo>
                    <a:pt x="238" y="0"/>
                  </a:moveTo>
                  <a:cubicBezTo>
                    <a:pt x="241" y="45"/>
                    <a:pt x="243" y="145"/>
                    <a:pt x="186" y="170"/>
                  </a:cubicBezTo>
                  <a:cubicBezTo>
                    <a:pt x="138" y="192"/>
                    <a:pt x="17" y="150"/>
                    <a:pt x="0" y="140"/>
                  </a:cubicBezTo>
                  <a:cubicBezTo>
                    <a:pt x="33" y="148"/>
                    <a:pt x="148" y="178"/>
                    <a:pt x="184" y="154"/>
                  </a:cubicBezTo>
                  <a:cubicBezTo>
                    <a:pt x="220" y="130"/>
                    <a:pt x="237" y="70"/>
                    <a:pt x="238" y="0"/>
                  </a:cubicBezTo>
                  <a:close/>
                </a:path>
              </a:pathLst>
            </a:custGeom>
            <a:solidFill>
              <a:srgbClr val="F7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9" name="Freeform 95">
              <a:extLst>
                <a:ext uri="{FF2B5EF4-FFF2-40B4-BE49-F238E27FC236}">
                  <a16:creationId xmlns:a16="http://schemas.microsoft.com/office/drawing/2014/main" id="{553D6B16-9794-4440-A103-D1D43E3F5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592"/>
              <a:ext cx="332" cy="172"/>
            </a:xfrm>
            <a:custGeom>
              <a:avLst/>
              <a:gdLst>
                <a:gd name="T0" fmla="*/ 0 w 216"/>
                <a:gd name="T1" fmla="*/ 0 h 105"/>
                <a:gd name="T2" fmla="*/ 784 w 216"/>
                <a:gd name="T3" fmla="*/ 462 h 105"/>
                <a:gd name="T4" fmla="*/ 0 w 216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" h="105">
                  <a:moveTo>
                    <a:pt x="0" y="0"/>
                  </a:moveTo>
                  <a:cubicBezTo>
                    <a:pt x="38" y="17"/>
                    <a:pt x="132" y="78"/>
                    <a:pt x="216" y="105"/>
                  </a:cubicBezTo>
                  <a:cubicBezTo>
                    <a:pt x="181" y="104"/>
                    <a:pt x="81" y="62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0" name="Freeform 96">
              <a:extLst>
                <a:ext uri="{FF2B5EF4-FFF2-40B4-BE49-F238E27FC236}">
                  <a16:creationId xmlns:a16="http://schemas.microsoft.com/office/drawing/2014/main" id="{B6C32FFE-D5B6-4D3A-9E3F-DA216A8EB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123"/>
              <a:ext cx="31" cy="105"/>
            </a:xfrm>
            <a:custGeom>
              <a:avLst/>
              <a:gdLst>
                <a:gd name="T0" fmla="*/ 74 w 20"/>
                <a:gd name="T1" fmla="*/ 8 h 64"/>
                <a:gd name="T2" fmla="*/ 14 w 20"/>
                <a:gd name="T3" fmla="*/ 75 h 64"/>
                <a:gd name="T4" fmla="*/ 19 w 20"/>
                <a:gd name="T5" fmla="*/ 282 h 64"/>
                <a:gd name="T6" fmla="*/ 70 w 20"/>
                <a:gd name="T7" fmla="*/ 0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4">
                  <a:moveTo>
                    <a:pt x="20" y="2"/>
                  </a:moveTo>
                  <a:cubicBezTo>
                    <a:pt x="15" y="8"/>
                    <a:pt x="7" y="11"/>
                    <a:pt x="4" y="17"/>
                  </a:cubicBezTo>
                  <a:cubicBezTo>
                    <a:pt x="0" y="29"/>
                    <a:pt x="7" y="52"/>
                    <a:pt x="5" y="64"/>
                  </a:cubicBezTo>
                  <a:cubicBezTo>
                    <a:pt x="5" y="45"/>
                    <a:pt x="12" y="17"/>
                    <a:pt x="19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1" name="Freeform 97">
              <a:extLst>
                <a:ext uri="{FF2B5EF4-FFF2-40B4-BE49-F238E27FC236}">
                  <a16:creationId xmlns:a16="http://schemas.microsoft.com/office/drawing/2014/main" id="{C0544607-F41B-4284-9EB0-1BE636340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166"/>
              <a:ext cx="268" cy="373"/>
            </a:xfrm>
            <a:custGeom>
              <a:avLst/>
              <a:gdLst>
                <a:gd name="T0" fmla="*/ 447 w 174"/>
                <a:gd name="T1" fmla="*/ 41 h 228"/>
                <a:gd name="T2" fmla="*/ 505 w 174"/>
                <a:gd name="T3" fmla="*/ 75 h 228"/>
                <a:gd name="T4" fmla="*/ 496 w 174"/>
                <a:gd name="T5" fmla="*/ 236 h 228"/>
                <a:gd name="T6" fmla="*/ 473 w 174"/>
                <a:gd name="T7" fmla="*/ 551 h 228"/>
                <a:gd name="T8" fmla="*/ 562 w 174"/>
                <a:gd name="T9" fmla="*/ 833 h 228"/>
                <a:gd name="T10" fmla="*/ 628 w 174"/>
                <a:gd name="T11" fmla="*/ 972 h 228"/>
                <a:gd name="T12" fmla="*/ 548 w 174"/>
                <a:gd name="T13" fmla="*/ 916 h 228"/>
                <a:gd name="T14" fmla="*/ 425 w 174"/>
                <a:gd name="T15" fmla="*/ 820 h 228"/>
                <a:gd name="T16" fmla="*/ 333 w 174"/>
                <a:gd name="T17" fmla="*/ 723 h 228"/>
                <a:gd name="T18" fmla="*/ 245 w 174"/>
                <a:gd name="T19" fmla="*/ 653 h 228"/>
                <a:gd name="T20" fmla="*/ 102 w 174"/>
                <a:gd name="T21" fmla="*/ 420 h 228"/>
                <a:gd name="T22" fmla="*/ 299 w 174"/>
                <a:gd name="T23" fmla="*/ 164 h 228"/>
                <a:gd name="T24" fmla="*/ 447 w 174"/>
                <a:gd name="T25" fmla="*/ 41 h 2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4" h="228">
                  <a:moveTo>
                    <a:pt x="122" y="9"/>
                  </a:moveTo>
                  <a:cubicBezTo>
                    <a:pt x="126" y="13"/>
                    <a:pt x="135" y="10"/>
                    <a:pt x="138" y="17"/>
                  </a:cubicBezTo>
                  <a:cubicBezTo>
                    <a:pt x="141" y="27"/>
                    <a:pt x="137" y="48"/>
                    <a:pt x="136" y="54"/>
                  </a:cubicBezTo>
                  <a:cubicBezTo>
                    <a:pt x="133" y="79"/>
                    <a:pt x="127" y="100"/>
                    <a:pt x="129" y="126"/>
                  </a:cubicBezTo>
                  <a:cubicBezTo>
                    <a:pt x="131" y="147"/>
                    <a:pt x="143" y="172"/>
                    <a:pt x="154" y="190"/>
                  </a:cubicBezTo>
                  <a:cubicBezTo>
                    <a:pt x="158" y="198"/>
                    <a:pt x="168" y="210"/>
                    <a:pt x="172" y="222"/>
                  </a:cubicBezTo>
                  <a:cubicBezTo>
                    <a:pt x="174" y="228"/>
                    <a:pt x="159" y="217"/>
                    <a:pt x="150" y="209"/>
                  </a:cubicBezTo>
                  <a:cubicBezTo>
                    <a:pt x="140" y="200"/>
                    <a:pt x="126" y="196"/>
                    <a:pt x="116" y="187"/>
                  </a:cubicBezTo>
                  <a:cubicBezTo>
                    <a:pt x="108" y="178"/>
                    <a:pt x="102" y="172"/>
                    <a:pt x="91" y="165"/>
                  </a:cubicBezTo>
                  <a:cubicBezTo>
                    <a:pt x="83" y="159"/>
                    <a:pt x="75" y="154"/>
                    <a:pt x="67" y="149"/>
                  </a:cubicBezTo>
                  <a:cubicBezTo>
                    <a:pt x="48" y="139"/>
                    <a:pt x="0" y="123"/>
                    <a:pt x="28" y="96"/>
                  </a:cubicBezTo>
                  <a:cubicBezTo>
                    <a:pt x="46" y="79"/>
                    <a:pt x="71" y="61"/>
                    <a:pt x="82" y="37"/>
                  </a:cubicBezTo>
                  <a:cubicBezTo>
                    <a:pt x="89" y="24"/>
                    <a:pt x="110" y="0"/>
                    <a:pt x="122" y="9"/>
                  </a:cubicBezTo>
                  <a:close/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2" name="Freeform 98">
              <a:extLst>
                <a:ext uri="{FF2B5EF4-FFF2-40B4-BE49-F238E27FC236}">
                  <a16:creationId xmlns:a16="http://schemas.microsoft.com/office/drawing/2014/main" id="{62550405-3740-4ECB-B90E-1EC014207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154"/>
              <a:ext cx="220" cy="341"/>
            </a:xfrm>
            <a:custGeom>
              <a:avLst/>
              <a:gdLst>
                <a:gd name="T0" fmla="*/ 69 w 143"/>
                <a:gd name="T1" fmla="*/ 5 h 208"/>
                <a:gd name="T2" fmla="*/ 52 w 143"/>
                <a:gd name="T3" fmla="*/ 189 h 208"/>
                <a:gd name="T4" fmla="*/ 74 w 143"/>
                <a:gd name="T5" fmla="*/ 310 h 208"/>
                <a:gd name="T6" fmla="*/ 154 w 143"/>
                <a:gd name="T7" fmla="*/ 516 h 208"/>
                <a:gd name="T8" fmla="*/ 197 w 143"/>
                <a:gd name="T9" fmla="*/ 677 h 208"/>
                <a:gd name="T10" fmla="*/ 249 w 143"/>
                <a:gd name="T11" fmla="*/ 787 h 208"/>
                <a:gd name="T12" fmla="*/ 285 w 143"/>
                <a:gd name="T13" fmla="*/ 846 h 208"/>
                <a:gd name="T14" fmla="*/ 351 w 143"/>
                <a:gd name="T15" fmla="*/ 890 h 208"/>
                <a:gd name="T16" fmla="*/ 397 w 143"/>
                <a:gd name="T17" fmla="*/ 820 h 208"/>
                <a:gd name="T18" fmla="*/ 431 w 143"/>
                <a:gd name="T19" fmla="*/ 690 h 208"/>
                <a:gd name="T20" fmla="*/ 454 w 143"/>
                <a:gd name="T21" fmla="*/ 567 h 208"/>
                <a:gd name="T22" fmla="*/ 488 w 143"/>
                <a:gd name="T23" fmla="*/ 400 h 208"/>
                <a:gd name="T24" fmla="*/ 426 w 143"/>
                <a:gd name="T25" fmla="*/ 115 h 208"/>
                <a:gd name="T26" fmla="*/ 291 w 143"/>
                <a:gd name="T27" fmla="*/ 89 h 208"/>
                <a:gd name="T28" fmla="*/ 168 w 143"/>
                <a:gd name="T29" fmla="*/ 0 h 2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3" h="208">
                  <a:moveTo>
                    <a:pt x="19" y="1"/>
                  </a:moveTo>
                  <a:cubicBezTo>
                    <a:pt x="0" y="7"/>
                    <a:pt x="6" y="26"/>
                    <a:pt x="14" y="43"/>
                  </a:cubicBezTo>
                  <a:cubicBezTo>
                    <a:pt x="17" y="50"/>
                    <a:pt x="18" y="65"/>
                    <a:pt x="20" y="70"/>
                  </a:cubicBezTo>
                  <a:cubicBezTo>
                    <a:pt x="27" y="88"/>
                    <a:pt x="34" y="99"/>
                    <a:pt x="42" y="117"/>
                  </a:cubicBezTo>
                  <a:cubicBezTo>
                    <a:pt x="46" y="127"/>
                    <a:pt x="49" y="145"/>
                    <a:pt x="54" y="154"/>
                  </a:cubicBezTo>
                  <a:cubicBezTo>
                    <a:pt x="60" y="165"/>
                    <a:pt x="63" y="167"/>
                    <a:pt x="68" y="179"/>
                  </a:cubicBezTo>
                  <a:cubicBezTo>
                    <a:pt x="69" y="184"/>
                    <a:pt x="75" y="187"/>
                    <a:pt x="78" y="192"/>
                  </a:cubicBezTo>
                  <a:cubicBezTo>
                    <a:pt x="81" y="198"/>
                    <a:pt x="93" y="196"/>
                    <a:pt x="96" y="202"/>
                  </a:cubicBezTo>
                  <a:cubicBezTo>
                    <a:pt x="98" y="208"/>
                    <a:pt x="108" y="194"/>
                    <a:pt x="109" y="186"/>
                  </a:cubicBezTo>
                  <a:cubicBezTo>
                    <a:pt x="109" y="174"/>
                    <a:pt x="117" y="169"/>
                    <a:pt x="118" y="157"/>
                  </a:cubicBezTo>
                  <a:cubicBezTo>
                    <a:pt x="120" y="146"/>
                    <a:pt x="120" y="139"/>
                    <a:pt x="125" y="129"/>
                  </a:cubicBezTo>
                  <a:cubicBezTo>
                    <a:pt x="131" y="116"/>
                    <a:pt x="133" y="105"/>
                    <a:pt x="134" y="91"/>
                  </a:cubicBezTo>
                  <a:cubicBezTo>
                    <a:pt x="134" y="71"/>
                    <a:pt x="143" y="33"/>
                    <a:pt x="117" y="26"/>
                  </a:cubicBezTo>
                  <a:cubicBezTo>
                    <a:pt x="104" y="22"/>
                    <a:pt x="92" y="27"/>
                    <a:pt x="80" y="20"/>
                  </a:cubicBezTo>
                  <a:cubicBezTo>
                    <a:pt x="67" y="12"/>
                    <a:pt x="62" y="2"/>
                    <a:pt x="46" y="0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3" name="Freeform 99">
              <a:extLst>
                <a:ext uri="{FF2B5EF4-FFF2-40B4-BE49-F238E27FC236}">
                  <a16:creationId xmlns:a16="http://schemas.microsoft.com/office/drawing/2014/main" id="{1FCCAB7B-BC1E-41A0-A050-8C28AC9F3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046"/>
              <a:ext cx="52" cy="79"/>
            </a:xfrm>
            <a:custGeom>
              <a:avLst/>
              <a:gdLst>
                <a:gd name="T0" fmla="*/ 0 w 34"/>
                <a:gd name="T1" fmla="*/ 33 h 48"/>
                <a:gd name="T2" fmla="*/ 116 w 34"/>
                <a:gd name="T3" fmla="*/ 81 h 48"/>
                <a:gd name="T4" fmla="*/ 102 w 34"/>
                <a:gd name="T5" fmla="*/ 171 h 48"/>
                <a:gd name="T6" fmla="*/ 26 w 34"/>
                <a:gd name="T7" fmla="*/ 214 h 48"/>
                <a:gd name="T8" fmla="*/ 35 w 34"/>
                <a:gd name="T9" fmla="*/ 7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8">
                  <a:moveTo>
                    <a:pt x="0" y="7"/>
                  </a:moveTo>
                  <a:cubicBezTo>
                    <a:pt x="11" y="18"/>
                    <a:pt x="29" y="0"/>
                    <a:pt x="33" y="18"/>
                  </a:cubicBezTo>
                  <a:cubicBezTo>
                    <a:pt x="34" y="25"/>
                    <a:pt x="34" y="35"/>
                    <a:pt x="29" y="38"/>
                  </a:cubicBezTo>
                  <a:cubicBezTo>
                    <a:pt x="21" y="43"/>
                    <a:pt x="13" y="37"/>
                    <a:pt x="7" y="48"/>
                  </a:cubicBezTo>
                  <a:cubicBezTo>
                    <a:pt x="15" y="38"/>
                    <a:pt x="24" y="23"/>
                    <a:pt x="10" y="16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4" name="Freeform 100">
              <a:extLst>
                <a:ext uri="{FF2B5EF4-FFF2-40B4-BE49-F238E27FC236}">
                  <a16:creationId xmlns:a16="http://schemas.microsoft.com/office/drawing/2014/main" id="{F81C3A56-D418-4360-85B2-6DDFEA1AC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098"/>
              <a:ext cx="92" cy="53"/>
            </a:xfrm>
            <a:custGeom>
              <a:avLst/>
              <a:gdLst>
                <a:gd name="T0" fmla="*/ 0 w 60"/>
                <a:gd name="T1" fmla="*/ 60 h 32"/>
                <a:gd name="T2" fmla="*/ 216 w 60"/>
                <a:gd name="T3" fmla="*/ 0 h 32"/>
                <a:gd name="T4" fmla="*/ 0 w 60"/>
                <a:gd name="T5" fmla="*/ 6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2">
                  <a:moveTo>
                    <a:pt x="0" y="13"/>
                  </a:moveTo>
                  <a:cubicBezTo>
                    <a:pt x="9" y="20"/>
                    <a:pt x="42" y="20"/>
                    <a:pt x="60" y="0"/>
                  </a:cubicBezTo>
                  <a:cubicBezTo>
                    <a:pt x="54" y="8"/>
                    <a:pt x="27" y="32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5" name="Freeform 101">
              <a:extLst>
                <a:ext uri="{FF2B5EF4-FFF2-40B4-BE49-F238E27FC236}">
                  <a16:creationId xmlns:a16="http://schemas.microsoft.com/office/drawing/2014/main" id="{FFD2606D-BE50-4C58-8BFD-14E685C19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257"/>
              <a:ext cx="43" cy="66"/>
            </a:xfrm>
            <a:custGeom>
              <a:avLst/>
              <a:gdLst>
                <a:gd name="T0" fmla="*/ 0 w 28"/>
                <a:gd name="T1" fmla="*/ 0 h 40"/>
                <a:gd name="T2" fmla="*/ 97 w 28"/>
                <a:gd name="T3" fmla="*/ 180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14" y="4"/>
                    <a:pt x="26" y="20"/>
                    <a:pt x="27" y="40"/>
                  </a:cubicBezTo>
                  <a:cubicBezTo>
                    <a:pt x="28" y="27"/>
                    <a:pt x="27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6" name="Freeform 102">
              <a:extLst>
                <a:ext uri="{FF2B5EF4-FFF2-40B4-BE49-F238E27FC236}">
                  <a16:creationId xmlns:a16="http://schemas.microsoft.com/office/drawing/2014/main" id="{92A84D09-EFFC-450D-AF7F-89A60F4F5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028"/>
              <a:ext cx="70" cy="21"/>
            </a:xfrm>
            <a:custGeom>
              <a:avLst/>
              <a:gdLst>
                <a:gd name="T0" fmla="*/ 0 w 46"/>
                <a:gd name="T1" fmla="*/ 0 h 13"/>
                <a:gd name="T2" fmla="*/ 163 w 46"/>
                <a:gd name="T3" fmla="*/ 42 h 13"/>
                <a:gd name="T4" fmla="*/ 0 w 4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3">
                  <a:moveTo>
                    <a:pt x="0" y="0"/>
                  </a:moveTo>
                  <a:cubicBezTo>
                    <a:pt x="5" y="5"/>
                    <a:pt x="27" y="13"/>
                    <a:pt x="46" y="10"/>
                  </a:cubicBezTo>
                  <a:cubicBezTo>
                    <a:pt x="34" y="13"/>
                    <a:pt x="12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7" name="Line 103">
              <a:extLst>
                <a:ext uri="{FF2B5EF4-FFF2-40B4-BE49-F238E27FC236}">
                  <a16:creationId xmlns:a16="http://schemas.microsoft.com/office/drawing/2014/main" id="{5432EACA-F1BC-4766-A332-3B7C512E2A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1" y="2130"/>
              <a:ext cx="22" cy="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8" name="Line 104">
              <a:extLst>
                <a:ext uri="{FF2B5EF4-FFF2-40B4-BE49-F238E27FC236}">
                  <a16:creationId xmlns:a16="http://schemas.microsoft.com/office/drawing/2014/main" id="{C1B66320-B746-4182-99D6-8E973770C7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5" y="2074"/>
              <a:ext cx="11" cy="18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9" name="Freeform 105">
              <a:extLst>
                <a:ext uri="{FF2B5EF4-FFF2-40B4-BE49-F238E27FC236}">
                  <a16:creationId xmlns:a16="http://schemas.microsoft.com/office/drawing/2014/main" id="{7F3EBB1E-2DEE-456E-90CA-8764A271F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012"/>
              <a:ext cx="152" cy="142"/>
            </a:xfrm>
            <a:custGeom>
              <a:avLst/>
              <a:gdLst>
                <a:gd name="T0" fmla="*/ 358 w 99"/>
                <a:gd name="T1" fmla="*/ 379 h 87"/>
                <a:gd name="T2" fmla="*/ 149 w 99"/>
                <a:gd name="T3" fmla="*/ 122 h 87"/>
                <a:gd name="T4" fmla="*/ 8 w 99"/>
                <a:gd name="T5" fmla="*/ 0 h 87"/>
                <a:gd name="T6" fmla="*/ 0 w 99"/>
                <a:gd name="T7" fmla="*/ 42 h 87"/>
                <a:gd name="T8" fmla="*/ 184 w 99"/>
                <a:gd name="T9" fmla="*/ 207 h 87"/>
                <a:gd name="T10" fmla="*/ 80 w 99"/>
                <a:gd name="T11" fmla="*/ 253 h 87"/>
                <a:gd name="T12" fmla="*/ 198 w 99"/>
                <a:gd name="T13" fmla="*/ 253 h 87"/>
                <a:gd name="T14" fmla="*/ 358 w 99"/>
                <a:gd name="T15" fmla="*/ 379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87">
                  <a:moveTo>
                    <a:pt x="99" y="87"/>
                  </a:moveTo>
                  <a:cubicBezTo>
                    <a:pt x="99" y="54"/>
                    <a:pt x="54" y="36"/>
                    <a:pt x="41" y="28"/>
                  </a:cubicBezTo>
                  <a:cubicBezTo>
                    <a:pt x="30" y="21"/>
                    <a:pt x="17" y="16"/>
                    <a:pt x="2" y="0"/>
                  </a:cubicBezTo>
                  <a:cubicBezTo>
                    <a:pt x="1" y="3"/>
                    <a:pt x="0" y="7"/>
                    <a:pt x="0" y="10"/>
                  </a:cubicBezTo>
                  <a:cubicBezTo>
                    <a:pt x="12" y="25"/>
                    <a:pt x="57" y="39"/>
                    <a:pt x="51" y="48"/>
                  </a:cubicBezTo>
                  <a:cubicBezTo>
                    <a:pt x="45" y="57"/>
                    <a:pt x="26" y="64"/>
                    <a:pt x="22" y="58"/>
                  </a:cubicBezTo>
                  <a:cubicBezTo>
                    <a:pt x="30" y="71"/>
                    <a:pt x="38" y="60"/>
                    <a:pt x="55" y="58"/>
                  </a:cubicBezTo>
                  <a:cubicBezTo>
                    <a:pt x="72" y="57"/>
                    <a:pt x="76" y="51"/>
                    <a:pt x="99" y="8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0" name="Freeform 106">
              <a:extLst>
                <a:ext uri="{FF2B5EF4-FFF2-40B4-BE49-F238E27FC236}">
                  <a16:creationId xmlns:a16="http://schemas.microsoft.com/office/drawing/2014/main" id="{839D801A-72C5-4DA3-A703-6BA282D54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021"/>
              <a:ext cx="106" cy="74"/>
            </a:xfrm>
            <a:custGeom>
              <a:avLst/>
              <a:gdLst>
                <a:gd name="T0" fmla="*/ 217 w 69"/>
                <a:gd name="T1" fmla="*/ 194 h 45"/>
                <a:gd name="T2" fmla="*/ 250 w 69"/>
                <a:gd name="T3" fmla="*/ 0 h 45"/>
                <a:gd name="T4" fmla="*/ 54 w 69"/>
                <a:gd name="T5" fmla="*/ 8 h 45"/>
                <a:gd name="T6" fmla="*/ 69 w 69"/>
                <a:gd name="T7" fmla="*/ 186 h 45"/>
                <a:gd name="T8" fmla="*/ 217 w 69"/>
                <a:gd name="T9" fmla="*/ 19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4"/>
                  </a:moveTo>
                  <a:cubicBezTo>
                    <a:pt x="62" y="26"/>
                    <a:pt x="65" y="12"/>
                    <a:pt x="69" y="0"/>
                  </a:cubicBezTo>
                  <a:cubicBezTo>
                    <a:pt x="49" y="0"/>
                    <a:pt x="22" y="1"/>
                    <a:pt x="15" y="2"/>
                  </a:cubicBezTo>
                  <a:cubicBezTo>
                    <a:pt x="6" y="3"/>
                    <a:pt x="0" y="38"/>
                    <a:pt x="19" y="42"/>
                  </a:cubicBezTo>
                  <a:cubicBezTo>
                    <a:pt x="29" y="44"/>
                    <a:pt x="44" y="45"/>
                    <a:pt x="60" y="4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1" name="Freeform 107">
              <a:extLst>
                <a:ext uri="{FF2B5EF4-FFF2-40B4-BE49-F238E27FC236}">
                  <a16:creationId xmlns:a16="http://schemas.microsoft.com/office/drawing/2014/main" id="{88263A48-50EC-4EF1-AE76-36904CDD5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28"/>
              <a:ext cx="112" cy="143"/>
            </a:xfrm>
            <a:custGeom>
              <a:avLst/>
              <a:gdLst>
                <a:gd name="T0" fmla="*/ 264 w 73"/>
                <a:gd name="T1" fmla="*/ 43 h 87"/>
                <a:gd name="T2" fmla="*/ 101 w 73"/>
                <a:gd name="T3" fmla="*/ 0 h 87"/>
                <a:gd name="T4" fmla="*/ 61 w 73"/>
                <a:gd name="T5" fmla="*/ 159 h 87"/>
                <a:gd name="T6" fmla="*/ 190 w 73"/>
                <a:gd name="T7" fmla="*/ 201 h 87"/>
                <a:gd name="T8" fmla="*/ 49 w 73"/>
                <a:gd name="T9" fmla="*/ 205 h 87"/>
                <a:gd name="T10" fmla="*/ 66 w 73"/>
                <a:gd name="T11" fmla="*/ 378 h 87"/>
                <a:gd name="T12" fmla="*/ 264 w 73"/>
                <a:gd name="T13" fmla="*/ 386 h 87"/>
                <a:gd name="T14" fmla="*/ 264 w 73"/>
                <a:gd name="T15" fmla="*/ 43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0"/>
                  </a:moveTo>
                  <a:cubicBezTo>
                    <a:pt x="52" y="6"/>
                    <a:pt x="35" y="2"/>
                    <a:pt x="28" y="0"/>
                  </a:cubicBezTo>
                  <a:cubicBezTo>
                    <a:pt x="13" y="1"/>
                    <a:pt x="6" y="25"/>
                    <a:pt x="17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8" y="85"/>
                  </a:cubicBezTo>
                  <a:cubicBezTo>
                    <a:pt x="34" y="86"/>
                    <a:pt x="56" y="86"/>
                    <a:pt x="73" y="87"/>
                  </a:cubicBezTo>
                  <a:cubicBezTo>
                    <a:pt x="73" y="61"/>
                    <a:pt x="73" y="34"/>
                    <a:pt x="73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2" name="Oval 108">
              <a:extLst>
                <a:ext uri="{FF2B5EF4-FFF2-40B4-BE49-F238E27FC236}">
                  <a16:creationId xmlns:a16="http://schemas.microsoft.com/office/drawing/2014/main" id="{32B6CF86-5EC4-49B7-A752-2C6BD3CDA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1551"/>
              <a:ext cx="177" cy="44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63" name="Freeform 109">
              <a:extLst>
                <a:ext uri="{FF2B5EF4-FFF2-40B4-BE49-F238E27FC236}">
                  <a16:creationId xmlns:a16="http://schemas.microsoft.com/office/drawing/2014/main" id="{E83FB753-CA06-485E-93BA-56F7CD32E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451"/>
              <a:ext cx="14" cy="10"/>
            </a:xfrm>
            <a:custGeom>
              <a:avLst/>
              <a:gdLst>
                <a:gd name="T0" fmla="*/ 0 w 9"/>
                <a:gd name="T1" fmla="*/ 28 h 6"/>
                <a:gd name="T2" fmla="*/ 34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5" y="3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4" name="Freeform 110">
              <a:extLst>
                <a:ext uri="{FF2B5EF4-FFF2-40B4-BE49-F238E27FC236}">
                  <a16:creationId xmlns:a16="http://schemas.microsoft.com/office/drawing/2014/main" id="{698FF24F-4DE8-4220-A116-022BB0C14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656"/>
              <a:ext cx="501" cy="467"/>
            </a:xfrm>
            <a:custGeom>
              <a:avLst/>
              <a:gdLst>
                <a:gd name="T0" fmla="*/ 8 w 326"/>
                <a:gd name="T1" fmla="*/ 1254 h 285"/>
                <a:gd name="T2" fmla="*/ 89 w 326"/>
                <a:gd name="T3" fmla="*/ 703 h 285"/>
                <a:gd name="T4" fmla="*/ 141 w 326"/>
                <a:gd name="T5" fmla="*/ 537 h 285"/>
                <a:gd name="T6" fmla="*/ 141 w 326"/>
                <a:gd name="T7" fmla="*/ 537 h 285"/>
                <a:gd name="T8" fmla="*/ 141 w 326"/>
                <a:gd name="T9" fmla="*/ 537 h 285"/>
                <a:gd name="T10" fmla="*/ 128 w 326"/>
                <a:gd name="T11" fmla="*/ 434 h 285"/>
                <a:gd name="T12" fmla="*/ 120 w 326"/>
                <a:gd name="T13" fmla="*/ 434 h 285"/>
                <a:gd name="T14" fmla="*/ 211 w 326"/>
                <a:gd name="T15" fmla="*/ 0 h 285"/>
                <a:gd name="T16" fmla="*/ 215 w 326"/>
                <a:gd name="T17" fmla="*/ 0 h 285"/>
                <a:gd name="T18" fmla="*/ 338 w 326"/>
                <a:gd name="T19" fmla="*/ 21 h 285"/>
                <a:gd name="T20" fmla="*/ 338 w 326"/>
                <a:gd name="T21" fmla="*/ 21 h 285"/>
                <a:gd name="T22" fmla="*/ 498 w 326"/>
                <a:gd name="T23" fmla="*/ 13 h 285"/>
                <a:gd name="T24" fmla="*/ 1136 w 326"/>
                <a:gd name="T25" fmla="*/ 21 h 285"/>
                <a:gd name="T26" fmla="*/ 1131 w 326"/>
                <a:gd name="T27" fmla="*/ 206 h 285"/>
                <a:gd name="T28" fmla="*/ 945 w 326"/>
                <a:gd name="T29" fmla="*/ 234 h 285"/>
                <a:gd name="T30" fmla="*/ 1131 w 326"/>
                <a:gd name="T31" fmla="*/ 249 h 285"/>
                <a:gd name="T32" fmla="*/ 1117 w 326"/>
                <a:gd name="T33" fmla="*/ 419 h 285"/>
                <a:gd name="T34" fmla="*/ 483 w 326"/>
                <a:gd name="T35" fmla="*/ 798 h 285"/>
                <a:gd name="T36" fmla="*/ 426 w 326"/>
                <a:gd name="T37" fmla="*/ 1026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6" h="285">
                  <a:moveTo>
                    <a:pt x="2" y="285"/>
                  </a:moveTo>
                  <a:cubicBezTo>
                    <a:pt x="0" y="247"/>
                    <a:pt x="7" y="201"/>
                    <a:pt x="25" y="160"/>
                  </a:cubicBezTo>
                  <a:cubicBezTo>
                    <a:pt x="33" y="143"/>
                    <a:pt x="37" y="131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42" y="109"/>
                    <a:pt x="40" y="103"/>
                    <a:pt x="35" y="99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19" y="37"/>
                    <a:pt x="38" y="9"/>
                    <a:pt x="58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7" y="4"/>
                    <a:pt x="77" y="5"/>
                    <a:pt x="93" y="5"/>
                  </a:cubicBezTo>
                  <a:cubicBezTo>
                    <a:pt x="93" y="6"/>
                    <a:pt x="93" y="5"/>
                    <a:pt x="93" y="5"/>
                  </a:cubicBezTo>
                  <a:cubicBezTo>
                    <a:pt x="105" y="5"/>
                    <a:pt x="120" y="5"/>
                    <a:pt x="137" y="3"/>
                  </a:cubicBezTo>
                  <a:cubicBezTo>
                    <a:pt x="189" y="0"/>
                    <a:pt x="264" y="5"/>
                    <a:pt x="313" y="5"/>
                  </a:cubicBezTo>
                  <a:cubicBezTo>
                    <a:pt x="326" y="9"/>
                    <a:pt x="325" y="44"/>
                    <a:pt x="312" y="47"/>
                  </a:cubicBezTo>
                  <a:cubicBezTo>
                    <a:pt x="288" y="48"/>
                    <a:pt x="260" y="53"/>
                    <a:pt x="260" y="53"/>
                  </a:cubicBezTo>
                  <a:cubicBezTo>
                    <a:pt x="301" y="54"/>
                    <a:pt x="312" y="57"/>
                    <a:pt x="312" y="57"/>
                  </a:cubicBezTo>
                  <a:cubicBezTo>
                    <a:pt x="323" y="60"/>
                    <a:pt x="321" y="92"/>
                    <a:pt x="308" y="95"/>
                  </a:cubicBezTo>
                  <a:cubicBezTo>
                    <a:pt x="256" y="98"/>
                    <a:pt x="172" y="61"/>
                    <a:pt x="133" y="181"/>
                  </a:cubicBezTo>
                  <a:cubicBezTo>
                    <a:pt x="127" y="198"/>
                    <a:pt x="120" y="214"/>
                    <a:pt x="117" y="23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5" name="Freeform 111">
              <a:extLst>
                <a:ext uri="{FF2B5EF4-FFF2-40B4-BE49-F238E27FC236}">
                  <a16:creationId xmlns:a16="http://schemas.microsoft.com/office/drawing/2014/main" id="{D2EB6453-A123-4D92-834C-C20E8E1EF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646"/>
              <a:ext cx="53" cy="18"/>
            </a:xfrm>
            <a:custGeom>
              <a:avLst/>
              <a:gdLst>
                <a:gd name="T0" fmla="*/ 5 w 35"/>
                <a:gd name="T1" fmla="*/ 26 h 11"/>
                <a:gd name="T2" fmla="*/ 121 w 35"/>
                <a:gd name="T3" fmla="*/ 47 h 11"/>
                <a:gd name="T4" fmla="*/ 108 w 35"/>
                <a:gd name="T5" fmla="*/ 34 h 11"/>
                <a:gd name="T6" fmla="*/ 0 w 35"/>
                <a:gd name="T7" fmla="*/ 26 h 11"/>
                <a:gd name="T8" fmla="*/ 5 w 35"/>
                <a:gd name="T9" fmla="*/ 2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1">
                  <a:moveTo>
                    <a:pt x="1" y="6"/>
                  </a:moveTo>
                  <a:cubicBezTo>
                    <a:pt x="9" y="10"/>
                    <a:pt x="19" y="11"/>
                    <a:pt x="35" y="11"/>
                  </a:cubicBezTo>
                  <a:cubicBezTo>
                    <a:pt x="35" y="11"/>
                    <a:pt x="34" y="10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6" name="Freeform 112">
              <a:extLst>
                <a:ext uri="{FF2B5EF4-FFF2-40B4-BE49-F238E27FC236}">
                  <a16:creationId xmlns:a16="http://schemas.microsoft.com/office/drawing/2014/main" id="{2176E460-EB67-42EA-B3F3-739B4546C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807"/>
              <a:ext cx="91" cy="49"/>
            </a:xfrm>
            <a:custGeom>
              <a:avLst/>
              <a:gdLst>
                <a:gd name="T0" fmla="*/ 19 w 59"/>
                <a:gd name="T1" fmla="*/ 101 h 30"/>
                <a:gd name="T2" fmla="*/ 205 w 59"/>
                <a:gd name="T3" fmla="*/ 131 h 30"/>
                <a:gd name="T4" fmla="*/ 216 w 59"/>
                <a:gd name="T5" fmla="*/ 0 h 30"/>
                <a:gd name="T6" fmla="*/ 0 w 59"/>
                <a:gd name="T7" fmla="*/ 101 h 30"/>
                <a:gd name="T8" fmla="*/ 19 w 59"/>
                <a:gd name="T9" fmla="*/ 10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0">
                  <a:moveTo>
                    <a:pt x="5" y="23"/>
                  </a:moveTo>
                  <a:cubicBezTo>
                    <a:pt x="21" y="25"/>
                    <a:pt x="38" y="26"/>
                    <a:pt x="56" y="30"/>
                  </a:cubicBezTo>
                  <a:cubicBezTo>
                    <a:pt x="57" y="20"/>
                    <a:pt x="58" y="10"/>
                    <a:pt x="59" y="0"/>
                  </a:cubicBezTo>
                  <a:cubicBezTo>
                    <a:pt x="38" y="2"/>
                    <a:pt x="18" y="8"/>
                    <a:pt x="0" y="23"/>
                  </a:cubicBezTo>
                  <a:lnTo>
                    <a:pt x="5" y="23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7" name="Freeform 113">
              <a:extLst>
                <a:ext uri="{FF2B5EF4-FFF2-40B4-BE49-F238E27FC236}">
                  <a16:creationId xmlns:a16="http://schemas.microsoft.com/office/drawing/2014/main" id="{1E0A8B02-0774-4905-BAB9-40F417B45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1907"/>
              <a:ext cx="335" cy="770"/>
            </a:xfrm>
            <a:custGeom>
              <a:avLst/>
              <a:gdLst>
                <a:gd name="T0" fmla="*/ 515 w 218"/>
                <a:gd name="T1" fmla="*/ 1771 h 470"/>
                <a:gd name="T2" fmla="*/ 590 w 218"/>
                <a:gd name="T3" fmla="*/ 1597 h 470"/>
                <a:gd name="T4" fmla="*/ 590 w 218"/>
                <a:gd name="T5" fmla="*/ 1584 h 470"/>
                <a:gd name="T6" fmla="*/ 584 w 218"/>
                <a:gd name="T7" fmla="*/ 1481 h 470"/>
                <a:gd name="T8" fmla="*/ 584 w 218"/>
                <a:gd name="T9" fmla="*/ 1481 h 470"/>
                <a:gd name="T10" fmla="*/ 418 w 218"/>
                <a:gd name="T11" fmla="*/ 1288 h 470"/>
                <a:gd name="T12" fmla="*/ 175 w 218"/>
                <a:gd name="T13" fmla="*/ 613 h 470"/>
                <a:gd name="T14" fmla="*/ 175 w 218"/>
                <a:gd name="T15" fmla="*/ 606 h 470"/>
                <a:gd name="T16" fmla="*/ 396 w 218"/>
                <a:gd name="T17" fmla="*/ 392 h 470"/>
                <a:gd name="T18" fmla="*/ 731 w 218"/>
                <a:gd name="T19" fmla="*/ 470 h 470"/>
                <a:gd name="T20" fmla="*/ 731 w 218"/>
                <a:gd name="T21" fmla="*/ 475 h 470"/>
                <a:gd name="T22" fmla="*/ 778 w 218"/>
                <a:gd name="T23" fmla="*/ 546 h 470"/>
                <a:gd name="T24" fmla="*/ 762 w 218"/>
                <a:gd name="T25" fmla="*/ 331 h 470"/>
                <a:gd name="T26" fmla="*/ 584 w 218"/>
                <a:gd name="T27" fmla="*/ 43 h 470"/>
                <a:gd name="T28" fmla="*/ 475 w 218"/>
                <a:gd name="T29" fmla="*/ 8 h 470"/>
                <a:gd name="T30" fmla="*/ 333 w 218"/>
                <a:gd name="T31" fmla="*/ 13 h 470"/>
                <a:gd name="T32" fmla="*/ 207 w 218"/>
                <a:gd name="T33" fmla="*/ 97 h 470"/>
                <a:gd name="T34" fmla="*/ 52 w 218"/>
                <a:gd name="T35" fmla="*/ 523 h 470"/>
                <a:gd name="T36" fmla="*/ 0 w 218"/>
                <a:gd name="T37" fmla="*/ 972 h 470"/>
                <a:gd name="T38" fmla="*/ 175 w 218"/>
                <a:gd name="T39" fmla="*/ 1817 h 470"/>
                <a:gd name="T40" fmla="*/ 380 w 218"/>
                <a:gd name="T41" fmla="*/ 2040 h 470"/>
                <a:gd name="T42" fmla="*/ 507 w 218"/>
                <a:gd name="T43" fmla="*/ 1927 h 470"/>
                <a:gd name="T44" fmla="*/ 519 w 218"/>
                <a:gd name="T45" fmla="*/ 1904 h 470"/>
                <a:gd name="T46" fmla="*/ 467 w 218"/>
                <a:gd name="T47" fmla="*/ 1710 h 4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0">
                  <a:moveTo>
                    <a:pt x="142" y="403"/>
                  </a:moveTo>
                  <a:cubicBezTo>
                    <a:pt x="148" y="401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0"/>
                    <a:pt x="162" y="342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5"/>
                    <a:pt x="144" y="310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8"/>
                    <a:pt x="48" y="138"/>
                  </a:cubicBezTo>
                  <a:cubicBezTo>
                    <a:pt x="53" y="117"/>
                    <a:pt x="77" y="98"/>
                    <a:pt x="109" y="89"/>
                  </a:cubicBezTo>
                  <a:cubicBezTo>
                    <a:pt x="138" y="82"/>
                    <a:pt x="177" y="83"/>
                    <a:pt x="202" y="107"/>
                  </a:cubicBezTo>
                  <a:cubicBezTo>
                    <a:pt x="202" y="108"/>
                    <a:pt x="202" y="108"/>
                    <a:pt x="202" y="108"/>
                  </a:cubicBezTo>
                  <a:cubicBezTo>
                    <a:pt x="206" y="113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5"/>
                  </a:cubicBezTo>
                  <a:cubicBezTo>
                    <a:pt x="190" y="50"/>
                    <a:pt x="184" y="25"/>
                    <a:pt x="161" y="10"/>
                  </a:cubicBezTo>
                  <a:cubicBezTo>
                    <a:pt x="153" y="4"/>
                    <a:pt x="140" y="4"/>
                    <a:pt x="131" y="2"/>
                  </a:cubicBezTo>
                  <a:cubicBezTo>
                    <a:pt x="123" y="0"/>
                    <a:pt x="105" y="3"/>
                    <a:pt x="92" y="3"/>
                  </a:cubicBezTo>
                  <a:cubicBezTo>
                    <a:pt x="80" y="4"/>
                    <a:pt x="66" y="11"/>
                    <a:pt x="57" y="22"/>
                  </a:cubicBezTo>
                  <a:cubicBezTo>
                    <a:pt x="44" y="36"/>
                    <a:pt x="22" y="49"/>
                    <a:pt x="14" y="119"/>
                  </a:cubicBezTo>
                  <a:cubicBezTo>
                    <a:pt x="11" y="144"/>
                    <a:pt x="0" y="180"/>
                    <a:pt x="0" y="221"/>
                  </a:cubicBezTo>
                  <a:cubicBezTo>
                    <a:pt x="0" y="338"/>
                    <a:pt x="26" y="362"/>
                    <a:pt x="48" y="413"/>
                  </a:cubicBezTo>
                  <a:cubicBezTo>
                    <a:pt x="63" y="448"/>
                    <a:pt x="83" y="470"/>
                    <a:pt x="105" y="464"/>
                  </a:cubicBezTo>
                  <a:cubicBezTo>
                    <a:pt x="120" y="461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6"/>
                    <a:pt x="129" y="38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8" name="Freeform 114">
              <a:extLst>
                <a:ext uri="{FF2B5EF4-FFF2-40B4-BE49-F238E27FC236}">
                  <a16:creationId xmlns:a16="http://schemas.microsoft.com/office/drawing/2014/main" id="{0AAEA610-FDA9-4FE7-9FDD-7C4781151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1389"/>
              <a:ext cx="502" cy="793"/>
            </a:xfrm>
            <a:custGeom>
              <a:avLst/>
              <a:gdLst>
                <a:gd name="T0" fmla="*/ 933 w 327"/>
                <a:gd name="T1" fmla="*/ 308 h 484"/>
                <a:gd name="T2" fmla="*/ 867 w 327"/>
                <a:gd name="T3" fmla="*/ 247 h 484"/>
                <a:gd name="T4" fmla="*/ 877 w 327"/>
                <a:gd name="T5" fmla="*/ 152 h 484"/>
                <a:gd name="T6" fmla="*/ 757 w 327"/>
                <a:gd name="T7" fmla="*/ 88 h 484"/>
                <a:gd name="T8" fmla="*/ 709 w 327"/>
                <a:gd name="T9" fmla="*/ 167 h 484"/>
                <a:gd name="T10" fmla="*/ 702 w 327"/>
                <a:gd name="T11" fmla="*/ 48 h 484"/>
                <a:gd name="T12" fmla="*/ 582 w 327"/>
                <a:gd name="T13" fmla="*/ 41 h 484"/>
                <a:gd name="T14" fmla="*/ 488 w 327"/>
                <a:gd name="T15" fmla="*/ 211 h 484"/>
                <a:gd name="T16" fmla="*/ 448 w 327"/>
                <a:gd name="T17" fmla="*/ 110 h 484"/>
                <a:gd name="T18" fmla="*/ 318 w 327"/>
                <a:gd name="T19" fmla="*/ 151 h 484"/>
                <a:gd name="T20" fmla="*/ 296 w 327"/>
                <a:gd name="T21" fmla="*/ 290 h 484"/>
                <a:gd name="T22" fmla="*/ 276 w 327"/>
                <a:gd name="T23" fmla="*/ 331 h 484"/>
                <a:gd name="T24" fmla="*/ 12 w 327"/>
                <a:gd name="T25" fmla="*/ 993 h 484"/>
                <a:gd name="T26" fmla="*/ 43 w 327"/>
                <a:gd name="T27" fmla="*/ 1530 h 484"/>
                <a:gd name="T28" fmla="*/ 43 w 327"/>
                <a:gd name="T29" fmla="*/ 1530 h 484"/>
                <a:gd name="T30" fmla="*/ 144 w 327"/>
                <a:gd name="T31" fmla="*/ 1720 h 484"/>
                <a:gd name="T32" fmla="*/ 160 w 327"/>
                <a:gd name="T33" fmla="*/ 1935 h 484"/>
                <a:gd name="T34" fmla="*/ 149 w 327"/>
                <a:gd name="T35" fmla="*/ 1917 h 484"/>
                <a:gd name="T36" fmla="*/ 387 w 327"/>
                <a:gd name="T37" fmla="*/ 2107 h 484"/>
                <a:gd name="T38" fmla="*/ 393 w 327"/>
                <a:gd name="T39" fmla="*/ 2102 h 484"/>
                <a:gd name="T40" fmla="*/ 393 w 327"/>
                <a:gd name="T41" fmla="*/ 1904 h 484"/>
                <a:gd name="T42" fmla="*/ 479 w 327"/>
                <a:gd name="T43" fmla="*/ 1421 h 484"/>
                <a:gd name="T44" fmla="*/ 528 w 327"/>
                <a:gd name="T45" fmla="*/ 1253 h 484"/>
                <a:gd name="T46" fmla="*/ 528 w 327"/>
                <a:gd name="T47" fmla="*/ 1253 h 484"/>
                <a:gd name="T48" fmla="*/ 528 w 327"/>
                <a:gd name="T49" fmla="*/ 1253 h 484"/>
                <a:gd name="T50" fmla="*/ 514 w 327"/>
                <a:gd name="T51" fmla="*/ 1152 h 484"/>
                <a:gd name="T52" fmla="*/ 507 w 327"/>
                <a:gd name="T53" fmla="*/ 1152 h 484"/>
                <a:gd name="T54" fmla="*/ 596 w 327"/>
                <a:gd name="T55" fmla="*/ 716 h 484"/>
                <a:gd name="T56" fmla="*/ 600 w 327"/>
                <a:gd name="T57" fmla="*/ 716 h 484"/>
                <a:gd name="T58" fmla="*/ 723 w 327"/>
                <a:gd name="T59" fmla="*/ 739 h 484"/>
                <a:gd name="T60" fmla="*/ 723 w 327"/>
                <a:gd name="T61" fmla="*/ 739 h 484"/>
                <a:gd name="T62" fmla="*/ 884 w 327"/>
                <a:gd name="T63" fmla="*/ 731 h 484"/>
                <a:gd name="T64" fmla="*/ 1184 w 327"/>
                <a:gd name="T65" fmla="*/ 731 h 484"/>
                <a:gd name="T66" fmla="*/ 933 w 327"/>
                <a:gd name="T67" fmla="*/ 308 h 4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4">
                  <a:moveTo>
                    <a:pt x="258" y="70"/>
                  </a:moveTo>
                  <a:cubicBezTo>
                    <a:pt x="254" y="68"/>
                    <a:pt x="241" y="58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8"/>
                    <a:pt x="220" y="2"/>
                    <a:pt x="209" y="20"/>
                  </a:cubicBezTo>
                  <a:cubicBezTo>
                    <a:pt x="206" y="25"/>
                    <a:pt x="204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5" y="0"/>
                    <a:pt x="166" y="3"/>
                    <a:pt x="161" y="9"/>
                  </a:cubicBezTo>
                  <a:cubicBezTo>
                    <a:pt x="156" y="16"/>
                    <a:pt x="160" y="47"/>
                    <a:pt x="135" y="48"/>
                  </a:cubicBezTo>
                  <a:cubicBezTo>
                    <a:pt x="122" y="47"/>
                    <a:pt x="124" y="34"/>
                    <a:pt x="124" y="25"/>
                  </a:cubicBezTo>
                  <a:cubicBezTo>
                    <a:pt x="125" y="16"/>
                    <a:pt x="91" y="15"/>
                    <a:pt x="88" y="34"/>
                  </a:cubicBezTo>
                  <a:cubicBezTo>
                    <a:pt x="87" y="45"/>
                    <a:pt x="86" y="55"/>
                    <a:pt x="82" y="66"/>
                  </a:cubicBezTo>
                  <a:cubicBezTo>
                    <a:pt x="81" y="68"/>
                    <a:pt x="77" y="74"/>
                    <a:pt x="76" y="75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2" y="348"/>
                  </a:cubicBezTo>
                  <a:cubicBezTo>
                    <a:pt x="12" y="348"/>
                    <a:pt x="12" y="348"/>
                    <a:pt x="12" y="348"/>
                  </a:cubicBezTo>
                  <a:cubicBezTo>
                    <a:pt x="21" y="361"/>
                    <a:pt x="28" y="376"/>
                    <a:pt x="40" y="391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8"/>
                    <a:pt x="42" y="437"/>
                    <a:pt x="41" y="436"/>
                  </a:cubicBezTo>
                  <a:cubicBezTo>
                    <a:pt x="63" y="462"/>
                    <a:pt x="95" y="484"/>
                    <a:pt x="107" y="479"/>
                  </a:cubicBezTo>
                  <a:cubicBezTo>
                    <a:pt x="108" y="478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8"/>
                    <a:pt x="117" y="359"/>
                    <a:pt x="132" y="323"/>
                  </a:cubicBezTo>
                  <a:cubicBezTo>
                    <a:pt x="140" y="306"/>
                    <a:pt x="144" y="294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9" y="272"/>
                    <a:pt x="147" y="266"/>
                    <a:pt x="142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0"/>
                    <a:pt x="145" y="172"/>
                    <a:pt x="165" y="163"/>
                  </a:cubicBezTo>
                  <a:cubicBezTo>
                    <a:pt x="166" y="163"/>
                    <a:pt x="166" y="163"/>
                    <a:pt x="166" y="163"/>
                  </a:cubicBezTo>
                  <a:cubicBezTo>
                    <a:pt x="174" y="167"/>
                    <a:pt x="184" y="168"/>
                    <a:pt x="200" y="16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2" y="168"/>
                    <a:pt x="227" y="168"/>
                    <a:pt x="244" y="166"/>
                  </a:cubicBezTo>
                  <a:cubicBezTo>
                    <a:pt x="268" y="165"/>
                    <a:pt x="298" y="165"/>
                    <a:pt x="327" y="166"/>
                  </a:cubicBezTo>
                  <a:cubicBezTo>
                    <a:pt x="316" y="126"/>
                    <a:pt x="293" y="91"/>
                    <a:pt x="258" y="7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9" name="Freeform 115">
              <a:extLst>
                <a:ext uri="{FF2B5EF4-FFF2-40B4-BE49-F238E27FC236}">
                  <a16:creationId xmlns:a16="http://schemas.microsoft.com/office/drawing/2014/main" id="{4D0F3AC6-CC84-416D-AD57-E3B2326EB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572"/>
              <a:ext cx="232" cy="428"/>
            </a:xfrm>
            <a:custGeom>
              <a:avLst/>
              <a:gdLst>
                <a:gd name="T0" fmla="*/ 0 w 151"/>
                <a:gd name="T1" fmla="*/ 1151 h 261"/>
                <a:gd name="T2" fmla="*/ 97 w 151"/>
                <a:gd name="T3" fmla="*/ 997 h 261"/>
                <a:gd name="T4" fmla="*/ 224 w 151"/>
                <a:gd name="T5" fmla="*/ 912 h 261"/>
                <a:gd name="T6" fmla="*/ 366 w 151"/>
                <a:gd name="T7" fmla="*/ 908 h 261"/>
                <a:gd name="T8" fmla="*/ 475 w 151"/>
                <a:gd name="T9" fmla="*/ 945 h 261"/>
                <a:gd name="T10" fmla="*/ 489 w 151"/>
                <a:gd name="T11" fmla="*/ 958 h 261"/>
                <a:gd name="T12" fmla="*/ 496 w 151"/>
                <a:gd name="T13" fmla="*/ 959 h 261"/>
                <a:gd name="T14" fmla="*/ 507 w 151"/>
                <a:gd name="T15" fmla="*/ 974 h 261"/>
                <a:gd name="T16" fmla="*/ 512 w 151"/>
                <a:gd name="T17" fmla="*/ 979 h 261"/>
                <a:gd name="T18" fmla="*/ 522 w 151"/>
                <a:gd name="T19" fmla="*/ 992 h 261"/>
                <a:gd name="T20" fmla="*/ 527 w 151"/>
                <a:gd name="T21" fmla="*/ 1000 h 261"/>
                <a:gd name="T22" fmla="*/ 536 w 151"/>
                <a:gd name="T23" fmla="*/ 1020 h 261"/>
                <a:gd name="T24" fmla="*/ 547 w 151"/>
                <a:gd name="T25" fmla="*/ 1000 h 261"/>
                <a:gd name="T26" fmla="*/ 512 w 151"/>
                <a:gd name="T27" fmla="*/ 153 h 261"/>
                <a:gd name="T28" fmla="*/ 507 w 151"/>
                <a:gd name="T29" fmla="*/ 13 h 261"/>
                <a:gd name="T30" fmla="*/ 303 w 151"/>
                <a:gd name="T31" fmla="*/ 62 h 261"/>
                <a:gd name="T32" fmla="*/ 94 w 151"/>
                <a:gd name="T33" fmla="*/ 5 h 261"/>
                <a:gd name="T34" fmla="*/ 89 w 151"/>
                <a:gd name="T35" fmla="*/ 18 h 261"/>
                <a:gd name="T36" fmla="*/ 83 w 151"/>
                <a:gd name="T37" fmla="*/ 139 h 261"/>
                <a:gd name="T38" fmla="*/ 88 w 151"/>
                <a:gd name="T39" fmla="*/ 690 h 261"/>
                <a:gd name="T40" fmla="*/ 0 w 151"/>
                <a:gd name="T41" fmla="*/ 1151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1">
                  <a:moveTo>
                    <a:pt x="0" y="261"/>
                  </a:moveTo>
                  <a:cubicBezTo>
                    <a:pt x="9" y="242"/>
                    <a:pt x="19" y="234"/>
                    <a:pt x="27" y="226"/>
                  </a:cubicBezTo>
                  <a:cubicBezTo>
                    <a:pt x="36" y="215"/>
                    <a:pt x="50" y="208"/>
                    <a:pt x="62" y="207"/>
                  </a:cubicBezTo>
                  <a:cubicBezTo>
                    <a:pt x="75" y="207"/>
                    <a:pt x="93" y="204"/>
                    <a:pt x="101" y="206"/>
                  </a:cubicBezTo>
                  <a:cubicBezTo>
                    <a:pt x="110" y="208"/>
                    <a:pt x="123" y="208"/>
                    <a:pt x="131" y="214"/>
                  </a:cubicBezTo>
                  <a:cubicBezTo>
                    <a:pt x="132" y="215"/>
                    <a:pt x="134" y="216"/>
                    <a:pt x="135" y="217"/>
                  </a:cubicBezTo>
                  <a:cubicBezTo>
                    <a:pt x="136" y="218"/>
                    <a:pt x="136" y="218"/>
                    <a:pt x="137" y="218"/>
                  </a:cubicBezTo>
                  <a:cubicBezTo>
                    <a:pt x="138" y="219"/>
                    <a:pt x="139" y="220"/>
                    <a:pt x="140" y="221"/>
                  </a:cubicBezTo>
                  <a:cubicBezTo>
                    <a:pt x="140" y="221"/>
                    <a:pt x="141" y="222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6"/>
                    <a:pt x="145" y="226"/>
                    <a:pt x="145" y="227"/>
                  </a:cubicBezTo>
                  <a:cubicBezTo>
                    <a:pt x="146" y="228"/>
                    <a:pt x="147" y="229"/>
                    <a:pt x="148" y="231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45" y="211"/>
                    <a:pt x="142" y="101"/>
                    <a:pt x="141" y="35"/>
                  </a:cubicBezTo>
                  <a:cubicBezTo>
                    <a:pt x="140" y="14"/>
                    <a:pt x="140" y="11"/>
                    <a:pt x="140" y="3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2" y="14"/>
                    <a:pt x="26" y="8"/>
                    <a:pt x="26" y="1"/>
                  </a:cubicBezTo>
                  <a:cubicBezTo>
                    <a:pt x="26" y="0"/>
                    <a:pt x="25" y="2"/>
                    <a:pt x="25" y="4"/>
                  </a:cubicBezTo>
                  <a:cubicBezTo>
                    <a:pt x="24" y="14"/>
                    <a:pt x="24" y="15"/>
                    <a:pt x="23" y="32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7"/>
                    <a:pt x="17" y="222"/>
                    <a:pt x="0" y="26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0" name="Freeform 116">
              <a:extLst>
                <a:ext uri="{FF2B5EF4-FFF2-40B4-BE49-F238E27FC236}">
                  <a16:creationId xmlns:a16="http://schemas.microsoft.com/office/drawing/2014/main" id="{5E1321D0-CD91-4E71-AADA-A1C8A198D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008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8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1" name="Freeform 117">
              <a:extLst>
                <a:ext uri="{FF2B5EF4-FFF2-40B4-BE49-F238E27FC236}">
                  <a16:creationId xmlns:a16="http://schemas.microsoft.com/office/drawing/2014/main" id="{0185FB7C-8AAE-4D6F-A63D-86C54AA2F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812"/>
              <a:ext cx="15" cy="44"/>
            </a:xfrm>
            <a:custGeom>
              <a:avLst/>
              <a:gdLst>
                <a:gd name="T0" fmla="*/ 26 w 10"/>
                <a:gd name="T1" fmla="*/ 117 h 27"/>
                <a:gd name="T2" fmla="*/ 26 w 10"/>
                <a:gd name="T3" fmla="*/ 117 h 27"/>
                <a:gd name="T4" fmla="*/ 12 w 10"/>
                <a:gd name="T5" fmla="*/ 18 h 27"/>
                <a:gd name="T6" fmla="*/ 5 w 10"/>
                <a:gd name="T7" fmla="*/ 18 h 27"/>
                <a:gd name="T8" fmla="*/ 26 w 10"/>
                <a:gd name="T9" fmla="*/ 11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7">
                  <a:moveTo>
                    <a:pt x="7" y="27"/>
                  </a:moveTo>
                  <a:cubicBezTo>
                    <a:pt x="7" y="27"/>
                    <a:pt x="7" y="27"/>
                    <a:pt x="7" y="27"/>
                  </a:cubicBezTo>
                  <a:cubicBezTo>
                    <a:pt x="10" y="14"/>
                    <a:pt x="8" y="8"/>
                    <a:pt x="3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3" y="15"/>
                    <a:pt x="7" y="2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2" name="Freeform 118">
              <a:extLst>
                <a:ext uri="{FF2B5EF4-FFF2-40B4-BE49-F238E27FC236}">
                  <a16:creationId xmlns:a16="http://schemas.microsoft.com/office/drawing/2014/main" id="{A80FA159-3A30-4590-8F60-151505836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805"/>
              <a:ext cx="7" cy="48"/>
            </a:xfrm>
            <a:custGeom>
              <a:avLst/>
              <a:gdLst>
                <a:gd name="T0" fmla="*/ 0 w 4"/>
                <a:gd name="T1" fmla="*/ 0 h 29"/>
                <a:gd name="T2" fmla="*/ 7 w 4"/>
                <a:gd name="T3" fmla="*/ 13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0" y="0"/>
                  </a:moveTo>
                  <a:cubicBezTo>
                    <a:pt x="3" y="4"/>
                    <a:pt x="4" y="19"/>
                    <a:pt x="1" y="2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3" name="Freeform 119">
              <a:extLst>
                <a:ext uri="{FF2B5EF4-FFF2-40B4-BE49-F238E27FC236}">
                  <a16:creationId xmlns:a16="http://schemas.microsoft.com/office/drawing/2014/main" id="{69306C2E-99DD-4ED2-8647-B999364B3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030"/>
              <a:ext cx="31" cy="41"/>
            </a:xfrm>
            <a:custGeom>
              <a:avLst/>
              <a:gdLst>
                <a:gd name="T0" fmla="*/ 0 w 20"/>
                <a:gd name="T1" fmla="*/ 13 h 25"/>
                <a:gd name="T2" fmla="*/ 0 w 20"/>
                <a:gd name="T3" fmla="*/ 13 h 25"/>
                <a:gd name="T4" fmla="*/ 67 w 20"/>
                <a:gd name="T5" fmla="*/ 80 h 25"/>
                <a:gd name="T6" fmla="*/ 70 w 20"/>
                <a:gd name="T7" fmla="*/ 110 h 25"/>
                <a:gd name="T8" fmla="*/ 70 w 20"/>
                <a:gd name="T9" fmla="*/ 110 h 25"/>
                <a:gd name="T10" fmla="*/ 70 w 20"/>
                <a:gd name="T11" fmla="*/ 67 h 25"/>
                <a:gd name="T12" fmla="*/ 0 w 20"/>
                <a:gd name="T13" fmla="*/ 13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5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6" y="1"/>
                    <a:pt x="14" y="7"/>
                    <a:pt x="18" y="18"/>
                  </a:cubicBezTo>
                  <a:cubicBezTo>
                    <a:pt x="19" y="20"/>
                    <a:pt x="19" y="22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2"/>
                    <a:pt x="20" y="20"/>
                    <a:pt x="19" y="15"/>
                  </a:cubicBezTo>
                  <a:cubicBezTo>
                    <a:pt x="15" y="3"/>
                    <a:pt x="7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4" name="Freeform 120">
              <a:extLst>
                <a:ext uri="{FF2B5EF4-FFF2-40B4-BE49-F238E27FC236}">
                  <a16:creationId xmlns:a16="http://schemas.microsoft.com/office/drawing/2014/main" id="{CA50BD9E-33C8-4D96-912B-241AF2207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967"/>
              <a:ext cx="27" cy="38"/>
            </a:xfrm>
            <a:custGeom>
              <a:avLst/>
              <a:gdLst>
                <a:gd name="T0" fmla="*/ 0 w 18"/>
                <a:gd name="T1" fmla="*/ 0 h 23"/>
                <a:gd name="T2" fmla="*/ 32 w 18"/>
                <a:gd name="T3" fmla="*/ 35 h 23"/>
                <a:gd name="T4" fmla="*/ 62 w 18"/>
                <a:gd name="T5" fmla="*/ 104 h 23"/>
                <a:gd name="T6" fmla="*/ 62 w 18"/>
                <a:gd name="T7" fmla="*/ 104 h 23"/>
                <a:gd name="T8" fmla="*/ 39 w 18"/>
                <a:gd name="T9" fmla="*/ 28 h 23"/>
                <a:gd name="T10" fmla="*/ 0 w 18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3" y="2"/>
                    <a:pt x="6" y="5"/>
                    <a:pt x="9" y="8"/>
                  </a:cubicBezTo>
                  <a:cubicBezTo>
                    <a:pt x="14" y="12"/>
                    <a:pt x="17" y="18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7" y="18"/>
                    <a:pt x="16" y="11"/>
                    <a:pt x="11" y="6"/>
                  </a:cubicBezTo>
                  <a:cubicBezTo>
                    <a:pt x="8" y="3"/>
                    <a:pt x="4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5" name="Freeform 121">
              <a:extLst>
                <a:ext uri="{FF2B5EF4-FFF2-40B4-BE49-F238E27FC236}">
                  <a16:creationId xmlns:a16="http://schemas.microsoft.com/office/drawing/2014/main" id="{B77FB0E1-B753-43E2-80BD-3E30AF582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941"/>
              <a:ext cx="112" cy="69"/>
            </a:xfrm>
            <a:custGeom>
              <a:avLst/>
              <a:gdLst>
                <a:gd name="T0" fmla="*/ 40 w 73"/>
                <a:gd name="T1" fmla="*/ 5 h 42"/>
                <a:gd name="T2" fmla="*/ 49 w 73"/>
                <a:gd name="T3" fmla="*/ 177 h 42"/>
                <a:gd name="T4" fmla="*/ 204 w 73"/>
                <a:gd name="T5" fmla="*/ 186 h 42"/>
                <a:gd name="T6" fmla="*/ 216 w 73"/>
                <a:gd name="T7" fmla="*/ 159 h 42"/>
                <a:gd name="T8" fmla="*/ 216 w 73"/>
                <a:gd name="T9" fmla="*/ 159 h 42"/>
                <a:gd name="T10" fmla="*/ 264 w 73"/>
                <a:gd name="T11" fmla="*/ 0 h 42"/>
                <a:gd name="T12" fmla="*/ 40 w 73"/>
                <a:gd name="T13" fmla="*/ 5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42">
                  <a:moveTo>
                    <a:pt x="11" y="1"/>
                  </a:moveTo>
                  <a:cubicBezTo>
                    <a:pt x="1" y="7"/>
                    <a:pt x="0" y="37"/>
                    <a:pt x="14" y="40"/>
                  </a:cubicBezTo>
                  <a:cubicBezTo>
                    <a:pt x="22" y="41"/>
                    <a:pt x="41" y="42"/>
                    <a:pt x="57" y="42"/>
                  </a:cubicBezTo>
                  <a:cubicBezTo>
                    <a:pt x="58" y="40"/>
                    <a:pt x="59" y="38"/>
                    <a:pt x="60" y="36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24"/>
                    <a:pt x="69" y="12"/>
                    <a:pt x="73" y="0"/>
                  </a:cubicBezTo>
                  <a:cubicBezTo>
                    <a:pt x="50" y="0"/>
                    <a:pt x="22" y="1"/>
                    <a:pt x="11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6" name="Freeform 122">
              <a:extLst>
                <a:ext uri="{FF2B5EF4-FFF2-40B4-BE49-F238E27FC236}">
                  <a16:creationId xmlns:a16="http://schemas.microsoft.com/office/drawing/2014/main" id="{3809EC2E-EC44-4697-AA6C-200096B29D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98" y="1874"/>
              <a:ext cx="146" cy="216"/>
            </a:xfrm>
            <a:custGeom>
              <a:avLst/>
              <a:gdLst>
                <a:gd name="T0" fmla="*/ 264 w 95"/>
                <a:gd name="T1" fmla="*/ 211 h 132"/>
                <a:gd name="T2" fmla="*/ 141 w 95"/>
                <a:gd name="T3" fmla="*/ 241 h 132"/>
                <a:gd name="T4" fmla="*/ 181 w 95"/>
                <a:gd name="T5" fmla="*/ 358 h 132"/>
                <a:gd name="T6" fmla="*/ 224 w 95"/>
                <a:gd name="T7" fmla="*/ 578 h 132"/>
                <a:gd name="T8" fmla="*/ 224 w 95"/>
                <a:gd name="T9" fmla="*/ 578 h 132"/>
                <a:gd name="T10" fmla="*/ 303 w 95"/>
                <a:gd name="T11" fmla="*/ 358 h 132"/>
                <a:gd name="T12" fmla="*/ 264 w 95"/>
                <a:gd name="T13" fmla="*/ 211 h 132"/>
                <a:gd name="T14" fmla="*/ 203 w 95"/>
                <a:gd name="T15" fmla="*/ 0 h 132"/>
                <a:gd name="T16" fmla="*/ 0 w 95"/>
                <a:gd name="T17" fmla="*/ 62 h 132"/>
                <a:gd name="T18" fmla="*/ 128 w 95"/>
                <a:gd name="T19" fmla="*/ 214 h 132"/>
                <a:gd name="T20" fmla="*/ 232 w 95"/>
                <a:gd name="T21" fmla="*/ 139 h 132"/>
                <a:gd name="T22" fmla="*/ 203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5"/>
                  </a:cubicBezTo>
                  <a:cubicBezTo>
                    <a:pt x="44" y="64"/>
                    <a:pt x="48" y="73"/>
                    <a:pt x="50" y="82"/>
                  </a:cubicBezTo>
                  <a:cubicBezTo>
                    <a:pt x="56" y="106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0"/>
                    <a:pt x="72" y="88"/>
                    <a:pt x="83" y="82"/>
                  </a:cubicBezTo>
                  <a:cubicBezTo>
                    <a:pt x="95" y="75"/>
                    <a:pt x="85" y="48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0"/>
                    <a:pt x="24" y="33"/>
                    <a:pt x="35" y="49"/>
                  </a:cubicBezTo>
                  <a:cubicBezTo>
                    <a:pt x="39" y="44"/>
                    <a:pt x="49" y="39"/>
                    <a:pt x="64" y="32"/>
                  </a:cubicBezTo>
                  <a:cubicBezTo>
                    <a:pt x="70" y="26"/>
                    <a:pt x="70" y="5"/>
                    <a:pt x="56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7" name="Freeform 123">
              <a:extLst>
                <a:ext uri="{FF2B5EF4-FFF2-40B4-BE49-F238E27FC236}">
                  <a16:creationId xmlns:a16="http://schemas.microsoft.com/office/drawing/2014/main" id="{CD355FC0-C2A6-488D-B649-8A7DC7D31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844"/>
              <a:ext cx="304" cy="295"/>
            </a:xfrm>
            <a:custGeom>
              <a:avLst/>
              <a:gdLst>
                <a:gd name="T0" fmla="*/ 709 w 198"/>
                <a:gd name="T1" fmla="*/ 660 h 180"/>
                <a:gd name="T2" fmla="*/ 709 w 198"/>
                <a:gd name="T3" fmla="*/ 660 h 180"/>
                <a:gd name="T4" fmla="*/ 668 w 198"/>
                <a:gd name="T5" fmla="*/ 441 h 180"/>
                <a:gd name="T6" fmla="*/ 626 w 198"/>
                <a:gd name="T7" fmla="*/ 323 h 180"/>
                <a:gd name="T8" fmla="*/ 611 w 198"/>
                <a:gd name="T9" fmla="*/ 295 h 180"/>
                <a:gd name="T10" fmla="*/ 485 w 198"/>
                <a:gd name="T11" fmla="*/ 139 h 180"/>
                <a:gd name="T12" fmla="*/ 94 w 198"/>
                <a:gd name="T13" fmla="*/ 0 h 180"/>
                <a:gd name="T14" fmla="*/ 74 w 198"/>
                <a:gd name="T15" fmla="*/ 8 h 180"/>
                <a:gd name="T16" fmla="*/ 0 w 198"/>
                <a:gd name="T17" fmla="*/ 118 h 180"/>
                <a:gd name="T18" fmla="*/ 8 w 198"/>
                <a:gd name="T19" fmla="*/ 118 h 180"/>
                <a:gd name="T20" fmla="*/ 398 w 198"/>
                <a:gd name="T21" fmla="*/ 193 h 180"/>
                <a:gd name="T22" fmla="*/ 637 w 198"/>
                <a:gd name="T23" fmla="*/ 757 h 180"/>
                <a:gd name="T24" fmla="*/ 634 w 198"/>
                <a:gd name="T25" fmla="*/ 765 h 180"/>
                <a:gd name="T26" fmla="*/ 637 w 198"/>
                <a:gd name="T27" fmla="*/ 792 h 180"/>
                <a:gd name="T28" fmla="*/ 709 w 198"/>
                <a:gd name="T29" fmla="*/ 660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0" y="124"/>
                    <a:pt x="184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1" y="70"/>
                    <a:pt x="170" y="69"/>
                    <a:pt x="169" y="67"/>
                  </a:cubicBezTo>
                  <a:cubicBezTo>
                    <a:pt x="158" y="51"/>
                    <a:pt x="144" y="38"/>
                    <a:pt x="134" y="32"/>
                  </a:cubicBezTo>
                  <a:cubicBezTo>
                    <a:pt x="102" y="8"/>
                    <a:pt x="59" y="3"/>
                    <a:pt x="26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6" y="69"/>
                    <a:pt x="188" y="112"/>
                    <a:pt x="176" y="172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5" y="177"/>
                    <a:pt x="176" y="180"/>
                  </a:cubicBezTo>
                  <a:cubicBezTo>
                    <a:pt x="187" y="177"/>
                    <a:pt x="198" y="160"/>
                    <a:pt x="196" y="15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8" name="Oval 124">
              <a:extLst>
                <a:ext uri="{FF2B5EF4-FFF2-40B4-BE49-F238E27FC236}">
                  <a16:creationId xmlns:a16="http://schemas.microsoft.com/office/drawing/2014/main" id="{09199671-FACD-499C-A888-35ADE42B4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1562"/>
              <a:ext cx="115" cy="22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379" name="Freeform 125">
              <a:extLst>
                <a:ext uri="{FF2B5EF4-FFF2-40B4-BE49-F238E27FC236}">
                  <a16:creationId xmlns:a16="http://schemas.microsoft.com/office/drawing/2014/main" id="{906E2019-1684-4EF4-B4ED-0227258F7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008"/>
              <a:ext cx="567" cy="587"/>
            </a:xfrm>
            <a:custGeom>
              <a:avLst/>
              <a:gdLst>
                <a:gd name="T0" fmla="*/ 779 w 369"/>
                <a:gd name="T1" fmla="*/ 580 h 358"/>
                <a:gd name="T2" fmla="*/ 787 w 369"/>
                <a:gd name="T3" fmla="*/ 525 h 358"/>
                <a:gd name="T4" fmla="*/ 827 w 369"/>
                <a:gd name="T5" fmla="*/ 489 h 358"/>
                <a:gd name="T6" fmla="*/ 857 w 369"/>
                <a:gd name="T7" fmla="*/ 398 h 358"/>
                <a:gd name="T8" fmla="*/ 853 w 369"/>
                <a:gd name="T9" fmla="*/ 400 h 358"/>
                <a:gd name="T10" fmla="*/ 990 w 369"/>
                <a:gd name="T11" fmla="*/ 331 h 358"/>
                <a:gd name="T12" fmla="*/ 874 w 369"/>
                <a:gd name="T13" fmla="*/ 295 h 358"/>
                <a:gd name="T14" fmla="*/ 888 w 369"/>
                <a:gd name="T15" fmla="*/ 228 h 358"/>
                <a:gd name="T16" fmla="*/ 880 w 369"/>
                <a:gd name="T17" fmla="*/ 180 h 358"/>
                <a:gd name="T18" fmla="*/ 905 w 369"/>
                <a:gd name="T19" fmla="*/ 30 h 358"/>
                <a:gd name="T20" fmla="*/ 1037 w 369"/>
                <a:gd name="T21" fmla="*/ 13 h 358"/>
                <a:gd name="T22" fmla="*/ 1148 w 369"/>
                <a:gd name="T23" fmla="*/ 80 h 358"/>
                <a:gd name="T24" fmla="*/ 1136 w 369"/>
                <a:gd name="T25" fmla="*/ 185 h 358"/>
                <a:gd name="T26" fmla="*/ 1136 w 369"/>
                <a:gd name="T27" fmla="*/ 243 h 358"/>
                <a:gd name="T28" fmla="*/ 1136 w 369"/>
                <a:gd name="T29" fmla="*/ 303 h 358"/>
                <a:gd name="T30" fmla="*/ 999 w 369"/>
                <a:gd name="T31" fmla="*/ 331 h 358"/>
                <a:gd name="T32" fmla="*/ 1128 w 369"/>
                <a:gd name="T33" fmla="*/ 407 h 358"/>
                <a:gd name="T34" fmla="*/ 1131 w 369"/>
                <a:gd name="T35" fmla="*/ 680 h 358"/>
                <a:gd name="T36" fmla="*/ 1169 w 369"/>
                <a:gd name="T37" fmla="*/ 840 h 358"/>
                <a:gd name="T38" fmla="*/ 1189 w 369"/>
                <a:gd name="T39" fmla="*/ 1097 h 358"/>
                <a:gd name="T40" fmla="*/ 1232 w 369"/>
                <a:gd name="T41" fmla="*/ 1228 h 358"/>
                <a:gd name="T42" fmla="*/ 1317 w 369"/>
                <a:gd name="T43" fmla="*/ 1449 h 358"/>
                <a:gd name="T44" fmla="*/ 1298 w 369"/>
                <a:gd name="T45" fmla="*/ 1564 h 358"/>
                <a:gd name="T46" fmla="*/ 1215 w 369"/>
                <a:gd name="T47" fmla="*/ 1548 h 358"/>
                <a:gd name="T48" fmla="*/ 1149 w 369"/>
                <a:gd name="T49" fmla="*/ 1489 h 358"/>
                <a:gd name="T50" fmla="*/ 1048 w 369"/>
                <a:gd name="T51" fmla="*/ 1407 h 358"/>
                <a:gd name="T52" fmla="*/ 951 w 369"/>
                <a:gd name="T53" fmla="*/ 1331 h 358"/>
                <a:gd name="T54" fmla="*/ 827 w 369"/>
                <a:gd name="T55" fmla="*/ 1279 h 358"/>
                <a:gd name="T56" fmla="*/ 805 w 369"/>
                <a:gd name="T57" fmla="*/ 1218 h 358"/>
                <a:gd name="T58" fmla="*/ 778 w 369"/>
                <a:gd name="T59" fmla="*/ 1177 h 358"/>
                <a:gd name="T60" fmla="*/ 602 w 369"/>
                <a:gd name="T61" fmla="*/ 1063 h 358"/>
                <a:gd name="T62" fmla="*/ 479 w 369"/>
                <a:gd name="T63" fmla="*/ 979 h 358"/>
                <a:gd name="T64" fmla="*/ 432 w 369"/>
                <a:gd name="T65" fmla="*/ 887 h 358"/>
                <a:gd name="T66" fmla="*/ 569 w 369"/>
                <a:gd name="T67" fmla="*/ 777 h 358"/>
                <a:gd name="T68" fmla="*/ 277 w 369"/>
                <a:gd name="T69" fmla="*/ 899 h 358"/>
                <a:gd name="T70" fmla="*/ 221 w 369"/>
                <a:gd name="T71" fmla="*/ 890 h 358"/>
                <a:gd name="T72" fmla="*/ 181 w 369"/>
                <a:gd name="T73" fmla="*/ 849 h 358"/>
                <a:gd name="T74" fmla="*/ 135 w 369"/>
                <a:gd name="T75" fmla="*/ 799 h 358"/>
                <a:gd name="T76" fmla="*/ 80 w 369"/>
                <a:gd name="T77" fmla="*/ 697 h 358"/>
                <a:gd name="T78" fmla="*/ 69 w 369"/>
                <a:gd name="T79" fmla="*/ 648 h 358"/>
                <a:gd name="T80" fmla="*/ 48 w 369"/>
                <a:gd name="T81" fmla="*/ 594 h 358"/>
                <a:gd name="T82" fmla="*/ 26 w 369"/>
                <a:gd name="T83" fmla="*/ 538 h 358"/>
                <a:gd name="T84" fmla="*/ 18 w 369"/>
                <a:gd name="T85" fmla="*/ 482 h 358"/>
                <a:gd name="T86" fmla="*/ 12 w 369"/>
                <a:gd name="T87" fmla="*/ 408 h 358"/>
                <a:gd name="T88" fmla="*/ 5 w 369"/>
                <a:gd name="T89" fmla="*/ 336 h 358"/>
                <a:gd name="T90" fmla="*/ 83 w 369"/>
                <a:gd name="T91" fmla="*/ 228 h 358"/>
                <a:gd name="T92" fmla="*/ 197 w 369"/>
                <a:gd name="T93" fmla="*/ 190 h 358"/>
                <a:gd name="T94" fmla="*/ 286 w 369"/>
                <a:gd name="T95" fmla="*/ 167 h 358"/>
                <a:gd name="T96" fmla="*/ 344 w 369"/>
                <a:gd name="T97" fmla="*/ 185 h 358"/>
                <a:gd name="T98" fmla="*/ 421 w 369"/>
                <a:gd name="T99" fmla="*/ 193 h 358"/>
                <a:gd name="T100" fmla="*/ 547 w 369"/>
                <a:gd name="T101" fmla="*/ 398 h 358"/>
                <a:gd name="T102" fmla="*/ 584 w 369"/>
                <a:gd name="T103" fmla="*/ 436 h 358"/>
                <a:gd name="T104" fmla="*/ 607 w 369"/>
                <a:gd name="T105" fmla="*/ 495 h 358"/>
                <a:gd name="T106" fmla="*/ 690 w 369"/>
                <a:gd name="T107" fmla="*/ 571 h 358"/>
                <a:gd name="T108" fmla="*/ 569 w 369"/>
                <a:gd name="T109" fmla="*/ 777 h 358"/>
                <a:gd name="T110" fmla="*/ 690 w 369"/>
                <a:gd name="T111" fmla="*/ 697 h 358"/>
                <a:gd name="T112" fmla="*/ 779 w 369"/>
                <a:gd name="T113" fmla="*/ 580 h 3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69" h="358">
                  <a:moveTo>
                    <a:pt x="215" y="132"/>
                  </a:moveTo>
                  <a:cubicBezTo>
                    <a:pt x="215" y="128"/>
                    <a:pt x="215" y="122"/>
                    <a:pt x="217" y="119"/>
                  </a:cubicBezTo>
                  <a:cubicBezTo>
                    <a:pt x="220" y="115"/>
                    <a:pt x="226" y="115"/>
                    <a:pt x="228" y="111"/>
                  </a:cubicBezTo>
                  <a:cubicBezTo>
                    <a:pt x="233" y="104"/>
                    <a:pt x="228" y="96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1" y="81"/>
                    <a:pt x="270" y="90"/>
                    <a:pt x="273" y="75"/>
                  </a:cubicBezTo>
                  <a:cubicBezTo>
                    <a:pt x="261" y="84"/>
                    <a:pt x="242" y="74"/>
                    <a:pt x="241" y="67"/>
                  </a:cubicBezTo>
                  <a:cubicBezTo>
                    <a:pt x="240" y="60"/>
                    <a:pt x="246" y="55"/>
                    <a:pt x="245" y="52"/>
                  </a:cubicBezTo>
                  <a:cubicBezTo>
                    <a:pt x="244" y="49"/>
                    <a:pt x="244" y="45"/>
                    <a:pt x="243" y="41"/>
                  </a:cubicBezTo>
                  <a:cubicBezTo>
                    <a:pt x="245" y="28"/>
                    <a:pt x="247" y="12"/>
                    <a:pt x="249" y="7"/>
                  </a:cubicBezTo>
                  <a:cubicBezTo>
                    <a:pt x="258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8"/>
                  </a:cubicBezTo>
                  <a:cubicBezTo>
                    <a:pt x="315" y="24"/>
                    <a:pt x="314" y="33"/>
                    <a:pt x="313" y="42"/>
                  </a:cubicBezTo>
                  <a:cubicBezTo>
                    <a:pt x="311" y="45"/>
                    <a:pt x="316" y="50"/>
                    <a:pt x="313" y="55"/>
                  </a:cubicBezTo>
                  <a:cubicBezTo>
                    <a:pt x="311" y="60"/>
                    <a:pt x="315" y="60"/>
                    <a:pt x="313" y="69"/>
                  </a:cubicBezTo>
                  <a:cubicBezTo>
                    <a:pt x="312" y="77"/>
                    <a:pt x="297" y="88"/>
                    <a:pt x="275" y="75"/>
                  </a:cubicBezTo>
                  <a:cubicBezTo>
                    <a:pt x="280" y="92"/>
                    <a:pt x="311" y="83"/>
                    <a:pt x="311" y="92"/>
                  </a:cubicBezTo>
                  <a:cubicBezTo>
                    <a:pt x="312" y="108"/>
                    <a:pt x="306" y="139"/>
                    <a:pt x="312" y="154"/>
                  </a:cubicBezTo>
                  <a:cubicBezTo>
                    <a:pt x="319" y="168"/>
                    <a:pt x="319" y="178"/>
                    <a:pt x="322" y="190"/>
                  </a:cubicBezTo>
                  <a:cubicBezTo>
                    <a:pt x="325" y="201"/>
                    <a:pt x="322" y="234"/>
                    <a:pt x="328" y="249"/>
                  </a:cubicBezTo>
                  <a:cubicBezTo>
                    <a:pt x="334" y="263"/>
                    <a:pt x="336" y="271"/>
                    <a:pt x="340" y="279"/>
                  </a:cubicBezTo>
                  <a:cubicBezTo>
                    <a:pt x="345" y="286"/>
                    <a:pt x="353" y="316"/>
                    <a:pt x="363" y="329"/>
                  </a:cubicBezTo>
                  <a:cubicBezTo>
                    <a:pt x="369" y="336"/>
                    <a:pt x="367" y="351"/>
                    <a:pt x="358" y="355"/>
                  </a:cubicBezTo>
                  <a:cubicBezTo>
                    <a:pt x="352" y="358"/>
                    <a:pt x="340" y="351"/>
                    <a:pt x="335" y="351"/>
                  </a:cubicBezTo>
                  <a:cubicBezTo>
                    <a:pt x="325" y="349"/>
                    <a:pt x="324" y="341"/>
                    <a:pt x="317" y="338"/>
                  </a:cubicBezTo>
                  <a:cubicBezTo>
                    <a:pt x="310" y="335"/>
                    <a:pt x="303" y="321"/>
                    <a:pt x="289" y="319"/>
                  </a:cubicBezTo>
                  <a:cubicBezTo>
                    <a:pt x="275" y="317"/>
                    <a:pt x="271" y="306"/>
                    <a:pt x="262" y="302"/>
                  </a:cubicBezTo>
                  <a:cubicBezTo>
                    <a:pt x="253" y="298"/>
                    <a:pt x="232" y="293"/>
                    <a:pt x="228" y="290"/>
                  </a:cubicBezTo>
                  <a:cubicBezTo>
                    <a:pt x="224" y="287"/>
                    <a:pt x="224" y="281"/>
                    <a:pt x="222" y="276"/>
                  </a:cubicBezTo>
                  <a:cubicBezTo>
                    <a:pt x="220" y="271"/>
                    <a:pt x="217" y="269"/>
                    <a:pt x="214" y="267"/>
                  </a:cubicBezTo>
                  <a:cubicBezTo>
                    <a:pt x="211" y="265"/>
                    <a:pt x="176" y="246"/>
                    <a:pt x="166" y="241"/>
                  </a:cubicBezTo>
                  <a:cubicBezTo>
                    <a:pt x="156" y="236"/>
                    <a:pt x="134" y="227"/>
                    <a:pt x="132" y="222"/>
                  </a:cubicBezTo>
                  <a:cubicBezTo>
                    <a:pt x="130" y="217"/>
                    <a:pt x="115" y="207"/>
                    <a:pt x="119" y="201"/>
                  </a:cubicBezTo>
                  <a:cubicBezTo>
                    <a:pt x="122" y="195"/>
                    <a:pt x="134" y="170"/>
                    <a:pt x="157" y="176"/>
                  </a:cubicBezTo>
                  <a:cubicBezTo>
                    <a:pt x="125" y="166"/>
                    <a:pt x="83" y="206"/>
                    <a:pt x="76" y="204"/>
                  </a:cubicBezTo>
                  <a:cubicBezTo>
                    <a:pt x="68" y="206"/>
                    <a:pt x="67" y="203"/>
                    <a:pt x="61" y="202"/>
                  </a:cubicBezTo>
                  <a:cubicBezTo>
                    <a:pt x="55" y="201"/>
                    <a:pt x="55" y="194"/>
                    <a:pt x="50" y="193"/>
                  </a:cubicBezTo>
                  <a:cubicBezTo>
                    <a:pt x="45" y="191"/>
                    <a:pt x="44" y="189"/>
                    <a:pt x="37" y="181"/>
                  </a:cubicBezTo>
                  <a:cubicBezTo>
                    <a:pt x="31" y="173"/>
                    <a:pt x="26" y="164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7" y="141"/>
                    <a:pt x="18" y="141"/>
                    <a:pt x="13" y="135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09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6"/>
                  </a:cubicBezTo>
                  <a:cubicBezTo>
                    <a:pt x="5" y="67"/>
                    <a:pt x="13" y="57"/>
                    <a:pt x="23" y="52"/>
                  </a:cubicBezTo>
                  <a:cubicBezTo>
                    <a:pt x="29" y="49"/>
                    <a:pt x="46" y="45"/>
                    <a:pt x="54" y="43"/>
                  </a:cubicBezTo>
                  <a:cubicBezTo>
                    <a:pt x="63" y="41"/>
                    <a:pt x="69" y="38"/>
                    <a:pt x="79" y="38"/>
                  </a:cubicBezTo>
                  <a:cubicBezTo>
                    <a:pt x="84" y="37"/>
                    <a:pt x="88" y="40"/>
                    <a:pt x="95" y="42"/>
                  </a:cubicBezTo>
                  <a:cubicBezTo>
                    <a:pt x="102" y="43"/>
                    <a:pt x="112" y="43"/>
                    <a:pt x="116" y="44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3"/>
                    <a:pt x="158" y="95"/>
                    <a:pt x="161" y="99"/>
                  </a:cubicBezTo>
                  <a:cubicBezTo>
                    <a:pt x="164" y="104"/>
                    <a:pt x="164" y="109"/>
                    <a:pt x="167" y="112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88" y="155"/>
                    <a:pt x="159" y="156"/>
                    <a:pt x="157" y="176"/>
                  </a:cubicBezTo>
                  <a:cubicBezTo>
                    <a:pt x="166" y="165"/>
                    <a:pt x="178" y="164"/>
                    <a:pt x="190" y="158"/>
                  </a:cubicBezTo>
                  <a:cubicBezTo>
                    <a:pt x="212" y="146"/>
                    <a:pt x="215" y="132"/>
                    <a:pt x="215" y="132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0" name="Freeform 126">
              <a:extLst>
                <a:ext uri="{FF2B5EF4-FFF2-40B4-BE49-F238E27FC236}">
                  <a16:creationId xmlns:a16="http://schemas.microsoft.com/office/drawing/2014/main" id="{4E14353E-0EC2-4D73-93AF-BA1AF7977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984"/>
              <a:ext cx="177" cy="190"/>
            </a:xfrm>
            <a:custGeom>
              <a:avLst/>
              <a:gdLst>
                <a:gd name="T0" fmla="*/ 419 w 115"/>
                <a:gd name="T1" fmla="*/ 118 h 116"/>
                <a:gd name="T2" fmla="*/ 269 w 115"/>
                <a:gd name="T3" fmla="*/ 13 h 116"/>
                <a:gd name="T4" fmla="*/ 83 w 115"/>
                <a:gd name="T5" fmla="*/ 48 h 116"/>
                <a:gd name="T6" fmla="*/ 75 w 115"/>
                <a:gd name="T7" fmla="*/ 56 h 116"/>
                <a:gd name="T8" fmla="*/ 54 w 115"/>
                <a:gd name="T9" fmla="*/ 249 h 116"/>
                <a:gd name="T10" fmla="*/ 0 w 115"/>
                <a:gd name="T11" fmla="*/ 509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16">
                  <a:moveTo>
                    <a:pt x="115" y="27"/>
                  </a:moveTo>
                  <a:cubicBezTo>
                    <a:pt x="107" y="15"/>
                    <a:pt x="92" y="7"/>
                    <a:pt x="74" y="3"/>
                  </a:cubicBezTo>
                  <a:cubicBezTo>
                    <a:pt x="55" y="0"/>
                    <a:pt x="36" y="3"/>
                    <a:pt x="23" y="11"/>
                  </a:cubicBezTo>
                  <a:cubicBezTo>
                    <a:pt x="23" y="11"/>
                    <a:pt x="22" y="12"/>
                    <a:pt x="21" y="13"/>
                  </a:cubicBezTo>
                  <a:cubicBezTo>
                    <a:pt x="18" y="19"/>
                    <a:pt x="18" y="34"/>
                    <a:pt x="15" y="57"/>
                  </a:cubicBezTo>
                  <a:cubicBezTo>
                    <a:pt x="13" y="77"/>
                    <a:pt x="14" y="108"/>
                    <a:pt x="0" y="1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1" name="Freeform 127">
              <a:extLst>
                <a:ext uri="{FF2B5EF4-FFF2-40B4-BE49-F238E27FC236}">
                  <a16:creationId xmlns:a16="http://schemas.microsoft.com/office/drawing/2014/main" id="{EB2DBD62-99DB-4135-B18B-CA1B39CCC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844"/>
              <a:ext cx="851" cy="1049"/>
            </a:xfrm>
            <a:custGeom>
              <a:avLst/>
              <a:gdLst>
                <a:gd name="T0" fmla="*/ 1800 w 554"/>
                <a:gd name="T1" fmla="*/ 2144 h 640"/>
                <a:gd name="T2" fmla="*/ 1793 w 554"/>
                <a:gd name="T3" fmla="*/ 1770 h 640"/>
                <a:gd name="T4" fmla="*/ 1800 w 554"/>
                <a:gd name="T5" fmla="*/ 765 h 640"/>
                <a:gd name="T6" fmla="*/ 1805 w 554"/>
                <a:gd name="T7" fmla="*/ 757 h 640"/>
                <a:gd name="T8" fmla="*/ 1567 w 554"/>
                <a:gd name="T9" fmla="*/ 193 h 640"/>
                <a:gd name="T10" fmla="*/ 1536 w 554"/>
                <a:gd name="T11" fmla="*/ 180 h 640"/>
                <a:gd name="T12" fmla="*/ 1527 w 554"/>
                <a:gd name="T13" fmla="*/ 177 h 640"/>
                <a:gd name="T14" fmla="*/ 1513 w 554"/>
                <a:gd name="T15" fmla="*/ 167 h 640"/>
                <a:gd name="T16" fmla="*/ 1501 w 554"/>
                <a:gd name="T17" fmla="*/ 164 h 640"/>
                <a:gd name="T18" fmla="*/ 1487 w 554"/>
                <a:gd name="T19" fmla="*/ 159 h 640"/>
                <a:gd name="T20" fmla="*/ 1473 w 554"/>
                <a:gd name="T21" fmla="*/ 152 h 640"/>
                <a:gd name="T22" fmla="*/ 1458 w 554"/>
                <a:gd name="T23" fmla="*/ 151 h 640"/>
                <a:gd name="T24" fmla="*/ 1447 w 554"/>
                <a:gd name="T25" fmla="*/ 146 h 640"/>
                <a:gd name="T26" fmla="*/ 1432 w 554"/>
                <a:gd name="T27" fmla="*/ 139 h 640"/>
                <a:gd name="T28" fmla="*/ 1418 w 554"/>
                <a:gd name="T29" fmla="*/ 138 h 640"/>
                <a:gd name="T30" fmla="*/ 1407 w 554"/>
                <a:gd name="T31" fmla="*/ 131 h 640"/>
                <a:gd name="T32" fmla="*/ 1392 w 554"/>
                <a:gd name="T33" fmla="*/ 131 h 640"/>
                <a:gd name="T34" fmla="*/ 1381 w 554"/>
                <a:gd name="T35" fmla="*/ 129 h 640"/>
                <a:gd name="T36" fmla="*/ 1366 w 554"/>
                <a:gd name="T37" fmla="*/ 123 h 640"/>
                <a:gd name="T38" fmla="*/ 1356 w 554"/>
                <a:gd name="T39" fmla="*/ 123 h 640"/>
                <a:gd name="T40" fmla="*/ 1341 w 554"/>
                <a:gd name="T41" fmla="*/ 123 h 640"/>
                <a:gd name="T42" fmla="*/ 1330 w 554"/>
                <a:gd name="T43" fmla="*/ 118 h 640"/>
                <a:gd name="T44" fmla="*/ 1320 w 554"/>
                <a:gd name="T45" fmla="*/ 118 h 640"/>
                <a:gd name="T46" fmla="*/ 1304 w 554"/>
                <a:gd name="T47" fmla="*/ 118 h 640"/>
                <a:gd name="T48" fmla="*/ 1293 w 554"/>
                <a:gd name="T49" fmla="*/ 118 h 640"/>
                <a:gd name="T50" fmla="*/ 1284 w 554"/>
                <a:gd name="T51" fmla="*/ 115 h 640"/>
                <a:gd name="T52" fmla="*/ 1269 w 554"/>
                <a:gd name="T53" fmla="*/ 115 h 640"/>
                <a:gd name="T54" fmla="*/ 1258 w 554"/>
                <a:gd name="T55" fmla="*/ 115 h 640"/>
                <a:gd name="T56" fmla="*/ 1246 w 554"/>
                <a:gd name="T57" fmla="*/ 115 h 640"/>
                <a:gd name="T58" fmla="*/ 1237 w 554"/>
                <a:gd name="T59" fmla="*/ 115 h 640"/>
                <a:gd name="T60" fmla="*/ 1224 w 554"/>
                <a:gd name="T61" fmla="*/ 115 h 640"/>
                <a:gd name="T62" fmla="*/ 1215 w 554"/>
                <a:gd name="T63" fmla="*/ 118 h 640"/>
                <a:gd name="T64" fmla="*/ 1203 w 554"/>
                <a:gd name="T65" fmla="*/ 118 h 640"/>
                <a:gd name="T66" fmla="*/ 1192 w 554"/>
                <a:gd name="T67" fmla="*/ 118 h 640"/>
                <a:gd name="T68" fmla="*/ 1183 w 554"/>
                <a:gd name="T69" fmla="*/ 118 h 640"/>
                <a:gd name="T70" fmla="*/ 1175 w 554"/>
                <a:gd name="T71" fmla="*/ 118 h 640"/>
                <a:gd name="T72" fmla="*/ 1167 w 554"/>
                <a:gd name="T73" fmla="*/ 118 h 640"/>
                <a:gd name="T74" fmla="*/ 1238 w 554"/>
                <a:gd name="T75" fmla="*/ 8 h 640"/>
                <a:gd name="T76" fmla="*/ 1263 w 554"/>
                <a:gd name="T77" fmla="*/ 0 h 640"/>
                <a:gd name="T78" fmla="*/ 1651 w 554"/>
                <a:gd name="T79" fmla="*/ 139 h 640"/>
                <a:gd name="T80" fmla="*/ 1779 w 554"/>
                <a:gd name="T81" fmla="*/ 295 h 640"/>
                <a:gd name="T82" fmla="*/ 1793 w 554"/>
                <a:gd name="T83" fmla="*/ 323 h 640"/>
                <a:gd name="T84" fmla="*/ 1834 w 554"/>
                <a:gd name="T85" fmla="*/ 441 h 640"/>
                <a:gd name="T86" fmla="*/ 1879 w 554"/>
                <a:gd name="T87" fmla="*/ 661 h 640"/>
                <a:gd name="T88" fmla="*/ 1879 w 554"/>
                <a:gd name="T89" fmla="*/ 661 h 640"/>
                <a:gd name="T90" fmla="*/ 1885 w 554"/>
                <a:gd name="T91" fmla="*/ 697 h 640"/>
                <a:gd name="T92" fmla="*/ 1919 w 554"/>
                <a:gd name="T93" fmla="*/ 1728 h 640"/>
                <a:gd name="T94" fmla="*/ 1624 w 554"/>
                <a:gd name="T95" fmla="*/ 2788 h 640"/>
                <a:gd name="T96" fmla="*/ 644 w 554"/>
                <a:gd name="T97" fmla="*/ 2396 h 640"/>
                <a:gd name="T98" fmla="*/ 0 w 554"/>
                <a:gd name="T99" fmla="*/ 2211 h 640"/>
                <a:gd name="T100" fmla="*/ 127 w 554"/>
                <a:gd name="T101" fmla="*/ 2095 h 640"/>
                <a:gd name="T102" fmla="*/ 137 w 554"/>
                <a:gd name="T103" fmla="*/ 2073 h 640"/>
                <a:gd name="T104" fmla="*/ 129 w 554"/>
                <a:gd name="T105" fmla="*/ 1937 h 640"/>
                <a:gd name="T106" fmla="*/ 135 w 554"/>
                <a:gd name="T107" fmla="*/ 1942 h 640"/>
                <a:gd name="T108" fmla="*/ 210 w 554"/>
                <a:gd name="T109" fmla="*/ 1765 h 640"/>
                <a:gd name="T110" fmla="*/ 210 w 554"/>
                <a:gd name="T111" fmla="*/ 1752 h 640"/>
                <a:gd name="T112" fmla="*/ 203 w 554"/>
                <a:gd name="T113" fmla="*/ 1652 h 640"/>
                <a:gd name="T114" fmla="*/ 203 w 554"/>
                <a:gd name="T115" fmla="*/ 1652 h 640"/>
                <a:gd name="T116" fmla="*/ 217 w 554"/>
                <a:gd name="T117" fmla="*/ 1687 h 640"/>
                <a:gd name="T118" fmla="*/ 757 w 554"/>
                <a:gd name="T119" fmla="*/ 2109 h 640"/>
                <a:gd name="T120" fmla="*/ 1366 w 554"/>
                <a:gd name="T121" fmla="*/ 2459 h 640"/>
                <a:gd name="T122" fmla="*/ 1730 w 554"/>
                <a:gd name="T123" fmla="*/ 2445 h 640"/>
                <a:gd name="T124" fmla="*/ 1800 w 554"/>
                <a:gd name="T125" fmla="*/ 2144 h 6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554" h="640">
                  <a:moveTo>
                    <a:pt x="497" y="487"/>
                  </a:moveTo>
                  <a:cubicBezTo>
                    <a:pt x="497" y="461"/>
                    <a:pt x="495" y="432"/>
                    <a:pt x="495" y="402"/>
                  </a:cubicBezTo>
                  <a:cubicBezTo>
                    <a:pt x="495" y="294"/>
                    <a:pt x="497" y="177"/>
                    <a:pt x="497" y="174"/>
                  </a:cubicBezTo>
                  <a:cubicBezTo>
                    <a:pt x="498" y="172"/>
                    <a:pt x="498" y="172"/>
                    <a:pt x="498" y="172"/>
                  </a:cubicBezTo>
                  <a:cubicBezTo>
                    <a:pt x="510" y="112"/>
                    <a:pt x="488" y="69"/>
                    <a:pt x="432" y="44"/>
                  </a:cubicBezTo>
                  <a:cubicBezTo>
                    <a:pt x="429" y="43"/>
                    <a:pt x="427" y="42"/>
                    <a:pt x="424" y="41"/>
                  </a:cubicBezTo>
                  <a:cubicBezTo>
                    <a:pt x="423" y="40"/>
                    <a:pt x="422" y="40"/>
                    <a:pt x="421" y="40"/>
                  </a:cubicBezTo>
                  <a:cubicBezTo>
                    <a:pt x="420" y="39"/>
                    <a:pt x="418" y="39"/>
                    <a:pt x="417" y="38"/>
                  </a:cubicBezTo>
                  <a:cubicBezTo>
                    <a:pt x="416" y="38"/>
                    <a:pt x="415" y="37"/>
                    <a:pt x="414" y="37"/>
                  </a:cubicBezTo>
                  <a:cubicBezTo>
                    <a:pt x="412" y="37"/>
                    <a:pt x="411" y="36"/>
                    <a:pt x="410" y="36"/>
                  </a:cubicBezTo>
                  <a:cubicBezTo>
                    <a:pt x="408" y="35"/>
                    <a:pt x="407" y="35"/>
                    <a:pt x="406" y="35"/>
                  </a:cubicBezTo>
                  <a:cubicBezTo>
                    <a:pt x="405" y="34"/>
                    <a:pt x="404" y="34"/>
                    <a:pt x="402" y="34"/>
                  </a:cubicBezTo>
                  <a:cubicBezTo>
                    <a:pt x="401" y="33"/>
                    <a:pt x="400" y="33"/>
                    <a:pt x="399" y="33"/>
                  </a:cubicBezTo>
                  <a:cubicBezTo>
                    <a:pt x="397" y="32"/>
                    <a:pt x="396" y="32"/>
                    <a:pt x="395" y="32"/>
                  </a:cubicBezTo>
                  <a:cubicBezTo>
                    <a:pt x="394" y="31"/>
                    <a:pt x="393" y="31"/>
                    <a:pt x="391" y="31"/>
                  </a:cubicBezTo>
                  <a:cubicBezTo>
                    <a:pt x="390" y="31"/>
                    <a:pt x="389" y="30"/>
                    <a:pt x="388" y="30"/>
                  </a:cubicBezTo>
                  <a:cubicBezTo>
                    <a:pt x="387" y="30"/>
                    <a:pt x="386" y="30"/>
                    <a:pt x="384" y="30"/>
                  </a:cubicBezTo>
                  <a:cubicBezTo>
                    <a:pt x="383" y="29"/>
                    <a:pt x="382" y="29"/>
                    <a:pt x="381" y="29"/>
                  </a:cubicBezTo>
                  <a:cubicBezTo>
                    <a:pt x="380" y="29"/>
                    <a:pt x="378" y="29"/>
                    <a:pt x="377" y="28"/>
                  </a:cubicBezTo>
                  <a:cubicBezTo>
                    <a:pt x="376" y="28"/>
                    <a:pt x="375" y="28"/>
                    <a:pt x="374" y="28"/>
                  </a:cubicBezTo>
                  <a:cubicBezTo>
                    <a:pt x="373" y="28"/>
                    <a:pt x="372" y="28"/>
                    <a:pt x="370" y="28"/>
                  </a:cubicBezTo>
                  <a:cubicBezTo>
                    <a:pt x="369" y="27"/>
                    <a:pt x="368" y="27"/>
                    <a:pt x="367" y="27"/>
                  </a:cubicBezTo>
                  <a:cubicBezTo>
                    <a:pt x="366" y="27"/>
                    <a:pt x="365" y="27"/>
                    <a:pt x="364" y="27"/>
                  </a:cubicBezTo>
                  <a:cubicBezTo>
                    <a:pt x="362" y="27"/>
                    <a:pt x="361" y="27"/>
                    <a:pt x="360" y="27"/>
                  </a:cubicBezTo>
                  <a:cubicBezTo>
                    <a:pt x="359" y="27"/>
                    <a:pt x="358" y="27"/>
                    <a:pt x="357" y="27"/>
                  </a:cubicBezTo>
                  <a:cubicBezTo>
                    <a:pt x="356" y="26"/>
                    <a:pt x="355" y="26"/>
                    <a:pt x="354" y="26"/>
                  </a:cubicBezTo>
                  <a:cubicBezTo>
                    <a:pt x="353" y="26"/>
                    <a:pt x="351" y="26"/>
                    <a:pt x="350" y="26"/>
                  </a:cubicBezTo>
                  <a:cubicBezTo>
                    <a:pt x="349" y="26"/>
                    <a:pt x="348" y="26"/>
                    <a:pt x="347" y="26"/>
                  </a:cubicBezTo>
                  <a:cubicBezTo>
                    <a:pt x="346" y="26"/>
                    <a:pt x="345" y="26"/>
                    <a:pt x="344" y="26"/>
                  </a:cubicBezTo>
                  <a:cubicBezTo>
                    <a:pt x="343" y="26"/>
                    <a:pt x="342" y="26"/>
                    <a:pt x="341" y="26"/>
                  </a:cubicBezTo>
                  <a:cubicBezTo>
                    <a:pt x="340" y="26"/>
                    <a:pt x="339" y="26"/>
                    <a:pt x="338" y="26"/>
                  </a:cubicBezTo>
                  <a:cubicBezTo>
                    <a:pt x="337" y="26"/>
                    <a:pt x="336" y="26"/>
                    <a:pt x="335" y="27"/>
                  </a:cubicBezTo>
                  <a:cubicBezTo>
                    <a:pt x="334" y="27"/>
                    <a:pt x="333" y="27"/>
                    <a:pt x="332" y="27"/>
                  </a:cubicBezTo>
                  <a:cubicBezTo>
                    <a:pt x="331" y="27"/>
                    <a:pt x="330" y="27"/>
                    <a:pt x="329" y="27"/>
                  </a:cubicBezTo>
                  <a:cubicBezTo>
                    <a:pt x="328" y="27"/>
                    <a:pt x="327" y="27"/>
                    <a:pt x="326" y="27"/>
                  </a:cubicBezTo>
                  <a:cubicBezTo>
                    <a:pt x="325" y="27"/>
                    <a:pt x="325" y="27"/>
                    <a:pt x="324" y="27"/>
                  </a:cubicBezTo>
                  <a:cubicBezTo>
                    <a:pt x="322" y="27"/>
                    <a:pt x="322" y="27"/>
                    <a:pt x="322" y="27"/>
                  </a:cubicBezTo>
                  <a:cubicBezTo>
                    <a:pt x="328" y="17"/>
                    <a:pt x="335" y="8"/>
                    <a:pt x="342" y="2"/>
                  </a:cubicBezTo>
                  <a:cubicBezTo>
                    <a:pt x="348" y="0"/>
                    <a:pt x="348" y="0"/>
                    <a:pt x="348" y="0"/>
                  </a:cubicBezTo>
                  <a:cubicBezTo>
                    <a:pt x="381" y="3"/>
                    <a:pt x="424" y="8"/>
                    <a:pt x="456" y="32"/>
                  </a:cubicBezTo>
                  <a:cubicBezTo>
                    <a:pt x="466" y="38"/>
                    <a:pt x="480" y="51"/>
                    <a:pt x="491" y="67"/>
                  </a:cubicBezTo>
                  <a:cubicBezTo>
                    <a:pt x="492" y="69"/>
                    <a:pt x="493" y="70"/>
                    <a:pt x="495" y="73"/>
                  </a:cubicBezTo>
                  <a:cubicBezTo>
                    <a:pt x="500" y="82"/>
                    <a:pt x="504" y="91"/>
                    <a:pt x="506" y="100"/>
                  </a:cubicBezTo>
                  <a:cubicBezTo>
                    <a:pt x="512" y="124"/>
                    <a:pt x="511" y="131"/>
                    <a:pt x="518" y="150"/>
                  </a:cubicBezTo>
                  <a:cubicBezTo>
                    <a:pt x="518" y="150"/>
                    <a:pt x="518" y="150"/>
                    <a:pt x="518" y="150"/>
                  </a:cubicBezTo>
                  <a:cubicBezTo>
                    <a:pt x="518" y="153"/>
                    <a:pt x="519" y="155"/>
                    <a:pt x="520" y="158"/>
                  </a:cubicBezTo>
                  <a:cubicBezTo>
                    <a:pt x="520" y="158"/>
                    <a:pt x="520" y="271"/>
                    <a:pt x="529" y="392"/>
                  </a:cubicBezTo>
                  <a:cubicBezTo>
                    <a:pt x="536" y="492"/>
                    <a:pt x="554" y="628"/>
                    <a:pt x="448" y="633"/>
                  </a:cubicBezTo>
                  <a:cubicBezTo>
                    <a:pt x="329" y="640"/>
                    <a:pt x="245" y="575"/>
                    <a:pt x="178" y="544"/>
                  </a:cubicBezTo>
                  <a:cubicBezTo>
                    <a:pt x="70" y="500"/>
                    <a:pt x="21" y="524"/>
                    <a:pt x="0" y="502"/>
                  </a:cubicBezTo>
                  <a:cubicBezTo>
                    <a:pt x="15" y="499"/>
                    <a:pt x="26" y="489"/>
                    <a:pt x="35" y="476"/>
                  </a:cubicBezTo>
                  <a:cubicBezTo>
                    <a:pt x="38" y="471"/>
                    <a:pt x="38" y="471"/>
                    <a:pt x="38" y="471"/>
                  </a:cubicBezTo>
                  <a:cubicBezTo>
                    <a:pt x="45" y="459"/>
                    <a:pt x="42" y="449"/>
                    <a:pt x="36" y="440"/>
                  </a:cubicBezTo>
                  <a:cubicBezTo>
                    <a:pt x="37" y="441"/>
                    <a:pt x="37" y="441"/>
                    <a:pt x="37" y="441"/>
                  </a:cubicBezTo>
                  <a:cubicBezTo>
                    <a:pt x="43" y="439"/>
                    <a:pt x="56" y="424"/>
                    <a:pt x="58" y="401"/>
                  </a:cubicBezTo>
                  <a:cubicBezTo>
                    <a:pt x="58" y="398"/>
                    <a:pt x="58" y="398"/>
                    <a:pt x="58" y="398"/>
                  </a:cubicBezTo>
                  <a:cubicBezTo>
                    <a:pt x="58" y="388"/>
                    <a:pt x="57" y="380"/>
                    <a:pt x="56" y="375"/>
                  </a:cubicBezTo>
                  <a:cubicBezTo>
                    <a:pt x="56" y="375"/>
                    <a:pt x="56" y="375"/>
                    <a:pt x="56" y="375"/>
                  </a:cubicBezTo>
                  <a:cubicBezTo>
                    <a:pt x="57" y="377"/>
                    <a:pt x="58" y="380"/>
                    <a:pt x="60" y="383"/>
                  </a:cubicBezTo>
                  <a:cubicBezTo>
                    <a:pt x="72" y="407"/>
                    <a:pt x="138" y="433"/>
                    <a:pt x="209" y="479"/>
                  </a:cubicBezTo>
                  <a:cubicBezTo>
                    <a:pt x="246" y="499"/>
                    <a:pt x="336" y="548"/>
                    <a:pt x="377" y="558"/>
                  </a:cubicBezTo>
                  <a:cubicBezTo>
                    <a:pt x="424" y="569"/>
                    <a:pt x="455" y="573"/>
                    <a:pt x="477" y="555"/>
                  </a:cubicBezTo>
                  <a:cubicBezTo>
                    <a:pt x="499" y="537"/>
                    <a:pt x="498" y="506"/>
                    <a:pt x="497" y="48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2" name="Freeform 128">
              <a:extLst>
                <a:ext uri="{FF2B5EF4-FFF2-40B4-BE49-F238E27FC236}">
                  <a16:creationId xmlns:a16="http://schemas.microsoft.com/office/drawing/2014/main" id="{319C6B87-AA82-4ECE-9AE0-5FCBF2F46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887"/>
              <a:ext cx="874" cy="897"/>
            </a:xfrm>
            <a:custGeom>
              <a:avLst/>
              <a:gdLst>
                <a:gd name="T0" fmla="*/ 1874 w 569"/>
                <a:gd name="T1" fmla="*/ 974 h 547"/>
                <a:gd name="T2" fmla="*/ 1874 w 569"/>
                <a:gd name="T3" fmla="*/ 1186 h 547"/>
                <a:gd name="T4" fmla="*/ 1813 w 569"/>
                <a:gd name="T5" fmla="*/ 1366 h 547"/>
                <a:gd name="T6" fmla="*/ 1793 w 569"/>
                <a:gd name="T7" fmla="*/ 1614 h 547"/>
                <a:gd name="T8" fmla="*/ 1650 w 569"/>
                <a:gd name="T9" fmla="*/ 1745 h 547"/>
                <a:gd name="T10" fmla="*/ 1533 w 569"/>
                <a:gd name="T11" fmla="*/ 1522 h 547"/>
                <a:gd name="T12" fmla="*/ 1456 w 569"/>
                <a:gd name="T13" fmla="*/ 1269 h 547"/>
                <a:gd name="T14" fmla="*/ 1330 w 569"/>
                <a:gd name="T15" fmla="*/ 936 h 547"/>
                <a:gd name="T16" fmla="*/ 1284 w 569"/>
                <a:gd name="T17" fmla="*/ 676 h 547"/>
                <a:gd name="T18" fmla="*/ 1250 w 569"/>
                <a:gd name="T19" fmla="*/ 630 h 547"/>
                <a:gd name="T20" fmla="*/ 1263 w 569"/>
                <a:gd name="T21" fmla="*/ 407 h 547"/>
                <a:gd name="T22" fmla="*/ 1104 w 569"/>
                <a:gd name="T23" fmla="*/ 274 h 547"/>
                <a:gd name="T24" fmla="*/ 912 w 569"/>
                <a:gd name="T25" fmla="*/ 318 h 547"/>
                <a:gd name="T26" fmla="*/ 837 w 569"/>
                <a:gd name="T27" fmla="*/ 772 h 547"/>
                <a:gd name="T28" fmla="*/ 567 w 569"/>
                <a:gd name="T29" fmla="*/ 525 h 547"/>
                <a:gd name="T30" fmla="*/ 8 w 569"/>
                <a:gd name="T31" fmla="*/ 661 h 547"/>
                <a:gd name="T32" fmla="*/ 250 w 569"/>
                <a:gd name="T33" fmla="*/ 1345 h 547"/>
                <a:gd name="T34" fmla="*/ 972 w 569"/>
                <a:gd name="T35" fmla="*/ 1997 h 547"/>
                <a:gd name="T36" fmla="*/ 1942 w 569"/>
                <a:gd name="T37" fmla="*/ 2332 h 547"/>
                <a:gd name="T38" fmla="*/ 2008 w 569"/>
                <a:gd name="T39" fmla="*/ 1660 h 547"/>
                <a:gd name="T40" fmla="*/ 2008 w 569"/>
                <a:gd name="T41" fmla="*/ 1646 h 547"/>
                <a:gd name="T42" fmla="*/ 2020 w 569"/>
                <a:gd name="T43" fmla="*/ 643 h 547"/>
                <a:gd name="T44" fmla="*/ 1751 w 569"/>
                <a:gd name="T45" fmla="*/ 67 h 547"/>
                <a:gd name="T46" fmla="*/ 1725 w 569"/>
                <a:gd name="T47" fmla="*/ 54 h 547"/>
                <a:gd name="T48" fmla="*/ 1699 w 569"/>
                <a:gd name="T49" fmla="*/ 43 h 547"/>
                <a:gd name="T50" fmla="*/ 1677 w 569"/>
                <a:gd name="T51" fmla="*/ 34 h 547"/>
                <a:gd name="T52" fmla="*/ 1660 w 569"/>
                <a:gd name="T53" fmla="*/ 30 h 547"/>
                <a:gd name="T54" fmla="*/ 1630 w 569"/>
                <a:gd name="T55" fmla="*/ 21 h 547"/>
                <a:gd name="T56" fmla="*/ 1621 w 569"/>
                <a:gd name="T57" fmla="*/ 18 h 547"/>
                <a:gd name="T58" fmla="*/ 1597 w 569"/>
                <a:gd name="T59" fmla="*/ 13 h 547"/>
                <a:gd name="T60" fmla="*/ 1581 w 569"/>
                <a:gd name="T61" fmla="*/ 8 h 547"/>
                <a:gd name="T62" fmla="*/ 1568 w 569"/>
                <a:gd name="T63" fmla="*/ 8 h 547"/>
                <a:gd name="T64" fmla="*/ 1544 w 569"/>
                <a:gd name="T65" fmla="*/ 5 h 547"/>
                <a:gd name="T66" fmla="*/ 1519 w 569"/>
                <a:gd name="T67" fmla="*/ 5 h 547"/>
                <a:gd name="T68" fmla="*/ 1501 w 569"/>
                <a:gd name="T69" fmla="*/ 0 h 547"/>
                <a:gd name="T70" fmla="*/ 1482 w 569"/>
                <a:gd name="T71" fmla="*/ 0 h 547"/>
                <a:gd name="T72" fmla="*/ 1472 w 569"/>
                <a:gd name="T73" fmla="*/ 0 h 547"/>
                <a:gd name="T74" fmla="*/ 1448 w 569"/>
                <a:gd name="T75" fmla="*/ 0 h 547"/>
                <a:gd name="T76" fmla="*/ 1432 w 569"/>
                <a:gd name="T77" fmla="*/ 0 h 547"/>
                <a:gd name="T78" fmla="*/ 1418 w 569"/>
                <a:gd name="T79" fmla="*/ 5 h 547"/>
                <a:gd name="T80" fmla="*/ 1405 w 569"/>
                <a:gd name="T81" fmla="*/ 5 h 547"/>
                <a:gd name="T82" fmla="*/ 1378 w 569"/>
                <a:gd name="T83" fmla="*/ 8 h 547"/>
                <a:gd name="T84" fmla="*/ 1326 w 569"/>
                <a:gd name="T85" fmla="*/ 151 h 547"/>
                <a:gd name="T86" fmla="*/ 1467 w 569"/>
                <a:gd name="T87" fmla="*/ 118 h 547"/>
                <a:gd name="T88" fmla="*/ 1576 w 569"/>
                <a:gd name="T89" fmla="*/ 138 h 547"/>
                <a:gd name="T90" fmla="*/ 1699 w 569"/>
                <a:gd name="T91" fmla="*/ 167 h 547"/>
                <a:gd name="T92" fmla="*/ 1813 w 569"/>
                <a:gd name="T93" fmla="*/ 228 h 547"/>
                <a:gd name="T94" fmla="*/ 1909 w 569"/>
                <a:gd name="T95" fmla="*/ 441 h 547"/>
                <a:gd name="T96" fmla="*/ 1839 w 569"/>
                <a:gd name="T97" fmla="*/ 635 h 547"/>
                <a:gd name="T98" fmla="*/ 1805 w 569"/>
                <a:gd name="T99" fmla="*/ 736 h 54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69" h="547">
                  <a:moveTo>
                    <a:pt x="498" y="167"/>
                  </a:moveTo>
                  <a:cubicBezTo>
                    <a:pt x="519" y="176"/>
                    <a:pt x="519" y="212"/>
                    <a:pt x="517" y="221"/>
                  </a:cubicBezTo>
                  <a:cubicBezTo>
                    <a:pt x="515" y="230"/>
                    <a:pt x="518" y="236"/>
                    <a:pt x="520" y="244"/>
                  </a:cubicBezTo>
                  <a:cubicBezTo>
                    <a:pt x="522" y="252"/>
                    <a:pt x="513" y="258"/>
                    <a:pt x="517" y="269"/>
                  </a:cubicBezTo>
                  <a:cubicBezTo>
                    <a:pt x="521" y="280"/>
                    <a:pt x="518" y="302"/>
                    <a:pt x="514" y="306"/>
                  </a:cubicBezTo>
                  <a:cubicBezTo>
                    <a:pt x="510" y="310"/>
                    <a:pt x="506" y="308"/>
                    <a:pt x="500" y="310"/>
                  </a:cubicBezTo>
                  <a:cubicBezTo>
                    <a:pt x="494" y="312"/>
                    <a:pt x="502" y="327"/>
                    <a:pt x="504" y="336"/>
                  </a:cubicBezTo>
                  <a:cubicBezTo>
                    <a:pt x="506" y="345"/>
                    <a:pt x="499" y="361"/>
                    <a:pt x="495" y="366"/>
                  </a:cubicBezTo>
                  <a:cubicBezTo>
                    <a:pt x="491" y="371"/>
                    <a:pt x="487" y="396"/>
                    <a:pt x="481" y="406"/>
                  </a:cubicBezTo>
                  <a:cubicBezTo>
                    <a:pt x="475" y="416"/>
                    <a:pt x="459" y="408"/>
                    <a:pt x="455" y="396"/>
                  </a:cubicBezTo>
                  <a:cubicBezTo>
                    <a:pt x="450" y="383"/>
                    <a:pt x="442" y="377"/>
                    <a:pt x="433" y="366"/>
                  </a:cubicBezTo>
                  <a:cubicBezTo>
                    <a:pt x="425" y="356"/>
                    <a:pt x="426" y="355"/>
                    <a:pt x="423" y="345"/>
                  </a:cubicBezTo>
                  <a:cubicBezTo>
                    <a:pt x="420" y="335"/>
                    <a:pt x="419" y="330"/>
                    <a:pt x="410" y="315"/>
                  </a:cubicBezTo>
                  <a:cubicBezTo>
                    <a:pt x="402" y="299"/>
                    <a:pt x="405" y="300"/>
                    <a:pt x="402" y="288"/>
                  </a:cubicBezTo>
                  <a:cubicBezTo>
                    <a:pt x="399" y="275"/>
                    <a:pt x="379" y="253"/>
                    <a:pt x="378" y="239"/>
                  </a:cubicBezTo>
                  <a:cubicBezTo>
                    <a:pt x="377" y="226"/>
                    <a:pt x="371" y="231"/>
                    <a:pt x="367" y="212"/>
                  </a:cubicBezTo>
                  <a:cubicBezTo>
                    <a:pt x="363" y="196"/>
                    <a:pt x="347" y="185"/>
                    <a:pt x="345" y="167"/>
                  </a:cubicBezTo>
                  <a:cubicBezTo>
                    <a:pt x="345" y="165"/>
                    <a:pt x="351" y="156"/>
                    <a:pt x="354" y="153"/>
                  </a:cubicBezTo>
                  <a:cubicBezTo>
                    <a:pt x="364" y="147"/>
                    <a:pt x="372" y="142"/>
                    <a:pt x="371" y="134"/>
                  </a:cubicBezTo>
                  <a:cubicBezTo>
                    <a:pt x="371" y="140"/>
                    <a:pt x="345" y="155"/>
                    <a:pt x="345" y="143"/>
                  </a:cubicBezTo>
                  <a:cubicBezTo>
                    <a:pt x="345" y="143"/>
                    <a:pt x="345" y="143"/>
                    <a:pt x="345" y="143"/>
                  </a:cubicBezTo>
                  <a:cubicBezTo>
                    <a:pt x="343" y="122"/>
                    <a:pt x="345" y="102"/>
                    <a:pt x="348" y="92"/>
                  </a:cubicBezTo>
                  <a:cubicBezTo>
                    <a:pt x="348" y="90"/>
                    <a:pt x="347" y="88"/>
                    <a:pt x="346" y="86"/>
                  </a:cubicBezTo>
                  <a:cubicBezTo>
                    <a:pt x="338" y="74"/>
                    <a:pt x="323" y="66"/>
                    <a:pt x="305" y="62"/>
                  </a:cubicBezTo>
                  <a:cubicBezTo>
                    <a:pt x="286" y="59"/>
                    <a:pt x="267" y="62"/>
                    <a:pt x="254" y="70"/>
                  </a:cubicBezTo>
                  <a:cubicBezTo>
                    <a:pt x="254" y="70"/>
                    <a:pt x="253" y="71"/>
                    <a:pt x="252" y="72"/>
                  </a:cubicBezTo>
                  <a:cubicBezTo>
                    <a:pt x="249" y="78"/>
                    <a:pt x="249" y="93"/>
                    <a:pt x="246" y="116"/>
                  </a:cubicBezTo>
                  <a:cubicBezTo>
                    <a:pt x="244" y="136"/>
                    <a:pt x="245" y="167"/>
                    <a:pt x="231" y="175"/>
                  </a:cubicBezTo>
                  <a:cubicBezTo>
                    <a:pt x="217" y="181"/>
                    <a:pt x="176" y="150"/>
                    <a:pt x="156" y="120"/>
                  </a:cubicBezTo>
                  <a:cubicBezTo>
                    <a:pt x="156" y="120"/>
                    <a:pt x="156" y="120"/>
                    <a:pt x="156" y="119"/>
                  </a:cubicBezTo>
                  <a:cubicBezTo>
                    <a:pt x="131" y="95"/>
                    <a:pt x="92" y="94"/>
                    <a:pt x="63" y="101"/>
                  </a:cubicBezTo>
                  <a:cubicBezTo>
                    <a:pt x="31" y="110"/>
                    <a:pt x="7" y="129"/>
                    <a:pt x="2" y="150"/>
                  </a:cubicBezTo>
                  <a:cubicBezTo>
                    <a:pt x="2" y="150"/>
                    <a:pt x="2" y="151"/>
                    <a:pt x="2" y="151"/>
                  </a:cubicBezTo>
                  <a:cubicBezTo>
                    <a:pt x="0" y="191"/>
                    <a:pt x="32" y="282"/>
                    <a:pt x="69" y="305"/>
                  </a:cubicBezTo>
                  <a:cubicBezTo>
                    <a:pt x="101" y="325"/>
                    <a:pt x="104" y="328"/>
                    <a:pt x="119" y="357"/>
                  </a:cubicBezTo>
                  <a:cubicBezTo>
                    <a:pt x="131" y="381"/>
                    <a:pt x="197" y="407"/>
                    <a:pt x="268" y="453"/>
                  </a:cubicBezTo>
                  <a:cubicBezTo>
                    <a:pt x="305" y="473"/>
                    <a:pt x="395" y="522"/>
                    <a:pt x="436" y="532"/>
                  </a:cubicBezTo>
                  <a:cubicBezTo>
                    <a:pt x="483" y="543"/>
                    <a:pt x="514" y="547"/>
                    <a:pt x="536" y="529"/>
                  </a:cubicBezTo>
                  <a:cubicBezTo>
                    <a:pt x="558" y="511"/>
                    <a:pt x="557" y="480"/>
                    <a:pt x="556" y="461"/>
                  </a:cubicBezTo>
                  <a:cubicBezTo>
                    <a:pt x="556" y="435"/>
                    <a:pt x="554" y="406"/>
                    <a:pt x="554" y="376"/>
                  </a:cubicBezTo>
                  <a:cubicBezTo>
                    <a:pt x="554" y="375"/>
                    <a:pt x="554" y="374"/>
                    <a:pt x="554" y="374"/>
                  </a:cubicBezTo>
                  <a:cubicBezTo>
                    <a:pt x="554" y="373"/>
                    <a:pt x="554" y="373"/>
                    <a:pt x="554" y="373"/>
                  </a:cubicBezTo>
                  <a:cubicBezTo>
                    <a:pt x="553" y="266"/>
                    <a:pt x="556" y="151"/>
                    <a:pt x="556" y="148"/>
                  </a:cubicBezTo>
                  <a:cubicBezTo>
                    <a:pt x="557" y="146"/>
                    <a:pt x="557" y="146"/>
                    <a:pt x="557" y="146"/>
                  </a:cubicBezTo>
                  <a:cubicBezTo>
                    <a:pt x="569" y="86"/>
                    <a:pt x="547" y="43"/>
                    <a:pt x="491" y="18"/>
                  </a:cubicBezTo>
                  <a:cubicBezTo>
                    <a:pt x="488" y="17"/>
                    <a:pt x="486" y="16"/>
                    <a:pt x="483" y="15"/>
                  </a:cubicBezTo>
                  <a:cubicBezTo>
                    <a:pt x="482" y="14"/>
                    <a:pt x="481" y="14"/>
                    <a:pt x="480" y="14"/>
                  </a:cubicBezTo>
                  <a:cubicBezTo>
                    <a:pt x="479" y="13"/>
                    <a:pt x="477" y="13"/>
                    <a:pt x="476" y="12"/>
                  </a:cubicBezTo>
                  <a:cubicBezTo>
                    <a:pt x="475" y="12"/>
                    <a:pt x="474" y="11"/>
                    <a:pt x="473" y="11"/>
                  </a:cubicBezTo>
                  <a:cubicBezTo>
                    <a:pt x="471" y="11"/>
                    <a:pt x="470" y="10"/>
                    <a:pt x="469" y="10"/>
                  </a:cubicBezTo>
                  <a:cubicBezTo>
                    <a:pt x="467" y="9"/>
                    <a:pt x="466" y="9"/>
                    <a:pt x="465" y="9"/>
                  </a:cubicBezTo>
                  <a:cubicBezTo>
                    <a:pt x="464" y="8"/>
                    <a:pt x="464" y="8"/>
                    <a:pt x="463" y="8"/>
                  </a:cubicBezTo>
                  <a:cubicBezTo>
                    <a:pt x="462" y="8"/>
                    <a:pt x="462" y="8"/>
                    <a:pt x="461" y="8"/>
                  </a:cubicBezTo>
                  <a:cubicBezTo>
                    <a:pt x="460" y="7"/>
                    <a:pt x="459" y="7"/>
                    <a:pt x="458" y="7"/>
                  </a:cubicBezTo>
                  <a:cubicBezTo>
                    <a:pt x="456" y="6"/>
                    <a:pt x="455" y="6"/>
                    <a:pt x="454" y="6"/>
                  </a:cubicBezTo>
                  <a:cubicBezTo>
                    <a:pt x="453" y="5"/>
                    <a:pt x="452" y="5"/>
                    <a:pt x="450" y="5"/>
                  </a:cubicBezTo>
                  <a:cubicBezTo>
                    <a:pt x="450" y="5"/>
                    <a:pt x="450" y="5"/>
                    <a:pt x="449" y="5"/>
                  </a:cubicBezTo>
                  <a:cubicBezTo>
                    <a:pt x="448" y="5"/>
                    <a:pt x="448" y="4"/>
                    <a:pt x="447" y="4"/>
                  </a:cubicBezTo>
                  <a:cubicBezTo>
                    <a:pt x="446" y="4"/>
                    <a:pt x="445" y="4"/>
                    <a:pt x="443" y="4"/>
                  </a:cubicBezTo>
                  <a:cubicBezTo>
                    <a:pt x="443" y="3"/>
                    <a:pt x="442" y="3"/>
                    <a:pt x="441" y="3"/>
                  </a:cubicBezTo>
                  <a:cubicBezTo>
                    <a:pt x="441" y="3"/>
                    <a:pt x="440" y="3"/>
                    <a:pt x="440" y="3"/>
                  </a:cubicBezTo>
                  <a:cubicBezTo>
                    <a:pt x="439" y="3"/>
                    <a:pt x="437" y="3"/>
                    <a:pt x="436" y="2"/>
                  </a:cubicBezTo>
                  <a:cubicBezTo>
                    <a:pt x="436" y="2"/>
                    <a:pt x="435" y="2"/>
                    <a:pt x="435" y="2"/>
                  </a:cubicBezTo>
                  <a:cubicBezTo>
                    <a:pt x="434" y="2"/>
                    <a:pt x="434" y="2"/>
                    <a:pt x="433" y="2"/>
                  </a:cubicBezTo>
                  <a:cubicBezTo>
                    <a:pt x="432" y="2"/>
                    <a:pt x="431" y="2"/>
                    <a:pt x="429" y="2"/>
                  </a:cubicBezTo>
                  <a:cubicBezTo>
                    <a:pt x="428" y="1"/>
                    <a:pt x="427" y="1"/>
                    <a:pt x="426" y="1"/>
                  </a:cubicBezTo>
                  <a:cubicBezTo>
                    <a:pt x="425" y="1"/>
                    <a:pt x="424" y="1"/>
                    <a:pt x="423" y="1"/>
                  </a:cubicBezTo>
                  <a:cubicBezTo>
                    <a:pt x="422" y="1"/>
                    <a:pt x="420" y="1"/>
                    <a:pt x="419" y="1"/>
                  </a:cubicBezTo>
                  <a:cubicBezTo>
                    <a:pt x="418" y="1"/>
                    <a:pt x="417" y="1"/>
                    <a:pt x="416" y="1"/>
                  </a:cubicBezTo>
                  <a:cubicBezTo>
                    <a:pt x="415" y="1"/>
                    <a:pt x="415" y="0"/>
                    <a:pt x="414" y="0"/>
                  </a:cubicBezTo>
                  <a:cubicBezTo>
                    <a:pt x="414" y="0"/>
                    <a:pt x="413" y="0"/>
                    <a:pt x="413" y="0"/>
                  </a:cubicBezTo>
                  <a:cubicBezTo>
                    <a:pt x="412" y="0"/>
                    <a:pt x="410" y="0"/>
                    <a:pt x="409" y="0"/>
                  </a:cubicBezTo>
                  <a:cubicBezTo>
                    <a:pt x="409" y="0"/>
                    <a:pt x="409" y="0"/>
                    <a:pt x="408" y="0"/>
                  </a:cubicBezTo>
                  <a:cubicBezTo>
                    <a:pt x="408" y="0"/>
                    <a:pt x="407" y="0"/>
                    <a:pt x="406" y="0"/>
                  </a:cubicBezTo>
                  <a:cubicBezTo>
                    <a:pt x="405" y="0"/>
                    <a:pt x="404" y="0"/>
                    <a:pt x="403" y="0"/>
                  </a:cubicBezTo>
                  <a:cubicBezTo>
                    <a:pt x="402" y="0"/>
                    <a:pt x="401" y="0"/>
                    <a:pt x="400" y="0"/>
                  </a:cubicBezTo>
                  <a:cubicBezTo>
                    <a:pt x="399" y="0"/>
                    <a:pt x="398" y="0"/>
                    <a:pt x="397" y="0"/>
                  </a:cubicBezTo>
                  <a:cubicBezTo>
                    <a:pt x="396" y="0"/>
                    <a:pt x="396" y="0"/>
                    <a:pt x="395" y="0"/>
                  </a:cubicBezTo>
                  <a:cubicBezTo>
                    <a:pt x="395" y="1"/>
                    <a:pt x="394" y="1"/>
                    <a:pt x="394" y="1"/>
                  </a:cubicBezTo>
                  <a:cubicBezTo>
                    <a:pt x="393" y="1"/>
                    <a:pt x="392" y="1"/>
                    <a:pt x="391" y="1"/>
                  </a:cubicBezTo>
                  <a:cubicBezTo>
                    <a:pt x="390" y="1"/>
                    <a:pt x="389" y="1"/>
                    <a:pt x="389" y="1"/>
                  </a:cubicBezTo>
                  <a:cubicBezTo>
                    <a:pt x="388" y="1"/>
                    <a:pt x="388" y="1"/>
                    <a:pt x="388" y="1"/>
                  </a:cubicBezTo>
                  <a:cubicBezTo>
                    <a:pt x="387" y="1"/>
                    <a:pt x="386" y="1"/>
                    <a:pt x="385" y="1"/>
                  </a:cubicBezTo>
                  <a:cubicBezTo>
                    <a:pt x="383" y="1"/>
                    <a:pt x="382" y="1"/>
                    <a:pt x="380" y="2"/>
                  </a:cubicBezTo>
                  <a:cubicBezTo>
                    <a:pt x="380" y="2"/>
                    <a:pt x="380" y="2"/>
                    <a:pt x="380" y="2"/>
                  </a:cubicBezTo>
                  <a:cubicBezTo>
                    <a:pt x="375" y="11"/>
                    <a:pt x="370" y="21"/>
                    <a:pt x="366" y="34"/>
                  </a:cubicBezTo>
                  <a:cubicBezTo>
                    <a:pt x="373" y="32"/>
                    <a:pt x="382" y="30"/>
                    <a:pt x="384" y="30"/>
                  </a:cubicBezTo>
                  <a:cubicBezTo>
                    <a:pt x="390" y="30"/>
                    <a:pt x="400" y="28"/>
                    <a:pt x="405" y="27"/>
                  </a:cubicBezTo>
                  <a:cubicBezTo>
                    <a:pt x="410" y="26"/>
                    <a:pt x="418" y="28"/>
                    <a:pt x="424" y="28"/>
                  </a:cubicBezTo>
                  <a:cubicBezTo>
                    <a:pt x="430" y="28"/>
                    <a:pt x="432" y="31"/>
                    <a:pt x="435" y="31"/>
                  </a:cubicBezTo>
                  <a:cubicBezTo>
                    <a:pt x="438" y="31"/>
                    <a:pt x="445" y="34"/>
                    <a:pt x="448" y="35"/>
                  </a:cubicBezTo>
                  <a:cubicBezTo>
                    <a:pt x="451" y="36"/>
                    <a:pt x="462" y="36"/>
                    <a:pt x="469" y="38"/>
                  </a:cubicBezTo>
                  <a:cubicBezTo>
                    <a:pt x="475" y="40"/>
                    <a:pt x="479" y="43"/>
                    <a:pt x="485" y="43"/>
                  </a:cubicBezTo>
                  <a:cubicBezTo>
                    <a:pt x="491" y="43"/>
                    <a:pt x="492" y="48"/>
                    <a:pt x="500" y="52"/>
                  </a:cubicBezTo>
                  <a:cubicBezTo>
                    <a:pt x="507" y="55"/>
                    <a:pt x="507" y="61"/>
                    <a:pt x="511" y="64"/>
                  </a:cubicBezTo>
                  <a:cubicBezTo>
                    <a:pt x="515" y="67"/>
                    <a:pt x="527" y="92"/>
                    <a:pt x="527" y="100"/>
                  </a:cubicBezTo>
                  <a:cubicBezTo>
                    <a:pt x="527" y="108"/>
                    <a:pt x="530" y="109"/>
                    <a:pt x="529" y="116"/>
                  </a:cubicBezTo>
                  <a:cubicBezTo>
                    <a:pt x="528" y="122"/>
                    <a:pt x="531" y="127"/>
                    <a:pt x="507" y="144"/>
                  </a:cubicBezTo>
                  <a:cubicBezTo>
                    <a:pt x="487" y="154"/>
                    <a:pt x="454" y="146"/>
                    <a:pt x="448" y="163"/>
                  </a:cubicBezTo>
                  <a:cubicBezTo>
                    <a:pt x="464" y="154"/>
                    <a:pt x="476" y="158"/>
                    <a:pt x="498" y="16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3" name="Freeform 129">
              <a:extLst>
                <a:ext uri="{FF2B5EF4-FFF2-40B4-BE49-F238E27FC236}">
                  <a16:creationId xmlns:a16="http://schemas.microsoft.com/office/drawing/2014/main" id="{C6498549-58B2-4A67-B4A0-8E88D6580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539"/>
              <a:ext cx="17" cy="28"/>
            </a:xfrm>
            <a:custGeom>
              <a:avLst/>
              <a:gdLst>
                <a:gd name="T0" fmla="*/ 0 w 11"/>
                <a:gd name="T1" fmla="*/ 41 h 17"/>
                <a:gd name="T2" fmla="*/ 40 w 11"/>
                <a:gd name="T3" fmla="*/ 5 h 17"/>
                <a:gd name="T4" fmla="*/ 19 w 11"/>
                <a:gd name="T5" fmla="*/ 7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9"/>
                  </a:moveTo>
                  <a:cubicBezTo>
                    <a:pt x="3" y="4"/>
                    <a:pt x="6" y="0"/>
                    <a:pt x="11" y="1"/>
                  </a:cubicBezTo>
                  <a:cubicBezTo>
                    <a:pt x="11" y="6"/>
                    <a:pt x="6" y="13"/>
                    <a:pt x="5" y="17"/>
                  </a:cubicBezTo>
                </a:path>
              </a:pathLst>
            </a:custGeom>
            <a:noFill/>
            <a:ln w="9525" cap="flat">
              <a:solidFill>
                <a:srgbClr val="B481A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4" name="Freeform 130">
              <a:extLst>
                <a:ext uri="{FF2B5EF4-FFF2-40B4-BE49-F238E27FC236}">
                  <a16:creationId xmlns:a16="http://schemas.microsoft.com/office/drawing/2014/main" id="{6EB01767-B772-49FE-91A6-BB7869E20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477"/>
              <a:ext cx="96" cy="115"/>
            </a:xfrm>
            <a:custGeom>
              <a:avLst/>
              <a:gdLst>
                <a:gd name="T0" fmla="*/ 0 w 62"/>
                <a:gd name="T1" fmla="*/ 138 h 70"/>
                <a:gd name="T2" fmla="*/ 110 w 62"/>
                <a:gd name="T3" fmla="*/ 261 h 70"/>
                <a:gd name="T4" fmla="*/ 184 w 62"/>
                <a:gd name="T5" fmla="*/ 125 h 70"/>
                <a:gd name="T6" fmla="*/ 231 w 62"/>
                <a:gd name="T7" fmla="*/ 0 h 70"/>
                <a:gd name="T8" fmla="*/ 201 w 62"/>
                <a:gd name="T9" fmla="*/ 159 h 70"/>
                <a:gd name="T10" fmla="*/ 96 w 62"/>
                <a:gd name="T11" fmla="*/ 302 h 70"/>
                <a:gd name="T12" fmla="*/ 0 w 62"/>
                <a:gd name="T13" fmla="*/ 138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0">
                  <a:moveTo>
                    <a:pt x="0" y="31"/>
                  </a:moveTo>
                  <a:cubicBezTo>
                    <a:pt x="8" y="48"/>
                    <a:pt x="16" y="61"/>
                    <a:pt x="30" y="59"/>
                  </a:cubicBezTo>
                  <a:cubicBezTo>
                    <a:pt x="44" y="57"/>
                    <a:pt x="44" y="41"/>
                    <a:pt x="50" y="28"/>
                  </a:cubicBezTo>
                  <a:cubicBezTo>
                    <a:pt x="56" y="15"/>
                    <a:pt x="59" y="2"/>
                    <a:pt x="62" y="0"/>
                  </a:cubicBezTo>
                  <a:cubicBezTo>
                    <a:pt x="58" y="9"/>
                    <a:pt x="56" y="24"/>
                    <a:pt x="54" y="36"/>
                  </a:cubicBezTo>
                  <a:cubicBezTo>
                    <a:pt x="52" y="48"/>
                    <a:pt x="39" y="70"/>
                    <a:pt x="26" y="68"/>
                  </a:cubicBezTo>
                  <a:cubicBezTo>
                    <a:pt x="13" y="66"/>
                    <a:pt x="0" y="44"/>
                    <a:pt x="0" y="31"/>
                  </a:cubicBezTo>
                  <a:close/>
                </a:path>
              </a:pathLst>
            </a:custGeom>
            <a:solidFill>
              <a:srgbClr val="F6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5" name="Freeform 131">
              <a:extLst>
                <a:ext uri="{FF2B5EF4-FFF2-40B4-BE49-F238E27FC236}">
                  <a16:creationId xmlns:a16="http://schemas.microsoft.com/office/drawing/2014/main" id="{4C8ED7B3-08C0-4838-8A32-A164E027B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544"/>
              <a:ext cx="48" cy="67"/>
            </a:xfrm>
            <a:custGeom>
              <a:avLst/>
              <a:gdLst>
                <a:gd name="T0" fmla="*/ 0 w 31"/>
                <a:gd name="T1" fmla="*/ 157 h 41"/>
                <a:gd name="T2" fmla="*/ 93 w 31"/>
                <a:gd name="T3" fmla="*/ 92 h 41"/>
                <a:gd name="T4" fmla="*/ 93 w 31"/>
                <a:gd name="T5" fmla="*/ 0 h 41"/>
                <a:gd name="T6" fmla="*/ 87 w 31"/>
                <a:gd name="T7" fmla="*/ 150 h 41"/>
                <a:gd name="T8" fmla="*/ 0 w 31"/>
                <a:gd name="T9" fmla="*/ 157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41">
                  <a:moveTo>
                    <a:pt x="0" y="36"/>
                  </a:moveTo>
                  <a:cubicBezTo>
                    <a:pt x="12" y="39"/>
                    <a:pt x="22" y="32"/>
                    <a:pt x="25" y="21"/>
                  </a:cubicBezTo>
                  <a:cubicBezTo>
                    <a:pt x="28" y="10"/>
                    <a:pt x="25" y="0"/>
                    <a:pt x="25" y="0"/>
                  </a:cubicBezTo>
                  <a:cubicBezTo>
                    <a:pt x="31" y="13"/>
                    <a:pt x="29" y="27"/>
                    <a:pt x="23" y="34"/>
                  </a:cubicBezTo>
                  <a:cubicBezTo>
                    <a:pt x="17" y="41"/>
                    <a:pt x="5" y="36"/>
                    <a:pt x="0" y="36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7" name="Group 132">
            <a:extLst>
              <a:ext uri="{FF2B5EF4-FFF2-40B4-BE49-F238E27FC236}">
                <a16:creationId xmlns:a16="http://schemas.microsoft.com/office/drawing/2014/main" id="{8457012E-714C-4C4B-BE99-3192826762FF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1295400"/>
            <a:ext cx="3124200" cy="4038600"/>
            <a:chOff x="4171" y="1435"/>
            <a:chExt cx="1026" cy="1366"/>
          </a:xfrm>
        </p:grpSpPr>
        <p:sp>
          <p:nvSpPr>
            <p:cNvPr id="47110" name="Freeform 133">
              <a:extLst>
                <a:ext uri="{FF2B5EF4-FFF2-40B4-BE49-F238E27FC236}">
                  <a16:creationId xmlns:a16="http://schemas.microsoft.com/office/drawing/2014/main" id="{3ED43D8E-7273-4DBE-87BD-91E4A4DCE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960"/>
              <a:ext cx="130" cy="120"/>
            </a:xfrm>
            <a:custGeom>
              <a:avLst/>
              <a:gdLst>
                <a:gd name="T0" fmla="*/ 220 w 100"/>
                <a:gd name="T1" fmla="*/ 229 h 87"/>
                <a:gd name="T2" fmla="*/ 94 w 100"/>
                <a:gd name="T3" fmla="*/ 74 h 87"/>
                <a:gd name="T4" fmla="*/ 7 w 100"/>
                <a:gd name="T5" fmla="*/ 0 h 87"/>
                <a:gd name="T6" fmla="*/ 0 w 100"/>
                <a:gd name="T7" fmla="*/ 26 h 87"/>
                <a:gd name="T8" fmla="*/ 114 w 100"/>
                <a:gd name="T9" fmla="*/ 126 h 87"/>
                <a:gd name="T10" fmla="*/ 61 w 100"/>
                <a:gd name="T11" fmla="*/ 119 h 87"/>
                <a:gd name="T12" fmla="*/ 122 w 100"/>
                <a:gd name="T13" fmla="*/ 152 h 87"/>
                <a:gd name="T14" fmla="*/ 220 w 100"/>
                <a:gd name="T15" fmla="*/ 229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7">
                  <a:moveTo>
                    <a:pt x="100" y="87"/>
                  </a:moveTo>
                  <a:cubicBezTo>
                    <a:pt x="99" y="54"/>
                    <a:pt x="54" y="36"/>
                    <a:pt x="42" y="28"/>
                  </a:cubicBezTo>
                  <a:cubicBezTo>
                    <a:pt x="30" y="21"/>
                    <a:pt x="18" y="16"/>
                    <a:pt x="3" y="0"/>
                  </a:cubicBezTo>
                  <a:cubicBezTo>
                    <a:pt x="2" y="3"/>
                    <a:pt x="1" y="7"/>
                    <a:pt x="0" y="10"/>
                  </a:cubicBezTo>
                  <a:cubicBezTo>
                    <a:pt x="13" y="25"/>
                    <a:pt x="57" y="39"/>
                    <a:pt x="52" y="48"/>
                  </a:cubicBezTo>
                  <a:cubicBezTo>
                    <a:pt x="46" y="57"/>
                    <a:pt x="32" y="51"/>
                    <a:pt x="28" y="45"/>
                  </a:cubicBezTo>
                  <a:cubicBezTo>
                    <a:pt x="36" y="58"/>
                    <a:pt x="38" y="60"/>
                    <a:pt x="55" y="58"/>
                  </a:cubicBezTo>
                  <a:cubicBezTo>
                    <a:pt x="73" y="57"/>
                    <a:pt x="77" y="51"/>
                    <a:pt x="100" y="8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1" name="Freeform 134">
              <a:extLst>
                <a:ext uri="{FF2B5EF4-FFF2-40B4-BE49-F238E27FC236}">
                  <a16:creationId xmlns:a16="http://schemas.microsoft.com/office/drawing/2014/main" id="{F3EABA40-2167-4EF7-BB2A-DC9EC8F27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897"/>
              <a:ext cx="20" cy="28"/>
            </a:xfrm>
            <a:custGeom>
              <a:avLst/>
              <a:gdLst>
                <a:gd name="T0" fmla="*/ 16 w 15"/>
                <a:gd name="T1" fmla="*/ 8 h 20"/>
                <a:gd name="T2" fmla="*/ 9 w 15"/>
                <a:gd name="T3" fmla="*/ 41 h 20"/>
                <a:gd name="T4" fmla="*/ 31 w 15"/>
                <a:gd name="T5" fmla="*/ 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0">
                  <a:moveTo>
                    <a:pt x="7" y="3"/>
                  </a:moveTo>
                  <a:cubicBezTo>
                    <a:pt x="0" y="0"/>
                    <a:pt x="1" y="12"/>
                    <a:pt x="4" y="15"/>
                  </a:cubicBezTo>
                  <a:cubicBezTo>
                    <a:pt x="9" y="20"/>
                    <a:pt x="15" y="13"/>
                    <a:pt x="13" y="7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2" name="Freeform 135">
              <a:extLst>
                <a:ext uri="{FF2B5EF4-FFF2-40B4-BE49-F238E27FC236}">
                  <a16:creationId xmlns:a16="http://schemas.microsoft.com/office/drawing/2014/main" id="{EE2A2A4D-BDF2-42BC-9BC7-C1E7FB6D6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443"/>
              <a:ext cx="168" cy="358"/>
            </a:xfrm>
            <a:custGeom>
              <a:avLst/>
              <a:gdLst>
                <a:gd name="T0" fmla="*/ 120 w 130"/>
                <a:gd name="T1" fmla="*/ 131 h 259"/>
                <a:gd name="T2" fmla="*/ 120 w 130"/>
                <a:gd name="T3" fmla="*/ 131 h 259"/>
                <a:gd name="T4" fmla="*/ 0 w 130"/>
                <a:gd name="T5" fmla="*/ 0 h 259"/>
                <a:gd name="T6" fmla="*/ 16 w 130"/>
                <a:gd name="T7" fmla="*/ 159 h 259"/>
                <a:gd name="T8" fmla="*/ 21 w 130"/>
                <a:gd name="T9" fmla="*/ 644 h 259"/>
                <a:gd name="T10" fmla="*/ 21 w 130"/>
                <a:gd name="T11" fmla="*/ 644 h 259"/>
                <a:gd name="T12" fmla="*/ 21 w 130"/>
                <a:gd name="T13" fmla="*/ 648 h 259"/>
                <a:gd name="T14" fmla="*/ 149 w 130"/>
                <a:gd name="T15" fmla="*/ 684 h 259"/>
                <a:gd name="T16" fmla="*/ 280 w 130"/>
                <a:gd name="T17" fmla="*/ 648 h 259"/>
                <a:gd name="T18" fmla="*/ 280 w 130"/>
                <a:gd name="T19" fmla="*/ 644 h 259"/>
                <a:gd name="T20" fmla="*/ 280 w 130"/>
                <a:gd name="T21" fmla="*/ 644 h 259"/>
                <a:gd name="T22" fmla="*/ 280 w 130"/>
                <a:gd name="T23" fmla="*/ 270 h 259"/>
                <a:gd name="T24" fmla="*/ 257 w 130"/>
                <a:gd name="T25" fmla="*/ 256 h 259"/>
                <a:gd name="T26" fmla="*/ 120 w 130"/>
                <a:gd name="T27" fmla="*/ 131 h 2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59">
                  <a:moveTo>
                    <a:pt x="56" y="50"/>
                  </a:moveTo>
                  <a:cubicBezTo>
                    <a:pt x="56" y="50"/>
                    <a:pt x="56" y="50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2"/>
                    <a:pt x="7" y="43"/>
                    <a:pt x="7" y="60"/>
                  </a:cubicBezTo>
                  <a:cubicBezTo>
                    <a:pt x="6" y="122"/>
                    <a:pt x="8" y="205"/>
                    <a:pt x="9" y="244"/>
                  </a:cubicBezTo>
                  <a:cubicBezTo>
                    <a:pt x="9" y="244"/>
                    <a:pt x="9" y="244"/>
                    <a:pt x="9" y="244"/>
                  </a:cubicBezTo>
                  <a:cubicBezTo>
                    <a:pt x="9" y="244"/>
                    <a:pt x="9" y="245"/>
                    <a:pt x="9" y="245"/>
                  </a:cubicBezTo>
                  <a:cubicBezTo>
                    <a:pt x="9" y="253"/>
                    <a:pt x="36" y="259"/>
                    <a:pt x="69" y="259"/>
                  </a:cubicBezTo>
                  <a:cubicBezTo>
                    <a:pt x="103" y="259"/>
                    <a:pt x="130" y="253"/>
                    <a:pt x="130" y="245"/>
                  </a:cubicBezTo>
                  <a:cubicBezTo>
                    <a:pt x="130" y="245"/>
                    <a:pt x="130" y="244"/>
                    <a:pt x="130" y="244"/>
                  </a:cubicBezTo>
                  <a:cubicBezTo>
                    <a:pt x="130" y="244"/>
                    <a:pt x="130" y="244"/>
                    <a:pt x="130" y="244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26" y="100"/>
                    <a:pt x="123" y="99"/>
                    <a:pt x="119" y="97"/>
                  </a:cubicBezTo>
                  <a:cubicBezTo>
                    <a:pt x="99" y="88"/>
                    <a:pt x="77" y="72"/>
                    <a:pt x="56" y="5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3" name="Freeform 136">
              <a:extLst>
                <a:ext uri="{FF2B5EF4-FFF2-40B4-BE49-F238E27FC236}">
                  <a16:creationId xmlns:a16="http://schemas.microsoft.com/office/drawing/2014/main" id="{1F1CD612-C446-41E6-9C8A-7B97F1823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2459"/>
              <a:ext cx="160" cy="341"/>
            </a:xfrm>
            <a:custGeom>
              <a:avLst/>
              <a:gdLst>
                <a:gd name="T0" fmla="*/ 258 w 124"/>
                <a:gd name="T1" fmla="*/ 244 h 247"/>
                <a:gd name="T2" fmla="*/ 252 w 124"/>
                <a:gd name="T3" fmla="*/ 614 h 247"/>
                <a:gd name="T4" fmla="*/ 88 w 124"/>
                <a:gd name="T5" fmla="*/ 627 h 247"/>
                <a:gd name="T6" fmla="*/ 213 w 124"/>
                <a:gd name="T7" fmla="*/ 547 h 247"/>
                <a:gd name="T8" fmla="*/ 185 w 124"/>
                <a:gd name="T9" fmla="*/ 257 h 247"/>
                <a:gd name="T10" fmla="*/ 0 w 124"/>
                <a:gd name="T11" fmla="*/ 0 h 247"/>
                <a:gd name="T12" fmla="*/ 147 w 124"/>
                <a:gd name="T13" fmla="*/ 152 h 247"/>
                <a:gd name="T14" fmla="*/ 258 w 124"/>
                <a:gd name="T15" fmla="*/ 244 h 2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247">
                  <a:moveTo>
                    <a:pt x="120" y="93"/>
                  </a:moveTo>
                  <a:cubicBezTo>
                    <a:pt x="118" y="111"/>
                    <a:pt x="124" y="222"/>
                    <a:pt x="117" y="233"/>
                  </a:cubicBezTo>
                  <a:cubicBezTo>
                    <a:pt x="107" y="247"/>
                    <a:pt x="55" y="242"/>
                    <a:pt x="41" y="238"/>
                  </a:cubicBezTo>
                  <a:cubicBezTo>
                    <a:pt x="58" y="241"/>
                    <a:pt x="91" y="224"/>
                    <a:pt x="99" y="208"/>
                  </a:cubicBezTo>
                  <a:cubicBezTo>
                    <a:pt x="110" y="189"/>
                    <a:pt x="99" y="112"/>
                    <a:pt x="86" y="98"/>
                  </a:cubicBezTo>
                  <a:cubicBezTo>
                    <a:pt x="65" y="74"/>
                    <a:pt x="6" y="36"/>
                    <a:pt x="0" y="0"/>
                  </a:cubicBezTo>
                  <a:cubicBezTo>
                    <a:pt x="12" y="17"/>
                    <a:pt x="52" y="43"/>
                    <a:pt x="68" y="58"/>
                  </a:cubicBezTo>
                  <a:cubicBezTo>
                    <a:pt x="80" y="70"/>
                    <a:pt x="100" y="94"/>
                    <a:pt x="120" y="9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4" name="Freeform 137">
              <a:extLst>
                <a:ext uri="{FF2B5EF4-FFF2-40B4-BE49-F238E27FC236}">
                  <a16:creationId xmlns:a16="http://schemas.microsoft.com/office/drawing/2014/main" id="{43A33E7A-3D76-43E2-A6E9-7BB51664C9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6" y="1844"/>
              <a:ext cx="123" cy="182"/>
            </a:xfrm>
            <a:custGeom>
              <a:avLst/>
              <a:gdLst>
                <a:gd name="T0" fmla="*/ 159 w 95"/>
                <a:gd name="T1" fmla="*/ 125 h 132"/>
                <a:gd name="T2" fmla="*/ 84 w 95"/>
                <a:gd name="T3" fmla="*/ 145 h 132"/>
                <a:gd name="T4" fmla="*/ 109 w 95"/>
                <a:gd name="T5" fmla="*/ 215 h 132"/>
                <a:gd name="T6" fmla="*/ 135 w 95"/>
                <a:gd name="T7" fmla="*/ 346 h 132"/>
                <a:gd name="T8" fmla="*/ 135 w 95"/>
                <a:gd name="T9" fmla="*/ 346 h 132"/>
                <a:gd name="T10" fmla="*/ 180 w 95"/>
                <a:gd name="T11" fmla="*/ 215 h 132"/>
                <a:gd name="T12" fmla="*/ 159 w 95"/>
                <a:gd name="T13" fmla="*/ 125 h 132"/>
                <a:gd name="T14" fmla="*/ 123 w 95"/>
                <a:gd name="T15" fmla="*/ 0 h 132"/>
                <a:gd name="T16" fmla="*/ 0 w 95"/>
                <a:gd name="T17" fmla="*/ 36 h 132"/>
                <a:gd name="T18" fmla="*/ 75 w 95"/>
                <a:gd name="T19" fmla="*/ 130 h 132"/>
                <a:gd name="T20" fmla="*/ 139 w 95"/>
                <a:gd name="T21" fmla="*/ 84 h 132"/>
                <a:gd name="T22" fmla="*/ 123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5"/>
                  </a:cubicBezTo>
                  <a:cubicBezTo>
                    <a:pt x="44" y="64"/>
                    <a:pt x="48" y="73"/>
                    <a:pt x="50" y="82"/>
                  </a:cubicBezTo>
                  <a:cubicBezTo>
                    <a:pt x="56" y="106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0"/>
                    <a:pt x="72" y="88"/>
                    <a:pt x="83" y="82"/>
                  </a:cubicBezTo>
                  <a:cubicBezTo>
                    <a:pt x="95" y="75"/>
                    <a:pt x="85" y="48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0"/>
                    <a:pt x="24" y="33"/>
                    <a:pt x="35" y="49"/>
                  </a:cubicBezTo>
                  <a:cubicBezTo>
                    <a:pt x="39" y="44"/>
                    <a:pt x="49" y="39"/>
                    <a:pt x="64" y="32"/>
                  </a:cubicBezTo>
                  <a:cubicBezTo>
                    <a:pt x="70" y="26"/>
                    <a:pt x="70" y="5"/>
                    <a:pt x="56" y="0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5" name="Freeform 138">
              <a:extLst>
                <a:ext uri="{FF2B5EF4-FFF2-40B4-BE49-F238E27FC236}">
                  <a16:creationId xmlns:a16="http://schemas.microsoft.com/office/drawing/2014/main" id="{C94348B9-03A6-4ED7-AFC9-8D62AC611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1660"/>
              <a:ext cx="423" cy="446"/>
            </a:xfrm>
            <a:custGeom>
              <a:avLst/>
              <a:gdLst>
                <a:gd name="T0" fmla="*/ 254 w 326"/>
                <a:gd name="T1" fmla="*/ 614 h 323"/>
                <a:gd name="T2" fmla="*/ 291 w 326"/>
                <a:gd name="T3" fmla="*/ 476 h 323"/>
                <a:gd name="T4" fmla="*/ 673 w 326"/>
                <a:gd name="T5" fmla="*/ 250 h 323"/>
                <a:gd name="T6" fmla="*/ 683 w 326"/>
                <a:gd name="T7" fmla="*/ 151 h 323"/>
                <a:gd name="T8" fmla="*/ 567 w 326"/>
                <a:gd name="T9" fmla="*/ 139 h 323"/>
                <a:gd name="T10" fmla="*/ 683 w 326"/>
                <a:gd name="T11" fmla="*/ 124 h 323"/>
                <a:gd name="T12" fmla="*/ 684 w 326"/>
                <a:gd name="T13" fmla="*/ 14 h 323"/>
                <a:gd name="T14" fmla="*/ 300 w 326"/>
                <a:gd name="T15" fmla="*/ 8 h 323"/>
                <a:gd name="T16" fmla="*/ 204 w 326"/>
                <a:gd name="T17" fmla="*/ 14 h 323"/>
                <a:gd name="T18" fmla="*/ 204 w 326"/>
                <a:gd name="T19" fmla="*/ 15 h 323"/>
                <a:gd name="T20" fmla="*/ 204 w 326"/>
                <a:gd name="T21" fmla="*/ 14 h 323"/>
                <a:gd name="T22" fmla="*/ 130 w 326"/>
                <a:gd name="T23" fmla="*/ 0 h 323"/>
                <a:gd name="T24" fmla="*/ 126 w 326"/>
                <a:gd name="T25" fmla="*/ 0 h 323"/>
                <a:gd name="T26" fmla="*/ 73 w 326"/>
                <a:gd name="T27" fmla="*/ 261 h 323"/>
                <a:gd name="T28" fmla="*/ 75 w 326"/>
                <a:gd name="T29" fmla="*/ 261 h 323"/>
                <a:gd name="T30" fmla="*/ 86 w 326"/>
                <a:gd name="T31" fmla="*/ 320 h 323"/>
                <a:gd name="T32" fmla="*/ 86 w 326"/>
                <a:gd name="T33" fmla="*/ 320 h 323"/>
                <a:gd name="T34" fmla="*/ 86 w 326"/>
                <a:gd name="T35" fmla="*/ 320 h 323"/>
                <a:gd name="T36" fmla="*/ 54 w 326"/>
                <a:gd name="T37" fmla="*/ 421 h 323"/>
                <a:gd name="T38" fmla="*/ 5 w 326"/>
                <a:gd name="T39" fmla="*/ 751 h 323"/>
                <a:gd name="T40" fmla="*/ 0 w 326"/>
                <a:gd name="T41" fmla="*/ 851 h 32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6" h="323">
                  <a:moveTo>
                    <a:pt x="116" y="233"/>
                  </a:moveTo>
                  <a:cubicBezTo>
                    <a:pt x="120" y="214"/>
                    <a:pt x="126" y="198"/>
                    <a:pt x="133" y="181"/>
                  </a:cubicBezTo>
                  <a:cubicBezTo>
                    <a:pt x="172" y="61"/>
                    <a:pt x="256" y="98"/>
                    <a:pt x="308" y="95"/>
                  </a:cubicBezTo>
                  <a:cubicBezTo>
                    <a:pt x="321" y="92"/>
                    <a:pt x="323" y="60"/>
                    <a:pt x="312" y="57"/>
                  </a:cubicBezTo>
                  <a:cubicBezTo>
                    <a:pt x="312" y="57"/>
                    <a:pt x="301" y="54"/>
                    <a:pt x="260" y="53"/>
                  </a:cubicBezTo>
                  <a:cubicBezTo>
                    <a:pt x="260" y="53"/>
                    <a:pt x="288" y="48"/>
                    <a:pt x="312" y="47"/>
                  </a:cubicBezTo>
                  <a:cubicBezTo>
                    <a:pt x="325" y="44"/>
                    <a:pt x="326" y="9"/>
                    <a:pt x="313" y="5"/>
                  </a:cubicBezTo>
                  <a:cubicBezTo>
                    <a:pt x="264" y="5"/>
                    <a:pt x="189" y="0"/>
                    <a:pt x="137" y="3"/>
                  </a:cubicBezTo>
                  <a:cubicBezTo>
                    <a:pt x="119" y="5"/>
                    <a:pt x="105" y="5"/>
                    <a:pt x="93" y="5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5"/>
                  </a:cubicBezTo>
                  <a:cubicBezTo>
                    <a:pt x="77" y="5"/>
                    <a:pt x="67" y="4"/>
                    <a:pt x="59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38" y="9"/>
                    <a:pt x="19" y="37"/>
                    <a:pt x="33" y="99"/>
                  </a:cubicBezTo>
                  <a:cubicBezTo>
                    <a:pt x="35" y="99"/>
                    <a:pt x="35" y="99"/>
                    <a:pt x="35" y="99"/>
                  </a:cubicBezTo>
                  <a:cubicBezTo>
                    <a:pt x="40" y="103"/>
                    <a:pt x="42" y="109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7" y="131"/>
                    <a:pt x="33" y="143"/>
                    <a:pt x="25" y="160"/>
                  </a:cubicBezTo>
                  <a:cubicBezTo>
                    <a:pt x="7" y="201"/>
                    <a:pt x="0" y="247"/>
                    <a:pt x="2" y="285"/>
                  </a:cubicBezTo>
                  <a:cubicBezTo>
                    <a:pt x="2" y="285"/>
                    <a:pt x="2" y="313"/>
                    <a:pt x="0" y="323"/>
                  </a:cubicBezTo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6" name="Freeform 139">
              <a:extLst>
                <a:ext uri="{FF2B5EF4-FFF2-40B4-BE49-F238E27FC236}">
                  <a16:creationId xmlns:a16="http://schemas.microsoft.com/office/drawing/2014/main" id="{C7072915-3F91-41C7-B468-83EAE9888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1844"/>
              <a:ext cx="195" cy="235"/>
            </a:xfrm>
            <a:custGeom>
              <a:avLst/>
              <a:gdLst>
                <a:gd name="T0" fmla="*/ 94 w 150"/>
                <a:gd name="T1" fmla="*/ 181 h 170"/>
                <a:gd name="T2" fmla="*/ 190 w 150"/>
                <a:gd name="T3" fmla="*/ 194 h 170"/>
                <a:gd name="T4" fmla="*/ 226 w 150"/>
                <a:gd name="T5" fmla="*/ 221 h 170"/>
                <a:gd name="T6" fmla="*/ 254 w 150"/>
                <a:gd name="T7" fmla="*/ 236 h 170"/>
                <a:gd name="T8" fmla="*/ 264 w 150"/>
                <a:gd name="T9" fmla="*/ 181 h 170"/>
                <a:gd name="T10" fmla="*/ 286 w 150"/>
                <a:gd name="T11" fmla="*/ 119 h 170"/>
                <a:gd name="T12" fmla="*/ 330 w 150"/>
                <a:gd name="T13" fmla="*/ 0 h 170"/>
                <a:gd name="T14" fmla="*/ 212 w 150"/>
                <a:gd name="T15" fmla="*/ 131 h 170"/>
                <a:gd name="T16" fmla="*/ 57 w 150"/>
                <a:gd name="T17" fmla="*/ 174 h 170"/>
                <a:gd name="T18" fmla="*/ 13 w 150"/>
                <a:gd name="T19" fmla="*/ 276 h 170"/>
                <a:gd name="T20" fmla="*/ 12 w 150"/>
                <a:gd name="T21" fmla="*/ 359 h 170"/>
                <a:gd name="T22" fmla="*/ 12 w 150"/>
                <a:gd name="T23" fmla="*/ 449 h 170"/>
                <a:gd name="T24" fmla="*/ 23 w 150"/>
                <a:gd name="T25" fmla="*/ 361 h 170"/>
                <a:gd name="T26" fmla="*/ 34 w 150"/>
                <a:gd name="T27" fmla="*/ 311 h 170"/>
                <a:gd name="T28" fmla="*/ 38 w 150"/>
                <a:gd name="T29" fmla="*/ 241 h 17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0" h="170">
                  <a:moveTo>
                    <a:pt x="42" y="69"/>
                  </a:moveTo>
                  <a:cubicBezTo>
                    <a:pt x="57" y="65"/>
                    <a:pt x="72" y="67"/>
                    <a:pt x="86" y="73"/>
                  </a:cubicBezTo>
                  <a:cubicBezTo>
                    <a:pt x="92" y="76"/>
                    <a:pt x="98" y="79"/>
                    <a:pt x="103" y="84"/>
                  </a:cubicBezTo>
                  <a:cubicBezTo>
                    <a:pt x="107" y="88"/>
                    <a:pt x="110" y="95"/>
                    <a:pt x="115" y="90"/>
                  </a:cubicBezTo>
                  <a:cubicBezTo>
                    <a:pt x="118" y="87"/>
                    <a:pt x="119" y="73"/>
                    <a:pt x="120" y="69"/>
                  </a:cubicBezTo>
                  <a:cubicBezTo>
                    <a:pt x="123" y="61"/>
                    <a:pt x="127" y="53"/>
                    <a:pt x="130" y="45"/>
                  </a:cubicBezTo>
                  <a:cubicBezTo>
                    <a:pt x="136" y="31"/>
                    <a:pt x="146" y="15"/>
                    <a:pt x="150" y="0"/>
                  </a:cubicBezTo>
                  <a:cubicBezTo>
                    <a:pt x="132" y="21"/>
                    <a:pt x="127" y="45"/>
                    <a:pt x="96" y="50"/>
                  </a:cubicBezTo>
                  <a:cubicBezTo>
                    <a:pt x="72" y="54"/>
                    <a:pt x="46" y="50"/>
                    <a:pt x="26" y="66"/>
                  </a:cubicBezTo>
                  <a:cubicBezTo>
                    <a:pt x="14" y="75"/>
                    <a:pt x="9" y="91"/>
                    <a:pt x="6" y="105"/>
                  </a:cubicBezTo>
                  <a:cubicBezTo>
                    <a:pt x="5" y="115"/>
                    <a:pt x="6" y="126"/>
                    <a:pt x="5" y="136"/>
                  </a:cubicBezTo>
                  <a:cubicBezTo>
                    <a:pt x="4" y="146"/>
                    <a:pt x="0" y="162"/>
                    <a:pt x="5" y="170"/>
                  </a:cubicBezTo>
                  <a:cubicBezTo>
                    <a:pt x="10" y="159"/>
                    <a:pt x="10" y="149"/>
                    <a:pt x="11" y="137"/>
                  </a:cubicBezTo>
                  <a:cubicBezTo>
                    <a:pt x="12" y="130"/>
                    <a:pt x="14" y="124"/>
                    <a:pt x="15" y="118"/>
                  </a:cubicBezTo>
                  <a:cubicBezTo>
                    <a:pt x="17" y="109"/>
                    <a:pt x="15" y="100"/>
                    <a:pt x="17" y="91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7" name="Freeform 140">
              <a:extLst>
                <a:ext uri="{FF2B5EF4-FFF2-40B4-BE49-F238E27FC236}">
                  <a16:creationId xmlns:a16="http://schemas.microsoft.com/office/drawing/2014/main" id="{EBE7A471-F2BF-4DF0-9F7B-F1EEC70F3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1589"/>
              <a:ext cx="196" cy="361"/>
            </a:xfrm>
            <a:custGeom>
              <a:avLst/>
              <a:gdLst>
                <a:gd name="T0" fmla="*/ 0 w 151"/>
                <a:gd name="T1" fmla="*/ 690 h 261"/>
                <a:gd name="T2" fmla="*/ 58 w 151"/>
                <a:gd name="T3" fmla="*/ 599 h 261"/>
                <a:gd name="T4" fmla="*/ 135 w 151"/>
                <a:gd name="T5" fmla="*/ 548 h 261"/>
                <a:gd name="T6" fmla="*/ 221 w 151"/>
                <a:gd name="T7" fmla="*/ 545 h 261"/>
                <a:gd name="T8" fmla="*/ 287 w 151"/>
                <a:gd name="T9" fmla="*/ 566 h 261"/>
                <a:gd name="T10" fmla="*/ 295 w 151"/>
                <a:gd name="T11" fmla="*/ 574 h 261"/>
                <a:gd name="T12" fmla="*/ 300 w 151"/>
                <a:gd name="T13" fmla="*/ 578 h 261"/>
                <a:gd name="T14" fmla="*/ 306 w 151"/>
                <a:gd name="T15" fmla="*/ 585 h 261"/>
                <a:gd name="T16" fmla="*/ 309 w 151"/>
                <a:gd name="T17" fmla="*/ 588 h 261"/>
                <a:gd name="T18" fmla="*/ 315 w 151"/>
                <a:gd name="T19" fmla="*/ 595 h 261"/>
                <a:gd name="T20" fmla="*/ 317 w 151"/>
                <a:gd name="T21" fmla="*/ 600 h 261"/>
                <a:gd name="T22" fmla="*/ 323 w 151"/>
                <a:gd name="T23" fmla="*/ 613 h 261"/>
                <a:gd name="T24" fmla="*/ 330 w 151"/>
                <a:gd name="T25" fmla="*/ 600 h 261"/>
                <a:gd name="T26" fmla="*/ 309 w 151"/>
                <a:gd name="T27" fmla="*/ 91 h 261"/>
                <a:gd name="T28" fmla="*/ 306 w 151"/>
                <a:gd name="T29" fmla="*/ 8 h 261"/>
                <a:gd name="T30" fmla="*/ 182 w 151"/>
                <a:gd name="T31" fmla="*/ 36 h 261"/>
                <a:gd name="T32" fmla="*/ 57 w 151"/>
                <a:gd name="T33" fmla="*/ 1 h 261"/>
                <a:gd name="T34" fmla="*/ 55 w 151"/>
                <a:gd name="T35" fmla="*/ 11 h 261"/>
                <a:gd name="T36" fmla="*/ 51 w 151"/>
                <a:gd name="T37" fmla="*/ 84 h 261"/>
                <a:gd name="T38" fmla="*/ 52 w 151"/>
                <a:gd name="T39" fmla="*/ 415 h 261"/>
                <a:gd name="T40" fmla="*/ 0 w 151"/>
                <a:gd name="T41" fmla="*/ 690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1">
                  <a:moveTo>
                    <a:pt x="0" y="261"/>
                  </a:moveTo>
                  <a:cubicBezTo>
                    <a:pt x="9" y="242"/>
                    <a:pt x="19" y="234"/>
                    <a:pt x="27" y="226"/>
                  </a:cubicBezTo>
                  <a:cubicBezTo>
                    <a:pt x="36" y="215"/>
                    <a:pt x="50" y="208"/>
                    <a:pt x="62" y="207"/>
                  </a:cubicBezTo>
                  <a:cubicBezTo>
                    <a:pt x="75" y="207"/>
                    <a:pt x="93" y="204"/>
                    <a:pt x="101" y="206"/>
                  </a:cubicBezTo>
                  <a:cubicBezTo>
                    <a:pt x="110" y="208"/>
                    <a:pt x="123" y="208"/>
                    <a:pt x="131" y="214"/>
                  </a:cubicBezTo>
                  <a:cubicBezTo>
                    <a:pt x="132" y="215"/>
                    <a:pt x="134" y="216"/>
                    <a:pt x="135" y="217"/>
                  </a:cubicBezTo>
                  <a:cubicBezTo>
                    <a:pt x="136" y="218"/>
                    <a:pt x="136" y="218"/>
                    <a:pt x="137" y="218"/>
                  </a:cubicBezTo>
                  <a:cubicBezTo>
                    <a:pt x="138" y="219"/>
                    <a:pt x="139" y="220"/>
                    <a:pt x="140" y="221"/>
                  </a:cubicBezTo>
                  <a:cubicBezTo>
                    <a:pt x="140" y="221"/>
                    <a:pt x="141" y="222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6"/>
                    <a:pt x="145" y="226"/>
                    <a:pt x="145" y="227"/>
                  </a:cubicBezTo>
                  <a:cubicBezTo>
                    <a:pt x="146" y="228"/>
                    <a:pt x="147" y="229"/>
                    <a:pt x="148" y="231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45" y="211"/>
                    <a:pt x="142" y="101"/>
                    <a:pt x="141" y="35"/>
                  </a:cubicBezTo>
                  <a:cubicBezTo>
                    <a:pt x="140" y="14"/>
                    <a:pt x="140" y="11"/>
                    <a:pt x="140" y="3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1" y="14"/>
                    <a:pt x="26" y="8"/>
                    <a:pt x="26" y="1"/>
                  </a:cubicBezTo>
                  <a:cubicBezTo>
                    <a:pt x="26" y="0"/>
                    <a:pt x="25" y="2"/>
                    <a:pt x="25" y="4"/>
                  </a:cubicBezTo>
                  <a:cubicBezTo>
                    <a:pt x="24" y="14"/>
                    <a:pt x="24" y="15"/>
                    <a:pt x="23" y="32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7"/>
                    <a:pt x="17" y="222"/>
                    <a:pt x="0" y="261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8" name="Freeform 141">
              <a:extLst>
                <a:ext uri="{FF2B5EF4-FFF2-40B4-BE49-F238E27FC236}">
                  <a16:creationId xmlns:a16="http://schemas.microsoft.com/office/drawing/2014/main" id="{0C706D72-E316-41C4-874D-902CDEEEB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738"/>
              <a:ext cx="164" cy="63"/>
            </a:xfrm>
            <a:custGeom>
              <a:avLst/>
              <a:gdLst>
                <a:gd name="T0" fmla="*/ 90 w 126"/>
                <a:gd name="T1" fmla="*/ 22 h 46"/>
                <a:gd name="T2" fmla="*/ 1 w 126"/>
                <a:gd name="T3" fmla="*/ 0 h 46"/>
                <a:gd name="T4" fmla="*/ 1 w 126"/>
                <a:gd name="T5" fmla="*/ 79 h 46"/>
                <a:gd name="T6" fmla="*/ 1 w 126"/>
                <a:gd name="T7" fmla="*/ 90 h 46"/>
                <a:gd name="T8" fmla="*/ 139 w 126"/>
                <a:gd name="T9" fmla="*/ 118 h 46"/>
                <a:gd name="T10" fmla="*/ 273 w 126"/>
                <a:gd name="T11" fmla="*/ 92 h 46"/>
                <a:gd name="T12" fmla="*/ 277 w 126"/>
                <a:gd name="T13" fmla="*/ 85 h 46"/>
                <a:gd name="T14" fmla="*/ 277 w 126"/>
                <a:gd name="T15" fmla="*/ 55 h 46"/>
                <a:gd name="T16" fmla="*/ 90 w 126"/>
                <a:gd name="T17" fmla="*/ 22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46">
                  <a:moveTo>
                    <a:pt x="41" y="9"/>
                  </a:moveTo>
                  <a:cubicBezTo>
                    <a:pt x="27" y="6"/>
                    <a:pt x="14" y="3"/>
                    <a:pt x="1" y="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1"/>
                    <a:pt x="1" y="34"/>
                    <a:pt x="1" y="35"/>
                  </a:cubicBezTo>
                  <a:cubicBezTo>
                    <a:pt x="6" y="41"/>
                    <a:pt x="32" y="46"/>
                    <a:pt x="63" y="46"/>
                  </a:cubicBezTo>
                  <a:cubicBezTo>
                    <a:pt x="92" y="46"/>
                    <a:pt x="116" y="42"/>
                    <a:pt x="124" y="36"/>
                  </a:cubicBezTo>
                  <a:cubicBezTo>
                    <a:pt x="125" y="35"/>
                    <a:pt x="126" y="33"/>
                    <a:pt x="126" y="33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01" y="21"/>
                    <a:pt x="74" y="17"/>
                    <a:pt x="41" y="9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9" name="Freeform 142">
              <a:extLst>
                <a:ext uri="{FF2B5EF4-FFF2-40B4-BE49-F238E27FC236}">
                  <a16:creationId xmlns:a16="http://schemas.microsoft.com/office/drawing/2014/main" id="{FD5D8272-A6C8-4A50-8BF3-A61C0DB70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900"/>
              <a:ext cx="96" cy="58"/>
            </a:xfrm>
            <a:custGeom>
              <a:avLst/>
              <a:gdLst>
                <a:gd name="T0" fmla="*/ 27 w 74"/>
                <a:gd name="T1" fmla="*/ 1 h 42"/>
                <a:gd name="T2" fmla="*/ 32 w 74"/>
                <a:gd name="T3" fmla="*/ 105 h 42"/>
                <a:gd name="T4" fmla="*/ 126 w 74"/>
                <a:gd name="T5" fmla="*/ 110 h 42"/>
                <a:gd name="T6" fmla="*/ 132 w 74"/>
                <a:gd name="T7" fmla="*/ 95 h 42"/>
                <a:gd name="T8" fmla="*/ 132 w 74"/>
                <a:gd name="T9" fmla="*/ 95 h 42"/>
                <a:gd name="T10" fmla="*/ 162 w 74"/>
                <a:gd name="T11" fmla="*/ 0 h 42"/>
                <a:gd name="T12" fmla="*/ 27 w 74"/>
                <a:gd name="T13" fmla="*/ 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2">
                  <a:moveTo>
                    <a:pt x="12" y="1"/>
                  </a:moveTo>
                  <a:cubicBezTo>
                    <a:pt x="1" y="7"/>
                    <a:pt x="0" y="37"/>
                    <a:pt x="15" y="40"/>
                  </a:cubicBezTo>
                  <a:cubicBezTo>
                    <a:pt x="23" y="41"/>
                    <a:pt x="42" y="42"/>
                    <a:pt x="58" y="42"/>
                  </a:cubicBezTo>
                  <a:cubicBezTo>
                    <a:pt x="59" y="40"/>
                    <a:pt x="60" y="38"/>
                    <a:pt x="61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6" y="24"/>
                    <a:pt x="70" y="12"/>
                    <a:pt x="74" y="0"/>
                  </a:cubicBezTo>
                  <a:cubicBezTo>
                    <a:pt x="51" y="0"/>
                    <a:pt x="23" y="1"/>
                    <a:pt x="12" y="1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0" name="Freeform 143">
              <a:extLst>
                <a:ext uri="{FF2B5EF4-FFF2-40B4-BE49-F238E27FC236}">
                  <a16:creationId xmlns:a16="http://schemas.microsoft.com/office/drawing/2014/main" id="{3FB565E6-8432-4FD5-8A42-3F00C6982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603"/>
              <a:ext cx="40" cy="1"/>
            </a:xfrm>
            <a:custGeom>
              <a:avLst/>
              <a:gdLst>
                <a:gd name="T0" fmla="*/ 0 w 31"/>
                <a:gd name="T1" fmla="*/ 0 h 1"/>
                <a:gd name="T2" fmla="*/ 67 w 3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">
                  <a:moveTo>
                    <a:pt x="0" y="0"/>
                  </a:moveTo>
                  <a:cubicBezTo>
                    <a:pt x="5" y="1"/>
                    <a:pt x="26" y="1"/>
                    <a:pt x="31" y="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1" name="Freeform 144">
              <a:extLst>
                <a:ext uri="{FF2B5EF4-FFF2-40B4-BE49-F238E27FC236}">
                  <a16:creationId xmlns:a16="http://schemas.microsoft.com/office/drawing/2014/main" id="{B9D4C511-6F3F-4CA2-A713-358DCB62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957"/>
              <a:ext cx="541" cy="605"/>
            </a:xfrm>
            <a:custGeom>
              <a:avLst/>
              <a:gdLst>
                <a:gd name="T0" fmla="*/ 677 w 418"/>
                <a:gd name="T1" fmla="*/ 406 h 438"/>
                <a:gd name="T2" fmla="*/ 712 w 418"/>
                <a:gd name="T3" fmla="*/ 656 h 438"/>
                <a:gd name="T4" fmla="*/ 787 w 418"/>
                <a:gd name="T5" fmla="*/ 866 h 438"/>
                <a:gd name="T6" fmla="*/ 846 w 418"/>
                <a:gd name="T7" fmla="*/ 995 h 438"/>
                <a:gd name="T8" fmla="*/ 896 w 418"/>
                <a:gd name="T9" fmla="*/ 1077 h 438"/>
                <a:gd name="T10" fmla="*/ 865 w 418"/>
                <a:gd name="T11" fmla="*/ 1133 h 438"/>
                <a:gd name="T12" fmla="*/ 767 w 418"/>
                <a:gd name="T13" fmla="*/ 1086 h 438"/>
                <a:gd name="T14" fmla="*/ 730 w 418"/>
                <a:gd name="T15" fmla="*/ 1046 h 438"/>
                <a:gd name="T16" fmla="*/ 672 w 418"/>
                <a:gd name="T17" fmla="*/ 1065 h 438"/>
                <a:gd name="T18" fmla="*/ 635 w 418"/>
                <a:gd name="T19" fmla="*/ 1015 h 438"/>
                <a:gd name="T20" fmla="*/ 568 w 418"/>
                <a:gd name="T21" fmla="*/ 986 h 438"/>
                <a:gd name="T22" fmla="*/ 529 w 418"/>
                <a:gd name="T23" fmla="*/ 899 h 438"/>
                <a:gd name="T24" fmla="*/ 471 w 418"/>
                <a:gd name="T25" fmla="*/ 862 h 438"/>
                <a:gd name="T26" fmla="*/ 427 w 418"/>
                <a:gd name="T27" fmla="*/ 844 h 438"/>
                <a:gd name="T28" fmla="*/ 370 w 418"/>
                <a:gd name="T29" fmla="*/ 787 h 438"/>
                <a:gd name="T30" fmla="*/ 338 w 418"/>
                <a:gd name="T31" fmla="*/ 751 h 438"/>
                <a:gd name="T32" fmla="*/ 302 w 418"/>
                <a:gd name="T33" fmla="*/ 671 h 438"/>
                <a:gd name="T34" fmla="*/ 268 w 418"/>
                <a:gd name="T35" fmla="*/ 601 h 438"/>
                <a:gd name="T36" fmla="*/ 245 w 418"/>
                <a:gd name="T37" fmla="*/ 500 h 438"/>
                <a:gd name="T38" fmla="*/ 295 w 418"/>
                <a:gd name="T39" fmla="*/ 514 h 438"/>
                <a:gd name="T40" fmla="*/ 132 w 418"/>
                <a:gd name="T41" fmla="*/ 532 h 438"/>
                <a:gd name="T42" fmla="*/ 80 w 418"/>
                <a:gd name="T43" fmla="*/ 477 h 438"/>
                <a:gd name="T44" fmla="*/ 41 w 418"/>
                <a:gd name="T45" fmla="*/ 387 h 438"/>
                <a:gd name="T46" fmla="*/ 16 w 418"/>
                <a:gd name="T47" fmla="*/ 322 h 438"/>
                <a:gd name="T48" fmla="*/ 6 w 418"/>
                <a:gd name="T49" fmla="*/ 244 h 438"/>
                <a:gd name="T50" fmla="*/ 50 w 418"/>
                <a:gd name="T51" fmla="*/ 137 h 438"/>
                <a:gd name="T52" fmla="*/ 171 w 418"/>
                <a:gd name="T53" fmla="*/ 99 h 438"/>
                <a:gd name="T54" fmla="*/ 251 w 418"/>
                <a:gd name="T55" fmla="*/ 116 h 438"/>
                <a:gd name="T56" fmla="*/ 348 w 418"/>
                <a:gd name="T57" fmla="*/ 261 h 438"/>
                <a:gd name="T58" fmla="*/ 412 w 418"/>
                <a:gd name="T59" fmla="*/ 340 h 438"/>
                <a:gd name="T60" fmla="*/ 469 w 418"/>
                <a:gd name="T61" fmla="*/ 344 h 438"/>
                <a:gd name="T62" fmla="*/ 471 w 418"/>
                <a:gd name="T63" fmla="*/ 314 h 438"/>
                <a:gd name="T64" fmla="*/ 511 w 418"/>
                <a:gd name="T65" fmla="*/ 236 h 438"/>
                <a:gd name="T66" fmla="*/ 582 w 418"/>
                <a:gd name="T67" fmla="*/ 186 h 438"/>
                <a:gd name="T68" fmla="*/ 528 w 418"/>
                <a:gd name="T69" fmla="*/ 160 h 438"/>
                <a:gd name="T70" fmla="*/ 528 w 418"/>
                <a:gd name="T71" fmla="*/ 109 h 438"/>
                <a:gd name="T72" fmla="*/ 620 w 418"/>
                <a:gd name="T73" fmla="*/ 8 h 438"/>
                <a:gd name="T74" fmla="*/ 678 w 418"/>
                <a:gd name="T75" fmla="*/ 111 h 438"/>
                <a:gd name="T76" fmla="*/ 678 w 418"/>
                <a:gd name="T77" fmla="*/ 181 h 438"/>
                <a:gd name="T78" fmla="*/ 597 w 418"/>
                <a:gd name="T79" fmla="*/ 181 h 4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8" h="438">
                  <a:moveTo>
                    <a:pt x="311" y="88"/>
                  </a:moveTo>
                  <a:cubicBezTo>
                    <a:pt x="312" y="104"/>
                    <a:pt x="306" y="139"/>
                    <a:pt x="312" y="154"/>
                  </a:cubicBezTo>
                  <a:cubicBezTo>
                    <a:pt x="319" y="168"/>
                    <a:pt x="319" y="178"/>
                    <a:pt x="322" y="190"/>
                  </a:cubicBezTo>
                  <a:cubicBezTo>
                    <a:pt x="325" y="201"/>
                    <a:pt x="322" y="234"/>
                    <a:pt x="328" y="249"/>
                  </a:cubicBezTo>
                  <a:cubicBezTo>
                    <a:pt x="334" y="263"/>
                    <a:pt x="336" y="271"/>
                    <a:pt x="340" y="279"/>
                  </a:cubicBezTo>
                  <a:cubicBezTo>
                    <a:pt x="345" y="286"/>
                    <a:pt x="353" y="316"/>
                    <a:pt x="363" y="329"/>
                  </a:cubicBezTo>
                  <a:cubicBezTo>
                    <a:pt x="374" y="342"/>
                    <a:pt x="374" y="351"/>
                    <a:pt x="381" y="358"/>
                  </a:cubicBezTo>
                  <a:cubicBezTo>
                    <a:pt x="388" y="365"/>
                    <a:pt x="385" y="372"/>
                    <a:pt x="390" y="377"/>
                  </a:cubicBezTo>
                  <a:cubicBezTo>
                    <a:pt x="395" y="383"/>
                    <a:pt x="399" y="384"/>
                    <a:pt x="403" y="389"/>
                  </a:cubicBezTo>
                  <a:cubicBezTo>
                    <a:pt x="407" y="394"/>
                    <a:pt x="416" y="403"/>
                    <a:pt x="413" y="409"/>
                  </a:cubicBezTo>
                  <a:cubicBezTo>
                    <a:pt x="410" y="416"/>
                    <a:pt x="418" y="434"/>
                    <a:pt x="413" y="436"/>
                  </a:cubicBezTo>
                  <a:cubicBezTo>
                    <a:pt x="408" y="438"/>
                    <a:pt x="409" y="433"/>
                    <a:pt x="399" y="430"/>
                  </a:cubicBezTo>
                  <a:cubicBezTo>
                    <a:pt x="388" y="427"/>
                    <a:pt x="378" y="421"/>
                    <a:pt x="373" y="423"/>
                  </a:cubicBezTo>
                  <a:cubicBezTo>
                    <a:pt x="367" y="425"/>
                    <a:pt x="353" y="419"/>
                    <a:pt x="354" y="412"/>
                  </a:cubicBezTo>
                  <a:cubicBezTo>
                    <a:pt x="355" y="406"/>
                    <a:pt x="350" y="403"/>
                    <a:pt x="350" y="403"/>
                  </a:cubicBezTo>
                  <a:cubicBezTo>
                    <a:pt x="350" y="403"/>
                    <a:pt x="340" y="397"/>
                    <a:pt x="337" y="397"/>
                  </a:cubicBezTo>
                  <a:cubicBezTo>
                    <a:pt x="334" y="397"/>
                    <a:pt x="330" y="394"/>
                    <a:pt x="324" y="396"/>
                  </a:cubicBezTo>
                  <a:cubicBezTo>
                    <a:pt x="318" y="398"/>
                    <a:pt x="313" y="405"/>
                    <a:pt x="310" y="404"/>
                  </a:cubicBezTo>
                  <a:cubicBezTo>
                    <a:pt x="307" y="403"/>
                    <a:pt x="303" y="402"/>
                    <a:pt x="300" y="398"/>
                  </a:cubicBezTo>
                  <a:cubicBezTo>
                    <a:pt x="297" y="394"/>
                    <a:pt x="300" y="390"/>
                    <a:pt x="293" y="385"/>
                  </a:cubicBezTo>
                  <a:cubicBezTo>
                    <a:pt x="285" y="380"/>
                    <a:pt x="293" y="373"/>
                    <a:pt x="281" y="375"/>
                  </a:cubicBezTo>
                  <a:cubicBezTo>
                    <a:pt x="270" y="377"/>
                    <a:pt x="271" y="383"/>
                    <a:pt x="262" y="374"/>
                  </a:cubicBezTo>
                  <a:cubicBezTo>
                    <a:pt x="252" y="364"/>
                    <a:pt x="252" y="357"/>
                    <a:pt x="249" y="354"/>
                  </a:cubicBezTo>
                  <a:cubicBezTo>
                    <a:pt x="246" y="351"/>
                    <a:pt x="249" y="345"/>
                    <a:pt x="244" y="341"/>
                  </a:cubicBezTo>
                  <a:cubicBezTo>
                    <a:pt x="239" y="337"/>
                    <a:pt x="239" y="329"/>
                    <a:pt x="232" y="329"/>
                  </a:cubicBezTo>
                  <a:cubicBezTo>
                    <a:pt x="226" y="329"/>
                    <a:pt x="217" y="327"/>
                    <a:pt x="217" y="327"/>
                  </a:cubicBezTo>
                  <a:cubicBezTo>
                    <a:pt x="217" y="327"/>
                    <a:pt x="218" y="328"/>
                    <a:pt x="208" y="324"/>
                  </a:cubicBezTo>
                  <a:cubicBezTo>
                    <a:pt x="197" y="320"/>
                    <a:pt x="202" y="332"/>
                    <a:pt x="197" y="320"/>
                  </a:cubicBezTo>
                  <a:cubicBezTo>
                    <a:pt x="192" y="309"/>
                    <a:pt x="195" y="298"/>
                    <a:pt x="187" y="298"/>
                  </a:cubicBezTo>
                  <a:cubicBezTo>
                    <a:pt x="178" y="298"/>
                    <a:pt x="171" y="299"/>
                    <a:pt x="171" y="299"/>
                  </a:cubicBezTo>
                  <a:cubicBezTo>
                    <a:pt x="160" y="294"/>
                    <a:pt x="160" y="294"/>
                    <a:pt x="160" y="294"/>
                  </a:cubicBezTo>
                  <a:cubicBezTo>
                    <a:pt x="160" y="294"/>
                    <a:pt x="159" y="289"/>
                    <a:pt x="156" y="285"/>
                  </a:cubicBezTo>
                  <a:cubicBezTo>
                    <a:pt x="152" y="280"/>
                    <a:pt x="157" y="278"/>
                    <a:pt x="151" y="270"/>
                  </a:cubicBezTo>
                  <a:cubicBezTo>
                    <a:pt x="146" y="262"/>
                    <a:pt x="146" y="259"/>
                    <a:pt x="139" y="255"/>
                  </a:cubicBezTo>
                  <a:cubicBezTo>
                    <a:pt x="132" y="250"/>
                    <a:pt x="133" y="243"/>
                    <a:pt x="130" y="240"/>
                  </a:cubicBezTo>
                  <a:cubicBezTo>
                    <a:pt x="127" y="237"/>
                    <a:pt x="128" y="233"/>
                    <a:pt x="124" y="228"/>
                  </a:cubicBezTo>
                  <a:cubicBezTo>
                    <a:pt x="123" y="226"/>
                    <a:pt x="111" y="217"/>
                    <a:pt x="108" y="210"/>
                  </a:cubicBezTo>
                  <a:cubicBezTo>
                    <a:pt x="106" y="204"/>
                    <a:pt x="106" y="189"/>
                    <a:pt x="113" y="190"/>
                  </a:cubicBezTo>
                  <a:cubicBezTo>
                    <a:pt x="136" y="190"/>
                    <a:pt x="121" y="175"/>
                    <a:pt x="140" y="183"/>
                  </a:cubicBezTo>
                  <a:cubicBezTo>
                    <a:pt x="140" y="183"/>
                    <a:pt x="167" y="213"/>
                    <a:pt x="136" y="195"/>
                  </a:cubicBezTo>
                  <a:cubicBezTo>
                    <a:pt x="101" y="177"/>
                    <a:pt x="86" y="206"/>
                    <a:pt x="76" y="204"/>
                  </a:cubicBezTo>
                  <a:cubicBezTo>
                    <a:pt x="68" y="206"/>
                    <a:pt x="67" y="203"/>
                    <a:pt x="61" y="202"/>
                  </a:cubicBezTo>
                  <a:cubicBezTo>
                    <a:pt x="55" y="201"/>
                    <a:pt x="55" y="194"/>
                    <a:pt x="50" y="193"/>
                  </a:cubicBezTo>
                  <a:cubicBezTo>
                    <a:pt x="45" y="191"/>
                    <a:pt x="43" y="189"/>
                    <a:pt x="37" y="181"/>
                  </a:cubicBezTo>
                  <a:cubicBezTo>
                    <a:pt x="31" y="173"/>
                    <a:pt x="26" y="164"/>
                    <a:pt x="22" y="158"/>
                  </a:cubicBezTo>
                  <a:cubicBezTo>
                    <a:pt x="18" y="151"/>
                    <a:pt x="21" y="153"/>
                    <a:pt x="19" y="147"/>
                  </a:cubicBezTo>
                  <a:cubicBezTo>
                    <a:pt x="16" y="141"/>
                    <a:pt x="18" y="141"/>
                    <a:pt x="13" y="135"/>
                  </a:cubicBezTo>
                  <a:cubicBezTo>
                    <a:pt x="9" y="130"/>
                    <a:pt x="7" y="130"/>
                    <a:pt x="7" y="122"/>
                  </a:cubicBezTo>
                  <a:cubicBezTo>
                    <a:pt x="7" y="114"/>
                    <a:pt x="10" y="116"/>
                    <a:pt x="5" y="109"/>
                  </a:cubicBezTo>
                  <a:cubicBezTo>
                    <a:pt x="0" y="103"/>
                    <a:pt x="3" y="99"/>
                    <a:pt x="3" y="93"/>
                  </a:cubicBezTo>
                  <a:cubicBezTo>
                    <a:pt x="3" y="87"/>
                    <a:pt x="1" y="84"/>
                    <a:pt x="1" y="76"/>
                  </a:cubicBezTo>
                  <a:cubicBezTo>
                    <a:pt x="5" y="67"/>
                    <a:pt x="13" y="57"/>
                    <a:pt x="23" y="52"/>
                  </a:cubicBezTo>
                  <a:cubicBezTo>
                    <a:pt x="29" y="49"/>
                    <a:pt x="46" y="45"/>
                    <a:pt x="54" y="43"/>
                  </a:cubicBezTo>
                  <a:cubicBezTo>
                    <a:pt x="63" y="41"/>
                    <a:pt x="69" y="38"/>
                    <a:pt x="79" y="38"/>
                  </a:cubicBezTo>
                  <a:cubicBezTo>
                    <a:pt x="84" y="37"/>
                    <a:pt x="88" y="40"/>
                    <a:pt x="95" y="42"/>
                  </a:cubicBezTo>
                  <a:cubicBezTo>
                    <a:pt x="102" y="43"/>
                    <a:pt x="112" y="43"/>
                    <a:pt x="116" y="44"/>
                  </a:cubicBezTo>
                  <a:cubicBezTo>
                    <a:pt x="136" y="52"/>
                    <a:pt x="138" y="77"/>
                    <a:pt x="151" y="90"/>
                  </a:cubicBezTo>
                  <a:cubicBezTo>
                    <a:pt x="154" y="93"/>
                    <a:pt x="158" y="95"/>
                    <a:pt x="161" y="99"/>
                  </a:cubicBezTo>
                  <a:cubicBezTo>
                    <a:pt x="164" y="104"/>
                    <a:pt x="164" y="109"/>
                    <a:pt x="167" y="112"/>
                  </a:cubicBezTo>
                  <a:cubicBezTo>
                    <a:pt x="173" y="119"/>
                    <a:pt x="192" y="119"/>
                    <a:pt x="190" y="129"/>
                  </a:cubicBezTo>
                  <a:cubicBezTo>
                    <a:pt x="193" y="139"/>
                    <a:pt x="186" y="156"/>
                    <a:pt x="198" y="141"/>
                  </a:cubicBezTo>
                  <a:cubicBezTo>
                    <a:pt x="209" y="125"/>
                    <a:pt x="212" y="138"/>
                    <a:pt x="216" y="130"/>
                  </a:cubicBezTo>
                  <a:cubicBezTo>
                    <a:pt x="215" y="132"/>
                    <a:pt x="215" y="132"/>
                    <a:pt x="215" y="132"/>
                  </a:cubicBezTo>
                  <a:cubicBezTo>
                    <a:pt x="215" y="128"/>
                    <a:pt x="215" y="122"/>
                    <a:pt x="217" y="119"/>
                  </a:cubicBezTo>
                  <a:cubicBezTo>
                    <a:pt x="220" y="115"/>
                    <a:pt x="226" y="115"/>
                    <a:pt x="228" y="111"/>
                  </a:cubicBezTo>
                  <a:cubicBezTo>
                    <a:pt x="233" y="104"/>
                    <a:pt x="228" y="96"/>
                    <a:pt x="236" y="90"/>
                  </a:cubicBezTo>
                  <a:cubicBezTo>
                    <a:pt x="235" y="91"/>
                    <a:pt x="235" y="91"/>
                    <a:pt x="235" y="91"/>
                  </a:cubicBezTo>
                  <a:cubicBezTo>
                    <a:pt x="247" y="85"/>
                    <a:pt x="269" y="81"/>
                    <a:pt x="269" y="71"/>
                  </a:cubicBezTo>
                  <a:cubicBezTo>
                    <a:pt x="262" y="86"/>
                    <a:pt x="247" y="72"/>
                    <a:pt x="242" y="68"/>
                  </a:cubicBezTo>
                  <a:cubicBezTo>
                    <a:pt x="239" y="67"/>
                    <a:pt x="243" y="61"/>
                    <a:pt x="243" y="61"/>
                  </a:cubicBezTo>
                  <a:cubicBezTo>
                    <a:pt x="241" y="58"/>
                    <a:pt x="246" y="55"/>
                    <a:pt x="245" y="52"/>
                  </a:cubicBezTo>
                  <a:cubicBezTo>
                    <a:pt x="244" y="49"/>
                    <a:pt x="244" y="45"/>
                    <a:pt x="243" y="41"/>
                  </a:cubicBezTo>
                  <a:cubicBezTo>
                    <a:pt x="245" y="28"/>
                    <a:pt x="247" y="12"/>
                    <a:pt x="249" y="7"/>
                  </a:cubicBezTo>
                  <a:cubicBezTo>
                    <a:pt x="258" y="2"/>
                    <a:pt x="272" y="0"/>
                    <a:pt x="286" y="3"/>
                  </a:cubicBezTo>
                  <a:cubicBezTo>
                    <a:pt x="299" y="5"/>
                    <a:pt x="309" y="11"/>
                    <a:pt x="316" y="18"/>
                  </a:cubicBezTo>
                  <a:cubicBezTo>
                    <a:pt x="315" y="24"/>
                    <a:pt x="314" y="33"/>
                    <a:pt x="313" y="42"/>
                  </a:cubicBezTo>
                  <a:cubicBezTo>
                    <a:pt x="311" y="45"/>
                    <a:pt x="316" y="50"/>
                    <a:pt x="313" y="55"/>
                  </a:cubicBezTo>
                  <a:cubicBezTo>
                    <a:pt x="311" y="60"/>
                    <a:pt x="314" y="60"/>
                    <a:pt x="313" y="69"/>
                  </a:cubicBezTo>
                  <a:cubicBezTo>
                    <a:pt x="312" y="77"/>
                    <a:pt x="316" y="76"/>
                    <a:pt x="310" y="75"/>
                  </a:cubicBezTo>
                  <a:cubicBezTo>
                    <a:pt x="300" y="75"/>
                    <a:pt x="280" y="83"/>
                    <a:pt x="275" y="69"/>
                  </a:cubicBezTo>
                  <a:cubicBezTo>
                    <a:pt x="274" y="83"/>
                    <a:pt x="295" y="84"/>
                    <a:pt x="311" y="88"/>
                  </a:cubicBezTo>
                  <a:close/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2" name="Freeform 145">
              <a:extLst>
                <a:ext uri="{FF2B5EF4-FFF2-40B4-BE49-F238E27FC236}">
                  <a16:creationId xmlns:a16="http://schemas.microsoft.com/office/drawing/2014/main" id="{EB31F50A-ECA3-4247-9CAF-5959AC9A1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2164"/>
              <a:ext cx="112" cy="91"/>
            </a:xfrm>
            <a:custGeom>
              <a:avLst/>
              <a:gdLst>
                <a:gd name="T0" fmla="*/ 43 w 86"/>
                <a:gd name="T1" fmla="*/ 172 h 66"/>
                <a:gd name="T2" fmla="*/ 56 w 86"/>
                <a:gd name="T3" fmla="*/ 105 h 66"/>
                <a:gd name="T4" fmla="*/ 103 w 86"/>
                <a:gd name="T5" fmla="*/ 87 h 66"/>
                <a:gd name="T6" fmla="*/ 147 w 86"/>
                <a:gd name="T7" fmla="*/ 44 h 66"/>
                <a:gd name="T8" fmla="*/ 184 w 86"/>
                <a:gd name="T9" fmla="*/ 0 h 66"/>
                <a:gd name="T10" fmla="*/ 129 w 86"/>
                <a:gd name="T11" fmla="*/ 32 h 66"/>
                <a:gd name="T12" fmla="*/ 90 w 86"/>
                <a:gd name="T13" fmla="*/ 63 h 66"/>
                <a:gd name="T14" fmla="*/ 43 w 86"/>
                <a:gd name="T15" fmla="*/ 79 h 66"/>
                <a:gd name="T16" fmla="*/ 0 w 86"/>
                <a:gd name="T17" fmla="*/ 134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6" h="66">
                  <a:moveTo>
                    <a:pt x="19" y="66"/>
                  </a:moveTo>
                  <a:cubicBezTo>
                    <a:pt x="17" y="58"/>
                    <a:pt x="18" y="46"/>
                    <a:pt x="25" y="40"/>
                  </a:cubicBezTo>
                  <a:cubicBezTo>
                    <a:pt x="31" y="36"/>
                    <a:pt x="40" y="36"/>
                    <a:pt x="47" y="33"/>
                  </a:cubicBezTo>
                  <a:cubicBezTo>
                    <a:pt x="55" y="28"/>
                    <a:pt x="60" y="22"/>
                    <a:pt x="67" y="17"/>
                  </a:cubicBezTo>
                  <a:cubicBezTo>
                    <a:pt x="72" y="14"/>
                    <a:pt x="86" y="9"/>
                    <a:pt x="83" y="0"/>
                  </a:cubicBezTo>
                  <a:cubicBezTo>
                    <a:pt x="77" y="0"/>
                    <a:pt x="64" y="8"/>
                    <a:pt x="58" y="12"/>
                  </a:cubicBezTo>
                  <a:cubicBezTo>
                    <a:pt x="53" y="15"/>
                    <a:pt x="47" y="22"/>
                    <a:pt x="41" y="24"/>
                  </a:cubicBezTo>
                  <a:cubicBezTo>
                    <a:pt x="34" y="27"/>
                    <a:pt x="26" y="27"/>
                    <a:pt x="19" y="30"/>
                  </a:cubicBezTo>
                  <a:cubicBezTo>
                    <a:pt x="8" y="34"/>
                    <a:pt x="3" y="40"/>
                    <a:pt x="0" y="51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3" name="Freeform 146">
              <a:extLst>
                <a:ext uri="{FF2B5EF4-FFF2-40B4-BE49-F238E27FC236}">
                  <a16:creationId xmlns:a16="http://schemas.microsoft.com/office/drawing/2014/main" id="{269A2703-7C8F-4819-A41D-9C402DC3A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891"/>
              <a:ext cx="263" cy="591"/>
            </a:xfrm>
            <a:custGeom>
              <a:avLst/>
              <a:gdLst>
                <a:gd name="T0" fmla="*/ 51 w 203"/>
                <a:gd name="T1" fmla="*/ 21 h 428"/>
                <a:gd name="T2" fmla="*/ 89 w 203"/>
                <a:gd name="T3" fmla="*/ 11 h 428"/>
                <a:gd name="T4" fmla="*/ 135 w 203"/>
                <a:gd name="T5" fmla="*/ 1 h 428"/>
                <a:gd name="T6" fmla="*/ 176 w 203"/>
                <a:gd name="T7" fmla="*/ 6 h 428"/>
                <a:gd name="T8" fmla="*/ 200 w 203"/>
                <a:gd name="T9" fmla="*/ 14 h 428"/>
                <a:gd name="T10" fmla="*/ 228 w 203"/>
                <a:gd name="T11" fmla="*/ 23 h 428"/>
                <a:gd name="T12" fmla="*/ 273 w 203"/>
                <a:gd name="T13" fmla="*/ 32 h 428"/>
                <a:gd name="T14" fmla="*/ 308 w 203"/>
                <a:gd name="T15" fmla="*/ 44 h 428"/>
                <a:gd name="T16" fmla="*/ 341 w 203"/>
                <a:gd name="T17" fmla="*/ 69 h 428"/>
                <a:gd name="T18" fmla="*/ 365 w 203"/>
                <a:gd name="T19" fmla="*/ 99 h 428"/>
                <a:gd name="T20" fmla="*/ 399 w 203"/>
                <a:gd name="T21" fmla="*/ 195 h 428"/>
                <a:gd name="T22" fmla="*/ 404 w 203"/>
                <a:gd name="T23" fmla="*/ 236 h 428"/>
                <a:gd name="T24" fmla="*/ 352 w 203"/>
                <a:gd name="T25" fmla="*/ 340 h 428"/>
                <a:gd name="T26" fmla="*/ 381 w 203"/>
                <a:gd name="T27" fmla="*/ 381 h 428"/>
                <a:gd name="T28" fmla="*/ 399 w 203"/>
                <a:gd name="T29" fmla="*/ 395 h 428"/>
                <a:gd name="T30" fmla="*/ 409 w 203"/>
                <a:gd name="T31" fmla="*/ 429 h 428"/>
                <a:gd name="T32" fmla="*/ 409 w 203"/>
                <a:gd name="T33" fmla="*/ 525 h 428"/>
                <a:gd name="T34" fmla="*/ 413 w 203"/>
                <a:gd name="T35" fmla="*/ 572 h 428"/>
                <a:gd name="T36" fmla="*/ 415 w 203"/>
                <a:gd name="T37" fmla="*/ 606 h 428"/>
                <a:gd name="T38" fmla="*/ 420 w 203"/>
                <a:gd name="T39" fmla="*/ 641 h 428"/>
                <a:gd name="T40" fmla="*/ 426 w 203"/>
                <a:gd name="T41" fmla="*/ 700 h 428"/>
                <a:gd name="T42" fmla="*/ 428 w 203"/>
                <a:gd name="T43" fmla="*/ 742 h 428"/>
                <a:gd name="T44" fmla="*/ 421 w 203"/>
                <a:gd name="T45" fmla="*/ 766 h 428"/>
                <a:gd name="T46" fmla="*/ 396 w 203"/>
                <a:gd name="T47" fmla="*/ 761 h 428"/>
                <a:gd name="T48" fmla="*/ 378 w 203"/>
                <a:gd name="T49" fmla="*/ 793 h 428"/>
                <a:gd name="T50" fmla="*/ 409 w 203"/>
                <a:gd name="T51" fmla="*/ 827 h 428"/>
                <a:gd name="T52" fmla="*/ 421 w 203"/>
                <a:gd name="T53" fmla="*/ 866 h 428"/>
                <a:gd name="T54" fmla="*/ 433 w 203"/>
                <a:gd name="T55" fmla="*/ 911 h 428"/>
                <a:gd name="T56" fmla="*/ 426 w 203"/>
                <a:gd name="T57" fmla="*/ 940 h 428"/>
                <a:gd name="T58" fmla="*/ 411 w 203"/>
                <a:gd name="T59" fmla="*/ 938 h 428"/>
                <a:gd name="T60" fmla="*/ 396 w 203"/>
                <a:gd name="T61" fmla="*/ 892 h 428"/>
                <a:gd name="T62" fmla="*/ 378 w 203"/>
                <a:gd name="T63" fmla="*/ 921 h 428"/>
                <a:gd name="T64" fmla="*/ 396 w 203"/>
                <a:gd name="T65" fmla="*/ 987 h 428"/>
                <a:gd name="T66" fmla="*/ 399 w 203"/>
                <a:gd name="T67" fmla="*/ 1045 h 428"/>
                <a:gd name="T68" fmla="*/ 385 w 203"/>
                <a:gd name="T69" fmla="*/ 1098 h 428"/>
                <a:gd name="T70" fmla="*/ 351 w 203"/>
                <a:gd name="T71" fmla="*/ 1125 h 428"/>
                <a:gd name="T72" fmla="*/ 288 w 203"/>
                <a:gd name="T73" fmla="*/ 1092 h 428"/>
                <a:gd name="T74" fmla="*/ 260 w 203"/>
                <a:gd name="T75" fmla="*/ 1051 h 428"/>
                <a:gd name="T76" fmla="*/ 229 w 203"/>
                <a:gd name="T77" fmla="*/ 996 h 428"/>
                <a:gd name="T78" fmla="*/ 197 w 203"/>
                <a:gd name="T79" fmla="*/ 895 h 428"/>
                <a:gd name="T80" fmla="*/ 175 w 203"/>
                <a:gd name="T81" fmla="*/ 840 h 428"/>
                <a:gd name="T82" fmla="*/ 146 w 203"/>
                <a:gd name="T83" fmla="*/ 761 h 428"/>
                <a:gd name="T84" fmla="*/ 127 w 203"/>
                <a:gd name="T85" fmla="*/ 690 h 428"/>
                <a:gd name="T86" fmla="*/ 75 w 203"/>
                <a:gd name="T87" fmla="*/ 561 h 428"/>
                <a:gd name="T88" fmla="*/ 52 w 203"/>
                <a:gd name="T89" fmla="*/ 490 h 428"/>
                <a:gd name="T90" fmla="*/ 5 w 203"/>
                <a:gd name="T91" fmla="*/ 355 h 428"/>
                <a:gd name="T92" fmla="*/ 52 w 203"/>
                <a:gd name="T93" fmla="*/ 271 h 428"/>
                <a:gd name="T94" fmla="*/ 5 w 203"/>
                <a:gd name="T95" fmla="*/ 320 h 428"/>
                <a:gd name="T96" fmla="*/ 5 w 203"/>
                <a:gd name="T97" fmla="*/ 320 h 428"/>
                <a:gd name="T98" fmla="*/ 8 w 203"/>
                <a:gd name="T99" fmla="*/ 174 h 428"/>
                <a:gd name="T100" fmla="*/ 6 w 203"/>
                <a:gd name="T101" fmla="*/ 159 h 42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03" h="428">
                  <a:moveTo>
                    <a:pt x="23" y="8"/>
                  </a:moveTo>
                  <a:cubicBezTo>
                    <a:pt x="30" y="6"/>
                    <a:pt x="39" y="4"/>
                    <a:pt x="41" y="4"/>
                  </a:cubicBezTo>
                  <a:cubicBezTo>
                    <a:pt x="47" y="4"/>
                    <a:pt x="57" y="2"/>
                    <a:pt x="62" y="1"/>
                  </a:cubicBezTo>
                  <a:cubicBezTo>
                    <a:pt x="67" y="0"/>
                    <a:pt x="75" y="2"/>
                    <a:pt x="81" y="2"/>
                  </a:cubicBezTo>
                  <a:cubicBezTo>
                    <a:pt x="87" y="2"/>
                    <a:pt x="89" y="5"/>
                    <a:pt x="92" y="5"/>
                  </a:cubicBezTo>
                  <a:cubicBezTo>
                    <a:pt x="95" y="5"/>
                    <a:pt x="102" y="8"/>
                    <a:pt x="105" y="9"/>
                  </a:cubicBezTo>
                  <a:cubicBezTo>
                    <a:pt x="108" y="10"/>
                    <a:pt x="119" y="10"/>
                    <a:pt x="126" y="12"/>
                  </a:cubicBezTo>
                  <a:cubicBezTo>
                    <a:pt x="132" y="14"/>
                    <a:pt x="136" y="17"/>
                    <a:pt x="142" y="17"/>
                  </a:cubicBezTo>
                  <a:cubicBezTo>
                    <a:pt x="148" y="17"/>
                    <a:pt x="149" y="22"/>
                    <a:pt x="157" y="26"/>
                  </a:cubicBezTo>
                  <a:cubicBezTo>
                    <a:pt x="164" y="29"/>
                    <a:pt x="164" y="35"/>
                    <a:pt x="168" y="38"/>
                  </a:cubicBezTo>
                  <a:cubicBezTo>
                    <a:pt x="172" y="41"/>
                    <a:pt x="184" y="66"/>
                    <a:pt x="184" y="74"/>
                  </a:cubicBezTo>
                  <a:cubicBezTo>
                    <a:pt x="184" y="82"/>
                    <a:pt x="187" y="83"/>
                    <a:pt x="186" y="90"/>
                  </a:cubicBezTo>
                  <a:cubicBezTo>
                    <a:pt x="185" y="96"/>
                    <a:pt x="186" y="112"/>
                    <a:pt x="162" y="129"/>
                  </a:cubicBezTo>
                  <a:cubicBezTo>
                    <a:pt x="146" y="140"/>
                    <a:pt x="172" y="145"/>
                    <a:pt x="175" y="145"/>
                  </a:cubicBezTo>
                  <a:cubicBezTo>
                    <a:pt x="179" y="145"/>
                    <a:pt x="184" y="150"/>
                    <a:pt x="184" y="150"/>
                  </a:cubicBezTo>
                  <a:cubicBezTo>
                    <a:pt x="184" y="150"/>
                    <a:pt x="186" y="157"/>
                    <a:pt x="188" y="163"/>
                  </a:cubicBezTo>
                  <a:cubicBezTo>
                    <a:pt x="190" y="169"/>
                    <a:pt x="187" y="193"/>
                    <a:pt x="188" y="199"/>
                  </a:cubicBezTo>
                  <a:cubicBezTo>
                    <a:pt x="189" y="205"/>
                    <a:pt x="185" y="212"/>
                    <a:pt x="190" y="217"/>
                  </a:cubicBezTo>
                  <a:cubicBezTo>
                    <a:pt x="195" y="223"/>
                    <a:pt x="189" y="226"/>
                    <a:pt x="191" y="230"/>
                  </a:cubicBezTo>
                  <a:cubicBezTo>
                    <a:pt x="193" y="234"/>
                    <a:pt x="193" y="239"/>
                    <a:pt x="193" y="243"/>
                  </a:cubicBezTo>
                  <a:cubicBezTo>
                    <a:pt x="193" y="248"/>
                    <a:pt x="189" y="255"/>
                    <a:pt x="196" y="266"/>
                  </a:cubicBezTo>
                  <a:cubicBezTo>
                    <a:pt x="203" y="276"/>
                    <a:pt x="195" y="274"/>
                    <a:pt x="197" y="282"/>
                  </a:cubicBezTo>
                  <a:cubicBezTo>
                    <a:pt x="199" y="290"/>
                    <a:pt x="194" y="291"/>
                    <a:pt x="194" y="291"/>
                  </a:cubicBezTo>
                  <a:cubicBezTo>
                    <a:pt x="194" y="291"/>
                    <a:pt x="187" y="295"/>
                    <a:pt x="182" y="289"/>
                  </a:cubicBezTo>
                  <a:cubicBezTo>
                    <a:pt x="176" y="283"/>
                    <a:pt x="175" y="296"/>
                    <a:pt x="174" y="301"/>
                  </a:cubicBezTo>
                  <a:cubicBezTo>
                    <a:pt x="173" y="305"/>
                    <a:pt x="177" y="305"/>
                    <a:pt x="188" y="314"/>
                  </a:cubicBezTo>
                  <a:cubicBezTo>
                    <a:pt x="198" y="323"/>
                    <a:pt x="190" y="319"/>
                    <a:pt x="194" y="329"/>
                  </a:cubicBezTo>
                  <a:cubicBezTo>
                    <a:pt x="198" y="338"/>
                    <a:pt x="198" y="337"/>
                    <a:pt x="199" y="346"/>
                  </a:cubicBezTo>
                  <a:cubicBezTo>
                    <a:pt x="200" y="355"/>
                    <a:pt x="198" y="354"/>
                    <a:pt x="196" y="357"/>
                  </a:cubicBezTo>
                  <a:cubicBezTo>
                    <a:pt x="194" y="360"/>
                    <a:pt x="193" y="361"/>
                    <a:pt x="189" y="356"/>
                  </a:cubicBezTo>
                  <a:cubicBezTo>
                    <a:pt x="185" y="351"/>
                    <a:pt x="188" y="346"/>
                    <a:pt x="182" y="339"/>
                  </a:cubicBezTo>
                  <a:cubicBezTo>
                    <a:pt x="175" y="333"/>
                    <a:pt x="177" y="343"/>
                    <a:pt x="174" y="350"/>
                  </a:cubicBezTo>
                  <a:cubicBezTo>
                    <a:pt x="171" y="357"/>
                    <a:pt x="177" y="363"/>
                    <a:pt x="182" y="375"/>
                  </a:cubicBezTo>
                  <a:cubicBezTo>
                    <a:pt x="186" y="388"/>
                    <a:pt x="183" y="388"/>
                    <a:pt x="184" y="397"/>
                  </a:cubicBezTo>
                  <a:cubicBezTo>
                    <a:pt x="185" y="407"/>
                    <a:pt x="181" y="410"/>
                    <a:pt x="177" y="417"/>
                  </a:cubicBezTo>
                  <a:cubicBezTo>
                    <a:pt x="174" y="424"/>
                    <a:pt x="170" y="425"/>
                    <a:pt x="161" y="427"/>
                  </a:cubicBezTo>
                  <a:cubicBezTo>
                    <a:pt x="150" y="428"/>
                    <a:pt x="135" y="424"/>
                    <a:pt x="132" y="415"/>
                  </a:cubicBezTo>
                  <a:cubicBezTo>
                    <a:pt x="129" y="406"/>
                    <a:pt x="129" y="413"/>
                    <a:pt x="120" y="399"/>
                  </a:cubicBezTo>
                  <a:cubicBezTo>
                    <a:pt x="112" y="386"/>
                    <a:pt x="110" y="391"/>
                    <a:pt x="106" y="378"/>
                  </a:cubicBezTo>
                  <a:cubicBezTo>
                    <a:pt x="102" y="365"/>
                    <a:pt x="99" y="351"/>
                    <a:pt x="90" y="340"/>
                  </a:cubicBezTo>
                  <a:cubicBezTo>
                    <a:pt x="82" y="330"/>
                    <a:pt x="83" y="329"/>
                    <a:pt x="80" y="319"/>
                  </a:cubicBezTo>
                  <a:cubicBezTo>
                    <a:pt x="77" y="309"/>
                    <a:pt x="76" y="304"/>
                    <a:pt x="67" y="289"/>
                  </a:cubicBezTo>
                  <a:cubicBezTo>
                    <a:pt x="59" y="273"/>
                    <a:pt x="62" y="274"/>
                    <a:pt x="59" y="262"/>
                  </a:cubicBezTo>
                  <a:cubicBezTo>
                    <a:pt x="56" y="249"/>
                    <a:pt x="36" y="227"/>
                    <a:pt x="35" y="213"/>
                  </a:cubicBezTo>
                  <a:cubicBezTo>
                    <a:pt x="34" y="200"/>
                    <a:pt x="28" y="205"/>
                    <a:pt x="24" y="186"/>
                  </a:cubicBezTo>
                  <a:cubicBezTo>
                    <a:pt x="20" y="168"/>
                    <a:pt x="0" y="157"/>
                    <a:pt x="2" y="135"/>
                  </a:cubicBezTo>
                  <a:cubicBezTo>
                    <a:pt x="15" y="130"/>
                    <a:pt x="24" y="120"/>
                    <a:pt x="24" y="103"/>
                  </a:cubicBezTo>
                  <a:cubicBezTo>
                    <a:pt x="22" y="118"/>
                    <a:pt x="13" y="121"/>
                    <a:pt x="2" y="122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1" y="101"/>
                    <a:pt x="2" y="76"/>
                    <a:pt x="4" y="66"/>
                  </a:cubicBezTo>
                  <a:cubicBezTo>
                    <a:pt x="5" y="64"/>
                    <a:pt x="4" y="62"/>
                    <a:pt x="3" y="6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4" name="Freeform 147">
              <a:extLst>
                <a:ext uri="{FF2B5EF4-FFF2-40B4-BE49-F238E27FC236}">
                  <a16:creationId xmlns:a16="http://schemas.microsoft.com/office/drawing/2014/main" id="{341224C4-49C9-4BB2-BC2A-EBE93059B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968"/>
              <a:ext cx="89" cy="62"/>
            </a:xfrm>
            <a:custGeom>
              <a:avLst/>
              <a:gdLst>
                <a:gd name="T0" fmla="*/ 128 w 69"/>
                <a:gd name="T1" fmla="*/ 116 h 45"/>
                <a:gd name="T2" fmla="*/ 148 w 69"/>
                <a:gd name="T3" fmla="*/ 0 h 45"/>
                <a:gd name="T4" fmla="*/ 30 w 69"/>
                <a:gd name="T5" fmla="*/ 6 h 45"/>
                <a:gd name="T6" fmla="*/ 41 w 69"/>
                <a:gd name="T7" fmla="*/ 110 h 45"/>
                <a:gd name="T8" fmla="*/ 128 w 69"/>
                <a:gd name="T9" fmla="*/ 11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4"/>
                  </a:moveTo>
                  <a:cubicBezTo>
                    <a:pt x="62" y="26"/>
                    <a:pt x="65" y="12"/>
                    <a:pt x="69" y="0"/>
                  </a:cubicBezTo>
                  <a:cubicBezTo>
                    <a:pt x="49" y="0"/>
                    <a:pt x="22" y="1"/>
                    <a:pt x="14" y="2"/>
                  </a:cubicBezTo>
                  <a:cubicBezTo>
                    <a:pt x="6" y="3"/>
                    <a:pt x="0" y="38"/>
                    <a:pt x="19" y="42"/>
                  </a:cubicBezTo>
                  <a:cubicBezTo>
                    <a:pt x="29" y="44"/>
                    <a:pt x="44" y="45"/>
                    <a:pt x="60" y="44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5" name="Freeform 148">
              <a:extLst>
                <a:ext uri="{FF2B5EF4-FFF2-40B4-BE49-F238E27FC236}">
                  <a16:creationId xmlns:a16="http://schemas.microsoft.com/office/drawing/2014/main" id="{8ADF1143-C3D0-41D9-B3AA-AF2097E5E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700"/>
              <a:ext cx="62" cy="33"/>
            </a:xfrm>
            <a:custGeom>
              <a:avLst/>
              <a:gdLst>
                <a:gd name="T0" fmla="*/ 103 w 48"/>
                <a:gd name="T1" fmla="*/ 0 h 24"/>
                <a:gd name="T2" fmla="*/ 22 w 48"/>
                <a:gd name="T3" fmla="*/ 11 h 24"/>
                <a:gd name="T4" fmla="*/ 0 w 48"/>
                <a:gd name="T5" fmla="*/ 62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">
                  <a:moveTo>
                    <a:pt x="48" y="0"/>
                  </a:moveTo>
                  <a:cubicBezTo>
                    <a:pt x="34" y="0"/>
                    <a:pt x="17" y="4"/>
                    <a:pt x="10" y="4"/>
                  </a:cubicBezTo>
                  <a:cubicBezTo>
                    <a:pt x="4" y="6"/>
                    <a:pt x="0" y="15"/>
                    <a:pt x="0" y="24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6" name="Freeform 149">
              <a:extLst>
                <a:ext uri="{FF2B5EF4-FFF2-40B4-BE49-F238E27FC236}">
                  <a16:creationId xmlns:a16="http://schemas.microsoft.com/office/drawing/2014/main" id="{B40C9D3F-D1E7-4E9D-850D-702E59EE7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642"/>
              <a:ext cx="79" cy="27"/>
            </a:xfrm>
            <a:custGeom>
              <a:avLst/>
              <a:gdLst>
                <a:gd name="T0" fmla="*/ 132 w 61"/>
                <a:gd name="T1" fmla="*/ 27 h 20"/>
                <a:gd name="T2" fmla="*/ 35 w 61"/>
                <a:gd name="T3" fmla="*/ 0 h 20"/>
                <a:gd name="T4" fmla="*/ 0 w 61"/>
                <a:gd name="T5" fmla="*/ 4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0">
                  <a:moveTo>
                    <a:pt x="61" y="11"/>
                  </a:moveTo>
                  <a:cubicBezTo>
                    <a:pt x="40" y="7"/>
                    <a:pt x="23" y="2"/>
                    <a:pt x="16" y="0"/>
                  </a:cubicBezTo>
                  <a:cubicBezTo>
                    <a:pt x="7" y="1"/>
                    <a:pt x="1" y="10"/>
                    <a:pt x="0" y="20"/>
                  </a:cubicBezTo>
                </a:path>
              </a:pathLst>
            </a:custGeom>
            <a:solidFill>
              <a:srgbClr val="EEB1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7" name="Freeform 150">
              <a:extLst>
                <a:ext uri="{FF2B5EF4-FFF2-40B4-BE49-F238E27FC236}">
                  <a16:creationId xmlns:a16="http://schemas.microsoft.com/office/drawing/2014/main" id="{C55D58DF-B913-400A-8A9E-78290989B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636"/>
              <a:ext cx="95" cy="121"/>
            </a:xfrm>
            <a:custGeom>
              <a:avLst/>
              <a:gdLst>
                <a:gd name="T0" fmla="*/ 161 w 73"/>
                <a:gd name="T1" fmla="*/ 26 h 87"/>
                <a:gd name="T2" fmla="*/ 61 w 73"/>
                <a:gd name="T3" fmla="*/ 0 h 87"/>
                <a:gd name="T4" fmla="*/ 35 w 73"/>
                <a:gd name="T5" fmla="*/ 97 h 87"/>
                <a:gd name="T6" fmla="*/ 117 w 73"/>
                <a:gd name="T7" fmla="*/ 122 h 87"/>
                <a:gd name="T8" fmla="*/ 30 w 73"/>
                <a:gd name="T9" fmla="*/ 124 h 87"/>
                <a:gd name="T10" fmla="*/ 38 w 73"/>
                <a:gd name="T11" fmla="*/ 228 h 87"/>
                <a:gd name="T12" fmla="*/ 161 w 73"/>
                <a:gd name="T13" fmla="*/ 234 h 87"/>
                <a:gd name="T14" fmla="*/ 161 w 73"/>
                <a:gd name="T15" fmla="*/ 2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0"/>
                  </a:moveTo>
                  <a:cubicBezTo>
                    <a:pt x="52" y="6"/>
                    <a:pt x="35" y="2"/>
                    <a:pt x="28" y="0"/>
                  </a:cubicBezTo>
                  <a:cubicBezTo>
                    <a:pt x="13" y="1"/>
                    <a:pt x="6" y="25"/>
                    <a:pt x="16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7" y="85"/>
                  </a:cubicBezTo>
                  <a:cubicBezTo>
                    <a:pt x="34" y="86"/>
                    <a:pt x="56" y="86"/>
                    <a:pt x="73" y="87"/>
                  </a:cubicBezTo>
                  <a:cubicBezTo>
                    <a:pt x="73" y="61"/>
                    <a:pt x="73" y="34"/>
                    <a:pt x="73" y="10"/>
                  </a:cubicBezTo>
                  <a:close/>
                </a:path>
              </a:pathLst>
            </a:custGeom>
            <a:solidFill>
              <a:srgbClr val="A5C7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8" name="Freeform 151">
              <a:extLst>
                <a:ext uri="{FF2B5EF4-FFF2-40B4-BE49-F238E27FC236}">
                  <a16:creationId xmlns:a16="http://schemas.microsoft.com/office/drawing/2014/main" id="{73566260-5FEC-40D4-A0E1-1E45957EC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435"/>
              <a:ext cx="423" cy="668"/>
            </a:xfrm>
            <a:custGeom>
              <a:avLst/>
              <a:gdLst>
                <a:gd name="T0" fmla="*/ 559 w 327"/>
                <a:gd name="T1" fmla="*/ 185 h 484"/>
                <a:gd name="T2" fmla="*/ 519 w 327"/>
                <a:gd name="T3" fmla="*/ 146 h 484"/>
                <a:gd name="T4" fmla="*/ 524 w 327"/>
                <a:gd name="T5" fmla="*/ 91 h 484"/>
                <a:gd name="T6" fmla="*/ 451 w 327"/>
                <a:gd name="T7" fmla="*/ 54 h 484"/>
                <a:gd name="T8" fmla="*/ 426 w 327"/>
                <a:gd name="T9" fmla="*/ 99 h 484"/>
                <a:gd name="T10" fmla="*/ 420 w 327"/>
                <a:gd name="T11" fmla="*/ 29 h 484"/>
                <a:gd name="T12" fmla="*/ 348 w 327"/>
                <a:gd name="T13" fmla="*/ 23 h 484"/>
                <a:gd name="T14" fmla="*/ 292 w 327"/>
                <a:gd name="T15" fmla="*/ 126 h 484"/>
                <a:gd name="T16" fmla="*/ 268 w 327"/>
                <a:gd name="T17" fmla="*/ 66 h 484"/>
                <a:gd name="T18" fmla="*/ 190 w 327"/>
                <a:gd name="T19" fmla="*/ 90 h 484"/>
                <a:gd name="T20" fmla="*/ 177 w 327"/>
                <a:gd name="T21" fmla="*/ 174 h 484"/>
                <a:gd name="T22" fmla="*/ 164 w 327"/>
                <a:gd name="T23" fmla="*/ 199 h 484"/>
                <a:gd name="T24" fmla="*/ 6 w 327"/>
                <a:gd name="T25" fmla="*/ 595 h 484"/>
                <a:gd name="T26" fmla="*/ 27 w 327"/>
                <a:gd name="T27" fmla="*/ 914 h 484"/>
                <a:gd name="T28" fmla="*/ 27 w 327"/>
                <a:gd name="T29" fmla="*/ 914 h 484"/>
                <a:gd name="T30" fmla="*/ 87 w 327"/>
                <a:gd name="T31" fmla="*/ 1028 h 484"/>
                <a:gd name="T32" fmla="*/ 96 w 327"/>
                <a:gd name="T33" fmla="*/ 1157 h 484"/>
                <a:gd name="T34" fmla="*/ 89 w 327"/>
                <a:gd name="T35" fmla="*/ 1147 h 484"/>
                <a:gd name="T36" fmla="*/ 232 w 327"/>
                <a:gd name="T37" fmla="*/ 1259 h 484"/>
                <a:gd name="T38" fmla="*/ 235 w 327"/>
                <a:gd name="T39" fmla="*/ 1257 h 484"/>
                <a:gd name="T40" fmla="*/ 235 w 327"/>
                <a:gd name="T41" fmla="*/ 1139 h 484"/>
                <a:gd name="T42" fmla="*/ 286 w 327"/>
                <a:gd name="T43" fmla="*/ 850 h 484"/>
                <a:gd name="T44" fmla="*/ 316 w 327"/>
                <a:gd name="T45" fmla="*/ 748 h 484"/>
                <a:gd name="T46" fmla="*/ 316 w 327"/>
                <a:gd name="T47" fmla="*/ 748 h 484"/>
                <a:gd name="T48" fmla="*/ 316 w 327"/>
                <a:gd name="T49" fmla="*/ 748 h 484"/>
                <a:gd name="T50" fmla="*/ 308 w 327"/>
                <a:gd name="T51" fmla="*/ 690 h 484"/>
                <a:gd name="T52" fmla="*/ 303 w 327"/>
                <a:gd name="T53" fmla="*/ 690 h 484"/>
                <a:gd name="T54" fmla="*/ 357 w 327"/>
                <a:gd name="T55" fmla="*/ 429 h 484"/>
                <a:gd name="T56" fmla="*/ 360 w 327"/>
                <a:gd name="T57" fmla="*/ 429 h 484"/>
                <a:gd name="T58" fmla="*/ 433 w 327"/>
                <a:gd name="T59" fmla="*/ 442 h 484"/>
                <a:gd name="T60" fmla="*/ 433 w 327"/>
                <a:gd name="T61" fmla="*/ 444 h 484"/>
                <a:gd name="T62" fmla="*/ 433 w 327"/>
                <a:gd name="T63" fmla="*/ 442 h 484"/>
                <a:gd name="T64" fmla="*/ 529 w 327"/>
                <a:gd name="T65" fmla="*/ 436 h 484"/>
                <a:gd name="T66" fmla="*/ 708 w 327"/>
                <a:gd name="T67" fmla="*/ 436 h 484"/>
                <a:gd name="T68" fmla="*/ 559 w 327"/>
                <a:gd name="T69" fmla="*/ 185 h 48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7" h="484">
                  <a:moveTo>
                    <a:pt x="258" y="70"/>
                  </a:moveTo>
                  <a:cubicBezTo>
                    <a:pt x="254" y="68"/>
                    <a:pt x="241" y="58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8"/>
                    <a:pt x="220" y="2"/>
                    <a:pt x="209" y="20"/>
                  </a:cubicBezTo>
                  <a:cubicBezTo>
                    <a:pt x="206" y="25"/>
                    <a:pt x="204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5" y="0"/>
                    <a:pt x="166" y="3"/>
                    <a:pt x="161" y="9"/>
                  </a:cubicBezTo>
                  <a:cubicBezTo>
                    <a:pt x="156" y="16"/>
                    <a:pt x="159" y="47"/>
                    <a:pt x="135" y="48"/>
                  </a:cubicBezTo>
                  <a:cubicBezTo>
                    <a:pt x="122" y="47"/>
                    <a:pt x="124" y="34"/>
                    <a:pt x="124" y="25"/>
                  </a:cubicBezTo>
                  <a:cubicBezTo>
                    <a:pt x="125" y="16"/>
                    <a:pt x="91" y="15"/>
                    <a:pt x="88" y="34"/>
                  </a:cubicBezTo>
                  <a:cubicBezTo>
                    <a:pt x="87" y="45"/>
                    <a:pt x="85" y="55"/>
                    <a:pt x="82" y="66"/>
                  </a:cubicBezTo>
                  <a:cubicBezTo>
                    <a:pt x="81" y="68"/>
                    <a:pt x="77" y="74"/>
                    <a:pt x="76" y="75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2" y="348"/>
                  </a:cubicBezTo>
                  <a:cubicBezTo>
                    <a:pt x="12" y="348"/>
                    <a:pt x="12" y="348"/>
                    <a:pt x="12" y="348"/>
                  </a:cubicBezTo>
                  <a:cubicBezTo>
                    <a:pt x="21" y="361"/>
                    <a:pt x="28" y="376"/>
                    <a:pt x="40" y="391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8"/>
                    <a:pt x="42" y="437"/>
                    <a:pt x="41" y="436"/>
                  </a:cubicBezTo>
                  <a:cubicBezTo>
                    <a:pt x="63" y="462"/>
                    <a:pt x="95" y="484"/>
                    <a:pt x="107" y="479"/>
                  </a:cubicBezTo>
                  <a:cubicBezTo>
                    <a:pt x="108" y="478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8"/>
                    <a:pt x="117" y="359"/>
                    <a:pt x="132" y="323"/>
                  </a:cubicBezTo>
                  <a:cubicBezTo>
                    <a:pt x="140" y="306"/>
                    <a:pt x="144" y="294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9" y="272"/>
                    <a:pt x="147" y="266"/>
                    <a:pt x="142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0"/>
                    <a:pt x="145" y="172"/>
                    <a:pt x="165" y="163"/>
                  </a:cubicBezTo>
                  <a:cubicBezTo>
                    <a:pt x="166" y="163"/>
                    <a:pt x="166" y="163"/>
                    <a:pt x="166" y="163"/>
                  </a:cubicBezTo>
                  <a:cubicBezTo>
                    <a:pt x="174" y="167"/>
                    <a:pt x="184" y="168"/>
                    <a:pt x="200" y="168"/>
                  </a:cubicBezTo>
                  <a:cubicBezTo>
                    <a:pt x="200" y="169"/>
                    <a:pt x="200" y="169"/>
                    <a:pt x="200" y="169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2" y="168"/>
                    <a:pt x="226" y="168"/>
                    <a:pt x="244" y="166"/>
                  </a:cubicBezTo>
                  <a:cubicBezTo>
                    <a:pt x="268" y="165"/>
                    <a:pt x="298" y="165"/>
                    <a:pt x="327" y="166"/>
                  </a:cubicBezTo>
                  <a:cubicBezTo>
                    <a:pt x="316" y="126"/>
                    <a:pt x="293" y="91"/>
                    <a:pt x="258" y="70"/>
                  </a:cubicBez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9" name="Freeform 152">
              <a:extLst>
                <a:ext uri="{FF2B5EF4-FFF2-40B4-BE49-F238E27FC236}">
                  <a16:creationId xmlns:a16="http://schemas.microsoft.com/office/drawing/2014/main" id="{C2CB3725-4247-41DA-87E6-9A178A227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787"/>
              <a:ext cx="76" cy="41"/>
            </a:xfrm>
            <a:custGeom>
              <a:avLst/>
              <a:gdLst>
                <a:gd name="T0" fmla="*/ 10 w 59"/>
                <a:gd name="T1" fmla="*/ 57 h 30"/>
                <a:gd name="T2" fmla="*/ 120 w 59"/>
                <a:gd name="T3" fmla="*/ 77 h 30"/>
                <a:gd name="T4" fmla="*/ 126 w 59"/>
                <a:gd name="T5" fmla="*/ 0 h 30"/>
                <a:gd name="T6" fmla="*/ 0 w 59"/>
                <a:gd name="T7" fmla="*/ 57 h 30"/>
                <a:gd name="T8" fmla="*/ 10 w 59"/>
                <a:gd name="T9" fmla="*/ 5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0">
                  <a:moveTo>
                    <a:pt x="5" y="23"/>
                  </a:moveTo>
                  <a:cubicBezTo>
                    <a:pt x="21" y="25"/>
                    <a:pt x="38" y="26"/>
                    <a:pt x="56" y="30"/>
                  </a:cubicBezTo>
                  <a:cubicBezTo>
                    <a:pt x="57" y="20"/>
                    <a:pt x="58" y="10"/>
                    <a:pt x="59" y="0"/>
                  </a:cubicBezTo>
                  <a:cubicBezTo>
                    <a:pt x="38" y="2"/>
                    <a:pt x="18" y="8"/>
                    <a:pt x="0" y="23"/>
                  </a:cubicBezTo>
                  <a:lnTo>
                    <a:pt x="5" y="23"/>
                  </a:lnTo>
                  <a:close/>
                </a:path>
              </a:pathLst>
            </a:custGeom>
            <a:solidFill>
              <a:srgbClr val="FC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0" name="Freeform 153">
              <a:extLst>
                <a:ext uri="{FF2B5EF4-FFF2-40B4-BE49-F238E27FC236}">
                  <a16:creationId xmlns:a16="http://schemas.microsoft.com/office/drawing/2014/main" id="{E34B0E2C-3E7B-40FE-9C35-DD3F343B5F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89" y="1852"/>
              <a:ext cx="845" cy="795"/>
            </a:xfrm>
            <a:custGeom>
              <a:avLst/>
              <a:gdLst>
                <a:gd name="T0" fmla="*/ 1210 w 652"/>
                <a:gd name="T1" fmla="*/ 395 h 575"/>
                <a:gd name="T2" fmla="*/ 827 w 652"/>
                <a:gd name="T3" fmla="*/ 11 h 575"/>
                <a:gd name="T4" fmla="*/ 796 w 652"/>
                <a:gd name="T5" fmla="*/ 95 h 575"/>
                <a:gd name="T6" fmla="*/ 924 w 652"/>
                <a:gd name="T7" fmla="*/ 79 h 575"/>
                <a:gd name="T8" fmla="*/ 1021 w 652"/>
                <a:gd name="T9" fmla="*/ 105 h 575"/>
                <a:gd name="T10" fmla="*/ 1112 w 652"/>
                <a:gd name="T11" fmla="*/ 174 h 575"/>
                <a:gd name="T12" fmla="*/ 1099 w 652"/>
                <a:gd name="T13" fmla="*/ 415 h 575"/>
                <a:gd name="T14" fmla="*/ 1128 w 652"/>
                <a:gd name="T15" fmla="*/ 456 h 575"/>
                <a:gd name="T16" fmla="*/ 1156 w 652"/>
                <a:gd name="T17" fmla="*/ 600 h 575"/>
                <a:gd name="T18" fmla="*/ 1168 w 652"/>
                <a:gd name="T19" fmla="*/ 716 h 575"/>
                <a:gd name="T20" fmla="*/ 1169 w 652"/>
                <a:gd name="T21" fmla="*/ 843 h 575"/>
                <a:gd name="T22" fmla="*/ 1156 w 652"/>
                <a:gd name="T23" fmla="*/ 904 h 575"/>
                <a:gd name="T24" fmla="*/ 1174 w 652"/>
                <a:gd name="T25" fmla="*/ 1018 h 575"/>
                <a:gd name="T26" fmla="*/ 1125 w 652"/>
                <a:gd name="T27" fmla="*/ 1000 h 575"/>
                <a:gd name="T28" fmla="*/ 1133 w 652"/>
                <a:gd name="T29" fmla="*/ 1175 h 575"/>
                <a:gd name="T30" fmla="*/ 1008 w 652"/>
                <a:gd name="T31" fmla="*/ 1128 h 575"/>
                <a:gd name="T32" fmla="*/ 920 w 652"/>
                <a:gd name="T33" fmla="*/ 918 h 575"/>
                <a:gd name="T34" fmla="*/ 823 w 652"/>
                <a:gd name="T35" fmla="*/ 636 h 575"/>
                <a:gd name="T36" fmla="*/ 800 w 652"/>
                <a:gd name="T37" fmla="*/ 346 h 575"/>
                <a:gd name="T38" fmla="*/ 756 w 652"/>
                <a:gd name="T39" fmla="*/ 249 h 575"/>
                <a:gd name="T40" fmla="*/ 552 w 652"/>
                <a:gd name="T41" fmla="*/ 191 h 575"/>
                <a:gd name="T42" fmla="*/ 503 w 652"/>
                <a:gd name="T43" fmla="*/ 469 h 575"/>
                <a:gd name="T44" fmla="*/ 137 w 652"/>
                <a:gd name="T45" fmla="*/ 271 h 575"/>
                <a:gd name="T46" fmla="*/ 149 w 652"/>
                <a:gd name="T47" fmla="*/ 810 h 575"/>
                <a:gd name="T48" fmla="*/ 1236 w 652"/>
                <a:gd name="T49" fmla="*/ 1374 h 575"/>
                <a:gd name="T50" fmla="*/ 1350 w 652"/>
                <a:gd name="T51" fmla="*/ 828 h 575"/>
                <a:gd name="T52" fmla="*/ 531 w 652"/>
                <a:gd name="T53" fmla="*/ 495 h 575"/>
                <a:gd name="T54" fmla="*/ 561 w 652"/>
                <a:gd name="T55" fmla="*/ 380 h 575"/>
                <a:gd name="T56" fmla="*/ 564 w 652"/>
                <a:gd name="T57" fmla="*/ 310 h 575"/>
                <a:gd name="T58" fmla="*/ 722 w 652"/>
                <a:gd name="T59" fmla="*/ 249 h 575"/>
                <a:gd name="T60" fmla="*/ 715 w 652"/>
                <a:gd name="T61" fmla="*/ 383 h 575"/>
                <a:gd name="T62" fmla="*/ 700 w 652"/>
                <a:gd name="T63" fmla="*/ 430 h 575"/>
                <a:gd name="T64" fmla="*/ 736 w 652"/>
                <a:gd name="T65" fmla="*/ 704 h 575"/>
                <a:gd name="T66" fmla="*/ 824 w 652"/>
                <a:gd name="T67" fmla="*/ 1070 h 575"/>
                <a:gd name="T68" fmla="*/ 912 w 652"/>
                <a:gd name="T69" fmla="*/ 1229 h 575"/>
                <a:gd name="T70" fmla="*/ 903 w 652"/>
                <a:gd name="T71" fmla="*/ 1338 h 575"/>
                <a:gd name="T72" fmla="*/ 796 w 652"/>
                <a:gd name="T73" fmla="*/ 1265 h 575"/>
                <a:gd name="T74" fmla="*/ 710 w 652"/>
                <a:gd name="T75" fmla="*/ 1269 h 575"/>
                <a:gd name="T76" fmla="*/ 647 w 652"/>
                <a:gd name="T77" fmla="*/ 1193 h 575"/>
                <a:gd name="T78" fmla="*/ 566 w 652"/>
                <a:gd name="T79" fmla="*/ 1103 h 575"/>
                <a:gd name="T80" fmla="*/ 487 w 652"/>
                <a:gd name="T81" fmla="*/ 1058 h 575"/>
                <a:gd name="T82" fmla="*/ 407 w 652"/>
                <a:gd name="T83" fmla="*/ 990 h 575"/>
                <a:gd name="T84" fmla="*/ 363 w 652"/>
                <a:gd name="T85" fmla="*/ 914 h 575"/>
                <a:gd name="T86" fmla="*/ 305 w 652"/>
                <a:gd name="T87" fmla="*/ 803 h 575"/>
                <a:gd name="T88" fmla="*/ 311 w 652"/>
                <a:gd name="T89" fmla="*/ 683 h 575"/>
                <a:gd name="T90" fmla="*/ 144 w 652"/>
                <a:gd name="T91" fmla="*/ 711 h 575"/>
                <a:gd name="T92" fmla="*/ 75 w 652"/>
                <a:gd name="T93" fmla="*/ 589 h 575"/>
                <a:gd name="T94" fmla="*/ 45 w 652"/>
                <a:gd name="T95" fmla="*/ 489 h 575"/>
                <a:gd name="T96" fmla="*/ 86 w 652"/>
                <a:gd name="T97" fmla="*/ 339 h 575"/>
                <a:gd name="T98" fmla="*/ 242 w 652"/>
                <a:gd name="T99" fmla="*/ 311 h 575"/>
                <a:gd name="T100" fmla="*/ 385 w 652"/>
                <a:gd name="T101" fmla="*/ 463 h 57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52" h="575">
                  <a:moveTo>
                    <a:pt x="620" y="313"/>
                  </a:moveTo>
                  <a:cubicBezTo>
                    <a:pt x="603" y="266"/>
                    <a:pt x="591" y="229"/>
                    <a:pt x="577" y="200"/>
                  </a:cubicBezTo>
                  <a:cubicBezTo>
                    <a:pt x="566" y="178"/>
                    <a:pt x="555" y="155"/>
                    <a:pt x="556" y="150"/>
                  </a:cubicBezTo>
                  <a:cubicBezTo>
                    <a:pt x="557" y="148"/>
                    <a:pt x="557" y="148"/>
                    <a:pt x="557" y="148"/>
                  </a:cubicBezTo>
                  <a:cubicBezTo>
                    <a:pt x="569" y="88"/>
                    <a:pt x="547" y="45"/>
                    <a:pt x="491" y="20"/>
                  </a:cubicBezTo>
                  <a:cubicBezTo>
                    <a:pt x="450" y="2"/>
                    <a:pt x="411" y="0"/>
                    <a:pt x="380" y="4"/>
                  </a:cubicBezTo>
                  <a:cubicBezTo>
                    <a:pt x="380" y="4"/>
                    <a:pt x="380" y="4"/>
                    <a:pt x="380" y="4"/>
                  </a:cubicBezTo>
                  <a:cubicBezTo>
                    <a:pt x="380" y="4"/>
                    <a:pt x="379" y="5"/>
                    <a:pt x="379" y="6"/>
                  </a:cubicBezTo>
                  <a:cubicBezTo>
                    <a:pt x="374" y="15"/>
                    <a:pt x="370" y="25"/>
                    <a:pt x="366" y="36"/>
                  </a:cubicBezTo>
                  <a:cubicBezTo>
                    <a:pt x="373" y="34"/>
                    <a:pt x="382" y="32"/>
                    <a:pt x="384" y="32"/>
                  </a:cubicBezTo>
                  <a:cubicBezTo>
                    <a:pt x="390" y="32"/>
                    <a:pt x="400" y="30"/>
                    <a:pt x="405" y="29"/>
                  </a:cubicBezTo>
                  <a:cubicBezTo>
                    <a:pt x="410" y="28"/>
                    <a:pt x="418" y="30"/>
                    <a:pt x="424" y="30"/>
                  </a:cubicBezTo>
                  <a:cubicBezTo>
                    <a:pt x="430" y="30"/>
                    <a:pt x="432" y="33"/>
                    <a:pt x="435" y="33"/>
                  </a:cubicBezTo>
                  <a:cubicBezTo>
                    <a:pt x="438" y="33"/>
                    <a:pt x="445" y="36"/>
                    <a:pt x="448" y="37"/>
                  </a:cubicBezTo>
                  <a:cubicBezTo>
                    <a:pt x="451" y="38"/>
                    <a:pt x="462" y="38"/>
                    <a:pt x="469" y="40"/>
                  </a:cubicBezTo>
                  <a:cubicBezTo>
                    <a:pt x="475" y="42"/>
                    <a:pt x="479" y="45"/>
                    <a:pt x="485" y="45"/>
                  </a:cubicBezTo>
                  <a:cubicBezTo>
                    <a:pt x="491" y="45"/>
                    <a:pt x="492" y="50"/>
                    <a:pt x="500" y="54"/>
                  </a:cubicBezTo>
                  <a:cubicBezTo>
                    <a:pt x="507" y="57"/>
                    <a:pt x="507" y="63"/>
                    <a:pt x="511" y="66"/>
                  </a:cubicBezTo>
                  <a:cubicBezTo>
                    <a:pt x="515" y="69"/>
                    <a:pt x="527" y="94"/>
                    <a:pt x="527" y="102"/>
                  </a:cubicBezTo>
                  <a:cubicBezTo>
                    <a:pt x="527" y="110"/>
                    <a:pt x="530" y="111"/>
                    <a:pt x="529" y="118"/>
                  </a:cubicBezTo>
                  <a:cubicBezTo>
                    <a:pt x="528" y="124"/>
                    <a:pt x="529" y="140"/>
                    <a:pt x="505" y="157"/>
                  </a:cubicBezTo>
                  <a:cubicBezTo>
                    <a:pt x="487" y="170"/>
                    <a:pt x="498" y="164"/>
                    <a:pt x="505" y="166"/>
                  </a:cubicBezTo>
                  <a:cubicBezTo>
                    <a:pt x="508" y="166"/>
                    <a:pt x="510" y="166"/>
                    <a:pt x="511" y="166"/>
                  </a:cubicBezTo>
                  <a:cubicBezTo>
                    <a:pt x="514" y="165"/>
                    <a:pt x="515" y="173"/>
                    <a:pt x="518" y="173"/>
                  </a:cubicBezTo>
                  <a:cubicBezTo>
                    <a:pt x="522" y="173"/>
                    <a:pt x="527" y="178"/>
                    <a:pt x="527" y="178"/>
                  </a:cubicBezTo>
                  <a:cubicBezTo>
                    <a:pt x="527" y="178"/>
                    <a:pt x="529" y="185"/>
                    <a:pt x="531" y="191"/>
                  </a:cubicBezTo>
                  <a:cubicBezTo>
                    <a:pt x="533" y="197"/>
                    <a:pt x="530" y="221"/>
                    <a:pt x="531" y="227"/>
                  </a:cubicBezTo>
                  <a:cubicBezTo>
                    <a:pt x="532" y="233"/>
                    <a:pt x="528" y="240"/>
                    <a:pt x="533" y="245"/>
                  </a:cubicBezTo>
                  <a:cubicBezTo>
                    <a:pt x="538" y="251"/>
                    <a:pt x="532" y="254"/>
                    <a:pt x="534" y="258"/>
                  </a:cubicBezTo>
                  <a:cubicBezTo>
                    <a:pt x="536" y="262"/>
                    <a:pt x="536" y="267"/>
                    <a:pt x="536" y="271"/>
                  </a:cubicBezTo>
                  <a:cubicBezTo>
                    <a:pt x="536" y="276"/>
                    <a:pt x="532" y="283"/>
                    <a:pt x="539" y="294"/>
                  </a:cubicBezTo>
                  <a:cubicBezTo>
                    <a:pt x="546" y="304"/>
                    <a:pt x="538" y="302"/>
                    <a:pt x="540" y="310"/>
                  </a:cubicBezTo>
                  <a:cubicBezTo>
                    <a:pt x="542" y="318"/>
                    <a:pt x="537" y="319"/>
                    <a:pt x="537" y="319"/>
                  </a:cubicBezTo>
                  <a:cubicBezTo>
                    <a:pt x="537" y="319"/>
                    <a:pt x="530" y="323"/>
                    <a:pt x="525" y="317"/>
                  </a:cubicBezTo>
                  <a:cubicBezTo>
                    <a:pt x="519" y="311"/>
                    <a:pt x="518" y="324"/>
                    <a:pt x="517" y="329"/>
                  </a:cubicBezTo>
                  <a:cubicBezTo>
                    <a:pt x="516" y="333"/>
                    <a:pt x="520" y="333"/>
                    <a:pt x="531" y="342"/>
                  </a:cubicBezTo>
                  <a:cubicBezTo>
                    <a:pt x="541" y="351"/>
                    <a:pt x="533" y="347"/>
                    <a:pt x="537" y="357"/>
                  </a:cubicBezTo>
                  <a:cubicBezTo>
                    <a:pt x="541" y="366"/>
                    <a:pt x="541" y="365"/>
                    <a:pt x="542" y="374"/>
                  </a:cubicBezTo>
                  <a:cubicBezTo>
                    <a:pt x="543" y="383"/>
                    <a:pt x="541" y="382"/>
                    <a:pt x="539" y="385"/>
                  </a:cubicBezTo>
                  <a:cubicBezTo>
                    <a:pt x="537" y="388"/>
                    <a:pt x="536" y="389"/>
                    <a:pt x="532" y="384"/>
                  </a:cubicBezTo>
                  <a:cubicBezTo>
                    <a:pt x="528" y="379"/>
                    <a:pt x="531" y="374"/>
                    <a:pt x="525" y="367"/>
                  </a:cubicBezTo>
                  <a:cubicBezTo>
                    <a:pt x="518" y="361"/>
                    <a:pt x="520" y="371"/>
                    <a:pt x="517" y="378"/>
                  </a:cubicBezTo>
                  <a:cubicBezTo>
                    <a:pt x="514" y="385"/>
                    <a:pt x="520" y="391"/>
                    <a:pt x="525" y="403"/>
                  </a:cubicBezTo>
                  <a:cubicBezTo>
                    <a:pt x="529" y="416"/>
                    <a:pt x="526" y="416"/>
                    <a:pt x="527" y="425"/>
                  </a:cubicBezTo>
                  <a:cubicBezTo>
                    <a:pt x="528" y="435"/>
                    <a:pt x="524" y="438"/>
                    <a:pt x="520" y="445"/>
                  </a:cubicBezTo>
                  <a:cubicBezTo>
                    <a:pt x="517" y="452"/>
                    <a:pt x="513" y="453"/>
                    <a:pt x="504" y="455"/>
                  </a:cubicBezTo>
                  <a:cubicBezTo>
                    <a:pt x="493" y="456"/>
                    <a:pt x="478" y="452"/>
                    <a:pt x="475" y="443"/>
                  </a:cubicBezTo>
                  <a:cubicBezTo>
                    <a:pt x="472" y="434"/>
                    <a:pt x="472" y="441"/>
                    <a:pt x="463" y="427"/>
                  </a:cubicBezTo>
                  <a:cubicBezTo>
                    <a:pt x="455" y="414"/>
                    <a:pt x="453" y="419"/>
                    <a:pt x="449" y="406"/>
                  </a:cubicBezTo>
                  <a:cubicBezTo>
                    <a:pt x="445" y="393"/>
                    <a:pt x="442" y="379"/>
                    <a:pt x="433" y="368"/>
                  </a:cubicBezTo>
                  <a:cubicBezTo>
                    <a:pt x="425" y="358"/>
                    <a:pt x="426" y="357"/>
                    <a:pt x="423" y="347"/>
                  </a:cubicBezTo>
                  <a:cubicBezTo>
                    <a:pt x="420" y="337"/>
                    <a:pt x="419" y="332"/>
                    <a:pt x="410" y="317"/>
                  </a:cubicBezTo>
                  <a:cubicBezTo>
                    <a:pt x="402" y="301"/>
                    <a:pt x="405" y="302"/>
                    <a:pt x="402" y="290"/>
                  </a:cubicBezTo>
                  <a:cubicBezTo>
                    <a:pt x="399" y="277"/>
                    <a:pt x="379" y="255"/>
                    <a:pt x="378" y="241"/>
                  </a:cubicBezTo>
                  <a:cubicBezTo>
                    <a:pt x="377" y="228"/>
                    <a:pt x="371" y="233"/>
                    <a:pt x="367" y="214"/>
                  </a:cubicBezTo>
                  <a:cubicBezTo>
                    <a:pt x="363" y="196"/>
                    <a:pt x="343" y="185"/>
                    <a:pt x="345" y="163"/>
                  </a:cubicBezTo>
                  <a:cubicBezTo>
                    <a:pt x="358" y="158"/>
                    <a:pt x="367" y="148"/>
                    <a:pt x="367" y="131"/>
                  </a:cubicBezTo>
                  <a:cubicBezTo>
                    <a:pt x="365" y="146"/>
                    <a:pt x="356" y="149"/>
                    <a:pt x="345" y="150"/>
                  </a:cubicBezTo>
                  <a:cubicBezTo>
                    <a:pt x="345" y="150"/>
                    <a:pt x="345" y="150"/>
                    <a:pt x="345" y="150"/>
                  </a:cubicBezTo>
                  <a:cubicBezTo>
                    <a:pt x="344" y="129"/>
                    <a:pt x="345" y="104"/>
                    <a:pt x="347" y="94"/>
                  </a:cubicBezTo>
                  <a:cubicBezTo>
                    <a:pt x="348" y="92"/>
                    <a:pt x="347" y="90"/>
                    <a:pt x="346" y="88"/>
                  </a:cubicBezTo>
                  <a:cubicBezTo>
                    <a:pt x="338" y="76"/>
                    <a:pt x="323" y="68"/>
                    <a:pt x="305" y="64"/>
                  </a:cubicBezTo>
                  <a:cubicBezTo>
                    <a:pt x="286" y="61"/>
                    <a:pt x="267" y="64"/>
                    <a:pt x="254" y="72"/>
                  </a:cubicBezTo>
                  <a:cubicBezTo>
                    <a:pt x="253" y="72"/>
                    <a:pt x="253" y="73"/>
                    <a:pt x="252" y="74"/>
                  </a:cubicBezTo>
                  <a:cubicBezTo>
                    <a:pt x="248" y="80"/>
                    <a:pt x="249" y="95"/>
                    <a:pt x="246" y="118"/>
                  </a:cubicBezTo>
                  <a:cubicBezTo>
                    <a:pt x="244" y="138"/>
                    <a:pt x="245" y="169"/>
                    <a:pt x="231" y="177"/>
                  </a:cubicBezTo>
                  <a:cubicBezTo>
                    <a:pt x="217" y="183"/>
                    <a:pt x="176" y="152"/>
                    <a:pt x="156" y="122"/>
                  </a:cubicBezTo>
                  <a:cubicBezTo>
                    <a:pt x="156" y="122"/>
                    <a:pt x="156" y="122"/>
                    <a:pt x="156" y="121"/>
                  </a:cubicBezTo>
                  <a:cubicBezTo>
                    <a:pt x="131" y="97"/>
                    <a:pt x="92" y="96"/>
                    <a:pt x="63" y="103"/>
                  </a:cubicBezTo>
                  <a:cubicBezTo>
                    <a:pt x="31" y="112"/>
                    <a:pt x="7" y="131"/>
                    <a:pt x="2" y="152"/>
                  </a:cubicBezTo>
                  <a:cubicBezTo>
                    <a:pt x="2" y="152"/>
                    <a:pt x="2" y="153"/>
                    <a:pt x="2" y="153"/>
                  </a:cubicBezTo>
                  <a:cubicBezTo>
                    <a:pt x="0" y="193"/>
                    <a:pt x="32" y="284"/>
                    <a:pt x="69" y="307"/>
                  </a:cubicBezTo>
                  <a:cubicBezTo>
                    <a:pt x="101" y="327"/>
                    <a:pt x="104" y="330"/>
                    <a:pt x="119" y="359"/>
                  </a:cubicBezTo>
                  <a:cubicBezTo>
                    <a:pt x="137" y="394"/>
                    <a:pt x="222" y="503"/>
                    <a:pt x="368" y="539"/>
                  </a:cubicBezTo>
                  <a:cubicBezTo>
                    <a:pt x="515" y="575"/>
                    <a:pt x="543" y="532"/>
                    <a:pt x="568" y="520"/>
                  </a:cubicBezTo>
                  <a:cubicBezTo>
                    <a:pt x="568" y="520"/>
                    <a:pt x="568" y="520"/>
                    <a:pt x="568" y="520"/>
                  </a:cubicBezTo>
                  <a:cubicBezTo>
                    <a:pt x="569" y="519"/>
                    <a:pt x="569" y="519"/>
                    <a:pt x="569" y="519"/>
                  </a:cubicBezTo>
                  <a:cubicBezTo>
                    <a:pt x="628" y="473"/>
                    <a:pt x="652" y="403"/>
                    <a:pt x="620" y="313"/>
                  </a:cubicBezTo>
                  <a:close/>
                  <a:moveTo>
                    <a:pt x="231" y="201"/>
                  </a:moveTo>
                  <a:cubicBezTo>
                    <a:pt x="232" y="199"/>
                    <a:pt x="232" y="196"/>
                    <a:pt x="233" y="195"/>
                  </a:cubicBezTo>
                  <a:cubicBezTo>
                    <a:pt x="236" y="191"/>
                    <a:pt x="242" y="191"/>
                    <a:pt x="244" y="187"/>
                  </a:cubicBezTo>
                  <a:cubicBezTo>
                    <a:pt x="249" y="180"/>
                    <a:pt x="245" y="173"/>
                    <a:pt x="251" y="167"/>
                  </a:cubicBezTo>
                  <a:cubicBezTo>
                    <a:pt x="263" y="161"/>
                    <a:pt x="290" y="160"/>
                    <a:pt x="290" y="143"/>
                  </a:cubicBezTo>
                  <a:cubicBezTo>
                    <a:pt x="281" y="153"/>
                    <a:pt x="263" y="148"/>
                    <a:pt x="258" y="144"/>
                  </a:cubicBezTo>
                  <a:cubicBezTo>
                    <a:pt x="255" y="143"/>
                    <a:pt x="259" y="137"/>
                    <a:pt x="259" y="137"/>
                  </a:cubicBezTo>
                  <a:cubicBezTo>
                    <a:pt x="257" y="134"/>
                    <a:pt x="262" y="131"/>
                    <a:pt x="261" y="128"/>
                  </a:cubicBezTo>
                  <a:cubicBezTo>
                    <a:pt x="260" y="125"/>
                    <a:pt x="260" y="121"/>
                    <a:pt x="259" y="117"/>
                  </a:cubicBezTo>
                  <a:cubicBezTo>
                    <a:pt x="261" y="104"/>
                    <a:pt x="263" y="88"/>
                    <a:pt x="265" y="83"/>
                  </a:cubicBezTo>
                  <a:cubicBezTo>
                    <a:pt x="274" y="78"/>
                    <a:pt x="288" y="76"/>
                    <a:pt x="302" y="79"/>
                  </a:cubicBezTo>
                  <a:cubicBezTo>
                    <a:pt x="315" y="81"/>
                    <a:pt x="325" y="87"/>
                    <a:pt x="332" y="94"/>
                  </a:cubicBezTo>
                  <a:cubicBezTo>
                    <a:pt x="331" y="100"/>
                    <a:pt x="330" y="109"/>
                    <a:pt x="329" y="118"/>
                  </a:cubicBezTo>
                  <a:cubicBezTo>
                    <a:pt x="327" y="121"/>
                    <a:pt x="332" y="126"/>
                    <a:pt x="329" y="131"/>
                  </a:cubicBezTo>
                  <a:cubicBezTo>
                    <a:pt x="327" y="136"/>
                    <a:pt x="330" y="136"/>
                    <a:pt x="329" y="145"/>
                  </a:cubicBezTo>
                  <a:cubicBezTo>
                    <a:pt x="328" y="153"/>
                    <a:pt x="328" y="151"/>
                    <a:pt x="326" y="151"/>
                  </a:cubicBezTo>
                  <a:cubicBezTo>
                    <a:pt x="316" y="151"/>
                    <a:pt x="294" y="152"/>
                    <a:pt x="291" y="145"/>
                  </a:cubicBezTo>
                  <a:cubicBezTo>
                    <a:pt x="290" y="158"/>
                    <a:pt x="306" y="159"/>
                    <a:pt x="322" y="163"/>
                  </a:cubicBezTo>
                  <a:cubicBezTo>
                    <a:pt x="323" y="163"/>
                    <a:pt x="326" y="169"/>
                    <a:pt x="326" y="171"/>
                  </a:cubicBezTo>
                  <a:cubicBezTo>
                    <a:pt x="327" y="188"/>
                    <a:pt x="323" y="216"/>
                    <a:pt x="328" y="230"/>
                  </a:cubicBezTo>
                  <a:cubicBezTo>
                    <a:pt x="335" y="244"/>
                    <a:pt x="335" y="254"/>
                    <a:pt x="338" y="266"/>
                  </a:cubicBezTo>
                  <a:cubicBezTo>
                    <a:pt x="341" y="277"/>
                    <a:pt x="338" y="310"/>
                    <a:pt x="344" y="325"/>
                  </a:cubicBezTo>
                  <a:cubicBezTo>
                    <a:pt x="350" y="339"/>
                    <a:pt x="352" y="347"/>
                    <a:pt x="356" y="355"/>
                  </a:cubicBezTo>
                  <a:cubicBezTo>
                    <a:pt x="361" y="362"/>
                    <a:pt x="369" y="392"/>
                    <a:pt x="379" y="405"/>
                  </a:cubicBezTo>
                  <a:cubicBezTo>
                    <a:pt x="390" y="418"/>
                    <a:pt x="390" y="427"/>
                    <a:pt x="397" y="434"/>
                  </a:cubicBezTo>
                  <a:cubicBezTo>
                    <a:pt x="404" y="441"/>
                    <a:pt x="401" y="448"/>
                    <a:pt x="406" y="453"/>
                  </a:cubicBezTo>
                  <a:cubicBezTo>
                    <a:pt x="411" y="459"/>
                    <a:pt x="415" y="460"/>
                    <a:pt x="419" y="465"/>
                  </a:cubicBezTo>
                  <a:cubicBezTo>
                    <a:pt x="423" y="470"/>
                    <a:pt x="432" y="479"/>
                    <a:pt x="429" y="485"/>
                  </a:cubicBezTo>
                  <a:cubicBezTo>
                    <a:pt x="426" y="492"/>
                    <a:pt x="434" y="510"/>
                    <a:pt x="429" y="512"/>
                  </a:cubicBezTo>
                  <a:cubicBezTo>
                    <a:pt x="424" y="514"/>
                    <a:pt x="425" y="509"/>
                    <a:pt x="415" y="506"/>
                  </a:cubicBezTo>
                  <a:cubicBezTo>
                    <a:pt x="404" y="503"/>
                    <a:pt x="394" y="497"/>
                    <a:pt x="389" y="499"/>
                  </a:cubicBezTo>
                  <a:cubicBezTo>
                    <a:pt x="383" y="501"/>
                    <a:pt x="369" y="495"/>
                    <a:pt x="370" y="488"/>
                  </a:cubicBezTo>
                  <a:cubicBezTo>
                    <a:pt x="371" y="482"/>
                    <a:pt x="366" y="479"/>
                    <a:pt x="366" y="479"/>
                  </a:cubicBezTo>
                  <a:cubicBezTo>
                    <a:pt x="366" y="479"/>
                    <a:pt x="356" y="473"/>
                    <a:pt x="353" y="473"/>
                  </a:cubicBezTo>
                  <a:cubicBezTo>
                    <a:pt x="350" y="473"/>
                    <a:pt x="346" y="470"/>
                    <a:pt x="340" y="472"/>
                  </a:cubicBezTo>
                  <a:cubicBezTo>
                    <a:pt x="334" y="474"/>
                    <a:pt x="329" y="481"/>
                    <a:pt x="326" y="480"/>
                  </a:cubicBezTo>
                  <a:cubicBezTo>
                    <a:pt x="323" y="479"/>
                    <a:pt x="319" y="478"/>
                    <a:pt x="316" y="474"/>
                  </a:cubicBezTo>
                  <a:cubicBezTo>
                    <a:pt x="313" y="470"/>
                    <a:pt x="316" y="466"/>
                    <a:pt x="309" y="461"/>
                  </a:cubicBezTo>
                  <a:cubicBezTo>
                    <a:pt x="301" y="456"/>
                    <a:pt x="309" y="449"/>
                    <a:pt x="297" y="451"/>
                  </a:cubicBezTo>
                  <a:cubicBezTo>
                    <a:pt x="286" y="453"/>
                    <a:pt x="287" y="459"/>
                    <a:pt x="278" y="450"/>
                  </a:cubicBezTo>
                  <a:cubicBezTo>
                    <a:pt x="268" y="440"/>
                    <a:pt x="268" y="433"/>
                    <a:pt x="265" y="430"/>
                  </a:cubicBezTo>
                  <a:cubicBezTo>
                    <a:pt x="262" y="427"/>
                    <a:pt x="265" y="421"/>
                    <a:pt x="260" y="417"/>
                  </a:cubicBezTo>
                  <a:cubicBezTo>
                    <a:pt x="255" y="413"/>
                    <a:pt x="255" y="405"/>
                    <a:pt x="248" y="405"/>
                  </a:cubicBezTo>
                  <a:cubicBezTo>
                    <a:pt x="242" y="405"/>
                    <a:pt x="233" y="403"/>
                    <a:pt x="233" y="403"/>
                  </a:cubicBezTo>
                  <a:cubicBezTo>
                    <a:pt x="233" y="403"/>
                    <a:pt x="234" y="404"/>
                    <a:pt x="224" y="400"/>
                  </a:cubicBezTo>
                  <a:cubicBezTo>
                    <a:pt x="213" y="396"/>
                    <a:pt x="218" y="408"/>
                    <a:pt x="213" y="396"/>
                  </a:cubicBezTo>
                  <a:cubicBezTo>
                    <a:pt x="208" y="385"/>
                    <a:pt x="211" y="374"/>
                    <a:pt x="203" y="374"/>
                  </a:cubicBezTo>
                  <a:cubicBezTo>
                    <a:pt x="194" y="374"/>
                    <a:pt x="187" y="375"/>
                    <a:pt x="187" y="375"/>
                  </a:cubicBezTo>
                  <a:cubicBezTo>
                    <a:pt x="176" y="370"/>
                    <a:pt x="176" y="370"/>
                    <a:pt x="176" y="370"/>
                  </a:cubicBezTo>
                  <a:cubicBezTo>
                    <a:pt x="176" y="370"/>
                    <a:pt x="175" y="365"/>
                    <a:pt x="172" y="361"/>
                  </a:cubicBezTo>
                  <a:cubicBezTo>
                    <a:pt x="168" y="356"/>
                    <a:pt x="173" y="354"/>
                    <a:pt x="167" y="346"/>
                  </a:cubicBezTo>
                  <a:cubicBezTo>
                    <a:pt x="162" y="338"/>
                    <a:pt x="162" y="335"/>
                    <a:pt x="155" y="331"/>
                  </a:cubicBezTo>
                  <a:cubicBezTo>
                    <a:pt x="148" y="326"/>
                    <a:pt x="149" y="319"/>
                    <a:pt x="146" y="316"/>
                  </a:cubicBezTo>
                  <a:cubicBezTo>
                    <a:pt x="143" y="313"/>
                    <a:pt x="144" y="309"/>
                    <a:pt x="140" y="304"/>
                  </a:cubicBezTo>
                  <a:cubicBezTo>
                    <a:pt x="139" y="302"/>
                    <a:pt x="127" y="293"/>
                    <a:pt x="124" y="286"/>
                  </a:cubicBezTo>
                  <a:cubicBezTo>
                    <a:pt x="122" y="280"/>
                    <a:pt x="127" y="268"/>
                    <a:pt x="134" y="269"/>
                  </a:cubicBezTo>
                  <a:cubicBezTo>
                    <a:pt x="140" y="264"/>
                    <a:pt x="144" y="258"/>
                    <a:pt x="143" y="258"/>
                  </a:cubicBezTo>
                  <a:cubicBezTo>
                    <a:pt x="117" y="276"/>
                    <a:pt x="102" y="282"/>
                    <a:pt x="92" y="280"/>
                  </a:cubicBezTo>
                  <a:cubicBezTo>
                    <a:pt x="84" y="282"/>
                    <a:pt x="83" y="279"/>
                    <a:pt x="77" y="278"/>
                  </a:cubicBezTo>
                  <a:cubicBezTo>
                    <a:pt x="71" y="277"/>
                    <a:pt x="71" y="270"/>
                    <a:pt x="66" y="269"/>
                  </a:cubicBezTo>
                  <a:cubicBezTo>
                    <a:pt x="61" y="267"/>
                    <a:pt x="59" y="265"/>
                    <a:pt x="53" y="257"/>
                  </a:cubicBezTo>
                  <a:cubicBezTo>
                    <a:pt x="47" y="249"/>
                    <a:pt x="42" y="240"/>
                    <a:pt x="38" y="234"/>
                  </a:cubicBezTo>
                  <a:cubicBezTo>
                    <a:pt x="34" y="227"/>
                    <a:pt x="37" y="229"/>
                    <a:pt x="35" y="223"/>
                  </a:cubicBezTo>
                  <a:cubicBezTo>
                    <a:pt x="32" y="217"/>
                    <a:pt x="34" y="217"/>
                    <a:pt x="29" y="211"/>
                  </a:cubicBezTo>
                  <a:cubicBezTo>
                    <a:pt x="25" y="206"/>
                    <a:pt x="23" y="206"/>
                    <a:pt x="23" y="198"/>
                  </a:cubicBezTo>
                  <a:cubicBezTo>
                    <a:pt x="23" y="190"/>
                    <a:pt x="26" y="192"/>
                    <a:pt x="21" y="185"/>
                  </a:cubicBezTo>
                  <a:cubicBezTo>
                    <a:pt x="16" y="179"/>
                    <a:pt x="19" y="175"/>
                    <a:pt x="19" y="169"/>
                  </a:cubicBezTo>
                  <a:cubicBezTo>
                    <a:pt x="19" y="163"/>
                    <a:pt x="17" y="160"/>
                    <a:pt x="17" y="152"/>
                  </a:cubicBezTo>
                  <a:cubicBezTo>
                    <a:pt x="21" y="143"/>
                    <a:pt x="29" y="133"/>
                    <a:pt x="39" y="128"/>
                  </a:cubicBezTo>
                  <a:cubicBezTo>
                    <a:pt x="45" y="125"/>
                    <a:pt x="62" y="121"/>
                    <a:pt x="70" y="119"/>
                  </a:cubicBezTo>
                  <a:cubicBezTo>
                    <a:pt x="79" y="117"/>
                    <a:pt x="85" y="114"/>
                    <a:pt x="95" y="114"/>
                  </a:cubicBezTo>
                  <a:cubicBezTo>
                    <a:pt x="100" y="113"/>
                    <a:pt x="104" y="116"/>
                    <a:pt x="111" y="118"/>
                  </a:cubicBezTo>
                  <a:cubicBezTo>
                    <a:pt x="118" y="119"/>
                    <a:pt x="128" y="119"/>
                    <a:pt x="132" y="120"/>
                  </a:cubicBezTo>
                  <a:cubicBezTo>
                    <a:pt x="152" y="128"/>
                    <a:pt x="154" y="153"/>
                    <a:pt x="167" y="166"/>
                  </a:cubicBezTo>
                  <a:cubicBezTo>
                    <a:pt x="170" y="169"/>
                    <a:pt x="174" y="171"/>
                    <a:pt x="177" y="175"/>
                  </a:cubicBezTo>
                  <a:cubicBezTo>
                    <a:pt x="180" y="180"/>
                    <a:pt x="180" y="185"/>
                    <a:pt x="183" y="188"/>
                  </a:cubicBezTo>
                  <a:cubicBezTo>
                    <a:pt x="189" y="195"/>
                    <a:pt x="208" y="195"/>
                    <a:pt x="206" y="205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1" name="Freeform 154">
              <a:extLst>
                <a:ext uri="{FF2B5EF4-FFF2-40B4-BE49-F238E27FC236}">
                  <a16:creationId xmlns:a16="http://schemas.microsoft.com/office/drawing/2014/main" id="{C09E863A-0E79-465D-9295-6CA24F304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061"/>
              <a:ext cx="729" cy="581"/>
            </a:xfrm>
            <a:custGeom>
              <a:avLst/>
              <a:gdLst>
                <a:gd name="T0" fmla="*/ 5 w 563"/>
                <a:gd name="T1" fmla="*/ 0 h 421"/>
                <a:gd name="T2" fmla="*/ 5 w 563"/>
                <a:gd name="T3" fmla="*/ 0 h 421"/>
                <a:gd name="T4" fmla="*/ 5 w 563"/>
                <a:gd name="T5" fmla="*/ 1 h 421"/>
                <a:gd name="T6" fmla="*/ 159 w 563"/>
                <a:gd name="T7" fmla="*/ 436 h 421"/>
                <a:gd name="T8" fmla="*/ 258 w 563"/>
                <a:gd name="T9" fmla="*/ 545 h 421"/>
                <a:gd name="T10" fmla="*/ 800 w 563"/>
                <a:gd name="T11" fmla="*/ 1017 h 421"/>
                <a:gd name="T12" fmla="*/ 1222 w 563"/>
                <a:gd name="T13" fmla="*/ 973 h 4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3" h="42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0" y="41"/>
                    <a:pt x="37" y="143"/>
                    <a:pt x="73" y="166"/>
                  </a:cubicBezTo>
                  <a:cubicBezTo>
                    <a:pt x="106" y="186"/>
                    <a:pt x="104" y="178"/>
                    <a:pt x="119" y="207"/>
                  </a:cubicBezTo>
                  <a:cubicBezTo>
                    <a:pt x="137" y="242"/>
                    <a:pt x="222" y="351"/>
                    <a:pt x="368" y="387"/>
                  </a:cubicBezTo>
                  <a:cubicBezTo>
                    <a:pt x="506" y="421"/>
                    <a:pt x="537" y="383"/>
                    <a:pt x="563" y="370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2" name="Freeform 155">
              <a:extLst>
                <a:ext uri="{FF2B5EF4-FFF2-40B4-BE49-F238E27FC236}">
                  <a16:creationId xmlns:a16="http://schemas.microsoft.com/office/drawing/2014/main" id="{1BCFCFAD-68BB-49DC-ACF0-0C6D91779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942"/>
              <a:ext cx="446" cy="168"/>
            </a:xfrm>
            <a:custGeom>
              <a:avLst/>
              <a:gdLst>
                <a:gd name="T0" fmla="*/ 749 w 344"/>
                <a:gd name="T1" fmla="*/ 61 h 122"/>
                <a:gd name="T2" fmla="*/ 659 w 344"/>
                <a:gd name="T3" fmla="*/ 8 h 122"/>
                <a:gd name="T4" fmla="*/ 550 w 344"/>
                <a:gd name="T5" fmla="*/ 26 h 122"/>
                <a:gd name="T6" fmla="*/ 545 w 344"/>
                <a:gd name="T7" fmla="*/ 34 h 122"/>
                <a:gd name="T8" fmla="*/ 537 w 344"/>
                <a:gd name="T9" fmla="*/ 146 h 122"/>
                <a:gd name="T10" fmla="*/ 499 w 344"/>
                <a:gd name="T11" fmla="*/ 300 h 122"/>
                <a:gd name="T12" fmla="*/ 336 w 344"/>
                <a:gd name="T13" fmla="*/ 160 h 122"/>
                <a:gd name="T14" fmla="*/ 333 w 344"/>
                <a:gd name="T15" fmla="*/ 157 h 122"/>
                <a:gd name="T16" fmla="*/ 132 w 344"/>
                <a:gd name="T17" fmla="*/ 110 h 122"/>
                <a:gd name="T18" fmla="*/ 0 w 344"/>
                <a:gd name="T19" fmla="*/ 235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4" h="122">
                  <a:moveTo>
                    <a:pt x="344" y="23"/>
                  </a:moveTo>
                  <a:cubicBezTo>
                    <a:pt x="336" y="11"/>
                    <a:pt x="320" y="6"/>
                    <a:pt x="302" y="3"/>
                  </a:cubicBezTo>
                  <a:cubicBezTo>
                    <a:pt x="284" y="0"/>
                    <a:pt x="265" y="2"/>
                    <a:pt x="252" y="10"/>
                  </a:cubicBezTo>
                  <a:cubicBezTo>
                    <a:pt x="251" y="11"/>
                    <a:pt x="250" y="12"/>
                    <a:pt x="250" y="13"/>
                  </a:cubicBezTo>
                  <a:cubicBezTo>
                    <a:pt x="246" y="19"/>
                    <a:pt x="249" y="33"/>
                    <a:pt x="246" y="56"/>
                  </a:cubicBezTo>
                  <a:cubicBezTo>
                    <a:pt x="243" y="75"/>
                    <a:pt x="248" y="104"/>
                    <a:pt x="229" y="115"/>
                  </a:cubicBezTo>
                  <a:cubicBezTo>
                    <a:pt x="215" y="122"/>
                    <a:pt x="174" y="90"/>
                    <a:pt x="154" y="61"/>
                  </a:cubicBezTo>
                  <a:cubicBezTo>
                    <a:pt x="154" y="61"/>
                    <a:pt x="153" y="60"/>
                    <a:pt x="153" y="60"/>
                  </a:cubicBezTo>
                  <a:cubicBezTo>
                    <a:pt x="129" y="36"/>
                    <a:pt x="90" y="35"/>
                    <a:pt x="61" y="42"/>
                  </a:cubicBezTo>
                  <a:cubicBezTo>
                    <a:pt x="29" y="50"/>
                    <a:pt x="4" y="69"/>
                    <a:pt x="0" y="90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3" name="Freeform 156">
              <a:extLst>
                <a:ext uri="{FF2B5EF4-FFF2-40B4-BE49-F238E27FC236}">
                  <a16:creationId xmlns:a16="http://schemas.microsoft.com/office/drawing/2014/main" id="{87715F46-3C34-4125-BDCF-D23155E45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084"/>
              <a:ext cx="209" cy="404"/>
            </a:xfrm>
            <a:custGeom>
              <a:avLst/>
              <a:gdLst>
                <a:gd name="T0" fmla="*/ 16 w 161"/>
                <a:gd name="T1" fmla="*/ 89 h 292"/>
                <a:gd name="T2" fmla="*/ 27 w 161"/>
                <a:gd name="T3" fmla="*/ 130 h 292"/>
                <a:gd name="T4" fmla="*/ 42 w 161"/>
                <a:gd name="T5" fmla="*/ 173 h 292"/>
                <a:gd name="T6" fmla="*/ 51 w 161"/>
                <a:gd name="T7" fmla="*/ 201 h 292"/>
                <a:gd name="T8" fmla="*/ 80 w 161"/>
                <a:gd name="T9" fmla="*/ 275 h 292"/>
                <a:gd name="T10" fmla="*/ 103 w 161"/>
                <a:gd name="T11" fmla="*/ 329 h 292"/>
                <a:gd name="T12" fmla="*/ 108 w 161"/>
                <a:gd name="T13" fmla="*/ 353 h 292"/>
                <a:gd name="T14" fmla="*/ 123 w 161"/>
                <a:gd name="T15" fmla="*/ 403 h 292"/>
                <a:gd name="T16" fmla="*/ 147 w 161"/>
                <a:gd name="T17" fmla="*/ 470 h 292"/>
                <a:gd name="T18" fmla="*/ 148 w 161"/>
                <a:gd name="T19" fmla="*/ 483 h 292"/>
                <a:gd name="T20" fmla="*/ 152 w 161"/>
                <a:gd name="T21" fmla="*/ 495 h 292"/>
                <a:gd name="T22" fmla="*/ 174 w 161"/>
                <a:gd name="T23" fmla="*/ 540 h 292"/>
                <a:gd name="T24" fmla="*/ 199 w 161"/>
                <a:gd name="T25" fmla="*/ 617 h 292"/>
                <a:gd name="T26" fmla="*/ 205 w 161"/>
                <a:gd name="T27" fmla="*/ 638 h 292"/>
                <a:gd name="T28" fmla="*/ 221 w 161"/>
                <a:gd name="T29" fmla="*/ 670 h 292"/>
                <a:gd name="T30" fmla="*/ 238 w 161"/>
                <a:gd name="T31" fmla="*/ 697 h 292"/>
                <a:gd name="T32" fmla="*/ 256 w 161"/>
                <a:gd name="T33" fmla="*/ 724 h 292"/>
                <a:gd name="T34" fmla="*/ 264 w 161"/>
                <a:gd name="T35" fmla="*/ 737 h 292"/>
                <a:gd name="T36" fmla="*/ 352 w 161"/>
                <a:gd name="T37" fmla="*/ 772 h 292"/>
                <a:gd name="T38" fmla="*/ 352 w 161"/>
                <a:gd name="T39" fmla="*/ 772 h 292"/>
                <a:gd name="T40" fmla="*/ 273 w 161"/>
                <a:gd name="T41" fmla="*/ 732 h 292"/>
                <a:gd name="T42" fmla="*/ 264 w 161"/>
                <a:gd name="T43" fmla="*/ 713 h 292"/>
                <a:gd name="T44" fmla="*/ 248 w 161"/>
                <a:gd name="T45" fmla="*/ 689 h 292"/>
                <a:gd name="T46" fmla="*/ 227 w 161"/>
                <a:gd name="T47" fmla="*/ 660 h 292"/>
                <a:gd name="T48" fmla="*/ 217 w 161"/>
                <a:gd name="T49" fmla="*/ 634 h 292"/>
                <a:gd name="T50" fmla="*/ 210 w 161"/>
                <a:gd name="T51" fmla="*/ 613 h 292"/>
                <a:gd name="T52" fmla="*/ 182 w 161"/>
                <a:gd name="T53" fmla="*/ 533 h 292"/>
                <a:gd name="T54" fmla="*/ 162 w 161"/>
                <a:gd name="T55" fmla="*/ 490 h 292"/>
                <a:gd name="T56" fmla="*/ 160 w 161"/>
                <a:gd name="T57" fmla="*/ 477 h 292"/>
                <a:gd name="T58" fmla="*/ 157 w 161"/>
                <a:gd name="T59" fmla="*/ 469 h 292"/>
                <a:gd name="T60" fmla="*/ 131 w 161"/>
                <a:gd name="T61" fmla="*/ 398 h 292"/>
                <a:gd name="T62" fmla="*/ 118 w 161"/>
                <a:gd name="T63" fmla="*/ 353 h 292"/>
                <a:gd name="T64" fmla="*/ 114 w 161"/>
                <a:gd name="T65" fmla="*/ 325 h 292"/>
                <a:gd name="T66" fmla="*/ 90 w 161"/>
                <a:gd name="T67" fmla="*/ 270 h 292"/>
                <a:gd name="T68" fmla="*/ 61 w 161"/>
                <a:gd name="T69" fmla="*/ 199 h 292"/>
                <a:gd name="T70" fmla="*/ 51 w 161"/>
                <a:gd name="T71" fmla="*/ 165 h 292"/>
                <a:gd name="T72" fmla="*/ 38 w 161"/>
                <a:gd name="T73" fmla="*/ 126 h 292"/>
                <a:gd name="T74" fmla="*/ 27 w 161"/>
                <a:gd name="T75" fmla="*/ 84 h 292"/>
                <a:gd name="T76" fmla="*/ 5 w 161"/>
                <a:gd name="T77" fmla="*/ 0 h 292"/>
                <a:gd name="T78" fmla="*/ 5 w 161"/>
                <a:gd name="T79" fmla="*/ 0 h 292"/>
                <a:gd name="T80" fmla="*/ 16 w 161"/>
                <a:gd name="T81" fmla="*/ 89 h 2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2">
                  <a:moveTo>
                    <a:pt x="7" y="33"/>
                  </a:moveTo>
                  <a:cubicBezTo>
                    <a:pt x="9" y="38"/>
                    <a:pt x="10" y="43"/>
                    <a:pt x="12" y="49"/>
                  </a:cubicBezTo>
                  <a:cubicBezTo>
                    <a:pt x="14" y="59"/>
                    <a:pt x="17" y="62"/>
                    <a:pt x="19" y="65"/>
                  </a:cubicBezTo>
                  <a:cubicBezTo>
                    <a:pt x="21" y="68"/>
                    <a:pt x="23" y="70"/>
                    <a:pt x="23" y="76"/>
                  </a:cubicBezTo>
                  <a:cubicBezTo>
                    <a:pt x="24" y="84"/>
                    <a:pt x="30" y="94"/>
                    <a:pt x="37" y="104"/>
                  </a:cubicBezTo>
                  <a:cubicBezTo>
                    <a:pt x="41" y="112"/>
                    <a:pt x="46" y="119"/>
                    <a:pt x="47" y="124"/>
                  </a:cubicBezTo>
                  <a:cubicBezTo>
                    <a:pt x="49" y="133"/>
                    <a:pt x="49" y="133"/>
                    <a:pt x="49" y="133"/>
                  </a:cubicBezTo>
                  <a:cubicBezTo>
                    <a:pt x="49" y="138"/>
                    <a:pt x="50" y="141"/>
                    <a:pt x="56" y="152"/>
                  </a:cubicBezTo>
                  <a:cubicBezTo>
                    <a:pt x="63" y="166"/>
                    <a:pt x="65" y="171"/>
                    <a:pt x="67" y="178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1" y="192"/>
                    <a:pt x="72" y="195"/>
                    <a:pt x="79" y="204"/>
                  </a:cubicBezTo>
                  <a:cubicBezTo>
                    <a:pt x="85" y="212"/>
                    <a:pt x="88" y="223"/>
                    <a:pt x="91" y="233"/>
                  </a:cubicBezTo>
                  <a:cubicBezTo>
                    <a:pt x="94" y="241"/>
                    <a:pt x="94" y="241"/>
                    <a:pt x="94" y="241"/>
                  </a:cubicBezTo>
                  <a:cubicBezTo>
                    <a:pt x="96" y="248"/>
                    <a:pt x="98" y="250"/>
                    <a:pt x="101" y="253"/>
                  </a:cubicBezTo>
                  <a:cubicBezTo>
                    <a:pt x="103" y="255"/>
                    <a:pt x="105" y="257"/>
                    <a:pt x="109" y="263"/>
                  </a:cubicBezTo>
                  <a:cubicBezTo>
                    <a:pt x="113" y="270"/>
                    <a:pt x="116" y="272"/>
                    <a:pt x="117" y="273"/>
                  </a:cubicBezTo>
                  <a:cubicBezTo>
                    <a:pt x="118" y="274"/>
                    <a:pt x="119" y="274"/>
                    <a:pt x="120" y="278"/>
                  </a:cubicBezTo>
                  <a:cubicBezTo>
                    <a:pt x="124" y="289"/>
                    <a:pt x="152" y="292"/>
                    <a:pt x="161" y="291"/>
                  </a:cubicBezTo>
                  <a:cubicBezTo>
                    <a:pt x="161" y="291"/>
                    <a:pt x="161" y="291"/>
                    <a:pt x="161" y="291"/>
                  </a:cubicBezTo>
                  <a:cubicBezTo>
                    <a:pt x="150" y="292"/>
                    <a:pt x="127" y="282"/>
                    <a:pt x="125" y="276"/>
                  </a:cubicBezTo>
                  <a:cubicBezTo>
                    <a:pt x="123" y="272"/>
                    <a:pt x="122" y="270"/>
                    <a:pt x="120" y="269"/>
                  </a:cubicBezTo>
                  <a:cubicBezTo>
                    <a:pt x="119" y="268"/>
                    <a:pt x="117" y="267"/>
                    <a:pt x="113" y="260"/>
                  </a:cubicBezTo>
                  <a:cubicBezTo>
                    <a:pt x="109" y="254"/>
                    <a:pt x="106" y="251"/>
                    <a:pt x="104" y="249"/>
                  </a:cubicBezTo>
                  <a:cubicBezTo>
                    <a:pt x="102" y="247"/>
                    <a:pt x="101" y="246"/>
                    <a:pt x="99" y="239"/>
                  </a:cubicBezTo>
                  <a:cubicBezTo>
                    <a:pt x="96" y="231"/>
                    <a:pt x="96" y="231"/>
                    <a:pt x="96" y="231"/>
                  </a:cubicBezTo>
                  <a:cubicBezTo>
                    <a:pt x="93" y="221"/>
                    <a:pt x="90" y="210"/>
                    <a:pt x="83" y="201"/>
                  </a:cubicBezTo>
                  <a:cubicBezTo>
                    <a:pt x="76" y="193"/>
                    <a:pt x="76" y="191"/>
                    <a:pt x="74" y="185"/>
                  </a:cubicBezTo>
                  <a:cubicBezTo>
                    <a:pt x="73" y="180"/>
                    <a:pt x="73" y="180"/>
                    <a:pt x="73" y="180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69" y="169"/>
                    <a:pt x="67" y="164"/>
                    <a:pt x="60" y="150"/>
                  </a:cubicBezTo>
                  <a:cubicBezTo>
                    <a:pt x="55" y="140"/>
                    <a:pt x="54" y="137"/>
                    <a:pt x="54" y="133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50" y="117"/>
                    <a:pt x="46" y="110"/>
                    <a:pt x="41" y="102"/>
                  </a:cubicBezTo>
                  <a:cubicBezTo>
                    <a:pt x="35" y="92"/>
                    <a:pt x="29" y="82"/>
                    <a:pt x="28" y="75"/>
                  </a:cubicBezTo>
                  <a:cubicBezTo>
                    <a:pt x="28" y="68"/>
                    <a:pt x="25" y="65"/>
                    <a:pt x="23" y="62"/>
                  </a:cubicBezTo>
                  <a:cubicBezTo>
                    <a:pt x="21" y="60"/>
                    <a:pt x="19" y="57"/>
                    <a:pt x="17" y="48"/>
                  </a:cubicBezTo>
                  <a:cubicBezTo>
                    <a:pt x="15" y="42"/>
                    <a:pt x="13" y="37"/>
                    <a:pt x="12" y="32"/>
                  </a:cubicBezTo>
                  <a:cubicBezTo>
                    <a:pt x="8" y="22"/>
                    <a:pt x="0" y="1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4" y="24"/>
                    <a:pt x="7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4" name="Freeform 157">
              <a:extLst>
                <a:ext uri="{FF2B5EF4-FFF2-40B4-BE49-F238E27FC236}">
                  <a16:creationId xmlns:a16="http://schemas.microsoft.com/office/drawing/2014/main" id="{53CE2346-AA7D-4BE0-9521-02415547A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079"/>
              <a:ext cx="209" cy="409"/>
            </a:xfrm>
            <a:custGeom>
              <a:avLst/>
              <a:gdLst>
                <a:gd name="T0" fmla="*/ 22 w 161"/>
                <a:gd name="T1" fmla="*/ 88 h 296"/>
                <a:gd name="T2" fmla="*/ 39 w 161"/>
                <a:gd name="T3" fmla="*/ 131 h 296"/>
                <a:gd name="T4" fmla="*/ 55 w 161"/>
                <a:gd name="T5" fmla="*/ 178 h 296"/>
                <a:gd name="T6" fmla="*/ 64 w 161"/>
                <a:gd name="T7" fmla="*/ 202 h 296"/>
                <a:gd name="T8" fmla="*/ 95 w 161"/>
                <a:gd name="T9" fmla="*/ 279 h 296"/>
                <a:gd name="T10" fmla="*/ 117 w 161"/>
                <a:gd name="T11" fmla="*/ 332 h 296"/>
                <a:gd name="T12" fmla="*/ 119 w 161"/>
                <a:gd name="T13" fmla="*/ 356 h 296"/>
                <a:gd name="T14" fmla="*/ 135 w 161"/>
                <a:gd name="T15" fmla="*/ 406 h 296"/>
                <a:gd name="T16" fmla="*/ 160 w 161"/>
                <a:gd name="T17" fmla="*/ 475 h 296"/>
                <a:gd name="T18" fmla="*/ 162 w 161"/>
                <a:gd name="T19" fmla="*/ 484 h 296"/>
                <a:gd name="T20" fmla="*/ 164 w 161"/>
                <a:gd name="T21" fmla="*/ 496 h 296"/>
                <a:gd name="T22" fmla="*/ 186 w 161"/>
                <a:gd name="T23" fmla="*/ 540 h 296"/>
                <a:gd name="T24" fmla="*/ 213 w 161"/>
                <a:gd name="T25" fmla="*/ 616 h 296"/>
                <a:gd name="T26" fmla="*/ 219 w 161"/>
                <a:gd name="T27" fmla="*/ 638 h 296"/>
                <a:gd name="T28" fmla="*/ 234 w 161"/>
                <a:gd name="T29" fmla="*/ 670 h 296"/>
                <a:gd name="T30" fmla="*/ 251 w 161"/>
                <a:gd name="T31" fmla="*/ 696 h 296"/>
                <a:gd name="T32" fmla="*/ 270 w 161"/>
                <a:gd name="T33" fmla="*/ 725 h 296"/>
                <a:gd name="T34" fmla="*/ 277 w 161"/>
                <a:gd name="T35" fmla="*/ 736 h 296"/>
                <a:gd name="T36" fmla="*/ 352 w 161"/>
                <a:gd name="T37" fmla="*/ 779 h 296"/>
                <a:gd name="T38" fmla="*/ 352 w 161"/>
                <a:gd name="T39" fmla="*/ 779 h 296"/>
                <a:gd name="T40" fmla="*/ 287 w 161"/>
                <a:gd name="T41" fmla="*/ 734 h 296"/>
                <a:gd name="T42" fmla="*/ 277 w 161"/>
                <a:gd name="T43" fmla="*/ 714 h 296"/>
                <a:gd name="T44" fmla="*/ 260 w 161"/>
                <a:gd name="T45" fmla="*/ 691 h 296"/>
                <a:gd name="T46" fmla="*/ 241 w 161"/>
                <a:gd name="T47" fmla="*/ 662 h 296"/>
                <a:gd name="T48" fmla="*/ 230 w 161"/>
                <a:gd name="T49" fmla="*/ 636 h 296"/>
                <a:gd name="T50" fmla="*/ 222 w 161"/>
                <a:gd name="T51" fmla="*/ 615 h 296"/>
                <a:gd name="T52" fmla="*/ 196 w 161"/>
                <a:gd name="T53" fmla="*/ 533 h 296"/>
                <a:gd name="T54" fmla="*/ 175 w 161"/>
                <a:gd name="T55" fmla="*/ 492 h 296"/>
                <a:gd name="T56" fmla="*/ 174 w 161"/>
                <a:gd name="T57" fmla="*/ 479 h 296"/>
                <a:gd name="T58" fmla="*/ 170 w 161"/>
                <a:gd name="T59" fmla="*/ 470 h 296"/>
                <a:gd name="T60" fmla="*/ 145 w 161"/>
                <a:gd name="T61" fmla="*/ 399 h 296"/>
                <a:gd name="T62" fmla="*/ 131 w 161"/>
                <a:gd name="T63" fmla="*/ 354 h 296"/>
                <a:gd name="T64" fmla="*/ 126 w 161"/>
                <a:gd name="T65" fmla="*/ 330 h 296"/>
                <a:gd name="T66" fmla="*/ 103 w 161"/>
                <a:gd name="T67" fmla="*/ 271 h 296"/>
                <a:gd name="T68" fmla="*/ 74 w 161"/>
                <a:gd name="T69" fmla="*/ 202 h 296"/>
                <a:gd name="T70" fmla="*/ 64 w 161"/>
                <a:gd name="T71" fmla="*/ 169 h 296"/>
                <a:gd name="T72" fmla="*/ 51 w 161"/>
                <a:gd name="T73" fmla="*/ 130 h 296"/>
                <a:gd name="T74" fmla="*/ 32 w 161"/>
                <a:gd name="T75" fmla="*/ 79 h 296"/>
                <a:gd name="T76" fmla="*/ 5 w 161"/>
                <a:gd name="T77" fmla="*/ 0 h 296"/>
                <a:gd name="T78" fmla="*/ 5 w 161"/>
                <a:gd name="T79" fmla="*/ 0 h 296"/>
                <a:gd name="T80" fmla="*/ 22 w 161"/>
                <a:gd name="T81" fmla="*/ 88 h 29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61" h="296">
                  <a:moveTo>
                    <a:pt x="10" y="33"/>
                  </a:moveTo>
                  <a:cubicBezTo>
                    <a:pt x="13" y="38"/>
                    <a:pt x="16" y="44"/>
                    <a:pt x="18" y="50"/>
                  </a:cubicBezTo>
                  <a:cubicBezTo>
                    <a:pt x="20" y="60"/>
                    <a:pt x="23" y="64"/>
                    <a:pt x="25" y="67"/>
                  </a:cubicBezTo>
                  <a:cubicBezTo>
                    <a:pt x="27" y="70"/>
                    <a:pt x="29" y="71"/>
                    <a:pt x="29" y="77"/>
                  </a:cubicBezTo>
                  <a:cubicBezTo>
                    <a:pt x="30" y="85"/>
                    <a:pt x="36" y="96"/>
                    <a:pt x="43" y="106"/>
                  </a:cubicBezTo>
                  <a:cubicBezTo>
                    <a:pt x="47" y="114"/>
                    <a:pt x="52" y="121"/>
                    <a:pt x="53" y="126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5" y="140"/>
                    <a:pt x="56" y="143"/>
                    <a:pt x="62" y="154"/>
                  </a:cubicBezTo>
                  <a:cubicBezTo>
                    <a:pt x="69" y="167"/>
                    <a:pt x="70" y="172"/>
                    <a:pt x="73" y="180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5" y="188"/>
                    <a:pt x="75" y="188"/>
                    <a:pt x="75" y="188"/>
                  </a:cubicBezTo>
                  <a:cubicBezTo>
                    <a:pt x="77" y="194"/>
                    <a:pt x="78" y="197"/>
                    <a:pt x="85" y="205"/>
                  </a:cubicBezTo>
                  <a:cubicBezTo>
                    <a:pt x="91" y="214"/>
                    <a:pt x="94" y="224"/>
                    <a:pt x="97" y="234"/>
                  </a:cubicBezTo>
                  <a:cubicBezTo>
                    <a:pt x="100" y="242"/>
                    <a:pt x="100" y="242"/>
                    <a:pt x="100" y="242"/>
                  </a:cubicBezTo>
                  <a:cubicBezTo>
                    <a:pt x="102" y="250"/>
                    <a:pt x="104" y="252"/>
                    <a:pt x="107" y="254"/>
                  </a:cubicBezTo>
                  <a:cubicBezTo>
                    <a:pt x="109" y="256"/>
                    <a:pt x="111" y="258"/>
                    <a:pt x="115" y="264"/>
                  </a:cubicBezTo>
                  <a:cubicBezTo>
                    <a:pt x="119" y="272"/>
                    <a:pt x="122" y="273"/>
                    <a:pt x="123" y="275"/>
                  </a:cubicBezTo>
                  <a:cubicBezTo>
                    <a:pt x="124" y="275"/>
                    <a:pt x="125" y="276"/>
                    <a:pt x="126" y="279"/>
                  </a:cubicBezTo>
                  <a:cubicBezTo>
                    <a:pt x="130" y="289"/>
                    <a:pt x="150" y="296"/>
                    <a:pt x="161" y="295"/>
                  </a:cubicBezTo>
                  <a:cubicBezTo>
                    <a:pt x="161" y="295"/>
                    <a:pt x="161" y="295"/>
                    <a:pt x="161" y="295"/>
                  </a:cubicBezTo>
                  <a:cubicBezTo>
                    <a:pt x="151" y="296"/>
                    <a:pt x="133" y="285"/>
                    <a:pt x="131" y="278"/>
                  </a:cubicBezTo>
                  <a:cubicBezTo>
                    <a:pt x="129" y="273"/>
                    <a:pt x="128" y="272"/>
                    <a:pt x="126" y="271"/>
                  </a:cubicBezTo>
                  <a:cubicBezTo>
                    <a:pt x="125" y="270"/>
                    <a:pt x="123" y="268"/>
                    <a:pt x="119" y="262"/>
                  </a:cubicBezTo>
                  <a:cubicBezTo>
                    <a:pt x="115" y="255"/>
                    <a:pt x="113" y="253"/>
                    <a:pt x="110" y="251"/>
                  </a:cubicBezTo>
                  <a:cubicBezTo>
                    <a:pt x="108" y="249"/>
                    <a:pt x="107" y="247"/>
                    <a:pt x="105" y="241"/>
                  </a:cubicBezTo>
                  <a:cubicBezTo>
                    <a:pt x="102" y="233"/>
                    <a:pt x="102" y="233"/>
                    <a:pt x="102" y="233"/>
                  </a:cubicBezTo>
                  <a:cubicBezTo>
                    <a:pt x="99" y="222"/>
                    <a:pt x="96" y="211"/>
                    <a:pt x="89" y="202"/>
                  </a:cubicBezTo>
                  <a:cubicBezTo>
                    <a:pt x="82" y="194"/>
                    <a:pt x="82" y="192"/>
                    <a:pt x="80" y="187"/>
                  </a:cubicBezTo>
                  <a:cubicBezTo>
                    <a:pt x="79" y="182"/>
                    <a:pt x="79" y="182"/>
                    <a:pt x="79" y="182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5" y="171"/>
                    <a:pt x="73" y="165"/>
                    <a:pt x="66" y="151"/>
                  </a:cubicBezTo>
                  <a:cubicBezTo>
                    <a:pt x="61" y="141"/>
                    <a:pt x="60" y="139"/>
                    <a:pt x="60" y="134"/>
                  </a:cubicBezTo>
                  <a:cubicBezTo>
                    <a:pt x="58" y="125"/>
                    <a:pt x="58" y="125"/>
                    <a:pt x="58" y="125"/>
                  </a:cubicBezTo>
                  <a:cubicBezTo>
                    <a:pt x="57" y="119"/>
                    <a:pt x="52" y="111"/>
                    <a:pt x="47" y="103"/>
                  </a:cubicBezTo>
                  <a:cubicBezTo>
                    <a:pt x="41" y="94"/>
                    <a:pt x="35" y="84"/>
                    <a:pt x="34" y="77"/>
                  </a:cubicBezTo>
                  <a:cubicBezTo>
                    <a:pt x="34" y="69"/>
                    <a:pt x="32" y="67"/>
                    <a:pt x="29" y="64"/>
                  </a:cubicBezTo>
                  <a:cubicBezTo>
                    <a:pt x="27" y="61"/>
                    <a:pt x="25" y="58"/>
                    <a:pt x="23" y="49"/>
                  </a:cubicBezTo>
                  <a:cubicBezTo>
                    <a:pt x="21" y="42"/>
                    <a:pt x="18" y="36"/>
                    <a:pt x="15" y="30"/>
                  </a:cubicBezTo>
                  <a:cubicBezTo>
                    <a:pt x="10" y="22"/>
                    <a:pt x="1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5" y="24"/>
                    <a:pt x="10" y="33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5" name="Freeform 158">
              <a:extLst>
                <a:ext uri="{FF2B5EF4-FFF2-40B4-BE49-F238E27FC236}">
                  <a16:creationId xmlns:a16="http://schemas.microsoft.com/office/drawing/2014/main" id="{EABA9E85-0592-4EED-8DA9-21B62CEA2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1855"/>
              <a:ext cx="280" cy="696"/>
            </a:xfrm>
            <a:custGeom>
              <a:avLst/>
              <a:gdLst>
                <a:gd name="T0" fmla="*/ 0 w 216"/>
                <a:gd name="T1" fmla="*/ 11 h 504"/>
                <a:gd name="T2" fmla="*/ 126 w 216"/>
                <a:gd name="T3" fmla="*/ 61 h 504"/>
                <a:gd name="T4" fmla="*/ 285 w 216"/>
                <a:gd name="T5" fmla="*/ 392 h 504"/>
                <a:gd name="T6" fmla="*/ 279 w 216"/>
                <a:gd name="T7" fmla="*/ 406 h 504"/>
                <a:gd name="T8" fmla="*/ 310 w 216"/>
                <a:gd name="T9" fmla="*/ 530 h 504"/>
                <a:gd name="T10" fmla="*/ 388 w 216"/>
                <a:gd name="T11" fmla="*/ 772 h 504"/>
                <a:gd name="T12" fmla="*/ 403 w 216"/>
                <a:gd name="T13" fmla="*/ 827 h 504"/>
                <a:gd name="T14" fmla="*/ 342 w 216"/>
                <a:gd name="T15" fmla="*/ 1320 h 504"/>
                <a:gd name="T16" fmla="*/ 351 w 216"/>
                <a:gd name="T17" fmla="*/ 1327 h 504"/>
                <a:gd name="T18" fmla="*/ 414 w 216"/>
                <a:gd name="T19" fmla="*/ 822 h 504"/>
                <a:gd name="T20" fmla="*/ 398 w 216"/>
                <a:gd name="T21" fmla="*/ 766 h 504"/>
                <a:gd name="T22" fmla="*/ 321 w 216"/>
                <a:gd name="T23" fmla="*/ 525 h 504"/>
                <a:gd name="T24" fmla="*/ 277 w 216"/>
                <a:gd name="T25" fmla="*/ 399 h 504"/>
                <a:gd name="T26" fmla="*/ 285 w 216"/>
                <a:gd name="T27" fmla="*/ 392 h 504"/>
                <a:gd name="T28" fmla="*/ 131 w 216"/>
                <a:gd name="T29" fmla="*/ 48 h 504"/>
                <a:gd name="T30" fmla="*/ 1 w 216"/>
                <a:gd name="T31" fmla="*/ 0 h 504"/>
                <a:gd name="T32" fmla="*/ 0 w 216"/>
                <a:gd name="T33" fmla="*/ 11 h 50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16" h="504">
                  <a:moveTo>
                    <a:pt x="0" y="4"/>
                  </a:moveTo>
                  <a:cubicBezTo>
                    <a:pt x="20" y="7"/>
                    <a:pt x="39" y="14"/>
                    <a:pt x="58" y="23"/>
                  </a:cubicBezTo>
                  <a:cubicBezTo>
                    <a:pt x="113" y="47"/>
                    <a:pt x="143" y="91"/>
                    <a:pt x="131" y="149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27" y="159"/>
                    <a:pt x="129" y="173"/>
                    <a:pt x="142" y="201"/>
                  </a:cubicBezTo>
                  <a:cubicBezTo>
                    <a:pt x="154" y="226"/>
                    <a:pt x="165" y="255"/>
                    <a:pt x="178" y="293"/>
                  </a:cubicBezTo>
                  <a:cubicBezTo>
                    <a:pt x="185" y="314"/>
                    <a:pt x="185" y="314"/>
                    <a:pt x="185" y="314"/>
                  </a:cubicBezTo>
                  <a:cubicBezTo>
                    <a:pt x="211" y="387"/>
                    <a:pt x="202" y="450"/>
                    <a:pt x="157" y="501"/>
                  </a:cubicBezTo>
                  <a:cubicBezTo>
                    <a:pt x="161" y="504"/>
                    <a:pt x="161" y="504"/>
                    <a:pt x="161" y="504"/>
                  </a:cubicBezTo>
                  <a:cubicBezTo>
                    <a:pt x="207" y="452"/>
                    <a:pt x="216" y="387"/>
                    <a:pt x="190" y="312"/>
                  </a:cubicBezTo>
                  <a:cubicBezTo>
                    <a:pt x="183" y="291"/>
                    <a:pt x="183" y="291"/>
                    <a:pt x="183" y="291"/>
                  </a:cubicBezTo>
                  <a:cubicBezTo>
                    <a:pt x="169" y="254"/>
                    <a:pt x="159" y="224"/>
                    <a:pt x="147" y="199"/>
                  </a:cubicBezTo>
                  <a:cubicBezTo>
                    <a:pt x="138" y="180"/>
                    <a:pt x="126" y="155"/>
                    <a:pt x="127" y="151"/>
                  </a:cubicBezTo>
                  <a:cubicBezTo>
                    <a:pt x="131" y="149"/>
                    <a:pt x="131" y="149"/>
                    <a:pt x="131" y="149"/>
                  </a:cubicBezTo>
                  <a:cubicBezTo>
                    <a:pt x="144" y="88"/>
                    <a:pt x="117" y="44"/>
                    <a:pt x="60" y="18"/>
                  </a:cubicBezTo>
                  <a:cubicBezTo>
                    <a:pt x="41" y="10"/>
                    <a:pt x="22" y="2"/>
                    <a:pt x="1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6" name="Freeform 159">
              <a:extLst>
                <a:ext uri="{FF2B5EF4-FFF2-40B4-BE49-F238E27FC236}">
                  <a16:creationId xmlns:a16="http://schemas.microsoft.com/office/drawing/2014/main" id="{7D0DDB4E-37F3-4A91-B649-44BB5051C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850"/>
              <a:ext cx="342" cy="707"/>
            </a:xfrm>
            <a:custGeom>
              <a:avLst/>
              <a:gdLst>
                <a:gd name="T0" fmla="*/ 0 w 264"/>
                <a:gd name="T1" fmla="*/ 8 h 511"/>
                <a:gd name="T2" fmla="*/ 0 w 264"/>
                <a:gd name="T3" fmla="*/ 21 h 511"/>
                <a:gd name="T4" fmla="*/ 228 w 264"/>
                <a:gd name="T5" fmla="*/ 64 h 511"/>
                <a:gd name="T6" fmla="*/ 376 w 264"/>
                <a:gd name="T7" fmla="*/ 398 h 511"/>
                <a:gd name="T8" fmla="*/ 376 w 264"/>
                <a:gd name="T9" fmla="*/ 403 h 511"/>
                <a:gd name="T10" fmla="*/ 413 w 264"/>
                <a:gd name="T11" fmla="*/ 538 h 511"/>
                <a:gd name="T12" fmla="*/ 488 w 264"/>
                <a:gd name="T13" fmla="*/ 780 h 511"/>
                <a:gd name="T14" fmla="*/ 507 w 264"/>
                <a:gd name="T15" fmla="*/ 837 h 511"/>
                <a:gd name="T16" fmla="*/ 428 w 264"/>
                <a:gd name="T17" fmla="*/ 1342 h 511"/>
                <a:gd name="T18" fmla="*/ 435 w 264"/>
                <a:gd name="T19" fmla="*/ 1353 h 511"/>
                <a:gd name="T20" fmla="*/ 516 w 264"/>
                <a:gd name="T21" fmla="*/ 830 h 511"/>
                <a:gd name="T22" fmla="*/ 500 w 264"/>
                <a:gd name="T23" fmla="*/ 775 h 511"/>
                <a:gd name="T24" fmla="*/ 421 w 264"/>
                <a:gd name="T25" fmla="*/ 533 h 511"/>
                <a:gd name="T26" fmla="*/ 377 w 264"/>
                <a:gd name="T27" fmla="*/ 405 h 511"/>
                <a:gd name="T28" fmla="*/ 377 w 264"/>
                <a:gd name="T29" fmla="*/ 398 h 511"/>
                <a:gd name="T30" fmla="*/ 233 w 264"/>
                <a:gd name="T31" fmla="*/ 54 h 511"/>
                <a:gd name="T32" fmla="*/ 0 w 264"/>
                <a:gd name="T33" fmla="*/ 8 h 5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4" h="511">
                  <a:moveTo>
                    <a:pt x="0" y="3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37" y="5"/>
                    <a:pt x="73" y="10"/>
                    <a:pt x="105" y="24"/>
                  </a:cubicBezTo>
                  <a:cubicBezTo>
                    <a:pt x="160" y="49"/>
                    <a:pt x="186" y="91"/>
                    <a:pt x="173" y="150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2" y="158"/>
                    <a:pt x="176" y="175"/>
                    <a:pt x="190" y="203"/>
                  </a:cubicBezTo>
                  <a:cubicBezTo>
                    <a:pt x="202" y="227"/>
                    <a:pt x="212" y="257"/>
                    <a:pt x="225" y="295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59" y="391"/>
                    <a:pt x="247" y="455"/>
                    <a:pt x="197" y="507"/>
                  </a:cubicBezTo>
                  <a:cubicBezTo>
                    <a:pt x="200" y="511"/>
                    <a:pt x="200" y="511"/>
                    <a:pt x="200" y="511"/>
                  </a:cubicBezTo>
                  <a:cubicBezTo>
                    <a:pt x="252" y="457"/>
                    <a:pt x="264" y="391"/>
                    <a:pt x="237" y="314"/>
                  </a:cubicBezTo>
                  <a:cubicBezTo>
                    <a:pt x="230" y="293"/>
                    <a:pt x="230" y="293"/>
                    <a:pt x="230" y="293"/>
                  </a:cubicBezTo>
                  <a:cubicBezTo>
                    <a:pt x="217" y="255"/>
                    <a:pt x="206" y="226"/>
                    <a:pt x="194" y="201"/>
                  </a:cubicBezTo>
                  <a:cubicBezTo>
                    <a:pt x="185" y="182"/>
                    <a:pt x="173" y="157"/>
                    <a:pt x="174" y="153"/>
                  </a:cubicBezTo>
                  <a:cubicBezTo>
                    <a:pt x="174" y="150"/>
                    <a:pt x="174" y="150"/>
                    <a:pt x="174" y="150"/>
                  </a:cubicBezTo>
                  <a:cubicBezTo>
                    <a:pt x="187" y="89"/>
                    <a:pt x="165" y="45"/>
                    <a:pt x="107" y="20"/>
                  </a:cubicBezTo>
                  <a:cubicBezTo>
                    <a:pt x="74" y="5"/>
                    <a:pt x="38" y="0"/>
                    <a:pt x="0" y="3"/>
                  </a:cubicBezTo>
                  <a:close/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7" name="Freeform 160">
              <a:extLst>
                <a:ext uri="{FF2B5EF4-FFF2-40B4-BE49-F238E27FC236}">
                  <a16:creationId xmlns:a16="http://schemas.microsoft.com/office/drawing/2014/main" id="{5CD2E04F-CA08-418E-BB31-5706BD8DB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2554"/>
              <a:ext cx="27" cy="22"/>
            </a:xfrm>
            <a:custGeom>
              <a:avLst/>
              <a:gdLst>
                <a:gd name="T0" fmla="*/ 0 w 21"/>
                <a:gd name="T1" fmla="*/ 41 h 16"/>
                <a:gd name="T2" fmla="*/ 10 w 21"/>
                <a:gd name="T3" fmla="*/ 34 h 16"/>
                <a:gd name="T4" fmla="*/ 13 w 21"/>
                <a:gd name="T5" fmla="*/ 34 h 16"/>
                <a:gd name="T6" fmla="*/ 15 w 21"/>
                <a:gd name="T7" fmla="*/ 32 h 16"/>
                <a:gd name="T8" fmla="*/ 45 w 21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6">
                  <a:moveTo>
                    <a:pt x="0" y="16"/>
                  </a:moveTo>
                  <a:cubicBezTo>
                    <a:pt x="2" y="15"/>
                    <a:pt x="4" y="14"/>
                    <a:pt x="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2"/>
                    <a:pt x="7" y="12"/>
                  </a:cubicBezTo>
                  <a:cubicBezTo>
                    <a:pt x="12" y="8"/>
                    <a:pt x="16" y="4"/>
                    <a:pt x="21" y="0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8" name="Freeform 161">
              <a:extLst>
                <a:ext uri="{FF2B5EF4-FFF2-40B4-BE49-F238E27FC236}">
                  <a16:creationId xmlns:a16="http://schemas.microsoft.com/office/drawing/2014/main" id="{048FA1AD-BA97-426F-AAB1-724416E63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834"/>
              <a:ext cx="53" cy="257"/>
            </a:xfrm>
            <a:custGeom>
              <a:avLst/>
              <a:gdLst>
                <a:gd name="T0" fmla="*/ 8 w 41"/>
                <a:gd name="T1" fmla="*/ 491 h 186"/>
                <a:gd name="T2" fmla="*/ 0 w 41"/>
                <a:gd name="T3" fmla="*/ 347 h 186"/>
                <a:gd name="T4" fmla="*/ 53 w 41"/>
                <a:gd name="T5" fmla="*/ 79 h 186"/>
                <a:gd name="T6" fmla="*/ 89 w 41"/>
                <a:gd name="T7" fmla="*/ 0 h 1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86">
                  <a:moveTo>
                    <a:pt x="4" y="186"/>
                  </a:moveTo>
                  <a:cubicBezTo>
                    <a:pt x="0" y="132"/>
                    <a:pt x="0" y="132"/>
                    <a:pt x="0" y="132"/>
                  </a:cubicBezTo>
                  <a:cubicBezTo>
                    <a:pt x="2" y="90"/>
                    <a:pt x="9" y="66"/>
                    <a:pt x="25" y="30"/>
                  </a:cubicBezTo>
                  <a:cubicBezTo>
                    <a:pt x="32" y="14"/>
                    <a:pt x="39" y="9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9" name="Freeform 162">
              <a:extLst>
                <a:ext uri="{FF2B5EF4-FFF2-40B4-BE49-F238E27FC236}">
                  <a16:creationId xmlns:a16="http://schemas.microsoft.com/office/drawing/2014/main" id="{F441F05B-55F7-439D-9A13-8A80D26C3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1665"/>
              <a:ext cx="51" cy="127"/>
            </a:xfrm>
            <a:custGeom>
              <a:avLst/>
              <a:gdLst>
                <a:gd name="T0" fmla="*/ 41 w 39"/>
                <a:gd name="T1" fmla="*/ 242 h 92"/>
                <a:gd name="T2" fmla="*/ 88 w 39"/>
                <a:gd name="T3" fmla="*/ 0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2">
                  <a:moveTo>
                    <a:pt x="18" y="92"/>
                  </a:moveTo>
                  <a:cubicBezTo>
                    <a:pt x="0" y="28"/>
                    <a:pt x="19" y="9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0" name="Freeform 163">
              <a:extLst>
                <a:ext uri="{FF2B5EF4-FFF2-40B4-BE49-F238E27FC236}">
                  <a16:creationId xmlns:a16="http://schemas.microsoft.com/office/drawing/2014/main" id="{D101EC37-FF26-4468-BF12-1AF7A620B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664"/>
              <a:ext cx="46" cy="133"/>
            </a:xfrm>
            <a:custGeom>
              <a:avLst/>
              <a:gdLst>
                <a:gd name="T0" fmla="*/ 33 w 36"/>
                <a:gd name="T1" fmla="*/ 255 h 96"/>
                <a:gd name="T2" fmla="*/ 29 w 36"/>
                <a:gd name="T3" fmla="*/ 254 h 96"/>
                <a:gd name="T4" fmla="*/ 75 w 3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6">
                  <a:moveTo>
                    <a:pt x="16" y="96"/>
                  </a:moveTo>
                  <a:cubicBezTo>
                    <a:pt x="14" y="95"/>
                    <a:pt x="14" y="95"/>
                    <a:pt x="14" y="95"/>
                  </a:cubicBezTo>
                  <a:cubicBezTo>
                    <a:pt x="0" y="34"/>
                    <a:pt x="16" y="9"/>
                    <a:pt x="36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1" name="Freeform 164">
              <a:extLst>
                <a:ext uri="{FF2B5EF4-FFF2-40B4-BE49-F238E27FC236}">
                  <a16:creationId xmlns:a16="http://schemas.microsoft.com/office/drawing/2014/main" id="{58449DA8-EFB7-420F-8D2C-9E07FA74E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828"/>
              <a:ext cx="51" cy="268"/>
            </a:xfrm>
            <a:custGeom>
              <a:avLst/>
              <a:gdLst>
                <a:gd name="T0" fmla="*/ 0 w 39"/>
                <a:gd name="T1" fmla="*/ 511 h 194"/>
                <a:gd name="T2" fmla="*/ 5 w 39"/>
                <a:gd name="T3" fmla="*/ 506 h 194"/>
                <a:gd name="T4" fmla="*/ 5 w 39"/>
                <a:gd name="T5" fmla="*/ 387 h 194"/>
                <a:gd name="T6" fmla="*/ 56 w 39"/>
                <a:gd name="T7" fmla="*/ 99 h 194"/>
                <a:gd name="T8" fmla="*/ 88 w 39"/>
                <a:gd name="T9" fmla="*/ 0 h 194"/>
                <a:gd name="T10" fmla="*/ 88 w 39"/>
                <a:gd name="T11" fmla="*/ 0 h 194"/>
                <a:gd name="T12" fmla="*/ 88 w 39"/>
                <a:gd name="T13" fmla="*/ 0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194">
                  <a:moveTo>
                    <a:pt x="0" y="194"/>
                  </a:moveTo>
                  <a:cubicBezTo>
                    <a:pt x="1" y="193"/>
                    <a:pt x="1" y="193"/>
                    <a:pt x="2" y="192"/>
                  </a:cubicBezTo>
                  <a:cubicBezTo>
                    <a:pt x="2" y="147"/>
                    <a:pt x="2" y="147"/>
                    <a:pt x="2" y="147"/>
                  </a:cubicBezTo>
                  <a:cubicBezTo>
                    <a:pt x="2" y="113"/>
                    <a:pt x="10" y="74"/>
                    <a:pt x="25" y="38"/>
                  </a:cubicBezTo>
                  <a:cubicBezTo>
                    <a:pt x="33" y="21"/>
                    <a:pt x="37" y="9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noFill/>
            <a:ln w="7938" cap="flat">
              <a:solidFill>
                <a:srgbClr val="EC624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2" name="Freeform 165">
              <a:extLst>
                <a:ext uri="{FF2B5EF4-FFF2-40B4-BE49-F238E27FC236}">
                  <a16:creationId xmlns:a16="http://schemas.microsoft.com/office/drawing/2014/main" id="{04D1311F-A9BA-4922-8BCA-8C8D39282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660"/>
              <a:ext cx="47" cy="141"/>
            </a:xfrm>
            <a:custGeom>
              <a:avLst/>
              <a:gdLst>
                <a:gd name="T0" fmla="*/ 80 w 36"/>
                <a:gd name="T1" fmla="*/ 0 h 102"/>
                <a:gd name="T2" fmla="*/ 31 w 36"/>
                <a:gd name="T3" fmla="*/ 270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2">
                  <a:moveTo>
                    <a:pt x="36" y="0"/>
                  </a:moveTo>
                  <a:cubicBezTo>
                    <a:pt x="16" y="9"/>
                    <a:pt x="0" y="41"/>
                    <a:pt x="14" y="102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3" name="Freeform 166">
              <a:extLst>
                <a:ext uri="{FF2B5EF4-FFF2-40B4-BE49-F238E27FC236}">
                  <a16:creationId xmlns:a16="http://schemas.microsoft.com/office/drawing/2014/main" id="{01A658AD-A1B6-4CAB-95CB-FE4CE36DC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410"/>
              <a:ext cx="48" cy="100"/>
            </a:xfrm>
            <a:custGeom>
              <a:avLst/>
              <a:gdLst>
                <a:gd name="T0" fmla="*/ 54 w 37"/>
                <a:gd name="T1" fmla="*/ 0 h 72"/>
                <a:gd name="T2" fmla="*/ 67 w 37"/>
                <a:gd name="T3" fmla="*/ 104 h 72"/>
                <a:gd name="T4" fmla="*/ 0 w 37"/>
                <a:gd name="T5" fmla="*/ 193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72">
                  <a:moveTo>
                    <a:pt x="25" y="0"/>
                  </a:moveTo>
                  <a:cubicBezTo>
                    <a:pt x="32" y="6"/>
                    <a:pt x="37" y="25"/>
                    <a:pt x="31" y="39"/>
                  </a:cubicBezTo>
                  <a:cubicBezTo>
                    <a:pt x="24" y="53"/>
                    <a:pt x="19" y="67"/>
                    <a:pt x="0" y="7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4" name="Freeform 167">
              <a:extLst>
                <a:ext uri="{FF2B5EF4-FFF2-40B4-BE49-F238E27FC236}">
                  <a16:creationId xmlns:a16="http://schemas.microsoft.com/office/drawing/2014/main" id="{1E450E7A-095C-4706-B7F4-D68729440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414"/>
              <a:ext cx="52" cy="96"/>
            </a:xfrm>
            <a:custGeom>
              <a:avLst/>
              <a:gdLst>
                <a:gd name="T0" fmla="*/ 61 w 40"/>
                <a:gd name="T1" fmla="*/ 0 h 69"/>
                <a:gd name="T2" fmla="*/ 74 w 40"/>
                <a:gd name="T3" fmla="*/ 95 h 69"/>
                <a:gd name="T4" fmla="*/ 0 w 40"/>
                <a:gd name="T5" fmla="*/ 186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9">
                  <a:moveTo>
                    <a:pt x="28" y="0"/>
                  </a:moveTo>
                  <a:cubicBezTo>
                    <a:pt x="34" y="6"/>
                    <a:pt x="40" y="21"/>
                    <a:pt x="34" y="35"/>
                  </a:cubicBezTo>
                  <a:cubicBezTo>
                    <a:pt x="27" y="49"/>
                    <a:pt x="19" y="64"/>
                    <a:pt x="0" y="69"/>
                  </a:cubicBezTo>
                </a:path>
              </a:pathLst>
            </a:custGeom>
            <a:noFill/>
            <a:ln w="7938" cap="rnd">
              <a:solidFill>
                <a:srgbClr val="F6A68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5" name="Freeform 168">
              <a:extLst>
                <a:ext uri="{FF2B5EF4-FFF2-40B4-BE49-F238E27FC236}">
                  <a16:creationId xmlns:a16="http://schemas.microsoft.com/office/drawing/2014/main" id="{66733D4A-EB17-41E0-8227-4DB477DD6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381"/>
              <a:ext cx="177" cy="217"/>
            </a:xfrm>
            <a:custGeom>
              <a:avLst/>
              <a:gdLst>
                <a:gd name="T0" fmla="*/ 293 w 137"/>
                <a:gd name="T1" fmla="*/ 394 h 157"/>
                <a:gd name="T2" fmla="*/ 289 w 137"/>
                <a:gd name="T3" fmla="*/ 409 h 157"/>
                <a:gd name="T4" fmla="*/ 0 w 137"/>
                <a:gd name="T5" fmla="*/ 0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157">
                  <a:moveTo>
                    <a:pt x="136" y="149"/>
                  </a:moveTo>
                  <a:cubicBezTo>
                    <a:pt x="132" y="147"/>
                    <a:pt x="137" y="157"/>
                    <a:pt x="134" y="155"/>
                  </a:cubicBezTo>
                  <a:cubicBezTo>
                    <a:pt x="92" y="132"/>
                    <a:pt x="32" y="75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4793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6" name="Freeform 169">
              <a:extLst>
                <a:ext uri="{FF2B5EF4-FFF2-40B4-BE49-F238E27FC236}">
                  <a16:creationId xmlns:a16="http://schemas.microsoft.com/office/drawing/2014/main" id="{A24B8AEF-1263-47AA-A449-B37CA0912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1639"/>
              <a:ext cx="121" cy="189"/>
            </a:xfrm>
            <a:custGeom>
              <a:avLst/>
              <a:gdLst>
                <a:gd name="T0" fmla="*/ 86 w 93"/>
                <a:gd name="T1" fmla="*/ 360 h 137"/>
                <a:gd name="T2" fmla="*/ 196 w 93"/>
                <a:gd name="T3" fmla="*/ 44 h 137"/>
                <a:gd name="T4" fmla="*/ 204 w 93"/>
                <a:gd name="T5" fmla="*/ 55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137">
                  <a:moveTo>
                    <a:pt x="39" y="137"/>
                  </a:moveTo>
                  <a:cubicBezTo>
                    <a:pt x="0" y="15"/>
                    <a:pt x="75" y="0"/>
                    <a:pt x="89" y="17"/>
                  </a:cubicBezTo>
                  <a:cubicBezTo>
                    <a:pt x="93" y="20"/>
                    <a:pt x="93" y="21"/>
                    <a:pt x="93" y="21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7" name="Oval 170">
              <a:extLst>
                <a:ext uri="{FF2B5EF4-FFF2-40B4-BE49-F238E27FC236}">
                  <a16:creationId xmlns:a16="http://schemas.microsoft.com/office/drawing/2014/main" id="{F64D5F63-2718-490E-8185-8571B8B0A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2" y="1571"/>
              <a:ext cx="149" cy="38"/>
            </a:xfrm>
            <a:prstGeom prst="ellipse">
              <a:avLst/>
            </a:prstGeom>
            <a:solidFill>
              <a:srgbClr val="D6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8" name="Oval 171">
              <a:extLst>
                <a:ext uri="{FF2B5EF4-FFF2-40B4-BE49-F238E27FC236}">
                  <a16:creationId xmlns:a16="http://schemas.microsoft.com/office/drawing/2014/main" id="{058C6E1D-F86E-469F-B1B7-D406897DE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1581"/>
              <a:ext cx="97" cy="18"/>
            </a:xfrm>
            <a:prstGeom prst="ellipse">
              <a:avLst/>
            </a:prstGeom>
            <a:solidFill>
              <a:srgbClr val="478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149" name="Freeform 172">
              <a:extLst>
                <a:ext uri="{FF2B5EF4-FFF2-40B4-BE49-F238E27FC236}">
                  <a16:creationId xmlns:a16="http://schemas.microsoft.com/office/drawing/2014/main" id="{CFE56FE4-FEB6-43C0-8FD3-8D2DCDE94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581"/>
              <a:ext cx="97" cy="14"/>
            </a:xfrm>
            <a:custGeom>
              <a:avLst/>
              <a:gdLst>
                <a:gd name="T0" fmla="*/ 10 w 75"/>
                <a:gd name="T1" fmla="*/ 28 h 10"/>
                <a:gd name="T2" fmla="*/ 80 w 75"/>
                <a:gd name="T3" fmla="*/ 20 h 10"/>
                <a:gd name="T4" fmla="*/ 149 w 75"/>
                <a:gd name="T5" fmla="*/ 28 h 10"/>
                <a:gd name="T6" fmla="*/ 162 w 75"/>
                <a:gd name="T7" fmla="*/ 20 h 10"/>
                <a:gd name="T8" fmla="*/ 80 w 75"/>
                <a:gd name="T9" fmla="*/ 0 h 10"/>
                <a:gd name="T10" fmla="*/ 0 w 75"/>
                <a:gd name="T11" fmla="*/ 20 h 10"/>
                <a:gd name="T12" fmla="*/ 10 w 75"/>
                <a:gd name="T13" fmla="*/ 2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10">
                  <a:moveTo>
                    <a:pt x="5" y="10"/>
                  </a:moveTo>
                  <a:cubicBezTo>
                    <a:pt x="12" y="8"/>
                    <a:pt x="24" y="7"/>
                    <a:pt x="37" y="7"/>
                  </a:cubicBezTo>
                  <a:cubicBezTo>
                    <a:pt x="51" y="7"/>
                    <a:pt x="62" y="8"/>
                    <a:pt x="69" y="10"/>
                  </a:cubicBezTo>
                  <a:cubicBezTo>
                    <a:pt x="72" y="9"/>
                    <a:pt x="75" y="8"/>
                    <a:pt x="75" y="7"/>
                  </a:cubicBezTo>
                  <a:cubicBezTo>
                    <a:pt x="75" y="3"/>
                    <a:pt x="58" y="0"/>
                    <a:pt x="37" y="0"/>
                  </a:cubicBezTo>
                  <a:cubicBezTo>
                    <a:pt x="17" y="0"/>
                    <a:pt x="0" y="3"/>
                    <a:pt x="0" y="7"/>
                  </a:cubicBezTo>
                  <a:cubicBezTo>
                    <a:pt x="0" y="8"/>
                    <a:pt x="2" y="9"/>
                    <a:pt x="5" y="10"/>
                  </a:cubicBezTo>
                  <a:close/>
                </a:path>
              </a:pathLst>
            </a:custGeom>
            <a:solidFill>
              <a:srgbClr val="6FA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0" name="Freeform 173">
              <a:extLst>
                <a:ext uri="{FF2B5EF4-FFF2-40B4-BE49-F238E27FC236}">
                  <a16:creationId xmlns:a16="http://schemas.microsoft.com/office/drawing/2014/main" id="{38065FA9-B015-4B56-8033-9EDCACA08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1819"/>
              <a:ext cx="832" cy="957"/>
            </a:xfrm>
            <a:custGeom>
              <a:avLst/>
              <a:gdLst>
                <a:gd name="T0" fmla="*/ 1278 w 642"/>
                <a:gd name="T1" fmla="*/ 841 h 693"/>
                <a:gd name="T2" fmla="*/ 1131 w 642"/>
                <a:gd name="T3" fmla="*/ 416 h 693"/>
                <a:gd name="T4" fmla="*/ 1127 w 642"/>
                <a:gd name="T5" fmla="*/ 395 h 693"/>
                <a:gd name="T6" fmla="*/ 1127 w 642"/>
                <a:gd name="T7" fmla="*/ 395 h 693"/>
                <a:gd name="T8" fmla="*/ 1102 w 642"/>
                <a:gd name="T9" fmla="*/ 264 h 693"/>
                <a:gd name="T10" fmla="*/ 1077 w 642"/>
                <a:gd name="T11" fmla="*/ 192 h 693"/>
                <a:gd name="T12" fmla="*/ 1068 w 642"/>
                <a:gd name="T13" fmla="*/ 177 h 693"/>
                <a:gd name="T14" fmla="*/ 993 w 642"/>
                <a:gd name="T15" fmla="*/ 84 h 693"/>
                <a:gd name="T16" fmla="*/ 757 w 642"/>
                <a:gd name="T17" fmla="*/ 0 h 693"/>
                <a:gd name="T18" fmla="*/ 744 w 642"/>
                <a:gd name="T19" fmla="*/ 6 h 693"/>
                <a:gd name="T20" fmla="*/ 700 w 642"/>
                <a:gd name="T21" fmla="*/ 70 h 693"/>
                <a:gd name="T22" fmla="*/ 705 w 642"/>
                <a:gd name="T23" fmla="*/ 70 h 693"/>
                <a:gd name="T24" fmla="*/ 941 w 642"/>
                <a:gd name="T25" fmla="*/ 116 h 693"/>
                <a:gd name="T26" fmla="*/ 1083 w 642"/>
                <a:gd name="T27" fmla="*/ 454 h 693"/>
                <a:gd name="T28" fmla="*/ 1082 w 642"/>
                <a:gd name="T29" fmla="*/ 457 h 693"/>
                <a:gd name="T30" fmla="*/ 1127 w 642"/>
                <a:gd name="T31" fmla="*/ 590 h 693"/>
                <a:gd name="T32" fmla="*/ 1221 w 642"/>
                <a:gd name="T33" fmla="*/ 887 h 693"/>
                <a:gd name="T34" fmla="*/ 1111 w 642"/>
                <a:gd name="T35" fmla="*/ 1431 h 693"/>
                <a:gd name="T36" fmla="*/ 1108 w 642"/>
                <a:gd name="T37" fmla="*/ 1432 h 693"/>
                <a:gd name="T38" fmla="*/ 1108 w 642"/>
                <a:gd name="T39" fmla="*/ 1432 h 693"/>
                <a:gd name="T40" fmla="*/ 671 w 642"/>
                <a:gd name="T41" fmla="*/ 1482 h 693"/>
                <a:gd name="T42" fmla="*/ 131 w 642"/>
                <a:gd name="T43" fmla="*/ 1009 h 693"/>
                <a:gd name="T44" fmla="*/ 123 w 642"/>
                <a:gd name="T45" fmla="*/ 987 h 693"/>
                <a:gd name="T46" fmla="*/ 123 w 642"/>
                <a:gd name="T47" fmla="*/ 987 h 693"/>
                <a:gd name="T48" fmla="*/ 126 w 642"/>
                <a:gd name="T49" fmla="*/ 1050 h 693"/>
                <a:gd name="T50" fmla="*/ 126 w 642"/>
                <a:gd name="T51" fmla="*/ 1056 h 693"/>
                <a:gd name="T52" fmla="*/ 80 w 642"/>
                <a:gd name="T53" fmla="*/ 1161 h 693"/>
                <a:gd name="T54" fmla="*/ 79 w 642"/>
                <a:gd name="T55" fmla="*/ 1160 h 693"/>
                <a:gd name="T56" fmla="*/ 83 w 642"/>
                <a:gd name="T57" fmla="*/ 1240 h 693"/>
                <a:gd name="T58" fmla="*/ 75 w 642"/>
                <a:gd name="T59" fmla="*/ 1253 h 693"/>
                <a:gd name="T60" fmla="*/ 0 w 642"/>
                <a:gd name="T61" fmla="*/ 1322 h 693"/>
                <a:gd name="T62" fmla="*/ 605 w 642"/>
                <a:gd name="T63" fmla="*/ 1754 h 693"/>
                <a:gd name="T64" fmla="*/ 1083 w 642"/>
                <a:gd name="T65" fmla="*/ 1768 h 693"/>
                <a:gd name="T66" fmla="*/ 1278 w 642"/>
                <a:gd name="T67" fmla="*/ 841 h 69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42" h="693">
                  <a:moveTo>
                    <a:pt x="587" y="319"/>
                  </a:moveTo>
                  <a:cubicBezTo>
                    <a:pt x="556" y="224"/>
                    <a:pt x="520" y="158"/>
                    <a:pt x="520" y="158"/>
                  </a:cubicBezTo>
                  <a:cubicBezTo>
                    <a:pt x="519" y="155"/>
                    <a:pt x="518" y="153"/>
                    <a:pt x="518" y="150"/>
                  </a:cubicBezTo>
                  <a:cubicBezTo>
                    <a:pt x="518" y="150"/>
                    <a:pt x="518" y="150"/>
                    <a:pt x="518" y="150"/>
                  </a:cubicBezTo>
                  <a:cubicBezTo>
                    <a:pt x="511" y="131"/>
                    <a:pt x="512" y="124"/>
                    <a:pt x="506" y="100"/>
                  </a:cubicBezTo>
                  <a:cubicBezTo>
                    <a:pt x="504" y="91"/>
                    <a:pt x="500" y="82"/>
                    <a:pt x="495" y="73"/>
                  </a:cubicBezTo>
                  <a:cubicBezTo>
                    <a:pt x="493" y="70"/>
                    <a:pt x="492" y="69"/>
                    <a:pt x="491" y="67"/>
                  </a:cubicBezTo>
                  <a:cubicBezTo>
                    <a:pt x="480" y="51"/>
                    <a:pt x="466" y="38"/>
                    <a:pt x="456" y="32"/>
                  </a:cubicBezTo>
                  <a:cubicBezTo>
                    <a:pt x="424" y="8"/>
                    <a:pt x="381" y="3"/>
                    <a:pt x="348" y="0"/>
                  </a:cubicBezTo>
                  <a:cubicBezTo>
                    <a:pt x="342" y="2"/>
                    <a:pt x="342" y="2"/>
                    <a:pt x="342" y="2"/>
                  </a:cubicBezTo>
                  <a:cubicBezTo>
                    <a:pt x="335" y="8"/>
                    <a:pt x="328" y="17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7"/>
                    <a:pt x="432" y="44"/>
                  </a:cubicBezTo>
                  <a:cubicBezTo>
                    <a:pt x="488" y="69"/>
                    <a:pt x="510" y="112"/>
                    <a:pt x="498" y="172"/>
                  </a:cubicBezTo>
                  <a:cubicBezTo>
                    <a:pt x="497" y="174"/>
                    <a:pt x="497" y="174"/>
                    <a:pt x="497" y="174"/>
                  </a:cubicBezTo>
                  <a:cubicBezTo>
                    <a:pt x="496" y="179"/>
                    <a:pt x="507" y="202"/>
                    <a:pt x="518" y="224"/>
                  </a:cubicBezTo>
                  <a:cubicBezTo>
                    <a:pt x="532" y="253"/>
                    <a:pt x="544" y="290"/>
                    <a:pt x="561" y="337"/>
                  </a:cubicBezTo>
                  <a:cubicBezTo>
                    <a:pt x="593" y="427"/>
                    <a:pt x="569" y="497"/>
                    <a:pt x="510" y="543"/>
                  </a:cubicBezTo>
                  <a:cubicBezTo>
                    <a:pt x="510" y="543"/>
                    <a:pt x="510" y="543"/>
                    <a:pt x="509" y="544"/>
                  </a:cubicBezTo>
                  <a:cubicBezTo>
                    <a:pt x="509" y="544"/>
                    <a:pt x="509" y="544"/>
                    <a:pt x="509" y="544"/>
                  </a:cubicBezTo>
                  <a:cubicBezTo>
                    <a:pt x="484" y="556"/>
                    <a:pt x="456" y="599"/>
                    <a:pt x="309" y="563"/>
                  </a:cubicBezTo>
                  <a:cubicBezTo>
                    <a:pt x="163" y="527"/>
                    <a:pt x="78" y="418"/>
                    <a:pt x="60" y="383"/>
                  </a:cubicBezTo>
                  <a:cubicBezTo>
                    <a:pt x="58" y="380"/>
                    <a:pt x="57" y="377"/>
                    <a:pt x="56" y="375"/>
                  </a:cubicBezTo>
                  <a:cubicBezTo>
                    <a:pt x="56" y="375"/>
                    <a:pt x="56" y="375"/>
                    <a:pt x="56" y="375"/>
                  </a:cubicBezTo>
                  <a:cubicBezTo>
                    <a:pt x="57" y="380"/>
                    <a:pt x="58" y="388"/>
                    <a:pt x="58" y="398"/>
                  </a:cubicBezTo>
                  <a:cubicBezTo>
                    <a:pt x="58" y="401"/>
                    <a:pt x="58" y="401"/>
                    <a:pt x="58" y="401"/>
                  </a:cubicBezTo>
                  <a:cubicBezTo>
                    <a:pt x="56" y="424"/>
                    <a:pt x="43" y="439"/>
                    <a:pt x="37" y="441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9"/>
                    <a:pt x="45" y="459"/>
                    <a:pt x="38" y="471"/>
                  </a:cubicBezTo>
                  <a:cubicBezTo>
                    <a:pt x="35" y="476"/>
                    <a:pt x="35" y="476"/>
                    <a:pt x="35" y="476"/>
                  </a:cubicBezTo>
                  <a:cubicBezTo>
                    <a:pt x="26" y="489"/>
                    <a:pt x="15" y="499"/>
                    <a:pt x="0" y="502"/>
                  </a:cubicBezTo>
                  <a:cubicBezTo>
                    <a:pt x="21" y="524"/>
                    <a:pt x="172" y="641"/>
                    <a:pt x="278" y="666"/>
                  </a:cubicBezTo>
                  <a:cubicBezTo>
                    <a:pt x="384" y="691"/>
                    <a:pt x="450" y="693"/>
                    <a:pt x="498" y="671"/>
                  </a:cubicBezTo>
                  <a:cubicBezTo>
                    <a:pt x="571" y="638"/>
                    <a:pt x="642" y="474"/>
                    <a:pt x="587" y="319"/>
                  </a:cubicBezTo>
                  <a:close/>
                </a:path>
              </a:pathLst>
            </a:custGeom>
            <a:solidFill>
              <a:srgbClr val="F9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1" name="Freeform 174">
              <a:extLst>
                <a:ext uri="{FF2B5EF4-FFF2-40B4-BE49-F238E27FC236}">
                  <a16:creationId xmlns:a16="http://schemas.microsoft.com/office/drawing/2014/main" id="{75B766EF-A052-4A12-B2DF-DBD0CD933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819"/>
              <a:ext cx="256" cy="248"/>
            </a:xfrm>
            <a:custGeom>
              <a:avLst/>
              <a:gdLst>
                <a:gd name="T0" fmla="*/ 423 w 198"/>
                <a:gd name="T1" fmla="*/ 393 h 180"/>
                <a:gd name="T2" fmla="*/ 423 w 198"/>
                <a:gd name="T3" fmla="*/ 393 h 180"/>
                <a:gd name="T4" fmla="*/ 398 w 198"/>
                <a:gd name="T5" fmla="*/ 262 h 180"/>
                <a:gd name="T6" fmla="*/ 375 w 198"/>
                <a:gd name="T7" fmla="*/ 192 h 180"/>
                <a:gd name="T8" fmla="*/ 366 w 198"/>
                <a:gd name="T9" fmla="*/ 175 h 180"/>
                <a:gd name="T10" fmla="*/ 290 w 198"/>
                <a:gd name="T11" fmla="*/ 84 h 180"/>
                <a:gd name="T12" fmla="*/ 57 w 198"/>
                <a:gd name="T13" fmla="*/ 0 h 180"/>
                <a:gd name="T14" fmla="*/ 44 w 198"/>
                <a:gd name="T15" fmla="*/ 6 h 180"/>
                <a:gd name="T16" fmla="*/ 0 w 198"/>
                <a:gd name="T17" fmla="*/ 70 h 180"/>
                <a:gd name="T18" fmla="*/ 5 w 198"/>
                <a:gd name="T19" fmla="*/ 70 h 180"/>
                <a:gd name="T20" fmla="*/ 238 w 198"/>
                <a:gd name="T21" fmla="*/ 116 h 180"/>
                <a:gd name="T22" fmla="*/ 381 w 198"/>
                <a:gd name="T23" fmla="*/ 451 h 180"/>
                <a:gd name="T24" fmla="*/ 378 w 198"/>
                <a:gd name="T25" fmla="*/ 456 h 180"/>
                <a:gd name="T26" fmla="*/ 381 w 198"/>
                <a:gd name="T27" fmla="*/ 471 h 180"/>
                <a:gd name="T28" fmla="*/ 423 w 198"/>
                <a:gd name="T29" fmla="*/ 39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0" y="124"/>
                    <a:pt x="184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1" y="70"/>
                    <a:pt x="170" y="69"/>
                    <a:pt x="169" y="67"/>
                  </a:cubicBezTo>
                  <a:cubicBezTo>
                    <a:pt x="158" y="51"/>
                    <a:pt x="144" y="38"/>
                    <a:pt x="134" y="32"/>
                  </a:cubicBezTo>
                  <a:cubicBezTo>
                    <a:pt x="102" y="8"/>
                    <a:pt x="59" y="3"/>
                    <a:pt x="26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6" y="69"/>
                    <a:pt x="188" y="112"/>
                    <a:pt x="176" y="172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5" y="177"/>
                    <a:pt x="176" y="180"/>
                  </a:cubicBezTo>
                  <a:cubicBezTo>
                    <a:pt x="187" y="177"/>
                    <a:pt x="198" y="160"/>
                    <a:pt x="196" y="150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2" name="Freeform 175">
              <a:extLst>
                <a:ext uri="{FF2B5EF4-FFF2-40B4-BE49-F238E27FC236}">
                  <a16:creationId xmlns:a16="http://schemas.microsoft.com/office/drawing/2014/main" id="{27820575-830E-480D-805A-55D84468C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819"/>
              <a:ext cx="256" cy="248"/>
            </a:xfrm>
            <a:custGeom>
              <a:avLst/>
              <a:gdLst>
                <a:gd name="T0" fmla="*/ 423 w 198"/>
                <a:gd name="T1" fmla="*/ 393 h 180"/>
                <a:gd name="T2" fmla="*/ 423 w 198"/>
                <a:gd name="T3" fmla="*/ 393 h 180"/>
                <a:gd name="T4" fmla="*/ 398 w 198"/>
                <a:gd name="T5" fmla="*/ 262 h 180"/>
                <a:gd name="T6" fmla="*/ 375 w 198"/>
                <a:gd name="T7" fmla="*/ 192 h 180"/>
                <a:gd name="T8" fmla="*/ 366 w 198"/>
                <a:gd name="T9" fmla="*/ 175 h 180"/>
                <a:gd name="T10" fmla="*/ 290 w 198"/>
                <a:gd name="T11" fmla="*/ 84 h 180"/>
                <a:gd name="T12" fmla="*/ 57 w 198"/>
                <a:gd name="T13" fmla="*/ 0 h 180"/>
                <a:gd name="T14" fmla="*/ 44 w 198"/>
                <a:gd name="T15" fmla="*/ 6 h 180"/>
                <a:gd name="T16" fmla="*/ 0 w 198"/>
                <a:gd name="T17" fmla="*/ 70 h 180"/>
                <a:gd name="T18" fmla="*/ 5 w 198"/>
                <a:gd name="T19" fmla="*/ 70 h 180"/>
                <a:gd name="T20" fmla="*/ 238 w 198"/>
                <a:gd name="T21" fmla="*/ 116 h 180"/>
                <a:gd name="T22" fmla="*/ 381 w 198"/>
                <a:gd name="T23" fmla="*/ 451 h 180"/>
                <a:gd name="T24" fmla="*/ 378 w 198"/>
                <a:gd name="T25" fmla="*/ 456 h 180"/>
                <a:gd name="T26" fmla="*/ 381 w 198"/>
                <a:gd name="T27" fmla="*/ 471 h 180"/>
                <a:gd name="T28" fmla="*/ 423 w 198"/>
                <a:gd name="T29" fmla="*/ 39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0" y="124"/>
                    <a:pt x="184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1" y="70"/>
                    <a:pt x="170" y="69"/>
                    <a:pt x="169" y="67"/>
                  </a:cubicBezTo>
                  <a:cubicBezTo>
                    <a:pt x="158" y="51"/>
                    <a:pt x="144" y="38"/>
                    <a:pt x="134" y="32"/>
                  </a:cubicBezTo>
                  <a:cubicBezTo>
                    <a:pt x="102" y="8"/>
                    <a:pt x="59" y="3"/>
                    <a:pt x="26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6" y="69"/>
                    <a:pt x="188" y="112"/>
                    <a:pt x="176" y="172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5" y="177"/>
                    <a:pt x="176" y="180"/>
                  </a:cubicBezTo>
                  <a:cubicBezTo>
                    <a:pt x="187" y="177"/>
                    <a:pt x="198" y="160"/>
                    <a:pt x="196" y="150"/>
                  </a:cubicBezTo>
                  <a:close/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3" name="Freeform 176">
              <a:extLst>
                <a:ext uri="{FF2B5EF4-FFF2-40B4-BE49-F238E27FC236}">
                  <a16:creationId xmlns:a16="http://schemas.microsoft.com/office/drawing/2014/main" id="{7D568710-1128-4D3E-9761-1A79A5EDF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871"/>
              <a:ext cx="283" cy="650"/>
            </a:xfrm>
            <a:custGeom>
              <a:avLst/>
              <a:gdLst>
                <a:gd name="T0" fmla="*/ 310 w 218"/>
                <a:gd name="T1" fmla="*/ 1065 h 470"/>
                <a:gd name="T2" fmla="*/ 357 w 218"/>
                <a:gd name="T3" fmla="*/ 960 h 470"/>
                <a:gd name="T4" fmla="*/ 357 w 218"/>
                <a:gd name="T5" fmla="*/ 953 h 470"/>
                <a:gd name="T6" fmla="*/ 352 w 218"/>
                <a:gd name="T7" fmla="*/ 891 h 470"/>
                <a:gd name="T8" fmla="*/ 352 w 218"/>
                <a:gd name="T9" fmla="*/ 891 h 470"/>
                <a:gd name="T10" fmla="*/ 251 w 218"/>
                <a:gd name="T11" fmla="*/ 774 h 470"/>
                <a:gd name="T12" fmla="*/ 104 w 218"/>
                <a:gd name="T13" fmla="*/ 368 h 470"/>
                <a:gd name="T14" fmla="*/ 104 w 218"/>
                <a:gd name="T15" fmla="*/ 365 h 470"/>
                <a:gd name="T16" fmla="*/ 239 w 218"/>
                <a:gd name="T17" fmla="*/ 235 h 470"/>
                <a:gd name="T18" fmla="*/ 441 w 218"/>
                <a:gd name="T19" fmla="*/ 284 h 470"/>
                <a:gd name="T20" fmla="*/ 441 w 218"/>
                <a:gd name="T21" fmla="*/ 285 h 470"/>
                <a:gd name="T22" fmla="*/ 469 w 218"/>
                <a:gd name="T23" fmla="*/ 326 h 470"/>
                <a:gd name="T24" fmla="*/ 460 w 218"/>
                <a:gd name="T25" fmla="*/ 199 h 470"/>
                <a:gd name="T26" fmla="*/ 352 w 218"/>
                <a:gd name="T27" fmla="*/ 26 h 470"/>
                <a:gd name="T28" fmla="*/ 287 w 218"/>
                <a:gd name="T29" fmla="*/ 6 h 470"/>
                <a:gd name="T30" fmla="*/ 200 w 218"/>
                <a:gd name="T31" fmla="*/ 8 h 470"/>
                <a:gd name="T32" fmla="*/ 125 w 218"/>
                <a:gd name="T33" fmla="*/ 57 h 470"/>
                <a:gd name="T34" fmla="*/ 30 w 218"/>
                <a:gd name="T35" fmla="*/ 315 h 470"/>
                <a:gd name="T36" fmla="*/ 0 w 218"/>
                <a:gd name="T37" fmla="*/ 585 h 470"/>
                <a:gd name="T38" fmla="*/ 104 w 218"/>
                <a:gd name="T39" fmla="*/ 1093 h 470"/>
                <a:gd name="T40" fmla="*/ 230 w 218"/>
                <a:gd name="T41" fmla="*/ 1228 h 470"/>
                <a:gd name="T42" fmla="*/ 306 w 218"/>
                <a:gd name="T43" fmla="*/ 1159 h 470"/>
                <a:gd name="T44" fmla="*/ 313 w 218"/>
                <a:gd name="T45" fmla="*/ 1145 h 470"/>
                <a:gd name="T46" fmla="*/ 282 w 218"/>
                <a:gd name="T47" fmla="*/ 1029 h 4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0">
                  <a:moveTo>
                    <a:pt x="142" y="403"/>
                  </a:moveTo>
                  <a:cubicBezTo>
                    <a:pt x="148" y="401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0"/>
                    <a:pt x="162" y="342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5"/>
                    <a:pt x="144" y="310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8"/>
                    <a:pt x="48" y="138"/>
                  </a:cubicBezTo>
                  <a:cubicBezTo>
                    <a:pt x="53" y="117"/>
                    <a:pt x="77" y="98"/>
                    <a:pt x="109" y="89"/>
                  </a:cubicBezTo>
                  <a:cubicBezTo>
                    <a:pt x="138" y="82"/>
                    <a:pt x="177" y="83"/>
                    <a:pt x="202" y="107"/>
                  </a:cubicBezTo>
                  <a:cubicBezTo>
                    <a:pt x="202" y="108"/>
                    <a:pt x="202" y="108"/>
                    <a:pt x="202" y="108"/>
                  </a:cubicBezTo>
                  <a:cubicBezTo>
                    <a:pt x="206" y="113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5"/>
                  </a:cubicBezTo>
                  <a:cubicBezTo>
                    <a:pt x="190" y="50"/>
                    <a:pt x="184" y="25"/>
                    <a:pt x="161" y="10"/>
                  </a:cubicBezTo>
                  <a:cubicBezTo>
                    <a:pt x="153" y="4"/>
                    <a:pt x="140" y="4"/>
                    <a:pt x="131" y="2"/>
                  </a:cubicBezTo>
                  <a:cubicBezTo>
                    <a:pt x="123" y="0"/>
                    <a:pt x="105" y="3"/>
                    <a:pt x="92" y="3"/>
                  </a:cubicBezTo>
                  <a:cubicBezTo>
                    <a:pt x="80" y="4"/>
                    <a:pt x="66" y="11"/>
                    <a:pt x="57" y="22"/>
                  </a:cubicBezTo>
                  <a:cubicBezTo>
                    <a:pt x="44" y="36"/>
                    <a:pt x="22" y="49"/>
                    <a:pt x="14" y="119"/>
                  </a:cubicBezTo>
                  <a:cubicBezTo>
                    <a:pt x="11" y="144"/>
                    <a:pt x="0" y="180"/>
                    <a:pt x="0" y="221"/>
                  </a:cubicBezTo>
                  <a:cubicBezTo>
                    <a:pt x="0" y="338"/>
                    <a:pt x="26" y="362"/>
                    <a:pt x="48" y="413"/>
                  </a:cubicBezTo>
                  <a:cubicBezTo>
                    <a:pt x="63" y="448"/>
                    <a:pt x="83" y="470"/>
                    <a:pt x="105" y="464"/>
                  </a:cubicBezTo>
                  <a:cubicBezTo>
                    <a:pt x="120" y="461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6"/>
                    <a:pt x="129" y="389"/>
                  </a:cubicBezTo>
                </a:path>
              </a:pathLst>
            </a:custGeom>
            <a:solidFill>
              <a:srgbClr val="C39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4" name="Freeform 177">
              <a:extLst>
                <a:ext uri="{FF2B5EF4-FFF2-40B4-BE49-F238E27FC236}">
                  <a16:creationId xmlns:a16="http://schemas.microsoft.com/office/drawing/2014/main" id="{5C8C75F8-2A7F-49E5-B94D-1214E8737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008"/>
              <a:ext cx="100" cy="65"/>
            </a:xfrm>
            <a:custGeom>
              <a:avLst/>
              <a:gdLst>
                <a:gd name="T0" fmla="*/ 153 w 77"/>
                <a:gd name="T1" fmla="*/ 46 h 47"/>
                <a:gd name="T2" fmla="*/ 169 w 77"/>
                <a:gd name="T3" fmla="*/ 14 h 47"/>
                <a:gd name="T4" fmla="*/ 162 w 77"/>
                <a:gd name="T5" fmla="*/ 14 h 47"/>
                <a:gd name="T6" fmla="*/ 126 w 77"/>
                <a:gd name="T7" fmla="*/ 1 h 47"/>
                <a:gd name="T8" fmla="*/ 73 w 77"/>
                <a:gd name="T9" fmla="*/ 15 h 47"/>
                <a:gd name="T10" fmla="*/ 5 w 77"/>
                <a:gd name="T11" fmla="*/ 40 h 47"/>
                <a:gd name="T12" fmla="*/ 1 w 77"/>
                <a:gd name="T13" fmla="*/ 41 h 47"/>
                <a:gd name="T14" fmla="*/ 0 w 77"/>
                <a:gd name="T15" fmla="*/ 54 h 47"/>
                <a:gd name="T16" fmla="*/ 153 w 77"/>
                <a:gd name="T17" fmla="*/ 46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7" h="47">
                  <a:moveTo>
                    <a:pt x="70" y="17"/>
                  </a:moveTo>
                  <a:cubicBezTo>
                    <a:pt x="73" y="13"/>
                    <a:pt x="76" y="8"/>
                    <a:pt x="77" y="5"/>
                  </a:cubicBezTo>
                  <a:cubicBezTo>
                    <a:pt x="76" y="5"/>
                    <a:pt x="75" y="5"/>
                    <a:pt x="74" y="5"/>
                  </a:cubicBezTo>
                  <a:cubicBezTo>
                    <a:pt x="67" y="3"/>
                    <a:pt x="63" y="0"/>
                    <a:pt x="58" y="1"/>
                  </a:cubicBezTo>
                  <a:cubicBezTo>
                    <a:pt x="48" y="1"/>
                    <a:pt x="42" y="4"/>
                    <a:pt x="33" y="6"/>
                  </a:cubicBezTo>
                  <a:cubicBezTo>
                    <a:pt x="25" y="8"/>
                    <a:pt x="9" y="11"/>
                    <a:pt x="2" y="15"/>
                  </a:cubicBezTo>
                  <a:cubicBezTo>
                    <a:pt x="2" y="15"/>
                    <a:pt x="1" y="15"/>
                    <a:pt x="1" y="16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3" y="47"/>
                    <a:pt x="55" y="35"/>
                    <a:pt x="70" y="17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5" name="Freeform 178">
              <a:extLst>
                <a:ext uri="{FF2B5EF4-FFF2-40B4-BE49-F238E27FC236}">
                  <a16:creationId xmlns:a16="http://schemas.microsoft.com/office/drawing/2014/main" id="{FBE06493-BE2E-40B6-B46A-7FBDEE138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957"/>
              <a:ext cx="82" cy="33"/>
            </a:xfrm>
            <a:custGeom>
              <a:avLst/>
              <a:gdLst>
                <a:gd name="T0" fmla="*/ 134 w 63"/>
                <a:gd name="T1" fmla="*/ 50 h 24"/>
                <a:gd name="T2" fmla="*/ 139 w 63"/>
                <a:gd name="T3" fmla="*/ 47 h 24"/>
                <a:gd name="T4" fmla="*/ 74 w 63"/>
                <a:gd name="T5" fmla="*/ 8 h 24"/>
                <a:gd name="T6" fmla="*/ 0 w 63"/>
                <a:gd name="T7" fmla="*/ 14 h 24"/>
                <a:gd name="T8" fmla="*/ 64 w 63"/>
                <a:gd name="T9" fmla="*/ 54 h 24"/>
                <a:gd name="T10" fmla="*/ 134 w 63"/>
                <a:gd name="T11" fmla="*/ 5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24">
                  <a:moveTo>
                    <a:pt x="61" y="19"/>
                  </a:moveTo>
                  <a:cubicBezTo>
                    <a:pt x="62" y="19"/>
                    <a:pt x="62" y="18"/>
                    <a:pt x="63" y="18"/>
                  </a:cubicBezTo>
                  <a:cubicBezTo>
                    <a:pt x="56" y="10"/>
                    <a:pt x="46" y="5"/>
                    <a:pt x="34" y="3"/>
                  </a:cubicBezTo>
                  <a:cubicBezTo>
                    <a:pt x="21" y="0"/>
                    <a:pt x="9" y="1"/>
                    <a:pt x="0" y="5"/>
                  </a:cubicBezTo>
                  <a:cubicBezTo>
                    <a:pt x="1" y="13"/>
                    <a:pt x="23" y="18"/>
                    <a:pt x="29" y="20"/>
                  </a:cubicBezTo>
                  <a:cubicBezTo>
                    <a:pt x="39" y="23"/>
                    <a:pt x="52" y="24"/>
                    <a:pt x="61" y="19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6" name="Freeform 179">
              <a:extLst>
                <a:ext uri="{FF2B5EF4-FFF2-40B4-BE49-F238E27FC236}">
                  <a16:creationId xmlns:a16="http://schemas.microsoft.com/office/drawing/2014/main" id="{B4813069-00BA-4863-9CBA-F1168FC1B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" y="1915"/>
              <a:ext cx="35" cy="49"/>
            </a:xfrm>
            <a:custGeom>
              <a:avLst/>
              <a:gdLst>
                <a:gd name="T0" fmla="*/ 21 w 27"/>
                <a:gd name="T1" fmla="*/ 15 h 35"/>
                <a:gd name="T2" fmla="*/ 10 w 27"/>
                <a:gd name="T3" fmla="*/ 48 h 35"/>
                <a:gd name="T4" fmla="*/ 41 w 27"/>
                <a:gd name="T5" fmla="*/ 97 h 35"/>
                <a:gd name="T6" fmla="*/ 52 w 27"/>
                <a:gd name="T7" fmla="*/ 57 h 35"/>
                <a:gd name="T8" fmla="*/ 21 w 27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5">
                  <a:moveTo>
                    <a:pt x="9" y="6"/>
                  </a:moveTo>
                  <a:cubicBezTo>
                    <a:pt x="0" y="0"/>
                    <a:pt x="3" y="12"/>
                    <a:pt x="5" y="17"/>
                  </a:cubicBezTo>
                  <a:cubicBezTo>
                    <a:pt x="7" y="22"/>
                    <a:pt x="13" y="34"/>
                    <a:pt x="19" y="35"/>
                  </a:cubicBezTo>
                  <a:cubicBezTo>
                    <a:pt x="27" y="35"/>
                    <a:pt x="26" y="26"/>
                    <a:pt x="24" y="21"/>
                  </a:cubicBezTo>
                  <a:cubicBezTo>
                    <a:pt x="22" y="14"/>
                    <a:pt x="17" y="9"/>
                    <a:pt x="9" y="7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7" name="Freeform 180">
              <a:extLst>
                <a:ext uri="{FF2B5EF4-FFF2-40B4-BE49-F238E27FC236}">
                  <a16:creationId xmlns:a16="http://schemas.microsoft.com/office/drawing/2014/main" id="{D98DCED2-3476-4480-BCF5-62AB71184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1972"/>
              <a:ext cx="42" cy="42"/>
            </a:xfrm>
            <a:custGeom>
              <a:avLst/>
              <a:gdLst>
                <a:gd name="T0" fmla="*/ 38 w 32"/>
                <a:gd name="T1" fmla="*/ 15 h 30"/>
                <a:gd name="T2" fmla="*/ 51 w 32"/>
                <a:gd name="T3" fmla="*/ 80 h 30"/>
                <a:gd name="T4" fmla="*/ 71 w 32"/>
                <a:gd name="T5" fmla="*/ 53 h 30"/>
                <a:gd name="T6" fmla="*/ 42 w 32"/>
                <a:gd name="T7" fmla="*/ 1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0">
                  <a:moveTo>
                    <a:pt x="17" y="6"/>
                  </a:moveTo>
                  <a:cubicBezTo>
                    <a:pt x="0" y="0"/>
                    <a:pt x="13" y="26"/>
                    <a:pt x="23" y="29"/>
                  </a:cubicBezTo>
                  <a:cubicBezTo>
                    <a:pt x="30" y="30"/>
                    <a:pt x="32" y="25"/>
                    <a:pt x="31" y="19"/>
                  </a:cubicBezTo>
                  <a:cubicBezTo>
                    <a:pt x="29" y="12"/>
                    <a:pt x="24" y="7"/>
                    <a:pt x="18" y="4"/>
                  </a:cubicBezTo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8" name="Freeform 181">
              <a:extLst>
                <a:ext uri="{FF2B5EF4-FFF2-40B4-BE49-F238E27FC236}">
                  <a16:creationId xmlns:a16="http://schemas.microsoft.com/office/drawing/2014/main" id="{C3BE6B21-EF34-43ED-8553-F63A76272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994"/>
              <a:ext cx="195" cy="119"/>
            </a:xfrm>
            <a:custGeom>
              <a:avLst/>
              <a:gdLst>
                <a:gd name="T0" fmla="*/ 64 w 150"/>
                <a:gd name="T1" fmla="*/ 95 h 86"/>
                <a:gd name="T2" fmla="*/ 139 w 150"/>
                <a:gd name="T3" fmla="*/ 115 h 86"/>
                <a:gd name="T4" fmla="*/ 181 w 150"/>
                <a:gd name="T5" fmla="*/ 173 h 86"/>
                <a:gd name="T6" fmla="*/ 196 w 150"/>
                <a:gd name="T7" fmla="*/ 194 h 86"/>
                <a:gd name="T8" fmla="*/ 247 w 150"/>
                <a:gd name="T9" fmla="*/ 194 h 86"/>
                <a:gd name="T10" fmla="*/ 325 w 150"/>
                <a:gd name="T11" fmla="*/ 223 h 86"/>
                <a:gd name="T12" fmla="*/ 242 w 150"/>
                <a:gd name="T13" fmla="*/ 154 h 86"/>
                <a:gd name="T14" fmla="*/ 207 w 150"/>
                <a:gd name="T15" fmla="*/ 154 h 86"/>
                <a:gd name="T16" fmla="*/ 181 w 150"/>
                <a:gd name="T17" fmla="*/ 109 h 86"/>
                <a:gd name="T18" fmla="*/ 108 w 150"/>
                <a:gd name="T19" fmla="*/ 48 h 86"/>
                <a:gd name="T20" fmla="*/ 56 w 150"/>
                <a:gd name="T21" fmla="*/ 21 h 86"/>
                <a:gd name="T22" fmla="*/ 0 w 150"/>
                <a:gd name="T23" fmla="*/ 0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0" h="86">
                  <a:moveTo>
                    <a:pt x="29" y="36"/>
                  </a:moveTo>
                  <a:cubicBezTo>
                    <a:pt x="40" y="42"/>
                    <a:pt x="51" y="39"/>
                    <a:pt x="63" y="43"/>
                  </a:cubicBezTo>
                  <a:cubicBezTo>
                    <a:pt x="73" y="45"/>
                    <a:pt x="78" y="56"/>
                    <a:pt x="82" y="65"/>
                  </a:cubicBezTo>
                  <a:cubicBezTo>
                    <a:pt x="84" y="69"/>
                    <a:pt x="84" y="72"/>
                    <a:pt x="89" y="73"/>
                  </a:cubicBezTo>
                  <a:cubicBezTo>
                    <a:pt x="96" y="73"/>
                    <a:pt x="105" y="72"/>
                    <a:pt x="112" y="73"/>
                  </a:cubicBezTo>
                  <a:cubicBezTo>
                    <a:pt x="122" y="74"/>
                    <a:pt x="138" y="86"/>
                    <a:pt x="148" y="84"/>
                  </a:cubicBezTo>
                  <a:cubicBezTo>
                    <a:pt x="150" y="66"/>
                    <a:pt x="122" y="57"/>
                    <a:pt x="110" y="58"/>
                  </a:cubicBezTo>
                  <a:cubicBezTo>
                    <a:pt x="106" y="58"/>
                    <a:pt x="97" y="60"/>
                    <a:pt x="94" y="58"/>
                  </a:cubicBezTo>
                  <a:cubicBezTo>
                    <a:pt x="89" y="56"/>
                    <a:pt x="86" y="45"/>
                    <a:pt x="82" y="41"/>
                  </a:cubicBezTo>
                  <a:cubicBezTo>
                    <a:pt x="73" y="31"/>
                    <a:pt x="61" y="24"/>
                    <a:pt x="49" y="18"/>
                  </a:cubicBezTo>
                  <a:cubicBezTo>
                    <a:pt x="40" y="15"/>
                    <a:pt x="34" y="10"/>
                    <a:pt x="25" y="8"/>
                  </a:cubicBezTo>
                  <a:cubicBezTo>
                    <a:pt x="16" y="5"/>
                    <a:pt x="8" y="3"/>
                    <a:pt x="0" y="0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9" name="Freeform 182">
              <a:extLst>
                <a:ext uri="{FF2B5EF4-FFF2-40B4-BE49-F238E27FC236}">
                  <a16:creationId xmlns:a16="http://schemas.microsoft.com/office/drawing/2014/main" id="{4BC2744F-A531-4CF4-8FF1-39C6E8112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774"/>
              <a:ext cx="55" cy="180"/>
            </a:xfrm>
            <a:custGeom>
              <a:avLst/>
              <a:gdLst>
                <a:gd name="T0" fmla="*/ 73 w 42"/>
                <a:gd name="T1" fmla="*/ 0 h 130"/>
                <a:gd name="T2" fmla="*/ 50 w 42"/>
                <a:gd name="T3" fmla="*/ 170 h 130"/>
                <a:gd name="T4" fmla="*/ 0 w 42"/>
                <a:gd name="T5" fmla="*/ 345 h 130"/>
                <a:gd name="T6" fmla="*/ 77 w 42"/>
                <a:gd name="T7" fmla="*/ 125 h 130"/>
                <a:gd name="T8" fmla="*/ 73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33" y="0"/>
                  </a:moveTo>
                  <a:cubicBezTo>
                    <a:pt x="40" y="16"/>
                    <a:pt x="33" y="36"/>
                    <a:pt x="22" y="64"/>
                  </a:cubicBezTo>
                  <a:cubicBezTo>
                    <a:pt x="12" y="88"/>
                    <a:pt x="1" y="118"/>
                    <a:pt x="0" y="130"/>
                  </a:cubicBezTo>
                  <a:cubicBezTo>
                    <a:pt x="10" y="94"/>
                    <a:pt x="29" y="67"/>
                    <a:pt x="34" y="47"/>
                  </a:cubicBezTo>
                  <a:cubicBezTo>
                    <a:pt x="39" y="28"/>
                    <a:pt x="42" y="11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0" name="Line 183">
              <a:extLst>
                <a:ext uri="{FF2B5EF4-FFF2-40B4-BE49-F238E27FC236}">
                  <a16:creationId xmlns:a16="http://schemas.microsoft.com/office/drawing/2014/main" id="{D6EF2CDB-4AE3-4DCB-A357-D9E56EF9E3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7" y="1794"/>
              <a:ext cx="7" cy="37"/>
            </a:xfrm>
            <a:prstGeom prst="line">
              <a:avLst/>
            </a:prstGeom>
            <a:noFill/>
            <a:ln w="7938">
              <a:solidFill>
                <a:srgbClr val="EC6245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1" name="Freeform 184">
              <a:extLst>
                <a:ext uri="{FF2B5EF4-FFF2-40B4-BE49-F238E27FC236}">
                  <a16:creationId xmlns:a16="http://schemas.microsoft.com/office/drawing/2014/main" id="{EDEBFB4E-543F-4018-BB5F-20D9CDF3B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1651"/>
              <a:ext cx="42" cy="18"/>
            </a:xfrm>
            <a:custGeom>
              <a:avLst/>
              <a:gdLst>
                <a:gd name="T0" fmla="*/ 0 w 33"/>
                <a:gd name="T1" fmla="*/ 15 h 13"/>
                <a:gd name="T2" fmla="*/ 67 w 33"/>
                <a:gd name="T3" fmla="*/ 29 h 13"/>
                <a:gd name="T4" fmla="*/ 1 w 33"/>
                <a:gd name="T5" fmla="*/ 1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">
                  <a:moveTo>
                    <a:pt x="0" y="6"/>
                  </a:moveTo>
                  <a:cubicBezTo>
                    <a:pt x="12" y="2"/>
                    <a:pt x="24" y="0"/>
                    <a:pt x="33" y="11"/>
                  </a:cubicBezTo>
                  <a:cubicBezTo>
                    <a:pt x="23" y="13"/>
                    <a:pt x="11" y="9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2" name="Freeform 185">
              <a:extLst>
                <a:ext uri="{FF2B5EF4-FFF2-40B4-BE49-F238E27FC236}">
                  <a16:creationId xmlns:a16="http://schemas.microsoft.com/office/drawing/2014/main" id="{67AA9BB6-371D-4A16-9C54-F9628C3BE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1797"/>
              <a:ext cx="8" cy="27"/>
            </a:xfrm>
            <a:custGeom>
              <a:avLst/>
              <a:gdLst>
                <a:gd name="T0" fmla="*/ 0 w 6"/>
                <a:gd name="T1" fmla="*/ 1 h 20"/>
                <a:gd name="T2" fmla="*/ 1 w 6"/>
                <a:gd name="T3" fmla="*/ 16 h 20"/>
                <a:gd name="T4" fmla="*/ 7 w 6"/>
                <a:gd name="T5" fmla="*/ 30 h 20"/>
                <a:gd name="T6" fmla="*/ 9 w 6"/>
                <a:gd name="T7" fmla="*/ 49 h 20"/>
                <a:gd name="T8" fmla="*/ 15 w 6"/>
                <a:gd name="T9" fmla="*/ 35 h 20"/>
                <a:gd name="T10" fmla="*/ 15 w 6"/>
                <a:gd name="T11" fmla="*/ 20 h 20"/>
                <a:gd name="T12" fmla="*/ 0 w 6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20">
                  <a:moveTo>
                    <a:pt x="0" y="1"/>
                  </a:moveTo>
                  <a:cubicBezTo>
                    <a:pt x="1" y="3"/>
                    <a:pt x="1" y="6"/>
                    <a:pt x="1" y="7"/>
                  </a:cubicBezTo>
                  <a:cubicBezTo>
                    <a:pt x="2" y="9"/>
                    <a:pt x="2" y="11"/>
                    <a:pt x="3" y="12"/>
                  </a:cubicBezTo>
                  <a:cubicBezTo>
                    <a:pt x="3" y="14"/>
                    <a:pt x="3" y="18"/>
                    <a:pt x="4" y="20"/>
                  </a:cubicBezTo>
                  <a:cubicBezTo>
                    <a:pt x="5" y="18"/>
                    <a:pt x="5" y="16"/>
                    <a:pt x="6" y="14"/>
                  </a:cubicBezTo>
                  <a:cubicBezTo>
                    <a:pt x="6" y="12"/>
                    <a:pt x="6" y="10"/>
                    <a:pt x="6" y="8"/>
                  </a:cubicBezTo>
                  <a:cubicBezTo>
                    <a:pt x="5" y="5"/>
                    <a:pt x="3" y="2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3" name="Freeform 186">
              <a:extLst>
                <a:ext uri="{FF2B5EF4-FFF2-40B4-BE49-F238E27FC236}">
                  <a16:creationId xmlns:a16="http://schemas.microsoft.com/office/drawing/2014/main" id="{F7B61FF6-9C78-49A1-97B4-EE84A1E5F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088"/>
              <a:ext cx="146" cy="458"/>
            </a:xfrm>
            <a:custGeom>
              <a:avLst/>
              <a:gdLst>
                <a:gd name="T0" fmla="*/ 13 w 113"/>
                <a:gd name="T1" fmla="*/ 156 h 331"/>
                <a:gd name="T2" fmla="*/ 28 w 113"/>
                <a:gd name="T3" fmla="*/ 220 h 331"/>
                <a:gd name="T4" fmla="*/ 32 w 113"/>
                <a:gd name="T5" fmla="*/ 250 h 331"/>
                <a:gd name="T6" fmla="*/ 36 w 113"/>
                <a:gd name="T7" fmla="*/ 309 h 331"/>
                <a:gd name="T8" fmla="*/ 47 w 113"/>
                <a:gd name="T9" fmla="*/ 408 h 331"/>
                <a:gd name="T10" fmla="*/ 61 w 113"/>
                <a:gd name="T11" fmla="*/ 448 h 331"/>
                <a:gd name="T12" fmla="*/ 74 w 113"/>
                <a:gd name="T13" fmla="*/ 488 h 331"/>
                <a:gd name="T14" fmla="*/ 84 w 113"/>
                <a:gd name="T15" fmla="*/ 523 h 331"/>
                <a:gd name="T16" fmla="*/ 124 w 113"/>
                <a:gd name="T17" fmla="*/ 623 h 331"/>
                <a:gd name="T18" fmla="*/ 145 w 113"/>
                <a:gd name="T19" fmla="*/ 664 h 331"/>
                <a:gd name="T20" fmla="*/ 162 w 113"/>
                <a:gd name="T21" fmla="*/ 699 h 331"/>
                <a:gd name="T22" fmla="*/ 172 w 113"/>
                <a:gd name="T23" fmla="*/ 725 h 331"/>
                <a:gd name="T24" fmla="*/ 182 w 113"/>
                <a:gd name="T25" fmla="*/ 750 h 331"/>
                <a:gd name="T26" fmla="*/ 209 w 113"/>
                <a:gd name="T27" fmla="*/ 782 h 331"/>
                <a:gd name="T28" fmla="*/ 213 w 113"/>
                <a:gd name="T29" fmla="*/ 787 h 331"/>
                <a:gd name="T30" fmla="*/ 230 w 113"/>
                <a:gd name="T31" fmla="*/ 829 h 331"/>
                <a:gd name="T32" fmla="*/ 234 w 113"/>
                <a:gd name="T33" fmla="*/ 877 h 331"/>
                <a:gd name="T34" fmla="*/ 234 w 113"/>
                <a:gd name="T35" fmla="*/ 877 h 331"/>
                <a:gd name="T36" fmla="*/ 236 w 113"/>
                <a:gd name="T37" fmla="*/ 834 h 331"/>
                <a:gd name="T38" fmla="*/ 217 w 113"/>
                <a:gd name="T39" fmla="*/ 782 h 331"/>
                <a:gd name="T40" fmla="*/ 213 w 113"/>
                <a:gd name="T41" fmla="*/ 773 h 331"/>
                <a:gd name="T42" fmla="*/ 202 w 113"/>
                <a:gd name="T43" fmla="*/ 760 h 331"/>
                <a:gd name="T44" fmla="*/ 187 w 113"/>
                <a:gd name="T45" fmla="*/ 744 h 331"/>
                <a:gd name="T46" fmla="*/ 182 w 113"/>
                <a:gd name="T47" fmla="*/ 724 h 331"/>
                <a:gd name="T48" fmla="*/ 168 w 113"/>
                <a:gd name="T49" fmla="*/ 692 h 331"/>
                <a:gd name="T50" fmla="*/ 150 w 113"/>
                <a:gd name="T51" fmla="*/ 663 h 331"/>
                <a:gd name="T52" fmla="*/ 130 w 113"/>
                <a:gd name="T53" fmla="*/ 614 h 331"/>
                <a:gd name="T54" fmla="*/ 93 w 113"/>
                <a:gd name="T55" fmla="*/ 519 h 331"/>
                <a:gd name="T56" fmla="*/ 80 w 113"/>
                <a:gd name="T57" fmla="*/ 483 h 331"/>
                <a:gd name="T58" fmla="*/ 67 w 113"/>
                <a:gd name="T59" fmla="*/ 444 h 331"/>
                <a:gd name="T60" fmla="*/ 53 w 113"/>
                <a:gd name="T61" fmla="*/ 403 h 331"/>
                <a:gd name="T62" fmla="*/ 45 w 113"/>
                <a:gd name="T63" fmla="*/ 309 h 331"/>
                <a:gd name="T64" fmla="*/ 41 w 113"/>
                <a:gd name="T65" fmla="*/ 249 h 331"/>
                <a:gd name="T66" fmla="*/ 35 w 113"/>
                <a:gd name="T67" fmla="*/ 216 h 331"/>
                <a:gd name="T68" fmla="*/ 21 w 113"/>
                <a:gd name="T69" fmla="*/ 154 h 331"/>
                <a:gd name="T70" fmla="*/ 8 w 113"/>
                <a:gd name="T71" fmla="*/ 0 h 331"/>
                <a:gd name="T72" fmla="*/ 8 w 113"/>
                <a:gd name="T73" fmla="*/ 0 h 331"/>
                <a:gd name="T74" fmla="*/ 13 w 113"/>
                <a:gd name="T75" fmla="*/ 156 h 33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3" h="331">
                  <a:moveTo>
                    <a:pt x="6" y="59"/>
                  </a:moveTo>
                  <a:cubicBezTo>
                    <a:pt x="10" y="68"/>
                    <a:pt x="11" y="76"/>
                    <a:pt x="13" y="83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6" y="99"/>
                    <a:pt x="17" y="108"/>
                    <a:pt x="17" y="116"/>
                  </a:cubicBezTo>
                  <a:cubicBezTo>
                    <a:pt x="17" y="130"/>
                    <a:pt x="18" y="145"/>
                    <a:pt x="22" y="154"/>
                  </a:cubicBezTo>
                  <a:cubicBezTo>
                    <a:pt x="28" y="169"/>
                    <a:pt x="28" y="169"/>
                    <a:pt x="28" y="169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4" y="209"/>
                    <a:pt x="50" y="226"/>
                    <a:pt x="57" y="235"/>
                  </a:cubicBezTo>
                  <a:cubicBezTo>
                    <a:pt x="62" y="241"/>
                    <a:pt x="65" y="247"/>
                    <a:pt x="67" y="251"/>
                  </a:cubicBezTo>
                  <a:cubicBezTo>
                    <a:pt x="69" y="256"/>
                    <a:pt x="71" y="260"/>
                    <a:pt x="75" y="264"/>
                  </a:cubicBezTo>
                  <a:cubicBezTo>
                    <a:pt x="79" y="267"/>
                    <a:pt x="79" y="271"/>
                    <a:pt x="80" y="274"/>
                  </a:cubicBezTo>
                  <a:cubicBezTo>
                    <a:pt x="81" y="277"/>
                    <a:pt x="82" y="280"/>
                    <a:pt x="84" y="283"/>
                  </a:cubicBezTo>
                  <a:cubicBezTo>
                    <a:pt x="97" y="295"/>
                    <a:pt x="97" y="295"/>
                    <a:pt x="97" y="295"/>
                  </a:cubicBezTo>
                  <a:cubicBezTo>
                    <a:pt x="99" y="297"/>
                    <a:pt x="99" y="297"/>
                    <a:pt x="99" y="297"/>
                  </a:cubicBezTo>
                  <a:cubicBezTo>
                    <a:pt x="103" y="302"/>
                    <a:pt x="109" y="308"/>
                    <a:pt x="107" y="313"/>
                  </a:cubicBezTo>
                  <a:cubicBezTo>
                    <a:pt x="105" y="316"/>
                    <a:pt x="107" y="325"/>
                    <a:pt x="108" y="331"/>
                  </a:cubicBezTo>
                  <a:cubicBezTo>
                    <a:pt x="108" y="331"/>
                    <a:pt x="108" y="331"/>
                    <a:pt x="108" y="331"/>
                  </a:cubicBezTo>
                  <a:cubicBezTo>
                    <a:pt x="107" y="326"/>
                    <a:pt x="109" y="318"/>
                    <a:pt x="110" y="315"/>
                  </a:cubicBezTo>
                  <a:cubicBezTo>
                    <a:pt x="113" y="308"/>
                    <a:pt x="106" y="300"/>
                    <a:pt x="101" y="295"/>
                  </a:cubicBezTo>
                  <a:cubicBezTo>
                    <a:pt x="99" y="292"/>
                    <a:pt x="99" y="292"/>
                    <a:pt x="99" y="292"/>
                  </a:cubicBezTo>
                  <a:cubicBezTo>
                    <a:pt x="94" y="287"/>
                    <a:pt x="94" y="287"/>
                    <a:pt x="94" y="287"/>
                  </a:cubicBezTo>
                  <a:cubicBezTo>
                    <a:pt x="87" y="281"/>
                    <a:pt x="87" y="281"/>
                    <a:pt x="87" y="281"/>
                  </a:cubicBezTo>
                  <a:cubicBezTo>
                    <a:pt x="85" y="278"/>
                    <a:pt x="84" y="276"/>
                    <a:pt x="84" y="273"/>
                  </a:cubicBezTo>
                  <a:cubicBezTo>
                    <a:pt x="83" y="270"/>
                    <a:pt x="82" y="265"/>
                    <a:pt x="78" y="261"/>
                  </a:cubicBezTo>
                  <a:cubicBezTo>
                    <a:pt x="74" y="258"/>
                    <a:pt x="73" y="255"/>
                    <a:pt x="70" y="250"/>
                  </a:cubicBezTo>
                  <a:cubicBezTo>
                    <a:pt x="68" y="245"/>
                    <a:pt x="66" y="239"/>
                    <a:pt x="60" y="232"/>
                  </a:cubicBezTo>
                  <a:cubicBezTo>
                    <a:pt x="53" y="224"/>
                    <a:pt x="47" y="208"/>
                    <a:pt x="43" y="196"/>
                  </a:cubicBezTo>
                  <a:cubicBezTo>
                    <a:pt x="37" y="182"/>
                    <a:pt x="37" y="182"/>
                    <a:pt x="37" y="182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1" y="144"/>
                    <a:pt x="21" y="129"/>
                    <a:pt x="21" y="116"/>
                  </a:cubicBezTo>
                  <a:cubicBezTo>
                    <a:pt x="20" y="107"/>
                    <a:pt x="20" y="99"/>
                    <a:pt x="19" y="94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15" y="75"/>
                    <a:pt x="14" y="67"/>
                    <a:pt x="9" y="58"/>
                  </a:cubicBezTo>
                  <a:cubicBezTo>
                    <a:pt x="4" y="44"/>
                    <a:pt x="4" y="1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3"/>
                    <a:pt x="0" y="45"/>
                    <a:pt x="6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4" name="Freeform 187">
              <a:extLst>
                <a:ext uri="{FF2B5EF4-FFF2-40B4-BE49-F238E27FC236}">
                  <a16:creationId xmlns:a16="http://schemas.microsoft.com/office/drawing/2014/main" id="{B36CB12E-BA5F-4696-B9B5-B5DB048ED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1668"/>
              <a:ext cx="280" cy="17"/>
            </a:xfrm>
            <a:custGeom>
              <a:avLst/>
              <a:gdLst>
                <a:gd name="T0" fmla="*/ 23 w 216"/>
                <a:gd name="T1" fmla="*/ 14 h 12"/>
                <a:gd name="T2" fmla="*/ 222 w 216"/>
                <a:gd name="T3" fmla="*/ 9 h 12"/>
                <a:gd name="T4" fmla="*/ 471 w 216"/>
                <a:gd name="T5" fmla="*/ 14 h 12"/>
                <a:gd name="T6" fmla="*/ 205 w 216"/>
                <a:gd name="T7" fmla="*/ 28 h 12"/>
                <a:gd name="T8" fmla="*/ 23 w 216"/>
                <a:gd name="T9" fmla="*/ 14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6" h="12">
                  <a:moveTo>
                    <a:pt x="11" y="5"/>
                  </a:moveTo>
                  <a:cubicBezTo>
                    <a:pt x="0" y="2"/>
                    <a:pt x="58" y="5"/>
                    <a:pt x="102" y="3"/>
                  </a:cubicBezTo>
                  <a:cubicBezTo>
                    <a:pt x="147" y="0"/>
                    <a:pt x="184" y="5"/>
                    <a:pt x="216" y="5"/>
                  </a:cubicBezTo>
                  <a:cubicBezTo>
                    <a:pt x="193" y="8"/>
                    <a:pt x="123" y="7"/>
                    <a:pt x="94" y="10"/>
                  </a:cubicBezTo>
                  <a:cubicBezTo>
                    <a:pt x="66" y="12"/>
                    <a:pt x="17" y="7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5" name="Freeform 188">
              <a:extLst>
                <a:ext uri="{FF2B5EF4-FFF2-40B4-BE49-F238E27FC236}">
                  <a16:creationId xmlns:a16="http://schemas.microsoft.com/office/drawing/2014/main" id="{CEA87470-D3BB-4E5A-816C-3A48D5138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1522"/>
              <a:ext cx="117" cy="259"/>
            </a:xfrm>
            <a:custGeom>
              <a:avLst/>
              <a:gdLst>
                <a:gd name="T0" fmla="*/ 192 w 90"/>
                <a:gd name="T1" fmla="*/ 23 h 188"/>
                <a:gd name="T2" fmla="*/ 190 w 90"/>
                <a:gd name="T3" fmla="*/ 29 h 188"/>
                <a:gd name="T4" fmla="*/ 168 w 90"/>
                <a:gd name="T5" fmla="*/ 65 h 188"/>
                <a:gd name="T6" fmla="*/ 9 w 90"/>
                <a:gd name="T7" fmla="*/ 492 h 188"/>
                <a:gd name="T8" fmla="*/ 16 w 90"/>
                <a:gd name="T9" fmla="*/ 376 h 188"/>
                <a:gd name="T10" fmla="*/ 94 w 90"/>
                <a:gd name="T11" fmla="*/ 171 h 188"/>
                <a:gd name="T12" fmla="*/ 178 w 90"/>
                <a:gd name="T13" fmla="*/ 62 h 188"/>
                <a:gd name="T14" fmla="*/ 192 w 90"/>
                <a:gd name="T15" fmla="*/ 23 h 1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0" h="188">
                  <a:moveTo>
                    <a:pt x="88" y="9"/>
                  </a:moveTo>
                  <a:cubicBezTo>
                    <a:pt x="90" y="0"/>
                    <a:pt x="89" y="2"/>
                    <a:pt x="86" y="11"/>
                  </a:cubicBezTo>
                  <a:cubicBezTo>
                    <a:pt x="84" y="16"/>
                    <a:pt x="81" y="20"/>
                    <a:pt x="76" y="25"/>
                  </a:cubicBezTo>
                  <a:cubicBezTo>
                    <a:pt x="63" y="38"/>
                    <a:pt x="0" y="67"/>
                    <a:pt x="4" y="188"/>
                  </a:cubicBezTo>
                  <a:cubicBezTo>
                    <a:pt x="4" y="175"/>
                    <a:pt x="5" y="158"/>
                    <a:pt x="7" y="144"/>
                  </a:cubicBezTo>
                  <a:cubicBezTo>
                    <a:pt x="14" y="110"/>
                    <a:pt x="27" y="82"/>
                    <a:pt x="42" y="65"/>
                  </a:cubicBezTo>
                  <a:cubicBezTo>
                    <a:pt x="62" y="41"/>
                    <a:pt x="75" y="34"/>
                    <a:pt x="81" y="24"/>
                  </a:cubicBezTo>
                  <a:cubicBezTo>
                    <a:pt x="83" y="21"/>
                    <a:pt x="87" y="15"/>
                    <a:pt x="8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6" name="Freeform 189">
              <a:extLst>
                <a:ext uri="{FF2B5EF4-FFF2-40B4-BE49-F238E27FC236}">
                  <a16:creationId xmlns:a16="http://schemas.microsoft.com/office/drawing/2014/main" id="{6370CE78-9D82-4BBC-AF28-9FC5A3C9C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645"/>
              <a:ext cx="17" cy="237"/>
            </a:xfrm>
            <a:custGeom>
              <a:avLst/>
              <a:gdLst>
                <a:gd name="T0" fmla="*/ 16 w 13"/>
                <a:gd name="T1" fmla="*/ 0 h 172"/>
                <a:gd name="T2" fmla="*/ 17 w 13"/>
                <a:gd name="T3" fmla="*/ 280 h 172"/>
                <a:gd name="T4" fmla="*/ 0 w 13"/>
                <a:gd name="T5" fmla="*/ 451 h 172"/>
                <a:gd name="T6" fmla="*/ 29 w 13"/>
                <a:gd name="T7" fmla="*/ 271 h 172"/>
                <a:gd name="T8" fmla="*/ 16 w 13"/>
                <a:gd name="T9" fmla="*/ 0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72">
                  <a:moveTo>
                    <a:pt x="7" y="0"/>
                  </a:moveTo>
                  <a:cubicBezTo>
                    <a:pt x="7" y="23"/>
                    <a:pt x="6" y="77"/>
                    <a:pt x="8" y="107"/>
                  </a:cubicBezTo>
                  <a:cubicBezTo>
                    <a:pt x="9" y="138"/>
                    <a:pt x="4" y="160"/>
                    <a:pt x="0" y="172"/>
                  </a:cubicBezTo>
                  <a:cubicBezTo>
                    <a:pt x="7" y="157"/>
                    <a:pt x="13" y="130"/>
                    <a:pt x="13" y="104"/>
                  </a:cubicBezTo>
                  <a:cubicBezTo>
                    <a:pt x="13" y="78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7" name="Freeform 190">
              <a:extLst>
                <a:ext uri="{FF2B5EF4-FFF2-40B4-BE49-F238E27FC236}">
                  <a16:creationId xmlns:a16="http://schemas.microsoft.com/office/drawing/2014/main" id="{8454479B-DDF8-4188-89A6-32F158533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1852"/>
              <a:ext cx="51" cy="12"/>
            </a:xfrm>
            <a:custGeom>
              <a:avLst/>
              <a:gdLst>
                <a:gd name="T0" fmla="*/ 44 w 39"/>
                <a:gd name="T1" fmla="*/ 9 h 9"/>
                <a:gd name="T2" fmla="*/ 88 w 39"/>
                <a:gd name="T3" fmla="*/ 0 h 9"/>
                <a:gd name="T4" fmla="*/ 0 w 39"/>
                <a:gd name="T5" fmla="*/ 21 h 9"/>
                <a:gd name="T6" fmla="*/ 44 w 39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">
                  <a:moveTo>
                    <a:pt x="20" y="4"/>
                  </a:moveTo>
                  <a:cubicBezTo>
                    <a:pt x="29" y="2"/>
                    <a:pt x="37" y="0"/>
                    <a:pt x="39" y="0"/>
                  </a:cubicBezTo>
                  <a:cubicBezTo>
                    <a:pt x="34" y="0"/>
                    <a:pt x="7" y="4"/>
                    <a:pt x="0" y="9"/>
                  </a:cubicBezTo>
                  <a:cubicBezTo>
                    <a:pt x="4" y="8"/>
                    <a:pt x="12" y="6"/>
                    <a:pt x="2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8" name="Freeform 191">
              <a:extLst>
                <a:ext uri="{FF2B5EF4-FFF2-40B4-BE49-F238E27FC236}">
                  <a16:creationId xmlns:a16="http://schemas.microsoft.com/office/drawing/2014/main" id="{17926996-4498-4595-98F2-79587D63B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9" y="1914"/>
              <a:ext cx="40" cy="8"/>
            </a:xfrm>
            <a:custGeom>
              <a:avLst/>
              <a:gdLst>
                <a:gd name="T0" fmla="*/ 0 w 31"/>
                <a:gd name="T1" fmla="*/ 15 h 6"/>
                <a:gd name="T2" fmla="*/ 57 w 31"/>
                <a:gd name="T3" fmla="*/ 5 h 6"/>
                <a:gd name="T4" fmla="*/ 67 w 31"/>
                <a:gd name="T5" fmla="*/ 15 h 6"/>
                <a:gd name="T6" fmla="*/ 41 w 31"/>
                <a:gd name="T7" fmla="*/ 7 h 6"/>
                <a:gd name="T8" fmla="*/ 0 w 31"/>
                <a:gd name="T9" fmla="*/ 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">
                  <a:moveTo>
                    <a:pt x="0" y="6"/>
                  </a:moveTo>
                  <a:cubicBezTo>
                    <a:pt x="5" y="3"/>
                    <a:pt x="22" y="0"/>
                    <a:pt x="26" y="2"/>
                  </a:cubicBezTo>
                  <a:cubicBezTo>
                    <a:pt x="31" y="4"/>
                    <a:pt x="31" y="6"/>
                    <a:pt x="31" y="6"/>
                  </a:cubicBezTo>
                  <a:cubicBezTo>
                    <a:pt x="28" y="4"/>
                    <a:pt x="24" y="3"/>
                    <a:pt x="19" y="3"/>
                  </a:cubicBezTo>
                  <a:cubicBezTo>
                    <a:pt x="13" y="4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9" name="Freeform 192">
              <a:extLst>
                <a:ext uri="{FF2B5EF4-FFF2-40B4-BE49-F238E27FC236}">
                  <a16:creationId xmlns:a16="http://schemas.microsoft.com/office/drawing/2014/main" id="{44742C21-1218-4413-9045-38301E8A4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907"/>
              <a:ext cx="69" cy="21"/>
            </a:xfrm>
            <a:custGeom>
              <a:avLst/>
              <a:gdLst>
                <a:gd name="T0" fmla="*/ 12 w 53"/>
                <a:gd name="T1" fmla="*/ 15 h 15"/>
                <a:gd name="T2" fmla="*/ 117 w 53"/>
                <a:gd name="T3" fmla="*/ 1 h 15"/>
                <a:gd name="T4" fmla="*/ 17 w 53"/>
                <a:gd name="T5" fmla="*/ 1 h 15"/>
                <a:gd name="T6" fmla="*/ 0 w 53"/>
                <a:gd name="T7" fmla="*/ 41 h 15"/>
                <a:gd name="T8" fmla="*/ 12 w 53"/>
                <a:gd name="T9" fmla="*/ 1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5">
                  <a:moveTo>
                    <a:pt x="5" y="6"/>
                  </a:moveTo>
                  <a:cubicBezTo>
                    <a:pt x="9" y="3"/>
                    <a:pt x="46" y="1"/>
                    <a:pt x="53" y="1"/>
                  </a:cubicBezTo>
                  <a:cubicBezTo>
                    <a:pt x="53" y="1"/>
                    <a:pt x="16" y="0"/>
                    <a:pt x="8" y="1"/>
                  </a:cubicBezTo>
                  <a:cubicBezTo>
                    <a:pt x="0" y="1"/>
                    <a:pt x="0" y="9"/>
                    <a:pt x="0" y="15"/>
                  </a:cubicBezTo>
                  <a:cubicBezTo>
                    <a:pt x="1" y="11"/>
                    <a:pt x="4" y="7"/>
                    <a:pt x="5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0" name="Freeform 193">
              <a:extLst>
                <a:ext uri="{FF2B5EF4-FFF2-40B4-BE49-F238E27FC236}">
                  <a16:creationId xmlns:a16="http://schemas.microsoft.com/office/drawing/2014/main" id="{5B36A023-7CA0-45C1-9B8D-812B4A551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642"/>
              <a:ext cx="43" cy="18"/>
            </a:xfrm>
            <a:custGeom>
              <a:avLst/>
              <a:gdLst>
                <a:gd name="T0" fmla="*/ 17 w 33"/>
                <a:gd name="T1" fmla="*/ 14 h 13"/>
                <a:gd name="T2" fmla="*/ 73 w 33"/>
                <a:gd name="T3" fmla="*/ 21 h 13"/>
                <a:gd name="T4" fmla="*/ 27 w 33"/>
                <a:gd name="T5" fmla="*/ 1 h 13"/>
                <a:gd name="T6" fmla="*/ 0 w 33"/>
                <a:gd name="T7" fmla="*/ 35 h 13"/>
                <a:gd name="T8" fmla="*/ 17 w 33"/>
                <a:gd name="T9" fmla="*/ 1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">
                  <a:moveTo>
                    <a:pt x="8" y="5"/>
                  </a:moveTo>
                  <a:cubicBezTo>
                    <a:pt x="12" y="3"/>
                    <a:pt x="25" y="6"/>
                    <a:pt x="33" y="8"/>
                  </a:cubicBezTo>
                  <a:cubicBezTo>
                    <a:pt x="33" y="8"/>
                    <a:pt x="20" y="3"/>
                    <a:pt x="12" y="1"/>
                  </a:cubicBezTo>
                  <a:cubicBezTo>
                    <a:pt x="4" y="0"/>
                    <a:pt x="2" y="7"/>
                    <a:pt x="0" y="13"/>
                  </a:cubicBezTo>
                  <a:cubicBezTo>
                    <a:pt x="2" y="10"/>
                    <a:pt x="6" y="6"/>
                    <a:pt x="8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1" name="Freeform 194">
              <a:extLst>
                <a:ext uri="{FF2B5EF4-FFF2-40B4-BE49-F238E27FC236}">
                  <a16:creationId xmlns:a16="http://schemas.microsoft.com/office/drawing/2014/main" id="{479BD624-49AB-4626-9A51-A4861EA14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704"/>
              <a:ext cx="51" cy="19"/>
            </a:xfrm>
            <a:custGeom>
              <a:avLst/>
              <a:gdLst>
                <a:gd name="T0" fmla="*/ 10 w 40"/>
                <a:gd name="T1" fmla="*/ 14 h 14"/>
                <a:gd name="T2" fmla="*/ 83 w 40"/>
                <a:gd name="T3" fmla="*/ 1 h 14"/>
                <a:gd name="T4" fmla="*/ 17 w 40"/>
                <a:gd name="T5" fmla="*/ 0 h 14"/>
                <a:gd name="T6" fmla="*/ 0 w 40"/>
                <a:gd name="T7" fmla="*/ 35 h 14"/>
                <a:gd name="T8" fmla="*/ 10 w 40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4">
                  <a:moveTo>
                    <a:pt x="5" y="5"/>
                  </a:moveTo>
                  <a:cubicBezTo>
                    <a:pt x="8" y="2"/>
                    <a:pt x="33" y="1"/>
                    <a:pt x="40" y="1"/>
                  </a:cubicBezTo>
                  <a:cubicBezTo>
                    <a:pt x="40" y="1"/>
                    <a:pt x="16" y="0"/>
                    <a:pt x="8" y="0"/>
                  </a:cubicBezTo>
                  <a:cubicBezTo>
                    <a:pt x="0" y="0"/>
                    <a:pt x="0" y="8"/>
                    <a:pt x="0" y="14"/>
                  </a:cubicBezTo>
                  <a:cubicBezTo>
                    <a:pt x="1" y="11"/>
                    <a:pt x="4" y="6"/>
                    <a:pt x="5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2" name="Freeform 195">
              <a:extLst>
                <a:ext uri="{FF2B5EF4-FFF2-40B4-BE49-F238E27FC236}">
                  <a16:creationId xmlns:a16="http://schemas.microsoft.com/office/drawing/2014/main" id="{256161B5-6EDF-443E-8160-695BD70F5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975"/>
              <a:ext cx="69" cy="19"/>
            </a:xfrm>
            <a:custGeom>
              <a:avLst/>
              <a:gdLst>
                <a:gd name="T0" fmla="*/ 13 w 53"/>
                <a:gd name="T1" fmla="*/ 14 h 14"/>
                <a:gd name="T2" fmla="*/ 117 w 53"/>
                <a:gd name="T3" fmla="*/ 0 h 14"/>
                <a:gd name="T4" fmla="*/ 21 w 53"/>
                <a:gd name="T5" fmla="*/ 0 h 14"/>
                <a:gd name="T6" fmla="*/ 0 w 53"/>
                <a:gd name="T7" fmla="*/ 35 h 14"/>
                <a:gd name="T8" fmla="*/ 13 w 53"/>
                <a:gd name="T9" fmla="*/ 1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14">
                  <a:moveTo>
                    <a:pt x="6" y="5"/>
                  </a:moveTo>
                  <a:cubicBezTo>
                    <a:pt x="9" y="2"/>
                    <a:pt x="46" y="0"/>
                    <a:pt x="53" y="0"/>
                  </a:cubicBezTo>
                  <a:cubicBezTo>
                    <a:pt x="53" y="0"/>
                    <a:pt x="16" y="0"/>
                    <a:pt x="9" y="0"/>
                  </a:cubicBezTo>
                  <a:cubicBezTo>
                    <a:pt x="1" y="0"/>
                    <a:pt x="1" y="8"/>
                    <a:pt x="0" y="14"/>
                  </a:cubicBezTo>
                  <a:cubicBezTo>
                    <a:pt x="1" y="10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3" name="Freeform 196">
              <a:extLst>
                <a:ext uri="{FF2B5EF4-FFF2-40B4-BE49-F238E27FC236}">
                  <a16:creationId xmlns:a16="http://schemas.microsoft.com/office/drawing/2014/main" id="{D81AB894-33FB-4D68-BD11-C3546FEB9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893"/>
              <a:ext cx="88" cy="197"/>
            </a:xfrm>
            <a:custGeom>
              <a:avLst/>
              <a:gdLst>
                <a:gd name="T0" fmla="*/ 148 w 68"/>
                <a:gd name="T1" fmla="*/ 0 h 142"/>
                <a:gd name="T2" fmla="*/ 101 w 68"/>
                <a:gd name="T3" fmla="*/ 43 h 142"/>
                <a:gd name="T4" fmla="*/ 67 w 68"/>
                <a:gd name="T5" fmla="*/ 83 h 142"/>
                <a:gd name="T6" fmla="*/ 41 w 68"/>
                <a:gd name="T7" fmla="*/ 133 h 142"/>
                <a:gd name="T8" fmla="*/ 27 w 68"/>
                <a:gd name="T9" fmla="*/ 198 h 142"/>
                <a:gd name="T10" fmla="*/ 13 w 68"/>
                <a:gd name="T11" fmla="*/ 290 h 142"/>
                <a:gd name="T12" fmla="*/ 0 w 68"/>
                <a:gd name="T13" fmla="*/ 379 h 142"/>
                <a:gd name="T14" fmla="*/ 23 w 68"/>
                <a:gd name="T15" fmla="*/ 262 h 142"/>
                <a:gd name="T16" fmla="*/ 41 w 68"/>
                <a:gd name="T17" fmla="*/ 178 h 142"/>
                <a:gd name="T18" fmla="*/ 72 w 68"/>
                <a:gd name="T19" fmla="*/ 96 h 142"/>
                <a:gd name="T20" fmla="*/ 104 w 68"/>
                <a:gd name="T21" fmla="*/ 50 h 142"/>
                <a:gd name="T22" fmla="*/ 148 w 68"/>
                <a:gd name="T23" fmla="*/ 0 h 14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8" h="142">
                  <a:moveTo>
                    <a:pt x="68" y="0"/>
                  </a:moveTo>
                  <a:cubicBezTo>
                    <a:pt x="62" y="1"/>
                    <a:pt x="51" y="12"/>
                    <a:pt x="46" y="16"/>
                  </a:cubicBezTo>
                  <a:cubicBezTo>
                    <a:pt x="40" y="21"/>
                    <a:pt x="35" y="26"/>
                    <a:pt x="31" y="31"/>
                  </a:cubicBezTo>
                  <a:cubicBezTo>
                    <a:pt x="26" y="35"/>
                    <a:pt x="20" y="44"/>
                    <a:pt x="19" y="50"/>
                  </a:cubicBezTo>
                  <a:cubicBezTo>
                    <a:pt x="18" y="56"/>
                    <a:pt x="14" y="63"/>
                    <a:pt x="12" y="74"/>
                  </a:cubicBezTo>
                  <a:cubicBezTo>
                    <a:pt x="10" y="84"/>
                    <a:pt x="6" y="99"/>
                    <a:pt x="6" y="109"/>
                  </a:cubicBezTo>
                  <a:cubicBezTo>
                    <a:pt x="5" y="119"/>
                    <a:pt x="4" y="129"/>
                    <a:pt x="0" y="142"/>
                  </a:cubicBezTo>
                  <a:cubicBezTo>
                    <a:pt x="7" y="126"/>
                    <a:pt x="10" y="108"/>
                    <a:pt x="11" y="98"/>
                  </a:cubicBezTo>
                  <a:cubicBezTo>
                    <a:pt x="13" y="87"/>
                    <a:pt x="16" y="78"/>
                    <a:pt x="19" y="66"/>
                  </a:cubicBezTo>
                  <a:cubicBezTo>
                    <a:pt x="21" y="54"/>
                    <a:pt x="28" y="42"/>
                    <a:pt x="33" y="36"/>
                  </a:cubicBezTo>
                  <a:cubicBezTo>
                    <a:pt x="37" y="30"/>
                    <a:pt x="40" y="25"/>
                    <a:pt x="48" y="19"/>
                  </a:cubicBezTo>
                  <a:cubicBezTo>
                    <a:pt x="56" y="13"/>
                    <a:pt x="62" y="1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4" name="Freeform 197">
              <a:extLst>
                <a:ext uri="{FF2B5EF4-FFF2-40B4-BE49-F238E27FC236}">
                  <a16:creationId xmlns:a16="http://schemas.microsoft.com/office/drawing/2014/main" id="{F5C1C5D5-573C-41C3-9C51-50CA7B653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283"/>
              <a:ext cx="127" cy="166"/>
            </a:xfrm>
            <a:custGeom>
              <a:avLst/>
              <a:gdLst>
                <a:gd name="T0" fmla="*/ 0 w 98"/>
                <a:gd name="T1" fmla="*/ 0 h 120"/>
                <a:gd name="T2" fmla="*/ 67 w 98"/>
                <a:gd name="T3" fmla="*/ 98 h 120"/>
                <a:gd name="T4" fmla="*/ 214 w 98"/>
                <a:gd name="T5" fmla="*/ 318 h 120"/>
                <a:gd name="T6" fmla="*/ 79 w 98"/>
                <a:gd name="T7" fmla="*/ 98 h 120"/>
                <a:gd name="T8" fmla="*/ 0 w 9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20">
                  <a:moveTo>
                    <a:pt x="0" y="0"/>
                  </a:moveTo>
                  <a:cubicBezTo>
                    <a:pt x="16" y="11"/>
                    <a:pt x="20" y="14"/>
                    <a:pt x="31" y="37"/>
                  </a:cubicBezTo>
                  <a:cubicBezTo>
                    <a:pt x="42" y="60"/>
                    <a:pt x="75" y="102"/>
                    <a:pt x="98" y="120"/>
                  </a:cubicBezTo>
                  <a:cubicBezTo>
                    <a:pt x="86" y="108"/>
                    <a:pt x="43" y="57"/>
                    <a:pt x="36" y="37"/>
                  </a:cubicBezTo>
                  <a:cubicBezTo>
                    <a:pt x="29" y="14"/>
                    <a:pt x="10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5" name="Freeform 198">
              <a:extLst>
                <a:ext uri="{FF2B5EF4-FFF2-40B4-BE49-F238E27FC236}">
                  <a16:creationId xmlns:a16="http://schemas.microsoft.com/office/drawing/2014/main" id="{AFF4C069-2C27-47A4-A036-21FBE75B63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12" y="1613"/>
              <a:ext cx="152" cy="296"/>
            </a:xfrm>
            <a:custGeom>
              <a:avLst/>
              <a:gdLst>
                <a:gd name="T0" fmla="*/ 5 w 117"/>
                <a:gd name="T1" fmla="*/ 526 h 214"/>
                <a:gd name="T2" fmla="*/ 6 w 117"/>
                <a:gd name="T3" fmla="*/ 520 h 214"/>
                <a:gd name="T4" fmla="*/ 5 w 117"/>
                <a:gd name="T5" fmla="*/ 524 h 214"/>
                <a:gd name="T6" fmla="*/ 5 w 117"/>
                <a:gd name="T7" fmla="*/ 526 h 214"/>
                <a:gd name="T8" fmla="*/ 1 w 117"/>
                <a:gd name="T9" fmla="*/ 533 h 214"/>
                <a:gd name="T10" fmla="*/ 5 w 117"/>
                <a:gd name="T11" fmla="*/ 526 h 214"/>
                <a:gd name="T12" fmla="*/ 0 w 117"/>
                <a:gd name="T13" fmla="*/ 534 h 214"/>
                <a:gd name="T14" fmla="*/ 1 w 117"/>
                <a:gd name="T15" fmla="*/ 533 h 214"/>
                <a:gd name="T16" fmla="*/ 236 w 117"/>
                <a:gd name="T17" fmla="*/ 206 h 214"/>
                <a:gd name="T18" fmla="*/ 235 w 117"/>
                <a:gd name="T19" fmla="*/ 199 h 214"/>
                <a:gd name="T20" fmla="*/ 221 w 117"/>
                <a:gd name="T21" fmla="*/ 91 h 214"/>
                <a:gd name="T22" fmla="*/ 208 w 117"/>
                <a:gd name="T23" fmla="*/ 0 h 214"/>
                <a:gd name="T24" fmla="*/ 204 w 117"/>
                <a:gd name="T25" fmla="*/ 61 h 214"/>
                <a:gd name="T26" fmla="*/ 204 w 117"/>
                <a:gd name="T27" fmla="*/ 151 h 214"/>
                <a:gd name="T28" fmla="*/ 170 w 117"/>
                <a:gd name="T29" fmla="*/ 361 h 214"/>
                <a:gd name="T30" fmla="*/ 126 w 117"/>
                <a:gd name="T31" fmla="*/ 436 h 214"/>
                <a:gd name="T32" fmla="*/ 79 w 117"/>
                <a:gd name="T33" fmla="*/ 465 h 214"/>
                <a:gd name="T34" fmla="*/ 6 w 117"/>
                <a:gd name="T35" fmla="*/ 520 h 214"/>
                <a:gd name="T36" fmla="*/ 29 w 117"/>
                <a:gd name="T37" fmla="*/ 513 h 214"/>
                <a:gd name="T38" fmla="*/ 61 w 117"/>
                <a:gd name="T39" fmla="*/ 503 h 214"/>
                <a:gd name="T40" fmla="*/ 147 w 117"/>
                <a:gd name="T41" fmla="*/ 499 h 214"/>
                <a:gd name="T42" fmla="*/ 213 w 117"/>
                <a:gd name="T43" fmla="*/ 520 h 214"/>
                <a:gd name="T44" fmla="*/ 221 w 117"/>
                <a:gd name="T45" fmla="*/ 530 h 214"/>
                <a:gd name="T46" fmla="*/ 226 w 117"/>
                <a:gd name="T47" fmla="*/ 533 h 214"/>
                <a:gd name="T48" fmla="*/ 233 w 117"/>
                <a:gd name="T49" fmla="*/ 539 h 214"/>
                <a:gd name="T50" fmla="*/ 235 w 117"/>
                <a:gd name="T51" fmla="*/ 544 h 214"/>
                <a:gd name="T52" fmla="*/ 242 w 117"/>
                <a:gd name="T53" fmla="*/ 551 h 214"/>
                <a:gd name="T54" fmla="*/ 243 w 117"/>
                <a:gd name="T55" fmla="*/ 555 h 214"/>
                <a:gd name="T56" fmla="*/ 249 w 117"/>
                <a:gd name="T57" fmla="*/ 566 h 214"/>
                <a:gd name="T58" fmla="*/ 256 w 117"/>
                <a:gd name="T59" fmla="*/ 555 h 214"/>
                <a:gd name="T60" fmla="*/ 236 w 117"/>
                <a:gd name="T61" fmla="*/ 206 h 21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17" h="214">
                  <a:moveTo>
                    <a:pt x="2" y="199"/>
                  </a:moveTo>
                  <a:cubicBezTo>
                    <a:pt x="2" y="198"/>
                    <a:pt x="3" y="198"/>
                    <a:pt x="3" y="197"/>
                  </a:cubicBezTo>
                  <a:cubicBezTo>
                    <a:pt x="3" y="197"/>
                    <a:pt x="3" y="198"/>
                    <a:pt x="2" y="198"/>
                  </a:cubicBezTo>
                  <a:lnTo>
                    <a:pt x="2" y="199"/>
                  </a:lnTo>
                  <a:close/>
                  <a:moveTo>
                    <a:pt x="1" y="201"/>
                  </a:moveTo>
                  <a:cubicBezTo>
                    <a:pt x="2" y="199"/>
                    <a:pt x="2" y="199"/>
                    <a:pt x="2" y="199"/>
                  </a:cubicBezTo>
                  <a:cubicBezTo>
                    <a:pt x="1" y="200"/>
                    <a:pt x="0" y="201"/>
                    <a:pt x="0" y="202"/>
                  </a:cubicBezTo>
                  <a:cubicBezTo>
                    <a:pt x="0" y="202"/>
                    <a:pt x="0" y="202"/>
                    <a:pt x="1" y="201"/>
                  </a:cubicBezTo>
                  <a:close/>
                  <a:moveTo>
                    <a:pt x="108" y="78"/>
                  </a:moveTo>
                  <a:cubicBezTo>
                    <a:pt x="108" y="77"/>
                    <a:pt x="108" y="76"/>
                    <a:pt x="107" y="75"/>
                  </a:cubicBezTo>
                  <a:cubicBezTo>
                    <a:pt x="104" y="62"/>
                    <a:pt x="102" y="49"/>
                    <a:pt x="101" y="35"/>
                  </a:cubicBezTo>
                  <a:cubicBezTo>
                    <a:pt x="100" y="24"/>
                    <a:pt x="99" y="9"/>
                    <a:pt x="95" y="0"/>
                  </a:cubicBezTo>
                  <a:cubicBezTo>
                    <a:pt x="92" y="5"/>
                    <a:pt x="93" y="17"/>
                    <a:pt x="93" y="23"/>
                  </a:cubicBezTo>
                  <a:cubicBezTo>
                    <a:pt x="93" y="34"/>
                    <a:pt x="93" y="46"/>
                    <a:pt x="93" y="57"/>
                  </a:cubicBezTo>
                  <a:cubicBezTo>
                    <a:pt x="93" y="85"/>
                    <a:pt x="89" y="111"/>
                    <a:pt x="78" y="137"/>
                  </a:cubicBezTo>
                  <a:cubicBezTo>
                    <a:pt x="73" y="147"/>
                    <a:pt x="67" y="159"/>
                    <a:pt x="58" y="165"/>
                  </a:cubicBezTo>
                  <a:cubicBezTo>
                    <a:pt x="51" y="169"/>
                    <a:pt x="43" y="172"/>
                    <a:pt x="36" y="176"/>
                  </a:cubicBezTo>
                  <a:cubicBezTo>
                    <a:pt x="26" y="181"/>
                    <a:pt x="12" y="188"/>
                    <a:pt x="3" y="197"/>
                  </a:cubicBezTo>
                  <a:cubicBezTo>
                    <a:pt x="6" y="196"/>
                    <a:pt x="10" y="195"/>
                    <a:pt x="13" y="194"/>
                  </a:cubicBezTo>
                  <a:cubicBezTo>
                    <a:pt x="18" y="192"/>
                    <a:pt x="23" y="191"/>
                    <a:pt x="28" y="190"/>
                  </a:cubicBezTo>
                  <a:cubicBezTo>
                    <a:pt x="41" y="190"/>
                    <a:pt x="59" y="187"/>
                    <a:pt x="67" y="189"/>
                  </a:cubicBezTo>
                  <a:cubicBezTo>
                    <a:pt x="76" y="191"/>
                    <a:pt x="89" y="191"/>
                    <a:pt x="97" y="197"/>
                  </a:cubicBezTo>
                  <a:cubicBezTo>
                    <a:pt x="98" y="198"/>
                    <a:pt x="100" y="199"/>
                    <a:pt x="101" y="200"/>
                  </a:cubicBezTo>
                  <a:cubicBezTo>
                    <a:pt x="102" y="201"/>
                    <a:pt x="102" y="201"/>
                    <a:pt x="103" y="201"/>
                  </a:cubicBezTo>
                  <a:cubicBezTo>
                    <a:pt x="104" y="202"/>
                    <a:pt x="105" y="203"/>
                    <a:pt x="106" y="204"/>
                  </a:cubicBezTo>
                  <a:cubicBezTo>
                    <a:pt x="106" y="204"/>
                    <a:pt x="107" y="205"/>
                    <a:pt x="107" y="205"/>
                  </a:cubicBezTo>
                  <a:cubicBezTo>
                    <a:pt x="108" y="206"/>
                    <a:pt x="109" y="207"/>
                    <a:pt x="110" y="208"/>
                  </a:cubicBezTo>
                  <a:cubicBezTo>
                    <a:pt x="110" y="209"/>
                    <a:pt x="111" y="209"/>
                    <a:pt x="111" y="210"/>
                  </a:cubicBezTo>
                  <a:cubicBezTo>
                    <a:pt x="112" y="211"/>
                    <a:pt x="113" y="212"/>
                    <a:pt x="114" y="214"/>
                  </a:cubicBezTo>
                  <a:cubicBezTo>
                    <a:pt x="117" y="210"/>
                    <a:pt x="117" y="210"/>
                    <a:pt x="117" y="210"/>
                  </a:cubicBezTo>
                  <a:cubicBezTo>
                    <a:pt x="113" y="198"/>
                    <a:pt x="110" y="136"/>
                    <a:pt x="108" y="78"/>
                  </a:cubicBezTo>
                  <a:close/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6" name="Freeform 199">
              <a:extLst>
                <a:ext uri="{FF2B5EF4-FFF2-40B4-BE49-F238E27FC236}">
                  <a16:creationId xmlns:a16="http://schemas.microsoft.com/office/drawing/2014/main" id="{0904BDA5-EE5F-42BC-B033-E96B5214B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651"/>
              <a:ext cx="76" cy="112"/>
            </a:xfrm>
            <a:custGeom>
              <a:avLst/>
              <a:gdLst>
                <a:gd name="T0" fmla="*/ 97 w 59"/>
                <a:gd name="T1" fmla="*/ 0 h 81"/>
                <a:gd name="T2" fmla="*/ 82 w 59"/>
                <a:gd name="T3" fmla="*/ 119 h 81"/>
                <a:gd name="T4" fmla="*/ 0 w 59"/>
                <a:gd name="T5" fmla="*/ 181 h 81"/>
                <a:gd name="T6" fmla="*/ 121 w 59"/>
                <a:gd name="T7" fmla="*/ 181 h 81"/>
                <a:gd name="T8" fmla="*/ 120 w 59"/>
                <a:gd name="T9" fmla="*/ 75 h 81"/>
                <a:gd name="T10" fmla="*/ 113 w 59"/>
                <a:gd name="T11" fmla="*/ 8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1">
                  <a:moveTo>
                    <a:pt x="45" y="0"/>
                  </a:moveTo>
                  <a:cubicBezTo>
                    <a:pt x="49" y="13"/>
                    <a:pt x="46" y="34"/>
                    <a:pt x="39" y="45"/>
                  </a:cubicBezTo>
                  <a:cubicBezTo>
                    <a:pt x="31" y="59"/>
                    <a:pt x="12" y="62"/>
                    <a:pt x="0" y="69"/>
                  </a:cubicBezTo>
                  <a:cubicBezTo>
                    <a:pt x="11" y="73"/>
                    <a:pt x="53" y="81"/>
                    <a:pt x="57" y="69"/>
                  </a:cubicBezTo>
                  <a:cubicBezTo>
                    <a:pt x="59" y="61"/>
                    <a:pt x="57" y="37"/>
                    <a:pt x="56" y="28"/>
                  </a:cubicBezTo>
                  <a:cubicBezTo>
                    <a:pt x="56" y="21"/>
                    <a:pt x="57" y="7"/>
                    <a:pt x="53" y="3"/>
                  </a:cubicBezTo>
                </a:path>
              </a:pathLst>
            </a:custGeom>
            <a:solidFill>
              <a:srgbClr val="82B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7" name="Freeform 200">
              <a:extLst>
                <a:ext uri="{FF2B5EF4-FFF2-40B4-BE49-F238E27FC236}">
                  <a16:creationId xmlns:a16="http://schemas.microsoft.com/office/drawing/2014/main" id="{51511B5B-9CCE-4B31-BCE6-527B98688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877"/>
              <a:ext cx="221" cy="186"/>
            </a:xfrm>
            <a:custGeom>
              <a:avLst/>
              <a:gdLst>
                <a:gd name="T0" fmla="*/ 286 w 171"/>
                <a:gd name="T1" fmla="*/ 230 h 135"/>
                <a:gd name="T2" fmla="*/ 318 w 171"/>
                <a:gd name="T3" fmla="*/ 248 h 135"/>
                <a:gd name="T4" fmla="*/ 341 w 171"/>
                <a:gd name="T5" fmla="*/ 270 h 135"/>
                <a:gd name="T6" fmla="*/ 361 w 171"/>
                <a:gd name="T7" fmla="*/ 298 h 135"/>
                <a:gd name="T8" fmla="*/ 367 w 171"/>
                <a:gd name="T9" fmla="*/ 265 h 135"/>
                <a:gd name="T10" fmla="*/ 367 w 171"/>
                <a:gd name="T11" fmla="*/ 216 h 135"/>
                <a:gd name="T12" fmla="*/ 333 w 171"/>
                <a:gd name="T13" fmla="*/ 154 h 135"/>
                <a:gd name="T14" fmla="*/ 313 w 171"/>
                <a:gd name="T15" fmla="*/ 110 h 135"/>
                <a:gd name="T16" fmla="*/ 289 w 171"/>
                <a:gd name="T17" fmla="*/ 61 h 135"/>
                <a:gd name="T18" fmla="*/ 261 w 171"/>
                <a:gd name="T19" fmla="*/ 26 h 135"/>
                <a:gd name="T20" fmla="*/ 224 w 171"/>
                <a:gd name="T21" fmla="*/ 1 h 135"/>
                <a:gd name="T22" fmla="*/ 258 w 171"/>
                <a:gd name="T23" fmla="*/ 47 h 135"/>
                <a:gd name="T24" fmla="*/ 268 w 171"/>
                <a:gd name="T25" fmla="*/ 117 h 135"/>
                <a:gd name="T26" fmla="*/ 221 w 171"/>
                <a:gd name="T27" fmla="*/ 152 h 135"/>
                <a:gd name="T28" fmla="*/ 155 w 171"/>
                <a:gd name="T29" fmla="*/ 172 h 135"/>
                <a:gd name="T30" fmla="*/ 32 w 171"/>
                <a:gd name="T31" fmla="*/ 251 h 135"/>
                <a:gd name="T32" fmla="*/ 1 w 171"/>
                <a:gd name="T33" fmla="*/ 353 h 135"/>
                <a:gd name="T34" fmla="*/ 13 w 171"/>
                <a:gd name="T35" fmla="*/ 325 h 135"/>
                <a:gd name="T36" fmla="*/ 41 w 171"/>
                <a:gd name="T37" fmla="*/ 282 h 135"/>
                <a:gd name="T38" fmla="*/ 105 w 171"/>
                <a:gd name="T39" fmla="*/ 236 h 135"/>
                <a:gd name="T40" fmla="*/ 187 w 171"/>
                <a:gd name="T41" fmla="*/ 212 h 135"/>
                <a:gd name="T42" fmla="*/ 221 w 171"/>
                <a:gd name="T43" fmla="*/ 212 h 135"/>
                <a:gd name="T44" fmla="*/ 239 w 171"/>
                <a:gd name="T45" fmla="*/ 215 h 135"/>
                <a:gd name="T46" fmla="*/ 264 w 171"/>
                <a:gd name="T47" fmla="*/ 220 h 1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71" h="135">
                  <a:moveTo>
                    <a:pt x="132" y="88"/>
                  </a:moveTo>
                  <a:cubicBezTo>
                    <a:pt x="136" y="89"/>
                    <a:pt x="144" y="92"/>
                    <a:pt x="147" y="95"/>
                  </a:cubicBezTo>
                  <a:cubicBezTo>
                    <a:pt x="150" y="99"/>
                    <a:pt x="155" y="100"/>
                    <a:pt x="158" y="103"/>
                  </a:cubicBezTo>
                  <a:cubicBezTo>
                    <a:pt x="161" y="106"/>
                    <a:pt x="164" y="111"/>
                    <a:pt x="167" y="114"/>
                  </a:cubicBezTo>
                  <a:cubicBezTo>
                    <a:pt x="171" y="113"/>
                    <a:pt x="170" y="104"/>
                    <a:pt x="170" y="101"/>
                  </a:cubicBezTo>
                  <a:cubicBezTo>
                    <a:pt x="171" y="95"/>
                    <a:pt x="171" y="89"/>
                    <a:pt x="170" y="83"/>
                  </a:cubicBezTo>
                  <a:cubicBezTo>
                    <a:pt x="168" y="73"/>
                    <a:pt x="160" y="68"/>
                    <a:pt x="155" y="59"/>
                  </a:cubicBezTo>
                  <a:cubicBezTo>
                    <a:pt x="152" y="53"/>
                    <a:pt x="148" y="48"/>
                    <a:pt x="145" y="42"/>
                  </a:cubicBezTo>
                  <a:cubicBezTo>
                    <a:pt x="141" y="36"/>
                    <a:pt x="139" y="29"/>
                    <a:pt x="134" y="23"/>
                  </a:cubicBezTo>
                  <a:cubicBezTo>
                    <a:pt x="130" y="18"/>
                    <a:pt x="125" y="14"/>
                    <a:pt x="121" y="10"/>
                  </a:cubicBezTo>
                  <a:cubicBezTo>
                    <a:pt x="117" y="6"/>
                    <a:pt x="110" y="0"/>
                    <a:pt x="104" y="1"/>
                  </a:cubicBezTo>
                  <a:cubicBezTo>
                    <a:pt x="110" y="5"/>
                    <a:pt x="115" y="13"/>
                    <a:pt x="120" y="18"/>
                  </a:cubicBezTo>
                  <a:cubicBezTo>
                    <a:pt x="125" y="25"/>
                    <a:pt x="127" y="37"/>
                    <a:pt x="124" y="45"/>
                  </a:cubicBezTo>
                  <a:cubicBezTo>
                    <a:pt x="121" y="53"/>
                    <a:pt x="109" y="55"/>
                    <a:pt x="102" y="58"/>
                  </a:cubicBezTo>
                  <a:cubicBezTo>
                    <a:pt x="92" y="62"/>
                    <a:pt x="82" y="63"/>
                    <a:pt x="72" y="66"/>
                  </a:cubicBezTo>
                  <a:cubicBezTo>
                    <a:pt x="52" y="72"/>
                    <a:pt x="28" y="79"/>
                    <a:pt x="15" y="96"/>
                  </a:cubicBezTo>
                  <a:cubicBezTo>
                    <a:pt x="5" y="107"/>
                    <a:pt x="0" y="121"/>
                    <a:pt x="1" y="135"/>
                  </a:cubicBezTo>
                  <a:cubicBezTo>
                    <a:pt x="1" y="131"/>
                    <a:pt x="4" y="128"/>
                    <a:pt x="6" y="124"/>
                  </a:cubicBezTo>
                  <a:cubicBezTo>
                    <a:pt x="10" y="118"/>
                    <a:pt x="14" y="113"/>
                    <a:pt x="19" y="108"/>
                  </a:cubicBezTo>
                  <a:cubicBezTo>
                    <a:pt x="28" y="100"/>
                    <a:pt x="39" y="95"/>
                    <a:pt x="49" y="90"/>
                  </a:cubicBezTo>
                  <a:cubicBezTo>
                    <a:pt x="60" y="85"/>
                    <a:pt x="75" y="82"/>
                    <a:pt x="87" y="81"/>
                  </a:cubicBezTo>
                  <a:cubicBezTo>
                    <a:pt x="92" y="81"/>
                    <a:pt x="96" y="80"/>
                    <a:pt x="102" y="81"/>
                  </a:cubicBezTo>
                  <a:cubicBezTo>
                    <a:pt x="105" y="81"/>
                    <a:pt x="108" y="81"/>
                    <a:pt x="111" y="82"/>
                  </a:cubicBezTo>
                  <a:cubicBezTo>
                    <a:pt x="115" y="82"/>
                    <a:pt x="119" y="84"/>
                    <a:pt x="122" y="84"/>
                  </a:cubicBezTo>
                </a:path>
              </a:pathLst>
            </a:custGeom>
            <a:solidFill>
              <a:srgbClr val="B4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8" name="Freeform 201">
              <a:extLst>
                <a:ext uri="{FF2B5EF4-FFF2-40B4-BE49-F238E27FC236}">
                  <a16:creationId xmlns:a16="http://schemas.microsoft.com/office/drawing/2014/main" id="{0F5828C3-F3DF-45C7-8A42-847161D4CE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37" y="2294"/>
              <a:ext cx="118" cy="206"/>
            </a:xfrm>
            <a:custGeom>
              <a:avLst/>
              <a:gdLst>
                <a:gd name="T0" fmla="*/ 135 w 91"/>
                <a:gd name="T1" fmla="*/ 318 h 149"/>
                <a:gd name="T2" fmla="*/ 113 w 91"/>
                <a:gd name="T3" fmla="*/ 250 h 149"/>
                <a:gd name="T4" fmla="*/ 83 w 91"/>
                <a:gd name="T5" fmla="*/ 194 h 149"/>
                <a:gd name="T6" fmla="*/ 30 w 91"/>
                <a:gd name="T7" fmla="*/ 95 h 149"/>
                <a:gd name="T8" fmla="*/ 8 w 91"/>
                <a:gd name="T9" fmla="*/ 41 h 149"/>
                <a:gd name="T10" fmla="*/ 91 w 91"/>
                <a:gd name="T11" fmla="*/ 283 h 149"/>
                <a:gd name="T12" fmla="*/ 147 w 91"/>
                <a:gd name="T13" fmla="*/ 388 h 149"/>
                <a:gd name="T14" fmla="*/ 198 w 91"/>
                <a:gd name="T15" fmla="*/ 371 h 149"/>
                <a:gd name="T16" fmla="*/ 135 w 91"/>
                <a:gd name="T17" fmla="*/ 318 h 149"/>
                <a:gd name="T18" fmla="*/ 1 w 91"/>
                <a:gd name="T19" fmla="*/ 1 h 149"/>
                <a:gd name="T20" fmla="*/ 1 w 91"/>
                <a:gd name="T21" fmla="*/ 0 h 149"/>
                <a:gd name="T22" fmla="*/ 0 w 91"/>
                <a:gd name="T23" fmla="*/ 0 h 149"/>
                <a:gd name="T24" fmla="*/ 1 w 91"/>
                <a:gd name="T25" fmla="*/ 1 h 1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1" h="149">
                  <a:moveTo>
                    <a:pt x="62" y="120"/>
                  </a:moveTo>
                  <a:cubicBezTo>
                    <a:pt x="57" y="112"/>
                    <a:pt x="55" y="103"/>
                    <a:pt x="52" y="95"/>
                  </a:cubicBezTo>
                  <a:cubicBezTo>
                    <a:pt x="48" y="87"/>
                    <a:pt x="43" y="80"/>
                    <a:pt x="38" y="73"/>
                  </a:cubicBezTo>
                  <a:cubicBezTo>
                    <a:pt x="29" y="61"/>
                    <a:pt x="20" y="49"/>
                    <a:pt x="14" y="36"/>
                  </a:cubicBezTo>
                  <a:cubicBezTo>
                    <a:pt x="11" y="31"/>
                    <a:pt x="7" y="24"/>
                    <a:pt x="4" y="16"/>
                  </a:cubicBezTo>
                  <a:cubicBezTo>
                    <a:pt x="14" y="55"/>
                    <a:pt x="29" y="75"/>
                    <a:pt x="42" y="107"/>
                  </a:cubicBezTo>
                  <a:cubicBezTo>
                    <a:pt x="49" y="124"/>
                    <a:pt x="58" y="138"/>
                    <a:pt x="67" y="147"/>
                  </a:cubicBezTo>
                  <a:cubicBezTo>
                    <a:pt x="77" y="149"/>
                    <a:pt x="87" y="148"/>
                    <a:pt x="91" y="140"/>
                  </a:cubicBezTo>
                  <a:cubicBezTo>
                    <a:pt x="78" y="139"/>
                    <a:pt x="70" y="131"/>
                    <a:pt x="62" y="120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4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79" name="Freeform 202">
              <a:extLst>
                <a:ext uri="{FF2B5EF4-FFF2-40B4-BE49-F238E27FC236}">
                  <a16:creationId xmlns:a16="http://schemas.microsoft.com/office/drawing/2014/main" id="{B1C65097-7F51-4334-B0AB-EA3670B17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819"/>
              <a:ext cx="63" cy="37"/>
            </a:xfrm>
            <a:custGeom>
              <a:avLst/>
              <a:gdLst>
                <a:gd name="T0" fmla="*/ 104 w 49"/>
                <a:gd name="T1" fmla="*/ 7 h 27"/>
                <a:gd name="T2" fmla="*/ 54 w 49"/>
                <a:gd name="T3" fmla="*/ 0 h 27"/>
                <a:gd name="T4" fmla="*/ 42 w 49"/>
                <a:gd name="T5" fmla="*/ 5 h 27"/>
                <a:gd name="T6" fmla="*/ 0 w 49"/>
                <a:gd name="T7" fmla="*/ 70 h 27"/>
                <a:gd name="T8" fmla="*/ 5 w 49"/>
                <a:gd name="T9" fmla="*/ 70 h 27"/>
                <a:gd name="T10" fmla="*/ 17 w 49"/>
                <a:gd name="T11" fmla="*/ 70 h 27"/>
                <a:gd name="T12" fmla="*/ 28 w 49"/>
                <a:gd name="T13" fmla="*/ 44 h 27"/>
                <a:gd name="T14" fmla="*/ 89 w 49"/>
                <a:gd name="T15" fmla="*/ 7 h 27"/>
                <a:gd name="T16" fmla="*/ 104 w 49"/>
                <a:gd name="T17" fmla="*/ 7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27">
                  <a:moveTo>
                    <a:pt x="49" y="3"/>
                  </a:moveTo>
                  <a:cubicBezTo>
                    <a:pt x="41" y="2"/>
                    <a:pt x="33" y="1"/>
                    <a:pt x="26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4" y="27"/>
                    <a:pt x="6" y="27"/>
                    <a:pt x="8" y="27"/>
                  </a:cubicBezTo>
                  <a:cubicBezTo>
                    <a:pt x="10" y="24"/>
                    <a:pt x="11" y="20"/>
                    <a:pt x="13" y="17"/>
                  </a:cubicBezTo>
                  <a:cubicBezTo>
                    <a:pt x="20" y="9"/>
                    <a:pt x="31" y="5"/>
                    <a:pt x="42" y="3"/>
                  </a:cubicBezTo>
                  <a:cubicBezTo>
                    <a:pt x="44" y="3"/>
                    <a:pt x="46" y="3"/>
                    <a:pt x="49" y="3"/>
                  </a:cubicBezTo>
                  <a:close/>
                </a:path>
              </a:pathLst>
            </a:custGeom>
            <a:solidFill>
              <a:srgbClr val="B4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0" name="Freeform 203">
              <a:extLst>
                <a:ext uri="{FF2B5EF4-FFF2-40B4-BE49-F238E27FC236}">
                  <a16:creationId xmlns:a16="http://schemas.microsoft.com/office/drawing/2014/main" id="{721DF1E8-EB9B-4639-8DDE-C5F88E4F0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" y="1844"/>
              <a:ext cx="114" cy="223"/>
            </a:xfrm>
            <a:custGeom>
              <a:avLst/>
              <a:gdLst>
                <a:gd name="T0" fmla="*/ 187 w 88"/>
                <a:gd name="T1" fmla="*/ 346 h 162"/>
                <a:gd name="T2" fmla="*/ 161 w 88"/>
                <a:gd name="T3" fmla="*/ 215 h 162"/>
                <a:gd name="T4" fmla="*/ 137 w 88"/>
                <a:gd name="T5" fmla="*/ 145 h 162"/>
                <a:gd name="T6" fmla="*/ 127 w 88"/>
                <a:gd name="T7" fmla="*/ 127 h 162"/>
                <a:gd name="T8" fmla="*/ 52 w 88"/>
                <a:gd name="T9" fmla="*/ 36 h 162"/>
                <a:gd name="T10" fmla="*/ 0 w 88"/>
                <a:gd name="T11" fmla="*/ 0 h 162"/>
                <a:gd name="T12" fmla="*/ 32 w 88"/>
                <a:gd name="T13" fmla="*/ 40 h 162"/>
                <a:gd name="T14" fmla="*/ 67 w 88"/>
                <a:gd name="T15" fmla="*/ 117 h 162"/>
                <a:gd name="T16" fmla="*/ 144 w 88"/>
                <a:gd name="T17" fmla="*/ 402 h 162"/>
                <a:gd name="T18" fmla="*/ 141 w 88"/>
                <a:gd name="T19" fmla="*/ 407 h 162"/>
                <a:gd name="T20" fmla="*/ 144 w 88"/>
                <a:gd name="T21" fmla="*/ 423 h 162"/>
                <a:gd name="T22" fmla="*/ 187 w 88"/>
                <a:gd name="T23" fmla="*/ 346 h 1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162">
                  <a:moveTo>
                    <a:pt x="86" y="132"/>
                  </a:moveTo>
                  <a:cubicBezTo>
                    <a:pt x="79" y="113"/>
                    <a:pt x="80" y="106"/>
                    <a:pt x="74" y="82"/>
                  </a:cubicBezTo>
                  <a:cubicBezTo>
                    <a:pt x="72" y="73"/>
                    <a:pt x="68" y="64"/>
                    <a:pt x="63" y="55"/>
                  </a:cubicBezTo>
                  <a:cubicBezTo>
                    <a:pt x="61" y="52"/>
                    <a:pt x="60" y="51"/>
                    <a:pt x="59" y="49"/>
                  </a:cubicBezTo>
                  <a:cubicBezTo>
                    <a:pt x="48" y="33"/>
                    <a:pt x="34" y="20"/>
                    <a:pt x="24" y="14"/>
                  </a:cubicBezTo>
                  <a:cubicBezTo>
                    <a:pt x="17" y="8"/>
                    <a:pt x="8" y="4"/>
                    <a:pt x="0" y="0"/>
                  </a:cubicBezTo>
                  <a:cubicBezTo>
                    <a:pt x="5" y="5"/>
                    <a:pt x="10" y="9"/>
                    <a:pt x="15" y="15"/>
                  </a:cubicBezTo>
                  <a:cubicBezTo>
                    <a:pt x="20" y="23"/>
                    <a:pt x="27" y="33"/>
                    <a:pt x="31" y="45"/>
                  </a:cubicBezTo>
                  <a:cubicBezTo>
                    <a:pt x="64" y="70"/>
                    <a:pt x="76" y="107"/>
                    <a:pt x="66" y="154"/>
                  </a:cubicBezTo>
                  <a:cubicBezTo>
                    <a:pt x="65" y="156"/>
                    <a:pt x="65" y="156"/>
                    <a:pt x="65" y="156"/>
                  </a:cubicBezTo>
                  <a:cubicBezTo>
                    <a:pt x="65" y="157"/>
                    <a:pt x="65" y="159"/>
                    <a:pt x="66" y="162"/>
                  </a:cubicBezTo>
                  <a:cubicBezTo>
                    <a:pt x="77" y="159"/>
                    <a:pt x="88" y="142"/>
                    <a:pt x="86" y="132"/>
                  </a:cubicBezTo>
                  <a:close/>
                </a:path>
              </a:pathLst>
            </a:custGeom>
            <a:solidFill>
              <a:srgbClr val="B4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1" name="Freeform 204">
              <a:extLst>
                <a:ext uri="{FF2B5EF4-FFF2-40B4-BE49-F238E27FC236}">
                  <a16:creationId xmlns:a16="http://schemas.microsoft.com/office/drawing/2014/main" id="{4FB6FEB3-2316-48F2-9446-34D52EB9E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1906"/>
              <a:ext cx="82" cy="50"/>
            </a:xfrm>
            <a:custGeom>
              <a:avLst/>
              <a:gdLst>
                <a:gd name="T0" fmla="*/ 21 w 63"/>
                <a:gd name="T1" fmla="*/ 94 h 36"/>
                <a:gd name="T2" fmla="*/ 66 w 63"/>
                <a:gd name="T3" fmla="*/ 94 h 36"/>
                <a:gd name="T4" fmla="*/ 105 w 63"/>
                <a:gd name="T5" fmla="*/ 94 h 36"/>
                <a:gd name="T6" fmla="*/ 139 w 63"/>
                <a:gd name="T7" fmla="*/ 0 h 36"/>
                <a:gd name="T8" fmla="*/ 112 w 63"/>
                <a:gd name="T9" fmla="*/ 43 h 36"/>
                <a:gd name="T10" fmla="*/ 73 w 63"/>
                <a:gd name="T11" fmla="*/ 74 h 36"/>
                <a:gd name="T12" fmla="*/ 0 w 63"/>
                <a:gd name="T13" fmla="*/ 7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36">
                  <a:moveTo>
                    <a:pt x="9" y="35"/>
                  </a:moveTo>
                  <a:cubicBezTo>
                    <a:pt x="16" y="36"/>
                    <a:pt x="23" y="34"/>
                    <a:pt x="30" y="35"/>
                  </a:cubicBezTo>
                  <a:cubicBezTo>
                    <a:pt x="36" y="35"/>
                    <a:pt x="42" y="36"/>
                    <a:pt x="48" y="35"/>
                  </a:cubicBezTo>
                  <a:cubicBezTo>
                    <a:pt x="57" y="33"/>
                    <a:pt x="62" y="9"/>
                    <a:pt x="63" y="0"/>
                  </a:cubicBezTo>
                  <a:cubicBezTo>
                    <a:pt x="59" y="1"/>
                    <a:pt x="54" y="12"/>
                    <a:pt x="51" y="16"/>
                  </a:cubicBezTo>
                  <a:cubicBezTo>
                    <a:pt x="46" y="23"/>
                    <a:pt x="42" y="26"/>
                    <a:pt x="33" y="27"/>
                  </a:cubicBezTo>
                  <a:cubicBezTo>
                    <a:pt x="22" y="29"/>
                    <a:pt x="10" y="34"/>
                    <a:pt x="0" y="28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2" name="Freeform 205">
              <a:extLst>
                <a:ext uri="{FF2B5EF4-FFF2-40B4-BE49-F238E27FC236}">
                  <a16:creationId xmlns:a16="http://schemas.microsoft.com/office/drawing/2014/main" id="{9E8BDD45-0025-463E-A8DC-656BA2BE9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978"/>
              <a:ext cx="73" cy="52"/>
            </a:xfrm>
            <a:custGeom>
              <a:avLst/>
              <a:gdLst>
                <a:gd name="T0" fmla="*/ 6 w 57"/>
                <a:gd name="T1" fmla="*/ 78 h 38"/>
                <a:gd name="T2" fmla="*/ 47 w 57"/>
                <a:gd name="T3" fmla="*/ 92 h 38"/>
                <a:gd name="T4" fmla="*/ 90 w 57"/>
                <a:gd name="T5" fmla="*/ 92 h 38"/>
                <a:gd name="T6" fmla="*/ 106 w 57"/>
                <a:gd name="T7" fmla="*/ 56 h 38"/>
                <a:gd name="T8" fmla="*/ 119 w 57"/>
                <a:gd name="T9" fmla="*/ 0 h 38"/>
                <a:gd name="T10" fmla="*/ 68 w 57"/>
                <a:gd name="T11" fmla="*/ 64 h 38"/>
                <a:gd name="T12" fmla="*/ 0 w 57"/>
                <a:gd name="T13" fmla="*/ 57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38">
                  <a:moveTo>
                    <a:pt x="3" y="31"/>
                  </a:moveTo>
                  <a:cubicBezTo>
                    <a:pt x="4" y="36"/>
                    <a:pt x="18" y="36"/>
                    <a:pt x="23" y="36"/>
                  </a:cubicBezTo>
                  <a:cubicBezTo>
                    <a:pt x="29" y="37"/>
                    <a:pt x="37" y="38"/>
                    <a:pt x="43" y="36"/>
                  </a:cubicBezTo>
                  <a:cubicBezTo>
                    <a:pt x="51" y="35"/>
                    <a:pt x="50" y="29"/>
                    <a:pt x="51" y="22"/>
                  </a:cubicBezTo>
                  <a:cubicBezTo>
                    <a:pt x="53" y="15"/>
                    <a:pt x="57" y="6"/>
                    <a:pt x="57" y="0"/>
                  </a:cubicBezTo>
                  <a:cubicBezTo>
                    <a:pt x="46" y="7"/>
                    <a:pt x="47" y="22"/>
                    <a:pt x="32" y="25"/>
                  </a:cubicBezTo>
                  <a:cubicBezTo>
                    <a:pt x="27" y="27"/>
                    <a:pt x="2" y="32"/>
                    <a:pt x="0" y="23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3" name="Freeform 206">
              <a:extLst>
                <a:ext uri="{FF2B5EF4-FFF2-40B4-BE49-F238E27FC236}">
                  <a16:creationId xmlns:a16="http://schemas.microsoft.com/office/drawing/2014/main" id="{337FB9B0-562B-49CB-81AA-1632DA9B1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008"/>
              <a:ext cx="82" cy="86"/>
            </a:xfrm>
            <a:custGeom>
              <a:avLst/>
              <a:gdLst>
                <a:gd name="T0" fmla="*/ 5 w 63"/>
                <a:gd name="T1" fmla="*/ 0 h 62"/>
                <a:gd name="T2" fmla="*/ 68 w 63"/>
                <a:gd name="T3" fmla="*/ 98 h 62"/>
                <a:gd name="T4" fmla="*/ 111 w 63"/>
                <a:gd name="T5" fmla="*/ 111 h 62"/>
                <a:gd name="T6" fmla="*/ 130 w 63"/>
                <a:gd name="T7" fmla="*/ 85 h 62"/>
                <a:gd name="T8" fmla="*/ 130 w 63"/>
                <a:gd name="T9" fmla="*/ 164 h 62"/>
                <a:gd name="T10" fmla="*/ 108 w 63"/>
                <a:gd name="T11" fmla="*/ 165 h 62"/>
                <a:gd name="T12" fmla="*/ 83 w 63"/>
                <a:gd name="T13" fmla="*/ 153 h 62"/>
                <a:gd name="T14" fmla="*/ 0 w 63"/>
                <a:gd name="T15" fmla="*/ 64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62">
                  <a:moveTo>
                    <a:pt x="2" y="0"/>
                  </a:moveTo>
                  <a:cubicBezTo>
                    <a:pt x="0" y="15"/>
                    <a:pt x="18" y="32"/>
                    <a:pt x="31" y="37"/>
                  </a:cubicBezTo>
                  <a:cubicBezTo>
                    <a:pt x="36" y="39"/>
                    <a:pt x="44" y="43"/>
                    <a:pt x="50" y="42"/>
                  </a:cubicBezTo>
                  <a:cubicBezTo>
                    <a:pt x="55" y="40"/>
                    <a:pt x="56" y="35"/>
                    <a:pt x="59" y="32"/>
                  </a:cubicBezTo>
                  <a:cubicBezTo>
                    <a:pt x="61" y="36"/>
                    <a:pt x="63" y="57"/>
                    <a:pt x="59" y="61"/>
                  </a:cubicBezTo>
                  <a:cubicBezTo>
                    <a:pt x="58" y="62"/>
                    <a:pt x="51" y="62"/>
                    <a:pt x="49" y="62"/>
                  </a:cubicBezTo>
                  <a:cubicBezTo>
                    <a:pt x="44" y="61"/>
                    <a:pt x="42" y="60"/>
                    <a:pt x="38" y="57"/>
                  </a:cubicBezTo>
                  <a:cubicBezTo>
                    <a:pt x="23" y="49"/>
                    <a:pt x="9" y="38"/>
                    <a:pt x="0" y="24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4" name="Freeform 207">
              <a:extLst>
                <a:ext uri="{FF2B5EF4-FFF2-40B4-BE49-F238E27FC236}">
                  <a16:creationId xmlns:a16="http://schemas.microsoft.com/office/drawing/2014/main" id="{32C76E40-F1C5-4008-9276-ED9043BBD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850"/>
              <a:ext cx="69" cy="193"/>
            </a:xfrm>
            <a:custGeom>
              <a:avLst/>
              <a:gdLst>
                <a:gd name="T0" fmla="*/ 0 w 53"/>
                <a:gd name="T1" fmla="*/ 0 h 139"/>
                <a:gd name="T2" fmla="*/ 29 w 53"/>
                <a:gd name="T3" fmla="*/ 103 h 139"/>
                <a:gd name="T4" fmla="*/ 61 w 53"/>
                <a:gd name="T5" fmla="*/ 178 h 139"/>
                <a:gd name="T6" fmla="*/ 111 w 53"/>
                <a:gd name="T7" fmla="*/ 278 h 139"/>
                <a:gd name="T8" fmla="*/ 105 w 53"/>
                <a:gd name="T9" fmla="*/ 372 h 139"/>
                <a:gd name="T10" fmla="*/ 86 w 53"/>
                <a:gd name="T11" fmla="*/ 343 h 139"/>
                <a:gd name="T12" fmla="*/ 86 w 53"/>
                <a:gd name="T13" fmla="*/ 289 h 139"/>
                <a:gd name="T14" fmla="*/ 61 w 53"/>
                <a:gd name="T15" fmla="*/ 228 h 139"/>
                <a:gd name="T16" fmla="*/ 27 w 53"/>
                <a:gd name="T17" fmla="*/ 160 h 139"/>
                <a:gd name="T18" fmla="*/ 12 w 53"/>
                <a:gd name="T19" fmla="*/ 129 h 139"/>
                <a:gd name="T20" fmla="*/ 1 w 53"/>
                <a:gd name="T21" fmla="*/ 56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139">
                  <a:moveTo>
                    <a:pt x="0" y="0"/>
                  </a:moveTo>
                  <a:cubicBezTo>
                    <a:pt x="0" y="14"/>
                    <a:pt x="7" y="26"/>
                    <a:pt x="13" y="38"/>
                  </a:cubicBezTo>
                  <a:cubicBezTo>
                    <a:pt x="18" y="48"/>
                    <a:pt x="21" y="58"/>
                    <a:pt x="28" y="66"/>
                  </a:cubicBezTo>
                  <a:cubicBezTo>
                    <a:pt x="39" y="77"/>
                    <a:pt x="47" y="88"/>
                    <a:pt x="50" y="104"/>
                  </a:cubicBezTo>
                  <a:cubicBezTo>
                    <a:pt x="52" y="113"/>
                    <a:pt x="53" y="131"/>
                    <a:pt x="48" y="139"/>
                  </a:cubicBezTo>
                  <a:cubicBezTo>
                    <a:pt x="42" y="137"/>
                    <a:pt x="41" y="135"/>
                    <a:pt x="39" y="128"/>
                  </a:cubicBezTo>
                  <a:cubicBezTo>
                    <a:pt x="38" y="122"/>
                    <a:pt x="39" y="115"/>
                    <a:pt x="39" y="108"/>
                  </a:cubicBezTo>
                  <a:cubicBezTo>
                    <a:pt x="38" y="98"/>
                    <a:pt x="34" y="93"/>
                    <a:pt x="28" y="85"/>
                  </a:cubicBezTo>
                  <a:cubicBezTo>
                    <a:pt x="21" y="77"/>
                    <a:pt x="18" y="69"/>
                    <a:pt x="12" y="60"/>
                  </a:cubicBezTo>
                  <a:cubicBezTo>
                    <a:pt x="9" y="56"/>
                    <a:pt x="7" y="52"/>
                    <a:pt x="5" y="48"/>
                  </a:cubicBezTo>
                  <a:cubicBezTo>
                    <a:pt x="3" y="39"/>
                    <a:pt x="4" y="30"/>
                    <a:pt x="1" y="21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5" name="Freeform 208">
              <a:extLst>
                <a:ext uri="{FF2B5EF4-FFF2-40B4-BE49-F238E27FC236}">
                  <a16:creationId xmlns:a16="http://schemas.microsoft.com/office/drawing/2014/main" id="{46F9BDE1-791C-4CEB-BD1A-2E5FA28E7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" y="1784"/>
              <a:ext cx="75" cy="35"/>
            </a:xfrm>
            <a:custGeom>
              <a:avLst/>
              <a:gdLst>
                <a:gd name="T0" fmla="*/ 35 w 58"/>
                <a:gd name="T1" fmla="*/ 69 h 25"/>
                <a:gd name="T2" fmla="*/ 91 w 58"/>
                <a:gd name="T3" fmla="*/ 41 h 25"/>
                <a:gd name="T4" fmla="*/ 98 w 58"/>
                <a:gd name="T5" fmla="*/ 8 h 25"/>
                <a:gd name="T6" fmla="*/ 0 w 58"/>
                <a:gd name="T7" fmla="*/ 5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5">
                  <a:moveTo>
                    <a:pt x="16" y="25"/>
                  </a:moveTo>
                  <a:cubicBezTo>
                    <a:pt x="22" y="24"/>
                    <a:pt x="34" y="17"/>
                    <a:pt x="42" y="15"/>
                  </a:cubicBezTo>
                  <a:cubicBezTo>
                    <a:pt x="49" y="13"/>
                    <a:pt x="58" y="6"/>
                    <a:pt x="46" y="3"/>
                  </a:cubicBezTo>
                  <a:cubicBezTo>
                    <a:pt x="35" y="0"/>
                    <a:pt x="6" y="11"/>
                    <a:pt x="0" y="21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6" name="Freeform 209">
              <a:extLst>
                <a:ext uri="{FF2B5EF4-FFF2-40B4-BE49-F238E27FC236}">
                  <a16:creationId xmlns:a16="http://schemas.microsoft.com/office/drawing/2014/main" id="{7DE2D1A5-6914-47EF-86C1-FDBED25EF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805"/>
              <a:ext cx="22" cy="18"/>
            </a:xfrm>
            <a:custGeom>
              <a:avLst/>
              <a:gdLst>
                <a:gd name="T0" fmla="*/ 28 w 17"/>
                <a:gd name="T1" fmla="*/ 0 h 13"/>
                <a:gd name="T2" fmla="*/ 36 w 17"/>
                <a:gd name="T3" fmla="*/ 29 h 13"/>
                <a:gd name="T4" fmla="*/ 0 w 17"/>
                <a:gd name="T5" fmla="*/ 2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9" y="5"/>
                    <a:pt x="16" y="6"/>
                    <a:pt x="17" y="11"/>
                  </a:cubicBezTo>
                  <a:cubicBezTo>
                    <a:pt x="13" y="13"/>
                    <a:pt x="5" y="8"/>
                    <a:pt x="0" y="9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7" name="Freeform 210">
              <a:extLst>
                <a:ext uri="{FF2B5EF4-FFF2-40B4-BE49-F238E27FC236}">
                  <a16:creationId xmlns:a16="http://schemas.microsoft.com/office/drawing/2014/main" id="{955A51BD-128A-4D9F-9371-34B633009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1859"/>
              <a:ext cx="70" cy="47"/>
            </a:xfrm>
            <a:custGeom>
              <a:avLst/>
              <a:gdLst>
                <a:gd name="T0" fmla="*/ 0 w 54"/>
                <a:gd name="T1" fmla="*/ 35 h 34"/>
                <a:gd name="T2" fmla="*/ 29 w 54"/>
                <a:gd name="T3" fmla="*/ 48 h 34"/>
                <a:gd name="T4" fmla="*/ 66 w 54"/>
                <a:gd name="T5" fmla="*/ 46 h 34"/>
                <a:gd name="T6" fmla="*/ 109 w 54"/>
                <a:gd name="T7" fmla="*/ 0 h 34"/>
                <a:gd name="T8" fmla="*/ 51 w 54"/>
                <a:gd name="T9" fmla="*/ 90 h 34"/>
                <a:gd name="T10" fmla="*/ 23 w 54"/>
                <a:gd name="T11" fmla="*/ 5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0" y="13"/>
                  </a:moveTo>
                  <a:cubicBezTo>
                    <a:pt x="6" y="12"/>
                    <a:pt x="8" y="16"/>
                    <a:pt x="13" y="18"/>
                  </a:cubicBezTo>
                  <a:cubicBezTo>
                    <a:pt x="19" y="20"/>
                    <a:pt x="23" y="19"/>
                    <a:pt x="30" y="17"/>
                  </a:cubicBezTo>
                  <a:cubicBezTo>
                    <a:pt x="42" y="14"/>
                    <a:pt x="45" y="11"/>
                    <a:pt x="50" y="0"/>
                  </a:cubicBezTo>
                  <a:cubicBezTo>
                    <a:pt x="54" y="19"/>
                    <a:pt x="34" y="23"/>
                    <a:pt x="23" y="34"/>
                  </a:cubicBezTo>
                  <a:cubicBezTo>
                    <a:pt x="19" y="31"/>
                    <a:pt x="15" y="24"/>
                    <a:pt x="11" y="20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8" name="Freeform 211">
              <a:extLst>
                <a:ext uri="{FF2B5EF4-FFF2-40B4-BE49-F238E27FC236}">
                  <a16:creationId xmlns:a16="http://schemas.microsoft.com/office/drawing/2014/main" id="{8EA8F930-ECFE-46EC-8DF3-CF6F87538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1927"/>
              <a:ext cx="54" cy="77"/>
            </a:xfrm>
            <a:custGeom>
              <a:avLst/>
              <a:gdLst>
                <a:gd name="T0" fmla="*/ 13 w 42"/>
                <a:gd name="T1" fmla="*/ 47 h 56"/>
                <a:gd name="T2" fmla="*/ 23 w 42"/>
                <a:gd name="T3" fmla="*/ 146 h 56"/>
                <a:gd name="T4" fmla="*/ 54 w 42"/>
                <a:gd name="T5" fmla="*/ 62 h 56"/>
                <a:gd name="T6" fmla="*/ 75 w 42"/>
                <a:gd name="T7" fmla="*/ 0 h 56"/>
                <a:gd name="T8" fmla="*/ 45 w 42"/>
                <a:gd name="T9" fmla="*/ 40 h 56"/>
                <a:gd name="T10" fmla="*/ 0 w 42"/>
                <a:gd name="T11" fmla="*/ 14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6">
                  <a:moveTo>
                    <a:pt x="6" y="18"/>
                  </a:moveTo>
                  <a:cubicBezTo>
                    <a:pt x="7" y="31"/>
                    <a:pt x="10" y="43"/>
                    <a:pt x="11" y="56"/>
                  </a:cubicBezTo>
                  <a:cubicBezTo>
                    <a:pt x="14" y="45"/>
                    <a:pt x="18" y="33"/>
                    <a:pt x="26" y="24"/>
                  </a:cubicBezTo>
                  <a:cubicBezTo>
                    <a:pt x="32" y="16"/>
                    <a:pt x="42" y="12"/>
                    <a:pt x="35" y="0"/>
                  </a:cubicBezTo>
                  <a:cubicBezTo>
                    <a:pt x="38" y="10"/>
                    <a:pt x="30" y="14"/>
                    <a:pt x="21" y="15"/>
                  </a:cubicBezTo>
                  <a:cubicBezTo>
                    <a:pt x="10" y="16"/>
                    <a:pt x="10" y="6"/>
                    <a:pt x="0" y="5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9" name="Freeform 212">
              <a:extLst>
                <a:ext uri="{FF2B5EF4-FFF2-40B4-BE49-F238E27FC236}">
                  <a16:creationId xmlns:a16="http://schemas.microsoft.com/office/drawing/2014/main" id="{99D0A32E-E043-45F1-9341-4F4C20064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573"/>
              <a:ext cx="231" cy="98"/>
            </a:xfrm>
            <a:custGeom>
              <a:avLst/>
              <a:gdLst>
                <a:gd name="T0" fmla="*/ 71 w 178"/>
                <a:gd name="T1" fmla="*/ 150 h 71"/>
                <a:gd name="T2" fmla="*/ 117 w 178"/>
                <a:gd name="T3" fmla="*/ 167 h 71"/>
                <a:gd name="T4" fmla="*/ 175 w 178"/>
                <a:gd name="T5" fmla="*/ 171 h 71"/>
                <a:gd name="T6" fmla="*/ 301 w 178"/>
                <a:gd name="T7" fmla="*/ 167 h 71"/>
                <a:gd name="T8" fmla="*/ 362 w 178"/>
                <a:gd name="T9" fmla="*/ 167 h 71"/>
                <a:gd name="T10" fmla="*/ 375 w 178"/>
                <a:gd name="T11" fmla="*/ 126 h 71"/>
                <a:gd name="T12" fmla="*/ 310 w 178"/>
                <a:gd name="T13" fmla="*/ 0 h 71"/>
                <a:gd name="T14" fmla="*/ 315 w 178"/>
                <a:gd name="T15" fmla="*/ 120 h 71"/>
                <a:gd name="T16" fmla="*/ 197 w 178"/>
                <a:gd name="T17" fmla="*/ 119 h 71"/>
                <a:gd name="T18" fmla="*/ 74 w 178"/>
                <a:gd name="T19" fmla="*/ 110 h 71"/>
                <a:gd name="T20" fmla="*/ 0 w 178"/>
                <a:gd name="T21" fmla="*/ 186 h 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8" h="71">
                  <a:moveTo>
                    <a:pt x="32" y="57"/>
                  </a:moveTo>
                  <a:cubicBezTo>
                    <a:pt x="44" y="57"/>
                    <a:pt x="43" y="59"/>
                    <a:pt x="53" y="64"/>
                  </a:cubicBezTo>
                  <a:cubicBezTo>
                    <a:pt x="61" y="68"/>
                    <a:pt x="71" y="66"/>
                    <a:pt x="80" y="65"/>
                  </a:cubicBezTo>
                  <a:cubicBezTo>
                    <a:pt x="100" y="64"/>
                    <a:pt x="119" y="64"/>
                    <a:pt x="138" y="64"/>
                  </a:cubicBezTo>
                  <a:cubicBezTo>
                    <a:pt x="147" y="64"/>
                    <a:pt x="157" y="65"/>
                    <a:pt x="166" y="64"/>
                  </a:cubicBezTo>
                  <a:cubicBezTo>
                    <a:pt x="178" y="64"/>
                    <a:pt x="176" y="57"/>
                    <a:pt x="172" y="48"/>
                  </a:cubicBezTo>
                  <a:cubicBezTo>
                    <a:pt x="166" y="33"/>
                    <a:pt x="155" y="10"/>
                    <a:pt x="142" y="0"/>
                  </a:cubicBezTo>
                  <a:cubicBezTo>
                    <a:pt x="143" y="15"/>
                    <a:pt x="166" y="32"/>
                    <a:pt x="144" y="46"/>
                  </a:cubicBezTo>
                  <a:cubicBezTo>
                    <a:pt x="127" y="55"/>
                    <a:pt x="107" y="48"/>
                    <a:pt x="90" y="45"/>
                  </a:cubicBezTo>
                  <a:cubicBezTo>
                    <a:pt x="72" y="41"/>
                    <a:pt x="52" y="35"/>
                    <a:pt x="34" y="42"/>
                  </a:cubicBezTo>
                  <a:cubicBezTo>
                    <a:pt x="22" y="46"/>
                    <a:pt x="1" y="57"/>
                    <a:pt x="0" y="71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0" name="Freeform 213">
              <a:extLst>
                <a:ext uri="{FF2B5EF4-FFF2-40B4-BE49-F238E27FC236}">
                  <a16:creationId xmlns:a16="http://schemas.microsoft.com/office/drawing/2014/main" id="{D86F8F9C-8F5B-437E-9347-A891A7456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1457"/>
              <a:ext cx="44" cy="51"/>
            </a:xfrm>
            <a:custGeom>
              <a:avLst/>
              <a:gdLst>
                <a:gd name="T0" fmla="*/ 53 w 34"/>
                <a:gd name="T1" fmla="*/ 6 h 37"/>
                <a:gd name="T2" fmla="*/ 61 w 34"/>
                <a:gd name="T3" fmla="*/ 76 h 37"/>
                <a:gd name="T4" fmla="*/ 39 w 34"/>
                <a:gd name="T5" fmla="*/ 85 h 37"/>
                <a:gd name="T6" fmla="*/ 0 w 34"/>
                <a:gd name="T7" fmla="*/ 84 h 37"/>
                <a:gd name="T8" fmla="*/ 45 w 34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7">
                  <a:moveTo>
                    <a:pt x="25" y="2"/>
                  </a:moveTo>
                  <a:cubicBezTo>
                    <a:pt x="34" y="8"/>
                    <a:pt x="32" y="21"/>
                    <a:pt x="28" y="29"/>
                  </a:cubicBezTo>
                  <a:cubicBezTo>
                    <a:pt x="25" y="37"/>
                    <a:pt x="26" y="34"/>
                    <a:pt x="18" y="33"/>
                  </a:cubicBezTo>
                  <a:cubicBezTo>
                    <a:pt x="12" y="31"/>
                    <a:pt x="6" y="33"/>
                    <a:pt x="0" y="32"/>
                  </a:cubicBezTo>
                  <a:cubicBezTo>
                    <a:pt x="11" y="24"/>
                    <a:pt x="28" y="18"/>
                    <a:pt x="21" y="0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1" name="Freeform 214">
              <a:extLst>
                <a:ext uri="{FF2B5EF4-FFF2-40B4-BE49-F238E27FC236}">
                  <a16:creationId xmlns:a16="http://schemas.microsoft.com/office/drawing/2014/main" id="{A02CD4B7-EE9E-425A-8FB7-FA69171AF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443"/>
              <a:ext cx="27" cy="54"/>
            </a:xfrm>
            <a:custGeom>
              <a:avLst/>
              <a:gdLst>
                <a:gd name="T0" fmla="*/ 1 w 21"/>
                <a:gd name="T1" fmla="*/ 8 h 39"/>
                <a:gd name="T2" fmla="*/ 0 w 21"/>
                <a:gd name="T3" fmla="*/ 104 h 39"/>
                <a:gd name="T4" fmla="*/ 5 w 21"/>
                <a:gd name="T5" fmla="*/ 1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9">
                  <a:moveTo>
                    <a:pt x="1" y="3"/>
                  </a:moveTo>
                  <a:cubicBezTo>
                    <a:pt x="21" y="0"/>
                    <a:pt x="19" y="36"/>
                    <a:pt x="0" y="39"/>
                  </a:cubicBezTo>
                  <a:cubicBezTo>
                    <a:pt x="11" y="23"/>
                    <a:pt x="4" y="17"/>
                    <a:pt x="2" y="1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2" name="Freeform 215">
              <a:extLst>
                <a:ext uri="{FF2B5EF4-FFF2-40B4-BE49-F238E27FC236}">
                  <a16:creationId xmlns:a16="http://schemas.microsoft.com/office/drawing/2014/main" id="{306A2E74-2298-43CF-8AC2-9DBD8BC3D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462"/>
              <a:ext cx="34" cy="46"/>
            </a:xfrm>
            <a:custGeom>
              <a:avLst/>
              <a:gdLst>
                <a:gd name="T0" fmla="*/ 9 w 26"/>
                <a:gd name="T1" fmla="*/ 14 h 33"/>
                <a:gd name="T2" fmla="*/ 58 w 26"/>
                <a:gd name="T3" fmla="*/ 84 h 33"/>
                <a:gd name="T4" fmla="*/ 22 w 26"/>
                <a:gd name="T5" fmla="*/ 82 h 33"/>
                <a:gd name="T6" fmla="*/ 0 w 26"/>
                <a:gd name="T7" fmla="*/ 11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3">
                  <a:moveTo>
                    <a:pt x="4" y="5"/>
                  </a:moveTo>
                  <a:cubicBezTo>
                    <a:pt x="17" y="0"/>
                    <a:pt x="14" y="26"/>
                    <a:pt x="26" y="31"/>
                  </a:cubicBezTo>
                  <a:cubicBezTo>
                    <a:pt x="22" y="33"/>
                    <a:pt x="15" y="30"/>
                    <a:pt x="10" y="30"/>
                  </a:cubicBezTo>
                  <a:cubicBezTo>
                    <a:pt x="9" y="17"/>
                    <a:pt x="11" y="12"/>
                    <a:pt x="0" y="4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3" name="Freeform 216">
              <a:extLst>
                <a:ext uri="{FF2B5EF4-FFF2-40B4-BE49-F238E27FC236}">
                  <a16:creationId xmlns:a16="http://schemas.microsoft.com/office/drawing/2014/main" id="{57A2F147-0294-46CE-B4B9-0F0584B5E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750"/>
              <a:ext cx="126" cy="44"/>
            </a:xfrm>
            <a:custGeom>
              <a:avLst/>
              <a:gdLst>
                <a:gd name="T0" fmla="*/ 13 w 97"/>
                <a:gd name="T1" fmla="*/ 11 h 32"/>
                <a:gd name="T2" fmla="*/ 71 w 97"/>
                <a:gd name="T3" fmla="*/ 54 h 32"/>
                <a:gd name="T4" fmla="*/ 90 w 97"/>
                <a:gd name="T5" fmla="*/ 76 h 32"/>
                <a:gd name="T6" fmla="*/ 120 w 97"/>
                <a:gd name="T7" fmla="*/ 76 h 32"/>
                <a:gd name="T8" fmla="*/ 210 w 97"/>
                <a:gd name="T9" fmla="*/ 41 h 32"/>
                <a:gd name="T10" fmla="*/ 118 w 97"/>
                <a:gd name="T11" fmla="*/ 29 h 32"/>
                <a:gd name="T12" fmla="*/ 0 w 97"/>
                <a:gd name="T13" fmla="*/ 6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32">
                  <a:moveTo>
                    <a:pt x="6" y="4"/>
                  </a:moveTo>
                  <a:cubicBezTo>
                    <a:pt x="16" y="7"/>
                    <a:pt x="26" y="12"/>
                    <a:pt x="32" y="20"/>
                  </a:cubicBezTo>
                  <a:cubicBezTo>
                    <a:pt x="35" y="23"/>
                    <a:pt x="37" y="27"/>
                    <a:pt x="41" y="29"/>
                  </a:cubicBezTo>
                  <a:cubicBezTo>
                    <a:pt x="43" y="30"/>
                    <a:pt x="52" y="29"/>
                    <a:pt x="55" y="29"/>
                  </a:cubicBezTo>
                  <a:cubicBezTo>
                    <a:pt x="66" y="29"/>
                    <a:pt x="97" y="32"/>
                    <a:pt x="96" y="16"/>
                  </a:cubicBezTo>
                  <a:cubicBezTo>
                    <a:pt x="82" y="15"/>
                    <a:pt x="68" y="13"/>
                    <a:pt x="54" y="11"/>
                  </a:cubicBezTo>
                  <a:cubicBezTo>
                    <a:pt x="37" y="8"/>
                    <a:pt x="17" y="0"/>
                    <a:pt x="0" y="2"/>
                  </a:cubicBezTo>
                </a:path>
              </a:pathLst>
            </a:custGeom>
            <a:solidFill>
              <a:srgbClr val="EF4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4" name="Freeform 217">
              <a:extLst>
                <a:ext uri="{FF2B5EF4-FFF2-40B4-BE49-F238E27FC236}">
                  <a16:creationId xmlns:a16="http://schemas.microsoft.com/office/drawing/2014/main" id="{CE375AFF-5B21-4F19-A4D7-0E1AC261D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2041"/>
              <a:ext cx="39" cy="114"/>
            </a:xfrm>
            <a:custGeom>
              <a:avLst/>
              <a:gdLst>
                <a:gd name="T0" fmla="*/ 30 w 30"/>
                <a:gd name="T1" fmla="*/ 26 h 82"/>
                <a:gd name="T2" fmla="*/ 21 w 30"/>
                <a:gd name="T3" fmla="*/ 113 h 82"/>
                <a:gd name="T4" fmla="*/ 64 w 30"/>
                <a:gd name="T5" fmla="*/ 220 h 82"/>
                <a:gd name="T6" fmla="*/ 44 w 30"/>
                <a:gd name="T7" fmla="*/ 81 h 82"/>
                <a:gd name="T8" fmla="*/ 38 w 30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82">
                  <a:moveTo>
                    <a:pt x="14" y="10"/>
                  </a:moveTo>
                  <a:cubicBezTo>
                    <a:pt x="0" y="24"/>
                    <a:pt x="0" y="26"/>
                    <a:pt x="9" y="42"/>
                  </a:cubicBezTo>
                  <a:cubicBezTo>
                    <a:pt x="16" y="54"/>
                    <a:pt x="25" y="69"/>
                    <a:pt x="29" y="82"/>
                  </a:cubicBezTo>
                  <a:cubicBezTo>
                    <a:pt x="30" y="65"/>
                    <a:pt x="20" y="47"/>
                    <a:pt x="20" y="30"/>
                  </a:cubicBezTo>
                  <a:cubicBezTo>
                    <a:pt x="21" y="19"/>
                    <a:pt x="23" y="10"/>
                    <a:pt x="17" y="0"/>
                  </a:cubicBezTo>
                </a:path>
              </a:pathLst>
            </a:custGeom>
            <a:solidFill>
              <a:srgbClr val="F5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5" name="Freeform 218">
              <a:extLst>
                <a:ext uri="{FF2B5EF4-FFF2-40B4-BE49-F238E27FC236}">
                  <a16:creationId xmlns:a16="http://schemas.microsoft.com/office/drawing/2014/main" id="{A7B54B64-1A41-449A-8C86-8FF2B1FA3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2360"/>
              <a:ext cx="115" cy="199"/>
            </a:xfrm>
            <a:custGeom>
              <a:avLst/>
              <a:gdLst>
                <a:gd name="T0" fmla="*/ 102 w 89"/>
                <a:gd name="T1" fmla="*/ 14 h 144"/>
                <a:gd name="T2" fmla="*/ 72 w 89"/>
                <a:gd name="T3" fmla="*/ 113 h 144"/>
                <a:gd name="T4" fmla="*/ 58 w 89"/>
                <a:gd name="T5" fmla="*/ 206 h 144"/>
                <a:gd name="T6" fmla="*/ 35 w 89"/>
                <a:gd name="T7" fmla="*/ 258 h 144"/>
                <a:gd name="T8" fmla="*/ 1 w 89"/>
                <a:gd name="T9" fmla="*/ 299 h 144"/>
                <a:gd name="T10" fmla="*/ 98 w 89"/>
                <a:gd name="T11" fmla="*/ 380 h 144"/>
                <a:gd name="T12" fmla="*/ 93 w 89"/>
                <a:gd name="T13" fmla="*/ 220 h 144"/>
                <a:gd name="T14" fmla="*/ 120 w 89"/>
                <a:gd name="T15" fmla="*/ 146 h 144"/>
                <a:gd name="T16" fmla="*/ 193 w 89"/>
                <a:gd name="T17" fmla="*/ 164 h 144"/>
                <a:gd name="T18" fmla="*/ 102 w 89"/>
                <a:gd name="T19" fmla="*/ 0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144">
                  <a:moveTo>
                    <a:pt x="47" y="5"/>
                  </a:moveTo>
                  <a:cubicBezTo>
                    <a:pt x="49" y="20"/>
                    <a:pt x="37" y="31"/>
                    <a:pt x="33" y="43"/>
                  </a:cubicBezTo>
                  <a:cubicBezTo>
                    <a:pt x="30" y="53"/>
                    <a:pt x="33" y="66"/>
                    <a:pt x="27" y="78"/>
                  </a:cubicBezTo>
                  <a:cubicBezTo>
                    <a:pt x="24" y="86"/>
                    <a:pt x="21" y="93"/>
                    <a:pt x="16" y="98"/>
                  </a:cubicBezTo>
                  <a:cubicBezTo>
                    <a:pt x="10" y="104"/>
                    <a:pt x="0" y="105"/>
                    <a:pt x="1" y="113"/>
                  </a:cubicBezTo>
                  <a:cubicBezTo>
                    <a:pt x="2" y="127"/>
                    <a:pt x="36" y="141"/>
                    <a:pt x="46" y="144"/>
                  </a:cubicBezTo>
                  <a:cubicBezTo>
                    <a:pt x="23" y="121"/>
                    <a:pt x="29" y="107"/>
                    <a:pt x="43" y="83"/>
                  </a:cubicBezTo>
                  <a:cubicBezTo>
                    <a:pt x="46" y="77"/>
                    <a:pt x="50" y="59"/>
                    <a:pt x="56" y="56"/>
                  </a:cubicBezTo>
                  <a:cubicBezTo>
                    <a:pt x="63" y="52"/>
                    <a:pt x="82" y="60"/>
                    <a:pt x="89" y="62"/>
                  </a:cubicBezTo>
                  <a:cubicBezTo>
                    <a:pt x="88" y="39"/>
                    <a:pt x="47" y="22"/>
                    <a:pt x="47" y="0"/>
                  </a:cubicBezTo>
                </a:path>
              </a:pathLst>
            </a:custGeom>
            <a:solidFill>
              <a:srgbClr val="F9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6" name="Freeform 219">
              <a:extLst>
                <a:ext uri="{FF2B5EF4-FFF2-40B4-BE49-F238E27FC236}">
                  <a16:creationId xmlns:a16="http://schemas.microsoft.com/office/drawing/2014/main" id="{E0113A18-DDAE-4AC6-80B9-2508FFDF2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2521"/>
              <a:ext cx="362" cy="130"/>
            </a:xfrm>
            <a:custGeom>
              <a:avLst/>
              <a:gdLst>
                <a:gd name="T0" fmla="*/ 0 w 279"/>
                <a:gd name="T1" fmla="*/ 0 h 94"/>
                <a:gd name="T2" fmla="*/ 610 w 279"/>
                <a:gd name="T3" fmla="*/ 185 h 94"/>
                <a:gd name="T4" fmla="*/ 0 w 279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9" h="94">
                  <a:moveTo>
                    <a:pt x="0" y="0"/>
                  </a:moveTo>
                  <a:cubicBezTo>
                    <a:pt x="31" y="21"/>
                    <a:pt x="153" y="94"/>
                    <a:pt x="279" y="70"/>
                  </a:cubicBezTo>
                  <a:cubicBezTo>
                    <a:pt x="237" y="83"/>
                    <a:pt x="106" y="94"/>
                    <a:pt x="0" y="0"/>
                  </a:cubicBezTo>
                  <a:close/>
                </a:path>
              </a:pathLst>
            </a:custGeom>
            <a:solidFill>
              <a:srgbClr val="FE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7" name="Freeform 220">
              <a:extLst>
                <a:ext uri="{FF2B5EF4-FFF2-40B4-BE49-F238E27FC236}">
                  <a16:creationId xmlns:a16="http://schemas.microsoft.com/office/drawing/2014/main" id="{D9080BB2-D575-4B67-ABA1-551AC1F93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1743"/>
              <a:ext cx="227" cy="163"/>
            </a:xfrm>
            <a:custGeom>
              <a:avLst/>
              <a:gdLst>
                <a:gd name="T0" fmla="*/ 0 w 175"/>
                <a:gd name="T1" fmla="*/ 311 h 118"/>
                <a:gd name="T2" fmla="*/ 381 w 175"/>
                <a:gd name="T3" fmla="*/ 97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5" h="118">
                  <a:moveTo>
                    <a:pt x="0" y="118"/>
                  </a:moveTo>
                  <a:cubicBezTo>
                    <a:pt x="30" y="0"/>
                    <a:pt x="113" y="36"/>
                    <a:pt x="175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8" name="Freeform 221">
              <a:extLst>
                <a:ext uri="{FF2B5EF4-FFF2-40B4-BE49-F238E27FC236}">
                  <a16:creationId xmlns:a16="http://schemas.microsoft.com/office/drawing/2014/main" id="{B7028C6A-8C1E-4971-A664-683007C1B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1772"/>
              <a:ext cx="250" cy="200"/>
            </a:xfrm>
            <a:custGeom>
              <a:avLst/>
              <a:gdLst>
                <a:gd name="T0" fmla="*/ 30 w 193"/>
                <a:gd name="T1" fmla="*/ 250 h 145"/>
                <a:gd name="T2" fmla="*/ 23 w 193"/>
                <a:gd name="T3" fmla="*/ 270 h 145"/>
                <a:gd name="T4" fmla="*/ 0 w 193"/>
                <a:gd name="T5" fmla="*/ 378 h 145"/>
                <a:gd name="T6" fmla="*/ 8 w 193"/>
                <a:gd name="T7" fmla="*/ 381 h 145"/>
                <a:gd name="T8" fmla="*/ 32 w 193"/>
                <a:gd name="T9" fmla="*/ 276 h 145"/>
                <a:gd name="T10" fmla="*/ 39 w 193"/>
                <a:gd name="T11" fmla="*/ 251 h 145"/>
                <a:gd name="T12" fmla="*/ 345 w 193"/>
                <a:gd name="T13" fmla="*/ 32 h 145"/>
                <a:gd name="T14" fmla="*/ 420 w 193"/>
                <a:gd name="T15" fmla="*/ 36 h 145"/>
                <a:gd name="T16" fmla="*/ 420 w 193"/>
                <a:gd name="T17" fmla="*/ 34 h 145"/>
                <a:gd name="T18" fmla="*/ 345 w 193"/>
                <a:gd name="T19" fmla="*/ 26 h 145"/>
                <a:gd name="T20" fmla="*/ 30 w 193"/>
                <a:gd name="T21" fmla="*/ 250 h 1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3" h="145">
                  <a:moveTo>
                    <a:pt x="14" y="95"/>
                  </a:moveTo>
                  <a:cubicBezTo>
                    <a:pt x="11" y="103"/>
                    <a:pt x="11" y="103"/>
                    <a:pt x="11" y="103"/>
                  </a:cubicBezTo>
                  <a:cubicBezTo>
                    <a:pt x="6" y="117"/>
                    <a:pt x="3" y="128"/>
                    <a:pt x="0" y="144"/>
                  </a:cubicBezTo>
                  <a:cubicBezTo>
                    <a:pt x="4" y="145"/>
                    <a:pt x="4" y="145"/>
                    <a:pt x="4" y="145"/>
                  </a:cubicBezTo>
                  <a:cubicBezTo>
                    <a:pt x="7" y="129"/>
                    <a:pt x="10" y="118"/>
                    <a:pt x="15" y="105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50" y="4"/>
                    <a:pt x="109" y="8"/>
                    <a:pt x="158" y="12"/>
                  </a:cubicBezTo>
                  <a:cubicBezTo>
                    <a:pt x="170" y="14"/>
                    <a:pt x="182" y="14"/>
                    <a:pt x="193" y="14"/>
                  </a:cubicBezTo>
                  <a:cubicBezTo>
                    <a:pt x="193" y="13"/>
                    <a:pt x="193" y="13"/>
                    <a:pt x="193" y="13"/>
                  </a:cubicBezTo>
                  <a:cubicBezTo>
                    <a:pt x="182" y="14"/>
                    <a:pt x="171" y="11"/>
                    <a:pt x="158" y="10"/>
                  </a:cubicBezTo>
                  <a:cubicBezTo>
                    <a:pt x="109" y="6"/>
                    <a:pt x="47" y="0"/>
                    <a:pt x="14" y="95"/>
                  </a:cubicBezTo>
                  <a:close/>
                </a:path>
              </a:pathLst>
            </a:custGeom>
            <a:solidFill>
              <a:srgbClr val="479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9" name="Freeform 222">
              <a:extLst>
                <a:ext uri="{FF2B5EF4-FFF2-40B4-BE49-F238E27FC236}">
                  <a16:creationId xmlns:a16="http://schemas.microsoft.com/office/drawing/2014/main" id="{B625E99D-9F30-4780-AD8E-7C164E07B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161"/>
              <a:ext cx="50" cy="72"/>
            </a:xfrm>
            <a:custGeom>
              <a:avLst/>
              <a:gdLst>
                <a:gd name="T0" fmla="*/ 45 w 39"/>
                <a:gd name="T1" fmla="*/ 29 h 52"/>
                <a:gd name="T2" fmla="*/ 1 w 39"/>
                <a:gd name="T3" fmla="*/ 0 h 52"/>
                <a:gd name="T4" fmla="*/ 8 w 39"/>
                <a:gd name="T5" fmla="*/ 26 h 52"/>
                <a:gd name="T6" fmla="*/ 40 w 39"/>
                <a:gd name="T7" fmla="*/ 89 h 52"/>
                <a:gd name="T8" fmla="*/ 68 w 39"/>
                <a:gd name="T9" fmla="*/ 119 h 52"/>
                <a:gd name="T10" fmla="*/ 82 w 39"/>
                <a:gd name="T11" fmla="*/ 138 h 52"/>
                <a:gd name="T12" fmla="*/ 77 w 39"/>
                <a:gd name="T13" fmla="*/ 84 h 52"/>
                <a:gd name="T14" fmla="*/ 45 w 39"/>
                <a:gd name="T15" fmla="*/ 29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52">
                  <a:moveTo>
                    <a:pt x="21" y="11"/>
                  </a:moveTo>
                  <a:cubicBezTo>
                    <a:pt x="16" y="9"/>
                    <a:pt x="7" y="0"/>
                    <a:pt x="1" y="0"/>
                  </a:cubicBezTo>
                  <a:cubicBezTo>
                    <a:pt x="2" y="5"/>
                    <a:pt x="0" y="3"/>
                    <a:pt x="4" y="10"/>
                  </a:cubicBezTo>
                  <a:cubicBezTo>
                    <a:pt x="8" y="16"/>
                    <a:pt x="13" y="25"/>
                    <a:pt x="19" y="33"/>
                  </a:cubicBezTo>
                  <a:cubicBezTo>
                    <a:pt x="25" y="41"/>
                    <a:pt x="27" y="43"/>
                    <a:pt x="32" y="45"/>
                  </a:cubicBezTo>
                  <a:cubicBezTo>
                    <a:pt x="35" y="46"/>
                    <a:pt x="36" y="50"/>
                    <a:pt x="39" y="52"/>
                  </a:cubicBezTo>
                  <a:cubicBezTo>
                    <a:pt x="39" y="44"/>
                    <a:pt x="38" y="36"/>
                    <a:pt x="37" y="32"/>
                  </a:cubicBezTo>
                  <a:cubicBezTo>
                    <a:pt x="33" y="21"/>
                    <a:pt x="30" y="15"/>
                    <a:pt x="21" y="11"/>
                  </a:cubicBezTo>
                  <a:close/>
                </a:path>
              </a:pathLst>
            </a:custGeom>
            <a:solidFill>
              <a:srgbClr val="AA3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0" name="Freeform 223">
              <a:extLst>
                <a:ext uri="{FF2B5EF4-FFF2-40B4-BE49-F238E27FC236}">
                  <a16:creationId xmlns:a16="http://schemas.microsoft.com/office/drawing/2014/main" id="{463537CF-7567-4CBD-82E3-32FF65AB9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124"/>
              <a:ext cx="76" cy="76"/>
            </a:xfrm>
            <a:custGeom>
              <a:avLst/>
              <a:gdLst>
                <a:gd name="T0" fmla="*/ 126 w 59"/>
                <a:gd name="T1" fmla="*/ 0 h 55"/>
                <a:gd name="T2" fmla="*/ 125 w 59"/>
                <a:gd name="T3" fmla="*/ 15 h 55"/>
                <a:gd name="T4" fmla="*/ 121 w 59"/>
                <a:gd name="T5" fmla="*/ 32 h 55"/>
                <a:gd name="T6" fmla="*/ 71 w 59"/>
                <a:gd name="T7" fmla="*/ 97 h 55"/>
                <a:gd name="T8" fmla="*/ 0 w 59"/>
                <a:gd name="T9" fmla="*/ 145 h 55"/>
                <a:gd name="T10" fmla="*/ 71 w 59"/>
                <a:gd name="T11" fmla="*/ 21 h 55"/>
                <a:gd name="T12" fmla="*/ 71 w 59"/>
                <a:gd name="T13" fmla="*/ 14 h 55"/>
                <a:gd name="T14" fmla="*/ 68 w 59"/>
                <a:gd name="T15" fmla="*/ 8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55">
                  <a:moveTo>
                    <a:pt x="59" y="0"/>
                  </a:moveTo>
                  <a:cubicBezTo>
                    <a:pt x="59" y="1"/>
                    <a:pt x="58" y="4"/>
                    <a:pt x="58" y="6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57" y="12"/>
                    <a:pt x="55" y="25"/>
                    <a:pt x="33" y="37"/>
                  </a:cubicBezTo>
                  <a:cubicBezTo>
                    <a:pt x="21" y="43"/>
                    <a:pt x="9" y="44"/>
                    <a:pt x="0" y="55"/>
                  </a:cubicBezTo>
                  <a:cubicBezTo>
                    <a:pt x="2" y="35"/>
                    <a:pt x="31" y="34"/>
                    <a:pt x="33" y="8"/>
                  </a:cubicBezTo>
                  <a:cubicBezTo>
                    <a:pt x="34" y="7"/>
                    <a:pt x="33" y="5"/>
                    <a:pt x="33" y="5"/>
                  </a:cubicBezTo>
                  <a:cubicBezTo>
                    <a:pt x="33" y="5"/>
                    <a:pt x="33" y="4"/>
                    <a:pt x="32" y="3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1" name="Freeform 224">
              <a:extLst>
                <a:ext uri="{FF2B5EF4-FFF2-40B4-BE49-F238E27FC236}">
                  <a16:creationId xmlns:a16="http://schemas.microsoft.com/office/drawing/2014/main" id="{F1D8F62F-A782-499E-AC52-5166846FC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188"/>
              <a:ext cx="102" cy="78"/>
            </a:xfrm>
            <a:custGeom>
              <a:avLst/>
              <a:gdLst>
                <a:gd name="T0" fmla="*/ 0 w 79"/>
                <a:gd name="T1" fmla="*/ 96 h 57"/>
                <a:gd name="T2" fmla="*/ 170 w 79"/>
                <a:gd name="T3" fmla="*/ 22 h 57"/>
                <a:gd name="T4" fmla="*/ 88 w 79"/>
                <a:gd name="T5" fmla="*/ 88 h 57"/>
                <a:gd name="T6" fmla="*/ 76 w 79"/>
                <a:gd name="T7" fmla="*/ 131 h 57"/>
                <a:gd name="T8" fmla="*/ 90 w 79"/>
                <a:gd name="T9" fmla="*/ 146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57">
                  <a:moveTo>
                    <a:pt x="0" y="37"/>
                  </a:moveTo>
                  <a:cubicBezTo>
                    <a:pt x="11" y="34"/>
                    <a:pt x="49" y="0"/>
                    <a:pt x="79" y="9"/>
                  </a:cubicBezTo>
                  <a:cubicBezTo>
                    <a:pt x="56" y="3"/>
                    <a:pt x="44" y="28"/>
                    <a:pt x="41" y="34"/>
                  </a:cubicBezTo>
                  <a:cubicBezTo>
                    <a:pt x="37" y="41"/>
                    <a:pt x="31" y="47"/>
                    <a:pt x="36" y="51"/>
                  </a:cubicBezTo>
                  <a:cubicBezTo>
                    <a:pt x="38" y="53"/>
                    <a:pt x="40" y="55"/>
                    <a:pt x="42" y="57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2" name="Freeform 225">
              <a:extLst>
                <a:ext uri="{FF2B5EF4-FFF2-40B4-BE49-F238E27FC236}">
                  <a16:creationId xmlns:a16="http://schemas.microsoft.com/office/drawing/2014/main" id="{6E36B20B-7458-4000-9978-D28B19A14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127"/>
              <a:ext cx="96" cy="87"/>
            </a:xfrm>
            <a:custGeom>
              <a:avLst/>
              <a:gdLst>
                <a:gd name="T0" fmla="*/ 0 w 74"/>
                <a:gd name="T1" fmla="*/ 152 h 63"/>
                <a:gd name="T2" fmla="*/ 95 w 74"/>
                <a:gd name="T3" fmla="*/ 110 h 63"/>
                <a:gd name="T4" fmla="*/ 162 w 74"/>
                <a:gd name="T5" fmla="*/ 0 h 63"/>
                <a:gd name="T6" fmla="*/ 130 w 74"/>
                <a:gd name="T7" fmla="*/ 50 h 63"/>
                <a:gd name="T8" fmla="*/ 95 w 74"/>
                <a:gd name="T9" fmla="*/ 88 h 63"/>
                <a:gd name="T10" fmla="*/ 5 w 74"/>
                <a:gd name="T11" fmla="*/ 145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4" h="63">
                  <a:moveTo>
                    <a:pt x="0" y="58"/>
                  </a:moveTo>
                  <a:cubicBezTo>
                    <a:pt x="16" y="63"/>
                    <a:pt x="31" y="51"/>
                    <a:pt x="43" y="42"/>
                  </a:cubicBezTo>
                  <a:cubicBezTo>
                    <a:pt x="58" y="30"/>
                    <a:pt x="73" y="22"/>
                    <a:pt x="74" y="0"/>
                  </a:cubicBezTo>
                  <a:cubicBezTo>
                    <a:pt x="69" y="5"/>
                    <a:pt x="65" y="14"/>
                    <a:pt x="59" y="19"/>
                  </a:cubicBezTo>
                  <a:cubicBezTo>
                    <a:pt x="54" y="24"/>
                    <a:pt x="49" y="28"/>
                    <a:pt x="43" y="33"/>
                  </a:cubicBezTo>
                  <a:cubicBezTo>
                    <a:pt x="31" y="42"/>
                    <a:pt x="17" y="49"/>
                    <a:pt x="2" y="55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3" name="Freeform 226">
              <a:extLst>
                <a:ext uri="{FF2B5EF4-FFF2-40B4-BE49-F238E27FC236}">
                  <a16:creationId xmlns:a16="http://schemas.microsoft.com/office/drawing/2014/main" id="{CF094784-FC8E-4086-BE2A-A9CC96995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015"/>
              <a:ext cx="106" cy="101"/>
            </a:xfrm>
            <a:custGeom>
              <a:avLst/>
              <a:gdLst>
                <a:gd name="T0" fmla="*/ 172 w 82"/>
                <a:gd name="T1" fmla="*/ 0 h 73"/>
                <a:gd name="T2" fmla="*/ 138 w 82"/>
                <a:gd name="T3" fmla="*/ 89 h 73"/>
                <a:gd name="T4" fmla="*/ 0 w 82"/>
                <a:gd name="T5" fmla="*/ 126 h 73"/>
                <a:gd name="T6" fmla="*/ 169 w 82"/>
                <a:gd name="T7" fmla="*/ 165 h 73"/>
                <a:gd name="T8" fmla="*/ 177 w 82"/>
                <a:gd name="T9" fmla="*/ 194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73">
                  <a:moveTo>
                    <a:pt x="80" y="0"/>
                  </a:moveTo>
                  <a:cubicBezTo>
                    <a:pt x="79" y="5"/>
                    <a:pt x="80" y="18"/>
                    <a:pt x="64" y="33"/>
                  </a:cubicBezTo>
                  <a:cubicBezTo>
                    <a:pt x="47" y="44"/>
                    <a:pt x="12" y="36"/>
                    <a:pt x="0" y="48"/>
                  </a:cubicBezTo>
                  <a:cubicBezTo>
                    <a:pt x="18" y="43"/>
                    <a:pt x="73" y="53"/>
                    <a:pt x="78" y="62"/>
                  </a:cubicBezTo>
                  <a:cubicBezTo>
                    <a:pt x="80" y="66"/>
                    <a:pt x="80" y="67"/>
                    <a:pt x="82" y="73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4" name="Freeform 227">
              <a:extLst>
                <a:ext uri="{FF2B5EF4-FFF2-40B4-BE49-F238E27FC236}">
                  <a16:creationId xmlns:a16="http://schemas.microsoft.com/office/drawing/2014/main" id="{15BC8F85-20B0-4207-A3DD-A43095CA5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1931"/>
              <a:ext cx="140" cy="123"/>
            </a:xfrm>
            <a:custGeom>
              <a:avLst/>
              <a:gdLst>
                <a:gd name="T0" fmla="*/ 126 w 108"/>
                <a:gd name="T1" fmla="*/ 29 h 89"/>
                <a:gd name="T2" fmla="*/ 51 w 108"/>
                <a:gd name="T3" fmla="*/ 6 h 89"/>
                <a:gd name="T4" fmla="*/ 1 w 108"/>
                <a:gd name="T5" fmla="*/ 36 h 89"/>
                <a:gd name="T6" fmla="*/ 61 w 108"/>
                <a:gd name="T7" fmla="*/ 101 h 89"/>
                <a:gd name="T8" fmla="*/ 109 w 108"/>
                <a:gd name="T9" fmla="*/ 144 h 89"/>
                <a:gd name="T10" fmla="*/ 144 w 108"/>
                <a:gd name="T11" fmla="*/ 221 h 89"/>
                <a:gd name="T12" fmla="*/ 192 w 108"/>
                <a:gd name="T13" fmla="*/ 206 h 89"/>
                <a:gd name="T14" fmla="*/ 118 w 108"/>
                <a:gd name="T15" fmla="*/ 26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" h="89">
                  <a:moveTo>
                    <a:pt x="58" y="11"/>
                  </a:moveTo>
                  <a:cubicBezTo>
                    <a:pt x="43" y="7"/>
                    <a:pt x="39" y="1"/>
                    <a:pt x="23" y="2"/>
                  </a:cubicBezTo>
                  <a:cubicBezTo>
                    <a:pt x="14" y="2"/>
                    <a:pt x="0" y="0"/>
                    <a:pt x="1" y="14"/>
                  </a:cubicBezTo>
                  <a:cubicBezTo>
                    <a:pt x="3" y="24"/>
                    <a:pt x="20" y="33"/>
                    <a:pt x="28" y="38"/>
                  </a:cubicBezTo>
                  <a:cubicBezTo>
                    <a:pt x="35" y="43"/>
                    <a:pt x="44" y="47"/>
                    <a:pt x="50" y="54"/>
                  </a:cubicBezTo>
                  <a:cubicBezTo>
                    <a:pt x="56" y="62"/>
                    <a:pt x="56" y="79"/>
                    <a:pt x="66" y="84"/>
                  </a:cubicBezTo>
                  <a:cubicBezTo>
                    <a:pt x="75" y="89"/>
                    <a:pt x="81" y="83"/>
                    <a:pt x="88" y="78"/>
                  </a:cubicBezTo>
                  <a:cubicBezTo>
                    <a:pt x="108" y="66"/>
                    <a:pt x="82" y="22"/>
                    <a:pt x="54" y="10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5" name="Freeform 228">
              <a:extLst>
                <a:ext uri="{FF2B5EF4-FFF2-40B4-BE49-F238E27FC236}">
                  <a16:creationId xmlns:a16="http://schemas.microsoft.com/office/drawing/2014/main" id="{46650B5B-1A14-46B6-929E-369013204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052"/>
              <a:ext cx="182" cy="141"/>
            </a:xfrm>
            <a:custGeom>
              <a:avLst/>
              <a:gdLst>
                <a:gd name="T0" fmla="*/ 207 w 140"/>
                <a:gd name="T1" fmla="*/ 6 h 102"/>
                <a:gd name="T2" fmla="*/ 220 w 140"/>
                <a:gd name="T3" fmla="*/ 14 h 102"/>
                <a:gd name="T4" fmla="*/ 265 w 140"/>
                <a:gd name="T5" fmla="*/ 113 h 102"/>
                <a:gd name="T6" fmla="*/ 299 w 140"/>
                <a:gd name="T7" fmla="*/ 191 h 102"/>
                <a:gd name="T8" fmla="*/ 247 w 140"/>
                <a:gd name="T9" fmla="*/ 225 h 102"/>
                <a:gd name="T10" fmla="*/ 148 w 140"/>
                <a:gd name="T11" fmla="*/ 268 h 102"/>
                <a:gd name="T12" fmla="*/ 108 w 140"/>
                <a:gd name="T13" fmla="*/ 203 h 102"/>
                <a:gd name="T14" fmla="*/ 78 w 140"/>
                <a:gd name="T15" fmla="*/ 159 h 102"/>
                <a:gd name="T16" fmla="*/ 29 w 140"/>
                <a:gd name="T17" fmla="*/ 124 h 102"/>
                <a:gd name="T18" fmla="*/ 176 w 140"/>
                <a:gd name="T19" fmla="*/ 14 h 102"/>
                <a:gd name="T20" fmla="*/ 207 w 140"/>
                <a:gd name="T21" fmla="*/ 6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102">
                  <a:moveTo>
                    <a:pt x="94" y="2"/>
                  </a:moveTo>
                  <a:cubicBezTo>
                    <a:pt x="96" y="2"/>
                    <a:pt x="98" y="3"/>
                    <a:pt x="100" y="5"/>
                  </a:cubicBezTo>
                  <a:cubicBezTo>
                    <a:pt x="109" y="16"/>
                    <a:pt x="112" y="32"/>
                    <a:pt x="121" y="43"/>
                  </a:cubicBezTo>
                  <a:cubicBezTo>
                    <a:pt x="131" y="54"/>
                    <a:pt x="140" y="65"/>
                    <a:pt x="136" y="72"/>
                  </a:cubicBezTo>
                  <a:cubicBezTo>
                    <a:pt x="133" y="78"/>
                    <a:pt x="120" y="81"/>
                    <a:pt x="112" y="85"/>
                  </a:cubicBezTo>
                  <a:cubicBezTo>
                    <a:pt x="101" y="92"/>
                    <a:pt x="83" y="102"/>
                    <a:pt x="68" y="101"/>
                  </a:cubicBezTo>
                  <a:cubicBezTo>
                    <a:pt x="54" y="101"/>
                    <a:pt x="55" y="88"/>
                    <a:pt x="49" y="77"/>
                  </a:cubicBezTo>
                  <a:cubicBezTo>
                    <a:pt x="46" y="70"/>
                    <a:pt x="41" y="64"/>
                    <a:pt x="35" y="60"/>
                  </a:cubicBezTo>
                  <a:cubicBezTo>
                    <a:pt x="27" y="55"/>
                    <a:pt x="18" y="59"/>
                    <a:pt x="13" y="47"/>
                  </a:cubicBezTo>
                  <a:cubicBezTo>
                    <a:pt x="0" y="14"/>
                    <a:pt x="64" y="26"/>
                    <a:pt x="80" y="5"/>
                  </a:cubicBezTo>
                  <a:cubicBezTo>
                    <a:pt x="82" y="3"/>
                    <a:pt x="90" y="0"/>
                    <a:pt x="94" y="2"/>
                  </a:cubicBezTo>
                  <a:close/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6" name="Freeform 229">
              <a:extLst>
                <a:ext uri="{FF2B5EF4-FFF2-40B4-BE49-F238E27FC236}">
                  <a16:creationId xmlns:a16="http://schemas.microsoft.com/office/drawing/2014/main" id="{5AF14537-0F4D-430E-94EC-937FAF499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1986"/>
              <a:ext cx="45" cy="66"/>
            </a:xfrm>
            <a:custGeom>
              <a:avLst/>
              <a:gdLst>
                <a:gd name="T0" fmla="*/ 0 w 35"/>
                <a:gd name="T1" fmla="*/ 21 h 48"/>
                <a:gd name="T2" fmla="*/ 69 w 35"/>
                <a:gd name="T3" fmla="*/ 50 h 48"/>
                <a:gd name="T4" fmla="*/ 64 w 35"/>
                <a:gd name="T5" fmla="*/ 102 h 48"/>
                <a:gd name="T6" fmla="*/ 17 w 35"/>
                <a:gd name="T7" fmla="*/ 125 h 48"/>
                <a:gd name="T8" fmla="*/ 22 w 35"/>
                <a:gd name="T9" fmla="*/ 44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8">
                  <a:moveTo>
                    <a:pt x="0" y="8"/>
                  </a:moveTo>
                  <a:cubicBezTo>
                    <a:pt x="12" y="19"/>
                    <a:pt x="30" y="0"/>
                    <a:pt x="33" y="19"/>
                  </a:cubicBezTo>
                  <a:cubicBezTo>
                    <a:pt x="35" y="25"/>
                    <a:pt x="35" y="35"/>
                    <a:pt x="30" y="39"/>
                  </a:cubicBezTo>
                  <a:cubicBezTo>
                    <a:pt x="22" y="44"/>
                    <a:pt x="14" y="38"/>
                    <a:pt x="8" y="48"/>
                  </a:cubicBezTo>
                  <a:cubicBezTo>
                    <a:pt x="16" y="39"/>
                    <a:pt x="25" y="24"/>
                    <a:pt x="10" y="17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7" name="Freeform 230">
              <a:extLst>
                <a:ext uri="{FF2B5EF4-FFF2-40B4-BE49-F238E27FC236}">
                  <a16:creationId xmlns:a16="http://schemas.microsoft.com/office/drawing/2014/main" id="{752E53E6-2BAD-4BC8-9F28-B78CD9110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260"/>
              <a:ext cx="130" cy="257"/>
            </a:xfrm>
            <a:custGeom>
              <a:avLst/>
              <a:gdLst>
                <a:gd name="T0" fmla="*/ 111 w 100"/>
                <a:gd name="T1" fmla="*/ 461 h 186"/>
                <a:gd name="T2" fmla="*/ 218 w 100"/>
                <a:gd name="T3" fmla="*/ 455 h 186"/>
                <a:gd name="T4" fmla="*/ 191 w 100"/>
                <a:gd name="T5" fmla="*/ 416 h 186"/>
                <a:gd name="T6" fmla="*/ 153 w 100"/>
                <a:gd name="T7" fmla="*/ 354 h 186"/>
                <a:gd name="T8" fmla="*/ 131 w 100"/>
                <a:gd name="T9" fmla="*/ 276 h 186"/>
                <a:gd name="T10" fmla="*/ 139 w 100"/>
                <a:gd name="T11" fmla="*/ 126 h 186"/>
                <a:gd name="T12" fmla="*/ 165 w 100"/>
                <a:gd name="T13" fmla="*/ 70 h 186"/>
                <a:gd name="T14" fmla="*/ 161 w 100"/>
                <a:gd name="T15" fmla="*/ 0 h 186"/>
                <a:gd name="T16" fmla="*/ 161 w 100"/>
                <a:gd name="T17" fmla="*/ 57 h 186"/>
                <a:gd name="T18" fmla="*/ 112 w 100"/>
                <a:gd name="T19" fmla="*/ 90 h 186"/>
                <a:gd name="T20" fmla="*/ 103 w 100"/>
                <a:gd name="T21" fmla="*/ 240 h 186"/>
                <a:gd name="T22" fmla="*/ 0 w 100"/>
                <a:gd name="T23" fmla="*/ 206 h 1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186">
                  <a:moveTo>
                    <a:pt x="50" y="175"/>
                  </a:moveTo>
                  <a:cubicBezTo>
                    <a:pt x="58" y="186"/>
                    <a:pt x="94" y="184"/>
                    <a:pt x="99" y="172"/>
                  </a:cubicBezTo>
                  <a:cubicBezTo>
                    <a:pt x="100" y="168"/>
                    <a:pt x="89" y="163"/>
                    <a:pt x="87" y="158"/>
                  </a:cubicBezTo>
                  <a:cubicBezTo>
                    <a:pt x="82" y="150"/>
                    <a:pt x="74" y="143"/>
                    <a:pt x="70" y="134"/>
                  </a:cubicBezTo>
                  <a:cubicBezTo>
                    <a:pt x="64" y="125"/>
                    <a:pt x="62" y="115"/>
                    <a:pt x="60" y="105"/>
                  </a:cubicBezTo>
                  <a:cubicBezTo>
                    <a:pt x="56" y="86"/>
                    <a:pt x="56" y="66"/>
                    <a:pt x="63" y="48"/>
                  </a:cubicBezTo>
                  <a:cubicBezTo>
                    <a:pt x="65" y="40"/>
                    <a:pt x="70" y="34"/>
                    <a:pt x="75" y="27"/>
                  </a:cubicBezTo>
                  <a:cubicBezTo>
                    <a:pt x="81" y="16"/>
                    <a:pt x="79" y="11"/>
                    <a:pt x="73" y="0"/>
                  </a:cubicBezTo>
                  <a:cubicBezTo>
                    <a:pt x="74" y="8"/>
                    <a:pt x="79" y="15"/>
                    <a:pt x="73" y="22"/>
                  </a:cubicBezTo>
                  <a:cubicBezTo>
                    <a:pt x="69" y="28"/>
                    <a:pt x="57" y="28"/>
                    <a:pt x="51" y="34"/>
                  </a:cubicBezTo>
                  <a:cubicBezTo>
                    <a:pt x="37" y="49"/>
                    <a:pt x="47" y="73"/>
                    <a:pt x="47" y="91"/>
                  </a:cubicBezTo>
                  <a:cubicBezTo>
                    <a:pt x="45" y="130"/>
                    <a:pt x="12" y="89"/>
                    <a:pt x="0" y="78"/>
                  </a:cubicBezTo>
                </a:path>
              </a:pathLst>
            </a:custGeom>
            <a:solidFill>
              <a:srgbClr val="B48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8" name="Freeform 231">
              <a:extLst>
                <a:ext uri="{FF2B5EF4-FFF2-40B4-BE49-F238E27FC236}">
                  <a16:creationId xmlns:a16="http://schemas.microsoft.com/office/drawing/2014/main" id="{E8707068-21E6-4478-BBCC-752DB72F7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532"/>
              <a:ext cx="9" cy="232"/>
            </a:xfrm>
            <a:custGeom>
              <a:avLst/>
              <a:gdLst>
                <a:gd name="T0" fmla="*/ 0 w 7"/>
                <a:gd name="T1" fmla="*/ 0 h 168"/>
                <a:gd name="T2" fmla="*/ 0 w 7"/>
                <a:gd name="T3" fmla="*/ 442 h 168"/>
                <a:gd name="T4" fmla="*/ 0 w 7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8">
                  <a:moveTo>
                    <a:pt x="0" y="0"/>
                  </a:moveTo>
                  <a:cubicBezTo>
                    <a:pt x="0" y="168"/>
                    <a:pt x="0" y="168"/>
                    <a:pt x="0" y="168"/>
                  </a:cubicBezTo>
                  <a:cubicBezTo>
                    <a:pt x="7" y="135"/>
                    <a:pt x="7" y="3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9" name="Freeform 232">
              <a:extLst>
                <a:ext uri="{FF2B5EF4-FFF2-40B4-BE49-F238E27FC236}">
                  <a16:creationId xmlns:a16="http://schemas.microsoft.com/office/drawing/2014/main" id="{6E647B16-8E1C-4CFC-BD63-49164B2D0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2576"/>
              <a:ext cx="302" cy="198"/>
            </a:xfrm>
            <a:custGeom>
              <a:avLst/>
              <a:gdLst>
                <a:gd name="T0" fmla="*/ 0 w 233"/>
                <a:gd name="T1" fmla="*/ 339 h 143"/>
                <a:gd name="T2" fmla="*/ 336 w 233"/>
                <a:gd name="T3" fmla="*/ 303 h 143"/>
                <a:gd name="T4" fmla="*/ 507 w 233"/>
                <a:gd name="T5" fmla="*/ 0 h 143"/>
                <a:gd name="T6" fmla="*/ 301 w 233"/>
                <a:gd name="T7" fmla="*/ 305 h 143"/>
                <a:gd name="T8" fmla="*/ 0 w 233"/>
                <a:gd name="T9" fmla="*/ 339 h 1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3" h="143">
                  <a:moveTo>
                    <a:pt x="0" y="128"/>
                  </a:moveTo>
                  <a:cubicBezTo>
                    <a:pt x="23" y="135"/>
                    <a:pt x="116" y="143"/>
                    <a:pt x="154" y="114"/>
                  </a:cubicBezTo>
                  <a:cubicBezTo>
                    <a:pt x="192" y="86"/>
                    <a:pt x="219" y="40"/>
                    <a:pt x="233" y="0"/>
                  </a:cubicBezTo>
                  <a:cubicBezTo>
                    <a:pt x="229" y="10"/>
                    <a:pt x="194" y="90"/>
                    <a:pt x="138" y="115"/>
                  </a:cubicBezTo>
                  <a:cubicBezTo>
                    <a:pt x="96" y="134"/>
                    <a:pt x="0" y="128"/>
                    <a:pt x="0" y="128"/>
                  </a:cubicBezTo>
                  <a:close/>
                </a:path>
              </a:pathLst>
            </a:custGeom>
            <a:solidFill>
              <a:srgbClr val="F7C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0" name="Freeform 233">
              <a:extLst>
                <a:ext uri="{FF2B5EF4-FFF2-40B4-BE49-F238E27FC236}">
                  <a16:creationId xmlns:a16="http://schemas.microsoft.com/office/drawing/2014/main" id="{DBBBD7E0-0E00-4A62-9D56-27BF46D2C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033"/>
              <a:ext cx="78" cy="44"/>
            </a:xfrm>
            <a:custGeom>
              <a:avLst/>
              <a:gdLst>
                <a:gd name="T0" fmla="*/ 0 w 60"/>
                <a:gd name="T1" fmla="*/ 34 h 32"/>
                <a:gd name="T2" fmla="*/ 131 w 60"/>
                <a:gd name="T3" fmla="*/ 0 h 32"/>
                <a:gd name="T4" fmla="*/ 0 w 60"/>
                <a:gd name="T5" fmla="*/ 34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2">
                  <a:moveTo>
                    <a:pt x="0" y="13"/>
                  </a:moveTo>
                  <a:cubicBezTo>
                    <a:pt x="9" y="20"/>
                    <a:pt x="42" y="20"/>
                    <a:pt x="60" y="0"/>
                  </a:cubicBezTo>
                  <a:cubicBezTo>
                    <a:pt x="54" y="8"/>
                    <a:pt x="27" y="32"/>
                    <a:pt x="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1" name="Freeform 234">
              <a:extLst>
                <a:ext uri="{FF2B5EF4-FFF2-40B4-BE49-F238E27FC236}">
                  <a16:creationId xmlns:a16="http://schemas.microsoft.com/office/drawing/2014/main" id="{D159A5CE-0ED1-46C0-9722-1F67B78A9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167"/>
              <a:ext cx="36" cy="55"/>
            </a:xfrm>
            <a:custGeom>
              <a:avLst/>
              <a:gdLst>
                <a:gd name="T0" fmla="*/ 0 w 28"/>
                <a:gd name="T1" fmla="*/ 0 h 40"/>
                <a:gd name="T2" fmla="*/ 58 w 28"/>
                <a:gd name="T3" fmla="*/ 105 h 40"/>
                <a:gd name="T4" fmla="*/ 0 w 2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cubicBezTo>
                    <a:pt x="14" y="4"/>
                    <a:pt x="26" y="20"/>
                    <a:pt x="27" y="40"/>
                  </a:cubicBezTo>
                  <a:cubicBezTo>
                    <a:pt x="28" y="27"/>
                    <a:pt x="28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2" name="Line 235">
              <a:extLst>
                <a:ext uri="{FF2B5EF4-FFF2-40B4-BE49-F238E27FC236}">
                  <a16:creationId xmlns:a16="http://schemas.microsoft.com/office/drawing/2014/main" id="{E4C690DC-C8A2-4DD8-A8C0-E670D5E311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3" y="2059"/>
              <a:ext cx="18" cy="6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3" name="Line 236">
              <a:extLst>
                <a:ext uri="{FF2B5EF4-FFF2-40B4-BE49-F238E27FC236}">
                  <a16:creationId xmlns:a16="http://schemas.microsoft.com/office/drawing/2014/main" id="{58046A84-B856-4C92-9020-E11B025CFA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72" y="2012"/>
              <a:ext cx="10" cy="15"/>
            </a:xfrm>
            <a:prstGeom prst="lin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4" name="Freeform 237">
              <a:extLst>
                <a:ext uri="{FF2B5EF4-FFF2-40B4-BE49-F238E27FC236}">
                  <a16:creationId xmlns:a16="http://schemas.microsoft.com/office/drawing/2014/main" id="{1F67635E-82B9-4C34-A99E-D8D2D884E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968"/>
              <a:ext cx="89" cy="62"/>
            </a:xfrm>
            <a:custGeom>
              <a:avLst/>
              <a:gdLst>
                <a:gd name="T0" fmla="*/ 128 w 69"/>
                <a:gd name="T1" fmla="*/ 116 h 45"/>
                <a:gd name="T2" fmla="*/ 148 w 69"/>
                <a:gd name="T3" fmla="*/ 0 h 45"/>
                <a:gd name="T4" fmla="*/ 30 w 69"/>
                <a:gd name="T5" fmla="*/ 6 h 45"/>
                <a:gd name="T6" fmla="*/ 41 w 69"/>
                <a:gd name="T7" fmla="*/ 110 h 45"/>
                <a:gd name="T8" fmla="*/ 128 w 69"/>
                <a:gd name="T9" fmla="*/ 116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45">
                  <a:moveTo>
                    <a:pt x="60" y="44"/>
                  </a:moveTo>
                  <a:cubicBezTo>
                    <a:pt x="62" y="26"/>
                    <a:pt x="65" y="12"/>
                    <a:pt x="69" y="0"/>
                  </a:cubicBezTo>
                  <a:cubicBezTo>
                    <a:pt x="49" y="0"/>
                    <a:pt x="22" y="1"/>
                    <a:pt x="14" y="2"/>
                  </a:cubicBezTo>
                  <a:cubicBezTo>
                    <a:pt x="6" y="3"/>
                    <a:pt x="0" y="38"/>
                    <a:pt x="19" y="42"/>
                  </a:cubicBezTo>
                  <a:cubicBezTo>
                    <a:pt x="29" y="44"/>
                    <a:pt x="44" y="45"/>
                    <a:pt x="60" y="44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5" name="Freeform 238">
              <a:extLst>
                <a:ext uri="{FF2B5EF4-FFF2-40B4-BE49-F238E27FC236}">
                  <a16:creationId xmlns:a16="http://schemas.microsoft.com/office/drawing/2014/main" id="{F0DD42A6-BEAA-4C67-BF7A-ECBE97159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636"/>
              <a:ext cx="95" cy="121"/>
            </a:xfrm>
            <a:custGeom>
              <a:avLst/>
              <a:gdLst>
                <a:gd name="T0" fmla="*/ 161 w 73"/>
                <a:gd name="T1" fmla="*/ 26 h 87"/>
                <a:gd name="T2" fmla="*/ 61 w 73"/>
                <a:gd name="T3" fmla="*/ 0 h 87"/>
                <a:gd name="T4" fmla="*/ 35 w 73"/>
                <a:gd name="T5" fmla="*/ 97 h 87"/>
                <a:gd name="T6" fmla="*/ 117 w 73"/>
                <a:gd name="T7" fmla="*/ 122 h 87"/>
                <a:gd name="T8" fmla="*/ 30 w 73"/>
                <a:gd name="T9" fmla="*/ 124 h 87"/>
                <a:gd name="T10" fmla="*/ 38 w 73"/>
                <a:gd name="T11" fmla="*/ 228 h 87"/>
                <a:gd name="T12" fmla="*/ 161 w 73"/>
                <a:gd name="T13" fmla="*/ 234 h 87"/>
                <a:gd name="T14" fmla="*/ 161 w 73"/>
                <a:gd name="T15" fmla="*/ 2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87">
                  <a:moveTo>
                    <a:pt x="73" y="10"/>
                  </a:moveTo>
                  <a:cubicBezTo>
                    <a:pt x="52" y="6"/>
                    <a:pt x="35" y="2"/>
                    <a:pt x="28" y="0"/>
                  </a:cubicBezTo>
                  <a:cubicBezTo>
                    <a:pt x="13" y="1"/>
                    <a:pt x="6" y="25"/>
                    <a:pt x="16" y="36"/>
                  </a:cubicBezTo>
                  <a:cubicBezTo>
                    <a:pt x="27" y="39"/>
                    <a:pt x="53" y="45"/>
                    <a:pt x="53" y="45"/>
                  </a:cubicBezTo>
                  <a:cubicBezTo>
                    <a:pt x="38" y="45"/>
                    <a:pt x="22" y="46"/>
                    <a:pt x="14" y="46"/>
                  </a:cubicBezTo>
                  <a:cubicBezTo>
                    <a:pt x="2" y="50"/>
                    <a:pt x="0" y="82"/>
                    <a:pt x="17" y="85"/>
                  </a:cubicBezTo>
                  <a:cubicBezTo>
                    <a:pt x="34" y="86"/>
                    <a:pt x="56" y="86"/>
                    <a:pt x="73" y="87"/>
                  </a:cubicBezTo>
                  <a:cubicBezTo>
                    <a:pt x="73" y="61"/>
                    <a:pt x="73" y="34"/>
                    <a:pt x="73" y="1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6" name="Oval 239">
              <a:extLst>
                <a:ext uri="{FF2B5EF4-FFF2-40B4-BE49-F238E27FC236}">
                  <a16:creationId xmlns:a16="http://schemas.microsoft.com/office/drawing/2014/main" id="{578C57C3-23A1-4936-945B-742F07C31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2" y="1571"/>
              <a:ext cx="149" cy="3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17" name="Freeform 240">
              <a:extLst>
                <a:ext uri="{FF2B5EF4-FFF2-40B4-BE49-F238E27FC236}">
                  <a16:creationId xmlns:a16="http://schemas.microsoft.com/office/drawing/2014/main" id="{93C1537A-E9CD-4251-A6CB-AB59E34C6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1487"/>
              <a:ext cx="12" cy="8"/>
            </a:xfrm>
            <a:custGeom>
              <a:avLst/>
              <a:gdLst>
                <a:gd name="T0" fmla="*/ 0 w 9"/>
                <a:gd name="T1" fmla="*/ 15 h 6"/>
                <a:gd name="T2" fmla="*/ 21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2" y="6"/>
                    <a:pt x="5" y="3"/>
                    <a:pt x="9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8" name="Freeform 241">
              <a:extLst>
                <a:ext uri="{FF2B5EF4-FFF2-40B4-BE49-F238E27FC236}">
                  <a16:creationId xmlns:a16="http://schemas.microsoft.com/office/drawing/2014/main" id="{FED13D92-591D-43E4-87D2-9F4DE44F9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1660"/>
              <a:ext cx="423" cy="394"/>
            </a:xfrm>
            <a:custGeom>
              <a:avLst/>
              <a:gdLst>
                <a:gd name="T0" fmla="*/ 5 w 326"/>
                <a:gd name="T1" fmla="*/ 753 h 285"/>
                <a:gd name="T2" fmla="*/ 54 w 326"/>
                <a:gd name="T3" fmla="*/ 423 h 285"/>
                <a:gd name="T4" fmla="*/ 86 w 326"/>
                <a:gd name="T5" fmla="*/ 323 h 285"/>
                <a:gd name="T6" fmla="*/ 86 w 326"/>
                <a:gd name="T7" fmla="*/ 323 h 285"/>
                <a:gd name="T8" fmla="*/ 86 w 326"/>
                <a:gd name="T9" fmla="*/ 323 h 285"/>
                <a:gd name="T10" fmla="*/ 75 w 326"/>
                <a:gd name="T11" fmla="*/ 261 h 285"/>
                <a:gd name="T12" fmla="*/ 73 w 326"/>
                <a:gd name="T13" fmla="*/ 261 h 285"/>
                <a:gd name="T14" fmla="*/ 126 w 326"/>
                <a:gd name="T15" fmla="*/ 0 h 285"/>
                <a:gd name="T16" fmla="*/ 130 w 326"/>
                <a:gd name="T17" fmla="*/ 0 h 285"/>
                <a:gd name="T18" fmla="*/ 204 w 326"/>
                <a:gd name="T19" fmla="*/ 14 h 285"/>
                <a:gd name="T20" fmla="*/ 204 w 326"/>
                <a:gd name="T21" fmla="*/ 14 h 285"/>
                <a:gd name="T22" fmla="*/ 300 w 326"/>
                <a:gd name="T23" fmla="*/ 8 h 285"/>
                <a:gd name="T24" fmla="*/ 684 w 326"/>
                <a:gd name="T25" fmla="*/ 14 h 285"/>
                <a:gd name="T26" fmla="*/ 683 w 326"/>
                <a:gd name="T27" fmla="*/ 124 h 285"/>
                <a:gd name="T28" fmla="*/ 567 w 326"/>
                <a:gd name="T29" fmla="*/ 140 h 285"/>
                <a:gd name="T30" fmla="*/ 683 w 326"/>
                <a:gd name="T31" fmla="*/ 151 h 285"/>
                <a:gd name="T32" fmla="*/ 673 w 326"/>
                <a:gd name="T33" fmla="*/ 250 h 285"/>
                <a:gd name="T34" fmla="*/ 291 w 326"/>
                <a:gd name="T35" fmla="*/ 478 h 285"/>
                <a:gd name="T36" fmla="*/ 254 w 326"/>
                <a:gd name="T37" fmla="*/ 615 h 2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6" h="285">
                  <a:moveTo>
                    <a:pt x="2" y="285"/>
                  </a:moveTo>
                  <a:cubicBezTo>
                    <a:pt x="0" y="247"/>
                    <a:pt x="7" y="201"/>
                    <a:pt x="25" y="160"/>
                  </a:cubicBezTo>
                  <a:cubicBezTo>
                    <a:pt x="33" y="143"/>
                    <a:pt x="37" y="131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42" y="109"/>
                    <a:pt x="40" y="103"/>
                    <a:pt x="35" y="99"/>
                  </a:cubicBezTo>
                  <a:cubicBezTo>
                    <a:pt x="33" y="99"/>
                    <a:pt x="33" y="99"/>
                    <a:pt x="33" y="99"/>
                  </a:cubicBezTo>
                  <a:cubicBezTo>
                    <a:pt x="19" y="37"/>
                    <a:pt x="38" y="9"/>
                    <a:pt x="58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7" y="4"/>
                    <a:pt x="77" y="5"/>
                    <a:pt x="93" y="5"/>
                  </a:cubicBezTo>
                  <a:cubicBezTo>
                    <a:pt x="93" y="6"/>
                    <a:pt x="93" y="5"/>
                    <a:pt x="93" y="5"/>
                  </a:cubicBezTo>
                  <a:cubicBezTo>
                    <a:pt x="105" y="5"/>
                    <a:pt x="119" y="5"/>
                    <a:pt x="137" y="3"/>
                  </a:cubicBezTo>
                  <a:cubicBezTo>
                    <a:pt x="189" y="0"/>
                    <a:pt x="264" y="5"/>
                    <a:pt x="313" y="5"/>
                  </a:cubicBezTo>
                  <a:cubicBezTo>
                    <a:pt x="326" y="9"/>
                    <a:pt x="325" y="44"/>
                    <a:pt x="312" y="47"/>
                  </a:cubicBezTo>
                  <a:cubicBezTo>
                    <a:pt x="288" y="48"/>
                    <a:pt x="260" y="53"/>
                    <a:pt x="260" y="53"/>
                  </a:cubicBezTo>
                  <a:cubicBezTo>
                    <a:pt x="301" y="54"/>
                    <a:pt x="312" y="57"/>
                    <a:pt x="312" y="57"/>
                  </a:cubicBezTo>
                  <a:cubicBezTo>
                    <a:pt x="323" y="60"/>
                    <a:pt x="321" y="92"/>
                    <a:pt x="308" y="95"/>
                  </a:cubicBezTo>
                  <a:cubicBezTo>
                    <a:pt x="256" y="98"/>
                    <a:pt x="172" y="61"/>
                    <a:pt x="133" y="181"/>
                  </a:cubicBezTo>
                  <a:cubicBezTo>
                    <a:pt x="126" y="198"/>
                    <a:pt x="120" y="214"/>
                    <a:pt x="116" y="233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9" name="Freeform 242">
              <a:extLst>
                <a:ext uri="{FF2B5EF4-FFF2-40B4-BE49-F238E27FC236}">
                  <a16:creationId xmlns:a16="http://schemas.microsoft.com/office/drawing/2014/main" id="{C0202666-37BE-41CE-9568-6FD562E05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" y="1651"/>
              <a:ext cx="46" cy="16"/>
            </a:xfrm>
            <a:custGeom>
              <a:avLst/>
              <a:gdLst>
                <a:gd name="T0" fmla="*/ 1 w 35"/>
                <a:gd name="T1" fmla="*/ 19 h 11"/>
                <a:gd name="T2" fmla="*/ 79 w 35"/>
                <a:gd name="T3" fmla="*/ 33 h 11"/>
                <a:gd name="T4" fmla="*/ 71 w 35"/>
                <a:gd name="T5" fmla="*/ 25 h 11"/>
                <a:gd name="T6" fmla="*/ 0 w 35"/>
                <a:gd name="T7" fmla="*/ 19 h 11"/>
                <a:gd name="T8" fmla="*/ 1 w 35"/>
                <a:gd name="T9" fmla="*/ 1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1">
                  <a:moveTo>
                    <a:pt x="1" y="6"/>
                  </a:moveTo>
                  <a:cubicBezTo>
                    <a:pt x="9" y="10"/>
                    <a:pt x="19" y="11"/>
                    <a:pt x="35" y="11"/>
                  </a:cubicBezTo>
                  <a:cubicBezTo>
                    <a:pt x="35" y="11"/>
                    <a:pt x="34" y="10"/>
                    <a:pt x="31" y="8"/>
                  </a:cubicBezTo>
                  <a:cubicBezTo>
                    <a:pt x="26" y="2"/>
                    <a:pt x="13" y="0"/>
                    <a:pt x="0" y="6"/>
                  </a:cubicBezTo>
                  <a:lnTo>
                    <a:pt x="1" y="6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0" name="Freeform 243">
              <a:extLst>
                <a:ext uri="{FF2B5EF4-FFF2-40B4-BE49-F238E27FC236}">
                  <a16:creationId xmlns:a16="http://schemas.microsoft.com/office/drawing/2014/main" id="{84BE7690-5C98-4AA5-8BD7-8C742CC28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787"/>
              <a:ext cx="76" cy="41"/>
            </a:xfrm>
            <a:custGeom>
              <a:avLst/>
              <a:gdLst>
                <a:gd name="T0" fmla="*/ 10 w 59"/>
                <a:gd name="T1" fmla="*/ 57 h 30"/>
                <a:gd name="T2" fmla="*/ 120 w 59"/>
                <a:gd name="T3" fmla="*/ 77 h 30"/>
                <a:gd name="T4" fmla="*/ 126 w 59"/>
                <a:gd name="T5" fmla="*/ 0 h 30"/>
                <a:gd name="T6" fmla="*/ 0 w 59"/>
                <a:gd name="T7" fmla="*/ 57 h 30"/>
                <a:gd name="T8" fmla="*/ 10 w 59"/>
                <a:gd name="T9" fmla="*/ 5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0">
                  <a:moveTo>
                    <a:pt x="5" y="23"/>
                  </a:moveTo>
                  <a:cubicBezTo>
                    <a:pt x="21" y="25"/>
                    <a:pt x="38" y="26"/>
                    <a:pt x="56" y="30"/>
                  </a:cubicBezTo>
                  <a:cubicBezTo>
                    <a:pt x="57" y="20"/>
                    <a:pt x="58" y="10"/>
                    <a:pt x="59" y="0"/>
                  </a:cubicBezTo>
                  <a:cubicBezTo>
                    <a:pt x="38" y="2"/>
                    <a:pt x="18" y="8"/>
                    <a:pt x="0" y="23"/>
                  </a:cubicBezTo>
                  <a:lnTo>
                    <a:pt x="5" y="23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1" name="Freeform 244">
              <a:extLst>
                <a:ext uri="{FF2B5EF4-FFF2-40B4-BE49-F238E27FC236}">
                  <a16:creationId xmlns:a16="http://schemas.microsoft.com/office/drawing/2014/main" id="{7B1A5F21-6C29-4A98-805E-09A1E5963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871"/>
              <a:ext cx="283" cy="650"/>
            </a:xfrm>
            <a:custGeom>
              <a:avLst/>
              <a:gdLst>
                <a:gd name="T0" fmla="*/ 310 w 218"/>
                <a:gd name="T1" fmla="*/ 1065 h 470"/>
                <a:gd name="T2" fmla="*/ 357 w 218"/>
                <a:gd name="T3" fmla="*/ 960 h 470"/>
                <a:gd name="T4" fmla="*/ 357 w 218"/>
                <a:gd name="T5" fmla="*/ 953 h 470"/>
                <a:gd name="T6" fmla="*/ 352 w 218"/>
                <a:gd name="T7" fmla="*/ 891 h 470"/>
                <a:gd name="T8" fmla="*/ 352 w 218"/>
                <a:gd name="T9" fmla="*/ 891 h 470"/>
                <a:gd name="T10" fmla="*/ 251 w 218"/>
                <a:gd name="T11" fmla="*/ 774 h 470"/>
                <a:gd name="T12" fmla="*/ 104 w 218"/>
                <a:gd name="T13" fmla="*/ 368 h 470"/>
                <a:gd name="T14" fmla="*/ 104 w 218"/>
                <a:gd name="T15" fmla="*/ 365 h 470"/>
                <a:gd name="T16" fmla="*/ 239 w 218"/>
                <a:gd name="T17" fmla="*/ 235 h 470"/>
                <a:gd name="T18" fmla="*/ 441 w 218"/>
                <a:gd name="T19" fmla="*/ 284 h 470"/>
                <a:gd name="T20" fmla="*/ 441 w 218"/>
                <a:gd name="T21" fmla="*/ 285 h 470"/>
                <a:gd name="T22" fmla="*/ 469 w 218"/>
                <a:gd name="T23" fmla="*/ 326 h 470"/>
                <a:gd name="T24" fmla="*/ 460 w 218"/>
                <a:gd name="T25" fmla="*/ 199 h 470"/>
                <a:gd name="T26" fmla="*/ 352 w 218"/>
                <a:gd name="T27" fmla="*/ 26 h 470"/>
                <a:gd name="T28" fmla="*/ 287 w 218"/>
                <a:gd name="T29" fmla="*/ 6 h 470"/>
                <a:gd name="T30" fmla="*/ 200 w 218"/>
                <a:gd name="T31" fmla="*/ 8 h 470"/>
                <a:gd name="T32" fmla="*/ 125 w 218"/>
                <a:gd name="T33" fmla="*/ 57 h 470"/>
                <a:gd name="T34" fmla="*/ 30 w 218"/>
                <a:gd name="T35" fmla="*/ 315 h 470"/>
                <a:gd name="T36" fmla="*/ 0 w 218"/>
                <a:gd name="T37" fmla="*/ 585 h 470"/>
                <a:gd name="T38" fmla="*/ 104 w 218"/>
                <a:gd name="T39" fmla="*/ 1093 h 470"/>
                <a:gd name="T40" fmla="*/ 230 w 218"/>
                <a:gd name="T41" fmla="*/ 1228 h 470"/>
                <a:gd name="T42" fmla="*/ 306 w 218"/>
                <a:gd name="T43" fmla="*/ 1159 h 470"/>
                <a:gd name="T44" fmla="*/ 313 w 218"/>
                <a:gd name="T45" fmla="*/ 1145 h 470"/>
                <a:gd name="T46" fmla="*/ 282 w 218"/>
                <a:gd name="T47" fmla="*/ 1029 h 47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8" h="470">
                  <a:moveTo>
                    <a:pt x="142" y="403"/>
                  </a:moveTo>
                  <a:cubicBezTo>
                    <a:pt x="148" y="401"/>
                    <a:pt x="161" y="386"/>
                    <a:pt x="163" y="363"/>
                  </a:cubicBezTo>
                  <a:cubicBezTo>
                    <a:pt x="163" y="360"/>
                    <a:pt x="163" y="360"/>
                    <a:pt x="163" y="360"/>
                  </a:cubicBezTo>
                  <a:cubicBezTo>
                    <a:pt x="163" y="350"/>
                    <a:pt x="162" y="342"/>
                    <a:pt x="161" y="337"/>
                  </a:cubicBezTo>
                  <a:cubicBezTo>
                    <a:pt x="161" y="337"/>
                    <a:pt x="161" y="337"/>
                    <a:pt x="161" y="337"/>
                  </a:cubicBezTo>
                  <a:cubicBezTo>
                    <a:pt x="149" y="315"/>
                    <a:pt x="144" y="310"/>
                    <a:pt x="115" y="293"/>
                  </a:cubicBezTo>
                  <a:cubicBezTo>
                    <a:pt x="78" y="270"/>
                    <a:pt x="46" y="179"/>
                    <a:pt x="48" y="139"/>
                  </a:cubicBezTo>
                  <a:cubicBezTo>
                    <a:pt x="48" y="139"/>
                    <a:pt x="48" y="138"/>
                    <a:pt x="48" y="138"/>
                  </a:cubicBezTo>
                  <a:cubicBezTo>
                    <a:pt x="53" y="117"/>
                    <a:pt x="77" y="98"/>
                    <a:pt x="109" y="89"/>
                  </a:cubicBezTo>
                  <a:cubicBezTo>
                    <a:pt x="138" y="82"/>
                    <a:pt x="177" y="83"/>
                    <a:pt x="202" y="107"/>
                  </a:cubicBezTo>
                  <a:cubicBezTo>
                    <a:pt x="202" y="108"/>
                    <a:pt x="202" y="108"/>
                    <a:pt x="202" y="108"/>
                  </a:cubicBezTo>
                  <a:cubicBezTo>
                    <a:pt x="206" y="113"/>
                    <a:pt x="210" y="119"/>
                    <a:pt x="214" y="124"/>
                  </a:cubicBezTo>
                  <a:cubicBezTo>
                    <a:pt x="218" y="103"/>
                    <a:pt x="218" y="85"/>
                    <a:pt x="210" y="75"/>
                  </a:cubicBezTo>
                  <a:cubicBezTo>
                    <a:pt x="190" y="50"/>
                    <a:pt x="184" y="25"/>
                    <a:pt x="161" y="10"/>
                  </a:cubicBezTo>
                  <a:cubicBezTo>
                    <a:pt x="153" y="4"/>
                    <a:pt x="140" y="4"/>
                    <a:pt x="131" y="2"/>
                  </a:cubicBezTo>
                  <a:cubicBezTo>
                    <a:pt x="123" y="0"/>
                    <a:pt x="105" y="3"/>
                    <a:pt x="92" y="3"/>
                  </a:cubicBezTo>
                  <a:cubicBezTo>
                    <a:pt x="80" y="4"/>
                    <a:pt x="66" y="11"/>
                    <a:pt x="57" y="22"/>
                  </a:cubicBezTo>
                  <a:cubicBezTo>
                    <a:pt x="44" y="36"/>
                    <a:pt x="22" y="49"/>
                    <a:pt x="14" y="119"/>
                  </a:cubicBezTo>
                  <a:cubicBezTo>
                    <a:pt x="11" y="144"/>
                    <a:pt x="0" y="180"/>
                    <a:pt x="0" y="221"/>
                  </a:cubicBezTo>
                  <a:cubicBezTo>
                    <a:pt x="0" y="338"/>
                    <a:pt x="26" y="362"/>
                    <a:pt x="48" y="413"/>
                  </a:cubicBezTo>
                  <a:cubicBezTo>
                    <a:pt x="63" y="448"/>
                    <a:pt x="83" y="470"/>
                    <a:pt x="105" y="464"/>
                  </a:cubicBezTo>
                  <a:cubicBezTo>
                    <a:pt x="120" y="461"/>
                    <a:pt x="131" y="451"/>
                    <a:pt x="140" y="438"/>
                  </a:cubicBezTo>
                  <a:cubicBezTo>
                    <a:pt x="143" y="433"/>
                    <a:pt x="143" y="433"/>
                    <a:pt x="143" y="433"/>
                  </a:cubicBezTo>
                  <a:cubicBezTo>
                    <a:pt x="155" y="414"/>
                    <a:pt x="138" y="396"/>
                    <a:pt x="129" y="38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2" name="Freeform 245">
              <a:extLst>
                <a:ext uri="{FF2B5EF4-FFF2-40B4-BE49-F238E27FC236}">
                  <a16:creationId xmlns:a16="http://schemas.microsoft.com/office/drawing/2014/main" id="{77669469-8AC8-48C8-BEB1-111807250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435"/>
              <a:ext cx="423" cy="668"/>
            </a:xfrm>
            <a:custGeom>
              <a:avLst/>
              <a:gdLst>
                <a:gd name="T0" fmla="*/ 559 w 327"/>
                <a:gd name="T1" fmla="*/ 185 h 484"/>
                <a:gd name="T2" fmla="*/ 519 w 327"/>
                <a:gd name="T3" fmla="*/ 146 h 484"/>
                <a:gd name="T4" fmla="*/ 524 w 327"/>
                <a:gd name="T5" fmla="*/ 91 h 484"/>
                <a:gd name="T6" fmla="*/ 451 w 327"/>
                <a:gd name="T7" fmla="*/ 54 h 484"/>
                <a:gd name="T8" fmla="*/ 426 w 327"/>
                <a:gd name="T9" fmla="*/ 99 h 484"/>
                <a:gd name="T10" fmla="*/ 420 w 327"/>
                <a:gd name="T11" fmla="*/ 29 h 484"/>
                <a:gd name="T12" fmla="*/ 348 w 327"/>
                <a:gd name="T13" fmla="*/ 23 h 484"/>
                <a:gd name="T14" fmla="*/ 292 w 327"/>
                <a:gd name="T15" fmla="*/ 126 h 484"/>
                <a:gd name="T16" fmla="*/ 268 w 327"/>
                <a:gd name="T17" fmla="*/ 66 h 484"/>
                <a:gd name="T18" fmla="*/ 190 w 327"/>
                <a:gd name="T19" fmla="*/ 90 h 484"/>
                <a:gd name="T20" fmla="*/ 177 w 327"/>
                <a:gd name="T21" fmla="*/ 174 h 484"/>
                <a:gd name="T22" fmla="*/ 164 w 327"/>
                <a:gd name="T23" fmla="*/ 199 h 484"/>
                <a:gd name="T24" fmla="*/ 6 w 327"/>
                <a:gd name="T25" fmla="*/ 595 h 484"/>
                <a:gd name="T26" fmla="*/ 27 w 327"/>
                <a:gd name="T27" fmla="*/ 914 h 484"/>
                <a:gd name="T28" fmla="*/ 27 w 327"/>
                <a:gd name="T29" fmla="*/ 914 h 484"/>
                <a:gd name="T30" fmla="*/ 87 w 327"/>
                <a:gd name="T31" fmla="*/ 1028 h 484"/>
                <a:gd name="T32" fmla="*/ 96 w 327"/>
                <a:gd name="T33" fmla="*/ 1157 h 484"/>
                <a:gd name="T34" fmla="*/ 89 w 327"/>
                <a:gd name="T35" fmla="*/ 1147 h 484"/>
                <a:gd name="T36" fmla="*/ 232 w 327"/>
                <a:gd name="T37" fmla="*/ 1259 h 484"/>
                <a:gd name="T38" fmla="*/ 235 w 327"/>
                <a:gd name="T39" fmla="*/ 1257 h 484"/>
                <a:gd name="T40" fmla="*/ 235 w 327"/>
                <a:gd name="T41" fmla="*/ 1139 h 484"/>
                <a:gd name="T42" fmla="*/ 286 w 327"/>
                <a:gd name="T43" fmla="*/ 850 h 484"/>
                <a:gd name="T44" fmla="*/ 316 w 327"/>
                <a:gd name="T45" fmla="*/ 748 h 484"/>
                <a:gd name="T46" fmla="*/ 316 w 327"/>
                <a:gd name="T47" fmla="*/ 748 h 484"/>
                <a:gd name="T48" fmla="*/ 316 w 327"/>
                <a:gd name="T49" fmla="*/ 748 h 484"/>
                <a:gd name="T50" fmla="*/ 308 w 327"/>
                <a:gd name="T51" fmla="*/ 690 h 484"/>
                <a:gd name="T52" fmla="*/ 303 w 327"/>
                <a:gd name="T53" fmla="*/ 690 h 484"/>
                <a:gd name="T54" fmla="*/ 357 w 327"/>
                <a:gd name="T55" fmla="*/ 429 h 484"/>
                <a:gd name="T56" fmla="*/ 360 w 327"/>
                <a:gd name="T57" fmla="*/ 429 h 484"/>
                <a:gd name="T58" fmla="*/ 433 w 327"/>
                <a:gd name="T59" fmla="*/ 442 h 484"/>
                <a:gd name="T60" fmla="*/ 433 w 327"/>
                <a:gd name="T61" fmla="*/ 442 h 484"/>
                <a:gd name="T62" fmla="*/ 529 w 327"/>
                <a:gd name="T63" fmla="*/ 436 h 484"/>
                <a:gd name="T64" fmla="*/ 708 w 327"/>
                <a:gd name="T65" fmla="*/ 436 h 484"/>
                <a:gd name="T66" fmla="*/ 559 w 327"/>
                <a:gd name="T67" fmla="*/ 185 h 4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27" h="484">
                  <a:moveTo>
                    <a:pt x="258" y="70"/>
                  </a:moveTo>
                  <a:cubicBezTo>
                    <a:pt x="254" y="68"/>
                    <a:pt x="241" y="58"/>
                    <a:pt x="240" y="56"/>
                  </a:cubicBezTo>
                  <a:cubicBezTo>
                    <a:pt x="238" y="54"/>
                    <a:pt x="237" y="48"/>
                    <a:pt x="242" y="35"/>
                  </a:cubicBezTo>
                  <a:cubicBezTo>
                    <a:pt x="247" y="18"/>
                    <a:pt x="220" y="2"/>
                    <a:pt x="209" y="20"/>
                  </a:cubicBezTo>
                  <a:cubicBezTo>
                    <a:pt x="206" y="25"/>
                    <a:pt x="204" y="27"/>
                    <a:pt x="196" y="38"/>
                  </a:cubicBezTo>
                  <a:cubicBezTo>
                    <a:pt x="196" y="38"/>
                    <a:pt x="197" y="15"/>
                    <a:pt x="194" y="11"/>
                  </a:cubicBezTo>
                  <a:cubicBezTo>
                    <a:pt x="185" y="0"/>
                    <a:pt x="166" y="3"/>
                    <a:pt x="161" y="9"/>
                  </a:cubicBezTo>
                  <a:cubicBezTo>
                    <a:pt x="156" y="16"/>
                    <a:pt x="159" y="47"/>
                    <a:pt x="135" y="48"/>
                  </a:cubicBezTo>
                  <a:cubicBezTo>
                    <a:pt x="122" y="47"/>
                    <a:pt x="124" y="34"/>
                    <a:pt x="124" y="25"/>
                  </a:cubicBezTo>
                  <a:cubicBezTo>
                    <a:pt x="125" y="16"/>
                    <a:pt x="91" y="15"/>
                    <a:pt x="88" y="34"/>
                  </a:cubicBezTo>
                  <a:cubicBezTo>
                    <a:pt x="87" y="45"/>
                    <a:pt x="85" y="55"/>
                    <a:pt x="82" y="66"/>
                  </a:cubicBezTo>
                  <a:cubicBezTo>
                    <a:pt x="81" y="68"/>
                    <a:pt x="77" y="74"/>
                    <a:pt x="76" y="75"/>
                  </a:cubicBezTo>
                  <a:cubicBezTo>
                    <a:pt x="9" y="128"/>
                    <a:pt x="3" y="165"/>
                    <a:pt x="3" y="226"/>
                  </a:cubicBezTo>
                  <a:cubicBezTo>
                    <a:pt x="3" y="251"/>
                    <a:pt x="0" y="301"/>
                    <a:pt x="12" y="348"/>
                  </a:cubicBezTo>
                  <a:cubicBezTo>
                    <a:pt x="12" y="348"/>
                    <a:pt x="12" y="348"/>
                    <a:pt x="12" y="348"/>
                  </a:cubicBezTo>
                  <a:cubicBezTo>
                    <a:pt x="21" y="361"/>
                    <a:pt x="28" y="376"/>
                    <a:pt x="40" y="391"/>
                  </a:cubicBezTo>
                  <a:cubicBezTo>
                    <a:pt x="48" y="401"/>
                    <a:pt x="48" y="419"/>
                    <a:pt x="44" y="440"/>
                  </a:cubicBezTo>
                  <a:cubicBezTo>
                    <a:pt x="43" y="438"/>
                    <a:pt x="42" y="437"/>
                    <a:pt x="41" y="436"/>
                  </a:cubicBezTo>
                  <a:cubicBezTo>
                    <a:pt x="63" y="462"/>
                    <a:pt x="95" y="484"/>
                    <a:pt x="107" y="479"/>
                  </a:cubicBezTo>
                  <a:cubicBezTo>
                    <a:pt x="108" y="478"/>
                    <a:pt x="108" y="478"/>
                    <a:pt x="109" y="478"/>
                  </a:cubicBezTo>
                  <a:cubicBezTo>
                    <a:pt x="109" y="433"/>
                    <a:pt x="109" y="433"/>
                    <a:pt x="109" y="433"/>
                  </a:cubicBezTo>
                  <a:cubicBezTo>
                    <a:pt x="109" y="398"/>
                    <a:pt x="117" y="359"/>
                    <a:pt x="132" y="323"/>
                  </a:cubicBezTo>
                  <a:cubicBezTo>
                    <a:pt x="140" y="306"/>
                    <a:pt x="144" y="294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6" y="285"/>
                    <a:pt x="146" y="285"/>
                    <a:pt x="146" y="285"/>
                  </a:cubicBezTo>
                  <a:cubicBezTo>
                    <a:pt x="149" y="272"/>
                    <a:pt x="147" y="266"/>
                    <a:pt x="142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26" y="200"/>
                    <a:pt x="145" y="172"/>
                    <a:pt x="165" y="163"/>
                  </a:cubicBezTo>
                  <a:cubicBezTo>
                    <a:pt x="166" y="163"/>
                    <a:pt x="166" y="163"/>
                    <a:pt x="166" y="163"/>
                  </a:cubicBezTo>
                  <a:cubicBezTo>
                    <a:pt x="174" y="167"/>
                    <a:pt x="184" y="168"/>
                    <a:pt x="200" y="168"/>
                  </a:cubicBezTo>
                  <a:cubicBezTo>
                    <a:pt x="200" y="168"/>
                    <a:pt x="200" y="168"/>
                    <a:pt x="200" y="168"/>
                  </a:cubicBezTo>
                  <a:cubicBezTo>
                    <a:pt x="212" y="168"/>
                    <a:pt x="226" y="168"/>
                    <a:pt x="244" y="166"/>
                  </a:cubicBezTo>
                  <a:cubicBezTo>
                    <a:pt x="268" y="165"/>
                    <a:pt x="298" y="165"/>
                    <a:pt x="327" y="166"/>
                  </a:cubicBezTo>
                  <a:cubicBezTo>
                    <a:pt x="316" y="126"/>
                    <a:pt x="293" y="91"/>
                    <a:pt x="258" y="7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3" name="Freeform 246">
              <a:extLst>
                <a:ext uri="{FF2B5EF4-FFF2-40B4-BE49-F238E27FC236}">
                  <a16:creationId xmlns:a16="http://schemas.microsoft.com/office/drawing/2014/main" id="{53F39CC9-9A2C-49BA-BFA1-4B0977364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1589"/>
              <a:ext cx="196" cy="361"/>
            </a:xfrm>
            <a:custGeom>
              <a:avLst/>
              <a:gdLst>
                <a:gd name="T0" fmla="*/ 0 w 151"/>
                <a:gd name="T1" fmla="*/ 690 h 261"/>
                <a:gd name="T2" fmla="*/ 58 w 151"/>
                <a:gd name="T3" fmla="*/ 599 h 261"/>
                <a:gd name="T4" fmla="*/ 135 w 151"/>
                <a:gd name="T5" fmla="*/ 548 h 261"/>
                <a:gd name="T6" fmla="*/ 221 w 151"/>
                <a:gd name="T7" fmla="*/ 545 h 261"/>
                <a:gd name="T8" fmla="*/ 287 w 151"/>
                <a:gd name="T9" fmla="*/ 566 h 261"/>
                <a:gd name="T10" fmla="*/ 295 w 151"/>
                <a:gd name="T11" fmla="*/ 574 h 261"/>
                <a:gd name="T12" fmla="*/ 300 w 151"/>
                <a:gd name="T13" fmla="*/ 578 h 261"/>
                <a:gd name="T14" fmla="*/ 306 w 151"/>
                <a:gd name="T15" fmla="*/ 585 h 261"/>
                <a:gd name="T16" fmla="*/ 309 w 151"/>
                <a:gd name="T17" fmla="*/ 588 h 261"/>
                <a:gd name="T18" fmla="*/ 315 w 151"/>
                <a:gd name="T19" fmla="*/ 595 h 261"/>
                <a:gd name="T20" fmla="*/ 317 w 151"/>
                <a:gd name="T21" fmla="*/ 600 h 261"/>
                <a:gd name="T22" fmla="*/ 323 w 151"/>
                <a:gd name="T23" fmla="*/ 613 h 261"/>
                <a:gd name="T24" fmla="*/ 330 w 151"/>
                <a:gd name="T25" fmla="*/ 600 h 261"/>
                <a:gd name="T26" fmla="*/ 309 w 151"/>
                <a:gd name="T27" fmla="*/ 91 h 261"/>
                <a:gd name="T28" fmla="*/ 306 w 151"/>
                <a:gd name="T29" fmla="*/ 8 h 261"/>
                <a:gd name="T30" fmla="*/ 182 w 151"/>
                <a:gd name="T31" fmla="*/ 36 h 261"/>
                <a:gd name="T32" fmla="*/ 57 w 151"/>
                <a:gd name="T33" fmla="*/ 1 h 261"/>
                <a:gd name="T34" fmla="*/ 55 w 151"/>
                <a:gd name="T35" fmla="*/ 11 h 261"/>
                <a:gd name="T36" fmla="*/ 51 w 151"/>
                <a:gd name="T37" fmla="*/ 84 h 261"/>
                <a:gd name="T38" fmla="*/ 52 w 151"/>
                <a:gd name="T39" fmla="*/ 415 h 261"/>
                <a:gd name="T40" fmla="*/ 0 w 151"/>
                <a:gd name="T41" fmla="*/ 690 h 26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261">
                  <a:moveTo>
                    <a:pt x="0" y="261"/>
                  </a:moveTo>
                  <a:cubicBezTo>
                    <a:pt x="9" y="242"/>
                    <a:pt x="19" y="234"/>
                    <a:pt x="27" y="226"/>
                  </a:cubicBezTo>
                  <a:cubicBezTo>
                    <a:pt x="36" y="215"/>
                    <a:pt x="50" y="208"/>
                    <a:pt x="62" y="207"/>
                  </a:cubicBezTo>
                  <a:cubicBezTo>
                    <a:pt x="75" y="207"/>
                    <a:pt x="93" y="204"/>
                    <a:pt x="101" y="206"/>
                  </a:cubicBezTo>
                  <a:cubicBezTo>
                    <a:pt x="110" y="208"/>
                    <a:pt x="123" y="208"/>
                    <a:pt x="131" y="214"/>
                  </a:cubicBezTo>
                  <a:cubicBezTo>
                    <a:pt x="132" y="215"/>
                    <a:pt x="134" y="216"/>
                    <a:pt x="135" y="217"/>
                  </a:cubicBezTo>
                  <a:cubicBezTo>
                    <a:pt x="136" y="218"/>
                    <a:pt x="136" y="218"/>
                    <a:pt x="137" y="218"/>
                  </a:cubicBezTo>
                  <a:cubicBezTo>
                    <a:pt x="138" y="219"/>
                    <a:pt x="139" y="220"/>
                    <a:pt x="140" y="221"/>
                  </a:cubicBezTo>
                  <a:cubicBezTo>
                    <a:pt x="140" y="221"/>
                    <a:pt x="141" y="222"/>
                    <a:pt x="141" y="222"/>
                  </a:cubicBezTo>
                  <a:cubicBezTo>
                    <a:pt x="142" y="223"/>
                    <a:pt x="143" y="224"/>
                    <a:pt x="144" y="225"/>
                  </a:cubicBezTo>
                  <a:cubicBezTo>
                    <a:pt x="144" y="226"/>
                    <a:pt x="145" y="226"/>
                    <a:pt x="145" y="227"/>
                  </a:cubicBezTo>
                  <a:cubicBezTo>
                    <a:pt x="146" y="228"/>
                    <a:pt x="147" y="229"/>
                    <a:pt x="148" y="231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45" y="211"/>
                    <a:pt x="142" y="101"/>
                    <a:pt x="141" y="35"/>
                  </a:cubicBezTo>
                  <a:cubicBezTo>
                    <a:pt x="140" y="14"/>
                    <a:pt x="140" y="11"/>
                    <a:pt x="140" y="3"/>
                  </a:cubicBezTo>
                  <a:cubicBezTo>
                    <a:pt x="136" y="9"/>
                    <a:pt x="112" y="14"/>
                    <a:pt x="83" y="14"/>
                  </a:cubicBezTo>
                  <a:cubicBezTo>
                    <a:pt x="51" y="14"/>
                    <a:pt x="26" y="8"/>
                    <a:pt x="26" y="1"/>
                  </a:cubicBezTo>
                  <a:cubicBezTo>
                    <a:pt x="26" y="0"/>
                    <a:pt x="25" y="2"/>
                    <a:pt x="25" y="4"/>
                  </a:cubicBezTo>
                  <a:cubicBezTo>
                    <a:pt x="24" y="14"/>
                    <a:pt x="24" y="15"/>
                    <a:pt x="23" y="32"/>
                  </a:cubicBezTo>
                  <a:cubicBezTo>
                    <a:pt x="22" y="68"/>
                    <a:pt x="23" y="117"/>
                    <a:pt x="24" y="157"/>
                  </a:cubicBezTo>
                  <a:cubicBezTo>
                    <a:pt x="25" y="187"/>
                    <a:pt x="17" y="222"/>
                    <a:pt x="0" y="26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4" name="Freeform 247">
              <a:extLst>
                <a:ext uri="{FF2B5EF4-FFF2-40B4-BE49-F238E27FC236}">
                  <a16:creationId xmlns:a16="http://schemas.microsoft.com/office/drawing/2014/main" id="{805900E0-7488-484C-9AFB-5D441B7D4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95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5" name="Freeform 248">
              <a:extLst>
                <a:ext uri="{FF2B5EF4-FFF2-40B4-BE49-F238E27FC236}">
                  <a16:creationId xmlns:a16="http://schemas.microsoft.com/office/drawing/2014/main" id="{8C4D66DB-996F-4961-A9D8-B69FCC2C6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791"/>
              <a:ext cx="13" cy="37"/>
            </a:xfrm>
            <a:custGeom>
              <a:avLst/>
              <a:gdLst>
                <a:gd name="T0" fmla="*/ 16 w 10"/>
                <a:gd name="T1" fmla="*/ 70 h 27"/>
                <a:gd name="T2" fmla="*/ 16 w 10"/>
                <a:gd name="T3" fmla="*/ 70 h 27"/>
                <a:gd name="T4" fmla="*/ 7 w 10"/>
                <a:gd name="T5" fmla="*/ 10 h 27"/>
                <a:gd name="T6" fmla="*/ 1 w 10"/>
                <a:gd name="T7" fmla="*/ 10 h 27"/>
                <a:gd name="T8" fmla="*/ 16 w 10"/>
                <a:gd name="T9" fmla="*/ 7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7">
                  <a:moveTo>
                    <a:pt x="7" y="27"/>
                  </a:moveTo>
                  <a:cubicBezTo>
                    <a:pt x="7" y="27"/>
                    <a:pt x="7" y="27"/>
                    <a:pt x="7" y="27"/>
                  </a:cubicBezTo>
                  <a:cubicBezTo>
                    <a:pt x="10" y="14"/>
                    <a:pt x="8" y="8"/>
                    <a:pt x="3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0"/>
                    <a:pt x="3" y="15"/>
                    <a:pt x="7" y="2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6" name="Freeform 249">
              <a:extLst>
                <a:ext uri="{FF2B5EF4-FFF2-40B4-BE49-F238E27FC236}">
                  <a16:creationId xmlns:a16="http://schemas.microsoft.com/office/drawing/2014/main" id="{22AEF078-5AA0-4090-9234-3A5C2EC51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" y="1786"/>
              <a:ext cx="7" cy="40"/>
            </a:xfrm>
            <a:custGeom>
              <a:avLst/>
              <a:gdLst>
                <a:gd name="T0" fmla="*/ 0 w 5"/>
                <a:gd name="T1" fmla="*/ 0 h 29"/>
                <a:gd name="T2" fmla="*/ 6 w 5"/>
                <a:gd name="T3" fmla="*/ 7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4" y="4"/>
                    <a:pt x="5" y="19"/>
                    <a:pt x="2" y="2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7" name="Freeform 250">
              <a:extLst>
                <a:ext uri="{FF2B5EF4-FFF2-40B4-BE49-F238E27FC236}">
                  <a16:creationId xmlns:a16="http://schemas.microsoft.com/office/drawing/2014/main" id="{F00E098C-6367-4AEB-A823-C9D7A4E4E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1975"/>
              <a:ext cx="26" cy="34"/>
            </a:xfrm>
            <a:custGeom>
              <a:avLst/>
              <a:gdLst>
                <a:gd name="T0" fmla="*/ 0 w 20"/>
                <a:gd name="T1" fmla="*/ 7 h 25"/>
                <a:gd name="T2" fmla="*/ 0 w 20"/>
                <a:gd name="T3" fmla="*/ 7 h 25"/>
                <a:gd name="T4" fmla="*/ 39 w 20"/>
                <a:gd name="T5" fmla="*/ 45 h 25"/>
                <a:gd name="T6" fmla="*/ 43 w 20"/>
                <a:gd name="T7" fmla="*/ 63 h 25"/>
                <a:gd name="T8" fmla="*/ 43 w 20"/>
                <a:gd name="T9" fmla="*/ 63 h 25"/>
                <a:gd name="T10" fmla="*/ 43 w 20"/>
                <a:gd name="T11" fmla="*/ 37 h 25"/>
                <a:gd name="T12" fmla="*/ 0 w 20"/>
                <a:gd name="T13" fmla="*/ 7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5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6" y="1"/>
                    <a:pt x="14" y="7"/>
                    <a:pt x="18" y="18"/>
                  </a:cubicBezTo>
                  <a:cubicBezTo>
                    <a:pt x="19" y="20"/>
                    <a:pt x="19" y="22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2"/>
                    <a:pt x="20" y="20"/>
                    <a:pt x="19" y="15"/>
                  </a:cubicBezTo>
                  <a:cubicBezTo>
                    <a:pt x="15" y="3"/>
                    <a:pt x="7" y="0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8" name="Freeform 251">
              <a:extLst>
                <a:ext uri="{FF2B5EF4-FFF2-40B4-BE49-F238E27FC236}">
                  <a16:creationId xmlns:a16="http://schemas.microsoft.com/office/drawing/2014/main" id="{8637D1C6-4080-40A3-8705-3C6D2610E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" y="1922"/>
              <a:ext cx="23" cy="32"/>
            </a:xfrm>
            <a:custGeom>
              <a:avLst/>
              <a:gdLst>
                <a:gd name="T0" fmla="*/ 0 w 18"/>
                <a:gd name="T1" fmla="*/ 0 h 23"/>
                <a:gd name="T2" fmla="*/ 19 w 18"/>
                <a:gd name="T3" fmla="*/ 21 h 23"/>
                <a:gd name="T4" fmla="*/ 37 w 18"/>
                <a:gd name="T5" fmla="*/ 63 h 23"/>
                <a:gd name="T6" fmla="*/ 37 w 18"/>
                <a:gd name="T7" fmla="*/ 63 h 23"/>
                <a:gd name="T8" fmla="*/ 23 w 18"/>
                <a:gd name="T9" fmla="*/ 15 h 23"/>
                <a:gd name="T10" fmla="*/ 0 w 18"/>
                <a:gd name="T11" fmla="*/ 0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3" y="2"/>
                    <a:pt x="6" y="5"/>
                    <a:pt x="9" y="8"/>
                  </a:cubicBezTo>
                  <a:cubicBezTo>
                    <a:pt x="14" y="12"/>
                    <a:pt x="17" y="18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7" y="18"/>
                    <a:pt x="16" y="11"/>
                    <a:pt x="11" y="6"/>
                  </a:cubicBezTo>
                  <a:cubicBezTo>
                    <a:pt x="8" y="3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9" name="Freeform 252">
              <a:extLst>
                <a:ext uri="{FF2B5EF4-FFF2-40B4-BE49-F238E27FC236}">
                  <a16:creationId xmlns:a16="http://schemas.microsoft.com/office/drawing/2014/main" id="{5ACFEC26-F31B-415E-8A6D-7E43E3CF1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1900"/>
              <a:ext cx="96" cy="58"/>
            </a:xfrm>
            <a:custGeom>
              <a:avLst/>
              <a:gdLst>
                <a:gd name="T0" fmla="*/ 27 w 74"/>
                <a:gd name="T1" fmla="*/ 1 h 42"/>
                <a:gd name="T2" fmla="*/ 32 w 74"/>
                <a:gd name="T3" fmla="*/ 105 h 42"/>
                <a:gd name="T4" fmla="*/ 126 w 74"/>
                <a:gd name="T5" fmla="*/ 110 h 42"/>
                <a:gd name="T6" fmla="*/ 132 w 74"/>
                <a:gd name="T7" fmla="*/ 95 h 42"/>
                <a:gd name="T8" fmla="*/ 132 w 74"/>
                <a:gd name="T9" fmla="*/ 95 h 42"/>
                <a:gd name="T10" fmla="*/ 162 w 74"/>
                <a:gd name="T11" fmla="*/ 0 h 42"/>
                <a:gd name="T12" fmla="*/ 27 w 74"/>
                <a:gd name="T13" fmla="*/ 1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42">
                  <a:moveTo>
                    <a:pt x="12" y="1"/>
                  </a:moveTo>
                  <a:cubicBezTo>
                    <a:pt x="1" y="7"/>
                    <a:pt x="0" y="37"/>
                    <a:pt x="15" y="40"/>
                  </a:cubicBezTo>
                  <a:cubicBezTo>
                    <a:pt x="23" y="41"/>
                    <a:pt x="42" y="42"/>
                    <a:pt x="58" y="42"/>
                  </a:cubicBezTo>
                  <a:cubicBezTo>
                    <a:pt x="59" y="40"/>
                    <a:pt x="60" y="38"/>
                    <a:pt x="61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6" y="24"/>
                    <a:pt x="70" y="12"/>
                    <a:pt x="74" y="0"/>
                  </a:cubicBezTo>
                  <a:cubicBezTo>
                    <a:pt x="51" y="0"/>
                    <a:pt x="23" y="1"/>
                    <a:pt x="12" y="1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0" name="Freeform 253">
              <a:extLst>
                <a:ext uri="{FF2B5EF4-FFF2-40B4-BE49-F238E27FC236}">
                  <a16:creationId xmlns:a16="http://schemas.microsoft.com/office/drawing/2014/main" id="{6C3721D4-663F-4D99-82BC-4184782C25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6" y="1844"/>
              <a:ext cx="123" cy="182"/>
            </a:xfrm>
            <a:custGeom>
              <a:avLst/>
              <a:gdLst>
                <a:gd name="T0" fmla="*/ 159 w 95"/>
                <a:gd name="T1" fmla="*/ 125 h 132"/>
                <a:gd name="T2" fmla="*/ 84 w 95"/>
                <a:gd name="T3" fmla="*/ 145 h 132"/>
                <a:gd name="T4" fmla="*/ 109 w 95"/>
                <a:gd name="T5" fmla="*/ 215 h 132"/>
                <a:gd name="T6" fmla="*/ 135 w 95"/>
                <a:gd name="T7" fmla="*/ 346 h 132"/>
                <a:gd name="T8" fmla="*/ 135 w 95"/>
                <a:gd name="T9" fmla="*/ 346 h 132"/>
                <a:gd name="T10" fmla="*/ 180 w 95"/>
                <a:gd name="T11" fmla="*/ 215 h 132"/>
                <a:gd name="T12" fmla="*/ 159 w 95"/>
                <a:gd name="T13" fmla="*/ 125 h 132"/>
                <a:gd name="T14" fmla="*/ 123 w 95"/>
                <a:gd name="T15" fmla="*/ 0 h 132"/>
                <a:gd name="T16" fmla="*/ 0 w 95"/>
                <a:gd name="T17" fmla="*/ 36 h 132"/>
                <a:gd name="T18" fmla="*/ 75 w 95"/>
                <a:gd name="T19" fmla="*/ 130 h 132"/>
                <a:gd name="T20" fmla="*/ 139 w 95"/>
                <a:gd name="T21" fmla="*/ 84 h 132"/>
                <a:gd name="T22" fmla="*/ 123 w 95"/>
                <a:gd name="T23" fmla="*/ 0 h 1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32">
                  <a:moveTo>
                    <a:pt x="73" y="48"/>
                  </a:moveTo>
                  <a:cubicBezTo>
                    <a:pt x="65" y="47"/>
                    <a:pt x="59" y="48"/>
                    <a:pt x="39" y="55"/>
                  </a:cubicBezTo>
                  <a:cubicBezTo>
                    <a:pt x="44" y="64"/>
                    <a:pt x="48" y="73"/>
                    <a:pt x="50" y="82"/>
                  </a:cubicBezTo>
                  <a:cubicBezTo>
                    <a:pt x="56" y="106"/>
                    <a:pt x="55" y="113"/>
                    <a:pt x="62" y="132"/>
                  </a:cubicBezTo>
                  <a:cubicBezTo>
                    <a:pt x="62" y="132"/>
                    <a:pt x="62" y="132"/>
                    <a:pt x="62" y="132"/>
                  </a:cubicBezTo>
                  <a:cubicBezTo>
                    <a:pt x="57" y="110"/>
                    <a:pt x="72" y="88"/>
                    <a:pt x="83" y="82"/>
                  </a:cubicBezTo>
                  <a:cubicBezTo>
                    <a:pt x="95" y="75"/>
                    <a:pt x="85" y="48"/>
                    <a:pt x="73" y="48"/>
                  </a:cubicBezTo>
                  <a:close/>
                  <a:moveTo>
                    <a:pt x="56" y="0"/>
                  </a:moveTo>
                  <a:cubicBezTo>
                    <a:pt x="56" y="0"/>
                    <a:pt x="21" y="1"/>
                    <a:pt x="0" y="14"/>
                  </a:cubicBezTo>
                  <a:cubicBezTo>
                    <a:pt x="10" y="20"/>
                    <a:pt x="24" y="33"/>
                    <a:pt x="35" y="49"/>
                  </a:cubicBezTo>
                  <a:cubicBezTo>
                    <a:pt x="39" y="44"/>
                    <a:pt x="49" y="39"/>
                    <a:pt x="64" y="32"/>
                  </a:cubicBezTo>
                  <a:cubicBezTo>
                    <a:pt x="70" y="26"/>
                    <a:pt x="70" y="5"/>
                    <a:pt x="56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1" name="Freeform 254">
              <a:extLst>
                <a:ext uri="{FF2B5EF4-FFF2-40B4-BE49-F238E27FC236}">
                  <a16:creationId xmlns:a16="http://schemas.microsoft.com/office/drawing/2014/main" id="{2D4978A4-AFF8-4985-94A9-EBC09D0CD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1819"/>
              <a:ext cx="832" cy="957"/>
            </a:xfrm>
            <a:custGeom>
              <a:avLst/>
              <a:gdLst>
                <a:gd name="T0" fmla="*/ 1278 w 642"/>
                <a:gd name="T1" fmla="*/ 841 h 693"/>
                <a:gd name="T2" fmla="*/ 1131 w 642"/>
                <a:gd name="T3" fmla="*/ 416 h 693"/>
                <a:gd name="T4" fmla="*/ 1127 w 642"/>
                <a:gd name="T5" fmla="*/ 395 h 693"/>
                <a:gd name="T6" fmla="*/ 1127 w 642"/>
                <a:gd name="T7" fmla="*/ 395 h 693"/>
                <a:gd name="T8" fmla="*/ 1102 w 642"/>
                <a:gd name="T9" fmla="*/ 264 h 693"/>
                <a:gd name="T10" fmla="*/ 1077 w 642"/>
                <a:gd name="T11" fmla="*/ 192 h 693"/>
                <a:gd name="T12" fmla="*/ 1068 w 642"/>
                <a:gd name="T13" fmla="*/ 177 h 693"/>
                <a:gd name="T14" fmla="*/ 993 w 642"/>
                <a:gd name="T15" fmla="*/ 84 h 693"/>
                <a:gd name="T16" fmla="*/ 757 w 642"/>
                <a:gd name="T17" fmla="*/ 0 h 693"/>
                <a:gd name="T18" fmla="*/ 744 w 642"/>
                <a:gd name="T19" fmla="*/ 6 h 693"/>
                <a:gd name="T20" fmla="*/ 700 w 642"/>
                <a:gd name="T21" fmla="*/ 70 h 693"/>
                <a:gd name="T22" fmla="*/ 705 w 642"/>
                <a:gd name="T23" fmla="*/ 70 h 693"/>
                <a:gd name="T24" fmla="*/ 941 w 642"/>
                <a:gd name="T25" fmla="*/ 116 h 693"/>
                <a:gd name="T26" fmla="*/ 1083 w 642"/>
                <a:gd name="T27" fmla="*/ 454 h 693"/>
                <a:gd name="T28" fmla="*/ 1082 w 642"/>
                <a:gd name="T29" fmla="*/ 457 h 693"/>
                <a:gd name="T30" fmla="*/ 1127 w 642"/>
                <a:gd name="T31" fmla="*/ 590 h 693"/>
                <a:gd name="T32" fmla="*/ 1221 w 642"/>
                <a:gd name="T33" fmla="*/ 887 h 693"/>
                <a:gd name="T34" fmla="*/ 1111 w 642"/>
                <a:gd name="T35" fmla="*/ 1431 h 693"/>
                <a:gd name="T36" fmla="*/ 1108 w 642"/>
                <a:gd name="T37" fmla="*/ 1432 h 693"/>
                <a:gd name="T38" fmla="*/ 1108 w 642"/>
                <a:gd name="T39" fmla="*/ 1432 h 693"/>
                <a:gd name="T40" fmla="*/ 671 w 642"/>
                <a:gd name="T41" fmla="*/ 1482 h 693"/>
                <a:gd name="T42" fmla="*/ 131 w 642"/>
                <a:gd name="T43" fmla="*/ 1009 h 693"/>
                <a:gd name="T44" fmla="*/ 123 w 642"/>
                <a:gd name="T45" fmla="*/ 987 h 693"/>
                <a:gd name="T46" fmla="*/ 123 w 642"/>
                <a:gd name="T47" fmla="*/ 987 h 693"/>
                <a:gd name="T48" fmla="*/ 126 w 642"/>
                <a:gd name="T49" fmla="*/ 1050 h 693"/>
                <a:gd name="T50" fmla="*/ 126 w 642"/>
                <a:gd name="T51" fmla="*/ 1056 h 693"/>
                <a:gd name="T52" fmla="*/ 80 w 642"/>
                <a:gd name="T53" fmla="*/ 1161 h 693"/>
                <a:gd name="T54" fmla="*/ 79 w 642"/>
                <a:gd name="T55" fmla="*/ 1160 h 693"/>
                <a:gd name="T56" fmla="*/ 83 w 642"/>
                <a:gd name="T57" fmla="*/ 1240 h 693"/>
                <a:gd name="T58" fmla="*/ 75 w 642"/>
                <a:gd name="T59" fmla="*/ 1253 h 693"/>
                <a:gd name="T60" fmla="*/ 0 w 642"/>
                <a:gd name="T61" fmla="*/ 1322 h 693"/>
                <a:gd name="T62" fmla="*/ 605 w 642"/>
                <a:gd name="T63" fmla="*/ 1754 h 693"/>
                <a:gd name="T64" fmla="*/ 1083 w 642"/>
                <a:gd name="T65" fmla="*/ 1768 h 693"/>
                <a:gd name="T66" fmla="*/ 1278 w 642"/>
                <a:gd name="T67" fmla="*/ 841 h 69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642" h="693">
                  <a:moveTo>
                    <a:pt x="587" y="319"/>
                  </a:moveTo>
                  <a:cubicBezTo>
                    <a:pt x="556" y="224"/>
                    <a:pt x="520" y="158"/>
                    <a:pt x="520" y="158"/>
                  </a:cubicBezTo>
                  <a:cubicBezTo>
                    <a:pt x="519" y="155"/>
                    <a:pt x="518" y="153"/>
                    <a:pt x="518" y="150"/>
                  </a:cubicBezTo>
                  <a:cubicBezTo>
                    <a:pt x="518" y="150"/>
                    <a:pt x="518" y="150"/>
                    <a:pt x="518" y="150"/>
                  </a:cubicBezTo>
                  <a:cubicBezTo>
                    <a:pt x="511" y="131"/>
                    <a:pt x="512" y="124"/>
                    <a:pt x="506" y="100"/>
                  </a:cubicBezTo>
                  <a:cubicBezTo>
                    <a:pt x="504" y="91"/>
                    <a:pt x="500" y="82"/>
                    <a:pt x="495" y="73"/>
                  </a:cubicBezTo>
                  <a:cubicBezTo>
                    <a:pt x="493" y="70"/>
                    <a:pt x="492" y="69"/>
                    <a:pt x="491" y="67"/>
                  </a:cubicBezTo>
                  <a:cubicBezTo>
                    <a:pt x="480" y="51"/>
                    <a:pt x="466" y="38"/>
                    <a:pt x="456" y="32"/>
                  </a:cubicBezTo>
                  <a:cubicBezTo>
                    <a:pt x="424" y="8"/>
                    <a:pt x="381" y="3"/>
                    <a:pt x="348" y="0"/>
                  </a:cubicBezTo>
                  <a:cubicBezTo>
                    <a:pt x="342" y="2"/>
                    <a:pt x="342" y="2"/>
                    <a:pt x="342" y="2"/>
                  </a:cubicBezTo>
                  <a:cubicBezTo>
                    <a:pt x="335" y="8"/>
                    <a:pt x="328" y="17"/>
                    <a:pt x="322" y="27"/>
                  </a:cubicBezTo>
                  <a:cubicBezTo>
                    <a:pt x="324" y="27"/>
                    <a:pt x="324" y="27"/>
                    <a:pt x="324" y="27"/>
                  </a:cubicBezTo>
                  <a:cubicBezTo>
                    <a:pt x="355" y="24"/>
                    <a:pt x="393" y="27"/>
                    <a:pt x="432" y="44"/>
                  </a:cubicBezTo>
                  <a:cubicBezTo>
                    <a:pt x="488" y="69"/>
                    <a:pt x="510" y="112"/>
                    <a:pt x="498" y="172"/>
                  </a:cubicBezTo>
                  <a:cubicBezTo>
                    <a:pt x="497" y="174"/>
                    <a:pt x="497" y="174"/>
                    <a:pt x="497" y="174"/>
                  </a:cubicBezTo>
                  <a:cubicBezTo>
                    <a:pt x="496" y="179"/>
                    <a:pt x="507" y="202"/>
                    <a:pt x="518" y="224"/>
                  </a:cubicBezTo>
                  <a:cubicBezTo>
                    <a:pt x="532" y="253"/>
                    <a:pt x="544" y="290"/>
                    <a:pt x="561" y="337"/>
                  </a:cubicBezTo>
                  <a:cubicBezTo>
                    <a:pt x="593" y="427"/>
                    <a:pt x="569" y="497"/>
                    <a:pt x="510" y="543"/>
                  </a:cubicBezTo>
                  <a:cubicBezTo>
                    <a:pt x="510" y="543"/>
                    <a:pt x="510" y="543"/>
                    <a:pt x="509" y="544"/>
                  </a:cubicBezTo>
                  <a:cubicBezTo>
                    <a:pt x="509" y="544"/>
                    <a:pt x="509" y="544"/>
                    <a:pt x="509" y="544"/>
                  </a:cubicBezTo>
                  <a:cubicBezTo>
                    <a:pt x="484" y="556"/>
                    <a:pt x="456" y="599"/>
                    <a:pt x="309" y="563"/>
                  </a:cubicBezTo>
                  <a:cubicBezTo>
                    <a:pt x="163" y="527"/>
                    <a:pt x="78" y="418"/>
                    <a:pt x="60" y="383"/>
                  </a:cubicBezTo>
                  <a:cubicBezTo>
                    <a:pt x="58" y="380"/>
                    <a:pt x="57" y="377"/>
                    <a:pt x="56" y="375"/>
                  </a:cubicBezTo>
                  <a:cubicBezTo>
                    <a:pt x="56" y="375"/>
                    <a:pt x="56" y="375"/>
                    <a:pt x="56" y="375"/>
                  </a:cubicBezTo>
                  <a:cubicBezTo>
                    <a:pt x="57" y="380"/>
                    <a:pt x="58" y="388"/>
                    <a:pt x="58" y="398"/>
                  </a:cubicBezTo>
                  <a:cubicBezTo>
                    <a:pt x="58" y="401"/>
                    <a:pt x="58" y="401"/>
                    <a:pt x="58" y="401"/>
                  </a:cubicBezTo>
                  <a:cubicBezTo>
                    <a:pt x="56" y="424"/>
                    <a:pt x="43" y="439"/>
                    <a:pt x="37" y="441"/>
                  </a:cubicBezTo>
                  <a:cubicBezTo>
                    <a:pt x="36" y="440"/>
                    <a:pt x="36" y="440"/>
                    <a:pt x="36" y="440"/>
                  </a:cubicBezTo>
                  <a:cubicBezTo>
                    <a:pt x="42" y="449"/>
                    <a:pt x="45" y="459"/>
                    <a:pt x="38" y="471"/>
                  </a:cubicBezTo>
                  <a:cubicBezTo>
                    <a:pt x="35" y="476"/>
                    <a:pt x="35" y="476"/>
                    <a:pt x="35" y="476"/>
                  </a:cubicBezTo>
                  <a:cubicBezTo>
                    <a:pt x="26" y="489"/>
                    <a:pt x="15" y="499"/>
                    <a:pt x="0" y="502"/>
                  </a:cubicBezTo>
                  <a:cubicBezTo>
                    <a:pt x="21" y="524"/>
                    <a:pt x="172" y="641"/>
                    <a:pt x="278" y="666"/>
                  </a:cubicBezTo>
                  <a:cubicBezTo>
                    <a:pt x="384" y="691"/>
                    <a:pt x="450" y="693"/>
                    <a:pt x="498" y="671"/>
                  </a:cubicBezTo>
                  <a:cubicBezTo>
                    <a:pt x="571" y="638"/>
                    <a:pt x="642" y="474"/>
                    <a:pt x="587" y="319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2" name="Freeform 255">
              <a:extLst>
                <a:ext uri="{FF2B5EF4-FFF2-40B4-BE49-F238E27FC236}">
                  <a16:creationId xmlns:a16="http://schemas.microsoft.com/office/drawing/2014/main" id="{AE05F83C-C7A7-493B-913B-6B4507074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443"/>
              <a:ext cx="168" cy="358"/>
            </a:xfrm>
            <a:custGeom>
              <a:avLst/>
              <a:gdLst>
                <a:gd name="T0" fmla="*/ 280 w 130"/>
                <a:gd name="T1" fmla="*/ 289 h 259"/>
                <a:gd name="T2" fmla="*/ 216 w 130"/>
                <a:gd name="T3" fmla="*/ 229 h 259"/>
                <a:gd name="T4" fmla="*/ 127 w 130"/>
                <a:gd name="T5" fmla="*/ 140 h 259"/>
                <a:gd name="T6" fmla="*/ 120 w 130"/>
                <a:gd name="T7" fmla="*/ 131 h 259"/>
                <a:gd name="T8" fmla="*/ 0 w 130"/>
                <a:gd name="T9" fmla="*/ 0 h 259"/>
                <a:gd name="T10" fmla="*/ 16 w 130"/>
                <a:gd name="T11" fmla="*/ 159 h 259"/>
                <a:gd name="T12" fmla="*/ 21 w 130"/>
                <a:gd name="T13" fmla="*/ 644 h 259"/>
                <a:gd name="T14" fmla="*/ 21 w 130"/>
                <a:gd name="T15" fmla="*/ 644 h 259"/>
                <a:gd name="T16" fmla="*/ 21 w 130"/>
                <a:gd name="T17" fmla="*/ 648 h 259"/>
                <a:gd name="T18" fmla="*/ 149 w 130"/>
                <a:gd name="T19" fmla="*/ 684 h 259"/>
                <a:gd name="T20" fmla="*/ 280 w 130"/>
                <a:gd name="T21" fmla="*/ 648 h 259"/>
                <a:gd name="T22" fmla="*/ 280 w 130"/>
                <a:gd name="T23" fmla="*/ 644 h 259"/>
                <a:gd name="T24" fmla="*/ 280 w 130"/>
                <a:gd name="T25" fmla="*/ 644 h 259"/>
                <a:gd name="T26" fmla="*/ 280 w 130"/>
                <a:gd name="T27" fmla="*/ 289 h 2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0" h="259">
                  <a:moveTo>
                    <a:pt x="130" y="109"/>
                  </a:moveTo>
                  <a:cubicBezTo>
                    <a:pt x="119" y="101"/>
                    <a:pt x="109" y="93"/>
                    <a:pt x="100" y="87"/>
                  </a:cubicBezTo>
                  <a:cubicBezTo>
                    <a:pt x="87" y="78"/>
                    <a:pt x="73" y="67"/>
                    <a:pt x="59" y="53"/>
                  </a:cubicBezTo>
                  <a:cubicBezTo>
                    <a:pt x="58" y="52"/>
                    <a:pt x="57" y="51"/>
                    <a:pt x="56" y="50"/>
                  </a:cubicBezTo>
                  <a:cubicBezTo>
                    <a:pt x="34" y="56"/>
                    <a:pt x="15" y="35"/>
                    <a:pt x="0" y="0"/>
                  </a:cubicBezTo>
                  <a:cubicBezTo>
                    <a:pt x="4" y="22"/>
                    <a:pt x="7" y="43"/>
                    <a:pt x="7" y="60"/>
                  </a:cubicBezTo>
                  <a:cubicBezTo>
                    <a:pt x="6" y="122"/>
                    <a:pt x="8" y="205"/>
                    <a:pt x="9" y="244"/>
                  </a:cubicBezTo>
                  <a:cubicBezTo>
                    <a:pt x="9" y="244"/>
                    <a:pt x="9" y="244"/>
                    <a:pt x="9" y="244"/>
                  </a:cubicBezTo>
                  <a:cubicBezTo>
                    <a:pt x="9" y="244"/>
                    <a:pt x="9" y="245"/>
                    <a:pt x="9" y="245"/>
                  </a:cubicBezTo>
                  <a:cubicBezTo>
                    <a:pt x="9" y="253"/>
                    <a:pt x="36" y="259"/>
                    <a:pt x="69" y="259"/>
                  </a:cubicBezTo>
                  <a:cubicBezTo>
                    <a:pt x="103" y="259"/>
                    <a:pt x="130" y="253"/>
                    <a:pt x="130" y="245"/>
                  </a:cubicBezTo>
                  <a:cubicBezTo>
                    <a:pt x="130" y="245"/>
                    <a:pt x="130" y="244"/>
                    <a:pt x="130" y="244"/>
                  </a:cubicBezTo>
                  <a:cubicBezTo>
                    <a:pt x="130" y="244"/>
                    <a:pt x="130" y="244"/>
                    <a:pt x="130" y="244"/>
                  </a:cubicBezTo>
                  <a:lnTo>
                    <a:pt x="130" y="109"/>
                  </a:ln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3" name="Freeform 256">
              <a:extLst>
                <a:ext uri="{FF2B5EF4-FFF2-40B4-BE49-F238E27FC236}">
                  <a16:creationId xmlns:a16="http://schemas.microsoft.com/office/drawing/2014/main" id="{11C0FD3A-8FD8-41BF-85F2-D35DBEB80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742"/>
              <a:ext cx="164" cy="59"/>
            </a:xfrm>
            <a:custGeom>
              <a:avLst/>
              <a:gdLst>
                <a:gd name="T0" fmla="*/ 1 w 126"/>
                <a:gd name="T1" fmla="*/ 0 h 43"/>
                <a:gd name="T2" fmla="*/ 1 w 126"/>
                <a:gd name="T3" fmla="*/ 71 h 43"/>
                <a:gd name="T4" fmla="*/ 1 w 126"/>
                <a:gd name="T5" fmla="*/ 82 h 43"/>
                <a:gd name="T6" fmla="*/ 139 w 126"/>
                <a:gd name="T7" fmla="*/ 111 h 43"/>
                <a:gd name="T8" fmla="*/ 273 w 126"/>
                <a:gd name="T9" fmla="*/ 85 h 43"/>
                <a:gd name="T10" fmla="*/ 277 w 126"/>
                <a:gd name="T11" fmla="*/ 77 h 43"/>
                <a:gd name="T12" fmla="*/ 277 w 126"/>
                <a:gd name="T13" fmla="*/ 47 h 43"/>
                <a:gd name="T14" fmla="*/ 234 w 126"/>
                <a:gd name="T15" fmla="*/ 44 h 43"/>
                <a:gd name="T16" fmla="*/ 1 w 126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43">
                  <a:moveTo>
                    <a:pt x="1" y="0"/>
                  </a:move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1" y="31"/>
                    <a:pt x="1" y="32"/>
                  </a:cubicBezTo>
                  <a:cubicBezTo>
                    <a:pt x="6" y="38"/>
                    <a:pt x="32" y="43"/>
                    <a:pt x="63" y="43"/>
                  </a:cubicBezTo>
                  <a:cubicBezTo>
                    <a:pt x="92" y="43"/>
                    <a:pt x="116" y="39"/>
                    <a:pt x="124" y="33"/>
                  </a:cubicBezTo>
                  <a:cubicBezTo>
                    <a:pt x="125" y="32"/>
                    <a:pt x="126" y="30"/>
                    <a:pt x="126" y="30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120" y="18"/>
                    <a:pt x="113" y="18"/>
                    <a:pt x="106" y="17"/>
                  </a:cubicBezTo>
                  <a:cubicBezTo>
                    <a:pt x="76" y="15"/>
                    <a:pt x="42" y="10"/>
                    <a:pt x="1" y="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4" name="Freeform 257">
              <a:extLst>
                <a:ext uri="{FF2B5EF4-FFF2-40B4-BE49-F238E27FC236}">
                  <a16:creationId xmlns:a16="http://schemas.microsoft.com/office/drawing/2014/main" id="{EBFE7548-6787-45DF-81E2-98C5223EB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819"/>
              <a:ext cx="256" cy="248"/>
            </a:xfrm>
            <a:custGeom>
              <a:avLst/>
              <a:gdLst>
                <a:gd name="T0" fmla="*/ 423 w 198"/>
                <a:gd name="T1" fmla="*/ 393 h 180"/>
                <a:gd name="T2" fmla="*/ 423 w 198"/>
                <a:gd name="T3" fmla="*/ 393 h 180"/>
                <a:gd name="T4" fmla="*/ 398 w 198"/>
                <a:gd name="T5" fmla="*/ 262 h 180"/>
                <a:gd name="T6" fmla="*/ 375 w 198"/>
                <a:gd name="T7" fmla="*/ 192 h 180"/>
                <a:gd name="T8" fmla="*/ 366 w 198"/>
                <a:gd name="T9" fmla="*/ 175 h 180"/>
                <a:gd name="T10" fmla="*/ 290 w 198"/>
                <a:gd name="T11" fmla="*/ 84 h 180"/>
                <a:gd name="T12" fmla="*/ 57 w 198"/>
                <a:gd name="T13" fmla="*/ 0 h 180"/>
                <a:gd name="T14" fmla="*/ 44 w 198"/>
                <a:gd name="T15" fmla="*/ 6 h 180"/>
                <a:gd name="T16" fmla="*/ 0 w 198"/>
                <a:gd name="T17" fmla="*/ 70 h 180"/>
                <a:gd name="T18" fmla="*/ 5 w 198"/>
                <a:gd name="T19" fmla="*/ 70 h 180"/>
                <a:gd name="T20" fmla="*/ 238 w 198"/>
                <a:gd name="T21" fmla="*/ 116 h 180"/>
                <a:gd name="T22" fmla="*/ 381 w 198"/>
                <a:gd name="T23" fmla="*/ 451 h 180"/>
                <a:gd name="T24" fmla="*/ 378 w 198"/>
                <a:gd name="T25" fmla="*/ 456 h 180"/>
                <a:gd name="T26" fmla="*/ 381 w 198"/>
                <a:gd name="T27" fmla="*/ 471 h 180"/>
                <a:gd name="T28" fmla="*/ 423 w 198"/>
                <a:gd name="T29" fmla="*/ 393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8" h="180">
                  <a:moveTo>
                    <a:pt x="196" y="150"/>
                  </a:moveTo>
                  <a:cubicBezTo>
                    <a:pt x="196" y="150"/>
                    <a:pt x="196" y="150"/>
                    <a:pt x="196" y="150"/>
                  </a:cubicBezTo>
                  <a:cubicBezTo>
                    <a:pt x="189" y="131"/>
                    <a:pt x="190" y="124"/>
                    <a:pt x="184" y="100"/>
                  </a:cubicBezTo>
                  <a:cubicBezTo>
                    <a:pt x="182" y="91"/>
                    <a:pt x="178" y="82"/>
                    <a:pt x="173" y="73"/>
                  </a:cubicBezTo>
                  <a:cubicBezTo>
                    <a:pt x="171" y="70"/>
                    <a:pt x="170" y="69"/>
                    <a:pt x="169" y="67"/>
                  </a:cubicBezTo>
                  <a:cubicBezTo>
                    <a:pt x="158" y="51"/>
                    <a:pt x="144" y="38"/>
                    <a:pt x="134" y="32"/>
                  </a:cubicBezTo>
                  <a:cubicBezTo>
                    <a:pt x="102" y="8"/>
                    <a:pt x="59" y="3"/>
                    <a:pt x="26" y="0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3" y="8"/>
                    <a:pt x="6" y="17"/>
                    <a:pt x="0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3" y="24"/>
                    <a:pt x="71" y="27"/>
                    <a:pt x="110" y="44"/>
                  </a:cubicBezTo>
                  <a:cubicBezTo>
                    <a:pt x="166" y="69"/>
                    <a:pt x="188" y="112"/>
                    <a:pt x="176" y="172"/>
                  </a:cubicBezTo>
                  <a:cubicBezTo>
                    <a:pt x="175" y="174"/>
                    <a:pt x="175" y="174"/>
                    <a:pt x="175" y="174"/>
                  </a:cubicBezTo>
                  <a:cubicBezTo>
                    <a:pt x="175" y="175"/>
                    <a:pt x="175" y="177"/>
                    <a:pt x="176" y="180"/>
                  </a:cubicBezTo>
                  <a:cubicBezTo>
                    <a:pt x="187" y="177"/>
                    <a:pt x="198" y="160"/>
                    <a:pt x="196" y="150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5" name="Oval 258">
              <a:extLst>
                <a:ext uri="{FF2B5EF4-FFF2-40B4-BE49-F238E27FC236}">
                  <a16:creationId xmlns:a16="http://schemas.microsoft.com/office/drawing/2014/main" id="{0E0D3891-B971-42F4-86DC-51A704DD9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8" y="1581"/>
              <a:ext cx="97" cy="18"/>
            </a:xfrm>
            <a:prstGeom prst="ellipse">
              <a:avLst/>
            </a:prstGeom>
            <a:noFill/>
            <a:ln w="476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236" name="Freeform 259">
              <a:extLst>
                <a:ext uri="{FF2B5EF4-FFF2-40B4-BE49-F238E27FC236}">
                  <a16:creationId xmlns:a16="http://schemas.microsoft.com/office/drawing/2014/main" id="{AB0C772A-2637-413E-925B-72605BA14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7" y="1973"/>
              <a:ext cx="60" cy="18"/>
            </a:xfrm>
            <a:custGeom>
              <a:avLst/>
              <a:gdLst>
                <a:gd name="T0" fmla="*/ 0 w 47"/>
                <a:gd name="T1" fmla="*/ 0 h 13"/>
                <a:gd name="T2" fmla="*/ 98 w 47"/>
                <a:gd name="T3" fmla="*/ 26 h 13"/>
                <a:gd name="T4" fmla="*/ 0 w 4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3">
                  <a:moveTo>
                    <a:pt x="0" y="0"/>
                  </a:moveTo>
                  <a:cubicBezTo>
                    <a:pt x="6" y="5"/>
                    <a:pt x="28" y="13"/>
                    <a:pt x="47" y="10"/>
                  </a:cubicBezTo>
                  <a:cubicBezTo>
                    <a:pt x="35" y="13"/>
                    <a:pt x="13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7" name="Freeform 260">
              <a:extLst>
                <a:ext uri="{FF2B5EF4-FFF2-40B4-BE49-F238E27FC236}">
                  <a16:creationId xmlns:a16="http://schemas.microsoft.com/office/drawing/2014/main" id="{C5DC8ADC-8DE9-4030-9CEE-CFC5DF06A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1852"/>
              <a:ext cx="263" cy="229"/>
            </a:xfrm>
            <a:custGeom>
              <a:avLst/>
              <a:gdLst>
                <a:gd name="T0" fmla="*/ 415 w 203"/>
                <a:gd name="T1" fmla="*/ 410 h 166"/>
                <a:gd name="T2" fmla="*/ 413 w 203"/>
                <a:gd name="T3" fmla="*/ 395 h 166"/>
                <a:gd name="T4" fmla="*/ 415 w 203"/>
                <a:gd name="T5" fmla="*/ 388 h 166"/>
                <a:gd name="T6" fmla="*/ 272 w 203"/>
                <a:gd name="T7" fmla="*/ 54 h 166"/>
                <a:gd name="T8" fmla="*/ 30 w 203"/>
                <a:gd name="T9" fmla="*/ 11 h 166"/>
                <a:gd name="T10" fmla="*/ 30 w 203"/>
                <a:gd name="T11" fmla="*/ 11 h 166"/>
                <a:gd name="T12" fmla="*/ 0 w 203"/>
                <a:gd name="T13" fmla="*/ 95 h 166"/>
                <a:gd name="T14" fmla="*/ 39 w 203"/>
                <a:gd name="T15" fmla="*/ 84 h 166"/>
                <a:gd name="T16" fmla="*/ 86 w 203"/>
                <a:gd name="T17" fmla="*/ 76 h 166"/>
                <a:gd name="T18" fmla="*/ 126 w 203"/>
                <a:gd name="T19" fmla="*/ 79 h 166"/>
                <a:gd name="T20" fmla="*/ 149 w 203"/>
                <a:gd name="T21" fmla="*/ 87 h 166"/>
                <a:gd name="T22" fmla="*/ 177 w 203"/>
                <a:gd name="T23" fmla="*/ 97 h 166"/>
                <a:gd name="T24" fmla="*/ 223 w 203"/>
                <a:gd name="T25" fmla="*/ 105 h 166"/>
                <a:gd name="T26" fmla="*/ 259 w 203"/>
                <a:gd name="T27" fmla="*/ 119 h 166"/>
                <a:gd name="T28" fmla="*/ 292 w 203"/>
                <a:gd name="T29" fmla="*/ 141 h 166"/>
                <a:gd name="T30" fmla="*/ 316 w 203"/>
                <a:gd name="T31" fmla="*/ 174 h 166"/>
                <a:gd name="T32" fmla="*/ 351 w 203"/>
                <a:gd name="T33" fmla="*/ 269 h 166"/>
                <a:gd name="T34" fmla="*/ 354 w 203"/>
                <a:gd name="T35" fmla="*/ 310 h 166"/>
                <a:gd name="T36" fmla="*/ 319 w 203"/>
                <a:gd name="T37" fmla="*/ 396 h 166"/>
                <a:gd name="T38" fmla="*/ 181 w 203"/>
                <a:gd name="T39" fmla="*/ 436 h 16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3" h="166">
                  <a:moveTo>
                    <a:pt x="191" y="156"/>
                  </a:moveTo>
                  <a:cubicBezTo>
                    <a:pt x="190" y="153"/>
                    <a:pt x="190" y="151"/>
                    <a:pt x="190" y="150"/>
                  </a:cubicBezTo>
                  <a:cubicBezTo>
                    <a:pt x="191" y="148"/>
                    <a:pt x="191" y="148"/>
                    <a:pt x="191" y="148"/>
                  </a:cubicBezTo>
                  <a:cubicBezTo>
                    <a:pt x="203" y="88"/>
                    <a:pt x="181" y="45"/>
                    <a:pt x="125" y="20"/>
                  </a:cubicBezTo>
                  <a:cubicBezTo>
                    <a:pt x="84" y="2"/>
                    <a:pt x="45" y="0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9" y="13"/>
                    <a:pt x="4" y="23"/>
                    <a:pt x="0" y="36"/>
                  </a:cubicBezTo>
                  <a:cubicBezTo>
                    <a:pt x="7" y="34"/>
                    <a:pt x="16" y="32"/>
                    <a:pt x="18" y="32"/>
                  </a:cubicBezTo>
                  <a:cubicBezTo>
                    <a:pt x="24" y="32"/>
                    <a:pt x="34" y="30"/>
                    <a:pt x="39" y="29"/>
                  </a:cubicBezTo>
                  <a:cubicBezTo>
                    <a:pt x="44" y="28"/>
                    <a:pt x="52" y="30"/>
                    <a:pt x="58" y="30"/>
                  </a:cubicBezTo>
                  <a:cubicBezTo>
                    <a:pt x="64" y="30"/>
                    <a:pt x="66" y="33"/>
                    <a:pt x="69" y="33"/>
                  </a:cubicBezTo>
                  <a:cubicBezTo>
                    <a:pt x="72" y="33"/>
                    <a:pt x="79" y="36"/>
                    <a:pt x="82" y="37"/>
                  </a:cubicBezTo>
                  <a:cubicBezTo>
                    <a:pt x="85" y="38"/>
                    <a:pt x="96" y="38"/>
                    <a:pt x="103" y="40"/>
                  </a:cubicBezTo>
                  <a:cubicBezTo>
                    <a:pt x="109" y="42"/>
                    <a:pt x="113" y="45"/>
                    <a:pt x="119" y="45"/>
                  </a:cubicBezTo>
                  <a:cubicBezTo>
                    <a:pt x="125" y="45"/>
                    <a:pt x="126" y="50"/>
                    <a:pt x="134" y="54"/>
                  </a:cubicBezTo>
                  <a:cubicBezTo>
                    <a:pt x="141" y="57"/>
                    <a:pt x="141" y="63"/>
                    <a:pt x="145" y="66"/>
                  </a:cubicBezTo>
                  <a:cubicBezTo>
                    <a:pt x="149" y="69"/>
                    <a:pt x="161" y="94"/>
                    <a:pt x="161" y="102"/>
                  </a:cubicBezTo>
                  <a:cubicBezTo>
                    <a:pt x="161" y="110"/>
                    <a:pt x="164" y="111"/>
                    <a:pt x="163" y="118"/>
                  </a:cubicBezTo>
                  <a:cubicBezTo>
                    <a:pt x="162" y="123"/>
                    <a:pt x="163" y="136"/>
                    <a:pt x="147" y="151"/>
                  </a:cubicBezTo>
                  <a:cubicBezTo>
                    <a:pt x="130" y="162"/>
                    <a:pt x="95" y="154"/>
                    <a:pt x="83" y="16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8" name="Freeform 261">
              <a:extLst>
                <a:ext uri="{FF2B5EF4-FFF2-40B4-BE49-F238E27FC236}">
                  <a16:creationId xmlns:a16="http://schemas.microsoft.com/office/drawing/2014/main" id="{2753FE62-5B38-44C0-98C6-E78097A04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1936"/>
              <a:ext cx="475" cy="330"/>
            </a:xfrm>
            <a:custGeom>
              <a:avLst/>
              <a:gdLst>
                <a:gd name="T0" fmla="*/ 749 w 367"/>
                <a:gd name="T1" fmla="*/ 269 h 239"/>
                <a:gd name="T2" fmla="*/ 796 w 367"/>
                <a:gd name="T3" fmla="*/ 185 h 239"/>
                <a:gd name="T4" fmla="*/ 749 w 367"/>
                <a:gd name="T5" fmla="*/ 235 h 239"/>
                <a:gd name="T6" fmla="*/ 749 w 367"/>
                <a:gd name="T7" fmla="*/ 235 h 239"/>
                <a:gd name="T8" fmla="*/ 752 w 367"/>
                <a:gd name="T9" fmla="*/ 88 h 239"/>
                <a:gd name="T10" fmla="*/ 751 w 367"/>
                <a:gd name="T11" fmla="*/ 70 h 239"/>
                <a:gd name="T12" fmla="*/ 661 w 367"/>
                <a:gd name="T13" fmla="*/ 8 h 239"/>
                <a:gd name="T14" fmla="*/ 551 w 367"/>
                <a:gd name="T15" fmla="*/ 29 h 239"/>
                <a:gd name="T16" fmla="*/ 546 w 367"/>
                <a:gd name="T17" fmla="*/ 35 h 239"/>
                <a:gd name="T18" fmla="*/ 533 w 367"/>
                <a:gd name="T19" fmla="*/ 151 h 239"/>
                <a:gd name="T20" fmla="*/ 501 w 367"/>
                <a:gd name="T21" fmla="*/ 305 h 239"/>
                <a:gd name="T22" fmla="*/ 338 w 367"/>
                <a:gd name="T23" fmla="*/ 160 h 239"/>
                <a:gd name="T24" fmla="*/ 338 w 367"/>
                <a:gd name="T25" fmla="*/ 159 h 239"/>
                <a:gd name="T26" fmla="*/ 137 w 367"/>
                <a:gd name="T27" fmla="*/ 110 h 239"/>
                <a:gd name="T28" fmla="*/ 5 w 367"/>
                <a:gd name="T29" fmla="*/ 240 h 239"/>
                <a:gd name="T30" fmla="*/ 5 w 367"/>
                <a:gd name="T31" fmla="*/ 242 h 239"/>
                <a:gd name="T32" fmla="*/ 131 w 367"/>
                <a:gd name="T33" fmla="*/ 630 h 23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7" h="239">
                  <a:moveTo>
                    <a:pt x="345" y="102"/>
                  </a:moveTo>
                  <a:cubicBezTo>
                    <a:pt x="358" y="97"/>
                    <a:pt x="367" y="87"/>
                    <a:pt x="367" y="70"/>
                  </a:cubicBezTo>
                  <a:cubicBezTo>
                    <a:pt x="365" y="85"/>
                    <a:pt x="356" y="88"/>
                    <a:pt x="345" y="89"/>
                  </a:cubicBezTo>
                  <a:cubicBezTo>
                    <a:pt x="345" y="89"/>
                    <a:pt x="345" y="89"/>
                    <a:pt x="345" y="89"/>
                  </a:cubicBezTo>
                  <a:cubicBezTo>
                    <a:pt x="344" y="68"/>
                    <a:pt x="345" y="43"/>
                    <a:pt x="347" y="33"/>
                  </a:cubicBezTo>
                  <a:cubicBezTo>
                    <a:pt x="348" y="31"/>
                    <a:pt x="347" y="29"/>
                    <a:pt x="346" y="27"/>
                  </a:cubicBezTo>
                  <a:cubicBezTo>
                    <a:pt x="338" y="15"/>
                    <a:pt x="323" y="7"/>
                    <a:pt x="305" y="3"/>
                  </a:cubicBezTo>
                  <a:cubicBezTo>
                    <a:pt x="286" y="0"/>
                    <a:pt x="267" y="3"/>
                    <a:pt x="254" y="11"/>
                  </a:cubicBezTo>
                  <a:cubicBezTo>
                    <a:pt x="253" y="11"/>
                    <a:pt x="253" y="12"/>
                    <a:pt x="252" y="13"/>
                  </a:cubicBezTo>
                  <a:cubicBezTo>
                    <a:pt x="248" y="19"/>
                    <a:pt x="249" y="34"/>
                    <a:pt x="246" y="57"/>
                  </a:cubicBezTo>
                  <a:cubicBezTo>
                    <a:pt x="244" y="77"/>
                    <a:pt x="245" y="108"/>
                    <a:pt x="231" y="116"/>
                  </a:cubicBezTo>
                  <a:cubicBezTo>
                    <a:pt x="217" y="122"/>
                    <a:pt x="176" y="91"/>
                    <a:pt x="156" y="61"/>
                  </a:cubicBezTo>
                  <a:cubicBezTo>
                    <a:pt x="156" y="61"/>
                    <a:pt x="156" y="61"/>
                    <a:pt x="156" y="60"/>
                  </a:cubicBezTo>
                  <a:cubicBezTo>
                    <a:pt x="131" y="36"/>
                    <a:pt x="92" y="35"/>
                    <a:pt x="63" y="42"/>
                  </a:cubicBezTo>
                  <a:cubicBezTo>
                    <a:pt x="31" y="51"/>
                    <a:pt x="7" y="70"/>
                    <a:pt x="2" y="91"/>
                  </a:cubicBezTo>
                  <a:cubicBezTo>
                    <a:pt x="2" y="91"/>
                    <a:pt x="2" y="92"/>
                    <a:pt x="2" y="92"/>
                  </a:cubicBezTo>
                  <a:cubicBezTo>
                    <a:pt x="0" y="129"/>
                    <a:pt x="27" y="209"/>
                    <a:pt x="60" y="23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9" name="Freeform 262">
              <a:extLst>
                <a:ext uri="{FF2B5EF4-FFF2-40B4-BE49-F238E27FC236}">
                  <a16:creationId xmlns:a16="http://schemas.microsoft.com/office/drawing/2014/main" id="{A5A06856-9253-44EC-AE69-79C9F0809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8" y="1936"/>
              <a:ext cx="149" cy="160"/>
            </a:xfrm>
            <a:custGeom>
              <a:avLst/>
              <a:gdLst>
                <a:gd name="T0" fmla="*/ 250 w 115"/>
                <a:gd name="T1" fmla="*/ 70 h 116"/>
                <a:gd name="T2" fmla="*/ 161 w 115"/>
                <a:gd name="T3" fmla="*/ 8 h 116"/>
                <a:gd name="T4" fmla="*/ 51 w 115"/>
                <a:gd name="T5" fmla="*/ 29 h 116"/>
                <a:gd name="T6" fmla="*/ 45 w 115"/>
                <a:gd name="T7" fmla="*/ 34 h 116"/>
                <a:gd name="T8" fmla="*/ 32 w 115"/>
                <a:gd name="T9" fmla="*/ 150 h 116"/>
                <a:gd name="T10" fmla="*/ 0 w 115"/>
                <a:gd name="T11" fmla="*/ 305 h 1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5" h="116">
                  <a:moveTo>
                    <a:pt x="115" y="27"/>
                  </a:moveTo>
                  <a:cubicBezTo>
                    <a:pt x="107" y="15"/>
                    <a:pt x="92" y="7"/>
                    <a:pt x="74" y="3"/>
                  </a:cubicBezTo>
                  <a:cubicBezTo>
                    <a:pt x="55" y="0"/>
                    <a:pt x="36" y="3"/>
                    <a:pt x="23" y="11"/>
                  </a:cubicBezTo>
                  <a:cubicBezTo>
                    <a:pt x="22" y="11"/>
                    <a:pt x="22" y="12"/>
                    <a:pt x="21" y="13"/>
                  </a:cubicBezTo>
                  <a:cubicBezTo>
                    <a:pt x="17" y="19"/>
                    <a:pt x="18" y="34"/>
                    <a:pt x="15" y="57"/>
                  </a:cubicBezTo>
                  <a:cubicBezTo>
                    <a:pt x="13" y="77"/>
                    <a:pt x="14" y="108"/>
                    <a:pt x="0" y="116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0" name="Freeform 263">
              <a:extLst>
                <a:ext uri="{FF2B5EF4-FFF2-40B4-BE49-F238E27FC236}">
                  <a16:creationId xmlns:a16="http://schemas.microsoft.com/office/drawing/2014/main" id="{78E799F5-1C7F-4689-A094-61D08E06B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960"/>
              <a:ext cx="130" cy="120"/>
            </a:xfrm>
            <a:custGeom>
              <a:avLst/>
              <a:gdLst>
                <a:gd name="T0" fmla="*/ 220 w 100"/>
                <a:gd name="T1" fmla="*/ 229 h 87"/>
                <a:gd name="T2" fmla="*/ 94 w 100"/>
                <a:gd name="T3" fmla="*/ 74 h 87"/>
                <a:gd name="T4" fmla="*/ 7 w 100"/>
                <a:gd name="T5" fmla="*/ 0 h 87"/>
                <a:gd name="T6" fmla="*/ 0 w 100"/>
                <a:gd name="T7" fmla="*/ 26 h 87"/>
                <a:gd name="T8" fmla="*/ 114 w 100"/>
                <a:gd name="T9" fmla="*/ 126 h 87"/>
                <a:gd name="T10" fmla="*/ 43 w 100"/>
                <a:gd name="T11" fmla="*/ 139 h 87"/>
                <a:gd name="T12" fmla="*/ 122 w 100"/>
                <a:gd name="T13" fmla="*/ 152 h 87"/>
                <a:gd name="T14" fmla="*/ 220 w 100"/>
                <a:gd name="T15" fmla="*/ 229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7">
                  <a:moveTo>
                    <a:pt x="100" y="87"/>
                  </a:moveTo>
                  <a:cubicBezTo>
                    <a:pt x="99" y="54"/>
                    <a:pt x="54" y="36"/>
                    <a:pt x="42" y="28"/>
                  </a:cubicBezTo>
                  <a:cubicBezTo>
                    <a:pt x="30" y="21"/>
                    <a:pt x="18" y="16"/>
                    <a:pt x="3" y="0"/>
                  </a:cubicBezTo>
                  <a:cubicBezTo>
                    <a:pt x="2" y="3"/>
                    <a:pt x="1" y="7"/>
                    <a:pt x="0" y="10"/>
                  </a:cubicBezTo>
                  <a:cubicBezTo>
                    <a:pt x="13" y="25"/>
                    <a:pt x="57" y="39"/>
                    <a:pt x="52" y="48"/>
                  </a:cubicBezTo>
                  <a:cubicBezTo>
                    <a:pt x="46" y="57"/>
                    <a:pt x="23" y="59"/>
                    <a:pt x="19" y="53"/>
                  </a:cubicBezTo>
                  <a:cubicBezTo>
                    <a:pt x="27" y="65"/>
                    <a:pt x="38" y="60"/>
                    <a:pt x="55" y="58"/>
                  </a:cubicBezTo>
                  <a:cubicBezTo>
                    <a:pt x="73" y="57"/>
                    <a:pt x="77" y="51"/>
                    <a:pt x="100" y="87"/>
                  </a:cubicBezTo>
                  <a:close/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1" name="Freeform 264">
              <a:extLst>
                <a:ext uri="{FF2B5EF4-FFF2-40B4-BE49-F238E27FC236}">
                  <a16:creationId xmlns:a16="http://schemas.microsoft.com/office/drawing/2014/main" id="{591F14FD-CF08-4179-8C82-9633F3B95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1960"/>
              <a:ext cx="130" cy="120"/>
            </a:xfrm>
            <a:custGeom>
              <a:avLst/>
              <a:gdLst>
                <a:gd name="T0" fmla="*/ 220 w 100"/>
                <a:gd name="T1" fmla="*/ 229 h 87"/>
                <a:gd name="T2" fmla="*/ 94 w 100"/>
                <a:gd name="T3" fmla="*/ 74 h 87"/>
                <a:gd name="T4" fmla="*/ 7 w 100"/>
                <a:gd name="T5" fmla="*/ 0 h 87"/>
                <a:gd name="T6" fmla="*/ 0 w 100"/>
                <a:gd name="T7" fmla="*/ 26 h 87"/>
                <a:gd name="T8" fmla="*/ 114 w 100"/>
                <a:gd name="T9" fmla="*/ 126 h 87"/>
                <a:gd name="T10" fmla="*/ 43 w 100"/>
                <a:gd name="T11" fmla="*/ 139 h 87"/>
                <a:gd name="T12" fmla="*/ 122 w 100"/>
                <a:gd name="T13" fmla="*/ 152 h 87"/>
                <a:gd name="T14" fmla="*/ 220 w 100"/>
                <a:gd name="T15" fmla="*/ 229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87">
                  <a:moveTo>
                    <a:pt x="100" y="87"/>
                  </a:moveTo>
                  <a:cubicBezTo>
                    <a:pt x="99" y="54"/>
                    <a:pt x="54" y="36"/>
                    <a:pt x="42" y="28"/>
                  </a:cubicBezTo>
                  <a:cubicBezTo>
                    <a:pt x="30" y="21"/>
                    <a:pt x="18" y="16"/>
                    <a:pt x="3" y="0"/>
                  </a:cubicBezTo>
                  <a:cubicBezTo>
                    <a:pt x="2" y="3"/>
                    <a:pt x="1" y="7"/>
                    <a:pt x="0" y="10"/>
                  </a:cubicBezTo>
                  <a:cubicBezTo>
                    <a:pt x="13" y="25"/>
                    <a:pt x="57" y="39"/>
                    <a:pt x="52" y="48"/>
                  </a:cubicBezTo>
                  <a:cubicBezTo>
                    <a:pt x="46" y="57"/>
                    <a:pt x="23" y="59"/>
                    <a:pt x="19" y="53"/>
                  </a:cubicBezTo>
                  <a:cubicBezTo>
                    <a:pt x="27" y="65"/>
                    <a:pt x="38" y="60"/>
                    <a:pt x="55" y="58"/>
                  </a:cubicBezTo>
                  <a:cubicBezTo>
                    <a:pt x="73" y="57"/>
                    <a:pt x="77" y="51"/>
                    <a:pt x="100" y="87"/>
                  </a:cubicBezTo>
                  <a:close/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2" name="Freeform 265">
              <a:extLst>
                <a:ext uri="{FF2B5EF4-FFF2-40B4-BE49-F238E27FC236}">
                  <a16:creationId xmlns:a16="http://schemas.microsoft.com/office/drawing/2014/main" id="{A3F65770-CFC7-4BF6-8296-7ADE03807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2405"/>
              <a:ext cx="14" cy="23"/>
            </a:xfrm>
            <a:custGeom>
              <a:avLst/>
              <a:gdLst>
                <a:gd name="T0" fmla="*/ 0 w 11"/>
                <a:gd name="T1" fmla="*/ 22 h 17"/>
                <a:gd name="T2" fmla="*/ 23 w 11"/>
                <a:gd name="T3" fmla="*/ 1 h 17"/>
                <a:gd name="T4" fmla="*/ 10 w 11"/>
                <a:gd name="T5" fmla="*/ 4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0" y="9"/>
                  </a:moveTo>
                  <a:cubicBezTo>
                    <a:pt x="2" y="4"/>
                    <a:pt x="6" y="0"/>
                    <a:pt x="11" y="1"/>
                  </a:cubicBezTo>
                  <a:cubicBezTo>
                    <a:pt x="10" y="6"/>
                    <a:pt x="5" y="13"/>
                    <a:pt x="5" y="17"/>
                  </a:cubicBezTo>
                </a:path>
              </a:pathLst>
            </a:custGeom>
            <a:noFill/>
            <a:ln w="7938" cap="flat">
              <a:solidFill>
                <a:srgbClr val="F5BAC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3" name="Freeform 266">
              <a:extLst>
                <a:ext uri="{FF2B5EF4-FFF2-40B4-BE49-F238E27FC236}">
                  <a16:creationId xmlns:a16="http://schemas.microsoft.com/office/drawing/2014/main" id="{98CCF783-BC1B-406C-BA23-6C5EDDAAE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957"/>
              <a:ext cx="409" cy="285"/>
            </a:xfrm>
            <a:custGeom>
              <a:avLst/>
              <a:gdLst>
                <a:gd name="T0" fmla="*/ 676 w 316"/>
                <a:gd name="T1" fmla="*/ 256 h 206"/>
                <a:gd name="T2" fmla="*/ 661 w 316"/>
                <a:gd name="T3" fmla="*/ 228 h 206"/>
                <a:gd name="T4" fmla="*/ 597 w 316"/>
                <a:gd name="T5" fmla="*/ 181 h 206"/>
                <a:gd name="T6" fmla="*/ 664 w 316"/>
                <a:gd name="T7" fmla="*/ 199 h 206"/>
                <a:gd name="T8" fmla="*/ 678 w 316"/>
                <a:gd name="T9" fmla="*/ 181 h 206"/>
                <a:gd name="T10" fmla="*/ 678 w 316"/>
                <a:gd name="T11" fmla="*/ 145 h 206"/>
                <a:gd name="T12" fmla="*/ 678 w 316"/>
                <a:gd name="T13" fmla="*/ 111 h 206"/>
                <a:gd name="T14" fmla="*/ 685 w 316"/>
                <a:gd name="T15" fmla="*/ 48 h 206"/>
                <a:gd name="T16" fmla="*/ 620 w 316"/>
                <a:gd name="T17" fmla="*/ 8 h 206"/>
                <a:gd name="T18" fmla="*/ 540 w 316"/>
                <a:gd name="T19" fmla="*/ 19 h 206"/>
                <a:gd name="T20" fmla="*/ 528 w 316"/>
                <a:gd name="T21" fmla="*/ 109 h 206"/>
                <a:gd name="T22" fmla="*/ 531 w 316"/>
                <a:gd name="T23" fmla="*/ 138 h 206"/>
                <a:gd name="T24" fmla="*/ 528 w 316"/>
                <a:gd name="T25" fmla="*/ 160 h 206"/>
                <a:gd name="T26" fmla="*/ 524 w 316"/>
                <a:gd name="T27" fmla="*/ 180 h 206"/>
                <a:gd name="T28" fmla="*/ 594 w 316"/>
                <a:gd name="T29" fmla="*/ 178 h 206"/>
                <a:gd name="T30" fmla="*/ 509 w 316"/>
                <a:gd name="T31" fmla="*/ 241 h 206"/>
                <a:gd name="T32" fmla="*/ 511 w 316"/>
                <a:gd name="T33" fmla="*/ 239 h 206"/>
                <a:gd name="T34" fmla="*/ 494 w 316"/>
                <a:gd name="T35" fmla="*/ 295 h 206"/>
                <a:gd name="T36" fmla="*/ 471 w 316"/>
                <a:gd name="T37" fmla="*/ 315 h 206"/>
                <a:gd name="T38" fmla="*/ 466 w 316"/>
                <a:gd name="T39" fmla="*/ 336 h 206"/>
                <a:gd name="T40" fmla="*/ 465 w 316"/>
                <a:gd name="T41" fmla="*/ 353 h 206"/>
                <a:gd name="T42" fmla="*/ 412 w 316"/>
                <a:gd name="T43" fmla="*/ 419 h 206"/>
                <a:gd name="T44" fmla="*/ 340 w 316"/>
                <a:gd name="T45" fmla="*/ 465 h 206"/>
                <a:gd name="T46" fmla="*/ 412 w 316"/>
                <a:gd name="T47" fmla="*/ 340 h 206"/>
                <a:gd name="T48" fmla="*/ 412 w 316"/>
                <a:gd name="T49" fmla="*/ 333 h 206"/>
                <a:gd name="T50" fmla="*/ 362 w 316"/>
                <a:gd name="T51" fmla="*/ 296 h 206"/>
                <a:gd name="T52" fmla="*/ 348 w 316"/>
                <a:gd name="T53" fmla="*/ 263 h 206"/>
                <a:gd name="T54" fmla="*/ 326 w 316"/>
                <a:gd name="T55" fmla="*/ 239 h 206"/>
                <a:gd name="T56" fmla="*/ 251 w 316"/>
                <a:gd name="T57" fmla="*/ 116 h 206"/>
                <a:gd name="T58" fmla="*/ 206 w 316"/>
                <a:gd name="T59" fmla="*/ 111 h 206"/>
                <a:gd name="T60" fmla="*/ 171 w 316"/>
                <a:gd name="T61" fmla="*/ 101 h 206"/>
                <a:gd name="T62" fmla="*/ 118 w 316"/>
                <a:gd name="T63" fmla="*/ 113 h 206"/>
                <a:gd name="T64" fmla="*/ 50 w 316"/>
                <a:gd name="T65" fmla="*/ 138 h 206"/>
                <a:gd name="T66" fmla="*/ 1 w 316"/>
                <a:gd name="T67" fmla="*/ 201 h 206"/>
                <a:gd name="T68" fmla="*/ 6 w 316"/>
                <a:gd name="T69" fmla="*/ 246 h 206"/>
                <a:gd name="T70" fmla="*/ 10 w 316"/>
                <a:gd name="T71" fmla="*/ 289 h 206"/>
                <a:gd name="T72" fmla="*/ 16 w 316"/>
                <a:gd name="T73" fmla="*/ 324 h 206"/>
                <a:gd name="T74" fmla="*/ 28 w 316"/>
                <a:gd name="T75" fmla="*/ 358 h 206"/>
                <a:gd name="T76" fmla="*/ 41 w 316"/>
                <a:gd name="T77" fmla="*/ 389 h 206"/>
                <a:gd name="T78" fmla="*/ 47 w 316"/>
                <a:gd name="T79" fmla="*/ 419 h 206"/>
                <a:gd name="T80" fmla="*/ 80 w 316"/>
                <a:gd name="T81" fmla="*/ 479 h 206"/>
                <a:gd name="T82" fmla="*/ 109 w 316"/>
                <a:gd name="T83" fmla="*/ 511 h 206"/>
                <a:gd name="T84" fmla="*/ 132 w 316"/>
                <a:gd name="T85" fmla="*/ 534 h 206"/>
                <a:gd name="T86" fmla="*/ 164 w 316"/>
                <a:gd name="T87" fmla="*/ 540 h 206"/>
                <a:gd name="T88" fmla="*/ 193 w 316"/>
                <a:gd name="T89" fmla="*/ 524 h 20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16" h="206">
                  <a:moveTo>
                    <a:pt x="311" y="97"/>
                  </a:moveTo>
                  <a:cubicBezTo>
                    <a:pt x="311" y="93"/>
                    <a:pt x="307" y="87"/>
                    <a:pt x="305" y="86"/>
                  </a:cubicBezTo>
                  <a:cubicBezTo>
                    <a:pt x="290" y="83"/>
                    <a:pt x="275" y="81"/>
                    <a:pt x="275" y="69"/>
                  </a:cubicBezTo>
                  <a:cubicBezTo>
                    <a:pt x="279" y="76"/>
                    <a:pt x="296" y="76"/>
                    <a:pt x="306" y="75"/>
                  </a:cubicBezTo>
                  <a:cubicBezTo>
                    <a:pt x="308" y="75"/>
                    <a:pt x="312" y="77"/>
                    <a:pt x="313" y="69"/>
                  </a:cubicBezTo>
                  <a:cubicBezTo>
                    <a:pt x="314" y="60"/>
                    <a:pt x="311" y="60"/>
                    <a:pt x="313" y="55"/>
                  </a:cubicBezTo>
                  <a:cubicBezTo>
                    <a:pt x="316" y="50"/>
                    <a:pt x="311" y="45"/>
                    <a:pt x="313" y="42"/>
                  </a:cubicBezTo>
                  <a:cubicBezTo>
                    <a:pt x="314" y="33"/>
                    <a:pt x="315" y="24"/>
                    <a:pt x="316" y="18"/>
                  </a:cubicBezTo>
                  <a:cubicBezTo>
                    <a:pt x="309" y="11"/>
                    <a:pt x="299" y="5"/>
                    <a:pt x="286" y="3"/>
                  </a:cubicBezTo>
                  <a:cubicBezTo>
                    <a:pt x="272" y="0"/>
                    <a:pt x="258" y="2"/>
                    <a:pt x="249" y="7"/>
                  </a:cubicBezTo>
                  <a:cubicBezTo>
                    <a:pt x="247" y="12"/>
                    <a:pt x="245" y="28"/>
                    <a:pt x="243" y="41"/>
                  </a:cubicBezTo>
                  <a:cubicBezTo>
                    <a:pt x="244" y="45"/>
                    <a:pt x="244" y="49"/>
                    <a:pt x="245" y="52"/>
                  </a:cubicBezTo>
                  <a:cubicBezTo>
                    <a:pt x="246" y="55"/>
                    <a:pt x="241" y="58"/>
                    <a:pt x="243" y="61"/>
                  </a:cubicBezTo>
                  <a:cubicBezTo>
                    <a:pt x="243" y="61"/>
                    <a:pt x="239" y="67"/>
                    <a:pt x="242" y="68"/>
                  </a:cubicBezTo>
                  <a:cubicBezTo>
                    <a:pt x="247" y="72"/>
                    <a:pt x="264" y="77"/>
                    <a:pt x="274" y="67"/>
                  </a:cubicBezTo>
                  <a:cubicBezTo>
                    <a:pt x="274" y="84"/>
                    <a:pt x="247" y="85"/>
                    <a:pt x="235" y="91"/>
                  </a:cubicBezTo>
                  <a:cubicBezTo>
                    <a:pt x="236" y="90"/>
                    <a:pt x="236" y="90"/>
                    <a:pt x="236" y="90"/>
                  </a:cubicBezTo>
                  <a:cubicBezTo>
                    <a:pt x="228" y="96"/>
                    <a:pt x="233" y="104"/>
                    <a:pt x="228" y="111"/>
                  </a:cubicBezTo>
                  <a:cubicBezTo>
                    <a:pt x="226" y="115"/>
                    <a:pt x="220" y="115"/>
                    <a:pt x="217" y="119"/>
                  </a:cubicBezTo>
                  <a:cubicBezTo>
                    <a:pt x="216" y="121"/>
                    <a:pt x="216" y="124"/>
                    <a:pt x="215" y="127"/>
                  </a:cubicBezTo>
                  <a:cubicBezTo>
                    <a:pt x="214" y="133"/>
                    <a:pt x="214" y="133"/>
                    <a:pt x="214" y="133"/>
                  </a:cubicBezTo>
                  <a:cubicBezTo>
                    <a:pt x="214" y="133"/>
                    <a:pt x="212" y="146"/>
                    <a:pt x="190" y="158"/>
                  </a:cubicBezTo>
                  <a:cubicBezTo>
                    <a:pt x="178" y="164"/>
                    <a:pt x="166" y="165"/>
                    <a:pt x="157" y="176"/>
                  </a:cubicBezTo>
                  <a:cubicBezTo>
                    <a:pt x="159" y="156"/>
                    <a:pt x="188" y="155"/>
                    <a:pt x="190" y="129"/>
                  </a:cubicBezTo>
                  <a:cubicBezTo>
                    <a:pt x="191" y="128"/>
                    <a:pt x="190" y="126"/>
                    <a:pt x="190" y="126"/>
                  </a:cubicBezTo>
                  <a:cubicBezTo>
                    <a:pt x="189" y="119"/>
                    <a:pt x="173" y="118"/>
                    <a:pt x="167" y="112"/>
                  </a:cubicBezTo>
                  <a:cubicBezTo>
                    <a:pt x="164" y="109"/>
                    <a:pt x="164" y="104"/>
                    <a:pt x="161" y="99"/>
                  </a:cubicBezTo>
                  <a:cubicBezTo>
                    <a:pt x="158" y="95"/>
                    <a:pt x="154" y="93"/>
                    <a:pt x="151" y="90"/>
                  </a:cubicBezTo>
                  <a:cubicBezTo>
                    <a:pt x="138" y="77"/>
                    <a:pt x="136" y="52"/>
                    <a:pt x="116" y="44"/>
                  </a:cubicBezTo>
                  <a:cubicBezTo>
                    <a:pt x="112" y="43"/>
                    <a:pt x="102" y="43"/>
                    <a:pt x="95" y="42"/>
                  </a:cubicBezTo>
                  <a:cubicBezTo>
                    <a:pt x="88" y="40"/>
                    <a:pt x="84" y="37"/>
                    <a:pt x="79" y="38"/>
                  </a:cubicBezTo>
                  <a:cubicBezTo>
                    <a:pt x="69" y="38"/>
                    <a:pt x="63" y="41"/>
                    <a:pt x="54" y="43"/>
                  </a:cubicBezTo>
                  <a:cubicBezTo>
                    <a:pt x="46" y="45"/>
                    <a:pt x="29" y="49"/>
                    <a:pt x="23" y="52"/>
                  </a:cubicBezTo>
                  <a:cubicBezTo>
                    <a:pt x="13" y="57"/>
                    <a:pt x="5" y="67"/>
                    <a:pt x="1" y="76"/>
                  </a:cubicBezTo>
                  <a:cubicBezTo>
                    <a:pt x="1" y="84"/>
                    <a:pt x="3" y="87"/>
                    <a:pt x="3" y="93"/>
                  </a:cubicBezTo>
                  <a:cubicBezTo>
                    <a:pt x="3" y="99"/>
                    <a:pt x="0" y="103"/>
                    <a:pt x="5" y="109"/>
                  </a:cubicBezTo>
                  <a:cubicBezTo>
                    <a:pt x="10" y="116"/>
                    <a:pt x="7" y="114"/>
                    <a:pt x="7" y="122"/>
                  </a:cubicBezTo>
                  <a:cubicBezTo>
                    <a:pt x="7" y="130"/>
                    <a:pt x="9" y="130"/>
                    <a:pt x="13" y="135"/>
                  </a:cubicBezTo>
                  <a:cubicBezTo>
                    <a:pt x="18" y="141"/>
                    <a:pt x="16" y="141"/>
                    <a:pt x="19" y="147"/>
                  </a:cubicBezTo>
                  <a:cubicBezTo>
                    <a:pt x="21" y="153"/>
                    <a:pt x="18" y="151"/>
                    <a:pt x="22" y="158"/>
                  </a:cubicBezTo>
                  <a:cubicBezTo>
                    <a:pt x="26" y="164"/>
                    <a:pt x="31" y="173"/>
                    <a:pt x="37" y="181"/>
                  </a:cubicBezTo>
                  <a:cubicBezTo>
                    <a:pt x="43" y="189"/>
                    <a:pt x="45" y="191"/>
                    <a:pt x="50" y="193"/>
                  </a:cubicBezTo>
                  <a:cubicBezTo>
                    <a:pt x="55" y="194"/>
                    <a:pt x="55" y="201"/>
                    <a:pt x="61" y="202"/>
                  </a:cubicBezTo>
                  <a:cubicBezTo>
                    <a:pt x="67" y="203"/>
                    <a:pt x="68" y="206"/>
                    <a:pt x="76" y="204"/>
                  </a:cubicBezTo>
                  <a:cubicBezTo>
                    <a:pt x="79" y="205"/>
                    <a:pt x="84" y="202"/>
                    <a:pt x="89" y="198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4" name="Freeform 267">
              <a:extLst>
                <a:ext uri="{FF2B5EF4-FFF2-40B4-BE49-F238E27FC236}">
                  <a16:creationId xmlns:a16="http://schemas.microsoft.com/office/drawing/2014/main" id="{1CD1A8A3-A54B-4C32-8C8A-1816A227C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2043"/>
              <a:ext cx="77" cy="30"/>
            </a:xfrm>
            <a:custGeom>
              <a:avLst/>
              <a:gdLst>
                <a:gd name="T0" fmla="*/ 127 w 60"/>
                <a:gd name="T1" fmla="*/ 0 h 22"/>
                <a:gd name="T2" fmla="*/ 0 w 60"/>
                <a:gd name="T3" fmla="*/ 48 h 22"/>
                <a:gd name="T4" fmla="*/ 64 w 60"/>
                <a:gd name="T5" fmla="*/ 34 h 22"/>
                <a:gd name="T6" fmla="*/ 127 w 60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2">
                  <a:moveTo>
                    <a:pt x="60" y="0"/>
                  </a:moveTo>
                  <a:cubicBezTo>
                    <a:pt x="49" y="22"/>
                    <a:pt x="14" y="15"/>
                    <a:pt x="0" y="19"/>
                  </a:cubicBezTo>
                  <a:cubicBezTo>
                    <a:pt x="7" y="16"/>
                    <a:pt x="19" y="15"/>
                    <a:pt x="30" y="13"/>
                  </a:cubicBezTo>
                  <a:cubicBezTo>
                    <a:pt x="41" y="11"/>
                    <a:pt x="52" y="8"/>
                    <a:pt x="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5" name="Freeform 268">
              <a:extLst>
                <a:ext uri="{FF2B5EF4-FFF2-40B4-BE49-F238E27FC236}">
                  <a16:creationId xmlns:a16="http://schemas.microsoft.com/office/drawing/2014/main" id="{E39D1F0B-5C8C-40BF-AC83-57A6C4800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059"/>
              <a:ext cx="832" cy="681"/>
            </a:xfrm>
            <a:custGeom>
              <a:avLst/>
              <a:gdLst>
                <a:gd name="T0" fmla="*/ 168 w 642"/>
                <a:gd name="T1" fmla="*/ 344 h 493"/>
                <a:gd name="T2" fmla="*/ 345 w 642"/>
                <a:gd name="T3" fmla="*/ 269 h 493"/>
                <a:gd name="T4" fmla="*/ 215 w 642"/>
                <a:gd name="T5" fmla="*/ 395 h 493"/>
                <a:gd name="T6" fmla="*/ 170 w 642"/>
                <a:gd name="T7" fmla="*/ 496 h 493"/>
                <a:gd name="T8" fmla="*/ 170 w 642"/>
                <a:gd name="T9" fmla="*/ 615 h 493"/>
                <a:gd name="T10" fmla="*/ 231 w 642"/>
                <a:gd name="T11" fmla="*/ 720 h 493"/>
                <a:gd name="T12" fmla="*/ 283 w 642"/>
                <a:gd name="T13" fmla="*/ 787 h 493"/>
                <a:gd name="T14" fmla="*/ 341 w 642"/>
                <a:gd name="T15" fmla="*/ 866 h 493"/>
                <a:gd name="T16" fmla="*/ 428 w 642"/>
                <a:gd name="T17" fmla="*/ 939 h 493"/>
                <a:gd name="T18" fmla="*/ 469 w 642"/>
                <a:gd name="T19" fmla="*/ 1004 h 493"/>
                <a:gd name="T20" fmla="*/ 516 w 642"/>
                <a:gd name="T21" fmla="*/ 1030 h 493"/>
                <a:gd name="T22" fmla="*/ 560 w 642"/>
                <a:gd name="T23" fmla="*/ 1057 h 493"/>
                <a:gd name="T24" fmla="*/ 679 w 642"/>
                <a:gd name="T25" fmla="*/ 1115 h 493"/>
                <a:gd name="T26" fmla="*/ 793 w 642"/>
                <a:gd name="T27" fmla="*/ 1176 h 493"/>
                <a:gd name="T28" fmla="*/ 848 w 642"/>
                <a:gd name="T29" fmla="*/ 1176 h 493"/>
                <a:gd name="T30" fmla="*/ 942 w 642"/>
                <a:gd name="T31" fmla="*/ 1170 h 493"/>
                <a:gd name="T32" fmla="*/ 976 w 642"/>
                <a:gd name="T33" fmla="*/ 1120 h 493"/>
                <a:gd name="T34" fmla="*/ 934 w 642"/>
                <a:gd name="T35" fmla="*/ 961 h 493"/>
                <a:gd name="T36" fmla="*/ 862 w 642"/>
                <a:gd name="T37" fmla="*/ 811 h 493"/>
                <a:gd name="T38" fmla="*/ 862 w 642"/>
                <a:gd name="T39" fmla="*/ 811 h 493"/>
                <a:gd name="T40" fmla="*/ 851 w 642"/>
                <a:gd name="T41" fmla="*/ 800 h 493"/>
                <a:gd name="T42" fmla="*/ 831 w 642"/>
                <a:gd name="T43" fmla="*/ 747 h 493"/>
                <a:gd name="T44" fmla="*/ 793 w 642"/>
                <a:gd name="T45" fmla="*/ 671 h 493"/>
                <a:gd name="T46" fmla="*/ 743 w 642"/>
                <a:gd name="T47" fmla="*/ 540 h 493"/>
                <a:gd name="T48" fmla="*/ 715 w 642"/>
                <a:gd name="T49" fmla="*/ 461 h 493"/>
                <a:gd name="T50" fmla="*/ 704 w 642"/>
                <a:gd name="T51" fmla="*/ 305 h 493"/>
                <a:gd name="T52" fmla="*/ 682 w 642"/>
                <a:gd name="T53" fmla="*/ 211 h 493"/>
                <a:gd name="T54" fmla="*/ 676 w 642"/>
                <a:gd name="T55" fmla="*/ 55 h 493"/>
                <a:gd name="T56" fmla="*/ 669 w 642"/>
                <a:gd name="T57" fmla="*/ 35 h 493"/>
                <a:gd name="T58" fmla="*/ 719 w 642"/>
                <a:gd name="T59" fmla="*/ 35 h 493"/>
                <a:gd name="T60" fmla="*/ 766 w 642"/>
                <a:gd name="T61" fmla="*/ 169 h 493"/>
                <a:gd name="T62" fmla="*/ 789 w 642"/>
                <a:gd name="T63" fmla="*/ 240 h 493"/>
                <a:gd name="T64" fmla="*/ 844 w 642"/>
                <a:gd name="T65" fmla="*/ 369 h 493"/>
                <a:gd name="T66" fmla="*/ 861 w 642"/>
                <a:gd name="T67" fmla="*/ 441 h 493"/>
                <a:gd name="T68" fmla="*/ 889 w 642"/>
                <a:gd name="T69" fmla="*/ 519 h 493"/>
                <a:gd name="T70" fmla="*/ 910 w 642"/>
                <a:gd name="T71" fmla="*/ 575 h 493"/>
                <a:gd name="T72" fmla="*/ 918 w 642"/>
                <a:gd name="T73" fmla="*/ 582 h 493"/>
                <a:gd name="T74" fmla="*/ 918 w 642"/>
                <a:gd name="T75" fmla="*/ 587 h 493"/>
                <a:gd name="T76" fmla="*/ 976 w 642"/>
                <a:gd name="T77" fmla="*/ 692 h 493"/>
                <a:gd name="T78" fmla="*/ 1037 w 642"/>
                <a:gd name="T79" fmla="*/ 809 h 493"/>
                <a:gd name="T80" fmla="*/ 1095 w 642"/>
                <a:gd name="T81" fmla="*/ 896 h 493"/>
                <a:gd name="T82" fmla="*/ 1179 w 642"/>
                <a:gd name="T83" fmla="*/ 986 h 493"/>
                <a:gd name="T84" fmla="*/ 1260 w 642"/>
                <a:gd name="T85" fmla="*/ 966 h 493"/>
                <a:gd name="T86" fmla="*/ 1312 w 642"/>
                <a:gd name="T87" fmla="*/ 794 h 493"/>
                <a:gd name="T88" fmla="*/ 1330 w 642"/>
                <a:gd name="T89" fmla="*/ 670 h 493"/>
                <a:gd name="T90" fmla="*/ 1318 w 642"/>
                <a:gd name="T91" fmla="*/ 485 h 493"/>
                <a:gd name="T92" fmla="*/ 1306 w 642"/>
                <a:gd name="T93" fmla="*/ 369 h 493"/>
                <a:gd name="T94" fmla="*/ 1287 w 642"/>
                <a:gd name="T95" fmla="*/ 309 h 493"/>
                <a:gd name="T96" fmla="*/ 1210 w 642"/>
                <a:gd name="T97" fmla="*/ 159 h 493"/>
                <a:gd name="T98" fmla="*/ 1120 w 642"/>
                <a:gd name="T99" fmla="*/ 91 h 493"/>
                <a:gd name="T100" fmla="*/ 954 w 642"/>
                <a:gd name="T101" fmla="*/ 48 h 493"/>
                <a:gd name="T102" fmla="*/ 1177 w 642"/>
                <a:gd name="T103" fmla="*/ 0 h 493"/>
                <a:gd name="T104" fmla="*/ 1214 w 642"/>
                <a:gd name="T105" fmla="*/ 41 h 493"/>
                <a:gd name="T106" fmla="*/ 1397 w 642"/>
                <a:gd name="T107" fmla="*/ 594 h 493"/>
                <a:gd name="T108" fmla="*/ 1177 w 642"/>
                <a:gd name="T109" fmla="*/ 1216 h 493"/>
                <a:gd name="T110" fmla="*/ 683 w 642"/>
                <a:gd name="T111" fmla="*/ 1221 h 493"/>
                <a:gd name="T112" fmla="*/ 140 w 642"/>
                <a:gd name="T113" fmla="*/ 821 h 493"/>
                <a:gd name="T114" fmla="*/ 102 w 642"/>
                <a:gd name="T115" fmla="*/ 435 h 493"/>
                <a:gd name="T116" fmla="*/ 96 w 642"/>
                <a:gd name="T117" fmla="*/ 394 h 49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42" h="493">
                  <a:moveTo>
                    <a:pt x="77" y="130"/>
                  </a:moveTo>
                  <a:cubicBezTo>
                    <a:pt x="85" y="132"/>
                    <a:pt x="126" y="92"/>
                    <a:pt x="158" y="102"/>
                  </a:cubicBezTo>
                  <a:cubicBezTo>
                    <a:pt x="135" y="96"/>
                    <a:pt x="102" y="136"/>
                    <a:pt x="99" y="150"/>
                  </a:cubicBezTo>
                  <a:cubicBezTo>
                    <a:pt x="97" y="158"/>
                    <a:pt x="85" y="174"/>
                    <a:pt x="78" y="188"/>
                  </a:cubicBezTo>
                  <a:cubicBezTo>
                    <a:pt x="71" y="202"/>
                    <a:pt x="75" y="216"/>
                    <a:pt x="78" y="233"/>
                  </a:cubicBezTo>
                  <a:cubicBezTo>
                    <a:pt x="81" y="250"/>
                    <a:pt x="97" y="262"/>
                    <a:pt x="106" y="273"/>
                  </a:cubicBezTo>
                  <a:cubicBezTo>
                    <a:pt x="115" y="284"/>
                    <a:pt x="117" y="287"/>
                    <a:pt x="130" y="299"/>
                  </a:cubicBezTo>
                  <a:cubicBezTo>
                    <a:pt x="143" y="311"/>
                    <a:pt x="140" y="313"/>
                    <a:pt x="157" y="329"/>
                  </a:cubicBezTo>
                  <a:cubicBezTo>
                    <a:pt x="174" y="345"/>
                    <a:pt x="189" y="338"/>
                    <a:pt x="197" y="356"/>
                  </a:cubicBezTo>
                  <a:cubicBezTo>
                    <a:pt x="205" y="374"/>
                    <a:pt x="209" y="377"/>
                    <a:pt x="215" y="381"/>
                  </a:cubicBezTo>
                  <a:cubicBezTo>
                    <a:pt x="221" y="385"/>
                    <a:pt x="229" y="387"/>
                    <a:pt x="237" y="391"/>
                  </a:cubicBezTo>
                  <a:cubicBezTo>
                    <a:pt x="245" y="395"/>
                    <a:pt x="249" y="392"/>
                    <a:pt x="257" y="401"/>
                  </a:cubicBezTo>
                  <a:cubicBezTo>
                    <a:pt x="265" y="410"/>
                    <a:pt x="298" y="415"/>
                    <a:pt x="312" y="423"/>
                  </a:cubicBezTo>
                  <a:cubicBezTo>
                    <a:pt x="326" y="431"/>
                    <a:pt x="351" y="442"/>
                    <a:pt x="364" y="446"/>
                  </a:cubicBezTo>
                  <a:cubicBezTo>
                    <a:pt x="377" y="450"/>
                    <a:pt x="381" y="448"/>
                    <a:pt x="390" y="446"/>
                  </a:cubicBezTo>
                  <a:cubicBezTo>
                    <a:pt x="401" y="444"/>
                    <a:pt x="422" y="453"/>
                    <a:pt x="433" y="444"/>
                  </a:cubicBezTo>
                  <a:cubicBezTo>
                    <a:pt x="444" y="435"/>
                    <a:pt x="446" y="435"/>
                    <a:pt x="448" y="425"/>
                  </a:cubicBezTo>
                  <a:cubicBezTo>
                    <a:pt x="450" y="415"/>
                    <a:pt x="439" y="382"/>
                    <a:pt x="429" y="365"/>
                  </a:cubicBezTo>
                  <a:cubicBezTo>
                    <a:pt x="419" y="348"/>
                    <a:pt x="404" y="314"/>
                    <a:pt x="396" y="308"/>
                  </a:cubicBezTo>
                  <a:cubicBezTo>
                    <a:pt x="396" y="308"/>
                    <a:pt x="396" y="308"/>
                    <a:pt x="396" y="308"/>
                  </a:cubicBezTo>
                  <a:cubicBezTo>
                    <a:pt x="394" y="307"/>
                    <a:pt x="393" y="305"/>
                    <a:pt x="391" y="303"/>
                  </a:cubicBezTo>
                  <a:cubicBezTo>
                    <a:pt x="386" y="298"/>
                    <a:pt x="389" y="291"/>
                    <a:pt x="382" y="284"/>
                  </a:cubicBezTo>
                  <a:cubicBezTo>
                    <a:pt x="375" y="277"/>
                    <a:pt x="375" y="268"/>
                    <a:pt x="364" y="255"/>
                  </a:cubicBezTo>
                  <a:cubicBezTo>
                    <a:pt x="354" y="242"/>
                    <a:pt x="346" y="212"/>
                    <a:pt x="341" y="205"/>
                  </a:cubicBezTo>
                  <a:cubicBezTo>
                    <a:pt x="337" y="197"/>
                    <a:pt x="335" y="189"/>
                    <a:pt x="329" y="175"/>
                  </a:cubicBezTo>
                  <a:cubicBezTo>
                    <a:pt x="323" y="160"/>
                    <a:pt x="326" y="127"/>
                    <a:pt x="323" y="116"/>
                  </a:cubicBezTo>
                  <a:cubicBezTo>
                    <a:pt x="320" y="104"/>
                    <a:pt x="320" y="94"/>
                    <a:pt x="313" y="80"/>
                  </a:cubicBezTo>
                  <a:cubicBezTo>
                    <a:pt x="308" y="66"/>
                    <a:pt x="312" y="38"/>
                    <a:pt x="311" y="21"/>
                  </a:cubicBezTo>
                  <a:cubicBezTo>
                    <a:pt x="311" y="19"/>
                    <a:pt x="308" y="13"/>
                    <a:pt x="307" y="13"/>
                  </a:cubicBezTo>
                  <a:cubicBezTo>
                    <a:pt x="330" y="13"/>
                    <a:pt x="330" y="13"/>
                    <a:pt x="330" y="13"/>
                  </a:cubicBezTo>
                  <a:cubicBezTo>
                    <a:pt x="328" y="35"/>
                    <a:pt x="348" y="46"/>
                    <a:pt x="352" y="64"/>
                  </a:cubicBezTo>
                  <a:cubicBezTo>
                    <a:pt x="356" y="83"/>
                    <a:pt x="362" y="78"/>
                    <a:pt x="363" y="91"/>
                  </a:cubicBezTo>
                  <a:cubicBezTo>
                    <a:pt x="364" y="105"/>
                    <a:pt x="384" y="127"/>
                    <a:pt x="387" y="140"/>
                  </a:cubicBezTo>
                  <a:cubicBezTo>
                    <a:pt x="390" y="152"/>
                    <a:pt x="387" y="151"/>
                    <a:pt x="395" y="167"/>
                  </a:cubicBezTo>
                  <a:cubicBezTo>
                    <a:pt x="404" y="182"/>
                    <a:pt x="405" y="187"/>
                    <a:pt x="408" y="197"/>
                  </a:cubicBezTo>
                  <a:cubicBezTo>
                    <a:pt x="411" y="207"/>
                    <a:pt x="410" y="208"/>
                    <a:pt x="418" y="218"/>
                  </a:cubicBezTo>
                  <a:cubicBezTo>
                    <a:pt x="419" y="219"/>
                    <a:pt x="420" y="220"/>
                    <a:pt x="421" y="221"/>
                  </a:cubicBezTo>
                  <a:cubicBezTo>
                    <a:pt x="421" y="223"/>
                    <a:pt x="421" y="223"/>
                    <a:pt x="421" y="223"/>
                  </a:cubicBezTo>
                  <a:cubicBezTo>
                    <a:pt x="429" y="233"/>
                    <a:pt x="438" y="245"/>
                    <a:pt x="448" y="263"/>
                  </a:cubicBezTo>
                  <a:cubicBezTo>
                    <a:pt x="458" y="281"/>
                    <a:pt x="468" y="292"/>
                    <a:pt x="476" y="307"/>
                  </a:cubicBezTo>
                  <a:cubicBezTo>
                    <a:pt x="484" y="322"/>
                    <a:pt x="486" y="327"/>
                    <a:pt x="503" y="340"/>
                  </a:cubicBezTo>
                  <a:cubicBezTo>
                    <a:pt x="513" y="347"/>
                    <a:pt x="525" y="365"/>
                    <a:pt x="542" y="374"/>
                  </a:cubicBezTo>
                  <a:cubicBezTo>
                    <a:pt x="555" y="380"/>
                    <a:pt x="573" y="374"/>
                    <a:pt x="579" y="366"/>
                  </a:cubicBezTo>
                  <a:cubicBezTo>
                    <a:pt x="593" y="349"/>
                    <a:pt x="602" y="317"/>
                    <a:pt x="603" y="301"/>
                  </a:cubicBezTo>
                  <a:cubicBezTo>
                    <a:pt x="604" y="285"/>
                    <a:pt x="608" y="277"/>
                    <a:pt x="611" y="254"/>
                  </a:cubicBezTo>
                  <a:cubicBezTo>
                    <a:pt x="614" y="231"/>
                    <a:pt x="601" y="203"/>
                    <a:pt x="606" y="184"/>
                  </a:cubicBezTo>
                  <a:cubicBezTo>
                    <a:pt x="611" y="165"/>
                    <a:pt x="604" y="149"/>
                    <a:pt x="600" y="140"/>
                  </a:cubicBezTo>
                  <a:cubicBezTo>
                    <a:pt x="596" y="131"/>
                    <a:pt x="597" y="128"/>
                    <a:pt x="591" y="117"/>
                  </a:cubicBezTo>
                  <a:cubicBezTo>
                    <a:pt x="585" y="106"/>
                    <a:pt x="572" y="74"/>
                    <a:pt x="556" y="60"/>
                  </a:cubicBezTo>
                  <a:cubicBezTo>
                    <a:pt x="545" y="50"/>
                    <a:pt x="518" y="43"/>
                    <a:pt x="515" y="35"/>
                  </a:cubicBezTo>
                  <a:cubicBezTo>
                    <a:pt x="512" y="28"/>
                    <a:pt x="476" y="7"/>
                    <a:pt x="438" y="18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542" y="6"/>
                    <a:pt x="547" y="11"/>
                    <a:pt x="558" y="16"/>
                  </a:cubicBezTo>
                  <a:cubicBezTo>
                    <a:pt x="615" y="41"/>
                    <a:pt x="642" y="123"/>
                    <a:pt x="642" y="225"/>
                  </a:cubicBezTo>
                  <a:cubicBezTo>
                    <a:pt x="637" y="357"/>
                    <a:pt x="593" y="429"/>
                    <a:pt x="541" y="461"/>
                  </a:cubicBezTo>
                  <a:cubicBezTo>
                    <a:pt x="489" y="493"/>
                    <a:pt x="424" y="490"/>
                    <a:pt x="314" y="463"/>
                  </a:cubicBezTo>
                  <a:cubicBezTo>
                    <a:pt x="236" y="444"/>
                    <a:pt x="128" y="374"/>
                    <a:pt x="64" y="311"/>
                  </a:cubicBezTo>
                  <a:cubicBezTo>
                    <a:pt x="0" y="249"/>
                    <a:pt x="30" y="182"/>
                    <a:pt x="47" y="165"/>
                  </a:cubicBezTo>
                  <a:cubicBezTo>
                    <a:pt x="52" y="158"/>
                    <a:pt x="44" y="149"/>
                    <a:pt x="44" y="149"/>
                  </a:cubicBezTo>
                </a:path>
              </a:pathLst>
            </a:custGeom>
            <a:solidFill>
              <a:srgbClr val="FBE7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6" name="Freeform 269">
              <a:extLst>
                <a:ext uri="{FF2B5EF4-FFF2-40B4-BE49-F238E27FC236}">
                  <a16:creationId xmlns:a16="http://schemas.microsoft.com/office/drawing/2014/main" id="{8DB5B4FC-CFBB-4A08-828D-4269A0243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2062"/>
              <a:ext cx="738" cy="681"/>
            </a:xfrm>
            <a:custGeom>
              <a:avLst/>
              <a:gdLst>
                <a:gd name="T0" fmla="*/ 1018 w 570"/>
                <a:gd name="T1" fmla="*/ 0 h 493"/>
                <a:gd name="T2" fmla="*/ 1054 w 570"/>
                <a:gd name="T3" fmla="*/ 41 h 493"/>
                <a:gd name="T4" fmla="*/ 1238 w 570"/>
                <a:gd name="T5" fmla="*/ 594 h 493"/>
                <a:gd name="T6" fmla="*/ 1018 w 570"/>
                <a:gd name="T7" fmla="*/ 1216 h 493"/>
                <a:gd name="T8" fmla="*/ 524 w 570"/>
                <a:gd name="T9" fmla="*/ 1221 h 493"/>
                <a:gd name="T10" fmla="*/ 0 w 570"/>
                <a:gd name="T11" fmla="*/ 837 h 4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0" h="493">
                  <a:moveTo>
                    <a:pt x="469" y="0"/>
                  </a:moveTo>
                  <a:cubicBezTo>
                    <a:pt x="470" y="6"/>
                    <a:pt x="475" y="11"/>
                    <a:pt x="486" y="16"/>
                  </a:cubicBezTo>
                  <a:cubicBezTo>
                    <a:pt x="543" y="41"/>
                    <a:pt x="570" y="123"/>
                    <a:pt x="570" y="225"/>
                  </a:cubicBezTo>
                  <a:cubicBezTo>
                    <a:pt x="565" y="357"/>
                    <a:pt x="521" y="429"/>
                    <a:pt x="469" y="461"/>
                  </a:cubicBezTo>
                  <a:cubicBezTo>
                    <a:pt x="417" y="493"/>
                    <a:pt x="352" y="490"/>
                    <a:pt x="242" y="463"/>
                  </a:cubicBezTo>
                  <a:cubicBezTo>
                    <a:pt x="167" y="445"/>
                    <a:pt x="64" y="379"/>
                    <a:pt x="0" y="318"/>
                  </a:cubicBezTo>
                </a:path>
              </a:pathLst>
            </a:custGeom>
            <a:noFill/>
            <a:ln w="7938" cap="flat">
              <a:solidFill>
                <a:srgbClr val="F3AEB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7" name="Freeform 270">
              <a:extLst>
                <a:ext uri="{FF2B5EF4-FFF2-40B4-BE49-F238E27FC236}">
                  <a16:creationId xmlns:a16="http://schemas.microsoft.com/office/drawing/2014/main" id="{9DDE3583-6E5A-4A58-AAA4-24B0B85FB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301"/>
              <a:ext cx="46" cy="155"/>
            </a:xfrm>
            <a:custGeom>
              <a:avLst/>
              <a:gdLst>
                <a:gd name="T0" fmla="*/ 65 w 36"/>
                <a:gd name="T1" fmla="*/ 0 h 112"/>
                <a:gd name="T2" fmla="*/ 75 w 36"/>
                <a:gd name="T3" fmla="*/ 298 h 112"/>
                <a:gd name="T4" fmla="*/ 65 w 36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12">
                  <a:moveTo>
                    <a:pt x="31" y="0"/>
                  </a:moveTo>
                  <a:cubicBezTo>
                    <a:pt x="16" y="14"/>
                    <a:pt x="1" y="71"/>
                    <a:pt x="36" y="112"/>
                  </a:cubicBezTo>
                  <a:cubicBezTo>
                    <a:pt x="31" y="102"/>
                    <a:pt x="0" y="56"/>
                    <a:pt x="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8" name="Freeform 271">
              <a:extLst>
                <a:ext uri="{FF2B5EF4-FFF2-40B4-BE49-F238E27FC236}">
                  <a16:creationId xmlns:a16="http://schemas.microsoft.com/office/drawing/2014/main" id="{9ED7AC48-1CEA-4DCB-A82A-8899C2F0DE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00" y="2066"/>
              <a:ext cx="704" cy="619"/>
            </a:xfrm>
            <a:custGeom>
              <a:avLst/>
              <a:gdLst>
                <a:gd name="T0" fmla="*/ 565 w 543"/>
                <a:gd name="T1" fmla="*/ 21 h 448"/>
                <a:gd name="T2" fmla="*/ 612 w 543"/>
                <a:gd name="T3" fmla="*/ 156 h 448"/>
                <a:gd name="T4" fmla="*/ 637 w 543"/>
                <a:gd name="T5" fmla="*/ 227 h 448"/>
                <a:gd name="T6" fmla="*/ 690 w 543"/>
                <a:gd name="T7" fmla="*/ 356 h 448"/>
                <a:gd name="T8" fmla="*/ 707 w 543"/>
                <a:gd name="T9" fmla="*/ 428 h 448"/>
                <a:gd name="T10" fmla="*/ 735 w 543"/>
                <a:gd name="T11" fmla="*/ 506 h 448"/>
                <a:gd name="T12" fmla="*/ 756 w 543"/>
                <a:gd name="T13" fmla="*/ 561 h 448"/>
                <a:gd name="T14" fmla="*/ 764 w 543"/>
                <a:gd name="T15" fmla="*/ 569 h 448"/>
                <a:gd name="T16" fmla="*/ 764 w 543"/>
                <a:gd name="T17" fmla="*/ 575 h 448"/>
                <a:gd name="T18" fmla="*/ 822 w 543"/>
                <a:gd name="T19" fmla="*/ 680 h 448"/>
                <a:gd name="T20" fmla="*/ 883 w 543"/>
                <a:gd name="T21" fmla="*/ 796 h 448"/>
                <a:gd name="T22" fmla="*/ 941 w 543"/>
                <a:gd name="T23" fmla="*/ 884 h 448"/>
                <a:gd name="T24" fmla="*/ 1027 w 543"/>
                <a:gd name="T25" fmla="*/ 974 h 448"/>
                <a:gd name="T26" fmla="*/ 1107 w 543"/>
                <a:gd name="T27" fmla="*/ 952 h 448"/>
                <a:gd name="T28" fmla="*/ 1160 w 543"/>
                <a:gd name="T29" fmla="*/ 781 h 448"/>
                <a:gd name="T30" fmla="*/ 1177 w 543"/>
                <a:gd name="T31" fmla="*/ 656 h 448"/>
                <a:gd name="T32" fmla="*/ 1167 w 543"/>
                <a:gd name="T33" fmla="*/ 471 h 448"/>
                <a:gd name="T34" fmla="*/ 1153 w 543"/>
                <a:gd name="T35" fmla="*/ 356 h 448"/>
                <a:gd name="T36" fmla="*/ 1133 w 543"/>
                <a:gd name="T37" fmla="*/ 296 h 448"/>
                <a:gd name="T38" fmla="*/ 1057 w 543"/>
                <a:gd name="T39" fmla="*/ 145 h 448"/>
                <a:gd name="T40" fmla="*/ 968 w 543"/>
                <a:gd name="T41" fmla="*/ 79 h 448"/>
                <a:gd name="T42" fmla="*/ 793 w 543"/>
                <a:gd name="T43" fmla="*/ 29 h 448"/>
                <a:gd name="T44" fmla="*/ 153 w 543"/>
                <a:gd name="T45" fmla="*/ 296 h 448"/>
                <a:gd name="T46" fmla="*/ 191 w 543"/>
                <a:gd name="T47" fmla="*/ 332 h 448"/>
                <a:gd name="T48" fmla="*/ 414 w 543"/>
                <a:gd name="T49" fmla="*/ 361 h 448"/>
                <a:gd name="T50" fmla="*/ 515 w 543"/>
                <a:gd name="T51" fmla="*/ 21 h 448"/>
                <a:gd name="T52" fmla="*/ 522 w 543"/>
                <a:gd name="T53" fmla="*/ 41 h 448"/>
                <a:gd name="T54" fmla="*/ 528 w 543"/>
                <a:gd name="T55" fmla="*/ 199 h 448"/>
                <a:gd name="T56" fmla="*/ 550 w 543"/>
                <a:gd name="T57" fmla="*/ 292 h 448"/>
                <a:gd name="T58" fmla="*/ 561 w 543"/>
                <a:gd name="T59" fmla="*/ 449 h 448"/>
                <a:gd name="T60" fmla="*/ 589 w 543"/>
                <a:gd name="T61" fmla="*/ 526 h 448"/>
                <a:gd name="T62" fmla="*/ 639 w 543"/>
                <a:gd name="T63" fmla="*/ 659 h 448"/>
                <a:gd name="T64" fmla="*/ 677 w 543"/>
                <a:gd name="T65" fmla="*/ 735 h 448"/>
                <a:gd name="T66" fmla="*/ 698 w 543"/>
                <a:gd name="T67" fmla="*/ 786 h 448"/>
                <a:gd name="T68" fmla="*/ 708 w 543"/>
                <a:gd name="T69" fmla="*/ 800 h 448"/>
                <a:gd name="T70" fmla="*/ 708 w 543"/>
                <a:gd name="T71" fmla="*/ 800 h 448"/>
                <a:gd name="T72" fmla="*/ 780 w 543"/>
                <a:gd name="T73" fmla="*/ 949 h 448"/>
                <a:gd name="T74" fmla="*/ 822 w 543"/>
                <a:gd name="T75" fmla="*/ 1107 h 448"/>
                <a:gd name="T76" fmla="*/ 788 w 543"/>
                <a:gd name="T77" fmla="*/ 1159 h 448"/>
                <a:gd name="T78" fmla="*/ 696 w 543"/>
                <a:gd name="T79" fmla="*/ 1162 h 448"/>
                <a:gd name="T80" fmla="*/ 639 w 543"/>
                <a:gd name="T81" fmla="*/ 1162 h 448"/>
                <a:gd name="T82" fmla="*/ 525 w 543"/>
                <a:gd name="T83" fmla="*/ 1104 h 448"/>
                <a:gd name="T84" fmla="*/ 405 w 543"/>
                <a:gd name="T85" fmla="*/ 1045 h 448"/>
                <a:gd name="T86" fmla="*/ 362 w 543"/>
                <a:gd name="T87" fmla="*/ 1017 h 448"/>
                <a:gd name="T88" fmla="*/ 314 w 543"/>
                <a:gd name="T89" fmla="*/ 992 h 448"/>
                <a:gd name="T90" fmla="*/ 274 w 543"/>
                <a:gd name="T91" fmla="*/ 926 h 448"/>
                <a:gd name="T92" fmla="*/ 187 w 543"/>
                <a:gd name="T93" fmla="*/ 855 h 448"/>
                <a:gd name="T94" fmla="*/ 128 w 543"/>
                <a:gd name="T95" fmla="*/ 775 h 448"/>
                <a:gd name="T96" fmla="*/ 75 w 543"/>
                <a:gd name="T97" fmla="*/ 706 h 448"/>
                <a:gd name="T98" fmla="*/ 16 w 543"/>
                <a:gd name="T99" fmla="*/ 601 h 448"/>
                <a:gd name="T100" fmla="*/ 16 w 543"/>
                <a:gd name="T101" fmla="*/ 484 h 448"/>
                <a:gd name="T102" fmla="*/ 61 w 543"/>
                <a:gd name="T103" fmla="*/ 381 h 448"/>
                <a:gd name="T104" fmla="*/ 191 w 543"/>
                <a:gd name="T105" fmla="*/ 256 h 44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43" h="448">
                  <a:moveTo>
                    <a:pt x="259" y="8"/>
                  </a:moveTo>
                  <a:cubicBezTo>
                    <a:pt x="257" y="30"/>
                    <a:pt x="277" y="41"/>
                    <a:pt x="281" y="59"/>
                  </a:cubicBezTo>
                  <a:cubicBezTo>
                    <a:pt x="285" y="78"/>
                    <a:pt x="291" y="73"/>
                    <a:pt x="292" y="86"/>
                  </a:cubicBezTo>
                  <a:cubicBezTo>
                    <a:pt x="293" y="100"/>
                    <a:pt x="313" y="122"/>
                    <a:pt x="316" y="135"/>
                  </a:cubicBezTo>
                  <a:cubicBezTo>
                    <a:pt x="319" y="147"/>
                    <a:pt x="316" y="146"/>
                    <a:pt x="324" y="162"/>
                  </a:cubicBezTo>
                  <a:cubicBezTo>
                    <a:pt x="333" y="177"/>
                    <a:pt x="334" y="182"/>
                    <a:pt x="337" y="192"/>
                  </a:cubicBezTo>
                  <a:cubicBezTo>
                    <a:pt x="340" y="202"/>
                    <a:pt x="339" y="203"/>
                    <a:pt x="347" y="213"/>
                  </a:cubicBezTo>
                  <a:cubicBezTo>
                    <a:pt x="348" y="214"/>
                    <a:pt x="349" y="215"/>
                    <a:pt x="350" y="216"/>
                  </a:cubicBezTo>
                  <a:cubicBezTo>
                    <a:pt x="350" y="218"/>
                    <a:pt x="350" y="218"/>
                    <a:pt x="350" y="218"/>
                  </a:cubicBezTo>
                  <a:cubicBezTo>
                    <a:pt x="358" y="228"/>
                    <a:pt x="367" y="240"/>
                    <a:pt x="377" y="258"/>
                  </a:cubicBezTo>
                  <a:cubicBezTo>
                    <a:pt x="387" y="276"/>
                    <a:pt x="397" y="287"/>
                    <a:pt x="405" y="302"/>
                  </a:cubicBezTo>
                  <a:cubicBezTo>
                    <a:pt x="413" y="317"/>
                    <a:pt x="415" y="322"/>
                    <a:pt x="432" y="335"/>
                  </a:cubicBezTo>
                  <a:cubicBezTo>
                    <a:pt x="442" y="342"/>
                    <a:pt x="454" y="360"/>
                    <a:pt x="471" y="369"/>
                  </a:cubicBezTo>
                  <a:cubicBezTo>
                    <a:pt x="484" y="375"/>
                    <a:pt x="502" y="369"/>
                    <a:pt x="508" y="361"/>
                  </a:cubicBezTo>
                  <a:cubicBezTo>
                    <a:pt x="522" y="344"/>
                    <a:pt x="531" y="312"/>
                    <a:pt x="532" y="296"/>
                  </a:cubicBezTo>
                  <a:cubicBezTo>
                    <a:pt x="533" y="280"/>
                    <a:pt x="537" y="272"/>
                    <a:pt x="540" y="249"/>
                  </a:cubicBezTo>
                  <a:cubicBezTo>
                    <a:pt x="543" y="226"/>
                    <a:pt x="530" y="198"/>
                    <a:pt x="535" y="179"/>
                  </a:cubicBezTo>
                  <a:cubicBezTo>
                    <a:pt x="540" y="160"/>
                    <a:pt x="533" y="144"/>
                    <a:pt x="529" y="135"/>
                  </a:cubicBezTo>
                  <a:cubicBezTo>
                    <a:pt x="525" y="126"/>
                    <a:pt x="526" y="123"/>
                    <a:pt x="520" y="112"/>
                  </a:cubicBezTo>
                  <a:cubicBezTo>
                    <a:pt x="514" y="101"/>
                    <a:pt x="501" y="69"/>
                    <a:pt x="485" y="55"/>
                  </a:cubicBezTo>
                  <a:cubicBezTo>
                    <a:pt x="474" y="45"/>
                    <a:pt x="447" y="38"/>
                    <a:pt x="444" y="30"/>
                  </a:cubicBezTo>
                  <a:cubicBezTo>
                    <a:pt x="441" y="23"/>
                    <a:pt x="402" y="0"/>
                    <a:pt x="364" y="11"/>
                  </a:cubicBezTo>
                  <a:moveTo>
                    <a:pt x="70" y="112"/>
                  </a:moveTo>
                  <a:cubicBezTo>
                    <a:pt x="87" y="126"/>
                    <a:pt x="87" y="126"/>
                    <a:pt x="87" y="126"/>
                  </a:cubicBezTo>
                  <a:cubicBezTo>
                    <a:pt x="87" y="126"/>
                    <a:pt x="184" y="142"/>
                    <a:pt x="190" y="137"/>
                  </a:cubicBezTo>
                  <a:cubicBezTo>
                    <a:pt x="196" y="132"/>
                    <a:pt x="235" y="29"/>
                    <a:pt x="236" y="8"/>
                  </a:cubicBezTo>
                  <a:cubicBezTo>
                    <a:pt x="237" y="8"/>
                    <a:pt x="240" y="14"/>
                    <a:pt x="240" y="16"/>
                  </a:cubicBezTo>
                  <a:cubicBezTo>
                    <a:pt x="241" y="33"/>
                    <a:pt x="237" y="61"/>
                    <a:pt x="242" y="75"/>
                  </a:cubicBezTo>
                  <a:cubicBezTo>
                    <a:pt x="249" y="89"/>
                    <a:pt x="249" y="99"/>
                    <a:pt x="252" y="111"/>
                  </a:cubicBezTo>
                  <a:cubicBezTo>
                    <a:pt x="255" y="122"/>
                    <a:pt x="252" y="155"/>
                    <a:pt x="258" y="170"/>
                  </a:cubicBezTo>
                  <a:cubicBezTo>
                    <a:pt x="264" y="184"/>
                    <a:pt x="266" y="192"/>
                    <a:pt x="270" y="200"/>
                  </a:cubicBezTo>
                  <a:cubicBezTo>
                    <a:pt x="275" y="207"/>
                    <a:pt x="283" y="237"/>
                    <a:pt x="293" y="250"/>
                  </a:cubicBezTo>
                  <a:cubicBezTo>
                    <a:pt x="304" y="263"/>
                    <a:pt x="304" y="272"/>
                    <a:pt x="311" y="279"/>
                  </a:cubicBezTo>
                  <a:cubicBezTo>
                    <a:pt x="318" y="286"/>
                    <a:pt x="315" y="293"/>
                    <a:pt x="320" y="298"/>
                  </a:cubicBezTo>
                  <a:cubicBezTo>
                    <a:pt x="322" y="300"/>
                    <a:pt x="323" y="302"/>
                    <a:pt x="325" y="303"/>
                  </a:cubicBezTo>
                  <a:cubicBezTo>
                    <a:pt x="325" y="303"/>
                    <a:pt x="325" y="303"/>
                    <a:pt x="325" y="303"/>
                  </a:cubicBezTo>
                  <a:cubicBezTo>
                    <a:pt x="333" y="309"/>
                    <a:pt x="348" y="343"/>
                    <a:pt x="358" y="360"/>
                  </a:cubicBezTo>
                  <a:cubicBezTo>
                    <a:pt x="368" y="377"/>
                    <a:pt x="379" y="410"/>
                    <a:pt x="377" y="420"/>
                  </a:cubicBezTo>
                  <a:cubicBezTo>
                    <a:pt x="375" y="430"/>
                    <a:pt x="373" y="430"/>
                    <a:pt x="362" y="439"/>
                  </a:cubicBezTo>
                  <a:cubicBezTo>
                    <a:pt x="351" y="448"/>
                    <a:pt x="330" y="439"/>
                    <a:pt x="319" y="441"/>
                  </a:cubicBezTo>
                  <a:cubicBezTo>
                    <a:pt x="310" y="443"/>
                    <a:pt x="306" y="445"/>
                    <a:pt x="293" y="441"/>
                  </a:cubicBezTo>
                  <a:cubicBezTo>
                    <a:pt x="280" y="437"/>
                    <a:pt x="255" y="426"/>
                    <a:pt x="241" y="418"/>
                  </a:cubicBezTo>
                  <a:cubicBezTo>
                    <a:pt x="227" y="410"/>
                    <a:pt x="194" y="405"/>
                    <a:pt x="186" y="396"/>
                  </a:cubicBezTo>
                  <a:cubicBezTo>
                    <a:pt x="178" y="387"/>
                    <a:pt x="174" y="390"/>
                    <a:pt x="166" y="386"/>
                  </a:cubicBezTo>
                  <a:cubicBezTo>
                    <a:pt x="158" y="382"/>
                    <a:pt x="150" y="380"/>
                    <a:pt x="144" y="376"/>
                  </a:cubicBezTo>
                  <a:cubicBezTo>
                    <a:pt x="138" y="372"/>
                    <a:pt x="134" y="369"/>
                    <a:pt x="126" y="351"/>
                  </a:cubicBezTo>
                  <a:cubicBezTo>
                    <a:pt x="118" y="333"/>
                    <a:pt x="103" y="340"/>
                    <a:pt x="86" y="324"/>
                  </a:cubicBezTo>
                  <a:cubicBezTo>
                    <a:pt x="69" y="308"/>
                    <a:pt x="72" y="306"/>
                    <a:pt x="59" y="294"/>
                  </a:cubicBezTo>
                  <a:cubicBezTo>
                    <a:pt x="46" y="282"/>
                    <a:pt x="44" y="279"/>
                    <a:pt x="35" y="268"/>
                  </a:cubicBezTo>
                  <a:cubicBezTo>
                    <a:pt x="26" y="257"/>
                    <a:pt x="10" y="245"/>
                    <a:pt x="7" y="228"/>
                  </a:cubicBezTo>
                  <a:cubicBezTo>
                    <a:pt x="4" y="211"/>
                    <a:pt x="0" y="197"/>
                    <a:pt x="7" y="183"/>
                  </a:cubicBezTo>
                  <a:cubicBezTo>
                    <a:pt x="14" y="169"/>
                    <a:pt x="26" y="153"/>
                    <a:pt x="28" y="145"/>
                  </a:cubicBezTo>
                  <a:cubicBezTo>
                    <a:pt x="31" y="131"/>
                    <a:pt x="64" y="91"/>
                    <a:pt x="87" y="97"/>
                  </a:cubicBezTo>
                </a:path>
              </a:pathLst>
            </a:custGeom>
            <a:solidFill>
              <a:srgbClr val="DB89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9" name="Freeform 272">
              <a:extLst>
                <a:ext uri="{FF2B5EF4-FFF2-40B4-BE49-F238E27FC236}">
                  <a16:creationId xmlns:a16="http://schemas.microsoft.com/office/drawing/2014/main" id="{30BD165A-04CB-4B30-88B4-F275749D3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116"/>
              <a:ext cx="240" cy="380"/>
            </a:xfrm>
            <a:custGeom>
              <a:avLst/>
              <a:gdLst>
                <a:gd name="T0" fmla="*/ 279 w 185"/>
                <a:gd name="T1" fmla="*/ 75 h 275"/>
                <a:gd name="T2" fmla="*/ 368 w 185"/>
                <a:gd name="T3" fmla="*/ 510 h 275"/>
                <a:gd name="T4" fmla="*/ 361 w 185"/>
                <a:gd name="T5" fmla="*/ 684 h 275"/>
                <a:gd name="T6" fmla="*/ 272 w 185"/>
                <a:gd name="T7" fmla="*/ 614 h 275"/>
                <a:gd name="T8" fmla="*/ 183 w 185"/>
                <a:gd name="T9" fmla="*/ 464 h 275"/>
                <a:gd name="T10" fmla="*/ 113 w 185"/>
                <a:gd name="T11" fmla="*/ 319 h 275"/>
                <a:gd name="T12" fmla="*/ 49 w 185"/>
                <a:gd name="T13" fmla="*/ 113 h 275"/>
                <a:gd name="T14" fmla="*/ 70 w 185"/>
                <a:gd name="T15" fmla="*/ 1 h 275"/>
                <a:gd name="T16" fmla="*/ 279 w 185"/>
                <a:gd name="T17" fmla="*/ 75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5" h="275">
                  <a:moveTo>
                    <a:pt x="128" y="28"/>
                  </a:moveTo>
                  <a:cubicBezTo>
                    <a:pt x="182" y="67"/>
                    <a:pt x="162" y="134"/>
                    <a:pt x="169" y="193"/>
                  </a:cubicBezTo>
                  <a:cubicBezTo>
                    <a:pt x="171" y="213"/>
                    <a:pt x="185" y="243"/>
                    <a:pt x="165" y="259"/>
                  </a:cubicBezTo>
                  <a:cubicBezTo>
                    <a:pt x="146" y="275"/>
                    <a:pt x="135" y="245"/>
                    <a:pt x="125" y="232"/>
                  </a:cubicBezTo>
                  <a:cubicBezTo>
                    <a:pt x="112" y="214"/>
                    <a:pt x="100" y="190"/>
                    <a:pt x="84" y="176"/>
                  </a:cubicBezTo>
                  <a:cubicBezTo>
                    <a:pt x="67" y="162"/>
                    <a:pt x="59" y="143"/>
                    <a:pt x="52" y="121"/>
                  </a:cubicBezTo>
                  <a:cubicBezTo>
                    <a:pt x="42" y="94"/>
                    <a:pt x="37" y="68"/>
                    <a:pt x="22" y="43"/>
                  </a:cubicBezTo>
                  <a:cubicBezTo>
                    <a:pt x="0" y="5"/>
                    <a:pt x="4" y="5"/>
                    <a:pt x="32" y="1"/>
                  </a:cubicBezTo>
                  <a:cubicBezTo>
                    <a:pt x="46" y="0"/>
                    <a:pt x="113" y="12"/>
                    <a:pt x="128" y="28"/>
                  </a:cubicBezTo>
                  <a:close/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0" name="Freeform 273">
              <a:extLst>
                <a:ext uri="{FF2B5EF4-FFF2-40B4-BE49-F238E27FC236}">
                  <a16:creationId xmlns:a16="http://schemas.microsoft.com/office/drawing/2014/main" id="{101E1962-BEEA-455B-BC1C-0A235B047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084"/>
              <a:ext cx="116" cy="274"/>
            </a:xfrm>
            <a:custGeom>
              <a:avLst/>
              <a:gdLst>
                <a:gd name="T0" fmla="*/ 197 w 89"/>
                <a:gd name="T1" fmla="*/ 524 h 198"/>
                <a:gd name="T2" fmla="*/ 163 w 89"/>
                <a:gd name="T3" fmla="*/ 490 h 198"/>
                <a:gd name="T4" fmla="*/ 162 w 89"/>
                <a:gd name="T5" fmla="*/ 477 h 198"/>
                <a:gd name="T6" fmla="*/ 160 w 89"/>
                <a:gd name="T7" fmla="*/ 469 h 198"/>
                <a:gd name="T8" fmla="*/ 133 w 89"/>
                <a:gd name="T9" fmla="*/ 399 h 198"/>
                <a:gd name="T10" fmla="*/ 119 w 89"/>
                <a:gd name="T11" fmla="*/ 353 h 198"/>
                <a:gd name="T12" fmla="*/ 116 w 89"/>
                <a:gd name="T13" fmla="*/ 325 h 198"/>
                <a:gd name="T14" fmla="*/ 90 w 89"/>
                <a:gd name="T15" fmla="*/ 270 h 198"/>
                <a:gd name="T16" fmla="*/ 61 w 89"/>
                <a:gd name="T17" fmla="*/ 199 h 198"/>
                <a:gd name="T18" fmla="*/ 51 w 89"/>
                <a:gd name="T19" fmla="*/ 165 h 198"/>
                <a:gd name="T20" fmla="*/ 38 w 89"/>
                <a:gd name="T21" fmla="*/ 126 h 198"/>
                <a:gd name="T22" fmla="*/ 27 w 89"/>
                <a:gd name="T23" fmla="*/ 84 h 198"/>
                <a:gd name="T24" fmla="*/ 5 w 89"/>
                <a:gd name="T25" fmla="*/ 0 h 198"/>
                <a:gd name="T26" fmla="*/ 5 w 89"/>
                <a:gd name="T27" fmla="*/ 0 h 198"/>
                <a:gd name="T28" fmla="*/ 16 w 89"/>
                <a:gd name="T29" fmla="*/ 89 h 198"/>
                <a:gd name="T30" fmla="*/ 27 w 89"/>
                <a:gd name="T31" fmla="*/ 130 h 198"/>
                <a:gd name="T32" fmla="*/ 43 w 89"/>
                <a:gd name="T33" fmla="*/ 173 h 198"/>
                <a:gd name="T34" fmla="*/ 51 w 89"/>
                <a:gd name="T35" fmla="*/ 201 h 198"/>
                <a:gd name="T36" fmla="*/ 82 w 89"/>
                <a:gd name="T37" fmla="*/ 275 h 198"/>
                <a:gd name="T38" fmla="*/ 104 w 89"/>
                <a:gd name="T39" fmla="*/ 329 h 198"/>
                <a:gd name="T40" fmla="*/ 108 w 89"/>
                <a:gd name="T41" fmla="*/ 353 h 198"/>
                <a:gd name="T42" fmla="*/ 124 w 89"/>
                <a:gd name="T43" fmla="*/ 403 h 198"/>
                <a:gd name="T44" fmla="*/ 147 w 89"/>
                <a:gd name="T45" fmla="*/ 471 h 198"/>
                <a:gd name="T46" fmla="*/ 151 w 89"/>
                <a:gd name="T47" fmla="*/ 483 h 198"/>
                <a:gd name="T48" fmla="*/ 152 w 89"/>
                <a:gd name="T49" fmla="*/ 495 h 198"/>
                <a:gd name="T50" fmla="*/ 197 w 89"/>
                <a:gd name="T51" fmla="*/ 524 h 19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9" h="198">
                  <a:moveTo>
                    <a:pt x="89" y="198"/>
                  </a:moveTo>
                  <a:cubicBezTo>
                    <a:pt x="82" y="190"/>
                    <a:pt x="76" y="191"/>
                    <a:pt x="74" y="185"/>
                  </a:cubicBezTo>
                  <a:cubicBezTo>
                    <a:pt x="73" y="180"/>
                    <a:pt x="73" y="180"/>
                    <a:pt x="73" y="180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69" y="169"/>
                    <a:pt x="67" y="164"/>
                    <a:pt x="60" y="150"/>
                  </a:cubicBezTo>
                  <a:cubicBezTo>
                    <a:pt x="55" y="140"/>
                    <a:pt x="54" y="137"/>
                    <a:pt x="54" y="133"/>
                  </a:cubicBezTo>
                  <a:cubicBezTo>
                    <a:pt x="52" y="123"/>
                    <a:pt x="52" y="123"/>
                    <a:pt x="52" y="123"/>
                  </a:cubicBezTo>
                  <a:cubicBezTo>
                    <a:pt x="50" y="117"/>
                    <a:pt x="46" y="110"/>
                    <a:pt x="41" y="102"/>
                  </a:cubicBezTo>
                  <a:cubicBezTo>
                    <a:pt x="35" y="92"/>
                    <a:pt x="29" y="82"/>
                    <a:pt x="28" y="75"/>
                  </a:cubicBezTo>
                  <a:cubicBezTo>
                    <a:pt x="28" y="68"/>
                    <a:pt x="25" y="65"/>
                    <a:pt x="23" y="62"/>
                  </a:cubicBezTo>
                  <a:cubicBezTo>
                    <a:pt x="21" y="60"/>
                    <a:pt x="19" y="57"/>
                    <a:pt x="17" y="48"/>
                  </a:cubicBezTo>
                  <a:cubicBezTo>
                    <a:pt x="15" y="42"/>
                    <a:pt x="13" y="37"/>
                    <a:pt x="12" y="32"/>
                  </a:cubicBezTo>
                  <a:cubicBezTo>
                    <a:pt x="8" y="22"/>
                    <a:pt x="0" y="14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4" y="24"/>
                    <a:pt x="7" y="33"/>
                  </a:cubicBezTo>
                  <a:cubicBezTo>
                    <a:pt x="9" y="38"/>
                    <a:pt x="10" y="43"/>
                    <a:pt x="12" y="49"/>
                  </a:cubicBezTo>
                  <a:cubicBezTo>
                    <a:pt x="14" y="59"/>
                    <a:pt x="17" y="62"/>
                    <a:pt x="19" y="65"/>
                  </a:cubicBezTo>
                  <a:cubicBezTo>
                    <a:pt x="21" y="68"/>
                    <a:pt x="23" y="70"/>
                    <a:pt x="23" y="76"/>
                  </a:cubicBezTo>
                  <a:cubicBezTo>
                    <a:pt x="24" y="84"/>
                    <a:pt x="30" y="94"/>
                    <a:pt x="37" y="104"/>
                  </a:cubicBezTo>
                  <a:cubicBezTo>
                    <a:pt x="41" y="112"/>
                    <a:pt x="46" y="119"/>
                    <a:pt x="47" y="124"/>
                  </a:cubicBezTo>
                  <a:cubicBezTo>
                    <a:pt x="49" y="133"/>
                    <a:pt x="49" y="133"/>
                    <a:pt x="49" y="133"/>
                  </a:cubicBezTo>
                  <a:cubicBezTo>
                    <a:pt x="49" y="138"/>
                    <a:pt x="50" y="141"/>
                    <a:pt x="56" y="152"/>
                  </a:cubicBezTo>
                  <a:cubicBezTo>
                    <a:pt x="63" y="166"/>
                    <a:pt x="65" y="171"/>
                    <a:pt x="67" y="178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9" y="187"/>
                    <a:pt x="69" y="187"/>
                    <a:pt x="69" y="187"/>
                  </a:cubicBezTo>
                  <a:cubicBezTo>
                    <a:pt x="71" y="192"/>
                    <a:pt x="82" y="189"/>
                    <a:pt x="89" y="19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1" name="Freeform 274">
              <a:extLst>
                <a:ext uri="{FF2B5EF4-FFF2-40B4-BE49-F238E27FC236}">
                  <a16:creationId xmlns:a16="http://schemas.microsoft.com/office/drawing/2014/main" id="{B39D550E-1190-4A30-920C-2DE11200A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2079"/>
              <a:ext cx="116" cy="279"/>
            </a:xfrm>
            <a:custGeom>
              <a:avLst/>
              <a:gdLst>
                <a:gd name="T0" fmla="*/ 197 w 89"/>
                <a:gd name="T1" fmla="*/ 532 h 202"/>
                <a:gd name="T2" fmla="*/ 177 w 89"/>
                <a:gd name="T3" fmla="*/ 492 h 202"/>
                <a:gd name="T4" fmla="*/ 175 w 89"/>
                <a:gd name="T5" fmla="*/ 479 h 202"/>
                <a:gd name="T6" fmla="*/ 173 w 89"/>
                <a:gd name="T7" fmla="*/ 470 h 202"/>
                <a:gd name="T8" fmla="*/ 146 w 89"/>
                <a:gd name="T9" fmla="*/ 399 h 202"/>
                <a:gd name="T10" fmla="*/ 133 w 89"/>
                <a:gd name="T11" fmla="*/ 354 h 202"/>
                <a:gd name="T12" fmla="*/ 129 w 89"/>
                <a:gd name="T13" fmla="*/ 330 h 202"/>
                <a:gd name="T14" fmla="*/ 104 w 89"/>
                <a:gd name="T15" fmla="*/ 271 h 202"/>
                <a:gd name="T16" fmla="*/ 74 w 89"/>
                <a:gd name="T17" fmla="*/ 202 h 202"/>
                <a:gd name="T18" fmla="*/ 65 w 89"/>
                <a:gd name="T19" fmla="*/ 169 h 202"/>
                <a:gd name="T20" fmla="*/ 51 w 89"/>
                <a:gd name="T21" fmla="*/ 130 h 202"/>
                <a:gd name="T22" fmla="*/ 34 w 89"/>
                <a:gd name="T23" fmla="*/ 79 h 202"/>
                <a:gd name="T24" fmla="*/ 5 w 89"/>
                <a:gd name="T25" fmla="*/ 0 h 202"/>
                <a:gd name="T26" fmla="*/ 5 w 89"/>
                <a:gd name="T27" fmla="*/ 0 h 202"/>
                <a:gd name="T28" fmla="*/ 22 w 89"/>
                <a:gd name="T29" fmla="*/ 88 h 202"/>
                <a:gd name="T30" fmla="*/ 39 w 89"/>
                <a:gd name="T31" fmla="*/ 131 h 202"/>
                <a:gd name="T32" fmla="*/ 56 w 89"/>
                <a:gd name="T33" fmla="*/ 177 h 202"/>
                <a:gd name="T34" fmla="*/ 65 w 89"/>
                <a:gd name="T35" fmla="*/ 202 h 202"/>
                <a:gd name="T36" fmla="*/ 95 w 89"/>
                <a:gd name="T37" fmla="*/ 279 h 202"/>
                <a:gd name="T38" fmla="*/ 117 w 89"/>
                <a:gd name="T39" fmla="*/ 331 h 202"/>
                <a:gd name="T40" fmla="*/ 123 w 89"/>
                <a:gd name="T41" fmla="*/ 355 h 202"/>
                <a:gd name="T42" fmla="*/ 138 w 89"/>
                <a:gd name="T43" fmla="*/ 406 h 202"/>
                <a:gd name="T44" fmla="*/ 162 w 89"/>
                <a:gd name="T45" fmla="*/ 475 h 202"/>
                <a:gd name="T46" fmla="*/ 163 w 89"/>
                <a:gd name="T47" fmla="*/ 482 h 202"/>
                <a:gd name="T48" fmla="*/ 167 w 89"/>
                <a:gd name="T49" fmla="*/ 496 h 202"/>
                <a:gd name="T50" fmla="*/ 197 w 89"/>
                <a:gd name="T51" fmla="*/ 532 h 20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9" h="202">
                  <a:moveTo>
                    <a:pt x="89" y="202"/>
                  </a:moveTo>
                  <a:cubicBezTo>
                    <a:pt x="82" y="194"/>
                    <a:pt x="82" y="192"/>
                    <a:pt x="80" y="187"/>
                  </a:cubicBezTo>
                  <a:cubicBezTo>
                    <a:pt x="79" y="182"/>
                    <a:pt x="79" y="182"/>
                    <a:pt x="79" y="182"/>
                  </a:cubicBezTo>
                  <a:cubicBezTo>
                    <a:pt x="78" y="178"/>
                    <a:pt x="78" y="178"/>
                    <a:pt x="78" y="178"/>
                  </a:cubicBezTo>
                  <a:cubicBezTo>
                    <a:pt x="75" y="171"/>
                    <a:pt x="73" y="165"/>
                    <a:pt x="66" y="151"/>
                  </a:cubicBezTo>
                  <a:cubicBezTo>
                    <a:pt x="61" y="141"/>
                    <a:pt x="60" y="139"/>
                    <a:pt x="60" y="134"/>
                  </a:cubicBezTo>
                  <a:cubicBezTo>
                    <a:pt x="58" y="125"/>
                    <a:pt x="58" y="125"/>
                    <a:pt x="58" y="125"/>
                  </a:cubicBezTo>
                  <a:cubicBezTo>
                    <a:pt x="57" y="119"/>
                    <a:pt x="52" y="111"/>
                    <a:pt x="47" y="103"/>
                  </a:cubicBezTo>
                  <a:cubicBezTo>
                    <a:pt x="41" y="94"/>
                    <a:pt x="35" y="84"/>
                    <a:pt x="34" y="77"/>
                  </a:cubicBezTo>
                  <a:cubicBezTo>
                    <a:pt x="34" y="69"/>
                    <a:pt x="32" y="67"/>
                    <a:pt x="29" y="64"/>
                  </a:cubicBezTo>
                  <a:cubicBezTo>
                    <a:pt x="27" y="61"/>
                    <a:pt x="25" y="58"/>
                    <a:pt x="23" y="49"/>
                  </a:cubicBezTo>
                  <a:cubicBezTo>
                    <a:pt x="21" y="42"/>
                    <a:pt x="18" y="36"/>
                    <a:pt x="15" y="30"/>
                  </a:cubicBezTo>
                  <a:cubicBezTo>
                    <a:pt x="10" y="22"/>
                    <a:pt x="1" y="1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5"/>
                    <a:pt x="5" y="24"/>
                    <a:pt x="10" y="33"/>
                  </a:cubicBezTo>
                  <a:cubicBezTo>
                    <a:pt x="13" y="38"/>
                    <a:pt x="16" y="44"/>
                    <a:pt x="18" y="50"/>
                  </a:cubicBezTo>
                  <a:cubicBezTo>
                    <a:pt x="20" y="60"/>
                    <a:pt x="23" y="64"/>
                    <a:pt x="25" y="67"/>
                  </a:cubicBezTo>
                  <a:cubicBezTo>
                    <a:pt x="27" y="70"/>
                    <a:pt x="29" y="71"/>
                    <a:pt x="29" y="77"/>
                  </a:cubicBezTo>
                  <a:cubicBezTo>
                    <a:pt x="30" y="85"/>
                    <a:pt x="36" y="96"/>
                    <a:pt x="43" y="106"/>
                  </a:cubicBezTo>
                  <a:cubicBezTo>
                    <a:pt x="47" y="114"/>
                    <a:pt x="52" y="121"/>
                    <a:pt x="53" y="126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5" y="140"/>
                    <a:pt x="56" y="143"/>
                    <a:pt x="62" y="154"/>
                  </a:cubicBezTo>
                  <a:cubicBezTo>
                    <a:pt x="69" y="167"/>
                    <a:pt x="70" y="172"/>
                    <a:pt x="73" y="180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5" y="188"/>
                    <a:pt x="75" y="188"/>
                    <a:pt x="75" y="188"/>
                  </a:cubicBezTo>
                  <a:cubicBezTo>
                    <a:pt x="77" y="194"/>
                    <a:pt x="82" y="193"/>
                    <a:pt x="89" y="202"/>
                  </a:cubicBezTo>
                </a:path>
              </a:pathLst>
            </a:custGeom>
            <a:solidFill>
              <a:srgbClr val="F3A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2" name="Freeform 275">
              <a:extLst>
                <a:ext uri="{FF2B5EF4-FFF2-40B4-BE49-F238E27FC236}">
                  <a16:creationId xmlns:a16="http://schemas.microsoft.com/office/drawing/2014/main" id="{34932B3B-3CFA-469C-BFAE-95FD0F9C9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088"/>
              <a:ext cx="109" cy="391"/>
            </a:xfrm>
            <a:custGeom>
              <a:avLst/>
              <a:gdLst>
                <a:gd name="T0" fmla="*/ 183 w 84"/>
                <a:gd name="T1" fmla="*/ 746 h 283"/>
                <a:gd name="T2" fmla="*/ 183 w 84"/>
                <a:gd name="T3" fmla="*/ 720 h 283"/>
                <a:gd name="T4" fmla="*/ 170 w 84"/>
                <a:gd name="T5" fmla="*/ 689 h 283"/>
                <a:gd name="T6" fmla="*/ 153 w 84"/>
                <a:gd name="T7" fmla="*/ 659 h 283"/>
                <a:gd name="T8" fmla="*/ 131 w 84"/>
                <a:gd name="T9" fmla="*/ 613 h 283"/>
                <a:gd name="T10" fmla="*/ 95 w 84"/>
                <a:gd name="T11" fmla="*/ 517 h 283"/>
                <a:gd name="T12" fmla="*/ 80 w 84"/>
                <a:gd name="T13" fmla="*/ 479 h 283"/>
                <a:gd name="T14" fmla="*/ 67 w 84"/>
                <a:gd name="T15" fmla="*/ 444 h 283"/>
                <a:gd name="T16" fmla="*/ 55 w 84"/>
                <a:gd name="T17" fmla="*/ 401 h 283"/>
                <a:gd name="T18" fmla="*/ 45 w 84"/>
                <a:gd name="T19" fmla="*/ 305 h 283"/>
                <a:gd name="T20" fmla="*/ 42 w 84"/>
                <a:gd name="T21" fmla="*/ 249 h 283"/>
                <a:gd name="T22" fmla="*/ 35 w 84"/>
                <a:gd name="T23" fmla="*/ 216 h 283"/>
                <a:gd name="T24" fmla="*/ 21 w 84"/>
                <a:gd name="T25" fmla="*/ 153 h 283"/>
                <a:gd name="T26" fmla="*/ 8 w 84"/>
                <a:gd name="T27" fmla="*/ 0 h 283"/>
                <a:gd name="T28" fmla="*/ 8 w 84"/>
                <a:gd name="T29" fmla="*/ 0 h 283"/>
                <a:gd name="T30" fmla="*/ 13 w 84"/>
                <a:gd name="T31" fmla="*/ 156 h 283"/>
                <a:gd name="T32" fmla="*/ 29 w 84"/>
                <a:gd name="T33" fmla="*/ 220 h 283"/>
                <a:gd name="T34" fmla="*/ 32 w 84"/>
                <a:gd name="T35" fmla="*/ 250 h 283"/>
                <a:gd name="T36" fmla="*/ 38 w 84"/>
                <a:gd name="T37" fmla="*/ 305 h 283"/>
                <a:gd name="T38" fmla="*/ 49 w 84"/>
                <a:gd name="T39" fmla="*/ 406 h 283"/>
                <a:gd name="T40" fmla="*/ 61 w 84"/>
                <a:gd name="T41" fmla="*/ 445 h 283"/>
                <a:gd name="T42" fmla="*/ 74 w 84"/>
                <a:gd name="T43" fmla="*/ 485 h 283"/>
                <a:gd name="T44" fmla="*/ 86 w 84"/>
                <a:gd name="T45" fmla="*/ 519 h 283"/>
                <a:gd name="T46" fmla="*/ 125 w 84"/>
                <a:gd name="T47" fmla="*/ 620 h 283"/>
                <a:gd name="T48" fmla="*/ 147 w 84"/>
                <a:gd name="T49" fmla="*/ 662 h 283"/>
                <a:gd name="T50" fmla="*/ 164 w 84"/>
                <a:gd name="T51" fmla="*/ 696 h 283"/>
                <a:gd name="T52" fmla="*/ 175 w 84"/>
                <a:gd name="T53" fmla="*/ 724 h 283"/>
                <a:gd name="T54" fmla="*/ 183 w 84"/>
                <a:gd name="T55" fmla="*/ 746 h 28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4" h="283">
                  <a:moveTo>
                    <a:pt x="84" y="283"/>
                  </a:moveTo>
                  <a:cubicBezTo>
                    <a:pt x="82" y="281"/>
                    <a:pt x="84" y="276"/>
                    <a:pt x="84" y="273"/>
                  </a:cubicBezTo>
                  <a:cubicBezTo>
                    <a:pt x="83" y="270"/>
                    <a:pt x="82" y="265"/>
                    <a:pt x="78" y="261"/>
                  </a:cubicBezTo>
                  <a:cubicBezTo>
                    <a:pt x="74" y="258"/>
                    <a:pt x="73" y="255"/>
                    <a:pt x="70" y="250"/>
                  </a:cubicBezTo>
                  <a:cubicBezTo>
                    <a:pt x="68" y="245"/>
                    <a:pt x="66" y="239"/>
                    <a:pt x="60" y="232"/>
                  </a:cubicBezTo>
                  <a:cubicBezTo>
                    <a:pt x="53" y="224"/>
                    <a:pt x="47" y="208"/>
                    <a:pt x="43" y="196"/>
                  </a:cubicBezTo>
                  <a:cubicBezTo>
                    <a:pt x="37" y="182"/>
                    <a:pt x="37" y="182"/>
                    <a:pt x="37" y="182"/>
                  </a:cubicBezTo>
                  <a:cubicBezTo>
                    <a:pt x="31" y="168"/>
                    <a:pt x="31" y="168"/>
                    <a:pt x="31" y="168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1" y="144"/>
                    <a:pt x="21" y="129"/>
                    <a:pt x="21" y="116"/>
                  </a:cubicBezTo>
                  <a:cubicBezTo>
                    <a:pt x="20" y="107"/>
                    <a:pt x="20" y="99"/>
                    <a:pt x="19" y="94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15" y="75"/>
                    <a:pt x="14" y="67"/>
                    <a:pt x="9" y="58"/>
                  </a:cubicBezTo>
                  <a:cubicBezTo>
                    <a:pt x="4" y="44"/>
                    <a:pt x="4" y="1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3"/>
                    <a:pt x="0" y="45"/>
                    <a:pt x="6" y="59"/>
                  </a:cubicBezTo>
                  <a:cubicBezTo>
                    <a:pt x="10" y="68"/>
                    <a:pt x="11" y="76"/>
                    <a:pt x="13" y="83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6" y="99"/>
                    <a:pt x="17" y="108"/>
                    <a:pt x="17" y="116"/>
                  </a:cubicBezTo>
                  <a:cubicBezTo>
                    <a:pt x="17" y="130"/>
                    <a:pt x="18" y="145"/>
                    <a:pt x="22" y="154"/>
                  </a:cubicBezTo>
                  <a:cubicBezTo>
                    <a:pt x="28" y="169"/>
                    <a:pt x="28" y="169"/>
                    <a:pt x="28" y="169"/>
                  </a:cubicBezTo>
                  <a:cubicBezTo>
                    <a:pt x="34" y="184"/>
                    <a:pt x="34" y="184"/>
                    <a:pt x="34" y="184"/>
                  </a:cubicBezTo>
                  <a:cubicBezTo>
                    <a:pt x="39" y="197"/>
                    <a:pt x="39" y="197"/>
                    <a:pt x="39" y="197"/>
                  </a:cubicBezTo>
                  <a:cubicBezTo>
                    <a:pt x="44" y="209"/>
                    <a:pt x="50" y="226"/>
                    <a:pt x="57" y="235"/>
                  </a:cubicBezTo>
                  <a:cubicBezTo>
                    <a:pt x="62" y="241"/>
                    <a:pt x="65" y="247"/>
                    <a:pt x="67" y="251"/>
                  </a:cubicBezTo>
                  <a:cubicBezTo>
                    <a:pt x="69" y="256"/>
                    <a:pt x="71" y="260"/>
                    <a:pt x="75" y="264"/>
                  </a:cubicBezTo>
                  <a:cubicBezTo>
                    <a:pt x="79" y="267"/>
                    <a:pt x="79" y="271"/>
                    <a:pt x="80" y="274"/>
                  </a:cubicBezTo>
                  <a:cubicBezTo>
                    <a:pt x="81" y="277"/>
                    <a:pt x="82" y="280"/>
                    <a:pt x="84" y="2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3" name="Freeform 276">
              <a:extLst>
                <a:ext uri="{FF2B5EF4-FFF2-40B4-BE49-F238E27FC236}">
                  <a16:creationId xmlns:a16="http://schemas.microsoft.com/office/drawing/2014/main" id="{B87F6783-F002-466A-AF95-B5F379C2F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178"/>
              <a:ext cx="305" cy="372"/>
            </a:xfrm>
            <a:custGeom>
              <a:avLst/>
              <a:gdLst>
                <a:gd name="T0" fmla="*/ 147 w 235"/>
                <a:gd name="T1" fmla="*/ 119 h 269"/>
                <a:gd name="T2" fmla="*/ 17 w 235"/>
                <a:gd name="T3" fmla="*/ 306 h 269"/>
                <a:gd name="T4" fmla="*/ 119 w 235"/>
                <a:gd name="T5" fmla="*/ 499 h 269"/>
                <a:gd name="T6" fmla="*/ 273 w 235"/>
                <a:gd name="T7" fmla="*/ 638 h 269"/>
                <a:gd name="T8" fmla="*/ 383 w 235"/>
                <a:gd name="T9" fmla="*/ 665 h 269"/>
                <a:gd name="T10" fmla="*/ 470 w 235"/>
                <a:gd name="T11" fmla="*/ 671 h 269"/>
                <a:gd name="T12" fmla="*/ 437 w 235"/>
                <a:gd name="T13" fmla="*/ 458 h 269"/>
                <a:gd name="T14" fmla="*/ 388 w 235"/>
                <a:gd name="T15" fmla="*/ 170 h 269"/>
                <a:gd name="T16" fmla="*/ 366 w 235"/>
                <a:gd name="T17" fmla="*/ 46 h 269"/>
                <a:gd name="T18" fmla="*/ 271 w 235"/>
                <a:gd name="T19" fmla="*/ 8 h 269"/>
                <a:gd name="T20" fmla="*/ 145 w 235"/>
                <a:gd name="T21" fmla="*/ 126 h 2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5" h="269">
                  <a:moveTo>
                    <a:pt x="67" y="45"/>
                  </a:moveTo>
                  <a:cubicBezTo>
                    <a:pt x="45" y="66"/>
                    <a:pt x="16" y="85"/>
                    <a:pt x="8" y="116"/>
                  </a:cubicBezTo>
                  <a:cubicBezTo>
                    <a:pt x="0" y="154"/>
                    <a:pt x="30" y="171"/>
                    <a:pt x="55" y="189"/>
                  </a:cubicBezTo>
                  <a:cubicBezTo>
                    <a:pt x="77" y="205"/>
                    <a:pt x="98" y="239"/>
                    <a:pt x="125" y="241"/>
                  </a:cubicBezTo>
                  <a:cubicBezTo>
                    <a:pt x="143" y="243"/>
                    <a:pt x="158" y="242"/>
                    <a:pt x="175" y="252"/>
                  </a:cubicBezTo>
                  <a:cubicBezTo>
                    <a:pt x="189" y="260"/>
                    <a:pt x="201" y="269"/>
                    <a:pt x="215" y="254"/>
                  </a:cubicBezTo>
                  <a:cubicBezTo>
                    <a:pt x="235" y="234"/>
                    <a:pt x="209" y="194"/>
                    <a:pt x="200" y="173"/>
                  </a:cubicBezTo>
                  <a:cubicBezTo>
                    <a:pt x="187" y="140"/>
                    <a:pt x="182" y="100"/>
                    <a:pt x="177" y="64"/>
                  </a:cubicBezTo>
                  <a:cubicBezTo>
                    <a:pt x="175" y="48"/>
                    <a:pt x="177" y="31"/>
                    <a:pt x="167" y="17"/>
                  </a:cubicBezTo>
                  <a:cubicBezTo>
                    <a:pt x="158" y="5"/>
                    <a:pt x="139" y="0"/>
                    <a:pt x="124" y="3"/>
                  </a:cubicBezTo>
                  <a:cubicBezTo>
                    <a:pt x="107" y="6"/>
                    <a:pt x="68" y="30"/>
                    <a:pt x="66" y="48"/>
                  </a:cubicBezTo>
                </a:path>
              </a:pathLst>
            </a:custGeom>
            <a:solidFill>
              <a:srgbClr val="E29C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4" name="Freeform 277">
              <a:extLst>
                <a:ext uri="{FF2B5EF4-FFF2-40B4-BE49-F238E27FC236}">
                  <a16:creationId xmlns:a16="http://schemas.microsoft.com/office/drawing/2014/main" id="{49CFF498-2A4F-4C77-AE52-B9870D1C4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2504"/>
              <a:ext cx="153" cy="98"/>
            </a:xfrm>
            <a:custGeom>
              <a:avLst/>
              <a:gdLst>
                <a:gd name="T0" fmla="*/ 0 w 118"/>
                <a:gd name="T1" fmla="*/ 0 h 71"/>
                <a:gd name="T2" fmla="*/ 66 w 118"/>
                <a:gd name="T3" fmla="*/ 76 h 71"/>
                <a:gd name="T4" fmla="*/ 166 w 118"/>
                <a:gd name="T5" fmla="*/ 160 h 71"/>
                <a:gd name="T6" fmla="*/ 257 w 118"/>
                <a:gd name="T7" fmla="*/ 84 h 71"/>
                <a:gd name="T8" fmla="*/ 163 w 118"/>
                <a:gd name="T9" fmla="*/ 175 h 71"/>
                <a:gd name="T10" fmla="*/ 57 w 118"/>
                <a:gd name="T11" fmla="*/ 91 h 71"/>
                <a:gd name="T12" fmla="*/ 0 w 118"/>
                <a:gd name="T13" fmla="*/ 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71">
                  <a:moveTo>
                    <a:pt x="0" y="0"/>
                  </a:moveTo>
                  <a:cubicBezTo>
                    <a:pt x="8" y="14"/>
                    <a:pt x="21" y="20"/>
                    <a:pt x="30" y="29"/>
                  </a:cubicBezTo>
                  <a:cubicBezTo>
                    <a:pt x="39" y="38"/>
                    <a:pt x="54" y="59"/>
                    <a:pt x="76" y="61"/>
                  </a:cubicBezTo>
                  <a:cubicBezTo>
                    <a:pt x="98" y="63"/>
                    <a:pt x="113" y="46"/>
                    <a:pt x="118" y="32"/>
                  </a:cubicBezTo>
                  <a:cubicBezTo>
                    <a:pt x="113" y="49"/>
                    <a:pt x="99" y="71"/>
                    <a:pt x="75" y="67"/>
                  </a:cubicBezTo>
                  <a:cubicBezTo>
                    <a:pt x="51" y="63"/>
                    <a:pt x="33" y="40"/>
                    <a:pt x="26" y="35"/>
                  </a:cubicBezTo>
                  <a:cubicBezTo>
                    <a:pt x="19" y="30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F6C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5" name="Freeform 278">
              <a:extLst>
                <a:ext uri="{FF2B5EF4-FFF2-40B4-BE49-F238E27FC236}">
                  <a16:creationId xmlns:a16="http://schemas.microsoft.com/office/drawing/2014/main" id="{74A432B0-B50B-4119-A997-960719AE0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2583"/>
              <a:ext cx="84" cy="116"/>
            </a:xfrm>
            <a:custGeom>
              <a:avLst/>
              <a:gdLst>
                <a:gd name="T0" fmla="*/ 87 w 65"/>
                <a:gd name="T1" fmla="*/ 0 h 84"/>
                <a:gd name="T2" fmla="*/ 103 w 65"/>
                <a:gd name="T3" fmla="*/ 152 h 84"/>
                <a:gd name="T4" fmla="*/ 52 w 65"/>
                <a:gd name="T5" fmla="*/ 199 h 84"/>
                <a:gd name="T6" fmla="*/ 0 w 65"/>
                <a:gd name="T7" fmla="*/ 202 h 84"/>
                <a:gd name="T8" fmla="*/ 97 w 65"/>
                <a:gd name="T9" fmla="*/ 185 h 84"/>
                <a:gd name="T10" fmla="*/ 87 w 65"/>
                <a:gd name="T11" fmla="*/ 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84">
                  <a:moveTo>
                    <a:pt x="40" y="0"/>
                  </a:moveTo>
                  <a:cubicBezTo>
                    <a:pt x="48" y="16"/>
                    <a:pt x="55" y="47"/>
                    <a:pt x="48" y="58"/>
                  </a:cubicBezTo>
                  <a:cubicBezTo>
                    <a:pt x="41" y="69"/>
                    <a:pt x="36" y="72"/>
                    <a:pt x="24" y="75"/>
                  </a:cubicBezTo>
                  <a:cubicBezTo>
                    <a:pt x="12" y="78"/>
                    <a:pt x="0" y="77"/>
                    <a:pt x="0" y="77"/>
                  </a:cubicBezTo>
                  <a:cubicBezTo>
                    <a:pt x="19" y="84"/>
                    <a:pt x="37" y="78"/>
                    <a:pt x="45" y="70"/>
                  </a:cubicBezTo>
                  <a:cubicBezTo>
                    <a:pt x="53" y="62"/>
                    <a:pt x="65" y="49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6" name="Freeform 279">
              <a:extLst>
                <a:ext uri="{FF2B5EF4-FFF2-40B4-BE49-F238E27FC236}">
                  <a16:creationId xmlns:a16="http://schemas.microsoft.com/office/drawing/2014/main" id="{765BE612-E388-45E6-9626-836ECD996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059"/>
              <a:ext cx="832" cy="681"/>
            </a:xfrm>
            <a:custGeom>
              <a:avLst/>
              <a:gdLst>
                <a:gd name="T0" fmla="*/ 1177 w 642"/>
                <a:gd name="T1" fmla="*/ 0 h 493"/>
                <a:gd name="T2" fmla="*/ 1214 w 642"/>
                <a:gd name="T3" fmla="*/ 41 h 493"/>
                <a:gd name="T4" fmla="*/ 1397 w 642"/>
                <a:gd name="T5" fmla="*/ 594 h 493"/>
                <a:gd name="T6" fmla="*/ 1177 w 642"/>
                <a:gd name="T7" fmla="*/ 1216 h 493"/>
                <a:gd name="T8" fmla="*/ 683 w 642"/>
                <a:gd name="T9" fmla="*/ 1221 h 493"/>
                <a:gd name="T10" fmla="*/ 140 w 642"/>
                <a:gd name="T11" fmla="*/ 821 h 493"/>
                <a:gd name="T12" fmla="*/ 102 w 642"/>
                <a:gd name="T13" fmla="*/ 435 h 493"/>
                <a:gd name="T14" fmla="*/ 96 w 642"/>
                <a:gd name="T15" fmla="*/ 394 h 4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2" h="493">
                  <a:moveTo>
                    <a:pt x="541" y="0"/>
                  </a:moveTo>
                  <a:cubicBezTo>
                    <a:pt x="542" y="6"/>
                    <a:pt x="547" y="11"/>
                    <a:pt x="558" y="16"/>
                  </a:cubicBezTo>
                  <a:cubicBezTo>
                    <a:pt x="615" y="41"/>
                    <a:pt x="642" y="123"/>
                    <a:pt x="642" y="225"/>
                  </a:cubicBezTo>
                  <a:cubicBezTo>
                    <a:pt x="637" y="357"/>
                    <a:pt x="593" y="429"/>
                    <a:pt x="541" y="461"/>
                  </a:cubicBezTo>
                  <a:cubicBezTo>
                    <a:pt x="489" y="493"/>
                    <a:pt x="424" y="490"/>
                    <a:pt x="314" y="463"/>
                  </a:cubicBezTo>
                  <a:cubicBezTo>
                    <a:pt x="236" y="444"/>
                    <a:pt x="128" y="374"/>
                    <a:pt x="64" y="311"/>
                  </a:cubicBezTo>
                  <a:cubicBezTo>
                    <a:pt x="0" y="249"/>
                    <a:pt x="30" y="182"/>
                    <a:pt x="47" y="165"/>
                  </a:cubicBezTo>
                  <a:cubicBezTo>
                    <a:pt x="52" y="158"/>
                    <a:pt x="44" y="149"/>
                    <a:pt x="44" y="149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7" name="Freeform 280">
              <a:extLst>
                <a:ext uri="{FF2B5EF4-FFF2-40B4-BE49-F238E27FC236}">
                  <a16:creationId xmlns:a16="http://schemas.microsoft.com/office/drawing/2014/main" id="{87FAE1DA-8B2E-4DB2-B6CB-DAE6D35F43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00" y="2066"/>
              <a:ext cx="704" cy="619"/>
            </a:xfrm>
            <a:custGeom>
              <a:avLst/>
              <a:gdLst>
                <a:gd name="T0" fmla="*/ 565 w 543"/>
                <a:gd name="T1" fmla="*/ 21 h 448"/>
                <a:gd name="T2" fmla="*/ 612 w 543"/>
                <a:gd name="T3" fmla="*/ 156 h 448"/>
                <a:gd name="T4" fmla="*/ 637 w 543"/>
                <a:gd name="T5" fmla="*/ 227 h 448"/>
                <a:gd name="T6" fmla="*/ 690 w 543"/>
                <a:gd name="T7" fmla="*/ 356 h 448"/>
                <a:gd name="T8" fmla="*/ 707 w 543"/>
                <a:gd name="T9" fmla="*/ 428 h 448"/>
                <a:gd name="T10" fmla="*/ 735 w 543"/>
                <a:gd name="T11" fmla="*/ 506 h 448"/>
                <a:gd name="T12" fmla="*/ 756 w 543"/>
                <a:gd name="T13" fmla="*/ 561 h 448"/>
                <a:gd name="T14" fmla="*/ 764 w 543"/>
                <a:gd name="T15" fmla="*/ 569 h 448"/>
                <a:gd name="T16" fmla="*/ 764 w 543"/>
                <a:gd name="T17" fmla="*/ 575 h 448"/>
                <a:gd name="T18" fmla="*/ 822 w 543"/>
                <a:gd name="T19" fmla="*/ 680 h 448"/>
                <a:gd name="T20" fmla="*/ 883 w 543"/>
                <a:gd name="T21" fmla="*/ 796 h 448"/>
                <a:gd name="T22" fmla="*/ 941 w 543"/>
                <a:gd name="T23" fmla="*/ 884 h 448"/>
                <a:gd name="T24" fmla="*/ 1027 w 543"/>
                <a:gd name="T25" fmla="*/ 974 h 448"/>
                <a:gd name="T26" fmla="*/ 1107 w 543"/>
                <a:gd name="T27" fmla="*/ 952 h 448"/>
                <a:gd name="T28" fmla="*/ 1160 w 543"/>
                <a:gd name="T29" fmla="*/ 781 h 448"/>
                <a:gd name="T30" fmla="*/ 1177 w 543"/>
                <a:gd name="T31" fmla="*/ 656 h 448"/>
                <a:gd name="T32" fmla="*/ 1167 w 543"/>
                <a:gd name="T33" fmla="*/ 471 h 448"/>
                <a:gd name="T34" fmla="*/ 1153 w 543"/>
                <a:gd name="T35" fmla="*/ 356 h 448"/>
                <a:gd name="T36" fmla="*/ 1133 w 543"/>
                <a:gd name="T37" fmla="*/ 296 h 448"/>
                <a:gd name="T38" fmla="*/ 1057 w 543"/>
                <a:gd name="T39" fmla="*/ 145 h 448"/>
                <a:gd name="T40" fmla="*/ 968 w 543"/>
                <a:gd name="T41" fmla="*/ 79 h 448"/>
                <a:gd name="T42" fmla="*/ 793 w 543"/>
                <a:gd name="T43" fmla="*/ 29 h 448"/>
                <a:gd name="T44" fmla="*/ 515 w 543"/>
                <a:gd name="T45" fmla="*/ 21 h 448"/>
                <a:gd name="T46" fmla="*/ 522 w 543"/>
                <a:gd name="T47" fmla="*/ 41 h 448"/>
                <a:gd name="T48" fmla="*/ 528 w 543"/>
                <a:gd name="T49" fmla="*/ 199 h 448"/>
                <a:gd name="T50" fmla="*/ 550 w 543"/>
                <a:gd name="T51" fmla="*/ 292 h 448"/>
                <a:gd name="T52" fmla="*/ 561 w 543"/>
                <a:gd name="T53" fmla="*/ 449 h 448"/>
                <a:gd name="T54" fmla="*/ 589 w 543"/>
                <a:gd name="T55" fmla="*/ 526 h 448"/>
                <a:gd name="T56" fmla="*/ 639 w 543"/>
                <a:gd name="T57" fmla="*/ 659 h 448"/>
                <a:gd name="T58" fmla="*/ 677 w 543"/>
                <a:gd name="T59" fmla="*/ 735 h 448"/>
                <a:gd name="T60" fmla="*/ 698 w 543"/>
                <a:gd name="T61" fmla="*/ 786 h 448"/>
                <a:gd name="T62" fmla="*/ 708 w 543"/>
                <a:gd name="T63" fmla="*/ 800 h 448"/>
                <a:gd name="T64" fmla="*/ 708 w 543"/>
                <a:gd name="T65" fmla="*/ 800 h 448"/>
                <a:gd name="T66" fmla="*/ 780 w 543"/>
                <a:gd name="T67" fmla="*/ 949 h 448"/>
                <a:gd name="T68" fmla="*/ 822 w 543"/>
                <a:gd name="T69" fmla="*/ 1107 h 448"/>
                <a:gd name="T70" fmla="*/ 788 w 543"/>
                <a:gd name="T71" fmla="*/ 1159 h 448"/>
                <a:gd name="T72" fmla="*/ 696 w 543"/>
                <a:gd name="T73" fmla="*/ 1162 h 448"/>
                <a:gd name="T74" fmla="*/ 639 w 543"/>
                <a:gd name="T75" fmla="*/ 1162 h 448"/>
                <a:gd name="T76" fmla="*/ 525 w 543"/>
                <a:gd name="T77" fmla="*/ 1104 h 448"/>
                <a:gd name="T78" fmla="*/ 405 w 543"/>
                <a:gd name="T79" fmla="*/ 1045 h 448"/>
                <a:gd name="T80" fmla="*/ 362 w 543"/>
                <a:gd name="T81" fmla="*/ 1017 h 448"/>
                <a:gd name="T82" fmla="*/ 314 w 543"/>
                <a:gd name="T83" fmla="*/ 992 h 448"/>
                <a:gd name="T84" fmla="*/ 274 w 543"/>
                <a:gd name="T85" fmla="*/ 926 h 448"/>
                <a:gd name="T86" fmla="*/ 187 w 543"/>
                <a:gd name="T87" fmla="*/ 855 h 448"/>
                <a:gd name="T88" fmla="*/ 128 w 543"/>
                <a:gd name="T89" fmla="*/ 775 h 448"/>
                <a:gd name="T90" fmla="*/ 75 w 543"/>
                <a:gd name="T91" fmla="*/ 706 h 448"/>
                <a:gd name="T92" fmla="*/ 16 w 543"/>
                <a:gd name="T93" fmla="*/ 601 h 448"/>
                <a:gd name="T94" fmla="*/ 16 w 543"/>
                <a:gd name="T95" fmla="*/ 484 h 448"/>
                <a:gd name="T96" fmla="*/ 61 w 543"/>
                <a:gd name="T97" fmla="*/ 381 h 448"/>
                <a:gd name="T98" fmla="*/ 191 w 543"/>
                <a:gd name="T99" fmla="*/ 256 h 448"/>
                <a:gd name="T100" fmla="*/ 13 w 543"/>
                <a:gd name="T101" fmla="*/ 330 h 44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43" h="448">
                  <a:moveTo>
                    <a:pt x="259" y="8"/>
                  </a:moveTo>
                  <a:cubicBezTo>
                    <a:pt x="257" y="30"/>
                    <a:pt x="277" y="41"/>
                    <a:pt x="281" y="59"/>
                  </a:cubicBezTo>
                  <a:cubicBezTo>
                    <a:pt x="285" y="78"/>
                    <a:pt x="291" y="73"/>
                    <a:pt x="292" y="86"/>
                  </a:cubicBezTo>
                  <a:cubicBezTo>
                    <a:pt x="293" y="100"/>
                    <a:pt x="313" y="122"/>
                    <a:pt x="316" y="135"/>
                  </a:cubicBezTo>
                  <a:cubicBezTo>
                    <a:pt x="319" y="147"/>
                    <a:pt x="316" y="146"/>
                    <a:pt x="324" y="162"/>
                  </a:cubicBezTo>
                  <a:cubicBezTo>
                    <a:pt x="333" y="177"/>
                    <a:pt x="334" y="182"/>
                    <a:pt x="337" y="192"/>
                  </a:cubicBezTo>
                  <a:cubicBezTo>
                    <a:pt x="340" y="202"/>
                    <a:pt x="339" y="203"/>
                    <a:pt x="347" y="213"/>
                  </a:cubicBezTo>
                  <a:cubicBezTo>
                    <a:pt x="348" y="214"/>
                    <a:pt x="349" y="215"/>
                    <a:pt x="350" y="216"/>
                  </a:cubicBezTo>
                  <a:cubicBezTo>
                    <a:pt x="350" y="218"/>
                    <a:pt x="350" y="218"/>
                    <a:pt x="350" y="218"/>
                  </a:cubicBezTo>
                  <a:cubicBezTo>
                    <a:pt x="358" y="228"/>
                    <a:pt x="367" y="240"/>
                    <a:pt x="377" y="258"/>
                  </a:cubicBezTo>
                  <a:cubicBezTo>
                    <a:pt x="387" y="276"/>
                    <a:pt x="397" y="287"/>
                    <a:pt x="405" y="302"/>
                  </a:cubicBezTo>
                  <a:cubicBezTo>
                    <a:pt x="413" y="317"/>
                    <a:pt x="415" y="322"/>
                    <a:pt x="432" y="335"/>
                  </a:cubicBezTo>
                  <a:cubicBezTo>
                    <a:pt x="442" y="342"/>
                    <a:pt x="454" y="360"/>
                    <a:pt x="471" y="369"/>
                  </a:cubicBezTo>
                  <a:cubicBezTo>
                    <a:pt x="484" y="375"/>
                    <a:pt x="502" y="369"/>
                    <a:pt x="508" y="361"/>
                  </a:cubicBezTo>
                  <a:cubicBezTo>
                    <a:pt x="522" y="344"/>
                    <a:pt x="531" y="312"/>
                    <a:pt x="532" y="296"/>
                  </a:cubicBezTo>
                  <a:cubicBezTo>
                    <a:pt x="533" y="280"/>
                    <a:pt x="537" y="272"/>
                    <a:pt x="540" y="249"/>
                  </a:cubicBezTo>
                  <a:cubicBezTo>
                    <a:pt x="543" y="226"/>
                    <a:pt x="530" y="198"/>
                    <a:pt x="535" y="179"/>
                  </a:cubicBezTo>
                  <a:cubicBezTo>
                    <a:pt x="540" y="160"/>
                    <a:pt x="533" y="144"/>
                    <a:pt x="529" y="135"/>
                  </a:cubicBezTo>
                  <a:cubicBezTo>
                    <a:pt x="525" y="126"/>
                    <a:pt x="526" y="123"/>
                    <a:pt x="520" y="112"/>
                  </a:cubicBezTo>
                  <a:cubicBezTo>
                    <a:pt x="514" y="101"/>
                    <a:pt x="501" y="69"/>
                    <a:pt x="485" y="55"/>
                  </a:cubicBezTo>
                  <a:cubicBezTo>
                    <a:pt x="474" y="45"/>
                    <a:pt x="447" y="38"/>
                    <a:pt x="444" y="30"/>
                  </a:cubicBezTo>
                  <a:cubicBezTo>
                    <a:pt x="441" y="23"/>
                    <a:pt x="402" y="0"/>
                    <a:pt x="364" y="11"/>
                  </a:cubicBezTo>
                  <a:moveTo>
                    <a:pt x="236" y="8"/>
                  </a:moveTo>
                  <a:cubicBezTo>
                    <a:pt x="237" y="8"/>
                    <a:pt x="240" y="14"/>
                    <a:pt x="240" y="16"/>
                  </a:cubicBezTo>
                  <a:cubicBezTo>
                    <a:pt x="241" y="33"/>
                    <a:pt x="237" y="61"/>
                    <a:pt x="242" y="75"/>
                  </a:cubicBezTo>
                  <a:cubicBezTo>
                    <a:pt x="249" y="89"/>
                    <a:pt x="249" y="99"/>
                    <a:pt x="252" y="111"/>
                  </a:cubicBezTo>
                  <a:cubicBezTo>
                    <a:pt x="255" y="122"/>
                    <a:pt x="252" y="155"/>
                    <a:pt x="258" y="170"/>
                  </a:cubicBezTo>
                  <a:cubicBezTo>
                    <a:pt x="264" y="184"/>
                    <a:pt x="266" y="192"/>
                    <a:pt x="270" y="200"/>
                  </a:cubicBezTo>
                  <a:cubicBezTo>
                    <a:pt x="275" y="207"/>
                    <a:pt x="283" y="237"/>
                    <a:pt x="293" y="250"/>
                  </a:cubicBezTo>
                  <a:cubicBezTo>
                    <a:pt x="304" y="263"/>
                    <a:pt x="304" y="272"/>
                    <a:pt x="311" y="279"/>
                  </a:cubicBezTo>
                  <a:cubicBezTo>
                    <a:pt x="318" y="286"/>
                    <a:pt x="315" y="293"/>
                    <a:pt x="320" y="298"/>
                  </a:cubicBezTo>
                  <a:cubicBezTo>
                    <a:pt x="322" y="300"/>
                    <a:pt x="323" y="302"/>
                    <a:pt x="325" y="303"/>
                  </a:cubicBezTo>
                  <a:cubicBezTo>
                    <a:pt x="325" y="303"/>
                    <a:pt x="325" y="303"/>
                    <a:pt x="325" y="303"/>
                  </a:cubicBezTo>
                  <a:cubicBezTo>
                    <a:pt x="333" y="309"/>
                    <a:pt x="348" y="343"/>
                    <a:pt x="358" y="360"/>
                  </a:cubicBezTo>
                  <a:cubicBezTo>
                    <a:pt x="368" y="377"/>
                    <a:pt x="379" y="410"/>
                    <a:pt x="377" y="420"/>
                  </a:cubicBezTo>
                  <a:cubicBezTo>
                    <a:pt x="375" y="430"/>
                    <a:pt x="373" y="430"/>
                    <a:pt x="362" y="439"/>
                  </a:cubicBezTo>
                  <a:cubicBezTo>
                    <a:pt x="351" y="448"/>
                    <a:pt x="330" y="439"/>
                    <a:pt x="319" y="441"/>
                  </a:cubicBezTo>
                  <a:cubicBezTo>
                    <a:pt x="310" y="443"/>
                    <a:pt x="306" y="445"/>
                    <a:pt x="293" y="441"/>
                  </a:cubicBezTo>
                  <a:cubicBezTo>
                    <a:pt x="280" y="437"/>
                    <a:pt x="255" y="426"/>
                    <a:pt x="241" y="418"/>
                  </a:cubicBezTo>
                  <a:cubicBezTo>
                    <a:pt x="227" y="410"/>
                    <a:pt x="194" y="405"/>
                    <a:pt x="186" y="396"/>
                  </a:cubicBezTo>
                  <a:cubicBezTo>
                    <a:pt x="178" y="387"/>
                    <a:pt x="174" y="390"/>
                    <a:pt x="166" y="386"/>
                  </a:cubicBezTo>
                  <a:cubicBezTo>
                    <a:pt x="158" y="382"/>
                    <a:pt x="150" y="380"/>
                    <a:pt x="144" y="376"/>
                  </a:cubicBezTo>
                  <a:cubicBezTo>
                    <a:pt x="138" y="372"/>
                    <a:pt x="134" y="369"/>
                    <a:pt x="126" y="351"/>
                  </a:cubicBezTo>
                  <a:cubicBezTo>
                    <a:pt x="118" y="333"/>
                    <a:pt x="103" y="340"/>
                    <a:pt x="86" y="324"/>
                  </a:cubicBezTo>
                  <a:cubicBezTo>
                    <a:pt x="69" y="308"/>
                    <a:pt x="72" y="306"/>
                    <a:pt x="59" y="294"/>
                  </a:cubicBezTo>
                  <a:cubicBezTo>
                    <a:pt x="46" y="282"/>
                    <a:pt x="44" y="279"/>
                    <a:pt x="35" y="268"/>
                  </a:cubicBezTo>
                  <a:cubicBezTo>
                    <a:pt x="26" y="257"/>
                    <a:pt x="10" y="245"/>
                    <a:pt x="7" y="228"/>
                  </a:cubicBezTo>
                  <a:cubicBezTo>
                    <a:pt x="4" y="211"/>
                    <a:pt x="0" y="197"/>
                    <a:pt x="7" y="183"/>
                  </a:cubicBezTo>
                  <a:cubicBezTo>
                    <a:pt x="14" y="169"/>
                    <a:pt x="26" y="153"/>
                    <a:pt x="28" y="145"/>
                  </a:cubicBezTo>
                  <a:cubicBezTo>
                    <a:pt x="31" y="131"/>
                    <a:pt x="64" y="91"/>
                    <a:pt x="87" y="97"/>
                  </a:cubicBezTo>
                  <a:cubicBezTo>
                    <a:pt x="55" y="87"/>
                    <a:pt x="14" y="127"/>
                    <a:pt x="6" y="125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173" name="Rectangle 281">
            <a:extLst>
              <a:ext uri="{FF2B5EF4-FFF2-40B4-BE49-F238E27FC236}">
                <a16:creationId xmlns:a16="http://schemas.microsoft.com/office/drawing/2014/main" id="{B98F340A-948D-470B-B2DD-D1CB960245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5562600"/>
            <a:ext cx="25146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  <a:latin typeface="Tahoma" charset="0"/>
              </a:rPr>
              <a:t>Diastolic heart failure</a:t>
            </a:r>
          </a:p>
        </p:txBody>
      </p:sp>
      <p:sp>
        <p:nvSpPr>
          <p:cNvPr id="7174" name="Rectangle 282">
            <a:extLst>
              <a:ext uri="{FF2B5EF4-FFF2-40B4-BE49-F238E27FC236}">
                <a16:creationId xmlns:a16="http://schemas.microsoft.com/office/drawing/2014/main" id="{4F5AE48D-94CF-4585-94BD-C7638CD8E4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4200" y="5562600"/>
            <a:ext cx="22098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E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  <a:latin typeface="Tahoma" charset="0"/>
              </a:rPr>
              <a:t>Systolic heart failure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C4B59BB5-C34D-4B3A-B89A-7E58DB33265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600"/>
              <a:t>Diastolic and systolic dysfunctions</a:t>
            </a:r>
          </a:p>
        </p:txBody>
      </p:sp>
      <p:grpSp>
        <p:nvGrpSpPr>
          <p:cNvPr id="48130" name="Group 3">
            <a:extLst>
              <a:ext uri="{FF2B5EF4-FFF2-40B4-BE49-F238E27FC236}">
                <a16:creationId xmlns:a16="http://schemas.microsoft.com/office/drawing/2014/main" id="{0AFB0C16-2E02-4075-B0D9-4694FF15C7DA}"/>
              </a:ext>
            </a:extLst>
          </p:cNvPr>
          <p:cNvGrpSpPr>
            <a:grpSpLocks/>
          </p:cNvGrpSpPr>
          <p:nvPr/>
        </p:nvGrpSpPr>
        <p:grpSpPr bwMode="auto">
          <a:xfrm>
            <a:off x="7424738" y="1604963"/>
            <a:ext cx="2671762" cy="4149725"/>
            <a:chOff x="3717" y="1011"/>
            <a:chExt cx="1683" cy="2614"/>
          </a:xfrm>
        </p:grpSpPr>
        <p:sp>
          <p:nvSpPr>
            <p:cNvPr id="48207" name="Freeform 4">
              <a:extLst>
                <a:ext uri="{FF2B5EF4-FFF2-40B4-BE49-F238E27FC236}">
                  <a16:creationId xmlns:a16="http://schemas.microsoft.com/office/drawing/2014/main" id="{15DF32AD-9A00-4CEC-9A81-0BD862CB5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021"/>
              <a:ext cx="1459" cy="1965"/>
            </a:xfrm>
            <a:custGeom>
              <a:avLst/>
              <a:gdLst>
                <a:gd name="T0" fmla="*/ 8 w 929"/>
                <a:gd name="T1" fmla="*/ 730 h 1173"/>
                <a:gd name="T2" fmla="*/ 609 w 929"/>
                <a:gd name="T3" fmla="*/ 461 h 1173"/>
                <a:gd name="T4" fmla="*/ 663 w 929"/>
                <a:gd name="T5" fmla="*/ 541 h 1173"/>
                <a:gd name="T6" fmla="*/ 1013 w 929"/>
                <a:gd name="T7" fmla="*/ 1400 h 1173"/>
                <a:gd name="T8" fmla="*/ 1095 w 929"/>
                <a:gd name="T9" fmla="*/ 600 h 1173"/>
                <a:gd name="T10" fmla="*/ 799 w 929"/>
                <a:gd name="T11" fmla="*/ 104 h 1173"/>
                <a:gd name="T12" fmla="*/ 925 w 929"/>
                <a:gd name="T13" fmla="*/ 0 h 1173"/>
                <a:gd name="T14" fmla="*/ 991 w 929"/>
                <a:gd name="T15" fmla="*/ 70 h 1173"/>
                <a:gd name="T16" fmla="*/ 1739 w 929"/>
                <a:gd name="T17" fmla="*/ 474 h 1173"/>
                <a:gd name="T18" fmla="*/ 3091 w 929"/>
                <a:gd name="T19" fmla="*/ 690 h 1173"/>
                <a:gd name="T20" fmla="*/ 3529 w 929"/>
                <a:gd name="T21" fmla="*/ 523 h 1173"/>
                <a:gd name="T22" fmla="*/ 3598 w 929"/>
                <a:gd name="T23" fmla="*/ 719 h 1173"/>
                <a:gd name="T24" fmla="*/ 2987 w 929"/>
                <a:gd name="T25" fmla="*/ 1397 h 1173"/>
                <a:gd name="T26" fmla="*/ 2594 w 929"/>
                <a:gd name="T27" fmla="*/ 2178 h 1173"/>
                <a:gd name="T28" fmla="*/ 1132 w 929"/>
                <a:gd name="T29" fmla="*/ 5478 h 1173"/>
                <a:gd name="T30" fmla="*/ 364 w 929"/>
                <a:gd name="T31" fmla="*/ 2158 h 1173"/>
                <a:gd name="T32" fmla="*/ 225 w 929"/>
                <a:gd name="T33" fmla="*/ 1707 h 1173"/>
                <a:gd name="T34" fmla="*/ 8 w 929"/>
                <a:gd name="T35" fmla="*/ 730 h 11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29" h="1173">
                  <a:moveTo>
                    <a:pt x="2" y="155"/>
                  </a:moveTo>
                  <a:cubicBezTo>
                    <a:pt x="2" y="155"/>
                    <a:pt x="111" y="218"/>
                    <a:pt x="157" y="98"/>
                  </a:cubicBezTo>
                  <a:cubicBezTo>
                    <a:pt x="171" y="115"/>
                    <a:pt x="171" y="115"/>
                    <a:pt x="171" y="115"/>
                  </a:cubicBezTo>
                  <a:cubicBezTo>
                    <a:pt x="171" y="115"/>
                    <a:pt x="169" y="201"/>
                    <a:pt x="262" y="298"/>
                  </a:cubicBezTo>
                  <a:cubicBezTo>
                    <a:pt x="262" y="298"/>
                    <a:pt x="309" y="180"/>
                    <a:pt x="283" y="128"/>
                  </a:cubicBezTo>
                  <a:cubicBezTo>
                    <a:pt x="257" y="76"/>
                    <a:pt x="206" y="22"/>
                    <a:pt x="206" y="22"/>
                  </a:cubicBezTo>
                  <a:cubicBezTo>
                    <a:pt x="206" y="22"/>
                    <a:pt x="233" y="32"/>
                    <a:pt x="239" y="0"/>
                  </a:cubicBezTo>
                  <a:cubicBezTo>
                    <a:pt x="256" y="15"/>
                    <a:pt x="256" y="15"/>
                    <a:pt x="256" y="15"/>
                  </a:cubicBezTo>
                  <a:cubicBezTo>
                    <a:pt x="256" y="15"/>
                    <a:pt x="332" y="120"/>
                    <a:pt x="449" y="101"/>
                  </a:cubicBezTo>
                  <a:cubicBezTo>
                    <a:pt x="630" y="71"/>
                    <a:pt x="663" y="188"/>
                    <a:pt x="798" y="147"/>
                  </a:cubicBezTo>
                  <a:cubicBezTo>
                    <a:pt x="886" y="120"/>
                    <a:pt x="911" y="111"/>
                    <a:pt x="911" y="111"/>
                  </a:cubicBezTo>
                  <a:cubicBezTo>
                    <a:pt x="911" y="111"/>
                    <a:pt x="893" y="143"/>
                    <a:pt x="929" y="153"/>
                  </a:cubicBezTo>
                  <a:cubicBezTo>
                    <a:pt x="929" y="153"/>
                    <a:pt x="803" y="219"/>
                    <a:pt x="771" y="297"/>
                  </a:cubicBezTo>
                  <a:cubicBezTo>
                    <a:pt x="739" y="376"/>
                    <a:pt x="747" y="410"/>
                    <a:pt x="670" y="463"/>
                  </a:cubicBezTo>
                  <a:cubicBezTo>
                    <a:pt x="670" y="463"/>
                    <a:pt x="584" y="1157"/>
                    <a:pt x="292" y="1165"/>
                  </a:cubicBezTo>
                  <a:cubicBezTo>
                    <a:pt x="0" y="1173"/>
                    <a:pt x="48" y="473"/>
                    <a:pt x="94" y="459"/>
                  </a:cubicBezTo>
                  <a:cubicBezTo>
                    <a:pt x="94" y="459"/>
                    <a:pt x="66" y="435"/>
                    <a:pt x="58" y="363"/>
                  </a:cubicBezTo>
                  <a:cubicBezTo>
                    <a:pt x="50" y="291"/>
                    <a:pt x="2" y="155"/>
                    <a:pt x="2" y="155"/>
                  </a:cubicBezTo>
                  <a:close/>
                </a:path>
              </a:pathLst>
            </a:custGeom>
            <a:solidFill>
              <a:srgbClr val="AB0B35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08" name="Freeform 5">
              <a:extLst>
                <a:ext uri="{FF2B5EF4-FFF2-40B4-BE49-F238E27FC236}">
                  <a16:creationId xmlns:a16="http://schemas.microsoft.com/office/drawing/2014/main" id="{7DD9A6CA-88BF-4FB3-81D9-E18E01941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021"/>
              <a:ext cx="1059" cy="466"/>
            </a:xfrm>
            <a:custGeom>
              <a:avLst/>
              <a:gdLst>
                <a:gd name="T0" fmla="*/ 31 w 674"/>
                <a:gd name="T1" fmla="*/ 0 h 278"/>
                <a:gd name="T2" fmla="*/ 0 w 674"/>
                <a:gd name="T3" fmla="*/ 84 h 278"/>
                <a:gd name="T4" fmla="*/ 694 w 674"/>
                <a:gd name="T5" fmla="*/ 793 h 278"/>
                <a:gd name="T6" fmla="*/ 1513 w 674"/>
                <a:gd name="T7" fmla="*/ 934 h 278"/>
                <a:gd name="T8" fmla="*/ 2593 w 674"/>
                <a:gd name="T9" fmla="*/ 607 h 278"/>
                <a:gd name="T10" fmla="*/ 2607 w 674"/>
                <a:gd name="T11" fmla="*/ 528 h 278"/>
                <a:gd name="T12" fmla="*/ 1669 w 674"/>
                <a:gd name="T13" fmla="*/ 719 h 278"/>
                <a:gd name="T14" fmla="*/ 657 w 674"/>
                <a:gd name="T15" fmla="*/ 500 h 278"/>
                <a:gd name="T16" fmla="*/ 31 w 674"/>
                <a:gd name="T17" fmla="*/ 0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4" h="278">
                  <a:moveTo>
                    <a:pt x="8" y="0"/>
                  </a:moveTo>
                  <a:cubicBezTo>
                    <a:pt x="8" y="0"/>
                    <a:pt x="7" y="7"/>
                    <a:pt x="0" y="18"/>
                  </a:cubicBezTo>
                  <a:cubicBezTo>
                    <a:pt x="0" y="18"/>
                    <a:pt x="58" y="113"/>
                    <a:pt x="179" y="168"/>
                  </a:cubicBezTo>
                  <a:cubicBezTo>
                    <a:pt x="266" y="208"/>
                    <a:pt x="298" y="128"/>
                    <a:pt x="390" y="198"/>
                  </a:cubicBezTo>
                  <a:cubicBezTo>
                    <a:pt x="495" y="278"/>
                    <a:pt x="668" y="129"/>
                    <a:pt x="668" y="129"/>
                  </a:cubicBezTo>
                  <a:cubicBezTo>
                    <a:pt x="668" y="129"/>
                    <a:pt x="671" y="114"/>
                    <a:pt x="672" y="112"/>
                  </a:cubicBezTo>
                  <a:cubicBezTo>
                    <a:pt x="674" y="110"/>
                    <a:pt x="541" y="190"/>
                    <a:pt x="430" y="153"/>
                  </a:cubicBezTo>
                  <a:cubicBezTo>
                    <a:pt x="335" y="81"/>
                    <a:pt x="229" y="90"/>
                    <a:pt x="169" y="106"/>
                  </a:cubicBezTo>
                  <a:cubicBezTo>
                    <a:pt x="109" y="122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890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9" name="Freeform 6">
              <a:extLst>
                <a:ext uri="{FF2B5EF4-FFF2-40B4-BE49-F238E27FC236}">
                  <a16:creationId xmlns:a16="http://schemas.microsoft.com/office/drawing/2014/main" id="{C1883D19-3840-435F-9B50-850B9E76C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1559"/>
              <a:ext cx="1435" cy="1879"/>
            </a:xfrm>
            <a:custGeom>
              <a:avLst/>
              <a:gdLst>
                <a:gd name="T0" fmla="*/ 794 w 913"/>
                <a:gd name="T1" fmla="*/ 404 h 1122"/>
                <a:gd name="T2" fmla="*/ 1265 w 913"/>
                <a:gd name="T3" fmla="*/ 253 h 1122"/>
                <a:gd name="T4" fmla="*/ 1576 w 913"/>
                <a:gd name="T5" fmla="*/ 0 h 1122"/>
                <a:gd name="T6" fmla="*/ 1732 w 913"/>
                <a:gd name="T7" fmla="*/ 300 h 1122"/>
                <a:gd name="T8" fmla="*/ 1965 w 913"/>
                <a:gd name="T9" fmla="*/ 687 h 1122"/>
                <a:gd name="T10" fmla="*/ 2045 w 913"/>
                <a:gd name="T11" fmla="*/ 1248 h 1122"/>
                <a:gd name="T12" fmla="*/ 2303 w 913"/>
                <a:gd name="T13" fmla="*/ 1321 h 1122"/>
                <a:gd name="T14" fmla="*/ 2735 w 913"/>
                <a:gd name="T15" fmla="*/ 816 h 1122"/>
                <a:gd name="T16" fmla="*/ 3224 w 913"/>
                <a:gd name="T17" fmla="*/ 591 h 1122"/>
                <a:gd name="T18" fmla="*/ 3340 w 913"/>
                <a:gd name="T19" fmla="*/ 1259 h 1122"/>
                <a:gd name="T20" fmla="*/ 3129 w 913"/>
                <a:gd name="T21" fmla="*/ 3758 h 1122"/>
                <a:gd name="T22" fmla="*/ 978 w 913"/>
                <a:gd name="T23" fmla="*/ 4274 h 1122"/>
                <a:gd name="T24" fmla="*/ 916 w 913"/>
                <a:gd name="T25" fmla="*/ 911 h 1122"/>
                <a:gd name="T26" fmla="*/ 794 w 913"/>
                <a:gd name="T27" fmla="*/ 404 h 11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13" h="1122">
                  <a:moveTo>
                    <a:pt x="204" y="86"/>
                  </a:moveTo>
                  <a:cubicBezTo>
                    <a:pt x="204" y="86"/>
                    <a:pt x="276" y="142"/>
                    <a:pt x="326" y="54"/>
                  </a:cubicBezTo>
                  <a:cubicBezTo>
                    <a:pt x="326" y="54"/>
                    <a:pt x="402" y="56"/>
                    <a:pt x="406" y="0"/>
                  </a:cubicBezTo>
                  <a:cubicBezTo>
                    <a:pt x="446" y="64"/>
                    <a:pt x="446" y="64"/>
                    <a:pt x="446" y="64"/>
                  </a:cubicBezTo>
                  <a:cubicBezTo>
                    <a:pt x="506" y="146"/>
                    <a:pt x="506" y="146"/>
                    <a:pt x="506" y="146"/>
                  </a:cubicBezTo>
                  <a:cubicBezTo>
                    <a:pt x="527" y="266"/>
                    <a:pt x="527" y="266"/>
                    <a:pt x="527" y="266"/>
                  </a:cubicBezTo>
                  <a:cubicBezTo>
                    <a:pt x="527" y="266"/>
                    <a:pt x="545" y="317"/>
                    <a:pt x="593" y="281"/>
                  </a:cubicBezTo>
                  <a:cubicBezTo>
                    <a:pt x="593" y="281"/>
                    <a:pt x="644" y="189"/>
                    <a:pt x="704" y="174"/>
                  </a:cubicBezTo>
                  <a:cubicBezTo>
                    <a:pt x="765" y="159"/>
                    <a:pt x="830" y="126"/>
                    <a:pt x="830" y="126"/>
                  </a:cubicBezTo>
                  <a:cubicBezTo>
                    <a:pt x="860" y="268"/>
                    <a:pt x="860" y="268"/>
                    <a:pt x="860" y="268"/>
                  </a:cubicBezTo>
                  <a:cubicBezTo>
                    <a:pt x="860" y="268"/>
                    <a:pt x="913" y="607"/>
                    <a:pt x="806" y="800"/>
                  </a:cubicBezTo>
                  <a:cubicBezTo>
                    <a:pt x="675" y="1037"/>
                    <a:pt x="370" y="1122"/>
                    <a:pt x="252" y="910"/>
                  </a:cubicBezTo>
                  <a:cubicBezTo>
                    <a:pt x="0" y="462"/>
                    <a:pt x="216" y="214"/>
                    <a:pt x="236" y="194"/>
                  </a:cubicBezTo>
                  <a:cubicBezTo>
                    <a:pt x="256" y="174"/>
                    <a:pt x="204" y="86"/>
                    <a:pt x="204" y="86"/>
                  </a:cubicBezTo>
                  <a:close/>
                </a:path>
              </a:pathLst>
            </a:custGeom>
            <a:solidFill>
              <a:srgbClr val="690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0" name="Freeform 7">
              <a:extLst>
                <a:ext uri="{FF2B5EF4-FFF2-40B4-BE49-F238E27FC236}">
                  <a16:creationId xmlns:a16="http://schemas.microsoft.com/office/drawing/2014/main" id="{5CB2086E-2DB9-40F1-B217-7369A873A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278"/>
              <a:ext cx="754" cy="763"/>
            </a:xfrm>
            <a:custGeom>
              <a:avLst/>
              <a:gdLst>
                <a:gd name="T0" fmla="*/ 1849 w 480"/>
                <a:gd name="T1" fmla="*/ 0 h 456"/>
                <a:gd name="T2" fmla="*/ 1860 w 480"/>
                <a:gd name="T3" fmla="*/ 28 h 456"/>
                <a:gd name="T4" fmla="*/ 1298 w 480"/>
                <a:gd name="T5" fmla="*/ 632 h 456"/>
                <a:gd name="T6" fmla="*/ 699 w 480"/>
                <a:gd name="T7" fmla="*/ 1573 h 456"/>
                <a:gd name="T8" fmla="*/ 0 w 480"/>
                <a:gd name="T9" fmla="*/ 2137 h 456"/>
                <a:gd name="T10" fmla="*/ 399 w 480"/>
                <a:gd name="T11" fmla="*/ 1556 h 456"/>
                <a:gd name="T12" fmla="*/ 1153 w 480"/>
                <a:gd name="T13" fmla="*/ 766 h 456"/>
                <a:gd name="T14" fmla="*/ 1849 w 480"/>
                <a:gd name="T15" fmla="*/ 0 h 4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0" h="456">
                  <a:moveTo>
                    <a:pt x="477" y="0"/>
                  </a:moveTo>
                  <a:cubicBezTo>
                    <a:pt x="480" y="6"/>
                    <a:pt x="480" y="6"/>
                    <a:pt x="480" y="6"/>
                  </a:cubicBezTo>
                  <a:cubicBezTo>
                    <a:pt x="480" y="6"/>
                    <a:pt x="363" y="52"/>
                    <a:pt x="335" y="135"/>
                  </a:cubicBezTo>
                  <a:cubicBezTo>
                    <a:pt x="307" y="218"/>
                    <a:pt x="318" y="292"/>
                    <a:pt x="180" y="336"/>
                  </a:cubicBezTo>
                  <a:cubicBezTo>
                    <a:pt x="41" y="379"/>
                    <a:pt x="22" y="412"/>
                    <a:pt x="0" y="456"/>
                  </a:cubicBezTo>
                  <a:cubicBezTo>
                    <a:pt x="0" y="456"/>
                    <a:pt x="4" y="377"/>
                    <a:pt x="103" y="332"/>
                  </a:cubicBezTo>
                  <a:cubicBezTo>
                    <a:pt x="203" y="286"/>
                    <a:pt x="252" y="327"/>
                    <a:pt x="297" y="164"/>
                  </a:cubicBezTo>
                  <a:cubicBezTo>
                    <a:pt x="329" y="47"/>
                    <a:pt x="477" y="0"/>
                    <a:pt x="477" y="0"/>
                  </a:cubicBezTo>
                  <a:close/>
                </a:path>
              </a:pathLst>
            </a:custGeom>
            <a:solidFill>
              <a:srgbClr val="F2C7D1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11" name="Freeform 8">
              <a:extLst>
                <a:ext uri="{FF2B5EF4-FFF2-40B4-BE49-F238E27FC236}">
                  <a16:creationId xmlns:a16="http://schemas.microsoft.com/office/drawing/2014/main" id="{222A0022-62EC-4B75-8628-5B9A1C08C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011"/>
              <a:ext cx="1059" cy="329"/>
            </a:xfrm>
            <a:custGeom>
              <a:avLst/>
              <a:gdLst>
                <a:gd name="T0" fmla="*/ 0 w 674"/>
                <a:gd name="T1" fmla="*/ 34 h 196"/>
                <a:gd name="T2" fmla="*/ 787 w 674"/>
                <a:gd name="T3" fmla="*/ 606 h 196"/>
                <a:gd name="T4" fmla="*/ 1578 w 674"/>
                <a:gd name="T5" fmla="*/ 760 h 196"/>
                <a:gd name="T6" fmla="*/ 2615 w 674"/>
                <a:gd name="T7" fmla="*/ 557 h 196"/>
                <a:gd name="T8" fmla="*/ 2599 w 674"/>
                <a:gd name="T9" fmla="*/ 524 h 196"/>
                <a:gd name="T10" fmla="*/ 1896 w 674"/>
                <a:gd name="T11" fmla="*/ 747 h 196"/>
                <a:gd name="T12" fmla="*/ 760 w 674"/>
                <a:gd name="T13" fmla="*/ 389 h 196"/>
                <a:gd name="T14" fmla="*/ 35 w 674"/>
                <a:gd name="T15" fmla="*/ 0 h 196"/>
                <a:gd name="T16" fmla="*/ 0 w 674"/>
                <a:gd name="T17" fmla="*/ 34 h 1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4" h="196">
                  <a:moveTo>
                    <a:pt x="0" y="7"/>
                  </a:moveTo>
                  <a:cubicBezTo>
                    <a:pt x="0" y="7"/>
                    <a:pt x="91" y="141"/>
                    <a:pt x="203" y="128"/>
                  </a:cubicBezTo>
                  <a:cubicBezTo>
                    <a:pt x="315" y="116"/>
                    <a:pt x="360" y="122"/>
                    <a:pt x="407" y="161"/>
                  </a:cubicBezTo>
                  <a:cubicBezTo>
                    <a:pt x="451" y="196"/>
                    <a:pt x="536" y="193"/>
                    <a:pt x="674" y="118"/>
                  </a:cubicBezTo>
                  <a:cubicBezTo>
                    <a:pt x="670" y="111"/>
                    <a:pt x="670" y="111"/>
                    <a:pt x="670" y="111"/>
                  </a:cubicBezTo>
                  <a:cubicBezTo>
                    <a:pt x="670" y="111"/>
                    <a:pt x="544" y="180"/>
                    <a:pt x="489" y="158"/>
                  </a:cubicBezTo>
                  <a:cubicBezTo>
                    <a:pt x="434" y="136"/>
                    <a:pt x="380" y="31"/>
                    <a:pt x="196" y="82"/>
                  </a:cubicBezTo>
                  <a:cubicBezTo>
                    <a:pt x="74" y="116"/>
                    <a:pt x="9" y="0"/>
                    <a:pt x="9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F2C7D1"/>
            </a:solidFill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12" name="Freeform 9">
              <a:extLst>
                <a:ext uri="{FF2B5EF4-FFF2-40B4-BE49-F238E27FC236}">
                  <a16:creationId xmlns:a16="http://schemas.microsoft.com/office/drawing/2014/main" id="{5D0DCEFE-6777-4A92-BEFF-B613F4D57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058"/>
              <a:ext cx="190" cy="560"/>
            </a:xfrm>
            <a:custGeom>
              <a:avLst/>
              <a:gdLst>
                <a:gd name="T0" fmla="*/ 0 w 121"/>
                <a:gd name="T1" fmla="*/ 34 h 334"/>
                <a:gd name="T2" fmla="*/ 35 w 121"/>
                <a:gd name="T3" fmla="*/ 0 h 334"/>
                <a:gd name="T4" fmla="*/ 446 w 121"/>
                <a:gd name="T5" fmla="*/ 736 h 334"/>
                <a:gd name="T6" fmla="*/ 375 w 121"/>
                <a:gd name="T7" fmla="*/ 1574 h 334"/>
                <a:gd name="T8" fmla="*/ 198 w 121"/>
                <a:gd name="T9" fmla="*/ 1172 h 334"/>
                <a:gd name="T10" fmla="*/ 306 w 121"/>
                <a:gd name="T11" fmla="*/ 806 h 334"/>
                <a:gd name="T12" fmla="*/ 0 w 121"/>
                <a:gd name="T13" fmla="*/ 34 h 3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334">
                  <a:moveTo>
                    <a:pt x="0" y="7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109" y="84"/>
                    <a:pt x="115" y="156"/>
                  </a:cubicBezTo>
                  <a:cubicBezTo>
                    <a:pt x="121" y="228"/>
                    <a:pt x="63" y="271"/>
                    <a:pt x="97" y="334"/>
                  </a:cubicBezTo>
                  <a:cubicBezTo>
                    <a:pt x="51" y="249"/>
                    <a:pt x="51" y="249"/>
                    <a:pt x="51" y="249"/>
                  </a:cubicBezTo>
                  <a:cubicBezTo>
                    <a:pt x="51" y="249"/>
                    <a:pt x="77" y="192"/>
                    <a:pt x="79" y="171"/>
                  </a:cubicBezTo>
                  <a:cubicBezTo>
                    <a:pt x="92" y="73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3" name="Freeform 10">
              <a:extLst>
                <a:ext uri="{FF2B5EF4-FFF2-40B4-BE49-F238E27FC236}">
                  <a16:creationId xmlns:a16="http://schemas.microsoft.com/office/drawing/2014/main" id="{02C4744B-EC1A-4EF5-AAF6-605ADDDCC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177"/>
              <a:ext cx="380" cy="837"/>
            </a:xfrm>
            <a:custGeom>
              <a:avLst/>
              <a:gdLst>
                <a:gd name="T0" fmla="*/ 0 w 242"/>
                <a:gd name="T1" fmla="*/ 22 h 500"/>
                <a:gd name="T2" fmla="*/ 47 w 242"/>
                <a:gd name="T3" fmla="*/ 0 h 500"/>
                <a:gd name="T4" fmla="*/ 225 w 242"/>
                <a:gd name="T5" fmla="*/ 648 h 500"/>
                <a:gd name="T6" fmla="*/ 535 w 242"/>
                <a:gd name="T7" fmla="*/ 1168 h 500"/>
                <a:gd name="T8" fmla="*/ 895 w 242"/>
                <a:gd name="T9" fmla="*/ 2345 h 500"/>
                <a:gd name="T10" fmla="*/ 557 w 242"/>
                <a:gd name="T11" fmla="*/ 1440 h 500"/>
                <a:gd name="T12" fmla="*/ 433 w 242"/>
                <a:gd name="T13" fmla="*/ 1157 h 500"/>
                <a:gd name="T14" fmla="*/ 225 w 242"/>
                <a:gd name="T15" fmla="*/ 785 h 500"/>
                <a:gd name="T16" fmla="*/ 0 w 242"/>
                <a:gd name="T17" fmla="*/ 22 h 5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2" h="500">
                  <a:moveTo>
                    <a:pt x="0" y="5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26" y="104"/>
                    <a:pt x="58" y="138"/>
                  </a:cubicBezTo>
                  <a:cubicBezTo>
                    <a:pt x="89" y="171"/>
                    <a:pt x="126" y="221"/>
                    <a:pt x="138" y="249"/>
                  </a:cubicBezTo>
                  <a:cubicBezTo>
                    <a:pt x="149" y="276"/>
                    <a:pt x="242" y="348"/>
                    <a:pt x="231" y="500"/>
                  </a:cubicBezTo>
                  <a:cubicBezTo>
                    <a:pt x="231" y="500"/>
                    <a:pt x="227" y="409"/>
                    <a:pt x="144" y="307"/>
                  </a:cubicBezTo>
                  <a:cubicBezTo>
                    <a:pt x="144" y="307"/>
                    <a:pt x="120" y="280"/>
                    <a:pt x="112" y="247"/>
                  </a:cubicBezTo>
                  <a:cubicBezTo>
                    <a:pt x="106" y="217"/>
                    <a:pt x="71" y="179"/>
                    <a:pt x="58" y="167"/>
                  </a:cubicBezTo>
                  <a:cubicBezTo>
                    <a:pt x="5" y="113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2C7D1"/>
            </a:solidFill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14" name="Freeform 11">
              <a:extLst>
                <a:ext uri="{FF2B5EF4-FFF2-40B4-BE49-F238E27FC236}">
                  <a16:creationId xmlns:a16="http://schemas.microsoft.com/office/drawing/2014/main" id="{8012E51A-B39C-4B05-A49E-02181E5BA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281"/>
              <a:ext cx="200" cy="539"/>
            </a:xfrm>
            <a:custGeom>
              <a:avLst/>
              <a:gdLst>
                <a:gd name="T0" fmla="*/ 0 w 127"/>
                <a:gd name="T1" fmla="*/ 22 h 322"/>
                <a:gd name="T2" fmla="*/ 60 w 127"/>
                <a:gd name="T3" fmla="*/ 0 h 322"/>
                <a:gd name="T4" fmla="*/ 332 w 127"/>
                <a:gd name="T5" fmla="*/ 1009 h 322"/>
                <a:gd name="T6" fmla="*/ 496 w 127"/>
                <a:gd name="T7" fmla="*/ 1502 h 322"/>
                <a:gd name="T8" fmla="*/ 402 w 127"/>
                <a:gd name="T9" fmla="*/ 1510 h 322"/>
                <a:gd name="T10" fmla="*/ 198 w 127"/>
                <a:gd name="T11" fmla="*/ 1003 h 322"/>
                <a:gd name="T12" fmla="*/ 0 w 127"/>
                <a:gd name="T13" fmla="*/ 22 h 3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322">
                  <a:moveTo>
                    <a:pt x="0" y="5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81" y="150"/>
                    <a:pt x="85" y="215"/>
                  </a:cubicBezTo>
                  <a:cubicBezTo>
                    <a:pt x="89" y="280"/>
                    <a:pt x="127" y="320"/>
                    <a:pt x="127" y="320"/>
                  </a:cubicBezTo>
                  <a:cubicBezTo>
                    <a:pt x="103" y="322"/>
                    <a:pt x="103" y="322"/>
                    <a:pt x="103" y="322"/>
                  </a:cubicBezTo>
                  <a:cubicBezTo>
                    <a:pt x="103" y="322"/>
                    <a:pt x="49" y="276"/>
                    <a:pt x="51" y="214"/>
                  </a:cubicBezTo>
                  <a:cubicBezTo>
                    <a:pt x="52" y="151"/>
                    <a:pt x="34" y="68"/>
                    <a:pt x="0" y="5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5" name="Freeform 12">
              <a:extLst>
                <a:ext uri="{FF2B5EF4-FFF2-40B4-BE49-F238E27FC236}">
                  <a16:creationId xmlns:a16="http://schemas.microsoft.com/office/drawing/2014/main" id="{C2BB58B1-30A9-4916-A0BD-8D8396A18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283"/>
              <a:ext cx="200" cy="534"/>
            </a:xfrm>
            <a:custGeom>
              <a:avLst/>
              <a:gdLst>
                <a:gd name="T0" fmla="*/ 354 w 127"/>
                <a:gd name="T1" fmla="*/ 1455 h 319"/>
                <a:gd name="T2" fmla="*/ 409 w 127"/>
                <a:gd name="T3" fmla="*/ 1455 h 319"/>
                <a:gd name="T4" fmla="*/ 496 w 127"/>
                <a:gd name="T5" fmla="*/ 1497 h 319"/>
                <a:gd name="T6" fmla="*/ 332 w 127"/>
                <a:gd name="T7" fmla="*/ 1009 h 319"/>
                <a:gd name="T8" fmla="*/ 60 w 127"/>
                <a:gd name="T9" fmla="*/ 0 h 319"/>
                <a:gd name="T10" fmla="*/ 0 w 127"/>
                <a:gd name="T11" fmla="*/ 20 h 319"/>
                <a:gd name="T12" fmla="*/ 195 w 127"/>
                <a:gd name="T13" fmla="*/ 1003 h 319"/>
                <a:gd name="T14" fmla="*/ 354 w 127"/>
                <a:gd name="T15" fmla="*/ 1455 h 3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" h="319">
                  <a:moveTo>
                    <a:pt x="91" y="310"/>
                  </a:moveTo>
                  <a:cubicBezTo>
                    <a:pt x="99" y="308"/>
                    <a:pt x="105" y="310"/>
                    <a:pt x="105" y="310"/>
                  </a:cubicBezTo>
                  <a:cubicBezTo>
                    <a:pt x="111" y="311"/>
                    <a:pt x="122" y="318"/>
                    <a:pt x="127" y="319"/>
                  </a:cubicBezTo>
                  <a:cubicBezTo>
                    <a:pt x="116" y="306"/>
                    <a:pt x="88" y="265"/>
                    <a:pt x="85" y="215"/>
                  </a:cubicBezTo>
                  <a:cubicBezTo>
                    <a:pt x="81" y="150"/>
                    <a:pt x="15" y="0"/>
                    <a:pt x="15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4" y="67"/>
                    <a:pt x="51" y="151"/>
                    <a:pt x="50" y="214"/>
                  </a:cubicBezTo>
                  <a:cubicBezTo>
                    <a:pt x="49" y="258"/>
                    <a:pt x="75" y="293"/>
                    <a:pt x="91" y="31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6" name="Freeform 13">
              <a:extLst>
                <a:ext uri="{FF2B5EF4-FFF2-40B4-BE49-F238E27FC236}">
                  <a16:creationId xmlns:a16="http://schemas.microsoft.com/office/drawing/2014/main" id="{28DBF5E3-3DEE-42B4-969F-DE1D45594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058"/>
              <a:ext cx="189" cy="499"/>
            </a:xfrm>
            <a:custGeom>
              <a:avLst/>
              <a:gdLst>
                <a:gd name="T0" fmla="*/ 307 w 120"/>
                <a:gd name="T1" fmla="*/ 802 h 298"/>
                <a:gd name="T2" fmla="*/ 203 w 120"/>
                <a:gd name="T3" fmla="*/ 1164 h 298"/>
                <a:gd name="T4" fmla="*/ 340 w 120"/>
                <a:gd name="T5" fmla="*/ 1400 h 298"/>
                <a:gd name="T6" fmla="*/ 449 w 120"/>
                <a:gd name="T7" fmla="*/ 732 h 298"/>
                <a:gd name="T8" fmla="*/ 35 w 120"/>
                <a:gd name="T9" fmla="*/ 0 h 298"/>
                <a:gd name="T10" fmla="*/ 0 w 120"/>
                <a:gd name="T11" fmla="*/ 33 h 298"/>
                <a:gd name="T12" fmla="*/ 307 w 120"/>
                <a:gd name="T13" fmla="*/ 802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298">
                  <a:moveTo>
                    <a:pt x="79" y="171"/>
                  </a:moveTo>
                  <a:cubicBezTo>
                    <a:pt x="77" y="187"/>
                    <a:pt x="59" y="232"/>
                    <a:pt x="52" y="248"/>
                  </a:cubicBezTo>
                  <a:cubicBezTo>
                    <a:pt x="64" y="268"/>
                    <a:pt x="79" y="281"/>
                    <a:pt x="87" y="298"/>
                  </a:cubicBezTo>
                  <a:cubicBezTo>
                    <a:pt x="84" y="252"/>
                    <a:pt x="120" y="213"/>
                    <a:pt x="115" y="156"/>
                  </a:cubicBezTo>
                  <a:cubicBezTo>
                    <a:pt x="109" y="84"/>
                    <a:pt x="9" y="0"/>
                    <a:pt x="9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93" y="74"/>
                    <a:pt x="79" y="171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7" name="Freeform 14">
              <a:extLst>
                <a:ext uri="{FF2B5EF4-FFF2-40B4-BE49-F238E27FC236}">
                  <a16:creationId xmlns:a16="http://schemas.microsoft.com/office/drawing/2014/main" id="{44545E25-3C7E-479D-BC9C-FF25E5652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527"/>
              <a:ext cx="338" cy="293"/>
            </a:xfrm>
            <a:custGeom>
              <a:avLst/>
              <a:gdLst>
                <a:gd name="T0" fmla="*/ 0 w 215"/>
                <a:gd name="T1" fmla="*/ 460 h 175"/>
                <a:gd name="T2" fmla="*/ 314 w 215"/>
                <a:gd name="T3" fmla="*/ 703 h 175"/>
                <a:gd name="T4" fmla="*/ 407 w 215"/>
                <a:gd name="T5" fmla="*/ 417 h 175"/>
                <a:gd name="T6" fmla="*/ 673 w 215"/>
                <a:gd name="T7" fmla="*/ 445 h 175"/>
                <a:gd name="T8" fmla="*/ 673 w 215"/>
                <a:gd name="T9" fmla="*/ 0 h 175"/>
                <a:gd name="T10" fmla="*/ 332 w 215"/>
                <a:gd name="T11" fmla="*/ 236 h 175"/>
                <a:gd name="T12" fmla="*/ 0 w 215"/>
                <a:gd name="T13" fmla="*/ 46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75">
                  <a:moveTo>
                    <a:pt x="0" y="98"/>
                  </a:moveTo>
                  <a:cubicBezTo>
                    <a:pt x="0" y="98"/>
                    <a:pt x="13" y="175"/>
                    <a:pt x="81" y="150"/>
                  </a:cubicBezTo>
                  <a:cubicBezTo>
                    <a:pt x="111" y="139"/>
                    <a:pt x="105" y="89"/>
                    <a:pt x="105" y="89"/>
                  </a:cubicBezTo>
                  <a:cubicBezTo>
                    <a:pt x="105" y="89"/>
                    <a:pt x="138" y="120"/>
                    <a:pt x="173" y="95"/>
                  </a:cubicBezTo>
                  <a:cubicBezTo>
                    <a:pt x="215" y="67"/>
                    <a:pt x="179" y="7"/>
                    <a:pt x="173" y="0"/>
                  </a:cubicBezTo>
                  <a:cubicBezTo>
                    <a:pt x="173" y="0"/>
                    <a:pt x="159" y="85"/>
                    <a:pt x="85" y="50"/>
                  </a:cubicBezTo>
                  <a:cubicBezTo>
                    <a:pt x="85" y="50"/>
                    <a:pt x="71" y="135"/>
                    <a:pt x="0" y="98"/>
                  </a:cubicBezTo>
                  <a:close/>
                </a:path>
              </a:pathLst>
            </a:custGeom>
            <a:solidFill>
              <a:srgbClr val="C67586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18" name="Freeform 15">
              <a:extLst>
                <a:ext uri="{FF2B5EF4-FFF2-40B4-BE49-F238E27FC236}">
                  <a16:creationId xmlns:a16="http://schemas.microsoft.com/office/drawing/2014/main" id="{81F6E9E2-0262-42F1-8CC7-668D416C8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463"/>
              <a:ext cx="53" cy="76"/>
            </a:xfrm>
            <a:custGeom>
              <a:avLst/>
              <a:gdLst>
                <a:gd name="T0" fmla="*/ 12 w 34"/>
                <a:gd name="T1" fmla="*/ 0 h 45"/>
                <a:gd name="T2" fmla="*/ 129 w 34"/>
                <a:gd name="T3" fmla="*/ 71 h 45"/>
                <a:gd name="T4" fmla="*/ 109 w 34"/>
                <a:gd name="T5" fmla="*/ 216 h 45"/>
                <a:gd name="T6" fmla="*/ 0 w 34"/>
                <a:gd name="T7" fmla="*/ 34 h 45"/>
                <a:gd name="T8" fmla="*/ 12 w 34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5">
                  <a:moveTo>
                    <a:pt x="3" y="0"/>
                  </a:moveTo>
                  <a:cubicBezTo>
                    <a:pt x="4" y="3"/>
                    <a:pt x="34" y="15"/>
                    <a:pt x="34" y="15"/>
                  </a:cubicBezTo>
                  <a:cubicBezTo>
                    <a:pt x="28" y="29"/>
                    <a:pt x="29" y="45"/>
                    <a:pt x="29" y="45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D69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19" name="Freeform 16">
              <a:extLst>
                <a:ext uri="{FF2B5EF4-FFF2-40B4-BE49-F238E27FC236}">
                  <a16:creationId xmlns:a16="http://schemas.microsoft.com/office/drawing/2014/main" id="{72DCF86C-BED9-4B10-B060-BC8CB87AB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095"/>
              <a:ext cx="289" cy="94"/>
            </a:xfrm>
            <a:custGeom>
              <a:avLst/>
              <a:gdLst>
                <a:gd name="T0" fmla="*/ 0 w 184"/>
                <a:gd name="T1" fmla="*/ 146 h 56"/>
                <a:gd name="T2" fmla="*/ 713 w 184"/>
                <a:gd name="T3" fmla="*/ 265 h 56"/>
                <a:gd name="T4" fmla="*/ 0 w 184"/>
                <a:gd name="T5" fmla="*/ 146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4" h="56">
                  <a:moveTo>
                    <a:pt x="0" y="31"/>
                  </a:moveTo>
                  <a:cubicBezTo>
                    <a:pt x="0" y="31"/>
                    <a:pt x="98" y="0"/>
                    <a:pt x="184" y="56"/>
                  </a:cubicBezTo>
                  <a:cubicBezTo>
                    <a:pt x="184" y="56"/>
                    <a:pt x="117" y="19"/>
                    <a:pt x="0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0" name="Freeform 17">
              <a:extLst>
                <a:ext uri="{FF2B5EF4-FFF2-40B4-BE49-F238E27FC236}">
                  <a16:creationId xmlns:a16="http://schemas.microsoft.com/office/drawing/2014/main" id="{628595CD-91F3-4E40-A99D-760C32E35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1726"/>
              <a:ext cx="193" cy="114"/>
            </a:xfrm>
            <a:custGeom>
              <a:avLst/>
              <a:gdLst>
                <a:gd name="T0" fmla="*/ 0 w 123"/>
                <a:gd name="T1" fmla="*/ 320 h 68"/>
                <a:gd name="T2" fmla="*/ 475 w 123"/>
                <a:gd name="T3" fmla="*/ 0 h 68"/>
                <a:gd name="T4" fmla="*/ 0 w 123"/>
                <a:gd name="T5" fmla="*/ 32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68">
                  <a:moveTo>
                    <a:pt x="0" y="68"/>
                  </a:moveTo>
                  <a:cubicBezTo>
                    <a:pt x="0" y="68"/>
                    <a:pt x="83" y="52"/>
                    <a:pt x="123" y="0"/>
                  </a:cubicBezTo>
                  <a:cubicBezTo>
                    <a:pt x="123" y="0"/>
                    <a:pt x="78" y="44"/>
                    <a:pt x="0" y="68"/>
                  </a:cubicBezTo>
                  <a:close/>
                </a:path>
              </a:pathLst>
            </a:custGeom>
            <a:solidFill>
              <a:srgbClr val="AC36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1" name="Freeform 18">
              <a:extLst>
                <a:ext uri="{FF2B5EF4-FFF2-40B4-BE49-F238E27FC236}">
                  <a16:creationId xmlns:a16="http://schemas.microsoft.com/office/drawing/2014/main" id="{F38882D3-4873-49C3-A499-047C776E6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716"/>
              <a:ext cx="81" cy="62"/>
            </a:xfrm>
            <a:custGeom>
              <a:avLst/>
              <a:gdLst>
                <a:gd name="T0" fmla="*/ 196 w 52"/>
                <a:gd name="T1" fmla="*/ 96 h 37"/>
                <a:gd name="T2" fmla="*/ 100 w 52"/>
                <a:gd name="T3" fmla="*/ 174 h 37"/>
                <a:gd name="T4" fmla="*/ 0 w 52"/>
                <a:gd name="T5" fmla="*/ 90 h 37"/>
                <a:gd name="T6" fmla="*/ 117 w 52"/>
                <a:gd name="T7" fmla="*/ 0 h 37"/>
                <a:gd name="T8" fmla="*/ 196 w 52"/>
                <a:gd name="T9" fmla="*/ 9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7">
                  <a:moveTo>
                    <a:pt x="52" y="20"/>
                  </a:moveTo>
                  <a:cubicBezTo>
                    <a:pt x="52" y="29"/>
                    <a:pt x="42" y="37"/>
                    <a:pt x="26" y="37"/>
                  </a:cubicBezTo>
                  <a:cubicBezTo>
                    <a:pt x="11" y="37"/>
                    <a:pt x="0" y="27"/>
                    <a:pt x="0" y="19"/>
                  </a:cubicBezTo>
                  <a:cubicBezTo>
                    <a:pt x="0" y="11"/>
                    <a:pt x="15" y="0"/>
                    <a:pt x="31" y="0"/>
                  </a:cubicBezTo>
                  <a:cubicBezTo>
                    <a:pt x="46" y="0"/>
                    <a:pt x="52" y="12"/>
                    <a:pt x="52" y="20"/>
                  </a:cubicBezTo>
                  <a:close/>
                </a:path>
              </a:pathLst>
            </a:custGeom>
            <a:solidFill>
              <a:srgbClr val="D19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2" name="Freeform 19">
              <a:extLst>
                <a:ext uri="{FF2B5EF4-FFF2-40B4-BE49-F238E27FC236}">
                  <a16:creationId xmlns:a16="http://schemas.microsoft.com/office/drawing/2014/main" id="{6207D069-1246-4675-838A-990176E76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631"/>
              <a:ext cx="83" cy="62"/>
            </a:xfrm>
            <a:custGeom>
              <a:avLst/>
              <a:gdLst>
                <a:gd name="T0" fmla="*/ 204 w 53"/>
                <a:gd name="T1" fmla="*/ 99 h 37"/>
                <a:gd name="T2" fmla="*/ 103 w 53"/>
                <a:gd name="T3" fmla="*/ 174 h 37"/>
                <a:gd name="T4" fmla="*/ 0 w 53"/>
                <a:gd name="T5" fmla="*/ 90 h 37"/>
                <a:gd name="T6" fmla="*/ 121 w 53"/>
                <a:gd name="T7" fmla="*/ 0 h 37"/>
                <a:gd name="T8" fmla="*/ 204 w 53"/>
                <a:gd name="T9" fmla="*/ 99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37">
                  <a:moveTo>
                    <a:pt x="53" y="21"/>
                  </a:moveTo>
                  <a:cubicBezTo>
                    <a:pt x="53" y="29"/>
                    <a:pt x="42" y="37"/>
                    <a:pt x="27" y="37"/>
                  </a:cubicBezTo>
                  <a:cubicBezTo>
                    <a:pt x="11" y="37"/>
                    <a:pt x="0" y="27"/>
                    <a:pt x="0" y="19"/>
                  </a:cubicBezTo>
                  <a:cubicBezTo>
                    <a:pt x="0" y="11"/>
                    <a:pt x="15" y="0"/>
                    <a:pt x="31" y="0"/>
                  </a:cubicBezTo>
                  <a:cubicBezTo>
                    <a:pt x="47" y="0"/>
                    <a:pt x="53" y="13"/>
                    <a:pt x="53" y="21"/>
                  </a:cubicBezTo>
                  <a:close/>
                </a:path>
              </a:pathLst>
            </a:custGeom>
            <a:solidFill>
              <a:srgbClr val="D19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3" name="Oval 20">
              <a:extLst>
                <a:ext uri="{FF2B5EF4-FFF2-40B4-BE49-F238E27FC236}">
                  <a16:creationId xmlns:a16="http://schemas.microsoft.com/office/drawing/2014/main" id="{B320BF3D-C888-4B2A-9F02-2182B5590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6" y="1648"/>
              <a:ext cx="28" cy="31"/>
            </a:xfrm>
            <a:prstGeom prst="ellipse">
              <a:avLst/>
            </a:prstGeom>
            <a:solidFill>
              <a:srgbClr val="F4D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24" name="Oval 21">
              <a:extLst>
                <a:ext uri="{FF2B5EF4-FFF2-40B4-BE49-F238E27FC236}">
                  <a16:creationId xmlns:a16="http://schemas.microsoft.com/office/drawing/2014/main" id="{CEEC004A-E2E3-48FD-881C-BFA0CCF26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2" y="1733"/>
              <a:ext cx="28" cy="32"/>
            </a:xfrm>
            <a:prstGeom prst="ellipse">
              <a:avLst/>
            </a:prstGeom>
            <a:solidFill>
              <a:srgbClr val="F4D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225" name="Freeform 22">
              <a:extLst>
                <a:ext uri="{FF2B5EF4-FFF2-40B4-BE49-F238E27FC236}">
                  <a16:creationId xmlns:a16="http://schemas.microsoft.com/office/drawing/2014/main" id="{73FD216F-F94E-416A-B232-C345EEBD2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619"/>
              <a:ext cx="52" cy="143"/>
            </a:xfrm>
            <a:custGeom>
              <a:avLst/>
              <a:gdLst>
                <a:gd name="T0" fmla="*/ 0 w 33"/>
                <a:gd name="T1" fmla="*/ 0 h 85"/>
                <a:gd name="T2" fmla="*/ 14 w 33"/>
                <a:gd name="T3" fmla="*/ 405 h 85"/>
                <a:gd name="T4" fmla="*/ 0 w 33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85">
                  <a:moveTo>
                    <a:pt x="0" y="0"/>
                  </a:moveTo>
                  <a:cubicBezTo>
                    <a:pt x="0" y="0"/>
                    <a:pt x="33" y="48"/>
                    <a:pt x="4" y="85"/>
                  </a:cubicBezTo>
                  <a:cubicBezTo>
                    <a:pt x="4" y="85"/>
                    <a:pt x="16" y="51"/>
                    <a:pt x="0" y="0"/>
                  </a:cubicBezTo>
                  <a:close/>
                </a:path>
              </a:pathLst>
            </a:custGeom>
            <a:solidFill>
              <a:srgbClr val="914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6" name="Freeform 23">
              <a:extLst>
                <a:ext uri="{FF2B5EF4-FFF2-40B4-BE49-F238E27FC236}">
                  <a16:creationId xmlns:a16="http://schemas.microsoft.com/office/drawing/2014/main" id="{95FD7180-774B-43DE-863E-86886163D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546"/>
              <a:ext cx="45" cy="122"/>
            </a:xfrm>
            <a:custGeom>
              <a:avLst/>
              <a:gdLst>
                <a:gd name="T0" fmla="*/ 0 w 29"/>
                <a:gd name="T1" fmla="*/ 0 h 73"/>
                <a:gd name="T2" fmla="*/ 26 w 29"/>
                <a:gd name="T3" fmla="*/ 341 h 73"/>
                <a:gd name="T4" fmla="*/ 0 w 29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3">
                  <a:moveTo>
                    <a:pt x="0" y="0"/>
                  </a:moveTo>
                  <a:cubicBezTo>
                    <a:pt x="0" y="0"/>
                    <a:pt x="29" y="37"/>
                    <a:pt x="7" y="73"/>
                  </a:cubicBezTo>
                  <a:cubicBezTo>
                    <a:pt x="7" y="73"/>
                    <a:pt x="16" y="36"/>
                    <a:pt x="0" y="0"/>
                  </a:cubicBezTo>
                  <a:close/>
                </a:path>
              </a:pathLst>
            </a:custGeom>
            <a:solidFill>
              <a:srgbClr val="914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7" name="Freeform 24">
              <a:extLst>
                <a:ext uri="{FF2B5EF4-FFF2-40B4-BE49-F238E27FC236}">
                  <a16:creationId xmlns:a16="http://schemas.microsoft.com/office/drawing/2014/main" id="{29FE47EE-724E-4272-8445-0C4DB9D92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1621"/>
              <a:ext cx="17" cy="32"/>
            </a:xfrm>
            <a:custGeom>
              <a:avLst/>
              <a:gdLst>
                <a:gd name="T0" fmla="*/ 40 w 11"/>
                <a:gd name="T1" fmla="*/ 91 h 19"/>
                <a:gd name="T2" fmla="*/ 0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19"/>
                  </a:moveTo>
                  <a:cubicBezTo>
                    <a:pt x="8" y="12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8" name="Freeform 25">
              <a:extLst>
                <a:ext uri="{FF2B5EF4-FFF2-40B4-BE49-F238E27FC236}">
                  <a16:creationId xmlns:a16="http://schemas.microsoft.com/office/drawing/2014/main" id="{A2FBE8B2-CCFC-41FD-ABE8-F53097805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246"/>
              <a:ext cx="41" cy="161"/>
            </a:xfrm>
            <a:custGeom>
              <a:avLst/>
              <a:gdLst>
                <a:gd name="T0" fmla="*/ 0 w 26"/>
                <a:gd name="T1" fmla="*/ 0 h 96"/>
                <a:gd name="T2" fmla="*/ 33 w 26"/>
                <a:gd name="T3" fmla="*/ 453 h 96"/>
                <a:gd name="T4" fmla="*/ 0 w 2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6">
                  <a:moveTo>
                    <a:pt x="0" y="0"/>
                  </a:moveTo>
                  <a:cubicBezTo>
                    <a:pt x="0" y="0"/>
                    <a:pt x="26" y="34"/>
                    <a:pt x="8" y="96"/>
                  </a:cubicBezTo>
                  <a:cubicBezTo>
                    <a:pt x="8" y="96"/>
                    <a:pt x="19" y="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29" name="Freeform 26">
              <a:extLst>
                <a:ext uri="{FF2B5EF4-FFF2-40B4-BE49-F238E27FC236}">
                  <a16:creationId xmlns:a16="http://schemas.microsoft.com/office/drawing/2014/main" id="{23163DE5-884F-4A97-9160-2DDC4F9ED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499"/>
              <a:ext cx="429" cy="482"/>
            </a:xfrm>
            <a:custGeom>
              <a:avLst/>
              <a:gdLst>
                <a:gd name="T0" fmla="*/ 982 w 273"/>
                <a:gd name="T1" fmla="*/ 132 h 288"/>
                <a:gd name="T2" fmla="*/ 734 w 273"/>
                <a:gd name="T3" fmla="*/ 745 h 288"/>
                <a:gd name="T4" fmla="*/ 27 w 273"/>
                <a:gd name="T5" fmla="*/ 1197 h 288"/>
                <a:gd name="T6" fmla="*/ 515 w 273"/>
                <a:gd name="T7" fmla="*/ 305 h 288"/>
                <a:gd name="T8" fmla="*/ 982 w 273"/>
                <a:gd name="T9" fmla="*/ 132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3" h="288">
                  <a:moveTo>
                    <a:pt x="253" y="28"/>
                  </a:moveTo>
                  <a:cubicBezTo>
                    <a:pt x="273" y="69"/>
                    <a:pt x="257" y="147"/>
                    <a:pt x="189" y="159"/>
                  </a:cubicBezTo>
                  <a:cubicBezTo>
                    <a:pt x="43" y="184"/>
                    <a:pt x="0" y="288"/>
                    <a:pt x="7" y="255"/>
                  </a:cubicBezTo>
                  <a:cubicBezTo>
                    <a:pt x="13" y="225"/>
                    <a:pt x="85" y="114"/>
                    <a:pt x="133" y="65"/>
                  </a:cubicBezTo>
                  <a:cubicBezTo>
                    <a:pt x="189" y="9"/>
                    <a:pt x="240" y="0"/>
                    <a:pt x="253" y="28"/>
                  </a:cubicBezTo>
                  <a:close/>
                </a:path>
              </a:pathLst>
            </a:custGeom>
            <a:solidFill>
              <a:srgbClr val="960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0" name="Freeform 27">
              <a:extLst>
                <a:ext uri="{FF2B5EF4-FFF2-40B4-BE49-F238E27FC236}">
                  <a16:creationId xmlns:a16="http://schemas.microsoft.com/office/drawing/2014/main" id="{7DE6361E-2B28-4D82-A647-E2AE5DC8F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432"/>
              <a:ext cx="245" cy="505"/>
            </a:xfrm>
            <a:custGeom>
              <a:avLst/>
              <a:gdLst>
                <a:gd name="T0" fmla="*/ 422 w 156"/>
                <a:gd name="T1" fmla="*/ 467 h 302"/>
                <a:gd name="T2" fmla="*/ 484 w 156"/>
                <a:gd name="T3" fmla="*/ 1309 h 302"/>
                <a:gd name="T4" fmla="*/ 198 w 156"/>
                <a:gd name="T5" fmla="*/ 579 h 302"/>
                <a:gd name="T6" fmla="*/ 182 w 156"/>
                <a:gd name="T7" fmla="*/ 62 h 302"/>
                <a:gd name="T8" fmla="*/ 422 w 156"/>
                <a:gd name="T9" fmla="*/ 467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302">
                  <a:moveTo>
                    <a:pt x="109" y="100"/>
                  </a:moveTo>
                  <a:cubicBezTo>
                    <a:pt x="156" y="148"/>
                    <a:pt x="134" y="268"/>
                    <a:pt x="125" y="280"/>
                  </a:cubicBezTo>
                  <a:cubicBezTo>
                    <a:pt x="109" y="302"/>
                    <a:pt x="123" y="191"/>
                    <a:pt x="51" y="124"/>
                  </a:cubicBezTo>
                  <a:cubicBezTo>
                    <a:pt x="0" y="76"/>
                    <a:pt x="23" y="26"/>
                    <a:pt x="47" y="13"/>
                  </a:cubicBezTo>
                  <a:cubicBezTo>
                    <a:pt x="72" y="0"/>
                    <a:pt x="70" y="60"/>
                    <a:pt x="109" y="100"/>
                  </a:cubicBezTo>
                  <a:close/>
                </a:path>
              </a:pathLst>
            </a:custGeom>
            <a:solidFill>
              <a:srgbClr val="960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1" name="Freeform 28">
              <a:extLst>
                <a:ext uri="{FF2B5EF4-FFF2-40B4-BE49-F238E27FC236}">
                  <a16:creationId xmlns:a16="http://schemas.microsoft.com/office/drawing/2014/main" id="{3762BB1C-AC30-40E8-8B1B-5E412E7F4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1942"/>
              <a:ext cx="47" cy="116"/>
            </a:xfrm>
            <a:custGeom>
              <a:avLst/>
              <a:gdLst>
                <a:gd name="T0" fmla="*/ 14 w 30"/>
                <a:gd name="T1" fmla="*/ 0 h 69"/>
                <a:gd name="T2" fmla="*/ 116 w 30"/>
                <a:gd name="T3" fmla="*/ 252 h 69"/>
                <a:gd name="T4" fmla="*/ 14 w 30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9">
                  <a:moveTo>
                    <a:pt x="4" y="0"/>
                  </a:moveTo>
                  <a:cubicBezTo>
                    <a:pt x="4" y="0"/>
                    <a:pt x="0" y="69"/>
                    <a:pt x="30" y="53"/>
                  </a:cubicBezTo>
                  <a:cubicBezTo>
                    <a:pt x="30" y="53"/>
                    <a:pt x="12" y="56"/>
                    <a:pt x="4" y="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2" name="Freeform 29">
              <a:extLst>
                <a:ext uri="{FF2B5EF4-FFF2-40B4-BE49-F238E27FC236}">
                  <a16:creationId xmlns:a16="http://schemas.microsoft.com/office/drawing/2014/main" id="{B591DDF3-97CE-464F-AFA4-AE67B2ED8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1330"/>
              <a:ext cx="32" cy="113"/>
            </a:xfrm>
            <a:custGeom>
              <a:avLst/>
              <a:gdLst>
                <a:gd name="T0" fmla="*/ 56 w 20"/>
                <a:gd name="T1" fmla="*/ 0 h 68"/>
                <a:gd name="T2" fmla="*/ 0 w 20"/>
                <a:gd name="T3" fmla="*/ 312 h 68"/>
                <a:gd name="T4" fmla="*/ 56 w 20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8">
                  <a:moveTo>
                    <a:pt x="14" y="0"/>
                  </a:moveTo>
                  <a:cubicBezTo>
                    <a:pt x="14" y="0"/>
                    <a:pt x="16" y="35"/>
                    <a:pt x="0" y="68"/>
                  </a:cubicBezTo>
                  <a:cubicBezTo>
                    <a:pt x="0" y="68"/>
                    <a:pt x="20" y="45"/>
                    <a:pt x="14" y="0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3" name="Freeform 30">
              <a:extLst>
                <a:ext uri="{FF2B5EF4-FFF2-40B4-BE49-F238E27FC236}">
                  <a16:creationId xmlns:a16="http://schemas.microsoft.com/office/drawing/2014/main" id="{B654810F-6FF3-4BB0-AF1D-01C14314B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" y="1375"/>
              <a:ext cx="107" cy="157"/>
            </a:xfrm>
            <a:custGeom>
              <a:avLst/>
              <a:gdLst>
                <a:gd name="T0" fmla="*/ 0 w 68"/>
                <a:gd name="T1" fmla="*/ 438 h 94"/>
                <a:gd name="T2" fmla="*/ 264 w 68"/>
                <a:gd name="T3" fmla="*/ 0 h 94"/>
                <a:gd name="T4" fmla="*/ 0 w 68"/>
                <a:gd name="T5" fmla="*/ 438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94">
                  <a:moveTo>
                    <a:pt x="0" y="94"/>
                  </a:moveTo>
                  <a:cubicBezTo>
                    <a:pt x="0" y="94"/>
                    <a:pt x="12" y="46"/>
                    <a:pt x="68" y="0"/>
                  </a:cubicBezTo>
                  <a:cubicBezTo>
                    <a:pt x="68" y="0"/>
                    <a:pt x="14" y="24"/>
                    <a:pt x="0" y="94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4" name="Freeform 31">
              <a:extLst>
                <a:ext uri="{FF2B5EF4-FFF2-40B4-BE49-F238E27FC236}">
                  <a16:creationId xmlns:a16="http://schemas.microsoft.com/office/drawing/2014/main" id="{7919523A-8F3E-4CB0-9FF4-B2076638B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716"/>
              <a:ext cx="1567" cy="1909"/>
            </a:xfrm>
            <a:custGeom>
              <a:avLst/>
              <a:gdLst>
                <a:gd name="T0" fmla="*/ 645 w 998"/>
                <a:gd name="T1" fmla="*/ 286 h 1140"/>
                <a:gd name="T2" fmla="*/ 887 w 998"/>
                <a:gd name="T3" fmla="*/ 382 h 1140"/>
                <a:gd name="T4" fmla="*/ 779 w 998"/>
                <a:gd name="T5" fmla="*/ 3413 h 1140"/>
                <a:gd name="T6" fmla="*/ 2768 w 998"/>
                <a:gd name="T7" fmla="*/ 3441 h 1140"/>
                <a:gd name="T8" fmla="*/ 3035 w 998"/>
                <a:gd name="T9" fmla="*/ 752 h 1140"/>
                <a:gd name="T10" fmla="*/ 3352 w 998"/>
                <a:gd name="T11" fmla="*/ 549 h 1140"/>
                <a:gd name="T12" fmla="*/ 2322 w 998"/>
                <a:gd name="T13" fmla="*/ 4399 h 1140"/>
                <a:gd name="T14" fmla="*/ 212 w 998"/>
                <a:gd name="T15" fmla="*/ 2428 h 1140"/>
                <a:gd name="T16" fmla="*/ 645 w 998"/>
                <a:gd name="T17" fmla="*/ 286 h 1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8" h="1140">
                  <a:moveTo>
                    <a:pt x="167" y="61"/>
                  </a:moveTo>
                  <a:cubicBezTo>
                    <a:pt x="175" y="53"/>
                    <a:pt x="230" y="32"/>
                    <a:pt x="229" y="81"/>
                  </a:cubicBezTo>
                  <a:cubicBezTo>
                    <a:pt x="228" y="132"/>
                    <a:pt x="0" y="379"/>
                    <a:pt x="201" y="727"/>
                  </a:cubicBezTo>
                  <a:cubicBezTo>
                    <a:pt x="361" y="1005"/>
                    <a:pt x="547" y="923"/>
                    <a:pt x="715" y="733"/>
                  </a:cubicBezTo>
                  <a:cubicBezTo>
                    <a:pt x="883" y="542"/>
                    <a:pt x="805" y="277"/>
                    <a:pt x="784" y="160"/>
                  </a:cubicBezTo>
                  <a:cubicBezTo>
                    <a:pt x="764" y="43"/>
                    <a:pt x="812" y="0"/>
                    <a:pt x="866" y="117"/>
                  </a:cubicBezTo>
                  <a:cubicBezTo>
                    <a:pt x="919" y="234"/>
                    <a:pt x="998" y="734"/>
                    <a:pt x="600" y="937"/>
                  </a:cubicBezTo>
                  <a:cubicBezTo>
                    <a:pt x="202" y="1140"/>
                    <a:pt x="73" y="623"/>
                    <a:pt x="55" y="517"/>
                  </a:cubicBezTo>
                  <a:cubicBezTo>
                    <a:pt x="36" y="410"/>
                    <a:pt x="89" y="156"/>
                    <a:pt x="167" y="61"/>
                  </a:cubicBezTo>
                  <a:close/>
                </a:path>
              </a:pathLst>
            </a:custGeom>
            <a:solidFill>
              <a:srgbClr val="EEB2BC"/>
            </a:solidFill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235" name="Freeform 32">
              <a:extLst>
                <a:ext uri="{FF2B5EF4-FFF2-40B4-BE49-F238E27FC236}">
                  <a16:creationId xmlns:a16="http://schemas.microsoft.com/office/drawing/2014/main" id="{0491888D-2AA0-477B-90B3-3E994B105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619"/>
              <a:ext cx="878" cy="613"/>
            </a:xfrm>
            <a:custGeom>
              <a:avLst/>
              <a:gdLst>
                <a:gd name="T0" fmla="*/ 1583 w 559"/>
                <a:gd name="T1" fmla="*/ 1015 h 366"/>
                <a:gd name="T2" fmla="*/ 515 w 559"/>
                <a:gd name="T3" fmla="*/ 1526 h 366"/>
                <a:gd name="T4" fmla="*/ 1352 w 559"/>
                <a:gd name="T5" fmla="*/ 452 h 366"/>
                <a:gd name="T6" fmla="*/ 1971 w 559"/>
                <a:gd name="T7" fmla="*/ 126 h 366"/>
                <a:gd name="T8" fmla="*/ 1583 w 559"/>
                <a:gd name="T9" fmla="*/ 1015 h 3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9" h="366">
                  <a:moveTo>
                    <a:pt x="409" y="216"/>
                  </a:moveTo>
                  <a:cubicBezTo>
                    <a:pt x="332" y="303"/>
                    <a:pt x="184" y="366"/>
                    <a:pt x="133" y="325"/>
                  </a:cubicBezTo>
                  <a:cubicBezTo>
                    <a:pt x="0" y="218"/>
                    <a:pt x="272" y="183"/>
                    <a:pt x="349" y="96"/>
                  </a:cubicBezTo>
                  <a:cubicBezTo>
                    <a:pt x="426" y="10"/>
                    <a:pt x="477" y="0"/>
                    <a:pt x="509" y="27"/>
                  </a:cubicBezTo>
                  <a:cubicBezTo>
                    <a:pt x="559" y="69"/>
                    <a:pt x="486" y="130"/>
                    <a:pt x="409" y="216"/>
                  </a:cubicBezTo>
                  <a:close/>
                </a:path>
              </a:pathLst>
            </a:custGeom>
            <a:solidFill>
              <a:srgbClr val="510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6" name="Freeform 33">
              <a:extLst>
                <a:ext uri="{FF2B5EF4-FFF2-40B4-BE49-F238E27FC236}">
                  <a16:creationId xmlns:a16="http://schemas.microsoft.com/office/drawing/2014/main" id="{84D10938-7370-4F0D-9D65-9E4E4118C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912"/>
              <a:ext cx="565" cy="434"/>
            </a:xfrm>
            <a:custGeom>
              <a:avLst/>
              <a:gdLst>
                <a:gd name="T0" fmla="*/ 0 w 360"/>
                <a:gd name="T1" fmla="*/ 1218 h 259"/>
                <a:gd name="T2" fmla="*/ 1392 w 360"/>
                <a:gd name="T3" fmla="*/ 0 h 259"/>
                <a:gd name="T4" fmla="*/ 0 w 360"/>
                <a:gd name="T5" fmla="*/ 1218 h 2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0" h="259">
                  <a:moveTo>
                    <a:pt x="0" y="259"/>
                  </a:moveTo>
                  <a:cubicBezTo>
                    <a:pt x="0" y="259"/>
                    <a:pt x="253" y="209"/>
                    <a:pt x="360" y="0"/>
                  </a:cubicBezTo>
                  <a:cubicBezTo>
                    <a:pt x="360" y="0"/>
                    <a:pt x="189" y="194"/>
                    <a:pt x="0" y="259"/>
                  </a:cubicBezTo>
                  <a:close/>
                </a:path>
              </a:pathLst>
            </a:custGeom>
            <a:solidFill>
              <a:srgbClr val="BC53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7" name="Freeform 34">
              <a:extLst>
                <a:ext uri="{FF2B5EF4-FFF2-40B4-BE49-F238E27FC236}">
                  <a16:creationId xmlns:a16="http://schemas.microsoft.com/office/drawing/2014/main" id="{50302A27-9D1D-4C83-8303-51C408138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2617"/>
              <a:ext cx="386" cy="611"/>
            </a:xfrm>
            <a:custGeom>
              <a:avLst/>
              <a:gdLst>
                <a:gd name="T0" fmla="*/ 0 w 246"/>
                <a:gd name="T1" fmla="*/ 0 h 365"/>
                <a:gd name="T2" fmla="*/ 951 w 246"/>
                <a:gd name="T3" fmla="*/ 1712 h 365"/>
                <a:gd name="T4" fmla="*/ 0 w 246"/>
                <a:gd name="T5" fmla="*/ 0 h 3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6" h="365">
                  <a:moveTo>
                    <a:pt x="0" y="0"/>
                  </a:moveTo>
                  <a:cubicBezTo>
                    <a:pt x="0" y="0"/>
                    <a:pt x="45" y="275"/>
                    <a:pt x="246" y="365"/>
                  </a:cubicBezTo>
                  <a:cubicBezTo>
                    <a:pt x="246" y="365"/>
                    <a:pt x="25" y="3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8" name="Freeform 35">
              <a:extLst>
                <a:ext uri="{FF2B5EF4-FFF2-40B4-BE49-F238E27FC236}">
                  <a16:creationId xmlns:a16="http://schemas.microsoft.com/office/drawing/2014/main" id="{5887314F-069D-433D-B47B-572478AF2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" y="1782"/>
              <a:ext cx="163" cy="445"/>
            </a:xfrm>
            <a:custGeom>
              <a:avLst/>
              <a:gdLst>
                <a:gd name="T0" fmla="*/ 191 w 104"/>
                <a:gd name="T1" fmla="*/ 104 h 266"/>
                <a:gd name="T2" fmla="*/ 359 w 104"/>
                <a:gd name="T3" fmla="*/ 179 h 266"/>
                <a:gd name="T4" fmla="*/ 0 w 104"/>
                <a:gd name="T5" fmla="*/ 1245 h 266"/>
                <a:gd name="T6" fmla="*/ 298 w 104"/>
                <a:gd name="T7" fmla="*/ 313 h 266"/>
                <a:gd name="T8" fmla="*/ 191 w 104"/>
                <a:gd name="T9" fmla="*/ 104 h 2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66">
                  <a:moveTo>
                    <a:pt x="50" y="22"/>
                  </a:moveTo>
                  <a:cubicBezTo>
                    <a:pt x="50" y="22"/>
                    <a:pt x="89" y="0"/>
                    <a:pt x="93" y="38"/>
                  </a:cubicBezTo>
                  <a:cubicBezTo>
                    <a:pt x="98" y="76"/>
                    <a:pt x="39" y="117"/>
                    <a:pt x="0" y="266"/>
                  </a:cubicBezTo>
                  <a:cubicBezTo>
                    <a:pt x="0" y="266"/>
                    <a:pt x="36" y="131"/>
                    <a:pt x="77" y="67"/>
                  </a:cubicBezTo>
                  <a:cubicBezTo>
                    <a:pt x="104" y="24"/>
                    <a:pt x="58" y="21"/>
                    <a:pt x="5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39" name="Freeform 36">
              <a:extLst>
                <a:ext uri="{FF2B5EF4-FFF2-40B4-BE49-F238E27FC236}">
                  <a16:creationId xmlns:a16="http://schemas.microsoft.com/office/drawing/2014/main" id="{317A911D-76E0-4F55-AB1F-782D62538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" y="1782"/>
              <a:ext cx="154" cy="314"/>
            </a:xfrm>
            <a:custGeom>
              <a:avLst/>
              <a:gdLst>
                <a:gd name="T0" fmla="*/ 0 w 98"/>
                <a:gd name="T1" fmla="*/ 154 h 188"/>
                <a:gd name="T2" fmla="*/ 130 w 98"/>
                <a:gd name="T3" fmla="*/ 120 h 188"/>
                <a:gd name="T4" fmla="*/ 380 w 98"/>
                <a:gd name="T5" fmla="*/ 875 h 188"/>
                <a:gd name="T6" fmla="*/ 74 w 98"/>
                <a:gd name="T7" fmla="*/ 140 h 188"/>
                <a:gd name="T8" fmla="*/ 0 w 98"/>
                <a:gd name="T9" fmla="*/ 154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188">
                  <a:moveTo>
                    <a:pt x="0" y="33"/>
                  </a:moveTo>
                  <a:cubicBezTo>
                    <a:pt x="0" y="33"/>
                    <a:pt x="12" y="0"/>
                    <a:pt x="34" y="26"/>
                  </a:cubicBezTo>
                  <a:cubicBezTo>
                    <a:pt x="56" y="51"/>
                    <a:pt x="93" y="134"/>
                    <a:pt x="98" y="188"/>
                  </a:cubicBezTo>
                  <a:cubicBezTo>
                    <a:pt x="98" y="188"/>
                    <a:pt x="38" y="13"/>
                    <a:pt x="19" y="30"/>
                  </a:cubicBezTo>
                  <a:cubicBezTo>
                    <a:pt x="1" y="48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0" name="Freeform 37">
              <a:extLst>
                <a:ext uri="{FF2B5EF4-FFF2-40B4-BE49-F238E27FC236}">
                  <a16:creationId xmlns:a16="http://schemas.microsoft.com/office/drawing/2014/main" id="{284A2FB6-E66B-4E27-A809-B9CC687FA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1718"/>
              <a:ext cx="112" cy="137"/>
            </a:xfrm>
            <a:custGeom>
              <a:avLst/>
              <a:gdLst>
                <a:gd name="T0" fmla="*/ 0 w 71"/>
                <a:gd name="T1" fmla="*/ 195 h 82"/>
                <a:gd name="T2" fmla="*/ 245 w 71"/>
                <a:gd name="T3" fmla="*/ 0 h 82"/>
                <a:gd name="T4" fmla="*/ 0 w 71"/>
                <a:gd name="T5" fmla="*/ 195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82">
                  <a:moveTo>
                    <a:pt x="0" y="42"/>
                  </a:moveTo>
                  <a:cubicBezTo>
                    <a:pt x="0" y="42"/>
                    <a:pt x="54" y="63"/>
                    <a:pt x="62" y="0"/>
                  </a:cubicBezTo>
                  <a:cubicBezTo>
                    <a:pt x="62" y="0"/>
                    <a:pt x="71" y="82"/>
                    <a:pt x="0" y="42"/>
                  </a:cubicBezTo>
                  <a:close/>
                </a:path>
              </a:pathLst>
            </a:custGeom>
            <a:solidFill>
              <a:srgbClr val="510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41" name="Freeform 38">
              <a:extLst>
                <a:ext uri="{FF2B5EF4-FFF2-40B4-BE49-F238E27FC236}">
                  <a16:creationId xmlns:a16="http://schemas.microsoft.com/office/drawing/2014/main" id="{FBD5495E-C154-48B8-ADFE-62E74B59B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663"/>
              <a:ext cx="105" cy="115"/>
            </a:xfrm>
            <a:custGeom>
              <a:avLst/>
              <a:gdLst>
                <a:gd name="T0" fmla="*/ 0 w 67"/>
                <a:gd name="T1" fmla="*/ 103 h 69"/>
                <a:gd name="T2" fmla="*/ 259 w 67"/>
                <a:gd name="T3" fmla="*/ 0 h 69"/>
                <a:gd name="T4" fmla="*/ 0 w 67"/>
                <a:gd name="T5" fmla="*/ 103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9">
                  <a:moveTo>
                    <a:pt x="0" y="22"/>
                  </a:moveTo>
                  <a:cubicBezTo>
                    <a:pt x="0" y="22"/>
                    <a:pt x="45" y="43"/>
                    <a:pt x="67" y="0"/>
                  </a:cubicBezTo>
                  <a:cubicBezTo>
                    <a:pt x="67" y="0"/>
                    <a:pt x="57" y="69"/>
                    <a:pt x="0" y="22"/>
                  </a:cubicBezTo>
                  <a:close/>
                </a:path>
              </a:pathLst>
            </a:custGeom>
            <a:solidFill>
              <a:srgbClr val="510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1" name="Group 39">
            <a:extLst>
              <a:ext uri="{FF2B5EF4-FFF2-40B4-BE49-F238E27FC236}">
                <a16:creationId xmlns:a16="http://schemas.microsoft.com/office/drawing/2014/main" id="{99CF056B-29F7-4C88-948A-FB07CCB42A09}"/>
              </a:ext>
            </a:extLst>
          </p:cNvPr>
          <p:cNvGrpSpPr>
            <a:grpSpLocks/>
          </p:cNvGrpSpPr>
          <p:nvPr/>
        </p:nvGrpSpPr>
        <p:grpSpPr bwMode="auto">
          <a:xfrm>
            <a:off x="4892675" y="1603375"/>
            <a:ext cx="2444750" cy="4295775"/>
            <a:chOff x="2122" y="1010"/>
            <a:chExt cx="1540" cy="2706"/>
          </a:xfrm>
        </p:grpSpPr>
        <p:sp>
          <p:nvSpPr>
            <p:cNvPr id="48171" name="Freeform 40">
              <a:extLst>
                <a:ext uri="{FF2B5EF4-FFF2-40B4-BE49-F238E27FC236}">
                  <a16:creationId xmlns:a16="http://schemas.microsoft.com/office/drawing/2014/main" id="{CAE0555D-F429-457B-898D-E1F1EC9CE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721"/>
              <a:ext cx="1472" cy="1964"/>
            </a:xfrm>
            <a:custGeom>
              <a:avLst/>
              <a:gdLst>
                <a:gd name="T0" fmla="*/ 596 w 951"/>
                <a:gd name="T1" fmla="*/ 91 h 1189"/>
                <a:gd name="T2" fmla="*/ 141 w 951"/>
                <a:gd name="T3" fmla="*/ 527 h 1189"/>
                <a:gd name="T4" fmla="*/ 141 w 951"/>
                <a:gd name="T5" fmla="*/ 2352 h 1189"/>
                <a:gd name="T6" fmla="*/ 2695 w 951"/>
                <a:gd name="T7" fmla="*/ 2496 h 1189"/>
                <a:gd name="T8" fmla="*/ 2794 w 951"/>
                <a:gd name="T9" fmla="*/ 185 h 1189"/>
                <a:gd name="T10" fmla="*/ 2113 w 951"/>
                <a:gd name="T11" fmla="*/ 1077 h 1189"/>
                <a:gd name="T12" fmla="*/ 1447 w 951"/>
                <a:gd name="T13" fmla="*/ 2684 h 1189"/>
                <a:gd name="T14" fmla="*/ 596 w 951"/>
                <a:gd name="T15" fmla="*/ 91 h 1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1" h="1189">
                  <a:moveTo>
                    <a:pt x="161" y="20"/>
                  </a:moveTo>
                  <a:cubicBezTo>
                    <a:pt x="161" y="20"/>
                    <a:pt x="80" y="0"/>
                    <a:pt x="38" y="117"/>
                  </a:cubicBezTo>
                  <a:cubicBezTo>
                    <a:pt x="17" y="175"/>
                    <a:pt x="0" y="389"/>
                    <a:pt x="38" y="522"/>
                  </a:cubicBezTo>
                  <a:cubicBezTo>
                    <a:pt x="127" y="835"/>
                    <a:pt x="421" y="1189"/>
                    <a:pt x="727" y="554"/>
                  </a:cubicBezTo>
                  <a:cubicBezTo>
                    <a:pt x="951" y="89"/>
                    <a:pt x="753" y="41"/>
                    <a:pt x="753" y="41"/>
                  </a:cubicBezTo>
                  <a:cubicBezTo>
                    <a:pt x="753" y="41"/>
                    <a:pt x="587" y="39"/>
                    <a:pt x="570" y="239"/>
                  </a:cubicBezTo>
                  <a:cubicBezTo>
                    <a:pt x="555" y="422"/>
                    <a:pt x="485" y="617"/>
                    <a:pt x="390" y="596"/>
                  </a:cubicBezTo>
                  <a:cubicBezTo>
                    <a:pt x="212" y="555"/>
                    <a:pt x="346" y="39"/>
                    <a:pt x="161" y="2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2" name="Freeform 41">
              <a:extLst>
                <a:ext uri="{FF2B5EF4-FFF2-40B4-BE49-F238E27FC236}">
                  <a16:creationId xmlns:a16="http://schemas.microsoft.com/office/drawing/2014/main" id="{D3851D29-E5DD-40FC-BC7E-54BCBBB1F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020"/>
              <a:ext cx="1438" cy="1938"/>
            </a:xfrm>
            <a:custGeom>
              <a:avLst/>
              <a:gdLst>
                <a:gd name="T0" fmla="*/ 8 w 929"/>
                <a:gd name="T1" fmla="*/ 698 h 1174"/>
                <a:gd name="T2" fmla="*/ 577 w 929"/>
                <a:gd name="T3" fmla="*/ 441 h 1174"/>
                <a:gd name="T4" fmla="*/ 630 w 929"/>
                <a:gd name="T5" fmla="*/ 520 h 1174"/>
                <a:gd name="T6" fmla="*/ 972 w 929"/>
                <a:gd name="T7" fmla="*/ 1345 h 1174"/>
                <a:gd name="T8" fmla="*/ 1049 w 929"/>
                <a:gd name="T9" fmla="*/ 581 h 1174"/>
                <a:gd name="T10" fmla="*/ 760 w 929"/>
                <a:gd name="T11" fmla="*/ 97 h 1174"/>
                <a:gd name="T12" fmla="*/ 882 w 929"/>
                <a:gd name="T13" fmla="*/ 0 h 1174"/>
                <a:gd name="T14" fmla="*/ 946 w 929"/>
                <a:gd name="T15" fmla="*/ 68 h 1174"/>
                <a:gd name="T16" fmla="*/ 1661 w 929"/>
                <a:gd name="T17" fmla="*/ 456 h 1174"/>
                <a:gd name="T18" fmla="*/ 2960 w 929"/>
                <a:gd name="T19" fmla="*/ 662 h 1174"/>
                <a:gd name="T20" fmla="*/ 3379 w 929"/>
                <a:gd name="T21" fmla="*/ 503 h 1174"/>
                <a:gd name="T22" fmla="*/ 3446 w 929"/>
                <a:gd name="T23" fmla="*/ 690 h 1174"/>
                <a:gd name="T24" fmla="*/ 2856 w 929"/>
                <a:gd name="T25" fmla="*/ 1340 h 1174"/>
                <a:gd name="T26" fmla="*/ 2483 w 929"/>
                <a:gd name="T27" fmla="*/ 2082 h 1174"/>
                <a:gd name="T28" fmla="*/ 1084 w 929"/>
                <a:gd name="T29" fmla="*/ 5246 h 1174"/>
                <a:gd name="T30" fmla="*/ 350 w 929"/>
                <a:gd name="T31" fmla="*/ 2068 h 1174"/>
                <a:gd name="T32" fmla="*/ 215 w 929"/>
                <a:gd name="T33" fmla="*/ 1638 h 1174"/>
                <a:gd name="T34" fmla="*/ 8 w 929"/>
                <a:gd name="T35" fmla="*/ 698 h 11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29" h="1174">
                  <a:moveTo>
                    <a:pt x="2" y="155"/>
                  </a:moveTo>
                  <a:cubicBezTo>
                    <a:pt x="2" y="155"/>
                    <a:pt x="111" y="218"/>
                    <a:pt x="156" y="98"/>
                  </a:cubicBezTo>
                  <a:cubicBezTo>
                    <a:pt x="170" y="116"/>
                    <a:pt x="170" y="116"/>
                    <a:pt x="170" y="116"/>
                  </a:cubicBezTo>
                  <a:cubicBezTo>
                    <a:pt x="170" y="116"/>
                    <a:pt x="169" y="202"/>
                    <a:pt x="262" y="299"/>
                  </a:cubicBezTo>
                  <a:cubicBezTo>
                    <a:pt x="262" y="299"/>
                    <a:pt x="309" y="181"/>
                    <a:pt x="283" y="129"/>
                  </a:cubicBezTo>
                  <a:cubicBezTo>
                    <a:pt x="257" y="77"/>
                    <a:pt x="205" y="22"/>
                    <a:pt x="205" y="22"/>
                  </a:cubicBezTo>
                  <a:cubicBezTo>
                    <a:pt x="205" y="22"/>
                    <a:pt x="232" y="32"/>
                    <a:pt x="238" y="0"/>
                  </a:cubicBezTo>
                  <a:cubicBezTo>
                    <a:pt x="255" y="15"/>
                    <a:pt x="255" y="15"/>
                    <a:pt x="255" y="15"/>
                  </a:cubicBezTo>
                  <a:cubicBezTo>
                    <a:pt x="255" y="15"/>
                    <a:pt x="332" y="120"/>
                    <a:pt x="448" y="101"/>
                  </a:cubicBezTo>
                  <a:cubicBezTo>
                    <a:pt x="630" y="71"/>
                    <a:pt x="663" y="188"/>
                    <a:pt x="798" y="147"/>
                  </a:cubicBezTo>
                  <a:cubicBezTo>
                    <a:pt x="886" y="120"/>
                    <a:pt x="911" y="112"/>
                    <a:pt x="911" y="112"/>
                  </a:cubicBezTo>
                  <a:cubicBezTo>
                    <a:pt x="911" y="112"/>
                    <a:pt x="892" y="143"/>
                    <a:pt x="929" y="153"/>
                  </a:cubicBezTo>
                  <a:cubicBezTo>
                    <a:pt x="929" y="153"/>
                    <a:pt x="802" y="219"/>
                    <a:pt x="770" y="298"/>
                  </a:cubicBezTo>
                  <a:cubicBezTo>
                    <a:pt x="738" y="376"/>
                    <a:pt x="747" y="410"/>
                    <a:pt x="669" y="463"/>
                  </a:cubicBezTo>
                  <a:cubicBezTo>
                    <a:pt x="669" y="463"/>
                    <a:pt x="584" y="1158"/>
                    <a:pt x="292" y="1166"/>
                  </a:cubicBezTo>
                  <a:cubicBezTo>
                    <a:pt x="0" y="1174"/>
                    <a:pt x="48" y="474"/>
                    <a:pt x="94" y="460"/>
                  </a:cubicBezTo>
                  <a:cubicBezTo>
                    <a:pt x="94" y="460"/>
                    <a:pt x="66" y="436"/>
                    <a:pt x="58" y="364"/>
                  </a:cubicBezTo>
                  <a:cubicBezTo>
                    <a:pt x="50" y="292"/>
                    <a:pt x="2" y="155"/>
                    <a:pt x="2" y="155"/>
                  </a:cubicBezTo>
                  <a:close/>
                </a:path>
              </a:pathLst>
            </a:custGeom>
            <a:solidFill>
              <a:srgbClr val="AB0B35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73" name="Freeform 42">
              <a:extLst>
                <a:ext uri="{FF2B5EF4-FFF2-40B4-BE49-F238E27FC236}">
                  <a16:creationId xmlns:a16="http://schemas.microsoft.com/office/drawing/2014/main" id="{ED1F6996-8BFE-4D68-B519-1D5864FB1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020"/>
              <a:ext cx="1043" cy="459"/>
            </a:xfrm>
            <a:custGeom>
              <a:avLst/>
              <a:gdLst>
                <a:gd name="T0" fmla="*/ 29 w 674"/>
                <a:gd name="T1" fmla="*/ 0 h 278"/>
                <a:gd name="T2" fmla="*/ 0 w 674"/>
                <a:gd name="T3" fmla="*/ 83 h 278"/>
                <a:gd name="T4" fmla="*/ 669 w 674"/>
                <a:gd name="T5" fmla="*/ 761 h 278"/>
                <a:gd name="T6" fmla="*/ 1448 w 674"/>
                <a:gd name="T7" fmla="*/ 897 h 278"/>
                <a:gd name="T8" fmla="*/ 2479 w 674"/>
                <a:gd name="T9" fmla="*/ 581 h 278"/>
                <a:gd name="T10" fmla="*/ 2493 w 674"/>
                <a:gd name="T11" fmla="*/ 504 h 278"/>
                <a:gd name="T12" fmla="*/ 1597 w 674"/>
                <a:gd name="T13" fmla="*/ 692 h 278"/>
                <a:gd name="T14" fmla="*/ 630 w 674"/>
                <a:gd name="T15" fmla="*/ 482 h 278"/>
                <a:gd name="T16" fmla="*/ 29 w 674"/>
                <a:gd name="T17" fmla="*/ 0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4" h="278">
                  <a:moveTo>
                    <a:pt x="8" y="0"/>
                  </a:moveTo>
                  <a:cubicBezTo>
                    <a:pt x="8" y="0"/>
                    <a:pt x="8" y="7"/>
                    <a:pt x="0" y="18"/>
                  </a:cubicBezTo>
                  <a:cubicBezTo>
                    <a:pt x="0" y="18"/>
                    <a:pt x="59" y="113"/>
                    <a:pt x="180" y="169"/>
                  </a:cubicBezTo>
                  <a:cubicBezTo>
                    <a:pt x="267" y="209"/>
                    <a:pt x="299" y="129"/>
                    <a:pt x="391" y="199"/>
                  </a:cubicBezTo>
                  <a:cubicBezTo>
                    <a:pt x="495" y="278"/>
                    <a:pt x="669" y="129"/>
                    <a:pt x="669" y="129"/>
                  </a:cubicBezTo>
                  <a:cubicBezTo>
                    <a:pt x="669" y="129"/>
                    <a:pt x="671" y="114"/>
                    <a:pt x="673" y="112"/>
                  </a:cubicBezTo>
                  <a:cubicBezTo>
                    <a:pt x="674" y="110"/>
                    <a:pt x="542" y="191"/>
                    <a:pt x="431" y="154"/>
                  </a:cubicBezTo>
                  <a:cubicBezTo>
                    <a:pt x="336" y="82"/>
                    <a:pt x="230" y="91"/>
                    <a:pt x="170" y="107"/>
                  </a:cubicBezTo>
                  <a:cubicBezTo>
                    <a:pt x="110" y="12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890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4" name="Freeform 43">
              <a:extLst>
                <a:ext uri="{FF2B5EF4-FFF2-40B4-BE49-F238E27FC236}">
                  <a16:creationId xmlns:a16="http://schemas.microsoft.com/office/drawing/2014/main" id="{17BDB20B-1D8F-44E2-B85B-C2DFCBEE9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550"/>
              <a:ext cx="1083" cy="1991"/>
            </a:xfrm>
            <a:custGeom>
              <a:avLst/>
              <a:gdLst>
                <a:gd name="T0" fmla="*/ 303 w 700"/>
                <a:gd name="T1" fmla="*/ 386 h 1206"/>
                <a:gd name="T2" fmla="*/ 757 w 700"/>
                <a:gd name="T3" fmla="*/ 243 h 1206"/>
                <a:gd name="T4" fmla="*/ 1051 w 700"/>
                <a:gd name="T5" fmla="*/ 0 h 1206"/>
                <a:gd name="T6" fmla="*/ 1199 w 700"/>
                <a:gd name="T7" fmla="*/ 289 h 1206"/>
                <a:gd name="T8" fmla="*/ 1422 w 700"/>
                <a:gd name="T9" fmla="*/ 657 h 1206"/>
                <a:gd name="T10" fmla="*/ 1496 w 700"/>
                <a:gd name="T11" fmla="*/ 1197 h 1206"/>
                <a:gd name="T12" fmla="*/ 1745 w 700"/>
                <a:gd name="T13" fmla="*/ 1265 h 1206"/>
                <a:gd name="T14" fmla="*/ 2154 w 700"/>
                <a:gd name="T15" fmla="*/ 783 h 1206"/>
                <a:gd name="T16" fmla="*/ 2511 w 700"/>
                <a:gd name="T17" fmla="*/ 629 h 1206"/>
                <a:gd name="T18" fmla="*/ 2593 w 700"/>
                <a:gd name="T19" fmla="*/ 1043 h 1206"/>
                <a:gd name="T20" fmla="*/ 749 w 700"/>
                <a:gd name="T21" fmla="*/ 3663 h 1206"/>
                <a:gd name="T22" fmla="*/ 421 w 700"/>
                <a:gd name="T23" fmla="*/ 872 h 1206"/>
                <a:gd name="T24" fmla="*/ 303 w 700"/>
                <a:gd name="T25" fmla="*/ 386 h 1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0" h="1206">
                  <a:moveTo>
                    <a:pt x="82" y="86"/>
                  </a:moveTo>
                  <a:cubicBezTo>
                    <a:pt x="82" y="86"/>
                    <a:pt x="154" y="142"/>
                    <a:pt x="204" y="54"/>
                  </a:cubicBezTo>
                  <a:cubicBezTo>
                    <a:pt x="204" y="54"/>
                    <a:pt x="280" y="56"/>
                    <a:pt x="284" y="0"/>
                  </a:cubicBezTo>
                  <a:cubicBezTo>
                    <a:pt x="324" y="64"/>
                    <a:pt x="324" y="64"/>
                    <a:pt x="324" y="64"/>
                  </a:cubicBezTo>
                  <a:cubicBezTo>
                    <a:pt x="384" y="146"/>
                    <a:pt x="384" y="146"/>
                    <a:pt x="384" y="146"/>
                  </a:cubicBezTo>
                  <a:cubicBezTo>
                    <a:pt x="404" y="266"/>
                    <a:pt x="404" y="266"/>
                    <a:pt x="404" y="266"/>
                  </a:cubicBezTo>
                  <a:cubicBezTo>
                    <a:pt x="404" y="266"/>
                    <a:pt x="423" y="318"/>
                    <a:pt x="471" y="281"/>
                  </a:cubicBezTo>
                  <a:cubicBezTo>
                    <a:pt x="471" y="281"/>
                    <a:pt x="521" y="189"/>
                    <a:pt x="582" y="174"/>
                  </a:cubicBezTo>
                  <a:cubicBezTo>
                    <a:pt x="642" y="159"/>
                    <a:pt x="678" y="140"/>
                    <a:pt x="678" y="140"/>
                  </a:cubicBezTo>
                  <a:cubicBezTo>
                    <a:pt x="700" y="232"/>
                    <a:pt x="700" y="232"/>
                    <a:pt x="700" y="232"/>
                  </a:cubicBezTo>
                  <a:cubicBezTo>
                    <a:pt x="700" y="232"/>
                    <a:pt x="404" y="1206"/>
                    <a:pt x="202" y="814"/>
                  </a:cubicBezTo>
                  <a:cubicBezTo>
                    <a:pt x="0" y="422"/>
                    <a:pt x="94" y="214"/>
                    <a:pt x="114" y="194"/>
                  </a:cubicBezTo>
                  <a:cubicBezTo>
                    <a:pt x="134" y="174"/>
                    <a:pt x="82" y="86"/>
                    <a:pt x="82" y="86"/>
                  </a:cubicBezTo>
                  <a:close/>
                </a:path>
              </a:pathLst>
            </a:custGeom>
            <a:solidFill>
              <a:srgbClr val="690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5" name="Freeform 44">
              <a:extLst>
                <a:ext uri="{FF2B5EF4-FFF2-40B4-BE49-F238E27FC236}">
                  <a16:creationId xmlns:a16="http://schemas.microsoft.com/office/drawing/2014/main" id="{9F065F9A-2E6B-4354-B96C-B753D3D04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272"/>
              <a:ext cx="743" cy="753"/>
            </a:xfrm>
            <a:custGeom>
              <a:avLst/>
              <a:gdLst>
                <a:gd name="T0" fmla="*/ 1772 w 480"/>
                <a:gd name="T1" fmla="*/ 0 h 456"/>
                <a:gd name="T2" fmla="*/ 1780 w 480"/>
                <a:gd name="T3" fmla="*/ 28 h 456"/>
                <a:gd name="T4" fmla="*/ 1243 w 480"/>
                <a:gd name="T5" fmla="*/ 608 h 456"/>
                <a:gd name="T6" fmla="*/ 669 w 480"/>
                <a:gd name="T7" fmla="*/ 1513 h 456"/>
                <a:gd name="T8" fmla="*/ 0 w 480"/>
                <a:gd name="T9" fmla="*/ 2053 h 456"/>
                <a:gd name="T10" fmla="*/ 381 w 480"/>
                <a:gd name="T11" fmla="*/ 1494 h 456"/>
                <a:gd name="T12" fmla="*/ 1102 w 480"/>
                <a:gd name="T13" fmla="*/ 740 h 456"/>
                <a:gd name="T14" fmla="*/ 1772 w 480"/>
                <a:gd name="T15" fmla="*/ 0 h 4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0" h="456">
                  <a:moveTo>
                    <a:pt x="478" y="0"/>
                  </a:moveTo>
                  <a:cubicBezTo>
                    <a:pt x="480" y="6"/>
                    <a:pt x="480" y="6"/>
                    <a:pt x="480" y="6"/>
                  </a:cubicBezTo>
                  <a:cubicBezTo>
                    <a:pt x="480" y="6"/>
                    <a:pt x="363" y="52"/>
                    <a:pt x="335" y="135"/>
                  </a:cubicBezTo>
                  <a:cubicBezTo>
                    <a:pt x="307" y="218"/>
                    <a:pt x="319" y="292"/>
                    <a:pt x="180" y="336"/>
                  </a:cubicBezTo>
                  <a:cubicBezTo>
                    <a:pt x="41" y="379"/>
                    <a:pt x="22" y="412"/>
                    <a:pt x="0" y="456"/>
                  </a:cubicBezTo>
                  <a:cubicBezTo>
                    <a:pt x="0" y="456"/>
                    <a:pt x="4" y="378"/>
                    <a:pt x="103" y="332"/>
                  </a:cubicBezTo>
                  <a:cubicBezTo>
                    <a:pt x="203" y="286"/>
                    <a:pt x="252" y="327"/>
                    <a:pt x="297" y="164"/>
                  </a:cubicBezTo>
                  <a:cubicBezTo>
                    <a:pt x="329" y="48"/>
                    <a:pt x="478" y="0"/>
                    <a:pt x="478" y="0"/>
                  </a:cubicBezTo>
                  <a:close/>
                </a:path>
              </a:pathLst>
            </a:custGeom>
            <a:solidFill>
              <a:srgbClr val="F2C7D1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76" name="Freeform 45">
              <a:extLst>
                <a:ext uri="{FF2B5EF4-FFF2-40B4-BE49-F238E27FC236}">
                  <a16:creationId xmlns:a16="http://schemas.microsoft.com/office/drawing/2014/main" id="{0FBC4C59-FE97-4BBB-8412-15681573A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1010"/>
              <a:ext cx="1045" cy="323"/>
            </a:xfrm>
            <a:custGeom>
              <a:avLst/>
              <a:gdLst>
                <a:gd name="T0" fmla="*/ 0 w 675"/>
                <a:gd name="T1" fmla="*/ 33 h 196"/>
                <a:gd name="T2" fmla="*/ 757 w 675"/>
                <a:gd name="T3" fmla="*/ 578 h 196"/>
                <a:gd name="T4" fmla="*/ 1514 w 675"/>
                <a:gd name="T5" fmla="*/ 720 h 196"/>
                <a:gd name="T6" fmla="*/ 2505 w 675"/>
                <a:gd name="T7" fmla="*/ 527 h 196"/>
                <a:gd name="T8" fmla="*/ 2491 w 675"/>
                <a:gd name="T9" fmla="*/ 498 h 196"/>
                <a:gd name="T10" fmla="*/ 1819 w 675"/>
                <a:gd name="T11" fmla="*/ 705 h 196"/>
                <a:gd name="T12" fmla="*/ 731 w 675"/>
                <a:gd name="T13" fmla="*/ 366 h 196"/>
                <a:gd name="T14" fmla="*/ 34 w 675"/>
                <a:gd name="T15" fmla="*/ 0 h 196"/>
                <a:gd name="T16" fmla="*/ 0 w 675"/>
                <a:gd name="T17" fmla="*/ 33 h 1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5" h="196">
                  <a:moveTo>
                    <a:pt x="0" y="7"/>
                  </a:moveTo>
                  <a:cubicBezTo>
                    <a:pt x="0" y="7"/>
                    <a:pt x="92" y="141"/>
                    <a:pt x="204" y="129"/>
                  </a:cubicBezTo>
                  <a:cubicBezTo>
                    <a:pt x="315" y="116"/>
                    <a:pt x="360" y="122"/>
                    <a:pt x="408" y="161"/>
                  </a:cubicBezTo>
                  <a:cubicBezTo>
                    <a:pt x="451" y="196"/>
                    <a:pt x="537" y="194"/>
                    <a:pt x="675" y="118"/>
                  </a:cubicBezTo>
                  <a:cubicBezTo>
                    <a:pt x="671" y="111"/>
                    <a:pt x="671" y="111"/>
                    <a:pt x="671" y="111"/>
                  </a:cubicBezTo>
                  <a:cubicBezTo>
                    <a:pt x="671" y="111"/>
                    <a:pt x="545" y="180"/>
                    <a:pt x="490" y="158"/>
                  </a:cubicBezTo>
                  <a:cubicBezTo>
                    <a:pt x="435" y="136"/>
                    <a:pt x="381" y="31"/>
                    <a:pt x="197" y="82"/>
                  </a:cubicBezTo>
                  <a:cubicBezTo>
                    <a:pt x="75" y="116"/>
                    <a:pt x="9" y="0"/>
                    <a:pt x="9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F2C7D1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77" name="Freeform 46">
              <a:extLst>
                <a:ext uri="{FF2B5EF4-FFF2-40B4-BE49-F238E27FC236}">
                  <a16:creationId xmlns:a16="http://schemas.microsoft.com/office/drawing/2014/main" id="{5085A206-EC01-4AC6-AFF9-A753C73EE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056"/>
              <a:ext cx="187" cy="553"/>
            </a:xfrm>
            <a:custGeom>
              <a:avLst/>
              <a:gdLst>
                <a:gd name="T0" fmla="*/ 0 w 121"/>
                <a:gd name="T1" fmla="*/ 33 h 335"/>
                <a:gd name="T2" fmla="*/ 29 w 121"/>
                <a:gd name="T3" fmla="*/ 0 h 335"/>
                <a:gd name="T4" fmla="*/ 425 w 121"/>
                <a:gd name="T5" fmla="*/ 707 h 335"/>
                <a:gd name="T6" fmla="*/ 359 w 121"/>
                <a:gd name="T7" fmla="*/ 1507 h 335"/>
                <a:gd name="T8" fmla="*/ 189 w 121"/>
                <a:gd name="T9" fmla="*/ 1126 h 335"/>
                <a:gd name="T10" fmla="*/ 292 w 121"/>
                <a:gd name="T11" fmla="*/ 774 h 335"/>
                <a:gd name="T12" fmla="*/ 0 w 121"/>
                <a:gd name="T13" fmla="*/ 33 h 3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335">
                  <a:moveTo>
                    <a:pt x="0" y="7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109" y="85"/>
                    <a:pt x="115" y="157"/>
                  </a:cubicBezTo>
                  <a:cubicBezTo>
                    <a:pt x="121" y="229"/>
                    <a:pt x="63" y="272"/>
                    <a:pt x="97" y="335"/>
                  </a:cubicBezTo>
                  <a:cubicBezTo>
                    <a:pt x="51" y="250"/>
                    <a:pt x="51" y="250"/>
                    <a:pt x="51" y="250"/>
                  </a:cubicBezTo>
                  <a:cubicBezTo>
                    <a:pt x="51" y="250"/>
                    <a:pt x="76" y="192"/>
                    <a:pt x="79" y="172"/>
                  </a:cubicBezTo>
                  <a:cubicBezTo>
                    <a:pt x="91" y="73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8" name="Freeform 47">
              <a:extLst>
                <a:ext uri="{FF2B5EF4-FFF2-40B4-BE49-F238E27FC236}">
                  <a16:creationId xmlns:a16="http://schemas.microsoft.com/office/drawing/2014/main" id="{2E3E9F5F-52AA-4E3E-88E9-9396C14FA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175"/>
              <a:ext cx="376" cy="825"/>
            </a:xfrm>
            <a:custGeom>
              <a:avLst/>
              <a:gdLst>
                <a:gd name="T0" fmla="*/ 0 w 243"/>
                <a:gd name="T1" fmla="*/ 20 h 500"/>
                <a:gd name="T2" fmla="*/ 48 w 243"/>
                <a:gd name="T3" fmla="*/ 0 h 500"/>
                <a:gd name="T4" fmla="*/ 215 w 243"/>
                <a:gd name="T5" fmla="*/ 615 h 500"/>
                <a:gd name="T6" fmla="*/ 512 w 243"/>
                <a:gd name="T7" fmla="*/ 1114 h 500"/>
                <a:gd name="T8" fmla="*/ 859 w 243"/>
                <a:gd name="T9" fmla="*/ 2246 h 500"/>
                <a:gd name="T10" fmla="*/ 537 w 243"/>
                <a:gd name="T11" fmla="*/ 1374 h 500"/>
                <a:gd name="T12" fmla="*/ 419 w 243"/>
                <a:gd name="T13" fmla="*/ 1106 h 500"/>
                <a:gd name="T14" fmla="*/ 218 w 243"/>
                <a:gd name="T15" fmla="*/ 746 h 500"/>
                <a:gd name="T16" fmla="*/ 0 w 243"/>
                <a:gd name="T17" fmla="*/ 20 h 5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3" h="500">
                  <a:moveTo>
                    <a:pt x="0" y="4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26" y="103"/>
                    <a:pt x="58" y="137"/>
                  </a:cubicBezTo>
                  <a:cubicBezTo>
                    <a:pt x="90" y="171"/>
                    <a:pt x="126" y="220"/>
                    <a:pt x="138" y="248"/>
                  </a:cubicBezTo>
                  <a:cubicBezTo>
                    <a:pt x="149" y="275"/>
                    <a:pt x="243" y="348"/>
                    <a:pt x="232" y="500"/>
                  </a:cubicBezTo>
                  <a:cubicBezTo>
                    <a:pt x="232" y="500"/>
                    <a:pt x="227" y="408"/>
                    <a:pt x="145" y="306"/>
                  </a:cubicBezTo>
                  <a:cubicBezTo>
                    <a:pt x="145" y="306"/>
                    <a:pt x="120" y="280"/>
                    <a:pt x="113" y="246"/>
                  </a:cubicBezTo>
                  <a:cubicBezTo>
                    <a:pt x="106" y="216"/>
                    <a:pt x="71" y="178"/>
                    <a:pt x="59" y="166"/>
                  </a:cubicBezTo>
                  <a:cubicBezTo>
                    <a:pt x="6" y="112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F2C7D1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79" name="Freeform 48">
              <a:extLst>
                <a:ext uri="{FF2B5EF4-FFF2-40B4-BE49-F238E27FC236}">
                  <a16:creationId xmlns:a16="http://schemas.microsoft.com/office/drawing/2014/main" id="{21F2A66E-BD61-4C3A-8C25-6F394FDEE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276"/>
              <a:ext cx="197" cy="531"/>
            </a:xfrm>
            <a:custGeom>
              <a:avLst/>
              <a:gdLst>
                <a:gd name="T0" fmla="*/ 0 w 127"/>
                <a:gd name="T1" fmla="*/ 21 h 322"/>
                <a:gd name="T2" fmla="*/ 60 w 127"/>
                <a:gd name="T3" fmla="*/ 0 h 322"/>
                <a:gd name="T4" fmla="*/ 320 w 127"/>
                <a:gd name="T5" fmla="*/ 965 h 322"/>
                <a:gd name="T6" fmla="*/ 475 w 127"/>
                <a:gd name="T7" fmla="*/ 1438 h 322"/>
                <a:gd name="T8" fmla="*/ 385 w 127"/>
                <a:gd name="T9" fmla="*/ 1445 h 322"/>
                <a:gd name="T10" fmla="*/ 191 w 127"/>
                <a:gd name="T11" fmla="*/ 960 h 322"/>
                <a:gd name="T12" fmla="*/ 0 w 127"/>
                <a:gd name="T13" fmla="*/ 21 h 3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322">
                  <a:moveTo>
                    <a:pt x="0" y="5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82" y="150"/>
                    <a:pt x="86" y="215"/>
                  </a:cubicBezTo>
                  <a:cubicBezTo>
                    <a:pt x="90" y="281"/>
                    <a:pt x="127" y="321"/>
                    <a:pt x="127" y="321"/>
                  </a:cubicBezTo>
                  <a:cubicBezTo>
                    <a:pt x="103" y="322"/>
                    <a:pt x="103" y="322"/>
                    <a:pt x="103" y="322"/>
                  </a:cubicBezTo>
                  <a:cubicBezTo>
                    <a:pt x="103" y="322"/>
                    <a:pt x="50" y="277"/>
                    <a:pt x="51" y="214"/>
                  </a:cubicBezTo>
                  <a:cubicBezTo>
                    <a:pt x="53" y="151"/>
                    <a:pt x="35" y="68"/>
                    <a:pt x="0" y="5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0" name="Freeform 49">
              <a:extLst>
                <a:ext uri="{FF2B5EF4-FFF2-40B4-BE49-F238E27FC236}">
                  <a16:creationId xmlns:a16="http://schemas.microsoft.com/office/drawing/2014/main" id="{724DCECB-8775-462D-9061-FFD0EF52B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277"/>
              <a:ext cx="188" cy="519"/>
            </a:xfrm>
            <a:custGeom>
              <a:avLst/>
              <a:gdLst>
                <a:gd name="T0" fmla="*/ 340 w 121"/>
                <a:gd name="T1" fmla="*/ 1398 h 314"/>
                <a:gd name="T2" fmla="*/ 398 w 121"/>
                <a:gd name="T3" fmla="*/ 1398 h 314"/>
                <a:gd name="T4" fmla="*/ 454 w 121"/>
                <a:gd name="T5" fmla="*/ 1418 h 314"/>
                <a:gd name="T6" fmla="*/ 319 w 121"/>
                <a:gd name="T7" fmla="*/ 970 h 314"/>
                <a:gd name="T8" fmla="*/ 56 w 121"/>
                <a:gd name="T9" fmla="*/ 0 h 314"/>
                <a:gd name="T10" fmla="*/ 0 w 121"/>
                <a:gd name="T11" fmla="*/ 20 h 314"/>
                <a:gd name="T12" fmla="*/ 188 w 121"/>
                <a:gd name="T13" fmla="*/ 967 h 314"/>
                <a:gd name="T14" fmla="*/ 340 w 121"/>
                <a:gd name="T15" fmla="*/ 1398 h 3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314">
                  <a:moveTo>
                    <a:pt x="91" y="310"/>
                  </a:moveTo>
                  <a:cubicBezTo>
                    <a:pt x="100" y="308"/>
                    <a:pt x="106" y="310"/>
                    <a:pt x="106" y="310"/>
                  </a:cubicBezTo>
                  <a:cubicBezTo>
                    <a:pt x="111" y="311"/>
                    <a:pt x="116" y="313"/>
                    <a:pt x="121" y="314"/>
                  </a:cubicBezTo>
                  <a:cubicBezTo>
                    <a:pt x="111" y="301"/>
                    <a:pt x="88" y="266"/>
                    <a:pt x="85" y="215"/>
                  </a:cubicBezTo>
                  <a:cubicBezTo>
                    <a:pt x="81" y="150"/>
                    <a:pt x="15" y="0"/>
                    <a:pt x="15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35" y="67"/>
                    <a:pt x="52" y="151"/>
                    <a:pt x="50" y="214"/>
                  </a:cubicBezTo>
                  <a:cubicBezTo>
                    <a:pt x="50" y="258"/>
                    <a:pt x="75" y="293"/>
                    <a:pt x="91" y="310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1" name="Freeform 50">
              <a:extLst>
                <a:ext uri="{FF2B5EF4-FFF2-40B4-BE49-F238E27FC236}">
                  <a16:creationId xmlns:a16="http://schemas.microsoft.com/office/drawing/2014/main" id="{5FC3FED4-9C15-4BA7-B5AB-8EF3ED114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056"/>
              <a:ext cx="186" cy="492"/>
            </a:xfrm>
            <a:custGeom>
              <a:avLst/>
              <a:gdLst>
                <a:gd name="T0" fmla="*/ 293 w 120"/>
                <a:gd name="T1" fmla="*/ 769 h 298"/>
                <a:gd name="T2" fmla="*/ 189 w 120"/>
                <a:gd name="T3" fmla="*/ 1121 h 298"/>
                <a:gd name="T4" fmla="*/ 319 w 120"/>
                <a:gd name="T5" fmla="*/ 1341 h 298"/>
                <a:gd name="T6" fmla="*/ 428 w 120"/>
                <a:gd name="T7" fmla="*/ 703 h 298"/>
                <a:gd name="T8" fmla="*/ 29 w 120"/>
                <a:gd name="T9" fmla="*/ 0 h 298"/>
                <a:gd name="T10" fmla="*/ 0 w 120"/>
                <a:gd name="T11" fmla="*/ 33 h 298"/>
                <a:gd name="T12" fmla="*/ 293 w 120"/>
                <a:gd name="T13" fmla="*/ 769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298">
                  <a:moveTo>
                    <a:pt x="79" y="171"/>
                  </a:moveTo>
                  <a:cubicBezTo>
                    <a:pt x="77" y="187"/>
                    <a:pt x="58" y="232"/>
                    <a:pt x="51" y="249"/>
                  </a:cubicBezTo>
                  <a:cubicBezTo>
                    <a:pt x="64" y="268"/>
                    <a:pt x="78" y="281"/>
                    <a:pt x="86" y="298"/>
                  </a:cubicBezTo>
                  <a:cubicBezTo>
                    <a:pt x="84" y="252"/>
                    <a:pt x="120" y="213"/>
                    <a:pt x="115" y="156"/>
                  </a:cubicBezTo>
                  <a:cubicBezTo>
                    <a:pt x="109" y="84"/>
                    <a:pt x="8" y="0"/>
                    <a:pt x="8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92" y="74"/>
                    <a:pt x="79" y="171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2" name="Freeform 51">
              <a:extLst>
                <a:ext uri="{FF2B5EF4-FFF2-40B4-BE49-F238E27FC236}">
                  <a16:creationId xmlns:a16="http://schemas.microsoft.com/office/drawing/2014/main" id="{24E60EEC-20C2-40E2-BE8B-40FC67E0A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518"/>
              <a:ext cx="332" cy="289"/>
            </a:xfrm>
            <a:custGeom>
              <a:avLst/>
              <a:gdLst>
                <a:gd name="T0" fmla="*/ 0 w 215"/>
                <a:gd name="T1" fmla="*/ 443 h 175"/>
                <a:gd name="T2" fmla="*/ 298 w 215"/>
                <a:gd name="T3" fmla="*/ 677 h 175"/>
                <a:gd name="T4" fmla="*/ 391 w 215"/>
                <a:gd name="T5" fmla="*/ 401 h 175"/>
                <a:gd name="T6" fmla="*/ 641 w 215"/>
                <a:gd name="T7" fmla="*/ 434 h 175"/>
                <a:gd name="T8" fmla="*/ 636 w 215"/>
                <a:gd name="T9" fmla="*/ 0 h 175"/>
                <a:gd name="T10" fmla="*/ 312 w 215"/>
                <a:gd name="T11" fmla="*/ 226 h 175"/>
                <a:gd name="T12" fmla="*/ 0 w 215"/>
                <a:gd name="T13" fmla="*/ 443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75">
                  <a:moveTo>
                    <a:pt x="0" y="98"/>
                  </a:moveTo>
                  <a:cubicBezTo>
                    <a:pt x="0" y="98"/>
                    <a:pt x="14" y="175"/>
                    <a:pt x="81" y="150"/>
                  </a:cubicBezTo>
                  <a:cubicBezTo>
                    <a:pt x="111" y="139"/>
                    <a:pt x="106" y="89"/>
                    <a:pt x="106" y="89"/>
                  </a:cubicBezTo>
                  <a:cubicBezTo>
                    <a:pt x="106" y="89"/>
                    <a:pt x="139" y="120"/>
                    <a:pt x="174" y="96"/>
                  </a:cubicBezTo>
                  <a:cubicBezTo>
                    <a:pt x="215" y="67"/>
                    <a:pt x="179" y="7"/>
                    <a:pt x="173" y="0"/>
                  </a:cubicBezTo>
                  <a:cubicBezTo>
                    <a:pt x="173" y="0"/>
                    <a:pt x="159" y="85"/>
                    <a:pt x="85" y="50"/>
                  </a:cubicBezTo>
                  <a:cubicBezTo>
                    <a:pt x="85" y="50"/>
                    <a:pt x="71" y="136"/>
                    <a:pt x="0" y="98"/>
                  </a:cubicBezTo>
                  <a:close/>
                </a:path>
              </a:pathLst>
            </a:custGeom>
            <a:solidFill>
              <a:srgbClr val="C67586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83" name="Freeform 52">
              <a:extLst>
                <a:ext uri="{FF2B5EF4-FFF2-40B4-BE49-F238E27FC236}">
                  <a16:creationId xmlns:a16="http://schemas.microsoft.com/office/drawing/2014/main" id="{F0B1CC5A-EB1C-437C-A86D-3048A3DB8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1751"/>
              <a:ext cx="1472" cy="1965"/>
            </a:xfrm>
            <a:custGeom>
              <a:avLst/>
              <a:gdLst>
                <a:gd name="T0" fmla="*/ 602 w 951"/>
                <a:gd name="T1" fmla="*/ 89 h 1190"/>
                <a:gd name="T2" fmla="*/ 141 w 951"/>
                <a:gd name="T3" fmla="*/ 532 h 1190"/>
                <a:gd name="T4" fmla="*/ 141 w 951"/>
                <a:gd name="T5" fmla="*/ 2350 h 1190"/>
                <a:gd name="T6" fmla="*/ 2695 w 951"/>
                <a:gd name="T7" fmla="*/ 2498 h 1190"/>
                <a:gd name="T8" fmla="*/ 2720 w 951"/>
                <a:gd name="T9" fmla="*/ 147 h 1190"/>
                <a:gd name="T10" fmla="*/ 2043 w 951"/>
                <a:gd name="T11" fmla="*/ 1181 h 1190"/>
                <a:gd name="T12" fmla="*/ 1447 w 951"/>
                <a:gd name="T13" fmla="*/ 2683 h 1190"/>
                <a:gd name="T14" fmla="*/ 602 w 951"/>
                <a:gd name="T15" fmla="*/ 89 h 11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1" h="1190">
                  <a:moveTo>
                    <a:pt x="162" y="20"/>
                  </a:moveTo>
                  <a:cubicBezTo>
                    <a:pt x="162" y="20"/>
                    <a:pt x="81" y="0"/>
                    <a:pt x="38" y="118"/>
                  </a:cubicBezTo>
                  <a:cubicBezTo>
                    <a:pt x="17" y="176"/>
                    <a:pt x="0" y="390"/>
                    <a:pt x="38" y="522"/>
                  </a:cubicBezTo>
                  <a:cubicBezTo>
                    <a:pt x="127" y="836"/>
                    <a:pt x="422" y="1190"/>
                    <a:pt x="727" y="555"/>
                  </a:cubicBezTo>
                  <a:cubicBezTo>
                    <a:pt x="951" y="90"/>
                    <a:pt x="770" y="23"/>
                    <a:pt x="733" y="33"/>
                  </a:cubicBezTo>
                  <a:cubicBezTo>
                    <a:pt x="655" y="55"/>
                    <a:pt x="562" y="129"/>
                    <a:pt x="551" y="262"/>
                  </a:cubicBezTo>
                  <a:cubicBezTo>
                    <a:pt x="535" y="445"/>
                    <a:pt x="443" y="604"/>
                    <a:pt x="390" y="596"/>
                  </a:cubicBezTo>
                  <a:cubicBezTo>
                    <a:pt x="271" y="580"/>
                    <a:pt x="407" y="59"/>
                    <a:pt x="162" y="20"/>
                  </a:cubicBezTo>
                  <a:close/>
                </a:path>
              </a:pathLst>
            </a:custGeom>
            <a:solidFill>
              <a:srgbClr val="EEB2BC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84" name="Freeform 53">
              <a:extLst>
                <a:ext uri="{FF2B5EF4-FFF2-40B4-BE49-F238E27FC236}">
                  <a16:creationId xmlns:a16="http://schemas.microsoft.com/office/drawing/2014/main" id="{F95E108F-3ECD-41FA-B3DE-447C222A4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456"/>
              <a:ext cx="53" cy="74"/>
            </a:xfrm>
            <a:custGeom>
              <a:avLst/>
              <a:gdLst>
                <a:gd name="T0" fmla="*/ 12 w 34"/>
                <a:gd name="T1" fmla="*/ 0 h 45"/>
                <a:gd name="T2" fmla="*/ 129 w 34"/>
                <a:gd name="T3" fmla="*/ 67 h 45"/>
                <a:gd name="T4" fmla="*/ 108 w 34"/>
                <a:gd name="T5" fmla="*/ 201 h 45"/>
                <a:gd name="T6" fmla="*/ 0 w 34"/>
                <a:gd name="T7" fmla="*/ 33 h 45"/>
                <a:gd name="T8" fmla="*/ 12 w 34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5">
                  <a:moveTo>
                    <a:pt x="3" y="0"/>
                  </a:moveTo>
                  <a:cubicBezTo>
                    <a:pt x="4" y="3"/>
                    <a:pt x="34" y="15"/>
                    <a:pt x="34" y="15"/>
                  </a:cubicBezTo>
                  <a:cubicBezTo>
                    <a:pt x="27" y="29"/>
                    <a:pt x="28" y="45"/>
                    <a:pt x="28" y="45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D69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5" name="Freeform 54">
              <a:extLst>
                <a:ext uri="{FF2B5EF4-FFF2-40B4-BE49-F238E27FC236}">
                  <a16:creationId xmlns:a16="http://schemas.microsoft.com/office/drawing/2014/main" id="{78B39BEB-0EDA-4633-A730-DE54C384B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092"/>
              <a:ext cx="286" cy="93"/>
            </a:xfrm>
            <a:custGeom>
              <a:avLst/>
              <a:gdLst>
                <a:gd name="T0" fmla="*/ 0 w 185"/>
                <a:gd name="T1" fmla="*/ 146 h 56"/>
                <a:gd name="T2" fmla="*/ 683 w 185"/>
                <a:gd name="T3" fmla="*/ 256 h 56"/>
                <a:gd name="T4" fmla="*/ 0 w 185"/>
                <a:gd name="T5" fmla="*/ 146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5" h="56">
                  <a:moveTo>
                    <a:pt x="0" y="32"/>
                  </a:moveTo>
                  <a:cubicBezTo>
                    <a:pt x="0" y="32"/>
                    <a:pt x="99" y="0"/>
                    <a:pt x="185" y="56"/>
                  </a:cubicBezTo>
                  <a:cubicBezTo>
                    <a:pt x="185" y="56"/>
                    <a:pt x="117" y="19"/>
                    <a:pt x="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6" name="Freeform 55">
              <a:extLst>
                <a:ext uri="{FF2B5EF4-FFF2-40B4-BE49-F238E27FC236}">
                  <a16:creationId xmlns:a16="http://schemas.microsoft.com/office/drawing/2014/main" id="{65D1FB6C-1933-4AB5-BCDB-F11CE403D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1715"/>
              <a:ext cx="189" cy="114"/>
            </a:xfrm>
            <a:custGeom>
              <a:avLst/>
              <a:gdLst>
                <a:gd name="T0" fmla="*/ 0 w 122"/>
                <a:gd name="T1" fmla="*/ 311 h 69"/>
                <a:gd name="T2" fmla="*/ 454 w 122"/>
                <a:gd name="T3" fmla="*/ 0 h 69"/>
                <a:gd name="T4" fmla="*/ 0 w 122"/>
                <a:gd name="T5" fmla="*/ 311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69">
                  <a:moveTo>
                    <a:pt x="0" y="69"/>
                  </a:moveTo>
                  <a:cubicBezTo>
                    <a:pt x="0" y="69"/>
                    <a:pt x="83" y="52"/>
                    <a:pt x="122" y="0"/>
                  </a:cubicBezTo>
                  <a:cubicBezTo>
                    <a:pt x="122" y="0"/>
                    <a:pt x="77" y="44"/>
                    <a:pt x="0" y="69"/>
                  </a:cubicBezTo>
                  <a:close/>
                </a:path>
              </a:pathLst>
            </a:custGeom>
            <a:solidFill>
              <a:srgbClr val="AC36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7" name="Freeform 56">
              <a:extLst>
                <a:ext uri="{FF2B5EF4-FFF2-40B4-BE49-F238E27FC236}">
                  <a16:creationId xmlns:a16="http://schemas.microsoft.com/office/drawing/2014/main" id="{B15F40AC-FBC0-434D-9D27-59B6C80CD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05"/>
              <a:ext cx="81" cy="61"/>
            </a:xfrm>
            <a:custGeom>
              <a:avLst/>
              <a:gdLst>
                <a:gd name="T0" fmla="*/ 196 w 52"/>
                <a:gd name="T1" fmla="*/ 96 h 37"/>
                <a:gd name="T2" fmla="*/ 100 w 52"/>
                <a:gd name="T3" fmla="*/ 167 h 37"/>
                <a:gd name="T4" fmla="*/ 0 w 52"/>
                <a:gd name="T5" fmla="*/ 84 h 37"/>
                <a:gd name="T6" fmla="*/ 114 w 52"/>
                <a:gd name="T7" fmla="*/ 0 h 37"/>
                <a:gd name="T8" fmla="*/ 196 w 52"/>
                <a:gd name="T9" fmla="*/ 9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7">
                  <a:moveTo>
                    <a:pt x="52" y="21"/>
                  </a:moveTo>
                  <a:cubicBezTo>
                    <a:pt x="52" y="29"/>
                    <a:pt x="42" y="37"/>
                    <a:pt x="26" y="37"/>
                  </a:cubicBezTo>
                  <a:cubicBezTo>
                    <a:pt x="10" y="37"/>
                    <a:pt x="0" y="27"/>
                    <a:pt x="0" y="19"/>
                  </a:cubicBezTo>
                  <a:cubicBezTo>
                    <a:pt x="0" y="11"/>
                    <a:pt x="14" y="0"/>
                    <a:pt x="30" y="0"/>
                  </a:cubicBezTo>
                  <a:cubicBezTo>
                    <a:pt x="46" y="0"/>
                    <a:pt x="52" y="13"/>
                    <a:pt x="52" y="21"/>
                  </a:cubicBezTo>
                  <a:close/>
                </a:path>
              </a:pathLst>
            </a:custGeom>
            <a:solidFill>
              <a:srgbClr val="D19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8" name="Freeform 57">
              <a:extLst>
                <a:ext uri="{FF2B5EF4-FFF2-40B4-BE49-F238E27FC236}">
                  <a16:creationId xmlns:a16="http://schemas.microsoft.com/office/drawing/2014/main" id="{20852853-7801-445B-AEF3-277B944F2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1621"/>
              <a:ext cx="81" cy="61"/>
            </a:xfrm>
            <a:custGeom>
              <a:avLst/>
              <a:gdLst>
                <a:gd name="T0" fmla="*/ 196 w 52"/>
                <a:gd name="T1" fmla="*/ 96 h 37"/>
                <a:gd name="T2" fmla="*/ 100 w 52"/>
                <a:gd name="T3" fmla="*/ 167 h 37"/>
                <a:gd name="T4" fmla="*/ 0 w 52"/>
                <a:gd name="T5" fmla="*/ 84 h 37"/>
                <a:gd name="T6" fmla="*/ 114 w 52"/>
                <a:gd name="T7" fmla="*/ 0 h 37"/>
                <a:gd name="T8" fmla="*/ 196 w 52"/>
                <a:gd name="T9" fmla="*/ 9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7">
                  <a:moveTo>
                    <a:pt x="52" y="21"/>
                  </a:moveTo>
                  <a:cubicBezTo>
                    <a:pt x="52" y="29"/>
                    <a:pt x="42" y="37"/>
                    <a:pt x="26" y="37"/>
                  </a:cubicBezTo>
                  <a:cubicBezTo>
                    <a:pt x="10" y="37"/>
                    <a:pt x="0" y="27"/>
                    <a:pt x="0" y="19"/>
                  </a:cubicBezTo>
                  <a:cubicBezTo>
                    <a:pt x="0" y="11"/>
                    <a:pt x="14" y="0"/>
                    <a:pt x="30" y="0"/>
                  </a:cubicBezTo>
                  <a:cubicBezTo>
                    <a:pt x="46" y="0"/>
                    <a:pt x="52" y="13"/>
                    <a:pt x="52" y="21"/>
                  </a:cubicBezTo>
                  <a:close/>
                </a:path>
              </a:pathLst>
            </a:custGeom>
            <a:solidFill>
              <a:srgbClr val="D19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9" name="Oval 58">
              <a:extLst>
                <a:ext uri="{FF2B5EF4-FFF2-40B4-BE49-F238E27FC236}">
                  <a16:creationId xmlns:a16="http://schemas.microsoft.com/office/drawing/2014/main" id="{49281B8B-E1EA-42C8-B706-8F16C284F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5" y="1637"/>
              <a:ext cx="27" cy="32"/>
            </a:xfrm>
            <a:prstGeom prst="ellipse">
              <a:avLst/>
            </a:prstGeom>
            <a:solidFill>
              <a:srgbClr val="F4D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190" name="Oval 59">
              <a:extLst>
                <a:ext uri="{FF2B5EF4-FFF2-40B4-BE49-F238E27FC236}">
                  <a16:creationId xmlns:a16="http://schemas.microsoft.com/office/drawing/2014/main" id="{027B13D0-7292-43A2-AC68-F2B2A7864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2" y="1721"/>
              <a:ext cx="28" cy="32"/>
            </a:xfrm>
            <a:prstGeom prst="ellipse">
              <a:avLst/>
            </a:prstGeom>
            <a:solidFill>
              <a:srgbClr val="F4D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191" name="Freeform 60">
              <a:extLst>
                <a:ext uri="{FF2B5EF4-FFF2-40B4-BE49-F238E27FC236}">
                  <a16:creationId xmlns:a16="http://schemas.microsoft.com/office/drawing/2014/main" id="{6CB0CC6C-0FA5-4809-9700-466718FA7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611"/>
              <a:ext cx="49" cy="138"/>
            </a:xfrm>
            <a:custGeom>
              <a:avLst/>
              <a:gdLst>
                <a:gd name="T0" fmla="*/ 0 w 32"/>
                <a:gd name="T1" fmla="*/ 0 h 84"/>
                <a:gd name="T2" fmla="*/ 14 w 32"/>
                <a:gd name="T3" fmla="*/ 373 h 84"/>
                <a:gd name="T4" fmla="*/ 0 w 32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84">
                  <a:moveTo>
                    <a:pt x="0" y="0"/>
                  </a:moveTo>
                  <a:cubicBezTo>
                    <a:pt x="0" y="0"/>
                    <a:pt x="32" y="47"/>
                    <a:pt x="4" y="84"/>
                  </a:cubicBezTo>
                  <a:cubicBezTo>
                    <a:pt x="4" y="84"/>
                    <a:pt x="15" y="50"/>
                    <a:pt x="0" y="0"/>
                  </a:cubicBezTo>
                  <a:close/>
                </a:path>
              </a:pathLst>
            </a:custGeom>
            <a:solidFill>
              <a:srgbClr val="914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2" name="Freeform 61">
              <a:extLst>
                <a:ext uri="{FF2B5EF4-FFF2-40B4-BE49-F238E27FC236}">
                  <a16:creationId xmlns:a16="http://schemas.microsoft.com/office/drawing/2014/main" id="{7D561A5F-514A-48C7-8068-13665A4BD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536"/>
              <a:ext cx="45" cy="123"/>
            </a:xfrm>
            <a:custGeom>
              <a:avLst/>
              <a:gdLst>
                <a:gd name="T0" fmla="*/ 0 w 29"/>
                <a:gd name="T1" fmla="*/ 0 h 74"/>
                <a:gd name="T2" fmla="*/ 26 w 29"/>
                <a:gd name="T3" fmla="*/ 339 h 74"/>
                <a:gd name="T4" fmla="*/ 0 w 29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4">
                  <a:moveTo>
                    <a:pt x="0" y="0"/>
                  </a:moveTo>
                  <a:cubicBezTo>
                    <a:pt x="0" y="0"/>
                    <a:pt x="29" y="38"/>
                    <a:pt x="7" y="74"/>
                  </a:cubicBezTo>
                  <a:cubicBezTo>
                    <a:pt x="7" y="74"/>
                    <a:pt x="15" y="36"/>
                    <a:pt x="0" y="0"/>
                  </a:cubicBezTo>
                  <a:close/>
                </a:path>
              </a:pathLst>
            </a:custGeom>
            <a:solidFill>
              <a:srgbClr val="914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3" name="Freeform 62">
              <a:extLst>
                <a:ext uri="{FF2B5EF4-FFF2-40B4-BE49-F238E27FC236}">
                  <a16:creationId xmlns:a16="http://schemas.microsoft.com/office/drawing/2014/main" id="{3223A59B-20B4-4773-BF09-5C3F26B01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611"/>
              <a:ext cx="17" cy="31"/>
            </a:xfrm>
            <a:custGeom>
              <a:avLst/>
              <a:gdLst>
                <a:gd name="T0" fmla="*/ 40 w 11"/>
                <a:gd name="T1" fmla="*/ 83 h 19"/>
                <a:gd name="T2" fmla="*/ 0 w 1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19"/>
                  </a:moveTo>
                  <a:cubicBezTo>
                    <a:pt x="9" y="12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4" name="Freeform 63">
              <a:extLst>
                <a:ext uri="{FF2B5EF4-FFF2-40B4-BE49-F238E27FC236}">
                  <a16:creationId xmlns:a16="http://schemas.microsoft.com/office/drawing/2014/main" id="{B84F9F16-D82A-458D-87B4-05D62B45B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1243"/>
              <a:ext cx="40" cy="156"/>
            </a:xfrm>
            <a:custGeom>
              <a:avLst/>
              <a:gdLst>
                <a:gd name="T0" fmla="*/ 0 w 26"/>
                <a:gd name="T1" fmla="*/ 0 h 95"/>
                <a:gd name="T2" fmla="*/ 28 w 26"/>
                <a:gd name="T3" fmla="*/ 420 h 95"/>
                <a:gd name="T4" fmla="*/ 0 w 26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5">
                  <a:moveTo>
                    <a:pt x="0" y="0"/>
                  </a:moveTo>
                  <a:cubicBezTo>
                    <a:pt x="0" y="0"/>
                    <a:pt x="26" y="33"/>
                    <a:pt x="8" y="95"/>
                  </a:cubicBezTo>
                  <a:cubicBezTo>
                    <a:pt x="8" y="95"/>
                    <a:pt x="19" y="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5" name="Freeform 64">
              <a:extLst>
                <a:ext uri="{FF2B5EF4-FFF2-40B4-BE49-F238E27FC236}">
                  <a16:creationId xmlns:a16="http://schemas.microsoft.com/office/drawing/2014/main" id="{78847B3D-09B9-4A1B-A68D-6EE75627D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490"/>
              <a:ext cx="421" cy="477"/>
            </a:xfrm>
            <a:custGeom>
              <a:avLst/>
              <a:gdLst>
                <a:gd name="T0" fmla="*/ 940 w 272"/>
                <a:gd name="T1" fmla="*/ 130 h 289"/>
                <a:gd name="T2" fmla="*/ 703 w 272"/>
                <a:gd name="T3" fmla="*/ 713 h 289"/>
                <a:gd name="T4" fmla="*/ 22 w 272"/>
                <a:gd name="T5" fmla="*/ 1147 h 289"/>
                <a:gd name="T6" fmla="*/ 489 w 272"/>
                <a:gd name="T7" fmla="*/ 297 h 289"/>
                <a:gd name="T8" fmla="*/ 940 w 272"/>
                <a:gd name="T9" fmla="*/ 130 h 2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2" h="289">
                  <a:moveTo>
                    <a:pt x="253" y="29"/>
                  </a:moveTo>
                  <a:cubicBezTo>
                    <a:pt x="272" y="69"/>
                    <a:pt x="256" y="147"/>
                    <a:pt x="189" y="159"/>
                  </a:cubicBezTo>
                  <a:cubicBezTo>
                    <a:pt x="43" y="185"/>
                    <a:pt x="0" y="289"/>
                    <a:pt x="6" y="255"/>
                  </a:cubicBezTo>
                  <a:cubicBezTo>
                    <a:pt x="12" y="225"/>
                    <a:pt x="84" y="114"/>
                    <a:pt x="132" y="66"/>
                  </a:cubicBezTo>
                  <a:cubicBezTo>
                    <a:pt x="189" y="9"/>
                    <a:pt x="240" y="0"/>
                    <a:pt x="253" y="29"/>
                  </a:cubicBezTo>
                  <a:close/>
                </a:path>
              </a:pathLst>
            </a:custGeom>
            <a:solidFill>
              <a:srgbClr val="960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6" name="Freeform 65">
              <a:extLst>
                <a:ext uri="{FF2B5EF4-FFF2-40B4-BE49-F238E27FC236}">
                  <a16:creationId xmlns:a16="http://schemas.microsoft.com/office/drawing/2014/main" id="{DA7919E7-2A90-46A1-8F07-F8477EB45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424"/>
              <a:ext cx="243" cy="499"/>
            </a:xfrm>
            <a:custGeom>
              <a:avLst/>
              <a:gdLst>
                <a:gd name="T0" fmla="*/ 406 w 157"/>
                <a:gd name="T1" fmla="*/ 451 h 302"/>
                <a:gd name="T2" fmla="*/ 463 w 157"/>
                <a:gd name="T3" fmla="*/ 1264 h 302"/>
                <a:gd name="T4" fmla="*/ 192 w 157"/>
                <a:gd name="T5" fmla="*/ 565 h 302"/>
                <a:gd name="T6" fmla="*/ 178 w 157"/>
                <a:gd name="T7" fmla="*/ 58 h 302"/>
                <a:gd name="T8" fmla="*/ 406 w 157"/>
                <a:gd name="T9" fmla="*/ 451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302">
                  <a:moveTo>
                    <a:pt x="109" y="100"/>
                  </a:moveTo>
                  <a:cubicBezTo>
                    <a:pt x="157" y="148"/>
                    <a:pt x="134" y="268"/>
                    <a:pt x="125" y="280"/>
                  </a:cubicBezTo>
                  <a:cubicBezTo>
                    <a:pt x="109" y="302"/>
                    <a:pt x="123" y="191"/>
                    <a:pt x="52" y="125"/>
                  </a:cubicBezTo>
                  <a:cubicBezTo>
                    <a:pt x="0" y="76"/>
                    <a:pt x="24" y="26"/>
                    <a:pt x="48" y="13"/>
                  </a:cubicBezTo>
                  <a:cubicBezTo>
                    <a:pt x="72" y="0"/>
                    <a:pt x="71" y="60"/>
                    <a:pt x="109" y="100"/>
                  </a:cubicBezTo>
                  <a:close/>
                </a:path>
              </a:pathLst>
            </a:custGeom>
            <a:solidFill>
              <a:srgbClr val="960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7" name="Freeform 66">
              <a:extLst>
                <a:ext uri="{FF2B5EF4-FFF2-40B4-BE49-F238E27FC236}">
                  <a16:creationId xmlns:a16="http://schemas.microsoft.com/office/drawing/2014/main" id="{A76CBF7C-DC79-426C-AF29-E9891F02C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1928"/>
              <a:ext cx="45" cy="115"/>
            </a:xfrm>
            <a:custGeom>
              <a:avLst/>
              <a:gdLst>
                <a:gd name="T0" fmla="*/ 14 w 29"/>
                <a:gd name="T1" fmla="*/ 0 h 70"/>
                <a:gd name="T2" fmla="*/ 109 w 29"/>
                <a:gd name="T3" fmla="*/ 235 h 70"/>
                <a:gd name="T4" fmla="*/ 14 w 29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0">
                  <a:moveTo>
                    <a:pt x="4" y="0"/>
                  </a:moveTo>
                  <a:cubicBezTo>
                    <a:pt x="4" y="0"/>
                    <a:pt x="0" y="70"/>
                    <a:pt x="29" y="53"/>
                  </a:cubicBezTo>
                  <a:cubicBezTo>
                    <a:pt x="29" y="53"/>
                    <a:pt x="12" y="57"/>
                    <a:pt x="4" y="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8" name="Freeform 67">
              <a:extLst>
                <a:ext uri="{FF2B5EF4-FFF2-40B4-BE49-F238E27FC236}">
                  <a16:creationId xmlns:a16="http://schemas.microsoft.com/office/drawing/2014/main" id="{53F80CA6-15BB-4883-94EA-FFE32BA16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223"/>
              <a:ext cx="284" cy="506"/>
            </a:xfrm>
            <a:custGeom>
              <a:avLst/>
              <a:gdLst>
                <a:gd name="T0" fmla="*/ 379 w 183"/>
                <a:gd name="T1" fmla="*/ 1116 h 306"/>
                <a:gd name="T2" fmla="*/ 101 w 183"/>
                <a:gd name="T3" fmla="*/ 1334 h 306"/>
                <a:gd name="T4" fmla="*/ 346 w 183"/>
                <a:gd name="T5" fmla="*/ 777 h 306"/>
                <a:gd name="T6" fmla="*/ 663 w 183"/>
                <a:gd name="T7" fmla="*/ 154 h 306"/>
                <a:gd name="T8" fmla="*/ 379 w 183"/>
                <a:gd name="T9" fmla="*/ 1116 h 3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3" h="306">
                  <a:moveTo>
                    <a:pt x="101" y="247"/>
                  </a:moveTo>
                  <a:cubicBezTo>
                    <a:pt x="60" y="306"/>
                    <a:pt x="42" y="305"/>
                    <a:pt x="27" y="295"/>
                  </a:cubicBezTo>
                  <a:cubicBezTo>
                    <a:pt x="0" y="276"/>
                    <a:pt x="50" y="230"/>
                    <a:pt x="93" y="172"/>
                  </a:cubicBezTo>
                  <a:cubicBezTo>
                    <a:pt x="133" y="118"/>
                    <a:pt x="163" y="0"/>
                    <a:pt x="177" y="34"/>
                  </a:cubicBezTo>
                  <a:cubicBezTo>
                    <a:pt x="183" y="50"/>
                    <a:pt x="143" y="188"/>
                    <a:pt x="101" y="247"/>
                  </a:cubicBezTo>
                  <a:close/>
                </a:path>
              </a:pathLst>
            </a:custGeom>
            <a:solidFill>
              <a:srgbClr val="510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99" name="Freeform 68">
              <a:extLst>
                <a:ext uri="{FF2B5EF4-FFF2-40B4-BE49-F238E27FC236}">
                  <a16:creationId xmlns:a16="http://schemas.microsoft.com/office/drawing/2014/main" id="{34969D17-7B15-40D6-9456-BEFA990AC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1323"/>
              <a:ext cx="31" cy="113"/>
            </a:xfrm>
            <a:custGeom>
              <a:avLst/>
              <a:gdLst>
                <a:gd name="T0" fmla="*/ 48 w 20"/>
                <a:gd name="T1" fmla="*/ 0 h 68"/>
                <a:gd name="T2" fmla="*/ 0 w 20"/>
                <a:gd name="T3" fmla="*/ 312 h 68"/>
                <a:gd name="T4" fmla="*/ 48 w 20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8">
                  <a:moveTo>
                    <a:pt x="13" y="0"/>
                  </a:moveTo>
                  <a:cubicBezTo>
                    <a:pt x="13" y="0"/>
                    <a:pt x="16" y="35"/>
                    <a:pt x="0" y="68"/>
                  </a:cubicBezTo>
                  <a:cubicBezTo>
                    <a:pt x="0" y="68"/>
                    <a:pt x="20" y="45"/>
                    <a:pt x="13" y="0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0" name="Freeform 69">
              <a:extLst>
                <a:ext uri="{FF2B5EF4-FFF2-40B4-BE49-F238E27FC236}">
                  <a16:creationId xmlns:a16="http://schemas.microsoft.com/office/drawing/2014/main" id="{EDE9992B-2F8B-4572-B250-DFDDF9844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368"/>
              <a:ext cx="107" cy="155"/>
            </a:xfrm>
            <a:custGeom>
              <a:avLst/>
              <a:gdLst>
                <a:gd name="T0" fmla="*/ 0 w 69"/>
                <a:gd name="T1" fmla="*/ 422 h 94"/>
                <a:gd name="T2" fmla="*/ 257 w 69"/>
                <a:gd name="T3" fmla="*/ 0 h 94"/>
                <a:gd name="T4" fmla="*/ 0 w 69"/>
                <a:gd name="T5" fmla="*/ 422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94">
                  <a:moveTo>
                    <a:pt x="0" y="94"/>
                  </a:moveTo>
                  <a:cubicBezTo>
                    <a:pt x="0" y="94"/>
                    <a:pt x="12" y="46"/>
                    <a:pt x="69" y="0"/>
                  </a:cubicBezTo>
                  <a:cubicBezTo>
                    <a:pt x="69" y="0"/>
                    <a:pt x="14" y="24"/>
                    <a:pt x="0" y="94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1" name="Freeform 70">
              <a:extLst>
                <a:ext uri="{FF2B5EF4-FFF2-40B4-BE49-F238E27FC236}">
                  <a16:creationId xmlns:a16="http://schemas.microsoft.com/office/drawing/2014/main" id="{EC3DC43F-8BC2-4D67-A7AB-723072FC5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838"/>
              <a:ext cx="497" cy="501"/>
            </a:xfrm>
            <a:custGeom>
              <a:avLst/>
              <a:gdLst>
                <a:gd name="T0" fmla="*/ 0 w 321"/>
                <a:gd name="T1" fmla="*/ 1043 h 304"/>
                <a:gd name="T2" fmla="*/ 1191 w 321"/>
                <a:gd name="T3" fmla="*/ 0 h 304"/>
                <a:gd name="T4" fmla="*/ 0 w 321"/>
                <a:gd name="T5" fmla="*/ 1043 h 3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1" h="304">
                  <a:moveTo>
                    <a:pt x="0" y="233"/>
                  </a:moveTo>
                  <a:cubicBezTo>
                    <a:pt x="0" y="233"/>
                    <a:pt x="143" y="304"/>
                    <a:pt x="321" y="0"/>
                  </a:cubicBezTo>
                  <a:cubicBezTo>
                    <a:pt x="321" y="0"/>
                    <a:pt x="182" y="204"/>
                    <a:pt x="0" y="233"/>
                  </a:cubicBezTo>
                  <a:close/>
                </a:path>
              </a:pathLst>
            </a:custGeom>
            <a:solidFill>
              <a:srgbClr val="BC53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2" name="Freeform 71">
              <a:extLst>
                <a:ext uri="{FF2B5EF4-FFF2-40B4-BE49-F238E27FC236}">
                  <a16:creationId xmlns:a16="http://schemas.microsoft.com/office/drawing/2014/main" id="{3C94FCE2-5123-400E-9D3D-A38FAABCA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417"/>
              <a:ext cx="176" cy="454"/>
            </a:xfrm>
            <a:custGeom>
              <a:avLst/>
              <a:gdLst>
                <a:gd name="T0" fmla="*/ 107 w 114"/>
                <a:gd name="T1" fmla="*/ 0 h 275"/>
                <a:gd name="T2" fmla="*/ 420 w 114"/>
                <a:gd name="T3" fmla="*/ 900 h 275"/>
                <a:gd name="T4" fmla="*/ 107 w 114"/>
                <a:gd name="T5" fmla="*/ 0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275">
                  <a:moveTo>
                    <a:pt x="29" y="0"/>
                  </a:moveTo>
                  <a:cubicBezTo>
                    <a:pt x="29" y="0"/>
                    <a:pt x="28" y="227"/>
                    <a:pt x="114" y="200"/>
                  </a:cubicBezTo>
                  <a:cubicBezTo>
                    <a:pt x="114" y="200"/>
                    <a:pt x="0" y="275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3" name="Freeform 72">
              <a:extLst>
                <a:ext uri="{FF2B5EF4-FFF2-40B4-BE49-F238E27FC236}">
                  <a16:creationId xmlns:a16="http://schemas.microsoft.com/office/drawing/2014/main" id="{C69E608A-E44C-45ED-80A4-E2993D69A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682"/>
              <a:ext cx="288" cy="226"/>
            </a:xfrm>
            <a:custGeom>
              <a:avLst/>
              <a:gdLst>
                <a:gd name="T0" fmla="*/ 0 w 186"/>
                <a:gd name="T1" fmla="*/ 615 h 137"/>
                <a:gd name="T2" fmla="*/ 691 w 186"/>
                <a:gd name="T3" fmla="*/ 503 h 137"/>
                <a:gd name="T4" fmla="*/ 0 w 186"/>
                <a:gd name="T5" fmla="*/ 615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137">
                  <a:moveTo>
                    <a:pt x="0" y="137"/>
                  </a:moveTo>
                  <a:cubicBezTo>
                    <a:pt x="0" y="137"/>
                    <a:pt x="62" y="0"/>
                    <a:pt x="186" y="112"/>
                  </a:cubicBezTo>
                  <a:cubicBezTo>
                    <a:pt x="186" y="112"/>
                    <a:pt x="88" y="47"/>
                    <a:pt x="0" y="1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4" name="Freeform 73">
              <a:extLst>
                <a:ext uri="{FF2B5EF4-FFF2-40B4-BE49-F238E27FC236}">
                  <a16:creationId xmlns:a16="http://schemas.microsoft.com/office/drawing/2014/main" id="{AC6689AE-6FA1-4D26-9CB8-9D8A46B64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773"/>
              <a:ext cx="254" cy="379"/>
            </a:xfrm>
            <a:custGeom>
              <a:avLst/>
              <a:gdLst>
                <a:gd name="T0" fmla="*/ 0 w 164"/>
                <a:gd name="T1" fmla="*/ 236 h 230"/>
                <a:gd name="T2" fmla="*/ 424 w 164"/>
                <a:gd name="T3" fmla="*/ 242 h 230"/>
                <a:gd name="T4" fmla="*/ 534 w 164"/>
                <a:gd name="T5" fmla="*/ 1030 h 230"/>
                <a:gd name="T6" fmla="*/ 252 w 164"/>
                <a:gd name="T7" fmla="*/ 206 h 230"/>
                <a:gd name="T8" fmla="*/ 0 w 164"/>
                <a:gd name="T9" fmla="*/ 236 h 2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230">
                  <a:moveTo>
                    <a:pt x="0" y="53"/>
                  </a:moveTo>
                  <a:cubicBezTo>
                    <a:pt x="0" y="53"/>
                    <a:pt x="64" y="0"/>
                    <a:pt x="114" y="54"/>
                  </a:cubicBezTo>
                  <a:cubicBezTo>
                    <a:pt x="164" y="108"/>
                    <a:pt x="148" y="207"/>
                    <a:pt x="144" y="230"/>
                  </a:cubicBezTo>
                  <a:cubicBezTo>
                    <a:pt x="144" y="230"/>
                    <a:pt x="159" y="94"/>
                    <a:pt x="68" y="46"/>
                  </a:cubicBezTo>
                  <a:cubicBezTo>
                    <a:pt x="40" y="32"/>
                    <a:pt x="0" y="53"/>
                    <a:pt x="0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5" name="Freeform 74">
              <a:extLst>
                <a:ext uri="{FF2B5EF4-FFF2-40B4-BE49-F238E27FC236}">
                  <a16:creationId xmlns:a16="http://schemas.microsoft.com/office/drawing/2014/main" id="{16CA0D74-B3C0-4BCD-89A9-19AB1AED5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1711"/>
              <a:ext cx="112" cy="134"/>
            </a:xfrm>
            <a:custGeom>
              <a:avLst/>
              <a:gdLst>
                <a:gd name="T0" fmla="*/ 0 w 72"/>
                <a:gd name="T1" fmla="*/ 189 h 81"/>
                <a:gd name="T2" fmla="*/ 232 w 72"/>
                <a:gd name="T3" fmla="*/ 0 h 81"/>
                <a:gd name="T4" fmla="*/ 0 w 72"/>
                <a:gd name="T5" fmla="*/ 189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81">
                  <a:moveTo>
                    <a:pt x="0" y="42"/>
                  </a:moveTo>
                  <a:cubicBezTo>
                    <a:pt x="0" y="42"/>
                    <a:pt x="55" y="63"/>
                    <a:pt x="62" y="0"/>
                  </a:cubicBezTo>
                  <a:cubicBezTo>
                    <a:pt x="62" y="0"/>
                    <a:pt x="72" y="81"/>
                    <a:pt x="0" y="42"/>
                  </a:cubicBezTo>
                  <a:close/>
                </a:path>
              </a:pathLst>
            </a:custGeom>
            <a:solidFill>
              <a:srgbClr val="510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06" name="Freeform 75">
              <a:extLst>
                <a:ext uri="{FF2B5EF4-FFF2-40B4-BE49-F238E27FC236}">
                  <a16:creationId xmlns:a16="http://schemas.microsoft.com/office/drawing/2014/main" id="{C03D9FC8-9BEF-45E4-9A64-6B72F028B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657"/>
              <a:ext cx="104" cy="114"/>
            </a:xfrm>
            <a:custGeom>
              <a:avLst/>
              <a:gdLst>
                <a:gd name="T0" fmla="*/ 0 w 67"/>
                <a:gd name="T1" fmla="*/ 96 h 69"/>
                <a:gd name="T2" fmla="*/ 250 w 67"/>
                <a:gd name="T3" fmla="*/ 0 h 69"/>
                <a:gd name="T4" fmla="*/ 0 w 67"/>
                <a:gd name="T5" fmla="*/ 96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9">
                  <a:moveTo>
                    <a:pt x="0" y="21"/>
                  </a:moveTo>
                  <a:cubicBezTo>
                    <a:pt x="0" y="21"/>
                    <a:pt x="45" y="42"/>
                    <a:pt x="67" y="0"/>
                  </a:cubicBezTo>
                  <a:cubicBezTo>
                    <a:pt x="67" y="0"/>
                    <a:pt x="58" y="69"/>
                    <a:pt x="0" y="21"/>
                  </a:cubicBezTo>
                  <a:close/>
                </a:path>
              </a:pathLst>
            </a:custGeom>
            <a:solidFill>
              <a:srgbClr val="510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2" name="Group 76">
            <a:extLst>
              <a:ext uri="{FF2B5EF4-FFF2-40B4-BE49-F238E27FC236}">
                <a16:creationId xmlns:a16="http://schemas.microsoft.com/office/drawing/2014/main" id="{B536251B-DDC5-4554-84FC-752EF7FA9102}"/>
              </a:ext>
            </a:extLst>
          </p:cNvPr>
          <p:cNvGrpSpPr>
            <a:grpSpLocks/>
          </p:cNvGrpSpPr>
          <p:nvPr/>
        </p:nvGrpSpPr>
        <p:grpSpPr bwMode="auto">
          <a:xfrm>
            <a:off x="2260600" y="1603375"/>
            <a:ext cx="2382838" cy="4106863"/>
            <a:chOff x="464" y="1010"/>
            <a:chExt cx="1501" cy="2587"/>
          </a:xfrm>
        </p:grpSpPr>
        <p:sp>
          <p:nvSpPr>
            <p:cNvPr id="48136" name="Freeform 77">
              <a:extLst>
                <a:ext uri="{FF2B5EF4-FFF2-40B4-BE49-F238E27FC236}">
                  <a16:creationId xmlns:a16="http://schemas.microsoft.com/office/drawing/2014/main" id="{064FF1AD-5306-48F9-AFFC-157FF1E90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1022"/>
              <a:ext cx="1469" cy="1979"/>
            </a:xfrm>
            <a:custGeom>
              <a:avLst/>
              <a:gdLst>
                <a:gd name="T0" fmla="*/ 8 w 929"/>
                <a:gd name="T1" fmla="*/ 741 h 1173"/>
                <a:gd name="T2" fmla="*/ 618 w 929"/>
                <a:gd name="T3" fmla="*/ 469 h 1173"/>
                <a:gd name="T4" fmla="*/ 675 w 929"/>
                <a:gd name="T5" fmla="*/ 552 h 1173"/>
                <a:gd name="T6" fmla="*/ 1036 w 929"/>
                <a:gd name="T7" fmla="*/ 1432 h 1173"/>
                <a:gd name="T8" fmla="*/ 1118 w 929"/>
                <a:gd name="T9" fmla="*/ 614 h 1173"/>
                <a:gd name="T10" fmla="*/ 814 w 929"/>
                <a:gd name="T11" fmla="*/ 105 h 1173"/>
                <a:gd name="T12" fmla="*/ 946 w 929"/>
                <a:gd name="T13" fmla="*/ 0 h 1173"/>
                <a:gd name="T14" fmla="*/ 1007 w 929"/>
                <a:gd name="T15" fmla="*/ 67 h 1173"/>
                <a:gd name="T16" fmla="*/ 1776 w 929"/>
                <a:gd name="T17" fmla="*/ 481 h 1173"/>
                <a:gd name="T18" fmla="*/ 3156 w 929"/>
                <a:gd name="T19" fmla="*/ 700 h 1173"/>
                <a:gd name="T20" fmla="*/ 3604 w 929"/>
                <a:gd name="T21" fmla="*/ 531 h 1173"/>
                <a:gd name="T22" fmla="*/ 3673 w 929"/>
                <a:gd name="T23" fmla="*/ 729 h 1173"/>
                <a:gd name="T24" fmla="*/ 3049 w 929"/>
                <a:gd name="T25" fmla="*/ 1426 h 1173"/>
                <a:gd name="T26" fmla="*/ 2649 w 929"/>
                <a:gd name="T27" fmla="*/ 2217 h 1173"/>
                <a:gd name="T28" fmla="*/ 1156 w 929"/>
                <a:gd name="T29" fmla="*/ 5596 h 1173"/>
                <a:gd name="T30" fmla="*/ 373 w 929"/>
                <a:gd name="T31" fmla="*/ 2203 h 1173"/>
                <a:gd name="T32" fmla="*/ 229 w 929"/>
                <a:gd name="T33" fmla="*/ 1743 h 1173"/>
                <a:gd name="T34" fmla="*/ 8 w 929"/>
                <a:gd name="T35" fmla="*/ 741 h 11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29" h="1173">
                  <a:moveTo>
                    <a:pt x="2" y="154"/>
                  </a:moveTo>
                  <a:cubicBezTo>
                    <a:pt x="2" y="154"/>
                    <a:pt x="111" y="218"/>
                    <a:pt x="156" y="98"/>
                  </a:cubicBezTo>
                  <a:cubicBezTo>
                    <a:pt x="171" y="115"/>
                    <a:pt x="171" y="115"/>
                    <a:pt x="171" y="115"/>
                  </a:cubicBezTo>
                  <a:cubicBezTo>
                    <a:pt x="171" y="115"/>
                    <a:pt x="169" y="201"/>
                    <a:pt x="262" y="298"/>
                  </a:cubicBezTo>
                  <a:cubicBezTo>
                    <a:pt x="262" y="298"/>
                    <a:pt x="309" y="180"/>
                    <a:pt x="283" y="128"/>
                  </a:cubicBezTo>
                  <a:cubicBezTo>
                    <a:pt x="257" y="76"/>
                    <a:pt x="206" y="22"/>
                    <a:pt x="206" y="22"/>
                  </a:cubicBezTo>
                  <a:cubicBezTo>
                    <a:pt x="206" y="22"/>
                    <a:pt x="233" y="31"/>
                    <a:pt x="239" y="0"/>
                  </a:cubicBezTo>
                  <a:cubicBezTo>
                    <a:pt x="255" y="14"/>
                    <a:pt x="255" y="14"/>
                    <a:pt x="255" y="14"/>
                  </a:cubicBezTo>
                  <a:cubicBezTo>
                    <a:pt x="255" y="14"/>
                    <a:pt x="332" y="120"/>
                    <a:pt x="449" y="100"/>
                  </a:cubicBezTo>
                  <a:cubicBezTo>
                    <a:pt x="630" y="70"/>
                    <a:pt x="663" y="188"/>
                    <a:pt x="798" y="146"/>
                  </a:cubicBezTo>
                  <a:cubicBezTo>
                    <a:pt x="886" y="119"/>
                    <a:pt x="911" y="111"/>
                    <a:pt x="911" y="111"/>
                  </a:cubicBezTo>
                  <a:cubicBezTo>
                    <a:pt x="911" y="111"/>
                    <a:pt x="892" y="142"/>
                    <a:pt x="929" y="152"/>
                  </a:cubicBezTo>
                  <a:cubicBezTo>
                    <a:pt x="929" y="152"/>
                    <a:pt x="803" y="218"/>
                    <a:pt x="771" y="297"/>
                  </a:cubicBezTo>
                  <a:cubicBezTo>
                    <a:pt x="739" y="376"/>
                    <a:pt x="747" y="410"/>
                    <a:pt x="670" y="462"/>
                  </a:cubicBezTo>
                  <a:cubicBezTo>
                    <a:pt x="670" y="462"/>
                    <a:pt x="584" y="1157"/>
                    <a:pt x="292" y="1165"/>
                  </a:cubicBezTo>
                  <a:cubicBezTo>
                    <a:pt x="0" y="1173"/>
                    <a:pt x="48" y="473"/>
                    <a:pt x="94" y="459"/>
                  </a:cubicBezTo>
                  <a:cubicBezTo>
                    <a:pt x="94" y="459"/>
                    <a:pt x="66" y="435"/>
                    <a:pt x="58" y="363"/>
                  </a:cubicBezTo>
                  <a:cubicBezTo>
                    <a:pt x="50" y="291"/>
                    <a:pt x="2" y="154"/>
                    <a:pt x="2" y="154"/>
                  </a:cubicBezTo>
                  <a:close/>
                </a:path>
              </a:pathLst>
            </a:custGeom>
            <a:solidFill>
              <a:srgbClr val="AB0B35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37" name="Freeform 78">
              <a:extLst>
                <a:ext uri="{FF2B5EF4-FFF2-40B4-BE49-F238E27FC236}">
                  <a16:creationId xmlns:a16="http://schemas.microsoft.com/office/drawing/2014/main" id="{86860952-711B-47AA-9D22-1CBCB32CF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020"/>
              <a:ext cx="1065" cy="469"/>
            </a:xfrm>
            <a:custGeom>
              <a:avLst/>
              <a:gdLst>
                <a:gd name="T0" fmla="*/ 33 w 674"/>
                <a:gd name="T1" fmla="*/ 0 h 278"/>
                <a:gd name="T2" fmla="*/ 0 w 674"/>
                <a:gd name="T3" fmla="*/ 91 h 278"/>
                <a:gd name="T4" fmla="*/ 706 w 674"/>
                <a:gd name="T5" fmla="*/ 811 h 278"/>
                <a:gd name="T6" fmla="*/ 1537 w 674"/>
                <a:gd name="T7" fmla="*/ 957 h 278"/>
                <a:gd name="T8" fmla="*/ 2637 w 674"/>
                <a:gd name="T9" fmla="*/ 621 h 278"/>
                <a:gd name="T10" fmla="*/ 2651 w 674"/>
                <a:gd name="T11" fmla="*/ 538 h 278"/>
                <a:gd name="T12" fmla="*/ 1695 w 674"/>
                <a:gd name="T13" fmla="*/ 741 h 278"/>
                <a:gd name="T14" fmla="*/ 667 w 674"/>
                <a:gd name="T15" fmla="*/ 515 h 278"/>
                <a:gd name="T16" fmla="*/ 33 w 674"/>
                <a:gd name="T17" fmla="*/ 0 h 2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4" h="278">
                  <a:moveTo>
                    <a:pt x="8" y="0"/>
                  </a:moveTo>
                  <a:cubicBezTo>
                    <a:pt x="8" y="0"/>
                    <a:pt x="7" y="8"/>
                    <a:pt x="0" y="19"/>
                  </a:cubicBezTo>
                  <a:cubicBezTo>
                    <a:pt x="0" y="19"/>
                    <a:pt x="58" y="113"/>
                    <a:pt x="179" y="169"/>
                  </a:cubicBezTo>
                  <a:cubicBezTo>
                    <a:pt x="266" y="209"/>
                    <a:pt x="298" y="129"/>
                    <a:pt x="390" y="199"/>
                  </a:cubicBezTo>
                  <a:cubicBezTo>
                    <a:pt x="495" y="278"/>
                    <a:pt x="668" y="129"/>
                    <a:pt x="668" y="129"/>
                  </a:cubicBezTo>
                  <a:cubicBezTo>
                    <a:pt x="668" y="129"/>
                    <a:pt x="671" y="115"/>
                    <a:pt x="672" y="112"/>
                  </a:cubicBezTo>
                  <a:cubicBezTo>
                    <a:pt x="674" y="110"/>
                    <a:pt x="541" y="191"/>
                    <a:pt x="430" y="154"/>
                  </a:cubicBezTo>
                  <a:cubicBezTo>
                    <a:pt x="335" y="82"/>
                    <a:pt x="229" y="91"/>
                    <a:pt x="169" y="107"/>
                  </a:cubicBezTo>
                  <a:cubicBezTo>
                    <a:pt x="109" y="12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890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8" name="Freeform 79">
              <a:extLst>
                <a:ext uri="{FF2B5EF4-FFF2-40B4-BE49-F238E27FC236}">
                  <a16:creationId xmlns:a16="http://schemas.microsoft.com/office/drawing/2014/main" id="{34688AB6-9228-4A4C-859D-4F6958B7F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1562"/>
              <a:ext cx="1107" cy="2035"/>
            </a:xfrm>
            <a:custGeom>
              <a:avLst/>
              <a:gdLst>
                <a:gd name="T0" fmla="*/ 326 w 700"/>
                <a:gd name="T1" fmla="*/ 413 h 1206"/>
                <a:gd name="T2" fmla="*/ 808 w 700"/>
                <a:gd name="T3" fmla="*/ 260 h 1206"/>
                <a:gd name="T4" fmla="*/ 1123 w 700"/>
                <a:gd name="T5" fmla="*/ 0 h 1206"/>
                <a:gd name="T6" fmla="*/ 1281 w 700"/>
                <a:gd name="T7" fmla="*/ 307 h 1206"/>
                <a:gd name="T8" fmla="*/ 1518 w 700"/>
                <a:gd name="T9" fmla="*/ 700 h 1206"/>
                <a:gd name="T10" fmla="*/ 1600 w 700"/>
                <a:gd name="T11" fmla="*/ 1284 h 1206"/>
                <a:gd name="T12" fmla="*/ 1863 w 700"/>
                <a:gd name="T13" fmla="*/ 1355 h 1206"/>
                <a:gd name="T14" fmla="*/ 2301 w 700"/>
                <a:gd name="T15" fmla="*/ 837 h 1206"/>
                <a:gd name="T16" fmla="*/ 2681 w 700"/>
                <a:gd name="T17" fmla="*/ 672 h 1206"/>
                <a:gd name="T18" fmla="*/ 2769 w 700"/>
                <a:gd name="T19" fmla="*/ 1114 h 1206"/>
                <a:gd name="T20" fmla="*/ 797 w 700"/>
                <a:gd name="T21" fmla="*/ 3911 h 1206"/>
                <a:gd name="T22" fmla="*/ 451 w 700"/>
                <a:gd name="T23" fmla="*/ 931 h 1206"/>
                <a:gd name="T24" fmla="*/ 326 w 700"/>
                <a:gd name="T25" fmla="*/ 413 h 1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00" h="1206">
                  <a:moveTo>
                    <a:pt x="82" y="86"/>
                  </a:moveTo>
                  <a:cubicBezTo>
                    <a:pt x="82" y="86"/>
                    <a:pt x="154" y="142"/>
                    <a:pt x="204" y="54"/>
                  </a:cubicBezTo>
                  <a:cubicBezTo>
                    <a:pt x="204" y="54"/>
                    <a:pt x="280" y="56"/>
                    <a:pt x="284" y="0"/>
                  </a:cubicBezTo>
                  <a:cubicBezTo>
                    <a:pt x="324" y="64"/>
                    <a:pt x="324" y="64"/>
                    <a:pt x="324" y="64"/>
                  </a:cubicBezTo>
                  <a:cubicBezTo>
                    <a:pt x="384" y="146"/>
                    <a:pt x="384" y="146"/>
                    <a:pt x="384" y="146"/>
                  </a:cubicBezTo>
                  <a:cubicBezTo>
                    <a:pt x="405" y="267"/>
                    <a:pt x="405" y="267"/>
                    <a:pt x="405" y="267"/>
                  </a:cubicBezTo>
                  <a:cubicBezTo>
                    <a:pt x="405" y="267"/>
                    <a:pt x="423" y="318"/>
                    <a:pt x="471" y="282"/>
                  </a:cubicBezTo>
                  <a:cubicBezTo>
                    <a:pt x="471" y="282"/>
                    <a:pt x="522" y="189"/>
                    <a:pt x="582" y="174"/>
                  </a:cubicBezTo>
                  <a:cubicBezTo>
                    <a:pt x="643" y="159"/>
                    <a:pt x="678" y="140"/>
                    <a:pt x="678" y="140"/>
                  </a:cubicBezTo>
                  <a:cubicBezTo>
                    <a:pt x="700" y="232"/>
                    <a:pt x="700" y="232"/>
                    <a:pt x="700" y="232"/>
                  </a:cubicBezTo>
                  <a:cubicBezTo>
                    <a:pt x="700" y="232"/>
                    <a:pt x="404" y="1206"/>
                    <a:pt x="202" y="814"/>
                  </a:cubicBezTo>
                  <a:cubicBezTo>
                    <a:pt x="0" y="422"/>
                    <a:pt x="94" y="214"/>
                    <a:pt x="114" y="194"/>
                  </a:cubicBezTo>
                  <a:cubicBezTo>
                    <a:pt x="134" y="174"/>
                    <a:pt x="82" y="86"/>
                    <a:pt x="82" y="86"/>
                  </a:cubicBezTo>
                  <a:close/>
                </a:path>
              </a:pathLst>
            </a:custGeom>
            <a:solidFill>
              <a:srgbClr val="690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39" name="Freeform 80">
              <a:extLst>
                <a:ext uri="{FF2B5EF4-FFF2-40B4-BE49-F238E27FC236}">
                  <a16:creationId xmlns:a16="http://schemas.microsoft.com/office/drawing/2014/main" id="{14107BFB-C7B8-4987-B619-17D8F3B7F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278"/>
              <a:ext cx="759" cy="771"/>
            </a:xfrm>
            <a:custGeom>
              <a:avLst/>
              <a:gdLst>
                <a:gd name="T0" fmla="*/ 1885 w 480"/>
                <a:gd name="T1" fmla="*/ 0 h 457"/>
                <a:gd name="T2" fmla="*/ 1898 w 480"/>
                <a:gd name="T3" fmla="*/ 34 h 457"/>
                <a:gd name="T4" fmla="*/ 1320 w 480"/>
                <a:gd name="T5" fmla="*/ 650 h 457"/>
                <a:gd name="T6" fmla="*/ 707 w 480"/>
                <a:gd name="T7" fmla="*/ 1615 h 457"/>
                <a:gd name="T8" fmla="*/ 0 w 480"/>
                <a:gd name="T9" fmla="*/ 2195 h 457"/>
                <a:gd name="T10" fmla="*/ 408 w 480"/>
                <a:gd name="T11" fmla="*/ 1594 h 457"/>
                <a:gd name="T12" fmla="*/ 1175 w 480"/>
                <a:gd name="T13" fmla="*/ 788 h 457"/>
                <a:gd name="T14" fmla="*/ 1885 w 480"/>
                <a:gd name="T15" fmla="*/ 0 h 4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0" h="457">
                  <a:moveTo>
                    <a:pt x="477" y="0"/>
                  </a:moveTo>
                  <a:cubicBezTo>
                    <a:pt x="480" y="7"/>
                    <a:pt x="480" y="7"/>
                    <a:pt x="480" y="7"/>
                  </a:cubicBezTo>
                  <a:cubicBezTo>
                    <a:pt x="480" y="7"/>
                    <a:pt x="362" y="52"/>
                    <a:pt x="334" y="135"/>
                  </a:cubicBezTo>
                  <a:cubicBezTo>
                    <a:pt x="306" y="218"/>
                    <a:pt x="318" y="293"/>
                    <a:pt x="179" y="336"/>
                  </a:cubicBezTo>
                  <a:cubicBezTo>
                    <a:pt x="40" y="380"/>
                    <a:pt x="21" y="412"/>
                    <a:pt x="0" y="457"/>
                  </a:cubicBezTo>
                  <a:cubicBezTo>
                    <a:pt x="0" y="457"/>
                    <a:pt x="3" y="378"/>
                    <a:pt x="103" y="332"/>
                  </a:cubicBezTo>
                  <a:cubicBezTo>
                    <a:pt x="202" y="287"/>
                    <a:pt x="251" y="327"/>
                    <a:pt x="297" y="164"/>
                  </a:cubicBezTo>
                  <a:cubicBezTo>
                    <a:pt x="329" y="48"/>
                    <a:pt x="477" y="0"/>
                    <a:pt x="477" y="0"/>
                  </a:cubicBezTo>
                  <a:close/>
                </a:path>
              </a:pathLst>
            </a:custGeom>
            <a:solidFill>
              <a:srgbClr val="F2C7D1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0" name="Freeform 81">
              <a:extLst>
                <a:ext uri="{FF2B5EF4-FFF2-40B4-BE49-F238E27FC236}">
                  <a16:creationId xmlns:a16="http://schemas.microsoft.com/office/drawing/2014/main" id="{56536C20-909C-4B52-B4E4-15783B28E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010"/>
              <a:ext cx="1066" cy="331"/>
            </a:xfrm>
            <a:custGeom>
              <a:avLst/>
              <a:gdLst>
                <a:gd name="T0" fmla="*/ 0 w 674"/>
                <a:gd name="T1" fmla="*/ 34 h 196"/>
                <a:gd name="T2" fmla="*/ 803 w 674"/>
                <a:gd name="T3" fmla="*/ 621 h 196"/>
                <a:gd name="T4" fmla="*/ 1612 w 674"/>
                <a:gd name="T5" fmla="*/ 775 h 196"/>
                <a:gd name="T6" fmla="*/ 2667 w 674"/>
                <a:gd name="T7" fmla="*/ 572 h 196"/>
                <a:gd name="T8" fmla="*/ 2651 w 674"/>
                <a:gd name="T9" fmla="*/ 534 h 196"/>
                <a:gd name="T10" fmla="*/ 1934 w 674"/>
                <a:gd name="T11" fmla="*/ 762 h 196"/>
                <a:gd name="T12" fmla="*/ 775 w 674"/>
                <a:gd name="T13" fmla="*/ 399 h 196"/>
                <a:gd name="T14" fmla="*/ 35 w 674"/>
                <a:gd name="T15" fmla="*/ 0 h 196"/>
                <a:gd name="T16" fmla="*/ 0 w 674"/>
                <a:gd name="T17" fmla="*/ 34 h 1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4" h="196">
                  <a:moveTo>
                    <a:pt x="0" y="7"/>
                  </a:moveTo>
                  <a:cubicBezTo>
                    <a:pt x="0" y="7"/>
                    <a:pt x="91" y="141"/>
                    <a:pt x="203" y="129"/>
                  </a:cubicBezTo>
                  <a:cubicBezTo>
                    <a:pt x="315" y="116"/>
                    <a:pt x="359" y="123"/>
                    <a:pt x="407" y="161"/>
                  </a:cubicBezTo>
                  <a:cubicBezTo>
                    <a:pt x="451" y="196"/>
                    <a:pt x="536" y="194"/>
                    <a:pt x="674" y="119"/>
                  </a:cubicBezTo>
                  <a:cubicBezTo>
                    <a:pt x="670" y="111"/>
                    <a:pt x="670" y="111"/>
                    <a:pt x="670" y="111"/>
                  </a:cubicBezTo>
                  <a:cubicBezTo>
                    <a:pt x="670" y="111"/>
                    <a:pt x="544" y="180"/>
                    <a:pt x="489" y="158"/>
                  </a:cubicBezTo>
                  <a:cubicBezTo>
                    <a:pt x="434" y="136"/>
                    <a:pt x="380" y="31"/>
                    <a:pt x="196" y="83"/>
                  </a:cubicBezTo>
                  <a:cubicBezTo>
                    <a:pt x="74" y="117"/>
                    <a:pt x="9" y="0"/>
                    <a:pt x="9" y="0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F2C7D1"/>
            </a:solidFill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1" name="Freeform 82">
              <a:extLst>
                <a:ext uri="{FF2B5EF4-FFF2-40B4-BE49-F238E27FC236}">
                  <a16:creationId xmlns:a16="http://schemas.microsoft.com/office/drawing/2014/main" id="{3D9B9376-0C05-480F-ABBD-B924EE2C2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059"/>
              <a:ext cx="192" cy="563"/>
            </a:xfrm>
            <a:custGeom>
              <a:avLst/>
              <a:gdLst>
                <a:gd name="T0" fmla="*/ 0 w 121"/>
                <a:gd name="T1" fmla="*/ 29 h 334"/>
                <a:gd name="T2" fmla="*/ 35 w 121"/>
                <a:gd name="T3" fmla="*/ 0 h 334"/>
                <a:gd name="T4" fmla="*/ 459 w 121"/>
                <a:gd name="T5" fmla="*/ 747 h 334"/>
                <a:gd name="T6" fmla="*/ 387 w 121"/>
                <a:gd name="T7" fmla="*/ 1600 h 334"/>
                <a:gd name="T8" fmla="*/ 205 w 121"/>
                <a:gd name="T9" fmla="*/ 1193 h 334"/>
                <a:gd name="T10" fmla="*/ 314 w 121"/>
                <a:gd name="T11" fmla="*/ 818 h 334"/>
                <a:gd name="T12" fmla="*/ 0 w 121"/>
                <a:gd name="T13" fmla="*/ 29 h 3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1" h="334">
                  <a:moveTo>
                    <a:pt x="0" y="6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109" y="84"/>
                    <a:pt x="115" y="156"/>
                  </a:cubicBezTo>
                  <a:cubicBezTo>
                    <a:pt x="121" y="228"/>
                    <a:pt x="63" y="271"/>
                    <a:pt x="97" y="334"/>
                  </a:cubicBezTo>
                  <a:cubicBezTo>
                    <a:pt x="51" y="249"/>
                    <a:pt x="51" y="249"/>
                    <a:pt x="51" y="249"/>
                  </a:cubicBezTo>
                  <a:cubicBezTo>
                    <a:pt x="51" y="249"/>
                    <a:pt x="77" y="192"/>
                    <a:pt x="79" y="171"/>
                  </a:cubicBezTo>
                  <a:cubicBezTo>
                    <a:pt x="92" y="72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2" name="Freeform 83">
              <a:extLst>
                <a:ext uri="{FF2B5EF4-FFF2-40B4-BE49-F238E27FC236}">
                  <a16:creationId xmlns:a16="http://schemas.microsoft.com/office/drawing/2014/main" id="{90051539-04DF-4945-A0FE-1EB7896BF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179"/>
              <a:ext cx="382" cy="843"/>
            </a:xfrm>
            <a:custGeom>
              <a:avLst/>
              <a:gdLst>
                <a:gd name="T0" fmla="*/ 0 w 242"/>
                <a:gd name="T1" fmla="*/ 22 h 500"/>
                <a:gd name="T2" fmla="*/ 47 w 242"/>
                <a:gd name="T3" fmla="*/ 0 h 500"/>
                <a:gd name="T4" fmla="*/ 229 w 242"/>
                <a:gd name="T5" fmla="*/ 656 h 500"/>
                <a:gd name="T6" fmla="*/ 538 w 242"/>
                <a:gd name="T7" fmla="*/ 1189 h 500"/>
                <a:gd name="T8" fmla="*/ 909 w 242"/>
                <a:gd name="T9" fmla="*/ 2396 h 500"/>
                <a:gd name="T10" fmla="*/ 565 w 242"/>
                <a:gd name="T11" fmla="*/ 1467 h 500"/>
                <a:gd name="T12" fmla="*/ 440 w 242"/>
                <a:gd name="T13" fmla="*/ 1180 h 500"/>
                <a:gd name="T14" fmla="*/ 229 w 242"/>
                <a:gd name="T15" fmla="*/ 796 h 500"/>
                <a:gd name="T16" fmla="*/ 0 w 242"/>
                <a:gd name="T17" fmla="*/ 22 h 5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2" h="500">
                  <a:moveTo>
                    <a:pt x="0" y="5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26" y="103"/>
                    <a:pt x="58" y="137"/>
                  </a:cubicBezTo>
                  <a:cubicBezTo>
                    <a:pt x="89" y="171"/>
                    <a:pt x="126" y="220"/>
                    <a:pt x="137" y="248"/>
                  </a:cubicBezTo>
                  <a:cubicBezTo>
                    <a:pt x="148" y="275"/>
                    <a:pt x="242" y="348"/>
                    <a:pt x="231" y="500"/>
                  </a:cubicBezTo>
                  <a:cubicBezTo>
                    <a:pt x="231" y="500"/>
                    <a:pt x="227" y="408"/>
                    <a:pt x="144" y="306"/>
                  </a:cubicBezTo>
                  <a:cubicBezTo>
                    <a:pt x="144" y="306"/>
                    <a:pt x="120" y="280"/>
                    <a:pt x="112" y="246"/>
                  </a:cubicBezTo>
                  <a:cubicBezTo>
                    <a:pt x="106" y="216"/>
                    <a:pt x="71" y="179"/>
                    <a:pt x="58" y="166"/>
                  </a:cubicBezTo>
                  <a:cubicBezTo>
                    <a:pt x="5" y="113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2C7D1"/>
            </a:solidFill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3" name="Freeform 84">
              <a:extLst>
                <a:ext uri="{FF2B5EF4-FFF2-40B4-BE49-F238E27FC236}">
                  <a16:creationId xmlns:a16="http://schemas.microsoft.com/office/drawing/2014/main" id="{C7E78B6E-C7F8-43F5-93E4-91B8D2107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1281"/>
              <a:ext cx="201" cy="544"/>
            </a:xfrm>
            <a:custGeom>
              <a:avLst/>
              <a:gdLst>
                <a:gd name="T0" fmla="*/ 0 w 127"/>
                <a:gd name="T1" fmla="*/ 29 h 322"/>
                <a:gd name="T2" fmla="*/ 60 w 127"/>
                <a:gd name="T3" fmla="*/ 0 h 322"/>
                <a:gd name="T4" fmla="*/ 339 w 127"/>
                <a:gd name="T5" fmla="*/ 1042 h 322"/>
                <a:gd name="T6" fmla="*/ 503 w 127"/>
                <a:gd name="T7" fmla="*/ 1548 h 322"/>
                <a:gd name="T8" fmla="*/ 408 w 127"/>
                <a:gd name="T9" fmla="*/ 1553 h 322"/>
                <a:gd name="T10" fmla="*/ 203 w 127"/>
                <a:gd name="T11" fmla="*/ 1034 h 322"/>
                <a:gd name="T12" fmla="*/ 0 w 127"/>
                <a:gd name="T13" fmla="*/ 29 h 3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7" h="322">
                  <a:moveTo>
                    <a:pt x="0" y="6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81" y="150"/>
                    <a:pt x="85" y="216"/>
                  </a:cubicBezTo>
                  <a:cubicBezTo>
                    <a:pt x="89" y="281"/>
                    <a:pt x="127" y="321"/>
                    <a:pt x="127" y="321"/>
                  </a:cubicBezTo>
                  <a:cubicBezTo>
                    <a:pt x="103" y="322"/>
                    <a:pt x="103" y="322"/>
                    <a:pt x="103" y="322"/>
                  </a:cubicBezTo>
                  <a:cubicBezTo>
                    <a:pt x="103" y="322"/>
                    <a:pt x="49" y="277"/>
                    <a:pt x="51" y="214"/>
                  </a:cubicBezTo>
                  <a:cubicBezTo>
                    <a:pt x="52" y="152"/>
                    <a:pt x="34" y="68"/>
                    <a:pt x="0" y="6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4" name="Freeform 85">
              <a:extLst>
                <a:ext uri="{FF2B5EF4-FFF2-40B4-BE49-F238E27FC236}">
                  <a16:creationId xmlns:a16="http://schemas.microsoft.com/office/drawing/2014/main" id="{FB9F4780-6BA3-4A19-8BFD-45FA80A30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1283"/>
              <a:ext cx="192" cy="532"/>
            </a:xfrm>
            <a:custGeom>
              <a:avLst/>
              <a:gdLst>
                <a:gd name="T0" fmla="*/ 360 w 121"/>
                <a:gd name="T1" fmla="*/ 1498 h 315"/>
                <a:gd name="T2" fmla="*/ 420 w 121"/>
                <a:gd name="T3" fmla="*/ 1498 h 315"/>
                <a:gd name="T4" fmla="*/ 484 w 121"/>
                <a:gd name="T5" fmla="*/ 1517 h 315"/>
                <a:gd name="T6" fmla="*/ 340 w 121"/>
                <a:gd name="T7" fmla="*/ 1040 h 315"/>
                <a:gd name="T8" fmla="*/ 60 w 121"/>
                <a:gd name="T9" fmla="*/ 0 h 315"/>
                <a:gd name="T10" fmla="*/ 0 w 121"/>
                <a:gd name="T11" fmla="*/ 24 h 315"/>
                <a:gd name="T12" fmla="*/ 198 w 121"/>
                <a:gd name="T13" fmla="*/ 1030 h 315"/>
                <a:gd name="T14" fmla="*/ 360 w 121"/>
                <a:gd name="T15" fmla="*/ 1498 h 3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315">
                  <a:moveTo>
                    <a:pt x="90" y="311"/>
                  </a:moveTo>
                  <a:cubicBezTo>
                    <a:pt x="99" y="308"/>
                    <a:pt x="105" y="311"/>
                    <a:pt x="105" y="311"/>
                  </a:cubicBezTo>
                  <a:cubicBezTo>
                    <a:pt x="111" y="312"/>
                    <a:pt x="116" y="313"/>
                    <a:pt x="121" y="315"/>
                  </a:cubicBezTo>
                  <a:cubicBezTo>
                    <a:pt x="110" y="301"/>
                    <a:pt x="88" y="266"/>
                    <a:pt x="85" y="216"/>
                  </a:cubicBezTo>
                  <a:cubicBezTo>
                    <a:pt x="81" y="150"/>
                    <a:pt x="15" y="0"/>
                    <a:pt x="15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34" y="67"/>
                    <a:pt x="51" y="152"/>
                    <a:pt x="50" y="214"/>
                  </a:cubicBezTo>
                  <a:cubicBezTo>
                    <a:pt x="49" y="258"/>
                    <a:pt x="75" y="293"/>
                    <a:pt x="90" y="311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5" name="Freeform 86">
              <a:extLst>
                <a:ext uri="{FF2B5EF4-FFF2-40B4-BE49-F238E27FC236}">
                  <a16:creationId xmlns:a16="http://schemas.microsoft.com/office/drawing/2014/main" id="{0DC5F877-1651-41F9-8BD3-14A5C91A5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057"/>
              <a:ext cx="190" cy="503"/>
            </a:xfrm>
            <a:custGeom>
              <a:avLst/>
              <a:gdLst>
                <a:gd name="T0" fmla="*/ 314 w 120"/>
                <a:gd name="T1" fmla="*/ 824 h 298"/>
                <a:gd name="T2" fmla="*/ 203 w 120"/>
                <a:gd name="T3" fmla="*/ 1197 h 298"/>
                <a:gd name="T4" fmla="*/ 347 w 120"/>
                <a:gd name="T5" fmla="*/ 1433 h 298"/>
                <a:gd name="T6" fmla="*/ 456 w 120"/>
                <a:gd name="T7" fmla="*/ 749 h 298"/>
                <a:gd name="T8" fmla="*/ 35 w 120"/>
                <a:gd name="T9" fmla="*/ 0 h 298"/>
                <a:gd name="T10" fmla="*/ 0 w 120"/>
                <a:gd name="T11" fmla="*/ 34 h 298"/>
                <a:gd name="T12" fmla="*/ 314 w 120"/>
                <a:gd name="T13" fmla="*/ 824 h 2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0" h="298">
                  <a:moveTo>
                    <a:pt x="79" y="171"/>
                  </a:moveTo>
                  <a:cubicBezTo>
                    <a:pt x="77" y="187"/>
                    <a:pt x="58" y="233"/>
                    <a:pt x="51" y="249"/>
                  </a:cubicBezTo>
                  <a:cubicBezTo>
                    <a:pt x="64" y="268"/>
                    <a:pt x="78" y="281"/>
                    <a:pt x="87" y="298"/>
                  </a:cubicBezTo>
                  <a:cubicBezTo>
                    <a:pt x="84" y="253"/>
                    <a:pt x="120" y="214"/>
                    <a:pt x="115" y="156"/>
                  </a:cubicBezTo>
                  <a:cubicBezTo>
                    <a:pt x="109" y="84"/>
                    <a:pt x="9" y="0"/>
                    <a:pt x="9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93" y="74"/>
                    <a:pt x="79" y="171"/>
                  </a:cubicBezTo>
                  <a:close/>
                </a:path>
              </a:pathLst>
            </a:custGeom>
            <a:noFill/>
            <a:ln w="7938" cap="flat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6" name="Freeform 87">
              <a:extLst>
                <a:ext uri="{FF2B5EF4-FFF2-40B4-BE49-F238E27FC236}">
                  <a16:creationId xmlns:a16="http://schemas.microsoft.com/office/drawing/2014/main" id="{EE0F86C1-EDE0-414F-B524-86D7D3223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1531"/>
              <a:ext cx="340" cy="296"/>
            </a:xfrm>
            <a:custGeom>
              <a:avLst/>
              <a:gdLst>
                <a:gd name="T0" fmla="*/ 0 w 215"/>
                <a:gd name="T1" fmla="*/ 475 h 175"/>
                <a:gd name="T2" fmla="*/ 319 w 215"/>
                <a:gd name="T3" fmla="*/ 727 h 175"/>
                <a:gd name="T4" fmla="*/ 416 w 215"/>
                <a:gd name="T5" fmla="*/ 431 h 175"/>
                <a:gd name="T6" fmla="*/ 685 w 215"/>
                <a:gd name="T7" fmla="*/ 460 h 175"/>
                <a:gd name="T8" fmla="*/ 685 w 215"/>
                <a:gd name="T9" fmla="*/ 0 h 175"/>
                <a:gd name="T10" fmla="*/ 335 w 215"/>
                <a:gd name="T11" fmla="*/ 244 h 175"/>
                <a:gd name="T12" fmla="*/ 0 w 215"/>
                <a:gd name="T13" fmla="*/ 475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5" h="175">
                  <a:moveTo>
                    <a:pt x="0" y="98"/>
                  </a:moveTo>
                  <a:cubicBezTo>
                    <a:pt x="0" y="98"/>
                    <a:pt x="13" y="175"/>
                    <a:pt x="81" y="150"/>
                  </a:cubicBezTo>
                  <a:cubicBezTo>
                    <a:pt x="111" y="139"/>
                    <a:pt x="105" y="89"/>
                    <a:pt x="105" y="89"/>
                  </a:cubicBezTo>
                  <a:cubicBezTo>
                    <a:pt x="105" y="89"/>
                    <a:pt x="138" y="119"/>
                    <a:pt x="173" y="95"/>
                  </a:cubicBezTo>
                  <a:cubicBezTo>
                    <a:pt x="215" y="66"/>
                    <a:pt x="179" y="7"/>
                    <a:pt x="173" y="0"/>
                  </a:cubicBezTo>
                  <a:cubicBezTo>
                    <a:pt x="173" y="0"/>
                    <a:pt x="159" y="84"/>
                    <a:pt x="85" y="50"/>
                  </a:cubicBezTo>
                  <a:cubicBezTo>
                    <a:pt x="85" y="50"/>
                    <a:pt x="70" y="135"/>
                    <a:pt x="0" y="98"/>
                  </a:cubicBezTo>
                  <a:close/>
                </a:path>
              </a:pathLst>
            </a:custGeom>
            <a:solidFill>
              <a:srgbClr val="C67586"/>
            </a:solidFill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7" name="Freeform 88">
              <a:extLst>
                <a:ext uri="{FF2B5EF4-FFF2-40B4-BE49-F238E27FC236}">
                  <a16:creationId xmlns:a16="http://schemas.microsoft.com/office/drawing/2014/main" id="{04995A47-CAE1-44EB-B09A-F0B3F680D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" y="1747"/>
              <a:ext cx="1324" cy="1535"/>
            </a:xfrm>
            <a:custGeom>
              <a:avLst/>
              <a:gdLst>
                <a:gd name="T0" fmla="*/ 416 w 837"/>
                <a:gd name="T1" fmla="*/ 162 h 909"/>
                <a:gd name="T2" fmla="*/ 60 w 837"/>
                <a:gd name="T3" fmla="*/ 2001 h 909"/>
                <a:gd name="T4" fmla="*/ 1080 w 837"/>
                <a:gd name="T5" fmla="*/ 4000 h 909"/>
                <a:gd name="T6" fmla="*/ 2612 w 837"/>
                <a:gd name="T7" fmla="*/ 2393 h 909"/>
                <a:gd name="T8" fmla="*/ 2722 w 837"/>
                <a:gd name="T9" fmla="*/ 223 h 909"/>
                <a:gd name="T10" fmla="*/ 2237 w 837"/>
                <a:gd name="T11" fmla="*/ 1044 h 909"/>
                <a:gd name="T12" fmla="*/ 1141 w 837"/>
                <a:gd name="T13" fmla="*/ 3148 h 909"/>
                <a:gd name="T14" fmla="*/ 416 w 837"/>
                <a:gd name="T15" fmla="*/ 162 h 9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7" h="909">
                  <a:moveTo>
                    <a:pt x="105" y="34"/>
                  </a:moveTo>
                  <a:cubicBezTo>
                    <a:pt x="105" y="34"/>
                    <a:pt x="0" y="0"/>
                    <a:pt x="15" y="416"/>
                  </a:cubicBezTo>
                  <a:cubicBezTo>
                    <a:pt x="30" y="836"/>
                    <a:pt x="273" y="831"/>
                    <a:pt x="273" y="831"/>
                  </a:cubicBezTo>
                  <a:cubicBezTo>
                    <a:pt x="273" y="831"/>
                    <a:pt x="483" y="909"/>
                    <a:pt x="660" y="497"/>
                  </a:cubicBezTo>
                  <a:cubicBezTo>
                    <a:pt x="837" y="85"/>
                    <a:pt x="688" y="46"/>
                    <a:pt x="688" y="46"/>
                  </a:cubicBezTo>
                  <a:cubicBezTo>
                    <a:pt x="688" y="46"/>
                    <a:pt x="615" y="40"/>
                    <a:pt x="565" y="217"/>
                  </a:cubicBezTo>
                  <a:cubicBezTo>
                    <a:pt x="514" y="393"/>
                    <a:pt x="466" y="696"/>
                    <a:pt x="288" y="654"/>
                  </a:cubicBezTo>
                  <a:cubicBezTo>
                    <a:pt x="111" y="612"/>
                    <a:pt x="282" y="63"/>
                    <a:pt x="105" y="34"/>
                  </a:cubicBezTo>
                  <a:close/>
                </a:path>
              </a:pathLst>
            </a:custGeom>
            <a:solidFill>
              <a:srgbClr val="EEB2BC"/>
            </a:solidFill>
            <a:ln w="7938" cap="flat">
              <a:solidFill>
                <a:srgbClr val="333333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8" name="Freeform 89">
              <a:extLst>
                <a:ext uri="{FF2B5EF4-FFF2-40B4-BE49-F238E27FC236}">
                  <a16:creationId xmlns:a16="http://schemas.microsoft.com/office/drawing/2014/main" id="{E77FB943-C29F-4EB2-8590-9AE4EE19F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752"/>
              <a:ext cx="432" cy="398"/>
            </a:xfrm>
            <a:custGeom>
              <a:avLst/>
              <a:gdLst>
                <a:gd name="T0" fmla="*/ 0 w 273"/>
                <a:gd name="T1" fmla="*/ 1111 h 236"/>
                <a:gd name="T2" fmla="*/ 1082 w 273"/>
                <a:gd name="T3" fmla="*/ 0 h 236"/>
                <a:gd name="T4" fmla="*/ 0 w 273"/>
                <a:gd name="T5" fmla="*/ 1111 h 2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3" h="236">
                  <a:moveTo>
                    <a:pt x="0" y="232"/>
                  </a:moveTo>
                  <a:cubicBezTo>
                    <a:pt x="0" y="232"/>
                    <a:pt x="142" y="236"/>
                    <a:pt x="273" y="0"/>
                  </a:cubicBezTo>
                  <a:cubicBezTo>
                    <a:pt x="273" y="0"/>
                    <a:pt x="142" y="188"/>
                    <a:pt x="0" y="232"/>
                  </a:cubicBezTo>
                  <a:close/>
                </a:path>
              </a:pathLst>
            </a:custGeom>
            <a:solidFill>
              <a:srgbClr val="BC53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Freeform 90">
              <a:extLst>
                <a:ext uri="{FF2B5EF4-FFF2-40B4-BE49-F238E27FC236}">
                  <a16:creationId xmlns:a16="http://schemas.microsoft.com/office/drawing/2014/main" id="{65E8D609-F2BE-4933-A617-6577D55C1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466"/>
              <a:ext cx="218" cy="476"/>
            </a:xfrm>
            <a:custGeom>
              <a:avLst/>
              <a:gdLst>
                <a:gd name="T0" fmla="*/ 137 w 138"/>
                <a:gd name="T1" fmla="*/ 0 h 282"/>
                <a:gd name="T2" fmla="*/ 543 w 138"/>
                <a:gd name="T3" fmla="*/ 1148 h 282"/>
                <a:gd name="T4" fmla="*/ 137 w 138"/>
                <a:gd name="T5" fmla="*/ 0 h 2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82">
                  <a:moveTo>
                    <a:pt x="35" y="0"/>
                  </a:moveTo>
                  <a:cubicBezTo>
                    <a:pt x="35" y="0"/>
                    <a:pt x="23" y="224"/>
                    <a:pt x="138" y="239"/>
                  </a:cubicBezTo>
                  <a:cubicBezTo>
                    <a:pt x="138" y="239"/>
                    <a:pt x="0" y="282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0" name="Freeform 91">
              <a:extLst>
                <a:ext uri="{FF2B5EF4-FFF2-40B4-BE49-F238E27FC236}">
                  <a16:creationId xmlns:a16="http://schemas.microsoft.com/office/drawing/2014/main" id="{4EC51C0C-C9E2-421B-8178-546462AE5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465"/>
              <a:ext cx="54" cy="76"/>
            </a:xfrm>
            <a:custGeom>
              <a:avLst/>
              <a:gdLst>
                <a:gd name="T0" fmla="*/ 13 w 34"/>
                <a:gd name="T1" fmla="*/ 0 h 45"/>
                <a:gd name="T2" fmla="*/ 137 w 34"/>
                <a:gd name="T3" fmla="*/ 78 h 45"/>
                <a:gd name="T4" fmla="*/ 116 w 34"/>
                <a:gd name="T5" fmla="*/ 216 h 45"/>
                <a:gd name="T6" fmla="*/ 0 w 34"/>
                <a:gd name="T7" fmla="*/ 34 h 45"/>
                <a:gd name="T8" fmla="*/ 13 w 34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5">
                  <a:moveTo>
                    <a:pt x="3" y="0"/>
                  </a:moveTo>
                  <a:cubicBezTo>
                    <a:pt x="4" y="3"/>
                    <a:pt x="34" y="16"/>
                    <a:pt x="34" y="16"/>
                  </a:cubicBezTo>
                  <a:cubicBezTo>
                    <a:pt x="28" y="29"/>
                    <a:pt x="29" y="45"/>
                    <a:pt x="29" y="45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D69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1" name="Freeform 92">
              <a:extLst>
                <a:ext uri="{FF2B5EF4-FFF2-40B4-BE49-F238E27FC236}">
                  <a16:creationId xmlns:a16="http://schemas.microsoft.com/office/drawing/2014/main" id="{63E83DC4-0F45-49AD-B66D-35385D501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1094"/>
              <a:ext cx="291" cy="95"/>
            </a:xfrm>
            <a:custGeom>
              <a:avLst/>
              <a:gdLst>
                <a:gd name="T0" fmla="*/ 0 w 184"/>
                <a:gd name="T1" fmla="*/ 156 h 56"/>
                <a:gd name="T2" fmla="*/ 728 w 184"/>
                <a:gd name="T3" fmla="*/ 273 h 56"/>
                <a:gd name="T4" fmla="*/ 0 w 184"/>
                <a:gd name="T5" fmla="*/ 156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4" h="56">
                  <a:moveTo>
                    <a:pt x="0" y="32"/>
                  </a:moveTo>
                  <a:cubicBezTo>
                    <a:pt x="0" y="32"/>
                    <a:pt x="98" y="0"/>
                    <a:pt x="184" y="56"/>
                  </a:cubicBezTo>
                  <a:cubicBezTo>
                    <a:pt x="184" y="56"/>
                    <a:pt x="117" y="19"/>
                    <a:pt x="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2" name="Freeform 93">
              <a:extLst>
                <a:ext uri="{FF2B5EF4-FFF2-40B4-BE49-F238E27FC236}">
                  <a16:creationId xmlns:a16="http://schemas.microsoft.com/office/drawing/2014/main" id="{EF4002CA-453A-4DFD-B221-DEF564812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732"/>
              <a:ext cx="193" cy="115"/>
            </a:xfrm>
            <a:custGeom>
              <a:avLst/>
              <a:gdLst>
                <a:gd name="T0" fmla="*/ 0 w 122"/>
                <a:gd name="T1" fmla="*/ 328 h 68"/>
                <a:gd name="T2" fmla="*/ 483 w 122"/>
                <a:gd name="T3" fmla="*/ 0 h 68"/>
                <a:gd name="T4" fmla="*/ 0 w 122"/>
                <a:gd name="T5" fmla="*/ 328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68">
                  <a:moveTo>
                    <a:pt x="0" y="68"/>
                  </a:moveTo>
                  <a:cubicBezTo>
                    <a:pt x="0" y="68"/>
                    <a:pt x="83" y="52"/>
                    <a:pt x="122" y="0"/>
                  </a:cubicBezTo>
                  <a:cubicBezTo>
                    <a:pt x="122" y="0"/>
                    <a:pt x="78" y="44"/>
                    <a:pt x="0" y="68"/>
                  </a:cubicBezTo>
                  <a:close/>
                </a:path>
              </a:pathLst>
            </a:custGeom>
            <a:solidFill>
              <a:srgbClr val="AC36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3" name="Freeform 94">
              <a:extLst>
                <a:ext uri="{FF2B5EF4-FFF2-40B4-BE49-F238E27FC236}">
                  <a16:creationId xmlns:a16="http://schemas.microsoft.com/office/drawing/2014/main" id="{2401206A-5CE2-4849-B63A-AF54CD327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1759"/>
              <a:ext cx="136" cy="101"/>
            </a:xfrm>
            <a:custGeom>
              <a:avLst/>
              <a:gdLst>
                <a:gd name="T0" fmla="*/ 0 w 86"/>
                <a:gd name="T1" fmla="*/ 281 h 60"/>
                <a:gd name="T2" fmla="*/ 340 w 86"/>
                <a:gd name="T3" fmla="*/ 286 h 60"/>
                <a:gd name="T4" fmla="*/ 0 w 86"/>
                <a:gd name="T5" fmla="*/ 281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6" h="60">
                  <a:moveTo>
                    <a:pt x="0" y="59"/>
                  </a:moveTo>
                  <a:cubicBezTo>
                    <a:pt x="0" y="59"/>
                    <a:pt x="35" y="0"/>
                    <a:pt x="86" y="60"/>
                  </a:cubicBezTo>
                  <a:cubicBezTo>
                    <a:pt x="86" y="60"/>
                    <a:pt x="40" y="31"/>
                    <a:pt x="0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4" name="Freeform 95">
              <a:extLst>
                <a:ext uri="{FF2B5EF4-FFF2-40B4-BE49-F238E27FC236}">
                  <a16:creationId xmlns:a16="http://schemas.microsoft.com/office/drawing/2014/main" id="{67A1F871-53F5-48D5-97DB-8661BAA4F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791"/>
              <a:ext cx="148" cy="167"/>
            </a:xfrm>
            <a:custGeom>
              <a:avLst/>
              <a:gdLst>
                <a:gd name="T0" fmla="*/ 367 w 94"/>
                <a:gd name="T1" fmla="*/ 191 h 99"/>
                <a:gd name="T2" fmla="*/ 0 w 94"/>
                <a:gd name="T3" fmla="*/ 476 h 99"/>
                <a:gd name="T4" fmla="*/ 367 w 94"/>
                <a:gd name="T5" fmla="*/ 191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99">
                  <a:moveTo>
                    <a:pt x="94" y="40"/>
                  </a:moveTo>
                  <a:cubicBezTo>
                    <a:pt x="94" y="40"/>
                    <a:pt x="70" y="0"/>
                    <a:pt x="0" y="99"/>
                  </a:cubicBezTo>
                  <a:cubicBezTo>
                    <a:pt x="0" y="99"/>
                    <a:pt x="71" y="21"/>
                    <a:pt x="94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5" name="Freeform 96">
              <a:extLst>
                <a:ext uri="{FF2B5EF4-FFF2-40B4-BE49-F238E27FC236}">
                  <a16:creationId xmlns:a16="http://schemas.microsoft.com/office/drawing/2014/main" id="{019B528D-196F-4ABD-9C6A-36E39E085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1720"/>
              <a:ext cx="82" cy="64"/>
            </a:xfrm>
            <a:custGeom>
              <a:avLst/>
              <a:gdLst>
                <a:gd name="T0" fmla="*/ 203 w 52"/>
                <a:gd name="T1" fmla="*/ 99 h 38"/>
                <a:gd name="T2" fmla="*/ 103 w 52"/>
                <a:gd name="T3" fmla="*/ 182 h 38"/>
                <a:gd name="T4" fmla="*/ 0 w 52"/>
                <a:gd name="T5" fmla="*/ 91 h 38"/>
                <a:gd name="T6" fmla="*/ 117 w 52"/>
                <a:gd name="T7" fmla="*/ 0 h 38"/>
                <a:gd name="T8" fmla="*/ 203 w 52"/>
                <a:gd name="T9" fmla="*/ 9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8">
                  <a:moveTo>
                    <a:pt x="52" y="21"/>
                  </a:moveTo>
                  <a:cubicBezTo>
                    <a:pt x="52" y="29"/>
                    <a:pt x="42" y="38"/>
                    <a:pt x="26" y="38"/>
                  </a:cubicBezTo>
                  <a:cubicBezTo>
                    <a:pt x="10" y="38"/>
                    <a:pt x="0" y="27"/>
                    <a:pt x="0" y="19"/>
                  </a:cubicBezTo>
                  <a:cubicBezTo>
                    <a:pt x="0" y="11"/>
                    <a:pt x="15" y="0"/>
                    <a:pt x="30" y="0"/>
                  </a:cubicBezTo>
                  <a:cubicBezTo>
                    <a:pt x="46" y="0"/>
                    <a:pt x="52" y="13"/>
                    <a:pt x="52" y="21"/>
                  </a:cubicBezTo>
                  <a:close/>
                </a:path>
              </a:pathLst>
            </a:custGeom>
            <a:solidFill>
              <a:srgbClr val="D19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6" name="Freeform 97">
              <a:extLst>
                <a:ext uri="{FF2B5EF4-FFF2-40B4-BE49-F238E27FC236}">
                  <a16:creationId xmlns:a16="http://schemas.microsoft.com/office/drawing/2014/main" id="{D885CEB6-0530-4294-8F3C-E35B794D4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636"/>
              <a:ext cx="82" cy="62"/>
            </a:xfrm>
            <a:custGeom>
              <a:avLst/>
              <a:gdLst>
                <a:gd name="T0" fmla="*/ 203 w 52"/>
                <a:gd name="T1" fmla="*/ 96 h 37"/>
                <a:gd name="T2" fmla="*/ 103 w 52"/>
                <a:gd name="T3" fmla="*/ 174 h 37"/>
                <a:gd name="T4" fmla="*/ 0 w 52"/>
                <a:gd name="T5" fmla="*/ 84 h 37"/>
                <a:gd name="T6" fmla="*/ 121 w 52"/>
                <a:gd name="T7" fmla="*/ 0 h 37"/>
                <a:gd name="T8" fmla="*/ 203 w 52"/>
                <a:gd name="T9" fmla="*/ 96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7">
                  <a:moveTo>
                    <a:pt x="52" y="20"/>
                  </a:moveTo>
                  <a:cubicBezTo>
                    <a:pt x="52" y="28"/>
                    <a:pt x="42" y="37"/>
                    <a:pt x="26" y="37"/>
                  </a:cubicBezTo>
                  <a:cubicBezTo>
                    <a:pt x="11" y="37"/>
                    <a:pt x="0" y="26"/>
                    <a:pt x="0" y="18"/>
                  </a:cubicBezTo>
                  <a:cubicBezTo>
                    <a:pt x="0" y="10"/>
                    <a:pt x="15" y="0"/>
                    <a:pt x="31" y="0"/>
                  </a:cubicBezTo>
                  <a:cubicBezTo>
                    <a:pt x="46" y="0"/>
                    <a:pt x="52" y="12"/>
                    <a:pt x="52" y="20"/>
                  </a:cubicBezTo>
                  <a:close/>
                </a:path>
              </a:pathLst>
            </a:custGeom>
            <a:solidFill>
              <a:srgbClr val="D19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7" name="Oval 98">
              <a:extLst>
                <a:ext uri="{FF2B5EF4-FFF2-40B4-BE49-F238E27FC236}">
                  <a16:creationId xmlns:a16="http://schemas.microsoft.com/office/drawing/2014/main" id="{030E4DE0-0C2A-47BC-8005-961A98EBA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2" y="1653"/>
              <a:ext cx="28" cy="32"/>
            </a:xfrm>
            <a:prstGeom prst="ellipse">
              <a:avLst/>
            </a:prstGeom>
            <a:solidFill>
              <a:srgbClr val="F4D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158" name="Oval 99">
              <a:extLst>
                <a:ext uri="{FF2B5EF4-FFF2-40B4-BE49-F238E27FC236}">
                  <a16:creationId xmlns:a16="http://schemas.microsoft.com/office/drawing/2014/main" id="{7D2EA800-C830-49F2-93E8-61E4C3251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" y="1737"/>
              <a:ext cx="29" cy="34"/>
            </a:xfrm>
            <a:prstGeom prst="ellipse">
              <a:avLst/>
            </a:prstGeom>
            <a:solidFill>
              <a:srgbClr val="F4D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8159" name="Freeform 100">
              <a:extLst>
                <a:ext uri="{FF2B5EF4-FFF2-40B4-BE49-F238E27FC236}">
                  <a16:creationId xmlns:a16="http://schemas.microsoft.com/office/drawing/2014/main" id="{FF658EB1-C0A6-4519-81A0-20F0882CF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624"/>
              <a:ext cx="52" cy="142"/>
            </a:xfrm>
            <a:custGeom>
              <a:avLst/>
              <a:gdLst>
                <a:gd name="T0" fmla="*/ 0 w 33"/>
                <a:gd name="T1" fmla="*/ 0 h 84"/>
                <a:gd name="T2" fmla="*/ 14 w 33"/>
                <a:gd name="T3" fmla="*/ 406 h 84"/>
                <a:gd name="T4" fmla="*/ 0 w 33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84">
                  <a:moveTo>
                    <a:pt x="0" y="0"/>
                  </a:moveTo>
                  <a:cubicBezTo>
                    <a:pt x="0" y="0"/>
                    <a:pt x="33" y="47"/>
                    <a:pt x="4" y="84"/>
                  </a:cubicBezTo>
                  <a:cubicBezTo>
                    <a:pt x="4" y="84"/>
                    <a:pt x="16" y="51"/>
                    <a:pt x="0" y="0"/>
                  </a:cubicBezTo>
                  <a:close/>
                </a:path>
              </a:pathLst>
            </a:custGeom>
            <a:solidFill>
              <a:srgbClr val="914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0" name="Freeform 101">
              <a:extLst>
                <a:ext uri="{FF2B5EF4-FFF2-40B4-BE49-F238E27FC236}">
                  <a16:creationId xmlns:a16="http://schemas.microsoft.com/office/drawing/2014/main" id="{244E27D2-E4CE-4181-B409-33BC42B53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" y="1550"/>
              <a:ext cx="46" cy="123"/>
            </a:xfrm>
            <a:custGeom>
              <a:avLst/>
              <a:gdLst>
                <a:gd name="T0" fmla="*/ 0 w 29"/>
                <a:gd name="T1" fmla="*/ 0 h 73"/>
                <a:gd name="T2" fmla="*/ 27 w 29"/>
                <a:gd name="T3" fmla="*/ 349 h 73"/>
                <a:gd name="T4" fmla="*/ 0 w 29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73">
                  <a:moveTo>
                    <a:pt x="0" y="0"/>
                  </a:moveTo>
                  <a:cubicBezTo>
                    <a:pt x="0" y="0"/>
                    <a:pt x="29" y="37"/>
                    <a:pt x="7" y="73"/>
                  </a:cubicBezTo>
                  <a:cubicBezTo>
                    <a:pt x="7" y="73"/>
                    <a:pt x="15" y="35"/>
                    <a:pt x="0" y="0"/>
                  </a:cubicBezTo>
                  <a:close/>
                </a:path>
              </a:pathLst>
            </a:custGeom>
            <a:solidFill>
              <a:srgbClr val="914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1" name="Freeform 102">
              <a:extLst>
                <a:ext uri="{FF2B5EF4-FFF2-40B4-BE49-F238E27FC236}">
                  <a16:creationId xmlns:a16="http://schemas.microsoft.com/office/drawing/2014/main" id="{55B8D8C2-B6A2-4B56-9584-13D25F915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626"/>
              <a:ext cx="16" cy="32"/>
            </a:xfrm>
            <a:custGeom>
              <a:avLst/>
              <a:gdLst>
                <a:gd name="T0" fmla="*/ 42 w 10"/>
                <a:gd name="T1" fmla="*/ 91 h 19"/>
                <a:gd name="T2" fmla="*/ 0 w 10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9">
                  <a:moveTo>
                    <a:pt x="10" y="19"/>
                  </a:moveTo>
                  <a:cubicBezTo>
                    <a:pt x="8" y="12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2" name="Freeform 103">
              <a:extLst>
                <a:ext uri="{FF2B5EF4-FFF2-40B4-BE49-F238E27FC236}">
                  <a16:creationId xmlns:a16="http://schemas.microsoft.com/office/drawing/2014/main" id="{48F0A3F2-5866-4B83-AD12-5B85A8DF1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" y="1248"/>
              <a:ext cx="42" cy="160"/>
            </a:xfrm>
            <a:custGeom>
              <a:avLst/>
              <a:gdLst>
                <a:gd name="T0" fmla="*/ 0 w 26"/>
                <a:gd name="T1" fmla="*/ 0 h 95"/>
                <a:gd name="T2" fmla="*/ 34 w 26"/>
                <a:gd name="T3" fmla="*/ 453 h 95"/>
                <a:gd name="T4" fmla="*/ 0 w 26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95">
                  <a:moveTo>
                    <a:pt x="0" y="0"/>
                  </a:moveTo>
                  <a:cubicBezTo>
                    <a:pt x="0" y="0"/>
                    <a:pt x="26" y="33"/>
                    <a:pt x="8" y="95"/>
                  </a:cubicBezTo>
                  <a:cubicBezTo>
                    <a:pt x="8" y="95"/>
                    <a:pt x="19" y="4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3" name="Freeform 104">
              <a:extLst>
                <a:ext uri="{FF2B5EF4-FFF2-40B4-BE49-F238E27FC236}">
                  <a16:creationId xmlns:a16="http://schemas.microsoft.com/office/drawing/2014/main" id="{F26B91FC-6D26-45A1-8FB3-7CA3CDB74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1503"/>
              <a:ext cx="430" cy="486"/>
            </a:xfrm>
            <a:custGeom>
              <a:avLst/>
              <a:gdLst>
                <a:gd name="T0" fmla="*/ 999 w 272"/>
                <a:gd name="T1" fmla="*/ 133 h 288"/>
                <a:gd name="T2" fmla="*/ 748 w 272"/>
                <a:gd name="T3" fmla="*/ 761 h 288"/>
                <a:gd name="T4" fmla="*/ 27 w 272"/>
                <a:gd name="T5" fmla="*/ 1225 h 288"/>
                <a:gd name="T6" fmla="*/ 525 w 272"/>
                <a:gd name="T7" fmla="*/ 314 h 288"/>
                <a:gd name="T8" fmla="*/ 999 w 272"/>
                <a:gd name="T9" fmla="*/ 133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2" h="288">
                  <a:moveTo>
                    <a:pt x="253" y="28"/>
                  </a:moveTo>
                  <a:cubicBezTo>
                    <a:pt x="272" y="69"/>
                    <a:pt x="257" y="147"/>
                    <a:pt x="189" y="158"/>
                  </a:cubicBezTo>
                  <a:cubicBezTo>
                    <a:pt x="43" y="184"/>
                    <a:pt x="0" y="288"/>
                    <a:pt x="7" y="255"/>
                  </a:cubicBezTo>
                  <a:cubicBezTo>
                    <a:pt x="13" y="224"/>
                    <a:pt x="84" y="113"/>
                    <a:pt x="133" y="65"/>
                  </a:cubicBezTo>
                  <a:cubicBezTo>
                    <a:pt x="189" y="9"/>
                    <a:pt x="240" y="0"/>
                    <a:pt x="253" y="28"/>
                  </a:cubicBezTo>
                  <a:close/>
                </a:path>
              </a:pathLst>
            </a:custGeom>
            <a:solidFill>
              <a:srgbClr val="960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4" name="Freeform 105">
              <a:extLst>
                <a:ext uri="{FF2B5EF4-FFF2-40B4-BE49-F238E27FC236}">
                  <a16:creationId xmlns:a16="http://schemas.microsoft.com/office/drawing/2014/main" id="{CB8D9637-E992-4F23-AB77-9988BC3D6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433"/>
              <a:ext cx="248" cy="512"/>
            </a:xfrm>
            <a:custGeom>
              <a:avLst/>
              <a:gdLst>
                <a:gd name="T0" fmla="*/ 434 w 157"/>
                <a:gd name="T1" fmla="*/ 483 h 303"/>
                <a:gd name="T2" fmla="*/ 496 w 157"/>
                <a:gd name="T3" fmla="*/ 1350 h 303"/>
                <a:gd name="T4" fmla="*/ 205 w 157"/>
                <a:gd name="T5" fmla="*/ 603 h 303"/>
                <a:gd name="T6" fmla="*/ 190 w 157"/>
                <a:gd name="T7" fmla="*/ 63 h 303"/>
                <a:gd name="T8" fmla="*/ 434 w 157"/>
                <a:gd name="T9" fmla="*/ 483 h 3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303">
                  <a:moveTo>
                    <a:pt x="110" y="100"/>
                  </a:moveTo>
                  <a:cubicBezTo>
                    <a:pt x="157" y="149"/>
                    <a:pt x="134" y="268"/>
                    <a:pt x="126" y="280"/>
                  </a:cubicBezTo>
                  <a:cubicBezTo>
                    <a:pt x="110" y="303"/>
                    <a:pt x="124" y="192"/>
                    <a:pt x="52" y="125"/>
                  </a:cubicBezTo>
                  <a:cubicBezTo>
                    <a:pt x="0" y="77"/>
                    <a:pt x="24" y="27"/>
                    <a:pt x="48" y="13"/>
                  </a:cubicBezTo>
                  <a:cubicBezTo>
                    <a:pt x="73" y="0"/>
                    <a:pt x="71" y="61"/>
                    <a:pt x="110" y="100"/>
                  </a:cubicBezTo>
                  <a:close/>
                </a:path>
              </a:pathLst>
            </a:custGeom>
            <a:solidFill>
              <a:srgbClr val="960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5" name="Freeform 106">
              <a:extLst>
                <a:ext uri="{FF2B5EF4-FFF2-40B4-BE49-F238E27FC236}">
                  <a16:creationId xmlns:a16="http://schemas.microsoft.com/office/drawing/2014/main" id="{F4C296A4-F360-43F9-9884-A3107DF63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948"/>
              <a:ext cx="48" cy="118"/>
            </a:xfrm>
            <a:custGeom>
              <a:avLst/>
              <a:gdLst>
                <a:gd name="T0" fmla="*/ 16 w 30"/>
                <a:gd name="T1" fmla="*/ 0 h 70"/>
                <a:gd name="T2" fmla="*/ 123 w 30"/>
                <a:gd name="T3" fmla="*/ 258 h 70"/>
                <a:gd name="T4" fmla="*/ 16 w 30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70">
                  <a:moveTo>
                    <a:pt x="4" y="0"/>
                  </a:moveTo>
                  <a:cubicBezTo>
                    <a:pt x="4" y="0"/>
                    <a:pt x="0" y="70"/>
                    <a:pt x="30" y="54"/>
                  </a:cubicBezTo>
                  <a:cubicBezTo>
                    <a:pt x="30" y="54"/>
                    <a:pt x="12" y="57"/>
                    <a:pt x="4" y="0"/>
                  </a:cubicBezTo>
                  <a:close/>
                </a:path>
              </a:pathLst>
            </a:custGeom>
            <a:solidFill>
              <a:srgbClr val="EEB2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6" name="Freeform 107">
              <a:extLst>
                <a:ext uri="{FF2B5EF4-FFF2-40B4-BE49-F238E27FC236}">
                  <a16:creationId xmlns:a16="http://schemas.microsoft.com/office/drawing/2014/main" id="{D49196DB-3669-4DDB-8129-372418AF1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" y="2417"/>
              <a:ext cx="371" cy="444"/>
            </a:xfrm>
            <a:custGeom>
              <a:avLst/>
              <a:gdLst>
                <a:gd name="T0" fmla="*/ 646 w 235"/>
                <a:gd name="T1" fmla="*/ 900 h 263"/>
                <a:gd name="T2" fmla="*/ 107 w 235"/>
                <a:gd name="T3" fmla="*/ 1175 h 263"/>
                <a:gd name="T4" fmla="*/ 512 w 235"/>
                <a:gd name="T5" fmla="*/ 778 h 263"/>
                <a:gd name="T6" fmla="*/ 897 w 235"/>
                <a:gd name="T7" fmla="*/ 160 h 263"/>
                <a:gd name="T8" fmla="*/ 646 w 235"/>
                <a:gd name="T9" fmla="*/ 900 h 2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5" h="263">
                  <a:moveTo>
                    <a:pt x="164" y="187"/>
                  </a:moveTo>
                  <a:cubicBezTo>
                    <a:pt x="122" y="246"/>
                    <a:pt x="54" y="263"/>
                    <a:pt x="27" y="244"/>
                  </a:cubicBezTo>
                  <a:cubicBezTo>
                    <a:pt x="0" y="225"/>
                    <a:pt x="87" y="220"/>
                    <a:pt x="130" y="162"/>
                  </a:cubicBezTo>
                  <a:cubicBezTo>
                    <a:pt x="170" y="109"/>
                    <a:pt x="215" y="0"/>
                    <a:pt x="228" y="33"/>
                  </a:cubicBezTo>
                  <a:cubicBezTo>
                    <a:pt x="235" y="49"/>
                    <a:pt x="205" y="128"/>
                    <a:pt x="164" y="187"/>
                  </a:cubicBezTo>
                  <a:close/>
                </a:path>
              </a:pathLst>
            </a:custGeom>
            <a:solidFill>
              <a:srgbClr val="510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7" name="Freeform 108">
              <a:extLst>
                <a:ext uri="{FF2B5EF4-FFF2-40B4-BE49-F238E27FC236}">
                  <a16:creationId xmlns:a16="http://schemas.microsoft.com/office/drawing/2014/main" id="{33AA5168-9029-41A5-98A1-11D2977DE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1330"/>
              <a:ext cx="32" cy="117"/>
            </a:xfrm>
            <a:custGeom>
              <a:avLst/>
              <a:gdLst>
                <a:gd name="T0" fmla="*/ 54 w 20"/>
                <a:gd name="T1" fmla="*/ 0 h 69"/>
                <a:gd name="T2" fmla="*/ 0 w 20"/>
                <a:gd name="T3" fmla="*/ 336 h 69"/>
                <a:gd name="T4" fmla="*/ 54 w 20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9">
                  <a:moveTo>
                    <a:pt x="13" y="0"/>
                  </a:moveTo>
                  <a:cubicBezTo>
                    <a:pt x="13" y="0"/>
                    <a:pt x="16" y="36"/>
                    <a:pt x="0" y="69"/>
                  </a:cubicBezTo>
                  <a:cubicBezTo>
                    <a:pt x="0" y="69"/>
                    <a:pt x="20" y="45"/>
                    <a:pt x="13" y="0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8" name="Freeform 109">
              <a:extLst>
                <a:ext uri="{FF2B5EF4-FFF2-40B4-BE49-F238E27FC236}">
                  <a16:creationId xmlns:a16="http://schemas.microsoft.com/office/drawing/2014/main" id="{DC3CBDB5-A9B6-4418-8EBE-5B8FAA1DB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1378"/>
              <a:ext cx="107" cy="157"/>
            </a:xfrm>
            <a:custGeom>
              <a:avLst/>
              <a:gdLst>
                <a:gd name="T0" fmla="*/ 0 w 68"/>
                <a:gd name="T1" fmla="*/ 447 h 93"/>
                <a:gd name="T2" fmla="*/ 264 w 68"/>
                <a:gd name="T3" fmla="*/ 0 h 93"/>
                <a:gd name="T4" fmla="*/ 0 w 68"/>
                <a:gd name="T5" fmla="*/ 447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93">
                  <a:moveTo>
                    <a:pt x="0" y="93"/>
                  </a:moveTo>
                  <a:cubicBezTo>
                    <a:pt x="0" y="93"/>
                    <a:pt x="12" y="45"/>
                    <a:pt x="68" y="0"/>
                  </a:cubicBezTo>
                  <a:cubicBezTo>
                    <a:pt x="68" y="0"/>
                    <a:pt x="14" y="23"/>
                    <a:pt x="0" y="93"/>
                  </a:cubicBezTo>
                  <a:close/>
                </a:path>
              </a:pathLst>
            </a:custGeom>
            <a:solidFill>
              <a:srgbClr val="F2C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9" name="Freeform 110">
              <a:extLst>
                <a:ext uri="{FF2B5EF4-FFF2-40B4-BE49-F238E27FC236}">
                  <a16:creationId xmlns:a16="http://schemas.microsoft.com/office/drawing/2014/main" id="{5EBE3C06-034D-40F7-A644-E1D992EAB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725"/>
              <a:ext cx="114" cy="139"/>
            </a:xfrm>
            <a:custGeom>
              <a:avLst/>
              <a:gdLst>
                <a:gd name="T0" fmla="*/ 0 w 72"/>
                <a:gd name="T1" fmla="*/ 203 h 82"/>
                <a:gd name="T2" fmla="*/ 245 w 72"/>
                <a:gd name="T3" fmla="*/ 0 h 82"/>
                <a:gd name="T4" fmla="*/ 0 w 72"/>
                <a:gd name="T5" fmla="*/ 203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82">
                  <a:moveTo>
                    <a:pt x="0" y="42"/>
                  </a:moveTo>
                  <a:cubicBezTo>
                    <a:pt x="0" y="42"/>
                    <a:pt x="55" y="63"/>
                    <a:pt x="62" y="0"/>
                  </a:cubicBezTo>
                  <a:cubicBezTo>
                    <a:pt x="62" y="0"/>
                    <a:pt x="72" y="82"/>
                    <a:pt x="0" y="42"/>
                  </a:cubicBezTo>
                  <a:close/>
                </a:path>
              </a:pathLst>
            </a:custGeom>
            <a:solidFill>
              <a:srgbClr val="510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0" name="Freeform 111">
              <a:extLst>
                <a:ext uri="{FF2B5EF4-FFF2-40B4-BE49-F238E27FC236}">
                  <a16:creationId xmlns:a16="http://schemas.microsoft.com/office/drawing/2014/main" id="{B332C399-743D-4D0F-9DB6-5169A9FA3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1670"/>
              <a:ext cx="106" cy="116"/>
            </a:xfrm>
            <a:custGeom>
              <a:avLst/>
              <a:gdLst>
                <a:gd name="T0" fmla="*/ 0 w 67"/>
                <a:gd name="T1" fmla="*/ 104 h 69"/>
                <a:gd name="T2" fmla="*/ 266 w 67"/>
                <a:gd name="T3" fmla="*/ 0 h 69"/>
                <a:gd name="T4" fmla="*/ 0 w 67"/>
                <a:gd name="T5" fmla="*/ 104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69">
                  <a:moveTo>
                    <a:pt x="0" y="22"/>
                  </a:moveTo>
                  <a:cubicBezTo>
                    <a:pt x="0" y="22"/>
                    <a:pt x="45" y="43"/>
                    <a:pt x="67" y="0"/>
                  </a:cubicBezTo>
                  <a:cubicBezTo>
                    <a:pt x="67" y="0"/>
                    <a:pt x="58" y="69"/>
                    <a:pt x="0" y="22"/>
                  </a:cubicBezTo>
                  <a:close/>
                </a:path>
              </a:pathLst>
            </a:custGeom>
            <a:solidFill>
              <a:srgbClr val="510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198" name="Text Box 112">
            <a:extLst>
              <a:ext uri="{FF2B5EF4-FFF2-40B4-BE49-F238E27FC236}">
                <a16:creationId xmlns:a16="http://schemas.microsoft.com/office/drawing/2014/main" id="{2FD8DCB7-4A95-497A-97B1-6F721C26BB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3175" y="5424488"/>
            <a:ext cx="920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Normal</a:t>
            </a:r>
          </a:p>
        </p:txBody>
      </p:sp>
      <p:sp>
        <p:nvSpPr>
          <p:cNvPr id="8199" name="Text Box 113">
            <a:extLst>
              <a:ext uri="{FF2B5EF4-FFF2-40B4-BE49-F238E27FC236}">
                <a16:creationId xmlns:a16="http://schemas.microsoft.com/office/drawing/2014/main" id="{17800B00-DC5B-4A04-89CA-971BFDB21F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8675" y="5424488"/>
            <a:ext cx="2266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Diastolic dysfunction</a:t>
            </a:r>
          </a:p>
        </p:txBody>
      </p:sp>
      <p:sp>
        <p:nvSpPr>
          <p:cNvPr id="8200" name="Text Box 114">
            <a:extLst>
              <a:ext uri="{FF2B5EF4-FFF2-40B4-BE49-F238E27FC236}">
                <a16:creationId xmlns:a16="http://schemas.microsoft.com/office/drawing/2014/main" id="{14257AE2-C7A4-4821-8D58-A824844DC7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0950" y="5424488"/>
            <a:ext cx="2190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Systolic dysfunction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E51FA254-107C-46C4-8E40-5DD3ACF52AB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Mitral valve stenosis</a:t>
            </a:r>
          </a:p>
        </p:txBody>
      </p:sp>
      <p:grpSp>
        <p:nvGrpSpPr>
          <p:cNvPr id="49154" name="Group 3">
            <a:extLst>
              <a:ext uri="{FF2B5EF4-FFF2-40B4-BE49-F238E27FC236}">
                <a16:creationId xmlns:a16="http://schemas.microsoft.com/office/drawing/2014/main" id="{76A6C9FB-ADAF-4860-B9E9-4E60E382F683}"/>
              </a:ext>
            </a:extLst>
          </p:cNvPr>
          <p:cNvGrpSpPr>
            <a:grpSpLocks/>
          </p:cNvGrpSpPr>
          <p:nvPr/>
        </p:nvGrpSpPr>
        <p:grpSpPr bwMode="auto">
          <a:xfrm>
            <a:off x="3810000" y="1752600"/>
            <a:ext cx="4360863" cy="3748088"/>
            <a:chOff x="1491" y="1273"/>
            <a:chExt cx="2747" cy="2361"/>
          </a:xfrm>
        </p:grpSpPr>
        <p:grpSp>
          <p:nvGrpSpPr>
            <p:cNvPr id="49155" name="Group 4">
              <a:extLst>
                <a:ext uri="{FF2B5EF4-FFF2-40B4-BE49-F238E27FC236}">
                  <a16:creationId xmlns:a16="http://schemas.microsoft.com/office/drawing/2014/main" id="{446D362A-53AF-4941-8C9A-2EE43E403C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1" y="1273"/>
              <a:ext cx="2747" cy="2361"/>
              <a:chOff x="1491" y="1273"/>
              <a:chExt cx="2747" cy="2361"/>
            </a:xfrm>
          </p:grpSpPr>
          <p:sp>
            <p:nvSpPr>
              <p:cNvPr id="49262" name="Freeform 5">
                <a:extLst>
                  <a:ext uri="{FF2B5EF4-FFF2-40B4-BE49-F238E27FC236}">
                    <a16:creationId xmlns:a16="http://schemas.microsoft.com/office/drawing/2014/main" id="{98B2F11B-0E6E-4146-9F9E-6F869DECA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398"/>
                <a:ext cx="2599" cy="1506"/>
              </a:xfrm>
              <a:custGeom>
                <a:avLst/>
                <a:gdLst>
                  <a:gd name="T0" fmla="*/ 25929 w 808"/>
                  <a:gd name="T1" fmla="*/ 3096 h 468"/>
                  <a:gd name="T2" fmla="*/ 17373 w 808"/>
                  <a:gd name="T3" fmla="*/ 496 h 468"/>
                  <a:gd name="T4" fmla="*/ 15147 w 808"/>
                  <a:gd name="T5" fmla="*/ 1429 h 468"/>
                  <a:gd name="T6" fmla="*/ 11454 w 808"/>
                  <a:gd name="T7" fmla="*/ 1503 h 468"/>
                  <a:gd name="T8" fmla="*/ 4397 w 808"/>
                  <a:gd name="T9" fmla="*/ 3035 h 468"/>
                  <a:gd name="T10" fmla="*/ 2297 w 808"/>
                  <a:gd name="T11" fmla="*/ 12167 h 468"/>
                  <a:gd name="T12" fmla="*/ 5224 w 808"/>
                  <a:gd name="T13" fmla="*/ 14394 h 468"/>
                  <a:gd name="T14" fmla="*/ 9582 w 808"/>
                  <a:gd name="T15" fmla="*/ 12634 h 468"/>
                  <a:gd name="T16" fmla="*/ 11412 w 808"/>
                  <a:gd name="T17" fmla="*/ 11433 h 468"/>
                  <a:gd name="T18" fmla="*/ 15208 w 808"/>
                  <a:gd name="T19" fmla="*/ 12396 h 468"/>
                  <a:gd name="T20" fmla="*/ 15777 w 808"/>
                  <a:gd name="T21" fmla="*/ 13824 h 468"/>
                  <a:gd name="T22" fmla="*/ 16440 w 808"/>
                  <a:gd name="T23" fmla="*/ 14860 h 468"/>
                  <a:gd name="T24" fmla="*/ 20795 w 808"/>
                  <a:gd name="T25" fmla="*/ 15025 h 468"/>
                  <a:gd name="T26" fmla="*/ 21004 w 808"/>
                  <a:gd name="T27" fmla="*/ 14996 h 468"/>
                  <a:gd name="T28" fmla="*/ 25720 w 808"/>
                  <a:gd name="T29" fmla="*/ 10294 h 468"/>
                  <a:gd name="T30" fmla="*/ 26022 w 808"/>
                  <a:gd name="T31" fmla="*/ 8428 h 468"/>
                  <a:gd name="T32" fmla="*/ 25929 w 808"/>
                  <a:gd name="T33" fmla="*/ 3096 h 46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8">
                    <a:moveTo>
                      <a:pt x="779" y="93"/>
                    </a:moveTo>
                    <a:cubicBezTo>
                      <a:pt x="753" y="63"/>
                      <a:pt x="622" y="0"/>
                      <a:pt x="522" y="15"/>
                    </a:cubicBezTo>
                    <a:cubicBezTo>
                      <a:pt x="496" y="19"/>
                      <a:pt x="473" y="29"/>
                      <a:pt x="455" y="43"/>
                    </a:cubicBezTo>
                    <a:cubicBezTo>
                      <a:pt x="421" y="69"/>
                      <a:pt x="362" y="51"/>
                      <a:pt x="344" y="45"/>
                    </a:cubicBezTo>
                    <a:cubicBezTo>
                      <a:pt x="274" y="25"/>
                      <a:pt x="187" y="48"/>
                      <a:pt x="132" y="91"/>
                    </a:cubicBezTo>
                    <a:cubicBezTo>
                      <a:pt x="56" y="150"/>
                      <a:pt x="0" y="253"/>
                      <a:pt x="69" y="365"/>
                    </a:cubicBezTo>
                    <a:cubicBezTo>
                      <a:pt x="93" y="405"/>
                      <a:pt x="123" y="427"/>
                      <a:pt x="157" y="432"/>
                    </a:cubicBezTo>
                    <a:cubicBezTo>
                      <a:pt x="212" y="440"/>
                      <a:pt x="263" y="402"/>
                      <a:pt x="288" y="379"/>
                    </a:cubicBezTo>
                    <a:cubicBezTo>
                      <a:pt x="303" y="365"/>
                      <a:pt x="322" y="353"/>
                      <a:pt x="343" y="343"/>
                    </a:cubicBezTo>
                    <a:cubicBezTo>
                      <a:pt x="404" y="312"/>
                      <a:pt x="449" y="357"/>
                      <a:pt x="457" y="372"/>
                    </a:cubicBezTo>
                    <a:cubicBezTo>
                      <a:pt x="465" y="385"/>
                      <a:pt x="471" y="401"/>
                      <a:pt x="474" y="415"/>
                    </a:cubicBezTo>
                    <a:cubicBezTo>
                      <a:pt x="477" y="435"/>
                      <a:pt x="482" y="438"/>
                      <a:pt x="494" y="446"/>
                    </a:cubicBezTo>
                    <a:cubicBezTo>
                      <a:pt x="522" y="468"/>
                      <a:pt x="575" y="460"/>
                      <a:pt x="625" y="451"/>
                    </a:cubicBezTo>
                    <a:cubicBezTo>
                      <a:pt x="631" y="450"/>
                      <a:pt x="631" y="450"/>
                      <a:pt x="631" y="450"/>
                    </a:cubicBezTo>
                    <a:cubicBezTo>
                      <a:pt x="704" y="438"/>
                      <a:pt x="767" y="375"/>
                      <a:pt x="773" y="309"/>
                    </a:cubicBezTo>
                    <a:cubicBezTo>
                      <a:pt x="774" y="294"/>
                      <a:pt x="778" y="274"/>
                      <a:pt x="782" y="253"/>
                    </a:cubicBezTo>
                    <a:cubicBezTo>
                      <a:pt x="794" y="194"/>
                      <a:pt x="808" y="126"/>
                      <a:pt x="779" y="93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3" name="Freeform 6">
                <a:extLst>
                  <a:ext uri="{FF2B5EF4-FFF2-40B4-BE49-F238E27FC236}">
                    <a16:creationId xmlns:a16="http://schemas.microsoft.com/office/drawing/2014/main" id="{FB7C509E-0EA0-4643-AFE4-F127AAC370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17" y="1463"/>
                <a:ext cx="2486" cy="1357"/>
              </a:xfrm>
              <a:custGeom>
                <a:avLst/>
                <a:gdLst>
                  <a:gd name="T0" fmla="*/ 10880 w 773"/>
                  <a:gd name="T1" fmla="*/ 10039 h 422"/>
                  <a:gd name="T2" fmla="*/ 8751 w 773"/>
                  <a:gd name="T3" fmla="*/ 11303 h 422"/>
                  <a:gd name="T4" fmla="*/ 5088 w 773"/>
                  <a:gd name="T5" fmla="*/ 12863 h 422"/>
                  <a:gd name="T6" fmla="*/ 2525 w 773"/>
                  <a:gd name="T7" fmla="*/ 10911 h 422"/>
                  <a:gd name="T8" fmla="*/ 4625 w 773"/>
                  <a:gd name="T9" fmla="*/ 3029 h 422"/>
                  <a:gd name="T10" fmla="*/ 12340 w 773"/>
                  <a:gd name="T11" fmla="*/ 2399 h 422"/>
                  <a:gd name="T12" fmla="*/ 13073 w 773"/>
                  <a:gd name="T13" fmla="*/ 4383 h 422"/>
                  <a:gd name="T14" fmla="*/ 12742 w 773"/>
                  <a:gd name="T15" fmla="*/ 7020 h 422"/>
                  <a:gd name="T16" fmla="*/ 10880 w 773"/>
                  <a:gd name="T17" fmla="*/ 10039 h 422"/>
                  <a:gd name="T18" fmla="*/ 24947 w 773"/>
                  <a:gd name="T19" fmla="*/ 7579 h 422"/>
                  <a:gd name="T20" fmla="*/ 24616 w 773"/>
                  <a:gd name="T21" fmla="*/ 9544 h 422"/>
                  <a:gd name="T22" fmla="*/ 20821 w 773"/>
                  <a:gd name="T23" fmla="*/ 13599 h 422"/>
                  <a:gd name="T24" fmla="*/ 20624 w 773"/>
                  <a:gd name="T25" fmla="*/ 13628 h 422"/>
                  <a:gd name="T26" fmla="*/ 16662 w 773"/>
                  <a:gd name="T27" fmla="*/ 13506 h 422"/>
                  <a:gd name="T28" fmla="*/ 16331 w 773"/>
                  <a:gd name="T29" fmla="*/ 12863 h 422"/>
                  <a:gd name="T30" fmla="*/ 14996 w 773"/>
                  <a:gd name="T31" fmla="*/ 9814 h 422"/>
                  <a:gd name="T32" fmla="*/ 13974 w 773"/>
                  <a:gd name="T33" fmla="*/ 7714 h 422"/>
                  <a:gd name="T34" fmla="*/ 14903 w 773"/>
                  <a:gd name="T35" fmla="*/ 2762 h 422"/>
                  <a:gd name="T36" fmla="*/ 14903 w 773"/>
                  <a:gd name="T37" fmla="*/ 2762 h 422"/>
                  <a:gd name="T38" fmla="*/ 17428 w 773"/>
                  <a:gd name="T39" fmla="*/ 466 h 422"/>
                  <a:gd name="T40" fmla="*/ 25008 w 773"/>
                  <a:gd name="T41" fmla="*/ 2958 h 422"/>
                  <a:gd name="T42" fmla="*/ 24947 w 773"/>
                  <a:gd name="T43" fmla="*/ 7579 h 4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2">
                    <a:moveTo>
                      <a:pt x="327" y="302"/>
                    </a:moveTo>
                    <a:cubicBezTo>
                      <a:pt x="304" y="313"/>
                      <a:pt x="281" y="324"/>
                      <a:pt x="263" y="340"/>
                    </a:cubicBezTo>
                    <a:cubicBezTo>
                      <a:pt x="245" y="356"/>
                      <a:pt x="199" y="393"/>
                      <a:pt x="153" y="387"/>
                    </a:cubicBezTo>
                    <a:cubicBezTo>
                      <a:pt x="126" y="383"/>
                      <a:pt x="96" y="360"/>
                      <a:pt x="76" y="328"/>
                    </a:cubicBezTo>
                    <a:cubicBezTo>
                      <a:pt x="0" y="203"/>
                      <a:pt x="107" y="116"/>
                      <a:pt x="139" y="91"/>
                    </a:cubicBezTo>
                    <a:cubicBezTo>
                      <a:pt x="202" y="42"/>
                      <a:pt x="308" y="21"/>
                      <a:pt x="371" y="72"/>
                    </a:cubicBezTo>
                    <a:cubicBezTo>
                      <a:pt x="391" y="88"/>
                      <a:pt x="397" y="104"/>
                      <a:pt x="393" y="132"/>
                    </a:cubicBezTo>
                    <a:cubicBezTo>
                      <a:pt x="386" y="160"/>
                      <a:pt x="383" y="188"/>
                      <a:pt x="383" y="211"/>
                    </a:cubicBezTo>
                    <a:cubicBezTo>
                      <a:pt x="380" y="259"/>
                      <a:pt x="357" y="288"/>
                      <a:pt x="327" y="302"/>
                    </a:cubicBezTo>
                    <a:close/>
                    <a:moveTo>
                      <a:pt x="750" y="228"/>
                    </a:moveTo>
                    <a:cubicBezTo>
                      <a:pt x="745" y="250"/>
                      <a:pt x="741" y="271"/>
                      <a:pt x="740" y="287"/>
                    </a:cubicBezTo>
                    <a:cubicBezTo>
                      <a:pt x="735" y="341"/>
                      <a:pt x="687" y="399"/>
                      <a:pt x="626" y="409"/>
                    </a:cubicBezTo>
                    <a:cubicBezTo>
                      <a:pt x="620" y="410"/>
                      <a:pt x="620" y="410"/>
                      <a:pt x="620" y="410"/>
                    </a:cubicBezTo>
                    <a:cubicBezTo>
                      <a:pt x="579" y="417"/>
                      <a:pt x="521" y="422"/>
                      <a:pt x="501" y="406"/>
                    </a:cubicBezTo>
                    <a:cubicBezTo>
                      <a:pt x="495" y="402"/>
                      <a:pt x="492" y="396"/>
                      <a:pt x="491" y="387"/>
                    </a:cubicBezTo>
                    <a:cubicBezTo>
                      <a:pt x="489" y="358"/>
                      <a:pt x="474" y="329"/>
                      <a:pt x="451" y="295"/>
                    </a:cubicBezTo>
                    <a:cubicBezTo>
                      <a:pt x="437" y="274"/>
                      <a:pt x="422" y="243"/>
                      <a:pt x="420" y="232"/>
                    </a:cubicBezTo>
                    <a:cubicBezTo>
                      <a:pt x="414" y="205"/>
                      <a:pt x="424" y="137"/>
                      <a:pt x="448" y="83"/>
                    </a:cubicBezTo>
                    <a:cubicBezTo>
                      <a:pt x="448" y="83"/>
                      <a:pt x="448" y="83"/>
                      <a:pt x="448" y="83"/>
                    </a:cubicBezTo>
                    <a:cubicBezTo>
                      <a:pt x="463" y="50"/>
                      <a:pt x="484" y="21"/>
                      <a:pt x="524" y="14"/>
                    </a:cubicBezTo>
                    <a:cubicBezTo>
                      <a:pt x="616" y="0"/>
                      <a:pt x="732" y="66"/>
                      <a:pt x="752" y="89"/>
                    </a:cubicBezTo>
                    <a:cubicBezTo>
                      <a:pt x="773" y="114"/>
                      <a:pt x="760" y="177"/>
                      <a:pt x="750" y="228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4" name="Freeform 7">
                <a:extLst>
                  <a:ext uri="{FF2B5EF4-FFF2-40B4-BE49-F238E27FC236}">
                    <a16:creationId xmlns:a16="http://schemas.microsoft.com/office/drawing/2014/main" id="{C0804F74-BFD8-4EC3-B9DE-D1C70342D3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33" y="1530"/>
                <a:ext cx="1148" cy="785"/>
              </a:xfrm>
              <a:custGeom>
                <a:avLst/>
                <a:gdLst>
                  <a:gd name="T0" fmla="*/ 11872 w 357"/>
                  <a:gd name="T1" fmla="*/ 2825 h 244"/>
                  <a:gd name="T2" fmla="*/ 11872 w 357"/>
                  <a:gd name="T3" fmla="*/ 2796 h 244"/>
                  <a:gd name="T4" fmla="*/ 11872 w 357"/>
                  <a:gd name="T5" fmla="*/ 2867 h 244"/>
                  <a:gd name="T6" fmla="*/ 11872 w 357"/>
                  <a:gd name="T7" fmla="*/ 2825 h 244"/>
                  <a:gd name="T8" fmla="*/ 11136 w 357"/>
                  <a:gd name="T9" fmla="*/ 1699 h 244"/>
                  <a:gd name="T10" fmla="*/ 3421 w 357"/>
                  <a:gd name="T11" fmla="*/ 2329 h 244"/>
                  <a:gd name="T12" fmla="*/ 495 w 357"/>
                  <a:gd name="T13" fmla="*/ 8127 h 244"/>
                  <a:gd name="T14" fmla="*/ 2161 w 357"/>
                  <a:gd name="T15" fmla="*/ 4327 h 244"/>
                  <a:gd name="T16" fmla="*/ 2865 w 357"/>
                  <a:gd name="T17" fmla="*/ 4659 h 244"/>
                  <a:gd name="T18" fmla="*/ 8480 w 357"/>
                  <a:gd name="T19" fmla="*/ 2030 h 244"/>
                  <a:gd name="T20" fmla="*/ 11872 w 357"/>
                  <a:gd name="T21" fmla="*/ 2796 h 244"/>
                  <a:gd name="T22" fmla="*/ 11737 w 357"/>
                  <a:gd name="T23" fmla="*/ 2400 h 244"/>
                  <a:gd name="T24" fmla="*/ 11136 w 357"/>
                  <a:gd name="T25" fmla="*/ 1699 h 2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7" h="244">
                    <a:moveTo>
                      <a:pt x="357" y="85"/>
                    </a:moveTo>
                    <a:cubicBezTo>
                      <a:pt x="357" y="85"/>
                      <a:pt x="357" y="85"/>
                      <a:pt x="357" y="84"/>
                    </a:cubicBezTo>
                    <a:cubicBezTo>
                      <a:pt x="357" y="85"/>
                      <a:pt x="357" y="85"/>
                      <a:pt x="357" y="86"/>
                    </a:cubicBezTo>
                    <a:cubicBezTo>
                      <a:pt x="357" y="85"/>
                      <a:pt x="357" y="85"/>
                      <a:pt x="357" y="85"/>
                    </a:cubicBezTo>
                    <a:close/>
                    <a:moveTo>
                      <a:pt x="335" y="51"/>
                    </a:moveTo>
                    <a:cubicBezTo>
                      <a:pt x="272" y="0"/>
                      <a:pt x="166" y="21"/>
                      <a:pt x="103" y="70"/>
                    </a:cubicBezTo>
                    <a:cubicBezTo>
                      <a:pt x="76" y="91"/>
                      <a:pt x="0" y="153"/>
                      <a:pt x="15" y="244"/>
                    </a:cubicBezTo>
                    <a:cubicBezTo>
                      <a:pt x="17" y="180"/>
                      <a:pt x="48" y="143"/>
                      <a:pt x="65" y="130"/>
                    </a:cubicBezTo>
                    <a:cubicBezTo>
                      <a:pt x="85" y="116"/>
                      <a:pt x="86" y="140"/>
                      <a:pt x="86" y="140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334" y="42"/>
                      <a:pt x="357" y="84"/>
                    </a:cubicBezTo>
                    <a:cubicBezTo>
                      <a:pt x="355" y="80"/>
                      <a:pt x="354" y="76"/>
                      <a:pt x="353" y="72"/>
                    </a:cubicBezTo>
                    <a:cubicBezTo>
                      <a:pt x="349" y="64"/>
                      <a:pt x="343" y="57"/>
                      <a:pt x="335" y="51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5" name="Freeform 8">
                <a:extLst>
                  <a:ext uri="{FF2B5EF4-FFF2-40B4-BE49-F238E27FC236}">
                    <a16:creationId xmlns:a16="http://schemas.microsoft.com/office/drawing/2014/main" id="{07C13D93-0C69-4582-AABA-1EF8B7665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572"/>
                <a:ext cx="264" cy="640"/>
              </a:xfrm>
              <a:custGeom>
                <a:avLst/>
                <a:gdLst>
                  <a:gd name="T0" fmla="*/ 1130 w 82"/>
                  <a:gd name="T1" fmla="*/ 1634 h 199"/>
                  <a:gd name="T2" fmla="*/ 1130 w 82"/>
                  <a:gd name="T3" fmla="*/ 1634 h 199"/>
                  <a:gd name="T4" fmla="*/ 196 w 82"/>
                  <a:gd name="T5" fmla="*/ 6590 h 199"/>
                  <a:gd name="T6" fmla="*/ 196 w 82"/>
                  <a:gd name="T7" fmla="*/ 6619 h 199"/>
                  <a:gd name="T8" fmla="*/ 1471 w 82"/>
                  <a:gd name="T9" fmla="*/ 1933 h 199"/>
                  <a:gd name="T10" fmla="*/ 2737 w 82"/>
                  <a:gd name="T11" fmla="*/ 331 h 199"/>
                  <a:gd name="T12" fmla="*/ 2238 w 82"/>
                  <a:gd name="T13" fmla="*/ 0 h 199"/>
                  <a:gd name="T14" fmla="*/ 1130 w 82"/>
                  <a:gd name="T15" fmla="*/ 1634 h 1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99">
                    <a:moveTo>
                      <a:pt x="34" y="49"/>
                    </a:moveTo>
                    <a:cubicBezTo>
                      <a:pt x="34" y="49"/>
                      <a:pt x="34" y="49"/>
                      <a:pt x="34" y="49"/>
                    </a:cubicBezTo>
                    <a:cubicBezTo>
                      <a:pt x="10" y="103"/>
                      <a:pt x="0" y="171"/>
                      <a:pt x="6" y="198"/>
                    </a:cubicBezTo>
                    <a:cubicBezTo>
                      <a:pt x="6" y="199"/>
                      <a:pt x="6" y="199"/>
                      <a:pt x="6" y="199"/>
                    </a:cubicBezTo>
                    <a:cubicBezTo>
                      <a:pt x="2" y="172"/>
                      <a:pt x="21" y="104"/>
                      <a:pt x="44" y="58"/>
                    </a:cubicBezTo>
                    <a:cubicBezTo>
                      <a:pt x="57" y="31"/>
                      <a:pt x="76" y="13"/>
                      <a:pt x="82" y="1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53" y="13"/>
                      <a:pt x="43" y="30"/>
                      <a:pt x="34" y="49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6" name="Freeform 9">
                <a:extLst>
                  <a:ext uri="{FF2B5EF4-FFF2-40B4-BE49-F238E27FC236}">
                    <a16:creationId xmlns:a16="http://schemas.microsoft.com/office/drawing/2014/main" id="{E5D7C4C3-E2DB-4F22-AF7D-01ABDD4B4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855"/>
                <a:ext cx="2605" cy="1779"/>
              </a:xfrm>
              <a:custGeom>
                <a:avLst/>
                <a:gdLst>
                  <a:gd name="T0" fmla="*/ 25651 w 810"/>
                  <a:gd name="T1" fmla="*/ 5765 h 553"/>
                  <a:gd name="T2" fmla="*/ 25008 w 810"/>
                  <a:gd name="T3" fmla="*/ 0 h 553"/>
                  <a:gd name="T4" fmla="*/ 24545 w 810"/>
                  <a:gd name="T5" fmla="*/ 3693 h 553"/>
                  <a:gd name="T6" fmla="*/ 24255 w 810"/>
                  <a:gd name="T7" fmla="*/ 5559 h 553"/>
                  <a:gd name="T8" fmla="*/ 19528 w 810"/>
                  <a:gd name="T9" fmla="*/ 10256 h 553"/>
                  <a:gd name="T10" fmla="*/ 19332 w 810"/>
                  <a:gd name="T11" fmla="*/ 10288 h 553"/>
                  <a:gd name="T12" fmla="*/ 14967 w 810"/>
                  <a:gd name="T13" fmla="*/ 10121 h 553"/>
                  <a:gd name="T14" fmla="*/ 14305 w 810"/>
                  <a:gd name="T15" fmla="*/ 9088 h 553"/>
                  <a:gd name="T16" fmla="*/ 13736 w 810"/>
                  <a:gd name="T17" fmla="*/ 7660 h 553"/>
                  <a:gd name="T18" fmla="*/ 9950 w 810"/>
                  <a:gd name="T19" fmla="*/ 6695 h 553"/>
                  <a:gd name="T20" fmla="*/ 8121 w 810"/>
                  <a:gd name="T21" fmla="*/ 7885 h 553"/>
                  <a:gd name="T22" fmla="*/ 3753 w 810"/>
                  <a:gd name="T23" fmla="*/ 9654 h 553"/>
                  <a:gd name="T24" fmla="*/ 827 w 810"/>
                  <a:gd name="T25" fmla="*/ 7422 h 553"/>
                  <a:gd name="T26" fmla="*/ 0 w 810"/>
                  <a:gd name="T27" fmla="*/ 5495 h 553"/>
                  <a:gd name="T28" fmla="*/ 2792 w 810"/>
                  <a:gd name="T29" fmla="*/ 12389 h 553"/>
                  <a:gd name="T30" fmla="*/ 2824 w 810"/>
                  <a:gd name="T31" fmla="*/ 12450 h 553"/>
                  <a:gd name="T32" fmla="*/ 3094 w 810"/>
                  <a:gd name="T33" fmla="*/ 13318 h 553"/>
                  <a:gd name="T34" fmla="*/ 3393 w 810"/>
                  <a:gd name="T35" fmla="*/ 13682 h 553"/>
                  <a:gd name="T36" fmla="*/ 3692 w 810"/>
                  <a:gd name="T37" fmla="*/ 14084 h 553"/>
                  <a:gd name="T38" fmla="*/ 3991 w 810"/>
                  <a:gd name="T39" fmla="*/ 14312 h 553"/>
                  <a:gd name="T40" fmla="*/ 4490 w 810"/>
                  <a:gd name="T41" fmla="*/ 14914 h 553"/>
                  <a:gd name="T42" fmla="*/ 4821 w 810"/>
                  <a:gd name="T43" fmla="*/ 15213 h 553"/>
                  <a:gd name="T44" fmla="*/ 5326 w 810"/>
                  <a:gd name="T45" fmla="*/ 15844 h 553"/>
                  <a:gd name="T46" fmla="*/ 5750 w 810"/>
                  <a:gd name="T47" fmla="*/ 16114 h 553"/>
                  <a:gd name="T48" fmla="*/ 5988 w 810"/>
                  <a:gd name="T49" fmla="*/ 16445 h 553"/>
                  <a:gd name="T50" fmla="*/ 6455 w 810"/>
                  <a:gd name="T51" fmla="*/ 16744 h 553"/>
                  <a:gd name="T52" fmla="*/ 7085 w 810"/>
                  <a:gd name="T53" fmla="*/ 17044 h 553"/>
                  <a:gd name="T54" fmla="*/ 7715 w 810"/>
                  <a:gd name="T55" fmla="*/ 17314 h 553"/>
                  <a:gd name="T56" fmla="*/ 8420 w 810"/>
                  <a:gd name="T57" fmla="*/ 17449 h 553"/>
                  <a:gd name="T58" fmla="*/ 8979 w 810"/>
                  <a:gd name="T59" fmla="*/ 17542 h 553"/>
                  <a:gd name="T60" fmla="*/ 9381 w 810"/>
                  <a:gd name="T61" fmla="*/ 17584 h 553"/>
                  <a:gd name="T62" fmla="*/ 9745 w 810"/>
                  <a:gd name="T63" fmla="*/ 17706 h 553"/>
                  <a:gd name="T64" fmla="*/ 10073 w 810"/>
                  <a:gd name="T65" fmla="*/ 17841 h 553"/>
                  <a:gd name="T66" fmla="*/ 10343 w 810"/>
                  <a:gd name="T67" fmla="*/ 18047 h 553"/>
                  <a:gd name="T68" fmla="*/ 10777 w 810"/>
                  <a:gd name="T69" fmla="*/ 18080 h 553"/>
                  <a:gd name="T70" fmla="*/ 11272 w 810"/>
                  <a:gd name="T71" fmla="*/ 18247 h 553"/>
                  <a:gd name="T72" fmla="*/ 11874 w 810"/>
                  <a:gd name="T73" fmla="*/ 18247 h 553"/>
                  <a:gd name="T74" fmla="*/ 12938 w 810"/>
                  <a:gd name="T75" fmla="*/ 18350 h 553"/>
                  <a:gd name="T76" fmla="*/ 13704 w 810"/>
                  <a:gd name="T77" fmla="*/ 18173 h 553"/>
                  <a:gd name="T78" fmla="*/ 14636 w 810"/>
                  <a:gd name="T79" fmla="*/ 18047 h 553"/>
                  <a:gd name="T80" fmla="*/ 15234 w 810"/>
                  <a:gd name="T81" fmla="*/ 17883 h 553"/>
                  <a:gd name="T82" fmla="*/ 15598 w 810"/>
                  <a:gd name="T83" fmla="*/ 17706 h 553"/>
                  <a:gd name="T84" fmla="*/ 15762 w 810"/>
                  <a:gd name="T85" fmla="*/ 17542 h 553"/>
                  <a:gd name="T86" fmla="*/ 16032 w 810"/>
                  <a:gd name="T87" fmla="*/ 17481 h 553"/>
                  <a:gd name="T88" fmla="*/ 16405 w 810"/>
                  <a:gd name="T89" fmla="*/ 17243 h 553"/>
                  <a:gd name="T90" fmla="*/ 16736 w 810"/>
                  <a:gd name="T91" fmla="*/ 16880 h 553"/>
                  <a:gd name="T92" fmla="*/ 16900 w 810"/>
                  <a:gd name="T93" fmla="*/ 16580 h 553"/>
                  <a:gd name="T94" fmla="*/ 17232 w 810"/>
                  <a:gd name="T95" fmla="*/ 16445 h 553"/>
                  <a:gd name="T96" fmla="*/ 17428 w 810"/>
                  <a:gd name="T97" fmla="*/ 16413 h 553"/>
                  <a:gd name="T98" fmla="*/ 17894 w 810"/>
                  <a:gd name="T99" fmla="*/ 16249 h 553"/>
                  <a:gd name="T100" fmla="*/ 18100 w 810"/>
                  <a:gd name="T101" fmla="*/ 16249 h 553"/>
                  <a:gd name="T102" fmla="*/ 19827 w 810"/>
                  <a:gd name="T103" fmla="*/ 15947 h 553"/>
                  <a:gd name="T104" fmla="*/ 20387 w 810"/>
                  <a:gd name="T105" fmla="*/ 15680 h 553"/>
                  <a:gd name="T106" fmla="*/ 20985 w 810"/>
                  <a:gd name="T107" fmla="*/ 15615 h 553"/>
                  <a:gd name="T108" fmla="*/ 21885 w 810"/>
                  <a:gd name="T109" fmla="*/ 15152 h 553"/>
                  <a:gd name="T110" fmla="*/ 23024 w 810"/>
                  <a:gd name="T111" fmla="*/ 14779 h 553"/>
                  <a:gd name="T112" fmla="*/ 23715 w 810"/>
                  <a:gd name="T113" fmla="*/ 14148 h 553"/>
                  <a:gd name="T114" fmla="*/ 24751 w 810"/>
                  <a:gd name="T115" fmla="*/ 13753 h 553"/>
                  <a:gd name="T116" fmla="*/ 25847 w 810"/>
                  <a:gd name="T117" fmla="*/ 12015 h 553"/>
                  <a:gd name="T118" fmla="*/ 25651 w 810"/>
                  <a:gd name="T119" fmla="*/ 5765 h 5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3">
                    <a:moveTo>
                      <a:pt x="771" y="173"/>
                    </a:moveTo>
                    <a:cubicBezTo>
                      <a:pt x="764" y="128"/>
                      <a:pt x="776" y="69"/>
                      <a:pt x="752" y="0"/>
                    </a:cubicBezTo>
                    <a:cubicBezTo>
                      <a:pt x="754" y="33"/>
                      <a:pt x="746" y="74"/>
                      <a:pt x="738" y="111"/>
                    </a:cubicBezTo>
                    <a:cubicBezTo>
                      <a:pt x="734" y="132"/>
                      <a:pt x="730" y="152"/>
                      <a:pt x="729" y="167"/>
                    </a:cubicBezTo>
                    <a:cubicBezTo>
                      <a:pt x="723" y="233"/>
                      <a:pt x="660" y="296"/>
                      <a:pt x="587" y="308"/>
                    </a:cubicBezTo>
                    <a:cubicBezTo>
                      <a:pt x="581" y="309"/>
                      <a:pt x="581" y="309"/>
                      <a:pt x="581" y="309"/>
                    </a:cubicBezTo>
                    <a:cubicBezTo>
                      <a:pt x="531" y="318"/>
                      <a:pt x="478" y="326"/>
                      <a:pt x="450" y="304"/>
                    </a:cubicBezTo>
                    <a:cubicBezTo>
                      <a:pt x="438" y="296"/>
                      <a:pt x="433" y="293"/>
                      <a:pt x="430" y="273"/>
                    </a:cubicBezTo>
                    <a:cubicBezTo>
                      <a:pt x="427" y="259"/>
                      <a:pt x="421" y="243"/>
                      <a:pt x="413" y="230"/>
                    </a:cubicBezTo>
                    <a:cubicBezTo>
                      <a:pt x="405" y="215"/>
                      <a:pt x="360" y="170"/>
                      <a:pt x="299" y="201"/>
                    </a:cubicBezTo>
                    <a:cubicBezTo>
                      <a:pt x="278" y="211"/>
                      <a:pt x="259" y="223"/>
                      <a:pt x="244" y="237"/>
                    </a:cubicBezTo>
                    <a:cubicBezTo>
                      <a:pt x="219" y="260"/>
                      <a:pt x="168" y="298"/>
                      <a:pt x="113" y="290"/>
                    </a:cubicBezTo>
                    <a:cubicBezTo>
                      <a:pt x="79" y="285"/>
                      <a:pt x="49" y="263"/>
                      <a:pt x="25" y="223"/>
                    </a:cubicBezTo>
                    <a:cubicBezTo>
                      <a:pt x="13" y="204"/>
                      <a:pt x="5" y="184"/>
                      <a:pt x="0" y="165"/>
                    </a:cubicBezTo>
                    <a:cubicBezTo>
                      <a:pt x="5" y="212"/>
                      <a:pt x="42" y="309"/>
                      <a:pt x="84" y="372"/>
                    </a:cubicBezTo>
                    <a:cubicBezTo>
                      <a:pt x="85" y="374"/>
                      <a:pt x="85" y="374"/>
                      <a:pt x="85" y="374"/>
                    </a:cubicBezTo>
                    <a:cubicBezTo>
                      <a:pt x="81" y="381"/>
                      <a:pt x="88" y="395"/>
                      <a:pt x="93" y="400"/>
                    </a:cubicBezTo>
                    <a:cubicBezTo>
                      <a:pt x="96" y="404"/>
                      <a:pt x="99" y="407"/>
                      <a:pt x="102" y="411"/>
                    </a:cubicBezTo>
                    <a:cubicBezTo>
                      <a:pt x="105" y="415"/>
                      <a:pt x="107" y="419"/>
                      <a:pt x="111" y="423"/>
                    </a:cubicBezTo>
                    <a:cubicBezTo>
                      <a:pt x="114" y="425"/>
                      <a:pt x="117" y="427"/>
                      <a:pt x="120" y="430"/>
                    </a:cubicBezTo>
                    <a:cubicBezTo>
                      <a:pt x="125" y="437"/>
                      <a:pt x="128" y="443"/>
                      <a:pt x="135" y="448"/>
                    </a:cubicBezTo>
                    <a:cubicBezTo>
                      <a:pt x="139" y="451"/>
                      <a:pt x="142" y="453"/>
                      <a:pt x="145" y="457"/>
                    </a:cubicBezTo>
                    <a:cubicBezTo>
                      <a:pt x="149" y="464"/>
                      <a:pt x="152" y="472"/>
                      <a:pt x="160" y="476"/>
                    </a:cubicBezTo>
                    <a:cubicBezTo>
                      <a:pt x="166" y="479"/>
                      <a:pt x="169" y="479"/>
                      <a:pt x="173" y="484"/>
                    </a:cubicBezTo>
                    <a:cubicBezTo>
                      <a:pt x="176" y="487"/>
                      <a:pt x="178" y="491"/>
                      <a:pt x="180" y="494"/>
                    </a:cubicBezTo>
                    <a:cubicBezTo>
                      <a:pt x="184" y="499"/>
                      <a:pt x="188" y="500"/>
                      <a:pt x="194" y="503"/>
                    </a:cubicBezTo>
                    <a:cubicBezTo>
                      <a:pt x="200" y="506"/>
                      <a:pt x="206" y="511"/>
                      <a:pt x="213" y="512"/>
                    </a:cubicBezTo>
                    <a:cubicBezTo>
                      <a:pt x="221" y="514"/>
                      <a:pt x="225" y="516"/>
                      <a:pt x="232" y="520"/>
                    </a:cubicBezTo>
                    <a:cubicBezTo>
                      <a:pt x="239" y="525"/>
                      <a:pt x="245" y="523"/>
                      <a:pt x="253" y="524"/>
                    </a:cubicBezTo>
                    <a:cubicBezTo>
                      <a:pt x="259" y="525"/>
                      <a:pt x="264" y="528"/>
                      <a:pt x="270" y="527"/>
                    </a:cubicBezTo>
                    <a:cubicBezTo>
                      <a:pt x="275" y="527"/>
                      <a:pt x="277" y="526"/>
                      <a:pt x="282" y="528"/>
                    </a:cubicBezTo>
                    <a:cubicBezTo>
                      <a:pt x="285" y="529"/>
                      <a:pt x="289" y="531"/>
                      <a:pt x="293" y="532"/>
                    </a:cubicBezTo>
                    <a:cubicBezTo>
                      <a:pt x="298" y="533"/>
                      <a:pt x="299" y="533"/>
                      <a:pt x="303" y="536"/>
                    </a:cubicBezTo>
                    <a:cubicBezTo>
                      <a:pt x="306" y="538"/>
                      <a:pt x="308" y="541"/>
                      <a:pt x="311" y="542"/>
                    </a:cubicBezTo>
                    <a:cubicBezTo>
                      <a:pt x="315" y="544"/>
                      <a:pt x="319" y="542"/>
                      <a:pt x="324" y="543"/>
                    </a:cubicBezTo>
                    <a:cubicBezTo>
                      <a:pt x="329" y="545"/>
                      <a:pt x="333" y="548"/>
                      <a:pt x="339" y="548"/>
                    </a:cubicBezTo>
                    <a:cubicBezTo>
                      <a:pt x="345" y="548"/>
                      <a:pt x="351" y="547"/>
                      <a:pt x="357" y="548"/>
                    </a:cubicBezTo>
                    <a:cubicBezTo>
                      <a:pt x="368" y="552"/>
                      <a:pt x="378" y="549"/>
                      <a:pt x="389" y="551"/>
                    </a:cubicBezTo>
                    <a:cubicBezTo>
                      <a:pt x="397" y="553"/>
                      <a:pt x="404" y="546"/>
                      <a:pt x="412" y="546"/>
                    </a:cubicBezTo>
                    <a:cubicBezTo>
                      <a:pt x="418" y="545"/>
                      <a:pt x="437" y="544"/>
                      <a:pt x="440" y="542"/>
                    </a:cubicBezTo>
                    <a:cubicBezTo>
                      <a:pt x="444" y="539"/>
                      <a:pt x="453" y="538"/>
                      <a:pt x="458" y="537"/>
                    </a:cubicBezTo>
                    <a:cubicBezTo>
                      <a:pt x="462" y="536"/>
                      <a:pt x="466" y="535"/>
                      <a:pt x="469" y="532"/>
                    </a:cubicBezTo>
                    <a:cubicBezTo>
                      <a:pt x="471" y="531"/>
                      <a:pt x="472" y="529"/>
                      <a:pt x="474" y="527"/>
                    </a:cubicBezTo>
                    <a:cubicBezTo>
                      <a:pt x="476" y="526"/>
                      <a:pt x="479" y="526"/>
                      <a:pt x="482" y="525"/>
                    </a:cubicBezTo>
                    <a:cubicBezTo>
                      <a:pt x="486" y="524"/>
                      <a:pt x="489" y="521"/>
                      <a:pt x="493" y="518"/>
                    </a:cubicBezTo>
                    <a:cubicBezTo>
                      <a:pt x="497" y="514"/>
                      <a:pt x="501" y="512"/>
                      <a:pt x="503" y="507"/>
                    </a:cubicBezTo>
                    <a:cubicBezTo>
                      <a:pt x="504" y="502"/>
                      <a:pt x="504" y="500"/>
                      <a:pt x="508" y="498"/>
                    </a:cubicBezTo>
                    <a:cubicBezTo>
                      <a:pt x="511" y="496"/>
                      <a:pt x="515" y="496"/>
                      <a:pt x="518" y="494"/>
                    </a:cubicBezTo>
                    <a:cubicBezTo>
                      <a:pt x="520" y="494"/>
                      <a:pt x="522" y="493"/>
                      <a:pt x="524" y="493"/>
                    </a:cubicBezTo>
                    <a:cubicBezTo>
                      <a:pt x="532" y="492"/>
                      <a:pt x="530" y="489"/>
                      <a:pt x="538" y="488"/>
                    </a:cubicBezTo>
                    <a:cubicBezTo>
                      <a:pt x="540" y="488"/>
                      <a:pt x="542" y="488"/>
                      <a:pt x="544" y="488"/>
                    </a:cubicBezTo>
                    <a:cubicBezTo>
                      <a:pt x="562" y="490"/>
                      <a:pt x="579" y="487"/>
                      <a:pt x="596" y="479"/>
                    </a:cubicBezTo>
                    <a:cubicBezTo>
                      <a:pt x="602" y="476"/>
                      <a:pt x="607" y="472"/>
                      <a:pt x="613" y="471"/>
                    </a:cubicBezTo>
                    <a:cubicBezTo>
                      <a:pt x="618" y="469"/>
                      <a:pt x="625" y="471"/>
                      <a:pt x="631" y="469"/>
                    </a:cubicBezTo>
                    <a:cubicBezTo>
                      <a:pt x="641" y="466"/>
                      <a:pt x="647" y="458"/>
                      <a:pt x="658" y="455"/>
                    </a:cubicBezTo>
                    <a:cubicBezTo>
                      <a:pt x="670" y="453"/>
                      <a:pt x="681" y="451"/>
                      <a:pt x="692" y="444"/>
                    </a:cubicBezTo>
                    <a:cubicBezTo>
                      <a:pt x="700" y="439"/>
                      <a:pt x="705" y="432"/>
                      <a:pt x="713" y="425"/>
                    </a:cubicBezTo>
                    <a:cubicBezTo>
                      <a:pt x="722" y="417"/>
                      <a:pt x="734" y="420"/>
                      <a:pt x="744" y="413"/>
                    </a:cubicBezTo>
                    <a:cubicBezTo>
                      <a:pt x="761" y="401"/>
                      <a:pt x="770" y="378"/>
                      <a:pt x="777" y="361"/>
                    </a:cubicBezTo>
                    <a:cubicBezTo>
                      <a:pt x="810" y="301"/>
                      <a:pt x="778" y="220"/>
                      <a:pt x="771" y="173"/>
                    </a:cubicBezTo>
                    <a:close/>
                  </a:path>
                </a:pathLst>
              </a:custGeom>
              <a:solidFill>
                <a:srgbClr val="EE7E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7" name="Freeform 10">
                <a:extLst>
                  <a:ext uri="{FF2B5EF4-FFF2-40B4-BE49-F238E27FC236}">
                    <a16:creationId xmlns:a16="http://schemas.microsoft.com/office/drawing/2014/main" id="{AC184EBF-52B5-4BB1-A3D2-4AD05DBB5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839"/>
                <a:ext cx="714" cy="550"/>
              </a:xfrm>
              <a:custGeom>
                <a:avLst/>
                <a:gdLst>
                  <a:gd name="T0" fmla="*/ 238 w 222"/>
                  <a:gd name="T1" fmla="*/ 630 h 171"/>
                  <a:gd name="T2" fmla="*/ 196 w 222"/>
                  <a:gd name="T3" fmla="*/ 1563 h 171"/>
                  <a:gd name="T4" fmla="*/ 299 w 222"/>
                  <a:gd name="T5" fmla="*/ 2991 h 171"/>
                  <a:gd name="T6" fmla="*/ 527 w 222"/>
                  <a:gd name="T7" fmla="*/ 4985 h 171"/>
                  <a:gd name="T8" fmla="*/ 2927 w 222"/>
                  <a:gd name="T9" fmla="*/ 4789 h 171"/>
                  <a:gd name="T10" fmla="*/ 4561 w 222"/>
                  <a:gd name="T11" fmla="*/ 3332 h 171"/>
                  <a:gd name="T12" fmla="*/ 5451 w 222"/>
                  <a:gd name="T13" fmla="*/ 3165 h 171"/>
                  <a:gd name="T14" fmla="*/ 5628 w 222"/>
                  <a:gd name="T15" fmla="*/ 3589 h 171"/>
                  <a:gd name="T16" fmla="*/ 6725 w 222"/>
                  <a:gd name="T17" fmla="*/ 3930 h 171"/>
                  <a:gd name="T18" fmla="*/ 6619 w 222"/>
                  <a:gd name="T19" fmla="*/ 2763 h 171"/>
                  <a:gd name="T20" fmla="*/ 6092 w 222"/>
                  <a:gd name="T21" fmla="*/ 1563 h 171"/>
                  <a:gd name="T22" fmla="*/ 5059 w 222"/>
                  <a:gd name="T23" fmla="*/ 270 h 171"/>
                  <a:gd name="T24" fmla="*/ 2824 w 222"/>
                  <a:gd name="T25" fmla="*/ 569 h 1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2" h="171">
                    <a:moveTo>
                      <a:pt x="7" y="19"/>
                    </a:moveTo>
                    <a:cubicBezTo>
                      <a:pt x="0" y="28"/>
                      <a:pt x="4" y="37"/>
                      <a:pt x="6" y="47"/>
                    </a:cubicBezTo>
                    <a:cubicBezTo>
                      <a:pt x="8" y="61"/>
                      <a:pt x="8" y="76"/>
                      <a:pt x="9" y="90"/>
                    </a:cubicBezTo>
                    <a:cubicBezTo>
                      <a:pt x="10" y="108"/>
                      <a:pt x="6" y="134"/>
                      <a:pt x="16" y="150"/>
                    </a:cubicBezTo>
                    <a:cubicBezTo>
                      <a:pt x="29" y="171"/>
                      <a:pt x="74" y="160"/>
                      <a:pt x="88" y="144"/>
                    </a:cubicBezTo>
                    <a:cubicBezTo>
                      <a:pt x="103" y="126"/>
                      <a:pt x="113" y="108"/>
                      <a:pt x="137" y="100"/>
                    </a:cubicBezTo>
                    <a:cubicBezTo>
                      <a:pt x="144" y="97"/>
                      <a:pt x="156" y="89"/>
                      <a:pt x="164" y="95"/>
                    </a:cubicBezTo>
                    <a:cubicBezTo>
                      <a:pt x="168" y="98"/>
                      <a:pt x="167" y="104"/>
                      <a:pt x="169" y="108"/>
                    </a:cubicBezTo>
                    <a:cubicBezTo>
                      <a:pt x="173" y="120"/>
                      <a:pt x="191" y="122"/>
                      <a:pt x="202" y="118"/>
                    </a:cubicBezTo>
                    <a:cubicBezTo>
                      <a:pt x="222" y="111"/>
                      <a:pt x="206" y="95"/>
                      <a:pt x="199" y="83"/>
                    </a:cubicBezTo>
                    <a:cubicBezTo>
                      <a:pt x="192" y="72"/>
                      <a:pt x="188" y="59"/>
                      <a:pt x="183" y="47"/>
                    </a:cubicBezTo>
                    <a:cubicBezTo>
                      <a:pt x="178" y="34"/>
                      <a:pt x="166" y="13"/>
                      <a:pt x="152" y="8"/>
                    </a:cubicBezTo>
                    <a:cubicBezTo>
                      <a:pt x="130" y="0"/>
                      <a:pt x="106" y="12"/>
                      <a:pt x="85" y="17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8" name="Freeform 11">
                <a:extLst>
                  <a:ext uri="{FF2B5EF4-FFF2-40B4-BE49-F238E27FC236}">
                    <a16:creationId xmlns:a16="http://schemas.microsoft.com/office/drawing/2014/main" id="{35A87511-BFF8-40CE-8101-BDB281621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955"/>
                <a:ext cx="515" cy="512"/>
              </a:xfrm>
              <a:custGeom>
                <a:avLst/>
                <a:gdLst>
                  <a:gd name="T0" fmla="*/ 1770 w 160"/>
                  <a:gd name="T1" fmla="*/ 406 h 159"/>
                  <a:gd name="T2" fmla="*/ 0 w 160"/>
                  <a:gd name="T3" fmla="*/ 2840 h 159"/>
                  <a:gd name="T4" fmla="*/ 0 w 160"/>
                  <a:gd name="T5" fmla="*/ 3037 h 159"/>
                  <a:gd name="T6" fmla="*/ 901 w 160"/>
                  <a:gd name="T7" fmla="*/ 4605 h 159"/>
                  <a:gd name="T8" fmla="*/ 3138 w 160"/>
                  <a:gd name="T9" fmla="*/ 5143 h 159"/>
                  <a:gd name="T10" fmla="*/ 4838 w 160"/>
                  <a:gd name="T11" fmla="*/ 4003 h 159"/>
                  <a:gd name="T12" fmla="*/ 5140 w 160"/>
                  <a:gd name="T13" fmla="*/ 1868 h 159"/>
                  <a:gd name="T14" fmla="*/ 3998 w 160"/>
                  <a:gd name="T15" fmla="*/ 467 h 159"/>
                  <a:gd name="T16" fmla="*/ 1770 w 160"/>
                  <a:gd name="T17" fmla="*/ 406 h 1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159">
                    <a:moveTo>
                      <a:pt x="53" y="12"/>
                    </a:moveTo>
                    <a:cubicBezTo>
                      <a:pt x="17" y="24"/>
                      <a:pt x="0" y="48"/>
                      <a:pt x="0" y="85"/>
                    </a:cubicBezTo>
                    <a:cubicBezTo>
                      <a:pt x="0" y="87"/>
                      <a:pt x="0" y="89"/>
                      <a:pt x="0" y="91"/>
                    </a:cubicBezTo>
                    <a:cubicBezTo>
                      <a:pt x="1" y="108"/>
                      <a:pt x="11" y="126"/>
                      <a:pt x="27" y="138"/>
                    </a:cubicBezTo>
                    <a:cubicBezTo>
                      <a:pt x="46" y="153"/>
                      <a:pt x="70" y="159"/>
                      <a:pt x="94" y="154"/>
                    </a:cubicBezTo>
                    <a:cubicBezTo>
                      <a:pt x="116" y="150"/>
                      <a:pt x="134" y="137"/>
                      <a:pt x="145" y="120"/>
                    </a:cubicBezTo>
                    <a:cubicBezTo>
                      <a:pt x="157" y="101"/>
                      <a:pt x="160" y="79"/>
                      <a:pt x="154" y="56"/>
                    </a:cubicBezTo>
                    <a:cubicBezTo>
                      <a:pt x="150" y="39"/>
                      <a:pt x="137" y="23"/>
                      <a:pt x="120" y="14"/>
                    </a:cubicBezTo>
                    <a:cubicBezTo>
                      <a:pt x="106" y="7"/>
                      <a:pt x="83" y="0"/>
                      <a:pt x="53" y="12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69" name="Freeform 12">
                <a:extLst>
                  <a:ext uri="{FF2B5EF4-FFF2-40B4-BE49-F238E27FC236}">
                    <a16:creationId xmlns:a16="http://schemas.microsoft.com/office/drawing/2014/main" id="{018C24F9-1AB8-4AB2-82F5-3D8881E52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946"/>
                <a:ext cx="508" cy="521"/>
              </a:xfrm>
              <a:custGeom>
                <a:avLst/>
                <a:gdLst>
                  <a:gd name="T0" fmla="*/ 1694 w 158"/>
                  <a:gd name="T1" fmla="*/ 630 h 162"/>
                  <a:gd name="T2" fmla="*/ 32 w 158"/>
                  <a:gd name="T3" fmla="*/ 3123 h 162"/>
                  <a:gd name="T4" fmla="*/ 2987 w 158"/>
                  <a:gd name="T5" fmla="*/ 5088 h 162"/>
                  <a:gd name="T6" fmla="*/ 4890 w 158"/>
                  <a:gd name="T7" fmla="*/ 1997 h 162"/>
                  <a:gd name="T8" fmla="*/ 1694 w 158"/>
                  <a:gd name="T9" fmla="*/ 63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1" y="19"/>
                    </a:moveTo>
                    <a:cubicBezTo>
                      <a:pt x="12" y="33"/>
                      <a:pt x="0" y="58"/>
                      <a:pt x="1" y="94"/>
                    </a:cubicBezTo>
                    <a:cubicBezTo>
                      <a:pt x="3" y="129"/>
                      <a:pt x="45" y="162"/>
                      <a:pt x="90" y="153"/>
                    </a:cubicBezTo>
                    <a:cubicBezTo>
                      <a:pt x="135" y="144"/>
                      <a:pt x="158" y="103"/>
                      <a:pt x="147" y="60"/>
                    </a:cubicBezTo>
                    <a:cubicBezTo>
                      <a:pt x="140" y="31"/>
                      <a:pt x="103" y="0"/>
                      <a:pt x="51" y="19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0" name="Freeform 13">
                <a:extLst>
                  <a:ext uri="{FF2B5EF4-FFF2-40B4-BE49-F238E27FC236}">
                    <a16:creationId xmlns:a16="http://schemas.microsoft.com/office/drawing/2014/main" id="{225C5C9A-185B-4D10-861D-7DC210108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659"/>
                <a:ext cx="855" cy="859"/>
              </a:xfrm>
              <a:custGeom>
                <a:avLst/>
                <a:gdLst>
                  <a:gd name="T0" fmla="*/ 8007 w 266"/>
                  <a:gd name="T1" fmla="*/ 6129 h 267"/>
                  <a:gd name="T2" fmla="*/ 2594 w 266"/>
                  <a:gd name="T3" fmla="*/ 7795 h 267"/>
                  <a:gd name="T4" fmla="*/ 1064 w 266"/>
                  <a:gd name="T5" fmla="*/ 2493 h 267"/>
                  <a:gd name="T6" fmla="*/ 6477 w 266"/>
                  <a:gd name="T7" fmla="*/ 827 h 267"/>
                  <a:gd name="T8" fmla="*/ 8007 w 266"/>
                  <a:gd name="T9" fmla="*/ 6129 h 2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67">
                    <a:moveTo>
                      <a:pt x="241" y="184"/>
                    </a:moveTo>
                    <a:cubicBezTo>
                      <a:pt x="216" y="244"/>
                      <a:pt x="135" y="267"/>
                      <a:pt x="78" y="234"/>
                    </a:cubicBezTo>
                    <a:cubicBezTo>
                      <a:pt x="20" y="201"/>
                      <a:pt x="0" y="146"/>
                      <a:pt x="32" y="75"/>
                    </a:cubicBezTo>
                    <a:cubicBezTo>
                      <a:pt x="63" y="3"/>
                      <a:pt x="147" y="0"/>
                      <a:pt x="195" y="25"/>
                    </a:cubicBezTo>
                    <a:cubicBezTo>
                      <a:pt x="246" y="52"/>
                      <a:pt x="266" y="125"/>
                      <a:pt x="241" y="184"/>
                    </a:cubicBezTo>
                    <a:close/>
                  </a:path>
                </a:pathLst>
              </a:custGeom>
              <a:noFill/>
              <a:ln w="144463" cap="flat">
                <a:solidFill>
                  <a:srgbClr val="D683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1" name="Freeform 14">
                <a:extLst>
                  <a:ext uri="{FF2B5EF4-FFF2-40B4-BE49-F238E27FC236}">
                    <a16:creationId xmlns:a16="http://schemas.microsoft.com/office/drawing/2014/main" id="{D8EC6704-FADE-4696-8670-E6485BD76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640"/>
                <a:ext cx="856" cy="878"/>
              </a:xfrm>
              <a:custGeom>
                <a:avLst/>
                <a:gdLst>
                  <a:gd name="T0" fmla="*/ 8068 w 266"/>
                  <a:gd name="T1" fmla="*/ 6516 h 273"/>
                  <a:gd name="T2" fmla="*/ 2629 w 266"/>
                  <a:gd name="T3" fmla="*/ 7986 h 273"/>
                  <a:gd name="T4" fmla="*/ 1036 w 266"/>
                  <a:gd name="T5" fmla="*/ 2492 h 273"/>
                  <a:gd name="T6" fmla="*/ 6430 w 266"/>
                  <a:gd name="T7" fmla="*/ 929 h 273"/>
                  <a:gd name="T8" fmla="*/ 8068 w 266"/>
                  <a:gd name="T9" fmla="*/ 6516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3">
                    <a:moveTo>
                      <a:pt x="242" y="196"/>
                    </a:moveTo>
                    <a:cubicBezTo>
                      <a:pt x="217" y="256"/>
                      <a:pt x="136" y="273"/>
                      <a:pt x="79" y="240"/>
                    </a:cubicBezTo>
                    <a:cubicBezTo>
                      <a:pt x="21" y="207"/>
                      <a:pt x="0" y="147"/>
                      <a:pt x="31" y="75"/>
                    </a:cubicBezTo>
                    <a:cubicBezTo>
                      <a:pt x="63" y="3"/>
                      <a:pt x="142" y="0"/>
                      <a:pt x="193" y="28"/>
                    </a:cubicBezTo>
                    <a:cubicBezTo>
                      <a:pt x="243" y="56"/>
                      <a:pt x="266" y="137"/>
                      <a:pt x="242" y="196"/>
                    </a:cubicBezTo>
                    <a:close/>
                  </a:path>
                </a:pathLst>
              </a:custGeom>
              <a:noFill/>
              <a:ln w="61913" cap="flat">
                <a:solidFill>
                  <a:srgbClr val="AB00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2" name="Freeform 15">
                <a:extLst>
                  <a:ext uri="{FF2B5EF4-FFF2-40B4-BE49-F238E27FC236}">
                    <a16:creationId xmlns:a16="http://schemas.microsoft.com/office/drawing/2014/main" id="{4F76ED63-8980-4E23-84AD-453E46557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640"/>
                <a:ext cx="856" cy="878"/>
              </a:xfrm>
              <a:custGeom>
                <a:avLst/>
                <a:gdLst>
                  <a:gd name="T0" fmla="*/ 8068 w 266"/>
                  <a:gd name="T1" fmla="*/ 6516 h 273"/>
                  <a:gd name="T2" fmla="*/ 2629 w 266"/>
                  <a:gd name="T3" fmla="*/ 7986 h 273"/>
                  <a:gd name="T4" fmla="*/ 1036 w 266"/>
                  <a:gd name="T5" fmla="*/ 2492 h 273"/>
                  <a:gd name="T6" fmla="*/ 6430 w 266"/>
                  <a:gd name="T7" fmla="*/ 929 h 273"/>
                  <a:gd name="T8" fmla="*/ 8068 w 266"/>
                  <a:gd name="T9" fmla="*/ 6516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3">
                    <a:moveTo>
                      <a:pt x="242" y="196"/>
                    </a:moveTo>
                    <a:cubicBezTo>
                      <a:pt x="217" y="256"/>
                      <a:pt x="136" y="273"/>
                      <a:pt x="79" y="240"/>
                    </a:cubicBezTo>
                    <a:cubicBezTo>
                      <a:pt x="21" y="207"/>
                      <a:pt x="0" y="147"/>
                      <a:pt x="31" y="75"/>
                    </a:cubicBezTo>
                    <a:cubicBezTo>
                      <a:pt x="63" y="3"/>
                      <a:pt x="142" y="0"/>
                      <a:pt x="193" y="28"/>
                    </a:cubicBezTo>
                    <a:cubicBezTo>
                      <a:pt x="243" y="56"/>
                      <a:pt x="266" y="137"/>
                      <a:pt x="242" y="196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3" name="Freeform 16">
                <a:extLst>
                  <a:ext uri="{FF2B5EF4-FFF2-40B4-BE49-F238E27FC236}">
                    <a16:creationId xmlns:a16="http://schemas.microsoft.com/office/drawing/2014/main" id="{2F59159F-6AF3-488B-AB32-2D3028581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775"/>
                <a:ext cx="251" cy="608"/>
              </a:xfrm>
              <a:custGeom>
                <a:avLst/>
                <a:gdLst>
                  <a:gd name="T0" fmla="*/ 2433 w 78"/>
                  <a:gd name="T1" fmla="*/ 6292 h 189"/>
                  <a:gd name="T2" fmla="*/ 2600 w 78"/>
                  <a:gd name="T3" fmla="*/ 402 h 189"/>
                  <a:gd name="T4" fmla="*/ 2600 w 78"/>
                  <a:gd name="T5" fmla="*/ 0 h 189"/>
                  <a:gd name="T6" fmla="*/ 2031 w 78"/>
                  <a:gd name="T7" fmla="*/ 569 h 189"/>
                  <a:gd name="T8" fmla="*/ 766 w 78"/>
                  <a:gd name="T9" fmla="*/ 2493 h 189"/>
                  <a:gd name="T10" fmla="*/ 962 w 78"/>
                  <a:gd name="T11" fmla="*/ 5028 h 189"/>
                  <a:gd name="T12" fmla="*/ 2433 w 78"/>
                  <a:gd name="T13" fmla="*/ 6292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189">
                    <a:moveTo>
                      <a:pt x="73" y="189"/>
                    </a:moveTo>
                    <a:cubicBezTo>
                      <a:pt x="0" y="124"/>
                      <a:pt x="45" y="35"/>
                      <a:pt x="78" y="12"/>
                    </a:cubicBezTo>
                    <a:cubicBezTo>
                      <a:pt x="78" y="6"/>
                      <a:pt x="78" y="0"/>
                      <a:pt x="78" y="0"/>
                    </a:cubicBezTo>
                    <a:cubicBezTo>
                      <a:pt x="78" y="0"/>
                      <a:pt x="72" y="10"/>
                      <a:pt x="61" y="17"/>
                    </a:cubicBezTo>
                    <a:cubicBezTo>
                      <a:pt x="50" y="24"/>
                      <a:pt x="30" y="53"/>
                      <a:pt x="23" y="75"/>
                    </a:cubicBezTo>
                    <a:cubicBezTo>
                      <a:pt x="16" y="97"/>
                      <a:pt x="8" y="123"/>
                      <a:pt x="29" y="151"/>
                    </a:cubicBezTo>
                    <a:cubicBezTo>
                      <a:pt x="50" y="178"/>
                      <a:pt x="67" y="187"/>
                      <a:pt x="73" y="189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4" name="Freeform 17">
                <a:extLst>
                  <a:ext uri="{FF2B5EF4-FFF2-40B4-BE49-F238E27FC236}">
                    <a16:creationId xmlns:a16="http://schemas.microsoft.com/office/drawing/2014/main" id="{49F89C55-D2BD-4062-B25D-4EC593AA4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2074"/>
                <a:ext cx="328" cy="138"/>
              </a:xfrm>
              <a:custGeom>
                <a:avLst/>
                <a:gdLst>
                  <a:gd name="T0" fmla="*/ 0 w 102"/>
                  <a:gd name="T1" fmla="*/ 331 h 43"/>
                  <a:gd name="T2" fmla="*/ 3393 w 102"/>
                  <a:gd name="T3" fmla="*/ 0 h 43"/>
                  <a:gd name="T4" fmla="*/ 2926 w 102"/>
                  <a:gd name="T5" fmla="*/ 1226 h 43"/>
                  <a:gd name="T6" fmla="*/ 0 w 102"/>
                  <a:gd name="T7" fmla="*/ 331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43">
                    <a:moveTo>
                      <a:pt x="0" y="10"/>
                    </a:moveTo>
                    <a:cubicBezTo>
                      <a:pt x="24" y="26"/>
                      <a:pt x="77" y="31"/>
                      <a:pt x="102" y="0"/>
                    </a:cubicBezTo>
                    <a:cubicBezTo>
                      <a:pt x="95" y="16"/>
                      <a:pt x="88" y="37"/>
                      <a:pt x="88" y="37"/>
                    </a:cubicBezTo>
                    <a:cubicBezTo>
                      <a:pt x="88" y="37"/>
                      <a:pt x="13" y="43"/>
                      <a:pt x="0" y="1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5" name="Freeform 18">
                <a:extLst>
                  <a:ext uri="{FF2B5EF4-FFF2-40B4-BE49-F238E27FC236}">
                    <a16:creationId xmlns:a16="http://schemas.microsoft.com/office/drawing/2014/main" id="{A5698BF5-AF21-4808-A097-726D103E4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505"/>
                <a:ext cx="263" cy="157"/>
              </a:xfrm>
              <a:custGeom>
                <a:avLst/>
                <a:gdLst>
                  <a:gd name="T0" fmla="*/ 2213 w 82"/>
                  <a:gd name="T1" fmla="*/ 0 h 49"/>
                  <a:gd name="T2" fmla="*/ 1450 w 82"/>
                  <a:gd name="T3" fmla="*/ 32 h 49"/>
                  <a:gd name="T4" fmla="*/ 266 w 82"/>
                  <a:gd name="T5" fmla="*/ 522 h 49"/>
                  <a:gd name="T6" fmla="*/ 433 w 82"/>
                  <a:gd name="T7" fmla="*/ 1314 h 49"/>
                  <a:gd name="T8" fmla="*/ 2572 w 82"/>
                  <a:gd name="T9" fmla="*/ 554 h 49"/>
                  <a:gd name="T10" fmla="*/ 2213 w 82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49">
                    <a:moveTo>
                      <a:pt x="67" y="0"/>
                    </a:moveTo>
                    <a:cubicBezTo>
                      <a:pt x="59" y="0"/>
                      <a:pt x="52" y="0"/>
                      <a:pt x="44" y="1"/>
                    </a:cubicBezTo>
                    <a:cubicBezTo>
                      <a:pt x="30" y="4"/>
                      <a:pt x="18" y="9"/>
                      <a:pt x="8" y="16"/>
                    </a:cubicBezTo>
                    <a:cubicBezTo>
                      <a:pt x="0" y="26"/>
                      <a:pt x="2" y="37"/>
                      <a:pt x="13" y="40"/>
                    </a:cubicBezTo>
                    <a:cubicBezTo>
                      <a:pt x="39" y="49"/>
                      <a:pt x="82" y="33"/>
                      <a:pt x="78" y="17"/>
                    </a:cubicBezTo>
                    <a:cubicBezTo>
                      <a:pt x="77" y="9"/>
                      <a:pt x="73" y="3"/>
                      <a:pt x="67" y="0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6" name="Freeform 19">
                <a:extLst>
                  <a:ext uri="{FF2B5EF4-FFF2-40B4-BE49-F238E27FC236}">
                    <a16:creationId xmlns:a16="http://schemas.microsoft.com/office/drawing/2014/main" id="{07A5A330-43C5-4406-BE0B-BE7CF8EA8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559"/>
                <a:ext cx="221" cy="103"/>
              </a:xfrm>
              <a:custGeom>
                <a:avLst/>
                <a:gdLst>
                  <a:gd name="T0" fmla="*/ 2133 w 69"/>
                  <a:gd name="T1" fmla="*/ 0 h 32"/>
                  <a:gd name="T2" fmla="*/ 0 w 69"/>
                  <a:gd name="T3" fmla="*/ 766 h 32"/>
                  <a:gd name="T4" fmla="*/ 2133 w 6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32">
                    <a:moveTo>
                      <a:pt x="65" y="0"/>
                    </a:moveTo>
                    <a:cubicBezTo>
                      <a:pt x="69" y="16"/>
                      <a:pt x="26" y="32"/>
                      <a:pt x="0" y="23"/>
                    </a:cubicBezTo>
                    <a:cubicBezTo>
                      <a:pt x="21" y="31"/>
                      <a:pt x="66" y="29"/>
                      <a:pt x="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7" name="Freeform 20">
                <a:extLst>
                  <a:ext uri="{FF2B5EF4-FFF2-40B4-BE49-F238E27FC236}">
                    <a16:creationId xmlns:a16="http://schemas.microsoft.com/office/drawing/2014/main" id="{D9F60329-D132-4985-996C-628E353FA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518"/>
                <a:ext cx="531" cy="489"/>
              </a:xfrm>
              <a:custGeom>
                <a:avLst/>
                <a:gdLst>
                  <a:gd name="T0" fmla="*/ 0 w 165"/>
                  <a:gd name="T1" fmla="*/ 2464 h 152"/>
                  <a:gd name="T2" fmla="*/ 1036 w 165"/>
                  <a:gd name="T3" fmla="*/ 4626 h 152"/>
                  <a:gd name="T4" fmla="*/ 2330 w 165"/>
                  <a:gd name="T5" fmla="*/ 5061 h 152"/>
                  <a:gd name="T6" fmla="*/ 4328 w 165"/>
                  <a:gd name="T7" fmla="*/ 4398 h 152"/>
                  <a:gd name="T8" fmla="*/ 4763 w 165"/>
                  <a:gd name="T9" fmla="*/ 3529 h 152"/>
                  <a:gd name="T10" fmla="*/ 4930 w 165"/>
                  <a:gd name="T11" fmla="*/ 3497 h 152"/>
                  <a:gd name="T12" fmla="*/ 5468 w 165"/>
                  <a:gd name="T13" fmla="*/ 3198 h 152"/>
                  <a:gd name="T14" fmla="*/ 5500 w 165"/>
                  <a:gd name="T15" fmla="*/ 3127 h 152"/>
                  <a:gd name="T16" fmla="*/ 5094 w 165"/>
                  <a:gd name="T17" fmla="*/ 2628 h 152"/>
                  <a:gd name="T18" fmla="*/ 4898 w 165"/>
                  <a:gd name="T19" fmla="*/ 2432 h 152"/>
                  <a:gd name="T20" fmla="*/ 4898 w 165"/>
                  <a:gd name="T21" fmla="*/ 2432 h 152"/>
                  <a:gd name="T22" fmla="*/ 2465 w 165"/>
                  <a:gd name="T23" fmla="*/ 0 h 152"/>
                  <a:gd name="T24" fmla="*/ 0 w 165"/>
                  <a:gd name="T25" fmla="*/ 2464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52">
                    <a:moveTo>
                      <a:pt x="0" y="74"/>
                    </a:moveTo>
                    <a:cubicBezTo>
                      <a:pt x="0" y="103"/>
                      <a:pt x="11" y="127"/>
                      <a:pt x="31" y="139"/>
                    </a:cubicBezTo>
                    <a:cubicBezTo>
                      <a:pt x="45" y="148"/>
                      <a:pt x="58" y="152"/>
                      <a:pt x="70" y="152"/>
                    </a:cubicBezTo>
                    <a:cubicBezTo>
                      <a:pt x="89" y="152"/>
                      <a:pt x="115" y="146"/>
                      <a:pt x="130" y="132"/>
                    </a:cubicBezTo>
                    <a:cubicBezTo>
                      <a:pt x="136" y="125"/>
                      <a:pt x="140" y="118"/>
                      <a:pt x="143" y="106"/>
                    </a:cubicBezTo>
                    <a:cubicBezTo>
                      <a:pt x="144" y="106"/>
                      <a:pt x="147" y="105"/>
                      <a:pt x="148" y="105"/>
                    </a:cubicBezTo>
                    <a:cubicBezTo>
                      <a:pt x="154" y="104"/>
                      <a:pt x="163" y="103"/>
                      <a:pt x="164" y="96"/>
                    </a:cubicBezTo>
                    <a:cubicBezTo>
                      <a:pt x="165" y="95"/>
                      <a:pt x="165" y="95"/>
                      <a:pt x="165" y="94"/>
                    </a:cubicBezTo>
                    <a:cubicBezTo>
                      <a:pt x="165" y="88"/>
                      <a:pt x="158" y="83"/>
                      <a:pt x="153" y="79"/>
                    </a:cubicBezTo>
                    <a:cubicBezTo>
                      <a:pt x="151" y="77"/>
                      <a:pt x="148" y="74"/>
                      <a:pt x="147" y="73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7" y="32"/>
                      <a:pt x="115" y="0"/>
                      <a:pt x="74" y="0"/>
                    </a:cubicBezTo>
                    <a:cubicBezTo>
                      <a:pt x="33" y="0"/>
                      <a:pt x="0" y="33"/>
                      <a:pt x="0" y="74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8" name="Freeform 21">
                <a:extLst>
                  <a:ext uri="{FF2B5EF4-FFF2-40B4-BE49-F238E27FC236}">
                    <a16:creationId xmlns:a16="http://schemas.microsoft.com/office/drawing/2014/main" id="{2C53EF61-B9BA-49BC-8D3F-9C91A4310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531"/>
                <a:ext cx="508" cy="463"/>
              </a:xfrm>
              <a:custGeom>
                <a:avLst/>
                <a:gdLst>
                  <a:gd name="T0" fmla="*/ 993 w 158"/>
                  <a:gd name="T1" fmla="*/ 4353 h 144"/>
                  <a:gd name="T2" fmla="*/ 0 w 158"/>
                  <a:gd name="T3" fmla="*/ 2325 h 144"/>
                  <a:gd name="T4" fmla="*/ 2325 w 158"/>
                  <a:gd name="T5" fmla="*/ 0 h 144"/>
                  <a:gd name="T6" fmla="*/ 4652 w 158"/>
                  <a:gd name="T7" fmla="*/ 2325 h 144"/>
                  <a:gd name="T8" fmla="*/ 5189 w 158"/>
                  <a:gd name="T9" fmla="*/ 3029 h 144"/>
                  <a:gd name="T10" fmla="*/ 4517 w 158"/>
                  <a:gd name="T11" fmla="*/ 3286 h 144"/>
                  <a:gd name="T12" fmla="*/ 4083 w 158"/>
                  <a:gd name="T13" fmla="*/ 4125 h 144"/>
                  <a:gd name="T14" fmla="*/ 2193 w 158"/>
                  <a:gd name="T15" fmla="*/ 4788 h 144"/>
                  <a:gd name="T16" fmla="*/ 993 w 158"/>
                  <a:gd name="T17" fmla="*/ 4353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8" h="144">
                    <a:moveTo>
                      <a:pt x="30" y="131"/>
                    </a:moveTo>
                    <a:cubicBezTo>
                      <a:pt x="9" y="119"/>
                      <a:pt x="0" y="95"/>
                      <a:pt x="0" y="70"/>
                    </a:cubicBezTo>
                    <a:cubicBezTo>
                      <a:pt x="0" y="32"/>
                      <a:pt x="32" y="0"/>
                      <a:pt x="70" y="0"/>
                    </a:cubicBezTo>
                    <a:cubicBezTo>
                      <a:pt x="108" y="0"/>
                      <a:pt x="140" y="32"/>
                      <a:pt x="140" y="70"/>
                    </a:cubicBezTo>
                    <a:cubicBezTo>
                      <a:pt x="140" y="75"/>
                      <a:pt x="158" y="82"/>
                      <a:pt x="156" y="91"/>
                    </a:cubicBezTo>
                    <a:cubicBezTo>
                      <a:pt x="154" y="100"/>
                      <a:pt x="137" y="95"/>
                      <a:pt x="136" y="99"/>
                    </a:cubicBezTo>
                    <a:cubicBezTo>
                      <a:pt x="133" y="109"/>
                      <a:pt x="129" y="118"/>
                      <a:pt x="123" y="124"/>
                    </a:cubicBezTo>
                    <a:cubicBezTo>
                      <a:pt x="110" y="137"/>
                      <a:pt x="86" y="144"/>
                      <a:pt x="66" y="144"/>
                    </a:cubicBezTo>
                    <a:cubicBezTo>
                      <a:pt x="53" y="144"/>
                      <a:pt x="40" y="138"/>
                      <a:pt x="30" y="131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79" name="Freeform 22">
                <a:extLst>
                  <a:ext uri="{FF2B5EF4-FFF2-40B4-BE49-F238E27FC236}">
                    <a16:creationId xmlns:a16="http://schemas.microsoft.com/office/drawing/2014/main" id="{C5C3C9DE-FAA2-4FE9-9865-952EC71BF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2746"/>
                <a:ext cx="93" cy="110"/>
              </a:xfrm>
              <a:custGeom>
                <a:avLst/>
                <a:gdLst>
                  <a:gd name="T0" fmla="*/ 359 w 29"/>
                  <a:gd name="T1" fmla="*/ 104 h 34"/>
                  <a:gd name="T2" fmla="*/ 330 w 29"/>
                  <a:gd name="T3" fmla="*/ 0 h 34"/>
                  <a:gd name="T4" fmla="*/ 32 w 29"/>
                  <a:gd name="T5" fmla="*/ 984 h 34"/>
                  <a:gd name="T6" fmla="*/ 196 w 29"/>
                  <a:gd name="T7" fmla="*/ 1152 h 34"/>
                  <a:gd name="T8" fmla="*/ 228 w 29"/>
                  <a:gd name="T9" fmla="*/ 1087 h 34"/>
                  <a:gd name="T10" fmla="*/ 895 w 29"/>
                  <a:gd name="T11" fmla="*/ 815 h 34"/>
                  <a:gd name="T12" fmla="*/ 359 w 29"/>
                  <a:gd name="T13" fmla="*/ 104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34">
                    <a:moveTo>
                      <a:pt x="11" y="3"/>
                    </a:moveTo>
                    <a:cubicBezTo>
                      <a:pt x="11" y="2"/>
                      <a:pt x="10" y="1"/>
                      <a:pt x="10" y="0"/>
                    </a:cubicBezTo>
                    <a:cubicBezTo>
                      <a:pt x="2" y="0"/>
                      <a:pt x="0" y="23"/>
                      <a:pt x="1" y="29"/>
                    </a:cubicBezTo>
                    <a:cubicBezTo>
                      <a:pt x="2" y="32"/>
                      <a:pt x="4" y="33"/>
                      <a:pt x="6" y="34"/>
                    </a:cubicBezTo>
                    <a:cubicBezTo>
                      <a:pt x="7" y="33"/>
                      <a:pt x="7" y="33"/>
                      <a:pt x="7" y="32"/>
                    </a:cubicBezTo>
                    <a:cubicBezTo>
                      <a:pt x="8" y="28"/>
                      <a:pt x="25" y="33"/>
                      <a:pt x="27" y="24"/>
                    </a:cubicBezTo>
                    <a:cubicBezTo>
                      <a:pt x="29" y="15"/>
                      <a:pt x="11" y="8"/>
                      <a:pt x="11" y="3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0" name="Freeform 23">
                <a:extLst>
                  <a:ext uri="{FF2B5EF4-FFF2-40B4-BE49-F238E27FC236}">
                    <a16:creationId xmlns:a16="http://schemas.microsoft.com/office/drawing/2014/main" id="{1FF3E221-0920-47A7-B32D-6EB55E26E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672"/>
                <a:ext cx="312" cy="322"/>
              </a:xfrm>
              <a:custGeom>
                <a:avLst/>
                <a:gdLst>
                  <a:gd name="T0" fmla="*/ 164 w 97"/>
                  <a:gd name="T1" fmla="*/ 0 h 100"/>
                  <a:gd name="T2" fmla="*/ 0 w 97"/>
                  <a:gd name="T3" fmla="*/ 869 h 100"/>
                  <a:gd name="T4" fmla="*/ 994 w 97"/>
                  <a:gd name="T5" fmla="*/ 2904 h 100"/>
                  <a:gd name="T6" fmla="*/ 2194 w 97"/>
                  <a:gd name="T7" fmla="*/ 3339 h 100"/>
                  <a:gd name="T8" fmla="*/ 3094 w 97"/>
                  <a:gd name="T9" fmla="*/ 3204 h 100"/>
                  <a:gd name="T10" fmla="*/ 164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0" y="51"/>
                      <a:pt x="9" y="75"/>
                      <a:pt x="30" y="87"/>
                    </a:cubicBezTo>
                    <a:cubicBezTo>
                      <a:pt x="40" y="94"/>
                      <a:pt x="53" y="100"/>
                      <a:pt x="66" y="100"/>
                    </a:cubicBezTo>
                    <a:cubicBezTo>
                      <a:pt x="75" y="100"/>
                      <a:pt x="84" y="98"/>
                      <a:pt x="93" y="96"/>
                    </a:cubicBezTo>
                    <a:cubicBezTo>
                      <a:pt x="97" y="18"/>
                      <a:pt x="38" y="0"/>
                      <a:pt x="5" y="0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1" name="Freeform 24">
                <a:extLst>
                  <a:ext uri="{FF2B5EF4-FFF2-40B4-BE49-F238E27FC236}">
                    <a16:creationId xmlns:a16="http://schemas.microsoft.com/office/drawing/2014/main" id="{6D1E3F4B-025A-46C7-B2DD-B204D1BBB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531"/>
                <a:ext cx="309" cy="238"/>
              </a:xfrm>
              <a:custGeom>
                <a:avLst/>
                <a:gdLst>
                  <a:gd name="T0" fmla="*/ 2466 w 96"/>
                  <a:gd name="T1" fmla="*/ 2399 h 74"/>
                  <a:gd name="T2" fmla="*/ 3096 w 96"/>
                  <a:gd name="T3" fmla="*/ 196 h 74"/>
                  <a:gd name="T4" fmla="*/ 2166 w 96"/>
                  <a:gd name="T5" fmla="*/ 0 h 74"/>
                  <a:gd name="T6" fmla="*/ 0 w 96"/>
                  <a:gd name="T7" fmla="*/ 1470 h 74"/>
                  <a:gd name="T8" fmla="*/ 2269 w 96"/>
                  <a:gd name="T9" fmla="*/ 2399 h 74"/>
                  <a:gd name="T10" fmla="*/ 2466 w 96"/>
                  <a:gd name="T11" fmla="*/ 2399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4">
                    <a:moveTo>
                      <a:pt x="74" y="72"/>
                    </a:moveTo>
                    <a:cubicBezTo>
                      <a:pt x="90" y="58"/>
                      <a:pt x="96" y="31"/>
                      <a:pt x="93" y="6"/>
                    </a:cubicBezTo>
                    <a:cubicBezTo>
                      <a:pt x="84" y="3"/>
                      <a:pt x="75" y="0"/>
                      <a:pt x="65" y="0"/>
                    </a:cubicBezTo>
                    <a:cubicBezTo>
                      <a:pt x="36" y="0"/>
                      <a:pt x="11" y="18"/>
                      <a:pt x="0" y="44"/>
                    </a:cubicBezTo>
                    <a:cubicBezTo>
                      <a:pt x="20" y="44"/>
                      <a:pt x="48" y="50"/>
                      <a:pt x="68" y="72"/>
                    </a:cubicBezTo>
                    <a:cubicBezTo>
                      <a:pt x="69" y="73"/>
                      <a:pt x="72" y="74"/>
                      <a:pt x="74" y="72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2" name="Freeform 25">
                <a:extLst>
                  <a:ext uri="{FF2B5EF4-FFF2-40B4-BE49-F238E27FC236}">
                    <a16:creationId xmlns:a16="http://schemas.microsoft.com/office/drawing/2014/main" id="{4791EBC3-78F7-4A5A-851F-EC266BF45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531"/>
                <a:ext cx="287" cy="225"/>
              </a:xfrm>
              <a:custGeom>
                <a:avLst/>
                <a:gdLst>
                  <a:gd name="T0" fmla="*/ 2983 w 89"/>
                  <a:gd name="T1" fmla="*/ 527 h 70"/>
                  <a:gd name="T2" fmla="*/ 2954 w 89"/>
                  <a:gd name="T3" fmla="*/ 164 h 70"/>
                  <a:gd name="T4" fmla="*/ 2112 w 89"/>
                  <a:gd name="T5" fmla="*/ 0 h 70"/>
                  <a:gd name="T6" fmla="*/ 0 w 89"/>
                  <a:gd name="T7" fmla="*/ 1334 h 70"/>
                  <a:gd name="T8" fmla="*/ 2248 w 89"/>
                  <a:gd name="T9" fmla="*/ 2263 h 70"/>
                  <a:gd name="T10" fmla="*/ 2380 w 89"/>
                  <a:gd name="T11" fmla="*/ 2263 h 70"/>
                  <a:gd name="T12" fmla="*/ 2983 w 89"/>
                  <a:gd name="T13" fmla="*/ 527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70">
                    <a:moveTo>
                      <a:pt x="89" y="16"/>
                    </a:moveTo>
                    <a:cubicBezTo>
                      <a:pt x="89" y="14"/>
                      <a:pt x="88" y="9"/>
                      <a:pt x="88" y="5"/>
                    </a:cubicBezTo>
                    <a:cubicBezTo>
                      <a:pt x="80" y="2"/>
                      <a:pt x="72" y="0"/>
                      <a:pt x="63" y="0"/>
                    </a:cubicBezTo>
                    <a:cubicBezTo>
                      <a:pt x="35" y="0"/>
                      <a:pt x="12" y="17"/>
                      <a:pt x="0" y="40"/>
                    </a:cubicBezTo>
                    <a:cubicBezTo>
                      <a:pt x="17" y="40"/>
                      <a:pt x="46" y="45"/>
                      <a:pt x="67" y="68"/>
                    </a:cubicBezTo>
                    <a:cubicBezTo>
                      <a:pt x="68" y="70"/>
                      <a:pt x="70" y="69"/>
                      <a:pt x="71" y="68"/>
                    </a:cubicBezTo>
                    <a:cubicBezTo>
                      <a:pt x="82" y="57"/>
                      <a:pt x="89" y="37"/>
                      <a:pt x="89" y="16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3" name="Freeform 26">
                <a:extLst>
                  <a:ext uri="{FF2B5EF4-FFF2-40B4-BE49-F238E27FC236}">
                    <a16:creationId xmlns:a16="http://schemas.microsoft.com/office/drawing/2014/main" id="{045C58C2-4850-47B0-A74E-BECF7E0E6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550"/>
                <a:ext cx="206" cy="431"/>
              </a:xfrm>
              <a:custGeom>
                <a:avLst/>
                <a:gdLst>
                  <a:gd name="T0" fmla="*/ 2073 w 64"/>
                  <a:gd name="T1" fmla="*/ 2699 h 134"/>
                  <a:gd name="T2" fmla="*/ 2134 w 64"/>
                  <a:gd name="T3" fmla="*/ 2132 h 134"/>
                  <a:gd name="T4" fmla="*/ 737 w 64"/>
                  <a:gd name="T5" fmla="*/ 0 h 134"/>
                  <a:gd name="T6" fmla="*/ 135 w 64"/>
                  <a:gd name="T7" fmla="*/ 2161 h 134"/>
                  <a:gd name="T8" fmla="*/ 61 w 64"/>
                  <a:gd name="T9" fmla="*/ 2399 h 134"/>
                  <a:gd name="T10" fmla="*/ 570 w 64"/>
                  <a:gd name="T11" fmla="*/ 4458 h 134"/>
                  <a:gd name="T12" fmla="*/ 1564 w 64"/>
                  <a:gd name="T13" fmla="*/ 3930 h 134"/>
                  <a:gd name="T14" fmla="*/ 1999 w 64"/>
                  <a:gd name="T15" fmla="*/ 3094 h 134"/>
                  <a:gd name="T16" fmla="*/ 2073 w 64"/>
                  <a:gd name="T17" fmla="*/ 2699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134">
                    <a:moveTo>
                      <a:pt x="62" y="81"/>
                    </a:moveTo>
                    <a:cubicBezTo>
                      <a:pt x="63" y="73"/>
                      <a:pt x="64" y="65"/>
                      <a:pt x="64" y="64"/>
                    </a:cubicBezTo>
                    <a:cubicBezTo>
                      <a:pt x="64" y="36"/>
                      <a:pt x="47" y="11"/>
                      <a:pt x="22" y="0"/>
                    </a:cubicBezTo>
                    <a:cubicBezTo>
                      <a:pt x="25" y="25"/>
                      <a:pt x="19" y="51"/>
                      <a:pt x="4" y="65"/>
                    </a:cubicBezTo>
                    <a:cubicBezTo>
                      <a:pt x="3" y="66"/>
                      <a:pt x="0" y="70"/>
                      <a:pt x="2" y="72"/>
                    </a:cubicBezTo>
                    <a:cubicBezTo>
                      <a:pt x="12" y="87"/>
                      <a:pt x="19" y="107"/>
                      <a:pt x="17" y="134"/>
                    </a:cubicBezTo>
                    <a:cubicBezTo>
                      <a:pt x="29" y="131"/>
                      <a:pt x="40" y="125"/>
                      <a:pt x="47" y="118"/>
                    </a:cubicBezTo>
                    <a:cubicBezTo>
                      <a:pt x="53" y="112"/>
                      <a:pt x="57" y="103"/>
                      <a:pt x="60" y="93"/>
                    </a:cubicBezTo>
                    <a:cubicBezTo>
                      <a:pt x="60" y="93"/>
                      <a:pt x="61" y="88"/>
                      <a:pt x="62" y="81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4" name="Freeform 27">
                <a:extLst>
                  <a:ext uri="{FF2B5EF4-FFF2-40B4-BE49-F238E27FC236}">
                    <a16:creationId xmlns:a16="http://schemas.microsoft.com/office/drawing/2014/main" id="{B45E94B3-2C9E-4383-9BFD-4AA14B34A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556"/>
                <a:ext cx="193" cy="422"/>
              </a:xfrm>
              <a:custGeom>
                <a:avLst/>
                <a:gdLst>
                  <a:gd name="T0" fmla="*/ 1862 w 60"/>
                  <a:gd name="T1" fmla="*/ 3041 h 131"/>
                  <a:gd name="T2" fmla="*/ 1936 w 60"/>
                  <a:gd name="T3" fmla="*/ 2635 h 131"/>
                  <a:gd name="T4" fmla="*/ 1998 w 60"/>
                  <a:gd name="T5" fmla="*/ 2075 h 131"/>
                  <a:gd name="T6" fmla="*/ 733 w 60"/>
                  <a:gd name="T7" fmla="*/ 0 h 131"/>
                  <a:gd name="T8" fmla="*/ 766 w 60"/>
                  <a:gd name="T9" fmla="*/ 332 h 131"/>
                  <a:gd name="T10" fmla="*/ 135 w 60"/>
                  <a:gd name="T11" fmla="*/ 2139 h 131"/>
                  <a:gd name="T12" fmla="*/ 61 w 60"/>
                  <a:gd name="T13" fmla="*/ 2335 h 131"/>
                  <a:gd name="T14" fmla="*/ 602 w 60"/>
                  <a:gd name="T15" fmla="*/ 4181 h 131"/>
                  <a:gd name="T16" fmla="*/ 569 w 60"/>
                  <a:gd name="T17" fmla="*/ 4378 h 131"/>
                  <a:gd name="T18" fmla="*/ 569 w 60"/>
                  <a:gd name="T19" fmla="*/ 4378 h 131"/>
                  <a:gd name="T20" fmla="*/ 1428 w 60"/>
                  <a:gd name="T21" fmla="*/ 3882 h 131"/>
                  <a:gd name="T22" fmla="*/ 1862 w 60"/>
                  <a:gd name="T23" fmla="*/ 3041 h 1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0" h="131">
                    <a:moveTo>
                      <a:pt x="56" y="91"/>
                    </a:moveTo>
                    <a:cubicBezTo>
                      <a:pt x="56" y="91"/>
                      <a:pt x="57" y="86"/>
                      <a:pt x="58" y="79"/>
                    </a:cubicBezTo>
                    <a:cubicBezTo>
                      <a:pt x="59" y="71"/>
                      <a:pt x="60" y="63"/>
                      <a:pt x="60" y="62"/>
                    </a:cubicBezTo>
                    <a:cubicBezTo>
                      <a:pt x="60" y="35"/>
                      <a:pt x="44" y="12"/>
                      <a:pt x="22" y="0"/>
                    </a:cubicBezTo>
                    <a:cubicBezTo>
                      <a:pt x="22" y="3"/>
                      <a:pt x="23" y="8"/>
                      <a:pt x="23" y="10"/>
                    </a:cubicBezTo>
                    <a:cubicBezTo>
                      <a:pt x="23" y="32"/>
                      <a:pt x="16" y="52"/>
                      <a:pt x="4" y="64"/>
                    </a:cubicBezTo>
                    <a:cubicBezTo>
                      <a:pt x="0" y="67"/>
                      <a:pt x="2" y="70"/>
                      <a:pt x="2" y="70"/>
                    </a:cubicBezTo>
                    <a:cubicBezTo>
                      <a:pt x="12" y="85"/>
                      <a:pt x="18" y="103"/>
                      <a:pt x="18" y="125"/>
                    </a:cubicBezTo>
                    <a:cubicBezTo>
                      <a:pt x="18" y="126"/>
                      <a:pt x="17" y="130"/>
                      <a:pt x="17" y="131"/>
                    </a:cubicBezTo>
                    <a:cubicBezTo>
                      <a:pt x="17" y="131"/>
                      <a:pt x="17" y="131"/>
                      <a:pt x="17" y="131"/>
                    </a:cubicBezTo>
                    <a:cubicBezTo>
                      <a:pt x="27" y="127"/>
                      <a:pt x="36" y="123"/>
                      <a:pt x="43" y="116"/>
                    </a:cubicBezTo>
                    <a:cubicBezTo>
                      <a:pt x="49" y="110"/>
                      <a:pt x="53" y="101"/>
                      <a:pt x="56" y="91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5" name="Freeform 28">
                <a:extLst>
                  <a:ext uri="{FF2B5EF4-FFF2-40B4-BE49-F238E27FC236}">
                    <a16:creationId xmlns:a16="http://schemas.microsoft.com/office/drawing/2014/main" id="{849D9426-475E-4EA8-BF76-2AE8172BC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3209"/>
                <a:ext cx="415" cy="245"/>
              </a:xfrm>
              <a:custGeom>
                <a:avLst/>
                <a:gdLst>
                  <a:gd name="T0" fmla="*/ 4295 w 129"/>
                  <a:gd name="T1" fmla="*/ 571 h 76"/>
                  <a:gd name="T2" fmla="*/ 1769 w 129"/>
                  <a:gd name="T3" fmla="*/ 168 h 76"/>
                  <a:gd name="T4" fmla="*/ 0 w 129"/>
                  <a:gd name="T5" fmla="*/ 1641 h 76"/>
                  <a:gd name="T6" fmla="*/ 2358 w 129"/>
                  <a:gd name="T7" fmla="*/ 2379 h 76"/>
                  <a:gd name="T8" fmla="*/ 4295 w 129"/>
                  <a:gd name="T9" fmla="*/ 571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6">
                    <a:moveTo>
                      <a:pt x="129" y="17"/>
                    </a:moveTo>
                    <a:cubicBezTo>
                      <a:pt x="103" y="4"/>
                      <a:pt x="73" y="0"/>
                      <a:pt x="53" y="5"/>
                    </a:cubicBezTo>
                    <a:cubicBezTo>
                      <a:pt x="24" y="11"/>
                      <a:pt x="9" y="34"/>
                      <a:pt x="0" y="49"/>
                    </a:cubicBezTo>
                    <a:cubicBezTo>
                      <a:pt x="17" y="66"/>
                      <a:pt x="43" y="76"/>
                      <a:pt x="71" y="71"/>
                    </a:cubicBezTo>
                    <a:cubicBezTo>
                      <a:pt x="102" y="64"/>
                      <a:pt x="122" y="43"/>
                      <a:pt x="129" y="17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6" name="Freeform 29">
                <a:extLst>
                  <a:ext uri="{FF2B5EF4-FFF2-40B4-BE49-F238E27FC236}">
                    <a16:creationId xmlns:a16="http://schemas.microsoft.com/office/drawing/2014/main" id="{24ED3251-1FF3-4DAC-A20D-6E1957699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3225"/>
                <a:ext cx="395" cy="229"/>
              </a:xfrm>
              <a:custGeom>
                <a:avLst/>
                <a:gdLst>
                  <a:gd name="T0" fmla="*/ 1692 w 123"/>
                  <a:gd name="T1" fmla="*/ 135 h 71"/>
                  <a:gd name="T2" fmla="*/ 0 w 123"/>
                  <a:gd name="T3" fmla="*/ 1613 h 71"/>
                  <a:gd name="T4" fmla="*/ 2216 w 123"/>
                  <a:gd name="T5" fmla="*/ 2216 h 71"/>
                  <a:gd name="T6" fmla="*/ 4072 w 123"/>
                  <a:gd name="T7" fmla="*/ 542 h 71"/>
                  <a:gd name="T8" fmla="*/ 1692 w 123"/>
                  <a:gd name="T9" fmla="*/ 135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71">
                    <a:moveTo>
                      <a:pt x="51" y="4"/>
                    </a:moveTo>
                    <a:cubicBezTo>
                      <a:pt x="23" y="10"/>
                      <a:pt x="8" y="32"/>
                      <a:pt x="0" y="48"/>
                    </a:cubicBezTo>
                    <a:cubicBezTo>
                      <a:pt x="16" y="62"/>
                      <a:pt x="41" y="71"/>
                      <a:pt x="67" y="66"/>
                    </a:cubicBezTo>
                    <a:cubicBezTo>
                      <a:pt x="96" y="60"/>
                      <a:pt x="116" y="41"/>
                      <a:pt x="123" y="16"/>
                    </a:cubicBezTo>
                    <a:cubicBezTo>
                      <a:pt x="99" y="5"/>
                      <a:pt x="70" y="0"/>
                      <a:pt x="51" y="4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7" name="Freeform 30">
                <a:extLst>
                  <a:ext uri="{FF2B5EF4-FFF2-40B4-BE49-F238E27FC236}">
                    <a16:creationId xmlns:a16="http://schemas.microsoft.com/office/drawing/2014/main" id="{F7B21F8F-C7ED-4396-84BE-5DE5A6776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949"/>
                <a:ext cx="315" cy="318"/>
              </a:xfrm>
              <a:custGeom>
                <a:avLst/>
                <a:gdLst>
                  <a:gd name="T0" fmla="*/ 32 w 98"/>
                  <a:gd name="T1" fmla="*/ 569 h 99"/>
                  <a:gd name="T2" fmla="*/ 434 w 98"/>
                  <a:gd name="T3" fmla="*/ 2682 h 99"/>
                  <a:gd name="T4" fmla="*/ 569 w 98"/>
                  <a:gd name="T5" fmla="*/ 2756 h 99"/>
                  <a:gd name="T6" fmla="*/ 1260 w 98"/>
                  <a:gd name="T7" fmla="*/ 2785 h 99"/>
                  <a:gd name="T8" fmla="*/ 1694 w 98"/>
                  <a:gd name="T9" fmla="*/ 2817 h 99"/>
                  <a:gd name="T10" fmla="*/ 1890 w 98"/>
                  <a:gd name="T11" fmla="*/ 2849 h 99"/>
                  <a:gd name="T12" fmla="*/ 3150 w 98"/>
                  <a:gd name="T13" fmla="*/ 3251 h 99"/>
                  <a:gd name="T14" fmla="*/ 3121 w 98"/>
                  <a:gd name="T15" fmla="*/ 3280 h 99"/>
                  <a:gd name="T16" fmla="*/ 3121 w 98"/>
                  <a:gd name="T17" fmla="*/ 3280 h 99"/>
                  <a:gd name="T18" fmla="*/ 3121 w 98"/>
                  <a:gd name="T19" fmla="*/ 1959 h 99"/>
                  <a:gd name="T20" fmla="*/ 32 w 98"/>
                  <a:gd name="T21" fmla="*/ 569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1" y="17"/>
                    </a:moveTo>
                    <a:cubicBezTo>
                      <a:pt x="0" y="52"/>
                      <a:pt x="8" y="67"/>
                      <a:pt x="13" y="81"/>
                    </a:cubicBezTo>
                    <a:cubicBezTo>
                      <a:pt x="14" y="82"/>
                      <a:pt x="16" y="83"/>
                      <a:pt x="17" y="83"/>
                    </a:cubicBezTo>
                    <a:cubicBezTo>
                      <a:pt x="20" y="84"/>
                      <a:pt x="35" y="84"/>
                      <a:pt x="38" y="84"/>
                    </a:cubicBezTo>
                    <a:cubicBezTo>
                      <a:pt x="44" y="84"/>
                      <a:pt x="48" y="84"/>
                      <a:pt x="51" y="85"/>
                    </a:cubicBezTo>
                    <a:cubicBezTo>
                      <a:pt x="53" y="85"/>
                      <a:pt x="55" y="85"/>
                      <a:pt x="57" y="86"/>
                    </a:cubicBezTo>
                    <a:cubicBezTo>
                      <a:pt x="70" y="88"/>
                      <a:pt x="83" y="92"/>
                      <a:pt x="95" y="98"/>
                    </a:cubicBezTo>
                    <a:cubicBezTo>
                      <a:pt x="95" y="98"/>
                      <a:pt x="94" y="98"/>
                      <a:pt x="94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8" y="86"/>
                      <a:pt x="98" y="73"/>
                      <a:pt x="94" y="59"/>
                    </a:cubicBezTo>
                    <a:cubicBezTo>
                      <a:pt x="87" y="30"/>
                      <a:pt x="51" y="0"/>
                      <a:pt x="1" y="17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8" name="Freeform 31">
                <a:extLst>
                  <a:ext uri="{FF2B5EF4-FFF2-40B4-BE49-F238E27FC236}">
                    <a16:creationId xmlns:a16="http://schemas.microsoft.com/office/drawing/2014/main" id="{7AE02BDC-4972-4099-90AD-C679983CF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952"/>
                <a:ext cx="299" cy="299"/>
              </a:xfrm>
              <a:custGeom>
                <a:avLst/>
                <a:gdLst>
                  <a:gd name="T0" fmla="*/ 2987 w 93"/>
                  <a:gd name="T1" fmla="*/ 1923 h 93"/>
                  <a:gd name="T2" fmla="*/ 32 w 93"/>
                  <a:gd name="T3" fmla="*/ 495 h 93"/>
                  <a:gd name="T4" fmla="*/ 402 w 93"/>
                  <a:gd name="T5" fmla="*/ 2562 h 93"/>
                  <a:gd name="T6" fmla="*/ 527 w 93"/>
                  <a:gd name="T7" fmla="*/ 2595 h 93"/>
                  <a:gd name="T8" fmla="*/ 1199 w 93"/>
                  <a:gd name="T9" fmla="*/ 2627 h 93"/>
                  <a:gd name="T10" fmla="*/ 1862 w 93"/>
                  <a:gd name="T11" fmla="*/ 2688 h 93"/>
                  <a:gd name="T12" fmla="*/ 3029 w 93"/>
                  <a:gd name="T13" fmla="*/ 3090 h 93"/>
                  <a:gd name="T14" fmla="*/ 2987 w 93"/>
                  <a:gd name="T15" fmla="*/ 1923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3">
                    <a:moveTo>
                      <a:pt x="90" y="58"/>
                    </a:moveTo>
                    <a:cubicBezTo>
                      <a:pt x="83" y="30"/>
                      <a:pt x="49" y="0"/>
                      <a:pt x="1" y="15"/>
                    </a:cubicBezTo>
                    <a:cubicBezTo>
                      <a:pt x="0" y="48"/>
                      <a:pt x="7" y="64"/>
                      <a:pt x="12" y="77"/>
                    </a:cubicBezTo>
                    <a:cubicBezTo>
                      <a:pt x="13" y="78"/>
                      <a:pt x="15" y="78"/>
                      <a:pt x="16" y="78"/>
                    </a:cubicBezTo>
                    <a:cubicBezTo>
                      <a:pt x="19" y="79"/>
                      <a:pt x="33" y="79"/>
                      <a:pt x="36" y="79"/>
                    </a:cubicBezTo>
                    <a:cubicBezTo>
                      <a:pt x="45" y="79"/>
                      <a:pt x="54" y="81"/>
                      <a:pt x="56" y="81"/>
                    </a:cubicBezTo>
                    <a:cubicBezTo>
                      <a:pt x="68" y="83"/>
                      <a:pt x="80" y="87"/>
                      <a:pt x="91" y="93"/>
                    </a:cubicBezTo>
                    <a:cubicBezTo>
                      <a:pt x="93" y="82"/>
                      <a:pt x="93" y="70"/>
                      <a:pt x="90" y="58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89" name="Freeform 32">
                <a:extLst>
                  <a:ext uri="{FF2B5EF4-FFF2-40B4-BE49-F238E27FC236}">
                    <a16:creationId xmlns:a16="http://schemas.microsoft.com/office/drawing/2014/main" id="{EF07E265-61B2-4125-BA3B-F92C8B488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3004"/>
                <a:ext cx="221" cy="369"/>
              </a:xfrm>
              <a:custGeom>
                <a:avLst/>
                <a:gdLst>
                  <a:gd name="T0" fmla="*/ 1672 w 69"/>
                  <a:gd name="T1" fmla="*/ 32 h 115"/>
                  <a:gd name="T2" fmla="*/ 32 w 69"/>
                  <a:gd name="T3" fmla="*/ 2512 h 115"/>
                  <a:gd name="T4" fmla="*/ 689 w 69"/>
                  <a:gd name="T5" fmla="*/ 3799 h 115"/>
                  <a:gd name="T6" fmla="*/ 689 w 69"/>
                  <a:gd name="T7" fmla="*/ 3799 h 115"/>
                  <a:gd name="T8" fmla="*/ 625 w 69"/>
                  <a:gd name="T9" fmla="*/ 3738 h 115"/>
                  <a:gd name="T10" fmla="*/ 2002 w 69"/>
                  <a:gd name="T11" fmla="*/ 2378 h 115"/>
                  <a:gd name="T12" fmla="*/ 2207 w 69"/>
                  <a:gd name="T13" fmla="*/ 2111 h 115"/>
                  <a:gd name="T14" fmla="*/ 1774 w 69"/>
                  <a:gd name="T15" fmla="*/ 0 h 115"/>
                  <a:gd name="T16" fmla="*/ 1672 w 69"/>
                  <a:gd name="T17" fmla="*/ 32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5">
                    <a:moveTo>
                      <a:pt x="51" y="1"/>
                    </a:moveTo>
                    <a:cubicBezTo>
                      <a:pt x="12" y="15"/>
                      <a:pt x="0" y="40"/>
                      <a:pt x="1" y="76"/>
                    </a:cubicBezTo>
                    <a:cubicBezTo>
                      <a:pt x="2" y="90"/>
                      <a:pt x="9" y="104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0" y="114"/>
                      <a:pt x="20" y="114"/>
                      <a:pt x="19" y="113"/>
                    </a:cubicBezTo>
                    <a:cubicBezTo>
                      <a:pt x="27" y="100"/>
                      <a:pt x="39" y="81"/>
                      <a:pt x="61" y="72"/>
                    </a:cubicBezTo>
                    <a:cubicBezTo>
                      <a:pt x="62" y="71"/>
                      <a:pt x="69" y="69"/>
                      <a:pt x="67" y="64"/>
                    </a:cubicBezTo>
                    <a:cubicBezTo>
                      <a:pt x="61" y="51"/>
                      <a:pt x="53" y="36"/>
                      <a:pt x="54" y="0"/>
                    </a:cubicBezTo>
                    <a:cubicBezTo>
                      <a:pt x="53" y="1"/>
                      <a:pt x="52" y="1"/>
                      <a:pt x="51" y="1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0" name="Freeform 33">
                <a:extLst>
                  <a:ext uri="{FF2B5EF4-FFF2-40B4-BE49-F238E27FC236}">
                    <a16:creationId xmlns:a16="http://schemas.microsoft.com/office/drawing/2014/main" id="{6C6E52DE-6744-4E77-B860-E974D67D75E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98" y="3010"/>
                <a:ext cx="202" cy="347"/>
              </a:xfrm>
              <a:custGeom>
                <a:avLst/>
                <a:gdLst>
                  <a:gd name="T0" fmla="*/ 1943 w 63"/>
                  <a:gd name="T1" fmla="*/ 2159 h 108"/>
                  <a:gd name="T2" fmla="*/ 1943 w 63"/>
                  <a:gd name="T3" fmla="*/ 2159 h 108"/>
                  <a:gd name="T4" fmla="*/ 1943 w 63"/>
                  <a:gd name="T5" fmla="*/ 2159 h 108"/>
                  <a:gd name="T6" fmla="*/ 1943 w 63"/>
                  <a:gd name="T7" fmla="*/ 2159 h 108"/>
                  <a:gd name="T8" fmla="*/ 2046 w 63"/>
                  <a:gd name="T9" fmla="*/ 2024 h 108"/>
                  <a:gd name="T10" fmla="*/ 2014 w 63"/>
                  <a:gd name="T11" fmla="*/ 1921 h 108"/>
                  <a:gd name="T12" fmla="*/ 1613 w 63"/>
                  <a:gd name="T13" fmla="*/ 0 h 108"/>
                  <a:gd name="T14" fmla="*/ 32 w 63"/>
                  <a:gd name="T15" fmla="*/ 2458 h 108"/>
                  <a:gd name="T16" fmla="*/ 526 w 63"/>
                  <a:gd name="T17" fmla="*/ 3582 h 108"/>
                  <a:gd name="T18" fmla="*/ 1943 w 63"/>
                  <a:gd name="T19" fmla="*/ 2159 h 108"/>
                  <a:gd name="T20" fmla="*/ 1943 w 63"/>
                  <a:gd name="T21" fmla="*/ 2159 h 108"/>
                  <a:gd name="T22" fmla="*/ 1975 w 63"/>
                  <a:gd name="T23" fmla="*/ 2159 h 108"/>
                  <a:gd name="T24" fmla="*/ 2046 w 63"/>
                  <a:gd name="T25" fmla="*/ 2024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8">
                    <a:moveTo>
                      <a:pt x="59" y="65"/>
                    </a:move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lose/>
                    <a:moveTo>
                      <a:pt x="62" y="61"/>
                    </a:moveTo>
                    <a:cubicBezTo>
                      <a:pt x="61" y="58"/>
                      <a:pt x="61" y="58"/>
                      <a:pt x="61" y="58"/>
                    </a:cubicBezTo>
                    <a:cubicBezTo>
                      <a:pt x="55" y="46"/>
                      <a:pt x="49" y="28"/>
                      <a:pt x="49" y="0"/>
                    </a:cubicBezTo>
                    <a:cubicBezTo>
                      <a:pt x="11" y="14"/>
                      <a:pt x="0" y="39"/>
                      <a:pt x="1" y="74"/>
                    </a:cubicBezTo>
                    <a:cubicBezTo>
                      <a:pt x="2" y="86"/>
                      <a:pt x="7" y="98"/>
                      <a:pt x="16" y="108"/>
                    </a:cubicBezTo>
                    <a:cubicBezTo>
                      <a:pt x="23" y="96"/>
                      <a:pt x="38" y="74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3" y="64"/>
                      <a:pt x="62" y="61"/>
                      <a:pt x="62" y="61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1" name="Freeform 34">
                <a:extLst>
                  <a:ext uri="{FF2B5EF4-FFF2-40B4-BE49-F238E27FC236}">
                    <a16:creationId xmlns:a16="http://schemas.microsoft.com/office/drawing/2014/main" id="{468245B5-6971-4542-B463-0F9E33C34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682"/>
                <a:ext cx="289" cy="312"/>
              </a:xfrm>
              <a:custGeom>
                <a:avLst/>
                <a:gdLst>
                  <a:gd name="T0" fmla="*/ 135 w 90"/>
                  <a:gd name="T1" fmla="*/ 0 h 97"/>
                  <a:gd name="T2" fmla="*/ 0 w 90"/>
                  <a:gd name="T3" fmla="*/ 766 h 97"/>
                  <a:gd name="T4" fmla="*/ 989 w 90"/>
                  <a:gd name="T5" fmla="*/ 2792 h 97"/>
                  <a:gd name="T6" fmla="*/ 2187 w 90"/>
                  <a:gd name="T7" fmla="*/ 3229 h 97"/>
                  <a:gd name="T8" fmla="*/ 2980 w 90"/>
                  <a:gd name="T9" fmla="*/ 3123 h 97"/>
                  <a:gd name="T10" fmla="*/ 2980 w 90"/>
                  <a:gd name="T11" fmla="*/ 2898 h 97"/>
                  <a:gd name="T12" fmla="*/ 2248 w 90"/>
                  <a:gd name="T13" fmla="*/ 868 h 97"/>
                  <a:gd name="T14" fmla="*/ 135 w 90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7">
                    <a:moveTo>
                      <a:pt x="4" y="0"/>
                    </a:moveTo>
                    <a:cubicBezTo>
                      <a:pt x="2" y="7"/>
                      <a:pt x="0" y="15"/>
                      <a:pt x="0" y="23"/>
                    </a:cubicBezTo>
                    <a:cubicBezTo>
                      <a:pt x="0" y="48"/>
                      <a:pt x="9" y="72"/>
                      <a:pt x="30" y="84"/>
                    </a:cubicBezTo>
                    <a:cubicBezTo>
                      <a:pt x="40" y="91"/>
                      <a:pt x="53" y="97"/>
                      <a:pt x="66" y="97"/>
                    </a:cubicBezTo>
                    <a:cubicBezTo>
                      <a:pt x="74" y="97"/>
                      <a:pt x="82" y="96"/>
                      <a:pt x="90" y="94"/>
                    </a:cubicBezTo>
                    <a:cubicBezTo>
                      <a:pt x="90" y="92"/>
                      <a:pt x="90" y="88"/>
                      <a:pt x="90" y="87"/>
                    </a:cubicBezTo>
                    <a:cubicBezTo>
                      <a:pt x="90" y="61"/>
                      <a:pt x="83" y="41"/>
                      <a:pt x="68" y="26"/>
                    </a:cubicBezTo>
                    <a:cubicBezTo>
                      <a:pt x="47" y="4"/>
                      <a:pt x="16" y="0"/>
                      <a:pt x="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2" name="Freeform 35">
                <a:extLst>
                  <a:ext uri="{FF2B5EF4-FFF2-40B4-BE49-F238E27FC236}">
                    <a16:creationId xmlns:a16="http://schemas.microsoft.com/office/drawing/2014/main" id="{5C3FD27C-2026-42FB-BD34-D243CFE2E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576"/>
                <a:ext cx="2313" cy="1058"/>
              </a:xfrm>
              <a:custGeom>
                <a:avLst/>
                <a:gdLst>
                  <a:gd name="T0" fmla="*/ 21039 w 719"/>
                  <a:gd name="T1" fmla="*/ 6679 h 329"/>
                  <a:gd name="T2" fmla="*/ 23172 w 719"/>
                  <a:gd name="T3" fmla="*/ 4560 h 329"/>
                  <a:gd name="T4" fmla="*/ 23037 w 719"/>
                  <a:gd name="T5" fmla="*/ 331 h 329"/>
                  <a:gd name="T6" fmla="*/ 21972 w 719"/>
                  <a:gd name="T7" fmla="*/ 2129 h 329"/>
                  <a:gd name="T8" fmla="*/ 20647 w 719"/>
                  <a:gd name="T9" fmla="*/ 3795 h 329"/>
                  <a:gd name="T10" fmla="*/ 17407 w 719"/>
                  <a:gd name="T11" fmla="*/ 5120 h 329"/>
                  <a:gd name="T12" fmla="*/ 14943 w 719"/>
                  <a:gd name="T13" fmla="*/ 5718 h 329"/>
                  <a:gd name="T14" fmla="*/ 12884 w 719"/>
                  <a:gd name="T15" fmla="*/ 5284 h 329"/>
                  <a:gd name="T16" fmla="*/ 12749 w 719"/>
                  <a:gd name="T17" fmla="*/ 6123 h 329"/>
                  <a:gd name="T18" fmla="*/ 12253 w 719"/>
                  <a:gd name="T19" fmla="*/ 9245 h 329"/>
                  <a:gd name="T20" fmla="*/ 10059 w 719"/>
                  <a:gd name="T21" fmla="*/ 9712 h 329"/>
                  <a:gd name="T22" fmla="*/ 8454 w 719"/>
                  <a:gd name="T23" fmla="*/ 9245 h 329"/>
                  <a:gd name="T24" fmla="*/ 7058 w 719"/>
                  <a:gd name="T25" fmla="*/ 7612 h 329"/>
                  <a:gd name="T26" fmla="*/ 6054 w 719"/>
                  <a:gd name="T27" fmla="*/ 6515 h 329"/>
                  <a:gd name="T28" fmla="*/ 4024 w 719"/>
                  <a:gd name="T29" fmla="*/ 5358 h 329"/>
                  <a:gd name="T30" fmla="*/ 1396 w 719"/>
                  <a:gd name="T31" fmla="*/ 5956 h 329"/>
                  <a:gd name="T32" fmla="*/ 135 w 719"/>
                  <a:gd name="T33" fmla="*/ 4984 h 329"/>
                  <a:gd name="T34" fmla="*/ 705 w 719"/>
                  <a:gd name="T35" fmla="*/ 6216 h 329"/>
                  <a:gd name="T36" fmla="*/ 1293 w 719"/>
                  <a:gd name="T37" fmla="*/ 6846 h 329"/>
                  <a:gd name="T38" fmla="*/ 2133 w 719"/>
                  <a:gd name="T39" fmla="*/ 7747 h 329"/>
                  <a:gd name="T40" fmla="*/ 3063 w 719"/>
                  <a:gd name="T41" fmla="*/ 8644 h 329"/>
                  <a:gd name="T42" fmla="*/ 3767 w 719"/>
                  <a:gd name="T43" fmla="*/ 9278 h 329"/>
                  <a:gd name="T44" fmla="*/ 5028 w 719"/>
                  <a:gd name="T45" fmla="*/ 9844 h 329"/>
                  <a:gd name="T46" fmla="*/ 6292 w 719"/>
                  <a:gd name="T47" fmla="*/ 10072 h 329"/>
                  <a:gd name="T48" fmla="*/ 7058 w 719"/>
                  <a:gd name="T49" fmla="*/ 10239 h 329"/>
                  <a:gd name="T50" fmla="*/ 7660 w 719"/>
                  <a:gd name="T51" fmla="*/ 10580 h 329"/>
                  <a:gd name="T52" fmla="*/ 8589 w 719"/>
                  <a:gd name="T53" fmla="*/ 10776 h 329"/>
                  <a:gd name="T54" fmla="*/ 10256 w 719"/>
                  <a:gd name="T55" fmla="*/ 10879 h 329"/>
                  <a:gd name="T56" fmla="*/ 11954 w 719"/>
                  <a:gd name="T57" fmla="*/ 10580 h 329"/>
                  <a:gd name="T58" fmla="*/ 12916 w 719"/>
                  <a:gd name="T59" fmla="*/ 10239 h 329"/>
                  <a:gd name="T60" fmla="*/ 13350 w 719"/>
                  <a:gd name="T61" fmla="*/ 10011 h 329"/>
                  <a:gd name="T62" fmla="*/ 14055 w 719"/>
                  <a:gd name="T63" fmla="*/ 9409 h 329"/>
                  <a:gd name="T64" fmla="*/ 14550 w 719"/>
                  <a:gd name="T65" fmla="*/ 8975 h 329"/>
                  <a:gd name="T66" fmla="*/ 15213 w 719"/>
                  <a:gd name="T67" fmla="*/ 8779 h 329"/>
                  <a:gd name="T68" fmla="*/ 17150 w 719"/>
                  <a:gd name="T69" fmla="*/ 8480 h 329"/>
                  <a:gd name="T70" fmla="*/ 18308 w 719"/>
                  <a:gd name="T71" fmla="*/ 8149 h 329"/>
                  <a:gd name="T72" fmla="*/ 20347 w 719"/>
                  <a:gd name="T73" fmla="*/ 7313 h 32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19" h="329">
                    <a:moveTo>
                      <a:pt x="611" y="220"/>
                    </a:moveTo>
                    <a:cubicBezTo>
                      <a:pt x="619" y="215"/>
                      <a:pt x="624" y="208"/>
                      <a:pt x="632" y="201"/>
                    </a:cubicBezTo>
                    <a:cubicBezTo>
                      <a:pt x="641" y="193"/>
                      <a:pt x="653" y="196"/>
                      <a:pt x="663" y="189"/>
                    </a:cubicBezTo>
                    <a:cubicBezTo>
                      <a:pt x="680" y="177"/>
                      <a:pt x="689" y="154"/>
                      <a:pt x="696" y="137"/>
                    </a:cubicBezTo>
                    <a:cubicBezTo>
                      <a:pt x="719" y="95"/>
                      <a:pt x="710" y="44"/>
                      <a:pt x="701" y="0"/>
                    </a:cubicBezTo>
                    <a:cubicBezTo>
                      <a:pt x="697" y="3"/>
                      <a:pt x="694" y="6"/>
                      <a:pt x="692" y="10"/>
                    </a:cubicBezTo>
                    <a:cubicBezTo>
                      <a:pt x="683" y="24"/>
                      <a:pt x="685" y="45"/>
                      <a:pt x="677" y="56"/>
                    </a:cubicBezTo>
                    <a:cubicBezTo>
                      <a:pt x="673" y="61"/>
                      <a:pt x="665" y="59"/>
                      <a:pt x="660" y="64"/>
                    </a:cubicBezTo>
                    <a:cubicBezTo>
                      <a:pt x="655" y="68"/>
                      <a:pt x="653" y="79"/>
                      <a:pt x="650" y="82"/>
                    </a:cubicBezTo>
                    <a:cubicBezTo>
                      <a:pt x="634" y="96"/>
                      <a:pt x="628" y="89"/>
                      <a:pt x="620" y="114"/>
                    </a:cubicBezTo>
                    <a:cubicBezTo>
                      <a:pt x="585" y="110"/>
                      <a:pt x="577" y="134"/>
                      <a:pt x="559" y="144"/>
                    </a:cubicBezTo>
                    <a:cubicBezTo>
                      <a:pt x="546" y="151"/>
                      <a:pt x="536" y="154"/>
                      <a:pt x="523" y="154"/>
                    </a:cubicBezTo>
                    <a:cubicBezTo>
                      <a:pt x="509" y="154"/>
                      <a:pt x="496" y="159"/>
                      <a:pt x="483" y="162"/>
                    </a:cubicBezTo>
                    <a:cubicBezTo>
                      <a:pt x="470" y="164"/>
                      <a:pt x="461" y="167"/>
                      <a:pt x="449" y="172"/>
                    </a:cubicBezTo>
                    <a:cubicBezTo>
                      <a:pt x="433" y="180"/>
                      <a:pt x="432" y="175"/>
                      <a:pt x="417" y="167"/>
                    </a:cubicBezTo>
                    <a:cubicBezTo>
                      <a:pt x="412" y="164"/>
                      <a:pt x="390" y="157"/>
                      <a:pt x="387" y="159"/>
                    </a:cubicBezTo>
                    <a:cubicBezTo>
                      <a:pt x="374" y="164"/>
                      <a:pt x="375" y="176"/>
                      <a:pt x="382" y="185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76" y="205"/>
                      <a:pt x="378" y="225"/>
                      <a:pt x="385" y="246"/>
                    </a:cubicBezTo>
                    <a:cubicBezTo>
                      <a:pt x="374" y="254"/>
                      <a:pt x="370" y="266"/>
                      <a:pt x="368" y="278"/>
                    </a:cubicBezTo>
                    <a:cubicBezTo>
                      <a:pt x="352" y="267"/>
                      <a:pt x="338" y="287"/>
                      <a:pt x="326" y="290"/>
                    </a:cubicBezTo>
                    <a:cubicBezTo>
                      <a:pt x="322" y="291"/>
                      <a:pt x="306" y="292"/>
                      <a:pt x="302" y="292"/>
                    </a:cubicBezTo>
                    <a:cubicBezTo>
                      <a:pt x="290" y="290"/>
                      <a:pt x="288" y="281"/>
                      <a:pt x="277" y="277"/>
                    </a:cubicBezTo>
                    <a:cubicBezTo>
                      <a:pt x="271" y="274"/>
                      <a:pt x="259" y="280"/>
                      <a:pt x="254" y="278"/>
                    </a:cubicBezTo>
                    <a:cubicBezTo>
                      <a:pt x="250" y="275"/>
                      <a:pt x="241" y="266"/>
                      <a:pt x="239" y="262"/>
                    </a:cubicBezTo>
                    <a:cubicBezTo>
                      <a:pt x="230" y="243"/>
                      <a:pt x="224" y="241"/>
                      <a:pt x="212" y="229"/>
                    </a:cubicBezTo>
                    <a:cubicBezTo>
                      <a:pt x="206" y="222"/>
                      <a:pt x="207" y="213"/>
                      <a:pt x="199" y="206"/>
                    </a:cubicBezTo>
                    <a:cubicBezTo>
                      <a:pt x="191" y="200"/>
                      <a:pt x="188" y="206"/>
                      <a:pt x="182" y="196"/>
                    </a:cubicBezTo>
                    <a:cubicBezTo>
                      <a:pt x="173" y="180"/>
                      <a:pt x="182" y="171"/>
                      <a:pt x="163" y="159"/>
                    </a:cubicBezTo>
                    <a:cubicBezTo>
                      <a:pt x="144" y="148"/>
                      <a:pt x="139" y="154"/>
                      <a:pt x="121" y="161"/>
                    </a:cubicBezTo>
                    <a:cubicBezTo>
                      <a:pt x="105" y="167"/>
                      <a:pt x="84" y="166"/>
                      <a:pt x="73" y="184"/>
                    </a:cubicBezTo>
                    <a:cubicBezTo>
                      <a:pt x="66" y="174"/>
                      <a:pt x="52" y="171"/>
                      <a:pt x="42" y="179"/>
                    </a:cubicBezTo>
                    <a:cubicBezTo>
                      <a:pt x="33" y="167"/>
                      <a:pt x="11" y="143"/>
                      <a:pt x="4" y="149"/>
                    </a:cubicBezTo>
                    <a:cubicBezTo>
                      <a:pt x="4" y="150"/>
                      <a:pt x="4" y="150"/>
                      <a:pt x="4" y="150"/>
                    </a:cubicBezTo>
                    <a:cubicBezTo>
                      <a:pt x="0" y="157"/>
                      <a:pt x="7" y="171"/>
                      <a:pt x="12" y="176"/>
                    </a:cubicBezTo>
                    <a:cubicBezTo>
                      <a:pt x="15" y="180"/>
                      <a:pt x="18" y="183"/>
                      <a:pt x="21" y="187"/>
                    </a:cubicBezTo>
                    <a:cubicBezTo>
                      <a:pt x="24" y="191"/>
                      <a:pt x="26" y="195"/>
                      <a:pt x="30" y="199"/>
                    </a:cubicBezTo>
                    <a:cubicBezTo>
                      <a:pt x="33" y="201"/>
                      <a:pt x="36" y="203"/>
                      <a:pt x="39" y="206"/>
                    </a:cubicBezTo>
                    <a:cubicBezTo>
                      <a:pt x="44" y="213"/>
                      <a:pt x="47" y="219"/>
                      <a:pt x="54" y="224"/>
                    </a:cubicBezTo>
                    <a:cubicBezTo>
                      <a:pt x="58" y="227"/>
                      <a:pt x="61" y="229"/>
                      <a:pt x="64" y="233"/>
                    </a:cubicBezTo>
                    <a:cubicBezTo>
                      <a:pt x="68" y="240"/>
                      <a:pt x="71" y="248"/>
                      <a:pt x="79" y="252"/>
                    </a:cubicBezTo>
                    <a:cubicBezTo>
                      <a:pt x="85" y="255"/>
                      <a:pt x="88" y="255"/>
                      <a:pt x="92" y="260"/>
                    </a:cubicBezTo>
                    <a:cubicBezTo>
                      <a:pt x="95" y="263"/>
                      <a:pt x="97" y="267"/>
                      <a:pt x="99" y="270"/>
                    </a:cubicBezTo>
                    <a:cubicBezTo>
                      <a:pt x="103" y="275"/>
                      <a:pt x="107" y="276"/>
                      <a:pt x="113" y="279"/>
                    </a:cubicBezTo>
                    <a:cubicBezTo>
                      <a:pt x="119" y="282"/>
                      <a:pt x="125" y="287"/>
                      <a:pt x="132" y="288"/>
                    </a:cubicBezTo>
                    <a:cubicBezTo>
                      <a:pt x="140" y="290"/>
                      <a:pt x="144" y="292"/>
                      <a:pt x="151" y="296"/>
                    </a:cubicBezTo>
                    <a:cubicBezTo>
                      <a:pt x="158" y="301"/>
                      <a:pt x="164" y="299"/>
                      <a:pt x="172" y="300"/>
                    </a:cubicBezTo>
                    <a:cubicBezTo>
                      <a:pt x="178" y="301"/>
                      <a:pt x="183" y="304"/>
                      <a:pt x="189" y="303"/>
                    </a:cubicBezTo>
                    <a:cubicBezTo>
                      <a:pt x="194" y="303"/>
                      <a:pt x="196" y="302"/>
                      <a:pt x="201" y="304"/>
                    </a:cubicBezTo>
                    <a:cubicBezTo>
                      <a:pt x="204" y="305"/>
                      <a:pt x="208" y="307"/>
                      <a:pt x="212" y="308"/>
                    </a:cubicBezTo>
                    <a:cubicBezTo>
                      <a:pt x="217" y="309"/>
                      <a:pt x="218" y="309"/>
                      <a:pt x="222" y="312"/>
                    </a:cubicBezTo>
                    <a:cubicBezTo>
                      <a:pt x="225" y="314"/>
                      <a:pt x="227" y="317"/>
                      <a:pt x="230" y="318"/>
                    </a:cubicBezTo>
                    <a:cubicBezTo>
                      <a:pt x="234" y="320"/>
                      <a:pt x="238" y="318"/>
                      <a:pt x="243" y="319"/>
                    </a:cubicBezTo>
                    <a:cubicBezTo>
                      <a:pt x="248" y="321"/>
                      <a:pt x="252" y="324"/>
                      <a:pt x="258" y="324"/>
                    </a:cubicBezTo>
                    <a:cubicBezTo>
                      <a:pt x="264" y="324"/>
                      <a:pt x="270" y="323"/>
                      <a:pt x="276" y="324"/>
                    </a:cubicBezTo>
                    <a:cubicBezTo>
                      <a:pt x="287" y="328"/>
                      <a:pt x="297" y="325"/>
                      <a:pt x="308" y="327"/>
                    </a:cubicBezTo>
                    <a:cubicBezTo>
                      <a:pt x="316" y="329"/>
                      <a:pt x="323" y="322"/>
                      <a:pt x="331" y="322"/>
                    </a:cubicBezTo>
                    <a:cubicBezTo>
                      <a:pt x="337" y="321"/>
                      <a:pt x="356" y="320"/>
                      <a:pt x="359" y="318"/>
                    </a:cubicBezTo>
                    <a:cubicBezTo>
                      <a:pt x="363" y="315"/>
                      <a:pt x="372" y="314"/>
                      <a:pt x="377" y="313"/>
                    </a:cubicBezTo>
                    <a:cubicBezTo>
                      <a:pt x="381" y="312"/>
                      <a:pt x="385" y="311"/>
                      <a:pt x="388" y="308"/>
                    </a:cubicBezTo>
                    <a:cubicBezTo>
                      <a:pt x="390" y="307"/>
                      <a:pt x="391" y="305"/>
                      <a:pt x="393" y="303"/>
                    </a:cubicBezTo>
                    <a:cubicBezTo>
                      <a:pt x="395" y="302"/>
                      <a:pt x="398" y="302"/>
                      <a:pt x="401" y="301"/>
                    </a:cubicBezTo>
                    <a:cubicBezTo>
                      <a:pt x="405" y="300"/>
                      <a:pt x="408" y="297"/>
                      <a:pt x="412" y="294"/>
                    </a:cubicBezTo>
                    <a:cubicBezTo>
                      <a:pt x="416" y="290"/>
                      <a:pt x="420" y="288"/>
                      <a:pt x="422" y="283"/>
                    </a:cubicBezTo>
                    <a:cubicBezTo>
                      <a:pt x="423" y="278"/>
                      <a:pt x="423" y="276"/>
                      <a:pt x="427" y="274"/>
                    </a:cubicBezTo>
                    <a:cubicBezTo>
                      <a:pt x="430" y="272"/>
                      <a:pt x="434" y="272"/>
                      <a:pt x="437" y="270"/>
                    </a:cubicBezTo>
                    <a:cubicBezTo>
                      <a:pt x="439" y="270"/>
                      <a:pt x="441" y="269"/>
                      <a:pt x="443" y="269"/>
                    </a:cubicBezTo>
                    <a:cubicBezTo>
                      <a:pt x="451" y="268"/>
                      <a:pt x="449" y="265"/>
                      <a:pt x="457" y="264"/>
                    </a:cubicBezTo>
                    <a:cubicBezTo>
                      <a:pt x="459" y="264"/>
                      <a:pt x="461" y="264"/>
                      <a:pt x="463" y="264"/>
                    </a:cubicBezTo>
                    <a:cubicBezTo>
                      <a:pt x="481" y="266"/>
                      <a:pt x="498" y="263"/>
                      <a:pt x="515" y="255"/>
                    </a:cubicBezTo>
                    <a:cubicBezTo>
                      <a:pt x="521" y="252"/>
                      <a:pt x="526" y="248"/>
                      <a:pt x="532" y="247"/>
                    </a:cubicBezTo>
                    <a:cubicBezTo>
                      <a:pt x="537" y="245"/>
                      <a:pt x="544" y="247"/>
                      <a:pt x="550" y="245"/>
                    </a:cubicBezTo>
                    <a:cubicBezTo>
                      <a:pt x="560" y="242"/>
                      <a:pt x="566" y="234"/>
                      <a:pt x="577" y="231"/>
                    </a:cubicBezTo>
                    <a:cubicBezTo>
                      <a:pt x="589" y="229"/>
                      <a:pt x="600" y="227"/>
                      <a:pt x="611" y="220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3" name="Freeform 36">
                <a:extLst>
                  <a:ext uri="{FF2B5EF4-FFF2-40B4-BE49-F238E27FC236}">
                    <a16:creationId xmlns:a16="http://schemas.microsoft.com/office/drawing/2014/main" id="{4FAD6215-0D94-422C-9BC5-19DF1EB4B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846"/>
                <a:ext cx="136" cy="112"/>
              </a:xfrm>
              <a:custGeom>
                <a:avLst/>
                <a:gdLst>
                  <a:gd name="T0" fmla="*/ 1227 w 42"/>
                  <a:gd name="T1" fmla="*/ 32 h 35"/>
                  <a:gd name="T2" fmla="*/ 1227 w 42"/>
                  <a:gd name="T3" fmla="*/ 32 h 35"/>
                  <a:gd name="T4" fmla="*/ 1260 w 42"/>
                  <a:gd name="T5" fmla="*/ 0 h 35"/>
                  <a:gd name="T6" fmla="*/ 848 w 42"/>
                  <a:gd name="T7" fmla="*/ 102 h 35"/>
                  <a:gd name="T8" fmla="*/ 680 w 42"/>
                  <a:gd name="T9" fmla="*/ 134 h 35"/>
                  <a:gd name="T10" fmla="*/ 240 w 42"/>
                  <a:gd name="T11" fmla="*/ 982 h 35"/>
                  <a:gd name="T12" fmla="*/ 0 w 42"/>
                  <a:gd name="T13" fmla="*/ 1146 h 35"/>
                  <a:gd name="T14" fmla="*/ 0 w 42"/>
                  <a:gd name="T15" fmla="*/ 1146 h 35"/>
                  <a:gd name="T16" fmla="*/ 1425 w 42"/>
                  <a:gd name="T17" fmla="*/ 102 h 35"/>
                  <a:gd name="T18" fmla="*/ 1227 w 42"/>
                  <a:gd name="T19" fmla="*/ 32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1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0"/>
                      <a:pt x="36" y="0"/>
                      <a:pt x="37" y="0"/>
                    </a:cubicBezTo>
                    <a:cubicBezTo>
                      <a:pt x="33" y="2"/>
                      <a:pt x="29" y="3"/>
                      <a:pt x="25" y="3"/>
                    </a:cubicBezTo>
                    <a:cubicBezTo>
                      <a:pt x="24" y="3"/>
                      <a:pt x="21" y="4"/>
                      <a:pt x="20" y="4"/>
                    </a:cubicBezTo>
                    <a:cubicBezTo>
                      <a:pt x="17" y="16"/>
                      <a:pt x="13" y="23"/>
                      <a:pt x="7" y="30"/>
                    </a:cubicBezTo>
                    <a:cubicBezTo>
                      <a:pt x="5" y="32"/>
                      <a:pt x="2" y="33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8"/>
                      <a:pt x="34" y="16"/>
                      <a:pt x="42" y="3"/>
                    </a:cubicBezTo>
                    <a:cubicBezTo>
                      <a:pt x="40" y="3"/>
                      <a:pt x="38" y="2"/>
                      <a:pt x="36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4" name="Freeform 37">
                <a:extLst>
                  <a:ext uri="{FF2B5EF4-FFF2-40B4-BE49-F238E27FC236}">
                    <a16:creationId xmlns:a16="http://schemas.microsoft.com/office/drawing/2014/main" id="{1B57123F-F7C6-4BDC-8ECA-913BF0E88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412"/>
                <a:ext cx="514" cy="415"/>
              </a:xfrm>
              <a:custGeom>
                <a:avLst/>
                <a:gdLst>
                  <a:gd name="T0" fmla="*/ 4109 w 160"/>
                  <a:gd name="T1" fmla="*/ 3529 h 129"/>
                  <a:gd name="T2" fmla="*/ 4109 w 160"/>
                  <a:gd name="T3" fmla="*/ 3529 h 129"/>
                  <a:gd name="T4" fmla="*/ 4314 w 160"/>
                  <a:gd name="T5" fmla="*/ 3725 h 129"/>
                  <a:gd name="T6" fmla="*/ 4674 w 160"/>
                  <a:gd name="T7" fmla="*/ 4192 h 129"/>
                  <a:gd name="T8" fmla="*/ 4870 w 160"/>
                  <a:gd name="T9" fmla="*/ 4295 h 129"/>
                  <a:gd name="T10" fmla="*/ 4777 w 160"/>
                  <a:gd name="T11" fmla="*/ 1863 h 129"/>
                  <a:gd name="T12" fmla="*/ 4674 w 160"/>
                  <a:gd name="T13" fmla="*/ 1699 h 129"/>
                  <a:gd name="T14" fmla="*/ 989 w 160"/>
                  <a:gd name="T15" fmla="*/ 933 h 129"/>
                  <a:gd name="T16" fmla="*/ 928 w 160"/>
                  <a:gd name="T17" fmla="*/ 962 h 129"/>
                  <a:gd name="T18" fmla="*/ 0 w 160"/>
                  <a:gd name="T19" fmla="*/ 1769 h 129"/>
                  <a:gd name="T20" fmla="*/ 1693 w 160"/>
                  <a:gd name="T21" fmla="*/ 1097 h 129"/>
                  <a:gd name="T22" fmla="*/ 4109 w 160"/>
                  <a:gd name="T23" fmla="*/ 3529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5" y="107"/>
                      <a:pt x="128" y="110"/>
                      <a:pt x="130" y="112"/>
                    </a:cubicBezTo>
                    <a:cubicBezTo>
                      <a:pt x="135" y="115"/>
                      <a:pt x="141" y="121"/>
                      <a:pt x="141" y="126"/>
                    </a:cubicBezTo>
                    <a:cubicBezTo>
                      <a:pt x="144" y="127"/>
                      <a:pt x="146" y="128"/>
                      <a:pt x="147" y="129"/>
                    </a:cubicBezTo>
                    <a:cubicBezTo>
                      <a:pt x="160" y="100"/>
                      <a:pt x="151" y="67"/>
                      <a:pt x="144" y="56"/>
                    </a:cubicBezTo>
                    <a:cubicBezTo>
                      <a:pt x="143" y="55"/>
                      <a:pt x="142" y="53"/>
                      <a:pt x="141" y="51"/>
                    </a:cubicBezTo>
                    <a:cubicBezTo>
                      <a:pt x="127" y="34"/>
                      <a:pt x="85" y="0"/>
                      <a:pt x="30" y="28"/>
                    </a:cubicBezTo>
                    <a:cubicBezTo>
                      <a:pt x="30" y="29"/>
                      <a:pt x="29" y="29"/>
                      <a:pt x="28" y="29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4" y="41"/>
                      <a:pt x="31" y="33"/>
                      <a:pt x="51" y="33"/>
                    </a:cubicBezTo>
                    <a:cubicBezTo>
                      <a:pt x="92" y="33"/>
                      <a:pt x="124" y="65"/>
                      <a:pt x="124" y="106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5" name="Freeform 38">
                <a:extLst>
                  <a:ext uri="{FF2B5EF4-FFF2-40B4-BE49-F238E27FC236}">
                    <a16:creationId xmlns:a16="http://schemas.microsoft.com/office/drawing/2014/main" id="{0E7A62B1-0DB1-4BD2-A2CA-E3016905B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836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6" name="Freeform 39">
                <a:extLst>
                  <a:ext uri="{FF2B5EF4-FFF2-40B4-BE49-F238E27FC236}">
                    <a16:creationId xmlns:a16="http://schemas.microsoft.com/office/drawing/2014/main" id="{B62F8AF1-0A2E-4702-B1F5-174C70C78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843"/>
                <a:ext cx="7" cy="3"/>
              </a:xfrm>
              <a:custGeom>
                <a:avLst/>
                <a:gdLst>
                  <a:gd name="T0" fmla="*/ 0 w 2"/>
                  <a:gd name="T1" fmla="*/ 27 h 1"/>
                  <a:gd name="T2" fmla="*/ 88 w 2"/>
                  <a:gd name="T3" fmla="*/ 0 h 1"/>
                  <a:gd name="T4" fmla="*/ 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7" name="Freeform 40">
                <a:extLst>
                  <a:ext uri="{FF2B5EF4-FFF2-40B4-BE49-F238E27FC236}">
                    <a16:creationId xmlns:a16="http://schemas.microsoft.com/office/drawing/2014/main" id="{B6F4904D-433D-4BD6-B948-52A50FDF6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827"/>
                <a:ext cx="1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0 h 2"/>
                  <a:gd name="T4" fmla="*/ 0 w 1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8" name="Freeform 41">
                <a:extLst>
                  <a:ext uri="{FF2B5EF4-FFF2-40B4-BE49-F238E27FC236}">
                    <a16:creationId xmlns:a16="http://schemas.microsoft.com/office/drawing/2014/main" id="{C868CEC6-E5EC-4329-A943-5AFA883DE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273"/>
                <a:ext cx="348" cy="238"/>
              </a:xfrm>
              <a:custGeom>
                <a:avLst/>
                <a:gdLst>
                  <a:gd name="T0" fmla="*/ 467 w 108"/>
                  <a:gd name="T1" fmla="*/ 1396 h 74"/>
                  <a:gd name="T2" fmla="*/ 1234 w 108"/>
                  <a:gd name="T3" fmla="*/ 2460 h 74"/>
                  <a:gd name="T4" fmla="*/ 3074 w 108"/>
                  <a:gd name="T5" fmla="*/ 1801 h 74"/>
                  <a:gd name="T6" fmla="*/ 3612 w 108"/>
                  <a:gd name="T7" fmla="*/ 1759 h 74"/>
                  <a:gd name="T8" fmla="*/ 2275 w 108"/>
                  <a:gd name="T9" fmla="*/ 466 h 74"/>
                  <a:gd name="T10" fmla="*/ 467 w 108"/>
                  <a:gd name="T11" fmla="*/ 1396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4">
                    <a:moveTo>
                      <a:pt x="14" y="42"/>
                    </a:moveTo>
                    <a:cubicBezTo>
                      <a:pt x="22" y="56"/>
                      <a:pt x="25" y="64"/>
                      <a:pt x="37" y="74"/>
                    </a:cubicBezTo>
                    <a:cubicBezTo>
                      <a:pt x="53" y="64"/>
                      <a:pt x="71" y="57"/>
                      <a:pt x="92" y="54"/>
                    </a:cubicBezTo>
                    <a:cubicBezTo>
                      <a:pt x="97" y="53"/>
                      <a:pt x="103" y="53"/>
                      <a:pt x="108" y="53"/>
                    </a:cubicBezTo>
                    <a:cubicBezTo>
                      <a:pt x="93" y="38"/>
                      <a:pt x="83" y="24"/>
                      <a:pt x="68" y="14"/>
                    </a:cubicBezTo>
                    <a:cubicBezTo>
                      <a:pt x="44" y="0"/>
                      <a:pt x="0" y="19"/>
                      <a:pt x="14" y="4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99" name="Freeform 42">
                <a:extLst>
                  <a:ext uri="{FF2B5EF4-FFF2-40B4-BE49-F238E27FC236}">
                    <a16:creationId xmlns:a16="http://schemas.microsoft.com/office/drawing/2014/main" id="{156D1983-511B-4550-B194-073C91A31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582"/>
                <a:ext cx="295" cy="238"/>
              </a:xfrm>
              <a:custGeom>
                <a:avLst/>
                <a:gdLst>
                  <a:gd name="T0" fmla="*/ 1808 w 92"/>
                  <a:gd name="T1" fmla="*/ 61 h 74"/>
                  <a:gd name="T2" fmla="*/ 0 w 92"/>
                  <a:gd name="T3" fmla="*/ 663 h 74"/>
                  <a:gd name="T4" fmla="*/ 628 w 92"/>
                  <a:gd name="T5" fmla="*/ 1200 h 74"/>
                  <a:gd name="T6" fmla="*/ 1151 w 92"/>
                  <a:gd name="T7" fmla="*/ 2460 h 74"/>
                  <a:gd name="T8" fmla="*/ 2508 w 92"/>
                  <a:gd name="T9" fmla="*/ 1634 h 74"/>
                  <a:gd name="T10" fmla="*/ 1808 w 92"/>
                  <a:gd name="T11" fmla="*/ 61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74">
                    <a:moveTo>
                      <a:pt x="55" y="2"/>
                    </a:moveTo>
                    <a:cubicBezTo>
                      <a:pt x="55" y="2"/>
                      <a:pt x="24" y="6"/>
                      <a:pt x="0" y="20"/>
                    </a:cubicBezTo>
                    <a:cubicBezTo>
                      <a:pt x="8" y="26"/>
                      <a:pt x="15" y="31"/>
                      <a:pt x="19" y="36"/>
                    </a:cubicBezTo>
                    <a:cubicBezTo>
                      <a:pt x="27" y="46"/>
                      <a:pt x="32" y="59"/>
                      <a:pt x="35" y="74"/>
                    </a:cubicBezTo>
                    <a:cubicBezTo>
                      <a:pt x="47" y="66"/>
                      <a:pt x="62" y="61"/>
                      <a:pt x="76" y="49"/>
                    </a:cubicBezTo>
                    <a:cubicBezTo>
                      <a:pt x="92" y="32"/>
                      <a:pt x="71" y="0"/>
                      <a:pt x="55" y="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0" name="Freeform 43">
                <a:extLst>
                  <a:ext uri="{FF2B5EF4-FFF2-40B4-BE49-F238E27FC236}">
                    <a16:creationId xmlns:a16="http://schemas.microsoft.com/office/drawing/2014/main" id="{71074C0B-7CCB-40E3-BF91-D3691BEF9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3135"/>
                <a:ext cx="550" cy="380"/>
              </a:xfrm>
              <a:custGeom>
                <a:avLst/>
                <a:gdLst>
                  <a:gd name="T0" fmla="*/ 5526 w 171"/>
                  <a:gd name="T1" fmla="*/ 766 h 118"/>
                  <a:gd name="T2" fmla="*/ 5194 w 171"/>
                  <a:gd name="T3" fmla="*/ 0 h 118"/>
                  <a:gd name="T4" fmla="*/ 4892 w 171"/>
                  <a:gd name="T5" fmla="*/ 2135 h 118"/>
                  <a:gd name="T6" fmla="*/ 3197 w 171"/>
                  <a:gd name="T7" fmla="*/ 3278 h 118"/>
                  <a:gd name="T8" fmla="*/ 962 w 171"/>
                  <a:gd name="T9" fmla="*/ 2737 h 118"/>
                  <a:gd name="T10" fmla="*/ 61 w 171"/>
                  <a:gd name="T11" fmla="*/ 1172 h 118"/>
                  <a:gd name="T12" fmla="*/ 61 w 171"/>
                  <a:gd name="T13" fmla="*/ 963 h 118"/>
                  <a:gd name="T14" fmla="*/ 238 w 171"/>
                  <a:gd name="T15" fmla="*/ 2135 h 118"/>
                  <a:gd name="T16" fmla="*/ 827 w 171"/>
                  <a:gd name="T17" fmla="*/ 2934 h 118"/>
                  <a:gd name="T18" fmla="*/ 1335 w 171"/>
                  <a:gd name="T19" fmla="*/ 3475 h 118"/>
                  <a:gd name="T20" fmla="*/ 2100 w 171"/>
                  <a:gd name="T21" fmla="*/ 3443 h 118"/>
                  <a:gd name="T22" fmla="*/ 2927 w 171"/>
                  <a:gd name="T23" fmla="*/ 3942 h 118"/>
                  <a:gd name="T24" fmla="*/ 3725 w 171"/>
                  <a:gd name="T25" fmla="*/ 3877 h 118"/>
                  <a:gd name="T26" fmla="*/ 5120 w 171"/>
                  <a:gd name="T27" fmla="*/ 3475 h 118"/>
                  <a:gd name="T28" fmla="*/ 5690 w 171"/>
                  <a:gd name="T29" fmla="*/ 2406 h 118"/>
                  <a:gd name="T30" fmla="*/ 5526 w 171"/>
                  <a:gd name="T31" fmla="*/ 766 h 1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8">
                    <a:moveTo>
                      <a:pt x="166" y="23"/>
                    </a:moveTo>
                    <a:cubicBezTo>
                      <a:pt x="163" y="16"/>
                      <a:pt x="160" y="8"/>
                      <a:pt x="156" y="0"/>
                    </a:cubicBezTo>
                    <a:cubicBezTo>
                      <a:pt x="162" y="23"/>
                      <a:pt x="159" y="45"/>
                      <a:pt x="147" y="64"/>
                    </a:cubicBezTo>
                    <a:cubicBezTo>
                      <a:pt x="136" y="81"/>
                      <a:pt x="118" y="94"/>
                      <a:pt x="96" y="98"/>
                    </a:cubicBezTo>
                    <a:cubicBezTo>
                      <a:pt x="72" y="103"/>
                      <a:pt x="48" y="97"/>
                      <a:pt x="29" y="82"/>
                    </a:cubicBezTo>
                    <a:cubicBezTo>
                      <a:pt x="13" y="70"/>
                      <a:pt x="3" y="52"/>
                      <a:pt x="2" y="35"/>
                    </a:cubicBezTo>
                    <a:cubicBezTo>
                      <a:pt x="2" y="33"/>
                      <a:pt x="2" y="31"/>
                      <a:pt x="2" y="29"/>
                    </a:cubicBezTo>
                    <a:cubicBezTo>
                      <a:pt x="0" y="41"/>
                      <a:pt x="3" y="53"/>
                      <a:pt x="7" y="64"/>
                    </a:cubicBezTo>
                    <a:cubicBezTo>
                      <a:pt x="14" y="70"/>
                      <a:pt x="19" y="75"/>
                      <a:pt x="25" y="88"/>
                    </a:cubicBezTo>
                    <a:cubicBezTo>
                      <a:pt x="27" y="92"/>
                      <a:pt x="36" y="101"/>
                      <a:pt x="40" y="104"/>
                    </a:cubicBezTo>
                    <a:cubicBezTo>
                      <a:pt x="45" y="106"/>
                      <a:pt x="57" y="100"/>
                      <a:pt x="63" y="103"/>
                    </a:cubicBezTo>
                    <a:cubicBezTo>
                      <a:pt x="74" y="107"/>
                      <a:pt x="76" y="116"/>
                      <a:pt x="88" y="118"/>
                    </a:cubicBezTo>
                    <a:cubicBezTo>
                      <a:pt x="92" y="118"/>
                      <a:pt x="108" y="117"/>
                      <a:pt x="112" y="116"/>
                    </a:cubicBezTo>
                    <a:cubicBezTo>
                      <a:pt x="124" y="113"/>
                      <a:pt x="138" y="93"/>
                      <a:pt x="154" y="104"/>
                    </a:cubicBezTo>
                    <a:cubicBezTo>
                      <a:pt x="156" y="92"/>
                      <a:pt x="160" y="80"/>
                      <a:pt x="171" y="72"/>
                    </a:cubicBezTo>
                    <a:cubicBezTo>
                      <a:pt x="165" y="55"/>
                      <a:pt x="163" y="40"/>
                      <a:pt x="166" y="23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1" name="Freeform 44">
                <a:extLst>
                  <a:ext uri="{FF2B5EF4-FFF2-40B4-BE49-F238E27FC236}">
                    <a16:creationId xmlns:a16="http://schemas.microsoft.com/office/drawing/2014/main" id="{0FC5ABEC-AEE2-4FA6-9135-D11FA1FA7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3328"/>
                <a:ext cx="302" cy="78"/>
              </a:xfrm>
              <a:custGeom>
                <a:avLst/>
                <a:gdLst>
                  <a:gd name="T0" fmla="*/ 0 w 94"/>
                  <a:gd name="T1" fmla="*/ 826 h 24"/>
                  <a:gd name="T2" fmla="*/ 1157 w 94"/>
                  <a:gd name="T3" fmla="*/ 718 h 24"/>
                  <a:gd name="T4" fmla="*/ 2551 w 94"/>
                  <a:gd name="T5" fmla="*/ 244 h 24"/>
                  <a:gd name="T6" fmla="*/ 3116 w 94"/>
                  <a:gd name="T7" fmla="*/ 137 h 24"/>
                  <a:gd name="T8" fmla="*/ 2127 w 94"/>
                  <a:gd name="T9" fmla="*/ 75 h 24"/>
                  <a:gd name="T10" fmla="*/ 1124 w 94"/>
                  <a:gd name="T11" fmla="*/ 517 h 24"/>
                  <a:gd name="T12" fmla="*/ 0 w 94"/>
                  <a:gd name="T13" fmla="*/ 826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24">
                    <a:moveTo>
                      <a:pt x="0" y="24"/>
                    </a:moveTo>
                    <a:cubicBezTo>
                      <a:pt x="15" y="16"/>
                      <a:pt x="18" y="24"/>
                      <a:pt x="35" y="21"/>
                    </a:cubicBezTo>
                    <a:cubicBezTo>
                      <a:pt x="52" y="19"/>
                      <a:pt x="65" y="9"/>
                      <a:pt x="77" y="7"/>
                    </a:cubicBezTo>
                    <a:cubicBezTo>
                      <a:pt x="89" y="4"/>
                      <a:pt x="94" y="4"/>
                      <a:pt x="94" y="4"/>
                    </a:cubicBezTo>
                    <a:cubicBezTo>
                      <a:pt x="80" y="1"/>
                      <a:pt x="71" y="0"/>
                      <a:pt x="64" y="2"/>
                    </a:cubicBezTo>
                    <a:cubicBezTo>
                      <a:pt x="57" y="4"/>
                      <a:pt x="47" y="14"/>
                      <a:pt x="34" y="15"/>
                    </a:cubicBezTo>
                    <a:cubicBezTo>
                      <a:pt x="21" y="16"/>
                      <a:pt x="4" y="20"/>
                      <a:pt x="0" y="24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2" name="Freeform 45">
                <a:extLst>
                  <a:ext uri="{FF2B5EF4-FFF2-40B4-BE49-F238E27FC236}">
                    <a16:creationId xmlns:a16="http://schemas.microsoft.com/office/drawing/2014/main" id="{AAF7910A-8B7B-4526-B425-BD539307F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672"/>
                <a:ext cx="289" cy="550"/>
              </a:xfrm>
              <a:custGeom>
                <a:avLst/>
                <a:gdLst>
                  <a:gd name="T0" fmla="*/ 0 w 90"/>
                  <a:gd name="T1" fmla="*/ 5690 h 171"/>
                  <a:gd name="T2" fmla="*/ 1092 w 90"/>
                  <a:gd name="T3" fmla="*/ 5194 h 171"/>
                  <a:gd name="T4" fmla="*/ 2290 w 90"/>
                  <a:gd name="T5" fmla="*/ 3496 h 171"/>
                  <a:gd name="T6" fmla="*/ 2649 w 90"/>
                  <a:gd name="T7" fmla="*/ 0 h 171"/>
                  <a:gd name="T8" fmla="*/ 2052 w 90"/>
                  <a:gd name="T9" fmla="*/ 3589 h 171"/>
                  <a:gd name="T10" fmla="*/ 1031 w 90"/>
                  <a:gd name="T11" fmla="*/ 4892 h 171"/>
                  <a:gd name="T12" fmla="*/ 0 w 90"/>
                  <a:gd name="T13" fmla="*/ 5690 h 1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71">
                    <a:moveTo>
                      <a:pt x="0" y="171"/>
                    </a:moveTo>
                    <a:cubicBezTo>
                      <a:pt x="11" y="159"/>
                      <a:pt x="21" y="160"/>
                      <a:pt x="33" y="156"/>
                    </a:cubicBezTo>
                    <a:cubicBezTo>
                      <a:pt x="45" y="151"/>
                      <a:pt x="63" y="120"/>
                      <a:pt x="69" y="105"/>
                    </a:cubicBezTo>
                    <a:cubicBezTo>
                      <a:pt x="75" y="91"/>
                      <a:pt x="90" y="67"/>
                      <a:pt x="80" y="0"/>
                    </a:cubicBezTo>
                    <a:cubicBezTo>
                      <a:pt x="85" y="22"/>
                      <a:pt x="71" y="88"/>
                      <a:pt x="62" y="108"/>
                    </a:cubicBezTo>
                    <a:cubicBezTo>
                      <a:pt x="54" y="127"/>
                      <a:pt x="41" y="146"/>
                      <a:pt x="31" y="147"/>
                    </a:cubicBezTo>
                    <a:cubicBezTo>
                      <a:pt x="21" y="148"/>
                      <a:pt x="5" y="163"/>
                      <a:pt x="0" y="171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3" name="Line 46">
                <a:extLst>
                  <a:ext uri="{FF2B5EF4-FFF2-40B4-BE49-F238E27FC236}">
                    <a16:creationId xmlns:a16="http://schemas.microsoft.com/office/drawing/2014/main" id="{4ECBED07-5943-489C-8C6C-89A8C51F6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339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4" name="Line 47">
                <a:extLst>
                  <a:ext uri="{FF2B5EF4-FFF2-40B4-BE49-F238E27FC236}">
                    <a16:creationId xmlns:a16="http://schemas.microsoft.com/office/drawing/2014/main" id="{28348BE8-A67F-4152-87CE-71A203EA38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08" y="3396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5" name="Freeform 48">
                <a:extLst>
                  <a:ext uri="{FF2B5EF4-FFF2-40B4-BE49-F238E27FC236}">
                    <a16:creationId xmlns:a16="http://schemas.microsoft.com/office/drawing/2014/main" id="{DD060147-D196-438C-93DA-3CE2BEE97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0" y="1858"/>
                <a:ext cx="164" cy="451"/>
              </a:xfrm>
              <a:custGeom>
                <a:avLst/>
                <a:gdLst>
                  <a:gd name="T0" fmla="*/ 1695 w 51"/>
                  <a:gd name="T1" fmla="*/ 0 h 140"/>
                  <a:gd name="T2" fmla="*/ 1261 w 51"/>
                  <a:gd name="T3" fmla="*/ 4681 h 140"/>
                  <a:gd name="T4" fmla="*/ 1695 w 51"/>
                  <a:gd name="T5" fmla="*/ 0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140">
                    <a:moveTo>
                      <a:pt x="51" y="0"/>
                    </a:moveTo>
                    <a:cubicBezTo>
                      <a:pt x="34" y="16"/>
                      <a:pt x="0" y="77"/>
                      <a:pt x="38" y="140"/>
                    </a:cubicBezTo>
                    <a:cubicBezTo>
                      <a:pt x="33" y="124"/>
                      <a:pt x="13" y="56"/>
                      <a:pt x="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6" name="Freeform 49">
                <a:extLst>
                  <a:ext uri="{FF2B5EF4-FFF2-40B4-BE49-F238E27FC236}">
                    <a16:creationId xmlns:a16="http://schemas.microsoft.com/office/drawing/2014/main" id="{51CED8EE-D676-42BC-BF18-1CA1BC6F6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2100"/>
                <a:ext cx="408" cy="263"/>
              </a:xfrm>
              <a:custGeom>
                <a:avLst/>
                <a:gdLst>
                  <a:gd name="T0" fmla="*/ 1889 w 127"/>
                  <a:gd name="T1" fmla="*/ 462 h 82"/>
                  <a:gd name="T2" fmla="*/ 0 w 127"/>
                  <a:gd name="T3" fmla="*/ 164 h 82"/>
                  <a:gd name="T4" fmla="*/ 2220 w 127"/>
                  <a:gd name="T5" fmla="*/ 597 h 82"/>
                  <a:gd name="T6" fmla="*/ 3148 w 127"/>
                  <a:gd name="T7" fmla="*/ 1151 h 82"/>
                  <a:gd name="T8" fmla="*/ 4212 w 127"/>
                  <a:gd name="T9" fmla="*/ 2707 h 82"/>
                  <a:gd name="T10" fmla="*/ 3116 w 127"/>
                  <a:gd name="T11" fmla="*/ 164 h 82"/>
                  <a:gd name="T12" fmla="*/ 2878 w 127"/>
                  <a:gd name="T13" fmla="*/ 0 h 82"/>
                  <a:gd name="T14" fmla="*/ 1889 w 127"/>
                  <a:gd name="T15" fmla="*/ 462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7" h="82">
                    <a:moveTo>
                      <a:pt x="57" y="14"/>
                    </a:moveTo>
                    <a:cubicBezTo>
                      <a:pt x="39" y="18"/>
                      <a:pt x="16" y="15"/>
                      <a:pt x="0" y="5"/>
                    </a:cubicBezTo>
                    <a:cubicBezTo>
                      <a:pt x="11" y="14"/>
                      <a:pt x="46" y="22"/>
                      <a:pt x="67" y="18"/>
                    </a:cubicBezTo>
                    <a:cubicBezTo>
                      <a:pt x="89" y="13"/>
                      <a:pt x="90" y="25"/>
                      <a:pt x="95" y="35"/>
                    </a:cubicBezTo>
                    <a:cubicBezTo>
                      <a:pt x="100" y="45"/>
                      <a:pt x="124" y="79"/>
                      <a:pt x="127" y="82"/>
                    </a:cubicBezTo>
                    <a:cubicBezTo>
                      <a:pt x="120" y="75"/>
                      <a:pt x="96" y="46"/>
                      <a:pt x="94" y="5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4" y="4"/>
                      <a:pt x="71" y="11"/>
                      <a:pt x="57" y="14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7" name="Freeform 50">
                <a:extLst>
                  <a:ext uri="{FF2B5EF4-FFF2-40B4-BE49-F238E27FC236}">
                    <a16:creationId xmlns:a16="http://schemas.microsoft.com/office/drawing/2014/main" id="{B9E1541F-1623-47DA-8F9D-71177820F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1813"/>
                <a:ext cx="167" cy="287"/>
              </a:xfrm>
              <a:custGeom>
                <a:avLst/>
                <a:gdLst>
                  <a:gd name="T0" fmla="*/ 228 w 52"/>
                  <a:gd name="T1" fmla="*/ 2786 h 89"/>
                  <a:gd name="T2" fmla="*/ 1721 w 52"/>
                  <a:gd name="T3" fmla="*/ 0 h 89"/>
                  <a:gd name="T4" fmla="*/ 0 w 52"/>
                  <a:gd name="T5" fmla="*/ 2983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89">
                    <a:moveTo>
                      <a:pt x="7" y="83"/>
                    </a:moveTo>
                    <a:cubicBezTo>
                      <a:pt x="13" y="58"/>
                      <a:pt x="20" y="25"/>
                      <a:pt x="52" y="0"/>
                    </a:cubicBezTo>
                    <a:cubicBezTo>
                      <a:pt x="40" y="5"/>
                      <a:pt x="5" y="36"/>
                      <a:pt x="0" y="89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8" name="Freeform 51">
                <a:extLst>
                  <a:ext uri="{FF2B5EF4-FFF2-40B4-BE49-F238E27FC236}">
                    <a16:creationId xmlns:a16="http://schemas.microsoft.com/office/drawing/2014/main" id="{F512EADB-A87F-4EE4-8FA5-6344FBB1C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765"/>
                <a:ext cx="45" cy="65"/>
              </a:xfrm>
              <a:custGeom>
                <a:avLst/>
                <a:gdLst>
                  <a:gd name="T0" fmla="*/ 0 w 14"/>
                  <a:gd name="T1" fmla="*/ 0 h 20"/>
                  <a:gd name="T2" fmla="*/ 196 w 14"/>
                  <a:gd name="T3" fmla="*/ 380 h 20"/>
                  <a:gd name="T4" fmla="*/ 466 w 14"/>
                  <a:gd name="T5" fmla="*/ 686 h 20"/>
                  <a:gd name="T6" fmla="*/ 32 w 14"/>
                  <a:gd name="T7" fmla="*/ 54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0" y="0"/>
                    </a:moveTo>
                    <a:cubicBezTo>
                      <a:pt x="1" y="4"/>
                      <a:pt x="3" y="8"/>
                      <a:pt x="6" y="11"/>
                    </a:cubicBezTo>
                    <a:cubicBezTo>
                      <a:pt x="8" y="14"/>
                      <a:pt x="12" y="16"/>
                      <a:pt x="14" y="20"/>
                    </a:cubicBezTo>
                    <a:cubicBezTo>
                      <a:pt x="10" y="18"/>
                      <a:pt x="5" y="17"/>
                      <a:pt x="1" y="16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09" name="Freeform 52">
                <a:extLst>
                  <a:ext uri="{FF2B5EF4-FFF2-40B4-BE49-F238E27FC236}">
                    <a16:creationId xmlns:a16="http://schemas.microsoft.com/office/drawing/2014/main" id="{EFEF83C9-6202-461F-8156-3F902B317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048"/>
                <a:ext cx="36" cy="94"/>
              </a:xfrm>
              <a:custGeom>
                <a:avLst/>
                <a:gdLst>
                  <a:gd name="T0" fmla="*/ 213 w 11"/>
                  <a:gd name="T1" fmla="*/ 0 h 29"/>
                  <a:gd name="T2" fmla="*/ 108 w 11"/>
                  <a:gd name="T3" fmla="*/ 515 h 29"/>
                  <a:gd name="T4" fmla="*/ 33 w 11"/>
                  <a:gd name="T5" fmla="*/ 989 h 29"/>
                  <a:gd name="T6" fmla="*/ 386 w 11"/>
                  <a:gd name="T7" fmla="*/ 71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9">
                    <a:moveTo>
                      <a:pt x="6" y="0"/>
                    </a:moveTo>
                    <a:cubicBezTo>
                      <a:pt x="2" y="5"/>
                      <a:pt x="3" y="8"/>
                      <a:pt x="3" y="15"/>
                    </a:cubicBezTo>
                    <a:cubicBezTo>
                      <a:pt x="2" y="20"/>
                      <a:pt x="0" y="24"/>
                      <a:pt x="1" y="29"/>
                    </a:cubicBezTo>
                    <a:cubicBezTo>
                      <a:pt x="4" y="26"/>
                      <a:pt x="6" y="20"/>
                      <a:pt x="11" y="2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0" name="Freeform 53">
                <a:extLst>
                  <a:ext uri="{FF2B5EF4-FFF2-40B4-BE49-F238E27FC236}">
                    <a16:creationId xmlns:a16="http://schemas.microsoft.com/office/drawing/2014/main" id="{0B2CEB3D-B826-4B06-BDDC-A622EFC81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2100"/>
                <a:ext cx="190" cy="32"/>
              </a:xfrm>
              <a:custGeom>
                <a:avLst/>
                <a:gdLst>
                  <a:gd name="T0" fmla="*/ 0 w 59"/>
                  <a:gd name="T1" fmla="*/ 0 h 10"/>
                  <a:gd name="T2" fmla="*/ 1971 w 59"/>
                  <a:gd name="T3" fmla="*/ 163 h 10"/>
                  <a:gd name="T4" fmla="*/ 0 w 5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0">
                    <a:moveTo>
                      <a:pt x="0" y="0"/>
                    </a:moveTo>
                    <a:cubicBezTo>
                      <a:pt x="9" y="8"/>
                      <a:pt x="46" y="10"/>
                      <a:pt x="59" y="5"/>
                    </a:cubicBezTo>
                    <a:cubicBezTo>
                      <a:pt x="42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1" name="Freeform 54">
                <a:extLst>
                  <a:ext uri="{FF2B5EF4-FFF2-40B4-BE49-F238E27FC236}">
                    <a16:creationId xmlns:a16="http://schemas.microsoft.com/office/drawing/2014/main" id="{C499A55F-B0FA-4393-833A-07951168A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026"/>
                <a:ext cx="675" cy="479"/>
              </a:xfrm>
              <a:custGeom>
                <a:avLst/>
                <a:gdLst>
                  <a:gd name="T0" fmla="*/ 0 w 210"/>
                  <a:gd name="T1" fmla="*/ 2389 h 149"/>
                  <a:gd name="T2" fmla="*/ 4619 w 210"/>
                  <a:gd name="T3" fmla="*/ 4153 h 149"/>
                  <a:gd name="T4" fmla="*/ 6808 w 210"/>
                  <a:gd name="T5" fmla="*/ 0 h 149"/>
                  <a:gd name="T6" fmla="*/ 4288 w 210"/>
                  <a:gd name="T7" fmla="*/ 3887 h 149"/>
                  <a:gd name="T8" fmla="*/ 0 w 210"/>
                  <a:gd name="T9" fmla="*/ 2389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0" h="149">
                    <a:moveTo>
                      <a:pt x="0" y="72"/>
                    </a:moveTo>
                    <a:cubicBezTo>
                      <a:pt x="9" y="90"/>
                      <a:pt x="75" y="149"/>
                      <a:pt x="139" y="125"/>
                    </a:cubicBezTo>
                    <a:cubicBezTo>
                      <a:pt x="204" y="100"/>
                      <a:pt x="210" y="29"/>
                      <a:pt x="205" y="0"/>
                    </a:cubicBezTo>
                    <a:cubicBezTo>
                      <a:pt x="204" y="28"/>
                      <a:pt x="178" y="109"/>
                      <a:pt x="129" y="117"/>
                    </a:cubicBezTo>
                    <a:cubicBezTo>
                      <a:pt x="80" y="125"/>
                      <a:pt x="11" y="91"/>
                      <a:pt x="0" y="7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2" name="Freeform 55">
                <a:extLst>
                  <a:ext uri="{FF2B5EF4-FFF2-40B4-BE49-F238E27FC236}">
                    <a16:creationId xmlns:a16="http://schemas.microsoft.com/office/drawing/2014/main" id="{9E7B9431-3103-4F73-937A-5FD7AF6F6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662"/>
                <a:ext cx="408" cy="303"/>
              </a:xfrm>
              <a:custGeom>
                <a:avLst/>
                <a:gdLst>
                  <a:gd name="T0" fmla="*/ 0 w 127"/>
                  <a:gd name="T1" fmla="*/ 3149 h 94"/>
                  <a:gd name="T2" fmla="*/ 4212 w 127"/>
                  <a:gd name="T3" fmla="*/ 467 h 94"/>
                  <a:gd name="T4" fmla="*/ 0 w 127"/>
                  <a:gd name="T5" fmla="*/ 3149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" h="94">
                    <a:moveTo>
                      <a:pt x="0" y="94"/>
                    </a:moveTo>
                    <a:cubicBezTo>
                      <a:pt x="4" y="62"/>
                      <a:pt x="48" y="0"/>
                      <a:pt x="127" y="14"/>
                    </a:cubicBezTo>
                    <a:cubicBezTo>
                      <a:pt x="113" y="14"/>
                      <a:pt x="40" y="11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3" name="Freeform 56">
                <a:extLst>
                  <a:ext uri="{FF2B5EF4-FFF2-40B4-BE49-F238E27FC236}">
                    <a16:creationId xmlns:a16="http://schemas.microsoft.com/office/drawing/2014/main" id="{3D40398D-2F36-4BAB-B9F7-D9581FF12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1675"/>
                <a:ext cx="321" cy="502"/>
              </a:xfrm>
              <a:custGeom>
                <a:avLst/>
                <a:gdLst>
                  <a:gd name="T0" fmla="*/ 0 w 100"/>
                  <a:gd name="T1" fmla="*/ 0 h 156"/>
                  <a:gd name="T2" fmla="*/ 2876 w 100"/>
                  <a:gd name="T3" fmla="*/ 5197 h 156"/>
                  <a:gd name="T4" fmla="*/ 0 w 100"/>
                  <a:gd name="T5" fmla="*/ 0 h 1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156">
                    <a:moveTo>
                      <a:pt x="0" y="0"/>
                    </a:moveTo>
                    <a:cubicBezTo>
                      <a:pt x="29" y="7"/>
                      <a:pt x="100" y="47"/>
                      <a:pt x="87" y="156"/>
                    </a:cubicBezTo>
                    <a:cubicBezTo>
                      <a:pt x="93" y="103"/>
                      <a:pt x="94" y="2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4" name="Freeform 57">
                <a:extLst>
                  <a:ext uri="{FF2B5EF4-FFF2-40B4-BE49-F238E27FC236}">
                    <a16:creationId xmlns:a16="http://schemas.microsoft.com/office/drawing/2014/main" id="{A5BA19C2-1D41-4277-BE40-6E87C6DBB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2006"/>
                <a:ext cx="345" cy="470"/>
              </a:xfrm>
              <a:custGeom>
                <a:avLst/>
                <a:gdLst>
                  <a:gd name="T0" fmla="*/ 738 w 107"/>
                  <a:gd name="T1" fmla="*/ 0 h 146"/>
                  <a:gd name="T2" fmla="*/ 3585 w 107"/>
                  <a:gd name="T3" fmla="*/ 4871 h 146"/>
                  <a:gd name="T4" fmla="*/ 738 w 107"/>
                  <a:gd name="T5" fmla="*/ 0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46">
                    <a:moveTo>
                      <a:pt x="22" y="0"/>
                    </a:moveTo>
                    <a:cubicBezTo>
                      <a:pt x="17" y="24"/>
                      <a:pt x="11" y="113"/>
                      <a:pt x="107" y="146"/>
                    </a:cubicBezTo>
                    <a:cubicBezTo>
                      <a:pt x="86" y="142"/>
                      <a:pt x="0" y="113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5" name="Freeform 58">
                <a:extLst>
                  <a:ext uri="{FF2B5EF4-FFF2-40B4-BE49-F238E27FC236}">
                    <a16:creationId xmlns:a16="http://schemas.microsoft.com/office/drawing/2014/main" id="{FB2B3875-5C12-4F39-9EBE-8FBFEE2A7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1685"/>
                <a:ext cx="229" cy="241"/>
              </a:xfrm>
              <a:custGeom>
                <a:avLst/>
                <a:gdLst>
                  <a:gd name="T0" fmla="*/ 1445 w 71"/>
                  <a:gd name="T1" fmla="*/ 2127 h 75"/>
                  <a:gd name="T2" fmla="*/ 635 w 71"/>
                  <a:gd name="T3" fmla="*/ 331 h 75"/>
                  <a:gd name="T4" fmla="*/ 1445 w 71"/>
                  <a:gd name="T5" fmla="*/ 2127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5">
                    <a:moveTo>
                      <a:pt x="43" y="64"/>
                    </a:moveTo>
                    <a:cubicBezTo>
                      <a:pt x="13" y="75"/>
                      <a:pt x="0" y="17"/>
                      <a:pt x="19" y="10"/>
                    </a:cubicBezTo>
                    <a:cubicBezTo>
                      <a:pt x="43" y="0"/>
                      <a:pt x="71" y="55"/>
                      <a:pt x="43" y="64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6" name="Freeform 59">
                <a:extLst>
                  <a:ext uri="{FF2B5EF4-FFF2-40B4-BE49-F238E27FC236}">
                    <a16:creationId xmlns:a16="http://schemas.microsoft.com/office/drawing/2014/main" id="{E7AB65E9-DDCC-4554-83F7-00E8944C5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4" y="1717"/>
                <a:ext cx="139" cy="209"/>
              </a:xfrm>
              <a:custGeom>
                <a:avLst/>
                <a:gdLst>
                  <a:gd name="T0" fmla="*/ 333 w 43"/>
                  <a:gd name="T1" fmla="*/ 1260 h 65"/>
                  <a:gd name="T2" fmla="*/ 1451 w 43"/>
                  <a:gd name="T3" fmla="*/ 1797 h 65"/>
                  <a:gd name="T4" fmla="*/ 637 w 43"/>
                  <a:gd name="T5" fmla="*/ 0 h 65"/>
                  <a:gd name="T6" fmla="*/ 333 w 43"/>
                  <a:gd name="T7" fmla="*/ 1260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65">
                    <a:moveTo>
                      <a:pt x="10" y="38"/>
                    </a:moveTo>
                    <a:cubicBezTo>
                      <a:pt x="14" y="50"/>
                      <a:pt x="23" y="59"/>
                      <a:pt x="43" y="54"/>
                    </a:cubicBezTo>
                    <a:cubicBezTo>
                      <a:pt x="13" y="65"/>
                      <a:pt x="0" y="7"/>
                      <a:pt x="19" y="0"/>
                    </a:cubicBezTo>
                    <a:cubicBezTo>
                      <a:pt x="7" y="2"/>
                      <a:pt x="3" y="23"/>
                      <a:pt x="1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7" name="Freeform 60">
                <a:extLst>
                  <a:ext uri="{FF2B5EF4-FFF2-40B4-BE49-F238E27FC236}">
                    <a16:creationId xmlns:a16="http://schemas.microsoft.com/office/drawing/2014/main" id="{E9E775C9-428A-4533-8CC4-BDAF79EFB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199"/>
                <a:ext cx="605" cy="502"/>
              </a:xfrm>
              <a:custGeom>
                <a:avLst/>
                <a:gdLst>
                  <a:gd name="T0" fmla="*/ 0 w 188"/>
                  <a:gd name="T1" fmla="*/ 1532 h 156"/>
                  <a:gd name="T2" fmla="*/ 3862 w 188"/>
                  <a:gd name="T3" fmla="*/ 4795 h 156"/>
                  <a:gd name="T4" fmla="*/ 6266 w 188"/>
                  <a:gd name="T5" fmla="*/ 3469 h 156"/>
                  <a:gd name="T6" fmla="*/ 1397 w 188"/>
                  <a:gd name="T7" fmla="*/ 0 h 156"/>
                  <a:gd name="T8" fmla="*/ 1200 w 188"/>
                  <a:gd name="T9" fmla="*/ 2330 h 156"/>
                  <a:gd name="T10" fmla="*/ 0 w 188"/>
                  <a:gd name="T11" fmla="*/ 1532 h 1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8" h="156">
                    <a:moveTo>
                      <a:pt x="0" y="46"/>
                    </a:moveTo>
                    <a:cubicBezTo>
                      <a:pt x="13" y="95"/>
                      <a:pt x="67" y="156"/>
                      <a:pt x="116" y="144"/>
                    </a:cubicBezTo>
                    <a:cubicBezTo>
                      <a:pt x="164" y="131"/>
                      <a:pt x="173" y="109"/>
                      <a:pt x="188" y="104"/>
                    </a:cubicBezTo>
                    <a:cubicBezTo>
                      <a:pt x="155" y="109"/>
                      <a:pt x="48" y="93"/>
                      <a:pt x="42" y="0"/>
                    </a:cubicBezTo>
                    <a:cubicBezTo>
                      <a:pt x="40" y="36"/>
                      <a:pt x="51" y="65"/>
                      <a:pt x="36" y="70"/>
                    </a:cubicBezTo>
                    <a:cubicBezTo>
                      <a:pt x="24" y="74"/>
                      <a:pt x="9" y="62"/>
                      <a:pt x="0" y="46"/>
                    </a:cubicBezTo>
                    <a:close/>
                  </a:path>
                </a:pathLst>
              </a:custGeom>
              <a:solidFill>
                <a:srgbClr val="BE2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8" name="Freeform 61">
                <a:extLst>
                  <a:ext uri="{FF2B5EF4-FFF2-40B4-BE49-F238E27FC236}">
                    <a16:creationId xmlns:a16="http://schemas.microsoft.com/office/drawing/2014/main" id="{DBC803D8-76F6-4FBC-9538-01FFF5B8C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971"/>
                <a:ext cx="795" cy="788"/>
              </a:xfrm>
              <a:custGeom>
                <a:avLst/>
                <a:gdLst>
                  <a:gd name="T0" fmla="*/ 6370 w 247"/>
                  <a:gd name="T1" fmla="*/ 901 h 245"/>
                  <a:gd name="T2" fmla="*/ 5230 w 247"/>
                  <a:gd name="T3" fmla="*/ 6053 h 245"/>
                  <a:gd name="T4" fmla="*/ 238 w 247"/>
                  <a:gd name="T5" fmla="*/ 6423 h 245"/>
                  <a:gd name="T6" fmla="*/ 1368 w 247"/>
                  <a:gd name="T7" fmla="*/ 8047 h 245"/>
                  <a:gd name="T8" fmla="*/ 5272 w 247"/>
                  <a:gd name="T9" fmla="*/ 7385 h 245"/>
                  <a:gd name="T10" fmla="*/ 7573 w 247"/>
                  <a:gd name="T11" fmla="*/ 4561 h 245"/>
                  <a:gd name="T12" fmla="*/ 8236 w 247"/>
                  <a:gd name="T13" fmla="*/ 0 h 245"/>
                  <a:gd name="T14" fmla="*/ 6370 w 247"/>
                  <a:gd name="T15" fmla="*/ 901 h 2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7" h="245">
                    <a:moveTo>
                      <a:pt x="191" y="27"/>
                    </a:moveTo>
                    <a:cubicBezTo>
                      <a:pt x="214" y="63"/>
                      <a:pt x="230" y="125"/>
                      <a:pt x="157" y="182"/>
                    </a:cubicBezTo>
                    <a:cubicBezTo>
                      <a:pt x="83" y="240"/>
                      <a:pt x="7" y="193"/>
                      <a:pt x="7" y="193"/>
                    </a:cubicBezTo>
                    <a:cubicBezTo>
                      <a:pt x="5" y="209"/>
                      <a:pt x="0" y="238"/>
                      <a:pt x="41" y="242"/>
                    </a:cubicBezTo>
                    <a:cubicBezTo>
                      <a:pt x="83" y="245"/>
                      <a:pt x="121" y="245"/>
                      <a:pt x="158" y="222"/>
                    </a:cubicBezTo>
                    <a:cubicBezTo>
                      <a:pt x="196" y="198"/>
                      <a:pt x="220" y="162"/>
                      <a:pt x="227" y="137"/>
                    </a:cubicBezTo>
                    <a:cubicBezTo>
                      <a:pt x="234" y="112"/>
                      <a:pt x="236" y="31"/>
                      <a:pt x="247" y="0"/>
                    </a:cubicBezTo>
                    <a:cubicBezTo>
                      <a:pt x="241" y="26"/>
                      <a:pt x="211" y="54"/>
                      <a:pt x="191" y="27"/>
                    </a:cubicBezTo>
                    <a:close/>
                  </a:path>
                </a:pathLst>
              </a:custGeom>
              <a:solidFill>
                <a:srgbClr val="BE2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19" name="Freeform 62">
                <a:extLst>
                  <a:ext uri="{FF2B5EF4-FFF2-40B4-BE49-F238E27FC236}">
                    <a16:creationId xmlns:a16="http://schemas.microsoft.com/office/drawing/2014/main" id="{5B4C56B5-B6BD-4F22-AEED-F0AB5FF5A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286"/>
                <a:ext cx="486" cy="451"/>
              </a:xfrm>
              <a:custGeom>
                <a:avLst/>
                <a:gdLst>
                  <a:gd name="T0" fmla="*/ 0 w 151"/>
                  <a:gd name="T1" fmla="*/ 3779 h 140"/>
                  <a:gd name="T2" fmla="*/ 5005 w 151"/>
                  <a:gd name="T3" fmla="*/ 0 h 140"/>
                  <a:gd name="T4" fmla="*/ 0 w 151"/>
                  <a:gd name="T5" fmla="*/ 3779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40">
                    <a:moveTo>
                      <a:pt x="0" y="113"/>
                    </a:moveTo>
                    <a:cubicBezTo>
                      <a:pt x="35" y="117"/>
                      <a:pt x="112" y="125"/>
                      <a:pt x="150" y="0"/>
                    </a:cubicBezTo>
                    <a:cubicBezTo>
                      <a:pt x="151" y="51"/>
                      <a:pt x="110" y="140"/>
                      <a:pt x="0" y="113"/>
                    </a:cubicBezTo>
                    <a:close/>
                  </a:path>
                </a:pathLst>
              </a:custGeom>
              <a:solidFill>
                <a:srgbClr val="CB5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0" name="Freeform 63">
                <a:extLst>
                  <a:ext uri="{FF2B5EF4-FFF2-40B4-BE49-F238E27FC236}">
                    <a16:creationId xmlns:a16="http://schemas.microsoft.com/office/drawing/2014/main" id="{2DACC254-C228-4A13-8D4E-77ED2841D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527"/>
                <a:ext cx="418" cy="242"/>
              </a:xfrm>
              <a:custGeom>
                <a:avLst/>
                <a:gdLst>
                  <a:gd name="T0" fmla="*/ 1891 w 130"/>
                  <a:gd name="T1" fmla="*/ 1071 h 75"/>
                  <a:gd name="T2" fmla="*/ 0 w 130"/>
                  <a:gd name="T3" fmla="*/ 0 h 75"/>
                  <a:gd name="T4" fmla="*/ 4321 w 130"/>
                  <a:gd name="T5" fmla="*/ 636 h 75"/>
                  <a:gd name="T6" fmla="*/ 1891 w 130"/>
                  <a:gd name="T7" fmla="*/ 1071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0" h="75">
                    <a:moveTo>
                      <a:pt x="57" y="32"/>
                    </a:moveTo>
                    <a:cubicBezTo>
                      <a:pt x="40" y="29"/>
                      <a:pt x="28" y="18"/>
                      <a:pt x="0" y="0"/>
                    </a:cubicBezTo>
                    <a:cubicBezTo>
                      <a:pt x="22" y="21"/>
                      <a:pt x="49" y="75"/>
                      <a:pt x="130" y="19"/>
                    </a:cubicBezTo>
                    <a:cubicBezTo>
                      <a:pt x="116" y="24"/>
                      <a:pt x="90" y="39"/>
                      <a:pt x="57" y="32"/>
                    </a:cubicBezTo>
                    <a:close/>
                  </a:path>
                </a:pathLst>
              </a:custGeom>
              <a:solidFill>
                <a:srgbClr val="CB5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1" name="Freeform 64">
                <a:extLst>
                  <a:ext uri="{FF2B5EF4-FFF2-40B4-BE49-F238E27FC236}">
                    <a16:creationId xmlns:a16="http://schemas.microsoft.com/office/drawing/2014/main" id="{85ED3179-A827-4149-936E-2ED571EBA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3299"/>
                <a:ext cx="277" cy="142"/>
              </a:xfrm>
              <a:custGeom>
                <a:avLst/>
                <a:gdLst>
                  <a:gd name="T0" fmla="*/ 1140 w 86"/>
                  <a:gd name="T1" fmla="*/ 271 h 44"/>
                  <a:gd name="T2" fmla="*/ 0 w 86"/>
                  <a:gd name="T3" fmla="*/ 1071 h 44"/>
                  <a:gd name="T4" fmla="*/ 2873 w 86"/>
                  <a:gd name="T5" fmla="*/ 197 h 44"/>
                  <a:gd name="T6" fmla="*/ 1140 w 86"/>
                  <a:gd name="T7" fmla="*/ 271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44">
                    <a:moveTo>
                      <a:pt x="34" y="8"/>
                    </a:moveTo>
                    <a:cubicBezTo>
                      <a:pt x="24" y="12"/>
                      <a:pt x="16" y="20"/>
                      <a:pt x="0" y="32"/>
                    </a:cubicBezTo>
                    <a:cubicBezTo>
                      <a:pt x="29" y="44"/>
                      <a:pt x="70" y="32"/>
                      <a:pt x="86" y="6"/>
                    </a:cubicBezTo>
                    <a:cubicBezTo>
                      <a:pt x="75" y="12"/>
                      <a:pt x="59" y="0"/>
                      <a:pt x="34" y="8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2" name="Freeform 65">
                <a:extLst>
                  <a:ext uri="{FF2B5EF4-FFF2-40B4-BE49-F238E27FC236}">
                    <a16:creationId xmlns:a16="http://schemas.microsoft.com/office/drawing/2014/main" id="{CB82E4DD-1BA3-4285-83C0-FB5351616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3113"/>
                <a:ext cx="232" cy="109"/>
              </a:xfrm>
              <a:custGeom>
                <a:avLst/>
                <a:gdLst>
                  <a:gd name="T0" fmla="*/ 0 w 72"/>
                  <a:gd name="T1" fmla="*/ 0 h 34"/>
                  <a:gd name="T2" fmla="*/ 664 w 72"/>
                  <a:gd name="T3" fmla="*/ 760 h 34"/>
                  <a:gd name="T4" fmla="*/ 2410 w 72"/>
                  <a:gd name="T5" fmla="*/ 1119 h 34"/>
                  <a:gd name="T6" fmla="*/ 1070 w 72"/>
                  <a:gd name="T7" fmla="*/ 330 h 34"/>
                  <a:gd name="T8" fmla="*/ 0 w 72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34">
                    <a:moveTo>
                      <a:pt x="0" y="0"/>
                    </a:moveTo>
                    <a:cubicBezTo>
                      <a:pt x="0" y="14"/>
                      <a:pt x="4" y="21"/>
                      <a:pt x="20" y="23"/>
                    </a:cubicBezTo>
                    <a:cubicBezTo>
                      <a:pt x="36" y="25"/>
                      <a:pt x="65" y="27"/>
                      <a:pt x="72" y="34"/>
                    </a:cubicBezTo>
                    <a:cubicBezTo>
                      <a:pt x="71" y="20"/>
                      <a:pt x="47" y="12"/>
                      <a:pt x="32" y="10"/>
                    </a:cubicBezTo>
                    <a:cubicBezTo>
                      <a:pt x="18" y="8"/>
                      <a:pt x="5" y="10"/>
                      <a:pt x="0" y="0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3" name="Freeform 66">
                <a:extLst>
                  <a:ext uri="{FF2B5EF4-FFF2-40B4-BE49-F238E27FC236}">
                    <a16:creationId xmlns:a16="http://schemas.microsoft.com/office/drawing/2014/main" id="{4629B911-C6CF-4E4D-AC8F-D884A67AA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3100"/>
                <a:ext cx="122" cy="209"/>
              </a:xfrm>
              <a:custGeom>
                <a:avLst/>
                <a:gdLst>
                  <a:gd name="T0" fmla="*/ 0 w 38"/>
                  <a:gd name="T1" fmla="*/ 2161 h 65"/>
                  <a:gd name="T2" fmla="*/ 1063 w 38"/>
                  <a:gd name="T3" fmla="*/ 1096 h 65"/>
                  <a:gd name="T4" fmla="*/ 896 w 38"/>
                  <a:gd name="T5" fmla="*/ 0 h 65"/>
                  <a:gd name="T6" fmla="*/ 732 w 38"/>
                  <a:gd name="T7" fmla="*/ 704 h 65"/>
                  <a:gd name="T8" fmla="*/ 331 w 38"/>
                  <a:gd name="T9" fmla="*/ 1231 h 65"/>
                  <a:gd name="T10" fmla="*/ 0 w 38"/>
                  <a:gd name="T11" fmla="*/ 2161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5">
                    <a:moveTo>
                      <a:pt x="0" y="65"/>
                    </a:moveTo>
                    <a:cubicBezTo>
                      <a:pt x="5" y="47"/>
                      <a:pt x="27" y="36"/>
                      <a:pt x="32" y="33"/>
                    </a:cubicBezTo>
                    <a:cubicBezTo>
                      <a:pt x="38" y="29"/>
                      <a:pt x="25" y="9"/>
                      <a:pt x="27" y="0"/>
                    </a:cubicBezTo>
                    <a:cubicBezTo>
                      <a:pt x="24" y="8"/>
                      <a:pt x="21" y="14"/>
                      <a:pt x="22" y="21"/>
                    </a:cubicBezTo>
                    <a:cubicBezTo>
                      <a:pt x="23" y="28"/>
                      <a:pt x="15" y="29"/>
                      <a:pt x="10" y="37"/>
                    </a:cubicBezTo>
                    <a:cubicBezTo>
                      <a:pt x="5" y="42"/>
                      <a:pt x="1" y="59"/>
                      <a:pt x="0" y="65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4" name="Freeform 67">
                <a:extLst>
                  <a:ext uri="{FF2B5EF4-FFF2-40B4-BE49-F238E27FC236}">
                    <a16:creationId xmlns:a16="http://schemas.microsoft.com/office/drawing/2014/main" id="{7AC58111-FD2D-4CD4-83A8-F16EB2732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624"/>
                <a:ext cx="186" cy="122"/>
              </a:xfrm>
              <a:custGeom>
                <a:avLst/>
                <a:gdLst>
                  <a:gd name="T0" fmla="*/ 1911 w 58"/>
                  <a:gd name="T1" fmla="*/ 0 h 38"/>
                  <a:gd name="T2" fmla="*/ 1347 w 58"/>
                  <a:gd name="T3" fmla="*/ 1031 h 38"/>
                  <a:gd name="T4" fmla="*/ 0 w 58"/>
                  <a:gd name="T5" fmla="*/ 228 h 38"/>
                  <a:gd name="T6" fmla="*/ 1347 w 58"/>
                  <a:gd name="T7" fmla="*/ 494 h 38"/>
                  <a:gd name="T8" fmla="*/ 1911 w 58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8">
                    <a:moveTo>
                      <a:pt x="58" y="0"/>
                    </a:moveTo>
                    <a:cubicBezTo>
                      <a:pt x="54" y="13"/>
                      <a:pt x="47" y="38"/>
                      <a:pt x="41" y="31"/>
                    </a:cubicBezTo>
                    <a:cubicBezTo>
                      <a:pt x="36" y="24"/>
                      <a:pt x="20" y="15"/>
                      <a:pt x="0" y="7"/>
                    </a:cubicBezTo>
                    <a:cubicBezTo>
                      <a:pt x="10" y="9"/>
                      <a:pt x="34" y="16"/>
                      <a:pt x="41" y="15"/>
                    </a:cubicBezTo>
                    <a:cubicBezTo>
                      <a:pt x="50" y="12"/>
                      <a:pt x="56" y="4"/>
                      <a:pt x="58" y="0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5" name="Freeform 68">
                <a:extLst>
                  <a:ext uri="{FF2B5EF4-FFF2-40B4-BE49-F238E27FC236}">
                    <a16:creationId xmlns:a16="http://schemas.microsoft.com/office/drawing/2014/main" id="{370852BA-8429-4F77-87F5-D834601B7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640"/>
                <a:ext cx="80" cy="283"/>
              </a:xfrm>
              <a:custGeom>
                <a:avLst/>
                <a:gdLst>
                  <a:gd name="T0" fmla="*/ 0 w 25"/>
                  <a:gd name="T1" fmla="*/ 2926 h 88"/>
                  <a:gd name="T2" fmla="*/ 163 w 25"/>
                  <a:gd name="T3" fmla="*/ 0 h 88"/>
                  <a:gd name="T4" fmla="*/ 0 w 25"/>
                  <a:gd name="T5" fmla="*/ 292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88">
                    <a:moveTo>
                      <a:pt x="0" y="88"/>
                    </a:moveTo>
                    <a:cubicBezTo>
                      <a:pt x="25" y="59"/>
                      <a:pt x="16" y="16"/>
                      <a:pt x="5" y="0"/>
                    </a:cubicBezTo>
                    <a:cubicBezTo>
                      <a:pt x="7" y="12"/>
                      <a:pt x="10" y="59"/>
                      <a:pt x="0" y="88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6" name="Freeform 69">
                <a:extLst>
                  <a:ext uri="{FF2B5EF4-FFF2-40B4-BE49-F238E27FC236}">
                    <a16:creationId xmlns:a16="http://schemas.microsoft.com/office/drawing/2014/main" id="{E867B8F9-2675-4415-A0F8-108EE11CE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753"/>
                <a:ext cx="161" cy="238"/>
              </a:xfrm>
              <a:custGeom>
                <a:avLst/>
                <a:gdLst>
                  <a:gd name="T0" fmla="*/ 1037 w 50"/>
                  <a:gd name="T1" fmla="*/ 1531 h 74"/>
                  <a:gd name="T2" fmla="*/ 0 w 50"/>
                  <a:gd name="T3" fmla="*/ 1830 h 74"/>
                  <a:gd name="T4" fmla="*/ 1430 w 50"/>
                  <a:gd name="T5" fmla="*/ 2100 h 74"/>
                  <a:gd name="T6" fmla="*/ 499 w 50"/>
                  <a:gd name="T7" fmla="*/ 0 h 74"/>
                  <a:gd name="T8" fmla="*/ 1037 w 50"/>
                  <a:gd name="T9" fmla="*/ 1531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74">
                    <a:moveTo>
                      <a:pt x="31" y="46"/>
                    </a:moveTo>
                    <a:cubicBezTo>
                      <a:pt x="29" y="57"/>
                      <a:pt x="16" y="63"/>
                      <a:pt x="0" y="55"/>
                    </a:cubicBezTo>
                    <a:cubicBezTo>
                      <a:pt x="1" y="63"/>
                      <a:pt x="35" y="74"/>
                      <a:pt x="43" y="63"/>
                    </a:cubicBezTo>
                    <a:cubicBezTo>
                      <a:pt x="50" y="52"/>
                      <a:pt x="38" y="18"/>
                      <a:pt x="15" y="0"/>
                    </a:cubicBezTo>
                    <a:cubicBezTo>
                      <a:pt x="24" y="11"/>
                      <a:pt x="33" y="33"/>
                      <a:pt x="31" y="46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7" name="Freeform 70">
                <a:extLst>
                  <a:ext uri="{FF2B5EF4-FFF2-40B4-BE49-F238E27FC236}">
                    <a16:creationId xmlns:a16="http://schemas.microsoft.com/office/drawing/2014/main" id="{3B8F700B-F154-4EDA-B12D-831840FC8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2868"/>
                <a:ext cx="113" cy="116"/>
              </a:xfrm>
              <a:custGeom>
                <a:avLst/>
                <a:gdLst>
                  <a:gd name="T0" fmla="*/ 978 w 35"/>
                  <a:gd name="T1" fmla="*/ 841 h 36"/>
                  <a:gd name="T2" fmla="*/ 0 w 35"/>
                  <a:gd name="T3" fmla="*/ 934 h 36"/>
                  <a:gd name="T4" fmla="*/ 1075 w 35"/>
                  <a:gd name="T5" fmla="*/ 902 h 36"/>
                  <a:gd name="T6" fmla="*/ 1011 w 35"/>
                  <a:gd name="T7" fmla="*/ 0 h 36"/>
                  <a:gd name="T8" fmla="*/ 978 w 35"/>
                  <a:gd name="T9" fmla="*/ 841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6">
                    <a:moveTo>
                      <a:pt x="29" y="25"/>
                    </a:moveTo>
                    <a:cubicBezTo>
                      <a:pt x="25" y="30"/>
                      <a:pt x="15" y="32"/>
                      <a:pt x="0" y="28"/>
                    </a:cubicBezTo>
                    <a:cubicBezTo>
                      <a:pt x="6" y="31"/>
                      <a:pt x="24" y="36"/>
                      <a:pt x="32" y="27"/>
                    </a:cubicBezTo>
                    <a:cubicBezTo>
                      <a:pt x="35" y="23"/>
                      <a:pt x="35" y="14"/>
                      <a:pt x="30" y="0"/>
                    </a:cubicBezTo>
                    <a:cubicBezTo>
                      <a:pt x="32" y="5"/>
                      <a:pt x="34" y="18"/>
                      <a:pt x="29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8" name="Freeform 71">
                <a:extLst>
                  <a:ext uri="{FF2B5EF4-FFF2-40B4-BE49-F238E27FC236}">
                    <a16:creationId xmlns:a16="http://schemas.microsoft.com/office/drawing/2014/main" id="{B11BD186-D62A-4013-B1E3-5238B9174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682"/>
                <a:ext cx="29" cy="183"/>
              </a:xfrm>
              <a:custGeom>
                <a:avLst/>
                <a:gdLst>
                  <a:gd name="T0" fmla="*/ 61 w 9"/>
                  <a:gd name="T1" fmla="*/ 0 h 57"/>
                  <a:gd name="T2" fmla="*/ 0 w 9"/>
                  <a:gd name="T3" fmla="*/ 1888 h 57"/>
                  <a:gd name="T4" fmla="*/ 61 w 9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7">
                    <a:moveTo>
                      <a:pt x="2" y="0"/>
                    </a:moveTo>
                    <a:cubicBezTo>
                      <a:pt x="6" y="8"/>
                      <a:pt x="9" y="41"/>
                      <a:pt x="0" y="57"/>
                    </a:cubicBezTo>
                    <a:cubicBezTo>
                      <a:pt x="4" y="47"/>
                      <a:pt x="4" y="12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29" name="Freeform 72">
                <a:extLst>
                  <a:ext uri="{FF2B5EF4-FFF2-40B4-BE49-F238E27FC236}">
                    <a16:creationId xmlns:a16="http://schemas.microsoft.com/office/drawing/2014/main" id="{CCC1BF3E-F5DC-46DE-B966-2BDF179D3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663"/>
                <a:ext cx="100" cy="64"/>
              </a:xfrm>
              <a:custGeom>
                <a:avLst/>
                <a:gdLst>
                  <a:gd name="T0" fmla="*/ 0 w 31"/>
                  <a:gd name="T1" fmla="*/ 195 h 20"/>
                  <a:gd name="T2" fmla="*/ 542 w 31"/>
                  <a:gd name="T3" fmla="*/ 554 h 20"/>
                  <a:gd name="T4" fmla="*/ 874 w 31"/>
                  <a:gd name="T5" fmla="*/ 390 h 20"/>
                  <a:gd name="T6" fmla="*/ 1042 w 31"/>
                  <a:gd name="T7" fmla="*/ 0 h 20"/>
                  <a:gd name="T8" fmla="*/ 677 w 31"/>
                  <a:gd name="T9" fmla="*/ 461 h 20"/>
                  <a:gd name="T10" fmla="*/ 0 w 31"/>
                  <a:gd name="T11" fmla="*/ 195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0">
                    <a:moveTo>
                      <a:pt x="0" y="6"/>
                    </a:moveTo>
                    <a:cubicBezTo>
                      <a:pt x="7" y="9"/>
                      <a:pt x="13" y="14"/>
                      <a:pt x="16" y="17"/>
                    </a:cubicBezTo>
                    <a:cubicBezTo>
                      <a:pt x="19" y="20"/>
                      <a:pt x="23" y="20"/>
                      <a:pt x="26" y="12"/>
                    </a:cubicBezTo>
                    <a:cubicBezTo>
                      <a:pt x="30" y="4"/>
                      <a:pt x="31" y="0"/>
                      <a:pt x="31" y="0"/>
                    </a:cubicBezTo>
                    <a:cubicBezTo>
                      <a:pt x="28" y="6"/>
                      <a:pt x="24" y="14"/>
                      <a:pt x="20" y="14"/>
                    </a:cubicBezTo>
                    <a:cubicBezTo>
                      <a:pt x="16" y="15"/>
                      <a:pt x="3" y="6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0" name="Freeform 73">
                <a:extLst>
                  <a:ext uri="{FF2B5EF4-FFF2-40B4-BE49-F238E27FC236}">
                    <a16:creationId xmlns:a16="http://schemas.microsoft.com/office/drawing/2014/main" id="{BB3E1D4D-AC79-4B27-BB6B-A58BDD1A1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521"/>
                <a:ext cx="257" cy="125"/>
              </a:xfrm>
              <a:custGeom>
                <a:avLst/>
                <a:gdLst>
                  <a:gd name="T0" fmla="*/ 0 w 80"/>
                  <a:gd name="T1" fmla="*/ 1285 h 39"/>
                  <a:gd name="T2" fmla="*/ 2486 w 80"/>
                  <a:gd name="T3" fmla="*/ 330 h 39"/>
                  <a:gd name="T4" fmla="*/ 2548 w 80"/>
                  <a:gd name="T5" fmla="*/ 792 h 39"/>
                  <a:gd name="T6" fmla="*/ 1693 w 80"/>
                  <a:gd name="T7" fmla="*/ 494 h 39"/>
                  <a:gd name="T8" fmla="*/ 0 w 80"/>
                  <a:gd name="T9" fmla="*/ 128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39">
                    <a:moveTo>
                      <a:pt x="0" y="39"/>
                    </a:moveTo>
                    <a:cubicBezTo>
                      <a:pt x="7" y="26"/>
                      <a:pt x="35" y="0"/>
                      <a:pt x="75" y="10"/>
                    </a:cubicBezTo>
                    <a:cubicBezTo>
                      <a:pt x="80" y="11"/>
                      <a:pt x="77" y="24"/>
                      <a:pt x="77" y="24"/>
                    </a:cubicBezTo>
                    <a:cubicBezTo>
                      <a:pt x="78" y="18"/>
                      <a:pt x="61" y="14"/>
                      <a:pt x="51" y="15"/>
                    </a:cubicBezTo>
                    <a:cubicBezTo>
                      <a:pt x="41" y="16"/>
                      <a:pt x="18" y="15"/>
                      <a:pt x="0" y="39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1" name="Freeform 74">
                <a:extLst>
                  <a:ext uri="{FF2B5EF4-FFF2-40B4-BE49-F238E27FC236}">
                    <a16:creationId xmlns:a16="http://schemas.microsoft.com/office/drawing/2014/main" id="{5A511DBF-8D5C-4B79-8FCE-585DA7D8E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685"/>
                <a:ext cx="103" cy="238"/>
              </a:xfrm>
              <a:custGeom>
                <a:avLst/>
                <a:gdLst>
                  <a:gd name="T0" fmla="*/ 1069 w 32"/>
                  <a:gd name="T1" fmla="*/ 299 h 74"/>
                  <a:gd name="T2" fmla="*/ 103 w 32"/>
                  <a:gd name="T3" fmla="*/ 238 h 74"/>
                  <a:gd name="T4" fmla="*/ 737 w 32"/>
                  <a:gd name="T5" fmla="*/ 2460 h 74"/>
                  <a:gd name="T6" fmla="*/ 435 w 32"/>
                  <a:gd name="T7" fmla="*/ 527 h 74"/>
                  <a:gd name="T8" fmla="*/ 1069 w 32"/>
                  <a:gd name="T9" fmla="*/ 299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74">
                    <a:moveTo>
                      <a:pt x="32" y="9"/>
                    </a:moveTo>
                    <a:cubicBezTo>
                      <a:pt x="19" y="5"/>
                      <a:pt x="6" y="0"/>
                      <a:pt x="3" y="7"/>
                    </a:cubicBezTo>
                    <a:cubicBezTo>
                      <a:pt x="1" y="14"/>
                      <a:pt x="0" y="55"/>
                      <a:pt x="22" y="74"/>
                    </a:cubicBezTo>
                    <a:cubicBezTo>
                      <a:pt x="18" y="68"/>
                      <a:pt x="6" y="24"/>
                      <a:pt x="13" y="16"/>
                    </a:cubicBezTo>
                    <a:cubicBezTo>
                      <a:pt x="20" y="8"/>
                      <a:pt x="32" y="9"/>
                      <a:pt x="32" y="9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2" name="Freeform 75">
                <a:extLst>
                  <a:ext uri="{FF2B5EF4-FFF2-40B4-BE49-F238E27FC236}">
                    <a16:creationId xmlns:a16="http://schemas.microsoft.com/office/drawing/2014/main" id="{9A45B665-B3EA-4507-A6DD-DE2527524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2595"/>
                <a:ext cx="81" cy="306"/>
              </a:xfrm>
              <a:custGeom>
                <a:avLst/>
                <a:gdLst>
                  <a:gd name="T0" fmla="*/ 441 w 25"/>
                  <a:gd name="T1" fmla="*/ 1640 h 95"/>
                  <a:gd name="T2" fmla="*/ 379 w 25"/>
                  <a:gd name="T3" fmla="*/ 2074 h 95"/>
                  <a:gd name="T4" fmla="*/ 515 w 25"/>
                  <a:gd name="T5" fmla="*/ 3176 h 95"/>
                  <a:gd name="T6" fmla="*/ 168 w 25"/>
                  <a:gd name="T7" fmla="*/ 2074 h 95"/>
                  <a:gd name="T8" fmla="*/ 379 w 25"/>
                  <a:gd name="T9" fmla="*/ 1401 h 95"/>
                  <a:gd name="T10" fmla="*/ 684 w 25"/>
                  <a:gd name="T11" fmla="*/ 0 h 95"/>
                  <a:gd name="T12" fmla="*/ 441 w 25"/>
                  <a:gd name="T13" fmla="*/ 1640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95">
                    <a:moveTo>
                      <a:pt x="13" y="49"/>
                    </a:moveTo>
                    <a:cubicBezTo>
                      <a:pt x="12" y="51"/>
                      <a:pt x="11" y="59"/>
                      <a:pt x="11" y="62"/>
                    </a:cubicBezTo>
                    <a:cubicBezTo>
                      <a:pt x="13" y="71"/>
                      <a:pt x="15" y="87"/>
                      <a:pt x="15" y="95"/>
                    </a:cubicBezTo>
                    <a:cubicBezTo>
                      <a:pt x="14" y="88"/>
                      <a:pt x="9" y="70"/>
                      <a:pt x="5" y="62"/>
                    </a:cubicBezTo>
                    <a:cubicBezTo>
                      <a:pt x="0" y="53"/>
                      <a:pt x="4" y="55"/>
                      <a:pt x="11" y="42"/>
                    </a:cubicBezTo>
                    <a:cubicBezTo>
                      <a:pt x="17" y="28"/>
                      <a:pt x="23" y="11"/>
                      <a:pt x="20" y="0"/>
                    </a:cubicBezTo>
                    <a:cubicBezTo>
                      <a:pt x="25" y="9"/>
                      <a:pt x="19" y="33"/>
                      <a:pt x="13" y="49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3" name="Freeform 76">
                <a:extLst>
                  <a:ext uri="{FF2B5EF4-FFF2-40B4-BE49-F238E27FC236}">
                    <a16:creationId xmlns:a16="http://schemas.microsoft.com/office/drawing/2014/main" id="{A0928D94-F0A3-4245-A277-E806E9870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148"/>
                <a:ext cx="74" cy="106"/>
              </a:xfrm>
              <a:custGeom>
                <a:avLst/>
                <a:gdLst>
                  <a:gd name="T0" fmla="*/ 0 w 23"/>
                  <a:gd name="T1" fmla="*/ 1092 h 33"/>
                  <a:gd name="T2" fmla="*/ 705 w 23"/>
                  <a:gd name="T3" fmla="*/ 569 h 33"/>
                  <a:gd name="T4" fmla="*/ 602 w 23"/>
                  <a:gd name="T5" fmla="*/ 0 h 33"/>
                  <a:gd name="T6" fmla="*/ 569 w 23"/>
                  <a:gd name="T7" fmla="*/ 569 h 33"/>
                  <a:gd name="T8" fmla="*/ 0 w 23"/>
                  <a:gd name="T9" fmla="*/ 1092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3">
                    <a:moveTo>
                      <a:pt x="0" y="33"/>
                    </a:moveTo>
                    <a:cubicBezTo>
                      <a:pt x="6" y="26"/>
                      <a:pt x="20" y="21"/>
                      <a:pt x="21" y="17"/>
                    </a:cubicBezTo>
                    <a:cubicBezTo>
                      <a:pt x="23" y="14"/>
                      <a:pt x="20" y="5"/>
                      <a:pt x="18" y="0"/>
                    </a:cubicBezTo>
                    <a:cubicBezTo>
                      <a:pt x="19" y="5"/>
                      <a:pt x="21" y="11"/>
                      <a:pt x="17" y="17"/>
                    </a:cubicBezTo>
                    <a:cubicBezTo>
                      <a:pt x="13" y="22"/>
                      <a:pt x="3" y="3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4" name="Freeform 77">
                <a:extLst>
                  <a:ext uri="{FF2B5EF4-FFF2-40B4-BE49-F238E27FC236}">
                    <a16:creationId xmlns:a16="http://schemas.microsoft.com/office/drawing/2014/main" id="{E7C7C03A-F522-4BEA-A3EA-9CEC0E174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3148"/>
                <a:ext cx="165" cy="52"/>
              </a:xfrm>
              <a:custGeom>
                <a:avLst/>
                <a:gdLst>
                  <a:gd name="T0" fmla="*/ 0 w 51"/>
                  <a:gd name="T1" fmla="*/ 0 h 16"/>
                  <a:gd name="T2" fmla="*/ 544 w 51"/>
                  <a:gd name="T3" fmla="*/ 413 h 16"/>
                  <a:gd name="T4" fmla="*/ 1728 w 51"/>
                  <a:gd name="T5" fmla="*/ 549 h 16"/>
                  <a:gd name="T6" fmla="*/ 544 w 51"/>
                  <a:gd name="T7" fmla="*/ 348 h 16"/>
                  <a:gd name="T8" fmla="*/ 0 w 5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6">
                    <a:moveTo>
                      <a:pt x="0" y="0"/>
                    </a:moveTo>
                    <a:cubicBezTo>
                      <a:pt x="2" y="8"/>
                      <a:pt x="1" y="11"/>
                      <a:pt x="16" y="12"/>
                    </a:cubicBezTo>
                    <a:cubicBezTo>
                      <a:pt x="32" y="13"/>
                      <a:pt x="49" y="15"/>
                      <a:pt x="51" y="16"/>
                    </a:cubicBezTo>
                    <a:cubicBezTo>
                      <a:pt x="43" y="14"/>
                      <a:pt x="24" y="11"/>
                      <a:pt x="16" y="10"/>
                    </a:cubicBezTo>
                    <a:cubicBezTo>
                      <a:pt x="7" y="8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5" name="Freeform 78">
                <a:extLst>
                  <a:ext uri="{FF2B5EF4-FFF2-40B4-BE49-F238E27FC236}">
                    <a16:creationId xmlns:a16="http://schemas.microsoft.com/office/drawing/2014/main" id="{A794F5C7-C418-4042-9E43-4A76CFA26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3348"/>
                <a:ext cx="203" cy="70"/>
              </a:xfrm>
              <a:custGeom>
                <a:avLst/>
                <a:gdLst>
                  <a:gd name="T0" fmla="*/ 1038 w 63"/>
                  <a:gd name="T1" fmla="*/ 515 h 22"/>
                  <a:gd name="T2" fmla="*/ 0 w 63"/>
                  <a:gd name="T3" fmla="*/ 678 h 22"/>
                  <a:gd name="T4" fmla="*/ 2107 w 63"/>
                  <a:gd name="T5" fmla="*/ 0 h 22"/>
                  <a:gd name="T6" fmla="*/ 1038 w 63"/>
                  <a:gd name="T7" fmla="*/ 51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2">
                    <a:moveTo>
                      <a:pt x="31" y="16"/>
                    </a:moveTo>
                    <a:cubicBezTo>
                      <a:pt x="21" y="19"/>
                      <a:pt x="11" y="21"/>
                      <a:pt x="0" y="21"/>
                    </a:cubicBezTo>
                    <a:cubicBezTo>
                      <a:pt x="14" y="22"/>
                      <a:pt x="42" y="21"/>
                      <a:pt x="63" y="0"/>
                    </a:cubicBezTo>
                    <a:cubicBezTo>
                      <a:pt x="60" y="3"/>
                      <a:pt x="46" y="11"/>
                      <a:pt x="3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6" name="Freeform 79">
                <a:extLst>
                  <a:ext uri="{FF2B5EF4-FFF2-40B4-BE49-F238E27FC236}">
                    <a16:creationId xmlns:a16="http://schemas.microsoft.com/office/drawing/2014/main" id="{2AF00D5B-2775-4A7A-81AA-B11C3EAE5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3200"/>
                <a:ext cx="335" cy="161"/>
              </a:xfrm>
              <a:custGeom>
                <a:avLst/>
                <a:gdLst>
                  <a:gd name="T0" fmla="*/ 3476 w 104"/>
                  <a:gd name="T1" fmla="*/ 766 h 50"/>
                  <a:gd name="T2" fmla="*/ 0 w 104"/>
                  <a:gd name="T3" fmla="*/ 1668 h 50"/>
                  <a:gd name="T4" fmla="*/ 3476 w 104"/>
                  <a:gd name="T5" fmla="*/ 766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50">
                    <a:moveTo>
                      <a:pt x="104" y="23"/>
                    </a:moveTo>
                    <a:cubicBezTo>
                      <a:pt x="38" y="0"/>
                      <a:pt x="7" y="33"/>
                      <a:pt x="0" y="50"/>
                    </a:cubicBezTo>
                    <a:cubicBezTo>
                      <a:pt x="13" y="37"/>
                      <a:pt x="41" y="10"/>
                      <a:pt x="104" y="23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7" name="Freeform 80">
                <a:extLst>
                  <a:ext uri="{FF2B5EF4-FFF2-40B4-BE49-F238E27FC236}">
                    <a16:creationId xmlns:a16="http://schemas.microsoft.com/office/drawing/2014/main" id="{DC060AE0-506B-44EA-8485-3BB998033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3000"/>
                <a:ext cx="228" cy="77"/>
              </a:xfrm>
              <a:custGeom>
                <a:avLst/>
                <a:gdLst>
                  <a:gd name="T0" fmla="*/ 0 w 71"/>
                  <a:gd name="T1" fmla="*/ 690 h 24"/>
                  <a:gd name="T2" fmla="*/ 135 w 71"/>
                  <a:gd name="T3" fmla="*/ 164 h 24"/>
                  <a:gd name="T4" fmla="*/ 764 w 71"/>
                  <a:gd name="T5" fmla="*/ 0 h 24"/>
                  <a:gd name="T6" fmla="*/ 2351 w 71"/>
                  <a:gd name="T7" fmla="*/ 792 h 24"/>
                  <a:gd name="T8" fmla="*/ 466 w 71"/>
                  <a:gd name="T9" fmla="*/ 196 h 24"/>
                  <a:gd name="T10" fmla="*/ 0 w 71"/>
                  <a:gd name="T11" fmla="*/ 69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24">
                    <a:moveTo>
                      <a:pt x="0" y="21"/>
                    </a:moveTo>
                    <a:cubicBezTo>
                      <a:pt x="0" y="15"/>
                      <a:pt x="0" y="9"/>
                      <a:pt x="4" y="5"/>
                    </a:cubicBezTo>
                    <a:cubicBezTo>
                      <a:pt x="8" y="2"/>
                      <a:pt x="13" y="0"/>
                      <a:pt x="23" y="0"/>
                    </a:cubicBezTo>
                    <a:cubicBezTo>
                      <a:pt x="45" y="1"/>
                      <a:pt x="68" y="19"/>
                      <a:pt x="71" y="24"/>
                    </a:cubicBezTo>
                    <a:cubicBezTo>
                      <a:pt x="56" y="12"/>
                      <a:pt x="28" y="3"/>
                      <a:pt x="14" y="6"/>
                    </a:cubicBezTo>
                    <a:cubicBezTo>
                      <a:pt x="5" y="7"/>
                      <a:pt x="2" y="14"/>
                      <a:pt x="0" y="21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8" name="Freeform 81">
                <a:extLst>
                  <a:ext uri="{FF2B5EF4-FFF2-40B4-BE49-F238E27FC236}">
                    <a16:creationId xmlns:a16="http://schemas.microsoft.com/office/drawing/2014/main" id="{1D4C5703-907D-4110-8BB3-C0E39A10D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3049"/>
                <a:ext cx="125" cy="238"/>
              </a:xfrm>
              <a:custGeom>
                <a:avLst/>
                <a:gdLst>
                  <a:gd name="T0" fmla="*/ 391 w 39"/>
                  <a:gd name="T1" fmla="*/ 2460 h 74"/>
                  <a:gd name="T2" fmla="*/ 1285 w 39"/>
                  <a:gd name="T3" fmla="*/ 0 h 74"/>
                  <a:gd name="T4" fmla="*/ 391 w 39"/>
                  <a:gd name="T5" fmla="*/ 2460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4">
                    <a:moveTo>
                      <a:pt x="12" y="74"/>
                    </a:moveTo>
                    <a:cubicBezTo>
                      <a:pt x="0" y="35"/>
                      <a:pt x="26" y="4"/>
                      <a:pt x="39" y="0"/>
                    </a:cubicBezTo>
                    <a:cubicBezTo>
                      <a:pt x="32" y="5"/>
                      <a:pt x="7" y="36"/>
                      <a:pt x="12" y="74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39" name="Freeform 82">
                <a:extLst>
                  <a:ext uri="{FF2B5EF4-FFF2-40B4-BE49-F238E27FC236}">
                    <a16:creationId xmlns:a16="http://schemas.microsoft.com/office/drawing/2014/main" id="{462D8E02-E5E1-42A5-8DC6-3ED02F588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3293"/>
                <a:ext cx="206" cy="209"/>
              </a:xfrm>
              <a:custGeom>
                <a:avLst/>
                <a:gdLst>
                  <a:gd name="T0" fmla="*/ 0 w 64"/>
                  <a:gd name="T1" fmla="*/ 2161 h 65"/>
                  <a:gd name="T2" fmla="*/ 737 w 64"/>
                  <a:gd name="T3" fmla="*/ 1797 h 65"/>
                  <a:gd name="T4" fmla="*/ 1336 w 64"/>
                  <a:gd name="T5" fmla="*/ 1363 h 65"/>
                  <a:gd name="T6" fmla="*/ 1770 w 64"/>
                  <a:gd name="T7" fmla="*/ 704 h 65"/>
                  <a:gd name="T8" fmla="*/ 1970 w 64"/>
                  <a:gd name="T9" fmla="*/ 0 h 65"/>
                  <a:gd name="T10" fmla="*/ 2073 w 64"/>
                  <a:gd name="T11" fmla="*/ 630 h 65"/>
                  <a:gd name="T12" fmla="*/ 1999 w 64"/>
                  <a:gd name="T13" fmla="*/ 929 h 65"/>
                  <a:gd name="T14" fmla="*/ 1606 w 64"/>
                  <a:gd name="T15" fmla="*/ 1759 h 65"/>
                  <a:gd name="T16" fmla="*/ 196 w 64"/>
                  <a:gd name="T17" fmla="*/ 2129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65">
                    <a:moveTo>
                      <a:pt x="0" y="65"/>
                    </a:moveTo>
                    <a:cubicBezTo>
                      <a:pt x="7" y="65"/>
                      <a:pt x="15" y="58"/>
                      <a:pt x="22" y="54"/>
                    </a:cubicBezTo>
                    <a:cubicBezTo>
                      <a:pt x="29" y="51"/>
                      <a:pt x="35" y="48"/>
                      <a:pt x="40" y="41"/>
                    </a:cubicBezTo>
                    <a:cubicBezTo>
                      <a:pt x="45" y="35"/>
                      <a:pt x="50" y="28"/>
                      <a:pt x="53" y="21"/>
                    </a:cubicBezTo>
                    <a:cubicBezTo>
                      <a:pt x="57" y="14"/>
                      <a:pt x="57" y="7"/>
                      <a:pt x="59" y="0"/>
                    </a:cubicBezTo>
                    <a:cubicBezTo>
                      <a:pt x="60" y="6"/>
                      <a:pt x="60" y="13"/>
                      <a:pt x="62" y="19"/>
                    </a:cubicBezTo>
                    <a:cubicBezTo>
                      <a:pt x="63" y="24"/>
                      <a:pt x="64" y="23"/>
                      <a:pt x="60" y="28"/>
                    </a:cubicBezTo>
                    <a:cubicBezTo>
                      <a:pt x="54" y="36"/>
                      <a:pt x="49" y="43"/>
                      <a:pt x="48" y="53"/>
                    </a:cubicBezTo>
                    <a:cubicBezTo>
                      <a:pt x="42" y="38"/>
                      <a:pt x="13" y="61"/>
                      <a:pt x="6" y="64"/>
                    </a:cubicBezTo>
                  </a:path>
                </a:pathLst>
              </a:custGeom>
              <a:solidFill>
                <a:srgbClr val="3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0" name="Freeform 83">
                <a:extLst>
                  <a:ext uri="{FF2B5EF4-FFF2-40B4-BE49-F238E27FC236}">
                    <a16:creationId xmlns:a16="http://schemas.microsoft.com/office/drawing/2014/main" id="{5E1DB23A-F4EF-4AEF-8106-16665F54F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473"/>
                <a:ext cx="286" cy="148"/>
              </a:xfrm>
              <a:custGeom>
                <a:avLst/>
                <a:gdLst>
                  <a:gd name="T0" fmla="*/ 2953 w 89"/>
                  <a:gd name="T1" fmla="*/ 1531 h 46"/>
                  <a:gd name="T2" fmla="*/ 1334 w 89"/>
                  <a:gd name="T3" fmla="*/ 238 h 46"/>
                  <a:gd name="T4" fmla="*/ 0 w 89"/>
                  <a:gd name="T5" fmla="*/ 164 h 46"/>
                  <a:gd name="T6" fmla="*/ 2953 w 89"/>
                  <a:gd name="T7" fmla="*/ 153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9" h="46">
                    <a:moveTo>
                      <a:pt x="89" y="46"/>
                    </a:moveTo>
                    <a:cubicBezTo>
                      <a:pt x="75" y="25"/>
                      <a:pt x="57" y="13"/>
                      <a:pt x="40" y="7"/>
                    </a:cubicBezTo>
                    <a:cubicBezTo>
                      <a:pt x="23" y="1"/>
                      <a:pt x="7" y="3"/>
                      <a:pt x="0" y="5"/>
                    </a:cubicBezTo>
                    <a:cubicBezTo>
                      <a:pt x="20" y="0"/>
                      <a:pt x="64" y="12"/>
                      <a:pt x="89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1" name="Freeform 84">
                <a:extLst>
                  <a:ext uri="{FF2B5EF4-FFF2-40B4-BE49-F238E27FC236}">
                    <a16:creationId xmlns:a16="http://schemas.microsoft.com/office/drawing/2014/main" id="{A2431289-2AAA-41B5-B023-93E926EA1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1321"/>
                <a:ext cx="122" cy="168"/>
              </a:xfrm>
              <a:custGeom>
                <a:avLst/>
                <a:gdLst>
                  <a:gd name="T0" fmla="*/ 1259 w 38"/>
                  <a:gd name="T1" fmla="*/ 0 h 52"/>
                  <a:gd name="T2" fmla="*/ 299 w 38"/>
                  <a:gd name="T3" fmla="*/ 908 h 52"/>
                  <a:gd name="T4" fmla="*/ 896 w 38"/>
                  <a:gd name="T5" fmla="*/ 1754 h 52"/>
                  <a:gd name="T6" fmla="*/ 494 w 38"/>
                  <a:gd name="T7" fmla="*/ 468 h 52"/>
                  <a:gd name="T8" fmla="*/ 1259 w 38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2">
                    <a:moveTo>
                      <a:pt x="38" y="0"/>
                    </a:moveTo>
                    <a:cubicBezTo>
                      <a:pt x="13" y="4"/>
                      <a:pt x="0" y="12"/>
                      <a:pt x="9" y="27"/>
                    </a:cubicBezTo>
                    <a:cubicBezTo>
                      <a:pt x="18" y="42"/>
                      <a:pt x="27" y="52"/>
                      <a:pt x="27" y="52"/>
                    </a:cubicBezTo>
                    <a:cubicBezTo>
                      <a:pt x="18" y="42"/>
                      <a:pt x="7" y="24"/>
                      <a:pt x="15" y="14"/>
                    </a:cubicBezTo>
                    <a:cubicBezTo>
                      <a:pt x="23" y="4"/>
                      <a:pt x="38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2" name="Freeform 85">
                <a:extLst>
                  <a:ext uri="{FF2B5EF4-FFF2-40B4-BE49-F238E27FC236}">
                    <a16:creationId xmlns:a16="http://schemas.microsoft.com/office/drawing/2014/main" id="{3CC03619-086E-4228-B357-34DEDE065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337"/>
                <a:ext cx="145" cy="132"/>
              </a:xfrm>
              <a:custGeom>
                <a:avLst/>
                <a:gdLst>
                  <a:gd name="T0" fmla="*/ 603 w 45"/>
                  <a:gd name="T1" fmla="*/ 0 h 41"/>
                  <a:gd name="T2" fmla="*/ 1444 w 45"/>
                  <a:gd name="T3" fmla="*/ 737 h 41"/>
                  <a:gd name="T4" fmla="*/ 1402 w 45"/>
                  <a:gd name="T5" fmla="*/ 963 h 41"/>
                  <a:gd name="T6" fmla="*/ 0 w 45"/>
                  <a:gd name="T7" fmla="*/ 1368 h 41"/>
                  <a:gd name="T8" fmla="*/ 873 w 45"/>
                  <a:gd name="T9" fmla="*/ 631 h 41"/>
                  <a:gd name="T10" fmla="*/ 603 w 45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1">
                    <a:moveTo>
                      <a:pt x="18" y="0"/>
                    </a:moveTo>
                    <a:cubicBezTo>
                      <a:pt x="27" y="6"/>
                      <a:pt x="37" y="16"/>
                      <a:pt x="43" y="22"/>
                    </a:cubicBezTo>
                    <a:cubicBezTo>
                      <a:pt x="45" y="25"/>
                      <a:pt x="45" y="29"/>
                      <a:pt x="42" y="29"/>
                    </a:cubicBezTo>
                    <a:cubicBezTo>
                      <a:pt x="34" y="31"/>
                      <a:pt x="19" y="33"/>
                      <a:pt x="0" y="41"/>
                    </a:cubicBezTo>
                    <a:cubicBezTo>
                      <a:pt x="12" y="35"/>
                      <a:pt x="28" y="28"/>
                      <a:pt x="26" y="19"/>
                    </a:cubicBezTo>
                    <a:cubicBezTo>
                      <a:pt x="25" y="9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3" name="Freeform 86">
                <a:extLst>
                  <a:ext uri="{FF2B5EF4-FFF2-40B4-BE49-F238E27FC236}">
                    <a16:creationId xmlns:a16="http://schemas.microsoft.com/office/drawing/2014/main" id="{E870BDA7-75C7-4492-BF1D-DB1F7F719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1633"/>
                <a:ext cx="173" cy="171"/>
              </a:xfrm>
              <a:custGeom>
                <a:avLst/>
                <a:gdLst>
                  <a:gd name="T0" fmla="*/ 0 w 54"/>
                  <a:gd name="T1" fmla="*/ 707 h 53"/>
                  <a:gd name="T2" fmla="*/ 359 w 54"/>
                  <a:gd name="T3" fmla="*/ 1445 h 53"/>
                  <a:gd name="T4" fmla="*/ 1057 w 54"/>
                  <a:gd name="T5" fmla="*/ 1416 h 53"/>
                  <a:gd name="T6" fmla="*/ 1611 w 54"/>
                  <a:gd name="T7" fmla="*/ 978 h 53"/>
                  <a:gd name="T8" fmla="*/ 1448 w 54"/>
                  <a:gd name="T9" fmla="*/ 0 h 53"/>
                  <a:gd name="T10" fmla="*/ 1089 w 54"/>
                  <a:gd name="T11" fmla="*/ 936 h 53"/>
                  <a:gd name="T12" fmla="*/ 493 w 54"/>
                  <a:gd name="T13" fmla="*/ 936 h 53"/>
                  <a:gd name="T14" fmla="*/ 61 w 54"/>
                  <a:gd name="T15" fmla="*/ 707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3">
                    <a:moveTo>
                      <a:pt x="0" y="21"/>
                    </a:moveTo>
                    <a:cubicBezTo>
                      <a:pt x="7" y="25"/>
                      <a:pt x="8" y="36"/>
                      <a:pt x="11" y="43"/>
                    </a:cubicBezTo>
                    <a:cubicBezTo>
                      <a:pt x="15" y="53"/>
                      <a:pt x="25" y="46"/>
                      <a:pt x="32" y="42"/>
                    </a:cubicBezTo>
                    <a:cubicBezTo>
                      <a:pt x="38" y="38"/>
                      <a:pt x="45" y="35"/>
                      <a:pt x="49" y="29"/>
                    </a:cubicBezTo>
                    <a:cubicBezTo>
                      <a:pt x="54" y="23"/>
                      <a:pt x="53" y="2"/>
                      <a:pt x="44" y="0"/>
                    </a:cubicBezTo>
                    <a:cubicBezTo>
                      <a:pt x="51" y="10"/>
                      <a:pt x="44" y="25"/>
                      <a:pt x="33" y="28"/>
                    </a:cubicBezTo>
                    <a:cubicBezTo>
                      <a:pt x="27" y="30"/>
                      <a:pt x="20" y="30"/>
                      <a:pt x="15" y="28"/>
                    </a:cubicBezTo>
                    <a:cubicBezTo>
                      <a:pt x="10" y="27"/>
                      <a:pt x="6" y="21"/>
                      <a:pt x="2" y="21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4" name="Freeform 87">
                <a:extLst>
                  <a:ext uri="{FF2B5EF4-FFF2-40B4-BE49-F238E27FC236}">
                    <a16:creationId xmlns:a16="http://schemas.microsoft.com/office/drawing/2014/main" id="{CF5F9C8B-C4B2-49C3-9E82-1CEE892A7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601"/>
                <a:ext cx="132" cy="45"/>
              </a:xfrm>
              <a:custGeom>
                <a:avLst/>
                <a:gdLst>
                  <a:gd name="T0" fmla="*/ 0 w 41"/>
                  <a:gd name="T1" fmla="*/ 466 h 14"/>
                  <a:gd name="T2" fmla="*/ 1368 w 41"/>
                  <a:gd name="T3" fmla="*/ 3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4">
                    <a:moveTo>
                      <a:pt x="0" y="14"/>
                    </a:moveTo>
                    <a:cubicBezTo>
                      <a:pt x="8" y="7"/>
                      <a:pt x="37" y="0"/>
                      <a:pt x="4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5" name="Freeform 88">
                <a:extLst>
                  <a:ext uri="{FF2B5EF4-FFF2-40B4-BE49-F238E27FC236}">
                    <a16:creationId xmlns:a16="http://schemas.microsoft.com/office/drawing/2014/main" id="{0E4FA3F4-4E44-4B6F-9AC7-3ADA4ED51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3077"/>
                <a:ext cx="251" cy="87"/>
              </a:xfrm>
              <a:custGeom>
                <a:avLst/>
                <a:gdLst>
                  <a:gd name="T0" fmla="*/ 0 w 78"/>
                  <a:gd name="T1" fmla="*/ 873 h 27"/>
                  <a:gd name="T2" fmla="*/ 901 w 78"/>
                  <a:gd name="T3" fmla="*/ 435 h 27"/>
                  <a:gd name="T4" fmla="*/ 2600 w 78"/>
                  <a:gd name="T5" fmla="*/ 238 h 27"/>
                  <a:gd name="T6" fmla="*/ 1966 w 78"/>
                  <a:gd name="T7" fmla="*/ 238 h 27"/>
                  <a:gd name="T8" fmla="*/ 1596 w 78"/>
                  <a:gd name="T9" fmla="*/ 435 h 27"/>
                  <a:gd name="T10" fmla="*/ 705 w 78"/>
                  <a:gd name="T11" fmla="*/ 635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27">
                    <a:moveTo>
                      <a:pt x="0" y="26"/>
                    </a:moveTo>
                    <a:cubicBezTo>
                      <a:pt x="9" y="27"/>
                      <a:pt x="18" y="15"/>
                      <a:pt x="27" y="13"/>
                    </a:cubicBezTo>
                    <a:cubicBezTo>
                      <a:pt x="44" y="9"/>
                      <a:pt x="61" y="0"/>
                      <a:pt x="78" y="7"/>
                    </a:cubicBezTo>
                    <a:cubicBezTo>
                      <a:pt x="73" y="5"/>
                      <a:pt x="66" y="6"/>
                      <a:pt x="59" y="7"/>
                    </a:cubicBezTo>
                    <a:cubicBezTo>
                      <a:pt x="53" y="8"/>
                      <a:pt x="52" y="10"/>
                      <a:pt x="48" y="13"/>
                    </a:cubicBezTo>
                    <a:cubicBezTo>
                      <a:pt x="40" y="17"/>
                      <a:pt x="29" y="16"/>
                      <a:pt x="21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6" name="Freeform 89">
                <a:extLst>
                  <a:ext uri="{FF2B5EF4-FFF2-40B4-BE49-F238E27FC236}">
                    <a16:creationId xmlns:a16="http://schemas.microsoft.com/office/drawing/2014/main" id="{F49A68AD-2131-4EDA-B474-360FE2F58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2952"/>
                <a:ext cx="100" cy="52"/>
              </a:xfrm>
              <a:custGeom>
                <a:avLst/>
                <a:gdLst>
                  <a:gd name="T0" fmla="*/ 0 w 31"/>
                  <a:gd name="T1" fmla="*/ 549 h 16"/>
                  <a:gd name="T2" fmla="*/ 468 w 31"/>
                  <a:gd name="T3" fmla="*/ 107 h 16"/>
                  <a:gd name="T4" fmla="*/ 1042 w 31"/>
                  <a:gd name="T5" fmla="*/ 33 h 16"/>
                  <a:gd name="T6" fmla="*/ 135 w 31"/>
                  <a:gd name="T7" fmla="*/ 488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6">
                    <a:moveTo>
                      <a:pt x="0" y="16"/>
                    </a:moveTo>
                    <a:cubicBezTo>
                      <a:pt x="3" y="12"/>
                      <a:pt x="9" y="5"/>
                      <a:pt x="14" y="3"/>
                    </a:cubicBezTo>
                    <a:cubicBezTo>
                      <a:pt x="19" y="0"/>
                      <a:pt x="26" y="3"/>
                      <a:pt x="31" y="1"/>
                    </a:cubicBezTo>
                    <a:cubicBezTo>
                      <a:pt x="24" y="1"/>
                      <a:pt x="8" y="7"/>
                      <a:pt x="4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7" name="Freeform 90">
                <a:extLst>
                  <a:ext uri="{FF2B5EF4-FFF2-40B4-BE49-F238E27FC236}">
                    <a16:creationId xmlns:a16="http://schemas.microsoft.com/office/drawing/2014/main" id="{4630EB83-A006-45BE-8022-17626D31A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3174"/>
                <a:ext cx="54" cy="151"/>
              </a:xfrm>
              <a:custGeom>
                <a:avLst/>
                <a:gdLst>
                  <a:gd name="T0" fmla="*/ 483 w 17"/>
                  <a:gd name="T1" fmla="*/ 0 h 47"/>
                  <a:gd name="T2" fmla="*/ 546 w 17"/>
                  <a:gd name="T3" fmla="*/ 1558 h 47"/>
                  <a:gd name="T4" fmla="*/ 483 w 17"/>
                  <a:gd name="T5" fmla="*/ 196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7">
                    <a:moveTo>
                      <a:pt x="15" y="0"/>
                    </a:moveTo>
                    <a:cubicBezTo>
                      <a:pt x="0" y="11"/>
                      <a:pt x="7" y="36"/>
                      <a:pt x="17" y="47"/>
                    </a:cubicBezTo>
                    <a:cubicBezTo>
                      <a:pt x="6" y="35"/>
                      <a:pt x="10" y="20"/>
                      <a:pt x="1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8" name="Freeform 91">
                <a:extLst>
                  <a:ext uri="{FF2B5EF4-FFF2-40B4-BE49-F238E27FC236}">
                    <a16:creationId xmlns:a16="http://schemas.microsoft.com/office/drawing/2014/main" id="{3FDDB41F-E60D-46B1-9A9D-C75F5AF05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3476"/>
                <a:ext cx="144" cy="39"/>
              </a:xfrm>
              <a:custGeom>
                <a:avLst/>
                <a:gdLst>
                  <a:gd name="T0" fmla="*/ 0 w 45"/>
                  <a:gd name="T1" fmla="*/ 137 h 12"/>
                  <a:gd name="T2" fmla="*/ 758 w 45"/>
                  <a:gd name="T3" fmla="*/ 75 h 12"/>
                  <a:gd name="T4" fmla="*/ 1475 w 45"/>
                  <a:gd name="T5" fmla="*/ 413 h 12"/>
                  <a:gd name="T6" fmla="*/ 163 w 45"/>
                  <a:gd name="T7" fmla="*/ 13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12">
                    <a:moveTo>
                      <a:pt x="0" y="4"/>
                    </a:moveTo>
                    <a:cubicBezTo>
                      <a:pt x="8" y="4"/>
                      <a:pt x="15" y="1"/>
                      <a:pt x="23" y="2"/>
                    </a:cubicBezTo>
                    <a:cubicBezTo>
                      <a:pt x="31" y="2"/>
                      <a:pt x="38" y="9"/>
                      <a:pt x="45" y="12"/>
                    </a:cubicBezTo>
                    <a:cubicBezTo>
                      <a:pt x="30" y="11"/>
                      <a:pt x="20" y="0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49" name="Freeform 92">
                <a:extLst>
                  <a:ext uri="{FF2B5EF4-FFF2-40B4-BE49-F238E27FC236}">
                    <a16:creationId xmlns:a16="http://schemas.microsoft.com/office/drawing/2014/main" id="{D6402480-8371-4A3A-BBD8-70B1AA717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3389"/>
                <a:ext cx="32" cy="94"/>
              </a:xfrm>
              <a:custGeom>
                <a:avLst/>
                <a:gdLst>
                  <a:gd name="T0" fmla="*/ 326 w 10"/>
                  <a:gd name="T1" fmla="*/ 0 h 29"/>
                  <a:gd name="T2" fmla="*/ 32 w 10"/>
                  <a:gd name="T3" fmla="*/ 989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9">
                    <a:moveTo>
                      <a:pt x="10" y="0"/>
                    </a:moveTo>
                    <a:cubicBezTo>
                      <a:pt x="3" y="6"/>
                      <a:pt x="0" y="21"/>
                      <a:pt x="1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0" name="Freeform 93">
                <a:extLst>
                  <a:ext uri="{FF2B5EF4-FFF2-40B4-BE49-F238E27FC236}">
                    <a16:creationId xmlns:a16="http://schemas.microsoft.com/office/drawing/2014/main" id="{6FCB3A6D-F1C6-402B-B86A-382352037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3087"/>
                <a:ext cx="122" cy="106"/>
              </a:xfrm>
              <a:custGeom>
                <a:avLst/>
                <a:gdLst>
                  <a:gd name="T0" fmla="*/ 0 w 38"/>
                  <a:gd name="T1" fmla="*/ 0 h 33"/>
                  <a:gd name="T2" fmla="*/ 690 w 38"/>
                  <a:gd name="T3" fmla="*/ 164 h 33"/>
                  <a:gd name="T4" fmla="*/ 1063 w 38"/>
                  <a:gd name="T5" fmla="*/ 569 h 33"/>
                  <a:gd name="T6" fmla="*/ 1259 w 38"/>
                  <a:gd name="T7" fmla="*/ 1092 h 33"/>
                  <a:gd name="T8" fmla="*/ 793 w 38"/>
                  <a:gd name="T9" fmla="*/ 495 h 33"/>
                  <a:gd name="T10" fmla="*/ 61 w 38"/>
                  <a:gd name="T11" fmla="*/ 61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3">
                    <a:moveTo>
                      <a:pt x="0" y="0"/>
                    </a:moveTo>
                    <a:cubicBezTo>
                      <a:pt x="8" y="0"/>
                      <a:pt x="14" y="0"/>
                      <a:pt x="21" y="5"/>
                    </a:cubicBezTo>
                    <a:cubicBezTo>
                      <a:pt x="25" y="8"/>
                      <a:pt x="29" y="12"/>
                      <a:pt x="32" y="17"/>
                    </a:cubicBezTo>
                    <a:cubicBezTo>
                      <a:pt x="34" y="22"/>
                      <a:pt x="34" y="28"/>
                      <a:pt x="38" y="33"/>
                    </a:cubicBezTo>
                    <a:cubicBezTo>
                      <a:pt x="34" y="26"/>
                      <a:pt x="28" y="21"/>
                      <a:pt x="24" y="15"/>
                    </a:cubicBezTo>
                    <a:cubicBezTo>
                      <a:pt x="19" y="7"/>
                      <a:pt x="12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1" name="Freeform 94">
                <a:extLst>
                  <a:ext uri="{FF2B5EF4-FFF2-40B4-BE49-F238E27FC236}">
                    <a16:creationId xmlns:a16="http://schemas.microsoft.com/office/drawing/2014/main" id="{4F7651BC-8CD9-4DA6-8E15-6E17AAE21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3235"/>
                <a:ext cx="74" cy="58"/>
              </a:xfrm>
              <a:custGeom>
                <a:avLst/>
                <a:gdLst>
                  <a:gd name="T0" fmla="*/ 0 w 23"/>
                  <a:gd name="T1" fmla="*/ 0 h 18"/>
                  <a:gd name="T2" fmla="*/ 766 w 23"/>
                  <a:gd name="T3" fmla="*/ 60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cubicBezTo>
                      <a:pt x="9" y="2"/>
                      <a:pt x="20" y="9"/>
                      <a:pt x="2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2" name="Freeform 95">
                <a:extLst>
                  <a:ext uri="{FF2B5EF4-FFF2-40B4-BE49-F238E27FC236}">
                    <a16:creationId xmlns:a16="http://schemas.microsoft.com/office/drawing/2014/main" id="{C1288C63-C45D-4B0B-A6E7-510D5B3E1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135"/>
                <a:ext cx="99" cy="42"/>
              </a:xfrm>
              <a:custGeom>
                <a:avLst/>
                <a:gdLst>
                  <a:gd name="T0" fmla="*/ 0 w 31"/>
                  <a:gd name="T1" fmla="*/ 439 h 13"/>
                  <a:gd name="T2" fmla="*/ 1009 w 31"/>
                  <a:gd name="T3" fmla="*/ 333 h 13"/>
                  <a:gd name="T4" fmla="*/ 581 w 31"/>
                  <a:gd name="T5" fmla="*/ 30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3">
                    <a:moveTo>
                      <a:pt x="0" y="13"/>
                    </a:moveTo>
                    <a:cubicBezTo>
                      <a:pt x="11" y="10"/>
                      <a:pt x="19" y="0"/>
                      <a:pt x="31" y="10"/>
                    </a:cubicBezTo>
                    <a:cubicBezTo>
                      <a:pt x="28" y="6"/>
                      <a:pt x="22" y="8"/>
                      <a:pt x="1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3" name="Freeform 96">
                <a:extLst>
                  <a:ext uri="{FF2B5EF4-FFF2-40B4-BE49-F238E27FC236}">
                    <a16:creationId xmlns:a16="http://schemas.microsoft.com/office/drawing/2014/main" id="{5FBCFB44-2F27-4E14-B0ED-BFCDC4AE3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3444"/>
                <a:ext cx="254" cy="97"/>
              </a:xfrm>
              <a:custGeom>
                <a:avLst/>
                <a:gdLst>
                  <a:gd name="T0" fmla="*/ 1923 w 79"/>
                  <a:gd name="T1" fmla="*/ 239 h 30"/>
                  <a:gd name="T2" fmla="*/ 2389 w 79"/>
                  <a:gd name="T3" fmla="*/ 983 h 30"/>
                  <a:gd name="T4" fmla="*/ 1997 w 79"/>
                  <a:gd name="T5" fmla="*/ 879 h 30"/>
                  <a:gd name="T6" fmla="*/ 1592 w 79"/>
                  <a:gd name="T7" fmla="*/ 879 h 30"/>
                  <a:gd name="T8" fmla="*/ 1199 w 79"/>
                  <a:gd name="T9" fmla="*/ 637 h 30"/>
                  <a:gd name="T10" fmla="*/ 733 w 79"/>
                  <a:gd name="T11" fmla="*/ 511 h 30"/>
                  <a:gd name="T12" fmla="*/ 0 w 79"/>
                  <a:gd name="T13" fmla="*/ 0 h 30"/>
                  <a:gd name="T14" fmla="*/ 1231 w 79"/>
                  <a:gd name="T15" fmla="*/ 472 h 30"/>
                  <a:gd name="T16" fmla="*/ 1891 w 79"/>
                  <a:gd name="T17" fmla="*/ 543 h 30"/>
                  <a:gd name="T18" fmla="*/ 1829 w 79"/>
                  <a:gd name="T19" fmla="*/ 103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30">
                    <a:moveTo>
                      <a:pt x="58" y="7"/>
                    </a:moveTo>
                    <a:cubicBezTo>
                      <a:pt x="60" y="10"/>
                      <a:pt x="79" y="26"/>
                      <a:pt x="72" y="29"/>
                    </a:cubicBezTo>
                    <a:cubicBezTo>
                      <a:pt x="71" y="30"/>
                      <a:pt x="63" y="26"/>
                      <a:pt x="60" y="26"/>
                    </a:cubicBezTo>
                    <a:cubicBezTo>
                      <a:pt x="56" y="26"/>
                      <a:pt x="52" y="27"/>
                      <a:pt x="48" y="26"/>
                    </a:cubicBezTo>
                    <a:cubicBezTo>
                      <a:pt x="44" y="24"/>
                      <a:pt x="41" y="20"/>
                      <a:pt x="36" y="19"/>
                    </a:cubicBezTo>
                    <a:cubicBezTo>
                      <a:pt x="31" y="17"/>
                      <a:pt x="26" y="17"/>
                      <a:pt x="22" y="15"/>
                    </a:cubicBezTo>
                    <a:cubicBezTo>
                      <a:pt x="14" y="12"/>
                      <a:pt x="3" y="7"/>
                      <a:pt x="0" y="0"/>
                    </a:cubicBezTo>
                    <a:cubicBezTo>
                      <a:pt x="11" y="8"/>
                      <a:pt x="25" y="9"/>
                      <a:pt x="37" y="14"/>
                    </a:cubicBezTo>
                    <a:cubicBezTo>
                      <a:pt x="42" y="16"/>
                      <a:pt x="51" y="21"/>
                      <a:pt x="57" y="16"/>
                    </a:cubicBezTo>
                    <a:cubicBezTo>
                      <a:pt x="60" y="13"/>
                      <a:pt x="60" y="5"/>
                      <a:pt x="55" y="3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4" name="Freeform 97">
                <a:extLst>
                  <a:ext uri="{FF2B5EF4-FFF2-40B4-BE49-F238E27FC236}">
                    <a16:creationId xmlns:a16="http://schemas.microsoft.com/office/drawing/2014/main" id="{EEEA14FF-C12E-4B0D-BF54-3823BC544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3537"/>
                <a:ext cx="193" cy="91"/>
              </a:xfrm>
              <a:custGeom>
                <a:avLst/>
                <a:gdLst>
                  <a:gd name="T0" fmla="*/ 32 w 60"/>
                  <a:gd name="T1" fmla="*/ 0 h 28"/>
                  <a:gd name="T2" fmla="*/ 495 w 60"/>
                  <a:gd name="T3" fmla="*/ 380 h 28"/>
                  <a:gd name="T4" fmla="*/ 901 w 60"/>
                  <a:gd name="T5" fmla="*/ 549 h 28"/>
                  <a:gd name="T6" fmla="*/ 1998 w 60"/>
                  <a:gd name="T7" fmla="*/ 657 h 28"/>
                  <a:gd name="T8" fmla="*/ 1499 w 60"/>
                  <a:gd name="T9" fmla="*/ 624 h 28"/>
                  <a:gd name="T10" fmla="*/ 1065 w 60"/>
                  <a:gd name="T11" fmla="*/ 380 h 28"/>
                  <a:gd name="T12" fmla="*/ 663 w 60"/>
                  <a:gd name="T13" fmla="*/ 348 h 28"/>
                  <a:gd name="T14" fmla="*/ 0 w 60"/>
                  <a:gd name="T15" fmla="*/ 33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28">
                    <a:moveTo>
                      <a:pt x="1" y="0"/>
                    </a:moveTo>
                    <a:cubicBezTo>
                      <a:pt x="6" y="1"/>
                      <a:pt x="11" y="8"/>
                      <a:pt x="15" y="11"/>
                    </a:cubicBezTo>
                    <a:cubicBezTo>
                      <a:pt x="20" y="15"/>
                      <a:pt x="20" y="16"/>
                      <a:pt x="27" y="16"/>
                    </a:cubicBezTo>
                    <a:cubicBezTo>
                      <a:pt x="34" y="16"/>
                      <a:pt x="54" y="28"/>
                      <a:pt x="60" y="19"/>
                    </a:cubicBezTo>
                    <a:cubicBezTo>
                      <a:pt x="55" y="19"/>
                      <a:pt x="50" y="20"/>
                      <a:pt x="45" y="18"/>
                    </a:cubicBezTo>
                    <a:cubicBezTo>
                      <a:pt x="39" y="16"/>
                      <a:pt x="37" y="14"/>
                      <a:pt x="32" y="11"/>
                    </a:cubicBezTo>
                    <a:cubicBezTo>
                      <a:pt x="27" y="8"/>
                      <a:pt x="25" y="10"/>
                      <a:pt x="20" y="10"/>
                    </a:cubicBezTo>
                    <a:cubicBezTo>
                      <a:pt x="12" y="9"/>
                      <a:pt x="8" y="2"/>
                      <a:pt x="0" y="1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5" name="Freeform 98">
                <a:extLst>
                  <a:ext uri="{FF2B5EF4-FFF2-40B4-BE49-F238E27FC236}">
                    <a16:creationId xmlns:a16="http://schemas.microsoft.com/office/drawing/2014/main" id="{A0754384-290C-4700-80C5-E026DB05F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3354"/>
                <a:ext cx="84" cy="177"/>
              </a:xfrm>
              <a:custGeom>
                <a:avLst/>
                <a:gdLst>
                  <a:gd name="T0" fmla="*/ 772 w 26"/>
                  <a:gd name="T1" fmla="*/ 135 h 55"/>
                  <a:gd name="T2" fmla="*/ 711 w 26"/>
                  <a:gd name="T3" fmla="*/ 1097 h 55"/>
                  <a:gd name="T4" fmla="*/ 61 w 26"/>
                  <a:gd name="T5" fmla="*/ 1834 h 55"/>
                  <a:gd name="T6" fmla="*/ 197 w 26"/>
                  <a:gd name="T7" fmla="*/ 1503 h 55"/>
                  <a:gd name="T8" fmla="*/ 501 w 26"/>
                  <a:gd name="T9" fmla="*/ 1097 h 55"/>
                  <a:gd name="T10" fmla="*/ 711 w 26"/>
                  <a:gd name="T11" fmla="*/ 734 h 55"/>
                  <a:gd name="T12" fmla="*/ 814 w 26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55">
                    <a:moveTo>
                      <a:pt x="23" y="4"/>
                    </a:moveTo>
                    <a:cubicBezTo>
                      <a:pt x="26" y="13"/>
                      <a:pt x="26" y="26"/>
                      <a:pt x="21" y="33"/>
                    </a:cubicBezTo>
                    <a:cubicBezTo>
                      <a:pt x="17" y="40"/>
                      <a:pt x="12" y="55"/>
                      <a:pt x="2" y="55"/>
                    </a:cubicBezTo>
                    <a:cubicBezTo>
                      <a:pt x="0" y="49"/>
                      <a:pt x="6" y="50"/>
                      <a:pt x="6" y="45"/>
                    </a:cubicBezTo>
                    <a:cubicBezTo>
                      <a:pt x="13" y="43"/>
                      <a:pt x="12" y="38"/>
                      <a:pt x="15" y="33"/>
                    </a:cubicBezTo>
                    <a:cubicBezTo>
                      <a:pt x="16" y="29"/>
                      <a:pt x="19" y="26"/>
                      <a:pt x="21" y="22"/>
                    </a:cubicBezTo>
                    <a:cubicBezTo>
                      <a:pt x="23" y="15"/>
                      <a:pt x="23" y="7"/>
                      <a:pt x="24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6" name="Freeform 99">
                <a:extLst>
                  <a:ext uri="{FF2B5EF4-FFF2-40B4-BE49-F238E27FC236}">
                    <a16:creationId xmlns:a16="http://schemas.microsoft.com/office/drawing/2014/main" id="{51EF3C9B-3331-46D7-AFCA-41ADFB8E6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3270"/>
                <a:ext cx="19" cy="84"/>
              </a:xfrm>
              <a:custGeom>
                <a:avLst/>
                <a:gdLst>
                  <a:gd name="T0" fmla="*/ 60 w 6"/>
                  <a:gd name="T1" fmla="*/ 0 h 26"/>
                  <a:gd name="T2" fmla="*/ 190 w 6"/>
                  <a:gd name="T3" fmla="*/ 407 h 26"/>
                  <a:gd name="T4" fmla="*/ 60 w 6"/>
                  <a:gd name="T5" fmla="*/ 87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6">
                    <a:moveTo>
                      <a:pt x="2" y="0"/>
                    </a:moveTo>
                    <a:cubicBezTo>
                      <a:pt x="4" y="4"/>
                      <a:pt x="6" y="8"/>
                      <a:pt x="6" y="12"/>
                    </a:cubicBezTo>
                    <a:cubicBezTo>
                      <a:pt x="6" y="17"/>
                      <a:pt x="0" y="22"/>
                      <a:pt x="2" y="2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7" name="Freeform 100">
                <a:extLst>
                  <a:ext uri="{FF2B5EF4-FFF2-40B4-BE49-F238E27FC236}">
                    <a16:creationId xmlns:a16="http://schemas.microsoft.com/office/drawing/2014/main" id="{9924D385-C33D-48B0-9D69-1773EF380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3126"/>
                <a:ext cx="64" cy="260"/>
              </a:xfrm>
              <a:custGeom>
                <a:avLst/>
                <a:gdLst>
                  <a:gd name="T0" fmla="*/ 0 w 20"/>
                  <a:gd name="T1" fmla="*/ 0 h 81"/>
                  <a:gd name="T2" fmla="*/ 195 w 20"/>
                  <a:gd name="T3" fmla="*/ 1194 h 81"/>
                  <a:gd name="T4" fmla="*/ 461 w 20"/>
                  <a:gd name="T5" fmla="*/ 2680 h 81"/>
                  <a:gd name="T6" fmla="*/ 429 w 20"/>
                  <a:gd name="T7" fmla="*/ 854 h 81"/>
                  <a:gd name="T8" fmla="*/ 32 w 20"/>
                  <a:gd name="T9" fmla="*/ 0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81">
                    <a:moveTo>
                      <a:pt x="0" y="0"/>
                    </a:moveTo>
                    <a:cubicBezTo>
                      <a:pt x="7" y="7"/>
                      <a:pt x="13" y="28"/>
                      <a:pt x="6" y="36"/>
                    </a:cubicBezTo>
                    <a:cubicBezTo>
                      <a:pt x="20" y="33"/>
                      <a:pt x="12" y="75"/>
                      <a:pt x="14" y="81"/>
                    </a:cubicBezTo>
                    <a:cubicBezTo>
                      <a:pt x="16" y="66"/>
                      <a:pt x="17" y="41"/>
                      <a:pt x="13" y="26"/>
                    </a:cubicBezTo>
                    <a:cubicBezTo>
                      <a:pt x="11" y="17"/>
                      <a:pt x="11" y="5"/>
                      <a:pt x="1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8" name="Freeform 101">
                <a:extLst>
                  <a:ext uri="{FF2B5EF4-FFF2-40B4-BE49-F238E27FC236}">
                    <a16:creationId xmlns:a16="http://schemas.microsoft.com/office/drawing/2014/main" id="{05BB1E0B-8465-4FB5-A44C-916F392F1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3528"/>
                <a:ext cx="334" cy="87"/>
              </a:xfrm>
              <a:custGeom>
                <a:avLst/>
                <a:gdLst>
                  <a:gd name="T0" fmla="*/ 0 w 104"/>
                  <a:gd name="T1" fmla="*/ 635 h 27"/>
                  <a:gd name="T2" fmla="*/ 896 w 104"/>
                  <a:gd name="T3" fmla="*/ 841 h 27"/>
                  <a:gd name="T4" fmla="*/ 1156 w 104"/>
                  <a:gd name="T5" fmla="*/ 873 h 27"/>
                  <a:gd name="T6" fmla="*/ 1525 w 104"/>
                  <a:gd name="T7" fmla="*/ 738 h 27"/>
                  <a:gd name="T8" fmla="*/ 2621 w 104"/>
                  <a:gd name="T9" fmla="*/ 570 h 27"/>
                  <a:gd name="T10" fmla="*/ 3446 w 104"/>
                  <a:gd name="T11" fmla="*/ 271 h 27"/>
                  <a:gd name="T12" fmla="*/ 3012 w 104"/>
                  <a:gd name="T13" fmla="*/ 238 h 27"/>
                  <a:gd name="T14" fmla="*/ 2817 w 104"/>
                  <a:gd name="T15" fmla="*/ 0 h 27"/>
                  <a:gd name="T16" fmla="*/ 2052 w 104"/>
                  <a:gd name="T17" fmla="*/ 467 h 27"/>
                  <a:gd name="T18" fmla="*/ 1786 w 104"/>
                  <a:gd name="T19" fmla="*/ 541 h 27"/>
                  <a:gd name="T20" fmla="*/ 1619 w 104"/>
                  <a:gd name="T21" fmla="*/ 664 h 27"/>
                  <a:gd name="T22" fmla="*/ 1394 w 104"/>
                  <a:gd name="T23" fmla="*/ 541 h 27"/>
                  <a:gd name="T24" fmla="*/ 1031 w 104"/>
                  <a:gd name="T25" fmla="*/ 635 h 27"/>
                  <a:gd name="T26" fmla="*/ 32 w 104"/>
                  <a:gd name="T27" fmla="*/ 60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4" h="27">
                    <a:moveTo>
                      <a:pt x="0" y="19"/>
                    </a:moveTo>
                    <a:cubicBezTo>
                      <a:pt x="9" y="27"/>
                      <a:pt x="17" y="24"/>
                      <a:pt x="27" y="25"/>
                    </a:cubicBezTo>
                    <a:cubicBezTo>
                      <a:pt x="31" y="26"/>
                      <a:pt x="30" y="27"/>
                      <a:pt x="35" y="26"/>
                    </a:cubicBezTo>
                    <a:cubicBezTo>
                      <a:pt x="39" y="25"/>
                      <a:pt x="42" y="23"/>
                      <a:pt x="46" y="22"/>
                    </a:cubicBezTo>
                    <a:cubicBezTo>
                      <a:pt x="57" y="21"/>
                      <a:pt x="69" y="20"/>
                      <a:pt x="79" y="17"/>
                    </a:cubicBezTo>
                    <a:cubicBezTo>
                      <a:pt x="85" y="16"/>
                      <a:pt x="101" y="13"/>
                      <a:pt x="104" y="8"/>
                    </a:cubicBezTo>
                    <a:cubicBezTo>
                      <a:pt x="100" y="7"/>
                      <a:pt x="96" y="9"/>
                      <a:pt x="91" y="7"/>
                    </a:cubicBezTo>
                    <a:cubicBezTo>
                      <a:pt x="89" y="6"/>
                      <a:pt x="87" y="2"/>
                      <a:pt x="85" y="0"/>
                    </a:cubicBezTo>
                    <a:cubicBezTo>
                      <a:pt x="85" y="8"/>
                      <a:pt x="69" y="13"/>
                      <a:pt x="62" y="14"/>
                    </a:cubicBezTo>
                    <a:cubicBezTo>
                      <a:pt x="58" y="15"/>
                      <a:pt x="57" y="14"/>
                      <a:pt x="54" y="16"/>
                    </a:cubicBezTo>
                    <a:cubicBezTo>
                      <a:pt x="52" y="18"/>
                      <a:pt x="54" y="20"/>
                      <a:pt x="49" y="20"/>
                    </a:cubicBezTo>
                    <a:cubicBezTo>
                      <a:pt x="46" y="20"/>
                      <a:pt x="45" y="17"/>
                      <a:pt x="42" y="16"/>
                    </a:cubicBezTo>
                    <a:cubicBezTo>
                      <a:pt x="38" y="15"/>
                      <a:pt x="35" y="18"/>
                      <a:pt x="31" y="19"/>
                    </a:cubicBezTo>
                    <a:cubicBezTo>
                      <a:pt x="25" y="22"/>
                      <a:pt x="6" y="25"/>
                      <a:pt x="1" y="18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59" name="Freeform 102">
                <a:extLst>
                  <a:ext uri="{FF2B5EF4-FFF2-40B4-BE49-F238E27FC236}">
                    <a16:creationId xmlns:a16="http://schemas.microsoft.com/office/drawing/2014/main" id="{F8C98264-FE31-4BF2-B090-747D38106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3106"/>
                <a:ext cx="71" cy="100"/>
              </a:xfrm>
              <a:custGeom>
                <a:avLst/>
                <a:gdLst>
                  <a:gd name="T0" fmla="*/ 271 w 22"/>
                  <a:gd name="T1" fmla="*/ 61 h 31"/>
                  <a:gd name="T2" fmla="*/ 468 w 22"/>
                  <a:gd name="T3" fmla="*/ 0 h 31"/>
                  <a:gd name="T4" fmla="*/ 739 w 22"/>
                  <a:gd name="T5" fmla="*/ 1042 h 31"/>
                  <a:gd name="T6" fmla="*/ 439 w 22"/>
                  <a:gd name="T7" fmla="*/ 332 h 31"/>
                  <a:gd name="T8" fmla="*/ 0 w 22"/>
                  <a:gd name="T9" fmla="*/ 13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8" y="2"/>
                    </a:moveTo>
                    <a:cubicBezTo>
                      <a:pt x="10" y="1"/>
                      <a:pt x="12" y="1"/>
                      <a:pt x="14" y="0"/>
                    </a:cubicBezTo>
                    <a:cubicBezTo>
                      <a:pt x="18" y="10"/>
                      <a:pt x="19" y="21"/>
                      <a:pt x="22" y="31"/>
                    </a:cubicBezTo>
                    <a:cubicBezTo>
                      <a:pt x="18" y="25"/>
                      <a:pt x="17" y="16"/>
                      <a:pt x="13" y="10"/>
                    </a:cubicBezTo>
                    <a:cubicBezTo>
                      <a:pt x="9" y="6"/>
                      <a:pt x="4" y="6"/>
                      <a:pt x="0" y="4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0" name="Freeform 103">
                <a:extLst>
                  <a:ext uri="{FF2B5EF4-FFF2-40B4-BE49-F238E27FC236}">
                    <a16:creationId xmlns:a16="http://schemas.microsoft.com/office/drawing/2014/main" id="{4DBFA762-7C29-490A-85FE-326364780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3242"/>
                <a:ext cx="48" cy="90"/>
              </a:xfrm>
              <a:custGeom>
                <a:avLst/>
                <a:gdLst>
                  <a:gd name="T0" fmla="*/ 32 w 15"/>
                  <a:gd name="T1" fmla="*/ 61 h 28"/>
                  <a:gd name="T2" fmla="*/ 298 w 15"/>
                  <a:gd name="T3" fmla="*/ 196 h 28"/>
                  <a:gd name="T4" fmla="*/ 493 w 15"/>
                  <a:gd name="T5" fmla="*/ 929 h 28"/>
                  <a:gd name="T6" fmla="*/ 0 w 15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8">
                    <a:moveTo>
                      <a:pt x="1" y="2"/>
                    </a:moveTo>
                    <a:cubicBezTo>
                      <a:pt x="4" y="4"/>
                      <a:pt x="6" y="5"/>
                      <a:pt x="9" y="6"/>
                    </a:cubicBezTo>
                    <a:cubicBezTo>
                      <a:pt x="10" y="13"/>
                      <a:pt x="14" y="20"/>
                      <a:pt x="15" y="28"/>
                    </a:cubicBezTo>
                    <a:cubicBezTo>
                      <a:pt x="5" y="22"/>
                      <a:pt x="7" y="8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1" name="Freeform 104">
                <a:extLst>
                  <a:ext uri="{FF2B5EF4-FFF2-40B4-BE49-F238E27FC236}">
                    <a16:creationId xmlns:a16="http://schemas.microsoft.com/office/drawing/2014/main" id="{38FE2148-8DED-4B63-8E4F-1A7AB6A65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3341"/>
                <a:ext cx="93" cy="151"/>
              </a:xfrm>
              <a:custGeom>
                <a:avLst/>
                <a:gdLst>
                  <a:gd name="T0" fmla="*/ 103 w 29"/>
                  <a:gd name="T1" fmla="*/ 103 h 47"/>
                  <a:gd name="T2" fmla="*/ 135 w 29"/>
                  <a:gd name="T3" fmla="*/ 598 h 47"/>
                  <a:gd name="T4" fmla="*/ 853 w 29"/>
                  <a:gd name="T5" fmla="*/ 1558 h 47"/>
                  <a:gd name="T6" fmla="*/ 526 w 29"/>
                  <a:gd name="T7" fmla="*/ 867 h 47"/>
                  <a:gd name="T8" fmla="*/ 0 w 29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7">
                    <a:moveTo>
                      <a:pt x="3" y="3"/>
                    </a:moveTo>
                    <a:cubicBezTo>
                      <a:pt x="6" y="9"/>
                      <a:pt x="5" y="12"/>
                      <a:pt x="4" y="18"/>
                    </a:cubicBezTo>
                    <a:cubicBezTo>
                      <a:pt x="16" y="17"/>
                      <a:pt x="21" y="40"/>
                      <a:pt x="26" y="47"/>
                    </a:cubicBezTo>
                    <a:cubicBezTo>
                      <a:pt x="29" y="40"/>
                      <a:pt x="20" y="31"/>
                      <a:pt x="16" y="26"/>
                    </a:cubicBezTo>
                    <a:cubicBezTo>
                      <a:pt x="9" y="18"/>
                      <a:pt x="4" y="9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2" name="Freeform 105">
                <a:extLst>
                  <a:ext uri="{FF2B5EF4-FFF2-40B4-BE49-F238E27FC236}">
                    <a16:creationId xmlns:a16="http://schemas.microsoft.com/office/drawing/2014/main" id="{22EB74DE-D84F-4E0C-9ADB-336A85F64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2926"/>
                <a:ext cx="203" cy="383"/>
              </a:xfrm>
              <a:custGeom>
                <a:avLst/>
                <a:gdLst>
                  <a:gd name="T0" fmla="*/ 332 w 63"/>
                  <a:gd name="T1" fmla="*/ 1835 h 119"/>
                  <a:gd name="T2" fmla="*/ 1141 w 63"/>
                  <a:gd name="T3" fmla="*/ 299 h 119"/>
                  <a:gd name="T4" fmla="*/ 1505 w 63"/>
                  <a:gd name="T5" fmla="*/ 869 h 119"/>
                  <a:gd name="T6" fmla="*/ 1943 w 63"/>
                  <a:gd name="T7" fmla="*/ 1368 h 119"/>
                  <a:gd name="T8" fmla="*/ 1943 w 63"/>
                  <a:gd name="T9" fmla="*/ 2630 h 119"/>
                  <a:gd name="T10" fmla="*/ 1775 w 63"/>
                  <a:gd name="T11" fmla="*/ 3470 h 119"/>
                  <a:gd name="T12" fmla="*/ 1340 w 63"/>
                  <a:gd name="T13" fmla="*/ 3666 h 119"/>
                  <a:gd name="T14" fmla="*/ 499 w 63"/>
                  <a:gd name="T15" fmla="*/ 3170 h 119"/>
                  <a:gd name="T16" fmla="*/ 61 w 63"/>
                  <a:gd name="T17" fmla="*/ 2630 h 119"/>
                  <a:gd name="T18" fmla="*/ 135 w 63"/>
                  <a:gd name="T19" fmla="*/ 1896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19">
                    <a:moveTo>
                      <a:pt x="10" y="55"/>
                    </a:moveTo>
                    <a:cubicBezTo>
                      <a:pt x="22" y="50"/>
                      <a:pt x="11" y="0"/>
                      <a:pt x="34" y="9"/>
                    </a:cubicBezTo>
                    <a:cubicBezTo>
                      <a:pt x="42" y="12"/>
                      <a:pt x="41" y="20"/>
                      <a:pt x="45" y="26"/>
                    </a:cubicBezTo>
                    <a:cubicBezTo>
                      <a:pt x="48" y="31"/>
                      <a:pt x="55" y="34"/>
                      <a:pt x="58" y="41"/>
                    </a:cubicBezTo>
                    <a:cubicBezTo>
                      <a:pt x="63" y="51"/>
                      <a:pt x="59" y="69"/>
                      <a:pt x="58" y="79"/>
                    </a:cubicBezTo>
                    <a:cubicBezTo>
                      <a:pt x="58" y="89"/>
                      <a:pt x="59" y="96"/>
                      <a:pt x="53" y="104"/>
                    </a:cubicBezTo>
                    <a:cubicBezTo>
                      <a:pt x="50" y="109"/>
                      <a:pt x="44" y="119"/>
                      <a:pt x="40" y="110"/>
                    </a:cubicBezTo>
                    <a:cubicBezTo>
                      <a:pt x="28" y="109"/>
                      <a:pt x="21" y="103"/>
                      <a:pt x="15" y="95"/>
                    </a:cubicBezTo>
                    <a:cubicBezTo>
                      <a:pt x="11" y="91"/>
                      <a:pt x="4" y="84"/>
                      <a:pt x="2" y="79"/>
                    </a:cubicBezTo>
                    <a:cubicBezTo>
                      <a:pt x="0" y="71"/>
                      <a:pt x="4" y="65"/>
                      <a:pt x="4" y="57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3" name="Freeform 106">
                <a:extLst>
                  <a:ext uri="{FF2B5EF4-FFF2-40B4-BE49-F238E27FC236}">
                    <a16:creationId xmlns:a16="http://schemas.microsoft.com/office/drawing/2014/main" id="{688C5830-3177-4492-AB82-8B2AE4E75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913"/>
                <a:ext cx="203" cy="216"/>
              </a:xfrm>
              <a:custGeom>
                <a:avLst/>
                <a:gdLst>
                  <a:gd name="T0" fmla="*/ 570 w 63"/>
                  <a:gd name="T1" fmla="*/ 0 h 67"/>
                  <a:gd name="T2" fmla="*/ 364 w 63"/>
                  <a:gd name="T3" fmla="*/ 800 h 67"/>
                  <a:gd name="T4" fmla="*/ 1009 w 63"/>
                  <a:gd name="T5" fmla="*/ 1206 h 67"/>
                  <a:gd name="T6" fmla="*/ 1369 w 63"/>
                  <a:gd name="T7" fmla="*/ 1841 h 67"/>
                  <a:gd name="T8" fmla="*/ 1672 w 63"/>
                  <a:gd name="T9" fmla="*/ 2215 h 67"/>
                  <a:gd name="T10" fmla="*/ 2107 w 63"/>
                  <a:gd name="T11" fmla="*/ 1944 h 67"/>
                  <a:gd name="T12" fmla="*/ 570 w 63"/>
                  <a:gd name="T13" fmla="*/ 0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7">
                    <a:moveTo>
                      <a:pt x="17" y="0"/>
                    </a:moveTo>
                    <a:cubicBezTo>
                      <a:pt x="3" y="0"/>
                      <a:pt x="0" y="17"/>
                      <a:pt x="11" y="24"/>
                    </a:cubicBezTo>
                    <a:cubicBezTo>
                      <a:pt x="19" y="29"/>
                      <a:pt x="23" y="27"/>
                      <a:pt x="30" y="36"/>
                    </a:cubicBezTo>
                    <a:cubicBezTo>
                      <a:pt x="34" y="42"/>
                      <a:pt x="37" y="50"/>
                      <a:pt x="41" y="55"/>
                    </a:cubicBezTo>
                    <a:cubicBezTo>
                      <a:pt x="44" y="60"/>
                      <a:pt x="42" y="65"/>
                      <a:pt x="50" y="66"/>
                    </a:cubicBezTo>
                    <a:cubicBezTo>
                      <a:pt x="56" y="67"/>
                      <a:pt x="62" y="63"/>
                      <a:pt x="63" y="58"/>
                    </a:cubicBezTo>
                    <a:cubicBezTo>
                      <a:pt x="36" y="51"/>
                      <a:pt x="33" y="2"/>
                      <a:pt x="17" y="0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4" name="Freeform 107">
                <a:extLst>
                  <a:ext uri="{FF2B5EF4-FFF2-40B4-BE49-F238E27FC236}">
                    <a16:creationId xmlns:a16="http://schemas.microsoft.com/office/drawing/2014/main" id="{D55F5899-9FF8-4452-A84E-7BFA45303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3180"/>
                <a:ext cx="168" cy="123"/>
              </a:xfrm>
              <a:custGeom>
                <a:avLst/>
                <a:gdLst>
                  <a:gd name="T0" fmla="*/ 0 w 52"/>
                  <a:gd name="T1" fmla="*/ 1256 h 38"/>
                  <a:gd name="T2" fmla="*/ 1754 w 52"/>
                  <a:gd name="T3" fmla="*/ 0 h 38"/>
                  <a:gd name="T4" fmla="*/ 168 w 52"/>
                  <a:gd name="T5" fmla="*/ 955 h 38"/>
                  <a:gd name="T6" fmla="*/ 32 w 52"/>
                  <a:gd name="T7" fmla="*/ 1227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38">
                    <a:moveTo>
                      <a:pt x="0" y="37"/>
                    </a:moveTo>
                    <a:cubicBezTo>
                      <a:pt x="20" y="38"/>
                      <a:pt x="41" y="14"/>
                      <a:pt x="52" y="0"/>
                    </a:cubicBezTo>
                    <a:cubicBezTo>
                      <a:pt x="36" y="10"/>
                      <a:pt x="26" y="31"/>
                      <a:pt x="5" y="28"/>
                    </a:cubicBezTo>
                    <a:cubicBezTo>
                      <a:pt x="6" y="31"/>
                      <a:pt x="5" y="35"/>
                      <a:pt x="1" y="3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5" name="Freeform 108">
                <a:extLst>
                  <a:ext uri="{FF2B5EF4-FFF2-40B4-BE49-F238E27FC236}">
                    <a16:creationId xmlns:a16="http://schemas.microsoft.com/office/drawing/2014/main" id="{1000F303-37E0-4265-8DE8-47915D7EF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1945"/>
                <a:ext cx="187" cy="737"/>
              </a:xfrm>
              <a:custGeom>
                <a:avLst/>
                <a:gdLst>
                  <a:gd name="T0" fmla="*/ 1673 w 58"/>
                  <a:gd name="T1" fmla="*/ 32 h 229"/>
                  <a:gd name="T2" fmla="*/ 1403 w 58"/>
                  <a:gd name="T3" fmla="*/ 2330 h 229"/>
                  <a:gd name="T4" fmla="*/ 1174 w 58"/>
                  <a:gd name="T5" fmla="*/ 3862 h 229"/>
                  <a:gd name="T6" fmla="*/ 1038 w 58"/>
                  <a:gd name="T7" fmla="*/ 5365 h 229"/>
                  <a:gd name="T8" fmla="*/ 0 w 58"/>
                  <a:gd name="T9" fmla="*/ 7634 h 229"/>
                  <a:gd name="T10" fmla="*/ 1809 w 58"/>
                  <a:gd name="T11" fmla="*/ 3968 h 229"/>
                  <a:gd name="T12" fmla="*/ 1883 w 58"/>
                  <a:gd name="T13" fmla="*/ 2102 h 229"/>
                  <a:gd name="T14" fmla="*/ 1706 w 58"/>
                  <a:gd name="T15" fmla="*/ 0 h 2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229">
                    <a:moveTo>
                      <a:pt x="50" y="1"/>
                    </a:moveTo>
                    <a:cubicBezTo>
                      <a:pt x="55" y="14"/>
                      <a:pt x="44" y="56"/>
                      <a:pt x="42" y="70"/>
                    </a:cubicBezTo>
                    <a:cubicBezTo>
                      <a:pt x="39" y="85"/>
                      <a:pt x="36" y="100"/>
                      <a:pt x="35" y="116"/>
                    </a:cubicBezTo>
                    <a:cubicBezTo>
                      <a:pt x="33" y="131"/>
                      <a:pt x="33" y="146"/>
                      <a:pt x="31" y="161"/>
                    </a:cubicBezTo>
                    <a:cubicBezTo>
                      <a:pt x="27" y="187"/>
                      <a:pt x="8" y="205"/>
                      <a:pt x="0" y="229"/>
                    </a:cubicBezTo>
                    <a:cubicBezTo>
                      <a:pt x="22" y="194"/>
                      <a:pt x="47" y="161"/>
                      <a:pt x="54" y="119"/>
                    </a:cubicBezTo>
                    <a:cubicBezTo>
                      <a:pt x="56" y="100"/>
                      <a:pt x="58" y="81"/>
                      <a:pt x="56" y="63"/>
                    </a:cubicBezTo>
                    <a:cubicBezTo>
                      <a:pt x="55" y="53"/>
                      <a:pt x="57" y="11"/>
                      <a:pt x="51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6" name="Freeform 109">
                <a:extLst>
                  <a:ext uri="{FF2B5EF4-FFF2-40B4-BE49-F238E27FC236}">
                    <a16:creationId xmlns:a16="http://schemas.microsoft.com/office/drawing/2014/main" id="{762D2747-FF01-4F6E-9B89-97C835BC0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444"/>
                <a:ext cx="106" cy="260"/>
              </a:xfrm>
              <a:custGeom>
                <a:avLst/>
                <a:gdLst>
                  <a:gd name="T0" fmla="*/ 732 w 33"/>
                  <a:gd name="T1" fmla="*/ 228 h 81"/>
                  <a:gd name="T2" fmla="*/ 0 w 33"/>
                  <a:gd name="T3" fmla="*/ 2680 h 81"/>
                  <a:gd name="T4" fmla="*/ 1092 w 33"/>
                  <a:gd name="T5" fmla="*/ 928 h 81"/>
                  <a:gd name="T6" fmla="*/ 826 w 33"/>
                  <a:gd name="T7" fmla="*/ 0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81">
                    <a:moveTo>
                      <a:pt x="22" y="7"/>
                    </a:moveTo>
                    <a:cubicBezTo>
                      <a:pt x="25" y="32"/>
                      <a:pt x="7" y="57"/>
                      <a:pt x="0" y="81"/>
                    </a:cubicBezTo>
                    <a:cubicBezTo>
                      <a:pt x="12" y="65"/>
                      <a:pt x="27" y="47"/>
                      <a:pt x="33" y="28"/>
                    </a:cubicBezTo>
                    <a:cubicBezTo>
                      <a:pt x="25" y="21"/>
                      <a:pt x="29" y="8"/>
                      <a:pt x="25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7" name="Freeform 110">
                <a:extLst>
                  <a:ext uri="{FF2B5EF4-FFF2-40B4-BE49-F238E27FC236}">
                    <a16:creationId xmlns:a16="http://schemas.microsoft.com/office/drawing/2014/main" id="{3865F970-19C9-4131-A21B-CFC665F30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714"/>
                <a:ext cx="61" cy="148"/>
              </a:xfrm>
              <a:custGeom>
                <a:avLst/>
                <a:gdLst>
                  <a:gd name="T0" fmla="*/ 61 w 19"/>
                  <a:gd name="T1" fmla="*/ 103 h 46"/>
                  <a:gd name="T2" fmla="*/ 61 w 19"/>
                  <a:gd name="T3" fmla="*/ 495 h 46"/>
                  <a:gd name="T4" fmla="*/ 32 w 19"/>
                  <a:gd name="T5" fmla="*/ 1036 h 46"/>
                  <a:gd name="T6" fmla="*/ 228 w 19"/>
                  <a:gd name="T7" fmla="*/ 1200 h 46"/>
                  <a:gd name="T8" fmla="*/ 629 w 19"/>
                  <a:gd name="T9" fmla="*/ 1531 h 46"/>
                  <a:gd name="T10" fmla="*/ 0 w 19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6">
                    <a:moveTo>
                      <a:pt x="2" y="3"/>
                    </a:moveTo>
                    <a:cubicBezTo>
                      <a:pt x="3" y="7"/>
                      <a:pt x="3" y="11"/>
                      <a:pt x="2" y="15"/>
                    </a:cubicBezTo>
                    <a:cubicBezTo>
                      <a:pt x="2" y="19"/>
                      <a:pt x="0" y="27"/>
                      <a:pt x="1" y="31"/>
                    </a:cubicBezTo>
                    <a:cubicBezTo>
                      <a:pt x="2" y="35"/>
                      <a:pt x="2" y="33"/>
                      <a:pt x="7" y="36"/>
                    </a:cubicBezTo>
                    <a:cubicBezTo>
                      <a:pt x="11" y="38"/>
                      <a:pt x="15" y="43"/>
                      <a:pt x="19" y="46"/>
                    </a:cubicBezTo>
                    <a:cubicBezTo>
                      <a:pt x="7" y="32"/>
                      <a:pt x="7" y="16"/>
                      <a:pt x="0" y="0"/>
                    </a:cubicBezTo>
                  </a:path>
                </a:pathLst>
              </a:custGeom>
              <a:solidFill>
                <a:srgbClr val="EF8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8" name="Freeform 111">
                <a:extLst>
                  <a:ext uri="{FF2B5EF4-FFF2-40B4-BE49-F238E27FC236}">
                    <a16:creationId xmlns:a16="http://schemas.microsoft.com/office/drawing/2014/main" id="{92A154B3-FF75-44B8-A084-193FF9B3B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907"/>
                <a:ext cx="656" cy="164"/>
              </a:xfrm>
              <a:custGeom>
                <a:avLst/>
                <a:gdLst>
                  <a:gd name="T0" fmla="*/ 0 w 204"/>
                  <a:gd name="T1" fmla="*/ 32 h 51"/>
                  <a:gd name="T2" fmla="*/ 569 w 204"/>
                  <a:gd name="T3" fmla="*/ 1396 h 51"/>
                  <a:gd name="T4" fmla="*/ 1457 w 204"/>
                  <a:gd name="T5" fmla="*/ 1592 h 51"/>
                  <a:gd name="T6" fmla="*/ 6782 w 204"/>
                  <a:gd name="T7" fmla="*/ 103 h 51"/>
                  <a:gd name="T8" fmla="*/ 4261 w 204"/>
                  <a:gd name="T9" fmla="*/ 994 h 51"/>
                  <a:gd name="T10" fmla="*/ 1167 w 204"/>
                  <a:gd name="T11" fmla="*/ 1261 h 51"/>
                  <a:gd name="T12" fmla="*/ 0 w 204"/>
                  <a:gd name="T13" fmla="*/ 32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51">
                    <a:moveTo>
                      <a:pt x="0" y="1"/>
                    </a:moveTo>
                    <a:cubicBezTo>
                      <a:pt x="9" y="13"/>
                      <a:pt x="6" y="38"/>
                      <a:pt x="17" y="42"/>
                    </a:cubicBezTo>
                    <a:cubicBezTo>
                      <a:pt x="21" y="44"/>
                      <a:pt x="30" y="47"/>
                      <a:pt x="44" y="48"/>
                    </a:cubicBezTo>
                    <a:cubicBezTo>
                      <a:pt x="78" y="51"/>
                      <a:pt x="137" y="45"/>
                      <a:pt x="204" y="3"/>
                    </a:cubicBezTo>
                    <a:cubicBezTo>
                      <a:pt x="193" y="9"/>
                      <a:pt x="160" y="23"/>
                      <a:pt x="128" y="30"/>
                    </a:cubicBezTo>
                    <a:cubicBezTo>
                      <a:pt x="87" y="39"/>
                      <a:pt x="47" y="41"/>
                      <a:pt x="35" y="38"/>
                    </a:cubicBezTo>
                    <a:cubicBezTo>
                      <a:pt x="13" y="32"/>
                      <a:pt x="9" y="0"/>
                      <a:pt x="0" y="1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69" name="Freeform 112">
                <a:extLst>
                  <a:ext uri="{FF2B5EF4-FFF2-40B4-BE49-F238E27FC236}">
                    <a16:creationId xmlns:a16="http://schemas.microsoft.com/office/drawing/2014/main" id="{BFE2EF07-F5FC-4070-A345-DE30AFC59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412"/>
                <a:ext cx="891" cy="714"/>
              </a:xfrm>
              <a:custGeom>
                <a:avLst/>
                <a:gdLst>
                  <a:gd name="T0" fmla="*/ 495 w 277"/>
                  <a:gd name="T1" fmla="*/ 5358 h 222"/>
                  <a:gd name="T2" fmla="*/ 4593 w 277"/>
                  <a:gd name="T3" fmla="*/ 6487 h 222"/>
                  <a:gd name="T4" fmla="*/ 6321 w 277"/>
                  <a:gd name="T5" fmla="*/ 4625 h 222"/>
                  <a:gd name="T6" fmla="*/ 7389 w 277"/>
                  <a:gd name="T7" fmla="*/ 1367 h 222"/>
                  <a:gd name="T8" fmla="*/ 7389 w 277"/>
                  <a:gd name="T9" fmla="*/ 1367 h 222"/>
                  <a:gd name="T10" fmla="*/ 6157 w 277"/>
                  <a:gd name="T11" fmla="*/ 2296 h 222"/>
                  <a:gd name="T12" fmla="*/ 2194 w 277"/>
                  <a:gd name="T13" fmla="*/ 4023 h 222"/>
                  <a:gd name="T14" fmla="*/ 0 w 277"/>
                  <a:gd name="T15" fmla="*/ 3123 h 222"/>
                  <a:gd name="T16" fmla="*/ 2866 w 277"/>
                  <a:gd name="T17" fmla="*/ 4519 h 222"/>
                  <a:gd name="T18" fmla="*/ 4790 w 277"/>
                  <a:gd name="T19" fmla="*/ 5027 h 222"/>
                  <a:gd name="T20" fmla="*/ 495 w 277"/>
                  <a:gd name="T21" fmla="*/ 5358 h 2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7" h="222">
                    <a:moveTo>
                      <a:pt x="15" y="161"/>
                    </a:moveTo>
                    <a:cubicBezTo>
                      <a:pt x="24" y="175"/>
                      <a:pt x="82" y="222"/>
                      <a:pt x="138" y="195"/>
                    </a:cubicBezTo>
                    <a:cubicBezTo>
                      <a:pt x="193" y="168"/>
                      <a:pt x="190" y="139"/>
                      <a:pt x="190" y="139"/>
                    </a:cubicBezTo>
                    <a:cubicBezTo>
                      <a:pt x="190" y="139"/>
                      <a:pt x="168" y="82"/>
                      <a:pt x="222" y="41"/>
                    </a:cubicBezTo>
                    <a:cubicBezTo>
                      <a:pt x="277" y="0"/>
                      <a:pt x="231" y="36"/>
                      <a:pt x="222" y="41"/>
                    </a:cubicBezTo>
                    <a:cubicBezTo>
                      <a:pt x="212" y="46"/>
                      <a:pt x="196" y="56"/>
                      <a:pt x="185" y="69"/>
                    </a:cubicBezTo>
                    <a:cubicBezTo>
                      <a:pt x="174" y="82"/>
                      <a:pt x="115" y="129"/>
                      <a:pt x="66" y="121"/>
                    </a:cubicBezTo>
                    <a:cubicBezTo>
                      <a:pt x="18" y="114"/>
                      <a:pt x="10" y="102"/>
                      <a:pt x="0" y="94"/>
                    </a:cubicBezTo>
                    <a:cubicBezTo>
                      <a:pt x="11" y="112"/>
                      <a:pt x="56" y="136"/>
                      <a:pt x="86" y="136"/>
                    </a:cubicBezTo>
                    <a:cubicBezTo>
                      <a:pt x="116" y="136"/>
                      <a:pt x="140" y="133"/>
                      <a:pt x="144" y="151"/>
                    </a:cubicBezTo>
                    <a:cubicBezTo>
                      <a:pt x="147" y="169"/>
                      <a:pt x="73" y="208"/>
                      <a:pt x="15" y="161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0" name="Freeform 113">
                <a:extLst>
                  <a:ext uri="{FF2B5EF4-FFF2-40B4-BE49-F238E27FC236}">
                    <a16:creationId xmlns:a16="http://schemas.microsoft.com/office/drawing/2014/main" id="{C52743CE-A426-4976-9554-307C50F6C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730"/>
                <a:ext cx="402" cy="322"/>
              </a:xfrm>
              <a:custGeom>
                <a:avLst/>
                <a:gdLst>
                  <a:gd name="T0" fmla="*/ 196 w 125"/>
                  <a:gd name="T1" fmla="*/ 0 h 100"/>
                  <a:gd name="T2" fmla="*/ 900 w 125"/>
                  <a:gd name="T3" fmla="*/ 1098 h 100"/>
                  <a:gd name="T4" fmla="*/ 2264 w 125"/>
                  <a:gd name="T5" fmla="*/ 1639 h 100"/>
                  <a:gd name="T6" fmla="*/ 4158 w 125"/>
                  <a:gd name="T7" fmla="*/ 1536 h 100"/>
                  <a:gd name="T8" fmla="*/ 2129 w 125"/>
                  <a:gd name="T9" fmla="*/ 1938 h 100"/>
                  <a:gd name="T10" fmla="*/ 2595 w 125"/>
                  <a:gd name="T11" fmla="*/ 3236 h 100"/>
                  <a:gd name="T12" fmla="*/ 1592 w 125"/>
                  <a:gd name="T13" fmla="*/ 3143 h 100"/>
                  <a:gd name="T14" fmla="*/ 1064 w 125"/>
                  <a:gd name="T15" fmla="*/ 1835 h 100"/>
                  <a:gd name="T16" fmla="*/ 135 w 125"/>
                  <a:gd name="T17" fmla="*/ 1005 h 100"/>
                  <a:gd name="T18" fmla="*/ 164 w 125"/>
                  <a:gd name="T19" fmla="*/ 602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100">
                    <a:moveTo>
                      <a:pt x="6" y="0"/>
                    </a:moveTo>
                    <a:cubicBezTo>
                      <a:pt x="11" y="21"/>
                      <a:pt x="13" y="24"/>
                      <a:pt x="27" y="33"/>
                    </a:cubicBezTo>
                    <a:cubicBezTo>
                      <a:pt x="41" y="42"/>
                      <a:pt x="53" y="48"/>
                      <a:pt x="68" y="49"/>
                    </a:cubicBezTo>
                    <a:cubicBezTo>
                      <a:pt x="83" y="49"/>
                      <a:pt x="113" y="48"/>
                      <a:pt x="125" y="46"/>
                    </a:cubicBezTo>
                    <a:cubicBezTo>
                      <a:pt x="112" y="54"/>
                      <a:pt x="72" y="55"/>
                      <a:pt x="64" y="58"/>
                    </a:cubicBezTo>
                    <a:cubicBezTo>
                      <a:pt x="55" y="61"/>
                      <a:pt x="59" y="93"/>
                      <a:pt x="78" y="97"/>
                    </a:cubicBezTo>
                    <a:cubicBezTo>
                      <a:pt x="97" y="100"/>
                      <a:pt x="48" y="94"/>
                      <a:pt x="48" y="94"/>
                    </a:cubicBezTo>
                    <a:cubicBezTo>
                      <a:pt x="48" y="94"/>
                      <a:pt x="40" y="64"/>
                      <a:pt x="32" y="55"/>
                    </a:cubicBezTo>
                    <a:cubicBezTo>
                      <a:pt x="25" y="46"/>
                      <a:pt x="17" y="33"/>
                      <a:pt x="4" y="30"/>
                    </a:cubicBezTo>
                    <a:cubicBezTo>
                      <a:pt x="0" y="29"/>
                      <a:pt x="3" y="21"/>
                      <a:pt x="5" y="18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1" name="Freeform 114">
                <a:extLst>
                  <a:ext uri="{FF2B5EF4-FFF2-40B4-BE49-F238E27FC236}">
                    <a16:creationId xmlns:a16="http://schemas.microsoft.com/office/drawing/2014/main" id="{63AA25B2-4E3D-473E-868E-43BD03BE0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624"/>
                <a:ext cx="148" cy="277"/>
              </a:xfrm>
              <a:custGeom>
                <a:avLst/>
                <a:gdLst>
                  <a:gd name="T0" fmla="*/ 1531 w 46"/>
                  <a:gd name="T1" fmla="*/ 2873 h 86"/>
                  <a:gd name="T2" fmla="*/ 0 w 46"/>
                  <a:gd name="T3" fmla="*/ 0 h 86"/>
                  <a:gd name="T4" fmla="*/ 1531 w 46"/>
                  <a:gd name="T5" fmla="*/ 2873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86">
                    <a:moveTo>
                      <a:pt x="46" y="86"/>
                    </a:moveTo>
                    <a:cubicBezTo>
                      <a:pt x="23" y="70"/>
                      <a:pt x="3" y="20"/>
                      <a:pt x="0" y="0"/>
                    </a:cubicBezTo>
                    <a:cubicBezTo>
                      <a:pt x="7" y="17"/>
                      <a:pt x="32" y="75"/>
                      <a:pt x="46" y="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2" name="Freeform 115">
                <a:extLst>
                  <a:ext uri="{FF2B5EF4-FFF2-40B4-BE49-F238E27FC236}">
                    <a16:creationId xmlns:a16="http://schemas.microsoft.com/office/drawing/2014/main" id="{02A20BC9-148F-408E-A70A-5179866DB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2698"/>
                <a:ext cx="537" cy="161"/>
              </a:xfrm>
              <a:custGeom>
                <a:avLst/>
                <a:gdLst>
                  <a:gd name="T0" fmla="*/ 0 w 167"/>
                  <a:gd name="T1" fmla="*/ 1265 h 50"/>
                  <a:gd name="T2" fmla="*/ 2399 w 167"/>
                  <a:gd name="T3" fmla="*/ 1204 h 50"/>
                  <a:gd name="T4" fmla="*/ 5553 w 167"/>
                  <a:gd name="T5" fmla="*/ 0 h 50"/>
                  <a:gd name="T6" fmla="*/ 2431 w 167"/>
                  <a:gd name="T7" fmla="*/ 1472 h 50"/>
                  <a:gd name="T8" fmla="*/ 0 w 167"/>
                  <a:gd name="T9" fmla="*/ 1265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50">
                    <a:moveTo>
                      <a:pt x="0" y="38"/>
                    </a:moveTo>
                    <a:cubicBezTo>
                      <a:pt x="17" y="40"/>
                      <a:pt x="48" y="40"/>
                      <a:pt x="72" y="36"/>
                    </a:cubicBezTo>
                    <a:cubicBezTo>
                      <a:pt x="96" y="32"/>
                      <a:pt x="135" y="30"/>
                      <a:pt x="167" y="0"/>
                    </a:cubicBezTo>
                    <a:cubicBezTo>
                      <a:pt x="151" y="20"/>
                      <a:pt x="104" y="38"/>
                      <a:pt x="73" y="44"/>
                    </a:cubicBezTo>
                    <a:cubicBezTo>
                      <a:pt x="42" y="50"/>
                      <a:pt x="11" y="41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3" name="Freeform 116">
                <a:extLst>
                  <a:ext uri="{FF2B5EF4-FFF2-40B4-BE49-F238E27FC236}">
                    <a16:creationId xmlns:a16="http://schemas.microsoft.com/office/drawing/2014/main" id="{3A94F78C-C096-45CA-81C9-739CEA1B3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1653"/>
                <a:ext cx="199" cy="476"/>
              </a:xfrm>
              <a:custGeom>
                <a:avLst/>
                <a:gdLst>
                  <a:gd name="T0" fmla="*/ 0 w 62"/>
                  <a:gd name="T1" fmla="*/ 0 h 148"/>
                  <a:gd name="T2" fmla="*/ 1618 w 62"/>
                  <a:gd name="T3" fmla="*/ 1428 h 148"/>
                  <a:gd name="T4" fmla="*/ 1361 w 62"/>
                  <a:gd name="T5" fmla="*/ 4924 h 148"/>
                  <a:gd name="T6" fmla="*/ 1720 w 62"/>
                  <a:gd name="T7" fmla="*/ 1335 h 148"/>
                  <a:gd name="T8" fmla="*/ 0 w 62"/>
                  <a:gd name="T9" fmla="*/ 0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148">
                    <a:moveTo>
                      <a:pt x="0" y="0"/>
                    </a:moveTo>
                    <a:cubicBezTo>
                      <a:pt x="23" y="12"/>
                      <a:pt x="43" y="25"/>
                      <a:pt x="49" y="43"/>
                    </a:cubicBezTo>
                    <a:cubicBezTo>
                      <a:pt x="55" y="61"/>
                      <a:pt x="47" y="123"/>
                      <a:pt x="41" y="148"/>
                    </a:cubicBezTo>
                    <a:cubicBezTo>
                      <a:pt x="49" y="114"/>
                      <a:pt x="62" y="62"/>
                      <a:pt x="52" y="40"/>
                    </a:cubicBezTo>
                    <a:cubicBezTo>
                      <a:pt x="41" y="18"/>
                      <a:pt x="17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4" name="Freeform 117">
                <a:extLst>
                  <a:ext uri="{FF2B5EF4-FFF2-40B4-BE49-F238E27FC236}">
                    <a16:creationId xmlns:a16="http://schemas.microsoft.com/office/drawing/2014/main" id="{0BA17FCD-5109-44CD-947F-61CA1FDF3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575"/>
                <a:ext cx="331" cy="206"/>
              </a:xfrm>
              <a:custGeom>
                <a:avLst/>
                <a:gdLst>
                  <a:gd name="T0" fmla="*/ 0 w 103"/>
                  <a:gd name="T1" fmla="*/ 61 h 64"/>
                  <a:gd name="T2" fmla="*/ 3419 w 103"/>
                  <a:gd name="T3" fmla="*/ 2134 h 64"/>
                  <a:gd name="T4" fmla="*/ 0 w 103"/>
                  <a:gd name="T5" fmla="*/ 6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64">
                    <a:moveTo>
                      <a:pt x="0" y="2"/>
                    </a:moveTo>
                    <a:cubicBezTo>
                      <a:pt x="24" y="3"/>
                      <a:pt x="91" y="15"/>
                      <a:pt x="103" y="64"/>
                    </a:cubicBezTo>
                    <a:cubicBezTo>
                      <a:pt x="92" y="35"/>
                      <a:pt x="75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5" name="Freeform 118">
                <a:extLst>
                  <a:ext uri="{FF2B5EF4-FFF2-40B4-BE49-F238E27FC236}">
                    <a16:creationId xmlns:a16="http://schemas.microsoft.com/office/drawing/2014/main" id="{29722BCA-7FD0-421F-9449-A72779BB6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2357"/>
                <a:ext cx="344" cy="248"/>
              </a:xfrm>
              <a:custGeom>
                <a:avLst/>
                <a:gdLst>
                  <a:gd name="T0" fmla="*/ 0 w 107"/>
                  <a:gd name="T1" fmla="*/ 2573 h 77"/>
                  <a:gd name="T2" fmla="*/ 2431 w 107"/>
                  <a:gd name="T3" fmla="*/ 934 h 77"/>
                  <a:gd name="T4" fmla="*/ 3556 w 107"/>
                  <a:gd name="T5" fmla="*/ 0 h 77"/>
                  <a:gd name="T6" fmla="*/ 2160 w 107"/>
                  <a:gd name="T7" fmla="*/ 1172 h 77"/>
                  <a:gd name="T8" fmla="*/ 0 w 107"/>
                  <a:gd name="T9" fmla="*/ 2573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77">
                    <a:moveTo>
                      <a:pt x="0" y="77"/>
                    </a:moveTo>
                    <a:cubicBezTo>
                      <a:pt x="11" y="59"/>
                      <a:pt x="54" y="37"/>
                      <a:pt x="73" y="28"/>
                    </a:cubicBezTo>
                    <a:cubicBezTo>
                      <a:pt x="93" y="19"/>
                      <a:pt x="103" y="7"/>
                      <a:pt x="107" y="0"/>
                    </a:cubicBezTo>
                    <a:cubicBezTo>
                      <a:pt x="98" y="19"/>
                      <a:pt x="79" y="27"/>
                      <a:pt x="65" y="35"/>
                    </a:cubicBezTo>
                    <a:cubicBezTo>
                      <a:pt x="51" y="43"/>
                      <a:pt x="5" y="63"/>
                      <a:pt x="0" y="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6" name="Freeform 119">
                <a:extLst>
                  <a:ext uri="{FF2B5EF4-FFF2-40B4-BE49-F238E27FC236}">
                    <a16:creationId xmlns:a16="http://schemas.microsoft.com/office/drawing/2014/main" id="{2F8BE41E-664D-49AE-85D0-1DF5122CA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930"/>
                <a:ext cx="164" cy="357"/>
              </a:xfrm>
              <a:custGeom>
                <a:avLst/>
                <a:gdLst>
                  <a:gd name="T0" fmla="*/ 0 w 51"/>
                  <a:gd name="T1" fmla="*/ 1759 h 111"/>
                  <a:gd name="T2" fmla="*/ 733 w 51"/>
                  <a:gd name="T3" fmla="*/ 270 h 111"/>
                  <a:gd name="T4" fmla="*/ 1097 w 51"/>
                  <a:gd name="T5" fmla="*/ 827 h 111"/>
                  <a:gd name="T6" fmla="*/ 1531 w 51"/>
                  <a:gd name="T7" fmla="*/ 1335 h 111"/>
                  <a:gd name="T8" fmla="*/ 1531 w 51"/>
                  <a:gd name="T9" fmla="*/ 2595 h 111"/>
                  <a:gd name="T10" fmla="*/ 1363 w 51"/>
                  <a:gd name="T11" fmla="*/ 3425 h 111"/>
                  <a:gd name="T12" fmla="*/ 1293 w 51"/>
                  <a:gd name="T13" fmla="*/ 3692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1">
                    <a:moveTo>
                      <a:pt x="0" y="53"/>
                    </a:moveTo>
                    <a:cubicBezTo>
                      <a:pt x="9" y="44"/>
                      <a:pt x="0" y="0"/>
                      <a:pt x="22" y="8"/>
                    </a:cubicBezTo>
                    <a:cubicBezTo>
                      <a:pt x="30" y="11"/>
                      <a:pt x="29" y="19"/>
                      <a:pt x="33" y="25"/>
                    </a:cubicBezTo>
                    <a:cubicBezTo>
                      <a:pt x="36" y="30"/>
                      <a:pt x="43" y="33"/>
                      <a:pt x="46" y="40"/>
                    </a:cubicBezTo>
                    <a:cubicBezTo>
                      <a:pt x="51" y="50"/>
                      <a:pt x="47" y="68"/>
                      <a:pt x="46" y="78"/>
                    </a:cubicBezTo>
                    <a:cubicBezTo>
                      <a:pt x="46" y="88"/>
                      <a:pt x="47" y="95"/>
                      <a:pt x="41" y="103"/>
                    </a:cubicBezTo>
                    <a:cubicBezTo>
                      <a:pt x="40" y="105"/>
                      <a:pt x="41" y="110"/>
                      <a:pt x="39" y="11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7" name="Freeform 120">
                <a:extLst>
                  <a:ext uri="{FF2B5EF4-FFF2-40B4-BE49-F238E27FC236}">
                    <a16:creationId xmlns:a16="http://schemas.microsoft.com/office/drawing/2014/main" id="{FA251723-D406-494F-B338-8273A9317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3135"/>
                <a:ext cx="550" cy="380"/>
              </a:xfrm>
              <a:custGeom>
                <a:avLst/>
                <a:gdLst>
                  <a:gd name="T0" fmla="*/ 5526 w 171"/>
                  <a:gd name="T1" fmla="*/ 766 h 118"/>
                  <a:gd name="T2" fmla="*/ 5194 w 171"/>
                  <a:gd name="T3" fmla="*/ 0 h 118"/>
                  <a:gd name="T4" fmla="*/ 4892 w 171"/>
                  <a:gd name="T5" fmla="*/ 2135 h 118"/>
                  <a:gd name="T6" fmla="*/ 3197 w 171"/>
                  <a:gd name="T7" fmla="*/ 3278 h 118"/>
                  <a:gd name="T8" fmla="*/ 962 w 171"/>
                  <a:gd name="T9" fmla="*/ 2737 h 118"/>
                  <a:gd name="T10" fmla="*/ 61 w 171"/>
                  <a:gd name="T11" fmla="*/ 1172 h 118"/>
                  <a:gd name="T12" fmla="*/ 61 w 171"/>
                  <a:gd name="T13" fmla="*/ 963 h 118"/>
                  <a:gd name="T14" fmla="*/ 238 w 171"/>
                  <a:gd name="T15" fmla="*/ 2135 h 118"/>
                  <a:gd name="T16" fmla="*/ 827 w 171"/>
                  <a:gd name="T17" fmla="*/ 2934 h 118"/>
                  <a:gd name="T18" fmla="*/ 1335 w 171"/>
                  <a:gd name="T19" fmla="*/ 3475 h 118"/>
                  <a:gd name="T20" fmla="*/ 2100 w 171"/>
                  <a:gd name="T21" fmla="*/ 3443 h 118"/>
                  <a:gd name="T22" fmla="*/ 2927 w 171"/>
                  <a:gd name="T23" fmla="*/ 3942 h 118"/>
                  <a:gd name="T24" fmla="*/ 3725 w 171"/>
                  <a:gd name="T25" fmla="*/ 3877 h 118"/>
                  <a:gd name="T26" fmla="*/ 5120 w 171"/>
                  <a:gd name="T27" fmla="*/ 3475 h 118"/>
                  <a:gd name="T28" fmla="*/ 5690 w 171"/>
                  <a:gd name="T29" fmla="*/ 2406 h 118"/>
                  <a:gd name="T30" fmla="*/ 5526 w 171"/>
                  <a:gd name="T31" fmla="*/ 766 h 1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8">
                    <a:moveTo>
                      <a:pt x="166" y="23"/>
                    </a:moveTo>
                    <a:cubicBezTo>
                      <a:pt x="163" y="16"/>
                      <a:pt x="160" y="8"/>
                      <a:pt x="156" y="0"/>
                    </a:cubicBezTo>
                    <a:cubicBezTo>
                      <a:pt x="162" y="23"/>
                      <a:pt x="159" y="45"/>
                      <a:pt x="147" y="64"/>
                    </a:cubicBezTo>
                    <a:cubicBezTo>
                      <a:pt x="136" y="81"/>
                      <a:pt x="118" y="94"/>
                      <a:pt x="96" y="98"/>
                    </a:cubicBezTo>
                    <a:cubicBezTo>
                      <a:pt x="72" y="103"/>
                      <a:pt x="48" y="97"/>
                      <a:pt x="29" y="82"/>
                    </a:cubicBezTo>
                    <a:cubicBezTo>
                      <a:pt x="13" y="70"/>
                      <a:pt x="3" y="52"/>
                      <a:pt x="2" y="35"/>
                    </a:cubicBezTo>
                    <a:cubicBezTo>
                      <a:pt x="2" y="33"/>
                      <a:pt x="2" y="31"/>
                      <a:pt x="2" y="29"/>
                    </a:cubicBezTo>
                    <a:cubicBezTo>
                      <a:pt x="0" y="41"/>
                      <a:pt x="3" y="53"/>
                      <a:pt x="7" y="64"/>
                    </a:cubicBezTo>
                    <a:cubicBezTo>
                      <a:pt x="14" y="70"/>
                      <a:pt x="19" y="75"/>
                      <a:pt x="25" y="88"/>
                    </a:cubicBezTo>
                    <a:cubicBezTo>
                      <a:pt x="27" y="92"/>
                      <a:pt x="36" y="101"/>
                      <a:pt x="40" y="104"/>
                    </a:cubicBezTo>
                    <a:cubicBezTo>
                      <a:pt x="45" y="106"/>
                      <a:pt x="57" y="100"/>
                      <a:pt x="63" y="103"/>
                    </a:cubicBezTo>
                    <a:cubicBezTo>
                      <a:pt x="74" y="107"/>
                      <a:pt x="76" y="116"/>
                      <a:pt x="88" y="118"/>
                    </a:cubicBezTo>
                    <a:cubicBezTo>
                      <a:pt x="92" y="118"/>
                      <a:pt x="108" y="117"/>
                      <a:pt x="112" y="116"/>
                    </a:cubicBezTo>
                    <a:cubicBezTo>
                      <a:pt x="124" y="113"/>
                      <a:pt x="138" y="93"/>
                      <a:pt x="154" y="104"/>
                    </a:cubicBezTo>
                    <a:cubicBezTo>
                      <a:pt x="156" y="92"/>
                      <a:pt x="160" y="80"/>
                      <a:pt x="171" y="72"/>
                    </a:cubicBezTo>
                    <a:cubicBezTo>
                      <a:pt x="165" y="55"/>
                      <a:pt x="163" y="40"/>
                      <a:pt x="166" y="2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8" name="Freeform 121">
                <a:extLst>
                  <a:ext uri="{FF2B5EF4-FFF2-40B4-BE49-F238E27FC236}">
                    <a16:creationId xmlns:a16="http://schemas.microsoft.com/office/drawing/2014/main" id="{92B610E0-40F2-44AD-AB94-287413DA2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3036"/>
                <a:ext cx="528" cy="132"/>
              </a:xfrm>
              <a:custGeom>
                <a:avLst/>
                <a:gdLst>
                  <a:gd name="T0" fmla="*/ 5473 w 164"/>
                  <a:gd name="T1" fmla="*/ 663 h 41"/>
                  <a:gd name="T2" fmla="*/ 5306 w 164"/>
                  <a:gd name="T3" fmla="*/ 538 h 41"/>
                  <a:gd name="T4" fmla="*/ 3908 w 164"/>
                  <a:gd name="T5" fmla="*/ 602 h 41"/>
                  <a:gd name="T6" fmla="*/ 2302 w 164"/>
                  <a:gd name="T7" fmla="*/ 1368 h 41"/>
                  <a:gd name="T8" fmla="*/ 1265 w 164"/>
                  <a:gd name="T9" fmla="*/ 1201 h 41"/>
                  <a:gd name="T10" fmla="*/ 0 w 164"/>
                  <a:gd name="T11" fmla="*/ 196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4" h="41">
                    <a:moveTo>
                      <a:pt x="164" y="20"/>
                    </a:moveTo>
                    <a:cubicBezTo>
                      <a:pt x="163" y="19"/>
                      <a:pt x="161" y="18"/>
                      <a:pt x="159" y="16"/>
                    </a:cubicBezTo>
                    <a:cubicBezTo>
                      <a:pt x="140" y="5"/>
                      <a:pt x="135" y="11"/>
                      <a:pt x="117" y="18"/>
                    </a:cubicBezTo>
                    <a:cubicBezTo>
                      <a:pt x="101" y="24"/>
                      <a:pt x="80" y="23"/>
                      <a:pt x="69" y="41"/>
                    </a:cubicBezTo>
                    <a:cubicBezTo>
                      <a:pt x="62" y="31"/>
                      <a:pt x="48" y="28"/>
                      <a:pt x="38" y="36"/>
                    </a:cubicBezTo>
                    <a:cubicBezTo>
                      <a:pt x="29" y="24"/>
                      <a:pt x="7" y="0"/>
                      <a:pt x="0" y="6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79" name="Freeform 122">
                <a:extLst>
                  <a:ext uri="{FF2B5EF4-FFF2-40B4-BE49-F238E27FC236}">
                    <a16:creationId xmlns:a16="http://schemas.microsoft.com/office/drawing/2014/main" id="{F831AB76-B8CA-4863-80FF-49D018D03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3129"/>
                <a:ext cx="569" cy="386"/>
              </a:xfrm>
              <a:custGeom>
                <a:avLst/>
                <a:gdLst>
                  <a:gd name="T0" fmla="*/ 5613 w 177"/>
                  <a:gd name="T1" fmla="*/ 0 h 120"/>
                  <a:gd name="T2" fmla="*/ 5777 w 177"/>
                  <a:gd name="T3" fmla="*/ 434 h 120"/>
                  <a:gd name="T4" fmla="*/ 5819 w 177"/>
                  <a:gd name="T5" fmla="*/ 402 h 120"/>
                  <a:gd name="T6" fmla="*/ 5880 w 177"/>
                  <a:gd name="T7" fmla="*/ 2464 h 120"/>
                  <a:gd name="T8" fmla="*/ 5311 w 177"/>
                  <a:gd name="T9" fmla="*/ 3529 h 120"/>
                  <a:gd name="T10" fmla="*/ 3915 w 177"/>
                  <a:gd name="T11" fmla="*/ 3931 h 120"/>
                  <a:gd name="T12" fmla="*/ 3121 w 177"/>
                  <a:gd name="T13" fmla="*/ 3995 h 120"/>
                  <a:gd name="T14" fmla="*/ 2295 w 177"/>
                  <a:gd name="T15" fmla="*/ 3497 h 120"/>
                  <a:gd name="T16" fmla="*/ 1530 w 177"/>
                  <a:gd name="T17" fmla="*/ 3529 h 120"/>
                  <a:gd name="T18" fmla="*/ 1032 w 177"/>
                  <a:gd name="T19" fmla="*/ 3001 h 120"/>
                  <a:gd name="T20" fmla="*/ 135 w 177"/>
                  <a:gd name="T21" fmla="*/ 1895 h 120"/>
                  <a:gd name="T22" fmla="*/ 0 w 177"/>
                  <a:gd name="T23" fmla="*/ 1666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7" h="120">
                    <a:moveTo>
                      <a:pt x="169" y="0"/>
                    </a:moveTo>
                    <a:cubicBezTo>
                      <a:pt x="169" y="5"/>
                      <a:pt x="171" y="9"/>
                      <a:pt x="174" y="13"/>
                    </a:cubicBezTo>
                    <a:cubicBezTo>
                      <a:pt x="175" y="12"/>
                      <a:pt x="175" y="12"/>
                      <a:pt x="175" y="12"/>
                    </a:cubicBezTo>
                    <a:cubicBezTo>
                      <a:pt x="168" y="33"/>
                      <a:pt x="170" y="53"/>
                      <a:pt x="177" y="74"/>
                    </a:cubicBezTo>
                    <a:cubicBezTo>
                      <a:pt x="166" y="82"/>
                      <a:pt x="162" y="94"/>
                      <a:pt x="160" y="106"/>
                    </a:cubicBezTo>
                    <a:cubicBezTo>
                      <a:pt x="144" y="95"/>
                      <a:pt x="130" y="115"/>
                      <a:pt x="118" y="118"/>
                    </a:cubicBezTo>
                    <a:cubicBezTo>
                      <a:pt x="114" y="119"/>
                      <a:pt x="98" y="120"/>
                      <a:pt x="94" y="120"/>
                    </a:cubicBezTo>
                    <a:cubicBezTo>
                      <a:pt x="82" y="118"/>
                      <a:pt x="80" y="109"/>
                      <a:pt x="69" y="105"/>
                    </a:cubicBezTo>
                    <a:cubicBezTo>
                      <a:pt x="63" y="102"/>
                      <a:pt x="51" y="108"/>
                      <a:pt x="46" y="106"/>
                    </a:cubicBezTo>
                    <a:cubicBezTo>
                      <a:pt x="42" y="103"/>
                      <a:pt x="33" y="94"/>
                      <a:pt x="31" y="90"/>
                    </a:cubicBezTo>
                    <a:cubicBezTo>
                      <a:pt x="22" y="71"/>
                      <a:pt x="16" y="69"/>
                      <a:pt x="4" y="57"/>
                    </a:cubicBezTo>
                    <a:cubicBezTo>
                      <a:pt x="3" y="55"/>
                      <a:pt x="1" y="52"/>
                      <a:pt x="0" y="5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0" name="Freeform 123">
                <a:extLst>
                  <a:ext uri="{FF2B5EF4-FFF2-40B4-BE49-F238E27FC236}">
                    <a16:creationId xmlns:a16="http://schemas.microsoft.com/office/drawing/2014/main" id="{47A865AB-81FD-4A3B-9BC8-0C45BB6A3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576"/>
                <a:ext cx="1020" cy="579"/>
              </a:xfrm>
              <a:custGeom>
                <a:avLst/>
                <a:gdLst>
                  <a:gd name="T0" fmla="*/ 10560 w 317"/>
                  <a:gd name="T1" fmla="*/ 103 h 180"/>
                  <a:gd name="T2" fmla="*/ 10560 w 317"/>
                  <a:gd name="T3" fmla="*/ 0 h 180"/>
                  <a:gd name="T4" fmla="*/ 10261 w 317"/>
                  <a:gd name="T5" fmla="*/ 331 h 180"/>
                  <a:gd name="T6" fmla="*/ 9762 w 317"/>
                  <a:gd name="T7" fmla="*/ 1862 h 180"/>
                  <a:gd name="T8" fmla="*/ 9193 w 317"/>
                  <a:gd name="T9" fmla="*/ 2133 h 180"/>
                  <a:gd name="T10" fmla="*/ 8861 w 317"/>
                  <a:gd name="T11" fmla="*/ 2731 h 180"/>
                  <a:gd name="T12" fmla="*/ 7858 w 317"/>
                  <a:gd name="T13" fmla="*/ 3799 h 180"/>
                  <a:gd name="T14" fmla="*/ 5830 w 317"/>
                  <a:gd name="T15" fmla="*/ 4790 h 180"/>
                  <a:gd name="T16" fmla="*/ 4627 w 317"/>
                  <a:gd name="T17" fmla="*/ 5121 h 180"/>
                  <a:gd name="T18" fmla="*/ 3301 w 317"/>
                  <a:gd name="T19" fmla="*/ 5391 h 180"/>
                  <a:gd name="T20" fmla="*/ 2162 w 317"/>
                  <a:gd name="T21" fmla="*/ 5722 h 180"/>
                  <a:gd name="T22" fmla="*/ 1097 w 317"/>
                  <a:gd name="T23" fmla="*/ 5555 h 180"/>
                  <a:gd name="T24" fmla="*/ 103 w 317"/>
                  <a:gd name="T25" fmla="*/ 5288 h 180"/>
                  <a:gd name="T26" fmla="*/ 0 w 317"/>
                  <a:gd name="T27" fmla="*/ 5330 h 18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7" h="180">
                    <a:moveTo>
                      <a:pt x="317" y="3"/>
                    </a:moveTo>
                    <a:cubicBezTo>
                      <a:pt x="317" y="2"/>
                      <a:pt x="317" y="1"/>
                      <a:pt x="317" y="0"/>
                    </a:cubicBezTo>
                    <a:cubicBezTo>
                      <a:pt x="313" y="3"/>
                      <a:pt x="310" y="6"/>
                      <a:pt x="308" y="10"/>
                    </a:cubicBezTo>
                    <a:cubicBezTo>
                      <a:pt x="299" y="24"/>
                      <a:pt x="301" y="45"/>
                      <a:pt x="293" y="56"/>
                    </a:cubicBezTo>
                    <a:cubicBezTo>
                      <a:pt x="289" y="61"/>
                      <a:pt x="281" y="59"/>
                      <a:pt x="276" y="64"/>
                    </a:cubicBezTo>
                    <a:cubicBezTo>
                      <a:pt x="271" y="68"/>
                      <a:pt x="269" y="79"/>
                      <a:pt x="266" y="82"/>
                    </a:cubicBezTo>
                    <a:cubicBezTo>
                      <a:pt x="250" y="96"/>
                      <a:pt x="244" y="89"/>
                      <a:pt x="236" y="114"/>
                    </a:cubicBezTo>
                    <a:cubicBezTo>
                      <a:pt x="201" y="110"/>
                      <a:pt x="193" y="134"/>
                      <a:pt x="175" y="144"/>
                    </a:cubicBezTo>
                    <a:cubicBezTo>
                      <a:pt x="162" y="151"/>
                      <a:pt x="152" y="154"/>
                      <a:pt x="139" y="154"/>
                    </a:cubicBezTo>
                    <a:cubicBezTo>
                      <a:pt x="125" y="154"/>
                      <a:pt x="112" y="159"/>
                      <a:pt x="99" y="162"/>
                    </a:cubicBezTo>
                    <a:cubicBezTo>
                      <a:pt x="86" y="164"/>
                      <a:pt x="77" y="167"/>
                      <a:pt x="65" y="172"/>
                    </a:cubicBezTo>
                    <a:cubicBezTo>
                      <a:pt x="49" y="180"/>
                      <a:pt x="48" y="175"/>
                      <a:pt x="33" y="167"/>
                    </a:cubicBezTo>
                    <a:cubicBezTo>
                      <a:pt x="28" y="164"/>
                      <a:pt x="6" y="157"/>
                      <a:pt x="3" y="159"/>
                    </a:cubicBezTo>
                    <a:cubicBezTo>
                      <a:pt x="2" y="159"/>
                      <a:pt x="1" y="160"/>
                      <a:pt x="0" y="16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1" name="Freeform 124">
                <a:extLst>
                  <a:ext uri="{FF2B5EF4-FFF2-40B4-BE49-F238E27FC236}">
                    <a16:creationId xmlns:a16="http://schemas.microsoft.com/office/drawing/2014/main" id="{838814C9-BA6F-48A7-854F-79399F4FD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" y="3164"/>
                <a:ext cx="25" cy="39"/>
              </a:xfrm>
              <a:custGeom>
                <a:avLst/>
                <a:gdLst>
                  <a:gd name="T0" fmla="*/ 0 w 8"/>
                  <a:gd name="T1" fmla="*/ 0 h 12"/>
                  <a:gd name="T2" fmla="*/ 244 w 8"/>
                  <a:gd name="T3" fmla="*/ 41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2">
                    <a:moveTo>
                      <a:pt x="0" y="0"/>
                    </a:moveTo>
                    <a:cubicBezTo>
                      <a:pt x="5" y="3"/>
                      <a:pt x="5" y="6"/>
                      <a:pt x="8" y="1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2" name="Freeform 125">
                <a:extLst>
                  <a:ext uri="{FF2B5EF4-FFF2-40B4-BE49-F238E27FC236}">
                    <a16:creationId xmlns:a16="http://schemas.microsoft.com/office/drawing/2014/main" id="{9DCE67D6-5880-451D-947C-AE2D5F341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3148"/>
                <a:ext cx="28" cy="13"/>
              </a:xfrm>
              <a:custGeom>
                <a:avLst/>
                <a:gdLst>
                  <a:gd name="T0" fmla="*/ 0 w 9"/>
                  <a:gd name="T1" fmla="*/ 137 h 4"/>
                  <a:gd name="T2" fmla="*/ 271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3"/>
                      <a:pt x="6" y="1"/>
                      <a:pt x="9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3" name="Freeform 126">
                <a:extLst>
                  <a:ext uri="{FF2B5EF4-FFF2-40B4-BE49-F238E27FC236}">
                    <a16:creationId xmlns:a16="http://schemas.microsoft.com/office/drawing/2014/main" id="{D71772E0-8E1A-454F-89D7-A641916CB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813"/>
                <a:ext cx="251" cy="570"/>
              </a:xfrm>
              <a:custGeom>
                <a:avLst/>
                <a:gdLst>
                  <a:gd name="T0" fmla="*/ 2600 w 78"/>
                  <a:gd name="T1" fmla="*/ 0 h 177"/>
                  <a:gd name="T2" fmla="*/ 2433 w 78"/>
                  <a:gd name="T3" fmla="*/ 5913 h 1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177">
                    <a:moveTo>
                      <a:pt x="78" y="0"/>
                    </a:moveTo>
                    <a:cubicBezTo>
                      <a:pt x="45" y="23"/>
                      <a:pt x="0" y="112"/>
                      <a:pt x="73" y="17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4" name="Freeform 127">
                <a:extLst>
                  <a:ext uri="{FF2B5EF4-FFF2-40B4-BE49-F238E27FC236}">
                    <a16:creationId xmlns:a16="http://schemas.microsoft.com/office/drawing/2014/main" id="{E3501C34-31BA-4D2E-97BD-F8879AA65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2074"/>
                <a:ext cx="328" cy="100"/>
              </a:xfrm>
              <a:custGeom>
                <a:avLst/>
                <a:gdLst>
                  <a:gd name="T0" fmla="*/ 0 w 102"/>
                  <a:gd name="T1" fmla="*/ 332 h 31"/>
                  <a:gd name="T2" fmla="*/ 3393 w 102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2" h="31">
                    <a:moveTo>
                      <a:pt x="0" y="10"/>
                    </a:moveTo>
                    <a:cubicBezTo>
                      <a:pt x="24" y="26"/>
                      <a:pt x="77" y="31"/>
                      <a:pt x="102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5" name="Freeform 128">
                <a:extLst>
                  <a:ext uri="{FF2B5EF4-FFF2-40B4-BE49-F238E27FC236}">
                    <a16:creationId xmlns:a16="http://schemas.microsoft.com/office/drawing/2014/main" id="{1B0143F1-D2E7-41B4-88B7-D98CF6F35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640"/>
                <a:ext cx="856" cy="878"/>
              </a:xfrm>
              <a:custGeom>
                <a:avLst/>
                <a:gdLst>
                  <a:gd name="T0" fmla="*/ 8068 w 266"/>
                  <a:gd name="T1" fmla="*/ 6516 h 273"/>
                  <a:gd name="T2" fmla="*/ 2629 w 266"/>
                  <a:gd name="T3" fmla="*/ 7986 h 273"/>
                  <a:gd name="T4" fmla="*/ 1036 w 266"/>
                  <a:gd name="T5" fmla="*/ 2492 h 273"/>
                  <a:gd name="T6" fmla="*/ 6430 w 266"/>
                  <a:gd name="T7" fmla="*/ 929 h 273"/>
                  <a:gd name="T8" fmla="*/ 8068 w 266"/>
                  <a:gd name="T9" fmla="*/ 6516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6" h="273">
                    <a:moveTo>
                      <a:pt x="242" y="196"/>
                    </a:moveTo>
                    <a:cubicBezTo>
                      <a:pt x="217" y="256"/>
                      <a:pt x="136" y="273"/>
                      <a:pt x="79" y="240"/>
                    </a:cubicBezTo>
                    <a:cubicBezTo>
                      <a:pt x="21" y="207"/>
                      <a:pt x="0" y="147"/>
                      <a:pt x="31" y="75"/>
                    </a:cubicBezTo>
                    <a:cubicBezTo>
                      <a:pt x="63" y="3"/>
                      <a:pt x="142" y="0"/>
                      <a:pt x="193" y="28"/>
                    </a:cubicBezTo>
                    <a:cubicBezTo>
                      <a:pt x="243" y="56"/>
                      <a:pt x="266" y="137"/>
                      <a:pt x="242" y="19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6" name="Freeform 129">
                <a:extLst>
                  <a:ext uri="{FF2B5EF4-FFF2-40B4-BE49-F238E27FC236}">
                    <a16:creationId xmlns:a16="http://schemas.microsoft.com/office/drawing/2014/main" id="{6CDE3E3C-52C3-4973-B831-BB92B8E0F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1765"/>
                <a:ext cx="83" cy="74"/>
              </a:xfrm>
              <a:custGeom>
                <a:avLst/>
                <a:gdLst>
                  <a:gd name="T0" fmla="*/ 61 w 26"/>
                  <a:gd name="T1" fmla="*/ 0 h 23"/>
                  <a:gd name="T2" fmla="*/ 0 w 26"/>
                  <a:gd name="T3" fmla="*/ 528 h 23"/>
                  <a:gd name="T4" fmla="*/ 846 w 26"/>
                  <a:gd name="T5" fmla="*/ 76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3">
                    <a:moveTo>
                      <a:pt x="2" y="0"/>
                    </a:moveTo>
                    <a:cubicBezTo>
                      <a:pt x="1" y="6"/>
                      <a:pt x="2" y="10"/>
                      <a:pt x="0" y="16"/>
                    </a:cubicBezTo>
                    <a:cubicBezTo>
                      <a:pt x="9" y="18"/>
                      <a:pt x="19" y="17"/>
                      <a:pt x="26" y="23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7" name="Freeform 130">
                <a:extLst>
                  <a:ext uri="{FF2B5EF4-FFF2-40B4-BE49-F238E27FC236}">
                    <a16:creationId xmlns:a16="http://schemas.microsoft.com/office/drawing/2014/main" id="{82D70A27-D47D-48B8-9CBC-5939BFFBF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042"/>
                <a:ext cx="48" cy="116"/>
              </a:xfrm>
              <a:custGeom>
                <a:avLst/>
                <a:gdLst>
                  <a:gd name="T0" fmla="*/ 326 w 15"/>
                  <a:gd name="T1" fmla="*/ 0 h 36"/>
                  <a:gd name="T2" fmla="*/ 493 w 15"/>
                  <a:gd name="T3" fmla="*/ 767 h 36"/>
                  <a:gd name="T4" fmla="*/ 32 w 15"/>
                  <a:gd name="T5" fmla="*/ 120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6">
                    <a:moveTo>
                      <a:pt x="10" y="0"/>
                    </a:moveTo>
                    <a:cubicBezTo>
                      <a:pt x="5" y="8"/>
                      <a:pt x="8" y="17"/>
                      <a:pt x="15" y="23"/>
                    </a:cubicBezTo>
                    <a:cubicBezTo>
                      <a:pt x="7" y="23"/>
                      <a:pt x="0" y="28"/>
                      <a:pt x="1" y="36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8" name="Freeform 131">
                <a:extLst>
                  <a:ext uri="{FF2B5EF4-FFF2-40B4-BE49-F238E27FC236}">
                    <a16:creationId xmlns:a16="http://schemas.microsoft.com/office/drawing/2014/main" id="{2D616F87-DE84-4634-8B3D-49E6278336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17" y="1463"/>
                <a:ext cx="2486" cy="1357"/>
              </a:xfrm>
              <a:custGeom>
                <a:avLst/>
                <a:gdLst>
                  <a:gd name="T0" fmla="*/ 10880 w 773"/>
                  <a:gd name="T1" fmla="*/ 10039 h 422"/>
                  <a:gd name="T2" fmla="*/ 8751 w 773"/>
                  <a:gd name="T3" fmla="*/ 11303 h 422"/>
                  <a:gd name="T4" fmla="*/ 5088 w 773"/>
                  <a:gd name="T5" fmla="*/ 12863 h 422"/>
                  <a:gd name="T6" fmla="*/ 2525 w 773"/>
                  <a:gd name="T7" fmla="*/ 10911 h 422"/>
                  <a:gd name="T8" fmla="*/ 4625 w 773"/>
                  <a:gd name="T9" fmla="*/ 3029 h 422"/>
                  <a:gd name="T10" fmla="*/ 12340 w 773"/>
                  <a:gd name="T11" fmla="*/ 2399 h 422"/>
                  <a:gd name="T12" fmla="*/ 13073 w 773"/>
                  <a:gd name="T13" fmla="*/ 4383 h 422"/>
                  <a:gd name="T14" fmla="*/ 12742 w 773"/>
                  <a:gd name="T15" fmla="*/ 7020 h 422"/>
                  <a:gd name="T16" fmla="*/ 10880 w 773"/>
                  <a:gd name="T17" fmla="*/ 10039 h 422"/>
                  <a:gd name="T18" fmla="*/ 24947 w 773"/>
                  <a:gd name="T19" fmla="*/ 7579 h 422"/>
                  <a:gd name="T20" fmla="*/ 24616 w 773"/>
                  <a:gd name="T21" fmla="*/ 9544 h 422"/>
                  <a:gd name="T22" fmla="*/ 20821 w 773"/>
                  <a:gd name="T23" fmla="*/ 13599 h 422"/>
                  <a:gd name="T24" fmla="*/ 20624 w 773"/>
                  <a:gd name="T25" fmla="*/ 13628 h 422"/>
                  <a:gd name="T26" fmla="*/ 16662 w 773"/>
                  <a:gd name="T27" fmla="*/ 13506 h 422"/>
                  <a:gd name="T28" fmla="*/ 16331 w 773"/>
                  <a:gd name="T29" fmla="*/ 12863 h 422"/>
                  <a:gd name="T30" fmla="*/ 14996 w 773"/>
                  <a:gd name="T31" fmla="*/ 9814 h 422"/>
                  <a:gd name="T32" fmla="*/ 13974 w 773"/>
                  <a:gd name="T33" fmla="*/ 7714 h 422"/>
                  <a:gd name="T34" fmla="*/ 14903 w 773"/>
                  <a:gd name="T35" fmla="*/ 2762 h 422"/>
                  <a:gd name="T36" fmla="*/ 14903 w 773"/>
                  <a:gd name="T37" fmla="*/ 2762 h 422"/>
                  <a:gd name="T38" fmla="*/ 17428 w 773"/>
                  <a:gd name="T39" fmla="*/ 466 h 422"/>
                  <a:gd name="T40" fmla="*/ 25008 w 773"/>
                  <a:gd name="T41" fmla="*/ 2958 h 422"/>
                  <a:gd name="T42" fmla="*/ 24947 w 773"/>
                  <a:gd name="T43" fmla="*/ 7579 h 4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3" h="422">
                    <a:moveTo>
                      <a:pt x="327" y="302"/>
                    </a:moveTo>
                    <a:cubicBezTo>
                      <a:pt x="304" y="313"/>
                      <a:pt x="281" y="324"/>
                      <a:pt x="263" y="340"/>
                    </a:cubicBezTo>
                    <a:cubicBezTo>
                      <a:pt x="245" y="356"/>
                      <a:pt x="199" y="393"/>
                      <a:pt x="153" y="387"/>
                    </a:cubicBezTo>
                    <a:cubicBezTo>
                      <a:pt x="126" y="383"/>
                      <a:pt x="96" y="360"/>
                      <a:pt x="76" y="328"/>
                    </a:cubicBezTo>
                    <a:cubicBezTo>
                      <a:pt x="0" y="203"/>
                      <a:pt x="107" y="116"/>
                      <a:pt x="139" y="91"/>
                    </a:cubicBezTo>
                    <a:cubicBezTo>
                      <a:pt x="202" y="42"/>
                      <a:pt x="308" y="21"/>
                      <a:pt x="371" y="72"/>
                    </a:cubicBezTo>
                    <a:cubicBezTo>
                      <a:pt x="391" y="88"/>
                      <a:pt x="397" y="104"/>
                      <a:pt x="393" y="132"/>
                    </a:cubicBezTo>
                    <a:cubicBezTo>
                      <a:pt x="386" y="160"/>
                      <a:pt x="383" y="188"/>
                      <a:pt x="383" y="211"/>
                    </a:cubicBezTo>
                    <a:cubicBezTo>
                      <a:pt x="380" y="259"/>
                      <a:pt x="357" y="288"/>
                      <a:pt x="327" y="302"/>
                    </a:cubicBezTo>
                    <a:close/>
                    <a:moveTo>
                      <a:pt x="750" y="228"/>
                    </a:moveTo>
                    <a:cubicBezTo>
                      <a:pt x="745" y="250"/>
                      <a:pt x="741" y="271"/>
                      <a:pt x="740" y="287"/>
                    </a:cubicBezTo>
                    <a:cubicBezTo>
                      <a:pt x="735" y="341"/>
                      <a:pt x="687" y="399"/>
                      <a:pt x="626" y="409"/>
                    </a:cubicBezTo>
                    <a:cubicBezTo>
                      <a:pt x="620" y="410"/>
                      <a:pt x="620" y="410"/>
                      <a:pt x="620" y="410"/>
                    </a:cubicBezTo>
                    <a:cubicBezTo>
                      <a:pt x="579" y="417"/>
                      <a:pt x="521" y="422"/>
                      <a:pt x="501" y="406"/>
                    </a:cubicBezTo>
                    <a:cubicBezTo>
                      <a:pt x="495" y="402"/>
                      <a:pt x="492" y="396"/>
                      <a:pt x="491" y="387"/>
                    </a:cubicBezTo>
                    <a:cubicBezTo>
                      <a:pt x="489" y="358"/>
                      <a:pt x="474" y="329"/>
                      <a:pt x="451" y="295"/>
                    </a:cubicBezTo>
                    <a:cubicBezTo>
                      <a:pt x="437" y="274"/>
                      <a:pt x="422" y="243"/>
                      <a:pt x="420" y="232"/>
                    </a:cubicBezTo>
                    <a:cubicBezTo>
                      <a:pt x="414" y="205"/>
                      <a:pt x="424" y="137"/>
                      <a:pt x="448" y="83"/>
                    </a:cubicBezTo>
                    <a:cubicBezTo>
                      <a:pt x="448" y="83"/>
                      <a:pt x="448" y="83"/>
                      <a:pt x="448" y="83"/>
                    </a:cubicBezTo>
                    <a:cubicBezTo>
                      <a:pt x="463" y="50"/>
                      <a:pt x="484" y="21"/>
                      <a:pt x="524" y="14"/>
                    </a:cubicBezTo>
                    <a:cubicBezTo>
                      <a:pt x="616" y="0"/>
                      <a:pt x="732" y="66"/>
                      <a:pt x="752" y="89"/>
                    </a:cubicBezTo>
                    <a:cubicBezTo>
                      <a:pt x="773" y="114"/>
                      <a:pt x="760" y="177"/>
                      <a:pt x="750" y="22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89" name="Freeform 132">
                <a:extLst>
                  <a:ext uri="{FF2B5EF4-FFF2-40B4-BE49-F238E27FC236}">
                    <a16:creationId xmlns:a16="http://schemas.microsoft.com/office/drawing/2014/main" id="{56B2CDDF-E980-4098-ACE3-108FFAA28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531"/>
                <a:ext cx="508" cy="463"/>
              </a:xfrm>
              <a:custGeom>
                <a:avLst/>
                <a:gdLst>
                  <a:gd name="T0" fmla="*/ 993 w 158"/>
                  <a:gd name="T1" fmla="*/ 4353 h 144"/>
                  <a:gd name="T2" fmla="*/ 0 w 158"/>
                  <a:gd name="T3" fmla="*/ 2325 h 144"/>
                  <a:gd name="T4" fmla="*/ 2325 w 158"/>
                  <a:gd name="T5" fmla="*/ 0 h 144"/>
                  <a:gd name="T6" fmla="*/ 4652 w 158"/>
                  <a:gd name="T7" fmla="*/ 2325 h 144"/>
                  <a:gd name="T8" fmla="*/ 5189 w 158"/>
                  <a:gd name="T9" fmla="*/ 3029 h 144"/>
                  <a:gd name="T10" fmla="*/ 4517 w 158"/>
                  <a:gd name="T11" fmla="*/ 3286 h 144"/>
                  <a:gd name="T12" fmla="*/ 4083 w 158"/>
                  <a:gd name="T13" fmla="*/ 4125 h 144"/>
                  <a:gd name="T14" fmla="*/ 2193 w 158"/>
                  <a:gd name="T15" fmla="*/ 4788 h 144"/>
                  <a:gd name="T16" fmla="*/ 993 w 158"/>
                  <a:gd name="T17" fmla="*/ 4353 h 1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8" h="144">
                    <a:moveTo>
                      <a:pt x="30" y="131"/>
                    </a:moveTo>
                    <a:cubicBezTo>
                      <a:pt x="9" y="119"/>
                      <a:pt x="0" y="95"/>
                      <a:pt x="0" y="70"/>
                    </a:cubicBezTo>
                    <a:cubicBezTo>
                      <a:pt x="0" y="32"/>
                      <a:pt x="32" y="0"/>
                      <a:pt x="70" y="0"/>
                    </a:cubicBezTo>
                    <a:cubicBezTo>
                      <a:pt x="108" y="0"/>
                      <a:pt x="140" y="32"/>
                      <a:pt x="140" y="70"/>
                    </a:cubicBezTo>
                    <a:cubicBezTo>
                      <a:pt x="140" y="75"/>
                      <a:pt x="158" y="82"/>
                      <a:pt x="156" y="91"/>
                    </a:cubicBezTo>
                    <a:cubicBezTo>
                      <a:pt x="154" y="100"/>
                      <a:pt x="137" y="95"/>
                      <a:pt x="136" y="99"/>
                    </a:cubicBezTo>
                    <a:cubicBezTo>
                      <a:pt x="133" y="109"/>
                      <a:pt x="129" y="118"/>
                      <a:pt x="123" y="124"/>
                    </a:cubicBezTo>
                    <a:cubicBezTo>
                      <a:pt x="110" y="137"/>
                      <a:pt x="86" y="144"/>
                      <a:pt x="66" y="144"/>
                    </a:cubicBezTo>
                    <a:cubicBezTo>
                      <a:pt x="53" y="144"/>
                      <a:pt x="40" y="138"/>
                      <a:pt x="30" y="13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0" name="Freeform 133">
                <a:extLst>
                  <a:ext uri="{FF2B5EF4-FFF2-40B4-BE49-F238E27FC236}">
                    <a16:creationId xmlns:a16="http://schemas.microsoft.com/office/drawing/2014/main" id="{4F2771F5-F62D-4265-9AF7-77D2592BE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518"/>
                <a:ext cx="531" cy="489"/>
              </a:xfrm>
              <a:custGeom>
                <a:avLst/>
                <a:gdLst>
                  <a:gd name="T0" fmla="*/ 0 w 165"/>
                  <a:gd name="T1" fmla="*/ 2464 h 152"/>
                  <a:gd name="T2" fmla="*/ 1036 w 165"/>
                  <a:gd name="T3" fmla="*/ 4626 h 152"/>
                  <a:gd name="T4" fmla="*/ 2330 w 165"/>
                  <a:gd name="T5" fmla="*/ 5061 h 152"/>
                  <a:gd name="T6" fmla="*/ 4328 w 165"/>
                  <a:gd name="T7" fmla="*/ 4398 h 152"/>
                  <a:gd name="T8" fmla="*/ 4763 w 165"/>
                  <a:gd name="T9" fmla="*/ 3529 h 152"/>
                  <a:gd name="T10" fmla="*/ 4930 w 165"/>
                  <a:gd name="T11" fmla="*/ 3497 h 152"/>
                  <a:gd name="T12" fmla="*/ 5468 w 165"/>
                  <a:gd name="T13" fmla="*/ 3198 h 152"/>
                  <a:gd name="T14" fmla="*/ 5500 w 165"/>
                  <a:gd name="T15" fmla="*/ 3127 h 152"/>
                  <a:gd name="T16" fmla="*/ 5094 w 165"/>
                  <a:gd name="T17" fmla="*/ 2628 h 152"/>
                  <a:gd name="T18" fmla="*/ 4898 w 165"/>
                  <a:gd name="T19" fmla="*/ 2432 h 152"/>
                  <a:gd name="T20" fmla="*/ 4898 w 165"/>
                  <a:gd name="T21" fmla="*/ 2432 h 152"/>
                  <a:gd name="T22" fmla="*/ 2465 w 165"/>
                  <a:gd name="T23" fmla="*/ 0 h 152"/>
                  <a:gd name="T24" fmla="*/ 0 w 165"/>
                  <a:gd name="T25" fmla="*/ 2464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52">
                    <a:moveTo>
                      <a:pt x="0" y="74"/>
                    </a:moveTo>
                    <a:cubicBezTo>
                      <a:pt x="0" y="103"/>
                      <a:pt x="11" y="127"/>
                      <a:pt x="31" y="139"/>
                    </a:cubicBezTo>
                    <a:cubicBezTo>
                      <a:pt x="45" y="148"/>
                      <a:pt x="58" y="152"/>
                      <a:pt x="70" y="152"/>
                    </a:cubicBezTo>
                    <a:cubicBezTo>
                      <a:pt x="89" y="152"/>
                      <a:pt x="115" y="146"/>
                      <a:pt x="130" y="132"/>
                    </a:cubicBezTo>
                    <a:cubicBezTo>
                      <a:pt x="136" y="125"/>
                      <a:pt x="140" y="118"/>
                      <a:pt x="143" y="106"/>
                    </a:cubicBezTo>
                    <a:cubicBezTo>
                      <a:pt x="144" y="106"/>
                      <a:pt x="147" y="105"/>
                      <a:pt x="148" y="105"/>
                    </a:cubicBezTo>
                    <a:cubicBezTo>
                      <a:pt x="154" y="104"/>
                      <a:pt x="163" y="103"/>
                      <a:pt x="164" y="96"/>
                    </a:cubicBezTo>
                    <a:cubicBezTo>
                      <a:pt x="165" y="95"/>
                      <a:pt x="165" y="95"/>
                      <a:pt x="165" y="94"/>
                    </a:cubicBezTo>
                    <a:cubicBezTo>
                      <a:pt x="165" y="88"/>
                      <a:pt x="158" y="83"/>
                      <a:pt x="153" y="79"/>
                    </a:cubicBezTo>
                    <a:cubicBezTo>
                      <a:pt x="151" y="77"/>
                      <a:pt x="148" y="74"/>
                      <a:pt x="147" y="73"/>
                    </a:cubicBezTo>
                    <a:cubicBezTo>
                      <a:pt x="147" y="73"/>
                      <a:pt x="147" y="73"/>
                      <a:pt x="147" y="73"/>
                    </a:cubicBezTo>
                    <a:cubicBezTo>
                      <a:pt x="147" y="32"/>
                      <a:pt x="115" y="0"/>
                      <a:pt x="74" y="0"/>
                    </a:cubicBezTo>
                    <a:cubicBezTo>
                      <a:pt x="33" y="0"/>
                      <a:pt x="0" y="33"/>
                      <a:pt x="0" y="7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1" name="Freeform 134">
                <a:extLst>
                  <a:ext uri="{FF2B5EF4-FFF2-40B4-BE49-F238E27FC236}">
                    <a16:creationId xmlns:a16="http://schemas.microsoft.com/office/drawing/2014/main" id="{B8B6E011-3E9D-44EF-9094-BB99E4081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672"/>
                <a:ext cx="312" cy="322"/>
              </a:xfrm>
              <a:custGeom>
                <a:avLst/>
                <a:gdLst>
                  <a:gd name="T0" fmla="*/ 164 w 97"/>
                  <a:gd name="T1" fmla="*/ 0 h 100"/>
                  <a:gd name="T2" fmla="*/ 0 w 97"/>
                  <a:gd name="T3" fmla="*/ 869 h 100"/>
                  <a:gd name="T4" fmla="*/ 994 w 97"/>
                  <a:gd name="T5" fmla="*/ 2904 h 100"/>
                  <a:gd name="T6" fmla="*/ 2194 w 97"/>
                  <a:gd name="T7" fmla="*/ 3339 h 100"/>
                  <a:gd name="T8" fmla="*/ 3094 w 97"/>
                  <a:gd name="T9" fmla="*/ 3204 h 100"/>
                  <a:gd name="T10" fmla="*/ 164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0" y="51"/>
                      <a:pt x="9" y="75"/>
                      <a:pt x="30" y="87"/>
                    </a:cubicBezTo>
                    <a:cubicBezTo>
                      <a:pt x="40" y="94"/>
                      <a:pt x="53" y="100"/>
                      <a:pt x="66" y="100"/>
                    </a:cubicBezTo>
                    <a:cubicBezTo>
                      <a:pt x="75" y="100"/>
                      <a:pt x="84" y="98"/>
                      <a:pt x="93" y="96"/>
                    </a:cubicBezTo>
                    <a:cubicBezTo>
                      <a:pt x="97" y="18"/>
                      <a:pt x="38" y="0"/>
                      <a:pt x="5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2" name="Freeform 135">
                <a:extLst>
                  <a:ext uri="{FF2B5EF4-FFF2-40B4-BE49-F238E27FC236}">
                    <a16:creationId xmlns:a16="http://schemas.microsoft.com/office/drawing/2014/main" id="{8D68E865-98BF-4B4A-BB1B-F5C68C2A0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531"/>
                <a:ext cx="309" cy="238"/>
              </a:xfrm>
              <a:custGeom>
                <a:avLst/>
                <a:gdLst>
                  <a:gd name="T0" fmla="*/ 2466 w 96"/>
                  <a:gd name="T1" fmla="*/ 2399 h 74"/>
                  <a:gd name="T2" fmla="*/ 3096 w 96"/>
                  <a:gd name="T3" fmla="*/ 196 h 74"/>
                  <a:gd name="T4" fmla="*/ 2166 w 96"/>
                  <a:gd name="T5" fmla="*/ 0 h 74"/>
                  <a:gd name="T6" fmla="*/ 0 w 96"/>
                  <a:gd name="T7" fmla="*/ 1470 h 74"/>
                  <a:gd name="T8" fmla="*/ 2269 w 96"/>
                  <a:gd name="T9" fmla="*/ 2399 h 74"/>
                  <a:gd name="T10" fmla="*/ 2466 w 96"/>
                  <a:gd name="T11" fmla="*/ 2399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4">
                    <a:moveTo>
                      <a:pt x="74" y="72"/>
                    </a:moveTo>
                    <a:cubicBezTo>
                      <a:pt x="90" y="58"/>
                      <a:pt x="96" y="31"/>
                      <a:pt x="93" y="6"/>
                    </a:cubicBezTo>
                    <a:cubicBezTo>
                      <a:pt x="84" y="3"/>
                      <a:pt x="75" y="0"/>
                      <a:pt x="65" y="0"/>
                    </a:cubicBezTo>
                    <a:cubicBezTo>
                      <a:pt x="36" y="0"/>
                      <a:pt x="11" y="18"/>
                      <a:pt x="0" y="44"/>
                    </a:cubicBezTo>
                    <a:cubicBezTo>
                      <a:pt x="20" y="44"/>
                      <a:pt x="48" y="50"/>
                      <a:pt x="68" y="72"/>
                    </a:cubicBezTo>
                    <a:cubicBezTo>
                      <a:pt x="69" y="73"/>
                      <a:pt x="72" y="74"/>
                      <a:pt x="74" y="7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3" name="Freeform 136">
                <a:extLst>
                  <a:ext uri="{FF2B5EF4-FFF2-40B4-BE49-F238E27FC236}">
                    <a16:creationId xmlns:a16="http://schemas.microsoft.com/office/drawing/2014/main" id="{0993A520-E1C3-4F8A-BCCA-E0C4A855A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531"/>
                <a:ext cx="287" cy="225"/>
              </a:xfrm>
              <a:custGeom>
                <a:avLst/>
                <a:gdLst>
                  <a:gd name="T0" fmla="*/ 2983 w 89"/>
                  <a:gd name="T1" fmla="*/ 527 h 70"/>
                  <a:gd name="T2" fmla="*/ 2954 w 89"/>
                  <a:gd name="T3" fmla="*/ 164 h 70"/>
                  <a:gd name="T4" fmla="*/ 2112 w 89"/>
                  <a:gd name="T5" fmla="*/ 0 h 70"/>
                  <a:gd name="T6" fmla="*/ 0 w 89"/>
                  <a:gd name="T7" fmla="*/ 1334 h 70"/>
                  <a:gd name="T8" fmla="*/ 2248 w 89"/>
                  <a:gd name="T9" fmla="*/ 2263 h 70"/>
                  <a:gd name="T10" fmla="*/ 2380 w 89"/>
                  <a:gd name="T11" fmla="*/ 2263 h 70"/>
                  <a:gd name="T12" fmla="*/ 2983 w 89"/>
                  <a:gd name="T13" fmla="*/ 527 h 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70">
                    <a:moveTo>
                      <a:pt x="89" y="16"/>
                    </a:moveTo>
                    <a:cubicBezTo>
                      <a:pt x="89" y="14"/>
                      <a:pt x="88" y="9"/>
                      <a:pt x="88" y="5"/>
                    </a:cubicBezTo>
                    <a:cubicBezTo>
                      <a:pt x="80" y="2"/>
                      <a:pt x="72" y="0"/>
                      <a:pt x="63" y="0"/>
                    </a:cubicBezTo>
                    <a:cubicBezTo>
                      <a:pt x="35" y="0"/>
                      <a:pt x="12" y="17"/>
                      <a:pt x="0" y="40"/>
                    </a:cubicBezTo>
                    <a:cubicBezTo>
                      <a:pt x="17" y="40"/>
                      <a:pt x="46" y="45"/>
                      <a:pt x="67" y="68"/>
                    </a:cubicBezTo>
                    <a:cubicBezTo>
                      <a:pt x="68" y="70"/>
                      <a:pt x="70" y="69"/>
                      <a:pt x="71" y="68"/>
                    </a:cubicBezTo>
                    <a:cubicBezTo>
                      <a:pt x="82" y="57"/>
                      <a:pt x="89" y="37"/>
                      <a:pt x="89" y="1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4" name="Freeform 137">
                <a:extLst>
                  <a:ext uri="{FF2B5EF4-FFF2-40B4-BE49-F238E27FC236}">
                    <a16:creationId xmlns:a16="http://schemas.microsoft.com/office/drawing/2014/main" id="{73669CB1-2477-4682-AAB9-420B9F3A5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550"/>
                <a:ext cx="206" cy="431"/>
              </a:xfrm>
              <a:custGeom>
                <a:avLst/>
                <a:gdLst>
                  <a:gd name="T0" fmla="*/ 2073 w 64"/>
                  <a:gd name="T1" fmla="*/ 2699 h 134"/>
                  <a:gd name="T2" fmla="*/ 2134 w 64"/>
                  <a:gd name="T3" fmla="*/ 2132 h 134"/>
                  <a:gd name="T4" fmla="*/ 737 w 64"/>
                  <a:gd name="T5" fmla="*/ 0 h 134"/>
                  <a:gd name="T6" fmla="*/ 135 w 64"/>
                  <a:gd name="T7" fmla="*/ 2161 h 134"/>
                  <a:gd name="T8" fmla="*/ 61 w 64"/>
                  <a:gd name="T9" fmla="*/ 2399 h 134"/>
                  <a:gd name="T10" fmla="*/ 570 w 64"/>
                  <a:gd name="T11" fmla="*/ 4458 h 134"/>
                  <a:gd name="T12" fmla="*/ 1564 w 64"/>
                  <a:gd name="T13" fmla="*/ 3930 h 134"/>
                  <a:gd name="T14" fmla="*/ 1999 w 64"/>
                  <a:gd name="T15" fmla="*/ 3094 h 134"/>
                  <a:gd name="T16" fmla="*/ 2073 w 64"/>
                  <a:gd name="T17" fmla="*/ 2699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134">
                    <a:moveTo>
                      <a:pt x="62" y="81"/>
                    </a:moveTo>
                    <a:cubicBezTo>
                      <a:pt x="63" y="73"/>
                      <a:pt x="64" y="65"/>
                      <a:pt x="64" y="64"/>
                    </a:cubicBezTo>
                    <a:cubicBezTo>
                      <a:pt x="64" y="36"/>
                      <a:pt x="47" y="11"/>
                      <a:pt x="22" y="0"/>
                    </a:cubicBezTo>
                    <a:cubicBezTo>
                      <a:pt x="25" y="25"/>
                      <a:pt x="19" y="51"/>
                      <a:pt x="4" y="65"/>
                    </a:cubicBezTo>
                    <a:cubicBezTo>
                      <a:pt x="3" y="66"/>
                      <a:pt x="0" y="70"/>
                      <a:pt x="2" y="72"/>
                    </a:cubicBezTo>
                    <a:cubicBezTo>
                      <a:pt x="12" y="87"/>
                      <a:pt x="19" y="107"/>
                      <a:pt x="17" y="134"/>
                    </a:cubicBezTo>
                    <a:cubicBezTo>
                      <a:pt x="29" y="131"/>
                      <a:pt x="40" y="125"/>
                      <a:pt x="47" y="118"/>
                    </a:cubicBezTo>
                    <a:cubicBezTo>
                      <a:pt x="53" y="112"/>
                      <a:pt x="57" y="103"/>
                      <a:pt x="60" y="93"/>
                    </a:cubicBezTo>
                    <a:cubicBezTo>
                      <a:pt x="60" y="93"/>
                      <a:pt x="61" y="88"/>
                      <a:pt x="62" y="8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5" name="Freeform 138">
                <a:extLst>
                  <a:ext uri="{FF2B5EF4-FFF2-40B4-BE49-F238E27FC236}">
                    <a16:creationId xmlns:a16="http://schemas.microsoft.com/office/drawing/2014/main" id="{9A5CE20B-6659-4D38-9836-631764B9A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2556"/>
                <a:ext cx="193" cy="422"/>
              </a:xfrm>
              <a:custGeom>
                <a:avLst/>
                <a:gdLst>
                  <a:gd name="T0" fmla="*/ 1862 w 60"/>
                  <a:gd name="T1" fmla="*/ 3041 h 131"/>
                  <a:gd name="T2" fmla="*/ 1936 w 60"/>
                  <a:gd name="T3" fmla="*/ 2635 h 131"/>
                  <a:gd name="T4" fmla="*/ 1998 w 60"/>
                  <a:gd name="T5" fmla="*/ 2075 h 131"/>
                  <a:gd name="T6" fmla="*/ 733 w 60"/>
                  <a:gd name="T7" fmla="*/ 0 h 131"/>
                  <a:gd name="T8" fmla="*/ 766 w 60"/>
                  <a:gd name="T9" fmla="*/ 332 h 131"/>
                  <a:gd name="T10" fmla="*/ 135 w 60"/>
                  <a:gd name="T11" fmla="*/ 2139 h 131"/>
                  <a:gd name="T12" fmla="*/ 61 w 60"/>
                  <a:gd name="T13" fmla="*/ 2335 h 131"/>
                  <a:gd name="T14" fmla="*/ 602 w 60"/>
                  <a:gd name="T15" fmla="*/ 4181 h 131"/>
                  <a:gd name="T16" fmla="*/ 569 w 60"/>
                  <a:gd name="T17" fmla="*/ 4378 h 131"/>
                  <a:gd name="T18" fmla="*/ 569 w 60"/>
                  <a:gd name="T19" fmla="*/ 4378 h 131"/>
                  <a:gd name="T20" fmla="*/ 1428 w 60"/>
                  <a:gd name="T21" fmla="*/ 3882 h 131"/>
                  <a:gd name="T22" fmla="*/ 1862 w 60"/>
                  <a:gd name="T23" fmla="*/ 3041 h 1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0" h="131">
                    <a:moveTo>
                      <a:pt x="56" y="91"/>
                    </a:moveTo>
                    <a:cubicBezTo>
                      <a:pt x="56" y="91"/>
                      <a:pt x="57" y="86"/>
                      <a:pt x="58" y="79"/>
                    </a:cubicBezTo>
                    <a:cubicBezTo>
                      <a:pt x="59" y="71"/>
                      <a:pt x="60" y="63"/>
                      <a:pt x="60" y="62"/>
                    </a:cubicBezTo>
                    <a:cubicBezTo>
                      <a:pt x="60" y="35"/>
                      <a:pt x="44" y="12"/>
                      <a:pt x="22" y="0"/>
                    </a:cubicBezTo>
                    <a:cubicBezTo>
                      <a:pt x="22" y="3"/>
                      <a:pt x="23" y="8"/>
                      <a:pt x="23" y="10"/>
                    </a:cubicBezTo>
                    <a:cubicBezTo>
                      <a:pt x="23" y="32"/>
                      <a:pt x="16" y="52"/>
                      <a:pt x="4" y="64"/>
                    </a:cubicBezTo>
                    <a:cubicBezTo>
                      <a:pt x="0" y="67"/>
                      <a:pt x="2" y="70"/>
                      <a:pt x="2" y="70"/>
                    </a:cubicBezTo>
                    <a:cubicBezTo>
                      <a:pt x="12" y="85"/>
                      <a:pt x="18" y="103"/>
                      <a:pt x="18" y="125"/>
                    </a:cubicBezTo>
                    <a:cubicBezTo>
                      <a:pt x="18" y="126"/>
                      <a:pt x="17" y="130"/>
                      <a:pt x="17" y="131"/>
                    </a:cubicBezTo>
                    <a:cubicBezTo>
                      <a:pt x="17" y="131"/>
                      <a:pt x="17" y="131"/>
                      <a:pt x="17" y="131"/>
                    </a:cubicBezTo>
                    <a:cubicBezTo>
                      <a:pt x="27" y="127"/>
                      <a:pt x="36" y="123"/>
                      <a:pt x="43" y="116"/>
                    </a:cubicBezTo>
                    <a:cubicBezTo>
                      <a:pt x="49" y="110"/>
                      <a:pt x="53" y="101"/>
                      <a:pt x="56" y="9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6" name="Freeform 139">
                <a:extLst>
                  <a:ext uri="{FF2B5EF4-FFF2-40B4-BE49-F238E27FC236}">
                    <a16:creationId xmlns:a16="http://schemas.microsoft.com/office/drawing/2014/main" id="{B7D84908-B880-4936-8814-AC6E240A5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3209"/>
                <a:ext cx="415" cy="245"/>
              </a:xfrm>
              <a:custGeom>
                <a:avLst/>
                <a:gdLst>
                  <a:gd name="T0" fmla="*/ 4295 w 129"/>
                  <a:gd name="T1" fmla="*/ 571 h 76"/>
                  <a:gd name="T2" fmla="*/ 1769 w 129"/>
                  <a:gd name="T3" fmla="*/ 168 h 76"/>
                  <a:gd name="T4" fmla="*/ 0 w 129"/>
                  <a:gd name="T5" fmla="*/ 1641 h 76"/>
                  <a:gd name="T6" fmla="*/ 2358 w 129"/>
                  <a:gd name="T7" fmla="*/ 2379 h 76"/>
                  <a:gd name="T8" fmla="*/ 4295 w 129"/>
                  <a:gd name="T9" fmla="*/ 571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76">
                    <a:moveTo>
                      <a:pt x="129" y="17"/>
                    </a:moveTo>
                    <a:cubicBezTo>
                      <a:pt x="103" y="4"/>
                      <a:pt x="73" y="0"/>
                      <a:pt x="53" y="5"/>
                    </a:cubicBezTo>
                    <a:cubicBezTo>
                      <a:pt x="24" y="11"/>
                      <a:pt x="9" y="34"/>
                      <a:pt x="0" y="49"/>
                    </a:cubicBezTo>
                    <a:cubicBezTo>
                      <a:pt x="17" y="66"/>
                      <a:pt x="43" y="76"/>
                      <a:pt x="71" y="71"/>
                    </a:cubicBezTo>
                    <a:cubicBezTo>
                      <a:pt x="102" y="64"/>
                      <a:pt x="122" y="43"/>
                      <a:pt x="129" y="1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7" name="Freeform 140">
                <a:extLst>
                  <a:ext uri="{FF2B5EF4-FFF2-40B4-BE49-F238E27FC236}">
                    <a16:creationId xmlns:a16="http://schemas.microsoft.com/office/drawing/2014/main" id="{148D1F50-E915-4AD3-A5A7-C308B483E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3225"/>
                <a:ext cx="395" cy="229"/>
              </a:xfrm>
              <a:custGeom>
                <a:avLst/>
                <a:gdLst>
                  <a:gd name="T0" fmla="*/ 1692 w 123"/>
                  <a:gd name="T1" fmla="*/ 135 h 71"/>
                  <a:gd name="T2" fmla="*/ 0 w 123"/>
                  <a:gd name="T3" fmla="*/ 1613 h 71"/>
                  <a:gd name="T4" fmla="*/ 2216 w 123"/>
                  <a:gd name="T5" fmla="*/ 2216 h 71"/>
                  <a:gd name="T6" fmla="*/ 4072 w 123"/>
                  <a:gd name="T7" fmla="*/ 542 h 71"/>
                  <a:gd name="T8" fmla="*/ 1692 w 123"/>
                  <a:gd name="T9" fmla="*/ 135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71">
                    <a:moveTo>
                      <a:pt x="51" y="4"/>
                    </a:moveTo>
                    <a:cubicBezTo>
                      <a:pt x="23" y="10"/>
                      <a:pt x="8" y="32"/>
                      <a:pt x="0" y="48"/>
                    </a:cubicBezTo>
                    <a:cubicBezTo>
                      <a:pt x="16" y="62"/>
                      <a:pt x="41" y="71"/>
                      <a:pt x="67" y="66"/>
                    </a:cubicBezTo>
                    <a:cubicBezTo>
                      <a:pt x="96" y="60"/>
                      <a:pt x="116" y="41"/>
                      <a:pt x="123" y="16"/>
                    </a:cubicBezTo>
                    <a:cubicBezTo>
                      <a:pt x="99" y="5"/>
                      <a:pt x="70" y="0"/>
                      <a:pt x="51" y="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8" name="Freeform 141">
                <a:extLst>
                  <a:ext uri="{FF2B5EF4-FFF2-40B4-BE49-F238E27FC236}">
                    <a16:creationId xmlns:a16="http://schemas.microsoft.com/office/drawing/2014/main" id="{6E576C47-5E87-4B72-B573-2BAFBDCB3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2949"/>
                <a:ext cx="315" cy="318"/>
              </a:xfrm>
              <a:custGeom>
                <a:avLst/>
                <a:gdLst>
                  <a:gd name="T0" fmla="*/ 32 w 98"/>
                  <a:gd name="T1" fmla="*/ 569 h 99"/>
                  <a:gd name="T2" fmla="*/ 434 w 98"/>
                  <a:gd name="T3" fmla="*/ 2682 h 99"/>
                  <a:gd name="T4" fmla="*/ 569 w 98"/>
                  <a:gd name="T5" fmla="*/ 2756 h 99"/>
                  <a:gd name="T6" fmla="*/ 1260 w 98"/>
                  <a:gd name="T7" fmla="*/ 2785 h 99"/>
                  <a:gd name="T8" fmla="*/ 1694 w 98"/>
                  <a:gd name="T9" fmla="*/ 2817 h 99"/>
                  <a:gd name="T10" fmla="*/ 1890 w 98"/>
                  <a:gd name="T11" fmla="*/ 2849 h 99"/>
                  <a:gd name="T12" fmla="*/ 3150 w 98"/>
                  <a:gd name="T13" fmla="*/ 3251 h 99"/>
                  <a:gd name="T14" fmla="*/ 3121 w 98"/>
                  <a:gd name="T15" fmla="*/ 3280 h 99"/>
                  <a:gd name="T16" fmla="*/ 3121 w 98"/>
                  <a:gd name="T17" fmla="*/ 3280 h 99"/>
                  <a:gd name="T18" fmla="*/ 3121 w 98"/>
                  <a:gd name="T19" fmla="*/ 1959 h 99"/>
                  <a:gd name="T20" fmla="*/ 32 w 98"/>
                  <a:gd name="T21" fmla="*/ 569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1" y="17"/>
                    </a:moveTo>
                    <a:cubicBezTo>
                      <a:pt x="0" y="52"/>
                      <a:pt x="8" y="67"/>
                      <a:pt x="13" y="81"/>
                    </a:cubicBezTo>
                    <a:cubicBezTo>
                      <a:pt x="14" y="82"/>
                      <a:pt x="16" y="83"/>
                      <a:pt x="17" y="83"/>
                    </a:cubicBezTo>
                    <a:cubicBezTo>
                      <a:pt x="20" y="84"/>
                      <a:pt x="35" y="84"/>
                      <a:pt x="38" y="84"/>
                    </a:cubicBezTo>
                    <a:cubicBezTo>
                      <a:pt x="44" y="84"/>
                      <a:pt x="48" y="84"/>
                      <a:pt x="51" y="85"/>
                    </a:cubicBezTo>
                    <a:cubicBezTo>
                      <a:pt x="53" y="85"/>
                      <a:pt x="55" y="85"/>
                      <a:pt x="57" y="86"/>
                    </a:cubicBezTo>
                    <a:cubicBezTo>
                      <a:pt x="70" y="88"/>
                      <a:pt x="83" y="92"/>
                      <a:pt x="95" y="98"/>
                    </a:cubicBezTo>
                    <a:cubicBezTo>
                      <a:pt x="95" y="98"/>
                      <a:pt x="94" y="98"/>
                      <a:pt x="94" y="99"/>
                    </a:cubicBezTo>
                    <a:cubicBezTo>
                      <a:pt x="94" y="99"/>
                      <a:pt x="94" y="99"/>
                      <a:pt x="94" y="99"/>
                    </a:cubicBezTo>
                    <a:cubicBezTo>
                      <a:pt x="98" y="86"/>
                      <a:pt x="98" y="73"/>
                      <a:pt x="94" y="59"/>
                    </a:cubicBezTo>
                    <a:cubicBezTo>
                      <a:pt x="87" y="30"/>
                      <a:pt x="51" y="0"/>
                      <a:pt x="1" y="1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99" name="Freeform 142">
                <a:extLst>
                  <a:ext uri="{FF2B5EF4-FFF2-40B4-BE49-F238E27FC236}">
                    <a16:creationId xmlns:a16="http://schemas.microsoft.com/office/drawing/2014/main" id="{8DE8455A-03F0-497F-8ADE-61617A074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952"/>
                <a:ext cx="299" cy="299"/>
              </a:xfrm>
              <a:custGeom>
                <a:avLst/>
                <a:gdLst>
                  <a:gd name="T0" fmla="*/ 2987 w 93"/>
                  <a:gd name="T1" fmla="*/ 1923 h 93"/>
                  <a:gd name="T2" fmla="*/ 32 w 93"/>
                  <a:gd name="T3" fmla="*/ 495 h 93"/>
                  <a:gd name="T4" fmla="*/ 402 w 93"/>
                  <a:gd name="T5" fmla="*/ 2562 h 93"/>
                  <a:gd name="T6" fmla="*/ 527 w 93"/>
                  <a:gd name="T7" fmla="*/ 2595 h 93"/>
                  <a:gd name="T8" fmla="*/ 1199 w 93"/>
                  <a:gd name="T9" fmla="*/ 2627 h 93"/>
                  <a:gd name="T10" fmla="*/ 1862 w 93"/>
                  <a:gd name="T11" fmla="*/ 2688 h 93"/>
                  <a:gd name="T12" fmla="*/ 3029 w 93"/>
                  <a:gd name="T13" fmla="*/ 3090 h 93"/>
                  <a:gd name="T14" fmla="*/ 2987 w 93"/>
                  <a:gd name="T15" fmla="*/ 1923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3">
                    <a:moveTo>
                      <a:pt x="90" y="58"/>
                    </a:moveTo>
                    <a:cubicBezTo>
                      <a:pt x="83" y="30"/>
                      <a:pt x="49" y="0"/>
                      <a:pt x="1" y="15"/>
                    </a:cubicBezTo>
                    <a:cubicBezTo>
                      <a:pt x="0" y="48"/>
                      <a:pt x="7" y="64"/>
                      <a:pt x="12" y="77"/>
                    </a:cubicBezTo>
                    <a:cubicBezTo>
                      <a:pt x="13" y="78"/>
                      <a:pt x="15" y="78"/>
                      <a:pt x="16" y="78"/>
                    </a:cubicBezTo>
                    <a:cubicBezTo>
                      <a:pt x="19" y="79"/>
                      <a:pt x="33" y="79"/>
                      <a:pt x="36" y="79"/>
                    </a:cubicBezTo>
                    <a:cubicBezTo>
                      <a:pt x="45" y="79"/>
                      <a:pt x="54" y="81"/>
                      <a:pt x="56" y="81"/>
                    </a:cubicBezTo>
                    <a:cubicBezTo>
                      <a:pt x="68" y="83"/>
                      <a:pt x="80" y="87"/>
                      <a:pt x="91" y="93"/>
                    </a:cubicBezTo>
                    <a:cubicBezTo>
                      <a:pt x="93" y="82"/>
                      <a:pt x="93" y="70"/>
                      <a:pt x="90" y="5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0" name="Freeform 143">
                <a:extLst>
                  <a:ext uri="{FF2B5EF4-FFF2-40B4-BE49-F238E27FC236}">
                    <a16:creationId xmlns:a16="http://schemas.microsoft.com/office/drawing/2014/main" id="{1A6DFF3C-1F79-4DA3-814B-D474D8829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3004"/>
                <a:ext cx="221" cy="369"/>
              </a:xfrm>
              <a:custGeom>
                <a:avLst/>
                <a:gdLst>
                  <a:gd name="T0" fmla="*/ 1672 w 69"/>
                  <a:gd name="T1" fmla="*/ 32 h 115"/>
                  <a:gd name="T2" fmla="*/ 32 w 69"/>
                  <a:gd name="T3" fmla="*/ 2512 h 115"/>
                  <a:gd name="T4" fmla="*/ 689 w 69"/>
                  <a:gd name="T5" fmla="*/ 3799 h 115"/>
                  <a:gd name="T6" fmla="*/ 689 w 69"/>
                  <a:gd name="T7" fmla="*/ 3799 h 115"/>
                  <a:gd name="T8" fmla="*/ 625 w 69"/>
                  <a:gd name="T9" fmla="*/ 3738 h 115"/>
                  <a:gd name="T10" fmla="*/ 2002 w 69"/>
                  <a:gd name="T11" fmla="*/ 2378 h 115"/>
                  <a:gd name="T12" fmla="*/ 2207 w 69"/>
                  <a:gd name="T13" fmla="*/ 2111 h 115"/>
                  <a:gd name="T14" fmla="*/ 1774 w 69"/>
                  <a:gd name="T15" fmla="*/ 0 h 115"/>
                  <a:gd name="T16" fmla="*/ 1672 w 69"/>
                  <a:gd name="T17" fmla="*/ 32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5">
                    <a:moveTo>
                      <a:pt x="51" y="1"/>
                    </a:moveTo>
                    <a:cubicBezTo>
                      <a:pt x="12" y="15"/>
                      <a:pt x="0" y="40"/>
                      <a:pt x="1" y="76"/>
                    </a:cubicBezTo>
                    <a:cubicBezTo>
                      <a:pt x="2" y="90"/>
                      <a:pt x="9" y="104"/>
                      <a:pt x="21" y="115"/>
                    </a:cubicBezTo>
                    <a:cubicBezTo>
                      <a:pt x="21" y="115"/>
                      <a:pt x="21" y="115"/>
                      <a:pt x="21" y="115"/>
                    </a:cubicBezTo>
                    <a:cubicBezTo>
                      <a:pt x="20" y="114"/>
                      <a:pt x="20" y="114"/>
                      <a:pt x="19" y="113"/>
                    </a:cubicBezTo>
                    <a:cubicBezTo>
                      <a:pt x="27" y="100"/>
                      <a:pt x="39" y="81"/>
                      <a:pt x="61" y="72"/>
                    </a:cubicBezTo>
                    <a:cubicBezTo>
                      <a:pt x="62" y="71"/>
                      <a:pt x="69" y="69"/>
                      <a:pt x="67" y="64"/>
                    </a:cubicBezTo>
                    <a:cubicBezTo>
                      <a:pt x="61" y="51"/>
                      <a:pt x="53" y="36"/>
                      <a:pt x="54" y="0"/>
                    </a:cubicBezTo>
                    <a:cubicBezTo>
                      <a:pt x="53" y="1"/>
                      <a:pt x="52" y="1"/>
                      <a:pt x="51" y="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1" name="Freeform 144">
                <a:extLst>
                  <a:ext uri="{FF2B5EF4-FFF2-40B4-BE49-F238E27FC236}">
                    <a16:creationId xmlns:a16="http://schemas.microsoft.com/office/drawing/2014/main" id="{35576EFD-9687-4FC1-AD3A-35AAA6CAD4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98" y="3010"/>
                <a:ext cx="202" cy="347"/>
              </a:xfrm>
              <a:custGeom>
                <a:avLst/>
                <a:gdLst>
                  <a:gd name="T0" fmla="*/ 1943 w 63"/>
                  <a:gd name="T1" fmla="*/ 2159 h 108"/>
                  <a:gd name="T2" fmla="*/ 1943 w 63"/>
                  <a:gd name="T3" fmla="*/ 2159 h 108"/>
                  <a:gd name="T4" fmla="*/ 1943 w 63"/>
                  <a:gd name="T5" fmla="*/ 2159 h 108"/>
                  <a:gd name="T6" fmla="*/ 1943 w 63"/>
                  <a:gd name="T7" fmla="*/ 2159 h 108"/>
                  <a:gd name="T8" fmla="*/ 2046 w 63"/>
                  <a:gd name="T9" fmla="*/ 2024 h 108"/>
                  <a:gd name="T10" fmla="*/ 2014 w 63"/>
                  <a:gd name="T11" fmla="*/ 1921 h 108"/>
                  <a:gd name="T12" fmla="*/ 1613 w 63"/>
                  <a:gd name="T13" fmla="*/ 0 h 108"/>
                  <a:gd name="T14" fmla="*/ 32 w 63"/>
                  <a:gd name="T15" fmla="*/ 2458 h 108"/>
                  <a:gd name="T16" fmla="*/ 526 w 63"/>
                  <a:gd name="T17" fmla="*/ 3582 h 108"/>
                  <a:gd name="T18" fmla="*/ 1943 w 63"/>
                  <a:gd name="T19" fmla="*/ 2159 h 108"/>
                  <a:gd name="T20" fmla="*/ 1943 w 63"/>
                  <a:gd name="T21" fmla="*/ 2159 h 108"/>
                  <a:gd name="T22" fmla="*/ 1975 w 63"/>
                  <a:gd name="T23" fmla="*/ 2159 h 108"/>
                  <a:gd name="T24" fmla="*/ 2046 w 63"/>
                  <a:gd name="T25" fmla="*/ 2024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8">
                    <a:moveTo>
                      <a:pt x="59" y="65"/>
                    </a:move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lose/>
                    <a:moveTo>
                      <a:pt x="62" y="61"/>
                    </a:moveTo>
                    <a:cubicBezTo>
                      <a:pt x="61" y="58"/>
                      <a:pt x="61" y="58"/>
                      <a:pt x="61" y="58"/>
                    </a:cubicBezTo>
                    <a:cubicBezTo>
                      <a:pt x="55" y="46"/>
                      <a:pt x="49" y="28"/>
                      <a:pt x="49" y="0"/>
                    </a:cubicBezTo>
                    <a:cubicBezTo>
                      <a:pt x="11" y="14"/>
                      <a:pt x="0" y="39"/>
                      <a:pt x="1" y="74"/>
                    </a:cubicBezTo>
                    <a:cubicBezTo>
                      <a:pt x="2" y="86"/>
                      <a:pt x="7" y="98"/>
                      <a:pt x="16" y="108"/>
                    </a:cubicBezTo>
                    <a:cubicBezTo>
                      <a:pt x="23" y="96"/>
                      <a:pt x="38" y="74"/>
                      <a:pt x="59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3" y="64"/>
                      <a:pt x="62" y="61"/>
                      <a:pt x="62" y="6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2" name="Freeform 145">
                <a:extLst>
                  <a:ext uri="{FF2B5EF4-FFF2-40B4-BE49-F238E27FC236}">
                    <a16:creationId xmlns:a16="http://schemas.microsoft.com/office/drawing/2014/main" id="{42B6117A-4B06-46A4-ABB9-FB7AE8E2B7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88" y="2955"/>
                <a:ext cx="515" cy="512"/>
              </a:xfrm>
              <a:custGeom>
                <a:avLst/>
                <a:gdLst>
                  <a:gd name="T0" fmla="*/ 1770 w 160"/>
                  <a:gd name="T1" fmla="*/ 406 h 159"/>
                  <a:gd name="T2" fmla="*/ 0 w 160"/>
                  <a:gd name="T3" fmla="*/ 2840 h 159"/>
                  <a:gd name="T4" fmla="*/ 0 w 160"/>
                  <a:gd name="T5" fmla="*/ 3037 h 159"/>
                  <a:gd name="T6" fmla="*/ 901 w 160"/>
                  <a:gd name="T7" fmla="*/ 4605 h 159"/>
                  <a:gd name="T8" fmla="*/ 3138 w 160"/>
                  <a:gd name="T9" fmla="*/ 5143 h 159"/>
                  <a:gd name="T10" fmla="*/ 4838 w 160"/>
                  <a:gd name="T11" fmla="*/ 4003 h 159"/>
                  <a:gd name="T12" fmla="*/ 5140 w 160"/>
                  <a:gd name="T13" fmla="*/ 1868 h 159"/>
                  <a:gd name="T14" fmla="*/ 3998 w 160"/>
                  <a:gd name="T15" fmla="*/ 467 h 159"/>
                  <a:gd name="T16" fmla="*/ 1770 w 160"/>
                  <a:gd name="T17" fmla="*/ 406 h 159"/>
                  <a:gd name="T18" fmla="*/ 1732 w 160"/>
                  <a:gd name="T19" fmla="*/ 364 h 159"/>
                  <a:gd name="T20" fmla="*/ 1732 w 160"/>
                  <a:gd name="T21" fmla="*/ 364 h 159"/>
                  <a:gd name="T22" fmla="*/ 1732 w 160"/>
                  <a:gd name="T23" fmla="*/ 364 h 1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59">
                    <a:moveTo>
                      <a:pt x="53" y="12"/>
                    </a:moveTo>
                    <a:cubicBezTo>
                      <a:pt x="17" y="24"/>
                      <a:pt x="0" y="48"/>
                      <a:pt x="0" y="85"/>
                    </a:cubicBezTo>
                    <a:cubicBezTo>
                      <a:pt x="0" y="87"/>
                      <a:pt x="0" y="89"/>
                      <a:pt x="0" y="91"/>
                    </a:cubicBezTo>
                    <a:cubicBezTo>
                      <a:pt x="1" y="108"/>
                      <a:pt x="11" y="126"/>
                      <a:pt x="27" y="138"/>
                    </a:cubicBezTo>
                    <a:cubicBezTo>
                      <a:pt x="46" y="153"/>
                      <a:pt x="70" y="159"/>
                      <a:pt x="94" y="154"/>
                    </a:cubicBezTo>
                    <a:cubicBezTo>
                      <a:pt x="116" y="150"/>
                      <a:pt x="134" y="137"/>
                      <a:pt x="145" y="120"/>
                    </a:cubicBezTo>
                    <a:cubicBezTo>
                      <a:pt x="157" y="101"/>
                      <a:pt x="160" y="79"/>
                      <a:pt x="154" y="56"/>
                    </a:cubicBezTo>
                    <a:cubicBezTo>
                      <a:pt x="150" y="39"/>
                      <a:pt x="137" y="23"/>
                      <a:pt x="120" y="14"/>
                    </a:cubicBezTo>
                    <a:cubicBezTo>
                      <a:pt x="106" y="7"/>
                      <a:pt x="83" y="0"/>
                      <a:pt x="53" y="12"/>
                    </a:cubicBezTo>
                    <a:close/>
                    <a:moveTo>
                      <a:pt x="52" y="11"/>
                    </a:move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3" name="Freeform 146">
                <a:extLst>
                  <a:ext uri="{FF2B5EF4-FFF2-40B4-BE49-F238E27FC236}">
                    <a16:creationId xmlns:a16="http://schemas.microsoft.com/office/drawing/2014/main" id="{FF5BE338-50CA-497C-883A-1976DF9A1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946"/>
                <a:ext cx="508" cy="521"/>
              </a:xfrm>
              <a:custGeom>
                <a:avLst/>
                <a:gdLst>
                  <a:gd name="T0" fmla="*/ 1694 w 158"/>
                  <a:gd name="T1" fmla="*/ 630 h 162"/>
                  <a:gd name="T2" fmla="*/ 32 w 158"/>
                  <a:gd name="T3" fmla="*/ 3123 h 162"/>
                  <a:gd name="T4" fmla="*/ 2987 w 158"/>
                  <a:gd name="T5" fmla="*/ 5088 h 162"/>
                  <a:gd name="T6" fmla="*/ 4890 w 158"/>
                  <a:gd name="T7" fmla="*/ 1997 h 162"/>
                  <a:gd name="T8" fmla="*/ 1694 w 158"/>
                  <a:gd name="T9" fmla="*/ 630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62">
                    <a:moveTo>
                      <a:pt x="51" y="19"/>
                    </a:moveTo>
                    <a:cubicBezTo>
                      <a:pt x="12" y="33"/>
                      <a:pt x="0" y="58"/>
                      <a:pt x="1" y="94"/>
                    </a:cubicBezTo>
                    <a:cubicBezTo>
                      <a:pt x="3" y="129"/>
                      <a:pt x="45" y="162"/>
                      <a:pt x="90" y="153"/>
                    </a:cubicBezTo>
                    <a:cubicBezTo>
                      <a:pt x="135" y="144"/>
                      <a:pt x="158" y="103"/>
                      <a:pt x="147" y="60"/>
                    </a:cubicBezTo>
                    <a:cubicBezTo>
                      <a:pt x="140" y="31"/>
                      <a:pt x="103" y="0"/>
                      <a:pt x="51" y="1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4" name="Freeform 147">
                <a:extLst>
                  <a:ext uri="{FF2B5EF4-FFF2-40B4-BE49-F238E27FC236}">
                    <a16:creationId xmlns:a16="http://schemas.microsoft.com/office/drawing/2014/main" id="{AD24EA13-24B8-412B-B55D-2C36592FA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682"/>
                <a:ext cx="289" cy="312"/>
              </a:xfrm>
              <a:custGeom>
                <a:avLst/>
                <a:gdLst>
                  <a:gd name="T0" fmla="*/ 135 w 90"/>
                  <a:gd name="T1" fmla="*/ 0 h 97"/>
                  <a:gd name="T2" fmla="*/ 0 w 90"/>
                  <a:gd name="T3" fmla="*/ 766 h 97"/>
                  <a:gd name="T4" fmla="*/ 989 w 90"/>
                  <a:gd name="T5" fmla="*/ 2792 h 97"/>
                  <a:gd name="T6" fmla="*/ 2187 w 90"/>
                  <a:gd name="T7" fmla="*/ 3229 h 97"/>
                  <a:gd name="T8" fmla="*/ 2980 w 90"/>
                  <a:gd name="T9" fmla="*/ 3123 h 97"/>
                  <a:gd name="T10" fmla="*/ 2980 w 90"/>
                  <a:gd name="T11" fmla="*/ 2898 h 97"/>
                  <a:gd name="T12" fmla="*/ 2248 w 90"/>
                  <a:gd name="T13" fmla="*/ 868 h 97"/>
                  <a:gd name="T14" fmla="*/ 135 w 90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7">
                    <a:moveTo>
                      <a:pt x="4" y="0"/>
                    </a:moveTo>
                    <a:cubicBezTo>
                      <a:pt x="2" y="7"/>
                      <a:pt x="0" y="15"/>
                      <a:pt x="0" y="23"/>
                    </a:cubicBezTo>
                    <a:cubicBezTo>
                      <a:pt x="0" y="48"/>
                      <a:pt x="9" y="72"/>
                      <a:pt x="30" y="84"/>
                    </a:cubicBezTo>
                    <a:cubicBezTo>
                      <a:pt x="40" y="91"/>
                      <a:pt x="53" y="97"/>
                      <a:pt x="66" y="97"/>
                    </a:cubicBezTo>
                    <a:cubicBezTo>
                      <a:pt x="74" y="97"/>
                      <a:pt x="82" y="96"/>
                      <a:pt x="90" y="94"/>
                    </a:cubicBezTo>
                    <a:cubicBezTo>
                      <a:pt x="90" y="92"/>
                      <a:pt x="90" y="88"/>
                      <a:pt x="90" y="87"/>
                    </a:cubicBezTo>
                    <a:cubicBezTo>
                      <a:pt x="90" y="61"/>
                      <a:pt x="83" y="41"/>
                      <a:pt x="68" y="26"/>
                    </a:cubicBezTo>
                    <a:cubicBezTo>
                      <a:pt x="47" y="4"/>
                      <a:pt x="16" y="0"/>
                      <a:pt x="4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5" name="Freeform 148">
                <a:extLst>
                  <a:ext uri="{FF2B5EF4-FFF2-40B4-BE49-F238E27FC236}">
                    <a16:creationId xmlns:a16="http://schemas.microsoft.com/office/drawing/2014/main" id="{E542193C-1F65-4C84-AC51-B393ADA3B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585"/>
                <a:ext cx="2310" cy="1049"/>
              </a:xfrm>
              <a:custGeom>
                <a:avLst/>
                <a:gdLst>
                  <a:gd name="T0" fmla="*/ 135 w 718"/>
                  <a:gd name="T1" fmla="*/ 4865 h 326"/>
                  <a:gd name="T2" fmla="*/ 135 w 718"/>
                  <a:gd name="T3" fmla="*/ 4897 h 326"/>
                  <a:gd name="T4" fmla="*/ 402 w 718"/>
                  <a:gd name="T5" fmla="*/ 5766 h 326"/>
                  <a:gd name="T6" fmla="*/ 705 w 718"/>
                  <a:gd name="T7" fmla="*/ 6130 h 326"/>
                  <a:gd name="T8" fmla="*/ 1004 w 718"/>
                  <a:gd name="T9" fmla="*/ 6532 h 326"/>
                  <a:gd name="T10" fmla="*/ 1293 w 718"/>
                  <a:gd name="T11" fmla="*/ 6761 h 326"/>
                  <a:gd name="T12" fmla="*/ 1802 w 718"/>
                  <a:gd name="T13" fmla="*/ 7362 h 326"/>
                  <a:gd name="T14" fmla="*/ 2133 w 718"/>
                  <a:gd name="T15" fmla="*/ 7662 h 326"/>
                  <a:gd name="T16" fmla="*/ 2629 w 718"/>
                  <a:gd name="T17" fmla="*/ 8292 h 326"/>
                  <a:gd name="T18" fmla="*/ 3063 w 718"/>
                  <a:gd name="T19" fmla="*/ 8563 h 326"/>
                  <a:gd name="T20" fmla="*/ 3301 w 718"/>
                  <a:gd name="T21" fmla="*/ 8894 h 326"/>
                  <a:gd name="T22" fmla="*/ 3767 w 718"/>
                  <a:gd name="T23" fmla="*/ 9193 h 326"/>
                  <a:gd name="T24" fmla="*/ 4398 w 718"/>
                  <a:gd name="T25" fmla="*/ 9496 h 326"/>
                  <a:gd name="T26" fmla="*/ 5032 w 718"/>
                  <a:gd name="T27" fmla="*/ 9763 h 326"/>
                  <a:gd name="T28" fmla="*/ 5724 w 718"/>
                  <a:gd name="T29" fmla="*/ 9898 h 326"/>
                  <a:gd name="T30" fmla="*/ 6293 w 718"/>
                  <a:gd name="T31" fmla="*/ 9991 h 326"/>
                  <a:gd name="T32" fmla="*/ 6698 w 718"/>
                  <a:gd name="T33" fmla="*/ 10033 h 326"/>
                  <a:gd name="T34" fmla="*/ 7059 w 718"/>
                  <a:gd name="T35" fmla="*/ 10159 h 326"/>
                  <a:gd name="T36" fmla="*/ 7390 w 718"/>
                  <a:gd name="T37" fmla="*/ 10290 h 326"/>
                  <a:gd name="T38" fmla="*/ 7660 w 718"/>
                  <a:gd name="T39" fmla="*/ 10500 h 326"/>
                  <a:gd name="T40" fmla="*/ 8095 w 718"/>
                  <a:gd name="T41" fmla="*/ 10529 h 326"/>
                  <a:gd name="T42" fmla="*/ 8590 w 718"/>
                  <a:gd name="T43" fmla="*/ 10696 h 326"/>
                  <a:gd name="T44" fmla="*/ 9192 w 718"/>
                  <a:gd name="T45" fmla="*/ 10696 h 326"/>
                  <a:gd name="T46" fmla="*/ 10257 w 718"/>
                  <a:gd name="T47" fmla="*/ 10799 h 326"/>
                  <a:gd name="T48" fmla="*/ 11022 w 718"/>
                  <a:gd name="T49" fmla="*/ 10622 h 326"/>
                  <a:gd name="T50" fmla="*/ 11955 w 718"/>
                  <a:gd name="T51" fmla="*/ 10500 h 326"/>
                  <a:gd name="T52" fmla="*/ 12557 w 718"/>
                  <a:gd name="T53" fmla="*/ 10332 h 326"/>
                  <a:gd name="T54" fmla="*/ 12917 w 718"/>
                  <a:gd name="T55" fmla="*/ 10159 h 326"/>
                  <a:gd name="T56" fmla="*/ 13085 w 718"/>
                  <a:gd name="T57" fmla="*/ 9991 h 326"/>
                  <a:gd name="T58" fmla="*/ 13352 w 718"/>
                  <a:gd name="T59" fmla="*/ 9930 h 326"/>
                  <a:gd name="T60" fmla="*/ 13725 w 718"/>
                  <a:gd name="T61" fmla="*/ 9692 h 326"/>
                  <a:gd name="T62" fmla="*/ 14056 w 718"/>
                  <a:gd name="T63" fmla="*/ 9328 h 326"/>
                  <a:gd name="T64" fmla="*/ 14224 w 718"/>
                  <a:gd name="T65" fmla="*/ 9029 h 326"/>
                  <a:gd name="T66" fmla="*/ 14552 w 718"/>
                  <a:gd name="T67" fmla="*/ 8894 h 326"/>
                  <a:gd name="T68" fmla="*/ 14751 w 718"/>
                  <a:gd name="T69" fmla="*/ 8862 h 326"/>
                  <a:gd name="T70" fmla="*/ 15214 w 718"/>
                  <a:gd name="T71" fmla="*/ 8698 h 326"/>
                  <a:gd name="T72" fmla="*/ 15424 w 718"/>
                  <a:gd name="T73" fmla="*/ 8698 h 326"/>
                  <a:gd name="T74" fmla="*/ 17151 w 718"/>
                  <a:gd name="T75" fmla="*/ 8398 h 326"/>
                  <a:gd name="T76" fmla="*/ 17721 w 718"/>
                  <a:gd name="T77" fmla="*/ 8128 h 326"/>
                  <a:gd name="T78" fmla="*/ 18309 w 718"/>
                  <a:gd name="T79" fmla="*/ 8067 h 326"/>
                  <a:gd name="T80" fmla="*/ 19210 w 718"/>
                  <a:gd name="T81" fmla="*/ 7600 h 326"/>
                  <a:gd name="T82" fmla="*/ 20349 w 718"/>
                  <a:gd name="T83" fmla="*/ 7227 h 326"/>
                  <a:gd name="T84" fmla="*/ 21044 w 718"/>
                  <a:gd name="T85" fmla="*/ 6596 h 326"/>
                  <a:gd name="T86" fmla="*/ 22077 w 718"/>
                  <a:gd name="T87" fmla="*/ 6201 h 326"/>
                  <a:gd name="T88" fmla="*/ 23174 w 718"/>
                  <a:gd name="T89" fmla="*/ 4463 h 326"/>
                  <a:gd name="T90" fmla="*/ 23341 w 718"/>
                  <a:gd name="T91" fmla="*/ 0 h 32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718" h="326">
                    <a:moveTo>
                      <a:pt x="4" y="146"/>
                    </a:moveTo>
                    <a:cubicBezTo>
                      <a:pt x="4" y="147"/>
                      <a:pt x="4" y="147"/>
                      <a:pt x="4" y="147"/>
                    </a:cubicBezTo>
                    <a:cubicBezTo>
                      <a:pt x="0" y="154"/>
                      <a:pt x="7" y="168"/>
                      <a:pt x="12" y="173"/>
                    </a:cubicBezTo>
                    <a:cubicBezTo>
                      <a:pt x="15" y="177"/>
                      <a:pt x="18" y="180"/>
                      <a:pt x="21" y="184"/>
                    </a:cubicBezTo>
                    <a:cubicBezTo>
                      <a:pt x="24" y="188"/>
                      <a:pt x="26" y="192"/>
                      <a:pt x="30" y="196"/>
                    </a:cubicBezTo>
                    <a:cubicBezTo>
                      <a:pt x="33" y="198"/>
                      <a:pt x="36" y="200"/>
                      <a:pt x="39" y="203"/>
                    </a:cubicBezTo>
                    <a:cubicBezTo>
                      <a:pt x="44" y="210"/>
                      <a:pt x="47" y="216"/>
                      <a:pt x="54" y="221"/>
                    </a:cubicBezTo>
                    <a:cubicBezTo>
                      <a:pt x="58" y="224"/>
                      <a:pt x="61" y="226"/>
                      <a:pt x="64" y="230"/>
                    </a:cubicBezTo>
                    <a:cubicBezTo>
                      <a:pt x="68" y="237"/>
                      <a:pt x="71" y="245"/>
                      <a:pt x="79" y="249"/>
                    </a:cubicBezTo>
                    <a:cubicBezTo>
                      <a:pt x="85" y="252"/>
                      <a:pt x="88" y="252"/>
                      <a:pt x="92" y="257"/>
                    </a:cubicBezTo>
                    <a:cubicBezTo>
                      <a:pt x="95" y="260"/>
                      <a:pt x="97" y="264"/>
                      <a:pt x="99" y="267"/>
                    </a:cubicBezTo>
                    <a:cubicBezTo>
                      <a:pt x="103" y="272"/>
                      <a:pt x="107" y="273"/>
                      <a:pt x="113" y="276"/>
                    </a:cubicBezTo>
                    <a:cubicBezTo>
                      <a:pt x="119" y="279"/>
                      <a:pt x="125" y="284"/>
                      <a:pt x="132" y="285"/>
                    </a:cubicBezTo>
                    <a:cubicBezTo>
                      <a:pt x="140" y="287"/>
                      <a:pt x="144" y="289"/>
                      <a:pt x="151" y="293"/>
                    </a:cubicBezTo>
                    <a:cubicBezTo>
                      <a:pt x="158" y="298"/>
                      <a:pt x="164" y="296"/>
                      <a:pt x="172" y="297"/>
                    </a:cubicBezTo>
                    <a:cubicBezTo>
                      <a:pt x="178" y="298"/>
                      <a:pt x="183" y="301"/>
                      <a:pt x="189" y="300"/>
                    </a:cubicBezTo>
                    <a:cubicBezTo>
                      <a:pt x="194" y="300"/>
                      <a:pt x="196" y="299"/>
                      <a:pt x="201" y="301"/>
                    </a:cubicBezTo>
                    <a:cubicBezTo>
                      <a:pt x="204" y="302"/>
                      <a:pt x="208" y="304"/>
                      <a:pt x="212" y="305"/>
                    </a:cubicBezTo>
                    <a:cubicBezTo>
                      <a:pt x="217" y="306"/>
                      <a:pt x="218" y="306"/>
                      <a:pt x="222" y="309"/>
                    </a:cubicBezTo>
                    <a:cubicBezTo>
                      <a:pt x="225" y="311"/>
                      <a:pt x="227" y="314"/>
                      <a:pt x="230" y="315"/>
                    </a:cubicBezTo>
                    <a:cubicBezTo>
                      <a:pt x="234" y="317"/>
                      <a:pt x="238" y="315"/>
                      <a:pt x="243" y="316"/>
                    </a:cubicBezTo>
                    <a:cubicBezTo>
                      <a:pt x="248" y="318"/>
                      <a:pt x="252" y="321"/>
                      <a:pt x="258" y="321"/>
                    </a:cubicBezTo>
                    <a:cubicBezTo>
                      <a:pt x="264" y="321"/>
                      <a:pt x="270" y="320"/>
                      <a:pt x="276" y="321"/>
                    </a:cubicBezTo>
                    <a:cubicBezTo>
                      <a:pt x="287" y="325"/>
                      <a:pt x="297" y="322"/>
                      <a:pt x="308" y="324"/>
                    </a:cubicBezTo>
                    <a:cubicBezTo>
                      <a:pt x="316" y="326"/>
                      <a:pt x="323" y="319"/>
                      <a:pt x="331" y="319"/>
                    </a:cubicBezTo>
                    <a:cubicBezTo>
                      <a:pt x="337" y="318"/>
                      <a:pt x="356" y="317"/>
                      <a:pt x="359" y="315"/>
                    </a:cubicBezTo>
                    <a:cubicBezTo>
                      <a:pt x="363" y="312"/>
                      <a:pt x="372" y="311"/>
                      <a:pt x="377" y="310"/>
                    </a:cubicBezTo>
                    <a:cubicBezTo>
                      <a:pt x="381" y="309"/>
                      <a:pt x="385" y="308"/>
                      <a:pt x="388" y="305"/>
                    </a:cubicBezTo>
                    <a:cubicBezTo>
                      <a:pt x="390" y="304"/>
                      <a:pt x="391" y="302"/>
                      <a:pt x="393" y="300"/>
                    </a:cubicBezTo>
                    <a:cubicBezTo>
                      <a:pt x="395" y="299"/>
                      <a:pt x="398" y="299"/>
                      <a:pt x="401" y="298"/>
                    </a:cubicBezTo>
                    <a:cubicBezTo>
                      <a:pt x="405" y="297"/>
                      <a:pt x="408" y="294"/>
                      <a:pt x="412" y="291"/>
                    </a:cubicBezTo>
                    <a:cubicBezTo>
                      <a:pt x="416" y="287"/>
                      <a:pt x="420" y="285"/>
                      <a:pt x="422" y="280"/>
                    </a:cubicBezTo>
                    <a:cubicBezTo>
                      <a:pt x="423" y="275"/>
                      <a:pt x="423" y="273"/>
                      <a:pt x="427" y="271"/>
                    </a:cubicBezTo>
                    <a:cubicBezTo>
                      <a:pt x="430" y="269"/>
                      <a:pt x="434" y="269"/>
                      <a:pt x="437" y="267"/>
                    </a:cubicBezTo>
                    <a:cubicBezTo>
                      <a:pt x="439" y="267"/>
                      <a:pt x="441" y="266"/>
                      <a:pt x="443" y="266"/>
                    </a:cubicBezTo>
                    <a:cubicBezTo>
                      <a:pt x="451" y="265"/>
                      <a:pt x="449" y="262"/>
                      <a:pt x="457" y="261"/>
                    </a:cubicBezTo>
                    <a:cubicBezTo>
                      <a:pt x="459" y="261"/>
                      <a:pt x="461" y="261"/>
                      <a:pt x="463" y="261"/>
                    </a:cubicBezTo>
                    <a:cubicBezTo>
                      <a:pt x="481" y="263"/>
                      <a:pt x="498" y="260"/>
                      <a:pt x="515" y="252"/>
                    </a:cubicBezTo>
                    <a:cubicBezTo>
                      <a:pt x="521" y="249"/>
                      <a:pt x="526" y="245"/>
                      <a:pt x="532" y="244"/>
                    </a:cubicBezTo>
                    <a:cubicBezTo>
                      <a:pt x="537" y="242"/>
                      <a:pt x="544" y="244"/>
                      <a:pt x="550" y="242"/>
                    </a:cubicBezTo>
                    <a:cubicBezTo>
                      <a:pt x="560" y="239"/>
                      <a:pt x="566" y="231"/>
                      <a:pt x="577" y="228"/>
                    </a:cubicBezTo>
                    <a:cubicBezTo>
                      <a:pt x="589" y="226"/>
                      <a:pt x="600" y="224"/>
                      <a:pt x="611" y="217"/>
                    </a:cubicBezTo>
                    <a:cubicBezTo>
                      <a:pt x="619" y="212"/>
                      <a:pt x="624" y="205"/>
                      <a:pt x="632" y="198"/>
                    </a:cubicBezTo>
                    <a:cubicBezTo>
                      <a:pt x="641" y="190"/>
                      <a:pt x="653" y="193"/>
                      <a:pt x="663" y="186"/>
                    </a:cubicBezTo>
                    <a:cubicBezTo>
                      <a:pt x="680" y="174"/>
                      <a:pt x="689" y="151"/>
                      <a:pt x="696" y="134"/>
                    </a:cubicBezTo>
                    <a:cubicBezTo>
                      <a:pt x="718" y="93"/>
                      <a:pt x="711" y="43"/>
                      <a:pt x="701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6" name="Freeform 149">
                <a:extLst>
                  <a:ext uri="{FF2B5EF4-FFF2-40B4-BE49-F238E27FC236}">
                    <a16:creationId xmlns:a16="http://schemas.microsoft.com/office/drawing/2014/main" id="{365CC936-B058-40BC-A2FE-A5D654915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3470"/>
                <a:ext cx="9" cy="35"/>
              </a:xfrm>
              <a:custGeom>
                <a:avLst/>
                <a:gdLst>
                  <a:gd name="T0" fmla="*/ 0 w 3"/>
                  <a:gd name="T1" fmla="*/ 0 h 11"/>
                  <a:gd name="T2" fmla="*/ 81 w 3"/>
                  <a:gd name="T3" fmla="*/ 35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1" y="4"/>
                      <a:pt x="0" y="8"/>
                      <a:pt x="3" y="1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7" name="Freeform 150">
                <a:extLst>
                  <a:ext uri="{FF2B5EF4-FFF2-40B4-BE49-F238E27FC236}">
                    <a16:creationId xmlns:a16="http://schemas.microsoft.com/office/drawing/2014/main" id="{99E80677-0CD8-472F-B04B-DF393B491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3148"/>
                <a:ext cx="32" cy="26"/>
              </a:xfrm>
              <a:custGeom>
                <a:avLst/>
                <a:gdLst>
                  <a:gd name="T0" fmla="*/ 0 w 10"/>
                  <a:gd name="T1" fmla="*/ 276 h 8"/>
                  <a:gd name="T2" fmla="*/ 326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2" y="4"/>
                      <a:pt x="6" y="2"/>
                      <a:pt x="10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8" name="Freeform 151">
                <a:extLst>
                  <a:ext uri="{FF2B5EF4-FFF2-40B4-BE49-F238E27FC236}">
                    <a16:creationId xmlns:a16="http://schemas.microsoft.com/office/drawing/2014/main" id="{C9AC9A70-51A2-4051-8954-AA4464920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3463"/>
                <a:ext cx="61" cy="13"/>
              </a:xfrm>
              <a:custGeom>
                <a:avLst/>
                <a:gdLst>
                  <a:gd name="T0" fmla="*/ 0 w 19"/>
                  <a:gd name="T1" fmla="*/ 0 h 4"/>
                  <a:gd name="T2" fmla="*/ 629 w 19"/>
                  <a:gd name="T3" fmla="*/ 10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5" y="3"/>
                      <a:pt x="14" y="4"/>
                      <a:pt x="19" y="3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09" name="Freeform 152">
                <a:extLst>
                  <a:ext uri="{FF2B5EF4-FFF2-40B4-BE49-F238E27FC236}">
                    <a16:creationId xmlns:a16="http://schemas.microsoft.com/office/drawing/2014/main" id="{83DBA227-390A-426C-B15D-42AD2ED7E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1" y="1398"/>
                <a:ext cx="2599" cy="1506"/>
              </a:xfrm>
              <a:custGeom>
                <a:avLst/>
                <a:gdLst>
                  <a:gd name="T0" fmla="*/ 25929 w 808"/>
                  <a:gd name="T1" fmla="*/ 3096 h 468"/>
                  <a:gd name="T2" fmla="*/ 17373 w 808"/>
                  <a:gd name="T3" fmla="*/ 496 h 468"/>
                  <a:gd name="T4" fmla="*/ 15147 w 808"/>
                  <a:gd name="T5" fmla="*/ 1429 h 468"/>
                  <a:gd name="T6" fmla="*/ 11454 w 808"/>
                  <a:gd name="T7" fmla="*/ 1503 h 468"/>
                  <a:gd name="T8" fmla="*/ 4397 w 808"/>
                  <a:gd name="T9" fmla="*/ 3035 h 468"/>
                  <a:gd name="T10" fmla="*/ 2297 w 808"/>
                  <a:gd name="T11" fmla="*/ 12167 h 468"/>
                  <a:gd name="T12" fmla="*/ 5224 w 808"/>
                  <a:gd name="T13" fmla="*/ 14394 h 468"/>
                  <a:gd name="T14" fmla="*/ 9582 w 808"/>
                  <a:gd name="T15" fmla="*/ 12634 h 468"/>
                  <a:gd name="T16" fmla="*/ 11412 w 808"/>
                  <a:gd name="T17" fmla="*/ 11433 h 468"/>
                  <a:gd name="T18" fmla="*/ 15208 w 808"/>
                  <a:gd name="T19" fmla="*/ 12396 h 468"/>
                  <a:gd name="T20" fmla="*/ 15777 w 808"/>
                  <a:gd name="T21" fmla="*/ 13824 h 468"/>
                  <a:gd name="T22" fmla="*/ 16440 w 808"/>
                  <a:gd name="T23" fmla="*/ 14860 h 468"/>
                  <a:gd name="T24" fmla="*/ 20795 w 808"/>
                  <a:gd name="T25" fmla="*/ 15025 h 468"/>
                  <a:gd name="T26" fmla="*/ 21004 w 808"/>
                  <a:gd name="T27" fmla="*/ 14996 h 468"/>
                  <a:gd name="T28" fmla="*/ 25720 w 808"/>
                  <a:gd name="T29" fmla="*/ 10294 h 468"/>
                  <a:gd name="T30" fmla="*/ 26022 w 808"/>
                  <a:gd name="T31" fmla="*/ 8428 h 468"/>
                  <a:gd name="T32" fmla="*/ 25929 w 808"/>
                  <a:gd name="T33" fmla="*/ 3096 h 46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8">
                    <a:moveTo>
                      <a:pt x="779" y="93"/>
                    </a:moveTo>
                    <a:cubicBezTo>
                      <a:pt x="753" y="63"/>
                      <a:pt x="622" y="0"/>
                      <a:pt x="522" y="15"/>
                    </a:cubicBezTo>
                    <a:cubicBezTo>
                      <a:pt x="496" y="19"/>
                      <a:pt x="473" y="29"/>
                      <a:pt x="455" y="43"/>
                    </a:cubicBezTo>
                    <a:cubicBezTo>
                      <a:pt x="421" y="69"/>
                      <a:pt x="362" y="51"/>
                      <a:pt x="344" y="45"/>
                    </a:cubicBezTo>
                    <a:cubicBezTo>
                      <a:pt x="274" y="25"/>
                      <a:pt x="187" y="48"/>
                      <a:pt x="132" y="91"/>
                    </a:cubicBezTo>
                    <a:cubicBezTo>
                      <a:pt x="56" y="150"/>
                      <a:pt x="0" y="253"/>
                      <a:pt x="69" y="365"/>
                    </a:cubicBezTo>
                    <a:cubicBezTo>
                      <a:pt x="93" y="405"/>
                      <a:pt x="123" y="427"/>
                      <a:pt x="157" y="432"/>
                    </a:cubicBezTo>
                    <a:cubicBezTo>
                      <a:pt x="212" y="440"/>
                      <a:pt x="263" y="402"/>
                      <a:pt x="288" y="379"/>
                    </a:cubicBezTo>
                    <a:cubicBezTo>
                      <a:pt x="303" y="365"/>
                      <a:pt x="322" y="353"/>
                      <a:pt x="343" y="343"/>
                    </a:cubicBezTo>
                    <a:cubicBezTo>
                      <a:pt x="404" y="312"/>
                      <a:pt x="449" y="357"/>
                      <a:pt x="457" y="372"/>
                    </a:cubicBezTo>
                    <a:cubicBezTo>
                      <a:pt x="465" y="385"/>
                      <a:pt x="471" y="401"/>
                      <a:pt x="474" y="415"/>
                    </a:cubicBezTo>
                    <a:cubicBezTo>
                      <a:pt x="477" y="435"/>
                      <a:pt x="482" y="438"/>
                      <a:pt x="494" y="446"/>
                    </a:cubicBezTo>
                    <a:cubicBezTo>
                      <a:pt x="522" y="468"/>
                      <a:pt x="575" y="460"/>
                      <a:pt x="625" y="451"/>
                    </a:cubicBezTo>
                    <a:cubicBezTo>
                      <a:pt x="631" y="450"/>
                      <a:pt x="631" y="450"/>
                      <a:pt x="631" y="450"/>
                    </a:cubicBezTo>
                    <a:cubicBezTo>
                      <a:pt x="704" y="438"/>
                      <a:pt x="767" y="375"/>
                      <a:pt x="773" y="309"/>
                    </a:cubicBezTo>
                    <a:cubicBezTo>
                      <a:pt x="774" y="294"/>
                      <a:pt x="778" y="274"/>
                      <a:pt x="782" y="253"/>
                    </a:cubicBezTo>
                    <a:cubicBezTo>
                      <a:pt x="794" y="194"/>
                      <a:pt x="808" y="126"/>
                      <a:pt x="779" y="9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0" name="Freeform 153">
                <a:extLst>
                  <a:ext uri="{FF2B5EF4-FFF2-40B4-BE49-F238E27FC236}">
                    <a16:creationId xmlns:a16="http://schemas.microsoft.com/office/drawing/2014/main" id="{134FEB05-F946-4D46-99E6-74C8A8A8C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2846"/>
                <a:ext cx="136" cy="112"/>
              </a:xfrm>
              <a:custGeom>
                <a:avLst/>
                <a:gdLst>
                  <a:gd name="T0" fmla="*/ 1227 w 42"/>
                  <a:gd name="T1" fmla="*/ 32 h 35"/>
                  <a:gd name="T2" fmla="*/ 1227 w 42"/>
                  <a:gd name="T3" fmla="*/ 32 h 35"/>
                  <a:gd name="T4" fmla="*/ 1260 w 42"/>
                  <a:gd name="T5" fmla="*/ 0 h 35"/>
                  <a:gd name="T6" fmla="*/ 848 w 42"/>
                  <a:gd name="T7" fmla="*/ 102 h 35"/>
                  <a:gd name="T8" fmla="*/ 680 w 42"/>
                  <a:gd name="T9" fmla="*/ 134 h 35"/>
                  <a:gd name="T10" fmla="*/ 240 w 42"/>
                  <a:gd name="T11" fmla="*/ 982 h 35"/>
                  <a:gd name="T12" fmla="*/ 0 w 42"/>
                  <a:gd name="T13" fmla="*/ 1146 h 35"/>
                  <a:gd name="T14" fmla="*/ 0 w 42"/>
                  <a:gd name="T15" fmla="*/ 1146 h 35"/>
                  <a:gd name="T16" fmla="*/ 1425 w 42"/>
                  <a:gd name="T17" fmla="*/ 102 h 35"/>
                  <a:gd name="T18" fmla="*/ 1227 w 42"/>
                  <a:gd name="T19" fmla="*/ 32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1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0"/>
                      <a:pt x="36" y="0"/>
                      <a:pt x="37" y="0"/>
                    </a:cubicBezTo>
                    <a:cubicBezTo>
                      <a:pt x="33" y="2"/>
                      <a:pt x="29" y="3"/>
                      <a:pt x="25" y="3"/>
                    </a:cubicBezTo>
                    <a:cubicBezTo>
                      <a:pt x="24" y="3"/>
                      <a:pt x="21" y="4"/>
                      <a:pt x="20" y="4"/>
                    </a:cubicBezTo>
                    <a:cubicBezTo>
                      <a:pt x="17" y="16"/>
                      <a:pt x="13" y="23"/>
                      <a:pt x="7" y="30"/>
                    </a:cubicBezTo>
                    <a:cubicBezTo>
                      <a:pt x="5" y="32"/>
                      <a:pt x="2" y="33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8"/>
                      <a:pt x="34" y="16"/>
                      <a:pt x="42" y="3"/>
                    </a:cubicBezTo>
                    <a:cubicBezTo>
                      <a:pt x="40" y="3"/>
                      <a:pt x="38" y="2"/>
                      <a:pt x="36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1" name="Freeform 154">
                <a:extLst>
                  <a:ext uri="{FF2B5EF4-FFF2-40B4-BE49-F238E27FC236}">
                    <a16:creationId xmlns:a16="http://schemas.microsoft.com/office/drawing/2014/main" id="{9264FC10-53A9-44F2-AAB3-91E1283AC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412"/>
                <a:ext cx="514" cy="415"/>
              </a:xfrm>
              <a:custGeom>
                <a:avLst/>
                <a:gdLst>
                  <a:gd name="T0" fmla="*/ 4109 w 160"/>
                  <a:gd name="T1" fmla="*/ 3529 h 129"/>
                  <a:gd name="T2" fmla="*/ 4109 w 160"/>
                  <a:gd name="T3" fmla="*/ 3529 h 129"/>
                  <a:gd name="T4" fmla="*/ 4314 w 160"/>
                  <a:gd name="T5" fmla="*/ 3725 h 129"/>
                  <a:gd name="T6" fmla="*/ 4674 w 160"/>
                  <a:gd name="T7" fmla="*/ 4192 h 129"/>
                  <a:gd name="T8" fmla="*/ 4870 w 160"/>
                  <a:gd name="T9" fmla="*/ 4295 h 129"/>
                  <a:gd name="T10" fmla="*/ 4777 w 160"/>
                  <a:gd name="T11" fmla="*/ 1863 h 129"/>
                  <a:gd name="T12" fmla="*/ 4674 w 160"/>
                  <a:gd name="T13" fmla="*/ 1699 h 129"/>
                  <a:gd name="T14" fmla="*/ 989 w 160"/>
                  <a:gd name="T15" fmla="*/ 933 h 129"/>
                  <a:gd name="T16" fmla="*/ 928 w 160"/>
                  <a:gd name="T17" fmla="*/ 962 h 129"/>
                  <a:gd name="T18" fmla="*/ 0 w 160"/>
                  <a:gd name="T19" fmla="*/ 1769 h 129"/>
                  <a:gd name="T20" fmla="*/ 1693 w 160"/>
                  <a:gd name="T21" fmla="*/ 1097 h 129"/>
                  <a:gd name="T22" fmla="*/ 4109 w 160"/>
                  <a:gd name="T23" fmla="*/ 3529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5" y="107"/>
                      <a:pt x="128" y="110"/>
                      <a:pt x="130" y="112"/>
                    </a:cubicBezTo>
                    <a:cubicBezTo>
                      <a:pt x="135" y="115"/>
                      <a:pt x="141" y="121"/>
                      <a:pt x="141" y="126"/>
                    </a:cubicBezTo>
                    <a:cubicBezTo>
                      <a:pt x="144" y="127"/>
                      <a:pt x="146" y="128"/>
                      <a:pt x="147" y="129"/>
                    </a:cubicBezTo>
                    <a:cubicBezTo>
                      <a:pt x="160" y="100"/>
                      <a:pt x="151" y="67"/>
                      <a:pt x="144" y="56"/>
                    </a:cubicBezTo>
                    <a:cubicBezTo>
                      <a:pt x="143" y="55"/>
                      <a:pt x="142" y="53"/>
                      <a:pt x="141" y="51"/>
                    </a:cubicBezTo>
                    <a:cubicBezTo>
                      <a:pt x="127" y="34"/>
                      <a:pt x="85" y="0"/>
                      <a:pt x="30" y="28"/>
                    </a:cubicBezTo>
                    <a:cubicBezTo>
                      <a:pt x="30" y="29"/>
                      <a:pt x="29" y="29"/>
                      <a:pt x="28" y="29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4" y="41"/>
                      <a:pt x="31" y="33"/>
                      <a:pt x="51" y="33"/>
                    </a:cubicBezTo>
                    <a:cubicBezTo>
                      <a:pt x="92" y="33"/>
                      <a:pt x="124" y="65"/>
                      <a:pt x="124" y="10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2" name="Freeform 155">
                <a:extLst>
                  <a:ext uri="{FF2B5EF4-FFF2-40B4-BE49-F238E27FC236}">
                    <a16:creationId xmlns:a16="http://schemas.microsoft.com/office/drawing/2014/main" id="{7139D8E7-4A5C-4717-A15E-6A6C2F111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836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3" name="Freeform 156">
                <a:extLst>
                  <a:ext uri="{FF2B5EF4-FFF2-40B4-BE49-F238E27FC236}">
                    <a16:creationId xmlns:a16="http://schemas.microsoft.com/office/drawing/2014/main" id="{E8026A3F-C08B-4473-A8DA-724E5698D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843"/>
                <a:ext cx="7" cy="3"/>
              </a:xfrm>
              <a:custGeom>
                <a:avLst/>
                <a:gdLst>
                  <a:gd name="T0" fmla="*/ 0 w 2"/>
                  <a:gd name="T1" fmla="*/ 27 h 1"/>
                  <a:gd name="T2" fmla="*/ 88 w 2"/>
                  <a:gd name="T3" fmla="*/ 0 h 1"/>
                  <a:gd name="T4" fmla="*/ 0 w 2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4" name="Freeform 157">
                <a:extLst>
                  <a:ext uri="{FF2B5EF4-FFF2-40B4-BE49-F238E27FC236}">
                    <a16:creationId xmlns:a16="http://schemas.microsoft.com/office/drawing/2014/main" id="{DB16EF93-3F0C-438C-9692-4D2B28DCA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2827"/>
                <a:ext cx="1" cy="6"/>
              </a:xfrm>
              <a:custGeom>
                <a:avLst/>
                <a:gdLst>
                  <a:gd name="T0" fmla="*/ 0 w 1"/>
                  <a:gd name="T1" fmla="*/ 54 h 2"/>
                  <a:gd name="T2" fmla="*/ 0 w 1"/>
                  <a:gd name="T3" fmla="*/ 0 h 2"/>
                  <a:gd name="T4" fmla="*/ 0 w 1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5" name="Freeform 158">
                <a:extLst>
                  <a:ext uri="{FF2B5EF4-FFF2-40B4-BE49-F238E27FC236}">
                    <a16:creationId xmlns:a16="http://schemas.microsoft.com/office/drawing/2014/main" id="{56557DC8-EF45-483C-9560-45ABF83F6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1273"/>
                <a:ext cx="348" cy="238"/>
              </a:xfrm>
              <a:custGeom>
                <a:avLst/>
                <a:gdLst>
                  <a:gd name="T0" fmla="*/ 467 w 108"/>
                  <a:gd name="T1" fmla="*/ 1396 h 74"/>
                  <a:gd name="T2" fmla="*/ 1234 w 108"/>
                  <a:gd name="T3" fmla="*/ 2460 h 74"/>
                  <a:gd name="T4" fmla="*/ 3074 w 108"/>
                  <a:gd name="T5" fmla="*/ 1801 h 74"/>
                  <a:gd name="T6" fmla="*/ 3612 w 108"/>
                  <a:gd name="T7" fmla="*/ 1759 h 74"/>
                  <a:gd name="T8" fmla="*/ 2275 w 108"/>
                  <a:gd name="T9" fmla="*/ 466 h 74"/>
                  <a:gd name="T10" fmla="*/ 467 w 108"/>
                  <a:gd name="T11" fmla="*/ 1396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4">
                    <a:moveTo>
                      <a:pt x="14" y="42"/>
                    </a:moveTo>
                    <a:cubicBezTo>
                      <a:pt x="22" y="56"/>
                      <a:pt x="25" y="64"/>
                      <a:pt x="37" y="74"/>
                    </a:cubicBezTo>
                    <a:cubicBezTo>
                      <a:pt x="53" y="64"/>
                      <a:pt x="71" y="57"/>
                      <a:pt x="92" y="54"/>
                    </a:cubicBezTo>
                    <a:cubicBezTo>
                      <a:pt x="97" y="53"/>
                      <a:pt x="103" y="53"/>
                      <a:pt x="108" y="53"/>
                    </a:cubicBezTo>
                    <a:cubicBezTo>
                      <a:pt x="93" y="38"/>
                      <a:pt x="83" y="24"/>
                      <a:pt x="68" y="14"/>
                    </a:cubicBezTo>
                    <a:cubicBezTo>
                      <a:pt x="44" y="0"/>
                      <a:pt x="0" y="19"/>
                      <a:pt x="14" y="4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6" name="Freeform 159">
                <a:extLst>
                  <a:ext uri="{FF2B5EF4-FFF2-40B4-BE49-F238E27FC236}">
                    <a16:creationId xmlns:a16="http://schemas.microsoft.com/office/drawing/2014/main" id="{3AC115B5-32A2-4D6D-987E-01608C2C1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582"/>
                <a:ext cx="295" cy="238"/>
              </a:xfrm>
              <a:custGeom>
                <a:avLst/>
                <a:gdLst>
                  <a:gd name="T0" fmla="*/ 1808 w 92"/>
                  <a:gd name="T1" fmla="*/ 61 h 74"/>
                  <a:gd name="T2" fmla="*/ 0 w 92"/>
                  <a:gd name="T3" fmla="*/ 663 h 74"/>
                  <a:gd name="T4" fmla="*/ 628 w 92"/>
                  <a:gd name="T5" fmla="*/ 1200 h 74"/>
                  <a:gd name="T6" fmla="*/ 1151 w 92"/>
                  <a:gd name="T7" fmla="*/ 2460 h 74"/>
                  <a:gd name="T8" fmla="*/ 2508 w 92"/>
                  <a:gd name="T9" fmla="*/ 1634 h 74"/>
                  <a:gd name="T10" fmla="*/ 1808 w 92"/>
                  <a:gd name="T11" fmla="*/ 61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2" h="74">
                    <a:moveTo>
                      <a:pt x="55" y="2"/>
                    </a:moveTo>
                    <a:cubicBezTo>
                      <a:pt x="55" y="2"/>
                      <a:pt x="24" y="6"/>
                      <a:pt x="0" y="20"/>
                    </a:cubicBezTo>
                    <a:cubicBezTo>
                      <a:pt x="8" y="26"/>
                      <a:pt x="15" y="31"/>
                      <a:pt x="19" y="36"/>
                    </a:cubicBezTo>
                    <a:cubicBezTo>
                      <a:pt x="27" y="46"/>
                      <a:pt x="32" y="59"/>
                      <a:pt x="35" y="74"/>
                    </a:cubicBezTo>
                    <a:cubicBezTo>
                      <a:pt x="47" y="66"/>
                      <a:pt x="62" y="61"/>
                      <a:pt x="76" y="49"/>
                    </a:cubicBezTo>
                    <a:cubicBezTo>
                      <a:pt x="92" y="32"/>
                      <a:pt x="71" y="0"/>
                      <a:pt x="55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7" name="Freeform 160">
                <a:extLst>
                  <a:ext uri="{FF2B5EF4-FFF2-40B4-BE49-F238E27FC236}">
                    <a16:creationId xmlns:a16="http://schemas.microsoft.com/office/drawing/2014/main" id="{FE324F4D-C8F4-4067-BBC0-C65C8741B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3" y="1855"/>
                <a:ext cx="2605" cy="1779"/>
              </a:xfrm>
              <a:custGeom>
                <a:avLst/>
                <a:gdLst>
                  <a:gd name="T0" fmla="*/ 25651 w 810"/>
                  <a:gd name="T1" fmla="*/ 5765 h 553"/>
                  <a:gd name="T2" fmla="*/ 25008 w 810"/>
                  <a:gd name="T3" fmla="*/ 0 h 553"/>
                  <a:gd name="T4" fmla="*/ 24545 w 810"/>
                  <a:gd name="T5" fmla="*/ 3693 h 553"/>
                  <a:gd name="T6" fmla="*/ 24255 w 810"/>
                  <a:gd name="T7" fmla="*/ 5559 h 553"/>
                  <a:gd name="T8" fmla="*/ 19528 w 810"/>
                  <a:gd name="T9" fmla="*/ 10256 h 553"/>
                  <a:gd name="T10" fmla="*/ 19332 w 810"/>
                  <a:gd name="T11" fmla="*/ 10288 h 553"/>
                  <a:gd name="T12" fmla="*/ 14967 w 810"/>
                  <a:gd name="T13" fmla="*/ 10121 h 553"/>
                  <a:gd name="T14" fmla="*/ 14305 w 810"/>
                  <a:gd name="T15" fmla="*/ 9088 h 553"/>
                  <a:gd name="T16" fmla="*/ 13736 w 810"/>
                  <a:gd name="T17" fmla="*/ 7660 h 553"/>
                  <a:gd name="T18" fmla="*/ 9950 w 810"/>
                  <a:gd name="T19" fmla="*/ 6695 h 553"/>
                  <a:gd name="T20" fmla="*/ 8121 w 810"/>
                  <a:gd name="T21" fmla="*/ 7885 h 553"/>
                  <a:gd name="T22" fmla="*/ 3753 w 810"/>
                  <a:gd name="T23" fmla="*/ 9654 h 553"/>
                  <a:gd name="T24" fmla="*/ 827 w 810"/>
                  <a:gd name="T25" fmla="*/ 7422 h 553"/>
                  <a:gd name="T26" fmla="*/ 0 w 810"/>
                  <a:gd name="T27" fmla="*/ 5495 h 553"/>
                  <a:gd name="T28" fmla="*/ 2792 w 810"/>
                  <a:gd name="T29" fmla="*/ 12389 h 553"/>
                  <a:gd name="T30" fmla="*/ 2824 w 810"/>
                  <a:gd name="T31" fmla="*/ 12450 h 553"/>
                  <a:gd name="T32" fmla="*/ 3094 w 810"/>
                  <a:gd name="T33" fmla="*/ 13318 h 553"/>
                  <a:gd name="T34" fmla="*/ 3393 w 810"/>
                  <a:gd name="T35" fmla="*/ 13682 h 553"/>
                  <a:gd name="T36" fmla="*/ 3692 w 810"/>
                  <a:gd name="T37" fmla="*/ 14084 h 553"/>
                  <a:gd name="T38" fmla="*/ 3991 w 810"/>
                  <a:gd name="T39" fmla="*/ 14312 h 553"/>
                  <a:gd name="T40" fmla="*/ 4490 w 810"/>
                  <a:gd name="T41" fmla="*/ 14914 h 553"/>
                  <a:gd name="T42" fmla="*/ 4821 w 810"/>
                  <a:gd name="T43" fmla="*/ 15213 h 553"/>
                  <a:gd name="T44" fmla="*/ 5326 w 810"/>
                  <a:gd name="T45" fmla="*/ 15844 h 553"/>
                  <a:gd name="T46" fmla="*/ 5750 w 810"/>
                  <a:gd name="T47" fmla="*/ 16114 h 553"/>
                  <a:gd name="T48" fmla="*/ 5988 w 810"/>
                  <a:gd name="T49" fmla="*/ 16445 h 553"/>
                  <a:gd name="T50" fmla="*/ 6455 w 810"/>
                  <a:gd name="T51" fmla="*/ 16744 h 553"/>
                  <a:gd name="T52" fmla="*/ 7085 w 810"/>
                  <a:gd name="T53" fmla="*/ 17044 h 553"/>
                  <a:gd name="T54" fmla="*/ 7715 w 810"/>
                  <a:gd name="T55" fmla="*/ 17314 h 553"/>
                  <a:gd name="T56" fmla="*/ 8420 w 810"/>
                  <a:gd name="T57" fmla="*/ 17449 h 553"/>
                  <a:gd name="T58" fmla="*/ 8979 w 810"/>
                  <a:gd name="T59" fmla="*/ 17542 h 553"/>
                  <a:gd name="T60" fmla="*/ 9381 w 810"/>
                  <a:gd name="T61" fmla="*/ 17584 h 553"/>
                  <a:gd name="T62" fmla="*/ 9745 w 810"/>
                  <a:gd name="T63" fmla="*/ 17706 h 553"/>
                  <a:gd name="T64" fmla="*/ 10073 w 810"/>
                  <a:gd name="T65" fmla="*/ 17841 h 553"/>
                  <a:gd name="T66" fmla="*/ 10343 w 810"/>
                  <a:gd name="T67" fmla="*/ 18047 h 553"/>
                  <a:gd name="T68" fmla="*/ 10777 w 810"/>
                  <a:gd name="T69" fmla="*/ 18080 h 553"/>
                  <a:gd name="T70" fmla="*/ 11272 w 810"/>
                  <a:gd name="T71" fmla="*/ 18247 h 553"/>
                  <a:gd name="T72" fmla="*/ 11874 w 810"/>
                  <a:gd name="T73" fmla="*/ 18247 h 553"/>
                  <a:gd name="T74" fmla="*/ 12938 w 810"/>
                  <a:gd name="T75" fmla="*/ 18350 h 553"/>
                  <a:gd name="T76" fmla="*/ 13704 w 810"/>
                  <a:gd name="T77" fmla="*/ 18173 h 553"/>
                  <a:gd name="T78" fmla="*/ 14636 w 810"/>
                  <a:gd name="T79" fmla="*/ 18047 h 553"/>
                  <a:gd name="T80" fmla="*/ 15234 w 810"/>
                  <a:gd name="T81" fmla="*/ 17883 h 553"/>
                  <a:gd name="T82" fmla="*/ 15598 w 810"/>
                  <a:gd name="T83" fmla="*/ 17706 h 553"/>
                  <a:gd name="T84" fmla="*/ 15762 w 810"/>
                  <a:gd name="T85" fmla="*/ 17542 h 553"/>
                  <a:gd name="T86" fmla="*/ 16032 w 810"/>
                  <a:gd name="T87" fmla="*/ 17481 h 553"/>
                  <a:gd name="T88" fmla="*/ 16405 w 810"/>
                  <a:gd name="T89" fmla="*/ 17243 h 553"/>
                  <a:gd name="T90" fmla="*/ 16736 w 810"/>
                  <a:gd name="T91" fmla="*/ 16880 h 553"/>
                  <a:gd name="T92" fmla="*/ 16900 w 810"/>
                  <a:gd name="T93" fmla="*/ 16580 h 553"/>
                  <a:gd name="T94" fmla="*/ 17232 w 810"/>
                  <a:gd name="T95" fmla="*/ 16445 h 553"/>
                  <a:gd name="T96" fmla="*/ 17428 w 810"/>
                  <a:gd name="T97" fmla="*/ 16413 h 553"/>
                  <a:gd name="T98" fmla="*/ 17894 w 810"/>
                  <a:gd name="T99" fmla="*/ 16249 h 553"/>
                  <a:gd name="T100" fmla="*/ 18100 w 810"/>
                  <a:gd name="T101" fmla="*/ 16249 h 553"/>
                  <a:gd name="T102" fmla="*/ 19827 w 810"/>
                  <a:gd name="T103" fmla="*/ 15947 h 553"/>
                  <a:gd name="T104" fmla="*/ 20387 w 810"/>
                  <a:gd name="T105" fmla="*/ 15680 h 553"/>
                  <a:gd name="T106" fmla="*/ 20985 w 810"/>
                  <a:gd name="T107" fmla="*/ 15615 h 553"/>
                  <a:gd name="T108" fmla="*/ 21885 w 810"/>
                  <a:gd name="T109" fmla="*/ 15152 h 553"/>
                  <a:gd name="T110" fmla="*/ 23024 w 810"/>
                  <a:gd name="T111" fmla="*/ 14779 h 553"/>
                  <a:gd name="T112" fmla="*/ 23715 w 810"/>
                  <a:gd name="T113" fmla="*/ 14148 h 553"/>
                  <a:gd name="T114" fmla="*/ 24751 w 810"/>
                  <a:gd name="T115" fmla="*/ 13753 h 553"/>
                  <a:gd name="T116" fmla="*/ 25847 w 810"/>
                  <a:gd name="T117" fmla="*/ 12015 h 553"/>
                  <a:gd name="T118" fmla="*/ 25651 w 810"/>
                  <a:gd name="T119" fmla="*/ 5765 h 5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0" h="553">
                    <a:moveTo>
                      <a:pt x="771" y="173"/>
                    </a:moveTo>
                    <a:cubicBezTo>
                      <a:pt x="764" y="128"/>
                      <a:pt x="776" y="69"/>
                      <a:pt x="752" y="0"/>
                    </a:cubicBezTo>
                    <a:cubicBezTo>
                      <a:pt x="754" y="33"/>
                      <a:pt x="746" y="74"/>
                      <a:pt x="738" y="111"/>
                    </a:cubicBezTo>
                    <a:cubicBezTo>
                      <a:pt x="734" y="132"/>
                      <a:pt x="730" y="152"/>
                      <a:pt x="729" y="167"/>
                    </a:cubicBezTo>
                    <a:cubicBezTo>
                      <a:pt x="723" y="233"/>
                      <a:pt x="660" y="296"/>
                      <a:pt x="587" y="308"/>
                    </a:cubicBezTo>
                    <a:cubicBezTo>
                      <a:pt x="581" y="309"/>
                      <a:pt x="581" y="309"/>
                      <a:pt x="581" y="309"/>
                    </a:cubicBezTo>
                    <a:cubicBezTo>
                      <a:pt x="531" y="318"/>
                      <a:pt x="478" y="326"/>
                      <a:pt x="450" y="304"/>
                    </a:cubicBezTo>
                    <a:cubicBezTo>
                      <a:pt x="438" y="296"/>
                      <a:pt x="433" y="293"/>
                      <a:pt x="430" y="273"/>
                    </a:cubicBezTo>
                    <a:cubicBezTo>
                      <a:pt x="427" y="259"/>
                      <a:pt x="421" y="243"/>
                      <a:pt x="413" y="230"/>
                    </a:cubicBezTo>
                    <a:cubicBezTo>
                      <a:pt x="405" y="215"/>
                      <a:pt x="360" y="170"/>
                      <a:pt x="299" y="201"/>
                    </a:cubicBezTo>
                    <a:cubicBezTo>
                      <a:pt x="278" y="211"/>
                      <a:pt x="259" y="223"/>
                      <a:pt x="244" y="237"/>
                    </a:cubicBezTo>
                    <a:cubicBezTo>
                      <a:pt x="219" y="260"/>
                      <a:pt x="168" y="298"/>
                      <a:pt x="113" y="290"/>
                    </a:cubicBezTo>
                    <a:cubicBezTo>
                      <a:pt x="79" y="285"/>
                      <a:pt x="49" y="263"/>
                      <a:pt x="25" y="223"/>
                    </a:cubicBezTo>
                    <a:cubicBezTo>
                      <a:pt x="13" y="204"/>
                      <a:pt x="5" y="184"/>
                      <a:pt x="0" y="165"/>
                    </a:cubicBezTo>
                    <a:cubicBezTo>
                      <a:pt x="5" y="212"/>
                      <a:pt x="42" y="309"/>
                      <a:pt x="84" y="372"/>
                    </a:cubicBezTo>
                    <a:cubicBezTo>
                      <a:pt x="85" y="374"/>
                      <a:pt x="85" y="374"/>
                      <a:pt x="85" y="374"/>
                    </a:cubicBezTo>
                    <a:cubicBezTo>
                      <a:pt x="81" y="381"/>
                      <a:pt x="88" y="395"/>
                      <a:pt x="93" y="400"/>
                    </a:cubicBezTo>
                    <a:cubicBezTo>
                      <a:pt x="96" y="404"/>
                      <a:pt x="99" y="407"/>
                      <a:pt x="102" y="411"/>
                    </a:cubicBezTo>
                    <a:cubicBezTo>
                      <a:pt x="105" y="415"/>
                      <a:pt x="107" y="419"/>
                      <a:pt x="111" y="423"/>
                    </a:cubicBezTo>
                    <a:cubicBezTo>
                      <a:pt x="114" y="425"/>
                      <a:pt x="117" y="427"/>
                      <a:pt x="120" y="430"/>
                    </a:cubicBezTo>
                    <a:cubicBezTo>
                      <a:pt x="125" y="437"/>
                      <a:pt x="128" y="443"/>
                      <a:pt x="135" y="448"/>
                    </a:cubicBezTo>
                    <a:cubicBezTo>
                      <a:pt x="139" y="451"/>
                      <a:pt x="142" y="453"/>
                      <a:pt x="145" y="457"/>
                    </a:cubicBezTo>
                    <a:cubicBezTo>
                      <a:pt x="149" y="464"/>
                      <a:pt x="152" y="472"/>
                      <a:pt x="160" y="476"/>
                    </a:cubicBezTo>
                    <a:cubicBezTo>
                      <a:pt x="166" y="479"/>
                      <a:pt x="169" y="479"/>
                      <a:pt x="173" y="484"/>
                    </a:cubicBezTo>
                    <a:cubicBezTo>
                      <a:pt x="176" y="487"/>
                      <a:pt x="178" y="491"/>
                      <a:pt x="180" y="494"/>
                    </a:cubicBezTo>
                    <a:cubicBezTo>
                      <a:pt x="184" y="499"/>
                      <a:pt x="188" y="500"/>
                      <a:pt x="194" y="503"/>
                    </a:cubicBezTo>
                    <a:cubicBezTo>
                      <a:pt x="200" y="506"/>
                      <a:pt x="206" y="511"/>
                      <a:pt x="213" y="512"/>
                    </a:cubicBezTo>
                    <a:cubicBezTo>
                      <a:pt x="221" y="514"/>
                      <a:pt x="225" y="516"/>
                      <a:pt x="232" y="520"/>
                    </a:cubicBezTo>
                    <a:cubicBezTo>
                      <a:pt x="239" y="525"/>
                      <a:pt x="245" y="523"/>
                      <a:pt x="253" y="524"/>
                    </a:cubicBezTo>
                    <a:cubicBezTo>
                      <a:pt x="259" y="525"/>
                      <a:pt x="264" y="528"/>
                      <a:pt x="270" y="527"/>
                    </a:cubicBezTo>
                    <a:cubicBezTo>
                      <a:pt x="275" y="527"/>
                      <a:pt x="277" y="526"/>
                      <a:pt x="282" y="528"/>
                    </a:cubicBezTo>
                    <a:cubicBezTo>
                      <a:pt x="285" y="529"/>
                      <a:pt x="289" y="531"/>
                      <a:pt x="293" y="532"/>
                    </a:cubicBezTo>
                    <a:cubicBezTo>
                      <a:pt x="298" y="533"/>
                      <a:pt x="299" y="533"/>
                      <a:pt x="303" y="536"/>
                    </a:cubicBezTo>
                    <a:cubicBezTo>
                      <a:pt x="306" y="538"/>
                      <a:pt x="308" y="541"/>
                      <a:pt x="311" y="542"/>
                    </a:cubicBezTo>
                    <a:cubicBezTo>
                      <a:pt x="315" y="544"/>
                      <a:pt x="319" y="542"/>
                      <a:pt x="324" y="543"/>
                    </a:cubicBezTo>
                    <a:cubicBezTo>
                      <a:pt x="329" y="545"/>
                      <a:pt x="333" y="548"/>
                      <a:pt x="339" y="548"/>
                    </a:cubicBezTo>
                    <a:cubicBezTo>
                      <a:pt x="345" y="548"/>
                      <a:pt x="351" y="547"/>
                      <a:pt x="357" y="548"/>
                    </a:cubicBezTo>
                    <a:cubicBezTo>
                      <a:pt x="368" y="552"/>
                      <a:pt x="378" y="549"/>
                      <a:pt x="389" y="551"/>
                    </a:cubicBezTo>
                    <a:cubicBezTo>
                      <a:pt x="397" y="553"/>
                      <a:pt x="404" y="546"/>
                      <a:pt x="412" y="546"/>
                    </a:cubicBezTo>
                    <a:cubicBezTo>
                      <a:pt x="418" y="545"/>
                      <a:pt x="437" y="544"/>
                      <a:pt x="440" y="542"/>
                    </a:cubicBezTo>
                    <a:cubicBezTo>
                      <a:pt x="444" y="539"/>
                      <a:pt x="453" y="538"/>
                      <a:pt x="458" y="537"/>
                    </a:cubicBezTo>
                    <a:cubicBezTo>
                      <a:pt x="462" y="536"/>
                      <a:pt x="466" y="535"/>
                      <a:pt x="469" y="532"/>
                    </a:cubicBezTo>
                    <a:cubicBezTo>
                      <a:pt x="471" y="531"/>
                      <a:pt x="472" y="529"/>
                      <a:pt x="474" y="527"/>
                    </a:cubicBezTo>
                    <a:cubicBezTo>
                      <a:pt x="476" y="526"/>
                      <a:pt x="479" y="526"/>
                      <a:pt x="482" y="525"/>
                    </a:cubicBezTo>
                    <a:cubicBezTo>
                      <a:pt x="486" y="524"/>
                      <a:pt x="489" y="521"/>
                      <a:pt x="493" y="518"/>
                    </a:cubicBezTo>
                    <a:cubicBezTo>
                      <a:pt x="497" y="514"/>
                      <a:pt x="501" y="512"/>
                      <a:pt x="503" y="507"/>
                    </a:cubicBezTo>
                    <a:cubicBezTo>
                      <a:pt x="504" y="502"/>
                      <a:pt x="504" y="500"/>
                      <a:pt x="508" y="498"/>
                    </a:cubicBezTo>
                    <a:cubicBezTo>
                      <a:pt x="511" y="496"/>
                      <a:pt x="515" y="496"/>
                      <a:pt x="518" y="494"/>
                    </a:cubicBezTo>
                    <a:cubicBezTo>
                      <a:pt x="520" y="494"/>
                      <a:pt x="522" y="493"/>
                      <a:pt x="524" y="493"/>
                    </a:cubicBezTo>
                    <a:cubicBezTo>
                      <a:pt x="532" y="492"/>
                      <a:pt x="530" y="489"/>
                      <a:pt x="538" y="488"/>
                    </a:cubicBezTo>
                    <a:cubicBezTo>
                      <a:pt x="540" y="488"/>
                      <a:pt x="542" y="488"/>
                      <a:pt x="544" y="488"/>
                    </a:cubicBezTo>
                    <a:cubicBezTo>
                      <a:pt x="562" y="490"/>
                      <a:pt x="579" y="487"/>
                      <a:pt x="596" y="479"/>
                    </a:cubicBezTo>
                    <a:cubicBezTo>
                      <a:pt x="602" y="476"/>
                      <a:pt x="607" y="472"/>
                      <a:pt x="613" y="471"/>
                    </a:cubicBezTo>
                    <a:cubicBezTo>
                      <a:pt x="618" y="469"/>
                      <a:pt x="625" y="471"/>
                      <a:pt x="631" y="469"/>
                    </a:cubicBezTo>
                    <a:cubicBezTo>
                      <a:pt x="641" y="466"/>
                      <a:pt x="647" y="458"/>
                      <a:pt x="658" y="455"/>
                    </a:cubicBezTo>
                    <a:cubicBezTo>
                      <a:pt x="670" y="453"/>
                      <a:pt x="681" y="451"/>
                      <a:pt x="692" y="444"/>
                    </a:cubicBezTo>
                    <a:cubicBezTo>
                      <a:pt x="700" y="439"/>
                      <a:pt x="705" y="432"/>
                      <a:pt x="713" y="425"/>
                    </a:cubicBezTo>
                    <a:cubicBezTo>
                      <a:pt x="722" y="417"/>
                      <a:pt x="734" y="420"/>
                      <a:pt x="744" y="413"/>
                    </a:cubicBezTo>
                    <a:cubicBezTo>
                      <a:pt x="761" y="401"/>
                      <a:pt x="770" y="378"/>
                      <a:pt x="777" y="361"/>
                    </a:cubicBezTo>
                    <a:cubicBezTo>
                      <a:pt x="810" y="301"/>
                      <a:pt x="778" y="220"/>
                      <a:pt x="771" y="17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8" name="Freeform 161">
                <a:extLst>
                  <a:ext uri="{FF2B5EF4-FFF2-40B4-BE49-F238E27FC236}">
                    <a16:creationId xmlns:a16="http://schemas.microsoft.com/office/drawing/2014/main" id="{B1284DDC-F626-4941-BCC6-159E43518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2843"/>
                <a:ext cx="821" cy="743"/>
              </a:xfrm>
              <a:custGeom>
                <a:avLst/>
                <a:gdLst>
                  <a:gd name="T0" fmla="*/ 5744 w 255"/>
                  <a:gd name="T1" fmla="*/ 2358 h 231"/>
                  <a:gd name="T2" fmla="*/ 5940 w 255"/>
                  <a:gd name="T3" fmla="*/ 2133 h 231"/>
                  <a:gd name="T4" fmla="*/ 7173 w 255"/>
                  <a:gd name="T5" fmla="*/ 733 h 231"/>
                  <a:gd name="T6" fmla="*/ 6945 w 255"/>
                  <a:gd name="T7" fmla="*/ 299 h 231"/>
                  <a:gd name="T8" fmla="*/ 3442 w 255"/>
                  <a:gd name="T9" fmla="*/ 2432 h 231"/>
                  <a:gd name="T10" fmla="*/ 135 w 255"/>
                  <a:gd name="T11" fmla="*/ 61 h 231"/>
                  <a:gd name="T12" fmla="*/ 61 w 255"/>
                  <a:gd name="T13" fmla="*/ 0 h 231"/>
                  <a:gd name="T14" fmla="*/ 61 w 255"/>
                  <a:gd name="T15" fmla="*/ 299 h 231"/>
                  <a:gd name="T16" fmla="*/ 3442 w 255"/>
                  <a:gd name="T17" fmla="*/ 2792 h 231"/>
                  <a:gd name="T18" fmla="*/ 5370 w 255"/>
                  <a:gd name="T19" fmla="*/ 2432 h 231"/>
                  <a:gd name="T20" fmla="*/ 7804 w 255"/>
                  <a:gd name="T21" fmla="*/ 7388 h 231"/>
                  <a:gd name="T22" fmla="*/ 8509 w 255"/>
                  <a:gd name="T23" fmla="*/ 7520 h 231"/>
                  <a:gd name="T24" fmla="*/ 5744 w 255"/>
                  <a:gd name="T25" fmla="*/ 2358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1">
                    <a:moveTo>
                      <a:pt x="172" y="71"/>
                    </a:moveTo>
                    <a:cubicBezTo>
                      <a:pt x="172" y="69"/>
                      <a:pt x="174" y="67"/>
                      <a:pt x="178" y="64"/>
                    </a:cubicBezTo>
                    <a:cubicBezTo>
                      <a:pt x="194" y="54"/>
                      <a:pt x="208" y="38"/>
                      <a:pt x="215" y="22"/>
                    </a:cubicBezTo>
                    <a:cubicBezTo>
                      <a:pt x="212" y="18"/>
                      <a:pt x="210" y="14"/>
                      <a:pt x="208" y="9"/>
                    </a:cubicBezTo>
                    <a:cubicBezTo>
                      <a:pt x="203" y="41"/>
                      <a:pt x="154" y="76"/>
                      <a:pt x="103" y="73"/>
                    </a:cubicBezTo>
                    <a:cubicBezTo>
                      <a:pt x="46" y="70"/>
                      <a:pt x="4" y="3"/>
                      <a:pt x="4" y="2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0" y="1"/>
                      <a:pt x="1" y="7"/>
                      <a:pt x="2" y="9"/>
                    </a:cubicBezTo>
                    <a:cubicBezTo>
                      <a:pt x="4" y="12"/>
                      <a:pt x="39" y="80"/>
                      <a:pt x="103" y="84"/>
                    </a:cubicBezTo>
                    <a:cubicBezTo>
                      <a:pt x="123" y="85"/>
                      <a:pt x="143" y="81"/>
                      <a:pt x="161" y="73"/>
                    </a:cubicBezTo>
                    <a:cubicBezTo>
                      <a:pt x="158" y="104"/>
                      <a:pt x="188" y="181"/>
                      <a:pt x="234" y="222"/>
                    </a:cubicBezTo>
                    <a:cubicBezTo>
                      <a:pt x="244" y="231"/>
                      <a:pt x="252" y="227"/>
                      <a:pt x="255" y="226"/>
                    </a:cubicBezTo>
                    <a:cubicBezTo>
                      <a:pt x="201" y="186"/>
                      <a:pt x="167" y="95"/>
                      <a:pt x="172" y="7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19" name="Freeform 162">
                <a:extLst>
                  <a:ext uri="{FF2B5EF4-FFF2-40B4-BE49-F238E27FC236}">
                    <a16:creationId xmlns:a16="http://schemas.microsoft.com/office/drawing/2014/main" id="{A1479D80-8DDD-49EE-876D-B89AA36A1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016"/>
                <a:ext cx="1226" cy="1457"/>
              </a:xfrm>
              <a:custGeom>
                <a:avLst/>
                <a:gdLst>
                  <a:gd name="T0" fmla="*/ 12498 w 381"/>
                  <a:gd name="T1" fmla="*/ 5391 h 453"/>
                  <a:gd name="T2" fmla="*/ 10728 w 381"/>
                  <a:gd name="T3" fmla="*/ 7986 h 453"/>
                  <a:gd name="T4" fmla="*/ 12199 w 381"/>
                  <a:gd name="T5" fmla="*/ 363 h 453"/>
                  <a:gd name="T6" fmla="*/ 11990 w 381"/>
                  <a:gd name="T7" fmla="*/ 0 h 453"/>
                  <a:gd name="T8" fmla="*/ 10159 w 381"/>
                  <a:gd name="T9" fmla="*/ 8121 h 453"/>
                  <a:gd name="T10" fmla="*/ 8833 w 381"/>
                  <a:gd name="T11" fmla="*/ 9321 h 453"/>
                  <a:gd name="T12" fmla="*/ 8801 w 381"/>
                  <a:gd name="T13" fmla="*/ 9353 h 453"/>
                  <a:gd name="T14" fmla="*/ 2764 w 381"/>
                  <a:gd name="T15" fmla="*/ 10913 h 453"/>
                  <a:gd name="T16" fmla="*/ 1834 w 381"/>
                  <a:gd name="T17" fmla="*/ 10283 h 453"/>
                  <a:gd name="T18" fmla="*/ 164 w 381"/>
                  <a:gd name="T19" fmla="*/ 8285 h 453"/>
                  <a:gd name="T20" fmla="*/ 196 w 381"/>
                  <a:gd name="T21" fmla="*/ 8317 h 453"/>
                  <a:gd name="T22" fmla="*/ 164 w 381"/>
                  <a:gd name="T23" fmla="*/ 8388 h 453"/>
                  <a:gd name="T24" fmla="*/ 0 w 381"/>
                  <a:gd name="T25" fmla="*/ 8617 h 453"/>
                  <a:gd name="T26" fmla="*/ 0 w 381"/>
                  <a:gd name="T27" fmla="*/ 8617 h 453"/>
                  <a:gd name="T28" fmla="*/ 1503 w 381"/>
                  <a:gd name="T29" fmla="*/ 10376 h 453"/>
                  <a:gd name="T30" fmla="*/ 2298 w 381"/>
                  <a:gd name="T31" fmla="*/ 11141 h 453"/>
                  <a:gd name="T32" fmla="*/ 2497 w 381"/>
                  <a:gd name="T33" fmla="*/ 11215 h 453"/>
                  <a:gd name="T34" fmla="*/ 3002 w 381"/>
                  <a:gd name="T35" fmla="*/ 11482 h 453"/>
                  <a:gd name="T36" fmla="*/ 3427 w 381"/>
                  <a:gd name="T37" fmla="*/ 13107 h 453"/>
                  <a:gd name="T38" fmla="*/ 3427 w 381"/>
                  <a:gd name="T39" fmla="*/ 13541 h 453"/>
                  <a:gd name="T40" fmla="*/ 3469 w 381"/>
                  <a:gd name="T41" fmla="*/ 14007 h 453"/>
                  <a:gd name="T42" fmla="*/ 3501 w 381"/>
                  <a:gd name="T43" fmla="*/ 14712 h 453"/>
                  <a:gd name="T44" fmla="*/ 3366 w 381"/>
                  <a:gd name="T45" fmla="*/ 15043 h 453"/>
                  <a:gd name="T46" fmla="*/ 3861 w 381"/>
                  <a:gd name="T47" fmla="*/ 14544 h 453"/>
                  <a:gd name="T48" fmla="*/ 3832 w 381"/>
                  <a:gd name="T49" fmla="*/ 13975 h 453"/>
                  <a:gd name="T50" fmla="*/ 3800 w 381"/>
                  <a:gd name="T51" fmla="*/ 13512 h 453"/>
                  <a:gd name="T52" fmla="*/ 3768 w 381"/>
                  <a:gd name="T53" fmla="*/ 13107 h 453"/>
                  <a:gd name="T54" fmla="*/ 3427 w 381"/>
                  <a:gd name="T55" fmla="*/ 11379 h 453"/>
                  <a:gd name="T56" fmla="*/ 3501 w 381"/>
                  <a:gd name="T57" fmla="*/ 11318 h 453"/>
                  <a:gd name="T58" fmla="*/ 8698 w 381"/>
                  <a:gd name="T59" fmla="*/ 9816 h 453"/>
                  <a:gd name="T60" fmla="*/ 10625 w 381"/>
                  <a:gd name="T61" fmla="*/ 8555 h 453"/>
                  <a:gd name="T62" fmla="*/ 12559 w 381"/>
                  <a:gd name="T63" fmla="*/ 6053 h 453"/>
                  <a:gd name="T64" fmla="*/ 12498 w 381"/>
                  <a:gd name="T65" fmla="*/ 5391 h 4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3">
                    <a:moveTo>
                      <a:pt x="375" y="162"/>
                    </a:moveTo>
                    <a:cubicBezTo>
                      <a:pt x="365" y="183"/>
                      <a:pt x="342" y="218"/>
                      <a:pt x="322" y="240"/>
                    </a:cubicBezTo>
                    <a:cubicBezTo>
                      <a:pt x="370" y="166"/>
                      <a:pt x="373" y="79"/>
                      <a:pt x="366" y="11"/>
                    </a:cubicBezTo>
                    <a:cubicBezTo>
                      <a:pt x="365" y="4"/>
                      <a:pt x="363" y="0"/>
                      <a:pt x="360" y="0"/>
                    </a:cubicBezTo>
                    <a:cubicBezTo>
                      <a:pt x="367" y="69"/>
                      <a:pt x="359" y="172"/>
                      <a:pt x="305" y="244"/>
                    </a:cubicBezTo>
                    <a:cubicBezTo>
                      <a:pt x="296" y="257"/>
                      <a:pt x="282" y="270"/>
                      <a:pt x="265" y="280"/>
                    </a:cubicBezTo>
                    <a:cubicBezTo>
                      <a:pt x="265" y="280"/>
                      <a:pt x="265" y="280"/>
                      <a:pt x="264" y="281"/>
                    </a:cubicBezTo>
                    <a:cubicBezTo>
                      <a:pt x="210" y="316"/>
                      <a:pt x="129" y="337"/>
                      <a:pt x="83" y="328"/>
                    </a:cubicBezTo>
                    <a:cubicBezTo>
                      <a:pt x="72" y="326"/>
                      <a:pt x="58" y="321"/>
                      <a:pt x="55" y="309"/>
                    </a:cubicBezTo>
                    <a:cubicBezTo>
                      <a:pt x="44" y="267"/>
                      <a:pt x="32" y="261"/>
                      <a:pt x="5" y="249"/>
                    </a:cubicBezTo>
                    <a:cubicBezTo>
                      <a:pt x="6" y="250"/>
                      <a:pt x="6" y="250"/>
                      <a:pt x="6" y="250"/>
                    </a:cubicBezTo>
                    <a:cubicBezTo>
                      <a:pt x="6" y="251"/>
                      <a:pt x="6" y="251"/>
                      <a:pt x="5" y="252"/>
                    </a:cubicBezTo>
                    <a:cubicBezTo>
                      <a:pt x="5" y="255"/>
                      <a:pt x="3" y="257"/>
                      <a:pt x="0" y="25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27" y="270"/>
                      <a:pt x="35" y="274"/>
                      <a:pt x="45" y="312"/>
                    </a:cubicBezTo>
                    <a:cubicBezTo>
                      <a:pt x="47" y="320"/>
                      <a:pt x="53" y="329"/>
                      <a:pt x="69" y="335"/>
                    </a:cubicBezTo>
                    <a:cubicBezTo>
                      <a:pt x="69" y="335"/>
                      <a:pt x="72" y="336"/>
                      <a:pt x="75" y="337"/>
                    </a:cubicBezTo>
                    <a:cubicBezTo>
                      <a:pt x="83" y="338"/>
                      <a:pt x="88" y="342"/>
                      <a:pt x="90" y="345"/>
                    </a:cubicBezTo>
                    <a:cubicBezTo>
                      <a:pt x="100" y="355"/>
                      <a:pt x="102" y="374"/>
                      <a:pt x="103" y="394"/>
                    </a:cubicBezTo>
                    <a:cubicBezTo>
                      <a:pt x="103" y="407"/>
                      <a:pt x="103" y="407"/>
                      <a:pt x="103" y="407"/>
                    </a:cubicBezTo>
                    <a:cubicBezTo>
                      <a:pt x="104" y="421"/>
                      <a:pt x="104" y="421"/>
                      <a:pt x="104" y="421"/>
                    </a:cubicBezTo>
                    <a:cubicBezTo>
                      <a:pt x="104" y="428"/>
                      <a:pt x="105" y="435"/>
                      <a:pt x="105" y="442"/>
                    </a:cubicBezTo>
                    <a:cubicBezTo>
                      <a:pt x="106" y="446"/>
                      <a:pt x="101" y="452"/>
                      <a:pt x="101" y="452"/>
                    </a:cubicBezTo>
                    <a:cubicBezTo>
                      <a:pt x="106" y="453"/>
                      <a:pt x="117" y="448"/>
                      <a:pt x="116" y="437"/>
                    </a:cubicBezTo>
                    <a:cubicBezTo>
                      <a:pt x="115" y="432"/>
                      <a:pt x="115" y="426"/>
                      <a:pt x="115" y="420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3" y="394"/>
                      <a:pt x="113" y="394"/>
                      <a:pt x="113" y="394"/>
                    </a:cubicBezTo>
                    <a:cubicBezTo>
                      <a:pt x="113" y="378"/>
                      <a:pt x="112" y="357"/>
                      <a:pt x="103" y="342"/>
                    </a:cubicBezTo>
                    <a:cubicBezTo>
                      <a:pt x="102" y="341"/>
                      <a:pt x="103" y="340"/>
                      <a:pt x="105" y="340"/>
                    </a:cubicBezTo>
                    <a:cubicBezTo>
                      <a:pt x="151" y="341"/>
                      <a:pt x="213" y="323"/>
                      <a:pt x="261" y="295"/>
                    </a:cubicBezTo>
                    <a:cubicBezTo>
                      <a:pt x="264" y="294"/>
                      <a:pt x="304" y="271"/>
                      <a:pt x="319" y="257"/>
                    </a:cubicBezTo>
                    <a:cubicBezTo>
                      <a:pt x="341" y="237"/>
                      <a:pt x="363" y="206"/>
                      <a:pt x="377" y="182"/>
                    </a:cubicBezTo>
                    <a:cubicBezTo>
                      <a:pt x="380" y="173"/>
                      <a:pt x="381" y="164"/>
                      <a:pt x="375" y="16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0" name="Freeform 163">
                <a:extLst>
                  <a:ext uri="{FF2B5EF4-FFF2-40B4-BE49-F238E27FC236}">
                    <a16:creationId xmlns:a16="http://schemas.microsoft.com/office/drawing/2014/main" id="{322ABC61-9DD7-4FBF-99F1-F32D17D09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7" y="2843"/>
                <a:ext cx="821" cy="743"/>
              </a:xfrm>
              <a:custGeom>
                <a:avLst/>
                <a:gdLst>
                  <a:gd name="T0" fmla="*/ 5744 w 255"/>
                  <a:gd name="T1" fmla="*/ 2358 h 231"/>
                  <a:gd name="T2" fmla="*/ 5940 w 255"/>
                  <a:gd name="T3" fmla="*/ 2133 h 231"/>
                  <a:gd name="T4" fmla="*/ 7173 w 255"/>
                  <a:gd name="T5" fmla="*/ 733 h 231"/>
                  <a:gd name="T6" fmla="*/ 6945 w 255"/>
                  <a:gd name="T7" fmla="*/ 299 h 231"/>
                  <a:gd name="T8" fmla="*/ 3442 w 255"/>
                  <a:gd name="T9" fmla="*/ 2432 h 231"/>
                  <a:gd name="T10" fmla="*/ 135 w 255"/>
                  <a:gd name="T11" fmla="*/ 61 h 231"/>
                  <a:gd name="T12" fmla="*/ 61 w 255"/>
                  <a:gd name="T13" fmla="*/ 0 h 231"/>
                  <a:gd name="T14" fmla="*/ 61 w 255"/>
                  <a:gd name="T15" fmla="*/ 299 h 231"/>
                  <a:gd name="T16" fmla="*/ 3442 w 255"/>
                  <a:gd name="T17" fmla="*/ 2792 h 231"/>
                  <a:gd name="T18" fmla="*/ 5370 w 255"/>
                  <a:gd name="T19" fmla="*/ 2432 h 231"/>
                  <a:gd name="T20" fmla="*/ 7804 w 255"/>
                  <a:gd name="T21" fmla="*/ 7388 h 231"/>
                  <a:gd name="T22" fmla="*/ 8509 w 255"/>
                  <a:gd name="T23" fmla="*/ 7520 h 231"/>
                  <a:gd name="T24" fmla="*/ 5744 w 255"/>
                  <a:gd name="T25" fmla="*/ 2358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1">
                    <a:moveTo>
                      <a:pt x="172" y="71"/>
                    </a:moveTo>
                    <a:cubicBezTo>
                      <a:pt x="172" y="69"/>
                      <a:pt x="174" y="67"/>
                      <a:pt x="178" y="64"/>
                    </a:cubicBezTo>
                    <a:cubicBezTo>
                      <a:pt x="194" y="54"/>
                      <a:pt x="208" y="38"/>
                      <a:pt x="215" y="22"/>
                    </a:cubicBezTo>
                    <a:cubicBezTo>
                      <a:pt x="212" y="18"/>
                      <a:pt x="210" y="14"/>
                      <a:pt x="208" y="9"/>
                    </a:cubicBezTo>
                    <a:cubicBezTo>
                      <a:pt x="203" y="41"/>
                      <a:pt x="154" y="76"/>
                      <a:pt x="103" y="73"/>
                    </a:cubicBezTo>
                    <a:cubicBezTo>
                      <a:pt x="46" y="70"/>
                      <a:pt x="4" y="3"/>
                      <a:pt x="4" y="2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0" y="1"/>
                      <a:pt x="1" y="7"/>
                      <a:pt x="2" y="9"/>
                    </a:cubicBezTo>
                    <a:cubicBezTo>
                      <a:pt x="4" y="12"/>
                      <a:pt x="39" y="80"/>
                      <a:pt x="103" y="84"/>
                    </a:cubicBezTo>
                    <a:cubicBezTo>
                      <a:pt x="123" y="85"/>
                      <a:pt x="143" y="81"/>
                      <a:pt x="161" y="73"/>
                    </a:cubicBezTo>
                    <a:cubicBezTo>
                      <a:pt x="158" y="104"/>
                      <a:pt x="188" y="181"/>
                      <a:pt x="234" y="222"/>
                    </a:cubicBezTo>
                    <a:cubicBezTo>
                      <a:pt x="244" y="231"/>
                      <a:pt x="252" y="227"/>
                      <a:pt x="255" y="226"/>
                    </a:cubicBezTo>
                    <a:cubicBezTo>
                      <a:pt x="201" y="186"/>
                      <a:pt x="167" y="95"/>
                      <a:pt x="172" y="7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1" name="Freeform 164">
                <a:extLst>
                  <a:ext uri="{FF2B5EF4-FFF2-40B4-BE49-F238E27FC236}">
                    <a16:creationId xmlns:a16="http://schemas.microsoft.com/office/drawing/2014/main" id="{E7CC43A3-3DA8-491C-BBDE-F7DADE506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5" y="2016"/>
                <a:ext cx="1226" cy="1457"/>
              </a:xfrm>
              <a:custGeom>
                <a:avLst/>
                <a:gdLst>
                  <a:gd name="T0" fmla="*/ 12498 w 381"/>
                  <a:gd name="T1" fmla="*/ 5391 h 453"/>
                  <a:gd name="T2" fmla="*/ 10728 w 381"/>
                  <a:gd name="T3" fmla="*/ 7986 h 453"/>
                  <a:gd name="T4" fmla="*/ 12199 w 381"/>
                  <a:gd name="T5" fmla="*/ 363 h 453"/>
                  <a:gd name="T6" fmla="*/ 11990 w 381"/>
                  <a:gd name="T7" fmla="*/ 0 h 453"/>
                  <a:gd name="T8" fmla="*/ 10159 w 381"/>
                  <a:gd name="T9" fmla="*/ 8121 h 453"/>
                  <a:gd name="T10" fmla="*/ 8833 w 381"/>
                  <a:gd name="T11" fmla="*/ 9321 h 453"/>
                  <a:gd name="T12" fmla="*/ 8801 w 381"/>
                  <a:gd name="T13" fmla="*/ 9353 h 453"/>
                  <a:gd name="T14" fmla="*/ 2764 w 381"/>
                  <a:gd name="T15" fmla="*/ 10913 h 453"/>
                  <a:gd name="T16" fmla="*/ 1834 w 381"/>
                  <a:gd name="T17" fmla="*/ 10283 h 453"/>
                  <a:gd name="T18" fmla="*/ 164 w 381"/>
                  <a:gd name="T19" fmla="*/ 8285 h 453"/>
                  <a:gd name="T20" fmla="*/ 196 w 381"/>
                  <a:gd name="T21" fmla="*/ 8317 h 453"/>
                  <a:gd name="T22" fmla="*/ 164 w 381"/>
                  <a:gd name="T23" fmla="*/ 8388 h 453"/>
                  <a:gd name="T24" fmla="*/ 0 w 381"/>
                  <a:gd name="T25" fmla="*/ 8617 h 453"/>
                  <a:gd name="T26" fmla="*/ 0 w 381"/>
                  <a:gd name="T27" fmla="*/ 8617 h 453"/>
                  <a:gd name="T28" fmla="*/ 1503 w 381"/>
                  <a:gd name="T29" fmla="*/ 10376 h 453"/>
                  <a:gd name="T30" fmla="*/ 2298 w 381"/>
                  <a:gd name="T31" fmla="*/ 11141 h 453"/>
                  <a:gd name="T32" fmla="*/ 2497 w 381"/>
                  <a:gd name="T33" fmla="*/ 11215 h 453"/>
                  <a:gd name="T34" fmla="*/ 3002 w 381"/>
                  <a:gd name="T35" fmla="*/ 11482 h 453"/>
                  <a:gd name="T36" fmla="*/ 3427 w 381"/>
                  <a:gd name="T37" fmla="*/ 13107 h 453"/>
                  <a:gd name="T38" fmla="*/ 3427 w 381"/>
                  <a:gd name="T39" fmla="*/ 13541 h 453"/>
                  <a:gd name="T40" fmla="*/ 3469 w 381"/>
                  <a:gd name="T41" fmla="*/ 14007 h 453"/>
                  <a:gd name="T42" fmla="*/ 3501 w 381"/>
                  <a:gd name="T43" fmla="*/ 14712 h 453"/>
                  <a:gd name="T44" fmla="*/ 3366 w 381"/>
                  <a:gd name="T45" fmla="*/ 15043 h 453"/>
                  <a:gd name="T46" fmla="*/ 3861 w 381"/>
                  <a:gd name="T47" fmla="*/ 14544 h 453"/>
                  <a:gd name="T48" fmla="*/ 3832 w 381"/>
                  <a:gd name="T49" fmla="*/ 13975 h 453"/>
                  <a:gd name="T50" fmla="*/ 3800 w 381"/>
                  <a:gd name="T51" fmla="*/ 13512 h 453"/>
                  <a:gd name="T52" fmla="*/ 3768 w 381"/>
                  <a:gd name="T53" fmla="*/ 13107 h 453"/>
                  <a:gd name="T54" fmla="*/ 3427 w 381"/>
                  <a:gd name="T55" fmla="*/ 11379 h 453"/>
                  <a:gd name="T56" fmla="*/ 3501 w 381"/>
                  <a:gd name="T57" fmla="*/ 11318 h 453"/>
                  <a:gd name="T58" fmla="*/ 8698 w 381"/>
                  <a:gd name="T59" fmla="*/ 9816 h 453"/>
                  <a:gd name="T60" fmla="*/ 10625 w 381"/>
                  <a:gd name="T61" fmla="*/ 8555 h 453"/>
                  <a:gd name="T62" fmla="*/ 12559 w 381"/>
                  <a:gd name="T63" fmla="*/ 6053 h 453"/>
                  <a:gd name="T64" fmla="*/ 12498 w 381"/>
                  <a:gd name="T65" fmla="*/ 5391 h 4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3">
                    <a:moveTo>
                      <a:pt x="375" y="162"/>
                    </a:moveTo>
                    <a:cubicBezTo>
                      <a:pt x="365" y="183"/>
                      <a:pt x="342" y="218"/>
                      <a:pt x="322" y="240"/>
                    </a:cubicBezTo>
                    <a:cubicBezTo>
                      <a:pt x="370" y="166"/>
                      <a:pt x="373" y="79"/>
                      <a:pt x="366" y="11"/>
                    </a:cubicBezTo>
                    <a:cubicBezTo>
                      <a:pt x="365" y="4"/>
                      <a:pt x="363" y="0"/>
                      <a:pt x="360" y="0"/>
                    </a:cubicBezTo>
                    <a:cubicBezTo>
                      <a:pt x="367" y="69"/>
                      <a:pt x="359" y="172"/>
                      <a:pt x="305" y="244"/>
                    </a:cubicBezTo>
                    <a:cubicBezTo>
                      <a:pt x="296" y="257"/>
                      <a:pt x="282" y="270"/>
                      <a:pt x="265" y="280"/>
                    </a:cubicBezTo>
                    <a:cubicBezTo>
                      <a:pt x="265" y="280"/>
                      <a:pt x="265" y="280"/>
                      <a:pt x="264" y="281"/>
                    </a:cubicBezTo>
                    <a:cubicBezTo>
                      <a:pt x="210" y="316"/>
                      <a:pt x="129" y="337"/>
                      <a:pt x="83" y="328"/>
                    </a:cubicBezTo>
                    <a:cubicBezTo>
                      <a:pt x="72" y="326"/>
                      <a:pt x="58" y="321"/>
                      <a:pt x="55" y="309"/>
                    </a:cubicBezTo>
                    <a:cubicBezTo>
                      <a:pt x="44" y="267"/>
                      <a:pt x="32" y="261"/>
                      <a:pt x="5" y="249"/>
                    </a:cubicBezTo>
                    <a:cubicBezTo>
                      <a:pt x="6" y="250"/>
                      <a:pt x="6" y="250"/>
                      <a:pt x="6" y="250"/>
                    </a:cubicBezTo>
                    <a:cubicBezTo>
                      <a:pt x="6" y="251"/>
                      <a:pt x="6" y="251"/>
                      <a:pt x="5" y="252"/>
                    </a:cubicBezTo>
                    <a:cubicBezTo>
                      <a:pt x="5" y="255"/>
                      <a:pt x="3" y="257"/>
                      <a:pt x="0" y="25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27" y="270"/>
                      <a:pt x="35" y="274"/>
                      <a:pt x="45" y="312"/>
                    </a:cubicBezTo>
                    <a:cubicBezTo>
                      <a:pt x="47" y="320"/>
                      <a:pt x="53" y="329"/>
                      <a:pt x="69" y="335"/>
                    </a:cubicBezTo>
                    <a:cubicBezTo>
                      <a:pt x="69" y="335"/>
                      <a:pt x="72" y="336"/>
                      <a:pt x="75" y="337"/>
                    </a:cubicBezTo>
                    <a:cubicBezTo>
                      <a:pt x="83" y="338"/>
                      <a:pt x="88" y="342"/>
                      <a:pt x="90" y="345"/>
                    </a:cubicBezTo>
                    <a:cubicBezTo>
                      <a:pt x="100" y="355"/>
                      <a:pt x="102" y="374"/>
                      <a:pt x="103" y="394"/>
                    </a:cubicBezTo>
                    <a:cubicBezTo>
                      <a:pt x="103" y="407"/>
                      <a:pt x="103" y="407"/>
                      <a:pt x="103" y="407"/>
                    </a:cubicBezTo>
                    <a:cubicBezTo>
                      <a:pt x="104" y="421"/>
                      <a:pt x="104" y="421"/>
                      <a:pt x="104" y="421"/>
                    </a:cubicBezTo>
                    <a:cubicBezTo>
                      <a:pt x="104" y="428"/>
                      <a:pt x="105" y="435"/>
                      <a:pt x="105" y="442"/>
                    </a:cubicBezTo>
                    <a:cubicBezTo>
                      <a:pt x="106" y="446"/>
                      <a:pt x="101" y="452"/>
                      <a:pt x="101" y="452"/>
                    </a:cubicBezTo>
                    <a:cubicBezTo>
                      <a:pt x="106" y="453"/>
                      <a:pt x="117" y="448"/>
                      <a:pt x="116" y="437"/>
                    </a:cubicBezTo>
                    <a:cubicBezTo>
                      <a:pt x="115" y="432"/>
                      <a:pt x="115" y="426"/>
                      <a:pt x="115" y="420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3" y="394"/>
                      <a:pt x="113" y="394"/>
                      <a:pt x="113" y="394"/>
                    </a:cubicBezTo>
                    <a:cubicBezTo>
                      <a:pt x="113" y="378"/>
                      <a:pt x="112" y="357"/>
                      <a:pt x="103" y="342"/>
                    </a:cubicBezTo>
                    <a:cubicBezTo>
                      <a:pt x="102" y="341"/>
                      <a:pt x="103" y="340"/>
                      <a:pt x="105" y="340"/>
                    </a:cubicBezTo>
                    <a:cubicBezTo>
                      <a:pt x="151" y="341"/>
                      <a:pt x="213" y="323"/>
                      <a:pt x="261" y="295"/>
                    </a:cubicBezTo>
                    <a:cubicBezTo>
                      <a:pt x="264" y="294"/>
                      <a:pt x="304" y="271"/>
                      <a:pt x="319" y="257"/>
                    </a:cubicBezTo>
                    <a:cubicBezTo>
                      <a:pt x="341" y="237"/>
                      <a:pt x="363" y="206"/>
                      <a:pt x="377" y="182"/>
                    </a:cubicBezTo>
                    <a:cubicBezTo>
                      <a:pt x="380" y="173"/>
                      <a:pt x="381" y="164"/>
                      <a:pt x="375" y="16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2" name="Freeform 165">
                <a:extLst>
                  <a:ext uri="{FF2B5EF4-FFF2-40B4-BE49-F238E27FC236}">
                    <a16:creationId xmlns:a16="http://schemas.microsoft.com/office/drawing/2014/main" id="{0297D2EA-E5BF-45AC-AAC6-D3965780E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3235"/>
                <a:ext cx="106" cy="39"/>
              </a:xfrm>
              <a:custGeom>
                <a:avLst/>
                <a:gdLst>
                  <a:gd name="T0" fmla="*/ 0 w 33"/>
                  <a:gd name="T1" fmla="*/ 0 h 12"/>
                  <a:gd name="T2" fmla="*/ 1092 w 33"/>
                  <a:gd name="T3" fmla="*/ 24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6" y="12"/>
                      <a:pt x="22" y="10"/>
                      <a:pt x="33" y="7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3" name="Freeform 166">
                <a:extLst>
                  <a:ext uri="{FF2B5EF4-FFF2-40B4-BE49-F238E27FC236}">
                    <a16:creationId xmlns:a16="http://schemas.microsoft.com/office/drawing/2014/main" id="{479D9B43-6771-4AFA-B983-796A44EA4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3225"/>
                <a:ext cx="61" cy="78"/>
              </a:xfrm>
              <a:custGeom>
                <a:avLst/>
                <a:gdLst>
                  <a:gd name="T0" fmla="*/ 103 w 19"/>
                  <a:gd name="T1" fmla="*/ 0 h 24"/>
                  <a:gd name="T2" fmla="*/ 629 w 19"/>
                  <a:gd name="T3" fmla="*/ 65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4">
                    <a:moveTo>
                      <a:pt x="3" y="0"/>
                    </a:moveTo>
                    <a:cubicBezTo>
                      <a:pt x="0" y="10"/>
                      <a:pt x="8" y="24"/>
                      <a:pt x="19" y="1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4" name="Freeform 167">
                <a:extLst>
                  <a:ext uri="{FF2B5EF4-FFF2-40B4-BE49-F238E27FC236}">
                    <a16:creationId xmlns:a16="http://schemas.microsoft.com/office/drawing/2014/main" id="{AF372652-DD34-436D-AD5C-594A10AB6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113"/>
                <a:ext cx="126" cy="29"/>
              </a:xfrm>
              <a:custGeom>
                <a:avLst/>
                <a:gdLst>
                  <a:gd name="T0" fmla="*/ 0 w 39"/>
                  <a:gd name="T1" fmla="*/ 103 h 9"/>
                  <a:gd name="T2" fmla="*/ 439 w 39"/>
                  <a:gd name="T3" fmla="*/ 300 h 9"/>
                  <a:gd name="T4" fmla="*/ 1315 w 3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9">
                    <a:moveTo>
                      <a:pt x="0" y="3"/>
                    </a:moveTo>
                    <a:cubicBezTo>
                      <a:pt x="4" y="7"/>
                      <a:pt x="7" y="9"/>
                      <a:pt x="13" y="9"/>
                    </a:cubicBezTo>
                    <a:cubicBezTo>
                      <a:pt x="20" y="8"/>
                      <a:pt x="35" y="6"/>
                      <a:pt x="39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5" name="Freeform 168">
                <a:extLst>
                  <a:ext uri="{FF2B5EF4-FFF2-40B4-BE49-F238E27FC236}">
                    <a16:creationId xmlns:a16="http://schemas.microsoft.com/office/drawing/2014/main" id="{2BC55DE0-00AF-4696-B0A9-B49E555C6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3090"/>
                <a:ext cx="96" cy="49"/>
              </a:xfrm>
              <a:custGeom>
                <a:avLst/>
                <a:gdLst>
                  <a:gd name="T0" fmla="*/ 0 w 30"/>
                  <a:gd name="T1" fmla="*/ 0 h 15"/>
                  <a:gd name="T2" fmla="*/ 982 w 30"/>
                  <a:gd name="T3" fmla="*/ 3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5">
                    <a:moveTo>
                      <a:pt x="0" y="0"/>
                    </a:moveTo>
                    <a:cubicBezTo>
                      <a:pt x="3" y="14"/>
                      <a:pt x="18" y="15"/>
                      <a:pt x="30" y="1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6" name="Freeform 169">
                <a:extLst>
                  <a:ext uri="{FF2B5EF4-FFF2-40B4-BE49-F238E27FC236}">
                    <a16:creationId xmlns:a16="http://schemas.microsoft.com/office/drawing/2014/main" id="{E949C3F3-38DA-4769-B428-01CD04E47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3103"/>
                <a:ext cx="32" cy="55"/>
              </a:xfrm>
              <a:custGeom>
                <a:avLst/>
                <a:gdLst>
                  <a:gd name="T0" fmla="*/ 61 w 10"/>
                  <a:gd name="T1" fmla="*/ 0 h 17"/>
                  <a:gd name="T2" fmla="*/ 326 w 10"/>
                  <a:gd name="T3" fmla="*/ 57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7">
                    <a:moveTo>
                      <a:pt x="2" y="0"/>
                    </a:moveTo>
                    <a:cubicBezTo>
                      <a:pt x="0" y="7"/>
                      <a:pt x="2" y="15"/>
                      <a:pt x="10" y="17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7" name="Freeform 170">
                <a:extLst>
                  <a:ext uri="{FF2B5EF4-FFF2-40B4-BE49-F238E27FC236}">
                    <a16:creationId xmlns:a16="http://schemas.microsoft.com/office/drawing/2014/main" id="{6B64AAD9-5819-467D-850E-8C77896DD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987"/>
                <a:ext cx="52" cy="81"/>
              </a:xfrm>
              <a:custGeom>
                <a:avLst/>
                <a:gdLst>
                  <a:gd name="T0" fmla="*/ 0 w 16"/>
                  <a:gd name="T1" fmla="*/ 0 h 25"/>
                  <a:gd name="T2" fmla="*/ 445 w 16"/>
                  <a:gd name="T3" fmla="*/ 84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12" y="3"/>
                      <a:pt x="16" y="14"/>
                      <a:pt x="13" y="25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8" name="Freeform 171">
                <a:extLst>
                  <a:ext uri="{FF2B5EF4-FFF2-40B4-BE49-F238E27FC236}">
                    <a16:creationId xmlns:a16="http://schemas.microsoft.com/office/drawing/2014/main" id="{8E7FDAA5-068C-4670-A62C-41858C11D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3004"/>
                <a:ext cx="39" cy="25"/>
              </a:xfrm>
              <a:custGeom>
                <a:avLst/>
                <a:gdLst>
                  <a:gd name="T0" fmla="*/ 0 w 12"/>
                  <a:gd name="T1" fmla="*/ 244 h 8"/>
                  <a:gd name="T2" fmla="*/ 413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2" y="2"/>
                      <a:pt x="7" y="1"/>
                      <a:pt x="12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29" name="Freeform 172">
                <a:extLst>
                  <a:ext uri="{FF2B5EF4-FFF2-40B4-BE49-F238E27FC236}">
                    <a16:creationId xmlns:a16="http://schemas.microsoft.com/office/drawing/2014/main" id="{23E76AB6-8466-4C3F-B2FF-F390283F1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" y="2852"/>
                <a:ext cx="35" cy="94"/>
              </a:xfrm>
              <a:custGeom>
                <a:avLst/>
                <a:gdLst>
                  <a:gd name="T0" fmla="*/ 353 w 11"/>
                  <a:gd name="T1" fmla="*/ 0 h 29"/>
                  <a:gd name="T2" fmla="*/ 0 w 11"/>
                  <a:gd name="T3" fmla="*/ 989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9">
                    <a:moveTo>
                      <a:pt x="11" y="0"/>
                    </a:moveTo>
                    <a:cubicBezTo>
                      <a:pt x="11" y="10"/>
                      <a:pt x="9" y="23"/>
                      <a:pt x="0" y="2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0" name="Freeform 173">
                <a:extLst>
                  <a:ext uri="{FF2B5EF4-FFF2-40B4-BE49-F238E27FC236}">
                    <a16:creationId xmlns:a16="http://schemas.microsoft.com/office/drawing/2014/main" id="{2566B947-E60B-424F-A873-5D30E1B1D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2910"/>
                <a:ext cx="22" cy="16"/>
              </a:xfrm>
              <a:custGeom>
                <a:avLst/>
                <a:gdLst>
                  <a:gd name="T0" fmla="*/ 0 w 7"/>
                  <a:gd name="T1" fmla="*/ 0 h 5"/>
                  <a:gd name="T2" fmla="*/ 217 w 7"/>
                  <a:gd name="T3" fmla="*/ 16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3" y="0"/>
                      <a:pt x="7" y="2"/>
                      <a:pt x="7" y="5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1" name="Freeform 174">
                <a:extLst>
                  <a:ext uri="{FF2B5EF4-FFF2-40B4-BE49-F238E27FC236}">
                    <a16:creationId xmlns:a16="http://schemas.microsoft.com/office/drawing/2014/main" id="{DC26BF72-869D-4884-A93E-4C7946773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3303"/>
                <a:ext cx="19" cy="103"/>
              </a:xfrm>
              <a:custGeom>
                <a:avLst/>
                <a:gdLst>
                  <a:gd name="T0" fmla="*/ 60 w 6"/>
                  <a:gd name="T1" fmla="*/ 0 h 32"/>
                  <a:gd name="T2" fmla="*/ 0 w 6"/>
                  <a:gd name="T3" fmla="*/ 1069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2">
                    <a:moveTo>
                      <a:pt x="2" y="0"/>
                    </a:moveTo>
                    <a:cubicBezTo>
                      <a:pt x="6" y="10"/>
                      <a:pt x="6" y="22"/>
                      <a:pt x="0" y="3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2" name="Freeform 175">
                <a:extLst>
                  <a:ext uri="{FF2B5EF4-FFF2-40B4-BE49-F238E27FC236}">
                    <a16:creationId xmlns:a16="http://schemas.microsoft.com/office/drawing/2014/main" id="{C450D1F4-644B-4773-B77D-8BECA8A35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9" y="3361"/>
                <a:ext cx="19" cy="35"/>
              </a:xfrm>
              <a:custGeom>
                <a:avLst/>
                <a:gdLst>
                  <a:gd name="T0" fmla="*/ 0 w 6"/>
                  <a:gd name="T1" fmla="*/ 0 h 11"/>
                  <a:gd name="T2" fmla="*/ 190 w 6"/>
                  <a:gd name="T3" fmla="*/ 35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cubicBezTo>
                      <a:pt x="2" y="3"/>
                      <a:pt x="6" y="7"/>
                      <a:pt x="6" y="1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3" name="Freeform 176">
                <a:extLst>
                  <a:ext uri="{FF2B5EF4-FFF2-40B4-BE49-F238E27FC236}">
                    <a16:creationId xmlns:a16="http://schemas.microsoft.com/office/drawing/2014/main" id="{F95CC3B7-F668-4D4B-A291-96C0108A9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3193"/>
                <a:ext cx="26" cy="110"/>
              </a:xfrm>
              <a:custGeom>
                <a:avLst/>
                <a:gdLst>
                  <a:gd name="T0" fmla="*/ 244 w 8"/>
                  <a:gd name="T1" fmla="*/ 0 h 34"/>
                  <a:gd name="T2" fmla="*/ 276 w 8"/>
                  <a:gd name="T3" fmla="*/ 1152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4">
                    <a:moveTo>
                      <a:pt x="7" y="0"/>
                    </a:moveTo>
                    <a:cubicBezTo>
                      <a:pt x="0" y="10"/>
                      <a:pt x="4" y="25"/>
                      <a:pt x="8" y="34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4" name="Freeform 177">
                <a:extLst>
                  <a:ext uri="{FF2B5EF4-FFF2-40B4-BE49-F238E27FC236}">
                    <a16:creationId xmlns:a16="http://schemas.microsoft.com/office/drawing/2014/main" id="{DF8656B0-EE1D-4789-A25D-29501E2A3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3274"/>
                <a:ext cx="36" cy="119"/>
              </a:xfrm>
              <a:custGeom>
                <a:avLst/>
                <a:gdLst>
                  <a:gd name="T0" fmla="*/ 386 w 11"/>
                  <a:gd name="T1" fmla="*/ 0 h 37"/>
                  <a:gd name="T2" fmla="*/ 141 w 11"/>
                  <a:gd name="T3" fmla="*/ 1232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7">
                    <a:moveTo>
                      <a:pt x="11" y="0"/>
                    </a:moveTo>
                    <a:cubicBezTo>
                      <a:pt x="3" y="8"/>
                      <a:pt x="0" y="26"/>
                      <a:pt x="4" y="37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5" name="Freeform 178">
                <a:extLst>
                  <a:ext uri="{FF2B5EF4-FFF2-40B4-BE49-F238E27FC236}">
                    <a16:creationId xmlns:a16="http://schemas.microsoft.com/office/drawing/2014/main" id="{C9E6F429-C897-4AED-B054-B995D67B2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139"/>
                <a:ext cx="55" cy="122"/>
              </a:xfrm>
              <a:custGeom>
                <a:avLst/>
                <a:gdLst>
                  <a:gd name="T0" fmla="*/ 272 w 17"/>
                  <a:gd name="T1" fmla="*/ 0 h 38"/>
                  <a:gd name="T2" fmla="*/ 576 w 17"/>
                  <a:gd name="T3" fmla="*/ 1259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8">
                    <a:moveTo>
                      <a:pt x="8" y="0"/>
                    </a:moveTo>
                    <a:cubicBezTo>
                      <a:pt x="0" y="11"/>
                      <a:pt x="6" y="31"/>
                      <a:pt x="17" y="38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6" name="Freeform 179">
                <a:extLst>
                  <a:ext uri="{FF2B5EF4-FFF2-40B4-BE49-F238E27FC236}">
                    <a16:creationId xmlns:a16="http://schemas.microsoft.com/office/drawing/2014/main" id="{3A377AB7-B43C-4E4D-9586-B852F0667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3225"/>
                <a:ext cx="52" cy="123"/>
              </a:xfrm>
              <a:custGeom>
                <a:avLst/>
                <a:gdLst>
                  <a:gd name="T0" fmla="*/ 276 w 16"/>
                  <a:gd name="T1" fmla="*/ 0 h 38"/>
                  <a:gd name="T2" fmla="*/ 549 w 16"/>
                  <a:gd name="T3" fmla="*/ 1288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8">
                    <a:moveTo>
                      <a:pt x="8" y="0"/>
                    </a:moveTo>
                    <a:cubicBezTo>
                      <a:pt x="0" y="12"/>
                      <a:pt x="7" y="29"/>
                      <a:pt x="16" y="38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7" name="Freeform 180">
                <a:extLst>
                  <a:ext uri="{FF2B5EF4-FFF2-40B4-BE49-F238E27FC236}">
                    <a16:creationId xmlns:a16="http://schemas.microsoft.com/office/drawing/2014/main" id="{5384E5D6-1D34-438A-87AD-5DFADFE9E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312"/>
                <a:ext cx="20" cy="77"/>
              </a:xfrm>
              <a:custGeom>
                <a:avLst/>
                <a:gdLst>
                  <a:gd name="T0" fmla="*/ 0 w 6"/>
                  <a:gd name="T1" fmla="*/ 0 h 24"/>
                  <a:gd name="T2" fmla="*/ 143 w 6"/>
                  <a:gd name="T3" fmla="*/ 79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4">
                    <a:moveTo>
                      <a:pt x="0" y="0"/>
                    </a:moveTo>
                    <a:cubicBezTo>
                      <a:pt x="6" y="4"/>
                      <a:pt x="5" y="18"/>
                      <a:pt x="4" y="24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8" name="Freeform 181">
                <a:extLst>
                  <a:ext uri="{FF2B5EF4-FFF2-40B4-BE49-F238E27FC236}">
                    <a16:creationId xmlns:a16="http://schemas.microsoft.com/office/drawing/2014/main" id="{8883479F-44BA-4FDF-ADE6-017F76AEA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3361"/>
                <a:ext cx="29" cy="9"/>
              </a:xfrm>
              <a:custGeom>
                <a:avLst/>
                <a:gdLst>
                  <a:gd name="T0" fmla="*/ 0 w 9"/>
                  <a:gd name="T1" fmla="*/ 0 h 3"/>
                  <a:gd name="T2" fmla="*/ 300 w 9"/>
                  <a:gd name="T3" fmla="*/ 8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0"/>
                      <a:pt x="7" y="1"/>
                      <a:pt x="9" y="3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39" name="Freeform 182">
                <a:extLst>
                  <a:ext uri="{FF2B5EF4-FFF2-40B4-BE49-F238E27FC236}">
                    <a16:creationId xmlns:a16="http://schemas.microsoft.com/office/drawing/2014/main" id="{72F9ECC8-FA93-49ED-AC57-75E573707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3544"/>
                <a:ext cx="90" cy="38"/>
              </a:xfrm>
              <a:custGeom>
                <a:avLst/>
                <a:gdLst>
                  <a:gd name="T0" fmla="*/ 0 w 28"/>
                  <a:gd name="T1" fmla="*/ 0 h 12"/>
                  <a:gd name="T2" fmla="*/ 929 w 28"/>
                  <a:gd name="T3" fmla="*/ 25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0" y="0"/>
                    </a:moveTo>
                    <a:cubicBezTo>
                      <a:pt x="3" y="12"/>
                      <a:pt x="19" y="11"/>
                      <a:pt x="28" y="8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0" name="Freeform 183">
                <a:extLst>
                  <a:ext uri="{FF2B5EF4-FFF2-40B4-BE49-F238E27FC236}">
                    <a16:creationId xmlns:a16="http://schemas.microsoft.com/office/drawing/2014/main" id="{EA5F19CA-E6EF-4624-BCA2-C44856032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3544"/>
                <a:ext cx="45" cy="64"/>
              </a:xfrm>
              <a:custGeom>
                <a:avLst/>
                <a:gdLst>
                  <a:gd name="T0" fmla="*/ 0 w 14"/>
                  <a:gd name="T1" fmla="*/ 0 h 20"/>
                  <a:gd name="T2" fmla="*/ 466 w 14"/>
                  <a:gd name="T3" fmla="*/ 62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0"/>
                    </a:moveTo>
                    <a:cubicBezTo>
                      <a:pt x="1" y="8"/>
                      <a:pt x="4" y="20"/>
                      <a:pt x="14" y="19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1" name="Freeform 184">
                <a:extLst>
                  <a:ext uri="{FF2B5EF4-FFF2-40B4-BE49-F238E27FC236}">
                    <a16:creationId xmlns:a16="http://schemas.microsoft.com/office/drawing/2014/main" id="{FB70F290-7F46-49E3-AE8D-9A93C154D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3550"/>
                <a:ext cx="45" cy="49"/>
              </a:xfrm>
              <a:custGeom>
                <a:avLst/>
                <a:gdLst>
                  <a:gd name="T0" fmla="*/ 0 w 14"/>
                  <a:gd name="T1" fmla="*/ 0 h 15"/>
                  <a:gd name="T2" fmla="*/ 466 w 14"/>
                  <a:gd name="T3" fmla="*/ 52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0" y="0"/>
                    </a:moveTo>
                    <a:cubicBezTo>
                      <a:pt x="8" y="0"/>
                      <a:pt x="13" y="8"/>
                      <a:pt x="14" y="15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2" name="Freeform 185">
                <a:extLst>
                  <a:ext uri="{FF2B5EF4-FFF2-40B4-BE49-F238E27FC236}">
                    <a16:creationId xmlns:a16="http://schemas.microsoft.com/office/drawing/2014/main" id="{C15D6265-FD14-4720-8BC8-415769FB3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3563"/>
                <a:ext cx="38" cy="13"/>
              </a:xfrm>
              <a:custGeom>
                <a:avLst/>
                <a:gdLst>
                  <a:gd name="T0" fmla="*/ 0 w 12"/>
                  <a:gd name="T1" fmla="*/ 137 h 4"/>
                  <a:gd name="T2" fmla="*/ 380 w 1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4"/>
                    </a:moveTo>
                    <a:cubicBezTo>
                      <a:pt x="3" y="1"/>
                      <a:pt x="8" y="0"/>
                      <a:pt x="12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3" name="Freeform 186">
                <a:extLst>
                  <a:ext uri="{FF2B5EF4-FFF2-40B4-BE49-F238E27FC236}">
                    <a16:creationId xmlns:a16="http://schemas.microsoft.com/office/drawing/2014/main" id="{E2497B8B-3A6B-495F-889E-F71707305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3496"/>
                <a:ext cx="74" cy="67"/>
              </a:xfrm>
              <a:custGeom>
                <a:avLst/>
                <a:gdLst>
                  <a:gd name="T0" fmla="*/ 0 w 23"/>
                  <a:gd name="T1" fmla="*/ 488 h 21"/>
                  <a:gd name="T2" fmla="*/ 766 w 23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1">
                    <a:moveTo>
                      <a:pt x="0" y="15"/>
                    </a:moveTo>
                    <a:cubicBezTo>
                      <a:pt x="9" y="21"/>
                      <a:pt x="22" y="10"/>
                      <a:pt x="23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4" name="Freeform 187">
                <a:extLst>
                  <a:ext uri="{FF2B5EF4-FFF2-40B4-BE49-F238E27FC236}">
                    <a16:creationId xmlns:a16="http://schemas.microsoft.com/office/drawing/2014/main" id="{6358A5F8-A45D-44EF-A4B7-722C1D13E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3489"/>
                <a:ext cx="35" cy="10"/>
              </a:xfrm>
              <a:custGeom>
                <a:avLst/>
                <a:gdLst>
                  <a:gd name="T0" fmla="*/ 0 w 11"/>
                  <a:gd name="T1" fmla="*/ 33 h 3"/>
                  <a:gd name="T2" fmla="*/ 353 w 1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1"/>
                    </a:moveTo>
                    <a:cubicBezTo>
                      <a:pt x="3" y="3"/>
                      <a:pt x="8" y="2"/>
                      <a:pt x="11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5" name="Freeform 188">
                <a:extLst>
                  <a:ext uri="{FF2B5EF4-FFF2-40B4-BE49-F238E27FC236}">
                    <a16:creationId xmlns:a16="http://schemas.microsoft.com/office/drawing/2014/main" id="{6E454EA5-C811-4D17-816C-1F9C7BCB0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3319"/>
                <a:ext cx="35" cy="96"/>
              </a:xfrm>
              <a:custGeom>
                <a:avLst/>
                <a:gdLst>
                  <a:gd name="T0" fmla="*/ 0 w 11"/>
                  <a:gd name="T1" fmla="*/ 0 h 30"/>
                  <a:gd name="T2" fmla="*/ 255 w 11"/>
                  <a:gd name="T3" fmla="*/ 982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0" y="0"/>
                    </a:moveTo>
                    <a:cubicBezTo>
                      <a:pt x="10" y="5"/>
                      <a:pt x="11" y="20"/>
                      <a:pt x="8" y="3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6" name="Freeform 189">
                <a:extLst>
                  <a:ext uri="{FF2B5EF4-FFF2-40B4-BE49-F238E27FC236}">
                    <a16:creationId xmlns:a16="http://schemas.microsoft.com/office/drawing/2014/main" id="{29BAA084-C7B4-48BA-AA64-A848D79A1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393"/>
                <a:ext cx="29" cy="80"/>
              </a:xfrm>
              <a:custGeom>
                <a:avLst/>
                <a:gdLst>
                  <a:gd name="T0" fmla="*/ 0 w 9"/>
                  <a:gd name="T1" fmla="*/ 0 h 25"/>
                  <a:gd name="T2" fmla="*/ 238 w 9"/>
                  <a:gd name="T3" fmla="*/ 81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5">
                    <a:moveTo>
                      <a:pt x="0" y="0"/>
                    </a:moveTo>
                    <a:cubicBezTo>
                      <a:pt x="9" y="6"/>
                      <a:pt x="9" y="15"/>
                      <a:pt x="7" y="25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7" name="Freeform 190">
                <a:extLst>
                  <a:ext uri="{FF2B5EF4-FFF2-40B4-BE49-F238E27FC236}">
                    <a16:creationId xmlns:a16="http://schemas.microsoft.com/office/drawing/2014/main" id="{6F48EB12-E8FC-433B-929F-789A5EE98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258"/>
                <a:ext cx="29" cy="70"/>
              </a:xfrm>
              <a:custGeom>
                <a:avLst/>
                <a:gdLst>
                  <a:gd name="T0" fmla="*/ 32 w 9"/>
                  <a:gd name="T1" fmla="*/ 0 h 22"/>
                  <a:gd name="T2" fmla="*/ 300 w 9"/>
                  <a:gd name="T3" fmla="*/ 71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1" y="0"/>
                    </a:moveTo>
                    <a:cubicBezTo>
                      <a:pt x="0" y="8"/>
                      <a:pt x="1" y="17"/>
                      <a:pt x="9" y="2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8" name="Freeform 191">
                <a:extLst>
                  <a:ext uri="{FF2B5EF4-FFF2-40B4-BE49-F238E27FC236}">
                    <a16:creationId xmlns:a16="http://schemas.microsoft.com/office/drawing/2014/main" id="{13DD28DD-B5C1-4B4D-A82D-3193909E4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3309"/>
                <a:ext cx="16" cy="68"/>
              </a:xfrm>
              <a:custGeom>
                <a:avLst/>
                <a:gdLst>
                  <a:gd name="T0" fmla="*/ 163 w 5"/>
                  <a:gd name="T1" fmla="*/ 0 h 21"/>
                  <a:gd name="T2" fmla="*/ 102 w 5"/>
                  <a:gd name="T3" fmla="*/ 712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5" y="0"/>
                    </a:moveTo>
                    <a:cubicBezTo>
                      <a:pt x="0" y="5"/>
                      <a:pt x="0" y="14"/>
                      <a:pt x="3" y="2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49" name="Freeform 192">
                <a:extLst>
                  <a:ext uri="{FF2B5EF4-FFF2-40B4-BE49-F238E27FC236}">
                    <a16:creationId xmlns:a16="http://schemas.microsoft.com/office/drawing/2014/main" id="{20D961C3-7CD8-478D-B465-26B6027C2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3264"/>
                <a:ext cx="55" cy="45"/>
              </a:xfrm>
              <a:custGeom>
                <a:avLst/>
                <a:gdLst>
                  <a:gd name="T0" fmla="*/ 0 w 17"/>
                  <a:gd name="T1" fmla="*/ 0 h 14"/>
                  <a:gd name="T2" fmla="*/ 576 w 17"/>
                  <a:gd name="T3" fmla="*/ 46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4">
                    <a:moveTo>
                      <a:pt x="0" y="0"/>
                    </a:moveTo>
                    <a:cubicBezTo>
                      <a:pt x="3" y="8"/>
                      <a:pt x="9" y="13"/>
                      <a:pt x="17" y="14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0" name="Freeform 193">
                <a:extLst>
                  <a:ext uri="{FF2B5EF4-FFF2-40B4-BE49-F238E27FC236}">
                    <a16:creationId xmlns:a16="http://schemas.microsoft.com/office/drawing/2014/main" id="{0A033EAA-26F6-4BF0-85FA-1CCC1260E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3280"/>
                <a:ext cx="16" cy="68"/>
              </a:xfrm>
              <a:custGeom>
                <a:avLst/>
                <a:gdLst>
                  <a:gd name="T0" fmla="*/ 134 w 5"/>
                  <a:gd name="T1" fmla="*/ 0 h 21"/>
                  <a:gd name="T2" fmla="*/ 163 w 5"/>
                  <a:gd name="T3" fmla="*/ 712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4" y="0"/>
                    </a:moveTo>
                    <a:cubicBezTo>
                      <a:pt x="0" y="5"/>
                      <a:pt x="1" y="16"/>
                      <a:pt x="5" y="21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1" name="Freeform 194">
                <a:extLst>
                  <a:ext uri="{FF2B5EF4-FFF2-40B4-BE49-F238E27FC236}">
                    <a16:creationId xmlns:a16="http://schemas.microsoft.com/office/drawing/2014/main" id="{DDA2FB2E-A94D-449E-8D5A-091042D3D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3145"/>
                <a:ext cx="13" cy="39"/>
              </a:xfrm>
              <a:custGeom>
                <a:avLst/>
                <a:gdLst>
                  <a:gd name="T0" fmla="*/ 0 w 4"/>
                  <a:gd name="T1" fmla="*/ 0 h 12"/>
                  <a:gd name="T2" fmla="*/ 107 w 4"/>
                  <a:gd name="T3" fmla="*/ 413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0" y="0"/>
                    </a:moveTo>
                    <a:cubicBezTo>
                      <a:pt x="2" y="4"/>
                      <a:pt x="4" y="8"/>
                      <a:pt x="3" y="1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2" name="Freeform 195">
                <a:extLst>
                  <a:ext uri="{FF2B5EF4-FFF2-40B4-BE49-F238E27FC236}">
                    <a16:creationId xmlns:a16="http://schemas.microsoft.com/office/drawing/2014/main" id="{4550B8E1-43FE-45AB-8BD1-DE5F42554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3151"/>
                <a:ext cx="29" cy="10"/>
              </a:xfrm>
              <a:custGeom>
                <a:avLst/>
                <a:gdLst>
                  <a:gd name="T0" fmla="*/ 0 w 9"/>
                  <a:gd name="T1" fmla="*/ 110 h 3"/>
                  <a:gd name="T2" fmla="*/ 300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cubicBezTo>
                      <a:pt x="3" y="2"/>
                      <a:pt x="6" y="0"/>
                      <a:pt x="9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3" name="Freeform 196">
                <a:extLst>
                  <a:ext uri="{FF2B5EF4-FFF2-40B4-BE49-F238E27FC236}">
                    <a16:creationId xmlns:a16="http://schemas.microsoft.com/office/drawing/2014/main" id="{381748A4-1E23-48C2-9CED-6A3E15FF4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3438"/>
                <a:ext cx="19" cy="51"/>
              </a:xfrm>
              <a:custGeom>
                <a:avLst/>
                <a:gdLst>
                  <a:gd name="T0" fmla="*/ 101 w 6"/>
                  <a:gd name="T1" fmla="*/ 0 h 16"/>
                  <a:gd name="T2" fmla="*/ 190 w 6"/>
                  <a:gd name="T3" fmla="*/ 52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3" y="0"/>
                    </a:moveTo>
                    <a:cubicBezTo>
                      <a:pt x="0" y="5"/>
                      <a:pt x="1" y="12"/>
                      <a:pt x="6" y="16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4" name="Freeform 197">
                <a:extLst>
                  <a:ext uri="{FF2B5EF4-FFF2-40B4-BE49-F238E27FC236}">
                    <a16:creationId xmlns:a16="http://schemas.microsoft.com/office/drawing/2014/main" id="{B37D3B3E-19F1-4860-ADA8-1D34824BC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3470"/>
                <a:ext cx="23" cy="6"/>
              </a:xfrm>
              <a:custGeom>
                <a:avLst/>
                <a:gdLst>
                  <a:gd name="T0" fmla="*/ 250 w 7"/>
                  <a:gd name="T1" fmla="*/ 0 h 2"/>
                  <a:gd name="T2" fmla="*/ 0 w 7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5" y="0"/>
                      <a:pt x="2" y="1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5" name="Freeform 198">
                <a:extLst>
                  <a:ext uri="{FF2B5EF4-FFF2-40B4-BE49-F238E27FC236}">
                    <a16:creationId xmlns:a16="http://schemas.microsoft.com/office/drawing/2014/main" id="{A495B8E0-14A1-43D7-9C2E-636D0D497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248"/>
                <a:ext cx="119" cy="87"/>
              </a:xfrm>
              <a:custGeom>
                <a:avLst/>
                <a:gdLst>
                  <a:gd name="T0" fmla="*/ 0 w 37"/>
                  <a:gd name="T1" fmla="*/ 738 h 27"/>
                  <a:gd name="T2" fmla="*/ 1200 w 37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7">
                    <a:moveTo>
                      <a:pt x="0" y="22"/>
                    </a:moveTo>
                    <a:cubicBezTo>
                      <a:pt x="12" y="27"/>
                      <a:pt x="37" y="14"/>
                      <a:pt x="36" y="0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6" name="Freeform 199">
                <a:extLst>
                  <a:ext uri="{FF2B5EF4-FFF2-40B4-BE49-F238E27FC236}">
                    <a16:creationId xmlns:a16="http://schemas.microsoft.com/office/drawing/2014/main" id="{35956AE0-07D3-4402-86D2-69D0F687F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3225"/>
                <a:ext cx="80" cy="36"/>
              </a:xfrm>
              <a:custGeom>
                <a:avLst/>
                <a:gdLst>
                  <a:gd name="T0" fmla="*/ 0 w 25"/>
                  <a:gd name="T1" fmla="*/ 0 h 11"/>
                  <a:gd name="T2" fmla="*/ 819 w 25"/>
                  <a:gd name="T3" fmla="*/ 17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1">
                    <a:moveTo>
                      <a:pt x="0" y="0"/>
                    </a:moveTo>
                    <a:cubicBezTo>
                      <a:pt x="2" y="11"/>
                      <a:pt x="18" y="8"/>
                      <a:pt x="25" y="5"/>
                    </a:cubicBezTo>
                  </a:path>
                </a:pathLst>
              </a:custGeom>
              <a:noFill/>
              <a:ln w="11113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7" name="Freeform 200">
                <a:extLst>
                  <a:ext uri="{FF2B5EF4-FFF2-40B4-BE49-F238E27FC236}">
                    <a16:creationId xmlns:a16="http://schemas.microsoft.com/office/drawing/2014/main" id="{E63B55A3-11DE-43EB-B305-638A14E30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3106"/>
                <a:ext cx="93" cy="55"/>
              </a:xfrm>
              <a:custGeom>
                <a:avLst/>
                <a:gdLst>
                  <a:gd name="T0" fmla="*/ 266 w 29"/>
                  <a:gd name="T1" fmla="*/ 32 h 17"/>
                  <a:gd name="T2" fmla="*/ 266 w 29"/>
                  <a:gd name="T3" fmla="*/ 514 h 17"/>
                  <a:gd name="T4" fmla="*/ 629 w 29"/>
                  <a:gd name="T5" fmla="*/ 0 h 17"/>
                  <a:gd name="T6" fmla="*/ 956 w 29"/>
                  <a:gd name="T7" fmla="*/ 57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7">
                    <a:moveTo>
                      <a:pt x="8" y="1"/>
                    </a:moveTo>
                    <a:cubicBezTo>
                      <a:pt x="4" y="4"/>
                      <a:pt x="0" y="15"/>
                      <a:pt x="8" y="15"/>
                    </a:cubicBezTo>
                    <a:cubicBezTo>
                      <a:pt x="14" y="15"/>
                      <a:pt x="17" y="4"/>
                      <a:pt x="19" y="0"/>
                    </a:cubicBezTo>
                    <a:cubicBezTo>
                      <a:pt x="26" y="3"/>
                      <a:pt x="26" y="11"/>
                      <a:pt x="29" y="17"/>
                    </a:cubicBezTo>
                  </a:path>
                </a:pathLst>
              </a:custGeom>
              <a:noFill/>
              <a:ln w="2063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8" name="Freeform 201">
                <a:extLst>
                  <a:ext uri="{FF2B5EF4-FFF2-40B4-BE49-F238E27FC236}">
                    <a16:creationId xmlns:a16="http://schemas.microsoft.com/office/drawing/2014/main" id="{71705677-A982-4C4A-82F2-3DAA5C7C5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984"/>
                <a:ext cx="61" cy="42"/>
              </a:xfrm>
              <a:custGeom>
                <a:avLst/>
                <a:gdLst>
                  <a:gd name="T0" fmla="*/ 228 w 19"/>
                  <a:gd name="T1" fmla="*/ 0 h 13"/>
                  <a:gd name="T2" fmla="*/ 61 w 19"/>
                  <a:gd name="T3" fmla="*/ 439 h 13"/>
                  <a:gd name="T4" fmla="*/ 629 w 19"/>
                  <a:gd name="T5" fmla="*/ 6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7" y="0"/>
                    </a:moveTo>
                    <a:cubicBezTo>
                      <a:pt x="3" y="3"/>
                      <a:pt x="0" y="8"/>
                      <a:pt x="2" y="13"/>
                    </a:cubicBezTo>
                    <a:cubicBezTo>
                      <a:pt x="9" y="13"/>
                      <a:pt x="16" y="9"/>
                      <a:pt x="19" y="2"/>
                    </a:cubicBezTo>
                  </a:path>
                </a:pathLst>
              </a:custGeom>
              <a:noFill/>
              <a:ln w="2063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59" name="Freeform 202">
                <a:extLst>
                  <a:ext uri="{FF2B5EF4-FFF2-40B4-BE49-F238E27FC236}">
                    <a16:creationId xmlns:a16="http://schemas.microsoft.com/office/drawing/2014/main" id="{0A798BD8-AEFE-4F29-98A8-CFDCCD64D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7" y="2865"/>
                <a:ext cx="48" cy="29"/>
              </a:xfrm>
              <a:custGeom>
                <a:avLst/>
                <a:gdLst>
                  <a:gd name="T0" fmla="*/ 429 w 15"/>
                  <a:gd name="T1" fmla="*/ 61 h 9"/>
                  <a:gd name="T2" fmla="*/ 0 w 15"/>
                  <a:gd name="T3" fmla="*/ 103 h 9"/>
                  <a:gd name="T4" fmla="*/ 493 w 15"/>
                  <a:gd name="T5" fmla="*/ 2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13" y="2"/>
                    </a:moveTo>
                    <a:cubicBezTo>
                      <a:pt x="9" y="0"/>
                      <a:pt x="4" y="0"/>
                      <a:pt x="0" y="3"/>
                    </a:cubicBezTo>
                    <a:cubicBezTo>
                      <a:pt x="3" y="8"/>
                      <a:pt x="9" y="9"/>
                      <a:pt x="15" y="8"/>
                    </a:cubicBezTo>
                  </a:path>
                </a:pathLst>
              </a:custGeom>
              <a:noFill/>
              <a:ln w="2063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0" name="Freeform 203">
                <a:extLst>
                  <a:ext uri="{FF2B5EF4-FFF2-40B4-BE49-F238E27FC236}">
                    <a16:creationId xmlns:a16="http://schemas.microsoft.com/office/drawing/2014/main" id="{984C7525-43E8-4519-9DCB-36DABE4F1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3222"/>
                <a:ext cx="13" cy="32"/>
              </a:xfrm>
              <a:custGeom>
                <a:avLst/>
                <a:gdLst>
                  <a:gd name="T0" fmla="*/ 33 w 4"/>
                  <a:gd name="T1" fmla="*/ 326 h 10"/>
                  <a:gd name="T2" fmla="*/ 137 w 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1" y="10"/>
                    </a:moveTo>
                    <a:cubicBezTo>
                      <a:pt x="0" y="6"/>
                      <a:pt x="1" y="3"/>
                      <a:pt x="4" y="0"/>
                    </a:cubicBezTo>
                  </a:path>
                </a:pathLst>
              </a:custGeom>
              <a:noFill/>
              <a:ln w="2063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61" name="Freeform 204">
                <a:extLst>
                  <a:ext uri="{FF2B5EF4-FFF2-40B4-BE49-F238E27FC236}">
                    <a16:creationId xmlns:a16="http://schemas.microsoft.com/office/drawing/2014/main" id="{9BC6529E-9712-4E6A-9AF4-29ED195F4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3261"/>
                <a:ext cx="29" cy="35"/>
              </a:xfrm>
              <a:custGeom>
                <a:avLst/>
                <a:gdLst>
                  <a:gd name="T0" fmla="*/ 0 w 9"/>
                  <a:gd name="T1" fmla="*/ 353 h 11"/>
                  <a:gd name="T2" fmla="*/ 300 w 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11"/>
                    </a:moveTo>
                    <a:cubicBezTo>
                      <a:pt x="4" y="9"/>
                      <a:pt x="7" y="5"/>
                      <a:pt x="9" y="0"/>
                    </a:cubicBezTo>
                  </a:path>
                </a:pathLst>
              </a:custGeom>
              <a:noFill/>
              <a:ln w="20638" cap="flat">
                <a:solidFill>
                  <a:srgbClr val="FEE67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9156" name="Freeform 205">
              <a:extLst>
                <a:ext uri="{FF2B5EF4-FFF2-40B4-BE49-F238E27FC236}">
                  <a16:creationId xmlns:a16="http://schemas.microsoft.com/office/drawing/2014/main" id="{BF346613-DB89-4DB4-8791-842B2DA14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222"/>
              <a:ext cx="74" cy="65"/>
            </a:xfrm>
            <a:custGeom>
              <a:avLst/>
              <a:gdLst>
                <a:gd name="T0" fmla="*/ 0 w 23"/>
                <a:gd name="T1" fmla="*/ 348 h 20"/>
                <a:gd name="T2" fmla="*/ 331 w 23"/>
                <a:gd name="T3" fmla="*/ 137 h 20"/>
                <a:gd name="T4" fmla="*/ 270 w 23"/>
                <a:gd name="T5" fmla="*/ 624 h 20"/>
                <a:gd name="T6" fmla="*/ 766 w 23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0">
                  <a:moveTo>
                    <a:pt x="0" y="10"/>
                  </a:moveTo>
                  <a:cubicBezTo>
                    <a:pt x="2" y="7"/>
                    <a:pt x="6" y="5"/>
                    <a:pt x="10" y="4"/>
                  </a:cubicBezTo>
                  <a:cubicBezTo>
                    <a:pt x="11" y="8"/>
                    <a:pt x="9" y="13"/>
                    <a:pt x="8" y="18"/>
                  </a:cubicBezTo>
                  <a:cubicBezTo>
                    <a:pt x="18" y="20"/>
                    <a:pt x="19" y="6"/>
                    <a:pt x="23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57" name="Freeform 206">
              <a:extLst>
                <a:ext uri="{FF2B5EF4-FFF2-40B4-BE49-F238E27FC236}">
                  <a16:creationId xmlns:a16="http://schemas.microsoft.com/office/drawing/2014/main" id="{23228D89-1173-4BB8-9DDB-AF41B22E2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3306"/>
              <a:ext cx="45" cy="45"/>
            </a:xfrm>
            <a:custGeom>
              <a:avLst/>
              <a:gdLst>
                <a:gd name="T0" fmla="*/ 434 w 14"/>
                <a:gd name="T1" fmla="*/ 61 h 14"/>
                <a:gd name="T2" fmla="*/ 466 w 14"/>
                <a:gd name="T3" fmla="*/ 27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13" y="2"/>
                  </a:moveTo>
                  <a:cubicBezTo>
                    <a:pt x="0" y="0"/>
                    <a:pt x="3" y="14"/>
                    <a:pt x="14" y="8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58" name="Freeform 207">
              <a:extLst>
                <a:ext uri="{FF2B5EF4-FFF2-40B4-BE49-F238E27FC236}">
                  <a16:creationId xmlns:a16="http://schemas.microsoft.com/office/drawing/2014/main" id="{9CB6D22F-3716-4BBA-AED8-095A2D9EB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3383"/>
              <a:ext cx="32" cy="13"/>
            </a:xfrm>
            <a:custGeom>
              <a:avLst/>
              <a:gdLst>
                <a:gd name="T0" fmla="*/ 0 w 10"/>
                <a:gd name="T1" fmla="*/ 33 h 4"/>
                <a:gd name="T2" fmla="*/ 326 w 10"/>
                <a:gd name="T3" fmla="*/ 1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5" y="0"/>
                    <a:pt x="9" y="1"/>
                    <a:pt x="10" y="4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59" name="Freeform 208">
              <a:extLst>
                <a:ext uri="{FF2B5EF4-FFF2-40B4-BE49-F238E27FC236}">
                  <a16:creationId xmlns:a16="http://schemas.microsoft.com/office/drawing/2014/main" id="{9FF60D98-4C88-4317-A17A-250828035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3544"/>
              <a:ext cx="9" cy="19"/>
            </a:xfrm>
            <a:custGeom>
              <a:avLst/>
              <a:gdLst>
                <a:gd name="T0" fmla="*/ 0 w 3"/>
                <a:gd name="T1" fmla="*/ 190 h 6"/>
                <a:gd name="T2" fmla="*/ 81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0" name="Freeform 209">
              <a:extLst>
                <a:ext uri="{FF2B5EF4-FFF2-40B4-BE49-F238E27FC236}">
                  <a16:creationId xmlns:a16="http://schemas.microsoft.com/office/drawing/2014/main" id="{0CD178C6-CBAE-40BA-ABA2-1B7ABCD7E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3528"/>
              <a:ext cx="52" cy="58"/>
            </a:xfrm>
            <a:custGeom>
              <a:avLst/>
              <a:gdLst>
                <a:gd name="T0" fmla="*/ 0 w 16"/>
                <a:gd name="T1" fmla="*/ 406 h 18"/>
                <a:gd name="T2" fmla="*/ 348 w 16"/>
                <a:gd name="T3" fmla="*/ 60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0" y="12"/>
                  </a:moveTo>
                  <a:cubicBezTo>
                    <a:pt x="7" y="0"/>
                    <a:pt x="16" y="8"/>
                    <a:pt x="10" y="18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1" name="Freeform 210">
              <a:extLst>
                <a:ext uri="{FF2B5EF4-FFF2-40B4-BE49-F238E27FC236}">
                  <a16:creationId xmlns:a16="http://schemas.microsoft.com/office/drawing/2014/main" id="{D9BC9D2B-86BB-4241-AE04-BFCB18C48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3447"/>
              <a:ext cx="39" cy="10"/>
            </a:xfrm>
            <a:custGeom>
              <a:avLst/>
              <a:gdLst>
                <a:gd name="T0" fmla="*/ 0 w 12"/>
                <a:gd name="T1" fmla="*/ 0 h 3"/>
                <a:gd name="T2" fmla="*/ 413 w 12"/>
                <a:gd name="T3" fmla="*/ 7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2" y="1"/>
                    <a:pt x="7" y="3"/>
                    <a:pt x="12" y="2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2" name="Freeform 211">
              <a:extLst>
                <a:ext uri="{FF2B5EF4-FFF2-40B4-BE49-F238E27FC236}">
                  <a16:creationId xmlns:a16="http://schemas.microsoft.com/office/drawing/2014/main" id="{AAA0FF2A-E814-453D-ADB9-A9426FB20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3225"/>
              <a:ext cx="36" cy="29"/>
            </a:xfrm>
            <a:custGeom>
              <a:avLst/>
              <a:gdLst>
                <a:gd name="T0" fmla="*/ 0 w 11"/>
                <a:gd name="T1" fmla="*/ 0 h 9"/>
                <a:gd name="T2" fmla="*/ 386 w 11"/>
                <a:gd name="T3" fmla="*/ 2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2" y="6"/>
                    <a:pt x="6" y="9"/>
                    <a:pt x="11" y="8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3" name="Freeform 212">
              <a:extLst>
                <a:ext uri="{FF2B5EF4-FFF2-40B4-BE49-F238E27FC236}">
                  <a16:creationId xmlns:a16="http://schemas.microsoft.com/office/drawing/2014/main" id="{D7D35B60-4C14-428E-AFB3-BB41F007F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3270"/>
              <a:ext cx="39" cy="46"/>
            </a:xfrm>
            <a:custGeom>
              <a:avLst/>
              <a:gdLst>
                <a:gd name="T0" fmla="*/ 0 w 12"/>
                <a:gd name="T1" fmla="*/ 217 h 14"/>
                <a:gd name="T2" fmla="*/ 276 w 12"/>
                <a:gd name="T3" fmla="*/ 0 h 14"/>
                <a:gd name="T4" fmla="*/ 169 w 12"/>
                <a:gd name="T5" fmla="*/ 49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0" y="6"/>
                  </a:moveTo>
                  <a:cubicBezTo>
                    <a:pt x="2" y="3"/>
                    <a:pt x="6" y="2"/>
                    <a:pt x="8" y="0"/>
                  </a:cubicBezTo>
                  <a:cubicBezTo>
                    <a:pt x="12" y="4"/>
                    <a:pt x="10" y="10"/>
                    <a:pt x="5" y="14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4" name="Freeform 213">
              <a:extLst>
                <a:ext uri="{FF2B5EF4-FFF2-40B4-BE49-F238E27FC236}">
                  <a16:creationId xmlns:a16="http://schemas.microsoft.com/office/drawing/2014/main" id="{0185EEF1-57F4-4880-BE94-F08532B24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3322"/>
              <a:ext cx="32" cy="6"/>
            </a:xfrm>
            <a:custGeom>
              <a:avLst/>
              <a:gdLst>
                <a:gd name="T0" fmla="*/ 0 w 10"/>
                <a:gd name="T1" fmla="*/ 54 h 2"/>
                <a:gd name="T2" fmla="*/ 326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3" y="2"/>
                    <a:pt x="6" y="2"/>
                    <a:pt x="10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5" name="Freeform 214">
              <a:extLst>
                <a:ext uri="{FF2B5EF4-FFF2-40B4-BE49-F238E27FC236}">
                  <a16:creationId xmlns:a16="http://schemas.microsoft.com/office/drawing/2014/main" id="{744AC78B-5EE3-4C74-9834-2BEB9BEF0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3438"/>
              <a:ext cx="41" cy="32"/>
            </a:xfrm>
            <a:custGeom>
              <a:avLst/>
              <a:gdLst>
                <a:gd name="T0" fmla="*/ 378 w 13"/>
                <a:gd name="T1" fmla="*/ 163 h 10"/>
                <a:gd name="T2" fmla="*/ 0 w 13"/>
                <a:gd name="T3" fmla="*/ 102 h 10"/>
                <a:gd name="T4" fmla="*/ 407 w 13"/>
                <a:gd name="T5" fmla="*/ 3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2" y="5"/>
                  </a:moveTo>
                  <a:cubicBezTo>
                    <a:pt x="11" y="10"/>
                    <a:pt x="2" y="8"/>
                    <a:pt x="0" y="3"/>
                  </a:cubicBezTo>
                  <a:cubicBezTo>
                    <a:pt x="4" y="0"/>
                    <a:pt x="8" y="0"/>
                    <a:pt x="13" y="1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6" name="Freeform 215">
              <a:extLst>
                <a:ext uri="{FF2B5EF4-FFF2-40B4-BE49-F238E27FC236}">
                  <a16:creationId xmlns:a16="http://schemas.microsoft.com/office/drawing/2014/main" id="{C00F93C0-29A0-49E3-A2CD-E5A591B72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3135"/>
              <a:ext cx="13" cy="45"/>
            </a:xfrm>
            <a:custGeom>
              <a:avLst/>
              <a:gdLst>
                <a:gd name="T0" fmla="*/ 0 w 4"/>
                <a:gd name="T1" fmla="*/ 0 h 14"/>
                <a:gd name="T2" fmla="*/ 137 w 4"/>
                <a:gd name="T3" fmla="*/ 46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0" y="0"/>
                  </a:moveTo>
                  <a:cubicBezTo>
                    <a:pt x="0" y="5"/>
                    <a:pt x="1" y="10"/>
                    <a:pt x="4" y="14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7" name="Freeform 216">
              <a:extLst>
                <a:ext uri="{FF2B5EF4-FFF2-40B4-BE49-F238E27FC236}">
                  <a16:creationId xmlns:a16="http://schemas.microsoft.com/office/drawing/2014/main" id="{DA02AC89-51AB-43A3-910A-AF5B80D1D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3258"/>
              <a:ext cx="68" cy="64"/>
            </a:xfrm>
            <a:custGeom>
              <a:avLst/>
              <a:gdLst>
                <a:gd name="T0" fmla="*/ 651 w 21"/>
                <a:gd name="T1" fmla="*/ 134 h 20"/>
                <a:gd name="T2" fmla="*/ 712 w 21"/>
                <a:gd name="T3" fmla="*/ 358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19" y="4"/>
                  </a:moveTo>
                  <a:cubicBezTo>
                    <a:pt x="0" y="0"/>
                    <a:pt x="8" y="20"/>
                    <a:pt x="21" y="11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8" name="Freeform 217">
              <a:extLst>
                <a:ext uri="{FF2B5EF4-FFF2-40B4-BE49-F238E27FC236}">
                  <a16:creationId xmlns:a16="http://schemas.microsoft.com/office/drawing/2014/main" id="{B84CAD2C-09DA-4020-BCC3-8446DE5E6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322"/>
              <a:ext cx="42" cy="10"/>
            </a:xfrm>
            <a:custGeom>
              <a:avLst/>
              <a:gdLst>
                <a:gd name="T0" fmla="*/ 0 w 13"/>
                <a:gd name="T1" fmla="*/ 110 h 3"/>
                <a:gd name="T2" fmla="*/ 439 w 1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3"/>
                  </a:moveTo>
                  <a:cubicBezTo>
                    <a:pt x="4" y="2"/>
                    <a:pt x="9" y="1"/>
                    <a:pt x="13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9" name="Freeform 218">
              <a:extLst>
                <a:ext uri="{FF2B5EF4-FFF2-40B4-BE49-F238E27FC236}">
                  <a16:creationId xmlns:a16="http://schemas.microsoft.com/office/drawing/2014/main" id="{10FD60FD-E364-49EF-9C16-C0E366BA4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145"/>
              <a:ext cx="29" cy="29"/>
            </a:xfrm>
            <a:custGeom>
              <a:avLst/>
              <a:gdLst>
                <a:gd name="T0" fmla="*/ 32 w 9"/>
                <a:gd name="T1" fmla="*/ 0 h 9"/>
                <a:gd name="T2" fmla="*/ 300 w 9"/>
                <a:gd name="T3" fmla="*/ 30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1" y="0"/>
                  </a:moveTo>
                  <a:cubicBezTo>
                    <a:pt x="0" y="6"/>
                    <a:pt x="4" y="9"/>
                    <a:pt x="9" y="9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0" name="Freeform 219">
              <a:extLst>
                <a:ext uri="{FF2B5EF4-FFF2-40B4-BE49-F238E27FC236}">
                  <a16:creationId xmlns:a16="http://schemas.microsoft.com/office/drawing/2014/main" id="{69BDC04E-314A-4991-BD68-F2CF5516E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3544"/>
              <a:ext cx="48" cy="10"/>
            </a:xfrm>
            <a:custGeom>
              <a:avLst/>
              <a:gdLst>
                <a:gd name="T0" fmla="*/ 0 w 15"/>
                <a:gd name="T1" fmla="*/ 77 h 3"/>
                <a:gd name="T2" fmla="*/ 493 w 1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2"/>
                  </a:moveTo>
                  <a:cubicBezTo>
                    <a:pt x="6" y="3"/>
                    <a:pt x="10" y="2"/>
                    <a:pt x="15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1" name="Freeform 220">
              <a:extLst>
                <a:ext uri="{FF2B5EF4-FFF2-40B4-BE49-F238E27FC236}">
                  <a16:creationId xmlns:a16="http://schemas.microsoft.com/office/drawing/2014/main" id="{3933BE77-0AAF-4FBD-8EBD-911AE8FA6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3547"/>
              <a:ext cx="10" cy="23"/>
            </a:xfrm>
            <a:custGeom>
              <a:avLst/>
              <a:gdLst>
                <a:gd name="T0" fmla="*/ 110 w 3"/>
                <a:gd name="T1" fmla="*/ 0 h 7"/>
                <a:gd name="T2" fmla="*/ 33 w 3"/>
                <a:gd name="T3" fmla="*/ 25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2" name="Freeform 221">
              <a:extLst>
                <a:ext uri="{FF2B5EF4-FFF2-40B4-BE49-F238E27FC236}">
                  <a16:creationId xmlns:a16="http://schemas.microsoft.com/office/drawing/2014/main" id="{B26D0E1C-F0E5-4B11-B4AE-A4ED206A1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3270"/>
              <a:ext cx="33" cy="29"/>
            </a:xfrm>
            <a:custGeom>
              <a:avLst/>
              <a:gdLst>
                <a:gd name="T0" fmla="*/ 0 w 10"/>
                <a:gd name="T1" fmla="*/ 0 h 9"/>
                <a:gd name="T2" fmla="*/ 360 w 10"/>
                <a:gd name="T3" fmla="*/ 2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0" y="5"/>
                    <a:pt x="4" y="9"/>
                    <a:pt x="10" y="8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3" name="Freeform 222">
              <a:extLst>
                <a:ext uri="{FF2B5EF4-FFF2-40B4-BE49-F238E27FC236}">
                  <a16:creationId xmlns:a16="http://schemas.microsoft.com/office/drawing/2014/main" id="{334BEF7B-FF5B-4C9D-BD9C-6DF13913D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3139"/>
              <a:ext cx="26" cy="25"/>
            </a:xfrm>
            <a:custGeom>
              <a:avLst/>
              <a:gdLst>
                <a:gd name="T0" fmla="*/ 0 w 8"/>
                <a:gd name="T1" fmla="*/ 244 h 8"/>
                <a:gd name="T2" fmla="*/ 276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3" y="6"/>
                    <a:pt x="6" y="3"/>
                    <a:pt x="8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4" name="Freeform 223">
              <a:extLst>
                <a:ext uri="{FF2B5EF4-FFF2-40B4-BE49-F238E27FC236}">
                  <a16:creationId xmlns:a16="http://schemas.microsoft.com/office/drawing/2014/main" id="{4A3ACE44-51A3-4180-816B-897AA3117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3293"/>
              <a:ext cx="19" cy="42"/>
            </a:xfrm>
            <a:custGeom>
              <a:avLst/>
              <a:gdLst>
                <a:gd name="T0" fmla="*/ 0 w 6"/>
                <a:gd name="T1" fmla="*/ 439 h 13"/>
                <a:gd name="T2" fmla="*/ 190 w 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13"/>
                  </a:moveTo>
                  <a:cubicBezTo>
                    <a:pt x="4" y="9"/>
                    <a:pt x="6" y="5"/>
                    <a:pt x="6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5" name="Freeform 224">
              <a:extLst>
                <a:ext uri="{FF2B5EF4-FFF2-40B4-BE49-F238E27FC236}">
                  <a16:creationId xmlns:a16="http://schemas.microsoft.com/office/drawing/2014/main" id="{5B8F858C-F86F-4AB2-8C3F-42E43EC50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084"/>
              <a:ext cx="29" cy="41"/>
            </a:xfrm>
            <a:custGeom>
              <a:avLst/>
              <a:gdLst>
                <a:gd name="T0" fmla="*/ 135 w 9"/>
                <a:gd name="T1" fmla="*/ 0 h 13"/>
                <a:gd name="T2" fmla="*/ 135 w 9"/>
                <a:gd name="T3" fmla="*/ 189 h 13"/>
                <a:gd name="T4" fmla="*/ 0 w 9"/>
                <a:gd name="T5" fmla="*/ 407 h 13"/>
                <a:gd name="T6" fmla="*/ 300 w 9"/>
                <a:gd name="T7" fmla="*/ 319 h 13"/>
                <a:gd name="T8" fmla="*/ 271 w 9"/>
                <a:gd name="T9" fmla="*/ 278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4" y="0"/>
                  </a:moveTo>
                  <a:cubicBezTo>
                    <a:pt x="4" y="2"/>
                    <a:pt x="5" y="4"/>
                    <a:pt x="4" y="6"/>
                  </a:cubicBezTo>
                  <a:cubicBezTo>
                    <a:pt x="3" y="8"/>
                    <a:pt x="1" y="11"/>
                    <a:pt x="0" y="13"/>
                  </a:cubicBezTo>
                  <a:cubicBezTo>
                    <a:pt x="3" y="12"/>
                    <a:pt x="6" y="10"/>
                    <a:pt x="9" y="10"/>
                  </a:cubicBezTo>
                  <a:cubicBezTo>
                    <a:pt x="9" y="10"/>
                    <a:pt x="8" y="9"/>
                    <a:pt x="8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6" name="Freeform 225">
              <a:extLst>
                <a:ext uri="{FF2B5EF4-FFF2-40B4-BE49-F238E27FC236}">
                  <a16:creationId xmlns:a16="http://schemas.microsoft.com/office/drawing/2014/main" id="{558E7060-BFAA-4056-A101-D49E132C8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077"/>
              <a:ext cx="49" cy="71"/>
            </a:xfrm>
            <a:custGeom>
              <a:avLst/>
              <a:gdLst>
                <a:gd name="T0" fmla="*/ 0 w 15"/>
                <a:gd name="T1" fmla="*/ 407 h 22"/>
                <a:gd name="T2" fmla="*/ 448 w 15"/>
                <a:gd name="T3" fmla="*/ 739 h 22"/>
                <a:gd name="T4" fmla="*/ 448 w 15"/>
                <a:gd name="T5" fmla="*/ 374 h 22"/>
                <a:gd name="T6" fmla="*/ 490 w 15"/>
                <a:gd name="T7" fmla="*/ 0 h 22"/>
                <a:gd name="T8" fmla="*/ 75 w 15"/>
                <a:gd name="T9" fmla="*/ 37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0" y="12"/>
                  </a:moveTo>
                  <a:cubicBezTo>
                    <a:pt x="8" y="8"/>
                    <a:pt x="11" y="16"/>
                    <a:pt x="13" y="22"/>
                  </a:cubicBezTo>
                  <a:cubicBezTo>
                    <a:pt x="15" y="19"/>
                    <a:pt x="13" y="14"/>
                    <a:pt x="13" y="11"/>
                  </a:cubicBezTo>
                  <a:cubicBezTo>
                    <a:pt x="13" y="7"/>
                    <a:pt x="15" y="3"/>
                    <a:pt x="14" y="0"/>
                  </a:cubicBezTo>
                  <a:cubicBezTo>
                    <a:pt x="9" y="2"/>
                    <a:pt x="7" y="9"/>
                    <a:pt x="2" y="1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7" name="Freeform 226">
              <a:extLst>
                <a:ext uri="{FF2B5EF4-FFF2-40B4-BE49-F238E27FC236}">
                  <a16:creationId xmlns:a16="http://schemas.microsoft.com/office/drawing/2014/main" id="{FDEB7A7B-2061-47CB-9612-28E367F09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768"/>
              <a:ext cx="45" cy="55"/>
            </a:xfrm>
            <a:custGeom>
              <a:avLst/>
              <a:gdLst>
                <a:gd name="T0" fmla="*/ 61 w 14"/>
                <a:gd name="T1" fmla="*/ 0 h 17"/>
                <a:gd name="T2" fmla="*/ 466 w 14"/>
                <a:gd name="T3" fmla="*/ 576 h 17"/>
                <a:gd name="T4" fmla="*/ 0 w 14"/>
                <a:gd name="T5" fmla="*/ 5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2" y="0"/>
                  </a:moveTo>
                  <a:cubicBezTo>
                    <a:pt x="1" y="4"/>
                    <a:pt x="1" y="13"/>
                    <a:pt x="14" y="17"/>
                  </a:cubicBezTo>
                  <a:cubicBezTo>
                    <a:pt x="12" y="17"/>
                    <a:pt x="2" y="15"/>
                    <a:pt x="0" y="1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8" name="Freeform 227">
              <a:extLst>
                <a:ext uri="{FF2B5EF4-FFF2-40B4-BE49-F238E27FC236}">
                  <a16:creationId xmlns:a16="http://schemas.microsoft.com/office/drawing/2014/main" id="{59CF3B79-225A-4CE4-A8A6-266819878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1772"/>
              <a:ext cx="32" cy="3"/>
            </a:xfrm>
            <a:custGeom>
              <a:avLst/>
              <a:gdLst>
                <a:gd name="T0" fmla="*/ 0 w 10"/>
                <a:gd name="T1" fmla="*/ 0 h 1"/>
                <a:gd name="T2" fmla="*/ 326 w 10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0"/>
                    <a:pt x="7" y="1"/>
                    <a:pt x="10" y="1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79" name="Freeform 228">
              <a:extLst>
                <a:ext uri="{FF2B5EF4-FFF2-40B4-BE49-F238E27FC236}">
                  <a16:creationId xmlns:a16="http://schemas.microsoft.com/office/drawing/2014/main" id="{1705E242-4BA1-4572-B66F-337E39025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817"/>
              <a:ext cx="29" cy="32"/>
            </a:xfrm>
            <a:custGeom>
              <a:avLst/>
              <a:gdLst>
                <a:gd name="T0" fmla="*/ 197 w 9"/>
                <a:gd name="T1" fmla="*/ 326 h 10"/>
                <a:gd name="T2" fmla="*/ 238 w 9"/>
                <a:gd name="T3" fmla="*/ 0 h 10"/>
                <a:gd name="T4" fmla="*/ 32 w 9"/>
                <a:gd name="T5" fmla="*/ 26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cubicBezTo>
                    <a:pt x="8" y="7"/>
                    <a:pt x="9" y="3"/>
                    <a:pt x="7" y="0"/>
                  </a:cubicBezTo>
                  <a:cubicBezTo>
                    <a:pt x="3" y="0"/>
                    <a:pt x="0" y="4"/>
                    <a:pt x="1" y="8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0" name="Freeform 229">
              <a:extLst>
                <a:ext uri="{FF2B5EF4-FFF2-40B4-BE49-F238E27FC236}">
                  <a16:creationId xmlns:a16="http://schemas.microsoft.com/office/drawing/2014/main" id="{A3B7CA4B-7A08-4D89-9F62-1AAB57E09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354"/>
              <a:ext cx="42" cy="29"/>
            </a:xfrm>
            <a:custGeom>
              <a:avLst/>
              <a:gdLst>
                <a:gd name="T0" fmla="*/ 271 w 13"/>
                <a:gd name="T1" fmla="*/ 271 h 9"/>
                <a:gd name="T2" fmla="*/ 375 w 13"/>
                <a:gd name="T3" fmla="*/ 135 h 9"/>
                <a:gd name="T4" fmla="*/ 0 w 13"/>
                <a:gd name="T5" fmla="*/ 30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8" y="8"/>
                  </a:moveTo>
                  <a:cubicBezTo>
                    <a:pt x="9" y="8"/>
                    <a:pt x="13" y="6"/>
                    <a:pt x="11" y="4"/>
                  </a:cubicBezTo>
                  <a:cubicBezTo>
                    <a:pt x="9" y="0"/>
                    <a:pt x="1" y="8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1" name="Freeform 230">
              <a:extLst>
                <a:ext uri="{FF2B5EF4-FFF2-40B4-BE49-F238E27FC236}">
                  <a16:creationId xmlns:a16="http://schemas.microsoft.com/office/drawing/2014/main" id="{E3D97D39-77ED-4533-A7C0-96A0404AF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042"/>
              <a:ext cx="26" cy="13"/>
            </a:xfrm>
            <a:custGeom>
              <a:avLst/>
              <a:gdLst>
                <a:gd name="T0" fmla="*/ 0 w 8"/>
                <a:gd name="T1" fmla="*/ 0 h 4"/>
                <a:gd name="T2" fmla="*/ 276 w 8"/>
                <a:gd name="T3" fmla="*/ 1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2"/>
                    <a:pt x="5" y="4"/>
                    <a:pt x="8" y="4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2" name="Freeform 231">
              <a:extLst>
                <a:ext uri="{FF2B5EF4-FFF2-40B4-BE49-F238E27FC236}">
                  <a16:creationId xmlns:a16="http://schemas.microsoft.com/office/drawing/2014/main" id="{6E7429A8-A0A2-4424-A57F-831469E07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148"/>
              <a:ext cx="16" cy="6"/>
            </a:xfrm>
            <a:custGeom>
              <a:avLst/>
              <a:gdLst>
                <a:gd name="T0" fmla="*/ 0 w 5"/>
                <a:gd name="T1" fmla="*/ 0 h 2"/>
                <a:gd name="T2" fmla="*/ 163 w 5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0"/>
                    <a:pt x="3" y="1"/>
                    <a:pt x="5" y="2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3" name="Freeform 232">
              <a:extLst>
                <a:ext uri="{FF2B5EF4-FFF2-40B4-BE49-F238E27FC236}">
                  <a16:creationId xmlns:a16="http://schemas.microsoft.com/office/drawing/2014/main" id="{CDF5133C-C3E4-4CB9-8FCE-48B2D21B7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682"/>
              <a:ext cx="55" cy="106"/>
            </a:xfrm>
            <a:custGeom>
              <a:avLst/>
              <a:gdLst>
                <a:gd name="T0" fmla="*/ 0 w 17"/>
                <a:gd name="T1" fmla="*/ 0 h 33"/>
                <a:gd name="T2" fmla="*/ 440 w 17"/>
                <a:gd name="T3" fmla="*/ 109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3">
                  <a:moveTo>
                    <a:pt x="0" y="0"/>
                  </a:moveTo>
                  <a:cubicBezTo>
                    <a:pt x="17" y="3"/>
                    <a:pt x="9" y="22"/>
                    <a:pt x="13" y="33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4" name="Freeform 233">
              <a:extLst>
                <a:ext uri="{FF2B5EF4-FFF2-40B4-BE49-F238E27FC236}">
                  <a16:creationId xmlns:a16="http://schemas.microsoft.com/office/drawing/2014/main" id="{837BCD65-BBCD-4F90-ADE6-890F77BAB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678"/>
              <a:ext cx="77" cy="58"/>
            </a:xfrm>
            <a:custGeom>
              <a:avLst/>
              <a:gdLst>
                <a:gd name="T0" fmla="*/ 0 w 24"/>
                <a:gd name="T1" fmla="*/ 603 h 18"/>
                <a:gd name="T2" fmla="*/ 792 w 2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cubicBezTo>
                    <a:pt x="6" y="17"/>
                    <a:pt x="20" y="6"/>
                    <a:pt x="24" y="0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5" name="Freeform 234">
              <a:extLst>
                <a:ext uri="{FF2B5EF4-FFF2-40B4-BE49-F238E27FC236}">
                  <a16:creationId xmlns:a16="http://schemas.microsoft.com/office/drawing/2014/main" id="{6D327A07-5ADF-4E0C-AEEF-5CE3AC373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965"/>
              <a:ext cx="45" cy="157"/>
            </a:xfrm>
            <a:custGeom>
              <a:avLst/>
              <a:gdLst>
                <a:gd name="T0" fmla="*/ 434 w 14"/>
                <a:gd name="T1" fmla="*/ 0 h 49"/>
                <a:gd name="T2" fmla="*/ 0 w 14"/>
                <a:gd name="T3" fmla="*/ 161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9">
                  <a:moveTo>
                    <a:pt x="13" y="0"/>
                  </a:moveTo>
                  <a:cubicBezTo>
                    <a:pt x="11" y="11"/>
                    <a:pt x="14" y="48"/>
                    <a:pt x="0" y="49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6" name="Freeform 235">
              <a:extLst>
                <a:ext uri="{FF2B5EF4-FFF2-40B4-BE49-F238E27FC236}">
                  <a16:creationId xmlns:a16="http://schemas.microsoft.com/office/drawing/2014/main" id="{74A3DC84-B169-4AED-9B19-EBB343720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096"/>
              <a:ext cx="35" cy="100"/>
            </a:xfrm>
            <a:custGeom>
              <a:avLst/>
              <a:gdLst>
                <a:gd name="T0" fmla="*/ 60 w 11"/>
                <a:gd name="T1" fmla="*/ 0 h 31"/>
                <a:gd name="T2" fmla="*/ 130 w 11"/>
                <a:gd name="T3" fmla="*/ 104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2" y="0"/>
                  </a:moveTo>
                  <a:cubicBezTo>
                    <a:pt x="0" y="9"/>
                    <a:pt x="11" y="22"/>
                    <a:pt x="4" y="31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7" name="Freeform 236">
              <a:extLst>
                <a:ext uri="{FF2B5EF4-FFF2-40B4-BE49-F238E27FC236}">
                  <a16:creationId xmlns:a16="http://schemas.microsoft.com/office/drawing/2014/main" id="{8810C636-26A7-486E-B9A6-E4F908C1E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277"/>
              <a:ext cx="54" cy="99"/>
            </a:xfrm>
            <a:custGeom>
              <a:avLst/>
              <a:gdLst>
                <a:gd name="T0" fmla="*/ 0 w 17"/>
                <a:gd name="T1" fmla="*/ 0 h 31"/>
                <a:gd name="T2" fmla="*/ 546 w 17"/>
                <a:gd name="T3" fmla="*/ 1009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4" y="13"/>
                    <a:pt x="7" y="22"/>
                    <a:pt x="17" y="31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8" name="Freeform 237">
              <a:extLst>
                <a:ext uri="{FF2B5EF4-FFF2-40B4-BE49-F238E27FC236}">
                  <a16:creationId xmlns:a16="http://schemas.microsoft.com/office/drawing/2014/main" id="{77E77507-1AA9-46C2-BF0A-EF5CFD4D4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351"/>
              <a:ext cx="7" cy="61"/>
            </a:xfrm>
            <a:custGeom>
              <a:avLst/>
              <a:gdLst>
                <a:gd name="T0" fmla="*/ 88 w 2"/>
                <a:gd name="T1" fmla="*/ 0 h 19"/>
                <a:gd name="T2" fmla="*/ 88 w 2"/>
                <a:gd name="T3" fmla="*/ 62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2" y="0"/>
                  </a:moveTo>
                  <a:cubicBezTo>
                    <a:pt x="0" y="6"/>
                    <a:pt x="0" y="13"/>
                    <a:pt x="2" y="19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9" name="Freeform 238">
              <a:extLst>
                <a:ext uri="{FF2B5EF4-FFF2-40B4-BE49-F238E27FC236}">
                  <a16:creationId xmlns:a16="http://schemas.microsoft.com/office/drawing/2014/main" id="{05B9C023-A5EE-4527-9F51-3CFA1052F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2441"/>
              <a:ext cx="74" cy="135"/>
            </a:xfrm>
            <a:custGeom>
              <a:avLst/>
              <a:gdLst>
                <a:gd name="T0" fmla="*/ 103 w 23"/>
                <a:gd name="T1" fmla="*/ 0 h 42"/>
                <a:gd name="T2" fmla="*/ 766 w 23"/>
                <a:gd name="T3" fmla="*/ 139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2">
                  <a:moveTo>
                    <a:pt x="3" y="0"/>
                  </a:moveTo>
                  <a:cubicBezTo>
                    <a:pt x="0" y="10"/>
                    <a:pt x="13" y="38"/>
                    <a:pt x="23" y="42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0" name="Freeform 239">
              <a:extLst>
                <a:ext uri="{FF2B5EF4-FFF2-40B4-BE49-F238E27FC236}">
                  <a16:creationId xmlns:a16="http://schemas.microsoft.com/office/drawing/2014/main" id="{F803F7AB-E0A2-4D20-8DCE-547550A90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486"/>
              <a:ext cx="38" cy="16"/>
            </a:xfrm>
            <a:custGeom>
              <a:avLst/>
              <a:gdLst>
                <a:gd name="T0" fmla="*/ 0 w 12"/>
                <a:gd name="T1" fmla="*/ 0 h 5"/>
                <a:gd name="T2" fmla="*/ 380 w 12"/>
                <a:gd name="T3" fmla="*/ 16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4" y="0"/>
                    <a:pt x="8" y="2"/>
                    <a:pt x="12" y="5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1" name="Freeform 240">
              <a:extLst>
                <a:ext uri="{FF2B5EF4-FFF2-40B4-BE49-F238E27FC236}">
                  <a16:creationId xmlns:a16="http://schemas.microsoft.com/office/drawing/2014/main" id="{71B41B3F-BB8B-4902-9CC2-BFFB78B62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370"/>
              <a:ext cx="112" cy="55"/>
            </a:xfrm>
            <a:custGeom>
              <a:avLst/>
              <a:gdLst>
                <a:gd name="T0" fmla="*/ 0 w 35"/>
                <a:gd name="T1" fmla="*/ 576 h 17"/>
                <a:gd name="T2" fmla="*/ 1146 w 3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7">
                  <a:moveTo>
                    <a:pt x="0" y="17"/>
                  </a:moveTo>
                  <a:cubicBezTo>
                    <a:pt x="10" y="15"/>
                    <a:pt x="32" y="11"/>
                    <a:pt x="35" y="0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2" name="Freeform 241">
              <a:extLst>
                <a:ext uri="{FF2B5EF4-FFF2-40B4-BE49-F238E27FC236}">
                  <a16:creationId xmlns:a16="http://schemas.microsoft.com/office/drawing/2014/main" id="{04B207A3-2E91-4FB7-BE7B-D9EA67192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405"/>
              <a:ext cx="61" cy="39"/>
            </a:xfrm>
            <a:custGeom>
              <a:avLst/>
              <a:gdLst>
                <a:gd name="T0" fmla="*/ 0 w 19"/>
                <a:gd name="T1" fmla="*/ 0 h 12"/>
                <a:gd name="T2" fmla="*/ 629 w 19"/>
                <a:gd name="T3" fmla="*/ 41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7" y="3"/>
                    <a:pt x="13" y="7"/>
                    <a:pt x="19" y="12"/>
                  </a:cubicBezTo>
                </a:path>
              </a:pathLst>
            </a:custGeom>
            <a:noFill/>
            <a:ln w="15875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3" name="Freeform 242">
              <a:extLst>
                <a:ext uri="{FF2B5EF4-FFF2-40B4-BE49-F238E27FC236}">
                  <a16:creationId xmlns:a16="http://schemas.microsoft.com/office/drawing/2014/main" id="{75B11B4A-ED7E-4F10-B189-67F65CC4F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675"/>
              <a:ext cx="38" cy="42"/>
            </a:xfrm>
            <a:custGeom>
              <a:avLst/>
              <a:gdLst>
                <a:gd name="T0" fmla="*/ 380 w 12"/>
                <a:gd name="T1" fmla="*/ 333 h 13"/>
                <a:gd name="T2" fmla="*/ 101 w 12"/>
                <a:gd name="T3" fmla="*/ 0 h 13"/>
                <a:gd name="T4" fmla="*/ 162 w 12"/>
                <a:gd name="T5" fmla="*/ 43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2" y="10"/>
                  </a:moveTo>
                  <a:cubicBezTo>
                    <a:pt x="10" y="5"/>
                    <a:pt x="7" y="2"/>
                    <a:pt x="3" y="0"/>
                  </a:cubicBezTo>
                  <a:cubicBezTo>
                    <a:pt x="0" y="4"/>
                    <a:pt x="1" y="10"/>
                    <a:pt x="5" y="13"/>
                  </a:cubicBezTo>
                </a:path>
              </a:pathLst>
            </a:custGeom>
            <a:noFill/>
            <a:ln w="2063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4" name="Freeform 243">
              <a:extLst>
                <a:ext uri="{FF2B5EF4-FFF2-40B4-BE49-F238E27FC236}">
                  <a16:creationId xmlns:a16="http://schemas.microsoft.com/office/drawing/2014/main" id="{9B0C1AEA-8A83-48B9-914D-E640360C6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675"/>
              <a:ext cx="23" cy="32"/>
            </a:xfrm>
            <a:custGeom>
              <a:avLst/>
              <a:gdLst>
                <a:gd name="T0" fmla="*/ 0 w 7"/>
                <a:gd name="T1" fmla="*/ 326 h 10"/>
                <a:gd name="T2" fmla="*/ 250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6"/>
                    <a:pt x="4" y="2"/>
                    <a:pt x="7" y="0"/>
                  </a:cubicBezTo>
                </a:path>
              </a:pathLst>
            </a:custGeom>
            <a:noFill/>
            <a:ln w="2063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5" name="Freeform 244">
              <a:extLst>
                <a:ext uri="{FF2B5EF4-FFF2-40B4-BE49-F238E27FC236}">
                  <a16:creationId xmlns:a16="http://schemas.microsoft.com/office/drawing/2014/main" id="{46440962-0370-4F9B-A666-9CC3FFFB6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68"/>
              <a:ext cx="51" cy="42"/>
            </a:xfrm>
            <a:custGeom>
              <a:avLst/>
              <a:gdLst>
                <a:gd name="T0" fmla="*/ 357 w 16"/>
                <a:gd name="T1" fmla="*/ 197 h 13"/>
                <a:gd name="T2" fmla="*/ 357 w 16"/>
                <a:gd name="T3" fmla="*/ 103 h 13"/>
                <a:gd name="T4" fmla="*/ 520 w 16"/>
                <a:gd name="T5" fmla="*/ 37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11" y="6"/>
                  </a:moveTo>
                  <a:cubicBezTo>
                    <a:pt x="12" y="5"/>
                    <a:pt x="12" y="4"/>
                    <a:pt x="11" y="3"/>
                  </a:cubicBezTo>
                  <a:cubicBezTo>
                    <a:pt x="0" y="0"/>
                    <a:pt x="5" y="13"/>
                    <a:pt x="16" y="11"/>
                  </a:cubicBezTo>
                </a:path>
              </a:pathLst>
            </a:custGeom>
            <a:noFill/>
            <a:ln w="2063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6" name="Freeform 245">
              <a:extLst>
                <a:ext uri="{FF2B5EF4-FFF2-40B4-BE49-F238E27FC236}">
                  <a16:creationId xmlns:a16="http://schemas.microsoft.com/office/drawing/2014/main" id="{34DBAC47-F923-43B6-A1E3-F1B43B395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2180"/>
              <a:ext cx="36" cy="7"/>
            </a:xfrm>
            <a:custGeom>
              <a:avLst/>
              <a:gdLst>
                <a:gd name="T0" fmla="*/ 0 w 11"/>
                <a:gd name="T1" fmla="*/ 0 h 2"/>
                <a:gd name="T2" fmla="*/ 386 w 11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4" y="1"/>
                    <a:pt x="7" y="2"/>
                    <a:pt x="11" y="2"/>
                  </a:cubicBezTo>
                </a:path>
              </a:pathLst>
            </a:custGeom>
            <a:noFill/>
            <a:ln w="2063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7" name="Freeform 246">
              <a:extLst>
                <a:ext uri="{FF2B5EF4-FFF2-40B4-BE49-F238E27FC236}">
                  <a16:creationId xmlns:a16="http://schemas.microsoft.com/office/drawing/2014/main" id="{8779CFCC-E0E2-4EC5-AE4C-25427E4C9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277"/>
              <a:ext cx="51" cy="45"/>
            </a:xfrm>
            <a:custGeom>
              <a:avLst/>
              <a:gdLst>
                <a:gd name="T0" fmla="*/ 0 w 16"/>
                <a:gd name="T1" fmla="*/ 103 h 14"/>
                <a:gd name="T2" fmla="*/ 418 w 16"/>
                <a:gd name="T3" fmla="*/ 135 h 14"/>
                <a:gd name="T4" fmla="*/ 163 w 16"/>
                <a:gd name="T5" fmla="*/ 46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3"/>
                  </a:moveTo>
                  <a:cubicBezTo>
                    <a:pt x="4" y="3"/>
                    <a:pt x="11" y="0"/>
                    <a:pt x="13" y="4"/>
                  </a:cubicBezTo>
                  <a:cubicBezTo>
                    <a:pt x="16" y="9"/>
                    <a:pt x="8" y="13"/>
                    <a:pt x="5" y="14"/>
                  </a:cubicBezTo>
                </a:path>
              </a:pathLst>
            </a:custGeom>
            <a:noFill/>
            <a:ln w="2063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8" name="Freeform 247">
              <a:extLst>
                <a:ext uri="{FF2B5EF4-FFF2-40B4-BE49-F238E27FC236}">
                  <a16:creationId xmlns:a16="http://schemas.microsoft.com/office/drawing/2014/main" id="{1234E383-CDF9-465A-B406-A1EBA8696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402"/>
              <a:ext cx="45" cy="39"/>
            </a:xfrm>
            <a:custGeom>
              <a:avLst/>
              <a:gdLst>
                <a:gd name="T0" fmla="*/ 32 w 14"/>
                <a:gd name="T1" fmla="*/ 413 h 12"/>
                <a:gd name="T2" fmla="*/ 466 w 14"/>
                <a:gd name="T3" fmla="*/ 30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1" y="12"/>
                  </a:moveTo>
                  <a:cubicBezTo>
                    <a:pt x="0" y="0"/>
                    <a:pt x="8" y="0"/>
                    <a:pt x="14" y="9"/>
                  </a:cubicBezTo>
                </a:path>
              </a:pathLst>
            </a:custGeom>
            <a:noFill/>
            <a:ln w="2063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9" name="Freeform 248">
              <a:extLst>
                <a:ext uri="{FF2B5EF4-FFF2-40B4-BE49-F238E27FC236}">
                  <a16:creationId xmlns:a16="http://schemas.microsoft.com/office/drawing/2014/main" id="{0EB83F78-3F79-4EAF-BAA7-84ED6FC0C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367"/>
              <a:ext cx="16" cy="25"/>
            </a:xfrm>
            <a:custGeom>
              <a:avLst/>
              <a:gdLst>
                <a:gd name="T0" fmla="*/ 163 w 5"/>
                <a:gd name="T1" fmla="*/ 244 h 8"/>
                <a:gd name="T2" fmla="*/ 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2" y="6"/>
                    <a:pt x="0" y="3"/>
                    <a:pt x="0" y="0"/>
                  </a:cubicBezTo>
                </a:path>
              </a:pathLst>
            </a:custGeom>
            <a:noFill/>
            <a:ln w="2063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0" name="Freeform 249">
              <a:extLst>
                <a:ext uri="{FF2B5EF4-FFF2-40B4-BE49-F238E27FC236}">
                  <a16:creationId xmlns:a16="http://schemas.microsoft.com/office/drawing/2014/main" id="{466145D2-9DB2-4FEC-8E2F-6316B75FE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415"/>
              <a:ext cx="32" cy="29"/>
            </a:xfrm>
            <a:custGeom>
              <a:avLst/>
              <a:gdLst>
                <a:gd name="T0" fmla="*/ 0 w 10"/>
                <a:gd name="T1" fmla="*/ 300 h 9"/>
                <a:gd name="T2" fmla="*/ 326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4" y="7"/>
                    <a:pt x="7" y="4"/>
                    <a:pt x="10" y="0"/>
                  </a:cubicBezTo>
                </a:path>
              </a:pathLst>
            </a:custGeom>
            <a:noFill/>
            <a:ln w="2063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1" name="Freeform 250">
              <a:extLst>
                <a:ext uri="{FF2B5EF4-FFF2-40B4-BE49-F238E27FC236}">
                  <a16:creationId xmlns:a16="http://schemas.microsoft.com/office/drawing/2014/main" id="{97A7F22C-F38B-4DFA-A280-A2379FF86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457"/>
              <a:ext cx="29" cy="1"/>
            </a:xfrm>
            <a:custGeom>
              <a:avLst/>
              <a:gdLst>
                <a:gd name="T0" fmla="*/ 300 w 9"/>
                <a:gd name="T1" fmla="*/ 0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noFill/>
            <a:ln w="2063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2" name="Freeform 251">
              <a:extLst>
                <a:ext uri="{FF2B5EF4-FFF2-40B4-BE49-F238E27FC236}">
                  <a16:creationId xmlns:a16="http://schemas.microsoft.com/office/drawing/2014/main" id="{3510F433-C7C2-4EEC-B826-95D124A30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2540"/>
              <a:ext cx="36" cy="36"/>
            </a:xfrm>
            <a:custGeom>
              <a:avLst/>
              <a:gdLst>
                <a:gd name="T0" fmla="*/ 245 w 11"/>
                <a:gd name="T1" fmla="*/ 386 h 11"/>
                <a:gd name="T2" fmla="*/ 386 w 11"/>
                <a:gd name="T3" fmla="*/ 108 h 11"/>
                <a:gd name="T4" fmla="*/ 0 w 11"/>
                <a:gd name="T5" fmla="*/ 14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7" y="11"/>
                  </a:moveTo>
                  <a:cubicBezTo>
                    <a:pt x="9" y="8"/>
                    <a:pt x="11" y="6"/>
                    <a:pt x="11" y="3"/>
                  </a:cubicBezTo>
                  <a:cubicBezTo>
                    <a:pt x="8" y="0"/>
                    <a:pt x="3" y="2"/>
                    <a:pt x="0" y="4"/>
                  </a:cubicBezTo>
                </a:path>
              </a:pathLst>
            </a:custGeom>
            <a:noFill/>
            <a:ln w="20638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3" name="Freeform 252">
              <a:extLst>
                <a:ext uri="{FF2B5EF4-FFF2-40B4-BE49-F238E27FC236}">
                  <a16:creationId xmlns:a16="http://schemas.microsoft.com/office/drawing/2014/main" id="{9B5FBED2-29C5-416E-BCBE-29727DA8E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885"/>
              <a:ext cx="486" cy="205"/>
            </a:xfrm>
            <a:custGeom>
              <a:avLst/>
              <a:gdLst>
                <a:gd name="T0" fmla="*/ 0 w 151"/>
                <a:gd name="T1" fmla="*/ 2002 h 64"/>
                <a:gd name="T2" fmla="*/ 5034 w 151"/>
                <a:gd name="T3" fmla="*/ 0 h 64"/>
                <a:gd name="T4" fmla="*/ 0 w 151"/>
                <a:gd name="T5" fmla="*/ 2002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64">
                  <a:moveTo>
                    <a:pt x="0" y="61"/>
                  </a:moveTo>
                  <a:cubicBezTo>
                    <a:pt x="28" y="61"/>
                    <a:pt x="108" y="36"/>
                    <a:pt x="151" y="0"/>
                  </a:cubicBezTo>
                  <a:cubicBezTo>
                    <a:pt x="138" y="17"/>
                    <a:pt x="52" y="64"/>
                    <a:pt x="0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4" name="Freeform 253">
              <a:extLst>
                <a:ext uri="{FF2B5EF4-FFF2-40B4-BE49-F238E27FC236}">
                  <a16:creationId xmlns:a16="http://schemas.microsoft.com/office/drawing/2014/main" id="{1F4CE9C1-1E2B-4516-88A6-4203378B4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856"/>
              <a:ext cx="136" cy="202"/>
            </a:xfrm>
            <a:custGeom>
              <a:avLst/>
              <a:gdLst>
                <a:gd name="T0" fmla="*/ 0 w 42"/>
                <a:gd name="T1" fmla="*/ 0 h 63"/>
                <a:gd name="T2" fmla="*/ 777 w 42"/>
                <a:gd name="T3" fmla="*/ 955 h 63"/>
                <a:gd name="T4" fmla="*/ 1091 w 42"/>
                <a:gd name="T5" fmla="*/ 1808 h 63"/>
                <a:gd name="T6" fmla="*/ 1425 w 42"/>
                <a:gd name="T7" fmla="*/ 2078 h 63"/>
                <a:gd name="T8" fmla="*/ 984 w 42"/>
                <a:gd name="T9" fmla="*/ 1715 h 63"/>
                <a:gd name="T10" fmla="*/ 0 w 42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3">
                  <a:moveTo>
                    <a:pt x="0" y="0"/>
                  </a:moveTo>
                  <a:cubicBezTo>
                    <a:pt x="7" y="2"/>
                    <a:pt x="19" y="16"/>
                    <a:pt x="23" y="29"/>
                  </a:cubicBezTo>
                  <a:cubicBezTo>
                    <a:pt x="28" y="43"/>
                    <a:pt x="29" y="50"/>
                    <a:pt x="32" y="55"/>
                  </a:cubicBezTo>
                  <a:cubicBezTo>
                    <a:pt x="35" y="60"/>
                    <a:pt x="39" y="62"/>
                    <a:pt x="42" y="63"/>
                  </a:cubicBezTo>
                  <a:cubicBezTo>
                    <a:pt x="35" y="61"/>
                    <a:pt x="32" y="60"/>
                    <a:pt x="29" y="52"/>
                  </a:cubicBezTo>
                  <a:cubicBezTo>
                    <a:pt x="25" y="43"/>
                    <a:pt x="20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5" name="Freeform 254">
              <a:extLst>
                <a:ext uri="{FF2B5EF4-FFF2-40B4-BE49-F238E27FC236}">
                  <a16:creationId xmlns:a16="http://schemas.microsoft.com/office/drawing/2014/main" id="{141492F5-5793-4DD9-ADC1-CCE3B44E3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946"/>
              <a:ext cx="363" cy="196"/>
            </a:xfrm>
            <a:custGeom>
              <a:avLst/>
              <a:gdLst>
                <a:gd name="T0" fmla="*/ 0 w 113"/>
                <a:gd name="T1" fmla="*/ 1362 h 61"/>
                <a:gd name="T2" fmla="*/ 3746 w 113"/>
                <a:gd name="T3" fmla="*/ 0 h 61"/>
                <a:gd name="T4" fmla="*/ 0 w 113"/>
                <a:gd name="T5" fmla="*/ 1362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61">
                  <a:moveTo>
                    <a:pt x="0" y="41"/>
                  </a:moveTo>
                  <a:cubicBezTo>
                    <a:pt x="11" y="46"/>
                    <a:pt x="74" y="53"/>
                    <a:pt x="113" y="0"/>
                  </a:cubicBezTo>
                  <a:cubicBezTo>
                    <a:pt x="107" y="13"/>
                    <a:pt x="63" y="61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6" name="Freeform 255">
              <a:extLst>
                <a:ext uri="{FF2B5EF4-FFF2-40B4-BE49-F238E27FC236}">
                  <a16:creationId xmlns:a16="http://schemas.microsoft.com/office/drawing/2014/main" id="{C75A355A-2609-4357-87CE-D532C2D50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3219"/>
              <a:ext cx="13" cy="190"/>
            </a:xfrm>
            <a:custGeom>
              <a:avLst/>
              <a:gdLst>
                <a:gd name="T0" fmla="*/ 0 w 4"/>
                <a:gd name="T1" fmla="*/ 0 h 59"/>
                <a:gd name="T2" fmla="*/ 75 w 4"/>
                <a:gd name="T3" fmla="*/ 1971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0" y="0"/>
                  </a:moveTo>
                  <a:cubicBezTo>
                    <a:pt x="4" y="18"/>
                    <a:pt x="4" y="45"/>
                    <a:pt x="2" y="5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7" name="Freeform 256">
              <a:extLst>
                <a:ext uri="{FF2B5EF4-FFF2-40B4-BE49-F238E27FC236}">
                  <a16:creationId xmlns:a16="http://schemas.microsoft.com/office/drawing/2014/main" id="{253F7C00-BF64-4C1C-8A90-3D0CB5490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3258"/>
              <a:ext cx="138" cy="234"/>
            </a:xfrm>
            <a:custGeom>
              <a:avLst/>
              <a:gdLst>
                <a:gd name="T0" fmla="*/ 0 w 43"/>
                <a:gd name="T1" fmla="*/ 0 h 73"/>
                <a:gd name="T2" fmla="*/ 1422 w 43"/>
                <a:gd name="T3" fmla="*/ 2404 h 73"/>
                <a:gd name="T4" fmla="*/ 0 w 43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3">
                  <a:moveTo>
                    <a:pt x="0" y="0"/>
                  </a:moveTo>
                  <a:cubicBezTo>
                    <a:pt x="3" y="12"/>
                    <a:pt x="28" y="61"/>
                    <a:pt x="43" y="73"/>
                  </a:cubicBezTo>
                  <a:cubicBezTo>
                    <a:pt x="34" y="66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8" name="Freeform 257">
              <a:extLst>
                <a:ext uri="{FF2B5EF4-FFF2-40B4-BE49-F238E27FC236}">
                  <a16:creationId xmlns:a16="http://schemas.microsoft.com/office/drawing/2014/main" id="{FD62DF3E-502E-416B-914B-BFA49D266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904"/>
              <a:ext cx="125" cy="186"/>
            </a:xfrm>
            <a:custGeom>
              <a:avLst/>
              <a:gdLst>
                <a:gd name="T0" fmla="*/ 1285 w 39"/>
                <a:gd name="T1" fmla="*/ 1911 h 58"/>
                <a:gd name="T2" fmla="*/ 0 w 39"/>
                <a:gd name="T3" fmla="*/ 103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58">
                  <a:moveTo>
                    <a:pt x="39" y="58"/>
                  </a:moveTo>
                  <a:cubicBezTo>
                    <a:pt x="18" y="45"/>
                    <a:pt x="13" y="0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9" name="Freeform 258">
              <a:extLst>
                <a:ext uri="{FF2B5EF4-FFF2-40B4-BE49-F238E27FC236}">
                  <a16:creationId xmlns:a16="http://schemas.microsoft.com/office/drawing/2014/main" id="{69E568FD-53C7-49AA-9633-B37A30008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913"/>
              <a:ext cx="161" cy="213"/>
            </a:xfrm>
            <a:custGeom>
              <a:avLst/>
              <a:gdLst>
                <a:gd name="T0" fmla="*/ 570 w 50"/>
                <a:gd name="T1" fmla="*/ 0 h 66"/>
                <a:gd name="T2" fmla="*/ 364 w 50"/>
                <a:gd name="T3" fmla="*/ 800 h 66"/>
                <a:gd name="T4" fmla="*/ 1005 w 50"/>
                <a:gd name="T5" fmla="*/ 1207 h 66"/>
                <a:gd name="T6" fmla="*/ 1369 w 50"/>
                <a:gd name="T7" fmla="*/ 1852 h 66"/>
                <a:gd name="T8" fmla="*/ 1668 w 50"/>
                <a:gd name="T9" fmla="*/ 2217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6">
                  <a:moveTo>
                    <a:pt x="17" y="0"/>
                  </a:moveTo>
                  <a:cubicBezTo>
                    <a:pt x="3" y="0"/>
                    <a:pt x="0" y="17"/>
                    <a:pt x="11" y="24"/>
                  </a:cubicBezTo>
                  <a:cubicBezTo>
                    <a:pt x="19" y="29"/>
                    <a:pt x="23" y="27"/>
                    <a:pt x="30" y="36"/>
                  </a:cubicBezTo>
                  <a:cubicBezTo>
                    <a:pt x="34" y="42"/>
                    <a:pt x="37" y="50"/>
                    <a:pt x="41" y="55"/>
                  </a:cubicBezTo>
                  <a:cubicBezTo>
                    <a:pt x="44" y="60"/>
                    <a:pt x="42" y="65"/>
                    <a:pt x="50" y="66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0" name="Freeform 259">
              <a:extLst>
                <a:ext uri="{FF2B5EF4-FFF2-40B4-BE49-F238E27FC236}">
                  <a16:creationId xmlns:a16="http://schemas.microsoft.com/office/drawing/2014/main" id="{DA6A5C4A-5245-4119-AED4-DC1EB9487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939"/>
              <a:ext cx="26" cy="32"/>
            </a:xfrm>
            <a:custGeom>
              <a:avLst/>
              <a:gdLst>
                <a:gd name="T0" fmla="*/ 33 w 8"/>
                <a:gd name="T1" fmla="*/ 0 h 10"/>
                <a:gd name="T2" fmla="*/ 276 w 8"/>
                <a:gd name="T3" fmla="*/ 32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1" y="0"/>
                  </a:moveTo>
                  <a:cubicBezTo>
                    <a:pt x="0" y="6"/>
                    <a:pt x="4" y="7"/>
                    <a:pt x="8" y="1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1" name="Freeform 260">
              <a:extLst>
                <a:ext uri="{FF2B5EF4-FFF2-40B4-BE49-F238E27FC236}">
                  <a16:creationId xmlns:a16="http://schemas.microsoft.com/office/drawing/2014/main" id="{327DA8AF-EE04-4594-A9A5-6CED9359C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962"/>
              <a:ext cx="13" cy="22"/>
            </a:xfrm>
            <a:custGeom>
              <a:avLst/>
              <a:gdLst>
                <a:gd name="T0" fmla="*/ 137 w 4"/>
                <a:gd name="T1" fmla="*/ 0 h 7"/>
                <a:gd name="T2" fmla="*/ 33 w 4"/>
                <a:gd name="T3" fmla="*/ 21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1"/>
                    <a:pt x="0" y="4"/>
                    <a:pt x="1" y="7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2" name="Freeform 261">
              <a:extLst>
                <a:ext uri="{FF2B5EF4-FFF2-40B4-BE49-F238E27FC236}">
                  <a16:creationId xmlns:a16="http://schemas.microsoft.com/office/drawing/2014/main" id="{544C20AE-2E46-46C1-AC97-08A42B393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3007"/>
              <a:ext cx="9" cy="54"/>
            </a:xfrm>
            <a:custGeom>
              <a:avLst/>
              <a:gdLst>
                <a:gd name="T0" fmla="*/ 0 w 3"/>
                <a:gd name="T1" fmla="*/ 0 h 17"/>
                <a:gd name="T2" fmla="*/ 27 w 3"/>
                <a:gd name="T3" fmla="*/ 54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3" y="5"/>
                    <a:pt x="2" y="12"/>
                    <a:pt x="1" y="17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3" name="Freeform 262">
              <a:extLst>
                <a:ext uri="{FF2B5EF4-FFF2-40B4-BE49-F238E27FC236}">
                  <a16:creationId xmlns:a16="http://schemas.microsoft.com/office/drawing/2014/main" id="{F8E5CC0F-F4E0-400E-93FF-3824C1507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3100"/>
              <a:ext cx="39" cy="19"/>
            </a:xfrm>
            <a:custGeom>
              <a:avLst/>
              <a:gdLst>
                <a:gd name="T0" fmla="*/ 0 w 12"/>
                <a:gd name="T1" fmla="*/ 0 h 6"/>
                <a:gd name="T2" fmla="*/ 413 w 12"/>
                <a:gd name="T3" fmla="*/ 10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4" y="3"/>
                    <a:pt x="7" y="6"/>
                    <a:pt x="12" y="3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4" name="Freeform 263">
              <a:extLst>
                <a:ext uri="{FF2B5EF4-FFF2-40B4-BE49-F238E27FC236}">
                  <a16:creationId xmlns:a16="http://schemas.microsoft.com/office/drawing/2014/main" id="{44C27C7F-DFE2-4415-815A-69098627B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3164"/>
              <a:ext cx="35" cy="61"/>
            </a:xfrm>
            <a:custGeom>
              <a:avLst/>
              <a:gdLst>
                <a:gd name="T0" fmla="*/ 255 w 11"/>
                <a:gd name="T1" fmla="*/ 0 h 19"/>
                <a:gd name="T2" fmla="*/ 0 w 11"/>
                <a:gd name="T3" fmla="*/ 62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8" y="0"/>
                  </a:moveTo>
                  <a:cubicBezTo>
                    <a:pt x="11" y="7"/>
                    <a:pt x="8" y="15"/>
                    <a:pt x="0" y="19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5" name="Freeform 264">
              <a:extLst>
                <a:ext uri="{FF2B5EF4-FFF2-40B4-BE49-F238E27FC236}">
                  <a16:creationId xmlns:a16="http://schemas.microsoft.com/office/drawing/2014/main" id="{FA022765-129F-43E0-9C97-D70826373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3113"/>
              <a:ext cx="48" cy="58"/>
            </a:xfrm>
            <a:custGeom>
              <a:avLst/>
              <a:gdLst>
                <a:gd name="T0" fmla="*/ 0 w 15"/>
                <a:gd name="T1" fmla="*/ 541 h 18"/>
                <a:gd name="T2" fmla="*/ 493 w 1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16"/>
                  </a:moveTo>
                  <a:cubicBezTo>
                    <a:pt x="7" y="18"/>
                    <a:pt x="14" y="6"/>
                    <a:pt x="15" y="0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6" name="Freeform 265">
              <a:extLst>
                <a:ext uri="{FF2B5EF4-FFF2-40B4-BE49-F238E27FC236}">
                  <a16:creationId xmlns:a16="http://schemas.microsoft.com/office/drawing/2014/main" id="{54F5E923-C9B6-4282-9842-B5D7ABEDB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3097"/>
              <a:ext cx="25" cy="38"/>
            </a:xfrm>
            <a:custGeom>
              <a:avLst/>
              <a:gdLst>
                <a:gd name="T0" fmla="*/ 0 w 8"/>
                <a:gd name="T1" fmla="*/ 0 h 12"/>
                <a:gd name="T2" fmla="*/ 244 w 8"/>
                <a:gd name="T3" fmla="*/ 38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0" y="4"/>
                    <a:pt x="3" y="10"/>
                    <a:pt x="8" y="12"/>
                  </a:cubicBezTo>
                </a:path>
              </a:pathLst>
            </a:custGeom>
            <a:noFill/>
            <a:ln w="11113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7" name="Freeform 266">
              <a:extLst>
                <a:ext uri="{FF2B5EF4-FFF2-40B4-BE49-F238E27FC236}">
                  <a16:creationId xmlns:a16="http://schemas.microsoft.com/office/drawing/2014/main" id="{72A5F89D-5443-46C3-893F-746039707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3187"/>
              <a:ext cx="39" cy="35"/>
            </a:xfrm>
            <a:custGeom>
              <a:avLst/>
              <a:gdLst>
                <a:gd name="T0" fmla="*/ 0 w 12"/>
                <a:gd name="T1" fmla="*/ 162 h 11"/>
                <a:gd name="T2" fmla="*/ 348 w 12"/>
                <a:gd name="T3" fmla="*/ 353 h 11"/>
                <a:gd name="T4" fmla="*/ 107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0" y="5"/>
                  </a:moveTo>
                  <a:cubicBezTo>
                    <a:pt x="3" y="8"/>
                    <a:pt x="6" y="11"/>
                    <a:pt x="10" y="11"/>
                  </a:cubicBezTo>
                  <a:cubicBezTo>
                    <a:pt x="12" y="6"/>
                    <a:pt x="7" y="2"/>
                    <a:pt x="3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8" name="Freeform 267">
              <a:extLst>
                <a:ext uri="{FF2B5EF4-FFF2-40B4-BE49-F238E27FC236}">
                  <a16:creationId xmlns:a16="http://schemas.microsoft.com/office/drawing/2014/main" id="{24814548-06B9-4141-A4D9-7530D4326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3097"/>
              <a:ext cx="6" cy="32"/>
            </a:xfrm>
            <a:custGeom>
              <a:avLst/>
              <a:gdLst>
                <a:gd name="T0" fmla="*/ 54 w 2"/>
                <a:gd name="T1" fmla="*/ 0 h 10"/>
                <a:gd name="T2" fmla="*/ 27 w 2"/>
                <a:gd name="T3" fmla="*/ 32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4"/>
                    <a:pt x="0" y="7"/>
                    <a:pt x="1" y="1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9" name="Freeform 268">
              <a:extLst>
                <a:ext uri="{FF2B5EF4-FFF2-40B4-BE49-F238E27FC236}">
                  <a16:creationId xmlns:a16="http://schemas.microsoft.com/office/drawing/2014/main" id="{17C88F9C-BD54-43D2-996E-983912952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039"/>
              <a:ext cx="23" cy="13"/>
            </a:xfrm>
            <a:custGeom>
              <a:avLst/>
              <a:gdLst>
                <a:gd name="T0" fmla="*/ 250 w 7"/>
                <a:gd name="T1" fmla="*/ 107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4" y="4"/>
                    <a:pt x="2" y="2"/>
                    <a:pt x="0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0" name="Freeform 269">
              <a:extLst>
                <a:ext uri="{FF2B5EF4-FFF2-40B4-BE49-F238E27FC236}">
                  <a16:creationId xmlns:a16="http://schemas.microsoft.com/office/drawing/2014/main" id="{CB276F34-A70D-43EB-AE1C-D05522217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942"/>
              <a:ext cx="22" cy="13"/>
            </a:xfrm>
            <a:custGeom>
              <a:avLst/>
              <a:gdLst>
                <a:gd name="T0" fmla="*/ 0 w 7"/>
                <a:gd name="T1" fmla="*/ 137 h 4"/>
                <a:gd name="T2" fmla="*/ 217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1" name="Freeform 270">
              <a:extLst>
                <a:ext uri="{FF2B5EF4-FFF2-40B4-BE49-F238E27FC236}">
                  <a16:creationId xmlns:a16="http://schemas.microsoft.com/office/drawing/2014/main" id="{0BC5F5A5-6452-46A3-A837-708175A7E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3145"/>
              <a:ext cx="9" cy="19"/>
            </a:xfrm>
            <a:custGeom>
              <a:avLst/>
              <a:gdLst>
                <a:gd name="T0" fmla="*/ 54 w 3"/>
                <a:gd name="T1" fmla="*/ 0 h 6"/>
                <a:gd name="T2" fmla="*/ 81 w 3"/>
                <a:gd name="T3" fmla="*/ 19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0" y="3"/>
                    <a:pt x="1" y="4"/>
                    <a:pt x="3" y="6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2" name="Freeform 271">
              <a:extLst>
                <a:ext uri="{FF2B5EF4-FFF2-40B4-BE49-F238E27FC236}">
                  <a16:creationId xmlns:a16="http://schemas.microsoft.com/office/drawing/2014/main" id="{C38D779C-70DE-442B-B81C-DFA2FCB17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3483"/>
              <a:ext cx="19" cy="22"/>
            </a:xfrm>
            <a:custGeom>
              <a:avLst/>
              <a:gdLst>
                <a:gd name="T0" fmla="*/ 0 w 6"/>
                <a:gd name="T1" fmla="*/ 217 h 7"/>
                <a:gd name="T2" fmla="*/ 19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1" y="5"/>
                    <a:pt x="3" y="2"/>
                    <a:pt x="6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3" name="Freeform 272">
              <a:extLst>
                <a:ext uri="{FF2B5EF4-FFF2-40B4-BE49-F238E27FC236}">
                  <a16:creationId xmlns:a16="http://schemas.microsoft.com/office/drawing/2014/main" id="{DBB3F311-AA0D-4A5B-8DD0-DFBCF01C7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3463"/>
              <a:ext cx="1" cy="17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9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4" name="Freeform 273">
              <a:extLst>
                <a:ext uri="{FF2B5EF4-FFF2-40B4-BE49-F238E27FC236}">
                  <a16:creationId xmlns:a16="http://schemas.microsoft.com/office/drawing/2014/main" id="{21BE4471-406A-4936-8283-278474310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3174"/>
              <a:ext cx="22" cy="16"/>
            </a:xfrm>
            <a:custGeom>
              <a:avLst/>
              <a:gdLst>
                <a:gd name="T0" fmla="*/ 0 w 7"/>
                <a:gd name="T1" fmla="*/ 163 h 5"/>
                <a:gd name="T2" fmla="*/ 217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5" name="Freeform 274">
              <a:extLst>
                <a:ext uri="{FF2B5EF4-FFF2-40B4-BE49-F238E27FC236}">
                  <a16:creationId xmlns:a16="http://schemas.microsoft.com/office/drawing/2014/main" id="{1D11EF0B-2739-41F5-BD44-FA6AEB4C7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148"/>
              <a:ext cx="6" cy="23"/>
            </a:xfrm>
            <a:custGeom>
              <a:avLst/>
              <a:gdLst>
                <a:gd name="T0" fmla="*/ 27 w 2"/>
                <a:gd name="T1" fmla="*/ 0 h 7"/>
                <a:gd name="T2" fmla="*/ 54 w 2"/>
                <a:gd name="T3" fmla="*/ 25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2"/>
                    <a:pt x="1" y="5"/>
                    <a:pt x="2" y="7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6" name="Freeform 275">
              <a:extLst>
                <a:ext uri="{FF2B5EF4-FFF2-40B4-BE49-F238E27FC236}">
                  <a16:creationId xmlns:a16="http://schemas.microsoft.com/office/drawing/2014/main" id="{4F963CDA-D2E8-4547-8DE5-330A26D40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3094"/>
              <a:ext cx="36" cy="6"/>
            </a:xfrm>
            <a:custGeom>
              <a:avLst/>
              <a:gdLst>
                <a:gd name="T0" fmla="*/ 0 w 11"/>
                <a:gd name="T1" fmla="*/ 54 h 2"/>
                <a:gd name="T2" fmla="*/ 386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4" y="2"/>
                    <a:pt x="7" y="1"/>
                    <a:pt x="11" y="0"/>
                  </a:cubicBezTo>
                </a:path>
              </a:pathLst>
            </a:custGeom>
            <a:noFill/>
            <a:ln w="20638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7" name="Freeform 276">
              <a:extLst>
                <a:ext uri="{FF2B5EF4-FFF2-40B4-BE49-F238E27FC236}">
                  <a16:creationId xmlns:a16="http://schemas.microsoft.com/office/drawing/2014/main" id="{7C22997B-9926-41ED-A3AE-F828F0586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820"/>
              <a:ext cx="659" cy="611"/>
            </a:xfrm>
            <a:custGeom>
              <a:avLst/>
              <a:gdLst>
                <a:gd name="T0" fmla="*/ 1498 w 205"/>
                <a:gd name="T1" fmla="*/ 1363 h 190"/>
                <a:gd name="T2" fmla="*/ 900 w 205"/>
                <a:gd name="T3" fmla="*/ 4727 h 190"/>
                <a:gd name="T4" fmla="*/ 3121 w 205"/>
                <a:gd name="T5" fmla="*/ 6258 h 190"/>
                <a:gd name="T6" fmla="*/ 5179 w 205"/>
                <a:gd name="T7" fmla="*/ 5386 h 190"/>
                <a:gd name="T8" fmla="*/ 1498 w 205"/>
                <a:gd name="T9" fmla="*/ 1363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5" h="190">
                  <a:moveTo>
                    <a:pt x="45" y="41"/>
                  </a:moveTo>
                  <a:cubicBezTo>
                    <a:pt x="0" y="83"/>
                    <a:pt x="14" y="116"/>
                    <a:pt x="27" y="142"/>
                  </a:cubicBezTo>
                  <a:cubicBezTo>
                    <a:pt x="41" y="169"/>
                    <a:pt x="59" y="186"/>
                    <a:pt x="94" y="188"/>
                  </a:cubicBezTo>
                  <a:cubicBezTo>
                    <a:pt x="124" y="190"/>
                    <a:pt x="133" y="190"/>
                    <a:pt x="156" y="162"/>
                  </a:cubicBezTo>
                  <a:cubicBezTo>
                    <a:pt x="205" y="105"/>
                    <a:pt x="90" y="0"/>
                    <a:pt x="45" y="41"/>
                  </a:cubicBezTo>
                  <a:close/>
                </a:path>
              </a:pathLst>
            </a:custGeom>
            <a:noFill/>
            <a:ln w="184150" cap="flat">
              <a:solidFill>
                <a:srgbClr val="D683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8" name="Freeform 277">
              <a:extLst>
                <a:ext uri="{FF2B5EF4-FFF2-40B4-BE49-F238E27FC236}">
                  <a16:creationId xmlns:a16="http://schemas.microsoft.com/office/drawing/2014/main" id="{3560977C-CCD7-4932-A1C7-080503E13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810"/>
              <a:ext cx="666" cy="621"/>
            </a:xfrm>
            <a:custGeom>
              <a:avLst/>
              <a:gdLst>
                <a:gd name="T0" fmla="*/ 1470 w 207"/>
                <a:gd name="T1" fmla="*/ 1396 h 193"/>
                <a:gd name="T2" fmla="*/ 962 w 207"/>
                <a:gd name="T3" fmla="*/ 4836 h 193"/>
                <a:gd name="T4" fmla="*/ 3198 w 207"/>
                <a:gd name="T5" fmla="*/ 6368 h 193"/>
                <a:gd name="T6" fmla="*/ 5257 w 207"/>
                <a:gd name="T7" fmla="*/ 5499 h 193"/>
                <a:gd name="T8" fmla="*/ 1470 w 207"/>
                <a:gd name="T9" fmla="*/ 1396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193">
                  <a:moveTo>
                    <a:pt x="44" y="42"/>
                  </a:moveTo>
                  <a:cubicBezTo>
                    <a:pt x="0" y="83"/>
                    <a:pt x="16" y="119"/>
                    <a:pt x="29" y="145"/>
                  </a:cubicBezTo>
                  <a:cubicBezTo>
                    <a:pt x="43" y="172"/>
                    <a:pt x="61" y="189"/>
                    <a:pt x="96" y="191"/>
                  </a:cubicBezTo>
                  <a:cubicBezTo>
                    <a:pt x="126" y="193"/>
                    <a:pt x="135" y="193"/>
                    <a:pt x="158" y="165"/>
                  </a:cubicBezTo>
                  <a:cubicBezTo>
                    <a:pt x="207" y="108"/>
                    <a:pt x="89" y="0"/>
                    <a:pt x="44" y="42"/>
                  </a:cubicBezTo>
                  <a:close/>
                </a:path>
              </a:pathLst>
            </a:custGeom>
            <a:noFill/>
            <a:ln w="103188" cap="flat">
              <a:solidFill>
                <a:srgbClr val="AB00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29" name="Freeform 278">
              <a:extLst>
                <a:ext uri="{FF2B5EF4-FFF2-40B4-BE49-F238E27FC236}">
                  <a16:creationId xmlns:a16="http://schemas.microsoft.com/office/drawing/2014/main" id="{69FED025-E992-4D3E-AB0C-B2C3E7DD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810"/>
              <a:ext cx="666" cy="621"/>
            </a:xfrm>
            <a:custGeom>
              <a:avLst/>
              <a:gdLst>
                <a:gd name="T0" fmla="*/ 1470 w 207"/>
                <a:gd name="T1" fmla="*/ 1396 h 193"/>
                <a:gd name="T2" fmla="*/ 962 w 207"/>
                <a:gd name="T3" fmla="*/ 4836 h 193"/>
                <a:gd name="T4" fmla="*/ 3198 w 207"/>
                <a:gd name="T5" fmla="*/ 6368 h 193"/>
                <a:gd name="T6" fmla="*/ 5257 w 207"/>
                <a:gd name="T7" fmla="*/ 5499 h 193"/>
                <a:gd name="T8" fmla="*/ 1470 w 207"/>
                <a:gd name="T9" fmla="*/ 1396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193">
                  <a:moveTo>
                    <a:pt x="44" y="42"/>
                  </a:moveTo>
                  <a:cubicBezTo>
                    <a:pt x="0" y="83"/>
                    <a:pt x="16" y="119"/>
                    <a:pt x="29" y="145"/>
                  </a:cubicBezTo>
                  <a:cubicBezTo>
                    <a:pt x="43" y="172"/>
                    <a:pt x="61" y="189"/>
                    <a:pt x="96" y="191"/>
                  </a:cubicBezTo>
                  <a:cubicBezTo>
                    <a:pt x="126" y="193"/>
                    <a:pt x="135" y="193"/>
                    <a:pt x="158" y="165"/>
                  </a:cubicBezTo>
                  <a:cubicBezTo>
                    <a:pt x="207" y="108"/>
                    <a:pt x="89" y="0"/>
                    <a:pt x="44" y="42"/>
                  </a:cubicBezTo>
                  <a:close/>
                </a:path>
              </a:pathLst>
            </a:custGeom>
            <a:solidFill>
              <a:srgbClr val="EB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0" name="Freeform 279">
              <a:extLst>
                <a:ext uri="{FF2B5EF4-FFF2-40B4-BE49-F238E27FC236}">
                  <a16:creationId xmlns:a16="http://schemas.microsoft.com/office/drawing/2014/main" id="{AE2DA5A0-00CC-4769-807D-8E290A5EF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048"/>
              <a:ext cx="296" cy="319"/>
            </a:xfrm>
            <a:custGeom>
              <a:avLst/>
              <a:gdLst>
                <a:gd name="T0" fmla="*/ 3002 w 92"/>
                <a:gd name="T1" fmla="*/ 3312 h 99"/>
                <a:gd name="T2" fmla="*/ 0 w 92"/>
                <a:gd name="T3" fmla="*/ 61 h 99"/>
                <a:gd name="T4" fmla="*/ 3002 w 92"/>
                <a:gd name="T5" fmla="*/ 3312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99">
                  <a:moveTo>
                    <a:pt x="90" y="99"/>
                  </a:moveTo>
                  <a:cubicBezTo>
                    <a:pt x="92" y="24"/>
                    <a:pt x="21" y="0"/>
                    <a:pt x="0" y="2"/>
                  </a:cubicBezTo>
                  <a:cubicBezTo>
                    <a:pt x="13" y="4"/>
                    <a:pt x="86" y="43"/>
                    <a:pt x="90" y="99"/>
                  </a:cubicBezTo>
                  <a:close/>
                </a:path>
              </a:pathLst>
            </a:custGeom>
            <a:solidFill>
              <a:srgbClr val="CA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1" name="Freeform 280">
              <a:extLst>
                <a:ext uri="{FF2B5EF4-FFF2-40B4-BE49-F238E27FC236}">
                  <a16:creationId xmlns:a16="http://schemas.microsoft.com/office/drawing/2014/main" id="{D473184B-64EC-4C06-AE07-8F696E719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48"/>
              <a:ext cx="141" cy="65"/>
            </a:xfrm>
            <a:custGeom>
              <a:avLst/>
              <a:gdLst>
                <a:gd name="T0" fmla="*/ 0 w 44"/>
                <a:gd name="T1" fmla="*/ 137 h 20"/>
                <a:gd name="T2" fmla="*/ 1448 w 44"/>
                <a:gd name="T3" fmla="*/ 686 h 20"/>
                <a:gd name="T4" fmla="*/ 820 w 44"/>
                <a:gd name="T5" fmla="*/ 348 h 20"/>
                <a:gd name="T6" fmla="*/ 32 w 44"/>
                <a:gd name="T7" fmla="*/ 13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20">
                  <a:moveTo>
                    <a:pt x="0" y="4"/>
                  </a:moveTo>
                  <a:cubicBezTo>
                    <a:pt x="18" y="0"/>
                    <a:pt x="35" y="4"/>
                    <a:pt x="44" y="20"/>
                  </a:cubicBezTo>
                  <a:cubicBezTo>
                    <a:pt x="38" y="15"/>
                    <a:pt x="33" y="12"/>
                    <a:pt x="25" y="10"/>
                  </a:cubicBezTo>
                  <a:cubicBezTo>
                    <a:pt x="18" y="9"/>
                    <a:pt x="6" y="1"/>
                    <a:pt x="1" y="4"/>
                  </a:cubicBezTo>
                </a:path>
              </a:pathLst>
            </a:custGeom>
            <a:solidFill>
              <a:srgbClr val="CA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2" name="Freeform 281">
              <a:extLst>
                <a:ext uri="{FF2B5EF4-FFF2-40B4-BE49-F238E27FC236}">
                  <a16:creationId xmlns:a16="http://schemas.microsoft.com/office/drawing/2014/main" id="{D9E24A86-8101-428B-82EE-07FA7DA78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077"/>
              <a:ext cx="161" cy="106"/>
            </a:xfrm>
            <a:custGeom>
              <a:avLst/>
              <a:gdLst>
                <a:gd name="T0" fmla="*/ 0 w 50"/>
                <a:gd name="T1" fmla="*/ 0 h 33"/>
                <a:gd name="T2" fmla="*/ 299 w 50"/>
                <a:gd name="T3" fmla="*/ 466 h 33"/>
                <a:gd name="T4" fmla="*/ 934 w 50"/>
                <a:gd name="T5" fmla="*/ 569 h 33"/>
                <a:gd name="T6" fmla="*/ 1668 w 50"/>
                <a:gd name="T7" fmla="*/ 109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33">
                  <a:moveTo>
                    <a:pt x="0" y="0"/>
                  </a:moveTo>
                  <a:cubicBezTo>
                    <a:pt x="6" y="1"/>
                    <a:pt x="9" y="8"/>
                    <a:pt x="9" y="14"/>
                  </a:cubicBezTo>
                  <a:cubicBezTo>
                    <a:pt x="16" y="10"/>
                    <a:pt x="22" y="14"/>
                    <a:pt x="28" y="17"/>
                  </a:cubicBezTo>
                  <a:cubicBezTo>
                    <a:pt x="37" y="21"/>
                    <a:pt x="44" y="25"/>
                    <a:pt x="50" y="33"/>
                  </a:cubicBezTo>
                </a:path>
              </a:pathLst>
            </a:custGeom>
            <a:solidFill>
              <a:srgbClr val="CA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3" name="Freeform 282">
              <a:extLst>
                <a:ext uri="{FF2B5EF4-FFF2-40B4-BE49-F238E27FC236}">
                  <a16:creationId xmlns:a16="http://schemas.microsoft.com/office/drawing/2014/main" id="{5AAEC14D-DEFB-4C5B-B2FA-107C2160D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145"/>
              <a:ext cx="112" cy="196"/>
            </a:xfrm>
            <a:custGeom>
              <a:avLst/>
              <a:gdLst>
                <a:gd name="T0" fmla="*/ 0 w 35"/>
                <a:gd name="T1" fmla="*/ 0 h 61"/>
                <a:gd name="T2" fmla="*/ 163 w 35"/>
                <a:gd name="T3" fmla="*/ 228 h 61"/>
                <a:gd name="T4" fmla="*/ 390 w 35"/>
                <a:gd name="T5" fmla="*/ 598 h 61"/>
                <a:gd name="T6" fmla="*/ 429 w 35"/>
                <a:gd name="T7" fmla="*/ 1260 h 61"/>
                <a:gd name="T8" fmla="*/ 656 w 35"/>
                <a:gd name="T9" fmla="*/ 1096 h 61"/>
                <a:gd name="T10" fmla="*/ 851 w 35"/>
                <a:gd name="T11" fmla="*/ 1292 h 61"/>
                <a:gd name="T12" fmla="*/ 851 w 35"/>
                <a:gd name="T13" fmla="*/ 1992 h 61"/>
                <a:gd name="T14" fmla="*/ 1085 w 35"/>
                <a:gd name="T15" fmla="*/ 2024 h 61"/>
                <a:gd name="T16" fmla="*/ 1043 w 35"/>
                <a:gd name="T17" fmla="*/ 1558 h 61"/>
                <a:gd name="T18" fmla="*/ 717 w 35"/>
                <a:gd name="T19" fmla="*/ 691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61">
                  <a:moveTo>
                    <a:pt x="0" y="0"/>
                  </a:moveTo>
                  <a:cubicBezTo>
                    <a:pt x="2" y="2"/>
                    <a:pt x="4" y="5"/>
                    <a:pt x="5" y="7"/>
                  </a:cubicBezTo>
                  <a:cubicBezTo>
                    <a:pt x="7" y="10"/>
                    <a:pt x="10" y="14"/>
                    <a:pt x="12" y="18"/>
                  </a:cubicBezTo>
                  <a:cubicBezTo>
                    <a:pt x="15" y="25"/>
                    <a:pt x="16" y="31"/>
                    <a:pt x="13" y="38"/>
                  </a:cubicBezTo>
                  <a:cubicBezTo>
                    <a:pt x="16" y="37"/>
                    <a:pt x="17" y="33"/>
                    <a:pt x="20" y="33"/>
                  </a:cubicBezTo>
                  <a:cubicBezTo>
                    <a:pt x="22" y="33"/>
                    <a:pt x="25" y="37"/>
                    <a:pt x="26" y="39"/>
                  </a:cubicBezTo>
                  <a:cubicBezTo>
                    <a:pt x="30" y="46"/>
                    <a:pt x="31" y="54"/>
                    <a:pt x="26" y="60"/>
                  </a:cubicBezTo>
                  <a:cubicBezTo>
                    <a:pt x="28" y="59"/>
                    <a:pt x="33" y="56"/>
                    <a:pt x="33" y="61"/>
                  </a:cubicBezTo>
                  <a:cubicBezTo>
                    <a:pt x="35" y="58"/>
                    <a:pt x="32" y="50"/>
                    <a:pt x="32" y="47"/>
                  </a:cubicBezTo>
                  <a:cubicBezTo>
                    <a:pt x="30" y="38"/>
                    <a:pt x="26" y="28"/>
                    <a:pt x="22" y="21"/>
                  </a:cubicBezTo>
                </a:path>
              </a:pathLst>
            </a:custGeom>
            <a:solidFill>
              <a:srgbClr val="CA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4" name="Freeform 283">
              <a:extLst>
                <a:ext uri="{FF2B5EF4-FFF2-40B4-BE49-F238E27FC236}">
                  <a16:creationId xmlns:a16="http://schemas.microsoft.com/office/drawing/2014/main" id="{3568296B-8431-4C5D-9C28-3F631252D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3" y="2309"/>
              <a:ext cx="61" cy="83"/>
            </a:xfrm>
            <a:custGeom>
              <a:avLst/>
              <a:gdLst>
                <a:gd name="T0" fmla="*/ 0 w 19"/>
                <a:gd name="T1" fmla="*/ 846 h 26"/>
                <a:gd name="T2" fmla="*/ 0 w 19"/>
                <a:gd name="T3" fmla="*/ 0 h 26"/>
                <a:gd name="T4" fmla="*/ 629 w 19"/>
                <a:gd name="T5" fmla="*/ 358 h 26"/>
                <a:gd name="T6" fmla="*/ 331 w 19"/>
                <a:gd name="T7" fmla="*/ 326 h 26"/>
                <a:gd name="T8" fmla="*/ 32 w 19"/>
                <a:gd name="T9" fmla="*/ 62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0" y="26"/>
                  </a:moveTo>
                  <a:cubicBezTo>
                    <a:pt x="2" y="18"/>
                    <a:pt x="2" y="8"/>
                    <a:pt x="0" y="0"/>
                  </a:cubicBezTo>
                  <a:cubicBezTo>
                    <a:pt x="4" y="7"/>
                    <a:pt x="11" y="10"/>
                    <a:pt x="19" y="11"/>
                  </a:cubicBezTo>
                  <a:cubicBezTo>
                    <a:pt x="16" y="12"/>
                    <a:pt x="13" y="10"/>
                    <a:pt x="10" y="10"/>
                  </a:cubicBezTo>
                  <a:cubicBezTo>
                    <a:pt x="4" y="10"/>
                    <a:pt x="3" y="14"/>
                    <a:pt x="1" y="19"/>
                  </a:cubicBezTo>
                </a:path>
              </a:pathLst>
            </a:custGeom>
            <a:solidFill>
              <a:srgbClr val="CA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5" name="Freeform 284">
              <a:extLst>
                <a:ext uri="{FF2B5EF4-FFF2-40B4-BE49-F238E27FC236}">
                  <a16:creationId xmlns:a16="http://schemas.microsoft.com/office/drawing/2014/main" id="{87663EA1-AD17-48F4-840B-386F8DE6E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006"/>
              <a:ext cx="141" cy="90"/>
            </a:xfrm>
            <a:custGeom>
              <a:avLst/>
              <a:gdLst>
                <a:gd name="T0" fmla="*/ 0 w 44"/>
                <a:gd name="T1" fmla="*/ 0 h 28"/>
                <a:gd name="T2" fmla="*/ 163 w 44"/>
                <a:gd name="T3" fmla="*/ 196 h 28"/>
                <a:gd name="T4" fmla="*/ 330 w 44"/>
                <a:gd name="T5" fmla="*/ 363 h 28"/>
                <a:gd name="T6" fmla="*/ 689 w 44"/>
                <a:gd name="T7" fmla="*/ 569 h 28"/>
                <a:gd name="T8" fmla="*/ 1118 w 44"/>
                <a:gd name="T9" fmla="*/ 733 h 28"/>
                <a:gd name="T10" fmla="*/ 1448 w 44"/>
                <a:gd name="T11" fmla="*/ 929 h 28"/>
                <a:gd name="T12" fmla="*/ 1118 w 44"/>
                <a:gd name="T13" fmla="*/ 402 h 28"/>
                <a:gd name="T14" fmla="*/ 820 w 44"/>
                <a:gd name="T15" fmla="*/ 466 h 28"/>
                <a:gd name="T16" fmla="*/ 61 w 44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28">
                  <a:moveTo>
                    <a:pt x="0" y="0"/>
                  </a:moveTo>
                  <a:cubicBezTo>
                    <a:pt x="2" y="2"/>
                    <a:pt x="3" y="4"/>
                    <a:pt x="5" y="6"/>
                  </a:cubicBezTo>
                  <a:cubicBezTo>
                    <a:pt x="6" y="8"/>
                    <a:pt x="8" y="10"/>
                    <a:pt x="10" y="11"/>
                  </a:cubicBezTo>
                  <a:cubicBezTo>
                    <a:pt x="13" y="15"/>
                    <a:pt x="16" y="16"/>
                    <a:pt x="21" y="17"/>
                  </a:cubicBezTo>
                  <a:cubicBezTo>
                    <a:pt x="26" y="18"/>
                    <a:pt x="30" y="20"/>
                    <a:pt x="34" y="22"/>
                  </a:cubicBezTo>
                  <a:cubicBezTo>
                    <a:pt x="37" y="24"/>
                    <a:pt x="42" y="28"/>
                    <a:pt x="44" y="28"/>
                  </a:cubicBezTo>
                  <a:cubicBezTo>
                    <a:pt x="39" y="23"/>
                    <a:pt x="36" y="19"/>
                    <a:pt x="34" y="12"/>
                  </a:cubicBezTo>
                  <a:cubicBezTo>
                    <a:pt x="32" y="17"/>
                    <a:pt x="29" y="15"/>
                    <a:pt x="25" y="14"/>
                  </a:cubicBezTo>
                  <a:cubicBezTo>
                    <a:pt x="17" y="11"/>
                    <a:pt x="4" y="9"/>
                    <a:pt x="2" y="0"/>
                  </a:cubicBezTo>
                </a:path>
              </a:pathLst>
            </a:custGeom>
            <a:solidFill>
              <a:srgbClr val="CA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6" name="Freeform 285">
              <a:extLst>
                <a:ext uri="{FF2B5EF4-FFF2-40B4-BE49-F238E27FC236}">
                  <a16:creationId xmlns:a16="http://schemas.microsoft.com/office/drawing/2014/main" id="{A8CFF60E-13BE-41B9-9CBB-B8344B726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106"/>
              <a:ext cx="280" cy="306"/>
            </a:xfrm>
            <a:custGeom>
              <a:avLst/>
              <a:gdLst>
                <a:gd name="T0" fmla="*/ 766 w 87"/>
                <a:gd name="T1" fmla="*/ 1775 h 95"/>
                <a:gd name="T2" fmla="*/ 2900 w 87"/>
                <a:gd name="T3" fmla="*/ 3176 h 95"/>
                <a:gd name="T4" fmla="*/ 869 w 87"/>
                <a:gd name="T5" fmla="*/ 2139 h 95"/>
                <a:gd name="T6" fmla="*/ 135 w 87"/>
                <a:gd name="T7" fmla="*/ 0 h 95"/>
                <a:gd name="T8" fmla="*/ 766 w 87"/>
                <a:gd name="T9" fmla="*/ 177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95">
                  <a:moveTo>
                    <a:pt x="23" y="53"/>
                  </a:moveTo>
                  <a:cubicBezTo>
                    <a:pt x="36" y="75"/>
                    <a:pt x="75" y="90"/>
                    <a:pt x="87" y="95"/>
                  </a:cubicBezTo>
                  <a:cubicBezTo>
                    <a:pt x="55" y="91"/>
                    <a:pt x="42" y="85"/>
                    <a:pt x="26" y="64"/>
                  </a:cubicBezTo>
                  <a:cubicBezTo>
                    <a:pt x="10" y="43"/>
                    <a:pt x="0" y="13"/>
                    <a:pt x="4" y="0"/>
                  </a:cubicBezTo>
                  <a:cubicBezTo>
                    <a:pt x="4" y="11"/>
                    <a:pt x="10" y="32"/>
                    <a:pt x="23" y="53"/>
                  </a:cubicBezTo>
                  <a:close/>
                </a:path>
              </a:pathLst>
            </a:custGeom>
            <a:solidFill>
              <a:srgbClr val="CA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7" name="Freeform 286">
              <a:extLst>
                <a:ext uri="{FF2B5EF4-FFF2-40B4-BE49-F238E27FC236}">
                  <a16:creationId xmlns:a16="http://schemas.microsoft.com/office/drawing/2014/main" id="{230FF454-C1AC-48DF-8066-CE00E4131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048"/>
              <a:ext cx="129" cy="351"/>
            </a:xfrm>
            <a:custGeom>
              <a:avLst/>
              <a:gdLst>
                <a:gd name="T0" fmla="*/ 842 w 40"/>
                <a:gd name="T1" fmla="*/ 2209 h 109"/>
                <a:gd name="T2" fmla="*/ 0 w 40"/>
                <a:gd name="T3" fmla="*/ 3639 h 109"/>
                <a:gd name="T4" fmla="*/ 977 w 40"/>
                <a:gd name="T5" fmla="*/ 2467 h 109"/>
                <a:gd name="T6" fmla="*/ 135 w 40"/>
                <a:gd name="T7" fmla="*/ 0 h 109"/>
                <a:gd name="T8" fmla="*/ 842 w 40"/>
                <a:gd name="T9" fmla="*/ 2209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9">
                  <a:moveTo>
                    <a:pt x="25" y="66"/>
                  </a:moveTo>
                  <a:cubicBezTo>
                    <a:pt x="23" y="80"/>
                    <a:pt x="7" y="101"/>
                    <a:pt x="0" y="109"/>
                  </a:cubicBezTo>
                  <a:cubicBezTo>
                    <a:pt x="4" y="106"/>
                    <a:pt x="18" y="98"/>
                    <a:pt x="29" y="74"/>
                  </a:cubicBezTo>
                  <a:cubicBezTo>
                    <a:pt x="40" y="50"/>
                    <a:pt x="14" y="11"/>
                    <a:pt x="4" y="0"/>
                  </a:cubicBezTo>
                  <a:cubicBezTo>
                    <a:pt x="12" y="10"/>
                    <a:pt x="25" y="41"/>
                    <a:pt x="25" y="66"/>
                  </a:cubicBezTo>
                  <a:close/>
                </a:path>
              </a:pathLst>
            </a:custGeom>
            <a:solidFill>
              <a:srgbClr val="CAEB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8" name="Freeform 287">
              <a:extLst>
                <a:ext uri="{FF2B5EF4-FFF2-40B4-BE49-F238E27FC236}">
                  <a16:creationId xmlns:a16="http://schemas.microsoft.com/office/drawing/2014/main" id="{A01A9AED-618F-49D8-BCA2-0A24C8C8F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" y="2051"/>
              <a:ext cx="180" cy="261"/>
            </a:xfrm>
            <a:custGeom>
              <a:avLst/>
              <a:gdLst>
                <a:gd name="T0" fmla="*/ 0 w 56"/>
                <a:gd name="T1" fmla="*/ 0 h 81"/>
                <a:gd name="T2" fmla="*/ 1064 w 56"/>
                <a:gd name="T3" fmla="*/ 1141 h 81"/>
                <a:gd name="T4" fmla="*/ 1633 w 56"/>
                <a:gd name="T5" fmla="*/ 2513 h 81"/>
                <a:gd name="T6" fmla="*/ 1861 w 56"/>
                <a:gd name="T7" fmla="*/ 2710 h 81"/>
                <a:gd name="T8" fmla="*/ 1665 w 56"/>
                <a:gd name="T9" fmla="*/ 2169 h 81"/>
                <a:gd name="T10" fmla="*/ 868 w 56"/>
                <a:gd name="T11" fmla="*/ 706 h 81"/>
                <a:gd name="T12" fmla="*/ 0 w 56"/>
                <a:gd name="T13" fmla="*/ 0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81">
                  <a:moveTo>
                    <a:pt x="0" y="0"/>
                  </a:moveTo>
                  <a:cubicBezTo>
                    <a:pt x="1" y="9"/>
                    <a:pt x="20" y="17"/>
                    <a:pt x="32" y="34"/>
                  </a:cubicBezTo>
                  <a:cubicBezTo>
                    <a:pt x="43" y="51"/>
                    <a:pt x="48" y="70"/>
                    <a:pt x="49" y="75"/>
                  </a:cubicBezTo>
                  <a:cubicBezTo>
                    <a:pt x="50" y="81"/>
                    <a:pt x="54" y="81"/>
                    <a:pt x="56" y="81"/>
                  </a:cubicBezTo>
                  <a:cubicBezTo>
                    <a:pt x="53" y="80"/>
                    <a:pt x="51" y="76"/>
                    <a:pt x="50" y="65"/>
                  </a:cubicBezTo>
                  <a:cubicBezTo>
                    <a:pt x="48" y="54"/>
                    <a:pt x="42" y="36"/>
                    <a:pt x="26" y="21"/>
                  </a:cubicBezTo>
                  <a:cubicBezTo>
                    <a:pt x="10" y="6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39" name="Freeform 288">
              <a:extLst>
                <a:ext uri="{FF2B5EF4-FFF2-40B4-BE49-F238E27FC236}">
                  <a16:creationId xmlns:a16="http://schemas.microsoft.com/office/drawing/2014/main" id="{68B8ACC5-3C7B-4316-9756-577B48D6F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055"/>
              <a:ext cx="270" cy="279"/>
            </a:xfrm>
            <a:custGeom>
              <a:avLst/>
              <a:gdLst>
                <a:gd name="T0" fmla="*/ 0 w 84"/>
                <a:gd name="T1" fmla="*/ 0 h 87"/>
                <a:gd name="T2" fmla="*/ 2758 w 84"/>
                <a:gd name="T3" fmla="*/ 2870 h 87"/>
                <a:gd name="T4" fmla="*/ 0 w 84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87">
                  <a:moveTo>
                    <a:pt x="0" y="0"/>
                  </a:moveTo>
                  <a:cubicBezTo>
                    <a:pt x="13" y="2"/>
                    <a:pt x="74" y="27"/>
                    <a:pt x="83" y="87"/>
                  </a:cubicBezTo>
                  <a:cubicBezTo>
                    <a:pt x="84" y="69"/>
                    <a:pt x="68" y="13"/>
                    <a:pt x="0" y="0"/>
                  </a:cubicBezTo>
                  <a:close/>
                </a:path>
              </a:pathLst>
            </a:custGeom>
            <a:solidFill>
              <a:srgbClr val="92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0" name="Freeform 289">
              <a:extLst>
                <a:ext uri="{FF2B5EF4-FFF2-40B4-BE49-F238E27FC236}">
                  <a16:creationId xmlns:a16="http://schemas.microsoft.com/office/drawing/2014/main" id="{AAFD222F-A228-4465-B075-D2C3681E6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026"/>
              <a:ext cx="29" cy="29"/>
            </a:xfrm>
            <a:custGeom>
              <a:avLst/>
              <a:gdLst>
                <a:gd name="T0" fmla="*/ 32 w 9"/>
                <a:gd name="T1" fmla="*/ 0 h 9"/>
                <a:gd name="T2" fmla="*/ 0 w 9"/>
                <a:gd name="T3" fmla="*/ 271 h 9"/>
                <a:gd name="T4" fmla="*/ 300 w 9"/>
                <a:gd name="T5" fmla="*/ 30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1" y="0"/>
                  </a:moveTo>
                  <a:cubicBezTo>
                    <a:pt x="2" y="3"/>
                    <a:pt x="1" y="5"/>
                    <a:pt x="0" y="8"/>
                  </a:cubicBezTo>
                  <a:cubicBezTo>
                    <a:pt x="2" y="9"/>
                    <a:pt x="6" y="9"/>
                    <a:pt x="9" y="9"/>
                  </a:cubicBezTo>
                </a:path>
              </a:pathLst>
            </a:custGeom>
            <a:solidFill>
              <a:srgbClr val="92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1" name="Freeform 290">
              <a:extLst>
                <a:ext uri="{FF2B5EF4-FFF2-40B4-BE49-F238E27FC236}">
                  <a16:creationId xmlns:a16="http://schemas.microsoft.com/office/drawing/2014/main" id="{A6E3E177-8B6D-4DE5-AB5D-E1717A7A7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" y="2051"/>
              <a:ext cx="49" cy="39"/>
            </a:xfrm>
            <a:custGeom>
              <a:avLst/>
              <a:gdLst>
                <a:gd name="T0" fmla="*/ 0 w 15"/>
                <a:gd name="T1" fmla="*/ 211 h 12"/>
                <a:gd name="T2" fmla="*/ 278 w 15"/>
                <a:gd name="T3" fmla="*/ 0 h 12"/>
                <a:gd name="T4" fmla="*/ 523 w 15"/>
                <a:gd name="T5" fmla="*/ 41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6"/>
                  </a:moveTo>
                  <a:cubicBezTo>
                    <a:pt x="5" y="9"/>
                    <a:pt x="7" y="3"/>
                    <a:pt x="8" y="0"/>
                  </a:cubicBezTo>
                  <a:cubicBezTo>
                    <a:pt x="11" y="3"/>
                    <a:pt x="12" y="8"/>
                    <a:pt x="15" y="12"/>
                  </a:cubicBezTo>
                </a:path>
              </a:pathLst>
            </a:custGeom>
            <a:solidFill>
              <a:srgbClr val="92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2" name="Freeform 291">
              <a:extLst>
                <a:ext uri="{FF2B5EF4-FFF2-40B4-BE49-F238E27FC236}">
                  <a16:creationId xmlns:a16="http://schemas.microsoft.com/office/drawing/2014/main" id="{397B2D4C-654F-458F-BC64-636338C60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318"/>
              <a:ext cx="23" cy="39"/>
            </a:xfrm>
            <a:custGeom>
              <a:avLst/>
              <a:gdLst>
                <a:gd name="T0" fmla="*/ 0 w 7"/>
                <a:gd name="T1" fmla="*/ 413 h 12"/>
                <a:gd name="T2" fmla="*/ 250 w 7"/>
                <a:gd name="T3" fmla="*/ 107 h 12"/>
                <a:gd name="T4" fmla="*/ 33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0" y="12"/>
                  </a:moveTo>
                  <a:cubicBezTo>
                    <a:pt x="0" y="8"/>
                    <a:pt x="3" y="4"/>
                    <a:pt x="7" y="3"/>
                  </a:cubicBezTo>
                  <a:cubicBezTo>
                    <a:pt x="6" y="1"/>
                    <a:pt x="2" y="2"/>
                    <a:pt x="1" y="0"/>
                  </a:cubicBezTo>
                </a:path>
              </a:pathLst>
            </a:custGeom>
            <a:solidFill>
              <a:srgbClr val="92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3" name="Freeform 292">
              <a:extLst>
                <a:ext uri="{FF2B5EF4-FFF2-40B4-BE49-F238E27FC236}">
                  <a16:creationId xmlns:a16="http://schemas.microsoft.com/office/drawing/2014/main" id="{1103FC3F-A177-4F60-8633-5C707A3AD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080"/>
              <a:ext cx="55" cy="33"/>
            </a:xfrm>
            <a:custGeom>
              <a:avLst/>
              <a:gdLst>
                <a:gd name="T0" fmla="*/ 0 w 17"/>
                <a:gd name="T1" fmla="*/ 0 h 10"/>
                <a:gd name="T2" fmla="*/ 136 w 17"/>
                <a:gd name="T3" fmla="*/ 218 h 10"/>
                <a:gd name="T4" fmla="*/ 576 w 17"/>
                <a:gd name="T5" fmla="*/ 36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3" y="2"/>
                    <a:pt x="3" y="3"/>
                    <a:pt x="4" y="6"/>
                  </a:cubicBezTo>
                  <a:cubicBezTo>
                    <a:pt x="8" y="5"/>
                    <a:pt x="14" y="6"/>
                    <a:pt x="17" y="10"/>
                  </a:cubicBezTo>
                </a:path>
              </a:pathLst>
            </a:custGeom>
            <a:solidFill>
              <a:srgbClr val="92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4" name="Freeform 293">
              <a:extLst>
                <a:ext uri="{FF2B5EF4-FFF2-40B4-BE49-F238E27FC236}">
                  <a16:creationId xmlns:a16="http://schemas.microsoft.com/office/drawing/2014/main" id="{2A3129AF-6368-4E8D-AAFA-FC2F591B3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193"/>
              <a:ext cx="39" cy="58"/>
            </a:xfrm>
            <a:custGeom>
              <a:avLst/>
              <a:gdLst>
                <a:gd name="T0" fmla="*/ 0 w 12"/>
                <a:gd name="T1" fmla="*/ 0 h 18"/>
                <a:gd name="T2" fmla="*/ 75 w 12"/>
                <a:gd name="T3" fmla="*/ 467 h 18"/>
                <a:gd name="T4" fmla="*/ 413 w 12"/>
                <a:gd name="T5" fmla="*/ 60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0" y="0"/>
                  </a:moveTo>
                  <a:cubicBezTo>
                    <a:pt x="2" y="5"/>
                    <a:pt x="3" y="9"/>
                    <a:pt x="2" y="14"/>
                  </a:cubicBezTo>
                  <a:cubicBezTo>
                    <a:pt x="4" y="9"/>
                    <a:pt x="10" y="16"/>
                    <a:pt x="12" y="18"/>
                  </a:cubicBezTo>
                </a:path>
              </a:pathLst>
            </a:custGeom>
            <a:solidFill>
              <a:srgbClr val="92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5" name="Freeform 294">
              <a:extLst>
                <a:ext uri="{FF2B5EF4-FFF2-40B4-BE49-F238E27FC236}">
                  <a16:creationId xmlns:a16="http://schemas.microsoft.com/office/drawing/2014/main" id="{ED04F3A3-438F-4B5E-B24E-BD0848664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151"/>
              <a:ext cx="103" cy="222"/>
            </a:xfrm>
            <a:custGeom>
              <a:avLst/>
              <a:gdLst>
                <a:gd name="T0" fmla="*/ 499 w 32"/>
                <a:gd name="T1" fmla="*/ 0 h 69"/>
                <a:gd name="T2" fmla="*/ 0 w 32"/>
                <a:gd name="T3" fmla="*/ 2297 h 69"/>
                <a:gd name="T4" fmla="*/ 499 w 32"/>
                <a:gd name="T5" fmla="*/ 0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9">
                  <a:moveTo>
                    <a:pt x="15" y="0"/>
                  </a:moveTo>
                  <a:cubicBezTo>
                    <a:pt x="20" y="11"/>
                    <a:pt x="32" y="39"/>
                    <a:pt x="0" y="69"/>
                  </a:cubicBezTo>
                  <a:cubicBezTo>
                    <a:pt x="8" y="60"/>
                    <a:pt x="28" y="39"/>
                    <a:pt x="15" y="0"/>
                  </a:cubicBezTo>
                  <a:close/>
                </a:path>
              </a:pathLst>
            </a:custGeom>
            <a:solidFill>
              <a:srgbClr val="92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6" name="Freeform 295">
              <a:extLst>
                <a:ext uri="{FF2B5EF4-FFF2-40B4-BE49-F238E27FC236}">
                  <a16:creationId xmlns:a16="http://schemas.microsoft.com/office/drawing/2014/main" id="{C33F8A12-3420-40A9-8BCE-AA684F2AB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068"/>
              <a:ext cx="138" cy="357"/>
            </a:xfrm>
            <a:custGeom>
              <a:avLst/>
              <a:gdLst>
                <a:gd name="T0" fmla="*/ 0 w 43"/>
                <a:gd name="T1" fmla="*/ 3692 h 111"/>
                <a:gd name="T2" fmla="*/ 761 w 43"/>
                <a:gd name="T3" fmla="*/ 2824 h 111"/>
                <a:gd name="T4" fmla="*/ 359 w 43"/>
                <a:gd name="T5" fmla="*/ 0 h 111"/>
                <a:gd name="T6" fmla="*/ 658 w 43"/>
                <a:gd name="T7" fmla="*/ 2792 h 111"/>
                <a:gd name="T8" fmla="*/ 0 w 43"/>
                <a:gd name="T9" fmla="*/ 3692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1">
                  <a:moveTo>
                    <a:pt x="0" y="111"/>
                  </a:moveTo>
                  <a:cubicBezTo>
                    <a:pt x="4" y="107"/>
                    <a:pt x="16" y="95"/>
                    <a:pt x="23" y="85"/>
                  </a:cubicBezTo>
                  <a:cubicBezTo>
                    <a:pt x="43" y="58"/>
                    <a:pt x="29" y="26"/>
                    <a:pt x="11" y="0"/>
                  </a:cubicBezTo>
                  <a:cubicBezTo>
                    <a:pt x="17" y="11"/>
                    <a:pt x="39" y="56"/>
                    <a:pt x="20" y="84"/>
                  </a:cubicBezTo>
                  <a:cubicBezTo>
                    <a:pt x="5" y="105"/>
                    <a:pt x="0" y="111"/>
                    <a:pt x="0" y="1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7" name="Freeform 296">
              <a:extLst>
                <a:ext uri="{FF2B5EF4-FFF2-40B4-BE49-F238E27FC236}">
                  <a16:creationId xmlns:a16="http://schemas.microsoft.com/office/drawing/2014/main" id="{A9931D28-C9CB-4841-A0E1-C66E1CD64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810"/>
              <a:ext cx="666" cy="621"/>
            </a:xfrm>
            <a:custGeom>
              <a:avLst/>
              <a:gdLst>
                <a:gd name="T0" fmla="*/ 1470 w 207"/>
                <a:gd name="T1" fmla="*/ 1396 h 193"/>
                <a:gd name="T2" fmla="*/ 962 w 207"/>
                <a:gd name="T3" fmla="*/ 4836 h 193"/>
                <a:gd name="T4" fmla="*/ 3198 w 207"/>
                <a:gd name="T5" fmla="*/ 6368 h 193"/>
                <a:gd name="T6" fmla="*/ 5257 w 207"/>
                <a:gd name="T7" fmla="*/ 5499 h 193"/>
                <a:gd name="T8" fmla="*/ 1470 w 207"/>
                <a:gd name="T9" fmla="*/ 1396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193">
                  <a:moveTo>
                    <a:pt x="44" y="42"/>
                  </a:moveTo>
                  <a:cubicBezTo>
                    <a:pt x="0" y="83"/>
                    <a:pt x="16" y="119"/>
                    <a:pt x="29" y="145"/>
                  </a:cubicBezTo>
                  <a:cubicBezTo>
                    <a:pt x="43" y="172"/>
                    <a:pt x="61" y="189"/>
                    <a:pt x="96" y="191"/>
                  </a:cubicBezTo>
                  <a:cubicBezTo>
                    <a:pt x="126" y="193"/>
                    <a:pt x="135" y="193"/>
                    <a:pt x="158" y="165"/>
                  </a:cubicBezTo>
                  <a:cubicBezTo>
                    <a:pt x="207" y="108"/>
                    <a:pt x="89" y="0"/>
                    <a:pt x="44" y="4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8" name="Freeform 297">
              <a:extLst>
                <a:ext uri="{FF2B5EF4-FFF2-40B4-BE49-F238E27FC236}">
                  <a16:creationId xmlns:a16="http://schemas.microsoft.com/office/drawing/2014/main" id="{E6E39AD5-77DA-4364-8C76-1B47AE149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048"/>
              <a:ext cx="296" cy="319"/>
            </a:xfrm>
            <a:custGeom>
              <a:avLst/>
              <a:gdLst>
                <a:gd name="T0" fmla="*/ 0 w 92"/>
                <a:gd name="T1" fmla="*/ 61 h 99"/>
                <a:gd name="T2" fmla="*/ 3002 w 92"/>
                <a:gd name="T3" fmla="*/ 3312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99">
                  <a:moveTo>
                    <a:pt x="0" y="2"/>
                  </a:moveTo>
                  <a:cubicBezTo>
                    <a:pt x="21" y="0"/>
                    <a:pt x="92" y="24"/>
                    <a:pt x="90" y="99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49" name="Freeform 298">
              <a:extLst>
                <a:ext uri="{FF2B5EF4-FFF2-40B4-BE49-F238E27FC236}">
                  <a16:creationId xmlns:a16="http://schemas.microsoft.com/office/drawing/2014/main" id="{7633C91F-C29A-47C0-B2BC-75F9D07C8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048"/>
              <a:ext cx="55" cy="65"/>
            </a:xfrm>
            <a:custGeom>
              <a:avLst/>
              <a:gdLst>
                <a:gd name="T0" fmla="*/ 0 w 17"/>
                <a:gd name="T1" fmla="*/ 0 h 20"/>
                <a:gd name="T2" fmla="*/ 576 w 17"/>
                <a:gd name="T3" fmla="*/ 686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0">
                  <a:moveTo>
                    <a:pt x="0" y="0"/>
                  </a:moveTo>
                  <a:cubicBezTo>
                    <a:pt x="5" y="10"/>
                    <a:pt x="12" y="16"/>
                    <a:pt x="17" y="2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0" name="Freeform 299">
              <a:extLst>
                <a:ext uri="{FF2B5EF4-FFF2-40B4-BE49-F238E27FC236}">
                  <a16:creationId xmlns:a16="http://schemas.microsoft.com/office/drawing/2014/main" id="{B14B1D0C-F040-4F49-87FA-EF5C29EA2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010"/>
              <a:ext cx="55" cy="54"/>
            </a:xfrm>
            <a:custGeom>
              <a:avLst/>
              <a:gdLst>
                <a:gd name="T0" fmla="*/ 0 w 17"/>
                <a:gd name="T1" fmla="*/ 0 h 17"/>
                <a:gd name="T2" fmla="*/ 576 w 17"/>
                <a:gd name="T3" fmla="*/ 54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0" y="0"/>
                  </a:moveTo>
                  <a:cubicBezTo>
                    <a:pt x="6" y="13"/>
                    <a:pt x="9" y="13"/>
                    <a:pt x="17" y="17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1" name="Freeform 300">
              <a:extLst>
                <a:ext uri="{FF2B5EF4-FFF2-40B4-BE49-F238E27FC236}">
                  <a16:creationId xmlns:a16="http://schemas.microsoft.com/office/drawing/2014/main" id="{9C70497F-A0C4-41CB-9CB1-4D479920B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302"/>
              <a:ext cx="35" cy="32"/>
            </a:xfrm>
            <a:custGeom>
              <a:avLst/>
              <a:gdLst>
                <a:gd name="T0" fmla="*/ 0 w 11"/>
                <a:gd name="T1" fmla="*/ 0 h 10"/>
                <a:gd name="T2" fmla="*/ 353 w 11"/>
                <a:gd name="T3" fmla="*/ 22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5" y="10"/>
                    <a:pt x="11" y="7"/>
                    <a:pt x="11" y="7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2" name="Freeform 301">
              <a:extLst>
                <a:ext uri="{FF2B5EF4-FFF2-40B4-BE49-F238E27FC236}">
                  <a16:creationId xmlns:a16="http://schemas.microsoft.com/office/drawing/2014/main" id="{12B7E446-274D-4DD5-BBD3-3EC41F4E3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071"/>
              <a:ext cx="51" cy="32"/>
            </a:xfrm>
            <a:custGeom>
              <a:avLst/>
              <a:gdLst>
                <a:gd name="T0" fmla="*/ 0 w 16"/>
                <a:gd name="T1" fmla="*/ 61 h 10"/>
                <a:gd name="T2" fmla="*/ 223 w 16"/>
                <a:gd name="T3" fmla="*/ 0 h 10"/>
                <a:gd name="T4" fmla="*/ 520 w 16"/>
                <a:gd name="T5" fmla="*/ 326 h 10"/>
                <a:gd name="T6" fmla="*/ 293 w 16"/>
                <a:gd name="T7" fmla="*/ 224 h 10"/>
                <a:gd name="T8" fmla="*/ 163 w 16"/>
                <a:gd name="T9" fmla="*/ 1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0" y="2"/>
                  </a:moveTo>
                  <a:cubicBezTo>
                    <a:pt x="3" y="3"/>
                    <a:pt x="8" y="4"/>
                    <a:pt x="7" y="0"/>
                  </a:cubicBezTo>
                  <a:cubicBezTo>
                    <a:pt x="9" y="3"/>
                    <a:pt x="13" y="8"/>
                    <a:pt x="16" y="10"/>
                  </a:cubicBezTo>
                  <a:cubicBezTo>
                    <a:pt x="15" y="8"/>
                    <a:pt x="11" y="7"/>
                    <a:pt x="9" y="7"/>
                  </a:cubicBezTo>
                  <a:cubicBezTo>
                    <a:pt x="8" y="6"/>
                    <a:pt x="6" y="5"/>
                    <a:pt x="5" y="4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3" name="Freeform 302">
              <a:extLst>
                <a:ext uri="{FF2B5EF4-FFF2-40B4-BE49-F238E27FC236}">
                  <a16:creationId xmlns:a16="http://schemas.microsoft.com/office/drawing/2014/main" id="{92E80F19-4811-43C5-8E40-26E278919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306"/>
              <a:ext cx="19" cy="48"/>
            </a:xfrm>
            <a:custGeom>
              <a:avLst/>
              <a:gdLst>
                <a:gd name="T0" fmla="*/ 60 w 6"/>
                <a:gd name="T1" fmla="*/ 493 h 15"/>
                <a:gd name="T2" fmla="*/ 190 w 6"/>
                <a:gd name="T3" fmla="*/ 195 h 15"/>
                <a:gd name="T4" fmla="*/ 0 w 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2" y="15"/>
                  </a:moveTo>
                  <a:cubicBezTo>
                    <a:pt x="2" y="10"/>
                    <a:pt x="2" y="4"/>
                    <a:pt x="6" y="6"/>
                  </a:cubicBezTo>
                  <a:cubicBezTo>
                    <a:pt x="4" y="4"/>
                    <a:pt x="1" y="2"/>
                    <a:pt x="0" y="0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4" name="Freeform 303">
              <a:extLst>
                <a:ext uri="{FF2B5EF4-FFF2-40B4-BE49-F238E27FC236}">
                  <a16:creationId xmlns:a16="http://schemas.microsoft.com/office/drawing/2014/main" id="{86A694D4-B264-4CA8-9E8F-1EB194CA0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039"/>
              <a:ext cx="26" cy="19"/>
            </a:xfrm>
            <a:custGeom>
              <a:avLst/>
              <a:gdLst>
                <a:gd name="T0" fmla="*/ 33 w 8"/>
                <a:gd name="T1" fmla="*/ 0 h 6"/>
                <a:gd name="T2" fmla="*/ 0 w 8"/>
                <a:gd name="T3" fmla="*/ 162 h 6"/>
                <a:gd name="T4" fmla="*/ 276 w 8"/>
                <a:gd name="T5" fmla="*/ 19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1" y="0"/>
                  </a:moveTo>
                  <a:cubicBezTo>
                    <a:pt x="1" y="2"/>
                    <a:pt x="2" y="4"/>
                    <a:pt x="0" y="5"/>
                  </a:cubicBezTo>
                  <a:cubicBezTo>
                    <a:pt x="3" y="5"/>
                    <a:pt x="5" y="6"/>
                    <a:pt x="8" y="6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5" name="Freeform 304">
              <a:extLst>
                <a:ext uri="{FF2B5EF4-FFF2-40B4-BE49-F238E27FC236}">
                  <a16:creationId xmlns:a16="http://schemas.microsoft.com/office/drawing/2014/main" id="{68AE6D8B-81E9-4DE5-907D-530DF6B83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006"/>
              <a:ext cx="16" cy="16"/>
            </a:xfrm>
            <a:custGeom>
              <a:avLst/>
              <a:gdLst>
                <a:gd name="T0" fmla="*/ 102 w 5"/>
                <a:gd name="T1" fmla="*/ 0 h 5"/>
                <a:gd name="T2" fmla="*/ 0 w 5"/>
                <a:gd name="T3" fmla="*/ 102 h 5"/>
                <a:gd name="T4" fmla="*/ 163 w 5"/>
                <a:gd name="T5" fmla="*/ 10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1"/>
                    <a:pt x="0" y="1"/>
                    <a:pt x="0" y="3"/>
                  </a:cubicBezTo>
                  <a:cubicBezTo>
                    <a:pt x="0" y="5"/>
                    <a:pt x="4" y="3"/>
                    <a:pt x="5" y="3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6" name="Freeform 305">
              <a:extLst>
                <a:ext uri="{FF2B5EF4-FFF2-40B4-BE49-F238E27FC236}">
                  <a16:creationId xmlns:a16="http://schemas.microsoft.com/office/drawing/2014/main" id="{0667A0F6-6C36-4E35-AD65-35FA7150D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048"/>
              <a:ext cx="1" cy="10"/>
            </a:xfrm>
            <a:custGeom>
              <a:avLst/>
              <a:gdLst>
                <a:gd name="T0" fmla="*/ 0 w 1"/>
                <a:gd name="T1" fmla="*/ 110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7" name="Freeform 306">
              <a:extLst>
                <a:ext uri="{FF2B5EF4-FFF2-40B4-BE49-F238E27FC236}">
                  <a16:creationId xmlns:a16="http://schemas.microsoft.com/office/drawing/2014/main" id="{EEFE33DA-CBBC-4AE0-B729-01AFE68C3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048"/>
              <a:ext cx="7" cy="3"/>
            </a:xfrm>
            <a:custGeom>
              <a:avLst/>
              <a:gdLst>
                <a:gd name="T0" fmla="*/ 0 w 2"/>
                <a:gd name="T1" fmla="*/ 27 h 1"/>
                <a:gd name="T2" fmla="*/ 8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8" name="Freeform 307">
              <a:extLst>
                <a:ext uri="{FF2B5EF4-FFF2-40B4-BE49-F238E27FC236}">
                  <a16:creationId xmlns:a16="http://schemas.microsoft.com/office/drawing/2014/main" id="{F483DA0B-3307-4A07-80BC-53FF3CEAF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2322"/>
              <a:ext cx="1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59" name="Freeform 308">
              <a:extLst>
                <a:ext uri="{FF2B5EF4-FFF2-40B4-BE49-F238E27FC236}">
                  <a16:creationId xmlns:a16="http://schemas.microsoft.com/office/drawing/2014/main" id="{9CB21F19-75D5-4370-839A-68BCBF4D2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360"/>
              <a:ext cx="9" cy="1"/>
            </a:xfrm>
            <a:custGeom>
              <a:avLst/>
              <a:gdLst>
                <a:gd name="T0" fmla="*/ 0 w 3"/>
                <a:gd name="T1" fmla="*/ 0 h 1"/>
                <a:gd name="T2" fmla="*/ 81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0" name="Freeform 309">
              <a:extLst>
                <a:ext uri="{FF2B5EF4-FFF2-40B4-BE49-F238E27FC236}">
                  <a16:creationId xmlns:a16="http://schemas.microsoft.com/office/drawing/2014/main" id="{127094C3-8A5C-48AB-8235-9673B8B9B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206"/>
              <a:ext cx="26" cy="71"/>
            </a:xfrm>
            <a:custGeom>
              <a:avLst/>
              <a:gdLst>
                <a:gd name="T0" fmla="*/ 0 w 8"/>
                <a:gd name="T1" fmla="*/ 0 h 22"/>
                <a:gd name="T2" fmla="*/ 276 w 8"/>
                <a:gd name="T3" fmla="*/ 73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cubicBezTo>
                    <a:pt x="0" y="4"/>
                    <a:pt x="2" y="14"/>
                    <a:pt x="8" y="22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61" name="Freeform 310">
              <a:extLst>
                <a:ext uri="{FF2B5EF4-FFF2-40B4-BE49-F238E27FC236}">
                  <a16:creationId xmlns:a16="http://schemas.microsoft.com/office/drawing/2014/main" id="{CA75BC33-2DE7-42E3-A68F-E207B4182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209"/>
              <a:ext cx="9" cy="16"/>
            </a:xfrm>
            <a:custGeom>
              <a:avLst/>
              <a:gdLst>
                <a:gd name="T0" fmla="*/ 0 w 3"/>
                <a:gd name="T1" fmla="*/ 32 h 5"/>
                <a:gd name="T2" fmla="*/ 54 w 3"/>
                <a:gd name="T3" fmla="*/ 0 h 5"/>
                <a:gd name="T4" fmla="*/ 81 w 3"/>
                <a:gd name="T5" fmla="*/ 16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1" y="1"/>
                    <a:pt x="2" y="1"/>
                    <a:pt x="2" y="0"/>
                  </a:cubicBezTo>
                  <a:cubicBezTo>
                    <a:pt x="3" y="2"/>
                    <a:pt x="3" y="3"/>
                    <a:pt x="3" y="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201DB1DA-27B7-45AC-AF71-63AB7CCE631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Heart valve surgery</a:t>
            </a:r>
          </a:p>
        </p:txBody>
      </p:sp>
      <p:grpSp>
        <p:nvGrpSpPr>
          <p:cNvPr id="50178" name="Group 3">
            <a:extLst>
              <a:ext uri="{FF2B5EF4-FFF2-40B4-BE49-F238E27FC236}">
                <a16:creationId xmlns:a16="http://schemas.microsoft.com/office/drawing/2014/main" id="{280966FF-56FC-4EB9-B535-5E1882D08D9C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2057400"/>
            <a:ext cx="3889375" cy="3343275"/>
            <a:chOff x="3092" y="1550"/>
            <a:chExt cx="2450" cy="2106"/>
          </a:xfrm>
        </p:grpSpPr>
        <p:grpSp>
          <p:nvGrpSpPr>
            <p:cNvPr id="50486" name="Group 4">
              <a:extLst>
                <a:ext uri="{FF2B5EF4-FFF2-40B4-BE49-F238E27FC236}">
                  <a16:creationId xmlns:a16="http://schemas.microsoft.com/office/drawing/2014/main" id="{A766BCA2-FA4C-48B7-8902-8DFFCCC330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92" y="1550"/>
              <a:ext cx="2450" cy="2106"/>
              <a:chOff x="3092" y="1550"/>
              <a:chExt cx="2450" cy="2106"/>
            </a:xfrm>
          </p:grpSpPr>
          <p:sp>
            <p:nvSpPr>
              <p:cNvPr id="50575" name="Freeform 5">
                <a:extLst>
                  <a:ext uri="{FF2B5EF4-FFF2-40B4-BE49-F238E27FC236}">
                    <a16:creationId xmlns:a16="http://schemas.microsoft.com/office/drawing/2014/main" id="{FE7485DC-9F57-401F-B33B-9FB8EED83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1662"/>
                <a:ext cx="2318" cy="1343"/>
              </a:xfrm>
              <a:custGeom>
                <a:avLst/>
                <a:gdLst>
                  <a:gd name="T0" fmla="*/ 18369 w 808"/>
                  <a:gd name="T1" fmla="*/ 2198 h 468"/>
                  <a:gd name="T2" fmla="*/ 12327 w 808"/>
                  <a:gd name="T3" fmla="*/ 353 h 468"/>
                  <a:gd name="T4" fmla="*/ 10741 w 808"/>
                  <a:gd name="T5" fmla="*/ 1013 h 468"/>
                  <a:gd name="T6" fmla="*/ 8099 w 808"/>
                  <a:gd name="T7" fmla="*/ 1088 h 468"/>
                  <a:gd name="T8" fmla="*/ 3095 w 808"/>
                  <a:gd name="T9" fmla="*/ 2149 h 468"/>
                  <a:gd name="T10" fmla="*/ 1629 w 808"/>
                  <a:gd name="T11" fmla="*/ 8646 h 468"/>
                  <a:gd name="T12" fmla="*/ 3704 w 808"/>
                  <a:gd name="T13" fmla="*/ 10210 h 468"/>
                  <a:gd name="T14" fmla="*/ 6799 w 808"/>
                  <a:gd name="T15" fmla="*/ 8959 h 468"/>
                  <a:gd name="T16" fmla="*/ 8099 w 808"/>
                  <a:gd name="T17" fmla="*/ 8104 h 468"/>
                  <a:gd name="T18" fmla="*/ 10790 w 808"/>
                  <a:gd name="T19" fmla="*/ 8796 h 468"/>
                  <a:gd name="T20" fmla="*/ 11168 w 808"/>
                  <a:gd name="T21" fmla="*/ 9808 h 468"/>
                  <a:gd name="T22" fmla="*/ 11639 w 808"/>
                  <a:gd name="T23" fmla="*/ 10540 h 468"/>
                  <a:gd name="T24" fmla="*/ 14757 w 808"/>
                  <a:gd name="T25" fmla="*/ 10655 h 468"/>
                  <a:gd name="T26" fmla="*/ 14898 w 808"/>
                  <a:gd name="T27" fmla="*/ 10632 h 468"/>
                  <a:gd name="T28" fmla="*/ 18254 w 808"/>
                  <a:gd name="T29" fmla="*/ 7303 h 468"/>
                  <a:gd name="T30" fmla="*/ 18461 w 808"/>
                  <a:gd name="T31" fmla="*/ 5977 h 468"/>
                  <a:gd name="T32" fmla="*/ 18369 w 808"/>
                  <a:gd name="T33" fmla="*/ 2198 h 46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8">
                    <a:moveTo>
                      <a:pt x="778" y="93"/>
                    </a:moveTo>
                    <a:cubicBezTo>
                      <a:pt x="752" y="63"/>
                      <a:pt x="622" y="0"/>
                      <a:pt x="522" y="15"/>
                    </a:cubicBezTo>
                    <a:cubicBezTo>
                      <a:pt x="495" y="19"/>
                      <a:pt x="473" y="29"/>
                      <a:pt x="455" y="43"/>
                    </a:cubicBezTo>
                    <a:cubicBezTo>
                      <a:pt x="420" y="69"/>
                      <a:pt x="362" y="51"/>
                      <a:pt x="343" y="46"/>
                    </a:cubicBezTo>
                    <a:cubicBezTo>
                      <a:pt x="274" y="25"/>
                      <a:pt x="187" y="48"/>
                      <a:pt x="131" y="91"/>
                    </a:cubicBezTo>
                    <a:cubicBezTo>
                      <a:pt x="56" y="150"/>
                      <a:pt x="0" y="253"/>
                      <a:pt x="69" y="366"/>
                    </a:cubicBezTo>
                    <a:cubicBezTo>
                      <a:pt x="93" y="405"/>
                      <a:pt x="122" y="427"/>
                      <a:pt x="157" y="432"/>
                    </a:cubicBezTo>
                    <a:cubicBezTo>
                      <a:pt x="212" y="440"/>
                      <a:pt x="263" y="402"/>
                      <a:pt x="288" y="379"/>
                    </a:cubicBezTo>
                    <a:cubicBezTo>
                      <a:pt x="303" y="365"/>
                      <a:pt x="322" y="353"/>
                      <a:pt x="343" y="343"/>
                    </a:cubicBezTo>
                    <a:cubicBezTo>
                      <a:pt x="404" y="312"/>
                      <a:pt x="449" y="357"/>
                      <a:pt x="457" y="372"/>
                    </a:cubicBezTo>
                    <a:cubicBezTo>
                      <a:pt x="464" y="385"/>
                      <a:pt x="470" y="401"/>
                      <a:pt x="473" y="415"/>
                    </a:cubicBezTo>
                    <a:cubicBezTo>
                      <a:pt x="477" y="435"/>
                      <a:pt x="482" y="438"/>
                      <a:pt x="493" y="446"/>
                    </a:cubicBezTo>
                    <a:cubicBezTo>
                      <a:pt x="522" y="468"/>
                      <a:pt x="574" y="460"/>
                      <a:pt x="625" y="451"/>
                    </a:cubicBezTo>
                    <a:cubicBezTo>
                      <a:pt x="631" y="450"/>
                      <a:pt x="631" y="450"/>
                      <a:pt x="631" y="450"/>
                    </a:cubicBezTo>
                    <a:cubicBezTo>
                      <a:pt x="703" y="438"/>
                      <a:pt x="767" y="375"/>
                      <a:pt x="773" y="309"/>
                    </a:cubicBezTo>
                    <a:cubicBezTo>
                      <a:pt x="774" y="294"/>
                      <a:pt x="778" y="274"/>
                      <a:pt x="782" y="253"/>
                    </a:cubicBezTo>
                    <a:cubicBezTo>
                      <a:pt x="794" y="194"/>
                      <a:pt x="808" y="127"/>
                      <a:pt x="778" y="93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6" name="Freeform 6">
                <a:extLst>
                  <a:ext uri="{FF2B5EF4-FFF2-40B4-BE49-F238E27FC236}">
                    <a16:creationId xmlns:a16="http://schemas.microsoft.com/office/drawing/2014/main" id="{C70E0C77-1612-4598-9C4C-10BDD64A4F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15" y="1719"/>
                <a:ext cx="2215" cy="1211"/>
              </a:xfrm>
              <a:custGeom>
                <a:avLst/>
                <a:gdLst>
                  <a:gd name="T0" fmla="*/ 7698 w 772"/>
                  <a:gd name="T1" fmla="*/ 7140 h 422"/>
                  <a:gd name="T2" fmla="*/ 6215 w 772"/>
                  <a:gd name="T3" fmla="*/ 8038 h 422"/>
                  <a:gd name="T4" fmla="*/ 3615 w 772"/>
                  <a:gd name="T5" fmla="*/ 9149 h 422"/>
                  <a:gd name="T6" fmla="*/ 1793 w 772"/>
                  <a:gd name="T7" fmla="*/ 7748 h 422"/>
                  <a:gd name="T8" fmla="*/ 3285 w 772"/>
                  <a:gd name="T9" fmla="*/ 2149 h 422"/>
                  <a:gd name="T10" fmla="*/ 8742 w 772"/>
                  <a:gd name="T11" fmla="*/ 1705 h 422"/>
                  <a:gd name="T12" fmla="*/ 9262 w 772"/>
                  <a:gd name="T13" fmla="*/ 3122 h 422"/>
                  <a:gd name="T14" fmla="*/ 9046 w 772"/>
                  <a:gd name="T15" fmla="*/ 4990 h 422"/>
                  <a:gd name="T16" fmla="*/ 7698 w 772"/>
                  <a:gd name="T17" fmla="*/ 7140 h 422"/>
                  <a:gd name="T18" fmla="*/ 17691 w 772"/>
                  <a:gd name="T19" fmla="*/ 5386 h 422"/>
                  <a:gd name="T20" fmla="*/ 17453 w 772"/>
                  <a:gd name="T21" fmla="*/ 6787 h 422"/>
                  <a:gd name="T22" fmla="*/ 14785 w 772"/>
                  <a:gd name="T23" fmla="*/ 9668 h 422"/>
                  <a:gd name="T24" fmla="*/ 14644 w 772"/>
                  <a:gd name="T25" fmla="*/ 9694 h 422"/>
                  <a:gd name="T26" fmla="*/ 11830 w 772"/>
                  <a:gd name="T27" fmla="*/ 9593 h 422"/>
                  <a:gd name="T28" fmla="*/ 11600 w 772"/>
                  <a:gd name="T29" fmla="*/ 9149 h 422"/>
                  <a:gd name="T30" fmla="*/ 10627 w 772"/>
                  <a:gd name="T31" fmla="*/ 6976 h 422"/>
                  <a:gd name="T32" fmla="*/ 9919 w 772"/>
                  <a:gd name="T33" fmla="*/ 5484 h 422"/>
                  <a:gd name="T34" fmla="*/ 10579 w 772"/>
                  <a:gd name="T35" fmla="*/ 1960 h 422"/>
                  <a:gd name="T36" fmla="*/ 10579 w 772"/>
                  <a:gd name="T37" fmla="*/ 1960 h 422"/>
                  <a:gd name="T38" fmla="*/ 12372 w 772"/>
                  <a:gd name="T39" fmla="*/ 330 h 422"/>
                  <a:gd name="T40" fmla="*/ 17740 w 772"/>
                  <a:gd name="T41" fmla="*/ 2101 h 422"/>
                  <a:gd name="T42" fmla="*/ 17691 w 772"/>
                  <a:gd name="T43" fmla="*/ 5386 h 4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2" h="422">
                    <a:moveTo>
                      <a:pt x="326" y="302"/>
                    </a:moveTo>
                    <a:cubicBezTo>
                      <a:pt x="304" y="313"/>
                      <a:pt x="280" y="324"/>
                      <a:pt x="263" y="340"/>
                    </a:cubicBezTo>
                    <a:cubicBezTo>
                      <a:pt x="245" y="356"/>
                      <a:pt x="199" y="394"/>
                      <a:pt x="153" y="387"/>
                    </a:cubicBezTo>
                    <a:cubicBezTo>
                      <a:pt x="126" y="383"/>
                      <a:pt x="96" y="360"/>
                      <a:pt x="76" y="328"/>
                    </a:cubicBezTo>
                    <a:cubicBezTo>
                      <a:pt x="0" y="203"/>
                      <a:pt x="106" y="116"/>
                      <a:pt x="139" y="91"/>
                    </a:cubicBezTo>
                    <a:cubicBezTo>
                      <a:pt x="202" y="42"/>
                      <a:pt x="308" y="21"/>
                      <a:pt x="370" y="72"/>
                    </a:cubicBezTo>
                    <a:cubicBezTo>
                      <a:pt x="391" y="88"/>
                      <a:pt x="396" y="104"/>
                      <a:pt x="392" y="132"/>
                    </a:cubicBezTo>
                    <a:cubicBezTo>
                      <a:pt x="386" y="160"/>
                      <a:pt x="383" y="188"/>
                      <a:pt x="383" y="211"/>
                    </a:cubicBezTo>
                    <a:cubicBezTo>
                      <a:pt x="380" y="259"/>
                      <a:pt x="356" y="288"/>
                      <a:pt x="326" y="302"/>
                    </a:cubicBezTo>
                    <a:close/>
                    <a:moveTo>
                      <a:pt x="749" y="228"/>
                    </a:moveTo>
                    <a:cubicBezTo>
                      <a:pt x="745" y="250"/>
                      <a:pt x="741" y="271"/>
                      <a:pt x="739" y="287"/>
                    </a:cubicBezTo>
                    <a:cubicBezTo>
                      <a:pt x="735" y="341"/>
                      <a:pt x="687" y="399"/>
                      <a:pt x="626" y="409"/>
                    </a:cubicBezTo>
                    <a:cubicBezTo>
                      <a:pt x="620" y="410"/>
                      <a:pt x="620" y="410"/>
                      <a:pt x="620" y="410"/>
                    </a:cubicBezTo>
                    <a:cubicBezTo>
                      <a:pt x="579" y="417"/>
                      <a:pt x="521" y="422"/>
                      <a:pt x="501" y="406"/>
                    </a:cubicBezTo>
                    <a:cubicBezTo>
                      <a:pt x="495" y="402"/>
                      <a:pt x="492" y="396"/>
                      <a:pt x="491" y="387"/>
                    </a:cubicBezTo>
                    <a:cubicBezTo>
                      <a:pt x="488" y="358"/>
                      <a:pt x="473" y="329"/>
                      <a:pt x="450" y="295"/>
                    </a:cubicBezTo>
                    <a:cubicBezTo>
                      <a:pt x="436" y="274"/>
                      <a:pt x="422" y="243"/>
                      <a:pt x="420" y="232"/>
                    </a:cubicBezTo>
                    <a:cubicBezTo>
                      <a:pt x="414" y="205"/>
                      <a:pt x="424" y="137"/>
                      <a:pt x="448" y="83"/>
                    </a:cubicBezTo>
                    <a:cubicBezTo>
                      <a:pt x="448" y="83"/>
                      <a:pt x="448" y="83"/>
                      <a:pt x="448" y="83"/>
                    </a:cubicBezTo>
                    <a:cubicBezTo>
                      <a:pt x="463" y="50"/>
                      <a:pt x="484" y="21"/>
                      <a:pt x="524" y="14"/>
                    </a:cubicBezTo>
                    <a:cubicBezTo>
                      <a:pt x="615" y="0"/>
                      <a:pt x="731" y="66"/>
                      <a:pt x="751" y="89"/>
                    </a:cubicBezTo>
                    <a:cubicBezTo>
                      <a:pt x="772" y="114"/>
                      <a:pt x="760" y="177"/>
                      <a:pt x="749" y="228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7" name="Freeform 7">
                <a:extLst>
                  <a:ext uri="{FF2B5EF4-FFF2-40B4-BE49-F238E27FC236}">
                    <a16:creationId xmlns:a16="http://schemas.microsoft.com/office/drawing/2014/main" id="{07A9EFA7-7026-4D99-82F9-8CD92C2AFA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18" y="1779"/>
                <a:ext cx="1025" cy="701"/>
              </a:xfrm>
              <a:custGeom>
                <a:avLst/>
                <a:gdLst>
                  <a:gd name="T0" fmla="*/ 8450 w 357"/>
                  <a:gd name="T1" fmla="*/ 2014 h 244"/>
                  <a:gd name="T2" fmla="*/ 8424 w 357"/>
                  <a:gd name="T3" fmla="*/ 1988 h 244"/>
                  <a:gd name="T4" fmla="*/ 8450 w 357"/>
                  <a:gd name="T5" fmla="*/ 2040 h 244"/>
                  <a:gd name="T6" fmla="*/ 8450 w 357"/>
                  <a:gd name="T7" fmla="*/ 2014 h 244"/>
                  <a:gd name="T8" fmla="*/ 7904 w 357"/>
                  <a:gd name="T9" fmla="*/ 1212 h 244"/>
                  <a:gd name="T10" fmla="*/ 2440 w 357"/>
                  <a:gd name="T11" fmla="*/ 1658 h 244"/>
                  <a:gd name="T12" fmla="*/ 353 w 357"/>
                  <a:gd name="T13" fmla="*/ 5786 h 244"/>
                  <a:gd name="T14" fmla="*/ 1542 w 357"/>
                  <a:gd name="T15" fmla="*/ 3080 h 244"/>
                  <a:gd name="T16" fmla="*/ 2013 w 357"/>
                  <a:gd name="T17" fmla="*/ 3318 h 244"/>
                  <a:gd name="T18" fmla="*/ 6035 w 357"/>
                  <a:gd name="T19" fmla="*/ 1445 h 244"/>
                  <a:gd name="T20" fmla="*/ 8424 w 357"/>
                  <a:gd name="T21" fmla="*/ 1988 h 244"/>
                  <a:gd name="T22" fmla="*/ 8335 w 357"/>
                  <a:gd name="T23" fmla="*/ 1709 h 244"/>
                  <a:gd name="T24" fmla="*/ 7904 w 357"/>
                  <a:gd name="T25" fmla="*/ 1212 h 2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7" h="244">
                    <a:moveTo>
                      <a:pt x="357" y="85"/>
                    </a:moveTo>
                    <a:cubicBezTo>
                      <a:pt x="356" y="85"/>
                      <a:pt x="356" y="85"/>
                      <a:pt x="356" y="84"/>
                    </a:cubicBezTo>
                    <a:cubicBezTo>
                      <a:pt x="356" y="85"/>
                      <a:pt x="357" y="85"/>
                      <a:pt x="357" y="86"/>
                    </a:cubicBezTo>
                    <a:cubicBezTo>
                      <a:pt x="357" y="85"/>
                      <a:pt x="357" y="85"/>
                      <a:pt x="357" y="85"/>
                    </a:cubicBezTo>
                    <a:close/>
                    <a:moveTo>
                      <a:pt x="334" y="51"/>
                    </a:moveTo>
                    <a:cubicBezTo>
                      <a:pt x="272" y="0"/>
                      <a:pt x="166" y="21"/>
                      <a:pt x="103" y="70"/>
                    </a:cubicBezTo>
                    <a:cubicBezTo>
                      <a:pt x="76" y="91"/>
                      <a:pt x="0" y="153"/>
                      <a:pt x="15" y="244"/>
                    </a:cubicBezTo>
                    <a:cubicBezTo>
                      <a:pt x="17" y="180"/>
                      <a:pt x="48" y="143"/>
                      <a:pt x="65" y="130"/>
                    </a:cubicBezTo>
                    <a:cubicBezTo>
                      <a:pt x="84" y="116"/>
                      <a:pt x="85" y="140"/>
                      <a:pt x="85" y="140"/>
                    </a:cubicBezTo>
                    <a:cubicBezTo>
                      <a:pt x="255" y="61"/>
                      <a:pt x="255" y="61"/>
                      <a:pt x="255" y="61"/>
                    </a:cubicBezTo>
                    <a:cubicBezTo>
                      <a:pt x="255" y="61"/>
                      <a:pt x="333" y="42"/>
                      <a:pt x="356" y="84"/>
                    </a:cubicBezTo>
                    <a:cubicBezTo>
                      <a:pt x="355" y="80"/>
                      <a:pt x="354" y="76"/>
                      <a:pt x="352" y="72"/>
                    </a:cubicBezTo>
                    <a:cubicBezTo>
                      <a:pt x="349" y="64"/>
                      <a:pt x="343" y="57"/>
                      <a:pt x="334" y="51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8" name="Freeform 8">
                <a:extLst>
                  <a:ext uri="{FF2B5EF4-FFF2-40B4-BE49-F238E27FC236}">
                    <a16:creationId xmlns:a16="http://schemas.microsoft.com/office/drawing/2014/main" id="{905EB2A6-763E-411C-B958-88A3CACFB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1817"/>
                <a:ext cx="235" cy="571"/>
              </a:xfrm>
              <a:custGeom>
                <a:avLst/>
                <a:gdLst>
                  <a:gd name="T0" fmla="*/ 797 w 82"/>
                  <a:gd name="T1" fmla="*/ 1162 h 199"/>
                  <a:gd name="T2" fmla="*/ 797 w 82"/>
                  <a:gd name="T3" fmla="*/ 1162 h 199"/>
                  <a:gd name="T4" fmla="*/ 140 w 82"/>
                  <a:gd name="T5" fmla="*/ 4677 h 199"/>
                  <a:gd name="T6" fmla="*/ 140 w 82"/>
                  <a:gd name="T7" fmla="*/ 4700 h 199"/>
                  <a:gd name="T8" fmla="*/ 1012 w 82"/>
                  <a:gd name="T9" fmla="*/ 1366 h 199"/>
                  <a:gd name="T10" fmla="*/ 1929 w 82"/>
                  <a:gd name="T11" fmla="*/ 238 h 199"/>
                  <a:gd name="T12" fmla="*/ 1576 w 82"/>
                  <a:gd name="T13" fmla="*/ 0 h 199"/>
                  <a:gd name="T14" fmla="*/ 797 w 82"/>
                  <a:gd name="T15" fmla="*/ 1162 h 19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199">
                    <a:moveTo>
                      <a:pt x="34" y="49"/>
                    </a:moveTo>
                    <a:cubicBezTo>
                      <a:pt x="34" y="49"/>
                      <a:pt x="34" y="49"/>
                      <a:pt x="34" y="49"/>
                    </a:cubicBezTo>
                    <a:cubicBezTo>
                      <a:pt x="10" y="103"/>
                      <a:pt x="0" y="171"/>
                      <a:pt x="6" y="198"/>
                    </a:cubicBezTo>
                    <a:cubicBezTo>
                      <a:pt x="6" y="199"/>
                      <a:pt x="6" y="199"/>
                      <a:pt x="6" y="199"/>
                    </a:cubicBezTo>
                    <a:cubicBezTo>
                      <a:pt x="1" y="172"/>
                      <a:pt x="20" y="104"/>
                      <a:pt x="43" y="58"/>
                    </a:cubicBezTo>
                    <a:cubicBezTo>
                      <a:pt x="57" y="31"/>
                      <a:pt x="75" y="13"/>
                      <a:pt x="82" y="1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53" y="13"/>
                      <a:pt x="42" y="30"/>
                      <a:pt x="34" y="49"/>
                    </a:cubicBezTo>
                    <a:close/>
                  </a:path>
                </a:pathLst>
              </a:custGeom>
              <a:solidFill>
                <a:srgbClr val="9A0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9" name="Freeform 9">
                <a:extLst>
                  <a:ext uri="{FF2B5EF4-FFF2-40B4-BE49-F238E27FC236}">
                    <a16:creationId xmlns:a16="http://schemas.microsoft.com/office/drawing/2014/main" id="{1BCC77E0-7926-488A-B6D5-ECE29273A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069"/>
                <a:ext cx="2327" cy="1587"/>
              </a:xfrm>
              <a:custGeom>
                <a:avLst/>
                <a:gdLst>
                  <a:gd name="T0" fmla="*/ 18211 w 811"/>
                  <a:gd name="T1" fmla="*/ 4084 h 553"/>
                  <a:gd name="T2" fmla="*/ 17767 w 811"/>
                  <a:gd name="T3" fmla="*/ 0 h 553"/>
                  <a:gd name="T4" fmla="*/ 17454 w 811"/>
                  <a:gd name="T5" fmla="*/ 2626 h 553"/>
                  <a:gd name="T6" fmla="*/ 17247 w 811"/>
                  <a:gd name="T7" fmla="*/ 3946 h 553"/>
                  <a:gd name="T8" fmla="*/ 13890 w 811"/>
                  <a:gd name="T9" fmla="*/ 7281 h 553"/>
                  <a:gd name="T10" fmla="*/ 13750 w 811"/>
                  <a:gd name="T11" fmla="*/ 7307 h 553"/>
                  <a:gd name="T12" fmla="*/ 10628 w 811"/>
                  <a:gd name="T13" fmla="*/ 7180 h 553"/>
                  <a:gd name="T14" fmla="*/ 10160 w 811"/>
                  <a:gd name="T15" fmla="*/ 6448 h 553"/>
                  <a:gd name="T16" fmla="*/ 9781 w 811"/>
                  <a:gd name="T17" fmla="*/ 5435 h 553"/>
                  <a:gd name="T18" fmla="*/ 7087 w 811"/>
                  <a:gd name="T19" fmla="*/ 4752 h 553"/>
                  <a:gd name="T20" fmla="*/ 5787 w 811"/>
                  <a:gd name="T21" fmla="*/ 5599 h 553"/>
                  <a:gd name="T22" fmla="*/ 2691 w 811"/>
                  <a:gd name="T23" fmla="*/ 6853 h 553"/>
                  <a:gd name="T24" fmla="*/ 617 w 811"/>
                  <a:gd name="T25" fmla="*/ 5295 h 553"/>
                  <a:gd name="T26" fmla="*/ 0 w 811"/>
                  <a:gd name="T27" fmla="*/ 3903 h 553"/>
                  <a:gd name="T28" fmla="*/ 2009 w 811"/>
                  <a:gd name="T29" fmla="*/ 8796 h 553"/>
                  <a:gd name="T30" fmla="*/ 2034 w 811"/>
                  <a:gd name="T31" fmla="*/ 8836 h 553"/>
                  <a:gd name="T32" fmla="*/ 2198 w 811"/>
                  <a:gd name="T33" fmla="*/ 9456 h 553"/>
                  <a:gd name="T34" fmla="*/ 2436 w 811"/>
                  <a:gd name="T35" fmla="*/ 9709 h 553"/>
                  <a:gd name="T36" fmla="*/ 2643 w 811"/>
                  <a:gd name="T37" fmla="*/ 9998 h 553"/>
                  <a:gd name="T38" fmla="*/ 2858 w 811"/>
                  <a:gd name="T39" fmla="*/ 10162 h 553"/>
                  <a:gd name="T40" fmla="*/ 3211 w 811"/>
                  <a:gd name="T41" fmla="*/ 10592 h 553"/>
                  <a:gd name="T42" fmla="*/ 3426 w 811"/>
                  <a:gd name="T43" fmla="*/ 10796 h 553"/>
                  <a:gd name="T44" fmla="*/ 3805 w 811"/>
                  <a:gd name="T45" fmla="*/ 11250 h 553"/>
                  <a:gd name="T46" fmla="*/ 4109 w 811"/>
                  <a:gd name="T47" fmla="*/ 11465 h 553"/>
                  <a:gd name="T48" fmla="*/ 4272 w 811"/>
                  <a:gd name="T49" fmla="*/ 11677 h 553"/>
                  <a:gd name="T50" fmla="*/ 4611 w 811"/>
                  <a:gd name="T51" fmla="*/ 11892 h 553"/>
                  <a:gd name="T52" fmla="*/ 5056 w 811"/>
                  <a:gd name="T53" fmla="*/ 12099 h 553"/>
                  <a:gd name="T54" fmla="*/ 5509 w 811"/>
                  <a:gd name="T55" fmla="*/ 12288 h 553"/>
                  <a:gd name="T56" fmla="*/ 5977 w 811"/>
                  <a:gd name="T57" fmla="*/ 12386 h 553"/>
                  <a:gd name="T58" fmla="*/ 6404 w 811"/>
                  <a:gd name="T59" fmla="*/ 12478 h 553"/>
                  <a:gd name="T60" fmla="*/ 6660 w 811"/>
                  <a:gd name="T61" fmla="*/ 12478 h 553"/>
                  <a:gd name="T62" fmla="*/ 6949 w 811"/>
                  <a:gd name="T63" fmla="*/ 12575 h 553"/>
                  <a:gd name="T64" fmla="*/ 7179 w 811"/>
                  <a:gd name="T65" fmla="*/ 12667 h 553"/>
                  <a:gd name="T66" fmla="*/ 7343 w 811"/>
                  <a:gd name="T67" fmla="*/ 12808 h 553"/>
                  <a:gd name="T68" fmla="*/ 7681 w 811"/>
                  <a:gd name="T69" fmla="*/ 12857 h 553"/>
                  <a:gd name="T70" fmla="*/ 8034 w 811"/>
                  <a:gd name="T71" fmla="*/ 12954 h 553"/>
                  <a:gd name="T72" fmla="*/ 8456 w 811"/>
                  <a:gd name="T73" fmla="*/ 12980 h 553"/>
                  <a:gd name="T74" fmla="*/ 9213 w 811"/>
                  <a:gd name="T75" fmla="*/ 13020 h 553"/>
                  <a:gd name="T76" fmla="*/ 9756 w 811"/>
                  <a:gd name="T77" fmla="*/ 12905 h 553"/>
                  <a:gd name="T78" fmla="*/ 10416 w 811"/>
                  <a:gd name="T79" fmla="*/ 12808 h 553"/>
                  <a:gd name="T80" fmla="*/ 10817 w 811"/>
                  <a:gd name="T81" fmla="*/ 12690 h 553"/>
                  <a:gd name="T82" fmla="*/ 11107 w 811"/>
                  <a:gd name="T83" fmla="*/ 12575 h 553"/>
                  <a:gd name="T84" fmla="*/ 11196 w 811"/>
                  <a:gd name="T85" fmla="*/ 12452 h 553"/>
                  <a:gd name="T86" fmla="*/ 11385 w 811"/>
                  <a:gd name="T87" fmla="*/ 12412 h 553"/>
                  <a:gd name="T88" fmla="*/ 11649 w 811"/>
                  <a:gd name="T89" fmla="*/ 12245 h 553"/>
                  <a:gd name="T90" fmla="*/ 11905 w 811"/>
                  <a:gd name="T91" fmla="*/ 11984 h 553"/>
                  <a:gd name="T92" fmla="*/ 12019 w 811"/>
                  <a:gd name="T93" fmla="*/ 11769 h 553"/>
                  <a:gd name="T94" fmla="*/ 12258 w 811"/>
                  <a:gd name="T95" fmla="*/ 11677 h 553"/>
                  <a:gd name="T96" fmla="*/ 12398 w 811"/>
                  <a:gd name="T97" fmla="*/ 11654 h 553"/>
                  <a:gd name="T98" fmla="*/ 12737 w 811"/>
                  <a:gd name="T99" fmla="*/ 11531 h 553"/>
                  <a:gd name="T100" fmla="*/ 12852 w 811"/>
                  <a:gd name="T101" fmla="*/ 11531 h 553"/>
                  <a:gd name="T102" fmla="*/ 14103 w 811"/>
                  <a:gd name="T103" fmla="*/ 11324 h 553"/>
                  <a:gd name="T104" fmla="*/ 14481 w 811"/>
                  <a:gd name="T105" fmla="*/ 11135 h 553"/>
                  <a:gd name="T106" fmla="*/ 14909 w 811"/>
                  <a:gd name="T107" fmla="*/ 11086 h 553"/>
                  <a:gd name="T108" fmla="*/ 15569 w 811"/>
                  <a:gd name="T109" fmla="*/ 10782 h 553"/>
                  <a:gd name="T110" fmla="*/ 16349 w 811"/>
                  <a:gd name="T111" fmla="*/ 10518 h 553"/>
                  <a:gd name="T112" fmla="*/ 16846 w 811"/>
                  <a:gd name="T113" fmla="*/ 10047 h 553"/>
                  <a:gd name="T114" fmla="*/ 17603 w 811"/>
                  <a:gd name="T115" fmla="*/ 9760 h 553"/>
                  <a:gd name="T116" fmla="*/ 18375 w 811"/>
                  <a:gd name="T117" fmla="*/ 8532 h 553"/>
                  <a:gd name="T118" fmla="*/ 18211 w 811"/>
                  <a:gd name="T119" fmla="*/ 4084 h 5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1" h="553">
                    <a:moveTo>
                      <a:pt x="771" y="173"/>
                    </a:moveTo>
                    <a:cubicBezTo>
                      <a:pt x="765" y="128"/>
                      <a:pt x="777" y="69"/>
                      <a:pt x="752" y="0"/>
                    </a:cubicBezTo>
                    <a:cubicBezTo>
                      <a:pt x="755" y="33"/>
                      <a:pt x="747" y="74"/>
                      <a:pt x="739" y="111"/>
                    </a:cubicBezTo>
                    <a:cubicBezTo>
                      <a:pt x="735" y="132"/>
                      <a:pt x="731" y="152"/>
                      <a:pt x="730" y="167"/>
                    </a:cubicBezTo>
                    <a:cubicBezTo>
                      <a:pt x="724" y="233"/>
                      <a:pt x="660" y="296"/>
                      <a:pt x="588" y="308"/>
                    </a:cubicBezTo>
                    <a:cubicBezTo>
                      <a:pt x="582" y="309"/>
                      <a:pt x="582" y="309"/>
                      <a:pt x="582" y="309"/>
                    </a:cubicBezTo>
                    <a:cubicBezTo>
                      <a:pt x="531" y="318"/>
                      <a:pt x="479" y="326"/>
                      <a:pt x="450" y="304"/>
                    </a:cubicBezTo>
                    <a:cubicBezTo>
                      <a:pt x="439" y="296"/>
                      <a:pt x="434" y="293"/>
                      <a:pt x="430" y="273"/>
                    </a:cubicBezTo>
                    <a:cubicBezTo>
                      <a:pt x="427" y="259"/>
                      <a:pt x="421" y="243"/>
                      <a:pt x="414" y="230"/>
                    </a:cubicBezTo>
                    <a:cubicBezTo>
                      <a:pt x="406" y="215"/>
                      <a:pt x="361" y="170"/>
                      <a:pt x="300" y="201"/>
                    </a:cubicBezTo>
                    <a:cubicBezTo>
                      <a:pt x="279" y="211"/>
                      <a:pt x="260" y="223"/>
                      <a:pt x="245" y="237"/>
                    </a:cubicBezTo>
                    <a:cubicBezTo>
                      <a:pt x="220" y="260"/>
                      <a:pt x="169" y="298"/>
                      <a:pt x="114" y="290"/>
                    </a:cubicBezTo>
                    <a:cubicBezTo>
                      <a:pt x="79" y="285"/>
                      <a:pt x="50" y="263"/>
                      <a:pt x="26" y="224"/>
                    </a:cubicBezTo>
                    <a:cubicBezTo>
                      <a:pt x="14" y="204"/>
                      <a:pt x="5" y="184"/>
                      <a:pt x="0" y="165"/>
                    </a:cubicBezTo>
                    <a:cubicBezTo>
                      <a:pt x="6" y="212"/>
                      <a:pt x="43" y="309"/>
                      <a:pt x="85" y="372"/>
                    </a:cubicBezTo>
                    <a:cubicBezTo>
                      <a:pt x="86" y="374"/>
                      <a:pt x="86" y="374"/>
                      <a:pt x="86" y="374"/>
                    </a:cubicBezTo>
                    <a:cubicBezTo>
                      <a:pt x="81" y="381"/>
                      <a:pt x="89" y="395"/>
                      <a:pt x="93" y="400"/>
                    </a:cubicBezTo>
                    <a:cubicBezTo>
                      <a:pt x="96" y="404"/>
                      <a:pt x="100" y="407"/>
                      <a:pt x="103" y="411"/>
                    </a:cubicBezTo>
                    <a:cubicBezTo>
                      <a:pt x="106" y="415"/>
                      <a:pt x="108" y="419"/>
                      <a:pt x="112" y="423"/>
                    </a:cubicBezTo>
                    <a:cubicBezTo>
                      <a:pt x="115" y="426"/>
                      <a:pt x="118" y="427"/>
                      <a:pt x="121" y="430"/>
                    </a:cubicBezTo>
                    <a:cubicBezTo>
                      <a:pt x="126" y="437"/>
                      <a:pt x="129" y="443"/>
                      <a:pt x="136" y="448"/>
                    </a:cubicBezTo>
                    <a:cubicBezTo>
                      <a:pt x="140" y="451"/>
                      <a:pt x="143" y="453"/>
                      <a:pt x="145" y="457"/>
                    </a:cubicBezTo>
                    <a:cubicBezTo>
                      <a:pt x="150" y="464"/>
                      <a:pt x="153" y="472"/>
                      <a:pt x="161" y="476"/>
                    </a:cubicBezTo>
                    <a:cubicBezTo>
                      <a:pt x="166" y="479"/>
                      <a:pt x="169" y="479"/>
                      <a:pt x="174" y="485"/>
                    </a:cubicBezTo>
                    <a:cubicBezTo>
                      <a:pt x="176" y="488"/>
                      <a:pt x="178" y="491"/>
                      <a:pt x="181" y="494"/>
                    </a:cubicBezTo>
                    <a:cubicBezTo>
                      <a:pt x="185" y="499"/>
                      <a:pt x="189" y="500"/>
                      <a:pt x="195" y="503"/>
                    </a:cubicBezTo>
                    <a:cubicBezTo>
                      <a:pt x="201" y="506"/>
                      <a:pt x="207" y="511"/>
                      <a:pt x="214" y="512"/>
                    </a:cubicBezTo>
                    <a:cubicBezTo>
                      <a:pt x="222" y="514"/>
                      <a:pt x="226" y="516"/>
                      <a:pt x="233" y="520"/>
                    </a:cubicBezTo>
                    <a:cubicBezTo>
                      <a:pt x="240" y="525"/>
                      <a:pt x="246" y="523"/>
                      <a:pt x="253" y="524"/>
                    </a:cubicBezTo>
                    <a:cubicBezTo>
                      <a:pt x="259" y="525"/>
                      <a:pt x="265" y="528"/>
                      <a:pt x="271" y="528"/>
                    </a:cubicBezTo>
                    <a:cubicBezTo>
                      <a:pt x="276" y="527"/>
                      <a:pt x="277" y="526"/>
                      <a:pt x="282" y="528"/>
                    </a:cubicBezTo>
                    <a:cubicBezTo>
                      <a:pt x="286" y="529"/>
                      <a:pt x="290" y="531"/>
                      <a:pt x="294" y="532"/>
                    </a:cubicBezTo>
                    <a:cubicBezTo>
                      <a:pt x="298" y="533"/>
                      <a:pt x="300" y="533"/>
                      <a:pt x="304" y="536"/>
                    </a:cubicBezTo>
                    <a:cubicBezTo>
                      <a:pt x="306" y="538"/>
                      <a:pt x="308" y="541"/>
                      <a:pt x="311" y="542"/>
                    </a:cubicBezTo>
                    <a:cubicBezTo>
                      <a:pt x="316" y="544"/>
                      <a:pt x="320" y="542"/>
                      <a:pt x="325" y="544"/>
                    </a:cubicBezTo>
                    <a:cubicBezTo>
                      <a:pt x="330" y="545"/>
                      <a:pt x="334" y="548"/>
                      <a:pt x="340" y="548"/>
                    </a:cubicBezTo>
                    <a:cubicBezTo>
                      <a:pt x="346" y="548"/>
                      <a:pt x="351" y="547"/>
                      <a:pt x="358" y="549"/>
                    </a:cubicBezTo>
                    <a:cubicBezTo>
                      <a:pt x="368" y="552"/>
                      <a:pt x="378" y="549"/>
                      <a:pt x="390" y="551"/>
                    </a:cubicBezTo>
                    <a:cubicBezTo>
                      <a:pt x="398" y="553"/>
                      <a:pt x="404" y="546"/>
                      <a:pt x="413" y="546"/>
                    </a:cubicBezTo>
                    <a:cubicBezTo>
                      <a:pt x="419" y="545"/>
                      <a:pt x="437" y="544"/>
                      <a:pt x="441" y="542"/>
                    </a:cubicBezTo>
                    <a:cubicBezTo>
                      <a:pt x="445" y="539"/>
                      <a:pt x="453" y="538"/>
                      <a:pt x="458" y="537"/>
                    </a:cubicBezTo>
                    <a:cubicBezTo>
                      <a:pt x="462" y="536"/>
                      <a:pt x="467" y="535"/>
                      <a:pt x="470" y="532"/>
                    </a:cubicBezTo>
                    <a:cubicBezTo>
                      <a:pt x="472" y="531"/>
                      <a:pt x="473" y="529"/>
                      <a:pt x="474" y="527"/>
                    </a:cubicBezTo>
                    <a:cubicBezTo>
                      <a:pt x="477" y="526"/>
                      <a:pt x="480" y="526"/>
                      <a:pt x="482" y="525"/>
                    </a:cubicBezTo>
                    <a:cubicBezTo>
                      <a:pt x="487" y="524"/>
                      <a:pt x="490" y="521"/>
                      <a:pt x="493" y="518"/>
                    </a:cubicBezTo>
                    <a:cubicBezTo>
                      <a:pt x="498" y="514"/>
                      <a:pt x="502" y="512"/>
                      <a:pt x="504" y="507"/>
                    </a:cubicBezTo>
                    <a:cubicBezTo>
                      <a:pt x="505" y="502"/>
                      <a:pt x="505" y="500"/>
                      <a:pt x="509" y="498"/>
                    </a:cubicBezTo>
                    <a:cubicBezTo>
                      <a:pt x="512" y="496"/>
                      <a:pt x="516" y="496"/>
                      <a:pt x="519" y="494"/>
                    </a:cubicBezTo>
                    <a:cubicBezTo>
                      <a:pt x="521" y="494"/>
                      <a:pt x="523" y="493"/>
                      <a:pt x="525" y="493"/>
                    </a:cubicBezTo>
                    <a:cubicBezTo>
                      <a:pt x="532" y="492"/>
                      <a:pt x="531" y="489"/>
                      <a:pt x="539" y="488"/>
                    </a:cubicBezTo>
                    <a:cubicBezTo>
                      <a:pt x="541" y="488"/>
                      <a:pt x="543" y="488"/>
                      <a:pt x="544" y="488"/>
                    </a:cubicBezTo>
                    <a:cubicBezTo>
                      <a:pt x="562" y="490"/>
                      <a:pt x="580" y="487"/>
                      <a:pt x="597" y="479"/>
                    </a:cubicBezTo>
                    <a:cubicBezTo>
                      <a:pt x="602" y="477"/>
                      <a:pt x="607" y="472"/>
                      <a:pt x="613" y="471"/>
                    </a:cubicBezTo>
                    <a:cubicBezTo>
                      <a:pt x="619" y="469"/>
                      <a:pt x="625" y="471"/>
                      <a:pt x="631" y="469"/>
                    </a:cubicBezTo>
                    <a:cubicBezTo>
                      <a:pt x="642" y="466"/>
                      <a:pt x="647" y="458"/>
                      <a:pt x="659" y="456"/>
                    </a:cubicBezTo>
                    <a:cubicBezTo>
                      <a:pt x="671" y="453"/>
                      <a:pt x="682" y="451"/>
                      <a:pt x="692" y="445"/>
                    </a:cubicBezTo>
                    <a:cubicBezTo>
                      <a:pt x="701" y="439"/>
                      <a:pt x="706" y="432"/>
                      <a:pt x="713" y="425"/>
                    </a:cubicBezTo>
                    <a:cubicBezTo>
                      <a:pt x="722" y="417"/>
                      <a:pt x="735" y="420"/>
                      <a:pt x="745" y="413"/>
                    </a:cubicBezTo>
                    <a:cubicBezTo>
                      <a:pt x="761" y="401"/>
                      <a:pt x="771" y="378"/>
                      <a:pt x="778" y="361"/>
                    </a:cubicBezTo>
                    <a:cubicBezTo>
                      <a:pt x="811" y="301"/>
                      <a:pt x="778" y="220"/>
                      <a:pt x="771" y="173"/>
                    </a:cubicBezTo>
                    <a:close/>
                  </a:path>
                </a:pathLst>
              </a:custGeom>
              <a:solidFill>
                <a:srgbClr val="EE7E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0" name="Freeform 10">
                <a:extLst>
                  <a:ext uri="{FF2B5EF4-FFF2-40B4-BE49-F238E27FC236}">
                    <a16:creationId xmlns:a16="http://schemas.microsoft.com/office/drawing/2014/main" id="{822DB695-E496-432E-B398-B8EEF131E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947"/>
                <a:ext cx="637" cy="491"/>
              </a:xfrm>
              <a:custGeom>
                <a:avLst/>
                <a:gdLst>
                  <a:gd name="T0" fmla="*/ 164 w 222"/>
                  <a:gd name="T1" fmla="*/ 454 h 171"/>
                  <a:gd name="T2" fmla="*/ 115 w 222"/>
                  <a:gd name="T3" fmla="*/ 1114 h 171"/>
                  <a:gd name="T4" fmla="*/ 215 w 222"/>
                  <a:gd name="T5" fmla="*/ 2128 h 171"/>
                  <a:gd name="T6" fmla="*/ 379 w 222"/>
                  <a:gd name="T7" fmla="*/ 3555 h 171"/>
                  <a:gd name="T8" fmla="*/ 2057 w 222"/>
                  <a:gd name="T9" fmla="*/ 3405 h 171"/>
                  <a:gd name="T10" fmla="*/ 3211 w 222"/>
                  <a:gd name="T11" fmla="*/ 2366 h 171"/>
                  <a:gd name="T12" fmla="*/ 3854 w 222"/>
                  <a:gd name="T13" fmla="*/ 2251 h 171"/>
                  <a:gd name="T14" fmla="*/ 3994 w 222"/>
                  <a:gd name="T15" fmla="*/ 2555 h 171"/>
                  <a:gd name="T16" fmla="*/ 4775 w 222"/>
                  <a:gd name="T17" fmla="*/ 2794 h 171"/>
                  <a:gd name="T18" fmla="*/ 4677 w 222"/>
                  <a:gd name="T19" fmla="*/ 1961 h 171"/>
                  <a:gd name="T20" fmla="*/ 4321 w 222"/>
                  <a:gd name="T21" fmla="*/ 1114 h 171"/>
                  <a:gd name="T22" fmla="*/ 3590 w 222"/>
                  <a:gd name="T23" fmla="*/ 190 h 171"/>
                  <a:gd name="T24" fmla="*/ 2009 w 222"/>
                  <a:gd name="T25" fmla="*/ 405 h 1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2" h="171">
                    <a:moveTo>
                      <a:pt x="7" y="19"/>
                    </a:moveTo>
                    <a:cubicBezTo>
                      <a:pt x="0" y="28"/>
                      <a:pt x="4" y="38"/>
                      <a:pt x="5" y="47"/>
                    </a:cubicBezTo>
                    <a:cubicBezTo>
                      <a:pt x="7" y="61"/>
                      <a:pt x="8" y="76"/>
                      <a:pt x="9" y="90"/>
                    </a:cubicBezTo>
                    <a:cubicBezTo>
                      <a:pt x="10" y="108"/>
                      <a:pt x="6" y="134"/>
                      <a:pt x="16" y="150"/>
                    </a:cubicBezTo>
                    <a:cubicBezTo>
                      <a:pt x="28" y="171"/>
                      <a:pt x="74" y="160"/>
                      <a:pt x="87" y="144"/>
                    </a:cubicBezTo>
                    <a:cubicBezTo>
                      <a:pt x="103" y="126"/>
                      <a:pt x="113" y="108"/>
                      <a:pt x="136" y="100"/>
                    </a:cubicBezTo>
                    <a:cubicBezTo>
                      <a:pt x="143" y="97"/>
                      <a:pt x="156" y="89"/>
                      <a:pt x="163" y="95"/>
                    </a:cubicBezTo>
                    <a:cubicBezTo>
                      <a:pt x="168" y="98"/>
                      <a:pt x="167" y="104"/>
                      <a:pt x="169" y="108"/>
                    </a:cubicBezTo>
                    <a:cubicBezTo>
                      <a:pt x="173" y="120"/>
                      <a:pt x="190" y="122"/>
                      <a:pt x="202" y="118"/>
                    </a:cubicBezTo>
                    <a:cubicBezTo>
                      <a:pt x="222" y="111"/>
                      <a:pt x="206" y="95"/>
                      <a:pt x="198" y="83"/>
                    </a:cubicBezTo>
                    <a:cubicBezTo>
                      <a:pt x="192" y="72"/>
                      <a:pt x="188" y="59"/>
                      <a:pt x="183" y="47"/>
                    </a:cubicBezTo>
                    <a:cubicBezTo>
                      <a:pt x="178" y="34"/>
                      <a:pt x="166" y="13"/>
                      <a:pt x="152" y="8"/>
                    </a:cubicBezTo>
                    <a:cubicBezTo>
                      <a:pt x="130" y="0"/>
                      <a:pt x="106" y="12"/>
                      <a:pt x="85" y="17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1" name="Freeform 11">
                <a:extLst>
                  <a:ext uri="{FF2B5EF4-FFF2-40B4-BE49-F238E27FC236}">
                    <a16:creationId xmlns:a16="http://schemas.microsoft.com/office/drawing/2014/main" id="{3634C0A6-6D7D-422F-8905-B612369E5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3051"/>
                <a:ext cx="459" cy="456"/>
              </a:xfrm>
              <a:custGeom>
                <a:avLst/>
                <a:gdLst>
                  <a:gd name="T0" fmla="*/ 1225 w 160"/>
                  <a:gd name="T1" fmla="*/ 281 h 159"/>
                  <a:gd name="T2" fmla="*/ 0 w 160"/>
                  <a:gd name="T3" fmla="*/ 2008 h 159"/>
                  <a:gd name="T4" fmla="*/ 0 w 160"/>
                  <a:gd name="T5" fmla="*/ 2148 h 159"/>
                  <a:gd name="T6" fmla="*/ 617 w 160"/>
                  <a:gd name="T7" fmla="*/ 3258 h 159"/>
                  <a:gd name="T8" fmla="*/ 2223 w 160"/>
                  <a:gd name="T9" fmla="*/ 3637 h 159"/>
                  <a:gd name="T10" fmla="*/ 3422 w 160"/>
                  <a:gd name="T11" fmla="*/ 2831 h 159"/>
                  <a:gd name="T12" fmla="*/ 3638 w 160"/>
                  <a:gd name="T13" fmla="*/ 1325 h 159"/>
                  <a:gd name="T14" fmla="*/ 2831 w 160"/>
                  <a:gd name="T15" fmla="*/ 330 h 159"/>
                  <a:gd name="T16" fmla="*/ 1225 w 160"/>
                  <a:gd name="T17" fmla="*/ 281 h 1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159">
                    <a:moveTo>
                      <a:pt x="52" y="12"/>
                    </a:moveTo>
                    <a:cubicBezTo>
                      <a:pt x="16" y="24"/>
                      <a:pt x="0" y="48"/>
                      <a:pt x="0" y="85"/>
                    </a:cubicBezTo>
                    <a:cubicBezTo>
                      <a:pt x="0" y="87"/>
                      <a:pt x="0" y="89"/>
                      <a:pt x="0" y="91"/>
                    </a:cubicBezTo>
                    <a:cubicBezTo>
                      <a:pt x="1" y="108"/>
                      <a:pt x="10" y="126"/>
                      <a:pt x="26" y="138"/>
                    </a:cubicBezTo>
                    <a:cubicBezTo>
                      <a:pt x="45" y="153"/>
                      <a:pt x="70" y="159"/>
                      <a:pt x="94" y="154"/>
                    </a:cubicBezTo>
                    <a:cubicBezTo>
                      <a:pt x="116" y="150"/>
                      <a:pt x="134" y="137"/>
                      <a:pt x="145" y="120"/>
                    </a:cubicBezTo>
                    <a:cubicBezTo>
                      <a:pt x="157" y="101"/>
                      <a:pt x="160" y="79"/>
                      <a:pt x="154" y="56"/>
                    </a:cubicBezTo>
                    <a:cubicBezTo>
                      <a:pt x="150" y="39"/>
                      <a:pt x="137" y="23"/>
                      <a:pt x="120" y="14"/>
                    </a:cubicBezTo>
                    <a:cubicBezTo>
                      <a:pt x="106" y="7"/>
                      <a:pt x="83" y="0"/>
                      <a:pt x="52" y="12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2" name="Freeform 12">
                <a:extLst>
                  <a:ext uri="{FF2B5EF4-FFF2-40B4-BE49-F238E27FC236}">
                    <a16:creationId xmlns:a16="http://schemas.microsoft.com/office/drawing/2014/main" id="{CC3D62B0-1E99-4997-A7C4-A895E91E1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3042"/>
                <a:ext cx="456" cy="465"/>
              </a:xfrm>
              <a:custGeom>
                <a:avLst/>
                <a:gdLst>
                  <a:gd name="T0" fmla="*/ 1225 w 159"/>
                  <a:gd name="T1" fmla="*/ 454 h 162"/>
                  <a:gd name="T2" fmla="*/ 49 w 159"/>
                  <a:gd name="T3" fmla="*/ 2225 h 162"/>
                  <a:gd name="T4" fmla="*/ 2148 w 159"/>
                  <a:gd name="T5" fmla="*/ 3617 h 162"/>
                  <a:gd name="T6" fmla="*/ 3487 w 159"/>
                  <a:gd name="T7" fmla="*/ 1418 h 162"/>
                  <a:gd name="T8" fmla="*/ 1225 w 159"/>
                  <a:gd name="T9" fmla="*/ 454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9" h="162">
                    <a:moveTo>
                      <a:pt x="52" y="19"/>
                    </a:moveTo>
                    <a:cubicBezTo>
                      <a:pt x="12" y="33"/>
                      <a:pt x="0" y="58"/>
                      <a:pt x="2" y="94"/>
                    </a:cubicBezTo>
                    <a:cubicBezTo>
                      <a:pt x="4" y="129"/>
                      <a:pt x="46" y="162"/>
                      <a:pt x="91" y="153"/>
                    </a:cubicBezTo>
                    <a:cubicBezTo>
                      <a:pt x="135" y="144"/>
                      <a:pt x="159" y="103"/>
                      <a:pt x="148" y="60"/>
                    </a:cubicBezTo>
                    <a:cubicBezTo>
                      <a:pt x="140" y="31"/>
                      <a:pt x="103" y="0"/>
                      <a:pt x="52" y="19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3" name="Freeform 13">
                <a:extLst>
                  <a:ext uri="{FF2B5EF4-FFF2-40B4-BE49-F238E27FC236}">
                    <a16:creationId xmlns:a16="http://schemas.microsoft.com/office/drawing/2014/main" id="{DEC3BABF-10BE-4C94-A55E-6F0FF7B1D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0" y="1894"/>
                <a:ext cx="761" cy="766"/>
              </a:xfrm>
              <a:custGeom>
                <a:avLst/>
                <a:gdLst>
                  <a:gd name="T0" fmla="*/ 5706 w 265"/>
                  <a:gd name="T1" fmla="*/ 4346 h 267"/>
                  <a:gd name="T2" fmla="*/ 1824 w 265"/>
                  <a:gd name="T3" fmla="*/ 5523 h 267"/>
                  <a:gd name="T4" fmla="*/ 735 w 265"/>
                  <a:gd name="T5" fmla="*/ 1770 h 267"/>
                  <a:gd name="T6" fmla="*/ 4595 w 265"/>
                  <a:gd name="T7" fmla="*/ 594 h 267"/>
                  <a:gd name="T8" fmla="*/ 5706 w 265"/>
                  <a:gd name="T9" fmla="*/ 4346 h 2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5" h="267">
                    <a:moveTo>
                      <a:pt x="241" y="184"/>
                    </a:moveTo>
                    <a:cubicBezTo>
                      <a:pt x="216" y="244"/>
                      <a:pt x="135" y="267"/>
                      <a:pt x="77" y="234"/>
                    </a:cubicBezTo>
                    <a:cubicBezTo>
                      <a:pt x="19" y="201"/>
                      <a:pt x="0" y="147"/>
                      <a:pt x="31" y="75"/>
                    </a:cubicBezTo>
                    <a:cubicBezTo>
                      <a:pt x="63" y="3"/>
                      <a:pt x="146" y="0"/>
                      <a:pt x="194" y="25"/>
                    </a:cubicBezTo>
                    <a:cubicBezTo>
                      <a:pt x="246" y="52"/>
                      <a:pt x="265" y="125"/>
                      <a:pt x="241" y="184"/>
                    </a:cubicBezTo>
                    <a:close/>
                  </a:path>
                </a:pathLst>
              </a:custGeom>
              <a:noFill/>
              <a:ln w="128588" cap="flat">
                <a:solidFill>
                  <a:srgbClr val="D6838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4" name="Freeform 14">
                <a:extLst>
                  <a:ext uri="{FF2B5EF4-FFF2-40B4-BE49-F238E27FC236}">
                    <a16:creationId xmlns:a16="http://schemas.microsoft.com/office/drawing/2014/main" id="{4D5794C8-A97C-424B-8C6A-BEDAE5482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877"/>
                <a:ext cx="766" cy="783"/>
              </a:xfrm>
              <a:custGeom>
                <a:avLst/>
                <a:gdLst>
                  <a:gd name="T0" fmla="*/ 5712 w 267"/>
                  <a:gd name="T1" fmla="*/ 4623 h 273"/>
                  <a:gd name="T2" fmla="*/ 1868 w 267"/>
                  <a:gd name="T3" fmla="*/ 5659 h 273"/>
                  <a:gd name="T4" fmla="*/ 757 w 267"/>
                  <a:gd name="T5" fmla="*/ 1770 h 273"/>
                  <a:gd name="T6" fmla="*/ 4559 w 267"/>
                  <a:gd name="T7" fmla="*/ 657 h 273"/>
                  <a:gd name="T8" fmla="*/ 5712 w 267"/>
                  <a:gd name="T9" fmla="*/ 4623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7" h="273">
                    <a:moveTo>
                      <a:pt x="242" y="196"/>
                    </a:moveTo>
                    <a:cubicBezTo>
                      <a:pt x="218" y="256"/>
                      <a:pt x="137" y="273"/>
                      <a:pt x="79" y="240"/>
                    </a:cubicBezTo>
                    <a:cubicBezTo>
                      <a:pt x="21" y="207"/>
                      <a:pt x="0" y="147"/>
                      <a:pt x="32" y="75"/>
                    </a:cubicBezTo>
                    <a:cubicBezTo>
                      <a:pt x="63" y="3"/>
                      <a:pt x="142" y="0"/>
                      <a:pt x="193" y="28"/>
                    </a:cubicBezTo>
                    <a:cubicBezTo>
                      <a:pt x="244" y="56"/>
                      <a:pt x="267" y="137"/>
                      <a:pt x="242" y="196"/>
                    </a:cubicBezTo>
                    <a:close/>
                  </a:path>
                </a:pathLst>
              </a:custGeom>
              <a:noFill/>
              <a:ln w="55563" cap="flat">
                <a:solidFill>
                  <a:srgbClr val="AB00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5" name="Freeform 15">
                <a:extLst>
                  <a:ext uri="{FF2B5EF4-FFF2-40B4-BE49-F238E27FC236}">
                    <a16:creationId xmlns:a16="http://schemas.microsoft.com/office/drawing/2014/main" id="{94F548A1-157A-45E9-9F34-1A5B8E8E5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877"/>
                <a:ext cx="766" cy="783"/>
              </a:xfrm>
              <a:custGeom>
                <a:avLst/>
                <a:gdLst>
                  <a:gd name="T0" fmla="*/ 5712 w 267"/>
                  <a:gd name="T1" fmla="*/ 4623 h 273"/>
                  <a:gd name="T2" fmla="*/ 1868 w 267"/>
                  <a:gd name="T3" fmla="*/ 5659 h 273"/>
                  <a:gd name="T4" fmla="*/ 757 w 267"/>
                  <a:gd name="T5" fmla="*/ 1770 h 273"/>
                  <a:gd name="T6" fmla="*/ 4559 w 267"/>
                  <a:gd name="T7" fmla="*/ 657 h 273"/>
                  <a:gd name="T8" fmla="*/ 5712 w 267"/>
                  <a:gd name="T9" fmla="*/ 4623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7" h="273">
                    <a:moveTo>
                      <a:pt x="242" y="196"/>
                    </a:moveTo>
                    <a:cubicBezTo>
                      <a:pt x="218" y="256"/>
                      <a:pt x="137" y="273"/>
                      <a:pt x="79" y="240"/>
                    </a:cubicBezTo>
                    <a:cubicBezTo>
                      <a:pt x="21" y="207"/>
                      <a:pt x="0" y="147"/>
                      <a:pt x="32" y="75"/>
                    </a:cubicBezTo>
                    <a:cubicBezTo>
                      <a:pt x="63" y="3"/>
                      <a:pt x="142" y="0"/>
                      <a:pt x="193" y="28"/>
                    </a:cubicBezTo>
                    <a:cubicBezTo>
                      <a:pt x="244" y="56"/>
                      <a:pt x="267" y="137"/>
                      <a:pt x="242" y="196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6" name="Freeform 16">
                <a:extLst>
                  <a:ext uri="{FF2B5EF4-FFF2-40B4-BE49-F238E27FC236}">
                    <a16:creationId xmlns:a16="http://schemas.microsoft.com/office/drawing/2014/main" id="{EA639BC0-D691-4B9B-855E-CFDEC7FA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998"/>
                <a:ext cx="226" cy="542"/>
              </a:xfrm>
              <a:custGeom>
                <a:avLst/>
                <a:gdLst>
                  <a:gd name="T0" fmla="*/ 1734 w 79"/>
                  <a:gd name="T1" fmla="*/ 4456 h 189"/>
                  <a:gd name="T2" fmla="*/ 1851 w 79"/>
                  <a:gd name="T3" fmla="*/ 281 h 189"/>
                  <a:gd name="T4" fmla="*/ 1851 w 79"/>
                  <a:gd name="T5" fmla="*/ 0 h 189"/>
                  <a:gd name="T6" fmla="*/ 1448 w 79"/>
                  <a:gd name="T7" fmla="*/ 404 h 189"/>
                  <a:gd name="T8" fmla="*/ 564 w 79"/>
                  <a:gd name="T9" fmla="*/ 1769 h 189"/>
                  <a:gd name="T10" fmla="*/ 704 w 79"/>
                  <a:gd name="T11" fmla="*/ 3562 h 189"/>
                  <a:gd name="T12" fmla="*/ 1734 w 79"/>
                  <a:gd name="T13" fmla="*/ 4456 h 1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189">
                    <a:moveTo>
                      <a:pt x="74" y="189"/>
                    </a:moveTo>
                    <a:cubicBezTo>
                      <a:pt x="0" y="124"/>
                      <a:pt x="46" y="35"/>
                      <a:pt x="79" y="12"/>
                    </a:cubicBezTo>
                    <a:cubicBezTo>
                      <a:pt x="79" y="6"/>
                      <a:pt x="79" y="0"/>
                      <a:pt x="79" y="0"/>
                    </a:cubicBezTo>
                    <a:cubicBezTo>
                      <a:pt x="79" y="0"/>
                      <a:pt x="72" y="10"/>
                      <a:pt x="62" y="17"/>
                    </a:cubicBezTo>
                    <a:cubicBezTo>
                      <a:pt x="51" y="24"/>
                      <a:pt x="31" y="53"/>
                      <a:pt x="24" y="75"/>
                    </a:cubicBezTo>
                    <a:cubicBezTo>
                      <a:pt x="17" y="97"/>
                      <a:pt x="9" y="123"/>
                      <a:pt x="30" y="151"/>
                    </a:cubicBezTo>
                    <a:cubicBezTo>
                      <a:pt x="51" y="178"/>
                      <a:pt x="68" y="187"/>
                      <a:pt x="74" y="189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7" name="Freeform 17">
                <a:extLst>
                  <a:ext uri="{FF2B5EF4-FFF2-40B4-BE49-F238E27FC236}">
                    <a16:creationId xmlns:a16="http://schemas.microsoft.com/office/drawing/2014/main" id="{2B30AD5E-DF0E-4184-898D-8F0364EA9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264"/>
                <a:ext cx="290" cy="124"/>
              </a:xfrm>
              <a:custGeom>
                <a:avLst/>
                <a:gdLst>
                  <a:gd name="T0" fmla="*/ 0 w 101"/>
                  <a:gd name="T1" fmla="*/ 242 h 43"/>
                  <a:gd name="T2" fmla="*/ 2392 w 101"/>
                  <a:gd name="T3" fmla="*/ 0 h 43"/>
                  <a:gd name="T4" fmla="*/ 2062 w 101"/>
                  <a:gd name="T5" fmla="*/ 891 h 43"/>
                  <a:gd name="T6" fmla="*/ 0 w 101"/>
                  <a:gd name="T7" fmla="*/ 242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43">
                    <a:moveTo>
                      <a:pt x="0" y="10"/>
                    </a:moveTo>
                    <a:cubicBezTo>
                      <a:pt x="24" y="26"/>
                      <a:pt x="77" y="31"/>
                      <a:pt x="101" y="0"/>
                    </a:cubicBezTo>
                    <a:cubicBezTo>
                      <a:pt x="95" y="16"/>
                      <a:pt x="87" y="37"/>
                      <a:pt x="87" y="37"/>
                    </a:cubicBezTo>
                    <a:cubicBezTo>
                      <a:pt x="87" y="37"/>
                      <a:pt x="12" y="43"/>
                      <a:pt x="0" y="10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8" name="Freeform 18">
                <a:extLst>
                  <a:ext uri="{FF2B5EF4-FFF2-40B4-BE49-F238E27FC236}">
                    <a16:creationId xmlns:a16="http://schemas.microsoft.com/office/drawing/2014/main" id="{B0DDBBF9-D5AD-42E5-ADEF-5FEF6811C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9" y="1756"/>
                <a:ext cx="238" cy="141"/>
              </a:xfrm>
              <a:custGeom>
                <a:avLst/>
                <a:gdLst>
                  <a:gd name="T0" fmla="*/ 1603 w 83"/>
                  <a:gd name="T1" fmla="*/ 0 h 49"/>
                  <a:gd name="T2" fmla="*/ 1061 w 83"/>
                  <a:gd name="T3" fmla="*/ 26 h 49"/>
                  <a:gd name="T4" fmla="*/ 189 w 83"/>
                  <a:gd name="T5" fmla="*/ 380 h 49"/>
                  <a:gd name="T6" fmla="*/ 304 w 83"/>
                  <a:gd name="T7" fmla="*/ 952 h 49"/>
                  <a:gd name="T8" fmla="*/ 1867 w 83"/>
                  <a:gd name="T9" fmla="*/ 406 h 49"/>
                  <a:gd name="T10" fmla="*/ 1603 w 83"/>
                  <a:gd name="T11" fmla="*/ 0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49">
                    <a:moveTo>
                      <a:pt x="68" y="0"/>
                    </a:moveTo>
                    <a:cubicBezTo>
                      <a:pt x="60" y="0"/>
                      <a:pt x="52" y="0"/>
                      <a:pt x="45" y="1"/>
                    </a:cubicBezTo>
                    <a:cubicBezTo>
                      <a:pt x="31" y="4"/>
                      <a:pt x="19" y="9"/>
                      <a:pt x="8" y="16"/>
                    </a:cubicBezTo>
                    <a:cubicBezTo>
                      <a:pt x="0" y="26"/>
                      <a:pt x="3" y="37"/>
                      <a:pt x="13" y="40"/>
                    </a:cubicBezTo>
                    <a:cubicBezTo>
                      <a:pt x="40" y="49"/>
                      <a:pt x="83" y="33"/>
                      <a:pt x="79" y="17"/>
                    </a:cubicBezTo>
                    <a:cubicBezTo>
                      <a:pt x="77" y="9"/>
                      <a:pt x="74" y="3"/>
                      <a:pt x="68" y="0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9" name="Freeform 19">
                <a:extLst>
                  <a:ext uri="{FF2B5EF4-FFF2-40B4-BE49-F238E27FC236}">
                    <a16:creationId xmlns:a16="http://schemas.microsoft.com/office/drawing/2014/main" id="{263E4707-EB54-4A29-81B8-D3890D75F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805"/>
                <a:ext cx="200" cy="92"/>
              </a:xfrm>
              <a:custGeom>
                <a:avLst/>
                <a:gdLst>
                  <a:gd name="T0" fmla="*/ 1543 w 70"/>
                  <a:gd name="T1" fmla="*/ 0 h 32"/>
                  <a:gd name="T2" fmla="*/ 0 w 70"/>
                  <a:gd name="T3" fmla="*/ 546 h 32"/>
                  <a:gd name="T4" fmla="*/ 1543 w 7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32">
                    <a:moveTo>
                      <a:pt x="66" y="0"/>
                    </a:moveTo>
                    <a:cubicBezTo>
                      <a:pt x="70" y="16"/>
                      <a:pt x="27" y="32"/>
                      <a:pt x="0" y="23"/>
                    </a:cubicBezTo>
                    <a:cubicBezTo>
                      <a:pt x="21" y="31"/>
                      <a:pt x="67" y="29"/>
                      <a:pt x="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0" name="Freeform 20">
                <a:extLst>
                  <a:ext uri="{FF2B5EF4-FFF2-40B4-BE49-F238E27FC236}">
                    <a16:creationId xmlns:a16="http://schemas.microsoft.com/office/drawing/2014/main" id="{A45D6B31-BB26-425E-A17A-990239231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660"/>
                <a:ext cx="474" cy="436"/>
              </a:xfrm>
              <a:custGeom>
                <a:avLst/>
                <a:gdLst>
                  <a:gd name="T0" fmla="*/ 0 w 165"/>
                  <a:gd name="T1" fmla="*/ 1744 h 152"/>
                  <a:gd name="T2" fmla="*/ 758 w 165"/>
                  <a:gd name="T3" fmla="*/ 3284 h 152"/>
                  <a:gd name="T4" fmla="*/ 1683 w 165"/>
                  <a:gd name="T5" fmla="*/ 3588 h 152"/>
                  <a:gd name="T6" fmla="*/ 3080 w 165"/>
                  <a:gd name="T7" fmla="*/ 3118 h 152"/>
                  <a:gd name="T8" fmla="*/ 3416 w 165"/>
                  <a:gd name="T9" fmla="*/ 2501 h 152"/>
                  <a:gd name="T10" fmla="*/ 3533 w 165"/>
                  <a:gd name="T11" fmla="*/ 2475 h 152"/>
                  <a:gd name="T12" fmla="*/ 3913 w 165"/>
                  <a:gd name="T13" fmla="*/ 2263 h 152"/>
                  <a:gd name="T14" fmla="*/ 3913 w 165"/>
                  <a:gd name="T15" fmla="*/ 2220 h 152"/>
                  <a:gd name="T16" fmla="*/ 3648 w 165"/>
                  <a:gd name="T17" fmla="*/ 1867 h 152"/>
                  <a:gd name="T18" fmla="*/ 3508 w 165"/>
                  <a:gd name="T19" fmla="*/ 1721 h 152"/>
                  <a:gd name="T20" fmla="*/ 3508 w 165"/>
                  <a:gd name="T21" fmla="*/ 1721 h 152"/>
                  <a:gd name="T22" fmla="*/ 1758 w 165"/>
                  <a:gd name="T23" fmla="*/ 0 h 152"/>
                  <a:gd name="T24" fmla="*/ 0 w 165"/>
                  <a:gd name="T25" fmla="*/ 1744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52">
                    <a:moveTo>
                      <a:pt x="0" y="74"/>
                    </a:moveTo>
                    <a:cubicBezTo>
                      <a:pt x="0" y="103"/>
                      <a:pt x="12" y="127"/>
                      <a:pt x="32" y="139"/>
                    </a:cubicBezTo>
                    <a:cubicBezTo>
                      <a:pt x="46" y="148"/>
                      <a:pt x="59" y="152"/>
                      <a:pt x="71" y="152"/>
                    </a:cubicBezTo>
                    <a:cubicBezTo>
                      <a:pt x="90" y="152"/>
                      <a:pt x="116" y="146"/>
                      <a:pt x="130" y="132"/>
                    </a:cubicBezTo>
                    <a:cubicBezTo>
                      <a:pt x="137" y="125"/>
                      <a:pt x="141" y="118"/>
                      <a:pt x="144" y="106"/>
                    </a:cubicBezTo>
                    <a:cubicBezTo>
                      <a:pt x="145" y="106"/>
                      <a:pt x="147" y="105"/>
                      <a:pt x="149" y="105"/>
                    </a:cubicBezTo>
                    <a:cubicBezTo>
                      <a:pt x="155" y="104"/>
                      <a:pt x="164" y="103"/>
                      <a:pt x="165" y="96"/>
                    </a:cubicBezTo>
                    <a:cubicBezTo>
                      <a:pt x="165" y="96"/>
                      <a:pt x="165" y="95"/>
                      <a:pt x="165" y="94"/>
                    </a:cubicBezTo>
                    <a:cubicBezTo>
                      <a:pt x="165" y="88"/>
                      <a:pt x="159" y="83"/>
                      <a:pt x="154" y="79"/>
                    </a:cubicBezTo>
                    <a:cubicBezTo>
                      <a:pt x="152" y="77"/>
                      <a:pt x="148" y="74"/>
                      <a:pt x="148" y="73"/>
                    </a:cubicBezTo>
                    <a:cubicBezTo>
                      <a:pt x="148" y="73"/>
                      <a:pt x="148" y="73"/>
                      <a:pt x="148" y="73"/>
                    </a:cubicBezTo>
                    <a:cubicBezTo>
                      <a:pt x="148" y="32"/>
                      <a:pt x="115" y="0"/>
                      <a:pt x="74" y="0"/>
                    </a:cubicBezTo>
                    <a:cubicBezTo>
                      <a:pt x="34" y="0"/>
                      <a:pt x="0" y="33"/>
                      <a:pt x="0" y="74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1" name="Freeform 21">
                <a:extLst>
                  <a:ext uri="{FF2B5EF4-FFF2-40B4-BE49-F238E27FC236}">
                    <a16:creationId xmlns:a16="http://schemas.microsoft.com/office/drawing/2014/main" id="{E9FCCC0B-6F86-41AB-B671-1DD961DBD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675"/>
                <a:ext cx="450" cy="410"/>
              </a:xfrm>
              <a:custGeom>
                <a:avLst/>
                <a:gdLst>
                  <a:gd name="T0" fmla="*/ 682 w 157"/>
                  <a:gd name="T1" fmla="*/ 3091 h 143"/>
                  <a:gd name="T2" fmla="*/ 0 w 157"/>
                  <a:gd name="T3" fmla="*/ 1629 h 143"/>
                  <a:gd name="T4" fmla="*/ 1651 w 157"/>
                  <a:gd name="T5" fmla="*/ 0 h 143"/>
                  <a:gd name="T6" fmla="*/ 3270 w 157"/>
                  <a:gd name="T7" fmla="*/ 1629 h 143"/>
                  <a:gd name="T8" fmla="*/ 3672 w 157"/>
                  <a:gd name="T9" fmla="*/ 2122 h 143"/>
                  <a:gd name="T10" fmla="*/ 3204 w 157"/>
                  <a:gd name="T11" fmla="*/ 2311 h 143"/>
                  <a:gd name="T12" fmla="*/ 2875 w 157"/>
                  <a:gd name="T13" fmla="*/ 2902 h 143"/>
                  <a:gd name="T14" fmla="*/ 1554 w 157"/>
                  <a:gd name="T15" fmla="*/ 3372 h 143"/>
                  <a:gd name="T16" fmla="*/ 682 w 157"/>
                  <a:gd name="T17" fmla="*/ 3091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7" h="143">
                    <a:moveTo>
                      <a:pt x="29" y="131"/>
                    </a:moveTo>
                    <a:cubicBezTo>
                      <a:pt x="9" y="118"/>
                      <a:pt x="0" y="94"/>
                      <a:pt x="0" y="69"/>
                    </a:cubicBezTo>
                    <a:cubicBezTo>
                      <a:pt x="0" y="31"/>
                      <a:pt x="31" y="0"/>
                      <a:pt x="70" y="0"/>
                    </a:cubicBezTo>
                    <a:cubicBezTo>
                      <a:pt x="108" y="0"/>
                      <a:pt x="139" y="31"/>
                      <a:pt x="139" y="69"/>
                    </a:cubicBezTo>
                    <a:cubicBezTo>
                      <a:pt x="139" y="74"/>
                      <a:pt x="157" y="81"/>
                      <a:pt x="156" y="90"/>
                    </a:cubicBezTo>
                    <a:cubicBezTo>
                      <a:pt x="154" y="99"/>
                      <a:pt x="137" y="94"/>
                      <a:pt x="136" y="98"/>
                    </a:cubicBezTo>
                    <a:cubicBezTo>
                      <a:pt x="133" y="108"/>
                      <a:pt x="129" y="117"/>
                      <a:pt x="122" y="123"/>
                    </a:cubicBezTo>
                    <a:cubicBezTo>
                      <a:pt x="110" y="136"/>
                      <a:pt x="85" y="143"/>
                      <a:pt x="66" y="143"/>
                    </a:cubicBezTo>
                    <a:cubicBezTo>
                      <a:pt x="53" y="143"/>
                      <a:pt x="40" y="137"/>
                      <a:pt x="29" y="131"/>
                    </a:cubicBezTo>
                    <a:close/>
                  </a:path>
                </a:pathLst>
              </a:custGeom>
              <a:solidFill>
                <a:srgbClr val="2006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2" name="Freeform 22">
                <a:extLst>
                  <a:ext uri="{FF2B5EF4-FFF2-40B4-BE49-F238E27FC236}">
                    <a16:creationId xmlns:a16="http://schemas.microsoft.com/office/drawing/2014/main" id="{1156C9D6-2E8A-47F9-B078-9A2FAFD5C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864"/>
                <a:ext cx="80" cy="98"/>
              </a:xfrm>
              <a:custGeom>
                <a:avLst/>
                <a:gdLst>
                  <a:gd name="T0" fmla="*/ 237 w 28"/>
                  <a:gd name="T1" fmla="*/ 75 h 34"/>
                  <a:gd name="T2" fmla="*/ 237 w 28"/>
                  <a:gd name="T3" fmla="*/ 0 h 34"/>
                  <a:gd name="T4" fmla="*/ 26 w 28"/>
                  <a:gd name="T5" fmla="*/ 698 h 34"/>
                  <a:gd name="T6" fmla="*/ 140 w 28"/>
                  <a:gd name="T7" fmla="*/ 813 h 34"/>
                  <a:gd name="T8" fmla="*/ 163 w 28"/>
                  <a:gd name="T9" fmla="*/ 764 h 34"/>
                  <a:gd name="T10" fmla="*/ 629 w 28"/>
                  <a:gd name="T11" fmla="*/ 574 h 34"/>
                  <a:gd name="T12" fmla="*/ 237 w 28"/>
                  <a:gd name="T13" fmla="*/ 75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4">
                    <a:moveTo>
                      <a:pt x="10" y="3"/>
                    </a:moveTo>
                    <a:cubicBezTo>
                      <a:pt x="10" y="2"/>
                      <a:pt x="10" y="1"/>
                      <a:pt x="10" y="0"/>
                    </a:cubicBezTo>
                    <a:cubicBezTo>
                      <a:pt x="2" y="0"/>
                      <a:pt x="0" y="23"/>
                      <a:pt x="1" y="29"/>
                    </a:cubicBezTo>
                    <a:cubicBezTo>
                      <a:pt x="1" y="32"/>
                      <a:pt x="3" y="33"/>
                      <a:pt x="6" y="34"/>
                    </a:cubicBezTo>
                    <a:cubicBezTo>
                      <a:pt x="6" y="33"/>
                      <a:pt x="6" y="33"/>
                      <a:pt x="7" y="32"/>
                    </a:cubicBezTo>
                    <a:cubicBezTo>
                      <a:pt x="8" y="28"/>
                      <a:pt x="25" y="33"/>
                      <a:pt x="27" y="24"/>
                    </a:cubicBezTo>
                    <a:cubicBezTo>
                      <a:pt x="28" y="15"/>
                      <a:pt x="10" y="8"/>
                      <a:pt x="10" y="3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3" name="Freeform 23">
                <a:extLst>
                  <a:ext uri="{FF2B5EF4-FFF2-40B4-BE49-F238E27FC236}">
                    <a16:creationId xmlns:a16="http://schemas.microsoft.com/office/drawing/2014/main" id="{DC77BB59-5739-4599-9963-E2581C28C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798"/>
                <a:ext cx="278" cy="287"/>
              </a:xfrm>
              <a:custGeom>
                <a:avLst/>
                <a:gdLst>
                  <a:gd name="T0" fmla="*/ 115 w 97"/>
                  <a:gd name="T1" fmla="*/ 0 h 100"/>
                  <a:gd name="T2" fmla="*/ 0 w 97"/>
                  <a:gd name="T3" fmla="*/ 617 h 100"/>
                  <a:gd name="T4" fmla="*/ 682 w 97"/>
                  <a:gd name="T5" fmla="*/ 2084 h 100"/>
                  <a:gd name="T6" fmla="*/ 1553 w 97"/>
                  <a:gd name="T7" fmla="*/ 2365 h 100"/>
                  <a:gd name="T8" fmla="*/ 2192 w 97"/>
                  <a:gd name="T9" fmla="*/ 2273 h 100"/>
                  <a:gd name="T10" fmla="*/ 115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0" y="51"/>
                      <a:pt x="9" y="75"/>
                      <a:pt x="29" y="88"/>
                    </a:cubicBezTo>
                    <a:cubicBezTo>
                      <a:pt x="40" y="94"/>
                      <a:pt x="53" y="100"/>
                      <a:pt x="66" y="100"/>
                    </a:cubicBezTo>
                    <a:cubicBezTo>
                      <a:pt x="75" y="100"/>
                      <a:pt x="84" y="98"/>
                      <a:pt x="93" y="96"/>
                    </a:cubicBezTo>
                    <a:cubicBezTo>
                      <a:pt x="97" y="18"/>
                      <a:pt x="37" y="0"/>
                      <a:pt x="5" y="0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4" name="Freeform 24">
                <a:extLst>
                  <a:ext uri="{FF2B5EF4-FFF2-40B4-BE49-F238E27FC236}">
                    <a16:creationId xmlns:a16="http://schemas.microsoft.com/office/drawing/2014/main" id="{5D0FD94E-23E6-49A0-B54C-DEDE38AFA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675"/>
                <a:ext cx="275" cy="209"/>
              </a:xfrm>
              <a:custGeom>
                <a:avLst/>
                <a:gdLst>
                  <a:gd name="T0" fmla="*/ 1716 w 96"/>
                  <a:gd name="T1" fmla="*/ 1663 h 73"/>
                  <a:gd name="T2" fmla="*/ 2183 w 96"/>
                  <a:gd name="T3" fmla="*/ 115 h 73"/>
                  <a:gd name="T4" fmla="*/ 1527 w 96"/>
                  <a:gd name="T5" fmla="*/ 0 h 73"/>
                  <a:gd name="T6" fmla="*/ 0 w 96"/>
                  <a:gd name="T7" fmla="*/ 1008 h 73"/>
                  <a:gd name="T8" fmla="*/ 1576 w 96"/>
                  <a:gd name="T9" fmla="*/ 1663 h 73"/>
                  <a:gd name="T10" fmla="*/ 1716 w 96"/>
                  <a:gd name="T11" fmla="*/ 1663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3" y="71"/>
                    </a:moveTo>
                    <a:cubicBezTo>
                      <a:pt x="89" y="57"/>
                      <a:pt x="96" y="30"/>
                      <a:pt x="93" y="5"/>
                    </a:cubicBezTo>
                    <a:cubicBezTo>
                      <a:pt x="84" y="2"/>
                      <a:pt x="75" y="0"/>
                      <a:pt x="65" y="0"/>
                    </a:cubicBezTo>
                    <a:cubicBezTo>
                      <a:pt x="35" y="0"/>
                      <a:pt x="11" y="17"/>
                      <a:pt x="0" y="43"/>
                    </a:cubicBezTo>
                    <a:cubicBezTo>
                      <a:pt x="19" y="43"/>
                      <a:pt x="48" y="49"/>
                      <a:pt x="67" y="71"/>
                    </a:cubicBezTo>
                    <a:cubicBezTo>
                      <a:pt x="68" y="72"/>
                      <a:pt x="71" y="73"/>
                      <a:pt x="73" y="71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5" name="Freeform 25">
                <a:extLst>
                  <a:ext uri="{FF2B5EF4-FFF2-40B4-BE49-F238E27FC236}">
                    <a16:creationId xmlns:a16="http://schemas.microsoft.com/office/drawing/2014/main" id="{720B8283-8AFE-4D97-8E4C-B357434E4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675"/>
                <a:ext cx="252" cy="198"/>
              </a:xfrm>
              <a:custGeom>
                <a:avLst/>
                <a:gdLst>
                  <a:gd name="T0" fmla="*/ 2068 w 88"/>
                  <a:gd name="T1" fmla="*/ 353 h 69"/>
                  <a:gd name="T2" fmla="*/ 2068 w 88"/>
                  <a:gd name="T3" fmla="*/ 92 h 69"/>
                  <a:gd name="T4" fmla="*/ 1475 w 88"/>
                  <a:gd name="T5" fmla="*/ 0 h 69"/>
                  <a:gd name="T6" fmla="*/ 0 w 88"/>
                  <a:gd name="T7" fmla="*/ 921 h 69"/>
                  <a:gd name="T8" fmla="*/ 1575 w 88"/>
                  <a:gd name="T9" fmla="*/ 1581 h 69"/>
                  <a:gd name="T10" fmla="*/ 1664 w 88"/>
                  <a:gd name="T11" fmla="*/ 1581 h 69"/>
                  <a:gd name="T12" fmla="*/ 2068 w 88"/>
                  <a:gd name="T13" fmla="*/ 353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69">
                    <a:moveTo>
                      <a:pt x="88" y="15"/>
                    </a:moveTo>
                    <a:cubicBezTo>
                      <a:pt x="88" y="13"/>
                      <a:pt x="88" y="8"/>
                      <a:pt x="88" y="4"/>
                    </a:cubicBezTo>
                    <a:cubicBezTo>
                      <a:pt x="80" y="1"/>
                      <a:pt x="71" y="0"/>
                      <a:pt x="63" y="0"/>
                    </a:cubicBezTo>
                    <a:cubicBezTo>
                      <a:pt x="35" y="0"/>
                      <a:pt x="11" y="16"/>
                      <a:pt x="0" y="39"/>
                    </a:cubicBezTo>
                    <a:cubicBezTo>
                      <a:pt x="16" y="39"/>
                      <a:pt x="45" y="44"/>
                      <a:pt x="67" y="67"/>
                    </a:cubicBezTo>
                    <a:cubicBezTo>
                      <a:pt x="68" y="69"/>
                      <a:pt x="70" y="68"/>
                      <a:pt x="71" y="67"/>
                    </a:cubicBezTo>
                    <a:cubicBezTo>
                      <a:pt x="82" y="56"/>
                      <a:pt x="88" y="36"/>
                      <a:pt x="88" y="15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6" name="Freeform 26">
                <a:extLst>
                  <a:ext uri="{FF2B5EF4-FFF2-40B4-BE49-F238E27FC236}">
                    <a16:creationId xmlns:a16="http://schemas.microsoft.com/office/drawing/2014/main" id="{3DE98EC6-071B-4628-BB75-2BEBA1CEE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689"/>
                <a:ext cx="180" cy="385"/>
              </a:xfrm>
              <a:custGeom>
                <a:avLst/>
                <a:gdLst>
                  <a:gd name="T0" fmla="*/ 1446 w 63"/>
                  <a:gd name="T1" fmla="*/ 1922 h 134"/>
                  <a:gd name="T2" fmla="*/ 1469 w 63"/>
                  <a:gd name="T3" fmla="*/ 1520 h 134"/>
                  <a:gd name="T4" fmla="*/ 514 w 63"/>
                  <a:gd name="T5" fmla="*/ 0 h 134"/>
                  <a:gd name="T6" fmla="*/ 74 w 63"/>
                  <a:gd name="T7" fmla="*/ 1543 h 134"/>
                  <a:gd name="T8" fmla="*/ 49 w 63"/>
                  <a:gd name="T9" fmla="*/ 1710 h 134"/>
                  <a:gd name="T10" fmla="*/ 400 w 63"/>
                  <a:gd name="T11" fmla="*/ 3178 h 134"/>
                  <a:gd name="T12" fmla="*/ 1069 w 63"/>
                  <a:gd name="T13" fmla="*/ 2798 h 134"/>
                  <a:gd name="T14" fmla="*/ 1397 w 63"/>
                  <a:gd name="T15" fmla="*/ 2204 h 134"/>
                  <a:gd name="T16" fmla="*/ 1446 w 63"/>
                  <a:gd name="T17" fmla="*/ 1922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34">
                    <a:moveTo>
                      <a:pt x="62" y="81"/>
                    </a:moveTo>
                    <a:cubicBezTo>
                      <a:pt x="63" y="74"/>
                      <a:pt x="63" y="65"/>
                      <a:pt x="63" y="64"/>
                    </a:cubicBezTo>
                    <a:cubicBezTo>
                      <a:pt x="63" y="36"/>
                      <a:pt x="46" y="11"/>
                      <a:pt x="22" y="0"/>
                    </a:cubicBezTo>
                    <a:cubicBezTo>
                      <a:pt x="25" y="25"/>
                      <a:pt x="18" y="51"/>
                      <a:pt x="3" y="65"/>
                    </a:cubicBezTo>
                    <a:cubicBezTo>
                      <a:pt x="3" y="66"/>
                      <a:pt x="0" y="70"/>
                      <a:pt x="2" y="72"/>
                    </a:cubicBezTo>
                    <a:cubicBezTo>
                      <a:pt x="12" y="87"/>
                      <a:pt x="18" y="107"/>
                      <a:pt x="17" y="134"/>
                    </a:cubicBezTo>
                    <a:cubicBezTo>
                      <a:pt x="28" y="131"/>
                      <a:pt x="39" y="126"/>
                      <a:pt x="46" y="118"/>
                    </a:cubicBezTo>
                    <a:cubicBezTo>
                      <a:pt x="53" y="112"/>
                      <a:pt x="57" y="103"/>
                      <a:pt x="60" y="93"/>
                    </a:cubicBezTo>
                    <a:cubicBezTo>
                      <a:pt x="60" y="93"/>
                      <a:pt x="61" y="88"/>
                      <a:pt x="62" y="81"/>
                    </a:cubicBezTo>
                    <a:close/>
                  </a:path>
                </a:pathLst>
              </a:custGeom>
              <a:solidFill>
                <a:srgbClr val="FBCF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7" name="Freeform 27">
                <a:extLst>
                  <a:ext uri="{FF2B5EF4-FFF2-40B4-BE49-F238E27FC236}">
                    <a16:creationId xmlns:a16="http://schemas.microsoft.com/office/drawing/2014/main" id="{DB8FCB01-3A0A-4E47-90EE-C35954E5E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695"/>
                <a:ext cx="169" cy="376"/>
              </a:xfrm>
              <a:custGeom>
                <a:avLst/>
                <a:gdLst>
                  <a:gd name="T0" fmla="*/ 1312 w 59"/>
                  <a:gd name="T1" fmla="*/ 2150 h 131"/>
                  <a:gd name="T2" fmla="*/ 1361 w 59"/>
                  <a:gd name="T3" fmla="*/ 1871 h 131"/>
                  <a:gd name="T4" fmla="*/ 1386 w 59"/>
                  <a:gd name="T5" fmla="*/ 1467 h 131"/>
                  <a:gd name="T6" fmla="*/ 516 w 59"/>
                  <a:gd name="T7" fmla="*/ 0 h 131"/>
                  <a:gd name="T8" fmla="*/ 541 w 59"/>
                  <a:gd name="T9" fmla="*/ 238 h 131"/>
                  <a:gd name="T10" fmla="*/ 74 w 59"/>
                  <a:gd name="T11" fmla="*/ 1515 h 131"/>
                  <a:gd name="T12" fmla="*/ 49 w 59"/>
                  <a:gd name="T13" fmla="*/ 1656 h 131"/>
                  <a:gd name="T14" fmla="*/ 401 w 59"/>
                  <a:gd name="T15" fmla="*/ 2956 h 131"/>
                  <a:gd name="T16" fmla="*/ 401 w 59"/>
                  <a:gd name="T17" fmla="*/ 3097 h 131"/>
                  <a:gd name="T18" fmla="*/ 401 w 59"/>
                  <a:gd name="T19" fmla="*/ 3097 h 131"/>
                  <a:gd name="T20" fmla="*/ 985 w 59"/>
                  <a:gd name="T21" fmla="*/ 2744 h 131"/>
                  <a:gd name="T22" fmla="*/ 1312 w 59"/>
                  <a:gd name="T23" fmla="*/ 2150 h 1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1">
                    <a:moveTo>
                      <a:pt x="56" y="91"/>
                    </a:moveTo>
                    <a:cubicBezTo>
                      <a:pt x="56" y="91"/>
                      <a:pt x="57" y="86"/>
                      <a:pt x="58" y="79"/>
                    </a:cubicBezTo>
                    <a:cubicBezTo>
                      <a:pt x="59" y="72"/>
                      <a:pt x="59" y="63"/>
                      <a:pt x="59" y="62"/>
                    </a:cubicBezTo>
                    <a:cubicBezTo>
                      <a:pt x="59" y="35"/>
                      <a:pt x="44" y="12"/>
                      <a:pt x="22" y="0"/>
                    </a:cubicBezTo>
                    <a:cubicBezTo>
                      <a:pt x="22" y="3"/>
                      <a:pt x="23" y="8"/>
                      <a:pt x="23" y="10"/>
                    </a:cubicBezTo>
                    <a:cubicBezTo>
                      <a:pt x="23" y="32"/>
                      <a:pt x="15" y="52"/>
                      <a:pt x="3" y="64"/>
                    </a:cubicBezTo>
                    <a:cubicBezTo>
                      <a:pt x="0" y="67"/>
                      <a:pt x="2" y="70"/>
                      <a:pt x="2" y="70"/>
                    </a:cubicBezTo>
                    <a:cubicBezTo>
                      <a:pt x="12" y="85"/>
                      <a:pt x="17" y="103"/>
                      <a:pt x="17" y="125"/>
                    </a:cubicBezTo>
                    <a:cubicBezTo>
                      <a:pt x="17" y="126"/>
                      <a:pt x="17" y="130"/>
                      <a:pt x="17" y="131"/>
                    </a:cubicBezTo>
                    <a:cubicBezTo>
                      <a:pt x="17" y="131"/>
                      <a:pt x="17" y="131"/>
                      <a:pt x="17" y="131"/>
                    </a:cubicBezTo>
                    <a:cubicBezTo>
                      <a:pt x="27" y="128"/>
                      <a:pt x="36" y="123"/>
                      <a:pt x="42" y="116"/>
                    </a:cubicBezTo>
                    <a:cubicBezTo>
                      <a:pt x="49" y="110"/>
                      <a:pt x="53" y="101"/>
                      <a:pt x="56" y="91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8" name="Freeform 28">
                <a:extLst>
                  <a:ext uri="{FF2B5EF4-FFF2-40B4-BE49-F238E27FC236}">
                    <a16:creationId xmlns:a16="http://schemas.microsoft.com/office/drawing/2014/main" id="{8534CA62-2508-49C7-BBE8-3CD5A46A4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3277"/>
                <a:ext cx="367" cy="218"/>
              </a:xfrm>
              <a:custGeom>
                <a:avLst/>
                <a:gdLst>
                  <a:gd name="T0" fmla="*/ 3016 w 128"/>
                  <a:gd name="T1" fmla="*/ 404 h 76"/>
                  <a:gd name="T2" fmla="*/ 1250 w 128"/>
                  <a:gd name="T3" fmla="*/ 115 h 76"/>
                  <a:gd name="T4" fmla="*/ 0 w 128"/>
                  <a:gd name="T5" fmla="*/ 1159 h 76"/>
                  <a:gd name="T6" fmla="*/ 1677 w 128"/>
                  <a:gd name="T7" fmla="*/ 1678 h 76"/>
                  <a:gd name="T8" fmla="*/ 3016 w 128"/>
                  <a:gd name="T9" fmla="*/ 404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76">
                    <a:moveTo>
                      <a:pt x="128" y="17"/>
                    </a:moveTo>
                    <a:cubicBezTo>
                      <a:pt x="103" y="5"/>
                      <a:pt x="72" y="0"/>
                      <a:pt x="53" y="5"/>
                    </a:cubicBezTo>
                    <a:cubicBezTo>
                      <a:pt x="23" y="11"/>
                      <a:pt x="8" y="34"/>
                      <a:pt x="0" y="49"/>
                    </a:cubicBezTo>
                    <a:cubicBezTo>
                      <a:pt x="17" y="66"/>
                      <a:pt x="43" y="76"/>
                      <a:pt x="71" y="71"/>
                    </a:cubicBezTo>
                    <a:cubicBezTo>
                      <a:pt x="101" y="64"/>
                      <a:pt x="122" y="43"/>
                      <a:pt x="128" y="17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99" name="Freeform 29">
                <a:extLst>
                  <a:ext uri="{FF2B5EF4-FFF2-40B4-BE49-F238E27FC236}">
                    <a16:creationId xmlns:a16="http://schemas.microsoft.com/office/drawing/2014/main" id="{62FCF85D-0706-4FB3-8AA8-A0BD3B2EB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292"/>
                <a:ext cx="356" cy="203"/>
              </a:xfrm>
              <a:custGeom>
                <a:avLst/>
                <a:gdLst>
                  <a:gd name="T0" fmla="*/ 1229 w 124"/>
                  <a:gd name="T1" fmla="*/ 89 h 71"/>
                  <a:gd name="T2" fmla="*/ 0 w 124"/>
                  <a:gd name="T3" fmla="*/ 1121 h 71"/>
                  <a:gd name="T4" fmla="*/ 1608 w 124"/>
                  <a:gd name="T5" fmla="*/ 1544 h 71"/>
                  <a:gd name="T6" fmla="*/ 2934 w 124"/>
                  <a:gd name="T7" fmla="*/ 377 h 71"/>
                  <a:gd name="T8" fmla="*/ 1229 w 124"/>
                  <a:gd name="T9" fmla="*/ 8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71">
                    <a:moveTo>
                      <a:pt x="52" y="4"/>
                    </a:moveTo>
                    <a:cubicBezTo>
                      <a:pt x="24" y="10"/>
                      <a:pt x="9" y="32"/>
                      <a:pt x="0" y="48"/>
                    </a:cubicBezTo>
                    <a:cubicBezTo>
                      <a:pt x="17" y="62"/>
                      <a:pt x="42" y="71"/>
                      <a:pt x="68" y="66"/>
                    </a:cubicBezTo>
                    <a:cubicBezTo>
                      <a:pt x="97" y="60"/>
                      <a:pt x="117" y="41"/>
                      <a:pt x="124" y="16"/>
                    </a:cubicBezTo>
                    <a:cubicBezTo>
                      <a:pt x="99" y="5"/>
                      <a:pt x="71" y="0"/>
                      <a:pt x="52" y="4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0" name="Freeform 30">
                <a:extLst>
                  <a:ext uri="{FF2B5EF4-FFF2-40B4-BE49-F238E27FC236}">
                    <a16:creationId xmlns:a16="http://schemas.microsoft.com/office/drawing/2014/main" id="{4ED707B8-E5FE-4A90-8C60-D65EF22A0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045"/>
                <a:ext cx="281" cy="284"/>
              </a:xfrm>
              <a:custGeom>
                <a:avLst/>
                <a:gdLst>
                  <a:gd name="T0" fmla="*/ 26 w 98"/>
                  <a:gd name="T1" fmla="*/ 404 h 99"/>
                  <a:gd name="T2" fmla="*/ 330 w 98"/>
                  <a:gd name="T3" fmla="*/ 1911 h 99"/>
                  <a:gd name="T4" fmla="*/ 427 w 98"/>
                  <a:gd name="T5" fmla="*/ 1959 h 99"/>
                  <a:gd name="T6" fmla="*/ 920 w 98"/>
                  <a:gd name="T7" fmla="*/ 1982 h 99"/>
                  <a:gd name="T8" fmla="*/ 1201 w 98"/>
                  <a:gd name="T9" fmla="*/ 2008 h 99"/>
                  <a:gd name="T10" fmla="*/ 1365 w 98"/>
                  <a:gd name="T11" fmla="*/ 2034 h 99"/>
                  <a:gd name="T12" fmla="*/ 2237 w 98"/>
                  <a:gd name="T13" fmla="*/ 2312 h 99"/>
                  <a:gd name="T14" fmla="*/ 2237 w 98"/>
                  <a:gd name="T15" fmla="*/ 2338 h 99"/>
                  <a:gd name="T16" fmla="*/ 2237 w 98"/>
                  <a:gd name="T17" fmla="*/ 2338 h 99"/>
                  <a:gd name="T18" fmla="*/ 2237 w 98"/>
                  <a:gd name="T19" fmla="*/ 1391 h 99"/>
                  <a:gd name="T20" fmla="*/ 26 w 98"/>
                  <a:gd name="T21" fmla="*/ 404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1" y="17"/>
                    </a:moveTo>
                    <a:cubicBezTo>
                      <a:pt x="0" y="52"/>
                      <a:pt x="8" y="68"/>
                      <a:pt x="14" y="81"/>
                    </a:cubicBezTo>
                    <a:cubicBezTo>
                      <a:pt x="15" y="82"/>
                      <a:pt x="17" y="83"/>
                      <a:pt x="18" y="83"/>
                    </a:cubicBezTo>
                    <a:cubicBezTo>
                      <a:pt x="21" y="84"/>
                      <a:pt x="36" y="84"/>
                      <a:pt x="39" y="84"/>
                    </a:cubicBezTo>
                    <a:cubicBezTo>
                      <a:pt x="44" y="84"/>
                      <a:pt x="49" y="84"/>
                      <a:pt x="51" y="85"/>
                    </a:cubicBezTo>
                    <a:cubicBezTo>
                      <a:pt x="53" y="85"/>
                      <a:pt x="56" y="86"/>
                      <a:pt x="58" y="86"/>
                    </a:cubicBezTo>
                    <a:cubicBezTo>
                      <a:pt x="70" y="88"/>
                      <a:pt x="83" y="92"/>
                      <a:pt x="95" y="98"/>
                    </a:cubicBezTo>
                    <a:cubicBezTo>
                      <a:pt x="95" y="98"/>
                      <a:pt x="95" y="98"/>
                      <a:pt x="95" y="99"/>
                    </a:cubicBezTo>
                    <a:cubicBezTo>
                      <a:pt x="95" y="99"/>
                      <a:pt x="95" y="99"/>
                      <a:pt x="95" y="99"/>
                    </a:cubicBezTo>
                    <a:cubicBezTo>
                      <a:pt x="98" y="86"/>
                      <a:pt x="98" y="73"/>
                      <a:pt x="95" y="59"/>
                    </a:cubicBezTo>
                    <a:cubicBezTo>
                      <a:pt x="88" y="30"/>
                      <a:pt x="52" y="0"/>
                      <a:pt x="1" y="17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1" name="Freeform 31">
                <a:extLst>
                  <a:ext uri="{FF2B5EF4-FFF2-40B4-BE49-F238E27FC236}">
                    <a16:creationId xmlns:a16="http://schemas.microsoft.com/office/drawing/2014/main" id="{B0CE86BB-9473-4789-BD48-5AA07CC80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3048"/>
                <a:ext cx="266" cy="267"/>
              </a:xfrm>
              <a:custGeom>
                <a:avLst/>
                <a:gdLst>
                  <a:gd name="T0" fmla="*/ 2102 w 93"/>
                  <a:gd name="T1" fmla="*/ 1375 h 93"/>
                  <a:gd name="T2" fmla="*/ 26 w 93"/>
                  <a:gd name="T3" fmla="*/ 353 h 93"/>
                  <a:gd name="T4" fmla="*/ 277 w 93"/>
                  <a:gd name="T5" fmla="*/ 1820 h 93"/>
                  <a:gd name="T6" fmla="*/ 378 w 93"/>
                  <a:gd name="T7" fmla="*/ 1846 h 93"/>
                  <a:gd name="T8" fmla="*/ 818 w 93"/>
                  <a:gd name="T9" fmla="*/ 1872 h 93"/>
                  <a:gd name="T10" fmla="*/ 1284 w 93"/>
                  <a:gd name="T11" fmla="*/ 1921 h 93"/>
                  <a:gd name="T12" fmla="*/ 2128 w 93"/>
                  <a:gd name="T13" fmla="*/ 2202 h 93"/>
                  <a:gd name="T14" fmla="*/ 2102 w 93"/>
                  <a:gd name="T15" fmla="*/ 1375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3">
                    <a:moveTo>
                      <a:pt x="90" y="58"/>
                    </a:moveTo>
                    <a:cubicBezTo>
                      <a:pt x="83" y="30"/>
                      <a:pt x="49" y="0"/>
                      <a:pt x="1" y="15"/>
                    </a:cubicBezTo>
                    <a:cubicBezTo>
                      <a:pt x="0" y="49"/>
                      <a:pt x="7" y="64"/>
                      <a:pt x="12" y="77"/>
                    </a:cubicBezTo>
                    <a:cubicBezTo>
                      <a:pt x="13" y="78"/>
                      <a:pt x="14" y="78"/>
                      <a:pt x="16" y="78"/>
                    </a:cubicBezTo>
                    <a:cubicBezTo>
                      <a:pt x="19" y="79"/>
                      <a:pt x="33" y="79"/>
                      <a:pt x="35" y="79"/>
                    </a:cubicBezTo>
                    <a:cubicBezTo>
                      <a:pt x="45" y="79"/>
                      <a:pt x="53" y="81"/>
                      <a:pt x="55" y="81"/>
                    </a:cubicBezTo>
                    <a:cubicBezTo>
                      <a:pt x="67" y="83"/>
                      <a:pt x="80" y="87"/>
                      <a:pt x="91" y="93"/>
                    </a:cubicBezTo>
                    <a:cubicBezTo>
                      <a:pt x="93" y="82"/>
                      <a:pt x="93" y="70"/>
                      <a:pt x="90" y="58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2" name="Freeform 32">
                <a:extLst>
                  <a:ext uri="{FF2B5EF4-FFF2-40B4-BE49-F238E27FC236}">
                    <a16:creationId xmlns:a16="http://schemas.microsoft.com/office/drawing/2014/main" id="{5E0A6A07-FD2C-4692-A1D3-A1EDA3BD3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3094"/>
                <a:ext cx="198" cy="330"/>
              </a:xfrm>
              <a:custGeom>
                <a:avLst/>
                <a:gdLst>
                  <a:gd name="T0" fmla="*/ 1228 w 69"/>
                  <a:gd name="T1" fmla="*/ 26 h 115"/>
                  <a:gd name="T2" fmla="*/ 49 w 69"/>
                  <a:gd name="T3" fmla="*/ 1796 h 115"/>
                  <a:gd name="T4" fmla="*/ 519 w 69"/>
                  <a:gd name="T5" fmla="*/ 2717 h 115"/>
                  <a:gd name="T6" fmla="*/ 519 w 69"/>
                  <a:gd name="T7" fmla="*/ 2717 h 115"/>
                  <a:gd name="T8" fmla="*/ 471 w 69"/>
                  <a:gd name="T9" fmla="*/ 2669 h 115"/>
                  <a:gd name="T10" fmla="*/ 1466 w 69"/>
                  <a:gd name="T11" fmla="*/ 1705 h 115"/>
                  <a:gd name="T12" fmla="*/ 1581 w 69"/>
                  <a:gd name="T13" fmla="*/ 1515 h 115"/>
                  <a:gd name="T14" fmla="*/ 1277 w 69"/>
                  <a:gd name="T15" fmla="*/ 0 h 115"/>
                  <a:gd name="T16" fmla="*/ 1228 w 69"/>
                  <a:gd name="T17" fmla="*/ 26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5">
                    <a:moveTo>
                      <a:pt x="52" y="1"/>
                    </a:moveTo>
                    <a:cubicBezTo>
                      <a:pt x="12" y="15"/>
                      <a:pt x="0" y="40"/>
                      <a:pt x="2" y="76"/>
                    </a:cubicBezTo>
                    <a:cubicBezTo>
                      <a:pt x="3" y="90"/>
                      <a:pt x="10" y="104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1" y="114"/>
                      <a:pt x="20" y="114"/>
                      <a:pt x="20" y="113"/>
                    </a:cubicBezTo>
                    <a:cubicBezTo>
                      <a:pt x="27" y="100"/>
                      <a:pt x="40" y="81"/>
                      <a:pt x="62" y="72"/>
                    </a:cubicBezTo>
                    <a:cubicBezTo>
                      <a:pt x="63" y="71"/>
                      <a:pt x="69" y="69"/>
                      <a:pt x="67" y="64"/>
                    </a:cubicBezTo>
                    <a:cubicBezTo>
                      <a:pt x="62" y="51"/>
                      <a:pt x="53" y="36"/>
                      <a:pt x="54" y="0"/>
                    </a:cubicBezTo>
                    <a:cubicBezTo>
                      <a:pt x="53" y="1"/>
                      <a:pt x="53" y="1"/>
                      <a:pt x="52" y="1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3" name="Freeform 33">
                <a:extLst>
                  <a:ext uri="{FF2B5EF4-FFF2-40B4-BE49-F238E27FC236}">
                    <a16:creationId xmlns:a16="http://schemas.microsoft.com/office/drawing/2014/main" id="{E9BB251B-692E-469E-B5CF-75057A8D08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76" y="3099"/>
                <a:ext cx="181" cy="310"/>
              </a:xfrm>
              <a:custGeom>
                <a:avLst/>
                <a:gdLst>
                  <a:gd name="T0" fmla="*/ 1419 w 63"/>
                  <a:gd name="T1" fmla="*/ 1541 h 108"/>
                  <a:gd name="T2" fmla="*/ 1419 w 63"/>
                  <a:gd name="T3" fmla="*/ 1541 h 108"/>
                  <a:gd name="T4" fmla="*/ 1402 w 63"/>
                  <a:gd name="T5" fmla="*/ 1541 h 108"/>
                  <a:gd name="T6" fmla="*/ 1419 w 63"/>
                  <a:gd name="T7" fmla="*/ 1541 h 108"/>
                  <a:gd name="T8" fmla="*/ 1494 w 63"/>
                  <a:gd name="T9" fmla="*/ 1441 h 108"/>
                  <a:gd name="T10" fmla="*/ 1445 w 63"/>
                  <a:gd name="T11" fmla="*/ 1366 h 108"/>
                  <a:gd name="T12" fmla="*/ 1189 w 63"/>
                  <a:gd name="T13" fmla="*/ 0 h 108"/>
                  <a:gd name="T14" fmla="*/ 49 w 63"/>
                  <a:gd name="T15" fmla="*/ 1748 h 108"/>
                  <a:gd name="T16" fmla="*/ 405 w 63"/>
                  <a:gd name="T17" fmla="*/ 2555 h 108"/>
                  <a:gd name="T18" fmla="*/ 1419 w 63"/>
                  <a:gd name="T19" fmla="*/ 1541 h 108"/>
                  <a:gd name="T20" fmla="*/ 1419 w 63"/>
                  <a:gd name="T21" fmla="*/ 1541 h 108"/>
                  <a:gd name="T22" fmla="*/ 1445 w 63"/>
                  <a:gd name="T23" fmla="*/ 1541 h 108"/>
                  <a:gd name="T24" fmla="*/ 1494 w 63"/>
                  <a:gd name="T25" fmla="*/ 1441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8">
                    <a:moveTo>
                      <a:pt x="60" y="65"/>
                    </a:moveTo>
                    <a:cubicBezTo>
                      <a:pt x="60" y="65"/>
                      <a:pt x="60" y="65"/>
                      <a:pt x="60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5"/>
                      <a:pt x="60" y="65"/>
                      <a:pt x="60" y="65"/>
                    </a:cubicBezTo>
                    <a:close/>
                    <a:moveTo>
                      <a:pt x="63" y="61"/>
                    </a:moveTo>
                    <a:cubicBezTo>
                      <a:pt x="61" y="58"/>
                      <a:pt x="61" y="58"/>
                      <a:pt x="61" y="58"/>
                    </a:cubicBezTo>
                    <a:cubicBezTo>
                      <a:pt x="56" y="46"/>
                      <a:pt x="50" y="29"/>
                      <a:pt x="50" y="0"/>
                    </a:cubicBezTo>
                    <a:cubicBezTo>
                      <a:pt x="12" y="14"/>
                      <a:pt x="0" y="39"/>
                      <a:pt x="2" y="74"/>
                    </a:cubicBezTo>
                    <a:cubicBezTo>
                      <a:pt x="3" y="86"/>
                      <a:pt x="8" y="98"/>
                      <a:pt x="17" y="108"/>
                    </a:cubicBezTo>
                    <a:cubicBezTo>
                      <a:pt x="24" y="96"/>
                      <a:pt x="38" y="74"/>
                      <a:pt x="60" y="65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0" y="65"/>
                      <a:pt x="61" y="65"/>
                      <a:pt x="61" y="65"/>
                    </a:cubicBezTo>
                    <a:cubicBezTo>
                      <a:pt x="63" y="64"/>
                      <a:pt x="63" y="61"/>
                      <a:pt x="63" y="61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4" name="Freeform 34">
                <a:extLst>
                  <a:ext uri="{FF2B5EF4-FFF2-40B4-BE49-F238E27FC236}">
                    <a16:creationId xmlns:a16="http://schemas.microsoft.com/office/drawing/2014/main" id="{DE8A9043-D545-4449-99D5-C0FB97110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807"/>
                <a:ext cx="258" cy="278"/>
              </a:xfrm>
              <a:custGeom>
                <a:avLst/>
                <a:gdLst>
                  <a:gd name="T0" fmla="*/ 92 w 90"/>
                  <a:gd name="T1" fmla="*/ 0 h 97"/>
                  <a:gd name="T2" fmla="*/ 0 w 90"/>
                  <a:gd name="T3" fmla="*/ 542 h 97"/>
                  <a:gd name="T4" fmla="*/ 682 w 90"/>
                  <a:gd name="T5" fmla="*/ 2003 h 97"/>
                  <a:gd name="T6" fmla="*/ 1554 w 90"/>
                  <a:gd name="T7" fmla="*/ 2284 h 97"/>
                  <a:gd name="T8" fmla="*/ 2096 w 90"/>
                  <a:gd name="T9" fmla="*/ 2210 h 97"/>
                  <a:gd name="T10" fmla="*/ 2121 w 90"/>
                  <a:gd name="T11" fmla="*/ 2046 h 97"/>
                  <a:gd name="T12" fmla="*/ 1602 w 90"/>
                  <a:gd name="T13" fmla="*/ 616 h 97"/>
                  <a:gd name="T14" fmla="*/ 92 w 90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7">
                    <a:moveTo>
                      <a:pt x="4" y="0"/>
                    </a:moveTo>
                    <a:cubicBezTo>
                      <a:pt x="1" y="7"/>
                      <a:pt x="0" y="15"/>
                      <a:pt x="0" y="23"/>
                    </a:cubicBezTo>
                    <a:cubicBezTo>
                      <a:pt x="0" y="48"/>
                      <a:pt x="9" y="72"/>
                      <a:pt x="29" y="85"/>
                    </a:cubicBezTo>
                    <a:cubicBezTo>
                      <a:pt x="40" y="91"/>
                      <a:pt x="53" y="97"/>
                      <a:pt x="66" y="97"/>
                    </a:cubicBezTo>
                    <a:cubicBezTo>
                      <a:pt x="73" y="97"/>
                      <a:pt x="81" y="96"/>
                      <a:pt x="89" y="94"/>
                    </a:cubicBezTo>
                    <a:cubicBezTo>
                      <a:pt x="89" y="92"/>
                      <a:pt x="90" y="88"/>
                      <a:pt x="90" y="87"/>
                    </a:cubicBezTo>
                    <a:cubicBezTo>
                      <a:pt x="90" y="61"/>
                      <a:pt x="82" y="41"/>
                      <a:pt x="68" y="26"/>
                    </a:cubicBezTo>
                    <a:cubicBezTo>
                      <a:pt x="47" y="4"/>
                      <a:pt x="15" y="0"/>
                      <a:pt x="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5" name="Freeform 35">
                <a:extLst>
                  <a:ext uri="{FF2B5EF4-FFF2-40B4-BE49-F238E27FC236}">
                    <a16:creationId xmlns:a16="http://schemas.microsoft.com/office/drawing/2014/main" id="{E116022C-FE38-4F8B-B5DF-6F51C6C3C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2712"/>
                <a:ext cx="2066" cy="944"/>
              </a:xfrm>
              <a:custGeom>
                <a:avLst/>
                <a:gdLst>
                  <a:gd name="T0" fmla="*/ 14927 w 720"/>
                  <a:gd name="T1" fmla="*/ 4752 h 329"/>
                  <a:gd name="T2" fmla="*/ 16468 w 720"/>
                  <a:gd name="T3" fmla="*/ 3237 h 329"/>
                  <a:gd name="T4" fmla="*/ 16353 w 720"/>
                  <a:gd name="T5" fmla="*/ 238 h 329"/>
                  <a:gd name="T6" fmla="*/ 15618 w 720"/>
                  <a:gd name="T7" fmla="*/ 1515 h 329"/>
                  <a:gd name="T8" fmla="*/ 14649 w 720"/>
                  <a:gd name="T9" fmla="*/ 2691 h 329"/>
                  <a:gd name="T10" fmla="*/ 12359 w 720"/>
                  <a:gd name="T11" fmla="*/ 3638 h 329"/>
                  <a:gd name="T12" fmla="*/ 10628 w 720"/>
                  <a:gd name="T13" fmla="*/ 4066 h 329"/>
                  <a:gd name="T14" fmla="*/ 9139 w 720"/>
                  <a:gd name="T15" fmla="*/ 3753 h 329"/>
                  <a:gd name="T16" fmla="*/ 9050 w 720"/>
                  <a:gd name="T17" fmla="*/ 4347 h 329"/>
                  <a:gd name="T18" fmla="*/ 8720 w 720"/>
                  <a:gd name="T19" fmla="*/ 6571 h 329"/>
                  <a:gd name="T20" fmla="*/ 7139 w 720"/>
                  <a:gd name="T21" fmla="*/ 6898 h 329"/>
                  <a:gd name="T22" fmla="*/ 6026 w 720"/>
                  <a:gd name="T23" fmla="*/ 6571 h 329"/>
                  <a:gd name="T24" fmla="*/ 5030 w 720"/>
                  <a:gd name="T25" fmla="*/ 5409 h 329"/>
                  <a:gd name="T26" fmla="*/ 4321 w 720"/>
                  <a:gd name="T27" fmla="*/ 4628 h 329"/>
                  <a:gd name="T28" fmla="*/ 2858 w 720"/>
                  <a:gd name="T29" fmla="*/ 3805 h 329"/>
                  <a:gd name="T30" fmla="*/ 1013 w 720"/>
                  <a:gd name="T31" fmla="*/ 4232 h 329"/>
                  <a:gd name="T32" fmla="*/ 115 w 720"/>
                  <a:gd name="T33" fmla="*/ 3541 h 329"/>
                  <a:gd name="T34" fmla="*/ 519 w 720"/>
                  <a:gd name="T35" fmla="*/ 4422 h 329"/>
                  <a:gd name="T36" fmla="*/ 947 w 720"/>
                  <a:gd name="T37" fmla="*/ 4866 h 329"/>
                  <a:gd name="T38" fmla="*/ 1515 w 720"/>
                  <a:gd name="T39" fmla="*/ 5509 h 329"/>
                  <a:gd name="T40" fmla="*/ 2198 w 720"/>
                  <a:gd name="T41" fmla="*/ 6166 h 329"/>
                  <a:gd name="T42" fmla="*/ 2692 w 720"/>
                  <a:gd name="T43" fmla="*/ 6594 h 329"/>
                  <a:gd name="T44" fmla="*/ 3590 w 720"/>
                  <a:gd name="T45" fmla="*/ 6990 h 329"/>
                  <a:gd name="T46" fmla="*/ 4488 w 720"/>
                  <a:gd name="T47" fmla="*/ 7179 h 329"/>
                  <a:gd name="T48" fmla="*/ 5030 w 720"/>
                  <a:gd name="T49" fmla="*/ 7277 h 329"/>
                  <a:gd name="T50" fmla="*/ 5435 w 720"/>
                  <a:gd name="T51" fmla="*/ 7509 h 329"/>
                  <a:gd name="T52" fmla="*/ 6118 w 720"/>
                  <a:gd name="T53" fmla="*/ 7655 h 329"/>
                  <a:gd name="T54" fmla="*/ 7303 w 720"/>
                  <a:gd name="T55" fmla="*/ 7721 h 329"/>
                  <a:gd name="T56" fmla="*/ 8505 w 720"/>
                  <a:gd name="T57" fmla="*/ 7509 h 329"/>
                  <a:gd name="T58" fmla="*/ 9188 w 720"/>
                  <a:gd name="T59" fmla="*/ 7277 h 329"/>
                  <a:gd name="T60" fmla="*/ 9478 w 720"/>
                  <a:gd name="T61" fmla="*/ 7113 h 329"/>
                  <a:gd name="T62" fmla="*/ 9997 w 720"/>
                  <a:gd name="T63" fmla="*/ 6685 h 329"/>
                  <a:gd name="T64" fmla="*/ 10350 w 720"/>
                  <a:gd name="T65" fmla="*/ 6381 h 329"/>
                  <a:gd name="T66" fmla="*/ 10818 w 720"/>
                  <a:gd name="T67" fmla="*/ 6232 h 329"/>
                  <a:gd name="T68" fmla="*/ 12195 w 720"/>
                  <a:gd name="T69" fmla="*/ 6026 h 329"/>
                  <a:gd name="T70" fmla="*/ 12993 w 720"/>
                  <a:gd name="T71" fmla="*/ 5787 h 329"/>
                  <a:gd name="T72" fmla="*/ 14433 w 720"/>
                  <a:gd name="T73" fmla="*/ 5219 h 32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20" h="329">
                    <a:moveTo>
                      <a:pt x="611" y="221"/>
                    </a:moveTo>
                    <a:cubicBezTo>
                      <a:pt x="620" y="215"/>
                      <a:pt x="625" y="208"/>
                      <a:pt x="632" y="201"/>
                    </a:cubicBezTo>
                    <a:cubicBezTo>
                      <a:pt x="641" y="193"/>
                      <a:pt x="654" y="196"/>
                      <a:pt x="664" y="189"/>
                    </a:cubicBezTo>
                    <a:cubicBezTo>
                      <a:pt x="680" y="177"/>
                      <a:pt x="690" y="154"/>
                      <a:pt x="697" y="137"/>
                    </a:cubicBezTo>
                    <a:cubicBezTo>
                      <a:pt x="720" y="95"/>
                      <a:pt x="711" y="44"/>
                      <a:pt x="701" y="0"/>
                    </a:cubicBezTo>
                    <a:cubicBezTo>
                      <a:pt x="698" y="3"/>
                      <a:pt x="695" y="7"/>
                      <a:pt x="692" y="10"/>
                    </a:cubicBezTo>
                    <a:cubicBezTo>
                      <a:pt x="683" y="24"/>
                      <a:pt x="685" y="45"/>
                      <a:pt x="678" y="56"/>
                    </a:cubicBezTo>
                    <a:cubicBezTo>
                      <a:pt x="674" y="61"/>
                      <a:pt x="666" y="59"/>
                      <a:pt x="661" y="64"/>
                    </a:cubicBezTo>
                    <a:cubicBezTo>
                      <a:pt x="655" y="69"/>
                      <a:pt x="654" y="79"/>
                      <a:pt x="651" y="82"/>
                    </a:cubicBezTo>
                    <a:cubicBezTo>
                      <a:pt x="635" y="96"/>
                      <a:pt x="628" y="89"/>
                      <a:pt x="620" y="114"/>
                    </a:cubicBezTo>
                    <a:cubicBezTo>
                      <a:pt x="586" y="110"/>
                      <a:pt x="578" y="134"/>
                      <a:pt x="560" y="144"/>
                    </a:cubicBezTo>
                    <a:cubicBezTo>
                      <a:pt x="547" y="151"/>
                      <a:pt x="536" y="154"/>
                      <a:pt x="523" y="154"/>
                    </a:cubicBezTo>
                    <a:cubicBezTo>
                      <a:pt x="510" y="154"/>
                      <a:pt x="497" y="159"/>
                      <a:pt x="484" y="162"/>
                    </a:cubicBezTo>
                    <a:cubicBezTo>
                      <a:pt x="470" y="164"/>
                      <a:pt x="461" y="167"/>
                      <a:pt x="450" y="172"/>
                    </a:cubicBezTo>
                    <a:cubicBezTo>
                      <a:pt x="434" y="180"/>
                      <a:pt x="433" y="175"/>
                      <a:pt x="418" y="167"/>
                    </a:cubicBezTo>
                    <a:cubicBezTo>
                      <a:pt x="413" y="164"/>
                      <a:pt x="391" y="157"/>
                      <a:pt x="387" y="159"/>
                    </a:cubicBezTo>
                    <a:cubicBezTo>
                      <a:pt x="375" y="164"/>
                      <a:pt x="375" y="176"/>
                      <a:pt x="383" y="185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77" y="205"/>
                      <a:pt x="379" y="225"/>
                      <a:pt x="386" y="246"/>
                    </a:cubicBezTo>
                    <a:cubicBezTo>
                      <a:pt x="374" y="254"/>
                      <a:pt x="371" y="266"/>
                      <a:pt x="369" y="278"/>
                    </a:cubicBezTo>
                    <a:cubicBezTo>
                      <a:pt x="353" y="267"/>
                      <a:pt x="339" y="287"/>
                      <a:pt x="327" y="290"/>
                    </a:cubicBezTo>
                    <a:cubicBezTo>
                      <a:pt x="323" y="291"/>
                      <a:pt x="306" y="292"/>
                      <a:pt x="302" y="292"/>
                    </a:cubicBezTo>
                    <a:cubicBezTo>
                      <a:pt x="291" y="290"/>
                      <a:pt x="288" y="281"/>
                      <a:pt x="278" y="277"/>
                    </a:cubicBezTo>
                    <a:cubicBezTo>
                      <a:pt x="272" y="274"/>
                      <a:pt x="260" y="281"/>
                      <a:pt x="255" y="278"/>
                    </a:cubicBezTo>
                    <a:cubicBezTo>
                      <a:pt x="250" y="275"/>
                      <a:pt x="242" y="266"/>
                      <a:pt x="240" y="262"/>
                    </a:cubicBezTo>
                    <a:cubicBezTo>
                      <a:pt x="231" y="243"/>
                      <a:pt x="224" y="241"/>
                      <a:pt x="213" y="229"/>
                    </a:cubicBezTo>
                    <a:cubicBezTo>
                      <a:pt x="207" y="222"/>
                      <a:pt x="207" y="213"/>
                      <a:pt x="199" y="206"/>
                    </a:cubicBezTo>
                    <a:cubicBezTo>
                      <a:pt x="191" y="200"/>
                      <a:pt x="189" y="206"/>
                      <a:pt x="183" y="196"/>
                    </a:cubicBezTo>
                    <a:cubicBezTo>
                      <a:pt x="173" y="180"/>
                      <a:pt x="183" y="171"/>
                      <a:pt x="163" y="159"/>
                    </a:cubicBezTo>
                    <a:cubicBezTo>
                      <a:pt x="145" y="149"/>
                      <a:pt x="140" y="154"/>
                      <a:pt x="121" y="161"/>
                    </a:cubicBezTo>
                    <a:cubicBezTo>
                      <a:pt x="106" y="167"/>
                      <a:pt x="84" y="166"/>
                      <a:pt x="74" y="184"/>
                    </a:cubicBezTo>
                    <a:cubicBezTo>
                      <a:pt x="66" y="174"/>
                      <a:pt x="53" y="171"/>
                      <a:pt x="43" y="179"/>
                    </a:cubicBezTo>
                    <a:cubicBezTo>
                      <a:pt x="34" y="167"/>
                      <a:pt x="11" y="143"/>
                      <a:pt x="4" y="149"/>
                    </a:cubicBezTo>
                    <a:cubicBezTo>
                      <a:pt x="5" y="150"/>
                      <a:pt x="5" y="150"/>
                      <a:pt x="5" y="150"/>
                    </a:cubicBezTo>
                    <a:cubicBezTo>
                      <a:pt x="0" y="157"/>
                      <a:pt x="8" y="171"/>
                      <a:pt x="12" y="176"/>
                    </a:cubicBezTo>
                    <a:cubicBezTo>
                      <a:pt x="15" y="180"/>
                      <a:pt x="19" y="183"/>
                      <a:pt x="22" y="187"/>
                    </a:cubicBezTo>
                    <a:cubicBezTo>
                      <a:pt x="25" y="191"/>
                      <a:pt x="27" y="195"/>
                      <a:pt x="31" y="199"/>
                    </a:cubicBezTo>
                    <a:cubicBezTo>
                      <a:pt x="34" y="202"/>
                      <a:pt x="37" y="203"/>
                      <a:pt x="40" y="206"/>
                    </a:cubicBezTo>
                    <a:cubicBezTo>
                      <a:pt x="45" y="213"/>
                      <a:pt x="48" y="219"/>
                      <a:pt x="55" y="224"/>
                    </a:cubicBezTo>
                    <a:cubicBezTo>
                      <a:pt x="59" y="227"/>
                      <a:pt x="62" y="229"/>
                      <a:pt x="64" y="233"/>
                    </a:cubicBezTo>
                    <a:cubicBezTo>
                      <a:pt x="69" y="240"/>
                      <a:pt x="72" y="248"/>
                      <a:pt x="80" y="252"/>
                    </a:cubicBezTo>
                    <a:cubicBezTo>
                      <a:pt x="85" y="255"/>
                      <a:pt x="88" y="255"/>
                      <a:pt x="93" y="261"/>
                    </a:cubicBezTo>
                    <a:cubicBezTo>
                      <a:pt x="95" y="264"/>
                      <a:pt x="97" y="267"/>
                      <a:pt x="100" y="270"/>
                    </a:cubicBezTo>
                    <a:cubicBezTo>
                      <a:pt x="104" y="275"/>
                      <a:pt x="108" y="276"/>
                      <a:pt x="114" y="279"/>
                    </a:cubicBezTo>
                    <a:cubicBezTo>
                      <a:pt x="120" y="282"/>
                      <a:pt x="126" y="287"/>
                      <a:pt x="133" y="288"/>
                    </a:cubicBezTo>
                    <a:cubicBezTo>
                      <a:pt x="141" y="290"/>
                      <a:pt x="145" y="292"/>
                      <a:pt x="152" y="296"/>
                    </a:cubicBezTo>
                    <a:cubicBezTo>
                      <a:pt x="159" y="301"/>
                      <a:pt x="165" y="299"/>
                      <a:pt x="172" y="300"/>
                    </a:cubicBezTo>
                    <a:cubicBezTo>
                      <a:pt x="178" y="301"/>
                      <a:pt x="184" y="304"/>
                      <a:pt x="190" y="304"/>
                    </a:cubicBezTo>
                    <a:cubicBezTo>
                      <a:pt x="195" y="303"/>
                      <a:pt x="196" y="302"/>
                      <a:pt x="201" y="304"/>
                    </a:cubicBezTo>
                    <a:cubicBezTo>
                      <a:pt x="205" y="305"/>
                      <a:pt x="209" y="307"/>
                      <a:pt x="213" y="308"/>
                    </a:cubicBezTo>
                    <a:cubicBezTo>
                      <a:pt x="217" y="309"/>
                      <a:pt x="219" y="309"/>
                      <a:pt x="223" y="312"/>
                    </a:cubicBezTo>
                    <a:cubicBezTo>
                      <a:pt x="225" y="314"/>
                      <a:pt x="227" y="317"/>
                      <a:pt x="230" y="318"/>
                    </a:cubicBezTo>
                    <a:cubicBezTo>
                      <a:pt x="235" y="320"/>
                      <a:pt x="239" y="318"/>
                      <a:pt x="244" y="320"/>
                    </a:cubicBezTo>
                    <a:cubicBezTo>
                      <a:pt x="249" y="321"/>
                      <a:pt x="253" y="324"/>
                      <a:pt x="259" y="324"/>
                    </a:cubicBezTo>
                    <a:cubicBezTo>
                      <a:pt x="265" y="324"/>
                      <a:pt x="270" y="323"/>
                      <a:pt x="277" y="325"/>
                    </a:cubicBezTo>
                    <a:cubicBezTo>
                      <a:pt x="287" y="328"/>
                      <a:pt x="297" y="325"/>
                      <a:pt x="309" y="327"/>
                    </a:cubicBezTo>
                    <a:cubicBezTo>
                      <a:pt x="317" y="329"/>
                      <a:pt x="323" y="322"/>
                      <a:pt x="332" y="322"/>
                    </a:cubicBezTo>
                    <a:cubicBezTo>
                      <a:pt x="338" y="321"/>
                      <a:pt x="356" y="320"/>
                      <a:pt x="360" y="318"/>
                    </a:cubicBezTo>
                    <a:cubicBezTo>
                      <a:pt x="364" y="315"/>
                      <a:pt x="372" y="314"/>
                      <a:pt x="377" y="313"/>
                    </a:cubicBezTo>
                    <a:cubicBezTo>
                      <a:pt x="381" y="312"/>
                      <a:pt x="386" y="311"/>
                      <a:pt x="389" y="308"/>
                    </a:cubicBezTo>
                    <a:cubicBezTo>
                      <a:pt x="391" y="307"/>
                      <a:pt x="392" y="305"/>
                      <a:pt x="393" y="303"/>
                    </a:cubicBezTo>
                    <a:cubicBezTo>
                      <a:pt x="396" y="302"/>
                      <a:pt x="399" y="302"/>
                      <a:pt x="401" y="301"/>
                    </a:cubicBezTo>
                    <a:cubicBezTo>
                      <a:pt x="406" y="300"/>
                      <a:pt x="409" y="297"/>
                      <a:pt x="412" y="294"/>
                    </a:cubicBezTo>
                    <a:cubicBezTo>
                      <a:pt x="417" y="290"/>
                      <a:pt x="421" y="288"/>
                      <a:pt x="423" y="283"/>
                    </a:cubicBezTo>
                    <a:cubicBezTo>
                      <a:pt x="424" y="278"/>
                      <a:pt x="424" y="276"/>
                      <a:pt x="428" y="274"/>
                    </a:cubicBezTo>
                    <a:cubicBezTo>
                      <a:pt x="431" y="272"/>
                      <a:pt x="435" y="272"/>
                      <a:pt x="438" y="270"/>
                    </a:cubicBezTo>
                    <a:cubicBezTo>
                      <a:pt x="440" y="270"/>
                      <a:pt x="442" y="269"/>
                      <a:pt x="444" y="269"/>
                    </a:cubicBezTo>
                    <a:cubicBezTo>
                      <a:pt x="451" y="268"/>
                      <a:pt x="450" y="265"/>
                      <a:pt x="458" y="264"/>
                    </a:cubicBezTo>
                    <a:cubicBezTo>
                      <a:pt x="460" y="264"/>
                      <a:pt x="462" y="264"/>
                      <a:pt x="463" y="264"/>
                    </a:cubicBezTo>
                    <a:cubicBezTo>
                      <a:pt x="481" y="266"/>
                      <a:pt x="499" y="263"/>
                      <a:pt x="516" y="255"/>
                    </a:cubicBezTo>
                    <a:cubicBezTo>
                      <a:pt x="521" y="253"/>
                      <a:pt x="526" y="248"/>
                      <a:pt x="532" y="247"/>
                    </a:cubicBezTo>
                    <a:cubicBezTo>
                      <a:pt x="538" y="245"/>
                      <a:pt x="544" y="247"/>
                      <a:pt x="550" y="245"/>
                    </a:cubicBezTo>
                    <a:cubicBezTo>
                      <a:pt x="561" y="242"/>
                      <a:pt x="566" y="234"/>
                      <a:pt x="578" y="232"/>
                    </a:cubicBezTo>
                    <a:cubicBezTo>
                      <a:pt x="590" y="229"/>
                      <a:pt x="601" y="227"/>
                      <a:pt x="611" y="221"/>
                    </a:cubicBezTo>
                    <a:close/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6" name="Freeform 36">
                <a:extLst>
                  <a:ext uri="{FF2B5EF4-FFF2-40B4-BE49-F238E27FC236}">
                    <a16:creationId xmlns:a16="http://schemas.microsoft.com/office/drawing/2014/main" id="{F16D957D-4D5B-450B-A089-0026ECBBB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953"/>
                <a:ext cx="120" cy="100"/>
              </a:xfrm>
              <a:custGeom>
                <a:avLst/>
                <a:gdLst>
                  <a:gd name="T0" fmla="*/ 840 w 42"/>
                  <a:gd name="T1" fmla="*/ 26 h 35"/>
                  <a:gd name="T2" fmla="*/ 840 w 42"/>
                  <a:gd name="T3" fmla="*/ 26 h 35"/>
                  <a:gd name="T4" fmla="*/ 840 w 42"/>
                  <a:gd name="T5" fmla="*/ 0 h 35"/>
                  <a:gd name="T6" fmla="*/ 580 w 42"/>
                  <a:gd name="T7" fmla="*/ 74 h 35"/>
                  <a:gd name="T8" fmla="*/ 466 w 42"/>
                  <a:gd name="T9" fmla="*/ 89 h 35"/>
                  <a:gd name="T10" fmla="*/ 140 w 42"/>
                  <a:gd name="T11" fmla="*/ 703 h 35"/>
                  <a:gd name="T12" fmla="*/ 0 w 42"/>
                  <a:gd name="T13" fmla="*/ 817 h 35"/>
                  <a:gd name="T14" fmla="*/ 0 w 42"/>
                  <a:gd name="T15" fmla="*/ 817 h 35"/>
                  <a:gd name="T16" fmla="*/ 980 w 42"/>
                  <a:gd name="T17" fmla="*/ 74 h 35"/>
                  <a:gd name="T18" fmla="*/ 840 w 42"/>
                  <a:gd name="T19" fmla="*/ 26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1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0"/>
                      <a:pt x="36" y="0"/>
                    </a:cubicBezTo>
                    <a:cubicBezTo>
                      <a:pt x="33" y="2"/>
                      <a:pt x="28" y="3"/>
                      <a:pt x="25" y="3"/>
                    </a:cubicBezTo>
                    <a:cubicBezTo>
                      <a:pt x="23" y="3"/>
                      <a:pt x="21" y="4"/>
                      <a:pt x="20" y="4"/>
                    </a:cubicBezTo>
                    <a:cubicBezTo>
                      <a:pt x="17" y="16"/>
                      <a:pt x="13" y="23"/>
                      <a:pt x="6" y="30"/>
                    </a:cubicBezTo>
                    <a:cubicBezTo>
                      <a:pt x="4" y="32"/>
                      <a:pt x="2" y="33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8"/>
                      <a:pt x="34" y="16"/>
                      <a:pt x="42" y="3"/>
                    </a:cubicBezTo>
                    <a:cubicBezTo>
                      <a:pt x="40" y="3"/>
                      <a:pt x="38" y="2"/>
                      <a:pt x="36" y="1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7" name="Freeform 37">
                <a:extLst>
                  <a:ext uri="{FF2B5EF4-FFF2-40B4-BE49-F238E27FC236}">
                    <a16:creationId xmlns:a16="http://schemas.microsoft.com/office/drawing/2014/main" id="{5CF7009E-788D-48C8-9508-A9AB5811F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566"/>
                <a:ext cx="459" cy="370"/>
              </a:xfrm>
              <a:custGeom>
                <a:avLst/>
                <a:gdLst>
                  <a:gd name="T0" fmla="*/ 2929 w 160"/>
                  <a:gd name="T1" fmla="*/ 2501 h 129"/>
                  <a:gd name="T2" fmla="*/ 2929 w 160"/>
                  <a:gd name="T3" fmla="*/ 2501 h 129"/>
                  <a:gd name="T4" fmla="*/ 3070 w 160"/>
                  <a:gd name="T5" fmla="*/ 2642 h 129"/>
                  <a:gd name="T6" fmla="*/ 3325 w 160"/>
                  <a:gd name="T7" fmla="*/ 2994 h 129"/>
                  <a:gd name="T8" fmla="*/ 3474 w 160"/>
                  <a:gd name="T9" fmla="*/ 3043 h 129"/>
                  <a:gd name="T10" fmla="*/ 3399 w 160"/>
                  <a:gd name="T11" fmla="*/ 1325 h 129"/>
                  <a:gd name="T12" fmla="*/ 3325 w 160"/>
                  <a:gd name="T13" fmla="*/ 1225 h 129"/>
                  <a:gd name="T14" fmla="*/ 709 w 160"/>
                  <a:gd name="T15" fmla="*/ 657 h 129"/>
                  <a:gd name="T16" fmla="*/ 660 w 160"/>
                  <a:gd name="T17" fmla="*/ 708 h 129"/>
                  <a:gd name="T18" fmla="*/ 0 w 160"/>
                  <a:gd name="T19" fmla="*/ 1251 h 129"/>
                  <a:gd name="T20" fmla="*/ 1176 w 160"/>
                  <a:gd name="T21" fmla="*/ 780 h 129"/>
                  <a:gd name="T22" fmla="*/ 2929 w 160"/>
                  <a:gd name="T23" fmla="*/ 2501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4" y="107"/>
                      <a:pt x="128" y="110"/>
                      <a:pt x="130" y="112"/>
                    </a:cubicBezTo>
                    <a:cubicBezTo>
                      <a:pt x="135" y="115"/>
                      <a:pt x="141" y="121"/>
                      <a:pt x="141" y="127"/>
                    </a:cubicBezTo>
                    <a:cubicBezTo>
                      <a:pt x="143" y="127"/>
                      <a:pt x="145" y="128"/>
                      <a:pt x="147" y="129"/>
                    </a:cubicBezTo>
                    <a:cubicBezTo>
                      <a:pt x="160" y="100"/>
                      <a:pt x="150" y="67"/>
                      <a:pt x="144" y="56"/>
                    </a:cubicBezTo>
                    <a:cubicBezTo>
                      <a:pt x="143" y="55"/>
                      <a:pt x="142" y="53"/>
                      <a:pt x="141" y="52"/>
                    </a:cubicBezTo>
                    <a:cubicBezTo>
                      <a:pt x="127" y="34"/>
                      <a:pt x="85" y="0"/>
                      <a:pt x="30" y="28"/>
                    </a:cubicBezTo>
                    <a:cubicBezTo>
                      <a:pt x="29" y="29"/>
                      <a:pt x="29" y="29"/>
                      <a:pt x="28" y="30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3" y="41"/>
                      <a:pt x="31" y="33"/>
                      <a:pt x="50" y="33"/>
                    </a:cubicBezTo>
                    <a:cubicBezTo>
                      <a:pt x="91" y="33"/>
                      <a:pt x="124" y="65"/>
                      <a:pt x="124" y="106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8" name="Freeform 38">
                <a:extLst>
                  <a:ext uri="{FF2B5EF4-FFF2-40B4-BE49-F238E27FC236}">
                    <a16:creationId xmlns:a16="http://schemas.microsoft.com/office/drawing/2014/main" id="{34E6B14A-08AF-4DA7-93B8-085C7E5F4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944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09" name="Freeform 39">
                <a:extLst>
                  <a:ext uri="{FF2B5EF4-FFF2-40B4-BE49-F238E27FC236}">
                    <a16:creationId xmlns:a16="http://schemas.microsoft.com/office/drawing/2014/main" id="{C00C1629-493E-4C40-AABA-7C6ADB05E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95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0" name="Freeform 40">
                <a:extLst>
                  <a:ext uri="{FF2B5EF4-FFF2-40B4-BE49-F238E27FC236}">
                    <a16:creationId xmlns:a16="http://schemas.microsoft.com/office/drawing/2014/main" id="{1ACCBCF8-F403-4B05-B4E5-2983E3B08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936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27 w 1"/>
                  <a:gd name="T3" fmla="*/ 0 h 2"/>
                  <a:gd name="T4" fmla="*/ 0 w 1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1" name="Freeform 41">
                <a:extLst>
                  <a:ext uri="{FF2B5EF4-FFF2-40B4-BE49-F238E27FC236}">
                    <a16:creationId xmlns:a16="http://schemas.microsoft.com/office/drawing/2014/main" id="{BBBBFD6D-252D-4BDC-9CB1-8E5937123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50"/>
                <a:ext cx="310" cy="212"/>
              </a:xfrm>
              <a:custGeom>
                <a:avLst/>
                <a:gdLst>
                  <a:gd name="T0" fmla="*/ 304 w 108"/>
                  <a:gd name="T1" fmla="*/ 986 h 74"/>
                  <a:gd name="T2" fmla="*/ 873 w 108"/>
                  <a:gd name="T3" fmla="*/ 1739 h 74"/>
                  <a:gd name="T4" fmla="*/ 2176 w 108"/>
                  <a:gd name="T5" fmla="*/ 1272 h 74"/>
                  <a:gd name="T6" fmla="*/ 2555 w 108"/>
                  <a:gd name="T7" fmla="*/ 1246 h 74"/>
                  <a:gd name="T8" fmla="*/ 1582 w 108"/>
                  <a:gd name="T9" fmla="*/ 329 h 74"/>
                  <a:gd name="T10" fmla="*/ 304 w 108"/>
                  <a:gd name="T11" fmla="*/ 986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4">
                    <a:moveTo>
                      <a:pt x="13" y="42"/>
                    </a:moveTo>
                    <a:cubicBezTo>
                      <a:pt x="22" y="56"/>
                      <a:pt x="25" y="64"/>
                      <a:pt x="37" y="74"/>
                    </a:cubicBezTo>
                    <a:cubicBezTo>
                      <a:pt x="53" y="64"/>
                      <a:pt x="71" y="58"/>
                      <a:pt x="92" y="54"/>
                    </a:cubicBezTo>
                    <a:cubicBezTo>
                      <a:pt x="97" y="54"/>
                      <a:pt x="102" y="53"/>
                      <a:pt x="108" y="53"/>
                    </a:cubicBezTo>
                    <a:cubicBezTo>
                      <a:pt x="93" y="38"/>
                      <a:pt x="83" y="24"/>
                      <a:pt x="67" y="14"/>
                    </a:cubicBezTo>
                    <a:cubicBezTo>
                      <a:pt x="43" y="0"/>
                      <a:pt x="0" y="19"/>
                      <a:pt x="13" y="4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2" name="Freeform 42">
                <a:extLst>
                  <a:ext uri="{FF2B5EF4-FFF2-40B4-BE49-F238E27FC236}">
                    <a16:creationId xmlns:a16="http://schemas.microsoft.com/office/drawing/2014/main" id="{68C1CA5C-1EC4-45EA-83F0-B0799EE88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1825"/>
                <a:ext cx="261" cy="213"/>
              </a:xfrm>
              <a:custGeom>
                <a:avLst/>
                <a:gdLst>
                  <a:gd name="T0" fmla="*/ 1276 w 91"/>
                  <a:gd name="T1" fmla="*/ 49 h 74"/>
                  <a:gd name="T2" fmla="*/ 0 w 91"/>
                  <a:gd name="T3" fmla="*/ 481 h 74"/>
                  <a:gd name="T4" fmla="*/ 427 w 91"/>
                  <a:gd name="T5" fmla="*/ 861 h 74"/>
                  <a:gd name="T6" fmla="*/ 806 w 91"/>
                  <a:gd name="T7" fmla="*/ 1764 h 74"/>
                  <a:gd name="T8" fmla="*/ 1770 w 91"/>
                  <a:gd name="T9" fmla="*/ 1169 h 74"/>
                  <a:gd name="T10" fmla="*/ 1276 w 91"/>
                  <a:gd name="T11" fmla="*/ 49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74">
                    <a:moveTo>
                      <a:pt x="54" y="2"/>
                    </a:moveTo>
                    <a:cubicBezTo>
                      <a:pt x="54" y="2"/>
                      <a:pt x="24" y="6"/>
                      <a:pt x="0" y="20"/>
                    </a:cubicBezTo>
                    <a:cubicBezTo>
                      <a:pt x="8" y="26"/>
                      <a:pt x="14" y="31"/>
                      <a:pt x="18" y="36"/>
                    </a:cubicBezTo>
                    <a:cubicBezTo>
                      <a:pt x="27" y="46"/>
                      <a:pt x="32" y="59"/>
                      <a:pt x="34" y="74"/>
                    </a:cubicBezTo>
                    <a:cubicBezTo>
                      <a:pt x="47" y="66"/>
                      <a:pt x="61" y="61"/>
                      <a:pt x="75" y="49"/>
                    </a:cubicBezTo>
                    <a:cubicBezTo>
                      <a:pt x="91" y="32"/>
                      <a:pt x="70" y="0"/>
                      <a:pt x="54" y="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3" name="Freeform 43">
                <a:extLst>
                  <a:ext uri="{FF2B5EF4-FFF2-40B4-BE49-F238E27FC236}">
                    <a16:creationId xmlns:a16="http://schemas.microsoft.com/office/drawing/2014/main" id="{0C36D502-CFCF-4F6F-9396-CE8ABD4A2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211"/>
                <a:ext cx="490" cy="339"/>
              </a:xfrm>
              <a:custGeom>
                <a:avLst/>
                <a:gdLst>
                  <a:gd name="T0" fmla="*/ 3883 w 171"/>
                  <a:gd name="T1" fmla="*/ 546 h 118"/>
                  <a:gd name="T2" fmla="*/ 3671 w 171"/>
                  <a:gd name="T3" fmla="*/ 0 h 118"/>
                  <a:gd name="T4" fmla="*/ 3456 w 171"/>
                  <a:gd name="T5" fmla="*/ 1520 h 118"/>
                  <a:gd name="T6" fmla="*/ 2258 w 171"/>
                  <a:gd name="T7" fmla="*/ 2327 h 118"/>
                  <a:gd name="T8" fmla="*/ 656 w 171"/>
                  <a:gd name="T9" fmla="*/ 1948 h 118"/>
                  <a:gd name="T10" fmla="*/ 49 w 171"/>
                  <a:gd name="T11" fmla="*/ 833 h 118"/>
                  <a:gd name="T12" fmla="*/ 49 w 171"/>
                  <a:gd name="T13" fmla="*/ 684 h 118"/>
                  <a:gd name="T14" fmla="*/ 163 w 171"/>
                  <a:gd name="T15" fmla="*/ 1520 h 118"/>
                  <a:gd name="T16" fmla="*/ 590 w 171"/>
                  <a:gd name="T17" fmla="*/ 2089 h 118"/>
                  <a:gd name="T18" fmla="*/ 946 w 171"/>
                  <a:gd name="T19" fmla="*/ 2468 h 118"/>
                  <a:gd name="T20" fmla="*/ 1487 w 171"/>
                  <a:gd name="T21" fmla="*/ 2442 h 118"/>
                  <a:gd name="T22" fmla="*/ 2046 w 171"/>
                  <a:gd name="T23" fmla="*/ 2798 h 118"/>
                  <a:gd name="T24" fmla="*/ 2636 w 171"/>
                  <a:gd name="T25" fmla="*/ 2749 h 118"/>
                  <a:gd name="T26" fmla="*/ 3622 w 171"/>
                  <a:gd name="T27" fmla="*/ 2468 h 118"/>
                  <a:gd name="T28" fmla="*/ 4023 w 171"/>
                  <a:gd name="T29" fmla="*/ 1709 h 118"/>
                  <a:gd name="T30" fmla="*/ 3883 w 171"/>
                  <a:gd name="T31" fmla="*/ 546 h 1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8">
                    <a:moveTo>
                      <a:pt x="165" y="23"/>
                    </a:moveTo>
                    <a:cubicBezTo>
                      <a:pt x="163" y="16"/>
                      <a:pt x="160" y="8"/>
                      <a:pt x="156" y="0"/>
                    </a:cubicBezTo>
                    <a:cubicBezTo>
                      <a:pt x="162" y="23"/>
                      <a:pt x="159" y="45"/>
                      <a:pt x="147" y="64"/>
                    </a:cubicBezTo>
                    <a:cubicBezTo>
                      <a:pt x="136" y="81"/>
                      <a:pt x="118" y="94"/>
                      <a:pt x="96" y="98"/>
                    </a:cubicBezTo>
                    <a:cubicBezTo>
                      <a:pt x="72" y="103"/>
                      <a:pt x="47" y="97"/>
                      <a:pt x="28" y="82"/>
                    </a:cubicBezTo>
                    <a:cubicBezTo>
                      <a:pt x="12" y="70"/>
                      <a:pt x="3" y="52"/>
                      <a:pt x="2" y="35"/>
                    </a:cubicBezTo>
                    <a:cubicBezTo>
                      <a:pt x="2" y="33"/>
                      <a:pt x="2" y="31"/>
                      <a:pt x="2" y="29"/>
                    </a:cubicBezTo>
                    <a:cubicBezTo>
                      <a:pt x="0" y="41"/>
                      <a:pt x="2" y="53"/>
                      <a:pt x="7" y="64"/>
                    </a:cubicBezTo>
                    <a:cubicBezTo>
                      <a:pt x="13" y="70"/>
                      <a:pt x="18" y="75"/>
                      <a:pt x="25" y="88"/>
                    </a:cubicBezTo>
                    <a:cubicBezTo>
                      <a:pt x="27" y="92"/>
                      <a:pt x="35" y="101"/>
                      <a:pt x="40" y="104"/>
                    </a:cubicBezTo>
                    <a:cubicBezTo>
                      <a:pt x="45" y="107"/>
                      <a:pt x="57" y="100"/>
                      <a:pt x="63" y="103"/>
                    </a:cubicBezTo>
                    <a:cubicBezTo>
                      <a:pt x="73" y="107"/>
                      <a:pt x="76" y="116"/>
                      <a:pt x="87" y="118"/>
                    </a:cubicBezTo>
                    <a:cubicBezTo>
                      <a:pt x="91" y="118"/>
                      <a:pt x="108" y="117"/>
                      <a:pt x="112" y="116"/>
                    </a:cubicBezTo>
                    <a:cubicBezTo>
                      <a:pt x="124" y="113"/>
                      <a:pt x="138" y="93"/>
                      <a:pt x="154" y="104"/>
                    </a:cubicBezTo>
                    <a:cubicBezTo>
                      <a:pt x="156" y="92"/>
                      <a:pt x="159" y="80"/>
                      <a:pt x="171" y="72"/>
                    </a:cubicBezTo>
                    <a:cubicBezTo>
                      <a:pt x="165" y="55"/>
                      <a:pt x="163" y="40"/>
                      <a:pt x="165" y="23"/>
                    </a:cubicBezTo>
                    <a:close/>
                  </a:path>
                </a:pathLst>
              </a:cu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4" name="Freeform 44">
                <a:extLst>
                  <a:ext uri="{FF2B5EF4-FFF2-40B4-BE49-F238E27FC236}">
                    <a16:creationId xmlns:a16="http://schemas.microsoft.com/office/drawing/2014/main" id="{BCE71987-FF97-48D3-8E10-BBE0FAC97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3383"/>
                <a:ext cx="269" cy="69"/>
              </a:xfrm>
              <a:custGeom>
                <a:avLst/>
                <a:gdLst>
                  <a:gd name="T0" fmla="*/ 0 w 94"/>
                  <a:gd name="T1" fmla="*/ 569 h 24"/>
                  <a:gd name="T2" fmla="*/ 818 w 94"/>
                  <a:gd name="T3" fmla="*/ 497 h 24"/>
                  <a:gd name="T4" fmla="*/ 1803 w 94"/>
                  <a:gd name="T5" fmla="*/ 167 h 24"/>
                  <a:gd name="T6" fmla="*/ 2204 w 94"/>
                  <a:gd name="T7" fmla="*/ 101 h 24"/>
                  <a:gd name="T8" fmla="*/ 1500 w 94"/>
                  <a:gd name="T9" fmla="*/ 49 h 24"/>
                  <a:gd name="T10" fmla="*/ 796 w 94"/>
                  <a:gd name="T11" fmla="*/ 357 h 24"/>
                  <a:gd name="T12" fmla="*/ 0 w 94"/>
                  <a:gd name="T13" fmla="*/ 569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24">
                    <a:moveTo>
                      <a:pt x="0" y="24"/>
                    </a:moveTo>
                    <a:cubicBezTo>
                      <a:pt x="14" y="16"/>
                      <a:pt x="18" y="24"/>
                      <a:pt x="35" y="21"/>
                    </a:cubicBezTo>
                    <a:cubicBezTo>
                      <a:pt x="52" y="19"/>
                      <a:pt x="65" y="9"/>
                      <a:pt x="77" y="7"/>
                    </a:cubicBezTo>
                    <a:cubicBezTo>
                      <a:pt x="89" y="4"/>
                      <a:pt x="94" y="4"/>
                      <a:pt x="94" y="4"/>
                    </a:cubicBezTo>
                    <a:cubicBezTo>
                      <a:pt x="79" y="1"/>
                      <a:pt x="71" y="0"/>
                      <a:pt x="64" y="2"/>
                    </a:cubicBezTo>
                    <a:cubicBezTo>
                      <a:pt x="56" y="4"/>
                      <a:pt x="47" y="14"/>
                      <a:pt x="34" y="15"/>
                    </a:cubicBezTo>
                    <a:cubicBezTo>
                      <a:pt x="20" y="16"/>
                      <a:pt x="4" y="20"/>
                      <a:pt x="0" y="24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5" name="Freeform 45">
                <a:extLst>
                  <a:ext uri="{FF2B5EF4-FFF2-40B4-BE49-F238E27FC236}">
                    <a16:creationId xmlns:a16="http://schemas.microsoft.com/office/drawing/2014/main" id="{A4098349-753C-48D5-9D0F-476097183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5" y="2798"/>
                <a:ext cx="259" cy="491"/>
              </a:xfrm>
              <a:custGeom>
                <a:avLst/>
                <a:gdLst>
                  <a:gd name="T0" fmla="*/ 0 w 90"/>
                  <a:gd name="T1" fmla="*/ 4049 h 171"/>
                  <a:gd name="T2" fmla="*/ 812 w 90"/>
                  <a:gd name="T3" fmla="*/ 3693 h 171"/>
                  <a:gd name="T4" fmla="*/ 1663 w 90"/>
                  <a:gd name="T5" fmla="*/ 2481 h 171"/>
                  <a:gd name="T6" fmla="*/ 1931 w 90"/>
                  <a:gd name="T7" fmla="*/ 0 h 171"/>
                  <a:gd name="T8" fmla="*/ 1499 w 90"/>
                  <a:gd name="T9" fmla="*/ 2555 h 171"/>
                  <a:gd name="T10" fmla="*/ 763 w 90"/>
                  <a:gd name="T11" fmla="*/ 3480 h 171"/>
                  <a:gd name="T12" fmla="*/ 0 w 90"/>
                  <a:gd name="T13" fmla="*/ 4049 h 1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0" h="171">
                    <a:moveTo>
                      <a:pt x="0" y="171"/>
                    </a:moveTo>
                    <a:cubicBezTo>
                      <a:pt x="11" y="159"/>
                      <a:pt x="22" y="160"/>
                      <a:pt x="34" y="156"/>
                    </a:cubicBezTo>
                    <a:cubicBezTo>
                      <a:pt x="46" y="151"/>
                      <a:pt x="64" y="120"/>
                      <a:pt x="70" y="105"/>
                    </a:cubicBezTo>
                    <a:cubicBezTo>
                      <a:pt x="76" y="91"/>
                      <a:pt x="90" y="67"/>
                      <a:pt x="81" y="0"/>
                    </a:cubicBezTo>
                    <a:cubicBezTo>
                      <a:pt x="86" y="22"/>
                      <a:pt x="71" y="88"/>
                      <a:pt x="63" y="108"/>
                    </a:cubicBezTo>
                    <a:cubicBezTo>
                      <a:pt x="54" y="127"/>
                      <a:pt x="41" y="146"/>
                      <a:pt x="32" y="147"/>
                    </a:cubicBezTo>
                    <a:cubicBezTo>
                      <a:pt x="22" y="148"/>
                      <a:pt x="5" y="163"/>
                      <a:pt x="0" y="171"/>
                    </a:cubicBezTo>
                    <a:close/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6" name="Line 46">
                <a:extLst>
                  <a:ext uri="{FF2B5EF4-FFF2-40B4-BE49-F238E27FC236}">
                    <a16:creationId xmlns:a16="http://schemas.microsoft.com/office/drawing/2014/main" id="{0D867C44-C857-4CB5-9978-10884A9A5A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32" y="3444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7" name="Line 47">
                <a:extLst>
                  <a:ext uri="{FF2B5EF4-FFF2-40B4-BE49-F238E27FC236}">
                    <a16:creationId xmlns:a16="http://schemas.microsoft.com/office/drawing/2014/main" id="{565DFB05-DA0E-4CAE-A555-F53216BFD3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32" y="3444"/>
                <a:ext cx="1" cy="1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8" name="Freeform 48">
                <a:extLst>
                  <a:ext uri="{FF2B5EF4-FFF2-40B4-BE49-F238E27FC236}">
                    <a16:creationId xmlns:a16="http://schemas.microsoft.com/office/drawing/2014/main" id="{032B603F-A9B1-451B-B4D9-253A9E5F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2072"/>
                <a:ext cx="143" cy="402"/>
              </a:xfrm>
              <a:custGeom>
                <a:avLst/>
                <a:gdLst>
                  <a:gd name="T0" fmla="*/ 1170 w 50"/>
                  <a:gd name="T1" fmla="*/ 0 h 140"/>
                  <a:gd name="T2" fmla="*/ 867 w 50"/>
                  <a:gd name="T3" fmla="*/ 3314 h 140"/>
                  <a:gd name="T4" fmla="*/ 1170 w 50"/>
                  <a:gd name="T5" fmla="*/ 0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140">
                    <a:moveTo>
                      <a:pt x="50" y="0"/>
                    </a:moveTo>
                    <a:cubicBezTo>
                      <a:pt x="34" y="17"/>
                      <a:pt x="0" y="77"/>
                      <a:pt x="37" y="140"/>
                    </a:cubicBezTo>
                    <a:cubicBezTo>
                      <a:pt x="32" y="125"/>
                      <a:pt x="13" y="56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19" name="Freeform 49">
                <a:extLst>
                  <a:ext uri="{FF2B5EF4-FFF2-40B4-BE49-F238E27FC236}">
                    <a16:creationId xmlns:a16="http://schemas.microsoft.com/office/drawing/2014/main" id="{2BE93564-1EA3-49EA-B313-D436FA8D8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287"/>
                <a:ext cx="367" cy="236"/>
              </a:xfrm>
              <a:custGeom>
                <a:avLst/>
                <a:gdLst>
                  <a:gd name="T0" fmla="*/ 1365 w 128"/>
                  <a:gd name="T1" fmla="*/ 331 h 82"/>
                  <a:gd name="T2" fmla="*/ 0 w 128"/>
                  <a:gd name="T3" fmla="*/ 115 h 82"/>
                  <a:gd name="T4" fmla="*/ 1603 w 128"/>
                  <a:gd name="T5" fmla="*/ 432 h 82"/>
                  <a:gd name="T6" fmla="*/ 2236 w 128"/>
                  <a:gd name="T7" fmla="*/ 838 h 82"/>
                  <a:gd name="T8" fmla="*/ 3016 w 128"/>
                  <a:gd name="T9" fmla="*/ 1954 h 82"/>
                  <a:gd name="T10" fmla="*/ 2236 w 128"/>
                  <a:gd name="T11" fmla="*/ 115 h 82"/>
                  <a:gd name="T12" fmla="*/ 2073 w 128"/>
                  <a:gd name="T13" fmla="*/ 0 h 82"/>
                  <a:gd name="T14" fmla="*/ 1365 w 128"/>
                  <a:gd name="T15" fmla="*/ 331 h 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8" h="82">
                    <a:moveTo>
                      <a:pt x="58" y="14"/>
                    </a:moveTo>
                    <a:cubicBezTo>
                      <a:pt x="39" y="18"/>
                      <a:pt x="17" y="15"/>
                      <a:pt x="0" y="5"/>
                    </a:cubicBezTo>
                    <a:cubicBezTo>
                      <a:pt x="12" y="14"/>
                      <a:pt x="46" y="22"/>
                      <a:pt x="68" y="18"/>
                    </a:cubicBezTo>
                    <a:cubicBezTo>
                      <a:pt x="89" y="13"/>
                      <a:pt x="90" y="25"/>
                      <a:pt x="95" y="35"/>
                    </a:cubicBezTo>
                    <a:cubicBezTo>
                      <a:pt x="100" y="45"/>
                      <a:pt x="125" y="79"/>
                      <a:pt x="128" y="82"/>
                    </a:cubicBezTo>
                    <a:cubicBezTo>
                      <a:pt x="121" y="75"/>
                      <a:pt x="96" y="46"/>
                      <a:pt x="95" y="5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84" y="4"/>
                      <a:pt x="72" y="11"/>
                      <a:pt x="58" y="14"/>
                    </a:cubicBezTo>
                    <a:close/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0" name="Freeform 50">
                <a:extLst>
                  <a:ext uri="{FF2B5EF4-FFF2-40B4-BE49-F238E27FC236}">
                    <a16:creationId xmlns:a16="http://schemas.microsoft.com/office/drawing/2014/main" id="{92DC36C9-4ACB-4973-ADF8-2989CE300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9" y="2032"/>
                <a:ext cx="149" cy="255"/>
              </a:xfrm>
              <a:custGeom>
                <a:avLst/>
                <a:gdLst>
                  <a:gd name="T0" fmla="*/ 163 w 52"/>
                  <a:gd name="T1" fmla="*/ 1954 h 89"/>
                  <a:gd name="T2" fmla="*/ 1224 w 52"/>
                  <a:gd name="T3" fmla="*/ 0 h 89"/>
                  <a:gd name="T4" fmla="*/ 0 w 52"/>
                  <a:gd name="T5" fmla="*/ 2094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89">
                    <a:moveTo>
                      <a:pt x="7" y="83"/>
                    </a:moveTo>
                    <a:cubicBezTo>
                      <a:pt x="12" y="58"/>
                      <a:pt x="20" y="25"/>
                      <a:pt x="52" y="0"/>
                    </a:cubicBezTo>
                    <a:cubicBezTo>
                      <a:pt x="39" y="5"/>
                      <a:pt x="5" y="36"/>
                      <a:pt x="0" y="89"/>
                    </a:cubicBezTo>
                  </a:path>
                </a:pathLst>
              </a:custGeom>
              <a:solidFill>
                <a:srgbClr val="92C1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1" name="Freeform 51">
                <a:extLst>
                  <a:ext uri="{FF2B5EF4-FFF2-40B4-BE49-F238E27FC236}">
                    <a16:creationId xmlns:a16="http://schemas.microsoft.com/office/drawing/2014/main" id="{8A3B3AF2-2484-4B33-9312-DED28EC12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1" y="1992"/>
                <a:ext cx="40" cy="54"/>
              </a:xfrm>
              <a:custGeom>
                <a:avLst/>
                <a:gdLst>
                  <a:gd name="T0" fmla="*/ 0 w 14"/>
                  <a:gd name="T1" fmla="*/ 0 h 19"/>
                  <a:gd name="T2" fmla="*/ 140 w 14"/>
                  <a:gd name="T3" fmla="*/ 227 h 19"/>
                  <a:gd name="T4" fmla="*/ 326 w 14"/>
                  <a:gd name="T5" fmla="*/ 435 h 19"/>
                  <a:gd name="T6" fmla="*/ 0 w 14"/>
                  <a:gd name="T7" fmla="*/ 34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0" y="0"/>
                    </a:moveTo>
                    <a:cubicBezTo>
                      <a:pt x="1" y="3"/>
                      <a:pt x="3" y="7"/>
                      <a:pt x="6" y="10"/>
                    </a:cubicBezTo>
                    <a:cubicBezTo>
                      <a:pt x="8" y="13"/>
                      <a:pt x="12" y="15"/>
                      <a:pt x="14" y="19"/>
                    </a:cubicBezTo>
                    <a:cubicBezTo>
                      <a:pt x="9" y="17"/>
                      <a:pt x="5" y="16"/>
                      <a:pt x="0" y="15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2" name="Freeform 52">
                <a:extLst>
                  <a:ext uri="{FF2B5EF4-FFF2-40B4-BE49-F238E27FC236}">
                    <a16:creationId xmlns:a16="http://schemas.microsoft.com/office/drawing/2014/main" id="{D38C3830-62A0-493E-BC12-CFB72EE43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241"/>
                <a:ext cx="31" cy="84"/>
              </a:xfrm>
              <a:custGeom>
                <a:avLst/>
                <a:gdLst>
                  <a:gd name="T0" fmla="*/ 158 w 11"/>
                  <a:gd name="T1" fmla="*/ 0 h 29"/>
                  <a:gd name="T2" fmla="*/ 65 w 11"/>
                  <a:gd name="T3" fmla="*/ 362 h 29"/>
                  <a:gd name="T4" fmla="*/ 48 w 11"/>
                  <a:gd name="T5" fmla="*/ 704 h 29"/>
                  <a:gd name="T6" fmla="*/ 245 w 11"/>
                  <a:gd name="T7" fmla="*/ 51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9">
                    <a:moveTo>
                      <a:pt x="7" y="0"/>
                    </a:moveTo>
                    <a:cubicBezTo>
                      <a:pt x="2" y="5"/>
                      <a:pt x="4" y="8"/>
                      <a:pt x="3" y="15"/>
                    </a:cubicBezTo>
                    <a:cubicBezTo>
                      <a:pt x="3" y="20"/>
                      <a:pt x="0" y="24"/>
                      <a:pt x="2" y="29"/>
                    </a:cubicBezTo>
                    <a:cubicBezTo>
                      <a:pt x="4" y="26"/>
                      <a:pt x="7" y="20"/>
                      <a:pt x="11" y="21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3" name="Freeform 53">
                <a:extLst>
                  <a:ext uri="{FF2B5EF4-FFF2-40B4-BE49-F238E27FC236}">
                    <a16:creationId xmlns:a16="http://schemas.microsoft.com/office/drawing/2014/main" id="{2B910EAA-86C7-4C4E-96F8-A3EBD500E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287"/>
                <a:ext cx="169" cy="29"/>
              </a:xfrm>
              <a:custGeom>
                <a:avLst/>
                <a:gdLst>
                  <a:gd name="T0" fmla="*/ 0 w 59"/>
                  <a:gd name="T1" fmla="*/ 0 h 10"/>
                  <a:gd name="T2" fmla="*/ 1386 w 59"/>
                  <a:gd name="T3" fmla="*/ 128 h 10"/>
                  <a:gd name="T4" fmla="*/ 0 w 59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10">
                    <a:moveTo>
                      <a:pt x="0" y="0"/>
                    </a:moveTo>
                    <a:cubicBezTo>
                      <a:pt x="10" y="8"/>
                      <a:pt x="46" y="10"/>
                      <a:pt x="59" y="5"/>
                    </a:cubicBezTo>
                    <a:cubicBezTo>
                      <a:pt x="43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4" name="Freeform 54">
                <a:extLst>
                  <a:ext uri="{FF2B5EF4-FFF2-40B4-BE49-F238E27FC236}">
                    <a16:creationId xmlns:a16="http://schemas.microsoft.com/office/drawing/2014/main" id="{075F14B2-486E-4F22-9AEF-795A376FB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224"/>
                <a:ext cx="602" cy="425"/>
              </a:xfrm>
              <a:custGeom>
                <a:avLst/>
                <a:gdLst>
                  <a:gd name="T0" fmla="*/ 0 w 210"/>
                  <a:gd name="T1" fmla="*/ 1683 h 148"/>
                  <a:gd name="T2" fmla="*/ 3271 w 210"/>
                  <a:gd name="T3" fmla="*/ 2935 h 148"/>
                  <a:gd name="T4" fmla="*/ 4807 w 210"/>
                  <a:gd name="T5" fmla="*/ 0 h 148"/>
                  <a:gd name="T6" fmla="*/ 3042 w 210"/>
                  <a:gd name="T7" fmla="*/ 2745 h 148"/>
                  <a:gd name="T8" fmla="*/ 0 w 210"/>
                  <a:gd name="T9" fmla="*/ 1683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0" h="148">
                    <a:moveTo>
                      <a:pt x="0" y="71"/>
                    </a:moveTo>
                    <a:cubicBezTo>
                      <a:pt x="9" y="90"/>
                      <a:pt x="75" y="148"/>
                      <a:pt x="139" y="124"/>
                    </a:cubicBezTo>
                    <a:cubicBezTo>
                      <a:pt x="203" y="99"/>
                      <a:pt x="210" y="28"/>
                      <a:pt x="204" y="0"/>
                    </a:cubicBezTo>
                    <a:cubicBezTo>
                      <a:pt x="203" y="27"/>
                      <a:pt x="178" y="108"/>
                      <a:pt x="129" y="116"/>
                    </a:cubicBezTo>
                    <a:cubicBezTo>
                      <a:pt x="80" y="124"/>
                      <a:pt x="11" y="90"/>
                      <a:pt x="0" y="71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5" name="Freeform 55">
                <a:extLst>
                  <a:ext uri="{FF2B5EF4-FFF2-40B4-BE49-F238E27FC236}">
                    <a16:creationId xmlns:a16="http://schemas.microsoft.com/office/drawing/2014/main" id="{43A7AE2A-08DC-486B-8C4A-58BAAF047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1897"/>
                <a:ext cx="367" cy="270"/>
              </a:xfrm>
              <a:custGeom>
                <a:avLst/>
                <a:gdLst>
                  <a:gd name="T0" fmla="*/ 0 w 128"/>
                  <a:gd name="T1" fmla="*/ 2229 h 94"/>
                  <a:gd name="T2" fmla="*/ 3016 w 128"/>
                  <a:gd name="T3" fmla="*/ 356 h 94"/>
                  <a:gd name="T4" fmla="*/ 0 w 128"/>
                  <a:gd name="T5" fmla="*/ 2229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8" h="94">
                    <a:moveTo>
                      <a:pt x="0" y="94"/>
                    </a:moveTo>
                    <a:cubicBezTo>
                      <a:pt x="5" y="62"/>
                      <a:pt x="49" y="0"/>
                      <a:pt x="128" y="15"/>
                    </a:cubicBezTo>
                    <a:cubicBezTo>
                      <a:pt x="114" y="14"/>
                      <a:pt x="41" y="11"/>
                      <a:pt x="0" y="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6" name="Freeform 56">
                <a:extLst>
                  <a:ext uri="{FF2B5EF4-FFF2-40B4-BE49-F238E27FC236}">
                    <a16:creationId xmlns:a16="http://schemas.microsoft.com/office/drawing/2014/main" id="{8631FDCD-5E71-47D9-B543-BF3791ECF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1909"/>
                <a:ext cx="284" cy="447"/>
              </a:xfrm>
              <a:custGeom>
                <a:avLst/>
                <a:gdLst>
                  <a:gd name="T0" fmla="*/ 0 w 99"/>
                  <a:gd name="T1" fmla="*/ 0 h 156"/>
                  <a:gd name="T2" fmla="*/ 2057 w 99"/>
                  <a:gd name="T3" fmla="*/ 3671 h 156"/>
                  <a:gd name="T4" fmla="*/ 0 w 99"/>
                  <a:gd name="T5" fmla="*/ 0 h 1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156">
                    <a:moveTo>
                      <a:pt x="0" y="0"/>
                    </a:moveTo>
                    <a:cubicBezTo>
                      <a:pt x="28" y="7"/>
                      <a:pt x="99" y="47"/>
                      <a:pt x="87" y="156"/>
                    </a:cubicBezTo>
                    <a:cubicBezTo>
                      <a:pt x="93" y="103"/>
                      <a:pt x="93" y="2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7" name="Freeform 57">
                <a:extLst>
                  <a:ext uri="{FF2B5EF4-FFF2-40B4-BE49-F238E27FC236}">
                    <a16:creationId xmlns:a16="http://schemas.microsoft.com/office/drawing/2014/main" id="{22C2A847-9924-417F-AFEB-F6A5C4958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2204"/>
                <a:ext cx="307" cy="419"/>
              </a:xfrm>
              <a:custGeom>
                <a:avLst/>
                <a:gdLst>
                  <a:gd name="T0" fmla="*/ 519 w 107"/>
                  <a:gd name="T1" fmla="*/ 0 h 146"/>
                  <a:gd name="T2" fmla="*/ 2528 w 107"/>
                  <a:gd name="T3" fmla="*/ 3450 h 146"/>
                  <a:gd name="T4" fmla="*/ 519 w 107"/>
                  <a:gd name="T5" fmla="*/ 0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46">
                    <a:moveTo>
                      <a:pt x="22" y="0"/>
                    </a:moveTo>
                    <a:cubicBezTo>
                      <a:pt x="16" y="24"/>
                      <a:pt x="10" y="113"/>
                      <a:pt x="107" y="146"/>
                    </a:cubicBezTo>
                    <a:cubicBezTo>
                      <a:pt x="85" y="142"/>
                      <a:pt x="0" y="113"/>
                      <a:pt x="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8" name="Freeform 58">
                <a:extLst>
                  <a:ext uri="{FF2B5EF4-FFF2-40B4-BE49-F238E27FC236}">
                    <a16:creationId xmlns:a16="http://schemas.microsoft.com/office/drawing/2014/main" id="{97398493-4B78-41A3-A6E6-A004E2CB6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1917"/>
                <a:ext cx="204" cy="215"/>
              </a:xfrm>
              <a:custGeom>
                <a:avLst/>
                <a:gdLst>
                  <a:gd name="T0" fmla="*/ 1000 w 71"/>
                  <a:gd name="T1" fmla="*/ 1505 h 75"/>
                  <a:gd name="T2" fmla="*/ 454 w 71"/>
                  <a:gd name="T3" fmla="*/ 238 h 75"/>
                  <a:gd name="T4" fmla="*/ 1000 w 71"/>
                  <a:gd name="T5" fmla="*/ 1505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75">
                    <a:moveTo>
                      <a:pt x="42" y="64"/>
                    </a:moveTo>
                    <a:cubicBezTo>
                      <a:pt x="13" y="75"/>
                      <a:pt x="0" y="17"/>
                      <a:pt x="19" y="10"/>
                    </a:cubicBezTo>
                    <a:cubicBezTo>
                      <a:pt x="42" y="0"/>
                      <a:pt x="71" y="55"/>
                      <a:pt x="42" y="64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29" name="Freeform 59">
                <a:extLst>
                  <a:ext uri="{FF2B5EF4-FFF2-40B4-BE49-F238E27FC236}">
                    <a16:creationId xmlns:a16="http://schemas.microsoft.com/office/drawing/2014/main" id="{DFCCEE70-FFA3-4FE6-B38A-F05B90C3C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1946"/>
                <a:ext cx="120" cy="186"/>
              </a:xfrm>
              <a:custGeom>
                <a:avLst/>
                <a:gdLst>
                  <a:gd name="T0" fmla="*/ 211 w 42"/>
                  <a:gd name="T1" fmla="*/ 893 h 65"/>
                  <a:gd name="T2" fmla="*/ 980 w 42"/>
                  <a:gd name="T3" fmla="*/ 1271 h 65"/>
                  <a:gd name="T4" fmla="*/ 440 w 42"/>
                  <a:gd name="T5" fmla="*/ 0 h 65"/>
                  <a:gd name="T6" fmla="*/ 211 w 42"/>
                  <a:gd name="T7" fmla="*/ 893 h 6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65">
                    <a:moveTo>
                      <a:pt x="9" y="38"/>
                    </a:moveTo>
                    <a:cubicBezTo>
                      <a:pt x="14" y="50"/>
                      <a:pt x="22" y="59"/>
                      <a:pt x="42" y="54"/>
                    </a:cubicBezTo>
                    <a:cubicBezTo>
                      <a:pt x="13" y="65"/>
                      <a:pt x="0" y="7"/>
                      <a:pt x="19" y="0"/>
                    </a:cubicBezTo>
                    <a:cubicBezTo>
                      <a:pt x="6" y="2"/>
                      <a:pt x="3" y="23"/>
                      <a:pt x="9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0" name="Freeform 60">
                <a:extLst>
                  <a:ext uri="{FF2B5EF4-FFF2-40B4-BE49-F238E27FC236}">
                    <a16:creationId xmlns:a16="http://schemas.microsoft.com/office/drawing/2014/main" id="{4635B17D-2C3E-4FB5-A74A-AC46EA4AB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376"/>
                <a:ext cx="537" cy="448"/>
              </a:xfrm>
              <a:custGeom>
                <a:avLst/>
                <a:gdLst>
                  <a:gd name="T0" fmla="*/ 0 w 187"/>
                  <a:gd name="T1" fmla="*/ 1088 h 156"/>
                  <a:gd name="T2" fmla="*/ 2722 w 187"/>
                  <a:gd name="T3" fmla="*/ 3415 h 156"/>
                  <a:gd name="T4" fmla="*/ 4428 w 187"/>
                  <a:gd name="T5" fmla="*/ 2467 h 156"/>
                  <a:gd name="T6" fmla="*/ 996 w 187"/>
                  <a:gd name="T7" fmla="*/ 0 h 156"/>
                  <a:gd name="T8" fmla="*/ 850 w 187"/>
                  <a:gd name="T9" fmla="*/ 1657 h 156"/>
                  <a:gd name="T10" fmla="*/ 0 w 187"/>
                  <a:gd name="T11" fmla="*/ 1088 h 1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7" h="156">
                    <a:moveTo>
                      <a:pt x="0" y="46"/>
                    </a:moveTo>
                    <a:cubicBezTo>
                      <a:pt x="12" y="95"/>
                      <a:pt x="67" y="156"/>
                      <a:pt x="115" y="144"/>
                    </a:cubicBezTo>
                    <a:cubicBezTo>
                      <a:pt x="164" y="131"/>
                      <a:pt x="173" y="109"/>
                      <a:pt x="187" y="104"/>
                    </a:cubicBezTo>
                    <a:cubicBezTo>
                      <a:pt x="155" y="109"/>
                      <a:pt x="47" y="93"/>
                      <a:pt x="42" y="0"/>
                    </a:cubicBezTo>
                    <a:cubicBezTo>
                      <a:pt x="40" y="36"/>
                      <a:pt x="51" y="66"/>
                      <a:pt x="36" y="70"/>
                    </a:cubicBezTo>
                    <a:cubicBezTo>
                      <a:pt x="24" y="74"/>
                      <a:pt x="9" y="62"/>
                      <a:pt x="0" y="46"/>
                    </a:cubicBezTo>
                    <a:close/>
                  </a:path>
                </a:pathLst>
              </a:custGeom>
              <a:solidFill>
                <a:srgbClr val="BE2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1" name="Freeform 61">
                <a:extLst>
                  <a:ext uri="{FF2B5EF4-FFF2-40B4-BE49-F238E27FC236}">
                    <a16:creationId xmlns:a16="http://schemas.microsoft.com/office/drawing/2014/main" id="{9A7F25A8-B127-4131-AC20-47E97E15E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173"/>
                <a:ext cx="706" cy="703"/>
              </a:xfrm>
              <a:custGeom>
                <a:avLst/>
                <a:gdLst>
                  <a:gd name="T0" fmla="*/ 4489 w 246"/>
                  <a:gd name="T1" fmla="*/ 634 h 245"/>
                  <a:gd name="T2" fmla="*/ 3691 w 246"/>
                  <a:gd name="T3" fmla="*/ 4298 h 245"/>
                  <a:gd name="T4" fmla="*/ 164 w 246"/>
                  <a:gd name="T5" fmla="*/ 4562 h 245"/>
                  <a:gd name="T6" fmla="*/ 973 w 246"/>
                  <a:gd name="T7" fmla="*/ 5713 h 245"/>
                  <a:gd name="T8" fmla="*/ 3731 w 246"/>
                  <a:gd name="T9" fmla="*/ 5245 h 245"/>
                  <a:gd name="T10" fmla="*/ 5347 w 246"/>
                  <a:gd name="T11" fmla="*/ 3237 h 245"/>
                  <a:gd name="T12" fmla="*/ 5814 w 246"/>
                  <a:gd name="T13" fmla="*/ 0 h 245"/>
                  <a:gd name="T14" fmla="*/ 4489 w 246"/>
                  <a:gd name="T15" fmla="*/ 634 h 2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6" h="245">
                    <a:moveTo>
                      <a:pt x="190" y="27"/>
                    </a:moveTo>
                    <a:cubicBezTo>
                      <a:pt x="214" y="63"/>
                      <a:pt x="230" y="125"/>
                      <a:pt x="156" y="182"/>
                    </a:cubicBezTo>
                    <a:cubicBezTo>
                      <a:pt x="82" y="240"/>
                      <a:pt x="7" y="193"/>
                      <a:pt x="7" y="193"/>
                    </a:cubicBezTo>
                    <a:cubicBezTo>
                      <a:pt x="5" y="209"/>
                      <a:pt x="0" y="238"/>
                      <a:pt x="41" y="242"/>
                    </a:cubicBezTo>
                    <a:cubicBezTo>
                      <a:pt x="82" y="245"/>
                      <a:pt x="120" y="245"/>
                      <a:pt x="158" y="222"/>
                    </a:cubicBezTo>
                    <a:cubicBezTo>
                      <a:pt x="196" y="198"/>
                      <a:pt x="219" y="162"/>
                      <a:pt x="226" y="137"/>
                    </a:cubicBezTo>
                    <a:cubicBezTo>
                      <a:pt x="234" y="112"/>
                      <a:pt x="235" y="31"/>
                      <a:pt x="246" y="0"/>
                    </a:cubicBezTo>
                    <a:cubicBezTo>
                      <a:pt x="241" y="26"/>
                      <a:pt x="210" y="54"/>
                      <a:pt x="190" y="27"/>
                    </a:cubicBezTo>
                    <a:close/>
                  </a:path>
                </a:pathLst>
              </a:custGeom>
              <a:solidFill>
                <a:srgbClr val="BE26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2" name="Freeform 62">
                <a:extLst>
                  <a:ext uri="{FF2B5EF4-FFF2-40B4-BE49-F238E27FC236}">
                    <a16:creationId xmlns:a16="http://schemas.microsoft.com/office/drawing/2014/main" id="{4B10D860-A216-4BA6-BA2E-CA42A20DB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7" y="2454"/>
                <a:ext cx="434" cy="401"/>
              </a:xfrm>
              <a:custGeom>
                <a:avLst/>
                <a:gdLst>
                  <a:gd name="T0" fmla="*/ 0 w 151"/>
                  <a:gd name="T1" fmla="*/ 2658 h 140"/>
                  <a:gd name="T2" fmla="*/ 3561 w 151"/>
                  <a:gd name="T3" fmla="*/ 0 h 140"/>
                  <a:gd name="T4" fmla="*/ 0 w 151"/>
                  <a:gd name="T5" fmla="*/ 2658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1" h="140">
                    <a:moveTo>
                      <a:pt x="0" y="113"/>
                    </a:moveTo>
                    <a:cubicBezTo>
                      <a:pt x="34" y="117"/>
                      <a:pt x="112" y="125"/>
                      <a:pt x="150" y="0"/>
                    </a:cubicBezTo>
                    <a:cubicBezTo>
                      <a:pt x="151" y="51"/>
                      <a:pt x="110" y="140"/>
                      <a:pt x="0" y="113"/>
                    </a:cubicBezTo>
                    <a:close/>
                  </a:path>
                </a:pathLst>
              </a:custGeom>
              <a:solidFill>
                <a:srgbClr val="CB5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3" name="Freeform 63">
                <a:extLst>
                  <a:ext uri="{FF2B5EF4-FFF2-40B4-BE49-F238E27FC236}">
                    <a16:creationId xmlns:a16="http://schemas.microsoft.com/office/drawing/2014/main" id="{76B296B2-19AE-441B-8F01-7ED308AC1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669"/>
                <a:ext cx="376" cy="215"/>
              </a:xfrm>
              <a:custGeom>
                <a:avLst/>
                <a:gdLst>
                  <a:gd name="T0" fmla="*/ 1366 w 131"/>
                  <a:gd name="T1" fmla="*/ 757 h 75"/>
                  <a:gd name="T2" fmla="*/ 0 w 131"/>
                  <a:gd name="T3" fmla="*/ 0 h 75"/>
                  <a:gd name="T4" fmla="*/ 3097 w 131"/>
                  <a:gd name="T5" fmla="*/ 444 h 75"/>
                  <a:gd name="T6" fmla="*/ 1366 w 131"/>
                  <a:gd name="T7" fmla="*/ 757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1" h="75">
                    <a:moveTo>
                      <a:pt x="58" y="32"/>
                    </a:moveTo>
                    <a:cubicBezTo>
                      <a:pt x="41" y="29"/>
                      <a:pt x="28" y="19"/>
                      <a:pt x="0" y="0"/>
                    </a:cubicBezTo>
                    <a:cubicBezTo>
                      <a:pt x="23" y="21"/>
                      <a:pt x="50" y="75"/>
                      <a:pt x="131" y="19"/>
                    </a:cubicBezTo>
                    <a:cubicBezTo>
                      <a:pt x="116" y="24"/>
                      <a:pt x="91" y="39"/>
                      <a:pt x="58" y="32"/>
                    </a:cubicBezTo>
                    <a:close/>
                  </a:path>
                </a:pathLst>
              </a:custGeom>
              <a:solidFill>
                <a:srgbClr val="CB53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4" name="Freeform 64">
                <a:extLst>
                  <a:ext uri="{FF2B5EF4-FFF2-40B4-BE49-F238E27FC236}">
                    <a16:creationId xmlns:a16="http://schemas.microsoft.com/office/drawing/2014/main" id="{64E76038-9705-4698-8FCC-FBFC7C682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3358"/>
                <a:ext cx="246" cy="126"/>
              </a:xfrm>
              <a:custGeom>
                <a:avLst/>
                <a:gdLst>
                  <a:gd name="T0" fmla="*/ 792 w 86"/>
                  <a:gd name="T1" fmla="*/ 189 h 44"/>
                  <a:gd name="T2" fmla="*/ 0 w 86"/>
                  <a:gd name="T3" fmla="*/ 753 h 44"/>
                  <a:gd name="T4" fmla="*/ 2014 w 86"/>
                  <a:gd name="T5" fmla="*/ 163 h 44"/>
                  <a:gd name="T6" fmla="*/ 792 w 86"/>
                  <a:gd name="T7" fmla="*/ 189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44">
                    <a:moveTo>
                      <a:pt x="34" y="8"/>
                    </a:moveTo>
                    <a:cubicBezTo>
                      <a:pt x="23" y="12"/>
                      <a:pt x="15" y="20"/>
                      <a:pt x="0" y="32"/>
                    </a:cubicBezTo>
                    <a:cubicBezTo>
                      <a:pt x="28" y="44"/>
                      <a:pt x="70" y="32"/>
                      <a:pt x="86" y="7"/>
                    </a:cubicBezTo>
                    <a:cubicBezTo>
                      <a:pt x="74" y="12"/>
                      <a:pt x="59" y="0"/>
                      <a:pt x="34" y="8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5" name="Freeform 65">
                <a:extLst>
                  <a:ext uri="{FF2B5EF4-FFF2-40B4-BE49-F238E27FC236}">
                    <a16:creationId xmlns:a16="http://schemas.microsoft.com/office/drawing/2014/main" id="{A70A1ED3-F0AD-4D3D-A312-4DB80453E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1" y="3191"/>
                <a:ext cx="210" cy="98"/>
              </a:xfrm>
              <a:custGeom>
                <a:avLst/>
                <a:gdLst>
                  <a:gd name="T0" fmla="*/ 0 w 73"/>
                  <a:gd name="T1" fmla="*/ 0 h 34"/>
                  <a:gd name="T2" fmla="*/ 498 w 73"/>
                  <a:gd name="T3" fmla="*/ 548 h 34"/>
                  <a:gd name="T4" fmla="*/ 1738 w 73"/>
                  <a:gd name="T5" fmla="*/ 813 h 34"/>
                  <a:gd name="T6" fmla="*/ 785 w 73"/>
                  <a:gd name="T7" fmla="*/ 242 h 34"/>
                  <a:gd name="T8" fmla="*/ 0 w 73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34">
                    <a:moveTo>
                      <a:pt x="0" y="0"/>
                    </a:moveTo>
                    <a:cubicBezTo>
                      <a:pt x="0" y="14"/>
                      <a:pt x="4" y="21"/>
                      <a:pt x="21" y="23"/>
                    </a:cubicBezTo>
                    <a:cubicBezTo>
                      <a:pt x="37" y="25"/>
                      <a:pt x="66" y="27"/>
                      <a:pt x="73" y="34"/>
                    </a:cubicBezTo>
                    <a:cubicBezTo>
                      <a:pt x="71" y="20"/>
                      <a:pt x="47" y="12"/>
                      <a:pt x="33" y="10"/>
                    </a:cubicBezTo>
                    <a:cubicBezTo>
                      <a:pt x="18" y="8"/>
                      <a:pt x="6" y="11"/>
                      <a:pt x="0" y="0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6" name="Freeform 66">
                <a:extLst>
                  <a:ext uri="{FF2B5EF4-FFF2-40B4-BE49-F238E27FC236}">
                    <a16:creationId xmlns:a16="http://schemas.microsoft.com/office/drawing/2014/main" id="{E9084134-4722-488E-A121-F0029669D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3180"/>
                <a:ext cx="109" cy="186"/>
              </a:xfrm>
              <a:custGeom>
                <a:avLst/>
                <a:gdLst>
                  <a:gd name="T0" fmla="*/ 0 w 38"/>
                  <a:gd name="T1" fmla="*/ 1522 h 65"/>
                  <a:gd name="T2" fmla="*/ 757 w 38"/>
                  <a:gd name="T3" fmla="*/ 770 h 65"/>
                  <a:gd name="T4" fmla="*/ 634 w 38"/>
                  <a:gd name="T5" fmla="*/ 0 h 65"/>
                  <a:gd name="T6" fmla="*/ 519 w 38"/>
                  <a:gd name="T7" fmla="*/ 492 h 65"/>
                  <a:gd name="T8" fmla="*/ 215 w 38"/>
                  <a:gd name="T9" fmla="*/ 867 h 65"/>
                  <a:gd name="T10" fmla="*/ 0 w 38"/>
                  <a:gd name="T11" fmla="*/ 1522 h 6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65">
                    <a:moveTo>
                      <a:pt x="0" y="65"/>
                    </a:moveTo>
                    <a:cubicBezTo>
                      <a:pt x="5" y="47"/>
                      <a:pt x="27" y="36"/>
                      <a:pt x="32" y="33"/>
                    </a:cubicBezTo>
                    <a:cubicBezTo>
                      <a:pt x="38" y="29"/>
                      <a:pt x="25" y="9"/>
                      <a:pt x="27" y="0"/>
                    </a:cubicBezTo>
                    <a:cubicBezTo>
                      <a:pt x="24" y="8"/>
                      <a:pt x="21" y="14"/>
                      <a:pt x="22" y="21"/>
                    </a:cubicBezTo>
                    <a:cubicBezTo>
                      <a:pt x="23" y="28"/>
                      <a:pt x="15" y="29"/>
                      <a:pt x="9" y="37"/>
                    </a:cubicBezTo>
                    <a:cubicBezTo>
                      <a:pt x="5" y="42"/>
                      <a:pt x="0" y="59"/>
                      <a:pt x="0" y="65"/>
                    </a:cubicBezTo>
                    <a:close/>
                  </a:path>
                </a:pathLst>
              </a:custGeom>
              <a:solidFill>
                <a:srgbClr val="A2C6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7" name="Freeform 67">
                <a:extLst>
                  <a:ext uri="{FF2B5EF4-FFF2-40B4-BE49-F238E27FC236}">
                    <a16:creationId xmlns:a16="http://schemas.microsoft.com/office/drawing/2014/main" id="{9EBDD971-5D35-4607-A146-94459339D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" y="2755"/>
                <a:ext cx="167" cy="109"/>
              </a:xfrm>
              <a:custGeom>
                <a:avLst/>
                <a:gdLst>
                  <a:gd name="T0" fmla="*/ 1385 w 58"/>
                  <a:gd name="T1" fmla="*/ 0 h 38"/>
                  <a:gd name="T2" fmla="*/ 1002 w 58"/>
                  <a:gd name="T3" fmla="*/ 731 h 38"/>
                  <a:gd name="T4" fmla="*/ 0 w 58"/>
                  <a:gd name="T5" fmla="*/ 164 h 38"/>
                  <a:gd name="T6" fmla="*/ 979 w 58"/>
                  <a:gd name="T7" fmla="*/ 353 h 38"/>
                  <a:gd name="T8" fmla="*/ 1385 w 58"/>
                  <a:gd name="T9" fmla="*/ 0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38">
                    <a:moveTo>
                      <a:pt x="58" y="0"/>
                    </a:moveTo>
                    <a:cubicBezTo>
                      <a:pt x="55" y="13"/>
                      <a:pt x="47" y="38"/>
                      <a:pt x="42" y="31"/>
                    </a:cubicBezTo>
                    <a:cubicBezTo>
                      <a:pt x="36" y="24"/>
                      <a:pt x="20" y="15"/>
                      <a:pt x="0" y="7"/>
                    </a:cubicBezTo>
                    <a:cubicBezTo>
                      <a:pt x="11" y="9"/>
                      <a:pt x="35" y="16"/>
                      <a:pt x="41" y="15"/>
                    </a:cubicBezTo>
                    <a:cubicBezTo>
                      <a:pt x="51" y="13"/>
                      <a:pt x="56" y="5"/>
                      <a:pt x="58" y="0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8" name="Freeform 68">
                <a:extLst>
                  <a:ext uri="{FF2B5EF4-FFF2-40B4-BE49-F238E27FC236}">
                    <a16:creationId xmlns:a16="http://schemas.microsoft.com/office/drawing/2014/main" id="{C97BE225-E86D-4DA4-B6FB-958A83584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2769"/>
                <a:ext cx="75" cy="253"/>
              </a:xfrm>
              <a:custGeom>
                <a:avLst/>
                <a:gdLst>
                  <a:gd name="T0" fmla="*/ 0 w 26"/>
                  <a:gd name="T1" fmla="*/ 2090 h 88"/>
                  <a:gd name="T2" fmla="*/ 141 w 26"/>
                  <a:gd name="T3" fmla="*/ 0 h 88"/>
                  <a:gd name="T4" fmla="*/ 0 w 26"/>
                  <a:gd name="T5" fmla="*/ 2090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8">
                    <a:moveTo>
                      <a:pt x="0" y="88"/>
                    </a:moveTo>
                    <a:cubicBezTo>
                      <a:pt x="26" y="59"/>
                      <a:pt x="17" y="16"/>
                      <a:pt x="6" y="0"/>
                    </a:cubicBezTo>
                    <a:cubicBezTo>
                      <a:pt x="8" y="12"/>
                      <a:pt x="11" y="59"/>
                      <a:pt x="0" y="88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39" name="Freeform 69">
                <a:extLst>
                  <a:ext uri="{FF2B5EF4-FFF2-40B4-BE49-F238E27FC236}">
                    <a16:creationId xmlns:a16="http://schemas.microsoft.com/office/drawing/2014/main" id="{80487391-D23D-4A45-8486-A4A57C65C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2" y="2870"/>
                <a:ext cx="146" cy="212"/>
              </a:xfrm>
              <a:custGeom>
                <a:avLst/>
                <a:gdLst>
                  <a:gd name="T0" fmla="*/ 730 w 51"/>
                  <a:gd name="T1" fmla="*/ 1083 h 74"/>
                  <a:gd name="T2" fmla="*/ 0 w 51"/>
                  <a:gd name="T3" fmla="*/ 1298 h 74"/>
                  <a:gd name="T4" fmla="*/ 1008 w 51"/>
                  <a:gd name="T5" fmla="*/ 1478 h 74"/>
                  <a:gd name="T6" fmla="*/ 378 w 51"/>
                  <a:gd name="T7" fmla="*/ 0 h 74"/>
                  <a:gd name="T8" fmla="*/ 730 w 51"/>
                  <a:gd name="T9" fmla="*/ 108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74">
                    <a:moveTo>
                      <a:pt x="31" y="46"/>
                    </a:moveTo>
                    <a:cubicBezTo>
                      <a:pt x="29" y="57"/>
                      <a:pt x="16" y="63"/>
                      <a:pt x="0" y="55"/>
                    </a:cubicBezTo>
                    <a:cubicBezTo>
                      <a:pt x="2" y="63"/>
                      <a:pt x="36" y="74"/>
                      <a:pt x="43" y="63"/>
                    </a:cubicBezTo>
                    <a:cubicBezTo>
                      <a:pt x="51" y="52"/>
                      <a:pt x="39" y="18"/>
                      <a:pt x="16" y="0"/>
                    </a:cubicBezTo>
                    <a:cubicBezTo>
                      <a:pt x="25" y="11"/>
                      <a:pt x="34" y="33"/>
                      <a:pt x="31" y="46"/>
                    </a:cubicBezTo>
                    <a:close/>
                  </a:path>
                </a:pathLst>
              </a:custGeom>
              <a:solidFill>
                <a:srgbClr val="EF7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0" name="Freeform 70">
                <a:extLst>
                  <a:ext uri="{FF2B5EF4-FFF2-40B4-BE49-F238E27FC236}">
                    <a16:creationId xmlns:a16="http://schemas.microsoft.com/office/drawing/2014/main" id="{9111C903-7090-4A7F-861B-4D72FAAAB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976"/>
                <a:ext cx="101" cy="100"/>
              </a:xfrm>
              <a:custGeom>
                <a:avLst/>
                <a:gdLst>
                  <a:gd name="T0" fmla="*/ 698 w 35"/>
                  <a:gd name="T1" fmla="*/ 563 h 35"/>
                  <a:gd name="T2" fmla="*/ 0 w 35"/>
                  <a:gd name="T3" fmla="*/ 629 h 35"/>
                  <a:gd name="T4" fmla="*/ 742 w 35"/>
                  <a:gd name="T5" fmla="*/ 603 h 35"/>
                  <a:gd name="T6" fmla="*/ 724 w 35"/>
                  <a:gd name="T7" fmla="*/ 0 h 35"/>
                  <a:gd name="T8" fmla="*/ 698 w 35"/>
                  <a:gd name="T9" fmla="*/ 56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29" y="24"/>
                    </a:moveTo>
                    <a:cubicBezTo>
                      <a:pt x="24" y="29"/>
                      <a:pt x="14" y="31"/>
                      <a:pt x="0" y="27"/>
                    </a:cubicBezTo>
                    <a:cubicBezTo>
                      <a:pt x="5" y="30"/>
                      <a:pt x="24" y="35"/>
                      <a:pt x="31" y="26"/>
                    </a:cubicBezTo>
                    <a:cubicBezTo>
                      <a:pt x="35" y="22"/>
                      <a:pt x="35" y="13"/>
                      <a:pt x="30" y="0"/>
                    </a:cubicBezTo>
                    <a:cubicBezTo>
                      <a:pt x="31" y="4"/>
                      <a:pt x="34" y="17"/>
                      <a:pt x="29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1" name="Freeform 71">
                <a:extLst>
                  <a:ext uri="{FF2B5EF4-FFF2-40B4-BE49-F238E27FC236}">
                    <a16:creationId xmlns:a16="http://schemas.microsoft.com/office/drawing/2014/main" id="{FAEF62F3-10E3-4E3A-B107-19D2A3671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807"/>
                <a:ext cx="23" cy="163"/>
              </a:xfrm>
              <a:custGeom>
                <a:avLst/>
                <a:gdLst>
                  <a:gd name="T0" fmla="*/ 26 w 8"/>
                  <a:gd name="T1" fmla="*/ 0 h 57"/>
                  <a:gd name="T2" fmla="*/ 0 w 8"/>
                  <a:gd name="T3" fmla="*/ 1333 h 57"/>
                  <a:gd name="T4" fmla="*/ 26 w 8"/>
                  <a:gd name="T5" fmla="*/ 0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7">
                    <a:moveTo>
                      <a:pt x="1" y="0"/>
                    </a:moveTo>
                    <a:cubicBezTo>
                      <a:pt x="6" y="8"/>
                      <a:pt x="8" y="41"/>
                      <a:pt x="0" y="57"/>
                    </a:cubicBezTo>
                    <a:cubicBezTo>
                      <a:pt x="4" y="47"/>
                      <a:pt x="4" y="12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2" name="Freeform 72">
                <a:extLst>
                  <a:ext uri="{FF2B5EF4-FFF2-40B4-BE49-F238E27FC236}">
                    <a16:creationId xmlns:a16="http://schemas.microsoft.com/office/drawing/2014/main" id="{762AA09D-13EB-4A4F-B60E-3642B982C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2789"/>
                <a:ext cx="89" cy="58"/>
              </a:xfrm>
              <a:custGeom>
                <a:avLst/>
                <a:gdLst>
                  <a:gd name="T0" fmla="*/ 0 w 31"/>
                  <a:gd name="T1" fmla="*/ 142 h 20"/>
                  <a:gd name="T2" fmla="*/ 405 w 31"/>
                  <a:gd name="T3" fmla="*/ 412 h 20"/>
                  <a:gd name="T4" fmla="*/ 643 w 31"/>
                  <a:gd name="T5" fmla="*/ 296 h 20"/>
                  <a:gd name="T6" fmla="*/ 735 w 31"/>
                  <a:gd name="T7" fmla="*/ 0 h 20"/>
                  <a:gd name="T8" fmla="*/ 494 w 31"/>
                  <a:gd name="T9" fmla="*/ 345 h 20"/>
                  <a:gd name="T10" fmla="*/ 0 w 31"/>
                  <a:gd name="T11" fmla="*/ 142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20">
                    <a:moveTo>
                      <a:pt x="0" y="6"/>
                    </a:moveTo>
                    <a:cubicBezTo>
                      <a:pt x="8" y="9"/>
                      <a:pt x="14" y="14"/>
                      <a:pt x="17" y="17"/>
                    </a:cubicBezTo>
                    <a:cubicBezTo>
                      <a:pt x="20" y="20"/>
                      <a:pt x="23" y="20"/>
                      <a:pt x="27" y="12"/>
                    </a:cubicBezTo>
                    <a:cubicBezTo>
                      <a:pt x="30" y="4"/>
                      <a:pt x="31" y="0"/>
                      <a:pt x="31" y="0"/>
                    </a:cubicBezTo>
                    <a:cubicBezTo>
                      <a:pt x="29" y="6"/>
                      <a:pt x="25" y="14"/>
                      <a:pt x="21" y="14"/>
                    </a:cubicBezTo>
                    <a:cubicBezTo>
                      <a:pt x="17" y="15"/>
                      <a:pt x="4" y="6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3" name="Freeform 73">
                <a:extLst>
                  <a:ext uri="{FF2B5EF4-FFF2-40B4-BE49-F238E27FC236}">
                    <a16:creationId xmlns:a16="http://schemas.microsoft.com/office/drawing/2014/main" id="{A636E9D9-6904-4998-88D0-366FD5E79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2663"/>
                <a:ext cx="226" cy="112"/>
              </a:xfrm>
              <a:custGeom>
                <a:avLst/>
                <a:gdLst>
                  <a:gd name="T0" fmla="*/ 0 w 79"/>
                  <a:gd name="T1" fmla="*/ 925 h 39"/>
                  <a:gd name="T2" fmla="*/ 1734 w 79"/>
                  <a:gd name="T3" fmla="*/ 238 h 39"/>
                  <a:gd name="T4" fmla="*/ 1799 w 79"/>
                  <a:gd name="T5" fmla="*/ 569 h 39"/>
                  <a:gd name="T6" fmla="*/ 1196 w 79"/>
                  <a:gd name="T7" fmla="*/ 353 h 39"/>
                  <a:gd name="T8" fmla="*/ 0 w 79"/>
                  <a:gd name="T9" fmla="*/ 92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39">
                    <a:moveTo>
                      <a:pt x="0" y="39"/>
                    </a:moveTo>
                    <a:cubicBezTo>
                      <a:pt x="7" y="26"/>
                      <a:pt x="34" y="0"/>
                      <a:pt x="74" y="10"/>
                    </a:cubicBezTo>
                    <a:cubicBezTo>
                      <a:pt x="79" y="11"/>
                      <a:pt x="77" y="24"/>
                      <a:pt x="77" y="24"/>
                    </a:cubicBezTo>
                    <a:cubicBezTo>
                      <a:pt x="77" y="18"/>
                      <a:pt x="61" y="15"/>
                      <a:pt x="51" y="15"/>
                    </a:cubicBezTo>
                    <a:cubicBezTo>
                      <a:pt x="41" y="16"/>
                      <a:pt x="17" y="15"/>
                      <a:pt x="0" y="39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4" name="Freeform 74">
                <a:extLst>
                  <a:ext uri="{FF2B5EF4-FFF2-40B4-BE49-F238E27FC236}">
                    <a16:creationId xmlns:a16="http://schemas.microsoft.com/office/drawing/2014/main" id="{66CAE598-4591-4185-8CCB-3449CEA90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810"/>
                <a:ext cx="89" cy="212"/>
              </a:xfrm>
              <a:custGeom>
                <a:avLst/>
                <a:gdLst>
                  <a:gd name="T0" fmla="*/ 735 w 31"/>
                  <a:gd name="T1" fmla="*/ 212 h 74"/>
                  <a:gd name="T2" fmla="*/ 75 w 31"/>
                  <a:gd name="T3" fmla="*/ 163 h 74"/>
                  <a:gd name="T4" fmla="*/ 520 w 31"/>
                  <a:gd name="T5" fmla="*/ 1739 h 74"/>
                  <a:gd name="T6" fmla="*/ 304 w 31"/>
                  <a:gd name="T7" fmla="*/ 378 h 74"/>
                  <a:gd name="T8" fmla="*/ 735 w 31"/>
                  <a:gd name="T9" fmla="*/ 212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4">
                    <a:moveTo>
                      <a:pt x="31" y="9"/>
                    </a:moveTo>
                    <a:cubicBezTo>
                      <a:pt x="19" y="5"/>
                      <a:pt x="5" y="0"/>
                      <a:pt x="3" y="7"/>
                    </a:cubicBezTo>
                    <a:cubicBezTo>
                      <a:pt x="0" y="14"/>
                      <a:pt x="0" y="55"/>
                      <a:pt x="22" y="74"/>
                    </a:cubicBezTo>
                    <a:cubicBezTo>
                      <a:pt x="18" y="69"/>
                      <a:pt x="6" y="24"/>
                      <a:pt x="13" y="16"/>
                    </a:cubicBezTo>
                    <a:cubicBezTo>
                      <a:pt x="20" y="8"/>
                      <a:pt x="31" y="9"/>
                      <a:pt x="31" y="9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5" name="Freeform 75">
                <a:extLst>
                  <a:ext uri="{FF2B5EF4-FFF2-40B4-BE49-F238E27FC236}">
                    <a16:creationId xmlns:a16="http://schemas.microsoft.com/office/drawing/2014/main" id="{8D54D6A1-6D9E-4629-9A4D-C54DB099A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732"/>
                <a:ext cx="69" cy="270"/>
              </a:xfrm>
              <a:custGeom>
                <a:avLst/>
                <a:gdLst>
                  <a:gd name="T0" fmla="*/ 305 w 24"/>
                  <a:gd name="T1" fmla="*/ 1137 h 94"/>
                  <a:gd name="T2" fmla="*/ 265 w 24"/>
                  <a:gd name="T3" fmla="*/ 1445 h 94"/>
                  <a:gd name="T4" fmla="*/ 357 w 24"/>
                  <a:gd name="T5" fmla="*/ 2229 h 94"/>
                  <a:gd name="T6" fmla="*/ 101 w 24"/>
                  <a:gd name="T7" fmla="*/ 1445 h 94"/>
                  <a:gd name="T8" fmla="*/ 239 w 24"/>
                  <a:gd name="T9" fmla="*/ 974 h 94"/>
                  <a:gd name="T10" fmla="*/ 480 w 24"/>
                  <a:gd name="T11" fmla="*/ 0 h 94"/>
                  <a:gd name="T12" fmla="*/ 305 w 24"/>
                  <a:gd name="T13" fmla="*/ 1137 h 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94">
                    <a:moveTo>
                      <a:pt x="13" y="48"/>
                    </a:moveTo>
                    <a:cubicBezTo>
                      <a:pt x="12" y="50"/>
                      <a:pt x="11" y="58"/>
                      <a:pt x="11" y="61"/>
                    </a:cubicBezTo>
                    <a:cubicBezTo>
                      <a:pt x="12" y="70"/>
                      <a:pt x="14" y="86"/>
                      <a:pt x="15" y="94"/>
                    </a:cubicBezTo>
                    <a:cubicBezTo>
                      <a:pt x="14" y="87"/>
                      <a:pt x="9" y="69"/>
                      <a:pt x="4" y="61"/>
                    </a:cubicBezTo>
                    <a:cubicBezTo>
                      <a:pt x="0" y="52"/>
                      <a:pt x="4" y="54"/>
                      <a:pt x="10" y="41"/>
                    </a:cubicBezTo>
                    <a:cubicBezTo>
                      <a:pt x="17" y="27"/>
                      <a:pt x="23" y="10"/>
                      <a:pt x="20" y="0"/>
                    </a:cubicBezTo>
                    <a:cubicBezTo>
                      <a:pt x="24" y="8"/>
                      <a:pt x="19" y="32"/>
                      <a:pt x="13" y="48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6" name="Freeform 76">
                <a:extLst>
                  <a:ext uri="{FF2B5EF4-FFF2-40B4-BE49-F238E27FC236}">
                    <a16:creationId xmlns:a16="http://schemas.microsoft.com/office/drawing/2014/main" id="{A61F31B7-A48F-46D4-95BE-A9B70B0C1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223"/>
                <a:ext cx="66" cy="94"/>
              </a:xfrm>
              <a:custGeom>
                <a:avLst/>
                <a:gdLst>
                  <a:gd name="T0" fmla="*/ 0 w 23"/>
                  <a:gd name="T1" fmla="*/ 763 h 33"/>
                  <a:gd name="T2" fmla="*/ 494 w 23"/>
                  <a:gd name="T3" fmla="*/ 413 h 33"/>
                  <a:gd name="T4" fmla="*/ 405 w 23"/>
                  <a:gd name="T5" fmla="*/ 0 h 33"/>
                  <a:gd name="T6" fmla="*/ 405 w 23"/>
                  <a:gd name="T7" fmla="*/ 390 h 33"/>
                  <a:gd name="T8" fmla="*/ 0 w 23"/>
                  <a:gd name="T9" fmla="*/ 763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3">
                    <a:moveTo>
                      <a:pt x="0" y="33"/>
                    </a:moveTo>
                    <a:cubicBezTo>
                      <a:pt x="6" y="26"/>
                      <a:pt x="20" y="21"/>
                      <a:pt x="21" y="18"/>
                    </a:cubicBezTo>
                    <a:cubicBezTo>
                      <a:pt x="23" y="15"/>
                      <a:pt x="19" y="5"/>
                      <a:pt x="17" y="0"/>
                    </a:cubicBezTo>
                    <a:cubicBezTo>
                      <a:pt x="19" y="5"/>
                      <a:pt x="21" y="12"/>
                      <a:pt x="17" y="17"/>
                    </a:cubicBezTo>
                    <a:cubicBezTo>
                      <a:pt x="12" y="22"/>
                      <a:pt x="2" y="3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7" name="Freeform 77">
                <a:extLst>
                  <a:ext uri="{FF2B5EF4-FFF2-40B4-BE49-F238E27FC236}">
                    <a16:creationId xmlns:a16="http://schemas.microsoft.com/office/drawing/2014/main" id="{E9F9961E-E502-4074-AAFC-F8A428030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3223"/>
                <a:ext cx="146" cy="46"/>
              </a:xfrm>
              <a:custGeom>
                <a:avLst/>
                <a:gdLst>
                  <a:gd name="T0" fmla="*/ 0 w 51"/>
                  <a:gd name="T1" fmla="*/ 0 h 16"/>
                  <a:gd name="T2" fmla="*/ 378 w 51"/>
                  <a:gd name="T3" fmla="*/ 290 h 16"/>
                  <a:gd name="T4" fmla="*/ 1197 w 51"/>
                  <a:gd name="T5" fmla="*/ 380 h 16"/>
                  <a:gd name="T6" fmla="*/ 378 w 51"/>
                  <a:gd name="T7" fmla="*/ 239 h 16"/>
                  <a:gd name="T8" fmla="*/ 0 w 51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6">
                    <a:moveTo>
                      <a:pt x="0" y="0"/>
                    </a:moveTo>
                    <a:cubicBezTo>
                      <a:pt x="2" y="8"/>
                      <a:pt x="0" y="12"/>
                      <a:pt x="16" y="12"/>
                    </a:cubicBezTo>
                    <a:cubicBezTo>
                      <a:pt x="32" y="13"/>
                      <a:pt x="48" y="15"/>
                      <a:pt x="51" y="16"/>
                    </a:cubicBezTo>
                    <a:cubicBezTo>
                      <a:pt x="42" y="14"/>
                      <a:pt x="24" y="11"/>
                      <a:pt x="16" y="10"/>
                    </a:cubicBezTo>
                    <a:cubicBezTo>
                      <a:pt x="7" y="9"/>
                      <a:pt x="1" y="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8" name="Freeform 78">
                <a:extLst>
                  <a:ext uri="{FF2B5EF4-FFF2-40B4-BE49-F238E27FC236}">
                    <a16:creationId xmlns:a16="http://schemas.microsoft.com/office/drawing/2014/main" id="{8D8438E8-9EED-426A-A3CE-9A52B0AA6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3401"/>
                <a:ext cx="180" cy="63"/>
              </a:xfrm>
              <a:custGeom>
                <a:avLst/>
                <a:gdLst>
                  <a:gd name="T0" fmla="*/ 703 w 63"/>
                  <a:gd name="T1" fmla="*/ 378 h 22"/>
                  <a:gd name="T2" fmla="*/ 0 w 63"/>
                  <a:gd name="T3" fmla="*/ 493 h 22"/>
                  <a:gd name="T4" fmla="*/ 1469 w 63"/>
                  <a:gd name="T5" fmla="*/ 0 h 22"/>
                  <a:gd name="T6" fmla="*/ 703 w 63"/>
                  <a:gd name="T7" fmla="*/ 37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2">
                    <a:moveTo>
                      <a:pt x="30" y="16"/>
                    </a:moveTo>
                    <a:cubicBezTo>
                      <a:pt x="21" y="19"/>
                      <a:pt x="10" y="22"/>
                      <a:pt x="0" y="21"/>
                    </a:cubicBezTo>
                    <a:cubicBezTo>
                      <a:pt x="13" y="22"/>
                      <a:pt x="41" y="21"/>
                      <a:pt x="63" y="0"/>
                    </a:cubicBezTo>
                    <a:cubicBezTo>
                      <a:pt x="59" y="3"/>
                      <a:pt x="46" y="11"/>
                      <a:pt x="3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49" name="Freeform 79">
                <a:extLst>
                  <a:ext uri="{FF2B5EF4-FFF2-40B4-BE49-F238E27FC236}">
                    <a16:creationId xmlns:a16="http://schemas.microsoft.com/office/drawing/2014/main" id="{17E6D62F-DD95-4399-8FEE-E406F9990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3269"/>
                <a:ext cx="301" cy="143"/>
              </a:xfrm>
              <a:custGeom>
                <a:avLst/>
                <a:gdLst>
                  <a:gd name="T0" fmla="*/ 2474 w 105"/>
                  <a:gd name="T1" fmla="*/ 541 h 50"/>
                  <a:gd name="T2" fmla="*/ 0 w 105"/>
                  <a:gd name="T3" fmla="*/ 1170 h 50"/>
                  <a:gd name="T4" fmla="*/ 2474 w 105"/>
                  <a:gd name="T5" fmla="*/ 541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50">
                    <a:moveTo>
                      <a:pt x="105" y="23"/>
                    </a:moveTo>
                    <a:cubicBezTo>
                      <a:pt x="38" y="0"/>
                      <a:pt x="8" y="33"/>
                      <a:pt x="0" y="50"/>
                    </a:cubicBezTo>
                    <a:cubicBezTo>
                      <a:pt x="13" y="37"/>
                      <a:pt x="42" y="10"/>
                      <a:pt x="105" y="23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0" name="Freeform 80">
                <a:extLst>
                  <a:ext uri="{FF2B5EF4-FFF2-40B4-BE49-F238E27FC236}">
                    <a16:creationId xmlns:a16="http://schemas.microsoft.com/office/drawing/2014/main" id="{3D41E2CA-C5A0-48F7-AE65-6AABD7B2C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3091"/>
                <a:ext cx="204" cy="69"/>
              </a:xfrm>
              <a:custGeom>
                <a:avLst/>
                <a:gdLst>
                  <a:gd name="T0" fmla="*/ 0 w 71"/>
                  <a:gd name="T1" fmla="*/ 497 h 24"/>
                  <a:gd name="T2" fmla="*/ 92 w 71"/>
                  <a:gd name="T3" fmla="*/ 115 h 24"/>
                  <a:gd name="T4" fmla="*/ 546 w 71"/>
                  <a:gd name="T5" fmla="*/ 0 h 24"/>
                  <a:gd name="T6" fmla="*/ 1684 w 71"/>
                  <a:gd name="T7" fmla="*/ 569 h 24"/>
                  <a:gd name="T8" fmla="*/ 330 w 71"/>
                  <a:gd name="T9" fmla="*/ 141 h 24"/>
                  <a:gd name="T10" fmla="*/ 0 w 71"/>
                  <a:gd name="T11" fmla="*/ 497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24">
                    <a:moveTo>
                      <a:pt x="0" y="21"/>
                    </a:moveTo>
                    <a:cubicBezTo>
                      <a:pt x="0" y="15"/>
                      <a:pt x="0" y="9"/>
                      <a:pt x="4" y="5"/>
                    </a:cubicBezTo>
                    <a:cubicBezTo>
                      <a:pt x="7" y="2"/>
                      <a:pt x="13" y="0"/>
                      <a:pt x="23" y="0"/>
                    </a:cubicBezTo>
                    <a:cubicBezTo>
                      <a:pt x="45" y="1"/>
                      <a:pt x="68" y="19"/>
                      <a:pt x="71" y="24"/>
                    </a:cubicBezTo>
                    <a:cubicBezTo>
                      <a:pt x="56" y="13"/>
                      <a:pt x="27" y="3"/>
                      <a:pt x="14" y="6"/>
                    </a:cubicBezTo>
                    <a:cubicBezTo>
                      <a:pt x="5" y="7"/>
                      <a:pt x="1" y="14"/>
                      <a:pt x="0" y="21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1" name="Freeform 81">
                <a:extLst>
                  <a:ext uri="{FF2B5EF4-FFF2-40B4-BE49-F238E27FC236}">
                    <a16:creationId xmlns:a16="http://schemas.microsoft.com/office/drawing/2014/main" id="{43C851D9-F388-4747-9D77-D62C6AB58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3134"/>
                <a:ext cx="112" cy="212"/>
              </a:xfrm>
              <a:custGeom>
                <a:avLst/>
                <a:gdLst>
                  <a:gd name="T0" fmla="*/ 281 w 39"/>
                  <a:gd name="T1" fmla="*/ 1739 h 74"/>
                  <a:gd name="T2" fmla="*/ 925 w 39"/>
                  <a:gd name="T3" fmla="*/ 0 h 74"/>
                  <a:gd name="T4" fmla="*/ 281 w 39"/>
                  <a:gd name="T5" fmla="*/ 1739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74">
                    <a:moveTo>
                      <a:pt x="12" y="74"/>
                    </a:moveTo>
                    <a:cubicBezTo>
                      <a:pt x="0" y="35"/>
                      <a:pt x="26" y="4"/>
                      <a:pt x="39" y="0"/>
                    </a:cubicBezTo>
                    <a:cubicBezTo>
                      <a:pt x="32" y="5"/>
                      <a:pt x="7" y="36"/>
                      <a:pt x="12" y="74"/>
                    </a:cubicBezTo>
                    <a:close/>
                  </a:path>
                </a:pathLst>
              </a:custGeom>
              <a:solidFill>
                <a:srgbClr val="5A9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2" name="Freeform 82">
                <a:extLst>
                  <a:ext uri="{FF2B5EF4-FFF2-40B4-BE49-F238E27FC236}">
                    <a16:creationId xmlns:a16="http://schemas.microsoft.com/office/drawing/2014/main" id="{8C2A0C8D-3526-498B-9546-E71BA6A87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3352"/>
                <a:ext cx="184" cy="186"/>
              </a:xfrm>
              <a:custGeom>
                <a:avLst/>
                <a:gdLst>
                  <a:gd name="T0" fmla="*/ 0 w 64"/>
                  <a:gd name="T1" fmla="*/ 1522 h 65"/>
                  <a:gd name="T2" fmla="*/ 520 w 64"/>
                  <a:gd name="T3" fmla="*/ 1271 h 65"/>
                  <a:gd name="T4" fmla="*/ 952 w 64"/>
                  <a:gd name="T5" fmla="*/ 959 h 65"/>
                  <a:gd name="T6" fmla="*/ 1282 w 64"/>
                  <a:gd name="T7" fmla="*/ 492 h 65"/>
                  <a:gd name="T8" fmla="*/ 1429 w 64"/>
                  <a:gd name="T9" fmla="*/ 0 h 65"/>
                  <a:gd name="T10" fmla="*/ 1472 w 64"/>
                  <a:gd name="T11" fmla="*/ 444 h 65"/>
                  <a:gd name="T12" fmla="*/ 1446 w 64"/>
                  <a:gd name="T13" fmla="*/ 655 h 65"/>
                  <a:gd name="T14" fmla="*/ 1164 w 64"/>
                  <a:gd name="T15" fmla="*/ 1245 h 65"/>
                  <a:gd name="T16" fmla="*/ 167 w 64"/>
                  <a:gd name="T17" fmla="*/ 1499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65">
                    <a:moveTo>
                      <a:pt x="0" y="65"/>
                    </a:moveTo>
                    <a:cubicBezTo>
                      <a:pt x="8" y="65"/>
                      <a:pt x="16" y="58"/>
                      <a:pt x="22" y="54"/>
                    </a:cubicBezTo>
                    <a:cubicBezTo>
                      <a:pt x="29" y="51"/>
                      <a:pt x="35" y="48"/>
                      <a:pt x="40" y="41"/>
                    </a:cubicBezTo>
                    <a:cubicBezTo>
                      <a:pt x="45" y="35"/>
                      <a:pt x="50" y="28"/>
                      <a:pt x="54" y="21"/>
                    </a:cubicBezTo>
                    <a:cubicBezTo>
                      <a:pt x="57" y="14"/>
                      <a:pt x="58" y="7"/>
                      <a:pt x="60" y="0"/>
                    </a:cubicBezTo>
                    <a:cubicBezTo>
                      <a:pt x="61" y="6"/>
                      <a:pt x="61" y="13"/>
                      <a:pt x="62" y="19"/>
                    </a:cubicBezTo>
                    <a:cubicBezTo>
                      <a:pt x="64" y="24"/>
                      <a:pt x="64" y="23"/>
                      <a:pt x="61" y="28"/>
                    </a:cubicBezTo>
                    <a:cubicBezTo>
                      <a:pt x="55" y="36"/>
                      <a:pt x="50" y="43"/>
                      <a:pt x="49" y="53"/>
                    </a:cubicBezTo>
                    <a:cubicBezTo>
                      <a:pt x="43" y="38"/>
                      <a:pt x="14" y="61"/>
                      <a:pt x="7" y="64"/>
                    </a:cubicBezTo>
                  </a:path>
                </a:pathLst>
              </a:custGeom>
              <a:solidFill>
                <a:srgbClr val="3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3" name="Freeform 83">
                <a:extLst>
                  <a:ext uri="{FF2B5EF4-FFF2-40B4-BE49-F238E27FC236}">
                    <a16:creationId xmlns:a16="http://schemas.microsoft.com/office/drawing/2014/main" id="{029834C7-0E3E-4F1E-9F8C-43C7205A2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2620"/>
                <a:ext cx="258" cy="132"/>
              </a:xfrm>
              <a:custGeom>
                <a:avLst/>
                <a:gdLst>
                  <a:gd name="T0" fmla="*/ 2121 w 90"/>
                  <a:gd name="T1" fmla="*/ 1088 h 46"/>
                  <a:gd name="T2" fmla="*/ 969 w 90"/>
                  <a:gd name="T3" fmla="*/ 164 h 46"/>
                  <a:gd name="T4" fmla="*/ 0 w 90"/>
                  <a:gd name="T5" fmla="*/ 141 h 46"/>
                  <a:gd name="T6" fmla="*/ 2121 w 90"/>
                  <a:gd name="T7" fmla="*/ 1088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46">
                    <a:moveTo>
                      <a:pt x="90" y="46"/>
                    </a:moveTo>
                    <a:cubicBezTo>
                      <a:pt x="75" y="25"/>
                      <a:pt x="58" y="13"/>
                      <a:pt x="41" y="7"/>
                    </a:cubicBezTo>
                    <a:cubicBezTo>
                      <a:pt x="23" y="1"/>
                      <a:pt x="7" y="3"/>
                      <a:pt x="0" y="6"/>
                    </a:cubicBezTo>
                    <a:cubicBezTo>
                      <a:pt x="21" y="0"/>
                      <a:pt x="65" y="12"/>
                      <a:pt x="90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4" name="Freeform 84">
                <a:extLst>
                  <a:ext uri="{FF2B5EF4-FFF2-40B4-BE49-F238E27FC236}">
                    <a16:creationId xmlns:a16="http://schemas.microsoft.com/office/drawing/2014/main" id="{3DA4E5A3-6E6D-46AE-B581-CE220A10D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1593"/>
                <a:ext cx="109" cy="149"/>
              </a:xfrm>
              <a:custGeom>
                <a:avLst/>
                <a:gdLst>
                  <a:gd name="T0" fmla="*/ 898 w 38"/>
                  <a:gd name="T1" fmla="*/ 0 h 52"/>
                  <a:gd name="T2" fmla="*/ 215 w 38"/>
                  <a:gd name="T3" fmla="*/ 633 h 52"/>
                  <a:gd name="T4" fmla="*/ 634 w 38"/>
                  <a:gd name="T5" fmla="*/ 1224 h 52"/>
                  <a:gd name="T6" fmla="*/ 353 w 38"/>
                  <a:gd name="T7" fmla="*/ 330 h 52"/>
                  <a:gd name="T8" fmla="*/ 898 w 38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52">
                    <a:moveTo>
                      <a:pt x="38" y="0"/>
                    </a:moveTo>
                    <a:cubicBezTo>
                      <a:pt x="13" y="4"/>
                      <a:pt x="0" y="12"/>
                      <a:pt x="9" y="27"/>
                    </a:cubicBezTo>
                    <a:cubicBezTo>
                      <a:pt x="18" y="42"/>
                      <a:pt x="27" y="52"/>
                      <a:pt x="27" y="52"/>
                    </a:cubicBezTo>
                    <a:cubicBezTo>
                      <a:pt x="18" y="42"/>
                      <a:pt x="6" y="24"/>
                      <a:pt x="15" y="14"/>
                    </a:cubicBezTo>
                    <a:cubicBezTo>
                      <a:pt x="23" y="4"/>
                      <a:pt x="38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5" name="Freeform 85">
                <a:extLst>
                  <a:ext uri="{FF2B5EF4-FFF2-40B4-BE49-F238E27FC236}">
                    <a16:creationId xmlns:a16="http://schemas.microsoft.com/office/drawing/2014/main" id="{74A6F221-9028-4A0D-8708-2642B935D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1607"/>
                <a:ext cx="129" cy="118"/>
              </a:xfrm>
              <a:custGeom>
                <a:avLst/>
                <a:gdLst>
                  <a:gd name="T0" fmla="*/ 427 w 45"/>
                  <a:gd name="T1" fmla="*/ 0 h 41"/>
                  <a:gd name="T2" fmla="*/ 986 w 45"/>
                  <a:gd name="T3" fmla="*/ 521 h 41"/>
                  <a:gd name="T4" fmla="*/ 986 w 45"/>
                  <a:gd name="T5" fmla="*/ 714 h 41"/>
                  <a:gd name="T6" fmla="*/ 0 w 45"/>
                  <a:gd name="T7" fmla="*/ 979 h 41"/>
                  <a:gd name="T8" fmla="*/ 616 w 45"/>
                  <a:gd name="T9" fmla="*/ 455 h 41"/>
                  <a:gd name="T10" fmla="*/ 427 w 45"/>
                  <a:gd name="T11" fmla="*/ 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41">
                    <a:moveTo>
                      <a:pt x="18" y="0"/>
                    </a:moveTo>
                    <a:cubicBezTo>
                      <a:pt x="26" y="6"/>
                      <a:pt x="37" y="16"/>
                      <a:pt x="42" y="22"/>
                    </a:cubicBezTo>
                    <a:cubicBezTo>
                      <a:pt x="45" y="25"/>
                      <a:pt x="45" y="29"/>
                      <a:pt x="42" y="30"/>
                    </a:cubicBezTo>
                    <a:cubicBezTo>
                      <a:pt x="34" y="31"/>
                      <a:pt x="18" y="34"/>
                      <a:pt x="0" y="41"/>
                    </a:cubicBezTo>
                    <a:cubicBezTo>
                      <a:pt x="11" y="35"/>
                      <a:pt x="27" y="28"/>
                      <a:pt x="26" y="19"/>
                    </a:cubicBezTo>
                    <a:cubicBezTo>
                      <a:pt x="24" y="9"/>
                      <a:pt x="18" y="0"/>
                      <a:pt x="18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6" name="Freeform 86">
                <a:extLst>
                  <a:ext uri="{FF2B5EF4-FFF2-40B4-BE49-F238E27FC236}">
                    <a16:creationId xmlns:a16="http://schemas.microsoft.com/office/drawing/2014/main" id="{AC45FAE5-085E-42FF-8522-8AC70350E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9" y="1871"/>
                <a:ext cx="155" cy="152"/>
              </a:xfrm>
              <a:custGeom>
                <a:avLst/>
                <a:gdLst>
                  <a:gd name="T0" fmla="*/ 0 w 54"/>
                  <a:gd name="T1" fmla="*/ 493 h 53"/>
                  <a:gd name="T2" fmla="*/ 281 w 54"/>
                  <a:gd name="T3" fmla="*/ 1012 h 53"/>
                  <a:gd name="T4" fmla="*/ 758 w 54"/>
                  <a:gd name="T5" fmla="*/ 987 h 53"/>
                  <a:gd name="T6" fmla="*/ 1185 w 54"/>
                  <a:gd name="T7" fmla="*/ 683 h 53"/>
                  <a:gd name="T8" fmla="*/ 1039 w 54"/>
                  <a:gd name="T9" fmla="*/ 0 h 53"/>
                  <a:gd name="T10" fmla="*/ 807 w 54"/>
                  <a:gd name="T11" fmla="*/ 657 h 53"/>
                  <a:gd name="T12" fmla="*/ 353 w 54"/>
                  <a:gd name="T13" fmla="*/ 657 h 53"/>
                  <a:gd name="T14" fmla="*/ 75 w 54"/>
                  <a:gd name="T15" fmla="*/ 493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53">
                    <a:moveTo>
                      <a:pt x="0" y="21"/>
                    </a:moveTo>
                    <a:cubicBezTo>
                      <a:pt x="7" y="25"/>
                      <a:pt x="9" y="36"/>
                      <a:pt x="12" y="43"/>
                    </a:cubicBezTo>
                    <a:cubicBezTo>
                      <a:pt x="15" y="53"/>
                      <a:pt x="25" y="46"/>
                      <a:pt x="32" y="42"/>
                    </a:cubicBezTo>
                    <a:cubicBezTo>
                      <a:pt x="39" y="38"/>
                      <a:pt x="46" y="35"/>
                      <a:pt x="50" y="29"/>
                    </a:cubicBezTo>
                    <a:cubicBezTo>
                      <a:pt x="54" y="23"/>
                      <a:pt x="53" y="2"/>
                      <a:pt x="44" y="0"/>
                    </a:cubicBezTo>
                    <a:cubicBezTo>
                      <a:pt x="52" y="10"/>
                      <a:pt x="45" y="25"/>
                      <a:pt x="34" y="28"/>
                    </a:cubicBezTo>
                    <a:cubicBezTo>
                      <a:pt x="27" y="30"/>
                      <a:pt x="21" y="30"/>
                      <a:pt x="15" y="28"/>
                    </a:cubicBezTo>
                    <a:cubicBezTo>
                      <a:pt x="11" y="27"/>
                      <a:pt x="7" y="21"/>
                      <a:pt x="3" y="21"/>
                    </a:cubicBezTo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7" name="Freeform 87">
                <a:extLst>
                  <a:ext uri="{FF2B5EF4-FFF2-40B4-BE49-F238E27FC236}">
                    <a16:creationId xmlns:a16="http://schemas.microsoft.com/office/drawing/2014/main" id="{36741475-033F-4216-B561-602B5235A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6" y="1843"/>
                <a:ext cx="117" cy="40"/>
              </a:xfrm>
              <a:custGeom>
                <a:avLst/>
                <a:gdLst>
                  <a:gd name="T0" fmla="*/ 0 w 41"/>
                  <a:gd name="T1" fmla="*/ 326 h 14"/>
                  <a:gd name="T2" fmla="*/ 953 w 41"/>
                  <a:gd name="T3" fmla="*/ 2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4">
                    <a:moveTo>
                      <a:pt x="0" y="14"/>
                    </a:moveTo>
                    <a:cubicBezTo>
                      <a:pt x="8" y="7"/>
                      <a:pt x="37" y="0"/>
                      <a:pt x="4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8" name="Freeform 88">
                <a:extLst>
                  <a:ext uri="{FF2B5EF4-FFF2-40B4-BE49-F238E27FC236}">
                    <a16:creationId xmlns:a16="http://schemas.microsoft.com/office/drawing/2014/main" id="{DC86E514-13A0-4FFE-A21E-1A9D81506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5" y="3160"/>
                <a:ext cx="223" cy="77"/>
              </a:xfrm>
              <a:custGeom>
                <a:avLst/>
                <a:gdLst>
                  <a:gd name="T0" fmla="*/ 0 w 78"/>
                  <a:gd name="T1" fmla="*/ 602 h 27"/>
                  <a:gd name="T2" fmla="*/ 629 w 78"/>
                  <a:gd name="T3" fmla="*/ 302 h 27"/>
                  <a:gd name="T4" fmla="*/ 1824 w 78"/>
                  <a:gd name="T5" fmla="*/ 163 h 27"/>
                  <a:gd name="T6" fmla="*/ 1381 w 78"/>
                  <a:gd name="T7" fmla="*/ 163 h 27"/>
                  <a:gd name="T8" fmla="*/ 1121 w 78"/>
                  <a:gd name="T9" fmla="*/ 302 h 27"/>
                  <a:gd name="T10" fmla="*/ 492 w 78"/>
                  <a:gd name="T11" fmla="*/ 43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27">
                    <a:moveTo>
                      <a:pt x="0" y="26"/>
                    </a:moveTo>
                    <a:cubicBezTo>
                      <a:pt x="9" y="27"/>
                      <a:pt x="18" y="15"/>
                      <a:pt x="27" y="13"/>
                    </a:cubicBezTo>
                    <a:cubicBezTo>
                      <a:pt x="44" y="9"/>
                      <a:pt x="60" y="0"/>
                      <a:pt x="78" y="7"/>
                    </a:cubicBezTo>
                    <a:cubicBezTo>
                      <a:pt x="72" y="5"/>
                      <a:pt x="65" y="6"/>
                      <a:pt x="59" y="7"/>
                    </a:cubicBezTo>
                    <a:cubicBezTo>
                      <a:pt x="53" y="8"/>
                      <a:pt x="52" y="10"/>
                      <a:pt x="48" y="13"/>
                    </a:cubicBezTo>
                    <a:cubicBezTo>
                      <a:pt x="40" y="17"/>
                      <a:pt x="29" y="16"/>
                      <a:pt x="21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59" name="Freeform 89">
                <a:extLst>
                  <a:ext uri="{FF2B5EF4-FFF2-40B4-BE49-F238E27FC236}">
                    <a16:creationId xmlns:a16="http://schemas.microsoft.com/office/drawing/2014/main" id="{AC0695FF-009C-4457-A27C-F639A005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3048"/>
                <a:ext cx="89" cy="46"/>
              </a:xfrm>
              <a:custGeom>
                <a:avLst/>
                <a:gdLst>
                  <a:gd name="T0" fmla="*/ 0 w 31"/>
                  <a:gd name="T1" fmla="*/ 380 h 16"/>
                  <a:gd name="T2" fmla="*/ 330 w 31"/>
                  <a:gd name="T3" fmla="*/ 75 h 16"/>
                  <a:gd name="T4" fmla="*/ 735 w 31"/>
                  <a:gd name="T5" fmla="*/ 26 h 16"/>
                  <a:gd name="T6" fmla="*/ 92 w 31"/>
                  <a:gd name="T7" fmla="*/ 33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6">
                    <a:moveTo>
                      <a:pt x="0" y="16"/>
                    </a:moveTo>
                    <a:cubicBezTo>
                      <a:pt x="3" y="12"/>
                      <a:pt x="9" y="5"/>
                      <a:pt x="14" y="3"/>
                    </a:cubicBezTo>
                    <a:cubicBezTo>
                      <a:pt x="19" y="0"/>
                      <a:pt x="25" y="3"/>
                      <a:pt x="31" y="1"/>
                    </a:cubicBezTo>
                    <a:cubicBezTo>
                      <a:pt x="24" y="1"/>
                      <a:pt x="8" y="7"/>
                      <a:pt x="4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0" name="Freeform 90">
                <a:extLst>
                  <a:ext uri="{FF2B5EF4-FFF2-40B4-BE49-F238E27FC236}">
                    <a16:creationId xmlns:a16="http://schemas.microsoft.com/office/drawing/2014/main" id="{0F543809-DFE6-4E28-8708-1C3C4DE56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3246"/>
                <a:ext cx="46" cy="135"/>
              </a:xfrm>
              <a:custGeom>
                <a:avLst/>
                <a:gdLst>
                  <a:gd name="T0" fmla="*/ 331 w 16"/>
                  <a:gd name="T1" fmla="*/ 0 h 47"/>
                  <a:gd name="T2" fmla="*/ 380 w 16"/>
                  <a:gd name="T3" fmla="*/ 1114 h 47"/>
                  <a:gd name="T4" fmla="*/ 357 w 16"/>
                  <a:gd name="T5" fmla="*/ 141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7">
                    <a:moveTo>
                      <a:pt x="14" y="0"/>
                    </a:moveTo>
                    <a:cubicBezTo>
                      <a:pt x="0" y="12"/>
                      <a:pt x="6" y="36"/>
                      <a:pt x="16" y="47"/>
                    </a:cubicBezTo>
                    <a:cubicBezTo>
                      <a:pt x="6" y="35"/>
                      <a:pt x="10" y="20"/>
                      <a:pt x="1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1" name="Freeform 91">
                <a:extLst>
                  <a:ext uri="{FF2B5EF4-FFF2-40B4-BE49-F238E27FC236}">
                    <a16:creationId xmlns:a16="http://schemas.microsoft.com/office/drawing/2014/main" id="{2636531C-C182-4A49-9B8B-A37732851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3515"/>
                <a:ext cx="127" cy="38"/>
              </a:xfrm>
              <a:custGeom>
                <a:avLst/>
                <a:gdLst>
                  <a:gd name="T0" fmla="*/ 0 w 44"/>
                  <a:gd name="T1" fmla="*/ 102 h 13"/>
                  <a:gd name="T2" fmla="*/ 551 w 44"/>
                  <a:gd name="T3" fmla="*/ 53 h 13"/>
                  <a:gd name="T4" fmla="*/ 1059 w 44"/>
                  <a:gd name="T5" fmla="*/ 324 h 13"/>
                  <a:gd name="T6" fmla="*/ 115 w 44"/>
                  <a:gd name="T7" fmla="*/ 102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3">
                    <a:moveTo>
                      <a:pt x="0" y="4"/>
                    </a:moveTo>
                    <a:cubicBezTo>
                      <a:pt x="8" y="4"/>
                      <a:pt x="15" y="1"/>
                      <a:pt x="23" y="2"/>
                    </a:cubicBezTo>
                    <a:cubicBezTo>
                      <a:pt x="30" y="2"/>
                      <a:pt x="37" y="9"/>
                      <a:pt x="44" y="13"/>
                    </a:cubicBezTo>
                    <a:cubicBezTo>
                      <a:pt x="30" y="11"/>
                      <a:pt x="20" y="0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2" name="Freeform 92">
                <a:extLst>
                  <a:ext uri="{FF2B5EF4-FFF2-40B4-BE49-F238E27FC236}">
                    <a16:creationId xmlns:a16="http://schemas.microsoft.com/office/drawing/2014/main" id="{E0970908-1120-41F3-B269-C910DACED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3438"/>
                <a:ext cx="26" cy="83"/>
              </a:xfrm>
              <a:custGeom>
                <a:avLst/>
                <a:gdLst>
                  <a:gd name="T0" fmla="*/ 217 w 9"/>
                  <a:gd name="T1" fmla="*/ 0 h 29"/>
                  <a:gd name="T2" fmla="*/ 0 w 9"/>
                  <a:gd name="T3" fmla="*/ 681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9">
                    <a:moveTo>
                      <a:pt x="9" y="0"/>
                    </a:moveTo>
                    <a:cubicBezTo>
                      <a:pt x="2" y="6"/>
                      <a:pt x="0" y="21"/>
                      <a:pt x="0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3" name="Freeform 93">
                <a:extLst>
                  <a:ext uri="{FF2B5EF4-FFF2-40B4-BE49-F238E27FC236}">
                    <a16:creationId xmlns:a16="http://schemas.microsoft.com/office/drawing/2014/main" id="{4C90DDFF-A129-4AF8-8000-97C7EBB1D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3168"/>
                <a:ext cx="109" cy="95"/>
              </a:xfrm>
              <a:custGeom>
                <a:avLst/>
                <a:gdLst>
                  <a:gd name="T0" fmla="*/ 0 w 38"/>
                  <a:gd name="T1" fmla="*/ 0 h 33"/>
                  <a:gd name="T2" fmla="*/ 470 w 38"/>
                  <a:gd name="T3" fmla="*/ 115 h 33"/>
                  <a:gd name="T4" fmla="*/ 731 w 38"/>
                  <a:gd name="T5" fmla="*/ 406 h 33"/>
                  <a:gd name="T6" fmla="*/ 898 w 38"/>
                  <a:gd name="T7" fmla="*/ 786 h 33"/>
                  <a:gd name="T8" fmla="*/ 568 w 38"/>
                  <a:gd name="T9" fmla="*/ 357 h 33"/>
                  <a:gd name="T10" fmla="*/ 49 w 38"/>
                  <a:gd name="T11" fmla="*/ 49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33">
                    <a:moveTo>
                      <a:pt x="0" y="0"/>
                    </a:moveTo>
                    <a:cubicBezTo>
                      <a:pt x="8" y="0"/>
                      <a:pt x="14" y="0"/>
                      <a:pt x="20" y="5"/>
                    </a:cubicBezTo>
                    <a:cubicBezTo>
                      <a:pt x="25" y="8"/>
                      <a:pt x="29" y="12"/>
                      <a:pt x="31" y="17"/>
                    </a:cubicBezTo>
                    <a:cubicBezTo>
                      <a:pt x="34" y="22"/>
                      <a:pt x="34" y="29"/>
                      <a:pt x="38" y="33"/>
                    </a:cubicBezTo>
                    <a:cubicBezTo>
                      <a:pt x="34" y="26"/>
                      <a:pt x="28" y="21"/>
                      <a:pt x="24" y="15"/>
                    </a:cubicBezTo>
                    <a:cubicBezTo>
                      <a:pt x="19" y="7"/>
                      <a:pt x="12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4" name="Freeform 94">
                <a:extLst>
                  <a:ext uri="{FF2B5EF4-FFF2-40B4-BE49-F238E27FC236}">
                    <a16:creationId xmlns:a16="http://schemas.microsoft.com/office/drawing/2014/main" id="{C284779C-D3B8-4CCD-9BB3-59203F82E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3300"/>
                <a:ext cx="66" cy="52"/>
              </a:xfrm>
              <a:custGeom>
                <a:avLst/>
                <a:gdLst>
                  <a:gd name="T0" fmla="*/ 0 w 23"/>
                  <a:gd name="T1" fmla="*/ 0 h 18"/>
                  <a:gd name="T2" fmla="*/ 542 w 23"/>
                  <a:gd name="T3" fmla="*/ 43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0"/>
                    </a:moveTo>
                    <a:cubicBezTo>
                      <a:pt x="10" y="2"/>
                      <a:pt x="20" y="9"/>
                      <a:pt x="23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5" name="Freeform 95">
                <a:extLst>
                  <a:ext uri="{FF2B5EF4-FFF2-40B4-BE49-F238E27FC236}">
                    <a16:creationId xmlns:a16="http://schemas.microsoft.com/office/drawing/2014/main" id="{65F9EC93-C36F-4CF9-A857-349FBE266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3211"/>
                <a:ext cx="92" cy="38"/>
              </a:xfrm>
              <a:custGeom>
                <a:avLst/>
                <a:gdLst>
                  <a:gd name="T0" fmla="*/ 0 w 32"/>
                  <a:gd name="T1" fmla="*/ 324 h 13"/>
                  <a:gd name="T2" fmla="*/ 762 w 32"/>
                  <a:gd name="T3" fmla="*/ 248 h 13"/>
                  <a:gd name="T4" fmla="*/ 454 w 32"/>
                  <a:gd name="T5" fmla="*/ 22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3">
                    <a:moveTo>
                      <a:pt x="0" y="13"/>
                    </a:moveTo>
                    <a:cubicBezTo>
                      <a:pt x="12" y="10"/>
                      <a:pt x="19" y="0"/>
                      <a:pt x="32" y="10"/>
                    </a:cubicBezTo>
                    <a:cubicBezTo>
                      <a:pt x="29" y="6"/>
                      <a:pt x="23" y="8"/>
                      <a:pt x="19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6" name="Freeform 96">
                <a:extLst>
                  <a:ext uri="{FF2B5EF4-FFF2-40B4-BE49-F238E27FC236}">
                    <a16:creationId xmlns:a16="http://schemas.microsoft.com/office/drawing/2014/main" id="{F113505D-3DA5-402F-BE90-BF66DCE71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487"/>
                <a:ext cx="227" cy="86"/>
              </a:xfrm>
              <a:custGeom>
                <a:avLst/>
                <a:gdLst>
                  <a:gd name="T0" fmla="*/ 1353 w 79"/>
                  <a:gd name="T1" fmla="*/ 163 h 30"/>
                  <a:gd name="T2" fmla="*/ 1710 w 79"/>
                  <a:gd name="T3" fmla="*/ 682 h 30"/>
                  <a:gd name="T4" fmla="*/ 1419 w 79"/>
                  <a:gd name="T5" fmla="*/ 616 h 30"/>
                  <a:gd name="T6" fmla="*/ 1141 w 79"/>
                  <a:gd name="T7" fmla="*/ 616 h 30"/>
                  <a:gd name="T8" fmla="*/ 851 w 79"/>
                  <a:gd name="T9" fmla="*/ 444 h 30"/>
                  <a:gd name="T10" fmla="*/ 494 w 79"/>
                  <a:gd name="T11" fmla="*/ 353 h 30"/>
                  <a:gd name="T12" fmla="*/ 0 w 79"/>
                  <a:gd name="T13" fmla="*/ 0 h 30"/>
                  <a:gd name="T14" fmla="*/ 876 w 79"/>
                  <a:gd name="T15" fmla="*/ 330 h 30"/>
                  <a:gd name="T16" fmla="*/ 1330 w 79"/>
                  <a:gd name="T17" fmla="*/ 378 h 30"/>
                  <a:gd name="T18" fmla="*/ 1279 w 79"/>
                  <a:gd name="T19" fmla="*/ 75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9" h="30">
                    <a:moveTo>
                      <a:pt x="57" y="7"/>
                    </a:moveTo>
                    <a:cubicBezTo>
                      <a:pt x="60" y="10"/>
                      <a:pt x="79" y="26"/>
                      <a:pt x="72" y="29"/>
                    </a:cubicBezTo>
                    <a:cubicBezTo>
                      <a:pt x="70" y="30"/>
                      <a:pt x="62" y="26"/>
                      <a:pt x="60" y="26"/>
                    </a:cubicBezTo>
                    <a:cubicBezTo>
                      <a:pt x="56" y="26"/>
                      <a:pt x="52" y="27"/>
                      <a:pt x="48" y="26"/>
                    </a:cubicBezTo>
                    <a:cubicBezTo>
                      <a:pt x="43" y="24"/>
                      <a:pt x="40" y="20"/>
                      <a:pt x="36" y="19"/>
                    </a:cubicBezTo>
                    <a:cubicBezTo>
                      <a:pt x="31" y="17"/>
                      <a:pt x="26" y="17"/>
                      <a:pt x="21" y="15"/>
                    </a:cubicBezTo>
                    <a:cubicBezTo>
                      <a:pt x="14" y="12"/>
                      <a:pt x="3" y="7"/>
                      <a:pt x="0" y="0"/>
                    </a:cubicBezTo>
                    <a:cubicBezTo>
                      <a:pt x="11" y="8"/>
                      <a:pt x="25" y="9"/>
                      <a:pt x="37" y="14"/>
                    </a:cubicBezTo>
                    <a:cubicBezTo>
                      <a:pt x="42" y="16"/>
                      <a:pt x="51" y="21"/>
                      <a:pt x="56" y="16"/>
                    </a:cubicBezTo>
                    <a:cubicBezTo>
                      <a:pt x="60" y="13"/>
                      <a:pt x="60" y="5"/>
                      <a:pt x="54" y="3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7" name="Freeform 97">
                <a:extLst>
                  <a:ext uri="{FF2B5EF4-FFF2-40B4-BE49-F238E27FC236}">
                    <a16:creationId xmlns:a16="http://schemas.microsoft.com/office/drawing/2014/main" id="{905863C9-73C3-4C7D-829C-7EC37E957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3570"/>
                <a:ext cx="172" cy="80"/>
              </a:xfrm>
              <a:custGeom>
                <a:avLst/>
                <a:gdLst>
                  <a:gd name="T0" fmla="*/ 0 w 60"/>
                  <a:gd name="T1" fmla="*/ 0 h 28"/>
                  <a:gd name="T2" fmla="*/ 330 w 60"/>
                  <a:gd name="T3" fmla="*/ 254 h 28"/>
                  <a:gd name="T4" fmla="*/ 616 w 60"/>
                  <a:gd name="T5" fmla="*/ 374 h 28"/>
                  <a:gd name="T6" fmla="*/ 1413 w 60"/>
                  <a:gd name="T7" fmla="*/ 440 h 28"/>
                  <a:gd name="T8" fmla="*/ 1061 w 60"/>
                  <a:gd name="T9" fmla="*/ 417 h 28"/>
                  <a:gd name="T10" fmla="*/ 757 w 60"/>
                  <a:gd name="T11" fmla="*/ 254 h 28"/>
                  <a:gd name="T12" fmla="*/ 467 w 60"/>
                  <a:gd name="T13" fmla="*/ 237 h 28"/>
                  <a:gd name="T14" fmla="*/ 0 w 60"/>
                  <a:gd name="T15" fmla="*/ 26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28">
                    <a:moveTo>
                      <a:pt x="0" y="0"/>
                    </a:moveTo>
                    <a:cubicBezTo>
                      <a:pt x="5" y="1"/>
                      <a:pt x="10" y="8"/>
                      <a:pt x="14" y="11"/>
                    </a:cubicBezTo>
                    <a:cubicBezTo>
                      <a:pt x="19" y="15"/>
                      <a:pt x="20" y="16"/>
                      <a:pt x="26" y="16"/>
                    </a:cubicBezTo>
                    <a:cubicBezTo>
                      <a:pt x="34" y="16"/>
                      <a:pt x="54" y="28"/>
                      <a:pt x="60" y="19"/>
                    </a:cubicBezTo>
                    <a:cubicBezTo>
                      <a:pt x="54" y="19"/>
                      <a:pt x="50" y="20"/>
                      <a:pt x="45" y="18"/>
                    </a:cubicBezTo>
                    <a:cubicBezTo>
                      <a:pt x="39" y="17"/>
                      <a:pt x="36" y="14"/>
                      <a:pt x="32" y="11"/>
                    </a:cubicBezTo>
                    <a:cubicBezTo>
                      <a:pt x="27" y="9"/>
                      <a:pt x="25" y="10"/>
                      <a:pt x="20" y="10"/>
                    </a:cubicBezTo>
                    <a:cubicBezTo>
                      <a:pt x="12" y="9"/>
                      <a:pt x="7" y="2"/>
                      <a:pt x="0" y="1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8" name="Freeform 98">
                <a:extLst>
                  <a:ext uri="{FF2B5EF4-FFF2-40B4-BE49-F238E27FC236}">
                    <a16:creationId xmlns:a16="http://schemas.microsoft.com/office/drawing/2014/main" id="{B268DE8C-C005-4AEA-9280-5A08011BD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3406"/>
                <a:ext cx="75" cy="158"/>
              </a:xfrm>
              <a:custGeom>
                <a:avLst/>
                <a:gdLst>
                  <a:gd name="T0" fmla="*/ 548 w 26"/>
                  <a:gd name="T1" fmla="*/ 92 h 55"/>
                  <a:gd name="T2" fmla="*/ 508 w 26"/>
                  <a:gd name="T3" fmla="*/ 784 h 55"/>
                  <a:gd name="T4" fmla="*/ 26 w 26"/>
                  <a:gd name="T5" fmla="*/ 1304 h 55"/>
                  <a:gd name="T6" fmla="*/ 141 w 26"/>
                  <a:gd name="T7" fmla="*/ 1066 h 55"/>
                  <a:gd name="T8" fmla="*/ 332 w 26"/>
                  <a:gd name="T9" fmla="*/ 784 h 55"/>
                  <a:gd name="T10" fmla="*/ 482 w 26"/>
                  <a:gd name="T11" fmla="*/ 520 h 55"/>
                  <a:gd name="T12" fmla="*/ 548 w 26"/>
                  <a:gd name="T13" fmla="*/ 0 h 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55">
                    <a:moveTo>
                      <a:pt x="23" y="4"/>
                    </a:moveTo>
                    <a:cubicBezTo>
                      <a:pt x="25" y="13"/>
                      <a:pt x="26" y="26"/>
                      <a:pt x="21" y="33"/>
                    </a:cubicBezTo>
                    <a:cubicBezTo>
                      <a:pt x="16" y="40"/>
                      <a:pt x="12" y="55"/>
                      <a:pt x="1" y="55"/>
                    </a:cubicBezTo>
                    <a:cubicBezTo>
                      <a:pt x="0" y="49"/>
                      <a:pt x="5" y="50"/>
                      <a:pt x="6" y="45"/>
                    </a:cubicBezTo>
                    <a:cubicBezTo>
                      <a:pt x="13" y="43"/>
                      <a:pt x="12" y="38"/>
                      <a:pt x="14" y="33"/>
                    </a:cubicBezTo>
                    <a:cubicBezTo>
                      <a:pt x="16" y="29"/>
                      <a:pt x="19" y="26"/>
                      <a:pt x="20" y="22"/>
                    </a:cubicBezTo>
                    <a:cubicBezTo>
                      <a:pt x="22" y="15"/>
                      <a:pt x="22" y="7"/>
                      <a:pt x="23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69" name="Freeform 99">
                <a:extLst>
                  <a:ext uri="{FF2B5EF4-FFF2-40B4-BE49-F238E27FC236}">
                    <a16:creationId xmlns:a16="http://schemas.microsoft.com/office/drawing/2014/main" id="{53CB7E76-A06A-41C6-A3AE-17E231D97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3332"/>
                <a:ext cx="17" cy="74"/>
              </a:xfrm>
              <a:custGeom>
                <a:avLst/>
                <a:gdLst>
                  <a:gd name="T0" fmla="*/ 48 w 6"/>
                  <a:gd name="T1" fmla="*/ 0 h 26"/>
                  <a:gd name="T2" fmla="*/ 136 w 6"/>
                  <a:gd name="T3" fmla="*/ 276 h 26"/>
                  <a:gd name="T4" fmla="*/ 48 w 6"/>
                  <a:gd name="T5" fmla="*/ 601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6">
                    <a:moveTo>
                      <a:pt x="2" y="0"/>
                    </a:moveTo>
                    <a:cubicBezTo>
                      <a:pt x="4" y="4"/>
                      <a:pt x="6" y="8"/>
                      <a:pt x="6" y="12"/>
                    </a:cubicBezTo>
                    <a:cubicBezTo>
                      <a:pt x="5" y="17"/>
                      <a:pt x="0" y="22"/>
                      <a:pt x="2" y="2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0" name="Freeform 100">
                <a:extLst>
                  <a:ext uri="{FF2B5EF4-FFF2-40B4-BE49-F238E27FC236}">
                    <a16:creationId xmlns:a16="http://schemas.microsoft.com/office/drawing/2014/main" id="{E26F43CC-08B6-4D54-B7CE-B03D3B456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3203"/>
                <a:ext cx="55" cy="232"/>
              </a:xfrm>
              <a:custGeom>
                <a:avLst/>
                <a:gdLst>
                  <a:gd name="T0" fmla="*/ 0 w 19"/>
                  <a:gd name="T1" fmla="*/ 0 h 81"/>
                  <a:gd name="T2" fmla="*/ 119 w 19"/>
                  <a:gd name="T3" fmla="*/ 845 h 81"/>
                  <a:gd name="T4" fmla="*/ 344 w 19"/>
                  <a:gd name="T5" fmla="*/ 1902 h 81"/>
                  <a:gd name="T6" fmla="*/ 318 w 19"/>
                  <a:gd name="T7" fmla="*/ 607 h 81"/>
                  <a:gd name="T8" fmla="*/ 26 w 19"/>
                  <a:gd name="T9" fmla="*/ 0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81">
                    <a:moveTo>
                      <a:pt x="0" y="0"/>
                    </a:moveTo>
                    <a:cubicBezTo>
                      <a:pt x="7" y="7"/>
                      <a:pt x="13" y="28"/>
                      <a:pt x="5" y="36"/>
                    </a:cubicBezTo>
                    <a:cubicBezTo>
                      <a:pt x="19" y="33"/>
                      <a:pt x="12" y="76"/>
                      <a:pt x="14" y="81"/>
                    </a:cubicBezTo>
                    <a:cubicBezTo>
                      <a:pt x="16" y="66"/>
                      <a:pt x="16" y="41"/>
                      <a:pt x="13" y="26"/>
                    </a:cubicBezTo>
                    <a:cubicBezTo>
                      <a:pt x="11" y="17"/>
                      <a:pt x="10" y="5"/>
                      <a:pt x="1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1" name="Freeform 101">
                <a:extLst>
                  <a:ext uri="{FF2B5EF4-FFF2-40B4-BE49-F238E27FC236}">
                    <a16:creationId xmlns:a16="http://schemas.microsoft.com/office/drawing/2014/main" id="{F9EDC73A-D2BD-4CFD-8FC9-239B73D63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4" y="3561"/>
                <a:ext cx="298" cy="78"/>
              </a:xfrm>
              <a:custGeom>
                <a:avLst/>
                <a:gdLst>
                  <a:gd name="T0" fmla="*/ 0 w 104"/>
                  <a:gd name="T1" fmla="*/ 459 h 27"/>
                  <a:gd name="T2" fmla="*/ 633 w 104"/>
                  <a:gd name="T3" fmla="*/ 601 h 27"/>
                  <a:gd name="T4" fmla="*/ 822 w 104"/>
                  <a:gd name="T5" fmla="*/ 627 h 27"/>
                  <a:gd name="T6" fmla="*/ 1083 w 104"/>
                  <a:gd name="T7" fmla="*/ 534 h 27"/>
                  <a:gd name="T8" fmla="*/ 1857 w 104"/>
                  <a:gd name="T9" fmla="*/ 410 h 27"/>
                  <a:gd name="T10" fmla="*/ 2447 w 104"/>
                  <a:gd name="T11" fmla="*/ 191 h 27"/>
                  <a:gd name="T12" fmla="*/ 2143 w 104"/>
                  <a:gd name="T13" fmla="*/ 168 h 27"/>
                  <a:gd name="T14" fmla="*/ 2003 w 104"/>
                  <a:gd name="T15" fmla="*/ 0 h 27"/>
                  <a:gd name="T16" fmla="*/ 1461 w 104"/>
                  <a:gd name="T17" fmla="*/ 335 h 27"/>
                  <a:gd name="T18" fmla="*/ 1272 w 104"/>
                  <a:gd name="T19" fmla="*/ 384 h 27"/>
                  <a:gd name="T20" fmla="*/ 1149 w 104"/>
                  <a:gd name="T21" fmla="*/ 485 h 27"/>
                  <a:gd name="T22" fmla="*/ 986 w 104"/>
                  <a:gd name="T23" fmla="*/ 384 h 27"/>
                  <a:gd name="T24" fmla="*/ 731 w 104"/>
                  <a:gd name="T25" fmla="*/ 459 h 27"/>
                  <a:gd name="T26" fmla="*/ 0 w 104"/>
                  <a:gd name="T27" fmla="*/ 43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4" h="27">
                    <a:moveTo>
                      <a:pt x="0" y="19"/>
                    </a:moveTo>
                    <a:cubicBezTo>
                      <a:pt x="8" y="27"/>
                      <a:pt x="17" y="24"/>
                      <a:pt x="27" y="25"/>
                    </a:cubicBezTo>
                    <a:cubicBezTo>
                      <a:pt x="31" y="26"/>
                      <a:pt x="30" y="27"/>
                      <a:pt x="35" y="26"/>
                    </a:cubicBezTo>
                    <a:cubicBezTo>
                      <a:pt x="39" y="25"/>
                      <a:pt x="42" y="23"/>
                      <a:pt x="46" y="22"/>
                    </a:cubicBezTo>
                    <a:cubicBezTo>
                      <a:pt x="57" y="21"/>
                      <a:pt x="68" y="20"/>
                      <a:pt x="79" y="17"/>
                    </a:cubicBezTo>
                    <a:cubicBezTo>
                      <a:pt x="85" y="16"/>
                      <a:pt x="100" y="13"/>
                      <a:pt x="104" y="8"/>
                    </a:cubicBezTo>
                    <a:cubicBezTo>
                      <a:pt x="100" y="7"/>
                      <a:pt x="95" y="9"/>
                      <a:pt x="91" y="7"/>
                    </a:cubicBezTo>
                    <a:cubicBezTo>
                      <a:pt x="89" y="6"/>
                      <a:pt x="87" y="2"/>
                      <a:pt x="85" y="0"/>
                    </a:cubicBezTo>
                    <a:cubicBezTo>
                      <a:pt x="85" y="9"/>
                      <a:pt x="69" y="13"/>
                      <a:pt x="62" y="14"/>
                    </a:cubicBezTo>
                    <a:cubicBezTo>
                      <a:pt x="58" y="15"/>
                      <a:pt x="57" y="14"/>
                      <a:pt x="54" y="16"/>
                    </a:cubicBezTo>
                    <a:cubicBezTo>
                      <a:pt x="52" y="18"/>
                      <a:pt x="53" y="20"/>
                      <a:pt x="49" y="20"/>
                    </a:cubicBezTo>
                    <a:cubicBezTo>
                      <a:pt x="46" y="20"/>
                      <a:pt x="45" y="17"/>
                      <a:pt x="42" y="16"/>
                    </a:cubicBezTo>
                    <a:cubicBezTo>
                      <a:pt x="38" y="15"/>
                      <a:pt x="35" y="18"/>
                      <a:pt x="31" y="19"/>
                    </a:cubicBezTo>
                    <a:cubicBezTo>
                      <a:pt x="24" y="22"/>
                      <a:pt x="6" y="25"/>
                      <a:pt x="0" y="18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2" name="Freeform 102">
                <a:extLst>
                  <a:ext uri="{FF2B5EF4-FFF2-40B4-BE49-F238E27FC236}">
                    <a16:creationId xmlns:a16="http://schemas.microsoft.com/office/drawing/2014/main" id="{182C0006-3CCF-4D72-9550-A5F98CD38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3185"/>
                <a:ext cx="66" cy="89"/>
              </a:xfrm>
              <a:custGeom>
                <a:avLst/>
                <a:gdLst>
                  <a:gd name="T0" fmla="*/ 215 w 23"/>
                  <a:gd name="T1" fmla="*/ 49 h 31"/>
                  <a:gd name="T2" fmla="*/ 353 w 23"/>
                  <a:gd name="T3" fmla="*/ 0 h 31"/>
                  <a:gd name="T4" fmla="*/ 542 w 23"/>
                  <a:gd name="T5" fmla="*/ 735 h 31"/>
                  <a:gd name="T6" fmla="*/ 304 w 23"/>
                  <a:gd name="T7" fmla="*/ 238 h 31"/>
                  <a:gd name="T8" fmla="*/ 0 w 23"/>
                  <a:gd name="T9" fmla="*/ 92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1">
                    <a:moveTo>
                      <a:pt x="9" y="2"/>
                    </a:moveTo>
                    <a:cubicBezTo>
                      <a:pt x="11" y="1"/>
                      <a:pt x="13" y="1"/>
                      <a:pt x="15" y="0"/>
                    </a:cubicBezTo>
                    <a:cubicBezTo>
                      <a:pt x="19" y="10"/>
                      <a:pt x="19" y="21"/>
                      <a:pt x="23" y="31"/>
                    </a:cubicBezTo>
                    <a:cubicBezTo>
                      <a:pt x="19" y="25"/>
                      <a:pt x="18" y="16"/>
                      <a:pt x="13" y="10"/>
                    </a:cubicBezTo>
                    <a:cubicBezTo>
                      <a:pt x="10" y="6"/>
                      <a:pt x="5" y="6"/>
                      <a:pt x="0" y="4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3" name="Freeform 103">
                <a:extLst>
                  <a:ext uri="{FF2B5EF4-FFF2-40B4-BE49-F238E27FC236}">
                    <a16:creationId xmlns:a16="http://schemas.microsoft.com/office/drawing/2014/main" id="{73310C44-6413-4431-9E22-F27D8DA0B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3306"/>
                <a:ext cx="46" cy="80"/>
              </a:xfrm>
              <a:custGeom>
                <a:avLst/>
                <a:gdLst>
                  <a:gd name="T0" fmla="*/ 49 w 16"/>
                  <a:gd name="T1" fmla="*/ 49 h 28"/>
                  <a:gd name="T2" fmla="*/ 239 w 16"/>
                  <a:gd name="T3" fmla="*/ 140 h 28"/>
                  <a:gd name="T4" fmla="*/ 380 w 16"/>
                  <a:gd name="T5" fmla="*/ 654 h 28"/>
                  <a:gd name="T6" fmla="*/ 0 w 16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8">
                    <a:moveTo>
                      <a:pt x="2" y="2"/>
                    </a:moveTo>
                    <a:cubicBezTo>
                      <a:pt x="4" y="4"/>
                      <a:pt x="7" y="5"/>
                      <a:pt x="10" y="6"/>
                    </a:cubicBezTo>
                    <a:cubicBezTo>
                      <a:pt x="10" y="13"/>
                      <a:pt x="15" y="20"/>
                      <a:pt x="16" y="28"/>
                    </a:cubicBezTo>
                    <a:cubicBezTo>
                      <a:pt x="6" y="22"/>
                      <a:pt x="7" y="8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4" name="Freeform 104">
                <a:extLst>
                  <a:ext uri="{FF2B5EF4-FFF2-40B4-BE49-F238E27FC236}">
                    <a16:creationId xmlns:a16="http://schemas.microsoft.com/office/drawing/2014/main" id="{7CBC3F99-423C-482B-A0E2-4C9952739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3395"/>
                <a:ext cx="86" cy="135"/>
              </a:xfrm>
              <a:custGeom>
                <a:avLst/>
                <a:gdLst>
                  <a:gd name="T0" fmla="*/ 92 w 30"/>
                  <a:gd name="T1" fmla="*/ 75 h 47"/>
                  <a:gd name="T2" fmla="*/ 92 w 30"/>
                  <a:gd name="T3" fmla="*/ 428 h 47"/>
                  <a:gd name="T4" fmla="*/ 616 w 30"/>
                  <a:gd name="T5" fmla="*/ 1114 h 47"/>
                  <a:gd name="T6" fmla="*/ 378 w 30"/>
                  <a:gd name="T7" fmla="*/ 618 h 47"/>
                  <a:gd name="T8" fmla="*/ 0 w 30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47">
                    <a:moveTo>
                      <a:pt x="4" y="3"/>
                    </a:moveTo>
                    <a:cubicBezTo>
                      <a:pt x="6" y="9"/>
                      <a:pt x="6" y="12"/>
                      <a:pt x="4" y="18"/>
                    </a:cubicBezTo>
                    <a:cubicBezTo>
                      <a:pt x="17" y="17"/>
                      <a:pt x="21" y="40"/>
                      <a:pt x="26" y="47"/>
                    </a:cubicBezTo>
                    <a:cubicBezTo>
                      <a:pt x="30" y="40"/>
                      <a:pt x="21" y="31"/>
                      <a:pt x="16" y="26"/>
                    </a:cubicBezTo>
                    <a:cubicBezTo>
                      <a:pt x="9" y="19"/>
                      <a:pt x="5" y="9"/>
                      <a:pt x="0" y="0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5" name="Freeform 105">
                <a:extLst>
                  <a:ext uri="{FF2B5EF4-FFF2-40B4-BE49-F238E27FC236}">
                    <a16:creationId xmlns:a16="http://schemas.microsoft.com/office/drawing/2014/main" id="{17417FFD-8901-4D8E-9122-110F389F0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3025"/>
                <a:ext cx="181" cy="341"/>
              </a:xfrm>
              <a:custGeom>
                <a:avLst/>
                <a:gdLst>
                  <a:gd name="T0" fmla="*/ 238 w 63"/>
                  <a:gd name="T1" fmla="*/ 1298 h 119"/>
                  <a:gd name="T2" fmla="*/ 810 w 63"/>
                  <a:gd name="T3" fmla="*/ 215 h 119"/>
                  <a:gd name="T4" fmla="*/ 1066 w 63"/>
                  <a:gd name="T5" fmla="*/ 616 h 119"/>
                  <a:gd name="T6" fmla="*/ 1402 w 63"/>
                  <a:gd name="T7" fmla="*/ 960 h 119"/>
                  <a:gd name="T8" fmla="*/ 1402 w 63"/>
                  <a:gd name="T9" fmla="*/ 1857 h 119"/>
                  <a:gd name="T10" fmla="*/ 1278 w 63"/>
                  <a:gd name="T11" fmla="*/ 2447 h 119"/>
                  <a:gd name="T12" fmla="*/ 948 w 63"/>
                  <a:gd name="T13" fmla="*/ 2588 h 119"/>
                  <a:gd name="T14" fmla="*/ 356 w 63"/>
                  <a:gd name="T15" fmla="*/ 2232 h 119"/>
                  <a:gd name="T16" fmla="*/ 75 w 63"/>
                  <a:gd name="T17" fmla="*/ 1857 h 119"/>
                  <a:gd name="T18" fmla="*/ 92 w 63"/>
                  <a:gd name="T19" fmla="*/ 1338 h 1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19">
                    <a:moveTo>
                      <a:pt x="10" y="55"/>
                    </a:moveTo>
                    <a:cubicBezTo>
                      <a:pt x="23" y="50"/>
                      <a:pt x="11" y="0"/>
                      <a:pt x="34" y="9"/>
                    </a:cubicBezTo>
                    <a:cubicBezTo>
                      <a:pt x="43" y="12"/>
                      <a:pt x="41" y="20"/>
                      <a:pt x="45" y="26"/>
                    </a:cubicBezTo>
                    <a:cubicBezTo>
                      <a:pt x="49" y="31"/>
                      <a:pt x="55" y="34"/>
                      <a:pt x="59" y="41"/>
                    </a:cubicBezTo>
                    <a:cubicBezTo>
                      <a:pt x="63" y="51"/>
                      <a:pt x="59" y="69"/>
                      <a:pt x="59" y="79"/>
                    </a:cubicBezTo>
                    <a:cubicBezTo>
                      <a:pt x="58" y="89"/>
                      <a:pt x="60" y="96"/>
                      <a:pt x="54" y="104"/>
                    </a:cubicBezTo>
                    <a:cubicBezTo>
                      <a:pt x="50" y="109"/>
                      <a:pt x="44" y="119"/>
                      <a:pt x="40" y="110"/>
                    </a:cubicBezTo>
                    <a:cubicBezTo>
                      <a:pt x="29" y="109"/>
                      <a:pt x="22" y="103"/>
                      <a:pt x="15" y="95"/>
                    </a:cubicBezTo>
                    <a:cubicBezTo>
                      <a:pt x="12" y="91"/>
                      <a:pt x="5" y="84"/>
                      <a:pt x="3" y="79"/>
                    </a:cubicBezTo>
                    <a:cubicBezTo>
                      <a:pt x="0" y="71"/>
                      <a:pt x="5" y="65"/>
                      <a:pt x="4" y="57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6" name="Freeform 106">
                <a:extLst>
                  <a:ext uri="{FF2B5EF4-FFF2-40B4-BE49-F238E27FC236}">
                    <a16:creationId xmlns:a16="http://schemas.microsoft.com/office/drawing/2014/main" id="{708ED18D-5805-4D5B-867F-E717AF871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3013"/>
                <a:ext cx="181" cy="192"/>
              </a:xfrm>
              <a:custGeom>
                <a:avLst/>
                <a:gdLst>
                  <a:gd name="T0" fmla="*/ 379 w 63"/>
                  <a:gd name="T1" fmla="*/ 0 h 67"/>
                  <a:gd name="T2" fmla="*/ 238 w 63"/>
                  <a:gd name="T3" fmla="*/ 567 h 67"/>
                  <a:gd name="T4" fmla="*/ 710 w 63"/>
                  <a:gd name="T5" fmla="*/ 845 h 67"/>
                  <a:gd name="T6" fmla="*/ 948 w 63"/>
                  <a:gd name="T7" fmla="*/ 1298 h 67"/>
                  <a:gd name="T8" fmla="*/ 1164 w 63"/>
                  <a:gd name="T9" fmla="*/ 1553 h 67"/>
                  <a:gd name="T10" fmla="*/ 1494 w 63"/>
                  <a:gd name="T11" fmla="*/ 1364 h 67"/>
                  <a:gd name="T12" fmla="*/ 379 w 63"/>
                  <a:gd name="T13" fmla="*/ 0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67">
                    <a:moveTo>
                      <a:pt x="16" y="0"/>
                    </a:moveTo>
                    <a:cubicBezTo>
                      <a:pt x="3" y="0"/>
                      <a:pt x="0" y="17"/>
                      <a:pt x="10" y="24"/>
                    </a:cubicBezTo>
                    <a:cubicBezTo>
                      <a:pt x="19" y="29"/>
                      <a:pt x="23" y="27"/>
                      <a:pt x="30" y="36"/>
                    </a:cubicBezTo>
                    <a:cubicBezTo>
                      <a:pt x="34" y="42"/>
                      <a:pt x="36" y="50"/>
                      <a:pt x="40" y="55"/>
                    </a:cubicBezTo>
                    <a:cubicBezTo>
                      <a:pt x="43" y="60"/>
                      <a:pt x="41" y="65"/>
                      <a:pt x="49" y="66"/>
                    </a:cubicBezTo>
                    <a:cubicBezTo>
                      <a:pt x="55" y="67"/>
                      <a:pt x="62" y="63"/>
                      <a:pt x="63" y="58"/>
                    </a:cubicBezTo>
                    <a:cubicBezTo>
                      <a:pt x="35" y="51"/>
                      <a:pt x="33" y="2"/>
                      <a:pt x="16" y="0"/>
                    </a:cubicBezTo>
                  </a:path>
                </a:pathLst>
              </a:custGeom>
              <a:solidFill>
                <a:srgbClr val="FEE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7" name="Freeform 107">
                <a:extLst>
                  <a:ext uri="{FF2B5EF4-FFF2-40B4-BE49-F238E27FC236}">
                    <a16:creationId xmlns:a16="http://schemas.microsoft.com/office/drawing/2014/main" id="{D0F5178D-24A2-40A0-8347-9BC978086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3" y="3251"/>
                <a:ext cx="147" cy="109"/>
              </a:xfrm>
              <a:custGeom>
                <a:avLst/>
                <a:gdLst>
                  <a:gd name="T0" fmla="*/ 0 w 51"/>
                  <a:gd name="T1" fmla="*/ 872 h 38"/>
                  <a:gd name="T2" fmla="*/ 1222 w 51"/>
                  <a:gd name="T3" fmla="*/ 0 h 38"/>
                  <a:gd name="T4" fmla="*/ 101 w 51"/>
                  <a:gd name="T5" fmla="*/ 657 h 38"/>
                  <a:gd name="T6" fmla="*/ 0 w 51"/>
                  <a:gd name="T7" fmla="*/ 846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38">
                    <a:moveTo>
                      <a:pt x="0" y="37"/>
                    </a:moveTo>
                    <a:cubicBezTo>
                      <a:pt x="20" y="38"/>
                      <a:pt x="41" y="14"/>
                      <a:pt x="51" y="0"/>
                    </a:cubicBezTo>
                    <a:cubicBezTo>
                      <a:pt x="36" y="10"/>
                      <a:pt x="25" y="31"/>
                      <a:pt x="4" y="28"/>
                    </a:cubicBezTo>
                    <a:cubicBezTo>
                      <a:pt x="6" y="31"/>
                      <a:pt x="5" y="35"/>
                      <a:pt x="0" y="36"/>
                    </a:cubicBezTo>
                  </a:path>
                </a:pathLst>
              </a:cu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8" name="Freeform 108">
                <a:extLst>
                  <a:ext uri="{FF2B5EF4-FFF2-40B4-BE49-F238E27FC236}">
                    <a16:creationId xmlns:a16="http://schemas.microsoft.com/office/drawing/2014/main" id="{7BFDB780-ECCC-4272-8A88-FF02A3FD6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8" y="2150"/>
                <a:ext cx="167" cy="657"/>
              </a:xfrm>
              <a:custGeom>
                <a:avLst/>
                <a:gdLst>
                  <a:gd name="T0" fmla="*/ 1195 w 58"/>
                  <a:gd name="T1" fmla="*/ 26 h 229"/>
                  <a:gd name="T2" fmla="*/ 979 w 58"/>
                  <a:gd name="T3" fmla="*/ 1655 h 229"/>
                  <a:gd name="T4" fmla="*/ 812 w 58"/>
                  <a:gd name="T5" fmla="*/ 2740 h 229"/>
                  <a:gd name="T6" fmla="*/ 737 w 58"/>
                  <a:gd name="T7" fmla="*/ 3801 h 229"/>
                  <a:gd name="T8" fmla="*/ 0 w 58"/>
                  <a:gd name="T9" fmla="*/ 5408 h 229"/>
                  <a:gd name="T10" fmla="*/ 1270 w 58"/>
                  <a:gd name="T11" fmla="*/ 2806 h 229"/>
                  <a:gd name="T12" fmla="*/ 1336 w 58"/>
                  <a:gd name="T13" fmla="*/ 1489 h 229"/>
                  <a:gd name="T14" fmla="*/ 1218 w 58"/>
                  <a:gd name="T15" fmla="*/ 0 h 2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8" h="229">
                    <a:moveTo>
                      <a:pt x="50" y="1"/>
                    </a:moveTo>
                    <a:cubicBezTo>
                      <a:pt x="55" y="14"/>
                      <a:pt x="44" y="56"/>
                      <a:pt x="41" y="70"/>
                    </a:cubicBezTo>
                    <a:cubicBezTo>
                      <a:pt x="39" y="85"/>
                      <a:pt x="36" y="100"/>
                      <a:pt x="34" y="116"/>
                    </a:cubicBezTo>
                    <a:cubicBezTo>
                      <a:pt x="33" y="131"/>
                      <a:pt x="33" y="146"/>
                      <a:pt x="31" y="161"/>
                    </a:cubicBezTo>
                    <a:cubicBezTo>
                      <a:pt x="27" y="187"/>
                      <a:pt x="8" y="205"/>
                      <a:pt x="0" y="229"/>
                    </a:cubicBezTo>
                    <a:cubicBezTo>
                      <a:pt x="22" y="194"/>
                      <a:pt x="47" y="161"/>
                      <a:pt x="53" y="119"/>
                    </a:cubicBezTo>
                    <a:cubicBezTo>
                      <a:pt x="56" y="100"/>
                      <a:pt x="58" y="81"/>
                      <a:pt x="56" y="63"/>
                    </a:cubicBezTo>
                    <a:cubicBezTo>
                      <a:pt x="55" y="53"/>
                      <a:pt x="57" y="11"/>
                      <a:pt x="51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79" name="Freeform 109">
                <a:extLst>
                  <a:ext uri="{FF2B5EF4-FFF2-40B4-BE49-F238E27FC236}">
                    <a16:creationId xmlns:a16="http://schemas.microsoft.com/office/drawing/2014/main" id="{EDA2984A-5E45-4016-A687-CE37CE643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3" y="2594"/>
                <a:ext cx="92" cy="233"/>
              </a:xfrm>
              <a:custGeom>
                <a:avLst/>
                <a:gdLst>
                  <a:gd name="T0" fmla="*/ 520 w 32"/>
                  <a:gd name="T1" fmla="*/ 167 h 81"/>
                  <a:gd name="T2" fmla="*/ 0 w 32"/>
                  <a:gd name="T3" fmla="*/ 1927 h 81"/>
                  <a:gd name="T4" fmla="*/ 762 w 32"/>
                  <a:gd name="T5" fmla="*/ 670 h 81"/>
                  <a:gd name="T6" fmla="*/ 569 w 32"/>
                  <a:gd name="T7" fmla="*/ 0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81">
                    <a:moveTo>
                      <a:pt x="22" y="7"/>
                    </a:moveTo>
                    <a:cubicBezTo>
                      <a:pt x="25" y="32"/>
                      <a:pt x="6" y="58"/>
                      <a:pt x="0" y="81"/>
                    </a:cubicBezTo>
                    <a:cubicBezTo>
                      <a:pt x="12" y="65"/>
                      <a:pt x="26" y="47"/>
                      <a:pt x="32" y="28"/>
                    </a:cubicBezTo>
                    <a:cubicBezTo>
                      <a:pt x="25" y="21"/>
                      <a:pt x="28" y="8"/>
                      <a:pt x="24" y="0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0" name="Freeform 110">
                <a:extLst>
                  <a:ext uri="{FF2B5EF4-FFF2-40B4-BE49-F238E27FC236}">
                    <a16:creationId xmlns:a16="http://schemas.microsoft.com/office/drawing/2014/main" id="{8C09DDFD-D608-463B-A324-9E00A0043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2835"/>
                <a:ext cx="54" cy="132"/>
              </a:xfrm>
              <a:custGeom>
                <a:avLst/>
                <a:gdLst>
                  <a:gd name="T0" fmla="*/ 48 w 19"/>
                  <a:gd name="T1" fmla="*/ 75 h 46"/>
                  <a:gd name="T2" fmla="*/ 48 w 19"/>
                  <a:gd name="T3" fmla="*/ 353 h 46"/>
                  <a:gd name="T4" fmla="*/ 0 w 19"/>
                  <a:gd name="T5" fmla="*/ 732 h 46"/>
                  <a:gd name="T6" fmla="*/ 162 w 19"/>
                  <a:gd name="T7" fmla="*/ 849 h 46"/>
                  <a:gd name="T8" fmla="*/ 435 w 19"/>
                  <a:gd name="T9" fmla="*/ 1088 h 46"/>
                  <a:gd name="T10" fmla="*/ 0 w 19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6">
                    <a:moveTo>
                      <a:pt x="2" y="3"/>
                    </a:moveTo>
                    <a:cubicBezTo>
                      <a:pt x="2" y="7"/>
                      <a:pt x="2" y="11"/>
                      <a:pt x="2" y="15"/>
                    </a:cubicBezTo>
                    <a:cubicBezTo>
                      <a:pt x="2" y="19"/>
                      <a:pt x="0" y="27"/>
                      <a:pt x="0" y="31"/>
                    </a:cubicBezTo>
                    <a:cubicBezTo>
                      <a:pt x="1" y="35"/>
                      <a:pt x="2" y="33"/>
                      <a:pt x="7" y="36"/>
                    </a:cubicBezTo>
                    <a:cubicBezTo>
                      <a:pt x="11" y="38"/>
                      <a:pt x="15" y="43"/>
                      <a:pt x="19" y="46"/>
                    </a:cubicBezTo>
                    <a:cubicBezTo>
                      <a:pt x="7" y="32"/>
                      <a:pt x="6" y="16"/>
                      <a:pt x="0" y="0"/>
                    </a:cubicBezTo>
                  </a:path>
                </a:pathLst>
              </a:custGeom>
              <a:solidFill>
                <a:srgbClr val="EF8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1" name="Freeform 111">
                <a:extLst>
                  <a:ext uri="{FF2B5EF4-FFF2-40B4-BE49-F238E27FC236}">
                    <a16:creationId xmlns:a16="http://schemas.microsoft.com/office/drawing/2014/main" id="{AA92360E-6D6F-421D-B296-C6598FD77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3008"/>
                <a:ext cx="588" cy="146"/>
              </a:xfrm>
              <a:custGeom>
                <a:avLst/>
                <a:gdLst>
                  <a:gd name="T0" fmla="*/ 0 w 205"/>
                  <a:gd name="T1" fmla="*/ 26 h 51"/>
                  <a:gd name="T2" fmla="*/ 427 w 205"/>
                  <a:gd name="T3" fmla="*/ 985 h 51"/>
                  <a:gd name="T4" fmla="*/ 1061 w 205"/>
                  <a:gd name="T5" fmla="*/ 1122 h 51"/>
                  <a:gd name="T6" fmla="*/ 4839 w 205"/>
                  <a:gd name="T7" fmla="*/ 74 h 51"/>
                  <a:gd name="T8" fmla="*/ 3020 w 205"/>
                  <a:gd name="T9" fmla="*/ 704 h 51"/>
                  <a:gd name="T10" fmla="*/ 846 w 205"/>
                  <a:gd name="T11" fmla="*/ 893 h 51"/>
                  <a:gd name="T12" fmla="*/ 0 w 205"/>
                  <a:gd name="T13" fmla="*/ 26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5" h="51">
                    <a:moveTo>
                      <a:pt x="0" y="1"/>
                    </a:moveTo>
                    <a:cubicBezTo>
                      <a:pt x="9" y="13"/>
                      <a:pt x="6" y="38"/>
                      <a:pt x="18" y="42"/>
                    </a:cubicBezTo>
                    <a:cubicBezTo>
                      <a:pt x="21" y="44"/>
                      <a:pt x="31" y="47"/>
                      <a:pt x="45" y="48"/>
                    </a:cubicBezTo>
                    <a:cubicBezTo>
                      <a:pt x="78" y="51"/>
                      <a:pt x="138" y="45"/>
                      <a:pt x="205" y="3"/>
                    </a:cubicBezTo>
                    <a:cubicBezTo>
                      <a:pt x="194" y="9"/>
                      <a:pt x="160" y="23"/>
                      <a:pt x="128" y="30"/>
                    </a:cubicBezTo>
                    <a:cubicBezTo>
                      <a:pt x="88" y="39"/>
                      <a:pt x="48" y="41"/>
                      <a:pt x="36" y="38"/>
                    </a:cubicBezTo>
                    <a:cubicBezTo>
                      <a:pt x="14" y="32"/>
                      <a:pt x="9" y="0"/>
                      <a:pt x="0" y="1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2" name="Freeform 112">
                <a:extLst>
                  <a:ext uri="{FF2B5EF4-FFF2-40B4-BE49-F238E27FC236}">
                    <a16:creationId xmlns:a16="http://schemas.microsoft.com/office/drawing/2014/main" id="{017906A3-CBEF-41BD-8814-652B1C119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2566"/>
                <a:ext cx="792" cy="637"/>
              </a:xfrm>
              <a:custGeom>
                <a:avLst/>
                <a:gdLst>
                  <a:gd name="T0" fmla="*/ 330 w 276"/>
                  <a:gd name="T1" fmla="*/ 3805 h 222"/>
                  <a:gd name="T2" fmla="*/ 3237 w 276"/>
                  <a:gd name="T3" fmla="*/ 4611 h 222"/>
                  <a:gd name="T4" fmla="*/ 4462 w 276"/>
                  <a:gd name="T5" fmla="*/ 3285 h 222"/>
                  <a:gd name="T6" fmla="*/ 5246 w 276"/>
                  <a:gd name="T7" fmla="*/ 973 h 222"/>
                  <a:gd name="T8" fmla="*/ 5220 w 276"/>
                  <a:gd name="T9" fmla="*/ 973 h 222"/>
                  <a:gd name="T10" fmla="*/ 4373 w 276"/>
                  <a:gd name="T11" fmla="*/ 1630 h 222"/>
                  <a:gd name="T12" fmla="*/ 1555 w 276"/>
                  <a:gd name="T13" fmla="*/ 2858 h 222"/>
                  <a:gd name="T14" fmla="*/ 0 w 276"/>
                  <a:gd name="T15" fmla="*/ 2224 h 222"/>
                  <a:gd name="T16" fmla="*/ 2035 w 276"/>
                  <a:gd name="T17" fmla="*/ 3211 h 222"/>
                  <a:gd name="T18" fmla="*/ 3377 w 276"/>
                  <a:gd name="T19" fmla="*/ 3564 h 222"/>
                  <a:gd name="T20" fmla="*/ 330 w 276"/>
                  <a:gd name="T21" fmla="*/ 3805 h 22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6" h="222">
                    <a:moveTo>
                      <a:pt x="14" y="161"/>
                    </a:moveTo>
                    <a:cubicBezTo>
                      <a:pt x="24" y="175"/>
                      <a:pt x="81" y="222"/>
                      <a:pt x="137" y="195"/>
                    </a:cubicBezTo>
                    <a:cubicBezTo>
                      <a:pt x="193" y="168"/>
                      <a:pt x="189" y="139"/>
                      <a:pt x="189" y="139"/>
                    </a:cubicBezTo>
                    <a:cubicBezTo>
                      <a:pt x="189" y="139"/>
                      <a:pt x="167" y="82"/>
                      <a:pt x="222" y="41"/>
                    </a:cubicBezTo>
                    <a:cubicBezTo>
                      <a:pt x="276" y="0"/>
                      <a:pt x="231" y="36"/>
                      <a:pt x="221" y="41"/>
                    </a:cubicBezTo>
                    <a:cubicBezTo>
                      <a:pt x="212" y="46"/>
                      <a:pt x="196" y="56"/>
                      <a:pt x="185" y="69"/>
                    </a:cubicBezTo>
                    <a:cubicBezTo>
                      <a:pt x="173" y="82"/>
                      <a:pt x="114" y="129"/>
                      <a:pt x="66" y="121"/>
                    </a:cubicBezTo>
                    <a:cubicBezTo>
                      <a:pt x="17" y="114"/>
                      <a:pt x="9" y="102"/>
                      <a:pt x="0" y="94"/>
                    </a:cubicBezTo>
                    <a:cubicBezTo>
                      <a:pt x="11" y="112"/>
                      <a:pt x="56" y="136"/>
                      <a:pt x="86" y="136"/>
                    </a:cubicBezTo>
                    <a:cubicBezTo>
                      <a:pt x="116" y="136"/>
                      <a:pt x="140" y="133"/>
                      <a:pt x="143" y="151"/>
                    </a:cubicBezTo>
                    <a:cubicBezTo>
                      <a:pt x="147" y="169"/>
                      <a:pt x="73" y="208"/>
                      <a:pt x="14" y="161"/>
                    </a:cubicBezTo>
                    <a:close/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3" name="Freeform 113">
                <a:extLst>
                  <a:ext uri="{FF2B5EF4-FFF2-40B4-BE49-F238E27FC236}">
                    <a16:creationId xmlns:a16="http://schemas.microsoft.com/office/drawing/2014/main" id="{03F449E4-BD0B-4079-8F7A-DB42B0BDB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850"/>
                <a:ext cx="359" cy="287"/>
              </a:xfrm>
              <a:custGeom>
                <a:avLst/>
                <a:gdLst>
                  <a:gd name="T0" fmla="*/ 141 w 125"/>
                  <a:gd name="T1" fmla="*/ 0 h 100"/>
                  <a:gd name="T2" fmla="*/ 643 w 125"/>
                  <a:gd name="T3" fmla="*/ 784 h 100"/>
                  <a:gd name="T4" fmla="*/ 1582 w 125"/>
                  <a:gd name="T5" fmla="*/ 1162 h 100"/>
                  <a:gd name="T6" fmla="*/ 2961 w 125"/>
                  <a:gd name="T7" fmla="*/ 1088 h 100"/>
                  <a:gd name="T8" fmla="*/ 1493 w 125"/>
                  <a:gd name="T9" fmla="*/ 1366 h 100"/>
                  <a:gd name="T10" fmla="*/ 1847 w 125"/>
                  <a:gd name="T11" fmla="*/ 2290 h 100"/>
                  <a:gd name="T12" fmla="*/ 1137 w 125"/>
                  <a:gd name="T13" fmla="*/ 2224 h 100"/>
                  <a:gd name="T14" fmla="*/ 758 w 125"/>
                  <a:gd name="T15" fmla="*/ 1300 h 100"/>
                  <a:gd name="T16" fmla="*/ 75 w 125"/>
                  <a:gd name="T17" fmla="*/ 709 h 100"/>
                  <a:gd name="T18" fmla="*/ 92 w 125"/>
                  <a:gd name="T19" fmla="*/ 428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5" h="100">
                    <a:moveTo>
                      <a:pt x="6" y="0"/>
                    </a:moveTo>
                    <a:cubicBezTo>
                      <a:pt x="10" y="21"/>
                      <a:pt x="13" y="24"/>
                      <a:pt x="27" y="33"/>
                    </a:cubicBezTo>
                    <a:cubicBezTo>
                      <a:pt x="40" y="42"/>
                      <a:pt x="52" y="48"/>
                      <a:pt x="67" y="49"/>
                    </a:cubicBezTo>
                    <a:cubicBezTo>
                      <a:pt x="82" y="49"/>
                      <a:pt x="112" y="48"/>
                      <a:pt x="125" y="46"/>
                    </a:cubicBezTo>
                    <a:cubicBezTo>
                      <a:pt x="112" y="54"/>
                      <a:pt x="72" y="55"/>
                      <a:pt x="63" y="58"/>
                    </a:cubicBezTo>
                    <a:cubicBezTo>
                      <a:pt x="55" y="61"/>
                      <a:pt x="59" y="93"/>
                      <a:pt x="78" y="97"/>
                    </a:cubicBezTo>
                    <a:cubicBezTo>
                      <a:pt x="96" y="100"/>
                      <a:pt x="48" y="94"/>
                      <a:pt x="48" y="94"/>
                    </a:cubicBezTo>
                    <a:cubicBezTo>
                      <a:pt x="48" y="94"/>
                      <a:pt x="39" y="64"/>
                      <a:pt x="32" y="55"/>
                    </a:cubicBezTo>
                    <a:cubicBezTo>
                      <a:pt x="25" y="46"/>
                      <a:pt x="16" y="33"/>
                      <a:pt x="3" y="30"/>
                    </a:cubicBezTo>
                    <a:cubicBezTo>
                      <a:pt x="0" y="29"/>
                      <a:pt x="3" y="21"/>
                      <a:pt x="4" y="18"/>
                    </a:cubicBezTo>
                  </a:path>
                </a:pathLst>
              </a:custGeom>
              <a:solidFill>
                <a:srgbClr val="D6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4" name="Freeform 114">
                <a:extLst>
                  <a:ext uri="{FF2B5EF4-FFF2-40B4-BE49-F238E27FC236}">
                    <a16:creationId xmlns:a16="http://schemas.microsoft.com/office/drawing/2014/main" id="{FF30C9F8-9E2D-4204-AC1B-7BC6F12E6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755"/>
                <a:ext cx="132" cy="247"/>
              </a:xfrm>
              <a:custGeom>
                <a:avLst/>
                <a:gdLst>
                  <a:gd name="T0" fmla="*/ 1088 w 46"/>
                  <a:gd name="T1" fmla="*/ 2036 h 86"/>
                  <a:gd name="T2" fmla="*/ 0 w 46"/>
                  <a:gd name="T3" fmla="*/ 0 h 86"/>
                  <a:gd name="T4" fmla="*/ 1088 w 46"/>
                  <a:gd name="T5" fmla="*/ 2036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86">
                    <a:moveTo>
                      <a:pt x="46" y="86"/>
                    </a:moveTo>
                    <a:cubicBezTo>
                      <a:pt x="22" y="70"/>
                      <a:pt x="3" y="20"/>
                      <a:pt x="0" y="0"/>
                    </a:cubicBezTo>
                    <a:cubicBezTo>
                      <a:pt x="7" y="17"/>
                      <a:pt x="31" y="75"/>
                      <a:pt x="46" y="8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5" name="Freeform 115">
                <a:extLst>
                  <a:ext uri="{FF2B5EF4-FFF2-40B4-BE49-F238E27FC236}">
                    <a16:creationId xmlns:a16="http://schemas.microsoft.com/office/drawing/2014/main" id="{CF158170-3E6C-4B59-B5A4-85D35A1BE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2821"/>
                <a:ext cx="479" cy="143"/>
              </a:xfrm>
              <a:custGeom>
                <a:avLst/>
                <a:gdLst>
                  <a:gd name="T0" fmla="*/ 0 w 167"/>
                  <a:gd name="T1" fmla="*/ 892 h 50"/>
                  <a:gd name="T2" fmla="*/ 1678 w 167"/>
                  <a:gd name="T3" fmla="*/ 844 h 50"/>
                  <a:gd name="T4" fmla="*/ 3941 w 167"/>
                  <a:gd name="T5" fmla="*/ 0 h 50"/>
                  <a:gd name="T6" fmla="*/ 1704 w 167"/>
                  <a:gd name="T7" fmla="*/ 1030 h 50"/>
                  <a:gd name="T8" fmla="*/ 0 w 167"/>
                  <a:gd name="T9" fmla="*/ 892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7" h="50">
                    <a:moveTo>
                      <a:pt x="0" y="38"/>
                    </a:moveTo>
                    <a:cubicBezTo>
                      <a:pt x="17" y="40"/>
                      <a:pt x="47" y="40"/>
                      <a:pt x="71" y="36"/>
                    </a:cubicBezTo>
                    <a:cubicBezTo>
                      <a:pt x="95" y="32"/>
                      <a:pt x="135" y="30"/>
                      <a:pt x="167" y="0"/>
                    </a:cubicBezTo>
                    <a:cubicBezTo>
                      <a:pt x="151" y="20"/>
                      <a:pt x="104" y="38"/>
                      <a:pt x="72" y="44"/>
                    </a:cubicBezTo>
                    <a:cubicBezTo>
                      <a:pt x="41" y="50"/>
                      <a:pt x="11" y="41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6" name="Freeform 116">
                <a:extLst>
                  <a:ext uri="{FF2B5EF4-FFF2-40B4-BE49-F238E27FC236}">
                    <a16:creationId xmlns:a16="http://schemas.microsoft.com/office/drawing/2014/main" id="{FEE4D95C-0A88-433D-BE28-CE69C2868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1888"/>
                <a:ext cx="175" cy="425"/>
              </a:xfrm>
              <a:custGeom>
                <a:avLst/>
                <a:gdLst>
                  <a:gd name="T0" fmla="*/ 0 w 61"/>
                  <a:gd name="T1" fmla="*/ 0 h 148"/>
                  <a:gd name="T2" fmla="*/ 1136 w 61"/>
                  <a:gd name="T3" fmla="*/ 1014 h 148"/>
                  <a:gd name="T4" fmla="*/ 947 w 61"/>
                  <a:gd name="T5" fmla="*/ 3503 h 148"/>
                  <a:gd name="T6" fmla="*/ 1202 w 61"/>
                  <a:gd name="T7" fmla="*/ 948 h 148"/>
                  <a:gd name="T8" fmla="*/ 0 w 61"/>
                  <a:gd name="T9" fmla="*/ 0 h 1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48">
                    <a:moveTo>
                      <a:pt x="0" y="0"/>
                    </a:moveTo>
                    <a:cubicBezTo>
                      <a:pt x="23" y="12"/>
                      <a:pt x="42" y="25"/>
                      <a:pt x="48" y="43"/>
                    </a:cubicBezTo>
                    <a:cubicBezTo>
                      <a:pt x="54" y="61"/>
                      <a:pt x="47" y="123"/>
                      <a:pt x="40" y="148"/>
                    </a:cubicBezTo>
                    <a:cubicBezTo>
                      <a:pt x="49" y="114"/>
                      <a:pt x="61" y="62"/>
                      <a:pt x="51" y="40"/>
                    </a:cubicBezTo>
                    <a:cubicBezTo>
                      <a:pt x="41" y="18"/>
                      <a:pt x="17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7" name="Freeform 117">
                <a:extLst>
                  <a:ext uri="{FF2B5EF4-FFF2-40B4-BE49-F238E27FC236}">
                    <a16:creationId xmlns:a16="http://schemas.microsoft.com/office/drawing/2014/main" id="{5A00F861-BB93-42FE-A80B-DAFE1EFE2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820"/>
                <a:ext cx="293" cy="183"/>
              </a:xfrm>
              <a:custGeom>
                <a:avLst/>
                <a:gdLst>
                  <a:gd name="T0" fmla="*/ 0 w 102"/>
                  <a:gd name="T1" fmla="*/ 49 h 64"/>
                  <a:gd name="T2" fmla="*/ 2419 w 102"/>
                  <a:gd name="T3" fmla="*/ 1495 h 64"/>
                  <a:gd name="T4" fmla="*/ 0 w 102"/>
                  <a:gd name="T5" fmla="*/ 49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64">
                    <a:moveTo>
                      <a:pt x="0" y="2"/>
                    </a:moveTo>
                    <a:cubicBezTo>
                      <a:pt x="24" y="3"/>
                      <a:pt x="91" y="15"/>
                      <a:pt x="102" y="64"/>
                    </a:cubicBezTo>
                    <a:cubicBezTo>
                      <a:pt x="92" y="35"/>
                      <a:pt x="75" y="0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8" name="Freeform 118">
                <a:extLst>
                  <a:ext uri="{FF2B5EF4-FFF2-40B4-BE49-F238E27FC236}">
                    <a16:creationId xmlns:a16="http://schemas.microsoft.com/office/drawing/2014/main" id="{AA91930A-38A6-4BAD-867E-D82400581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517"/>
                <a:ext cx="310" cy="221"/>
              </a:xfrm>
              <a:custGeom>
                <a:avLst/>
                <a:gdLst>
                  <a:gd name="T0" fmla="*/ 0 w 108"/>
                  <a:gd name="T1" fmla="*/ 1820 h 77"/>
                  <a:gd name="T2" fmla="*/ 1748 w 108"/>
                  <a:gd name="T3" fmla="*/ 660 h 77"/>
                  <a:gd name="T4" fmla="*/ 2555 w 108"/>
                  <a:gd name="T5" fmla="*/ 0 h 77"/>
                  <a:gd name="T6" fmla="*/ 1559 w 108"/>
                  <a:gd name="T7" fmla="*/ 824 h 77"/>
                  <a:gd name="T8" fmla="*/ 0 w 108"/>
                  <a:gd name="T9" fmla="*/ 182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77">
                    <a:moveTo>
                      <a:pt x="0" y="77"/>
                    </a:moveTo>
                    <a:cubicBezTo>
                      <a:pt x="12" y="59"/>
                      <a:pt x="54" y="37"/>
                      <a:pt x="74" y="28"/>
                    </a:cubicBezTo>
                    <a:cubicBezTo>
                      <a:pt x="94" y="19"/>
                      <a:pt x="103" y="7"/>
                      <a:pt x="108" y="0"/>
                    </a:cubicBezTo>
                    <a:cubicBezTo>
                      <a:pt x="99" y="19"/>
                      <a:pt x="80" y="27"/>
                      <a:pt x="66" y="35"/>
                    </a:cubicBezTo>
                    <a:cubicBezTo>
                      <a:pt x="51" y="43"/>
                      <a:pt x="6" y="63"/>
                      <a:pt x="0" y="7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89" name="Oval 119">
                <a:extLst>
                  <a:ext uri="{FF2B5EF4-FFF2-40B4-BE49-F238E27FC236}">
                    <a16:creationId xmlns:a16="http://schemas.microsoft.com/office/drawing/2014/main" id="{50264EA1-BB87-479C-9451-83FF032DA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0" y="2029"/>
                <a:ext cx="629" cy="628"/>
              </a:xfrm>
              <a:prstGeom prst="ellipse">
                <a:avLst/>
              </a:prstGeom>
              <a:solidFill>
                <a:srgbClr val="E1C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0" name="Oval 120">
                <a:extLst>
                  <a:ext uri="{FF2B5EF4-FFF2-40B4-BE49-F238E27FC236}">
                    <a16:creationId xmlns:a16="http://schemas.microsoft.com/office/drawing/2014/main" id="{2C5381D4-2E33-447C-B2E3-9DD713226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5" y="2104"/>
                <a:ext cx="479" cy="479"/>
              </a:xfrm>
              <a:prstGeom prst="ellipse">
                <a:avLst/>
              </a:prstGeom>
              <a:solidFill>
                <a:srgbClr val="856E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0691" name="Freeform 121">
                <a:extLst>
                  <a:ext uri="{FF2B5EF4-FFF2-40B4-BE49-F238E27FC236}">
                    <a16:creationId xmlns:a16="http://schemas.microsoft.com/office/drawing/2014/main" id="{625ADC74-77E2-48CE-8B4E-8CA461E34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6" y="2353"/>
                <a:ext cx="258" cy="230"/>
              </a:xfrm>
              <a:custGeom>
                <a:avLst/>
                <a:gdLst>
                  <a:gd name="T0" fmla="*/ 0 w 90"/>
                  <a:gd name="T1" fmla="*/ 1900 h 80"/>
                  <a:gd name="T2" fmla="*/ 163 w 90"/>
                  <a:gd name="T3" fmla="*/ 1900 h 80"/>
                  <a:gd name="T4" fmla="*/ 2121 w 90"/>
                  <a:gd name="T5" fmla="*/ 0 h 80"/>
                  <a:gd name="T6" fmla="*/ 0 w 90"/>
                  <a:gd name="T7" fmla="*/ 190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80">
                    <a:moveTo>
                      <a:pt x="0" y="80"/>
                    </a:moveTo>
                    <a:cubicBezTo>
                      <a:pt x="2" y="80"/>
                      <a:pt x="4" y="80"/>
                      <a:pt x="7" y="80"/>
                    </a:cubicBezTo>
                    <a:cubicBezTo>
                      <a:pt x="52" y="80"/>
                      <a:pt x="88" y="44"/>
                      <a:pt x="90" y="0"/>
                    </a:cubicBezTo>
                    <a:cubicBezTo>
                      <a:pt x="75" y="32"/>
                      <a:pt x="59" y="60"/>
                      <a:pt x="0" y="80"/>
                    </a:cubicBezTo>
                    <a:close/>
                  </a:path>
                </a:pathLst>
              </a:custGeom>
              <a:solidFill>
                <a:srgbClr val="291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2" name="Freeform 122">
                <a:extLst>
                  <a:ext uri="{FF2B5EF4-FFF2-40B4-BE49-F238E27FC236}">
                    <a16:creationId xmlns:a16="http://schemas.microsoft.com/office/drawing/2014/main" id="{4073EBE5-D397-4F01-BF3B-EE65281FA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2523"/>
                <a:ext cx="46" cy="54"/>
              </a:xfrm>
              <a:custGeom>
                <a:avLst/>
                <a:gdLst>
                  <a:gd name="T0" fmla="*/ 0 w 46"/>
                  <a:gd name="T1" fmla="*/ 0 h 54"/>
                  <a:gd name="T2" fmla="*/ 46 w 46"/>
                  <a:gd name="T3" fmla="*/ 54 h 54"/>
                  <a:gd name="T4" fmla="*/ 0 w 46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54">
                    <a:moveTo>
                      <a:pt x="0" y="0"/>
                    </a:moveTo>
                    <a:lnTo>
                      <a:pt x="46" y="5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1C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3" name="Line 123">
                <a:extLst>
                  <a:ext uri="{FF2B5EF4-FFF2-40B4-BE49-F238E27FC236}">
                    <a16:creationId xmlns:a16="http://schemas.microsoft.com/office/drawing/2014/main" id="{DD91A9D9-7868-4E23-BA54-16EC4AA641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00" y="2523"/>
                <a:ext cx="46" cy="54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4" name="Freeform 124">
                <a:extLst>
                  <a:ext uri="{FF2B5EF4-FFF2-40B4-BE49-F238E27FC236}">
                    <a16:creationId xmlns:a16="http://schemas.microsoft.com/office/drawing/2014/main" id="{81824813-6AB2-41B0-81E1-8CF543FB5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104"/>
                <a:ext cx="264" cy="223"/>
              </a:xfrm>
              <a:custGeom>
                <a:avLst/>
                <a:gdLst>
                  <a:gd name="T0" fmla="*/ 0 w 92"/>
                  <a:gd name="T1" fmla="*/ 1824 h 78"/>
                  <a:gd name="T2" fmla="*/ 2175 w 92"/>
                  <a:gd name="T3" fmla="*/ 0 h 78"/>
                  <a:gd name="T4" fmla="*/ 1986 w 92"/>
                  <a:gd name="T5" fmla="*/ 0 h 78"/>
                  <a:gd name="T6" fmla="*/ 0 w 92"/>
                  <a:gd name="T7" fmla="*/ 1824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78">
                    <a:moveTo>
                      <a:pt x="0" y="78"/>
                    </a:moveTo>
                    <a:cubicBezTo>
                      <a:pt x="27" y="23"/>
                      <a:pt x="57" y="11"/>
                      <a:pt x="92" y="0"/>
                    </a:cubicBezTo>
                    <a:cubicBezTo>
                      <a:pt x="89" y="0"/>
                      <a:pt x="87" y="0"/>
                      <a:pt x="84" y="0"/>
                    </a:cubicBezTo>
                    <a:cubicBezTo>
                      <a:pt x="39" y="0"/>
                      <a:pt x="3" y="34"/>
                      <a:pt x="0" y="78"/>
                    </a:cubicBezTo>
                    <a:close/>
                  </a:path>
                </a:pathLst>
              </a:custGeom>
              <a:solidFill>
                <a:srgbClr val="291F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5" name="Freeform 125">
                <a:extLst>
                  <a:ext uri="{FF2B5EF4-FFF2-40B4-BE49-F238E27FC236}">
                    <a16:creationId xmlns:a16="http://schemas.microsoft.com/office/drawing/2014/main" id="{E53952EF-80B4-446E-B926-1B199EA41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8" y="2227"/>
                <a:ext cx="279" cy="296"/>
              </a:xfrm>
              <a:custGeom>
                <a:avLst/>
                <a:gdLst>
                  <a:gd name="T0" fmla="*/ 0 w 97"/>
                  <a:gd name="T1" fmla="*/ 0 h 103"/>
                  <a:gd name="T2" fmla="*/ 2307 w 97"/>
                  <a:gd name="T3" fmla="*/ 2446 h 103"/>
                  <a:gd name="T4" fmla="*/ 0 w 97"/>
                  <a:gd name="T5" fmla="*/ 0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03">
                    <a:moveTo>
                      <a:pt x="0" y="0"/>
                    </a:moveTo>
                    <a:cubicBezTo>
                      <a:pt x="18" y="39"/>
                      <a:pt x="64" y="85"/>
                      <a:pt x="97" y="103"/>
                    </a:cubicBezTo>
                    <a:cubicBezTo>
                      <a:pt x="67" y="95"/>
                      <a:pt x="10" y="45"/>
                      <a:pt x="0" y="0"/>
                    </a:cubicBezTo>
                    <a:close/>
                  </a:path>
                </a:pathLst>
              </a:custGeom>
              <a:solidFill>
                <a:srgbClr val="5E45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6" name="Freeform 126">
                <a:extLst>
                  <a:ext uri="{FF2B5EF4-FFF2-40B4-BE49-F238E27FC236}">
                    <a16:creationId xmlns:a16="http://schemas.microsoft.com/office/drawing/2014/main" id="{E237B3A0-3EB4-4A90-90D5-4B04FCB38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61"/>
                <a:ext cx="264" cy="278"/>
              </a:xfrm>
              <a:custGeom>
                <a:avLst/>
                <a:gdLst>
                  <a:gd name="T0" fmla="*/ 2175 w 92"/>
                  <a:gd name="T1" fmla="*/ 2284 h 97"/>
                  <a:gd name="T2" fmla="*/ 0 w 92"/>
                  <a:gd name="T3" fmla="*/ 0 h 97"/>
                  <a:gd name="T4" fmla="*/ 2175 w 92"/>
                  <a:gd name="T5" fmla="*/ 2284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97">
                    <a:moveTo>
                      <a:pt x="92" y="97"/>
                    </a:moveTo>
                    <a:cubicBezTo>
                      <a:pt x="74" y="58"/>
                      <a:pt x="33" y="18"/>
                      <a:pt x="0" y="0"/>
                    </a:cubicBezTo>
                    <a:cubicBezTo>
                      <a:pt x="19" y="6"/>
                      <a:pt x="74" y="46"/>
                      <a:pt x="92" y="97"/>
                    </a:cubicBezTo>
                    <a:close/>
                  </a:path>
                </a:pathLst>
              </a:custGeom>
              <a:solidFill>
                <a:srgbClr val="E1C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7" name="Freeform 127">
                <a:extLst>
                  <a:ext uri="{FF2B5EF4-FFF2-40B4-BE49-F238E27FC236}">
                    <a16:creationId xmlns:a16="http://schemas.microsoft.com/office/drawing/2014/main" id="{DE1BCB86-C62B-4B09-9362-713C2ED52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158"/>
                <a:ext cx="281" cy="299"/>
              </a:xfrm>
              <a:custGeom>
                <a:avLst/>
                <a:gdLst>
                  <a:gd name="T0" fmla="*/ 0 w 98"/>
                  <a:gd name="T1" fmla="*/ 0 h 104"/>
                  <a:gd name="T2" fmla="*/ 2311 w 98"/>
                  <a:gd name="T3" fmla="*/ 2473 h 104"/>
                  <a:gd name="T4" fmla="*/ 0 w 98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104">
                    <a:moveTo>
                      <a:pt x="0" y="0"/>
                    </a:moveTo>
                    <a:cubicBezTo>
                      <a:pt x="33" y="18"/>
                      <a:pt x="80" y="64"/>
                      <a:pt x="98" y="104"/>
                    </a:cubicBezTo>
                    <a:cubicBezTo>
                      <a:pt x="91" y="91"/>
                      <a:pt x="38" y="30"/>
                      <a:pt x="0" y="0"/>
                    </a:cubicBezTo>
                    <a:close/>
                  </a:path>
                </a:pathLst>
              </a:custGeom>
              <a:solidFill>
                <a:srgbClr val="5E45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8" name="Freeform 128">
                <a:extLst>
                  <a:ext uri="{FF2B5EF4-FFF2-40B4-BE49-F238E27FC236}">
                    <a16:creationId xmlns:a16="http://schemas.microsoft.com/office/drawing/2014/main" id="{35A1C7A0-B039-460E-B1D1-A3FEDD831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244"/>
                <a:ext cx="236" cy="256"/>
              </a:xfrm>
              <a:custGeom>
                <a:avLst/>
                <a:gdLst>
                  <a:gd name="T0" fmla="*/ 1954 w 82"/>
                  <a:gd name="T1" fmla="*/ 2117 h 89"/>
                  <a:gd name="T2" fmla="*/ 0 w 82"/>
                  <a:gd name="T3" fmla="*/ 0 h 89"/>
                  <a:gd name="T4" fmla="*/ 1954 w 82"/>
                  <a:gd name="T5" fmla="*/ 2117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89">
                    <a:moveTo>
                      <a:pt x="82" y="89"/>
                    </a:moveTo>
                    <a:cubicBezTo>
                      <a:pt x="54" y="71"/>
                      <a:pt x="6" y="19"/>
                      <a:pt x="0" y="0"/>
                    </a:cubicBezTo>
                    <a:cubicBezTo>
                      <a:pt x="7" y="11"/>
                      <a:pt x="52" y="69"/>
                      <a:pt x="82" y="89"/>
                    </a:cubicBezTo>
                    <a:close/>
                  </a:path>
                </a:pathLst>
              </a:custGeom>
              <a:solidFill>
                <a:srgbClr val="E1CF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99" name="Freeform 129">
                <a:extLst>
                  <a:ext uri="{FF2B5EF4-FFF2-40B4-BE49-F238E27FC236}">
                    <a16:creationId xmlns:a16="http://schemas.microsoft.com/office/drawing/2014/main" id="{580EF281-C73C-426A-B6E7-5CDFA5A00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3028"/>
                <a:ext cx="146" cy="318"/>
              </a:xfrm>
              <a:custGeom>
                <a:avLst/>
                <a:gdLst>
                  <a:gd name="T0" fmla="*/ 0 w 51"/>
                  <a:gd name="T1" fmla="*/ 1246 h 111"/>
                  <a:gd name="T2" fmla="*/ 515 w 51"/>
                  <a:gd name="T3" fmla="*/ 189 h 111"/>
                  <a:gd name="T4" fmla="*/ 770 w 51"/>
                  <a:gd name="T5" fmla="*/ 590 h 111"/>
                  <a:gd name="T6" fmla="*/ 1105 w 51"/>
                  <a:gd name="T7" fmla="*/ 943 h 111"/>
                  <a:gd name="T8" fmla="*/ 1105 w 51"/>
                  <a:gd name="T9" fmla="*/ 1831 h 111"/>
                  <a:gd name="T10" fmla="*/ 985 w 51"/>
                  <a:gd name="T11" fmla="*/ 2421 h 111"/>
                  <a:gd name="T12" fmla="*/ 942 w 51"/>
                  <a:gd name="T13" fmla="*/ 2610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11">
                    <a:moveTo>
                      <a:pt x="0" y="53"/>
                    </a:moveTo>
                    <a:cubicBezTo>
                      <a:pt x="10" y="44"/>
                      <a:pt x="0" y="0"/>
                      <a:pt x="22" y="8"/>
                    </a:cubicBezTo>
                    <a:cubicBezTo>
                      <a:pt x="31" y="11"/>
                      <a:pt x="29" y="19"/>
                      <a:pt x="33" y="25"/>
                    </a:cubicBezTo>
                    <a:cubicBezTo>
                      <a:pt x="37" y="30"/>
                      <a:pt x="43" y="33"/>
                      <a:pt x="47" y="40"/>
                    </a:cubicBezTo>
                    <a:cubicBezTo>
                      <a:pt x="51" y="50"/>
                      <a:pt x="47" y="68"/>
                      <a:pt x="47" y="78"/>
                    </a:cubicBezTo>
                    <a:cubicBezTo>
                      <a:pt x="46" y="88"/>
                      <a:pt x="48" y="95"/>
                      <a:pt x="42" y="103"/>
                    </a:cubicBezTo>
                    <a:cubicBezTo>
                      <a:pt x="40" y="105"/>
                      <a:pt x="41" y="110"/>
                      <a:pt x="40" y="111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0" name="Freeform 130">
                <a:extLst>
                  <a:ext uri="{FF2B5EF4-FFF2-40B4-BE49-F238E27FC236}">
                    <a16:creationId xmlns:a16="http://schemas.microsoft.com/office/drawing/2014/main" id="{F45C5A36-8C33-4EB8-8245-1A20217CC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211"/>
                <a:ext cx="490" cy="339"/>
              </a:xfrm>
              <a:custGeom>
                <a:avLst/>
                <a:gdLst>
                  <a:gd name="T0" fmla="*/ 3883 w 171"/>
                  <a:gd name="T1" fmla="*/ 546 h 118"/>
                  <a:gd name="T2" fmla="*/ 3671 w 171"/>
                  <a:gd name="T3" fmla="*/ 0 h 118"/>
                  <a:gd name="T4" fmla="*/ 3456 w 171"/>
                  <a:gd name="T5" fmla="*/ 1520 h 118"/>
                  <a:gd name="T6" fmla="*/ 2258 w 171"/>
                  <a:gd name="T7" fmla="*/ 2327 h 118"/>
                  <a:gd name="T8" fmla="*/ 656 w 171"/>
                  <a:gd name="T9" fmla="*/ 1948 h 118"/>
                  <a:gd name="T10" fmla="*/ 49 w 171"/>
                  <a:gd name="T11" fmla="*/ 833 h 118"/>
                  <a:gd name="T12" fmla="*/ 49 w 171"/>
                  <a:gd name="T13" fmla="*/ 684 h 118"/>
                  <a:gd name="T14" fmla="*/ 163 w 171"/>
                  <a:gd name="T15" fmla="*/ 1520 h 118"/>
                  <a:gd name="T16" fmla="*/ 590 w 171"/>
                  <a:gd name="T17" fmla="*/ 2089 h 118"/>
                  <a:gd name="T18" fmla="*/ 946 w 171"/>
                  <a:gd name="T19" fmla="*/ 2468 h 118"/>
                  <a:gd name="T20" fmla="*/ 1487 w 171"/>
                  <a:gd name="T21" fmla="*/ 2442 h 118"/>
                  <a:gd name="T22" fmla="*/ 2046 w 171"/>
                  <a:gd name="T23" fmla="*/ 2798 h 118"/>
                  <a:gd name="T24" fmla="*/ 2636 w 171"/>
                  <a:gd name="T25" fmla="*/ 2749 h 118"/>
                  <a:gd name="T26" fmla="*/ 3622 w 171"/>
                  <a:gd name="T27" fmla="*/ 2468 h 118"/>
                  <a:gd name="T28" fmla="*/ 4023 w 171"/>
                  <a:gd name="T29" fmla="*/ 1709 h 118"/>
                  <a:gd name="T30" fmla="*/ 3883 w 171"/>
                  <a:gd name="T31" fmla="*/ 546 h 1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71" h="118">
                    <a:moveTo>
                      <a:pt x="165" y="23"/>
                    </a:moveTo>
                    <a:cubicBezTo>
                      <a:pt x="163" y="16"/>
                      <a:pt x="160" y="8"/>
                      <a:pt x="156" y="0"/>
                    </a:cubicBezTo>
                    <a:cubicBezTo>
                      <a:pt x="162" y="23"/>
                      <a:pt x="159" y="45"/>
                      <a:pt x="147" y="64"/>
                    </a:cubicBezTo>
                    <a:cubicBezTo>
                      <a:pt x="136" y="81"/>
                      <a:pt x="118" y="94"/>
                      <a:pt x="96" y="98"/>
                    </a:cubicBezTo>
                    <a:cubicBezTo>
                      <a:pt x="72" y="103"/>
                      <a:pt x="47" y="97"/>
                      <a:pt x="28" y="82"/>
                    </a:cubicBezTo>
                    <a:cubicBezTo>
                      <a:pt x="12" y="70"/>
                      <a:pt x="3" y="52"/>
                      <a:pt x="2" y="35"/>
                    </a:cubicBezTo>
                    <a:cubicBezTo>
                      <a:pt x="2" y="33"/>
                      <a:pt x="2" y="31"/>
                      <a:pt x="2" y="29"/>
                    </a:cubicBezTo>
                    <a:cubicBezTo>
                      <a:pt x="0" y="41"/>
                      <a:pt x="2" y="53"/>
                      <a:pt x="7" y="64"/>
                    </a:cubicBezTo>
                    <a:cubicBezTo>
                      <a:pt x="13" y="70"/>
                      <a:pt x="18" y="75"/>
                      <a:pt x="25" y="88"/>
                    </a:cubicBezTo>
                    <a:cubicBezTo>
                      <a:pt x="27" y="92"/>
                      <a:pt x="35" y="101"/>
                      <a:pt x="40" y="104"/>
                    </a:cubicBezTo>
                    <a:cubicBezTo>
                      <a:pt x="45" y="107"/>
                      <a:pt x="57" y="100"/>
                      <a:pt x="63" y="103"/>
                    </a:cubicBezTo>
                    <a:cubicBezTo>
                      <a:pt x="73" y="107"/>
                      <a:pt x="76" y="116"/>
                      <a:pt x="87" y="118"/>
                    </a:cubicBezTo>
                    <a:cubicBezTo>
                      <a:pt x="91" y="118"/>
                      <a:pt x="108" y="117"/>
                      <a:pt x="112" y="116"/>
                    </a:cubicBezTo>
                    <a:cubicBezTo>
                      <a:pt x="124" y="113"/>
                      <a:pt x="138" y="93"/>
                      <a:pt x="154" y="104"/>
                    </a:cubicBezTo>
                    <a:cubicBezTo>
                      <a:pt x="156" y="92"/>
                      <a:pt x="159" y="80"/>
                      <a:pt x="171" y="72"/>
                    </a:cubicBezTo>
                    <a:cubicBezTo>
                      <a:pt x="165" y="55"/>
                      <a:pt x="163" y="40"/>
                      <a:pt x="165" y="2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1" name="Freeform 131">
                <a:extLst>
                  <a:ext uri="{FF2B5EF4-FFF2-40B4-BE49-F238E27FC236}">
                    <a16:creationId xmlns:a16="http://schemas.microsoft.com/office/drawing/2014/main" id="{C375E099-51EC-441A-A670-E9AF45026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3122"/>
                <a:ext cx="474" cy="118"/>
              </a:xfrm>
              <a:custGeom>
                <a:avLst/>
                <a:gdLst>
                  <a:gd name="T0" fmla="*/ 3913 w 165"/>
                  <a:gd name="T1" fmla="*/ 481 h 41"/>
                  <a:gd name="T2" fmla="*/ 3772 w 165"/>
                  <a:gd name="T3" fmla="*/ 380 h 41"/>
                  <a:gd name="T4" fmla="*/ 2772 w 165"/>
                  <a:gd name="T5" fmla="*/ 432 h 41"/>
                  <a:gd name="T6" fmla="*/ 1658 w 165"/>
                  <a:gd name="T7" fmla="*/ 979 h 41"/>
                  <a:gd name="T8" fmla="*/ 925 w 165"/>
                  <a:gd name="T9" fmla="*/ 861 h 41"/>
                  <a:gd name="T10" fmla="*/ 0 w 165"/>
                  <a:gd name="T11" fmla="*/ 141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5" h="41">
                    <a:moveTo>
                      <a:pt x="165" y="20"/>
                    </a:moveTo>
                    <a:cubicBezTo>
                      <a:pt x="163" y="19"/>
                      <a:pt x="161" y="18"/>
                      <a:pt x="159" y="16"/>
                    </a:cubicBezTo>
                    <a:cubicBezTo>
                      <a:pt x="141" y="6"/>
                      <a:pt x="136" y="11"/>
                      <a:pt x="117" y="18"/>
                    </a:cubicBezTo>
                    <a:cubicBezTo>
                      <a:pt x="102" y="24"/>
                      <a:pt x="80" y="23"/>
                      <a:pt x="70" y="41"/>
                    </a:cubicBezTo>
                    <a:cubicBezTo>
                      <a:pt x="62" y="31"/>
                      <a:pt x="49" y="28"/>
                      <a:pt x="39" y="36"/>
                    </a:cubicBezTo>
                    <a:cubicBezTo>
                      <a:pt x="30" y="24"/>
                      <a:pt x="7" y="0"/>
                      <a:pt x="0" y="6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2" name="Freeform 132">
                <a:extLst>
                  <a:ext uri="{FF2B5EF4-FFF2-40B4-BE49-F238E27FC236}">
                    <a16:creationId xmlns:a16="http://schemas.microsoft.com/office/drawing/2014/main" id="{B76E0608-7EF4-4DF5-8921-B9AFF7261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3205"/>
                <a:ext cx="508" cy="345"/>
              </a:xfrm>
              <a:custGeom>
                <a:avLst/>
                <a:gdLst>
                  <a:gd name="T0" fmla="*/ 3969 w 177"/>
                  <a:gd name="T1" fmla="*/ 0 h 120"/>
                  <a:gd name="T2" fmla="*/ 4110 w 177"/>
                  <a:gd name="T3" fmla="*/ 305 h 120"/>
                  <a:gd name="T4" fmla="*/ 4110 w 177"/>
                  <a:gd name="T5" fmla="*/ 290 h 120"/>
                  <a:gd name="T6" fmla="*/ 4185 w 177"/>
                  <a:gd name="T7" fmla="*/ 1760 h 120"/>
                  <a:gd name="T8" fmla="*/ 3780 w 177"/>
                  <a:gd name="T9" fmla="*/ 2521 h 120"/>
                  <a:gd name="T10" fmla="*/ 2793 w 177"/>
                  <a:gd name="T11" fmla="*/ 2803 h 120"/>
                  <a:gd name="T12" fmla="*/ 2198 w 177"/>
                  <a:gd name="T13" fmla="*/ 2852 h 120"/>
                  <a:gd name="T14" fmla="*/ 1630 w 177"/>
                  <a:gd name="T15" fmla="*/ 2496 h 120"/>
                  <a:gd name="T16" fmla="*/ 1088 w 177"/>
                  <a:gd name="T17" fmla="*/ 2521 h 120"/>
                  <a:gd name="T18" fmla="*/ 732 w 177"/>
                  <a:gd name="T19" fmla="*/ 2142 h 120"/>
                  <a:gd name="T20" fmla="*/ 92 w 177"/>
                  <a:gd name="T21" fmla="*/ 1357 h 120"/>
                  <a:gd name="T22" fmla="*/ 0 w 177"/>
                  <a:gd name="T23" fmla="*/ 1190 h 1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7" h="120">
                    <a:moveTo>
                      <a:pt x="168" y="0"/>
                    </a:moveTo>
                    <a:cubicBezTo>
                      <a:pt x="169" y="5"/>
                      <a:pt x="170" y="9"/>
                      <a:pt x="174" y="13"/>
                    </a:cubicBezTo>
                    <a:cubicBezTo>
                      <a:pt x="174" y="12"/>
                      <a:pt x="174" y="12"/>
                      <a:pt x="174" y="12"/>
                    </a:cubicBezTo>
                    <a:cubicBezTo>
                      <a:pt x="168" y="33"/>
                      <a:pt x="170" y="53"/>
                      <a:pt x="177" y="74"/>
                    </a:cubicBezTo>
                    <a:cubicBezTo>
                      <a:pt x="165" y="82"/>
                      <a:pt x="162" y="94"/>
                      <a:pt x="160" y="106"/>
                    </a:cubicBezTo>
                    <a:cubicBezTo>
                      <a:pt x="144" y="95"/>
                      <a:pt x="130" y="115"/>
                      <a:pt x="118" y="118"/>
                    </a:cubicBezTo>
                    <a:cubicBezTo>
                      <a:pt x="114" y="119"/>
                      <a:pt x="97" y="120"/>
                      <a:pt x="93" y="120"/>
                    </a:cubicBezTo>
                    <a:cubicBezTo>
                      <a:pt x="82" y="118"/>
                      <a:pt x="79" y="109"/>
                      <a:pt x="69" y="105"/>
                    </a:cubicBezTo>
                    <a:cubicBezTo>
                      <a:pt x="63" y="102"/>
                      <a:pt x="51" y="109"/>
                      <a:pt x="46" y="106"/>
                    </a:cubicBezTo>
                    <a:cubicBezTo>
                      <a:pt x="41" y="103"/>
                      <a:pt x="33" y="94"/>
                      <a:pt x="31" y="90"/>
                    </a:cubicBezTo>
                    <a:cubicBezTo>
                      <a:pt x="22" y="71"/>
                      <a:pt x="15" y="69"/>
                      <a:pt x="4" y="57"/>
                    </a:cubicBezTo>
                    <a:cubicBezTo>
                      <a:pt x="2" y="55"/>
                      <a:pt x="1" y="52"/>
                      <a:pt x="0" y="50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3" name="Freeform 133">
                <a:extLst>
                  <a:ext uri="{FF2B5EF4-FFF2-40B4-BE49-F238E27FC236}">
                    <a16:creationId xmlns:a16="http://schemas.microsoft.com/office/drawing/2014/main" id="{0A0F31EB-501B-4B7B-AA8C-F89DAD30F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" y="2712"/>
                <a:ext cx="910" cy="516"/>
              </a:xfrm>
              <a:custGeom>
                <a:avLst/>
                <a:gdLst>
                  <a:gd name="T0" fmla="*/ 7498 w 317"/>
                  <a:gd name="T1" fmla="*/ 75 h 180"/>
                  <a:gd name="T2" fmla="*/ 7475 w 317"/>
                  <a:gd name="T3" fmla="*/ 0 h 180"/>
                  <a:gd name="T4" fmla="*/ 7260 w 317"/>
                  <a:gd name="T5" fmla="*/ 238 h 180"/>
                  <a:gd name="T6" fmla="*/ 6930 w 317"/>
                  <a:gd name="T7" fmla="*/ 1324 h 180"/>
                  <a:gd name="T8" fmla="*/ 6528 w 317"/>
                  <a:gd name="T9" fmla="*/ 1505 h 180"/>
                  <a:gd name="T10" fmla="*/ 6295 w 317"/>
                  <a:gd name="T11" fmla="*/ 1932 h 180"/>
                  <a:gd name="T12" fmla="*/ 5563 w 317"/>
                  <a:gd name="T13" fmla="*/ 2686 h 180"/>
                  <a:gd name="T14" fmla="*/ 4137 w 317"/>
                  <a:gd name="T15" fmla="*/ 3394 h 180"/>
                  <a:gd name="T16" fmla="*/ 3264 w 317"/>
                  <a:gd name="T17" fmla="*/ 3623 h 180"/>
                  <a:gd name="T18" fmla="*/ 2340 w 317"/>
                  <a:gd name="T19" fmla="*/ 3813 h 180"/>
                  <a:gd name="T20" fmla="*/ 1542 w 317"/>
                  <a:gd name="T21" fmla="*/ 4051 h 180"/>
                  <a:gd name="T22" fmla="*/ 784 w 317"/>
                  <a:gd name="T23" fmla="*/ 3936 h 180"/>
                  <a:gd name="T24" fmla="*/ 49 w 317"/>
                  <a:gd name="T25" fmla="*/ 3747 h 180"/>
                  <a:gd name="T26" fmla="*/ 0 w 317"/>
                  <a:gd name="T27" fmla="*/ 3773 h 18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7" h="180">
                    <a:moveTo>
                      <a:pt x="317" y="3"/>
                    </a:moveTo>
                    <a:cubicBezTo>
                      <a:pt x="317" y="2"/>
                      <a:pt x="317" y="1"/>
                      <a:pt x="316" y="0"/>
                    </a:cubicBezTo>
                    <a:cubicBezTo>
                      <a:pt x="313" y="3"/>
                      <a:pt x="310" y="7"/>
                      <a:pt x="307" y="10"/>
                    </a:cubicBezTo>
                    <a:cubicBezTo>
                      <a:pt x="298" y="24"/>
                      <a:pt x="300" y="45"/>
                      <a:pt x="293" y="56"/>
                    </a:cubicBezTo>
                    <a:cubicBezTo>
                      <a:pt x="289" y="61"/>
                      <a:pt x="281" y="59"/>
                      <a:pt x="276" y="64"/>
                    </a:cubicBezTo>
                    <a:cubicBezTo>
                      <a:pt x="270" y="69"/>
                      <a:pt x="269" y="79"/>
                      <a:pt x="266" y="82"/>
                    </a:cubicBezTo>
                    <a:cubicBezTo>
                      <a:pt x="250" y="96"/>
                      <a:pt x="243" y="89"/>
                      <a:pt x="235" y="114"/>
                    </a:cubicBezTo>
                    <a:cubicBezTo>
                      <a:pt x="201" y="110"/>
                      <a:pt x="193" y="134"/>
                      <a:pt x="175" y="144"/>
                    </a:cubicBezTo>
                    <a:cubicBezTo>
                      <a:pt x="162" y="151"/>
                      <a:pt x="151" y="154"/>
                      <a:pt x="138" y="154"/>
                    </a:cubicBezTo>
                    <a:cubicBezTo>
                      <a:pt x="125" y="154"/>
                      <a:pt x="112" y="159"/>
                      <a:pt x="99" y="162"/>
                    </a:cubicBezTo>
                    <a:cubicBezTo>
                      <a:pt x="85" y="164"/>
                      <a:pt x="76" y="167"/>
                      <a:pt x="65" y="172"/>
                    </a:cubicBezTo>
                    <a:cubicBezTo>
                      <a:pt x="49" y="180"/>
                      <a:pt x="48" y="175"/>
                      <a:pt x="33" y="167"/>
                    </a:cubicBezTo>
                    <a:cubicBezTo>
                      <a:pt x="28" y="164"/>
                      <a:pt x="6" y="157"/>
                      <a:pt x="2" y="159"/>
                    </a:cubicBezTo>
                    <a:cubicBezTo>
                      <a:pt x="1" y="159"/>
                      <a:pt x="0" y="160"/>
                      <a:pt x="0" y="160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4" name="Freeform 134">
                <a:extLst>
                  <a:ext uri="{FF2B5EF4-FFF2-40B4-BE49-F238E27FC236}">
                    <a16:creationId xmlns:a16="http://schemas.microsoft.com/office/drawing/2014/main" id="{CB1A4F2A-D6A4-4EE4-B169-CC5EE1AF8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3237"/>
                <a:ext cx="20" cy="34"/>
              </a:xfrm>
              <a:custGeom>
                <a:avLst/>
                <a:gdLst>
                  <a:gd name="T0" fmla="*/ 0 w 7"/>
                  <a:gd name="T1" fmla="*/ 0 h 12"/>
                  <a:gd name="T2" fmla="*/ 163 w 7"/>
                  <a:gd name="T3" fmla="*/ 27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0" y="0"/>
                    </a:moveTo>
                    <a:cubicBezTo>
                      <a:pt x="5" y="3"/>
                      <a:pt x="5" y="6"/>
                      <a:pt x="7" y="12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5" name="Freeform 135">
                <a:extLst>
                  <a:ext uri="{FF2B5EF4-FFF2-40B4-BE49-F238E27FC236}">
                    <a16:creationId xmlns:a16="http://schemas.microsoft.com/office/drawing/2014/main" id="{8CA57395-5882-448D-9E22-32E0F8C99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3223"/>
                <a:ext cx="26" cy="11"/>
              </a:xfrm>
              <a:custGeom>
                <a:avLst/>
                <a:gdLst>
                  <a:gd name="T0" fmla="*/ 0 w 9"/>
                  <a:gd name="T1" fmla="*/ 83 h 4"/>
                  <a:gd name="T2" fmla="*/ 217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3" y="3"/>
                      <a:pt x="6" y="2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6" name="Freeform 136">
                <a:extLst>
                  <a:ext uri="{FF2B5EF4-FFF2-40B4-BE49-F238E27FC236}">
                    <a16:creationId xmlns:a16="http://schemas.microsoft.com/office/drawing/2014/main" id="{2AF2C90A-A270-4580-97F8-9B09F8435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2032"/>
                <a:ext cx="226" cy="508"/>
              </a:xfrm>
              <a:custGeom>
                <a:avLst/>
                <a:gdLst>
                  <a:gd name="T0" fmla="*/ 1851 w 79"/>
                  <a:gd name="T1" fmla="*/ 0 h 177"/>
                  <a:gd name="T2" fmla="*/ 1734 w 79"/>
                  <a:gd name="T3" fmla="*/ 4185 h 1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77">
                    <a:moveTo>
                      <a:pt x="79" y="0"/>
                    </a:moveTo>
                    <a:cubicBezTo>
                      <a:pt x="46" y="23"/>
                      <a:pt x="0" y="112"/>
                      <a:pt x="74" y="177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7" name="Freeform 137">
                <a:extLst>
                  <a:ext uri="{FF2B5EF4-FFF2-40B4-BE49-F238E27FC236}">
                    <a16:creationId xmlns:a16="http://schemas.microsoft.com/office/drawing/2014/main" id="{9CA93EDE-0ADA-4A64-A60B-2C8AB468F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2264"/>
                <a:ext cx="290" cy="89"/>
              </a:xfrm>
              <a:custGeom>
                <a:avLst/>
                <a:gdLst>
                  <a:gd name="T0" fmla="*/ 0 w 101"/>
                  <a:gd name="T1" fmla="*/ 238 h 31"/>
                  <a:gd name="T2" fmla="*/ 2392 w 101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" h="31">
                    <a:moveTo>
                      <a:pt x="0" y="10"/>
                    </a:moveTo>
                    <a:cubicBezTo>
                      <a:pt x="24" y="26"/>
                      <a:pt x="77" y="31"/>
                      <a:pt x="101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8" name="Freeform 138">
                <a:extLst>
                  <a:ext uri="{FF2B5EF4-FFF2-40B4-BE49-F238E27FC236}">
                    <a16:creationId xmlns:a16="http://schemas.microsoft.com/office/drawing/2014/main" id="{48C2FA09-B884-4946-8839-47EA34D5E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1877"/>
                <a:ext cx="766" cy="783"/>
              </a:xfrm>
              <a:custGeom>
                <a:avLst/>
                <a:gdLst>
                  <a:gd name="T0" fmla="*/ 5712 w 267"/>
                  <a:gd name="T1" fmla="*/ 4623 h 273"/>
                  <a:gd name="T2" fmla="*/ 1868 w 267"/>
                  <a:gd name="T3" fmla="*/ 5659 h 273"/>
                  <a:gd name="T4" fmla="*/ 757 w 267"/>
                  <a:gd name="T5" fmla="*/ 1770 h 273"/>
                  <a:gd name="T6" fmla="*/ 4559 w 267"/>
                  <a:gd name="T7" fmla="*/ 657 h 273"/>
                  <a:gd name="T8" fmla="*/ 5712 w 267"/>
                  <a:gd name="T9" fmla="*/ 4623 h 2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7" h="273">
                    <a:moveTo>
                      <a:pt x="242" y="196"/>
                    </a:moveTo>
                    <a:cubicBezTo>
                      <a:pt x="218" y="256"/>
                      <a:pt x="137" y="273"/>
                      <a:pt x="79" y="240"/>
                    </a:cubicBezTo>
                    <a:cubicBezTo>
                      <a:pt x="21" y="207"/>
                      <a:pt x="0" y="147"/>
                      <a:pt x="32" y="75"/>
                    </a:cubicBezTo>
                    <a:cubicBezTo>
                      <a:pt x="63" y="3"/>
                      <a:pt x="142" y="0"/>
                      <a:pt x="193" y="28"/>
                    </a:cubicBezTo>
                    <a:cubicBezTo>
                      <a:pt x="244" y="56"/>
                      <a:pt x="267" y="137"/>
                      <a:pt x="242" y="196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09" name="Freeform 139">
                <a:extLst>
                  <a:ext uri="{FF2B5EF4-FFF2-40B4-BE49-F238E27FC236}">
                    <a16:creationId xmlns:a16="http://schemas.microsoft.com/office/drawing/2014/main" id="{B9C20389-C998-472A-A284-164ED129D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1989"/>
                <a:ext cx="74" cy="66"/>
              </a:xfrm>
              <a:custGeom>
                <a:avLst/>
                <a:gdLst>
                  <a:gd name="T0" fmla="*/ 26 w 26"/>
                  <a:gd name="T1" fmla="*/ 0 h 23"/>
                  <a:gd name="T2" fmla="*/ 0 w 26"/>
                  <a:gd name="T3" fmla="*/ 379 h 23"/>
                  <a:gd name="T4" fmla="*/ 601 w 26"/>
                  <a:gd name="T5" fmla="*/ 542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3">
                    <a:moveTo>
                      <a:pt x="1" y="0"/>
                    </a:moveTo>
                    <a:cubicBezTo>
                      <a:pt x="1" y="6"/>
                      <a:pt x="2" y="10"/>
                      <a:pt x="0" y="16"/>
                    </a:cubicBezTo>
                    <a:cubicBezTo>
                      <a:pt x="8" y="18"/>
                      <a:pt x="18" y="18"/>
                      <a:pt x="26" y="23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0" name="Freeform 140">
                <a:extLst>
                  <a:ext uri="{FF2B5EF4-FFF2-40B4-BE49-F238E27FC236}">
                    <a16:creationId xmlns:a16="http://schemas.microsoft.com/office/drawing/2014/main" id="{263FDD1F-5856-4371-BCD6-1B4ABDC3E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236"/>
                <a:ext cx="40" cy="103"/>
              </a:xfrm>
              <a:custGeom>
                <a:avLst/>
                <a:gdLst>
                  <a:gd name="T0" fmla="*/ 211 w 14"/>
                  <a:gd name="T1" fmla="*/ 0 h 36"/>
                  <a:gd name="T2" fmla="*/ 326 w 14"/>
                  <a:gd name="T3" fmla="*/ 541 h 36"/>
                  <a:gd name="T4" fmla="*/ 26 w 14"/>
                  <a:gd name="T5" fmla="*/ 844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9" y="0"/>
                    </a:moveTo>
                    <a:cubicBezTo>
                      <a:pt x="5" y="8"/>
                      <a:pt x="7" y="17"/>
                      <a:pt x="14" y="23"/>
                    </a:cubicBezTo>
                    <a:cubicBezTo>
                      <a:pt x="6" y="23"/>
                      <a:pt x="0" y="28"/>
                      <a:pt x="1" y="36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1" name="Freeform 141">
                <a:extLst>
                  <a:ext uri="{FF2B5EF4-FFF2-40B4-BE49-F238E27FC236}">
                    <a16:creationId xmlns:a16="http://schemas.microsoft.com/office/drawing/2014/main" id="{54A0F86F-DACB-4B6B-9113-B19A18E7DF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15" y="1719"/>
                <a:ext cx="2215" cy="1211"/>
              </a:xfrm>
              <a:custGeom>
                <a:avLst/>
                <a:gdLst>
                  <a:gd name="T0" fmla="*/ 7698 w 772"/>
                  <a:gd name="T1" fmla="*/ 7140 h 422"/>
                  <a:gd name="T2" fmla="*/ 6215 w 772"/>
                  <a:gd name="T3" fmla="*/ 8038 h 422"/>
                  <a:gd name="T4" fmla="*/ 3615 w 772"/>
                  <a:gd name="T5" fmla="*/ 9149 h 422"/>
                  <a:gd name="T6" fmla="*/ 1793 w 772"/>
                  <a:gd name="T7" fmla="*/ 7748 h 422"/>
                  <a:gd name="T8" fmla="*/ 3285 w 772"/>
                  <a:gd name="T9" fmla="*/ 2149 h 422"/>
                  <a:gd name="T10" fmla="*/ 8742 w 772"/>
                  <a:gd name="T11" fmla="*/ 1705 h 422"/>
                  <a:gd name="T12" fmla="*/ 9262 w 772"/>
                  <a:gd name="T13" fmla="*/ 3122 h 422"/>
                  <a:gd name="T14" fmla="*/ 9046 w 772"/>
                  <a:gd name="T15" fmla="*/ 4990 h 422"/>
                  <a:gd name="T16" fmla="*/ 7698 w 772"/>
                  <a:gd name="T17" fmla="*/ 7140 h 422"/>
                  <a:gd name="T18" fmla="*/ 17691 w 772"/>
                  <a:gd name="T19" fmla="*/ 5386 h 422"/>
                  <a:gd name="T20" fmla="*/ 17453 w 772"/>
                  <a:gd name="T21" fmla="*/ 6787 h 422"/>
                  <a:gd name="T22" fmla="*/ 14785 w 772"/>
                  <a:gd name="T23" fmla="*/ 9668 h 422"/>
                  <a:gd name="T24" fmla="*/ 14644 w 772"/>
                  <a:gd name="T25" fmla="*/ 9694 h 422"/>
                  <a:gd name="T26" fmla="*/ 11830 w 772"/>
                  <a:gd name="T27" fmla="*/ 9593 h 422"/>
                  <a:gd name="T28" fmla="*/ 11600 w 772"/>
                  <a:gd name="T29" fmla="*/ 9149 h 422"/>
                  <a:gd name="T30" fmla="*/ 10627 w 772"/>
                  <a:gd name="T31" fmla="*/ 6976 h 422"/>
                  <a:gd name="T32" fmla="*/ 9919 w 772"/>
                  <a:gd name="T33" fmla="*/ 5484 h 422"/>
                  <a:gd name="T34" fmla="*/ 10579 w 772"/>
                  <a:gd name="T35" fmla="*/ 1960 h 422"/>
                  <a:gd name="T36" fmla="*/ 10579 w 772"/>
                  <a:gd name="T37" fmla="*/ 1960 h 422"/>
                  <a:gd name="T38" fmla="*/ 12372 w 772"/>
                  <a:gd name="T39" fmla="*/ 330 h 422"/>
                  <a:gd name="T40" fmla="*/ 17740 w 772"/>
                  <a:gd name="T41" fmla="*/ 2101 h 422"/>
                  <a:gd name="T42" fmla="*/ 17691 w 772"/>
                  <a:gd name="T43" fmla="*/ 5386 h 42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72" h="422">
                    <a:moveTo>
                      <a:pt x="326" y="302"/>
                    </a:moveTo>
                    <a:cubicBezTo>
                      <a:pt x="304" y="313"/>
                      <a:pt x="280" y="324"/>
                      <a:pt x="263" y="340"/>
                    </a:cubicBezTo>
                    <a:cubicBezTo>
                      <a:pt x="245" y="356"/>
                      <a:pt x="199" y="394"/>
                      <a:pt x="153" y="387"/>
                    </a:cubicBezTo>
                    <a:cubicBezTo>
                      <a:pt x="126" y="383"/>
                      <a:pt x="96" y="360"/>
                      <a:pt x="76" y="328"/>
                    </a:cubicBezTo>
                    <a:cubicBezTo>
                      <a:pt x="0" y="203"/>
                      <a:pt x="106" y="116"/>
                      <a:pt x="139" y="91"/>
                    </a:cubicBezTo>
                    <a:cubicBezTo>
                      <a:pt x="202" y="42"/>
                      <a:pt x="308" y="21"/>
                      <a:pt x="370" y="72"/>
                    </a:cubicBezTo>
                    <a:cubicBezTo>
                      <a:pt x="391" y="88"/>
                      <a:pt x="396" y="104"/>
                      <a:pt x="392" y="132"/>
                    </a:cubicBezTo>
                    <a:cubicBezTo>
                      <a:pt x="386" y="160"/>
                      <a:pt x="383" y="188"/>
                      <a:pt x="383" y="211"/>
                    </a:cubicBezTo>
                    <a:cubicBezTo>
                      <a:pt x="380" y="259"/>
                      <a:pt x="356" y="288"/>
                      <a:pt x="326" y="302"/>
                    </a:cubicBezTo>
                    <a:close/>
                    <a:moveTo>
                      <a:pt x="749" y="228"/>
                    </a:moveTo>
                    <a:cubicBezTo>
                      <a:pt x="745" y="250"/>
                      <a:pt x="741" y="271"/>
                      <a:pt x="739" y="287"/>
                    </a:cubicBezTo>
                    <a:cubicBezTo>
                      <a:pt x="735" y="341"/>
                      <a:pt x="687" y="399"/>
                      <a:pt x="626" y="409"/>
                    </a:cubicBezTo>
                    <a:cubicBezTo>
                      <a:pt x="620" y="410"/>
                      <a:pt x="620" y="410"/>
                      <a:pt x="620" y="410"/>
                    </a:cubicBezTo>
                    <a:cubicBezTo>
                      <a:pt x="579" y="417"/>
                      <a:pt x="521" y="422"/>
                      <a:pt x="501" y="406"/>
                    </a:cubicBezTo>
                    <a:cubicBezTo>
                      <a:pt x="495" y="402"/>
                      <a:pt x="492" y="396"/>
                      <a:pt x="491" y="387"/>
                    </a:cubicBezTo>
                    <a:cubicBezTo>
                      <a:pt x="488" y="358"/>
                      <a:pt x="473" y="329"/>
                      <a:pt x="450" y="295"/>
                    </a:cubicBezTo>
                    <a:cubicBezTo>
                      <a:pt x="436" y="274"/>
                      <a:pt x="422" y="243"/>
                      <a:pt x="420" y="232"/>
                    </a:cubicBezTo>
                    <a:cubicBezTo>
                      <a:pt x="414" y="205"/>
                      <a:pt x="424" y="137"/>
                      <a:pt x="448" y="83"/>
                    </a:cubicBezTo>
                    <a:cubicBezTo>
                      <a:pt x="448" y="83"/>
                      <a:pt x="448" y="83"/>
                      <a:pt x="448" y="83"/>
                    </a:cubicBezTo>
                    <a:cubicBezTo>
                      <a:pt x="463" y="50"/>
                      <a:pt x="484" y="21"/>
                      <a:pt x="524" y="14"/>
                    </a:cubicBezTo>
                    <a:cubicBezTo>
                      <a:pt x="615" y="0"/>
                      <a:pt x="731" y="66"/>
                      <a:pt x="751" y="89"/>
                    </a:cubicBezTo>
                    <a:cubicBezTo>
                      <a:pt x="772" y="114"/>
                      <a:pt x="760" y="177"/>
                      <a:pt x="749" y="228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2" name="Freeform 142">
                <a:extLst>
                  <a:ext uri="{FF2B5EF4-FFF2-40B4-BE49-F238E27FC236}">
                    <a16:creationId xmlns:a16="http://schemas.microsoft.com/office/drawing/2014/main" id="{B13BF698-F723-452D-9274-DDAB0286B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675"/>
                <a:ext cx="450" cy="410"/>
              </a:xfrm>
              <a:custGeom>
                <a:avLst/>
                <a:gdLst>
                  <a:gd name="T0" fmla="*/ 682 w 157"/>
                  <a:gd name="T1" fmla="*/ 3091 h 143"/>
                  <a:gd name="T2" fmla="*/ 0 w 157"/>
                  <a:gd name="T3" fmla="*/ 1629 h 143"/>
                  <a:gd name="T4" fmla="*/ 1651 w 157"/>
                  <a:gd name="T5" fmla="*/ 0 h 143"/>
                  <a:gd name="T6" fmla="*/ 3270 w 157"/>
                  <a:gd name="T7" fmla="*/ 1629 h 143"/>
                  <a:gd name="T8" fmla="*/ 3672 w 157"/>
                  <a:gd name="T9" fmla="*/ 2122 h 143"/>
                  <a:gd name="T10" fmla="*/ 3204 w 157"/>
                  <a:gd name="T11" fmla="*/ 2311 h 143"/>
                  <a:gd name="T12" fmla="*/ 2875 w 157"/>
                  <a:gd name="T13" fmla="*/ 2902 h 143"/>
                  <a:gd name="T14" fmla="*/ 1554 w 157"/>
                  <a:gd name="T15" fmla="*/ 3372 h 143"/>
                  <a:gd name="T16" fmla="*/ 682 w 157"/>
                  <a:gd name="T17" fmla="*/ 3091 h 1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7" h="143">
                    <a:moveTo>
                      <a:pt x="29" y="131"/>
                    </a:moveTo>
                    <a:cubicBezTo>
                      <a:pt x="9" y="118"/>
                      <a:pt x="0" y="94"/>
                      <a:pt x="0" y="69"/>
                    </a:cubicBezTo>
                    <a:cubicBezTo>
                      <a:pt x="0" y="31"/>
                      <a:pt x="31" y="0"/>
                      <a:pt x="70" y="0"/>
                    </a:cubicBezTo>
                    <a:cubicBezTo>
                      <a:pt x="108" y="0"/>
                      <a:pt x="139" y="31"/>
                      <a:pt x="139" y="69"/>
                    </a:cubicBezTo>
                    <a:cubicBezTo>
                      <a:pt x="139" y="74"/>
                      <a:pt x="157" y="81"/>
                      <a:pt x="156" y="90"/>
                    </a:cubicBezTo>
                    <a:cubicBezTo>
                      <a:pt x="154" y="99"/>
                      <a:pt x="137" y="94"/>
                      <a:pt x="136" y="98"/>
                    </a:cubicBezTo>
                    <a:cubicBezTo>
                      <a:pt x="133" y="108"/>
                      <a:pt x="129" y="117"/>
                      <a:pt x="122" y="123"/>
                    </a:cubicBezTo>
                    <a:cubicBezTo>
                      <a:pt x="110" y="136"/>
                      <a:pt x="85" y="143"/>
                      <a:pt x="66" y="143"/>
                    </a:cubicBezTo>
                    <a:cubicBezTo>
                      <a:pt x="53" y="143"/>
                      <a:pt x="40" y="137"/>
                      <a:pt x="29" y="13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3" name="Freeform 143">
                <a:extLst>
                  <a:ext uri="{FF2B5EF4-FFF2-40B4-BE49-F238E27FC236}">
                    <a16:creationId xmlns:a16="http://schemas.microsoft.com/office/drawing/2014/main" id="{55145F2C-8C33-4A93-B0B9-2302C7D9C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660"/>
                <a:ext cx="474" cy="436"/>
              </a:xfrm>
              <a:custGeom>
                <a:avLst/>
                <a:gdLst>
                  <a:gd name="T0" fmla="*/ 0 w 165"/>
                  <a:gd name="T1" fmla="*/ 1744 h 152"/>
                  <a:gd name="T2" fmla="*/ 758 w 165"/>
                  <a:gd name="T3" fmla="*/ 3284 h 152"/>
                  <a:gd name="T4" fmla="*/ 1683 w 165"/>
                  <a:gd name="T5" fmla="*/ 3588 h 152"/>
                  <a:gd name="T6" fmla="*/ 3080 w 165"/>
                  <a:gd name="T7" fmla="*/ 3118 h 152"/>
                  <a:gd name="T8" fmla="*/ 3416 w 165"/>
                  <a:gd name="T9" fmla="*/ 2501 h 152"/>
                  <a:gd name="T10" fmla="*/ 3533 w 165"/>
                  <a:gd name="T11" fmla="*/ 2475 h 152"/>
                  <a:gd name="T12" fmla="*/ 3913 w 165"/>
                  <a:gd name="T13" fmla="*/ 2263 h 152"/>
                  <a:gd name="T14" fmla="*/ 3913 w 165"/>
                  <a:gd name="T15" fmla="*/ 2220 h 152"/>
                  <a:gd name="T16" fmla="*/ 3648 w 165"/>
                  <a:gd name="T17" fmla="*/ 1867 h 152"/>
                  <a:gd name="T18" fmla="*/ 3508 w 165"/>
                  <a:gd name="T19" fmla="*/ 1721 h 152"/>
                  <a:gd name="T20" fmla="*/ 3508 w 165"/>
                  <a:gd name="T21" fmla="*/ 1721 h 152"/>
                  <a:gd name="T22" fmla="*/ 1758 w 165"/>
                  <a:gd name="T23" fmla="*/ 0 h 152"/>
                  <a:gd name="T24" fmla="*/ 0 w 165"/>
                  <a:gd name="T25" fmla="*/ 1744 h 1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5" h="152">
                    <a:moveTo>
                      <a:pt x="0" y="74"/>
                    </a:moveTo>
                    <a:cubicBezTo>
                      <a:pt x="0" y="103"/>
                      <a:pt x="12" y="127"/>
                      <a:pt x="32" y="139"/>
                    </a:cubicBezTo>
                    <a:cubicBezTo>
                      <a:pt x="46" y="148"/>
                      <a:pt x="59" y="152"/>
                      <a:pt x="71" y="152"/>
                    </a:cubicBezTo>
                    <a:cubicBezTo>
                      <a:pt x="90" y="152"/>
                      <a:pt x="116" y="146"/>
                      <a:pt x="130" y="132"/>
                    </a:cubicBezTo>
                    <a:cubicBezTo>
                      <a:pt x="137" y="125"/>
                      <a:pt x="141" y="118"/>
                      <a:pt x="144" y="106"/>
                    </a:cubicBezTo>
                    <a:cubicBezTo>
                      <a:pt x="145" y="106"/>
                      <a:pt x="147" y="105"/>
                      <a:pt x="149" y="105"/>
                    </a:cubicBezTo>
                    <a:cubicBezTo>
                      <a:pt x="155" y="104"/>
                      <a:pt x="164" y="103"/>
                      <a:pt x="165" y="96"/>
                    </a:cubicBezTo>
                    <a:cubicBezTo>
                      <a:pt x="165" y="96"/>
                      <a:pt x="165" y="95"/>
                      <a:pt x="165" y="94"/>
                    </a:cubicBezTo>
                    <a:cubicBezTo>
                      <a:pt x="165" y="88"/>
                      <a:pt x="159" y="83"/>
                      <a:pt x="154" y="79"/>
                    </a:cubicBezTo>
                    <a:cubicBezTo>
                      <a:pt x="152" y="77"/>
                      <a:pt x="148" y="74"/>
                      <a:pt x="148" y="73"/>
                    </a:cubicBezTo>
                    <a:cubicBezTo>
                      <a:pt x="148" y="73"/>
                      <a:pt x="148" y="73"/>
                      <a:pt x="148" y="73"/>
                    </a:cubicBezTo>
                    <a:cubicBezTo>
                      <a:pt x="148" y="32"/>
                      <a:pt x="115" y="0"/>
                      <a:pt x="74" y="0"/>
                    </a:cubicBezTo>
                    <a:cubicBezTo>
                      <a:pt x="34" y="0"/>
                      <a:pt x="0" y="33"/>
                      <a:pt x="0" y="74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4" name="Freeform 144">
                <a:extLst>
                  <a:ext uri="{FF2B5EF4-FFF2-40B4-BE49-F238E27FC236}">
                    <a16:creationId xmlns:a16="http://schemas.microsoft.com/office/drawing/2014/main" id="{FAF7CBE5-4C49-4563-85EB-5A17013B9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798"/>
                <a:ext cx="278" cy="287"/>
              </a:xfrm>
              <a:custGeom>
                <a:avLst/>
                <a:gdLst>
                  <a:gd name="T0" fmla="*/ 115 w 97"/>
                  <a:gd name="T1" fmla="*/ 0 h 100"/>
                  <a:gd name="T2" fmla="*/ 0 w 97"/>
                  <a:gd name="T3" fmla="*/ 617 h 100"/>
                  <a:gd name="T4" fmla="*/ 682 w 97"/>
                  <a:gd name="T5" fmla="*/ 2084 h 100"/>
                  <a:gd name="T6" fmla="*/ 1553 w 97"/>
                  <a:gd name="T7" fmla="*/ 2365 h 100"/>
                  <a:gd name="T8" fmla="*/ 2192 w 97"/>
                  <a:gd name="T9" fmla="*/ 2273 h 100"/>
                  <a:gd name="T10" fmla="*/ 115 w 97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7" h="100">
                    <a:moveTo>
                      <a:pt x="5" y="0"/>
                    </a:moveTo>
                    <a:cubicBezTo>
                      <a:pt x="2" y="8"/>
                      <a:pt x="0" y="17"/>
                      <a:pt x="0" y="26"/>
                    </a:cubicBezTo>
                    <a:cubicBezTo>
                      <a:pt x="0" y="51"/>
                      <a:pt x="9" y="75"/>
                      <a:pt x="29" y="88"/>
                    </a:cubicBezTo>
                    <a:cubicBezTo>
                      <a:pt x="40" y="94"/>
                      <a:pt x="53" y="100"/>
                      <a:pt x="66" y="100"/>
                    </a:cubicBezTo>
                    <a:cubicBezTo>
                      <a:pt x="75" y="100"/>
                      <a:pt x="84" y="98"/>
                      <a:pt x="93" y="96"/>
                    </a:cubicBezTo>
                    <a:cubicBezTo>
                      <a:pt x="97" y="18"/>
                      <a:pt x="37" y="0"/>
                      <a:pt x="5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5" name="Freeform 145">
                <a:extLst>
                  <a:ext uri="{FF2B5EF4-FFF2-40B4-BE49-F238E27FC236}">
                    <a16:creationId xmlns:a16="http://schemas.microsoft.com/office/drawing/2014/main" id="{A015FDB1-83E5-42EF-8531-C73606128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675"/>
                <a:ext cx="275" cy="209"/>
              </a:xfrm>
              <a:custGeom>
                <a:avLst/>
                <a:gdLst>
                  <a:gd name="T0" fmla="*/ 1716 w 96"/>
                  <a:gd name="T1" fmla="*/ 1663 h 73"/>
                  <a:gd name="T2" fmla="*/ 2183 w 96"/>
                  <a:gd name="T3" fmla="*/ 115 h 73"/>
                  <a:gd name="T4" fmla="*/ 1527 w 96"/>
                  <a:gd name="T5" fmla="*/ 0 h 73"/>
                  <a:gd name="T6" fmla="*/ 0 w 96"/>
                  <a:gd name="T7" fmla="*/ 1008 h 73"/>
                  <a:gd name="T8" fmla="*/ 1576 w 96"/>
                  <a:gd name="T9" fmla="*/ 1663 h 73"/>
                  <a:gd name="T10" fmla="*/ 1716 w 96"/>
                  <a:gd name="T11" fmla="*/ 1663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73">
                    <a:moveTo>
                      <a:pt x="73" y="71"/>
                    </a:moveTo>
                    <a:cubicBezTo>
                      <a:pt x="89" y="57"/>
                      <a:pt x="96" y="30"/>
                      <a:pt x="93" y="5"/>
                    </a:cubicBezTo>
                    <a:cubicBezTo>
                      <a:pt x="84" y="2"/>
                      <a:pt x="75" y="0"/>
                      <a:pt x="65" y="0"/>
                    </a:cubicBezTo>
                    <a:cubicBezTo>
                      <a:pt x="35" y="0"/>
                      <a:pt x="11" y="17"/>
                      <a:pt x="0" y="43"/>
                    </a:cubicBezTo>
                    <a:cubicBezTo>
                      <a:pt x="19" y="43"/>
                      <a:pt x="48" y="49"/>
                      <a:pt x="67" y="71"/>
                    </a:cubicBezTo>
                    <a:cubicBezTo>
                      <a:pt x="68" y="72"/>
                      <a:pt x="71" y="73"/>
                      <a:pt x="73" y="7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6" name="Freeform 146">
                <a:extLst>
                  <a:ext uri="{FF2B5EF4-FFF2-40B4-BE49-F238E27FC236}">
                    <a16:creationId xmlns:a16="http://schemas.microsoft.com/office/drawing/2014/main" id="{DF1110FC-1640-4A49-AADB-7BB629EA5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6" y="2675"/>
                <a:ext cx="252" cy="198"/>
              </a:xfrm>
              <a:custGeom>
                <a:avLst/>
                <a:gdLst>
                  <a:gd name="T0" fmla="*/ 2068 w 88"/>
                  <a:gd name="T1" fmla="*/ 353 h 69"/>
                  <a:gd name="T2" fmla="*/ 2068 w 88"/>
                  <a:gd name="T3" fmla="*/ 92 h 69"/>
                  <a:gd name="T4" fmla="*/ 1475 w 88"/>
                  <a:gd name="T5" fmla="*/ 0 h 69"/>
                  <a:gd name="T6" fmla="*/ 0 w 88"/>
                  <a:gd name="T7" fmla="*/ 921 h 69"/>
                  <a:gd name="T8" fmla="*/ 1575 w 88"/>
                  <a:gd name="T9" fmla="*/ 1581 h 69"/>
                  <a:gd name="T10" fmla="*/ 1664 w 88"/>
                  <a:gd name="T11" fmla="*/ 1581 h 69"/>
                  <a:gd name="T12" fmla="*/ 2068 w 88"/>
                  <a:gd name="T13" fmla="*/ 353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69">
                    <a:moveTo>
                      <a:pt x="88" y="15"/>
                    </a:moveTo>
                    <a:cubicBezTo>
                      <a:pt x="88" y="13"/>
                      <a:pt x="88" y="8"/>
                      <a:pt x="88" y="4"/>
                    </a:cubicBezTo>
                    <a:cubicBezTo>
                      <a:pt x="80" y="1"/>
                      <a:pt x="71" y="0"/>
                      <a:pt x="63" y="0"/>
                    </a:cubicBezTo>
                    <a:cubicBezTo>
                      <a:pt x="35" y="0"/>
                      <a:pt x="11" y="16"/>
                      <a:pt x="0" y="39"/>
                    </a:cubicBezTo>
                    <a:cubicBezTo>
                      <a:pt x="16" y="39"/>
                      <a:pt x="45" y="44"/>
                      <a:pt x="67" y="67"/>
                    </a:cubicBezTo>
                    <a:cubicBezTo>
                      <a:pt x="68" y="69"/>
                      <a:pt x="70" y="68"/>
                      <a:pt x="71" y="67"/>
                    </a:cubicBezTo>
                    <a:cubicBezTo>
                      <a:pt x="82" y="56"/>
                      <a:pt x="88" y="36"/>
                      <a:pt x="88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7" name="Freeform 147">
                <a:extLst>
                  <a:ext uri="{FF2B5EF4-FFF2-40B4-BE49-F238E27FC236}">
                    <a16:creationId xmlns:a16="http://schemas.microsoft.com/office/drawing/2014/main" id="{D153B19C-C5AC-4BCE-A5C8-38AEEB525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4" y="2689"/>
                <a:ext cx="180" cy="385"/>
              </a:xfrm>
              <a:custGeom>
                <a:avLst/>
                <a:gdLst>
                  <a:gd name="T0" fmla="*/ 1446 w 63"/>
                  <a:gd name="T1" fmla="*/ 1922 h 134"/>
                  <a:gd name="T2" fmla="*/ 1469 w 63"/>
                  <a:gd name="T3" fmla="*/ 1520 h 134"/>
                  <a:gd name="T4" fmla="*/ 514 w 63"/>
                  <a:gd name="T5" fmla="*/ 0 h 134"/>
                  <a:gd name="T6" fmla="*/ 74 w 63"/>
                  <a:gd name="T7" fmla="*/ 1543 h 134"/>
                  <a:gd name="T8" fmla="*/ 49 w 63"/>
                  <a:gd name="T9" fmla="*/ 1710 h 134"/>
                  <a:gd name="T10" fmla="*/ 400 w 63"/>
                  <a:gd name="T11" fmla="*/ 3178 h 134"/>
                  <a:gd name="T12" fmla="*/ 1069 w 63"/>
                  <a:gd name="T13" fmla="*/ 2798 h 134"/>
                  <a:gd name="T14" fmla="*/ 1397 w 63"/>
                  <a:gd name="T15" fmla="*/ 2204 h 134"/>
                  <a:gd name="T16" fmla="*/ 1446 w 63"/>
                  <a:gd name="T17" fmla="*/ 1922 h 1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34">
                    <a:moveTo>
                      <a:pt x="62" y="81"/>
                    </a:moveTo>
                    <a:cubicBezTo>
                      <a:pt x="63" y="74"/>
                      <a:pt x="63" y="65"/>
                      <a:pt x="63" y="64"/>
                    </a:cubicBezTo>
                    <a:cubicBezTo>
                      <a:pt x="63" y="36"/>
                      <a:pt x="46" y="11"/>
                      <a:pt x="22" y="0"/>
                    </a:cubicBezTo>
                    <a:cubicBezTo>
                      <a:pt x="25" y="25"/>
                      <a:pt x="18" y="51"/>
                      <a:pt x="3" y="65"/>
                    </a:cubicBezTo>
                    <a:cubicBezTo>
                      <a:pt x="3" y="66"/>
                      <a:pt x="0" y="70"/>
                      <a:pt x="2" y="72"/>
                    </a:cubicBezTo>
                    <a:cubicBezTo>
                      <a:pt x="12" y="87"/>
                      <a:pt x="18" y="107"/>
                      <a:pt x="17" y="134"/>
                    </a:cubicBezTo>
                    <a:cubicBezTo>
                      <a:pt x="28" y="131"/>
                      <a:pt x="39" y="126"/>
                      <a:pt x="46" y="118"/>
                    </a:cubicBezTo>
                    <a:cubicBezTo>
                      <a:pt x="53" y="112"/>
                      <a:pt x="57" y="103"/>
                      <a:pt x="60" y="93"/>
                    </a:cubicBezTo>
                    <a:cubicBezTo>
                      <a:pt x="60" y="93"/>
                      <a:pt x="61" y="88"/>
                      <a:pt x="62" y="8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8" name="Freeform 148">
                <a:extLst>
                  <a:ext uri="{FF2B5EF4-FFF2-40B4-BE49-F238E27FC236}">
                    <a16:creationId xmlns:a16="http://schemas.microsoft.com/office/drawing/2014/main" id="{F655A131-E83E-42CB-88DA-1C252D548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695"/>
                <a:ext cx="169" cy="376"/>
              </a:xfrm>
              <a:custGeom>
                <a:avLst/>
                <a:gdLst>
                  <a:gd name="T0" fmla="*/ 1312 w 59"/>
                  <a:gd name="T1" fmla="*/ 2150 h 131"/>
                  <a:gd name="T2" fmla="*/ 1361 w 59"/>
                  <a:gd name="T3" fmla="*/ 1871 h 131"/>
                  <a:gd name="T4" fmla="*/ 1386 w 59"/>
                  <a:gd name="T5" fmla="*/ 1467 h 131"/>
                  <a:gd name="T6" fmla="*/ 516 w 59"/>
                  <a:gd name="T7" fmla="*/ 0 h 131"/>
                  <a:gd name="T8" fmla="*/ 541 w 59"/>
                  <a:gd name="T9" fmla="*/ 238 h 131"/>
                  <a:gd name="T10" fmla="*/ 74 w 59"/>
                  <a:gd name="T11" fmla="*/ 1515 h 131"/>
                  <a:gd name="T12" fmla="*/ 49 w 59"/>
                  <a:gd name="T13" fmla="*/ 1656 h 131"/>
                  <a:gd name="T14" fmla="*/ 401 w 59"/>
                  <a:gd name="T15" fmla="*/ 2956 h 131"/>
                  <a:gd name="T16" fmla="*/ 401 w 59"/>
                  <a:gd name="T17" fmla="*/ 3097 h 131"/>
                  <a:gd name="T18" fmla="*/ 401 w 59"/>
                  <a:gd name="T19" fmla="*/ 3097 h 131"/>
                  <a:gd name="T20" fmla="*/ 985 w 59"/>
                  <a:gd name="T21" fmla="*/ 2744 h 131"/>
                  <a:gd name="T22" fmla="*/ 1312 w 59"/>
                  <a:gd name="T23" fmla="*/ 2150 h 1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131">
                    <a:moveTo>
                      <a:pt x="56" y="91"/>
                    </a:moveTo>
                    <a:cubicBezTo>
                      <a:pt x="56" y="91"/>
                      <a:pt x="57" y="86"/>
                      <a:pt x="58" y="79"/>
                    </a:cubicBezTo>
                    <a:cubicBezTo>
                      <a:pt x="59" y="72"/>
                      <a:pt x="59" y="63"/>
                      <a:pt x="59" y="62"/>
                    </a:cubicBezTo>
                    <a:cubicBezTo>
                      <a:pt x="59" y="35"/>
                      <a:pt x="44" y="12"/>
                      <a:pt x="22" y="0"/>
                    </a:cubicBezTo>
                    <a:cubicBezTo>
                      <a:pt x="22" y="3"/>
                      <a:pt x="23" y="8"/>
                      <a:pt x="23" y="10"/>
                    </a:cubicBezTo>
                    <a:cubicBezTo>
                      <a:pt x="23" y="32"/>
                      <a:pt x="15" y="52"/>
                      <a:pt x="3" y="64"/>
                    </a:cubicBezTo>
                    <a:cubicBezTo>
                      <a:pt x="0" y="67"/>
                      <a:pt x="2" y="70"/>
                      <a:pt x="2" y="70"/>
                    </a:cubicBezTo>
                    <a:cubicBezTo>
                      <a:pt x="12" y="85"/>
                      <a:pt x="17" y="103"/>
                      <a:pt x="17" y="125"/>
                    </a:cubicBezTo>
                    <a:cubicBezTo>
                      <a:pt x="17" y="126"/>
                      <a:pt x="17" y="130"/>
                      <a:pt x="17" y="131"/>
                    </a:cubicBezTo>
                    <a:cubicBezTo>
                      <a:pt x="17" y="131"/>
                      <a:pt x="17" y="131"/>
                      <a:pt x="17" y="131"/>
                    </a:cubicBezTo>
                    <a:cubicBezTo>
                      <a:pt x="27" y="128"/>
                      <a:pt x="36" y="123"/>
                      <a:pt x="42" y="116"/>
                    </a:cubicBezTo>
                    <a:cubicBezTo>
                      <a:pt x="49" y="110"/>
                      <a:pt x="53" y="101"/>
                      <a:pt x="56" y="9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19" name="Freeform 149">
                <a:extLst>
                  <a:ext uri="{FF2B5EF4-FFF2-40B4-BE49-F238E27FC236}">
                    <a16:creationId xmlns:a16="http://schemas.microsoft.com/office/drawing/2014/main" id="{2F672E39-98B3-413C-88AF-39B3FA3EA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3277"/>
                <a:ext cx="367" cy="218"/>
              </a:xfrm>
              <a:custGeom>
                <a:avLst/>
                <a:gdLst>
                  <a:gd name="T0" fmla="*/ 3016 w 128"/>
                  <a:gd name="T1" fmla="*/ 404 h 76"/>
                  <a:gd name="T2" fmla="*/ 1250 w 128"/>
                  <a:gd name="T3" fmla="*/ 115 h 76"/>
                  <a:gd name="T4" fmla="*/ 0 w 128"/>
                  <a:gd name="T5" fmla="*/ 1159 h 76"/>
                  <a:gd name="T6" fmla="*/ 1677 w 128"/>
                  <a:gd name="T7" fmla="*/ 1678 h 76"/>
                  <a:gd name="T8" fmla="*/ 3016 w 128"/>
                  <a:gd name="T9" fmla="*/ 404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8" h="76">
                    <a:moveTo>
                      <a:pt x="128" y="17"/>
                    </a:moveTo>
                    <a:cubicBezTo>
                      <a:pt x="103" y="5"/>
                      <a:pt x="72" y="0"/>
                      <a:pt x="53" y="5"/>
                    </a:cubicBezTo>
                    <a:cubicBezTo>
                      <a:pt x="23" y="11"/>
                      <a:pt x="8" y="34"/>
                      <a:pt x="0" y="49"/>
                    </a:cubicBezTo>
                    <a:cubicBezTo>
                      <a:pt x="17" y="66"/>
                      <a:pt x="43" y="76"/>
                      <a:pt x="71" y="71"/>
                    </a:cubicBezTo>
                    <a:cubicBezTo>
                      <a:pt x="101" y="64"/>
                      <a:pt x="122" y="43"/>
                      <a:pt x="128" y="1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0" name="Freeform 150">
                <a:extLst>
                  <a:ext uri="{FF2B5EF4-FFF2-40B4-BE49-F238E27FC236}">
                    <a16:creationId xmlns:a16="http://schemas.microsoft.com/office/drawing/2014/main" id="{9F420650-7EE1-4EFF-922B-5994D8DF8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292"/>
                <a:ext cx="356" cy="203"/>
              </a:xfrm>
              <a:custGeom>
                <a:avLst/>
                <a:gdLst>
                  <a:gd name="T0" fmla="*/ 1229 w 124"/>
                  <a:gd name="T1" fmla="*/ 89 h 71"/>
                  <a:gd name="T2" fmla="*/ 0 w 124"/>
                  <a:gd name="T3" fmla="*/ 1121 h 71"/>
                  <a:gd name="T4" fmla="*/ 1608 w 124"/>
                  <a:gd name="T5" fmla="*/ 1544 h 71"/>
                  <a:gd name="T6" fmla="*/ 2934 w 124"/>
                  <a:gd name="T7" fmla="*/ 377 h 71"/>
                  <a:gd name="T8" fmla="*/ 1229 w 124"/>
                  <a:gd name="T9" fmla="*/ 8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71">
                    <a:moveTo>
                      <a:pt x="52" y="4"/>
                    </a:moveTo>
                    <a:cubicBezTo>
                      <a:pt x="24" y="10"/>
                      <a:pt x="9" y="32"/>
                      <a:pt x="0" y="48"/>
                    </a:cubicBezTo>
                    <a:cubicBezTo>
                      <a:pt x="17" y="62"/>
                      <a:pt x="42" y="71"/>
                      <a:pt x="68" y="66"/>
                    </a:cubicBezTo>
                    <a:cubicBezTo>
                      <a:pt x="97" y="60"/>
                      <a:pt x="117" y="41"/>
                      <a:pt x="124" y="16"/>
                    </a:cubicBezTo>
                    <a:cubicBezTo>
                      <a:pt x="99" y="5"/>
                      <a:pt x="71" y="0"/>
                      <a:pt x="52" y="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1" name="Freeform 151">
                <a:extLst>
                  <a:ext uri="{FF2B5EF4-FFF2-40B4-BE49-F238E27FC236}">
                    <a16:creationId xmlns:a16="http://schemas.microsoft.com/office/drawing/2014/main" id="{EDFE4480-C372-4988-9741-EA3DBF432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3045"/>
                <a:ext cx="281" cy="284"/>
              </a:xfrm>
              <a:custGeom>
                <a:avLst/>
                <a:gdLst>
                  <a:gd name="T0" fmla="*/ 26 w 98"/>
                  <a:gd name="T1" fmla="*/ 404 h 99"/>
                  <a:gd name="T2" fmla="*/ 330 w 98"/>
                  <a:gd name="T3" fmla="*/ 1911 h 99"/>
                  <a:gd name="T4" fmla="*/ 427 w 98"/>
                  <a:gd name="T5" fmla="*/ 1959 h 99"/>
                  <a:gd name="T6" fmla="*/ 920 w 98"/>
                  <a:gd name="T7" fmla="*/ 1982 h 99"/>
                  <a:gd name="T8" fmla="*/ 1201 w 98"/>
                  <a:gd name="T9" fmla="*/ 2008 h 99"/>
                  <a:gd name="T10" fmla="*/ 1365 w 98"/>
                  <a:gd name="T11" fmla="*/ 2034 h 99"/>
                  <a:gd name="T12" fmla="*/ 2237 w 98"/>
                  <a:gd name="T13" fmla="*/ 2312 h 99"/>
                  <a:gd name="T14" fmla="*/ 2237 w 98"/>
                  <a:gd name="T15" fmla="*/ 2338 h 99"/>
                  <a:gd name="T16" fmla="*/ 2237 w 98"/>
                  <a:gd name="T17" fmla="*/ 2338 h 99"/>
                  <a:gd name="T18" fmla="*/ 2237 w 98"/>
                  <a:gd name="T19" fmla="*/ 1391 h 99"/>
                  <a:gd name="T20" fmla="*/ 26 w 98"/>
                  <a:gd name="T21" fmla="*/ 404 h 9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8" h="99">
                    <a:moveTo>
                      <a:pt x="1" y="17"/>
                    </a:moveTo>
                    <a:cubicBezTo>
                      <a:pt x="0" y="52"/>
                      <a:pt x="8" y="68"/>
                      <a:pt x="14" y="81"/>
                    </a:cubicBezTo>
                    <a:cubicBezTo>
                      <a:pt x="15" y="82"/>
                      <a:pt x="17" y="83"/>
                      <a:pt x="18" y="83"/>
                    </a:cubicBezTo>
                    <a:cubicBezTo>
                      <a:pt x="21" y="84"/>
                      <a:pt x="36" y="84"/>
                      <a:pt x="39" y="84"/>
                    </a:cubicBezTo>
                    <a:cubicBezTo>
                      <a:pt x="44" y="84"/>
                      <a:pt x="49" y="84"/>
                      <a:pt x="51" y="85"/>
                    </a:cubicBezTo>
                    <a:cubicBezTo>
                      <a:pt x="53" y="85"/>
                      <a:pt x="56" y="86"/>
                      <a:pt x="58" y="86"/>
                    </a:cubicBezTo>
                    <a:cubicBezTo>
                      <a:pt x="70" y="88"/>
                      <a:pt x="83" y="92"/>
                      <a:pt x="95" y="98"/>
                    </a:cubicBezTo>
                    <a:cubicBezTo>
                      <a:pt x="95" y="98"/>
                      <a:pt x="95" y="98"/>
                      <a:pt x="95" y="99"/>
                    </a:cubicBezTo>
                    <a:cubicBezTo>
                      <a:pt x="95" y="99"/>
                      <a:pt x="95" y="99"/>
                      <a:pt x="95" y="99"/>
                    </a:cubicBezTo>
                    <a:cubicBezTo>
                      <a:pt x="98" y="86"/>
                      <a:pt x="98" y="73"/>
                      <a:pt x="95" y="59"/>
                    </a:cubicBezTo>
                    <a:cubicBezTo>
                      <a:pt x="88" y="30"/>
                      <a:pt x="52" y="0"/>
                      <a:pt x="1" y="1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2" name="Freeform 152">
                <a:extLst>
                  <a:ext uri="{FF2B5EF4-FFF2-40B4-BE49-F238E27FC236}">
                    <a16:creationId xmlns:a16="http://schemas.microsoft.com/office/drawing/2014/main" id="{7B864384-DEED-4625-8EEE-7DFD2DE90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3048"/>
                <a:ext cx="266" cy="267"/>
              </a:xfrm>
              <a:custGeom>
                <a:avLst/>
                <a:gdLst>
                  <a:gd name="T0" fmla="*/ 2102 w 93"/>
                  <a:gd name="T1" fmla="*/ 1375 h 93"/>
                  <a:gd name="T2" fmla="*/ 26 w 93"/>
                  <a:gd name="T3" fmla="*/ 353 h 93"/>
                  <a:gd name="T4" fmla="*/ 277 w 93"/>
                  <a:gd name="T5" fmla="*/ 1820 h 93"/>
                  <a:gd name="T6" fmla="*/ 378 w 93"/>
                  <a:gd name="T7" fmla="*/ 1846 h 93"/>
                  <a:gd name="T8" fmla="*/ 818 w 93"/>
                  <a:gd name="T9" fmla="*/ 1872 h 93"/>
                  <a:gd name="T10" fmla="*/ 1284 w 93"/>
                  <a:gd name="T11" fmla="*/ 1921 h 93"/>
                  <a:gd name="T12" fmla="*/ 2128 w 93"/>
                  <a:gd name="T13" fmla="*/ 2202 h 93"/>
                  <a:gd name="T14" fmla="*/ 2102 w 93"/>
                  <a:gd name="T15" fmla="*/ 1375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93">
                    <a:moveTo>
                      <a:pt x="90" y="58"/>
                    </a:moveTo>
                    <a:cubicBezTo>
                      <a:pt x="83" y="30"/>
                      <a:pt x="49" y="0"/>
                      <a:pt x="1" y="15"/>
                    </a:cubicBezTo>
                    <a:cubicBezTo>
                      <a:pt x="0" y="49"/>
                      <a:pt x="7" y="64"/>
                      <a:pt x="12" y="77"/>
                    </a:cubicBezTo>
                    <a:cubicBezTo>
                      <a:pt x="13" y="78"/>
                      <a:pt x="14" y="78"/>
                      <a:pt x="16" y="78"/>
                    </a:cubicBezTo>
                    <a:cubicBezTo>
                      <a:pt x="19" y="79"/>
                      <a:pt x="33" y="79"/>
                      <a:pt x="35" y="79"/>
                    </a:cubicBezTo>
                    <a:cubicBezTo>
                      <a:pt x="45" y="79"/>
                      <a:pt x="53" y="81"/>
                      <a:pt x="55" y="81"/>
                    </a:cubicBezTo>
                    <a:cubicBezTo>
                      <a:pt x="67" y="83"/>
                      <a:pt x="80" y="87"/>
                      <a:pt x="91" y="93"/>
                    </a:cubicBezTo>
                    <a:cubicBezTo>
                      <a:pt x="93" y="82"/>
                      <a:pt x="93" y="70"/>
                      <a:pt x="90" y="5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3" name="Freeform 153">
                <a:extLst>
                  <a:ext uri="{FF2B5EF4-FFF2-40B4-BE49-F238E27FC236}">
                    <a16:creationId xmlns:a16="http://schemas.microsoft.com/office/drawing/2014/main" id="{1EA094AF-7B23-4435-91BB-F11170954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3094"/>
                <a:ext cx="198" cy="330"/>
              </a:xfrm>
              <a:custGeom>
                <a:avLst/>
                <a:gdLst>
                  <a:gd name="T0" fmla="*/ 1228 w 69"/>
                  <a:gd name="T1" fmla="*/ 26 h 115"/>
                  <a:gd name="T2" fmla="*/ 49 w 69"/>
                  <a:gd name="T3" fmla="*/ 1796 h 115"/>
                  <a:gd name="T4" fmla="*/ 519 w 69"/>
                  <a:gd name="T5" fmla="*/ 2717 h 115"/>
                  <a:gd name="T6" fmla="*/ 519 w 69"/>
                  <a:gd name="T7" fmla="*/ 2717 h 115"/>
                  <a:gd name="T8" fmla="*/ 471 w 69"/>
                  <a:gd name="T9" fmla="*/ 2669 h 115"/>
                  <a:gd name="T10" fmla="*/ 1466 w 69"/>
                  <a:gd name="T11" fmla="*/ 1705 h 115"/>
                  <a:gd name="T12" fmla="*/ 1581 w 69"/>
                  <a:gd name="T13" fmla="*/ 1515 h 115"/>
                  <a:gd name="T14" fmla="*/ 1277 w 69"/>
                  <a:gd name="T15" fmla="*/ 0 h 115"/>
                  <a:gd name="T16" fmla="*/ 1228 w 69"/>
                  <a:gd name="T17" fmla="*/ 26 h 1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15">
                    <a:moveTo>
                      <a:pt x="52" y="1"/>
                    </a:moveTo>
                    <a:cubicBezTo>
                      <a:pt x="12" y="15"/>
                      <a:pt x="0" y="40"/>
                      <a:pt x="2" y="76"/>
                    </a:cubicBezTo>
                    <a:cubicBezTo>
                      <a:pt x="3" y="90"/>
                      <a:pt x="10" y="104"/>
                      <a:pt x="22" y="115"/>
                    </a:cubicBezTo>
                    <a:cubicBezTo>
                      <a:pt x="22" y="115"/>
                      <a:pt x="22" y="115"/>
                      <a:pt x="22" y="115"/>
                    </a:cubicBezTo>
                    <a:cubicBezTo>
                      <a:pt x="21" y="114"/>
                      <a:pt x="20" y="114"/>
                      <a:pt x="20" y="113"/>
                    </a:cubicBezTo>
                    <a:cubicBezTo>
                      <a:pt x="27" y="100"/>
                      <a:pt x="40" y="81"/>
                      <a:pt x="62" y="72"/>
                    </a:cubicBezTo>
                    <a:cubicBezTo>
                      <a:pt x="63" y="71"/>
                      <a:pt x="69" y="69"/>
                      <a:pt x="67" y="64"/>
                    </a:cubicBezTo>
                    <a:cubicBezTo>
                      <a:pt x="62" y="51"/>
                      <a:pt x="53" y="36"/>
                      <a:pt x="54" y="0"/>
                    </a:cubicBezTo>
                    <a:cubicBezTo>
                      <a:pt x="53" y="1"/>
                      <a:pt x="53" y="1"/>
                      <a:pt x="52" y="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4" name="Freeform 154">
                <a:extLst>
                  <a:ext uri="{FF2B5EF4-FFF2-40B4-BE49-F238E27FC236}">
                    <a16:creationId xmlns:a16="http://schemas.microsoft.com/office/drawing/2014/main" id="{597291D8-CD35-40CC-A87B-7E498A127B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76" y="3099"/>
                <a:ext cx="181" cy="310"/>
              </a:xfrm>
              <a:custGeom>
                <a:avLst/>
                <a:gdLst>
                  <a:gd name="T0" fmla="*/ 1419 w 63"/>
                  <a:gd name="T1" fmla="*/ 1541 h 108"/>
                  <a:gd name="T2" fmla="*/ 1419 w 63"/>
                  <a:gd name="T3" fmla="*/ 1541 h 108"/>
                  <a:gd name="T4" fmla="*/ 1402 w 63"/>
                  <a:gd name="T5" fmla="*/ 1541 h 108"/>
                  <a:gd name="T6" fmla="*/ 1419 w 63"/>
                  <a:gd name="T7" fmla="*/ 1541 h 108"/>
                  <a:gd name="T8" fmla="*/ 1494 w 63"/>
                  <a:gd name="T9" fmla="*/ 1441 h 108"/>
                  <a:gd name="T10" fmla="*/ 1445 w 63"/>
                  <a:gd name="T11" fmla="*/ 1366 h 108"/>
                  <a:gd name="T12" fmla="*/ 1189 w 63"/>
                  <a:gd name="T13" fmla="*/ 0 h 108"/>
                  <a:gd name="T14" fmla="*/ 49 w 63"/>
                  <a:gd name="T15" fmla="*/ 1748 h 108"/>
                  <a:gd name="T16" fmla="*/ 405 w 63"/>
                  <a:gd name="T17" fmla="*/ 2555 h 108"/>
                  <a:gd name="T18" fmla="*/ 1419 w 63"/>
                  <a:gd name="T19" fmla="*/ 1541 h 108"/>
                  <a:gd name="T20" fmla="*/ 1419 w 63"/>
                  <a:gd name="T21" fmla="*/ 1541 h 108"/>
                  <a:gd name="T22" fmla="*/ 1445 w 63"/>
                  <a:gd name="T23" fmla="*/ 1541 h 108"/>
                  <a:gd name="T24" fmla="*/ 1494 w 63"/>
                  <a:gd name="T25" fmla="*/ 1441 h 1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3" h="108">
                    <a:moveTo>
                      <a:pt x="60" y="65"/>
                    </a:moveTo>
                    <a:cubicBezTo>
                      <a:pt x="60" y="65"/>
                      <a:pt x="60" y="65"/>
                      <a:pt x="60" y="65"/>
                    </a:cubicBezTo>
                    <a:cubicBezTo>
                      <a:pt x="59" y="65"/>
                      <a:pt x="59" y="65"/>
                      <a:pt x="59" y="65"/>
                    </a:cubicBezTo>
                    <a:cubicBezTo>
                      <a:pt x="60" y="65"/>
                      <a:pt x="60" y="65"/>
                      <a:pt x="60" y="65"/>
                    </a:cubicBezTo>
                    <a:close/>
                    <a:moveTo>
                      <a:pt x="63" y="61"/>
                    </a:moveTo>
                    <a:cubicBezTo>
                      <a:pt x="61" y="58"/>
                      <a:pt x="61" y="58"/>
                      <a:pt x="61" y="58"/>
                    </a:cubicBezTo>
                    <a:cubicBezTo>
                      <a:pt x="56" y="46"/>
                      <a:pt x="50" y="29"/>
                      <a:pt x="50" y="0"/>
                    </a:cubicBezTo>
                    <a:cubicBezTo>
                      <a:pt x="12" y="14"/>
                      <a:pt x="0" y="39"/>
                      <a:pt x="2" y="74"/>
                    </a:cubicBezTo>
                    <a:cubicBezTo>
                      <a:pt x="3" y="86"/>
                      <a:pt x="8" y="98"/>
                      <a:pt x="17" y="108"/>
                    </a:cubicBezTo>
                    <a:cubicBezTo>
                      <a:pt x="24" y="96"/>
                      <a:pt x="38" y="74"/>
                      <a:pt x="60" y="65"/>
                    </a:cubicBezTo>
                    <a:cubicBezTo>
                      <a:pt x="60" y="65"/>
                      <a:pt x="60" y="65"/>
                      <a:pt x="60" y="65"/>
                    </a:cubicBezTo>
                    <a:cubicBezTo>
                      <a:pt x="60" y="65"/>
                      <a:pt x="61" y="65"/>
                      <a:pt x="61" y="65"/>
                    </a:cubicBezTo>
                    <a:cubicBezTo>
                      <a:pt x="63" y="64"/>
                      <a:pt x="63" y="61"/>
                      <a:pt x="63" y="6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5" name="Freeform 155">
                <a:extLst>
                  <a:ext uri="{FF2B5EF4-FFF2-40B4-BE49-F238E27FC236}">
                    <a16:creationId xmlns:a16="http://schemas.microsoft.com/office/drawing/2014/main" id="{9344F9FC-562B-472F-B8C2-E36C55B4D2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70" y="3051"/>
                <a:ext cx="459" cy="456"/>
              </a:xfrm>
              <a:custGeom>
                <a:avLst/>
                <a:gdLst>
                  <a:gd name="T0" fmla="*/ 1225 w 160"/>
                  <a:gd name="T1" fmla="*/ 281 h 159"/>
                  <a:gd name="T2" fmla="*/ 0 w 160"/>
                  <a:gd name="T3" fmla="*/ 2008 h 159"/>
                  <a:gd name="T4" fmla="*/ 0 w 160"/>
                  <a:gd name="T5" fmla="*/ 2148 h 159"/>
                  <a:gd name="T6" fmla="*/ 617 w 160"/>
                  <a:gd name="T7" fmla="*/ 3258 h 159"/>
                  <a:gd name="T8" fmla="*/ 2223 w 160"/>
                  <a:gd name="T9" fmla="*/ 3637 h 159"/>
                  <a:gd name="T10" fmla="*/ 3422 w 160"/>
                  <a:gd name="T11" fmla="*/ 2831 h 159"/>
                  <a:gd name="T12" fmla="*/ 3638 w 160"/>
                  <a:gd name="T13" fmla="*/ 1325 h 159"/>
                  <a:gd name="T14" fmla="*/ 2831 w 160"/>
                  <a:gd name="T15" fmla="*/ 330 h 159"/>
                  <a:gd name="T16" fmla="*/ 1225 w 160"/>
                  <a:gd name="T17" fmla="*/ 281 h 159"/>
                  <a:gd name="T18" fmla="*/ 1225 w 160"/>
                  <a:gd name="T19" fmla="*/ 264 h 159"/>
                  <a:gd name="T20" fmla="*/ 1225 w 160"/>
                  <a:gd name="T21" fmla="*/ 264 h 159"/>
                  <a:gd name="T22" fmla="*/ 1225 w 160"/>
                  <a:gd name="T23" fmla="*/ 264 h 1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59">
                    <a:moveTo>
                      <a:pt x="52" y="12"/>
                    </a:moveTo>
                    <a:cubicBezTo>
                      <a:pt x="16" y="24"/>
                      <a:pt x="0" y="48"/>
                      <a:pt x="0" y="85"/>
                    </a:cubicBezTo>
                    <a:cubicBezTo>
                      <a:pt x="0" y="87"/>
                      <a:pt x="0" y="89"/>
                      <a:pt x="0" y="91"/>
                    </a:cubicBezTo>
                    <a:cubicBezTo>
                      <a:pt x="1" y="108"/>
                      <a:pt x="10" y="126"/>
                      <a:pt x="26" y="138"/>
                    </a:cubicBezTo>
                    <a:cubicBezTo>
                      <a:pt x="45" y="153"/>
                      <a:pt x="70" y="159"/>
                      <a:pt x="94" y="154"/>
                    </a:cubicBezTo>
                    <a:cubicBezTo>
                      <a:pt x="116" y="150"/>
                      <a:pt x="134" y="137"/>
                      <a:pt x="145" y="120"/>
                    </a:cubicBezTo>
                    <a:cubicBezTo>
                      <a:pt x="157" y="101"/>
                      <a:pt x="160" y="79"/>
                      <a:pt x="154" y="56"/>
                    </a:cubicBezTo>
                    <a:cubicBezTo>
                      <a:pt x="150" y="39"/>
                      <a:pt x="137" y="23"/>
                      <a:pt x="120" y="14"/>
                    </a:cubicBezTo>
                    <a:cubicBezTo>
                      <a:pt x="106" y="7"/>
                      <a:pt x="83" y="0"/>
                      <a:pt x="52" y="12"/>
                    </a:cubicBezTo>
                    <a:close/>
                    <a:moveTo>
                      <a:pt x="52" y="11"/>
                    </a:moveTo>
                    <a:cubicBezTo>
                      <a:pt x="52" y="11"/>
                      <a:pt x="52" y="11"/>
                      <a:pt x="52" y="11"/>
                    </a:cubicBezTo>
                    <a:cubicBezTo>
                      <a:pt x="52" y="11"/>
                      <a:pt x="52" y="11"/>
                      <a:pt x="52" y="1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6" name="Freeform 156">
                <a:extLst>
                  <a:ext uri="{FF2B5EF4-FFF2-40B4-BE49-F238E27FC236}">
                    <a16:creationId xmlns:a16="http://schemas.microsoft.com/office/drawing/2014/main" id="{2624D859-A3F0-49DB-A100-31DFC2A51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3042"/>
                <a:ext cx="456" cy="465"/>
              </a:xfrm>
              <a:custGeom>
                <a:avLst/>
                <a:gdLst>
                  <a:gd name="T0" fmla="*/ 1225 w 159"/>
                  <a:gd name="T1" fmla="*/ 454 h 162"/>
                  <a:gd name="T2" fmla="*/ 49 w 159"/>
                  <a:gd name="T3" fmla="*/ 2225 h 162"/>
                  <a:gd name="T4" fmla="*/ 2148 w 159"/>
                  <a:gd name="T5" fmla="*/ 3617 h 162"/>
                  <a:gd name="T6" fmla="*/ 3487 w 159"/>
                  <a:gd name="T7" fmla="*/ 1418 h 162"/>
                  <a:gd name="T8" fmla="*/ 1225 w 159"/>
                  <a:gd name="T9" fmla="*/ 454 h 1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9" h="162">
                    <a:moveTo>
                      <a:pt x="52" y="19"/>
                    </a:moveTo>
                    <a:cubicBezTo>
                      <a:pt x="12" y="33"/>
                      <a:pt x="0" y="58"/>
                      <a:pt x="2" y="94"/>
                    </a:cubicBezTo>
                    <a:cubicBezTo>
                      <a:pt x="4" y="129"/>
                      <a:pt x="46" y="162"/>
                      <a:pt x="91" y="153"/>
                    </a:cubicBezTo>
                    <a:cubicBezTo>
                      <a:pt x="135" y="144"/>
                      <a:pt x="159" y="103"/>
                      <a:pt x="148" y="60"/>
                    </a:cubicBezTo>
                    <a:cubicBezTo>
                      <a:pt x="140" y="31"/>
                      <a:pt x="103" y="0"/>
                      <a:pt x="52" y="19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7" name="Freeform 157">
                <a:extLst>
                  <a:ext uri="{FF2B5EF4-FFF2-40B4-BE49-F238E27FC236}">
                    <a16:creationId xmlns:a16="http://schemas.microsoft.com/office/drawing/2014/main" id="{8D253303-E545-4B2C-A85C-49575CCE1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807"/>
                <a:ext cx="258" cy="278"/>
              </a:xfrm>
              <a:custGeom>
                <a:avLst/>
                <a:gdLst>
                  <a:gd name="T0" fmla="*/ 92 w 90"/>
                  <a:gd name="T1" fmla="*/ 0 h 97"/>
                  <a:gd name="T2" fmla="*/ 0 w 90"/>
                  <a:gd name="T3" fmla="*/ 542 h 97"/>
                  <a:gd name="T4" fmla="*/ 682 w 90"/>
                  <a:gd name="T5" fmla="*/ 2003 h 97"/>
                  <a:gd name="T6" fmla="*/ 1554 w 90"/>
                  <a:gd name="T7" fmla="*/ 2284 h 97"/>
                  <a:gd name="T8" fmla="*/ 2096 w 90"/>
                  <a:gd name="T9" fmla="*/ 2210 h 97"/>
                  <a:gd name="T10" fmla="*/ 2121 w 90"/>
                  <a:gd name="T11" fmla="*/ 2046 h 97"/>
                  <a:gd name="T12" fmla="*/ 1602 w 90"/>
                  <a:gd name="T13" fmla="*/ 616 h 97"/>
                  <a:gd name="T14" fmla="*/ 92 w 90"/>
                  <a:gd name="T15" fmla="*/ 0 h 9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97">
                    <a:moveTo>
                      <a:pt x="4" y="0"/>
                    </a:moveTo>
                    <a:cubicBezTo>
                      <a:pt x="1" y="7"/>
                      <a:pt x="0" y="15"/>
                      <a:pt x="0" y="23"/>
                    </a:cubicBezTo>
                    <a:cubicBezTo>
                      <a:pt x="0" y="48"/>
                      <a:pt x="9" y="72"/>
                      <a:pt x="29" y="85"/>
                    </a:cubicBezTo>
                    <a:cubicBezTo>
                      <a:pt x="40" y="91"/>
                      <a:pt x="53" y="97"/>
                      <a:pt x="66" y="97"/>
                    </a:cubicBezTo>
                    <a:cubicBezTo>
                      <a:pt x="73" y="97"/>
                      <a:pt x="81" y="96"/>
                      <a:pt x="89" y="94"/>
                    </a:cubicBezTo>
                    <a:cubicBezTo>
                      <a:pt x="89" y="92"/>
                      <a:pt x="90" y="88"/>
                      <a:pt x="90" y="87"/>
                    </a:cubicBezTo>
                    <a:cubicBezTo>
                      <a:pt x="90" y="61"/>
                      <a:pt x="82" y="41"/>
                      <a:pt x="68" y="26"/>
                    </a:cubicBezTo>
                    <a:cubicBezTo>
                      <a:pt x="47" y="4"/>
                      <a:pt x="15" y="0"/>
                      <a:pt x="4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8" name="Freeform 158">
                <a:extLst>
                  <a:ext uri="{FF2B5EF4-FFF2-40B4-BE49-F238E27FC236}">
                    <a16:creationId xmlns:a16="http://schemas.microsoft.com/office/drawing/2014/main" id="{124E4C54-11A3-4E91-B11D-E27E45D31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2721"/>
                <a:ext cx="2063" cy="935"/>
              </a:xfrm>
              <a:custGeom>
                <a:avLst/>
                <a:gdLst>
                  <a:gd name="T0" fmla="*/ 92 w 719"/>
                  <a:gd name="T1" fmla="*/ 3447 h 326"/>
                  <a:gd name="T2" fmla="*/ 115 w 719"/>
                  <a:gd name="T3" fmla="*/ 3470 h 326"/>
                  <a:gd name="T4" fmla="*/ 281 w 719"/>
                  <a:gd name="T5" fmla="*/ 4081 h 326"/>
                  <a:gd name="T6" fmla="*/ 519 w 719"/>
                  <a:gd name="T7" fmla="*/ 4342 h 326"/>
                  <a:gd name="T8" fmla="*/ 732 w 719"/>
                  <a:gd name="T9" fmla="*/ 4623 h 326"/>
                  <a:gd name="T10" fmla="*/ 947 w 719"/>
                  <a:gd name="T11" fmla="*/ 4787 h 326"/>
                  <a:gd name="T12" fmla="*/ 1300 w 719"/>
                  <a:gd name="T13" fmla="*/ 5214 h 326"/>
                  <a:gd name="T14" fmla="*/ 1515 w 719"/>
                  <a:gd name="T15" fmla="*/ 5429 h 326"/>
                  <a:gd name="T16" fmla="*/ 1894 w 719"/>
                  <a:gd name="T17" fmla="*/ 5874 h 326"/>
                  <a:gd name="T18" fmla="*/ 2198 w 719"/>
                  <a:gd name="T19" fmla="*/ 6086 h 326"/>
                  <a:gd name="T20" fmla="*/ 2361 w 719"/>
                  <a:gd name="T21" fmla="*/ 6301 h 326"/>
                  <a:gd name="T22" fmla="*/ 2691 w 719"/>
                  <a:gd name="T23" fmla="*/ 6516 h 326"/>
                  <a:gd name="T24" fmla="*/ 3145 w 719"/>
                  <a:gd name="T25" fmla="*/ 6720 h 326"/>
                  <a:gd name="T26" fmla="*/ 3589 w 719"/>
                  <a:gd name="T27" fmla="*/ 6909 h 326"/>
                  <a:gd name="T28" fmla="*/ 4066 w 719"/>
                  <a:gd name="T29" fmla="*/ 7010 h 326"/>
                  <a:gd name="T30" fmla="*/ 4488 w 719"/>
                  <a:gd name="T31" fmla="*/ 7099 h 326"/>
                  <a:gd name="T32" fmla="*/ 4751 w 719"/>
                  <a:gd name="T33" fmla="*/ 7099 h 326"/>
                  <a:gd name="T34" fmla="*/ 5030 w 719"/>
                  <a:gd name="T35" fmla="*/ 7199 h 326"/>
                  <a:gd name="T36" fmla="*/ 5268 w 719"/>
                  <a:gd name="T37" fmla="*/ 7288 h 326"/>
                  <a:gd name="T38" fmla="*/ 5434 w 719"/>
                  <a:gd name="T39" fmla="*/ 7428 h 326"/>
                  <a:gd name="T40" fmla="*/ 5761 w 719"/>
                  <a:gd name="T41" fmla="*/ 7477 h 326"/>
                  <a:gd name="T42" fmla="*/ 6117 w 719"/>
                  <a:gd name="T43" fmla="*/ 7578 h 326"/>
                  <a:gd name="T44" fmla="*/ 6545 w 719"/>
                  <a:gd name="T45" fmla="*/ 7600 h 326"/>
                  <a:gd name="T46" fmla="*/ 7302 w 719"/>
                  <a:gd name="T47" fmla="*/ 7641 h 326"/>
                  <a:gd name="T48" fmla="*/ 7845 w 719"/>
                  <a:gd name="T49" fmla="*/ 7526 h 326"/>
                  <a:gd name="T50" fmla="*/ 8504 w 719"/>
                  <a:gd name="T51" fmla="*/ 7428 h 326"/>
                  <a:gd name="T52" fmla="*/ 8909 w 719"/>
                  <a:gd name="T53" fmla="*/ 7314 h 326"/>
                  <a:gd name="T54" fmla="*/ 9187 w 719"/>
                  <a:gd name="T55" fmla="*/ 7199 h 326"/>
                  <a:gd name="T56" fmla="*/ 9288 w 719"/>
                  <a:gd name="T57" fmla="*/ 7076 h 326"/>
                  <a:gd name="T58" fmla="*/ 9477 w 719"/>
                  <a:gd name="T59" fmla="*/ 7033 h 326"/>
                  <a:gd name="T60" fmla="*/ 9730 w 719"/>
                  <a:gd name="T61" fmla="*/ 6869 h 326"/>
                  <a:gd name="T62" fmla="*/ 9994 w 719"/>
                  <a:gd name="T63" fmla="*/ 6605 h 326"/>
                  <a:gd name="T64" fmla="*/ 10108 w 719"/>
                  <a:gd name="T65" fmla="*/ 6393 h 326"/>
                  <a:gd name="T66" fmla="*/ 10349 w 719"/>
                  <a:gd name="T67" fmla="*/ 6301 h 326"/>
                  <a:gd name="T68" fmla="*/ 10487 w 719"/>
                  <a:gd name="T69" fmla="*/ 6275 h 326"/>
                  <a:gd name="T70" fmla="*/ 10817 w 719"/>
                  <a:gd name="T71" fmla="*/ 6161 h 326"/>
                  <a:gd name="T72" fmla="*/ 10932 w 719"/>
                  <a:gd name="T73" fmla="*/ 6161 h 326"/>
                  <a:gd name="T74" fmla="*/ 12191 w 719"/>
                  <a:gd name="T75" fmla="*/ 5948 h 326"/>
                  <a:gd name="T76" fmla="*/ 12562 w 719"/>
                  <a:gd name="T77" fmla="*/ 5759 h 326"/>
                  <a:gd name="T78" fmla="*/ 12992 w 719"/>
                  <a:gd name="T79" fmla="*/ 5708 h 326"/>
                  <a:gd name="T80" fmla="*/ 13649 w 719"/>
                  <a:gd name="T81" fmla="*/ 5403 h 326"/>
                  <a:gd name="T82" fmla="*/ 14432 w 719"/>
                  <a:gd name="T83" fmla="*/ 5143 h 326"/>
                  <a:gd name="T84" fmla="*/ 14926 w 719"/>
                  <a:gd name="T85" fmla="*/ 4672 h 326"/>
                  <a:gd name="T86" fmla="*/ 15683 w 719"/>
                  <a:gd name="T87" fmla="*/ 4385 h 326"/>
                  <a:gd name="T88" fmla="*/ 16467 w 719"/>
                  <a:gd name="T89" fmla="*/ 3158 h 326"/>
                  <a:gd name="T90" fmla="*/ 16581 w 719"/>
                  <a:gd name="T91" fmla="*/ 0 h 32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719" h="326">
                    <a:moveTo>
                      <a:pt x="4" y="146"/>
                    </a:moveTo>
                    <a:cubicBezTo>
                      <a:pt x="5" y="147"/>
                      <a:pt x="5" y="147"/>
                      <a:pt x="5" y="147"/>
                    </a:cubicBezTo>
                    <a:cubicBezTo>
                      <a:pt x="0" y="154"/>
                      <a:pt x="8" y="168"/>
                      <a:pt x="12" y="173"/>
                    </a:cubicBezTo>
                    <a:cubicBezTo>
                      <a:pt x="15" y="177"/>
                      <a:pt x="19" y="180"/>
                      <a:pt x="22" y="184"/>
                    </a:cubicBezTo>
                    <a:cubicBezTo>
                      <a:pt x="25" y="188"/>
                      <a:pt x="27" y="192"/>
                      <a:pt x="31" y="196"/>
                    </a:cubicBezTo>
                    <a:cubicBezTo>
                      <a:pt x="34" y="199"/>
                      <a:pt x="37" y="200"/>
                      <a:pt x="40" y="203"/>
                    </a:cubicBezTo>
                    <a:cubicBezTo>
                      <a:pt x="45" y="210"/>
                      <a:pt x="48" y="216"/>
                      <a:pt x="55" y="221"/>
                    </a:cubicBezTo>
                    <a:cubicBezTo>
                      <a:pt x="59" y="224"/>
                      <a:pt x="62" y="226"/>
                      <a:pt x="64" y="230"/>
                    </a:cubicBezTo>
                    <a:cubicBezTo>
                      <a:pt x="69" y="237"/>
                      <a:pt x="72" y="245"/>
                      <a:pt x="80" y="249"/>
                    </a:cubicBezTo>
                    <a:cubicBezTo>
                      <a:pt x="85" y="252"/>
                      <a:pt x="88" y="252"/>
                      <a:pt x="93" y="258"/>
                    </a:cubicBezTo>
                    <a:cubicBezTo>
                      <a:pt x="95" y="261"/>
                      <a:pt x="97" y="264"/>
                      <a:pt x="100" y="267"/>
                    </a:cubicBezTo>
                    <a:cubicBezTo>
                      <a:pt x="104" y="272"/>
                      <a:pt x="108" y="273"/>
                      <a:pt x="114" y="276"/>
                    </a:cubicBezTo>
                    <a:cubicBezTo>
                      <a:pt x="120" y="279"/>
                      <a:pt x="126" y="284"/>
                      <a:pt x="133" y="285"/>
                    </a:cubicBezTo>
                    <a:cubicBezTo>
                      <a:pt x="141" y="287"/>
                      <a:pt x="145" y="289"/>
                      <a:pt x="152" y="293"/>
                    </a:cubicBezTo>
                    <a:cubicBezTo>
                      <a:pt x="159" y="298"/>
                      <a:pt x="165" y="296"/>
                      <a:pt x="172" y="297"/>
                    </a:cubicBezTo>
                    <a:cubicBezTo>
                      <a:pt x="178" y="298"/>
                      <a:pt x="184" y="301"/>
                      <a:pt x="190" y="301"/>
                    </a:cubicBezTo>
                    <a:cubicBezTo>
                      <a:pt x="195" y="300"/>
                      <a:pt x="196" y="299"/>
                      <a:pt x="201" y="301"/>
                    </a:cubicBezTo>
                    <a:cubicBezTo>
                      <a:pt x="205" y="302"/>
                      <a:pt x="209" y="304"/>
                      <a:pt x="213" y="305"/>
                    </a:cubicBezTo>
                    <a:cubicBezTo>
                      <a:pt x="217" y="306"/>
                      <a:pt x="219" y="306"/>
                      <a:pt x="223" y="309"/>
                    </a:cubicBezTo>
                    <a:cubicBezTo>
                      <a:pt x="225" y="311"/>
                      <a:pt x="227" y="314"/>
                      <a:pt x="230" y="315"/>
                    </a:cubicBezTo>
                    <a:cubicBezTo>
                      <a:pt x="235" y="317"/>
                      <a:pt x="239" y="315"/>
                      <a:pt x="244" y="317"/>
                    </a:cubicBezTo>
                    <a:cubicBezTo>
                      <a:pt x="249" y="318"/>
                      <a:pt x="253" y="321"/>
                      <a:pt x="259" y="321"/>
                    </a:cubicBezTo>
                    <a:cubicBezTo>
                      <a:pt x="265" y="321"/>
                      <a:pt x="270" y="320"/>
                      <a:pt x="277" y="322"/>
                    </a:cubicBezTo>
                    <a:cubicBezTo>
                      <a:pt x="287" y="325"/>
                      <a:pt x="297" y="322"/>
                      <a:pt x="309" y="324"/>
                    </a:cubicBezTo>
                    <a:cubicBezTo>
                      <a:pt x="317" y="326"/>
                      <a:pt x="323" y="319"/>
                      <a:pt x="332" y="319"/>
                    </a:cubicBezTo>
                    <a:cubicBezTo>
                      <a:pt x="338" y="318"/>
                      <a:pt x="356" y="317"/>
                      <a:pt x="360" y="315"/>
                    </a:cubicBezTo>
                    <a:cubicBezTo>
                      <a:pt x="364" y="312"/>
                      <a:pt x="372" y="311"/>
                      <a:pt x="377" y="310"/>
                    </a:cubicBezTo>
                    <a:cubicBezTo>
                      <a:pt x="381" y="309"/>
                      <a:pt x="386" y="308"/>
                      <a:pt x="389" y="305"/>
                    </a:cubicBezTo>
                    <a:cubicBezTo>
                      <a:pt x="391" y="304"/>
                      <a:pt x="392" y="302"/>
                      <a:pt x="393" y="300"/>
                    </a:cubicBezTo>
                    <a:cubicBezTo>
                      <a:pt x="396" y="299"/>
                      <a:pt x="399" y="299"/>
                      <a:pt x="401" y="298"/>
                    </a:cubicBezTo>
                    <a:cubicBezTo>
                      <a:pt x="406" y="297"/>
                      <a:pt x="409" y="294"/>
                      <a:pt x="412" y="291"/>
                    </a:cubicBezTo>
                    <a:cubicBezTo>
                      <a:pt x="417" y="287"/>
                      <a:pt x="421" y="285"/>
                      <a:pt x="423" y="280"/>
                    </a:cubicBezTo>
                    <a:cubicBezTo>
                      <a:pt x="424" y="275"/>
                      <a:pt x="424" y="273"/>
                      <a:pt x="428" y="271"/>
                    </a:cubicBezTo>
                    <a:cubicBezTo>
                      <a:pt x="431" y="269"/>
                      <a:pt x="435" y="269"/>
                      <a:pt x="438" y="267"/>
                    </a:cubicBezTo>
                    <a:cubicBezTo>
                      <a:pt x="440" y="267"/>
                      <a:pt x="442" y="266"/>
                      <a:pt x="444" y="266"/>
                    </a:cubicBezTo>
                    <a:cubicBezTo>
                      <a:pt x="451" y="265"/>
                      <a:pt x="450" y="262"/>
                      <a:pt x="458" y="261"/>
                    </a:cubicBezTo>
                    <a:cubicBezTo>
                      <a:pt x="460" y="261"/>
                      <a:pt x="462" y="261"/>
                      <a:pt x="463" y="261"/>
                    </a:cubicBezTo>
                    <a:cubicBezTo>
                      <a:pt x="481" y="263"/>
                      <a:pt x="499" y="260"/>
                      <a:pt x="516" y="252"/>
                    </a:cubicBezTo>
                    <a:cubicBezTo>
                      <a:pt x="521" y="250"/>
                      <a:pt x="526" y="245"/>
                      <a:pt x="532" y="244"/>
                    </a:cubicBezTo>
                    <a:cubicBezTo>
                      <a:pt x="538" y="242"/>
                      <a:pt x="544" y="244"/>
                      <a:pt x="550" y="242"/>
                    </a:cubicBezTo>
                    <a:cubicBezTo>
                      <a:pt x="561" y="239"/>
                      <a:pt x="566" y="231"/>
                      <a:pt x="578" y="229"/>
                    </a:cubicBezTo>
                    <a:cubicBezTo>
                      <a:pt x="590" y="226"/>
                      <a:pt x="601" y="224"/>
                      <a:pt x="611" y="218"/>
                    </a:cubicBezTo>
                    <a:cubicBezTo>
                      <a:pt x="620" y="212"/>
                      <a:pt x="625" y="205"/>
                      <a:pt x="632" y="198"/>
                    </a:cubicBezTo>
                    <a:cubicBezTo>
                      <a:pt x="641" y="190"/>
                      <a:pt x="654" y="193"/>
                      <a:pt x="664" y="186"/>
                    </a:cubicBezTo>
                    <a:cubicBezTo>
                      <a:pt x="680" y="174"/>
                      <a:pt x="690" y="151"/>
                      <a:pt x="697" y="134"/>
                    </a:cubicBezTo>
                    <a:cubicBezTo>
                      <a:pt x="719" y="93"/>
                      <a:pt x="711" y="43"/>
                      <a:pt x="702" y="0"/>
                    </a:cubicBezTo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29" name="Freeform 159">
                <a:extLst>
                  <a:ext uri="{FF2B5EF4-FFF2-40B4-BE49-F238E27FC236}">
                    <a16:creationId xmlns:a16="http://schemas.microsoft.com/office/drawing/2014/main" id="{F2464753-3E06-4B20-B55D-ADA9E49EA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3510"/>
                <a:ext cx="11" cy="31"/>
              </a:xfrm>
              <a:custGeom>
                <a:avLst/>
                <a:gdLst>
                  <a:gd name="T0" fmla="*/ 22 w 4"/>
                  <a:gd name="T1" fmla="*/ 0 h 11"/>
                  <a:gd name="T2" fmla="*/ 83 w 4"/>
                  <a:gd name="T3" fmla="*/ 24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1" y="0"/>
                    </a:moveTo>
                    <a:cubicBezTo>
                      <a:pt x="2" y="4"/>
                      <a:pt x="0" y="8"/>
                      <a:pt x="4" y="11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0" name="Freeform 160">
                <a:extLst>
                  <a:ext uri="{FF2B5EF4-FFF2-40B4-BE49-F238E27FC236}">
                    <a16:creationId xmlns:a16="http://schemas.microsoft.com/office/drawing/2014/main" id="{89F8C8D7-50DC-45AB-ACFE-9946A41ED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3223"/>
                <a:ext cx="26" cy="23"/>
              </a:xfrm>
              <a:custGeom>
                <a:avLst/>
                <a:gdLst>
                  <a:gd name="T0" fmla="*/ 0 w 9"/>
                  <a:gd name="T1" fmla="*/ 190 h 8"/>
                  <a:gd name="T2" fmla="*/ 217 w 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0" y="8"/>
                    </a:moveTo>
                    <a:cubicBezTo>
                      <a:pt x="2" y="4"/>
                      <a:pt x="6" y="2"/>
                      <a:pt x="9" y="0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1" name="Freeform 161">
                <a:extLst>
                  <a:ext uri="{FF2B5EF4-FFF2-40B4-BE49-F238E27FC236}">
                    <a16:creationId xmlns:a16="http://schemas.microsoft.com/office/drawing/2014/main" id="{8A0C9D4D-AA82-44C1-BBB3-72A77E8AD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2" y="3504"/>
                <a:ext cx="55" cy="11"/>
              </a:xfrm>
              <a:custGeom>
                <a:avLst/>
                <a:gdLst>
                  <a:gd name="T0" fmla="*/ 0 w 19"/>
                  <a:gd name="T1" fmla="*/ 0 h 4"/>
                  <a:gd name="T2" fmla="*/ 460 w 19"/>
                  <a:gd name="T3" fmla="*/ 6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5" y="3"/>
                      <a:pt x="13" y="4"/>
                      <a:pt x="19" y="3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2" name="Freeform 162">
                <a:extLst>
                  <a:ext uri="{FF2B5EF4-FFF2-40B4-BE49-F238E27FC236}">
                    <a16:creationId xmlns:a16="http://schemas.microsoft.com/office/drawing/2014/main" id="{FAE35A67-3D0A-4983-AB7C-7F7C9162B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1662"/>
                <a:ext cx="2318" cy="1343"/>
              </a:xfrm>
              <a:custGeom>
                <a:avLst/>
                <a:gdLst>
                  <a:gd name="T0" fmla="*/ 18369 w 808"/>
                  <a:gd name="T1" fmla="*/ 2198 h 468"/>
                  <a:gd name="T2" fmla="*/ 12327 w 808"/>
                  <a:gd name="T3" fmla="*/ 353 h 468"/>
                  <a:gd name="T4" fmla="*/ 10741 w 808"/>
                  <a:gd name="T5" fmla="*/ 1013 h 468"/>
                  <a:gd name="T6" fmla="*/ 8099 w 808"/>
                  <a:gd name="T7" fmla="*/ 1088 h 468"/>
                  <a:gd name="T8" fmla="*/ 3095 w 808"/>
                  <a:gd name="T9" fmla="*/ 2149 h 468"/>
                  <a:gd name="T10" fmla="*/ 1629 w 808"/>
                  <a:gd name="T11" fmla="*/ 8646 h 468"/>
                  <a:gd name="T12" fmla="*/ 3704 w 808"/>
                  <a:gd name="T13" fmla="*/ 10210 h 468"/>
                  <a:gd name="T14" fmla="*/ 6799 w 808"/>
                  <a:gd name="T15" fmla="*/ 8959 h 468"/>
                  <a:gd name="T16" fmla="*/ 8099 w 808"/>
                  <a:gd name="T17" fmla="*/ 8104 h 468"/>
                  <a:gd name="T18" fmla="*/ 10790 w 808"/>
                  <a:gd name="T19" fmla="*/ 8796 h 468"/>
                  <a:gd name="T20" fmla="*/ 11168 w 808"/>
                  <a:gd name="T21" fmla="*/ 9808 h 468"/>
                  <a:gd name="T22" fmla="*/ 11639 w 808"/>
                  <a:gd name="T23" fmla="*/ 10540 h 468"/>
                  <a:gd name="T24" fmla="*/ 14757 w 808"/>
                  <a:gd name="T25" fmla="*/ 10655 h 468"/>
                  <a:gd name="T26" fmla="*/ 14898 w 808"/>
                  <a:gd name="T27" fmla="*/ 10632 h 468"/>
                  <a:gd name="T28" fmla="*/ 18254 w 808"/>
                  <a:gd name="T29" fmla="*/ 7303 h 468"/>
                  <a:gd name="T30" fmla="*/ 18461 w 808"/>
                  <a:gd name="T31" fmla="*/ 5977 h 468"/>
                  <a:gd name="T32" fmla="*/ 18369 w 808"/>
                  <a:gd name="T33" fmla="*/ 2198 h 46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08" h="468">
                    <a:moveTo>
                      <a:pt x="778" y="93"/>
                    </a:moveTo>
                    <a:cubicBezTo>
                      <a:pt x="752" y="63"/>
                      <a:pt x="622" y="0"/>
                      <a:pt x="522" y="15"/>
                    </a:cubicBezTo>
                    <a:cubicBezTo>
                      <a:pt x="495" y="19"/>
                      <a:pt x="473" y="29"/>
                      <a:pt x="455" y="43"/>
                    </a:cubicBezTo>
                    <a:cubicBezTo>
                      <a:pt x="420" y="69"/>
                      <a:pt x="362" y="51"/>
                      <a:pt x="343" y="46"/>
                    </a:cubicBezTo>
                    <a:cubicBezTo>
                      <a:pt x="274" y="25"/>
                      <a:pt x="187" y="48"/>
                      <a:pt x="131" y="91"/>
                    </a:cubicBezTo>
                    <a:cubicBezTo>
                      <a:pt x="56" y="150"/>
                      <a:pt x="0" y="253"/>
                      <a:pt x="69" y="366"/>
                    </a:cubicBezTo>
                    <a:cubicBezTo>
                      <a:pt x="93" y="405"/>
                      <a:pt x="122" y="427"/>
                      <a:pt x="157" y="432"/>
                    </a:cubicBezTo>
                    <a:cubicBezTo>
                      <a:pt x="212" y="440"/>
                      <a:pt x="263" y="402"/>
                      <a:pt x="288" y="379"/>
                    </a:cubicBezTo>
                    <a:cubicBezTo>
                      <a:pt x="303" y="365"/>
                      <a:pt x="322" y="353"/>
                      <a:pt x="343" y="343"/>
                    </a:cubicBezTo>
                    <a:cubicBezTo>
                      <a:pt x="404" y="312"/>
                      <a:pt x="449" y="357"/>
                      <a:pt x="457" y="372"/>
                    </a:cubicBezTo>
                    <a:cubicBezTo>
                      <a:pt x="464" y="385"/>
                      <a:pt x="470" y="401"/>
                      <a:pt x="473" y="415"/>
                    </a:cubicBezTo>
                    <a:cubicBezTo>
                      <a:pt x="477" y="435"/>
                      <a:pt x="482" y="438"/>
                      <a:pt x="493" y="446"/>
                    </a:cubicBezTo>
                    <a:cubicBezTo>
                      <a:pt x="522" y="468"/>
                      <a:pt x="574" y="460"/>
                      <a:pt x="625" y="451"/>
                    </a:cubicBezTo>
                    <a:cubicBezTo>
                      <a:pt x="631" y="450"/>
                      <a:pt x="631" y="450"/>
                      <a:pt x="631" y="450"/>
                    </a:cubicBezTo>
                    <a:cubicBezTo>
                      <a:pt x="703" y="438"/>
                      <a:pt x="767" y="375"/>
                      <a:pt x="773" y="309"/>
                    </a:cubicBezTo>
                    <a:cubicBezTo>
                      <a:pt x="774" y="294"/>
                      <a:pt x="778" y="274"/>
                      <a:pt x="782" y="253"/>
                    </a:cubicBezTo>
                    <a:cubicBezTo>
                      <a:pt x="794" y="194"/>
                      <a:pt x="808" y="127"/>
                      <a:pt x="778" y="9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3" name="Freeform 163">
                <a:extLst>
                  <a:ext uri="{FF2B5EF4-FFF2-40B4-BE49-F238E27FC236}">
                    <a16:creationId xmlns:a16="http://schemas.microsoft.com/office/drawing/2014/main" id="{A42C4B8C-4CEF-4E98-BD06-07DBA055C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7" y="2953"/>
                <a:ext cx="120" cy="100"/>
              </a:xfrm>
              <a:custGeom>
                <a:avLst/>
                <a:gdLst>
                  <a:gd name="T0" fmla="*/ 840 w 42"/>
                  <a:gd name="T1" fmla="*/ 26 h 35"/>
                  <a:gd name="T2" fmla="*/ 840 w 42"/>
                  <a:gd name="T3" fmla="*/ 26 h 35"/>
                  <a:gd name="T4" fmla="*/ 840 w 42"/>
                  <a:gd name="T5" fmla="*/ 0 h 35"/>
                  <a:gd name="T6" fmla="*/ 580 w 42"/>
                  <a:gd name="T7" fmla="*/ 74 h 35"/>
                  <a:gd name="T8" fmla="*/ 466 w 42"/>
                  <a:gd name="T9" fmla="*/ 89 h 35"/>
                  <a:gd name="T10" fmla="*/ 140 w 42"/>
                  <a:gd name="T11" fmla="*/ 703 h 35"/>
                  <a:gd name="T12" fmla="*/ 0 w 42"/>
                  <a:gd name="T13" fmla="*/ 817 h 35"/>
                  <a:gd name="T14" fmla="*/ 0 w 42"/>
                  <a:gd name="T15" fmla="*/ 817 h 35"/>
                  <a:gd name="T16" fmla="*/ 980 w 42"/>
                  <a:gd name="T17" fmla="*/ 74 h 35"/>
                  <a:gd name="T18" fmla="*/ 840 w 42"/>
                  <a:gd name="T19" fmla="*/ 26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35">
                    <a:moveTo>
                      <a:pt x="36" y="1"/>
                    </a:moveTo>
                    <a:cubicBezTo>
                      <a:pt x="36" y="1"/>
                      <a:pt x="36" y="1"/>
                      <a:pt x="36" y="1"/>
                    </a:cubicBezTo>
                    <a:cubicBezTo>
                      <a:pt x="36" y="1"/>
                      <a:pt x="36" y="0"/>
                      <a:pt x="36" y="0"/>
                    </a:cubicBezTo>
                    <a:cubicBezTo>
                      <a:pt x="33" y="2"/>
                      <a:pt x="28" y="3"/>
                      <a:pt x="25" y="3"/>
                    </a:cubicBezTo>
                    <a:cubicBezTo>
                      <a:pt x="23" y="3"/>
                      <a:pt x="21" y="4"/>
                      <a:pt x="20" y="4"/>
                    </a:cubicBezTo>
                    <a:cubicBezTo>
                      <a:pt x="17" y="16"/>
                      <a:pt x="13" y="23"/>
                      <a:pt x="6" y="30"/>
                    </a:cubicBezTo>
                    <a:cubicBezTo>
                      <a:pt x="4" y="32"/>
                      <a:pt x="2" y="33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1" y="28"/>
                      <a:pt x="34" y="16"/>
                      <a:pt x="42" y="3"/>
                    </a:cubicBezTo>
                    <a:cubicBezTo>
                      <a:pt x="40" y="3"/>
                      <a:pt x="38" y="2"/>
                      <a:pt x="36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4" name="Freeform 164">
                <a:extLst>
                  <a:ext uri="{FF2B5EF4-FFF2-40B4-BE49-F238E27FC236}">
                    <a16:creationId xmlns:a16="http://schemas.microsoft.com/office/drawing/2014/main" id="{DD28479A-AD8F-4883-966E-6EEC972B7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566"/>
                <a:ext cx="459" cy="370"/>
              </a:xfrm>
              <a:custGeom>
                <a:avLst/>
                <a:gdLst>
                  <a:gd name="T0" fmla="*/ 2929 w 160"/>
                  <a:gd name="T1" fmla="*/ 2501 h 129"/>
                  <a:gd name="T2" fmla="*/ 2929 w 160"/>
                  <a:gd name="T3" fmla="*/ 2501 h 129"/>
                  <a:gd name="T4" fmla="*/ 3070 w 160"/>
                  <a:gd name="T5" fmla="*/ 2642 h 129"/>
                  <a:gd name="T6" fmla="*/ 3325 w 160"/>
                  <a:gd name="T7" fmla="*/ 2994 h 129"/>
                  <a:gd name="T8" fmla="*/ 3474 w 160"/>
                  <a:gd name="T9" fmla="*/ 3043 h 129"/>
                  <a:gd name="T10" fmla="*/ 3399 w 160"/>
                  <a:gd name="T11" fmla="*/ 1325 h 129"/>
                  <a:gd name="T12" fmla="*/ 3325 w 160"/>
                  <a:gd name="T13" fmla="*/ 1225 h 129"/>
                  <a:gd name="T14" fmla="*/ 709 w 160"/>
                  <a:gd name="T15" fmla="*/ 657 h 129"/>
                  <a:gd name="T16" fmla="*/ 660 w 160"/>
                  <a:gd name="T17" fmla="*/ 708 h 129"/>
                  <a:gd name="T18" fmla="*/ 0 w 160"/>
                  <a:gd name="T19" fmla="*/ 1251 h 129"/>
                  <a:gd name="T20" fmla="*/ 1176 w 160"/>
                  <a:gd name="T21" fmla="*/ 780 h 129"/>
                  <a:gd name="T22" fmla="*/ 2929 w 160"/>
                  <a:gd name="T23" fmla="*/ 2501 h 12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0" h="129">
                    <a:moveTo>
                      <a:pt x="124" y="106"/>
                    </a:moveTo>
                    <a:cubicBezTo>
                      <a:pt x="124" y="106"/>
                      <a:pt x="124" y="106"/>
                      <a:pt x="124" y="106"/>
                    </a:cubicBezTo>
                    <a:cubicBezTo>
                      <a:pt x="124" y="107"/>
                      <a:pt x="128" y="110"/>
                      <a:pt x="130" y="112"/>
                    </a:cubicBezTo>
                    <a:cubicBezTo>
                      <a:pt x="135" y="115"/>
                      <a:pt x="141" y="121"/>
                      <a:pt x="141" y="127"/>
                    </a:cubicBezTo>
                    <a:cubicBezTo>
                      <a:pt x="143" y="127"/>
                      <a:pt x="145" y="128"/>
                      <a:pt x="147" y="129"/>
                    </a:cubicBezTo>
                    <a:cubicBezTo>
                      <a:pt x="160" y="100"/>
                      <a:pt x="150" y="67"/>
                      <a:pt x="144" y="56"/>
                    </a:cubicBezTo>
                    <a:cubicBezTo>
                      <a:pt x="143" y="55"/>
                      <a:pt x="142" y="53"/>
                      <a:pt x="141" y="52"/>
                    </a:cubicBezTo>
                    <a:cubicBezTo>
                      <a:pt x="127" y="34"/>
                      <a:pt x="85" y="0"/>
                      <a:pt x="30" y="28"/>
                    </a:cubicBezTo>
                    <a:cubicBezTo>
                      <a:pt x="29" y="29"/>
                      <a:pt x="29" y="29"/>
                      <a:pt x="28" y="30"/>
                    </a:cubicBezTo>
                    <a:cubicBezTo>
                      <a:pt x="18" y="36"/>
                      <a:pt x="8" y="44"/>
                      <a:pt x="0" y="53"/>
                    </a:cubicBezTo>
                    <a:cubicBezTo>
                      <a:pt x="13" y="41"/>
                      <a:pt x="31" y="33"/>
                      <a:pt x="50" y="33"/>
                    </a:cubicBezTo>
                    <a:cubicBezTo>
                      <a:pt x="91" y="33"/>
                      <a:pt x="124" y="65"/>
                      <a:pt x="124" y="106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5" name="Freeform 165">
                <a:extLst>
                  <a:ext uri="{FF2B5EF4-FFF2-40B4-BE49-F238E27FC236}">
                    <a16:creationId xmlns:a16="http://schemas.microsoft.com/office/drawing/2014/main" id="{2F956891-813C-4AE0-BA47-119880B30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2944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6" name="Freeform 166">
                <a:extLst>
                  <a:ext uri="{FF2B5EF4-FFF2-40B4-BE49-F238E27FC236}">
                    <a16:creationId xmlns:a16="http://schemas.microsoft.com/office/drawing/2014/main" id="{62CBC03C-BCC1-4A1F-BE71-8311A9918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95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27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7" name="Freeform 167">
                <a:extLst>
                  <a:ext uri="{FF2B5EF4-FFF2-40B4-BE49-F238E27FC236}">
                    <a16:creationId xmlns:a16="http://schemas.microsoft.com/office/drawing/2014/main" id="{FFC26662-BE14-41B0-8235-E9229C61B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936"/>
                <a:ext cx="3" cy="6"/>
              </a:xfrm>
              <a:custGeom>
                <a:avLst/>
                <a:gdLst>
                  <a:gd name="T0" fmla="*/ 0 w 1"/>
                  <a:gd name="T1" fmla="*/ 54 h 2"/>
                  <a:gd name="T2" fmla="*/ 27 w 1"/>
                  <a:gd name="T3" fmla="*/ 0 h 2"/>
                  <a:gd name="T4" fmla="*/ 0 w 1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8" name="Freeform 168">
                <a:extLst>
                  <a:ext uri="{FF2B5EF4-FFF2-40B4-BE49-F238E27FC236}">
                    <a16:creationId xmlns:a16="http://schemas.microsoft.com/office/drawing/2014/main" id="{FA87105A-B23B-408C-B785-1D91A95F0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1550"/>
                <a:ext cx="310" cy="212"/>
              </a:xfrm>
              <a:custGeom>
                <a:avLst/>
                <a:gdLst>
                  <a:gd name="T0" fmla="*/ 304 w 108"/>
                  <a:gd name="T1" fmla="*/ 986 h 74"/>
                  <a:gd name="T2" fmla="*/ 873 w 108"/>
                  <a:gd name="T3" fmla="*/ 1739 h 74"/>
                  <a:gd name="T4" fmla="*/ 2176 w 108"/>
                  <a:gd name="T5" fmla="*/ 1272 h 74"/>
                  <a:gd name="T6" fmla="*/ 2555 w 108"/>
                  <a:gd name="T7" fmla="*/ 1246 h 74"/>
                  <a:gd name="T8" fmla="*/ 1582 w 108"/>
                  <a:gd name="T9" fmla="*/ 329 h 74"/>
                  <a:gd name="T10" fmla="*/ 304 w 108"/>
                  <a:gd name="T11" fmla="*/ 986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4">
                    <a:moveTo>
                      <a:pt x="13" y="42"/>
                    </a:moveTo>
                    <a:cubicBezTo>
                      <a:pt x="22" y="56"/>
                      <a:pt x="25" y="64"/>
                      <a:pt x="37" y="74"/>
                    </a:cubicBezTo>
                    <a:cubicBezTo>
                      <a:pt x="53" y="64"/>
                      <a:pt x="71" y="58"/>
                      <a:pt x="92" y="54"/>
                    </a:cubicBezTo>
                    <a:cubicBezTo>
                      <a:pt x="97" y="54"/>
                      <a:pt x="102" y="53"/>
                      <a:pt x="108" y="53"/>
                    </a:cubicBezTo>
                    <a:cubicBezTo>
                      <a:pt x="93" y="38"/>
                      <a:pt x="83" y="24"/>
                      <a:pt x="67" y="14"/>
                    </a:cubicBezTo>
                    <a:cubicBezTo>
                      <a:pt x="43" y="0"/>
                      <a:pt x="0" y="19"/>
                      <a:pt x="13" y="4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39" name="Freeform 169">
                <a:extLst>
                  <a:ext uri="{FF2B5EF4-FFF2-40B4-BE49-F238E27FC236}">
                    <a16:creationId xmlns:a16="http://schemas.microsoft.com/office/drawing/2014/main" id="{925CEFAF-405C-431C-8908-FE3C35A6F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3" y="1825"/>
                <a:ext cx="261" cy="213"/>
              </a:xfrm>
              <a:custGeom>
                <a:avLst/>
                <a:gdLst>
                  <a:gd name="T0" fmla="*/ 1276 w 91"/>
                  <a:gd name="T1" fmla="*/ 49 h 74"/>
                  <a:gd name="T2" fmla="*/ 0 w 91"/>
                  <a:gd name="T3" fmla="*/ 481 h 74"/>
                  <a:gd name="T4" fmla="*/ 427 w 91"/>
                  <a:gd name="T5" fmla="*/ 861 h 74"/>
                  <a:gd name="T6" fmla="*/ 806 w 91"/>
                  <a:gd name="T7" fmla="*/ 1764 h 74"/>
                  <a:gd name="T8" fmla="*/ 1770 w 91"/>
                  <a:gd name="T9" fmla="*/ 1169 h 74"/>
                  <a:gd name="T10" fmla="*/ 1276 w 91"/>
                  <a:gd name="T11" fmla="*/ 49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74">
                    <a:moveTo>
                      <a:pt x="54" y="2"/>
                    </a:moveTo>
                    <a:cubicBezTo>
                      <a:pt x="54" y="2"/>
                      <a:pt x="24" y="6"/>
                      <a:pt x="0" y="20"/>
                    </a:cubicBezTo>
                    <a:cubicBezTo>
                      <a:pt x="8" y="26"/>
                      <a:pt x="14" y="31"/>
                      <a:pt x="18" y="36"/>
                    </a:cubicBezTo>
                    <a:cubicBezTo>
                      <a:pt x="27" y="46"/>
                      <a:pt x="32" y="59"/>
                      <a:pt x="34" y="74"/>
                    </a:cubicBezTo>
                    <a:cubicBezTo>
                      <a:pt x="47" y="66"/>
                      <a:pt x="61" y="61"/>
                      <a:pt x="75" y="49"/>
                    </a:cubicBezTo>
                    <a:cubicBezTo>
                      <a:pt x="91" y="32"/>
                      <a:pt x="70" y="0"/>
                      <a:pt x="54" y="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0" name="Freeform 170">
                <a:extLst>
                  <a:ext uri="{FF2B5EF4-FFF2-40B4-BE49-F238E27FC236}">
                    <a16:creationId xmlns:a16="http://schemas.microsoft.com/office/drawing/2014/main" id="{4FD0EB6B-F9D7-4B70-A725-988390271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069"/>
                <a:ext cx="2327" cy="1587"/>
              </a:xfrm>
              <a:custGeom>
                <a:avLst/>
                <a:gdLst>
                  <a:gd name="T0" fmla="*/ 18211 w 811"/>
                  <a:gd name="T1" fmla="*/ 4084 h 553"/>
                  <a:gd name="T2" fmla="*/ 17767 w 811"/>
                  <a:gd name="T3" fmla="*/ 0 h 553"/>
                  <a:gd name="T4" fmla="*/ 17454 w 811"/>
                  <a:gd name="T5" fmla="*/ 2626 h 553"/>
                  <a:gd name="T6" fmla="*/ 17247 w 811"/>
                  <a:gd name="T7" fmla="*/ 3946 h 553"/>
                  <a:gd name="T8" fmla="*/ 13890 w 811"/>
                  <a:gd name="T9" fmla="*/ 7281 h 553"/>
                  <a:gd name="T10" fmla="*/ 13750 w 811"/>
                  <a:gd name="T11" fmla="*/ 7307 h 553"/>
                  <a:gd name="T12" fmla="*/ 10628 w 811"/>
                  <a:gd name="T13" fmla="*/ 7180 h 553"/>
                  <a:gd name="T14" fmla="*/ 10160 w 811"/>
                  <a:gd name="T15" fmla="*/ 6448 h 553"/>
                  <a:gd name="T16" fmla="*/ 9781 w 811"/>
                  <a:gd name="T17" fmla="*/ 5435 h 553"/>
                  <a:gd name="T18" fmla="*/ 7087 w 811"/>
                  <a:gd name="T19" fmla="*/ 4752 h 553"/>
                  <a:gd name="T20" fmla="*/ 5787 w 811"/>
                  <a:gd name="T21" fmla="*/ 5599 h 553"/>
                  <a:gd name="T22" fmla="*/ 2691 w 811"/>
                  <a:gd name="T23" fmla="*/ 6853 h 553"/>
                  <a:gd name="T24" fmla="*/ 617 w 811"/>
                  <a:gd name="T25" fmla="*/ 5295 h 553"/>
                  <a:gd name="T26" fmla="*/ 0 w 811"/>
                  <a:gd name="T27" fmla="*/ 3903 h 553"/>
                  <a:gd name="T28" fmla="*/ 2009 w 811"/>
                  <a:gd name="T29" fmla="*/ 8796 h 553"/>
                  <a:gd name="T30" fmla="*/ 2034 w 811"/>
                  <a:gd name="T31" fmla="*/ 8836 h 553"/>
                  <a:gd name="T32" fmla="*/ 2198 w 811"/>
                  <a:gd name="T33" fmla="*/ 9456 h 553"/>
                  <a:gd name="T34" fmla="*/ 2436 w 811"/>
                  <a:gd name="T35" fmla="*/ 9709 h 553"/>
                  <a:gd name="T36" fmla="*/ 2643 w 811"/>
                  <a:gd name="T37" fmla="*/ 9998 h 553"/>
                  <a:gd name="T38" fmla="*/ 2858 w 811"/>
                  <a:gd name="T39" fmla="*/ 10162 h 553"/>
                  <a:gd name="T40" fmla="*/ 3211 w 811"/>
                  <a:gd name="T41" fmla="*/ 10592 h 553"/>
                  <a:gd name="T42" fmla="*/ 3426 w 811"/>
                  <a:gd name="T43" fmla="*/ 10796 h 553"/>
                  <a:gd name="T44" fmla="*/ 3805 w 811"/>
                  <a:gd name="T45" fmla="*/ 11250 h 553"/>
                  <a:gd name="T46" fmla="*/ 4109 w 811"/>
                  <a:gd name="T47" fmla="*/ 11465 h 553"/>
                  <a:gd name="T48" fmla="*/ 4272 w 811"/>
                  <a:gd name="T49" fmla="*/ 11677 h 553"/>
                  <a:gd name="T50" fmla="*/ 4611 w 811"/>
                  <a:gd name="T51" fmla="*/ 11892 h 553"/>
                  <a:gd name="T52" fmla="*/ 5056 w 811"/>
                  <a:gd name="T53" fmla="*/ 12099 h 553"/>
                  <a:gd name="T54" fmla="*/ 5509 w 811"/>
                  <a:gd name="T55" fmla="*/ 12288 h 553"/>
                  <a:gd name="T56" fmla="*/ 5977 w 811"/>
                  <a:gd name="T57" fmla="*/ 12386 h 553"/>
                  <a:gd name="T58" fmla="*/ 6404 w 811"/>
                  <a:gd name="T59" fmla="*/ 12478 h 553"/>
                  <a:gd name="T60" fmla="*/ 6660 w 811"/>
                  <a:gd name="T61" fmla="*/ 12478 h 553"/>
                  <a:gd name="T62" fmla="*/ 6949 w 811"/>
                  <a:gd name="T63" fmla="*/ 12575 h 553"/>
                  <a:gd name="T64" fmla="*/ 7179 w 811"/>
                  <a:gd name="T65" fmla="*/ 12667 h 553"/>
                  <a:gd name="T66" fmla="*/ 7343 w 811"/>
                  <a:gd name="T67" fmla="*/ 12808 h 553"/>
                  <a:gd name="T68" fmla="*/ 7681 w 811"/>
                  <a:gd name="T69" fmla="*/ 12857 h 553"/>
                  <a:gd name="T70" fmla="*/ 8034 w 811"/>
                  <a:gd name="T71" fmla="*/ 12954 h 553"/>
                  <a:gd name="T72" fmla="*/ 8456 w 811"/>
                  <a:gd name="T73" fmla="*/ 12980 h 553"/>
                  <a:gd name="T74" fmla="*/ 9213 w 811"/>
                  <a:gd name="T75" fmla="*/ 13020 h 553"/>
                  <a:gd name="T76" fmla="*/ 9756 w 811"/>
                  <a:gd name="T77" fmla="*/ 12905 h 553"/>
                  <a:gd name="T78" fmla="*/ 10416 w 811"/>
                  <a:gd name="T79" fmla="*/ 12808 h 553"/>
                  <a:gd name="T80" fmla="*/ 10817 w 811"/>
                  <a:gd name="T81" fmla="*/ 12690 h 553"/>
                  <a:gd name="T82" fmla="*/ 11107 w 811"/>
                  <a:gd name="T83" fmla="*/ 12575 h 553"/>
                  <a:gd name="T84" fmla="*/ 11196 w 811"/>
                  <a:gd name="T85" fmla="*/ 12452 h 553"/>
                  <a:gd name="T86" fmla="*/ 11385 w 811"/>
                  <a:gd name="T87" fmla="*/ 12412 h 553"/>
                  <a:gd name="T88" fmla="*/ 11649 w 811"/>
                  <a:gd name="T89" fmla="*/ 12245 h 553"/>
                  <a:gd name="T90" fmla="*/ 11905 w 811"/>
                  <a:gd name="T91" fmla="*/ 11984 h 553"/>
                  <a:gd name="T92" fmla="*/ 12019 w 811"/>
                  <a:gd name="T93" fmla="*/ 11769 h 553"/>
                  <a:gd name="T94" fmla="*/ 12258 w 811"/>
                  <a:gd name="T95" fmla="*/ 11677 h 553"/>
                  <a:gd name="T96" fmla="*/ 12398 w 811"/>
                  <a:gd name="T97" fmla="*/ 11654 h 553"/>
                  <a:gd name="T98" fmla="*/ 12737 w 811"/>
                  <a:gd name="T99" fmla="*/ 11531 h 553"/>
                  <a:gd name="T100" fmla="*/ 12852 w 811"/>
                  <a:gd name="T101" fmla="*/ 11531 h 553"/>
                  <a:gd name="T102" fmla="*/ 14103 w 811"/>
                  <a:gd name="T103" fmla="*/ 11324 h 553"/>
                  <a:gd name="T104" fmla="*/ 14481 w 811"/>
                  <a:gd name="T105" fmla="*/ 11135 h 553"/>
                  <a:gd name="T106" fmla="*/ 14909 w 811"/>
                  <a:gd name="T107" fmla="*/ 11086 h 553"/>
                  <a:gd name="T108" fmla="*/ 15569 w 811"/>
                  <a:gd name="T109" fmla="*/ 10782 h 553"/>
                  <a:gd name="T110" fmla="*/ 16349 w 811"/>
                  <a:gd name="T111" fmla="*/ 10518 h 553"/>
                  <a:gd name="T112" fmla="*/ 16846 w 811"/>
                  <a:gd name="T113" fmla="*/ 10047 h 553"/>
                  <a:gd name="T114" fmla="*/ 17603 w 811"/>
                  <a:gd name="T115" fmla="*/ 9760 h 553"/>
                  <a:gd name="T116" fmla="*/ 18375 w 811"/>
                  <a:gd name="T117" fmla="*/ 8532 h 553"/>
                  <a:gd name="T118" fmla="*/ 18211 w 811"/>
                  <a:gd name="T119" fmla="*/ 4084 h 55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11" h="553">
                    <a:moveTo>
                      <a:pt x="771" y="173"/>
                    </a:moveTo>
                    <a:cubicBezTo>
                      <a:pt x="765" y="128"/>
                      <a:pt x="777" y="69"/>
                      <a:pt x="752" y="0"/>
                    </a:cubicBezTo>
                    <a:cubicBezTo>
                      <a:pt x="755" y="33"/>
                      <a:pt x="747" y="74"/>
                      <a:pt x="739" y="111"/>
                    </a:cubicBezTo>
                    <a:cubicBezTo>
                      <a:pt x="735" y="132"/>
                      <a:pt x="731" y="152"/>
                      <a:pt x="730" y="167"/>
                    </a:cubicBezTo>
                    <a:cubicBezTo>
                      <a:pt x="724" y="233"/>
                      <a:pt x="660" y="296"/>
                      <a:pt x="588" y="308"/>
                    </a:cubicBezTo>
                    <a:cubicBezTo>
                      <a:pt x="582" y="309"/>
                      <a:pt x="582" y="309"/>
                      <a:pt x="582" y="309"/>
                    </a:cubicBezTo>
                    <a:cubicBezTo>
                      <a:pt x="531" y="318"/>
                      <a:pt x="479" y="326"/>
                      <a:pt x="450" y="304"/>
                    </a:cubicBezTo>
                    <a:cubicBezTo>
                      <a:pt x="439" y="296"/>
                      <a:pt x="434" y="293"/>
                      <a:pt x="430" y="273"/>
                    </a:cubicBezTo>
                    <a:cubicBezTo>
                      <a:pt x="427" y="259"/>
                      <a:pt x="421" y="243"/>
                      <a:pt x="414" y="230"/>
                    </a:cubicBezTo>
                    <a:cubicBezTo>
                      <a:pt x="406" y="215"/>
                      <a:pt x="361" y="170"/>
                      <a:pt x="300" y="201"/>
                    </a:cubicBezTo>
                    <a:cubicBezTo>
                      <a:pt x="279" y="211"/>
                      <a:pt x="260" y="223"/>
                      <a:pt x="245" y="237"/>
                    </a:cubicBezTo>
                    <a:cubicBezTo>
                      <a:pt x="220" y="260"/>
                      <a:pt x="169" y="298"/>
                      <a:pt x="114" y="290"/>
                    </a:cubicBezTo>
                    <a:cubicBezTo>
                      <a:pt x="79" y="285"/>
                      <a:pt x="50" y="263"/>
                      <a:pt x="26" y="224"/>
                    </a:cubicBezTo>
                    <a:cubicBezTo>
                      <a:pt x="14" y="204"/>
                      <a:pt x="5" y="184"/>
                      <a:pt x="0" y="165"/>
                    </a:cubicBezTo>
                    <a:cubicBezTo>
                      <a:pt x="6" y="212"/>
                      <a:pt x="43" y="309"/>
                      <a:pt x="85" y="372"/>
                    </a:cubicBezTo>
                    <a:cubicBezTo>
                      <a:pt x="86" y="374"/>
                      <a:pt x="86" y="374"/>
                      <a:pt x="86" y="374"/>
                    </a:cubicBezTo>
                    <a:cubicBezTo>
                      <a:pt x="81" y="381"/>
                      <a:pt x="89" y="395"/>
                      <a:pt x="93" y="400"/>
                    </a:cubicBezTo>
                    <a:cubicBezTo>
                      <a:pt x="96" y="404"/>
                      <a:pt x="100" y="407"/>
                      <a:pt x="103" y="411"/>
                    </a:cubicBezTo>
                    <a:cubicBezTo>
                      <a:pt x="106" y="415"/>
                      <a:pt x="108" y="419"/>
                      <a:pt x="112" y="423"/>
                    </a:cubicBezTo>
                    <a:cubicBezTo>
                      <a:pt x="115" y="426"/>
                      <a:pt x="118" y="427"/>
                      <a:pt x="121" y="430"/>
                    </a:cubicBezTo>
                    <a:cubicBezTo>
                      <a:pt x="126" y="437"/>
                      <a:pt x="129" y="443"/>
                      <a:pt x="136" y="448"/>
                    </a:cubicBezTo>
                    <a:cubicBezTo>
                      <a:pt x="140" y="451"/>
                      <a:pt x="143" y="453"/>
                      <a:pt x="145" y="457"/>
                    </a:cubicBezTo>
                    <a:cubicBezTo>
                      <a:pt x="150" y="464"/>
                      <a:pt x="153" y="472"/>
                      <a:pt x="161" y="476"/>
                    </a:cubicBezTo>
                    <a:cubicBezTo>
                      <a:pt x="166" y="479"/>
                      <a:pt x="169" y="479"/>
                      <a:pt x="174" y="485"/>
                    </a:cubicBezTo>
                    <a:cubicBezTo>
                      <a:pt x="176" y="488"/>
                      <a:pt x="178" y="491"/>
                      <a:pt x="181" y="494"/>
                    </a:cubicBezTo>
                    <a:cubicBezTo>
                      <a:pt x="185" y="499"/>
                      <a:pt x="189" y="500"/>
                      <a:pt x="195" y="503"/>
                    </a:cubicBezTo>
                    <a:cubicBezTo>
                      <a:pt x="201" y="506"/>
                      <a:pt x="207" y="511"/>
                      <a:pt x="214" y="512"/>
                    </a:cubicBezTo>
                    <a:cubicBezTo>
                      <a:pt x="222" y="514"/>
                      <a:pt x="226" y="516"/>
                      <a:pt x="233" y="520"/>
                    </a:cubicBezTo>
                    <a:cubicBezTo>
                      <a:pt x="240" y="525"/>
                      <a:pt x="246" y="523"/>
                      <a:pt x="253" y="524"/>
                    </a:cubicBezTo>
                    <a:cubicBezTo>
                      <a:pt x="259" y="525"/>
                      <a:pt x="265" y="528"/>
                      <a:pt x="271" y="528"/>
                    </a:cubicBezTo>
                    <a:cubicBezTo>
                      <a:pt x="276" y="527"/>
                      <a:pt x="277" y="526"/>
                      <a:pt x="282" y="528"/>
                    </a:cubicBezTo>
                    <a:cubicBezTo>
                      <a:pt x="286" y="529"/>
                      <a:pt x="290" y="531"/>
                      <a:pt x="294" y="532"/>
                    </a:cubicBezTo>
                    <a:cubicBezTo>
                      <a:pt x="298" y="533"/>
                      <a:pt x="300" y="533"/>
                      <a:pt x="304" y="536"/>
                    </a:cubicBezTo>
                    <a:cubicBezTo>
                      <a:pt x="306" y="538"/>
                      <a:pt x="308" y="541"/>
                      <a:pt x="311" y="542"/>
                    </a:cubicBezTo>
                    <a:cubicBezTo>
                      <a:pt x="316" y="544"/>
                      <a:pt x="320" y="542"/>
                      <a:pt x="325" y="544"/>
                    </a:cubicBezTo>
                    <a:cubicBezTo>
                      <a:pt x="330" y="545"/>
                      <a:pt x="334" y="548"/>
                      <a:pt x="340" y="548"/>
                    </a:cubicBezTo>
                    <a:cubicBezTo>
                      <a:pt x="346" y="548"/>
                      <a:pt x="351" y="547"/>
                      <a:pt x="358" y="549"/>
                    </a:cubicBezTo>
                    <a:cubicBezTo>
                      <a:pt x="368" y="552"/>
                      <a:pt x="378" y="549"/>
                      <a:pt x="390" y="551"/>
                    </a:cubicBezTo>
                    <a:cubicBezTo>
                      <a:pt x="398" y="553"/>
                      <a:pt x="404" y="546"/>
                      <a:pt x="413" y="546"/>
                    </a:cubicBezTo>
                    <a:cubicBezTo>
                      <a:pt x="419" y="545"/>
                      <a:pt x="437" y="544"/>
                      <a:pt x="441" y="542"/>
                    </a:cubicBezTo>
                    <a:cubicBezTo>
                      <a:pt x="445" y="539"/>
                      <a:pt x="453" y="538"/>
                      <a:pt x="458" y="537"/>
                    </a:cubicBezTo>
                    <a:cubicBezTo>
                      <a:pt x="462" y="536"/>
                      <a:pt x="467" y="535"/>
                      <a:pt x="470" y="532"/>
                    </a:cubicBezTo>
                    <a:cubicBezTo>
                      <a:pt x="472" y="531"/>
                      <a:pt x="473" y="529"/>
                      <a:pt x="474" y="527"/>
                    </a:cubicBezTo>
                    <a:cubicBezTo>
                      <a:pt x="477" y="526"/>
                      <a:pt x="480" y="526"/>
                      <a:pt x="482" y="525"/>
                    </a:cubicBezTo>
                    <a:cubicBezTo>
                      <a:pt x="487" y="524"/>
                      <a:pt x="490" y="521"/>
                      <a:pt x="493" y="518"/>
                    </a:cubicBezTo>
                    <a:cubicBezTo>
                      <a:pt x="498" y="514"/>
                      <a:pt x="502" y="512"/>
                      <a:pt x="504" y="507"/>
                    </a:cubicBezTo>
                    <a:cubicBezTo>
                      <a:pt x="505" y="502"/>
                      <a:pt x="505" y="500"/>
                      <a:pt x="509" y="498"/>
                    </a:cubicBezTo>
                    <a:cubicBezTo>
                      <a:pt x="512" y="496"/>
                      <a:pt x="516" y="496"/>
                      <a:pt x="519" y="494"/>
                    </a:cubicBezTo>
                    <a:cubicBezTo>
                      <a:pt x="521" y="494"/>
                      <a:pt x="523" y="493"/>
                      <a:pt x="525" y="493"/>
                    </a:cubicBezTo>
                    <a:cubicBezTo>
                      <a:pt x="532" y="492"/>
                      <a:pt x="531" y="489"/>
                      <a:pt x="539" y="488"/>
                    </a:cubicBezTo>
                    <a:cubicBezTo>
                      <a:pt x="541" y="488"/>
                      <a:pt x="543" y="488"/>
                      <a:pt x="544" y="488"/>
                    </a:cubicBezTo>
                    <a:cubicBezTo>
                      <a:pt x="562" y="490"/>
                      <a:pt x="580" y="487"/>
                      <a:pt x="597" y="479"/>
                    </a:cubicBezTo>
                    <a:cubicBezTo>
                      <a:pt x="602" y="477"/>
                      <a:pt x="607" y="472"/>
                      <a:pt x="613" y="471"/>
                    </a:cubicBezTo>
                    <a:cubicBezTo>
                      <a:pt x="619" y="469"/>
                      <a:pt x="625" y="471"/>
                      <a:pt x="631" y="469"/>
                    </a:cubicBezTo>
                    <a:cubicBezTo>
                      <a:pt x="642" y="466"/>
                      <a:pt x="647" y="458"/>
                      <a:pt x="659" y="456"/>
                    </a:cubicBezTo>
                    <a:cubicBezTo>
                      <a:pt x="671" y="453"/>
                      <a:pt x="682" y="451"/>
                      <a:pt x="692" y="445"/>
                    </a:cubicBezTo>
                    <a:cubicBezTo>
                      <a:pt x="701" y="439"/>
                      <a:pt x="706" y="432"/>
                      <a:pt x="713" y="425"/>
                    </a:cubicBezTo>
                    <a:cubicBezTo>
                      <a:pt x="722" y="417"/>
                      <a:pt x="735" y="420"/>
                      <a:pt x="745" y="413"/>
                    </a:cubicBezTo>
                    <a:cubicBezTo>
                      <a:pt x="761" y="401"/>
                      <a:pt x="771" y="378"/>
                      <a:pt x="778" y="361"/>
                    </a:cubicBezTo>
                    <a:cubicBezTo>
                      <a:pt x="811" y="301"/>
                      <a:pt x="778" y="220"/>
                      <a:pt x="771" y="173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1" name="Freeform 171">
                <a:extLst>
                  <a:ext uri="{FF2B5EF4-FFF2-40B4-BE49-F238E27FC236}">
                    <a16:creationId xmlns:a16="http://schemas.microsoft.com/office/drawing/2014/main" id="{BA756ECB-FE14-4AD1-BBAF-7C72F7378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2950"/>
                <a:ext cx="732" cy="663"/>
              </a:xfrm>
              <a:custGeom>
                <a:avLst/>
                <a:gdLst>
                  <a:gd name="T0" fmla="*/ 4096 w 255"/>
                  <a:gd name="T1" fmla="*/ 1705 h 231"/>
                  <a:gd name="T2" fmla="*/ 4234 w 255"/>
                  <a:gd name="T3" fmla="*/ 1515 h 231"/>
                  <a:gd name="T4" fmla="*/ 5084 w 255"/>
                  <a:gd name="T5" fmla="*/ 519 h 231"/>
                  <a:gd name="T6" fmla="*/ 4920 w 255"/>
                  <a:gd name="T7" fmla="*/ 215 h 231"/>
                  <a:gd name="T8" fmla="*/ 2463 w 255"/>
                  <a:gd name="T9" fmla="*/ 1731 h 231"/>
                  <a:gd name="T10" fmla="*/ 115 w 255"/>
                  <a:gd name="T11" fmla="*/ 49 h 231"/>
                  <a:gd name="T12" fmla="*/ 75 w 255"/>
                  <a:gd name="T13" fmla="*/ 0 h 231"/>
                  <a:gd name="T14" fmla="*/ 75 w 255"/>
                  <a:gd name="T15" fmla="*/ 215 h 231"/>
                  <a:gd name="T16" fmla="*/ 2440 w 255"/>
                  <a:gd name="T17" fmla="*/ 1986 h 231"/>
                  <a:gd name="T18" fmla="*/ 3832 w 255"/>
                  <a:gd name="T19" fmla="*/ 1731 h 231"/>
                  <a:gd name="T20" fmla="*/ 5537 w 255"/>
                  <a:gd name="T21" fmla="*/ 5247 h 231"/>
                  <a:gd name="T22" fmla="*/ 6031 w 255"/>
                  <a:gd name="T23" fmla="*/ 5347 h 231"/>
                  <a:gd name="T24" fmla="*/ 4096 w 255"/>
                  <a:gd name="T25" fmla="*/ 1705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1">
                    <a:moveTo>
                      <a:pt x="173" y="72"/>
                    </a:moveTo>
                    <a:cubicBezTo>
                      <a:pt x="173" y="69"/>
                      <a:pt x="174" y="67"/>
                      <a:pt x="179" y="64"/>
                    </a:cubicBezTo>
                    <a:cubicBezTo>
                      <a:pt x="195" y="54"/>
                      <a:pt x="209" y="38"/>
                      <a:pt x="215" y="22"/>
                    </a:cubicBezTo>
                    <a:cubicBezTo>
                      <a:pt x="213" y="18"/>
                      <a:pt x="210" y="14"/>
                      <a:pt x="208" y="9"/>
                    </a:cubicBezTo>
                    <a:cubicBezTo>
                      <a:pt x="204" y="41"/>
                      <a:pt x="154" y="76"/>
                      <a:pt x="104" y="73"/>
                    </a:cubicBezTo>
                    <a:cubicBezTo>
                      <a:pt x="46" y="70"/>
                      <a:pt x="5" y="3"/>
                      <a:pt x="5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1" y="7"/>
                      <a:pt x="3" y="9"/>
                    </a:cubicBezTo>
                    <a:cubicBezTo>
                      <a:pt x="4" y="12"/>
                      <a:pt x="40" y="80"/>
                      <a:pt x="103" y="84"/>
                    </a:cubicBezTo>
                    <a:cubicBezTo>
                      <a:pt x="123" y="85"/>
                      <a:pt x="144" y="81"/>
                      <a:pt x="162" y="73"/>
                    </a:cubicBezTo>
                    <a:cubicBezTo>
                      <a:pt x="159" y="105"/>
                      <a:pt x="189" y="181"/>
                      <a:pt x="234" y="222"/>
                    </a:cubicBezTo>
                    <a:cubicBezTo>
                      <a:pt x="244" y="231"/>
                      <a:pt x="253" y="227"/>
                      <a:pt x="255" y="226"/>
                    </a:cubicBezTo>
                    <a:cubicBezTo>
                      <a:pt x="201" y="186"/>
                      <a:pt x="168" y="95"/>
                      <a:pt x="173" y="7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2" name="Freeform 172">
                <a:extLst>
                  <a:ext uri="{FF2B5EF4-FFF2-40B4-BE49-F238E27FC236}">
                    <a16:creationId xmlns:a16="http://schemas.microsoft.com/office/drawing/2014/main" id="{854075C7-9ACF-4EBA-A214-A25101DA5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213"/>
                <a:ext cx="1094" cy="1300"/>
              </a:xfrm>
              <a:custGeom>
                <a:avLst/>
                <a:gdLst>
                  <a:gd name="T0" fmla="*/ 8878 w 381"/>
                  <a:gd name="T1" fmla="*/ 3828 h 453"/>
                  <a:gd name="T2" fmla="*/ 7601 w 381"/>
                  <a:gd name="T3" fmla="*/ 5674 h 453"/>
                  <a:gd name="T4" fmla="*/ 8666 w 381"/>
                  <a:gd name="T5" fmla="*/ 264 h 453"/>
                  <a:gd name="T6" fmla="*/ 8525 w 381"/>
                  <a:gd name="T7" fmla="*/ 0 h 453"/>
                  <a:gd name="T8" fmla="*/ 7222 w 381"/>
                  <a:gd name="T9" fmla="*/ 5765 h 453"/>
                  <a:gd name="T10" fmla="*/ 6274 w 381"/>
                  <a:gd name="T11" fmla="*/ 6621 h 453"/>
                  <a:gd name="T12" fmla="*/ 6251 w 381"/>
                  <a:gd name="T13" fmla="*/ 6638 h 453"/>
                  <a:gd name="T14" fmla="*/ 1961 w 381"/>
                  <a:gd name="T15" fmla="*/ 7748 h 453"/>
                  <a:gd name="T16" fmla="*/ 1304 w 381"/>
                  <a:gd name="T17" fmla="*/ 7304 h 453"/>
                  <a:gd name="T18" fmla="*/ 115 w 381"/>
                  <a:gd name="T19" fmla="*/ 5906 h 453"/>
                  <a:gd name="T20" fmla="*/ 115 w 381"/>
                  <a:gd name="T21" fmla="*/ 5906 h 453"/>
                  <a:gd name="T22" fmla="*/ 115 w 381"/>
                  <a:gd name="T23" fmla="*/ 5955 h 453"/>
                  <a:gd name="T24" fmla="*/ 0 w 381"/>
                  <a:gd name="T25" fmla="*/ 6118 h 453"/>
                  <a:gd name="T26" fmla="*/ 0 w 381"/>
                  <a:gd name="T27" fmla="*/ 6118 h 453"/>
                  <a:gd name="T28" fmla="*/ 1062 w 381"/>
                  <a:gd name="T29" fmla="*/ 7370 h 453"/>
                  <a:gd name="T30" fmla="*/ 1608 w 381"/>
                  <a:gd name="T31" fmla="*/ 7915 h 453"/>
                  <a:gd name="T32" fmla="*/ 1772 w 381"/>
                  <a:gd name="T33" fmla="*/ 7964 h 453"/>
                  <a:gd name="T34" fmla="*/ 2128 w 381"/>
                  <a:gd name="T35" fmla="*/ 8153 h 453"/>
                  <a:gd name="T36" fmla="*/ 2441 w 381"/>
                  <a:gd name="T37" fmla="*/ 9338 h 453"/>
                  <a:gd name="T38" fmla="*/ 2441 w 381"/>
                  <a:gd name="T39" fmla="*/ 9619 h 453"/>
                  <a:gd name="T40" fmla="*/ 2467 w 381"/>
                  <a:gd name="T41" fmla="*/ 9949 h 453"/>
                  <a:gd name="T42" fmla="*/ 2481 w 381"/>
                  <a:gd name="T43" fmla="*/ 10443 h 453"/>
                  <a:gd name="T44" fmla="*/ 2366 w 381"/>
                  <a:gd name="T45" fmla="*/ 10681 h 453"/>
                  <a:gd name="T46" fmla="*/ 2722 w 381"/>
                  <a:gd name="T47" fmla="*/ 10328 h 453"/>
                  <a:gd name="T48" fmla="*/ 2696 w 381"/>
                  <a:gd name="T49" fmla="*/ 9924 h 453"/>
                  <a:gd name="T50" fmla="*/ 2696 w 381"/>
                  <a:gd name="T51" fmla="*/ 9594 h 453"/>
                  <a:gd name="T52" fmla="*/ 2670 w 381"/>
                  <a:gd name="T53" fmla="*/ 9315 h 453"/>
                  <a:gd name="T54" fmla="*/ 2415 w 381"/>
                  <a:gd name="T55" fmla="*/ 8078 h 453"/>
                  <a:gd name="T56" fmla="*/ 2467 w 381"/>
                  <a:gd name="T57" fmla="*/ 8038 h 453"/>
                  <a:gd name="T58" fmla="*/ 6159 w 381"/>
                  <a:gd name="T59" fmla="*/ 6991 h 453"/>
                  <a:gd name="T60" fmla="*/ 7552 w 381"/>
                  <a:gd name="T61" fmla="*/ 6078 h 453"/>
                  <a:gd name="T62" fmla="*/ 8904 w 381"/>
                  <a:gd name="T63" fmla="*/ 4299 h 453"/>
                  <a:gd name="T64" fmla="*/ 8878 w 381"/>
                  <a:gd name="T65" fmla="*/ 3828 h 4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3">
                    <a:moveTo>
                      <a:pt x="375" y="162"/>
                    </a:moveTo>
                    <a:cubicBezTo>
                      <a:pt x="365" y="183"/>
                      <a:pt x="342" y="218"/>
                      <a:pt x="321" y="240"/>
                    </a:cubicBezTo>
                    <a:cubicBezTo>
                      <a:pt x="370" y="166"/>
                      <a:pt x="373" y="79"/>
                      <a:pt x="366" y="11"/>
                    </a:cubicBezTo>
                    <a:cubicBezTo>
                      <a:pt x="365" y="4"/>
                      <a:pt x="363" y="0"/>
                      <a:pt x="360" y="0"/>
                    </a:cubicBezTo>
                    <a:cubicBezTo>
                      <a:pt x="367" y="69"/>
                      <a:pt x="359" y="172"/>
                      <a:pt x="305" y="244"/>
                    </a:cubicBezTo>
                    <a:cubicBezTo>
                      <a:pt x="295" y="257"/>
                      <a:pt x="281" y="270"/>
                      <a:pt x="265" y="280"/>
                    </a:cubicBezTo>
                    <a:cubicBezTo>
                      <a:pt x="264" y="280"/>
                      <a:pt x="264" y="281"/>
                      <a:pt x="264" y="281"/>
                    </a:cubicBezTo>
                    <a:cubicBezTo>
                      <a:pt x="210" y="316"/>
                      <a:pt x="128" y="337"/>
                      <a:pt x="83" y="328"/>
                    </a:cubicBezTo>
                    <a:cubicBezTo>
                      <a:pt x="72" y="326"/>
                      <a:pt x="58" y="321"/>
                      <a:pt x="55" y="309"/>
                    </a:cubicBezTo>
                    <a:cubicBezTo>
                      <a:pt x="43" y="267"/>
                      <a:pt x="32" y="261"/>
                      <a:pt x="5" y="250"/>
                    </a:cubicBezTo>
                    <a:cubicBezTo>
                      <a:pt x="5" y="250"/>
                      <a:pt x="5" y="250"/>
                      <a:pt x="5" y="250"/>
                    </a:cubicBezTo>
                    <a:cubicBezTo>
                      <a:pt x="5" y="251"/>
                      <a:pt x="5" y="252"/>
                      <a:pt x="5" y="252"/>
                    </a:cubicBezTo>
                    <a:cubicBezTo>
                      <a:pt x="4" y="255"/>
                      <a:pt x="2" y="257"/>
                      <a:pt x="0" y="25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26" y="270"/>
                      <a:pt x="34" y="274"/>
                      <a:pt x="45" y="312"/>
                    </a:cubicBezTo>
                    <a:cubicBezTo>
                      <a:pt x="47" y="320"/>
                      <a:pt x="52" y="329"/>
                      <a:pt x="68" y="335"/>
                    </a:cubicBezTo>
                    <a:cubicBezTo>
                      <a:pt x="68" y="335"/>
                      <a:pt x="72" y="336"/>
                      <a:pt x="75" y="337"/>
                    </a:cubicBezTo>
                    <a:cubicBezTo>
                      <a:pt x="83" y="338"/>
                      <a:pt x="87" y="342"/>
                      <a:pt x="90" y="345"/>
                    </a:cubicBezTo>
                    <a:cubicBezTo>
                      <a:pt x="99" y="355"/>
                      <a:pt x="102" y="374"/>
                      <a:pt x="103" y="395"/>
                    </a:cubicBezTo>
                    <a:cubicBezTo>
                      <a:pt x="103" y="407"/>
                      <a:pt x="103" y="407"/>
                      <a:pt x="103" y="407"/>
                    </a:cubicBezTo>
                    <a:cubicBezTo>
                      <a:pt x="104" y="421"/>
                      <a:pt x="104" y="421"/>
                      <a:pt x="104" y="421"/>
                    </a:cubicBezTo>
                    <a:cubicBezTo>
                      <a:pt x="104" y="428"/>
                      <a:pt x="104" y="435"/>
                      <a:pt x="105" y="442"/>
                    </a:cubicBezTo>
                    <a:cubicBezTo>
                      <a:pt x="106" y="446"/>
                      <a:pt x="100" y="452"/>
                      <a:pt x="100" y="452"/>
                    </a:cubicBezTo>
                    <a:cubicBezTo>
                      <a:pt x="105" y="453"/>
                      <a:pt x="116" y="448"/>
                      <a:pt x="115" y="437"/>
                    </a:cubicBezTo>
                    <a:cubicBezTo>
                      <a:pt x="115" y="432"/>
                      <a:pt x="115" y="426"/>
                      <a:pt x="114" y="420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3" y="394"/>
                      <a:pt x="113" y="394"/>
                      <a:pt x="113" y="394"/>
                    </a:cubicBezTo>
                    <a:cubicBezTo>
                      <a:pt x="113" y="378"/>
                      <a:pt x="112" y="357"/>
                      <a:pt x="102" y="342"/>
                    </a:cubicBezTo>
                    <a:cubicBezTo>
                      <a:pt x="101" y="341"/>
                      <a:pt x="103" y="340"/>
                      <a:pt x="104" y="340"/>
                    </a:cubicBezTo>
                    <a:cubicBezTo>
                      <a:pt x="150" y="341"/>
                      <a:pt x="213" y="323"/>
                      <a:pt x="260" y="296"/>
                    </a:cubicBezTo>
                    <a:cubicBezTo>
                      <a:pt x="264" y="294"/>
                      <a:pt x="304" y="271"/>
                      <a:pt x="319" y="257"/>
                    </a:cubicBezTo>
                    <a:cubicBezTo>
                      <a:pt x="340" y="237"/>
                      <a:pt x="363" y="206"/>
                      <a:pt x="376" y="182"/>
                    </a:cubicBezTo>
                    <a:cubicBezTo>
                      <a:pt x="380" y="173"/>
                      <a:pt x="381" y="164"/>
                      <a:pt x="375" y="162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3" name="Freeform 173">
                <a:extLst>
                  <a:ext uri="{FF2B5EF4-FFF2-40B4-BE49-F238E27FC236}">
                    <a16:creationId xmlns:a16="http://schemas.microsoft.com/office/drawing/2014/main" id="{E015BC1B-5A9C-4B90-9D4F-C0A35E784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2950"/>
                <a:ext cx="732" cy="663"/>
              </a:xfrm>
              <a:custGeom>
                <a:avLst/>
                <a:gdLst>
                  <a:gd name="T0" fmla="*/ 4096 w 255"/>
                  <a:gd name="T1" fmla="*/ 1705 h 231"/>
                  <a:gd name="T2" fmla="*/ 4234 w 255"/>
                  <a:gd name="T3" fmla="*/ 1515 h 231"/>
                  <a:gd name="T4" fmla="*/ 5084 w 255"/>
                  <a:gd name="T5" fmla="*/ 519 h 231"/>
                  <a:gd name="T6" fmla="*/ 4920 w 255"/>
                  <a:gd name="T7" fmla="*/ 215 h 231"/>
                  <a:gd name="T8" fmla="*/ 2463 w 255"/>
                  <a:gd name="T9" fmla="*/ 1731 h 231"/>
                  <a:gd name="T10" fmla="*/ 115 w 255"/>
                  <a:gd name="T11" fmla="*/ 49 h 231"/>
                  <a:gd name="T12" fmla="*/ 75 w 255"/>
                  <a:gd name="T13" fmla="*/ 0 h 231"/>
                  <a:gd name="T14" fmla="*/ 75 w 255"/>
                  <a:gd name="T15" fmla="*/ 215 h 231"/>
                  <a:gd name="T16" fmla="*/ 2440 w 255"/>
                  <a:gd name="T17" fmla="*/ 1986 h 231"/>
                  <a:gd name="T18" fmla="*/ 3832 w 255"/>
                  <a:gd name="T19" fmla="*/ 1731 h 231"/>
                  <a:gd name="T20" fmla="*/ 5537 w 255"/>
                  <a:gd name="T21" fmla="*/ 5247 h 231"/>
                  <a:gd name="T22" fmla="*/ 6031 w 255"/>
                  <a:gd name="T23" fmla="*/ 5347 h 231"/>
                  <a:gd name="T24" fmla="*/ 4096 w 255"/>
                  <a:gd name="T25" fmla="*/ 1705 h 2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5" h="231">
                    <a:moveTo>
                      <a:pt x="173" y="72"/>
                    </a:moveTo>
                    <a:cubicBezTo>
                      <a:pt x="173" y="69"/>
                      <a:pt x="174" y="67"/>
                      <a:pt x="179" y="64"/>
                    </a:cubicBezTo>
                    <a:cubicBezTo>
                      <a:pt x="195" y="54"/>
                      <a:pt x="209" y="38"/>
                      <a:pt x="215" y="22"/>
                    </a:cubicBezTo>
                    <a:cubicBezTo>
                      <a:pt x="213" y="18"/>
                      <a:pt x="210" y="14"/>
                      <a:pt x="208" y="9"/>
                    </a:cubicBezTo>
                    <a:cubicBezTo>
                      <a:pt x="204" y="41"/>
                      <a:pt x="154" y="76"/>
                      <a:pt x="104" y="73"/>
                    </a:cubicBezTo>
                    <a:cubicBezTo>
                      <a:pt x="46" y="70"/>
                      <a:pt x="5" y="3"/>
                      <a:pt x="5" y="2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1" y="7"/>
                      <a:pt x="3" y="9"/>
                    </a:cubicBezTo>
                    <a:cubicBezTo>
                      <a:pt x="4" y="12"/>
                      <a:pt x="40" y="80"/>
                      <a:pt x="103" y="84"/>
                    </a:cubicBezTo>
                    <a:cubicBezTo>
                      <a:pt x="123" y="85"/>
                      <a:pt x="144" y="81"/>
                      <a:pt x="162" y="73"/>
                    </a:cubicBezTo>
                    <a:cubicBezTo>
                      <a:pt x="159" y="105"/>
                      <a:pt x="189" y="181"/>
                      <a:pt x="234" y="222"/>
                    </a:cubicBezTo>
                    <a:cubicBezTo>
                      <a:pt x="244" y="231"/>
                      <a:pt x="253" y="227"/>
                      <a:pt x="255" y="226"/>
                    </a:cubicBezTo>
                    <a:cubicBezTo>
                      <a:pt x="201" y="186"/>
                      <a:pt x="168" y="95"/>
                      <a:pt x="173" y="7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4" name="Freeform 174">
                <a:extLst>
                  <a:ext uri="{FF2B5EF4-FFF2-40B4-BE49-F238E27FC236}">
                    <a16:creationId xmlns:a16="http://schemas.microsoft.com/office/drawing/2014/main" id="{63931491-A016-46E7-AF69-09C22C468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213"/>
                <a:ext cx="1094" cy="1300"/>
              </a:xfrm>
              <a:custGeom>
                <a:avLst/>
                <a:gdLst>
                  <a:gd name="T0" fmla="*/ 8878 w 381"/>
                  <a:gd name="T1" fmla="*/ 3828 h 453"/>
                  <a:gd name="T2" fmla="*/ 7601 w 381"/>
                  <a:gd name="T3" fmla="*/ 5674 h 453"/>
                  <a:gd name="T4" fmla="*/ 8666 w 381"/>
                  <a:gd name="T5" fmla="*/ 264 h 453"/>
                  <a:gd name="T6" fmla="*/ 8525 w 381"/>
                  <a:gd name="T7" fmla="*/ 0 h 453"/>
                  <a:gd name="T8" fmla="*/ 7222 w 381"/>
                  <a:gd name="T9" fmla="*/ 5765 h 453"/>
                  <a:gd name="T10" fmla="*/ 6274 w 381"/>
                  <a:gd name="T11" fmla="*/ 6621 h 453"/>
                  <a:gd name="T12" fmla="*/ 6251 w 381"/>
                  <a:gd name="T13" fmla="*/ 6638 h 453"/>
                  <a:gd name="T14" fmla="*/ 1961 w 381"/>
                  <a:gd name="T15" fmla="*/ 7748 h 453"/>
                  <a:gd name="T16" fmla="*/ 1304 w 381"/>
                  <a:gd name="T17" fmla="*/ 7304 h 453"/>
                  <a:gd name="T18" fmla="*/ 115 w 381"/>
                  <a:gd name="T19" fmla="*/ 5906 h 453"/>
                  <a:gd name="T20" fmla="*/ 115 w 381"/>
                  <a:gd name="T21" fmla="*/ 5906 h 453"/>
                  <a:gd name="T22" fmla="*/ 115 w 381"/>
                  <a:gd name="T23" fmla="*/ 5955 h 453"/>
                  <a:gd name="T24" fmla="*/ 0 w 381"/>
                  <a:gd name="T25" fmla="*/ 6118 h 453"/>
                  <a:gd name="T26" fmla="*/ 0 w 381"/>
                  <a:gd name="T27" fmla="*/ 6118 h 453"/>
                  <a:gd name="T28" fmla="*/ 1062 w 381"/>
                  <a:gd name="T29" fmla="*/ 7370 h 453"/>
                  <a:gd name="T30" fmla="*/ 1608 w 381"/>
                  <a:gd name="T31" fmla="*/ 7915 h 453"/>
                  <a:gd name="T32" fmla="*/ 1772 w 381"/>
                  <a:gd name="T33" fmla="*/ 7964 h 453"/>
                  <a:gd name="T34" fmla="*/ 2128 w 381"/>
                  <a:gd name="T35" fmla="*/ 8153 h 453"/>
                  <a:gd name="T36" fmla="*/ 2441 w 381"/>
                  <a:gd name="T37" fmla="*/ 9338 h 453"/>
                  <a:gd name="T38" fmla="*/ 2441 w 381"/>
                  <a:gd name="T39" fmla="*/ 9619 h 453"/>
                  <a:gd name="T40" fmla="*/ 2467 w 381"/>
                  <a:gd name="T41" fmla="*/ 9949 h 453"/>
                  <a:gd name="T42" fmla="*/ 2481 w 381"/>
                  <a:gd name="T43" fmla="*/ 10443 h 453"/>
                  <a:gd name="T44" fmla="*/ 2366 w 381"/>
                  <a:gd name="T45" fmla="*/ 10681 h 453"/>
                  <a:gd name="T46" fmla="*/ 2722 w 381"/>
                  <a:gd name="T47" fmla="*/ 10328 h 453"/>
                  <a:gd name="T48" fmla="*/ 2696 w 381"/>
                  <a:gd name="T49" fmla="*/ 9924 h 453"/>
                  <a:gd name="T50" fmla="*/ 2696 w 381"/>
                  <a:gd name="T51" fmla="*/ 9594 h 453"/>
                  <a:gd name="T52" fmla="*/ 2670 w 381"/>
                  <a:gd name="T53" fmla="*/ 9315 h 453"/>
                  <a:gd name="T54" fmla="*/ 2415 w 381"/>
                  <a:gd name="T55" fmla="*/ 8078 h 453"/>
                  <a:gd name="T56" fmla="*/ 2467 w 381"/>
                  <a:gd name="T57" fmla="*/ 8038 h 453"/>
                  <a:gd name="T58" fmla="*/ 6159 w 381"/>
                  <a:gd name="T59" fmla="*/ 6991 h 453"/>
                  <a:gd name="T60" fmla="*/ 7552 w 381"/>
                  <a:gd name="T61" fmla="*/ 6078 h 453"/>
                  <a:gd name="T62" fmla="*/ 8904 w 381"/>
                  <a:gd name="T63" fmla="*/ 4299 h 453"/>
                  <a:gd name="T64" fmla="*/ 8878 w 381"/>
                  <a:gd name="T65" fmla="*/ 3828 h 45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81" h="453">
                    <a:moveTo>
                      <a:pt x="375" y="162"/>
                    </a:moveTo>
                    <a:cubicBezTo>
                      <a:pt x="365" y="183"/>
                      <a:pt x="342" y="218"/>
                      <a:pt x="321" y="240"/>
                    </a:cubicBezTo>
                    <a:cubicBezTo>
                      <a:pt x="370" y="166"/>
                      <a:pt x="373" y="79"/>
                      <a:pt x="366" y="11"/>
                    </a:cubicBezTo>
                    <a:cubicBezTo>
                      <a:pt x="365" y="4"/>
                      <a:pt x="363" y="0"/>
                      <a:pt x="360" y="0"/>
                    </a:cubicBezTo>
                    <a:cubicBezTo>
                      <a:pt x="367" y="69"/>
                      <a:pt x="359" y="172"/>
                      <a:pt x="305" y="244"/>
                    </a:cubicBezTo>
                    <a:cubicBezTo>
                      <a:pt x="295" y="257"/>
                      <a:pt x="281" y="270"/>
                      <a:pt x="265" y="280"/>
                    </a:cubicBezTo>
                    <a:cubicBezTo>
                      <a:pt x="264" y="280"/>
                      <a:pt x="264" y="281"/>
                      <a:pt x="264" y="281"/>
                    </a:cubicBezTo>
                    <a:cubicBezTo>
                      <a:pt x="210" y="316"/>
                      <a:pt x="128" y="337"/>
                      <a:pt x="83" y="328"/>
                    </a:cubicBezTo>
                    <a:cubicBezTo>
                      <a:pt x="72" y="326"/>
                      <a:pt x="58" y="321"/>
                      <a:pt x="55" y="309"/>
                    </a:cubicBezTo>
                    <a:cubicBezTo>
                      <a:pt x="43" y="267"/>
                      <a:pt x="32" y="261"/>
                      <a:pt x="5" y="250"/>
                    </a:cubicBezTo>
                    <a:cubicBezTo>
                      <a:pt x="5" y="250"/>
                      <a:pt x="5" y="250"/>
                      <a:pt x="5" y="250"/>
                    </a:cubicBezTo>
                    <a:cubicBezTo>
                      <a:pt x="5" y="251"/>
                      <a:pt x="5" y="252"/>
                      <a:pt x="5" y="252"/>
                    </a:cubicBezTo>
                    <a:cubicBezTo>
                      <a:pt x="4" y="255"/>
                      <a:pt x="2" y="257"/>
                      <a:pt x="0" y="259"/>
                    </a:cubicBezTo>
                    <a:cubicBezTo>
                      <a:pt x="0" y="259"/>
                      <a:pt x="0" y="259"/>
                      <a:pt x="0" y="259"/>
                    </a:cubicBezTo>
                    <a:cubicBezTo>
                      <a:pt x="26" y="270"/>
                      <a:pt x="34" y="274"/>
                      <a:pt x="45" y="312"/>
                    </a:cubicBezTo>
                    <a:cubicBezTo>
                      <a:pt x="47" y="320"/>
                      <a:pt x="52" y="329"/>
                      <a:pt x="68" y="335"/>
                    </a:cubicBezTo>
                    <a:cubicBezTo>
                      <a:pt x="68" y="335"/>
                      <a:pt x="72" y="336"/>
                      <a:pt x="75" y="337"/>
                    </a:cubicBezTo>
                    <a:cubicBezTo>
                      <a:pt x="83" y="338"/>
                      <a:pt x="87" y="342"/>
                      <a:pt x="90" y="345"/>
                    </a:cubicBezTo>
                    <a:cubicBezTo>
                      <a:pt x="99" y="355"/>
                      <a:pt x="102" y="374"/>
                      <a:pt x="103" y="395"/>
                    </a:cubicBezTo>
                    <a:cubicBezTo>
                      <a:pt x="103" y="407"/>
                      <a:pt x="103" y="407"/>
                      <a:pt x="103" y="407"/>
                    </a:cubicBezTo>
                    <a:cubicBezTo>
                      <a:pt x="104" y="421"/>
                      <a:pt x="104" y="421"/>
                      <a:pt x="104" y="421"/>
                    </a:cubicBezTo>
                    <a:cubicBezTo>
                      <a:pt x="104" y="428"/>
                      <a:pt x="104" y="435"/>
                      <a:pt x="105" y="442"/>
                    </a:cubicBezTo>
                    <a:cubicBezTo>
                      <a:pt x="106" y="446"/>
                      <a:pt x="100" y="452"/>
                      <a:pt x="100" y="452"/>
                    </a:cubicBezTo>
                    <a:cubicBezTo>
                      <a:pt x="105" y="453"/>
                      <a:pt x="116" y="448"/>
                      <a:pt x="115" y="437"/>
                    </a:cubicBezTo>
                    <a:cubicBezTo>
                      <a:pt x="115" y="432"/>
                      <a:pt x="115" y="426"/>
                      <a:pt x="114" y="420"/>
                    </a:cubicBezTo>
                    <a:cubicBezTo>
                      <a:pt x="114" y="406"/>
                      <a:pt x="114" y="406"/>
                      <a:pt x="114" y="406"/>
                    </a:cubicBezTo>
                    <a:cubicBezTo>
                      <a:pt x="113" y="394"/>
                      <a:pt x="113" y="394"/>
                      <a:pt x="113" y="394"/>
                    </a:cubicBezTo>
                    <a:cubicBezTo>
                      <a:pt x="113" y="378"/>
                      <a:pt x="112" y="357"/>
                      <a:pt x="102" y="342"/>
                    </a:cubicBezTo>
                    <a:cubicBezTo>
                      <a:pt x="101" y="341"/>
                      <a:pt x="103" y="340"/>
                      <a:pt x="104" y="340"/>
                    </a:cubicBezTo>
                    <a:cubicBezTo>
                      <a:pt x="150" y="341"/>
                      <a:pt x="213" y="323"/>
                      <a:pt x="260" y="296"/>
                    </a:cubicBezTo>
                    <a:cubicBezTo>
                      <a:pt x="264" y="294"/>
                      <a:pt x="304" y="271"/>
                      <a:pt x="319" y="257"/>
                    </a:cubicBezTo>
                    <a:cubicBezTo>
                      <a:pt x="340" y="237"/>
                      <a:pt x="363" y="206"/>
                      <a:pt x="376" y="182"/>
                    </a:cubicBezTo>
                    <a:cubicBezTo>
                      <a:pt x="380" y="173"/>
                      <a:pt x="381" y="164"/>
                      <a:pt x="375" y="162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5" name="Freeform 175">
                <a:extLst>
                  <a:ext uri="{FF2B5EF4-FFF2-40B4-BE49-F238E27FC236}">
                    <a16:creationId xmlns:a16="http://schemas.microsoft.com/office/drawing/2014/main" id="{EA07657E-A421-4F68-A9E4-0BFEE2CF3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3300"/>
                <a:ext cx="94" cy="35"/>
              </a:xfrm>
              <a:custGeom>
                <a:avLst/>
                <a:gdLst>
                  <a:gd name="T0" fmla="*/ 0 w 33"/>
                  <a:gd name="T1" fmla="*/ 0 h 12"/>
                  <a:gd name="T2" fmla="*/ 763 w 33"/>
                  <a:gd name="T3" fmla="*/ 16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7" y="12"/>
                      <a:pt x="23" y="10"/>
                      <a:pt x="33" y="7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6" name="Freeform 176">
                <a:extLst>
                  <a:ext uri="{FF2B5EF4-FFF2-40B4-BE49-F238E27FC236}">
                    <a16:creationId xmlns:a16="http://schemas.microsoft.com/office/drawing/2014/main" id="{9D20EF6E-9F14-4FF1-BA24-B8C1D5C8D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3292"/>
                <a:ext cx="57" cy="68"/>
              </a:xfrm>
              <a:custGeom>
                <a:avLst/>
                <a:gdLst>
                  <a:gd name="T0" fmla="*/ 74 w 20"/>
                  <a:gd name="T1" fmla="*/ 0 h 24"/>
                  <a:gd name="T2" fmla="*/ 462 w 20"/>
                  <a:gd name="T3" fmla="*/ 434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4">
                    <a:moveTo>
                      <a:pt x="3" y="0"/>
                    </a:moveTo>
                    <a:cubicBezTo>
                      <a:pt x="0" y="10"/>
                      <a:pt x="8" y="24"/>
                      <a:pt x="20" y="19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7" name="Freeform 177">
                <a:extLst>
                  <a:ext uri="{FF2B5EF4-FFF2-40B4-BE49-F238E27FC236}">
                    <a16:creationId xmlns:a16="http://schemas.microsoft.com/office/drawing/2014/main" id="{B6B2B182-C7F7-49CD-8698-CBC282894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2" y="3191"/>
                <a:ext cx="111" cy="26"/>
              </a:xfrm>
              <a:custGeom>
                <a:avLst/>
                <a:gdLst>
                  <a:gd name="T0" fmla="*/ 0 w 39"/>
                  <a:gd name="T1" fmla="*/ 75 h 9"/>
                  <a:gd name="T2" fmla="*/ 324 w 39"/>
                  <a:gd name="T3" fmla="*/ 217 h 9"/>
                  <a:gd name="T4" fmla="*/ 899 w 3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9">
                    <a:moveTo>
                      <a:pt x="0" y="3"/>
                    </a:moveTo>
                    <a:cubicBezTo>
                      <a:pt x="5" y="7"/>
                      <a:pt x="7" y="9"/>
                      <a:pt x="14" y="9"/>
                    </a:cubicBezTo>
                    <a:cubicBezTo>
                      <a:pt x="21" y="8"/>
                      <a:pt x="35" y="6"/>
                      <a:pt x="39" y="0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8" name="Freeform 178">
                <a:extLst>
                  <a:ext uri="{FF2B5EF4-FFF2-40B4-BE49-F238E27FC236}">
                    <a16:creationId xmlns:a16="http://schemas.microsoft.com/office/drawing/2014/main" id="{A7259E45-CBE1-4E4F-9587-DC9AF2BEB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5" y="3171"/>
                <a:ext cx="86" cy="43"/>
              </a:xfrm>
              <a:custGeom>
                <a:avLst/>
                <a:gdLst>
                  <a:gd name="T0" fmla="*/ 0 w 30"/>
                  <a:gd name="T1" fmla="*/ 0 h 15"/>
                  <a:gd name="T2" fmla="*/ 708 w 30"/>
                  <a:gd name="T3" fmla="*/ 26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5">
                    <a:moveTo>
                      <a:pt x="0" y="0"/>
                    </a:moveTo>
                    <a:cubicBezTo>
                      <a:pt x="4" y="14"/>
                      <a:pt x="18" y="15"/>
                      <a:pt x="30" y="11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49" name="Freeform 179">
                <a:extLst>
                  <a:ext uri="{FF2B5EF4-FFF2-40B4-BE49-F238E27FC236}">
                    <a16:creationId xmlns:a16="http://schemas.microsoft.com/office/drawing/2014/main" id="{DFAE1D92-F121-4766-B291-E1F6E5750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3183"/>
                <a:ext cx="26" cy="48"/>
              </a:xfrm>
              <a:custGeom>
                <a:avLst/>
                <a:gdLst>
                  <a:gd name="T0" fmla="*/ 49 w 9"/>
                  <a:gd name="T1" fmla="*/ 0 h 17"/>
                  <a:gd name="T2" fmla="*/ 217 w 9"/>
                  <a:gd name="T3" fmla="*/ 384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7">
                    <a:moveTo>
                      <a:pt x="2" y="0"/>
                    </a:moveTo>
                    <a:cubicBezTo>
                      <a:pt x="0" y="7"/>
                      <a:pt x="1" y="16"/>
                      <a:pt x="9" y="17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0" name="Freeform 180">
                <a:extLst>
                  <a:ext uri="{FF2B5EF4-FFF2-40B4-BE49-F238E27FC236}">
                    <a16:creationId xmlns:a16="http://schemas.microsoft.com/office/drawing/2014/main" id="{2A216F85-1E75-4A94-B1BB-8F055E8A9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3079"/>
                <a:ext cx="49" cy="72"/>
              </a:xfrm>
              <a:custGeom>
                <a:avLst/>
                <a:gdLst>
                  <a:gd name="T0" fmla="*/ 0 w 17"/>
                  <a:gd name="T1" fmla="*/ 0 h 25"/>
                  <a:gd name="T2" fmla="*/ 331 w 17"/>
                  <a:gd name="T3" fmla="*/ 59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5">
                    <a:moveTo>
                      <a:pt x="0" y="0"/>
                    </a:moveTo>
                    <a:cubicBezTo>
                      <a:pt x="12" y="3"/>
                      <a:pt x="17" y="14"/>
                      <a:pt x="14" y="25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1" name="Freeform 181">
                <a:extLst>
                  <a:ext uri="{FF2B5EF4-FFF2-40B4-BE49-F238E27FC236}">
                    <a16:creationId xmlns:a16="http://schemas.microsoft.com/office/drawing/2014/main" id="{C732B442-4E35-4B75-9EA9-ACD00BC31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0" y="3094"/>
                <a:ext cx="34" cy="23"/>
              </a:xfrm>
              <a:custGeom>
                <a:avLst/>
                <a:gdLst>
                  <a:gd name="T0" fmla="*/ 0 w 12"/>
                  <a:gd name="T1" fmla="*/ 190 h 8"/>
                  <a:gd name="T2" fmla="*/ 272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8"/>
                    </a:moveTo>
                    <a:cubicBezTo>
                      <a:pt x="2" y="2"/>
                      <a:pt x="6" y="1"/>
                      <a:pt x="12" y="0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2" name="Freeform 182">
                <a:extLst>
                  <a:ext uri="{FF2B5EF4-FFF2-40B4-BE49-F238E27FC236}">
                    <a16:creationId xmlns:a16="http://schemas.microsoft.com/office/drawing/2014/main" id="{860CBD80-523B-4E45-A87D-B983D90A4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0" y="2959"/>
                <a:ext cx="35" cy="83"/>
              </a:xfrm>
              <a:custGeom>
                <a:avLst/>
                <a:gdLst>
                  <a:gd name="T0" fmla="*/ 271 w 12"/>
                  <a:gd name="T1" fmla="*/ 0 h 29"/>
                  <a:gd name="T2" fmla="*/ 0 w 12"/>
                  <a:gd name="T3" fmla="*/ 681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9">
                    <a:moveTo>
                      <a:pt x="11" y="0"/>
                    </a:moveTo>
                    <a:cubicBezTo>
                      <a:pt x="12" y="10"/>
                      <a:pt x="9" y="23"/>
                      <a:pt x="0" y="29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3" name="Freeform 183">
                <a:extLst>
                  <a:ext uri="{FF2B5EF4-FFF2-40B4-BE49-F238E27FC236}">
                    <a16:creationId xmlns:a16="http://schemas.microsoft.com/office/drawing/2014/main" id="{DE36C3D8-5388-4DEF-84ED-0564A6DA1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9" y="3010"/>
                <a:ext cx="20" cy="15"/>
              </a:xfrm>
              <a:custGeom>
                <a:avLst/>
                <a:gdLst>
                  <a:gd name="T0" fmla="*/ 0 w 7"/>
                  <a:gd name="T1" fmla="*/ 0 h 5"/>
                  <a:gd name="T2" fmla="*/ 163 w 7"/>
                  <a:gd name="T3" fmla="*/ 13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3" y="0"/>
                      <a:pt x="6" y="2"/>
                      <a:pt x="7" y="5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4" name="Freeform 184">
                <a:extLst>
                  <a:ext uri="{FF2B5EF4-FFF2-40B4-BE49-F238E27FC236}">
                    <a16:creationId xmlns:a16="http://schemas.microsoft.com/office/drawing/2014/main" id="{F0482C3C-4A18-4409-BAD3-3615D3137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3360"/>
                <a:ext cx="20" cy="92"/>
              </a:xfrm>
              <a:custGeom>
                <a:avLst/>
                <a:gdLst>
                  <a:gd name="T0" fmla="*/ 49 w 7"/>
                  <a:gd name="T1" fmla="*/ 0 h 32"/>
                  <a:gd name="T2" fmla="*/ 0 w 7"/>
                  <a:gd name="T3" fmla="*/ 762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2">
                    <a:moveTo>
                      <a:pt x="2" y="0"/>
                    </a:moveTo>
                    <a:cubicBezTo>
                      <a:pt x="7" y="10"/>
                      <a:pt x="7" y="22"/>
                      <a:pt x="0" y="32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5" name="Freeform 185">
                <a:extLst>
                  <a:ext uri="{FF2B5EF4-FFF2-40B4-BE49-F238E27FC236}">
                    <a16:creationId xmlns:a16="http://schemas.microsoft.com/office/drawing/2014/main" id="{0ACA9342-9840-4CBA-BEDA-3F9F4BBDA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3412"/>
                <a:ext cx="17" cy="32"/>
              </a:xfrm>
              <a:custGeom>
                <a:avLst/>
                <a:gdLst>
                  <a:gd name="T0" fmla="*/ 0 w 6"/>
                  <a:gd name="T1" fmla="*/ 0 h 11"/>
                  <a:gd name="T2" fmla="*/ 136 w 6"/>
                  <a:gd name="T3" fmla="*/ 27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cubicBezTo>
                      <a:pt x="2" y="3"/>
                      <a:pt x="5" y="7"/>
                      <a:pt x="6" y="11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6" name="Freeform 186">
                <a:extLst>
                  <a:ext uri="{FF2B5EF4-FFF2-40B4-BE49-F238E27FC236}">
                    <a16:creationId xmlns:a16="http://schemas.microsoft.com/office/drawing/2014/main" id="{B20FE549-02CA-4C14-857F-7D2D45A90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3263"/>
                <a:ext cx="26" cy="97"/>
              </a:xfrm>
              <a:custGeom>
                <a:avLst/>
                <a:gdLst>
                  <a:gd name="T0" fmla="*/ 168 w 9"/>
                  <a:gd name="T1" fmla="*/ 0 h 34"/>
                  <a:gd name="T2" fmla="*/ 217 w 9"/>
                  <a:gd name="T3" fmla="*/ 79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4">
                    <a:moveTo>
                      <a:pt x="7" y="0"/>
                    </a:moveTo>
                    <a:cubicBezTo>
                      <a:pt x="0" y="10"/>
                      <a:pt x="5" y="25"/>
                      <a:pt x="9" y="34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7" name="Freeform 187">
                <a:extLst>
                  <a:ext uri="{FF2B5EF4-FFF2-40B4-BE49-F238E27FC236}">
                    <a16:creationId xmlns:a16="http://schemas.microsoft.com/office/drawing/2014/main" id="{0DA627FC-35CA-4651-94C0-2ECDA8F3E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0" y="3335"/>
                <a:ext cx="32" cy="106"/>
              </a:xfrm>
              <a:custGeom>
                <a:avLst/>
                <a:gdLst>
                  <a:gd name="T0" fmla="*/ 271 w 11"/>
                  <a:gd name="T1" fmla="*/ 0 h 37"/>
                  <a:gd name="T2" fmla="*/ 76 w 11"/>
                  <a:gd name="T3" fmla="*/ 871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7">
                    <a:moveTo>
                      <a:pt x="11" y="0"/>
                    </a:moveTo>
                    <a:cubicBezTo>
                      <a:pt x="3" y="8"/>
                      <a:pt x="0" y="26"/>
                      <a:pt x="3" y="37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8" name="Freeform 188">
                <a:extLst>
                  <a:ext uri="{FF2B5EF4-FFF2-40B4-BE49-F238E27FC236}">
                    <a16:creationId xmlns:a16="http://schemas.microsoft.com/office/drawing/2014/main" id="{C3F8273C-EBDD-4554-BC94-36F8DC44F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214"/>
                <a:ext cx="52" cy="109"/>
              </a:xfrm>
              <a:custGeom>
                <a:avLst/>
                <a:gdLst>
                  <a:gd name="T0" fmla="*/ 217 w 18"/>
                  <a:gd name="T1" fmla="*/ 0 h 38"/>
                  <a:gd name="T2" fmla="*/ 433 w 18"/>
                  <a:gd name="T3" fmla="*/ 898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8">
                    <a:moveTo>
                      <a:pt x="9" y="0"/>
                    </a:moveTo>
                    <a:cubicBezTo>
                      <a:pt x="0" y="11"/>
                      <a:pt x="7" y="31"/>
                      <a:pt x="18" y="38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59" name="Freeform 189">
                <a:extLst>
                  <a:ext uri="{FF2B5EF4-FFF2-40B4-BE49-F238E27FC236}">
                    <a16:creationId xmlns:a16="http://schemas.microsoft.com/office/drawing/2014/main" id="{D486217A-EE58-4066-BAD6-9DA891EE6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3292"/>
                <a:ext cx="48" cy="109"/>
              </a:xfrm>
              <a:custGeom>
                <a:avLst/>
                <a:gdLst>
                  <a:gd name="T0" fmla="*/ 184 w 17"/>
                  <a:gd name="T1" fmla="*/ 0 h 38"/>
                  <a:gd name="T2" fmla="*/ 384 w 17"/>
                  <a:gd name="T3" fmla="*/ 898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38">
                    <a:moveTo>
                      <a:pt x="8" y="0"/>
                    </a:moveTo>
                    <a:cubicBezTo>
                      <a:pt x="0" y="12"/>
                      <a:pt x="8" y="29"/>
                      <a:pt x="17" y="38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0" name="Freeform 190">
                <a:extLst>
                  <a:ext uri="{FF2B5EF4-FFF2-40B4-BE49-F238E27FC236}">
                    <a16:creationId xmlns:a16="http://schemas.microsoft.com/office/drawing/2014/main" id="{B430AD23-BD99-4CEA-8CFF-4992AC82D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369"/>
                <a:ext cx="18" cy="69"/>
              </a:xfrm>
              <a:custGeom>
                <a:avLst/>
                <a:gdLst>
                  <a:gd name="T0" fmla="*/ 0 w 6"/>
                  <a:gd name="T1" fmla="*/ 0 h 24"/>
                  <a:gd name="T2" fmla="*/ 108 w 6"/>
                  <a:gd name="T3" fmla="*/ 569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4">
                    <a:moveTo>
                      <a:pt x="0" y="0"/>
                    </a:moveTo>
                    <a:cubicBezTo>
                      <a:pt x="6" y="4"/>
                      <a:pt x="5" y="18"/>
                      <a:pt x="4" y="24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1" name="Freeform 191">
                <a:extLst>
                  <a:ext uri="{FF2B5EF4-FFF2-40B4-BE49-F238E27FC236}">
                    <a16:creationId xmlns:a16="http://schemas.microsoft.com/office/drawing/2014/main" id="{9B238498-BAD9-4DFF-AA6B-4DFDB6424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3412"/>
                <a:ext cx="23" cy="9"/>
              </a:xfrm>
              <a:custGeom>
                <a:avLst/>
                <a:gdLst>
                  <a:gd name="T0" fmla="*/ 0 w 8"/>
                  <a:gd name="T1" fmla="*/ 0 h 3"/>
                  <a:gd name="T2" fmla="*/ 190 w 8"/>
                  <a:gd name="T3" fmla="*/ 8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3" y="0"/>
                      <a:pt x="7" y="1"/>
                      <a:pt x="8" y="3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2" name="Freeform 192">
                <a:extLst>
                  <a:ext uri="{FF2B5EF4-FFF2-40B4-BE49-F238E27FC236}">
                    <a16:creationId xmlns:a16="http://schemas.microsoft.com/office/drawing/2014/main" id="{3FE3D489-3432-4FBF-83DE-EED8E119B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" y="3576"/>
                <a:ext cx="77" cy="34"/>
              </a:xfrm>
              <a:custGeom>
                <a:avLst/>
                <a:gdLst>
                  <a:gd name="T0" fmla="*/ 0 w 27"/>
                  <a:gd name="T1" fmla="*/ 0 h 12"/>
                  <a:gd name="T2" fmla="*/ 627 w 27"/>
                  <a:gd name="T3" fmla="*/ 18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2">
                    <a:moveTo>
                      <a:pt x="0" y="0"/>
                    </a:moveTo>
                    <a:cubicBezTo>
                      <a:pt x="3" y="12"/>
                      <a:pt x="18" y="11"/>
                      <a:pt x="27" y="8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3" name="Freeform 193">
                <a:extLst>
                  <a:ext uri="{FF2B5EF4-FFF2-40B4-BE49-F238E27FC236}">
                    <a16:creationId xmlns:a16="http://schemas.microsoft.com/office/drawing/2014/main" id="{D0657B2C-8E5A-427F-8A98-7980F14E9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3576"/>
                <a:ext cx="43" cy="57"/>
              </a:xfrm>
              <a:custGeom>
                <a:avLst/>
                <a:gdLst>
                  <a:gd name="T0" fmla="*/ 0 w 15"/>
                  <a:gd name="T1" fmla="*/ 0 h 20"/>
                  <a:gd name="T2" fmla="*/ 353 w 15"/>
                  <a:gd name="T3" fmla="*/ 43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cubicBezTo>
                      <a:pt x="2" y="8"/>
                      <a:pt x="4" y="20"/>
                      <a:pt x="15" y="19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4" name="Freeform 194">
                <a:extLst>
                  <a:ext uri="{FF2B5EF4-FFF2-40B4-BE49-F238E27FC236}">
                    <a16:creationId xmlns:a16="http://schemas.microsoft.com/office/drawing/2014/main" id="{0027A299-5D4E-41E9-BFDA-7B8A43B0F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3581"/>
                <a:ext cx="40" cy="43"/>
              </a:xfrm>
              <a:custGeom>
                <a:avLst/>
                <a:gdLst>
                  <a:gd name="T0" fmla="*/ 0 w 14"/>
                  <a:gd name="T1" fmla="*/ 0 h 15"/>
                  <a:gd name="T2" fmla="*/ 326 w 14"/>
                  <a:gd name="T3" fmla="*/ 353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0" y="0"/>
                    </a:moveTo>
                    <a:cubicBezTo>
                      <a:pt x="8" y="0"/>
                      <a:pt x="13" y="8"/>
                      <a:pt x="14" y="15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5" name="Freeform 195">
                <a:extLst>
                  <a:ext uri="{FF2B5EF4-FFF2-40B4-BE49-F238E27FC236}">
                    <a16:creationId xmlns:a16="http://schemas.microsoft.com/office/drawing/2014/main" id="{41D08F02-CF31-47ED-9970-07CC338C4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" y="3593"/>
                <a:ext cx="35" cy="11"/>
              </a:xfrm>
              <a:custGeom>
                <a:avLst/>
                <a:gdLst>
                  <a:gd name="T0" fmla="*/ 0 w 12"/>
                  <a:gd name="T1" fmla="*/ 83 h 4"/>
                  <a:gd name="T2" fmla="*/ 298 w 1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4"/>
                    </a:moveTo>
                    <a:cubicBezTo>
                      <a:pt x="3" y="1"/>
                      <a:pt x="7" y="0"/>
                      <a:pt x="12" y="0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6" name="Freeform 196">
                <a:extLst>
                  <a:ext uri="{FF2B5EF4-FFF2-40B4-BE49-F238E27FC236}">
                    <a16:creationId xmlns:a16="http://schemas.microsoft.com/office/drawing/2014/main" id="{E91AF9C5-B013-4B03-AC29-DC8C997A9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7" y="3533"/>
                <a:ext cx="66" cy="60"/>
              </a:xfrm>
              <a:custGeom>
                <a:avLst/>
                <a:gdLst>
                  <a:gd name="T0" fmla="*/ 0 w 23"/>
                  <a:gd name="T1" fmla="*/ 351 h 21"/>
                  <a:gd name="T2" fmla="*/ 542 w 23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1">
                    <a:moveTo>
                      <a:pt x="0" y="15"/>
                    </a:moveTo>
                    <a:cubicBezTo>
                      <a:pt x="9" y="21"/>
                      <a:pt x="23" y="10"/>
                      <a:pt x="23" y="0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7" name="Freeform 197">
                <a:extLst>
                  <a:ext uri="{FF2B5EF4-FFF2-40B4-BE49-F238E27FC236}">
                    <a16:creationId xmlns:a16="http://schemas.microsoft.com/office/drawing/2014/main" id="{1E141863-65AE-448E-A8FB-40000E309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" y="3527"/>
                <a:ext cx="35" cy="8"/>
              </a:xfrm>
              <a:custGeom>
                <a:avLst/>
                <a:gdLst>
                  <a:gd name="T0" fmla="*/ 0 w 12"/>
                  <a:gd name="T1" fmla="*/ 21 h 3"/>
                  <a:gd name="T2" fmla="*/ 298 w 1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0" y="1"/>
                    </a:moveTo>
                    <a:cubicBezTo>
                      <a:pt x="4" y="3"/>
                      <a:pt x="8" y="2"/>
                      <a:pt x="12" y="0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8" name="Freeform 198">
                <a:extLst>
                  <a:ext uri="{FF2B5EF4-FFF2-40B4-BE49-F238E27FC236}">
                    <a16:creationId xmlns:a16="http://schemas.microsoft.com/office/drawing/2014/main" id="{E7F8C800-DC98-42C7-B73A-61333B9B5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3375"/>
                <a:ext cx="34" cy="86"/>
              </a:xfrm>
              <a:custGeom>
                <a:avLst/>
                <a:gdLst>
                  <a:gd name="T0" fmla="*/ 0 w 12"/>
                  <a:gd name="T1" fmla="*/ 0 h 30"/>
                  <a:gd name="T2" fmla="*/ 210 w 12"/>
                  <a:gd name="T3" fmla="*/ 70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0">
                    <a:moveTo>
                      <a:pt x="0" y="0"/>
                    </a:moveTo>
                    <a:cubicBezTo>
                      <a:pt x="11" y="5"/>
                      <a:pt x="12" y="20"/>
                      <a:pt x="9" y="30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69" name="Freeform 199">
                <a:extLst>
                  <a:ext uri="{FF2B5EF4-FFF2-40B4-BE49-F238E27FC236}">
                    <a16:creationId xmlns:a16="http://schemas.microsoft.com/office/drawing/2014/main" id="{610C32B7-DA33-4C62-AF56-4755B7598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3441"/>
                <a:ext cx="26" cy="72"/>
              </a:xfrm>
              <a:custGeom>
                <a:avLst/>
                <a:gdLst>
                  <a:gd name="T0" fmla="*/ 0 w 9"/>
                  <a:gd name="T1" fmla="*/ 0 h 25"/>
                  <a:gd name="T2" fmla="*/ 142 w 9"/>
                  <a:gd name="T3" fmla="*/ 59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5">
                    <a:moveTo>
                      <a:pt x="0" y="0"/>
                    </a:moveTo>
                    <a:cubicBezTo>
                      <a:pt x="8" y="6"/>
                      <a:pt x="9" y="15"/>
                      <a:pt x="6" y="25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0" name="Freeform 200">
                <a:extLst>
                  <a:ext uri="{FF2B5EF4-FFF2-40B4-BE49-F238E27FC236}">
                    <a16:creationId xmlns:a16="http://schemas.microsoft.com/office/drawing/2014/main" id="{2ECEBFAC-4989-47B0-B5C7-5949A1341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1" y="3320"/>
                <a:ext cx="25" cy="63"/>
              </a:xfrm>
              <a:custGeom>
                <a:avLst/>
                <a:gdLst>
                  <a:gd name="T0" fmla="*/ 0 w 9"/>
                  <a:gd name="T1" fmla="*/ 0 h 22"/>
                  <a:gd name="T2" fmla="*/ 192 w 9"/>
                  <a:gd name="T3" fmla="*/ 51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cubicBezTo>
                      <a:pt x="0" y="8"/>
                      <a:pt x="1" y="17"/>
                      <a:pt x="9" y="22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1" name="Freeform 201">
                <a:extLst>
                  <a:ext uri="{FF2B5EF4-FFF2-40B4-BE49-F238E27FC236}">
                    <a16:creationId xmlns:a16="http://schemas.microsoft.com/office/drawing/2014/main" id="{C476F871-8B99-461B-8723-0AA50BF3B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3366"/>
                <a:ext cx="17" cy="60"/>
              </a:xfrm>
              <a:custGeom>
                <a:avLst/>
                <a:gdLst>
                  <a:gd name="T0" fmla="*/ 136 w 6"/>
                  <a:gd name="T1" fmla="*/ 0 h 21"/>
                  <a:gd name="T2" fmla="*/ 88 w 6"/>
                  <a:gd name="T3" fmla="*/ 489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6" y="0"/>
                    </a:moveTo>
                    <a:cubicBezTo>
                      <a:pt x="0" y="5"/>
                      <a:pt x="0" y="14"/>
                      <a:pt x="4" y="21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2" name="Freeform 202">
                <a:extLst>
                  <a:ext uri="{FF2B5EF4-FFF2-40B4-BE49-F238E27FC236}">
                    <a16:creationId xmlns:a16="http://schemas.microsoft.com/office/drawing/2014/main" id="{39B47E84-ADC4-45F3-94DD-5A0D5FBC9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3326"/>
                <a:ext cx="46" cy="40"/>
              </a:xfrm>
              <a:custGeom>
                <a:avLst/>
                <a:gdLst>
                  <a:gd name="T0" fmla="*/ 0 w 16"/>
                  <a:gd name="T1" fmla="*/ 0 h 14"/>
                  <a:gd name="T2" fmla="*/ 380 w 16"/>
                  <a:gd name="T3" fmla="*/ 32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0" y="0"/>
                    </a:moveTo>
                    <a:cubicBezTo>
                      <a:pt x="2" y="8"/>
                      <a:pt x="8" y="13"/>
                      <a:pt x="16" y="14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3" name="Freeform 203">
                <a:extLst>
                  <a:ext uri="{FF2B5EF4-FFF2-40B4-BE49-F238E27FC236}">
                    <a16:creationId xmlns:a16="http://schemas.microsoft.com/office/drawing/2014/main" id="{564D37E2-A5E1-44BD-B80F-9216CCFEA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3340"/>
                <a:ext cx="14" cy="61"/>
              </a:xfrm>
              <a:custGeom>
                <a:avLst/>
                <a:gdLst>
                  <a:gd name="T0" fmla="*/ 87 w 5"/>
                  <a:gd name="T1" fmla="*/ 0 h 21"/>
                  <a:gd name="T2" fmla="*/ 109 w 5"/>
                  <a:gd name="T3" fmla="*/ 514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4" y="0"/>
                    </a:moveTo>
                    <a:cubicBezTo>
                      <a:pt x="0" y="5"/>
                      <a:pt x="1" y="16"/>
                      <a:pt x="5" y="21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74" name="Freeform 204">
                <a:extLst>
                  <a:ext uri="{FF2B5EF4-FFF2-40B4-BE49-F238E27FC236}">
                    <a16:creationId xmlns:a16="http://schemas.microsoft.com/office/drawing/2014/main" id="{38DDDD10-59EE-4B3A-B03B-E4061F9C7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3220"/>
                <a:ext cx="11" cy="34"/>
              </a:xfrm>
              <a:custGeom>
                <a:avLst/>
                <a:gdLst>
                  <a:gd name="T0" fmla="*/ 0 w 4"/>
                  <a:gd name="T1" fmla="*/ 0 h 12"/>
                  <a:gd name="T2" fmla="*/ 83 w 4"/>
                  <a:gd name="T3" fmla="*/ 27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0" y="0"/>
                    </a:moveTo>
                    <a:cubicBezTo>
                      <a:pt x="2" y="4"/>
                      <a:pt x="4" y="8"/>
                      <a:pt x="4" y="12"/>
                    </a:cubicBezTo>
                  </a:path>
                </a:pathLst>
              </a:custGeom>
              <a:noFill/>
              <a:ln w="9525" cap="rnd">
                <a:solidFill>
                  <a:srgbClr val="FD802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487" name="Freeform 205">
              <a:extLst>
                <a:ext uri="{FF2B5EF4-FFF2-40B4-BE49-F238E27FC236}">
                  <a16:creationId xmlns:a16="http://schemas.microsoft.com/office/drawing/2014/main" id="{7C4E7C8A-88B4-44E4-9201-19E60CD16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3226"/>
              <a:ext cx="26" cy="8"/>
            </a:xfrm>
            <a:custGeom>
              <a:avLst/>
              <a:gdLst>
                <a:gd name="T0" fmla="*/ 0 w 9"/>
                <a:gd name="T1" fmla="*/ 56 h 3"/>
                <a:gd name="T2" fmla="*/ 217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6" y="0"/>
                    <a:pt x="9" y="0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88" name="Freeform 206">
              <a:extLst>
                <a:ext uri="{FF2B5EF4-FFF2-40B4-BE49-F238E27FC236}">
                  <a16:creationId xmlns:a16="http://schemas.microsoft.com/office/drawing/2014/main" id="{4B83B77D-A0C0-4CDD-BE4E-E8227B117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3481"/>
              <a:ext cx="15" cy="46"/>
            </a:xfrm>
            <a:custGeom>
              <a:avLst/>
              <a:gdLst>
                <a:gd name="T0" fmla="*/ 81 w 5"/>
                <a:gd name="T1" fmla="*/ 0 h 16"/>
                <a:gd name="T2" fmla="*/ 135 w 5"/>
                <a:gd name="T3" fmla="*/ 38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3" y="0"/>
                  </a:moveTo>
                  <a:cubicBezTo>
                    <a:pt x="0" y="5"/>
                    <a:pt x="1" y="12"/>
                    <a:pt x="5" y="16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89" name="Freeform 207">
              <a:extLst>
                <a:ext uri="{FF2B5EF4-FFF2-40B4-BE49-F238E27FC236}">
                  <a16:creationId xmlns:a16="http://schemas.microsoft.com/office/drawing/2014/main" id="{768653C1-3EA7-46B3-8C39-0B9B5EE41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3510"/>
              <a:ext cx="20" cy="5"/>
            </a:xfrm>
            <a:custGeom>
              <a:avLst/>
              <a:gdLst>
                <a:gd name="T0" fmla="*/ 163 w 7"/>
                <a:gd name="T1" fmla="*/ 0 h 2"/>
                <a:gd name="T2" fmla="*/ 0 w 7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0" name="Freeform 208">
              <a:extLst>
                <a:ext uri="{FF2B5EF4-FFF2-40B4-BE49-F238E27FC236}">
                  <a16:creationId xmlns:a16="http://schemas.microsoft.com/office/drawing/2014/main" id="{3E06B31B-9729-4AF3-97C4-B6196B29B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" y="3312"/>
              <a:ext cx="106" cy="77"/>
            </a:xfrm>
            <a:custGeom>
              <a:avLst/>
              <a:gdLst>
                <a:gd name="T0" fmla="*/ 0 w 37"/>
                <a:gd name="T1" fmla="*/ 513 h 27"/>
                <a:gd name="T2" fmla="*/ 845 w 3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7">
                  <a:moveTo>
                    <a:pt x="0" y="22"/>
                  </a:moveTo>
                  <a:cubicBezTo>
                    <a:pt x="12" y="27"/>
                    <a:pt x="37" y="14"/>
                    <a:pt x="36" y="0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1" name="Freeform 209">
              <a:extLst>
                <a:ext uri="{FF2B5EF4-FFF2-40B4-BE49-F238E27FC236}">
                  <a16:creationId xmlns:a16="http://schemas.microsoft.com/office/drawing/2014/main" id="{09214830-FFB7-459F-829C-989383958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3292"/>
              <a:ext cx="72" cy="31"/>
            </a:xfrm>
            <a:custGeom>
              <a:avLst/>
              <a:gdLst>
                <a:gd name="T0" fmla="*/ 0 w 25"/>
                <a:gd name="T1" fmla="*/ 0 h 11"/>
                <a:gd name="T2" fmla="*/ 596 w 25"/>
                <a:gd name="T3" fmla="*/ 11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">
                  <a:moveTo>
                    <a:pt x="0" y="0"/>
                  </a:moveTo>
                  <a:cubicBezTo>
                    <a:pt x="2" y="11"/>
                    <a:pt x="18" y="8"/>
                    <a:pt x="25" y="5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2" name="Freeform 210">
              <a:extLst>
                <a:ext uri="{FF2B5EF4-FFF2-40B4-BE49-F238E27FC236}">
                  <a16:creationId xmlns:a16="http://schemas.microsoft.com/office/drawing/2014/main" id="{E49F581F-D2D1-437F-B52C-A06A7CB70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3185"/>
              <a:ext cx="81" cy="49"/>
            </a:xfrm>
            <a:custGeom>
              <a:avLst/>
              <a:gdLst>
                <a:gd name="T0" fmla="*/ 194 w 28"/>
                <a:gd name="T1" fmla="*/ 26 h 17"/>
                <a:gd name="T2" fmla="*/ 194 w 28"/>
                <a:gd name="T3" fmla="*/ 357 h 17"/>
                <a:gd name="T4" fmla="*/ 460 w 28"/>
                <a:gd name="T5" fmla="*/ 0 h 17"/>
                <a:gd name="T6" fmla="*/ 677 w 28"/>
                <a:gd name="T7" fmla="*/ 40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17">
                  <a:moveTo>
                    <a:pt x="8" y="1"/>
                  </a:moveTo>
                  <a:cubicBezTo>
                    <a:pt x="4" y="5"/>
                    <a:pt x="0" y="15"/>
                    <a:pt x="8" y="15"/>
                  </a:cubicBezTo>
                  <a:cubicBezTo>
                    <a:pt x="14" y="15"/>
                    <a:pt x="17" y="4"/>
                    <a:pt x="19" y="0"/>
                  </a:cubicBezTo>
                  <a:cubicBezTo>
                    <a:pt x="26" y="3"/>
                    <a:pt x="26" y="11"/>
                    <a:pt x="28" y="17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3" name="Freeform 211">
              <a:extLst>
                <a:ext uri="{FF2B5EF4-FFF2-40B4-BE49-F238E27FC236}">
                  <a16:creationId xmlns:a16="http://schemas.microsoft.com/office/drawing/2014/main" id="{5DD6BEE1-BE6B-432E-AB47-DDC449115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3076"/>
              <a:ext cx="54" cy="38"/>
            </a:xfrm>
            <a:custGeom>
              <a:avLst/>
              <a:gdLst>
                <a:gd name="T0" fmla="*/ 162 w 19"/>
                <a:gd name="T1" fmla="*/ 0 h 13"/>
                <a:gd name="T2" fmla="*/ 74 w 19"/>
                <a:gd name="T3" fmla="*/ 324 h 13"/>
                <a:gd name="T4" fmla="*/ 435 w 19"/>
                <a:gd name="T5" fmla="*/ 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7" y="0"/>
                  </a:moveTo>
                  <a:cubicBezTo>
                    <a:pt x="4" y="3"/>
                    <a:pt x="0" y="8"/>
                    <a:pt x="3" y="13"/>
                  </a:cubicBezTo>
                  <a:cubicBezTo>
                    <a:pt x="10" y="13"/>
                    <a:pt x="17" y="9"/>
                    <a:pt x="19" y="2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4" name="Freeform 212">
              <a:extLst>
                <a:ext uri="{FF2B5EF4-FFF2-40B4-BE49-F238E27FC236}">
                  <a16:creationId xmlns:a16="http://schemas.microsoft.com/office/drawing/2014/main" id="{2A9ECFCD-715C-4B9E-B466-9D43D0F1D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9" y="2970"/>
              <a:ext cx="40" cy="26"/>
            </a:xfrm>
            <a:custGeom>
              <a:avLst/>
              <a:gdLst>
                <a:gd name="T0" fmla="*/ 303 w 14"/>
                <a:gd name="T1" fmla="*/ 49 h 9"/>
                <a:gd name="T2" fmla="*/ 0 w 14"/>
                <a:gd name="T3" fmla="*/ 75 h 9"/>
                <a:gd name="T4" fmla="*/ 326 w 14"/>
                <a:gd name="T5" fmla="*/ 19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13" y="2"/>
                  </a:moveTo>
                  <a:cubicBezTo>
                    <a:pt x="9" y="0"/>
                    <a:pt x="4" y="0"/>
                    <a:pt x="0" y="3"/>
                  </a:cubicBezTo>
                  <a:cubicBezTo>
                    <a:pt x="3" y="8"/>
                    <a:pt x="9" y="9"/>
                    <a:pt x="14" y="8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5" name="Freeform 213">
              <a:extLst>
                <a:ext uri="{FF2B5EF4-FFF2-40B4-BE49-F238E27FC236}">
                  <a16:creationId xmlns:a16="http://schemas.microsoft.com/office/drawing/2014/main" id="{25C9B148-8F1D-46B7-8159-3D9EEF623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2" y="3289"/>
              <a:ext cx="9" cy="28"/>
            </a:xfrm>
            <a:custGeom>
              <a:avLst/>
              <a:gdLst>
                <a:gd name="T0" fmla="*/ 27 w 3"/>
                <a:gd name="T1" fmla="*/ 218 h 10"/>
                <a:gd name="T2" fmla="*/ 81 w 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1" y="10"/>
                  </a:moveTo>
                  <a:cubicBezTo>
                    <a:pt x="0" y="6"/>
                    <a:pt x="1" y="3"/>
                    <a:pt x="3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6" name="Freeform 214">
              <a:extLst>
                <a:ext uri="{FF2B5EF4-FFF2-40B4-BE49-F238E27FC236}">
                  <a16:creationId xmlns:a16="http://schemas.microsoft.com/office/drawing/2014/main" id="{3CE60A32-858E-4FB7-ADBD-784754C74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3323"/>
              <a:ext cx="22" cy="32"/>
            </a:xfrm>
            <a:custGeom>
              <a:avLst/>
              <a:gdLst>
                <a:gd name="T0" fmla="*/ 0 w 8"/>
                <a:gd name="T1" fmla="*/ 271 h 11"/>
                <a:gd name="T2" fmla="*/ 168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4" y="9"/>
                    <a:pt x="7" y="5"/>
                    <a:pt x="8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7" name="Freeform 215">
              <a:extLst>
                <a:ext uri="{FF2B5EF4-FFF2-40B4-BE49-F238E27FC236}">
                  <a16:creationId xmlns:a16="http://schemas.microsoft.com/office/drawing/2014/main" id="{04E0316F-BE86-4EB5-BFB3-D128CABA7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3289"/>
              <a:ext cx="64" cy="57"/>
            </a:xfrm>
            <a:custGeom>
              <a:avLst/>
              <a:gdLst>
                <a:gd name="T0" fmla="*/ 0 w 22"/>
                <a:gd name="T1" fmla="*/ 237 h 20"/>
                <a:gd name="T2" fmla="*/ 221 w 22"/>
                <a:gd name="T3" fmla="*/ 88 h 20"/>
                <a:gd name="T4" fmla="*/ 195 w 22"/>
                <a:gd name="T5" fmla="*/ 413 h 20"/>
                <a:gd name="T6" fmla="*/ 541 w 22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0" y="10"/>
                  </a:moveTo>
                  <a:cubicBezTo>
                    <a:pt x="2" y="7"/>
                    <a:pt x="6" y="5"/>
                    <a:pt x="9" y="4"/>
                  </a:cubicBezTo>
                  <a:cubicBezTo>
                    <a:pt x="11" y="8"/>
                    <a:pt x="9" y="13"/>
                    <a:pt x="8" y="18"/>
                  </a:cubicBezTo>
                  <a:cubicBezTo>
                    <a:pt x="17" y="20"/>
                    <a:pt x="18" y="6"/>
                    <a:pt x="22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8" name="Freeform 216">
              <a:extLst>
                <a:ext uri="{FF2B5EF4-FFF2-40B4-BE49-F238E27FC236}">
                  <a16:creationId xmlns:a16="http://schemas.microsoft.com/office/drawing/2014/main" id="{A0E7C393-AC88-4971-9B9C-7F3CB8604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3363"/>
              <a:ext cx="41" cy="40"/>
            </a:xfrm>
            <a:custGeom>
              <a:avLst/>
              <a:gdLst>
                <a:gd name="T0" fmla="*/ 302 w 14"/>
                <a:gd name="T1" fmla="*/ 49 h 14"/>
                <a:gd name="T2" fmla="*/ 351 w 14"/>
                <a:gd name="T3" fmla="*/ 18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4">
                  <a:moveTo>
                    <a:pt x="12" y="2"/>
                  </a:moveTo>
                  <a:cubicBezTo>
                    <a:pt x="0" y="0"/>
                    <a:pt x="3" y="14"/>
                    <a:pt x="14" y="8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499" name="Freeform 217">
              <a:extLst>
                <a:ext uri="{FF2B5EF4-FFF2-40B4-BE49-F238E27FC236}">
                  <a16:creationId xmlns:a16="http://schemas.microsoft.com/office/drawing/2014/main" id="{42C573CF-4F57-4CD7-AD81-0AC89FCC5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432"/>
              <a:ext cx="26" cy="12"/>
            </a:xfrm>
            <a:custGeom>
              <a:avLst/>
              <a:gdLst>
                <a:gd name="T0" fmla="*/ 0 w 9"/>
                <a:gd name="T1" fmla="*/ 27 h 4"/>
                <a:gd name="T2" fmla="*/ 217 w 9"/>
                <a:gd name="T3" fmla="*/ 10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1"/>
                  </a:moveTo>
                  <a:cubicBezTo>
                    <a:pt x="4" y="0"/>
                    <a:pt x="8" y="1"/>
                    <a:pt x="9" y="4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0" name="Freeform 218">
              <a:extLst>
                <a:ext uri="{FF2B5EF4-FFF2-40B4-BE49-F238E27FC236}">
                  <a16:creationId xmlns:a16="http://schemas.microsoft.com/office/drawing/2014/main" id="{29799885-6B10-44A1-AC3E-FACF3E4E2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3576"/>
              <a:ext cx="11" cy="17"/>
            </a:xfrm>
            <a:custGeom>
              <a:avLst/>
              <a:gdLst>
                <a:gd name="T0" fmla="*/ 0 w 4"/>
                <a:gd name="T1" fmla="*/ 136 h 6"/>
                <a:gd name="T2" fmla="*/ 8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2" y="4"/>
                    <a:pt x="3" y="2"/>
                    <a:pt x="4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1" name="Freeform 219">
              <a:extLst>
                <a:ext uri="{FF2B5EF4-FFF2-40B4-BE49-F238E27FC236}">
                  <a16:creationId xmlns:a16="http://schemas.microsoft.com/office/drawing/2014/main" id="{DDE815A0-F97F-4154-A467-3FC6415E4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3561"/>
              <a:ext cx="43" cy="52"/>
            </a:xfrm>
            <a:custGeom>
              <a:avLst/>
              <a:gdLst>
                <a:gd name="T0" fmla="*/ 0 w 15"/>
                <a:gd name="T1" fmla="*/ 292 h 18"/>
                <a:gd name="T2" fmla="*/ 215 w 15"/>
                <a:gd name="T3" fmla="*/ 43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0" y="12"/>
                  </a:moveTo>
                  <a:cubicBezTo>
                    <a:pt x="6" y="0"/>
                    <a:pt x="15" y="8"/>
                    <a:pt x="9" y="18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2" name="Freeform 220">
              <a:extLst>
                <a:ext uri="{FF2B5EF4-FFF2-40B4-BE49-F238E27FC236}">
                  <a16:creationId xmlns:a16="http://schemas.microsoft.com/office/drawing/2014/main" id="{3DA25DFA-DD7D-4C5A-A755-62F1CADA6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3490"/>
              <a:ext cx="34" cy="8"/>
            </a:xfrm>
            <a:custGeom>
              <a:avLst/>
              <a:gdLst>
                <a:gd name="T0" fmla="*/ 0 w 12"/>
                <a:gd name="T1" fmla="*/ 0 h 3"/>
                <a:gd name="T2" fmla="*/ 272 w 12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3" y="1"/>
                    <a:pt x="8" y="3"/>
                    <a:pt x="12" y="2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3" name="Freeform 221">
              <a:extLst>
                <a:ext uri="{FF2B5EF4-FFF2-40B4-BE49-F238E27FC236}">
                  <a16:creationId xmlns:a16="http://schemas.microsoft.com/office/drawing/2014/main" id="{9A08876D-3030-4D27-934A-F0739901F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3292"/>
              <a:ext cx="32" cy="25"/>
            </a:xfrm>
            <a:custGeom>
              <a:avLst/>
              <a:gdLst>
                <a:gd name="T0" fmla="*/ 0 w 11"/>
                <a:gd name="T1" fmla="*/ 0 h 9"/>
                <a:gd name="T2" fmla="*/ 271 w 11"/>
                <a:gd name="T3" fmla="*/ 16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2" y="6"/>
                    <a:pt x="5" y="9"/>
                    <a:pt x="11" y="8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4" name="Freeform 222">
              <a:extLst>
                <a:ext uri="{FF2B5EF4-FFF2-40B4-BE49-F238E27FC236}">
                  <a16:creationId xmlns:a16="http://schemas.microsoft.com/office/drawing/2014/main" id="{9ACC940A-2701-44E6-9F02-AED03058A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3332"/>
              <a:ext cx="31" cy="40"/>
            </a:xfrm>
            <a:custGeom>
              <a:avLst/>
              <a:gdLst>
                <a:gd name="T0" fmla="*/ 0 w 11"/>
                <a:gd name="T1" fmla="*/ 140 h 14"/>
                <a:gd name="T2" fmla="*/ 158 w 11"/>
                <a:gd name="T3" fmla="*/ 0 h 14"/>
                <a:gd name="T4" fmla="*/ 110 w 11"/>
                <a:gd name="T5" fmla="*/ 32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6"/>
                  </a:moveTo>
                  <a:cubicBezTo>
                    <a:pt x="2" y="3"/>
                    <a:pt x="5" y="2"/>
                    <a:pt x="7" y="0"/>
                  </a:cubicBezTo>
                  <a:cubicBezTo>
                    <a:pt x="11" y="4"/>
                    <a:pt x="10" y="10"/>
                    <a:pt x="5" y="14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5" name="Freeform 223">
              <a:extLst>
                <a:ext uri="{FF2B5EF4-FFF2-40B4-BE49-F238E27FC236}">
                  <a16:creationId xmlns:a16="http://schemas.microsoft.com/office/drawing/2014/main" id="{3C8F07F6-7FF6-40A1-B42A-C82465CB0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3378"/>
              <a:ext cx="26" cy="8"/>
            </a:xfrm>
            <a:custGeom>
              <a:avLst/>
              <a:gdLst>
                <a:gd name="T0" fmla="*/ 0 w 9"/>
                <a:gd name="T1" fmla="*/ 35 h 3"/>
                <a:gd name="T2" fmla="*/ 217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2"/>
                  </a:moveTo>
                  <a:cubicBezTo>
                    <a:pt x="2" y="3"/>
                    <a:pt x="6" y="2"/>
                    <a:pt x="9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6" name="Freeform 224">
              <a:extLst>
                <a:ext uri="{FF2B5EF4-FFF2-40B4-BE49-F238E27FC236}">
                  <a16:creationId xmlns:a16="http://schemas.microsoft.com/office/drawing/2014/main" id="{D9BE89EF-A577-423E-B9B5-33988C061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481"/>
              <a:ext cx="37" cy="29"/>
            </a:xfrm>
            <a:custGeom>
              <a:avLst/>
              <a:gdLst>
                <a:gd name="T0" fmla="*/ 276 w 13"/>
                <a:gd name="T1" fmla="*/ 128 h 10"/>
                <a:gd name="T2" fmla="*/ 0 w 13"/>
                <a:gd name="T3" fmla="*/ 75 h 10"/>
                <a:gd name="T4" fmla="*/ 299 w 13"/>
                <a:gd name="T5" fmla="*/ 2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2" y="5"/>
                  </a:moveTo>
                  <a:cubicBezTo>
                    <a:pt x="11" y="10"/>
                    <a:pt x="2" y="9"/>
                    <a:pt x="0" y="3"/>
                  </a:cubicBezTo>
                  <a:cubicBezTo>
                    <a:pt x="4" y="0"/>
                    <a:pt x="8" y="0"/>
                    <a:pt x="13" y="1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7" name="Freeform 225">
              <a:extLst>
                <a:ext uri="{FF2B5EF4-FFF2-40B4-BE49-F238E27FC236}">
                  <a16:creationId xmlns:a16="http://schemas.microsoft.com/office/drawing/2014/main" id="{378370A2-F986-42E4-8058-BE2192A2E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211"/>
              <a:ext cx="11" cy="40"/>
            </a:xfrm>
            <a:custGeom>
              <a:avLst/>
              <a:gdLst>
                <a:gd name="T0" fmla="*/ 22 w 4"/>
                <a:gd name="T1" fmla="*/ 0 h 14"/>
                <a:gd name="T2" fmla="*/ 83 w 4"/>
                <a:gd name="T3" fmla="*/ 3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1" y="0"/>
                  </a:moveTo>
                  <a:cubicBezTo>
                    <a:pt x="0" y="5"/>
                    <a:pt x="2" y="10"/>
                    <a:pt x="4" y="14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8" name="Freeform 226">
              <a:extLst>
                <a:ext uri="{FF2B5EF4-FFF2-40B4-BE49-F238E27FC236}">
                  <a16:creationId xmlns:a16="http://schemas.microsoft.com/office/drawing/2014/main" id="{B92F5333-F475-45E5-A78B-98C1C3DBA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320"/>
              <a:ext cx="61" cy="58"/>
            </a:xfrm>
            <a:custGeom>
              <a:avLst/>
              <a:gdLst>
                <a:gd name="T0" fmla="*/ 488 w 21"/>
                <a:gd name="T1" fmla="*/ 102 h 20"/>
                <a:gd name="T2" fmla="*/ 514 w 21"/>
                <a:gd name="T3" fmla="*/ 27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20" y="4"/>
                  </a:moveTo>
                  <a:cubicBezTo>
                    <a:pt x="0" y="0"/>
                    <a:pt x="8" y="20"/>
                    <a:pt x="21" y="11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09" name="Freeform 227">
              <a:extLst>
                <a:ext uri="{FF2B5EF4-FFF2-40B4-BE49-F238E27FC236}">
                  <a16:creationId xmlns:a16="http://schemas.microsoft.com/office/drawing/2014/main" id="{8BBF2FF3-FB97-4E80-BA2D-6A3F0AC49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3378"/>
              <a:ext cx="40" cy="8"/>
            </a:xfrm>
            <a:custGeom>
              <a:avLst/>
              <a:gdLst>
                <a:gd name="T0" fmla="*/ 0 w 14"/>
                <a:gd name="T1" fmla="*/ 56 h 3"/>
                <a:gd name="T2" fmla="*/ 326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3"/>
                  </a:moveTo>
                  <a:cubicBezTo>
                    <a:pt x="5" y="2"/>
                    <a:pt x="9" y="1"/>
                    <a:pt x="14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0" name="Freeform 228">
              <a:extLst>
                <a:ext uri="{FF2B5EF4-FFF2-40B4-BE49-F238E27FC236}">
                  <a16:creationId xmlns:a16="http://schemas.microsoft.com/office/drawing/2014/main" id="{CFFF7F3F-E660-40F7-9F55-FFD248B32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3220"/>
              <a:ext cx="26" cy="26"/>
            </a:xfrm>
            <a:custGeom>
              <a:avLst/>
              <a:gdLst>
                <a:gd name="T0" fmla="*/ 26 w 9"/>
                <a:gd name="T1" fmla="*/ 0 h 9"/>
                <a:gd name="T2" fmla="*/ 217 w 9"/>
                <a:gd name="T3" fmla="*/ 21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1" y="0"/>
                  </a:moveTo>
                  <a:cubicBezTo>
                    <a:pt x="0" y="6"/>
                    <a:pt x="4" y="9"/>
                    <a:pt x="9" y="9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1" name="Freeform 229">
              <a:extLst>
                <a:ext uri="{FF2B5EF4-FFF2-40B4-BE49-F238E27FC236}">
                  <a16:creationId xmlns:a16="http://schemas.microsoft.com/office/drawing/2014/main" id="{50B80190-160C-4A6A-8D06-2D58314B1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3576"/>
              <a:ext cx="40" cy="8"/>
            </a:xfrm>
            <a:custGeom>
              <a:avLst/>
              <a:gdLst>
                <a:gd name="T0" fmla="*/ 0 w 14"/>
                <a:gd name="T1" fmla="*/ 35 h 3"/>
                <a:gd name="T2" fmla="*/ 326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2"/>
                  </a:moveTo>
                  <a:cubicBezTo>
                    <a:pt x="5" y="3"/>
                    <a:pt x="10" y="2"/>
                    <a:pt x="14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2" name="Freeform 230">
              <a:extLst>
                <a:ext uri="{FF2B5EF4-FFF2-40B4-BE49-F238E27FC236}">
                  <a16:creationId xmlns:a16="http://schemas.microsoft.com/office/drawing/2014/main" id="{B26FA34B-464C-4E48-86D4-DEEA5A07C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3579"/>
              <a:ext cx="5" cy="20"/>
            </a:xfrm>
            <a:custGeom>
              <a:avLst/>
              <a:gdLst>
                <a:gd name="T0" fmla="*/ 33 w 2"/>
                <a:gd name="T1" fmla="*/ 0 h 7"/>
                <a:gd name="T2" fmla="*/ 20 w 2"/>
                <a:gd name="T3" fmla="*/ 16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3" name="Freeform 231">
              <a:extLst>
                <a:ext uri="{FF2B5EF4-FFF2-40B4-BE49-F238E27FC236}">
                  <a16:creationId xmlns:a16="http://schemas.microsoft.com/office/drawing/2014/main" id="{8A756E2B-0ECC-4173-9E27-7DE401ACB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3332"/>
              <a:ext cx="26" cy="26"/>
            </a:xfrm>
            <a:custGeom>
              <a:avLst/>
              <a:gdLst>
                <a:gd name="T0" fmla="*/ 0 w 9"/>
                <a:gd name="T1" fmla="*/ 0 h 9"/>
                <a:gd name="T2" fmla="*/ 217 w 9"/>
                <a:gd name="T3" fmla="*/ 19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5"/>
                    <a:pt x="4" y="9"/>
                    <a:pt x="9" y="8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4" name="Freeform 232">
              <a:extLst>
                <a:ext uri="{FF2B5EF4-FFF2-40B4-BE49-F238E27FC236}">
                  <a16:creationId xmlns:a16="http://schemas.microsoft.com/office/drawing/2014/main" id="{6BEE79CE-E615-4CAA-9CD3-2F9626B3D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214"/>
              <a:ext cx="26" cy="23"/>
            </a:xfrm>
            <a:custGeom>
              <a:avLst/>
              <a:gdLst>
                <a:gd name="T0" fmla="*/ 0 w 9"/>
                <a:gd name="T1" fmla="*/ 190 h 8"/>
                <a:gd name="T2" fmla="*/ 217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4" y="6"/>
                    <a:pt x="7" y="3"/>
                    <a:pt x="9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5" name="Freeform 233">
              <a:extLst>
                <a:ext uri="{FF2B5EF4-FFF2-40B4-BE49-F238E27FC236}">
                  <a16:creationId xmlns:a16="http://schemas.microsoft.com/office/drawing/2014/main" id="{B2A9F08A-5F33-481E-AF7E-24C7B7B55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352"/>
              <a:ext cx="17" cy="37"/>
            </a:xfrm>
            <a:custGeom>
              <a:avLst/>
              <a:gdLst>
                <a:gd name="T0" fmla="*/ 0 w 6"/>
                <a:gd name="T1" fmla="*/ 299 h 13"/>
                <a:gd name="T2" fmla="*/ 136 w 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13"/>
                  </a:moveTo>
                  <a:cubicBezTo>
                    <a:pt x="3" y="9"/>
                    <a:pt x="5" y="5"/>
                    <a:pt x="6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6" name="Freeform 234">
              <a:extLst>
                <a:ext uri="{FF2B5EF4-FFF2-40B4-BE49-F238E27FC236}">
                  <a16:creationId xmlns:a16="http://schemas.microsoft.com/office/drawing/2014/main" id="{693B559A-B5DA-488A-BA1E-7E22E57E7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273"/>
              <a:ext cx="23" cy="37"/>
            </a:xfrm>
            <a:custGeom>
              <a:avLst/>
              <a:gdLst>
                <a:gd name="T0" fmla="*/ 101 w 8"/>
                <a:gd name="T1" fmla="*/ 0 h 13"/>
                <a:gd name="T2" fmla="*/ 101 w 8"/>
                <a:gd name="T3" fmla="*/ 137 h 13"/>
                <a:gd name="T4" fmla="*/ 0 w 8"/>
                <a:gd name="T5" fmla="*/ 299 h 13"/>
                <a:gd name="T6" fmla="*/ 190 w 8"/>
                <a:gd name="T7" fmla="*/ 228 h 13"/>
                <a:gd name="T8" fmla="*/ 167 w 8"/>
                <a:gd name="T9" fmla="*/ 21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3">
                  <a:moveTo>
                    <a:pt x="4" y="0"/>
                  </a:moveTo>
                  <a:cubicBezTo>
                    <a:pt x="4" y="2"/>
                    <a:pt x="4" y="4"/>
                    <a:pt x="4" y="6"/>
                  </a:cubicBezTo>
                  <a:cubicBezTo>
                    <a:pt x="3" y="8"/>
                    <a:pt x="0" y="11"/>
                    <a:pt x="0" y="13"/>
                  </a:cubicBezTo>
                  <a:cubicBezTo>
                    <a:pt x="2" y="12"/>
                    <a:pt x="6" y="10"/>
                    <a:pt x="8" y="10"/>
                  </a:cubicBezTo>
                  <a:cubicBezTo>
                    <a:pt x="8" y="10"/>
                    <a:pt x="8" y="9"/>
                    <a:pt x="7" y="9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7" name="Freeform 235">
              <a:extLst>
                <a:ext uri="{FF2B5EF4-FFF2-40B4-BE49-F238E27FC236}">
                  <a16:creationId xmlns:a16="http://schemas.microsoft.com/office/drawing/2014/main" id="{2BF52705-EC8B-4C1B-A56F-2C4493EB3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267"/>
              <a:ext cx="40" cy="63"/>
            </a:xfrm>
            <a:custGeom>
              <a:avLst/>
              <a:gdLst>
                <a:gd name="T0" fmla="*/ 0 w 14"/>
                <a:gd name="T1" fmla="*/ 278 h 22"/>
                <a:gd name="T2" fmla="*/ 303 w 14"/>
                <a:gd name="T3" fmla="*/ 515 h 22"/>
                <a:gd name="T4" fmla="*/ 303 w 14"/>
                <a:gd name="T5" fmla="*/ 263 h 22"/>
                <a:gd name="T6" fmla="*/ 303 w 14"/>
                <a:gd name="T7" fmla="*/ 0 h 22"/>
                <a:gd name="T8" fmla="*/ 49 w 14"/>
                <a:gd name="T9" fmla="*/ 26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2">
                  <a:moveTo>
                    <a:pt x="0" y="12"/>
                  </a:moveTo>
                  <a:cubicBezTo>
                    <a:pt x="8" y="9"/>
                    <a:pt x="11" y="16"/>
                    <a:pt x="13" y="22"/>
                  </a:cubicBezTo>
                  <a:cubicBezTo>
                    <a:pt x="14" y="19"/>
                    <a:pt x="13" y="14"/>
                    <a:pt x="13" y="11"/>
                  </a:cubicBezTo>
                  <a:cubicBezTo>
                    <a:pt x="13" y="7"/>
                    <a:pt x="14" y="4"/>
                    <a:pt x="13" y="0"/>
                  </a:cubicBezTo>
                  <a:cubicBezTo>
                    <a:pt x="9" y="2"/>
                    <a:pt x="7" y="9"/>
                    <a:pt x="2" y="11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8" name="Freeform 236">
              <a:extLst>
                <a:ext uri="{FF2B5EF4-FFF2-40B4-BE49-F238E27FC236}">
                  <a16:creationId xmlns:a16="http://schemas.microsoft.com/office/drawing/2014/main" id="{C5B63D07-FEE7-4496-A119-4BD454A38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992"/>
              <a:ext cx="40" cy="49"/>
            </a:xfrm>
            <a:custGeom>
              <a:avLst/>
              <a:gdLst>
                <a:gd name="T0" fmla="*/ 26 w 14"/>
                <a:gd name="T1" fmla="*/ 0 h 17"/>
                <a:gd name="T2" fmla="*/ 326 w 14"/>
                <a:gd name="T3" fmla="*/ 406 h 17"/>
                <a:gd name="T4" fmla="*/ 0 w 14"/>
                <a:gd name="T5" fmla="*/ 35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" y="0"/>
                  </a:moveTo>
                  <a:cubicBezTo>
                    <a:pt x="1" y="4"/>
                    <a:pt x="1" y="13"/>
                    <a:pt x="14" y="17"/>
                  </a:cubicBezTo>
                  <a:cubicBezTo>
                    <a:pt x="11" y="17"/>
                    <a:pt x="2" y="15"/>
                    <a:pt x="0" y="15"/>
                  </a:cubicBezTo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19" name="Freeform 237">
              <a:extLst>
                <a:ext uri="{FF2B5EF4-FFF2-40B4-BE49-F238E27FC236}">
                  <a16:creationId xmlns:a16="http://schemas.microsoft.com/office/drawing/2014/main" id="{BB02DD80-4B9A-4FE6-AEA6-F0BCD4577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995"/>
              <a:ext cx="32" cy="3"/>
            </a:xfrm>
            <a:custGeom>
              <a:avLst/>
              <a:gdLst>
                <a:gd name="T0" fmla="*/ 0 w 11"/>
                <a:gd name="T1" fmla="*/ 0 h 1"/>
                <a:gd name="T2" fmla="*/ 271 w 1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cubicBezTo>
                    <a:pt x="4" y="0"/>
                    <a:pt x="7" y="1"/>
                    <a:pt x="11" y="1"/>
                  </a:cubicBezTo>
                </a:path>
              </a:pathLst>
            </a:custGeom>
            <a:noFill/>
            <a:ln w="1428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0" name="Freeform 238">
              <a:extLst>
                <a:ext uri="{FF2B5EF4-FFF2-40B4-BE49-F238E27FC236}">
                  <a16:creationId xmlns:a16="http://schemas.microsoft.com/office/drawing/2014/main" id="{4850BEFF-1D58-408E-8772-BCB8EE1B6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035"/>
              <a:ext cx="26" cy="29"/>
            </a:xfrm>
            <a:custGeom>
              <a:avLst/>
              <a:gdLst>
                <a:gd name="T0" fmla="*/ 142 w 9"/>
                <a:gd name="T1" fmla="*/ 244 h 10"/>
                <a:gd name="T2" fmla="*/ 168 w 9"/>
                <a:gd name="T3" fmla="*/ 0 h 10"/>
                <a:gd name="T4" fmla="*/ 26 w 9"/>
                <a:gd name="T5" fmla="*/ 19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cubicBezTo>
                    <a:pt x="8" y="7"/>
                    <a:pt x="9" y="3"/>
                    <a:pt x="7" y="0"/>
                  </a:cubicBezTo>
                  <a:cubicBezTo>
                    <a:pt x="3" y="0"/>
                    <a:pt x="0" y="5"/>
                    <a:pt x="1" y="8"/>
                  </a:cubicBezTo>
                </a:path>
              </a:pathLst>
            </a:custGeom>
            <a:noFill/>
            <a:ln w="1428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1" name="Freeform 239">
              <a:extLst>
                <a:ext uri="{FF2B5EF4-FFF2-40B4-BE49-F238E27FC236}">
                  <a16:creationId xmlns:a16="http://schemas.microsoft.com/office/drawing/2014/main" id="{C431E8C9-2F5D-4F37-A7A2-E2BC3E114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517"/>
              <a:ext cx="34" cy="23"/>
            </a:xfrm>
            <a:custGeom>
              <a:avLst/>
              <a:gdLst>
                <a:gd name="T0" fmla="*/ 162 w 12"/>
                <a:gd name="T1" fmla="*/ 167 h 8"/>
                <a:gd name="T2" fmla="*/ 249 w 12"/>
                <a:gd name="T3" fmla="*/ 75 h 8"/>
                <a:gd name="T4" fmla="*/ 0 w 12"/>
                <a:gd name="T5" fmla="*/ 19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7" y="7"/>
                  </a:moveTo>
                  <a:cubicBezTo>
                    <a:pt x="9" y="7"/>
                    <a:pt x="12" y="5"/>
                    <a:pt x="11" y="3"/>
                  </a:cubicBezTo>
                  <a:cubicBezTo>
                    <a:pt x="9" y="0"/>
                    <a:pt x="1" y="7"/>
                    <a:pt x="0" y="8"/>
                  </a:cubicBezTo>
                </a:path>
              </a:pathLst>
            </a:custGeom>
            <a:noFill/>
            <a:ln w="1428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2" name="Freeform 240">
              <a:extLst>
                <a:ext uri="{FF2B5EF4-FFF2-40B4-BE49-F238E27FC236}">
                  <a16:creationId xmlns:a16="http://schemas.microsoft.com/office/drawing/2014/main" id="{E712CEB9-BC23-4457-83B3-E55D71DCE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236"/>
              <a:ext cx="23" cy="11"/>
            </a:xfrm>
            <a:custGeom>
              <a:avLst/>
              <a:gdLst>
                <a:gd name="T0" fmla="*/ 0 w 8"/>
                <a:gd name="T1" fmla="*/ 0 h 4"/>
                <a:gd name="T2" fmla="*/ 190 w 8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2"/>
                    <a:pt x="5" y="4"/>
                    <a:pt x="8" y="4"/>
                  </a:cubicBezTo>
                </a:path>
              </a:pathLst>
            </a:custGeom>
            <a:noFill/>
            <a:ln w="1428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3" name="Freeform 241">
              <a:extLst>
                <a:ext uri="{FF2B5EF4-FFF2-40B4-BE49-F238E27FC236}">
                  <a16:creationId xmlns:a16="http://schemas.microsoft.com/office/drawing/2014/main" id="{0DCBADC4-FC9D-4BBD-95B5-679049284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2330"/>
              <a:ext cx="17" cy="6"/>
            </a:xfrm>
            <a:custGeom>
              <a:avLst/>
              <a:gdLst>
                <a:gd name="T0" fmla="*/ 0 w 6"/>
                <a:gd name="T1" fmla="*/ 0 h 2"/>
                <a:gd name="T2" fmla="*/ 136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0"/>
                    <a:pt x="4" y="1"/>
                    <a:pt x="6" y="2"/>
                  </a:cubicBezTo>
                </a:path>
              </a:pathLst>
            </a:custGeom>
            <a:noFill/>
            <a:ln w="14288" cap="flat">
              <a:solidFill>
                <a:srgbClr val="EBF8F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4" name="Freeform 242">
              <a:extLst>
                <a:ext uri="{FF2B5EF4-FFF2-40B4-BE49-F238E27FC236}">
                  <a16:creationId xmlns:a16="http://schemas.microsoft.com/office/drawing/2014/main" id="{6232356E-A691-4967-BF36-555710965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1914"/>
              <a:ext cx="46" cy="95"/>
            </a:xfrm>
            <a:custGeom>
              <a:avLst/>
              <a:gdLst>
                <a:gd name="T0" fmla="*/ 0 w 16"/>
                <a:gd name="T1" fmla="*/ 0 h 33"/>
                <a:gd name="T2" fmla="*/ 305 w 16"/>
                <a:gd name="T3" fmla="*/ 78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3">
                  <a:moveTo>
                    <a:pt x="0" y="0"/>
                  </a:moveTo>
                  <a:cubicBezTo>
                    <a:pt x="16" y="3"/>
                    <a:pt x="9" y="22"/>
                    <a:pt x="13" y="33"/>
                  </a:cubicBezTo>
                </a:path>
              </a:pathLst>
            </a:custGeom>
            <a:noFill/>
            <a:ln w="14288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5" name="Freeform 243">
              <a:extLst>
                <a:ext uri="{FF2B5EF4-FFF2-40B4-BE49-F238E27FC236}">
                  <a16:creationId xmlns:a16="http://schemas.microsoft.com/office/drawing/2014/main" id="{853150C2-AD10-40F7-9567-8EA616519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1911"/>
              <a:ext cx="69" cy="52"/>
            </a:xfrm>
            <a:custGeom>
              <a:avLst/>
              <a:gdLst>
                <a:gd name="T0" fmla="*/ 0 w 24"/>
                <a:gd name="T1" fmla="*/ 433 h 18"/>
                <a:gd name="T2" fmla="*/ 569 w 2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cubicBezTo>
                    <a:pt x="5" y="17"/>
                    <a:pt x="19" y="6"/>
                    <a:pt x="24" y="0"/>
                  </a:cubicBezTo>
                </a:path>
              </a:pathLst>
            </a:custGeom>
            <a:noFill/>
            <a:ln w="14288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6" name="Freeform 244">
              <a:extLst>
                <a:ext uri="{FF2B5EF4-FFF2-40B4-BE49-F238E27FC236}">
                  <a16:creationId xmlns:a16="http://schemas.microsoft.com/office/drawing/2014/main" id="{9B614DC3-2691-4657-B9A2-A273C9D86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167"/>
              <a:ext cx="40" cy="140"/>
            </a:xfrm>
            <a:custGeom>
              <a:avLst/>
              <a:gdLst>
                <a:gd name="T0" fmla="*/ 303 w 14"/>
                <a:gd name="T1" fmla="*/ 0 h 49"/>
                <a:gd name="T2" fmla="*/ 0 w 14"/>
                <a:gd name="T3" fmla="*/ 1143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9">
                  <a:moveTo>
                    <a:pt x="13" y="0"/>
                  </a:moveTo>
                  <a:cubicBezTo>
                    <a:pt x="10" y="11"/>
                    <a:pt x="14" y="48"/>
                    <a:pt x="0" y="49"/>
                  </a:cubicBezTo>
                </a:path>
              </a:pathLst>
            </a:custGeom>
            <a:noFill/>
            <a:ln w="14288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7" name="Freeform 245">
              <a:extLst>
                <a:ext uri="{FF2B5EF4-FFF2-40B4-BE49-F238E27FC236}">
                  <a16:creationId xmlns:a16="http://schemas.microsoft.com/office/drawing/2014/main" id="{E9A1D5C0-38F6-41E0-AC97-FBA285A75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2284"/>
              <a:ext cx="32" cy="89"/>
            </a:xfrm>
            <a:custGeom>
              <a:avLst/>
              <a:gdLst>
                <a:gd name="T0" fmla="*/ 26 w 11"/>
                <a:gd name="T1" fmla="*/ 0 h 31"/>
                <a:gd name="T2" fmla="*/ 102 w 11"/>
                <a:gd name="T3" fmla="*/ 73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1">
                  <a:moveTo>
                    <a:pt x="1" y="0"/>
                  </a:moveTo>
                  <a:cubicBezTo>
                    <a:pt x="0" y="9"/>
                    <a:pt x="11" y="22"/>
                    <a:pt x="4" y="31"/>
                  </a:cubicBezTo>
                </a:path>
              </a:pathLst>
            </a:custGeom>
            <a:noFill/>
            <a:ln w="14288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8" name="Freeform 246">
              <a:extLst>
                <a:ext uri="{FF2B5EF4-FFF2-40B4-BE49-F238E27FC236}">
                  <a16:creationId xmlns:a16="http://schemas.microsoft.com/office/drawing/2014/main" id="{4903446A-B587-40B9-B739-AD1EA3E79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445"/>
              <a:ext cx="49" cy="89"/>
            </a:xfrm>
            <a:custGeom>
              <a:avLst/>
              <a:gdLst>
                <a:gd name="T0" fmla="*/ 0 w 17"/>
                <a:gd name="T1" fmla="*/ 0 h 31"/>
                <a:gd name="T2" fmla="*/ 406 w 17"/>
                <a:gd name="T3" fmla="*/ 73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3" y="13"/>
                    <a:pt x="7" y="22"/>
                    <a:pt x="17" y="31"/>
                  </a:cubicBezTo>
                </a:path>
              </a:pathLst>
            </a:custGeom>
            <a:noFill/>
            <a:ln w="14288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29" name="Freeform 247">
              <a:extLst>
                <a:ext uri="{FF2B5EF4-FFF2-40B4-BE49-F238E27FC236}">
                  <a16:creationId xmlns:a16="http://schemas.microsoft.com/office/drawing/2014/main" id="{1AB4FE02-66D0-48A9-B63B-8F3E138B5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511"/>
              <a:ext cx="6" cy="55"/>
            </a:xfrm>
            <a:custGeom>
              <a:avLst/>
              <a:gdLst>
                <a:gd name="T0" fmla="*/ 54 w 2"/>
                <a:gd name="T1" fmla="*/ 0 h 19"/>
                <a:gd name="T2" fmla="*/ 54 w 2"/>
                <a:gd name="T3" fmla="*/ 46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2" y="0"/>
                  </a:moveTo>
                  <a:cubicBezTo>
                    <a:pt x="1" y="6"/>
                    <a:pt x="0" y="13"/>
                    <a:pt x="2" y="19"/>
                  </a:cubicBezTo>
                </a:path>
              </a:pathLst>
            </a:custGeom>
            <a:noFill/>
            <a:ln w="14288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0" name="Freeform 248">
              <a:extLst>
                <a:ext uri="{FF2B5EF4-FFF2-40B4-BE49-F238E27FC236}">
                  <a16:creationId xmlns:a16="http://schemas.microsoft.com/office/drawing/2014/main" id="{A4F031C0-667A-4457-846C-68F8D6833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591"/>
              <a:ext cx="69" cy="121"/>
            </a:xfrm>
            <a:custGeom>
              <a:avLst/>
              <a:gdLst>
                <a:gd name="T0" fmla="*/ 101 w 24"/>
                <a:gd name="T1" fmla="*/ 0 h 42"/>
                <a:gd name="T2" fmla="*/ 569 w 24"/>
                <a:gd name="T3" fmla="*/ 100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2">
                  <a:moveTo>
                    <a:pt x="4" y="0"/>
                  </a:moveTo>
                  <a:cubicBezTo>
                    <a:pt x="0" y="10"/>
                    <a:pt x="13" y="38"/>
                    <a:pt x="24" y="42"/>
                  </a:cubicBezTo>
                </a:path>
              </a:pathLst>
            </a:custGeom>
            <a:noFill/>
            <a:ln w="14288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1" name="Freeform 249">
              <a:extLst>
                <a:ext uri="{FF2B5EF4-FFF2-40B4-BE49-F238E27FC236}">
                  <a16:creationId xmlns:a16="http://schemas.microsoft.com/office/drawing/2014/main" id="{941658C1-D58B-4C65-B85E-A59A9E82B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632"/>
              <a:ext cx="35" cy="14"/>
            </a:xfrm>
            <a:custGeom>
              <a:avLst/>
              <a:gdLst>
                <a:gd name="T0" fmla="*/ 0 w 12"/>
                <a:gd name="T1" fmla="*/ 0 h 5"/>
                <a:gd name="T2" fmla="*/ 298 w 1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5" y="0"/>
                    <a:pt x="9" y="2"/>
                    <a:pt x="12" y="5"/>
                  </a:cubicBezTo>
                </a:path>
              </a:pathLst>
            </a:custGeom>
            <a:noFill/>
            <a:ln w="14288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2" name="Freeform 250">
              <a:extLst>
                <a:ext uri="{FF2B5EF4-FFF2-40B4-BE49-F238E27FC236}">
                  <a16:creationId xmlns:a16="http://schemas.microsoft.com/office/drawing/2014/main" id="{6EAA77B2-FA9D-40E9-8145-9FD3F3D08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528"/>
              <a:ext cx="100" cy="49"/>
            </a:xfrm>
            <a:custGeom>
              <a:avLst/>
              <a:gdLst>
                <a:gd name="T0" fmla="*/ 0 w 35"/>
                <a:gd name="T1" fmla="*/ 406 h 17"/>
                <a:gd name="T2" fmla="*/ 817 w 3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7">
                  <a:moveTo>
                    <a:pt x="0" y="17"/>
                  </a:moveTo>
                  <a:cubicBezTo>
                    <a:pt x="9" y="15"/>
                    <a:pt x="32" y="11"/>
                    <a:pt x="35" y="0"/>
                  </a:cubicBezTo>
                </a:path>
              </a:pathLst>
            </a:custGeom>
            <a:noFill/>
            <a:ln w="14288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3" name="Freeform 251">
              <a:extLst>
                <a:ext uri="{FF2B5EF4-FFF2-40B4-BE49-F238E27FC236}">
                  <a16:creationId xmlns:a16="http://schemas.microsoft.com/office/drawing/2014/main" id="{66D06781-703E-44F1-B3BA-F7E9AEFDA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560"/>
              <a:ext cx="55" cy="34"/>
            </a:xfrm>
            <a:custGeom>
              <a:avLst/>
              <a:gdLst>
                <a:gd name="T0" fmla="*/ 0 w 19"/>
                <a:gd name="T1" fmla="*/ 0 h 12"/>
                <a:gd name="T2" fmla="*/ 460 w 19"/>
                <a:gd name="T3" fmla="*/ 27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7" y="3"/>
                    <a:pt x="13" y="7"/>
                    <a:pt x="19" y="12"/>
                  </a:cubicBezTo>
                </a:path>
              </a:pathLst>
            </a:custGeom>
            <a:noFill/>
            <a:ln w="14288" cap="rnd">
              <a:solidFill>
                <a:srgbClr val="F2A6B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4" name="Freeform 252">
              <a:extLst>
                <a:ext uri="{FF2B5EF4-FFF2-40B4-BE49-F238E27FC236}">
                  <a16:creationId xmlns:a16="http://schemas.microsoft.com/office/drawing/2014/main" id="{0178A7F4-5E10-49A7-B552-8BE0F9351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1" y="1911"/>
              <a:ext cx="38" cy="35"/>
            </a:xfrm>
            <a:custGeom>
              <a:avLst/>
              <a:gdLst>
                <a:gd name="T0" fmla="*/ 324 w 13"/>
                <a:gd name="T1" fmla="*/ 222 h 12"/>
                <a:gd name="T2" fmla="*/ 102 w 13"/>
                <a:gd name="T3" fmla="*/ 0 h 12"/>
                <a:gd name="T4" fmla="*/ 155 w 13"/>
                <a:gd name="T5" fmla="*/ 29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">
                  <a:moveTo>
                    <a:pt x="13" y="9"/>
                  </a:moveTo>
                  <a:cubicBezTo>
                    <a:pt x="11" y="5"/>
                    <a:pt x="8" y="1"/>
                    <a:pt x="4" y="0"/>
                  </a:cubicBezTo>
                  <a:cubicBezTo>
                    <a:pt x="0" y="3"/>
                    <a:pt x="2" y="9"/>
                    <a:pt x="6" y="12"/>
                  </a:cubicBezTo>
                </a:path>
              </a:pathLst>
            </a:custGeom>
            <a:noFill/>
            <a:ln w="19050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5" name="Freeform 253">
              <a:extLst>
                <a:ext uri="{FF2B5EF4-FFF2-40B4-BE49-F238E27FC236}">
                  <a16:creationId xmlns:a16="http://schemas.microsoft.com/office/drawing/2014/main" id="{01A79FCE-F3CB-43E0-97DA-718DD162B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909"/>
              <a:ext cx="20" cy="28"/>
            </a:xfrm>
            <a:custGeom>
              <a:avLst/>
              <a:gdLst>
                <a:gd name="T0" fmla="*/ 0 w 7"/>
                <a:gd name="T1" fmla="*/ 218 h 10"/>
                <a:gd name="T2" fmla="*/ 163 w 7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0" y="10"/>
                  </a:moveTo>
                  <a:cubicBezTo>
                    <a:pt x="2" y="6"/>
                    <a:pt x="4" y="3"/>
                    <a:pt x="7" y="0"/>
                  </a:cubicBezTo>
                </a:path>
              </a:pathLst>
            </a:custGeom>
            <a:noFill/>
            <a:ln w="19050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6" name="Freeform 254">
              <a:extLst>
                <a:ext uri="{FF2B5EF4-FFF2-40B4-BE49-F238E27FC236}">
                  <a16:creationId xmlns:a16="http://schemas.microsoft.com/office/drawing/2014/main" id="{5BD73A94-4DF4-4C93-BBEE-FC896E6DE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170"/>
              <a:ext cx="46" cy="37"/>
            </a:xfrm>
            <a:custGeom>
              <a:avLst/>
              <a:gdLst>
                <a:gd name="T0" fmla="*/ 265 w 16"/>
                <a:gd name="T1" fmla="*/ 137 h 13"/>
                <a:gd name="T2" fmla="*/ 265 w 16"/>
                <a:gd name="T3" fmla="*/ 74 h 13"/>
                <a:gd name="T4" fmla="*/ 380 w 16"/>
                <a:gd name="T5" fmla="*/ 25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3">
                  <a:moveTo>
                    <a:pt x="11" y="6"/>
                  </a:moveTo>
                  <a:cubicBezTo>
                    <a:pt x="12" y="5"/>
                    <a:pt x="12" y="4"/>
                    <a:pt x="11" y="3"/>
                  </a:cubicBezTo>
                  <a:cubicBezTo>
                    <a:pt x="0" y="0"/>
                    <a:pt x="5" y="13"/>
                    <a:pt x="16" y="11"/>
                  </a:cubicBezTo>
                </a:path>
              </a:pathLst>
            </a:custGeom>
            <a:noFill/>
            <a:ln w="19050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7" name="Freeform 255">
              <a:extLst>
                <a:ext uri="{FF2B5EF4-FFF2-40B4-BE49-F238E27FC236}">
                  <a16:creationId xmlns:a16="http://schemas.microsoft.com/office/drawing/2014/main" id="{28E9FE4B-755B-42B6-8DCF-CA2B0C50F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2359"/>
              <a:ext cx="35" cy="6"/>
            </a:xfrm>
            <a:custGeom>
              <a:avLst/>
              <a:gdLst>
                <a:gd name="T0" fmla="*/ 0 w 12"/>
                <a:gd name="T1" fmla="*/ 0 h 2"/>
                <a:gd name="T2" fmla="*/ 298 w 1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0"/>
                  </a:moveTo>
                  <a:cubicBezTo>
                    <a:pt x="4" y="1"/>
                    <a:pt x="8" y="2"/>
                    <a:pt x="12" y="2"/>
                  </a:cubicBezTo>
                </a:path>
              </a:pathLst>
            </a:custGeom>
            <a:noFill/>
            <a:ln w="19050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8" name="Freeform 256">
              <a:extLst>
                <a:ext uri="{FF2B5EF4-FFF2-40B4-BE49-F238E27FC236}">
                  <a16:creationId xmlns:a16="http://schemas.microsoft.com/office/drawing/2014/main" id="{2B5F15FD-ACC6-4D7B-BF73-0D37E3DB7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445"/>
              <a:ext cx="44" cy="40"/>
            </a:xfrm>
            <a:custGeom>
              <a:avLst/>
              <a:gdLst>
                <a:gd name="T0" fmla="*/ 0 w 15"/>
                <a:gd name="T1" fmla="*/ 89 h 14"/>
                <a:gd name="T2" fmla="*/ 326 w 15"/>
                <a:gd name="T3" fmla="*/ 89 h 14"/>
                <a:gd name="T4" fmla="*/ 103 w 15"/>
                <a:gd name="T5" fmla="*/ 32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4"/>
                  </a:moveTo>
                  <a:cubicBezTo>
                    <a:pt x="3" y="3"/>
                    <a:pt x="11" y="0"/>
                    <a:pt x="13" y="4"/>
                  </a:cubicBezTo>
                  <a:cubicBezTo>
                    <a:pt x="15" y="9"/>
                    <a:pt x="7" y="13"/>
                    <a:pt x="4" y="14"/>
                  </a:cubicBezTo>
                </a:path>
              </a:pathLst>
            </a:custGeom>
            <a:noFill/>
            <a:ln w="19050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39" name="Freeform 257">
              <a:extLst>
                <a:ext uri="{FF2B5EF4-FFF2-40B4-BE49-F238E27FC236}">
                  <a16:creationId xmlns:a16="http://schemas.microsoft.com/office/drawing/2014/main" id="{3DACC8D5-5C88-444C-BF4E-212335965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557"/>
              <a:ext cx="40" cy="34"/>
            </a:xfrm>
            <a:custGeom>
              <a:avLst/>
              <a:gdLst>
                <a:gd name="T0" fmla="*/ 26 w 14"/>
                <a:gd name="T1" fmla="*/ 272 h 12"/>
                <a:gd name="T2" fmla="*/ 326 w 14"/>
                <a:gd name="T3" fmla="*/ 21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1" y="12"/>
                  </a:moveTo>
                  <a:cubicBezTo>
                    <a:pt x="0" y="0"/>
                    <a:pt x="8" y="1"/>
                    <a:pt x="14" y="9"/>
                  </a:cubicBezTo>
                </a:path>
              </a:pathLst>
            </a:custGeom>
            <a:noFill/>
            <a:ln w="19050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0" name="Freeform 258">
              <a:extLst>
                <a:ext uri="{FF2B5EF4-FFF2-40B4-BE49-F238E27FC236}">
                  <a16:creationId xmlns:a16="http://schemas.microsoft.com/office/drawing/2014/main" id="{B009038F-562A-4474-9C55-F8C778B08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525"/>
              <a:ext cx="11" cy="23"/>
            </a:xfrm>
            <a:custGeom>
              <a:avLst/>
              <a:gdLst>
                <a:gd name="T0" fmla="*/ 83 w 4"/>
                <a:gd name="T1" fmla="*/ 190 h 8"/>
                <a:gd name="T2" fmla="*/ 0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8"/>
                  </a:moveTo>
                  <a:cubicBezTo>
                    <a:pt x="1" y="6"/>
                    <a:pt x="0" y="3"/>
                    <a:pt x="0" y="0"/>
                  </a:cubicBezTo>
                </a:path>
              </a:pathLst>
            </a:custGeom>
            <a:noFill/>
            <a:ln w="19050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1" name="Freeform 259">
              <a:extLst>
                <a:ext uri="{FF2B5EF4-FFF2-40B4-BE49-F238E27FC236}">
                  <a16:creationId xmlns:a16="http://schemas.microsoft.com/office/drawing/2014/main" id="{D4CDF921-D80A-4147-955D-F20A7E4FF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569"/>
              <a:ext cx="28" cy="25"/>
            </a:xfrm>
            <a:custGeom>
              <a:avLst/>
              <a:gdLst>
                <a:gd name="T0" fmla="*/ 0 w 10"/>
                <a:gd name="T1" fmla="*/ 192 h 9"/>
                <a:gd name="T2" fmla="*/ 218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3" y="7"/>
                    <a:pt x="7" y="4"/>
                    <a:pt x="10" y="0"/>
                  </a:cubicBezTo>
                </a:path>
              </a:pathLst>
            </a:custGeom>
            <a:noFill/>
            <a:ln w="19050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2" name="Freeform 260">
              <a:extLst>
                <a:ext uri="{FF2B5EF4-FFF2-40B4-BE49-F238E27FC236}">
                  <a16:creationId xmlns:a16="http://schemas.microsoft.com/office/drawing/2014/main" id="{8D172D65-C693-4C49-A386-A2D510129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606"/>
              <a:ext cx="26" cy="1"/>
            </a:xfrm>
            <a:custGeom>
              <a:avLst/>
              <a:gdLst>
                <a:gd name="T0" fmla="*/ 217 w 9"/>
                <a:gd name="T1" fmla="*/ 0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noFill/>
            <a:ln w="19050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3" name="Freeform 261">
              <a:extLst>
                <a:ext uri="{FF2B5EF4-FFF2-40B4-BE49-F238E27FC236}">
                  <a16:creationId xmlns:a16="http://schemas.microsoft.com/office/drawing/2014/main" id="{614F6929-618B-4EC4-8987-508EAD33E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683"/>
              <a:ext cx="35" cy="29"/>
            </a:xfrm>
            <a:custGeom>
              <a:avLst/>
              <a:gdLst>
                <a:gd name="T0" fmla="*/ 195 w 12"/>
                <a:gd name="T1" fmla="*/ 244 h 10"/>
                <a:gd name="T2" fmla="*/ 298 w 12"/>
                <a:gd name="T3" fmla="*/ 49 h 10"/>
                <a:gd name="T4" fmla="*/ 0 w 12"/>
                <a:gd name="T5" fmla="*/ 7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8" y="10"/>
                  </a:moveTo>
                  <a:cubicBezTo>
                    <a:pt x="10" y="7"/>
                    <a:pt x="11" y="5"/>
                    <a:pt x="12" y="2"/>
                  </a:cubicBezTo>
                  <a:cubicBezTo>
                    <a:pt x="8" y="0"/>
                    <a:pt x="4" y="1"/>
                    <a:pt x="0" y="3"/>
                  </a:cubicBezTo>
                </a:path>
              </a:pathLst>
            </a:custGeom>
            <a:noFill/>
            <a:ln w="19050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4" name="Freeform 262">
              <a:extLst>
                <a:ext uri="{FF2B5EF4-FFF2-40B4-BE49-F238E27FC236}">
                  <a16:creationId xmlns:a16="http://schemas.microsoft.com/office/drawing/2014/main" id="{A8D61506-BFDF-4E9B-BC7D-AEF9B2342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987"/>
              <a:ext cx="433" cy="184"/>
            </a:xfrm>
            <a:custGeom>
              <a:avLst/>
              <a:gdLst>
                <a:gd name="T0" fmla="*/ 0 w 151"/>
                <a:gd name="T1" fmla="*/ 1446 h 64"/>
                <a:gd name="T2" fmla="*/ 3561 w 151"/>
                <a:gd name="T3" fmla="*/ 0 h 64"/>
                <a:gd name="T4" fmla="*/ 0 w 151"/>
                <a:gd name="T5" fmla="*/ 1446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1" h="64">
                  <a:moveTo>
                    <a:pt x="0" y="61"/>
                  </a:moveTo>
                  <a:cubicBezTo>
                    <a:pt x="27" y="61"/>
                    <a:pt x="108" y="36"/>
                    <a:pt x="151" y="0"/>
                  </a:cubicBezTo>
                  <a:cubicBezTo>
                    <a:pt x="137" y="17"/>
                    <a:pt x="51" y="64"/>
                    <a:pt x="0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5" name="Freeform 263">
              <a:extLst>
                <a:ext uri="{FF2B5EF4-FFF2-40B4-BE49-F238E27FC236}">
                  <a16:creationId xmlns:a16="http://schemas.microsoft.com/office/drawing/2014/main" id="{8975079A-168D-4957-827D-7284766EA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962"/>
              <a:ext cx="121" cy="180"/>
            </a:xfrm>
            <a:custGeom>
              <a:avLst/>
              <a:gdLst>
                <a:gd name="T0" fmla="*/ 0 w 42"/>
                <a:gd name="T1" fmla="*/ 0 h 63"/>
                <a:gd name="T2" fmla="*/ 547 w 42"/>
                <a:gd name="T3" fmla="*/ 677 h 63"/>
                <a:gd name="T4" fmla="*/ 763 w 42"/>
                <a:gd name="T5" fmla="*/ 1283 h 63"/>
                <a:gd name="T6" fmla="*/ 1005 w 42"/>
                <a:gd name="T7" fmla="*/ 1469 h 63"/>
                <a:gd name="T8" fmla="*/ 697 w 42"/>
                <a:gd name="T9" fmla="*/ 1217 h 63"/>
                <a:gd name="T10" fmla="*/ 0 w 42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63">
                  <a:moveTo>
                    <a:pt x="0" y="0"/>
                  </a:moveTo>
                  <a:cubicBezTo>
                    <a:pt x="7" y="2"/>
                    <a:pt x="18" y="16"/>
                    <a:pt x="23" y="29"/>
                  </a:cubicBezTo>
                  <a:cubicBezTo>
                    <a:pt x="28" y="43"/>
                    <a:pt x="29" y="50"/>
                    <a:pt x="32" y="55"/>
                  </a:cubicBezTo>
                  <a:cubicBezTo>
                    <a:pt x="35" y="60"/>
                    <a:pt x="38" y="62"/>
                    <a:pt x="42" y="63"/>
                  </a:cubicBezTo>
                  <a:cubicBezTo>
                    <a:pt x="35" y="61"/>
                    <a:pt x="32" y="60"/>
                    <a:pt x="29" y="52"/>
                  </a:cubicBezTo>
                  <a:cubicBezTo>
                    <a:pt x="25" y="43"/>
                    <a:pt x="19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6" name="Freeform 264">
              <a:extLst>
                <a:ext uri="{FF2B5EF4-FFF2-40B4-BE49-F238E27FC236}">
                  <a16:creationId xmlns:a16="http://schemas.microsoft.com/office/drawing/2014/main" id="{4A33FCA6-02C8-4A76-B6AC-C86FC484D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3042"/>
              <a:ext cx="324" cy="175"/>
            </a:xfrm>
            <a:custGeom>
              <a:avLst/>
              <a:gdLst>
                <a:gd name="T0" fmla="*/ 0 w 113"/>
                <a:gd name="T1" fmla="*/ 973 h 61"/>
                <a:gd name="T2" fmla="*/ 2664 w 113"/>
                <a:gd name="T3" fmla="*/ 0 h 61"/>
                <a:gd name="T4" fmla="*/ 0 w 113"/>
                <a:gd name="T5" fmla="*/ 973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61">
                  <a:moveTo>
                    <a:pt x="0" y="41"/>
                  </a:moveTo>
                  <a:cubicBezTo>
                    <a:pt x="11" y="46"/>
                    <a:pt x="73" y="54"/>
                    <a:pt x="113" y="0"/>
                  </a:cubicBezTo>
                  <a:cubicBezTo>
                    <a:pt x="107" y="13"/>
                    <a:pt x="62" y="61"/>
                    <a:pt x="0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7" name="Freeform 265">
              <a:extLst>
                <a:ext uri="{FF2B5EF4-FFF2-40B4-BE49-F238E27FC236}">
                  <a16:creationId xmlns:a16="http://schemas.microsoft.com/office/drawing/2014/main" id="{2863442C-E668-4110-8CA2-3F71443AE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3286"/>
              <a:ext cx="8" cy="169"/>
            </a:xfrm>
            <a:custGeom>
              <a:avLst/>
              <a:gdLst>
                <a:gd name="T0" fmla="*/ 0 w 3"/>
                <a:gd name="T1" fmla="*/ 0 h 59"/>
                <a:gd name="T2" fmla="*/ 35 w 3"/>
                <a:gd name="T3" fmla="*/ 1386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9">
                  <a:moveTo>
                    <a:pt x="0" y="0"/>
                  </a:moveTo>
                  <a:cubicBezTo>
                    <a:pt x="3" y="18"/>
                    <a:pt x="3" y="45"/>
                    <a:pt x="2" y="5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8" name="Freeform 266">
              <a:extLst>
                <a:ext uri="{FF2B5EF4-FFF2-40B4-BE49-F238E27FC236}">
                  <a16:creationId xmlns:a16="http://schemas.microsoft.com/office/drawing/2014/main" id="{2E6DA333-A3D4-4EA7-83ED-7E85D4343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3320"/>
              <a:ext cx="124" cy="210"/>
            </a:xfrm>
            <a:custGeom>
              <a:avLst/>
              <a:gdLst>
                <a:gd name="T0" fmla="*/ 0 w 43"/>
                <a:gd name="T1" fmla="*/ 0 h 73"/>
                <a:gd name="T2" fmla="*/ 1032 w 43"/>
                <a:gd name="T3" fmla="*/ 1738 h 73"/>
                <a:gd name="T4" fmla="*/ 0 w 43"/>
                <a:gd name="T5" fmla="*/ 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3">
                  <a:moveTo>
                    <a:pt x="0" y="0"/>
                  </a:moveTo>
                  <a:cubicBezTo>
                    <a:pt x="3" y="12"/>
                    <a:pt x="29" y="61"/>
                    <a:pt x="43" y="73"/>
                  </a:cubicBezTo>
                  <a:cubicBezTo>
                    <a:pt x="34" y="66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49" name="Freeform 267">
              <a:extLst>
                <a:ext uri="{FF2B5EF4-FFF2-40B4-BE49-F238E27FC236}">
                  <a16:creationId xmlns:a16="http://schemas.microsoft.com/office/drawing/2014/main" id="{ED37022A-EA6E-44E9-A09F-0105E9E8A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3005"/>
              <a:ext cx="115" cy="166"/>
            </a:xfrm>
            <a:custGeom>
              <a:avLst/>
              <a:gdLst>
                <a:gd name="T0" fmla="*/ 952 w 40"/>
                <a:gd name="T1" fmla="*/ 1359 h 58"/>
                <a:gd name="T2" fmla="*/ 0 w 40"/>
                <a:gd name="T3" fmla="*/ 74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58">
                  <a:moveTo>
                    <a:pt x="40" y="58"/>
                  </a:moveTo>
                  <a:cubicBezTo>
                    <a:pt x="18" y="45"/>
                    <a:pt x="13" y="0"/>
                    <a:pt x="0" y="3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0" name="Freeform 268">
              <a:extLst>
                <a:ext uri="{FF2B5EF4-FFF2-40B4-BE49-F238E27FC236}">
                  <a16:creationId xmlns:a16="http://schemas.microsoft.com/office/drawing/2014/main" id="{7263693E-F682-4A9D-944F-44C9B5930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013"/>
              <a:ext cx="140" cy="190"/>
            </a:xfrm>
            <a:custGeom>
              <a:avLst/>
              <a:gdLst>
                <a:gd name="T0" fmla="*/ 374 w 49"/>
                <a:gd name="T1" fmla="*/ 0 h 66"/>
                <a:gd name="T2" fmla="*/ 237 w 49"/>
                <a:gd name="T3" fmla="*/ 573 h 66"/>
                <a:gd name="T4" fmla="*/ 703 w 49"/>
                <a:gd name="T5" fmla="*/ 861 h 66"/>
                <a:gd name="T6" fmla="*/ 931 w 49"/>
                <a:gd name="T7" fmla="*/ 1310 h 66"/>
                <a:gd name="T8" fmla="*/ 1143 w 49"/>
                <a:gd name="T9" fmla="*/ 1575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6">
                  <a:moveTo>
                    <a:pt x="16" y="0"/>
                  </a:moveTo>
                  <a:cubicBezTo>
                    <a:pt x="3" y="0"/>
                    <a:pt x="0" y="17"/>
                    <a:pt x="10" y="24"/>
                  </a:cubicBezTo>
                  <a:cubicBezTo>
                    <a:pt x="19" y="29"/>
                    <a:pt x="23" y="27"/>
                    <a:pt x="30" y="36"/>
                  </a:cubicBezTo>
                  <a:cubicBezTo>
                    <a:pt x="34" y="42"/>
                    <a:pt x="36" y="50"/>
                    <a:pt x="40" y="55"/>
                  </a:cubicBezTo>
                  <a:cubicBezTo>
                    <a:pt x="43" y="60"/>
                    <a:pt x="41" y="65"/>
                    <a:pt x="49" y="66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1" name="Freeform 269">
              <a:extLst>
                <a:ext uri="{FF2B5EF4-FFF2-40B4-BE49-F238E27FC236}">
                  <a16:creationId xmlns:a16="http://schemas.microsoft.com/office/drawing/2014/main" id="{5989147C-12A1-4B20-B259-642B35291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3036"/>
              <a:ext cx="23" cy="29"/>
            </a:xfrm>
            <a:custGeom>
              <a:avLst/>
              <a:gdLst>
                <a:gd name="T0" fmla="*/ 26 w 8"/>
                <a:gd name="T1" fmla="*/ 0 h 10"/>
                <a:gd name="T2" fmla="*/ 190 w 8"/>
                <a:gd name="T3" fmla="*/ 24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1" y="0"/>
                  </a:moveTo>
                  <a:cubicBezTo>
                    <a:pt x="0" y="6"/>
                    <a:pt x="4" y="7"/>
                    <a:pt x="8" y="10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2" name="Freeform 270">
              <a:extLst>
                <a:ext uri="{FF2B5EF4-FFF2-40B4-BE49-F238E27FC236}">
                  <a16:creationId xmlns:a16="http://schemas.microsoft.com/office/drawing/2014/main" id="{3857F6D5-E320-470B-AC6D-2BCB69F89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3056"/>
              <a:ext cx="12" cy="20"/>
            </a:xfrm>
            <a:custGeom>
              <a:avLst/>
              <a:gdLst>
                <a:gd name="T0" fmla="*/ 108 w 4"/>
                <a:gd name="T1" fmla="*/ 0 h 7"/>
                <a:gd name="T2" fmla="*/ 27 w 4"/>
                <a:gd name="T3" fmla="*/ 16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1" y="1"/>
                    <a:pt x="0" y="4"/>
                    <a:pt x="1" y="7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3" name="Freeform 271">
              <a:extLst>
                <a:ext uri="{FF2B5EF4-FFF2-40B4-BE49-F238E27FC236}">
                  <a16:creationId xmlns:a16="http://schemas.microsoft.com/office/drawing/2014/main" id="{C7CB760A-D096-4C1B-A5A4-2FA105C5A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096"/>
              <a:ext cx="6" cy="49"/>
            </a:xfrm>
            <a:custGeom>
              <a:avLst/>
              <a:gdLst>
                <a:gd name="T0" fmla="*/ 0 w 2"/>
                <a:gd name="T1" fmla="*/ 0 h 17"/>
                <a:gd name="T2" fmla="*/ 27 w 2"/>
                <a:gd name="T3" fmla="*/ 40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0" y="0"/>
                  </a:moveTo>
                  <a:cubicBezTo>
                    <a:pt x="2" y="5"/>
                    <a:pt x="1" y="12"/>
                    <a:pt x="1" y="17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4" name="Freeform 272">
              <a:extLst>
                <a:ext uri="{FF2B5EF4-FFF2-40B4-BE49-F238E27FC236}">
                  <a16:creationId xmlns:a16="http://schemas.microsoft.com/office/drawing/2014/main" id="{553BC2D0-1BF0-4604-A772-D9FC6614F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3180"/>
              <a:ext cx="37" cy="17"/>
            </a:xfrm>
            <a:custGeom>
              <a:avLst/>
              <a:gdLst>
                <a:gd name="T0" fmla="*/ 0 w 13"/>
                <a:gd name="T1" fmla="*/ 0 h 6"/>
                <a:gd name="T2" fmla="*/ 299 w 13"/>
                <a:gd name="T3" fmla="*/ 74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4" y="3"/>
                    <a:pt x="8" y="6"/>
                    <a:pt x="13" y="3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5" name="Freeform 273">
              <a:extLst>
                <a:ext uri="{FF2B5EF4-FFF2-40B4-BE49-F238E27FC236}">
                  <a16:creationId xmlns:a16="http://schemas.microsoft.com/office/drawing/2014/main" id="{77775F1A-E969-4B51-A29C-5C06E01B6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3237"/>
              <a:ext cx="31" cy="55"/>
            </a:xfrm>
            <a:custGeom>
              <a:avLst/>
              <a:gdLst>
                <a:gd name="T0" fmla="*/ 183 w 11"/>
                <a:gd name="T1" fmla="*/ 0 h 19"/>
                <a:gd name="T2" fmla="*/ 0 w 11"/>
                <a:gd name="T3" fmla="*/ 46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8" y="0"/>
                  </a:moveTo>
                  <a:cubicBezTo>
                    <a:pt x="11" y="8"/>
                    <a:pt x="7" y="15"/>
                    <a:pt x="0" y="19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6" name="Freeform 274">
              <a:extLst>
                <a:ext uri="{FF2B5EF4-FFF2-40B4-BE49-F238E27FC236}">
                  <a16:creationId xmlns:a16="http://schemas.microsoft.com/office/drawing/2014/main" id="{F1B3B0C7-EB2A-43DB-9996-8E2713864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3191"/>
              <a:ext cx="46" cy="55"/>
            </a:xfrm>
            <a:custGeom>
              <a:avLst/>
              <a:gdLst>
                <a:gd name="T0" fmla="*/ 0 w 16"/>
                <a:gd name="T1" fmla="*/ 385 h 19"/>
                <a:gd name="T2" fmla="*/ 380 w 1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16"/>
                  </a:moveTo>
                  <a:cubicBezTo>
                    <a:pt x="8" y="19"/>
                    <a:pt x="14" y="6"/>
                    <a:pt x="16" y="0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7" name="Freeform 275">
              <a:extLst>
                <a:ext uri="{FF2B5EF4-FFF2-40B4-BE49-F238E27FC236}">
                  <a16:creationId xmlns:a16="http://schemas.microsoft.com/office/drawing/2014/main" id="{5DA3EEBF-6BA4-4F8C-BF5A-391F82F30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177"/>
              <a:ext cx="20" cy="34"/>
            </a:xfrm>
            <a:custGeom>
              <a:avLst/>
              <a:gdLst>
                <a:gd name="T0" fmla="*/ 0 w 7"/>
                <a:gd name="T1" fmla="*/ 0 h 12"/>
                <a:gd name="T2" fmla="*/ 163 w 7"/>
                <a:gd name="T3" fmla="*/ 27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0" y="4"/>
                    <a:pt x="3" y="10"/>
                    <a:pt x="7" y="12"/>
                  </a:cubicBezTo>
                </a:path>
              </a:pathLst>
            </a:custGeom>
            <a:noFill/>
            <a:ln w="9525" cap="rnd">
              <a:solidFill>
                <a:srgbClr val="FD802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8" name="Freeform 276">
              <a:extLst>
                <a:ext uri="{FF2B5EF4-FFF2-40B4-BE49-F238E27FC236}">
                  <a16:creationId xmlns:a16="http://schemas.microsoft.com/office/drawing/2014/main" id="{3F1917CF-3389-4F54-8890-611B70829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3257"/>
              <a:ext cx="34" cy="32"/>
            </a:xfrm>
            <a:custGeom>
              <a:avLst/>
              <a:gdLst>
                <a:gd name="T0" fmla="*/ 0 w 12"/>
                <a:gd name="T1" fmla="*/ 128 h 11"/>
                <a:gd name="T2" fmla="*/ 210 w 12"/>
                <a:gd name="T3" fmla="*/ 271 h 11"/>
                <a:gd name="T4" fmla="*/ 74 w 12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0" y="5"/>
                  </a:moveTo>
                  <a:cubicBezTo>
                    <a:pt x="2" y="8"/>
                    <a:pt x="5" y="11"/>
                    <a:pt x="9" y="11"/>
                  </a:cubicBezTo>
                  <a:cubicBezTo>
                    <a:pt x="12" y="6"/>
                    <a:pt x="7" y="2"/>
                    <a:pt x="3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59" name="Freeform 277">
              <a:extLst>
                <a:ext uri="{FF2B5EF4-FFF2-40B4-BE49-F238E27FC236}">
                  <a16:creationId xmlns:a16="http://schemas.microsoft.com/office/drawing/2014/main" id="{E310081E-ED5F-4427-BB58-C845FDF6C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3177"/>
              <a:ext cx="6" cy="28"/>
            </a:xfrm>
            <a:custGeom>
              <a:avLst/>
              <a:gdLst>
                <a:gd name="T0" fmla="*/ 54 w 2"/>
                <a:gd name="T1" fmla="*/ 0 h 10"/>
                <a:gd name="T2" fmla="*/ 54 w 2"/>
                <a:gd name="T3" fmla="*/ 21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2" y="4"/>
                    <a:pt x="0" y="7"/>
                    <a:pt x="2" y="1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0" name="Freeform 278">
              <a:extLst>
                <a:ext uri="{FF2B5EF4-FFF2-40B4-BE49-F238E27FC236}">
                  <a16:creationId xmlns:a16="http://schemas.microsoft.com/office/drawing/2014/main" id="{89EB5989-8DFD-48E9-8B41-A706FAAF6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3125"/>
              <a:ext cx="17" cy="12"/>
            </a:xfrm>
            <a:custGeom>
              <a:avLst/>
              <a:gdLst>
                <a:gd name="T0" fmla="*/ 136 w 6"/>
                <a:gd name="T1" fmla="*/ 81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3"/>
                  </a:moveTo>
                  <a:cubicBezTo>
                    <a:pt x="4" y="4"/>
                    <a:pt x="1" y="2"/>
                    <a:pt x="0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1" name="Freeform 279">
              <a:extLst>
                <a:ext uri="{FF2B5EF4-FFF2-40B4-BE49-F238E27FC236}">
                  <a16:creationId xmlns:a16="http://schemas.microsoft.com/office/drawing/2014/main" id="{499AD83C-77C7-4F07-9319-70B091BEE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039"/>
              <a:ext cx="20" cy="12"/>
            </a:xfrm>
            <a:custGeom>
              <a:avLst/>
              <a:gdLst>
                <a:gd name="T0" fmla="*/ 0 w 7"/>
                <a:gd name="T1" fmla="*/ 108 h 4"/>
                <a:gd name="T2" fmla="*/ 163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3"/>
                    <a:pt x="5" y="2"/>
                    <a:pt x="7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2" name="Freeform 280">
              <a:extLst>
                <a:ext uri="{FF2B5EF4-FFF2-40B4-BE49-F238E27FC236}">
                  <a16:creationId xmlns:a16="http://schemas.microsoft.com/office/drawing/2014/main" id="{CB8012D0-45A3-453D-8E40-194D74A61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220"/>
              <a:ext cx="9" cy="17"/>
            </a:xfrm>
            <a:custGeom>
              <a:avLst/>
              <a:gdLst>
                <a:gd name="T0" fmla="*/ 27 w 3"/>
                <a:gd name="T1" fmla="*/ 0 h 6"/>
                <a:gd name="T2" fmla="*/ 81 w 3"/>
                <a:gd name="T3" fmla="*/ 13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0" y="3"/>
                    <a:pt x="1" y="4"/>
                    <a:pt x="3" y="6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3" name="Freeform 281">
              <a:extLst>
                <a:ext uri="{FF2B5EF4-FFF2-40B4-BE49-F238E27FC236}">
                  <a16:creationId xmlns:a16="http://schemas.microsoft.com/office/drawing/2014/main" id="{E1555B35-5F80-40A3-B668-94BBBA3B7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3521"/>
              <a:ext cx="17" cy="20"/>
            </a:xfrm>
            <a:custGeom>
              <a:avLst/>
              <a:gdLst>
                <a:gd name="T0" fmla="*/ 0 w 6"/>
                <a:gd name="T1" fmla="*/ 163 h 7"/>
                <a:gd name="T2" fmla="*/ 136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2" y="5"/>
                    <a:pt x="4" y="2"/>
                    <a:pt x="6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4" name="Freeform 282">
              <a:extLst>
                <a:ext uri="{FF2B5EF4-FFF2-40B4-BE49-F238E27FC236}">
                  <a16:creationId xmlns:a16="http://schemas.microsoft.com/office/drawing/2014/main" id="{7944B0D0-1F4A-453F-A9B8-2FF33686B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3504"/>
              <a:ext cx="1" cy="14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5" name="Freeform 283">
              <a:extLst>
                <a:ext uri="{FF2B5EF4-FFF2-40B4-BE49-F238E27FC236}">
                  <a16:creationId xmlns:a16="http://schemas.microsoft.com/office/drawing/2014/main" id="{3B27708C-3792-42F9-BAC8-E7F43B5C5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3246"/>
              <a:ext cx="17" cy="14"/>
            </a:xfrm>
            <a:custGeom>
              <a:avLst/>
              <a:gdLst>
                <a:gd name="T0" fmla="*/ 0 w 6"/>
                <a:gd name="T1" fmla="*/ 109 h 5"/>
                <a:gd name="T2" fmla="*/ 136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6" name="Freeform 284">
              <a:extLst>
                <a:ext uri="{FF2B5EF4-FFF2-40B4-BE49-F238E27FC236}">
                  <a16:creationId xmlns:a16="http://schemas.microsoft.com/office/drawing/2014/main" id="{C8F7A232-AFFA-41E8-BB4D-B54775EE9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223"/>
              <a:ext cx="3" cy="20"/>
            </a:xfrm>
            <a:custGeom>
              <a:avLst/>
              <a:gdLst>
                <a:gd name="T0" fmla="*/ 27 w 1"/>
                <a:gd name="T1" fmla="*/ 0 h 7"/>
                <a:gd name="T2" fmla="*/ 27 w 1"/>
                <a:gd name="T3" fmla="*/ 16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2"/>
                    <a:pt x="0" y="5"/>
                    <a:pt x="1" y="7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7" name="Freeform 285">
              <a:extLst>
                <a:ext uri="{FF2B5EF4-FFF2-40B4-BE49-F238E27FC236}">
                  <a16:creationId xmlns:a16="http://schemas.microsoft.com/office/drawing/2014/main" id="{F31339E4-1DBB-440A-AC6B-73A8F6C22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3174"/>
              <a:ext cx="29" cy="6"/>
            </a:xfrm>
            <a:custGeom>
              <a:avLst/>
              <a:gdLst>
                <a:gd name="T0" fmla="*/ 0 w 10"/>
                <a:gd name="T1" fmla="*/ 54 h 2"/>
                <a:gd name="T2" fmla="*/ 244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3" y="2"/>
                    <a:pt x="7" y="1"/>
                    <a:pt x="10" y="0"/>
                  </a:cubicBezTo>
                </a:path>
              </a:pathLst>
            </a:custGeom>
            <a:noFill/>
            <a:ln w="19050" cap="flat">
              <a:solidFill>
                <a:srgbClr val="FEE67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68" name="Oval 286">
              <a:extLst>
                <a:ext uri="{FF2B5EF4-FFF2-40B4-BE49-F238E27FC236}">
                  <a16:creationId xmlns:a16="http://schemas.microsoft.com/office/drawing/2014/main" id="{F548835F-722C-4E7A-8F2D-2ACA8867B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2029"/>
              <a:ext cx="629" cy="628"/>
            </a:xfrm>
            <a:prstGeom prst="ellips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569" name="Oval 287">
              <a:extLst>
                <a:ext uri="{FF2B5EF4-FFF2-40B4-BE49-F238E27FC236}">
                  <a16:creationId xmlns:a16="http://schemas.microsoft.com/office/drawing/2014/main" id="{F4A72BB2-AA28-4C20-BD16-463766178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2104"/>
              <a:ext cx="479" cy="479"/>
            </a:xfrm>
            <a:prstGeom prst="ellipse">
              <a:avLst/>
            </a:prstGeom>
            <a:noFill/>
            <a:ln w="19050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570" name="Freeform 288">
              <a:extLst>
                <a:ext uri="{FF2B5EF4-FFF2-40B4-BE49-F238E27FC236}">
                  <a16:creationId xmlns:a16="http://schemas.microsoft.com/office/drawing/2014/main" id="{43619A41-7B06-4144-89A6-BC6B79A5F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353"/>
              <a:ext cx="258" cy="230"/>
            </a:xfrm>
            <a:custGeom>
              <a:avLst/>
              <a:gdLst>
                <a:gd name="T0" fmla="*/ 0 w 90"/>
                <a:gd name="T1" fmla="*/ 1900 h 80"/>
                <a:gd name="T2" fmla="*/ 163 w 90"/>
                <a:gd name="T3" fmla="*/ 1900 h 80"/>
                <a:gd name="T4" fmla="*/ 2121 w 90"/>
                <a:gd name="T5" fmla="*/ 0 h 80"/>
                <a:gd name="T6" fmla="*/ 0 w 90"/>
                <a:gd name="T7" fmla="*/ 1900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0" h="80">
                  <a:moveTo>
                    <a:pt x="0" y="80"/>
                  </a:moveTo>
                  <a:cubicBezTo>
                    <a:pt x="2" y="80"/>
                    <a:pt x="4" y="80"/>
                    <a:pt x="7" y="80"/>
                  </a:cubicBezTo>
                  <a:cubicBezTo>
                    <a:pt x="52" y="80"/>
                    <a:pt x="88" y="44"/>
                    <a:pt x="90" y="0"/>
                  </a:cubicBezTo>
                  <a:cubicBezTo>
                    <a:pt x="75" y="32"/>
                    <a:pt x="59" y="60"/>
                    <a:pt x="0" y="80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71" name="Freeform 289">
              <a:extLst>
                <a:ext uri="{FF2B5EF4-FFF2-40B4-BE49-F238E27FC236}">
                  <a16:creationId xmlns:a16="http://schemas.microsoft.com/office/drawing/2014/main" id="{799C2722-C2FF-428D-B908-17E0E89D7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2227"/>
              <a:ext cx="279" cy="296"/>
            </a:xfrm>
            <a:custGeom>
              <a:avLst/>
              <a:gdLst>
                <a:gd name="T0" fmla="*/ 0 w 97"/>
                <a:gd name="T1" fmla="*/ 0 h 103"/>
                <a:gd name="T2" fmla="*/ 2307 w 97"/>
                <a:gd name="T3" fmla="*/ 2446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103">
                  <a:moveTo>
                    <a:pt x="0" y="0"/>
                  </a:moveTo>
                  <a:cubicBezTo>
                    <a:pt x="18" y="39"/>
                    <a:pt x="64" y="85"/>
                    <a:pt x="97" y="103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72" name="Freeform 290">
              <a:extLst>
                <a:ext uri="{FF2B5EF4-FFF2-40B4-BE49-F238E27FC236}">
                  <a16:creationId xmlns:a16="http://schemas.microsoft.com/office/drawing/2014/main" id="{DAE3742E-FE67-473A-80C4-8EBA8FFA4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2158"/>
              <a:ext cx="281" cy="299"/>
            </a:xfrm>
            <a:custGeom>
              <a:avLst/>
              <a:gdLst>
                <a:gd name="T0" fmla="*/ 2311 w 98"/>
                <a:gd name="T1" fmla="*/ 2473 h 104"/>
                <a:gd name="T2" fmla="*/ 0 w 98"/>
                <a:gd name="T3" fmla="*/ 0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104">
                  <a:moveTo>
                    <a:pt x="98" y="104"/>
                  </a:moveTo>
                  <a:cubicBezTo>
                    <a:pt x="80" y="64"/>
                    <a:pt x="33" y="18"/>
                    <a:pt x="0" y="0"/>
                  </a:cubicBezTo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73" name="Line 291">
              <a:extLst>
                <a:ext uri="{FF2B5EF4-FFF2-40B4-BE49-F238E27FC236}">
                  <a16:creationId xmlns:a16="http://schemas.microsoft.com/office/drawing/2014/main" id="{8BC702C0-2219-437B-BD22-566B91441E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0" y="2523"/>
              <a:ext cx="46" cy="54"/>
            </a:xfrm>
            <a:prstGeom prst="line">
              <a:avLst/>
            </a:prstGeom>
            <a:noFill/>
            <a:ln w="9525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74" name="Freeform 292">
              <a:extLst>
                <a:ext uri="{FF2B5EF4-FFF2-40B4-BE49-F238E27FC236}">
                  <a16:creationId xmlns:a16="http://schemas.microsoft.com/office/drawing/2014/main" id="{A0D4693E-9233-46FA-9E45-A64CA6CBE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104"/>
              <a:ext cx="264" cy="223"/>
            </a:xfrm>
            <a:custGeom>
              <a:avLst/>
              <a:gdLst>
                <a:gd name="T0" fmla="*/ 0 w 92"/>
                <a:gd name="T1" fmla="*/ 1824 h 78"/>
                <a:gd name="T2" fmla="*/ 2175 w 92"/>
                <a:gd name="T3" fmla="*/ 0 h 78"/>
                <a:gd name="T4" fmla="*/ 1986 w 92"/>
                <a:gd name="T5" fmla="*/ 0 h 78"/>
                <a:gd name="T6" fmla="*/ 0 w 92"/>
                <a:gd name="T7" fmla="*/ 1824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2" h="78">
                  <a:moveTo>
                    <a:pt x="0" y="78"/>
                  </a:moveTo>
                  <a:cubicBezTo>
                    <a:pt x="27" y="23"/>
                    <a:pt x="57" y="11"/>
                    <a:pt x="92" y="0"/>
                  </a:cubicBezTo>
                  <a:cubicBezTo>
                    <a:pt x="89" y="0"/>
                    <a:pt x="87" y="0"/>
                    <a:pt x="84" y="0"/>
                  </a:cubicBezTo>
                  <a:cubicBezTo>
                    <a:pt x="39" y="0"/>
                    <a:pt x="3" y="34"/>
                    <a:pt x="0" y="78"/>
                  </a:cubicBezTo>
                  <a:close/>
                </a:path>
              </a:pathLst>
            </a:custGeom>
            <a:noFill/>
            <a:ln w="9525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79" name="Group 293">
            <a:extLst>
              <a:ext uri="{FF2B5EF4-FFF2-40B4-BE49-F238E27FC236}">
                <a16:creationId xmlns:a16="http://schemas.microsoft.com/office/drawing/2014/main" id="{37F8C2EA-0931-47CD-8FF8-9691F6FAAFE8}"/>
              </a:ext>
            </a:extLst>
          </p:cNvPr>
          <p:cNvGrpSpPr>
            <a:grpSpLocks/>
          </p:cNvGrpSpPr>
          <p:nvPr/>
        </p:nvGrpSpPr>
        <p:grpSpPr bwMode="auto">
          <a:xfrm>
            <a:off x="4191000" y="2819400"/>
            <a:ext cx="1703388" cy="1706563"/>
            <a:chOff x="1830" y="1790"/>
            <a:chExt cx="1073" cy="1075"/>
          </a:xfrm>
        </p:grpSpPr>
        <p:grpSp>
          <p:nvGrpSpPr>
            <p:cNvPr id="50284" name="Group 294">
              <a:extLst>
                <a:ext uri="{FF2B5EF4-FFF2-40B4-BE49-F238E27FC236}">
                  <a16:creationId xmlns:a16="http://schemas.microsoft.com/office/drawing/2014/main" id="{21A391A3-5C6C-4B51-9BD3-511E9F6FD1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30" y="1790"/>
              <a:ext cx="1073" cy="1075"/>
              <a:chOff x="1830" y="1790"/>
              <a:chExt cx="1073" cy="1075"/>
            </a:xfrm>
          </p:grpSpPr>
          <p:sp>
            <p:nvSpPr>
              <p:cNvPr id="50286" name="Freeform 295">
                <a:extLst>
                  <a:ext uri="{FF2B5EF4-FFF2-40B4-BE49-F238E27FC236}">
                    <a16:creationId xmlns:a16="http://schemas.microsoft.com/office/drawing/2014/main" id="{0C7849FB-44B4-4AFF-83A5-C5F5F43D4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1884"/>
                <a:ext cx="834" cy="863"/>
              </a:xfrm>
              <a:custGeom>
                <a:avLst/>
                <a:gdLst>
                  <a:gd name="T0" fmla="*/ 0 w 353"/>
                  <a:gd name="T1" fmla="*/ 2565 h 365"/>
                  <a:gd name="T2" fmla="*/ 581 w 353"/>
                  <a:gd name="T3" fmla="*/ 4048 h 365"/>
                  <a:gd name="T4" fmla="*/ 2360 w 353"/>
                  <a:gd name="T5" fmla="*/ 4823 h 365"/>
                  <a:gd name="T6" fmla="*/ 3679 w 353"/>
                  <a:gd name="T7" fmla="*/ 4400 h 365"/>
                  <a:gd name="T8" fmla="*/ 4654 w 353"/>
                  <a:gd name="T9" fmla="*/ 2487 h 365"/>
                  <a:gd name="T10" fmla="*/ 2216 w 353"/>
                  <a:gd name="T11" fmla="*/ 0 h 365"/>
                  <a:gd name="T12" fmla="*/ 0 w 353"/>
                  <a:gd name="T13" fmla="*/ 2565 h 3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3" h="365">
                    <a:moveTo>
                      <a:pt x="0" y="194"/>
                    </a:moveTo>
                    <a:cubicBezTo>
                      <a:pt x="0" y="239"/>
                      <a:pt x="14" y="277"/>
                      <a:pt x="44" y="306"/>
                    </a:cubicBezTo>
                    <a:cubicBezTo>
                      <a:pt x="88" y="351"/>
                      <a:pt x="154" y="365"/>
                      <a:pt x="179" y="365"/>
                    </a:cubicBezTo>
                    <a:cubicBezTo>
                      <a:pt x="196" y="365"/>
                      <a:pt x="240" y="359"/>
                      <a:pt x="279" y="333"/>
                    </a:cubicBezTo>
                    <a:cubicBezTo>
                      <a:pt x="313" y="311"/>
                      <a:pt x="353" y="268"/>
                      <a:pt x="353" y="188"/>
                    </a:cubicBezTo>
                    <a:cubicBezTo>
                      <a:pt x="353" y="13"/>
                      <a:pt x="211" y="0"/>
                      <a:pt x="168" y="0"/>
                    </a:cubicBezTo>
                    <a:cubicBezTo>
                      <a:pt x="58" y="0"/>
                      <a:pt x="1" y="65"/>
                      <a:pt x="0" y="194"/>
                    </a:cubicBezTo>
                    <a:close/>
                  </a:path>
                </a:pathLst>
              </a:custGeom>
              <a:solidFill>
                <a:srgbClr val="AFCB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7" name="Freeform 296">
                <a:extLst>
                  <a:ext uri="{FF2B5EF4-FFF2-40B4-BE49-F238E27FC236}">
                    <a16:creationId xmlns:a16="http://schemas.microsoft.com/office/drawing/2014/main" id="{D9724272-4681-4695-A6F5-456593B80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1873"/>
                <a:ext cx="380" cy="312"/>
              </a:xfrm>
              <a:custGeom>
                <a:avLst/>
                <a:gdLst>
                  <a:gd name="T0" fmla="*/ 0 w 161"/>
                  <a:gd name="T1" fmla="*/ 1742 h 132"/>
                  <a:gd name="T2" fmla="*/ 2117 w 161"/>
                  <a:gd name="T3" fmla="*/ 118 h 132"/>
                  <a:gd name="T4" fmla="*/ 0 w 161"/>
                  <a:gd name="T5" fmla="*/ 1742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1" h="132">
                    <a:moveTo>
                      <a:pt x="0" y="132"/>
                    </a:moveTo>
                    <a:cubicBezTo>
                      <a:pt x="7" y="91"/>
                      <a:pt x="45" y="0"/>
                      <a:pt x="161" y="9"/>
                    </a:cubicBezTo>
                    <a:cubicBezTo>
                      <a:pt x="127" y="9"/>
                      <a:pt x="39" y="10"/>
                      <a:pt x="0" y="1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8" name="Freeform 297">
                <a:extLst>
                  <a:ext uri="{FF2B5EF4-FFF2-40B4-BE49-F238E27FC236}">
                    <a16:creationId xmlns:a16="http://schemas.microsoft.com/office/drawing/2014/main" id="{FCC1DB5E-84A5-4B03-977B-36462049D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428"/>
                <a:ext cx="288" cy="276"/>
              </a:xfrm>
              <a:custGeom>
                <a:avLst/>
                <a:gdLst>
                  <a:gd name="T0" fmla="*/ 0 w 122"/>
                  <a:gd name="T1" fmla="*/ 1536 h 117"/>
                  <a:gd name="T2" fmla="*/ 1605 w 122"/>
                  <a:gd name="T3" fmla="*/ 0 h 117"/>
                  <a:gd name="T4" fmla="*/ 0 w 122"/>
                  <a:gd name="T5" fmla="*/ 1536 h 1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17">
                    <a:moveTo>
                      <a:pt x="0" y="117"/>
                    </a:moveTo>
                    <a:cubicBezTo>
                      <a:pt x="17" y="116"/>
                      <a:pt x="99" y="93"/>
                      <a:pt x="122" y="0"/>
                    </a:cubicBezTo>
                    <a:cubicBezTo>
                      <a:pt x="120" y="18"/>
                      <a:pt x="95" y="108"/>
                      <a:pt x="0" y="1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9" name="Freeform 298">
                <a:extLst>
                  <a:ext uri="{FF2B5EF4-FFF2-40B4-BE49-F238E27FC236}">
                    <a16:creationId xmlns:a16="http://schemas.microsoft.com/office/drawing/2014/main" id="{CE521907-8ABE-44D3-B7EB-4C8A75E3B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884"/>
                <a:ext cx="40" cy="34"/>
              </a:xfrm>
              <a:custGeom>
                <a:avLst/>
                <a:gdLst>
                  <a:gd name="T0" fmla="*/ 0 w 17"/>
                  <a:gd name="T1" fmla="*/ 202 h 14"/>
                  <a:gd name="T2" fmla="*/ 221 w 1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4">
                    <a:moveTo>
                      <a:pt x="0" y="14"/>
                    </a:moveTo>
                    <a:cubicBezTo>
                      <a:pt x="8" y="14"/>
                      <a:pt x="16" y="8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0" name="Freeform 299">
                <a:extLst>
                  <a:ext uri="{FF2B5EF4-FFF2-40B4-BE49-F238E27FC236}">
                    <a16:creationId xmlns:a16="http://schemas.microsoft.com/office/drawing/2014/main" id="{FCF4B036-6B1F-4430-A320-5A5288D4C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884"/>
                <a:ext cx="66" cy="36"/>
              </a:xfrm>
              <a:custGeom>
                <a:avLst/>
                <a:gdLst>
                  <a:gd name="T0" fmla="*/ 0 w 28"/>
                  <a:gd name="T1" fmla="*/ 206 h 15"/>
                  <a:gd name="T2" fmla="*/ 368 w 28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5">
                    <a:moveTo>
                      <a:pt x="0" y="15"/>
                    </a:moveTo>
                    <a:cubicBezTo>
                      <a:pt x="9" y="15"/>
                      <a:pt x="26" y="8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1" name="Freeform 300">
                <a:extLst>
                  <a:ext uri="{FF2B5EF4-FFF2-40B4-BE49-F238E27FC236}">
                    <a16:creationId xmlns:a16="http://schemas.microsoft.com/office/drawing/2014/main" id="{F21B52BC-4987-4F44-8A22-8156ECEF2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5" y="1887"/>
                <a:ext cx="68" cy="47"/>
              </a:xfrm>
              <a:custGeom>
                <a:avLst/>
                <a:gdLst>
                  <a:gd name="T0" fmla="*/ 0 w 29"/>
                  <a:gd name="T1" fmla="*/ 259 h 20"/>
                  <a:gd name="T2" fmla="*/ 373 w 29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0">
                    <a:moveTo>
                      <a:pt x="0" y="20"/>
                    </a:moveTo>
                    <a:cubicBezTo>
                      <a:pt x="9" y="20"/>
                      <a:pt x="27" y="9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2" name="Freeform 301">
                <a:extLst>
                  <a:ext uri="{FF2B5EF4-FFF2-40B4-BE49-F238E27FC236}">
                    <a16:creationId xmlns:a16="http://schemas.microsoft.com/office/drawing/2014/main" id="{B047BA84-8AFB-4B2A-BB40-88E3C4B1F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884"/>
                <a:ext cx="52" cy="41"/>
              </a:xfrm>
              <a:custGeom>
                <a:avLst/>
                <a:gdLst>
                  <a:gd name="T0" fmla="*/ 0 w 22"/>
                  <a:gd name="T1" fmla="*/ 0 h 17"/>
                  <a:gd name="T2" fmla="*/ 291 w 22"/>
                  <a:gd name="T3" fmla="*/ 239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7">
                    <a:moveTo>
                      <a:pt x="0" y="0"/>
                    </a:moveTo>
                    <a:cubicBezTo>
                      <a:pt x="0" y="11"/>
                      <a:pt x="13" y="14"/>
                      <a:pt x="22" y="1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3" name="Freeform 302">
                <a:extLst>
                  <a:ext uri="{FF2B5EF4-FFF2-40B4-BE49-F238E27FC236}">
                    <a16:creationId xmlns:a16="http://schemas.microsoft.com/office/drawing/2014/main" id="{03590824-4C73-4A43-BC0F-8A440F987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887"/>
                <a:ext cx="51" cy="52"/>
              </a:xfrm>
              <a:custGeom>
                <a:avLst/>
                <a:gdLst>
                  <a:gd name="T0" fmla="*/ 0 w 22"/>
                  <a:gd name="T1" fmla="*/ 0 h 22"/>
                  <a:gd name="T2" fmla="*/ 274 w 22"/>
                  <a:gd name="T3" fmla="*/ 29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0"/>
                    </a:moveTo>
                    <a:cubicBezTo>
                      <a:pt x="1" y="12"/>
                      <a:pt x="11" y="18"/>
                      <a:pt x="22" y="2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4" name="Freeform 303">
                <a:extLst>
                  <a:ext uri="{FF2B5EF4-FFF2-40B4-BE49-F238E27FC236}">
                    <a16:creationId xmlns:a16="http://schemas.microsoft.com/office/drawing/2014/main" id="{3841FD42-BA8D-4253-9BDE-0ED3982CA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894"/>
                <a:ext cx="47" cy="64"/>
              </a:xfrm>
              <a:custGeom>
                <a:avLst/>
                <a:gdLst>
                  <a:gd name="T0" fmla="*/ 0 w 20"/>
                  <a:gd name="T1" fmla="*/ 0 h 27"/>
                  <a:gd name="T2" fmla="*/ 259 w 20"/>
                  <a:gd name="T3" fmla="*/ 36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7">
                    <a:moveTo>
                      <a:pt x="0" y="0"/>
                    </a:moveTo>
                    <a:cubicBezTo>
                      <a:pt x="0" y="12"/>
                      <a:pt x="11" y="21"/>
                      <a:pt x="20" y="2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5" name="Freeform 304">
                <a:extLst>
                  <a:ext uri="{FF2B5EF4-FFF2-40B4-BE49-F238E27FC236}">
                    <a16:creationId xmlns:a16="http://schemas.microsoft.com/office/drawing/2014/main" id="{08C40D69-1801-47D1-A713-C19474E74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913"/>
                <a:ext cx="71" cy="35"/>
              </a:xfrm>
              <a:custGeom>
                <a:avLst/>
                <a:gdLst>
                  <a:gd name="T0" fmla="*/ 0 w 30"/>
                  <a:gd name="T1" fmla="*/ 191 h 15"/>
                  <a:gd name="T2" fmla="*/ 398 w 3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5">
                    <a:moveTo>
                      <a:pt x="0" y="15"/>
                    </a:moveTo>
                    <a:cubicBezTo>
                      <a:pt x="9" y="15"/>
                      <a:pt x="24" y="7"/>
                      <a:pt x="3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6" name="Freeform 305">
                <a:extLst>
                  <a:ext uri="{FF2B5EF4-FFF2-40B4-BE49-F238E27FC236}">
                    <a16:creationId xmlns:a16="http://schemas.microsoft.com/office/drawing/2014/main" id="{B3935E75-330C-4C76-9BAB-8DA308A91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944"/>
                <a:ext cx="94" cy="30"/>
              </a:xfrm>
              <a:custGeom>
                <a:avLst/>
                <a:gdLst>
                  <a:gd name="T0" fmla="*/ 0 w 40"/>
                  <a:gd name="T1" fmla="*/ 159 h 13"/>
                  <a:gd name="T2" fmla="*/ 519 w 4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3">
                    <a:moveTo>
                      <a:pt x="0" y="13"/>
                    </a:moveTo>
                    <a:cubicBezTo>
                      <a:pt x="13" y="13"/>
                      <a:pt x="30" y="8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7" name="Freeform 306">
                <a:extLst>
                  <a:ext uri="{FF2B5EF4-FFF2-40B4-BE49-F238E27FC236}">
                    <a16:creationId xmlns:a16="http://schemas.microsoft.com/office/drawing/2014/main" id="{41209947-EA4B-48BD-B707-DD6994C23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1979"/>
                <a:ext cx="90" cy="35"/>
              </a:xfrm>
              <a:custGeom>
                <a:avLst/>
                <a:gdLst>
                  <a:gd name="T0" fmla="*/ 0 w 38"/>
                  <a:gd name="T1" fmla="*/ 142 h 15"/>
                  <a:gd name="T2" fmla="*/ 504 w 38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5">
                    <a:moveTo>
                      <a:pt x="0" y="11"/>
                    </a:moveTo>
                    <a:cubicBezTo>
                      <a:pt x="12" y="15"/>
                      <a:pt x="29" y="6"/>
                      <a:pt x="3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8" name="Freeform 307">
                <a:extLst>
                  <a:ext uri="{FF2B5EF4-FFF2-40B4-BE49-F238E27FC236}">
                    <a16:creationId xmlns:a16="http://schemas.microsoft.com/office/drawing/2014/main" id="{9BF02ECA-0816-40F1-ACDD-F2B346C34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033"/>
                <a:ext cx="76" cy="22"/>
              </a:xfrm>
              <a:custGeom>
                <a:avLst/>
                <a:gdLst>
                  <a:gd name="T0" fmla="*/ 0 w 32"/>
                  <a:gd name="T1" fmla="*/ 90 h 9"/>
                  <a:gd name="T2" fmla="*/ 430 w 3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9">
                    <a:moveTo>
                      <a:pt x="0" y="6"/>
                    </a:moveTo>
                    <a:cubicBezTo>
                      <a:pt x="7" y="9"/>
                      <a:pt x="28" y="6"/>
                      <a:pt x="3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9" name="Freeform 308">
                <a:extLst>
                  <a:ext uri="{FF2B5EF4-FFF2-40B4-BE49-F238E27FC236}">
                    <a16:creationId xmlns:a16="http://schemas.microsoft.com/office/drawing/2014/main" id="{0FADC3BD-4DB6-404E-B0B0-DBFE0A6D3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078"/>
                <a:ext cx="81" cy="12"/>
              </a:xfrm>
              <a:custGeom>
                <a:avLst/>
                <a:gdLst>
                  <a:gd name="T0" fmla="*/ 0 w 34"/>
                  <a:gd name="T1" fmla="*/ 29 h 5"/>
                  <a:gd name="T2" fmla="*/ 217 w 34"/>
                  <a:gd name="T3" fmla="*/ 70 h 5"/>
                  <a:gd name="T4" fmla="*/ 460 w 3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5">
                    <a:moveTo>
                      <a:pt x="0" y="2"/>
                    </a:moveTo>
                    <a:cubicBezTo>
                      <a:pt x="4" y="5"/>
                      <a:pt x="12" y="5"/>
                      <a:pt x="16" y="5"/>
                    </a:cubicBezTo>
                    <a:cubicBezTo>
                      <a:pt x="22" y="5"/>
                      <a:pt x="29" y="3"/>
                      <a:pt x="3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0" name="Freeform 309">
                <a:extLst>
                  <a:ext uri="{FF2B5EF4-FFF2-40B4-BE49-F238E27FC236}">
                    <a16:creationId xmlns:a16="http://schemas.microsoft.com/office/drawing/2014/main" id="{92BE6077-8FA1-4C3E-9979-D194ACEF7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125"/>
                <a:ext cx="87" cy="19"/>
              </a:xfrm>
              <a:custGeom>
                <a:avLst/>
                <a:gdLst>
                  <a:gd name="T0" fmla="*/ 0 w 37"/>
                  <a:gd name="T1" fmla="*/ 0 h 8"/>
                  <a:gd name="T2" fmla="*/ 482 w 37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8">
                    <a:moveTo>
                      <a:pt x="0" y="0"/>
                    </a:moveTo>
                    <a:cubicBezTo>
                      <a:pt x="7" y="8"/>
                      <a:pt x="29" y="6"/>
                      <a:pt x="37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1" name="Freeform 310">
                <a:extLst>
                  <a:ext uri="{FF2B5EF4-FFF2-40B4-BE49-F238E27FC236}">
                    <a16:creationId xmlns:a16="http://schemas.microsoft.com/office/drawing/2014/main" id="{38AF1DF1-4E8A-4424-894D-F8CF672D2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920"/>
                <a:ext cx="30" cy="57"/>
              </a:xfrm>
              <a:custGeom>
                <a:avLst/>
                <a:gdLst>
                  <a:gd name="T0" fmla="*/ 28 w 13"/>
                  <a:gd name="T1" fmla="*/ 0 h 24"/>
                  <a:gd name="T2" fmla="*/ 159 w 13"/>
                  <a:gd name="T3" fmla="*/ 321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4">
                    <a:moveTo>
                      <a:pt x="2" y="0"/>
                    </a:moveTo>
                    <a:cubicBezTo>
                      <a:pt x="0" y="9"/>
                      <a:pt x="5" y="19"/>
                      <a:pt x="13" y="2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2" name="Freeform 311">
                <a:extLst>
                  <a:ext uri="{FF2B5EF4-FFF2-40B4-BE49-F238E27FC236}">
                    <a16:creationId xmlns:a16="http://schemas.microsoft.com/office/drawing/2014/main" id="{84EDB02B-AB4D-40E4-9C8E-4E7F23F8F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960"/>
                <a:ext cx="14" cy="69"/>
              </a:xfrm>
              <a:custGeom>
                <a:avLst/>
                <a:gdLst>
                  <a:gd name="T0" fmla="*/ 77 w 6"/>
                  <a:gd name="T1" fmla="*/ 0 h 29"/>
                  <a:gd name="T2" fmla="*/ 49 w 6"/>
                  <a:gd name="T3" fmla="*/ 39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9">
                    <a:moveTo>
                      <a:pt x="6" y="0"/>
                    </a:moveTo>
                    <a:cubicBezTo>
                      <a:pt x="0" y="6"/>
                      <a:pt x="0" y="22"/>
                      <a:pt x="4" y="29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3" name="Freeform 312">
                <a:extLst>
                  <a:ext uri="{FF2B5EF4-FFF2-40B4-BE49-F238E27FC236}">
                    <a16:creationId xmlns:a16="http://schemas.microsoft.com/office/drawing/2014/main" id="{A2C38A90-98C6-4535-9200-5F91189CB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998"/>
                <a:ext cx="14" cy="61"/>
              </a:xfrm>
              <a:custGeom>
                <a:avLst/>
                <a:gdLst>
                  <a:gd name="T0" fmla="*/ 77 w 6"/>
                  <a:gd name="T1" fmla="*/ 0 h 26"/>
                  <a:gd name="T2" fmla="*/ 28 w 6"/>
                  <a:gd name="T3" fmla="*/ 33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6">
                    <a:moveTo>
                      <a:pt x="6" y="0"/>
                    </a:moveTo>
                    <a:cubicBezTo>
                      <a:pt x="0" y="6"/>
                      <a:pt x="1" y="19"/>
                      <a:pt x="2" y="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4" name="Freeform 313">
                <a:extLst>
                  <a:ext uri="{FF2B5EF4-FFF2-40B4-BE49-F238E27FC236}">
                    <a16:creationId xmlns:a16="http://schemas.microsoft.com/office/drawing/2014/main" id="{6FDF1239-0ABE-4A1F-BCD8-23581C8B9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050"/>
                <a:ext cx="33" cy="57"/>
              </a:xfrm>
              <a:custGeom>
                <a:avLst/>
                <a:gdLst>
                  <a:gd name="T0" fmla="*/ 184 w 14"/>
                  <a:gd name="T1" fmla="*/ 0 h 24"/>
                  <a:gd name="T2" fmla="*/ 12 w 14"/>
                  <a:gd name="T3" fmla="*/ 321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4">
                    <a:moveTo>
                      <a:pt x="14" y="0"/>
                    </a:moveTo>
                    <a:cubicBezTo>
                      <a:pt x="5" y="2"/>
                      <a:pt x="0" y="16"/>
                      <a:pt x="1" y="2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5" name="Freeform 314">
                <a:extLst>
                  <a:ext uri="{FF2B5EF4-FFF2-40B4-BE49-F238E27FC236}">
                    <a16:creationId xmlns:a16="http://schemas.microsoft.com/office/drawing/2014/main" id="{52D2DB40-A7E8-49EA-9632-5C31E04E0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" y="2092"/>
                <a:ext cx="41" cy="55"/>
              </a:xfrm>
              <a:custGeom>
                <a:avLst/>
                <a:gdLst>
                  <a:gd name="T0" fmla="*/ 239 w 17"/>
                  <a:gd name="T1" fmla="*/ 0 h 23"/>
                  <a:gd name="T2" fmla="*/ 0 w 17"/>
                  <a:gd name="T3" fmla="*/ 31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3">
                    <a:moveTo>
                      <a:pt x="17" y="0"/>
                    </a:moveTo>
                    <a:cubicBezTo>
                      <a:pt x="7" y="1"/>
                      <a:pt x="2" y="16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6" name="Freeform 315">
                <a:extLst>
                  <a:ext uri="{FF2B5EF4-FFF2-40B4-BE49-F238E27FC236}">
                    <a16:creationId xmlns:a16="http://schemas.microsoft.com/office/drawing/2014/main" id="{9C8D7FC7-A330-48B3-B611-85FACEC5B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359"/>
                <a:ext cx="40" cy="38"/>
              </a:xfrm>
              <a:custGeom>
                <a:avLst/>
                <a:gdLst>
                  <a:gd name="T0" fmla="*/ 221 w 17"/>
                  <a:gd name="T1" fmla="*/ 214 h 16"/>
                  <a:gd name="T2" fmla="*/ 0 w 17"/>
                  <a:gd name="T3" fmla="*/ 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17" y="16"/>
                    </a:moveTo>
                    <a:cubicBezTo>
                      <a:pt x="15" y="8"/>
                      <a:pt x="8" y="0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7" name="Freeform 316">
                <a:extLst>
                  <a:ext uri="{FF2B5EF4-FFF2-40B4-BE49-F238E27FC236}">
                    <a16:creationId xmlns:a16="http://schemas.microsoft.com/office/drawing/2014/main" id="{90CB2F3F-F79D-4022-B1DC-A14AA4D0E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296"/>
                <a:ext cx="45" cy="56"/>
              </a:xfrm>
              <a:custGeom>
                <a:avLst/>
                <a:gdLst>
                  <a:gd name="T0" fmla="*/ 253 w 19"/>
                  <a:gd name="T1" fmla="*/ 306 h 24"/>
                  <a:gd name="T2" fmla="*/ 0 w 19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4">
                    <a:moveTo>
                      <a:pt x="19" y="24"/>
                    </a:moveTo>
                    <a:cubicBezTo>
                      <a:pt x="18" y="16"/>
                      <a:pt x="9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8" name="Freeform 317">
                <a:extLst>
                  <a:ext uri="{FF2B5EF4-FFF2-40B4-BE49-F238E27FC236}">
                    <a16:creationId xmlns:a16="http://schemas.microsoft.com/office/drawing/2014/main" id="{B9234FAB-A4A9-4897-8B2A-FF4ABF751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236"/>
                <a:ext cx="59" cy="60"/>
              </a:xfrm>
              <a:custGeom>
                <a:avLst/>
                <a:gdLst>
                  <a:gd name="T0" fmla="*/ 328 w 25"/>
                  <a:gd name="T1" fmla="*/ 346 h 25"/>
                  <a:gd name="T2" fmla="*/ 0 w 25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cubicBezTo>
                      <a:pt x="23" y="16"/>
                      <a:pt x="9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9" name="Freeform 318">
                <a:extLst>
                  <a:ext uri="{FF2B5EF4-FFF2-40B4-BE49-F238E27FC236}">
                    <a16:creationId xmlns:a16="http://schemas.microsoft.com/office/drawing/2014/main" id="{BC429AD0-6190-46BB-88AE-84133F743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336"/>
                <a:ext cx="31" cy="59"/>
              </a:xfrm>
              <a:custGeom>
                <a:avLst/>
                <a:gdLst>
                  <a:gd name="T0" fmla="*/ 0 w 13"/>
                  <a:gd name="T1" fmla="*/ 328 h 25"/>
                  <a:gd name="T2" fmla="*/ 176 w 13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5">
                    <a:moveTo>
                      <a:pt x="0" y="25"/>
                    </a:moveTo>
                    <a:cubicBezTo>
                      <a:pt x="12" y="23"/>
                      <a:pt x="12" y="9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0" name="Freeform 319">
                <a:extLst>
                  <a:ext uri="{FF2B5EF4-FFF2-40B4-BE49-F238E27FC236}">
                    <a16:creationId xmlns:a16="http://schemas.microsoft.com/office/drawing/2014/main" id="{03638DE3-12CD-410E-90DB-4FF79C0D9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265"/>
                <a:ext cx="45" cy="61"/>
              </a:xfrm>
              <a:custGeom>
                <a:avLst/>
                <a:gdLst>
                  <a:gd name="T0" fmla="*/ 0 w 19"/>
                  <a:gd name="T1" fmla="*/ 336 h 26"/>
                  <a:gd name="T2" fmla="*/ 253 w 1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6">
                    <a:moveTo>
                      <a:pt x="0" y="26"/>
                    </a:moveTo>
                    <a:cubicBezTo>
                      <a:pt x="12" y="22"/>
                      <a:pt x="17" y="11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1" name="Freeform 320">
                <a:extLst>
                  <a:ext uri="{FF2B5EF4-FFF2-40B4-BE49-F238E27FC236}">
                    <a16:creationId xmlns:a16="http://schemas.microsoft.com/office/drawing/2014/main" id="{C6AF5B4D-D9F8-4CA5-8EC5-E9BE2BD47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199"/>
                <a:ext cx="54" cy="56"/>
              </a:xfrm>
              <a:custGeom>
                <a:avLst/>
                <a:gdLst>
                  <a:gd name="T0" fmla="*/ 0 w 23"/>
                  <a:gd name="T1" fmla="*/ 306 h 24"/>
                  <a:gd name="T2" fmla="*/ 298 w 23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4">
                    <a:moveTo>
                      <a:pt x="0" y="24"/>
                    </a:moveTo>
                    <a:cubicBezTo>
                      <a:pt x="11" y="22"/>
                      <a:pt x="18" y="9"/>
                      <a:pt x="2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2" name="Freeform 321">
                <a:extLst>
                  <a:ext uri="{FF2B5EF4-FFF2-40B4-BE49-F238E27FC236}">
                    <a16:creationId xmlns:a16="http://schemas.microsoft.com/office/drawing/2014/main" id="{C1F2292A-DD86-48DC-A32F-ACAE8F59C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168"/>
                <a:ext cx="47" cy="66"/>
              </a:xfrm>
              <a:custGeom>
                <a:avLst/>
                <a:gdLst>
                  <a:gd name="T0" fmla="*/ 259 w 20"/>
                  <a:gd name="T1" fmla="*/ 368 h 28"/>
                  <a:gd name="T2" fmla="*/ 0 w 20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8">
                    <a:moveTo>
                      <a:pt x="20" y="28"/>
                    </a:moveTo>
                    <a:cubicBezTo>
                      <a:pt x="19" y="18"/>
                      <a:pt x="8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3" name="Freeform 322">
                <a:extLst>
                  <a:ext uri="{FF2B5EF4-FFF2-40B4-BE49-F238E27FC236}">
                    <a16:creationId xmlns:a16="http://schemas.microsoft.com/office/drawing/2014/main" id="{9612B10C-D056-4ED2-95CB-C915DD4A0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099"/>
                <a:ext cx="47" cy="86"/>
              </a:xfrm>
              <a:custGeom>
                <a:avLst/>
                <a:gdLst>
                  <a:gd name="T0" fmla="*/ 259 w 20"/>
                  <a:gd name="T1" fmla="*/ 490 h 36"/>
                  <a:gd name="T2" fmla="*/ 0 w 20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6">
                    <a:moveTo>
                      <a:pt x="20" y="36"/>
                    </a:moveTo>
                    <a:cubicBezTo>
                      <a:pt x="18" y="24"/>
                      <a:pt x="10" y="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4" name="Freeform 323">
                <a:extLst>
                  <a:ext uri="{FF2B5EF4-FFF2-40B4-BE49-F238E27FC236}">
                    <a16:creationId xmlns:a16="http://schemas.microsoft.com/office/drawing/2014/main" id="{50970B3F-27D8-488D-A04D-2214D2BA8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040"/>
                <a:ext cx="45" cy="85"/>
              </a:xfrm>
              <a:custGeom>
                <a:avLst/>
                <a:gdLst>
                  <a:gd name="T0" fmla="*/ 213 w 19"/>
                  <a:gd name="T1" fmla="*/ 475 h 36"/>
                  <a:gd name="T2" fmla="*/ 0 w 19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6">
                    <a:moveTo>
                      <a:pt x="16" y="36"/>
                    </a:moveTo>
                    <a:cubicBezTo>
                      <a:pt x="19" y="23"/>
                      <a:pt x="7" y="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5" name="Freeform 324">
                <a:extLst>
                  <a:ext uri="{FF2B5EF4-FFF2-40B4-BE49-F238E27FC236}">
                    <a16:creationId xmlns:a16="http://schemas.microsoft.com/office/drawing/2014/main" id="{8F1EE6DC-78F3-4655-BB34-E03B912D4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003"/>
                <a:ext cx="31" cy="73"/>
              </a:xfrm>
              <a:custGeom>
                <a:avLst/>
                <a:gdLst>
                  <a:gd name="T0" fmla="*/ 136 w 13"/>
                  <a:gd name="T1" fmla="*/ 405 h 31"/>
                  <a:gd name="T2" fmla="*/ 0 w 13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1">
                    <a:moveTo>
                      <a:pt x="10" y="31"/>
                    </a:moveTo>
                    <a:cubicBezTo>
                      <a:pt x="13" y="24"/>
                      <a:pt x="6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6" name="Freeform 325">
                <a:extLst>
                  <a:ext uri="{FF2B5EF4-FFF2-40B4-BE49-F238E27FC236}">
                    <a16:creationId xmlns:a16="http://schemas.microsoft.com/office/drawing/2014/main" id="{3172AA33-2CAC-49C9-BF1F-BDBC6E874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965"/>
                <a:ext cx="24" cy="75"/>
              </a:xfrm>
              <a:custGeom>
                <a:avLst/>
                <a:gdLst>
                  <a:gd name="T0" fmla="*/ 98 w 10"/>
                  <a:gd name="T1" fmla="*/ 413 h 32"/>
                  <a:gd name="T2" fmla="*/ 98 w 10"/>
                  <a:gd name="T3" fmla="*/ 209 h 32"/>
                  <a:gd name="T4" fmla="*/ 0 w 1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2">
                    <a:moveTo>
                      <a:pt x="7" y="32"/>
                    </a:moveTo>
                    <a:cubicBezTo>
                      <a:pt x="10" y="29"/>
                      <a:pt x="8" y="21"/>
                      <a:pt x="7" y="16"/>
                    </a:cubicBezTo>
                    <a:cubicBezTo>
                      <a:pt x="7" y="11"/>
                      <a:pt x="4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7" name="Freeform 326">
                <a:extLst>
                  <a:ext uri="{FF2B5EF4-FFF2-40B4-BE49-F238E27FC236}">
                    <a16:creationId xmlns:a16="http://schemas.microsoft.com/office/drawing/2014/main" id="{A6AA8FA1-3D36-4EF3-99B8-90E0D1A25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1915"/>
                <a:ext cx="24" cy="88"/>
              </a:xfrm>
              <a:custGeom>
                <a:avLst/>
                <a:gdLst>
                  <a:gd name="T0" fmla="*/ 58 w 10"/>
                  <a:gd name="T1" fmla="*/ 497 h 37"/>
                  <a:gd name="T2" fmla="*/ 0 w 10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7">
                    <a:moveTo>
                      <a:pt x="4" y="37"/>
                    </a:moveTo>
                    <a:cubicBezTo>
                      <a:pt x="10" y="28"/>
                      <a:pt x="6" y="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8" name="Freeform 327">
                <a:extLst>
                  <a:ext uri="{FF2B5EF4-FFF2-40B4-BE49-F238E27FC236}">
                    <a16:creationId xmlns:a16="http://schemas.microsoft.com/office/drawing/2014/main" id="{E8FB1641-365F-44FC-8BBB-851DC5AD5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2163"/>
                <a:ext cx="50" cy="36"/>
              </a:xfrm>
              <a:custGeom>
                <a:avLst/>
                <a:gdLst>
                  <a:gd name="T0" fmla="*/ 0 w 21"/>
                  <a:gd name="T1" fmla="*/ 206 h 15"/>
                  <a:gd name="T2" fmla="*/ 283 w 21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0" y="15"/>
                    </a:moveTo>
                    <a:cubicBezTo>
                      <a:pt x="9" y="15"/>
                      <a:pt x="17" y="8"/>
                      <a:pt x="21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9" name="Freeform 328">
                <a:extLst>
                  <a:ext uri="{FF2B5EF4-FFF2-40B4-BE49-F238E27FC236}">
                    <a16:creationId xmlns:a16="http://schemas.microsoft.com/office/drawing/2014/main" id="{60566230-F1F3-4DC9-BDC5-9C8E0AAE0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097"/>
                <a:ext cx="66" cy="19"/>
              </a:xfrm>
              <a:custGeom>
                <a:avLst/>
                <a:gdLst>
                  <a:gd name="T0" fmla="*/ 0 w 28"/>
                  <a:gd name="T1" fmla="*/ 40 h 8"/>
                  <a:gd name="T2" fmla="*/ 368 w 2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8">
                    <a:moveTo>
                      <a:pt x="0" y="3"/>
                    </a:moveTo>
                    <a:cubicBezTo>
                      <a:pt x="7" y="8"/>
                      <a:pt x="22" y="5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0" name="Freeform 329">
                <a:extLst>
                  <a:ext uri="{FF2B5EF4-FFF2-40B4-BE49-F238E27FC236}">
                    <a16:creationId xmlns:a16="http://schemas.microsoft.com/office/drawing/2014/main" id="{3010FE22-BC36-4659-BE8E-5E7101B20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055"/>
                <a:ext cx="63" cy="14"/>
              </a:xfrm>
              <a:custGeom>
                <a:avLst/>
                <a:gdLst>
                  <a:gd name="T0" fmla="*/ 0 w 27"/>
                  <a:gd name="T1" fmla="*/ 12 h 6"/>
                  <a:gd name="T2" fmla="*/ 343 w 2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6">
                    <a:moveTo>
                      <a:pt x="0" y="1"/>
                    </a:moveTo>
                    <a:cubicBezTo>
                      <a:pt x="7" y="6"/>
                      <a:pt x="19" y="2"/>
                      <a:pt x="2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1" name="Freeform 330">
                <a:extLst>
                  <a:ext uri="{FF2B5EF4-FFF2-40B4-BE49-F238E27FC236}">
                    <a16:creationId xmlns:a16="http://schemas.microsoft.com/office/drawing/2014/main" id="{EA49421D-4B3C-4337-8E69-05ED41846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000"/>
                <a:ext cx="59" cy="29"/>
              </a:xfrm>
              <a:custGeom>
                <a:avLst/>
                <a:gdLst>
                  <a:gd name="T0" fmla="*/ 0 w 25"/>
                  <a:gd name="T1" fmla="*/ 0 h 12"/>
                  <a:gd name="T2" fmla="*/ 328 w 25"/>
                  <a:gd name="T3" fmla="*/ 14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2">
                    <a:moveTo>
                      <a:pt x="0" y="0"/>
                    </a:moveTo>
                    <a:cubicBezTo>
                      <a:pt x="3" y="9"/>
                      <a:pt x="17" y="12"/>
                      <a:pt x="25" y="1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2" name="Freeform 331">
                <a:extLst>
                  <a:ext uri="{FF2B5EF4-FFF2-40B4-BE49-F238E27FC236}">
                    <a16:creationId xmlns:a16="http://schemas.microsoft.com/office/drawing/2014/main" id="{79A6AC6F-5952-4896-914D-462867245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965"/>
                <a:ext cx="62" cy="28"/>
              </a:xfrm>
              <a:custGeom>
                <a:avLst/>
                <a:gdLst>
                  <a:gd name="T0" fmla="*/ 0 w 26"/>
                  <a:gd name="T1" fmla="*/ 0 h 12"/>
                  <a:gd name="T2" fmla="*/ 353 w 26"/>
                  <a:gd name="T3" fmla="*/ 15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2">
                    <a:moveTo>
                      <a:pt x="0" y="0"/>
                    </a:moveTo>
                    <a:cubicBezTo>
                      <a:pt x="3" y="9"/>
                      <a:pt x="18" y="12"/>
                      <a:pt x="26" y="1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3" name="Freeform 332">
                <a:extLst>
                  <a:ext uri="{FF2B5EF4-FFF2-40B4-BE49-F238E27FC236}">
                    <a16:creationId xmlns:a16="http://schemas.microsoft.com/office/drawing/2014/main" id="{CA906CAC-725C-4082-BD27-9424933AE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922"/>
                <a:ext cx="42" cy="33"/>
              </a:xfrm>
              <a:custGeom>
                <a:avLst/>
                <a:gdLst>
                  <a:gd name="T0" fmla="*/ 12 w 18"/>
                  <a:gd name="T1" fmla="*/ 0 h 14"/>
                  <a:gd name="T2" fmla="*/ 229 w 18"/>
                  <a:gd name="T3" fmla="*/ 18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1" y="0"/>
                    </a:moveTo>
                    <a:cubicBezTo>
                      <a:pt x="0" y="8"/>
                      <a:pt x="11" y="13"/>
                      <a:pt x="18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4" name="Freeform 333">
                <a:extLst>
                  <a:ext uri="{FF2B5EF4-FFF2-40B4-BE49-F238E27FC236}">
                    <a16:creationId xmlns:a16="http://schemas.microsoft.com/office/drawing/2014/main" id="{47A1F1A9-E386-402F-B646-2C33B3191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896"/>
                <a:ext cx="37" cy="43"/>
              </a:xfrm>
              <a:custGeom>
                <a:avLst/>
                <a:gdLst>
                  <a:gd name="T0" fmla="*/ 0 w 16"/>
                  <a:gd name="T1" fmla="*/ 0 h 18"/>
                  <a:gd name="T2" fmla="*/ 199 w 16"/>
                  <a:gd name="T3" fmla="*/ 24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0" y="0"/>
                    </a:moveTo>
                    <a:cubicBezTo>
                      <a:pt x="0" y="7"/>
                      <a:pt x="10" y="15"/>
                      <a:pt x="16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5" name="Freeform 334">
                <a:extLst>
                  <a:ext uri="{FF2B5EF4-FFF2-40B4-BE49-F238E27FC236}">
                    <a16:creationId xmlns:a16="http://schemas.microsoft.com/office/drawing/2014/main" id="{6AE3788D-E3E8-433D-8EED-F689170D6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880"/>
                <a:ext cx="41" cy="56"/>
              </a:xfrm>
              <a:custGeom>
                <a:avLst/>
                <a:gdLst>
                  <a:gd name="T0" fmla="*/ 29 w 17"/>
                  <a:gd name="T1" fmla="*/ 0 h 24"/>
                  <a:gd name="T2" fmla="*/ 239 w 17"/>
                  <a:gd name="T3" fmla="*/ 30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4">
                    <a:moveTo>
                      <a:pt x="2" y="0"/>
                    </a:moveTo>
                    <a:cubicBezTo>
                      <a:pt x="0" y="11"/>
                      <a:pt x="8" y="20"/>
                      <a:pt x="17" y="2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6" name="Freeform 335">
                <a:extLst>
                  <a:ext uri="{FF2B5EF4-FFF2-40B4-BE49-F238E27FC236}">
                    <a16:creationId xmlns:a16="http://schemas.microsoft.com/office/drawing/2014/main" id="{152B2ACD-EF5D-4971-AEF2-C9BF4588E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880"/>
                <a:ext cx="52" cy="56"/>
              </a:xfrm>
              <a:custGeom>
                <a:avLst/>
                <a:gdLst>
                  <a:gd name="T0" fmla="*/ 291 w 22"/>
                  <a:gd name="T1" fmla="*/ 0 h 24"/>
                  <a:gd name="T2" fmla="*/ 0 w 22"/>
                  <a:gd name="T3" fmla="*/ 30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4">
                    <a:moveTo>
                      <a:pt x="22" y="0"/>
                    </a:moveTo>
                    <a:cubicBezTo>
                      <a:pt x="20" y="10"/>
                      <a:pt x="7" y="18"/>
                      <a:pt x="0" y="2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7" name="Freeform 336">
                <a:extLst>
                  <a:ext uri="{FF2B5EF4-FFF2-40B4-BE49-F238E27FC236}">
                    <a16:creationId xmlns:a16="http://schemas.microsoft.com/office/drawing/2014/main" id="{2ECFA47E-97C7-4C2B-9F6B-3C0595D25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894"/>
                <a:ext cx="33" cy="59"/>
              </a:xfrm>
              <a:custGeom>
                <a:avLst/>
                <a:gdLst>
                  <a:gd name="T0" fmla="*/ 172 w 14"/>
                  <a:gd name="T1" fmla="*/ 0 h 25"/>
                  <a:gd name="T2" fmla="*/ 0 w 14"/>
                  <a:gd name="T3" fmla="*/ 3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5">
                    <a:moveTo>
                      <a:pt x="13" y="0"/>
                    </a:moveTo>
                    <a:cubicBezTo>
                      <a:pt x="14" y="9"/>
                      <a:pt x="7" y="20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8" name="Freeform 337">
                <a:extLst>
                  <a:ext uri="{FF2B5EF4-FFF2-40B4-BE49-F238E27FC236}">
                    <a16:creationId xmlns:a16="http://schemas.microsoft.com/office/drawing/2014/main" id="{68DD354D-3EE4-4033-B748-9DBD61759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1910"/>
                <a:ext cx="19" cy="62"/>
              </a:xfrm>
              <a:custGeom>
                <a:avLst/>
                <a:gdLst>
                  <a:gd name="T0" fmla="*/ 69 w 8"/>
                  <a:gd name="T1" fmla="*/ 0 h 26"/>
                  <a:gd name="T2" fmla="*/ 0 w 8"/>
                  <a:gd name="T3" fmla="*/ 3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6">
                    <a:moveTo>
                      <a:pt x="5" y="0"/>
                    </a:moveTo>
                    <a:cubicBezTo>
                      <a:pt x="7" y="10"/>
                      <a:pt x="8" y="18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9" name="Freeform 338">
                <a:extLst>
                  <a:ext uri="{FF2B5EF4-FFF2-40B4-BE49-F238E27FC236}">
                    <a16:creationId xmlns:a16="http://schemas.microsoft.com/office/drawing/2014/main" id="{3D755848-C9D0-4FA5-BC4F-174736CC3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2709"/>
                <a:ext cx="45" cy="43"/>
              </a:xfrm>
              <a:custGeom>
                <a:avLst/>
                <a:gdLst>
                  <a:gd name="T0" fmla="*/ 253 w 19"/>
                  <a:gd name="T1" fmla="*/ 0 h 18"/>
                  <a:gd name="T2" fmla="*/ 0 w 19"/>
                  <a:gd name="T3" fmla="*/ 24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8">
                    <a:moveTo>
                      <a:pt x="19" y="0"/>
                    </a:moveTo>
                    <a:cubicBezTo>
                      <a:pt x="11" y="0"/>
                      <a:pt x="1" y="10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0" name="Freeform 339">
                <a:extLst>
                  <a:ext uri="{FF2B5EF4-FFF2-40B4-BE49-F238E27FC236}">
                    <a16:creationId xmlns:a16="http://schemas.microsoft.com/office/drawing/2014/main" id="{8FACF4DA-4767-4820-9262-FDD5E08A8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2704"/>
                <a:ext cx="66" cy="36"/>
              </a:xfrm>
              <a:custGeom>
                <a:avLst/>
                <a:gdLst>
                  <a:gd name="T0" fmla="*/ 368 w 28"/>
                  <a:gd name="T1" fmla="*/ 0 h 15"/>
                  <a:gd name="T2" fmla="*/ 0 w 28"/>
                  <a:gd name="T3" fmla="*/ 20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5">
                    <a:moveTo>
                      <a:pt x="28" y="0"/>
                    </a:moveTo>
                    <a:cubicBezTo>
                      <a:pt x="19" y="0"/>
                      <a:pt x="2" y="7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1" name="Freeform 340">
                <a:extLst>
                  <a:ext uri="{FF2B5EF4-FFF2-40B4-BE49-F238E27FC236}">
                    <a16:creationId xmlns:a16="http://schemas.microsoft.com/office/drawing/2014/main" id="{E7BAF0A0-D620-46B2-BECD-D33DB6177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695"/>
                <a:ext cx="69" cy="47"/>
              </a:xfrm>
              <a:custGeom>
                <a:avLst/>
                <a:gdLst>
                  <a:gd name="T0" fmla="*/ 390 w 29"/>
                  <a:gd name="T1" fmla="*/ 0 h 20"/>
                  <a:gd name="T2" fmla="*/ 0 w 29"/>
                  <a:gd name="T3" fmla="*/ 25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0">
                    <a:moveTo>
                      <a:pt x="29" y="0"/>
                    </a:moveTo>
                    <a:cubicBezTo>
                      <a:pt x="19" y="0"/>
                      <a:pt x="2" y="11"/>
                      <a:pt x="0" y="2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2" name="Freeform 341">
                <a:extLst>
                  <a:ext uri="{FF2B5EF4-FFF2-40B4-BE49-F238E27FC236}">
                    <a16:creationId xmlns:a16="http://schemas.microsoft.com/office/drawing/2014/main" id="{8B6A3283-2917-4949-AFB8-FA53FE6AA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704"/>
                <a:ext cx="52" cy="48"/>
              </a:xfrm>
              <a:custGeom>
                <a:avLst/>
                <a:gdLst>
                  <a:gd name="T0" fmla="*/ 291 w 22"/>
                  <a:gd name="T1" fmla="*/ 276 h 20"/>
                  <a:gd name="T2" fmla="*/ 0 w 2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0">
                    <a:moveTo>
                      <a:pt x="22" y="20"/>
                    </a:moveTo>
                    <a:cubicBezTo>
                      <a:pt x="21" y="8"/>
                      <a:pt x="9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3" name="Freeform 342">
                <a:extLst>
                  <a:ext uri="{FF2B5EF4-FFF2-40B4-BE49-F238E27FC236}">
                    <a16:creationId xmlns:a16="http://schemas.microsoft.com/office/drawing/2014/main" id="{1E3F5391-9724-47F8-A737-A49DADB71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2688"/>
                <a:ext cx="52" cy="54"/>
              </a:xfrm>
              <a:custGeom>
                <a:avLst/>
                <a:gdLst>
                  <a:gd name="T0" fmla="*/ 291 w 22"/>
                  <a:gd name="T1" fmla="*/ 298 h 23"/>
                  <a:gd name="T2" fmla="*/ 0 w 22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3">
                    <a:moveTo>
                      <a:pt x="22" y="23"/>
                    </a:moveTo>
                    <a:cubicBezTo>
                      <a:pt x="20" y="11"/>
                      <a:pt x="10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4" name="Freeform 343">
                <a:extLst>
                  <a:ext uri="{FF2B5EF4-FFF2-40B4-BE49-F238E27FC236}">
                    <a16:creationId xmlns:a16="http://schemas.microsoft.com/office/drawing/2014/main" id="{83C3BBA2-2292-4DCE-9409-429CEDD6A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664"/>
                <a:ext cx="43" cy="66"/>
              </a:xfrm>
              <a:custGeom>
                <a:avLst/>
                <a:gdLst>
                  <a:gd name="T0" fmla="*/ 246 w 18"/>
                  <a:gd name="T1" fmla="*/ 368 h 28"/>
                  <a:gd name="T2" fmla="*/ 0 w 18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8">
                    <a:moveTo>
                      <a:pt x="18" y="28"/>
                    </a:moveTo>
                    <a:cubicBezTo>
                      <a:pt x="18" y="16"/>
                      <a:pt x="8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5" name="Freeform 344">
                <a:extLst>
                  <a:ext uri="{FF2B5EF4-FFF2-40B4-BE49-F238E27FC236}">
                    <a16:creationId xmlns:a16="http://schemas.microsoft.com/office/drawing/2014/main" id="{D13DB628-C7A5-4DAA-99C6-65D138AD9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2681"/>
                <a:ext cx="78" cy="30"/>
              </a:xfrm>
              <a:custGeom>
                <a:avLst/>
                <a:gdLst>
                  <a:gd name="T0" fmla="*/ 435 w 33"/>
                  <a:gd name="T1" fmla="*/ 0 h 13"/>
                  <a:gd name="T2" fmla="*/ 0 w 33"/>
                  <a:gd name="T3" fmla="*/ 15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3">
                    <a:moveTo>
                      <a:pt x="33" y="0"/>
                    </a:moveTo>
                    <a:cubicBezTo>
                      <a:pt x="24" y="0"/>
                      <a:pt x="6" y="6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6" name="Freeform 345">
                <a:extLst>
                  <a:ext uri="{FF2B5EF4-FFF2-40B4-BE49-F238E27FC236}">
                    <a16:creationId xmlns:a16="http://schemas.microsoft.com/office/drawing/2014/main" id="{30C7A782-208C-4687-B34A-077208E99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3" y="2648"/>
                <a:ext cx="94" cy="33"/>
              </a:xfrm>
              <a:custGeom>
                <a:avLst/>
                <a:gdLst>
                  <a:gd name="T0" fmla="*/ 519 w 40"/>
                  <a:gd name="T1" fmla="*/ 12 h 14"/>
                  <a:gd name="T2" fmla="*/ 0 w 40"/>
                  <a:gd name="T3" fmla="*/ 18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4">
                    <a:moveTo>
                      <a:pt x="40" y="1"/>
                    </a:moveTo>
                    <a:cubicBezTo>
                      <a:pt x="27" y="0"/>
                      <a:pt x="10" y="6"/>
                      <a:pt x="0" y="1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7" name="Freeform 346">
                <a:extLst>
                  <a:ext uri="{FF2B5EF4-FFF2-40B4-BE49-F238E27FC236}">
                    <a16:creationId xmlns:a16="http://schemas.microsoft.com/office/drawing/2014/main" id="{087BAC19-EA3C-43A7-9D62-3429C095E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610"/>
                <a:ext cx="90" cy="35"/>
              </a:xfrm>
              <a:custGeom>
                <a:avLst/>
                <a:gdLst>
                  <a:gd name="T0" fmla="*/ 504 w 38"/>
                  <a:gd name="T1" fmla="*/ 49 h 15"/>
                  <a:gd name="T2" fmla="*/ 0 w 38"/>
                  <a:gd name="T3" fmla="*/ 19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15">
                    <a:moveTo>
                      <a:pt x="38" y="4"/>
                    </a:moveTo>
                    <a:cubicBezTo>
                      <a:pt x="26" y="0"/>
                      <a:pt x="9" y="9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8" name="Freeform 347">
                <a:extLst>
                  <a:ext uri="{FF2B5EF4-FFF2-40B4-BE49-F238E27FC236}">
                    <a16:creationId xmlns:a16="http://schemas.microsoft.com/office/drawing/2014/main" id="{846476BB-1F40-4F1F-AF5D-8802CABAB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2574"/>
                <a:ext cx="78" cy="24"/>
              </a:xfrm>
              <a:custGeom>
                <a:avLst/>
                <a:gdLst>
                  <a:gd name="T0" fmla="*/ 435 w 33"/>
                  <a:gd name="T1" fmla="*/ 58 h 10"/>
                  <a:gd name="T2" fmla="*/ 0 w 33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0">
                    <a:moveTo>
                      <a:pt x="33" y="4"/>
                    </a:moveTo>
                    <a:cubicBezTo>
                      <a:pt x="26" y="0"/>
                      <a:pt x="5" y="4"/>
                      <a:pt x="0" y="1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9" name="Freeform 348">
                <a:extLst>
                  <a:ext uri="{FF2B5EF4-FFF2-40B4-BE49-F238E27FC236}">
                    <a16:creationId xmlns:a16="http://schemas.microsoft.com/office/drawing/2014/main" id="{CD78B2B4-8545-4162-8113-3150A6D71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2534"/>
                <a:ext cx="81" cy="12"/>
              </a:xfrm>
              <a:custGeom>
                <a:avLst/>
                <a:gdLst>
                  <a:gd name="T0" fmla="*/ 460 w 34"/>
                  <a:gd name="T1" fmla="*/ 41 h 5"/>
                  <a:gd name="T2" fmla="*/ 243 w 34"/>
                  <a:gd name="T3" fmla="*/ 0 h 5"/>
                  <a:gd name="T4" fmla="*/ 0 w 34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5">
                    <a:moveTo>
                      <a:pt x="34" y="3"/>
                    </a:moveTo>
                    <a:cubicBezTo>
                      <a:pt x="30" y="0"/>
                      <a:pt x="22" y="0"/>
                      <a:pt x="18" y="0"/>
                    </a:cubicBezTo>
                    <a:cubicBezTo>
                      <a:pt x="12" y="0"/>
                      <a:pt x="5" y="2"/>
                      <a:pt x="0" y="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0" name="Freeform 349">
                <a:extLst>
                  <a:ext uri="{FF2B5EF4-FFF2-40B4-BE49-F238E27FC236}">
                    <a16:creationId xmlns:a16="http://schemas.microsoft.com/office/drawing/2014/main" id="{36FF6ABF-F0E3-4D73-B636-018ECFBCE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480"/>
                <a:ext cx="87" cy="19"/>
              </a:xfrm>
              <a:custGeom>
                <a:avLst/>
                <a:gdLst>
                  <a:gd name="T0" fmla="*/ 482 w 37"/>
                  <a:gd name="T1" fmla="*/ 107 h 8"/>
                  <a:gd name="T2" fmla="*/ 0 w 37"/>
                  <a:gd name="T3" fmla="*/ 7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8">
                    <a:moveTo>
                      <a:pt x="37" y="8"/>
                    </a:moveTo>
                    <a:cubicBezTo>
                      <a:pt x="30" y="0"/>
                      <a:pt x="8" y="2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1" name="Freeform 350">
                <a:extLst>
                  <a:ext uri="{FF2B5EF4-FFF2-40B4-BE49-F238E27FC236}">
                    <a16:creationId xmlns:a16="http://schemas.microsoft.com/office/drawing/2014/main" id="{4B0C71B0-A5BF-429E-A486-E0ABEF768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640"/>
                <a:ext cx="26" cy="64"/>
              </a:xfrm>
              <a:custGeom>
                <a:avLst/>
                <a:gdLst>
                  <a:gd name="T0" fmla="*/ 118 w 11"/>
                  <a:gd name="T1" fmla="*/ 360 h 27"/>
                  <a:gd name="T2" fmla="*/ 0 w 11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7">
                    <a:moveTo>
                      <a:pt x="9" y="27"/>
                    </a:moveTo>
                    <a:cubicBezTo>
                      <a:pt x="11" y="18"/>
                      <a:pt x="8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2" name="Freeform 351">
                <a:extLst>
                  <a:ext uri="{FF2B5EF4-FFF2-40B4-BE49-F238E27FC236}">
                    <a16:creationId xmlns:a16="http://schemas.microsoft.com/office/drawing/2014/main" id="{22C740B9-27D3-431F-9FB8-AEB696420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2596"/>
                <a:ext cx="14" cy="68"/>
              </a:xfrm>
              <a:custGeom>
                <a:avLst/>
                <a:gdLst>
                  <a:gd name="T0" fmla="*/ 0 w 6"/>
                  <a:gd name="T1" fmla="*/ 373 h 29"/>
                  <a:gd name="T2" fmla="*/ 28 w 6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9">
                    <a:moveTo>
                      <a:pt x="0" y="29"/>
                    </a:moveTo>
                    <a:cubicBezTo>
                      <a:pt x="6" y="23"/>
                      <a:pt x="6" y="7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3" name="Freeform 352">
                <a:extLst>
                  <a:ext uri="{FF2B5EF4-FFF2-40B4-BE49-F238E27FC236}">
                    <a16:creationId xmlns:a16="http://schemas.microsoft.com/office/drawing/2014/main" id="{07779F95-5ED8-4B43-BCF5-A12086A6C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2565"/>
                <a:ext cx="14" cy="61"/>
              </a:xfrm>
              <a:custGeom>
                <a:avLst/>
                <a:gdLst>
                  <a:gd name="T0" fmla="*/ 0 w 6"/>
                  <a:gd name="T1" fmla="*/ 336 h 26"/>
                  <a:gd name="T2" fmla="*/ 49 w 6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6">
                    <a:moveTo>
                      <a:pt x="0" y="26"/>
                    </a:moveTo>
                    <a:cubicBezTo>
                      <a:pt x="6" y="20"/>
                      <a:pt x="5" y="8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4" name="Freeform 353">
                <a:extLst>
                  <a:ext uri="{FF2B5EF4-FFF2-40B4-BE49-F238E27FC236}">
                    <a16:creationId xmlns:a16="http://schemas.microsoft.com/office/drawing/2014/main" id="{62B596DC-9280-406C-8897-C9AC1021C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2518"/>
                <a:ext cx="33" cy="56"/>
              </a:xfrm>
              <a:custGeom>
                <a:avLst/>
                <a:gdLst>
                  <a:gd name="T0" fmla="*/ 0 w 14"/>
                  <a:gd name="T1" fmla="*/ 306 h 24"/>
                  <a:gd name="T2" fmla="*/ 172 w 14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4">
                    <a:moveTo>
                      <a:pt x="0" y="24"/>
                    </a:moveTo>
                    <a:cubicBezTo>
                      <a:pt x="9" y="22"/>
                      <a:pt x="14" y="8"/>
                      <a:pt x="13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5" name="Freeform 354">
                <a:extLst>
                  <a:ext uri="{FF2B5EF4-FFF2-40B4-BE49-F238E27FC236}">
                    <a16:creationId xmlns:a16="http://schemas.microsoft.com/office/drawing/2014/main" id="{14638BB1-0E4F-4949-8C19-0B43825FE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2477"/>
                <a:ext cx="41" cy="55"/>
              </a:xfrm>
              <a:custGeom>
                <a:avLst/>
                <a:gdLst>
                  <a:gd name="T0" fmla="*/ 0 w 17"/>
                  <a:gd name="T1" fmla="*/ 316 h 23"/>
                  <a:gd name="T2" fmla="*/ 239 w 17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3">
                    <a:moveTo>
                      <a:pt x="0" y="23"/>
                    </a:moveTo>
                    <a:cubicBezTo>
                      <a:pt x="10" y="22"/>
                      <a:pt x="15" y="7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6" name="Freeform 355">
                <a:extLst>
                  <a:ext uri="{FF2B5EF4-FFF2-40B4-BE49-F238E27FC236}">
                    <a16:creationId xmlns:a16="http://schemas.microsoft.com/office/drawing/2014/main" id="{74F676A1-743C-4B18-9641-B73D9BF50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227"/>
                <a:ext cx="52" cy="43"/>
              </a:xfrm>
              <a:custGeom>
                <a:avLst/>
                <a:gdLst>
                  <a:gd name="T0" fmla="*/ 0 w 22"/>
                  <a:gd name="T1" fmla="*/ 0 h 18"/>
                  <a:gd name="T2" fmla="*/ 291 w 22"/>
                  <a:gd name="T3" fmla="*/ 23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8">
                    <a:moveTo>
                      <a:pt x="0" y="0"/>
                    </a:moveTo>
                    <a:cubicBezTo>
                      <a:pt x="1" y="8"/>
                      <a:pt x="13" y="18"/>
                      <a:pt x="22" y="1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7" name="Freeform 356">
                <a:extLst>
                  <a:ext uri="{FF2B5EF4-FFF2-40B4-BE49-F238E27FC236}">
                    <a16:creationId xmlns:a16="http://schemas.microsoft.com/office/drawing/2014/main" id="{24198160-D3DD-47AB-967A-B8607CB8C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277"/>
                <a:ext cx="47" cy="56"/>
              </a:xfrm>
              <a:custGeom>
                <a:avLst/>
                <a:gdLst>
                  <a:gd name="T0" fmla="*/ 0 w 20"/>
                  <a:gd name="T1" fmla="*/ 0 h 24"/>
                  <a:gd name="T2" fmla="*/ 259 w 20"/>
                  <a:gd name="T3" fmla="*/ 30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4">
                    <a:moveTo>
                      <a:pt x="0" y="0"/>
                    </a:moveTo>
                    <a:cubicBezTo>
                      <a:pt x="1" y="8"/>
                      <a:pt x="11" y="24"/>
                      <a:pt x="20" y="2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8" name="Freeform 357">
                <a:extLst>
                  <a:ext uri="{FF2B5EF4-FFF2-40B4-BE49-F238E27FC236}">
                    <a16:creationId xmlns:a16="http://schemas.microsoft.com/office/drawing/2014/main" id="{AC8AEEF5-A0FF-4935-A8F3-066429CCB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333"/>
                <a:ext cx="57" cy="59"/>
              </a:xfrm>
              <a:custGeom>
                <a:avLst/>
                <a:gdLst>
                  <a:gd name="T0" fmla="*/ 0 w 24"/>
                  <a:gd name="T1" fmla="*/ 0 h 25"/>
                  <a:gd name="T2" fmla="*/ 321 w 24"/>
                  <a:gd name="T3" fmla="*/ 3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5">
                    <a:moveTo>
                      <a:pt x="0" y="0"/>
                    </a:moveTo>
                    <a:cubicBezTo>
                      <a:pt x="2" y="9"/>
                      <a:pt x="15" y="25"/>
                      <a:pt x="24" y="2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9" name="Freeform 358">
                <a:extLst>
                  <a:ext uri="{FF2B5EF4-FFF2-40B4-BE49-F238E27FC236}">
                    <a16:creationId xmlns:a16="http://schemas.microsoft.com/office/drawing/2014/main" id="{D8D588B6-BA19-46D8-A6CF-829095333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234"/>
                <a:ext cx="28" cy="59"/>
              </a:xfrm>
              <a:custGeom>
                <a:avLst/>
                <a:gdLst>
                  <a:gd name="T0" fmla="*/ 152 w 12"/>
                  <a:gd name="T1" fmla="*/ 0 h 25"/>
                  <a:gd name="T2" fmla="*/ 0 w 12"/>
                  <a:gd name="T3" fmla="*/ 328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5">
                    <a:moveTo>
                      <a:pt x="12" y="0"/>
                    </a:moveTo>
                    <a:cubicBezTo>
                      <a:pt x="1" y="2"/>
                      <a:pt x="0" y="16"/>
                      <a:pt x="0" y="2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0" name="Freeform 359">
                <a:extLst>
                  <a:ext uri="{FF2B5EF4-FFF2-40B4-BE49-F238E27FC236}">
                    <a16:creationId xmlns:a16="http://schemas.microsoft.com/office/drawing/2014/main" id="{5D883826-A5B6-43D3-8902-F2CA7B9AF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303"/>
                <a:ext cx="43" cy="61"/>
              </a:xfrm>
              <a:custGeom>
                <a:avLst/>
                <a:gdLst>
                  <a:gd name="T0" fmla="*/ 246 w 18"/>
                  <a:gd name="T1" fmla="*/ 0 h 26"/>
                  <a:gd name="T2" fmla="*/ 0 w 18"/>
                  <a:gd name="T3" fmla="*/ 33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18" y="0"/>
                    </a:moveTo>
                    <a:cubicBezTo>
                      <a:pt x="7" y="4"/>
                      <a:pt x="2" y="15"/>
                      <a:pt x="0" y="2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1" name="Freeform 360">
                <a:extLst>
                  <a:ext uri="{FF2B5EF4-FFF2-40B4-BE49-F238E27FC236}">
                    <a16:creationId xmlns:a16="http://schemas.microsoft.com/office/drawing/2014/main" id="{5C72ABBA-0890-4234-946B-336D2E30E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374"/>
                <a:ext cx="55" cy="56"/>
              </a:xfrm>
              <a:custGeom>
                <a:avLst/>
                <a:gdLst>
                  <a:gd name="T0" fmla="*/ 316 w 23"/>
                  <a:gd name="T1" fmla="*/ 0 h 24"/>
                  <a:gd name="T2" fmla="*/ 0 w 23"/>
                  <a:gd name="T3" fmla="*/ 30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4">
                    <a:moveTo>
                      <a:pt x="23" y="0"/>
                    </a:moveTo>
                    <a:cubicBezTo>
                      <a:pt x="11" y="2"/>
                      <a:pt x="4" y="15"/>
                      <a:pt x="0" y="24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2" name="Freeform 361">
                <a:extLst>
                  <a:ext uri="{FF2B5EF4-FFF2-40B4-BE49-F238E27FC236}">
                    <a16:creationId xmlns:a16="http://schemas.microsoft.com/office/drawing/2014/main" id="{890A82B9-2ABA-4911-B90B-7F68BBFA1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395"/>
                <a:ext cx="45" cy="66"/>
              </a:xfrm>
              <a:custGeom>
                <a:avLst/>
                <a:gdLst>
                  <a:gd name="T0" fmla="*/ 0 w 19"/>
                  <a:gd name="T1" fmla="*/ 0 h 28"/>
                  <a:gd name="T2" fmla="*/ 253 w 19"/>
                  <a:gd name="T3" fmla="*/ 36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8">
                    <a:moveTo>
                      <a:pt x="0" y="0"/>
                    </a:moveTo>
                    <a:cubicBezTo>
                      <a:pt x="1" y="10"/>
                      <a:pt x="11" y="23"/>
                      <a:pt x="19" y="2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3" name="Freeform 362">
                <a:extLst>
                  <a:ext uri="{FF2B5EF4-FFF2-40B4-BE49-F238E27FC236}">
                    <a16:creationId xmlns:a16="http://schemas.microsoft.com/office/drawing/2014/main" id="{7350DC0E-170B-44EC-A336-CF8A8FA8C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444"/>
                <a:ext cx="45" cy="85"/>
              </a:xfrm>
              <a:custGeom>
                <a:avLst/>
                <a:gdLst>
                  <a:gd name="T0" fmla="*/ 0 w 19"/>
                  <a:gd name="T1" fmla="*/ 0 h 36"/>
                  <a:gd name="T2" fmla="*/ 253 w 19"/>
                  <a:gd name="T3" fmla="*/ 475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6">
                    <a:moveTo>
                      <a:pt x="0" y="0"/>
                    </a:moveTo>
                    <a:cubicBezTo>
                      <a:pt x="1" y="12"/>
                      <a:pt x="10" y="28"/>
                      <a:pt x="19" y="3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4" name="Freeform 363">
                <a:extLst>
                  <a:ext uri="{FF2B5EF4-FFF2-40B4-BE49-F238E27FC236}">
                    <a16:creationId xmlns:a16="http://schemas.microsoft.com/office/drawing/2014/main" id="{FC3A2616-3FDF-40E8-B458-6C1F6E472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503"/>
                <a:ext cx="45" cy="86"/>
              </a:xfrm>
              <a:custGeom>
                <a:avLst/>
                <a:gdLst>
                  <a:gd name="T0" fmla="*/ 28 w 19"/>
                  <a:gd name="T1" fmla="*/ 0 h 36"/>
                  <a:gd name="T2" fmla="*/ 253 w 19"/>
                  <a:gd name="T3" fmla="*/ 49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6">
                    <a:moveTo>
                      <a:pt x="2" y="0"/>
                    </a:moveTo>
                    <a:cubicBezTo>
                      <a:pt x="0" y="13"/>
                      <a:pt x="11" y="28"/>
                      <a:pt x="19" y="3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5" name="Freeform 364">
                <a:extLst>
                  <a:ext uri="{FF2B5EF4-FFF2-40B4-BE49-F238E27FC236}">
                    <a16:creationId xmlns:a16="http://schemas.microsoft.com/office/drawing/2014/main" id="{455F3205-6AB1-4D63-BBD0-A9006F05D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2553"/>
                <a:ext cx="30" cy="73"/>
              </a:xfrm>
              <a:custGeom>
                <a:avLst/>
                <a:gdLst>
                  <a:gd name="T0" fmla="*/ 28 w 13"/>
                  <a:gd name="T1" fmla="*/ 0 h 31"/>
                  <a:gd name="T2" fmla="*/ 159 w 13"/>
                  <a:gd name="T3" fmla="*/ 405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1">
                    <a:moveTo>
                      <a:pt x="2" y="0"/>
                    </a:moveTo>
                    <a:cubicBezTo>
                      <a:pt x="0" y="8"/>
                      <a:pt x="6" y="28"/>
                      <a:pt x="13" y="3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6" name="Freeform 365">
                <a:extLst>
                  <a:ext uri="{FF2B5EF4-FFF2-40B4-BE49-F238E27FC236}">
                    <a16:creationId xmlns:a16="http://schemas.microsoft.com/office/drawing/2014/main" id="{0D8535E6-C848-4CF2-8AD1-40D0BA020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591"/>
                <a:ext cx="24" cy="75"/>
              </a:xfrm>
              <a:custGeom>
                <a:avLst/>
                <a:gdLst>
                  <a:gd name="T0" fmla="*/ 41 w 10"/>
                  <a:gd name="T1" fmla="*/ 0 h 32"/>
                  <a:gd name="T2" fmla="*/ 29 w 10"/>
                  <a:gd name="T3" fmla="*/ 209 h 32"/>
                  <a:gd name="T4" fmla="*/ 139 w 10"/>
                  <a:gd name="T5" fmla="*/ 41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2">
                    <a:moveTo>
                      <a:pt x="3" y="0"/>
                    </a:moveTo>
                    <a:cubicBezTo>
                      <a:pt x="0" y="4"/>
                      <a:pt x="2" y="12"/>
                      <a:pt x="2" y="16"/>
                    </a:cubicBezTo>
                    <a:cubicBezTo>
                      <a:pt x="3" y="22"/>
                      <a:pt x="6" y="28"/>
                      <a:pt x="10" y="3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7" name="Freeform 366">
                <a:extLst>
                  <a:ext uri="{FF2B5EF4-FFF2-40B4-BE49-F238E27FC236}">
                    <a16:creationId xmlns:a16="http://schemas.microsoft.com/office/drawing/2014/main" id="{8D60F5DD-800A-4844-82B4-DA7B81C41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631"/>
                <a:ext cx="26" cy="87"/>
              </a:xfrm>
              <a:custGeom>
                <a:avLst/>
                <a:gdLst>
                  <a:gd name="T0" fmla="*/ 78 w 11"/>
                  <a:gd name="T1" fmla="*/ 0 h 37"/>
                  <a:gd name="T2" fmla="*/ 144 w 11"/>
                  <a:gd name="T3" fmla="*/ 482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7">
                    <a:moveTo>
                      <a:pt x="6" y="0"/>
                    </a:moveTo>
                    <a:cubicBezTo>
                      <a:pt x="0" y="8"/>
                      <a:pt x="5" y="29"/>
                      <a:pt x="11" y="37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8" name="Freeform 367">
                <a:extLst>
                  <a:ext uri="{FF2B5EF4-FFF2-40B4-BE49-F238E27FC236}">
                    <a16:creationId xmlns:a16="http://schemas.microsoft.com/office/drawing/2014/main" id="{5DD7B460-F825-483F-A45D-E6389FF1C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430"/>
                <a:ext cx="52" cy="36"/>
              </a:xfrm>
              <a:custGeom>
                <a:avLst/>
                <a:gdLst>
                  <a:gd name="T0" fmla="*/ 291 w 22"/>
                  <a:gd name="T1" fmla="*/ 0 h 15"/>
                  <a:gd name="T2" fmla="*/ 0 w 22"/>
                  <a:gd name="T3" fmla="*/ 20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5">
                    <a:moveTo>
                      <a:pt x="22" y="0"/>
                    </a:moveTo>
                    <a:cubicBezTo>
                      <a:pt x="12" y="0"/>
                      <a:pt x="4" y="7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9" name="Freeform 368">
                <a:extLst>
                  <a:ext uri="{FF2B5EF4-FFF2-40B4-BE49-F238E27FC236}">
                    <a16:creationId xmlns:a16="http://schemas.microsoft.com/office/drawing/2014/main" id="{3BB58105-630E-4145-B5CC-6E366E0EE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513"/>
                <a:ext cx="69" cy="19"/>
              </a:xfrm>
              <a:custGeom>
                <a:avLst/>
                <a:gdLst>
                  <a:gd name="T0" fmla="*/ 390 w 29"/>
                  <a:gd name="T1" fmla="*/ 69 h 8"/>
                  <a:gd name="T2" fmla="*/ 0 w 29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8">
                    <a:moveTo>
                      <a:pt x="29" y="5"/>
                    </a:moveTo>
                    <a:cubicBezTo>
                      <a:pt x="22" y="0"/>
                      <a:pt x="6" y="3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0" name="Freeform 369">
                <a:extLst>
                  <a:ext uri="{FF2B5EF4-FFF2-40B4-BE49-F238E27FC236}">
                    <a16:creationId xmlns:a16="http://schemas.microsoft.com/office/drawing/2014/main" id="{14B858FE-C1C7-464B-892C-95576B4A2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563"/>
                <a:ext cx="61" cy="14"/>
              </a:xfrm>
              <a:custGeom>
                <a:avLst/>
                <a:gdLst>
                  <a:gd name="T0" fmla="*/ 336 w 26"/>
                  <a:gd name="T1" fmla="*/ 65 h 6"/>
                  <a:gd name="T2" fmla="*/ 0 w 26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">
                    <a:moveTo>
                      <a:pt x="26" y="5"/>
                    </a:moveTo>
                    <a:cubicBezTo>
                      <a:pt x="19" y="0"/>
                      <a:pt x="7" y="3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1" name="Freeform 370">
                <a:extLst>
                  <a:ext uri="{FF2B5EF4-FFF2-40B4-BE49-F238E27FC236}">
                    <a16:creationId xmlns:a16="http://schemas.microsoft.com/office/drawing/2014/main" id="{8F6BC656-5A85-477A-B563-D6FDDADBF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605"/>
                <a:ext cx="59" cy="26"/>
              </a:xfrm>
              <a:custGeom>
                <a:avLst/>
                <a:gdLst>
                  <a:gd name="T0" fmla="*/ 328 w 25"/>
                  <a:gd name="T1" fmla="*/ 144 h 11"/>
                  <a:gd name="T2" fmla="*/ 0 w 25"/>
                  <a:gd name="T3" fmla="*/ 2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1">
                    <a:moveTo>
                      <a:pt x="25" y="11"/>
                    </a:moveTo>
                    <a:cubicBezTo>
                      <a:pt x="22" y="2"/>
                      <a:pt x="7" y="0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2" name="Freeform 371">
                <a:extLst>
                  <a:ext uri="{FF2B5EF4-FFF2-40B4-BE49-F238E27FC236}">
                    <a16:creationId xmlns:a16="http://schemas.microsoft.com/office/drawing/2014/main" id="{5BC67125-70E0-46D7-AF80-22C56DBF5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638"/>
                <a:ext cx="59" cy="31"/>
              </a:xfrm>
              <a:custGeom>
                <a:avLst/>
                <a:gdLst>
                  <a:gd name="T0" fmla="*/ 328 w 25"/>
                  <a:gd name="T1" fmla="*/ 176 h 13"/>
                  <a:gd name="T2" fmla="*/ 0 w 25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3">
                    <a:moveTo>
                      <a:pt x="25" y="13"/>
                    </a:moveTo>
                    <a:cubicBezTo>
                      <a:pt x="23" y="3"/>
                      <a:pt x="7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3" name="Freeform 372">
                <a:extLst>
                  <a:ext uri="{FF2B5EF4-FFF2-40B4-BE49-F238E27FC236}">
                    <a16:creationId xmlns:a16="http://schemas.microsoft.com/office/drawing/2014/main" id="{EC05600F-5247-404B-AD65-A92FBC7DA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664"/>
                <a:ext cx="40" cy="36"/>
              </a:xfrm>
              <a:custGeom>
                <a:avLst/>
                <a:gdLst>
                  <a:gd name="T0" fmla="*/ 221 w 17"/>
                  <a:gd name="T1" fmla="*/ 206 h 15"/>
                  <a:gd name="T2" fmla="*/ 0 w 17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5">
                    <a:moveTo>
                      <a:pt x="17" y="15"/>
                    </a:moveTo>
                    <a:cubicBezTo>
                      <a:pt x="17" y="6"/>
                      <a:pt x="6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4" name="Freeform 373">
                <a:extLst>
                  <a:ext uri="{FF2B5EF4-FFF2-40B4-BE49-F238E27FC236}">
                    <a16:creationId xmlns:a16="http://schemas.microsoft.com/office/drawing/2014/main" id="{7428C061-3E7B-4A71-9C1A-7A117C9E2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685"/>
                <a:ext cx="37" cy="43"/>
              </a:xfrm>
              <a:custGeom>
                <a:avLst/>
                <a:gdLst>
                  <a:gd name="T0" fmla="*/ 199 w 16"/>
                  <a:gd name="T1" fmla="*/ 246 h 18"/>
                  <a:gd name="T2" fmla="*/ 0 w 16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8">
                    <a:moveTo>
                      <a:pt x="16" y="18"/>
                    </a:moveTo>
                    <a:cubicBezTo>
                      <a:pt x="16" y="11"/>
                      <a:pt x="6" y="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5" name="Freeform 374">
                <a:extLst>
                  <a:ext uri="{FF2B5EF4-FFF2-40B4-BE49-F238E27FC236}">
                    <a16:creationId xmlns:a16="http://schemas.microsoft.com/office/drawing/2014/main" id="{D57250D9-CFD7-457E-A1D5-8582EC336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697"/>
                <a:ext cx="40" cy="57"/>
              </a:xfrm>
              <a:custGeom>
                <a:avLst/>
                <a:gdLst>
                  <a:gd name="T0" fmla="*/ 193 w 17"/>
                  <a:gd name="T1" fmla="*/ 321 h 24"/>
                  <a:gd name="T2" fmla="*/ 0 w 17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4">
                    <a:moveTo>
                      <a:pt x="15" y="24"/>
                    </a:moveTo>
                    <a:cubicBezTo>
                      <a:pt x="17" y="14"/>
                      <a:pt x="8" y="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6" name="Freeform 375">
                <a:extLst>
                  <a:ext uri="{FF2B5EF4-FFF2-40B4-BE49-F238E27FC236}">
                    <a16:creationId xmlns:a16="http://schemas.microsoft.com/office/drawing/2014/main" id="{51DB26B0-266B-4F94-B3E9-7DE28CC61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697"/>
                <a:ext cx="52" cy="57"/>
              </a:xfrm>
              <a:custGeom>
                <a:avLst/>
                <a:gdLst>
                  <a:gd name="T0" fmla="*/ 0 w 22"/>
                  <a:gd name="T1" fmla="*/ 321 h 24"/>
                  <a:gd name="T2" fmla="*/ 291 w 22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4">
                    <a:moveTo>
                      <a:pt x="0" y="24"/>
                    </a:moveTo>
                    <a:cubicBezTo>
                      <a:pt x="1" y="14"/>
                      <a:pt x="15" y="6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7" name="Freeform 376">
                <a:extLst>
                  <a:ext uri="{FF2B5EF4-FFF2-40B4-BE49-F238E27FC236}">
                    <a16:creationId xmlns:a16="http://schemas.microsoft.com/office/drawing/2014/main" id="{F8FB597F-7BA0-4F36-ACB7-C51E84407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2671"/>
                <a:ext cx="33" cy="59"/>
              </a:xfrm>
              <a:custGeom>
                <a:avLst/>
                <a:gdLst>
                  <a:gd name="T0" fmla="*/ 12 w 14"/>
                  <a:gd name="T1" fmla="*/ 328 h 25"/>
                  <a:gd name="T2" fmla="*/ 184 w 14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5">
                    <a:moveTo>
                      <a:pt x="1" y="25"/>
                    </a:moveTo>
                    <a:cubicBezTo>
                      <a:pt x="0" y="16"/>
                      <a:pt x="7" y="5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8" name="Freeform 377">
                <a:extLst>
                  <a:ext uri="{FF2B5EF4-FFF2-40B4-BE49-F238E27FC236}">
                    <a16:creationId xmlns:a16="http://schemas.microsoft.com/office/drawing/2014/main" id="{26108E00-49A6-4948-A59D-C30CF01A4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655"/>
                <a:ext cx="21" cy="61"/>
              </a:xfrm>
              <a:custGeom>
                <a:avLst/>
                <a:gdLst>
                  <a:gd name="T0" fmla="*/ 12 w 9"/>
                  <a:gd name="T1" fmla="*/ 336 h 26"/>
                  <a:gd name="T2" fmla="*/ 114 w 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6">
                    <a:moveTo>
                      <a:pt x="1" y="26"/>
                    </a:moveTo>
                    <a:cubicBezTo>
                      <a:pt x="0" y="16"/>
                      <a:pt x="1" y="8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9" name="Freeform 378">
                <a:extLst>
                  <a:ext uri="{FF2B5EF4-FFF2-40B4-BE49-F238E27FC236}">
                    <a16:creationId xmlns:a16="http://schemas.microsoft.com/office/drawing/2014/main" id="{1184CF6E-496B-4001-B941-52F6C7F63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2173"/>
                <a:ext cx="47" cy="54"/>
              </a:xfrm>
              <a:custGeom>
                <a:avLst/>
                <a:gdLst>
                  <a:gd name="T0" fmla="*/ 0 w 20"/>
                  <a:gd name="T1" fmla="*/ 298 h 23"/>
                  <a:gd name="T2" fmla="*/ 106 w 20"/>
                  <a:gd name="T3" fmla="*/ 106 h 23"/>
                  <a:gd name="T4" fmla="*/ 259 w 20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0" y="23"/>
                    </a:moveTo>
                    <a:cubicBezTo>
                      <a:pt x="3" y="18"/>
                      <a:pt x="4" y="12"/>
                      <a:pt x="8" y="8"/>
                    </a:cubicBezTo>
                    <a:cubicBezTo>
                      <a:pt x="12" y="4"/>
                      <a:pt x="16" y="3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0" name="Freeform 379">
                <a:extLst>
                  <a:ext uri="{FF2B5EF4-FFF2-40B4-BE49-F238E27FC236}">
                    <a16:creationId xmlns:a16="http://schemas.microsoft.com/office/drawing/2014/main" id="{1F3BDA85-91B4-42AC-BDAD-48482AA4D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123"/>
                <a:ext cx="37" cy="54"/>
              </a:xfrm>
              <a:custGeom>
                <a:avLst/>
                <a:gdLst>
                  <a:gd name="T0" fmla="*/ 0 w 16"/>
                  <a:gd name="T1" fmla="*/ 298 h 23"/>
                  <a:gd name="T2" fmla="*/ 199 w 1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3">
                    <a:moveTo>
                      <a:pt x="0" y="23"/>
                    </a:moveTo>
                    <a:cubicBezTo>
                      <a:pt x="0" y="13"/>
                      <a:pt x="7" y="4"/>
                      <a:pt x="16" y="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1" name="Freeform 380">
                <a:extLst>
                  <a:ext uri="{FF2B5EF4-FFF2-40B4-BE49-F238E27FC236}">
                    <a16:creationId xmlns:a16="http://schemas.microsoft.com/office/drawing/2014/main" id="{7D8D6914-5097-47D0-92C1-4B6DCEF1F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177"/>
                <a:ext cx="67" cy="24"/>
              </a:xfrm>
              <a:custGeom>
                <a:avLst/>
                <a:gdLst>
                  <a:gd name="T0" fmla="*/ 0 w 28"/>
                  <a:gd name="T1" fmla="*/ 0 h 10"/>
                  <a:gd name="T2" fmla="*/ 108 w 28"/>
                  <a:gd name="T3" fmla="*/ 70 h 10"/>
                  <a:gd name="T4" fmla="*/ 383 w 28"/>
                  <a:gd name="T5" fmla="*/ 13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0">
                    <a:moveTo>
                      <a:pt x="0" y="0"/>
                    </a:moveTo>
                    <a:cubicBezTo>
                      <a:pt x="3" y="1"/>
                      <a:pt x="5" y="4"/>
                      <a:pt x="8" y="5"/>
                    </a:cubicBezTo>
                    <a:cubicBezTo>
                      <a:pt x="15" y="8"/>
                      <a:pt x="21" y="10"/>
                      <a:pt x="28" y="10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2" name="Freeform 381">
                <a:extLst>
                  <a:ext uri="{FF2B5EF4-FFF2-40B4-BE49-F238E27FC236}">
                    <a16:creationId xmlns:a16="http://schemas.microsoft.com/office/drawing/2014/main" id="{E40F0543-8432-4FC9-AC8F-FF1F687F6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421"/>
                <a:ext cx="76" cy="26"/>
              </a:xfrm>
              <a:custGeom>
                <a:avLst/>
                <a:gdLst>
                  <a:gd name="T0" fmla="*/ 0 w 32"/>
                  <a:gd name="T1" fmla="*/ 66 h 11"/>
                  <a:gd name="T2" fmla="*/ 430 w 32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1">
                    <a:moveTo>
                      <a:pt x="0" y="5"/>
                    </a:moveTo>
                    <a:cubicBezTo>
                      <a:pt x="9" y="0"/>
                      <a:pt x="24" y="5"/>
                      <a:pt x="32" y="11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3" name="Freeform 382">
                <a:extLst>
                  <a:ext uri="{FF2B5EF4-FFF2-40B4-BE49-F238E27FC236}">
                    <a16:creationId xmlns:a16="http://schemas.microsoft.com/office/drawing/2014/main" id="{A4D36573-DEE5-4F9A-A342-68AAD482B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407"/>
                <a:ext cx="45" cy="52"/>
              </a:xfrm>
              <a:custGeom>
                <a:avLst/>
                <a:gdLst>
                  <a:gd name="T0" fmla="*/ 253 w 19"/>
                  <a:gd name="T1" fmla="*/ 0 h 22"/>
                  <a:gd name="T2" fmla="*/ 0 w 19"/>
                  <a:gd name="T3" fmla="*/ 29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2">
                    <a:moveTo>
                      <a:pt x="19" y="0"/>
                    </a:moveTo>
                    <a:cubicBezTo>
                      <a:pt x="18" y="10"/>
                      <a:pt x="9" y="19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4" name="Freeform 383">
                <a:extLst>
                  <a:ext uri="{FF2B5EF4-FFF2-40B4-BE49-F238E27FC236}">
                    <a16:creationId xmlns:a16="http://schemas.microsoft.com/office/drawing/2014/main" id="{BE51FCB2-29CF-45BF-B11D-68EC7C39F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1918"/>
                <a:ext cx="768" cy="796"/>
              </a:xfrm>
              <a:custGeom>
                <a:avLst/>
                <a:gdLst>
                  <a:gd name="T0" fmla="*/ 529 w 325"/>
                  <a:gd name="T1" fmla="*/ 3715 h 337"/>
                  <a:gd name="T2" fmla="*/ 0 w 325"/>
                  <a:gd name="T3" fmla="*/ 2371 h 337"/>
                  <a:gd name="T4" fmla="*/ 2032 w 325"/>
                  <a:gd name="T5" fmla="*/ 0 h 337"/>
                  <a:gd name="T6" fmla="*/ 4289 w 325"/>
                  <a:gd name="T7" fmla="*/ 2294 h 337"/>
                  <a:gd name="T8" fmla="*/ 3389 w 325"/>
                  <a:gd name="T9" fmla="*/ 4044 h 337"/>
                  <a:gd name="T10" fmla="*/ 2179 w 325"/>
                  <a:gd name="T11" fmla="*/ 4441 h 337"/>
                  <a:gd name="T12" fmla="*/ 529 w 325"/>
                  <a:gd name="T13" fmla="*/ 3715 h 3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5" h="337">
                    <a:moveTo>
                      <a:pt x="40" y="282"/>
                    </a:moveTo>
                    <a:cubicBezTo>
                      <a:pt x="13" y="255"/>
                      <a:pt x="0" y="221"/>
                      <a:pt x="0" y="180"/>
                    </a:cubicBezTo>
                    <a:cubicBezTo>
                      <a:pt x="1" y="59"/>
                      <a:pt x="52" y="0"/>
                      <a:pt x="154" y="0"/>
                    </a:cubicBezTo>
                    <a:cubicBezTo>
                      <a:pt x="205" y="0"/>
                      <a:pt x="325" y="17"/>
                      <a:pt x="325" y="174"/>
                    </a:cubicBezTo>
                    <a:cubicBezTo>
                      <a:pt x="325" y="233"/>
                      <a:pt x="302" y="278"/>
                      <a:pt x="257" y="307"/>
                    </a:cubicBezTo>
                    <a:cubicBezTo>
                      <a:pt x="221" y="331"/>
                      <a:pt x="181" y="337"/>
                      <a:pt x="165" y="337"/>
                    </a:cubicBezTo>
                    <a:cubicBezTo>
                      <a:pt x="143" y="337"/>
                      <a:pt x="81" y="323"/>
                      <a:pt x="40" y="28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5" name="Freeform 384">
                <a:extLst>
                  <a:ext uri="{FF2B5EF4-FFF2-40B4-BE49-F238E27FC236}">
                    <a16:creationId xmlns:a16="http://schemas.microsoft.com/office/drawing/2014/main" id="{D421AA9C-4353-42C6-8AB2-D3E753828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1951"/>
                <a:ext cx="343" cy="661"/>
              </a:xfrm>
              <a:custGeom>
                <a:avLst/>
                <a:gdLst>
                  <a:gd name="T0" fmla="*/ 1668 w 145"/>
                  <a:gd name="T1" fmla="*/ 94 h 280"/>
                  <a:gd name="T2" fmla="*/ 1852 w 145"/>
                  <a:gd name="T3" fmla="*/ 987 h 280"/>
                  <a:gd name="T4" fmla="*/ 1299 w 145"/>
                  <a:gd name="T5" fmla="*/ 2724 h 280"/>
                  <a:gd name="T6" fmla="*/ 951 w 145"/>
                  <a:gd name="T7" fmla="*/ 3551 h 280"/>
                  <a:gd name="T8" fmla="*/ 196 w 145"/>
                  <a:gd name="T9" fmla="*/ 1565 h 280"/>
                  <a:gd name="T10" fmla="*/ 1639 w 145"/>
                  <a:gd name="T11" fmla="*/ 78 h 2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5" h="280">
                    <a:moveTo>
                      <a:pt x="126" y="7"/>
                    </a:moveTo>
                    <a:cubicBezTo>
                      <a:pt x="135" y="9"/>
                      <a:pt x="145" y="45"/>
                      <a:pt x="140" y="75"/>
                    </a:cubicBezTo>
                    <a:cubicBezTo>
                      <a:pt x="133" y="118"/>
                      <a:pt x="90" y="128"/>
                      <a:pt x="98" y="207"/>
                    </a:cubicBezTo>
                    <a:cubicBezTo>
                      <a:pt x="105" y="280"/>
                      <a:pt x="89" y="274"/>
                      <a:pt x="72" y="270"/>
                    </a:cubicBezTo>
                    <a:cubicBezTo>
                      <a:pt x="55" y="266"/>
                      <a:pt x="0" y="215"/>
                      <a:pt x="15" y="119"/>
                    </a:cubicBezTo>
                    <a:cubicBezTo>
                      <a:pt x="29" y="23"/>
                      <a:pt x="109" y="0"/>
                      <a:pt x="124" y="6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6" name="Freeform 385">
                <a:extLst>
                  <a:ext uri="{FF2B5EF4-FFF2-40B4-BE49-F238E27FC236}">
                    <a16:creationId xmlns:a16="http://schemas.microsoft.com/office/drawing/2014/main" id="{0DAB5333-4997-46D8-97DC-3FB85151B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934"/>
                <a:ext cx="106" cy="758"/>
              </a:xfrm>
              <a:custGeom>
                <a:avLst/>
                <a:gdLst>
                  <a:gd name="T0" fmla="*/ 221 w 45"/>
                  <a:gd name="T1" fmla="*/ 4215 h 321"/>
                  <a:gd name="T2" fmla="*/ 155 w 45"/>
                  <a:gd name="T3" fmla="*/ 3424 h 321"/>
                  <a:gd name="T4" fmla="*/ 339 w 45"/>
                  <a:gd name="T5" fmla="*/ 1327 h 321"/>
                  <a:gd name="T6" fmla="*/ 90 w 45"/>
                  <a:gd name="T7" fmla="*/ 78 h 321"/>
                  <a:gd name="T8" fmla="*/ 106 w 45"/>
                  <a:gd name="T9" fmla="*/ 94 h 321"/>
                  <a:gd name="T10" fmla="*/ 521 w 45"/>
                  <a:gd name="T11" fmla="*/ 1266 h 321"/>
                  <a:gd name="T12" fmla="*/ 233 w 45"/>
                  <a:gd name="T13" fmla="*/ 4227 h 3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321">
                    <a:moveTo>
                      <a:pt x="17" y="320"/>
                    </a:moveTo>
                    <a:cubicBezTo>
                      <a:pt x="8" y="304"/>
                      <a:pt x="10" y="295"/>
                      <a:pt x="12" y="260"/>
                    </a:cubicBezTo>
                    <a:cubicBezTo>
                      <a:pt x="13" y="224"/>
                      <a:pt x="20" y="181"/>
                      <a:pt x="26" y="101"/>
                    </a:cubicBezTo>
                    <a:cubicBezTo>
                      <a:pt x="30" y="37"/>
                      <a:pt x="23" y="21"/>
                      <a:pt x="7" y="6"/>
                    </a:cubicBezTo>
                    <a:cubicBezTo>
                      <a:pt x="2" y="2"/>
                      <a:pt x="0" y="0"/>
                      <a:pt x="8" y="7"/>
                    </a:cubicBezTo>
                    <a:cubicBezTo>
                      <a:pt x="24" y="21"/>
                      <a:pt x="45" y="47"/>
                      <a:pt x="40" y="96"/>
                    </a:cubicBezTo>
                    <a:cubicBezTo>
                      <a:pt x="32" y="167"/>
                      <a:pt x="9" y="287"/>
                      <a:pt x="18" y="321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7" name="Freeform 386">
                <a:extLst>
                  <a:ext uri="{FF2B5EF4-FFF2-40B4-BE49-F238E27FC236}">
                    <a16:creationId xmlns:a16="http://schemas.microsoft.com/office/drawing/2014/main" id="{F563FE0E-0DA1-4B63-8CB6-B10FAB6991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0" y="1790"/>
                <a:ext cx="1073" cy="1075"/>
              </a:xfrm>
              <a:custGeom>
                <a:avLst/>
                <a:gdLst>
                  <a:gd name="T0" fmla="*/ 5691 w 454"/>
                  <a:gd name="T1" fmla="*/ 2204 h 455"/>
                  <a:gd name="T2" fmla="*/ 3049 w 454"/>
                  <a:gd name="T3" fmla="*/ 50 h 455"/>
                  <a:gd name="T4" fmla="*/ 631 w 454"/>
                  <a:gd name="T5" fmla="*/ 1056 h 455"/>
                  <a:gd name="T6" fmla="*/ 66 w 454"/>
                  <a:gd name="T7" fmla="*/ 3535 h 455"/>
                  <a:gd name="T8" fmla="*/ 1212 w 454"/>
                  <a:gd name="T9" fmla="*/ 5432 h 455"/>
                  <a:gd name="T10" fmla="*/ 3576 w 454"/>
                  <a:gd name="T11" fmla="*/ 5855 h 455"/>
                  <a:gd name="T12" fmla="*/ 5296 w 454"/>
                  <a:gd name="T13" fmla="*/ 4801 h 455"/>
                  <a:gd name="T14" fmla="*/ 5691 w 454"/>
                  <a:gd name="T15" fmla="*/ 2204 h 455"/>
                  <a:gd name="T16" fmla="*/ 4346 w 454"/>
                  <a:gd name="T17" fmla="*/ 4917 h 455"/>
                  <a:gd name="T18" fmla="*/ 3023 w 454"/>
                  <a:gd name="T19" fmla="*/ 5342 h 455"/>
                  <a:gd name="T20" fmla="*/ 1241 w 454"/>
                  <a:gd name="T21" fmla="*/ 4560 h 455"/>
                  <a:gd name="T22" fmla="*/ 659 w 454"/>
                  <a:gd name="T23" fmla="*/ 3088 h 455"/>
                  <a:gd name="T24" fmla="*/ 2876 w 454"/>
                  <a:gd name="T25" fmla="*/ 529 h 455"/>
                  <a:gd name="T26" fmla="*/ 5318 w 454"/>
                  <a:gd name="T27" fmla="*/ 3008 h 455"/>
                  <a:gd name="T28" fmla="*/ 4346 w 454"/>
                  <a:gd name="T29" fmla="*/ 4917 h 4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54" h="455">
                    <a:moveTo>
                      <a:pt x="431" y="167"/>
                    </a:moveTo>
                    <a:cubicBezTo>
                      <a:pt x="411" y="95"/>
                      <a:pt x="351" y="6"/>
                      <a:pt x="231" y="4"/>
                    </a:cubicBezTo>
                    <a:cubicBezTo>
                      <a:pt x="161" y="0"/>
                      <a:pt x="96" y="22"/>
                      <a:pt x="48" y="80"/>
                    </a:cubicBezTo>
                    <a:cubicBezTo>
                      <a:pt x="0" y="139"/>
                      <a:pt x="0" y="208"/>
                      <a:pt x="5" y="268"/>
                    </a:cubicBezTo>
                    <a:cubicBezTo>
                      <a:pt x="10" y="329"/>
                      <a:pt x="47" y="382"/>
                      <a:pt x="92" y="412"/>
                    </a:cubicBezTo>
                    <a:cubicBezTo>
                      <a:pt x="144" y="447"/>
                      <a:pt x="223" y="455"/>
                      <a:pt x="271" y="444"/>
                    </a:cubicBezTo>
                    <a:cubicBezTo>
                      <a:pt x="319" y="434"/>
                      <a:pt x="376" y="405"/>
                      <a:pt x="401" y="364"/>
                    </a:cubicBezTo>
                    <a:cubicBezTo>
                      <a:pt x="426" y="324"/>
                      <a:pt x="454" y="247"/>
                      <a:pt x="431" y="167"/>
                    </a:cubicBezTo>
                    <a:close/>
                    <a:moveTo>
                      <a:pt x="329" y="373"/>
                    </a:moveTo>
                    <a:cubicBezTo>
                      <a:pt x="290" y="399"/>
                      <a:pt x="246" y="405"/>
                      <a:pt x="229" y="405"/>
                    </a:cubicBezTo>
                    <a:cubicBezTo>
                      <a:pt x="204" y="405"/>
                      <a:pt x="138" y="391"/>
                      <a:pt x="94" y="346"/>
                    </a:cubicBezTo>
                    <a:cubicBezTo>
                      <a:pt x="64" y="317"/>
                      <a:pt x="50" y="279"/>
                      <a:pt x="50" y="234"/>
                    </a:cubicBezTo>
                    <a:cubicBezTo>
                      <a:pt x="51" y="105"/>
                      <a:pt x="108" y="40"/>
                      <a:pt x="218" y="40"/>
                    </a:cubicBezTo>
                    <a:cubicBezTo>
                      <a:pt x="261" y="40"/>
                      <a:pt x="403" y="53"/>
                      <a:pt x="403" y="228"/>
                    </a:cubicBezTo>
                    <a:cubicBezTo>
                      <a:pt x="403" y="308"/>
                      <a:pt x="363" y="351"/>
                      <a:pt x="329" y="373"/>
                    </a:cubicBezTo>
                    <a:close/>
                  </a:path>
                </a:pathLst>
              </a:custGeom>
              <a:solidFill>
                <a:srgbClr val="E0E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8" name="Freeform 387">
                <a:extLst>
                  <a:ext uri="{FF2B5EF4-FFF2-40B4-BE49-F238E27FC236}">
                    <a16:creationId xmlns:a16="http://schemas.microsoft.com/office/drawing/2014/main" id="{8C5B0A0C-BA81-46FC-92B6-E39C00EFBF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0" y="1790"/>
                <a:ext cx="1073" cy="1075"/>
              </a:xfrm>
              <a:custGeom>
                <a:avLst/>
                <a:gdLst>
                  <a:gd name="T0" fmla="*/ 5296 w 454"/>
                  <a:gd name="T1" fmla="*/ 4801 h 455"/>
                  <a:gd name="T2" fmla="*/ 5691 w 454"/>
                  <a:gd name="T3" fmla="*/ 2204 h 455"/>
                  <a:gd name="T4" fmla="*/ 3049 w 454"/>
                  <a:gd name="T5" fmla="*/ 50 h 455"/>
                  <a:gd name="T6" fmla="*/ 631 w 454"/>
                  <a:gd name="T7" fmla="*/ 1056 h 455"/>
                  <a:gd name="T8" fmla="*/ 66 w 454"/>
                  <a:gd name="T9" fmla="*/ 3535 h 455"/>
                  <a:gd name="T10" fmla="*/ 1212 w 454"/>
                  <a:gd name="T11" fmla="*/ 5432 h 455"/>
                  <a:gd name="T12" fmla="*/ 3576 w 454"/>
                  <a:gd name="T13" fmla="*/ 5855 h 455"/>
                  <a:gd name="T14" fmla="*/ 5296 w 454"/>
                  <a:gd name="T15" fmla="*/ 4801 h 455"/>
                  <a:gd name="T16" fmla="*/ 1257 w 454"/>
                  <a:gd name="T17" fmla="*/ 5370 h 455"/>
                  <a:gd name="T18" fmla="*/ 144 w 454"/>
                  <a:gd name="T19" fmla="*/ 3535 h 455"/>
                  <a:gd name="T20" fmla="*/ 676 w 454"/>
                  <a:gd name="T21" fmla="*/ 1066 h 455"/>
                  <a:gd name="T22" fmla="*/ 3039 w 454"/>
                  <a:gd name="T23" fmla="*/ 135 h 455"/>
                  <a:gd name="T24" fmla="*/ 5568 w 454"/>
                  <a:gd name="T25" fmla="*/ 2159 h 455"/>
                  <a:gd name="T26" fmla="*/ 5200 w 454"/>
                  <a:gd name="T27" fmla="*/ 4735 h 455"/>
                  <a:gd name="T28" fmla="*/ 3564 w 454"/>
                  <a:gd name="T29" fmla="*/ 5751 h 455"/>
                  <a:gd name="T30" fmla="*/ 1257 w 454"/>
                  <a:gd name="T31" fmla="*/ 5370 h 45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54" h="455">
                    <a:moveTo>
                      <a:pt x="401" y="364"/>
                    </a:moveTo>
                    <a:cubicBezTo>
                      <a:pt x="426" y="324"/>
                      <a:pt x="454" y="247"/>
                      <a:pt x="431" y="167"/>
                    </a:cubicBezTo>
                    <a:cubicBezTo>
                      <a:pt x="411" y="95"/>
                      <a:pt x="351" y="6"/>
                      <a:pt x="231" y="4"/>
                    </a:cubicBezTo>
                    <a:cubicBezTo>
                      <a:pt x="161" y="0"/>
                      <a:pt x="96" y="22"/>
                      <a:pt x="48" y="80"/>
                    </a:cubicBezTo>
                    <a:cubicBezTo>
                      <a:pt x="0" y="139"/>
                      <a:pt x="0" y="208"/>
                      <a:pt x="5" y="268"/>
                    </a:cubicBezTo>
                    <a:cubicBezTo>
                      <a:pt x="10" y="329"/>
                      <a:pt x="47" y="382"/>
                      <a:pt x="92" y="412"/>
                    </a:cubicBezTo>
                    <a:cubicBezTo>
                      <a:pt x="144" y="447"/>
                      <a:pt x="223" y="455"/>
                      <a:pt x="271" y="444"/>
                    </a:cubicBezTo>
                    <a:cubicBezTo>
                      <a:pt x="319" y="434"/>
                      <a:pt x="376" y="405"/>
                      <a:pt x="401" y="364"/>
                    </a:cubicBezTo>
                    <a:close/>
                    <a:moveTo>
                      <a:pt x="95" y="407"/>
                    </a:moveTo>
                    <a:cubicBezTo>
                      <a:pt x="48" y="376"/>
                      <a:pt x="16" y="322"/>
                      <a:pt x="11" y="268"/>
                    </a:cubicBezTo>
                    <a:cubicBezTo>
                      <a:pt x="5" y="205"/>
                      <a:pt x="5" y="137"/>
                      <a:pt x="51" y="81"/>
                    </a:cubicBezTo>
                    <a:cubicBezTo>
                      <a:pt x="94" y="28"/>
                      <a:pt x="157" y="6"/>
                      <a:pt x="230" y="10"/>
                    </a:cubicBezTo>
                    <a:cubicBezTo>
                      <a:pt x="371" y="12"/>
                      <a:pt x="412" y="127"/>
                      <a:pt x="422" y="164"/>
                    </a:cubicBezTo>
                    <a:cubicBezTo>
                      <a:pt x="447" y="256"/>
                      <a:pt x="407" y="337"/>
                      <a:pt x="394" y="359"/>
                    </a:cubicBezTo>
                    <a:cubicBezTo>
                      <a:pt x="370" y="398"/>
                      <a:pt x="316" y="426"/>
                      <a:pt x="270" y="436"/>
                    </a:cubicBezTo>
                    <a:cubicBezTo>
                      <a:pt x="223" y="446"/>
                      <a:pt x="146" y="441"/>
                      <a:pt x="95" y="407"/>
                    </a:cubicBezTo>
                    <a:close/>
                  </a:path>
                </a:pathLst>
              </a:custGeom>
              <a:solidFill>
                <a:srgbClr val="ACBE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9" name="Freeform 388">
                <a:extLst>
                  <a:ext uri="{FF2B5EF4-FFF2-40B4-BE49-F238E27FC236}">
                    <a16:creationId xmlns:a16="http://schemas.microsoft.com/office/drawing/2014/main" id="{6784C4C1-0D29-4320-94FD-90BE9C3065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22" y="1870"/>
                <a:ext cx="874" cy="889"/>
              </a:xfrm>
              <a:custGeom>
                <a:avLst/>
                <a:gdLst>
                  <a:gd name="T0" fmla="*/ 2360 w 370"/>
                  <a:gd name="T1" fmla="*/ 0 h 376"/>
                  <a:gd name="T2" fmla="*/ 12 w 370"/>
                  <a:gd name="T3" fmla="*/ 2606 h 376"/>
                  <a:gd name="T4" fmla="*/ 668 w 370"/>
                  <a:gd name="T5" fmla="*/ 4192 h 376"/>
                  <a:gd name="T6" fmla="*/ 2478 w 370"/>
                  <a:gd name="T7" fmla="*/ 4970 h 376"/>
                  <a:gd name="T8" fmla="*/ 3862 w 370"/>
                  <a:gd name="T9" fmla="*/ 4523 h 376"/>
                  <a:gd name="T10" fmla="*/ 4878 w 370"/>
                  <a:gd name="T11" fmla="*/ 2565 h 376"/>
                  <a:gd name="T12" fmla="*/ 2360 w 370"/>
                  <a:gd name="T13" fmla="*/ 0 h 376"/>
                  <a:gd name="T14" fmla="*/ 3822 w 370"/>
                  <a:gd name="T15" fmla="*/ 4483 h 376"/>
                  <a:gd name="T16" fmla="*/ 2506 w 370"/>
                  <a:gd name="T17" fmla="*/ 4904 h 376"/>
                  <a:gd name="T18" fmla="*/ 725 w 370"/>
                  <a:gd name="T19" fmla="*/ 4126 h 376"/>
                  <a:gd name="T20" fmla="*/ 144 w 370"/>
                  <a:gd name="T21" fmla="*/ 2643 h 376"/>
                  <a:gd name="T22" fmla="*/ 2360 w 370"/>
                  <a:gd name="T23" fmla="*/ 78 h 376"/>
                  <a:gd name="T24" fmla="*/ 4798 w 370"/>
                  <a:gd name="T25" fmla="*/ 2565 h 376"/>
                  <a:gd name="T26" fmla="*/ 3822 w 370"/>
                  <a:gd name="T27" fmla="*/ 4483 h 37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70" h="376">
                    <a:moveTo>
                      <a:pt x="179" y="0"/>
                    </a:moveTo>
                    <a:cubicBezTo>
                      <a:pt x="65" y="0"/>
                      <a:pt x="2" y="64"/>
                      <a:pt x="1" y="197"/>
                    </a:cubicBezTo>
                    <a:cubicBezTo>
                      <a:pt x="0" y="243"/>
                      <a:pt x="20" y="286"/>
                      <a:pt x="51" y="317"/>
                    </a:cubicBezTo>
                    <a:cubicBezTo>
                      <a:pt x="96" y="362"/>
                      <a:pt x="162" y="376"/>
                      <a:pt x="188" y="376"/>
                    </a:cubicBezTo>
                    <a:cubicBezTo>
                      <a:pt x="206" y="376"/>
                      <a:pt x="253" y="368"/>
                      <a:pt x="293" y="342"/>
                    </a:cubicBezTo>
                    <a:cubicBezTo>
                      <a:pt x="328" y="319"/>
                      <a:pt x="370" y="277"/>
                      <a:pt x="370" y="194"/>
                    </a:cubicBezTo>
                    <a:cubicBezTo>
                      <a:pt x="370" y="14"/>
                      <a:pt x="224" y="0"/>
                      <a:pt x="179" y="0"/>
                    </a:cubicBezTo>
                    <a:close/>
                    <a:moveTo>
                      <a:pt x="290" y="339"/>
                    </a:moveTo>
                    <a:cubicBezTo>
                      <a:pt x="251" y="365"/>
                      <a:pt x="207" y="371"/>
                      <a:pt x="190" y="371"/>
                    </a:cubicBezTo>
                    <a:cubicBezTo>
                      <a:pt x="165" y="371"/>
                      <a:pt x="99" y="357"/>
                      <a:pt x="55" y="312"/>
                    </a:cubicBezTo>
                    <a:cubicBezTo>
                      <a:pt x="25" y="283"/>
                      <a:pt x="11" y="245"/>
                      <a:pt x="11" y="200"/>
                    </a:cubicBezTo>
                    <a:cubicBezTo>
                      <a:pt x="12" y="71"/>
                      <a:pt x="69" y="6"/>
                      <a:pt x="179" y="6"/>
                    </a:cubicBezTo>
                    <a:cubicBezTo>
                      <a:pt x="222" y="6"/>
                      <a:pt x="364" y="19"/>
                      <a:pt x="364" y="194"/>
                    </a:cubicBezTo>
                    <a:cubicBezTo>
                      <a:pt x="364" y="274"/>
                      <a:pt x="324" y="317"/>
                      <a:pt x="290" y="339"/>
                    </a:cubicBezTo>
                    <a:close/>
                  </a:path>
                </a:pathLst>
              </a:custGeom>
              <a:solidFill>
                <a:srgbClr val="ACBE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0" name="Freeform 389">
                <a:extLst>
                  <a:ext uri="{FF2B5EF4-FFF2-40B4-BE49-F238E27FC236}">
                    <a16:creationId xmlns:a16="http://schemas.microsoft.com/office/drawing/2014/main" id="{CA7E91B1-B7DD-44A2-8FB7-9A9149589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2430"/>
                <a:ext cx="472" cy="357"/>
              </a:xfrm>
              <a:custGeom>
                <a:avLst/>
                <a:gdLst>
                  <a:gd name="T0" fmla="*/ 2629 w 200"/>
                  <a:gd name="T1" fmla="*/ 0 h 151"/>
                  <a:gd name="T2" fmla="*/ 0 w 200"/>
                  <a:gd name="T3" fmla="*/ 1839 h 151"/>
                  <a:gd name="T4" fmla="*/ 2629 w 200"/>
                  <a:gd name="T5" fmla="*/ 0 h 1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0" h="151">
                    <a:moveTo>
                      <a:pt x="200" y="0"/>
                    </a:moveTo>
                    <a:cubicBezTo>
                      <a:pt x="196" y="21"/>
                      <a:pt x="164" y="151"/>
                      <a:pt x="0" y="139"/>
                    </a:cubicBezTo>
                    <a:cubicBezTo>
                      <a:pt x="54" y="149"/>
                      <a:pt x="174" y="145"/>
                      <a:pt x="2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1" name="Freeform 390">
                <a:extLst>
                  <a:ext uri="{FF2B5EF4-FFF2-40B4-BE49-F238E27FC236}">
                    <a16:creationId xmlns:a16="http://schemas.microsoft.com/office/drawing/2014/main" id="{3301D8E6-454B-4D37-9516-B30687A5C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1799"/>
                <a:ext cx="499" cy="393"/>
              </a:xfrm>
              <a:custGeom>
                <a:avLst/>
                <a:gdLst>
                  <a:gd name="T0" fmla="*/ 0 w 211"/>
                  <a:gd name="T1" fmla="*/ 2202 h 166"/>
                  <a:gd name="T2" fmla="*/ 2791 w 211"/>
                  <a:gd name="T3" fmla="*/ 95 h 166"/>
                  <a:gd name="T4" fmla="*/ 0 w 211"/>
                  <a:gd name="T5" fmla="*/ 2202 h 1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1" h="166">
                    <a:moveTo>
                      <a:pt x="0" y="166"/>
                    </a:moveTo>
                    <a:cubicBezTo>
                      <a:pt x="6" y="115"/>
                      <a:pt x="74" y="0"/>
                      <a:pt x="211" y="7"/>
                    </a:cubicBezTo>
                    <a:cubicBezTo>
                      <a:pt x="186" y="5"/>
                      <a:pt x="43" y="32"/>
                      <a:pt x="0" y="1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2" name="Freeform 391">
                <a:extLst>
                  <a:ext uri="{FF2B5EF4-FFF2-40B4-BE49-F238E27FC236}">
                    <a16:creationId xmlns:a16="http://schemas.microsoft.com/office/drawing/2014/main" id="{A8D76B93-D3E7-4952-985A-2A08D75FC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643"/>
                <a:ext cx="52" cy="184"/>
              </a:xfrm>
              <a:custGeom>
                <a:avLst/>
                <a:gdLst>
                  <a:gd name="T0" fmla="*/ 291 w 22"/>
                  <a:gd name="T1" fmla="*/ 0 h 78"/>
                  <a:gd name="T2" fmla="*/ 0 w 22"/>
                  <a:gd name="T3" fmla="*/ 1024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8">
                    <a:moveTo>
                      <a:pt x="22" y="0"/>
                    </a:moveTo>
                    <a:cubicBezTo>
                      <a:pt x="14" y="18"/>
                      <a:pt x="2" y="52"/>
                      <a:pt x="0" y="78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3" name="Freeform 392">
                <a:extLst>
                  <a:ext uri="{FF2B5EF4-FFF2-40B4-BE49-F238E27FC236}">
                    <a16:creationId xmlns:a16="http://schemas.microsoft.com/office/drawing/2014/main" id="{676869E3-B356-4F4E-80FB-C362E5471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645"/>
                <a:ext cx="43" cy="192"/>
              </a:xfrm>
              <a:custGeom>
                <a:avLst/>
                <a:gdLst>
                  <a:gd name="T0" fmla="*/ 246 w 18"/>
                  <a:gd name="T1" fmla="*/ 0 h 81"/>
                  <a:gd name="T2" fmla="*/ 0 w 18"/>
                  <a:gd name="T3" fmla="*/ 1079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81">
                    <a:moveTo>
                      <a:pt x="18" y="0"/>
                    </a:moveTo>
                    <a:cubicBezTo>
                      <a:pt x="12" y="18"/>
                      <a:pt x="1" y="55"/>
                      <a:pt x="0" y="81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4" name="Freeform 393">
                <a:extLst>
                  <a:ext uri="{FF2B5EF4-FFF2-40B4-BE49-F238E27FC236}">
                    <a16:creationId xmlns:a16="http://schemas.microsoft.com/office/drawing/2014/main" id="{76A7D4B6-F61C-453E-A6DF-3E6D45161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645"/>
                <a:ext cx="33" cy="199"/>
              </a:xfrm>
              <a:custGeom>
                <a:avLst/>
                <a:gdLst>
                  <a:gd name="T0" fmla="*/ 184 w 14"/>
                  <a:gd name="T1" fmla="*/ 0 h 84"/>
                  <a:gd name="T2" fmla="*/ 0 w 14"/>
                  <a:gd name="T3" fmla="*/ 1116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4">
                    <a:moveTo>
                      <a:pt x="14" y="0"/>
                    </a:moveTo>
                    <a:cubicBezTo>
                      <a:pt x="10" y="18"/>
                      <a:pt x="1" y="58"/>
                      <a:pt x="0" y="84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5" name="Freeform 394">
                <a:extLst>
                  <a:ext uri="{FF2B5EF4-FFF2-40B4-BE49-F238E27FC236}">
                    <a16:creationId xmlns:a16="http://schemas.microsoft.com/office/drawing/2014/main" id="{2CE4AF72-79AF-492A-901E-DCB440294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645"/>
                <a:ext cx="21" cy="199"/>
              </a:xfrm>
              <a:custGeom>
                <a:avLst/>
                <a:gdLst>
                  <a:gd name="T0" fmla="*/ 114 w 9"/>
                  <a:gd name="T1" fmla="*/ 0 h 84"/>
                  <a:gd name="T2" fmla="*/ 0 w 9"/>
                  <a:gd name="T3" fmla="*/ 1116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4">
                    <a:moveTo>
                      <a:pt x="9" y="0"/>
                    </a:moveTo>
                    <a:cubicBezTo>
                      <a:pt x="7" y="18"/>
                      <a:pt x="1" y="58"/>
                      <a:pt x="0" y="84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6" name="Freeform 395">
                <a:extLst>
                  <a:ext uri="{FF2B5EF4-FFF2-40B4-BE49-F238E27FC236}">
                    <a16:creationId xmlns:a16="http://schemas.microsoft.com/office/drawing/2014/main" id="{40C9CCD5-F92F-4507-946E-B659D234B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645"/>
                <a:ext cx="12" cy="203"/>
              </a:xfrm>
              <a:custGeom>
                <a:avLst/>
                <a:gdLst>
                  <a:gd name="T0" fmla="*/ 70 w 5"/>
                  <a:gd name="T1" fmla="*/ 0 h 86"/>
                  <a:gd name="T2" fmla="*/ 0 w 5"/>
                  <a:gd name="T3" fmla="*/ 1131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6">
                    <a:moveTo>
                      <a:pt x="5" y="0"/>
                    </a:moveTo>
                    <a:cubicBezTo>
                      <a:pt x="5" y="18"/>
                      <a:pt x="1" y="61"/>
                      <a:pt x="0" y="86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7" name="Freeform 396">
                <a:extLst>
                  <a:ext uri="{FF2B5EF4-FFF2-40B4-BE49-F238E27FC236}">
                    <a16:creationId xmlns:a16="http://schemas.microsoft.com/office/drawing/2014/main" id="{F51B0168-B4AE-4D09-BC9F-2B5F92010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645"/>
                <a:ext cx="7" cy="206"/>
              </a:xfrm>
              <a:custGeom>
                <a:avLst/>
                <a:gdLst>
                  <a:gd name="T0" fmla="*/ 12 w 3"/>
                  <a:gd name="T1" fmla="*/ 0 h 87"/>
                  <a:gd name="T2" fmla="*/ 0 w 3"/>
                  <a:gd name="T3" fmla="*/ 1155 h 8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7">
                    <a:moveTo>
                      <a:pt x="1" y="0"/>
                    </a:moveTo>
                    <a:cubicBezTo>
                      <a:pt x="3" y="18"/>
                      <a:pt x="1" y="62"/>
                      <a:pt x="0" y="87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8" name="Freeform 397">
                <a:extLst>
                  <a:ext uri="{FF2B5EF4-FFF2-40B4-BE49-F238E27FC236}">
                    <a16:creationId xmlns:a16="http://schemas.microsoft.com/office/drawing/2014/main" id="{04AF2002-4ADF-411E-8A60-86C9C9FF9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2645"/>
                <a:ext cx="9" cy="203"/>
              </a:xfrm>
              <a:custGeom>
                <a:avLst/>
                <a:gdLst>
                  <a:gd name="T0" fmla="*/ 0 w 4"/>
                  <a:gd name="T1" fmla="*/ 0 h 86"/>
                  <a:gd name="T2" fmla="*/ 36 w 4"/>
                  <a:gd name="T3" fmla="*/ 1131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6">
                    <a:moveTo>
                      <a:pt x="0" y="0"/>
                    </a:moveTo>
                    <a:cubicBezTo>
                      <a:pt x="4" y="18"/>
                      <a:pt x="4" y="61"/>
                      <a:pt x="3" y="86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9" name="Freeform 398">
                <a:extLst>
                  <a:ext uri="{FF2B5EF4-FFF2-40B4-BE49-F238E27FC236}">
                    <a16:creationId xmlns:a16="http://schemas.microsoft.com/office/drawing/2014/main" id="{BB4A19B2-CC0B-434B-B966-68DAB1580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648"/>
                <a:ext cx="21" cy="200"/>
              </a:xfrm>
              <a:custGeom>
                <a:avLst/>
                <a:gdLst>
                  <a:gd name="T0" fmla="*/ 0 w 9"/>
                  <a:gd name="T1" fmla="*/ 0 h 85"/>
                  <a:gd name="T2" fmla="*/ 103 w 9"/>
                  <a:gd name="T3" fmla="*/ 1108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5">
                    <a:moveTo>
                      <a:pt x="0" y="0"/>
                    </a:moveTo>
                    <a:cubicBezTo>
                      <a:pt x="6" y="16"/>
                      <a:pt x="9" y="59"/>
                      <a:pt x="8" y="85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0" name="Freeform 399">
                <a:extLst>
                  <a:ext uri="{FF2B5EF4-FFF2-40B4-BE49-F238E27FC236}">
                    <a16:creationId xmlns:a16="http://schemas.microsoft.com/office/drawing/2014/main" id="{C5017C30-590E-4A4E-9218-0CB6E53F5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648"/>
                <a:ext cx="28" cy="193"/>
              </a:xfrm>
              <a:custGeom>
                <a:avLst/>
                <a:gdLst>
                  <a:gd name="T0" fmla="*/ 0 w 12"/>
                  <a:gd name="T1" fmla="*/ 0 h 82"/>
                  <a:gd name="T2" fmla="*/ 152 w 12"/>
                  <a:gd name="T3" fmla="*/ 1069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2">
                    <a:moveTo>
                      <a:pt x="0" y="0"/>
                    </a:moveTo>
                    <a:cubicBezTo>
                      <a:pt x="8" y="15"/>
                      <a:pt x="12" y="56"/>
                      <a:pt x="12" y="82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1" name="Freeform 400">
                <a:extLst>
                  <a:ext uri="{FF2B5EF4-FFF2-40B4-BE49-F238E27FC236}">
                    <a16:creationId xmlns:a16="http://schemas.microsoft.com/office/drawing/2014/main" id="{0FB45C0E-0D3B-4EB6-B2D0-8718EC40B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648"/>
                <a:ext cx="38" cy="186"/>
              </a:xfrm>
              <a:custGeom>
                <a:avLst/>
                <a:gdLst>
                  <a:gd name="T0" fmla="*/ 0 w 16"/>
                  <a:gd name="T1" fmla="*/ 0 h 79"/>
                  <a:gd name="T2" fmla="*/ 214 w 16"/>
                  <a:gd name="T3" fmla="*/ 1031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79">
                    <a:moveTo>
                      <a:pt x="0" y="0"/>
                    </a:moveTo>
                    <a:cubicBezTo>
                      <a:pt x="9" y="15"/>
                      <a:pt x="16" y="53"/>
                      <a:pt x="16" y="79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2" name="Freeform 401">
                <a:extLst>
                  <a:ext uri="{FF2B5EF4-FFF2-40B4-BE49-F238E27FC236}">
                    <a16:creationId xmlns:a16="http://schemas.microsoft.com/office/drawing/2014/main" id="{5C9227CC-0D93-4CAD-A678-E41A0F100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648"/>
                <a:ext cx="49" cy="172"/>
              </a:xfrm>
              <a:custGeom>
                <a:avLst/>
                <a:gdLst>
                  <a:gd name="T0" fmla="*/ 0 w 21"/>
                  <a:gd name="T1" fmla="*/ 0 h 73"/>
                  <a:gd name="T2" fmla="*/ 266 w 21"/>
                  <a:gd name="T3" fmla="*/ 954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73">
                    <a:moveTo>
                      <a:pt x="0" y="0"/>
                    </a:moveTo>
                    <a:cubicBezTo>
                      <a:pt x="11" y="13"/>
                      <a:pt x="19" y="47"/>
                      <a:pt x="21" y="73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3" name="Freeform 402">
                <a:extLst>
                  <a:ext uri="{FF2B5EF4-FFF2-40B4-BE49-F238E27FC236}">
                    <a16:creationId xmlns:a16="http://schemas.microsoft.com/office/drawing/2014/main" id="{C8A30E6B-50A5-4375-8C02-7ED6E9CD1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648"/>
                <a:ext cx="57" cy="167"/>
              </a:xfrm>
              <a:custGeom>
                <a:avLst/>
                <a:gdLst>
                  <a:gd name="T0" fmla="*/ 0 w 24"/>
                  <a:gd name="T1" fmla="*/ 0 h 71"/>
                  <a:gd name="T2" fmla="*/ 321 w 24"/>
                  <a:gd name="T3" fmla="*/ 924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71">
                    <a:moveTo>
                      <a:pt x="0" y="0"/>
                    </a:moveTo>
                    <a:cubicBezTo>
                      <a:pt x="12" y="13"/>
                      <a:pt x="21" y="45"/>
                      <a:pt x="24" y="71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4" name="Freeform 403">
                <a:extLst>
                  <a:ext uri="{FF2B5EF4-FFF2-40B4-BE49-F238E27FC236}">
                    <a16:creationId xmlns:a16="http://schemas.microsoft.com/office/drawing/2014/main" id="{696EF177-1CFB-493E-8F24-B4AE5A377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648"/>
                <a:ext cx="64" cy="155"/>
              </a:xfrm>
              <a:custGeom>
                <a:avLst/>
                <a:gdLst>
                  <a:gd name="T0" fmla="*/ 0 w 27"/>
                  <a:gd name="T1" fmla="*/ 0 h 66"/>
                  <a:gd name="T2" fmla="*/ 360 w 27"/>
                  <a:gd name="T3" fmla="*/ 855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66">
                    <a:moveTo>
                      <a:pt x="0" y="0"/>
                    </a:moveTo>
                    <a:cubicBezTo>
                      <a:pt x="12" y="12"/>
                      <a:pt x="23" y="41"/>
                      <a:pt x="27" y="66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5" name="Freeform 404">
                <a:extLst>
                  <a:ext uri="{FF2B5EF4-FFF2-40B4-BE49-F238E27FC236}">
                    <a16:creationId xmlns:a16="http://schemas.microsoft.com/office/drawing/2014/main" id="{88A0316C-CFB3-4A1B-9349-592EA0C10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650"/>
                <a:ext cx="69" cy="139"/>
              </a:xfrm>
              <a:custGeom>
                <a:avLst/>
                <a:gdLst>
                  <a:gd name="T0" fmla="*/ 0 w 29"/>
                  <a:gd name="T1" fmla="*/ 0 h 59"/>
                  <a:gd name="T2" fmla="*/ 390 w 29"/>
                  <a:gd name="T3" fmla="*/ 770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9">
                    <a:moveTo>
                      <a:pt x="0" y="0"/>
                    </a:moveTo>
                    <a:cubicBezTo>
                      <a:pt x="12" y="10"/>
                      <a:pt x="23" y="36"/>
                      <a:pt x="29" y="59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6" name="Freeform 405">
                <a:extLst>
                  <a:ext uri="{FF2B5EF4-FFF2-40B4-BE49-F238E27FC236}">
                    <a16:creationId xmlns:a16="http://schemas.microsoft.com/office/drawing/2014/main" id="{A9666E3E-AFAD-41A1-A19F-B5A982861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638"/>
                <a:ext cx="87" cy="135"/>
              </a:xfrm>
              <a:custGeom>
                <a:avLst/>
                <a:gdLst>
                  <a:gd name="T0" fmla="*/ 0 w 37"/>
                  <a:gd name="T1" fmla="*/ 0 h 57"/>
                  <a:gd name="T2" fmla="*/ 482 w 37"/>
                  <a:gd name="T3" fmla="*/ 758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7">
                    <a:moveTo>
                      <a:pt x="0" y="0"/>
                    </a:moveTo>
                    <a:cubicBezTo>
                      <a:pt x="18" y="9"/>
                      <a:pt x="30" y="33"/>
                      <a:pt x="37" y="57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7" name="Freeform 406">
                <a:extLst>
                  <a:ext uri="{FF2B5EF4-FFF2-40B4-BE49-F238E27FC236}">
                    <a16:creationId xmlns:a16="http://schemas.microsoft.com/office/drawing/2014/main" id="{9FC946DF-9B38-4354-8107-47165C4B7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617"/>
                <a:ext cx="107" cy="137"/>
              </a:xfrm>
              <a:custGeom>
                <a:avLst/>
                <a:gdLst>
                  <a:gd name="T0" fmla="*/ 0 w 45"/>
                  <a:gd name="T1" fmla="*/ 0 h 58"/>
                  <a:gd name="T2" fmla="*/ 604 w 45"/>
                  <a:gd name="T3" fmla="*/ 765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58">
                    <a:moveTo>
                      <a:pt x="0" y="0"/>
                    </a:moveTo>
                    <a:cubicBezTo>
                      <a:pt x="20" y="8"/>
                      <a:pt x="36" y="35"/>
                      <a:pt x="45" y="58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8" name="Freeform 407">
                <a:extLst>
                  <a:ext uri="{FF2B5EF4-FFF2-40B4-BE49-F238E27FC236}">
                    <a16:creationId xmlns:a16="http://schemas.microsoft.com/office/drawing/2014/main" id="{FFAE9DE8-FF80-4F5F-9281-C447C554E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593"/>
                <a:ext cx="116" cy="147"/>
              </a:xfrm>
              <a:custGeom>
                <a:avLst/>
                <a:gdLst>
                  <a:gd name="T0" fmla="*/ 0 w 49"/>
                  <a:gd name="T1" fmla="*/ 0 h 62"/>
                  <a:gd name="T2" fmla="*/ 651 w 49"/>
                  <a:gd name="T3" fmla="*/ 827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62">
                    <a:moveTo>
                      <a:pt x="0" y="0"/>
                    </a:moveTo>
                    <a:cubicBezTo>
                      <a:pt x="21" y="9"/>
                      <a:pt x="40" y="38"/>
                      <a:pt x="49" y="62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9" name="Freeform 408">
                <a:extLst>
                  <a:ext uri="{FF2B5EF4-FFF2-40B4-BE49-F238E27FC236}">
                    <a16:creationId xmlns:a16="http://schemas.microsoft.com/office/drawing/2014/main" id="{81E79303-296C-45E1-BD8F-7728DFF48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572"/>
                <a:ext cx="127" cy="146"/>
              </a:xfrm>
              <a:custGeom>
                <a:avLst/>
                <a:gdLst>
                  <a:gd name="T0" fmla="*/ 0 w 54"/>
                  <a:gd name="T1" fmla="*/ 0 h 62"/>
                  <a:gd name="T2" fmla="*/ 703 w 54"/>
                  <a:gd name="T3" fmla="*/ 81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62">
                    <a:moveTo>
                      <a:pt x="0" y="0"/>
                    </a:moveTo>
                    <a:cubicBezTo>
                      <a:pt x="23" y="9"/>
                      <a:pt x="44" y="39"/>
                      <a:pt x="54" y="62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0" name="Freeform 409">
                <a:extLst>
                  <a:ext uri="{FF2B5EF4-FFF2-40B4-BE49-F238E27FC236}">
                    <a16:creationId xmlns:a16="http://schemas.microsoft.com/office/drawing/2014/main" id="{1E0AC981-3B7A-4DFA-A8C2-7A07C9113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551"/>
                <a:ext cx="142" cy="151"/>
              </a:xfrm>
              <a:custGeom>
                <a:avLst/>
                <a:gdLst>
                  <a:gd name="T0" fmla="*/ 0 w 60"/>
                  <a:gd name="T1" fmla="*/ 0 h 64"/>
                  <a:gd name="T2" fmla="*/ 795 w 60"/>
                  <a:gd name="T3" fmla="*/ 84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64">
                    <a:moveTo>
                      <a:pt x="0" y="0"/>
                    </a:moveTo>
                    <a:cubicBezTo>
                      <a:pt x="26" y="8"/>
                      <a:pt x="50" y="41"/>
                      <a:pt x="60" y="64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1" name="Freeform 410">
                <a:extLst>
                  <a:ext uri="{FF2B5EF4-FFF2-40B4-BE49-F238E27FC236}">
                    <a16:creationId xmlns:a16="http://schemas.microsoft.com/office/drawing/2014/main" id="{5AE59372-1B57-45A2-A6DA-250917746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527"/>
                <a:ext cx="155" cy="151"/>
              </a:xfrm>
              <a:custGeom>
                <a:avLst/>
                <a:gdLst>
                  <a:gd name="T0" fmla="*/ 0 w 66"/>
                  <a:gd name="T1" fmla="*/ 0 h 64"/>
                  <a:gd name="T2" fmla="*/ 855 w 66"/>
                  <a:gd name="T3" fmla="*/ 84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64">
                    <a:moveTo>
                      <a:pt x="0" y="0"/>
                    </a:moveTo>
                    <a:cubicBezTo>
                      <a:pt x="28" y="8"/>
                      <a:pt x="55" y="43"/>
                      <a:pt x="66" y="64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2" name="Freeform 411">
                <a:extLst>
                  <a:ext uri="{FF2B5EF4-FFF2-40B4-BE49-F238E27FC236}">
                    <a16:creationId xmlns:a16="http://schemas.microsoft.com/office/drawing/2014/main" id="{D543DC6A-87E0-47E1-8B72-22C323058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506"/>
                <a:ext cx="163" cy="144"/>
              </a:xfrm>
              <a:custGeom>
                <a:avLst/>
                <a:gdLst>
                  <a:gd name="T0" fmla="*/ 0 w 69"/>
                  <a:gd name="T1" fmla="*/ 0 h 61"/>
                  <a:gd name="T2" fmla="*/ 909 w 69"/>
                  <a:gd name="T3" fmla="*/ 803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61">
                    <a:moveTo>
                      <a:pt x="0" y="0"/>
                    </a:moveTo>
                    <a:cubicBezTo>
                      <a:pt x="28" y="7"/>
                      <a:pt x="58" y="40"/>
                      <a:pt x="69" y="61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3" name="Freeform 412">
                <a:extLst>
                  <a:ext uri="{FF2B5EF4-FFF2-40B4-BE49-F238E27FC236}">
                    <a16:creationId xmlns:a16="http://schemas.microsoft.com/office/drawing/2014/main" id="{31D2F723-C1D0-489E-85B4-1E5BFCBFD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485"/>
                <a:ext cx="172" cy="134"/>
              </a:xfrm>
              <a:custGeom>
                <a:avLst/>
                <a:gdLst>
                  <a:gd name="T0" fmla="*/ 0 w 73"/>
                  <a:gd name="T1" fmla="*/ 0 h 57"/>
                  <a:gd name="T2" fmla="*/ 954 w 73"/>
                  <a:gd name="T3" fmla="*/ 741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57">
                    <a:moveTo>
                      <a:pt x="0" y="0"/>
                    </a:moveTo>
                    <a:cubicBezTo>
                      <a:pt x="28" y="6"/>
                      <a:pt x="61" y="37"/>
                      <a:pt x="73" y="57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4" name="Freeform 413">
                <a:extLst>
                  <a:ext uri="{FF2B5EF4-FFF2-40B4-BE49-F238E27FC236}">
                    <a16:creationId xmlns:a16="http://schemas.microsoft.com/office/drawing/2014/main" id="{DBFAEB5D-F192-490A-BA0B-9A03F84AF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461"/>
                <a:ext cx="180" cy="123"/>
              </a:xfrm>
              <a:custGeom>
                <a:avLst/>
                <a:gdLst>
                  <a:gd name="T0" fmla="*/ 0 w 76"/>
                  <a:gd name="T1" fmla="*/ 0 h 52"/>
                  <a:gd name="T2" fmla="*/ 1009 w 76"/>
                  <a:gd name="T3" fmla="*/ 688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52">
                    <a:moveTo>
                      <a:pt x="0" y="0"/>
                    </a:moveTo>
                    <a:cubicBezTo>
                      <a:pt x="28" y="6"/>
                      <a:pt x="62" y="33"/>
                      <a:pt x="76" y="52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5" name="Freeform 414">
                <a:extLst>
                  <a:ext uri="{FF2B5EF4-FFF2-40B4-BE49-F238E27FC236}">
                    <a16:creationId xmlns:a16="http://schemas.microsoft.com/office/drawing/2014/main" id="{C3FDE6EC-549B-4B6D-BBF1-1481E8521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440"/>
                <a:ext cx="182" cy="106"/>
              </a:xfrm>
              <a:custGeom>
                <a:avLst/>
                <a:gdLst>
                  <a:gd name="T0" fmla="*/ 0 w 77"/>
                  <a:gd name="T1" fmla="*/ 0 h 45"/>
                  <a:gd name="T2" fmla="*/ 1016 w 77"/>
                  <a:gd name="T3" fmla="*/ 589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45">
                    <a:moveTo>
                      <a:pt x="0" y="0"/>
                    </a:moveTo>
                    <a:cubicBezTo>
                      <a:pt x="27" y="4"/>
                      <a:pt x="60" y="28"/>
                      <a:pt x="77" y="45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6" name="Freeform 415">
                <a:extLst>
                  <a:ext uri="{FF2B5EF4-FFF2-40B4-BE49-F238E27FC236}">
                    <a16:creationId xmlns:a16="http://schemas.microsoft.com/office/drawing/2014/main" id="{E0690A20-0079-4C02-89CA-5E6486D26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2418"/>
                <a:ext cx="186" cy="95"/>
              </a:xfrm>
              <a:custGeom>
                <a:avLst/>
                <a:gdLst>
                  <a:gd name="T0" fmla="*/ 0 w 79"/>
                  <a:gd name="T1" fmla="*/ 0 h 40"/>
                  <a:gd name="T2" fmla="*/ 1031 w 79"/>
                  <a:gd name="T3" fmla="*/ 537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40">
                    <a:moveTo>
                      <a:pt x="0" y="0"/>
                    </a:moveTo>
                    <a:cubicBezTo>
                      <a:pt x="26" y="3"/>
                      <a:pt x="61" y="23"/>
                      <a:pt x="79" y="4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7" name="Freeform 416">
                <a:extLst>
                  <a:ext uri="{FF2B5EF4-FFF2-40B4-BE49-F238E27FC236}">
                    <a16:creationId xmlns:a16="http://schemas.microsoft.com/office/drawing/2014/main" id="{95556308-5A9A-4BDE-B6E7-CB461EB88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2395"/>
                <a:ext cx="184" cy="78"/>
              </a:xfrm>
              <a:custGeom>
                <a:avLst/>
                <a:gdLst>
                  <a:gd name="T0" fmla="*/ 0 w 78"/>
                  <a:gd name="T1" fmla="*/ 0 h 33"/>
                  <a:gd name="T2" fmla="*/ 1024 w 78"/>
                  <a:gd name="T3" fmla="*/ 435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33">
                    <a:moveTo>
                      <a:pt x="0" y="0"/>
                    </a:moveTo>
                    <a:cubicBezTo>
                      <a:pt x="25" y="3"/>
                      <a:pt x="58" y="19"/>
                      <a:pt x="78" y="33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8" name="Freeform 417">
                <a:extLst>
                  <a:ext uri="{FF2B5EF4-FFF2-40B4-BE49-F238E27FC236}">
                    <a16:creationId xmlns:a16="http://schemas.microsoft.com/office/drawing/2014/main" id="{BB4457BE-3BCF-4CF1-B32A-455C96C44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374"/>
                <a:ext cx="187" cy="66"/>
              </a:xfrm>
              <a:custGeom>
                <a:avLst/>
                <a:gdLst>
                  <a:gd name="T0" fmla="*/ 0 w 79"/>
                  <a:gd name="T1" fmla="*/ 0 h 28"/>
                  <a:gd name="T2" fmla="*/ 1049 w 79"/>
                  <a:gd name="T3" fmla="*/ 36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28">
                    <a:moveTo>
                      <a:pt x="0" y="0"/>
                    </a:moveTo>
                    <a:cubicBezTo>
                      <a:pt x="24" y="2"/>
                      <a:pt x="57" y="15"/>
                      <a:pt x="79" y="28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9" name="Freeform 418">
                <a:extLst>
                  <a:ext uri="{FF2B5EF4-FFF2-40B4-BE49-F238E27FC236}">
                    <a16:creationId xmlns:a16="http://schemas.microsoft.com/office/drawing/2014/main" id="{33B931E5-3ED7-4300-B0C8-A88765F73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352"/>
                <a:ext cx="177" cy="50"/>
              </a:xfrm>
              <a:custGeom>
                <a:avLst/>
                <a:gdLst>
                  <a:gd name="T0" fmla="*/ 0 w 75"/>
                  <a:gd name="T1" fmla="*/ 0 h 21"/>
                  <a:gd name="T2" fmla="*/ 986 w 75"/>
                  <a:gd name="T3" fmla="*/ 28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21">
                    <a:moveTo>
                      <a:pt x="0" y="0"/>
                    </a:moveTo>
                    <a:cubicBezTo>
                      <a:pt x="22" y="1"/>
                      <a:pt x="52" y="10"/>
                      <a:pt x="75" y="21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0" name="Freeform 419">
                <a:extLst>
                  <a:ext uri="{FF2B5EF4-FFF2-40B4-BE49-F238E27FC236}">
                    <a16:creationId xmlns:a16="http://schemas.microsoft.com/office/drawing/2014/main" id="{CD4CCBBE-2EF4-4279-BEFB-A10CF7E44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331"/>
                <a:ext cx="170" cy="35"/>
              </a:xfrm>
              <a:custGeom>
                <a:avLst/>
                <a:gdLst>
                  <a:gd name="T0" fmla="*/ 0 w 72"/>
                  <a:gd name="T1" fmla="*/ 0 h 15"/>
                  <a:gd name="T2" fmla="*/ 947 w 72"/>
                  <a:gd name="T3" fmla="*/ 19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15">
                    <a:moveTo>
                      <a:pt x="0" y="0"/>
                    </a:moveTo>
                    <a:cubicBezTo>
                      <a:pt x="20" y="0"/>
                      <a:pt x="49" y="7"/>
                      <a:pt x="72" y="15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1" name="Freeform 420">
                <a:extLst>
                  <a:ext uri="{FF2B5EF4-FFF2-40B4-BE49-F238E27FC236}">
                    <a16:creationId xmlns:a16="http://schemas.microsoft.com/office/drawing/2014/main" id="{79FD02E8-A8BD-49F0-80ED-38B52246D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307"/>
                <a:ext cx="166" cy="29"/>
              </a:xfrm>
              <a:custGeom>
                <a:avLst/>
                <a:gdLst>
                  <a:gd name="T0" fmla="*/ 0 w 70"/>
                  <a:gd name="T1" fmla="*/ 0 h 12"/>
                  <a:gd name="T2" fmla="*/ 934 w 70"/>
                  <a:gd name="T3" fmla="*/ 16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12">
                    <a:moveTo>
                      <a:pt x="0" y="0"/>
                    </a:moveTo>
                    <a:cubicBezTo>
                      <a:pt x="20" y="0"/>
                      <a:pt x="46" y="5"/>
                      <a:pt x="70" y="12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2" name="Freeform 421">
                <a:extLst>
                  <a:ext uri="{FF2B5EF4-FFF2-40B4-BE49-F238E27FC236}">
                    <a16:creationId xmlns:a16="http://schemas.microsoft.com/office/drawing/2014/main" id="{9FB4ADD2-AD34-4CEB-B435-7BD24AF63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284"/>
                <a:ext cx="153" cy="19"/>
              </a:xfrm>
              <a:custGeom>
                <a:avLst/>
                <a:gdLst>
                  <a:gd name="T0" fmla="*/ 0 w 65"/>
                  <a:gd name="T1" fmla="*/ 12 h 8"/>
                  <a:gd name="T2" fmla="*/ 847 w 65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8">
                    <a:moveTo>
                      <a:pt x="0" y="1"/>
                    </a:moveTo>
                    <a:cubicBezTo>
                      <a:pt x="18" y="0"/>
                      <a:pt x="43" y="3"/>
                      <a:pt x="65" y="8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3" name="Freeform 422">
                <a:extLst>
                  <a:ext uri="{FF2B5EF4-FFF2-40B4-BE49-F238E27FC236}">
                    <a16:creationId xmlns:a16="http://schemas.microsoft.com/office/drawing/2014/main" id="{B47F5209-DEC9-445D-9529-8E0251035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258"/>
                <a:ext cx="151" cy="12"/>
              </a:xfrm>
              <a:custGeom>
                <a:avLst/>
                <a:gdLst>
                  <a:gd name="T0" fmla="*/ 0 w 64"/>
                  <a:gd name="T1" fmla="*/ 70 h 5"/>
                  <a:gd name="T2" fmla="*/ 840 w 64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5">
                    <a:moveTo>
                      <a:pt x="0" y="5"/>
                    </a:moveTo>
                    <a:cubicBezTo>
                      <a:pt x="18" y="1"/>
                      <a:pt x="42" y="0"/>
                      <a:pt x="64" y="5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4" name="Freeform 423">
                <a:extLst>
                  <a:ext uri="{FF2B5EF4-FFF2-40B4-BE49-F238E27FC236}">
                    <a16:creationId xmlns:a16="http://schemas.microsoft.com/office/drawing/2014/main" id="{561CDFC6-D11B-4EE9-B7C2-BE87942A5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227"/>
                <a:ext cx="156" cy="21"/>
              </a:xfrm>
              <a:custGeom>
                <a:avLst/>
                <a:gdLst>
                  <a:gd name="T0" fmla="*/ 0 w 66"/>
                  <a:gd name="T1" fmla="*/ 114 h 9"/>
                  <a:gd name="T2" fmla="*/ 872 w 66"/>
                  <a:gd name="T3" fmla="*/ 4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9">
                    <a:moveTo>
                      <a:pt x="0" y="9"/>
                    </a:moveTo>
                    <a:cubicBezTo>
                      <a:pt x="16" y="0"/>
                      <a:pt x="43" y="0"/>
                      <a:pt x="66" y="4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5" name="Freeform 424">
                <a:extLst>
                  <a:ext uri="{FF2B5EF4-FFF2-40B4-BE49-F238E27FC236}">
                    <a16:creationId xmlns:a16="http://schemas.microsoft.com/office/drawing/2014/main" id="{C996253A-F221-4B85-932E-01ED674CA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201"/>
                <a:ext cx="160" cy="26"/>
              </a:xfrm>
              <a:custGeom>
                <a:avLst/>
                <a:gdLst>
                  <a:gd name="T0" fmla="*/ 0 w 68"/>
                  <a:gd name="T1" fmla="*/ 144 h 11"/>
                  <a:gd name="T2" fmla="*/ 885 w 68"/>
                  <a:gd name="T3" fmla="*/ 4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11">
                    <a:moveTo>
                      <a:pt x="0" y="11"/>
                    </a:moveTo>
                    <a:cubicBezTo>
                      <a:pt x="17" y="1"/>
                      <a:pt x="44" y="0"/>
                      <a:pt x="68" y="3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6" name="Freeform 425">
                <a:extLst>
                  <a:ext uri="{FF2B5EF4-FFF2-40B4-BE49-F238E27FC236}">
                    <a16:creationId xmlns:a16="http://schemas.microsoft.com/office/drawing/2014/main" id="{13A06030-CA6F-4F18-9208-BE08B7C81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173"/>
                <a:ext cx="163" cy="30"/>
              </a:xfrm>
              <a:custGeom>
                <a:avLst/>
                <a:gdLst>
                  <a:gd name="T0" fmla="*/ 0 w 69"/>
                  <a:gd name="T1" fmla="*/ 159 h 13"/>
                  <a:gd name="T2" fmla="*/ 909 w 69"/>
                  <a:gd name="T3" fmla="*/ 28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13">
                    <a:moveTo>
                      <a:pt x="0" y="13"/>
                    </a:moveTo>
                    <a:cubicBezTo>
                      <a:pt x="17" y="3"/>
                      <a:pt x="45" y="0"/>
                      <a:pt x="69" y="2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7" name="Freeform 426">
                <a:extLst>
                  <a:ext uri="{FF2B5EF4-FFF2-40B4-BE49-F238E27FC236}">
                    <a16:creationId xmlns:a16="http://schemas.microsoft.com/office/drawing/2014/main" id="{EBE19ED9-6AF0-4C04-9BE1-90ABE9CDA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147"/>
                <a:ext cx="166" cy="35"/>
              </a:xfrm>
              <a:custGeom>
                <a:avLst/>
                <a:gdLst>
                  <a:gd name="T0" fmla="*/ 0 w 70"/>
                  <a:gd name="T1" fmla="*/ 191 h 15"/>
                  <a:gd name="T2" fmla="*/ 934 w 7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15">
                    <a:moveTo>
                      <a:pt x="0" y="15"/>
                    </a:moveTo>
                    <a:cubicBezTo>
                      <a:pt x="17" y="4"/>
                      <a:pt x="46" y="0"/>
                      <a:pt x="7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8" name="Freeform 427">
                <a:extLst>
                  <a:ext uri="{FF2B5EF4-FFF2-40B4-BE49-F238E27FC236}">
                    <a16:creationId xmlns:a16="http://schemas.microsoft.com/office/drawing/2014/main" id="{DBEEFC96-3CEF-4B2C-A4F3-7AA399D4D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121"/>
                <a:ext cx="167" cy="40"/>
              </a:xfrm>
              <a:custGeom>
                <a:avLst/>
                <a:gdLst>
                  <a:gd name="T0" fmla="*/ 0 w 71"/>
                  <a:gd name="T1" fmla="*/ 221 h 17"/>
                  <a:gd name="T2" fmla="*/ 924 w 7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7">
                    <a:moveTo>
                      <a:pt x="0" y="17"/>
                    </a:moveTo>
                    <a:cubicBezTo>
                      <a:pt x="18" y="5"/>
                      <a:pt x="47" y="0"/>
                      <a:pt x="71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9" name="Freeform 428">
                <a:extLst>
                  <a:ext uri="{FF2B5EF4-FFF2-40B4-BE49-F238E27FC236}">
                    <a16:creationId xmlns:a16="http://schemas.microsoft.com/office/drawing/2014/main" id="{742F18CD-6F5C-455F-9BA3-1F97B9A5D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097"/>
                <a:ext cx="168" cy="43"/>
              </a:xfrm>
              <a:custGeom>
                <a:avLst/>
                <a:gdLst>
                  <a:gd name="T0" fmla="*/ 0 w 71"/>
                  <a:gd name="T1" fmla="*/ 246 h 18"/>
                  <a:gd name="T2" fmla="*/ 942 w 71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8">
                    <a:moveTo>
                      <a:pt x="0" y="18"/>
                    </a:moveTo>
                    <a:cubicBezTo>
                      <a:pt x="18" y="5"/>
                      <a:pt x="48" y="0"/>
                      <a:pt x="71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0" name="Freeform 429">
                <a:extLst>
                  <a:ext uri="{FF2B5EF4-FFF2-40B4-BE49-F238E27FC236}">
                    <a16:creationId xmlns:a16="http://schemas.microsoft.com/office/drawing/2014/main" id="{CF1093FE-2101-4360-BC35-058486394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064"/>
                <a:ext cx="165" cy="52"/>
              </a:xfrm>
              <a:custGeom>
                <a:avLst/>
                <a:gdLst>
                  <a:gd name="T0" fmla="*/ 0 w 70"/>
                  <a:gd name="T1" fmla="*/ 291 h 22"/>
                  <a:gd name="T2" fmla="*/ 917 w 70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22">
                    <a:moveTo>
                      <a:pt x="0" y="22"/>
                    </a:moveTo>
                    <a:cubicBezTo>
                      <a:pt x="17" y="8"/>
                      <a:pt x="47" y="1"/>
                      <a:pt x="7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1" name="Freeform 430">
                <a:extLst>
                  <a:ext uri="{FF2B5EF4-FFF2-40B4-BE49-F238E27FC236}">
                    <a16:creationId xmlns:a16="http://schemas.microsoft.com/office/drawing/2014/main" id="{4C6E3170-BEA4-4777-B1F7-8B5346CFC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033"/>
                <a:ext cx="156" cy="62"/>
              </a:xfrm>
              <a:custGeom>
                <a:avLst/>
                <a:gdLst>
                  <a:gd name="T0" fmla="*/ 0 w 66"/>
                  <a:gd name="T1" fmla="*/ 353 h 26"/>
                  <a:gd name="T2" fmla="*/ 872 w 66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26">
                    <a:moveTo>
                      <a:pt x="0" y="26"/>
                    </a:moveTo>
                    <a:cubicBezTo>
                      <a:pt x="16" y="12"/>
                      <a:pt x="43" y="4"/>
                      <a:pt x="66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2" name="Freeform 431">
                <a:extLst>
                  <a:ext uri="{FF2B5EF4-FFF2-40B4-BE49-F238E27FC236}">
                    <a16:creationId xmlns:a16="http://schemas.microsoft.com/office/drawing/2014/main" id="{5239518F-3E91-44E9-88E4-24AD22A0F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000"/>
                <a:ext cx="151" cy="71"/>
              </a:xfrm>
              <a:custGeom>
                <a:avLst/>
                <a:gdLst>
                  <a:gd name="T0" fmla="*/ 0 w 64"/>
                  <a:gd name="T1" fmla="*/ 398 h 30"/>
                  <a:gd name="T2" fmla="*/ 840 w 64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30">
                    <a:moveTo>
                      <a:pt x="0" y="30"/>
                    </a:moveTo>
                    <a:cubicBezTo>
                      <a:pt x="15" y="16"/>
                      <a:pt x="42" y="5"/>
                      <a:pt x="64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3" name="Freeform 432">
                <a:extLst>
                  <a:ext uri="{FF2B5EF4-FFF2-40B4-BE49-F238E27FC236}">
                    <a16:creationId xmlns:a16="http://schemas.microsoft.com/office/drawing/2014/main" id="{45D3A40F-6C20-40B3-8BA7-95D42C478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967"/>
                <a:ext cx="137" cy="85"/>
              </a:xfrm>
              <a:custGeom>
                <a:avLst/>
                <a:gdLst>
                  <a:gd name="T0" fmla="*/ 0 w 58"/>
                  <a:gd name="T1" fmla="*/ 475 h 36"/>
                  <a:gd name="T2" fmla="*/ 765 w 58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36">
                    <a:moveTo>
                      <a:pt x="0" y="36"/>
                    </a:moveTo>
                    <a:cubicBezTo>
                      <a:pt x="14" y="21"/>
                      <a:pt x="37" y="8"/>
                      <a:pt x="58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4" name="Freeform 433">
                <a:extLst>
                  <a:ext uri="{FF2B5EF4-FFF2-40B4-BE49-F238E27FC236}">
                    <a16:creationId xmlns:a16="http://schemas.microsoft.com/office/drawing/2014/main" id="{580B4062-FF5D-4F6F-9988-8A9345AA9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936"/>
                <a:ext cx="134" cy="102"/>
              </a:xfrm>
              <a:custGeom>
                <a:avLst/>
                <a:gdLst>
                  <a:gd name="T0" fmla="*/ 0 w 57"/>
                  <a:gd name="T1" fmla="*/ 574 h 43"/>
                  <a:gd name="T2" fmla="*/ 741 w 57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43">
                    <a:moveTo>
                      <a:pt x="0" y="43"/>
                    </a:moveTo>
                    <a:cubicBezTo>
                      <a:pt x="13" y="27"/>
                      <a:pt x="36" y="11"/>
                      <a:pt x="57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5" name="Freeform 434">
                <a:extLst>
                  <a:ext uri="{FF2B5EF4-FFF2-40B4-BE49-F238E27FC236}">
                    <a16:creationId xmlns:a16="http://schemas.microsoft.com/office/drawing/2014/main" id="{642347B6-ACC7-4FFC-B94F-2604092DA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910"/>
                <a:ext cx="116" cy="109"/>
              </a:xfrm>
              <a:custGeom>
                <a:avLst/>
                <a:gdLst>
                  <a:gd name="T0" fmla="*/ 0 w 49"/>
                  <a:gd name="T1" fmla="*/ 611 h 46"/>
                  <a:gd name="T2" fmla="*/ 651 w 49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46">
                    <a:moveTo>
                      <a:pt x="0" y="46"/>
                    </a:moveTo>
                    <a:cubicBezTo>
                      <a:pt x="10" y="30"/>
                      <a:pt x="30" y="12"/>
                      <a:pt x="49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6" name="Freeform 435">
                <a:extLst>
                  <a:ext uri="{FF2B5EF4-FFF2-40B4-BE49-F238E27FC236}">
                    <a16:creationId xmlns:a16="http://schemas.microsoft.com/office/drawing/2014/main" id="{3283AD1D-9B1F-40F8-8444-938CDF60D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882"/>
                <a:ext cx="94" cy="116"/>
              </a:xfrm>
              <a:custGeom>
                <a:avLst/>
                <a:gdLst>
                  <a:gd name="T0" fmla="*/ 0 w 40"/>
                  <a:gd name="T1" fmla="*/ 651 h 49"/>
                  <a:gd name="T2" fmla="*/ 519 w 40"/>
                  <a:gd name="T3" fmla="*/ 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9">
                    <a:moveTo>
                      <a:pt x="0" y="49"/>
                    </a:moveTo>
                    <a:cubicBezTo>
                      <a:pt x="9" y="34"/>
                      <a:pt x="25" y="15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7" name="Freeform 436">
                <a:extLst>
                  <a:ext uri="{FF2B5EF4-FFF2-40B4-BE49-F238E27FC236}">
                    <a16:creationId xmlns:a16="http://schemas.microsoft.com/office/drawing/2014/main" id="{33807001-E17A-45AA-93C1-EF0F05DC3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866"/>
                <a:ext cx="94" cy="127"/>
              </a:xfrm>
              <a:custGeom>
                <a:avLst/>
                <a:gdLst>
                  <a:gd name="T0" fmla="*/ 0 w 40"/>
                  <a:gd name="T1" fmla="*/ 703 h 54"/>
                  <a:gd name="T2" fmla="*/ 519 w 40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54">
                    <a:moveTo>
                      <a:pt x="0" y="54"/>
                    </a:moveTo>
                    <a:cubicBezTo>
                      <a:pt x="10" y="37"/>
                      <a:pt x="26" y="16"/>
                      <a:pt x="4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8" name="Freeform 437">
                <a:extLst>
                  <a:ext uri="{FF2B5EF4-FFF2-40B4-BE49-F238E27FC236}">
                    <a16:creationId xmlns:a16="http://schemas.microsoft.com/office/drawing/2014/main" id="{33F12CFE-9ABD-4640-9150-BF23B0C40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1851"/>
                <a:ext cx="90" cy="135"/>
              </a:xfrm>
              <a:custGeom>
                <a:avLst/>
                <a:gdLst>
                  <a:gd name="T0" fmla="*/ 0 w 38"/>
                  <a:gd name="T1" fmla="*/ 758 h 57"/>
                  <a:gd name="T2" fmla="*/ 504 w 38"/>
                  <a:gd name="T3" fmla="*/ 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7">
                    <a:moveTo>
                      <a:pt x="0" y="57"/>
                    </a:moveTo>
                    <a:cubicBezTo>
                      <a:pt x="9" y="40"/>
                      <a:pt x="24" y="17"/>
                      <a:pt x="38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9" name="Freeform 438">
                <a:extLst>
                  <a:ext uri="{FF2B5EF4-FFF2-40B4-BE49-F238E27FC236}">
                    <a16:creationId xmlns:a16="http://schemas.microsoft.com/office/drawing/2014/main" id="{742A21F8-684A-41B3-817B-166ADFE92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837"/>
                <a:ext cx="78" cy="144"/>
              </a:xfrm>
              <a:custGeom>
                <a:avLst/>
                <a:gdLst>
                  <a:gd name="T0" fmla="*/ 0 w 33"/>
                  <a:gd name="T1" fmla="*/ 803 h 61"/>
                  <a:gd name="T2" fmla="*/ 435 w 33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61">
                    <a:moveTo>
                      <a:pt x="0" y="61"/>
                    </a:moveTo>
                    <a:cubicBezTo>
                      <a:pt x="8" y="44"/>
                      <a:pt x="22" y="18"/>
                      <a:pt x="33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0" name="Freeform 439">
                <a:extLst>
                  <a:ext uri="{FF2B5EF4-FFF2-40B4-BE49-F238E27FC236}">
                    <a16:creationId xmlns:a16="http://schemas.microsoft.com/office/drawing/2014/main" id="{B3E34662-4259-4278-80E4-1AEA136C5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821"/>
                <a:ext cx="68" cy="153"/>
              </a:xfrm>
              <a:custGeom>
                <a:avLst/>
                <a:gdLst>
                  <a:gd name="T0" fmla="*/ 0 w 29"/>
                  <a:gd name="T1" fmla="*/ 847 h 65"/>
                  <a:gd name="T2" fmla="*/ 373 w 29"/>
                  <a:gd name="T3" fmla="*/ 0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65">
                    <a:moveTo>
                      <a:pt x="0" y="65"/>
                    </a:moveTo>
                    <a:cubicBezTo>
                      <a:pt x="6" y="48"/>
                      <a:pt x="19" y="20"/>
                      <a:pt x="29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1" name="Freeform 440">
                <a:extLst>
                  <a:ext uri="{FF2B5EF4-FFF2-40B4-BE49-F238E27FC236}">
                    <a16:creationId xmlns:a16="http://schemas.microsoft.com/office/drawing/2014/main" id="{60D154F2-8C02-438C-8384-E78934DC4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814"/>
                <a:ext cx="54" cy="156"/>
              </a:xfrm>
              <a:custGeom>
                <a:avLst/>
                <a:gdLst>
                  <a:gd name="T0" fmla="*/ 0 w 23"/>
                  <a:gd name="T1" fmla="*/ 872 h 66"/>
                  <a:gd name="T2" fmla="*/ 298 w 23"/>
                  <a:gd name="T3" fmla="*/ 0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6">
                    <a:moveTo>
                      <a:pt x="0" y="66"/>
                    </a:moveTo>
                    <a:cubicBezTo>
                      <a:pt x="5" y="49"/>
                      <a:pt x="15" y="21"/>
                      <a:pt x="23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2" name="Freeform 441">
                <a:extLst>
                  <a:ext uri="{FF2B5EF4-FFF2-40B4-BE49-F238E27FC236}">
                    <a16:creationId xmlns:a16="http://schemas.microsoft.com/office/drawing/2014/main" id="{A29FF56E-B9AE-45F4-9216-48303E95E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804"/>
                <a:ext cx="36" cy="158"/>
              </a:xfrm>
              <a:custGeom>
                <a:avLst/>
                <a:gdLst>
                  <a:gd name="T0" fmla="*/ 0 w 15"/>
                  <a:gd name="T1" fmla="*/ 880 h 67"/>
                  <a:gd name="T2" fmla="*/ 206 w 15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7">
                    <a:moveTo>
                      <a:pt x="0" y="67"/>
                    </a:moveTo>
                    <a:cubicBezTo>
                      <a:pt x="3" y="52"/>
                      <a:pt x="11" y="23"/>
                      <a:pt x="15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3" name="Freeform 442">
                <a:extLst>
                  <a:ext uri="{FF2B5EF4-FFF2-40B4-BE49-F238E27FC236}">
                    <a16:creationId xmlns:a16="http://schemas.microsoft.com/office/drawing/2014/main" id="{628802DB-35D2-4346-BD1A-E0C76A022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799"/>
                <a:ext cx="19" cy="159"/>
              </a:xfrm>
              <a:custGeom>
                <a:avLst/>
                <a:gdLst>
                  <a:gd name="T0" fmla="*/ 0 w 8"/>
                  <a:gd name="T1" fmla="*/ 895 h 67"/>
                  <a:gd name="T2" fmla="*/ 107 w 8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7">
                    <a:moveTo>
                      <a:pt x="0" y="67"/>
                    </a:moveTo>
                    <a:cubicBezTo>
                      <a:pt x="1" y="53"/>
                      <a:pt x="6" y="24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4" name="Freeform 443">
                <a:extLst>
                  <a:ext uri="{FF2B5EF4-FFF2-40B4-BE49-F238E27FC236}">
                    <a16:creationId xmlns:a16="http://schemas.microsoft.com/office/drawing/2014/main" id="{49C57133-7B98-45F8-B128-BD3823F9B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1799"/>
                <a:ext cx="9" cy="159"/>
              </a:xfrm>
              <a:custGeom>
                <a:avLst/>
                <a:gdLst>
                  <a:gd name="T0" fmla="*/ 0 w 4"/>
                  <a:gd name="T1" fmla="*/ 895 h 67"/>
                  <a:gd name="T2" fmla="*/ 45 w 4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7">
                    <a:moveTo>
                      <a:pt x="0" y="67"/>
                    </a:moveTo>
                    <a:cubicBezTo>
                      <a:pt x="0" y="53"/>
                      <a:pt x="3" y="24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5" name="Freeform 444">
                <a:extLst>
                  <a:ext uri="{FF2B5EF4-FFF2-40B4-BE49-F238E27FC236}">
                    <a16:creationId xmlns:a16="http://schemas.microsoft.com/office/drawing/2014/main" id="{68BD1E8F-4C72-44B6-BEA7-B1DE7E1C1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799"/>
                <a:ext cx="5" cy="159"/>
              </a:xfrm>
              <a:custGeom>
                <a:avLst/>
                <a:gdLst>
                  <a:gd name="T0" fmla="*/ 20 w 2"/>
                  <a:gd name="T1" fmla="*/ 895 h 67"/>
                  <a:gd name="T2" fmla="*/ 33 w 2"/>
                  <a:gd name="T3" fmla="*/ 0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7">
                    <a:moveTo>
                      <a:pt x="1" y="67"/>
                    </a:moveTo>
                    <a:cubicBezTo>
                      <a:pt x="0" y="53"/>
                      <a:pt x="1" y="24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6" name="Freeform 445">
                <a:extLst>
                  <a:ext uri="{FF2B5EF4-FFF2-40B4-BE49-F238E27FC236}">
                    <a16:creationId xmlns:a16="http://schemas.microsoft.com/office/drawing/2014/main" id="{7F7CF660-78BE-40E5-8475-77FFBED27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799"/>
                <a:ext cx="10" cy="156"/>
              </a:xfrm>
              <a:custGeom>
                <a:avLst/>
                <a:gdLst>
                  <a:gd name="T0" fmla="*/ 63 w 4"/>
                  <a:gd name="T1" fmla="*/ 872 h 66"/>
                  <a:gd name="T2" fmla="*/ 0 w 4"/>
                  <a:gd name="T3" fmla="*/ 0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6">
                    <a:moveTo>
                      <a:pt x="4" y="66"/>
                    </a:moveTo>
                    <a:cubicBezTo>
                      <a:pt x="0" y="53"/>
                      <a:pt x="0" y="2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7" name="Freeform 446">
                <a:extLst>
                  <a:ext uri="{FF2B5EF4-FFF2-40B4-BE49-F238E27FC236}">
                    <a16:creationId xmlns:a16="http://schemas.microsoft.com/office/drawing/2014/main" id="{BC0A8294-B299-4D47-97C6-2847754B8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804"/>
                <a:ext cx="19" cy="151"/>
              </a:xfrm>
              <a:custGeom>
                <a:avLst/>
                <a:gdLst>
                  <a:gd name="T0" fmla="*/ 107 w 8"/>
                  <a:gd name="T1" fmla="*/ 840 h 64"/>
                  <a:gd name="T2" fmla="*/ 0 w 8"/>
                  <a:gd name="T3" fmla="*/ 0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4">
                    <a:moveTo>
                      <a:pt x="8" y="64"/>
                    </a:moveTo>
                    <a:cubicBezTo>
                      <a:pt x="3" y="52"/>
                      <a:pt x="1" y="2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8" name="Freeform 447">
                <a:extLst>
                  <a:ext uri="{FF2B5EF4-FFF2-40B4-BE49-F238E27FC236}">
                    <a16:creationId xmlns:a16="http://schemas.microsoft.com/office/drawing/2014/main" id="{980F20DD-8B1F-43B3-883A-CAAED468A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1809"/>
                <a:ext cx="26" cy="146"/>
              </a:xfrm>
              <a:custGeom>
                <a:avLst/>
                <a:gdLst>
                  <a:gd name="T0" fmla="*/ 144 w 11"/>
                  <a:gd name="T1" fmla="*/ 810 h 62"/>
                  <a:gd name="T2" fmla="*/ 0 w 11"/>
                  <a:gd name="T3" fmla="*/ 0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2">
                    <a:moveTo>
                      <a:pt x="11" y="62"/>
                    </a:moveTo>
                    <a:cubicBezTo>
                      <a:pt x="5" y="50"/>
                      <a:pt x="1" y="2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9" name="Freeform 448">
                <a:extLst>
                  <a:ext uri="{FF2B5EF4-FFF2-40B4-BE49-F238E27FC236}">
                    <a16:creationId xmlns:a16="http://schemas.microsoft.com/office/drawing/2014/main" id="{476E188C-B6B2-49AF-835C-6E6D0F491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814"/>
                <a:ext cx="35" cy="141"/>
              </a:xfrm>
              <a:custGeom>
                <a:avLst/>
                <a:gdLst>
                  <a:gd name="T0" fmla="*/ 191 w 15"/>
                  <a:gd name="T1" fmla="*/ 778 h 60"/>
                  <a:gd name="T2" fmla="*/ 0 w 15"/>
                  <a:gd name="T3" fmla="*/ 0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0">
                    <a:moveTo>
                      <a:pt x="15" y="60"/>
                    </a:moveTo>
                    <a:cubicBezTo>
                      <a:pt x="8" y="49"/>
                      <a:pt x="3" y="2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0" name="Freeform 449">
                <a:extLst>
                  <a:ext uri="{FF2B5EF4-FFF2-40B4-BE49-F238E27FC236}">
                    <a16:creationId xmlns:a16="http://schemas.microsoft.com/office/drawing/2014/main" id="{2A5DC03D-5DB8-4691-AE8D-B19AC3983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1821"/>
                <a:ext cx="45" cy="134"/>
              </a:xfrm>
              <a:custGeom>
                <a:avLst/>
                <a:gdLst>
                  <a:gd name="T0" fmla="*/ 253 w 19"/>
                  <a:gd name="T1" fmla="*/ 741 h 57"/>
                  <a:gd name="T2" fmla="*/ 0 w 19"/>
                  <a:gd name="T3" fmla="*/ 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7">
                    <a:moveTo>
                      <a:pt x="19" y="57"/>
                    </a:moveTo>
                    <a:cubicBezTo>
                      <a:pt x="11" y="46"/>
                      <a:pt x="4" y="2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1" name="Freeform 450">
                <a:extLst>
                  <a:ext uri="{FF2B5EF4-FFF2-40B4-BE49-F238E27FC236}">
                    <a16:creationId xmlns:a16="http://schemas.microsoft.com/office/drawing/2014/main" id="{BCA2D5AA-2513-47C3-AE04-8C1F70E76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835"/>
                <a:ext cx="49" cy="120"/>
              </a:xfrm>
              <a:custGeom>
                <a:avLst/>
                <a:gdLst>
                  <a:gd name="T0" fmla="*/ 266 w 21"/>
                  <a:gd name="T1" fmla="*/ 664 h 51"/>
                  <a:gd name="T2" fmla="*/ 0 w 21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51">
                    <a:moveTo>
                      <a:pt x="21" y="51"/>
                    </a:moveTo>
                    <a:cubicBezTo>
                      <a:pt x="12" y="41"/>
                      <a:pt x="5" y="2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2" name="Freeform 451">
                <a:extLst>
                  <a:ext uri="{FF2B5EF4-FFF2-40B4-BE49-F238E27FC236}">
                    <a16:creationId xmlns:a16="http://schemas.microsoft.com/office/drawing/2014/main" id="{3C138D92-3340-4215-9C8C-D5615BACD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847"/>
                <a:ext cx="52" cy="106"/>
              </a:xfrm>
              <a:custGeom>
                <a:avLst/>
                <a:gdLst>
                  <a:gd name="T0" fmla="*/ 291 w 22"/>
                  <a:gd name="T1" fmla="*/ 589 h 45"/>
                  <a:gd name="T2" fmla="*/ 0 w 22"/>
                  <a:gd name="T3" fmla="*/ 0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5">
                    <a:moveTo>
                      <a:pt x="22" y="45"/>
                    </a:moveTo>
                    <a:cubicBezTo>
                      <a:pt x="13" y="37"/>
                      <a:pt x="5" y="1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3" name="Freeform 452">
                <a:extLst>
                  <a:ext uri="{FF2B5EF4-FFF2-40B4-BE49-F238E27FC236}">
                    <a16:creationId xmlns:a16="http://schemas.microsoft.com/office/drawing/2014/main" id="{404A1C78-8E6E-44BE-8D1F-17197016F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5" y="1858"/>
                <a:ext cx="56" cy="95"/>
              </a:xfrm>
              <a:custGeom>
                <a:avLst/>
                <a:gdLst>
                  <a:gd name="T0" fmla="*/ 306 w 24"/>
                  <a:gd name="T1" fmla="*/ 537 h 40"/>
                  <a:gd name="T2" fmla="*/ 0 w 24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40">
                    <a:moveTo>
                      <a:pt x="24" y="40"/>
                    </a:moveTo>
                    <a:cubicBezTo>
                      <a:pt x="14" y="33"/>
                      <a:pt x="6" y="1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4" name="Freeform 453">
                <a:extLst>
                  <a:ext uri="{FF2B5EF4-FFF2-40B4-BE49-F238E27FC236}">
                    <a16:creationId xmlns:a16="http://schemas.microsoft.com/office/drawing/2014/main" id="{5168EF8E-7C5E-40DD-9634-765DE17FF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1868"/>
                <a:ext cx="73" cy="97"/>
              </a:xfrm>
              <a:custGeom>
                <a:avLst/>
                <a:gdLst>
                  <a:gd name="T0" fmla="*/ 405 w 31"/>
                  <a:gd name="T1" fmla="*/ 542 h 41"/>
                  <a:gd name="T2" fmla="*/ 0 w 31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41">
                    <a:moveTo>
                      <a:pt x="31" y="41"/>
                    </a:moveTo>
                    <a:cubicBezTo>
                      <a:pt x="17" y="34"/>
                      <a:pt x="7" y="1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5" name="Freeform 454">
                <a:extLst>
                  <a:ext uri="{FF2B5EF4-FFF2-40B4-BE49-F238E27FC236}">
                    <a16:creationId xmlns:a16="http://schemas.microsoft.com/office/drawing/2014/main" id="{12A83B54-C225-4C73-A0F4-B3D99900C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887"/>
                <a:ext cx="87" cy="99"/>
              </a:xfrm>
              <a:custGeom>
                <a:avLst/>
                <a:gdLst>
                  <a:gd name="T0" fmla="*/ 482 w 37"/>
                  <a:gd name="T1" fmla="*/ 549 h 42"/>
                  <a:gd name="T2" fmla="*/ 0 w 37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2">
                    <a:moveTo>
                      <a:pt x="37" y="42"/>
                    </a:moveTo>
                    <a:cubicBezTo>
                      <a:pt x="22" y="35"/>
                      <a:pt x="9" y="1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6" name="Freeform 455">
                <a:extLst>
                  <a:ext uri="{FF2B5EF4-FFF2-40B4-BE49-F238E27FC236}">
                    <a16:creationId xmlns:a16="http://schemas.microsoft.com/office/drawing/2014/main" id="{07DB5B4F-FF72-4B96-9612-185ECC5BA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903"/>
                <a:ext cx="100" cy="104"/>
              </a:xfrm>
              <a:custGeom>
                <a:avLst/>
                <a:gdLst>
                  <a:gd name="T0" fmla="*/ 567 w 42"/>
                  <a:gd name="T1" fmla="*/ 581 h 44"/>
                  <a:gd name="T2" fmla="*/ 0 w 42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4">
                    <a:moveTo>
                      <a:pt x="42" y="44"/>
                    </a:moveTo>
                    <a:cubicBezTo>
                      <a:pt x="25" y="38"/>
                      <a:pt x="10" y="1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7" name="Freeform 456">
                <a:extLst>
                  <a:ext uri="{FF2B5EF4-FFF2-40B4-BE49-F238E27FC236}">
                    <a16:creationId xmlns:a16="http://schemas.microsoft.com/office/drawing/2014/main" id="{68E61508-1BC7-4489-819E-CF9194185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922"/>
                <a:ext cx="109" cy="109"/>
              </a:xfrm>
              <a:custGeom>
                <a:avLst/>
                <a:gdLst>
                  <a:gd name="T0" fmla="*/ 611 w 46"/>
                  <a:gd name="T1" fmla="*/ 611 h 46"/>
                  <a:gd name="T2" fmla="*/ 0 w 46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6">
                    <a:moveTo>
                      <a:pt x="46" y="46"/>
                    </a:moveTo>
                    <a:cubicBezTo>
                      <a:pt x="28" y="39"/>
                      <a:pt x="11" y="1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8" name="Freeform 457">
                <a:extLst>
                  <a:ext uri="{FF2B5EF4-FFF2-40B4-BE49-F238E27FC236}">
                    <a16:creationId xmlns:a16="http://schemas.microsoft.com/office/drawing/2014/main" id="{0EA8696F-B070-46B8-806D-F7E18A85B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1939"/>
                <a:ext cx="120" cy="113"/>
              </a:xfrm>
              <a:custGeom>
                <a:avLst/>
                <a:gdLst>
                  <a:gd name="T0" fmla="*/ 664 w 51"/>
                  <a:gd name="T1" fmla="*/ 626 h 48"/>
                  <a:gd name="T2" fmla="*/ 0 w 51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48">
                    <a:moveTo>
                      <a:pt x="51" y="48"/>
                    </a:moveTo>
                    <a:cubicBezTo>
                      <a:pt x="31" y="42"/>
                      <a:pt x="12" y="2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9" name="Freeform 458">
                <a:extLst>
                  <a:ext uri="{FF2B5EF4-FFF2-40B4-BE49-F238E27FC236}">
                    <a16:creationId xmlns:a16="http://schemas.microsoft.com/office/drawing/2014/main" id="{85FB959A-512F-447D-84EF-2C73A29F5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1962"/>
                <a:ext cx="132" cy="111"/>
              </a:xfrm>
              <a:custGeom>
                <a:avLst/>
                <a:gdLst>
                  <a:gd name="T0" fmla="*/ 733 w 56"/>
                  <a:gd name="T1" fmla="*/ 619 h 47"/>
                  <a:gd name="T2" fmla="*/ 0 w 56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47">
                    <a:moveTo>
                      <a:pt x="56" y="47"/>
                    </a:moveTo>
                    <a:cubicBezTo>
                      <a:pt x="35" y="41"/>
                      <a:pt x="13" y="1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0" name="Freeform 459">
                <a:extLst>
                  <a:ext uri="{FF2B5EF4-FFF2-40B4-BE49-F238E27FC236}">
                    <a16:creationId xmlns:a16="http://schemas.microsoft.com/office/drawing/2014/main" id="{F12685FA-543A-485E-AD51-239A227BF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6" y="1986"/>
                <a:ext cx="142" cy="111"/>
              </a:xfrm>
              <a:custGeom>
                <a:avLst/>
                <a:gdLst>
                  <a:gd name="T0" fmla="*/ 795 w 60"/>
                  <a:gd name="T1" fmla="*/ 619 h 47"/>
                  <a:gd name="T2" fmla="*/ 0 w 60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47">
                    <a:moveTo>
                      <a:pt x="60" y="47"/>
                    </a:moveTo>
                    <a:cubicBezTo>
                      <a:pt x="38" y="41"/>
                      <a:pt x="15" y="1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1" name="Freeform 460">
                <a:extLst>
                  <a:ext uri="{FF2B5EF4-FFF2-40B4-BE49-F238E27FC236}">
                    <a16:creationId xmlns:a16="http://schemas.microsoft.com/office/drawing/2014/main" id="{0513ABA3-3359-4396-823E-D7F1D8B62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014"/>
                <a:ext cx="152" cy="104"/>
              </a:xfrm>
              <a:custGeom>
                <a:avLst/>
                <a:gdLst>
                  <a:gd name="T0" fmla="*/ 857 w 64"/>
                  <a:gd name="T1" fmla="*/ 581 h 44"/>
                  <a:gd name="T2" fmla="*/ 0 w 64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44">
                    <a:moveTo>
                      <a:pt x="64" y="44"/>
                    </a:moveTo>
                    <a:cubicBezTo>
                      <a:pt x="41" y="39"/>
                      <a:pt x="16" y="1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2" name="Freeform 461">
                <a:extLst>
                  <a:ext uri="{FF2B5EF4-FFF2-40B4-BE49-F238E27FC236}">
                    <a16:creationId xmlns:a16="http://schemas.microsoft.com/office/drawing/2014/main" id="{8A5C3468-3F59-403C-A038-B9409F317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043"/>
                <a:ext cx="158" cy="97"/>
              </a:xfrm>
              <a:custGeom>
                <a:avLst/>
                <a:gdLst>
                  <a:gd name="T0" fmla="*/ 880 w 67"/>
                  <a:gd name="T1" fmla="*/ 542 h 41"/>
                  <a:gd name="T2" fmla="*/ 0 w 67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41">
                    <a:moveTo>
                      <a:pt x="67" y="41"/>
                    </a:moveTo>
                    <a:cubicBezTo>
                      <a:pt x="44" y="37"/>
                      <a:pt x="16" y="17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3" name="Freeform 462">
                <a:extLst>
                  <a:ext uri="{FF2B5EF4-FFF2-40B4-BE49-F238E27FC236}">
                    <a16:creationId xmlns:a16="http://schemas.microsoft.com/office/drawing/2014/main" id="{E9A944CB-479E-4D49-9E8A-F48EA13FD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2076"/>
                <a:ext cx="163" cy="87"/>
              </a:xfrm>
              <a:custGeom>
                <a:avLst/>
                <a:gdLst>
                  <a:gd name="T0" fmla="*/ 909 w 69"/>
                  <a:gd name="T1" fmla="*/ 482 h 37"/>
                  <a:gd name="T2" fmla="*/ 0 w 69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37">
                    <a:moveTo>
                      <a:pt x="69" y="37"/>
                    </a:moveTo>
                    <a:cubicBezTo>
                      <a:pt x="46" y="33"/>
                      <a:pt x="18" y="1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4" name="Freeform 463">
                <a:extLst>
                  <a:ext uri="{FF2B5EF4-FFF2-40B4-BE49-F238E27FC236}">
                    <a16:creationId xmlns:a16="http://schemas.microsoft.com/office/drawing/2014/main" id="{6973F945-BCE4-4A9F-97E3-42BE1A805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107"/>
                <a:ext cx="168" cy="78"/>
              </a:xfrm>
              <a:custGeom>
                <a:avLst/>
                <a:gdLst>
                  <a:gd name="T0" fmla="*/ 942 w 71"/>
                  <a:gd name="T1" fmla="*/ 435 h 33"/>
                  <a:gd name="T2" fmla="*/ 0 w 71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33">
                    <a:moveTo>
                      <a:pt x="71" y="33"/>
                    </a:moveTo>
                    <a:cubicBezTo>
                      <a:pt x="48" y="30"/>
                      <a:pt x="19" y="1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5" name="Freeform 464">
                <a:extLst>
                  <a:ext uri="{FF2B5EF4-FFF2-40B4-BE49-F238E27FC236}">
                    <a16:creationId xmlns:a16="http://schemas.microsoft.com/office/drawing/2014/main" id="{5896F82E-1939-45CA-8EC2-7F7EF6152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142"/>
                <a:ext cx="167" cy="64"/>
              </a:xfrm>
              <a:custGeom>
                <a:avLst/>
                <a:gdLst>
                  <a:gd name="T0" fmla="*/ 924 w 71"/>
                  <a:gd name="T1" fmla="*/ 360 h 27"/>
                  <a:gd name="T2" fmla="*/ 0 w 71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7">
                    <a:moveTo>
                      <a:pt x="71" y="27"/>
                    </a:moveTo>
                    <a:cubicBezTo>
                      <a:pt x="49" y="25"/>
                      <a:pt x="21" y="13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6" name="Freeform 465">
                <a:extLst>
                  <a:ext uri="{FF2B5EF4-FFF2-40B4-BE49-F238E27FC236}">
                    <a16:creationId xmlns:a16="http://schemas.microsoft.com/office/drawing/2014/main" id="{A55CC37D-AA4D-4237-A676-27378D245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173"/>
                <a:ext cx="170" cy="56"/>
              </a:xfrm>
              <a:custGeom>
                <a:avLst/>
                <a:gdLst>
                  <a:gd name="T0" fmla="*/ 947 w 72"/>
                  <a:gd name="T1" fmla="*/ 306 h 24"/>
                  <a:gd name="T2" fmla="*/ 0 w 72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24">
                    <a:moveTo>
                      <a:pt x="72" y="24"/>
                    </a:moveTo>
                    <a:cubicBezTo>
                      <a:pt x="50" y="22"/>
                      <a:pt x="21" y="1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7" name="Freeform 466">
                <a:extLst>
                  <a:ext uri="{FF2B5EF4-FFF2-40B4-BE49-F238E27FC236}">
                    <a16:creationId xmlns:a16="http://schemas.microsoft.com/office/drawing/2014/main" id="{02CB8D62-613C-4080-ACAA-10D7DB005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2208"/>
                <a:ext cx="165" cy="43"/>
              </a:xfrm>
              <a:custGeom>
                <a:avLst/>
                <a:gdLst>
                  <a:gd name="T0" fmla="*/ 917 w 70"/>
                  <a:gd name="T1" fmla="*/ 246 h 18"/>
                  <a:gd name="T2" fmla="*/ 0 w 7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18">
                    <a:moveTo>
                      <a:pt x="70" y="18"/>
                    </a:moveTo>
                    <a:cubicBezTo>
                      <a:pt x="49" y="17"/>
                      <a:pt x="22" y="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8" name="Freeform 467">
                <a:extLst>
                  <a:ext uri="{FF2B5EF4-FFF2-40B4-BE49-F238E27FC236}">
                    <a16:creationId xmlns:a16="http://schemas.microsoft.com/office/drawing/2014/main" id="{C8DA6A6B-C61F-46A1-9492-A1CEECC87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239"/>
                <a:ext cx="159" cy="33"/>
              </a:xfrm>
              <a:custGeom>
                <a:avLst/>
                <a:gdLst>
                  <a:gd name="T0" fmla="*/ 895 w 67"/>
                  <a:gd name="T1" fmla="*/ 184 h 14"/>
                  <a:gd name="T2" fmla="*/ 0 w 6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14">
                    <a:moveTo>
                      <a:pt x="67" y="14"/>
                    </a:moveTo>
                    <a:cubicBezTo>
                      <a:pt x="48" y="14"/>
                      <a:pt x="22" y="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9" name="Freeform 468">
                <a:extLst>
                  <a:ext uri="{FF2B5EF4-FFF2-40B4-BE49-F238E27FC236}">
                    <a16:creationId xmlns:a16="http://schemas.microsoft.com/office/drawing/2014/main" id="{6B927663-6F59-44DB-B6D5-588F255D9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2272"/>
                <a:ext cx="151" cy="24"/>
              </a:xfrm>
              <a:custGeom>
                <a:avLst/>
                <a:gdLst>
                  <a:gd name="T0" fmla="*/ 840 w 64"/>
                  <a:gd name="T1" fmla="*/ 139 h 10"/>
                  <a:gd name="T2" fmla="*/ 0 w 6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10">
                    <a:moveTo>
                      <a:pt x="64" y="10"/>
                    </a:moveTo>
                    <a:cubicBezTo>
                      <a:pt x="46" y="10"/>
                      <a:pt x="22" y="6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0" name="Freeform 469">
                <a:extLst>
                  <a:ext uri="{FF2B5EF4-FFF2-40B4-BE49-F238E27FC236}">
                    <a16:creationId xmlns:a16="http://schemas.microsoft.com/office/drawing/2014/main" id="{0ADC9591-BA7F-492E-9F51-E6F951BFB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7" y="2303"/>
                <a:ext cx="142" cy="16"/>
              </a:xfrm>
              <a:custGeom>
                <a:avLst/>
                <a:gdLst>
                  <a:gd name="T0" fmla="*/ 795 w 60"/>
                  <a:gd name="T1" fmla="*/ 73 h 7"/>
                  <a:gd name="T2" fmla="*/ 0 w 6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7">
                    <a:moveTo>
                      <a:pt x="60" y="6"/>
                    </a:moveTo>
                    <a:cubicBezTo>
                      <a:pt x="43" y="7"/>
                      <a:pt x="21" y="4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1" name="Freeform 470">
                <a:extLst>
                  <a:ext uri="{FF2B5EF4-FFF2-40B4-BE49-F238E27FC236}">
                    <a16:creationId xmlns:a16="http://schemas.microsoft.com/office/drawing/2014/main" id="{A4709E81-5D9B-4289-B292-85A47D894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333"/>
                <a:ext cx="137" cy="10"/>
              </a:xfrm>
              <a:custGeom>
                <a:avLst/>
                <a:gdLst>
                  <a:gd name="T0" fmla="*/ 765 w 58"/>
                  <a:gd name="T1" fmla="*/ 0 h 4"/>
                  <a:gd name="T2" fmla="*/ 0 w 58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4">
                    <a:moveTo>
                      <a:pt x="58" y="0"/>
                    </a:moveTo>
                    <a:cubicBezTo>
                      <a:pt x="42" y="4"/>
                      <a:pt x="20" y="4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2" name="Freeform 471">
                <a:extLst>
                  <a:ext uri="{FF2B5EF4-FFF2-40B4-BE49-F238E27FC236}">
                    <a16:creationId xmlns:a16="http://schemas.microsoft.com/office/drawing/2014/main" id="{FB4107C6-D69D-49EB-ADF2-5042DBA01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355"/>
                <a:ext cx="147" cy="21"/>
              </a:xfrm>
              <a:custGeom>
                <a:avLst/>
                <a:gdLst>
                  <a:gd name="T0" fmla="*/ 827 w 62"/>
                  <a:gd name="T1" fmla="*/ 0 h 9"/>
                  <a:gd name="T2" fmla="*/ 0 w 62"/>
                  <a:gd name="T3" fmla="*/ 77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9">
                    <a:moveTo>
                      <a:pt x="62" y="0"/>
                    </a:moveTo>
                    <a:cubicBezTo>
                      <a:pt x="47" y="8"/>
                      <a:pt x="22" y="9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3" name="Freeform 472">
                <a:extLst>
                  <a:ext uri="{FF2B5EF4-FFF2-40B4-BE49-F238E27FC236}">
                    <a16:creationId xmlns:a16="http://schemas.microsoft.com/office/drawing/2014/main" id="{CAF857F1-C29D-48ED-93C2-C318991DC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2376"/>
                <a:ext cx="156" cy="26"/>
              </a:xfrm>
              <a:custGeom>
                <a:avLst/>
                <a:gdLst>
                  <a:gd name="T0" fmla="*/ 872 w 66"/>
                  <a:gd name="T1" fmla="*/ 0 h 11"/>
                  <a:gd name="T2" fmla="*/ 0 w 66"/>
                  <a:gd name="T3" fmla="*/ 10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1">
                    <a:moveTo>
                      <a:pt x="66" y="0"/>
                    </a:moveTo>
                    <a:cubicBezTo>
                      <a:pt x="50" y="10"/>
                      <a:pt x="23" y="11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4" name="Freeform 473">
                <a:extLst>
                  <a:ext uri="{FF2B5EF4-FFF2-40B4-BE49-F238E27FC236}">
                    <a16:creationId xmlns:a16="http://schemas.microsoft.com/office/drawing/2014/main" id="{B01A3F2B-812F-4607-B0FB-0E71D68EC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397"/>
                <a:ext cx="170" cy="33"/>
              </a:xfrm>
              <a:custGeom>
                <a:avLst/>
                <a:gdLst>
                  <a:gd name="T0" fmla="*/ 947 w 72"/>
                  <a:gd name="T1" fmla="*/ 0 h 14"/>
                  <a:gd name="T2" fmla="*/ 0 w 72"/>
                  <a:gd name="T3" fmla="*/ 14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14">
                    <a:moveTo>
                      <a:pt x="72" y="0"/>
                    </a:moveTo>
                    <a:cubicBezTo>
                      <a:pt x="54" y="11"/>
                      <a:pt x="25" y="14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5" name="Freeform 474">
                <a:extLst>
                  <a:ext uri="{FF2B5EF4-FFF2-40B4-BE49-F238E27FC236}">
                    <a16:creationId xmlns:a16="http://schemas.microsoft.com/office/drawing/2014/main" id="{C7B3B374-34EB-4568-93CF-98E7290E0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418"/>
                <a:ext cx="173" cy="38"/>
              </a:xfrm>
              <a:custGeom>
                <a:avLst/>
                <a:gdLst>
                  <a:gd name="T0" fmla="*/ 972 w 73"/>
                  <a:gd name="T1" fmla="*/ 0 h 16"/>
                  <a:gd name="T2" fmla="*/ 0 w 73"/>
                  <a:gd name="T3" fmla="*/ 20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6">
                    <a:moveTo>
                      <a:pt x="73" y="0"/>
                    </a:moveTo>
                    <a:cubicBezTo>
                      <a:pt x="56" y="12"/>
                      <a:pt x="25" y="16"/>
                      <a:pt x="0" y="15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6" name="Freeform 475">
                <a:extLst>
                  <a:ext uri="{FF2B5EF4-FFF2-40B4-BE49-F238E27FC236}">
                    <a16:creationId xmlns:a16="http://schemas.microsoft.com/office/drawing/2014/main" id="{7AB85660-90D5-412F-808B-07F706016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442"/>
                <a:ext cx="180" cy="43"/>
              </a:xfrm>
              <a:custGeom>
                <a:avLst/>
                <a:gdLst>
                  <a:gd name="T0" fmla="*/ 1009 w 76"/>
                  <a:gd name="T1" fmla="*/ 0 h 18"/>
                  <a:gd name="T2" fmla="*/ 0 w 76"/>
                  <a:gd name="T3" fmla="*/ 21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18">
                    <a:moveTo>
                      <a:pt x="76" y="0"/>
                    </a:moveTo>
                    <a:cubicBezTo>
                      <a:pt x="57" y="13"/>
                      <a:pt x="25" y="18"/>
                      <a:pt x="0" y="16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7" name="Freeform 476">
                <a:extLst>
                  <a:ext uri="{FF2B5EF4-FFF2-40B4-BE49-F238E27FC236}">
                    <a16:creationId xmlns:a16="http://schemas.microsoft.com/office/drawing/2014/main" id="{4ADDA157-3631-4D88-B08D-B8B698020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463"/>
                <a:ext cx="187" cy="45"/>
              </a:xfrm>
              <a:custGeom>
                <a:avLst/>
                <a:gdLst>
                  <a:gd name="T0" fmla="*/ 1049 w 79"/>
                  <a:gd name="T1" fmla="*/ 0 h 19"/>
                  <a:gd name="T2" fmla="*/ 0 w 79"/>
                  <a:gd name="T3" fmla="*/ 242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9">
                    <a:moveTo>
                      <a:pt x="79" y="0"/>
                    </a:moveTo>
                    <a:cubicBezTo>
                      <a:pt x="59" y="15"/>
                      <a:pt x="25" y="19"/>
                      <a:pt x="0" y="18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8" name="Freeform 477">
                <a:extLst>
                  <a:ext uri="{FF2B5EF4-FFF2-40B4-BE49-F238E27FC236}">
                    <a16:creationId xmlns:a16="http://schemas.microsoft.com/office/drawing/2014/main" id="{EAB41CB0-6B12-4A73-8259-91A708345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" y="2487"/>
                <a:ext cx="187" cy="52"/>
              </a:xfrm>
              <a:custGeom>
                <a:avLst/>
                <a:gdLst>
                  <a:gd name="T0" fmla="*/ 1049 w 79"/>
                  <a:gd name="T1" fmla="*/ 0 h 22"/>
                  <a:gd name="T2" fmla="*/ 0 w 79"/>
                  <a:gd name="T3" fmla="*/ 291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22">
                    <a:moveTo>
                      <a:pt x="79" y="0"/>
                    </a:moveTo>
                    <a:cubicBezTo>
                      <a:pt x="60" y="16"/>
                      <a:pt x="24" y="22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9" name="Freeform 478">
                <a:extLst>
                  <a:ext uri="{FF2B5EF4-FFF2-40B4-BE49-F238E27FC236}">
                    <a16:creationId xmlns:a16="http://schemas.microsoft.com/office/drawing/2014/main" id="{A09D3EE4-B2C6-49A3-A87D-72AF1FC03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508"/>
                <a:ext cx="182" cy="64"/>
              </a:xfrm>
              <a:custGeom>
                <a:avLst/>
                <a:gdLst>
                  <a:gd name="T0" fmla="*/ 1016 w 77"/>
                  <a:gd name="T1" fmla="*/ 0 h 27"/>
                  <a:gd name="T2" fmla="*/ 0 w 77"/>
                  <a:gd name="T3" fmla="*/ 36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27">
                    <a:moveTo>
                      <a:pt x="77" y="0"/>
                    </a:moveTo>
                    <a:cubicBezTo>
                      <a:pt x="58" y="16"/>
                      <a:pt x="24" y="25"/>
                      <a:pt x="0" y="27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0" name="Freeform 479">
                <a:extLst>
                  <a:ext uri="{FF2B5EF4-FFF2-40B4-BE49-F238E27FC236}">
                    <a16:creationId xmlns:a16="http://schemas.microsoft.com/office/drawing/2014/main" id="{E7652197-880B-43D3-9368-B30AC3E32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532"/>
                <a:ext cx="182" cy="75"/>
              </a:xfrm>
              <a:custGeom>
                <a:avLst/>
                <a:gdLst>
                  <a:gd name="T0" fmla="*/ 1016 w 77"/>
                  <a:gd name="T1" fmla="*/ 0 h 32"/>
                  <a:gd name="T2" fmla="*/ 0 w 77"/>
                  <a:gd name="T3" fmla="*/ 413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32">
                    <a:moveTo>
                      <a:pt x="77" y="0"/>
                    </a:moveTo>
                    <a:cubicBezTo>
                      <a:pt x="59" y="17"/>
                      <a:pt x="24" y="29"/>
                      <a:pt x="0" y="32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1" name="Freeform 480">
                <a:extLst>
                  <a:ext uri="{FF2B5EF4-FFF2-40B4-BE49-F238E27FC236}">
                    <a16:creationId xmlns:a16="http://schemas.microsoft.com/office/drawing/2014/main" id="{6BAB34DE-0E5C-4747-B905-460AC5438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551"/>
                <a:ext cx="168" cy="94"/>
              </a:xfrm>
              <a:custGeom>
                <a:avLst/>
                <a:gdLst>
                  <a:gd name="T0" fmla="*/ 942 w 71"/>
                  <a:gd name="T1" fmla="*/ 0 h 40"/>
                  <a:gd name="T2" fmla="*/ 0 w 71"/>
                  <a:gd name="T3" fmla="*/ 519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40">
                    <a:moveTo>
                      <a:pt x="71" y="0"/>
                    </a:moveTo>
                    <a:cubicBezTo>
                      <a:pt x="55" y="18"/>
                      <a:pt x="24" y="33"/>
                      <a:pt x="0" y="4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2" name="Freeform 481">
                <a:extLst>
                  <a:ext uri="{FF2B5EF4-FFF2-40B4-BE49-F238E27FC236}">
                    <a16:creationId xmlns:a16="http://schemas.microsoft.com/office/drawing/2014/main" id="{1D29112A-7D8F-4A46-AF94-F2B05097B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643"/>
                <a:ext cx="64" cy="172"/>
              </a:xfrm>
              <a:custGeom>
                <a:avLst/>
                <a:gdLst>
                  <a:gd name="T0" fmla="*/ 360 w 27"/>
                  <a:gd name="T1" fmla="*/ 0 h 73"/>
                  <a:gd name="T2" fmla="*/ 0 w 27"/>
                  <a:gd name="T3" fmla="*/ 954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73">
                    <a:moveTo>
                      <a:pt x="27" y="0"/>
                    </a:moveTo>
                    <a:cubicBezTo>
                      <a:pt x="17" y="17"/>
                      <a:pt x="4" y="48"/>
                      <a:pt x="0" y="73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3" name="Freeform 482">
                <a:extLst>
                  <a:ext uri="{FF2B5EF4-FFF2-40B4-BE49-F238E27FC236}">
                    <a16:creationId xmlns:a16="http://schemas.microsoft.com/office/drawing/2014/main" id="{1B941E9F-999E-4B27-9C3A-D0E9D881F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631"/>
                <a:ext cx="85" cy="172"/>
              </a:xfrm>
              <a:custGeom>
                <a:avLst/>
                <a:gdLst>
                  <a:gd name="T0" fmla="*/ 475 w 36"/>
                  <a:gd name="T1" fmla="*/ 0 h 73"/>
                  <a:gd name="T2" fmla="*/ 0 w 36"/>
                  <a:gd name="T3" fmla="*/ 954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3">
                    <a:moveTo>
                      <a:pt x="36" y="0"/>
                    </a:moveTo>
                    <a:cubicBezTo>
                      <a:pt x="25" y="19"/>
                      <a:pt x="6" y="51"/>
                      <a:pt x="0" y="73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4" name="Freeform 483">
                <a:extLst>
                  <a:ext uri="{FF2B5EF4-FFF2-40B4-BE49-F238E27FC236}">
                    <a16:creationId xmlns:a16="http://schemas.microsoft.com/office/drawing/2014/main" id="{2970482C-046C-4A4F-A78F-2015C7262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617"/>
                <a:ext cx="109" cy="165"/>
              </a:xfrm>
              <a:custGeom>
                <a:avLst/>
                <a:gdLst>
                  <a:gd name="T0" fmla="*/ 611 w 46"/>
                  <a:gd name="T1" fmla="*/ 0 h 70"/>
                  <a:gd name="T2" fmla="*/ 0 w 46"/>
                  <a:gd name="T3" fmla="*/ 917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70">
                    <a:moveTo>
                      <a:pt x="46" y="0"/>
                    </a:moveTo>
                    <a:cubicBezTo>
                      <a:pt x="33" y="20"/>
                      <a:pt x="10" y="51"/>
                      <a:pt x="0" y="7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5" name="Freeform 484">
                <a:extLst>
                  <a:ext uri="{FF2B5EF4-FFF2-40B4-BE49-F238E27FC236}">
                    <a16:creationId xmlns:a16="http://schemas.microsoft.com/office/drawing/2014/main" id="{D0104F55-6EB1-4890-883E-D4EB00B54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605"/>
                <a:ext cx="128" cy="154"/>
              </a:xfrm>
              <a:custGeom>
                <a:avLst/>
                <a:gdLst>
                  <a:gd name="T0" fmla="*/ 718 w 54"/>
                  <a:gd name="T1" fmla="*/ 0 h 65"/>
                  <a:gd name="T2" fmla="*/ 0 w 54"/>
                  <a:gd name="T3" fmla="*/ 865 h 6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65">
                    <a:moveTo>
                      <a:pt x="54" y="0"/>
                    </a:moveTo>
                    <a:cubicBezTo>
                      <a:pt x="40" y="20"/>
                      <a:pt x="13" y="49"/>
                      <a:pt x="0" y="65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6" name="Freeform 485">
                <a:extLst>
                  <a:ext uri="{FF2B5EF4-FFF2-40B4-BE49-F238E27FC236}">
                    <a16:creationId xmlns:a16="http://schemas.microsoft.com/office/drawing/2014/main" id="{2E553055-86D3-409A-BE8E-0DD620FD6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591"/>
                <a:ext cx="146" cy="142"/>
              </a:xfrm>
              <a:custGeom>
                <a:avLst/>
                <a:gdLst>
                  <a:gd name="T0" fmla="*/ 810 w 62"/>
                  <a:gd name="T1" fmla="*/ 0 h 60"/>
                  <a:gd name="T2" fmla="*/ 0 w 62"/>
                  <a:gd name="T3" fmla="*/ 795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60">
                    <a:moveTo>
                      <a:pt x="62" y="0"/>
                    </a:moveTo>
                    <a:cubicBezTo>
                      <a:pt x="47" y="21"/>
                      <a:pt x="17" y="47"/>
                      <a:pt x="0" y="60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7" name="Freeform 486">
                <a:extLst>
                  <a:ext uri="{FF2B5EF4-FFF2-40B4-BE49-F238E27FC236}">
                    <a16:creationId xmlns:a16="http://schemas.microsoft.com/office/drawing/2014/main" id="{8E1800A9-BF26-4ACB-93B9-514D67024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2579"/>
                <a:ext cx="158" cy="125"/>
              </a:xfrm>
              <a:custGeom>
                <a:avLst/>
                <a:gdLst>
                  <a:gd name="T0" fmla="*/ 880 w 67"/>
                  <a:gd name="T1" fmla="*/ 0 h 53"/>
                  <a:gd name="T2" fmla="*/ 0 w 67"/>
                  <a:gd name="T3" fmla="*/ 69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53">
                    <a:moveTo>
                      <a:pt x="67" y="0"/>
                    </a:moveTo>
                    <a:cubicBezTo>
                      <a:pt x="52" y="20"/>
                      <a:pt x="21" y="42"/>
                      <a:pt x="0" y="53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8" name="Freeform 487">
                <a:extLst>
                  <a:ext uri="{FF2B5EF4-FFF2-40B4-BE49-F238E27FC236}">
                    <a16:creationId xmlns:a16="http://schemas.microsoft.com/office/drawing/2014/main" id="{4989B749-4B08-4148-8FFF-7B3C87EB2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565"/>
                <a:ext cx="166" cy="113"/>
              </a:xfrm>
              <a:custGeom>
                <a:avLst/>
                <a:gdLst>
                  <a:gd name="T0" fmla="*/ 934 w 70"/>
                  <a:gd name="T1" fmla="*/ 0 h 48"/>
                  <a:gd name="T2" fmla="*/ 0 w 70"/>
                  <a:gd name="T3" fmla="*/ 626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48">
                    <a:moveTo>
                      <a:pt x="70" y="0"/>
                    </a:moveTo>
                    <a:cubicBezTo>
                      <a:pt x="54" y="20"/>
                      <a:pt x="23" y="39"/>
                      <a:pt x="0" y="48"/>
                    </a:cubicBezTo>
                  </a:path>
                </a:pathLst>
              </a:custGeom>
              <a:noFill/>
              <a:ln w="4763" cap="rnd">
                <a:solidFill>
                  <a:srgbClr val="99999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9" name="Freeform 488">
                <a:extLst>
                  <a:ext uri="{FF2B5EF4-FFF2-40B4-BE49-F238E27FC236}">
                    <a16:creationId xmlns:a16="http://schemas.microsoft.com/office/drawing/2014/main" id="{FC1413B6-ACA8-4D6B-9821-619F0C23D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1910"/>
                <a:ext cx="784" cy="825"/>
              </a:xfrm>
              <a:custGeom>
                <a:avLst/>
                <a:gdLst>
                  <a:gd name="T0" fmla="*/ 2118 w 332"/>
                  <a:gd name="T1" fmla="*/ 40 h 349"/>
                  <a:gd name="T2" fmla="*/ 1847 w 332"/>
                  <a:gd name="T3" fmla="*/ 50 h 349"/>
                  <a:gd name="T4" fmla="*/ 1847 w 332"/>
                  <a:gd name="T5" fmla="*/ 78 h 349"/>
                  <a:gd name="T6" fmla="*/ 4043 w 332"/>
                  <a:gd name="T7" fmla="*/ 1782 h 349"/>
                  <a:gd name="T8" fmla="*/ 2213 w 332"/>
                  <a:gd name="T9" fmla="*/ 4475 h 349"/>
                  <a:gd name="T10" fmla="*/ 1974 w 332"/>
                  <a:gd name="T11" fmla="*/ 4290 h 349"/>
                  <a:gd name="T12" fmla="*/ 368 w 332"/>
                  <a:gd name="T13" fmla="*/ 3196 h 349"/>
                  <a:gd name="T14" fmla="*/ 1577 w 332"/>
                  <a:gd name="T15" fmla="*/ 95 h 349"/>
                  <a:gd name="T16" fmla="*/ 94 w 332"/>
                  <a:gd name="T17" fmla="*/ 2421 h 349"/>
                  <a:gd name="T18" fmla="*/ 619 w 332"/>
                  <a:gd name="T19" fmla="*/ 3766 h 349"/>
                  <a:gd name="T20" fmla="*/ 2265 w 332"/>
                  <a:gd name="T21" fmla="*/ 4494 h 349"/>
                  <a:gd name="T22" fmla="*/ 3474 w 332"/>
                  <a:gd name="T23" fmla="*/ 4097 h 349"/>
                  <a:gd name="T24" fmla="*/ 4371 w 332"/>
                  <a:gd name="T25" fmla="*/ 2336 h 349"/>
                  <a:gd name="T26" fmla="*/ 2118 w 332"/>
                  <a:gd name="T27" fmla="*/ 40 h 3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2" h="349">
                    <a:moveTo>
                      <a:pt x="161" y="3"/>
                    </a:moveTo>
                    <a:cubicBezTo>
                      <a:pt x="154" y="3"/>
                      <a:pt x="147" y="3"/>
                      <a:pt x="140" y="4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95" y="0"/>
                      <a:pt x="296" y="38"/>
                      <a:pt x="307" y="135"/>
                    </a:cubicBezTo>
                    <a:cubicBezTo>
                      <a:pt x="318" y="232"/>
                      <a:pt x="250" y="349"/>
                      <a:pt x="168" y="339"/>
                    </a:cubicBezTo>
                    <a:cubicBezTo>
                      <a:pt x="163" y="339"/>
                      <a:pt x="153" y="326"/>
                      <a:pt x="150" y="325"/>
                    </a:cubicBezTo>
                    <a:cubicBezTo>
                      <a:pt x="77" y="313"/>
                      <a:pt x="54" y="278"/>
                      <a:pt x="28" y="242"/>
                    </a:cubicBezTo>
                    <a:cubicBezTo>
                      <a:pt x="0" y="204"/>
                      <a:pt x="21" y="32"/>
                      <a:pt x="120" y="7"/>
                    </a:cubicBezTo>
                    <a:cubicBezTo>
                      <a:pt x="45" y="21"/>
                      <a:pt x="8" y="79"/>
                      <a:pt x="7" y="183"/>
                    </a:cubicBezTo>
                    <a:cubicBezTo>
                      <a:pt x="7" y="224"/>
                      <a:pt x="20" y="258"/>
                      <a:pt x="47" y="285"/>
                    </a:cubicBezTo>
                    <a:cubicBezTo>
                      <a:pt x="88" y="326"/>
                      <a:pt x="150" y="340"/>
                      <a:pt x="172" y="340"/>
                    </a:cubicBezTo>
                    <a:cubicBezTo>
                      <a:pt x="188" y="340"/>
                      <a:pt x="228" y="334"/>
                      <a:pt x="264" y="310"/>
                    </a:cubicBezTo>
                    <a:cubicBezTo>
                      <a:pt x="309" y="281"/>
                      <a:pt x="332" y="236"/>
                      <a:pt x="332" y="177"/>
                    </a:cubicBezTo>
                    <a:cubicBezTo>
                      <a:pt x="332" y="20"/>
                      <a:pt x="212" y="3"/>
                      <a:pt x="161" y="3"/>
                    </a:cubicBezTo>
                    <a:close/>
                  </a:path>
                </a:pathLst>
              </a:custGeom>
              <a:solidFill>
                <a:srgbClr val="A0D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0" name="Freeform 489">
                <a:extLst>
                  <a:ext uri="{FF2B5EF4-FFF2-40B4-BE49-F238E27FC236}">
                    <a16:creationId xmlns:a16="http://schemas.microsoft.com/office/drawing/2014/main" id="{13B1207E-660B-4F5C-9B6F-215D04A0C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920"/>
                <a:ext cx="92" cy="780"/>
              </a:xfrm>
              <a:custGeom>
                <a:avLst/>
                <a:gdLst>
                  <a:gd name="T0" fmla="*/ 394 w 39"/>
                  <a:gd name="T1" fmla="*/ 901 h 330"/>
                  <a:gd name="T2" fmla="*/ 50 w 39"/>
                  <a:gd name="T3" fmla="*/ 0 h 330"/>
                  <a:gd name="T4" fmla="*/ 500 w 39"/>
                  <a:gd name="T5" fmla="*/ 778 h 330"/>
                  <a:gd name="T6" fmla="*/ 300 w 39"/>
                  <a:gd name="T7" fmla="*/ 2999 h 330"/>
                  <a:gd name="T8" fmla="*/ 340 w 39"/>
                  <a:gd name="T9" fmla="*/ 4359 h 330"/>
                  <a:gd name="T10" fmla="*/ 184 w 39"/>
                  <a:gd name="T11" fmla="*/ 2945 h 330"/>
                  <a:gd name="T12" fmla="*/ 394 w 39"/>
                  <a:gd name="T13" fmla="*/ 901 h 3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330">
                    <a:moveTo>
                      <a:pt x="30" y="68"/>
                    </a:moveTo>
                    <a:cubicBezTo>
                      <a:pt x="29" y="32"/>
                      <a:pt x="19" y="7"/>
                      <a:pt x="4" y="0"/>
                    </a:cubicBezTo>
                    <a:cubicBezTo>
                      <a:pt x="22" y="12"/>
                      <a:pt x="39" y="37"/>
                      <a:pt x="38" y="59"/>
                    </a:cubicBezTo>
                    <a:cubicBezTo>
                      <a:pt x="37" y="82"/>
                      <a:pt x="28" y="186"/>
                      <a:pt x="23" y="227"/>
                    </a:cubicBezTo>
                    <a:cubicBezTo>
                      <a:pt x="18" y="269"/>
                      <a:pt x="18" y="317"/>
                      <a:pt x="26" y="330"/>
                    </a:cubicBezTo>
                    <a:cubicBezTo>
                      <a:pt x="0" y="321"/>
                      <a:pt x="10" y="258"/>
                      <a:pt x="14" y="223"/>
                    </a:cubicBezTo>
                    <a:cubicBezTo>
                      <a:pt x="16" y="200"/>
                      <a:pt x="31" y="124"/>
                      <a:pt x="30" y="68"/>
                    </a:cubicBezTo>
                    <a:close/>
                  </a:path>
                </a:pathLst>
              </a:custGeom>
              <a:solidFill>
                <a:srgbClr val="A0D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1" name="Freeform 490">
                <a:extLst>
                  <a:ext uri="{FF2B5EF4-FFF2-40B4-BE49-F238E27FC236}">
                    <a16:creationId xmlns:a16="http://schemas.microsoft.com/office/drawing/2014/main" id="{D42FE7AB-A198-4CDB-AC37-6E6AC5D61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558"/>
                <a:ext cx="129" cy="130"/>
              </a:xfrm>
              <a:custGeom>
                <a:avLst/>
                <a:gdLst>
                  <a:gd name="T0" fmla="*/ 0 w 55"/>
                  <a:gd name="T1" fmla="*/ 487 h 55"/>
                  <a:gd name="T2" fmla="*/ 584 w 55"/>
                  <a:gd name="T3" fmla="*/ 225 h 55"/>
                  <a:gd name="T4" fmla="*/ 671 w 55"/>
                  <a:gd name="T5" fmla="*/ 487 h 55"/>
                  <a:gd name="T6" fmla="*/ 711 w 55"/>
                  <a:gd name="T7" fmla="*/ 726 h 55"/>
                  <a:gd name="T8" fmla="*/ 528 w 55"/>
                  <a:gd name="T9" fmla="*/ 726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5">
                    <a:moveTo>
                      <a:pt x="0" y="37"/>
                    </a:moveTo>
                    <a:cubicBezTo>
                      <a:pt x="18" y="46"/>
                      <a:pt x="43" y="43"/>
                      <a:pt x="45" y="17"/>
                    </a:cubicBezTo>
                    <a:cubicBezTo>
                      <a:pt x="46" y="0"/>
                      <a:pt x="52" y="37"/>
                      <a:pt x="52" y="37"/>
                    </a:cubicBezTo>
                    <a:cubicBezTo>
                      <a:pt x="55" y="55"/>
                      <a:pt x="55" y="55"/>
                      <a:pt x="55" y="55"/>
                    </a:cubicBezTo>
                    <a:cubicBezTo>
                      <a:pt x="41" y="55"/>
                      <a:pt x="41" y="55"/>
                      <a:pt x="41" y="55"/>
                    </a:cubicBezTo>
                  </a:path>
                </a:pathLst>
              </a:custGeom>
              <a:solidFill>
                <a:srgbClr val="A0D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2" name="Freeform 491">
                <a:extLst>
                  <a:ext uri="{FF2B5EF4-FFF2-40B4-BE49-F238E27FC236}">
                    <a16:creationId xmlns:a16="http://schemas.microsoft.com/office/drawing/2014/main" id="{DEA48407-F2A3-4788-8462-87443407E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071"/>
                <a:ext cx="198" cy="584"/>
              </a:xfrm>
              <a:custGeom>
                <a:avLst/>
                <a:gdLst>
                  <a:gd name="T0" fmla="*/ 667 w 84"/>
                  <a:gd name="T1" fmla="*/ 2336 h 247"/>
                  <a:gd name="T2" fmla="*/ 0 w 84"/>
                  <a:gd name="T3" fmla="*/ 3265 h 247"/>
                  <a:gd name="T4" fmla="*/ 94 w 84"/>
                  <a:gd name="T5" fmla="*/ 3197 h 247"/>
                  <a:gd name="T6" fmla="*/ 983 w 84"/>
                  <a:gd name="T7" fmla="*/ 1442 h 247"/>
                  <a:gd name="T8" fmla="*/ 601 w 84"/>
                  <a:gd name="T9" fmla="*/ 0 h 247"/>
                  <a:gd name="T10" fmla="*/ 667 w 84"/>
                  <a:gd name="T11" fmla="*/ 2336 h 2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247">
                    <a:moveTo>
                      <a:pt x="51" y="177"/>
                    </a:moveTo>
                    <a:cubicBezTo>
                      <a:pt x="33" y="214"/>
                      <a:pt x="14" y="235"/>
                      <a:pt x="0" y="247"/>
                    </a:cubicBezTo>
                    <a:cubicBezTo>
                      <a:pt x="2" y="245"/>
                      <a:pt x="5" y="244"/>
                      <a:pt x="7" y="242"/>
                    </a:cubicBezTo>
                    <a:cubicBezTo>
                      <a:pt x="52" y="213"/>
                      <a:pt x="75" y="168"/>
                      <a:pt x="75" y="109"/>
                    </a:cubicBezTo>
                    <a:cubicBezTo>
                      <a:pt x="75" y="61"/>
                      <a:pt x="63" y="26"/>
                      <a:pt x="46" y="0"/>
                    </a:cubicBezTo>
                    <a:cubicBezTo>
                      <a:pt x="63" y="32"/>
                      <a:pt x="84" y="110"/>
                      <a:pt x="51" y="177"/>
                    </a:cubicBezTo>
                    <a:close/>
                  </a:path>
                </a:pathLst>
              </a:custGeom>
              <a:solidFill>
                <a:srgbClr val="69B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3" name="Freeform 492">
                <a:extLst>
                  <a:ext uri="{FF2B5EF4-FFF2-40B4-BE49-F238E27FC236}">
                    <a16:creationId xmlns:a16="http://schemas.microsoft.com/office/drawing/2014/main" id="{0A363F0F-237F-4FE2-8F66-5782F01F2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279"/>
                <a:ext cx="137" cy="428"/>
              </a:xfrm>
              <a:custGeom>
                <a:avLst/>
                <a:gdLst>
                  <a:gd name="T0" fmla="*/ 765 w 58"/>
                  <a:gd name="T1" fmla="*/ 0 h 181"/>
                  <a:gd name="T2" fmla="*/ 647 w 58"/>
                  <a:gd name="T3" fmla="*/ 1509 h 181"/>
                  <a:gd name="T4" fmla="*/ 725 w 58"/>
                  <a:gd name="T5" fmla="*/ 2393 h 181"/>
                  <a:gd name="T6" fmla="*/ 0 w 58"/>
                  <a:gd name="T7" fmla="*/ 2180 h 181"/>
                  <a:gd name="T8" fmla="*/ 503 w 58"/>
                  <a:gd name="T9" fmla="*/ 2220 h 181"/>
                  <a:gd name="T10" fmla="*/ 591 w 58"/>
                  <a:gd name="T11" fmla="*/ 1364 h 181"/>
                  <a:gd name="T12" fmla="*/ 765 w 58"/>
                  <a:gd name="T13" fmla="*/ 0 h 1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8" h="181">
                    <a:moveTo>
                      <a:pt x="58" y="0"/>
                    </a:moveTo>
                    <a:cubicBezTo>
                      <a:pt x="57" y="20"/>
                      <a:pt x="51" y="85"/>
                      <a:pt x="49" y="114"/>
                    </a:cubicBezTo>
                    <a:cubicBezTo>
                      <a:pt x="47" y="143"/>
                      <a:pt x="49" y="172"/>
                      <a:pt x="55" y="181"/>
                    </a:cubicBezTo>
                    <a:cubicBezTo>
                      <a:pt x="46" y="180"/>
                      <a:pt x="14" y="174"/>
                      <a:pt x="0" y="165"/>
                    </a:cubicBezTo>
                    <a:cubicBezTo>
                      <a:pt x="15" y="171"/>
                      <a:pt x="33" y="173"/>
                      <a:pt x="38" y="168"/>
                    </a:cubicBezTo>
                    <a:cubicBezTo>
                      <a:pt x="42" y="163"/>
                      <a:pt x="43" y="123"/>
                      <a:pt x="45" y="103"/>
                    </a:cubicBezTo>
                    <a:cubicBezTo>
                      <a:pt x="47" y="83"/>
                      <a:pt x="58" y="1"/>
                      <a:pt x="58" y="0"/>
                    </a:cubicBezTo>
                    <a:close/>
                  </a:path>
                </a:pathLst>
              </a:custGeom>
              <a:solidFill>
                <a:srgbClr val="69B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4" name="Freeform 493">
                <a:extLst>
                  <a:ext uri="{FF2B5EF4-FFF2-40B4-BE49-F238E27FC236}">
                    <a16:creationId xmlns:a16="http://schemas.microsoft.com/office/drawing/2014/main" id="{71CF6FE7-B82A-4C97-82ED-979886C0B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1790"/>
                <a:ext cx="1073" cy="1075"/>
              </a:xfrm>
              <a:custGeom>
                <a:avLst/>
                <a:gdLst>
                  <a:gd name="T0" fmla="*/ 3049 w 454"/>
                  <a:gd name="T1" fmla="*/ 50 h 455"/>
                  <a:gd name="T2" fmla="*/ 631 w 454"/>
                  <a:gd name="T3" fmla="*/ 1056 h 455"/>
                  <a:gd name="T4" fmla="*/ 66 w 454"/>
                  <a:gd name="T5" fmla="*/ 3535 h 455"/>
                  <a:gd name="T6" fmla="*/ 1212 w 454"/>
                  <a:gd name="T7" fmla="*/ 5432 h 455"/>
                  <a:gd name="T8" fmla="*/ 3576 w 454"/>
                  <a:gd name="T9" fmla="*/ 5855 h 455"/>
                  <a:gd name="T10" fmla="*/ 5296 w 454"/>
                  <a:gd name="T11" fmla="*/ 4801 h 455"/>
                  <a:gd name="T12" fmla="*/ 5691 w 454"/>
                  <a:gd name="T13" fmla="*/ 2204 h 455"/>
                  <a:gd name="T14" fmla="*/ 3049 w 454"/>
                  <a:gd name="T15" fmla="*/ 50 h 4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4" h="455">
                    <a:moveTo>
                      <a:pt x="231" y="4"/>
                    </a:moveTo>
                    <a:cubicBezTo>
                      <a:pt x="161" y="0"/>
                      <a:pt x="96" y="22"/>
                      <a:pt x="48" y="80"/>
                    </a:cubicBezTo>
                    <a:cubicBezTo>
                      <a:pt x="0" y="139"/>
                      <a:pt x="0" y="208"/>
                      <a:pt x="5" y="268"/>
                    </a:cubicBezTo>
                    <a:cubicBezTo>
                      <a:pt x="10" y="329"/>
                      <a:pt x="47" y="382"/>
                      <a:pt x="92" y="412"/>
                    </a:cubicBezTo>
                    <a:cubicBezTo>
                      <a:pt x="144" y="447"/>
                      <a:pt x="223" y="455"/>
                      <a:pt x="271" y="444"/>
                    </a:cubicBezTo>
                    <a:cubicBezTo>
                      <a:pt x="319" y="434"/>
                      <a:pt x="376" y="405"/>
                      <a:pt x="401" y="364"/>
                    </a:cubicBezTo>
                    <a:cubicBezTo>
                      <a:pt x="426" y="324"/>
                      <a:pt x="454" y="247"/>
                      <a:pt x="431" y="167"/>
                    </a:cubicBezTo>
                    <a:cubicBezTo>
                      <a:pt x="411" y="95"/>
                      <a:pt x="351" y="6"/>
                      <a:pt x="231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5" name="Freeform 494">
                <a:extLst>
                  <a:ext uri="{FF2B5EF4-FFF2-40B4-BE49-F238E27FC236}">
                    <a16:creationId xmlns:a16="http://schemas.microsoft.com/office/drawing/2014/main" id="{A88FD473-0EF2-4C68-BA36-7C9D5F8038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48" y="1884"/>
                <a:ext cx="834" cy="863"/>
              </a:xfrm>
              <a:custGeom>
                <a:avLst/>
                <a:gdLst>
                  <a:gd name="T0" fmla="*/ 0 w 353"/>
                  <a:gd name="T1" fmla="*/ 2565 h 365"/>
                  <a:gd name="T2" fmla="*/ 581 w 353"/>
                  <a:gd name="T3" fmla="*/ 4048 h 365"/>
                  <a:gd name="T4" fmla="*/ 2360 w 353"/>
                  <a:gd name="T5" fmla="*/ 4823 h 365"/>
                  <a:gd name="T6" fmla="*/ 3679 w 353"/>
                  <a:gd name="T7" fmla="*/ 4400 h 365"/>
                  <a:gd name="T8" fmla="*/ 4654 w 353"/>
                  <a:gd name="T9" fmla="*/ 2487 h 365"/>
                  <a:gd name="T10" fmla="*/ 2216 w 353"/>
                  <a:gd name="T11" fmla="*/ 0 h 365"/>
                  <a:gd name="T12" fmla="*/ 0 w 353"/>
                  <a:gd name="T13" fmla="*/ 2565 h 365"/>
                  <a:gd name="T14" fmla="*/ 714 w 353"/>
                  <a:gd name="T15" fmla="*/ 3913 h 365"/>
                  <a:gd name="T16" fmla="*/ 184 w 353"/>
                  <a:gd name="T17" fmla="*/ 2565 h 365"/>
                  <a:gd name="T18" fmla="*/ 2216 w 353"/>
                  <a:gd name="T19" fmla="*/ 184 h 365"/>
                  <a:gd name="T20" fmla="*/ 4470 w 353"/>
                  <a:gd name="T21" fmla="*/ 2487 h 365"/>
                  <a:gd name="T22" fmla="*/ 3572 w 353"/>
                  <a:gd name="T23" fmla="*/ 4244 h 365"/>
                  <a:gd name="T24" fmla="*/ 2360 w 353"/>
                  <a:gd name="T25" fmla="*/ 4639 h 365"/>
                  <a:gd name="T26" fmla="*/ 714 w 353"/>
                  <a:gd name="T27" fmla="*/ 3913 h 36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3" h="365">
                    <a:moveTo>
                      <a:pt x="0" y="194"/>
                    </a:moveTo>
                    <a:cubicBezTo>
                      <a:pt x="0" y="239"/>
                      <a:pt x="14" y="277"/>
                      <a:pt x="44" y="306"/>
                    </a:cubicBezTo>
                    <a:cubicBezTo>
                      <a:pt x="88" y="351"/>
                      <a:pt x="154" y="365"/>
                      <a:pt x="179" y="365"/>
                    </a:cubicBezTo>
                    <a:cubicBezTo>
                      <a:pt x="196" y="365"/>
                      <a:pt x="240" y="359"/>
                      <a:pt x="279" y="333"/>
                    </a:cubicBezTo>
                    <a:cubicBezTo>
                      <a:pt x="313" y="311"/>
                      <a:pt x="353" y="268"/>
                      <a:pt x="353" y="188"/>
                    </a:cubicBezTo>
                    <a:cubicBezTo>
                      <a:pt x="353" y="13"/>
                      <a:pt x="211" y="0"/>
                      <a:pt x="168" y="0"/>
                    </a:cubicBezTo>
                    <a:cubicBezTo>
                      <a:pt x="58" y="0"/>
                      <a:pt x="1" y="65"/>
                      <a:pt x="0" y="194"/>
                    </a:cubicBezTo>
                    <a:close/>
                    <a:moveTo>
                      <a:pt x="54" y="296"/>
                    </a:moveTo>
                    <a:cubicBezTo>
                      <a:pt x="27" y="269"/>
                      <a:pt x="14" y="235"/>
                      <a:pt x="14" y="194"/>
                    </a:cubicBezTo>
                    <a:cubicBezTo>
                      <a:pt x="15" y="73"/>
                      <a:pt x="66" y="14"/>
                      <a:pt x="168" y="14"/>
                    </a:cubicBezTo>
                    <a:cubicBezTo>
                      <a:pt x="219" y="14"/>
                      <a:pt x="339" y="31"/>
                      <a:pt x="339" y="188"/>
                    </a:cubicBezTo>
                    <a:cubicBezTo>
                      <a:pt x="339" y="247"/>
                      <a:pt x="316" y="292"/>
                      <a:pt x="271" y="321"/>
                    </a:cubicBezTo>
                    <a:cubicBezTo>
                      <a:pt x="235" y="345"/>
                      <a:pt x="195" y="351"/>
                      <a:pt x="179" y="351"/>
                    </a:cubicBezTo>
                    <a:cubicBezTo>
                      <a:pt x="157" y="351"/>
                      <a:pt x="95" y="337"/>
                      <a:pt x="54" y="29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285" name="Freeform 495">
              <a:extLst>
                <a:ext uri="{FF2B5EF4-FFF2-40B4-BE49-F238E27FC236}">
                  <a16:creationId xmlns:a16="http://schemas.microsoft.com/office/drawing/2014/main" id="{324CA8CC-18F0-4E01-90B3-992674854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1920"/>
              <a:ext cx="94" cy="801"/>
            </a:xfrm>
            <a:custGeom>
              <a:avLst/>
              <a:gdLst>
                <a:gd name="T0" fmla="*/ 0 w 40"/>
                <a:gd name="T1" fmla="*/ 0 h 339"/>
                <a:gd name="T2" fmla="*/ 442 w 40"/>
                <a:gd name="T3" fmla="*/ 1413 h 339"/>
                <a:gd name="T4" fmla="*/ 259 w 40"/>
                <a:gd name="T5" fmla="*/ 3511 h 339"/>
                <a:gd name="T6" fmla="*/ 392 w 40"/>
                <a:gd name="T7" fmla="*/ 4473 h 3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39">
                  <a:moveTo>
                    <a:pt x="0" y="0"/>
                  </a:moveTo>
                  <a:cubicBezTo>
                    <a:pt x="26" y="22"/>
                    <a:pt x="40" y="26"/>
                    <a:pt x="34" y="107"/>
                  </a:cubicBezTo>
                  <a:cubicBezTo>
                    <a:pt x="28" y="187"/>
                    <a:pt x="21" y="230"/>
                    <a:pt x="20" y="266"/>
                  </a:cubicBezTo>
                  <a:cubicBezTo>
                    <a:pt x="18" y="301"/>
                    <a:pt x="17" y="331"/>
                    <a:pt x="30" y="339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180" name="Line 496">
            <a:extLst>
              <a:ext uri="{FF2B5EF4-FFF2-40B4-BE49-F238E27FC236}">
                <a16:creationId xmlns:a16="http://schemas.microsoft.com/office/drawing/2014/main" id="{9E1C9BF1-AAE9-4ABA-88C5-B81727387BD8}"/>
              </a:ext>
            </a:extLst>
          </p:cNvPr>
          <p:cNvSpPr>
            <a:spLocks noChangeShapeType="1"/>
          </p:cNvSpPr>
          <p:nvPr/>
        </p:nvSpPr>
        <p:spPr bwMode="auto">
          <a:xfrm>
            <a:off x="2911475" y="4340225"/>
            <a:ext cx="1588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181" name="Line 497">
            <a:extLst>
              <a:ext uri="{FF2B5EF4-FFF2-40B4-BE49-F238E27FC236}">
                <a16:creationId xmlns:a16="http://schemas.microsoft.com/office/drawing/2014/main" id="{F9EC6BCB-6650-4232-855F-E96A7B26C5E3}"/>
              </a:ext>
            </a:extLst>
          </p:cNvPr>
          <p:cNvSpPr>
            <a:spLocks noChangeShapeType="1"/>
          </p:cNvSpPr>
          <p:nvPr/>
        </p:nvSpPr>
        <p:spPr bwMode="auto">
          <a:xfrm>
            <a:off x="2911475" y="4340225"/>
            <a:ext cx="1588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0182" name="Group 498">
            <a:extLst>
              <a:ext uri="{FF2B5EF4-FFF2-40B4-BE49-F238E27FC236}">
                <a16:creationId xmlns:a16="http://schemas.microsoft.com/office/drawing/2014/main" id="{1D71CC85-803E-4BA6-9141-C6A5E2AE20D0}"/>
              </a:ext>
            </a:extLst>
          </p:cNvPr>
          <p:cNvGrpSpPr>
            <a:grpSpLocks/>
          </p:cNvGrpSpPr>
          <p:nvPr/>
        </p:nvGrpSpPr>
        <p:grpSpPr bwMode="auto">
          <a:xfrm>
            <a:off x="2209800" y="2819400"/>
            <a:ext cx="1687513" cy="1687513"/>
            <a:chOff x="383" y="1751"/>
            <a:chExt cx="1063" cy="1063"/>
          </a:xfrm>
        </p:grpSpPr>
        <p:sp>
          <p:nvSpPr>
            <p:cNvPr id="50183" name="Freeform 499">
              <a:extLst>
                <a:ext uri="{FF2B5EF4-FFF2-40B4-BE49-F238E27FC236}">
                  <a16:creationId xmlns:a16="http://schemas.microsoft.com/office/drawing/2014/main" id="{2EB2A3D8-B7FC-4C41-869F-191F71E91B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3" y="1751"/>
              <a:ext cx="1063" cy="1061"/>
            </a:xfrm>
            <a:custGeom>
              <a:avLst/>
              <a:gdLst>
                <a:gd name="T0" fmla="*/ 2778 w 450"/>
                <a:gd name="T1" fmla="*/ 5924 h 449"/>
                <a:gd name="T2" fmla="*/ 3154 w 450"/>
                <a:gd name="T3" fmla="*/ 5924 h 449"/>
                <a:gd name="T4" fmla="*/ 3154 w 450"/>
                <a:gd name="T5" fmla="*/ 5924 h 449"/>
                <a:gd name="T6" fmla="*/ 5903 w 450"/>
                <a:gd name="T7" fmla="*/ 2970 h 449"/>
                <a:gd name="T8" fmla="*/ 5854 w 450"/>
                <a:gd name="T9" fmla="*/ 2441 h 449"/>
                <a:gd name="T10" fmla="*/ 5719 w 450"/>
                <a:gd name="T11" fmla="*/ 1938 h 449"/>
                <a:gd name="T12" fmla="*/ 5497 w 450"/>
                <a:gd name="T13" fmla="*/ 1463 h 449"/>
                <a:gd name="T14" fmla="*/ 5178 w 450"/>
                <a:gd name="T15" fmla="*/ 1044 h 449"/>
                <a:gd name="T16" fmla="*/ 4809 w 450"/>
                <a:gd name="T17" fmla="*/ 676 h 449"/>
                <a:gd name="T18" fmla="*/ 4391 w 450"/>
                <a:gd name="T19" fmla="*/ 397 h 449"/>
                <a:gd name="T20" fmla="*/ 3940 w 450"/>
                <a:gd name="T21" fmla="*/ 184 h 449"/>
                <a:gd name="T22" fmla="*/ 3454 w 450"/>
                <a:gd name="T23" fmla="*/ 66 h 449"/>
                <a:gd name="T24" fmla="*/ 2969 w 450"/>
                <a:gd name="T25" fmla="*/ 28 h 449"/>
                <a:gd name="T26" fmla="*/ 2438 w 450"/>
                <a:gd name="T27" fmla="*/ 66 h 449"/>
                <a:gd name="T28" fmla="*/ 1937 w 450"/>
                <a:gd name="T29" fmla="*/ 213 h 449"/>
                <a:gd name="T30" fmla="*/ 1462 w 450"/>
                <a:gd name="T31" fmla="*/ 435 h 449"/>
                <a:gd name="T32" fmla="*/ 1044 w 450"/>
                <a:gd name="T33" fmla="*/ 737 h 449"/>
                <a:gd name="T34" fmla="*/ 669 w 450"/>
                <a:gd name="T35" fmla="*/ 1122 h 449"/>
                <a:gd name="T36" fmla="*/ 397 w 450"/>
                <a:gd name="T37" fmla="*/ 1541 h 449"/>
                <a:gd name="T38" fmla="*/ 184 w 450"/>
                <a:gd name="T39" fmla="*/ 1994 h 449"/>
                <a:gd name="T40" fmla="*/ 66 w 450"/>
                <a:gd name="T41" fmla="*/ 2479 h 449"/>
                <a:gd name="T42" fmla="*/ 28 w 450"/>
                <a:gd name="T43" fmla="*/ 2970 h 449"/>
                <a:gd name="T44" fmla="*/ 12 w 450"/>
                <a:gd name="T45" fmla="*/ 3233 h 449"/>
                <a:gd name="T46" fmla="*/ 106 w 450"/>
                <a:gd name="T47" fmla="*/ 3757 h 449"/>
                <a:gd name="T48" fmla="*/ 291 w 450"/>
                <a:gd name="T49" fmla="*/ 4249 h 449"/>
                <a:gd name="T50" fmla="*/ 553 w 450"/>
                <a:gd name="T51" fmla="*/ 4712 h 449"/>
                <a:gd name="T52" fmla="*/ 909 w 450"/>
                <a:gd name="T53" fmla="*/ 5104 h 449"/>
                <a:gd name="T54" fmla="*/ 1306 w 450"/>
                <a:gd name="T55" fmla="*/ 5440 h 449"/>
                <a:gd name="T56" fmla="*/ 1753 w 450"/>
                <a:gd name="T57" fmla="*/ 5674 h 449"/>
                <a:gd name="T58" fmla="*/ 2228 w 450"/>
                <a:gd name="T59" fmla="*/ 5846 h 449"/>
                <a:gd name="T60" fmla="*/ 2728 w 450"/>
                <a:gd name="T61" fmla="*/ 5924 h 449"/>
                <a:gd name="T62" fmla="*/ 2778 w 450"/>
                <a:gd name="T63" fmla="*/ 5518 h 449"/>
                <a:gd name="T64" fmla="*/ 435 w 450"/>
                <a:gd name="T65" fmla="*/ 2970 h 449"/>
                <a:gd name="T66" fmla="*/ 5485 w 450"/>
                <a:gd name="T67" fmla="*/ 2970 h 449"/>
                <a:gd name="T68" fmla="*/ 3154 w 450"/>
                <a:gd name="T69" fmla="*/ 5518 h 449"/>
                <a:gd name="T70" fmla="*/ 3232 w 450"/>
                <a:gd name="T71" fmla="*/ 5924 h 449"/>
                <a:gd name="T72" fmla="*/ 3756 w 450"/>
                <a:gd name="T73" fmla="*/ 5830 h 449"/>
                <a:gd name="T74" fmla="*/ 4247 w 450"/>
                <a:gd name="T75" fmla="*/ 5645 h 449"/>
                <a:gd name="T76" fmla="*/ 4703 w 450"/>
                <a:gd name="T77" fmla="*/ 5371 h 449"/>
                <a:gd name="T78" fmla="*/ 5100 w 450"/>
                <a:gd name="T79" fmla="*/ 5026 h 449"/>
                <a:gd name="T80" fmla="*/ 5428 w 450"/>
                <a:gd name="T81" fmla="*/ 4617 h 449"/>
                <a:gd name="T82" fmla="*/ 5669 w 450"/>
                <a:gd name="T83" fmla="*/ 4183 h 449"/>
                <a:gd name="T84" fmla="*/ 5837 w 450"/>
                <a:gd name="T85" fmla="*/ 3708 h 449"/>
                <a:gd name="T86" fmla="*/ 5920 w 450"/>
                <a:gd name="T87" fmla="*/ 3204 h 44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0" h="449">
                  <a:moveTo>
                    <a:pt x="218" y="449"/>
                  </a:moveTo>
                  <a:cubicBezTo>
                    <a:pt x="216" y="449"/>
                    <a:pt x="213" y="449"/>
                    <a:pt x="211" y="449"/>
                  </a:cubicBezTo>
                  <a:cubicBezTo>
                    <a:pt x="213" y="449"/>
                    <a:pt x="216" y="449"/>
                    <a:pt x="218" y="449"/>
                  </a:cubicBezTo>
                  <a:close/>
                  <a:moveTo>
                    <a:pt x="239" y="449"/>
                  </a:moveTo>
                  <a:cubicBezTo>
                    <a:pt x="236" y="449"/>
                    <a:pt x="234" y="449"/>
                    <a:pt x="231" y="448"/>
                  </a:cubicBezTo>
                  <a:cubicBezTo>
                    <a:pt x="234" y="449"/>
                    <a:pt x="236" y="449"/>
                    <a:pt x="239" y="449"/>
                  </a:cubicBezTo>
                  <a:close/>
                  <a:moveTo>
                    <a:pt x="448" y="225"/>
                  </a:moveTo>
                  <a:cubicBezTo>
                    <a:pt x="448" y="225"/>
                    <a:pt x="448" y="225"/>
                    <a:pt x="448" y="225"/>
                  </a:cubicBezTo>
                  <a:cubicBezTo>
                    <a:pt x="448" y="218"/>
                    <a:pt x="450" y="211"/>
                    <a:pt x="449" y="205"/>
                  </a:cubicBezTo>
                  <a:cubicBezTo>
                    <a:pt x="448" y="198"/>
                    <a:pt x="446" y="191"/>
                    <a:pt x="444" y="185"/>
                  </a:cubicBezTo>
                  <a:cubicBezTo>
                    <a:pt x="443" y="178"/>
                    <a:pt x="444" y="172"/>
                    <a:pt x="442" y="165"/>
                  </a:cubicBezTo>
                  <a:cubicBezTo>
                    <a:pt x="440" y="159"/>
                    <a:pt x="436" y="153"/>
                    <a:pt x="434" y="147"/>
                  </a:cubicBezTo>
                  <a:cubicBezTo>
                    <a:pt x="432" y="141"/>
                    <a:pt x="431" y="134"/>
                    <a:pt x="428" y="128"/>
                  </a:cubicBezTo>
                  <a:cubicBezTo>
                    <a:pt x="425" y="122"/>
                    <a:pt x="420" y="117"/>
                    <a:pt x="417" y="111"/>
                  </a:cubicBezTo>
                  <a:cubicBezTo>
                    <a:pt x="413" y="105"/>
                    <a:pt x="411" y="99"/>
                    <a:pt x="407" y="93"/>
                  </a:cubicBezTo>
                  <a:cubicBezTo>
                    <a:pt x="403" y="88"/>
                    <a:pt x="398" y="84"/>
                    <a:pt x="393" y="79"/>
                  </a:cubicBezTo>
                  <a:cubicBezTo>
                    <a:pt x="389" y="74"/>
                    <a:pt x="386" y="68"/>
                    <a:pt x="381" y="63"/>
                  </a:cubicBezTo>
                  <a:cubicBezTo>
                    <a:pt x="376" y="58"/>
                    <a:pt x="370" y="55"/>
                    <a:pt x="365" y="51"/>
                  </a:cubicBezTo>
                  <a:cubicBezTo>
                    <a:pt x="360" y="47"/>
                    <a:pt x="356" y="42"/>
                    <a:pt x="350" y="38"/>
                  </a:cubicBezTo>
                  <a:cubicBezTo>
                    <a:pt x="345" y="35"/>
                    <a:pt x="339" y="33"/>
                    <a:pt x="333" y="30"/>
                  </a:cubicBezTo>
                  <a:cubicBezTo>
                    <a:pt x="328" y="27"/>
                    <a:pt x="323" y="22"/>
                    <a:pt x="317" y="20"/>
                  </a:cubicBezTo>
                  <a:cubicBezTo>
                    <a:pt x="311" y="17"/>
                    <a:pt x="305" y="16"/>
                    <a:pt x="299" y="14"/>
                  </a:cubicBezTo>
                  <a:cubicBezTo>
                    <a:pt x="293" y="12"/>
                    <a:pt x="287" y="9"/>
                    <a:pt x="281" y="7"/>
                  </a:cubicBezTo>
                  <a:cubicBezTo>
                    <a:pt x="275" y="5"/>
                    <a:pt x="268" y="6"/>
                    <a:pt x="262" y="5"/>
                  </a:cubicBezTo>
                  <a:cubicBezTo>
                    <a:pt x="255" y="4"/>
                    <a:pt x="249" y="1"/>
                    <a:pt x="243" y="1"/>
                  </a:cubicBezTo>
                  <a:cubicBezTo>
                    <a:pt x="237" y="0"/>
                    <a:pt x="231" y="2"/>
                    <a:pt x="225" y="2"/>
                  </a:cubicBezTo>
                  <a:cubicBezTo>
                    <a:pt x="218" y="2"/>
                    <a:pt x="211" y="0"/>
                    <a:pt x="204" y="1"/>
                  </a:cubicBezTo>
                  <a:cubicBezTo>
                    <a:pt x="198" y="1"/>
                    <a:pt x="191" y="4"/>
                    <a:pt x="185" y="5"/>
                  </a:cubicBezTo>
                  <a:cubicBezTo>
                    <a:pt x="178" y="7"/>
                    <a:pt x="171" y="6"/>
                    <a:pt x="165" y="8"/>
                  </a:cubicBezTo>
                  <a:cubicBezTo>
                    <a:pt x="159" y="10"/>
                    <a:pt x="153" y="13"/>
                    <a:pt x="147" y="16"/>
                  </a:cubicBezTo>
                  <a:cubicBezTo>
                    <a:pt x="141" y="18"/>
                    <a:pt x="134" y="19"/>
                    <a:pt x="128" y="22"/>
                  </a:cubicBezTo>
                  <a:cubicBezTo>
                    <a:pt x="122" y="25"/>
                    <a:pt x="117" y="30"/>
                    <a:pt x="111" y="33"/>
                  </a:cubicBezTo>
                  <a:cubicBezTo>
                    <a:pt x="105" y="36"/>
                    <a:pt x="99" y="39"/>
                    <a:pt x="93" y="42"/>
                  </a:cubicBezTo>
                  <a:cubicBezTo>
                    <a:pt x="88" y="46"/>
                    <a:pt x="84" y="52"/>
                    <a:pt x="79" y="56"/>
                  </a:cubicBezTo>
                  <a:cubicBezTo>
                    <a:pt x="74" y="61"/>
                    <a:pt x="68" y="64"/>
                    <a:pt x="63" y="69"/>
                  </a:cubicBezTo>
                  <a:cubicBezTo>
                    <a:pt x="58" y="73"/>
                    <a:pt x="55" y="80"/>
                    <a:pt x="51" y="85"/>
                  </a:cubicBezTo>
                  <a:cubicBezTo>
                    <a:pt x="47" y="90"/>
                    <a:pt x="42" y="94"/>
                    <a:pt x="38" y="100"/>
                  </a:cubicBezTo>
                  <a:cubicBezTo>
                    <a:pt x="35" y="105"/>
                    <a:pt x="33" y="111"/>
                    <a:pt x="30" y="117"/>
                  </a:cubicBezTo>
                  <a:cubicBezTo>
                    <a:pt x="27" y="122"/>
                    <a:pt x="22" y="127"/>
                    <a:pt x="20" y="133"/>
                  </a:cubicBezTo>
                  <a:cubicBezTo>
                    <a:pt x="17" y="139"/>
                    <a:pt x="16" y="145"/>
                    <a:pt x="14" y="151"/>
                  </a:cubicBezTo>
                  <a:cubicBezTo>
                    <a:pt x="12" y="157"/>
                    <a:pt x="8" y="163"/>
                    <a:pt x="7" y="169"/>
                  </a:cubicBezTo>
                  <a:cubicBezTo>
                    <a:pt x="5" y="175"/>
                    <a:pt x="6" y="182"/>
                    <a:pt x="5" y="188"/>
                  </a:cubicBezTo>
                  <a:cubicBezTo>
                    <a:pt x="4" y="194"/>
                    <a:pt x="1" y="201"/>
                    <a:pt x="1" y="207"/>
                  </a:cubicBezTo>
                  <a:cubicBezTo>
                    <a:pt x="0" y="213"/>
                    <a:pt x="2" y="219"/>
                    <a:pt x="2" y="225"/>
                  </a:cubicBezTo>
                  <a:cubicBezTo>
                    <a:pt x="2" y="225"/>
                    <a:pt x="2" y="225"/>
                    <a:pt x="2" y="225"/>
                  </a:cubicBezTo>
                  <a:cubicBezTo>
                    <a:pt x="2" y="232"/>
                    <a:pt x="0" y="239"/>
                    <a:pt x="1" y="245"/>
                  </a:cubicBezTo>
                  <a:cubicBezTo>
                    <a:pt x="1" y="252"/>
                    <a:pt x="4" y="258"/>
                    <a:pt x="5" y="265"/>
                  </a:cubicBezTo>
                  <a:cubicBezTo>
                    <a:pt x="6" y="271"/>
                    <a:pt x="6" y="278"/>
                    <a:pt x="8" y="285"/>
                  </a:cubicBezTo>
                  <a:cubicBezTo>
                    <a:pt x="10" y="291"/>
                    <a:pt x="13" y="297"/>
                    <a:pt x="16" y="303"/>
                  </a:cubicBezTo>
                  <a:cubicBezTo>
                    <a:pt x="18" y="309"/>
                    <a:pt x="19" y="316"/>
                    <a:pt x="22" y="322"/>
                  </a:cubicBezTo>
                  <a:cubicBezTo>
                    <a:pt x="25" y="328"/>
                    <a:pt x="30" y="333"/>
                    <a:pt x="33" y="339"/>
                  </a:cubicBezTo>
                  <a:cubicBezTo>
                    <a:pt x="36" y="345"/>
                    <a:pt x="39" y="351"/>
                    <a:pt x="42" y="357"/>
                  </a:cubicBezTo>
                  <a:cubicBezTo>
                    <a:pt x="46" y="362"/>
                    <a:pt x="52" y="366"/>
                    <a:pt x="56" y="371"/>
                  </a:cubicBezTo>
                  <a:cubicBezTo>
                    <a:pt x="61" y="376"/>
                    <a:pt x="64" y="382"/>
                    <a:pt x="69" y="387"/>
                  </a:cubicBezTo>
                  <a:cubicBezTo>
                    <a:pt x="73" y="391"/>
                    <a:pt x="80" y="394"/>
                    <a:pt x="85" y="399"/>
                  </a:cubicBezTo>
                  <a:cubicBezTo>
                    <a:pt x="90" y="403"/>
                    <a:pt x="94" y="408"/>
                    <a:pt x="99" y="412"/>
                  </a:cubicBezTo>
                  <a:cubicBezTo>
                    <a:pt x="105" y="415"/>
                    <a:pt x="111" y="417"/>
                    <a:pt x="117" y="420"/>
                  </a:cubicBezTo>
                  <a:cubicBezTo>
                    <a:pt x="122" y="423"/>
                    <a:pt x="127" y="428"/>
                    <a:pt x="133" y="430"/>
                  </a:cubicBezTo>
                  <a:cubicBezTo>
                    <a:pt x="139" y="433"/>
                    <a:pt x="145" y="433"/>
                    <a:pt x="151" y="436"/>
                  </a:cubicBezTo>
                  <a:cubicBezTo>
                    <a:pt x="157" y="438"/>
                    <a:pt x="163" y="441"/>
                    <a:pt x="169" y="443"/>
                  </a:cubicBezTo>
                  <a:cubicBezTo>
                    <a:pt x="175" y="444"/>
                    <a:pt x="182" y="444"/>
                    <a:pt x="188" y="445"/>
                  </a:cubicBezTo>
                  <a:cubicBezTo>
                    <a:pt x="194" y="446"/>
                    <a:pt x="201" y="449"/>
                    <a:pt x="207" y="449"/>
                  </a:cubicBezTo>
                  <a:cubicBezTo>
                    <a:pt x="208" y="449"/>
                    <a:pt x="209" y="449"/>
                    <a:pt x="211" y="449"/>
                  </a:cubicBezTo>
                  <a:cubicBezTo>
                    <a:pt x="211" y="418"/>
                    <a:pt x="211" y="418"/>
                    <a:pt x="211" y="418"/>
                  </a:cubicBezTo>
                  <a:cubicBezTo>
                    <a:pt x="211" y="418"/>
                    <a:pt x="210" y="416"/>
                    <a:pt x="208" y="416"/>
                  </a:cubicBezTo>
                  <a:cubicBezTo>
                    <a:pt x="110" y="407"/>
                    <a:pt x="33" y="325"/>
                    <a:pt x="33" y="225"/>
                  </a:cubicBezTo>
                  <a:cubicBezTo>
                    <a:pt x="33" y="120"/>
                    <a:pt x="119" y="34"/>
                    <a:pt x="225" y="34"/>
                  </a:cubicBezTo>
                  <a:cubicBezTo>
                    <a:pt x="331" y="34"/>
                    <a:pt x="416" y="120"/>
                    <a:pt x="416" y="225"/>
                  </a:cubicBezTo>
                  <a:cubicBezTo>
                    <a:pt x="416" y="325"/>
                    <a:pt x="339" y="408"/>
                    <a:pt x="241" y="416"/>
                  </a:cubicBezTo>
                  <a:cubicBezTo>
                    <a:pt x="239" y="416"/>
                    <a:pt x="239" y="418"/>
                    <a:pt x="239" y="418"/>
                  </a:cubicBezTo>
                  <a:cubicBezTo>
                    <a:pt x="239" y="449"/>
                    <a:pt x="239" y="449"/>
                    <a:pt x="239" y="449"/>
                  </a:cubicBezTo>
                  <a:cubicBezTo>
                    <a:pt x="241" y="449"/>
                    <a:pt x="243" y="449"/>
                    <a:pt x="245" y="449"/>
                  </a:cubicBezTo>
                  <a:cubicBezTo>
                    <a:pt x="252" y="448"/>
                    <a:pt x="258" y="446"/>
                    <a:pt x="265" y="444"/>
                  </a:cubicBezTo>
                  <a:cubicBezTo>
                    <a:pt x="271" y="443"/>
                    <a:pt x="278" y="444"/>
                    <a:pt x="285" y="442"/>
                  </a:cubicBezTo>
                  <a:cubicBezTo>
                    <a:pt x="291" y="440"/>
                    <a:pt x="297" y="436"/>
                    <a:pt x="303" y="434"/>
                  </a:cubicBezTo>
                  <a:cubicBezTo>
                    <a:pt x="309" y="432"/>
                    <a:pt x="316" y="431"/>
                    <a:pt x="322" y="428"/>
                  </a:cubicBezTo>
                  <a:cubicBezTo>
                    <a:pt x="328" y="425"/>
                    <a:pt x="333" y="420"/>
                    <a:pt x="339" y="417"/>
                  </a:cubicBezTo>
                  <a:cubicBezTo>
                    <a:pt x="345" y="413"/>
                    <a:pt x="351" y="411"/>
                    <a:pt x="357" y="407"/>
                  </a:cubicBezTo>
                  <a:cubicBezTo>
                    <a:pt x="362" y="403"/>
                    <a:pt x="366" y="398"/>
                    <a:pt x="371" y="394"/>
                  </a:cubicBezTo>
                  <a:cubicBezTo>
                    <a:pt x="376" y="389"/>
                    <a:pt x="382" y="386"/>
                    <a:pt x="387" y="381"/>
                  </a:cubicBezTo>
                  <a:cubicBezTo>
                    <a:pt x="391" y="376"/>
                    <a:pt x="394" y="370"/>
                    <a:pt x="398" y="365"/>
                  </a:cubicBezTo>
                  <a:cubicBezTo>
                    <a:pt x="403" y="360"/>
                    <a:pt x="408" y="356"/>
                    <a:pt x="412" y="350"/>
                  </a:cubicBezTo>
                  <a:cubicBezTo>
                    <a:pt x="415" y="345"/>
                    <a:pt x="417" y="339"/>
                    <a:pt x="420" y="333"/>
                  </a:cubicBezTo>
                  <a:cubicBezTo>
                    <a:pt x="423" y="328"/>
                    <a:pt x="428" y="323"/>
                    <a:pt x="430" y="317"/>
                  </a:cubicBezTo>
                  <a:cubicBezTo>
                    <a:pt x="433" y="311"/>
                    <a:pt x="433" y="305"/>
                    <a:pt x="436" y="299"/>
                  </a:cubicBezTo>
                  <a:cubicBezTo>
                    <a:pt x="438" y="293"/>
                    <a:pt x="441" y="287"/>
                    <a:pt x="443" y="281"/>
                  </a:cubicBezTo>
                  <a:cubicBezTo>
                    <a:pt x="444" y="275"/>
                    <a:pt x="444" y="268"/>
                    <a:pt x="445" y="262"/>
                  </a:cubicBezTo>
                  <a:cubicBezTo>
                    <a:pt x="446" y="255"/>
                    <a:pt x="449" y="249"/>
                    <a:pt x="449" y="243"/>
                  </a:cubicBezTo>
                  <a:cubicBezTo>
                    <a:pt x="450" y="237"/>
                    <a:pt x="448" y="231"/>
                    <a:pt x="448" y="225"/>
                  </a:cubicBezTo>
                  <a:close/>
                </a:path>
              </a:pathLst>
            </a:custGeom>
            <a:solidFill>
              <a:srgbClr val="E1C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4" name="Freeform 500">
              <a:extLst>
                <a:ext uri="{FF2B5EF4-FFF2-40B4-BE49-F238E27FC236}">
                  <a16:creationId xmlns:a16="http://schemas.microsoft.com/office/drawing/2014/main" id="{51E1006B-1575-440B-B17A-E78B7295FD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3" y="1751"/>
              <a:ext cx="1063" cy="1061"/>
            </a:xfrm>
            <a:custGeom>
              <a:avLst/>
              <a:gdLst>
                <a:gd name="T0" fmla="*/ 5903 w 450"/>
                <a:gd name="T1" fmla="*/ 2970 h 449"/>
                <a:gd name="T2" fmla="*/ 5719 w 450"/>
                <a:gd name="T3" fmla="*/ 1938 h 449"/>
                <a:gd name="T4" fmla="*/ 5178 w 450"/>
                <a:gd name="T5" fmla="*/ 1044 h 449"/>
                <a:gd name="T6" fmla="*/ 4391 w 450"/>
                <a:gd name="T7" fmla="*/ 397 h 449"/>
                <a:gd name="T8" fmla="*/ 3454 w 450"/>
                <a:gd name="T9" fmla="*/ 66 h 449"/>
                <a:gd name="T10" fmla="*/ 2438 w 450"/>
                <a:gd name="T11" fmla="*/ 66 h 449"/>
                <a:gd name="T12" fmla="*/ 1462 w 450"/>
                <a:gd name="T13" fmla="*/ 435 h 449"/>
                <a:gd name="T14" fmla="*/ 669 w 450"/>
                <a:gd name="T15" fmla="*/ 1122 h 449"/>
                <a:gd name="T16" fmla="*/ 184 w 450"/>
                <a:gd name="T17" fmla="*/ 1994 h 449"/>
                <a:gd name="T18" fmla="*/ 28 w 450"/>
                <a:gd name="T19" fmla="*/ 2970 h 449"/>
                <a:gd name="T20" fmla="*/ 106 w 450"/>
                <a:gd name="T21" fmla="*/ 3757 h 449"/>
                <a:gd name="T22" fmla="*/ 553 w 450"/>
                <a:gd name="T23" fmla="*/ 4712 h 449"/>
                <a:gd name="T24" fmla="*/ 1306 w 450"/>
                <a:gd name="T25" fmla="*/ 5440 h 449"/>
                <a:gd name="T26" fmla="*/ 2228 w 450"/>
                <a:gd name="T27" fmla="*/ 5846 h 449"/>
                <a:gd name="T28" fmla="*/ 2778 w 450"/>
                <a:gd name="T29" fmla="*/ 5518 h 449"/>
                <a:gd name="T30" fmla="*/ 5485 w 450"/>
                <a:gd name="T31" fmla="*/ 2970 h 449"/>
                <a:gd name="T32" fmla="*/ 3232 w 450"/>
                <a:gd name="T33" fmla="*/ 5924 h 449"/>
                <a:gd name="T34" fmla="*/ 4247 w 450"/>
                <a:gd name="T35" fmla="*/ 5645 h 449"/>
                <a:gd name="T36" fmla="*/ 5100 w 450"/>
                <a:gd name="T37" fmla="*/ 5026 h 449"/>
                <a:gd name="T38" fmla="*/ 5669 w 450"/>
                <a:gd name="T39" fmla="*/ 4183 h 449"/>
                <a:gd name="T40" fmla="*/ 5920 w 450"/>
                <a:gd name="T41" fmla="*/ 3204 h 449"/>
                <a:gd name="T42" fmla="*/ 2728 w 450"/>
                <a:gd name="T43" fmla="*/ 5567 h 449"/>
                <a:gd name="T44" fmla="*/ 5787 w 450"/>
                <a:gd name="T45" fmla="*/ 3445 h 449"/>
                <a:gd name="T46" fmla="*/ 5653 w 450"/>
                <a:gd name="T47" fmla="*/ 3904 h 449"/>
                <a:gd name="T48" fmla="*/ 5457 w 450"/>
                <a:gd name="T49" fmla="*/ 4355 h 449"/>
                <a:gd name="T50" fmla="*/ 5178 w 450"/>
                <a:gd name="T51" fmla="*/ 4764 h 449"/>
                <a:gd name="T52" fmla="*/ 4838 w 450"/>
                <a:gd name="T53" fmla="*/ 5132 h 449"/>
                <a:gd name="T54" fmla="*/ 4432 w 450"/>
                <a:gd name="T55" fmla="*/ 5423 h 449"/>
                <a:gd name="T56" fmla="*/ 3957 w 450"/>
                <a:gd name="T57" fmla="*/ 5645 h 449"/>
                <a:gd name="T58" fmla="*/ 3482 w 450"/>
                <a:gd name="T59" fmla="*/ 5780 h 449"/>
                <a:gd name="T60" fmla="*/ 4878 w 450"/>
                <a:gd name="T61" fmla="*/ 4752 h 449"/>
                <a:gd name="T62" fmla="*/ 1044 w 450"/>
                <a:gd name="T63" fmla="*/ 4736 h 449"/>
                <a:gd name="T64" fmla="*/ 2490 w 450"/>
                <a:gd name="T65" fmla="*/ 5789 h 449"/>
                <a:gd name="T66" fmla="*/ 2015 w 450"/>
                <a:gd name="T67" fmla="*/ 5662 h 449"/>
                <a:gd name="T68" fmla="*/ 1580 w 450"/>
                <a:gd name="T69" fmla="*/ 5461 h 449"/>
                <a:gd name="T70" fmla="*/ 1172 w 450"/>
                <a:gd name="T71" fmla="*/ 5187 h 449"/>
                <a:gd name="T72" fmla="*/ 803 w 450"/>
                <a:gd name="T73" fmla="*/ 4842 h 449"/>
                <a:gd name="T74" fmla="*/ 513 w 450"/>
                <a:gd name="T75" fmla="*/ 4433 h 449"/>
                <a:gd name="T76" fmla="*/ 291 w 450"/>
                <a:gd name="T77" fmla="*/ 3958 h 449"/>
                <a:gd name="T78" fmla="*/ 156 w 450"/>
                <a:gd name="T79" fmla="*/ 3485 h 449"/>
                <a:gd name="T80" fmla="*/ 106 w 450"/>
                <a:gd name="T81" fmla="*/ 3088 h 449"/>
                <a:gd name="T82" fmla="*/ 94 w 450"/>
                <a:gd name="T83" fmla="*/ 2748 h 449"/>
                <a:gd name="T84" fmla="*/ 172 w 450"/>
                <a:gd name="T85" fmla="*/ 2257 h 449"/>
                <a:gd name="T86" fmla="*/ 328 w 450"/>
                <a:gd name="T87" fmla="*/ 1794 h 449"/>
                <a:gd name="T88" fmla="*/ 569 w 450"/>
                <a:gd name="T89" fmla="*/ 1356 h 449"/>
                <a:gd name="T90" fmla="*/ 898 w 450"/>
                <a:gd name="T91" fmla="*/ 966 h 449"/>
                <a:gd name="T92" fmla="*/ 1278 w 450"/>
                <a:gd name="T93" fmla="*/ 631 h 449"/>
                <a:gd name="T94" fmla="*/ 1724 w 450"/>
                <a:gd name="T95" fmla="*/ 369 h 449"/>
                <a:gd name="T96" fmla="*/ 2199 w 450"/>
                <a:gd name="T97" fmla="*/ 184 h 449"/>
                <a:gd name="T98" fmla="*/ 2700 w 450"/>
                <a:gd name="T99" fmla="*/ 95 h 449"/>
                <a:gd name="T100" fmla="*/ 3191 w 450"/>
                <a:gd name="T101" fmla="*/ 95 h 449"/>
                <a:gd name="T102" fmla="*/ 3678 w 450"/>
                <a:gd name="T103" fmla="*/ 173 h 449"/>
                <a:gd name="T104" fmla="*/ 4141 w 450"/>
                <a:gd name="T105" fmla="*/ 328 h 449"/>
                <a:gd name="T106" fmla="*/ 4576 w 450"/>
                <a:gd name="T107" fmla="*/ 569 h 449"/>
                <a:gd name="T108" fmla="*/ 4972 w 450"/>
                <a:gd name="T109" fmla="*/ 898 h 449"/>
                <a:gd name="T110" fmla="*/ 5301 w 450"/>
                <a:gd name="T111" fmla="*/ 1278 h 449"/>
                <a:gd name="T112" fmla="*/ 5563 w 450"/>
                <a:gd name="T113" fmla="*/ 1732 h 449"/>
                <a:gd name="T114" fmla="*/ 5747 w 450"/>
                <a:gd name="T115" fmla="*/ 2205 h 449"/>
                <a:gd name="T116" fmla="*/ 5825 w 450"/>
                <a:gd name="T117" fmla="*/ 2703 h 449"/>
                <a:gd name="T118" fmla="*/ 5825 w 450"/>
                <a:gd name="T119" fmla="*/ 3088 h 449"/>
                <a:gd name="T120" fmla="*/ 3154 w 450"/>
                <a:gd name="T121" fmla="*/ 5924 h 449"/>
                <a:gd name="T122" fmla="*/ 2863 w 450"/>
                <a:gd name="T123" fmla="*/ 5924 h 44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50" h="449">
                  <a:moveTo>
                    <a:pt x="441" y="225"/>
                  </a:moveTo>
                  <a:cubicBezTo>
                    <a:pt x="441" y="225"/>
                    <a:pt x="441" y="225"/>
                    <a:pt x="441" y="225"/>
                  </a:cubicBezTo>
                  <a:close/>
                  <a:moveTo>
                    <a:pt x="448" y="225"/>
                  </a:moveTo>
                  <a:cubicBezTo>
                    <a:pt x="448" y="225"/>
                    <a:pt x="448" y="225"/>
                    <a:pt x="448" y="225"/>
                  </a:cubicBezTo>
                  <a:cubicBezTo>
                    <a:pt x="448" y="218"/>
                    <a:pt x="450" y="211"/>
                    <a:pt x="449" y="205"/>
                  </a:cubicBezTo>
                  <a:cubicBezTo>
                    <a:pt x="448" y="198"/>
                    <a:pt x="446" y="191"/>
                    <a:pt x="444" y="185"/>
                  </a:cubicBezTo>
                  <a:cubicBezTo>
                    <a:pt x="443" y="178"/>
                    <a:pt x="444" y="172"/>
                    <a:pt x="442" y="165"/>
                  </a:cubicBezTo>
                  <a:cubicBezTo>
                    <a:pt x="440" y="159"/>
                    <a:pt x="436" y="153"/>
                    <a:pt x="434" y="147"/>
                  </a:cubicBezTo>
                  <a:cubicBezTo>
                    <a:pt x="432" y="141"/>
                    <a:pt x="431" y="134"/>
                    <a:pt x="428" y="128"/>
                  </a:cubicBezTo>
                  <a:cubicBezTo>
                    <a:pt x="425" y="122"/>
                    <a:pt x="420" y="117"/>
                    <a:pt x="417" y="111"/>
                  </a:cubicBezTo>
                  <a:cubicBezTo>
                    <a:pt x="413" y="105"/>
                    <a:pt x="411" y="99"/>
                    <a:pt x="407" y="93"/>
                  </a:cubicBezTo>
                  <a:cubicBezTo>
                    <a:pt x="403" y="88"/>
                    <a:pt x="398" y="84"/>
                    <a:pt x="393" y="79"/>
                  </a:cubicBezTo>
                  <a:cubicBezTo>
                    <a:pt x="389" y="74"/>
                    <a:pt x="386" y="68"/>
                    <a:pt x="381" y="63"/>
                  </a:cubicBezTo>
                  <a:cubicBezTo>
                    <a:pt x="376" y="58"/>
                    <a:pt x="370" y="55"/>
                    <a:pt x="365" y="51"/>
                  </a:cubicBezTo>
                  <a:cubicBezTo>
                    <a:pt x="360" y="47"/>
                    <a:pt x="356" y="42"/>
                    <a:pt x="350" y="38"/>
                  </a:cubicBezTo>
                  <a:cubicBezTo>
                    <a:pt x="345" y="35"/>
                    <a:pt x="339" y="33"/>
                    <a:pt x="333" y="30"/>
                  </a:cubicBezTo>
                  <a:cubicBezTo>
                    <a:pt x="328" y="27"/>
                    <a:pt x="323" y="22"/>
                    <a:pt x="317" y="20"/>
                  </a:cubicBezTo>
                  <a:cubicBezTo>
                    <a:pt x="311" y="17"/>
                    <a:pt x="305" y="16"/>
                    <a:pt x="299" y="14"/>
                  </a:cubicBezTo>
                  <a:cubicBezTo>
                    <a:pt x="293" y="12"/>
                    <a:pt x="287" y="9"/>
                    <a:pt x="281" y="7"/>
                  </a:cubicBezTo>
                  <a:cubicBezTo>
                    <a:pt x="275" y="5"/>
                    <a:pt x="268" y="6"/>
                    <a:pt x="262" y="5"/>
                  </a:cubicBezTo>
                  <a:cubicBezTo>
                    <a:pt x="255" y="4"/>
                    <a:pt x="249" y="1"/>
                    <a:pt x="243" y="1"/>
                  </a:cubicBezTo>
                  <a:cubicBezTo>
                    <a:pt x="237" y="0"/>
                    <a:pt x="231" y="2"/>
                    <a:pt x="225" y="2"/>
                  </a:cubicBezTo>
                  <a:cubicBezTo>
                    <a:pt x="218" y="2"/>
                    <a:pt x="211" y="0"/>
                    <a:pt x="204" y="1"/>
                  </a:cubicBezTo>
                  <a:cubicBezTo>
                    <a:pt x="198" y="1"/>
                    <a:pt x="191" y="4"/>
                    <a:pt x="185" y="5"/>
                  </a:cubicBezTo>
                  <a:cubicBezTo>
                    <a:pt x="178" y="7"/>
                    <a:pt x="171" y="6"/>
                    <a:pt x="165" y="8"/>
                  </a:cubicBezTo>
                  <a:cubicBezTo>
                    <a:pt x="159" y="10"/>
                    <a:pt x="153" y="13"/>
                    <a:pt x="147" y="16"/>
                  </a:cubicBezTo>
                  <a:cubicBezTo>
                    <a:pt x="141" y="18"/>
                    <a:pt x="134" y="19"/>
                    <a:pt x="128" y="22"/>
                  </a:cubicBezTo>
                  <a:cubicBezTo>
                    <a:pt x="122" y="25"/>
                    <a:pt x="117" y="30"/>
                    <a:pt x="111" y="33"/>
                  </a:cubicBezTo>
                  <a:cubicBezTo>
                    <a:pt x="105" y="36"/>
                    <a:pt x="99" y="39"/>
                    <a:pt x="93" y="42"/>
                  </a:cubicBezTo>
                  <a:cubicBezTo>
                    <a:pt x="88" y="46"/>
                    <a:pt x="84" y="52"/>
                    <a:pt x="79" y="56"/>
                  </a:cubicBezTo>
                  <a:cubicBezTo>
                    <a:pt x="74" y="61"/>
                    <a:pt x="68" y="64"/>
                    <a:pt x="63" y="69"/>
                  </a:cubicBezTo>
                  <a:cubicBezTo>
                    <a:pt x="58" y="73"/>
                    <a:pt x="55" y="80"/>
                    <a:pt x="51" y="85"/>
                  </a:cubicBezTo>
                  <a:cubicBezTo>
                    <a:pt x="47" y="90"/>
                    <a:pt x="42" y="94"/>
                    <a:pt x="38" y="100"/>
                  </a:cubicBezTo>
                  <a:cubicBezTo>
                    <a:pt x="35" y="105"/>
                    <a:pt x="33" y="111"/>
                    <a:pt x="30" y="117"/>
                  </a:cubicBezTo>
                  <a:cubicBezTo>
                    <a:pt x="27" y="122"/>
                    <a:pt x="22" y="127"/>
                    <a:pt x="20" y="133"/>
                  </a:cubicBezTo>
                  <a:cubicBezTo>
                    <a:pt x="17" y="139"/>
                    <a:pt x="16" y="145"/>
                    <a:pt x="14" y="151"/>
                  </a:cubicBezTo>
                  <a:cubicBezTo>
                    <a:pt x="12" y="157"/>
                    <a:pt x="8" y="163"/>
                    <a:pt x="7" y="169"/>
                  </a:cubicBezTo>
                  <a:cubicBezTo>
                    <a:pt x="5" y="175"/>
                    <a:pt x="6" y="182"/>
                    <a:pt x="5" y="188"/>
                  </a:cubicBezTo>
                  <a:cubicBezTo>
                    <a:pt x="4" y="194"/>
                    <a:pt x="1" y="201"/>
                    <a:pt x="1" y="207"/>
                  </a:cubicBezTo>
                  <a:cubicBezTo>
                    <a:pt x="0" y="213"/>
                    <a:pt x="2" y="219"/>
                    <a:pt x="2" y="225"/>
                  </a:cubicBezTo>
                  <a:cubicBezTo>
                    <a:pt x="2" y="225"/>
                    <a:pt x="2" y="225"/>
                    <a:pt x="2" y="225"/>
                  </a:cubicBezTo>
                  <a:cubicBezTo>
                    <a:pt x="2" y="232"/>
                    <a:pt x="0" y="239"/>
                    <a:pt x="1" y="245"/>
                  </a:cubicBezTo>
                  <a:cubicBezTo>
                    <a:pt x="1" y="252"/>
                    <a:pt x="4" y="258"/>
                    <a:pt x="5" y="265"/>
                  </a:cubicBezTo>
                  <a:cubicBezTo>
                    <a:pt x="6" y="271"/>
                    <a:pt x="6" y="278"/>
                    <a:pt x="8" y="285"/>
                  </a:cubicBezTo>
                  <a:cubicBezTo>
                    <a:pt x="10" y="291"/>
                    <a:pt x="13" y="297"/>
                    <a:pt x="16" y="303"/>
                  </a:cubicBezTo>
                  <a:cubicBezTo>
                    <a:pt x="18" y="309"/>
                    <a:pt x="19" y="316"/>
                    <a:pt x="22" y="322"/>
                  </a:cubicBezTo>
                  <a:cubicBezTo>
                    <a:pt x="25" y="328"/>
                    <a:pt x="30" y="333"/>
                    <a:pt x="33" y="339"/>
                  </a:cubicBezTo>
                  <a:cubicBezTo>
                    <a:pt x="36" y="345"/>
                    <a:pt x="39" y="351"/>
                    <a:pt x="42" y="357"/>
                  </a:cubicBezTo>
                  <a:cubicBezTo>
                    <a:pt x="46" y="362"/>
                    <a:pt x="52" y="366"/>
                    <a:pt x="56" y="371"/>
                  </a:cubicBezTo>
                  <a:cubicBezTo>
                    <a:pt x="61" y="376"/>
                    <a:pt x="64" y="382"/>
                    <a:pt x="69" y="387"/>
                  </a:cubicBezTo>
                  <a:cubicBezTo>
                    <a:pt x="73" y="391"/>
                    <a:pt x="80" y="394"/>
                    <a:pt x="85" y="399"/>
                  </a:cubicBezTo>
                  <a:cubicBezTo>
                    <a:pt x="90" y="403"/>
                    <a:pt x="94" y="408"/>
                    <a:pt x="99" y="412"/>
                  </a:cubicBezTo>
                  <a:cubicBezTo>
                    <a:pt x="105" y="415"/>
                    <a:pt x="111" y="417"/>
                    <a:pt x="117" y="420"/>
                  </a:cubicBezTo>
                  <a:cubicBezTo>
                    <a:pt x="122" y="423"/>
                    <a:pt x="127" y="428"/>
                    <a:pt x="133" y="430"/>
                  </a:cubicBezTo>
                  <a:cubicBezTo>
                    <a:pt x="139" y="433"/>
                    <a:pt x="145" y="433"/>
                    <a:pt x="151" y="436"/>
                  </a:cubicBezTo>
                  <a:cubicBezTo>
                    <a:pt x="157" y="438"/>
                    <a:pt x="163" y="441"/>
                    <a:pt x="169" y="443"/>
                  </a:cubicBezTo>
                  <a:cubicBezTo>
                    <a:pt x="175" y="444"/>
                    <a:pt x="182" y="444"/>
                    <a:pt x="188" y="445"/>
                  </a:cubicBezTo>
                  <a:cubicBezTo>
                    <a:pt x="194" y="446"/>
                    <a:pt x="201" y="449"/>
                    <a:pt x="207" y="449"/>
                  </a:cubicBezTo>
                  <a:cubicBezTo>
                    <a:pt x="208" y="449"/>
                    <a:pt x="209" y="449"/>
                    <a:pt x="211" y="449"/>
                  </a:cubicBezTo>
                  <a:cubicBezTo>
                    <a:pt x="211" y="418"/>
                    <a:pt x="211" y="418"/>
                    <a:pt x="211" y="418"/>
                  </a:cubicBezTo>
                  <a:cubicBezTo>
                    <a:pt x="211" y="418"/>
                    <a:pt x="210" y="416"/>
                    <a:pt x="208" y="416"/>
                  </a:cubicBezTo>
                  <a:cubicBezTo>
                    <a:pt x="110" y="407"/>
                    <a:pt x="33" y="325"/>
                    <a:pt x="33" y="225"/>
                  </a:cubicBezTo>
                  <a:cubicBezTo>
                    <a:pt x="33" y="120"/>
                    <a:pt x="119" y="34"/>
                    <a:pt x="225" y="34"/>
                  </a:cubicBezTo>
                  <a:cubicBezTo>
                    <a:pt x="331" y="34"/>
                    <a:pt x="416" y="120"/>
                    <a:pt x="416" y="225"/>
                  </a:cubicBezTo>
                  <a:cubicBezTo>
                    <a:pt x="416" y="325"/>
                    <a:pt x="339" y="408"/>
                    <a:pt x="241" y="416"/>
                  </a:cubicBezTo>
                  <a:cubicBezTo>
                    <a:pt x="239" y="416"/>
                    <a:pt x="239" y="418"/>
                    <a:pt x="239" y="418"/>
                  </a:cubicBezTo>
                  <a:cubicBezTo>
                    <a:pt x="239" y="449"/>
                    <a:pt x="239" y="449"/>
                    <a:pt x="239" y="449"/>
                  </a:cubicBezTo>
                  <a:cubicBezTo>
                    <a:pt x="241" y="449"/>
                    <a:pt x="243" y="449"/>
                    <a:pt x="245" y="449"/>
                  </a:cubicBezTo>
                  <a:cubicBezTo>
                    <a:pt x="252" y="448"/>
                    <a:pt x="258" y="446"/>
                    <a:pt x="265" y="444"/>
                  </a:cubicBezTo>
                  <a:cubicBezTo>
                    <a:pt x="271" y="443"/>
                    <a:pt x="278" y="444"/>
                    <a:pt x="285" y="442"/>
                  </a:cubicBezTo>
                  <a:cubicBezTo>
                    <a:pt x="291" y="440"/>
                    <a:pt x="297" y="436"/>
                    <a:pt x="303" y="434"/>
                  </a:cubicBezTo>
                  <a:cubicBezTo>
                    <a:pt x="309" y="432"/>
                    <a:pt x="316" y="431"/>
                    <a:pt x="322" y="428"/>
                  </a:cubicBezTo>
                  <a:cubicBezTo>
                    <a:pt x="328" y="425"/>
                    <a:pt x="333" y="420"/>
                    <a:pt x="339" y="417"/>
                  </a:cubicBezTo>
                  <a:cubicBezTo>
                    <a:pt x="345" y="413"/>
                    <a:pt x="351" y="411"/>
                    <a:pt x="357" y="407"/>
                  </a:cubicBezTo>
                  <a:cubicBezTo>
                    <a:pt x="362" y="403"/>
                    <a:pt x="366" y="398"/>
                    <a:pt x="371" y="394"/>
                  </a:cubicBezTo>
                  <a:cubicBezTo>
                    <a:pt x="376" y="389"/>
                    <a:pt x="382" y="386"/>
                    <a:pt x="387" y="381"/>
                  </a:cubicBezTo>
                  <a:cubicBezTo>
                    <a:pt x="391" y="376"/>
                    <a:pt x="394" y="370"/>
                    <a:pt x="398" y="365"/>
                  </a:cubicBezTo>
                  <a:cubicBezTo>
                    <a:pt x="403" y="360"/>
                    <a:pt x="408" y="356"/>
                    <a:pt x="412" y="350"/>
                  </a:cubicBezTo>
                  <a:cubicBezTo>
                    <a:pt x="415" y="345"/>
                    <a:pt x="417" y="339"/>
                    <a:pt x="420" y="333"/>
                  </a:cubicBezTo>
                  <a:cubicBezTo>
                    <a:pt x="423" y="328"/>
                    <a:pt x="428" y="323"/>
                    <a:pt x="430" y="317"/>
                  </a:cubicBezTo>
                  <a:cubicBezTo>
                    <a:pt x="433" y="311"/>
                    <a:pt x="433" y="305"/>
                    <a:pt x="436" y="299"/>
                  </a:cubicBezTo>
                  <a:cubicBezTo>
                    <a:pt x="438" y="293"/>
                    <a:pt x="441" y="287"/>
                    <a:pt x="443" y="281"/>
                  </a:cubicBezTo>
                  <a:cubicBezTo>
                    <a:pt x="444" y="275"/>
                    <a:pt x="444" y="268"/>
                    <a:pt x="445" y="262"/>
                  </a:cubicBezTo>
                  <a:cubicBezTo>
                    <a:pt x="446" y="255"/>
                    <a:pt x="449" y="249"/>
                    <a:pt x="449" y="243"/>
                  </a:cubicBezTo>
                  <a:cubicBezTo>
                    <a:pt x="450" y="237"/>
                    <a:pt x="448" y="231"/>
                    <a:pt x="448" y="225"/>
                  </a:cubicBezTo>
                  <a:close/>
                  <a:moveTo>
                    <a:pt x="207" y="422"/>
                  </a:moveTo>
                  <a:cubicBezTo>
                    <a:pt x="207" y="422"/>
                    <a:pt x="207" y="422"/>
                    <a:pt x="207" y="422"/>
                  </a:cubicBezTo>
                  <a:cubicBezTo>
                    <a:pt x="207" y="422"/>
                    <a:pt x="207" y="422"/>
                    <a:pt x="207" y="422"/>
                  </a:cubicBezTo>
                  <a:cubicBezTo>
                    <a:pt x="207" y="422"/>
                    <a:pt x="207" y="422"/>
                    <a:pt x="207" y="422"/>
                  </a:cubicBezTo>
                  <a:close/>
                  <a:moveTo>
                    <a:pt x="443" y="242"/>
                  </a:moveTo>
                  <a:cubicBezTo>
                    <a:pt x="442" y="245"/>
                    <a:pt x="442" y="249"/>
                    <a:pt x="441" y="252"/>
                  </a:cubicBezTo>
                  <a:cubicBezTo>
                    <a:pt x="439" y="261"/>
                    <a:pt x="439" y="261"/>
                    <a:pt x="439" y="261"/>
                  </a:cubicBezTo>
                  <a:cubicBezTo>
                    <a:pt x="438" y="270"/>
                    <a:pt x="438" y="270"/>
                    <a:pt x="438" y="270"/>
                  </a:cubicBezTo>
                  <a:cubicBezTo>
                    <a:pt x="437" y="273"/>
                    <a:pt x="437" y="276"/>
                    <a:pt x="437" y="279"/>
                  </a:cubicBezTo>
                  <a:cubicBezTo>
                    <a:pt x="436" y="282"/>
                    <a:pt x="434" y="285"/>
                    <a:pt x="433" y="288"/>
                  </a:cubicBezTo>
                  <a:cubicBezTo>
                    <a:pt x="429" y="296"/>
                    <a:pt x="429" y="296"/>
                    <a:pt x="429" y="296"/>
                  </a:cubicBezTo>
                  <a:cubicBezTo>
                    <a:pt x="429" y="296"/>
                    <a:pt x="427" y="305"/>
                    <a:pt x="427" y="305"/>
                  </a:cubicBezTo>
                  <a:cubicBezTo>
                    <a:pt x="426" y="308"/>
                    <a:pt x="426" y="312"/>
                    <a:pt x="424" y="314"/>
                  </a:cubicBezTo>
                  <a:cubicBezTo>
                    <a:pt x="423" y="317"/>
                    <a:pt x="421" y="320"/>
                    <a:pt x="419" y="323"/>
                  </a:cubicBezTo>
                  <a:cubicBezTo>
                    <a:pt x="414" y="330"/>
                    <a:pt x="414" y="330"/>
                    <a:pt x="414" y="330"/>
                  </a:cubicBezTo>
                  <a:cubicBezTo>
                    <a:pt x="411" y="338"/>
                    <a:pt x="411" y="338"/>
                    <a:pt x="411" y="338"/>
                  </a:cubicBezTo>
                  <a:cubicBezTo>
                    <a:pt x="409" y="341"/>
                    <a:pt x="408" y="344"/>
                    <a:pt x="406" y="347"/>
                  </a:cubicBezTo>
                  <a:cubicBezTo>
                    <a:pt x="404" y="349"/>
                    <a:pt x="402" y="352"/>
                    <a:pt x="399" y="354"/>
                  </a:cubicBezTo>
                  <a:cubicBezTo>
                    <a:pt x="393" y="361"/>
                    <a:pt x="393" y="361"/>
                    <a:pt x="393" y="361"/>
                  </a:cubicBezTo>
                  <a:cubicBezTo>
                    <a:pt x="388" y="368"/>
                    <a:pt x="388" y="368"/>
                    <a:pt x="388" y="368"/>
                  </a:cubicBezTo>
                  <a:cubicBezTo>
                    <a:pt x="386" y="371"/>
                    <a:pt x="384" y="374"/>
                    <a:pt x="382" y="377"/>
                  </a:cubicBezTo>
                  <a:cubicBezTo>
                    <a:pt x="380" y="379"/>
                    <a:pt x="377" y="381"/>
                    <a:pt x="374" y="383"/>
                  </a:cubicBezTo>
                  <a:cubicBezTo>
                    <a:pt x="367" y="389"/>
                    <a:pt x="367" y="389"/>
                    <a:pt x="367" y="389"/>
                  </a:cubicBezTo>
                  <a:cubicBezTo>
                    <a:pt x="360" y="395"/>
                    <a:pt x="360" y="395"/>
                    <a:pt x="360" y="395"/>
                  </a:cubicBezTo>
                  <a:cubicBezTo>
                    <a:pt x="358" y="398"/>
                    <a:pt x="355" y="400"/>
                    <a:pt x="353" y="402"/>
                  </a:cubicBezTo>
                  <a:cubicBezTo>
                    <a:pt x="350" y="404"/>
                    <a:pt x="347" y="405"/>
                    <a:pt x="344" y="407"/>
                  </a:cubicBezTo>
                  <a:cubicBezTo>
                    <a:pt x="336" y="411"/>
                    <a:pt x="336" y="411"/>
                    <a:pt x="336" y="411"/>
                  </a:cubicBezTo>
                  <a:cubicBezTo>
                    <a:pt x="328" y="416"/>
                    <a:pt x="328" y="416"/>
                    <a:pt x="328" y="416"/>
                  </a:cubicBezTo>
                  <a:cubicBezTo>
                    <a:pt x="325" y="419"/>
                    <a:pt x="322" y="421"/>
                    <a:pt x="319" y="422"/>
                  </a:cubicBezTo>
                  <a:cubicBezTo>
                    <a:pt x="316" y="423"/>
                    <a:pt x="313" y="424"/>
                    <a:pt x="309" y="425"/>
                  </a:cubicBezTo>
                  <a:cubicBezTo>
                    <a:pt x="300" y="428"/>
                    <a:pt x="300" y="428"/>
                    <a:pt x="300" y="428"/>
                  </a:cubicBezTo>
                  <a:cubicBezTo>
                    <a:pt x="292" y="432"/>
                    <a:pt x="292" y="432"/>
                    <a:pt x="292" y="432"/>
                  </a:cubicBezTo>
                  <a:cubicBezTo>
                    <a:pt x="289" y="433"/>
                    <a:pt x="286" y="435"/>
                    <a:pt x="283" y="436"/>
                  </a:cubicBezTo>
                  <a:cubicBezTo>
                    <a:pt x="280" y="436"/>
                    <a:pt x="276" y="437"/>
                    <a:pt x="273" y="437"/>
                  </a:cubicBezTo>
                  <a:cubicBezTo>
                    <a:pt x="264" y="438"/>
                    <a:pt x="264" y="438"/>
                    <a:pt x="264" y="438"/>
                  </a:cubicBezTo>
                  <a:cubicBezTo>
                    <a:pt x="255" y="440"/>
                    <a:pt x="255" y="440"/>
                    <a:pt x="255" y="440"/>
                  </a:cubicBezTo>
                  <a:cubicBezTo>
                    <a:pt x="252" y="441"/>
                    <a:pt x="249" y="442"/>
                    <a:pt x="246" y="442"/>
                  </a:cubicBezTo>
                  <a:cubicBezTo>
                    <a:pt x="244" y="420"/>
                    <a:pt x="244" y="420"/>
                    <a:pt x="244" y="420"/>
                  </a:cubicBezTo>
                  <a:cubicBezTo>
                    <a:pt x="292" y="415"/>
                    <a:pt x="338" y="395"/>
                    <a:pt x="370" y="360"/>
                  </a:cubicBezTo>
                  <a:cubicBezTo>
                    <a:pt x="404" y="323"/>
                    <a:pt x="420" y="275"/>
                    <a:pt x="420" y="225"/>
                  </a:cubicBezTo>
                  <a:cubicBezTo>
                    <a:pt x="420" y="116"/>
                    <a:pt x="334" y="27"/>
                    <a:pt x="225" y="27"/>
                  </a:cubicBezTo>
                  <a:cubicBezTo>
                    <a:pt x="116" y="27"/>
                    <a:pt x="23" y="109"/>
                    <a:pt x="23" y="218"/>
                  </a:cubicBezTo>
                  <a:cubicBezTo>
                    <a:pt x="23" y="268"/>
                    <a:pt x="45" y="323"/>
                    <a:pt x="79" y="359"/>
                  </a:cubicBezTo>
                  <a:cubicBezTo>
                    <a:pt x="112" y="395"/>
                    <a:pt x="156" y="417"/>
                    <a:pt x="204" y="422"/>
                  </a:cubicBezTo>
                  <a:cubicBezTo>
                    <a:pt x="204" y="442"/>
                    <a:pt x="204" y="442"/>
                    <a:pt x="204" y="442"/>
                  </a:cubicBezTo>
                  <a:cubicBezTo>
                    <a:pt x="202" y="442"/>
                    <a:pt x="200" y="441"/>
                    <a:pt x="198" y="441"/>
                  </a:cubicBezTo>
                  <a:cubicBezTo>
                    <a:pt x="189" y="439"/>
                    <a:pt x="189" y="439"/>
                    <a:pt x="189" y="439"/>
                  </a:cubicBezTo>
                  <a:cubicBezTo>
                    <a:pt x="180" y="438"/>
                    <a:pt x="180" y="438"/>
                    <a:pt x="180" y="438"/>
                  </a:cubicBezTo>
                  <a:cubicBezTo>
                    <a:pt x="177" y="438"/>
                    <a:pt x="173" y="437"/>
                    <a:pt x="171" y="437"/>
                  </a:cubicBezTo>
                  <a:cubicBezTo>
                    <a:pt x="168" y="436"/>
                    <a:pt x="165" y="434"/>
                    <a:pt x="161" y="433"/>
                  </a:cubicBezTo>
                  <a:cubicBezTo>
                    <a:pt x="153" y="429"/>
                    <a:pt x="153" y="429"/>
                    <a:pt x="153" y="429"/>
                  </a:cubicBezTo>
                  <a:cubicBezTo>
                    <a:pt x="145" y="427"/>
                    <a:pt x="145" y="427"/>
                    <a:pt x="145" y="427"/>
                  </a:cubicBezTo>
                  <a:cubicBezTo>
                    <a:pt x="141" y="426"/>
                    <a:pt x="138" y="426"/>
                    <a:pt x="135" y="424"/>
                  </a:cubicBezTo>
                  <a:cubicBezTo>
                    <a:pt x="133" y="423"/>
                    <a:pt x="130" y="421"/>
                    <a:pt x="127" y="419"/>
                  </a:cubicBezTo>
                  <a:cubicBezTo>
                    <a:pt x="120" y="414"/>
                    <a:pt x="120" y="414"/>
                    <a:pt x="120" y="414"/>
                  </a:cubicBezTo>
                  <a:cubicBezTo>
                    <a:pt x="112" y="411"/>
                    <a:pt x="112" y="411"/>
                    <a:pt x="112" y="411"/>
                  </a:cubicBezTo>
                  <a:cubicBezTo>
                    <a:pt x="109" y="409"/>
                    <a:pt x="106" y="408"/>
                    <a:pt x="103" y="406"/>
                  </a:cubicBezTo>
                  <a:cubicBezTo>
                    <a:pt x="100" y="405"/>
                    <a:pt x="98" y="402"/>
                    <a:pt x="95" y="400"/>
                  </a:cubicBezTo>
                  <a:cubicBezTo>
                    <a:pt x="89" y="393"/>
                    <a:pt x="89" y="393"/>
                    <a:pt x="89" y="393"/>
                  </a:cubicBezTo>
                  <a:cubicBezTo>
                    <a:pt x="81" y="388"/>
                    <a:pt x="81" y="388"/>
                    <a:pt x="81" y="388"/>
                  </a:cubicBezTo>
                  <a:cubicBezTo>
                    <a:pt x="78" y="386"/>
                    <a:pt x="75" y="384"/>
                    <a:pt x="73" y="382"/>
                  </a:cubicBezTo>
                  <a:cubicBezTo>
                    <a:pt x="71" y="380"/>
                    <a:pt x="69" y="377"/>
                    <a:pt x="67" y="374"/>
                  </a:cubicBezTo>
                  <a:cubicBezTo>
                    <a:pt x="61" y="367"/>
                    <a:pt x="61" y="367"/>
                    <a:pt x="61" y="367"/>
                  </a:cubicBezTo>
                  <a:cubicBezTo>
                    <a:pt x="55" y="360"/>
                    <a:pt x="55" y="360"/>
                    <a:pt x="55" y="360"/>
                  </a:cubicBezTo>
                  <a:cubicBezTo>
                    <a:pt x="52" y="358"/>
                    <a:pt x="50" y="355"/>
                    <a:pt x="48" y="353"/>
                  </a:cubicBezTo>
                  <a:cubicBezTo>
                    <a:pt x="46" y="350"/>
                    <a:pt x="44" y="347"/>
                    <a:pt x="43" y="344"/>
                  </a:cubicBezTo>
                  <a:cubicBezTo>
                    <a:pt x="39" y="336"/>
                    <a:pt x="39" y="336"/>
                    <a:pt x="39" y="336"/>
                  </a:cubicBezTo>
                  <a:cubicBezTo>
                    <a:pt x="39" y="336"/>
                    <a:pt x="33" y="328"/>
                    <a:pt x="33" y="328"/>
                  </a:cubicBezTo>
                  <a:cubicBezTo>
                    <a:pt x="31" y="325"/>
                    <a:pt x="29" y="322"/>
                    <a:pt x="28" y="319"/>
                  </a:cubicBezTo>
                  <a:cubicBezTo>
                    <a:pt x="26" y="316"/>
                    <a:pt x="25" y="313"/>
                    <a:pt x="24" y="309"/>
                  </a:cubicBezTo>
                  <a:cubicBezTo>
                    <a:pt x="22" y="300"/>
                    <a:pt x="22" y="300"/>
                    <a:pt x="22" y="300"/>
                  </a:cubicBezTo>
                  <a:cubicBezTo>
                    <a:pt x="18" y="292"/>
                    <a:pt x="18" y="292"/>
                    <a:pt x="18" y="292"/>
                  </a:cubicBezTo>
                  <a:cubicBezTo>
                    <a:pt x="17" y="289"/>
                    <a:pt x="15" y="286"/>
                    <a:pt x="14" y="283"/>
                  </a:cubicBezTo>
                  <a:cubicBezTo>
                    <a:pt x="13" y="280"/>
                    <a:pt x="13" y="276"/>
                    <a:pt x="13" y="273"/>
                  </a:cubicBezTo>
                  <a:cubicBezTo>
                    <a:pt x="12" y="264"/>
                    <a:pt x="12" y="264"/>
                    <a:pt x="12" y="264"/>
                  </a:cubicBezTo>
                  <a:cubicBezTo>
                    <a:pt x="10" y="255"/>
                    <a:pt x="10" y="255"/>
                    <a:pt x="10" y="255"/>
                  </a:cubicBezTo>
                  <a:cubicBezTo>
                    <a:pt x="9" y="251"/>
                    <a:pt x="8" y="248"/>
                    <a:pt x="7" y="245"/>
                  </a:cubicBezTo>
                  <a:cubicBezTo>
                    <a:pt x="7" y="244"/>
                    <a:pt x="7" y="243"/>
                    <a:pt x="7" y="242"/>
                  </a:cubicBezTo>
                  <a:cubicBezTo>
                    <a:pt x="7" y="240"/>
                    <a:pt x="7" y="237"/>
                    <a:pt x="8" y="234"/>
                  </a:cubicBezTo>
                  <a:cubicBezTo>
                    <a:pt x="8" y="225"/>
                    <a:pt x="8" y="225"/>
                    <a:pt x="8" y="225"/>
                  </a:cubicBezTo>
                  <a:cubicBezTo>
                    <a:pt x="8" y="225"/>
                    <a:pt x="8" y="216"/>
                    <a:pt x="8" y="216"/>
                  </a:cubicBezTo>
                  <a:cubicBezTo>
                    <a:pt x="7" y="214"/>
                    <a:pt x="7" y="211"/>
                    <a:pt x="7" y="209"/>
                  </a:cubicBezTo>
                  <a:cubicBezTo>
                    <a:pt x="7" y="209"/>
                    <a:pt x="7" y="208"/>
                    <a:pt x="7" y="208"/>
                  </a:cubicBezTo>
                  <a:cubicBezTo>
                    <a:pt x="7" y="204"/>
                    <a:pt x="8" y="201"/>
                    <a:pt x="9" y="198"/>
                  </a:cubicBezTo>
                  <a:cubicBezTo>
                    <a:pt x="11" y="189"/>
                    <a:pt x="11" y="189"/>
                    <a:pt x="11" y="189"/>
                  </a:cubicBezTo>
                  <a:cubicBezTo>
                    <a:pt x="12" y="180"/>
                    <a:pt x="12" y="180"/>
                    <a:pt x="12" y="180"/>
                  </a:cubicBezTo>
                  <a:cubicBezTo>
                    <a:pt x="12" y="177"/>
                    <a:pt x="12" y="174"/>
                    <a:pt x="13" y="171"/>
                  </a:cubicBezTo>
                  <a:cubicBezTo>
                    <a:pt x="14" y="168"/>
                    <a:pt x="15" y="165"/>
                    <a:pt x="17" y="161"/>
                  </a:cubicBezTo>
                  <a:cubicBezTo>
                    <a:pt x="20" y="153"/>
                    <a:pt x="20" y="153"/>
                    <a:pt x="20" y="153"/>
                  </a:cubicBezTo>
                  <a:cubicBezTo>
                    <a:pt x="20" y="153"/>
                    <a:pt x="23" y="145"/>
                    <a:pt x="23" y="145"/>
                  </a:cubicBezTo>
                  <a:cubicBezTo>
                    <a:pt x="23" y="141"/>
                    <a:pt x="24" y="138"/>
                    <a:pt x="25" y="136"/>
                  </a:cubicBezTo>
                  <a:cubicBezTo>
                    <a:pt x="27" y="133"/>
                    <a:pt x="29" y="130"/>
                    <a:pt x="31" y="127"/>
                  </a:cubicBezTo>
                  <a:cubicBezTo>
                    <a:pt x="35" y="120"/>
                    <a:pt x="35" y="120"/>
                    <a:pt x="35" y="120"/>
                  </a:cubicBezTo>
                  <a:cubicBezTo>
                    <a:pt x="39" y="112"/>
                    <a:pt x="39" y="112"/>
                    <a:pt x="39" y="112"/>
                  </a:cubicBezTo>
                  <a:cubicBezTo>
                    <a:pt x="40" y="109"/>
                    <a:pt x="42" y="106"/>
                    <a:pt x="43" y="103"/>
                  </a:cubicBezTo>
                  <a:cubicBezTo>
                    <a:pt x="45" y="100"/>
                    <a:pt x="48" y="98"/>
                    <a:pt x="50" y="95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4" y="78"/>
                    <a:pt x="65" y="75"/>
                    <a:pt x="68" y="73"/>
                  </a:cubicBezTo>
                  <a:cubicBezTo>
                    <a:pt x="70" y="71"/>
                    <a:pt x="73" y="69"/>
                    <a:pt x="76" y="67"/>
                  </a:cubicBezTo>
                  <a:cubicBezTo>
                    <a:pt x="83" y="61"/>
                    <a:pt x="83" y="61"/>
                    <a:pt x="83" y="61"/>
                  </a:cubicBezTo>
                  <a:cubicBezTo>
                    <a:pt x="89" y="55"/>
                    <a:pt x="89" y="55"/>
                    <a:pt x="89" y="55"/>
                  </a:cubicBezTo>
                  <a:cubicBezTo>
                    <a:pt x="92" y="52"/>
                    <a:pt x="94" y="50"/>
                    <a:pt x="97" y="48"/>
                  </a:cubicBezTo>
                  <a:cubicBezTo>
                    <a:pt x="100" y="46"/>
                    <a:pt x="103" y="44"/>
                    <a:pt x="106" y="43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22" y="34"/>
                    <a:pt x="122" y="34"/>
                    <a:pt x="122" y="34"/>
                  </a:cubicBezTo>
                  <a:cubicBezTo>
                    <a:pt x="125" y="31"/>
                    <a:pt x="128" y="29"/>
                    <a:pt x="131" y="28"/>
                  </a:cubicBezTo>
                  <a:cubicBezTo>
                    <a:pt x="134" y="26"/>
                    <a:pt x="137" y="25"/>
                    <a:pt x="141" y="24"/>
                  </a:cubicBezTo>
                  <a:cubicBezTo>
                    <a:pt x="149" y="22"/>
                    <a:pt x="149" y="22"/>
                    <a:pt x="149" y="22"/>
                  </a:cubicBezTo>
                  <a:cubicBezTo>
                    <a:pt x="157" y="18"/>
                    <a:pt x="157" y="18"/>
                    <a:pt x="157" y="18"/>
                  </a:cubicBezTo>
                  <a:cubicBezTo>
                    <a:pt x="161" y="17"/>
                    <a:pt x="164" y="15"/>
                    <a:pt x="167" y="14"/>
                  </a:cubicBezTo>
                  <a:cubicBezTo>
                    <a:pt x="170" y="13"/>
                    <a:pt x="173" y="13"/>
                    <a:pt x="177" y="13"/>
                  </a:cubicBezTo>
                  <a:cubicBezTo>
                    <a:pt x="186" y="12"/>
                    <a:pt x="186" y="12"/>
                    <a:pt x="186" y="12"/>
                  </a:cubicBezTo>
                  <a:cubicBezTo>
                    <a:pt x="195" y="10"/>
                    <a:pt x="195" y="10"/>
                    <a:pt x="195" y="10"/>
                  </a:cubicBezTo>
                  <a:cubicBezTo>
                    <a:pt x="198" y="9"/>
                    <a:pt x="202" y="8"/>
                    <a:pt x="205" y="7"/>
                  </a:cubicBezTo>
                  <a:cubicBezTo>
                    <a:pt x="208" y="7"/>
                    <a:pt x="212" y="7"/>
                    <a:pt x="216" y="8"/>
                  </a:cubicBezTo>
                  <a:cubicBezTo>
                    <a:pt x="225" y="8"/>
                    <a:pt x="225" y="8"/>
                    <a:pt x="225" y="8"/>
                  </a:cubicBezTo>
                  <a:cubicBezTo>
                    <a:pt x="233" y="8"/>
                    <a:pt x="233" y="8"/>
                    <a:pt x="233" y="8"/>
                  </a:cubicBezTo>
                  <a:cubicBezTo>
                    <a:pt x="237" y="7"/>
                    <a:pt x="240" y="7"/>
                    <a:pt x="242" y="7"/>
                  </a:cubicBezTo>
                  <a:cubicBezTo>
                    <a:pt x="245" y="7"/>
                    <a:pt x="249" y="8"/>
                    <a:pt x="252" y="9"/>
                  </a:cubicBezTo>
                  <a:cubicBezTo>
                    <a:pt x="261" y="11"/>
                    <a:pt x="261" y="11"/>
                    <a:pt x="261" y="11"/>
                  </a:cubicBezTo>
                  <a:cubicBezTo>
                    <a:pt x="269" y="12"/>
                    <a:pt x="269" y="12"/>
                    <a:pt x="269" y="12"/>
                  </a:cubicBezTo>
                  <a:cubicBezTo>
                    <a:pt x="273" y="12"/>
                    <a:pt x="276" y="12"/>
                    <a:pt x="279" y="13"/>
                  </a:cubicBezTo>
                  <a:cubicBezTo>
                    <a:pt x="282" y="14"/>
                    <a:pt x="285" y="15"/>
                    <a:pt x="288" y="17"/>
                  </a:cubicBezTo>
                  <a:cubicBezTo>
                    <a:pt x="296" y="20"/>
                    <a:pt x="296" y="20"/>
                    <a:pt x="296" y="20"/>
                  </a:cubicBezTo>
                  <a:cubicBezTo>
                    <a:pt x="305" y="23"/>
                    <a:pt x="305" y="23"/>
                    <a:pt x="305" y="23"/>
                  </a:cubicBezTo>
                  <a:cubicBezTo>
                    <a:pt x="308" y="24"/>
                    <a:pt x="312" y="24"/>
                    <a:pt x="314" y="25"/>
                  </a:cubicBezTo>
                  <a:cubicBezTo>
                    <a:pt x="317" y="27"/>
                    <a:pt x="320" y="29"/>
                    <a:pt x="323" y="31"/>
                  </a:cubicBezTo>
                  <a:cubicBezTo>
                    <a:pt x="330" y="35"/>
                    <a:pt x="330" y="35"/>
                    <a:pt x="330" y="35"/>
                  </a:cubicBezTo>
                  <a:cubicBezTo>
                    <a:pt x="338" y="39"/>
                    <a:pt x="338" y="39"/>
                    <a:pt x="338" y="39"/>
                  </a:cubicBezTo>
                  <a:cubicBezTo>
                    <a:pt x="341" y="41"/>
                    <a:pt x="344" y="42"/>
                    <a:pt x="347" y="43"/>
                  </a:cubicBezTo>
                  <a:cubicBezTo>
                    <a:pt x="349" y="45"/>
                    <a:pt x="352" y="48"/>
                    <a:pt x="354" y="50"/>
                  </a:cubicBezTo>
                  <a:cubicBezTo>
                    <a:pt x="361" y="56"/>
                    <a:pt x="361" y="56"/>
                    <a:pt x="361" y="56"/>
                  </a:cubicBezTo>
                  <a:cubicBezTo>
                    <a:pt x="368" y="62"/>
                    <a:pt x="368" y="62"/>
                    <a:pt x="368" y="62"/>
                  </a:cubicBezTo>
                  <a:cubicBezTo>
                    <a:pt x="371" y="64"/>
                    <a:pt x="374" y="66"/>
                    <a:pt x="377" y="68"/>
                  </a:cubicBezTo>
                  <a:cubicBezTo>
                    <a:pt x="379" y="70"/>
                    <a:pt x="381" y="73"/>
                    <a:pt x="383" y="76"/>
                  </a:cubicBezTo>
                  <a:cubicBezTo>
                    <a:pt x="389" y="83"/>
                    <a:pt x="389" y="83"/>
                    <a:pt x="389" y="83"/>
                  </a:cubicBezTo>
                  <a:cubicBezTo>
                    <a:pt x="395" y="89"/>
                    <a:pt x="395" y="89"/>
                    <a:pt x="395" y="89"/>
                  </a:cubicBezTo>
                  <a:cubicBezTo>
                    <a:pt x="398" y="92"/>
                    <a:pt x="400" y="94"/>
                    <a:pt x="402" y="97"/>
                  </a:cubicBezTo>
                  <a:cubicBezTo>
                    <a:pt x="404" y="100"/>
                    <a:pt x="405" y="103"/>
                    <a:pt x="407" y="106"/>
                  </a:cubicBezTo>
                  <a:cubicBezTo>
                    <a:pt x="411" y="114"/>
                    <a:pt x="411" y="114"/>
                    <a:pt x="411" y="114"/>
                  </a:cubicBezTo>
                  <a:cubicBezTo>
                    <a:pt x="416" y="122"/>
                    <a:pt x="416" y="122"/>
                    <a:pt x="416" y="122"/>
                  </a:cubicBezTo>
                  <a:cubicBezTo>
                    <a:pt x="418" y="125"/>
                    <a:pt x="421" y="128"/>
                    <a:pt x="422" y="131"/>
                  </a:cubicBezTo>
                  <a:cubicBezTo>
                    <a:pt x="423" y="134"/>
                    <a:pt x="424" y="137"/>
                    <a:pt x="425" y="141"/>
                  </a:cubicBezTo>
                  <a:cubicBezTo>
                    <a:pt x="428" y="149"/>
                    <a:pt x="428" y="149"/>
                    <a:pt x="428" y="149"/>
                  </a:cubicBezTo>
                  <a:cubicBezTo>
                    <a:pt x="432" y="158"/>
                    <a:pt x="432" y="158"/>
                    <a:pt x="432" y="158"/>
                  </a:cubicBezTo>
                  <a:cubicBezTo>
                    <a:pt x="433" y="161"/>
                    <a:pt x="435" y="164"/>
                    <a:pt x="436" y="167"/>
                  </a:cubicBezTo>
                  <a:cubicBezTo>
                    <a:pt x="436" y="170"/>
                    <a:pt x="437" y="173"/>
                    <a:pt x="437" y="177"/>
                  </a:cubicBezTo>
                  <a:cubicBezTo>
                    <a:pt x="438" y="186"/>
                    <a:pt x="438" y="186"/>
                    <a:pt x="438" y="186"/>
                  </a:cubicBezTo>
                  <a:cubicBezTo>
                    <a:pt x="440" y="195"/>
                    <a:pt x="440" y="195"/>
                    <a:pt x="440" y="195"/>
                  </a:cubicBezTo>
                  <a:cubicBezTo>
                    <a:pt x="441" y="198"/>
                    <a:pt x="442" y="202"/>
                    <a:pt x="442" y="205"/>
                  </a:cubicBezTo>
                  <a:cubicBezTo>
                    <a:pt x="443" y="206"/>
                    <a:pt x="443" y="207"/>
                    <a:pt x="443" y="208"/>
                  </a:cubicBezTo>
                  <a:cubicBezTo>
                    <a:pt x="443" y="210"/>
                    <a:pt x="442" y="213"/>
                    <a:pt x="442" y="216"/>
                  </a:cubicBezTo>
                  <a:cubicBezTo>
                    <a:pt x="442" y="216"/>
                    <a:pt x="441" y="225"/>
                    <a:pt x="441" y="225"/>
                  </a:cubicBezTo>
                  <a:cubicBezTo>
                    <a:pt x="442" y="234"/>
                    <a:pt x="442" y="234"/>
                    <a:pt x="442" y="234"/>
                  </a:cubicBezTo>
                  <a:cubicBezTo>
                    <a:pt x="442" y="236"/>
                    <a:pt x="443" y="238"/>
                    <a:pt x="443" y="241"/>
                  </a:cubicBezTo>
                  <a:cubicBezTo>
                    <a:pt x="443" y="241"/>
                    <a:pt x="443" y="242"/>
                    <a:pt x="443" y="242"/>
                  </a:cubicBezTo>
                  <a:close/>
                  <a:moveTo>
                    <a:pt x="233" y="449"/>
                  </a:moveTo>
                  <a:cubicBezTo>
                    <a:pt x="235" y="449"/>
                    <a:pt x="237" y="449"/>
                    <a:pt x="239" y="449"/>
                  </a:cubicBezTo>
                  <a:cubicBezTo>
                    <a:pt x="237" y="449"/>
                    <a:pt x="235" y="449"/>
                    <a:pt x="233" y="449"/>
                  </a:cubicBezTo>
                  <a:close/>
                  <a:moveTo>
                    <a:pt x="217" y="449"/>
                  </a:moveTo>
                  <a:cubicBezTo>
                    <a:pt x="215" y="449"/>
                    <a:pt x="213" y="449"/>
                    <a:pt x="211" y="449"/>
                  </a:cubicBezTo>
                  <a:cubicBezTo>
                    <a:pt x="213" y="449"/>
                    <a:pt x="215" y="449"/>
                    <a:pt x="217" y="449"/>
                  </a:cubicBezTo>
                  <a:close/>
                </a:path>
              </a:pathLst>
            </a:custGeom>
            <a:solidFill>
              <a:srgbClr val="B99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5" name="Freeform 501">
              <a:extLst>
                <a:ext uri="{FF2B5EF4-FFF2-40B4-BE49-F238E27FC236}">
                  <a16:creationId xmlns:a16="http://schemas.microsoft.com/office/drawing/2014/main" id="{6A4230EE-C331-473E-9E04-332B5B6085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1" y="1831"/>
              <a:ext cx="904" cy="981"/>
            </a:xfrm>
            <a:custGeom>
              <a:avLst/>
              <a:gdLst>
                <a:gd name="T0" fmla="*/ 2523 w 383"/>
                <a:gd name="T1" fmla="*/ 0 h 415"/>
                <a:gd name="T2" fmla="*/ 0 w 383"/>
                <a:gd name="T3" fmla="*/ 2520 h 415"/>
                <a:gd name="T4" fmla="*/ 2301 w 383"/>
                <a:gd name="T5" fmla="*/ 5047 h 415"/>
                <a:gd name="T6" fmla="*/ 2339 w 383"/>
                <a:gd name="T7" fmla="*/ 5073 h 415"/>
                <a:gd name="T8" fmla="*/ 2339 w 383"/>
                <a:gd name="T9" fmla="*/ 5482 h 415"/>
                <a:gd name="T10" fmla="*/ 2523 w 383"/>
                <a:gd name="T11" fmla="*/ 5470 h 415"/>
                <a:gd name="T12" fmla="*/ 2707 w 383"/>
                <a:gd name="T13" fmla="*/ 5482 h 415"/>
                <a:gd name="T14" fmla="*/ 2707 w 383"/>
                <a:gd name="T15" fmla="*/ 5073 h 415"/>
                <a:gd name="T16" fmla="*/ 2736 w 383"/>
                <a:gd name="T17" fmla="*/ 5047 h 415"/>
                <a:gd name="T18" fmla="*/ 5037 w 383"/>
                <a:gd name="T19" fmla="*/ 2520 h 415"/>
                <a:gd name="T20" fmla="*/ 2523 w 383"/>
                <a:gd name="T21" fmla="*/ 0 h 415"/>
                <a:gd name="T22" fmla="*/ 3566 w 383"/>
                <a:gd name="T23" fmla="*/ 4454 h 415"/>
                <a:gd name="T24" fmla="*/ 3470 w 383"/>
                <a:gd name="T25" fmla="*/ 4475 h 415"/>
                <a:gd name="T26" fmla="*/ 1577 w 383"/>
                <a:gd name="T27" fmla="*/ 4475 h 415"/>
                <a:gd name="T28" fmla="*/ 1499 w 383"/>
                <a:gd name="T29" fmla="*/ 4454 h 415"/>
                <a:gd name="T30" fmla="*/ 340 w 383"/>
                <a:gd name="T31" fmla="*/ 2520 h 415"/>
                <a:gd name="T32" fmla="*/ 1499 w 383"/>
                <a:gd name="T33" fmla="*/ 593 h 415"/>
                <a:gd name="T34" fmla="*/ 1577 w 383"/>
                <a:gd name="T35" fmla="*/ 582 h 415"/>
                <a:gd name="T36" fmla="*/ 3470 w 383"/>
                <a:gd name="T37" fmla="*/ 582 h 415"/>
                <a:gd name="T38" fmla="*/ 3550 w 383"/>
                <a:gd name="T39" fmla="*/ 593 h 415"/>
                <a:gd name="T40" fmla="*/ 4706 w 383"/>
                <a:gd name="T41" fmla="*/ 2520 h 415"/>
                <a:gd name="T42" fmla="*/ 3566 w 383"/>
                <a:gd name="T43" fmla="*/ 4454 h 41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83" h="415">
                  <a:moveTo>
                    <a:pt x="192" y="0"/>
                  </a:moveTo>
                  <a:cubicBezTo>
                    <a:pt x="86" y="0"/>
                    <a:pt x="0" y="86"/>
                    <a:pt x="0" y="191"/>
                  </a:cubicBezTo>
                  <a:cubicBezTo>
                    <a:pt x="0" y="291"/>
                    <a:pt x="77" y="373"/>
                    <a:pt x="175" y="382"/>
                  </a:cubicBezTo>
                  <a:cubicBezTo>
                    <a:pt x="177" y="382"/>
                    <a:pt x="178" y="384"/>
                    <a:pt x="178" y="384"/>
                  </a:cubicBezTo>
                  <a:cubicBezTo>
                    <a:pt x="178" y="415"/>
                    <a:pt x="178" y="415"/>
                    <a:pt x="178" y="415"/>
                  </a:cubicBezTo>
                  <a:cubicBezTo>
                    <a:pt x="182" y="415"/>
                    <a:pt x="187" y="414"/>
                    <a:pt x="192" y="414"/>
                  </a:cubicBezTo>
                  <a:cubicBezTo>
                    <a:pt x="197" y="414"/>
                    <a:pt x="201" y="415"/>
                    <a:pt x="206" y="415"/>
                  </a:cubicBezTo>
                  <a:cubicBezTo>
                    <a:pt x="206" y="384"/>
                    <a:pt x="206" y="384"/>
                    <a:pt x="206" y="384"/>
                  </a:cubicBezTo>
                  <a:cubicBezTo>
                    <a:pt x="206" y="384"/>
                    <a:pt x="206" y="382"/>
                    <a:pt x="208" y="382"/>
                  </a:cubicBezTo>
                  <a:cubicBezTo>
                    <a:pt x="306" y="374"/>
                    <a:pt x="383" y="291"/>
                    <a:pt x="383" y="191"/>
                  </a:cubicBezTo>
                  <a:cubicBezTo>
                    <a:pt x="383" y="86"/>
                    <a:pt x="298" y="0"/>
                    <a:pt x="192" y="0"/>
                  </a:cubicBezTo>
                  <a:close/>
                  <a:moveTo>
                    <a:pt x="271" y="337"/>
                  </a:moveTo>
                  <a:cubicBezTo>
                    <a:pt x="268" y="338"/>
                    <a:pt x="264" y="339"/>
                    <a:pt x="264" y="339"/>
                  </a:cubicBezTo>
                  <a:cubicBezTo>
                    <a:pt x="120" y="339"/>
                    <a:pt x="120" y="339"/>
                    <a:pt x="120" y="339"/>
                  </a:cubicBezTo>
                  <a:cubicBezTo>
                    <a:pt x="120" y="339"/>
                    <a:pt x="116" y="338"/>
                    <a:pt x="114" y="337"/>
                  </a:cubicBezTo>
                  <a:cubicBezTo>
                    <a:pt x="62" y="309"/>
                    <a:pt x="26" y="255"/>
                    <a:pt x="26" y="191"/>
                  </a:cubicBezTo>
                  <a:cubicBezTo>
                    <a:pt x="26" y="128"/>
                    <a:pt x="62" y="73"/>
                    <a:pt x="114" y="45"/>
                  </a:cubicBezTo>
                  <a:cubicBezTo>
                    <a:pt x="116" y="44"/>
                    <a:pt x="120" y="44"/>
                    <a:pt x="120" y="44"/>
                  </a:cubicBezTo>
                  <a:cubicBezTo>
                    <a:pt x="264" y="44"/>
                    <a:pt x="264" y="44"/>
                    <a:pt x="264" y="44"/>
                  </a:cubicBezTo>
                  <a:cubicBezTo>
                    <a:pt x="264" y="44"/>
                    <a:pt x="267" y="44"/>
                    <a:pt x="270" y="45"/>
                  </a:cubicBezTo>
                  <a:cubicBezTo>
                    <a:pt x="322" y="73"/>
                    <a:pt x="358" y="128"/>
                    <a:pt x="358" y="191"/>
                  </a:cubicBezTo>
                  <a:cubicBezTo>
                    <a:pt x="358" y="254"/>
                    <a:pt x="322" y="309"/>
                    <a:pt x="271" y="337"/>
                  </a:cubicBezTo>
                  <a:close/>
                </a:path>
              </a:pathLst>
            </a:custGeom>
            <a:solidFill>
              <a:srgbClr val="362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6" name="Freeform 502">
              <a:extLst>
                <a:ext uri="{FF2B5EF4-FFF2-40B4-BE49-F238E27FC236}">
                  <a16:creationId xmlns:a16="http://schemas.microsoft.com/office/drawing/2014/main" id="{23AAABA2-B7B5-4F20-8CC0-5FB4C4BBC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935"/>
              <a:ext cx="33" cy="697"/>
            </a:xfrm>
            <a:custGeom>
              <a:avLst/>
              <a:gdLst>
                <a:gd name="T0" fmla="*/ 0 w 14"/>
                <a:gd name="T1" fmla="*/ 3891 h 295"/>
                <a:gd name="T2" fmla="*/ 94 w 14"/>
                <a:gd name="T3" fmla="*/ 3891 h 295"/>
                <a:gd name="T4" fmla="*/ 184 w 14"/>
                <a:gd name="T5" fmla="*/ 1937 h 295"/>
                <a:gd name="T6" fmla="*/ 94 w 14"/>
                <a:gd name="T7" fmla="*/ 0 h 295"/>
                <a:gd name="T8" fmla="*/ 0 w 14"/>
                <a:gd name="T9" fmla="*/ 0 h 295"/>
                <a:gd name="T10" fmla="*/ 0 w 14"/>
                <a:gd name="T11" fmla="*/ 3891 h 2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95">
                  <a:moveTo>
                    <a:pt x="0" y="295"/>
                  </a:moveTo>
                  <a:cubicBezTo>
                    <a:pt x="7" y="295"/>
                    <a:pt x="7" y="295"/>
                    <a:pt x="7" y="295"/>
                  </a:cubicBezTo>
                  <a:cubicBezTo>
                    <a:pt x="12" y="262"/>
                    <a:pt x="14" y="208"/>
                    <a:pt x="14" y="147"/>
                  </a:cubicBezTo>
                  <a:cubicBezTo>
                    <a:pt x="14" y="86"/>
                    <a:pt x="12" y="32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95"/>
                  </a:lnTo>
                  <a:close/>
                </a:path>
              </a:pathLst>
            </a:custGeom>
            <a:solidFill>
              <a:srgbClr val="8E7F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7" name="Freeform 503">
              <a:extLst>
                <a:ext uri="{FF2B5EF4-FFF2-40B4-BE49-F238E27FC236}">
                  <a16:creationId xmlns:a16="http://schemas.microsoft.com/office/drawing/2014/main" id="{277BE642-0C11-4485-8252-8D1C3EBC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935"/>
              <a:ext cx="45" cy="697"/>
            </a:xfrm>
            <a:custGeom>
              <a:avLst/>
              <a:gdLst>
                <a:gd name="T0" fmla="*/ 95 w 19"/>
                <a:gd name="T1" fmla="*/ 1937 h 295"/>
                <a:gd name="T2" fmla="*/ 0 w 19"/>
                <a:gd name="T3" fmla="*/ 3891 h 295"/>
                <a:gd name="T4" fmla="*/ 107 w 19"/>
                <a:gd name="T5" fmla="*/ 3891 h 295"/>
                <a:gd name="T6" fmla="*/ 253 w 19"/>
                <a:gd name="T7" fmla="*/ 1937 h 295"/>
                <a:gd name="T8" fmla="*/ 107 w 19"/>
                <a:gd name="T9" fmla="*/ 0 h 295"/>
                <a:gd name="T10" fmla="*/ 0 w 19"/>
                <a:gd name="T11" fmla="*/ 0 h 295"/>
                <a:gd name="T12" fmla="*/ 95 w 19"/>
                <a:gd name="T13" fmla="*/ 1937 h 2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95">
                  <a:moveTo>
                    <a:pt x="7" y="147"/>
                  </a:moveTo>
                  <a:cubicBezTo>
                    <a:pt x="7" y="208"/>
                    <a:pt x="5" y="262"/>
                    <a:pt x="0" y="295"/>
                  </a:cubicBezTo>
                  <a:cubicBezTo>
                    <a:pt x="8" y="295"/>
                    <a:pt x="8" y="295"/>
                    <a:pt x="8" y="295"/>
                  </a:cubicBezTo>
                  <a:cubicBezTo>
                    <a:pt x="12" y="262"/>
                    <a:pt x="19" y="208"/>
                    <a:pt x="19" y="147"/>
                  </a:cubicBezTo>
                  <a:cubicBezTo>
                    <a:pt x="19" y="86"/>
                    <a:pt x="12" y="32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32"/>
                    <a:pt x="7" y="86"/>
                    <a:pt x="7" y="147"/>
                  </a:cubicBezTo>
                  <a:close/>
                </a:path>
              </a:pathLst>
            </a:custGeom>
            <a:solidFill>
              <a:srgbClr val="362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8" name="Freeform 504">
              <a:extLst>
                <a:ext uri="{FF2B5EF4-FFF2-40B4-BE49-F238E27FC236}">
                  <a16:creationId xmlns:a16="http://schemas.microsoft.com/office/drawing/2014/main" id="{A7C5BC6D-BC86-4DC4-AE5F-371A1CCD3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935"/>
              <a:ext cx="33" cy="697"/>
            </a:xfrm>
            <a:custGeom>
              <a:avLst/>
              <a:gdLst>
                <a:gd name="T0" fmla="*/ 184 w 14"/>
                <a:gd name="T1" fmla="*/ 3891 h 295"/>
                <a:gd name="T2" fmla="*/ 78 w 14"/>
                <a:gd name="T3" fmla="*/ 3891 h 295"/>
                <a:gd name="T4" fmla="*/ 0 w 14"/>
                <a:gd name="T5" fmla="*/ 1937 h 295"/>
                <a:gd name="T6" fmla="*/ 78 w 14"/>
                <a:gd name="T7" fmla="*/ 0 h 295"/>
                <a:gd name="T8" fmla="*/ 184 w 14"/>
                <a:gd name="T9" fmla="*/ 0 h 295"/>
                <a:gd name="T10" fmla="*/ 184 w 14"/>
                <a:gd name="T11" fmla="*/ 3891 h 2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95">
                  <a:moveTo>
                    <a:pt x="14" y="295"/>
                  </a:moveTo>
                  <a:cubicBezTo>
                    <a:pt x="6" y="295"/>
                    <a:pt x="6" y="295"/>
                    <a:pt x="6" y="295"/>
                  </a:cubicBezTo>
                  <a:cubicBezTo>
                    <a:pt x="1" y="262"/>
                    <a:pt x="0" y="208"/>
                    <a:pt x="0" y="147"/>
                  </a:cubicBezTo>
                  <a:cubicBezTo>
                    <a:pt x="0" y="86"/>
                    <a:pt x="1" y="32"/>
                    <a:pt x="6" y="0"/>
                  </a:cubicBezTo>
                  <a:cubicBezTo>
                    <a:pt x="14" y="0"/>
                    <a:pt x="14" y="0"/>
                    <a:pt x="14" y="0"/>
                  </a:cubicBezTo>
                  <a:lnTo>
                    <a:pt x="14" y="295"/>
                  </a:lnTo>
                  <a:close/>
                </a:path>
              </a:pathLst>
            </a:custGeom>
            <a:solidFill>
              <a:srgbClr val="6F60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9" name="Freeform 505">
              <a:extLst>
                <a:ext uri="{FF2B5EF4-FFF2-40B4-BE49-F238E27FC236}">
                  <a16:creationId xmlns:a16="http://schemas.microsoft.com/office/drawing/2014/main" id="{66CEC91C-DE98-4CD2-9811-694C41817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935"/>
              <a:ext cx="42" cy="697"/>
            </a:xfrm>
            <a:custGeom>
              <a:avLst/>
              <a:gdLst>
                <a:gd name="T0" fmla="*/ 152 w 18"/>
                <a:gd name="T1" fmla="*/ 1937 h 295"/>
                <a:gd name="T2" fmla="*/ 229 w 18"/>
                <a:gd name="T3" fmla="*/ 3891 h 295"/>
                <a:gd name="T4" fmla="*/ 142 w 18"/>
                <a:gd name="T5" fmla="*/ 3891 h 295"/>
                <a:gd name="T6" fmla="*/ 0 w 18"/>
                <a:gd name="T7" fmla="*/ 1937 h 295"/>
                <a:gd name="T8" fmla="*/ 142 w 18"/>
                <a:gd name="T9" fmla="*/ 0 h 295"/>
                <a:gd name="T10" fmla="*/ 229 w 18"/>
                <a:gd name="T11" fmla="*/ 0 h 295"/>
                <a:gd name="T12" fmla="*/ 152 w 18"/>
                <a:gd name="T13" fmla="*/ 1937 h 2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95">
                  <a:moveTo>
                    <a:pt x="12" y="147"/>
                  </a:moveTo>
                  <a:cubicBezTo>
                    <a:pt x="12" y="208"/>
                    <a:pt x="13" y="262"/>
                    <a:pt x="18" y="295"/>
                  </a:cubicBezTo>
                  <a:cubicBezTo>
                    <a:pt x="11" y="295"/>
                    <a:pt x="11" y="295"/>
                    <a:pt x="11" y="295"/>
                  </a:cubicBezTo>
                  <a:cubicBezTo>
                    <a:pt x="6" y="262"/>
                    <a:pt x="0" y="208"/>
                    <a:pt x="0" y="147"/>
                  </a:cubicBezTo>
                  <a:cubicBezTo>
                    <a:pt x="0" y="86"/>
                    <a:pt x="6" y="32"/>
                    <a:pt x="11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32"/>
                    <a:pt x="12" y="86"/>
                    <a:pt x="12" y="147"/>
                  </a:cubicBezTo>
                  <a:close/>
                </a:path>
              </a:pathLst>
            </a:custGeom>
            <a:solidFill>
              <a:srgbClr val="362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0" name="Freeform 506">
              <a:extLst>
                <a:ext uri="{FF2B5EF4-FFF2-40B4-BE49-F238E27FC236}">
                  <a16:creationId xmlns:a16="http://schemas.microsoft.com/office/drawing/2014/main" id="{F27FF7D8-12BA-4240-B25B-1ADD6AA11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2044"/>
              <a:ext cx="11" cy="458"/>
            </a:xfrm>
            <a:custGeom>
              <a:avLst/>
              <a:gdLst>
                <a:gd name="T0" fmla="*/ 53 w 5"/>
                <a:gd name="T1" fmla="*/ 2552 h 194"/>
                <a:gd name="T2" fmla="*/ 0 w 5"/>
                <a:gd name="T3" fmla="*/ 1327 h 194"/>
                <a:gd name="T4" fmla="*/ 53 w 5"/>
                <a:gd name="T5" fmla="*/ 0 h 194"/>
                <a:gd name="T6" fmla="*/ 53 w 5"/>
                <a:gd name="T7" fmla="*/ 2552 h 1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94">
                  <a:moveTo>
                    <a:pt x="5" y="194"/>
                  </a:moveTo>
                  <a:cubicBezTo>
                    <a:pt x="2" y="167"/>
                    <a:pt x="0" y="135"/>
                    <a:pt x="0" y="101"/>
                  </a:cubicBezTo>
                  <a:cubicBezTo>
                    <a:pt x="0" y="64"/>
                    <a:pt x="2" y="29"/>
                    <a:pt x="5" y="0"/>
                  </a:cubicBezTo>
                  <a:cubicBezTo>
                    <a:pt x="2" y="30"/>
                    <a:pt x="1" y="153"/>
                    <a:pt x="5" y="1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1" name="Freeform 507">
              <a:extLst>
                <a:ext uri="{FF2B5EF4-FFF2-40B4-BE49-F238E27FC236}">
                  <a16:creationId xmlns:a16="http://schemas.microsoft.com/office/drawing/2014/main" id="{32EFB719-6A1C-45B4-8F14-3A95A62E0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044"/>
              <a:ext cx="12" cy="458"/>
            </a:xfrm>
            <a:custGeom>
              <a:avLst/>
              <a:gdLst>
                <a:gd name="T0" fmla="*/ 12 w 5"/>
                <a:gd name="T1" fmla="*/ 2552 h 194"/>
                <a:gd name="T2" fmla="*/ 70 w 5"/>
                <a:gd name="T3" fmla="*/ 1327 h 194"/>
                <a:gd name="T4" fmla="*/ 0 w 5"/>
                <a:gd name="T5" fmla="*/ 0 h 194"/>
                <a:gd name="T6" fmla="*/ 12 w 5"/>
                <a:gd name="T7" fmla="*/ 2552 h 1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94">
                  <a:moveTo>
                    <a:pt x="1" y="194"/>
                  </a:moveTo>
                  <a:cubicBezTo>
                    <a:pt x="3" y="167"/>
                    <a:pt x="5" y="135"/>
                    <a:pt x="5" y="101"/>
                  </a:cubicBezTo>
                  <a:cubicBezTo>
                    <a:pt x="5" y="64"/>
                    <a:pt x="3" y="29"/>
                    <a:pt x="0" y="0"/>
                  </a:cubicBezTo>
                  <a:cubicBezTo>
                    <a:pt x="3" y="30"/>
                    <a:pt x="4" y="153"/>
                    <a:pt x="1" y="1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2" name="Freeform 508">
              <a:extLst>
                <a:ext uri="{FF2B5EF4-FFF2-40B4-BE49-F238E27FC236}">
                  <a16:creationId xmlns:a16="http://schemas.microsoft.com/office/drawing/2014/main" id="{CAEEB297-2BBD-46E8-8418-3BB1C6A8E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1848"/>
              <a:ext cx="390" cy="435"/>
            </a:xfrm>
            <a:custGeom>
              <a:avLst/>
              <a:gdLst>
                <a:gd name="T0" fmla="*/ 0 w 165"/>
                <a:gd name="T1" fmla="*/ 2430 h 184"/>
                <a:gd name="T2" fmla="*/ 2179 w 165"/>
                <a:gd name="T3" fmla="*/ 0 h 184"/>
                <a:gd name="T4" fmla="*/ 0 w 165"/>
                <a:gd name="T5" fmla="*/ 2430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5" h="184">
                  <a:moveTo>
                    <a:pt x="0" y="184"/>
                  </a:moveTo>
                  <a:cubicBezTo>
                    <a:pt x="8" y="133"/>
                    <a:pt x="26" y="30"/>
                    <a:pt x="165" y="0"/>
                  </a:cubicBezTo>
                  <a:cubicBezTo>
                    <a:pt x="71" y="11"/>
                    <a:pt x="0" y="90"/>
                    <a:pt x="0" y="1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3" name="Freeform 509">
              <a:extLst>
                <a:ext uri="{FF2B5EF4-FFF2-40B4-BE49-F238E27FC236}">
                  <a16:creationId xmlns:a16="http://schemas.microsoft.com/office/drawing/2014/main" id="{01372B40-9608-478C-A947-3972DD3C1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1784"/>
              <a:ext cx="406" cy="473"/>
            </a:xfrm>
            <a:custGeom>
              <a:avLst/>
              <a:gdLst>
                <a:gd name="T0" fmla="*/ 0 w 172"/>
                <a:gd name="T1" fmla="*/ 2646 h 200"/>
                <a:gd name="T2" fmla="*/ 2261 w 172"/>
                <a:gd name="T3" fmla="*/ 0 h 200"/>
                <a:gd name="T4" fmla="*/ 0 w 172"/>
                <a:gd name="T5" fmla="*/ 2646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200">
                  <a:moveTo>
                    <a:pt x="0" y="200"/>
                  </a:moveTo>
                  <a:cubicBezTo>
                    <a:pt x="8" y="148"/>
                    <a:pt x="43" y="38"/>
                    <a:pt x="172" y="0"/>
                  </a:cubicBezTo>
                  <a:cubicBezTo>
                    <a:pt x="78" y="10"/>
                    <a:pt x="0" y="105"/>
                    <a:pt x="0" y="2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4" name="Freeform 510">
              <a:extLst>
                <a:ext uri="{FF2B5EF4-FFF2-40B4-BE49-F238E27FC236}">
                  <a16:creationId xmlns:a16="http://schemas.microsoft.com/office/drawing/2014/main" id="{60C98AF8-CDBE-4151-BDDB-03AF0D1A7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2027"/>
              <a:ext cx="227" cy="579"/>
            </a:xfrm>
            <a:custGeom>
              <a:avLst/>
              <a:gdLst>
                <a:gd name="T0" fmla="*/ 369 w 96"/>
                <a:gd name="T1" fmla="*/ 0 h 245"/>
                <a:gd name="T2" fmla="*/ 0 w 96"/>
                <a:gd name="T3" fmla="*/ 3233 h 245"/>
                <a:gd name="T4" fmla="*/ 369 w 96"/>
                <a:gd name="T5" fmla="*/ 0 h 2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245">
                  <a:moveTo>
                    <a:pt x="28" y="0"/>
                  </a:moveTo>
                  <a:cubicBezTo>
                    <a:pt x="51" y="47"/>
                    <a:pt x="96" y="140"/>
                    <a:pt x="0" y="245"/>
                  </a:cubicBezTo>
                  <a:cubicBezTo>
                    <a:pt x="72" y="191"/>
                    <a:pt x="88" y="79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5" name="Freeform 511">
              <a:extLst>
                <a:ext uri="{FF2B5EF4-FFF2-40B4-BE49-F238E27FC236}">
                  <a16:creationId xmlns:a16="http://schemas.microsoft.com/office/drawing/2014/main" id="{2DD7D764-932B-425E-9D1F-4501E6CD3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" y="2316"/>
              <a:ext cx="416" cy="415"/>
            </a:xfrm>
            <a:custGeom>
              <a:avLst/>
              <a:gdLst>
                <a:gd name="T0" fmla="*/ 2323 w 176"/>
                <a:gd name="T1" fmla="*/ 2297 h 176"/>
                <a:gd name="T2" fmla="*/ 0 w 176"/>
                <a:gd name="T3" fmla="*/ 0 h 176"/>
                <a:gd name="T4" fmla="*/ 2323 w 176"/>
                <a:gd name="T5" fmla="*/ 2297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76">
                  <a:moveTo>
                    <a:pt x="176" y="175"/>
                  </a:moveTo>
                  <a:cubicBezTo>
                    <a:pt x="125" y="166"/>
                    <a:pt x="26" y="140"/>
                    <a:pt x="0" y="0"/>
                  </a:cubicBezTo>
                  <a:cubicBezTo>
                    <a:pt x="0" y="90"/>
                    <a:pt x="77" y="176"/>
                    <a:pt x="176" y="17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6" name="Freeform 512">
              <a:extLst>
                <a:ext uri="{FF2B5EF4-FFF2-40B4-BE49-F238E27FC236}">
                  <a16:creationId xmlns:a16="http://schemas.microsoft.com/office/drawing/2014/main" id="{27AB09C2-D495-4F7B-94B7-D3CE236C6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2164"/>
              <a:ext cx="193" cy="437"/>
            </a:xfrm>
            <a:custGeom>
              <a:avLst/>
              <a:gdLst>
                <a:gd name="T0" fmla="*/ 887 w 82"/>
                <a:gd name="T1" fmla="*/ 1172 h 185"/>
                <a:gd name="T2" fmla="*/ 781 w 82"/>
                <a:gd name="T3" fmla="*/ 0 h 185"/>
                <a:gd name="T4" fmla="*/ 0 w 82"/>
                <a:gd name="T5" fmla="*/ 2438 h 185"/>
                <a:gd name="T6" fmla="*/ 887 w 82"/>
                <a:gd name="T7" fmla="*/ 1172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185">
                  <a:moveTo>
                    <a:pt x="68" y="89"/>
                  </a:moveTo>
                  <a:cubicBezTo>
                    <a:pt x="73" y="63"/>
                    <a:pt x="71" y="31"/>
                    <a:pt x="60" y="0"/>
                  </a:cubicBezTo>
                  <a:cubicBezTo>
                    <a:pt x="70" y="46"/>
                    <a:pt x="82" y="120"/>
                    <a:pt x="0" y="185"/>
                  </a:cubicBezTo>
                  <a:cubicBezTo>
                    <a:pt x="29" y="166"/>
                    <a:pt x="58" y="134"/>
                    <a:pt x="68" y="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7" name="Freeform 513">
              <a:extLst>
                <a:ext uri="{FF2B5EF4-FFF2-40B4-BE49-F238E27FC236}">
                  <a16:creationId xmlns:a16="http://schemas.microsoft.com/office/drawing/2014/main" id="{FB7D3272-9462-4B98-B646-C49C01C48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1900"/>
              <a:ext cx="135" cy="16"/>
            </a:xfrm>
            <a:custGeom>
              <a:avLst/>
              <a:gdLst>
                <a:gd name="T0" fmla="*/ 758 w 57"/>
                <a:gd name="T1" fmla="*/ 37 h 7"/>
                <a:gd name="T2" fmla="*/ 718 w 57"/>
                <a:gd name="T3" fmla="*/ 85 h 7"/>
                <a:gd name="T4" fmla="*/ 40 w 57"/>
                <a:gd name="T5" fmla="*/ 85 h 7"/>
                <a:gd name="T6" fmla="*/ 0 w 57"/>
                <a:gd name="T7" fmla="*/ 37 h 7"/>
                <a:gd name="T8" fmla="*/ 0 w 57"/>
                <a:gd name="T9" fmla="*/ 37 h 7"/>
                <a:gd name="T10" fmla="*/ 40 w 57"/>
                <a:gd name="T11" fmla="*/ 0 h 7"/>
                <a:gd name="T12" fmla="*/ 718 w 57"/>
                <a:gd name="T13" fmla="*/ 0 h 7"/>
                <a:gd name="T14" fmla="*/ 758 w 57"/>
                <a:gd name="T15" fmla="*/ 37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7">
                  <a:moveTo>
                    <a:pt x="57" y="3"/>
                  </a:moveTo>
                  <a:cubicBezTo>
                    <a:pt x="57" y="5"/>
                    <a:pt x="56" y="7"/>
                    <a:pt x="5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6" y="0"/>
                    <a:pt x="57" y="2"/>
                    <a:pt x="57" y="3"/>
                  </a:cubicBezTo>
                  <a:close/>
                </a:path>
              </a:pathLst>
            </a:custGeom>
            <a:solidFill>
              <a:srgbClr val="5446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8" name="Freeform 514">
              <a:extLst>
                <a:ext uri="{FF2B5EF4-FFF2-40B4-BE49-F238E27FC236}">
                  <a16:creationId xmlns:a16="http://schemas.microsoft.com/office/drawing/2014/main" id="{6777BC28-42F1-4CF4-AA2A-F4280B264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" y="2642"/>
              <a:ext cx="104" cy="16"/>
            </a:xfrm>
            <a:custGeom>
              <a:avLst/>
              <a:gdLst>
                <a:gd name="T0" fmla="*/ 581 w 44"/>
                <a:gd name="T1" fmla="*/ 37 h 7"/>
                <a:gd name="T2" fmla="*/ 541 w 44"/>
                <a:gd name="T3" fmla="*/ 85 h 7"/>
                <a:gd name="T4" fmla="*/ 40 w 44"/>
                <a:gd name="T5" fmla="*/ 85 h 7"/>
                <a:gd name="T6" fmla="*/ 0 w 44"/>
                <a:gd name="T7" fmla="*/ 37 h 7"/>
                <a:gd name="T8" fmla="*/ 0 w 44"/>
                <a:gd name="T9" fmla="*/ 37 h 7"/>
                <a:gd name="T10" fmla="*/ 40 w 44"/>
                <a:gd name="T11" fmla="*/ 0 h 7"/>
                <a:gd name="T12" fmla="*/ 541 w 44"/>
                <a:gd name="T13" fmla="*/ 0 h 7"/>
                <a:gd name="T14" fmla="*/ 581 w 44"/>
                <a:gd name="T15" fmla="*/ 37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7">
                  <a:moveTo>
                    <a:pt x="44" y="3"/>
                  </a:moveTo>
                  <a:cubicBezTo>
                    <a:pt x="44" y="5"/>
                    <a:pt x="43" y="7"/>
                    <a:pt x="41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3" y="0"/>
                    <a:pt x="44" y="2"/>
                    <a:pt x="44" y="3"/>
                  </a:cubicBezTo>
                  <a:close/>
                </a:path>
              </a:pathLst>
            </a:custGeom>
            <a:solidFill>
              <a:srgbClr val="5446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9" name="Oval 515">
              <a:extLst>
                <a:ext uri="{FF2B5EF4-FFF2-40B4-BE49-F238E27FC236}">
                  <a16:creationId xmlns:a16="http://schemas.microsoft.com/office/drawing/2014/main" id="{59A611B7-F95F-4440-BDD5-0B5EB2F0A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3" y="2642"/>
              <a:ext cx="14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0" name="Oval 516">
              <a:extLst>
                <a:ext uri="{FF2B5EF4-FFF2-40B4-BE49-F238E27FC236}">
                  <a16:creationId xmlns:a16="http://schemas.microsoft.com/office/drawing/2014/main" id="{467E9397-4D4E-4E6D-A1C2-DA37FB592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900"/>
              <a:ext cx="11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1" name="Oval 517">
              <a:extLst>
                <a:ext uri="{FF2B5EF4-FFF2-40B4-BE49-F238E27FC236}">
                  <a16:creationId xmlns:a16="http://schemas.microsoft.com/office/drawing/2014/main" id="{A45A0FBA-6E6C-4C68-A864-E886E8832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1907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2" name="Oval 518">
              <a:extLst>
                <a:ext uri="{FF2B5EF4-FFF2-40B4-BE49-F238E27FC236}">
                  <a16:creationId xmlns:a16="http://schemas.microsoft.com/office/drawing/2014/main" id="{5615AD7F-6559-4EBF-A882-10C47F392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" y="1902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3" name="Oval 519">
              <a:extLst>
                <a:ext uri="{FF2B5EF4-FFF2-40B4-BE49-F238E27FC236}">
                  <a16:creationId xmlns:a16="http://schemas.microsoft.com/office/drawing/2014/main" id="{FAED38DA-95F7-43AF-A1EB-226FFF7FE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" y="2644"/>
              <a:ext cx="10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4" name="Oval 520">
              <a:extLst>
                <a:ext uri="{FF2B5EF4-FFF2-40B4-BE49-F238E27FC236}">
                  <a16:creationId xmlns:a16="http://schemas.microsoft.com/office/drawing/2014/main" id="{24381A59-E311-4FAC-96F7-B43A1D413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" y="2642"/>
              <a:ext cx="19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0205" name="Freeform 521">
              <a:extLst>
                <a:ext uri="{FF2B5EF4-FFF2-40B4-BE49-F238E27FC236}">
                  <a16:creationId xmlns:a16="http://schemas.microsoft.com/office/drawing/2014/main" id="{89743641-0553-49BF-AE2B-49A77DC88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846"/>
              <a:ext cx="290" cy="210"/>
            </a:xfrm>
            <a:custGeom>
              <a:avLst/>
              <a:gdLst>
                <a:gd name="T0" fmla="*/ 0 w 123"/>
                <a:gd name="T1" fmla="*/ 0 h 89"/>
                <a:gd name="T2" fmla="*/ 446 w 123"/>
                <a:gd name="T3" fmla="*/ 446 h 89"/>
                <a:gd name="T4" fmla="*/ 1613 w 123"/>
                <a:gd name="T5" fmla="*/ 1170 h 89"/>
                <a:gd name="T6" fmla="*/ 0 w 123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3" h="89">
                  <a:moveTo>
                    <a:pt x="0" y="0"/>
                  </a:moveTo>
                  <a:cubicBezTo>
                    <a:pt x="26" y="6"/>
                    <a:pt x="46" y="28"/>
                    <a:pt x="34" y="34"/>
                  </a:cubicBezTo>
                  <a:cubicBezTo>
                    <a:pt x="46" y="32"/>
                    <a:pt x="97" y="44"/>
                    <a:pt x="123" y="89"/>
                  </a:cubicBezTo>
                  <a:cubicBezTo>
                    <a:pt x="106" y="57"/>
                    <a:pt x="70" y="1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6" name="Freeform 522">
              <a:extLst>
                <a:ext uri="{FF2B5EF4-FFF2-40B4-BE49-F238E27FC236}">
                  <a16:creationId xmlns:a16="http://schemas.microsoft.com/office/drawing/2014/main" id="{71E1A497-83F8-4330-99FE-A19F9BDD4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592"/>
              <a:ext cx="319" cy="208"/>
            </a:xfrm>
            <a:custGeom>
              <a:avLst/>
              <a:gdLst>
                <a:gd name="T0" fmla="*/ 0 w 135"/>
                <a:gd name="T1" fmla="*/ 1151 h 88"/>
                <a:gd name="T2" fmla="*/ 172 w 135"/>
                <a:gd name="T3" fmla="*/ 938 h 88"/>
                <a:gd name="T4" fmla="*/ 369 w 135"/>
                <a:gd name="T5" fmla="*/ 716 h 88"/>
                <a:gd name="T6" fmla="*/ 1782 w 135"/>
                <a:gd name="T7" fmla="*/ 0 h 88"/>
                <a:gd name="T8" fmla="*/ 803 w 135"/>
                <a:gd name="T9" fmla="*/ 279 h 88"/>
                <a:gd name="T10" fmla="*/ 156 w 135"/>
                <a:gd name="T11" fmla="*/ 291 h 88"/>
                <a:gd name="T12" fmla="*/ 406 w 135"/>
                <a:gd name="T13" fmla="*/ 541 h 88"/>
                <a:gd name="T14" fmla="*/ 95 w 135"/>
                <a:gd name="T15" fmla="*/ 778 h 88"/>
                <a:gd name="T16" fmla="*/ 0 w 135"/>
                <a:gd name="T17" fmla="*/ 1151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5" h="88">
                  <a:moveTo>
                    <a:pt x="0" y="87"/>
                  </a:moveTo>
                  <a:cubicBezTo>
                    <a:pt x="10" y="88"/>
                    <a:pt x="12" y="82"/>
                    <a:pt x="13" y="71"/>
                  </a:cubicBezTo>
                  <a:cubicBezTo>
                    <a:pt x="15" y="59"/>
                    <a:pt x="12" y="56"/>
                    <a:pt x="28" y="54"/>
                  </a:cubicBezTo>
                  <a:cubicBezTo>
                    <a:pt x="44" y="51"/>
                    <a:pt x="98" y="41"/>
                    <a:pt x="135" y="0"/>
                  </a:cubicBezTo>
                  <a:cubicBezTo>
                    <a:pt x="119" y="11"/>
                    <a:pt x="82" y="21"/>
                    <a:pt x="61" y="21"/>
                  </a:cubicBezTo>
                  <a:cubicBezTo>
                    <a:pt x="40" y="21"/>
                    <a:pt x="19" y="22"/>
                    <a:pt x="12" y="22"/>
                  </a:cubicBezTo>
                  <a:cubicBezTo>
                    <a:pt x="29" y="25"/>
                    <a:pt x="42" y="38"/>
                    <a:pt x="31" y="41"/>
                  </a:cubicBezTo>
                  <a:cubicBezTo>
                    <a:pt x="20" y="45"/>
                    <a:pt x="13" y="47"/>
                    <a:pt x="7" y="59"/>
                  </a:cubicBezTo>
                  <a:cubicBezTo>
                    <a:pt x="0" y="71"/>
                    <a:pt x="11" y="84"/>
                    <a:pt x="0" y="8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7" name="Freeform 523">
              <a:extLst>
                <a:ext uri="{FF2B5EF4-FFF2-40B4-BE49-F238E27FC236}">
                  <a16:creationId xmlns:a16="http://schemas.microsoft.com/office/drawing/2014/main" id="{F1BEC3D3-BE34-4EB4-935D-047B2A2F6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935"/>
              <a:ext cx="784" cy="697"/>
            </a:xfrm>
            <a:custGeom>
              <a:avLst/>
              <a:gdLst>
                <a:gd name="T0" fmla="*/ 3212 w 332"/>
                <a:gd name="T1" fmla="*/ 12 h 295"/>
                <a:gd name="T2" fmla="*/ 3134 w 332"/>
                <a:gd name="T3" fmla="*/ 0 h 295"/>
                <a:gd name="T4" fmla="*/ 1237 w 332"/>
                <a:gd name="T5" fmla="*/ 0 h 295"/>
                <a:gd name="T6" fmla="*/ 1159 w 332"/>
                <a:gd name="T7" fmla="*/ 12 h 295"/>
                <a:gd name="T8" fmla="*/ 0 w 332"/>
                <a:gd name="T9" fmla="*/ 1937 h 295"/>
                <a:gd name="T10" fmla="*/ 1159 w 332"/>
                <a:gd name="T11" fmla="*/ 3863 h 295"/>
                <a:gd name="T12" fmla="*/ 1237 w 332"/>
                <a:gd name="T13" fmla="*/ 3891 h 295"/>
                <a:gd name="T14" fmla="*/ 3134 w 332"/>
                <a:gd name="T15" fmla="*/ 3891 h 295"/>
                <a:gd name="T16" fmla="*/ 3228 w 332"/>
                <a:gd name="T17" fmla="*/ 3863 h 295"/>
                <a:gd name="T18" fmla="*/ 4371 w 332"/>
                <a:gd name="T19" fmla="*/ 1937 h 295"/>
                <a:gd name="T20" fmla="*/ 3212 w 332"/>
                <a:gd name="T21" fmla="*/ 12 h 2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2" h="295">
                  <a:moveTo>
                    <a:pt x="244" y="1"/>
                  </a:moveTo>
                  <a:cubicBezTo>
                    <a:pt x="241" y="0"/>
                    <a:pt x="238" y="0"/>
                    <a:pt x="238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90" y="0"/>
                    <a:pt x="88" y="1"/>
                  </a:cubicBezTo>
                  <a:cubicBezTo>
                    <a:pt x="36" y="29"/>
                    <a:pt x="0" y="84"/>
                    <a:pt x="0" y="147"/>
                  </a:cubicBezTo>
                  <a:cubicBezTo>
                    <a:pt x="0" y="211"/>
                    <a:pt x="36" y="265"/>
                    <a:pt x="88" y="293"/>
                  </a:cubicBezTo>
                  <a:cubicBezTo>
                    <a:pt x="90" y="294"/>
                    <a:pt x="94" y="295"/>
                    <a:pt x="94" y="295"/>
                  </a:cubicBezTo>
                  <a:cubicBezTo>
                    <a:pt x="238" y="295"/>
                    <a:pt x="238" y="295"/>
                    <a:pt x="238" y="295"/>
                  </a:cubicBezTo>
                  <a:cubicBezTo>
                    <a:pt x="238" y="295"/>
                    <a:pt x="242" y="294"/>
                    <a:pt x="245" y="293"/>
                  </a:cubicBezTo>
                  <a:cubicBezTo>
                    <a:pt x="296" y="265"/>
                    <a:pt x="332" y="210"/>
                    <a:pt x="332" y="147"/>
                  </a:cubicBezTo>
                  <a:cubicBezTo>
                    <a:pt x="332" y="84"/>
                    <a:pt x="296" y="29"/>
                    <a:pt x="244" y="1"/>
                  </a:cubicBezTo>
                  <a:close/>
                </a:path>
              </a:pathLst>
            </a:custGeom>
            <a:noFill/>
            <a:ln w="7938" cap="flat">
              <a:solidFill>
                <a:srgbClr val="291F2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8" name="Freeform 524">
              <a:extLst>
                <a:ext uri="{FF2B5EF4-FFF2-40B4-BE49-F238E27FC236}">
                  <a16:creationId xmlns:a16="http://schemas.microsoft.com/office/drawing/2014/main" id="{A83B488A-E4FF-4441-8724-5539799A1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751"/>
              <a:ext cx="1063" cy="1063"/>
            </a:xfrm>
            <a:custGeom>
              <a:avLst/>
              <a:gdLst>
                <a:gd name="T0" fmla="*/ 5920 w 450"/>
                <a:gd name="T1" fmla="*/ 2700 h 450"/>
                <a:gd name="T2" fmla="*/ 5825 w 450"/>
                <a:gd name="T3" fmla="*/ 2176 h 450"/>
                <a:gd name="T4" fmla="*/ 5641 w 450"/>
                <a:gd name="T5" fmla="*/ 1684 h 450"/>
                <a:gd name="T6" fmla="*/ 5362 w 450"/>
                <a:gd name="T7" fmla="*/ 1228 h 450"/>
                <a:gd name="T8" fmla="*/ 5022 w 450"/>
                <a:gd name="T9" fmla="*/ 832 h 450"/>
                <a:gd name="T10" fmla="*/ 4616 w 450"/>
                <a:gd name="T11" fmla="*/ 503 h 450"/>
                <a:gd name="T12" fmla="*/ 4179 w 450"/>
                <a:gd name="T13" fmla="*/ 262 h 450"/>
                <a:gd name="T14" fmla="*/ 3706 w 450"/>
                <a:gd name="T15" fmla="*/ 94 h 450"/>
                <a:gd name="T16" fmla="*/ 3203 w 450"/>
                <a:gd name="T17" fmla="*/ 12 h 450"/>
                <a:gd name="T18" fmla="*/ 2691 w 450"/>
                <a:gd name="T19" fmla="*/ 12 h 450"/>
                <a:gd name="T20" fmla="*/ 2176 w 450"/>
                <a:gd name="T21" fmla="*/ 106 h 450"/>
                <a:gd name="T22" fmla="*/ 1684 w 450"/>
                <a:gd name="T23" fmla="*/ 291 h 450"/>
                <a:gd name="T24" fmla="*/ 1228 w 450"/>
                <a:gd name="T25" fmla="*/ 553 h 450"/>
                <a:gd name="T26" fmla="*/ 832 w 450"/>
                <a:gd name="T27" fmla="*/ 909 h 450"/>
                <a:gd name="T28" fmla="*/ 503 w 450"/>
                <a:gd name="T29" fmla="*/ 1316 h 450"/>
                <a:gd name="T30" fmla="*/ 262 w 450"/>
                <a:gd name="T31" fmla="*/ 1753 h 450"/>
                <a:gd name="T32" fmla="*/ 94 w 450"/>
                <a:gd name="T33" fmla="*/ 2228 h 450"/>
                <a:gd name="T34" fmla="*/ 12 w 450"/>
                <a:gd name="T35" fmla="*/ 2728 h 450"/>
                <a:gd name="T36" fmla="*/ 28 w 450"/>
                <a:gd name="T37" fmla="*/ 2969 h 450"/>
                <a:gd name="T38" fmla="*/ 66 w 450"/>
                <a:gd name="T39" fmla="*/ 3494 h 450"/>
                <a:gd name="T40" fmla="*/ 213 w 450"/>
                <a:gd name="T41" fmla="*/ 3995 h 450"/>
                <a:gd name="T42" fmla="*/ 435 w 450"/>
                <a:gd name="T43" fmla="*/ 4469 h 450"/>
                <a:gd name="T44" fmla="*/ 737 w 450"/>
                <a:gd name="T45" fmla="*/ 4887 h 450"/>
                <a:gd name="T46" fmla="*/ 1122 w 450"/>
                <a:gd name="T47" fmla="*/ 5263 h 450"/>
                <a:gd name="T48" fmla="*/ 1540 w 450"/>
                <a:gd name="T49" fmla="*/ 5535 h 450"/>
                <a:gd name="T50" fmla="*/ 1991 w 450"/>
                <a:gd name="T51" fmla="*/ 5747 h 450"/>
                <a:gd name="T52" fmla="*/ 2478 w 450"/>
                <a:gd name="T53" fmla="*/ 5865 h 450"/>
                <a:gd name="T54" fmla="*/ 2969 w 450"/>
                <a:gd name="T55" fmla="*/ 5903 h 450"/>
                <a:gd name="T56" fmla="*/ 3494 w 450"/>
                <a:gd name="T57" fmla="*/ 5854 h 450"/>
                <a:gd name="T58" fmla="*/ 3995 w 450"/>
                <a:gd name="T59" fmla="*/ 5719 h 450"/>
                <a:gd name="T60" fmla="*/ 4469 w 450"/>
                <a:gd name="T61" fmla="*/ 5497 h 450"/>
                <a:gd name="T62" fmla="*/ 4887 w 450"/>
                <a:gd name="T63" fmla="*/ 5195 h 450"/>
                <a:gd name="T64" fmla="*/ 5244 w 450"/>
                <a:gd name="T65" fmla="*/ 4809 h 450"/>
                <a:gd name="T66" fmla="*/ 5535 w 450"/>
                <a:gd name="T67" fmla="*/ 4391 h 450"/>
                <a:gd name="T68" fmla="*/ 5747 w 450"/>
                <a:gd name="T69" fmla="*/ 3940 h 450"/>
                <a:gd name="T70" fmla="*/ 5865 w 450"/>
                <a:gd name="T71" fmla="*/ 3454 h 450"/>
                <a:gd name="T72" fmla="*/ 5903 w 450"/>
                <a:gd name="T73" fmla="*/ 2969 h 4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50" h="450">
                  <a:moveTo>
                    <a:pt x="448" y="225"/>
                  </a:moveTo>
                  <a:cubicBezTo>
                    <a:pt x="448" y="218"/>
                    <a:pt x="450" y="211"/>
                    <a:pt x="449" y="205"/>
                  </a:cubicBezTo>
                  <a:cubicBezTo>
                    <a:pt x="448" y="198"/>
                    <a:pt x="446" y="191"/>
                    <a:pt x="444" y="185"/>
                  </a:cubicBezTo>
                  <a:cubicBezTo>
                    <a:pt x="443" y="178"/>
                    <a:pt x="444" y="172"/>
                    <a:pt x="442" y="165"/>
                  </a:cubicBezTo>
                  <a:cubicBezTo>
                    <a:pt x="440" y="159"/>
                    <a:pt x="436" y="153"/>
                    <a:pt x="434" y="147"/>
                  </a:cubicBezTo>
                  <a:cubicBezTo>
                    <a:pt x="432" y="141"/>
                    <a:pt x="431" y="134"/>
                    <a:pt x="428" y="128"/>
                  </a:cubicBezTo>
                  <a:cubicBezTo>
                    <a:pt x="425" y="122"/>
                    <a:pt x="420" y="117"/>
                    <a:pt x="417" y="111"/>
                  </a:cubicBezTo>
                  <a:cubicBezTo>
                    <a:pt x="413" y="105"/>
                    <a:pt x="411" y="99"/>
                    <a:pt x="407" y="93"/>
                  </a:cubicBezTo>
                  <a:cubicBezTo>
                    <a:pt x="403" y="88"/>
                    <a:pt x="398" y="84"/>
                    <a:pt x="393" y="79"/>
                  </a:cubicBezTo>
                  <a:cubicBezTo>
                    <a:pt x="389" y="74"/>
                    <a:pt x="386" y="68"/>
                    <a:pt x="381" y="63"/>
                  </a:cubicBezTo>
                  <a:cubicBezTo>
                    <a:pt x="376" y="58"/>
                    <a:pt x="370" y="55"/>
                    <a:pt x="365" y="51"/>
                  </a:cubicBezTo>
                  <a:cubicBezTo>
                    <a:pt x="360" y="47"/>
                    <a:pt x="356" y="42"/>
                    <a:pt x="350" y="38"/>
                  </a:cubicBezTo>
                  <a:cubicBezTo>
                    <a:pt x="345" y="35"/>
                    <a:pt x="339" y="33"/>
                    <a:pt x="333" y="30"/>
                  </a:cubicBezTo>
                  <a:cubicBezTo>
                    <a:pt x="328" y="27"/>
                    <a:pt x="323" y="22"/>
                    <a:pt x="317" y="20"/>
                  </a:cubicBezTo>
                  <a:cubicBezTo>
                    <a:pt x="311" y="17"/>
                    <a:pt x="305" y="16"/>
                    <a:pt x="299" y="14"/>
                  </a:cubicBezTo>
                  <a:cubicBezTo>
                    <a:pt x="293" y="12"/>
                    <a:pt x="287" y="9"/>
                    <a:pt x="281" y="7"/>
                  </a:cubicBezTo>
                  <a:cubicBezTo>
                    <a:pt x="275" y="5"/>
                    <a:pt x="268" y="6"/>
                    <a:pt x="262" y="5"/>
                  </a:cubicBezTo>
                  <a:cubicBezTo>
                    <a:pt x="255" y="4"/>
                    <a:pt x="249" y="1"/>
                    <a:pt x="243" y="1"/>
                  </a:cubicBezTo>
                  <a:cubicBezTo>
                    <a:pt x="237" y="0"/>
                    <a:pt x="231" y="2"/>
                    <a:pt x="225" y="2"/>
                  </a:cubicBezTo>
                  <a:cubicBezTo>
                    <a:pt x="218" y="2"/>
                    <a:pt x="211" y="0"/>
                    <a:pt x="204" y="1"/>
                  </a:cubicBezTo>
                  <a:cubicBezTo>
                    <a:pt x="198" y="1"/>
                    <a:pt x="191" y="4"/>
                    <a:pt x="185" y="5"/>
                  </a:cubicBezTo>
                  <a:cubicBezTo>
                    <a:pt x="178" y="7"/>
                    <a:pt x="171" y="6"/>
                    <a:pt x="165" y="8"/>
                  </a:cubicBezTo>
                  <a:cubicBezTo>
                    <a:pt x="159" y="10"/>
                    <a:pt x="153" y="13"/>
                    <a:pt x="147" y="16"/>
                  </a:cubicBezTo>
                  <a:cubicBezTo>
                    <a:pt x="141" y="18"/>
                    <a:pt x="134" y="19"/>
                    <a:pt x="128" y="22"/>
                  </a:cubicBezTo>
                  <a:cubicBezTo>
                    <a:pt x="122" y="25"/>
                    <a:pt x="117" y="30"/>
                    <a:pt x="111" y="33"/>
                  </a:cubicBezTo>
                  <a:cubicBezTo>
                    <a:pt x="105" y="36"/>
                    <a:pt x="99" y="39"/>
                    <a:pt x="93" y="42"/>
                  </a:cubicBezTo>
                  <a:cubicBezTo>
                    <a:pt x="88" y="46"/>
                    <a:pt x="84" y="52"/>
                    <a:pt x="79" y="56"/>
                  </a:cubicBezTo>
                  <a:cubicBezTo>
                    <a:pt x="74" y="61"/>
                    <a:pt x="68" y="64"/>
                    <a:pt x="63" y="69"/>
                  </a:cubicBezTo>
                  <a:cubicBezTo>
                    <a:pt x="58" y="73"/>
                    <a:pt x="55" y="80"/>
                    <a:pt x="51" y="85"/>
                  </a:cubicBezTo>
                  <a:cubicBezTo>
                    <a:pt x="47" y="90"/>
                    <a:pt x="42" y="94"/>
                    <a:pt x="38" y="100"/>
                  </a:cubicBezTo>
                  <a:cubicBezTo>
                    <a:pt x="35" y="105"/>
                    <a:pt x="33" y="111"/>
                    <a:pt x="30" y="117"/>
                  </a:cubicBezTo>
                  <a:cubicBezTo>
                    <a:pt x="27" y="122"/>
                    <a:pt x="22" y="127"/>
                    <a:pt x="20" y="133"/>
                  </a:cubicBezTo>
                  <a:cubicBezTo>
                    <a:pt x="17" y="139"/>
                    <a:pt x="16" y="145"/>
                    <a:pt x="14" y="151"/>
                  </a:cubicBezTo>
                  <a:cubicBezTo>
                    <a:pt x="12" y="157"/>
                    <a:pt x="8" y="163"/>
                    <a:pt x="7" y="169"/>
                  </a:cubicBezTo>
                  <a:cubicBezTo>
                    <a:pt x="5" y="175"/>
                    <a:pt x="6" y="182"/>
                    <a:pt x="5" y="188"/>
                  </a:cubicBezTo>
                  <a:cubicBezTo>
                    <a:pt x="4" y="194"/>
                    <a:pt x="1" y="201"/>
                    <a:pt x="1" y="207"/>
                  </a:cubicBezTo>
                  <a:cubicBezTo>
                    <a:pt x="0" y="213"/>
                    <a:pt x="2" y="219"/>
                    <a:pt x="2" y="225"/>
                  </a:cubicBezTo>
                  <a:cubicBezTo>
                    <a:pt x="2" y="225"/>
                    <a:pt x="2" y="225"/>
                    <a:pt x="2" y="225"/>
                  </a:cubicBezTo>
                  <a:cubicBezTo>
                    <a:pt x="2" y="232"/>
                    <a:pt x="0" y="239"/>
                    <a:pt x="1" y="245"/>
                  </a:cubicBezTo>
                  <a:cubicBezTo>
                    <a:pt x="1" y="252"/>
                    <a:pt x="4" y="258"/>
                    <a:pt x="5" y="265"/>
                  </a:cubicBezTo>
                  <a:cubicBezTo>
                    <a:pt x="6" y="271"/>
                    <a:pt x="6" y="278"/>
                    <a:pt x="8" y="285"/>
                  </a:cubicBezTo>
                  <a:cubicBezTo>
                    <a:pt x="10" y="291"/>
                    <a:pt x="13" y="297"/>
                    <a:pt x="16" y="303"/>
                  </a:cubicBezTo>
                  <a:cubicBezTo>
                    <a:pt x="18" y="309"/>
                    <a:pt x="19" y="316"/>
                    <a:pt x="22" y="322"/>
                  </a:cubicBezTo>
                  <a:cubicBezTo>
                    <a:pt x="25" y="328"/>
                    <a:pt x="30" y="333"/>
                    <a:pt x="33" y="339"/>
                  </a:cubicBezTo>
                  <a:cubicBezTo>
                    <a:pt x="36" y="345"/>
                    <a:pt x="39" y="351"/>
                    <a:pt x="42" y="357"/>
                  </a:cubicBezTo>
                  <a:cubicBezTo>
                    <a:pt x="46" y="362"/>
                    <a:pt x="52" y="366"/>
                    <a:pt x="56" y="371"/>
                  </a:cubicBezTo>
                  <a:cubicBezTo>
                    <a:pt x="61" y="376"/>
                    <a:pt x="64" y="382"/>
                    <a:pt x="69" y="387"/>
                  </a:cubicBezTo>
                  <a:cubicBezTo>
                    <a:pt x="73" y="391"/>
                    <a:pt x="80" y="394"/>
                    <a:pt x="85" y="399"/>
                  </a:cubicBezTo>
                  <a:cubicBezTo>
                    <a:pt x="90" y="403"/>
                    <a:pt x="94" y="408"/>
                    <a:pt x="99" y="412"/>
                  </a:cubicBezTo>
                  <a:cubicBezTo>
                    <a:pt x="105" y="415"/>
                    <a:pt x="111" y="417"/>
                    <a:pt x="117" y="420"/>
                  </a:cubicBezTo>
                  <a:cubicBezTo>
                    <a:pt x="122" y="423"/>
                    <a:pt x="127" y="428"/>
                    <a:pt x="133" y="430"/>
                  </a:cubicBezTo>
                  <a:cubicBezTo>
                    <a:pt x="139" y="433"/>
                    <a:pt x="145" y="433"/>
                    <a:pt x="151" y="436"/>
                  </a:cubicBezTo>
                  <a:cubicBezTo>
                    <a:pt x="157" y="438"/>
                    <a:pt x="163" y="441"/>
                    <a:pt x="169" y="443"/>
                  </a:cubicBezTo>
                  <a:cubicBezTo>
                    <a:pt x="175" y="444"/>
                    <a:pt x="182" y="444"/>
                    <a:pt x="188" y="445"/>
                  </a:cubicBezTo>
                  <a:cubicBezTo>
                    <a:pt x="194" y="446"/>
                    <a:pt x="201" y="449"/>
                    <a:pt x="207" y="449"/>
                  </a:cubicBezTo>
                  <a:cubicBezTo>
                    <a:pt x="213" y="450"/>
                    <a:pt x="219" y="448"/>
                    <a:pt x="225" y="448"/>
                  </a:cubicBezTo>
                  <a:cubicBezTo>
                    <a:pt x="232" y="448"/>
                    <a:pt x="239" y="450"/>
                    <a:pt x="245" y="449"/>
                  </a:cubicBezTo>
                  <a:cubicBezTo>
                    <a:pt x="252" y="448"/>
                    <a:pt x="258" y="446"/>
                    <a:pt x="265" y="444"/>
                  </a:cubicBezTo>
                  <a:cubicBezTo>
                    <a:pt x="271" y="443"/>
                    <a:pt x="278" y="444"/>
                    <a:pt x="285" y="442"/>
                  </a:cubicBezTo>
                  <a:cubicBezTo>
                    <a:pt x="291" y="440"/>
                    <a:pt x="297" y="436"/>
                    <a:pt x="303" y="434"/>
                  </a:cubicBezTo>
                  <a:cubicBezTo>
                    <a:pt x="309" y="432"/>
                    <a:pt x="316" y="431"/>
                    <a:pt x="322" y="428"/>
                  </a:cubicBezTo>
                  <a:cubicBezTo>
                    <a:pt x="328" y="425"/>
                    <a:pt x="333" y="420"/>
                    <a:pt x="339" y="417"/>
                  </a:cubicBezTo>
                  <a:cubicBezTo>
                    <a:pt x="345" y="413"/>
                    <a:pt x="351" y="411"/>
                    <a:pt x="357" y="407"/>
                  </a:cubicBezTo>
                  <a:cubicBezTo>
                    <a:pt x="362" y="403"/>
                    <a:pt x="366" y="398"/>
                    <a:pt x="371" y="394"/>
                  </a:cubicBezTo>
                  <a:cubicBezTo>
                    <a:pt x="376" y="389"/>
                    <a:pt x="382" y="386"/>
                    <a:pt x="387" y="381"/>
                  </a:cubicBezTo>
                  <a:cubicBezTo>
                    <a:pt x="391" y="376"/>
                    <a:pt x="394" y="370"/>
                    <a:pt x="398" y="365"/>
                  </a:cubicBezTo>
                  <a:cubicBezTo>
                    <a:pt x="403" y="360"/>
                    <a:pt x="408" y="356"/>
                    <a:pt x="412" y="350"/>
                  </a:cubicBezTo>
                  <a:cubicBezTo>
                    <a:pt x="415" y="345"/>
                    <a:pt x="417" y="339"/>
                    <a:pt x="420" y="333"/>
                  </a:cubicBezTo>
                  <a:cubicBezTo>
                    <a:pt x="423" y="328"/>
                    <a:pt x="428" y="323"/>
                    <a:pt x="430" y="317"/>
                  </a:cubicBezTo>
                  <a:cubicBezTo>
                    <a:pt x="433" y="311"/>
                    <a:pt x="433" y="305"/>
                    <a:pt x="436" y="299"/>
                  </a:cubicBezTo>
                  <a:cubicBezTo>
                    <a:pt x="438" y="293"/>
                    <a:pt x="441" y="287"/>
                    <a:pt x="443" y="281"/>
                  </a:cubicBezTo>
                  <a:cubicBezTo>
                    <a:pt x="444" y="275"/>
                    <a:pt x="444" y="268"/>
                    <a:pt x="445" y="262"/>
                  </a:cubicBezTo>
                  <a:cubicBezTo>
                    <a:pt x="446" y="255"/>
                    <a:pt x="449" y="249"/>
                    <a:pt x="449" y="243"/>
                  </a:cubicBezTo>
                  <a:cubicBezTo>
                    <a:pt x="450" y="237"/>
                    <a:pt x="448" y="231"/>
                    <a:pt x="448" y="225"/>
                  </a:cubicBezTo>
                  <a:cubicBezTo>
                    <a:pt x="448" y="225"/>
                    <a:pt x="448" y="225"/>
                    <a:pt x="448" y="225"/>
                  </a:cubicBezTo>
                  <a:close/>
                </a:path>
              </a:pathLst>
            </a:custGeom>
            <a:noFill/>
            <a:ln w="7938" cap="flat">
              <a:solidFill>
                <a:srgbClr val="291F2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9" name="Freeform 525">
              <a:extLst>
                <a:ext uri="{FF2B5EF4-FFF2-40B4-BE49-F238E27FC236}">
                  <a16:creationId xmlns:a16="http://schemas.microsoft.com/office/drawing/2014/main" id="{FF68F5C9-4B12-49AD-A7BD-442B4EC7B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" y="1831"/>
              <a:ext cx="904" cy="981"/>
            </a:xfrm>
            <a:custGeom>
              <a:avLst/>
              <a:gdLst>
                <a:gd name="T0" fmla="*/ 5037 w 383"/>
                <a:gd name="T1" fmla="*/ 2520 h 415"/>
                <a:gd name="T2" fmla="*/ 2523 w 383"/>
                <a:gd name="T3" fmla="*/ 0 h 415"/>
                <a:gd name="T4" fmla="*/ 0 w 383"/>
                <a:gd name="T5" fmla="*/ 2520 h 415"/>
                <a:gd name="T6" fmla="*/ 2301 w 383"/>
                <a:gd name="T7" fmla="*/ 5047 h 415"/>
                <a:gd name="T8" fmla="*/ 2339 w 383"/>
                <a:gd name="T9" fmla="*/ 5073 h 415"/>
                <a:gd name="T10" fmla="*/ 2339 w 383"/>
                <a:gd name="T11" fmla="*/ 5482 h 415"/>
                <a:gd name="T12" fmla="*/ 2523 w 383"/>
                <a:gd name="T13" fmla="*/ 5470 h 415"/>
                <a:gd name="T14" fmla="*/ 2707 w 383"/>
                <a:gd name="T15" fmla="*/ 5482 h 415"/>
                <a:gd name="T16" fmla="*/ 2707 w 383"/>
                <a:gd name="T17" fmla="*/ 5073 h 415"/>
                <a:gd name="T18" fmla="*/ 2736 w 383"/>
                <a:gd name="T19" fmla="*/ 5047 h 415"/>
                <a:gd name="T20" fmla="*/ 5037 w 383"/>
                <a:gd name="T21" fmla="*/ 2520 h 4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83" h="415">
                  <a:moveTo>
                    <a:pt x="383" y="191"/>
                  </a:moveTo>
                  <a:cubicBezTo>
                    <a:pt x="383" y="86"/>
                    <a:pt x="298" y="0"/>
                    <a:pt x="192" y="0"/>
                  </a:cubicBezTo>
                  <a:cubicBezTo>
                    <a:pt x="86" y="0"/>
                    <a:pt x="0" y="86"/>
                    <a:pt x="0" y="191"/>
                  </a:cubicBezTo>
                  <a:cubicBezTo>
                    <a:pt x="0" y="291"/>
                    <a:pt x="77" y="373"/>
                    <a:pt x="175" y="382"/>
                  </a:cubicBezTo>
                  <a:cubicBezTo>
                    <a:pt x="177" y="382"/>
                    <a:pt x="178" y="384"/>
                    <a:pt x="178" y="384"/>
                  </a:cubicBezTo>
                  <a:cubicBezTo>
                    <a:pt x="178" y="415"/>
                    <a:pt x="178" y="415"/>
                    <a:pt x="178" y="415"/>
                  </a:cubicBezTo>
                  <a:cubicBezTo>
                    <a:pt x="182" y="415"/>
                    <a:pt x="187" y="414"/>
                    <a:pt x="192" y="414"/>
                  </a:cubicBezTo>
                  <a:cubicBezTo>
                    <a:pt x="197" y="414"/>
                    <a:pt x="201" y="415"/>
                    <a:pt x="206" y="415"/>
                  </a:cubicBezTo>
                  <a:cubicBezTo>
                    <a:pt x="206" y="384"/>
                    <a:pt x="206" y="384"/>
                    <a:pt x="206" y="384"/>
                  </a:cubicBezTo>
                  <a:cubicBezTo>
                    <a:pt x="206" y="384"/>
                    <a:pt x="206" y="382"/>
                    <a:pt x="208" y="382"/>
                  </a:cubicBezTo>
                  <a:cubicBezTo>
                    <a:pt x="306" y="374"/>
                    <a:pt x="383" y="291"/>
                    <a:pt x="383" y="191"/>
                  </a:cubicBezTo>
                  <a:close/>
                </a:path>
              </a:pathLst>
            </a:custGeom>
            <a:noFill/>
            <a:ln w="7938" cap="rnd">
              <a:solidFill>
                <a:srgbClr val="291F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0" name="Freeform 526">
              <a:extLst>
                <a:ext uri="{FF2B5EF4-FFF2-40B4-BE49-F238E27FC236}">
                  <a16:creationId xmlns:a16="http://schemas.microsoft.com/office/drawing/2014/main" id="{41736FCC-DDC3-4141-BF4E-61C532256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1935"/>
              <a:ext cx="33" cy="697"/>
            </a:xfrm>
            <a:custGeom>
              <a:avLst/>
              <a:gdLst>
                <a:gd name="T0" fmla="*/ 0 w 14"/>
                <a:gd name="T1" fmla="*/ 3891 h 295"/>
                <a:gd name="T2" fmla="*/ 94 w 14"/>
                <a:gd name="T3" fmla="*/ 3891 h 295"/>
                <a:gd name="T4" fmla="*/ 184 w 14"/>
                <a:gd name="T5" fmla="*/ 1937 h 295"/>
                <a:gd name="T6" fmla="*/ 94 w 14"/>
                <a:gd name="T7" fmla="*/ 0 h 295"/>
                <a:gd name="T8" fmla="*/ 0 w 14"/>
                <a:gd name="T9" fmla="*/ 0 h 295"/>
                <a:gd name="T10" fmla="*/ 0 w 14"/>
                <a:gd name="T11" fmla="*/ 3891 h 2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95">
                  <a:moveTo>
                    <a:pt x="0" y="295"/>
                  </a:moveTo>
                  <a:cubicBezTo>
                    <a:pt x="7" y="295"/>
                    <a:pt x="7" y="295"/>
                    <a:pt x="7" y="295"/>
                  </a:cubicBezTo>
                  <a:cubicBezTo>
                    <a:pt x="12" y="262"/>
                    <a:pt x="14" y="208"/>
                    <a:pt x="14" y="147"/>
                  </a:cubicBezTo>
                  <a:cubicBezTo>
                    <a:pt x="14" y="86"/>
                    <a:pt x="12" y="32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95"/>
                  </a:lnTo>
                  <a:close/>
                </a:path>
              </a:pathLst>
            </a:custGeom>
            <a:noFill/>
            <a:ln w="7938" cap="flat">
              <a:solidFill>
                <a:srgbClr val="291F2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1" name="Freeform 527">
              <a:extLst>
                <a:ext uri="{FF2B5EF4-FFF2-40B4-BE49-F238E27FC236}">
                  <a16:creationId xmlns:a16="http://schemas.microsoft.com/office/drawing/2014/main" id="{FFA91088-7431-425C-83A5-C8B0C483B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935"/>
              <a:ext cx="45" cy="697"/>
            </a:xfrm>
            <a:custGeom>
              <a:avLst/>
              <a:gdLst>
                <a:gd name="T0" fmla="*/ 95 w 19"/>
                <a:gd name="T1" fmla="*/ 1937 h 295"/>
                <a:gd name="T2" fmla="*/ 0 w 19"/>
                <a:gd name="T3" fmla="*/ 3891 h 295"/>
                <a:gd name="T4" fmla="*/ 107 w 19"/>
                <a:gd name="T5" fmla="*/ 3891 h 295"/>
                <a:gd name="T6" fmla="*/ 253 w 19"/>
                <a:gd name="T7" fmla="*/ 1937 h 295"/>
                <a:gd name="T8" fmla="*/ 107 w 19"/>
                <a:gd name="T9" fmla="*/ 0 h 295"/>
                <a:gd name="T10" fmla="*/ 0 w 19"/>
                <a:gd name="T11" fmla="*/ 0 h 295"/>
                <a:gd name="T12" fmla="*/ 95 w 19"/>
                <a:gd name="T13" fmla="*/ 1937 h 2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95">
                  <a:moveTo>
                    <a:pt x="7" y="147"/>
                  </a:moveTo>
                  <a:cubicBezTo>
                    <a:pt x="7" y="208"/>
                    <a:pt x="5" y="262"/>
                    <a:pt x="0" y="295"/>
                  </a:cubicBezTo>
                  <a:cubicBezTo>
                    <a:pt x="8" y="295"/>
                    <a:pt x="8" y="295"/>
                    <a:pt x="8" y="295"/>
                  </a:cubicBezTo>
                  <a:cubicBezTo>
                    <a:pt x="12" y="262"/>
                    <a:pt x="19" y="208"/>
                    <a:pt x="19" y="147"/>
                  </a:cubicBezTo>
                  <a:cubicBezTo>
                    <a:pt x="19" y="86"/>
                    <a:pt x="12" y="32"/>
                    <a:pt x="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32"/>
                    <a:pt x="7" y="86"/>
                    <a:pt x="7" y="147"/>
                  </a:cubicBezTo>
                  <a:close/>
                </a:path>
              </a:pathLst>
            </a:custGeom>
            <a:noFill/>
            <a:ln w="7938" cap="flat">
              <a:solidFill>
                <a:srgbClr val="291F2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2" name="Freeform 528">
              <a:extLst>
                <a:ext uri="{FF2B5EF4-FFF2-40B4-BE49-F238E27FC236}">
                  <a16:creationId xmlns:a16="http://schemas.microsoft.com/office/drawing/2014/main" id="{CC123A86-8DA8-4ECD-BCE2-7E2F04DE3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935"/>
              <a:ext cx="33" cy="697"/>
            </a:xfrm>
            <a:custGeom>
              <a:avLst/>
              <a:gdLst>
                <a:gd name="T0" fmla="*/ 184 w 14"/>
                <a:gd name="T1" fmla="*/ 3891 h 295"/>
                <a:gd name="T2" fmla="*/ 78 w 14"/>
                <a:gd name="T3" fmla="*/ 3891 h 295"/>
                <a:gd name="T4" fmla="*/ 0 w 14"/>
                <a:gd name="T5" fmla="*/ 1937 h 295"/>
                <a:gd name="T6" fmla="*/ 78 w 14"/>
                <a:gd name="T7" fmla="*/ 0 h 295"/>
                <a:gd name="T8" fmla="*/ 184 w 14"/>
                <a:gd name="T9" fmla="*/ 0 h 295"/>
                <a:gd name="T10" fmla="*/ 184 w 14"/>
                <a:gd name="T11" fmla="*/ 3891 h 2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95">
                  <a:moveTo>
                    <a:pt x="14" y="295"/>
                  </a:moveTo>
                  <a:cubicBezTo>
                    <a:pt x="6" y="295"/>
                    <a:pt x="6" y="295"/>
                    <a:pt x="6" y="295"/>
                  </a:cubicBezTo>
                  <a:cubicBezTo>
                    <a:pt x="1" y="262"/>
                    <a:pt x="0" y="208"/>
                    <a:pt x="0" y="147"/>
                  </a:cubicBezTo>
                  <a:cubicBezTo>
                    <a:pt x="0" y="86"/>
                    <a:pt x="1" y="32"/>
                    <a:pt x="6" y="0"/>
                  </a:cubicBezTo>
                  <a:cubicBezTo>
                    <a:pt x="14" y="0"/>
                    <a:pt x="14" y="0"/>
                    <a:pt x="14" y="0"/>
                  </a:cubicBezTo>
                  <a:lnTo>
                    <a:pt x="14" y="295"/>
                  </a:lnTo>
                  <a:close/>
                </a:path>
              </a:pathLst>
            </a:custGeom>
            <a:noFill/>
            <a:ln w="7938" cap="flat">
              <a:solidFill>
                <a:srgbClr val="291F2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3" name="Freeform 529">
              <a:extLst>
                <a:ext uri="{FF2B5EF4-FFF2-40B4-BE49-F238E27FC236}">
                  <a16:creationId xmlns:a16="http://schemas.microsoft.com/office/drawing/2014/main" id="{BAA1C706-9AB2-47AA-A7D9-308A489BF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935"/>
              <a:ext cx="42" cy="697"/>
            </a:xfrm>
            <a:custGeom>
              <a:avLst/>
              <a:gdLst>
                <a:gd name="T0" fmla="*/ 152 w 18"/>
                <a:gd name="T1" fmla="*/ 1937 h 295"/>
                <a:gd name="T2" fmla="*/ 229 w 18"/>
                <a:gd name="T3" fmla="*/ 3891 h 295"/>
                <a:gd name="T4" fmla="*/ 142 w 18"/>
                <a:gd name="T5" fmla="*/ 3891 h 295"/>
                <a:gd name="T6" fmla="*/ 0 w 18"/>
                <a:gd name="T7" fmla="*/ 1937 h 295"/>
                <a:gd name="T8" fmla="*/ 142 w 18"/>
                <a:gd name="T9" fmla="*/ 0 h 295"/>
                <a:gd name="T10" fmla="*/ 229 w 18"/>
                <a:gd name="T11" fmla="*/ 0 h 295"/>
                <a:gd name="T12" fmla="*/ 152 w 18"/>
                <a:gd name="T13" fmla="*/ 1937 h 2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95">
                  <a:moveTo>
                    <a:pt x="12" y="147"/>
                  </a:moveTo>
                  <a:cubicBezTo>
                    <a:pt x="12" y="208"/>
                    <a:pt x="13" y="262"/>
                    <a:pt x="18" y="295"/>
                  </a:cubicBezTo>
                  <a:cubicBezTo>
                    <a:pt x="11" y="295"/>
                    <a:pt x="11" y="295"/>
                    <a:pt x="11" y="295"/>
                  </a:cubicBezTo>
                  <a:cubicBezTo>
                    <a:pt x="6" y="262"/>
                    <a:pt x="0" y="208"/>
                    <a:pt x="0" y="147"/>
                  </a:cubicBezTo>
                  <a:cubicBezTo>
                    <a:pt x="0" y="86"/>
                    <a:pt x="6" y="32"/>
                    <a:pt x="11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3" y="32"/>
                    <a:pt x="12" y="86"/>
                    <a:pt x="12" y="147"/>
                  </a:cubicBezTo>
                  <a:close/>
                </a:path>
              </a:pathLst>
            </a:custGeom>
            <a:noFill/>
            <a:ln w="7938" cap="flat">
              <a:solidFill>
                <a:srgbClr val="291F2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4" name="Freeform 530">
              <a:extLst>
                <a:ext uri="{FF2B5EF4-FFF2-40B4-BE49-F238E27FC236}">
                  <a16:creationId xmlns:a16="http://schemas.microsoft.com/office/drawing/2014/main" id="{77C6B8C2-87EB-4BBC-80AF-4BB11C704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1827"/>
              <a:ext cx="43" cy="63"/>
            </a:xfrm>
            <a:custGeom>
              <a:avLst/>
              <a:gdLst>
                <a:gd name="T0" fmla="*/ 0 w 18"/>
                <a:gd name="T1" fmla="*/ 0 h 27"/>
                <a:gd name="T2" fmla="*/ 246 w 18"/>
                <a:gd name="T3" fmla="*/ 34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7">
                  <a:moveTo>
                    <a:pt x="0" y="0"/>
                  </a:moveTo>
                  <a:cubicBezTo>
                    <a:pt x="8" y="7"/>
                    <a:pt x="18" y="27"/>
                    <a:pt x="18" y="27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5" name="Freeform 531">
              <a:extLst>
                <a:ext uri="{FF2B5EF4-FFF2-40B4-BE49-F238E27FC236}">
                  <a16:creationId xmlns:a16="http://schemas.microsoft.com/office/drawing/2014/main" id="{4FE008CC-96A2-4862-93D3-E3C37547E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1791"/>
              <a:ext cx="31" cy="66"/>
            </a:xfrm>
            <a:custGeom>
              <a:avLst/>
              <a:gdLst>
                <a:gd name="T0" fmla="*/ 0 w 13"/>
                <a:gd name="T1" fmla="*/ 0 h 28"/>
                <a:gd name="T2" fmla="*/ 176 w 13"/>
                <a:gd name="T3" fmla="*/ 36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0" y="0"/>
                  </a:moveTo>
                  <a:cubicBezTo>
                    <a:pt x="5" y="5"/>
                    <a:pt x="12" y="22"/>
                    <a:pt x="13" y="28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6" name="Freeform 532">
              <a:extLst>
                <a:ext uri="{FF2B5EF4-FFF2-40B4-BE49-F238E27FC236}">
                  <a16:creationId xmlns:a16="http://schemas.microsoft.com/office/drawing/2014/main" id="{2D204D23-C59F-40FE-8C53-EDFF10266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1770"/>
              <a:ext cx="26" cy="76"/>
            </a:xfrm>
            <a:custGeom>
              <a:avLst/>
              <a:gdLst>
                <a:gd name="T0" fmla="*/ 0 w 11"/>
                <a:gd name="T1" fmla="*/ 0 h 32"/>
                <a:gd name="T2" fmla="*/ 144 w 11"/>
                <a:gd name="T3" fmla="*/ 43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5" y="6"/>
                    <a:pt x="10" y="26"/>
                    <a:pt x="11" y="32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7" name="Freeform 533">
              <a:extLst>
                <a:ext uri="{FF2B5EF4-FFF2-40B4-BE49-F238E27FC236}">
                  <a16:creationId xmlns:a16="http://schemas.microsoft.com/office/drawing/2014/main" id="{2D416D7D-29CD-4CD3-BE1F-E1995F64E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803"/>
              <a:ext cx="38" cy="71"/>
            </a:xfrm>
            <a:custGeom>
              <a:avLst/>
              <a:gdLst>
                <a:gd name="T0" fmla="*/ 0 w 16"/>
                <a:gd name="T1" fmla="*/ 0 h 30"/>
                <a:gd name="T2" fmla="*/ 214 w 16"/>
                <a:gd name="T3" fmla="*/ 39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0">
                  <a:moveTo>
                    <a:pt x="0" y="0"/>
                  </a:moveTo>
                  <a:cubicBezTo>
                    <a:pt x="6" y="5"/>
                    <a:pt x="15" y="24"/>
                    <a:pt x="16" y="3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8" name="Freeform 534">
              <a:extLst>
                <a:ext uri="{FF2B5EF4-FFF2-40B4-BE49-F238E27FC236}">
                  <a16:creationId xmlns:a16="http://schemas.microsoft.com/office/drawing/2014/main" id="{5FEA1302-A26E-4850-BFC3-6D9B37BC0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2025"/>
              <a:ext cx="64" cy="33"/>
            </a:xfrm>
            <a:custGeom>
              <a:avLst/>
              <a:gdLst>
                <a:gd name="T0" fmla="*/ 0 w 27"/>
                <a:gd name="T1" fmla="*/ 0 h 14"/>
                <a:gd name="T2" fmla="*/ 360 w 27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4">
                  <a:moveTo>
                    <a:pt x="0" y="0"/>
                  </a:moveTo>
                  <a:cubicBezTo>
                    <a:pt x="10" y="2"/>
                    <a:pt x="27" y="14"/>
                    <a:pt x="27" y="14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9" name="Freeform 535">
              <a:extLst>
                <a:ext uri="{FF2B5EF4-FFF2-40B4-BE49-F238E27FC236}">
                  <a16:creationId xmlns:a16="http://schemas.microsoft.com/office/drawing/2014/main" id="{BDA8C6CF-26DA-427D-AE56-CCDA8FF09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" y="1950"/>
              <a:ext cx="57" cy="47"/>
            </a:xfrm>
            <a:custGeom>
              <a:avLst/>
              <a:gdLst>
                <a:gd name="T0" fmla="*/ 0 w 24"/>
                <a:gd name="T1" fmla="*/ 0 h 20"/>
                <a:gd name="T2" fmla="*/ 321 w 24"/>
                <a:gd name="T3" fmla="*/ 25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0" y="0"/>
                  </a:moveTo>
                  <a:cubicBezTo>
                    <a:pt x="7" y="2"/>
                    <a:pt x="21" y="15"/>
                    <a:pt x="24" y="2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0" name="Freeform 536">
              <a:extLst>
                <a:ext uri="{FF2B5EF4-FFF2-40B4-BE49-F238E27FC236}">
                  <a16:creationId xmlns:a16="http://schemas.microsoft.com/office/drawing/2014/main" id="{BD69C4AE-FB29-4CCC-952F-3AC4D19FE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1912"/>
              <a:ext cx="59" cy="52"/>
            </a:xfrm>
            <a:custGeom>
              <a:avLst/>
              <a:gdLst>
                <a:gd name="T0" fmla="*/ 0 w 25"/>
                <a:gd name="T1" fmla="*/ 0 h 22"/>
                <a:gd name="T2" fmla="*/ 328 w 25"/>
                <a:gd name="T3" fmla="*/ 29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2">
                  <a:moveTo>
                    <a:pt x="0" y="0"/>
                  </a:moveTo>
                  <a:cubicBezTo>
                    <a:pt x="7" y="2"/>
                    <a:pt x="21" y="17"/>
                    <a:pt x="25" y="22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1" name="Freeform 537">
              <a:extLst>
                <a:ext uri="{FF2B5EF4-FFF2-40B4-BE49-F238E27FC236}">
                  <a16:creationId xmlns:a16="http://schemas.microsoft.com/office/drawing/2014/main" id="{3724FEAF-5776-4062-AFC5-100E5EE7A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1983"/>
              <a:ext cx="68" cy="42"/>
            </a:xfrm>
            <a:custGeom>
              <a:avLst/>
              <a:gdLst>
                <a:gd name="T0" fmla="*/ 0 w 29"/>
                <a:gd name="T1" fmla="*/ 0 h 18"/>
                <a:gd name="T2" fmla="*/ 373 w 29"/>
                <a:gd name="T3" fmla="*/ 2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8">
                  <a:moveTo>
                    <a:pt x="0" y="0"/>
                  </a:moveTo>
                  <a:cubicBezTo>
                    <a:pt x="7" y="2"/>
                    <a:pt x="25" y="13"/>
                    <a:pt x="29" y="18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2" name="Freeform 538">
              <a:extLst>
                <a:ext uri="{FF2B5EF4-FFF2-40B4-BE49-F238E27FC236}">
                  <a16:creationId xmlns:a16="http://schemas.microsoft.com/office/drawing/2014/main" id="{80DAD554-A352-4BC3-A698-ABE7D67EF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1883"/>
              <a:ext cx="52" cy="55"/>
            </a:xfrm>
            <a:custGeom>
              <a:avLst/>
              <a:gdLst>
                <a:gd name="T0" fmla="*/ 0 w 22"/>
                <a:gd name="T1" fmla="*/ 0 h 23"/>
                <a:gd name="T2" fmla="*/ 291 w 22"/>
                <a:gd name="T3" fmla="*/ 31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0" y="0"/>
                  </a:moveTo>
                  <a:cubicBezTo>
                    <a:pt x="7" y="6"/>
                    <a:pt x="17" y="16"/>
                    <a:pt x="22" y="23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3" name="Freeform 539">
              <a:extLst>
                <a:ext uri="{FF2B5EF4-FFF2-40B4-BE49-F238E27FC236}">
                  <a16:creationId xmlns:a16="http://schemas.microsoft.com/office/drawing/2014/main" id="{89B03C52-3A10-47E8-9A78-33C23C099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1848"/>
              <a:ext cx="50" cy="64"/>
            </a:xfrm>
            <a:custGeom>
              <a:avLst/>
              <a:gdLst>
                <a:gd name="T0" fmla="*/ 0 w 21"/>
                <a:gd name="T1" fmla="*/ 0 h 27"/>
                <a:gd name="T2" fmla="*/ 283 w 21"/>
                <a:gd name="T3" fmla="*/ 36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7">
                  <a:moveTo>
                    <a:pt x="0" y="0"/>
                  </a:moveTo>
                  <a:cubicBezTo>
                    <a:pt x="4" y="3"/>
                    <a:pt x="19" y="22"/>
                    <a:pt x="21" y="27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4" name="Freeform 540">
              <a:extLst>
                <a:ext uri="{FF2B5EF4-FFF2-40B4-BE49-F238E27FC236}">
                  <a16:creationId xmlns:a16="http://schemas.microsoft.com/office/drawing/2014/main" id="{C05E4162-79A2-49AC-8AE1-30D509F74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2283"/>
              <a:ext cx="74" cy="7"/>
            </a:xfrm>
            <a:custGeom>
              <a:avLst/>
              <a:gdLst>
                <a:gd name="T0" fmla="*/ 0 w 31"/>
                <a:gd name="T1" fmla="*/ 37 h 3"/>
                <a:gd name="T2" fmla="*/ 423 w 31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">
                  <a:moveTo>
                    <a:pt x="0" y="3"/>
                  </a:moveTo>
                  <a:cubicBezTo>
                    <a:pt x="9" y="0"/>
                    <a:pt x="31" y="2"/>
                    <a:pt x="31" y="2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5" name="Freeform 541">
              <a:extLst>
                <a:ext uri="{FF2B5EF4-FFF2-40B4-BE49-F238E27FC236}">
                  <a16:creationId xmlns:a16="http://schemas.microsoft.com/office/drawing/2014/main" id="{BE8413E3-CAB4-45BE-9D8B-4960DF352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198"/>
              <a:ext cx="76" cy="14"/>
            </a:xfrm>
            <a:custGeom>
              <a:avLst/>
              <a:gdLst>
                <a:gd name="T0" fmla="*/ 0 w 32"/>
                <a:gd name="T1" fmla="*/ 28 h 6"/>
                <a:gd name="T2" fmla="*/ 430 w 32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6">
                  <a:moveTo>
                    <a:pt x="0" y="2"/>
                  </a:moveTo>
                  <a:cubicBezTo>
                    <a:pt x="8" y="0"/>
                    <a:pt x="26" y="4"/>
                    <a:pt x="32" y="6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6" name="Freeform 542">
              <a:extLst>
                <a:ext uri="{FF2B5EF4-FFF2-40B4-BE49-F238E27FC236}">
                  <a16:creationId xmlns:a16="http://schemas.microsoft.com/office/drawing/2014/main" id="{84F58980-8089-4113-AAA0-016406384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" y="2153"/>
              <a:ext cx="76" cy="16"/>
            </a:xfrm>
            <a:custGeom>
              <a:avLst/>
              <a:gdLst>
                <a:gd name="T0" fmla="*/ 0 w 32"/>
                <a:gd name="T1" fmla="*/ 25 h 7"/>
                <a:gd name="T2" fmla="*/ 430 w 32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7">
                  <a:moveTo>
                    <a:pt x="0" y="2"/>
                  </a:moveTo>
                  <a:cubicBezTo>
                    <a:pt x="7" y="0"/>
                    <a:pt x="26" y="5"/>
                    <a:pt x="32" y="7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7" name="Freeform 543">
              <a:extLst>
                <a:ext uri="{FF2B5EF4-FFF2-40B4-BE49-F238E27FC236}">
                  <a16:creationId xmlns:a16="http://schemas.microsoft.com/office/drawing/2014/main" id="{C9E765B7-0F4E-4131-AE91-C726A6C05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2242"/>
              <a:ext cx="78" cy="7"/>
            </a:xfrm>
            <a:custGeom>
              <a:avLst/>
              <a:gdLst>
                <a:gd name="T0" fmla="*/ 0 w 33"/>
                <a:gd name="T1" fmla="*/ 28 h 3"/>
                <a:gd name="T2" fmla="*/ 435 w 3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">
                  <a:moveTo>
                    <a:pt x="0" y="2"/>
                  </a:moveTo>
                  <a:cubicBezTo>
                    <a:pt x="7" y="0"/>
                    <a:pt x="27" y="1"/>
                    <a:pt x="33" y="3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8" name="Freeform 544">
              <a:extLst>
                <a:ext uri="{FF2B5EF4-FFF2-40B4-BE49-F238E27FC236}">
                  <a16:creationId xmlns:a16="http://schemas.microsoft.com/office/drawing/2014/main" id="{2AEBC819-6695-41FA-8039-1660D8676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" y="2112"/>
              <a:ext cx="71" cy="19"/>
            </a:xfrm>
            <a:custGeom>
              <a:avLst/>
              <a:gdLst>
                <a:gd name="T0" fmla="*/ 0 w 30"/>
                <a:gd name="T1" fmla="*/ 0 h 8"/>
                <a:gd name="T2" fmla="*/ 398 w 30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0" y="0"/>
                  </a:moveTo>
                  <a:cubicBezTo>
                    <a:pt x="9" y="1"/>
                    <a:pt x="22" y="5"/>
                    <a:pt x="30" y="8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9" name="Freeform 545">
              <a:extLst>
                <a:ext uri="{FF2B5EF4-FFF2-40B4-BE49-F238E27FC236}">
                  <a16:creationId xmlns:a16="http://schemas.microsoft.com/office/drawing/2014/main" id="{3243F767-2F24-48A8-8E3B-BB2B08902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" y="2514"/>
              <a:ext cx="61" cy="43"/>
            </a:xfrm>
            <a:custGeom>
              <a:avLst/>
              <a:gdLst>
                <a:gd name="T0" fmla="*/ 0 w 26"/>
                <a:gd name="T1" fmla="*/ 246 h 18"/>
                <a:gd name="T2" fmla="*/ 336 w 2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18"/>
                  </a:moveTo>
                  <a:cubicBezTo>
                    <a:pt x="7" y="10"/>
                    <a:pt x="26" y="0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0" name="Freeform 546">
              <a:extLst>
                <a:ext uri="{FF2B5EF4-FFF2-40B4-BE49-F238E27FC236}">
                  <a16:creationId xmlns:a16="http://schemas.microsoft.com/office/drawing/2014/main" id="{A93F56BD-77B8-4F15-B4BF-D6DA44AC1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" y="2446"/>
              <a:ext cx="68" cy="30"/>
            </a:xfrm>
            <a:custGeom>
              <a:avLst/>
              <a:gdLst>
                <a:gd name="T0" fmla="*/ 0 w 29"/>
                <a:gd name="T1" fmla="*/ 159 h 13"/>
                <a:gd name="T2" fmla="*/ 373 w 2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3">
                  <a:moveTo>
                    <a:pt x="0" y="13"/>
                  </a:moveTo>
                  <a:cubicBezTo>
                    <a:pt x="6" y="7"/>
                    <a:pt x="23" y="1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1" name="Freeform 547">
              <a:extLst>
                <a:ext uri="{FF2B5EF4-FFF2-40B4-BE49-F238E27FC236}">
                  <a16:creationId xmlns:a16="http://schemas.microsoft.com/office/drawing/2014/main" id="{D921F614-08AD-48B8-AB6C-4E0D1B92E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" y="2405"/>
              <a:ext cx="73" cy="26"/>
            </a:xfrm>
            <a:custGeom>
              <a:avLst/>
              <a:gdLst>
                <a:gd name="T0" fmla="*/ 0 w 31"/>
                <a:gd name="T1" fmla="*/ 144 h 11"/>
                <a:gd name="T2" fmla="*/ 405 w 3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">
                  <a:moveTo>
                    <a:pt x="0" y="11"/>
                  </a:moveTo>
                  <a:cubicBezTo>
                    <a:pt x="6" y="6"/>
                    <a:pt x="25" y="1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2" name="Freeform 548">
              <a:extLst>
                <a:ext uri="{FF2B5EF4-FFF2-40B4-BE49-F238E27FC236}">
                  <a16:creationId xmlns:a16="http://schemas.microsoft.com/office/drawing/2014/main" id="{A1DFE7E0-62F0-4844-8A2A-F65EF06BD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2481"/>
              <a:ext cx="71" cy="38"/>
            </a:xfrm>
            <a:custGeom>
              <a:avLst/>
              <a:gdLst>
                <a:gd name="T0" fmla="*/ 0 w 30"/>
                <a:gd name="T1" fmla="*/ 214 h 16"/>
                <a:gd name="T2" fmla="*/ 398 w 3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6">
                  <a:moveTo>
                    <a:pt x="0" y="16"/>
                  </a:moveTo>
                  <a:cubicBezTo>
                    <a:pt x="5" y="10"/>
                    <a:pt x="24" y="1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3" name="Freeform 549">
              <a:extLst>
                <a:ext uri="{FF2B5EF4-FFF2-40B4-BE49-F238E27FC236}">
                  <a16:creationId xmlns:a16="http://schemas.microsoft.com/office/drawing/2014/main" id="{9C12AC4A-EA57-43F6-82E2-0D7BED158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" y="2368"/>
              <a:ext cx="71" cy="18"/>
            </a:xfrm>
            <a:custGeom>
              <a:avLst/>
              <a:gdLst>
                <a:gd name="T0" fmla="*/ 0 w 30"/>
                <a:gd name="T1" fmla="*/ 92 h 8"/>
                <a:gd name="T2" fmla="*/ 398 w 3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0" y="8"/>
                  </a:moveTo>
                  <a:cubicBezTo>
                    <a:pt x="8" y="4"/>
                    <a:pt x="21" y="1"/>
                    <a:pt x="3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4" name="Freeform 550">
              <a:extLst>
                <a:ext uri="{FF2B5EF4-FFF2-40B4-BE49-F238E27FC236}">
                  <a16:creationId xmlns:a16="http://schemas.microsoft.com/office/drawing/2014/main" id="{20A90113-8D5F-4D34-96EE-ACBE6FB71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" y="2325"/>
              <a:ext cx="78" cy="14"/>
            </a:xfrm>
            <a:custGeom>
              <a:avLst/>
              <a:gdLst>
                <a:gd name="T0" fmla="*/ 0 w 33"/>
                <a:gd name="T1" fmla="*/ 77 h 6"/>
                <a:gd name="T2" fmla="*/ 435 w 3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6">
                  <a:moveTo>
                    <a:pt x="0" y="6"/>
                  </a:moveTo>
                  <a:cubicBezTo>
                    <a:pt x="5" y="3"/>
                    <a:pt x="28" y="0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5" name="Freeform 551">
              <a:extLst>
                <a:ext uri="{FF2B5EF4-FFF2-40B4-BE49-F238E27FC236}">
                  <a16:creationId xmlns:a16="http://schemas.microsoft.com/office/drawing/2014/main" id="{C58827F9-E71B-47DD-8197-23D675467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" y="2065"/>
              <a:ext cx="73" cy="31"/>
            </a:xfrm>
            <a:custGeom>
              <a:avLst/>
              <a:gdLst>
                <a:gd name="T0" fmla="*/ 0 w 31"/>
                <a:gd name="T1" fmla="*/ 0 h 13"/>
                <a:gd name="T2" fmla="*/ 405 w 31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0"/>
                  </a:moveTo>
                  <a:cubicBezTo>
                    <a:pt x="6" y="0"/>
                    <a:pt x="30" y="11"/>
                    <a:pt x="31" y="13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6" name="Freeform 552">
              <a:extLst>
                <a:ext uri="{FF2B5EF4-FFF2-40B4-BE49-F238E27FC236}">
                  <a16:creationId xmlns:a16="http://schemas.microsoft.com/office/drawing/2014/main" id="{53A5BC83-25CB-499B-9EC0-3C1AAC4B5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827"/>
              <a:ext cx="40" cy="63"/>
            </a:xfrm>
            <a:custGeom>
              <a:avLst/>
              <a:gdLst>
                <a:gd name="T0" fmla="*/ 221 w 17"/>
                <a:gd name="T1" fmla="*/ 0 h 27"/>
                <a:gd name="T2" fmla="*/ 0 w 17"/>
                <a:gd name="T3" fmla="*/ 34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17" y="0"/>
                  </a:moveTo>
                  <a:cubicBezTo>
                    <a:pt x="10" y="7"/>
                    <a:pt x="0" y="27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7" name="Freeform 553">
              <a:extLst>
                <a:ext uri="{FF2B5EF4-FFF2-40B4-BE49-F238E27FC236}">
                  <a16:creationId xmlns:a16="http://schemas.microsoft.com/office/drawing/2014/main" id="{BEA09190-C53E-48CF-AE54-584D74EC1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789"/>
              <a:ext cx="28" cy="71"/>
            </a:xfrm>
            <a:custGeom>
              <a:avLst/>
              <a:gdLst>
                <a:gd name="T0" fmla="*/ 152 w 12"/>
                <a:gd name="T1" fmla="*/ 0 h 30"/>
                <a:gd name="T2" fmla="*/ 0 w 12"/>
                <a:gd name="T3" fmla="*/ 39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0">
                  <a:moveTo>
                    <a:pt x="12" y="0"/>
                  </a:moveTo>
                  <a:cubicBezTo>
                    <a:pt x="7" y="6"/>
                    <a:pt x="1" y="23"/>
                    <a:pt x="0" y="3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8" name="Freeform 554">
              <a:extLst>
                <a:ext uri="{FF2B5EF4-FFF2-40B4-BE49-F238E27FC236}">
                  <a16:creationId xmlns:a16="http://schemas.microsoft.com/office/drawing/2014/main" id="{DE72FDAB-F6A4-4B88-BCAF-2E3857CB9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770"/>
              <a:ext cx="24" cy="76"/>
            </a:xfrm>
            <a:custGeom>
              <a:avLst/>
              <a:gdLst>
                <a:gd name="T0" fmla="*/ 139 w 10"/>
                <a:gd name="T1" fmla="*/ 0 h 32"/>
                <a:gd name="T2" fmla="*/ 0 w 10"/>
                <a:gd name="T3" fmla="*/ 43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5" y="6"/>
                    <a:pt x="0" y="26"/>
                    <a:pt x="0" y="32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9" name="Freeform 555">
              <a:extLst>
                <a:ext uri="{FF2B5EF4-FFF2-40B4-BE49-F238E27FC236}">
                  <a16:creationId xmlns:a16="http://schemas.microsoft.com/office/drawing/2014/main" id="{E36683AC-3836-4D9B-8536-785DCA196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803"/>
              <a:ext cx="35" cy="71"/>
            </a:xfrm>
            <a:custGeom>
              <a:avLst/>
              <a:gdLst>
                <a:gd name="T0" fmla="*/ 191 w 15"/>
                <a:gd name="T1" fmla="*/ 0 h 30"/>
                <a:gd name="T2" fmla="*/ 0 w 15"/>
                <a:gd name="T3" fmla="*/ 39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0">
                  <a:moveTo>
                    <a:pt x="15" y="0"/>
                  </a:moveTo>
                  <a:cubicBezTo>
                    <a:pt x="10" y="5"/>
                    <a:pt x="1" y="24"/>
                    <a:pt x="0" y="3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0" name="Freeform 556">
              <a:extLst>
                <a:ext uri="{FF2B5EF4-FFF2-40B4-BE49-F238E27FC236}">
                  <a16:creationId xmlns:a16="http://schemas.microsoft.com/office/drawing/2014/main" id="{9F2EBA2C-F86C-47AB-8920-540B551BC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768"/>
              <a:ext cx="19" cy="70"/>
            </a:xfrm>
            <a:custGeom>
              <a:avLst/>
              <a:gdLst>
                <a:gd name="T0" fmla="*/ 107 w 8"/>
                <a:gd name="T1" fmla="*/ 0 h 30"/>
                <a:gd name="T2" fmla="*/ 0 w 8"/>
                <a:gd name="T3" fmla="*/ 38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0">
                  <a:moveTo>
                    <a:pt x="8" y="0"/>
                  </a:moveTo>
                  <a:cubicBezTo>
                    <a:pt x="4" y="8"/>
                    <a:pt x="1" y="21"/>
                    <a:pt x="0" y="3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1" name="Freeform 557">
              <a:extLst>
                <a:ext uri="{FF2B5EF4-FFF2-40B4-BE49-F238E27FC236}">
                  <a16:creationId xmlns:a16="http://schemas.microsoft.com/office/drawing/2014/main" id="{7C127557-9345-489B-AE0B-7529E0A4B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025"/>
              <a:ext cx="66" cy="33"/>
            </a:xfrm>
            <a:custGeom>
              <a:avLst/>
              <a:gdLst>
                <a:gd name="T0" fmla="*/ 368 w 28"/>
                <a:gd name="T1" fmla="*/ 0 h 14"/>
                <a:gd name="T2" fmla="*/ 0 w 28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4">
                  <a:moveTo>
                    <a:pt x="28" y="0"/>
                  </a:moveTo>
                  <a:cubicBezTo>
                    <a:pt x="18" y="2"/>
                    <a:pt x="0" y="14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2" name="Freeform 558">
              <a:extLst>
                <a:ext uri="{FF2B5EF4-FFF2-40B4-BE49-F238E27FC236}">
                  <a16:creationId xmlns:a16="http://schemas.microsoft.com/office/drawing/2014/main" id="{069310D7-E6BD-4CA2-A731-F7306DFDB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950"/>
              <a:ext cx="59" cy="47"/>
            </a:xfrm>
            <a:custGeom>
              <a:avLst/>
              <a:gdLst>
                <a:gd name="T0" fmla="*/ 328 w 25"/>
                <a:gd name="T1" fmla="*/ 0 h 20"/>
                <a:gd name="T2" fmla="*/ 0 w 25"/>
                <a:gd name="T3" fmla="*/ 25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25" y="0"/>
                  </a:moveTo>
                  <a:cubicBezTo>
                    <a:pt x="17" y="2"/>
                    <a:pt x="4" y="15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3" name="Freeform 559">
              <a:extLst>
                <a:ext uri="{FF2B5EF4-FFF2-40B4-BE49-F238E27FC236}">
                  <a16:creationId xmlns:a16="http://schemas.microsoft.com/office/drawing/2014/main" id="{E40CB797-241C-475B-8C31-36535520A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912"/>
              <a:ext cx="57" cy="52"/>
            </a:xfrm>
            <a:custGeom>
              <a:avLst/>
              <a:gdLst>
                <a:gd name="T0" fmla="*/ 321 w 24"/>
                <a:gd name="T1" fmla="*/ 0 h 22"/>
                <a:gd name="T2" fmla="*/ 0 w 24"/>
                <a:gd name="T3" fmla="*/ 29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2">
                  <a:moveTo>
                    <a:pt x="24" y="0"/>
                  </a:moveTo>
                  <a:cubicBezTo>
                    <a:pt x="17" y="3"/>
                    <a:pt x="4" y="17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4" name="Freeform 560">
              <a:extLst>
                <a:ext uri="{FF2B5EF4-FFF2-40B4-BE49-F238E27FC236}">
                  <a16:creationId xmlns:a16="http://schemas.microsoft.com/office/drawing/2014/main" id="{5D5AD4EE-C088-488D-AEAC-B0DF11103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985"/>
              <a:ext cx="64" cy="40"/>
            </a:xfrm>
            <a:custGeom>
              <a:avLst/>
              <a:gdLst>
                <a:gd name="T0" fmla="*/ 360 w 27"/>
                <a:gd name="T1" fmla="*/ 0 h 17"/>
                <a:gd name="T2" fmla="*/ 0 w 27"/>
                <a:gd name="T3" fmla="*/ 22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7">
                  <a:moveTo>
                    <a:pt x="27" y="0"/>
                  </a:moveTo>
                  <a:cubicBezTo>
                    <a:pt x="20" y="1"/>
                    <a:pt x="4" y="12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5" name="Freeform 561">
              <a:extLst>
                <a:ext uri="{FF2B5EF4-FFF2-40B4-BE49-F238E27FC236}">
                  <a16:creationId xmlns:a16="http://schemas.microsoft.com/office/drawing/2014/main" id="{CA247C89-58C1-453B-B162-8603CBE46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883"/>
              <a:ext cx="52" cy="55"/>
            </a:xfrm>
            <a:custGeom>
              <a:avLst/>
              <a:gdLst>
                <a:gd name="T0" fmla="*/ 291 w 22"/>
                <a:gd name="T1" fmla="*/ 0 h 23"/>
                <a:gd name="T2" fmla="*/ 0 w 22"/>
                <a:gd name="T3" fmla="*/ 31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22" y="0"/>
                  </a:moveTo>
                  <a:cubicBezTo>
                    <a:pt x="15" y="6"/>
                    <a:pt x="5" y="16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6" name="Freeform 562">
              <a:extLst>
                <a:ext uri="{FF2B5EF4-FFF2-40B4-BE49-F238E27FC236}">
                  <a16:creationId xmlns:a16="http://schemas.microsoft.com/office/drawing/2014/main" id="{3C993B75-E493-4738-9138-5FB686990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850"/>
              <a:ext cx="47" cy="62"/>
            </a:xfrm>
            <a:custGeom>
              <a:avLst/>
              <a:gdLst>
                <a:gd name="T0" fmla="*/ 259 w 20"/>
                <a:gd name="T1" fmla="*/ 0 h 26"/>
                <a:gd name="T2" fmla="*/ 0 w 20"/>
                <a:gd name="T3" fmla="*/ 35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6">
                  <a:moveTo>
                    <a:pt x="20" y="0"/>
                  </a:moveTo>
                  <a:cubicBezTo>
                    <a:pt x="16" y="3"/>
                    <a:pt x="1" y="21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7" name="Freeform 563">
              <a:extLst>
                <a:ext uri="{FF2B5EF4-FFF2-40B4-BE49-F238E27FC236}">
                  <a16:creationId xmlns:a16="http://schemas.microsoft.com/office/drawing/2014/main" id="{CE171A8E-F314-457F-9299-B45E56B21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283"/>
              <a:ext cx="73" cy="7"/>
            </a:xfrm>
            <a:custGeom>
              <a:avLst/>
              <a:gdLst>
                <a:gd name="T0" fmla="*/ 405 w 31"/>
                <a:gd name="T1" fmla="*/ 37 h 3"/>
                <a:gd name="T2" fmla="*/ 0 w 31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">
                  <a:moveTo>
                    <a:pt x="31" y="3"/>
                  </a:moveTo>
                  <a:cubicBezTo>
                    <a:pt x="22" y="0"/>
                    <a:pt x="0" y="2"/>
                    <a:pt x="0" y="2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8" name="Freeform 564">
              <a:extLst>
                <a:ext uri="{FF2B5EF4-FFF2-40B4-BE49-F238E27FC236}">
                  <a16:creationId xmlns:a16="http://schemas.microsoft.com/office/drawing/2014/main" id="{F42CF0A6-B92D-40E0-AF6A-1D588E758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198"/>
              <a:ext cx="73" cy="14"/>
            </a:xfrm>
            <a:custGeom>
              <a:avLst/>
              <a:gdLst>
                <a:gd name="T0" fmla="*/ 405 w 31"/>
                <a:gd name="T1" fmla="*/ 28 h 6"/>
                <a:gd name="T2" fmla="*/ 0 w 31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">
                  <a:moveTo>
                    <a:pt x="31" y="2"/>
                  </a:moveTo>
                  <a:cubicBezTo>
                    <a:pt x="24" y="0"/>
                    <a:pt x="5" y="4"/>
                    <a:pt x="0" y="6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49" name="Freeform 565">
              <a:extLst>
                <a:ext uri="{FF2B5EF4-FFF2-40B4-BE49-F238E27FC236}">
                  <a16:creationId xmlns:a16="http://schemas.microsoft.com/office/drawing/2014/main" id="{0563AFF4-04E1-421B-A290-9811E830C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153"/>
              <a:ext cx="73" cy="16"/>
            </a:xfrm>
            <a:custGeom>
              <a:avLst/>
              <a:gdLst>
                <a:gd name="T0" fmla="*/ 405 w 31"/>
                <a:gd name="T1" fmla="*/ 25 h 7"/>
                <a:gd name="T2" fmla="*/ 0 w 31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7">
                  <a:moveTo>
                    <a:pt x="31" y="2"/>
                  </a:moveTo>
                  <a:cubicBezTo>
                    <a:pt x="23" y="0"/>
                    <a:pt x="5" y="5"/>
                    <a:pt x="0" y="7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0" name="Freeform 566">
              <a:extLst>
                <a:ext uri="{FF2B5EF4-FFF2-40B4-BE49-F238E27FC236}">
                  <a16:creationId xmlns:a16="http://schemas.microsoft.com/office/drawing/2014/main" id="{B19B9D8A-464B-4E0B-BCC2-81DE78DEE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242"/>
              <a:ext cx="75" cy="7"/>
            </a:xfrm>
            <a:custGeom>
              <a:avLst/>
              <a:gdLst>
                <a:gd name="T0" fmla="*/ 413 w 32"/>
                <a:gd name="T1" fmla="*/ 28 h 3"/>
                <a:gd name="T2" fmla="*/ 0 w 3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">
                  <a:moveTo>
                    <a:pt x="32" y="2"/>
                  </a:moveTo>
                  <a:cubicBezTo>
                    <a:pt x="25" y="0"/>
                    <a:pt x="5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1" name="Freeform 567">
              <a:extLst>
                <a:ext uri="{FF2B5EF4-FFF2-40B4-BE49-F238E27FC236}">
                  <a16:creationId xmlns:a16="http://schemas.microsoft.com/office/drawing/2014/main" id="{ABB8E784-E689-4C33-B222-9AF4902D8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2" y="2112"/>
              <a:ext cx="71" cy="19"/>
            </a:xfrm>
            <a:custGeom>
              <a:avLst/>
              <a:gdLst>
                <a:gd name="T0" fmla="*/ 398 w 30"/>
                <a:gd name="T1" fmla="*/ 0 h 8"/>
                <a:gd name="T2" fmla="*/ 0 w 30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30" y="0"/>
                  </a:moveTo>
                  <a:cubicBezTo>
                    <a:pt x="22" y="1"/>
                    <a:pt x="8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2" name="Freeform 568">
              <a:extLst>
                <a:ext uri="{FF2B5EF4-FFF2-40B4-BE49-F238E27FC236}">
                  <a16:creationId xmlns:a16="http://schemas.microsoft.com/office/drawing/2014/main" id="{91643CA8-2F33-4E75-A65D-2EA76A265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2514"/>
              <a:ext cx="59" cy="43"/>
            </a:xfrm>
            <a:custGeom>
              <a:avLst/>
              <a:gdLst>
                <a:gd name="T0" fmla="*/ 328 w 25"/>
                <a:gd name="T1" fmla="*/ 246 h 18"/>
                <a:gd name="T2" fmla="*/ 0 w 2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8">
                  <a:moveTo>
                    <a:pt x="25" y="18"/>
                  </a:moveTo>
                  <a:cubicBezTo>
                    <a:pt x="19" y="10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3" name="Freeform 569">
              <a:extLst>
                <a:ext uri="{FF2B5EF4-FFF2-40B4-BE49-F238E27FC236}">
                  <a16:creationId xmlns:a16="http://schemas.microsoft.com/office/drawing/2014/main" id="{C63A2E50-F6C9-4672-A9A3-2649925A7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2446"/>
              <a:ext cx="68" cy="30"/>
            </a:xfrm>
            <a:custGeom>
              <a:avLst/>
              <a:gdLst>
                <a:gd name="T0" fmla="*/ 373 w 29"/>
                <a:gd name="T1" fmla="*/ 159 h 13"/>
                <a:gd name="T2" fmla="*/ 0 w 2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3">
                  <a:moveTo>
                    <a:pt x="29" y="13"/>
                  </a:moveTo>
                  <a:cubicBezTo>
                    <a:pt x="24" y="7"/>
                    <a:pt x="6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4" name="Freeform 570">
              <a:extLst>
                <a:ext uri="{FF2B5EF4-FFF2-40B4-BE49-F238E27FC236}">
                  <a16:creationId xmlns:a16="http://schemas.microsoft.com/office/drawing/2014/main" id="{9E94B48E-E369-49ED-991A-0F3A9DE19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1" y="2405"/>
              <a:ext cx="71" cy="26"/>
            </a:xfrm>
            <a:custGeom>
              <a:avLst/>
              <a:gdLst>
                <a:gd name="T0" fmla="*/ 398 w 30"/>
                <a:gd name="T1" fmla="*/ 144 h 11"/>
                <a:gd name="T2" fmla="*/ 0 w 3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1">
                  <a:moveTo>
                    <a:pt x="30" y="11"/>
                  </a:moveTo>
                  <a:cubicBezTo>
                    <a:pt x="24" y="6"/>
                    <a:pt x="6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5" name="Freeform 571">
              <a:extLst>
                <a:ext uri="{FF2B5EF4-FFF2-40B4-BE49-F238E27FC236}">
                  <a16:creationId xmlns:a16="http://schemas.microsoft.com/office/drawing/2014/main" id="{BE86E525-CCC6-44C8-9E65-22075585D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2481"/>
              <a:ext cx="64" cy="35"/>
            </a:xfrm>
            <a:custGeom>
              <a:avLst/>
              <a:gdLst>
                <a:gd name="T0" fmla="*/ 360 w 27"/>
                <a:gd name="T1" fmla="*/ 191 h 15"/>
                <a:gd name="T2" fmla="*/ 0 w 2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27" y="15"/>
                  </a:moveTo>
                  <a:cubicBezTo>
                    <a:pt x="22" y="10"/>
                    <a:pt x="6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6" name="Freeform 572">
              <a:extLst>
                <a:ext uri="{FF2B5EF4-FFF2-40B4-BE49-F238E27FC236}">
                  <a16:creationId xmlns:a16="http://schemas.microsoft.com/office/drawing/2014/main" id="{E32D2304-4947-4EEE-A349-76440D99B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368"/>
              <a:ext cx="70" cy="18"/>
            </a:xfrm>
            <a:custGeom>
              <a:avLst/>
              <a:gdLst>
                <a:gd name="T0" fmla="*/ 380 w 30"/>
                <a:gd name="T1" fmla="*/ 92 h 8"/>
                <a:gd name="T2" fmla="*/ 0 w 3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30" y="8"/>
                  </a:moveTo>
                  <a:cubicBezTo>
                    <a:pt x="22" y="4"/>
                    <a:pt x="8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7" name="Freeform 573">
              <a:extLst>
                <a:ext uri="{FF2B5EF4-FFF2-40B4-BE49-F238E27FC236}">
                  <a16:creationId xmlns:a16="http://schemas.microsoft.com/office/drawing/2014/main" id="{C12BBC8E-2CB7-4629-BF57-2F5764354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2325"/>
              <a:ext cx="73" cy="12"/>
            </a:xfrm>
            <a:custGeom>
              <a:avLst/>
              <a:gdLst>
                <a:gd name="T0" fmla="*/ 405 w 31"/>
                <a:gd name="T1" fmla="*/ 70 h 5"/>
                <a:gd name="T2" fmla="*/ 0 w 3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">
                  <a:moveTo>
                    <a:pt x="31" y="5"/>
                  </a:moveTo>
                  <a:cubicBezTo>
                    <a:pt x="27" y="3"/>
                    <a:pt x="4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8" name="Freeform 574">
              <a:extLst>
                <a:ext uri="{FF2B5EF4-FFF2-40B4-BE49-F238E27FC236}">
                  <a16:creationId xmlns:a16="http://schemas.microsoft.com/office/drawing/2014/main" id="{C0BBD3C5-7B45-44FC-928A-D64F65119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065"/>
              <a:ext cx="71" cy="31"/>
            </a:xfrm>
            <a:custGeom>
              <a:avLst/>
              <a:gdLst>
                <a:gd name="T0" fmla="*/ 398 w 30"/>
                <a:gd name="T1" fmla="*/ 12 h 13"/>
                <a:gd name="T2" fmla="*/ 0 w 30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3">
                  <a:moveTo>
                    <a:pt x="30" y="1"/>
                  </a:moveTo>
                  <a:cubicBezTo>
                    <a:pt x="24" y="0"/>
                    <a:pt x="1" y="11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59" name="Freeform 575">
              <a:extLst>
                <a:ext uri="{FF2B5EF4-FFF2-40B4-BE49-F238E27FC236}">
                  <a16:creationId xmlns:a16="http://schemas.microsoft.com/office/drawing/2014/main" id="{71A45FE5-6DA7-4695-9519-A3AA34965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753"/>
              <a:ext cx="5" cy="81"/>
            </a:xfrm>
            <a:custGeom>
              <a:avLst/>
              <a:gdLst>
                <a:gd name="T0" fmla="*/ 33 w 2"/>
                <a:gd name="T1" fmla="*/ 0 h 34"/>
                <a:gd name="T2" fmla="*/ 0 w 2"/>
                <a:gd name="T3" fmla="*/ 4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4">
                  <a:moveTo>
                    <a:pt x="2" y="0"/>
                  </a:moveTo>
                  <a:cubicBezTo>
                    <a:pt x="0" y="4"/>
                    <a:pt x="0" y="32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0" name="Freeform 576">
              <a:extLst>
                <a:ext uri="{FF2B5EF4-FFF2-40B4-BE49-F238E27FC236}">
                  <a16:creationId xmlns:a16="http://schemas.microsoft.com/office/drawing/2014/main" id="{2F65D519-767D-4DC8-8C4B-EBE34AF85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1756"/>
              <a:ext cx="3" cy="73"/>
            </a:xfrm>
            <a:custGeom>
              <a:avLst/>
              <a:gdLst>
                <a:gd name="T0" fmla="*/ 0 w 1"/>
                <a:gd name="T1" fmla="*/ 0 h 31"/>
                <a:gd name="T2" fmla="*/ 27 w 1"/>
                <a:gd name="T3" fmla="*/ 40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1">
                  <a:moveTo>
                    <a:pt x="0" y="0"/>
                  </a:moveTo>
                  <a:cubicBezTo>
                    <a:pt x="0" y="5"/>
                    <a:pt x="1" y="29"/>
                    <a:pt x="1" y="31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1" name="Freeform 577">
              <a:extLst>
                <a:ext uri="{FF2B5EF4-FFF2-40B4-BE49-F238E27FC236}">
                  <a16:creationId xmlns:a16="http://schemas.microsoft.com/office/drawing/2014/main" id="{1B32CF91-6A40-448A-8ABA-68DBAC6CE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753"/>
              <a:ext cx="12" cy="78"/>
            </a:xfrm>
            <a:custGeom>
              <a:avLst/>
              <a:gdLst>
                <a:gd name="T0" fmla="*/ 0 w 5"/>
                <a:gd name="T1" fmla="*/ 0 h 33"/>
                <a:gd name="T2" fmla="*/ 70 w 5"/>
                <a:gd name="T3" fmla="*/ 43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3">
                  <a:moveTo>
                    <a:pt x="0" y="0"/>
                  </a:moveTo>
                  <a:cubicBezTo>
                    <a:pt x="0" y="4"/>
                    <a:pt x="3" y="31"/>
                    <a:pt x="5" y="33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2" name="Freeform 578">
              <a:extLst>
                <a:ext uri="{FF2B5EF4-FFF2-40B4-BE49-F238E27FC236}">
                  <a16:creationId xmlns:a16="http://schemas.microsoft.com/office/drawing/2014/main" id="{90FB69A1-A593-4033-8D8F-327AF1730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1763"/>
              <a:ext cx="16" cy="73"/>
            </a:xfrm>
            <a:custGeom>
              <a:avLst/>
              <a:gdLst>
                <a:gd name="T0" fmla="*/ 0 w 7"/>
                <a:gd name="T1" fmla="*/ 0 h 31"/>
                <a:gd name="T2" fmla="*/ 85 w 7"/>
                <a:gd name="T3" fmla="*/ 40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1">
                  <a:moveTo>
                    <a:pt x="0" y="0"/>
                  </a:moveTo>
                  <a:cubicBezTo>
                    <a:pt x="0" y="5"/>
                    <a:pt x="7" y="31"/>
                    <a:pt x="7" y="31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3" name="Freeform 579">
              <a:extLst>
                <a:ext uri="{FF2B5EF4-FFF2-40B4-BE49-F238E27FC236}">
                  <a16:creationId xmlns:a16="http://schemas.microsoft.com/office/drawing/2014/main" id="{35B50951-1640-4A41-8355-D851B7388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677"/>
              <a:ext cx="43" cy="59"/>
            </a:xfrm>
            <a:custGeom>
              <a:avLst/>
              <a:gdLst>
                <a:gd name="T0" fmla="*/ 0 w 18"/>
                <a:gd name="T1" fmla="*/ 328 h 25"/>
                <a:gd name="T2" fmla="*/ 246 w 18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5">
                  <a:moveTo>
                    <a:pt x="0" y="25"/>
                  </a:moveTo>
                  <a:cubicBezTo>
                    <a:pt x="8" y="19"/>
                    <a:pt x="18" y="0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4" name="Freeform 580">
              <a:extLst>
                <a:ext uri="{FF2B5EF4-FFF2-40B4-BE49-F238E27FC236}">
                  <a16:creationId xmlns:a16="http://schemas.microsoft.com/office/drawing/2014/main" id="{98AB30ED-6356-4BAB-8D25-979688BFC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2710"/>
              <a:ext cx="31" cy="66"/>
            </a:xfrm>
            <a:custGeom>
              <a:avLst/>
              <a:gdLst>
                <a:gd name="T0" fmla="*/ 0 w 13"/>
                <a:gd name="T1" fmla="*/ 368 h 28"/>
                <a:gd name="T2" fmla="*/ 176 w 1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0" y="28"/>
                  </a:moveTo>
                  <a:cubicBezTo>
                    <a:pt x="5" y="23"/>
                    <a:pt x="12" y="6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5" name="Freeform 581">
              <a:extLst>
                <a:ext uri="{FF2B5EF4-FFF2-40B4-BE49-F238E27FC236}">
                  <a16:creationId xmlns:a16="http://schemas.microsoft.com/office/drawing/2014/main" id="{8C30C67B-D42D-4D4D-8296-DEB795694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2722"/>
              <a:ext cx="23" cy="71"/>
            </a:xfrm>
            <a:custGeom>
              <a:avLst/>
              <a:gdLst>
                <a:gd name="T0" fmla="*/ 0 w 10"/>
                <a:gd name="T1" fmla="*/ 398 h 30"/>
                <a:gd name="T2" fmla="*/ 122 w 10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0">
                  <a:moveTo>
                    <a:pt x="0" y="30"/>
                  </a:moveTo>
                  <a:cubicBezTo>
                    <a:pt x="4" y="24"/>
                    <a:pt x="9" y="6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6" name="Freeform 582">
              <a:extLst>
                <a:ext uri="{FF2B5EF4-FFF2-40B4-BE49-F238E27FC236}">
                  <a16:creationId xmlns:a16="http://schemas.microsoft.com/office/drawing/2014/main" id="{02B3AF02-B9E3-4901-B20B-C47B36AB9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2694"/>
              <a:ext cx="36" cy="70"/>
            </a:xfrm>
            <a:custGeom>
              <a:avLst/>
              <a:gdLst>
                <a:gd name="T0" fmla="*/ 0 w 15"/>
                <a:gd name="T1" fmla="*/ 380 h 30"/>
                <a:gd name="T2" fmla="*/ 206 w 1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0">
                  <a:moveTo>
                    <a:pt x="0" y="30"/>
                  </a:moveTo>
                  <a:cubicBezTo>
                    <a:pt x="5" y="24"/>
                    <a:pt x="14" y="6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7" name="Freeform 583">
              <a:extLst>
                <a:ext uri="{FF2B5EF4-FFF2-40B4-BE49-F238E27FC236}">
                  <a16:creationId xmlns:a16="http://schemas.microsoft.com/office/drawing/2014/main" id="{D63ECF4D-CECF-429F-ACA6-1550939FC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2606"/>
              <a:ext cx="56" cy="47"/>
            </a:xfrm>
            <a:custGeom>
              <a:avLst/>
              <a:gdLst>
                <a:gd name="T0" fmla="*/ 0 w 24"/>
                <a:gd name="T1" fmla="*/ 259 h 20"/>
                <a:gd name="T2" fmla="*/ 306 w 2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0" y="20"/>
                  </a:moveTo>
                  <a:cubicBezTo>
                    <a:pt x="7" y="17"/>
                    <a:pt x="20" y="5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8" name="Freeform 584">
              <a:extLst>
                <a:ext uri="{FF2B5EF4-FFF2-40B4-BE49-F238E27FC236}">
                  <a16:creationId xmlns:a16="http://schemas.microsoft.com/office/drawing/2014/main" id="{7C0E1761-C4EC-4A46-8334-ACDD8A4FD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" y="2632"/>
              <a:ext cx="52" cy="52"/>
            </a:xfrm>
            <a:custGeom>
              <a:avLst/>
              <a:gdLst>
                <a:gd name="T0" fmla="*/ 0 w 22"/>
                <a:gd name="T1" fmla="*/ 291 h 22"/>
                <a:gd name="T2" fmla="*/ 291 w 2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2">
                  <a:moveTo>
                    <a:pt x="0" y="22"/>
                  </a:moveTo>
                  <a:cubicBezTo>
                    <a:pt x="7" y="17"/>
                    <a:pt x="17" y="6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69" name="Freeform 585">
              <a:extLst>
                <a:ext uri="{FF2B5EF4-FFF2-40B4-BE49-F238E27FC236}">
                  <a16:creationId xmlns:a16="http://schemas.microsoft.com/office/drawing/2014/main" id="{81B30558-C640-4E80-AE7F-CAA85B918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2658"/>
              <a:ext cx="48" cy="59"/>
            </a:xfrm>
            <a:custGeom>
              <a:avLst/>
              <a:gdLst>
                <a:gd name="T0" fmla="*/ 0 w 20"/>
                <a:gd name="T1" fmla="*/ 328 h 25"/>
                <a:gd name="T2" fmla="*/ 276 w 20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5">
                  <a:moveTo>
                    <a:pt x="0" y="25"/>
                  </a:moveTo>
                  <a:cubicBezTo>
                    <a:pt x="4" y="22"/>
                    <a:pt x="18" y="4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0" name="Freeform 586">
              <a:extLst>
                <a:ext uri="{FF2B5EF4-FFF2-40B4-BE49-F238E27FC236}">
                  <a16:creationId xmlns:a16="http://schemas.microsoft.com/office/drawing/2014/main" id="{72AD98BE-46A2-4179-BDEB-03A95FE78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2677"/>
              <a:ext cx="38" cy="61"/>
            </a:xfrm>
            <a:custGeom>
              <a:avLst/>
              <a:gdLst>
                <a:gd name="T0" fmla="*/ 214 w 16"/>
                <a:gd name="T1" fmla="*/ 336 h 26"/>
                <a:gd name="T2" fmla="*/ 0 w 16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6">
                  <a:moveTo>
                    <a:pt x="16" y="26"/>
                  </a:moveTo>
                  <a:cubicBezTo>
                    <a:pt x="8" y="19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1" name="Freeform 587">
              <a:extLst>
                <a:ext uri="{FF2B5EF4-FFF2-40B4-BE49-F238E27FC236}">
                  <a16:creationId xmlns:a16="http://schemas.microsoft.com/office/drawing/2014/main" id="{BB255D8A-987F-4146-AB42-519AE32BC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2710"/>
              <a:ext cx="26" cy="64"/>
            </a:xfrm>
            <a:custGeom>
              <a:avLst/>
              <a:gdLst>
                <a:gd name="T0" fmla="*/ 144 w 11"/>
                <a:gd name="T1" fmla="*/ 360 h 27"/>
                <a:gd name="T2" fmla="*/ 0 w 11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11" y="27"/>
                  </a:moveTo>
                  <a:cubicBezTo>
                    <a:pt x="6" y="22"/>
                    <a:pt x="1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2" name="Freeform 588">
              <a:extLst>
                <a:ext uri="{FF2B5EF4-FFF2-40B4-BE49-F238E27FC236}">
                  <a16:creationId xmlns:a16="http://schemas.microsoft.com/office/drawing/2014/main" id="{7D7DEAD9-FC80-4B64-9088-A6E05ACE2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724"/>
              <a:ext cx="21" cy="69"/>
            </a:xfrm>
            <a:custGeom>
              <a:avLst/>
              <a:gdLst>
                <a:gd name="T0" fmla="*/ 114 w 9"/>
                <a:gd name="T1" fmla="*/ 390 h 29"/>
                <a:gd name="T2" fmla="*/ 0 w 9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9">
                  <a:moveTo>
                    <a:pt x="9" y="29"/>
                  </a:moveTo>
                  <a:cubicBezTo>
                    <a:pt x="5" y="23"/>
                    <a:pt x="0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3" name="Freeform 589">
              <a:extLst>
                <a:ext uri="{FF2B5EF4-FFF2-40B4-BE49-F238E27FC236}">
                  <a16:creationId xmlns:a16="http://schemas.microsoft.com/office/drawing/2014/main" id="{A358965F-B26A-419E-A8C4-2B6C78901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2694"/>
              <a:ext cx="33" cy="66"/>
            </a:xfrm>
            <a:custGeom>
              <a:avLst/>
              <a:gdLst>
                <a:gd name="T0" fmla="*/ 184 w 14"/>
                <a:gd name="T1" fmla="*/ 368 h 28"/>
                <a:gd name="T2" fmla="*/ 0 w 14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14" y="28"/>
                  </a:moveTo>
                  <a:cubicBezTo>
                    <a:pt x="9" y="23"/>
                    <a:pt x="1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4" name="Freeform 590">
              <a:extLst>
                <a:ext uri="{FF2B5EF4-FFF2-40B4-BE49-F238E27FC236}">
                  <a16:creationId xmlns:a16="http://schemas.microsoft.com/office/drawing/2014/main" id="{1279C735-2C0F-4059-A62A-BBC2BB82A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731"/>
              <a:ext cx="19" cy="71"/>
            </a:xfrm>
            <a:custGeom>
              <a:avLst/>
              <a:gdLst>
                <a:gd name="T0" fmla="*/ 107 w 8"/>
                <a:gd name="T1" fmla="*/ 398 h 30"/>
                <a:gd name="T2" fmla="*/ 0 w 8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0">
                  <a:moveTo>
                    <a:pt x="8" y="30"/>
                  </a:moveTo>
                  <a:cubicBezTo>
                    <a:pt x="4" y="22"/>
                    <a:pt x="1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5" name="Freeform 591">
              <a:extLst>
                <a:ext uri="{FF2B5EF4-FFF2-40B4-BE49-F238E27FC236}">
                  <a16:creationId xmlns:a16="http://schemas.microsoft.com/office/drawing/2014/main" id="{788FE8D2-A1BF-4E76-B8ED-C266C5D5B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606"/>
              <a:ext cx="55" cy="47"/>
            </a:xfrm>
            <a:custGeom>
              <a:avLst/>
              <a:gdLst>
                <a:gd name="T0" fmla="*/ 316 w 23"/>
                <a:gd name="T1" fmla="*/ 259 h 20"/>
                <a:gd name="T2" fmla="*/ 0 w 23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0">
                  <a:moveTo>
                    <a:pt x="23" y="20"/>
                  </a:moveTo>
                  <a:cubicBezTo>
                    <a:pt x="16" y="17"/>
                    <a:pt x="4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6" name="Freeform 592">
              <a:extLst>
                <a:ext uri="{FF2B5EF4-FFF2-40B4-BE49-F238E27FC236}">
                  <a16:creationId xmlns:a16="http://schemas.microsoft.com/office/drawing/2014/main" id="{C32577D1-ABF2-4F78-BE57-866719B49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2632"/>
              <a:ext cx="52" cy="52"/>
            </a:xfrm>
            <a:custGeom>
              <a:avLst/>
              <a:gdLst>
                <a:gd name="T0" fmla="*/ 291 w 22"/>
                <a:gd name="T1" fmla="*/ 291 h 22"/>
                <a:gd name="T2" fmla="*/ 0 w 2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2">
                  <a:moveTo>
                    <a:pt x="22" y="22"/>
                  </a:moveTo>
                  <a:cubicBezTo>
                    <a:pt x="15" y="17"/>
                    <a:pt x="5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7" name="Freeform 593">
              <a:extLst>
                <a:ext uri="{FF2B5EF4-FFF2-40B4-BE49-F238E27FC236}">
                  <a16:creationId xmlns:a16="http://schemas.microsoft.com/office/drawing/2014/main" id="{DE023B32-2D09-4D92-9360-E0120FF68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2658"/>
              <a:ext cx="45" cy="57"/>
            </a:xfrm>
            <a:custGeom>
              <a:avLst/>
              <a:gdLst>
                <a:gd name="T0" fmla="*/ 253 w 19"/>
                <a:gd name="T1" fmla="*/ 321 h 24"/>
                <a:gd name="T2" fmla="*/ 0 w 1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19" y="24"/>
                  </a:moveTo>
                  <a:cubicBezTo>
                    <a:pt x="15" y="21"/>
                    <a:pt x="1" y="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8" name="Freeform 594">
              <a:extLst>
                <a:ext uri="{FF2B5EF4-FFF2-40B4-BE49-F238E27FC236}">
                  <a16:creationId xmlns:a16="http://schemas.microsoft.com/office/drawing/2014/main" id="{7310B936-BC37-4531-98E2-BDEFD41CB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736"/>
              <a:ext cx="15" cy="73"/>
            </a:xfrm>
            <a:custGeom>
              <a:avLst/>
              <a:gdLst>
                <a:gd name="T0" fmla="*/ 0 w 6"/>
                <a:gd name="T1" fmla="*/ 405 h 31"/>
                <a:gd name="T2" fmla="*/ 95 w 6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0" y="31"/>
                  </a:moveTo>
                  <a:cubicBezTo>
                    <a:pt x="1" y="27"/>
                    <a:pt x="4" y="2"/>
                    <a:pt x="6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79" name="Freeform 595">
              <a:extLst>
                <a:ext uri="{FF2B5EF4-FFF2-40B4-BE49-F238E27FC236}">
                  <a16:creationId xmlns:a16="http://schemas.microsoft.com/office/drawing/2014/main" id="{045684A1-1B3D-4FD6-A18D-A97391997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731"/>
              <a:ext cx="16" cy="69"/>
            </a:xfrm>
            <a:custGeom>
              <a:avLst/>
              <a:gdLst>
                <a:gd name="T0" fmla="*/ 0 w 7"/>
                <a:gd name="T1" fmla="*/ 390 h 29"/>
                <a:gd name="T2" fmla="*/ 85 w 7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0" y="29"/>
                  </a:moveTo>
                  <a:cubicBezTo>
                    <a:pt x="1" y="24"/>
                    <a:pt x="7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0" name="Freeform 596">
              <a:extLst>
                <a:ext uri="{FF2B5EF4-FFF2-40B4-BE49-F238E27FC236}">
                  <a16:creationId xmlns:a16="http://schemas.microsoft.com/office/drawing/2014/main" id="{E8ADEA5C-E1D2-4B1C-BA63-BD079140C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2549"/>
              <a:ext cx="66" cy="41"/>
            </a:xfrm>
            <a:custGeom>
              <a:avLst/>
              <a:gdLst>
                <a:gd name="T0" fmla="*/ 0 w 28"/>
                <a:gd name="T1" fmla="*/ 239 h 17"/>
                <a:gd name="T2" fmla="*/ 368 w 28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7">
                  <a:moveTo>
                    <a:pt x="0" y="17"/>
                  </a:moveTo>
                  <a:cubicBezTo>
                    <a:pt x="6" y="16"/>
                    <a:pt x="28" y="0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1" name="Freeform 597">
              <a:extLst>
                <a:ext uri="{FF2B5EF4-FFF2-40B4-BE49-F238E27FC236}">
                  <a16:creationId xmlns:a16="http://schemas.microsoft.com/office/drawing/2014/main" id="{E08395E6-1DC2-4465-81D2-711D6534B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2580"/>
              <a:ext cx="59" cy="40"/>
            </a:xfrm>
            <a:custGeom>
              <a:avLst/>
              <a:gdLst>
                <a:gd name="T0" fmla="*/ 0 w 25"/>
                <a:gd name="T1" fmla="*/ 221 h 17"/>
                <a:gd name="T2" fmla="*/ 328 w 2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7">
                  <a:moveTo>
                    <a:pt x="0" y="17"/>
                  </a:moveTo>
                  <a:cubicBezTo>
                    <a:pt x="7" y="15"/>
                    <a:pt x="25" y="0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2" name="Freeform 598">
              <a:extLst>
                <a:ext uri="{FF2B5EF4-FFF2-40B4-BE49-F238E27FC236}">
                  <a16:creationId xmlns:a16="http://schemas.microsoft.com/office/drawing/2014/main" id="{C2548ABC-AD16-4A2E-87BE-F68E4D6BC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573"/>
              <a:ext cx="57" cy="47"/>
            </a:xfrm>
            <a:custGeom>
              <a:avLst/>
              <a:gdLst>
                <a:gd name="T0" fmla="*/ 0 w 24"/>
                <a:gd name="T1" fmla="*/ 0 h 20"/>
                <a:gd name="T2" fmla="*/ 321 w 24"/>
                <a:gd name="T3" fmla="*/ 25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0" y="0"/>
                  </a:moveTo>
                  <a:cubicBezTo>
                    <a:pt x="3" y="7"/>
                    <a:pt x="18" y="18"/>
                    <a:pt x="24" y="20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83" name="Freeform 599">
              <a:extLst>
                <a:ext uri="{FF2B5EF4-FFF2-40B4-BE49-F238E27FC236}">
                  <a16:creationId xmlns:a16="http://schemas.microsoft.com/office/drawing/2014/main" id="{AB80F837-ABA9-457F-A9CF-D1113C3C5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547"/>
              <a:ext cx="61" cy="45"/>
            </a:xfrm>
            <a:custGeom>
              <a:avLst/>
              <a:gdLst>
                <a:gd name="T0" fmla="*/ 0 w 26"/>
                <a:gd name="T1" fmla="*/ 0 h 19"/>
                <a:gd name="T2" fmla="*/ 336 w 26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9">
                  <a:moveTo>
                    <a:pt x="0" y="0"/>
                  </a:moveTo>
                  <a:cubicBezTo>
                    <a:pt x="6" y="3"/>
                    <a:pt x="24" y="15"/>
                    <a:pt x="26" y="19"/>
                  </a:cubicBezTo>
                </a:path>
              </a:pathLst>
            </a:custGeom>
            <a:noFill/>
            <a:ln w="4763" cap="rnd">
              <a:solidFill>
                <a:srgbClr val="4D4D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99">
            <a:extLst>
              <a:ext uri="{FF2B5EF4-FFF2-40B4-BE49-F238E27FC236}">
                <a16:creationId xmlns:a16="http://schemas.microsoft.com/office/drawing/2014/main" id="{A5F9520E-6C3A-4BCE-BED5-D79DAD3B5F7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lnSpc>
                <a:spcPct val="75000"/>
              </a:lnSpc>
              <a:defRPr/>
            </a:pPr>
            <a:r>
              <a:rPr lang="fr-FR" altLang="x-none" sz="3000"/>
              <a:t>Fibrocalcific degeneration</a:t>
            </a:r>
          </a:p>
        </p:txBody>
      </p:sp>
      <p:grpSp>
        <p:nvGrpSpPr>
          <p:cNvPr id="51202" name="Group 100">
            <a:extLst>
              <a:ext uri="{FF2B5EF4-FFF2-40B4-BE49-F238E27FC236}">
                <a16:creationId xmlns:a16="http://schemas.microsoft.com/office/drawing/2014/main" id="{511B5D77-9F8C-4FC2-B9E9-18601537EFC2}"/>
              </a:ext>
            </a:extLst>
          </p:cNvPr>
          <p:cNvGrpSpPr>
            <a:grpSpLocks/>
          </p:cNvGrpSpPr>
          <p:nvPr/>
        </p:nvGrpSpPr>
        <p:grpSpPr bwMode="auto">
          <a:xfrm>
            <a:off x="2571750" y="2052638"/>
            <a:ext cx="3121025" cy="2917825"/>
            <a:chOff x="752" y="1666"/>
            <a:chExt cx="1822" cy="1703"/>
          </a:xfrm>
        </p:grpSpPr>
        <p:sp>
          <p:nvSpPr>
            <p:cNvPr id="51266" name="Freeform 101">
              <a:extLst>
                <a:ext uri="{FF2B5EF4-FFF2-40B4-BE49-F238E27FC236}">
                  <a16:creationId xmlns:a16="http://schemas.microsoft.com/office/drawing/2014/main" id="{3EA123C8-4847-471F-BA85-E626314A35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2" y="1694"/>
              <a:ext cx="1778" cy="1525"/>
            </a:xfrm>
            <a:custGeom>
              <a:avLst/>
              <a:gdLst>
                <a:gd name="T0" fmla="*/ 28554 w 437"/>
                <a:gd name="T1" fmla="*/ 10089 h 375"/>
                <a:gd name="T2" fmla="*/ 23309 w 437"/>
                <a:gd name="T3" fmla="*/ 3026 h 375"/>
                <a:gd name="T4" fmla="*/ 22760 w 437"/>
                <a:gd name="T5" fmla="*/ 2151 h 375"/>
                <a:gd name="T6" fmla="*/ 22760 w 437"/>
                <a:gd name="T7" fmla="*/ 1074 h 375"/>
                <a:gd name="T8" fmla="*/ 21287 w 437"/>
                <a:gd name="T9" fmla="*/ 679 h 375"/>
                <a:gd name="T10" fmla="*/ 20278 w 437"/>
                <a:gd name="T11" fmla="*/ 0 h 375"/>
                <a:gd name="T12" fmla="*/ 20278 w 437"/>
                <a:gd name="T13" fmla="*/ 65 h 375"/>
                <a:gd name="T14" fmla="*/ 19668 w 437"/>
                <a:gd name="T15" fmla="*/ 943 h 375"/>
                <a:gd name="T16" fmla="*/ 18724 w 437"/>
                <a:gd name="T17" fmla="*/ 1074 h 375"/>
                <a:gd name="T18" fmla="*/ 12186 w 437"/>
                <a:gd name="T19" fmla="*/ 943 h 375"/>
                <a:gd name="T20" fmla="*/ 1953 w 437"/>
                <a:gd name="T21" fmla="*/ 8947 h 375"/>
                <a:gd name="T22" fmla="*/ 1208 w 437"/>
                <a:gd name="T23" fmla="*/ 9475 h 375"/>
                <a:gd name="T24" fmla="*/ 199 w 437"/>
                <a:gd name="T25" fmla="*/ 8682 h 375"/>
                <a:gd name="T26" fmla="*/ 199 w 437"/>
                <a:gd name="T27" fmla="*/ 8682 h 375"/>
                <a:gd name="T28" fmla="*/ 399 w 437"/>
                <a:gd name="T29" fmla="*/ 10154 h 375"/>
                <a:gd name="T30" fmla="*/ 0 w 437"/>
                <a:gd name="T31" fmla="*/ 11643 h 375"/>
                <a:gd name="T32" fmla="*/ 0 w 437"/>
                <a:gd name="T33" fmla="*/ 11643 h 375"/>
                <a:gd name="T34" fmla="*/ 1343 w 437"/>
                <a:gd name="T35" fmla="*/ 12916 h 375"/>
                <a:gd name="T36" fmla="*/ 1554 w 437"/>
                <a:gd name="T37" fmla="*/ 14453 h 375"/>
                <a:gd name="T38" fmla="*/ 17646 w 437"/>
                <a:gd name="T39" fmla="*/ 23204 h 375"/>
                <a:gd name="T40" fmla="*/ 28554 w 437"/>
                <a:gd name="T41" fmla="*/ 10089 h 375"/>
                <a:gd name="T42" fmla="*/ 20876 w 437"/>
                <a:gd name="T43" fmla="*/ 20045 h 375"/>
                <a:gd name="T44" fmla="*/ 20478 w 437"/>
                <a:gd name="T45" fmla="*/ 20854 h 375"/>
                <a:gd name="T46" fmla="*/ 19668 w 437"/>
                <a:gd name="T47" fmla="*/ 20638 h 375"/>
                <a:gd name="T48" fmla="*/ 3296 w 437"/>
                <a:gd name="T49" fmla="*/ 12786 h 375"/>
                <a:gd name="T50" fmla="*/ 2632 w 437"/>
                <a:gd name="T51" fmla="*/ 11708 h 375"/>
                <a:gd name="T52" fmla="*/ 3576 w 437"/>
                <a:gd name="T53" fmla="*/ 11492 h 375"/>
                <a:gd name="T54" fmla="*/ 19932 w 437"/>
                <a:gd name="T55" fmla="*/ 3489 h 375"/>
                <a:gd name="T56" fmla="*/ 20677 w 437"/>
                <a:gd name="T57" fmla="*/ 2826 h 375"/>
                <a:gd name="T58" fmla="*/ 21072 w 437"/>
                <a:gd name="T59" fmla="*/ 3640 h 375"/>
                <a:gd name="T60" fmla="*/ 20213 w 437"/>
                <a:gd name="T61" fmla="*/ 11842 h 375"/>
                <a:gd name="T62" fmla="*/ 20876 w 437"/>
                <a:gd name="T63" fmla="*/ 20045 h 375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37" h="375">
                  <a:moveTo>
                    <a:pt x="424" y="150"/>
                  </a:moveTo>
                  <a:cubicBezTo>
                    <a:pt x="418" y="111"/>
                    <a:pt x="388" y="72"/>
                    <a:pt x="346" y="45"/>
                  </a:cubicBezTo>
                  <a:cubicBezTo>
                    <a:pt x="340" y="41"/>
                    <a:pt x="338" y="34"/>
                    <a:pt x="338" y="32"/>
                  </a:cubicBezTo>
                  <a:cubicBezTo>
                    <a:pt x="337" y="21"/>
                    <a:pt x="338" y="16"/>
                    <a:pt x="338" y="16"/>
                  </a:cubicBezTo>
                  <a:cubicBezTo>
                    <a:pt x="336" y="22"/>
                    <a:pt x="325" y="15"/>
                    <a:pt x="316" y="10"/>
                  </a:cubicBezTo>
                  <a:cubicBezTo>
                    <a:pt x="308" y="6"/>
                    <a:pt x="301" y="5"/>
                    <a:pt x="301" y="0"/>
                  </a:cubicBezTo>
                  <a:cubicBezTo>
                    <a:pt x="301" y="0"/>
                    <a:pt x="301" y="1"/>
                    <a:pt x="301" y="1"/>
                  </a:cubicBezTo>
                  <a:cubicBezTo>
                    <a:pt x="299" y="4"/>
                    <a:pt x="296" y="9"/>
                    <a:pt x="292" y="14"/>
                  </a:cubicBezTo>
                  <a:cubicBezTo>
                    <a:pt x="290" y="15"/>
                    <a:pt x="285" y="18"/>
                    <a:pt x="278" y="16"/>
                  </a:cubicBezTo>
                  <a:cubicBezTo>
                    <a:pt x="247" y="8"/>
                    <a:pt x="214" y="6"/>
                    <a:pt x="181" y="14"/>
                  </a:cubicBezTo>
                  <a:cubicBezTo>
                    <a:pt x="105" y="32"/>
                    <a:pt x="50" y="78"/>
                    <a:pt x="29" y="133"/>
                  </a:cubicBezTo>
                  <a:cubicBezTo>
                    <a:pt x="28" y="137"/>
                    <a:pt x="24" y="145"/>
                    <a:pt x="18" y="141"/>
                  </a:cubicBezTo>
                  <a:cubicBezTo>
                    <a:pt x="9" y="135"/>
                    <a:pt x="3" y="129"/>
                    <a:pt x="3" y="129"/>
                  </a:cubicBezTo>
                  <a:cubicBezTo>
                    <a:pt x="3" y="129"/>
                    <a:pt x="3" y="129"/>
                    <a:pt x="3" y="129"/>
                  </a:cubicBezTo>
                  <a:cubicBezTo>
                    <a:pt x="6" y="132"/>
                    <a:pt x="6" y="141"/>
                    <a:pt x="6" y="151"/>
                  </a:cubicBezTo>
                  <a:cubicBezTo>
                    <a:pt x="6" y="161"/>
                    <a:pt x="5" y="173"/>
                    <a:pt x="0" y="173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1" y="176"/>
                    <a:pt x="11" y="184"/>
                    <a:pt x="20" y="192"/>
                  </a:cubicBezTo>
                  <a:cubicBezTo>
                    <a:pt x="21" y="200"/>
                    <a:pt x="22" y="208"/>
                    <a:pt x="23" y="215"/>
                  </a:cubicBezTo>
                  <a:cubicBezTo>
                    <a:pt x="43" y="303"/>
                    <a:pt x="111" y="375"/>
                    <a:pt x="262" y="345"/>
                  </a:cubicBezTo>
                  <a:cubicBezTo>
                    <a:pt x="413" y="314"/>
                    <a:pt x="437" y="231"/>
                    <a:pt x="424" y="150"/>
                  </a:cubicBezTo>
                  <a:close/>
                  <a:moveTo>
                    <a:pt x="310" y="298"/>
                  </a:moveTo>
                  <a:cubicBezTo>
                    <a:pt x="306" y="302"/>
                    <a:pt x="309" y="307"/>
                    <a:pt x="304" y="310"/>
                  </a:cubicBezTo>
                  <a:cubicBezTo>
                    <a:pt x="300" y="312"/>
                    <a:pt x="294" y="307"/>
                    <a:pt x="292" y="307"/>
                  </a:cubicBezTo>
                  <a:cubicBezTo>
                    <a:pt x="240" y="310"/>
                    <a:pt x="110" y="305"/>
                    <a:pt x="49" y="190"/>
                  </a:cubicBezTo>
                  <a:cubicBezTo>
                    <a:pt x="45" y="183"/>
                    <a:pt x="38" y="181"/>
                    <a:pt x="39" y="174"/>
                  </a:cubicBezTo>
                  <a:cubicBezTo>
                    <a:pt x="40" y="168"/>
                    <a:pt x="48" y="170"/>
                    <a:pt x="53" y="171"/>
                  </a:cubicBezTo>
                  <a:cubicBezTo>
                    <a:pt x="133" y="178"/>
                    <a:pt x="239" y="182"/>
                    <a:pt x="296" y="52"/>
                  </a:cubicBezTo>
                  <a:cubicBezTo>
                    <a:pt x="300" y="46"/>
                    <a:pt x="302" y="40"/>
                    <a:pt x="307" y="42"/>
                  </a:cubicBezTo>
                  <a:cubicBezTo>
                    <a:pt x="313" y="44"/>
                    <a:pt x="315" y="48"/>
                    <a:pt x="313" y="54"/>
                  </a:cubicBezTo>
                  <a:cubicBezTo>
                    <a:pt x="312" y="57"/>
                    <a:pt x="300" y="117"/>
                    <a:pt x="300" y="176"/>
                  </a:cubicBezTo>
                  <a:cubicBezTo>
                    <a:pt x="300" y="236"/>
                    <a:pt x="322" y="286"/>
                    <a:pt x="310" y="298"/>
                  </a:cubicBezTo>
                  <a:close/>
                </a:path>
              </a:pathLst>
            </a:custGeom>
            <a:solidFill>
              <a:srgbClr val="EB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7" name="Freeform 102">
              <a:extLst>
                <a:ext uri="{FF2B5EF4-FFF2-40B4-BE49-F238E27FC236}">
                  <a16:creationId xmlns:a16="http://schemas.microsoft.com/office/drawing/2014/main" id="{4F8FF9D3-84F2-4F80-BA72-5E2557CCC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560"/>
              <a:ext cx="716" cy="801"/>
            </a:xfrm>
            <a:custGeom>
              <a:avLst/>
              <a:gdLst>
                <a:gd name="T0" fmla="*/ 4784 w 176"/>
                <a:gd name="T1" fmla="*/ 7738 h 197"/>
                <a:gd name="T2" fmla="*/ 0 w 176"/>
                <a:gd name="T3" fmla="*/ 12300 h 197"/>
                <a:gd name="T4" fmla="*/ 11851 w 176"/>
                <a:gd name="T5" fmla="*/ 0 h 197"/>
                <a:gd name="T6" fmla="*/ 11851 w 176"/>
                <a:gd name="T7" fmla="*/ 0 h 197"/>
                <a:gd name="T8" fmla="*/ 4784 w 176"/>
                <a:gd name="T9" fmla="*/ 7738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97">
                  <a:moveTo>
                    <a:pt x="71" y="115"/>
                  </a:moveTo>
                  <a:cubicBezTo>
                    <a:pt x="60" y="138"/>
                    <a:pt x="39" y="167"/>
                    <a:pt x="0" y="183"/>
                  </a:cubicBezTo>
                  <a:cubicBezTo>
                    <a:pt x="82" y="197"/>
                    <a:pt x="176" y="137"/>
                    <a:pt x="176" y="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69" y="47"/>
                    <a:pt x="140" y="89"/>
                    <a:pt x="71" y="115"/>
                  </a:cubicBezTo>
                  <a:close/>
                </a:path>
              </a:pathLst>
            </a:custGeom>
            <a:solidFill>
              <a:srgbClr val="73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8" name="Freeform 103">
              <a:extLst>
                <a:ext uri="{FF2B5EF4-FFF2-40B4-BE49-F238E27FC236}">
                  <a16:creationId xmlns:a16="http://schemas.microsoft.com/office/drawing/2014/main" id="{4C39BDBE-D97E-4633-B108-EFAB425A7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666"/>
              <a:ext cx="163" cy="118"/>
            </a:xfrm>
            <a:custGeom>
              <a:avLst/>
              <a:gdLst>
                <a:gd name="T0" fmla="*/ 134 w 40"/>
                <a:gd name="T1" fmla="*/ 399 h 29"/>
                <a:gd name="T2" fmla="*/ 1080 w 40"/>
                <a:gd name="T3" fmla="*/ 1143 h 29"/>
                <a:gd name="T4" fmla="*/ 2575 w 40"/>
                <a:gd name="T5" fmla="*/ 1554 h 29"/>
                <a:gd name="T6" fmla="*/ 1426 w 40"/>
                <a:gd name="T7" fmla="*/ 614 h 29"/>
                <a:gd name="T8" fmla="*/ 134 w 40"/>
                <a:gd name="T9" fmla="*/ 39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9">
                  <a:moveTo>
                    <a:pt x="2" y="6"/>
                  </a:moveTo>
                  <a:cubicBezTo>
                    <a:pt x="0" y="11"/>
                    <a:pt x="7" y="13"/>
                    <a:pt x="16" y="17"/>
                  </a:cubicBezTo>
                  <a:cubicBezTo>
                    <a:pt x="25" y="22"/>
                    <a:pt x="36" y="29"/>
                    <a:pt x="38" y="23"/>
                  </a:cubicBezTo>
                  <a:cubicBezTo>
                    <a:pt x="40" y="16"/>
                    <a:pt x="27" y="12"/>
                    <a:pt x="21" y="9"/>
                  </a:cubicBezTo>
                  <a:cubicBezTo>
                    <a:pt x="15" y="7"/>
                    <a:pt x="4" y="0"/>
                    <a:pt x="2" y="6"/>
                  </a:cubicBezTo>
                  <a:close/>
                </a:path>
              </a:pathLst>
            </a:custGeom>
            <a:solidFill>
              <a:srgbClr val="F4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9" name="Freeform 104">
              <a:extLst>
                <a:ext uri="{FF2B5EF4-FFF2-40B4-BE49-F238E27FC236}">
                  <a16:creationId xmlns:a16="http://schemas.microsoft.com/office/drawing/2014/main" id="{3F9126EE-BEE0-4EA4-9C8F-EB4DDF919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2219"/>
              <a:ext cx="45" cy="183"/>
            </a:xfrm>
            <a:custGeom>
              <a:avLst/>
              <a:gdLst>
                <a:gd name="T0" fmla="*/ 487 w 11"/>
                <a:gd name="T1" fmla="*/ 0 h 45"/>
                <a:gd name="T2" fmla="*/ 753 w 11"/>
                <a:gd name="T3" fmla="*/ 1472 h 45"/>
                <a:gd name="T4" fmla="*/ 335 w 11"/>
                <a:gd name="T5" fmla="*/ 2961 h 45"/>
                <a:gd name="T6" fmla="*/ 135 w 11"/>
                <a:gd name="T7" fmla="*/ 1472 h 45"/>
                <a:gd name="T8" fmla="*/ 487 w 1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5">
                  <a:moveTo>
                    <a:pt x="7" y="0"/>
                  </a:moveTo>
                  <a:cubicBezTo>
                    <a:pt x="11" y="0"/>
                    <a:pt x="11" y="11"/>
                    <a:pt x="11" y="22"/>
                  </a:cubicBezTo>
                  <a:cubicBezTo>
                    <a:pt x="11" y="32"/>
                    <a:pt x="10" y="44"/>
                    <a:pt x="5" y="44"/>
                  </a:cubicBezTo>
                  <a:cubicBezTo>
                    <a:pt x="0" y="45"/>
                    <a:pt x="1" y="31"/>
                    <a:pt x="2" y="22"/>
                  </a:cubicBezTo>
                  <a:cubicBezTo>
                    <a:pt x="2" y="14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F4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0" name="Freeform 105">
              <a:extLst>
                <a:ext uri="{FF2B5EF4-FFF2-40B4-BE49-F238E27FC236}">
                  <a16:creationId xmlns:a16="http://schemas.microsoft.com/office/drawing/2014/main" id="{4A1A15A4-5BE6-4A50-8EE4-FB11CEF8F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475"/>
              <a:ext cx="1245" cy="894"/>
            </a:xfrm>
            <a:custGeom>
              <a:avLst/>
              <a:gdLst>
                <a:gd name="T0" fmla="*/ 19798 w 306"/>
                <a:gd name="T1" fmla="*/ 9395 h 220"/>
                <a:gd name="T2" fmla="*/ 19668 w 306"/>
                <a:gd name="T3" fmla="*/ 9460 h 220"/>
                <a:gd name="T4" fmla="*/ 19053 w 306"/>
                <a:gd name="T5" fmla="*/ 9659 h 220"/>
                <a:gd name="T6" fmla="*/ 18655 w 306"/>
                <a:gd name="T7" fmla="*/ 9793 h 220"/>
                <a:gd name="T8" fmla="*/ 18390 w 306"/>
                <a:gd name="T9" fmla="*/ 9858 h 220"/>
                <a:gd name="T10" fmla="*/ 17711 w 306"/>
                <a:gd name="T11" fmla="*/ 9992 h 220"/>
                <a:gd name="T12" fmla="*/ 17515 w 306"/>
                <a:gd name="T13" fmla="*/ 10074 h 220"/>
                <a:gd name="T14" fmla="*/ 16702 w 306"/>
                <a:gd name="T15" fmla="*/ 10273 h 220"/>
                <a:gd name="T16" fmla="*/ 614 w 306"/>
                <a:gd name="T17" fmla="*/ 1536 h 220"/>
                <a:gd name="T18" fmla="*/ 545 w 306"/>
                <a:gd name="T19" fmla="*/ 1138 h 220"/>
                <a:gd name="T20" fmla="*/ 545 w 306"/>
                <a:gd name="T21" fmla="*/ 943 h 220"/>
                <a:gd name="T22" fmla="*/ 464 w 306"/>
                <a:gd name="T23" fmla="*/ 679 h 220"/>
                <a:gd name="T24" fmla="*/ 464 w 306"/>
                <a:gd name="T25" fmla="*/ 463 h 220"/>
                <a:gd name="T26" fmla="*/ 399 w 306"/>
                <a:gd name="T27" fmla="*/ 264 h 220"/>
                <a:gd name="T28" fmla="*/ 399 w 306"/>
                <a:gd name="T29" fmla="*/ 0 h 220"/>
                <a:gd name="T30" fmla="*/ 330 w 306"/>
                <a:gd name="T31" fmla="*/ 0 h 220"/>
                <a:gd name="T32" fmla="*/ 10977 w 306"/>
                <a:gd name="T33" fmla="*/ 14365 h 220"/>
                <a:gd name="T34" fmla="*/ 20608 w 306"/>
                <a:gd name="T35" fmla="*/ 9131 h 220"/>
                <a:gd name="T36" fmla="*/ 19798 w 306"/>
                <a:gd name="T37" fmla="*/ 9395 h 2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6" h="220">
                  <a:moveTo>
                    <a:pt x="294" y="140"/>
                  </a:moveTo>
                  <a:cubicBezTo>
                    <a:pt x="293" y="141"/>
                    <a:pt x="292" y="141"/>
                    <a:pt x="292" y="141"/>
                  </a:cubicBezTo>
                  <a:cubicBezTo>
                    <a:pt x="289" y="142"/>
                    <a:pt x="286" y="143"/>
                    <a:pt x="283" y="144"/>
                  </a:cubicBezTo>
                  <a:cubicBezTo>
                    <a:pt x="281" y="144"/>
                    <a:pt x="279" y="145"/>
                    <a:pt x="277" y="146"/>
                  </a:cubicBezTo>
                  <a:cubicBezTo>
                    <a:pt x="276" y="146"/>
                    <a:pt x="274" y="146"/>
                    <a:pt x="273" y="147"/>
                  </a:cubicBezTo>
                  <a:cubicBezTo>
                    <a:pt x="270" y="148"/>
                    <a:pt x="266" y="148"/>
                    <a:pt x="263" y="149"/>
                  </a:cubicBezTo>
                  <a:cubicBezTo>
                    <a:pt x="262" y="150"/>
                    <a:pt x="261" y="150"/>
                    <a:pt x="260" y="150"/>
                  </a:cubicBezTo>
                  <a:cubicBezTo>
                    <a:pt x="256" y="151"/>
                    <a:pt x="252" y="152"/>
                    <a:pt x="248" y="153"/>
                  </a:cubicBezTo>
                  <a:cubicBezTo>
                    <a:pt x="97" y="183"/>
                    <a:pt x="29" y="111"/>
                    <a:pt x="9" y="23"/>
                  </a:cubicBezTo>
                  <a:cubicBezTo>
                    <a:pt x="9" y="21"/>
                    <a:pt x="8" y="19"/>
                    <a:pt x="8" y="17"/>
                  </a:cubicBezTo>
                  <a:cubicBezTo>
                    <a:pt x="8" y="16"/>
                    <a:pt x="8" y="15"/>
                    <a:pt x="8" y="14"/>
                  </a:cubicBezTo>
                  <a:cubicBezTo>
                    <a:pt x="7" y="13"/>
                    <a:pt x="7" y="11"/>
                    <a:pt x="7" y="10"/>
                  </a:cubicBezTo>
                  <a:cubicBezTo>
                    <a:pt x="7" y="9"/>
                    <a:pt x="7" y="8"/>
                    <a:pt x="7" y="7"/>
                  </a:cubicBezTo>
                  <a:cubicBezTo>
                    <a:pt x="7" y="6"/>
                    <a:pt x="6" y="5"/>
                    <a:pt x="6" y="4"/>
                  </a:cubicBezTo>
                  <a:cubicBezTo>
                    <a:pt x="6" y="3"/>
                    <a:pt x="6" y="1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0" y="108"/>
                    <a:pt x="51" y="204"/>
                    <a:pt x="163" y="214"/>
                  </a:cubicBezTo>
                  <a:cubicBezTo>
                    <a:pt x="251" y="220"/>
                    <a:pt x="290" y="170"/>
                    <a:pt x="306" y="136"/>
                  </a:cubicBezTo>
                  <a:cubicBezTo>
                    <a:pt x="302" y="138"/>
                    <a:pt x="298" y="139"/>
                    <a:pt x="294" y="140"/>
                  </a:cubicBezTo>
                  <a:close/>
                </a:path>
              </a:pathLst>
            </a:custGeom>
            <a:solidFill>
              <a:srgbClr val="73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1" name="Freeform 106">
              <a:extLst>
                <a:ext uri="{FF2B5EF4-FFF2-40B4-BE49-F238E27FC236}">
                  <a16:creationId xmlns:a16="http://schemas.microsoft.com/office/drawing/2014/main" id="{90CA80BF-DDA0-4592-A660-EA70A52E5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548"/>
              <a:ext cx="810" cy="423"/>
            </a:xfrm>
            <a:custGeom>
              <a:avLst/>
              <a:gdLst>
                <a:gd name="T0" fmla="*/ 0 w 199"/>
                <a:gd name="T1" fmla="*/ 0 h 104"/>
                <a:gd name="T2" fmla="*/ 3232 w 199"/>
                <a:gd name="T3" fmla="*/ 6601 h 104"/>
                <a:gd name="T4" fmla="*/ 3912 w 199"/>
                <a:gd name="T5" fmla="*/ 6931 h 104"/>
                <a:gd name="T6" fmla="*/ 13420 w 199"/>
                <a:gd name="T7" fmla="*/ 6601 h 104"/>
                <a:gd name="T8" fmla="*/ 0 w 199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104">
                  <a:moveTo>
                    <a:pt x="0" y="0"/>
                  </a:moveTo>
                  <a:cubicBezTo>
                    <a:pt x="19" y="34"/>
                    <a:pt x="42" y="81"/>
                    <a:pt x="48" y="98"/>
                  </a:cubicBezTo>
                  <a:cubicBezTo>
                    <a:pt x="49" y="103"/>
                    <a:pt x="49" y="104"/>
                    <a:pt x="58" y="103"/>
                  </a:cubicBezTo>
                  <a:cubicBezTo>
                    <a:pt x="66" y="102"/>
                    <a:pt x="145" y="98"/>
                    <a:pt x="199" y="98"/>
                  </a:cubicBezTo>
                  <a:cubicBezTo>
                    <a:pt x="142" y="96"/>
                    <a:pt x="54" y="79"/>
                    <a:pt x="0" y="0"/>
                  </a:cubicBezTo>
                  <a:close/>
                </a:path>
              </a:pathLst>
            </a:custGeom>
            <a:solidFill>
              <a:srgbClr val="EB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2" name="Freeform 107">
              <a:extLst>
                <a:ext uri="{FF2B5EF4-FFF2-40B4-BE49-F238E27FC236}">
                  <a16:creationId xmlns:a16="http://schemas.microsoft.com/office/drawing/2014/main" id="{421B2A6F-F335-476F-A7B4-6B2AAC870F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7" y="1743"/>
              <a:ext cx="1680" cy="1464"/>
            </a:xfrm>
            <a:custGeom>
              <a:avLst/>
              <a:gdLst>
                <a:gd name="T0" fmla="*/ 26721 w 413"/>
                <a:gd name="T1" fmla="*/ 9345 h 360"/>
                <a:gd name="T2" fmla="*/ 22007 w 413"/>
                <a:gd name="T3" fmla="*/ 2961 h 360"/>
                <a:gd name="T4" fmla="*/ 11300 w 413"/>
                <a:gd name="T5" fmla="*/ 809 h 360"/>
                <a:gd name="T6" fmla="*/ 1208 w 413"/>
                <a:gd name="T7" fmla="*/ 13509 h 360"/>
                <a:gd name="T8" fmla="*/ 16430 w 413"/>
                <a:gd name="T9" fmla="*/ 21927 h 360"/>
                <a:gd name="T10" fmla="*/ 26721 w 413"/>
                <a:gd name="T11" fmla="*/ 9345 h 360"/>
                <a:gd name="T12" fmla="*/ 19790 w 413"/>
                <a:gd name="T13" fmla="*/ 19235 h 360"/>
                <a:gd name="T14" fmla="*/ 19391 w 413"/>
                <a:gd name="T15" fmla="*/ 20045 h 360"/>
                <a:gd name="T16" fmla="*/ 18582 w 413"/>
                <a:gd name="T17" fmla="*/ 19845 h 360"/>
                <a:gd name="T18" fmla="*/ 2217 w 413"/>
                <a:gd name="T19" fmla="*/ 11972 h 360"/>
                <a:gd name="T20" fmla="*/ 1554 w 413"/>
                <a:gd name="T21" fmla="*/ 10899 h 360"/>
                <a:gd name="T22" fmla="*/ 2498 w 413"/>
                <a:gd name="T23" fmla="*/ 10699 h 360"/>
                <a:gd name="T24" fmla="*/ 18846 w 413"/>
                <a:gd name="T25" fmla="*/ 2696 h 360"/>
                <a:gd name="T26" fmla="*/ 19591 w 413"/>
                <a:gd name="T27" fmla="*/ 2017 h 360"/>
                <a:gd name="T28" fmla="*/ 19989 w 413"/>
                <a:gd name="T29" fmla="*/ 2826 h 360"/>
                <a:gd name="T30" fmla="*/ 19111 w 413"/>
                <a:gd name="T31" fmla="*/ 11029 h 360"/>
                <a:gd name="T32" fmla="*/ 19790 w 413"/>
                <a:gd name="T33" fmla="*/ 19235 h 3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3" h="360">
                  <a:moveTo>
                    <a:pt x="397" y="139"/>
                  </a:moveTo>
                  <a:cubicBezTo>
                    <a:pt x="392" y="105"/>
                    <a:pt x="365" y="70"/>
                    <a:pt x="327" y="44"/>
                  </a:cubicBezTo>
                  <a:cubicBezTo>
                    <a:pt x="278" y="11"/>
                    <a:pt x="220" y="0"/>
                    <a:pt x="168" y="12"/>
                  </a:cubicBezTo>
                  <a:cubicBezTo>
                    <a:pt x="64" y="36"/>
                    <a:pt x="0" y="118"/>
                    <a:pt x="18" y="201"/>
                  </a:cubicBezTo>
                  <a:cubicBezTo>
                    <a:pt x="32" y="261"/>
                    <a:pt x="79" y="360"/>
                    <a:pt x="244" y="326"/>
                  </a:cubicBezTo>
                  <a:cubicBezTo>
                    <a:pt x="363" y="302"/>
                    <a:pt x="413" y="238"/>
                    <a:pt x="397" y="139"/>
                  </a:cubicBezTo>
                  <a:close/>
                  <a:moveTo>
                    <a:pt x="294" y="286"/>
                  </a:moveTo>
                  <a:cubicBezTo>
                    <a:pt x="290" y="290"/>
                    <a:pt x="293" y="295"/>
                    <a:pt x="288" y="298"/>
                  </a:cubicBezTo>
                  <a:cubicBezTo>
                    <a:pt x="284" y="300"/>
                    <a:pt x="278" y="295"/>
                    <a:pt x="276" y="295"/>
                  </a:cubicBezTo>
                  <a:cubicBezTo>
                    <a:pt x="224" y="298"/>
                    <a:pt x="94" y="293"/>
                    <a:pt x="33" y="178"/>
                  </a:cubicBezTo>
                  <a:cubicBezTo>
                    <a:pt x="29" y="171"/>
                    <a:pt x="22" y="169"/>
                    <a:pt x="23" y="162"/>
                  </a:cubicBezTo>
                  <a:cubicBezTo>
                    <a:pt x="24" y="156"/>
                    <a:pt x="32" y="158"/>
                    <a:pt x="37" y="159"/>
                  </a:cubicBezTo>
                  <a:cubicBezTo>
                    <a:pt x="117" y="166"/>
                    <a:pt x="223" y="170"/>
                    <a:pt x="280" y="40"/>
                  </a:cubicBezTo>
                  <a:cubicBezTo>
                    <a:pt x="284" y="34"/>
                    <a:pt x="286" y="28"/>
                    <a:pt x="291" y="30"/>
                  </a:cubicBezTo>
                  <a:cubicBezTo>
                    <a:pt x="297" y="32"/>
                    <a:pt x="299" y="36"/>
                    <a:pt x="297" y="42"/>
                  </a:cubicBezTo>
                  <a:cubicBezTo>
                    <a:pt x="296" y="45"/>
                    <a:pt x="284" y="105"/>
                    <a:pt x="284" y="164"/>
                  </a:cubicBezTo>
                  <a:cubicBezTo>
                    <a:pt x="284" y="224"/>
                    <a:pt x="306" y="274"/>
                    <a:pt x="294" y="286"/>
                  </a:cubicBezTo>
                  <a:close/>
                </a:path>
              </a:pathLst>
            </a:custGeom>
            <a:solidFill>
              <a:srgbClr val="A6C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3" name="Freeform 108">
              <a:extLst>
                <a:ext uri="{FF2B5EF4-FFF2-40B4-BE49-F238E27FC236}">
                  <a16:creationId xmlns:a16="http://schemas.microsoft.com/office/drawing/2014/main" id="{F7991C38-A198-4C42-8A38-23AE5D7E2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784"/>
              <a:ext cx="382" cy="1219"/>
            </a:xfrm>
            <a:custGeom>
              <a:avLst/>
              <a:gdLst>
                <a:gd name="T0" fmla="*/ 2280 w 94"/>
                <a:gd name="T1" fmla="*/ 19187 h 300"/>
                <a:gd name="T2" fmla="*/ 3353 w 94"/>
                <a:gd name="T3" fmla="*/ 16708 h 300"/>
                <a:gd name="T4" fmla="*/ 6307 w 94"/>
                <a:gd name="T5" fmla="*/ 10402 h 300"/>
                <a:gd name="T6" fmla="*/ 398 w 94"/>
                <a:gd name="T7" fmla="*/ 2080 h 300"/>
                <a:gd name="T8" fmla="*/ 943 w 94"/>
                <a:gd name="T9" fmla="*/ 7379 h 300"/>
                <a:gd name="T10" fmla="*/ 1752 w 94"/>
                <a:gd name="T11" fmla="*/ 15290 h 300"/>
                <a:gd name="T12" fmla="*/ 679 w 94"/>
                <a:gd name="T13" fmla="*/ 17302 h 300"/>
                <a:gd name="T14" fmla="*/ 610 w 94"/>
                <a:gd name="T15" fmla="*/ 18045 h 300"/>
                <a:gd name="T16" fmla="*/ 134 w 94"/>
                <a:gd name="T17" fmla="*/ 19451 h 300"/>
                <a:gd name="T18" fmla="*/ 1752 w 94"/>
                <a:gd name="T19" fmla="*/ 19382 h 3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4" h="300">
                  <a:moveTo>
                    <a:pt x="34" y="286"/>
                  </a:moveTo>
                  <a:cubicBezTo>
                    <a:pt x="25" y="279"/>
                    <a:pt x="27" y="285"/>
                    <a:pt x="50" y="249"/>
                  </a:cubicBezTo>
                  <a:cubicBezTo>
                    <a:pt x="74" y="213"/>
                    <a:pt x="93" y="186"/>
                    <a:pt x="94" y="155"/>
                  </a:cubicBezTo>
                  <a:cubicBezTo>
                    <a:pt x="94" y="124"/>
                    <a:pt x="10" y="62"/>
                    <a:pt x="6" y="31"/>
                  </a:cubicBezTo>
                  <a:cubicBezTo>
                    <a:pt x="2" y="0"/>
                    <a:pt x="14" y="110"/>
                    <a:pt x="14" y="110"/>
                  </a:cubicBezTo>
                  <a:cubicBezTo>
                    <a:pt x="26" y="228"/>
                    <a:pt x="26" y="228"/>
                    <a:pt x="26" y="228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9" y="269"/>
                    <a:pt x="9" y="269"/>
                    <a:pt x="9" y="269"/>
                  </a:cubicBezTo>
                  <a:cubicBezTo>
                    <a:pt x="9" y="269"/>
                    <a:pt x="0" y="280"/>
                    <a:pt x="2" y="290"/>
                  </a:cubicBezTo>
                  <a:cubicBezTo>
                    <a:pt x="4" y="300"/>
                    <a:pt x="26" y="289"/>
                    <a:pt x="26" y="289"/>
                  </a:cubicBezTo>
                </a:path>
              </a:pathLst>
            </a:custGeom>
            <a:solidFill>
              <a:srgbClr val="75B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4" name="Freeform 109">
              <a:extLst>
                <a:ext uri="{FF2B5EF4-FFF2-40B4-BE49-F238E27FC236}">
                  <a16:creationId xmlns:a16="http://schemas.microsoft.com/office/drawing/2014/main" id="{1EE7D68E-CD02-4E8E-AC8E-1E1932E9F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2772"/>
              <a:ext cx="638" cy="256"/>
            </a:xfrm>
            <a:custGeom>
              <a:avLst/>
              <a:gdLst>
                <a:gd name="T0" fmla="*/ 0 w 157"/>
                <a:gd name="T1" fmla="*/ 0 h 63"/>
                <a:gd name="T2" fmla="*/ 744 w 157"/>
                <a:gd name="T3" fmla="*/ 2609 h 63"/>
                <a:gd name="T4" fmla="*/ 1682 w 157"/>
                <a:gd name="T5" fmla="*/ 3832 h 63"/>
                <a:gd name="T6" fmla="*/ 6242 w 157"/>
                <a:gd name="T7" fmla="*/ 3832 h 63"/>
                <a:gd name="T8" fmla="*/ 10537 w 157"/>
                <a:gd name="T9" fmla="*/ 3023 h 63"/>
                <a:gd name="T10" fmla="*/ 1402 w 157"/>
                <a:gd name="T11" fmla="*/ 744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7" h="63">
                  <a:moveTo>
                    <a:pt x="0" y="0"/>
                  </a:moveTo>
                  <a:cubicBezTo>
                    <a:pt x="2" y="12"/>
                    <a:pt x="8" y="29"/>
                    <a:pt x="11" y="39"/>
                  </a:cubicBezTo>
                  <a:cubicBezTo>
                    <a:pt x="15" y="50"/>
                    <a:pt x="17" y="54"/>
                    <a:pt x="25" y="57"/>
                  </a:cubicBezTo>
                  <a:cubicBezTo>
                    <a:pt x="39" y="63"/>
                    <a:pt x="67" y="59"/>
                    <a:pt x="93" y="57"/>
                  </a:cubicBezTo>
                  <a:cubicBezTo>
                    <a:pt x="118" y="55"/>
                    <a:pt x="157" y="45"/>
                    <a:pt x="157" y="45"/>
                  </a:cubicBezTo>
                  <a:cubicBezTo>
                    <a:pt x="21" y="11"/>
                    <a:pt x="21" y="11"/>
                    <a:pt x="21" y="11"/>
                  </a:cubicBezTo>
                </a:path>
              </a:pathLst>
            </a:custGeom>
            <a:solidFill>
              <a:srgbClr val="75B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5" name="Freeform 110">
              <a:extLst>
                <a:ext uri="{FF2B5EF4-FFF2-40B4-BE49-F238E27FC236}">
                  <a16:creationId xmlns:a16="http://schemas.microsoft.com/office/drawing/2014/main" id="{DF126FA8-7AAB-4C29-B0C7-29CE89AA8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812"/>
              <a:ext cx="1155" cy="573"/>
            </a:xfrm>
            <a:custGeom>
              <a:avLst/>
              <a:gdLst>
                <a:gd name="T0" fmla="*/ 0 w 284"/>
                <a:gd name="T1" fmla="*/ 9465 h 141"/>
                <a:gd name="T2" fmla="*/ 3770 w 284"/>
                <a:gd name="T3" fmla="*/ 4905 h 141"/>
                <a:gd name="T4" fmla="*/ 7329 w 284"/>
                <a:gd name="T5" fmla="*/ 1817 h 141"/>
                <a:gd name="T6" fmla="*/ 16691 w 284"/>
                <a:gd name="T7" fmla="*/ 1337 h 141"/>
                <a:gd name="T8" fmla="*/ 11164 w 284"/>
                <a:gd name="T9" fmla="*/ 5567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4" h="141">
                  <a:moveTo>
                    <a:pt x="0" y="141"/>
                  </a:moveTo>
                  <a:cubicBezTo>
                    <a:pt x="16" y="135"/>
                    <a:pt x="30" y="103"/>
                    <a:pt x="56" y="73"/>
                  </a:cubicBezTo>
                  <a:cubicBezTo>
                    <a:pt x="82" y="44"/>
                    <a:pt x="86" y="31"/>
                    <a:pt x="109" y="27"/>
                  </a:cubicBezTo>
                  <a:cubicBezTo>
                    <a:pt x="132" y="22"/>
                    <a:pt x="212" y="40"/>
                    <a:pt x="248" y="20"/>
                  </a:cubicBezTo>
                  <a:cubicBezTo>
                    <a:pt x="284" y="0"/>
                    <a:pt x="166" y="83"/>
                    <a:pt x="166" y="83"/>
                  </a:cubicBezTo>
                </a:path>
              </a:pathLst>
            </a:custGeom>
            <a:solidFill>
              <a:srgbClr val="92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6" name="Freeform 111">
              <a:extLst>
                <a:ext uri="{FF2B5EF4-FFF2-40B4-BE49-F238E27FC236}">
                  <a16:creationId xmlns:a16="http://schemas.microsoft.com/office/drawing/2014/main" id="{72FE0D0D-A132-4F64-B776-6754836E5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910"/>
              <a:ext cx="358" cy="988"/>
            </a:xfrm>
            <a:custGeom>
              <a:avLst/>
              <a:gdLst>
                <a:gd name="T0" fmla="*/ 5659 w 88"/>
                <a:gd name="T1" fmla="*/ 8266 h 243"/>
                <a:gd name="T2" fmla="*/ 879 w 88"/>
                <a:gd name="T3" fmla="*/ 0 h 243"/>
                <a:gd name="T4" fmla="*/ 879 w 88"/>
                <a:gd name="T5" fmla="*/ 0 h 243"/>
                <a:gd name="T6" fmla="*/ 879 w 88"/>
                <a:gd name="T7" fmla="*/ 65 h 243"/>
                <a:gd name="T8" fmla="*/ 0 w 88"/>
                <a:gd name="T9" fmla="*/ 8266 h 243"/>
                <a:gd name="T10" fmla="*/ 810 w 88"/>
                <a:gd name="T11" fmla="*/ 16332 h 243"/>
                <a:gd name="T12" fmla="*/ 5594 w 88"/>
                <a:gd name="T13" fmla="*/ 9673 h 243"/>
                <a:gd name="T14" fmla="*/ 5594 w 88"/>
                <a:gd name="T15" fmla="*/ 9538 h 243"/>
                <a:gd name="T16" fmla="*/ 5659 w 88"/>
                <a:gd name="T17" fmla="*/ 8266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243">
                  <a:moveTo>
                    <a:pt x="84" y="123"/>
                  </a:moveTo>
                  <a:cubicBezTo>
                    <a:pt x="66" y="100"/>
                    <a:pt x="11" y="34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4"/>
                    <a:pt x="0" y="64"/>
                    <a:pt x="0" y="123"/>
                  </a:cubicBezTo>
                  <a:cubicBezTo>
                    <a:pt x="0" y="179"/>
                    <a:pt x="20" y="227"/>
                    <a:pt x="12" y="243"/>
                  </a:cubicBezTo>
                  <a:cubicBezTo>
                    <a:pt x="26" y="227"/>
                    <a:pt x="65" y="196"/>
                    <a:pt x="83" y="144"/>
                  </a:cubicBezTo>
                  <a:cubicBezTo>
                    <a:pt x="83" y="142"/>
                    <a:pt x="83" y="142"/>
                    <a:pt x="83" y="142"/>
                  </a:cubicBezTo>
                  <a:cubicBezTo>
                    <a:pt x="86" y="134"/>
                    <a:pt x="88" y="128"/>
                    <a:pt x="84" y="123"/>
                  </a:cubicBezTo>
                  <a:close/>
                </a:path>
              </a:pathLst>
            </a:custGeom>
            <a:solidFill>
              <a:srgbClr val="C9E1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7" name="Freeform 112">
              <a:extLst>
                <a:ext uri="{FF2B5EF4-FFF2-40B4-BE49-F238E27FC236}">
                  <a16:creationId xmlns:a16="http://schemas.microsoft.com/office/drawing/2014/main" id="{F77576BE-D803-4EEE-9A4B-3AC9FDDE4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926"/>
              <a:ext cx="134" cy="82"/>
            </a:xfrm>
            <a:custGeom>
              <a:avLst/>
              <a:gdLst>
                <a:gd name="T0" fmla="*/ 65 w 33"/>
                <a:gd name="T1" fmla="*/ 1025 h 20"/>
                <a:gd name="T2" fmla="*/ 1202 w 33"/>
                <a:gd name="T3" fmla="*/ 890 h 20"/>
                <a:gd name="T4" fmla="*/ 2079 w 33"/>
                <a:gd name="T5" fmla="*/ 201 h 20"/>
                <a:gd name="T6" fmla="*/ 1007 w 33"/>
                <a:gd name="T7" fmla="*/ 353 h 20"/>
                <a:gd name="T8" fmla="*/ 65 w 33"/>
                <a:gd name="T9" fmla="*/ 102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">
                  <a:moveTo>
                    <a:pt x="1" y="15"/>
                  </a:moveTo>
                  <a:cubicBezTo>
                    <a:pt x="3" y="20"/>
                    <a:pt x="10" y="16"/>
                    <a:pt x="18" y="13"/>
                  </a:cubicBezTo>
                  <a:cubicBezTo>
                    <a:pt x="27" y="10"/>
                    <a:pt x="33" y="7"/>
                    <a:pt x="31" y="3"/>
                  </a:cubicBezTo>
                  <a:cubicBezTo>
                    <a:pt x="29" y="0"/>
                    <a:pt x="23" y="3"/>
                    <a:pt x="15" y="5"/>
                  </a:cubicBezTo>
                  <a:cubicBezTo>
                    <a:pt x="7" y="8"/>
                    <a:pt x="0" y="11"/>
                    <a:pt x="1" y="15"/>
                  </a:cubicBezTo>
                  <a:close/>
                </a:path>
              </a:pathLst>
            </a:custGeom>
            <a:solidFill>
              <a:srgbClr val="F4FB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8" name="Freeform 113">
              <a:extLst>
                <a:ext uri="{FF2B5EF4-FFF2-40B4-BE49-F238E27FC236}">
                  <a16:creationId xmlns:a16="http://schemas.microsoft.com/office/drawing/2014/main" id="{7306BB3C-34FA-4BE8-85AF-36C12C9D6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943"/>
              <a:ext cx="317" cy="142"/>
            </a:xfrm>
            <a:custGeom>
              <a:avLst/>
              <a:gdLst>
                <a:gd name="T0" fmla="*/ 0 w 78"/>
                <a:gd name="T1" fmla="*/ 2337 h 35"/>
                <a:gd name="T2" fmla="*/ 5235 w 78"/>
                <a:gd name="T3" fmla="*/ 463 h 35"/>
                <a:gd name="T4" fmla="*/ 5235 w 78"/>
                <a:gd name="T5" fmla="*/ 463 h 35"/>
                <a:gd name="T6" fmla="*/ 3418 w 78"/>
                <a:gd name="T7" fmla="*/ 0 h 35"/>
                <a:gd name="T8" fmla="*/ 2544 w 78"/>
                <a:gd name="T9" fmla="*/ 609 h 35"/>
                <a:gd name="T10" fmla="*/ 1402 w 78"/>
                <a:gd name="T11" fmla="*/ 742 h 35"/>
                <a:gd name="T12" fmla="*/ 1402 w 78"/>
                <a:gd name="T13" fmla="*/ 673 h 35"/>
                <a:gd name="T14" fmla="*/ 0 w 78"/>
                <a:gd name="T15" fmla="*/ 233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35">
                  <a:moveTo>
                    <a:pt x="0" y="35"/>
                  </a:moveTo>
                  <a:cubicBezTo>
                    <a:pt x="32" y="28"/>
                    <a:pt x="57" y="18"/>
                    <a:pt x="78" y="7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67" y="11"/>
                    <a:pt x="60" y="4"/>
                    <a:pt x="51" y="0"/>
                  </a:cubicBezTo>
                  <a:cubicBezTo>
                    <a:pt x="52" y="3"/>
                    <a:pt x="47" y="6"/>
                    <a:pt x="38" y="9"/>
                  </a:cubicBezTo>
                  <a:cubicBezTo>
                    <a:pt x="30" y="12"/>
                    <a:pt x="23" y="16"/>
                    <a:pt x="21" y="11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0" y="15"/>
                    <a:pt x="11" y="29"/>
                    <a:pt x="0" y="35"/>
                  </a:cubicBezTo>
                  <a:close/>
                </a:path>
              </a:pathLst>
            </a:custGeom>
            <a:solidFill>
              <a:srgbClr val="EB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79" name="Freeform 114">
              <a:extLst>
                <a:ext uri="{FF2B5EF4-FFF2-40B4-BE49-F238E27FC236}">
                  <a16:creationId xmlns:a16="http://schemas.microsoft.com/office/drawing/2014/main" id="{CD2EB2A8-F6F6-4CE4-98DA-5E925A689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885"/>
              <a:ext cx="1012" cy="549"/>
            </a:xfrm>
            <a:custGeom>
              <a:avLst/>
              <a:gdLst>
                <a:gd name="T0" fmla="*/ 199 w 249"/>
                <a:gd name="T1" fmla="*/ 8337 h 135"/>
                <a:gd name="T2" fmla="*/ 16517 w 249"/>
                <a:gd name="T3" fmla="*/ 329 h 135"/>
                <a:gd name="T4" fmla="*/ 16716 w 249"/>
                <a:gd name="T5" fmla="*/ 0 h 135"/>
                <a:gd name="T6" fmla="*/ 6986 w 249"/>
                <a:gd name="T7" fmla="*/ 1688 h 135"/>
                <a:gd name="T8" fmla="*/ 6641 w 249"/>
                <a:gd name="T9" fmla="*/ 1952 h 135"/>
                <a:gd name="T10" fmla="*/ 0 w 249"/>
                <a:gd name="T11" fmla="*/ 8268 h 135"/>
                <a:gd name="T12" fmla="*/ 199 w 249"/>
                <a:gd name="T13" fmla="*/ 8337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135">
                  <a:moveTo>
                    <a:pt x="3" y="124"/>
                  </a:moveTo>
                  <a:cubicBezTo>
                    <a:pt x="83" y="131"/>
                    <a:pt x="189" y="135"/>
                    <a:pt x="246" y="5"/>
                  </a:cubicBezTo>
                  <a:cubicBezTo>
                    <a:pt x="247" y="3"/>
                    <a:pt x="248" y="2"/>
                    <a:pt x="249" y="0"/>
                  </a:cubicBezTo>
                  <a:cubicBezTo>
                    <a:pt x="224" y="32"/>
                    <a:pt x="157" y="23"/>
                    <a:pt x="104" y="25"/>
                  </a:cubicBezTo>
                  <a:cubicBezTo>
                    <a:pt x="103" y="26"/>
                    <a:pt x="101" y="26"/>
                    <a:pt x="99" y="29"/>
                  </a:cubicBezTo>
                  <a:cubicBezTo>
                    <a:pt x="72" y="59"/>
                    <a:pt x="26" y="123"/>
                    <a:pt x="0" y="123"/>
                  </a:cubicBezTo>
                  <a:cubicBezTo>
                    <a:pt x="1" y="123"/>
                    <a:pt x="2" y="123"/>
                    <a:pt x="3" y="124"/>
                  </a:cubicBezTo>
                  <a:close/>
                </a:path>
              </a:pathLst>
            </a:custGeom>
            <a:solidFill>
              <a:srgbClr val="BBD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0" name="Freeform 115">
              <a:extLst>
                <a:ext uri="{FF2B5EF4-FFF2-40B4-BE49-F238E27FC236}">
                  <a16:creationId xmlns:a16="http://schemas.microsoft.com/office/drawing/2014/main" id="{AD35D700-5480-4112-9D66-43A6A9350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548"/>
              <a:ext cx="810" cy="423"/>
            </a:xfrm>
            <a:custGeom>
              <a:avLst/>
              <a:gdLst>
                <a:gd name="T0" fmla="*/ 0 w 199"/>
                <a:gd name="T1" fmla="*/ 0 h 104"/>
                <a:gd name="T2" fmla="*/ 3232 w 199"/>
                <a:gd name="T3" fmla="*/ 6601 h 104"/>
                <a:gd name="T4" fmla="*/ 3912 w 199"/>
                <a:gd name="T5" fmla="*/ 6931 h 104"/>
                <a:gd name="T6" fmla="*/ 13420 w 199"/>
                <a:gd name="T7" fmla="*/ 6601 h 104"/>
                <a:gd name="T8" fmla="*/ 0 w 199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104">
                  <a:moveTo>
                    <a:pt x="0" y="0"/>
                  </a:moveTo>
                  <a:cubicBezTo>
                    <a:pt x="19" y="34"/>
                    <a:pt x="42" y="81"/>
                    <a:pt x="48" y="98"/>
                  </a:cubicBezTo>
                  <a:cubicBezTo>
                    <a:pt x="49" y="103"/>
                    <a:pt x="49" y="104"/>
                    <a:pt x="58" y="103"/>
                  </a:cubicBezTo>
                  <a:cubicBezTo>
                    <a:pt x="66" y="102"/>
                    <a:pt x="145" y="98"/>
                    <a:pt x="199" y="98"/>
                  </a:cubicBezTo>
                  <a:cubicBezTo>
                    <a:pt x="142" y="96"/>
                    <a:pt x="54" y="79"/>
                    <a:pt x="0" y="0"/>
                  </a:cubicBezTo>
                  <a:close/>
                </a:path>
              </a:pathLst>
            </a:custGeom>
            <a:solidFill>
              <a:srgbClr val="C9E1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1" name="Freeform 116">
              <a:extLst>
                <a:ext uri="{FF2B5EF4-FFF2-40B4-BE49-F238E27FC236}">
                  <a16:creationId xmlns:a16="http://schemas.microsoft.com/office/drawing/2014/main" id="{B6D47AEE-9C65-4C04-8F13-6CC5CE016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885"/>
              <a:ext cx="1029" cy="525"/>
            </a:xfrm>
            <a:custGeom>
              <a:avLst/>
              <a:gdLst>
                <a:gd name="T0" fmla="*/ 7195 w 253"/>
                <a:gd name="T1" fmla="*/ 1343 h 129"/>
                <a:gd name="T2" fmla="*/ 6536 w 253"/>
                <a:gd name="T3" fmla="*/ 1689 h 129"/>
                <a:gd name="T4" fmla="*/ 0 w 253"/>
                <a:gd name="T5" fmla="*/ 8298 h 129"/>
                <a:gd name="T6" fmla="*/ 0 w 253"/>
                <a:gd name="T7" fmla="*/ 8298 h 129"/>
                <a:gd name="T8" fmla="*/ 6865 w 253"/>
                <a:gd name="T9" fmla="*/ 1953 h 129"/>
                <a:gd name="T10" fmla="*/ 7195 w 253"/>
                <a:gd name="T11" fmla="*/ 1689 h 129"/>
                <a:gd name="T12" fmla="*/ 17021 w 253"/>
                <a:gd name="T13" fmla="*/ 0 h 129"/>
                <a:gd name="T14" fmla="*/ 17021 w 253"/>
                <a:gd name="T15" fmla="*/ 0 h 129"/>
                <a:gd name="T16" fmla="*/ 7195 w 253"/>
                <a:gd name="T17" fmla="*/ 1343 h 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3" h="129">
                  <a:moveTo>
                    <a:pt x="107" y="20"/>
                  </a:moveTo>
                  <a:cubicBezTo>
                    <a:pt x="104" y="20"/>
                    <a:pt x="101" y="21"/>
                    <a:pt x="97" y="25"/>
                  </a:cubicBezTo>
                  <a:cubicBezTo>
                    <a:pt x="69" y="58"/>
                    <a:pt x="13" y="126"/>
                    <a:pt x="0" y="123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25" y="129"/>
                    <a:pt x="74" y="61"/>
                    <a:pt x="102" y="29"/>
                  </a:cubicBezTo>
                  <a:cubicBezTo>
                    <a:pt x="104" y="26"/>
                    <a:pt x="106" y="26"/>
                    <a:pt x="107" y="25"/>
                  </a:cubicBezTo>
                  <a:cubicBezTo>
                    <a:pt x="161" y="23"/>
                    <a:pt x="227" y="32"/>
                    <a:pt x="253" y="0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19" y="29"/>
                    <a:pt x="159" y="18"/>
                    <a:pt x="107" y="20"/>
                  </a:cubicBezTo>
                  <a:close/>
                </a:path>
              </a:pathLst>
            </a:custGeom>
            <a:solidFill>
              <a:srgbClr val="EB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2" name="Freeform 117">
              <a:extLst>
                <a:ext uri="{FF2B5EF4-FFF2-40B4-BE49-F238E27FC236}">
                  <a16:creationId xmlns:a16="http://schemas.microsoft.com/office/drawing/2014/main" id="{AEB6F201-CFFA-4C58-A954-AF294EE27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910"/>
              <a:ext cx="338" cy="992"/>
            </a:xfrm>
            <a:custGeom>
              <a:avLst/>
              <a:gdLst>
                <a:gd name="T0" fmla="*/ 134 w 83"/>
                <a:gd name="T1" fmla="*/ 0 h 244"/>
                <a:gd name="T2" fmla="*/ 4923 w 83"/>
                <a:gd name="T3" fmla="*/ 8265 h 244"/>
                <a:gd name="T4" fmla="*/ 4858 w 83"/>
                <a:gd name="T5" fmla="*/ 9538 h 244"/>
                <a:gd name="T6" fmla="*/ 4858 w 83"/>
                <a:gd name="T7" fmla="*/ 9668 h 244"/>
                <a:gd name="T8" fmla="*/ 0 w 83"/>
                <a:gd name="T9" fmla="*/ 16396 h 244"/>
                <a:gd name="T10" fmla="*/ 0 w 83"/>
                <a:gd name="T11" fmla="*/ 16396 h 244"/>
                <a:gd name="T12" fmla="*/ 5208 w 83"/>
                <a:gd name="T13" fmla="*/ 9818 h 244"/>
                <a:gd name="T14" fmla="*/ 5274 w 83"/>
                <a:gd name="T15" fmla="*/ 9668 h 244"/>
                <a:gd name="T16" fmla="*/ 5274 w 83"/>
                <a:gd name="T17" fmla="*/ 8001 h 244"/>
                <a:gd name="T18" fmla="*/ 134 w 83"/>
                <a:gd name="T19" fmla="*/ 0 h 2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244">
                  <a:moveTo>
                    <a:pt x="2" y="0"/>
                  </a:moveTo>
                  <a:cubicBezTo>
                    <a:pt x="0" y="34"/>
                    <a:pt x="55" y="100"/>
                    <a:pt x="73" y="123"/>
                  </a:cubicBezTo>
                  <a:cubicBezTo>
                    <a:pt x="77" y="128"/>
                    <a:pt x="75" y="134"/>
                    <a:pt x="72" y="142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53" y="197"/>
                    <a:pt x="13" y="228"/>
                    <a:pt x="0" y="244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25" y="225"/>
                    <a:pt x="62" y="189"/>
                    <a:pt x="77" y="146"/>
                  </a:cubicBezTo>
                  <a:cubicBezTo>
                    <a:pt x="78" y="144"/>
                    <a:pt x="78" y="144"/>
                    <a:pt x="78" y="144"/>
                  </a:cubicBezTo>
                  <a:cubicBezTo>
                    <a:pt x="81" y="135"/>
                    <a:pt x="83" y="127"/>
                    <a:pt x="78" y="119"/>
                  </a:cubicBezTo>
                  <a:cubicBezTo>
                    <a:pt x="60" y="96"/>
                    <a:pt x="4" y="24"/>
                    <a:pt x="2" y="0"/>
                  </a:cubicBezTo>
                  <a:close/>
                </a:path>
              </a:pathLst>
            </a:custGeom>
            <a:solidFill>
              <a:srgbClr val="EB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3" name="Freeform 118">
              <a:extLst>
                <a:ext uri="{FF2B5EF4-FFF2-40B4-BE49-F238E27FC236}">
                  <a16:creationId xmlns:a16="http://schemas.microsoft.com/office/drawing/2014/main" id="{D7037D77-58BD-4532-9419-79C68D9B3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459"/>
              <a:ext cx="967" cy="536"/>
            </a:xfrm>
            <a:custGeom>
              <a:avLst/>
              <a:gdLst>
                <a:gd name="T0" fmla="*/ 0 w 238"/>
                <a:gd name="T1" fmla="*/ 0 h 132"/>
                <a:gd name="T2" fmla="*/ 3681 w 238"/>
                <a:gd name="T3" fmla="*/ 8162 h 132"/>
                <a:gd name="T4" fmla="*/ 4754 w 238"/>
                <a:gd name="T5" fmla="*/ 8771 h 132"/>
                <a:gd name="T6" fmla="*/ 15964 w 238"/>
                <a:gd name="T7" fmla="*/ 8032 h 132"/>
                <a:gd name="T8" fmla="*/ 15964 w 238"/>
                <a:gd name="T9" fmla="*/ 8032 h 132"/>
                <a:gd name="T10" fmla="*/ 4754 w 238"/>
                <a:gd name="T11" fmla="*/ 8377 h 132"/>
                <a:gd name="T12" fmla="*/ 4096 w 238"/>
                <a:gd name="T13" fmla="*/ 8032 h 132"/>
                <a:gd name="T14" fmla="*/ 0 w 238"/>
                <a:gd name="T15" fmla="*/ 0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8" h="132">
                  <a:moveTo>
                    <a:pt x="0" y="0"/>
                  </a:moveTo>
                  <a:cubicBezTo>
                    <a:pt x="7" y="13"/>
                    <a:pt x="48" y="101"/>
                    <a:pt x="55" y="122"/>
                  </a:cubicBezTo>
                  <a:cubicBezTo>
                    <a:pt x="58" y="130"/>
                    <a:pt x="61" y="132"/>
                    <a:pt x="71" y="131"/>
                  </a:cubicBezTo>
                  <a:cubicBezTo>
                    <a:pt x="81" y="130"/>
                    <a:pt x="188" y="122"/>
                    <a:pt x="238" y="120"/>
                  </a:cubicBezTo>
                  <a:cubicBezTo>
                    <a:pt x="238" y="120"/>
                    <a:pt x="238" y="120"/>
                    <a:pt x="238" y="120"/>
                  </a:cubicBezTo>
                  <a:cubicBezTo>
                    <a:pt x="186" y="119"/>
                    <a:pt x="81" y="124"/>
                    <a:pt x="71" y="125"/>
                  </a:cubicBezTo>
                  <a:cubicBezTo>
                    <a:pt x="62" y="126"/>
                    <a:pt x="62" y="125"/>
                    <a:pt x="61" y="120"/>
                  </a:cubicBezTo>
                  <a:cubicBezTo>
                    <a:pt x="54" y="99"/>
                    <a:pt x="20" y="30"/>
                    <a:pt x="0" y="0"/>
                  </a:cubicBezTo>
                  <a:close/>
                </a:path>
              </a:pathLst>
            </a:custGeom>
            <a:solidFill>
              <a:srgbClr val="EBF8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4" name="Freeform 119">
              <a:extLst>
                <a:ext uri="{FF2B5EF4-FFF2-40B4-BE49-F238E27FC236}">
                  <a16:creationId xmlns:a16="http://schemas.microsoft.com/office/drawing/2014/main" id="{73944217-631A-4D48-8DDA-727780B5D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1755"/>
              <a:ext cx="1159" cy="1232"/>
            </a:xfrm>
            <a:custGeom>
              <a:avLst/>
              <a:gdLst>
                <a:gd name="T0" fmla="*/ 2151 w 285"/>
                <a:gd name="T1" fmla="*/ 11621 h 303"/>
                <a:gd name="T2" fmla="*/ 1553 w 285"/>
                <a:gd name="T3" fmla="*/ 10681 h 303"/>
                <a:gd name="T4" fmla="*/ 2346 w 285"/>
                <a:gd name="T5" fmla="*/ 10417 h 303"/>
                <a:gd name="T6" fmla="*/ 3489 w 285"/>
                <a:gd name="T7" fmla="*/ 7457 h 303"/>
                <a:gd name="T8" fmla="*/ 19166 w 285"/>
                <a:gd name="T9" fmla="*/ 1273 h 303"/>
                <a:gd name="T10" fmla="*/ 11297 w 285"/>
                <a:gd name="T11" fmla="*/ 610 h 303"/>
                <a:gd name="T12" fmla="*/ 1208 w 285"/>
                <a:gd name="T13" fmla="*/ 13308 h 303"/>
                <a:gd name="T14" fmla="*/ 5657 w 285"/>
                <a:gd name="T15" fmla="*/ 20367 h 303"/>
                <a:gd name="T16" fmla="*/ 2151 w 285"/>
                <a:gd name="T17" fmla="*/ 11621 h 3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5" h="303">
                  <a:moveTo>
                    <a:pt x="32" y="173"/>
                  </a:moveTo>
                  <a:cubicBezTo>
                    <a:pt x="28" y="168"/>
                    <a:pt x="22" y="166"/>
                    <a:pt x="23" y="159"/>
                  </a:cubicBezTo>
                  <a:cubicBezTo>
                    <a:pt x="23" y="154"/>
                    <a:pt x="30" y="155"/>
                    <a:pt x="35" y="155"/>
                  </a:cubicBezTo>
                  <a:cubicBezTo>
                    <a:pt x="38" y="141"/>
                    <a:pt x="44" y="127"/>
                    <a:pt x="52" y="111"/>
                  </a:cubicBezTo>
                  <a:cubicBezTo>
                    <a:pt x="107" y="11"/>
                    <a:pt x="228" y="10"/>
                    <a:pt x="285" y="19"/>
                  </a:cubicBezTo>
                  <a:cubicBezTo>
                    <a:pt x="247" y="4"/>
                    <a:pt x="206" y="0"/>
                    <a:pt x="168" y="9"/>
                  </a:cubicBezTo>
                  <a:cubicBezTo>
                    <a:pt x="64" y="33"/>
                    <a:pt x="0" y="115"/>
                    <a:pt x="18" y="198"/>
                  </a:cubicBezTo>
                  <a:cubicBezTo>
                    <a:pt x="26" y="231"/>
                    <a:pt x="43" y="275"/>
                    <a:pt x="84" y="303"/>
                  </a:cubicBezTo>
                  <a:cubicBezTo>
                    <a:pt x="61" y="281"/>
                    <a:pt x="25" y="235"/>
                    <a:pt x="32" y="173"/>
                  </a:cubicBezTo>
                  <a:close/>
                </a:path>
              </a:pathLst>
            </a:custGeom>
            <a:solidFill>
              <a:srgbClr val="75B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5" name="Freeform 120">
              <a:extLst>
                <a:ext uri="{FF2B5EF4-FFF2-40B4-BE49-F238E27FC236}">
                  <a16:creationId xmlns:a16="http://schemas.microsoft.com/office/drawing/2014/main" id="{C833539B-1BDF-4413-8119-D794284FC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146"/>
              <a:ext cx="147" cy="231"/>
            </a:xfrm>
            <a:custGeom>
              <a:avLst/>
              <a:gdLst>
                <a:gd name="T0" fmla="*/ 2185 w 36"/>
                <a:gd name="T1" fmla="*/ 0 h 57"/>
                <a:gd name="T2" fmla="*/ 2450 w 36"/>
                <a:gd name="T3" fmla="*/ 1726 h 57"/>
                <a:gd name="T4" fmla="*/ 1303 w 36"/>
                <a:gd name="T5" fmla="*/ 3202 h 57"/>
                <a:gd name="T6" fmla="*/ 335 w 36"/>
                <a:gd name="T7" fmla="*/ 3664 h 57"/>
                <a:gd name="T8" fmla="*/ 65 w 36"/>
                <a:gd name="T9" fmla="*/ 2991 h 57"/>
                <a:gd name="T10" fmla="*/ 1017 w 36"/>
                <a:gd name="T11" fmla="*/ 673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57">
                  <a:moveTo>
                    <a:pt x="32" y="0"/>
                  </a:moveTo>
                  <a:cubicBezTo>
                    <a:pt x="24" y="7"/>
                    <a:pt x="18" y="36"/>
                    <a:pt x="36" y="26"/>
                  </a:cubicBezTo>
                  <a:cubicBezTo>
                    <a:pt x="33" y="35"/>
                    <a:pt x="28" y="42"/>
                    <a:pt x="19" y="48"/>
                  </a:cubicBezTo>
                  <a:cubicBezTo>
                    <a:pt x="15" y="51"/>
                    <a:pt x="10" y="57"/>
                    <a:pt x="5" y="55"/>
                  </a:cubicBezTo>
                  <a:cubicBezTo>
                    <a:pt x="0" y="54"/>
                    <a:pt x="1" y="48"/>
                    <a:pt x="1" y="45"/>
                  </a:cubicBezTo>
                  <a:cubicBezTo>
                    <a:pt x="3" y="34"/>
                    <a:pt x="11" y="21"/>
                    <a:pt x="15" y="10"/>
                  </a:cubicBezTo>
                </a:path>
              </a:pathLst>
            </a:custGeom>
            <a:solidFill>
              <a:srgbClr val="75B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6" name="Freeform 121">
              <a:extLst>
                <a:ext uri="{FF2B5EF4-FFF2-40B4-BE49-F238E27FC236}">
                  <a16:creationId xmlns:a16="http://schemas.microsoft.com/office/drawing/2014/main" id="{094FC7AB-EB26-4A59-97DD-74993A172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455"/>
              <a:ext cx="73" cy="191"/>
            </a:xfrm>
            <a:custGeom>
              <a:avLst/>
              <a:gdLst>
                <a:gd name="T0" fmla="*/ 393 w 18"/>
                <a:gd name="T1" fmla="*/ 3154 h 47"/>
                <a:gd name="T2" fmla="*/ 1200 w 18"/>
                <a:gd name="T3" fmla="*/ 2016 h 47"/>
                <a:gd name="T4" fmla="*/ 0 w 18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7">
                  <a:moveTo>
                    <a:pt x="6" y="47"/>
                  </a:moveTo>
                  <a:cubicBezTo>
                    <a:pt x="3" y="29"/>
                    <a:pt x="15" y="26"/>
                    <a:pt x="18" y="30"/>
                  </a:cubicBezTo>
                  <a:cubicBezTo>
                    <a:pt x="12" y="21"/>
                    <a:pt x="9" y="6"/>
                    <a:pt x="0" y="0"/>
                  </a:cubicBezTo>
                </a:path>
              </a:pathLst>
            </a:custGeom>
            <a:solidFill>
              <a:srgbClr val="75B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7" name="Freeform 122">
              <a:extLst>
                <a:ext uri="{FF2B5EF4-FFF2-40B4-BE49-F238E27FC236}">
                  <a16:creationId xmlns:a16="http://schemas.microsoft.com/office/drawing/2014/main" id="{7DD80AF4-C0C6-401E-981C-DA24CB175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1959"/>
              <a:ext cx="362" cy="833"/>
            </a:xfrm>
            <a:custGeom>
              <a:avLst/>
              <a:gdLst>
                <a:gd name="T0" fmla="*/ 2351 w 89"/>
                <a:gd name="T1" fmla="*/ 13755 h 205"/>
                <a:gd name="T2" fmla="*/ 3970 w 89"/>
                <a:gd name="T3" fmla="*/ 5762 h 205"/>
                <a:gd name="T4" fmla="*/ 65 w 89"/>
                <a:gd name="T5" fmla="*/ 0 h 205"/>
                <a:gd name="T6" fmla="*/ 0 w 89"/>
                <a:gd name="T7" fmla="*/ 0 h 205"/>
                <a:gd name="T8" fmla="*/ 2351 w 89"/>
                <a:gd name="T9" fmla="*/ 13755 h 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205">
                  <a:moveTo>
                    <a:pt x="35" y="205"/>
                  </a:moveTo>
                  <a:cubicBezTo>
                    <a:pt x="59" y="174"/>
                    <a:pt x="67" y="135"/>
                    <a:pt x="59" y="86"/>
                  </a:cubicBezTo>
                  <a:cubicBezTo>
                    <a:pt x="54" y="56"/>
                    <a:pt x="33" y="24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14"/>
                    <a:pt x="89" y="108"/>
                    <a:pt x="35" y="205"/>
                  </a:cubicBezTo>
                  <a:close/>
                </a:path>
              </a:pathLst>
            </a:custGeom>
            <a:solidFill>
              <a:srgbClr val="75B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8" name="Freeform 123">
              <a:extLst>
                <a:ext uri="{FF2B5EF4-FFF2-40B4-BE49-F238E27FC236}">
                  <a16:creationId xmlns:a16="http://schemas.microsoft.com/office/drawing/2014/main" id="{B04A2BF6-F4FE-49AD-B943-FBC8C0641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959"/>
              <a:ext cx="866" cy="455"/>
            </a:xfrm>
            <a:custGeom>
              <a:avLst/>
              <a:gdLst>
                <a:gd name="T0" fmla="*/ 0 w 213"/>
                <a:gd name="T1" fmla="*/ 6898 h 112"/>
                <a:gd name="T2" fmla="*/ 14315 w 213"/>
                <a:gd name="T3" fmla="*/ 0 h 112"/>
                <a:gd name="T4" fmla="*/ 9274 w 213"/>
                <a:gd name="T5" fmla="*/ 808 h 112"/>
                <a:gd name="T6" fmla="*/ 5920 w 213"/>
                <a:gd name="T7" fmla="*/ 743 h 112"/>
                <a:gd name="T8" fmla="*/ 10018 w 213"/>
                <a:gd name="T9" fmla="*/ 2145 h 112"/>
                <a:gd name="T10" fmla="*/ 0 w 213"/>
                <a:gd name="T11" fmla="*/ 6898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112">
                  <a:moveTo>
                    <a:pt x="0" y="103"/>
                  </a:moveTo>
                  <a:cubicBezTo>
                    <a:pt x="30" y="107"/>
                    <a:pt x="154" y="112"/>
                    <a:pt x="213" y="0"/>
                  </a:cubicBezTo>
                  <a:cubicBezTo>
                    <a:pt x="206" y="6"/>
                    <a:pt x="166" y="12"/>
                    <a:pt x="138" y="12"/>
                  </a:cubicBezTo>
                  <a:cubicBezTo>
                    <a:pt x="111" y="11"/>
                    <a:pt x="93" y="9"/>
                    <a:pt x="88" y="11"/>
                  </a:cubicBezTo>
                  <a:cubicBezTo>
                    <a:pt x="82" y="13"/>
                    <a:pt x="141" y="14"/>
                    <a:pt x="149" y="32"/>
                  </a:cubicBezTo>
                  <a:cubicBezTo>
                    <a:pt x="161" y="56"/>
                    <a:pt x="91" y="107"/>
                    <a:pt x="0" y="103"/>
                  </a:cubicBezTo>
                  <a:close/>
                </a:path>
              </a:pathLst>
            </a:custGeom>
            <a:solidFill>
              <a:srgbClr val="A6CE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89" name="Freeform 124">
              <a:extLst>
                <a:ext uri="{FF2B5EF4-FFF2-40B4-BE49-F238E27FC236}">
                  <a16:creationId xmlns:a16="http://schemas.microsoft.com/office/drawing/2014/main" id="{0C2BF796-AC03-43C3-8DE6-C81824428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451"/>
              <a:ext cx="313" cy="394"/>
            </a:xfrm>
            <a:custGeom>
              <a:avLst/>
              <a:gdLst>
                <a:gd name="T0" fmla="*/ 134 w 77"/>
                <a:gd name="T1" fmla="*/ 0 h 97"/>
                <a:gd name="T2" fmla="*/ 809 w 77"/>
                <a:gd name="T3" fmla="*/ 4159 h 97"/>
                <a:gd name="T4" fmla="*/ 1073 w 77"/>
                <a:gd name="T5" fmla="*/ 6499 h 97"/>
                <a:gd name="T6" fmla="*/ 5171 w 77"/>
                <a:gd name="T7" fmla="*/ 329 h 97"/>
                <a:gd name="T8" fmla="*/ 1817 w 77"/>
                <a:gd name="T9" fmla="*/ 3615 h 97"/>
                <a:gd name="T10" fmla="*/ 134 w 77"/>
                <a:gd name="T11" fmla="*/ 0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97">
                  <a:moveTo>
                    <a:pt x="2" y="0"/>
                  </a:moveTo>
                  <a:cubicBezTo>
                    <a:pt x="1" y="16"/>
                    <a:pt x="6" y="43"/>
                    <a:pt x="12" y="62"/>
                  </a:cubicBezTo>
                  <a:cubicBezTo>
                    <a:pt x="17" y="80"/>
                    <a:pt x="17" y="93"/>
                    <a:pt x="16" y="97"/>
                  </a:cubicBezTo>
                  <a:cubicBezTo>
                    <a:pt x="26" y="83"/>
                    <a:pt x="65" y="54"/>
                    <a:pt x="77" y="5"/>
                  </a:cubicBezTo>
                  <a:cubicBezTo>
                    <a:pt x="64" y="31"/>
                    <a:pt x="39" y="55"/>
                    <a:pt x="27" y="54"/>
                  </a:cubicBezTo>
                  <a:cubicBezTo>
                    <a:pt x="15" y="54"/>
                    <a:pt x="0" y="12"/>
                    <a:pt x="2" y="0"/>
                  </a:cubicBezTo>
                  <a:close/>
                </a:path>
              </a:pathLst>
            </a:custGeom>
            <a:solidFill>
              <a:srgbClr val="BD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0" name="Freeform 125">
              <a:extLst>
                <a:ext uri="{FF2B5EF4-FFF2-40B4-BE49-F238E27FC236}">
                  <a16:creationId xmlns:a16="http://schemas.microsoft.com/office/drawing/2014/main" id="{A5A6579E-A3DA-415E-8A90-866C45CFA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861"/>
              <a:ext cx="399" cy="94"/>
            </a:xfrm>
            <a:custGeom>
              <a:avLst/>
              <a:gdLst>
                <a:gd name="T0" fmla="*/ 0 w 98"/>
                <a:gd name="T1" fmla="*/ 1569 h 23"/>
                <a:gd name="T2" fmla="*/ 6616 w 98"/>
                <a:gd name="T3" fmla="*/ 1304 h 23"/>
                <a:gd name="T4" fmla="*/ 2288 w 98"/>
                <a:gd name="T5" fmla="*/ 0 h 23"/>
                <a:gd name="T6" fmla="*/ 0 w 98"/>
                <a:gd name="T7" fmla="*/ 156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23">
                  <a:moveTo>
                    <a:pt x="0" y="23"/>
                  </a:moveTo>
                  <a:cubicBezTo>
                    <a:pt x="13" y="21"/>
                    <a:pt x="81" y="17"/>
                    <a:pt x="98" y="19"/>
                  </a:cubicBezTo>
                  <a:cubicBezTo>
                    <a:pt x="83" y="16"/>
                    <a:pt x="50" y="8"/>
                    <a:pt x="34" y="0"/>
                  </a:cubicBezTo>
                  <a:cubicBezTo>
                    <a:pt x="44" y="6"/>
                    <a:pt x="42" y="15"/>
                    <a:pt x="0" y="23"/>
                  </a:cubicBezTo>
                  <a:close/>
                </a:path>
              </a:pathLst>
            </a:custGeom>
            <a:solidFill>
              <a:srgbClr val="BDD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1" name="Freeform 126">
              <a:extLst>
                <a:ext uri="{FF2B5EF4-FFF2-40B4-BE49-F238E27FC236}">
                  <a16:creationId xmlns:a16="http://schemas.microsoft.com/office/drawing/2014/main" id="{72734270-7C3E-4670-811D-F70B02142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2068"/>
              <a:ext cx="240" cy="277"/>
            </a:xfrm>
            <a:custGeom>
              <a:avLst/>
              <a:gdLst>
                <a:gd name="T0" fmla="*/ 3970 w 59"/>
                <a:gd name="T1" fmla="*/ 0 h 68"/>
                <a:gd name="T2" fmla="*/ 0 w 59"/>
                <a:gd name="T3" fmla="*/ 4595 h 68"/>
                <a:gd name="T4" fmla="*/ 3970 w 59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8">
                  <a:moveTo>
                    <a:pt x="59" y="0"/>
                  </a:moveTo>
                  <a:cubicBezTo>
                    <a:pt x="55" y="9"/>
                    <a:pt x="21" y="52"/>
                    <a:pt x="0" y="68"/>
                  </a:cubicBezTo>
                  <a:cubicBezTo>
                    <a:pt x="28" y="58"/>
                    <a:pt x="55" y="26"/>
                    <a:pt x="59" y="0"/>
                  </a:cubicBezTo>
                  <a:close/>
                </a:path>
              </a:pathLst>
            </a:custGeom>
            <a:solidFill>
              <a:srgbClr val="E0EE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2" name="Freeform 127">
              <a:extLst>
                <a:ext uri="{FF2B5EF4-FFF2-40B4-BE49-F238E27FC236}">
                  <a16:creationId xmlns:a16="http://schemas.microsoft.com/office/drawing/2014/main" id="{30EC8EF5-74BC-48AC-8725-1FA404213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2028"/>
              <a:ext cx="244" cy="394"/>
            </a:xfrm>
            <a:custGeom>
              <a:avLst/>
              <a:gdLst>
                <a:gd name="T0" fmla="*/ 264 w 60"/>
                <a:gd name="T1" fmla="*/ 6499 h 97"/>
                <a:gd name="T2" fmla="*/ 744 w 60"/>
                <a:gd name="T3" fmla="*/ 199 h 97"/>
                <a:gd name="T4" fmla="*/ 4034 w 60"/>
                <a:gd name="T5" fmla="*/ 5232 h 97"/>
                <a:gd name="T6" fmla="*/ 943 w 60"/>
                <a:gd name="T7" fmla="*/ 2279 h 97"/>
                <a:gd name="T8" fmla="*/ 264 w 60"/>
                <a:gd name="T9" fmla="*/ 6499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97">
                  <a:moveTo>
                    <a:pt x="4" y="97"/>
                  </a:moveTo>
                  <a:cubicBezTo>
                    <a:pt x="0" y="71"/>
                    <a:pt x="7" y="6"/>
                    <a:pt x="11" y="3"/>
                  </a:cubicBezTo>
                  <a:cubicBezTo>
                    <a:pt x="14" y="0"/>
                    <a:pt x="23" y="42"/>
                    <a:pt x="60" y="78"/>
                  </a:cubicBezTo>
                  <a:cubicBezTo>
                    <a:pt x="43" y="65"/>
                    <a:pt x="20" y="31"/>
                    <a:pt x="14" y="34"/>
                  </a:cubicBezTo>
                  <a:cubicBezTo>
                    <a:pt x="9" y="36"/>
                    <a:pt x="4" y="80"/>
                    <a:pt x="4" y="97"/>
                  </a:cubicBezTo>
                  <a:close/>
                </a:path>
              </a:pathLst>
            </a:custGeom>
            <a:solidFill>
              <a:srgbClr val="F0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3" name="Freeform 128">
              <a:extLst>
                <a:ext uri="{FF2B5EF4-FFF2-40B4-BE49-F238E27FC236}">
                  <a16:creationId xmlns:a16="http://schemas.microsoft.com/office/drawing/2014/main" id="{2754CC83-EE38-40E0-A471-BAD11ADEC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694"/>
              <a:ext cx="179" cy="175"/>
            </a:xfrm>
            <a:custGeom>
              <a:avLst/>
              <a:gdLst>
                <a:gd name="T0" fmla="*/ 1343 w 44"/>
                <a:gd name="T1" fmla="*/ 2898 h 43"/>
                <a:gd name="T2" fmla="*/ 199 w 44"/>
                <a:gd name="T3" fmla="*/ 545 h 43"/>
                <a:gd name="T4" fmla="*/ 2962 w 44"/>
                <a:gd name="T5" fmla="*/ 2352 h 43"/>
                <a:gd name="T6" fmla="*/ 1343 w 44"/>
                <a:gd name="T7" fmla="*/ 289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3">
                  <a:moveTo>
                    <a:pt x="20" y="43"/>
                  </a:moveTo>
                  <a:cubicBezTo>
                    <a:pt x="16" y="32"/>
                    <a:pt x="6" y="16"/>
                    <a:pt x="3" y="8"/>
                  </a:cubicBezTo>
                  <a:cubicBezTo>
                    <a:pt x="0" y="0"/>
                    <a:pt x="22" y="24"/>
                    <a:pt x="44" y="35"/>
                  </a:cubicBezTo>
                  <a:cubicBezTo>
                    <a:pt x="31" y="29"/>
                    <a:pt x="8" y="16"/>
                    <a:pt x="20" y="43"/>
                  </a:cubicBezTo>
                  <a:close/>
                </a:path>
              </a:pathLst>
            </a:custGeom>
            <a:solidFill>
              <a:srgbClr val="F0F7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4" name="Freeform 129">
              <a:extLst>
                <a:ext uri="{FF2B5EF4-FFF2-40B4-BE49-F238E27FC236}">
                  <a16:creationId xmlns:a16="http://schemas.microsoft.com/office/drawing/2014/main" id="{2161B6D9-AC05-4D6F-89B7-619F0F6C6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" y="2755"/>
              <a:ext cx="513" cy="549"/>
            </a:xfrm>
            <a:custGeom>
              <a:avLst/>
              <a:gdLst>
                <a:gd name="T0" fmla="*/ 134 w 126"/>
                <a:gd name="T1" fmla="*/ 0 h 135"/>
                <a:gd name="T2" fmla="*/ 8505 w 126"/>
                <a:gd name="T3" fmla="*/ 9081 h 135"/>
                <a:gd name="T4" fmla="*/ 134 w 126"/>
                <a:gd name="T5" fmla="*/ 0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35">
                  <a:moveTo>
                    <a:pt x="2" y="0"/>
                  </a:moveTo>
                  <a:cubicBezTo>
                    <a:pt x="0" y="31"/>
                    <a:pt x="51" y="123"/>
                    <a:pt x="126" y="135"/>
                  </a:cubicBezTo>
                  <a:cubicBezTo>
                    <a:pt x="96" y="125"/>
                    <a:pt x="31" y="87"/>
                    <a:pt x="2" y="0"/>
                  </a:cubicBezTo>
                  <a:close/>
                </a:path>
              </a:pathLst>
            </a:custGeom>
            <a:solidFill>
              <a:srgbClr val="E2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5" name="Freeform 130">
              <a:extLst>
                <a:ext uri="{FF2B5EF4-FFF2-40B4-BE49-F238E27FC236}">
                  <a16:creationId xmlns:a16="http://schemas.microsoft.com/office/drawing/2014/main" id="{1D4C948C-AD03-449E-9363-CA53325E6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3073"/>
              <a:ext cx="476" cy="252"/>
            </a:xfrm>
            <a:custGeom>
              <a:avLst/>
              <a:gdLst>
                <a:gd name="T0" fmla="*/ 1009 w 117"/>
                <a:gd name="T1" fmla="*/ 1272 h 62"/>
                <a:gd name="T2" fmla="*/ 7880 w 117"/>
                <a:gd name="T3" fmla="*/ 0 h 62"/>
                <a:gd name="T4" fmla="*/ 0 w 117"/>
                <a:gd name="T5" fmla="*/ 4097 h 62"/>
                <a:gd name="T6" fmla="*/ 4040 w 117"/>
                <a:gd name="T7" fmla="*/ 2016 h 62"/>
                <a:gd name="T8" fmla="*/ 1009 w 117"/>
                <a:gd name="T9" fmla="*/ 1272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62">
                  <a:moveTo>
                    <a:pt x="15" y="19"/>
                  </a:moveTo>
                  <a:cubicBezTo>
                    <a:pt x="45" y="20"/>
                    <a:pt x="109" y="5"/>
                    <a:pt x="117" y="0"/>
                  </a:cubicBezTo>
                  <a:cubicBezTo>
                    <a:pt x="104" y="18"/>
                    <a:pt x="61" y="62"/>
                    <a:pt x="0" y="61"/>
                  </a:cubicBezTo>
                  <a:cubicBezTo>
                    <a:pt x="25" y="58"/>
                    <a:pt x="70" y="42"/>
                    <a:pt x="60" y="30"/>
                  </a:cubicBezTo>
                  <a:cubicBezTo>
                    <a:pt x="50" y="18"/>
                    <a:pt x="15" y="19"/>
                    <a:pt x="15" y="19"/>
                  </a:cubicBezTo>
                  <a:close/>
                </a:path>
              </a:pathLst>
            </a:custGeom>
            <a:solidFill>
              <a:srgbClr val="519A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6" name="Freeform 131">
              <a:extLst>
                <a:ext uri="{FF2B5EF4-FFF2-40B4-BE49-F238E27FC236}">
                  <a16:creationId xmlns:a16="http://schemas.microsoft.com/office/drawing/2014/main" id="{A4800227-EF01-41D3-864E-48D05B630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2707"/>
              <a:ext cx="610" cy="585"/>
            </a:xfrm>
            <a:custGeom>
              <a:avLst/>
              <a:gdLst>
                <a:gd name="T0" fmla="*/ 3640 w 150"/>
                <a:gd name="T1" fmla="*/ 8584 h 144"/>
                <a:gd name="T2" fmla="*/ 5657 w 150"/>
                <a:gd name="T3" fmla="*/ 4688 h 144"/>
                <a:gd name="T4" fmla="*/ 10089 w 150"/>
                <a:gd name="T5" fmla="*/ 0 h 144"/>
                <a:gd name="T6" fmla="*/ 0 w 150"/>
                <a:gd name="T7" fmla="*/ 9657 h 144"/>
                <a:gd name="T8" fmla="*/ 3640 w 150"/>
                <a:gd name="T9" fmla="*/ 8584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144">
                  <a:moveTo>
                    <a:pt x="54" y="128"/>
                  </a:moveTo>
                  <a:cubicBezTo>
                    <a:pt x="83" y="112"/>
                    <a:pt x="109" y="85"/>
                    <a:pt x="84" y="70"/>
                  </a:cubicBezTo>
                  <a:cubicBezTo>
                    <a:pt x="109" y="58"/>
                    <a:pt x="140" y="29"/>
                    <a:pt x="150" y="0"/>
                  </a:cubicBezTo>
                  <a:cubicBezTo>
                    <a:pt x="142" y="30"/>
                    <a:pt x="115" y="139"/>
                    <a:pt x="0" y="144"/>
                  </a:cubicBezTo>
                  <a:cubicBezTo>
                    <a:pt x="12" y="142"/>
                    <a:pt x="33" y="140"/>
                    <a:pt x="54" y="128"/>
                  </a:cubicBezTo>
                  <a:close/>
                </a:path>
              </a:pathLst>
            </a:custGeom>
            <a:solidFill>
              <a:srgbClr val="519A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7" name="Freeform 132">
              <a:extLst>
                <a:ext uri="{FF2B5EF4-FFF2-40B4-BE49-F238E27FC236}">
                  <a16:creationId xmlns:a16="http://schemas.microsoft.com/office/drawing/2014/main" id="{E8BECA07-FADF-43B5-9529-A9461A743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056"/>
              <a:ext cx="151" cy="191"/>
            </a:xfrm>
            <a:custGeom>
              <a:avLst/>
              <a:gdLst>
                <a:gd name="T0" fmla="*/ 2514 w 37"/>
                <a:gd name="T1" fmla="*/ 0 h 47"/>
                <a:gd name="T2" fmla="*/ 0 w 37"/>
                <a:gd name="T3" fmla="*/ 3154 h 47"/>
                <a:gd name="T4" fmla="*/ 2514 w 37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7">
                  <a:moveTo>
                    <a:pt x="37" y="0"/>
                  </a:moveTo>
                  <a:cubicBezTo>
                    <a:pt x="37" y="12"/>
                    <a:pt x="22" y="35"/>
                    <a:pt x="0" y="47"/>
                  </a:cubicBezTo>
                  <a:cubicBezTo>
                    <a:pt x="8" y="42"/>
                    <a:pt x="34" y="11"/>
                    <a:pt x="37" y="0"/>
                  </a:cubicBezTo>
                  <a:close/>
                </a:path>
              </a:pathLst>
            </a:custGeom>
            <a:solidFill>
              <a:srgbClr val="E2F4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8" name="Freeform 133">
              <a:extLst>
                <a:ext uri="{FF2B5EF4-FFF2-40B4-BE49-F238E27FC236}">
                  <a16:creationId xmlns:a16="http://schemas.microsoft.com/office/drawing/2014/main" id="{324BB6A5-A27B-42F8-94CA-A163D4635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1743"/>
              <a:ext cx="1664" cy="1464"/>
            </a:xfrm>
            <a:custGeom>
              <a:avLst/>
              <a:gdLst>
                <a:gd name="T0" fmla="*/ 18044 w 409"/>
                <a:gd name="T1" fmla="*/ 21517 h 360"/>
                <a:gd name="T2" fmla="*/ 16437 w 409"/>
                <a:gd name="T3" fmla="*/ 21927 h 360"/>
                <a:gd name="T4" fmla="*/ 1208 w 409"/>
                <a:gd name="T5" fmla="*/ 13509 h 360"/>
                <a:gd name="T6" fmla="*/ 11323 w 409"/>
                <a:gd name="T7" fmla="*/ 809 h 360"/>
                <a:gd name="T8" fmla="*/ 22014 w 409"/>
                <a:gd name="T9" fmla="*/ 2961 h 360"/>
                <a:gd name="T10" fmla="*/ 26734 w 409"/>
                <a:gd name="T11" fmla="*/ 9345 h 360"/>
                <a:gd name="T12" fmla="*/ 21616 w 409"/>
                <a:gd name="T13" fmla="*/ 20244 h 3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9" h="360">
                  <a:moveTo>
                    <a:pt x="268" y="320"/>
                  </a:moveTo>
                  <a:cubicBezTo>
                    <a:pt x="261" y="323"/>
                    <a:pt x="252" y="325"/>
                    <a:pt x="244" y="326"/>
                  </a:cubicBezTo>
                  <a:cubicBezTo>
                    <a:pt x="79" y="360"/>
                    <a:pt x="32" y="261"/>
                    <a:pt x="18" y="201"/>
                  </a:cubicBezTo>
                  <a:cubicBezTo>
                    <a:pt x="0" y="118"/>
                    <a:pt x="64" y="36"/>
                    <a:pt x="168" y="12"/>
                  </a:cubicBezTo>
                  <a:cubicBezTo>
                    <a:pt x="220" y="0"/>
                    <a:pt x="278" y="11"/>
                    <a:pt x="327" y="44"/>
                  </a:cubicBezTo>
                  <a:cubicBezTo>
                    <a:pt x="365" y="70"/>
                    <a:pt x="392" y="105"/>
                    <a:pt x="397" y="139"/>
                  </a:cubicBezTo>
                  <a:cubicBezTo>
                    <a:pt x="409" y="213"/>
                    <a:pt x="384" y="268"/>
                    <a:pt x="321" y="301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99" name="Freeform 134">
              <a:extLst>
                <a:ext uri="{FF2B5EF4-FFF2-40B4-BE49-F238E27FC236}">
                  <a16:creationId xmlns:a16="http://schemas.microsoft.com/office/drawing/2014/main" id="{98CA3E3A-4760-431A-8DC1-F79F4073B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560"/>
              <a:ext cx="716" cy="801"/>
            </a:xfrm>
            <a:custGeom>
              <a:avLst/>
              <a:gdLst>
                <a:gd name="T0" fmla="*/ 4784 w 176"/>
                <a:gd name="T1" fmla="*/ 7738 h 197"/>
                <a:gd name="T2" fmla="*/ 0 w 176"/>
                <a:gd name="T3" fmla="*/ 12300 h 197"/>
                <a:gd name="T4" fmla="*/ 11851 w 176"/>
                <a:gd name="T5" fmla="*/ 0 h 197"/>
                <a:gd name="T6" fmla="*/ 11851 w 176"/>
                <a:gd name="T7" fmla="*/ 0 h 197"/>
                <a:gd name="T8" fmla="*/ 4784 w 176"/>
                <a:gd name="T9" fmla="*/ 7738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97">
                  <a:moveTo>
                    <a:pt x="71" y="115"/>
                  </a:moveTo>
                  <a:cubicBezTo>
                    <a:pt x="60" y="138"/>
                    <a:pt x="39" y="167"/>
                    <a:pt x="0" y="183"/>
                  </a:cubicBezTo>
                  <a:cubicBezTo>
                    <a:pt x="82" y="197"/>
                    <a:pt x="176" y="137"/>
                    <a:pt x="176" y="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169" y="47"/>
                    <a:pt x="140" y="89"/>
                    <a:pt x="71" y="115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0" name="Freeform 135">
              <a:extLst>
                <a:ext uri="{FF2B5EF4-FFF2-40B4-BE49-F238E27FC236}">
                  <a16:creationId xmlns:a16="http://schemas.microsoft.com/office/drawing/2014/main" id="{F363DA06-B257-4E89-8C27-6CD410A2B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666"/>
              <a:ext cx="163" cy="118"/>
            </a:xfrm>
            <a:custGeom>
              <a:avLst/>
              <a:gdLst>
                <a:gd name="T0" fmla="*/ 134 w 40"/>
                <a:gd name="T1" fmla="*/ 399 h 29"/>
                <a:gd name="T2" fmla="*/ 1080 w 40"/>
                <a:gd name="T3" fmla="*/ 1143 h 29"/>
                <a:gd name="T4" fmla="*/ 2575 w 40"/>
                <a:gd name="T5" fmla="*/ 1554 h 29"/>
                <a:gd name="T6" fmla="*/ 1426 w 40"/>
                <a:gd name="T7" fmla="*/ 614 h 29"/>
                <a:gd name="T8" fmla="*/ 134 w 40"/>
                <a:gd name="T9" fmla="*/ 399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9">
                  <a:moveTo>
                    <a:pt x="2" y="6"/>
                  </a:moveTo>
                  <a:cubicBezTo>
                    <a:pt x="0" y="11"/>
                    <a:pt x="7" y="13"/>
                    <a:pt x="16" y="17"/>
                  </a:cubicBezTo>
                  <a:cubicBezTo>
                    <a:pt x="25" y="22"/>
                    <a:pt x="36" y="29"/>
                    <a:pt x="38" y="23"/>
                  </a:cubicBezTo>
                  <a:cubicBezTo>
                    <a:pt x="40" y="16"/>
                    <a:pt x="27" y="12"/>
                    <a:pt x="21" y="9"/>
                  </a:cubicBezTo>
                  <a:cubicBezTo>
                    <a:pt x="15" y="7"/>
                    <a:pt x="4" y="0"/>
                    <a:pt x="2" y="6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1" name="Freeform 136">
              <a:extLst>
                <a:ext uri="{FF2B5EF4-FFF2-40B4-BE49-F238E27FC236}">
                  <a16:creationId xmlns:a16="http://schemas.microsoft.com/office/drawing/2014/main" id="{1D6C0643-3C7B-49D9-BABA-B0AA789E3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2219"/>
              <a:ext cx="45" cy="183"/>
            </a:xfrm>
            <a:custGeom>
              <a:avLst/>
              <a:gdLst>
                <a:gd name="T0" fmla="*/ 487 w 11"/>
                <a:gd name="T1" fmla="*/ 0 h 45"/>
                <a:gd name="T2" fmla="*/ 753 w 11"/>
                <a:gd name="T3" fmla="*/ 1472 h 45"/>
                <a:gd name="T4" fmla="*/ 335 w 11"/>
                <a:gd name="T5" fmla="*/ 2961 h 45"/>
                <a:gd name="T6" fmla="*/ 135 w 11"/>
                <a:gd name="T7" fmla="*/ 1472 h 45"/>
                <a:gd name="T8" fmla="*/ 487 w 11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5">
                  <a:moveTo>
                    <a:pt x="7" y="0"/>
                  </a:moveTo>
                  <a:cubicBezTo>
                    <a:pt x="11" y="0"/>
                    <a:pt x="11" y="11"/>
                    <a:pt x="11" y="22"/>
                  </a:cubicBezTo>
                  <a:cubicBezTo>
                    <a:pt x="11" y="32"/>
                    <a:pt x="10" y="44"/>
                    <a:pt x="5" y="44"/>
                  </a:cubicBezTo>
                  <a:cubicBezTo>
                    <a:pt x="0" y="45"/>
                    <a:pt x="1" y="31"/>
                    <a:pt x="2" y="22"/>
                  </a:cubicBezTo>
                  <a:cubicBezTo>
                    <a:pt x="2" y="14"/>
                    <a:pt x="3" y="0"/>
                    <a:pt x="7" y="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2" name="Freeform 137">
              <a:extLst>
                <a:ext uri="{FF2B5EF4-FFF2-40B4-BE49-F238E27FC236}">
                  <a16:creationId xmlns:a16="http://schemas.microsoft.com/office/drawing/2014/main" id="{90705613-56F2-441E-A4AB-E40C8B666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1694"/>
              <a:ext cx="1778" cy="1525"/>
            </a:xfrm>
            <a:custGeom>
              <a:avLst/>
              <a:gdLst>
                <a:gd name="T0" fmla="*/ 28554 w 437"/>
                <a:gd name="T1" fmla="*/ 10089 h 375"/>
                <a:gd name="T2" fmla="*/ 23309 w 437"/>
                <a:gd name="T3" fmla="*/ 3026 h 375"/>
                <a:gd name="T4" fmla="*/ 22760 w 437"/>
                <a:gd name="T5" fmla="*/ 2151 h 375"/>
                <a:gd name="T6" fmla="*/ 22760 w 437"/>
                <a:gd name="T7" fmla="*/ 1074 h 375"/>
                <a:gd name="T8" fmla="*/ 21287 w 437"/>
                <a:gd name="T9" fmla="*/ 679 h 375"/>
                <a:gd name="T10" fmla="*/ 20278 w 437"/>
                <a:gd name="T11" fmla="*/ 0 h 375"/>
                <a:gd name="T12" fmla="*/ 20278 w 437"/>
                <a:gd name="T13" fmla="*/ 65 h 375"/>
                <a:gd name="T14" fmla="*/ 19668 w 437"/>
                <a:gd name="T15" fmla="*/ 943 h 375"/>
                <a:gd name="T16" fmla="*/ 18724 w 437"/>
                <a:gd name="T17" fmla="*/ 1074 h 375"/>
                <a:gd name="T18" fmla="*/ 12186 w 437"/>
                <a:gd name="T19" fmla="*/ 943 h 375"/>
                <a:gd name="T20" fmla="*/ 1953 w 437"/>
                <a:gd name="T21" fmla="*/ 8947 h 375"/>
                <a:gd name="T22" fmla="*/ 1208 w 437"/>
                <a:gd name="T23" fmla="*/ 9475 h 375"/>
                <a:gd name="T24" fmla="*/ 199 w 437"/>
                <a:gd name="T25" fmla="*/ 8682 h 375"/>
                <a:gd name="T26" fmla="*/ 199 w 437"/>
                <a:gd name="T27" fmla="*/ 8682 h 375"/>
                <a:gd name="T28" fmla="*/ 399 w 437"/>
                <a:gd name="T29" fmla="*/ 10154 h 375"/>
                <a:gd name="T30" fmla="*/ 0 w 437"/>
                <a:gd name="T31" fmla="*/ 11643 h 375"/>
                <a:gd name="T32" fmla="*/ 0 w 437"/>
                <a:gd name="T33" fmla="*/ 11643 h 375"/>
                <a:gd name="T34" fmla="*/ 1343 w 437"/>
                <a:gd name="T35" fmla="*/ 12916 h 375"/>
                <a:gd name="T36" fmla="*/ 1554 w 437"/>
                <a:gd name="T37" fmla="*/ 14453 h 375"/>
                <a:gd name="T38" fmla="*/ 17646 w 437"/>
                <a:gd name="T39" fmla="*/ 23204 h 375"/>
                <a:gd name="T40" fmla="*/ 28554 w 437"/>
                <a:gd name="T41" fmla="*/ 10089 h 37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37" h="375">
                  <a:moveTo>
                    <a:pt x="424" y="150"/>
                  </a:moveTo>
                  <a:cubicBezTo>
                    <a:pt x="418" y="111"/>
                    <a:pt x="388" y="72"/>
                    <a:pt x="346" y="45"/>
                  </a:cubicBezTo>
                  <a:cubicBezTo>
                    <a:pt x="340" y="41"/>
                    <a:pt x="338" y="34"/>
                    <a:pt x="338" y="32"/>
                  </a:cubicBezTo>
                  <a:cubicBezTo>
                    <a:pt x="337" y="21"/>
                    <a:pt x="338" y="16"/>
                    <a:pt x="338" y="16"/>
                  </a:cubicBezTo>
                  <a:cubicBezTo>
                    <a:pt x="336" y="22"/>
                    <a:pt x="325" y="15"/>
                    <a:pt x="316" y="10"/>
                  </a:cubicBezTo>
                  <a:cubicBezTo>
                    <a:pt x="308" y="6"/>
                    <a:pt x="301" y="5"/>
                    <a:pt x="301" y="0"/>
                  </a:cubicBezTo>
                  <a:cubicBezTo>
                    <a:pt x="301" y="0"/>
                    <a:pt x="301" y="1"/>
                    <a:pt x="301" y="1"/>
                  </a:cubicBezTo>
                  <a:cubicBezTo>
                    <a:pt x="299" y="4"/>
                    <a:pt x="296" y="9"/>
                    <a:pt x="292" y="14"/>
                  </a:cubicBezTo>
                  <a:cubicBezTo>
                    <a:pt x="290" y="15"/>
                    <a:pt x="285" y="18"/>
                    <a:pt x="278" y="16"/>
                  </a:cubicBezTo>
                  <a:cubicBezTo>
                    <a:pt x="247" y="8"/>
                    <a:pt x="214" y="6"/>
                    <a:pt x="181" y="14"/>
                  </a:cubicBezTo>
                  <a:cubicBezTo>
                    <a:pt x="105" y="32"/>
                    <a:pt x="50" y="78"/>
                    <a:pt x="29" y="133"/>
                  </a:cubicBezTo>
                  <a:cubicBezTo>
                    <a:pt x="28" y="137"/>
                    <a:pt x="24" y="145"/>
                    <a:pt x="18" y="141"/>
                  </a:cubicBezTo>
                  <a:cubicBezTo>
                    <a:pt x="9" y="135"/>
                    <a:pt x="3" y="129"/>
                    <a:pt x="3" y="129"/>
                  </a:cubicBezTo>
                  <a:cubicBezTo>
                    <a:pt x="3" y="129"/>
                    <a:pt x="3" y="129"/>
                    <a:pt x="3" y="129"/>
                  </a:cubicBezTo>
                  <a:cubicBezTo>
                    <a:pt x="6" y="132"/>
                    <a:pt x="6" y="141"/>
                    <a:pt x="6" y="151"/>
                  </a:cubicBezTo>
                  <a:cubicBezTo>
                    <a:pt x="6" y="161"/>
                    <a:pt x="5" y="173"/>
                    <a:pt x="0" y="173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1" y="176"/>
                    <a:pt x="11" y="184"/>
                    <a:pt x="20" y="192"/>
                  </a:cubicBezTo>
                  <a:cubicBezTo>
                    <a:pt x="21" y="200"/>
                    <a:pt x="22" y="208"/>
                    <a:pt x="23" y="215"/>
                  </a:cubicBezTo>
                  <a:cubicBezTo>
                    <a:pt x="43" y="303"/>
                    <a:pt x="111" y="375"/>
                    <a:pt x="262" y="345"/>
                  </a:cubicBezTo>
                  <a:cubicBezTo>
                    <a:pt x="413" y="314"/>
                    <a:pt x="437" y="231"/>
                    <a:pt x="424" y="15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3" name="Freeform 138">
              <a:extLst>
                <a:ext uri="{FF2B5EF4-FFF2-40B4-BE49-F238E27FC236}">
                  <a16:creationId xmlns:a16="http://schemas.microsoft.com/office/drawing/2014/main" id="{F435E9AF-91AD-4486-8759-F3AEB2AAD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475"/>
              <a:ext cx="1245" cy="894"/>
            </a:xfrm>
            <a:custGeom>
              <a:avLst/>
              <a:gdLst>
                <a:gd name="T0" fmla="*/ 19798 w 306"/>
                <a:gd name="T1" fmla="*/ 9395 h 220"/>
                <a:gd name="T2" fmla="*/ 19668 w 306"/>
                <a:gd name="T3" fmla="*/ 9460 h 220"/>
                <a:gd name="T4" fmla="*/ 19053 w 306"/>
                <a:gd name="T5" fmla="*/ 9659 h 220"/>
                <a:gd name="T6" fmla="*/ 18655 w 306"/>
                <a:gd name="T7" fmla="*/ 9793 h 220"/>
                <a:gd name="T8" fmla="*/ 18390 w 306"/>
                <a:gd name="T9" fmla="*/ 9858 h 220"/>
                <a:gd name="T10" fmla="*/ 17711 w 306"/>
                <a:gd name="T11" fmla="*/ 9992 h 220"/>
                <a:gd name="T12" fmla="*/ 17515 w 306"/>
                <a:gd name="T13" fmla="*/ 10074 h 220"/>
                <a:gd name="T14" fmla="*/ 16702 w 306"/>
                <a:gd name="T15" fmla="*/ 10273 h 220"/>
                <a:gd name="T16" fmla="*/ 614 w 306"/>
                <a:gd name="T17" fmla="*/ 1536 h 220"/>
                <a:gd name="T18" fmla="*/ 545 w 306"/>
                <a:gd name="T19" fmla="*/ 1138 h 220"/>
                <a:gd name="T20" fmla="*/ 545 w 306"/>
                <a:gd name="T21" fmla="*/ 943 h 220"/>
                <a:gd name="T22" fmla="*/ 464 w 306"/>
                <a:gd name="T23" fmla="*/ 679 h 220"/>
                <a:gd name="T24" fmla="*/ 464 w 306"/>
                <a:gd name="T25" fmla="*/ 463 h 220"/>
                <a:gd name="T26" fmla="*/ 399 w 306"/>
                <a:gd name="T27" fmla="*/ 264 h 220"/>
                <a:gd name="T28" fmla="*/ 399 w 306"/>
                <a:gd name="T29" fmla="*/ 0 h 220"/>
                <a:gd name="T30" fmla="*/ 330 w 306"/>
                <a:gd name="T31" fmla="*/ 0 h 220"/>
                <a:gd name="T32" fmla="*/ 10977 w 306"/>
                <a:gd name="T33" fmla="*/ 14365 h 220"/>
                <a:gd name="T34" fmla="*/ 20608 w 306"/>
                <a:gd name="T35" fmla="*/ 9131 h 220"/>
                <a:gd name="T36" fmla="*/ 19798 w 306"/>
                <a:gd name="T37" fmla="*/ 9395 h 2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06" h="220">
                  <a:moveTo>
                    <a:pt x="294" y="140"/>
                  </a:moveTo>
                  <a:cubicBezTo>
                    <a:pt x="293" y="141"/>
                    <a:pt x="292" y="141"/>
                    <a:pt x="292" y="141"/>
                  </a:cubicBezTo>
                  <a:cubicBezTo>
                    <a:pt x="289" y="142"/>
                    <a:pt x="286" y="143"/>
                    <a:pt x="283" y="144"/>
                  </a:cubicBezTo>
                  <a:cubicBezTo>
                    <a:pt x="281" y="144"/>
                    <a:pt x="279" y="145"/>
                    <a:pt x="277" y="146"/>
                  </a:cubicBezTo>
                  <a:cubicBezTo>
                    <a:pt x="276" y="146"/>
                    <a:pt x="274" y="146"/>
                    <a:pt x="273" y="147"/>
                  </a:cubicBezTo>
                  <a:cubicBezTo>
                    <a:pt x="270" y="148"/>
                    <a:pt x="266" y="148"/>
                    <a:pt x="263" y="149"/>
                  </a:cubicBezTo>
                  <a:cubicBezTo>
                    <a:pt x="262" y="150"/>
                    <a:pt x="261" y="150"/>
                    <a:pt x="260" y="150"/>
                  </a:cubicBezTo>
                  <a:cubicBezTo>
                    <a:pt x="256" y="151"/>
                    <a:pt x="252" y="152"/>
                    <a:pt x="248" y="153"/>
                  </a:cubicBezTo>
                  <a:cubicBezTo>
                    <a:pt x="97" y="183"/>
                    <a:pt x="29" y="111"/>
                    <a:pt x="9" y="23"/>
                  </a:cubicBezTo>
                  <a:cubicBezTo>
                    <a:pt x="9" y="21"/>
                    <a:pt x="8" y="19"/>
                    <a:pt x="8" y="17"/>
                  </a:cubicBezTo>
                  <a:cubicBezTo>
                    <a:pt x="8" y="16"/>
                    <a:pt x="8" y="15"/>
                    <a:pt x="8" y="14"/>
                  </a:cubicBezTo>
                  <a:cubicBezTo>
                    <a:pt x="7" y="13"/>
                    <a:pt x="7" y="11"/>
                    <a:pt x="7" y="10"/>
                  </a:cubicBezTo>
                  <a:cubicBezTo>
                    <a:pt x="7" y="9"/>
                    <a:pt x="7" y="8"/>
                    <a:pt x="7" y="7"/>
                  </a:cubicBezTo>
                  <a:cubicBezTo>
                    <a:pt x="7" y="6"/>
                    <a:pt x="6" y="5"/>
                    <a:pt x="6" y="4"/>
                  </a:cubicBezTo>
                  <a:cubicBezTo>
                    <a:pt x="6" y="3"/>
                    <a:pt x="6" y="1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0" y="108"/>
                    <a:pt x="51" y="204"/>
                    <a:pt x="163" y="214"/>
                  </a:cubicBezTo>
                  <a:cubicBezTo>
                    <a:pt x="251" y="220"/>
                    <a:pt x="290" y="170"/>
                    <a:pt x="306" y="136"/>
                  </a:cubicBezTo>
                  <a:cubicBezTo>
                    <a:pt x="302" y="138"/>
                    <a:pt x="298" y="139"/>
                    <a:pt x="294" y="14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4" name="Freeform 139">
              <a:extLst>
                <a:ext uri="{FF2B5EF4-FFF2-40B4-BE49-F238E27FC236}">
                  <a16:creationId xmlns:a16="http://schemas.microsoft.com/office/drawing/2014/main" id="{51F58A27-3CCA-4837-B19F-686526C41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926"/>
              <a:ext cx="134" cy="82"/>
            </a:xfrm>
            <a:custGeom>
              <a:avLst/>
              <a:gdLst>
                <a:gd name="T0" fmla="*/ 65 w 33"/>
                <a:gd name="T1" fmla="*/ 1025 h 20"/>
                <a:gd name="T2" fmla="*/ 1202 w 33"/>
                <a:gd name="T3" fmla="*/ 890 h 20"/>
                <a:gd name="T4" fmla="*/ 2079 w 33"/>
                <a:gd name="T5" fmla="*/ 201 h 20"/>
                <a:gd name="T6" fmla="*/ 1007 w 33"/>
                <a:gd name="T7" fmla="*/ 353 h 20"/>
                <a:gd name="T8" fmla="*/ 65 w 33"/>
                <a:gd name="T9" fmla="*/ 102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">
                  <a:moveTo>
                    <a:pt x="1" y="15"/>
                  </a:moveTo>
                  <a:cubicBezTo>
                    <a:pt x="3" y="20"/>
                    <a:pt x="10" y="16"/>
                    <a:pt x="18" y="13"/>
                  </a:cubicBezTo>
                  <a:cubicBezTo>
                    <a:pt x="27" y="10"/>
                    <a:pt x="33" y="7"/>
                    <a:pt x="31" y="3"/>
                  </a:cubicBezTo>
                  <a:cubicBezTo>
                    <a:pt x="29" y="0"/>
                    <a:pt x="23" y="3"/>
                    <a:pt x="15" y="5"/>
                  </a:cubicBezTo>
                  <a:cubicBezTo>
                    <a:pt x="7" y="8"/>
                    <a:pt x="0" y="11"/>
                    <a:pt x="1" y="15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5" name="Freeform 140">
              <a:extLst>
                <a:ext uri="{FF2B5EF4-FFF2-40B4-BE49-F238E27FC236}">
                  <a16:creationId xmlns:a16="http://schemas.microsoft.com/office/drawing/2014/main" id="{7D672661-BCDE-4B76-925B-3377A6A30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943"/>
              <a:ext cx="204" cy="101"/>
            </a:xfrm>
            <a:custGeom>
              <a:avLst/>
              <a:gdLst>
                <a:gd name="T0" fmla="*/ 3395 w 50"/>
                <a:gd name="T1" fmla="*/ 392 h 25"/>
                <a:gd name="T2" fmla="*/ 2648 w 50"/>
                <a:gd name="T3" fmla="*/ 0 h 25"/>
                <a:gd name="T4" fmla="*/ 1763 w 50"/>
                <a:gd name="T5" fmla="*/ 586 h 25"/>
                <a:gd name="T6" fmla="*/ 616 w 50"/>
                <a:gd name="T7" fmla="*/ 719 h 25"/>
                <a:gd name="T8" fmla="*/ 616 w 50"/>
                <a:gd name="T9" fmla="*/ 654 h 25"/>
                <a:gd name="T10" fmla="*/ 0 w 50"/>
                <a:gd name="T11" fmla="*/ 164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25">
                  <a:moveTo>
                    <a:pt x="50" y="6"/>
                  </a:moveTo>
                  <a:cubicBezTo>
                    <a:pt x="47" y="4"/>
                    <a:pt x="43" y="1"/>
                    <a:pt x="39" y="0"/>
                  </a:cubicBezTo>
                  <a:cubicBezTo>
                    <a:pt x="40" y="3"/>
                    <a:pt x="35" y="6"/>
                    <a:pt x="26" y="9"/>
                  </a:cubicBezTo>
                  <a:cubicBezTo>
                    <a:pt x="18" y="12"/>
                    <a:pt x="11" y="16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3"/>
                    <a:pt x="5" y="19"/>
                    <a:pt x="0" y="25"/>
                  </a:cubicBezTo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6" name="Freeform 141">
              <a:extLst>
                <a:ext uri="{FF2B5EF4-FFF2-40B4-BE49-F238E27FC236}">
                  <a16:creationId xmlns:a16="http://schemas.microsoft.com/office/drawing/2014/main" id="{84FDC51E-B855-4807-BC7E-94958374F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" y="1885"/>
              <a:ext cx="1029" cy="525"/>
            </a:xfrm>
            <a:custGeom>
              <a:avLst/>
              <a:gdLst>
                <a:gd name="T0" fmla="*/ 7195 w 253"/>
                <a:gd name="T1" fmla="*/ 1343 h 129"/>
                <a:gd name="T2" fmla="*/ 6536 w 253"/>
                <a:gd name="T3" fmla="*/ 1689 h 129"/>
                <a:gd name="T4" fmla="*/ 0 w 253"/>
                <a:gd name="T5" fmla="*/ 8298 h 129"/>
                <a:gd name="T6" fmla="*/ 0 w 253"/>
                <a:gd name="T7" fmla="*/ 8298 h 129"/>
                <a:gd name="T8" fmla="*/ 6865 w 253"/>
                <a:gd name="T9" fmla="*/ 1953 h 129"/>
                <a:gd name="T10" fmla="*/ 7195 w 253"/>
                <a:gd name="T11" fmla="*/ 1689 h 129"/>
                <a:gd name="T12" fmla="*/ 17021 w 253"/>
                <a:gd name="T13" fmla="*/ 0 h 129"/>
                <a:gd name="T14" fmla="*/ 17021 w 253"/>
                <a:gd name="T15" fmla="*/ 0 h 129"/>
                <a:gd name="T16" fmla="*/ 7195 w 253"/>
                <a:gd name="T17" fmla="*/ 1343 h 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3" h="129">
                  <a:moveTo>
                    <a:pt x="107" y="20"/>
                  </a:moveTo>
                  <a:cubicBezTo>
                    <a:pt x="104" y="20"/>
                    <a:pt x="101" y="21"/>
                    <a:pt x="97" y="25"/>
                  </a:cubicBezTo>
                  <a:cubicBezTo>
                    <a:pt x="69" y="58"/>
                    <a:pt x="13" y="126"/>
                    <a:pt x="0" y="123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25" y="129"/>
                    <a:pt x="74" y="61"/>
                    <a:pt x="102" y="29"/>
                  </a:cubicBezTo>
                  <a:cubicBezTo>
                    <a:pt x="104" y="26"/>
                    <a:pt x="106" y="26"/>
                    <a:pt x="107" y="25"/>
                  </a:cubicBezTo>
                  <a:cubicBezTo>
                    <a:pt x="161" y="23"/>
                    <a:pt x="227" y="32"/>
                    <a:pt x="253" y="0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19" y="29"/>
                    <a:pt x="159" y="18"/>
                    <a:pt x="107" y="2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7" name="Freeform 142">
              <a:extLst>
                <a:ext uri="{FF2B5EF4-FFF2-40B4-BE49-F238E27FC236}">
                  <a16:creationId xmlns:a16="http://schemas.microsoft.com/office/drawing/2014/main" id="{77685980-82C0-4C9B-ABA9-D00F4A272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1910"/>
              <a:ext cx="338" cy="992"/>
            </a:xfrm>
            <a:custGeom>
              <a:avLst/>
              <a:gdLst>
                <a:gd name="T0" fmla="*/ 134 w 83"/>
                <a:gd name="T1" fmla="*/ 0 h 244"/>
                <a:gd name="T2" fmla="*/ 4923 w 83"/>
                <a:gd name="T3" fmla="*/ 8265 h 244"/>
                <a:gd name="T4" fmla="*/ 4858 w 83"/>
                <a:gd name="T5" fmla="*/ 9538 h 244"/>
                <a:gd name="T6" fmla="*/ 4858 w 83"/>
                <a:gd name="T7" fmla="*/ 9668 h 244"/>
                <a:gd name="T8" fmla="*/ 0 w 83"/>
                <a:gd name="T9" fmla="*/ 16396 h 244"/>
                <a:gd name="T10" fmla="*/ 0 w 83"/>
                <a:gd name="T11" fmla="*/ 16396 h 244"/>
                <a:gd name="T12" fmla="*/ 5208 w 83"/>
                <a:gd name="T13" fmla="*/ 9818 h 244"/>
                <a:gd name="T14" fmla="*/ 5274 w 83"/>
                <a:gd name="T15" fmla="*/ 9668 h 244"/>
                <a:gd name="T16" fmla="*/ 5274 w 83"/>
                <a:gd name="T17" fmla="*/ 8001 h 244"/>
                <a:gd name="T18" fmla="*/ 134 w 83"/>
                <a:gd name="T19" fmla="*/ 0 h 2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3" h="244">
                  <a:moveTo>
                    <a:pt x="2" y="0"/>
                  </a:moveTo>
                  <a:cubicBezTo>
                    <a:pt x="0" y="34"/>
                    <a:pt x="55" y="100"/>
                    <a:pt x="73" y="123"/>
                  </a:cubicBezTo>
                  <a:cubicBezTo>
                    <a:pt x="77" y="128"/>
                    <a:pt x="75" y="134"/>
                    <a:pt x="72" y="142"/>
                  </a:cubicBezTo>
                  <a:cubicBezTo>
                    <a:pt x="72" y="144"/>
                    <a:pt x="72" y="144"/>
                    <a:pt x="72" y="144"/>
                  </a:cubicBezTo>
                  <a:cubicBezTo>
                    <a:pt x="53" y="197"/>
                    <a:pt x="13" y="228"/>
                    <a:pt x="0" y="244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25" y="225"/>
                    <a:pt x="62" y="189"/>
                    <a:pt x="77" y="146"/>
                  </a:cubicBezTo>
                  <a:cubicBezTo>
                    <a:pt x="78" y="144"/>
                    <a:pt x="78" y="144"/>
                    <a:pt x="78" y="144"/>
                  </a:cubicBezTo>
                  <a:cubicBezTo>
                    <a:pt x="81" y="135"/>
                    <a:pt x="83" y="127"/>
                    <a:pt x="78" y="119"/>
                  </a:cubicBezTo>
                  <a:cubicBezTo>
                    <a:pt x="60" y="96"/>
                    <a:pt x="4" y="24"/>
                    <a:pt x="2" y="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8" name="Freeform 143">
              <a:extLst>
                <a:ext uri="{FF2B5EF4-FFF2-40B4-BE49-F238E27FC236}">
                  <a16:creationId xmlns:a16="http://schemas.microsoft.com/office/drawing/2014/main" id="{16E74A70-7FA1-477E-A28E-A14B83737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459"/>
              <a:ext cx="967" cy="536"/>
            </a:xfrm>
            <a:custGeom>
              <a:avLst/>
              <a:gdLst>
                <a:gd name="T0" fmla="*/ 0 w 238"/>
                <a:gd name="T1" fmla="*/ 0 h 132"/>
                <a:gd name="T2" fmla="*/ 3681 w 238"/>
                <a:gd name="T3" fmla="*/ 8162 h 132"/>
                <a:gd name="T4" fmla="*/ 4754 w 238"/>
                <a:gd name="T5" fmla="*/ 8771 h 132"/>
                <a:gd name="T6" fmla="*/ 15964 w 238"/>
                <a:gd name="T7" fmla="*/ 8032 h 132"/>
                <a:gd name="T8" fmla="*/ 15964 w 238"/>
                <a:gd name="T9" fmla="*/ 8032 h 132"/>
                <a:gd name="T10" fmla="*/ 4754 w 238"/>
                <a:gd name="T11" fmla="*/ 8377 h 132"/>
                <a:gd name="T12" fmla="*/ 4096 w 238"/>
                <a:gd name="T13" fmla="*/ 8032 h 132"/>
                <a:gd name="T14" fmla="*/ 0 w 238"/>
                <a:gd name="T15" fmla="*/ 0 h 1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8" h="132">
                  <a:moveTo>
                    <a:pt x="0" y="0"/>
                  </a:moveTo>
                  <a:cubicBezTo>
                    <a:pt x="7" y="13"/>
                    <a:pt x="48" y="101"/>
                    <a:pt x="55" y="122"/>
                  </a:cubicBezTo>
                  <a:cubicBezTo>
                    <a:pt x="58" y="130"/>
                    <a:pt x="61" y="132"/>
                    <a:pt x="71" y="131"/>
                  </a:cubicBezTo>
                  <a:cubicBezTo>
                    <a:pt x="81" y="130"/>
                    <a:pt x="188" y="122"/>
                    <a:pt x="238" y="120"/>
                  </a:cubicBezTo>
                  <a:cubicBezTo>
                    <a:pt x="238" y="120"/>
                    <a:pt x="238" y="120"/>
                    <a:pt x="238" y="120"/>
                  </a:cubicBezTo>
                  <a:cubicBezTo>
                    <a:pt x="186" y="119"/>
                    <a:pt x="81" y="124"/>
                    <a:pt x="71" y="125"/>
                  </a:cubicBezTo>
                  <a:cubicBezTo>
                    <a:pt x="62" y="126"/>
                    <a:pt x="62" y="125"/>
                    <a:pt x="61" y="120"/>
                  </a:cubicBezTo>
                  <a:cubicBezTo>
                    <a:pt x="54" y="99"/>
                    <a:pt x="20" y="30"/>
                    <a:pt x="0" y="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09" name="Freeform 144">
              <a:extLst>
                <a:ext uri="{FF2B5EF4-FFF2-40B4-BE49-F238E27FC236}">
                  <a16:creationId xmlns:a16="http://schemas.microsoft.com/office/drawing/2014/main" id="{E31F125A-7F67-415C-9B0D-55C3449A6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548"/>
              <a:ext cx="810" cy="423"/>
            </a:xfrm>
            <a:custGeom>
              <a:avLst/>
              <a:gdLst>
                <a:gd name="T0" fmla="*/ 0 w 199"/>
                <a:gd name="T1" fmla="*/ 0 h 104"/>
                <a:gd name="T2" fmla="*/ 3232 w 199"/>
                <a:gd name="T3" fmla="*/ 6601 h 104"/>
                <a:gd name="T4" fmla="*/ 3912 w 199"/>
                <a:gd name="T5" fmla="*/ 6931 h 104"/>
                <a:gd name="T6" fmla="*/ 13420 w 199"/>
                <a:gd name="T7" fmla="*/ 6601 h 104"/>
                <a:gd name="T8" fmla="*/ 0 w 199"/>
                <a:gd name="T9" fmla="*/ 0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9" h="104">
                  <a:moveTo>
                    <a:pt x="0" y="0"/>
                  </a:moveTo>
                  <a:cubicBezTo>
                    <a:pt x="19" y="34"/>
                    <a:pt x="42" y="81"/>
                    <a:pt x="48" y="98"/>
                  </a:cubicBezTo>
                  <a:cubicBezTo>
                    <a:pt x="49" y="103"/>
                    <a:pt x="49" y="104"/>
                    <a:pt x="58" y="103"/>
                  </a:cubicBezTo>
                  <a:cubicBezTo>
                    <a:pt x="66" y="102"/>
                    <a:pt x="145" y="98"/>
                    <a:pt x="199" y="98"/>
                  </a:cubicBezTo>
                  <a:cubicBezTo>
                    <a:pt x="142" y="96"/>
                    <a:pt x="54" y="79"/>
                    <a:pt x="0" y="0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0" name="Freeform 145">
              <a:extLst>
                <a:ext uri="{FF2B5EF4-FFF2-40B4-BE49-F238E27FC236}">
                  <a16:creationId xmlns:a16="http://schemas.microsoft.com/office/drawing/2014/main" id="{F2E38D8B-3E4E-42D7-A234-E1629721E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857"/>
              <a:ext cx="1155" cy="1106"/>
            </a:xfrm>
            <a:custGeom>
              <a:avLst/>
              <a:gdLst>
                <a:gd name="T0" fmla="*/ 17085 w 284"/>
                <a:gd name="T1" fmla="*/ 17956 h 272"/>
                <a:gd name="T2" fmla="*/ 744 w 284"/>
                <a:gd name="T3" fmla="*/ 10084 h 272"/>
                <a:gd name="T4" fmla="*/ 65 w 284"/>
                <a:gd name="T5" fmla="*/ 9011 h 272"/>
                <a:gd name="T6" fmla="*/ 1009 w 284"/>
                <a:gd name="T7" fmla="*/ 8811 h 272"/>
                <a:gd name="T8" fmla="*/ 17349 w 284"/>
                <a:gd name="T9" fmla="*/ 809 h 272"/>
                <a:gd name="T10" fmla="*/ 18094 w 284"/>
                <a:gd name="T11" fmla="*/ 134 h 272"/>
                <a:gd name="T12" fmla="*/ 18492 w 284"/>
                <a:gd name="T13" fmla="*/ 943 h 272"/>
                <a:gd name="T14" fmla="*/ 17630 w 284"/>
                <a:gd name="T15" fmla="*/ 9145 h 272"/>
                <a:gd name="T16" fmla="*/ 18293 w 284"/>
                <a:gd name="T17" fmla="*/ 17342 h 272"/>
                <a:gd name="T18" fmla="*/ 17894 w 284"/>
                <a:gd name="T19" fmla="*/ 18155 h 272"/>
                <a:gd name="T20" fmla="*/ 17085 w 284"/>
                <a:gd name="T21" fmla="*/ 17956 h 27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4" h="272">
                  <a:moveTo>
                    <a:pt x="254" y="267"/>
                  </a:moveTo>
                  <a:cubicBezTo>
                    <a:pt x="202" y="270"/>
                    <a:pt x="72" y="265"/>
                    <a:pt x="11" y="150"/>
                  </a:cubicBezTo>
                  <a:cubicBezTo>
                    <a:pt x="7" y="143"/>
                    <a:pt x="0" y="141"/>
                    <a:pt x="1" y="134"/>
                  </a:cubicBezTo>
                  <a:cubicBezTo>
                    <a:pt x="2" y="128"/>
                    <a:pt x="10" y="130"/>
                    <a:pt x="15" y="131"/>
                  </a:cubicBezTo>
                  <a:cubicBezTo>
                    <a:pt x="95" y="138"/>
                    <a:pt x="201" y="142"/>
                    <a:pt x="258" y="12"/>
                  </a:cubicBezTo>
                  <a:cubicBezTo>
                    <a:pt x="262" y="6"/>
                    <a:pt x="264" y="0"/>
                    <a:pt x="269" y="2"/>
                  </a:cubicBezTo>
                  <a:cubicBezTo>
                    <a:pt x="275" y="4"/>
                    <a:pt x="277" y="8"/>
                    <a:pt x="275" y="14"/>
                  </a:cubicBezTo>
                  <a:cubicBezTo>
                    <a:pt x="274" y="17"/>
                    <a:pt x="262" y="77"/>
                    <a:pt x="262" y="136"/>
                  </a:cubicBezTo>
                  <a:cubicBezTo>
                    <a:pt x="262" y="196"/>
                    <a:pt x="284" y="246"/>
                    <a:pt x="272" y="258"/>
                  </a:cubicBezTo>
                  <a:cubicBezTo>
                    <a:pt x="268" y="262"/>
                    <a:pt x="271" y="267"/>
                    <a:pt x="266" y="270"/>
                  </a:cubicBezTo>
                  <a:cubicBezTo>
                    <a:pt x="262" y="272"/>
                    <a:pt x="256" y="267"/>
                    <a:pt x="254" y="267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1" name="Freeform 146">
              <a:extLst>
                <a:ext uri="{FF2B5EF4-FFF2-40B4-BE49-F238E27FC236}">
                  <a16:creationId xmlns:a16="http://schemas.microsoft.com/office/drawing/2014/main" id="{CA14D17D-7E6D-4F8F-B481-462CEA7CA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1910"/>
              <a:ext cx="358" cy="988"/>
            </a:xfrm>
            <a:custGeom>
              <a:avLst/>
              <a:gdLst>
                <a:gd name="T0" fmla="*/ 5659 w 88"/>
                <a:gd name="T1" fmla="*/ 8266 h 243"/>
                <a:gd name="T2" fmla="*/ 879 w 88"/>
                <a:gd name="T3" fmla="*/ 0 h 243"/>
                <a:gd name="T4" fmla="*/ 879 w 88"/>
                <a:gd name="T5" fmla="*/ 0 h 243"/>
                <a:gd name="T6" fmla="*/ 879 w 88"/>
                <a:gd name="T7" fmla="*/ 65 h 243"/>
                <a:gd name="T8" fmla="*/ 0 w 88"/>
                <a:gd name="T9" fmla="*/ 8266 h 243"/>
                <a:gd name="T10" fmla="*/ 810 w 88"/>
                <a:gd name="T11" fmla="*/ 16332 h 243"/>
                <a:gd name="T12" fmla="*/ 5594 w 88"/>
                <a:gd name="T13" fmla="*/ 9673 h 243"/>
                <a:gd name="T14" fmla="*/ 5594 w 88"/>
                <a:gd name="T15" fmla="*/ 9538 h 243"/>
                <a:gd name="T16" fmla="*/ 5659 w 88"/>
                <a:gd name="T17" fmla="*/ 8266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243">
                  <a:moveTo>
                    <a:pt x="84" y="123"/>
                  </a:moveTo>
                  <a:cubicBezTo>
                    <a:pt x="66" y="100"/>
                    <a:pt x="11" y="34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4"/>
                    <a:pt x="0" y="64"/>
                    <a:pt x="0" y="123"/>
                  </a:cubicBezTo>
                  <a:cubicBezTo>
                    <a:pt x="0" y="179"/>
                    <a:pt x="20" y="227"/>
                    <a:pt x="12" y="243"/>
                  </a:cubicBezTo>
                  <a:cubicBezTo>
                    <a:pt x="26" y="227"/>
                    <a:pt x="65" y="196"/>
                    <a:pt x="83" y="144"/>
                  </a:cubicBezTo>
                  <a:cubicBezTo>
                    <a:pt x="83" y="142"/>
                    <a:pt x="83" y="142"/>
                    <a:pt x="83" y="142"/>
                  </a:cubicBezTo>
                  <a:cubicBezTo>
                    <a:pt x="86" y="134"/>
                    <a:pt x="88" y="128"/>
                    <a:pt x="84" y="123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12" name="Freeform 147">
              <a:extLst>
                <a:ext uri="{FF2B5EF4-FFF2-40B4-BE49-F238E27FC236}">
                  <a16:creationId xmlns:a16="http://schemas.microsoft.com/office/drawing/2014/main" id="{47068873-A7BC-4E08-9A8E-EC41682E0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1885"/>
              <a:ext cx="1012" cy="549"/>
            </a:xfrm>
            <a:custGeom>
              <a:avLst/>
              <a:gdLst>
                <a:gd name="T0" fmla="*/ 199 w 249"/>
                <a:gd name="T1" fmla="*/ 8337 h 135"/>
                <a:gd name="T2" fmla="*/ 16517 w 249"/>
                <a:gd name="T3" fmla="*/ 329 h 135"/>
                <a:gd name="T4" fmla="*/ 16716 w 249"/>
                <a:gd name="T5" fmla="*/ 0 h 135"/>
                <a:gd name="T6" fmla="*/ 6986 w 249"/>
                <a:gd name="T7" fmla="*/ 1688 h 135"/>
                <a:gd name="T8" fmla="*/ 6641 w 249"/>
                <a:gd name="T9" fmla="*/ 1952 h 135"/>
                <a:gd name="T10" fmla="*/ 0 w 249"/>
                <a:gd name="T11" fmla="*/ 8268 h 135"/>
                <a:gd name="T12" fmla="*/ 199 w 249"/>
                <a:gd name="T13" fmla="*/ 8337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9" h="135">
                  <a:moveTo>
                    <a:pt x="3" y="124"/>
                  </a:moveTo>
                  <a:cubicBezTo>
                    <a:pt x="83" y="131"/>
                    <a:pt x="189" y="135"/>
                    <a:pt x="246" y="5"/>
                  </a:cubicBezTo>
                  <a:cubicBezTo>
                    <a:pt x="247" y="3"/>
                    <a:pt x="248" y="2"/>
                    <a:pt x="249" y="0"/>
                  </a:cubicBezTo>
                  <a:cubicBezTo>
                    <a:pt x="224" y="32"/>
                    <a:pt x="157" y="23"/>
                    <a:pt x="104" y="25"/>
                  </a:cubicBezTo>
                  <a:cubicBezTo>
                    <a:pt x="103" y="26"/>
                    <a:pt x="101" y="26"/>
                    <a:pt x="99" y="29"/>
                  </a:cubicBezTo>
                  <a:cubicBezTo>
                    <a:pt x="72" y="59"/>
                    <a:pt x="26" y="123"/>
                    <a:pt x="0" y="123"/>
                  </a:cubicBezTo>
                  <a:cubicBezTo>
                    <a:pt x="1" y="123"/>
                    <a:pt x="2" y="123"/>
                    <a:pt x="3" y="124"/>
                  </a:cubicBezTo>
                  <a:close/>
                </a:path>
              </a:pathLst>
            </a:custGeom>
            <a:noFill/>
            <a:ln w="1270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03" name="Group 148">
            <a:extLst>
              <a:ext uri="{FF2B5EF4-FFF2-40B4-BE49-F238E27FC236}">
                <a16:creationId xmlns:a16="http://schemas.microsoft.com/office/drawing/2014/main" id="{C982C93D-3D43-4094-955B-7DE5E9779BEF}"/>
              </a:ext>
            </a:extLst>
          </p:cNvPr>
          <p:cNvGrpSpPr>
            <a:grpSpLocks/>
          </p:cNvGrpSpPr>
          <p:nvPr/>
        </p:nvGrpSpPr>
        <p:grpSpPr bwMode="auto">
          <a:xfrm>
            <a:off x="6416675" y="1860550"/>
            <a:ext cx="3302000" cy="3160713"/>
            <a:chOff x="3082" y="1172"/>
            <a:chExt cx="2080" cy="1991"/>
          </a:xfrm>
        </p:grpSpPr>
        <p:sp>
          <p:nvSpPr>
            <p:cNvPr id="51204" name="Freeform 149">
              <a:extLst>
                <a:ext uri="{FF2B5EF4-FFF2-40B4-BE49-F238E27FC236}">
                  <a16:creationId xmlns:a16="http://schemas.microsoft.com/office/drawing/2014/main" id="{C181EAAC-E2AC-4223-AA8B-310FB0D2AC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2" y="1250"/>
              <a:ext cx="2033" cy="1743"/>
            </a:xfrm>
            <a:custGeom>
              <a:avLst/>
              <a:gdLst>
                <a:gd name="T0" fmla="*/ 8004 w 813"/>
                <a:gd name="T1" fmla="*/ 2438 h 697"/>
                <a:gd name="T2" fmla="*/ 6867 w 813"/>
                <a:gd name="T3" fmla="*/ 4084 h 697"/>
                <a:gd name="T4" fmla="*/ 6659 w 813"/>
                <a:gd name="T5" fmla="*/ 4629 h 697"/>
                <a:gd name="T6" fmla="*/ 6929 w 813"/>
                <a:gd name="T7" fmla="*/ 5254 h 697"/>
                <a:gd name="T8" fmla="*/ 6847 w 813"/>
                <a:gd name="T9" fmla="*/ 5784 h 697"/>
                <a:gd name="T10" fmla="*/ 7034 w 813"/>
                <a:gd name="T11" fmla="*/ 6284 h 697"/>
                <a:gd name="T12" fmla="*/ 6597 w 813"/>
                <a:gd name="T13" fmla="*/ 5567 h 697"/>
                <a:gd name="T14" fmla="*/ 5909 w 813"/>
                <a:gd name="T15" fmla="*/ 5317 h 697"/>
                <a:gd name="T16" fmla="*/ 5334 w 813"/>
                <a:gd name="T17" fmla="*/ 5096 h 697"/>
                <a:gd name="T18" fmla="*/ 4489 w 813"/>
                <a:gd name="T19" fmla="*/ 5209 h 697"/>
                <a:gd name="T20" fmla="*/ 2551 w 813"/>
                <a:gd name="T21" fmla="*/ 4971 h 697"/>
                <a:gd name="T22" fmla="*/ 2613 w 813"/>
                <a:gd name="T23" fmla="*/ 4866 h 697"/>
                <a:gd name="T24" fmla="*/ 3033 w 813"/>
                <a:gd name="T25" fmla="*/ 4504 h 697"/>
                <a:gd name="T26" fmla="*/ 4114 w 813"/>
                <a:gd name="T27" fmla="*/ 3939 h 697"/>
                <a:gd name="T28" fmla="*/ 5679 w 813"/>
                <a:gd name="T29" fmla="*/ 3408 h 697"/>
                <a:gd name="T30" fmla="*/ 6147 w 813"/>
                <a:gd name="T31" fmla="*/ 3001 h 697"/>
                <a:gd name="T32" fmla="*/ 6804 w 813"/>
                <a:gd name="T33" fmla="*/ 2751 h 697"/>
                <a:gd name="T34" fmla="*/ 7459 w 813"/>
                <a:gd name="T35" fmla="*/ 2313 h 697"/>
                <a:gd name="T36" fmla="*/ 7959 w 813"/>
                <a:gd name="T37" fmla="*/ 2333 h 697"/>
                <a:gd name="T38" fmla="*/ 8004 w 813"/>
                <a:gd name="T39" fmla="*/ 2438 h 697"/>
                <a:gd name="T40" fmla="*/ 12338 w 813"/>
                <a:gd name="T41" fmla="*/ 4346 h 697"/>
                <a:gd name="T42" fmla="*/ 10055 w 813"/>
                <a:gd name="T43" fmla="*/ 1313 h 697"/>
                <a:gd name="T44" fmla="*/ 9817 w 813"/>
                <a:gd name="T45" fmla="*/ 908 h 697"/>
                <a:gd name="T46" fmla="*/ 9835 w 813"/>
                <a:gd name="T47" fmla="*/ 458 h 697"/>
                <a:gd name="T48" fmla="*/ 9180 w 813"/>
                <a:gd name="T49" fmla="*/ 300 h 697"/>
                <a:gd name="T50" fmla="*/ 8772 w 813"/>
                <a:gd name="T51" fmla="*/ 0 h 697"/>
                <a:gd name="T52" fmla="*/ 8742 w 813"/>
                <a:gd name="T53" fmla="*/ 20 h 697"/>
                <a:gd name="T54" fmla="*/ 8492 w 813"/>
                <a:gd name="T55" fmla="*/ 395 h 697"/>
                <a:gd name="T56" fmla="*/ 8084 w 813"/>
                <a:gd name="T57" fmla="*/ 458 h 697"/>
                <a:gd name="T58" fmla="*/ 5271 w 813"/>
                <a:gd name="T59" fmla="*/ 395 h 697"/>
                <a:gd name="T60" fmla="*/ 863 w 813"/>
                <a:gd name="T61" fmla="*/ 3864 h 697"/>
                <a:gd name="T62" fmla="*/ 533 w 813"/>
                <a:gd name="T63" fmla="*/ 4096 h 697"/>
                <a:gd name="T64" fmla="*/ 95 w 813"/>
                <a:gd name="T65" fmla="*/ 3739 h 697"/>
                <a:gd name="T66" fmla="*/ 95 w 813"/>
                <a:gd name="T67" fmla="*/ 3751 h 697"/>
                <a:gd name="T68" fmla="*/ 175 w 813"/>
                <a:gd name="T69" fmla="*/ 4379 h 697"/>
                <a:gd name="T70" fmla="*/ 0 w 813"/>
                <a:gd name="T71" fmla="*/ 5021 h 697"/>
                <a:gd name="T72" fmla="*/ 0 w 813"/>
                <a:gd name="T73" fmla="*/ 5021 h 697"/>
                <a:gd name="T74" fmla="*/ 583 w 813"/>
                <a:gd name="T75" fmla="*/ 5584 h 697"/>
                <a:gd name="T76" fmla="*/ 675 w 813"/>
                <a:gd name="T77" fmla="*/ 6254 h 697"/>
                <a:gd name="T78" fmla="*/ 7617 w 813"/>
                <a:gd name="T79" fmla="*/ 10005 h 697"/>
                <a:gd name="T80" fmla="*/ 12338 w 813"/>
                <a:gd name="T81" fmla="*/ 4346 h 69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13" h="697">
                  <a:moveTo>
                    <a:pt x="512" y="156"/>
                  </a:moveTo>
                  <a:cubicBezTo>
                    <a:pt x="482" y="189"/>
                    <a:pt x="454" y="219"/>
                    <a:pt x="439" y="261"/>
                  </a:cubicBezTo>
                  <a:cubicBezTo>
                    <a:pt x="436" y="271"/>
                    <a:pt x="426" y="287"/>
                    <a:pt x="426" y="296"/>
                  </a:cubicBezTo>
                  <a:cubicBezTo>
                    <a:pt x="426" y="311"/>
                    <a:pt x="440" y="321"/>
                    <a:pt x="443" y="336"/>
                  </a:cubicBezTo>
                  <a:cubicBezTo>
                    <a:pt x="445" y="350"/>
                    <a:pt x="436" y="356"/>
                    <a:pt x="438" y="370"/>
                  </a:cubicBezTo>
                  <a:cubicBezTo>
                    <a:pt x="439" y="383"/>
                    <a:pt x="450" y="389"/>
                    <a:pt x="450" y="402"/>
                  </a:cubicBezTo>
                  <a:cubicBezTo>
                    <a:pt x="437" y="389"/>
                    <a:pt x="434" y="368"/>
                    <a:pt x="422" y="356"/>
                  </a:cubicBezTo>
                  <a:cubicBezTo>
                    <a:pt x="408" y="340"/>
                    <a:pt x="395" y="346"/>
                    <a:pt x="378" y="340"/>
                  </a:cubicBezTo>
                  <a:cubicBezTo>
                    <a:pt x="364" y="336"/>
                    <a:pt x="359" y="327"/>
                    <a:pt x="341" y="326"/>
                  </a:cubicBezTo>
                  <a:cubicBezTo>
                    <a:pt x="322" y="324"/>
                    <a:pt x="307" y="336"/>
                    <a:pt x="287" y="333"/>
                  </a:cubicBezTo>
                  <a:cubicBezTo>
                    <a:pt x="280" y="278"/>
                    <a:pt x="197" y="328"/>
                    <a:pt x="163" y="318"/>
                  </a:cubicBezTo>
                  <a:cubicBezTo>
                    <a:pt x="160" y="317"/>
                    <a:pt x="164" y="312"/>
                    <a:pt x="167" y="311"/>
                  </a:cubicBezTo>
                  <a:cubicBezTo>
                    <a:pt x="175" y="308"/>
                    <a:pt x="174" y="303"/>
                    <a:pt x="194" y="288"/>
                  </a:cubicBezTo>
                  <a:cubicBezTo>
                    <a:pt x="218" y="269"/>
                    <a:pt x="234" y="257"/>
                    <a:pt x="263" y="252"/>
                  </a:cubicBezTo>
                  <a:cubicBezTo>
                    <a:pt x="303" y="245"/>
                    <a:pt x="331" y="246"/>
                    <a:pt x="363" y="218"/>
                  </a:cubicBezTo>
                  <a:cubicBezTo>
                    <a:pt x="373" y="209"/>
                    <a:pt x="381" y="198"/>
                    <a:pt x="393" y="192"/>
                  </a:cubicBezTo>
                  <a:cubicBezTo>
                    <a:pt x="406" y="185"/>
                    <a:pt x="422" y="186"/>
                    <a:pt x="435" y="176"/>
                  </a:cubicBezTo>
                  <a:cubicBezTo>
                    <a:pt x="452" y="163"/>
                    <a:pt x="452" y="150"/>
                    <a:pt x="477" y="148"/>
                  </a:cubicBezTo>
                  <a:cubicBezTo>
                    <a:pt x="488" y="146"/>
                    <a:pt x="498" y="149"/>
                    <a:pt x="509" y="149"/>
                  </a:cubicBezTo>
                  <a:cubicBezTo>
                    <a:pt x="514" y="148"/>
                    <a:pt x="516" y="152"/>
                    <a:pt x="512" y="156"/>
                  </a:cubicBezTo>
                  <a:moveTo>
                    <a:pt x="789" y="278"/>
                  </a:moveTo>
                  <a:cubicBezTo>
                    <a:pt x="777" y="206"/>
                    <a:pt x="721" y="134"/>
                    <a:pt x="643" y="84"/>
                  </a:cubicBezTo>
                  <a:cubicBezTo>
                    <a:pt x="632" y="76"/>
                    <a:pt x="628" y="63"/>
                    <a:pt x="628" y="58"/>
                  </a:cubicBezTo>
                  <a:cubicBezTo>
                    <a:pt x="626" y="38"/>
                    <a:pt x="629" y="29"/>
                    <a:pt x="629" y="29"/>
                  </a:cubicBezTo>
                  <a:cubicBezTo>
                    <a:pt x="624" y="41"/>
                    <a:pt x="604" y="27"/>
                    <a:pt x="587" y="19"/>
                  </a:cubicBezTo>
                  <a:cubicBezTo>
                    <a:pt x="572" y="11"/>
                    <a:pt x="560" y="8"/>
                    <a:pt x="561" y="0"/>
                  </a:cubicBezTo>
                  <a:cubicBezTo>
                    <a:pt x="560" y="0"/>
                    <a:pt x="559" y="1"/>
                    <a:pt x="559" y="1"/>
                  </a:cubicBezTo>
                  <a:cubicBezTo>
                    <a:pt x="557" y="8"/>
                    <a:pt x="551" y="17"/>
                    <a:pt x="543" y="25"/>
                  </a:cubicBezTo>
                  <a:cubicBezTo>
                    <a:pt x="540" y="28"/>
                    <a:pt x="530" y="33"/>
                    <a:pt x="517" y="29"/>
                  </a:cubicBezTo>
                  <a:cubicBezTo>
                    <a:pt x="460" y="14"/>
                    <a:pt x="398" y="11"/>
                    <a:pt x="337" y="25"/>
                  </a:cubicBezTo>
                  <a:cubicBezTo>
                    <a:pt x="195" y="58"/>
                    <a:pt x="94" y="144"/>
                    <a:pt x="55" y="247"/>
                  </a:cubicBezTo>
                  <a:cubicBezTo>
                    <a:pt x="52" y="255"/>
                    <a:pt x="45" y="269"/>
                    <a:pt x="34" y="262"/>
                  </a:cubicBezTo>
                  <a:cubicBezTo>
                    <a:pt x="17" y="250"/>
                    <a:pt x="6" y="239"/>
                    <a:pt x="6" y="239"/>
                  </a:cubicBezTo>
                  <a:cubicBezTo>
                    <a:pt x="6" y="239"/>
                    <a:pt x="6" y="240"/>
                    <a:pt x="6" y="240"/>
                  </a:cubicBezTo>
                  <a:cubicBezTo>
                    <a:pt x="12" y="244"/>
                    <a:pt x="12" y="262"/>
                    <a:pt x="11" y="280"/>
                  </a:cubicBezTo>
                  <a:cubicBezTo>
                    <a:pt x="10" y="299"/>
                    <a:pt x="9" y="320"/>
                    <a:pt x="0" y="321"/>
                  </a:cubicBezTo>
                  <a:cubicBezTo>
                    <a:pt x="0" y="321"/>
                    <a:pt x="0" y="321"/>
                    <a:pt x="0" y="321"/>
                  </a:cubicBezTo>
                  <a:cubicBezTo>
                    <a:pt x="3" y="327"/>
                    <a:pt x="20" y="342"/>
                    <a:pt x="37" y="357"/>
                  </a:cubicBezTo>
                  <a:cubicBezTo>
                    <a:pt x="38" y="371"/>
                    <a:pt x="40" y="385"/>
                    <a:pt x="43" y="400"/>
                  </a:cubicBezTo>
                  <a:cubicBezTo>
                    <a:pt x="80" y="563"/>
                    <a:pt x="206" y="697"/>
                    <a:pt x="487" y="640"/>
                  </a:cubicBezTo>
                  <a:cubicBezTo>
                    <a:pt x="768" y="583"/>
                    <a:pt x="813" y="428"/>
                    <a:pt x="789" y="278"/>
                  </a:cubicBezTo>
                </a:path>
              </a:pathLst>
            </a:custGeom>
            <a:solidFill>
              <a:srgbClr val="EC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5" name="Freeform 150">
              <a:extLst>
                <a:ext uri="{FF2B5EF4-FFF2-40B4-BE49-F238E27FC236}">
                  <a16:creationId xmlns:a16="http://schemas.microsoft.com/office/drawing/2014/main" id="{0520FFF1-90FA-4616-939E-59DADF660A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4" y="1302"/>
              <a:ext cx="1903" cy="1676"/>
            </a:xfrm>
            <a:custGeom>
              <a:avLst/>
              <a:gdLst>
                <a:gd name="T0" fmla="*/ 7554 w 761"/>
                <a:gd name="T1" fmla="*/ 2116 h 670"/>
                <a:gd name="T2" fmla="*/ 6409 w 761"/>
                <a:gd name="T3" fmla="*/ 3755 h 670"/>
                <a:gd name="T4" fmla="*/ 6209 w 761"/>
                <a:gd name="T5" fmla="*/ 4305 h 670"/>
                <a:gd name="T6" fmla="*/ 6472 w 761"/>
                <a:gd name="T7" fmla="*/ 4930 h 670"/>
                <a:gd name="T8" fmla="*/ 6397 w 761"/>
                <a:gd name="T9" fmla="*/ 5463 h 670"/>
                <a:gd name="T10" fmla="*/ 6584 w 761"/>
                <a:gd name="T11" fmla="*/ 5964 h 670"/>
                <a:gd name="T12" fmla="*/ 6147 w 761"/>
                <a:gd name="T13" fmla="*/ 5243 h 670"/>
                <a:gd name="T14" fmla="*/ 5459 w 761"/>
                <a:gd name="T15" fmla="*/ 4993 h 670"/>
                <a:gd name="T16" fmla="*/ 4879 w 761"/>
                <a:gd name="T17" fmla="*/ 4775 h 670"/>
                <a:gd name="T18" fmla="*/ 4034 w 761"/>
                <a:gd name="T19" fmla="*/ 4880 h 670"/>
                <a:gd name="T20" fmla="*/ 2096 w 761"/>
                <a:gd name="T21" fmla="*/ 4650 h 670"/>
                <a:gd name="T22" fmla="*/ 2158 w 761"/>
                <a:gd name="T23" fmla="*/ 4538 h 670"/>
                <a:gd name="T24" fmla="*/ 2583 w 761"/>
                <a:gd name="T25" fmla="*/ 4180 h 670"/>
                <a:gd name="T26" fmla="*/ 3658 w 761"/>
                <a:gd name="T27" fmla="*/ 3617 h 670"/>
                <a:gd name="T28" fmla="*/ 5221 w 761"/>
                <a:gd name="T29" fmla="*/ 3084 h 670"/>
                <a:gd name="T30" fmla="*/ 5691 w 761"/>
                <a:gd name="T31" fmla="*/ 2679 h 670"/>
                <a:gd name="T32" fmla="*/ 6347 w 761"/>
                <a:gd name="T33" fmla="*/ 2429 h 670"/>
                <a:gd name="T34" fmla="*/ 7004 w 761"/>
                <a:gd name="T35" fmla="*/ 1989 h 670"/>
                <a:gd name="T36" fmla="*/ 7504 w 761"/>
                <a:gd name="T37" fmla="*/ 2001 h 670"/>
                <a:gd name="T38" fmla="*/ 7554 w 761"/>
                <a:gd name="T39" fmla="*/ 2116 h 670"/>
                <a:gd name="T40" fmla="*/ 11556 w 761"/>
                <a:gd name="T41" fmla="*/ 4067 h 670"/>
                <a:gd name="T42" fmla="*/ 9505 w 761"/>
                <a:gd name="T43" fmla="*/ 1283 h 670"/>
                <a:gd name="T44" fmla="*/ 4879 w 761"/>
                <a:gd name="T45" fmla="*/ 363 h 670"/>
                <a:gd name="T46" fmla="*/ 550 w 761"/>
                <a:gd name="T47" fmla="*/ 5869 h 670"/>
                <a:gd name="T48" fmla="*/ 7097 w 761"/>
                <a:gd name="T49" fmla="*/ 9498 h 670"/>
                <a:gd name="T50" fmla="*/ 7817 w 761"/>
                <a:gd name="T51" fmla="*/ 9343 h 670"/>
                <a:gd name="T52" fmla="*/ 9335 w 761"/>
                <a:gd name="T53" fmla="*/ 8768 h 670"/>
                <a:gd name="T54" fmla="*/ 11556 w 761"/>
                <a:gd name="T55" fmla="*/ 4067 h 67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61" h="670">
                  <a:moveTo>
                    <a:pt x="483" y="135"/>
                  </a:moveTo>
                  <a:cubicBezTo>
                    <a:pt x="453" y="168"/>
                    <a:pt x="425" y="198"/>
                    <a:pt x="410" y="240"/>
                  </a:cubicBezTo>
                  <a:cubicBezTo>
                    <a:pt x="407" y="250"/>
                    <a:pt x="397" y="266"/>
                    <a:pt x="397" y="275"/>
                  </a:cubicBezTo>
                  <a:cubicBezTo>
                    <a:pt x="397" y="290"/>
                    <a:pt x="411" y="300"/>
                    <a:pt x="414" y="315"/>
                  </a:cubicBezTo>
                  <a:cubicBezTo>
                    <a:pt x="416" y="329"/>
                    <a:pt x="407" y="335"/>
                    <a:pt x="409" y="349"/>
                  </a:cubicBezTo>
                  <a:cubicBezTo>
                    <a:pt x="410" y="362"/>
                    <a:pt x="421" y="368"/>
                    <a:pt x="421" y="381"/>
                  </a:cubicBezTo>
                  <a:cubicBezTo>
                    <a:pt x="408" y="368"/>
                    <a:pt x="405" y="347"/>
                    <a:pt x="393" y="335"/>
                  </a:cubicBezTo>
                  <a:cubicBezTo>
                    <a:pt x="379" y="319"/>
                    <a:pt x="366" y="325"/>
                    <a:pt x="349" y="319"/>
                  </a:cubicBezTo>
                  <a:cubicBezTo>
                    <a:pt x="335" y="315"/>
                    <a:pt x="330" y="306"/>
                    <a:pt x="312" y="305"/>
                  </a:cubicBezTo>
                  <a:cubicBezTo>
                    <a:pt x="293" y="303"/>
                    <a:pt x="278" y="315"/>
                    <a:pt x="258" y="312"/>
                  </a:cubicBezTo>
                  <a:cubicBezTo>
                    <a:pt x="251" y="257"/>
                    <a:pt x="168" y="307"/>
                    <a:pt x="134" y="297"/>
                  </a:cubicBezTo>
                  <a:cubicBezTo>
                    <a:pt x="131" y="296"/>
                    <a:pt x="135" y="291"/>
                    <a:pt x="138" y="290"/>
                  </a:cubicBezTo>
                  <a:cubicBezTo>
                    <a:pt x="146" y="287"/>
                    <a:pt x="145" y="282"/>
                    <a:pt x="165" y="267"/>
                  </a:cubicBezTo>
                  <a:cubicBezTo>
                    <a:pt x="189" y="248"/>
                    <a:pt x="205" y="236"/>
                    <a:pt x="234" y="231"/>
                  </a:cubicBezTo>
                  <a:cubicBezTo>
                    <a:pt x="274" y="224"/>
                    <a:pt x="302" y="225"/>
                    <a:pt x="334" y="197"/>
                  </a:cubicBezTo>
                  <a:cubicBezTo>
                    <a:pt x="344" y="188"/>
                    <a:pt x="352" y="177"/>
                    <a:pt x="364" y="171"/>
                  </a:cubicBezTo>
                  <a:cubicBezTo>
                    <a:pt x="377" y="164"/>
                    <a:pt x="393" y="165"/>
                    <a:pt x="406" y="155"/>
                  </a:cubicBezTo>
                  <a:cubicBezTo>
                    <a:pt x="423" y="142"/>
                    <a:pt x="423" y="129"/>
                    <a:pt x="448" y="127"/>
                  </a:cubicBezTo>
                  <a:cubicBezTo>
                    <a:pt x="459" y="125"/>
                    <a:pt x="469" y="128"/>
                    <a:pt x="480" y="128"/>
                  </a:cubicBezTo>
                  <a:cubicBezTo>
                    <a:pt x="485" y="127"/>
                    <a:pt x="487" y="131"/>
                    <a:pt x="483" y="135"/>
                  </a:cubicBezTo>
                  <a:moveTo>
                    <a:pt x="739" y="260"/>
                  </a:moveTo>
                  <a:cubicBezTo>
                    <a:pt x="729" y="197"/>
                    <a:pt x="680" y="130"/>
                    <a:pt x="608" y="82"/>
                  </a:cubicBezTo>
                  <a:cubicBezTo>
                    <a:pt x="517" y="22"/>
                    <a:pt x="409" y="0"/>
                    <a:pt x="312" y="23"/>
                  </a:cubicBezTo>
                  <a:cubicBezTo>
                    <a:pt x="119" y="68"/>
                    <a:pt x="0" y="219"/>
                    <a:pt x="35" y="375"/>
                  </a:cubicBezTo>
                  <a:cubicBezTo>
                    <a:pt x="60" y="486"/>
                    <a:pt x="147" y="670"/>
                    <a:pt x="454" y="607"/>
                  </a:cubicBezTo>
                  <a:cubicBezTo>
                    <a:pt x="470" y="604"/>
                    <a:pt x="485" y="601"/>
                    <a:pt x="500" y="597"/>
                  </a:cubicBezTo>
                  <a:cubicBezTo>
                    <a:pt x="597" y="560"/>
                    <a:pt x="597" y="560"/>
                    <a:pt x="597" y="560"/>
                  </a:cubicBezTo>
                  <a:cubicBezTo>
                    <a:pt x="715" y="499"/>
                    <a:pt x="761" y="398"/>
                    <a:pt x="739" y="260"/>
                  </a:cubicBezTo>
                </a:path>
              </a:pathLst>
            </a:custGeom>
            <a:solidFill>
              <a:srgbClr val="A6CB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6" name="Freeform 151">
              <a:extLst>
                <a:ext uri="{FF2B5EF4-FFF2-40B4-BE49-F238E27FC236}">
                  <a16:creationId xmlns:a16="http://schemas.microsoft.com/office/drawing/2014/main" id="{EDEA7647-2E04-41BB-A13D-C5847EE64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2187"/>
              <a:ext cx="1222" cy="638"/>
            </a:xfrm>
            <a:custGeom>
              <a:avLst/>
              <a:gdLst>
                <a:gd name="T0" fmla="*/ 280 w 489"/>
                <a:gd name="T1" fmla="*/ 0 h 255"/>
                <a:gd name="T2" fmla="*/ 855 w 489"/>
                <a:gd name="T3" fmla="*/ 145 h 255"/>
                <a:gd name="T4" fmla="*/ 1687 w 489"/>
                <a:gd name="T5" fmla="*/ 408 h 255"/>
                <a:gd name="T6" fmla="*/ 1155 w 489"/>
                <a:gd name="T7" fmla="*/ 1271 h 255"/>
                <a:gd name="T8" fmla="*/ 2841 w 489"/>
                <a:gd name="T9" fmla="*/ 2617 h 255"/>
                <a:gd name="T10" fmla="*/ 5058 w 489"/>
                <a:gd name="T11" fmla="*/ 1584 h 255"/>
                <a:gd name="T12" fmla="*/ 5853 w 489"/>
                <a:gd name="T13" fmla="*/ 2209 h 255"/>
                <a:gd name="T14" fmla="*/ 6620 w 489"/>
                <a:gd name="T15" fmla="*/ 3022 h 255"/>
                <a:gd name="T16" fmla="*/ 5165 w 489"/>
                <a:gd name="T17" fmla="*/ 3976 h 255"/>
                <a:gd name="T18" fmla="*/ 3509 w 489"/>
                <a:gd name="T19" fmla="*/ 3943 h 255"/>
                <a:gd name="T20" fmla="*/ 1762 w 489"/>
                <a:gd name="T21" fmla="*/ 3288 h 255"/>
                <a:gd name="T22" fmla="*/ 592 w 489"/>
                <a:gd name="T23" fmla="*/ 2034 h 255"/>
                <a:gd name="T24" fmla="*/ 0 w 489"/>
                <a:gd name="T25" fmla="*/ 250 h 2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89" h="255">
                  <a:moveTo>
                    <a:pt x="18" y="0"/>
                  </a:moveTo>
                  <a:cubicBezTo>
                    <a:pt x="30" y="5"/>
                    <a:pt x="43" y="5"/>
                    <a:pt x="55" y="9"/>
                  </a:cubicBezTo>
                  <a:cubicBezTo>
                    <a:pt x="73" y="14"/>
                    <a:pt x="89" y="23"/>
                    <a:pt x="108" y="26"/>
                  </a:cubicBezTo>
                  <a:cubicBezTo>
                    <a:pt x="72" y="26"/>
                    <a:pt x="60" y="49"/>
                    <a:pt x="74" y="81"/>
                  </a:cubicBezTo>
                  <a:cubicBezTo>
                    <a:pt x="92" y="123"/>
                    <a:pt x="141" y="152"/>
                    <a:pt x="182" y="167"/>
                  </a:cubicBezTo>
                  <a:cubicBezTo>
                    <a:pt x="234" y="186"/>
                    <a:pt x="359" y="193"/>
                    <a:pt x="324" y="101"/>
                  </a:cubicBezTo>
                  <a:cubicBezTo>
                    <a:pt x="338" y="98"/>
                    <a:pt x="367" y="130"/>
                    <a:pt x="375" y="141"/>
                  </a:cubicBezTo>
                  <a:cubicBezTo>
                    <a:pt x="391" y="163"/>
                    <a:pt x="400" y="178"/>
                    <a:pt x="424" y="193"/>
                  </a:cubicBezTo>
                  <a:cubicBezTo>
                    <a:pt x="489" y="234"/>
                    <a:pt x="359" y="254"/>
                    <a:pt x="331" y="254"/>
                  </a:cubicBezTo>
                  <a:cubicBezTo>
                    <a:pt x="296" y="255"/>
                    <a:pt x="259" y="255"/>
                    <a:pt x="225" y="252"/>
                  </a:cubicBezTo>
                  <a:cubicBezTo>
                    <a:pt x="189" y="249"/>
                    <a:pt x="144" y="229"/>
                    <a:pt x="113" y="210"/>
                  </a:cubicBezTo>
                  <a:cubicBezTo>
                    <a:pt x="76" y="186"/>
                    <a:pt x="63" y="159"/>
                    <a:pt x="38" y="130"/>
                  </a:cubicBezTo>
                  <a:cubicBezTo>
                    <a:pt x="10" y="95"/>
                    <a:pt x="0" y="60"/>
                    <a:pt x="0" y="16"/>
                  </a:cubicBezTo>
                </a:path>
              </a:pathLst>
            </a:custGeom>
            <a:solidFill>
              <a:srgbClr val="93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7" name="Freeform 152">
              <a:extLst>
                <a:ext uri="{FF2B5EF4-FFF2-40B4-BE49-F238E27FC236}">
                  <a16:creationId xmlns:a16="http://schemas.microsoft.com/office/drawing/2014/main" id="{9A31C517-1A35-44EB-AD67-7310DABBE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317"/>
              <a:ext cx="1328" cy="1410"/>
            </a:xfrm>
            <a:custGeom>
              <a:avLst/>
              <a:gdLst>
                <a:gd name="T0" fmla="*/ 938 w 531"/>
                <a:gd name="T1" fmla="*/ 5033 h 564"/>
                <a:gd name="T2" fmla="*/ 675 w 531"/>
                <a:gd name="T3" fmla="*/ 4645 h 564"/>
                <a:gd name="T4" fmla="*/ 1020 w 531"/>
                <a:gd name="T5" fmla="*/ 4520 h 564"/>
                <a:gd name="T6" fmla="*/ 1721 w 531"/>
                <a:gd name="T7" fmla="*/ 3595 h 564"/>
                <a:gd name="T8" fmla="*/ 2626 w 531"/>
                <a:gd name="T9" fmla="*/ 3113 h 564"/>
                <a:gd name="T10" fmla="*/ 4692 w 531"/>
                <a:gd name="T11" fmla="*/ 1720 h 564"/>
                <a:gd name="T12" fmla="*/ 7943 w 531"/>
                <a:gd name="T13" fmla="*/ 1083 h 564"/>
                <a:gd name="T14" fmla="*/ 8306 w 531"/>
                <a:gd name="T15" fmla="*/ 563 h 564"/>
                <a:gd name="T16" fmla="*/ 4879 w 531"/>
                <a:gd name="T17" fmla="*/ 270 h 564"/>
                <a:gd name="T18" fmla="*/ 550 w 531"/>
                <a:gd name="T19" fmla="*/ 5770 h 564"/>
                <a:gd name="T20" fmla="*/ 2458 w 531"/>
                <a:gd name="T21" fmla="*/ 8813 h 564"/>
                <a:gd name="T22" fmla="*/ 938 w 531"/>
                <a:gd name="T23" fmla="*/ 5033 h 56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31" h="564">
                  <a:moveTo>
                    <a:pt x="60" y="322"/>
                  </a:moveTo>
                  <a:cubicBezTo>
                    <a:pt x="53" y="313"/>
                    <a:pt x="41" y="308"/>
                    <a:pt x="43" y="297"/>
                  </a:cubicBezTo>
                  <a:cubicBezTo>
                    <a:pt x="44" y="286"/>
                    <a:pt x="57" y="288"/>
                    <a:pt x="65" y="289"/>
                  </a:cubicBezTo>
                  <a:cubicBezTo>
                    <a:pt x="72" y="263"/>
                    <a:pt x="94" y="259"/>
                    <a:pt x="110" y="230"/>
                  </a:cubicBezTo>
                  <a:cubicBezTo>
                    <a:pt x="120" y="212"/>
                    <a:pt x="154" y="210"/>
                    <a:pt x="168" y="199"/>
                  </a:cubicBezTo>
                  <a:cubicBezTo>
                    <a:pt x="214" y="162"/>
                    <a:pt x="244" y="129"/>
                    <a:pt x="300" y="110"/>
                  </a:cubicBezTo>
                  <a:cubicBezTo>
                    <a:pt x="362" y="88"/>
                    <a:pt x="459" y="83"/>
                    <a:pt x="508" y="69"/>
                  </a:cubicBezTo>
                  <a:cubicBezTo>
                    <a:pt x="530" y="62"/>
                    <a:pt x="513" y="33"/>
                    <a:pt x="531" y="36"/>
                  </a:cubicBezTo>
                  <a:cubicBezTo>
                    <a:pt x="460" y="7"/>
                    <a:pt x="383" y="0"/>
                    <a:pt x="312" y="17"/>
                  </a:cubicBezTo>
                  <a:cubicBezTo>
                    <a:pt x="119" y="62"/>
                    <a:pt x="0" y="213"/>
                    <a:pt x="35" y="369"/>
                  </a:cubicBezTo>
                  <a:cubicBezTo>
                    <a:pt x="48" y="429"/>
                    <a:pt x="81" y="511"/>
                    <a:pt x="157" y="564"/>
                  </a:cubicBezTo>
                  <a:cubicBezTo>
                    <a:pt x="113" y="523"/>
                    <a:pt x="47" y="437"/>
                    <a:pt x="60" y="322"/>
                  </a:cubicBezTo>
                </a:path>
              </a:pathLst>
            </a:custGeom>
            <a:solidFill>
              <a:srgbClr val="77B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8" name="Freeform 153">
              <a:extLst>
                <a:ext uri="{FF2B5EF4-FFF2-40B4-BE49-F238E27FC236}">
                  <a16:creationId xmlns:a16="http://schemas.microsoft.com/office/drawing/2014/main" id="{7BDC226F-FBD3-4906-A85F-7E1F067C4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1432"/>
              <a:ext cx="788" cy="1270"/>
            </a:xfrm>
            <a:custGeom>
              <a:avLst/>
              <a:gdLst>
                <a:gd name="T0" fmla="*/ 4588 w 315"/>
                <a:gd name="T1" fmla="*/ 3250 h 508"/>
                <a:gd name="T2" fmla="*/ 4525 w 315"/>
                <a:gd name="T3" fmla="*/ 2958 h 508"/>
                <a:gd name="T4" fmla="*/ 3210 w 315"/>
                <a:gd name="T5" fmla="*/ 5675 h 508"/>
                <a:gd name="T6" fmla="*/ 1959 w 315"/>
                <a:gd name="T7" fmla="*/ 3000 h 508"/>
                <a:gd name="T8" fmla="*/ 2254 w 315"/>
                <a:gd name="T9" fmla="*/ 1208 h 508"/>
                <a:gd name="T10" fmla="*/ 3317 w 315"/>
                <a:gd name="T11" fmla="*/ 1095 h 508"/>
                <a:gd name="T12" fmla="*/ 2534 w 315"/>
                <a:gd name="T13" fmla="*/ 470 h 508"/>
                <a:gd name="T14" fmla="*/ 1709 w 315"/>
                <a:gd name="T15" fmla="*/ 0 h 508"/>
                <a:gd name="T16" fmla="*/ 1659 w 315"/>
                <a:gd name="T17" fmla="*/ 208 h 508"/>
                <a:gd name="T18" fmla="*/ 425 w 315"/>
                <a:gd name="T19" fmla="*/ 2863 h 508"/>
                <a:gd name="T20" fmla="*/ 470 w 315"/>
                <a:gd name="T21" fmla="*/ 6188 h 508"/>
                <a:gd name="T22" fmla="*/ 2221 w 315"/>
                <a:gd name="T23" fmla="*/ 7938 h 508"/>
                <a:gd name="T24" fmla="*/ 2442 w 315"/>
                <a:gd name="T25" fmla="*/ 7895 h 508"/>
                <a:gd name="T26" fmla="*/ 4588 w 315"/>
                <a:gd name="T27" fmla="*/ 3250 h 50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5" h="508">
                  <a:moveTo>
                    <a:pt x="293" y="208"/>
                  </a:moveTo>
                  <a:cubicBezTo>
                    <a:pt x="292" y="202"/>
                    <a:pt x="291" y="195"/>
                    <a:pt x="289" y="189"/>
                  </a:cubicBezTo>
                  <a:cubicBezTo>
                    <a:pt x="296" y="235"/>
                    <a:pt x="283" y="338"/>
                    <a:pt x="205" y="363"/>
                  </a:cubicBezTo>
                  <a:cubicBezTo>
                    <a:pt x="116" y="391"/>
                    <a:pt x="108" y="270"/>
                    <a:pt x="125" y="192"/>
                  </a:cubicBezTo>
                  <a:cubicBezTo>
                    <a:pt x="142" y="114"/>
                    <a:pt x="136" y="114"/>
                    <a:pt x="144" y="77"/>
                  </a:cubicBezTo>
                  <a:cubicBezTo>
                    <a:pt x="149" y="52"/>
                    <a:pt x="182" y="56"/>
                    <a:pt x="212" y="70"/>
                  </a:cubicBezTo>
                  <a:cubicBezTo>
                    <a:pt x="197" y="56"/>
                    <a:pt x="180" y="42"/>
                    <a:pt x="162" y="30"/>
                  </a:cubicBezTo>
                  <a:cubicBezTo>
                    <a:pt x="145" y="19"/>
                    <a:pt x="127" y="9"/>
                    <a:pt x="109" y="0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106" y="47"/>
                    <a:pt x="43" y="90"/>
                    <a:pt x="27" y="183"/>
                  </a:cubicBezTo>
                  <a:cubicBezTo>
                    <a:pt x="10" y="276"/>
                    <a:pt x="0" y="313"/>
                    <a:pt x="30" y="396"/>
                  </a:cubicBezTo>
                  <a:cubicBezTo>
                    <a:pt x="60" y="480"/>
                    <a:pt x="123" y="506"/>
                    <a:pt x="142" y="508"/>
                  </a:cubicBezTo>
                  <a:cubicBezTo>
                    <a:pt x="145" y="508"/>
                    <a:pt x="150" y="507"/>
                    <a:pt x="156" y="505"/>
                  </a:cubicBezTo>
                  <a:cubicBezTo>
                    <a:pt x="270" y="444"/>
                    <a:pt x="315" y="344"/>
                    <a:pt x="293" y="208"/>
                  </a:cubicBezTo>
                </a:path>
              </a:pathLst>
            </a:custGeom>
            <a:solidFill>
              <a:srgbClr val="93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9" name="Freeform 154">
              <a:extLst>
                <a:ext uri="{FF2B5EF4-FFF2-40B4-BE49-F238E27FC236}">
                  <a16:creationId xmlns:a16="http://schemas.microsoft.com/office/drawing/2014/main" id="{3E769304-A2BE-454E-A61C-A23DB7732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1470"/>
              <a:ext cx="560" cy="1232"/>
            </a:xfrm>
            <a:custGeom>
              <a:avLst/>
              <a:gdLst>
                <a:gd name="T0" fmla="*/ 2770 w 224"/>
                <a:gd name="T1" fmla="*/ 7087 h 493"/>
                <a:gd name="T2" fmla="*/ 1375 w 224"/>
                <a:gd name="T3" fmla="*/ 5633 h 493"/>
                <a:gd name="T4" fmla="*/ 1488 w 224"/>
                <a:gd name="T5" fmla="*/ 2092 h 493"/>
                <a:gd name="T6" fmla="*/ 1845 w 224"/>
                <a:gd name="T7" fmla="*/ 0 h 493"/>
                <a:gd name="T8" fmla="*/ 1050 w 224"/>
                <a:gd name="T9" fmla="*/ 1279 h 493"/>
                <a:gd name="T10" fmla="*/ 645 w 224"/>
                <a:gd name="T11" fmla="*/ 1824 h 493"/>
                <a:gd name="T12" fmla="*/ 425 w 224"/>
                <a:gd name="T13" fmla="*/ 2624 h 493"/>
                <a:gd name="T14" fmla="*/ 470 w 224"/>
                <a:gd name="T15" fmla="*/ 5945 h 493"/>
                <a:gd name="T16" fmla="*/ 2220 w 224"/>
                <a:gd name="T17" fmla="*/ 7694 h 493"/>
                <a:gd name="T18" fmla="*/ 2438 w 224"/>
                <a:gd name="T19" fmla="*/ 7649 h 493"/>
                <a:gd name="T20" fmla="*/ 3500 w 224"/>
                <a:gd name="T21" fmla="*/ 6882 h 493"/>
                <a:gd name="T22" fmla="*/ 2770 w 224"/>
                <a:gd name="T23" fmla="*/ 7087 h 4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4" h="493">
                  <a:moveTo>
                    <a:pt x="177" y="454"/>
                  </a:moveTo>
                  <a:cubicBezTo>
                    <a:pt x="153" y="459"/>
                    <a:pt x="106" y="439"/>
                    <a:pt x="88" y="361"/>
                  </a:cubicBezTo>
                  <a:cubicBezTo>
                    <a:pt x="69" y="283"/>
                    <a:pt x="71" y="184"/>
                    <a:pt x="95" y="134"/>
                  </a:cubicBezTo>
                  <a:cubicBezTo>
                    <a:pt x="119" y="84"/>
                    <a:pt x="131" y="21"/>
                    <a:pt x="118" y="0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53" y="100"/>
                    <a:pt x="41" y="117"/>
                  </a:cubicBezTo>
                  <a:cubicBezTo>
                    <a:pt x="35" y="132"/>
                    <a:pt x="30" y="149"/>
                    <a:pt x="27" y="168"/>
                  </a:cubicBezTo>
                  <a:cubicBezTo>
                    <a:pt x="10" y="261"/>
                    <a:pt x="0" y="298"/>
                    <a:pt x="30" y="381"/>
                  </a:cubicBezTo>
                  <a:cubicBezTo>
                    <a:pt x="60" y="465"/>
                    <a:pt x="123" y="491"/>
                    <a:pt x="142" y="493"/>
                  </a:cubicBezTo>
                  <a:cubicBezTo>
                    <a:pt x="145" y="493"/>
                    <a:pt x="150" y="492"/>
                    <a:pt x="156" y="490"/>
                  </a:cubicBezTo>
                  <a:cubicBezTo>
                    <a:pt x="182" y="476"/>
                    <a:pt x="205" y="459"/>
                    <a:pt x="224" y="441"/>
                  </a:cubicBezTo>
                  <a:cubicBezTo>
                    <a:pt x="211" y="445"/>
                    <a:pt x="192" y="450"/>
                    <a:pt x="177" y="454"/>
                  </a:cubicBezTo>
                </a:path>
              </a:pathLst>
            </a:custGeom>
            <a:solidFill>
              <a:srgbClr val="77B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0" name="Freeform 155">
              <a:extLst>
                <a:ext uri="{FF2B5EF4-FFF2-40B4-BE49-F238E27FC236}">
                  <a16:creationId xmlns:a16="http://schemas.microsoft.com/office/drawing/2014/main" id="{5CD82511-4246-425E-B71C-93B416829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465"/>
              <a:ext cx="237" cy="862"/>
            </a:xfrm>
            <a:custGeom>
              <a:avLst/>
              <a:gdLst>
                <a:gd name="T0" fmla="*/ 1350 w 95"/>
                <a:gd name="T1" fmla="*/ 0 h 345"/>
                <a:gd name="T2" fmla="*/ 916 w 95"/>
                <a:gd name="T3" fmla="*/ 1167 h 345"/>
                <a:gd name="T4" fmla="*/ 279 w 95"/>
                <a:gd name="T5" fmla="*/ 2434 h 345"/>
                <a:gd name="T6" fmla="*/ 137 w 95"/>
                <a:gd name="T7" fmla="*/ 3728 h 345"/>
                <a:gd name="T8" fmla="*/ 262 w 95"/>
                <a:gd name="T9" fmla="*/ 5382 h 345"/>
                <a:gd name="T10" fmla="*/ 467 w 95"/>
                <a:gd name="T11" fmla="*/ 3665 h 345"/>
                <a:gd name="T12" fmla="*/ 561 w 95"/>
                <a:gd name="T13" fmla="*/ 2354 h 345"/>
                <a:gd name="T14" fmla="*/ 1040 w 95"/>
                <a:gd name="T15" fmla="*/ 1342 h 345"/>
                <a:gd name="T16" fmla="*/ 1474 w 95"/>
                <a:gd name="T17" fmla="*/ 92 h 3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5" h="345">
                  <a:moveTo>
                    <a:pt x="87" y="0"/>
                  </a:moveTo>
                  <a:cubicBezTo>
                    <a:pt x="90" y="27"/>
                    <a:pt x="74" y="55"/>
                    <a:pt x="59" y="75"/>
                  </a:cubicBezTo>
                  <a:cubicBezTo>
                    <a:pt x="40" y="102"/>
                    <a:pt x="28" y="125"/>
                    <a:pt x="18" y="156"/>
                  </a:cubicBezTo>
                  <a:cubicBezTo>
                    <a:pt x="9" y="185"/>
                    <a:pt x="0" y="210"/>
                    <a:pt x="9" y="239"/>
                  </a:cubicBezTo>
                  <a:cubicBezTo>
                    <a:pt x="20" y="276"/>
                    <a:pt x="17" y="307"/>
                    <a:pt x="17" y="345"/>
                  </a:cubicBezTo>
                  <a:cubicBezTo>
                    <a:pt x="15" y="309"/>
                    <a:pt x="28" y="269"/>
                    <a:pt x="30" y="235"/>
                  </a:cubicBezTo>
                  <a:cubicBezTo>
                    <a:pt x="31" y="204"/>
                    <a:pt x="29" y="182"/>
                    <a:pt x="36" y="151"/>
                  </a:cubicBezTo>
                  <a:cubicBezTo>
                    <a:pt x="40" y="126"/>
                    <a:pt x="54" y="107"/>
                    <a:pt x="67" y="86"/>
                  </a:cubicBezTo>
                  <a:cubicBezTo>
                    <a:pt x="84" y="59"/>
                    <a:pt x="87" y="35"/>
                    <a:pt x="95" y="6"/>
                  </a:cubicBezTo>
                </a:path>
              </a:pathLst>
            </a:custGeom>
            <a:solidFill>
              <a:srgbClr val="50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1" name="Freeform 156">
              <a:extLst>
                <a:ext uri="{FF2B5EF4-FFF2-40B4-BE49-F238E27FC236}">
                  <a16:creationId xmlns:a16="http://schemas.microsoft.com/office/drawing/2014/main" id="{C3D441D2-3479-4B06-BBD1-A46B5128B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765"/>
              <a:ext cx="170" cy="265"/>
            </a:xfrm>
            <a:custGeom>
              <a:avLst/>
              <a:gdLst>
                <a:gd name="T0" fmla="*/ 938 w 68"/>
                <a:gd name="T1" fmla="*/ 0 h 106"/>
                <a:gd name="T2" fmla="*/ 1063 w 68"/>
                <a:gd name="T3" fmla="*/ 738 h 106"/>
                <a:gd name="T4" fmla="*/ 583 w 68"/>
                <a:gd name="T5" fmla="*/ 1395 h 106"/>
                <a:gd name="T6" fmla="*/ 158 w 68"/>
                <a:gd name="T7" fmla="*/ 1613 h 106"/>
                <a:gd name="T8" fmla="*/ 50 w 68"/>
                <a:gd name="T9" fmla="*/ 1300 h 106"/>
                <a:gd name="T10" fmla="*/ 438 w 68"/>
                <a:gd name="T11" fmla="*/ 283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06">
                  <a:moveTo>
                    <a:pt x="60" y="0"/>
                  </a:moveTo>
                  <a:cubicBezTo>
                    <a:pt x="45" y="13"/>
                    <a:pt x="35" y="67"/>
                    <a:pt x="68" y="47"/>
                  </a:cubicBezTo>
                  <a:cubicBezTo>
                    <a:pt x="62" y="66"/>
                    <a:pt x="53" y="78"/>
                    <a:pt x="37" y="89"/>
                  </a:cubicBezTo>
                  <a:cubicBezTo>
                    <a:pt x="30" y="94"/>
                    <a:pt x="19" y="106"/>
                    <a:pt x="10" y="103"/>
                  </a:cubicBezTo>
                  <a:cubicBezTo>
                    <a:pt x="0" y="99"/>
                    <a:pt x="2" y="90"/>
                    <a:pt x="3" y="83"/>
                  </a:cubicBezTo>
                  <a:cubicBezTo>
                    <a:pt x="6" y="62"/>
                    <a:pt x="21" y="39"/>
                    <a:pt x="28" y="18"/>
                  </a:cubicBezTo>
                </a:path>
              </a:pathLst>
            </a:custGeom>
            <a:solidFill>
              <a:srgbClr val="77B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2" name="Freeform 157">
              <a:extLst>
                <a:ext uri="{FF2B5EF4-FFF2-40B4-BE49-F238E27FC236}">
                  <a16:creationId xmlns:a16="http://schemas.microsoft.com/office/drawing/2014/main" id="{8C21B003-46C5-498D-8076-7A643D014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2117"/>
              <a:ext cx="98" cy="218"/>
            </a:xfrm>
            <a:custGeom>
              <a:avLst/>
              <a:gdLst>
                <a:gd name="T0" fmla="*/ 209 w 39"/>
                <a:gd name="T1" fmla="*/ 1368 h 87"/>
                <a:gd name="T2" fmla="*/ 618 w 39"/>
                <a:gd name="T3" fmla="*/ 489 h 87"/>
                <a:gd name="T4" fmla="*/ 0 w 39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87">
                  <a:moveTo>
                    <a:pt x="13" y="87"/>
                  </a:moveTo>
                  <a:cubicBezTo>
                    <a:pt x="7" y="53"/>
                    <a:pt x="33" y="24"/>
                    <a:pt x="39" y="31"/>
                  </a:cubicBezTo>
                  <a:cubicBezTo>
                    <a:pt x="28" y="16"/>
                    <a:pt x="17" y="11"/>
                    <a:pt x="0" y="0"/>
                  </a:cubicBezTo>
                </a:path>
              </a:pathLst>
            </a:custGeom>
            <a:solidFill>
              <a:srgbClr val="77B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3" name="Freeform 158">
              <a:extLst>
                <a:ext uri="{FF2B5EF4-FFF2-40B4-BE49-F238E27FC236}">
                  <a16:creationId xmlns:a16="http://schemas.microsoft.com/office/drawing/2014/main" id="{7E2E095B-E3BA-4152-8242-22E13A30A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240"/>
              <a:ext cx="823" cy="915"/>
            </a:xfrm>
            <a:custGeom>
              <a:avLst/>
              <a:gdLst>
                <a:gd name="T0" fmla="*/ 2066 w 329"/>
                <a:gd name="T1" fmla="*/ 3345 h 366"/>
                <a:gd name="T2" fmla="*/ 0 w 329"/>
                <a:gd name="T3" fmla="*/ 5313 h 366"/>
                <a:gd name="T4" fmla="*/ 5151 w 329"/>
                <a:gd name="T5" fmla="*/ 0 h 366"/>
                <a:gd name="T6" fmla="*/ 5131 w 329"/>
                <a:gd name="T7" fmla="*/ 0 h 366"/>
                <a:gd name="T8" fmla="*/ 2066 w 329"/>
                <a:gd name="T9" fmla="*/ 3345 h 3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9" h="366">
                  <a:moveTo>
                    <a:pt x="132" y="214"/>
                  </a:moveTo>
                  <a:cubicBezTo>
                    <a:pt x="112" y="256"/>
                    <a:pt x="73" y="311"/>
                    <a:pt x="0" y="340"/>
                  </a:cubicBezTo>
                  <a:cubicBezTo>
                    <a:pt x="153" y="366"/>
                    <a:pt x="329" y="254"/>
                    <a:pt x="329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14" y="86"/>
                    <a:pt x="260" y="164"/>
                    <a:pt x="132" y="214"/>
                  </a:cubicBezTo>
                </a:path>
              </a:pathLst>
            </a:custGeom>
            <a:solidFill>
              <a:srgbClr val="75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4" name="Freeform 159">
              <a:extLst>
                <a:ext uri="{FF2B5EF4-FFF2-40B4-BE49-F238E27FC236}">
                  <a16:creationId xmlns:a16="http://schemas.microsoft.com/office/drawing/2014/main" id="{F8BF2D9E-0572-44E4-B9FD-829F80053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217"/>
              <a:ext cx="190" cy="135"/>
            </a:xfrm>
            <a:custGeom>
              <a:avLst/>
              <a:gdLst>
                <a:gd name="T0" fmla="*/ 63 w 76"/>
                <a:gd name="T1" fmla="*/ 158 h 54"/>
                <a:gd name="T2" fmla="*/ 470 w 76"/>
                <a:gd name="T3" fmla="*/ 500 h 54"/>
                <a:gd name="T4" fmla="*/ 1125 w 76"/>
                <a:gd name="T5" fmla="*/ 658 h 54"/>
                <a:gd name="T6" fmla="*/ 625 w 76"/>
                <a:gd name="T7" fmla="*/ 270 h 54"/>
                <a:gd name="T8" fmla="*/ 63 w 76"/>
                <a:gd name="T9" fmla="*/ 15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4">
                  <a:moveTo>
                    <a:pt x="4" y="10"/>
                  </a:moveTo>
                  <a:cubicBezTo>
                    <a:pt x="0" y="20"/>
                    <a:pt x="13" y="23"/>
                    <a:pt x="30" y="32"/>
                  </a:cubicBezTo>
                  <a:cubicBezTo>
                    <a:pt x="47" y="40"/>
                    <a:pt x="67" y="54"/>
                    <a:pt x="72" y="42"/>
                  </a:cubicBezTo>
                  <a:cubicBezTo>
                    <a:pt x="76" y="29"/>
                    <a:pt x="51" y="21"/>
                    <a:pt x="40" y="17"/>
                  </a:cubicBezTo>
                  <a:cubicBezTo>
                    <a:pt x="29" y="12"/>
                    <a:pt x="9" y="0"/>
                    <a:pt x="4" y="10"/>
                  </a:cubicBezTo>
                </a:path>
              </a:pathLst>
            </a:custGeom>
            <a:solidFill>
              <a:srgbClr val="F5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5" name="Freeform 160">
              <a:extLst>
                <a:ext uri="{FF2B5EF4-FFF2-40B4-BE49-F238E27FC236}">
                  <a16:creationId xmlns:a16="http://schemas.microsoft.com/office/drawing/2014/main" id="{595C7341-81AB-4114-8788-6C8FC2122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845"/>
              <a:ext cx="50" cy="210"/>
            </a:xfrm>
            <a:custGeom>
              <a:avLst/>
              <a:gdLst>
                <a:gd name="T0" fmla="*/ 188 w 20"/>
                <a:gd name="T1" fmla="*/ 20 h 84"/>
                <a:gd name="T2" fmla="*/ 300 w 20"/>
                <a:gd name="T3" fmla="*/ 658 h 84"/>
                <a:gd name="T4" fmla="*/ 125 w 20"/>
                <a:gd name="T5" fmla="*/ 1300 h 84"/>
                <a:gd name="T6" fmla="*/ 33 w 20"/>
                <a:gd name="T7" fmla="*/ 675 h 84"/>
                <a:gd name="T8" fmla="*/ 188 w 20"/>
                <a:gd name="T9" fmla="*/ 2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4">
                  <a:moveTo>
                    <a:pt x="12" y="1"/>
                  </a:moveTo>
                  <a:cubicBezTo>
                    <a:pt x="20" y="2"/>
                    <a:pt x="20" y="22"/>
                    <a:pt x="19" y="42"/>
                  </a:cubicBezTo>
                  <a:cubicBezTo>
                    <a:pt x="18" y="61"/>
                    <a:pt x="17" y="82"/>
                    <a:pt x="8" y="83"/>
                  </a:cubicBezTo>
                  <a:cubicBezTo>
                    <a:pt x="0" y="84"/>
                    <a:pt x="1" y="59"/>
                    <a:pt x="2" y="43"/>
                  </a:cubicBezTo>
                  <a:cubicBezTo>
                    <a:pt x="3" y="27"/>
                    <a:pt x="4" y="0"/>
                    <a:pt x="12" y="1"/>
                  </a:cubicBezTo>
                </a:path>
              </a:pathLst>
            </a:custGeom>
            <a:solidFill>
              <a:srgbClr val="F5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6" name="Freeform 161">
              <a:extLst>
                <a:ext uri="{FF2B5EF4-FFF2-40B4-BE49-F238E27FC236}">
                  <a16:creationId xmlns:a16="http://schemas.microsoft.com/office/drawing/2014/main" id="{C11740D6-607B-4B9C-BD3D-3BE7C1B1B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140"/>
              <a:ext cx="1423" cy="1023"/>
            </a:xfrm>
            <a:custGeom>
              <a:avLst/>
              <a:gdLst>
                <a:gd name="T0" fmla="*/ 8556 w 569"/>
                <a:gd name="T1" fmla="*/ 4097 h 409"/>
                <a:gd name="T2" fmla="*/ 8493 w 569"/>
                <a:gd name="T3" fmla="*/ 4117 h 409"/>
                <a:gd name="T4" fmla="*/ 8255 w 569"/>
                <a:gd name="T5" fmla="*/ 4192 h 409"/>
                <a:gd name="T6" fmla="*/ 8088 w 569"/>
                <a:gd name="T7" fmla="*/ 4242 h 409"/>
                <a:gd name="T8" fmla="*/ 7943 w 569"/>
                <a:gd name="T9" fmla="*/ 4272 h 409"/>
                <a:gd name="T10" fmla="*/ 7663 w 569"/>
                <a:gd name="T11" fmla="*/ 4347 h 409"/>
                <a:gd name="T12" fmla="*/ 7588 w 569"/>
                <a:gd name="T13" fmla="*/ 4367 h 409"/>
                <a:gd name="T14" fmla="*/ 7225 w 569"/>
                <a:gd name="T15" fmla="*/ 4442 h 409"/>
                <a:gd name="T16" fmla="*/ 283 w 569"/>
                <a:gd name="T17" fmla="*/ 688 h 409"/>
                <a:gd name="T18" fmla="*/ 250 w 569"/>
                <a:gd name="T19" fmla="*/ 488 h 409"/>
                <a:gd name="T20" fmla="*/ 238 w 569"/>
                <a:gd name="T21" fmla="*/ 408 h 409"/>
                <a:gd name="T22" fmla="*/ 220 w 569"/>
                <a:gd name="T23" fmla="*/ 300 h 409"/>
                <a:gd name="T24" fmla="*/ 208 w 569"/>
                <a:gd name="T25" fmla="*/ 208 h 409"/>
                <a:gd name="T26" fmla="*/ 208 w 569"/>
                <a:gd name="T27" fmla="*/ 113 h 409"/>
                <a:gd name="T28" fmla="*/ 188 w 569"/>
                <a:gd name="T29" fmla="*/ 20 h 409"/>
                <a:gd name="T30" fmla="*/ 175 w 569"/>
                <a:gd name="T31" fmla="*/ 0 h 409"/>
                <a:gd name="T32" fmla="*/ 4742 w 569"/>
                <a:gd name="T33" fmla="*/ 6226 h 409"/>
                <a:gd name="T34" fmla="*/ 8901 w 569"/>
                <a:gd name="T35" fmla="*/ 3972 h 409"/>
                <a:gd name="T36" fmla="*/ 8556 w 569"/>
                <a:gd name="T37" fmla="*/ 4097 h 40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69" h="409">
                  <a:moveTo>
                    <a:pt x="547" y="262"/>
                  </a:moveTo>
                  <a:cubicBezTo>
                    <a:pt x="546" y="262"/>
                    <a:pt x="545" y="262"/>
                    <a:pt x="543" y="263"/>
                  </a:cubicBezTo>
                  <a:cubicBezTo>
                    <a:pt x="538" y="264"/>
                    <a:pt x="533" y="266"/>
                    <a:pt x="528" y="268"/>
                  </a:cubicBezTo>
                  <a:cubicBezTo>
                    <a:pt x="524" y="269"/>
                    <a:pt x="521" y="270"/>
                    <a:pt x="517" y="271"/>
                  </a:cubicBezTo>
                  <a:cubicBezTo>
                    <a:pt x="514" y="272"/>
                    <a:pt x="511" y="272"/>
                    <a:pt x="508" y="273"/>
                  </a:cubicBezTo>
                  <a:cubicBezTo>
                    <a:pt x="502" y="275"/>
                    <a:pt x="496" y="276"/>
                    <a:pt x="490" y="278"/>
                  </a:cubicBezTo>
                  <a:cubicBezTo>
                    <a:pt x="488" y="278"/>
                    <a:pt x="487" y="279"/>
                    <a:pt x="485" y="279"/>
                  </a:cubicBezTo>
                  <a:cubicBezTo>
                    <a:pt x="478" y="281"/>
                    <a:pt x="470" y="282"/>
                    <a:pt x="462" y="284"/>
                  </a:cubicBezTo>
                  <a:cubicBezTo>
                    <a:pt x="181" y="341"/>
                    <a:pt x="55" y="207"/>
                    <a:pt x="18" y="44"/>
                  </a:cubicBezTo>
                  <a:cubicBezTo>
                    <a:pt x="17" y="40"/>
                    <a:pt x="17" y="36"/>
                    <a:pt x="16" y="31"/>
                  </a:cubicBezTo>
                  <a:cubicBezTo>
                    <a:pt x="16" y="30"/>
                    <a:pt x="15" y="28"/>
                    <a:pt x="15" y="26"/>
                  </a:cubicBezTo>
                  <a:cubicBezTo>
                    <a:pt x="15" y="24"/>
                    <a:pt x="14" y="22"/>
                    <a:pt x="14" y="19"/>
                  </a:cubicBezTo>
                  <a:cubicBezTo>
                    <a:pt x="14" y="17"/>
                    <a:pt x="14" y="15"/>
                    <a:pt x="13" y="13"/>
                  </a:cubicBezTo>
                  <a:cubicBezTo>
                    <a:pt x="13" y="11"/>
                    <a:pt x="13" y="9"/>
                    <a:pt x="13" y="7"/>
                  </a:cubicBezTo>
                  <a:cubicBezTo>
                    <a:pt x="13" y="5"/>
                    <a:pt x="13" y="3"/>
                    <a:pt x="12" y="1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0" y="201"/>
                    <a:pt x="95" y="379"/>
                    <a:pt x="303" y="398"/>
                  </a:cubicBezTo>
                  <a:cubicBezTo>
                    <a:pt x="467" y="409"/>
                    <a:pt x="539" y="316"/>
                    <a:pt x="569" y="254"/>
                  </a:cubicBezTo>
                  <a:cubicBezTo>
                    <a:pt x="562" y="256"/>
                    <a:pt x="555" y="259"/>
                    <a:pt x="547" y="262"/>
                  </a:cubicBezTo>
                </a:path>
              </a:pathLst>
            </a:custGeom>
            <a:solidFill>
              <a:srgbClr val="75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7" name="Freeform 162">
              <a:extLst>
                <a:ext uri="{FF2B5EF4-FFF2-40B4-BE49-F238E27FC236}">
                  <a16:creationId xmlns:a16="http://schemas.microsoft.com/office/drawing/2014/main" id="{053294A9-1E13-4B58-B268-AA2B07EBD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657"/>
              <a:ext cx="150" cy="93"/>
            </a:xfrm>
            <a:custGeom>
              <a:avLst/>
              <a:gdLst>
                <a:gd name="T0" fmla="*/ 33 w 60"/>
                <a:gd name="T1" fmla="*/ 430 h 37"/>
                <a:gd name="T2" fmla="*/ 533 w 60"/>
                <a:gd name="T3" fmla="*/ 380 h 37"/>
                <a:gd name="T4" fmla="*/ 895 w 60"/>
                <a:gd name="T5" fmla="*/ 96 h 37"/>
                <a:gd name="T6" fmla="*/ 438 w 60"/>
                <a:gd name="T7" fmla="*/ 158 h 37"/>
                <a:gd name="T8" fmla="*/ 33 w 60"/>
                <a:gd name="T9" fmla="*/ 43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7">
                  <a:moveTo>
                    <a:pt x="2" y="27"/>
                  </a:moveTo>
                  <a:cubicBezTo>
                    <a:pt x="6" y="37"/>
                    <a:pt x="18" y="29"/>
                    <a:pt x="34" y="24"/>
                  </a:cubicBezTo>
                  <a:cubicBezTo>
                    <a:pt x="49" y="18"/>
                    <a:pt x="60" y="12"/>
                    <a:pt x="57" y="6"/>
                  </a:cubicBezTo>
                  <a:cubicBezTo>
                    <a:pt x="54" y="0"/>
                    <a:pt x="43" y="5"/>
                    <a:pt x="28" y="10"/>
                  </a:cubicBezTo>
                  <a:cubicBezTo>
                    <a:pt x="13" y="14"/>
                    <a:pt x="0" y="20"/>
                    <a:pt x="2" y="27"/>
                  </a:cubicBezTo>
                </a:path>
              </a:pathLst>
            </a:custGeom>
            <a:solidFill>
              <a:srgbClr val="F5FA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8" name="Freeform 163">
              <a:extLst>
                <a:ext uri="{FF2B5EF4-FFF2-40B4-BE49-F238E27FC236}">
                  <a16:creationId xmlns:a16="http://schemas.microsoft.com/office/drawing/2014/main" id="{3E0322EF-8046-421F-B986-B4CD9382B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2672"/>
              <a:ext cx="365" cy="168"/>
            </a:xfrm>
            <a:custGeom>
              <a:avLst/>
              <a:gdLst>
                <a:gd name="T0" fmla="*/ 0 w 146"/>
                <a:gd name="T1" fmla="*/ 1056 h 67"/>
                <a:gd name="T2" fmla="*/ 2283 w 146"/>
                <a:gd name="T3" fmla="*/ 221 h 67"/>
                <a:gd name="T4" fmla="*/ 2283 w 146"/>
                <a:gd name="T5" fmla="*/ 221 h 67"/>
                <a:gd name="T6" fmla="*/ 1488 w 146"/>
                <a:gd name="T7" fmla="*/ 0 h 67"/>
                <a:gd name="T8" fmla="*/ 1125 w 146"/>
                <a:gd name="T9" fmla="*/ 283 h 67"/>
                <a:gd name="T10" fmla="*/ 625 w 146"/>
                <a:gd name="T11" fmla="*/ 333 h 67"/>
                <a:gd name="T12" fmla="*/ 625 w 146"/>
                <a:gd name="T13" fmla="*/ 313 h 67"/>
                <a:gd name="T14" fmla="*/ 0 w 146"/>
                <a:gd name="T15" fmla="*/ 1056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6" h="67">
                  <a:moveTo>
                    <a:pt x="0" y="67"/>
                  </a:moveTo>
                  <a:cubicBezTo>
                    <a:pt x="59" y="53"/>
                    <a:pt x="107" y="35"/>
                    <a:pt x="146" y="14"/>
                  </a:cubicBezTo>
                  <a:cubicBezTo>
                    <a:pt x="146" y="14"/>
                    <a:pt x="146" y="14"/>
                    <a:pt x="146" y="14"/>
                  </a:cubicBezTo>
                  <a:cubicBezTo>
                    <a:pt x="124" y="21"/>
                    <a:pt x="112" y="8"/>
                    <a:pt x="95" y="0"/>
                  </a:cubicBezTo>
                  <a:cubicBezTo>
                    <a:pt x="98" y="7"/>
                    <a:pt x="87" y="12"/>
                    <a:pt x="72" y="18"/>
                  </a:cubicBezTo>
                  <a:cubicBezTo>
                    <a:pt x="56" y="23"/>
                    <a:pt x="44" y="31"/>
                    <a:pt x="40" y="21"/>
                  </a:cubicBezTo>
                  <a:cubicBezTo>
                    <a:pt x="40" y="21"/>
                    <a:pt x="40" y="21"/>
                    <a:pt x="40" y="20"/>
                  </a:cubicBezTo>
                  <a:cubicBezTo>
                    <a:pt x="38" y="30"/>
                    <a:pt x="20" y="55"/>
                    <a:pt x="0" y="67"/>
                  </a:cubicBezTo>
                </a:path>
              </a:pathLst>
            </a:custGeom>
            <a:solidFill>
              <a:srgbClr val="ECF7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9" name="Freeform 164">
              <a:extLst>
                <a:ext uri="{FF2B5EF4-FFF2-40B4-BE49-F238E27FC236}">
                  <a16:creationId xmlns:a16="http://schemas.microsoft.com/office/drawing/2014/main" id="{1A67340E-30A1-4591-8AC9-AAFC2DBEF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550"/>
              <a:ext cx="415" cy="955"/>
            </a:xfrm>
            <a:custGeom>
              <a:avLst/>
              <a:gdLst>
                <a:gd name="T0" fmla="*/ 1033 w 166"/>
                <a:gd name="T1" fmla="*/ 5970 h 382"/>
                <a:gd name="T2" fmla="*/ 1720 w 166"/>
                <a:gd name="T3" fmla="*/ 2520 h 382"/>
                <a:gd name="T4" fmla="*/ 33 w 166"/>
                <a:gd name="T5" fmla="*/ 0 h 382"/>
                <a:gd name="T6" fmla="*/ 0 w 166"/>
                <a:gd name="T7" fmla="*/ 0 h 382"/>
                <a:gd name="T8" fmla="*/ 1033 w 166"/>
                <a:gd name="T9" fmla="*/ 5970 h 3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382">
                  <a:moveTo>
                    <a:pt x="66" y="382"/>
                  </a:moveTo>
                  <a:cubicBezTo>
                    <a:pt x="110" y="324"/>
                    <a:pt x="125" y="250"/>
                    <a:pt x="110" y="161"/>
                  </a:cubicBezTo>
                  <a:cubicBezTo>
                    <a:pt x="101" y="105"/>
                    <a:pt x="61" y="46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4" y="27"/>
                    <a:pt x="166" y="202"/>
                    <a:pt x="66" y="382"/>
                  </a:cubicBezTo>
                </a:path>
              </a:pathLst>
            </a:custGeom>
            <a:solidFill>
              <a:srgbClr val="93C1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0" name="Freeform 165">
              <a:extLst>
                <a:ext uri="{FF2B5EF4-FFF2-40B4-BE49-F238E27FC236}">
                  <a16:creationId xmlns:a16="http://schemas.microsoft.com/office/drawing/2014/main" id="{4030690F-2488-40AD-899C-8E819140E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4" y="2462"/>
              <a:ext cx="588" cy="628"/>
            </a:xfrm>
            <a:custGeom>
              <a:avLst/>
              <a:gdLst>
                <a:gd name="T0" fmla="*/ 63 w 235"/>
                <a:gd name="T1" fmla="*/ 0 h 251"/>
                <a:gd name="T2" fmla="*/ 3681 w 235"/>
                <a:gd name="T3" fmla="*/ 3931 h 251"/>
                <a:gd name="T4" fmla="*/ 63 w 235"/>
                <a:gd name="T5" fmla="*/ 0 h 2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5" h="251">
                  <a:moveTo>
                    <a:pt x="4" y="0"/>
                  </a:moveTo>
                  <a:cubicBezTo>
                    <a:pt x="0" y="58"/>
                    <a:pt x="95" y="229"/>
                    <a:pt x="235" y="251"/>
                  </a:cubicBezTo>
                  <a:cubicBezTo>
                    <a:pt x="179" y="233"/>
                    <a:pt x="58" y="162"/>
                    <a:pt x="4" y="0"/>
                  </a:cubicBezTo>
                </a:path>
              </a:pathLst>
            </a:custGeom>
            <a:solidFill>
              <a:srgbClr val="E3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1" name="Freeform 166">
              <a:extLst>
                <a:ext uri="{FF2B5EF4-FFF2-40B4-BE49-F238E27FC236}">
                  <a16:creationId xmlns:a16="http://schemas.microsoft.com/office/drawing/2014/main" id="{E5BBE5C7-4440-4DE5-A742-AAE1D63E1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2825"/>
              <a:ext cx="543" cy="290"/>
            </a:xfrm>
            <a:custGeom>
              <a:avLst/>
              <a:gdLst>
                <a:gd name="T0" fmla="*/ 425 w 217"/>
                <a:gd name="T1" fmla="*/ 563 h 116"/>
                <a:gd name="T2" fmla="*/ 3401 w 217"/>
                <a:gd name="T3" fmla="*/ 0 h 116"/>
                <a:gd name="T4" fmla="*/ 0 w 217"/>
                <a:gd name="T5" fmla="*/ 1783 h 116"/>
                <a:gd name="T6" fmla="*/ 1742 w 217"/>
                <a:gd name="T7" fmla="*/ 875 h 116"/>
                <a:gd name="T8" fmla="*/ 425 w 217"/>
                <a:gd name="T9" fmla="*/ 563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7" h="116">
                  <a:moveTo>
                    <a:pt x="27" y="36"/>
                  </a:moveTo>
                  <a:cubicBezTo>
                    <a:pt x="83" y="37"/>
                    <a:pt x="202" y="10"/>
                    <a:pt x="217" y="0"/>
                  </a:cubicBezTo>
                  <a:cubicBezTo>
                    <a:pt x="193" y="34"/>
                    <a:pt x="113" y="116"/>
                    <a:pt x="0" y="114"/>
                  </a:cubicBezTo>
                  <a:cubicBezTo>
                    <a:pt x="46" y="108"/>
                    <a:pt x="130" y="78"/>
                    <a:pt x="111" y="56"/>
                  </a:cubicBezTo>
                  <a:cubicBezTo>
                    <a:pt x="93" y="34"/>
                    <a:pt x="27" y="36"/>
                    <a:pt x="27" y="36"/>
                  </a:cubicBezTo>
                </a:path>
              </a:pathLst>
            </a:custGeom>
            <a:solidFill>
              <a:srgbClr val="53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2" name="Freeform 167">
              <a:extLst>
                <a:ext uri="{FF2B5EF4-FFF2-40B4-BE49-F238E27FC236}">
                  <a16:creationId xmlns:a16="http://schemas.microsoft.com/office/drawing/2014/main" id="{695E23B0-3233-44BA-8F6C-45F9F7E8B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407"/>
              <a:ext cx="698" cy="671"/>
            </a:xfrm>
            <a:custGeom>
              <a:avLst/>
              <a:gdLst>
                <a:gd name="T0" fmla="*/ 1584 w 279"/>
                <a:gd name="T1" fmla="*/ 3736 h 268"/>
                <a:gd name="T2" fmla="*/ 2459 w 279"/>
                <a:gd name="T3" fmla="*/ 2038 h 268"/>
                <a:gd name="T4" fmla="*/ 4368 w 279"/>
                <a:gd name="T5" fmla="*/ 0 h 268"/>
                <a:gd name="T6" fmla="*/ 0 w 279"/>
                <a:gd name="T7" fmla="*/ 4206 h 268"/>
                <a:gd name="T8" fmla="*/ 1584 w 279"/>
                <a:gd name="T9" fmla="*/ 3736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9" h="268">
                  <a:moveTo>
                    <a:pt x="101" y="238"/>
                  </a:moveTo>
                  <a:cubicBezTo>
                    <a:pt x="156" y="208"/>
                    <a:pt x="204" y="157"/>
                    <a:pt x="157" y="130"/>
                  </a:cubicBezTo>
                  <a:cubicBezTo>
                    <a:pt x="203" y="108"/>
                    <a:pt x="261" y="54"/>
                    <a:pt x="279" y="0"/>
                  </a:cubicBezTo>
                  <a:cubicBezTo>
                    <a:pt x="264" y="56"/>
                    <a:pt x="214" y="258"/>
                    <a:pt x="0" y="268"/>
                  </a:cubicBezTo>
                  <a:cubicBezTo>
                    <a:pt x="23" y="263"/>
                    <a:pt x="63" y="259"/>
                    <a:pt x="101" y="238"/>
                  </a:cubicBezTo>
                </a:path>
              </a:pathLst>
            </a:custGeom>
            <a:solidFill>
              <a:srgbClr val="53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3" name="Freeform 168">
              <a:extLst>
                <a:ext uri="{FF2B5EF4-FFF2-40B4-BE49-F238E27FC236}">
                  <a16:creationId xmlns:a16="http://schemas.microsoft.com/office/drawing/2014/main" id="{2A072403-B98A-472F-9723-34F28EFF9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805"/>
              <a:ext cx="170" cy="220"/>
            </a:xfrm>
            <a:custGeom>
              <a:avLst/>
              <a:gdLst>
                <a:gd name="T0" fmla="*/ 1063 w 68"/>
                <a:gd name="T1" fmla="*/ 0 h 88"/>
                <a:gd name="T2" fmla="*/ 0 w 68"/>
                <a:gd name="T3" fmla="*/ 1375 h 88"/>
                <a:gd name="T4" fmla="*/ 1063 w 68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88">
                  <a:moveTo>
                    <a:pt x="68" y="0"/>
                  </a:moveTo>
                  <a:cubicBezTo>
                    <a:pt x="68" y="23"/>
                    <a:pt x="41" y="66"/>
                    <a:pt x="0" y="88"/>
                  </a:cubicBezTo>
                  <a:cubicBezTo>
                    <a:pt x="13" y="78"/>
                    <a:pt x="63" y="20"/>
                    <a:pt x="68" y="0"/>
                  </a:cubicBezTo>
                </a:path>
              </a:pathLst>
            </a:custGeom>
            <a:solidFill>
              <a:srgbClr val="E3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4" name="Freeform 169">
              <a:extLst>
                <a:ext uri="{FF2B5EF4-FFF2-40B4-BE49-F238E27FC236}">
                  <a16:creationId xmlns:a16="http://schemas.microsoft.com/office/drawing/2014/main" id="{5ABC330D-C93D-4840-BEBA-E9D1AEDD79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29" y="1412"/>
              <a:ext cx="1350" cy="1308"/>
            </a:xfrm>
            <a:custGeom>
              <a:avLst/>
              <a:gdLst>
                <a:gd name="T0" fmla="*/ 6063 w 540"/>
                <a:gd name="T1" fmla="*/ 3064 h 523"/>
                <a:gd name="T2" fmla="*/ 5863 w 540"/>
                <a:gd name="T3" fmla="*/ 3616 h 523"/>
                <a:gd name="T4" fmla="*/ 6125 w 540"/>
                <a:gd name="T5" fmla="*/ 4242 h 523"/>
                <a:gd name="T6" fmla="*/ 6050 w 540"/>
                <a:gd name="T7" fmla="*/ 4772 h 523"/>
                <a:gd name="T8" fmla="*/ 6238 w 540"/>
                <a:gd name="T9" fmla="*/ 5272 h 523"/>
                <a:gd name="T10" fmla="*/ 5800 w 540"/>
                <a:gd name="T11" fmla="*/ 4554 h 523"/>
                <a:gd name="T12" fmla="*/ 5113 w 540"/>
                <a:gd name="T13" fmla="*/ 4304 h 523"/>
                <a:gd name="T14" fmla="*/ 4533 w 540"/>
                <a:gd name="T15" fmla="*/ 4084 h 523"/>
                <a:gd name="T16" fmla="*/ 3688 w 540"/>
                <a:gd name="T17" fmla="*/ 4192 h 523"/>
                <a:gd name="T18" fmla="*/ 1750 w 540"/>
                <a:gd name="T19" fmla="*/ 3959 h 523"/>
                <a:gd name="T20" fmla="*/ 1813 w 540"/>
                <a:gd name="T21" fmla="*/ 3846 h 523"/>
                <a:gd name="T22" fmla="*/ 2238 w 540"/>
                <a:gd name="T23" fmla="*/ 3491 h 523"/>
                <a:gd name="T24" fmla="*/ 3313 w 540"/>
                <a:gd name="T25" fmla="*/ 2926 h 523"/>
                <a:gd name="T26" fmla="*/ 4875 w 540"/>
                <a:gd name="T27" fmla="*/ 2396 h 523"/>
                <a:gd name="T28" fmla="*/ 5345 w 540"/>
                <a:gd name="T29" fmla="*/ 1988 h 523"/>
                <a:gd name="T30" fmla="*/ 6000 w 540"/>
                <a:gd name="T31" fmla="*/ 1738 h 523"/>
                <a:gd name="T32" fmla="*/ 6658 w 540"/>
                <a:gd name="T33" fmla="*/ 1300 h 523"/>
                <a:gd name="T34" fmla="*/ 7158 w 540"/>
                <a:gd name="T35" fmla="*/ 1313 h 523"/>
                <a:gd name="T36" fmla="*/ 7208 w 540"/>
                <a:gd name="T37" fmla="*/ 1426 h 523"/>
                <a:gd name="T38" fmla="*/ 6063 w 540"/>
                <a:gd name="T39" fmla="*/ 3064 h 523"/>
                <a:gd name="T40" fmla="*/ 8408 w 540"/>
                <a:gd name="T41" fmla="*/ 7838 h 523"/>
                <a:gd name="T42" fmla="*/ 7333 w 540"/>
                <a:gd name="T43" fmla="*/ 6160 h 523"/>
                <a:gd name="T44" fmla="*/ 7238 w 540"/>
                <a:gd name="T45" fmla="*/ 5347 h 523"/>
                <a:gd name="T46" fmla="*/ 7175 w 540"/>
                <a:gd name="T47" fmla="*/ 4034 h 523"/>
                <a:gd name="T48" fmla="*/ 7438 w 540"/>
                <a:gd name="T49" fmla="*/ 2301 h 523"/>
                <a:gd name="T50" fmla="*/ 8020 w 540"/>
                <a:gd name="T51" fmla="*/ 1408 h 523"/>
                <a:gd name="T52" fmla="*/ 8408 w 540"/>
                <a:gd name="T53" fmla="*/ 313 h 523"/>
                <a:gd name="T54" fmla="*/ 7833 w 540"/>
                <a:gd name="T55" fmla="*/ 83 h 523"/>
                <a:gd name="T56" fmla="*/ 7833 w 540"/>
                <a:gd name="T57" fmla="*/ 83 h 523"/>
                <a:gd name="T58" fmla="*/ 6550 w 540"/>
                <a:gd name="T59" fmla="*/ 438 h 523"/>
                <a:gd name="T60" fmla="*/ 5583 w 540"/>
                <a:gd name="T61" fmla="*/ 395 h 523"/>
                <a:gd name="T62" fmla="*/ 4925 w 540"/>
                <a:gd name="T63" fmla="*/ 395 h 523"/>
                <a:gd name="T64" fmla="*/ 3863 w 540"/>
                <a:gd name="T65" fmla="*/ 1083 h 523"/>
                <a:gd name="T66" fmla="*/ 3033 w 540"/>
                <a:gd name="T67" fmla="*/ 1583 h 523"/>
                <a:gd name="T68" fmla="*/ 2063 w 540"/>
                <a:gd name="T69" fmla="*/ 2083 h 523"/>
                <a:gd name="T70" fmla="*/ 1625 w 540"/>
                <a:gd name="T71" fmla="*/ 2301 h 523"/>
                <a:gd name="T72" fmla="*/ 1050 w 540"/>
                <a:gd name="T73" fmla="*/ 3021 h 523"/>
                <a:gd name="T74" fmla="*/ 470 w 540"/>
                <a:gd name="T75" fmla="*/ 3616 h 523"/>
                <a:gd name="T76" fmla="*/ 270 w 540"/>
                <a:gd name="T77" fmla="*/ 4504 h 523"/>
                <a:gd name="T78" fmla="*/ 1675 w 540"/>
                <a:gd name="T79" fmla="*/ 5034 h 523"/>
                <a:gd name="T80" fmla="*/ 3375 w 540"/>
                <a:gd name="T81" fmla="*/ 5430 h 523"/>
                <a:gd name="T82" fmla="*/ 4770 w 540"/>
                <a:gd name="T83" fmla="*/ 5742 h 523"/>
                <a:gd name="T84" fmla="*/ 5895 w 540"/>
                <a:gd name="T85" fmla="*/ 6397 h 523"/>
                <a:gd name="T86" fmla="*/ 6738 w 540"/>
                <a:gd name="T87" fmla="*/ 7338 h 523"/>
                <a:gd name="T88" fmla="*/ 7625 w 540"/>
                <a:gd name="T89" fmla="*/ 8151 h 523"/>
                <a:gd name="T90" fmla="*/ 7750 w 540"/>
                <a:gd name="T91" fmla="*/ 8181 h 523"/>
                <a:gd name="T92" fmla="*/ 8158 w 540"/>
                <a:gd name="T93" fmla="*/ 7943 h 523"/>
                <a:gd name="T94" fmla="*/ 8408 w 540"/>
                <a:gd name="T95" fmla="*/ 7851 h 523"/>
                <a:gd name="T96" fmla="*/ 8408 w 540"/>
                <a:gd name="T97" fmla="*/ 7838 h 52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40" h="523">
                  <a:moveTo>
                    <a:pt x="388" y="196"/>
                  </a:moveTo>
                  <a:cubicBezTo>
                    <a:pt x="385" y="206"/>
                    <a:pt x="375" y="222"/>
                    <a:pt x="375" y="231"/>
                  </a:cubicBezTo>
                  <a:cubicBezTo>
                    <a:pt x="375" y="246"/>
                    <a:pt x="389" y="256"/>
                    <a:pt x="392" y="271"/>
                  </a:cubicBezTo>
                  <a:cubicBezTo>
                    <a:pt x="394" y="285"/>
                    <a:pt x="385" y="291"/>
                    <a:pt x="387" y="305"/>
                  </a:cubicBezTo>
                  <a:cubicBezTo>
                    <a:pt x="388" y="318"/>
                    <a:pt x="399" y="324"/>
                    <a:pt x="399" y="337"/>
                  </a:cubicBezTo>
                  <a:cubicBezTo>
                    <a:pt x="386" y="324"/>
                    <a:pt x="383" y="303"/>
                    <a:pt x="371" y="291"/>
                  </a:cubicBezTo>
                  <a:cubicBezTo>
                    <a:pt x="357" y="275"/>
                    <a:pt x="344" y="281"/>
                    <a:pt x="327" y="275"/>
                  </a:cubicBezTo>
                  <a:cubicBezTo>
                    <a:pt x="313" y="271"/>
                    <a:pt x="308" y="262"/>
                    <a:pt x="290" y="261"/>
                  </a:cubicBezTo>
                  <a:cubicBezTo>
                    <a:pt x="271" y="259"/>
                    <a:pt x="256" y="271"/>
                    <a:pt x="236" y="268"/>
                  </a:cubicBezTo>
                  <a:cubicBezTo>
                    <a:pt x="229" y="213"/>
                    <a:pt x="146" y="263"/>
                    <a:pt x="112" y="253"/>
                  </a:cubicBezTo>
                  <a:cubicBezTo>
                    <a:pt x="109" y="252"/>
                    <a:pt x="113" y="247"/>
                    <a:pt x="116" y="246"/>
                  </a:cubicBezTo>
                  <a:cubicBezTo>
                    <a:pt x="124" y="243"/>
                    <a:pt x="123" y="238"/>
                    <a:pt x="143" y="223"/>
                  </a:cubicBezTo>
                  <a:cubicBezTo>
                    <a:pt x="167" y="204"/>
                    <a:pt x="183" y="192"/>
                    <a:pt x="212" y="187"/>
                  </a:cubicBezTo>
                  <a:cubicBezTo>
                    <a:pt x="252" y="180"/>
                    <a:pt x="280" y="181"/>
                    <a:pt x="312" y="153"/>
                  </a:cubicBezTo>
                  <a:cubicBezTo>
                    <a:pt x="322" y="144"/>
                    <a:pt x="330" y="133"/>
                    <a:pt x="342" y="127"/>
                  </a:cubicBezTo>
                  <a:cubicBezTo>
                    <a:pt x="355" y="120"/>
                    <a:pt x="371" y="121"/>
                    <a:pt x="384" y="111"/>
                  </a:cubicBezTo>
                  <a:cubicBezTo>
                    <a:pt x="401" y="98"/>
                    <a:pt x="401" y="85"/>
                    <a:pt x="426" y="83"/>
                  </a:cubicBezTo>
                  <a:cubicBezTo>
                    <a:pt x="437" y="81"/>
                    <a:pt x="447" y="84"/>
                    <a:pt x="458" y="84"/>
                  </a:cubicBezTo>
                  <a:cubicBezTo>
                    <a:pt x="463" y="83"/>
                    <a:pt x="465" y="87"/>
                    <a:pt x="461" y="91"/>
                  </a:cubicBezTo>
                  <a:cubicBezTo>
                    <a:pt x="431" y="124"/>
                    <a:pt x="403" y="154"/>
                    <a:pt x="388" y="196"/>
                  </a:cubicBezTo>
                  <a:moveTo>
                    <a:pt x="538" y="501"/>
                  </a:moveTo>
                  <a:cubicBezTo>
                    <a:pt x="519" y="487"/>
                    <a:pt x="470" y="418"/>
                    <a:pt x="469" y="394"/>
                  </a:cubicBezTo>
                  <a:cubicBezTo>
                    <a:pt x="468" y="376"/>
                    <a:pt x="464" y="359"/>
                    <a:pt x="463" y="342"/>
                  </a:cubicBezTo>
                  <a:cubicBezTo>
                    <a:pt x="463" y="321"/>
                    <a:pt x="463" y="281"/>
                    <a:pt x="459" y="258"/>
                  </a:cubicBezTo>
                  <a:cubicBezTo>
                    <a:pt x="449" y="205"/>
                    <a:pt x="465" y="196"/>
                    <a:pt x="476" y="147"/>
                  </a:cubicBezTo>
                  <a:cubicBezTo>
                    <a:pt x="481" y="125"/>
                    <a:pt x="501" y="109"/>
                    <a:pt x="513" y="90"/>
                  </a:cubicBezTo>
                  <a:cubicBezTo>
                    <a:pt x="523" y="73"/>
                    <a:pt x="540" y="45"/>
                    <a:pt x="538" y="20"/>
                  </a:cubicBezTo>
                  <a:cubicBezTo>
                    <a:pt x="533" y="5"/>
                    <a:pt x="513" y="0"/>
                    <a:pt x="501" y="5"/>
                  </a:cubicBezTo>
                  <a:cubicBezTo>
                    <a:pt x="501" y="5"/>
                    <a:pt x="501" y="5"/>
                    <a:pt x="501" y="5"/>
                  </a:cubicBezTo>
                  <a:cubicBezTo>
                    <a:pt x="463" y="21"/>
                    <a:pt x="446" y="23"/>
                    <a:pt x="419" y="28"/>
                  </a:cubicBezTo>
                  <a:cubicBezTo>
                    <a:pt x="404" y="30"/>
                    <a:pt x="370" y="21"/>
                    <a:pt x="357" y="25"/>
                  </a:cubicBezTo>
                  <a:cubicBezTo>
                    <a:pt x="343" y="28"/>
                    <a:pt x="329" y="24"/>
                    <a:pt x="315" y="25"/>
                  </a:cubicBezTo>
                  <a:cubicBezTo>
                    <a:pt x="286" y="27"/>
                    <a:pt x="276" y="69"/>
                    <a:pt x="247" y="69"/>
                  </a:cubicBezTo>
                  <a:cubicBezTo>
                    <a:pt x="217" y="69"/>
                    <a:pt x="210" y="77"/>
                    <a:pt x="194" y="101"/>
                  </a:cubicBezTo>
                  <a:cubicBezTo>
                    <a:pt x="180" y="122"/>
                    <a:pt x="153" y="119"/>
                    <a:pt x="132" y="133"/>
                  </a:cubicBezTo>
                  <a:cubicBezTo>
                    <a:pt x="123" y="139"/>
                    <a:pt x="112" y="139"/>
                    <a:pt x="104" y="147"/>
                  </a:cubicBezTo>
                  <a:cubicBezTo>
                    <a:pt x="90" y="159"/>
                    <a:pt x="82" y="181"/>
                    <a:pt x="67" y="193"/>
                  </a:cubicBezTo>
                  <a:cubicBezTo>
                    <a:pt x="48" y="209"/>
                    <a:pt x="51" y="218"/>
                    <a:pt x="30" y="231"/>
                  </a:cubicBezTo>
                  <a:cubicBezTo>
                    <a:pt x="15" y="233"/>
                    <a:pt x="0" y="258"/>
                    <a:pt x="17" y="288"/>
                  </a:cubicBezTo>
                  <a:cubicBezTo>
                    <a:pt x="33" y="309"/>
                    <a:pt x="83" y="309"/>
                    <a:pt x="107" y="322"/>
                  </a:cubicBezTo>
                  <a:cubicBezTo>
                    <a:pt x="135" y="339"/>
                    <a:pt x="184" y="339"/>
                    <a:pt x="216" y="347"/>
                  </a:cubicBezTo>
                  <a:cubicBezTo>
                    <a:pt x="264" y="360"/>
                    <a:pt x="257" y="359"/>
                    <a:pt x="305" y="367"/>
                  </a:cubicBezTo>
                  <a:cubicBezTo>
                    <a:pt x="328" y="371"/>
                    <a:pt x="354" y="401"/>
                    <a:pt x="377" y="409"/>
                  </a:cubicBezTo>
                  <a:cubicBezTo>
                    <a:pt x="399" y="418"/>
                    <a:pt x="399" y="444"/>
                    <a:pt x="431" y="469"/>
                  </a:cubicBezTo>
                  <a:cubicBezTo>
                    <a:pt x="449" y="491"/>
                    <a:pt x="468" y="513"/>
                    <a:pt x="488" y="521"/>
                  </a:cubicBezTo>
                  <a:cubicBezTo>
                    <a:pt x="491" y="522"/>
                    <a:pt x="493" y="522"/>
                    <a:pt x="496" y="523"/>
                  </a:cubicBezTo>
                  <a:cubicBezTo>
                    <a:pt x="497" y="517"/>
                    <a:pt x="509" y="512"/>
                    <a:pt x="522" y="508"/>
                  </a:cubicBezTo>
                  <a:cubicBezTo>
                    <a:pt x="528" y="506"/>
                    <a:pt x="534" y="504"/>
                    <a:pt x="538" y="502"/>
                  </a:cubicBezTo>
                  <a:cubicBezTo>
                    <a:pt x="538" y="502"/>
                    <a:pt x="538" y="501"/>
                    <a:pt x="538" y="501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5" name="Freeform 170">
              <a:extLst>
                <a:ext uri="{FF2B5EF4-FFF2-40B4-BE49-F238E27FC236}">
                  <a16:creationId xmlns:a16="http://schemas.microsoft.com/office/drawing/2014/main" id="{3F2EE2ED-CEE3-47C2-95C1-2D6A52B1D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1615"/>
              <a:ext cx="890" cy="452"/>
            </a:xfrm>
            <a:custGeom>
              <a:avLst/>
              <a:gdLst>
                <a:gd name="T0" fmla="*/ 5458 w 356"/>
                <a:gd name="T1" fmla="*/ 42 h 181"/>
                <a:gd name="T2" fmla="*/ 4958 w 356"/>
                <a:gd name="T3" fmla="*/ 30 h 181"/>
                <a:gd name="T4" fmla="*/ 4300 w 356"/>
                <a:gd name="T5" fmla="*/ 467 h 181"/>
                <a:gd name="T6" fmla="*/ 3645 w 356"/>
                <a:gd name="T7" fmla="*/ 717 h 181"/>
                <a:gd name="T8" fmla="*/ 3175 w 356"/>
                <a:gd name="T9" fmla="*/ 1124 h 181"/>
                <a:gd name="T10" fmla="*/ 1613 w 356"/>
                <a:gd name="T11" fmla="*/ 1653 h 181"/>
                <a:gd name="T12" fmla="*/ 533 w 356"/>
                <a:gd name="T13" fmla="*/ 2215 h 181"/>
                <a:gd name="T14" fmla="*/ 113 w 356"/>
                <a:gd name="T15" fmla="*/ 2570 h 181"/>
                <a:gd name="T16" fmla="*/ 50 w 356"/>
                <a:gd name="T17" fmla="*/ 2682 h 181"/>
                <a:gd name="T18" fmla="*/ 1895 w 356"/>
                <a:gd name="T19" fmla="*/ 2662 h 181"/>
                <a:gd name="T20" fmla="*/ 4488 w 356"/>
                <a:gd name="T21" fmla="*/ 1508 h 181"/>
                <a:gd name="T22" fmla="*/ 5500 w 356"/>
                <a:gd name="T23" fmla="*/ 155 h 181"/>
                <a:gd name="T24" fmla="*/ 5458 w 356"/>
                <a:gd name="T25" fmla="*/ 42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6" h="181">
                  <a:moveTo>
                    <a:pt x="349" y="3"/>
                  </a:moveTo>
                  <a:cubicBezTo>
                    <a:pt x="338" y="3"/>
                    <a:pt x="328" y="0"/>
                    <a:pt x="317" y="2"/>
                  </a:cubicBezTo>
                  <a:cubicBezTo>
                    <a:pt x="292" y="4"/>
                    <a:pt x="292" y="17"/>
                    <a:pt x="275" y="30"/>
                  </a:cubicBezTo>
                  <a:cubicBezTo>
                    <a:pt x="262" y="40"/>
                    <a:pt x="246" y="39"/>
                    <a:pt x="233" y="46"/>
                  </a:cubicBezTo>
                  <a:cubicBezTo>
                    <a:pt x="221" y="52"/>
                    <a:pt x="213" y="63"/>
                    <a:pt x="203" y="72"/>
                  </a:cubicBezTo>
                  <a:cubicBezTo>
                    <a:pt x="171" y="100"/>
                    <a:pt x="143" y="99"/>
                    <a:pt x="103" y="106"/>
                  </a:cubicBezTo>
                  <a:cubicBezTo>
                    <a:pt x="74" y="111"/>
                    <a:pt x="58" y="123"/>
                    <a:pt x="34" y="142"/>
                  </a:cubicBezTo>
                  <a:cubicBezTo>
                    <a:pt x="14" y="157"/>
                    <a:pt x="15" y="162"/>
                    <a:pt x="7" y="165"/>
                  </a:cubicBezTo>
                  <a:cubicBezTo>
                    <a:pt x="4" y="166"/>
                    <a:pt x="0" y="171"/>
                    <a:pt x="3" y="172"/>
                  </a:cubicBezTo>
                  <a:cubicBezTo>
                    <a:pt x="33" y="181"/>
                    <a:pt x="99" y="144"/>
                    <a:pt x="121" y="171"/>
                  </a:cubicBezTo>
                  <a:cubicBezTo>
                    <a:pt x="198" y="175"/>
                    <a:pt x="254" y="156"/>
                    <a:pt x="287" y="97"/>
                  </a:cubicBezTo>
                  <a:cubicBezTo>
                    <a:pt x="303" y="64"/>
                    <a:pt x="326" y="38"/>
                    <a:pt x="352" y="10"/>
                  </a:cubicBezTo>
                  <a:cubicBezTo>
                    <a:pt x="356" y="6"/>
                    <a:pt x="354" y="2"/>
                    <a:pt x="349" y="3"/>
                  </a:cubicBezTo>
                </a:path>
              </a:pathLst>
            </a:custGeom>
            <a:solidFill>
              <a:srgbClr val="75A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6" name="Freeform 171">
              <a:extLst>
                <a:ext uri="{FF2B5EF4-FFF2-40B4-BE49-F238E27FC236}">
                  <a16:creationId xmlns:a16="http://schemas.microsoft.com/office/drawing/2014/main" id="{4B850365-6B71-4704-91E9-6F685FA2C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742"/>
              <a:ext cx="552" cy="388"/>
            </a:xfrm>
            <a:custGeom>
              <a:avLst/>
              <a:gdLst>
                <a:gd name="T0" fmla="*/ 2228 w 221"/>
                <a:gd name="T1" fmla="*/ 771 h 155"/>
                <a:gd name="T2" fmla="*/ 1062 w 221"/>
                <a:gd name="T3" fmla="*/ 1034 h 155"/>
                <a:gd name="T4" fmla="*/ 0 w 221"/>
                <a:gd name="T5" fmla="*/ 1710 h 155"/>
                <a:gd name="T6" fmla="*/ 3037 w 221"/>
                <a:gd name="T7" fmla="*/ 1397 h 155"/>
                <a:gd name="T8" fmla="*/ 2445 w 221"/>
                <a:gd name="T9" fmla="*/ 1004 h 155"/>
                <a:gd name="T10" fmla="*/ 3245 w 221"/>
                <a:gd name="T11" fmla="*/ 0 h 155"/>
                <a:gd name="T12" fmla="*/ 2340 w 221"/>
                <a:gd name="T13" fmla="*/ 801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1" h="155">
                  <a:moveTo>
                    <a:pt x="143" y="49"/>
                  </a:moveTo>
                  <a:cubicBezTo>
                    <a:pt x="118" y="58"/>
                    <a:pt x="93" y="58"/>
                    <a:pt x="68" y="66"/>
                  </a:cubicBezTo>
                  <a:cubicBezTo>
                    <a:pt x="41" y="76"/>
                    <a:pt x="25" y="96"/>
                    <a:pt x="0" y="109"/>
                  </a:cubicBezTo>
                  <a:cubicBezTo>
                    <a:pt x="58" y="68"/>
                    <a:pt x="141" y="155"/>
                    <a:pt x="195" y="89"/>
                  </a:cubicBezTo>
                  <a:cubicBezTo>
                    <a:pt x="163" y="101"/>
                    <a:pt x="109" y="99"/>
                    <a:pt x="157" y="64"/>
                  </a:cubicBezTo>
                  <a:cubicBezTo>
                    <a:pt x="175" y="51"/>
                    <a:pt x="221" y="29"/>
                    <a:pt x="208" y="0"/>
                  </a:cubicBezTo>
                  <a:cubicBezTo>
                    <a:pt x="188" y="18"/>
                    <a:pt x="174" y="36"/>
                    <a:pt x="150" y="51"/>
                  </a:cubicBezTo>
                </a:path>
              </a:pathLst>
            </a:custGeom>
            <a:solidFill>
              <a:srgbClr val="5C9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7" name="Freeform 172">
              <a:extLst>
                <a:ext uri="{FF2B5EF4-FFF2-40B4-BE49-F238E27FC236}">
                  <a16:creationId xmlns:a16="http://schemas.microsoft.com/office/drawing/2014/main" id="{7162831F-8A77-4574-90F1-6D33EB79A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610"/>
              <a:ext cx="250" cy="545"/>
            </a:xfrm>
            <a:custGeom>
              <a:avLst/>
              <a:gdLst>
                <a:gd name="T0" fmla="*/ 1458 w 100"/>
                <a:gd name="T1" fmla="*/ 3408 h 218"/>
                <a:gd name="T2" fmla="*/ 0 w 100"/>
                <a:gd name="T3" fmla="*/ 0 h 218"/>
                <a:gd name="T4" fmla="*/ 1458 w 100"/>
                <a:gd name="T5" fmla="*/ 3408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218">
                  <a:moveTo>
                    <a:pt x="93" y="218"/>
                  </a:moveTo>
                  <a:cubicBezTo>
                    <a:pt x="100" y="138"/>
                    <a:pt x="40" y="22"/>
                    <a:pt x="0" y="0"/>
                  </a:cubicBezTo>
                  <a:cubicBezTo>
                    <a:pt x="18" y="22"/>
                    <a:pt x="93" y="139"/>
                    <a:pt x="93" y="2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8" name="Freeform 173">
              <a:extLst>
                <a:ext uri="{FF2B5EF4-FFF2-40B4-BE49-F238E27FC236}">
                  <a16:creationId xmlns:a16="http://schemas.microsoft.com/office/drawing/2014/main" id="{FA26E004-238B-455A-9960-6EC34F023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1447"/>
              <a:ext cx="153" cy="218"/>
            </a:xfrm>
            <a:custGeom>
              <a:avLst/>
              <a:gdLst>
                <a:gd name="T0" fmla="*/ 0 w 61"/>
                <a:gd name="T1" fmla="*/ 1368 h 87"/>
                <a:gd name="T2" fmla="*/ 963 w 61"/>
                <a:gd name="T3" fmla="*/ 554 h 87"/>
                <a:gd name="T4" fmla="*/ 0 w 61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87">
                  <a:moveTo>
                    <a:pt x="0" y="87"/>
                  </a:moveTo>
                  <a:cubicBezTo>
                    <a:pt x="11" y="56"/>
                    <a:pt x="61" y="35"/>
                    <a:pt x="61" y="35"/>
                  </a:cubicBezTo>
                  <a:cubicBezTo>
                    <a:pt x="61" y="35"/>
                    <a:pt x="26" y="4"/>
                    <a:pt x="0" y="0"/>
                  </a:cubicBezTo>
                </a:path>
              </a:pathLst>
            </a:custGeom>
            <a:solidFill>
              <a:srgbClr val="77B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9" name="Freeform 174">
              <a:extLst>
                <a:ext uri="{FF2B5EF4-FFF2-40B4-BE49-F238E27FC236}">
                  <a16:creationId xmlns:a16="http://schemas.microsoft.com/office/drawing/2014/main" id="{CFE20E11-B8A9-4807-8FD0-C6A4248A7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350"/>
              <a:ext cx="1103" cy="650"/>
            </a:xfrm>
            <a:custGeom>
              <a:avLst/>
              <a:gdLst>
                <a:gd name="T0" fmla="*/ 0 w 441"/>
                <a:gd name="T1" fmla="*/ 0 h 260"/>
                <a:gd name="T2" fmla="*/ 6430 w 441"/>
                <a:gd name="T3" fmla="*/ 2783 h 260"/>
                <a:gd name="T4" fmla="*/ 6568 w 441"/>
                <a:gd name="T5" fmla="*/ 2113 h 260"/>
                <a:gd name="T6" fmla="*/ 5147 w 441"/>
                <a:gd name="T7" fmla="*/ 2708 h 260"/>
                <a:gd name="T8" fmla="*/ 0 w 441"/>
                <a:gd name="T9" fmla="*/ 0 h 2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1" h="260">
                  <a:moveTo>
                    <a:pt x="0" y="0"/>
                  </a:moveTo>
                  <a:cubicBezTo>
                    <a:pt x="15" y="54"/>
                    <a:pt x="104" y="260"/>
                    <a:pt x="411" y="178"/>
                  </a:cubicBezTo>
                  <a:cubicBezTo>
                    <a:pt x="441" y="169"/>
                    <a:pt x="441" y="154"/>
                    <a:pt x="420" y="135"/>
                  </a:cubicBezTo>
                  <a:cubicBezTo>
                    <a:pt x="415" y="158"/>
                    <a:pt x="385" y="169"/>
                    <a:pt x="329" y="173"/>
                  </a:cubicBezTo>
                  <a:cubicBezTo>
                    <a:pt x="273" y="176"/>
                    <a:pt x="97" y="193"/>
                    <a:pt x="0" y="0"/>
                  </a:cubicBezTo>
                </a:path>
              </a:pathLst>
            </a:custGeom>
            <a:solidFill>
              <a:srgbClr val="77B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0" name="Freeform 175">
              <a:extLst>
                <a:ext uri="{FF2B5EF4-FFF2-40B4-BE49-F238E27FC236}">
                  <a16:creationId xmlns:a16="http://schemas.microsoft.com/office/drawing/2014/main" id="{E641A31C-2B59-42B3-9AC5-3AEB65B58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680"/>
              <a:ext cx="197" cy="532"/>
            </a:xfrm>
            <a:custGeom>
              <a:avLst/>
              <a:gdLst>
                <a:gd name="T0" fmla="*/ 1224 w 79"/>
                <a:gd name="T1" fmla="*/ 0 h 213"/>
                <a:gd name="T2" fmla="*/ 199 w 79"/>
                <a:gd name="T3" fmla="*/ 1603 h 213"/>
                <a:gd name="T4" fmla="*/ 249 w 79"/>
                <a:gd name="T5" fmla="*/ 2340 h 213"/>
                <a:gd name="T6" fmla="*/ 324 w 79"/>
                <a:gd name="T7" fmla="*/ 3319 h 213"/>
                <a:gd name="T8" fmla="*/ 496 w 79"/>
                <a:gd name="T9" fmla="*/ 2278 h 213"/>
                <a:gd name="T10" fmla="*/ 479 w 79"/>
                <a:gd name="T11" fmla="*/ 1529 h 213"/>
                <a:gd name="T12" fmla="*/ 808 w 79"/>
                <a:gd name="T13" fmla="*/ 687 h 213"/>
                <a:gd name="T14" fmla="*/ 1132 w 79"/>
                <a:gd name="T15" fmla="*/ 75 h 2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213">
                  <a:moveTo>
                    <a:pt x="79" y="0"/>
                  </a:moveTo>
                  <a:cubicBezTo>
                    <a:pt x="47" y="29"/>
                    <a:pt x="35" y="67"/>
                    <a:pt x="13" y="103"/>
                  </a:cubicBezTo>
                  <a:cubicBezTo>
                    <a:pt x="0" y="123"/>
                    <a:pt x="11" y="130"/>
                    <a:pt x="16" y="150"/>
                  </a:cubicBezTo>
                  <a:cubicBezTo>
                    <a:pt x="22" y="172"/>
                    <a:pt x="4" y="194"/>
                    <a:pt x="21" y="213"/>
                  </a:cubicBezTo>
                  <a:cubicBezTo>
                    <a:pt x="11" y="188"/>
                    <a:pt x="35" y="170"/>
                    <a:pt x="32" y="146"/>
                  </a:cubicBezTo>
                  <a:cubicBezTo>
                    <a:pt x="29" y="125"/>
                    <a:pt x="20" y="118"/>
                    <a:pt x="31" y="98"/>
                  </a:cubicBezTo>
                  <a:cubicBezTo>
                    <a:pt x="41" y="81"/>
                    <a:pt x="47" y="63"/>
                    <a:pt x="52" y="44"/>
                  </a:cubicBezTo>
                  <a:cubicBezTo>
                    <a:pt x="55" y="28"/>
                    <a:pt x="70" y="20"/>
                    <a:pt x="7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1" name="Freeform 176">
              <a:extLst>
                <a:ext uri="{FF2B5EF4-FFF2-40B4-BE49-F238E27FC236}">
                  <a16:creationId xmlns:a16="http://schemas.microsoft.com/office/drawing/2014/main" id="{661B5C82-1E34-446F-BF9A-FBC8264AB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515"/>
              <a:ext cx="512" cy="320"/>
            </a:xfrm>
            <a:custGeom>
              <a:avLst/>
              <a:gdLst>
                <a:gd name="T0" fmla="*/ 0 w 205"/>
                <a:gd name="T1" fmla="*/ 2000 h 128"/>
                <a:gd name="T2" fmla="*/ 812 w 205"/>
                <a:gd name="T3" fmla="*/ 1408 h 128"/>
                <a:gd name="T4" fmla="*/ 1621 w 205"/>
                <a:gd name="T5" fmla="*/ 1020 h 128"/>
                <a:gd name="T6" fmla="*/ 1946 w 205"/>
                <a:gd name="T7" fmla="*/ 688 h 128"/>
                <a:gd name="T8" fmla="*/ 2403 w 205"/>
                <a:gd name="T9" fmla="*/ 563 h 128"/>
                <a:gd name="T10" fmla="*/ 3194 w 205"/>
                <a:gd name="T11" fmla="*/ 33 h 128"/>
                <a:gd name="T12" fmla="*/ 2850 w 205"/>
                <a:gd name="T13" fmla="*/ 345 h 128"/>
                <a:gd name="T14" fmla="*/ 2540 w 205"/>
                <a:gd name="T15" fmla="*/ 833 h 128"/>
                <a:gd name="T16" fmla="*/ 2090 w 205"/>
                <a:gd name="T17" fmla="*/ 908 h 128"/>
                <a:gd name="T18" fmla="*/ 1633 w 205"/>
                <a:gd name="T19" fmla="*/ 1283 h 128"/>
                <a:gd name="T20" fmla="*/ 824 w 205"/>
                <a:gd name="T21" fmla="*/ 1583 h 128"/>
                <a:gd name="T22" fmla="*/ 437 w 205"/>
                <a:gd name="T23" fmla="*/ 1688 h 128"/>
                <a:gd name="T24" fmla="*/ 187 w 205"/>
                <a:gd name="T25" fmla="*/ 1863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5" h="128">
                  <a:moveTo>
                    <a:pt x="0" y="128"/>
                  </a:moveTo>
                  <a:cubicBezTo>
                    <a:pt x="9" y="110"/>
                    <a:pt x="34" y="97"/>
                    <a:pt x="52" y="90"/>
                  </a:cubicBezTo>
                  <a:cubicBezTo>
                    <a:pt x="70" y="83"/>
                    <a:pt x="92" y="80"/>
                    <a:pt x="104" y="65"/>
                  </a:cubicBezTo>
                  <a:cubicBezTo>
                    <a:pt x="111" y="56"/>
                    <a:pt x="114" y="50"/>
                    <a:pt x="125" y="44"/>
                  </a:cubicBezTo>
                  <a:cubicBezTo>
                    <a:pt x="135" y="39"/>
                    <a:pt x="144" y="39"/>
                    <a:pt x="154" y="36"/>
                  </a:cubicBezTo>
                  <a:cubicBezTo>
                    <a:pt x="173" y="32"/>
                    <a:pt x="187" y="0"/>
                    <a:pt x="205" y="2"/>
                  </a:cubicBezTo>
                  <a:cubicBezTo>
                    <a:pt x="196" y="6"/>
                    <a:pt x="188" y="13"/>
                    <a:pt x="183" y="22"/>
                  </a:cubicBezTo>
                  <a:cubicBezTo>
                    <a:pt x="177" y="32"/>
                    <a:pt x="176" y="48"/>
                    <a:pt x="163" y="53"/>
                  </a:cubicBezTo>
                  <a:cubicBezTo>
                    <a:pt x="154" y="56"/>
                    <a:pt x="144" y="54"/>
                    <a:pt x="134" y="58"/>
                  </a:cubicBezTo>
                  <a:cubicBezTo>
                    <a:pt x="124" y="63"/>
                    <a:pt x="114" y="74"/>
                    <a:pt x="105" y="82"/>
                  </a:cubicBezTo>
                  <a:cubicBezTo>
                    <a:pt x="87" y="97"/>
                    <a:pt x="76" y="98"/>
                    <a:pt x="53" y="101"/>
                  </a:cubicBezTo>
                  <a:cubicBezTo>
                    <a:pt x="44" y="103"/>
                    <a:pt x="36" y="103"/>
                    <a:pt x="28" y="108"/>
                  </a:cubicBezTo>
                  <a:cubicBezTo>
                    <a:pt x="24" y="111"/>
                    <a:pt x="16" y="118"/>
                    <a:pt x="12" y="1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2" name="Freeform 177">
              <a:extLst>
                <a:ext uri="{FF2B5EF4-FFF2-40B4-BE49-F238E27FC236}">
                  <a16:creationId xmlns:a16="http://schemas.microsoft.com/office/drawing/2014/main" id="{77C81013-6266-48DD-853F-446029A25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570"/>
              <a:ext cx="618" cy="265"/>
            </a:xfrm>
            <a:custGeom>
              <a:avLst/>
              <a:gdLst>
                <a:gd name="T0" fmla="*/ 175 w 247"/>
                <a:gd name="T1" fmla="*/ 1658 h 106"/>
                <a:gd name="T2" fmla="*/ 1113 w 247"/>
                <a:gd name="T3" fmla="*/ 1238 h 106"/>
                <a:gd name="T4" fmla="*/ 1489 w 247"/>
                <a:gd name="T5" fmla="*/ 925 h 106"/>
                <a:gd name="T6" fmla="*/ 2004 w 247"/>
                <a:gd name="T7" fmla="*/ 750 h 106"/>
                <a:gd name="T8" fmla="*/ 2835 w 247"/>
                <a:gd name="T9" fmla="*/ 250 h 106"/>
                <a:gd name="T10" fmla="*/ 3318 w 247"/>
                <a:gd name="T11" fmla="*/ 158 h 106"/>
                <a:gd name="T12" fmla="*/ 3868 w 247"/>
                <a:gd name="T13" fmla="*/ 238 h 106"/>
                <a:gd name="T14" fmla="*/ 3350 w 247"/>
                <a:gd name="T15" fmla="*/ 20 h 106"/>
                <a:gd name="T16" fmla="*/ 2505 w 247"/>
                <a:gd name="T17" fmla="*/ 125 h 106"/>
                <a:gd name="T18" fmla="*/ 2159 w 247"/>
                <a:gd name="T19" fmla="*/ 363 h 106"/>
                <a:gd name="T20" fmla="*/ 1584 w 247"/>
                <a:gd name="T21" fmla="*/ 625 h 106"/>
                <a:gd name="T22" fmla="*/ 1126 w 247"/>
                <a:gd name="T23" fmla="*/ 800 h 106"/>
                <a:gd name="T24" fmla="*/ 783 w 247"/>
                <a:gd name="T25" fmla="*/ 1250 h 106"/>
                <a:gd name="T26" fmla="*/ 0 w 247"/>
                <a:gd name="T27" fmla="*/ 1658 h 10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7" h="106">
                  <a:moveTo>
                    <a:pt x="11" y="106"/>
                  </a:moveTo>
                  <a:cubicBezTo>
                    <a:pt x="34" y="104"/>
                    <a:pt x="54" y="94"/>
                    <a:pt x="71" y="79"/>
                  </a:cubicBezTo>
                  <a:cubicBezTo>
                    <a:pt x="79" y="72"/>
                    <a:pt x="86" y="65"/>
                    <a:pt x="95" y="59"/>
                  </a:cubicBezTo>
                  <a:cubicBezTo>
                    <a:pt x="106" y="54"/>
                    <a:pt x="117" y="53"/>
                    <a:pt x="128" y="48"/>
                  </a:cubicBezTo>
                  <a:cubicBezTo>
                    <a:pt x="147" y="40"/>
                    <a:pt x="161" y="22"/>
                    <a:pt x="181" y="16"/>
                  </a:cubicBezTo>
                  <a:cubicBezTo>
                    <a:pt x="191" y="13"/>
                    <a:pt x="202" y="11"/>
                    <a:pt x="212" y="10"/>
                  </a:cubicBezTo>
                  <a:cubicBezTo>
                    <a:pt x="224" y="10"/>
                    <a:pt x="236" y="16"/>
                    <a:pt x="247" y="15"/>
                  </a:cubicBezTo>
                  <a:cubicBezTo>
                    <a:pt x="235" y="10"/>
                    <a:pt x="228" y="2"/>
                    <a:pt x="214" y="1"/>
                  </a:cubicBezTo>
                  <a:cubicBezTo>
                    <a:pt x="196" y="0"/>
                    <a:pt x="178" y="3"/>
                    <a:pt x="160" y="8"/>
                  </a:cubicBezTo>
                  <a:cubicBezTo>
                    <a:pt x="149" y="12"/>
                    <a:pt x="146" y="15"/>
                    <a:pt x="138" y="23"/>
                  </a:cubicBezTo>
                  <a:cubicBezTo>
                    <a:pt x="129" y="33"/>
                    <a:pt x="114" y="38"/>
                    <a:pt x="101" y="40"/>
                  </a:cubicBezTo>
                  <a:cubicBezTo>
                    <a:pt x="88" y="42"/>
                    <a:pt x="83" y="43"/>
                    <a:pt x="72" y="51"/>
                  </a:cubicBezTo>
                  <a:cubicBezTo>
                    <a:pt x="62" y="58"/>
                    <a:pt x="60" y="72"/>
                    <a:pt x="50" y="80"/>
                  </a:cubicBezTo>
                  <a:cubicBezTo>
                    <a:pt x="37" y="90"/>
                    <a:pt x="13" y="97"/>
                    <a:pt x="0" y="106"/>
                  </a:cubicBezTo>
                </a:path>
              </a:pathLst>
            </a:custGeom>
            <a:solidFill>
              <a:srgbClr val="E6E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3" name="Freeform 178">
              <a:extLst>
                <a:ext uri="{FF2B5EF4-FFF2-40B4-BE49-F238E27FC236}">
                  <a16:creationId xmlns:a16="http://schemas.microsoft.com/office/drawing/2014/main" id="{666DA90F-1DC1-4AF8-837B-AFE0701CB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100"/>
              <a:ext cx="212" cy="602"/>
            </a:xfrm>
            <a:custGeom>
              <a:avLst/>
              <a:gdLst>
                <a:gd name="T0" fmla="*/ 229 w 85"/>
                <a:gd name="T1" fmla="*/ 854 h 241"/>
                <a:gd name="T2" fmla="*/ 466 w 85"/>
                <a:gd name="T3" fmla="*/ 2246 h 241"/>
                <a:gd name="T4" fmla="*/ 903 w 85"/>
                <a:gd name="T5" fmla="*/ 3025 h 241"/>
                <a:gd name="T6" fmla="*/ 1087 w 85"/>
                <a:gd name="T7" fmla="*/ 3257 h 241"/>
                <a:gd name="T8" fmla="*/ 1319 w 85"/>
                <a:gd name="T9" fmla="*/ 3462 h 241"/>
                <a:gd name="T10" fmla="*/ 821 w 85"/>
                <a:gd name="T11" fmla="*/ 3757 h 241"/>
                <a:gd name="T12" fmla="*/ 696 w 85"/>
                <a:gd name="T13" fmla="*/ 3632 h 241"/>
                <a:gd name="T14" fmla="*/ 529 w 85"/>
                <a:gd name="T15" fmla="*/ 2965 h 241"/>
                <a:gd name="T16" fmla="*/ 155 w 85"/>
                <a:gd name="T17" fmla="*/ 1903 h 241"/>
                <a:gd name="T18" fmla="*/ 125 w 85"/>
                <a:gd name="T19" fmla="*/ 904 h 241"/>
                <a:gd name="T20" fmla="*/ 200 w 85"/>
                <a:gd name="T21" fmla="*/ 0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241">
                  <a:moveTo>
                    <a:pt x="15" y="55"/>
                  </a:moveTo>
                  <a:cubicBezTo>
                    <a:pt x="15" y="86"/>
                    <a:pt x="16" y="117"/>
                    <a:pt x="30" y="144"/>
                  </a:cubicBezTo>
                  <a:cubicBezTo>
                    <a:pt x="39" y="161"/>
                    <a:pt x="46" y="179"/>
                    <a:pt x="58" y="194"/>
                  </a:cubicBezTo>
                  <a:cubicBezTo>
                    <a:pt x="61" y="199"/>
                    <a:pt x="65" y="205"/>
                    <a:pt x="70" y="209"/>
                  </a:cubicBezTo>
                  <a:cubicBezTo>
                    <a:pt x="74" y="213"/>
                    <a:pt x="83" y="216"/>
                    <a:pt x="85" y="222"/>
                  </a:cubicBezTo>
                  <a:cubicBezTo>
                    <a:pt x="75" y="230"/>
                    <a:pt x="56" y="227"/>
                    <a:pt x="53" y="241"/>
                  </a:cubicBezTo>
                  <a:cubicBezTo>
                    <a:pt x="50" y="239"/>
                    <a:pt x="47" y="236"/>
                    <a:pt x="45" y="233"/>
                  </a:cubicBezTo>
                  <a:cubicBezTo>
                    <a:pt x="60" y="221"/>
                    <a:pt x="43" y="201"/>
                    <a:pt x="34" y="190"/>
                  </a:cubicBezTo>
                  <a:cubicBezTo>
                    <a:pt x="17" y="169"/>
                    <a:pt x="13" y="149"/>
                    <a:pt x="10" y="122"/>
                  </a:cubicBezTo>
                  <a:cubicBezTo>
                    <a:pt x="8" y="98"/>
                    <a:pt x="0" y="82"/>
                    <a:pt x="8" y="58"/>
                  </a:cubicBezTo>
                  <a:cubicBezTo>
                    <a:pt x="14" y="39"/>
                    <a:pt x="21" y="20"/>
                    <a:pt x="13" y="0"/>
                  </a:cubicBezTo>
                </a:path>
              </a:pathLst>
            </a:custGeom>
            <a:solidFill>
              <a:srgbClr val="E6E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4" name="Freeform 179">
              <a:extLst>
                <a:ext uri="{FF2B5EF4-FFF2-40B4-BE49-F238E27FC236}">
                  <a16:creationId xmlns:a16="http://schemas.microsoft.com/office/drawing/2014/main" id="{7E509CFA-9E75-4284-B4A7-F722AC201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1427"/>
              <a:ext cx="157" cy="348"/>
            </a:xfrm>
            <a:custGeom>
              <a:avLst/>
              <a:gdLst>
                <a:gd name="T0" fmla="*/ 0 w 63"/>
                <a:gd name="T1" fmla="*/ 2181 h 139"/>
                <a:gd name="T2" fmla="*/ 167 w 63"/>
                <a:gd name="T3" fmla="*/ 1755 h 139"/>
                <a:gd name="T4" fmla="*/ 416 w 63"/>
                <a:gd name="T5" fmla="*/ 1442 h 139"/>
                <a:gd name="T6" fmla="*/ 820 w 63"/>
                <a:gd name="T7" fmla="*/ 739 h 139"/>
                <a:gd name="T8" fmla="*/ 850 w 63"/>
                <a:gd name="T9" fmla="*/ 158 h 139"/>
                <a:gd name="T10" fmla="*/ 279 w 63"/>
                <a:gd name="T11" fmla="*/ 396 h 139"/>
                <a:gd name="T12" fmla="*/ 541 w 63"/>
                <a:gd name="T13" fmla="*/ 613 h 139"/>
                <a:gd name="T14" fmla="*/ 404 w 63"/>
                <a:gd name="T15" fmla="*/ 1034 h 139"/>
                <a:gd name="T16" fmla="*/ 416 w 63"/>
                <a:gd name="T17" fmla="*/ 1179 h 139"/>
                <a:gd name="T18" fmla="*/ 262 w 63"/>
                <a:gd name="T19" fmla="*/ 1410 h 139"/>
                <a:gd name="T20" fmla="*/ 92 w 63"/>
                <a:gd name="T21" fmla="*/ 1975 h 13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139">
                  <a:moveTo>
                    <a:pt x="0" y="139"/>
                  </a:moveTo>
                  <a:cubicBezTo>
                    <a:pt x="5" y="133"/>
                    <a:pt x="7" y="120"/>
                    <a:pt x="11" y="112"/>
                  </a:cubicBezTo>
                  <a:cubicBezTo>
                    <a:pt x="15" y="104"/>
                    <a:pt x="20" y="99"/>
                    <a:pt x="27" y="92"/>
                  </a:cubicBezTo>
                  <a:cubicBezTo>
                    <a:pt x="39" y="79"/>
                    <a:pt x="48" y="63"/>
                    <a:pt x="53" y="47"/>
                  </a:cubicBezTo>
                  <a:cubicBezTo>
                    <a:pt x="56" y="38"/>
                    <a:pt x="63" y="18"/>
                    <a:pt x="55" y="10"/>
                  </a:cubicBezTo>
                  <a:cubicBezTo>
                    <a:pt x="45" y="0"/>
                    <a:pt x="26" y="20"/>
                    <a:pt x="18" y="25"/>
                  </a:cubicBezTo>
                  <a:cubicBezTo>
                    <a:pt x="29" y="24"/>
                    <a:pt x="33" y="27"/>
                    <a:pt x="35" y="39"/>
                  </a:cubicBezTo>
                  <a:cubicBezTo>
                    <a:pt x="36" y="51"/>
                    <a:pt x="28" y="56"/>
                    <a:pt x="26" y="66"/>
                  </a:cubicBezTo>
                  <a:cubicBezTo>
                    <a:pt x="25" y="69"/>
                    <a:pt x="27" y="72"/>
                    <a:pt x="27" y="75"/>
                  </a:cubicBezTo>
                  <a:cubicBezTo>
                    <a:pt x="25" y="83"/>
                    <a:pt x="22" y="84"/>
                    <a:pt x="17" y="90"/>
                  </a:cubicBezTo>
                  <a:cubicBezTo>
                    <a:pt x="7" y="102"/>
                    <a:pt x="8" y="112"/>
                    <a:pt x="6" y="126"/>
                  </a:cubicBezTo>
                </a:path>
              </a:pathLst>
            </a:custGeom>
            <a:solidFill>
              <a:srgbClr val="E6E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5" name="Freeform 180">
              <a:extLst>
                <a:ext uri="{FF2B5EF4-FFF2-40B4-BE49-F238E27FC236}">
                  <a16:creationId xmlns:a16="http://schemas.microsoft.com/office/drawing/2014/main" id="{2BBABC53-FED0-4397-B696-CFBBFBDD5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1785"/>
              <a:ext cx="502" cy="280"/>
            </a:xfrm>
            <a:custGeom>
              <a:avLst/>
              <a:gdLst>
                <a:gd name="T0" fmla="*/ 450 w 201"/>
                <a:gd name="T1" fmla="*/ 1158 h 112"/>
                <a:gd name="T2" fmla="*/ 105 w 201"/>
                <a:gd name="T3" fmla="*/ 1550 h 112"/>
                <a:gd name="T4" fmla="*/ 437 w 201"/>
                <a:gd name="T5" fmla="*/ 1625 h 112"/>
                <a:gd name="T6" fmla="*/ 949 w 201"/>
                <a:gd name="T7" fmla="*/ 1500 h 112"/>
                <a:gd name="T8" fmla="*/ 1416 w 201"/>
                <a:gd name="T9" fmla="*/ 1375 h 112"/>
                <a:gd name="T10" fmla="*/ 1479 w 201"/>
                <a:gd name="T11" fmla="*/ 1188 h 112"/>
                <a:gd name="T12" fmla="*/ 1746 w 201"/>
                <a:gd name="T13" fmla="*/ 970 h 112"/>
                <a:gd name="T14" fmla="*/ 2320 w 201"/>
                <a:gd name="T15" fmla="*/ 738 h 112"/>
                <a:gd name="T16" fmla="*/ 3132 w 201"/>
                <a:gd name="T17" fmla="*/ 0 h 112"/>
                <a:gd name="T18" fmla="*/ 2153 w 201"/>
                <a:gd name="T19" fmla="*/ 550 h 112"/>
                <a:gd name="T20" fmla="*/ 1279 w 201"/>
                <a:gd name="T21" fmla="*/ 688 h 1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1" h="112">
                  <a:moveTo>
                    <a:pt x="29" y="74"/>
                  </a:moveTo>
                  <a:cubicBezTo>
                    <a:pt x="24" y="84"/>
                    <a:pt x="12" y="90"/>
                    <a:pt x="7" y="99"/>
                  </a:cubicBezTo>
                  <a:cubicBezTo>
                    <a:pt x="0" y="112"/>
                    <a:pt x="19" y="106"/>
                    <a:pt x="28" y="104"/>
                  </a:cubicBezTo>
                  <a:cubicBezTo>
                    <a:pt x="39" y="101"/>
                    <a:pt x="49" y="98"/>
                    <a:pt x="61" y="96"/>
                  </a:cubicBezTo>
                  <a:cubicBezTo>
                    <a:pt x="69" y="94"/>
                    <a:pt x="86" y="95"/>
                    <a:pt x="91" y="88"/>
                  </a:cubicBezTo>
                  <a:cubicBezTo>
                    <a:pt x="94" y="84"/>
                    <a:pt x="93" y="80"/>
                    <a:pt x="95" y="76"/>
                  </a:cubicBezTo>
                  <a:cubicBezTo>
                    <a:pt x="99" y="69"/>
                    <a:pt x="106" y="65"/>
                    <a:pt x="112" y="62"/>
                  </a:cubicBezTo>
                  <a:cubicBezTo>
                    <a:pt x="124" y="55"/>
                    <a:pt x="136" y="51"/>
                    <a:pt x="149" y="47"/>
                  </a:cubicBezTo>
                  <a:cubicBezTo>
                    <a:pt x="173" y="39"/>
                    <a:pt x="193" y="24"/>
                    <a:pt x="201" y="0"/>
                  </a:cubicBezTo>
                  <a:cubicBezTo>
                    <a:pt x="180" y="15"/>
                    <a:pt x="166" y="34"/>
                    <a:pt x="138" y="35"/>
                  </a:cubicBezTo>
                  <a:cubicBezTo>
                    <a:pt x="120" y="36"/>
                    <a:pt x="98" y="33"/>
                    <a:pt x="82" y="44"/>
                  </a:cubicBezTo>
                </a:path>
              </a:pathLst>
            </a:custGeom>
            <a:solidFill>
              <a:srgbClr val="4B9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6" name="Freeform 181">
              <a:extLst>
                <a:ext uri="{FF2B5EF4-FFF2-40B4-BE49-F238E27FC236}">
                  <a16:creationId xmlns:a16="http://schemas.microsoft.com/office/drawing/2014/main" id="{F75E691B-D643-4E92-9357-1712E0FAA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875"/>
              <a:ext cx="178" cy="162"/>
            </a:xfrm>
            <a:custGeom>
              <a:avLst/>
              <a:gdLst>
                <a:gd name="T0" fmla="*/ 439 w 71"/>
                <a:gd name="T1" fmla="*/ 229 h 65"/>
                <a:gd name="T2" fmla="*/ 158 w 71"/>
                <a:gd name="T3" fmla="*/ 837 h 65"/>
                <a:gd name="T4" fmla="*/ 313 w 71"/>
                <a:gd name="T5" fmla="*/ 882 h 65"/>
                <a:gd name="T6" fmla="*/ 567 w 71"/>
                <a:gd name="T7" fmla="*/ 1007 h 65"/>
                <a:gd name="T8" fmla="*/ 459 w 71"/>
                <a:gd name="T9" fmla="*/ 745 h 65"/>
                <a:gd name="T10" fmla="*/ 692 w 71"/>
                <a:gd name="T11" fmla="*/ 386 h 65"/>
                <a:gd name="T12" fmla="*/ 1101 w 71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" h="65">
                  <a:moveTo>
                    <a:pt x="28" y="15"/>
                  </a:moveTo>
                  <a:cubicBezTo>
                    <a:pt x="24" y="25"/>
                    <a:pt x="0" y="45"/>
                    <a:pt x="10" y="54"/>
                  </a:cubicBezTo>
                  <a:cubicBezTo>
                    <a:pt x="12" y="57"/>
                    <a:pt x="17" y="56"/>
                    <a:pt x="20" y="57"/>
                  </a:cubicBezTo>
                  <a:cubicBezTo>
                    <a:pt x="27" y="58"/>
                    <a:pt x="31" y="61"/>
                    <a:pt x="36" y="65"/>
                  </a:cubicBezTo>
                  <a:cubicBezTo>
                    <a:pt x="33" y="59"/>
                    <a:pt x="28" y="56"/>
                    <a:pt x="29" y="48"/>
                  </a:cubicBezTo>
                  <a:cubicBezTo>
                    <a:pt x="30" y="41"/>
                    <a:pt x="39" y="30"/>
                    <a:pt x="44" y="25"/>
                  </a:cubicBezTo>
                  <a:cubicBezTo>
                    <a:pt x="53" y="17"/>
                    <a:pt x="71" y="15"/>
                    <a:pt x="70" y="0"/>
                  </a:cubicBezTo>
                </a:path>
              </a:pathLst>
            </a:custGeom>
            <a:solidFill>
              <a:srgbClr val="4B96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7" name="Freeform 182">
              <a:extLst>
                <a:ext uri="{FF2B5EF4-FFF2-40B4-BE49-F238E27FC236}">
                  <a16:creationId xmlns:a16="http://schemas.microsoft.com/office/drawing/2014/main" id="{F4DB92DD-33F0-4330-8F8B-102463FCD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615"/>
              <a:ext cx="147" cy="127"/>
            </a:xfrm>
            <a:custGeom>
              <a:avLst/>
              <a:gdLst>
                <a:gd name="T0" fmla="*/ 0 w 59"/>
                <a:gd name="T1" fmla="*/ 229 h 51"/>
                <a:gd name="T2" fmla="*/ 434 w 59"/>
                <a:gd name="T3" fmla="*/ 30 h 51"/>
                <a:gd name="T4" fmla="*/ 912 w 59"/>
                <a:gd name="T5" fmla="*/ 62 h 51"/>
                <a:gd name="T6" fmla="*/ 620 w 59"/>
                <a:gd name="T7" fmla="*/ 383 h 51"/>
                <a:gd name="T8" fmla="*/ 279 w 59"/>
                <a:gd name="T9" fmla="*/ 787 h 51"/>
                <a:gd name="T10" fmla="*/ 137 w 59"/>
                <a:gd name="T11" fmla="*/ 137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51">
                  <a:moveTo>
                    <a:pt x="0" y="15"/>
                  </a:moveTo>
                  <a:cubicBezTo>
                    <a:pt x="9" y="11"/>
                    <a:pt x="18" y="4"/>
                    <a:pt x="28" y="2"/>
                  </a:cubicBezTo>
                  <a:cubicBezTo>
                    <a:pt x="39" y="0"/>
                    <a:pt x="49" y="6"/>
                    <a:pt x="59" y="4"/>
                  </a:cubicBezTo>
                  <a:cubicBezTo>
                    <a:pt x="59" y="9"/>
                    <a:pt x="45" y="20"/>
                    <a:pt x="40" y="25"/>
                  </a:cubicBezTo>
                  <a:cubicBezTo>
                    <a:pt x="34" y="32"/>
                    <a:pt x="20" y="43"/>
                    <a:pt x="18" y="51"/>
                  </a:cubicBezTo>
                  <a:cubicBezTo>
                    <a:pt x="27" y="40"/>
                    <a:pt x="32" y="6"/>
                    <a:pt x="9" y="9"/>
                  </a:cubicBezTo>
                </a:path>
              </a:pathLst>
            </a:custGeom>
            <a:solidFill>
              <a:srgbClr val="5C9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8" name="Freeform 183">
              <a:extLst>
                <a:ext uri="{FF2B5EF4-FFF2-40B4-BE49-F238E27FC236}">
                  <a16:creationId xmlns:a16="http://schemas.microsoft.com/office/drawing/2014/main" id="{7EDDA98F-8A0A-4776-B126-3B74A6CE4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2210"/>
              <a:ext cx="575" cy="170"/>
            </a:xfrm>
            <a:custGeom>
              <a:avLst/>
              <a:gdLst>
                <a:gd name="T0" fmla="*/ 188 w 230"/>
                <a:gd name="T1" fmla="*/ 125 h 68"/>
                <a:gd name="T2" fmla="*/ 1050 w 230"/>
                <a:gd name="T3" fmla="*/ 208 h 68"/>
                <a:gd name="T4" fmla="*/ 1845 w 230"/>
                <a:gd name="T5" fmla="*/ 438 h 68"/>
                <a:gd name="T6" fmla="*/ 2800 w 230"/>
                <a:gd name="T7" fmla="*/ 645 h 68"/>
                <a:gd name="T8" fmla="*/ 3145 w 230"/>
                <a:gd name="T9" fmla="*/ 813 h 68"/>
                <a:gd name="T10" fmla="*/ 3595 w 230"/>
                <a:gd name="T11" fmla="*/ 1063 h 68"/>
                <a:gd name="T12" fmla="*/ 2863 w 230"/>
                <a:gd name="T13" fmla="*/ 438 h 68"/>
                <a:gd name="T14" fmla="*/ 1875 w 230"/>
                <a:gd name="T15" fmla="*/ 300 h 68"/>
                <a:gd name="T16" fmla="*/ 908 w 230"/>
                <a:gd name="T17" fmla="*/ 33 h 68"/>
                <a:gd name="T18" fmla="*/ 470 w 230"/>
                <a:gd name="T19" fmla="*/ 63 h 68"/>
                <a:gd name="T20" fmla="*/ 0 w 230"/>
                <a:gd name="T21" fmla="*/ 33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0" h="68">
                  <a:moveTo>
                    <a:pt x="12" y="8"/>
                  </a:moveTo>
                  <a:cubicBezTo>
                    <a:pt x="30" y="9"/>
                    <a:pt x="50" y="11"/>
                    <a:pt x="67" y="13"/>
                  </a:cubicBezTo>
                  <a:cubicBezTo>
                    <a:pt x="85" y="16"/>
                    <a:pt x="101" y="25"/>
                    <a:pt x="118" y="28"/>
                  </a:cubicBezTo>
                  <a:cubicBezTo>
                    <a:pt x="138" y="32"/>
                    <a:pt x="161" y="34"/>
                    <a:pt x="179" y="41"/>
                  </a:cubicBezTo>
                  <a:cubicBezTo>
                    <a:pt x="187" y="43"/>
                    <a:pt x="194" y="48"/>
                    <a:pt x="201" y="52"/>
                  </a:cubicBezTo>
                  <a:cubicBezTo>
                    <a:pt x="211" y="57"/>
                    <a:pt x="220" y="65"/>
                    <a:pt x="230" y="68"/>
                  </a:cubicBezTo>
                  <a:cubicBezTo>
                    <a:pt x="213" y="57"/>
                    <a:pt x="203" y="36"/>
                    <a:pt x="183" y="28"/>
                  </a:cubicBezTo>
                  <a:cubicBezTo>
                    <a:pt x="163" y="20"/>
                    <a:pt x="141" y="25"/>
                    <a:pt x="120" y="19"/>
                  </a:cubicBezTo>
                  <a:cubicBezTo>
                    <a:pt x="100" y="13"/>
                    <a:pt x="80" y="0"/>
                    <a:pt x="58" y="2"/>
                  </a:cubicBezTo>
                  <a:cubicBezTo>
                    <a:pt x="49" y="3"/>
                    <a:pt x="40" y="3"/>
                    <a:pt x="30" y="4"/>
                  </a:cubicBezTo>
                  <a:cubicBezTo>
                    <a:pt x="20" y="5"/>
                    <a:pt x="10" y="1"/>
                    <a:pt x="0" y="2"/>
                  </a:cubicBezTo>
                </a:path>
              </a:pathLst>
            </a:custGeom>
            <a:solidFill>
              <a:srgbClr val="E6E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9" name="Freeform 184">
              <a:extLst>
                <a:ext uri="{FF2B5EF4-FFF2-40B4-BE49-F238E27FC236}">
                  <a16:creationId xmlns:a16="http://schemas.microsoft.com/office/drawing/2014/main" id="{B3C452C1-9DAC-4809-A454-36C8A1095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1172"/>
              <a:ext cx="1260" cy="848"/>
            </a:xfrm>
            <a:custGeom>
              <a:avLst/>
              <a:gdLst>
                <a:gd name="T0" fmla="*/ 0 w 504"/>
                <a:gd name="T1" fmla="*/ 5306 h 339"/>
                <a:gd name="T2" fmla="*/ 7875 w 504"/>
                <a:gd name="T3" fmla="*/ 1488 h 339"/>
                <a:gd name="T4" fmla="*/ 2783 w 504"/>
                <a:gd name="T5" fmla="*/ 2096 h 339"/>
                <a:gd name="T6" fmla="*/ 0 w 504"/>
                <a:gd name="T7" fmla="*/ 5306 h 3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4" h="339">
                  <a:moveTo>
                    <a:pt x="0" y="339"/>
                  </a:moveTo>
                  <a:cubicBezTo>
                    <a:pt x="7" y="208"/>
                    <a:pt x="210" y="0"/>
                    <a:pt x="504" y="95"/>
                  </a:cubicBezTo>
                  <a:cubicBezTo>
                    <a:pt x="442" y="80"/>
                    <a:pt x="308" y="62"/>
                    <a:pt x="178" y="134"/>
                  </a:cubicBezTo>
                  <a:cubicBezTo>
                    <a:pt x="48" y="207"/>
                    <a:pt x="11" y="309"/>
                    <a:pt x="0" y="339"/>
                  </a:cubicBezTo>
                </a:path>
              </a:pathLst>
            </a:custGeom>
            <a:solidFill>
              <a:srgbClr val="509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0" name="Freeform 185">
              <a:extLst>
                <a:ext uri="{FF2B5EF4-FFF2-40B4-BE49-F238E27FC236}">
                  <a16:creationId xmlns:a16="http://schemas.microsoft.com/office/drawing/2014/main" id="{8C39EEC1-91A3-4EE7-BDA0-2CF7083ED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567"/>
              <a:ext cx="405" cy="273"/>
            </a:xfrm>
            <a:custGeom>
              <a:avLst/>
              <a:gdLst>
                <a:gd name="T0" fmla="*/ 175 w 162"/>
                <a:gd name="T1" fmla="*/ 1693 h 109"/>
                <a:gd name="T2" fmla="*/ 1158 w 162"/>
                <a:gd name="T3" fmla="*/ 1538 h 109"/>
                <a:gd name="T4" fmla="*/ 2095 w 162"/>
                <a:gd name="T5" fmla="*/ 1317 h 109"/>
                <a:gd name="T6" fmla="*/ 2033 w 162"/>
                <a:gd name="T7" fmla="*/ 847 h 109"/>
                <a:gd name="T8" fmla="*/ 1345 w 162"/>
                <a:gd name="T9" fmla="*/ 0 h 109"/>
                <a:gd name="T10" fmla="*/ 1395 w 162"/>
                <a:gd name="T11" fmla="*/ 1222 h 109"/>
                <a:gd name="T12" fmla="*/ 0 w 162"/>
                <a:gd name="T13" fmla="*/ 1630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2" h="109">
                  <a:moveTo>
                    <a:pt x="11" y="108"/>
                  </a:moveTo>
                  <a:cubicBezTo>
                    <a:pt x="26" y="109"/>
                    <a:pt x="48" y="103"/>
                    <a:pt x="74" y="98"/>
                  </a:cubicBezTo>
                  <a:cubicBezTo>
                    <a:pt x="93" y="95"/>
                    <a:pt x="116" y="93"/>
                    <a:pt x="134" y="84"/>
                  </a:cubicBezTo>
                  <a:cubicBezTo>
                    <a:pt x="162" y="70"/>
                    <a:pt x="147" y="66"/>
                    <a:pt x="130" y="54"/>
                  </a:cubicBezTo>
                  <a:cubicBezTo>
                    <a:pt x="111" y="39"/>
                    <a:pt x="108" y="11"/>
                    <a:pt x="86" y="0"/>
                  </a:cubicBezTo>
                  <a:cubicBezTo>
                    <a:pt x="108" y="29"/>
                    <a:pt x="125" y="56"/>
                    <a:pt x="89" y="78"/>
                  </a:cubicBezTo>
                  <a:cubicBezTo>
                    <a:pt x="56" y="99"/>
                    <a:pt x="36" y="87"/>
                    <a:pt x="0" y="104"/>
                  </a:cubicBezTo>
                </a:path>
              </a:pathLst>
            </a:custGeom>
            <a:solidFill>
              <a:srgbClr val="5C9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1" name="Freeform 186">
              <a:extLst>
                <a:ext uri="{FF2B5EF4-FFF2-40B4-BE49-F238E27FC236}">
                  <a16:creationId xmlns:a16="http://schemas.microsoft.com/office/drawing/2014/main" id="{7BAEA4C4-2604-47B3-B0BD-BB2F42AB9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302"/>
              <a:ext cx="1903" cy="1676"/>
            </a:xfrm>
            <a:custGeom>
              <a:avLst/>
              <a:gdLst>
                <a:gd name="T0" fmla="*/ 7817 w 761"/>
                <a:gd name="T1" fmla="*/ 9343 h 670"/>
                <a:gd name="T2" fmla="*/ 7097 w 761"/>
                <a:gd name="T3" fmla="*/ 9498 h 670"/>
                <a:gd name="T4" fmla="*/ 550 w 761"/>
                <a:gd name="T5" fmla="*/ 5869 h 670"/>
                <a:gd name="T6" fmla="*/ 4879 w 761"/>
                <a:gd name="T7" fmla="*/ 363 h 670"/>
                <a:gd name="T8" fmla="*/ 9505 w 761"/>
                <a:gd name="T9" fmla="*/ 1283 h 670"/>
                <a:gd name="T10" fmla="*/ 11556 w 761"/>
                <a:gd name="T11" fmla="*/ 4067 h 670"/>
                <a:gd name="T12" fmla="*/ 9335 w 761"/>
                <a:gd name="T13" fmla="*/ 8768 h 6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1" h="670">
                  <a:moveTo>
                    <a:pt x="500" y="597"/>
                  </a:moveTo>
                  <a:cubicBezTo>
                    <a:pt x="485" y="601"/>
                    <a:pt x="470" y="604"/>
                    <a:pt x="454" y="607"/>
                  </a:cubicBezTo>
                  <a:cubicBezTo>
                    <a:pt x="147" y="670"/>
                    <a:pt x="60" y="486"/>
                    <a:pt x="35" y="375"/>
                  </a:cubicBezTo>
                  <a:cubicBezTo>
                    <a:pt x="0" y="219"/>
                    <a:pt x="119" y="68"/>
                    <a:pt x="312" y="23"/>
                  </a:cubicBezTo>
                  <a:cubicBezTo>
                    <a:pt x="409" y="0"/>
                    <a:pt x="517" y="22"/>
                    <a:pt x="608" y="82"/>
                  </a:cubicBezTo>
                  <a:cubicBezTo>
                    <a:pt x="680" y="130"/>
                    <a:pt x="729" y="197"/>
                    <a:pt x="739" y="260"/>
                  </a:cubicBezTo>
                  <a:cubicBezTo>
                    <a:pt x="761" y="398"/>
                    <a:pt x="715" y="499"/>
                    <a:pt x="597" y="560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2" name="Freeform 187">
              <a:extLst>
                <a:ext uri="{FF2B5EF4-FFF2-40B4-BE49-F238E27FC236}">
                  <a16:creationId xmlns:a16="http://schemas.microsoft.com/office/drawing/2014/main" id="{D6C0B1F3-1B3D-4DB1-8001-EB064A4B3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240"/>
              <a:ext cx="823" cy="915"/>
            </a:xfrm>
            <a:custGeom>
              <a:avLst/>
              <a:gdLst>
                <a:gd name="T0" fmla="*/ 2066 w 329"/>
                <a:gd name="T1" fmla="*/ 3345 h 366"/>
                <a:gd name="T2" fmla="*/ 0 w 329"/>
                <a:gd name="T3" fmla="*/ 5313 h 366"/>
                <a:gd name="T4" fmla="*/ 5151 w 329"/>
                <a:gd name="T5" fmla="*/ 0 h 366"/>
                <a:gd name="T6" fmla="*/ 5131 w 329"/>
                <a:gd name="T7" fmla="*/ 0 h 366"/>
                <a:gd name="T8" fmla="*/ 2066 w 329"/>
                <a:gd name="T9" fmla="*/ 3345 h 3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9" h="366">
                  <a:moveTo>
                    <a:pt x="132" y="214"/>
                  </a:moveTo>
                  <a:cubicBezTo>
                    <a:pt x="112" y="256"/>
                    <a:pt x="73" y="311"/>
                    <a:pt x="0" y="340"/>
                  </a:cubicBezTo>
                  <a:cubicBezTo>
                    <a:pt x="153" y="366"/>
                    <a:pt x="329" y="254"/>
                    <a:pt x="329" y="0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14" y="86"/>
                    <a:pt x="260" y="164"/>
                    <a:pt x="132" y="214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3" name="Freeform 188">
              <a:extLst>
                <a:ext uri="{FF2B5EF4-FFF2-40B4-BE49-F238E27FC236}">
                  <a16:creationId xmlns:a16="http://schemas.microsoft.com/office/drawing/2014/main" id="{E7C701CD-DF65-4F94-90FF-EB25C52B4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217"/>
              <a:ext cx="190" cy="135"/>
            </a:xfrm>
            <a:custGeom>
              <a:avLst/>
              <a:gdLst>
                <a:gd name="T0" fmla="*/ 63 w 76"/>
                <a:gd name="T1" fmla="*/ 158 h 54"/>
                <a:gd name="T2" fmla="*/ 470 w 76"/>
                <a:gd name="T3" fmla="*/ 500 h 54"/>
                <a:gd name="T4" fmla="*/ 1125 w 76"/>
                <a:gd name="T5" fmla="*/ 658 h 54"/>
                <a:gd name="T6" fmla="*/ 625 w 76"/>
                <a:gd name="T7" fmla="*/ 270 h 54"/>
                <a:gd name="T8" fmla="*/ 63 w 76"/>
                <a:gd name="T9" fmla="*/ 15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54">
                  <a:moveTo>
                    <a:pt x="4" y="10"/>
                  </a:moveTo>
                  <a:cubicBezTo>
                    <a:pt x="0" y="20"/>
                    <a:pt x="13" y="23"/>
                    <a:pt x="30" y="32"/>
                  </a:cubicBezTo>
                  <a:cubicBezTo>
                    <a:pt x="47" y="40"/>
                    <a:pt x="67" y="54"/>
                    <a:pt x="72" y="42"/>
                  </a:cubicBezTo>
                  <a:cubicBezTo>
                    <a:pt x="76" y="29"/>
                    <a:pt x="51" y="21"/>
                    <a:pt x="40" y="17"/>
                  </a:cubicBezTo>
                  <a:cubicBezTo>
                    <a:pt x="29" y="12"/>
                    <a:pt x="9" y="0"/>
                    <a:pt x="4" y="10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4" name="Freeform 189">
              <a:extLst>
                <a:ext uri="{FF2B5EF4-FFF2-40B4-BE49-F238E27FC236}">
                  <a16:creationId xmlns:a16="http://schemas.microsoft.com/office/drawing/2014/main" id="{BA2E0E39-6E77-4840-ABF8-E22062484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" y="1845"/>
              <a:ext cx="50" cy="210"/>
            </a:xfrm>
            <a:custGeom>
              <a:avLst/>
              <a:gdLst>
                <a:gd name="T0" fmla="*/ 188 w 20"/>
                <a:gd name="T1" fmla="*/ 20 h 84"/>
                <a:gd name="T2" fmla="*/ 300 w 20"/>
                <a:gd name="T3" fmla="*/ 658 h 84"/>
                <a:gd name="T4" fmla="*/ 125 w 20"/>
                <a:gd name="T5" fmla="*/ 1300 h 84"/>
                <a:gd name="T6" fmla="*/ 33 w 20"/>
                <a:gd name="T7" fmla="*/ 675 h 84"/>
                <a:gd name="T8" fmla="*/ 188 w 20"/>
                <a:gd name="T9" fmla="*/ 2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4">
                  <a:moveTo>
                    <a:pt x="12" y="1"/>
                  </a:moveTo>
                  <a:cubicBezTo>
                    <a:pt x="20" y="2"/>
                    <a:pt x="20" y="22"/>
                    <a:pt x="19" y="42"/>
                  </a:cubicBezTo>
                  <a:cubicBezTo>
                    <a:pt x="18" y="61"/>
                    <a:pt x="17" y="82"/>
                    <a:pt x="8" y="83"/>
                  </a:cubicBezTo>
                  <a:cubicBezTo>
                    <a:pt x="0" y="84"/>
                    <a:pt x="1" y="59"/>
                    <a:pt x="2" y="43"/>
                  </a:cubicBezTo>
                  <a:cubicBezTo>
                    <a:pt x="3" y="27"/>
                    <a:pt x="4" y="0"/>
                    <a:pt x="12" y="1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5" name="Freeform 190">
              <a:extLst>
                <a:ext uri="{FF2B5EF4-FFF2-40B4-BE49-F238E27FC236}">
                  <a16:creationId xmlns:a16="http://schemas.microsoft.com/office/drawing/2014/main" id="{22F2CBC3-E668-4665-8279-B8C5A0292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250"/>
              <a:ext cx="2033" cy="1743"/>
            </a:xfrm>
            <a:custGeom>
              <a:avLst/>
              <a:gdLst>
                <a:gd name="T0" fmla="*/ 12338 w 813"/>
                <a:gd name="T1" fmla="*/ 4346 h 697"/>
                <a:gd name="T2" fmla="*/ 10055 w 813"/>
                <a:gd name="T3" fmla="*/ 1313 h 697"/>
                <a:gd name="T4" fmla="*/ 9817 w 813"/>
                <a:gd name="T5" fmla="*/ 908 h 697"/>
                <a:gd name="T6" fmla="*/ 9835 w 813"/>
                <a:gd name="T7" fmla="*/ 458 h 697"/>
                <a:gd name="T8" fmla="*/ 9180 w 813"/>
                <a:gd name="T9" fmla="*/ 300 h 697"/>
                <a:gd name="T10" fmla="*/ 8772 w 813"/>
                <a:gd name="T11" fmla="*/ 0 h 697"/>
                <a:gd name="T12" fmla="*/ 8742 w 813"/>
                <a:gd name="T13" fmla="*/ 20 h 697"/>
                <a:gd name="T14" fmla="*/ 8492 w 813"/>
                <a:gd name="T15" fmla="*/ 395 h 697"/>
                <a:gd name="T16" fmla="*/ 8084 w 813"/>
                <a:gd name="T17" fmla="*/ 458 h 697"/>
                <a:gd name="T18" fmla="*/ 5271 w 813"/>
                <a:gd name="T19" fmla="*/ 395 h 697"/>
                <a:gd name="T20" fmla="*/ 863 w 813"/>
                <a:gd name="T21" fmla="*/ 3864 h 697"/>
                <a:gd name="T22" fmla="*/ 533 w 813"/>
                <a:gd name="T23" fmla="*/ 4096 h 697"/>
                <a:gd name="T24" fmla="*/ 95 w 813"/>
                <a:gd name="T25" fmla="*/ 3739 h 697"/>
                <a:gd name="T26" fmla="*/ 95 w 813"/>
                <a:gd name="T27" fmla="*/ 3751 h 697"/>
                <a:gd name="T28" fmla="*/ 175 w 813"/>
                <a:gd name="T29" fmla="*/ 4379 h 697"/>
                <a:gd name="T30" fmla="*/ 0 w 813"/>
                <a:gd name="T31" fmla="*/ 5021 h 697"/>
                <a:gd name="T32" fmla="*/ 0 w 813"/>
                <a:gd name="T33" fmla="*/ 5021 h 697"/>
                <a:gd name="T34" fmla="*/ 583 w 813"/>
                <a:gd name="T35" fmla="*/ 5584 h 697"/>
                <a:gd name="T36" fmla="*/ 675 w 813"/>
                <a:gd name="T37" fmla="*/ 6254 h 697"/>
                <a:gd name="T38" fmla="*/ 7617 w 813"/>
                <a:gd name="T39" fmla="*/ 10005 h 697"/>
                <a:gd name="T40" fmla="*/ 12338 w 813"/>
                <a:gd name="T41" fmla="*/ 4346 h 6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13" h="697">
                  <a:moveTo>
                    <a:pt x="789" y="278"/>
                  </a:moveTo>
                  <a:cubicBezTo>
                    <a:pt x="777" y="206"/>
                    <a:pt x="721" y="134"/>
                    <a:pt x="643" y="84"/>
                  </a:cubicBezTo>
                  <a:cubicBezTo>
                    <a:pt x="632" y="76"/>
                    <a:pt x="628" y="63"/>
                    <a:pt x="628" y="58"/>
                  </a:cubicBezTo>
                  <a:cubicBezTo>
                    <a:pt x="626" y="38"/>
                    <a:pt x="629" y="29"/>
                    <a:pt x="629" y="29"/>
                  </a:cubicBezTo>
                  <a:cubicBezTo>
                    <a:pt x="624" y="41"/>
                    <a:pt x="604" y="27"/>
                    <a:pt x="587" y="19"/>
                  </a:cubicBezTo>
                  <a:cubicBezTo>
                    <a:pt x="572" y="11"/>
                    <a:pt x="560" y="8"/>
                    <a:pt x="561" y="0"/>
                  </a:cubicBezTo>
                  <a:cubicBezTo>
                    <a:pt x="560" y="0"/>
                    <a:pt x="559" y="1"/>
                    <a:pt x="559" y="1"/>
                  </a:cubicBezTo>
                  <a:cubicBezTo>
                    <a:pt x="557" y="8"/>
                    <a:pt x="551" y="17"/>
                    <a:pt x="543" y="25"/>
                  </a:cubicBezTo>
                  <a:cubicBezTo>
                    <a:pt x="540" y="28"/>
                    <a:pt x="530" y="33"/>
                    <a:pt x="517" y="29"/>
                  </a:cubicBezTo>
                  <a:cubicBezTo>
                    <a:pt x="460" y="14"/>
                    <a:pt x="398" y="11"/>
                    <a:pt x="337" y="25"/>
                  </a:cubicBezTo>
                  <a:cubicBezTo>
                    <a:pt x="195" y="58"/>
                    <a:pt x="94" y="144"/>
                    <a:pt x="55" y="247"/>
                  </a:cubicBezTo>
                  <a:cubicBezTo>
                    <a:pt x="52" y="255"/>
                    <a:pt x="45" y="269"/>
                    <a:pt x="34" y="262"/>
                  </a:cubicBezTo>
                  <a:cubicBezTo>
                    <a:pt x="17" y="250"/>
                    <a:pt x="6" y="239"/>
                    <a:pt x="6" y="239"/>
                  </a:cubicBezTo>
                  <a:cubicBezTo>
                    <a:pt x="6" y="239"/>
                    <a:pt x="6" y="240"/>
                    <a:pt x="6" y="240"/>
                  </a:cubicBezTo>
                  <a:cubicBezTo>
                    <a:pt x="12" y="244"/>
                    <a:pt x="12" y="262"/>
                    <a:pt x="11" y="280"/>
                  </a:cubicBezTo>
                  <a:cubicBezTo>
                    <a:pt x="10" y="299"/>
                    <a:pt x="9" y="320"/>
                    <a:pt x="0" y="321"/>
                  </a:cubicBezTo>
                  <a:cubicBezTo>
                    <a:pt x="0" y="321"/>
                    <a:pt x="0" y="321"/>
                    <a:pt x="0" y="321"/>
                  </a:cubicBezTo>
                  <a:cubicBezTo>
                    <a:pt x="3" y="327"/>
                    <a:pt x="20" y="342"/>
                    <a:pt x="37" y="357"/>
                  </a:cubicBezTo>
                  <a:cubicBezTo>
                    <a:pt x="38" y="371"/>
                    <a:pt x="40" y="385"/>
                    <a:pt x="43" y="400"/>
                  </a:cubicBezTo>
                  <a:cubicBezTo>
                    <a:pt x="80" y="563"/>
                    <a:pt x="206" y="697"/>
                    <a:pt x="487" y="640"/>
                  </a:cubicBezTo>
                  <a:cubicBezTo>
                    <a:pt x="768" y="583"/>
                    <a:pt x="813" y="428"/>
                    <a:pt x="789" y="278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6" name="Freeform 191">
              <a:extLst>
                <a:ext uri="{FF2B5EF4-FFF2-40B4-BE49-F238E27FC236}">
                  <a16:creationId xmlns:a16="http://schemas.microsoft.com/office/drawing/2014/main" id="{D868ECCE-9B4F-4D5F-868F-D8B5F1F26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140"/>
              <a:ext cx="1423" cy="1023"/>
            </a:xfrm>
            <a:custGeom>
              <a:avLst/>
              <a:gdLst>
                <a:gd name="T0" fmla="*/ 8556 w 569"/>
                <a:gd name="T1" fmla="*/ 4097 h 409"/>
                <a:gd name="T2" fmla="*/ 8493 w 569"/>
                <a:gd name="T3" fmla="*/ 4117 h 409"/>
                <a:gd name="T4" fmla="*/ 8255 w 569"/>
                <a:gd name="T5" fmla="*/ 4192 h 409"/>
                <a:gd name="T6" fmla="*/ 8088 w 569"/>
                <a:gd name="T7" fmla="*/ 4242 h 409"/>
                <a:gd name="T8" fmla="*/ 7943 w 569"/>
                <a:gd name="T9" fmla="*/ 4272 h 409"/>
                <a:gd name="T10" fmla="*/ 7663 w 569"/>
                <a:gd name="T11" fmla="*/ 4347 h 409"/>
                <a:gd name="T12" fmla="*/ 7588 w 569"/>
                <a:gd name="T13" fmla="*/ 4367 h 409"/>
                <a:gd name="T14" fmla="*/ 7225 w 569"/>
                <a:gd name="T15" fmla="*/ 4442 h 409"/>
                <a:gd name="T16" fmla="*/ 283 w 569"/>
                <a:gd name="T17" fmla="*/ 688 h 409"/>
                <a:gd name="T18" fmla="*/ 250 w 569"/>
                <a:gd name="T19" fmla="*/ 488 h 409"/>
                <a:gd name="T20" fmla="*/ 238 w 569"/>
                <a:gd name="T21" fmla="*/ 408 h 409"/>
                <a:gd name="T22" fmla="*/ 220 w 569"/>
                <a:gd name="T23" fmla="*/ 300 h 409"/>
                <a:gd name="T24" fmla="*/ 208 w 569"/>
                <a:gd name="T25" fmla="*/ 208 h 409"/>
                <a:gd name="T26" fmla="*/ 208 w 569"/>
                <a:gd name="T27" fmla="*/ 113 h 409"/>
                <a:gd name="T28" fmla="*/ 188 w 569"/>
                <a:gd name="T29" fmla="*/ 20 h 409"/>
                <a:gd name="T30" fmla="*/ 175 w 569"/>
                <a:gd name="T31" fmla="*/ 0 h 409"/>
                <a:gd name="T32" fmla="*/ 4742 w 569"/>
                <a:gd name="T33" fmla="*/ 6226 h 409"/>
                <a:gd name="T34" fmla="*/ 8901 w 569"/>
                <a:gd name="T35" fmla="*/ 3972 h 409"/>
                <a:gd name="T36" fmla="*/ 8556 w 569"/>
                <a:gd name="T37" fmla="*/ 4097 h 40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69" h="409">
                  <a:moveTo>
                    <a:pt x="547" y="262"/>
                  </a:moveTo>
                  <a:cubicBezTo>
                    <a:pt x="546" y="262"/>
                    <a:pt x="545" y="262"/>
                    <a:pt x="543" y="263"/>
                  </a:cubicBezTo>
                  <a:cubicBezTo>
                    <a:pt x="538" y="264"/>
                    <a:pt x="533" y="266"/>
                    <a:pt x="528" y="268"/>
                  </a:cubicBezTo>
                  <a:cubicBezTo>
                    <a:pt x="524" y="269"/>
                    <a:pt x="521" y="270"/>
                    <a:pt x="517" y="271"/>
                  </a:cubicBezTo>
                  <a:cubicBezTo>
                    <a:pt x="514" y="272"/>
                    <a:pt x="511" y="272"/>
                    <a:pt x="508" y="273"/>
                  </a:cubicBezTo>
                  <a:cubicBezTo>
                    <a:pt x="502" y="275"/>
                    <a:pt x="496" y="276"/>
                    <a:pt x="490" y="278"/>
                  </a:cubicBezTo>
                  <a:cubicBezTo>
                    <a:pt x="488" y="278"/>
                    <a:pt x="487" y="279"/>
                    <a:pt x="485" y="279"/>
                  </a:cubicBezTo>
                  <a:cubicBezTo>
                    <a:pt x="478" y="281"/>
                    <a:pt x="470" y="282"/>
                    <a:pt x="462" y="284"/>
                  </a:cubicBezTo>
                  <a:cubicBezTo>
                    <a:pt x="181" y="341"/>
                    <a:pt x="55" y="207"/>
                    <a:pt x="18" y="44"/>
                  </a:cubicBezTo>
                  <a:cubicBezTo>
                    <a:pt x="17" y="40"/>
                    <a:pt x="17" y="36"/>
                    <a:pt x="16" y="31"/>
                  </a:cubicBezTo>
                  <a:cubicBezTo>
                    <a:pt x="16" y="30"/>
                    <a:pt x="15" y="28"/>
                    <a:pt x="15" y="26"/>
                  </a:cubicBezTo>
                  <a:cubicBezTo>
                    <a:pt x="15" y="24"/>
                    <a:pt x="14" y="22"/>
                    <a:pt x="14" y="19"/>
                  </a:cubicBezTo>
                  <a:cubicBezTo>
                    <a:pt x="14" y="17"/>
                    <a:pt x="14" y="15"/>
                    <a:pt x="13" y="13"/>
                  </a:cubicBezTo>
                  <a:cubicBezTo>
                    <a:pt x="13" y="11"/>
                    <a:pt x="13" y="9"/>
                    <a:pt x="13" y="7"/>
                  </a:cubicBezTo>
                  <a:cubicBezTo>
                    <a:pt x="13" y="5"/>
                    <a:pt x="13" y="3"/>
                    <a:pt x="12" y="1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0" y="201"/>
                    <a:pt x="95" y="379"/>
                    <a:pt x="303" y="398"/>
                  </a:cubicBezTo>
                  <a:cubicBezTo>
                    <a:pt x="467" y="409"/>
                    <a:pt x="539" y="316"/>
                    <a:pt x="569" y="254"/>
                  </a:cubicBezTo>
                  <a:cubicBezTo>
                    <a:pt x="562" y="256"/>
                    <a:pt x="555" y="259"/>
                    <a:pt x="547" y="262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7" name="Freeform 192">
              <a:extLst>
                <a:ext uri="{FF2B5EF4-FFF2-40B4-BE49-F238E27FC236}">
                  <a16:creationId xmlns:a16="http://schemas.microsoft.com/office/drawing/2014/main" id="{A83D3F5F-B6A5-4394-8A1F-3F62B201A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657"/>
              <a:ext cx="150" cy="93"/>
            </a:xfrm>
            <a:custGeom>
              <a:avLst/>
              <a:gdLst>
                <a:gd name="T0" fmla="*/ 33 w 60"/>
                <a:gd name="T1" fmla="*/ 430 h 37"/>
                <a:gd name="T2" fmla="*/ 533 w 60"/>
                <a:gd name="T3" fmla="*/ 380 h 37"/>
                <a:gd name="T4" fmla="*/ 895 w 60"/>
                <a:gd name="T5" fmla="*/ 96 h 37"/>
                <a:gd name="T6" fmla="*/ 438 w 60"/>
                <a:gd name="T7" fmla="*/ 158 h 37"/>
                <a:gd name="T8" fmla="*/ 33 w 60"/>
                <a:gd name="T9" fmla="*/ 43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7">
                  <a:moveTo>
                    <a:pt x="2" y="27"/>
                  </a:moveTo>
                  <a:cubicBezTo>
                    <a:pt x="6" y="37"/>
                    <a:pt x="18" y="29"/>
                    <a:pt x="34" y="24"/>
                  </a:cubicBezTo>
                  <a:cubicBezTo>
                    <a:pt x="49" y="18"/>
                    <a:pt x="60" y="12"/>
                    <a:pt x="57" y="6"/>
                  </a:cubicBezTo>
                  <a:cubicBezTo>
                    <a:pt x="54" y="0"/>
                    <a:pt x="43" y="5"/>
                    <a:pt x="28" y="10"/>
                  </a:cubicBezTo>
                  <a:cubicBezTo>
                    <a:pt x="13" y="14"/>
                    <a:pt x="0" y="20"/>
                    <a:pt x="2" y="27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8" name="Freeform 193">
              <a:extLst>
                <a:ext uri="{FF2B5EF4-FFF2-40B4-BE49-F238E27FC236}">
                  <a16:creationId xmlns:a16="http://schemas.microsoft.com/office/drawing/2014/main" id="{92866DD5-F60F-4467-A827-E5EACCF3B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672"/>
              <a:ext cx="235" cy="118"/>
            </a:xfrm>
            <a:custGeom>
              <a:avLst/>
              <a:gdLst>
                <a:gd name="T0" fmla="*/ 1470 w 94"/>
                <a:gd name="T1" fmla="*/ 188 h 47"/>
                <a:gd name="T2" fmla="*/ 1125 w 94"/>
                <a:gd name="T3" fmla="*/ 0 h 47"/>
                <a:gd name="T4" fmla="*/ 770 w 94"/>
                <a:gd name="T5" fmla="*/ 284 h 47"/>
                <a:gd name="T6" fmla="*/ 270 w 94"/>
                <a:gd name="T7" fmla="*/ 334 h 47"/>
                <a:gd name="T8" fmla="*/ 270 w 94"/>
                <a:gd name="T9" fmla="*/ 316 h 47"/>
                <a:gd name="T10" fmla="*/ 0 w 94"/>
                <a:gd name="T11" fmla="*/ 743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47">
                  <a:moveTo>
                    <a:pt x="94" y="12"/>
                  </a:moveTo>
                  <a:cubicBezTo>
                    <a:pt x="87" y="8"/>
                    <a:pt x="80" y="4"/>
                    <a:pt x="72" y="0"/>
                  </a:cubicBezTo>
                  <a:cubicBezTo>
                    <a:pt x="75" y="7"/>
                    <a:pt x="64" y="12"/>
                    <a:pt x="49" y="18"/>
                  </a:cubicBezTo>
                  <a:cubicBezTo>
                    <a:pt x="33" y="23"/>
                    <a:pt x="21" y="31"/>
                    <a:pt x="17" y="21"/>
                  </a:cubicBezTo>
                  <a:cubicBezTo>
                    <a:pt x="17" y="21"/>
                    <a:pt x="17" y="21"/>
                    <a:pt x="17" y="20"/>
                  </a:cubicBezTo>
                  <a:cubicBezTo>
                    <a:pt x="16" y="26"/>
                    <a:pt x="9" y="37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9" name="Freeform 194">
              <a:extLst>
                <a:ext uri="{FF2B5EF4-FFF2-40B4-BE49-F238E27FC236}">
                  <a16:creationId xmlns:a16="http://schemas.microsoft.com/office/drawing/2014/main" id="{21A63AE2-C07D-489F-A4E7-62B317CE9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1615"/>
              <a:ext cx="890" cy="640"/>
            </a:xfrm>
            <a:custGeom>
              <a:avLst/>
              <a:gdLst>
                <a:gd name="T0" fmla="*/ 50 w 356"/>
                <a:gd name="T1" fmla="*/ 2688 h 256"/>
                <a:gd name="T2" fmla="*/ 113 w 356"/>
                <a:gd name="T3" fmla="*/ 2583 h 256"/>
                <a:gd name="T4" fmla="*/ 533 w 356"/>
                <a:gd name="T5" fmla="*/ 2220 h 256"/>
                <a:gd name="T6" fmla="*/ 1613 w 356"/>
                <a:gd name="T7" fmla="*/ 1658 h 256"/>
                <a:gd name="T8" fmla="*/ 3175 w 356"/>
                <a:gd name="T9" fmla="*/ 1125 h 256"/>
                <a:gd name="T10" fmla="*/ 3645 w 356"/>
                <a:gd name="T11" fmla="*/ 720 h 256"/>
                <a:gd name="T12" fmla="*/ 4300 w 356"/>
                <a:gd name="T13" fmla="*/ 470 h 256"/>
                <a:gd name="T14" fmla="*/ 4958 w 356"/>
                <a:gd name="T15" fmla="*/ 33 h 256"/>
                <a:gd name="T16" fmla="*/ 5458 w 356"/>
                <a:gd name="T17" fmla="*/ 50 h 256"/>
                <a:gd name="T18" fmla="*/ 5500 w 356"/>
                <a:gd name="T19" fmla="*/ 158 h 256"/>
                <a:gd name="T20" fmla="*/ 4363 w 356"/>
                <a:gd name="T21" fmla="*/ 1800 h 256"/>
                <a:gd name="T22" fmla="*/ 4158 w 356"/>
                <a:gd name="T23" fmla="*/ 2345 h 256"/>
                <a:gd name="T24" fmla="*/ 4425 w 356"/>
                <a:gd name="T25" fmla="*/ 2970 h 256"/>
                <a:gd name="T26" fmla="*/ 4345 w 356"/>
                <a:gd name="T27" fmla="*/ 3500 h 256"/>
                <a:gd name="T28" fmla="*/ 4533 w 356"/>
                <a:gd name="T29" fmla="*/ 4000 h 256"/>
                <a:gd name="T30" fmla="*/ 4095 w 356"/>
                <a:gd name="T31" fmla="*/ 3283 h 256"/>
                <a:gd name="T32" fmla="*/ 3408 w 356"/>
                <a:gd name="T33" fmla="*/ 3033 h 256"/>
                <a:gd name="T34" fmla="*/ 2833 w 356"/>
                <a:gd name="T35" fmla="*/ 2813 h 256"/>
                <a:gd name="T36" fmla="*/ 1988 w 356"/>
                <a:gd name="T37" fmla="*/ 2925 h 256"/>
                <a:gd name="T38" fmla="*/ 50 w 356"/>
                <a:gd name="T39" fmla="*/ 2688 h 2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6" h="256">
                  <a:moveTo>
                    <a:pt x="3" y="172"/>
                  </a:moveTo>
                  <a:cubicBezTo>
                    <a:pt x="0" y="171"/>
                    <a:pt x="4" y="166"/>
                    <a:pt x="7" y="165"/>
                  </a:cubicBezTo>
                  <a:cubicBezTo>
                    <a:pt x="15" y="162"/>
                    <a:pt x="14" y="157"/>
                    <a:pt x="34" y="142"/>
                  </a:cubicBezTo>
                  <a:cubicBezTo>
                    <a:pt x="58" y="123"/>
                    <a:pt x="74" y="111"/>
                    <a:pt x="103" y="106"/>
                  </a:cubicBezTo>
                  <a:cubicBezTo>
                    <a:pt x="143" y="99"/>
                    <a:pt x="171" y="100"/>
                    <a:pt x="203" y="72"/>
                  </a:cubicBezTo>
                  <a:cubicBezTo>
                    <a:pt x="213" y="63"/>
                    <a:pt x="221" y="52"/>
                    <a:pt x="233" y="46"/>
                  </a:cubicBezTo>
                  <a:cubicBezTo>
                    <a:pt x="246" y="39"/>
                    <a:pt x="262" y="40"/>
                    <a:pt x="275" y="30"/>
                  </a:cubicBezTo>
                  <a:cubicBezTo>
                    <a:pt x="292" y="17"/>
                    <a:pt x="292" y="4"/>
                    <a:pt x="317" y="2"/>
                  </a:cubicBezTo>
                  <a:cubicBezTo>
                    <a:pt x="328" y="0"/>
                    <a:pt x="338" y="3"/>
                    <a:pt x="349" y="3"/>
                  </a:cubicBezTo>
                  <a:cubicBezTo>
                    <a:pt x="354" y="2"/>
                    <a:pt x="356" y="6"/>
                    <a:pt x="352" y="10"/>
                  </a:cubicBezTo>
                  <a:cubicBezTo>
                    <a:pt x="322" y="43"/>
                    <a:pt x="294" y="73"/>
                    <a:pt x="279" y="115"/>
                  </a:cubicBezTo>
                  <a:cubicBezTo>
                    <a:pt x="276" y="125"/>
                    <a:pt x="266" y="141"/>
                    <a:pt x="266" y="150"/>
                  </a:cubicBezTo>
                  <a:cubicBezTo>
                    <a:pt x="266" y="165"/>
                    <a:pt x="280" y="175"/>
                    <a:pt x="283" y="190"/>
                  </a:cubicBezTo>
                  <a:cubicBezTo>
                    <a:pt x="285" y="204"/>
                    <a:pt x="276" y="210"/>
                    <a:pt x="278" y="224"/>
                  </a:cubicBezTo>
                  <a:cubicBezTo>
                    <a:pt x="279" y="237"/>
                    <a:pt x="290" y="243"/>
                    <a:pt x="290" y="256"/>
                  </a:cubicBezTo>
                  <a:cubicBezTo>
                    <a:pt x="277" y="243"/>
                    <a:pt x="274" y="222"/>
                    <a:pt x="262" y="210"/>
                  </a:cubicBezTo>
                  <a:cubicBezTo>
                    <a:pt x="248" y="194"/>
                    <a:pt x="235" y="200"/>
                    <a:pt x="218" y="194"/>
                  </a:cubicBezTo>
                  <a:cubicBezTo>
                    <a:pt x="204" y="190"/>
                    <a:pt x="199" y="181"/>
                    <a:pt x="181" y="180"/>
                  </a:cubicBezTo>
                  <a:cubicBezTo>
                    <a:pt x="162" y="178"/>
                    <a:pt x="147" y="190"/>
                    <a:pt x="127" y="187"/>
                  </a:cubicBezTo>
                  <a:cubicBezTo>
                    <a:pt x="120" y="132"/>
                    <a:pt x="37" y="182"/>
                    <a:pt x="3" y="172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0" name="Freeform 195">
              <a:extLst>
                <a:ext uri="{FF2B5EF4-FFF2-40B4-BE49-F238E27FC236}">
                  <a16:creationId xmlns:a16="http://schemas.microsoft.com/office/drawing/2014/main" id="{1BE35B0E-7ED7-4B34-9157-61A96F587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1615"/>
              <a:ext cx="890" cy="452"/>
            </a:xfrm>
            <a:custGeom>
              <a:avLst/>
              <a:gdLst>
                <a:gd name="T0" fmla="*/ 5458 w 356"/>
                <a:gd name="T1" fmla="*/ 42 h 181"/>
                <a:gd name="T2" fmla="*/ 4958 w 356"/>
                <a:gd name="T3" fmla="*/ 30 h 181"/>
                <a:gd name="T4" fmla="*/ 4300 w 356"/>
                <a:gd name="T5" fmla="*/ 467 h 181"/>
                <a:gd name="T6" fmla="*/ 3645 w 356"/>
                <a:gd name="T7" fmla="*/ 717 h 181"/>
                <a:gd name="T8" fmla="*/ 3175 w 356"/>
                <a:gd name="T9" fmla="*/ 1124 h 181"/>
                <a:gd name="T10" fmla="*/ 1613 w 356"/>
                <a:gd name="T11" fmla="*/ 1653 h 181"/>
                <a:gd name="T12" fmla="*/ 533 w 356"/>
                <a:gd name="T13" fmla="*/ 2215 h 181"/>
                <a:gd name="T14" fmla="*/ 113 w 356"/>
                <a:gd name="T15" fmla="*/ 2570 h 181"/>
                <a:gd name="T16" fmla="*/ 50 w 356"/>
                <a:gd name="T17" fmla="*/ 2682 h 181"/>
                <a:gd name="T18" fmla="*/ 1895 w 356"/>
                <a:gd name="T19" fmla="*/ 2662 h 181"/>
                <a:gd name="T20" fmla="*/ 4488 w 356"/>
                <a:gd name="T21" fmla="*/ 1508 h 181"/>
                <a:gd name="T22" fmla="*/ 5500 w 356"/>
                <a:gd name="T23" fmla="*/ 155 h 181"/>
                <a:gd name="T24" fmla="*/ 5458 w 356"/>
                <a:gd name="T25" fmla="*/ 42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6" h="181">
                  <a:moveTo>
                    <a:pt x="349" y="3"/>
                  </a:moveTo>
                  <a:cubicBezTo>
                    <a:pt x="338" y="3"/>
                    <a:pt x="328" y="0"/>
                    <a:pt x="317" y="2"/>
                  </a:cubicBezTo>
                  <a:cubicBezTo>
                    <a:pt x="292" y="4"/>
                    <a:pt x="292" y="17"/>
                    <a:pt x="275" y="30"/>
                  </a:cubicBezTo>
                  <a:cubicBezTo>
                    <a:pt x="262" y="40"/>
                    <a:pt x="246" y="39"/>
                    <a:pt x="233" y="46"/>
                  </a:cubicBezTo>
                  <a:cubicBezTo>
                    <a:pt x="221" y="52"/>
                    <a:pt x="213" y="63"/>
                    <a:pt x="203" y="72"/>
                  </a:cubicBezTo>
                  <a:cubicBezTo>
                    <a:pt x="171" y="100"/>
                    <a:pt x="143" y="99"/>
                    <a:pt x="103" y="106"/>
                  </a:cubicBezTo>
                  <a:cubicBezTo>
                    <a:pt x="74" y="111"/>
                    <a:pt x="58" y="123"/>
                    <a:pt x="34" y="142"/>
                  </a:cubicBezTo>
                  <a:cubicBezTo>
                    <a:pt x="14" y="157"/>
                    <a:pt x="15" y="162"/>
                    <a:pt x="7" y="165"/>
                  </a:cubicBezTo>
                  <a:cubicBezTo>
                    <a:pt x="4" y="166"/>
                    <a:pt x="0" y="171"/>
                    <a:pt x="3" y="172"/>
                  </a:cubicBezTo>
                  <a:cubicBezTo>
                    <a:pt x="33" y="181"/>
                    <a:pt x="99" y="144"/>
                    <a:pt x="121" y="171"/>
                  </a:cubicBezTo>
                  <a:cubicBezTo>
                    <a:pt x="198" y="175"/>
                    <a:pt x="254" y="156"/>
                    <a:pt x="287" y="97"/>
                  </a:cubicBezTo>
                  <a:cubicBezTo>
                    <a:pt x="303" y="64"/>
                    <a:pt x="326" y="38"/>
                    <a:pt x="352" y="10"/>
                  </a:cubicBezTo>
                  <a:cubicBezTo>
                    <a:pt x="356" y="6"/>
                    <a:pt x="354" y="2"/>
                    <a:pt x="349" y="3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1" name="Freeform 196">
              <a:extLst>
                <a:ext uri="{FF2B5EF4-FFF2-40B4-BE49-F238E27FC236}">
                  <a16:creationId xmlns:a16="http://schemas.microsoft.com/office/drawing/2014/main" id="{2A4B5703-2570-4825-8D5E-64C78755F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412"/>
              <a:ext cx="1350" cy="1308"/>
            </a:xfrm>
            <a:custGeom>
              <a:avLst/>
              <a:gdLst>
                <a:gd name="T0" fmla="*/ 7750 w 540"/>
                <a:gd name="T1" fmla="*/ 8181 h 523"/>
                <a:gd name="T2" fmla="*/ 8158 w 540"/>
                <a:gd name="T3" fmla="*/ 7943 h 523"/>
                <a:gd name="T4" fmla="*/ 8408 w 540"/>
                <a:gd name="T5" fmla="*/ 7851 h 523"/>
                <a:gd name="T6" fmla="*/ 8408 w 540"/>
                <a:gd name="T7" fmla="*/ 7838 h 523"/>
                <a:gd name="T8" fmla="*/ 7333 w 540"/>
                <a:gd name="T9" fmla="*/ 6160 h 523"/>
                <a:gd name="T10" fmla="*/ 7238 w 540"/>
                <a:gd name="T11" fmla="*/ 5347 h 523"/>
                <a:gd name="T12" fmla="*/ 7175 w 540"/>
                <a:gd name="T13" fmla="*/ 4034 h 523"/>
                <a:gd name="T14" fmla="*/ 7438 w 540"/>
                <a:gd name="T15" fmla="*/ 2301 h 523"/>
                <a:gd name="T16" fmla="*/ 8020 w 540"/>
                <a:gd name="T17" fmla="*/ 1408 h 523"/>
                <a:gd name="T18" fmla="*/ 8408 w 540"/>
                <a:gd name="T19" fmla="*/ 313 h 523"/>
                <a:gd name="T20" fmla="*/ 7833 w 540"/>
                <a:gd name="T21" fmla="*/ 83 h 523"/>
                <a:gd name="T22" fmla="*/ 7833 w 540"/>
                <a:gd name="T23" fmla="*/ 83 h 523"/>
                <a:gd name="T24" fmla="*/ 6550 w 540"/>
                <a:gd name="T25" fmla="*/ 438 h 523"/>
                <a:gd name="T26" fmla="*/ 5583 w 540"/>
                <a:gd name="T27" fmla="*/ 395 h 523"/>
                <a:gd name="T28" fmla="*/ 4925 w 540"/>
                <a:gd name="T29" fmla="*/ 395 h 523"/>
                <a:gd name="T30" fmla="*/ 3863 w 540"/>
                <a:gd name="T31" fmla="*/ 1083 h 523"/>
                <a:gd name="T32" fmla="*/ 3033 w 540"/>
                <a:gd name="T33" fmla="*/ 1583 h 523"/>
                <a:gd name="T34" fmla="*/ 2063 w 540"/>
                <a:gd name="T35" fmla="*/ 2083 h 523"/>
                <a:gd name="T36" fmla="*/ 1625 w 540"/>
                <a:gd name="T37" fmla="*/ 2301 h 523"/>
                <a:gd name="T38" fmla="*/ 1050 w 540"/>
                <a:gd name="T39" fmla="*/ 3021 h 523"/>
                <a:gd name="T40" fmla="*/ 470 w 540"/>
                <a:gd name="T41" fmla="*/ 3616 h 523"/>
                <a:gd name="T42" fmla="*/ 270 w 540"/>
                <a:gd name="T43" fmla="*/ 4504 h 523"/>
                <a:gd name="T44" fmla="*/ 1675 w 540"/>
                <a:gd name="T45" fmla="*/ 5034 h 523"/>
                <a:gd name="T46" fmla="*/ 3375 w 540"/>
                <a:gd name="T47" fmla="*/ 5430 h 523"/>
                <a:gd name="T48" fmla="*/ 4770 w 540"/>
                <a:gd name="T49" fmla="*/ 5742 h 523"/>
                <a:gd name="T50" fmla="*/ 5895 w 540"/>
                <a:gd name="T51" fmla="*/ 6397 h 523"/>
                <a:gd name="T52" fmla="*/ 6738 w 540"/>
                <a:gd name="T53" fmla="*/ 7338 h 523"/>
                <a:gd name="T54" fmla="*/ 7625 w 540"/>
                <a:gd name="T55" fmla="*/ 8151 h 523"/>
                <a:gd name="T56" fmla="*/ 7750 w 540"/>
                <a:gd name="T57" fmla="*/ 8181 h 52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40" h="523">
                  <a:moveTo>
                    <a:pt x="496" y="523"/>
                  </a:moveTo>
                  <a:cubicBezTo>
                    <a:pt x="497" y="517"/>
                    <a:pt x="509" y="512"/>
                    <a:pt x="522" y="508"/>
                  </a:cubicBezTo>
                  <a:cubicBezTo>
                    <a:pt x="528" y="506"/>
                    <a:pt x="534" y="504"/>
                    <a:pt x="538" y="502"/>
                  </a:cubicBezTo>
                  <a:cubicBezTo>
                    <a:pt x="538" y="502"/>
                    <a:pt x="538" y="501"/>
                    <a:pt x="538" y="501"/>
                  </a:cubicBezTo>
                  <a:cubicBezTo>
                    <a:pt x="519" y="487"/>
                    <a:pt x="470" y="418"/>
                    <a:pt x="469" y="394"/>
                  </a:cubicBezTo>
                  <a:cubicBezTo>
                    <a:pt x="468" y="376"/>
                    <a:pt x="464" y="359"/>
                    <a:pt x="463" y="342"/>
                  </a:cubicBezTo>
                  <a:cubicBezTo>
                    <a:pt x="463" y="321"/>
                    <a:pt x="463" y="281"/>
                    <a:pt x="459" y="258"/>
                  </a:cubicBezTo>
                  <a:cubicBezTo>
                    <a:pt x="449" y="205"/>
                    <a:pt x="465" y="196"/>
                    <a:pt x="476" y="147"/>
                  </a:cubicBezTo>
                  <a:cubicBezTo>
                    <a:pt x="481" y="125"/>
                    <a:pt x="501" y="109"/>
                    <a:pt x="513" y="90"/>
                  </a:cubicBezTo>
                  <a:cubicBezTo>
                    <a:pt x="523" y="73"/>
                    <a:pt x="540" y="45"/>
                    <a:pt x="538" y="20"/>
                  </a:cubicBezTo>
                  <a:cubicBezTo>
                    <a:pt x="533" y="5"/>
                    <a:pt x="513" y="0"/>
                    <a:pt x="501" y="5"/>
                  </a:cubicBezTo>
                  <a:cubicBezTo>
                    <a:pt x="501" y="5"/>
                    <a:pt x="501" y="5"/>
                    <a:pt x="501" y="5"/>
                  </a:cubicBezTo>
                  <a:cubicBezTo>
                    <a:pt x="463" y="21"/>
                    <a:pt x="446" y="23"/>
                    <a:pt x="419" y="28"/>
                  </a:cubicBezTo>
                  <a:cubicBezTo>
                    <a:pt x="404" y="30"/>
                    <a:pt x="370" y="21"/>
                    <a:pt x="357" y="25"/>
                  </a:cubicBezTo>
                  <a:cubicBezTo>
                    <a:pt x="343" y="28"/>
                    <a:pt x="329" y="24"/>
                    <a:pt x="315" y="25"/>
                  </a:cubicBezTo>
                  <a:cubicBezTo>
                    <a:pt x="286" y="27"/>
                    <a:pt x="276" y="69"/>
                    <a:pt x="247" y="69"/>
                  </a:cubicBezTo>
                  <a:cubicBezTo>
                    <a:pt x="217" y="69"/>
                    <a:pt x="210" y="77"/>
                    <a:pt x="194" y="101"/>
                  </a:cubicBezTo>
                  <a:cubicBezTo>
                    <a:pt x="180" y="122"/>
                    <a:pt x="153" y="119"/>
                    <a:pt x="132" y="133"/>
                  </a:cubicBezTo>
                  <a:cubicBezTo>
                    <a:pt x="123" y="139"/>
                    <a:pt x="112" y="139"/>
                    <a:pt x="104" y="147"/>
                  </a:cubicBezTo>
                  <a:cubicBezTo>
                    <a:pt x="90" y="159"/>
                    <a:pt x="82" y="181"/>
                    <a:pt x="67" y="193"/>
                  </a:cubicBezTo>
                  <a:cubicBezTo>
                    <a:pt x="48" y="209"/>
                    <a:pt x="51" y="218"/>
                    <a:pt x="30" y="231"/>
                  </a:cubicBezTo>
                  <a:cubicBezTo>
                    <a:pt x="15" y="233"/>
                    <a:pt x="0" y="258"/>
                    <a:pt x="17" y="288"/>
                  </a:cubicBezTo>
                  <a:cubicBezTo>
                    <a:pt x="33" y="309"/>
                    <a:pt x="83" y="309"/>
                    <a:pt x="107" y="322"/>
                  </a:cubicBezTo>
                  <a:cubicBezTo>
                    <a:pt x="135" y="339"/>
                    <a:pt x="184" y="339"/>
                    <a:pt x="216" y="347"/>
                  </a:cubicBezTo>
                  <a:cubicBezTo>
                    <a:pt x="264" y="360"/>
                    <a:pt x="257" y="359"/>
                    <a:pt x="305" y="367"/>
                  </a:cubicBezTo>
                  <a:cubicBezTo>
                    <a:pt x="328" y="371"/>
                    <a:pt x="354" y="401"/>
                    <a:pt x="377" y="409"/>
                  </a:cubicBezTo>
                  <a:cubicBezTo>
                    <a:pt x="399" y="418"/>
                    <a:pt x="399" y="444"/>
                    <a:pt x="431" y="469"/>
                  </a:cubicBezTo>
                  <a:cubicBezTo>
                    <a:pt x="449" y="491"/>
                    <a:pt x="468" y="513"/>
                    <a:pt x="488" y="521"/>
                  </a:cubicBezTo>
                  <a:cubicBezTo>
                    <a:pt x="491" y="522"/>
                    <a:pt x="493" y="522"/>
                    <a:pt x="496" y="523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2" name="Freeform 197">
              <a:extLst>
                <a:ext uri="{FF2B5EF4-FFF2-40B4-BE49-F238E27FC236}">
                  <a16:creationId xmlns:a16="http://schemas.microsoft.com/office/drawing/2014/main" id="{794EA38F-B026-4536-92F3-28F7A6E5C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262"/>
              <a:ext cx="118" cy="90"/>
            </a:xfrm>
            <a:custGeom>
              <a:avLst/>
              <a:gdLst>
                <a:gd name="T0" fmla="*/ 409 w 47"/>
                <a:gd name="T1" fmla="*/ 125 h 36"/>
                <a:gd name="T2" fmla="*/ 33 w 47"/>
                <a:gd name="T3" fmla="*/ 208 h 36"/>
                <a:gd name="T4" fmla="*/ 334 w 47"/>
                <a:gd name="T5" fmla="*/ 563 h 36"/>
                <a:gd name="T6" fmla="*/ 472 w 47"/>
                <a:gd name="T7" fmla="*/ 458 h 36"/>
                <a:gd name="T8" fmla="*/ 650 w 47"/>
                <a:gd name="T9" fmla="*/ 375 h 36"/>
                <a:gd name="T10" fmla="*/ 379 w 47"/>
                <a:gd name="T11" fmla="*/ 113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36">
                  <a:moveTo>
                    <a:pt x="26" y="8"/>
                  </a:moveTo>
                  <a:cubicBezTo>
                    <a:pt x="17" y="4"/>
                    <a:pt x="6" y="0"/>
                    <a:pt x="2" y="13"/>
                  </a:cubicBezTo>
                  <a:cubicBezTo>
                    <a:pt x="0" y="21"/>
                    <a:pt x="13" y="36"/>
                    <a:pt x="21" y="36"/>
                  </a:cubicBezTo>
                  <a:cubicBezTo>
                    <a:pt x="25" y="36"/>
                    <a:pt x="27" y="31"/>
                    <a:pt x="30" y="29"/>
                  </a:cubicBezTo>
                  <a:cubicBezTo>
                    <a:pt x="35" y="26"/>
                    <a:pt x="38" y="29"/>
                    <a:pt x="41" y="24"/>
                  </a:cubicBezTo>
                  <a:cubicBezTo>
                    <a:pt x="47" y="13"/>
                    <a:pt x="32" y="7"/>
                    <a:pt x="24" y="7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3" name="Freeform 198">
              <a:extLst>
                <a:ext uri="{FF2B5EF4-FFF2-40B4-BE49-F238E27FC236}">
                  <a16:creationId xmlns:a16="http://schemas.microsoft.com/office/drawing/2014/main" id="{7739B675-A98C-406C-B93B-46F9F2C8F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282"/>
              <a:ext cx="243" cy="140"/>
            </a:xfrm>
            <a:custGeom>
              <a:avLst/>
              <a:gdLst>
                <a:gd name="T0" fmla="*/ 158 w 97"/>
                <a:gd name="T1" fmla="*/ 95 h 56"/>
                <a:gd name="T2" fmla="*/ 942 w 97"/>
                <a:gd name="T3" fmla="*/ 300 h 56"/>
                <a:gd name="T4" fmla="*/ 1526 w 97"/>
                <a:gd name="T5" fmla="*/ 675 h 56"/>
                <a:gd name="T6" fmla="*/ 629 w 97"/>
                <a:gd name="T7" fmla="*/ 458 h 56"/>
                <a:gd name="T8" fmla="*/ 408 w 97"/>
                <a:gd name="T9" fmla="*/ 425 h 56"/>
                <a:gd name="T10" fmla="*/ 271 w 97"/>
                <a:gd name="T11" fmla="*/ 313 h 56"/>
                <a:gd name="T12" fmla="*/ 145 w 97"/>
                <a:gd name="T13" fmla="*/ 113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56">
                  <a:moveTo>
                    <a:pt x="10" y="6"/>
                  </a:moveTo>
                  <a:cubicBezTo>
                    <a:pt x="29" y="0"/>
                    <a:pt x="42" y="14"/>
                    <a:pt x="60" y="19"/>
                  </a:cubicBezTo>
                  <a:cubicBezTo>
                    <a:pt x="75" y="23"/>
                    <a:pt x="94" y="25"/>
                    <a:pt x="97" y="43"/>
                  </a:cubicBezTo>
                  <a:cubicBezTo>
                    <a:pt x="83" y="56"/>
                    <a:pt x="55" y="32"/>
                    <a:pt x="40" y="29"/>
                  </a:cubicBezTo>
                  <a:cubicBezTo>
                    <a:pt x="36" y="28"/>
                    <a:pt x="30" y="29"/>
                    <a:pt x="26" y="27"/>
                  </a:cubicBezTo>
                  <a:cubicBezTo>
                    <a:pt x="22" y="25"/>
                    <a:pt x="21" y="21"/>
                    <a:pt x="17" y="20"/>
                  </a:cubicBezTo>
                  <a:cubicBezTo>
                    <a:pt x="12" y="17"/>
                    <a:pt x="0" y="17"/>
                    <a:pt x="9" y="7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4" name="Freeform 199">
              <a:extLst>
                <a:ext uri="{FF2B5EF4-FFF2-40B4-BE49-F238E27FC236}">
                  <a16:creationId xmlns:a16="http://schemas.microsoft.com/office/drawing/2014/main" id="{58F07A48-BF0A-478A-8BF4-1AA11E355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372"/>
              <a:ext cx="168" cy="110"/>
            </a:xfrm>
            <a:custGeom>
              <a:avLst/>
              <a:gdLst>
                <a:gd name="T0" fmla="*/ 805 w 67"/>
                <a:gd name="T1" fmla="*/ 50 h 44"/>
                <a:gd name="T2" fmla="*/ 534 w 67"/>
                <a:gd name="T3" fmla="*/ 158 h 44"/>
                <a:gd name="T4" fmla="*/ 301 w 67"/>
                <a:gd name="T5" fmla="*/ 313 h 44"/>
                <a:gd name="T6" fmla="*/ 313 w 67"/>
                <a:gd name="T7" fmla="*/ 583 h 44"/>
                <a:gd name="T8" fmla="*/ 567 w 67"/>
                <a:gd name="T9" fmla="*/ 438 h 44"/>
                <a:gd name="T10" fmla="*/ 835 w 67"/>
                <a:gd name="T11" fmla="*/ 425 h 44"/>
                <a:gd name="T12" fmla="*/ 817 w 67"/>
                <a:gd name="T13" fmla="*/ 83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44">
                  <a:moveTo>
                    <a:pt x="51" y="3"/>
                  </a:moveTo>
                  <a:cubicBezTo>
                    <a:pt x="44" y="0"/>
                    <a:pt x="39" y="4"/>
                    <a:pt x="34" y="10"/>
                  </a:cubicBezTo>
                  <a:cubicBezTo>
                    <a:pt x="28" y="17"/>
                    <a:pt x="27" y="17"/>
                    <a:pt x="19" y="20"/>
                  </a:cubicBezTo>
                  <a:cubicBezTo>
                    <a:pt x="4" y="26"/>
                    <a:pt x="0" y="44"/>
                    <a:pt x="20" y="37"/>
                  </a:cubicBezTo>
                  <a:cubicBezTo>
                    <a:pt x="25" y="34"/>
                    <a:pt x="30" y="30"/>
                    <a:pt x="36" y="28"/>
                  </a:cubicBezTo>
                  <a:cubicBezTo>
                    <a:pt x="41" y="27"/>
                    <a:pt x="48" y="29"/>
                    <a:pt x="53" y="27"/>
                  </a:cubicBezTo>
                  <a:cubicBezTo>
                    <a:pt x="67" y="22"/>
                    <a:pt x="59" y="12"/>
                    <a:pt x="52" y="5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5" name="Freeform 200">
              <a:extLst>
                <a:ext uri="{FF2B5EF4-FFF2-40B4-BE49-F238E27FC236}">
                  <a16:creationId xmlns:a16="http://schemas.microsoft.com/office/drawing/2014/main" id="{89FA86BF-52AD-452B-B9A1-640C7595B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400"/>
              <a:ext cx="82" cy="60"/>
            </a:xfrm>
            <a:custGeom>
              <a:avLst/>
              <a:gdLst>
                <a:gd name="T0" fmla="*/ 403 w 33"/>
                <a:gd name="T1" fmla="*/ 158 h 24"/>
                <a:gd name="T2" fmla="*/ 75 w 33"/>
                <a:gd name="T3" fmla="*/ 238 h 24"/>
                <a:gd name="T4" fmla="*/ 353 w 33"/>
                <a:gd name="T5" fmla="*/ 15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4">
                  <a:moveTo>
                    <a:pt x="26" y="10"/>
                  </a:moveTo>
                  <a:cubicBezTo>
                    <a:pt x="21" y="5"/>
                    <a:pt x="0" y="0"/>
                    <a:pt x="5" y="15"/>
                  </a:cubicBezTo>
                  <a:cubicBezTo>
                    <a:pt x="8" y="24"/>
                    <a:pt x="33" y="19"/>
                    <a:pt x="23" y="10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6" name="Freeform 201">
              <a:extLst>
                <a:ext uri="{FF2B5EF4-FFF2-40B4-BE49-F238E27FC236}">
                  <a16:creationId xmlns:a16="http://schemas.microsoft.com/office/drawing/2014/main" id="{6B44FBE7-9004-45FE-B40C-E091A6BA6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587"/>
              <a:ext cx="80" cy="118"/>
            </a:xfrm>
            <a:custGeom>
              <a:avLst/>
              <a:gdLst>
                <a:gd name="T0" fmla="*/ 500 w 32"/>
                <a:gd name="T1" fmla="*/ 251 h 47"/>
                <a:gd name="T2" fmla="*/ 83 w 32"/>
                <a:gd name="T3" fmla="*/ 176 h 47"/>
                <a:gd name="T4" fmla="*/ 50 w 32"/>
                <a:gd name="T5" fmla="*/ 618 h 47"/>
                <a:gd name="T6" fmla="*/ 125 w 32"/>
                <a:gd name="T7" fmla="*/ 743 h 47"/>
                <a:gd name="T8" fmla="*/ 333 w 32"/>
                <a:gd name="T9" fmla="*/ 630 h 47"/>
                <a:gd name="T10" fmla="*/ 470 w 32"/>
                <a:gd name="T11" fmla="*/ 239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7">
                  <a:moveTo>
                    <a:pt x="32" y="16"/>
                  </a:moveTo>
                  <a:cubicBezTo>
                    <a:pt x="25" y="9"/>
                    <a:pt x="14" y="0"/>
                    <a:pt x="5" y="11"/>
                  </a:cubicBezTo>
                  <a:cubicBezTo>
                    <a:pt x="1" y="16"/>
                    <a:pt x="3" y="32"/>
                    <a:pt x="3" y="39"/>
                  </a:cubicBezTo>
                  <a:cubicBezTo>
                    <a:pt x="3" y="46"/>
                    <a:pt x="0" y="47"/>
                    <a:pt x="8" y="47"/>
                  </a:cubicBezTo>
                  <a:cubicBezTo>
                    <a:pt x="9" y="47"/>
                    <a:pt x="19" y="41"/>
                    <a:pt x="21" y="40"/>
                  </a:cubicBezTo>
                  <a:cubicBezTo>
                    <a:pt x="28" y="35"/>
                    <a:pt x="31" y="24"/>
                    <a:pt x="30" y="15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7" name="Freeform 202">
              <a:extLst>
                <a:ext uri="{FF2B5EF4-FFF2-40B4-BE49-F238E27FC236}">
                  <a16:creationId xmlns:a16="http://schemas.microsoft.com/office/drawing/2014/main" id="{656BD05E-67EB-4D36-A339-D6122027C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1747"/>
              <a:ext cx="175" cy="210"/>
            </a:xfrm>
            <a:custGeom>
              <a:avLst/>
              <a:gdLst>
                <a:gd name="T0" fmla="*/ 925 w 70"/>
                <a:gd name="T1" fmla="*/ 0 h 84"/>
                <a:gd name="T2" fmla="*/ 550 w 70"/>
                <a:gd name="T3" fmla="*/ 250 h 84"/>
                <a:gd name="T4" fmla="*/ 313 w 70"/>
                <a:gd name="T5" fmla="*/ 645 h 84"/>
                <a:gd name="T6" fmla="*/ 395 w 70"/>
                <a:gd name="T7" fmla="*/ 1188 h 84"/>
                <a:gd name="T8" fmla="*/ 595 w 70"/>
                <a:gd name="T9" fmla="*/ 908 h 84"/>
                <a:gd name="T10" fmla="*/ 845 w 70"/>
                <a:gd name="T11" fmla="*/ 625 h 84"/>
                <a:gd name="T12" fmla="*/ 938 w 70"/>
                <a:gd name="T13" fmla="*/ 33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" h="84">
                  <a:moveTo>
                    <a:pt x="59" y="0"/>
                  </a:moveTo>
                  <a:cubicBezTo>
                    <a:pt x="52" y="7"/>
                    <a:pt x="42" y="8"/>
                    <a:pt x="35" y="16"/>
                  </a:cubicBezTo>
                  <a:cubicBezTo>
                    <a:pt x="30" y="23"/>
                    <a:pt x="24" y="33"/>
                    <a:pt x="20" y="41"/>
                  </a:cubicBezTo>
                  <a:cubicBezTo>
                    <a:pt x="13" y="52"/>
                    <a:pt x="0" y="84"/>
                    <a:pt x="25" y="76"/>
                  </a:cubicBezTo>
                  <a:cubicBezTo>
                    <a:pt x="32" y="74"/>
                    <a:pt x="34" y="64"/>
                    <a:pt x="38" y="58"/>
                  </a:cubicBezTo>
                  <a:cubicBezTo>
                    <a:pt x="43" y="51"/>
                    <a:pt x="49" y="46"/>
                    <a:pt x="54" y="40"/>
                  </a:cubicBezTo>
                  <a:cubicBezTo>
                    <a:pt x="58" y="35"/>
                    <a:pt x="70" y="2"/>
                    <a:pt x="60" y="2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8" name="Freeform 203">
              <a:extLst>
                <a:ext uri="{FF2B5EF4-FFF2-40B4-BE49-F238E27FC236}">
                  <a16:creationId xmlns:a16="http://schemas.microsoft.com/office/drawing/2014/main" id="{8521C702-98CD-4D69-BD50-652F6F71B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1897"/>
              <a:ext cx="102" cy="110"/>
            </a:xfrm>
            <a:custGeom>
              <a:avLst/>
              <a:gdLst>
                <a:gd name="T0" fmla="*/ 259 w 41"/>
                <a:gd name="T1" fmla="*/ 95 h 44"/>
                <a:gd name="T2" fmla="*/ 525 w 41"/>
                <a:gd name="T3" fmla="*/ 425 h 44"/>
                <a:gd name="T4" fmla="*/ 279 w 41"/>
                <a:gd name="T5" fmla="*/ 125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4">
                  <a:moveTo>
                    <a:pt x="17" y="6"/>
                  </a:moveTo>
                  <a:cubicBezTo>
                    <a:pt x="0" y="17"/>
                    <a:pt x="21" y="44"/>
                    <a:pt x="34" y="27"/>
                  </a:cubicBezTo>
                  <a:cubicBezTo>
                    <a:pt x="41" y="19"/>
                    <a:pt x="29" y="0"/>
                    <a:pt x="18" y="8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9" name="Freeform 204">
              <a:extLst>
                <a:ext uri="{FF2B5EF4-FFF2-40B4-BE49-F238E27FC236}">
                  <a16:creationId xmlns:a16="http://schemas.microsoft.com/office/drawing/2014/main" id="{1E5CE160-0F60-424E-9F15-AEB27B93F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1665"/>
              <a:ext cx="40" cy="70"/>
            </a:xfrm>
            <a:custGeom>
              <a:avLst/>
              <a:gdLst>
                <a:gd name="T0" fmla="*/ 250 w 16"/>
                <a:gd name="T1" fmla="*/ 145 h 28"/>
                <a:gd name="T2" fmla="*/ 50 w 16"/>
                <a:gd name="T3" fmla="*/ 438 h 28"/>
                <a:gd name="T4" fmla="*/ 220 w 16"/>
                <a:gd name="T5" fmla="*/ 14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6" y="9"/>
                  </a:moveTo>
                  <a:cubicBezTo>
                    <a:pt x="13" y="17"/>
                    <a:pt x="13" y="28"/>
                    <a:pt x="3" y="28"/>
                  </a:cubicBezTo>
                  <a:cubicBezTo>
                    <a:pt x="0" y="22"/>
                    <a:pt x="8" y="0"/>
                    <a:pt x="14" y="9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0" name="Freeform 205">
              <a:extLst>
                <a:ext uri="{FF2B5EF4-FFF2-40B4-BE49-F238E27FC236}">
                  <a16:creationId xmlns:a16="http://schemas.microsoft.com/office/drawing/2014/main" id="{E1D3A750-B9A1-4DE9-A7B8-DEC215523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580"/>
              <a:ext cx="177" cy="127"/>
            </a:xfrm>
            <a:custGeom>
              <a:avLst/>
              <a:gdLst>
                <a:gd name="T0" fmla="*/ 1025 w 71"/>
                <a:gd name="T1" fmla="*/ 229 h 51"/>
                <a:gd name="T2" fmla="*/ 820 w 71"/>
                <a:gd name="T3" fmla="*/ 540 h 51"/>
                <a:gd name="T4" fmla="*/ 436 w 71"/>
                <a:gd name="T5" fmla="*/ 633 h 51"/>
                <a:gd name="T6" fmla="*/ 125 w 71"/>
                <a:gd name="T7" fmla="*/ 745 h 51"/>
                <a:gd name="T8" fmla="*/ 137 w 71"/>
                <a:gd name="T9" fmla="*/ 528 h 51"/>
                <a:gd name="T10" fmla="*/ 808 w 71"/>
                <a:gd name="T11" fmla="*/ 75 h 51"/>
                <a:gd name="T12" fmla="*/ 1037 w 71"/>
                <a:gd name="T13" fmla="*/ 42 h 51"/>
                <a:gd name="T14" fmla="*/ 1007 w 71"/>
                <a:gd name="T15" fmla="*/ 229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51">
                  <a:moveTo>
                    <a:pt x="66" y="15"/>
                  </a:moveTo>
                  <a:cubicBezTo>
                    <a:pt x="62" y="22"/>
                    <a:pt x="60" y="31"/>
                    <a:pt x="53" y="35"/>
                  </a:cubicBezTo>
                  <a:cubicBezTo>
                    <a:pt x="45" y="39"/>
                    <a:pt x="35" y="37"/>
                    <a:pt x="28" y="41"/>
                  </a:cubicBezTo>
                  <a:cubicBezTo>
                    <a:pt x="22" y="44"/>
                    <a:pt x="15" y="51"/>
                    <a:pt x="8" y="48"/>
                  </a:cubicBezTo>
                  <a:cubicBezTo>
                    <a:pt x="0" y="45"/>
                    <a:pt x="5" y="38"/>
                    <a:pt x="9" y="34"/>
                  </a:cubicBezTo>
                  <a:cubicBezTo>
                    <a:pt x="21" y="21"/>
                    <a:pt x="37" y="9"/>
                    <a:pt x="52" y="5"/>
                  </a:cubicBezTo>
                  <a:cubicBezTo>
                    <a:pt x="56" y="4"/>
                    <a:pt x="64" y="0"/>
                    <a:pt x="67" y="3"/>
                  </a:cubicBezTo>
                  <a:cubicBezTo>
                    <a:pt x="71" y="6"/>
                    <a:pt x="68" y="13"/>
                    <a:pt x="65" y="15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1" name="Freeform 206">
              <a:extLst>
                <a:ext uri="{FF2B5EF4-FFF2-40B4-BE49-F238E27FC236}">
                  <a16:creationId xmlns:a16="http://schemas.microsoft.com/office/drawing/2014/main" id="{97E881E3-50F4-4781-AD28-525BB812B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1427"/>
              <a:ext cx="135" cy="118"/>
            </a:xfrm>
            <a:custGeom>
              <a:avLst/>
              <a:gdLst>
                <a:gd name="T0" fmla="*/ 313 w 54"/>
                <a:gd name="T1" fmla="*/ 126 h 47"/>
                <a:gd name="T2" fmla="*/ 313 w 54"/>
                <a:gd name="T3" fmla="*/ 650 h 47"/>
                <a:gd name="T4" fmla="*/ 658 w 54"/>
                <a:gd name="T5" fmla="*/ 379 h 47"/>
                <a:gd name="T6" fmla="*/ 845 w 54"/>
                <a:gd name="T7" fmla="*/ 83 h 47"/>
                <a:gd name="T8" fmla="*/ 375 w 54"/>
                <a:gd name="T9" fmla="*/ 95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47">
                  <a:moveTo>
                    <a:pt x="20" y="8"/>
                  </a:moveTo>
                  <a:cubicBezTo>
                    <a:pt x="0" y="12"/>
                    <a:pt x="4" y="47"/>
                    <a:pt x="20" y="41"/>
                  </a:cubicBezTo>
                  <a:cubicBezTo>
                    <a:pt x="26" y="38"/>
                    <a:pt x="36" y="28"/>
                    <a:pt x="42" y="24"/>
                  </a:cubicBezTo>
                  <a:cubicBezTo>
                    <a:pt x="47" y="19"/>
                    <a:pt x="52" y="12"/>
                    <a:pt x="54" y="5"/>
                  </a:cubicBezTo>
                  <a:cubicBezTo>
                    <a:pt x="48" y="0"/>
                    <a:pt x="29" y="2"/>
                    <a:pt x="24" y="6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2" name="Freeform 207">
              <a:extLst>
                <a:ext uri="{FF2B5EF4-FFF2-40B4-BE49-F238E27FC236}">
                  <a16:creationId xmlns:a16="http://schemas.microsoft.com/office/drawing/2014/main" id="{8417B0F3-86EB-46D4-B86A-30AF3F8E2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412"/>
              <a:ext cx="62" cy="58"/>
            </a:xfrm>
            <a:custGeom>
              <a:avLst/>
              <a:gdLst>
                <a:gd name="T0" fmla="*/ 184 w 25"/>
                <a:gd name="T1" fmla="*/ 126 h 23"/>
                <a:gd name="T2" fmla="*/ 0 w 25"/>
                <a:gd name="T3" fmla="*/ 351 h 23"/>
                <a:gd name="T4" fmla="*/ 370 w 25"/>
                <a:gd name="T5" fmla="*/ 242 h 23"/>
                <a:gd name="T6" fmla="*/ 184 w 25"/>
                <a:gd name="T7" fmla="*/ 6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3">
                  <a:moveTo>
                    <a:pt x="12" y="8"/>
                  </a:moveTo>
                  <a:cubicBezTo>
                    <a:pt x="7" y="10"/>
                    <a:pt x="0" y="16"/>
                    <a:pt x="0" y="22"/>
                  </a:cubicBezTo>
                  <a:cubicBezTo>
                    <a:pt x="5" y="23"/>
                    <a:pt x="22" y="22"/>
                    <a:pt x="24" y="15"/>
                  </a:cubicBezTo>
                  <a:cubicBezTo>
                    <a:pt x="25" y="11"/>
                    <a:pt x="17" y="0"/>
                    <a:pt x="12" y="4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3" name="Freeform 208">
              <a:extLst>
                <a:ext uri="{FF2B5EF4-FFF2-40B4-BE49-F238E27FC236}">
                  <a16:creationId xmlns:a16="http://schemas.microsoft.com/office/drawing/2014/main" id="{7AB74378-C3F5-499B-BEA8-5EAC42E09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582"/>
              <a:ext cx="145" cy="118"/>
            </a:xfrm>
            <a:custGeom>
              <a:avLst/>
              <a:gdLst>
                <a:gd name="T0" fmla="*/ 550 w 58"/>
                <a:gd name="T1" fmla="*/ 20 h 47"/>
                <a:gd name="T2" fmla="*/ 270 w 58"/>
                <a:gd name="T3" fmla="*/ 630 h 47"/>
                <a:gd name="T4" fmla="*/ 750 w 58"/>
                <a:gd name="T5" fmla="*/ 535 h 47"/>
                <a:gd name="T6" fmla="*/ 845 w 58"/>
                <a:gd name="T7" fmla="*/ 176 h 47"/>
                <a:gd name="T8" fmla="*/ 550 w 58"/>
                <a:gd name="T9" fmla="*/ 2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47">
                  <a:moveTo>
                    <a:pt x="35" y="1"/>
                  </a:moveTo>
                  <a:cubicBezTo>
                    <a:pt x="20" y="6"/>
                    <a:pt x="0" y="25"/>
                    <a:pt x="17" y="40"/>
                  </a:cubicBezTo>
                  <a:cubicBezTo>
                    <a:pt x="23" y="47"/>
                    <a:pt x="39" y="39"/>
                    <a:pt x="48" y="34"/>
                  </a:cubicBezTo>
                  <a:cubicBezTo>
                    <a:pt x="58" y="29"/>
                    <a:pt x="58" y="21"/>
                    <a:pt x="54" y="11"/>
                  </a:cubicBezTo>
                  <a:cubicBezTo>
                    <a:pt x="50" y="0"/>
                    <a:pt x="46" y="1"/>
                    <a:pt x="35" y="1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4" name="Freeform 209">
              <a:extLst>
                <a:ext uri="{FF2B5EF4-FFF2-40B4-BE49-F238E27FC236}">
                  <a16:creationId xmlns:a16="http://schemas.microsoft.com/office/drawing/2014/main" id="{EBADF19C-6702-4633-9E76-FA387A051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230"/>
              <a:ext cx="140" cy="265"/>
            </a:xfrm>
            <a:custGeom>
              <a:avLst/>
              <a:gdLst>
                <a:gd name="T0" fmla="*/ 425 w 56"/>
                <a:gd name="T1" fmla="*/ 125 h 106"/>
                <a:gd name="T2" fmla="*/ 238 w 56"/>
                <a:gd name="T3" fmla="*/ 625 h 106"/>
                <a:gd name="T4" fmla="*/ 33 w 56"/>
                <a:gd name="T5" fmla="*/ 1188 h 106"/>
                <a:gd name="T6" fmla="*/ 175 w 56"/>
                <a:gd name="T7" fmla="*/ 1658 h 106"/>
                <a:gd name="T8" fmla="*/ 408 w 56"/>
                <a:gd name="T9" fmla="*/ 1300 h 106"/>
                <a:gd name="T10" fmla="*/ 813 w 56"/>
                <a:gd name="T11" fmla="*/ 563 h 106"/>
                <a:gd name="T12" fmla="*/ 438 w 56"/>
                <a:gd name="T13" fmla="*/ 113 h 106"/>
                <a:gd name="T14" fmla="*/ 425 w 56"/>
                <a:gd name="T15" fmla="*/ 113 h 1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06">
                  <a:moveTo>
                    <a:pt x="27" y="8"/>
                  </a:moveTo>
                  <a:cubicBezTo>
                    <a:pt x="13" y="0"/>
                    <a:pt x="15" y="34"/>
                    <a:pt x="15" y="40"/>
                  </a:cubicBezTo>
                  <a:cubicBezTo>
                    <a:pt x="16" y="55"/>
                    <a:pt x="5" y="62"/>
                    <a:pt x="2" y="76"/>
                  </a:cubicBezTo>
                  <a:cubicBezTo>
                    <a:pt x="0" y="83"/>
                    <a:pt x="2" y="106"/>
                    <a:pt x="11" y="106"/>
                  </a:cubicBezTo>
                  <a:cubicBezTo>
                    <a:pt x="20" y="106"/>
                    <a:pt x="24" y="88"/>
                    <a:pt x="26" y="83"/>
                  </a:cubicBezTo>
                  <a:cubicBezTo>
                    <a:pt x="34" y="64"/>
                    <a:pt x="56" y="59"/>
                    <a:pt x="52" y="36"/>
                  </a:cubicBezTo>
                  <a:cubicBezTo>
                    <a:pt x="49" y="20"/>
                    <a:pt x="45" y="10"/>
                    <a:pt x="28" y="7"/>
                  </a:cubicBezTo>
                  <a:cubicBezTo>
                    <a:pt x="28" y="7"/>
                    <a:pt x="28" y="7"/>
                    <a:pt x="27" y="7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65" name="Freeform 210">
              <a:extLst>
                <a:ext uri="{FF2B5EF4-FFF2-40B4-BE49-F238E27FC236}">
                  <a16:creationId xmlns:a16="http://schemas.microsoft.com/office/drawing/2014/main" id="{526B7EF6-DA1D-4C78-A9AB-C22234AB3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2402"/>
              <a:ext cx="118" cy="63"/>
            </a:xfrm>
            <a:custGeom>
              <a:avLst/>
              <a:gdLst>
                <a:gd name="T0" fmla="*/ 492 w 47"/>
                <a:gd name="T1" fmla="*/ 63 h 25"/>
                <a:gd name="T2" fmla="*/ 113 w 47"/>
                <a:gd name="T3" fmla="*/ 209 h 25"/>
                <a:gd name="T4" fmla="*/ 251 w 47"/>
                <a:gd name="T5" fmla="*/ 381 h 25"/>
                <a:gd name="T6" fmla="*/ 555 w 47"/>
                <a:gd name="T7" fmla="*/ 83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5">
                  <a:moveTo>
                    <a:pt x="31" y="4"/>
                  </a:moveTo>
                  <a:cubicBezTo>
                    <a:pt x="20" y="0"/>
                    <a:pt x="14" y="4"/>
                    <a:pt x="7" y="13"/>
                  </a:cubicBezTo>
                  <a:cubicBezTo>
                    <a:pt x="0" y="24"/>
                    <a:pt x="6" y="24"/>
                    <a:pt x="16" y="24"/>
                  </a:cubicBezTo>
                  <a:cubicBezTo>
                    <a:pt x="29" y="25"/>
                    <a:pt x="47" y="22"/>
                    <a:pt x="35" y="5"/>
                  </a:cubicBezTo>
                </a:path>
              </a:pathLst>
            </a:custGeom>
            <a:solidFill>
              <a:srgbClr val="F7F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478A20B0-FD74-4AE5-A403-A29BF8AAB19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4963" y="74613"/>
            <a:ext cx="11406187" cy="1338262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Endocarditis (1)</a:t>
            </a:r>
          </a:p>
        </p:txBody>
      </p:sp>
      <p:grpSp>
        <p:nvGrpSpPr>
          <p:cNvPr id="52226" name="Group 3">
            <a:extLst>
              <a:ext uri="{FF2B5EF4-FFF2-40B4-BE49-F238E27FC236}">
                <a16:creationId xmlns:a16="http://schemas.microsoft.com/office/drawing/2014/main" id="{2E293719-6DC8-4B23-93D2-B354B9D5966D}"/>
              </a:ext>
            </a:extLst>
          </p:cNvPr>
          <p:cNvGrpSpPr>
            <a:grpSpLocks/>
          </p:cNvGrpSpPr>
          <p:nvPr/>
        </p:nvGrpSpPr>
        <p:grpSpPr bwMode="auto">
          <a:xfrm>
            <a:off x="7543800" y="2514600"/>
            <a:ext cx="2276475" cy="2276475"/>
            <a:chOff x="3836" y="1573"/>
            <a:chExt cx="1434" cy="1434"/>
          </a:xfrm>
        </p:grpSpPr>
        <p:grpSp>
          <p:nvGrpSpPr>
            <p:cNvPr id="52499" name="Group 4">
              <a:extLst>
                <a:ext uri="{FF2B5EF4-FFF2-40B4-BE49-F238E27FC236}">
                  <a16:creationId xmlns:a16="http://schemas.microsoft.com/office/drawing/2014/main" id="{E0A23DD0-1998-4438-98A1-25057247B4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36" y="1573"/>
              <a:ext cx="1434" cy="1434"/>
              <a:chOff x="3836" y="1573"/>
              <a:chExt cx="1434" cy="1434"/>
            </a:xfrm>
          </p:grpSpPr>
          <p:sp>
            <p:nvSpPr>
              <p:cNvPr id="52571" name="Rectangle 5">
                <a:extLst>
                  <a:ext uri="{FF2B5EF4-FFF2-40B4-BE49-F238E27FC236}">
                    <a16:creationId xmlns:a16="http://schemas.microsoft.com/office/drawing/2014/main" id="{688B031D-C039-4F40-A4F6-560830129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6" y="1573"/>
                <a:ext cx="1434" cy="143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572" name="Freeform 6">
                <a:extLst>
                  <a:ext uri="{FF2B5EF4-FFF2-40B4-BE49-F238E27FC236}">
                    <a16:creationId xmlns:a16="http://schemas.microsoft.com/office/drawing/2014/main" id="{2AE70F5D-1BAD-4938-9094-8567CC024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1573"/>
                <a:ext cx="490" cy="297"/>
              </a:xfrm>
              <a:custGeom>
                <a:avLst/>
                <a:gdLst>
                  <a:gd name="T0" fmla="*/ 281 w 155"/>
                  <a:gd name="T1" fmla="*/ 2964 h 94"/>
                  <a:gd name="T2" fmla="*/ 4707 w 155"/>
                  <a:gd name="T3" fmla="*/ 2145 h 94"/>
                  <a:gd name="T4" fmla="*/ 4808 w 155"/>
                  <a:gd name="T5" fmla="*/ 0 h 94"/>
                  <a:gd name="T6" fmla="*/ 130 w 155"/>
                  <a:gd name="T7" fmla="*/ 0 h 94"/>
                  <a:gd name="T8" fmla="*/ 281 w 155"/>
                  <a:gd name="T9" fmla="*/ 2964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94">
                    <a:moveTo>
                      <a:pt x="9" y="94"/>
                    </a:moveTo>
                    <a:cubicBezTo>
                      <a:pt x="23" y="94"/>
                      <a:pt x="143" y="86"/>
                      <a:pt x="149" y="68"/>
                    </a:cubicBezTo>
                    <a:cubicBezTo>
                      <a:pt x="154" y="55"/>
                      <a:pt x="155" y="26"/>
                      <a:pt x="152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20"/>
                      <a:pt x="0" y="48"/>
                      <a:pt x="9" y="94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3" name="Freeform 7">
                <a:extLst>
                  <a:ext uri="{FF2B5EF4-FFF2-40B4-BE49-F238E27FC236}">
                    <a16:creationId xmlns:a16="http://schemas.microsoft.com/office/drawing/2014/main" id="{94D2B47E-DD66-42C8-9F2B-5F090522E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1630"/>
                <a:ext cx="436" cy="215"/>
              </a:xfrm>
              <a:custGeom>
                <a:avLst/>
                <a:gdLst>
                  <a:gd name="T0" fmla="*/ 4221 w 138"/>
                  <a:gd name="T1" fmla="*/ 0 h 68"/>
                  <a:gd name="T2" fmla="*/ 3911 w 138"/>
                  <a:gd name="T3" fmla="*/ 1448 h 68"/>
                  <a:gd name="T4" fmla="*/ 2237 w 138"/>
                  <a:gd name="T5" fmla="*/ 1799 h 68"/>
                  <a:gd name="T6" fmla="*/ 439 w 138"/>
                  <a:gd name="T7" fmla="*/ 2090 h 68"/>
                  <a:gd name="T8" fmla="*/ 0 w 138"/>
                  <a:gd name="T9" fmla="*/ 161 h 68"/>
                  <a:gd name="T10" fmla="*/ 4221 w 138"/>
                  <a:gd name="T11" fmla="*/ 0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68">
                    <a:moveTo>
                      <a:pt x="134" y="0"/>
                    </a:moveTo>
                    <a:cubicBezTo>
                      <a:pt x="138" y="18"/>
                      <a:pt x="135" y="37"/>
                      <a:pt x="124" y="46"/>
                    </a:cubicBezTo>
                    <a:cubicBezTo>
                      <a:pt x="111" y="56"/>
                      <a:pt x="89" y="54"/>
                      <a:pt x="71" y="57"/>
                    </a:cubicBezTo>
                    <a:cubicBezTo>
                      <a:pt x="43" y="63"/>
                      <a:pt x="16" y="68"/>
                      <a:pt x="14" y="66"/>
                    </a:cubicBezTo>
                    <a:cubicBezTo>
                      <a:pt x="8" y="63"/>
                      <a:pt x="14" y="41"/>
                      <a:pt x="0" y="5"/>
                    </a:cubicBezTo>
                    <a:cubicBezTo>
                      <a:pt x="11" y="29"/>
                      <a:pt x="119" y="35"/>
                      <a:pt x="13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4" name="Freeform 8">
                <a:extLst>
                  <a:ext uri="{FF2B5EF4-FFF2-40B4-BE49-F238E27FC236}">
                    <a16:creationId xmlns:a16="http://schemas.microsoft.com/office/drawing/2014/main" id="{0303AFEA-DD32-42CB-A2C1-37FEF94B7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1573"/>
                <a:ext cx="490" cy="297"/>
              </a:xfrm>
              <a:custGeom>
                <a:avLst/>
                <a:gdLst>
                  <a:gd name="T0" fmla="*/ 281 w 155"/>
                  <a:gd name="T1" fmla="*/ 2964 h 94"/>
                  <a:gd name="T2" fmla="*/ 4707 w 155"/>
                  <a:gd name="T3" fmla="*/ 2145 h 94"/>
                  <a:gd name="T4" fmla="*/ 4808 w 155"/>
                  <a:gd name="T5" fmla="*/ 0 h 94"/>
                  <a:gd name="T6" fmla="*/ 130 w 155"/>
                  <a:gd name="T7" fmla="*/ 0 h 94"/>
                  <a:gd name="T8" fmla="*/ 281 w 155"/>
                  <a:gd name="T9" fmla="*/ 2964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94">
                    <a:moveTo>
                      <a:pt x="9" y="94"/>
                    </a:moveTo>
                    <a:cubicBezTo>
                      <a:pt x="23" y="94"/>
                      <a:pt x="143" y="86"/>
                      <a:pt x="149" y="68"/>
                    </a:cubicBezTo>
                    <a:cubicBezTo>
                      <a:pt x="154" y="55"/>
                      <a:pt x="155" y="26"/>
                      <a:pt x="152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20"/>
                      <a:pt x="0" y="48"/>
                      <a:pt x="9" y="9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5" name="Freeform 9">
                <a:extLst>
                  <a:ext uri="{FF2B5EF4-FFF2-40B4-BE49-F238E27FC236}">
                    <a16:creationId xmlns:a16="http://schemas.microsoft.com/office/drawing/2014/main" id="{D85EABC4-BA51-461D-BE30-36B38F305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018"/>
                <a:ext cx="1434" cy="989"/>
              </a:xfrm>
              <a:custGeom>
                <a:avLst/>
                <a:gdLst>
                  <a:gd name="T0" fmla="*/ 14305 w 454"/>
                  <a:gd name="T1" fmla="*/ 4762 h 313"/>
                  <a:gd name="T2" fmla="*/ 13459 w 454"/>
                  <a:gd name="T3" fmla="*/ 3286 h 313"/>
                  <a:gd name="T4" fmla="*/ 13269 w 454"/>
                  <a:gd name="T5" fmla="*/ 2237 h 313"/>
                  <a:gd name="T6" fmla="*/ 12003 w 454"/>
                  <a:gd name="T7" fmla="*/ 0 h 313"/>
                  <a:gd name="T8" fmla="*/ 10654 w 454"/>
                  <a:gd name="T9" fmla="*/ 1109 h 313"/>
                  <a:gd name="T10" fmla="*/ 9896 w 454"/>
                  <a:gd name="T11" fmla="*/ 2335 h 313"/>
                  <a:gd name="T12" fmla="*/ 9678 w 454"/>
                  <a:gd name="T13" fmla="*/ 4003 h 313"/>
                  <a:gd name="T14" fmla="*/ 8601 w 454"/>
                  <a:gd name="T15" fmla="*/ 5362 h 313"/>
                  <a:gd name="T16" fmla="*/ 7663 w 454"/>
                  <a:gd name="T17" fmla="*/ 5173 h 313"/>
                  <a:gd name="T18" fmla="*/ 6684 w 454"/>
                  <a:gd name="T19" fmla="*/ 5330 h 313"/>
                  <a:gd name="T20" fmla="*/ 4409 w 454"/>
                  <a:gd name="T21" fmla="*/ 4793 h 313"/>
                  <a:gd name="T22" fmla="*/ 3433 w 454"/>
                  <a:gd name="T23" fmla="*/ 4863 h 313"/>
                  <a:gd name="T24" fmla="*/ 2334 w 454"/>
                  <a:gd name="T25" fmla="*/ 4793 h 313"/>
                  <a:gd name="T26" fmla="*/ 1197 w 454"/>
                  <a:gd name="T27" fmla="*/ 4632 h 313"/>
                  <a:gd name="T28" fmla="*/ 0 w 454"/>
                  <a:gd name="T29" fmla="*/ 6310 h 313"/>
                  <a:gd name="T30" fmla="*/ 0 w 454"/>
                  <a:gd name="T31" fmla="*/ 9874 h 313"/>
                  <a:gd name="T32" fmla="*/ 14305 w 454"/>
                  <a:gd name="T33" fmla="*/ 9874 h 313"/>
                  <a:gd name="T34" fmla="*/ 14305 w 454"/>
                  <a:gd name="T35" fmla="*/ 4762 h 31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54" h="313">
                    <a:moveTo>
                      <a:pt x="454" y="151"/>
                    </a:moveTo>
                    <a:cubicBezTo>
                      <a:pt x="446" y="135"/>
                      <a:pt x="436" y="120"/>
                      <a:pt x="427" y="104"/>
                    </a:cubicBezTo>
                    <a:cubicBezTo>
                      <a:pt x="420" y="90"/>
                      <a:pt x="424" y="84"/>
                      <a:pt x="421" y="71"/>
                    </a:cubicBezTo>
                    <a:cubicBezTo>
                      <a:pt x="381" y="0"/>
                      <a:pt x="381" y="0"/>
                      <a:pt x="381" y="0"/>
                    </a:cubicBezTo>
                    <a:cubicBezTo>
                      <a:pt x="365" y="9"/>
                      <a:pt x="350" y="21"/>
                      <a:pt x="338" y="35"/>
                    </a:cubicBezTo>
                    <a:cubicBezTo>
                      <a:pt x="328" y="47"/>
                      <a:pt x="317" y="59"/>
                      <a:pt x="314" y="74"/>
                    </a:cubicBezTo>
                    <a:cubicBezTo>
                      <a:pt x="309" y="92"/>
                      <a:pt x="312" y="109"/>
                      <a:pt x="307" y="127"/>
                    </a:cubicBezTo>
                    <a:cubicBezTo>
                      <a:pt x="301" y="145"/>
                      <a:pt x="292" y="172"/>
                      <a:pt x="273" y="170"/>
                    </a:cubicBezTo>
                    <a:cubicBezTo>
                      <a:pt x="263" y="169"/>
                      <a:pt x="254" y="163"/>
                      <a:pt x="243" y="164"/>
                    </a:cubicBezTo>
                    <a:cubicBezTo>
                      <a:pt x="233" y="165"/>
                      <a:pt x="222" y="169"/>
                      <a:pt x="212" y="169"/>
                    </a:cubicBezTo>
                    <a:cubicBezTo>
                      <a:pt x="186" y="166"/>
                      <a:pt x="167" y="150"/>
                      <a:pt x="140" y="152"/>
                    </a:cubicBezTo>
                    <a:cubicBezTo>
                      <a:pt x="129" y="153"/>
                      <a:pt x="120" y="155"/>
                      <a:pt x="109" y="154"/>
                    </a:cubicBezTo>
                    <a:cubicBezTo>
                      <a:pt x="97" y="153"/>
                      <a:pt x="85" y="153"/>
                      <a:pt x="74" y="152"/>
                    </a:cubicBezTo>
                    <a:cubicBezTo>
                      <a:pt x="66" y="152"/>
                      <a:pt x="46" y="145"/>
                      <a:pt x="38" y="147"/>
                    </a:cubicBezTo>
                    <a:cubicBezTo>
                      <a:pt x="24" y="153"/>
                      <a:pt x="12" y="181"/>
                      <a:pt x="0" y="200"/>
                    </a:cubicBezTo>
                    <a:cubicBezTo>
                      <a:pt x="0" y="313"/>
                      <a:pt x="0" y="313"/>
                      <a:pt x="0" y="313"/>
                    </a:cubicBezTo>
                    <a:cubicBezTo>
                      <a:pt x="454" y="313"/>
                      <a:pt x="454" y="313"/>
                      <a:pt x="454" y="313"/>
                    </a:cubicBezTo>
                    <a:lnTo>
                      <a:pt x="454" y="151"/>
                    </a:lnTo>
                    <a:close/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6" name="Freeform 10">
                <a:extLst>
                  <a:ext uri="{FF2B5EF4-FFF2-40B4-BE49-F238E27FC236}">
                    <a16:creationId xmlns:a16="http://schemas.microsoft.com/office/drawing/2014/main" id="{B10A2D9B-F369-42CD-81DE-43086D88D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573"/>
                <a:ext cx="1200" cy="1033"/>
              </a:xfrm>
              <a:custGeom>
                <a:avLst/>
                <a:gdLst>
                  <a:gd name="T0" fmla="*/ 9256 w 380"/>
                  <a:gd name="T1" fmla="*/ 0 h 327"/>
                  <a:gd name="T2" fmla="*/ 0 w 380"/>
                  <a:gd name="T3" fmla="*/ 0 h 327"/>
                  <a:gd name="T4" fmla="*/ 0 w 380"/>
                  <a:gd name="T5" fmla="*/ 6906 h 327"/>
                  <a:gd name="T6" fmla="*/ 2672 w 380"/>
                  <a:gd name="T7" fmla="*/ 7623 h 327"/>
                  <a:gd name="T8" fmla="*/ 3969 w 380"/>
                  <a:gd name="T9" fmla="*/ 7815 h 327"/>
                  <a:gd name="T10" fmla="*/ 5984 w 380"/>
                  <a:gd name="T11" fmla="*/ 8514 h 327"/>
                  <a:gd name="T12" fmla="*/ 6742 w 380"/>
                  <a:gd name="T13" fmla="*/ 9082 h 327"/>
                  <a:gd name="T14" fmla="*/ 7399 w 380"/>
                  <a:gd name="T15" fmla="*/ 9272 h 327"/>
                  <a:gd name="T16" fmla="*/ 8596 w 380"/>
                  <a:gd name="T17" fmla="*/ 9900 h 327"/>
                  <a:gd name="T18" fmla="*/ 10232 w 380"/>
                  <a:gd name="T19" fmla="*/ 6656 h 327"/>
                  <a:gd name="T20" fmla="*/ 11908 w 380"/>
                  <a:gd name="T21" fmla="*/ 4220 h 327"/>
                  <a:gd name="T22" fmla="*/ 11747 w 380"/>
                  <a:gd name="T23" fmla="*/ 3942 h 327"/>
                  <a:gd name="T24" fmla="*/ 10551 w 380"/>
                  <a:gd name="T25" fmla="*/ 2117 h 327"/>
                  <a:gd name="T26" fmla="*/ 8817 w 380"/>
                  <a:gd name="T27" fmla="*/ 758 h 327"/>
                  <a:gd name="T28" fmla="*/ 9256 w 380"/>
                  <a:gd name="T29" fmla="*/ 0 h 3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80" h="327">
                    <a:moveTo>
                      <a:pt x="29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19"/>
                      <a:pt x="0" y="219"/>
                      <a:pt x="0" y="219"/>
                    </a:cubicBezTo>
                    <a:cubicBezTo>
                      <a:pt x="27" y="230"/>
                      <a:pt x="58" y="236"/>
                      <a:pt x="85" y="242"/>
                    </a:cubicBezTo>
                    <a:cubicBezTo>
                      <a:pt x="100" y="245"/>
                      <a:pt x="112" y="243"/>
                      <a:pt x="126" y="248"/>
                    </a:cubicBezTo>
                    <a:cubicBezTo>
                      <a:pt x="147" y="256"/>
                      <a:pt x="170" y="260"/>
                      <a:pt x="190" y="270"/>
                    </a:cubicBezTo>
                    <a:cubicBezTo>
                      <a:pt x="198" y="275"/>
                      <a:pt x="205" y="284"/>
                      <a:pt x="214" y="288"/>
                    </a:cubicBezTo>
                    <a:cubicBezTo>
                      <a:pt x="221" y="292"/>
                      <a:pt x="228" y="291"/>
                      <a:pt x="235" y="294"/>
                    </a:cubicBezTo>
                    <a:cubicBezTo>
                      <a:pt x="248" y="300"/>
                      <a:pt x="258" y="310"/>
                      <a:pt x="273" y="314"/>
                    </a:cubicBezTo>
                    <a:cubicBezTo>
                      <a:pt x="321" y="327"/>
                      <a:pt x="310" y="237"/>
                      <a:pt x="325" y="211"/>
                    </a:cubicBezTo>
                    <a:cubicBezTo>
                      <a:pt x="341" y="185"/>
                      <a:pt x="370" y="165"/>
                      <a:pt x="378" y="134"/>
                    </a:cubicBezTo>
                    <a:cubicBezTo>
                      <a:pt x="380" y="126"/>
                      <a:pt x="375" y="133"/>
                      <a:pt x="373" y="125"/>
                    </a:cubicBezTo>
                    <a:cubicBezTo>
                      <a:pt x="368" y="108"/>
                      <a:pt x="346" y="80"/>
                      <a:pt x="335" y="67"/>
                    </a:cubicBezTo>
                    <a:cubicBezTo>
                      <a:pt x="322" y="53"/>
                      <a:pt x="293" y="38"/>
                      <a:pt x="280" y="24"/>
                    </a:cubicBezTo>
                    <a:cubicBezTo>
                      <a:pt x="269" y="11"/>
                      <a:pt x="280" y="5"/>
                      <a:pt x="294" y="0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7" name="Freeform 11">
                <a:extLst>
                  <a:ext uri="{FF2B5EF4-FFF2-40B4-BE49-F238E27FC236}">
                    <a16:creationId xmlns:a16="http://schemas.microsoft.com/office/drawing/2014/main" id="{86BE2EA8-EE17-4126-A205-3B9347B7A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611"/>
                <a:ext cx="167" cy="685"/>
              </a:xfrm>
              <a:custGeom>
                <a:avLst/>
                <a:gdLst>
                  <a:gd name="T0" fmla="*/ 0 w 53"/>
                  <a:gd name="T1" fmla="*/ 0 h 217"/>
                  <a:gd name="T2" fmla="*/ 0 w 53"/>
                  <a:gd name="T3" fmla="*/ 6506 h 217"/>
                  <a:gd name="T4" fmla="*/ 942 w 53"/>
                  <a:gd name="T5" fmla="*/ 6825 h 217"/>
                  <a:gd name="T6" fmla="*/ 1657 w 53"/>
                  <a:gd name="T7" fmla="*/ 5281 h 217"/>
                  <a:gd name="T8" fmla="*/ 536 w 53"/>
                  <a:gd name="T9" fmla="*/ 3049 h 217"/>
                  <a:gd name="T10" fmla="*/ 0 w 53"/>
                  <a:gd name="T11" fmla="*/ 0 h 2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217">
                    <a:moveTo>
                      <a:pt x="0" y="0"/>
                    </a:moveTo>
                    <a:cubicBezTo>
                      <a:pt x="0" y="207"/>
                      <a:pt x="0" y="207"/>
                      <a:pt x="0" y="207"/>
                    </a:cubicBezTo>
                    <a:cubicBezTo>
                      <a:pt x="10" y="211"/>
                      <a:pt x="20" y="214"/>
                      <a:pt x="30" y="217"/>
                    </a:cubicBezTo>
                    <a:cubicBezTo>
                      <a:pt x="53" y="168"/>
                      <a:pt x="53" y="168"/>
                      <a:pt x="53" y="168"/>
                    </a:cubicBezTo>
                    <a:cubicBezTo>
                      <a:pt x="35" y="143"/>
                      <a:pt x="20" y="125"/>
                      <a:pt x="17" y="97"/>
                    </a:cubicBezTo>
                    <a:cubicBezTo>
                      <a:pt x="12" y="64"/>
                      <a:pt x="8" y="32"/>
                      <a:pt x="0" y="0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8" name="Freeform 12">
                <a:extLst>
                  <a:ext uri="{FF2B5EF4-FFF2-40B4-BE49-F238E27FC236}">
                    <a16:creationId xmlns:a16="http://schemas.microsoft.com/office/drawing/2014/main" id="{033B9DEE-6951-4E87-AD64-36A7914028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36" y="1981"/>
                <a:ext cx="423" cy="666"/>
              </a:xfrm>
              <a:custGeom>
                <a:avLst/>
                <a:gdLst>
                  <a:gd name="T0" fmla="*/ 1733 w 134"/>
                  <a:gd name="T1" fmla="*/ 1414 h 211"/>
                  <a:gd name="T2" fmla="*/ 947 w 134"/>
                  <a:gd name="T3" fmla="*/ 846 h 211"/>
                  <a:gd name="T4" fmla="*/ 726 w 134"/>
                  <a:gd name="T5" fmla="*/ 628 h 211"/>
                  <a:gd name="T6" fmla="*/ 0 w 134"/>
                  <a:gd name="T7" fmla="*/ 0 h 211"/>
                  <a:gd name="T8" fmla="*/ 0 w 134"/>
                  <a:gd name="T9" fmla="*/ 6635 h 211"/>
                  <a:gd name="T10" fmla="*/ 189 w 134"/>
                  <a:gd name="T11" fmla="*/ 6445 h 211"/>
                  <a:gd name="T12" fmla="*/ 726 w 134"/>
                  <a:gd name="T13" fmla="*/ 5221 h 211"/>
                  <a:gd name="T14" fmla="*/ 2014 w 134"/>
                  <a:gd name="T15" fmla="*/ 5438 h 211"/>
                  <a:gd name="T16" fmla="*/ 2042 w 134"/>
                  <a:gd name="T17" fmla="*/ 5498 h 211"/>
                  <a:gd name="T18" fmla="*/ 3207 w 134"/>
                  <a:gd name="T19" fmla="*/ 6228 h 211"/>
                  <a:gd name="T20" fmla="*/ 4126 w 134"/>
                  <a:gd name="T21" fmla="*/ 5249 h 211"/>
                  <a:gd name="T22" fmla="*/ 4214 w 134"/>
                  <a:gd name="T23" fmla="*/ 4593 h 211"/>
                  <a:gd name="T24" fmla="*/ 1733 w 134"/>
                  <a:gd name="T25" fmla="*/ 1414 h 211"/>
                  <a:gd name="T26" fmla="*/ 726 w 134"/>
                  <a:gd name="T27" fmla="*/ 4902 h 211"/>
                  <a:gd name="T28" fmla="*/ 726 w 134"/>
                  <a:gd name="T29" fmla="*/ 4870 h 211"/>
                  <a:gd name="T30" fmla="*/ 726 w 134"/>
                  <a:gd name="T31" fmla="*/ 4902 h 2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4" h="211">
                    <a:moveTo>
                      <a:pt x="55" y="45"/>
                    </a:moveTo>
                    <a:cubicBezTo>
                      <a:pt x="30" y="27"/>
                      <a:pt x="30" y="27"/>
                      <a:pt x="30" y="27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15" y="14"/>
                      <a:pt x="7" y="7"/>
                      <a:pt x="0" y="0"/>
                    </a:cubicBezTo>
                    <a:cubicBezTo>
                      <a:pt x="0" y="211"/>
                      <a:pt x="0" y="211"/>
                      <a:pt x="0" y="211"/>
                    </a:cubicBezTo>
                    <a:cubicBezTo>
                      <a:pt x="3" y="209"/>
                      <a:pt x="5" y="208"/>
                      <a:pt x="6" y="205"/>
                    </a:cubicBezTo>
                    <a:cubicBezTo>
                      <a:pt x="9" y="202"/>
                      <a:pt x="22" y="185"/>
                      <a:pt x="23" y="166"/>
                    </a:cubicBezTo>
                    <a:cubicBezTo>
                      <a:pt x="34" y="171"/>
                      <a:pt x="52" y="178"/>
                      <a:pt x="64" y="173"/>
                    </a:cubicBezTo>
                    <a:cubicBezTo>
                      <a:pt x="65" y="174"/>
                      <a:pt x="65" y="175"/>
                      <a:pt x="65" y="175"/>
                    </a:cubicBezTo>
                    <a:cubicBezTo>
                      <a:pt x="74" y="186"/>
                      <a:pt x="84" y="201"/>
                      <a:pt x="102" y="198"/>
                    </a:cubicBezTo>
                    <a:cubicBezTo>
                      <a:pt x="115" y="196"/>
                      <a:pt x="125" y="185"/>
                      <a:pt x="131" y="167"/>
                    </a:cubicBezTo>
                    <a:cubicBezTo>
                      <a:pt x="133" y="159"/>
                      <a:pt x="134" y="152"/>
                      <a:pt x="134" y="146"/>
                    </a:cubicBezTo>
                    <a:cubicBezTo>
                      <a:pt x="134" y="102"/>
                      <a:pt x="89" y="70"/>
                      <a:pt x="55" y="45"/>
                    </a:cubicBezTo>
                    <a:close/>
                    <a:moveTo>
                      <a:pt x="23" y="156"/>
                    </a:moveTo>
                    <a:cubicBezTo>
                      <a:pt x="23" y="156"/>
                      <a:pt x="23" y="156"/>
                      <a:pt x="23" y="155"/>
                    </a:cubicBezTo>
                    <a:cubicBezTo>
                      <a:pt x="23" y="156"/>
                      <a:pt x="23" y="156"/>
                      <a:pt x="23" y="156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79" name="Freeform 13">
                <a:extLst>
                  <a:ext uri="{FF2B5EF4-FFF2-40B4-BE49-F238E27FC236}">
                    <a16:creationId xmlns:a16="http://schemas.microsoft.com/office/drawing/2014/main" id="{7425E6FF-276D-466E-8B9C-29A776CCF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034"/>
                <a:ext cx="436" cy="556"/>
              </a:xfrm>
              <a:custGeom>
                <a:avLst/>
                <a:gdLst>
                  <a:gd name="T0" fmla="*/ 730 w 138"/>
                  <a:gd name="T1" fmla="*/ 600 h 176"/>
                  <a:gd name="T2" fmla="*/ 468 w 138"/>
                  <a:gd name="T3" fmla="*/ 411 h 176"/>
                  <a:gd name="T4" fmla="*/ 0 w 138"/>
                  <a:gd name="T5" fmla="*/ 0 h 176"/>
                  <a:gd name="T6" fmla="*/ 0 w 138"/>
                  <a:gd name="T7" fmla="*/ 5547 h 176"/>
                  <a:gd name="T8" fmla="*/ 379 w 138"/>
                  <a:gd name="T9" fmla="*/ 4410 h 176"/>
                  <a:gd name="T10" fmla="*/ 439 w 138"/>
                  <a:gd name="T11" fmla="*/ 4221 h 176"/>
                  <a:gd name="T12" fmla="*/ 660 w 138"/>
                  <a:gd name="T13" fmla="*/ 4221 h 176"/>
                  <a:gd name="T14" fmla="*/ 1987 w 138"/>
                  <a:gd name="T15" fmla="*/ 4540 h 176"/>
                  <a:gd name="T16" fmla="*/ 2117 w 138"/>
                  <a:gd name="T17" fmla="*/ 4511 h 176"/>
                  <a:gd name="T18" fmla="*/ 2237 w 138"/>
                  <a:gd name="T19" fmla="*/ 4571 h 176"/>
                  <a:gd name="T20" fmla="*/ 3153 w 138"/>
                  <a:gd name="T21" fmla="*/ 5329 h 176"/>
                  <a:gd name="T22" fmla="*/ 3753 w 138"/>
                  <a:gd name="T23" fmla="*/ 4600 h 176"/>
                  <a:gd name="T24" fmla="*/ 730 w 138"/>
                  <a:gd name="T25" fmla="*/ 600 h 17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8" h="176">
                    <a:moveTo>
                      <a:pt x="23" y="19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0" y="8"/>
                      <a:pt x="5" y="4"/>
                      <a:pt x="0" y="0"/>
                    </a:cubicBezTo>
                    <a:cubicBezTo>
                      <a:pt x="0" y="176"/>
                      <a:pt x="0" y="176"/>
                      <a:pt x="0" y="176"/>
                    </a:cubicBezTo>
                    <a:cubicBezTo>
                      <a:pt x="6" y="168"/>
                      <a:pt x="14" y="154"/>
                      <a:pt x="12" y="140"/>
                    </a:cubicBezTo>
                    <a:cubicBezTo>
                      <a:pt x="11" y="138"/>
                      <a:pt x="12" y="136"/>
                      <a:pt x="14" y="134"/>
                    </a:cubicBezTo>
                    <a:cubicBezTo>
                      <a:pt x="16" y="133"/>
                      <a:pt x="19" y="133"/>
                      <a:pt x="21" y="134"/>
                    </a:cubicBezTo>
                    <a:cubicBezTo>
                      <a:pt x="33" y="142"/>
                      <a:pt x="55" y="150"/>
                      <a:pt x="63" y="144"/>
                    </a:cubicBezTo>
                    <a:cubicBezTo>
                      <a:pt x="64" y="143"/>
                      <a:pt x="65" y="143"/>
                      <a:pt x="67" y="143"/>
                    </a:cubicBezTo>
                    <a:cubicBezTo>
                      <a:pt x="69" y="143"/>
                      <a:pt x="70" y="144"/>
                      <a:pt x="71" y="145"/>
                    </a:cubicBezTo>
                    <a:cubicBezTo>
                      <a:pt x="80" y="157"/>
                      <a:pt x="88" y="171"/>
                      <a:pt x="100" y="169"/>
                    </a:cubicBezTo>
                    <a:cubicBezTo>
                      <a:pt x="108" y="168"/>
                      <a:pt x="115" y="160"/>
                      <a:pt x="119" y="146"/>
                    </a:cubicBezTo>
                    <a:cubicBezTo>
                      <a:pt x="138" y="88"/>
                      <a:pt x="59" y="49"/>
                      <a:pt x="23" y="19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0" name="Freeform 14">
                <a:extLst>
                  <a:ext uri="{FF2B5EF4-FFF2-40B4-BE49-F238E27FC236}">
                    <a16:creationId xmlns:a16="http://schemas.microsoft.com/office/drawing/2014/main" id="{7CC643D6-3F4A-432A-A63C-BE1956797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26"/>
                <a:ext cx="44" cy="164"/>
              </a:xfrm>
              <a:custGeom>
                <a:avLst/>
                <a:gdLst>
                  <a:gd name="T0" fmla="*/ 0 w 14"/>
                  <a:gd name="T1" fmla="*/ 0 h 52"/>
                  <a:gd name="T2" fmla="*/ 0 w 14"/>
                  <a:gd name="T3" fmla="*/ 1631 h 52"/>
                  <a:gd name="T4" fmla="*/ 374 w 14"/>
                  <a:gd name="T5" fmla="*/ 498 h 52"/>
                  <a:gd name="T6" fmla="*/ 374 w 14"/>
                  <a:gd name="T7" fmla="*/ 407 h 52"/>
                  <a:gd name="T8" fmla="*/ 0 w 14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2">
                    <a:moveTo>
                      <a:pt x="0" y="0"/>
                    </a:moveTo>
                    <a:cubicBezTo>
                      <a:pt x="0" y="52"/>
                      <a:pt x="0" y="52"/>
                      <a:pt x="0" y="52"/>
                    </a:cubicBezTo>
                    <a:cubicBezTo>
                      <a:pt x="6" y="44"/>
                      <a:pt x="14" y="30"/>
                      <a:pt x="12" y="16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9" y="8"/>
                      <a:pt x="5" y="4"/>
                      <a:pt x="0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1" name="Freeform 15">
                <a:extLst>
                  <a:ext uri="{FF2B5EF4-FFF2-40B4-BE49-F238E27FC236}">
                    <a16:creationId xmlns:a16="http://schemas.microsoft.com/office/drawing/2014/main" id="{06C57A94-BFD8-43A2-B565-71E1C220B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2006"/>
                <a:ext cx="209" cy="350"/>
              </a:xfrm>
              <a:custGeom>
                <a:avLst/>
                <a:gdLst>
                  <a:gd name="T0" fmla="*/ 412 w 66"/>
                  <a:gd name="T1" fmla="*/ 946 h 111"/>
                  <a:gd name="T2" fmla="*/ 2096 w 66"/>
                  <a:gd name="T3" fmla="*/ 3481 h 111"/>
                  <a:gd name="T4" fmla="*/ 2096 w 66"/>
                  <a:gd name="T5" fmla="*/ 1690 h 111"/>
                  <a:gd name="T6" fmla="*/ 0 w 66"/>
                  <a:gd name="T7" fmla="*/ 0 h 111"/>
                  <a:gd name="T8" fmla="*/ 352 w 66"/>
                  <a:gd name="T9" fmla="*/ 1252 h 111"/>
                  <a:gd name="T10" fmla="*/ 412 w 66"/>
                  <a:gd name="T11" fmla="*/ 946 h 1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111">
                    <a:moveTo>
                      <a:pt x="13" y="30"/>
                    </a:moveTo>
                    <a:cubicBezTo>
                      <a:pt x="18" y="43"/>
                      <a:pt x="40" y="73"/>
                      <a:pt x="66" y="111"/>
                    </a:cubicBezTo>
                    <a:cubicBezTo>
                      <a:pt x="66" y="54"/>
                      <a:pt x="66" y="54"/>
                      <a:pt x="66" y="54"/>
                    </a:cubicBezTo>
                    <a:cubicBezTo>
                      <a:pt x="39" y="28"/>
                      <a:pt x="15" y="8"/>
                      <a:pt x="0" y="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36"/>
                      <a:pt x="12" y="33"/>
                      <a:pt x="13" y="30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2" name="Freeform 16">
                <a:extLst>
                  <a:ext uri="{FF2B5EF4-FFF2-40B4-BE49-F238E27FC236}">
                    <a16:creationId xmlns:a16="http://schemas.microsoft.com/office/drawing/2014/main" id="{10C61AC4-9F13-4600-8DF3-6D9FE070B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101"/>
                <a:ext cx="215" cy="754"/>
              </a:xfrm>
              <a:custGeom>
                <a:avLst/>
                <a:gdLst>
                  <a:gd name="T0" fmla="*/ 699 w 68"/>
                  <a:gd name="T1" fmla="*/ 4022 h 239"/>
                  <a:gd name="T2" fmla="*/ 1009 w 68"/>
                  <a:gd name="T3" fmla="*/ 6092 h 239"/>
                  <a:gd name="T4" fmla="*/ 2150 w 68"/>
                  <a:gd name="T5" fmla="*/ 7505 h 239"/>
                  <a:gd name="T6" fmla="*/ 2150 w 68"/>
                  <a:gd name="T7" fmla="*/ 2549 h 239"/>
                  <a:gd name="T8" fmla="*/ 471 w 68"/>
                  <a:gd name="T9" fmla="*/ 0 h 239"/>
                  <a:gd name="T10" fmla="*/ 699 w 68"/>
                  <a:gd name="T11" fmla="*/ 4022 h 2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239">
                    <a:moveTo>
                      <a:pt x="22" y="128"/>
                    </a:moveTo>
                    <a:cubicBezTo>
                      <a:pt x="26" y="152"/>
                      <a:pt x="22" y="171"/>
                      <a:pt x="32" y="194"/>
                    </a:cubicBezTo>
                    <a:cubicBezTo>
                      <a:pt x="39" y="210"/>
                      <a:pt x="60" y="223"/>
                      <a:pt x="68" y="239"/>
                    </a:cubicBezTo>
                    <a:cubicBezTo>
                      <a:pt x="68" y="81"/>
                      <a:pt x="68" y="81"/>
                      <a:pt x="68" y="81"/>
                    </a:cubicBezTo>
                    <a:cubicBezTo>
                      <a:pt x="42" y="43"/>
                      <a:pt x="20" y="13"/>
                      <a:pt x="15" y="0"/>
                    </a:cubicBezTo>
                    <a:cubicBezTo>
                      <a:pt x="0" y="42"/>
                      <a:pt x="16" y="87"/>
                      <a:pt x="22" y="128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3" name="Freeform 17">
                <a:extLst>
                  <a:ext uri="{FF2B5EF4-FFF2-40B4-BE49-F238E27FC236}">
                    <a16:creationId xmlns:a16="http://schemas.microsoft.com/office/drawing/2014/main" id="{5EB221C0-EDB9-4008-8180-2741F5038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1573"/>
                <a:ext cx="291" cy="332"/>
              </a:xfrm>
              <a:custGeom>
                <a:avLst/>
                <a:gdLst>
                  <a:gd name="T0" fmla="*/ 161 w 92"/>
                  <a:gd name="T1" fmla="*/ 1110 h 105"/>
                  <a:gd name="T2" fmla="*/ 2660 w 92"/>
                  <a:gd name="T3" fmla="*/ 2210 h 105"/>
                  <a:gd name="T4" fmla="*/ 2401 w 92"/>
                  <a:gd name="T5" fmla="*/ 0 h 105"/>
                  <a:gd name="T6" fmla="*/ 60 w 92"/>
                  <a:gd name="T7" fmla="*/ 0 h 105"/>
                  <a:gd name="T8" fmla="*/ 161 w 92"/>
                  <a:gd name="T9" fmla="*/ 1110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105">
                    <a:moveTo>
                      <a:pt x="5" y="35"/>
                    </a:moveTo>
                    <a:cubicBezTo>
                      <a:pt x="19" y="75"/>
                      <a:pt x="47" y="105"/>
                      <a:pt x="84" y="70"/>
                    </a:cubicBezTo>
                    <a:cubicBezTo>
                      <a:pt x="92" y="62"/>
                      <a:pt x="87" y="29"/>
                      <a:pt x="76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3"/>
                      <a:pt x="1" y="25"/>
                      <a:pt x="5" y="35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4" name="Freeform 18">
                <a:extLst>
                  <a:ext uri="{FF2B5EF4-FFF2-40B4-BE49-F238E27FC236}">
                    <a16:creationId xmlns:a16="http://schemas.microsoft.com/office/drawing/2014/main" id="{48D7EFE9-5718-4184-A9C1-D1667F23B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2628"/>
                <a:ext cx="385" cy="379"/>
              </a:xfrm>
              <a:custGeom>
                <a:avLst/>
                <a:gdLst>
                  <a:gd name="T0" fmla="*/ 3206 w 122"/>
                  <a:gd name="T1" fmla="*/ 1387 h 120"/>
                  <a:gd name="T2" fmla="*/ 2768 w 122"/>
                  <a:gd name="T3" fmla="*/ 730 h 120"/>
                  <a:gd name="T4" fmla="*/ 2739 w 122"/>
                  <a:gd name="T5" fmla="*/ 0 h 120"/>
                  <a:gd name="T6" fmla="*/ 2420 w 122"/>
                  <a:gd name="T7" fmla="*/ 818 h 120"/>
                  <a:gd name="T8" fmla="*/ 2171 w 122"/>
                  <a:gd name="T9" fmla="*/ 1737 h 120"/>
                  <a:gd name="T10" fmla="*/ 975 w 122"/>
                  <a:gd name="T11" fmla="*/ 1576 h 120"/>
                  <a:gd name="T12" fmla="*/ 347 w 122"/>
                  <a:gd name="T13" fmla="*/ 2801 h 120"/>
                  <a:gd name="T14" fmla="*/ 189 w 122"/>
                  <a:gd name="T15" fmla="*/ 2963 h 120"/>
                  <a:gd name="T16" fmla="*/ 846 w 122"/>
                  <a:gd name="T17" fmla="*/ 3619 h 120"/>
                  <a:gd name="T18" fmla="*/ 915 w 122"/>
                  <a:gd name="T19" fmla="*/ 3781 h 120"/>
                  <a:gd name="T20" fmla="*/ 3834 w 122"/>
                  <a:gd name="T21" fmla="*/ 3781 h 120"/>
                  <a:gd name="T22" fmla="*/ 3803 w 122"/>
                  <a:gd name="T23" fmla="*/ 2861 h 120"/>
                  <a:gd name="T24" fmla="*/ 3206 w 122"/>
                  <a:gd name="T25" fmla="*/ 1387 h 1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2" h="120">
                    <a:moveTo>
                      <a:pt x="102" y="44"/>
                    </a:moveTo>
                    <a:cubicBezTo>
                      <a:pt x="98" y="38"/>
                      <a:pt x="91" y="31"/>
                      <a:pt x="88" y="23"/>
                    </a:cubicBezTo>
                    <a:cubicBezTo>
                      <a:pt x="84" y="15"/>
                      <a:pt x="89" y="8"/>
                      <a:pt x="87" y="0"/>
                    </a:cubicBezTo>
                    <a:cubicBezTo>
                      <a:pt x="83" y="8"/>
                      <a:pt x="78" y="16"/>
                      <a:pt x="77" y="26"/>
                    </a:cubicBezTo>
                    <a:cubicBezTo>
                      <a:pt x="76" y="37"/>
                      <a:pt x="84" y="49"/>
                      <a:pt x="69" y="55"/>
                    </a:cubicBezTo>
                    <a:cubicBezTo>
                      <a:pt x="58" y="60"/>
                      <a:pt x="43" y="51"/>
                      <a:pt x="31" y="50"/>
                    </a:cubicBezTo>
                    <a:cubicBezTo>
                      <a:pt x="6" y="49"/>
                      <a:pt x="0" y="67"/>
                      <a:pt x="11" y="89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14" y="102"/>
                      <a:pt x="22" y="104"/>
                      <a:pt x="27" y="115"/>
                    </a:cubicBezTo>
                    <a:cubicBezTo>
                      <a:pt x="28" y="117"/>
                      <a:pt x="28" y="118"/>
                      <a:pt x="29" y="120"/>
                    </a:cubicBezTo>
                    <a:cubicBezTo>
                      <a:pt x="122" y="120"/>
                      <a:pt x="122" y="120"/>
                      <a:pt x="122" y="120"/>
                    </a:cubicBezTo>
                    <a:cubicBezTo>
                      <a:pt x="122" y="111"/>
                      <a:pt x="120" y="102"/>
                      <a:pt x="121" y="91"/>
                    </a:cubicBezTo>
                    <a:cubicBezTo>
                      <a:pt x="122" y="73"/>
                      <a:pt x="113" y="59"/>
                      <a:pt x="102" y="44"/>
                    </a:cubicBezTo>
                    <a:close/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5" name="Freeform 19">
                <a:extLst>
                  <a:ext uri="{FF2B5EF4-FFF2-40B4-BE49-F238E27FC236}">
                    <a16:creationId xmlns:a16="http://schemas.microsoft.com/office/drawing/2014/main" id="{499AA4D2-337D-4813-B980-F7B9AE44A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511"/>
                <a:ext cx="180" cy="357"/>
              </a:xfrm>
              <a:custGeom>
                <a:avLst/>
                <a:gdLst>
                  <a:gd name="T0" fmla="*/ 786 w 57"/>
                  <a:gd name="T1" fmla="*/ 0 h 113"/>
                  <a:gd name="T2" fmla="*/ 786 w 57"/>
                  <a:gd name="T3" fmla="*/ 130 h 113"/>
                  <a:gd name="T4" fmla="*/ 189 w 57"/>
                  <a:gd name="T5" fmla="*/ 1169 h 113"/>
                  <a:gd name="T6" fmla="*/ 0 w 57"/>
                  <a:gd name="T7" fmla="*/ 1358 h 113"/>
                  <a:gd name="T8" fmla="*/ 0 w 57"/>
                  <a:gd name="T9" fmla="*/ 3564 h 113"/>
                  <a:gd name="T10" fmla="*/ 467 w 57"/>
                  <a:gd name="T11" fmla="*/ 3283 h 113"/>
                  <a:gd name="T12" fmla="*/ 786 w 57"/>
                  <a:gd name="T13" fmla="*/ 28 h 113"/>
                  <a:gd name="T14" fmla="*/ 786 w 57"/>
                  <a:gd name="T15" fmla="*/ 0 h 1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13">
                    <a:moveTo>
                      <a:pt x="25" y="0"/>
                    </a:moveTo>
                    <a:cubicBezTo>
                      <a:pt x="25" y="1"/>
                      <a:pt x="25" y="3"/>
                      <a:pt x="25" y="4"/>
                    </a:cubicBezTo>
                    <a:cubicBezTo>
                      <a:pt x="25" y="15"/>
                      <a:pt x="12" y="31"/>
                      <a:pt x="6" y="37"/>
                    </a:cubicBezTo>
                    <a:cubicBezTo>
                      <a:pt x="5" y="40"/>
                      <a:pt x="3" y="41"/>
                      <a:pt x="0" y="43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5" y="110"/>
                      <a:pt x="10" y="107"/>
                      <a:pt x="15" y="104"/>
                    </a:cubicBezTo>
                    <a:cubicBezTo>
                      <a:pt x="45" y="79"/>
                      <a:pt x="57" y="39"/>
                      <a:pt x="25" y="1"/>
                    </a:cubicBezTo>
                    <a:cubicBezTo>
                      <a:pt x="25" y="1"/>
                      <a:pt x="25" y="1"/>
                      <a:pt x="25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6" name="Freeform 20">
                <a:extLst>
                  <a:ext uri="{FF2B5EF4-FFF2-40B4-BE49-F238E27FC236}">
                    <a16:creationId xmlns:a16="http://schemas.microsoft.com/office/drawing/2014/main" id="{4BB5AA5A-BBC3-4C49-A4FF-42D581C40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101"/>
                <a:ext cx="215" cy="754"/>
              </a:xfrm>
              <a:custGeom>
                <a:avLst/>
                <a:gdLst>
                  <a:gd name="T0" fmla="*/ 699 w 68"/>
                  <a:gd name="T1" fmla="*/ 4022 h 239"/>
                  <a:gd name="T2" fmla="*/ 1009 w 68"/>
                  <a:gd name="T3" fmla="*/ 6092 h 239"/>
                  <a:gd name="T4" fmla="*/ 2150 w 68"/>
                  <a:gd name="T5" fmla="*/ 7505 h 239"/>
                  <a:gd name="T6" fmla="*/ 2150 w 68"/>
                  <a:gd name="T7" fmla="*/ 2549 h 239"/>
                  <a:gd name="T8" fmla="*/ 471 w 68"/>
                  <a:gd name="T9" fmla="*/ 0 h 239"/>
                  <a:gd name="T10" fmla="*/ 699 w 68"/>
                  <a:gd name="T11" fmla="*/ 4022 h 2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239">
                    <a:moveTo>
                      <a:pt x="22" y="128"/>
                    </a:moveTo>
                    <a:cubicBezTo>
                      <a:pt x="26" y="152"/>
                      <a:pt x="22" y="171"/>
                      <a:pt x="32" y="194"/>
                    </a:cubicBezTo>
                    <a:cubicBezTo>
                      <a:pt x="39" y="210"/>
                      <a:pt x="60" y="223"/>
                      <a:pt x="68" y="239"/>
                    </a:cubicBezTo>
                    <a:cubicBezTo>
                      <a:pt x="68" y="81"/>
                      <a:pt x="68" y="81"/>
                      <a:pt x="68" y="81"/>
                    </a:cubicBezTo>
                    <a:cubicBezTo>
                      <a:pt x="42" y="43"/>
                      <a:pt x="20" y="13"/>
                      <a:pt x="15" y="0"/>
                    </a:cubicBezTo>
                    <a:cubicBezTo>
                      <a:pt x="0" y="42"/>
                      <a:pt x="16" y="87"/>
                      <a:pt x="22" y="128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7" name="Freeform 21">
                <a:extLst>
                  <a:ext uri="{FF2B5EF4-FFF2-40B4-BE49-F238E27FC236}">
                    <a16:creationId xmlns:a16="http://schemas.microsoft.com/office/drawing/2014/main" id="{DD047216-8F49-40E5-BEB2-C6F675689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075"/>
                <a:ext cx="221" cy="607"/>
              </a:xfrm>
              <a:custGeom>
                <a:avLst/>
                <a:gdLst>
                  <a:gd name="T0" fmla="*/ 2204 w 70"/>
                  <a:gd name="T1" fmla="*/ 351 h 192"/>
                  <a:gd name="T2" fmla="*/ 2204 w 70"/>
                  <a:gd name="T3" fmla="*/ 351 h 192"/>
                  <a:gd name="T4" fmla="*/ 2043 w 70"/>
                  <a:gd name="T5" fmla="*/ 0 h 192"/>
                  <a:gd name="T6" fmla="*/ 657 w 70"/>
                  <a:gd name="T7" fmla="*/ 3449 h 192"/>
                  <a:gd name="T8" fmla="*/ 786 w 70"/>
                  <a:gd name="T9" fmla="*/ 5785 h 192"/>
                  <a:gd name="T10" fmla="*/ 916 w 70"/>
                  <a:gd name="T11" fmla="*/ 6038 h 192"/>
                  <a:gd name="T12" fmla="*/ 1137 w 70"/>
                  <a:gd name="T13" fmla="*/ 5906 h 192"/>
                  <a:gd name="T14" fmla="*/ 1036 w 70"/>
                  <a:gd name="T15" fmla="*/ 3320 h 192"/>
                  <a:gd name="T16" fmla="*/ 2204 w 70"/>
                  <a:gd name="T17" fmla="*/ 351 h 1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192">
                    <a:moveTo>
                      <a:pt x="70" y="11"/>
                    </a:moveTo>
                    <a:cubicBezTo>
                      <a:pt x="70" y="11"/>
                      <a:pt x="70" y="11"/>
                      <a:pt x="70" y="11"/>
                    </a:cubicBezTo>
                    <a:cubicBezTo>
                      <a:pt x="69" y="7"/>
                      <a:pt x="67" y="4"/>
                      <a:pt x="65" y="0"/>
                    </a:cubicBezTo>
                    <a:cubicBezTo>
                      <a:pt x="0" y="29"/>
                      <a:pt x="6" y="66"/>
                      <a:pt x="21" y="109"/>
                    </a:cubicBezTo>
                    <a:cubicBezTo>
                      <a:pt x="35" y="148"/>
                      <a:pt x="25" y="183"/>
                      <a:pt x="25" y="183"/>
                    </a:cubicBezTo>
                    <a:cubicBezTo>
                      <a:pt x="24" y="187"/>
                      <a:pt x="26" y="190"/>
                      <a:pt x="29" y="191"/>
                    </a:cubicBezTo>
                    <a:cubicBezTo>
                      <a:pt x="32" y="192"/>
                      <a:pt x="35" y="190"/>
                      <a:pt x="36" y="187"/>
                    </a:cubicBezTo>
                    <a:cubicBezTo>
                      <a:pt x="37" y="185"/>
                      <a:pt x="47" y="148"/>
                      <a:pt x="33" y="105"/>
                    </a:cubicBezTo>
                    <a:cubicBezTo>
                      <a:pt x="20" y="70"/>
                      <a:pt x="8" y="39"/>
                      <a:pt x="70" y="1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8" name="Freeform 22">
                <a:extLst>
                  <a:ext uri="{FF2B5EF4-FFF2-40B4-BE49-F238E27FC236}">
                    <a16:creationId xmlns:a16="http://schemas.microsoft.com/office/drawing/2014/main" id="{CC5A8E86-EB0D-4008-A2D4-DAC62D51B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442"/>
                <a:ext cx="439" cy="277"/>
              </a:xfrm>
              <a:custGeom>
                <a:avLst/>
                <a:gdLst>
                  <a:gd name="T0" fmla="*/ 4188 w 139"/>
                  <a:gd name="T1" fmla="*/ 2367 h 88"/>
                  <a:gd name="T2" fmla="*/ 88 w 139"/>
                  <a:gd name="T3" fmla="*/ 0 h 88"/>
                  <a:gd name="T4" fmla="*/ 0 w 139"/>
                  <a:gd name="T5" fmla="*/ 563 h 88"/>
                  <a:gd name="T6" fmla="*/ 4188 w 139"/>
                  <a:gd name="T7" fmla="*/ 2745 h 88"/>
                  <a:gd name="T8" fmla="*/ 4377 w 139"/>
                  <a:gd name="T9" fmla="*/ 2556 h 88"/>
                  <a:gd name="T10" fmla="*/ 4188 w 139"/>
                  <a:gd name="T11" fmla="*/ 2367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88">
                    <a:moveTo>
                      <a:pt x="133" y="76"/>
                    </a:moveTo>
                    <a:cubicBezTo>
                      <a:pt x="111" y="76"/>
                      <a:pt x="21" y="40"/>
                      <a:pt x="3" y="0"/>
                    </a:cubicBezTo>
                    <a:cubicBezTo>
                      <a:pt x="3" y="6"/>
                      <a:pt x="2" y="12"/>
                      <a:pt x="0" y="18"/>
                    </a:cubicBezTo>
                    <a:cubicBezTo>
                      <a:pt x="31" y="57"/>
                      <a:pt x="110" y="88"/>
                      <a:pt x="133" y="88"/>
                    </a:cubicBezTo>
                    <a:cubicBezTo>
                      <a:pt x="136" y="88"/>
                      <a:pt x="139" y="85"/>
                      <a:pt x="139" y="82"/>
                    </a:cubicBezTo>
                    <a:cubicBezTo>
                      <a:pt x="139" y="78"/>
                      <a:pt x="136" y="76"/>
                      <a:pt x="133" y="76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89" name="Freeform 23">
                <a:extLst>
                  <a:ext uri="{FF2B5EF4-FFF2-40B4-BE49-F238E27FC236}">
                    <a16:creationId xmlns:a16="http://schemas.microsoft.com/office/drawing/2014/main" id="{4C58F0A7-BFCF-46D8-8143-DF74FD8BBC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96" y="1974"/>
                <a:ext cx="1042" cy="1033"/>
              </a:xfrm>
              <a:custGeom>
                <a:avLst/>
                <a:gdLst>
                  <a:gd name="T0" fmla="*/ 8503 w 330"/>
                  <a:gd name="T1" fmla="*/ 1008 h 327"/>
                  <a:gd name="T2" fmla="*/ 7995 w 330"/>
                  <a:gd name="T3" fmla="*/ 0 h 327"/>
                  <a:gd name="T4" fmla="*/ 6419 w 330"/>
                  <a:gd name="T5" fmla="*/ 1387 h 327"/>
                  <a:gd name="T6" fmla="*/ 5475 w 330"/>
                  <a:gd name="T7" fmla="*/ 1766 h 327"/>
                  <a:gd name="T8" fmla="*/ 4755 w 330"/>
                  <a:gd name="T9" fmla="*/ 2265 h 327"/>
                  <a:gd name="T10" fmla="*/ 3650 w 330"/>
                  <a:gd name="T11" fmla="*/ 2455 h 327"/>
                  <a:gd name="T12" fmla="*/ 2075 w 330"/>
                  <a:gd name="T13" fmla="*/ 2903 h 327"/>
                  <a:gd name="T14" fmla="*/ 1257 w 330"/>
                  <a:gd name="T15" fmla="*/ 3124 h 327"/>
                  <a:gd name="T16" fmla="*/ 28 w 330"/>
                  <a:gd name="T17" fmla="*/ 3124 h 327"/>
                  <a:gd name="T18" fmla="*/ 0 w 330"/>
                  <a:gd name="T19" fmla="*/ 3124 h 327"/>
                  <a:gd name="T20" fmla="*/ 628 w 330"/>
                  <a:gd name="T21" fmla="*/ 4701 h 327"/>
                  <a:gd name="T22" fmla="*/ 628 w 330"/>
                  <a:gd name="T23" fmla="*/ 4669 h 327"/>
                  <a:gd name="T24" fmla="*/ 4727 w 330"/>
                  <a:gd name="T25" fmla="*/ 7067 h 327"/>
                  <a:gd name="T26" fmla="*/ 4916 w 330"/>
                  <a:gd name="T27" fmla="*/ 7256 h 327"/>
                  <a:gd name="T28" fmla="*/ 4916 w 330"/>
                  <a:gd name="T29" fmla="*/ 7316 h 327"/>
                  <a:gd name="T30" fmla="*/ 5513 w 330"/>
                  <a:gd name="T31" fmla="*/ 8732 h 327"/>
                  <a:gd name="T32" fmla="*/ 7806 w 330"/>
                  <a:gd name="T33" fmla="*/ 10308 h 327"/>
                  <a:gd name="T34" fmla="*/ 8623 w 330"/>
                  <a:gd name="T35" fmla="*/ 10308 h 327"/>
                  <a:gd name="T36" fmla="*/ 4657 w 330"/>
                  <a:gd name="T37" fmla="*/ 5869 h 327"/>
                  <a:gd name="T38" fmla="*/ 8724 w 330"/>
                  <a:gd name="T39" fmla="*/ 10308 h 327"/>
                  <a:gd name="T40" fmla="*/ 10388 w 330"/>
                  <a:gd name="T41" fmla="*/ 10308 h 327"/>
                  <a:gd name="T42" fmla="*/ 7648 w 330"/>
                  <a:gd name="T43" fmla="*/ 4849 h 327"/>
                  <a:gd name="T44" fmla="*/ 7616 w 330"/>
                  <a:gd name="T45" fmla="*/ 4789 h 327"/>
                  <a:gd name="T46" fmla="*/ 7588 w 330"/>
                  <a:gd name="T47" fmla="*/ 6906 h 327"/>
                  <a:gd name="T48" fmla="*/ 7367 w 330"/>
                  <a:gd name="T49" fmla="*/ 7026 h 327"/>
                  <a:gd name="T50" fmla="*/ 7237 w 330"/>
                  <a:gd name="T51" fmla="*/ 6776 h 327"/>
                  <a:gd name="T52" fmla="*/ 7120 w 330"/>
                  <a:gd name="T53" fmla="*/ 4442 h 327"/>
                  <a:gd name="T54" fmla="*/ 8503 w 330"/>
                  <a:gd name="T55" fmla="*/ 1008 h 327"/>
                  <a:gd name="T56" fmla="*/ 2232 w 330"/>
                  <a:gd name="T57" fmla="*/ 3652 h 327"/>
                  <a:gd name="T58" fmla="*/ 2075 w 330"/>
                  <a:gd name="T59" fmla="*/ 3124 h 327"/>
                  <a:gd name="T60" fmla="*/ 2232 w 330"/>
                  <a:gd name="T61" fmla="*/ 3652 h 327"/>
                  <a:gd name="T62" fmla="*/ 4316 w 330"/>
                  <a:gd name="T63" fmla="*/ 3342 h 327"/>
                  <a:gd name="T64" fmla="*/ 5415 w 330"/>
                  <a:gd name="T65" fmla="*/ 5677 h 327"/>
                  <a:gd name="T66" fmla="*/ 4316 w 330"/>
                  <a:gd name="T67" fmla="*/ 3342 h 327"/>
                  <a:gd name="T68" fmla="*/ 5665 w 330"/>
                  <a:gd name="T69" fmla="*/ 2584 h 327"/>
                  <a:gd name="T70" fmla="*/ 5851 w 330"/>
                  <a:gd name="T71" fmla="*/ 2145 h 327"/>
                  <a:gd name="T72" fmla="*/ 5665 w 330"/>
                  <a:gd name="T73" fmla="*/ 2584 h 327"/>
                  <a:gd name="T74" fmla="*/ 7995 w 330"/>
                  <a:gd name="T75" fmla="*/ 7067 h 327"/>
                  <a:gd name="T76" fmla="*/ 9631 w 330"/>
                  <a:gd name="T77" fmla="*/ 9651 h 327"/>
                  <a:gd name="T78" fmla="*/ 7995 w 330"/>
                  <a:gd name="T79" fmla="*/ 7067 h 327"/>
                  <a:gd name="T80" fmla="*/ 8683 w 330"/>
                  <a:gd name="T81" fmla="*/ 9332 h 327"/>
                  <a:gd name="T82" fmla="*/ 5924 w 330"/>
                  <a:gd name="T83" fmla="*/ 5869 h 327"/>
                  <a:gd name="T84" fmla="*/ 8683 w 330"/>
                  <a:gd name="T85" fmla="*/ 9332 h 32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30" h="327">
                    <a:moveTo>
                      <a:pt x="270" y="32"/>
                    </a:moveTo>
                    <a:cubicBezTo>
                      <a:pt x="265" y="20"/>
                      <a:pt x="259" y="10"/>
                      <a:pt x="254" y="0"/>
                    </a:cubicBezTo>
                    <a:cubicBezTo>
                      <a:pt x="247" y="12"/>
                      <a:pt x="230" y="28"/>
                      <a:pt x="204" y="44"/>
                    </a:cubicBezTo>
                    <a:cubicBezTo>
                      <a:pt x="197" y="49"/>
                      <a:pt x="182" y="52"/>
                      <a:pt x="174" y="56"/>
                    </a:cubicBezTo>
                    <a:cubicBezTo>
                      <a:pt x="165" y="61"/>
                      <a:pt x="162" y="67"/>
                      <a:pt x="151" y="72"/>
                    </a:cubicBezTo>
                    <a:cubicBezTo>
                      <a:pt x="141" y="76"/>
                      <a:pt x="127" y="75"/>
                      <a:pt x="116" y="78"/>
                    </a:cubicBezTo>
                    <a:cubicBezTo>
                      <a:pt x="105" y="82"/>
                      <a:pt x="72" y="91"/>
                      <a:pt x="66" y="92"/>
                    </a:cubicBezTo>
                    <a:cubicBezTo>
                      <a:pt x="58" y="93"/>
                      <a:pt x="48" y="98"/>
                      <a:pt x="40" y="99"/>
                    </a:cubicBezTo>
                    <a:cubicBezTo>
                      <a:pt x="27" y="100"/>
                      <a:pt x="14" y="100"/>
                      <a:pt x="1" y="99"/>
                    </a:cubicBezTo>
                    <a:cubicBezTo>
                      <a:pt x="1" y="99"/>
                      <a:pt x="1" y="99"/>
                      <a:pt x="0" y="99"/>
                    </a:cubicBezTo>
                    <a:cubicBezTo>
                      <a:pt x="12" y="114"/>
                      <a:pt x="20" y="131"/>
                      <a:pt x="20" y="149"/>
                    </a:cubicBezTo>
                    <a:cubicBezTo>
                      <a:pt x="20" y="149"/>
                      <a:pt x="20" y="148"/>
                      <a:pt x="20" y="148"/>
                    </a:cubicBezTo>
                    <a:cubicBezTo>
                      <a:pt x="38" y="188"/>
                      <a:pt x="128" y="224"/>
                      <a:pt x="150" y="224"/>
                    </a:cubicBezTo>
                    <a:cubicBezTo>
                      <a:pt x="153" y="224"/>
                      <a:pt x="156" y="226"/>
                      <a:pt x="156" y="230"/>
                    </a:cubicBezTo>
                    <a:cubicBezTo>
                      <a:pt x="156" y="231"/>
                      <a:pt x="156" y="231"/>
                      <a:pt x="156" y="232"/>
                    </a:cubicBezTo>
                    <a:cubicBezTo>
                      <a:pt x="155" y="240"/>
                      <a:pt x="163" y="258"/>
                      <a:pt x="175" y="277"/>
                    </a:cubicBezTo>
                    <a:cubicBezTo>
                      <a:pt x="194" y="290"/>
                      <a:pt x="220" y="307"/>
                      <a:pt x="248" y="327"/>
                    </a:cubicBezTo>
                    <a:cubicBezTo>
                      <a:pt x="274" y="327"/>
                      <a:pt x="274" y="327"/>
                      <a:pt x="274" y="327"/>
                    </a:cubicBezTo>
                    <a:cubicBezTo>
                      <a:pt x="214" y="289"/>
                      <a:pt x="135" y="196"/>
                      <a:pt x="148" y="186"/>
                    </a:cubicBezTo>
                    <a:cubicBezTo>
                      <a:pt x="158" y="179"/>
                      <a:pt x="218" y="278"/>
                      <a:pt x="277" y="327"/>
                    </a:cubicBezTo>
                    <a:cubicBezTo>
                      <a:pt x="330" y="327"/>
                      <a:pt x="330" y="327"/>
                      <a:pt x="330" y="327"/>
                    </a:cubicBezTo>
                    <a:cubicBezTo>
                      <a:pt x="308" y="293"/>
                      <a:pt x="255" y="208"/>
                      <a:pt x="243" y="154"/>
                    </a:cubicBezTo>
                    <a:cubicBezTo>
                      <a:pt x="242" y="153"/>
                      <a:pt x="242" y="153"/>
                      <a:pt x="242" y="152"/>
                    </a:cubicBezTo>
                    <a:cubicBezTo>
                      <a:pt x="250" y="188"/>
                      <a:pt x="242" y="217"/>
                      <a:pt x="241" y="219"/>
                    </a:cubicBezTo>
                    <a:cubicBezTo>
                      <a:pt x="240" y="222"/>
                      <a:pt x="237" y="224"/>
                      <a:pt x="234" y="223"/>
                    </a:cubicBezTo>
                    <a:cubicBezTo>
                      <a:pt x="231" y="222"/>
                      <a:pt x="229" y="219"/>
                      <a:pt x="230" y="215"/>
                    </a:cubicBezTo>
                    <a:cubicBezTo>
                      <a:pt x="230" y="215"/>
                      <a:pt x="240" y="180"/>
                      <a:pt x="226" y="141"/>
                    </a:cubicBezTo>
                    <a:cubicBezTo>
                      <a:pt x="211" y="98"/>
                      <a:pt x="205" y="61"/>
                      <a:pt x="270" y="32"/>
                    </a:cubicBezTo>
                    <a:close/>
                    <a:moveTo>
                      <a:pt x="71" y="116"/>
                    </a:moveTo>
                    <a:cubicBezTo>
                      <a:pt x="58" y="114"/>
                      <a:pt x="55" y="100"/>
                      <a:pt x="66" y="99"/>
                    </a:cubicBezTo>
                    <a:cubicBezTo>
                      <a:pt x="76" y="97"/>
                      <a:pt x="84" y="118"/>
                      <a:pt x="71" y="116"/>
                    </a:cubicBezTo>
                    <a:close/>
                    <a:moveTo>
                      <a:pt x="137" y="106"/>
                    </a:moveTo>
                    <a:cubicBezTo>
                      <a:pt x="145" y="98"/>
                      <a:pt x="160" y="166"/>
                      <a:pt x="172" y="180"/>
                    </a:cubicBezTo>
                    <a:cubicBezTo>
                      <a:pt x="156" y="162"/>
                      <a:pt x="129" y="114"/>
                      <a:pt x="137" y="106"/>
                    </a:cubicBezTo>
                    <a:close/>
                    <a:moveTo>
                      <a:pt x="180" y="82"/>
                    </a:moveTo>
                    <a:cubicBezTo>
                      <a:pt x="174" y="81"/>
                      <a:pt x="178" y="72"/>
                      <a:pt x="186" y="68"/>
                    </a:cubicBezTo>
                    <a:cubicBezTo>
                      <a:pt x="195" y="68"/>
                      <a:pt x="186" y="83"/>
                      <a:pt x="180" y="82"/>
                    </a:cubicBezTo>
                    <a:close/>
                    <a:moveTo>
                      <a:pt x="254" y="224"/>
                    </a:moveTo>
                    <a:cubicBezTo>
                      <a:pt x="260" y="220"/>
                      <a:pt x="300" y="300"/>
                      <a:pt x="306" y="306"/>
                    </a:cubicBezTo>
                    <a:cubicBezTo>
                      <a:pt x="286" y="288"/>
                      <a:pt x="252" y="232"/>
                      <a:pt x="254" y="224"/>
                    </a:cubicBezTo>
                    <a:close/>
                    <a:moveTo>
                      <a:pt x="276" y="296"/>
                    </a:moveTo>
                    <a:cubicBezTo>
                      <a:pt x="254" y="280"/>
                      <a:pt x="172" y="196"/>
                      <a:pt x="188" y="186"/>
                    </a:cubicBezTo>
                    <a:cubicBezTo>
                      <a:pt x="208" y="178"/>
                      <a:pt x="238" y="260"/>
                      <a:pt x="276" y="296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0" name="Freeform 24">
                <a:extLst>
                  <a:ext uri="{FF2B5EF4-FFF2-40B4-BE49-F238E27FC236}">
                    <a16:creationId xmlns:a16="http://schemas.microsoft.com/office/drawing/2014/main" id="{6F3DB80E-159E-4263-8EE2-53E5DC432A1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63" y="2498"/>
                <a:ext cx="784" cy="509"/>
              </a:xfrm>
              <a:custGeom>
                <a:avLst/>
                <a:gdLst>
                  <a:gd name="T0" fmla="*/ 6256 w 248"/>
                  <a:gd name="T1" fmla="*/ 2090 h 161"/>
                  <a:gd name="T2" fmla="*/ 6067 w 248"/>
                  <a:gd name="T3" fmla="*/ 2210 h 161"/>
                  <a:gd name="T4" fmla="*/ 1868 w 248"/>
                  <a:gd name="T5" fmla="*/ 0 h 161"/>
                  <a:gd name="T6" fmla="*/ 0 w 248"/>
                  <a:gd name="T7" fmla="*/ 1230 h 161"/>
                  <a:gd name="T8" fmla="*/ 5785 w 248"/>
                  <a:gd name="T9" fmla="*/ 5087 h 161"/>
                  <a:gd name="T10" fmla="*/ 6386 w 248"/>
                  <a:gd name="T11" fmla="*/ 5087 h 161"/>
                  <a:gd name="T12" fmla="*/ 4985 w 248"/>
                  <a:gd name="T13" fmla="*/ 3538 h 161"/>
                  <a:gd name="T14" fmla="*/ 6575 w 248"/>
                  <a:gd name="T15" fmla="*/ 5087 h 161"/>
                  <a:gd name="T16" fmla="*/ 7296 w 248"/>
                  <a:gd name="T17" fmla="*/ 5087 h 161"/>
                  <a:gd name="T18" fmla="*/ 5716 w 248"/>
                  <a:gd name="T19" fmla="*/ 2469 h 161"/>
                  <a:gd name="T20" fmla="*/ 7325 w 248"/>
                  <a:gd name="T21" fmla="*/ 5087 h 161"/>
                  <a:gd name="T22" fmla="*/ 7834 w 248"/>
                  <a:gd name="T23" fmla="*/ 5087 h 161"/>
                  <a:gd name="T24" fmla="*/ 6256 w 248"/>
                  <a:gd name="T25" fmla="*/ 2090 h 161"/>
                  <a:gd name="T26" fmla="*/ 4236 w 248"/>
                  <a:gd name="T27" fmla="*/ 2090 h 161"/>
                  <a:gd name="T28" fmla="*/ 5627 w 248"/>
                  <a:gd name="T29" fmla="*/ 3218 h 161"/>
                  <a:gd name="T30" fmla="*/ 4236 w 248"/>
                  <a:gd name="T31" fmla="*/ 2090 h 1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48" h="161">
                    <a:moveTo>
                      <a:pt x="198" y="66"/>
                    </a:moveTo>
                    <a:cubicBezTo>
                      <a:pt x="197" y="68"/>
                      <a:pt x="195" y="70"/>
                      <a:pt x="192" y="70"/>
                    </a:cubicBezTo>
                    <a:cubicBezTo>
                      <a:pt x="169" y="70"/>
                      <a:pt x="90" y="39"/>
                      <a:pt x="59" y="0"/>
                    </a:cubicBezTo>
                    <a:cubicBezTo>
                      <a:pt x="49" y="39"/>
                      <a:pt x="23" y="46"/>
                      <a:pt x="0" y="39"/>
                    </a:cubicBezTo>
                    <a:cubicBezTo>
                      <a:pt x="33" y="51"/>
                      <a:pt x="112" y="93"/>
                      <a:pt x="183" y="161"/>
                    </a:cubicBezTo>
                    <a:cubicBezTo>
                      <a:pt x="202" y="161"/>
                      <a:pt x="202" y="161"/>
                      <a:pt x="202" y="161"/>
                    </a:cubicBezTo>
                    <a:cubicBezTo>
                      <a:pt x="180" y="141"/>
                      <a:pt x="157" y="118"/>
                      <a:pt x="158" y="112"/>
                    </a:cubicBezTo>
                    <a:cubicBezTo>
                      <a:pt x="162" y="106"/>
                      <a:pt x="188" y="136"/>
                      <a:pt x="208" y="161"/>
                    </a:cubicBezTo>
                    <a:cubicBezTo>
                      <a:pt x="231" y="161"/>
                      <a:pt x="231" y="161"/>
                      <a:pt x="231" y="161"/>
                    </a:cubicBezTo>
                    <a:cubicBezTo>
                      <a:pt x="207" y="136"/>
                      <a:pt x="172" y="85"/>
                      <a:pt x="181" y="78"/>
                    </a:cubicBezTo>
                    <a:cubicBezTo>
                      <a:pt x="187" y="75"/>
                      <a:pt x="214" y="133"/>
                      <a:pt x="232" y="161"/>
                    </a:cubicBezTo>
                    <a:cubicBezTo>
                      <a:pt x="248" y="161"/>
                      <a:pt x="248" y="161"/>
                      <a:pt x="248" y="161"/>
                    </a:cubicBezTo>
                    <a:cubicBezTo>
                      <a:pt x="223" y="124"/>
                      <a:pt x="196" y="81"/>
                      <a:pt x="198" y="66"/>
                    </a:cubicBezTo>
                    <a:close/>
                    <a:moveTo>
                      <a:pt x="134" y="66"/>
                    </a:moveTo>
                    <a:cubicBezTo>
                      <a:pt x="144" y="62"/>
                      <a:pt x="168" y="90"/>
                      <a:pt x="178" y="102"/>
                    </a:cubicBezTo>
                    <a:cubicBezTo>
                      <a:pt x="164" y="98"/>
                      <a:pt x="122" y="66"/>
                      <a:pt x="134" y="66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1" name="Freeform 25">
                <a:extLst>
                  <a:ext uri="{FF2B5EF4-FFF2-40B4-BE49-F238E27FC236}">
                    <a16:creationId xmlns:a16="http://schemas.microsoft.com/office/drawing/2014/main" id="{1D7C4C8A-17C8-4FD2-BBB5-07302A3AC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573"/>
                <a:ext cx="430" cy="550"/>
              </a:xfrm>
              <a:custGeom>
                <a:avLst/>
                <a:gdLst>
                  <a:gd name="T0" fmla="*/ 1009 w 136"/>
                  <a:gd name="T1" fmla="*/ 161 h 174"/>
                  <a:gd name="T2" fmla="*/ 1331 w 136"/>
                  <a:gd name="T3" fmla="*/ 28 h 174"/>
                  <a:gd name="T4" fmla="*/ 1388 w 136"/>
                  <a:gd name="T5" fmla="*/ 0 h 174"/>
                  <a:gd name="T6" fmla="*/ 351 w 136"/>
                  <a:gd name="T7" fmla="*/ 0 h 174"/>
                  <a:gd name="T8" fmla="*/ 60 w 136"/>
                  <a:gd name="T9" fmla="*/ 379 h 174"/>
                  <a:gd name="T10" fmla="*/ 379 w 136"/>
                  <a:gd name="T11" fmla="*/ 948 h 174"/>
                  <a:gd name="T12" fmla="*/ 819 w 136"/>
                  <a:gd name="T13" fmla="*/ 1230 h 174"/>
                  <a:gd name="T14" fmla="*/ 3889 w 136"/>
                  <a:gd name="T15" fmla="*/ 5364 h 174"/>
                  <a:gd name="T16" fmla="*/ 4139 w 136"/>
                  <a:gd name="T17" fmla="*/ 5465 h 174"/>
                  <a:gd name="T18" fmla="*/ 4240 w 136"/>
                  <a:gd name="T19" fmla="*/ 5216 h 174"/>
                  <a:gd name="T20" fmla="*/ 1009 w 136"/>
                  <a:gd name="T21" fmla="*/ 920 h 174"/>
                  <a:gd name="T22" fmla="*/ 601 w 136"/>
                  <a:gd name="T23" fmla="*/ 629 h 174"/>
                  <a:gd name="T24" fmla="*/ 439 w 136"/>
                  <a:gd name="T25" fmla="*/ 439 h 174"/>
                  <a:gd name="T26" fmla="*/ 1009 w 136"/>
                  <a:gd name="T27" fmla="*/ 161 h 17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6" h="174">
                    <a:moveTo>
                      <a:pt x="32" y="5"/>
                    </a:moveTo>
                    <a:cubicBezTo>
                      <a:pt x="42" y="1"/>
                      <a:pt x="42" y="1"/>
                      <a:pt x="42" y="1"/>
                    </a:cubicBezTo>
                    <a:cubicBezTo>
                      <a:pt x="43" y="1"/>
                      <a:pt x="43" y="1"/>
                      <a:pt x="44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3"/>
                      <a:pt x="3" y="7"/>
                      <a:pt x="2" y="12"/>
                    </a:cubicBezTo>
                    <a:cubicBezTo>
                      <a:pt x="0" y="21"/>
                      <a:pt x="9" y="28"/>
                      <a:pt x="12" y="30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49" y="54"/>
                      <a:pt x="84" y="83"/>
                      <a:pt x="123" y="170"/>
                    </a:cubicBezTo>
                    <a:cubicBezTo>
                      <a:pt x="125" y="173"/>
                      <a:pt x="128" y="174"/>
                      <a:pt x="131" y="173"/>
                    </a:cubicBezTo>
                    <a:cubicBezTo>
                      <a:pt x="134" y="171"/>
                      <a:pt x="136" y="168"/>
                      <a:pt x="134" y="165"/>
                    </a:cubicBezTo>
                    <a:cubicBezTo>
                      <a:pt x="94" y="75"/>
                      <a:pt x="57" y="45"/>
                      <a:pt x="32" y="29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4" y="16"/>
                      <a:pt x="14" y="14"/>
                      <a:pt x="14" y="14"/>
                    </a:cubicBezTo>
                    <a:cubicBezTo>
                      <a:pt x="14" y="11"/>
                      <a:pt x="28" y="6"/>
                      <a:pt x="32" y="5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2" name="Freeform 26">
                <a:extLst>
                  <a:ext uri="{FF2B5EF4-FFF2-40B4-BE49-F238E27FC236}">
                    <a16:creationId xmlns:a16="http://schemas.microsoft.com/office/drawing/2014/main" id="{9E5ADF56-F11B-4C64-A284-B493D266E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573"/>
                <a:ext cx="430" cy="550"/>
              </a:xfrm>
              <a:custGeom>
                <a:avLst/>
                <a:gdLst>
                  <a:gd name="T0" fmla="*/ 1009 w 136"/>
                  <a:gd name="T1" fmla="*/ 161 h 174"/>
                  <a:gd name="T2" fmla="*/ 1331 w 136"/>
                  <a:gd name="T3" fmla="*/ 28 h 174"/>
                  <a:gd name="T4" fmla="*/ 1388 w 136"/>
                  <a:gd name="T5" fmla="*/ 0 h 174"/>
                  <a:gd name="T6" fmla="*/ 351 w 136"/>
                  <a:gd name="T7" fmla="*/ 0 h 174"/>
                  <a:gd name="T8" fmla="*/ 60 w 136"/>
                  <a:gd name="T9" fmla="*/ 379 h 174"/>
                  <a:gd name="T10" fmla="*/ 379 w 136"/>
                  <a:gd name="T11" fmla="*/ 948 h 174"/>
                  <a:gd name="T12" fmla="*/ 819 w 136"/>
                  <a:gd name="T13" fmla="*/ 1230 h 174"/>
                  <a:gd name="T14" fmla="*/ 3728 w 136"/>
                  <a:gd name="T15" fmla="*/ 5026 h 174"/>
                  <a:gd name="T16" fmla="*/ 3889 w 136"/>
                  <a:gd name="T17" fmla="*/ 5364 h 174"/>
                  <a:gd name="T18" fmla="*/ 4139 w 136"/>
                  <a:gd name="T19" fmla="*/ 5465 h 174"/>
                  <a:gd name="T20" fmla="*/ 4240 w 136"/>
                  <a:gd name="T21" fmla="*/ 5216 h 174"/>
                  <a:gd name="T22" fmla="*/ 1009 w 136"/>
                  <a:gd name="T23" fmla="*/ 920 h 174"/>
                  <a:gd name="T24" fmla="*/ 601 w 136"/>
                  <a:gd name="T25" fmla="*/ 629 h 174"/>
                  <a:gd name="T26" fmla="*/ 439 w 136"/>
                  <a:gd name="T27" fmla="*/ 439 h 174"/>
                  <a:gd name="T28" fmla="*/ 1009 w 136"/>
                  <a:gd name="T29" fmla="*/ 161 h 17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6" h="174">
                    <a:moveTo>
                      <a:pt x="32" y="5"/>
                    </a:moveTo>
                    <a:cubicBezTo>
                      <a:pt x="42" y="1"/>
                      <a:pt x="42" y="1"/>
                      <a:pt x="42" y="1"/>
                    </a:cubicBezTo>
                    <a:cubicBezTo>
                      <a:pt x="43" y="1"/>
                      <a:pt x="43" y="1"/>
                      <a:pt x="44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6" y="3"/>
                      <a:pt x="3" y="7"/>
                      <a:pt x="2" y="12"/>
                    </a:cubicBezTo>
                    <a:cubicBezTo>
                      <a:pt x="0" y="21"/>
                      <a:pt x="9" y="28"/>
                      <a:pt x="12" y="30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48" y="53"/>
                      <a:pt x="81" y="81"/>
                      <a:pt x="118" y="159"/>
                    </a:cubicBezTo>
                    <a:cubicBezTo>
                      <a:pt x="123" y="170"/>
                      <a:pt x="123" y="170"/>
                      <a:pt x="123" y="170"/>
                    </a:cubicBezTo>
                    <a:cubicBezTo>
                      <a:pt x="125" y="173"/>
                      <a:pt x="128" y="174"/>
                      <a:pt x="131" y="173"/>
                    </a:cubicBezTo>
                    <a:cubicBezTo>
                      <a:pt x="134" y="171"/>
                      <a:pt x="136" y="168"/>
                      <a:pt x="134" y="165"/>
                    </a:cubicBezTo>
                    <a:cubicBezTo>
                      <a:pt x="94" y="75"/>
                      <a:pt x="57" y="45"/>
                      <a:pt x="32" y="29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4" y="16"/>
                      <a:pt x="14" y="14"/>
                      <a:pt x="14" y="14"/>
                    </a:cubicBezTo>
                    <a:cubicBezTo>
                      <a:pt x="14" y="11"/>
                      <a:pt x="28" y="6"/>
                      <a:pt x="32" y="5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3" name="Freeform 27">
                <a:extLst>
                  <a:ext uri="{FF2B5EF4-FFF2-40B4-BE49-F238E27FC236}">
                    <a16:creationId xmlns:a16="http://schemas.microsoft.com/office/drawing/2014/main" id="{7432C594-4C72-4A75-977D-AD196CF50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454"/>
                <a:ext cx="344" cy="291"/>
              </a:xfrm>
              <a:custGeom>
                <a:avLst/>
                <a:gdLst>
                  <a:gd name="T0" fmla="*/ 3427 w 109"/>
                  <a:gd name="T1" fmla="*/ 0 h 92"/>
                  <a:gd name="T2" fmla="*/ 3336 w 109"/>
                  <a:gd name="T3" fmla="*/ 541 h 92"/>
                  <a:gd name="T4" fmla="*/ 2421 w 109"/>
                  <a:gd name="T5" fmla="*/ 1521 h 92"/>
                  <a:gd name="T6" fmla="*/ 1256 w 109"/>
                  <a:gd name="T7" fmla="*/ 731 h 92"/>
                  <a:gd name="T8" fmla="*/ 0 w 109"/>
                  <a:gd name="T9" fmla="*/ 509 h 92"/>
                  <a:gd name="T10" fmla="*/ 0 w 109"/>
                  <a:gd name="T11" fmla="*/ 541 h 92"/>
                  <a:gd name="T12" fmla="*/ 3427 w 109"/>
                  <a:gd name="T13" fmla="*/ 0 h 92"/>
                  <a:gd name="T14" fmla="*/ 3427 w 109"/>
                  <a:gd name="T15" fmla="*/ 0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" h="92">
                    <a:moveTo>
                      <a:pt x="109" y="0"/>
                    </a:moveTo>
                    <a:cubicBezTo>
                      <a:pt x="109" y="5"/>
                      <a:pt x="107" y="11"/>
                      <a:pt x="106" y="17"/>
                    </a:cubicBezTo>
                    <a:cubicBezTo>
                      <a:pt x="100" y="35"/>
                      <a:pt x="90" y="46"/>
                      <a:pt x="77" y="48"/>
                    </a:cubicBezTo>
                    <a:cubicBezTo>
                      <a:pt x="61" y="51"/>
                      <a:pt x="51" y="37"/>
                      <a:pt x="40" y="23"/>
                    </a:cubicBezTo>
                    <a:cubicBezTo>
                      <a:pt x="28" y="27"/>
                      <a:pt x="13" y="21"/>
                      <a:pt x="0" y="16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5" y="47"/>
                      <a:pt x="95" y="92"/>
                      <a:pt x="109" y="0"/>
                    </a:cubicBezTo>
                    <a:cubicBezTo>
                      <a:pt x="109" y="0"/>
                      <a:pt x="109" y="0"/>
                      <a:pt x="109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4" name="Freeform 28">
                <a:extLst>
                  <a:ext uri="{FF2B5EF4-FFF2-40B4-BE49-F238E27FC236}">
                    <a16:creationId xmlns:a16="http://schemas.microsoft.com/office/drawing/2014/main" id="{FDAB6B72-941E-4CEA-A222-C52A5531D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2644"/>
                <a:ext cx="133" cy="363"/>
              </a:xfrm>
              <a:custGeom>
                <a:avLst/>
                <a:gdLst>
                  <a:gd name="T0" fmla="*/ 352 w 42"/>
                  <a:gd name="T1" fmla="*/ 3617 h 115"/>
                  <a:gd name="T2" fmla="*/ 1333 w 42"/>
                  <a:gd name="T3" fmla="*/ 3617 h 115"/>
                  <a:gd name="T4" fmla="*/ 1333 w 42"/>
                  <a:gd name="T5" fmla="*/ 2102 h 115"/>
                  <a:gd name="T6" fmla="*/ 190 w 42"/>
                  <a:gd name="T7" fmla="*/ 688 h 115"/>
                  <a:gd name="T8" fmla="*/ 0 w 42"/>
                  <a:gd name="T9" fmla="*/ 0 h 115"/>
                  <a:gd name="T10" fmla="*/ 573 w 42"/>
                  <a:gd name="T11" fmla="*/ 1982 h 115"/>
                  <a:gd name="T12" fmla="*/ 481 w 42"/>
                  <a:gd name="T13" fmla="*/ 3239 h 115"/>
                  <a:gd name="T14" fmla="*/ 352 w 42"/>
                  <a:gd name="T15" fmla="*/ 3617 h 1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115">
                    <a:moveTo>
                      <a:pt x="11" y="115"/>
                    </a:moveTo>
                    <a:cubicBezTo>
                      <a:pt x="42" y="115"/>
                      <a:pt x="42" y="115"/>
                      <a:pt x="42" y="115"/>
                    </a:cubicBezTo>
                    <a:cubicBezTo>
                      <a:pt x="42" y="67"/>
                      <a:pt x="42" y="67"/>
                      <a:pt x="42" y="67"/>
                    </a:cubicBezTo>
                    <a:cubicBezTo>
                      <a:pt x="34" y="51"/>
                      <a:pt x="13" y="38"/>
                      <a:pt x="6" y="22"/>
                    </a:cubicBezTo>
                    <a:cubicBezTo>
                      <a:pt x="2" y="14"/>
                      <a:pt x="1" y="7"/>
                      <a:pt x="0" y="0"/>
                    </a:cubicBezTo>
                    <a:cubicBezTo>
                      <a:pt x="3" y="29"/>
                      <a:pt x="8" y="42"/>
                      <a:pt x="18" y="63"/>
                    </a:cubicBezTo>
                    <a:cubicBezTo>
                      <a:pt x="28" y="87"/>
                      <a:pt x="20" y="84"/>
                      <a:pt x="15" y="103"/>
                    </a:cubicBezTo>
                    <a:cubicBezTo>
                      <a:pt x="14" y="108"/>
                      <a:pt x="12" y="112"/>
                      <a:pt x="11" y="115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5" name="Freeform 29">
                <a:extLst>
                  <a:ext uri="{FF2B5EF4-FFF2-40B4-BE49-F238E27FC236}">
                    <a16:creationId xmlns:a16="http://schemas.microsoft.com/office/drawing/2014/main" id="{4CBABDF7-0374-4767-A6F9-553F2BF60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4" y="2934"/>
                <a:ext cx="79" cy="73"/>
              </a:xfrm>
              <a:custGeom>
                <a:avLst/>
                <a:gdLst>
                  <a:gd name="T0" fmla="*/ 278 w 25"/>
                  <a:gd name="T1" fmla="*/ 251 h 23"/>
                  <a:gd name="T2" fmla="*/ 0 w 25"/>
                  <a:gd name="T3" fmla="*/ 736 h 23"/>
                  <a:gd name="T4" fmla="*/ 730 w 25"/>
                  <a:gd name="T5" fmla="*/ 736 h 23"/>
                  <a:gd name="T6" fmla="*/ 790 w 25"/>
                  <a:gd name="T7" fmla="*/ 324 h 23"/>
                  <a:gd name="T8" fmla="*/ 278 w 25"/>
                  <a:gd name="T9" fmla="*/ 25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3">
                    <a:moveTo>
                      <a:pt x="9" y="8"/>
                    </a:moveTo>
                    <a:cubicBezTo>
                      <a:pt x="6" y="11"/>
                      <a:pt x="1" y="18"/>
                      <a:pt x="0" y="23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1" y="19"/>
                      <a:pt x="21" y="14"/>
                      <a:pt x="25" y="10"/>
                    </a:cubicBezTo>
                    <a:cubicBezTo>
                      <a:pt x="19" y="0"/>
                      <a:pt x="15" y="3"/>
                      <a:pt x="9" y="8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6" name="Freeform 30">
                <a:extLst>
                  <a:ext uri="{FF2B5EF4-FFF2-40B4-BE49-F238E27FC236}">
                    <a16:creationId xmlns:a16="http://schemas.microsoft.com/office/drawing/2014/main" id="{85CF5850-B11B-4D90-AC0F-28B3ACF1B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312"/>
                <a:ext cx="398" cy="262"/>
              </a:xfrm>
              <a:custGeom>
                <a:avLst/>
                <a:gdLst>
                  <a:gd name="T0" fmla="*/ 3124 w 126"/>
                  <a:gd name="T1" fmla="*/ 1095 h 83"/>
                  <a:gd name="T2" fmla="*/ 1797 w 126"/>
                  <a:gd name="T3" fmla="*/ 846 h 83"/>
                  <a:gd name="T4" fmla="*/ 0 w 126"/>
                  <a:gd name="T5" fmla="*/ 688 h 83"/>
                  <a:gd name="T6" fmla="*/ 0 w 126"/>
                  <a:gd name="T7" fmla="*/ 1414 h 83"/>
                  <a:gd name="T8" fmla="*/ 467 w 126"/>
                  <a:gd name="T9" fmla="*/ 1446 h 83"/>
                  <a:gd name="T10" fmla="*/ 657 w 126"/>
                  <a:gd name="T11" fmla="*/ 1446 h 83"/>
                  <a:gd name="T12" fmla="*/ 657 w 126"/>
                  <a:gd name="T13" fmla="*/ 1474 h 83"/>
                  <a:gd name="T14" fmla="*/ 758 w 126"/>
                  <a:gd name="T15" fmla="*/ 1474 h 83"/>
                  <a:gd name="T16" fmla="*/ 1169 w 126"/>
                  <a:gd name="T17" fmla="*/ 1695 h 83"/>
                  <a:gd name="T18" fmla="*/ 1987 w 126"/>
                  <a:gd name="T19" fmla="*/ 1765 h 83"/>
                  <a:gd name="T20" fmla="*/ 2116 w 126"/>
                  <a:gd name="T21" fmla="*/ 1733 h 83"/>
                  <a:gd name="T22" fmla="*/ 2236 w 126"/>
                  <a:gd name="T23" fmla="*/ 1793 h 83"/>
                  <a:gd name="T24" fmla="*/ 3152 w 126"/>
                  <a:gd name="T25" fmla="*/ 2551 h 83"/>
                  <a:gd name="T26" fmla="*/ 3753 w 126"/>
                  <a:gd name="T27" fmla="*/ 1825 h 83"/>
                  <a:gd name="T28" fmla="*/ 3342 w 126"/>
                  <a:gd name="T29" fmla="*/ 0 h 83"/>
                  <a:gd name="T30" fmla="*/ 3124 w 126"/>
                  <a:gd name="T31" fmla="*/ 1095 h 8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6" h="83">
                    <a:moveTo>
                      <a:pt x="99" y="35"/>
                    </a:moveTo>
                    <a:cubicBezTo>
                      <a:pt x="85" y="43"/>
                      <a:pt x="68" y="33"/>
                      <a:pt x="57" y="27"/>
                    </a:cubicBezTo>
                    <a:cubicBezTo>
                      <a:pt x="40" y="18"/>
                      <a:pt x="18" y="15"/>
                      <a:pt x="0" y="22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7" y="45"/>
                      <a:pt x="19" y="45"/>
                      <a:pt x="21" y="46"/>
                    </a:cubicBezTo>
                    <a:cubicBezTo>
                      <a:pt x="21" y="46"/>
                      <a:pt x="21" y="46"/>
                      <a:pt x="21" y="47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8" y="50"/>
                      <a:pt x="33" y="52"/>
                      <a:pt x="37" y="54"/>
                    </a:cubicBezTo>
                    <a:cubicBezTo>
                      <a:pt x="47" y="58"/>
                      <a:pt x="58" y="60"/>
                      <a:pt x="63" y="56"/>
                    </a:cubicBezTo>
                    <a:cubicBezTo>
                      <a:pt x="64" y="55"/>
                      <a:pt x="65" y="55"/>
                      <a:pt x="67" y="55"/>
                    </a:cubicBezTo>
                    <a:cubicBezTo>
                      <a:pt x="69" y="55"/>
                      <a:pt x="70" y="56"/>
                      <a:pt x="71" y="57"/>
                    </a:cubicBezTo>
                    <a:cubicBezTo>
                      <a:pt x="80" y="69"/>
                      <a:pt x="88" y="83"/>
                      <a:pt x="100" y="81"/>
                    </a:cubicBezTo>
                    <a:cubicBezTo>
                      <a:pt x="108" y="80"/>
                      <a:pt x="115" y="72"/>
                      <a:pt x="119" y="58"/>
                    </a:cubicBezTo>
                    <a:cubicBezTo>
                      <a:pt x="126" y="36"/>
                      <a:pt x="119" y="17"/>
                      <a:pt x="106" y="0"/>
                    </a:cubicBezTo>
                    <a:cubicBezTo>
                      <a:pt x="108" y="12"/>
                      <a:pt x="112" y="27"/>
                      <a:pt x="99" y="35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7" name="Freeform 31">
                <a:extLst>
                  <a:ext uri="{FF2B5EF4-FFF2-40B4-BE49-F238E27FC236}">
                    <a16:creationId xmlns:a16="http://schemas.microsoft.com/office/drawing/2014/main" id="{7F4AEAC2-2E39-45A0-A65C-C0A520EB2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45"/>
                <a:ext cx="57" cy="158"/>
              </a:xfrm>
              <a:custGeom>
                <a:avLst/>
                <a:gdLst>
                  <a:gd name="T0" fmla="*/ 162 w 18"/>
                  <a:gd name="T1" fmla="*/ 0 h 50"/>
                  <a:gd name="T2" fmla="*/ 0 w 18"/>
                  <a:gd name="T3" fmla="*/ 698 h 50"/>
                  <a:gd name="T4" fmla="*/ 0 w 18"/>
                  <a:gd name="T5" fmla="*/ 1577 h 50"/>
                  <a:gd name="T6" fmla="*/ 60 w 18"/>
                  <a:gd name="T7" fmla="*/ 1488 h 50"/>
                  <a:gd name="T8" fmla="*/ 162 w 18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0">
                    <a:moveTo>
                      <a:pt x="5" y="0"/>
                    </a:moveTo>
                    <a:cubicBezTo>
                      <a:pt x="5" y="9"/>
                      <a:pt x="4" y="16"/>
                      <a:pt x="0" y="22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1" y="49"/>
                      <a:pt x="2" y="48"/>
                      <a:pt x="2" y="47"/>
                    </a:cubicBezTo>
                    <a:cubicBezTo>
                      <a:pt x="8" y="39"/>
                      <a:pt x="18" y="4"/>
                      <a:pt x="5" y="0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8" name="Freeform 32">
                <a:extLst>
                  <a:ext uri="{FF2B5EF4-FFF2-40B4-BE49-F238E27FC236}">
                    <a16:creationId xmlns:a16="http://schemas.microsoft.com/office/drawing/2014/main" id="{BC3E4EF8-2DED-4A18-8A5D-4E075C791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397"/>
                <a:ext cx="341" cy="190"/>
              </a:xfrm>
              <a:custGeom>
                <a:avLst/>
                <a:gdLst>
                  <a:gd name="T0" fmla="*/ 1793 w 108"/>
                  <a:gd name="T1" fmla="*/ 1055 h 60"/>
                  <a:gd name="T2" fmla="*/ 2892 w 108"/>
                  <a:gd name="T3" fmla="*/ 1435 h 60"/>
                  <a:gd name="T4" fmla="*/ 3120 w 108"/>
                  <a:gd name="T5" fmla="*/ 0 h 60"/>
                  <a:gd name="T6" fmla="*/ 1793 w 108"/>
                  <a:gd name="T7" fmla="*/ 602 h 60"/>
                  <a:gd name="T8" fmla="*/ 1355 w 108"/>
                  <a:gd name="T9" fmla="*/ 380 h 60"/>
                  <a:gd name="T10" fmla="*/ 916 w 108"/>
                  <a:gd name="T11" fmla="*/ 602 h 60"/>
                  <a:gd name="T12" fmla="*/ 0 w 108"/>
                  <a:gd name="T13" fmla="*/ 412 h 60"/>
                  <a:gd name="T14" fmla="*/ 1446 w 108"/>
                  <a:gd name="T15" fmla="*/ 823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8" h="60">
                    <a:moveTo>
                      <a:pt x="57" y="33"/>
                    </a:moveTo>
                    <a:cubicBezTo>
                      <a:pt x="66" y="47"/>
                      <a:pt x="76" y="60"/>
                      <a:pt x="92" y="45"/>
                    </a:cubicBezTo>
                    <a:cubicBezTo>
                      <a:pt x="100" y="36"/>
                      <a:pt x="108" y="9"/>
                      <a:pt x="99" y="0"/>
                    </a:cubicBezTo>
                    <a:cubicBezTo>
                      <a:pt x="100" y="33"/>
                      <a:pt x="79" y="33"/>
                      <a:pt x="57" y="19"/>
                    </a:cubicBezTo>
                    <a:cubicBezTo>
                      <a:pt x="54" y="18"/>
                      <a:pt x="47" y="12"/>
                      <a:pt x="43" y="12"/>
                    </a:cubicBezTo>
                    <a:cubicBezTo>
                      <a:pt x="37" y="12"/>
                      <a:pt x="35" y="18"/>
                      <a:pt x="29" y="19"/>
                    </a:cubicBezTo>
                    <a:cubicBezTo>
                      <a:pt x="23" y="20"/>
                      <a:pt x="6" y="16"/>
                      <a:pt x="0" y="13"/>
                    </a:cubicBezTo>
                    <a:cubicBezTo>
                      <a:pt x="7" y="30"/>
                      <a:pt x="32" y="34"/>
                      <a:pt x="46" y="26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99" name="Freeform 33">
                <a:extLst>
                  <a:ext uri="{FF2B5EF4-FFF2-40B4-BE49-F238E27FC236}">
                    <a16:creationId xmlns:a16="http://schemas.microsoft.com/office/drawing/2014/main" id="{D9416EC1-E6E2-4BC4-8A2D-DDE35E31C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442"/>
                <a:ext cx="38" cy="123"/>
              </a:xfrm>
              <a:custGeom>
                <a:avLst/>
                <a:gdLst>
                  <a:gd name="T0" fmla="*/ 60 w 12"/>
                  <a:gd name="T1" fmla="*/ 28 h 39"/>
                  <a:gd name="T2" fmla="*/ 0 w 12"/>
                  <a:gd name="T3" fmla="*/ 0 h 39"/>
                  <a:gd name="T4" fmla="*/ 0 w 12"/>
                  <a:gd name="T5" fmla="*/ 1224 h 39"/>
                  <a:gd name="T6" fmla="*/ 60 w 12"/>
                  <a:gd name="T7" fmla="*/ 2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9">
                    <a:moveTo>
                      <a:pt x="2" y="1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7" y="27"/>
                      <a:pt x="12" y="7"/>
                      <a:pt x="2" y="1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0" name="Freeform 34">
                <a:extLst>
                  <a:ext uri="{FF2B5EF4-FFF2-40B4-BE49-F238E27FC236}">
                    <a16:creationId xmlns:a16="http://schemas.microsoft.com/office/drawing/2014/main" id="{FE3CE5A7-78D9-411A-BE7F-591BA08F4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1573"/>
                <a:ext cx="164" cy="265"/>
              </a:xfrm>
              <a:custGeom>
                <a:avLst/>
                <a:gdLst>
                  <a:gd name="T0" fmla="*/ 319 w 52"/>
                  <a:gd name="T1" fmla="*/ 0 h 84"/>
                  <a:gd name="T2" fmla="*/ 1631 w 52"/>
                  <a:gd name="T3" fmla="*/ 2637 h 84"/>
                  <a:gd name="T4" fmla="*/ 347 w 52"/>
                  <a:gd name="T5" fmla="*/ 0 h 84"/>
                  <a:gd name="T6" fmla="*/ 319 w 52"/>
                  <a:gd name="T7" fmla="*/ 0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84">
                    <a:moveTo>
                      <a:pt x="10" y="0"/>
                    </a:moveTo>
                    <a:cubicBezTo>
                      <a:pt x="0" y="51"/>
                      <a:pt x="33" y="79"/>
                      <a:pt x="52" y="84"/>
                    </a:cubicBezTo>
                    <a:cubicBezTo>
                      <a:pt x="16" y="67"/>
                      <a:pt x="9" y="28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1" name="Freeform 35">
                <a:extLst>
                  <a:ext uri="{FF2B5EF4-FFF2-40B4-BE49-F238E27FC236}">
                    <a16:creationId xmlns:a16="http://schemas.microsoft.com/office/drawing/2014/main" id="{224B15D1-A11F-4A2E-89CF-C5ED00ACD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6" y="2893"/>
                <a:ext cx="82" cy="114"/>
              </a:xfrm>
              <a:custGeom>
                <a:avLst/>
                <a:gdLst>
                  <a:gd name="T0" fmla="*/ 60 w 26"/>
                  <a:gd name="T1" fmla="*/ 0 h 36"/>
                  <a:gd name="T2" fmla="*/ 60 w 26"/>
                  <a:gd name="T3" fmla="*/ 352 h 36"/>
                  <a:gd name="T4" fmla="*/ 278 w 26"/>
                  <a:gd name="T5" fmla="*/ 1143 h 36"/>
                  <a:gd name="T6" fmla="*/ 817 w 26"/>
                  <a:gd name="T7" fmla="*/ 1143 h 36"/>
                  <a:gd name="T8" fmla="*/ 60 w 26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6">
                    <a:moveTo>
                      <a:pt x="2" y="0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0" y="19"/>
                      <a:pt x="3" y="28"/>
                      <a:pt x="9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14" y="27"/>
                      <a:pt x="1" y="12"/>
                      <a:pt x="2" y="0"/>
                    </a:cubicBezTo>
                    <a:close/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2" name="Freeform 36">
                <a:extLst>
                  <a:ext uri="{FF2B5EF4-FFF2-40B4-BE49-F238E27FC236}">
                    <a16:creationId xmlns:a16="http://schemas.microsoft.com/office/drawing/2014/main" id="{1C6340FC-8C2D-4DB7-94D1-F159638A3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7" y="3004"/>
                <a:ext cx="22" cy="3"/>
              </a:xfrm>
              <a:custGeom>
                <a:avLst/>
                <a:gdLst>
                  <a:gd name="T0" fmla="*/ 0 w 7"/>
                  <a:gd name="T1" fmla="*/ 0 h 1"/>
                  <a:gd name="T2" fmla="*/ 0 w 7"/>
                  <a:gd name="T3" fmla="*/ 27 h 1"/>
                  <a:gd name="T4" fmla="*/ 217 w 7"/>
                  <a:gd name="T5" fmla="*/ 27 h 1"/>
                  <a:gd name="T6" fmla="*/ 0 w 7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3" name="Freeform 37">
                <a:extLst>
                  <a:ext uri="{FF2B5EF4-FFF2-40B4-BE49-F238E27FC236}">
                    <a16:creationId xmlns:a16="http://schemas.microsoft.com/office/drawing/2014/main" id="{90AE092F-4969-47E3-B615-00851A206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3" y="2650"/>
                <a:ext cx="48" cy="104"/>
              </a:xfrm>
              <a:custGeom>
                <a:avLst/>
                <a:gdLst>
                  <a:gd name="T0" fmla="*/ 163 w 15"/>
                  <a:gd name="T1" fmla="*/ 0 h 33"/>
                  <a:gd name="T2" fmla="*/ 493 w 15"/>
                  <a:gd name="T3" fmla="*/ 1034 h 33"/>
                  <a:gd name="T4" fmla="*/ 0 w 15"/>
                  <a:gd name="T5" fmla="*/ 18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3">
                    <a:moveTo>
                      <a:pt x="5" y="0"/>
                    </a:moveTo>
                    <a:cubicBezTo>
                      <a:pt x="7" y="11"/>
                      <a:pt x="15" y="22"/>
                      <a:pt x="15" y="33"/>
                    </a:cubicBezTo>
                    <a:cubicBezTo>
                      <a:pt x="1" y="33"/>
                      <a:pt x="1" y="15"/>
                      <a:pt x="0" y="6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4" name="Freeform 38">
                <a:extLst>
                  <a:ext uri="{FF2B5EF4-FFF2-40B4-BE49-F238E27FC236}">
                    <a16:creationId xmlns:a16="http://schemas.microsoft.com/office/drawing/2014/main" id="{09020B46-74C7-4F25-A415-0805754073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13" y="2833"/>
                <a:ext cx="57" cy="123"/>
              </a:xfrm>
              <a:custGeom>
                <a:avLst/>
                <a:gdLst>
                  <a:gd name="T0" fmla="*/ 162 w 18"/>
                  <a:gd name="T1" fmla="*/ 249 h 39"/>
                  <a:gd name="T2" fmla="*/ 0 w 18"/>
                  <a:gd name="T3" fmla="*/ 0 h 39"/>
                  <a:gd name="T4" fmla="*/ 162 w 18"/>
                  <a:gd name="T5" fmla="*/ 249 h 39"/>
                  <a:gd name="T6" fmla="*/ 162 w 18"/>
                  <a:gd name="T7" fmla="*/ 249 h 39"/>
                  <a:gd name="T8" fmla="*/ 573 w 18"/>
                  <a:gd name="T9" fmla="*/ 1224 h 39"/>
                  <a:gd name="T10" fmla="*/ 573 w 18"/>
                  <a:gd name="T11" fmla="*/ 845 h 39"/>
                  <a:gd name="T12" fmla="*/ 162 w 18"/>
                  <a:gd name="T13" fmla="*/ 249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39">
                    <a:moveTo>
                      <a:pt x="5" y="8"/>
                    </a:moveTo>
                    <a:cubicBezTo>
                      <a:pt x="4" y="5"/>
                      <a:pt x="2" y="3"/>
                      <a:pt x="0" y="0"/>
                    </a:cubicBezTo>
                    <a:lnTo>
                      <a:pt x="5" y="8"/>
                    </a:lnTo>
                    <a:close/>
                    <a:moveTo>
                      <a:pt x="5" y="8"/>
                    </a:moveTo>
                    <a:cubicBezTo>
                      <a:pt x="11" y="18"/>
                      <a:pt x="15" y="28"/>
                      <a:pt x="18" y="39"/>
                    </a:cubicBezTo>
                    <a:cubicBezTo>
                      <a:pt x="18" y="27"/>
                      <a:pt x="18" y="27"/>
                      <a:pt x="18" y="27"/>
                    </a:cubicBez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5" name="Freeform 39">
                <a:extLst>
                  <a:ext uri="{FF2B5EF4-FFF2-40B4-BE49-F238E27FC236}">
                    <a16:creationId xmlns:a16="http://schemas.microsoft.com/office/drawing/2014/main" id="{5B28B3C0-0CA8-4E9C-B921-4AA2D3CEF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581"/>
                <a:ext cx="114" cy="230"/>
              </a:xfrm>
              <a:custGeom>
                <a:avLst/>
                <a:gdLst>
                  <a:gd name="T0" fmla="*/ 732 w 36"/>
                  <a:gd name="T1" fmla="*/ 0 h 73"/>
                  <a:gd name="T2" fmla="*/ 380 w 36"/>
                  <a:gd name="T3" fmla="*/ 1222 h 73"/>
                  <a:gd name="T4" fmla="*/ 0 w 36"/>
                  <a:gd name="T5" fmla="*/ 1380 h 73"/>
                  <a:gd name="T6" fmla="*/ 0 w 36"/>
                  <a:gd name="T7" fmla="*/ 2284 h 73"/>
                  <a:gd name="T8" fmla="*/ 982 w 36"/>
                  <a:gd name="T9" fmla="*/ 1251 h 73"/>
                  <a:gd name="T10" fmla="*/ 732 w 36"/>
                  <a:gd name="T11" fmla="*/ 0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73">
                    <a:moveTo>
                      <a:pt x="23" y="0"/>
                    </a:moveTo>
                    <a:cubicBezTo>
                      <a:pt x="19" y="13"/>
                      <a:pt x="26" y="29"/>
                      <a:pt x="12" y="39"/>
                    </a:cubicBezTo>
                    <a:cubicBezTo>
                      <a:pt x="10" y="41"/>
                      <a:pt x="5" y="43"/>
                      <a:pt x="0" y="44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5" y="66"/>
                      <a:pt x="27" y="56"/>
                      <a:pt x="31" y="40"/>
                    </a:cubicBezTo>
                    <a:cubicBezTo>
                      <a:pt x="35" y="27"/>
                      <a:pt x="36" y="9"/>
                      <a:pt x="23" y="0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6" name="Freeform 40">
                <a:extLst>
                  <a:ext uri="{FF2B5EF4-FFF2-40B4-BE49-F238E27FC236}">
                    <a16:creationId xmlns:a16="http://schemas.microsoft.com/office/drawing/2014/main" id="{41642666-DD7A-4B81-BE6F-B59620F53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135"/>
                <a:ext cx="231" cy="180"/>
              </a:xfrm>
              <a:custGeom>
                <a:avLst/>
                <a:gdLst>
                  <a:gd name="T0" fmla="*/ 0 w 73"/>
                  <a:gd name="T1" fmla="*/ 439 h 57"/>
                  <a:gd name="T2" fmla="*/ 2313 w 73"/>
                  <a:gd name="T3" fmla="*/ 1794 h 57"/>
                  <a:gd name="T4" fmla="*/ 0 w 73"/>
                  <a:gd name="T5" fmla="*/ 0 h 57"/>
                  <a:gd name="T6" fmla="*/ 0 w 73"/>
                  <a:gd name="T7" fmla="*/ 439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57">
                    <a:moveTo>
                      <a:pt x="0" y="14"/>
                    </a:moveTo>
                    <a:cubicBezTo>
                      <a:pt x="24" y="30"/>
                      <a:pt x="56" y="43"/>
                      <a:pt x="73" y="57"/>
                    </a:cubicBezTo>
                    <a:cubicBezTo>
                      <a:pt x="67" y="45"/>
                      <a:pt x="41" y="30"/>
                      <a:pt x="0" y="0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7" name="Freeform 41">
                <a:extLst>
                  <a:ext uri="{FF2B5EF4-FFF2-40B4-BE49-F238E27FC236}">
                    <a16:creationId xmlns:a16="http://schemas.microsoft.com/office/drawing/2014/main" id="{79C9136C-62E9-4FE3-BB5F-7F6CE2B82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034"/>
                <a:ext cx="414" cy="439"/>
              </a:xfrm>
              <a:custGeom>
                <a:avLst/>
                <a:gdLst>
                  <a:gd name="T0" fmla="*/ 730 w 131"/>
                  <a:gd name="T1" fmla="*/ 597 h 139"/>
                  <a:gd name="T2" fmla="*/ 471 w 131"/>
                  <a:gd name="T3" fmla="*/ 407 h 139"/>
                  <a:gd name="T4" fmla="*/ 0 w 131"/>
                  <a:gd name="T5" fmla="*/ 0 h 139"/>
                  <a:gd name="T6" fmla="*/ 0 w 131"/>
                  <a:gd name="T7" fmla="*/ 508 h 139"/>
                  <a:gd name="T8" fmla="*/ 1040 w 131"/>
                  <a:gd name="T9" fmla="*/ 1358 h 139"/>
                  <a:gd name="T10" fmla="*/ 3435 w 131"/>
                  <a:gd name="T11" fmla="*/ 3942 h 139"/>
                  <a:gd name="T12" fmla="*/ 3814 w 131"/>
                  <a:gd name="T13" fmla="*/ 4377 h 139"/>
                  <a:gd name="T14" fmla="*/ 730 w 131"/>
                  <a:gd name="T15" fmla="*/ 597 h 1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1" h="139">
                    <a:moveTo>
                      <a:pt x="23" y="19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0" y="8"/>
                      <a:pt x="5" y="4"/>
                      <a:pt x="0" y="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0" y="24"/>
                      <a:pt x="20" y="33"/>
                      <a:pt x="33" y="43"/>
                    </a:cubicBezTo>
                    <a:cubicBezTo>
                      <a:pt x="82" y="83"/>
                      <a:pt x="111" y="98"/>
                      <a:pt x="109" y="125"/>
                    </a:cubicBezTo>
                    <a:cubicBezTo>
                      <a:pt x="108" y="134"/>
                      <a:pt x="113" y="138"/>
                      <a:pt x="121" y="139"/>
                    </a:cubicBezTo>
                    <a:cubicBezTo>
                      <a:pt x="131" y="85"/>
                      <a:pt x="57" y="48"/>
                      <a:pt x="23" y="19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8" name="Freeform 42">
                <a:extLst>
                  <a:ext uri="{FF2B5EF4-FFF2-40B4-BE49-F238E27FC236}">
                    <a16:creationId xmlns:a16="http://schemas.microsoft.com/office/drawing/2014/main" id="{B8FA8279-E214-46D1-8C5D-22948AFB7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1573"/>
                <a:ext cx="79" cy="218"/>
              </a:xfrm>
              <a:custGeom>
                <a:avLst/>
                <a:gdLst>
                  <a:gd name="T0" fmla="*/ 509 w 25"/>
                  <a:gd name="T1" fmla="*/ 2177 h 69"/>
                  <a:gd name="T2" fmla="*/ 351 w 25"/>
                  <a:gd name="T3" fmla="*/ 0 h 69"/>
                  <a:gd name="T4" fmla="*/ 0 w 25"/>
                  <a:gd name="T5" fmla="*/ 0 h 69"/>
                  <a:gd name="T6" fmla="*/ 509 w 25"/>
                  <a:gd name="T7" fmla="*/ 2177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69">
                    <a:moveTo>
                      <a:pt x="16" y="69"/>
                    </a:moveTo>
                    <a:cubicBezTo>
                      <a:pt x="25" y="53"/>
                      <a:pt x="20" y="22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9" y="16"/>
                      <a:pt x="16" y="30"/>
                      <a:pt x="16" y="69"/>
                    </a:cubicBezTo>
                    <a:close/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09" name="Freeform 43">
                <a:extLst>
                  <a:ext uri="{FF2B5EF4-FFF2-40B4-BE49-F238E27FC236}">
                    <a16:creationId xmlns:a16="http://schemas.microsoft.com/office/drawing/2014/main" id="{7A1A17C6-5695-4FDC-9C82-E202394CC52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43" y="1706"/>
                <a:ext cx="1106" cy="976"/>
              </a:xfrm>
              <a:custGeom>
                <a:avLst/>
                <a:gdLst>
                  <a:gd name="T0" fmla="*/ 10665 w 350"/>
                  <a:gd name="T1" fmla="*/ 2934 h 309"/>
                  <a:gd name="T2" fmla="*/ 8488 w 350"/>
                  <a:gd name="T3" fmla="*/ 161 h 309"/>
                  <a:gd name="T4" fmla="*/ 7758 w 350"/>
                  <a:gd name="T5" fmla="*/ 467 h 309"/>
                  <a:gd name="T6" fmla="*/ 6721 w 350"/>
                  <a:gd name="T7" fmla="*/ 1987 h 309"/>
                  <a:gd name="T8" fmla="*/ 5770 w 350"/>
                  <a:gd name="T9" fmla="*/ 2075 h 309"/>
                  <a:gd name="T10" fmla="*/ 4892 w 350"/>
                  <a:gd name="T11" fmla="*/ 2426 h 309"/>
                  <a:gd name="T12" fmla="*/ 4323 w 350"/>
                  <a:gd name="T13" fmla="*/ 2805 h 309"/>
                  <a:gd name="T14" fmla="*/ 3786 w 350"/>
                  <a:gd name="T15" fmla="*/ 2334 h 309"/>
                  <a:gd name="T16" fmla="*/ 3065 w 350"/>
                  <a:gd name="T17" fmla="*/ 2934 h 309"/>
                  <a:gd name="T18" fmla="*/ 2237 w 350"/>
                  <a:gd name="T19" fmla="*/ 2713 h 309"/>
                  <a:gd name="T20" fmla="*/ 2086 w 350"/>
                  <a:gd name="T21" fmla="*/ 3272 h 309"/>
                  <a:gd name="T22" fmla="*/ 1766 w 350"/>
                  <a:gd name="T23" fmla="*/ 2773 h 309"/>
                  <a:gd name="T24" fmla="*/ 1488 w 350"/>
                  <a:gd name="T25" fmla="*/ 2773 h 309"/>
                  <a:gd name="T26" fmla="*/ 1387 w 350"/>
                  <a:gd name="T27" fmla="*/ 3152 h 309"/>
                  <a:gd name="T28" fmla="*/ 278 w 350"/>
                  <a:gd name="T29" fmla="*/ 2833 h 309"/>
                  <a:gd name="T30" fmla="*/ 60 w 350"/>
                  <a:gd name="T31" fmla="*/ 3721 h 309"/>
                  <a:gd name="T32" fmla="*/ 660 w 350"/>
                  <a:gd name="T33" fmla="*/ 4160 h 309"/>
                  <a:gd name="T34" fmla="*/ 3157 w 350"/>
                  <a:gd name="T35" fmla="*/ 7344 h 309"/>
                  <a:gd name="T36" fmla="*/ 3157 w 350"/>
                  <a:gd name="T37" fmla="*/ 7344 h 309"/>
                  <a:gd name="T38" fmla="*/ 7259 w 350"/>
                  <a:gd name="T39" fmla="*/ 9738 h 309"/>
                  <a:gd name="T40" fmla="*/ 6851 w 350"/>
                  <a:gd name="T41" fmla="*/ 8481 h 309"/>
                  <a:gd name="T42" fmla="*/ 7729 w 350"/>
                  <a:gd name="T43" fmla="*/ 8541 h 309"/>
                  <a:gd name="T44" fmla="*/ 8617 w 350"/>
                  <a:gd name="T45" fmla="*/ 8130 h 309"/>
                  <a:gd name="T46" fmla="*/ 9436 w 350"/>
                  <a:gd name="T47" fmla="*/ 8699 h 309"/>
                  <a:gd name="T48" fmla="*/ 9815 w 350"/>
                  <a:gd name="T49" fmla="*/ 9359 h 309"/>
                  <a:gd name="T50" fmla="*/ 9657 w 350"/>
                  <a:gd name="T51" fmla="*/ 7123 h 309"/>
                  <a:gd name="T52" fmla="*/ 11044 w 350"/>
                  <a:gd name="T53" fmla="*/ 3692 h 309"/>
                  <a:gd name="T54" fmla="*/ 10665 w 350"/>
                  <a:gd name="T55" fmla="*/ 2963 h 309"/>
                  <a:gd name="T56" fmla="*/ 10665 w 350"/>
                  <a:gd name="T57" fmla="*/ 2934 h 309"/>
                  <a:gd name="T58" fmla="*/ 4762 w 350"/>
                  <a:gd name="T59" fmla="*/ 6336 h 309"/>
                  <a:gd name="T60" fmla="*/ 4604 w 350"/>
                  <a:gd name="T61" fmla="*/ 5796 h 309"/>
                  <a:gd name="T62" fmla="*/ 4762 w 350"/>
                  <a:gd name="T63" fmla="*/ 6336 h 309"/>
                  <a:gd name="T64" fmla="*/ 6851 w 350"/>
                  <a:gd name="T65" fmla="*/ 6017 h 309"/>
                  <a:gd name="T66" fmla="*/ 7947 w 350"/>
                  <a:gd name="T67" fmla="*/ 8351 h 309"/>
                  <a:gd name="T68" fmla="*/ 6851 w 350"/>
                  <a:gd name="T69" fmla="*/ 6017 h 309"/>
                  <a:gd name="T70" fmla="*/ 8210 w 350"/>
                  <a:gd name="T71" fmla="*/ 5259 h 309"/>
                  <a:gd name="T72" fmla="*/ 8399 w 350"/>
                  <a:gd name="T73" fmla="*/ 4820 h 309"/>
                  <a:gd name="T74" fmla="*/ 8210 w 350"/>
                  <a:gd name="T75" fmla="*/ 5259 h 30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50" h="309">
                    <a:moveTo>
                      <a:pt x="338" y="93"/>
                    </a:moveTo>
                    <a:cubicBezTo>
                      <a:pt x="312" y="44"/>
                      <a:pt x="288" y="19"/>
                      <a:pt x="269" y="5"/>
                    </a:cubicBezTo>
                    <a:cubicBezTo>
                      <a:pt x="258" y="0"/>
                      <a:pt x="248" y="0"/>
                      <a:pt x="246" y="15"/>
                    </a:cubicBezTo>
                    <a:cubicBezTo>
                      <a:pt x="225" y="7"/>
                      <a:pt x="235" y="57"/>
                      <a:pt x="213" y="63"/>
                    </a:cubicBezTo>
                    <a:cubicBezTo>
                      <a:pt x="200" y="66"/>
                      <a:pt x="192" y="57"/>
                      <a:pt x="183" y="66"/>
                    </a:cubicBezTo>
                    <a:cubicBezTo>
                      <a:pt x="173" y="75"/>
                      <a:pt x="164" y="72"/>
                      <a:pt x="155" y="77"/>
                    </a:cubicBezTo>
                    <a:cubicBezTo>
                      <a:pt x="146" y="82"/>
                      <a:pt x="147" y="93"/>
                      <a:pt x="137" y="89"/>
                    </a:cubicBezTo>
                    <a:cubicBezTo>
                      <a:pt x="120" y="83"/>
                      <a:pt x="126" y="74"/>
                      <a:pt x="120" y="74"/>
                    </a:cubicBezTo>
                    <a:cubicBezTo>
                      <a:pt x="115" y="75"/>
                      <a:pt x="105" y="92"/>
                      <a:pt x="97" y="93"/>
                    </a:cubicBezTo>
                    <a:cubicBezTo>
                      <a:pt x="89" y="94"/>
                      <a:pt x="76" y="78"/>
                      <a:pt x="71" y="86"/>
                    </a:cubicBezTo>
                    <a:cubicBezTo>
                      <a:pt x="66" y="94"/>
                      <a:pt x="71" y="103"/>
                      <a:pt x="66" y="104"/>
                    </a:cubicBezTo>
                    <a:cubicBezTo>
                      <a:pt x="61" y="105"/>
                      <a:pt x="58" y="91"/>
                      <a:pt x="56" y="88"/>
                    </a:cubicBezTo>
                    <a:cubicBezTo>
                      <a:pt x="53" y="88"/>
                      <a:pt x="50" y="88"/>
                      <a:pt x="47" y="88"/>
                    </a:cubicBezTo>
                    <a:cubicBezTo>
                      <a:pt x="47" y="92"/>
                      <a:pt x="44" y="96"/>
                      <a:pt x="44" y="100"/>
                    </a:cubicBezTo>
                    <a:cubicBezTo>
                      <a:pt x="34" y="95"/>
                      <a:pt x="23" y="86"/>
                      <a:pt x="9" y="90"/>
                    </a:cubicBezTo>
                    <a:cubicBezTo>
                      <a:pt x="0" y="93"/>
                      <a:pt x="0" y="106"/>
                      <a:pt x="2" y="118"/>
                    </a:cubicBezTo>
                    <a:cubicBezTo>
                      <a:pt x="21" y="132"/>
                      <a:pt x="21" y="132"/>
                      <a:pt x="21" y="132"/>
                    </a:cubicBezTo>
                    <a:cubicBezTo>
                      <a:pt x="55" y="157"/>
                      <a:pt x="100" y="189"/>
                      <a:pt x="100" y="233"/>
                    </a:cubicBezTo>
                    <a:cubicBezTo>
                      <a:pt x="100" y="233"/>
                      <a:pt x="100" y="233"/>
                      <a:pt x="100" y="233"/>
                    </a:cubicBezTo>
                    <a:cubicBezTo>
                      <a:pt x="118" y="273"/>
                      <a:pt x="208" y="309"/>
                      <a:pt x="230" y="309"/>
                    </a:cubicBezTo>
                    <a:cubicBezTo>
                      <a:pt x="225" y="296"/>
                      <a:pt x="211" y="284"/>
                      <a:pt x="217" y="269"/>
                    </a:cubicBezTo>
                    <a:cubicBezTo>
                      <a:pt x="224" y="250"/>
                      <a:pt x="231" y="273"/>
                      <a:pt x="245" y="271"/>
                    </a:cubicBezTo>
                    <a:cubicBezTo>
                      <a:pt x="257" y="268"/>
                      <a:pt x="256" y="251"/>
                      <a:pt x="273" y="258"/>
                    </a:cubicBezTo>
                    <a:cubicBezTo>
                      <a:pt x="278" y="260"/>
                      <a:pt x="295" y="272"/>
                      <a:pt x="299" y="276"/>
                    </a:cubicBezTo>
                    <a:cubicBezTo>
                      <a:pt x="304" y="282"/>
                      <a:pt x="304" y="298"/>
                      <a:pt x="311" y="297"/>
                    </a:cubicBezTo>
                    <a:cubicBezTo>
                      <a:pt x="313" y="286"/>
                      <a:pt x="317" y="258"/>
                      <a:pt x="306" y="226"/>
                    </a:cubicBezTo>
                    <a:cubicBezTo>
                      <a:pt x="291" y="183"/>
                      <a:pt x="285" y="146"/>
                      <a:pt x="350" y="117"/>
                    </a:cubicBezTo>
                    <a:cubicBezTo>
                      <a:pt x="346" y="109"/>
                      <a:pt x="342" y="101"/>
                      <a:pt x="338" y="94"/>
                    </a:cubicBezTo>
                    <a:cubicBezTo>
                      <a:pt x="338" y="93"/>
                      <a:pt x="338" y="93"/>
                      <a:pt x="338" y="93"/>
                    </a:cubicBezTo>
                    <a:close/>
                    <a:moveTo>
                      <a:pt x="151" y="201"/>
                    </a:moveTo>
                    <a:cubicBezTo>
                      <a:pt x="138" y="199"/>
                      <a:pt x="135" y="185"/>
                      <a:pt x="146" y="184"/>
                    </a:cubicBezTo>
                    <a:cubicBezTo>
                      <a:pt x="156" y="182"/>
                      <a:pt x="164" y="203"/>
                      <a:pt x="151" y="201"/>
                    </a:cubicBezTo>
                    <a:close/>
                    <a:moveTo>
                      <a:pt x="217" y="191"/>
                    </a:moveTo>
                    <a:cubicBezTo>
                      <a:pt x="225" y="183"/>
                      <a:pt x="240" y="251"/>
                      <a:pt x="252" y="265"/>
                    </a:cubicBezTo>
                    <a:cubicBezTo>
                      <a:pt x="236" y="247"/>
                      <a:pt x="209" y="199"/>
                      <a:pt x="217" y="191"/>
                    </a:cubicBezTo>
                    <a:close/>
                    <a:moveTo>
                      <a:pt x="260" y="167"/>
                    </a:moveTo>
                    <a:cubicBezTo>
                      <a:pt x="254" y="166"/>
                      <a:pt x="258" y="157"/>
                      <a:pt x="266" y="153"/>
                    </a:cubicBezTo>
                    <a:cubicBezTo>
                      <a:pt x="275" y="153"/>
                      <a:pt x="266" y="168"/>
                      <a:pt x="260" y="167"/>
                    </a:cubicBezTo>
                    <a:close/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0" name="Freeform 44">
                <a:extLst>
                  <a:ext uri="{FF2B5EF4-FFF2-40B4-BE49-F238E27FC236}">
                    <a16:creationId xmlns:a16="http://schemas.microsoft.com/office/drawing/2014/main" id="{6C0FD6CF-81A5-479C-B184-1D241CF2F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069"/>
                <a:ext cx="145" cy="278"/>
              </a:xfrm>
              <a:custGeom>
                <a:avLst/>
                <a:gdLst>
                  <a:gd name="T0" fmla="*/ 1412 w 46"/>
                  <a:gd name="T1" fmla="*/ 2685 h 88"/>
                  <a:gd name="T2" fmla="*/ 407 w 46"/>
                  <a:gd name="T3" fmla="*/ 130 h 88"/>
                  <a:gd name="T4" fmla="*/ 1412 w 46"/>
                  <a:gd name="T5" fmla="*/ 2685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88">
                    <a:moveTo>
                      <a:pt x="45" y="85"/>
                    </a:moveTo>
                    <a:cubicBezTo>
                      <a:pt x="44" y="81"/>
                      <a:pt x="26" y="0"/>
                      <a:pt x="13" y="4"/>
                    </a:cubicBezTo>
                    <a:cubicBezTo>
                      <a:pt x="0" y="9"/>
                      <a:pt x="46" y="88"/>
                      <a:pt x="45" y="85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1" name="Freeform 45">
                <a:extLst>
                  <a:ext uri="{FF2B5EF4-FFF2-40B4-BE49-F238E27FC236}">
                    <a16:creationId xmlns:a16="http://schemas.microsoft.com/office/drawing/2014/main" id="{2814E3B2-7907-4DB0-9487-88FF61F7F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722"/>
                <a:ext cx="309" cy="874"/>
              </a:xfrm>
              <a:custGeom>
                <a:avLst/>
                <a:gdLst>
                  <a:gd name="T0" fmla="*/ 1848 w 98"/>
                  <a:gd name="T1" fmla="*/ 8702 h 277"/>
                  <a:gd name="T2" fmla="*/ 1630 w 98"/>
                  <a:gd name="T3" fmla="*/ 6938 h 277"/>
                  <a:gd name="T4" fmla="*/ 3011 w 98"/>
                  <a:gd name="T5" fmla="*/ 3515 h 277"/>
                  <a:gd name="T6" fmla="*/ 3071 w 98"/>
                  <a:gd name="T7" fmla="*/ 3644 h 277"/>
                  <a:gd name="T8" fmla="*/ 3071 w 98"/>
                  <a:gd name="T9" fmla="*/ 3644 h 277"/>
                  <a:gd name="T10" fmla="*/ 3011 w 98"/>
                  <a:gd name="T11" fmla="*/ 3515 h 277"/>
                  <a:gd name="T12" fmla="*/ 627 w 98"/>
                  <a:gd name="T13" fmla="*/ 129 h 277"/>
                  <a:gd name="T14" fmla="*/ 0 w 98"/>
                  <a:gd name="T15" fmla="*/ 0 h 277"/>
                  <a:gd name="T16" fmla="*/ 817 w 98"/>
                  <a:gd name="T17" fmla="*/ 2448 h 277"/>
                  <a:gd name="T18" fmla="*/ 785 w 98"/>
                  <a:gd name="T19" fmla="*/ 3515 h 277"/>
                  <a:gd name="T20" fmla="*/ 817 w 98"/>
                  <a:gd name="T21" fmla="*/ 4869 h 277"/>
                  <a:gd name="T22" fmla="*/ 407 w 98"/>
                  <a:gd name="T23" fmla="*/ 6004 h 277"/>
                  <a:gd name="T24" fmla="*/ 785 w 98"/>
                  <a:gd name="T25" fmla="*/ 6440 h 277"/>
                  <a:gd name="T26" fmla="*/ 905 w 98"/>
                  <a:gd name="T27" fmla="*/ 6970 h 277"/>
                  <a:gd name="T28" fmla="*/ 1662 w 98"/>
                  <a:gd name="T29" fmla="*/ 7825 h 277"/>
                  <a:gd name="T30" fmla="*/ 1848 w 98"/>
                  <a:gd name="T31" fmla="*/ 8702 h 27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8" h="277">
                    <a:moveTo>
                      <a:pt x="59" y="277"/>
                    </a:moveTo>
                    <a:cubicBezTo>
                      <a:pt x="60" y="263"/>
                      <a:pt x="60" y="243"/>
                      <a:pt x="52" y="221"/>
                    </a:cubicBezTo>
                    <a:cubicBezTo>
                      <a:pt x="37" y="178"/>
                      <a:pt x="31" y="141"/>
                      <a:pt x="96" y="112"/>
                    </a:cubicBezTo>
                    <a:cubicBezTo>
                      <a:pt x="97" y="113"/>
                      <a:pt x="98" y="115"/>
                      <a:pt x="98" y="116"/>
                    </a:cubicBezTo>
                    <a:cubicBezTo>
                      <a:pt x="98" y="116"/>
                      <a:pt x="98" y="116"/>
                      <a:pt x="98" y="116"/>
                    </a:cubicBezTo>
                    <a:cubicBezTo>
                      <a:pt x="96" y="112"/>
                      <a:pt x="96" y="112"/>
                      <a:pt x="96" y="112"/>
                    </a:cubicBezTo>
                    <a:cubicBezTo>
                      <a:pt x="68" y="51"/>
                      <a:pt x="41" y="21"/>
                      <a:pt x="2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3" y="13"/>
                      <a:pt x="36" y="53"/>
                      <a:pt x="26" y="78"/>
                    </a:cubicBezTo>
                    <a:cubicBezTo>
                      <a:pt x="21" y="92"/>
                      <a:pt x="21" y="98"/>
                      <a:pt x="25" y="112"/>
                    </a:cubicBezTo>
                    <a:cubicBezTo>
                      <a:pt x="28" y="125"/>
                      <a:pt x="29" y="142"/>
                      <a:pt x="26" y="155"/>
                    </a:cubicBezTo>
                    <a:cubicBezTo>
                      <a:pt x="24" y="166"/>
                      <a:pt x="11" y="180"/>
                      <a:pt x="13" y="191"/>
                    </a:cubicBezTo>
                    <a:cubicBezTo>
                      <a:pt x="14" y="200"/>
                      <a:pt x="21" y="198"/>
                      <a:pt x="25" y="205"/>
                    </a:cubicBezTo>
                    <a:cubicBezTo>
                      <a:pt x="28" y="211"/>
                      <a:pt x="26" y="217"/>
                      <a:pt x="29" y="222"/>
                    </a:cubicBezTo>
                    <a:cubicBezTo>
                      <a:pt x="34" y="233"/>
                      <a:pt x="48" y="236"/>
                      <a:pt x="53" y="249"/>
                    </a:cubicBezTo>
                    <a:cubicBezTo>
                      <a:pt x="58" y="258"/>
                      <a:pt x="51" y="270"/>
                      <a:pt x="59" y="277"/>
                    </a:cubicBezTo>
                    <a:close/>
                  </a:path>
                </a:pathLst>
              </a:custGeom>
              <a:solidFill>
                <a:srgbClr val="BAE3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2" name="Freeform 46">
                <a:extLst>
                  <a:ext uri="{FF2B5EF4-FFF2-40B4-BE49-F238E27FC236}">
                    <a16:creationId xmlns:a16="http://schemas.microsoft.com/office/drawing/2014/main" id="{86AC2E7A-B49E-4B73-BE77-F84105BC9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2025"/>
                <a:ext cx="105" cy="142"/>
              </a:xfrm>
              <a:custGeom>
                <a:avLst/>
                <a:gdLst>
                  <a:gd name="T0" fmla="*/ 487 w 33"/>
                  <a:gd name="T1" fmla="*/ 0 h 45"/>
                  <a:gd name="T2" fmla="*/ 130 w 33"/>
                  <a:gd name="T3" fmla="*/ 688 h 45"/>
                  <a:gd name="T4" fmla="*/ 293 w 33"/>
                  <a:gd name="T5" fmla="*/ 1196 h 45"/>
                  <a:gd name="T6" fmla="*/ 770 w 33"/>
                  <a:gd name="T7" fmla="*/ 1414 h 45"/>
                  <a:gd name="T8" fmla="*/ 1002 w 33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5">
                    <a:moveTo>
                      <a:pt x="15" y="0"/>
                    </a:moveTo>
                    <a:cubicBezTo>
                      <a:pt x="13" y="11"/>
                      <a:pt x="0" y="11"/>
                      <a:pt x="4" y="22"/>
                    </a:cubicBezTo>
                    <a:cubicBezTo>
                      <a:pt x="7" y="29"/>
                      <a:pt x="17" y="30"/>
                      <a:pt x="9" y="38"/>
                    </a:cubicBezTo>
                    <a:cubicBezTo>
                      <a:pt x="13" y="42"/>
                      <a:pt x="19" y="43"/>
                      <a:pt x="24" y="45"/>
                    </a:cubicBezTo>
                    <a:cubicBezTo>
                      <a:pt x="33" y="32"/>
                      <a:pt x="21" y="13"/>
                      <a:pt x="31" y="0"/>
                    </a:cubicBezTo>
                  </a:path>
                </a:pathLst>
              </a:custGeom>
              <a:solidFill>
                <a:srgbClr val="BAE3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3" name="Freeform 47">
                <a:extLst>
                  <a:ext uri="{FF2B5EF4-FFF2-40B4-BE49-F238E27FC236}">
                    <a16:creationId xmlns:a16="http://schemas.microsoft.com/office/drawing/2014/main" id="{12D110B4-0BFD-4D0A-A4C3-AF475F2EA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353"/>
                <a:ext cx="73" cy="92"/>
              </a:xfrm>
              <a:custGeom>
                <a:avLst/>
                <a:gdLst>
                  <a:gd name="T0" fmla="*/ 352 w 23"/>
                  <a:gd name="T1" fmla="*/ 0 h 29"/>
                  <a:gd name="T2" fmla="*/ 162 w 23"/>
                  <a:gd name="T3" fmla="*/ 796 h 29"/>
                  <a:gd name="T4" fmla="*/ 413 w 23"/>
                  <a:gd name="T5" fmla="*/ 926 h 29"/>
                  <a:gd name="T6" fmla="*/ 736 w 23"/>
                  <a:gd name="T7" fmla="*/ 73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9">
                    <a:moveTo>
                      <a:pt x="11" y="0"/>
                    </a:moveTo>
                    <a:cubicBezTo>
                      <a:pt x="11" y="11"/>
                      <a:pt x="0" y="18"/>
                      <a:pt x="5" y="25"/>
                    </a:cubicBezTo>
                    <a:cubicBezTo>
                      <a:pt x="4" y="23"/>
                      <a:pt x="15" y="29"/>
                      <a:pt x="13" y="29"/>
                    </a:cubicBezTo>
                    <a:cubicBezTo>
                      <a:pt x="17" y="29"/>
                      <a:pt x="21" y="27"/>
                      <a:pt x="23" y="23"/>
                    </a:cubicBezTo>
                  </a:path>
                </a:pathLst>
              </a:custGeom>
              <a:solidFill>
                <a:srgbClr val="BAE3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4" name="Freeform 48">
                <a:extLst>
                  <a:ext uri="{FF2B5EF4-FFF2-40B4-BE49-F238E27FC236}">
                    <a16:creationId xmlns:a16="http://schemas.microsoft.com/office/drawing/2014/main" id="{7E4C2AA3-B927-46F3-A9A0-946099ECE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" y="2517"/>
                <a:ext cx="60" cy="139"/>
              </a:xfrm>
              <a:custGeom>
                <a:avLst/>
                <a:gdLst>
                  <a:gd name="T0" fmla="*/ 508 w 19"/>
                  <a:gd name="T1" fmla="*/ 351 h 44"/>
                  <a:gd name="T2" fmla="*/ 0 w 19"/>
                  <a:gd name="T3" fmla="*/ 379 h 44"/>
                  <a:gd name="T4" fmla="*/ 129 w 19"/>
                  <a:gd name="T5" fmla="*/ 730 h 44"/>
                  <a:gd name="T6" fmla="*/ 351 w 19"/>
                  <a:gd name="T7" fmla="*/ 1358 h 44"/>
                  <a:gd name="T8" fmla="*/ 540 w 19"/>
                  <a:gd name="T9" fmla="*/ 948 h 44"/>
                  <a:gd name="T10" fmla="*/ 467 w 19"/>
                  <a:gd name="T11" fmla="*/ 25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4">
                    <a:moveTo>
                      <a:pt x="16" y="11"/>
                    </a:moveTo>
                    <a:cubicBezTo>
                      <a:pt x="10" y="7"/>
                      <a:pt x="2" y="0"/>
                      <a:pt x="0" y="12"/>
                    </a:cubicBezTo>
                    <a:cubicBezTo>
                      <a:pt x="0" y="15"/>
                      <a:pt x="8" y="15"/>
                      <a:pt x="4" y="23"/>
                    </a:cubicBezTo>
                    <a:cubicBezTo>
                      <a:pt x="15" y="29"/>
                      <a:pt x="2" y="41"/>
                      <a:pt x="11" y="43"/>
                    </a:cubicBezTo>
                    <a:cubicBezTo>
                      <a:pt x="19" y="44"/>
                      <a:pt x="18" y="35"/>
                      <a:pt x="17" y="30"/>
                    </a:cubicBezTo>
                    <a:cubicBezTo>
                      <a:pt x="15" y="21"/>
                      <a:pt x="11" y="18"/>
                      <a:pt x="15" y="8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5" name="Freeform 49">
                <a:extLst>
                  <a:ext uri="{FF2B5EF4-FFF2-40B4-BE49-F238E27FC236}">
                    <a16:creationId xmlns:a16="http://schemas.microsoft.com/office/drawing/2014/main" id="{13893C57-6453-4C2D-A9F0-110AC774E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2442"/>
                <a:ext cx="98" cy="120"/>
              </a:xfrm>
              <a:custGeom>
                <a:avLst/>
                <a:gdLst>
                  <a:gd name="T0" fmla="*/ 221 w 31"/>
                  <a:gd name="T1" fmla="*/ 976 h 38"/>
                  <a:gd name="T2" fmla="*/ 379 w 31"/>
                  <a:gd name="T3" fmla="*/ 407 h 38"/>
                  <a:gd name="T4" fmla="*/ 411 w 31"/>
                  <a:gd name="T5" fmla="*/ 467 h 38"/>
                  <a:gd name="T6" fmla="*/ 888 w 31"/>
                  <a:gd name="T7" fmla="*/ 467 h 38"/>
                  <a:gd name="T8" fmla="*/ 790 w 31"/>
                  <a:gd name="T9" fmla="*/ 729 h 38"/>
                  <a:gd name="T10" fmla="*/ 980 w 31"/>
                  <a:gd name="T11" fmla="*/ 1007 h 38"/>
                  <a:gd name="T12" fmla="*/ 250 w 31"/>
                  <a:gd name="T13" fmla="*/ 1197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8">
                    <a:moveTo>
                      <a:pt x="7" y="31"/>
                    </a:moveTo>
                    <a:cubicBezTo>
                      <a:pt x="3" y="25"/>
                      <a:pt x="0" y="10"/>
                      <a:pt x="12" y="13"/>
                    </a:cubicBezTo>
                    <a:cubicBezTo>
                      <a:pt x="12" y="14"/>
                      <a:pt x="13" y="14"/>
                      <a:pt x="13" y="15"/>
                    </a:cubicBezTo>
                    <a:cubicBezTo>
                      <a:pt x="18" y="11"/>
                      <a:pt x="26" y="0"/>
                      <a:pt x="28" y="15"/>
                    </a:cubicBezTo>
                    <a:cubicBezTo>
                      <a:pt x="29" y="18"/>
                      <a:pt x="24" y="20"/>
                      <a:pt x="25" y="23"/>
                    </a:cubicBezTo>
                    <a:cubicBezTo>
                      <a:pt x="26" y="26"/>
                      <a:pt x="30" y="29"/>
                      <a:pt x="31" y="32"/>
                    </a:cubicBezTo>
                    <a:cubicBezTo>
                      <a:pt x="23" y="34"/>
                      <a:pt x="11" y="22"/>
                      <a:pt x="8" y="38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6" name="Freeform 50">
                <a:extLst>
                  <a:ext uri="{FF2B5EF4-FFF2-40B4-BE49-F238E27FC236}">
                    <a16:creationId xmlns:a16="http://schemas.microsoft.com/office/drawing/2014/main" id="{352E333C-3FC8-4C8E-95AB-60ACB1B09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549"/>
                <a:ext cx="50" cy="104"/>
              </a:xfrm>
              <a:custGeom>
                <a:avLst/>
                <a:gdLst>
                  <a:gd name="T0" fmla="*/ 0 w 16"/>
                  <a:gd name="T1" fmla="*/ 249 h 33"/>
                  <a:gd name="T2" fmla="*/ 303 w 16"/>
                  <a:gd name="T3" fmla="*/ 0 h 33"/>
                  <a:gd name="T4" fmla="*/ 331 w 16"/>
                  <a:gd name="T5" fmla="*/ 1034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3">
                    <a:moveTo>
                      <a:pt x="0" y="8"/>
                    </a:moveTo>
                    <a:cubicBezTo>
                      <a:pt x="6" y="9"/>
                      <a:pt x="7" y="3"/>
                      <a:pt x="10" y="0"/>
                    </a:cubicBezTo>
                    <a:cubicBezTo>
                      <a:pt x="16" y="12"/>
                      <a:pt x="11" y="21"/>
                      <a:pt x="11" y="33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7" name="Freeform 51">
                <a:extLst>
                  <a:ext uri="{FF2B5EF4-FFF2-40B4-BE49-F238E27FC236}">
                    <a16:creationId xmlns:a16="http://schemas.microsoft.com/office/drawing/2014/main" id="{65062E0F-5207-415E-BE18-A7910F189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930"/>
                <a:ext cx="54" cy="54"/>
              </a:xfrm>
              <a:custGeom>
                <a:avLst/>
                <a:gdLst>
                  <a:gd name="T0" fmla="*/ 222 w 17"/>
                  <a:gd name="T1" fmla="*/ 546 h 17"/>
                  <a:gd name="T2" fmla="*/ 546 w 17"/>
                  <a:gd name="T3" fmla="*/ 292 h 17"/>
                  <a:gd name="T4" fmla="*/ 102 w 17"/>
                  <a:gd name="T5" fmla="*/ 445 h 17"/>
                  <a:gd name="T6" fmla="*/ 191 w 17"/>
                  <a:gd name="T7" fmla="*/ 48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7">
                    <a:moveTo>
                      <a:pt x="7" y="17"/>
                    </a:moveTo>
                    <a:cubicBezTo>
                      <a:pt x="12" y="17"/>
                      <a:pt x="13" y="13"/>
                      <a:pt x="17" y="9"/>
                    </a:cubicBezTo>
                    <a:cubicBezTo>
                      <a:pt x="13" y="0"/>
                      <a:pt x="0" y="5"/>
                      <a:pt x="3" y="14"/>
                    </a:cubicBezTo>
                    <a:cubicBezTo>
                      <a:pt x="4" y="14"/>
                      <a:pt x="5" y="15"/>
                      <a:pt x="6" y="15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8" name="Freeform 52">
                <a:extLst>
                  <a:ext uri="{FF2B5EF4-FFF2-40B4-BE49-F238E27FC236}">
                    <a16:creationId xmlns:a16="http://schemas.microsoft.com/office/drawing/2014/main" id="{59E5DBAC-646D-412F-B998-6FDA31091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14"/>
                <a:ext cx="41" cy="89"/>
              </a:xfrm>
              <a:custGeom>
                <a:avLst/>
                <a:gdLst>
                  <a:gd name="T0" fmla="*/ 0 w 13"/>
                  <a:gd name="T1" fmla="*/ 547 h 28"/>
                  <a:gd name="T2" fmla="*/ 0 w 13"/>
                  <a:gd name="T3" fmla="*/ 547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8">
                    <a:moveTo>
                      <a:pt x="0" y="17"/>
                    </a:moveTo>
                    <a:cubicBezTo>
                      <a:pt x="13" y="28"/>
                      <a:pt x="2" y="0"/>
                      <a:pt x="0" y="17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19" name="Freeform 53">
                <a:extLst>
                  <a:ext uri="{FF2B5EF4-FFF2-40B4-BE49-F238E27FC236}">
                    <a16:creationId xmlns:a16="http://schemas.microsoft.com/office/drawing/2014/main" id="{E77ED0AA-3BCD-414B-9EE1-59C3461BE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3" y="1955"/>
                <a:ext cx="41" cy="35"/>
              </a:xfrm>
              <a:custGeom>
                <a:avLst/>
                <a:gdLst>
                  <a:gd name="T0" fmla="*/ 0 w 13"/>
                  <a:gd name="T1" fmla="*/ 32 h 11"/>
                  <a:gd name="T2" fmla="*/ 407 w 13"/>
                  <a:gd name="T3" fmla="*/ 130 h 11"/>
                  <a:gd name="T4" fmla="*/ 88 w 13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0" y="1"/>
                    </a:moveTo>
                    <a:cubicBezTo>
                      <a:pt x="3" y="4"/>
                      <a:pt x="7" y="11"/>
                      <a:pt x="13" y="4"/>
                    </a:cubicBezTo>
                    <a:cubicBezTo>
                      <a:pt x="10" y="0"/>
                      <a:pt x="6" y="1"/>
                      <a:pt x="3" y="0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0" name="Freeform 54">
                <a:extLst>
                  <a:ext uri="{FF2B5EF4-FFF2-40B4-BE49-F238E27FC236}">
                    <a16:creationId xmlns:a16="http://schemas.microsoft.com/office/drawing/2014/main" id="{F9D7D68D-54BE-479E-97DC-752E3D595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1933"/>
                <a:ext cx="29" cy="25"/>
              </a:xfrm>
              <a:custGeom>
                <a:avLst/>
                <a:gdLst>
                  <a:gd name="T0" fmla="*/ 61 w 9"/>
                  <a:gd name="T1" fmla="*/ 244 h 8"/>
                  <a:gd name="T2" fmla="*/ 271 w 9"/>
                  <a:gd name="T3" fmla="*/ 28 h 8"/>
                  <a:gd name="T4" fmla="*/ 0 w 9"/>
                  <a:gd name="T5" fmla="*/ 18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8"/>
                    </a:moveTo>
                    <a:cubicBezTo>
                      <a:pt x="7" y="8"/>
                      <a:pt x="9" y="5"/>
                      <a:pt x="8" y="1"/>
                    </a:cubicBezTo>
                    <a:cubicBezTo>
                      <a:pt x="5" y="0"/>
                      <a:pt x="1" y="2"/>
                      <a:pt x="0" y="6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1" name="Freeform 55">
                <a:extLst>
                  <a:ext uri="{FF2B5EF4-FFF2-40B4-BE49-F238E27FC236}">
                    <a16:creationId xmlns:a16="http://schemas.microsoft.com/office/drawing/2014/main" id="{0E5F5B9A-634D-40D9-8885-9C87ACE38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1914"/>
                <a:ext cx="38" cy="22"/>
              </a:xfrm>
              <a:custGeom>
                <a:avLst/>
                <a:gdLst>
                  <a:gd name="T0" fmla="*/ 0 w 12"/>
                  <a:gd name="T1" fmla="*/ 88 h 7"/>
                  <a:gd name="T2" fmla="*/ 190 w 12"/>
                  <a:gd name="T3" fmla="*/ 217 h 7"/>
                  <a:gd name="T4" fmla="*/ 130 w 12"/>
                  <a:gd name="T5" fmla="*/ 2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3"/>
                    </a:moveTo>
                    <a:cubicBezTo>
                      <a:pt x="3" y="3"/>
                      <a:pt x="5" y="3"/>
                      <a:pt x="6" y="7"/>
                    </a:cubicBezTo>
                    <a:cubicBezTo>
                      <a:pt x="12" y="4"/>
                      <a:pt x="8" y="0"/>
                      <a:pt x="4" y="1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2" name="Freeform 56">
                <a:extLst>
                  <a:ext uri="{FF2B5EF4-FFF2-40B4-BE49-F238E27FC236}">
                    <a16:creationId xmlns:a16="http://schemas.microsoft.com/office/drawing/2014/main" id="{44C21CCE-BB3C-48C2-8B01-B47201397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" y="1939"/>
                <a:ext cx="19" cy="26"/>
              </a:xfrm>
              <a:custGeom>
                <a:avLst/>
                <a:gdLst>
                  <a:gd name="T0" fmla="*/ 32 w 6"/>
                  <a:gd name="T1" fmla="*/ 137 h 8"/>
                  <a:gd name="T2" fmla="*/ 0 w 6"/>
                  <a:gd name="T3" fmla="*/ 276 h 8"/>
                  <a:gd name="T4" fmla="*/ 162 w 6"/>
                  <a:gd name="T5" fmla="*/ 0 h 8"/>
                  <a:gd name="T6" fmla="*/ 101 w 6"/>
                  <a:gd name="T7" fmla="*/ 3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1" y="4"/>
                    </a:moveTo>
                    <a:cubicBezTo>
                      <a:pt x="0" y="5"/>
                      <a:pt x="0" y="7"/>
                      <a:pt x="0" y="8"/>
                    </a:cubicBezTo>
                    <a:cubicBezTo>
                      <a:pt x="3" y="7"/>
                      <a:pt x="6" y="4"/>
                      <a:pt x="5" y="0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3" name="Freeform 57">
                <a:extLst>
                  <a:ext uri="{FF2B5EF4-FFF2-40B4-BE49-F238E27FC236}">
                    <a16:creationId xmlns:a16="http://schemas.microsoft.com/office/drawing/2014/main" id="{7813E56A-4118-4648-B233-B925A5913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1911"/>
                <a:ext cx="25" cy="16"/>
              </a:xfrm>
              <a:custGeom>
                <a:avLst/>
                <a:gdLst>
                  <a:gd name="T0" fmla="*/ 0 w 8"/>
                  <a:gd name="T1" fmla="*/ 134 h 5"/>
                  <a:gd name="T2" fmla="*/ 244 w 8"/>
                  <a:gd name="T3" fmla="*/ 0 h 5"/>
                  <a:gd name="T4" fmla="*/ 0 w 8"/>
                  <a:gd name="T5" fmla="*/ 1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4"/>
                    </a:moveTo>
                    <a:cubicBezTo>
                      <a:pt x="3" y="5"/>
                      <a:pt x="7" y="4"/>
                      <a:pt x="8" y="0"/>
                    </a:cubicBezTo>
                    <a:cubicBezTo>
                      <a:pt x="5" y="0"/>
                      <a:pt x="2" y="2"/>
                      <a:pt x="0" y="4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4" name="Freeform 58">
                <a:extLst>
                  <a:ext uri="{FF2B5EF4-FFF2-40B4-BE49-F238E27FC236}">
                    <a16:creationId xmlns:a16="http://schemas.microsoft.com/office/drawing/2014/main" id="{A618399A-1895-4E73-A4E1-77329F41F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1876"/>
                <a:ext cx="31" cy="32"/>
              </a:xfrm>
              <a:custGeom>
                <a:avLst/>
                <a:gdLst>
                  <a:gd name="T0" fmla="*/ 59 w 10"/>
                  <a:gd name="T1" fmla="*/ 224 h 10"/>
                  <a:gd name="T2" fmla="*/ 0 w 10"/>
                  <a:gd name="T3" fmla="*/ 326 h 10"/>
                  <a:gd name="T4" fmla="*/ 298 w 10"/>
                  <a:gd name="T5" fmla="*/ 163 h 10"/>
                  <a:gd name="T6" fmla="*/ 28 w 10"/>
                  <a:gd name="T7" fmla="*/ 16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2" y="7"/>
                    </a:moveTo>
                    <a:cubicBezTo>
                      <a:pt x="0" y="8"/>
                      <a:pt x="0" y="9"/>
                      <a:pt x="0" y="10"/>
                    </a:cubicBezTo>
                    <a:cubicBezTo>
                      <a:pt x="4" y="10"/>
                      <a:pt x="8" y="8"/>
                      <a:pt x="10" y="5"/>
                    </a:cubicBezTo>
                    <a:cubicBezTo>
                      <a:pt x="7" y="0"/>
                      <a:pt x="3" y="0"/>
                      <a:pt x="1" y="5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5" name="Freeform 59">
                <a:extLst>
                  <a:ext uri="{FF2B5EF4-FFF2-40B4-BE49-F238E27FC236}">
                    <a16:creationId xmlns:a16="http://schemas.microsoft.com/office/drawing/2014/main" id="{C15534EA-4317-4369-99D5-AD1190538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1876"/>
                <a:ext cx="26" cy="19"/>
              </a:xfrm>
              <a:custGeom>
                <a:avLst/>
                <a:gdLst>
                  <a:gd name="T0" fmla="*/ 0 w 8"/>
                  <a:gd name="T1" fmla="*/ 162 h 6"/>
                  <a:gd name="T2" fmla="*/ 276 w 8"/>
                  <a:gd name="T3" fmla="*/ 162 h 6"/>
                  <a:gd name="T4" fmla="*/ 0 w 8"/>
                  <a:gd name="T5" fmla="*/ 10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5"/>
                    </a:moveTo>
                    <a:cubicBezTo>
                      <a:pt x="2" y="6"/>
                      <a:pt x="6" y="5"/>
                      <a:pt x="8" y="5"/>
                    </a:cubicBezTo>
                    <a:cubicBezTo>
                      <a:pt x="8" y="0"/>
                      <a:pt x="3" y="0"/>
                      <a:pt x="0" y="3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6" name="Freeform 60">
                <a:extLst>
                  <a:ext uri="{FF2B5EF4-FFF2-40B4-BE49-F238E27FC236}">
                    <a16:creationId xmlns:a16="http://schemas.microsoft.com/office/drawing/2014/main" id="{2FCC68FA-E22B-41B5-9F58-CA62C939C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867"/>
                <a:ext cx="19" cy="19"/>
              </a:xfrm>
              <a:custGeom>
                <a:avLst/>
                <a:gdLst>
                  <a:gd name="T0" fmla="*/ 32 w 6"/>
                  <a:gd name="T1" fmla="*/ 190 h 6"/>
                  <a:gd name="T2" fmla="*/ 190 w 6"/>
                  <a:gd name="T3" fmla="*/ 60 h 6"/>
                  <a:gd name="T4" fmla="*/ 0 w 6"/>
                  <a:gd name="T5" fmla="*/ 10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6"/>
                    </a:moveTo>
                    <a:cubicBezTo>
                      <a:pt x="3" y="5"/>
                      <a:pt x="6" y="5"/>
                      <a:pt x="6" y="2"/>
                    </a:cubicBezTo>
                    <a:cubicBezTo>
                      <a:pt x="3" y="0"/>
                      <a:pt x="1" y="2"/>
                      <a:pt x="0" y="3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7" name="Freeform 61">
                <a:extLst>
                  <a:ext uri="{FF2B5EF4-FFF2-40B4-BE49-F238E27FC236}">
                    <a16:creationId xmlns:a16="http://schemas.microsoft.com/office/drawing/2014/main" id="{60F8A741-C563-4C53-B85E-D3292D274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1955"/>
                <a:ext cx="26" cy="19"/>
              </a:xfrm>
              <a:custGeom>
                <a:avLst/>
                <a:gdLst>
                  <a:gd name="T0" fmla="*/ 0 w 8"/>
                  <a:gd name="T1" fmla="*/ 101 h 6"/>
                  <a:gd name="T2" fmla="*/ 276 w 8"/>
                  <a:gd name="T3" fmla="*/ 101 h 6"/>
                  <a:gd name="T4" fmla="*/ 33 w 8"/>
                  <a:gd name="T5" fmla="*/ 3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3"/>
                    </a:moveTo>
                    <a:cubicBezTo>
                      <a:pt x="2" y="6"/>
                      <a:pt x="6" y="6"/>
                      <a:pt x="8" y="3"/>
                    </a:cubicBezTo>
                    <a:cubicBezTo>
                      <a:pt x="6" y="0"/>
                      <a:pt x="3" y="0"/>
                      <a:pt x="1" y="1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8" name="Freeform 62">
                <a:extLst>
                  <a:ext uri="{FF2B5EF4-FFF2-40B4-BE49-F238E27FC236}">
                    <a16:creationId xmlns:a16="http://schemas.microsoft.com/office/drawing/2014/main" id="{6C30B668-78E9-47F2-87AF-3C9CCC8C8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930"/>
                <a:ext cx="22" cy="22"/>
              </a:xfrm>
              <a:custGeom>
                <a:avLst/>
                <a:gdLst>
                  <a:gd name="T0" fmla="*/ 0 w 7"/>
                  <a:gd name="T1" fmla="*/ 129 h 7"/>
                  <a:gd name="T2" fmla="*/ 217 w 7"/>
                  <a:gd name="T3" fmla="*/ 129 h 7"/>
                  <a:gd name="T4" fmla="*/ 28 w 7"/>
                  <a:gd name="T5" fmla="*/ 8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3" y="6"/>
                      <a:pt x="4" y="7"/>
                      <a:pt x="7" y="4"/>
                    </a:cubicBezTo>
                    <a:cubicBezTo>
                      <a:pt x="4" y="0"/>
                      <a:pt x="3" y="1"/>
                      <a:pt x="1" y="3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29" name="Freeform 63">
                <a:extLst>
                  <a:ext uri="{FF2B5EF4-FFF2-40B4-BE49-F238E27FC236}">
                    <a16:creationId xmlns:a16="http://schemas.microsoft.com/office/drawing/2014/main" id="{A3EF870C-6406-4CD7-A52A-5D6BDF556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990"/>
                <a:ext cx="54" cy="35"/>
              </a:xfrm>
              <a:custGeom>
                <a:avLst/>
                <a:gdLst>
                  <a:gd name="T0" fmla="*/ 546 w 17"/>
                  <a:gd name="T1" fmla="*/ 0 h 11"/>
                  <a:gd name="T2" fmla="*/ 0 w 17"/>
                  <a:gd name="T3" fmla="*/ 191 h 11"/>
                  <a:gd name="T4" fmla="*/ 546 w 17"/>
                  <a:gd name="T5" fmla="*/ 25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17" y="0"/>
                    </a:moveTo>
                    <a:cubicBezTo>
                      <a:pt x="11" y="3"/>
                      <a:pt x="4" y="2"/>
                      <a:pt x="0" y="6"/>
                    </a:cubicBezTo>
                    <a:cubicBezTo>
                      <a:pt x="4" y="11"/>
                      <a:pt x="11" y="9"/>
                      <a:pt x="17" y="8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0" name="Freeform 64">
                <a:extLst>
                  <a:ext uri="{FF2B5EF4-FFF2-40B4-BE49-F238E27FC236}">
                    <a16:creationId xmlns:a16="http://schemas.microsoft.com/office/drawing/2014/main" id="{8E974DDC-CA42-48C5-8313-D130279DA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958"/>
                <a:ext cx="69" cy="51"/>
              </a:xfrm>
              <a:custGeom>
                <a:avLst/>
                <a:gdLst>
                  <a:gd name="T0" fmla="*/ 276 w 22"/>
                  <a:gd name="T1" fmla="*/ 61 h 16"/>
                  <a:gd name="T2" fmla="*/ 88 w 22"/>
                  <a:gd name="T3" fmla="*/ 357 h 16"/>
                  <a:gd name="T4" fmla="*/ 677 w 22"/>
                  <a:gd name="T5" fmla="*/ 61 h 16"/>
                  <a:gd name="T6" fmla="*/ 245 w 22"/>
                  <a:gd name="T7" fmla="*/ 13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9" y="2"/>
                    </a:moveTo>
                    <a:cubicBezTo>
                      <a:pt x="5" y="3"/>
                      <a:pt x="0" y="7"/>
                      <a:pt x="3" y="11"/>
                    </a:cubicBezTo>
                    <a:cubicBezTo>
                      <a:pt x="6" y="16"/>
                      <a:pt x="20" y="6"/>
                      <a:pt x="22" y="2"/>
                    </a:cubicBezTo>
                    <a:cubicBezTo>
                      <a:pt x="17" y="0"/>
                      <a:pt x="12" y="1"/>
                      <a:pt x="8" y="4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1" name="Freeform 65">
                <a:extLst>
                  <a:ext uri="{FF2B5EF4-FFF2-40B4-BE49-F238E27FC236}">
                    <a16:creationId xmlns:a16="http://schemas.microsoft.com/office/drawing/2014/main" id="{D8EAF6ED-C836-46F7-98D7-672EACD2C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908"/>
                <a:ext cx="41" cy="82"/>
              </a:xfrm>
              <a:custGeom>
                <a:avLst/>
                <a:gdLst>
                  <a:gd name="T0" fmla="*/ 407 w 13"/>
                  <a:gd name="T1" fmla="*/ 407 h 26"/>
                  <a:gd name="T2" fmla="*/ 60 w 13"/>
                  <a:gd name="T3" fmla="*/ 817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6">
                    <a:moveTo>
                      <a:pt x="13" y="13"/>
                    </a:moveTo>
                    <a:cubicBezTo>
                      <a:pt x="3" y="0"/>
                      <a:pt x="0" y="19"/>
                      <a:pt x="2" y="26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2" name="Freeform 66">
                <a:extLst>
                  <a:ext uri="{FF2B5EF4-FFF2-40B4-BE49-F238E27FC236}">
                    <a16:creationId xmlns:a16="http://schemas.microsoft.com/office/drawing/2014/main" id="{807B61F4-B1BA-4344-90E0-23569EF83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1816"/>
                <a:ext cx="32" cy="51"/>
              </a:xfrm>
              <a:custGeom>
                <a:avLst/>
                <a:gdLst>
                  <a:gd name="T0" fmla="*/ 326 w 10"/>
                  <a:gd name="T1" fmla="*/ 0 h 16"/>
                  <a:gd name="T2" fmla="*/ 298 w 10"/>
                  <a:gd name="T3" fmla="*/ 52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6">
                    <a:moveTo>
                      <a:pt x="10" y="0"/>
                    </a:moveTo>
                    <a:cubicBezTo>
                      <a:pt x="0" y="3"/>
                      <a:pt x="2" y="10"/>
                      <a:pt x="9" y="16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3" name="Freeform 67">
                <a:extLst>
                  <a:ext uri="{FF2B5EF4-FFF2-40B4-BE49-F238E27FC236}">
                    <a16:creationId xmlns:a16="http://schemas.microsoft.com/office/drawing/2014/main" id="{C7AC4A91-5903-4DB8-8957-3D8FEE2AC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337"/>
                <a:ext cx="139" cy="152"/>
              </a:xfrm>
              <a:custGeom>
                <a:avLst/>
                <a:gdLst>
                  <a:gd name="T0" fmla="*/ 250 w 44"/>
                  <a:gd name="T1" fmla="*/ 222 h 48"/>
                  <a:gd name="T2" fmla="*/ 1387 w 44"/>
                  <a:gd name="T3" fmla="*/ 1523 h 48"/>
                  <a:gd name="T4" fmla="*/ 250 w 44"/>
                  <a:gd name="T5" fmla="*/ 222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8">
                    <a:moveTo>
                      <a:pt x="8" y="7"/>
                    </a:moveTo>
                    <a:cubicBezTo>
                      <a:pt x="0" y="13"/>
                      <a:pt x="32" y="40"/>
                      <a:pt x="44" y="48"/>
                    </a:cubicBezTo>
                    <a:cubicBezTo>
                      <a:pt x="23" y="22"/>
                      <a:pt x="12" y="0"/>
                      <a:pt x="8" y="7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4" name="Freeform 68">
                <a:extLst>
                  <a:ext uri="{FF2B5EF4-FFF2-40B4-BE49-F238E27FC236}">
                    <a16:creationId xmlns:a16="http://schemas.microsoft.com/office/drawing/2014/main" id="{6580128C-D800-421A-A329-79CCCB98A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984"/>
                <a:ext cx="57" cy="148"/>
              </a:xfrm>
              <a:custGeom>
                <a:avLst/>
                <a:gdLst>
                  <a:gd name="T0" fmla="*/ 412 w 18"/>
                  <a:gd name="T1" fmla="*/ 1467 h 47"/>
                  <a:gd name="T2" fmla="*/ 190 w 18"/>
                  <a:gd name="T3" fmla="*/ 60 h 47"/>
                  <a:gd name="T4" fmla="*/ 412 w 18"/>
                  <a:gd name="T5" fmla="*/ 1467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7">
                    <a:moveTo>
                      <a:pt x="13" y="47"/>
                    </a:moveTo>
                    <a:cubicBezTo>
                      <a:pt x="10" y="33"/>
                      <a:pt x="18" y="0"/>
                      <a:pt x="6" y="2"/>
                    </a:cubicBezTo>
                    <a:cubicBezTo>
                      <a:pt x="0" y="2"/>
                      <a:pt x="12" y="35"/>
                      <a:pt x="13" y="47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5" name="Freeform 69">
                <a:extLst>
                  <a:ext uri="{FF2B5EF4-FFF2-40B4-BE49-F238E27FC236}">
                    <a16:creationId xmlns:a16="http://schemas.microsoft.com/office/drawing/2014/main" id="{EBAC4148-6000-403E-AB3D-97FC750A5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2498"/>
                <a:ext cx="784" cy="509"/>
              </a:xfrm>
              <a:custGeom>
                <a:avLst/>
                <a:gdLst>
                  <a:gd name="T0" fmla="*/ 6256 w 248"/>
                  <a:gd name="T1" fmla="*/ 2090 h 161"/>
                  <a:gd name="T2" fmla="*/ 6067 w 248"/>
                  <a:gd name="T3" fmla="*/ 2210 h 161"/>
                  <a:gd name="T4" fmla="*/ 1868 w 248"/>
                  <a:gd name="T5" fmla="*/ 0 h 161"/>
                  <a:gd name="T6" fmla="*/ 0 w 248"/>
                  <a:gd name="T7" fmla="*/ 1230 h 161"/>
                  <a:gd name="T8" fmla="*/ 5785 w 248"/>
                  <a:gd name="T9" fmla="*/ 5087 h 161"/>
                  <a:gd name="T10" fmla="*/ 7834 w 248"/>
                  <a:gd name="T11" fmla="*/ 5087 h 161"/>
                  <a:gd name="T12" fmla="*/ 6256 w 248"/>
                  <a:gd name="T13" fmla="*/ 2090 h 1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8" h="161">
                    <a:moveTo>
                      <a:pt x="198" y="66"/>
                    </a:moveTo>
                    <a:cubicBezTo>
                      <a:pt x="197" y="68"/>
                      <a:pt x="195" y="70"/>
                      <a:pt x="192" y="70"/>
                    </a:cubicBezTo>
                    <a:cubicBezTo>
                      <a:pt x="169" y="70"/>
                      <a:pt x="90" y="39"/>
                      <a:pt x="59" y="0"/>
                    </a:cubicBezTo>
                    <a:cubicBezTo>
                      <a:pt x="49" y="39"/>
                      <a:pt x="23" y="46"/>
                      <a:pt x="0" y="39"/>
                    </a:cubicBezTo>
                    <a:cubicBezTo>
                      <a:pt x="33" y="51"/>
                      <a:pt x="112" y="93"/>
                      <a:pt x="183" y="161"/>
                    </a:cubicBezTo>
                    <a:cubicBezTo>
                      <a:pt x="248" y="161"/>
                      <a:pt x="248" y="161"/>
                      <a:pt x="248" y="161"/>
                    </a:cubicBezTo>
                    <a:cubicBezTo>
                      <a:pt x="223" y="124"/>
                      <a:pt x="196" y="81"/>
                      <a:pt x="198" y="6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6" name="Freeform 70">
                <a:extLst>
                  <a:ext uri="{FF2B5EF4-FFF2-40B4-BE49-F238E27FC236}">
                    <a16:creationId xmlns:a16="http://schemas.microsoft.com/office/drawing/2014/main" id="{B58E857B-BD2A-469C-8235-ED5491194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505"/>
                <a:ext cx="395" cy="123"/>
              </a:xfrm>
              <a:custGeom>
                <a:avLst/>
                <a:gdLst>
                  <a:gd name="T0" fmla="*/ 0 w 125"/>
                  <a:gd name="T1" fmla="*/ 1224 h 39"/>
                  <a:gd name="T2" fmla="*/ 600 w 125"/>
                  <a:gd name="T3" fmla="*/ 189 h 39"/>
                  <a:gd name="T4" fmla="*/ 569 w 125"/>
                  <a:gd name="T5" fmla="*/ 0 h 39"/>
                  <a:gd name="T6" fmla="*/ 1858 w 125"/>
                  <a:gd name="T7" fmla="*/ 218 h 39"/>
                  <a:gd name="T8" fmla="*/ 3024 w 125"/>
                  <a:gd name="T9" fmla="*/ 1006 h 39"/>
                  <a:gd name="T10" fmla="*/ 3944 w 125"/>
                  <a:gd name="T11" fmla="*/ 28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5" h="39">
                    <a:moveTo>
                      <a:pt x="0" y="39"/>
                    </a:moveTo>
                    <a:cubicBezTo>
                      <a:pt x="6" y="33"/>
                      <a:pt x="19" y="17"/>
                      <a:pt x="19" y="6"/>
                    </a:cubicBezTo>
                    <a:cubicBezTo>
                      <a:pt x="19" y="4"/>
                      <a:pt x="19" y="2"/>
                      <a:pt x="18" y="0"/>
                    </a:cubicBezTo>
                    <a:cubicBezTo>
                      <a:pt x="32" y="5"/>
                      <a:pt x="47" y="11"/>
                      <a:pt x="59" y="7"/>
                    </a:cubicBezTo>
                    <a:cubicBezTo>
                      <a:pt x="70" y="21"/>
                      <a:pt x="80" y="35"/>
                      <a:pt x="96" y="32"/>
                    </a:cubicBezTo>
                    <a:cubicBezTo>
                      <a:pt x="109" y="30"/>
                      <a:pt x="119" y="19"/>
                      <a:pt x="125" y="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7" name="Freeform 71">
                <a:extLst>
                  <a:ext uri="{FF2B5EF4-FFF2-40B4-BE49-F238E27FC236}">
                    <a16:creationId xmlns:a16="http://schemas.microsoft.com/office/drawing/2014/main" id="{78CEC0DE-9659-4D56-8955-2B4A141AA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5" y="2505"/>
                <a:ext cx="335" cy="224"/>
              </a:xfrm>
              <a:custGeom>
                <a:avLst/>
                <a:gdLst>
                  <a:gd name="T0" fmla="*/ 3347 w 106"/>
                  <a:gd name="T1" fmla="*/ 0 h 71"/>
                  <a:gd name="T2" fmla="*/ 3347 w 106"/>
                  <a:gd name="T3" fmla="*/ 28 h 71"/>
                  <a:gd name="T4" fmla="*/ 2427 w 106"/>
                  <a:gd name="T5" fmla="*/ 1006 h 71"/>
                  <a:gd name="T6" fmla="*/ 1258 w 106"/>
                  <a:gd name="T7" fmla="*/ 218 h 71"/>
                  <a:gd name="T8" fmla="*/ 0 w 106"/>
                  <a:gd name="T9" fmla="*/ 0 h 71"/>
                  <a:gd name="T10" fmla="*/ 0 w 106"/>
                  <a:gd name="T11" fmla="*/ 28 h 71"/>
                  <a:gd name="T12" fmla="*/ 3347 w 106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71">
                    <a:moveTo>
                      <a:pt x="106" y="0"/>
                    </a:moveTo>
                    <a:cubicBezTo>
                      <a:pt x="106" y="0"/>
                      <a:pt x="106" y="1"/>
                      <a:pt x="106" y="1"/>
                    </a:cubicBezTo>
                    <a:cubicBezTo>
                      <a:pt x="100" y="19"/>
                      <a:pt x="90" y="30"/>
                      <a:pt x="77" y="32"/>
                    </a:cubicBezTo>
                    <a:cubicBezTo>
                      <a:pt x="61" y="35"/>
                      <a:pt x="51" y="21"/>
                      <a:pt x="40" y="7"/>
                    </a:cubicBezTo>
                    <a:cubicBezTo>
                      <a:pt x="28" y="11"/>
                      <a:pt x="13" y="5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4" y="29"/>
                      <a:pt x="85" y="71"/>
                      <a:pt x="106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8" name="Freeform 72">
                <a:extLst>
                  <a:ext uri="{FF2B5EF4-FFF2-40B4-BE49-F238E27FC236}">
                    <a16:creationId xmlns:a16="http://schemas.microsoft.com/office/drawing/2014/main" id="{AF7C1CD1-B03E-4D27-A064-6055BEBAE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2419"/>
                <a:ext cx="41" cy="32"/>
              </a:xfrm>
              <a:custGeom>
                <a:avLst/>
                <a:gdLst>
                  <a:gd name="T0" fmla="*/ 0 w 13"/>
                  <a:gd name="T1" fmla="*/ 0 h 10"/>
                  <a:gd name="T2" fmla="*/ 407 w 13"/>
                  <a:gd name="T3" fmla="*/ 32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cubicBezTo>
                      <a:pt x="7" y="2"/>
                      <a:pt x="12" y="6"/>
                      <a:pt x="13" y="1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39" name="Freeform 73">
                <a:extLst>
                  <a:ext uri="{FF2B5EF4-FFF2-40B4-BE49-F238E27FC236}">
                    <a16:creationId xmlns:a16="http://schemas.microsoft.com/office/drawing/2014/main" id="{71CFDF0C-8EF3-47B3-8CA0-7B5657252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514"/>
                <a:ext cx="180" cy="354"/>
              </a:xfrm>
              <a:custGeom>
                <a:avLst/>
                <a:gdLst>
                  <a:gd name="T0" fmla="*/ 189 w 57"/>
                  <a:gd name="T1" fmla="*/ 1138 h 112"/>
                  <a:gd name="T2" fmla="*/ 0 w 57"/>
                  <a:gd name="T3" fmla="*/ 1328 h 112"/>
                  <a:gd name="T4" fmla="*/ 0 w 57"/>
                  <a:gd name="T5" fmla="*/ 3537 h 112"/>
                  <a:gd name="T6" fmla="*/ 467 w 57"/>
                  <a:gd name="T7" fmla="*/ 3256 h 112"/>
                  <a:gd name="T8" fmla="*/ 786 w 57"/>
                  <a:gd name="T9" fmla="*/ 0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112">
                    <a:moveTo>
                      <a:pt x="6" y="36"/>
                    </a:moveTo>
                    <a:cubicBezTo>
                      <a:pt x="5" y="39"/>
                      <a:pt x="3" y="40"/>
                      <a:pt x="0" y="42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5" y="109"/>
                      <a:pt x="10" y="106"/>
                      <a:pt x="15" y="103"/>
                    </a:cubicBezTo>
                    <a:cubicBezTo>
                      <a:pt x="45" y="78"/>
                      <a:pt x="57" y="38"/>
                      <a:pt x="25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0" name="Freeform 74">
                <a:extLst>
                  <a:ext uri="{FF2B5EF4-FFF2-40B4-BE49-F238E27FC236}">
                    <a16:creationId xmlns:a16="http://schemas.microsoft.com/office/drawing/2014/main" id="{A44F058C-DF35-4D08-B086-EA63138A4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" y="1573"/>
                <a:ext cx="373" cy="502"/>
              </a:xfrm>
              <a:custGeom>
                <a:avLst/>
                <a:gdLst>
                  <a:gd name="T0" fmla="*/ 3727 w 118"/>
                  <a:gd name="T1" fmla="*/ 5004 h 159"/>
                  <a:gd name="T2" fmla="*/ 819 w 118"/>
                  <a:gd name="T3" fmla="*/ 1225 h 159"/>
                  <a:gd name="T4" fmla="*/ 379 w 118"/>
                  <a:gd name="T5" fmla="*/ 947 h 159"/>
                  <a:gd name="T6" fmla="*/ 60 w 118"/>
                  <a:gd name="T7" fmla="*/ 379 h 159"/>
                  <a:gd name="T8" fmla="*/ 351 w 118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159">
                    <a:moveTo>
                      <a:pt x="118" y="159"/>
                    </a:moveTo>
                    <a:cubicBezTo>
                      <a:pt x="81" y="81"/>
                      <a:pt x="48" y="53"/>
                      <a:pt x="26" y="39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9" y="28"/>
                      <a:pt x="0" y="21"/>
                      <a:pt x="2" y="12"/>
                    </a:cubicBezTo>
                    <a:cubicBezTo>
                      <a:pt x="3" y="7"/>
                      <a:pt x="6" y="3"/>
                      <a:pt x="11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1" name="Freeform 75">
                <a:extLst>
                  <a:ext uri="{FF2B5EF4-FFF2-40B4-BE49-F238E27FC236}">
                    <a16:creationId xmlns:a16="http://schemas.microsoft.com/office/drawing/2014/main" id="{33186459-5BD9-4E94-8D53-9A1EF6586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0" y="1576"/>
                <a:ext cx="386" cy="547"/>
              </a:xfrm>
              <a:custGeom>
                <a:avLst/>
                <a:gdLst>
                  <a:gd name="T0" fmla="*/ 3455 w 122"/>
                  <a:gd name="T1" fmla="*/ 5337 h 173"/>
                  <a:gd name="T2" fmla="*/ 3705 w 122"/>
                  <a:gd name="T3" fmla="*/ 5438 h 173"/>
                  <a:gd name="T4" fmla="*/ 3803 w 122"/>
                  <a:gd name="T5" fmla="*/ 5189 h 173"/>
                  <a:gd name="T6" fmla="*/ 570 w 122"/>
                  <a:gd name="T7" fmla="*/ 888 h 173"/>
                  <a:gd name="T8" fmla="*/ 161 w 122"/>
                  <a:gd name="T9" fmla="*/ 601 h 173"/>
                  <a:gd name="T10" fmla="*/ 0 w 122"/>
                  <a:gd name="T11" fmla="*/ 411 h 173"/>
                  <a:gd name="T12" fmla="*/ 570 w 122"/>
                  <a:gd name="T13" fmla="*/ 130 h 173"/>
                  <a:gd name="T14" fmla="*/ 892 w 122"/>
                  <a:gd name="T15" fmla="*/ 0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2" h="173">
                    <a:moveTo>
                      <a:pt x="109" y="169"/>
                    </a:moveTo>
                    <a:cubicBezTo>
                      <a:pt x="111" y="172"/>
                      <a:pt x="114" y="173"/>
                      <a:pt x="117" y="172"/>
                    </a:cubicBezTo>
                    <a:cubicBezTo>
                      <a:pt x="120" y="170"/>
                      <a:pt x="122" y="167"/>
                      <a:pt x="120" y="164"/>
                    </a:cubicBezTo>
                    <a:cubicBezTo>
                      <a:pt x="80" y="74"/>
                      <a:pt x="43" y="44"/>
                      <a:pt x="18" y="28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0" y="15"/>
                      <a:pt x="0" y="13"/>
                      <a:pt x="0" y="13"/>
                    </a:cubicBezTo>
                    <a:cubicBezTo>
                      <a:pt x="0" y="10"/>
                      <a:pt x="14" y="5"/>
                      <a:pt x="18" y="4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2" name="Freeform 76">
                <a:extLst>
                  <a:ext uri="{FF2B5EF4-FFF2-40B4-BE49-F238E27FC236}">
                    <a16:creationId xmlns:a16="http://schemas.microsoft.com/office/drawing/2014/main" id="{8679C740-B198-4BEA-ADA8-1390AD6E0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075"/>
                <a:ext cx="221" cy="607"/>
              </a:xfrm>
              <a:custGeom>
                <a:avLst/>
                <a:gdLst>
                  <a:gd name="T0" fmla="*/ 2043 w 70"/>
                  <a:gd name="T1" fmla="*/ 0 h 192"/>
                  <a:gd name="T2" fmla="*/ 657 w 70"/>
                  <a:gd name="T3" fmla="*/ 3449 h 192"/>
                  <a:gd name="T4" fmla="*/ 786 w 70"/>
                  <a:gd name="T5" fmla="*/ 5785 h 192"/>
                  <a:gd name="T6" fmla="*/ 916 w 70"/>
                  <a:gd name="T7" fmla="*/ 6038 h 192"/>
                  <a:gd name="T8" fmla="*/ 1137 w 70"/>
                  <a:gd name="T9" fmla="*/ 5906 h 192"/>
                  <a:gd name="T10" fmla="*/ 1036 w 70"/>
                  <a:gd name="T11" fmla="*/ 3320 h 192"/>
                  <a:gd name="T12" fmla="*/ 2204 w 70"/>
                  <a:gd name="T13" fmla="*/ 351 h 192"/>
                  <a:gd name="T14" fmla="*/ 2204 w 70"/>
                  <a:gd name="T15" fmla="*/ 351 h 1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0" h="192">
                    <a:moveTo>
                      <a:pt x="65" y="0"/>
                    </a:moveTo>
                    <a:cubicBezTo>
                      <a:pt x="0" y="29"/>
                      <a:pt x="6" y="66"/>
                      <a:pt x="21" y="109"/>
                    </a:cubicBezTo>
                    <a:cubicBezTo>
                      <a:pt x="35" y="148"/>
                      <a:pt x="25" y="183"/>
                      <a:pt x="25" y="183"/>
                    </a:cubicBezTo>
                    <a:cubicBezTo>
                      <a:pt x="24" y="187"/>
                      <a:pt x="26" y="190"/>
                      <a:pt x="29" y="191"/>
                    </a:cubicBezTo>
                    <a:cubicBezTo>
                      <a:pt x="32" y="192"/>
                      <a:pt x="35" y="190"/>
                      <a:pt x="36" y="187"/>
                    </a:cubicBezTo>
                    <a:cubicBezTo>
                      <a:pt x="37" y="185"/>
                      <a:pt x="47" y="148"/>
                      <a:pt x="33" y="105"/>
                    </a:cubicBezTo>
                    <a:cubicBezTo>
                      <a:pt x="20" y="70"/>
                      <a:pt x="8" y="39"/>
                      <a:pt x="70" y="11"/>
                    </a:cubicBezTo>
                    <a:cubicBezTo>
                      <a:pt x="70" y="11"/>
                      <a:pt x="70" y="11"/>
                      <a:pt x="70" y="1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3" name="Freeform 77">
                <a:extLst>
                  <a:ext uri="{FF2B5EF4-FFF2-40B4-BE49-F238E27FC236}">
                    <a16:creationId xmlns:a16="http://schemas.microsoft.com/office/drawing/2014/main" id="{C799253A-117C-4699-91BA-FB80F6F02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2442"/>
                <a:ext cx="439" cy="277"/>
              </a:xfrm>
              <a:custGeom>
                <a:avLst/>
                <a:gdLst>
                  <a:gd name="T0" fmla="*/ 0 w 139"/>
                  <a:gd name="T1" fmla="*/ 563 h 88"/>
                  <a:gd name="T2" fmla="*/ 4188 w 139"/>
                  <a:gd name="T3" fmla="*/ 2745 h 88"/>
                  <a:gd name="T4" fmla="*/ 4377 w 139"/>
                  <a:gd name="T5" fmla="*/ 2556 h 88"/>
                  <a:gd name="T6" fmla="*/ 4188 w 139"/>
                  <a:gd name="T7" fmla="*/ 2367 h 88"/>
                  <a:gd name="T8" fmla="*/ 88 w 139"/>
                  <a:gd name="T9" fmla="*/ 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88">
                    <a:moveTo>
                      <a:pt x="0" y="18"/>
                    </a:moveTo>
                    <a:cubicBezTo>
                      <a:pt x="31" y="57"/>
                      <a:pt x="110" y="88"/>
                      <a:pt x="133" y="88"/>
                    </a:cubicBezTo>
                    <a:cubicBezTo>
                      <a:pt x="136" y="88"/>
                      <a:pt x="139" y="85"/>
                      <a:pt x="139" y="82"/>
                    </a:cubicBezTo>
                    <a:cubicBezTo>
                      <a:pt x="139" y="78"/>
                      <a:pt x="136" y="76"/>
                      <a:pt x="133" y="76"/>
                    </a:cubicBezTo>
                    <a:cubicBezTo>
                      <a:pt x="111" y="76"/>
                      <a:pt x="21" y="40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4" name="Freeform 78">
                <a:extLst>
                  <a:ext uri="{FF2B5EF4-FFF2-40B4-BE49-F238E27FC236}">
                    <a16:creationId xmlns:a16="http://schemas.microsoft.com/office/drawing/2014/main" id="{F1331DAD-4CDD-42BD-B9D3-194658B0E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2644"/>
                <a:ext cx="133" cy="300"/>
              </a:xfrm>
              <a:custGeom>
                <a:avLst/>
                <a:gdLst>
                  <a:gd name="T0" fmla="*/ 1333 w 42"/>
                  <a:gd name="T1" fmla="*/ 2113 h 95"/>
                  <a:gd name="T2" fmla="*/ 190 w 42"/>
                  <a:gd name="T3" fmla="*/ 688 h 95"/>
                  <a:gd name="T4" fmla="*/ 0 w 42"/>
                  <a:gd name="T5" fmla="*/ 0 h 95"/>
                  <a:gd name="T6" fmla="*/ 573 w 42"/>
                  <a:gd name="T7" fmla="*/ 1983 h 95"/>
                  <a:gd name="T8" fmla="*/ 573 w 42"/>
                  <a:gd name="T9" fmla="*/ 2991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95">
                    <a:moveTo>
                      <a:pt x="42" y="67"/>
                    </a:moveTo>
                    <a:cubicBezTo>
                      <a:pt x="35" y="52"/>
                      <a:pt x="13" y="39"/>
                      <a:pt x="6" y="22"/>
                    </a:cubicBezTo>
                    <a:cubicBezTo>
                      <a:pt x="2" y="14"/>
                      <a:pt x="1" y="7"/>
                      <a:pt x="0" y="0"/>
                    </a:cubicBezTo>
                    <a:cubicBezTo>
                      <a:pt x="3" y="29"/>
                      <a:pt x="8" y="42"/>
                      <a:pt x="18" y="63"/>
                    </a:cubicBezTo>
                    <a:cubicBezTo>
                      <a:pt x="26" y="83"/>
                      <a:pt x="22" y="84"/>
                      <a:pt x="18" y="9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5" name="Freeform 79">
                <a:extLst>
                  <a:ext uri="{FF2B5EF4-FFF2-40B4-BE49-F238E27FC236}">
                    <a16:creationId xmlns:a16="http://schemas.microsoft.com/office/drawing/2014/main" id="{8392129F-F308-4C88-991A-4B530A5CD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2" y="2293"/>
                <a:ext cx="771" cy="708"/>
              </a:xfrm>
              <a:custGeom>
                <a:avLst/>
                <a:gdLst>
                  <a:gd name="T0" fmla="*/ 0 w 244"/>
                  <a:gd name="T1" fmla="*/ 0 h 224"/>
                  <a:gd name="T2" fmla="*/ 569 w 244"/>
                  <a:gd name="T3" fmla="*/ 1517 h 224"/>
                  <a:gd name="T4" fmla="*/ 569 w 244"/>
                  <a:gd name="T5" fmla="*/ 1489 h 224"/>
                  <a:gd name="T6" fmla="*/ 4673 w 244"/>
                  <a:gd name="T7" fmla="*/ 3888 h 224"/>
                  <a:gd name="T8" fmla="*/ 4863 w 244"/>
                  <a:gd name="T9" fmla="*/ 4077 h 224"/>
                  <a:gd name="T10" fmla="*/ 4863 w 244"/>
                  <a:gd name="T11" fmla="*/ 4137 h 224"/>
                  <a:gd name="T12" fmla="*/ 5460 w 244"/>
                  <a:gd name="T13" fmla="*/ 5553 h 224"/>
                  <a:gd name="T14" fmla="*/ 7697 w 244"/>
                  <a:gd name="T15" fmla="*/ 7074 h 2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4" h="224">
                    <a:moveTo>
                      <a:pt x="0" y="0"/>
                    </a:moveTo>
                    <a:cubicBezTo>
                      <a:pt x="11" y="15"/>
                      <a:pt x="18" y="31"/>
                      <a:pt x="18" y="48"/>
                    </a:cubicBezTo>
                    <a:cubicBezTo>
                      <a:pt x="18" y="48"/>
                      <a:pt x="18" y="47"/>
                      <a:pt x="18" y="47"/>
                    </a:cubicBezTo>
                    <a:cubicBezTo>
                      <a:pt x="36" y="87"/>
                      <a:pt x="126" y="123"/>
                      <a:pt x="148" y="123"/>
                    </a:cubicBezTo>
                    <a:cubicBezTo>
                      <a:pt x="151" y="123"/>
                      <a:pt x="154" y="125"/>
                      <a:pt x="154" y="129"/>
                    </a:cubicBezTo>
                    <a:cubicBezTo>
                      <a:pt x="154" y="130"/>
                      <a:pt x="154" y="130"/>
                      <a:pt x="154" y="131"/>
                    </a:cubicBezTo>
                    <a:cubicBezTo>
                      <a:pt x="153" y="139"/>
                      <a:pt x="161" y="157"/>
                      <a:pt x="173" y="176"/>
                    </a:cubicBezTo>
                    <a:cubicBezTo>
                      <a:pt x="192" y="189"/>
                      <a:pt x="217" y="205"/>
                      <a:pt x="244" y="224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6" name="Freeform 80">
                <a:extLst>
                  <a:ext uri="{FF2B5EF4-FFF2-40B4-BE49-F238E27FC236}">
                    <a16:creationId xmlns:a16="http://schemas.microsoft.com/office/drawing/2014/main" id="{E860FB44-C570-4B7C-A215-67888FB1B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075"/>
                <a:ext cx="367" cy="888"/>
              </a:xfrm>
              <a:custGeom>
                <a:avLst/>
                <a:gdLst>
                  <a:gd name="T0" fmla="*/ 3673 w 116"/>
                  <a:gd name="T1" fmla="*/ 8867 h 281"/>
                  <a:gd name="T2" fmla="*/ 1202 w 116"/>
                  <a:gd name="T3" fmla="*/ 3855 h 281"/>
                  <a:gd name="T4" fmla="*/ 1171 w 116"/>
                  <a:gd name="T5" fmla="*/ 3786 h 281"/>
                  <a:gd name="T6" fmla="*/ 1142 w 116"/>
                  <a:gd name="T7" fmla="*/ 5903 h 281"/>
                  <a:gd name="T8" fmla="*/ 921 w 116"/>
                  <a:gd name="T9" fmla="*/ 6033 h 281"/>
                  <a:gd name="T10" fmla="*/ 791 w 116"/>
                  <a:gd name="T11" fmla="*/ 5774 h 281"/>
                  <a:gd name="T12" fmla="*/ 661 w 116"/>
                  <a:gd name="T13" fmla="*/ 3435 h 281"/>
                  <a:gd name="T14" fmla="*/ 2063 w 116"/>
                  <a:gd name="T15" fmla="*/ 0 h 2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6" h="281">
                    <a:moveTo>
                      <a:pt x="116" y="281"/>
                    </a:moveTo>
                    <a:cubicBezTo>
                      <a:pt x="91" y="241"/>
                      <a:pt x="48" y="170"/>
                      <a:pt x="38" y="122"/>
                    </a:cubicBezTo>
                    <a:cubicBezTo>
                      <a:pt x="37" y="121"/>
                      <a:pt x="37" y="121"/>
                      <a:pt x="37" y="120"/>
                    </a:cubicBezTo>
                    <a:cubicBezTo>
                      <a:pt x="45" y="156"/>
                      <a:pt x="37" y="185"/>
                      <a:pt x="36" y="187"/>
                    </a:cubicBezTo>
                    <a:cubicBezTo>
                      <a:pt x="35" y="190"/>
                      <a:pt x="32" y="192"/>
                      <a:pt x="29" y="191"/>
                    </a:cubicBezTo>
                    <a:cubicBezTo>
                      <a:pt x="26" y="190"/>
                      <a:pt x="24" y="187"/>
                      <a:pt x="25" y="183"/>
                    </a:cubicBezTo>
                    <a:cubicBezTo>
                      <a:pt x="25" y="183"/>
                      <a:pt x="35" y="148"/>
                      <a:pt x="21" y="109"/>
                    </a:cubicBezTo>
                    <a:cubicBezTo>
                      <a:pt x="6" y="66"/>
                      <a:pt x="0" y="29"/>
                      <a:pt x="65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7" name="Freeform 81">
                <a:extLst>
                  <a:ext uri="{FF2B5EF4-FFF2-40B4-BE49-F238E27FC236}">
                    <a16:creationId xmlns:a16="http://schemas.microsoft.com/office/drawing/2014/main" id="{495417A2-B76E-4428-9DFF-4D29735E4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2536"/>
                <a:ext cx="329" cy="373"/>
              </a:xfrm>
              <a:custGeom>
                <a:avLst/>
                <a:gdLst>
                  <a:gd name="T0" fmla="*/ 509 w 104"/>
                  <a:gd name="T1" fmla="*/ 250 h 118"/>
                  <a:gd name="T2" fmla="*/ 3293 w 104"/>
                  <a:gd name="T3" fmla="*/ 3727 h 118"/>
                  <a:gd name="T4" fmla="*/ 509 w 104"/>
                  <a:gd name="T5" fmla="*/ 250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118">
                    <a:moveTo>
                      <a:pt x="16" y="8"/>
                    </a:moveTo>
                    <a:cubicBezTo>
                      <a:pt x="0" y="18"/>
                      <a:pt x="82" y="102"/>
                      <a:pt x="104" y="118"/>
                    </a:cubicBezTo>
                    <a:cubicBezTo>
                      <a:pt x="66" y="82"/>
                      <a:pt x="36" y="0"/>
                      <a:pt x="16" y="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8" name="Freeform 82">
                <a:extLst>
                  <a:ext uri="{FF2B5EF4-FFF2-40B4-BE49-F238E27FC236}">
                    <a16:creationId xmlns:a16="http://schemas.microsoft.com/office/drawing/2014/main" id="{55FB3EB6-9553-4777-8B2C-B9903F75A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" y="2539"/>
                <a:ext cx="449" cy="468"/>
              </a:xfrm>
              <a:custGeom>
                <a:avLst/>
                <a:gdLst>
                  <a:gd name="T0" fmla="*/ 411 w 142"/>
                  <a:gd name="T1" fmla="*/ 221 h 148"/>
                  <a:gd name="T2" fmla="*/ 4398 w 142"/>
                  <a:gd name="T3" fmla="*/ 4680 h 148"/>
                  <a:gd name="T4" fmla="*/ 4490 w 142"/>
                  <a:gd name="T5" fmla="*/ 4680 h 148"/>
                  <a:gd name="T6" fmla="*/ 411 w 142"/>
                  <a:gd name="T7" fmla="*/ 221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48">
                    <a:moveTo>
                      <a:pt x="13" y="7"/>
                    </a:moveTo>
                    <a:cubicBezTo>
                      <a:pt x="0" y="17"/>
                      <a:pt x="79" y="110"/>
                      <a:pt x="139" y="148"/>
                    </a:cubicBezTo>
                    <a:cubicBezTo>
                      <a:pt x="142" y="148"/>
                      <a:pt x="142" y="148"/>
                      <a:pt x="142" y="148"/>
                    </a:cubicBezTo>
                    <a:cubicBezTo>
                      <a:pt x="83" y="99"/>
                      <a:pt x="23" y="0"/>
                      <a:pt x="13" y="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49" name="Freeform 83">
                <a:extLst>
                  <a:ext uri="{FF2B5EF4-FFF2-40B4-BE49-F238E27FC236}">
                    <a16:creationId xmlns:a16="http://schemas.microsoft.com/office/drawing/2014/main" id="{4966455E-27BF-4B85-9A1B-43C9BC817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2669"/>
                <a:ext cx="170" cy="272"/>
              </a:xfrm>
              <a:custGeom>
                <a:avLst/>
                <a:gdLst>
                  <a:gd name="T0" fmla="*/ 60 w 54"/>
                  <a:gd name="T1" fmla="*/ 130 h 86"/>
                  <a:gd name="T2" fmla="*/ 1684 w 54"/>
                  <a:gd name="T3" fmla="*/ 2720 h 86"/>
                  <a:gd name="T4" fmla="*/ 60 w 54"/>
                  <a:gd name="T5" fmla="*/ 130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86">
                    <a:moveTo>
                      <a:pt x="2" y="4"/>
                    </a:moveTo>
                    <a:cubicBezTo>
                      <a:pt x="8" y="0"/>
                      <a:pt x="48" y="80"/>
                      <a:pt x="54" y="86"/>
                    </a:cubicBezTo>
                    <a:cubicBezTo>
                      <a:pt x="34" y="68"/>
                      <a:pt x="0" y="12"/>
                      <a:pt x="2" y="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0" name="Freeform 84">
                <a:extLst>
                  <a:ext uri="{FF2B5EF4-FFF2-40B4-BE49-F238E27FC236}">
                    <a16:creationId xmlns:a16="http://schemas.microsoft.com/office/drawing/2014/main" id="{C20227F4-2B01-4AA8-BA55-2E5D618E1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2735"/>
                <a:ext cx="189" cy="272"/>
              </a:xfrm>
              <a:custGeom>
                <a:avLst/>
                <a:gdLst>
                  <a:gd name="T0" fmla="*/ 277 w 60"/>
                  <a:gd name="T1" fmla="*/ 89 h 86"/>
                  <a:gd name="T2" fmla="*/ 1846 w 60"/>
                  <a:gd name="T3" fmla="*/ 2720 h 86"/>
                  <a:gd name="T4" fmla="*/ 1874 w 60"/>
                  <a:gd name="T5" fmla="*/ 2720 h 86"/>
                  <a:gd name="T6" fmla="*/ 277 w 60"/>
                  <a:gd name="T7" fmla="*/ 89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86">
                    <a:moveTo>
                      <a:pt x="9" y="3"/>
                    </a:moveTo>
                    <a:cubicBezTo>
                      <a:pt x="0" y="10"/>
                      <a:pt x="35" y="61"/>
                      <a:pt x="59" y="86"/>
                    </a:cubicBezTo>
                    <a:cubicBezTo>
                      <a:pt x="60" y="86"/>
                      <a:pt x="60" y="86"/>
                      <a:pt x="60" y="86"/>
                    </a:cubicBezTo>
                    <a:cubicBezTo>
                      <a:pt x="42" y="58"/>
                      <a:pt x="15" y="0"/>
                      <a:pt x="9" y="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1" name="Freeform 85">
                <a:extLst>
                  <a:ext uri="{FF2B5EF4-FFF2-40B4-BE49-F238E27FC236}">
                    <a16:creationId xmlns:a16="http://schemas.microsoft.com/office/drawing/2014/main" id="{7C40526F-C294-43EB-A737-FB6663B25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" y="2833"/>
                <a:ext cx="161" cy="174"/>
              </a:xfrm>
              <a:custGeom>
                <a:avLst/>
                <a:gdLst>
                  <a:gd name="T0" fmla="*/ 28 w 51"/>
                  <a:gd name="T1" fmla="*/ 190 h 55"/>
                  <a:gd name="T2" fmla="*/ 1414 w 51"/>
                  <a:gd name="T3" fmla="*/ 1740 h 55"/>
                  <a:gd name="T4" fmla="*/ 1604 w 51"/>
                  <a:gd name="T5" fmla="*/ 1740 h 55"/>
                  <a:gd name="T6" fmla="*/ 28 w 51"/>
                  <a:gd name="T7" fmla="*/ 190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55">
                    <a:moveTo>
                      <a:pt x="1" y="6"/>
                    </a:moveTo>
                    <a:cubicBezTo>
                      <a:pt x="0" y="12"/>
                      <a:pt x="23" y="35"/>
                      <a:pt x="45" y="55"/>
                    </a:cubicBezTo>
                    <a:cubicBezTo>
                      <a:pt x="51" y="55"/>
                      <a:pt x="51" y="55"/>
                      <a:pt x="51" y="55"/>
                    </a:cubicBezTo>
                    <a:cubicBezTo>
                      <a:pt x="31" y="30"/>
                      <a:pt x="5" y="0"/>
                      <a:pt x="1" y="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2" name="Freeform 86">
                <a:extLst>
                  <a:ext uri="{FF2B5EF4-FFF2-40B4-BE49-F238E27FC236}">
                    <a16:creationId xmlns:a16="http://schemas.microsoft.com/office/drawing/2014/main" id="{6777C5DA-2AF2-48AF-88E3-5B34A493F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284"/>
                <a:ext cx="136" cy="259"/>
              </a:xfrm>
              <a:custGeom>
                <a:avLst/>
                <a:gdLst>
                  <a:gd name="T0" fmla="*/ 1360 w 43"/>
                  <a:gd name="T1" fmla="*/ 2584 h 82"/>
                  <a:gd name="T2" fmla="*/ 250 w 43"/>
                  <a:gd name="T3" fmla="*/ 250 h 82"/>
                  <a:gd name="T4" fmla="*/ 1360 w 43"/>
                  <a:gd name="T5" fmla="*/ 2584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82">
                    <a:moveTo>
                      <a:pt x="43" y="82"/>
                    </a:moveTo>
                    <a:cubicBezTo>
                      <a:pt x="31" y="68"/>
                      <a:pt x="16" y="0"/>
                      <a:pt x="8" y="8"/>
                    </a:cubicBezTo>
                    <a:cubicBezTo>
                      <a:pt x="0" y="16"/>
                      <a:pt x="27" y="64"/>
                      <a:pt x="43" y="8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3" name="Freeform 87">
                <a:extLst>
                  <a:ext uri="{FF2B5EF4-FFF2-40B4-BE49-F238E27FC236}">
                    <a16:creationId xmlns:a16="http://schemas.microsoft.com/office/drawing/2014/main" id="{2C3CCA47-FBA9-419C-833A-0DBFACD2F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694"/>
                <a:ext cx="177" cy="127"/>
              </a:xfrm>
              <a:custGeom>
                <a:avLst/>
                <a:gdLst>
                  <a:gd name="T0" fmla="*/ 1767 w 56"/>
                  <a:gd name="T1" fmla="*/ 1280 h 40"/>
                  <a:gd name="T2" fmla="*/ 379 w 56"/>
                  <a:gd name="T3" fmla="*/ 130 h 40"/>
                  <a:gd name="T4" fmla="*/ 1767 w 56"/>
                  <a:gd name="T5" fmla="*/ 128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40">
                    <a:moveTo>
                      <a:pt x="56" y="40"/>
                    </a:moveTo>
                    <a:cubicBezTo>
                      <a:pt x="46" y="28"/>
                      <a:pt x="22" y="0"/>
                      <a:pt x="12" y="4"/>
                    </a:cubicBezTo>
                    <a:cubicBezTo>
                      <a:pt x="0" y="4"/>
                      <a:pt x="42" y="36"/>
                      <a:pt x="56" y="4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4" name="Freeform 88">
                <a:extLst>
                  <a:ext uri="{FF2B5EF4-FFF2-40B4-BE49-F238E27FC236}">
                    <a16:creationId xmlns:a16="http://schemas.microsoft.com/office/drawing/2014/main" id="{19D876B4-2668-4F21-9F12-91756A05B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912"/>
                <a:ext cx="19" cy="85"/>
              </a:xfrm>
              <a:custGeom>
                <a:avLst/>
                <a:gdLst>
                  <a:gd name="T0" fmla="*/ 0 w 6"/>
                  <a:gd name="T1" fmla="*/ 0 h 27"/>
                  <a:gd name="T2" fmla="*/ 190 w 6"/>
                  <a:gd name="T3" fmla="*/ 84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7">
                    <a:moveTo>
                      <a:pt x="0" y="0"/>
                    </a:moveTo>
                    <a:cubicBezTo>
                      <a:pt x="1" y="10"/>
                      <a:pt x="2" y="19"/>
                      <a:pt x="6" y="27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5" name="Freeform 89">
                <a:extLst>
                  <a:ext uri="{FF2B5EF4-FFF2-40B4-BE49-F238E27FC236}">
                    <a16:creationId xmlns:a16="http://schemas.microsoft.com/office/drawing/2014/main" id="{5CAC4C27-3B8F-42D2-9BD7-456D09B8F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2281"/>
                <a:ext cx="91" cy="66"/>
              </a:xfrm>
              <a:custGeom>
                <a:avLst/>
                <a:gdLst>
                  <a:gd name="T0" fmla="*/ 493 w 29"/>
                  <a:gd name="T1" fmla="*/ 594 h 21"/>
                  <a:gd name="T2" fmla="*/ 345 w 29"/>
                  <a:gd name="T3" fmla="*/ 60 h 21"/>
                  <a:gd name="T4" fmla="*/ 493 w 29"/>
                  <a:gd name="T5" fmla="*/ 594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21">
                    <a:moveTo>
                      <a:pt x="16" y="19"/>
                    </a:moveTo>
                    <a:cubicBezTo>
                      <a:pt x="3" y="17"/>
                      <a:pt x="0" y="3"/>
                      <a:pt x="11" y="2"/>
                    </a:cubicBezTo>
                    <a:cubicBezTo>
                      <a:pt x="21" y="0"/>
                      <a:pt x="29" y="21"/>
                      <a:pt x="16" y="1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6" name="Freeform 90">
                <a:extLst>
                  <a:ext uri="{FF2B5EF4-FFF2-40B4-BE49-F238E27FC236}">
                    <a16:creationId xmlns:a16="http://schemas.microsoft.com/office/drawing/2014/main" id="{D2D176DC-6EBA-4DB2-BAD8-A32ABBA9B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189"/>
                <a:ext cx="66" cy="47"/>
              </a:xfrm>
              <a:custGeom>
                <a:avLst/>
                <a:gdLst>
                  <a:gd name="T0" fmla="*/ 374 w 21"/>
                  <a:gd name="T1" fmla="*/ 0 h 15"/>
                  <a:gd name="T2" fmla="*/ 189 w 21"/>
                  <a:gd name="T3" fmla="*/ 432 h 15"/>
                  <a:gd name="T4" fmla="*/ 374 w 21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5">
                    <a:moveTo>
                      <a:pt x="12" y="0"/>
                    </a:moveTo>
                    <a:cubicBezTo>
                      <a:pt x="21" y="0"/>
                      <a:pt x="12" y="15"/>
                      <a:pt x="6" y="14"/>
                    </a:cubicBezTo>
                    <a:cubicBezTo>
                      <a:pt x="0" y="13"/>
                      <a:pt x="4" y="4"/>
                      <a:pt x="12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7" name="Freeform 91">
                <a:extLst>
                  <a:ext uri="{FF2B5EF4-FFF2-40B4-BE49-F238E27FC236}">
                    <a16:creationId xmlns:a16="http://schemas.microsoft.com/office/drawing/2014/main" id="{E586B8B2-3DEE-4A63-BD78-465588561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066"/>
                <a:ext cx="148" cy="281"/>
              </a:xfrm>
              <a:custGeom>
                <a:avLst/>
                <a:gdLst>
                  <a:gd name="T0" fmla="*/ 1439 w 47"/>
                  <a:gd name="T1" fmla="*/ 2712 h 89"/>
                  <a:gd name="T2" fmla="*/ 438 w 47"/>
                  <a:gd name="T3" fmla="*/ 161 h 89"/>
                  <a:gd name="T4" fmla="*/ 1439 w 47"/>
                  <a:gd name="T5" fmla="*/ 2712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9">
                    <a:moveTo>
                      <a:pt x="46" y="86"/>
                    </a:moveTo>
                    <a:cubicBezTo>
                      <a:pt x="45" y="82"/>
                      <a:pt x="28" y="0"/>
                      <a:pt x="14" y="5"/>
                    </a:cubicBezTo>
                    <a:cubicBezTo>
                      <a:pt x="0" y="11"/>
                      <a:pt x="47" y="89"/>
                      <a:pt x="46" y="8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8" name="Freeform 92">
                <a:extLst>
                  <a:ext uri="{FF2B5EF4-FFF2-40B4-BE49-F238E27FC236}">
                    <a16:creationId xmlns:a16="http://schemas.microsoft.com/office/drawing/2014/main" id="{213953C8-720B-485A-A3F9-1E0BB60BA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101"/>
                <a:ext cx="215" cy="754"/>
              </a:xfrm>
              <a:custGeom>
                <a:avLst/>
                <a:gdLst>
                  <a:gd name="T0" fmla="*/ 699 w 68"/>
                  <a:gd name="T1" fmla="*/ 4022 h 239"/>
                  <a:gd name="T2" fmla="*/ 1009 w 68"/>
                  <a:gd name="T3" fmla="*/ 6092 h 239"/>
                  <a:gd name="T4" fmla="*/ 2150 w 68"/>
                  <a:gd name="T5" fmla="*/ 7505 h 239"/>
                  <a:gd name="T6" fmla="*/ 2150 w 68"/>
                  <a:gd name="T7" fmla="*/ 2549 h 239"/>
                  <a:gd name="T8" fmla="*/ 471 w 68"/>
                  <a:gd name="T9" fmla="*/ 0 h 239"/>
                  <a:gd name="T10" fmla="*/ 699 w 68"/>
                  <a:gd name="T11" fmla="*/ 4022 h 2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239">
                    <a:moveTo>
                      <a:pt x="22" y="128"/>
                    </a:moveTo>
                    <a:cubicBezTo>
                      <a:pt x="26" y="152"/>
                      <a:pt x="22" y="171"/>
                      <a:pt x="32" y="194"/>
                    </a:cubicBezTo>
                    <a:cubicBezTo>
                      <a:pt x="39" y="210"/>
                      <a:pt x="60" y="223"/>
                      <a:pt x="68" y="239"/>
                    </a:cubicBezTo>
                    <a:cubicBezTo>
                      <a:pt x="68" y="81"/>
                      <a:pt x="68" y="81"/>
                      <a:pt x="68" y="81"/>
                    </a:cubicBezTo>
                    <a:cubicBezTo>
                      <a:pt x="42" y="43"/>
                      <a:pt x="20" y="13"/>
                      <a:pt x="15" y="0"/>
                    </a:cubicBezTo>
                    <a:cubicBezTo>
                      <a:pt x="0" y="42"/>
                      <a:pt x="16" y="87"/>
                      <a:pt x="22" y="12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59" name="Freeform 93">
                <a:extLst>
                  <a:ext uri="{FF2B5EF4-FFF2-40B4-BE49-F238E27FC236}">
                    <a16:creationId xmlns:a16="http://schemas.microsoft.com/office/drawing/2014/main" id="{750E869C-B503-45C7-8F5D-A6725A18E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2006"/>
                <a:ext cx="209" cy="350"/>
              </a:xfrm>
              <a:custGeom>
                <a:avLst/>
                <a:gdLst>
                  <a:gd name="T0" fmla="*/ 2096 w 66"/>
                  <a:gd name="T1" fmla="*/ 3481 h 111"/>
                  <a:gd name="T2" fmla="*/ 2096 w 66"/>
                  <a:gd name="T3" fmla="*/ 1690 h 111"/>
                  <a:gd name="T4" fmla="*/ 0 w 66"/>
                  <a:gd name="T5" fmla="*/ 0 h 111"/>
                  <a:gd name="T6" fmla="*/ 412 w 66"/>
                  <a:gd name="T7" fmla="*/ 946 h 111"/>
                  <a:gd name="T8" fmla="*/ 2096 w 66"/>
                  <a:gd name="T9" fmla="*/ 3481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111">
                    <a:moveTo>
                      <a:pt x="66" y="111"/>
                    </a:moveTo>
                    <a:cubicBezTo>
                      <a:pt x="66" y="54"/>
                      <a:pt x="66" y="54"/>
                      <a:pt x="66" y="54"/>
                    </a:cubicBezTo>
                    <a:cubicBezTo>
                      <a:pt x="39" y="28"/>
                      <a:pt x="15" y="8"/>
                      <a:pt x="0" y="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8" y="43"/>
                      <a:pt x="40" y="73"/>
                      <a:pt x="66" y="11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0" name="Freeform 94">
                <a:extLst>
                  <a:ext uri="{FF2B5EF4-FFF2-40B4-BE49-F238E27FC236}">
                    <a16:creationId xmlns:a16="http://schemas.microsoft.com/office/drawing/2014/main" id="{06BFAE94-50FB-44B3-8542-71B97BA3E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2034"/>
                <a:ext cx="436" cy="556"/>
              </a:xfrm>
              <a:custGeom>
                <a:avLst/>
                <a:gdLst>
                  <a:gd name="T0" fmla="*/ 730 w 138"/>
                  <a:gd name="T1" fmla="*/ 600 h 176"/>
                  <a:gd name="T2" fmla="*/ 468 w 138"/>
                  <a:gd name="T3" fmla="*/ 411 h 176"/>
                  <a:gd name="T4" fmla="*/ 0 w 138"/>
                  <a:gd name="T5" fmla="*/ 0 h 176"/>
                  <a:gd name="T6" fmla="*/ 0 w 138"/>
                  <a:gd name="T7" fmla="*/ 5547 h 176"/>
                  <a:gd name="T8" fmla="*/ 379 w 138"/>
                  <a:gd name="T9" fmla="*/ 4410 h 176"/>
                  <a:gd name="T10" fmla="*/ 439 w 138"/>
                  <a:gd name="T11" fmla="*/ 4221 h 176"/>
                  <a:gd name="T12" fmla="*/ 660 w 138"/>
                  <a:gd name="T13" fmla="*/ 4221 h 176"/>
                  <a:gd name="T14" fmla="*/ 1987 w 138"/>
                  <a:gd name="T15" fmla="*/ 4540 h 176"/>
                  <a:gd name="T16" fmla="*/ 2117 w 138"/>
                  <a:gd name="T17" fmla="*/ 4511 h 176"/>
                  <a:gd name="T18" fmla="*/ 2237 w 138"/>
                  <a:gd name="T19" fmla="*/ 4571 h 176"/>
                  <a:gd name="T20" fmla="*/ 3153 w 138"/>
                  <a:gd name="T21" fmla="*/ 5329 h 176"/>
                  <a:gd name="T22" fmla="*/ 3753 w 138"/>
                  <a:gd name="T23" fmla="*/ 4600 h 176"/>
                  <a:gd name="T24" fmla="*/ 730 w 138"/>
                  <a:gd name="T25" fmla="*/ 600 h 17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8" h="176">
                    <a:moveTo>
                      <a:pt x="23" y="19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0" y="8"/>
                      <a:pt x="5" y="4"/>
                      <a:pt x="0" y="0"/>
                    </a:cubicBezTo>
                    <a:cubicBezTo>
                      <a:pt x="0" y="176"/>
                      <a:pt x="0" y="176"/>
                      <a:pt x="0" y="176"/>
                    </a:cubicBezTo>
                    <a:cubicBezTo>
                      <a:pt x="6" y="168"/>
                      <a:pt x="14" y="154"/>
                      <a:pt x="12" y="140"/>
                    </a:cubicBezTo>
                    <a:cubicBezTo>
                      <a:pt x="11" y="138"/>
                      <a:pt x="12" y="136"/>
                      <a:pt x="14" y="134"/>
                    </a:cubicBezTo>
                    <a:cubicBezTo>
                      <a:pt x="16" y="133"/>
                      <a:pt x="19" y="133"/>
                      <a:pt x="21" y="134"/>
                    </a:cubicBezTo>
                    <a:cubicBezTo>
                      <a:pt x="33" y="142"/>
                      <a:pt x="55" y="150"/>
                      <a:pt x="63" y="144"/>
                    </a:cubicBezTo>
                    <a:cubicBezTo>
                      <a:pt x="64" y="143"/>
                      <a:pt x="65" y="143"/>
                      <a:pt x="67" y="143"/>
                    </a:cubicBezTo>
                    <a:cubicBezTo>
                      <a:pt x="69" y="143"/>
                      <a:pt x="70" y="144"/>
                      <a:pt x="71" y="145"/>
                    </a:cubicBezTo>
                    <a:cubicBezTo>
                      <a:pt x="80" y="157"/>
                      <a:pt x="88" y="171"/>
                      <a:pt x="100" y="169"/>
                    </a:cubicBezTo>
                    <a:cubicBezTo>
                      <a:pt x="108" y="168"/>
                      <a:pt x="115" y="160"/>
                      <a:pt x="119" y="146"/>
                    </a:cubicBezTo>
                    <a:cubicBezTo>
                      <a:pt x="138" y="88"/>
                      <a:pt x="59" y="49"/>
                      <a:pt x="23" y="1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1" name="Freeform 95">
                <a:extLst>
                  <a:ext uri="{FF2B5EF4-FFF2-40B4-BE49-F238E27FC236}">
                    <a16:creationId xmlns:a16="http://schemas.microsoft.com/office/drawing/2014/main" id="{073E3F7F-A7AA-4C00-BDE7-BBE92BC2A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1981"/>
                <a:ext cx="423" cy="634"/>
              </a:xfrm>
              <a:custGeom>
                <a:avLst/>
                <a:gdLst>
                  <a:gd name="T0" fmla="*/ 726 w 134"/>
                  <a:gd name="T1" fmla="*/ 5214 h 201"/>
                  <a:gd name="T2" fmla="*/ 2014 w 134"/>
                  <a:gd name="T3" fmla="*/ 5432 h 201"/>
                  <a:gd name="T4" fmla="*/ 2042 w 134"/>
                  <a:gd name="T5" fmla="*/ 5492 h 201"/>
                  <a:gd name="T6" fmla="*/ 3207 w 134"/>
                  <a:gd name="T7" fmla="*/ 6217 h 201"/>
                  <a:gd name="T8" fmla="*/ 4126 w 134"/>
                  <a:gd name="T9" fmla="*/ 5242 h 201"/>
                  <a:gd name="T10" fmla="*/ 4214 w 134"/>
                  <a:gd name="T11" fmla="*/ 4586 h 201"/>
                  <a:gd name="T12" fmla="*/ 1733 w 134"/>
                  <a:gd name="T13" fmla="*/ 1413 h 201"/>
                  <a:gd name="T14" fmla="*/ 947 w 134"/>
                  <a:gd name="T15" fmla="*/ 845 h 201"/>
                  <a:gd name="T16" fmla="*/ 726 w 134"/>
                  <a:gd name="T17" fmla="*/ 628 h 201"/>
                  <a:gd name="T18" fmla="*/ 0 w 134"/>
                  <a:gd name="T19" fmla="*/ 0 h 20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4" h="201">
                    <a:moveTo>
                      <a:pt x="23" y="166"/>
                    </a:moveTo>
                    <a:cubicBezTo>
                      <a:pt x="34" y="171"/>
                      <a:pt x="52" y="178"/>
                      <a:pt x="64" y="173"/>
                    </a:cubicBezTo>
                    <a:cubicBezTo>
                      <a:pt x="65" y="174"/>
                      <a:pt x="65" y="175"/>
                      <a:pt x="65" y="175"/>
                    </a:cubicBezTo>
                    <a:cubicBezTo>
                      <a:pt x="74" y="186"/>
                      <a:pt x="84" y="201"/>
                      <a:pt x="102" y="198"/>
                    </a:cubicBezTo>
                    <a:cubicBezTo>
                      <a:pt x="115" y="196"/>
                      <a:pt x="125" y="185"/>
                      <a:pt x="131" y="167"/>
                    </a:cubicBezTo>
                    <a:cubicBezTo>
                      <a:pt x="133" y="159"/>
                      <a:pt x="134" y="152"/>
                      <a:pt x="134" y="146"/>
                    </a:cubicBezTo>
                    <a:cubicBezTo>
                      <a:pt x="134" y="102"/>
                      <a:pt x="89" y="70"/>
                      <a:pt x="55" y="45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15" y="14"/>
                      <a:pt x="7" y="7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2" name="Freeform 96">
                <a:extLst>
                  <a:ext uri="{FF2B5EF4-FFF2-40B4-BE49-F238E27FC236}">
                    <a16:creationId xmlns:a16="http://schemas.microsoft.com/office/drawing/2014/main" id="{74E92631-B465-44A4-9831-154A1B890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337"/>
                <a:ext cx="139" cy="152"/>
              </a:xfrm>
              <a:custGeom>
                <a:avLst/>
                <a:gdLst>
                  <a:gd name="T0" fmla="*/ 250 w 44"/>
                  <a:gd name="T1" fmla="*/ 222 h 48"/>
                  <a:gd name="T2" fmla="*/ 1387 w 44"/>
                  <a:gd name="T3" fmla="*/ 1523 h 48"/>
                  <a:gd name="T4" fmla="*/ 250 w 44"/>
                  <a:gd name="T5" fmla="*/ 222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8">
                    <a:moveTo>
                      <a:pt x="8" y="7"/>
                    </a:moveTo>
                    <a:cubicBezTo>
                      <a:pt x="0" y="13"/>
                      <a:pt x="32" y="40"/>
                      <a:pt x="44" y="48"/>
                    </a:cubicBezTo>
                    <a:cubicBezTo>
                      <a:pt x="23" y="22"/>
                      <a:pt x="12" y="0"/>
                      <a:pt x="8" y="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3" name="Freeform 97">
                <a:extLst>
                  <a:ext uri="{FF2B5EF4-FFF2-40B4-BE49-F238E27FC236}">
                    <a16:creationId xmlns:a16="http://schemas.microsoft.com/office/drawing/2014/main" id="{2580FB0E-1BCA-41B7-902F-5F3315020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1984"/>
                <a:ext cx="57" cy="148"/>
              </a:xfrm>
              <a:custGeom>
                <a:avLst/>
                <a:gdLst>
                  <a:gd name="T0" fmla="*/ 412 w 18"/>
                  <a:gd name="T1" fmla="*/ 1467 h 47"/>
                  <a:gd name="T2" fmla="*/ 190 w 18"/>
                  <a:gd name="T3" fmla="*/ 60 h 47"/>
                  <a:gd name="T4" fmla="*/ 412 w 18"/>
                  <a:gd name="T5" fmla="*/ 1467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7">
                    <a:moveTo>
                      <a:pt x="13" y="47"/>
                    </a:moveTo>
                    <a:cubicBezTo>
                      <a:pt x="10" y="33"/>
                      <a:pt x="18" y="0"/>
                      <a:pt x="6" y="2"/>
                    </a:cubicBezTo>
                    <a:cubicBezTo>
                      <a:pt x="0" y="2"/>
                      <a:pt x="12" y="35"/>
                      <a:pt x="13" y="4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4" name="Rectangle 98">
                <a:extLst>
                  <a:ext uri="{FF2B5EF4-FFF2-40B4-BE49-F238E27FC236}">
                    <a16:creationId xmlns:a16="http://schemas.microsoft.com/office/drawing/2014/main" id="{B0E23CFF-78D3-41EE-A6F7-14402A64B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6" y="1573"/>
                <a:ext cx="1434" cy="1434"/>
              </a:xfrm>
              <a:prstGeom prst="rect">
                <a:avLst/>
              </a:prstGeom>
              <a:noFill/>
              <a:ln w="206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665" name="Freeform 99">
                <a:extLst>
                  <a:ext uri="{FF2B5EF4-FFF2-40B4-BE49-F238E27FC236}">
                    <a16:creationId xmlns:a16="http://schemas.microsoft.com/office/drawing/2014/main" id="{90D62C31-28C4-4CF0-ADA4-3D767FAD8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908"/>
                <a:ext cx="47" cy="54"/>
              </a:xfrm>
              <a:custGeom>
                <a:avLst/>
                <a:gdLst>
                  <a:gd name="T0" fmla="*/ 276 w 15"/>
                  <a:gd name="T1" fmla="*/ 162 h 17"/>
                  <a:gd name="T2" fmla="*/ 157 w 15"/>
                  <a:gd name="T3" fmla="*/ 445 h 17"/>
                  <a:gd name="T4" fmla="*/ 304 w 15"/>
                  <a:gd name="T5" fmla="*/ 0 h 17"/>
                  <a:gd name="T6" fmla="*/ 28 w 15"/>
                  <a:gd name="T7" fmla="*/ 515 h 17"/>
                  <a:gd name="T8" fmla="*/ 432 w 15"/>
                  <a:gd name="T9" fmla="*/ 13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7">
                    <a:moveTo>
                      <a:pt x="9" y="5"/>
                    </a:moveTo>
                    <a:cubicBezTo>
                      <a:pt x="6" y="8"/>
                      <a:pt x="5" y="11"/>
                      <a:pt x="5" y="14"/>
                    </a:cubicBezTo>
                    <a:cubicBezTo>
                      <a:pt x="13" y="14"/>
                      <a:pt x="15" y="6"/>
                      <a:pt x="10" y="0"/>
                    </a:cubicBezTo>
                    <a:cubicBezTo>
                      <a:pt x="4" y="3"/>
                      <a:pt x="0" y="9"/>
                      <a:pt x="1" y="16"/>
                    </a:cubicBezTo>
                    <a:cubicBezTo>
                      <a:pt x="8" y="17"/>
                      <a:pt x="12" y="10"/>
                      <a:pt x="14" y="4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6" name="Freeform 100">
                <a:extLst>
                  <a:ext uri="{FF2B5EF4-FFF2-40B4-BE49-F238E27FC236}">
                    <a16:creationId xmlns:a16="http://schemas.microsoft.com/office/drawing/2014/main" id="{430FA0B6-2267-4F0F-B5F7-09AFB1FEA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006"/>
                <a:ext cx="48" cy="44"/>
              </a:xfrm>
              <a:custGeom>
                <a:avLst/>
                <a:gdLst>
                  <a:gd name="T0" fmla="*/ 195 w 15"/>
                  <a:gd name="T1" fmla="*/ 60 h 14"/>
                  <a:gd name="T2" fmla="*/ 102 w 15"/>
                  <a:gd name="T3" fmla="*/ 434 h 14"/>
                  <a:gd name="T4" fmla="*/ 266 w 15"/>
                  <a:gd name="T5" fmla="*/ 0 h 14"/>
                  <a:gd name="T6" fmla="*/ 61 w 15"/>
                  <a:gd name="T7" fmla="*/ 157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4">
                    <a:moveTo>
                      <a:pt x="6" y="2"/>
                    </a:moveTo>
                    <a:cubicBezTo>
                      <a:pt x="2" y="6"/>
                      <a:pt x="0" y="10"/>
                      <a:pt x="3" y="14"/>
                    </a:cubicBezTo>
                    <a:cubicBezTo>
                      <a:pt x="12" y="14"/>
                      <a:pt x="15" y="4"/>
                      <a:pt x="8" y="0"/>
                    </a:cubicBezTo>
                    <a:cubicBezTo>
                      <a:pt x="4" y="0"/>
                      <a:pt x="4" y="2"/>
                      <a:pt x="2" y="5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7" name="Freeform 101">
                <a:extLst>
                  <a:ext uri="{FF2B5EF4-FFF2-40B4-BE49-F238E27FC236}">
                    <a16:creationId xmlns:a16="http://schemas.microsoft.com/office/drawing/2014/main" id="{933A4ABB-0CE7-43B3-B86E-0DB04FCD3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1" y="1996"/>
                <a:ext cx="38" cy="51"/>
              </a:xfrm>
              <a:custGeom>
                <a:avLst/>
                <a:gdLst>
                  <a:gd name="T0" fmla="*/ 222 w 12"/>
                  <a:gd name="T1" fmla="*/ 0 h 16"/>
                  <a:gd name="T2" fmla="*/ 250 w 12"/>
                  <a:gd name="T3" fmla="*/ 520 h 16"/>
                  <a:gd name="T4" fmla="*/ 250 w 12"/>
                  <a:gd name="T5" fmla="*/ 131 h 16"/>
                  <a:gd name="T6" fmla="*/ 101 w 12"/>
                  <a:gd name="T7" fmla="*/ 163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7" y="0"/>
                    </a:moveTo>
                    <a:cubicBezTo>
                      <a:pt x="0" y="3"/>
                      <a:pt x="2" y="13"/>
                      <a:pt x="8" y="16"/>
                    </a:cubicBezTo>
                    <a:cubicBezTo>
                      <a:pt x="12" y="13"/>
                      <a:pt x="12" y="8"/>
                      <a:pt x="8" y="4"/>
                    </a:cubicBezTo>
                    <a:cubicBezTo>
                      <a:pt x="7" y="4"/>
                      <a:pt x="5" y="4"/>
                      <a:pt x="3" y="5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8" name="Freeform 102">
                <a:extLst>
                  <a:ext uri="{FF2B5EF4-FFF2-40B4-BE49-F238E27FC236}">
                    <a16:creationId xmlns:a16="http://schemas.microsoft.com/office/drawing/2014/main" id="{D9DFBBCE-0F5F-4CF5-B4FB-65BCC021C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1974"/>
                <a:ext cx="22" cy="32"/>
              </a:xfrm>
              <a:custGeom>
                <a:avLst/>
                <a:gdLst>
                  <a:gd name="T0" fmla="*/ 157 w 7"/>
                  <a:gd name="T1" fmla="*/ 134 h 10"/>
                  <a:gd name="T2" fmla="*/ 0 w 7"/>
                  <a:gd name="T3" fmla="*/ 326 h 10"/>
                  <a:gd name="T4" fmla="*/ 217 w 7"/>
                  <a:gd name="T5" fmla="*/ 102 h 10"/>
                  <a:gd name="T6" fmla="*/ 28 w 7"/>
                  <a:gd name="T7" fmla="*/ 10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5" y="4"/>
                    </a:moveTo>
                    <a:cubicBezTo>
                      <a:pt x="3" y="7"/>
                      <a:pt x="0" y="6"/>
                      <a:pt x="0" y="10"/>
                    </a:cubicBezTo>
                    <a:cubicBezTo>
                      <a:pt x="5" y="9"/>
                      <a:pt x="4" y="7"/>
                      <a:pt x="7" y="3"/>
                    </a:cubicBezTo>
                    <a:cubicBezTo>
                      <a:pt x="4" y="0"/>
                      <a:pt x="4" y="3"/>
                      <a:pt x="1" y="3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69" name="Freeform 103">
                <a:extLst>
                  <a:ext uri="{FF2B5EF4-FFF2-40B4-BE49-F238E27FC236}">
                    <a16:creationId xmlns:a16="http://schemas.microsoft.com/office/drawing/2014/main" id="{60BFAAE8-7897-4ED5-870B-05FF18850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933"/>
                <a:ext cx="22" cy="13"/>
              </a:xfrm>
              <a:custGeom>
                <a:avLst/>
                <a:gdLst>
                  <a:gd name="T0" fmla="*/ 189 w 7"/>
                  <a:gd name="T1" fmla="*/ 0 h 4"/>
                  <a:gd name="T2" fmla="*/ 28 w 7"/>
                  <a:gd name="T3" fmla="*/ 137 h 4"/>
                  <a:gd name="T4" fmla="*/ 189 w 7"/>
                  <a:gd name="T5" fmla="*/ 107 h 4"/>
                  <a:gd name="T6" fmla="*/ 157 w 7"/>
                  <a:gd name="T7" fmla="*/ 0 h 4"/>
                  <a:gd name="T8" fmla="*/ 60 w 7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cubicBezTo>
                      <a:pt x="4" y="2"/>
                      <a:pt x="2" y="1"/>
                      <a:pt x="1" y="4"/>
                    </a:cubicBezTo>
                    <a:cubicBezTo>
                      <a:pt x="2" y="3"/>
                      <a:pt x="5" y="3"/>
                      <a:pt x="6" y="3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5" y="0"/>
                      <a:pt x="0" y="1"/>
                      <a:pt x="2" y="1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0" name="Freeform 104">
                <a:extLst>
                  <a:ext uri="{FF2B5EF4-FFF2-40B4-BE49-F238E27FC236}">
                    <a16:creationId xmlns:a16="http://schemas.microsoft.com/office/drawing/2014/main" id="{B3E50550-5A43-4888-AB02-F5561D0F5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1826"/>
                <a:ext cx="48" cy="60"/>
              </a:xfrm>
              <a:custGeom>
                <a:avLst/>
                <a:gdLst>
                  <a:gd name="T0" fmla="*/ 195 w 15"/>
                  <a:gd name="T1" fmla="*/ 189 h 19"/>
                  <a:gd name="T2" fmla="*/ 61 w 15"/>
                  <a:gd name="T3" fmla="*/ 508 h 19"/>
                  <a:gd name="T4" fmla="*/ 102 w 15"/>
                  <a:gd name="T5" fmla="*/ 0 h 19"/>
                  <a:gd name="T6" fmla="*/ 102 w 15"/>
                  <a:gd name="T7" fmla="*/ 27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">
                    <a:moveTo>
                      <a:pt x="6" y="6"/>
                    </a:moveTo>
                    <a:cubicBezTo>
                      <a:pt x="2" y="9"/>
                      <a:pt x="0" y="12"/>
                      <a:pt x="2" y="16"/>
                    </a:cubicBezTo>
                    <a:cubicBezTo>
                      <a:pt x="15" y="19"/>
                      <a:pt x="12" y="2"/>
                      <a:pt x="3" y="0"/>
                    </a:cubicBezTo>
                    <a:cubicBezTo>
                      <a:pt x="0" y="4"/>
                      <a:pt x="1" y="5"/>
                      <a:pt x="3" y="9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1" name="Freeform 105">
                <a:extLst>
                  <a:ext uri="{FF2B5EF4-FFF2-40B4-BE49-F238E27FC236}">
                    <a16:creationId xmlns:a16="http://schemas.microsoft.com/office/drawing/2014/main" id="{87148F60-35FA-489E-ABCE-2FAB3CE67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2" y="1763"/>
                <a:ext cx="51" cy="63"/>
              </a:xfrm>
              <a:custGeom>
                <a:avLst/>
                <a:gdLst>
                  <a:gd name="T0" fmla="*/ 223 w 16"/>
                  <a:gd name="T1" fmla="*/ 189 h 20"/>
                  <a:gd name="T2" fmla="*/ 32 w 16"/>
                  <a:gd name="T3" fmla="*/ 466 h 20"/>
                  <a:gd name="T4" fmla="*/ 102 w 16"/>
                  <a:gd name="T5" fmla="*/ 88 h 20"/>
                  <a:gd name="T6" fmla="*/ 456 w 16"/>
                  <a:gd name="T7" fmla="*/ 6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0">
                    <a:moveTo>
                      <a:pt x="7" y="6"/>
                    </a:moveTo>
                    <a:cubicBezTo>
                      <a:pt x="3" y="8"/>
                      <a:pt x="0" y="11"/>
                      <a:pt x="1" y="15"/>
                    </a:cubicBezTo>
                    <a:cubicBezTo>
                      <a:pt x="16" y="20"/>
                      <a:pt x="13" y="0"/>
                      <a:pt x="3" y="3"/>
                    </a:cubicBezTo>
                    <a:cubicBezTo>
                      <a:pt x="6" y="9"/>
                      <a:pt x="12" y="8"/>
                      <a:pt x="14" y="2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2" name="Freeform 106">
                <a:extLst>
                  <a:ext uri="{FF2B5EF4-FFF2-40B4-BE49-F238E27FC236}">
                    <a16:creationId xmlns:a16="http://schemas.microsoft.com/office/drawing/2014/main" id="{AA93EB76-96C1-4FFE-BF43-B3A600DFF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2" y="1813"/>
                <a:ext cx="91" cy="92"/>
              </a:xfrm>
              <a:custGeom>
                <a:avLst/>
                <a:gdLst>
                  <a:gd name="T0" fmla="*/ 769 w 29"/>
                  <a:gd name="T1" fmla="*/ 60 h 29"/>
                  <a:gd name="T2" fmla="*/ 769 w 29"/>
                  <a:gd name="T3" fmla="*/ 19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9">
                    <a:moveTo>
                      <a:pt x="25" y="2"/>
                    </a:moveTo>
                    <a:cubicBezTo>
                      <a:pt x="0" y="0"/>
                      <a:pt x="29" y="29"/>
                      <a:pt x="25" y="6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3" name="Freeform 107">
                <a:extLst>
                  <a:ext uri="{FF2B5EF4-FFF2-40B4-BE49-F238E27FC236}">
                    <a16:creationId xmlns:a16="http://schemas.microsoft.com/office/drawing/2014/main" id="{DCEFCBB4-0CFD-4F60-B2B9-180829416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996"/>
                <a:ext cx="22" cy="26"/>
              </a:xfrm>
              <a:custGeom>
                <a:avLst/>
                <a:gdLst>
                  <a:gd name="T0" fmla="*/ 129 w 7"/>
                  <a:gd name="T1" fmla="*/ 137 h 8"/>
                  <a:gd name="T2" fmla="*/ 28 w 7"/>
                  <a:gd name="T3" fmla="*/ 244 h 8"/>
                  <a:gd name="T4" fmla="*/ 60 w 7"/>
                  <a:gd name="T5" fmla="*/ 0 h 8"/>
                  <a:gd name="T6" fmla="*/ 157 w 7"/>
                  <a:gd name="T7" fmla="*/ 276 h 8"/>
                  <a:gd name="T8" fmla="*/ 129 w 7"/>
                  <a:gd name="T9" fmla="*/ 3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4" y="4"/>
                    </a:moveTo>
                    <a:cubicBezTo>
                      <a:pt x="3" y="6"/>
                      <a:pt x="1" y="3"/>
                      <a:pt x="1" y="7"/>
                    </a:cubicBezTo>
                    <a:cubicBezTo>
                      <a:pt x="7" y="8"/>
                      <a:pt x="7" y="3"/>
                      <a:pt x="2" y="0"/>
                    </a:cubicBezTo>
                    <a:cubicBezTo>
                      <a:pt x="1" y="6"/>
                      <a:pt x="0" y="5"/>
                      <a:pt x="5" y="8"/>
                    </a:cubicBezTo>
                    <a:cubicBezTo>
                      <a:pt x="7" y="5"/>
                      <a:pt x="5" y="4"/>
                      <a:pt x="4" y="1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4" name="Freeform 108">
                <a:extLst>
                  <a:ext uri="{FF2B5EF4-FFF2-40B4-BE49-F238E27FC236}">
                    <a16:creationId xmlns:a16="http://schemas.microsoft.com/office/drawing/2014/main" id="{20C92CD3-3960-4A47-ADA5-9002867A2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2050"/>
                <a:ext cx="123" cy="139"/>
              </a:xfrm>
              <a:custGeom>
                <a:avLst/>
                <a:gdLst>
                  <a:gd name="T0" fmla="*/ 467 w 39"/>
                  <a:gd name="T1" fmla="*/ 629 h 44"/>
                  <a:gd name="T2" fmla="*/ 467 w 39"/>
                  <a:gd name="T3" fmla="*/ 948 h 44"/>
                  <a:gd name="T4" fmla="*/ 628 w 39"/>
                  <a:gd name="T5" fmla="*/ 509 h 44"/>
                  <a:gd name="T6" fmla="*/ 845 w 39"/>
                  <a:gd name="T7" fmla="*/ 411 h 44"/>
                  <a:gd name="T8" fmla="*/ 1224 w 39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4">
                    <a:moveTo>
                      <a:pt x="15" y="20"/>
                    </a:moveTo>
                    <a:cubicBezTo>
                      <a:pt x="0" y="15"/>
                      <a:pt x="2" y="44"/>
                      <a:pt x="15" y="30"/>
                    </a:cubicBezTo>
                    <a:cubicBezTo>
                      <a:pt x="17" y="27"/>
                      <a:pt x="17" y="20"/>
                      <a:pt x="20" y="16"/>
                    </a:cubicBezTo>
                    <a:cubicBezTo>
                      <a:pt x="22" y="14"/>
                      <a:pt x="25" y="15"/>
                      <a:pt x="27" y="13"/>
                    </a:cubicBezTo>
                    <a:cubicBezTo>
                      <a:pt x="32" y="9"/>
                      <a:pt x="39" y="9"/>
                      <a:pt x="39" y="0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5" name="Freeform 109">
                <a:extLst>
                  <a:ext uri="{FF2B5EF4-FFF2-40B4-BE49-F238E27FC236}">
                    <a16:creationId xmlns:a16="http://schemas.microsoft.com/office/drawing/2014/main" id="{7A371350-0B4E-4B9F-ACAE-2C395C5BE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126"/>
                <a:ext cx="50" cy="60"/>
              </a:xfrm>
              <a:custGeom>
                <a:avLst/>
                <a:gdLst>
                  <a:gd name="T0" fmla="*/ 216 w 16"/>
                  <a:gd name="T1" fmla="*/ 189 h 19"/>
                  <a:gd name="T2" fmla="*/ 88 w 16"/>
                  <a:gd name="T3" fmla="*/ 597 h 19"/>
                  <a:gd name="T4" fmla="*/ 244 w 16"/>
                  <a:gd name="T5" fmla="*/ 278 h 19"/>
                  <a:gd name="T6" fmla="*/ 488 w 16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9">
                    <a:moveTo>
                      <a:pt x="7" y="6"/>
                    </a:moveTo>
                    <a:cubicBezTo>
                      <a:pt x="1" y="9"/>
                      <a:pt x="0" y="14"/>
                      <a:pt x="3" y="19"/>
                    </a:cubicBezTo>
                    <a:cubicBezTo>
                      <a:pt x="12" y="19"/>
                      <a:pt x="15" y="11"/>
                      <a:pt x="8" y="9"/>
                    </a:cubicBezTo>
                    <a:cubicBezTo>
                      <a:pt x="10" y="6"/>
                      <a:pt x="13" y="3"/>
                      <a:pt x="16" y="0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6" name="Freeform 110">
                <a:extLst>
                  <a:ext uri="{FF2B5EF4-FFF2-40B4-BE49-F238E27FC236}">
                    <a16:creationId xmlns:a16="http://schemas.microsoft.com/office/drawing/2014/main" id="{6EC449CB-76E2-4613-8BAC-0EE8B626C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2072"/>
                <a:ext cx="19" cy="35"/>
              </a:xfrm>
              <a:custGeom>
                <a:avLst/>
                <a:gdLst>
                  <a:gd name="T0" fmla="*/ 162 w 6"/>
                  <a:gd name="T1" fmla="*/ 0 h 11"/>
                  <a:gd name="T2" fmla="*/ 162 w 6"/>
                  <a:gd name="T3" fmla="*/ 353 h 11"/>
                  <a:gd name="T4" fmla="*/ 162 w 6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5" y="0"/>
                    </a:moveTo>
                    <a:cubicBezTo>
                      <a:pt x="3" y="5"/>
                      <a:pt x="0" y="9"/>
                      <a:pt x="5" y="11"/>
                    </a:cubicBezTo>
                    <a:cubicBezTo>
                      <a:pt x="5" y="8"/>
                      <a:pt x="6" y="2"/>
                      <a:pt x="5" y="0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7" name="Freeform 111">
                <a:extLst>
                  <a:ext uri="{FF2B5EF4-FFF2-40B4-BE49-F238E27FC236}">
                    <a16:creationId xmlns:a16="http://schemas.microsoft.com/office/drawing/2014/main" id="{2E53B64D-ED61-4709-AF56-F4CE6787C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3" y="2101"/>
                <a:ext cx="85" cy="69"/>
              </a:xfrm>
              <a:custGeom>
                <a:avLst/>
                <a:gdLst>
                  <a:gd name="T0" fmla="*/ 129 w 27"/>
                  <a:gd name="T1" fmla="*/ 0 h 22"/>
                  <a:gd name="T2" fmla="*/ 28 w 27"/>
                  <a:gd name="T3" fmla="*/ 0 h 22"/>
                  <a:gd name="T4" fmla="*/ 346 w 27"/>
                  <a:gd name="T5" fmla="*/ 677 h 22"/>
                  <a:gd name="T6" fmla="*/ 844 w 27"/>
                  <a:gd name="T7" fmla="*/ 55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2">
                    <a:moveTo>
                      <a:pt x="4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6" y="1"/>
                      <a:pt x="8" y="14"/>
                      <a:pt x="11" y="22"/>
                    </a:cubicBezTo>
                    <a:cubicBezTo>
                      <a:pt x="16" y="20"/>
                      <a:pt x="21" y="17"/>
                      <a:pt x="27" y="18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8" name="Freeform 112">
                <a:extLst>
                  <a:ext uri="{FF2B5EF4-FFF2-40B4-BE49-F238E27FC236}">
                    <a16:creationId xmlns:a16="http://schemas.microsoft.com/office/drawing/2014/main" id="{EAA4155C-3EF0-4BB9-BFA3-7379F1A67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1981"/>
                <a:ext cx="132" cy="164"/>
              </a:xfrm>
              <a:custGeom>
                <a:avLst/>
                <a:gdLst>
                  <a:gd name="T0" fmla="*/ 157 w 42"/>
                  <a:gd name="T1" fmla="*/ 1284 h 52"/>
                  <a:gd name="T2" fmla="*/ 0 w 42"/>
                  <a:gd name="T3" fmla="*/ 1441 h 52"/>
                  <a:gd name="T4" fmla="*/ 189 w 42"/>
                  <a:gd name="T5" fmla="*/ 1192 h 52"/>
                  <a:gd name="T6" fmla="*/ 779 w 42"/>
                  <a:gd name="T7" fmla="*/ 1063 h 52"/>
                  <a:gd name="T8" fmla="*/ 779 w 42"/>
                  <a:gd name="T9" fmla="*/ 319 h 52"/>
                  <a:gd name="T10" fmla="*/ 1304 w 42"/>
                  <a:gd name="T11" fmla="*/ 0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52">
                    <a:moveTo>
                      <a:pt x="5" y="41"/>
                    </a:moveTo>
                    <a:cubicBezTo>
                      <a:pt x="2" y="43"/>
                      <a:pt x="0" y="42"/>
                      <a:pt x="0" y="46"/>
                    </a:cubicBezTo>
                    <a:cubicBezTo>
                      <a:pt x="1" y="43"/>
                      <a:pt x="5" y="40"/>
                      <a:pt x="6" y="38"/>
                    </a:cubicBezTo>
                    <a:cubicBezTo>
                      <a:pt x="13" y="52"/>
                      <a:pt x="20" y="41"/>
                      <a:pt x="25" y="34"/>
                    </a:cubicBezTo>
                    <a:cubicBezTo>
                      <a:pt x="33" y="23"/>
                      <a:pt x="27" y="25"/>
                      <a:pt x="25" y="10"/>
                    </a:cubicBezTo>
                    <a:cubicBezTo>
                      <a:pt x="32" y="6"/>
                      <a:pt x="40" y="7"/>
                      <a:pt x="42" y="0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79" name="Freeform 113">
                <a:extLst>
                  <a:ext uri="{FF2B5EF4-FFF2-40B4-BE49-F238E27FC236}">
                    <a16:creationId xmlns:a16="http://schemas.microsoft.com/office/drawing/2014/main" id="{6D7CD294-D04B-42F5-9D1C-E6BA6BCEE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" y="2031"/>
                <a:ext cx="111" cy="35"/>
              </a:xfrm>
              <a:custGeom>
                <a:avLst/>
                <a:gdLst>
                  <a:gd name="T0" fmla="*/ 482 w 35"/>
                  <a:gd name="T1" fmla="*/ 162 h 11"/>
                  <a:gd name="T2" fmla="*/ 352 w 35"/>
                  <a:gd name="T3" fmla="*/ 325 h 11"/>
                  <a:gd name="T4" fmla="*/ 0 w 35"/>
                  <a:gd name="T5" fmla="*/ 255 h 11"/>
                  <a:gd name="T6" fmla="*/ 1116 w 35"/>
                  <a:gd name="T7" fmla="*/ 32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11">
                    <a:moveTo>
                      <a:pt x="15" y="5"/>
                    </a:moveTo>
                    <a:cubicBezTo>
                      <a:pt x="14" y="8"/>
                      <a:pt x="11" y="7"/>
                      <a:pt x="11" y="10"/>
                    </a:cubicBezTo>
                    <a:cubicBezTo>
                      <a:pt x="19" y="2"/>
                      <a:pt x="5" y="0"/>
                      <a:pt x="0" y="8"/>
                    </a:cubicBezTo>
                    <a:cubicBezTo>
                      <a:pt x="7" y="11"/>
                      <a:pt x="27" y="10"/>
                      <a:pt x="35" y="10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0" name="Freeform 114">
                <a:extLst>
                  <a:ext uri="{FF2B5EF4-FFF2-40B4-BE49-F238E27FC236}">
                    <a16:creationId xmlns:a16="http://schemas.microsoft.com/office/drawing/2014/main" id="{E8F097C3-DAE7-4013-925E-E55FCA5FF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2053"/>
                <a:ext cx="114" cy="70"/>
              </a:xfrm>
              <a:custGeom>
                <a:avLst/>
                <a:gdLst>
                  <a:gd name="T0" fmla="*/ 60 w 36"/>
                  <a:gd name="T1" fmla="*/ 547 h 22"/>
                  <a:gd name="T2" fmla="*/ 60 w 36"/>
                  <a:gd name="T3" fmla="*/ 710 h 22"/>
                  <a:gd name="T4" fmla="*/ 542 w 36"/>
                  <a:gd name="T5" fmla="*/ 130 h 22"/>
                  <a:gd name="T6" fmla="*/ 1143 w 36"/>
                  <a:gd name="T7" fmla="*/ 6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2">
                    <a:moveTo>
                      <a:pt x="2" y="17"/>
                    </a:moveTo>
                    <a:cubicBezTo>
                      <a:pt x="0" y="19"/>
                      <a:pt x="0" y="20"/>
                      <a:pt x="2" y="22"/>
                    </a:cubicBezTo>
                    <a:cubicBezTo>
                      <a:pt x="15" y="21"/>
                      <a:pt x="10" y="9"/>
                      <a:pt x="17" y="4"/>
                    </a:cubicBezTo>
                    <a:cubicBezTo>
                      <a:pt x="22" y="0"/>
                      <a:pt x="30" y="2"/>
                      <a:pt x="36" y="2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1" name="Freeform 115">
                <a:extLst>
                  <a:ext uri="{FF2B5EF4-FFF2-40B4-BE49-F238E27FC236}">
                    <a16:creationId xmlns:a16="http://schemas.microsoft.com/office/drawing/2014/main" id="{3B61CF80-60CB-4A0B-8187-44416061B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018"/>
                <a:ext cx="51" cy="13"/>
              </a:xfrm>
              <a:custGeom>
                <a:avLst/>
                <a:gdLst>
                  <a:gd name="T0" fmla="*/ 0 w 16"/>
                  <a:gd name="T1" fmla="*/ 0 h 4"/>
                  <a:gd name="T2" fmla="*/ 520 w 16"/>
                  <a:gd name="T3" fmla="*/ 13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">
                    <a:moveTo>
                      <a:pt x="0" y="0"/>
                    </a:moveTo>
                    <a:cubicBezTo>
                      <a:pt x="5" y="2"/>
                      <a:pt x="10" y="3"/>
                      <a:pt x="16" y="4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2" name="Freeform 116">
                <a:extLst>
                  <a:ext uri="{FF2B5EF4-FFF2-40B4-BE49-F238E27FC236}">
                    <a16:creationId xmlns:a16="http://schemas.microsoft.com/office/drawing/2014/main" id="{6C9556FD-360D-48ED-93C0-3EE7DE7B5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6" y="1921"/>
                <a:ext cx="34" cy="37"/>
              </a:xfrm>
              <a:custGeom>
                <a:avLst/>
                <a:gdLst>
                  <a:gd name="T0" fmla="*/ 28 w 11"/>
                  <a:gd name="T1" fmla="*/ 352 h 12"/>
                  <a:gd name="T2" fmla="*/ 0 w 11"/>
                  <a:gd name="T3" fmla="*/ 114 h 12"/>
                  <a:gd name="T4" fmla="*/ 114 w 11"/>
                  <a:gd name="T5" fmla="*/ 142 h 12"/>
                  <a:gd name="T6" fmla="*/ 325 w 11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" y="12"/>
                    </a:moveTo>
                    <a:cubicBezTo>
                      <a:pt x="0" y="9"/>
                      <a:pt x="0" y="7"/>
                      <a:pt x="0" y="4"/>
                    </a:cubicBezTo>
                    <a:cubicBezTo>
                      <a:pt x="1" y="4"/>
                      <a:pt x="3" y="5"/>
                      <a:pt x="4" y="5"/>
                    </a:cubicBezTo>
                    <a:cubicBezTo>
                      <a:pt x="6" y="2"/>
                      <a:pt x="8" y="2"/>
                      <a:pt x="11" y="0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3" name="Freeform 117">
                <a:extLst>
                  <a:ext uri="{FF2B5EF4-FFF2-40B4-BE49-F238E27FC236}">
                    <a16:creationId xmlns:a16="http://schemas.microsoft.com/office/drawing/2014/main" id="{45ACC197-A1CA-483D-9BD0-6C1CF150E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9" y="1917"/>
                <a:ext cx="34" cy="22"/>
              </a:xfrm>
              <a:custGeom>
                <a:avLst/>
                <a:gdLst>
                  <a:gd name="T0" fmla="*/ 0 w 11"/>
                  <a:gd name="T1" fmla="*/ 129 h 7"/>
                  <a:gd name="T2" fmla="*/ 59 w 11"/>
                  <a:gd name="T3" fmla="*/ 28 h 7"/>
                  <a:gd name="T4" fmla="*/ 59 w 11"/>
                  <a:gd name="T5" fmla="*/ 217 h 7"/>
                  <a:gd name="T6" fmla="*/ 182 w 11"/>
                  <a:gd name="T7" fmla="*/ 157 h 7"/>
                  <a:gd name="T8" fmla="*/ 210 w 11"/>
                  <a:gd name="T9" fmla="*/ 217 h 7"/>
                  <a:gd name="T10" fmla="*/ 325 w 11"/>
                  <a:gd name="T11" fmla="*/ 189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7">
                    <a:moveTo>
                      <a:pt x="0" y="4"/>
                    </a:moveTo>
                    <a:cubicBezTo>
                      <a:pt x="1" y="2"/>
                      <a:pt x="0" y="0"/>
                      <a:pt x="2" y="1"/>
                    </a:cubicBezTo>
                    <a:cubicBezTo>
                      <a:pt x="2" y="3"/>
                      <a:pt x="3" y="5"/>
                      <a:pt x="2" y="7"/>
                    </a:cubicBezTo>
                    <a:cubicBezTo>
                      <a:pt x="4" y="6"/>
                      <a:pt x="5" y="5"/>
                      <a:pt x="6" y="5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8" y="6"/>
                      <a:pt x="9" y="7"/>
                      <a:pt x="11" y="6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4" name="Freeform 118">
                <a:extLst>
                  <a:ext uri="{FF2B5EF4-FFF2-40B4-BE49-F238E27FC236}">
                    <a16:creationId xmlns:a16="http://schemas.microsoft.com/office/drawing/2014/main" id="{4CECF00A-65CF-440B-87EE-80DD4FF8F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6" y="1984"/>
                <a:ext cx="25" cy="25"/>
              </a:xfrm>
              <a:custGeom>
                <a:avLst/>
                <a:gdLst>
                  <a:gd name="T0" fmla="*/ 216 w 8"/>
                  <a:gd name="T1" fmla="*/ 216 h 8"/>
                  <a:gd name="T2" fmla="*/ 216 w 8"/>
                  <a:gd name="T3" fmla="*/ 28 h 8"/>
                  <a:gd name="T4" fmla="*/ 0 w 8"/>
                  <a:gd name="T5" fmla="*/ 2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7" y="7"/>
                    </a:moveTo>
                    <a:cubicBezTo>
                      <a:pt x="8" y="5"/>
                      <a:pt x="8" y="3"/>
                      <a:pt x="7" y="1"/>
                    </a:cubicBezTo>
                    <a:cubicBezTo>
                      <a:pt x="1" y="0"/>
                      <a:pt x="1" y="3"/>
                      <a:pt x="0" y="8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5" name="Freeform 119">
                <a:extLst>
                  <a:ext uri="{FF2B5EF4-FFF2-40B4-BE49-F238E27FC236}">
                    <a16:creationId xmlns:a16="http://schemas.microsoft.com/office/drawing/2014/main" id="{DAAE4120-4A36-452F-99D6-2676E165E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952"/>
                <a:ext cx="69" cy="66"/>
              </a:xfrm>
              <a:custGeom>
                <a:avLst/>
                <a:gdLst>
                  <a:gd name="T0" fmla="*/ 621 w 22"/>
                  <a:gd name="T1" fmla="*/ 346 h 21"/>
                  <a:gd name="T2" fmla="*/ 649 w 22"/>
                  <a:gd name="T3" fmla="*/ 217 h 21"/>
                  <a:gd name="T4" fmla="*/ 60 w 22"/>
                  <a:gd name="T5" fmla="*/ 434 h 21"/>
                  <a:gd name="T6" fmla="*/ 60 w 22"/>
                  <a:gd name="T7" fmla="*/ 374 h 21"/>
                  <a:gd name="T8" fmla="*/ 129 w 22"/>
                  <a:gd name="T9" fmla="*/ 65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20" y="11"/>
                    </a:moveTo>
                    <a:cubicBezTo>
                      <a:pt x="21" y="10"/>
                      <a:pt x="22" y="9"/>
                      <a:pt x="21" y="7"/>
                    </a:cubicBezTo>
                    <a:cubicBezTo>
                      <a:pt x="14" y="0"/>
                      <a:pt x="6" y="6"/>
                      <a:pt x="2" y="14"/>
                    </a:cubicBezTo>
                    <a:cubicBezTo>
                      <a:pt x="2" y="13"/>
                      <a:pt x="2" y="12"/>
                      <a:pt x="2" y="12"/>
                    </a:cubicBezTo>
                    <a:cubicBezTo>
                      <a:pt x="0" y="16"/>
                      <a:pt x="1" y="17"/>
                      <a:pt x="4" y="21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6" name="Freeform 120">
                <a:extLst>
                  <a:ext uri="{FF2B5EF4-FFF2-40B4-BE49-F238E27FC236}">
                    <a16:creationId xmlns:a16="http://schemas.microsoft.com/office/drawing/2014/main" id="{0DC9EC59-3AE7-45B7-BFB3-33FE6CA9F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981"/>
                <a:ext cx="82" cy="41"/>
              </a:xfrm>
              <a:custGeom>
                <a:avLst/>
                <a:gdLst>
                  <a:gd name="T0" fmla="*/ 0 w 26"/>
                  <a:gd name="T1" fmla="*/ 60 h 13"/>
                  <a:gd name="T2" fmla="*/ 129 w 26"/>
                  <a:gd name="T3" fmla="*/ 0 h 13"/>
                  <a:gd name="T4" fmla="*/ 817 w 26"/>
                  <a:gd name="T5" fmla="*/ 18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3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9" y="9"/>
                      <a:pt x="17" y="13"/>
                      <a:pt x="26" y="6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7" name="Freeform 121">
                <a:extLst>
                  <a:ext uri="{FF2B5EF4-FFF2-40B4-BE49-F238E27FC236}">
                    <a16:creationId xmlns:a16="http://schemas.microsoft.com/office/drawing/2014/main" id="{C75E40B2-302C-4EEB-9A4E-7B1A0F6D5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1939"/>
                <a:ext cx="19" cy="19"/>
              </a:xfrm>
              <a:custGeom>
                <a:avLst/>
                <a:gdLst>
                  <a:gd name="T0" fmla="*/ 0 w 6"/>
                  <a:gd name="T1" fmla="*/ 190 h 6"/>
                  <a:gd name="T2" fmla="*/ 190 w 6"/>
                  <a:gd name="T3" fmla="*/ 6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1" y="2"/>
                      <a:pt x="3" y="0"/>
                      <a:pt x="6" y="2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8" name="Freeform 122">
                <a:extLst>
                  <a:ext uri="{FF2B5EF4-FFF2-40B4-BE49-F238E27FC236}">
                    <a16:creationId xmlns:a16="http://schemas.microsoft.com/office/drawing/2014/main" id="{536AEEC6-F47E-43BF-AE89-BC2D22F24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" y="1924"/>
                <a:ext cx="35" cy="25"/>
              </a:xfrm>
              <a:custGeom>
                <a:avLst/>
                <a:gdLst>
                  <a:gd name="T0" fmla="*/ 0 w 11"/>
                  <a:gd name="T1" fmla="*/ 244 h 8"/>
                  <a:gd name="T2" fmla="*/ 353 w 1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cubicBezTo>
                      <a:pt x="2" y="3"/>
                      <a:pt x="5" y="0"/>
                      <a:pt x="11" y="0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89" name="Freeform 123">
                <a:extLst>
                  <a:ext uri="{FF2B5EF4-FFF2-40B4-BE49-F238E27FC236}">
                    <a16:creationId xmlns:a16="http://schemas.microsoft.com/office/drawing/2014/main" id="{6D4E3333-B6A8-4B12-80F5-487F79B97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1946"/>
                <a:ext cx="50" cy="25"/>
              </a:xfrm>
              <a:custGeom>
                <a:avLst/>
                <a:gdLst>
                  <a:gd name="T0" fmla="*/ 88 w 16"/>
                  <a:gd name="T1" fmla="*/ 216 h 8"/>
                  <a:gd name="T2" fmla="*/ 0 w 16"/>
                  <a:gd name="T3" fmla="*/ 128 h 8"/>
                  <a:gd name="T4" fmla="*/ 156 w 16"/>
                  <a:gd name="T5" fmla="*/ 184 h 8"/>
                  <a:gd name="T6" fmla="*/ 59 w 16"/>
                  <a:gd name="T7" fmla="*/ 0 h 8"/>
                  <a:gd name="T8" fmla="*/ 488 w 16"/>
                  <a:gd name="T9" fmla="*/ 12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3" y="7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2" y="5"/>
                      <a:pt x="4" y="6"/>
                      <a:pt x="5" y="6"/>
                    </a:cubicBezTo>
                    <a:cubicBezTo>
                      <a:pt x="4" y="4"/>
                      <a:pt x="4" y="3"/>
                      <a:pt x="2" y="0"/>
                    </a:cubicBezTo>
                    <a:cubicBezTo>
                      <a:pt x="6" y="6"/>
                      <a:pt x="12" y="8"/>
                      <a:pt x="16" y="4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0" name="Freeform 124">
                <a:extLst>
                  <a:ext uri="{FF2B5EF4-FFF2-40B4-BE49-F238E27FC236}">
                    <a16:creationId xmlns:a16="http://schemas.microsoft.com/office/drawing/2014/main" id="{51788C6D-7747-4013-B804-ED780D92F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8" y="1902"/>
                <a:ext cx="51" cy="34"/>
              </a:xfrm>
              <a:custGeom>
                <a:avLst/>
                <a:gdLst>
                  <a:gd name="T0" fmla="*/ 0 w 16"/>
                  <a:gd name="T1" fmla="*/ 28 h 11"/>
                  <a:gd name="T2" fmla="*/ 131 w 16"/>
                  <a:gd name="T3" fmla="*/ 28 h 11"/>
                  <a:gd name="T4" fmla="*/ 520 w 16"/>
                  <a:gd name="T5" fmla="*/ 21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0" y="1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4" y="8"/>
                      <a:pt x="9" y="11"/>
                      <a:pt x="16" y="7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1" name="Freeform 125">
                <a:extLst>
                  <a:ext uri="{FF2B5EF4-FFF2-40B4-BE49-F238E27FC236}">
                    <a16:creationId xmlns:a16="http://schemas.microsoft.com/office/drawing/2014/main" id="{9A80D462-7FB7-4F40-B0C3-D99F0ACC3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1867"/>
                <a:ext cx="50" cy="16"/>
              </a:xfrm>
              <a:custGeom>
                <a:avLst/>
                <a:gdLst>
                  <a:gd name="T0" fmla="*/ 0 w 16"/>
                  <a:gd name="T1" fmla="*/ 163 h 5"/>
                  <a:gd name="T2" fmla="*/ 128 w 16"/>
                  <a:gd name="T3" fmla="*/ 0 h 5"/>
                  <a:gd name="T4" fmla="*/ 488 w 16"/>
                  <a:gd name="T5" fmla="*/ 6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5">
                    <a:moveTo>
                      <a:pt x="0" y="5"/>
                    </a:moveTo>
                    <a:cubicBezTo>
                      <a:pt x="1" y="3"/>
                      <a:pt x="2" y="1"/>
                      <a:pt x="4" y="0"/>
                    </a:cubicBezTo>
                    <a:cubicBezTo>
                      <a:pt x="8" y="3"/>
                      <a:pt x="11" y="2"/>
                      <a:pt x="16" y="2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2" name="Freeform 126">
                <a:extLst>
                  <a:ext uri="{FF2B5EF4-FFF2-40B4-BE49-F238E27FC236}">
                    <a16:creationId xmlns:a16="http://schemas.microsoft.com/office/drawing/2014/main" id="{7781D9E5-90C2-43F4-B9FE-59082606A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1838"/>
                <a:ext cx="57" cy="35"/>
              </a:xfrm>
              <a:custGeom>
                <a:avLst/>
                <a:gdLst>
                  <a:gd name="T0" fmla="*/ 0 w 18"/>
                  <a:gd name="T1" fmla="*/ 162 h 11"/>
                  <a:gd name="T2" fmla="*/ 60 w 18"/>
                  <a:gd name="T3" fmla="*/ 0 h 11"/>
                  <a:gd name="T4" fmla="*/ 542 w 18"/>
                  <a:gd name="T5" fmla="*/ 293 h 11"/>
                  <a:gd name="T6" fmla="*/ 573 w 18"/>
                  <a:gd name="T7" fmla="*/ 35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1">
                    <a:moveTo>
                      <a:pt x="0" y="5"/>
                    </a:moveTo>
                    <a:cubicBezTo>
                      <a:pt x="0" y="3"/>
                      <a:pt x="1" y="1"/>
                      <a:pt x="2" y="0"/>
                    </a:cubicBezTo>
                    <a:cubicBezTo>
                      <a:pt x="5" y="6"/>
                      <a:pt x="10" y="10"/>
                      <a:pt x="17" y="9"/>
                    </a:cubicBezTo>
                    <a:cubicBezTo>
                      <a:pt x="17" y="11"/>
                      <a:pt x="17" y="11"/>
                      <a:pt x="18" y="11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3" name="Freeform 127">
                <a:extLst>
                  <a:ext uri="{FF2B5EF4-FFF2-40B4-BE49-F238E27FC236}">
                    <a16:creationId xmlns:a16="http://schemas.microsoft.com/office/drawing/2014/main" id="{8C2CC1D6-B200-43BB-9DE6-0633AE0C0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1807"/>
                <a:ext cx="25" cy="16"/>
              </a:xfrm>
              <a:custGeom>
                <a:avLst/>
                <a:gdLst>
                  <a:gd name="T0" fmla="*/ 244 w 8"/>
                  <a:gd name="T1" fmla="*/ 163 h 5"/>
                  <a:gd name="T2" fmla="*/ 0 w 8"/>
                  <a:gd name="T3" fmla="*/ 61 h 5"/>
                  <a:gd name="T4" fmla="*/ 244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8" y="5"/>
                    </a:moveTo>
                    <a:cubicBezTo>
                      <a:pt x="5" y="4"/>
                      <a:pt x="2" y="3"/>
                      <a:pt x="0" y="2"/>
                    </a:cubicBezTo>
                    <a:cubicBezTo>
                      <a:pt x="3" y="4"/>
                      <a:pt x="4" y="1"/>
                      <a:pt x="8" y="0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4" name="Freeform 128">
                <a:extLst>
                  <a:ext uri="{FF2B5EF4-FFF2-40B4-BE49-F238E27FC236}">
                    <a16:creationId xmlns:a16="http://schemas.microsoft.com/office/drawing/2014/main" id="{AFC48D9F-45B5-417E-9EC4-5A2FC0720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1756"/>
                <a:ext cx="35" cy="54"/>
              </a:xfrm>
              <a:custGeom>
                <a:avLst/>
                <a:gdLst>
                  <a:gd name="T0" fmla="*/ 0 w 11"/>
                  <a:gd name="T1" fmla="*/ 0 h 17"/>
                  <a:gd name="T2" fmla="*/ 353 w 11"/>
                  <a:gd name="T3" fmla="*/ 251 h 17"/>
                  <a:gd name="T4" fmla="*/ 223 w 11"/>
                  <a:gd name="T5" fmla="*/ 54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0" y="0"/>
                    </a:moveTo>
                    <a:cubicBezTo>
                      <a:pt x="1" y="5"/>
                      <a:pt x="6" y="8"/>
                      <a:pt x="11" y="8"/>
                    </a:cubicBezTo>
                    <a:cubicBezTo>
                      <a:pt x="9" y="10"/>
                      <a:pt x="8" y="16"/>
                      <a:pt x="7" y="17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5" name="Freeform 129">
                <a:extLst>
                  <a:ext uri="{FF2B5EF4-FFF2-40B4-BE49-F238E27FC236}">
                    <a16:creationId xmlns:a16="http://schemas.microsoft.com/office/drawing/2014/main" id="{8C81C0AA-152A-427C-81C6-F0224599E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1854"/>
                <a:ext cx="64" cy="70"/>
              </a:xfrm>
              <a:custGeom>
                <a:avLst/>
                <a:gdLst>
                  <a:gd name="T0" fmla="*/ 390 w 20"/>
                  <a:gd name="T1" fmla="*/ 0 h 22"/>
                  <a:gd name="T2" fmla="*/ 595 w 20"/>
                  <a:gd name="T3" fmla="*/ 353 h 22"/>
                  <a:gd name="T4" fmla="*/ 656 w 20"/>
                  <a:gd name="T5" fmla="*/ 71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12" y="0"/>
                    </a:moveTo>
                    <a:cubicBezTo>
                      <a:pt x="0" y="11"/>
                      <a:pt x="15" y="7"/>
                      <a:pt x="18" y="11"/>
                    </a:cubicBezTo>
                    <a:cubicBezTo>
                      <a:pt x="20" y="14"/>
                      <a:pt x="20" y="19"/>
                      <a:pt x="20" y="22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6" name="Freeform 130">
                <a:extLst>
                  <a:ext uri="{FF2B5EF4-FFF2-40B4-BE49-F238E27FC236}">
                    <a16:creationId xmlns:a16="http://schemas.microsoft.com/office/drawing/2014/main" id="{22D07EBD-518A-46AE-AB48-D94BBA109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1971"/>
                <a:ext cx="89" cy="79"/>
              </a:xfrm>
              <a:custGeom>
                <a:avLst/>
                <a:gdLst>
                  <a:gd name="T0" fmla="*/ 677 w 28"/>
                  <a:gd name="T1" fmla="*/ 0 h 25"/>
                  <a:gd name="T2" fmla="*/ 0 w 28"/>
                  <a:gd name="T3" fmla="*/ 569 h 25"/>
                  <a:gd name="T4" fmla="*/ 900 w 28"/>
                  <a:gd name="T5" fmla="*/ 79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25">
                    <a:moveTo>
                      <a:pt x="21" y="0"/>
                    </a:moveTo>
                    <a:cubicBezTo>
                      <a:pt x="14" y="6"/>
                      <a:pt x="2" y="9"/>
                      <a:pt x="0" y="18"/>
                    </a:cubicBezTo>
                    <a:cubicBezTo>
                      <a:pt x="8" y="19"/>
                      <a:pt x="22" y="21"/>
                      <a:pt x="28" y="25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7" name="Freeform 131">
                <a:extLst>
                  <a:ext uri="{FF2B5EF4-FFF2-40B4-BE49-F238E27FC236}">
                    <a16:creationId xmlns:a16="http://schemas.microsoft.com/office/drawing/2014/main" id="{E4271D3B-6E99-49AE-94ED-8C41D6456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1987"/>
                <a:ext cx="41" cy="60"/>
              </a:xfrm>
              <a:custGeom>
                <a:avLst/>
                <a:gdLst>
                  <a:gd name="T0" fmla="*/ 407 w 13"/>
                  <a:gd name="T1" fmla="*/ 0 h 19"/>
                  <a:gd name="T2" fmla="*/ 129 w 13"/>
                  <a:gd name="T3" fmla="*/ 129 h 19"/>
                  <a:gd name="T4" fmla="*/ 278 w 13"/>
                  <a:gd name="T5" fmla="*/ 278 h 19"/>
                  <a:gd name="T6" fmla="*/ 0 w 13"/>
                  <a:gd name="T7" fmla="*/ 467 h 19"/>
                  <a:gd name="T8" fmla="*/ 249 w 13"/>
                  <a:gd name="T9" fmla="*/ 59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9" y="0"/>
                      <a:pt x="6" y="1"/>
                      <a:pt x="4" y="4"/>
                    </a:cubicBezTo>
                    <a:cubicBezTo>
                      <a:pt x="5" y="5"/>
                      <a:pt x="7" y="7"/>
                      <a:pt x="9" y="9"/>
                    </a:cubicBezTo>
                    <a:cubicBezTo>
                      <a:pt x="6" y="10"/>
                      <a:pt x="3" y="14"/>
                      <a:pt x="0" y="15"/>
                    </a:cubicBezTo>
                    <a:cubicBezTo>
                      <a:pt x="7" y="14"/>
                      <a:pt x="7" y="16"/>
                      <a:pt x="8" y="19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8" name="Freeform 132">
                <a:extLst>
                  <a:ext uri="{FF2B5EF4-FFF2-40B4-BE49-F238E27FC236}">
                    <a16:creationId xmlns:a16="http://schemas.microsoft.com/office/drawing/2014/main" id="{10910769-C689-4AD8-B110-EE5C7FCCC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063"/>
                <a:ext cx="38" cy="72"/>
              </a:xfrm>
              <a:custGeom>
                <a:avLst/>
                <a:gdLst>
                  <a:gd name="T0" fmla="*/ 380 w 12"/>
                  <a:gd name="T1" fmla="*/ 59 h 23"/>
                  <a:gd name="T2" fmla="*/ 0 w 12"/>
                  <a:gd name="T3" fmla="*/ 216 h 23"/>
                  <a:gd name="T4" fmla="*/ 162 w 12"/>
                  <a:gd name="T5" fmla="*/ 491 h 23"/>
                  <a:gd name="T6" fmla="*/ 320 w 12"/>
                  <a:gd name="T7" fmla="*/ 520 h 23"/>
                  <a:gd name="T8" fmla="*/ 162 w 12"/>
                  <a:gd name="T9" fmla="*/ 70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3">
                    <a:moveTo>
                      <a:pt x="12" y="2"/>
                    </a:moveTo>
                    <a:cubicBezTo>
                      <a:pt x="6" y="0"/>
                      <a:pt x="2" y="2"/>
                      <a:pt x="0" y="7"/>
                    </a:cubicBezTo>
                    <a:cubicBezTo>
                      <a:pt x="8" y="6"/>
                      <a:pt x="9" y="10"/>
                      <a:pt x="5" y="16"/>
                    </a:cubicBezTo>
                    <a:cubicBezTo>
                      <a:pt x="7" y="16"/>
                      <a:pt x="9" y="17"/>
                      <a:pt x="10" y="17"/>
                    </a:cubicBezTo>
                    <a:cubicBezTo>
                      <a:pt x="9" y="20"/>
                      <a:pt x="8" y="21"/>
                      <a:pt x="5" y="23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99" name="Freeform 133">
                <a:extLst>
                  <a:ext uri="{FF2B5EF4-FFF2-40B4-BE49-F238E27FC236}">
                    <a16:creationId xmlns:a16="http://schemas.microsoft.com/office/drawing/2014/main" id="{BE985C0D-B7A5-4533-840F-5095EABA5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2072"/>
                <a:ext cx="41" cy="22"/>
              </a:xfrm>
              <a:custGeom>
                <a:avLst/>
                <a:gdLst>
                  <a:gd name="T0" fmla="*/ 0 w 13"/>
                  <a:gd name="T1" fmla="*/ 217 h 7"/>
                  <a:gd name="T2" fmla="*/ 28 w 13"/>
                  <a:gd name="T3" fmla="*/ 60 h 7"/>
                  <a:gd name="T4" fmla="*/ 347 w 13"/>
                  <a:gd name="T5" fmla="*/ 129 h 7"/>
                  <a:gd name="T6" fmla="*/ 407 w 13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7">
                    <a:moveTo>
                      <a:pt x="0" y="7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3" y="3"/>
                      <a:pt x="9" y="2"/>
                      <a:pt x="11" y="4"/>
                    </a:cubicBezTo>
                    <a:cubicBezTo>
                      <a:pt x="13" y="3"/>
                      <a:pt x="13" y="2"/>
                      <a:pt x="13" y="0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0" name="Freeform 134">
                <a:extLst>
                  <a:ext uri="{FF2B5EF4-FFF2-40B4-BE49-F238E27FC236}">
                    <a16:creationId xmlns:a16="http://schemas.microsoft.com/office/drawing/2014/main" id="{3ED7A6FA-F712-4B0C-8D82-A29CF8996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3" y="2170"/>
                <a:ext cx="25" cy="38"/>
              </a:xfrm>
              <a:custGeom>
                <a:avLst/>
                <a:gdLst>
                  <a:gd name="T0" fmla="*/ 128 w 8"/>
                  <a:gd name="T1" fmla="*/ 0 h 12"/>
                  <a:gd name="T2" fmla="*/ 0 w 8"/>
                  <a:gd name="T3" fmla="*/ 130 h 12"/>
                  <a:gd name="T4" fmla="*/ 244 w 8"/>
                  <a:gd name="T5" fmla="*/ 130 h 12"/>
                  <a:gd name="T6" fmla="*/ 0 w 8"/>
                  <a:gd name="T7" fmla="*/ 38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2">
                    <a:moveTo>
                      <a:pt x="4" y="0"/>
                    </a:moveTo>
                    <a:cubicBezTo>
                      <a:pt x="3" y="1"/>
                      <a:pt x="1" y="2"/>
                      <a:pt x="0" y="4"/>
                    </a:cubicBezTo>
                    <a:cubicBezTo>
                      <a:pt x="2" y="3"/>
                      <a:pt x="6" y="4"/>
                      <a:pt x="8" y="4"/>
                    </a:cubicBezTo>
                    <a:cubicBezTo>
                      <a:pt x="6" y="7"/>
                      <a:pt x="3" y="10"/>
                      <a:pt x="0" y="12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1" name="Freeform 135">
                <a:extLst>
                  <a:ext uri="{FF2B5EF4-FFF2-40B4-BE49-F238E27FC236}">
                    <a16:creationId xmlns:a16="http://schemas.microsoft.com/office/drawing/2014/main" id="{6A65F0CD-9E1E-4E80-A426-60E440471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" y="1870"/>
                <a:ext cx="56" cy="63"/>
              </a:xfrm>
              <a:custGeom>
                <a:avLst/>
                <a:gdLst>
                  <a:gd name="T0" fmla="*/ 0 w 18"/>
                  <a:gd name="T1" fmla="*/ 624 h 20"/>
                  <a:gd name="T2" fmla="*/ 541 w 18"/>
                  <a:gd name="T3" fmla="*/ 347 h 20"/>
                  <a:gd name="T4" fmla="*/ 485 w 1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0">
                    <a:moveTo>
                      <a:pt x="0" y="20"/>
                    </a:moveTo>
                    <a:cubicBezTo>
                      <a:pt x="4" y="13"/>
                      <a:pt x="11" y="11"/>
                      <a:pt x="18" y="11"/>
                    </a:cubicBezTo>
                    <a:cubicBezTo>
                      <a:pt x="15" y="7"/>
                      <a:pt x="13" y="3"/>
                      <a:pt x="16" y="0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2" name="Freeform 136">
                <a:extLst>
                  <a:ext uri="{FF2B5EF4-FFF2-40B4-BE49-F238E27FC236}">
                    <a16:creationId xmlns:a16="http://schemas.microsoft.com/office/drawing/2014/main" id="{7ABA153B-81FE-4AE6-BA7B-47D2E699F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1873"/>
                <a:ext cx="54" cy="32"/>
              </a:xfrm>
              <a:custGeom>
                <a:avLst/>
                <a:gdLst>
                  <a:gd name="T0" fmla="*/ 546 w 17"/>
                  <a:gd name="T1" fmla="*/ 0 h 10"/>
                  <a:gd name="T2" fmla="*/ 130 w 17"/>
                  <a:gd name="T3" fmla="*/ 163 h 10"/>
                  <a:gd name="T4" fmla="*/ 251 w 17"/>
                  <a:gd name="T5" fmla="*/ 298 h 10"/>
                  <a:gd name="T6" fmla="*/ 0 w 17"/>
                  <a:gd name="T7" fmla="*/ 1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">
                    <a:moveTo>
                      <a:pt x="17" y="0"/>
                    </a:moveTo>
                    <a:cubicBezTo>
                      <a:pt x="13" y="2"/>
                      <a:pt x="8" y="3"/>
                      <a:pt x="4" y="5"/>
                    </a:cubicBezTo>
                    <a:cubicBezTo>
                      <a:pt x="5" y="6"/>
                      <a:pt x="6" y="8"/>
                      <a:pt x="8" y="9"/>
                    </a:cubicBezTo>
                    <a:cubicBezTo>
                      <a:pt x="2" y="10"/>
                      <a:pt x="2" y="7"/>
                      <a:pt x="0" y="4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3" name="Freeform 137">
                <a:extLst>
                  <a:ext uri="{FF2B5EF4-FFF2-40B4-BE49-F238E27FC236}">
                    <a16:creationId xmlns:a16="http://schemas.microsoft.com/office/drawing/2014/main" id="{76BB7068-7F25-4DEE-9C6D-25B39A2CB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1908"/>
                <a:ext cx="38" cy="25"/>
              </a:xfrm>
              <a:custGeom>
                <a:avLst/>
                <a:gdLst>
                  <a:gd name="T0" fmla="*/ 380 w 12"/>
                  <a:gd name="T1" fmla="*/ 88 h 8"/>
                  <a:gd name="T2" fmla="*/ 0 w 1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12" y="3"/>
                    </a:moveTo>
                    <a:cubicBezTo>
                      <a:pt x="7" y="8"/>
                      <a:pt x="2" y="6"/>
                      <a:pt x="0" y="0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4" name="Freeform 138">
                <a:extLst>
                  <a:ext uri="{FF2B5EF4-FFF2-40B4-BE49-F238E27FC236}">
                    <a16:creationId xmlns:a16="http://schemas.microsoft.com/office/drawing/2014/main" id="{287FAFB7-3D9B-408B-AD22-CEEDC20C2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1883"/>
                <a:ext cx="82" cy="53"/>
              </a:xfrm>
              <a:custGeom>
                <a:avLst/>
                <a:gdLst>
                  <a:gd name="T0" fmla="*/ 378 w 26"/>
                  <a:gd name="T1" fmla="*/ 399 h 17"/>
                  <a:gd name="T2" fmla="*/ 189 w 26"/>
                  <a:gd name="T3" fmla="*/ 458 h 17"/>
                  <a:gd name="T4" fmla="*/ 817 w 26"/>
                  <a:gd name="T5" fmla="*/ 514 h 17"/>
                  <a:gd name="T6" fmla="*/ 249 w 26"/>
                  <a:gd name="T7" fmla="*/ 271 h 17"/>
                  <a:gd name="T8" fmla="*/ 467 w 26"/>
                  <a:gd name="T9" fmla="*/ 156 h 17"/>
                  <a:gd name="T10" fmla="*/ 0 w 26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7">
                    <a:moveTo>
                      <a:pt x="12" y="13"/>
                    </a:moveTo>
                    <a:cubicBezTo>
                      <a:pt x="9" y="14"/>
                      <a:pt x="8" y="13"/>
                      <a:pt x="6" y="15"/>
                    </a:cubicBezTo>
                    <a:cubicBezTo>
                      <a:pt x="12" y="14"/>
                      <a:pt x="20" y="15"/>
                      <a:pt x="26" y="17"/>
                    </a:cubicBezTo>
                    <a:cubicBezTo>
                      <a:pt x="24" y="9"/>
                      <a:pt x="16" y="6"/>
                      <a:pt x="8" y="9"/>
                    </a:cubicBezTo>
                    <a:cubicBezTo>
                      <a:pt x="11" y="8"/>
                      <a:pt x="13" y="6"/>
                      <a:pt x="15" y="5"/>
                    </a:cubicBezTo>
                    <a:cubicBezTo>
                      <a:pt x="10" y="3"/>
                      <a:pt x="5" y="3"/>
                      <a:pt x="0" y="0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5" name="Freeform 139">
                <a:extLst>
                  <a:ext uri="{FF2B5EF4-FFF2-40B4-BE49-F238E27FC236}">
                    <a16:creationId xmlns:a16="http://schemas.microsoft.com/office/drawing/2014/main" id="{E526DA28-58A0-4027-9B26-516636F18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034"/>
                <a:ext cx="45" cy="19"/>
              </a:xfrm>
              <a:custGeom>
                <a:avLst/>
                <a:gdLst>
                  <a:gd name="T0" fmla="*/ 270 w 14"/>
                  <a:gd name="T1" fmla="*/ 0 h 6"/>
                  <a:gd name="T2" fmla="*/ 0 w 14"/>
                  <a:gd name="T3" fmla="*/ 190 h 6"/>
                  <a:gd name="T4" fmla="*/ 238 w 14"/>
                  <a:gd name="T5" fmla="*/ 101 h 6"/>
                  <a:gd name="T6" fmla="*/ 238 w 14"/>
                  <a:gd name="T7" fmla="*/ 162 h 6"/>
                  <a:gd name="T8" fmla="*/ 466 w 14"/>
                  <a:gd name="T9" fmla="*/ 16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6">
                    <a:moveTo>
                      <a:pt x="8" y="0"/>
                    </a:moveTo>
                    <a:cubicBezTo>
                      <a:pt x="5" y="2"/>
                      <a:pt x="2" y="2"/>
                      <a:pt x="0" y="6"/>
                    </a:cubicBezTo>
                    <a:cubicBezTo>
                      <a:pt x="1" y="5"/>
                      <a:pt x="4" y="5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9" y="5"/>
                      <a:pt x="12" y="5"/>
                      <a:pt x="14" y="5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6" name="Freeform 140">
                <a:extLst>
                  <a:ext uri="{FF2B5EF4-FFF2-40B4-BE49-F238E27FC236}">
                    <a16:creationId xmlns:a16="http://schemas.microsoft.com/office/drawing/2014/main" id="{1CE9C281-0E2C-4192-A8C9-81AEEA99F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883"/>
                <a:ext cx="22" cy="9"/>
              </a:xfrm>
              <a:custGeom>
                <a:avLst/>
                <a:gdLst>
                  <a:gd name="T0" fmla="*/ 217 w 7"/>
                  <a:gd name="T1" fmla="*/ 0 h 3"/>
                  <a:gd name="T2" fmla="*/ 0 w 7"/>
                  <a:gd name="T3" fmla="*/ 81 h 3"/>
                  <a:gd name="T4" fmla="*/ 157 w 7"/>
                  <a:gd name="T5" fmla="*/ 8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7" y="0"/>
                    </a:moveTo>
                    <a:cubicBezTo>
                      <a:pt x="4" y="1"/>
                      <a:pt x="2" y="1"/>
                      <a:pt x="0" y="3"/>
                    </a:cubicBezTo>
                    <a:cubicBezTo>
                      <a:pt x="1" y="3"/>
                      <a:pt x="3" y="3"/>
                      <a:pt x="5" y="3"/>
                    </a:cubicBezTo>
                  </a:path>
                </a:pathLst>
              </a:custGeom>
              <a:noFill/>
              <a:ln w="20638" cap="rnd">
                <a:solidFill>
                  <a:srgbClr val="CAEAB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7" name="Freeform 141">
                <a:extLst>
                  <a:ext uri="{FF2B5EF4-FFF2-40B4-BE49-F238E27FC236}">
                    <a16:creationId xmlns:a16="http://schemas.microsoft.com/office/drawing/2014/main" id="{B0DE5CE4-B6F2-4050-A5B8-F521F7504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202"/>
                <a:ext cx="69" cy="69"/>
              </a:xfrm>
              <a:custGeom>
                <a:avLst/>
                <a:gdLst>
                  <a:gd name="T0" fmla="*/ 188 w 22"/>
                  <a:gd name="T1" fmla="*/ 0 h 22"/>
                  <a:gd name="T2" fmla="*/ 0 w 22"/>
                  <a:gd name="T3" fmla="*/ 129 h 22"/>
                  <a:gd name="T4" fmla="*/ 304 w 22"/>
                  <a:gd name="T5" fmla="*/ 157 h 22"/>
                  <a:gd name="T6" fmla="*/ 188 w 22"/>
                  <a:gd name="T7" fmla="*/ 492 h 22"/>
                  <a:gd name="T8" fmla="*/ 590 w 22"/>
                  <a:gd name="T9" fmla="*/ 461 h 22"/>
                  <a:gd name="T10" fmla="*/ 552 w 22"/>
                  <a:gd name="T11" fmla="*/ 649 h 22"/>
                  <a:gd name="T12" fmla="*/ 677 w 22"/>
                  <a:gd name="T13" fmla="*/ 59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2">
                    <a:moveTo>
                      <a:pt x="6" y="0"/>
                    </a:moveTo>
                    <a:cubicBezTo>
                      <a:pt x="3" y="1"/>
                      <a:pt x="2" y="2"/>
                      <a:pt x="0" y="4"/>
                    </a:cubicBezTo>
                    <a:cubicBezTo>
                      <a:pt x="3" y="4"/>
                      <a:pt x="7" y="5"/>
                      <a:pt x="10" y="5"/>
                    </a:cubicBezTo>
                    <a:cubicBezTo>
                      <a:pt x="7" y="8"/>
                      <a:pt x="6" y="13"/>
                      <a:pt x="6" y="16"/>
                    </a:cubicBezTo>
                    <a:cubicBezTo>
                      <a:pt x="10" y="16"/>
                      <a:pt x="15" y="15"/>
                      <a:pt x="19" y="15"/>
                    </a:cubicBezTo>
                    <a:cubicBezTo>
                      <a:pt x="19" y="17"/>
                      <a:pt x="19" y="20"/>
                      <a:pt x="18" y="21"/>
                    </a:cubicBezTo>
                    <a:cubicBezTo>
                      <a:pt x="20" y="22"/>
                      <a:pt x="20" y="20"/>
                      <a:pt x="22" y="19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8" name="Freeform 142">
                <a:extLst>
                  <a:ext uri="{FF2B5EF4-FFF2-40B4-BE49-F238E27FC236}">
                    <a16:creationId xmlns:a16="http://schemas.microsoft.com/office/drawing/2014/main" id="{EFD2D804-70BB-4E89-AFAD-0513CAEFF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2208"/>
                <a:ext cx="79" cy="117"/>
              </a:xfrm>
              <a:custGeom>
                <a:avLst/>
                <a:gdLst>
                  <a:gd name="T0" fmla="*/ 0 w 25"/>
                  <a:gd name="T1" fmla="*/ 190 h 37"/>
                  <a:gd name="T2" fmla="*/ 190 w 25"/>
                  <a:gd name="T3" fmla="*/ 0 h 37"/>
                  <a:gd name="T4" fmla="*/ 88 w 25"/>
                  <a:gd name="T5" fmla="*/ 281 h 37"/>
                  <a:gd name="T6" fmla="*/ 540 w 25"/>
                  <a:gd name="T7" fmla="*/ 509 h 37"/>
                  <a:gd name="T8" fmla="*/ 439 w 25"/>
                  <a:gd name="T9" fmla="*/ 759 h 37"/>
                  <a:gd name="T10" fmla="*/ 790 w 25"/>
                  <a:gd name="T11" fmla="*/ 1170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37">
                    <a:moveTo>
                      <a:pt x="0" y="6"/>
                    </a:moveTo>
                    <a:cubicBezTo>
                      <a:pt x="2" y="3"/>
                      <a:pt x="2" y="0"/>
                      <a:pt x="6" y="0"/>
                    </a:cubicBezTo>
                    <a:cubicBezTo>
                      <a:pt x="4" y="2"/>
                      <a:pt x="4" y="7"/>
                      <a:pt x="3" y="9"/>
                    </a:cubicBezTo>
                    <a:cubicBezTo>
                      <a:pt x="8" y="12"/>
                      <a:pt x="13" y="13"/>
                      <a:pt x="17" y="16"/>
                    </a:cubicBezTo>
                    <a:cubicBezTo>
                      <a:pt x="16" y="18"/>
                      <a:pt x="16" y="22"/>
                      <a:pt x="14" y="24"/>
                    </a:cubicBezTo>
                    <a:cubicBezTo>
                      <a:pt x="17" y="29"/>
                      <a:pt x="20" y="35"/>
                      <a:pt x="25" y="37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09" name="Freeform 143">
                <a:extLst>
                  <a:ext uri="{FF2B5EF4-FFF2-40B4-BE49-F238E27FC236}">
                    <a16:creationId xmlns:a16="http://schemas.microsoft.com/office/drawing/2014/main" id="{A1910897-A8C3-4C23-91BA-D51BCA1E9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2195"/>
                <a:ext cx="101" cy="60"/>
              </a:xfrm>
              <a:custGeom>
                <a:avLst/>
                <a:gdLst>
                  <a:gd name="T0" fmla="*/ 278 w 32"/>
                  <a:gd name="T1" fmla="*/ 568 h 19"/>
                  <a:gd name="T2" fmla="*/ 0 w 32"/>
                  <a:gd name="T3" fmla="*/ 568 h 19"/>
                  <a:gd name="T4" fmla="*/ 129 w 32"/>
                  <a:gd name="T5" fmla="*/ 379 h 19"/>
                  <a:gd name="T6" fmla="*/ 467 w 32"/>
                  <a:gd name="T7" fmla="*/ 508 h 19"/>
                  <a:gd name="T8" fmla="*/ 161 w 32"/>
                  <a:gd name="T9" fmla="*/ 351 h 19"/>
                  <a:gd name="T10" fmla="*/ 915 w 32"/>
                  <a:gd name="T11" fmla="*/ 249 h 19"/>
                  <a:gd name="T12" fmla="*/ 877 w 32"/>
                  <a:gd name="T13" fmla="*/ 407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19">
                    <a:moveTo>
                      <a:pt x="9" y="18"/>
                    </a:moveTo>
                    <a:cubicBezTo>
                      <a:pt x="6" y="19"/>
                      <a:pt x="3" y="18"/>
                      <a:pt x="0" y="18"/>
                    </a:cubicBezTo>
                    <a:cubicBezTo>
                      <a:pt x="0" y="18"/>
                      <a:pt x="4" y="12"/>
                      <a:pt x="4" y="12"/>
                    </a:cubicBezTo>
                    <a:cubicBezTo>
                      <a:pt x="9" y="10"/>
                      <a:pt x="14" y="16"/>
                      <a:pt x="15" y="16"/>
                    </a:cubicBezTo>
                    <a:cubicBezTo>
                      <a:pt x="32" y="11"/>
                      <a:pt x="11" y="0"/>
                      <a:pt x="5" y="11"/>
                    </a:cubicBezTo>
                    <a:cubicBezTo>
                      <a:pt x="11" y="14"/>
                      <a:pt x="22" y="11"/>
                      <a:pt x="29" y="8"/>
                    </a:cubicBezTo>
                    <a:cubicBezTo>
                      <a:pt x="30" y="10"/>
                      <a:pt x="28" y="11"/>
                      <a:pt x="28" y="13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0" name="Freeform 144">
                <a:extLst>
                  <a:ext uri="{FF2B5EF4-FFF2-40B4-BE49-F238E27FC236}">
                    <a16:creationId xmlns:a16="http://schemas.microsoft.com/office/drawing/2014/main" id="{30B99AD5-8D09-4EF7-8231-9F9359119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2287"/>
                <a:ext cx="44" cy="54"/>
              </a:xfrm>
              <a:custGeom>
                <a:avLst/>
                <a:gdLst>
                  <a:gd name="T0" fmla="*/ 346 w 14"/>
                  <a:gd name="T1" fmla="*/ 0 h 17"/>
                  <a:gd name="T2" fmla="*/ 0 w 14"/>
                  <a:gd name="T3" fmla="*/ 130 h 17"/>
                  <a:gd name="T4" fmla="*/ 277 w 14"/>
                  <a:gd name="T5" fmla="*/ 54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7">
                    <a:moveTo>
                      <a:pt x="11" y="0"/>
                    </a:moveTo>
                    <a:cubicBezTo>
                      <a:pt x="7" y="1"/>
                      <a:pt x="3" y="2"/>
                      <a:pt x="0" y="4"/>
                    </a:cubicBezTo>
                    <a:cubicBezTo>
                      <a:pt x="14" y="4"/>
                      <a:pt x="7" y="12"/>
                      <a:pt x="9" y="17"/>
                    </a:cubicBezTo>
                  </a:path>
                </a:pathLst>
              </a:custGeom>
              <a:noFill/>
              <a:ln w="41275" cap="rnd">
                <a:solidFill>
                  <a:srgbClr val="BAE39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1" name="Freeform 145">
                <a:extLst>
                  <a:ext uri="{FF2B5EF4-FFF2-40B4-BE49-F238E27FC236}">
                    <a16:creationId xmlns:a16="http://schemas.microsoft.com/office/drawing/2014/main" id="{E480A724-668A-4BF9-BFD3-B5F01C38C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116"/>
                <a:ext cx="25" cy="10"/>
              </a:xfrm>
              <a:custGeom>
                <a:avLst/>
                <a:gdLst>
                  <a:gd name="T0" fmla="*/ 244 w 8"/>
                  <a:gd name="T1" fmla="*/ 33 h 3"/>
                  <a:gd name="T2" fmla="*/ 128 w 8"/>
                  <a:gd name="T3" fmla="*/ 33 h 3"/>
                  <a:gd name="T4" fmla="*/ 128 w 8"/>
                  <a:gd name="T5" fmla="*/ 0 h 3"/>
                  <a:gd name="T6" fmla="*/ 28 w 8"/>
                  <a:gd name="T7" fmla="*/ 0 h 3"/>
                  <a:gd name="T8" fmla="*/ 28 w 8"/>
                  <a:gd name="T9" fmla="*/ 1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8" y="1"/>
                    </a:moveTo>
                    <a:cubicBezTo>
                      <a:pt x="7" y="1"/>
                      <a:pt x="5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1"/>
                      <a:pt x="0" y="2"/>
                      <a:pt x="1" y="3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2" name="Freeform 146">
                <a:extLst>
                  <a:ext uri="{FF2B5EF4-FFF2-40B4-BE49-F238E27FC236}">
                    <a16:creationId xmlns:a16="http://schemas.microsoft.com/office/drawing/2014/main" id="{CBB34798-310F-4EFC-9EA6-B34014935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1924"/>
                <a:ext cx="22" cy="22"/>
              </a:xfrm>
              <a:custGeom>
                <a:avLst/>
                <a:gdLst>
                  <a:gd name="T0" fmla="*/ 129 w 7"/>
                  <a:gd name="T1" fmla="*/ 0 h 7"/>
                  <a:gd name="T2" fmla="*/ 0 w 7"/>
                  <a:gd name="T3" fmla="*/ 60 h 7"/>
                  <a:gd name="T4" fmla="*/ 189 w 7"/>
                  <a:gd name="T5" fmla="*/ 129 h 7"/>
                  <a:gd name="T6" fmla="*/ 28 w 7"/>
                  <a:gd name="T7" fmla="*/ 217 h 7"/>
                  <a:gd name="T8" fmla="*/ 217 w 7"/>
                  <a:gd name="T9" fmla="*/ 2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2" y="1"/>
                      <a:pt x="0" y="0"/>
                      <a:pt x="0" y="2"/>
                    </a:cubicBezTo>
                    <a:cubicBezTo>
                      <a:pt x="2" y="2"/>
                      <a:pt x="4" y="3"/>
                      <a:pt x="6" y="4"/>
                    </a:cubicBezTo>
                    <a:cubicBezTo>
                      <a:pt x="4" y="5"/>
                      <a:pt x="3" y="6"/>
                      <a:pt x="1" y="7"/>
                    </a:cubicBezTo>
                    <a:cubicBezTo>
                      <a:pt x="2" y="4"/>
                      <a:pt x="4" y="3"/>
                      <a:pt x="7" y="1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3" name="Freeform 147">
                <a:extLst>
                  <a:ext uri="{FF2B5EF4-FFF2-40B4-BE49-F238E27FC236}">
                    <a16:creationId xmlns:a16="http://schemas.microsoft.com/office/drawing/2014/main" id="{FB268865-7B8B-4052-B0C2-8EA5DB64B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775"/>
                <a:ext cx="53" cy="57"/>
              </a:xfrm>
              <a:custGeom>
                <a:avLst/>
                <a:gdLst>
                  <a:gd name="T0" fmla="*/ 0 w 17"/>
                  <a:gd name="T1" fmla="*/ 0 h 18"/>
                  <a:gd name="T2" fmla="*/ 243 w 17"/>
                  <a:gd name="T3" fmla="*/ 0 h 18"/>
                  <a:gd name="T4" fmla="*/ 271 w 17"/>
                  <a:gd name="T5" fmla="*/ 573 h 18"/>
                  <a:gd name="T6" fmla="*/ 514 w 17"/>
                  <a:gd name="T7" fmla="*/ 54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8">
                    <a:moveTo>
                      <a:pt x="0" y="0"/>
                    </a:moveTo>
                    <a:cubicBezTo>
                      <a:pt x="2" y="0"/>
                      <a:pt x="6" y="0"/>
                      <a:pt x="8" y="0"/>
                    </a:cubicBezTo>
                    <a:cubicBezTo>
                      <a:pt x="7" y="8"/>
                      <a:pt x="16" y="12"/>
                      <a:pt x="9" y="18"/>
                    </a:cubicBezTo>
                    <a:cubicBezTo>
                      <a:pt x="11" y="18"/>
                      <a:pt x="15" y="18"/>
                      <a:pt x="17" y="17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4" name="Freeform 148">
                <a:extLst>
                  <a:ext uri="{FF2B5EF4-FFF2-40B4-BE49-F238E27FC236}">
                    <a16:creationId xmlns:a16="http://schemas.microsoft.com/office/drawing/2014/main" id="{AC57E80F-CEFA-4578-8524-6B7EAA621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1842"/>
                <a:ext cx="16" cy="19"/>
              </a:xfrm>
              <a:custGeom>
                <a:avLst/>
                <a:gdLst>
                  <a:gd name="T0" fmla="*/ 0 w 5"/>
                  <a:gd name="T1" fmla="*/ 0 h 6"/>
                  <a:gd name="T2" fmla="*/ 163 w 5"/>
                  <a:gd name="T3" fmla="*/ 19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cubicBezTo>
                      <a:pt x="0" y="4"/>
                      <a:pt x="1" y="6"/>
                      <a:pt x="5" y="6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5" name="Freeform 149">
                <a:extLst>
                  <a:ext uri="{FF2B5EF4-FFF2-40B4-BE49-F238E27FC236}">
                    <a16:creationId xmlns:a16="http://schemas.microsoft.com/office/drawing/2014/main" id="{5BE8F31B-4BA1-4969-B96C-AC06E35E1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1905"/>
                <a:ext cx="44" cy="28"/>
              </a:xfrm>
              <a:custGeom>
                <a:avLst/>
                <a:gdLst>
                  <a:gd name="T0" fmla="*/ 129 w 14"/>
                  <a:gd name="T1" fmla="*/ 28 h 9"/>
                  <a:gd name="T2" fmla="*/ 189 w 14"/>
                  <a:gd name="T3" fmla="*/ 87 h 9"/>
                  <a:gd name="T4" fmla="*/ 0 w 14"/>
                  <a:gd name="T5" fmla="*/ 243 h 9"/>
                  <a:gd name="T6" fmla="*/ 434 w 14"/>
                  <a:gd name="T7" fmla="*/ 2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4" y="1"/>
                    </a:moveTo>
                    <a:cubicBezTo>
                      <a:pt x="1" y="0"/>
                      <a:pt x="5" y="3"/>
                      <a:pt x="6" y="3"/>
                    </a:cubicBezTo>
                    <a:cubicBezTo>
                      <a:pt x="5" y="4"/>
                      <a:pt x="2" y="7"/>
                      <a:pt x="0" y="8"/>
                    </a:cubicBezTo>
                    <a:cubicBezTo>
                      <a:pt x="5" y="7"/>
                      <a:pt x="10" y="6"/>
                      <a:pt x="14" y="9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6" name="Freeform 150">
                <a:extLst>
                  <a:ext uri="{FF2B5EF4-FFF2-40B4-BE49-F238E27FC236}">
                    <a16:creationId xmlns:a16="http://schemas.microsoft.com/office/drawing/2014/main" id="{8E94A345-C99E-48F5-A61B-72C84CEB1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7" y="2009"/>
                <a:ext cx="82" cy="54"/>
              </a:xfrm>
              <a:custGeom>
                <a:avLst/>
                <a:gdLst>
                  <a:gd name="T0" fmla="*/ 656 w 26"/>
                  <a:gd name="T1" fmla="*/ 0 h 17"/>
                  <a:gd name="T2" fmla="*/ 817 w 26"/>
                  <a:gd name="T3" fmla="*/ 292 h 17"/>
                  <a:gd name="T4" fmla="*/ 218 w 26"/>
                  <a:gd name="T5" fmla="*/ 292 h 17"/>
                  <a:gd name="T6" fmla="*/ 278 w 26"/>
                  <a:gd name="T7" fmla="*/ 483 h 17"/>
                  <a:gd name="T8" fmla="*/ 0 w 26"/>
                  <a:gd name="T9" fmla="*/ 54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21" y="0"/>
                    </a:moveTo>
                    <a:cubicBezTo>
                      <a:pt x="22" y="3"/>
                      <a:pt x="24" y="7"/>
                      <a:pt x="26" y="9"/>
                    </a:cubicBezTo>
                    <a:cubicBezTo>
                      <a:pt x="20" y="10"/>
                      <a:pt x="12" y="7"/>
                      <a:pt x="7" y="9"/>
                    </a:cubicBezTo>
                    <a:cubicBezTo>
                      <a:pt x="8" y="11"/>
                      <a:pt x="8" y="14"/>
                      <a:pt x="9" y="15"/>
                    </a:cubicBezTo>
                    <a:cubicBezTo>
                      <a:pt x="6" y="16"/>
                      <a:pt x="2" y="17"/>
                      <a:pt x="0" y="17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7" name="Freeform 151">
                <a:extLst>
                  <a:ext uri="{FF2B5EF4-FFF2-40B4-BE49-F238E27FC236}">
                    <a16:creationId xmlns:a16="http://schemas.microsoft.com/office/drawing/2014/main" id="{E54B4C80-D5C4-4A09-859D-E1478161E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094"/>
                <a:ext cx="35" cy="63"/>
              </a:xfrm>
              <a:custGeom>
                <a:avLst/>
                <a:gdLst>
                  <a:gd name="T0" fmla="*/ 353 w 11"/>
                  <a:gd name="T1" fmla="*/ 0 h 20"/>
                  <a:gd name="T2" fmla="*/ 293 w 11"/>
                  <a:gd name="T3" fmla="*/ 347 h 20"/>
                  <a:gd name="T4" fmla="*/ 191 w 11"/>
                  <a:gd name="T5" fmla="*/ 62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0">
                    <a:moveTo>
                      <a:pt x="11" y="0"/>
                    </a:moveTo>
                    <a:cubicBezTo>
                      <a:pt x="0" y="2"/>
                      <a:pt x="9" y="6"/>
                      <a:pt x="9" y="11"/>
                    </a:cubicBezTo>
                    <a:cubicBezTo>
                      <a:pt x="9" y="14"/>
                      <a:pt x="6" y="18"/>
                      <a:pt x="6" y="20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8" name="Freeform 152">
                <a:extLst>
                  <a:ext uri="{FF2B5EF4-FFF2-40B4-BE49-F238E27FC236}">
                    <a16:creationId xmlns:a16="http://schemas.microsoft.com/office/drawing/2014/main" id="{CD90C57B-5828-49E3-9C75-7517F9BC2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4" y="2135"/>
                <a:ext cx="13" cy="32"/>
              </a:xfrm>
              <a:custGeom>
                <a:avLst/>
                <a:gdLst>
                  <a:gd name="T0" fmla="*/ 137 w 4"/>
                  <a:gd name="T1" fmla="*/ 326 h 10"/>
                  <a:gd name="T2" fmla="*/ 137 w 4"/>
                  <a:gd name="T3" fmla="*/ 0 h 10"/>
                  <a:gd name="T4" fmla="*/ 0 w 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4" y="10"/>
                    </a:moveTo>
                    <a:cubicBezTo>
                      <a:pt x="1" y="7"/>
                      <a:pt x="2" y="3"/>
                      <a:pt x="4" y="0"/>
                    </a:cubicBez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19" name="Freeform 153">
                <a:extLst>
                  <a:ext uri="{FF2B5EF4-FFF2-40B4-BE49-F238E27FC236}">
                    <a16:creationId xmlns:a16="http://schemas.microsoft.com/office/drawing/2014/main" id="{A8776DB3-3404-4FEA-B9B0-700F6214E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" y="2034"/>
                <a:ext cx="19" cy="16"/>
              </a:xfrm>
              <a:custGeom>
                <a:avLst/>
                <a:gdLst>
                  <a:gd name="T0" fmla="*/ 190 w 6"/>
                  <a:gd name="T1" fmla="*/ 163 h 5"/>
                  <a:gd name="T2" fmla="*/ 0 w 6"/>
                  <a:gd name="T3" fmla="*/ 61 h 5"/>
                  <a:gd name="T4" fmla="*/ 101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3" y="4"/>
                      <a:pt x="3" y="3"/>
                      <a:pt x="0" y="2"/>
                    </a:cubicBez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0" name="Freeform 154">
                <a:extLst>
                  <a:ext uri="{FF2B5EF4-FFF2-40B4-BE49-F238E27FC236}">
                    <a16:creationId xmlns:a16="http://schemas.microsoft.com/office/drawing/2014/main" id="{8E4327AF-FFE5-4BE6-B267-4F9F26D06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1952"/>
                <a:ext cx="44" cy="32"/>
              </a:xfrm>
              <a:custGeom>
                <a:avLst/>
                <a:gdLst>
                  <a:gd name="T0" fmla="*/ 28 w 14"/>
                  <a:gd name="T1" fmla="*/ 224 h 10"/>
                  <a:gd name="T2" fmla="*/ 28 w 14"/>
                  <a:gd name="T3" fmla="*/ 326 h 10"/>
                  <a:gd name="T4" fmla="*/ 60 w 14"/>
                  <a:gd name="T5" fmla="*/ 61 h 10"/>
                  <a:gd name="T6" fmla="*/ 434 w 14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1" y="7"/>
                    </a:moveTo>
                    <a:cubicBezTo>
                      <a:pt x="0" y="8"/>
                      <a:pt x="0" y="9"/>
                      <a:pt x="1" y="10"/>
                    </a:cubicBezTo>
                    <a:cubicBezTo>
                      <a:pt x="3" y="8"/>
                      <a:pt x="3" y="6"/>
                      <a:pt x="2" y="2"/>
                    </a:cubicBezTo>
                    <a:cubicBezTo>
                      <a:pt x="6" y="4"/>
                      <a:pt x="13" y="8"/>
                      <a:pt x="14" y="0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1" name="Freeform 155">
                <a:extLst>
                  <a:ext uri="{FF2B5EF4-FFF2-40B4-BE49-F238E27FC236}">
                    <a16:creationId xmlns:a16="http://schemas.microsoft.com/office/drawing/2014/main" id="{12F0D156-34C6-416A-B6EB-13DAB64F3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252"/>
                <a:ext cx="19" cy="19"/>
              </a:xfrm>
              <a:custGeom>
                <a:avLst/>
                <a:gdLst>
                  <a:gd name="T0" fmla="*/ 130 w 6"/>
                  <a:gd name="T1" fmla="*/ 0 h 6"/>
                  <a:gd name="T2" fmla="*/ 0 w 6"/>
                  <a:gd name="T3" fmla="*/ 60 h 6"/>
                  <a:gd name="T4" fmla="*/ 190 w 6"/>
                  <a:gd name="T5" fmla="*/ 130 h 6"/>
                  <a:gd name="T6" fmla="*/ 162 w 6"/>
                  <a:gd name="T7" fmla="*/ 19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2" y="2"/>
                      <a:pt x="5" y="4"/>
                      <a:pt x="6" y="4"/>
                    </a:cubicBezTo>
                    <a:cubicBezTo>
                      <a:pt x="6" y="5"/>
                      <a:pt x="5" y="6"/>
                      <a:pt x="5" y="6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2" name="Freeform 156">
                <a:extLst>
                  <a:ext uri="{FF2B5EF4-FFF2-40B4-BE49-F238E27FC236}">
                    <a16:creationId xmlns:a16="http://schemas.microsoft.com/office/drawing/2014/main" id="{F5CDD57C-9A1F-415A-9147-0E2BFBCC4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031"/>
                <a:ext cx="15" cy="10"/>
              </a:xfrm>
              <a:custGeom>
                <a:avLst/>
                <a:gdLst>
                  <a:gd name="T0" fmla="*/ 0 w 5"/>
                  <a:gd name="T1" fmla="*/ 110 h 3"/>
                  <a:gd name="T2" fmla="*/ 135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3" name="Freeform 157">
                <a:extLst>
                  <a:ext uri="{FF2B5EF4-FFF2-40B4-BE49-F238E27FC236}">
                    <a16:creationId xmlns:a16="http://schemas.microsoft.com/office/drawing/2014/main" id="{CB1B2170-35C6-4F5D-8CEE-B05F090CC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157"/>
                <a:ext cx="28" cy="26"/>
              </a:xfrm>
              <a:custGeom>
                <a:avLst/>
                <a:gdLst>
                  <a:gd name="T0" fmla="*/ 59 w 9"/>
                  <a:gd name="T1" fmla="*/ 276 h 8"/>
                  <a:gd name="T2" fmla="*/ 271 w 9"/>
                  <a:gd name="T3" fmla="*/ 7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2" y="8"/>
                    </a:moveTo>
                    <a:cubicBezTo>
                      <a:pt x="0" y="3"/>
                      <a:pt x="4" y="0"/>
                      <a:pt x="9" y="2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4" name="Freeform 158">
                <a:extLst>
                  <a:ext uri="{FF2B5EF4-FFF2-40B4-BE49-F238E27FC236}">
                    <a16:creationId xmlns:a16="http://schemas.microsoft.com/office/drawing/2014/main" id="{0E4A15A1-E030-4BAD-AC74-E2D1E1085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252"/>
                <a:ext cx="12" cy="6"/>
              </a:xfrm>
              <a:custGeom>
                <a:avLst/>
                <a:gdLst>
                  <a:gd name="T0" fmla="*/ 108 w 4"/>
                  <a:gd name="T1" fmla="*/ 54 h 2"/>
                  <a:gd name="T2" fmla="*/ 0 w 4"/>
                  <a:gd name="T3" fmla="*/ 54 h 2"/>
                  <a:gd name="T4" fmla="*/ 81 w 4"/>
                  <a:gd name="T5" fmla="*/ 0 h 2"/>
                  <a:gd name="T6" fmla="*/ 108 w 4"/>
                  <a:gd name="T7" fmla="*/ 54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4" y="1"/>
                      <a:pt x="3" y="2"/>
                      <a:pt x="4" y="2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5" name="Freeform 159">
                <a:extLst>
                  <a:ext uri="{FF2B5EF4-FFF2-40B4-BE49-F238E27FC236}">
                    <a16:creationId xmlns:a16="http://schemas.microsoft.com/office/drawing/2014/main" id="{B75A37B2-4A13-4DDC-8FB0-25FA09371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1" y="2258"/>
                <a:ext cx="25" cy="41"/>
              </a:xfrm>
              <a:custGeom>
                <a:avLst/>
                <a:gdLst>
                  <a:gd name="T0" fmla="*/ 59 w 8"/>
                  <a:gd name="T1" fmla="*/ 88 h 13"/>
                  <a:gd name="T2" fmla="*/ 216 w 8"/>
                  <a:gd name="T3" fmla="*/ 0 h 13"/>
                  <a:gd name="T4" fmla="*/ 244 w 8"/>
                  <a:gd name="T5" fmla="*/ 40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2" y="3"/>
                    </a:moveTo>
                    <a:cubicBezTo>
                      <a:pt x="4" y="2"/>
                      <a:pt x="4" y="1"/>
                      <a:pt x="7" y="0"/>
                    </a:cubicBezTo>
                    <a:cubicBezTo>
                      <a:pt x="3" y="5"/>
                      <a:pt x="0" y="11"/>
                      <a:pt x="8" y="13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6" name="Freeform 160">
                <a:extLst>
                  <a:ext uri="{FF2B5EF4-FFF2-40B4-BE49-F238E27FC236}">
                    <a16:creationId xmlns:a16="http://schemas.microsoft.com/office/drawing/2014/main" id="{F0037F29-ABF8-489E-A778-8350C4997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325"/>
                <a:ext cx="16" cy="3"/>
              </a:xfrm>
              <a:custGeom>
                <a:avLst/>
                <a:gdLst>
                  <a:gd name="T0" fmla="*/ 0 w 5"/>
                  <a:gd name="T1" fmla="*/ 27 h 1"/>
                  <a:gd name="T2" fmla="*/ 163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5" y="0"/>
                      <a:pt x="5" y="0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7" name="Freeform 161">
                <a:extLst>
                  <a:ext uri="{FF2B5EF4-FFF2-40B4-BE49-F238E27FC236}">
                    <a16:creationId xmlns:a16="http://schemas.microsoft.com/office/drawing/2014/main" id="{390126BB-284F-4E68-A2AF-AD7F04662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27"/>
                <a:ext cx="35" cy="22"/>
              </a:xfrm>
              <a:custGeom>
                <a:avLst/>
                <a:gdLst>
                  <a:gd name="T0" fmla="*/ 353 w 11"/>
                  <a:gd name="T1" fmla="*/ 217 h 7"/>
                  <a:gd name="T2" fmla="*/ 0 w 11"/>
                  <a:gd name="T3" fmla="*/ 88 h 7"/>
                  <a:gd name="T4" fmla="*/ 223 w 11"/>
                  <a:gd name="T5" fmla="*/ 2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11" y="7"/>
                    </a:moveTo>
                    <a:cubicBezTo>
                      <a:pt x="9" y="2"/>
                      <a:pt x="4" y="1"/>
                      <a:pt x="0" y="3"/>
                    </a:cubicBezTo>
                    <a:cubicBezTo>
                      <a:pt x="2" y="0"/>
                      <a:pt x="4" y="2"/>
                      <a:pt x="7" y="1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8" name="Freeform 162">
                <a:extLst>
                  <a:ext uri="{FF2B5EF4-FFF2-40B4-BE49-F238E27FC236}">
                    <a16:creationId xmlns:a16="http://schemas.microsoft.com/office/drawing/2014/main" id="{B133E1C6-B450-4006-AFF5-B463E8CFF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129"/>
                <a:ext cx="13" cy="19"/>
              </a:xfrm>
              <a:custGeom>
                <a:avLst/>
                <a:gdLst>
                  <a:gd name="T0" fmla="*/ 107 w 4"/>
                  <a:gd name="T1" fmla="*/ 190 h 6"/>
                  <a:gd name="T2" fmla="*/ 137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3" y="6"/>
                    </a:moveTo>
                    <a:cubicBezTo>
                      <a:pt x="0" y="5"/>
                      <a:pt x="1" y="2"/>
                      <a:pt x="4" y="0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29" name="Freeform 163">
                <a:extLst>
                  <a:ext uri="{FF2B5EF4-FFF2-40B4-BE49-F238E27FC236}">
                    <a16:creationId xmlns:a16="http://schemas.microsoft.com/office/drawing/2014/main" id="{90E52930-DF50-4C8F-82F4-C849B52F2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2097"/>
                <a:ext cx="10" cy="4"/>
              </a:xfrm>
              <a:custGeom>
                <a:avLst/>
                <a:gdLst>
                  <a:gd name="T0" fmla="*/ 0 w 3"/>
                  <a:gd name="T1" fmla="*/ 0 h 1"/>
                  <a:gd name="T2" fmla="*/ 11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2" y="1"/>
                      <a:pt x="3" y="0"/>
                      <a:pt x="3" y="0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0" name="Freeform 164">
                <a:extLst>
                  <a:ext uri="{FF2B5EF4-FFF2-40B4-BE49-F238E27FC236}">
                    <a16:creationId xmlns:a16="http://schemas.microsoft.com/office/drawing/2014/main" id="{2D608886-47E9-462F-8872-9DE6BC595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9" y="2025"/>
                <a:ext cx="32" cy="31"/>
              </a:xfrm>
              <a:custGeom>
                <a:avLst/>
                <a:gdLst>
                  <a:gd name="T0" fmla="*/ 61 w 10"/>
                  <a:gd name="T1" fmla="*/ 0 h 10"/>
                  <a:gd name="T2" fmla="*/ 32 w 10"/>
                  <a:gd name="T3" fmla="*/ 242 h 10"/>
                  <a:gd name="T4" fmla="*/ 102 w 10"/>
                  <a:gd name="T5" fmla="*/ 211 h 10"/>
                  <a:gd name="T6" fmla="*/ 326 w 10"/>
                  <a:gd name="T7" fmla="*/ 29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1" y="3"/>
                      <a:pt x="0" y="6"/>
                      <a:pt x="1" y="8"/>
                    </a:cubicBezTo>
                    <a:cubicBezTo>
                      <a:pt x="2" y="8"/>
                      <a:pt x="2" y="7"/>
                      <a:pt x="3" y="7"/>
                    </a:cubicBezTo>
                    <a:cubicBezTo>
                      <a:pt x="6" y="10"/>
                      <a:pt x="7" y="9"/>
                      <a:pt x="10" y="10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1" name="Freeform 165">
                <a:extLst>
                  <a:ext uri="{FF2B5EF4-FFF2-40B4-BE49-F238E27FC236}">
                    <a16:creationId xmlns:a16="http://schemas.microsoft.com/office/drawing/2014/main" id="{72478CE9-5AC3-4147-9DD6-047D8D5F3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" y="2022"/>
                <a:ext cx="13" cy="6"/>
              </a:xfrm>
              <a:custGeom>
                <a:avLst/>
                <a:gdLst>
                  <a:gd name="T0" fmla="*/ 0 w 4"/>
                  <a:gd name="T1" fmla="*/ 27 h 2"/>
                  <a:gd name="T2" fmla="*/ 137 w 4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2" y="0"/>
                      <a:pt x="4" y="0"/>
                      <a:pt x="4" y="2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2" name="Freeform 166">
                <a:extLst>
                  <a:ext uri="{FF2B5EF4-FFF2-40B4-BE49-F238E27FC236}">
                    <a16:creationId xmlns:a16="http://schemas.microsoft.com/office/drawing/2014/main" id="{86802EC2-1EFE-47BE-A723-5CAA1EF8A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993"/>
                <a:ext cx="13" cy="22"/>
              </a:xfrm>
              <a:custGeom>
                <a:avLst/>
                <a:gdLst>
                  <a:gd name="T0" fmla="*/ 75 w 4"/>
                  <a:gd name="T1" fmla="*/ 217 h 7"/>
                  <a:gd name="T2" fmla="*/ 137 w 4"/>
                  <a:gd name="T3" fmla="*/ 129 h 7"/>
                  <a:gd name="T4" fmla="*/ 33 w 4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2" y="7"/>
                    </a:moveTo>
                    <a:cubicBezTo>
                      <a:pt x="3" y="6"/>
                      <a:pt x="4" y="5"/>
                      <a:pt x="4" y="4"/>
                    </a:cubicBezTo>
                    <a:cubicBezTo>
                      <a:pt x="0" y="4"/>
                      <a:pt x="1" y="1"/>
                      <a:pt x="1" y="0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3" name="Freeform 167">
                <a:extLst>
                  <a:ext uri="{FF2B5EF4-FFF2-40B4-BE49-F238E27FC236}">
                    <a16:creationId xmlns:a16="http://schemas.microsoft.com/office/drawing/2014/main" id="{2C9E1E4B-08BA-4224-B740-2FFF226CF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2012"/>
                <a:ext cx="10" cy="16"/>
              </a:xfrm>
              <a:custGeom>
                <a:avLst/>
                <a:gdLst>
                  <a:gd name="T0" fmla="*/ 77 w 3"/>
                  <a:gd name="T1" fmla="*/ 0 h 5"/>
                  <a:gd name="T2" fmla="*/ 110 w 3"/>
                  <a:gd name="T3" fmla="*/ 1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0" y="3"/>
                      <a:pt x="0" y="5"/>
                      <a:pt x="3" y="4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4" name="Freeform 168">
                <a:extLst>
                  <a:ext uri="{FF2B5EF4-FFF2-40B4-BE49-F238E27FC236}">
                    <a16:creationId xmlns:a16="http://schemas.microsoft.com/office/drawing/2014/main" id="{F2CB4181-DAEC-49CB-B244-CE4124B1A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328"/>
                <a:ext cx="19" cy="60"/>
              </a:xfrm>
              <a:custGeom>
                <a:avLst/>
                <a:gdLst>
                  <a:gd name="T0" fmla="*/ 130 w 6"/>
                  <a:gd name="T1" fmla="*/ 0 h 19"/>
                  <a:gd name="T2" fmla="*/ 0 w 6"/>
                  <a:gd name="T3" fmla="*/ 189 h 19"/>
                  <a:gd name="T4" fmla="*/ 130 w 6"/>
                  <a:gd name="T5" fmla="*/ 218 h 19"/>
                  <a:gd name="T6" fmla="*/ 60 w 6"/>
                  <a:gd name="T7" fmla="*/ 407 h 19"/>
                  <a:gd name="T8" fmla="*/ 190 w 6"/>
                  <a:gd name="T9" fmla="*/ 59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9">
                    <a:moveTo>
                      <a:pt x="4" y="0"/>
                    </a:moveTo>
                    <a:cubicBezTo>
                      <a:pt x="2" y="2"/>
                      <a:pt x="1" y="4"/>
                      <a:pt x="0" y="6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3" y="9"/>
                      <a:pt x="3" y="12"/>
                      <a:pt x="2" y="13"/>
                    </a:cubicBezTo>
                    <a:cubicBezTo>
                      <a:pt x="6" y="14"/>
                      <a:pt x="5" y="16"/>
                      <a:pt x="6" y="19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5" name="Freeform 169">
                <a:extLst>
                  <a:ext uri="{FF2B5EF4-FFF2-40B4-BE49-F238E27FC236}">
                    <a16:creationId xmlns:a16="http://schemas.microsoft.com/office/drawing/2014/main" id="{05AFE487-B4DA-459C-9D70-2D8E12D26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2416"/>
                <a:ext cx="26" cy="16"/>
              </a:xfrm>
              <a:custGeom>
                <a:avLst/>
                <a:gdLst>
                  <a:gd name="T0" fmla="*/ 0 w 8"/>
                  <a:gd name="T1" fmla="*/ 32 h 5"/>
                  <a:gd name="T2" fmla="*/ 211 w 8"/>
                  <a:gd name="T3" fmla="*/ 0 h 5"/>
                  <a:gd name="T4" fmla="*/ 276 w 8"/>
                  <a:gd name="T5" fmla="*/ 16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7" y="2"/>
                      <a:pt x="7" y="4"/>
                      <a:pt x="8" y="5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6" name="Freeform 170">
                <a:extLst>
                  <a:ext uri="{FF2B5EF4-FFF2-40B4-BE49-F238E27FC236}">
                    <a16:creationId xmlns:a16="http://schemas.microsoft.com/office/drawing/2014/main" id="{DA1D9C76-24EA-4D06-9532-5E8B99217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2006"/>
                <a:ext cx="32" cy="35"/>
              </a:xfrm>
              <a:custGeom>
                <a:avLst/>
                <a:gdLst>
                  <a:gd name="T0" fmla="*/ 0 w 10"/>
                  <a:gd name="T1" fmla="*/ 0 h 11"/>
                  <a:gd name="T2" fmla="*/ 326 w 10"/>
                  <a:gd name="T3" fmla="*/ 19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1" y="5"/>
                      <a:pt x="3" y="11"/>
                      <a:pt x="10" y="6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7" name="Freeform 171">
                <a:extLst>
                  <a:ext uri="{FF2B5EF4-FFF2-40B4-BE49-F238E27FC236}">
                    <a16:creationId xmlns:a16="http://schemas.microsoft.com/office/drawing/2014/main" id="{3C8DDB6B-B092-4E01-A777-6FC942DB1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977"/>
                <a:ext cx="6" cy="7"/>
              </a:xfrm>
              <a:custGeom>
                <a:avLst/>
                <a:gdLst>
                  <a:gd name="T0" fmla="*/ 0 w 2"/>
                  <a:gd name="T1" fmla="*/ 88 h 2"/>
                  <a:gd name="T2" fmla="*/ 54 w 2"/>
                  <a:gd name="T3" fmla="*/ 8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0"/>
                      <a:pt x="2" y="0"/>
                      <a:pt x="2" y="2"/>
                    </a:cubicBezTo>
                  </a:path>
                </a:pathLst>
              </a:custGeom>
              <a:noFill/>
              <a:ln w="41275" cap="rnd">
                <a:solidFill>
                  <a:srgbClr val="83AC6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8" name="Freeform 172">
                <a:extLst>
                  <a:ext uri="{FF2B5EF4-FFF2-40B4-BE49-F238E27FC236}">
                    <a16:creationId xmlns:a16="http://schemas.microsoft.com/office/drawing/2014/main" id="{3131DA4E-4822-4138-9264-4428ADC81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" y="1854"/>
                <a:ext cx="28" cy="13"/>
              </a:xfrm>
              <a:custGeom>
                <a:avLst/>
                <a:gdLst>
                  <a:gd name="T0" fmla="*/ 0 w 9"/>
                  <a:gd name="T1" fmla="*/ 137 h 4"/>
                  <a:gd name="T2" fmla="*/ 0 w 9"/>
                  <a:gd name="T3" fmla="*/ 107 h 4"/>
                  <a:gd name="T4" fmla="*/ 212 w 9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0" y="3"/>
                      <a:pt x="0" y="1"/>
                      <a:pt x="0" y="3"/>
                    </a:cubicBezTo>
                    <a:cubicBezTo>
                      <a:pt x="1" y="3"/>
                      <a:pt x="9" y="0"/>
                      <a:pt x="7" y="1"/>
                    </a:cubicBezTo>
                  </a:path>
                </a:pathLst>
              </a:custGeom>
              <a:noFill/>
              <a:ln w="41275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39" name="Freeform 173">
                <a:extLst>
                  <a:ext uri="{FF2B5EF4-FFF2-40B4-BE49-F238E27FC236}">
                    <a16:creationId xmlns:a16="http://schemas.microsoft.com/office/drawing/2014/main" id="{45388006-16B1-4856-A907-72A93FE04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1816"/>
                <a:ext cx="48" cy="35"/>
              </a:xfrm>
              <a:custGeom>
                <a:avLst/>
                <a:gdLst>
                  <a:gd name="T0" fmla="*/ 134 w 15"/>
                  <a:gd name="T1" fmla="*/ 0 h 11"/>
                  <a:gd name="T2" fmla="*/ 0 w 15"/>
                  <a:gd name="T3" fmla="*/ 102 h 11"/>
                  <a:gd name="T4" fmla="*/ 61 w 15"/>
                  <a:gd name="T5" fmla="*/ 223 h 11"/>
                  <a:gd name="T6" fmla="*/ 195 w 15"/>
                  <a:gd name="T7" fmla="*/ 353 h 11"/>
                  <a:gd name="T8" fmla="*/ 493 w 15"/>
                  <a:gd name="T9" fmla="*/ 32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1">
                    <a:moveTo>
                      <a:pt x="4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5" y="2"/>
                      <a:pt x="1" y="3"/>
                      <a:pt x="2" y="7"/>
                    </a:cubicBezTo>
                    <a:cubicBezTo>
                      <a:pt x="4" y="9"/>
                      <a:pt x="4" y="9"/>
                      <a:pt x="6" y="11"/>
                    </a:cubicBezTo>
                    <a:cubicBezTo>
                      <a:pt x="8" y="11"/>
                      <a:pt x="12" y="11"/>
                      <a:pt x="15" y="10"/>
                    </a:cubicBezTo>
                  </a:path>
                </a:pathLst>
              </a:custGeom>
              <a:noFill/>
              <a:ln w="41275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0" name="Freeform 174">
                <a:extLst>
                  <a:ext uri="{FF2B5EF4-FFF2-40B4-BE49-F238E27FC236}">
                    <a16:creationId xmlns:a16="http://schemas.microsoft.com/office/drawing/2014/main" id="{D31D26A0-CC06-43DE-A912-6685524D5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8" y="1873"/>
                <a:ext cx="22" cy="35"/>
              </a:xfrm>
              <a:custGeom>
                <a:avLst/>
                <a:gdLst>
                  <a:gd name="T0" fmla="*/ 217 w 7"/>
                  <a:gd name="T1" fmla="*/ 0 h 11"/>
                  <a:gd name="T2" fmla="*/ 0 w 7"/>
                  <a:gd name="T3" fmla="*/ 130 h 11"/>
                  <a:gd name="T4" fmla="*/ 129 w 7"/>
                  <a:gd name="T5" fmla="*/ 130 h 11"/>
                  <a:gd name="T6" fmla="*/ 189 w 7"/>
                  <a:gd name="T7" fmla="*/ 32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4" y="1"/>
                      <a:pt x="2" y="3"/>
                      <a:pt x="0" y="4"/>
                    </a:cubicBezTo>
                    <a:cubicBezTo>
                      <a:pt x="1" y="4"/>
                      <a:pt x="3" y="4"/>
                      <a:pt x="4" y="4"/>
                    </a:cubicBezTo>
                    <a:cubicBezTo>
                      <a:pt x="4" y="6"/>
                      <a:pt x="6" y="11"/>
                      <a:pt x="6" y="10"/>
                    </a:cubicBezTo>
                  </a:path>
                </a:pathLst>
              </a:custGeom>
              <a:noFill/>
              <a:ln w="41275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1" name="Freeform 175">
                <a:extLst>
                  <a:ext uri="{FF2B5EF4-FFF2-40B4-BE49-F238E27FC236}">
                    <a16:creationId xmlns:a16="http://schemas.microsoft.com/office/drawing/2014/main" id="{4042885B-7CA1-4788-92A5-16EAF1F39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003"/>
                <a:ext cx="22" cy="38"/>
              </a:xfrm>
              <a:custGeom>
                <a:avLst/>
                <a:gdLst>
                  <a:gd name="T0" fmla="*/ 217 w 7"/>
                  <a:gd name="T1" fmla="*/ 0 h 12"/>
                  <a:gd name="T2" fmla="*/ 88 w 7"/>
                  <a:gd name="T3" fmla="*/ 38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cubicBezTo>
                      <a:pt x="2" y="3"/>
                      <a:pt x="0" y="8"/>
                      <a:pt x="3" y="12"/>
                    </a:cubicBezTo>
                  </a:path>
                </a:pathLst>
              </a:custGeom>
              <a:noFill/>
              <a:ln w="41275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2" name="Freeform 176">
                <a:extLst>
                  <a:ext uri="{FF2B5EF4-FFF2-40B4-BE49-F238E27FC236}">
                    <a16:creationId xmlns:a16="http://schemas.microsoft.com/office/drawing/2014/main" id="{021856E2-A055-4BC3-8F52-BCE670895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094"/>
                <a:ext cx="31" cy="16"/>
              </a:xfrm>
              <a:custGeom>
                <a:avLst/>
                <a:gdLst>
                  <a:gd name="T0" fmla="*/ 87 w 10"/>
                  <a:gd name="T1" fmla="*/ 0 h 5"/>
                  <a:gd name="T2" fmla="*/ 0 w 10"/>
                  <a:gd name="T3" fmla="*/ 163 h 5"/>
                  <a:gd name="T4" fmla="*/ 155 w 10"/>
                  <a:gd name="T5" fmla="*/ 0 h 5"/>
                  <a:gd name="T6" fmla="*/ 298 w 10"/>
                  <a:gd name="T7" fmla="*/ 3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3" y="0"/>
                    </a:moveTo>
                    <a:cubicBezTo>
                      <a:pt x="2" y="2"/>
                      <a:pt x="1" y="4"/>
                      <a:pt x="0" y="5"/>
                    </a:cubicBezTo>
                    <a:cubicBezTo>
                      <a:pt x="1" y="4"/>
                      <a:pt x="3" y="2"/>
                      <a:pt x="5" y="0"/>
                    </a:cubicBezTo>
                    <a:cubicBezTo>
                      <a:pt x="6" y="1"/>
                      <a:pt x="9" y="1"/>
                      <a:pt x="10" y="1"/>
                    </a:cubicBezTo>
                  </a:path>
                </a:pathLst>
              </a:custGeom>
              <a:noFill/>
              <a:ln w="41275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3" name="Freeform 177">
                <a:extLst>
                  <a:ext uri="{FF2B5EF4-FFF2-40B4-BE49-F238E27FC236}">
                    <a16:creationId xmlns:a16="http://schemas.microsoft.com/office/drawing/2014/main" id="{11E6A5F1-B27F-40B7-BBB9-4C55A16AA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075"/>
                <a:ext cx="29" cy="19"/>
              </a:xfrm>
              <a:custGeom>
                <a:avLst/>
                <a:gdLst>
                  <a:gd name="T0" fmla="*/ 61 w 9"/>
                  <a:gd name="T1" fmla="*/ 190 h 6"/>
                  <a:gd name="T2" fmla="*/ 61 w 9"/>
                  <a:gd name="T3" fmla="*/ 32 h 6"/>
                  <a:gd name="T4" fmla="*/ 300 w 9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2" y="6"/>
                    </a:moveTo>
                    <a:cubicBezTo>
                      <a:pt x="1" y="4"/>
                      <a:pt x="0" y="3"/>
                      <a:pt x="2" y="1"/>
                    </a:cubicBezTo>
                    <a:cubicBezTo>
                      <a:pt x="4" y="5"/>
                      <a:pt x="6" y="4"/>
                      <a:pt x="9" y="0"/>
                    </a:cubicBezTo>
                  </a:path>
                </a:pathLst>
              </a:custGeom>
              <a:noFill/>
              <a:ln w="41275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4" name="Freeform 178">
                <a:extLst>
                  <a:ext uri="{FF2B5EF4-FFF2-40B4-BE49-F238E27FC236}">
                    <a16:creationId xmlns:a16="http://schemas.microsoft.com/office/drawing/2014/main" id="{E575D953-6118-4978-A368-745BB1374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227"/>
                <a:ext cx="19" cy="3"/>
              </a:xfrm>
              <a:custGeom>
                <a:avLst/>
                <a:gdLst>
                  <a:gd name="T0" fmla="*/ 0 w 6"/>
                  <a:gd name="T1" fmla="*/ 0 h 1"/>
                  <a:gd name="T2" fmla="*/ 190 w 6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41275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5" name="Freeform 179">
                <a:extLst>
                  <a:ext uri="{FF2B5EF4-FFF2-40B4-BE49-F238E27FC236}">
                    <a16:creationId xmlns:a16="http://schemas.microsoft.com/office/drawing/2014/main" id="{41E3CE1D-761E-483C-BFD4-4DA85C122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939"/>
                <a:ext cx="19" cy="16"/>
              </a:xfrm>
              <a:custGeom>
                <a:avLst/>
                <a:gdLst>
                  <a:gd name="T0" fmla="*/ 101 w 6"/>
                  <a:gd name="T1" fmla="*/ 0 h 5"/>
                  <a:gd name="T2" fmla="*/ 32 w 6"/>
                  <a:gd name="T3" fmla="*/ 163 h 5"/>
                  <a:gd name="T4" fmla="*/ 190 w 6"/>
                  <a:gd name="T5" fmla="*/ 3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4" y="5"/>
                      <a:pt x="4" y="3"/>
                      <a:pt x="6" y="1"/>
                    </a:cubicBezTo>
                  </a:path>
                </a:pathLst>
              </a:custGeom>
              <a:noFill/>
              <a:ln w="41275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6" name="Freeform 180">
                <a:extLst>
                  <a:ext uri="{FF2B5EF4-FFF2-40B4-BE49-F238E27FC236}">
                    <a16:creationId xmlns:a16="http://schemas.microsoft.com/office/drawing/2014/main" id="{447D25A5-51A0-4935-8EBD-3E3080287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1984"/>
                <a:ext cx="26" cy="12"/>
              </a:xfrm>
              <a:custGeom>
                <a:avLst/>
                <a:gdLst>
                  <a:gd name="T0" fmla="*/ 0 w 8"/>
                  <a:gd name="T1" fmla="*/ 0 h 4"/>
                  <a:gd name="T2" fmla="*/ 276 w 8"/>
                  <a:gd name="T3" fmla="*/ 5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cubicBezTo>
                      <a:pt x="2" y="4"/>
                      <a:pt x="4" y="4"/>
                      <a:pt x="8" y="2"/>
                    </a:cubicBezTo>
                  </a:path>
                </a:pathLst>
              </a:custGeom>
              <a:noFill/>
              <a:ln w="41275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7" name="Freeform 181">
                <a:extLst>
                  <a:ext uri="{FF2B5EF4-FFF2-40B4-BE49-F238E27FC236}">
                    <a16:creationId xmlns:a16="http://schemas.microsoft.com/office/drawing/2014/main" id="{350EE9F7-D859-4B4D-BCFA-18AF3A84F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917"/>
                <a:ext cx="22" cy="16"/>
              </a:xfrm>
              <a:custGeom>
                <a:avLst/>
                <a:gdLst>
                  <a:gd name="T0" fmla="*/ 0 w 7"/>
                  <a:gd name="T1" fmla="*/ 0 h 5"/>
                  <a:gd name="T2" fmla="*/ 217 w 7"/>
                  <a:gd name="T3" fmla="*/ 16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1" y="3"/>
                      <a:pt x="3" y="5"/>
                      <a:pt x="7" y="5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8" name="Freeform 182">
                <a:extLst>
                  <a:ext uri="{FF2B5EF4-FFF2-40B4-BE49-F238E27FC236}">
                    <a16:creationId xmlns:a16="http://schemas.microsoft.com/office/drawing/2014/main" id="{2514D925-0828-4D57-94BE-1C669E2FF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6" y="1930"/>
                <a:ext cx="41" cy="44"/>
              </a:xfrm>
              <a:custGeom>
                <a:avLst/>
                <a:gdLst>
                  <a:gd name="T0" fmla="*/ 407 w 13"/>
                  <a:gd name="T1" fmla="*/ 0 h 14"/>
                  <a:gd name="T2" fmla="*/ 218 w 13"/>
                  <a:gd name="T3" fmla="*/ 129 h 14"/>
                  <a:gd name="T4" fmla="*/ 129 w 13"/>
                  <a:gd name="T5" fmla="*/ 88 h 14"/>
                  <a:gd name="T6" fmla="*/ 60 w 13"/>
                  <a:gd name="T7" fmla="*/ 346 h 14"/>
                  <a:gd name="T8" fmla="*/ 0 w 13"/>
                  <a:gd name="T9" fmla="*/ 434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4">
                    <a:moveTo>
                      <a:pt x="13" y="0"/>
                    </a:moveTo>
                    <a:cubicBezTo>
                      <a:pt x="10" y="1"/>
                      <a:pt x="8" y="0"/>
                      <a:pt x="7" y="4"/>
                    </a:cubicBezTo>
                    <a:cubicBezTo>
                      <a:pt x="6" y="4"/>
                      <a:pt x="4" y="3"/>
                      <a:pt x="4" y="3"/>
                    </a:cubicBezTo>
                    <a:cubicBezTo>
                      <a:pt x="2" y="6"/>
                      <a:pt x="1" y="9"/>
                      <a:pt x="2" y="11"/>
                    </a:cubicBezTo>
                    <a:cubicBezTo>
                      <a:pt x="2" y="13"/>
                      <a:pt x="1" y="13"/>
                      <a:pt x="0" y="14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49" name="Freeform 183">
                <a:extLst>
                  <a:ext uri="{FF2B5EF4-FFF2-40B4-BE49-F238E27FC236}">
                    <a16:creationId xmlns:a16="http://schemas.microsoft.com/office/drawing/2014/main" id="{6C6F4A14-C15A-4366-990F-347D091AE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1974"/>
                <a:ext cx="25" cy="29"/>
              </a:xfrm>
              <a:custGeom>
                <a:avLst/>
                <a:gdLst>
                  <a:gd name="T0" fmla="*/ 244 w 8"/>
                  <a:gd name="T1" fmla="*/ 168 h 9"/>
                  <a:gd name="T2" fmla="*/ 0 w 8"/>
                  <a:gd name="T3" fmla="*/ 61 h 9"/>
                  <a:gd name="T4" fmla="*/ 128 w 8"/>
                  <a:gd name="T5" fmla="*/ 30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8" y="5"/>
                    </a:moveTo>
                    <a:cubicBezTo>
                      <a:pt x="7" y="0"/>
                      <a:pt x="3" y="0"/>
                      <a:pt x="0" y="2"/>
                    </a:cubicBezTo>
                    <a:cubicBezTo>
                      <a:pt x="6" y="1"/>
                      <a:pt x="6" y="5"/>
                      <a:pt x="4" y="9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0" name="Freeform 184">
                <a:extLst>
                  <a:ext uri="{FF2B5EF4-FFF2-40B4-BE49-F238E27FC236}">
                    <a16:creationId xmlns:a16="http://schemas.microsoft.com/office/drawing/2014/main" id="{50CB9EF2-76B1-4E16-A97A-F05463242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072"/>
                <a:ext cx="19" cy="38"/>
              </a:xfrm>
              <a:custGeom>
                <a:avLst/>
                <a:gdLst>
                  <a:gd name="T0" fmla="*/ 190 w 6"/>
                  <a:gd name="T1" fmla="*/ 60 h 12"/>
                  <a:gd name="T2" fmla="*/ 0 w 6"/>
                  <a:gd name="T3" fmla="*/ 60 h 12"/>
                  <a:gd name="T4" fmla="*/ 60 w 6"/>
                  <a:gd name="T5" fmla="*/ 352 h 12"/>
                  <a:gd name="T6" fmla="*/ 0 w 6"/>
                  <a:gd name="T7" fmla="*/ 38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6" y="2"/>
                    </a:moveTo>
                    <a:cubicBezTo>
                      <a:pt x="3" y="2"/>
                      <a:pt x="2" y="0"/>
                      <a:pt x="0" y="2"/>
                    </a:cubicBezTo>
                    <a:cubicBezTo>
                      <a:pt x="4" y="4"/>
                      <a:pt x="4" y="7"/>
                      <a:pt x="2" y="11"/>
                    </a:cubicBezTo>
                    <a:cubicBezTo>
                      <a:pt x="1" y="11"/>
                      <a:pt x="1" y="12"/>
                      <a:pt x="0" y="12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1" name="Freeform 185">
                <a:extLst>
                  <a:ext uri="{FF2B5EF4-FFF2-40B4-BE49-F238E27FC236}">
                    <a16:creationId xmlns:a16="http://schemas.microsoft.com/office/drawing/2014/main" id="{43A5EEB2-DBA3-42F1-A8C4-AE9945632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3" y="2189"/>
                <a:ext cx="32" cy="38"/>
              </a:xfrm>
              <a:custGeom>
                <a:avLst/>
                <a:gdLst>
                  <a:gd name="T0" fmla="*/ 326 w 10"/>
                  <a:gd name="T1" fmla="*/ 0 h 12"/>
                  <a:gd name="T2" fmla="*/ 61 w 10"/>
                  <a:gd name="T3" fmla="*/ 162 h 12"/>
                  <a:gd name="T4" fmla="*/ 195 w 10"/>
                  <a:gd name="T5" fmla="*/ 190 h 12"/>
                  <a:gd name="T6" fmla="*/ 0 w 10"/>
                  <a:gd name="T7" fmla="*/ 38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cubicBezTo>
                      <a:pt x="6" y="1"/>
                      <a:pt x="3" y="2"/>
                      <a:pt x="2" y="5"/>
                    </a:cubicBezTo>
                    <a:cubicBezTo>
                      <a:pt x="3" y="5"/>
                      <a:pt x="4" y="6"/>
                      <a:pt x="6" y="6"/>
                    </a:cubicBezTo>
                    <a:cubicBezTo>
                      <a:pt x="5" y="10"/>
                      <a:pt x="3" y="12"/>
                      <a:pt x="0" y="12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2" name="Freeform 186">
                <a:extLst>
                  <a:ext uri="{FF2B5EF4-FFF2-40B4-BE49-F238E27FC236}">
                    <a16:creationId xmlns:a16="http://schemas.microsoft.com/office/drawing/2014/main" id="{88BE1155-D187-4876-8A99-1E04B3ABB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078"/>
                <a:ext cx="63" cy="23"/>
              </a:xfrm>
              <a:custGeom>
                <a:avLst/>
                <a:gdLst>
                  <a:gd name="T0" fmla="*/ 624 w 20"/>
                  <a:gd name="T1" fmla="*/ 33 h 7"/>
                  <a:gd name="T2" fmla="*/ 60 w 20"/>
                  <a:gd name="T3" fmla="*/ 25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20" y="1"/>
                    </a:moveTo>
                    <a:cubicBezTo>
                      <a:pt x="14" y="3"/>
                      <a:pt x="0" y="0"/>
                      <a:pt x="2" y="7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3" name="Freeform 187">
                <a:extLst>
                  <a:ext uri="{FF2B5EF4-FFF2-40B4-BE49-F238E27FC236}">
                    <a16:creationId xmlns:a16="http://schemas.microsoft.com/office/drawing/2014/main" id="{7332B8E9-E9A6-44D4-BDDC-1A3F02126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1" y="2101"/>
                <a:ext cx="41" cy="41"/>
              </a:xfrm>
              <a:custGeom>
                <a:avLst/>
                <a:gdLst>
                  <a:gd name="T0" fmla="*/ 0 w 13"/>
                  <a:gd name="T1" fmla="*/ 407 h 13"/>
                  <a:gd name="T2" fmla="*/ 407 w 13"/>
                  <a:gd name="T3" fmla="*/ 18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0" y="13"/>
                    </a:moveTo>
                    <a:cubicBezTo>
                      <a:pt x="1" y="0"/>
                      <a:pt x="7" y="11"/>
                      <a:pt x="13" y="6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4" name="Freeform 188">
                <a:extLst>
                  <a:ext uri="{FF2B5EF4-FFF2-40B4-BE49-F238E27FC236}">
                    <a16:creationId xmlns:a16="http://schemas.microsoft.com/office/drawing/2014/main" id="{056FEDDF-5BF9-47F9-8A7C-7AFC58EE6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1962"/>
                <a:ext cx="32" cy="41"/>
              </a:xfrm>
              <a:custGeom>
                <a:avLst/>
                <a:gdLst>
                  <a:gd name="T0" fmla="*/ 326 w 10"/>
                  <a:gd name="T1" fmla="*/ 0 h 13"/>
                  <a:gd name="T2" fmla="*/ 195 w 10"/>
                  <a:gd name="T3" fmla="*/ 378 h 13"/>
                  <a:gd name="T4" fmla="*/ 32 w 10"/>
                  <a:gd name="T5" fmla="*/ 40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cubicBezTo>
                      <a:pt x="3" y="2"/>
                      <a:pt x="0" y="8"/>
                      <a:pt x="6" y="12"/>
                    </a:cubicBezTo>
                    <a:cubicBezTo>
                      <a:pt x="5" y="13"/>
                      <a:pt x="3" y="13"/>
                      <a:pt x="1" y="13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5" name="Freeform 189">
                <a:extLst>
                  <a:ext uri="{FF2B5EF4-FFF2-40B4-BE49-F238E27FC236}">
                    <a16:creationId xmlns:a16="http://schemas.microsoft.com/office/drawing/2014/main" id="{C1F32209-B7E6-4869-9650-31BCA7EFA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7" y="2341"/>
                <a:ext cx="31" cy="69"/>
              </a:xfrm>
              <a:custGeom>
                <a:avLst/>
                <a:gdLst>
                  <a:gd name="T0" fmla="*/ 211 w 10"/>
                  <a:gd name="T1" fmla="*/ 0 h 22"/>
                  <a:gd name="T2" fmla="*/ 298 w 10"/>
                  <a:gd name="T3" fmla="*/ 590 h 22"/>
                  <a:gd name="T4" fmla="*/ 242 w 10"/>
                  <a:gd name="T5" fmla="*/ 677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7" y="0"/>
                    </a:moveTo>
                    <a:cubicBezTo>
                      <a:pt x="0" y="3"/>
                      <a:pt x="4" y="17"/>
                      <a:pt x="10" y="19"/>
                    </a:cubicBezTo>
                    <a:cubicBezTo>
                      <a:pt x="10" y="21"/>
                      <a:pt x="9" y="21"/>
                      <a:pt x="8" y="22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6" name="Freeform 190">
                <a:extLst>
                  <a:ext uri="{FF2B5EF4-FFF2-40B4-BE49-F238E27FC236}">
                    <a16:creationId xmlns:a16="http://schemas.microsoft.com/office/drawing/2014/main" id="{17C03A62-3E40-4D60-AEB3-E70828D6C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464"/>
                <a:ext cx="22" cy="60"/>
              </a:xfrm>
              <a:custGeom>
                <a:avLst/>
                <a:gdLst>
                  <a:gd name="T0" fmla="*/ 60 w 7"/>
                  <a:gd name="T1" fmla="*/ 0 h 19"/>
                  <a:gd name="T2" fmla="*/ 0 w 7"/>
                  <a:gd name="T3" fmla="*/ 129 h 19"/>
                  <a:gd name="T4" fmla="*/ 157 w 7"/>
                  <a:gd name="T5" fmla="*/ 597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9">
                    <a:moveTo>
                      <a:pt x="2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6" y="7"/>
                      <a:pt x="7" y="13"/>
                      <a:pt x="5" y="19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7" name="Freeform 191">
                <a:extLst>
                  <a:ext uri="{FF2B5EF4-FFF2-40B4-BE49-F238E27FC236}">
                    <a16:creationId xmlns:a16="http://schemas.microsoft.com/office/drawing/2014/main" id="{A443499B-7702-4994-A863-AF222EDDB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" y="2527"/>
                <a:ext cx="57" cy="82"/>
              </a:xfrm>
              <a:custGeom>
                <a:avLst/>
                <a:gdLst>
                  <a:gd name="T0" fmla="*/ 130 w 18"/>
                  <a:gd name="T1" fmla="*/ 0 h 26"/>
                  <a:gd name="T2" fmla="*/ 440 w 18"/>
                  <a:gd name="T3" fmla="*/ 817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6">
                    <a:moveTo>
                      <a:pt x="4" y="0"/>
                    </a:moveTo>
                    <a:cubicBezTo>
                      <a:pt x="0" y="10"/>
                      <a:pt x="18" y="14"/>
                      <a:pt x="14" y="26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8" name="Freeform 192">
                <a:extLst>
                  <a:ext uri="{FF2B5EF4-FFF2-40B4-BE49-F238E27FC236}">
                    <a16:creationId xmlns:a16="http://schemas.microsoft.com/office/drawing/2014/main" id="{6F02D125-FDEE-4F2C-92B3-3E625E654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7" y="2454"/>
                <a:ext cx="44" cy="32"/>
              </a:xfrm>
              <a:custGeom>
                <a:avLst/>
                <a:gdLst>
                  <a:gd name="T0" fmla="*/ 434 w 14"/>
                  <a:gd name="T1" fmla="*/ 266 h 10"/>
                  <a:gd name="T2" fmla="*/ 0 w 14"/>
                  <a:gd name="T3" fmla="*/ 32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14" y="8"/>
                    </a:moveTo>
                    <a:cubicBezTo>
                      <a:pt x="7" y="0"/>
                      <a:pt x="6" y="9"/>
                      <a:pt x="0" y="10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59" name="Freeform 193">
                <a:extLst>
                  <a:ext uri="{FF2B5EF4-FFF2-40B4-BE49-F238E27FC236}">
                    <a16:creationId xmlns:a16="http://schemas.microsoft.com/office/drawing/2014/main" id="{E78BE7F0-8ADE-41D6-A84D-31FEFEB98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123"/>
                <a:ext cx="38" cy="31"/>
              </a:xfrm>
              <a:custGeom>
                <a:avLst/>
                <a:gdLst>
                  <a:gd name="T0" fmla="*/ 162 w 12"/>
                  <a:gd name="T1" fmla="*/ 0 h 10"/>
                  <a:gd name="T2" fmla="*/ 380 w 12"/>
                  <a:gd name="T3" fmla="*/ 29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5" y="0"/>
                    </a:moveTo>
                    <a:cubicBezTo>
                      <a:pt x="0" y="8"/>
                      <a:pt x="7" y="8"/>
                      <a:pt x="12" y="10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0" name="Freeform 194">
                <a:extLst>
                  <a:ext uri="{FF2B5EF4-FFF2-40B4-BE49-F238E27FC236}">
                    <a16:creationId xmlns:a16="http://schemas.microsoft.com/office/drawing/2014/main" id="{E0D49D79-C053-4BF8-ABEB-2E86F1338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044"/>
                <a:ext cx="38" cy="19"/>
              </a:xfrm>
              <a:custGeom>
                <a:avLst/>
                <a:gdLst>
                  <a:gd name="T0" fmla="*/ 0 w 12"/>
                  <a:gd name="T1" fmla="*/ 0 h 6"/>
                  <a:gd name="T2" fmla="*/ 380 w 12"/>
                  <a:gd name="T3" fmla="*/ 19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5" y="0"/>
                      <a:pt x="9" y="1"/>
                      <a:pt x="12" y="6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1" name="Freeform 195">
                <a:extLst>
                  <a:ext uri="{FF2B5EF4-FFF2-40B4-BE49-F238E27FC236}">
                    <a16:creationId xmlns:a16="http://schemas.microsoft.com/office/drawing/2014/main" id="{4D84DEA0-772C-4465-8836-932AFC2D4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2034"/>
                <a:ext cx="28" cy="25"/>
              </a:xfrm>
              <a:custGeom>
                <a:avLst/>
                <a:gdLst>
                  <a:gd name="T0" fmla="*/ 0 w 9"/>
                  <a:gd name="T1" fmla="*/ 244 h 8"/>
                  <a:gd name="T2" fmla="*/ 59 w 9"/>
                  <a:gd name="T3" fmla="*/ 0 h 8"/>
                  <a:gd name="T4" fmla="*/ 271 w 9"/>
                  <a:gd name="T5" fmla="*/ 2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8"/>
                    </a:moveTo>
                    <a:cubicBezTo>
                      <a:pt x="0" y="6"/>
                      <a:pt x="1" y="3"/>
                      <a:pt x="2" y="0"/>
                    </a:cubicBezTo>
                    <a:cubicBezTo>
                      <a:pt x="4" y="1"/>
                      <a:pt x="7" y="1"/>
                      <a:pt x="9" y="1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2" name="Freeform 196">
                <a:extLst>
                  <a:ext uri="{FF2B5EF4-FFF2-40B4-BE49-F238E27FC236}">
                    <a16:creationId xmlns:a16="http://schemas.microsoft.com/office/drawing/2014/main" id="{9C8C4FE2-075E-412A-B31F-0C10EF0DB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1892"/>
                <a:ext cx="29" cy="16"/>
              </a:xfrm>
              <a:custGeom>
                <a:avLst/>
                <a:gdLst>
                  <a:gd name="T0" fmla="*/ 0 w 9"/>
                  <a:gd name="T1" fmla="*/ 0 h 5"/>
                  <a:gd name="T2" fmla="*/ 300 w 9"/>
                  <a:gd name="T3" fmla="*/ 16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3" y="3"/>
                      <a:pt x="5" y="4"/>
                      <a:pt x="9" y="5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3" name="Freeform 197">
                <a:extLst>
                  <a:ext uri="{FF2B5EF4-FFF2-40B4-BE49-F238E27FC236}">
                    <a16:creationId xmlns:a16="http://schemas.microsoft.com/office/drawing/2014/main" id="{7BBDFFC8-18B7-4CFC-9EBC-1C659DC53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8" y="1876"/>
                <a:ext cx="72" cy="48"/>
              </a:xfrm>
              <a:custGeom>
                <a:avLst/>
                <a:gdLst>
                  <a:gd name="T0" fmla="*/ 28 w 23"/>
                  <a:gd name="T1" fmla="*/ 0 h 15"/>
                  <a:gd name="T2" fmla="*/ 28 w 23"/>
                  <a:gd name="T3" fmla="*/ 266 h 15"/>
                  <a:gd name="T4" fmla="*/ 401 w 23"/>
                  <a:gd name="T5" fmla="*/ 195 h 15"/>
                  <a:gd name="T6" fmla="*/ 704 w 23"/>
                  <a:gd name="T7" fmla="*/ 29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5">
                    <a:moveTo>
                      <a:pt x="1" y="0"/>
                    </a:moveTo>
                    <a:cubicBezTo>
                      <a:pt x="0" y="2"/>
                      <a:pt x="1" y="6"/>
                      <a:pt x="1" y="8"/>
                    </a:cubicBezTo>
                    <a:cubicBezTo>
                      <a:pt x="5" y="9"/>
                      <a:pt x="9" y="6"/>
                      <a:pt x="13" y="6"/>
                    </a:cubicBezTo>
                    <a:cubicBezTo>
                      <a:pt x="17" y="7"/>
                      <a:pt x="17" y="15"/>
                      <a:pt x="23" y="9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4" name="Freeform 198">
                <a:extLst>
                  <a:ext uri="{FF2B5EF4-FFF2-40B4-BE49-F238E27FC236}">
                    <a16:creationId xmlns:a16="http://schemas.microsoft.com/office/drawing/2014/main" id="{C28CF74D-9926-440F-ACFA-CCB84EBA1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927"/>
                <a:ext cx="60" cy="54"/>
              </a:xfrm>
              <a:custGeom>
                <a:avLst/>
                <a:gdLst>
                  <a:gd name="T0" fmla="*/ 379 w 19"/>
                  <a:gd name="T1" fmla="*/ 0 h 17"/>
                  <a:gd name="T2" fmla="*/ 407 w 19"/>
                  <a:gd name="T3" fmla="*/ 54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7">
                    <a:moveTo>
                      <a:pt x="12" y="0"/>
                    </a:moveTo>
                    <a:cubicBezTo>
                      <a:pt x="0" y="9"/>
                      <a:pt x="19" y="8"/>
                      <a:pt x="13" y="17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5" name="Freeform 199">
                <a:extLst>
                  <a:ext uri="{FF2B5EF4-FFF2-40B4-BE49-F238E27FC236}">
                    <a16:creationId xmlns:a16="http://schemas.microsoft.com/office/drawing/2014/main" id="{8D8BFD5D-3B44-43E3-8C82-1A6D2DF51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7" y="1921"/>
                <a:ext cx="38" cy="31"/>
              </a:xfrm>
              <a:custGeom>
                <a:avLst/>
                <a:gdLst>
                  <a:gd name="T0" fmla="*/ 380 w 12"/>
                  <a:gd name="T1" fmla="*/ 242 h 10"/>
                  <a:gd name="T2" fmla="*/ 222 w 1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2" y="8"/>
                    </a:moveTo>
                    <a:cubicBezTo>
                      <a:pt x="5" y="10"/>
                      <a:pt x="0" y="3"/>
                      <a:pt x="7" y="0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6" name="Freeform 200">
                <a:extLst>
                  <a:ext uri="{FF2B5EF4-FFF2-40B4-BE49-F238E27FC236}">
                    <a16:creationId xmlns:a16="http://schemas.microsoft.com/office/drawing/2014/main" id="{758E0A13-5E4C-4D77-980B-89F27C6D5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" y="1933"/>
                <a:ext cx="19" cy="35"/>
              </a:xfrm>
              <a:custGeom>
                <a:avLst/>
                <a:gdLst>
                  <a:gd name="T0" fmla="*/ 162 w 6"/>
                  <a:gd name="T1" fmla="*/ 0 h 11"/>
                  <a:gd name="T2" fmla="*/ 60 w 6"/>
                  <a:gd name="T3" fmla="*/ 60 h 11"/>
                  <a:gd name="T4" fmla="*/ 0 w 6"/>
                  <a:gd name="T5" fmla="*/ 35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5" y="0"/>
                    </a:moveTo>
                    <a:cubicBezTo>
                      <a:pt x="4" y="1"/>
                      <a:pt x="3" y="1"/>
                      <a:pt x="2" y="2"/>
                    </a:cubicBezTo>
                    <a:cubicBezTo>
                      <a:pt x="6" y="5"/>
                      <a:pt x="5" y="9"/>
                      <a:pt x="0" y="11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7" name="Freeform 201">
                <a:extLst>
                  <a:ext uri="{FF2B5EF4-FFF2-40B4-BE49-F238E27FC236}">
                    <a16:creationId xmlns:a16="http://schemas.microsoft.com/office/drawing/2014/main" id="{84F72AB3-9647-48AD-9D35-7D8E84219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1892"/>
                <a:ext cx="18" cy="22"/>
              </a:xfrm>
              <a:custGeom>
                <a:avLst/>
                <a:gdLst>
                  <a:gd name="T0" fmla="*/ 162 w 6"/>
                  <a:gd name="T1" fmla="*/ 0 h 7"/>
                  <a:gd name="T2" fmla="*/ 0 w 6"/>
                  <a:gd name="T3" fmla="*/ 129 h 7"/>
                  <a:gd name="T4" fmla="*/ 54 w 6"/>
                  <a:gd name="T5" fmla="*/ 21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3" y="1"/>
                      <a:pt x="1" y="2"/>
                      <a:pt x="0" y="4"/>
                    </a:cubicBezTo>
                    <a:cubicBezTo>
                      <a:pt x="1" y="5"/>
                      <a:pt x="1" y="6"/>
                      <a:pt x="2" y="7"/>
                    </a:cubicBezTo>
                  </a:path>
                </a:pathLst>
              </a:custGeom>
              <a:noFill/>
              <a:ln w="20638" cap="rnd">
                <a:solidFill>
                  <a:srgbClr val="8FBD6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8" name="Freeform 202">
                <a:extLst>
                  <a:ext uri="{FF2B5EF4-FFF2-40B4-BE49-F238E27FC236}">
                    <a16:creationId xmlns:a16="http://schemas.microsoft.com/office/drawing/2014/main" id="{40519C70-8C81-4F37-926B-6120AEF34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1772"/>
                <a:ext cx="16" cy="44"/>
              </a:xfrm>
              <a:custGeom>
                <a:avLst/>
                <a:gdLst>
                  <a:gd name="T0" fmla="*/ 102 w 5"/>
                  <a:gd name="T1" fmla="*/ 305 h 14"/>
                  <a:gd name="T2" fmla="*/ 134 w 5"/>
                  <a:gd name="T3" fmla="*/ 434 h 14"/>
                  <a:gd name="T4" fmla="*/ 0 w 5"/>
                  <a:gd name="T5" fmla="*/ 405 h 14"/>
                  <a:gd name="T6" fmla="*/ 0 w 5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4">
                    <a:moveTo>
                      <a:pt x="3" y="10"/>
                    </a:moveTo>
                    <a:cubicBezTo>
                      <a:pt x="2" y="8"/>
                      <a:pt x="2" y="12"/>
                      <a:pt x="4" y="14"/>
                    </a:cubicBezTo>
                    <a:cubicBezTo>
                      <a:pt x="3" y="14"/>
                      <a:pt x="0" y="13"/>
                      <a:pt x="0" y="13"/>
                    </a:cubicBezTo>
                    <a:cubicBezTo>
                      <a:pt x="5" y="9"/>
                      <a:pt x="3" y="4"/>
                      <a:pt x="0" y="0"/>
                    </a:cubicBezTo>
                  </a:path>
                </a:pathLst>
              </a:custGeom>
              <a:noFill/>
              <a:ln w="20638" cap="rnd">
                <a:solidFill>
                  <a:srgbClr val="62814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69" name="Freeform 203">
                <a:extLst>
                  <a:ext uri="{FF2B5EF4-FFF2-40B4-BE49-F238E27FC236}">
                    <a16:creationId xmlns:a16="http://schemas.microsoft.com/office/drawing/2014/main" id="{B1D556CF-B5E4-4D16-99D7-03A2A3881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1838"/>
                <a:ext cx="41" cy="32"/>
              </a:xfrm>
              <a:custGeom>
                <a:avLst/>
                <a:gdLst>
                  <a:gd name="T0" fmla="*/ 249 w 13"/>
                  <a:gd name="T1" fmla="*/ 266 h 10"/>
                  <a:gd name="T2" fmla="*/ 88 w 13"/>
                  <a:gd name="T3" fmla="*/ 0 h 10"/>
                  <a:gd name="T4" fmla="*/ 0 w 13"/>
                  <a:gd name="T5" fmla="*/ 32 h 10"/>
                  <a:gd name="T6" fmla="*/ 407 w 13"/>
                  <a:gd name="T7" fmla="*/ 32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8" y="8"/>
                    </a:moveTo>
                    <a:cubicBezTo>
                      <a:pt x="3" y="7"/>
                      <a:pt x="2" y="4"/>
                      <a:pt x="3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5" y="4"/>
                      <a:pt x="7" y="9"/>
                      <a:pt x="13" y="10"/>
                    </a:cubicBezTo>
                  </a:path>
                </a:pathLst>
              </a:custGeom>
              <a:noFill/>
              <a:ln w="20638" cap="rnd">
                <a:solidFill>
                  <a:srgbClr val="62814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70" name="Freeform 204">
                <a:extLst>
                  <a:ext uri="{FF2B5EF4-FFF2-40B4-BE49-F238E27FC236}">
                    <a16:creationId xmlns:a16="http://schemas.microsoft.com/office/drawing/2014/main" id="{3A7D91CE-8084-49E4-8B95-B64076F94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1917"/>
                <a:ext cx="32" cy="19"/>
              </a:xfrm>
              <a:custGeom>
                <a:avLst/>
                <a:gdLst>
                  <a:gd name="T0" fmla="*/ 326 w 10"/>
                  <a:gd name="T1" fmla="*/ 60 h 6"/>
                  <a:gd name="T2" fmla="*/ 0 w 10"/>
                  <a:gd name="T3" fmla="*/ 0 h 6"/>
                  <a:gd name="T4" fmla="*/ 266 w 10"/>
                  <a:gd name="T5" fmla="*/ 19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10" y="2"/>
                    </a:moveTo>
                    <a:cubicBezTo>
                      <a:pt x="6" y="3"/>
                      <a:pt x="3" y="2"/>
                      <a:pt x="0" y="0"/>
                    </a:cubicBezTo>
                    <a:cubicBezTo>
                      <a:pt x="2" y="6"/>
                      <a:pt x="7" y="2"/>
                      <a:pt x="8" y="6"/>
                    </a:cubicBezTo>
                  </a:path>
                </a:pathLst>
              </a:custGeom>
              <a:noFill/>
              <a:ln w="20638" cap="rnd">
                <a:solidFill>
                  <a:srgbClr val="62814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2500" name="Freeform 205">
              <a:extLst>
                <a:ext uri="{FF2B5EF4-FFF2-40B4-BE49-F238E27FC236}">
                  <a16:creationId xmlns:a16="http://schemas.microsoft.com/office/drawing/2014/main" id="{AF83365A-7192-4CED-8766-DB79ECD16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3" y="1993"/>
              <a:ext cx="32" cy="51"/>
            </a:xfrm>
            <a:custGeom>
              <a:avLst/>
              <a:gdLst>
                <a:gd name="T0" fmla="*/ 134 w 10"/>
                <a:gd name="T1" fmla="*/ 0 h 16"/>
                <a:gd name="T2" fmla="*/ 326 w 10"/>
                <a:gd name="T3" fmla="*/ 488 h 16"/>
                <a:gd name="T4" fmla="*/ 163 w 10"/>
                <a:gd name="T5" fmla="*/ 520 h 16"/>
                <a:gd name="T6" fmla="*/ 163 w 10"/>
                <a:gd name="T7" fmla="*/ 386 h 16"/>
                <a:gd name="T8" fmla="*/ 0 w 10"/>
                <a:gd name="T9" fmla="*/ 418 h 16"/>
                <a:gd name="T10" fmla="*/ 61 w 10"/>
                <a:gd name="T11" fmla="*/ 35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6">
                  <a:moveTo>
                    <a:pt x="4" y="0"/>
                  </a:moveTo>
                  <a:cubicBezTo>
                    <a:pt x="9" y="4"/>
                    <a:pt x="10" y="9"/>
                    <a:pt x="10" y="15"/>
                  </a:cubicBezTo>
                  <a:cubicBezTo>
                    <a:pt x="8" y="16"/>
                    <a:pt x="6" y="16"/>
                    <a:pt x="5" y="16"/>
                  </a:cubicBezTo>
                  <a:cubicBezTo>
                    <a:pt x="4" y="15"/>
                    <a:pt x="5" y="14"/>
                    <a:pt x="5" y="12"/>
                  </a:cubicBezTo>
                  <a:cubicBezTo>
                    <a:pt x="3" y="13"/>
                    <a:pt x="2" y="12"/>
                    <a:pt x="0" y="13"/>
                  </a:cubicBezTo>
                  <a:cubicBezTo>
                    <a:pt x="1" y="12"/>
                    <a:pt x="2" y="11"/>
                    <a:pt x="2" y="11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1" name="Freeform 206">
              <a:extLst>
                <a:ext uri="{FF2B5EF4-FFF2-40B4-BE49-F238E27FC236}">
                  <a16:creationId xmlns:a16="http://schemas.microsoft.com/office/drawing/2014/main" id="{F99F1B1F-3CC1-4624-AC5E-57A8B8E57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" y="2059"/>
              <a:ext cx="19" cy="23"/>
            </a:xfrm>
            <a:custGeom>
              <a:avLst/>
              <a:gdLst>
                <a:gd name="T0" fmla="*/ 0 w 6"/>
                <a:gd name="T1" fmla="*/ 250 h 7"/>
                <a:gd name="T2" fmla="*/ 32 w 6"/>
                <a:gd name="T3" fmla="*/ 33 h 7"/>
                <a:gd name="T4" fmla="*/ 190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1" y="4"/>
                    <a:pt x="5" y="2"/>
                    <a:pt x="1" y="1"/>
                  </a:cubicBezTo>
                  <a:cubicBezTo>
                    <a:pt x="3" y="2"/>
                    <a:pt x="4" y="0"/>
                    <a:pt x="6" y="0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2" name="Freeform 207">
              <a:extLst>
                <a:ext uri="{FF2B5EF4-FFF2-40B4-BE49-F238E27FC236}">
                  <a16:creationId xmlns:a16="http://schemas.microsoft.com/office/drawing/2014/main" id="{1D2C2CC7-3586-47FD-9B96-B181F9A1B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2123"/>
              <a:ext cx="25" cy="15"/>
            </a:xfrm>
            <a:custGeom>
              <a:avLst/>
              <a:gdLst>
                <a:gd name="T0" fmla="*/ 128 w 8"/>
                <a:gd name="T1" fmla="*/ 54 h 5"/>
                <a:gd name="T2" fmla="*/ 0 w 8"/>
                <a:gd name="T3" fmla="*/ 135 h 5"/>
                <a:gd name="T4" fmla="*/ 244 w 8"/>
                <a:gd name="T5" fmla="*/ 135 h 5"/>
                <a:gd name="T6" fmla="*/ 28 w 8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5">
                  <a:moveTo>
                    <a:pt x="4" y="2"/>
                  </a:moveTo>
                  <a:cubicBezTo>
                    <a:pt x="2" y="3"/>
                    <a:pt x="0" y="2"/>
                    <a:pt x="0" y="5"/>
                  </a:cubicBezTo>
                  <a:cubicBezTo>
                    <a:pt x="2" y="5"/>
                    <a:pt x="7" y="5"/>
                    <a:pt x="8" y="5"/>
                  </a:cubicBezTo>
                  <a:cubicBezTo>
                    <a:pt x="7" y="1"/>
                    <a:pt x="5" y="0"/>
                    <a:pt x="1" y="0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3" name="Freeform 208">
              <a:extLst>
                <a:ext uri="{FF2B5EF4-FFF2-40B4-BE49-F238E27FC236}">
                  <a16:creationId xmlns:a16="http://schemas.microsoft.com/office/drawing/2014/main" id="{94150827-6535-4841-88BA-A2E74D29E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955"/>
              <a:ext cx="38" cy="32"/>
            </a:xfrm>
            <a:custGeom>
              <a:avLst/>
              <a:gdLst>
                <a:gd name="T0" fmla="*/ 320 w 12"/>
                <a:gd name="T1" fmla="*/ 32 h 10"/>
                <a:gd name="T2" fmla="*/ 380 w 12"/>
                <a:gd name="T3" fmla="*/ 163 h 10"/>
                <a:gd name="T4" fmla="*/ 190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10" y="1"/>
                  </a:moveTo>
                  <a:cubicBezTo>
                    <a:pt x="0" y="3"/>
                    <a:pt x="5" y="10"/>
                    <a:pt x="12" y="5"/>
                  </a:cubicBezTo>
                  <a:cubicBezTo>
                    <a:pt x="11" y="2"/>
                    <a:pt x="9" y="1"/>
                    <a:pt x="6" y="0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4" name="Freeform 209">
              <a:extLst>
                <a:ext uri="{FF2B5EF4-FFF2-40B4-BE49-F238E27FC236}">
                  <a16:creationId xmlns:a16="http://schemas.microsoft.com/office/drawing/2014/main" id="{981F800C-34F4-4380-BC79-C9A3BA777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255"/>
              <a:ext cx="19" cy="38"/>
            </a:xfrm>
            <a:custGeom>
              <a:avLst/>
              <a:gdLst>
                <a:gd name="T0" fmla="*/ 190 w 6"/>
                <a:gd name="T1" fmla="*/ 162 h 12"/>
                <a:gd name="T2" fmla="*/ 0 w 6"/>
                <a:gd name="T3" fmla="*/ 130 h 12"/>
                <a:gd name="T4" fmla="*/ 162 w 6"/>
                <a:gd name="T5" fmla="*/ 222 h 12"/>
                <a:gd name="T6" fmla="*/ 130 w 6"/>
                <a:gd name="T7" fmla="*/ 3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2">
                  <a:moveTo>
                    <a:pt x="6" y="5"/>
                  </a:moveTo>
                  <a:cubicBezTo>
                    <a:pt x="3" y="1"/>
                    <a:pt x="1" y="0"/>
                    <a:pt x="0" y="4"/>
                  </a:cubicBezTo>
                  <a:cubicBezTo>
                    <a:pt x="3" y="4"/>
                    <a:pt x="3" y="6"/>
                    <a:pt x="5" y="7"/>
                  </a:cubicBezTo>
                  <a:cubicBezTo>
                    <a:pt x="5" y="8"/>
                    <a:pt x="1" y="12"/>
                    <a:pt x="4" y="10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5" name="Freeform 210">
              <a:extLst>
                <a:ext uri="{FF2B5EF4-FFF2-40B4-BE49-F238E27FC236}">
                  <a16:creationId xmlns:a16="http://schemas.microsoft.com/office/drawing/2014/main" id="{622AAF80-CF29-4CB2-BE08-30C26463D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353"/>
              <a:ext cx="9" cy="35"/>
            </a:xfrm>
            <a:custGeom>
              <a:avLst/>
              <a:gdLst>
                <a:gd name="T0" fmla="*/ 81 w 3"/>
                <a:gd name="T1" fmla="*/ 0 h 11"/>
                <a:gd name="T2" fmla="*/ 0 w 3"/>
                <a:gd name="T3" fmla="*/ 102 h 11"/>
                <a:gd name="T4" fmla="*/ 81 w 3"/>
                <a:gd name="T5" fmla="*/ 35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3" y="6"/>
                    <a:pt x="3" y="8"/>
                    <a:pt x="3" y="11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6" name="Freeform 211">
              <a:extLst>
                <a:ext uri="{FF2B5EF4-FFF2-40B4-BE49-F238E27FC236}">
                  <a16:creationId xmlns:a16="http://schemas.microsoft.com/office/drawing/2014/main" id="{E6320433-8597-43B7-9506-1AC22D5DF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" y="2426"/>
              <a:ext cx="13" cy="12"/>
            </a:xfrm>
            <a:custGeom>
              <a:avLst/>
              <a:gdLst>
                <a:gd name="T0" fmla="*/ 0 w 4"/>
                <a:gd name="T1" fmla="*/ 108 h 4"/>
                <a:gd name="T2" fmla="*/ 137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2" y="2"/>
                    <a:pt x="4" y="0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7" name="Freeform 212">
              <a:extLst>
                <a:ext uri="{FF2B5EF4-FFF2-40B4-BE49-F238E27FC236}">
                  <a16:creationId xmlns:a16="http://schemas.microsoft.com/office/drawing/2014/main" id="{81F1D870-A029-4EDA-964A-2FF7795AF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277"/>
              <a:ext cx="3" cy="16"/>
            </a:xfrm>
            <a:custGeom>
              <a:avLst/>
              <a:gdLst>
                <a:gd name="T0" fmla="*/ 27 w 1"/>
                <a:gd name="T1" fmla="*/ 163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8" name="Freeform 213">
              <a:extLst>
                <a:ext uri="{FF2B5EF4-FFF2-40B4-BE49-F238E27FC236}">
                  <a16:creationId xmlns:a16="http://schemas.microsoft.com/office/drawing/2014/main" id="{7ECA2369-C278-48A3-B950-B02BB103E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003"/>
              <a:ext cx="13" cy="9"/>
            </a:xfrm>
            <a:custGeom>
              <a:avLst/>
              <a:gdLst>
                <a:gd name="T0" fmla="*/ 0 w 4"/>
                <a:gd name="T1" fmla="*/ 0 h 3"/>
                <a:gd name="T2" fmla="*/ 137 w 4"/>
                <a:gd name="T3" fmla="*/ 0 h 3"/>
                <a:gd name="T4" fmla="*/ 107 w 4"/>
                <a:gd name="T5" fmla="*/ 8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0"/>
                    <a:pt x="2" y="1"/>
                    <a:pt x="4" y="0"/>
                  </a:cubicBezTo>
                  <a:cubicBezTo>
                    <a:pt x="3" y="1"/>
                    <a:pt x="3" y="3"/>
                    <a:pt x="3" y="3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9" name="Freeform 214">
              <a:extLst>
                <a:ext uri="{FF2B5EF4-FFF2-40B4-BE49-F238E27FC236}">
                  <a16:creationId xmlns:a16="http://schemas.microsoft.com/office/drawing/2014/main" id="{41A9E3DB-D465-4D37-9CF2-63423240F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2230"/>
              <a:ext cx="29" cy="25"/>
            </a:xfrm>
            <a:custGeom>
              <a:avLst/>
              <a:gdLst>
                <a:gd name="T0" fmla="*/ 300 w 9"/>
                <a:gd name="T1" fmla="*/ 216 h 8"/>
                <a:gd name="T2" fmla="*/ 0 w 9"/>
                <a:gd name="T3" fmla="*/ 216 h 8"/>
                <a:gd name="T4" fmla="*/ 168 w 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6" y="8"/>
                    <a:pt x="3" y="8"/>
                    <a:pt x="0" y="7"/>
                  </a:cubicBezTo>
                  <a:cubicBezTo>
                    <a:pt x="0" y="4"/>
                    <a:pt x="2" y="2"/>
                    <a:pt x="5" y="0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0" name="Freeform 215">
              <a:extLst>
                <a:ext uri="{FF2B5EF4-FFF2-40B4-BE49-F238E27FC236}">
                  <a16:creationId xmlns:a16="http://schemas.microsoft.com/office/drawing/2014/main" id="{7F994910-CDFC-4215-9238-C0284F7A9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1892"/>
              <a:ext cx="13" cy="25"/>
            </a:xfrm>
            <a:custGeom>
              <a:avLst/>
              <a:gdLst>
                <a:gd name="T0" fmla="*/ 75 w 4"/>
                <a:gd name="T1" fmla="*/ 0 h 8"/>
                <a:gd name="T2" fmla="*/ 107 w 4"/>
                <a:gd name="T3" fmla="*/ 244 h 8"/>
                <a:gd name="T4" fmla="*/ 107 w 4"/>
                <a:gd name="T5" fmla="*/ 59 h 8"/>
                <a:gd name="T6" fmla="*/ 0 w 4"/>
                <a:gd name="T7" fmla="*/ 12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2" y="0"/>
                  </a:moveTo>
                  <a:cubicBezTo>
                    <a:pt x="1" y="4"/>
                    <a:pt x="0" y="7"/>
                    <a:pt x="3" y="8"/>
                  </a:cubicBezTo>
                  <a:cubicBezTo>
                    <a:pt x="4" y="5"/>
                    <a:pt x="3" y="5"/>
                    <a:pt x="3" y="2"/>
                  </a:cubicBezTo>
                  <a:cubicBezTo>
                    <a:pt x="1" y="2"/>
                    <a:pt x="1" y="3"/>
                    <a:pt x="0" y="4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1" name="Freeform 216">
              <a:extLst>
                <a:ext uri="{FF2B5EF4-FFF2-40B4-BE49-F238E27FC236}">
                  <a16:creationId xmlns:a16="http://schemas.microsoft.com/office/drawing/2014/main" id="{9C35D088-FEA1-44EF-A22A-32631F519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933"/>
              <a:ext cx="19" cy="29"/>
            </a:xfrm>
            <a:custGeom>
              <a:avLst/>
              <a:gdLst>
                <a:gd name="T0" fmla="*/ 162 w 6"/>
                <a:gd name="T1" fmla="*/ 0 h 9"/>
                <a:gd name="T2" fmla="*/ 0 w 6"/>
                <a:gd name="T3" fmla="*/ 32 h 9"/>
                <a:gd name="T4" fmla="*/ 60 w 6"/>
                <a:gd name="T5" fmla="*/ 30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cubicBezTo>
                    <a:pt x="3" y="0"/>
                    <a:pt x="1" y="0"/>
                    <a:pt x="0" y="1"/>
                  </a:cubicBezTo>
                  <a:cubicBezTo>
                    <a:pt x="6" y="2"/>
                    <a:pt x="6" y="6"/>
                    <a:pt x="2" y="9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2" name="Freeform 217">
              <a:extLst>
                <a:ext uri="{FF2B5EF4-FFF2-40B4-BE49-F238E27FC236}">
                  <a16:creationId xmlns:a16="http://schemas.microsoft.com/office/drawing/2014/main" id="{B1743108-099D-4D33-95D1-0A9498E28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028"/>
              <a:ext cx="10" cy="9"/>
            </a:xfrm>
            <a:custGeom>
              <a:avLst/>
              <a:gdLst>
                <a:gd name="T0" fmla="*/ 0 w 3"/>
                <a:gd name="T1" fmla="*/ 27 h 3"/>
                <a:gd name="T2" fmla="*/ 110 w 3"/>
                <a:gd name="T3" fmla="*/ 0 h 3"/>
                <a:gd name="T4" fmla="*/ 110 w 3"/>
                <a:gd name="T5" fmla="*/ 8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1" y="1"/>
                    <a:pt x="3" y="2"/>
                    <a:pt x="3" y="3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3" name="Freeform 218">
              <a:extLst>
                <a:ext uri="{FF2B5EF4-FFF2-40B4-BE49-F238E27FC236}">
                  <a16:creationId xmlns:a16="http://schemas.microsoft.com/office/drawing/2014/main" id="{0512C6C4-6F88-46B1-96A8-3B25A2EA1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022"/>
              <a:ext cx="6" cy="12"/>
            </a:xfrm>
            <a:custGeom>
              <a:avLst/>
              <a:gdLst>
                <a:gd name="T0" fmla="*/ 54 w 2"/>
                <a:gd name="T1" fmla="*/ 108 h 4"/>
                <a:gd name="T2" fmla="*/ 27 w 2"/>
                <a:gd name="T3" fmla="*/ 0 h 4"/>
                <a:gd name="T4" fmla="*/ 0 w 2"/>
                <a:gd name="T5" fmla="*/ 8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1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4" name="Freeform 219">
              <a:extLst>
                <a:ext uri="{FF2B5EF4-FFF2-40B4-BE49-F238E27FC236}">
                  <a16:creationId xmlns:a16="http://schemas.microsoft.com/office/drawing/2014/main" id="{FDD8F611-FD5E-47F5-A7B4-FF6132E87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037"/>
              <a:ext cx="13" cy="26"/>
            </a:xfrm>
            <a:custGeom>
              <a:avLst/>
              <a:gdLst>
                <a:gd name="T0" fmla="*/ 75 w 4"/>
                <a:gd name="T1" fmla="*/ 0 h 8"/>
                <a:gd name="T2" fmla="*/ 33 w 4"/>
                <a:gd name="T3" fmla="*/ 244 h 8"/>
                <a:gd name="T4" fmla="*/ 137 w 4"/>
                <a:gd name="T5" fmla="*/ 16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2" y="0"/>
                  </a:moveTo>
                  <a:cubicBezTo>
                    <a:pt x="1" y="3"/>
                    <a:pt x="0" y="4"/>
                    <a:pt x="1" y="7"/>
                  </a:cubicBezTo>
                  <a:cubicBezTo>
                    <a:pt x="4" y="8"/>
                    <a:pt x="3" y="6"/>
                    <a:pt x="4" y="5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5" name="Freeform 220">
              <a:extLst>
                <a:ext uri="{FF2B5EF4-FFF2-40B4-BE49-F238E27FC236}">
                  <a16:creationId xmlns:a16="http://schemas.microsoft.com/office/drawing/2014/main" id="{D8D68EAD-5EE6-4669-A2F5-AAEF71570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1788"/>
              <a:ext cx="54" cy="44"/>
            </a:xfrm>
            <a:custGeom>
              <a:avLst/>
              <a:gdLst>
                <a:gd name="T0" fmla="*/ 546 w 17"/>
                <a:gd name="T1" fmla="*/ 157 h 14"/>
                <a:gd name="T2" fmla="*/ 353 w 17"/>
                <a:gd name="T3" fmla="*/ 0 h 14"/>
                <a:gd name="T4" fmla="*/ 384 w 17"/>
                <a:gd name="T5" fmla="*/ 30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7" y="5"/>
                  </a:moveTo>
                  <a:cubicBezTo>
                    <a:pt x="13" y="6"/>
                    <a:pt x="11" y="5"/>
                    <a:pt x="11" y="0"/>
                  </a:cubicBezTo>
                  <a:cubicBezTo>
                    <a:pt x="0" y="4"/>
                    <a:pt x="9" y="14"/>
                    <a:pt x="12" y="10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6" name="Freeform 221">
              <a:extLst>
                <a:ext uri="{FF2B5EF4-FFF2-40B4-BE49-F238E27FC236}">
                  <a16:creationId xmlns:a16="http://schemas.microsoft.com/office/drawing/2014/main" id="{47516710-2B67-4792-AA5B-86E2AA514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1958"/>
              <a:ext cx="31" cy="29"/>
            </a:xfrm>
            <a:custGeom>
              <a:avLst/>
              <a:gdLst>
                <a:gd name="T0" fmla="*/ 298 w 10"/>
                <a:gd name="T1" fmla="*/ 300 h 9"/>
                <a:gd name="T2" fmla="*/ 0 w 10"/>
                <a:gd name="T3" fmla="*/ 135 h 9"/>
                <a:gd name="T4" fmla="*/ 2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9"/>
                  </a:moveTo>
                  <a:cubicBezTo>
                    <a:pt x="9" y="4"/>
                    <a:pt x="5" y="0"/>
                    <a:pt x="0" y="4"/>
                  </a:cubicBez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7" name="Freeform 222">
              <a:extLst>
                <a:ext uri="{FF2B5EF4-FFF2-40B4-BE49-F238E27FC236}">
                  <a16:creationId xmlns:a16="http://schemas.microsoft.com/office/drawing/2014/main" id="{50BBBECD-6735-47A8-B579-1147EF6CA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870"/>
              <a:ext cx="19" cy="3"/>
            </a:xfrm>
            <a:custGeom>
              <a:avLst/>
              <a:gdLst>
                <a:gd name="T0" fmla="*/ 0 w 6"/>
                <a:gd name="T1" fmla="*/ 0 h 1"/>
                <a:gd name="T2" fmla="*/ 190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1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8" name="Freeform 223">
              <a:extLst>
                <a:ext uri="{FF2B5EF4-FFF2-40B4-BE49-F238E27FC236}">
                  <a16:creationId xmlns:a16="http://schemas.microsoft.com/office/drawing/2014/main" id="{B126D3F9-722D-4BF9-8287-82B4FAC87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51"/>
              <a:ext cx="22" cy="38"/>
            </a:xfrm>
            <a:custGeom>
              <a:avLst/>
              <a:gdLst>
                <a:gd name="T0" fmla="*/ 217 w 7"/>
                <a:gd name="T1" fmla="*/ 0 h 12"/>
                <a:gd name="T2" fmla="*/ 0 w 7"/>
                <a:gd name="T3" fmla="*/ 222 h 12"/>
                <a:gd name="T4" fmla="*/ 189 w 7"/>
                <a:gd name="T5" fmla="*/ 291 h 12"/>
                <a:gd name="T6" fmla="*/ 157 w 7"/>
                <a:gd name="T7" fmla="*/ 38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7" y="0"/>
                  </a:moveTo>
                  <a:cubicBezTo>
                    <a:pt x="4" y="2"/>
                    <a:pt x="2" y="5"/>
                    <a:pt x="0" y="7"/>
                  </a:cubicBezTo>
                  <a:cubicBezTo>
                    <a:pt x="2" y="7"/>
                    <a:pt x="4" y="9"/>
                    <a:pt x="6" y="9"/>
                  </a:cubicBezTo>
                  <a:cubicBezTo>
                    <a:pt x="6" y="10"/>
                    <a:pt x="4" y="11"/>
                    <a:pt x="5" y="12"/>
                  </a:cubicBezTo>
                </a:path>
              </a:pathLst>
            </a:custGeom>
            <a:noFill/>
            <a:ln w="20638" cap="rnd">
              <a:solidFill>
                <a:srgbClr val="6281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19" name="Freeform 224">
              <a:extLst>
                <a:ext uri="{FF2B5EF4-FFF2-40B4-BE49-F238E27FC236}">
                  <a16:creationId xmlns:a16="http://schemas.microsoft.com/office/drawing/2014/main" id="{71CC8BE4-4160-455C-8E14-A2D978217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842"/>
              <a:ext cx="64" cy="79"/>
            </a:xfrm>
            <a:custGeom>
              <a:avLst/>
              <a:gdLst>
                <a:gd name="T0" fmla="*/ 0 w 20"/>
                <a:gd name="T1" fmla="*/ 0 h 25"/>
                <a:gd name="T2" fmla="*/ 224 w 20"/>
                <a:gd name="T3" fmla="*/ 221 h 25"/>
                <a:gd name="T4" fmla="*/ 195 w 20"/>
                <a:gd name="T5" fmla="*/ 351 h 25"/>
                <a:gd name="T6" fmla="*/ 326 w 20"/>
                <a:gd name="T7" fmla="*/ 439 h 25"/>
                <a:gd name="T8" fmla="*/ 656 w 20"/>
                <a:gd name="T9" fmla="*/ 698 h 25"/>
                <a:gd name="T10" fmla="*/ 554 w 20"/>
                <a:gd name="T11" fmla="*/ 79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5">
                  <a:moveTo>
                    <a:pt x="0" y="0"/>
                  </a:moveTo>
                  <a:cubicBezTo>
                    <a:pt x="1" y="4"/>
                    <a:pt x="5" y="4"/>
                    <a:pt x="7" y="7"/>
                  </a:cubicBezTo>
                  <a:cubicBezTo>
                    <a:pt x="8" y="8"/>
                    <a:pt x="6" y="10"/>
                    <a:pt x="6" y="11"/>
                  </a:cubicBezTo>
                  <a:cubicBezTo>
                    <a:pt x="8" y="12"/>
                    <a:pt x="9" y="12"/>
                    <a:pt x="10" y="14"/>
                  </a:cubicBezTo>
                  <a:cubicBezTo>
                    <a:pt x="13" y="17"/>
                    <a:pt x="17" y="18"/>
                    <a:pt x="20" y="22"/>
                  </a:cubicBezTo>
                  <a:cubicBezTo>
                    <a:pt x="19" y="23"/>
                    <a:pt x="18" y="24"/>
                    <a:pt x="17" y="25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0" name="Freeform 225">
              <a:extLst>
                <a:ext uri="{FF2B5EF4-FFF2-40B4-BE49-F238E27FC236}">
                  <a16:creationId xmlns:a16="http://schemas.microsoft.com/office/drawing/2014/main" id="{41A636F6-E042-4D89-8494-F310767EF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1917"/>
              <a:ext cx="66" cy="136"/>
            </a:xfrm>
            <a:custGeom>
              <a:avLst/>
              <a:gdLst>
                <a:gd name="T0" fmla="*/ 651 w 21"/>
                <a:gd name="T1" fmla="*/ 0 h 43"/>
                <a:gd name="T2" fmla="*/ 305 w 21"/>
                <a:gd name="T3" fmla="*/ 541 h 43"/>
                <a:gd name="T4" fmla="*/ 189 w 21"/>
                <a:gd name="T5" fmla="*/ 819 h 43"/>
                <a:gd name="T6" fmla="*/ 465 w 21"/>
                <a:gd name="T7" fmla="*/ 920 h 43"/>
                <a:gd name="T8" fmla="*/ 465 w 21"/>
                <a:gd name="T9" fmla="*/ 1110 h 43"/>
                <a:gd name="T10" fmla="*/ 305 w 21"/>
                <a:gd name="T11" fmla="*/ 1202 h 43"/>
                <a:gd name="T12" fmla="*/ 493 w 21"/>
                <a:gd name="T13" fmla="*/ 136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43">
                  <a:moveTo>
                    <a:pt x="21" y="0"/>
                  </a:moveTo>
                  <a:cubicBezTo>
                    <a:pt x="17" y="2"/>
                    <a:pt x="0" y="12"/>
                    <a:pt x="10" y="17"/>
                  </a:cubicBezTo>
                  <a:cubicBezTo>
                    <a:pt x="8" y="19"/>
                    <a:pt x="4" y="22"/>
                    <a:pt x="6" y="26"/>
                  </a:cubicBezTo>
                  <a:cubicBezTo>
                    <a:pt x="7" y="30"/>
                    <a:pt x="11" y="31"/>
                    <a:pt x="15" y="29"/>
                  </a:cubicBezTo>
                  <a:cubicBezTo>
                    <a:pt x="16" y="31"/>
                    <a:pt x="15" y="33"/>
                    <a:pt x="15" y="35"/>
                  </a:cubicBezTo>
                  <a:cubicBezTo>
                    <a:pt x="11" y="35"/>
                    <a:pt x="10" y="35"/>
                    <a:pt x="10" y="38"/>
                  </a:cubicBezTo>
                  <a:cubicBezTo>
                    <a:pt x="14" y="39"/>
                    <a:pt x="21" y="37"/>
                    <a:pt x="16" y="43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1" name="Freeform 226">
              <a:extLst>
                <a:ext uri="{FF2B5EF4-FFF2-40B4-BE49-F238E27FC236}">
                  <a16:creationId xmlns:a16="http://schemas.microsoft.com/office/drawing/2014/main" id="{8798116E-5347-4AF6-AF04-9D4937B7F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072"/>
              <a:ext cx="69" cy="114"/>
            </a:xfrm>
            <a:custGeom>
              <a:avLst/>
              <a:gdLst>
                <a:gd name="T0" fmla="*/ 677 w 22"/>
                <a:gd name="T1" fmla="*/ 190 h 36"/>
                <a:gd name="T2" fmla="*/ 88 w 22"/>
                <a:gd name="T3" fmla="*/ 573 h 36"/>
                <a:gd name="T4" fmla="*/ 373 w 22"/>
                <a:gd name="T5" fmla="*/ 573 h 36"/>
                <a:gd name="T6" fmla="*/ 433 w 22"/>
                <a:gd name="T7" fmla="*/ 953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6">
                  <a:moveTo>
                    <a:pt x="22" y="6"/>
                  </a:moveTo>
                  <a:cubicBezTo>
                    <a:pt x="13" y="0"/>
                    <a:pt x="6" y="11"/>
                    <a:pt x="3" y="18"/>
                  </a:cubicBezTo>
                  <a:cubicBezTo>
                    <a:pt x="6" y="19"/>
                    <a:pt x="9" y="18"/>
                    <a:pt x="12" y="18"/>
                  </a:cubicBezTo>
                  <a:cubicBezTo>
                    <a:pt x="9" y="23"/>
                    <a:pt x="0" y="36"/>
                    <a:pt x="14" y="3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2" name="Freeform 227">
              <a:extLst>
                <a:ext uri="{FF2B5EF4-FFF2-40B4-BE49-F238E27FC236}">
                  <a16:creationId xmlns:a16="http://schemas.microsoft.com/office/drawing/2014/main" id="{B5562181-8CC6-4862-992D-705DDD9A3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265"/>
              <a:ext cx="38" cy="94"/>
            </a:xfrm>
            <a:custGeom>
              <a:avLst/>
              <a:gdLst>
                <a:gd name="T0" fmla="*/ 380 w 12"/>
                <a:gd name="T1" fmla="*/ 0 h 30"/>
                <a:gd name="T2" fmla="*/ 162 w 12"/>
                <a:gd name="T3" fmla="*/ 128 h 30"/>
                <a:gd name="T4" fmla="*/ 162 w 12"/>
                <a:gd name="T5" fmla="*/ 373 h 30"/>
                <a:gd name="T6" fmla="*/ 101 w 12"/>
                <a:gd name="T7" fmla="*/ 492 h 30"/>
                <a:gd name="T8" fmla="*/ 130 w 12"/>
                <a:gd name="T9" fmla="*/ 649 h 30"/>
                <a:gd name="T10" fmla="*/ 0 w 12"/>
                <a:gd name="T11" fmla="*/ 893 h 30"/>
                <a:gd name="T12" fmla="*/ 60 w 12"/>
                <a:gd name="T13" fmla="*/ 924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0">
                  <a:moveTo>
                    <a:pt x="12" y="0"/>
                  </a:moveTo>
                  <a:cubicBezTo>
                    <a:pt x="10" y="0"/>
                    <a:pt x="6" y="2"/>
                    <a:pt x="5" y="4"/>
                  </a:cubicBezTo>
                  <a:cubicBezTo>
                    <a:pt x="1" y="10"/>
                    <a:pt x="5" y="9"/>
                    <a:pt x="5" y="12"/>
                  </a:cubicBezTo>
                  <a:cubicBezTo>
                    <a:pt x="5" y="13"/>
                    <a:pt x="3" y="15"/>
                    <a:pt x="3" y="16"/>
                  </a:cubicBezTo>
                  <a:cubicBezTo>
                    <a:pt x="3" y="15"/>
                    <a:pt x="4" y="21"/>
                    <a:pt x="4" y="21"/>
                  </a:cubicBezTo>
                  <a:cubicBezTo>
                    <a:pt x="3" y="24"/>
                    <a:pt x="3" y="25"/>
                    <a:pt x="0" y="29"/>
                  </a:cubicBezTo>
                  <a:cubicBezTo>
                    <a:pt x="1" y="29"/>
                    <a:pt x="2" y="30"/>
                    <a:pt x="2" y="3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3" name="Freeform 228">
              <a:extLst>
                <a:ext uri="{FF2B5EF4-FFF2-40B4-BE49-F238E27FC236}">
                  <a16:creationId xmlns:a16="http://schemas.microsoft.com/office/drawing/2014/main" id="{E04180FF-05EE-4E36-B155-1A95F37E0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119"/>
              <a:ext cx="60" cy="120"/>
            </a:xfrm>
            <a:custGeom>
              <a:avLst/>
              <a:gdLst>
                <a:gd name="T0" fmla="*/ 278 w 19"/>
                <a:gd name="T1" fmla="*/ 1137 h 38"/>
                <a:gd name="T2" fmla="*/ 60 w 19"/>
                <a:gd name="T3" fmla="*/ 1165 h 38"/>
                <a:gd name="T4" fmla="*/ 568 w 19"/>
                <a:gd name="T5" fmla="*/ 568 h 38"/>
                <a:gd name="T6" fmla="*/ 439 w 19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8">
                  <a:moveTo>
                    <a:pt x="9" y="36"/>
                  </a:moveTo>
                  <a:cubicBezTo>
                    <a:pt x="6" y="38"/>
                    <a:pt x="4" y="38"/>
                    <a:pt x="2" y="37"/>
                  </a:cubicBezTo>
                  <a:cubicBezTo>
                    <a:pt x="0" y="26"/>
                    <a:pt x="17" y="27"/>
                    <a:pt x="18" y="18"/>
                  </a:cubicBezTo>
                  <a:cubicBezTo>
                    <a:pt x="19" y="9"/>
                    <a:pt x="5" y="8"/>
                    <a:pt x="14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4" name="Freeform 229">
              <a:extLst>
                <a:ext uri="{FF2B5EF4-FFF2-40B4-BE49-F238E27FC236}">
                  <a16:creationId xmlns:a16="http://schemas.microsoft.com/office/drawing/2014/main" id="{5E627927-E16F-4B42-BFBD-A40F1BF22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1974"/>
              <a:ext cx="41" cy="67"/>
            </a:xfrm>
            <a:custGeom>
              <a:avLst/>
              <a:gdLst>
                <a:gd name="T0" fmla="*/ 407 w 13"/>
                <a:gd name="T1" fmla="*/ 0 h 21"/>
                <a:gd name="T2" fmla="*/ 189 w 13"/>
                <a:gd name="T3" fmla="*/ 68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0" y="5"/>
                    <a:pt x="10" y="11"/>
                    <a:pt x="6" y="21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5" name="Freeform 230">
              <a:extLst>
                <a:ext uri="{FF2B5EF4-FFF2-40B4-BE49-F238E27FC236}">
                  <a16:creationId xmlns:a16="http://schemas.microsoft.com/office/drawing/2014/main" id="{C93D98DA-D915-45A4-8E23-D884743C9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059"/>
              <a:ext cx="67" cy="89"/>
            </a:xfrm>
            <a:custGeom>
              <a:avLst/>
              <a:gdLst>
                <a:gd name="T0" fmla="*/ 61 w 21"/>
                <a:gd name="T1" fmla="*/ 32 h 28"/>
                <a:gd name="T2" fmla="*/ 325 w 21"/>
                <a:gd name="T3" fmla="*/ 413 h 28"/>
                <a:gd name="T4" fmla="*/ 549 w 21"/>
                <a:gd name="T5" fmla="*/ 353 h 28"/>
                <a:gd name="T6" fmla="*/ 163 w 21"/>
                <a:gd name="T7" fmla="*/ 90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8">
                  <a:moveTo>
                    <a:pt x="2" y="1"/>
                  </a:moveTo>
                  <a:cubicBezTo>
                    <a:pt x="10" y="0"/>
                    <a:pt x="11" y="8"/>
                    <a:pt x="10" y="13"/>
                  </a:cubicBezTo>
                  <a:cubicBezTo>
                    <a:pt x="12" y="13"/>
                    <a:pt x="15" y="12"/>
                    <a:pt x="17" y="11"/>
                  </a:cubicBezTo>
                  <a:cubicBezTo>
                    <a:pt x="21" y="23"/>
                    <a:pt x="0" y="18"/>
                    <a:pt x="5" y="28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6" name="Freeform 231">
              <a:extLst>
                <a:ext uri="{FF2B5EF4-FFF2-40B4-BE49-F238E27FC236}">
                  <a16:creationId xmlns:a16="http://schemas.microsoft.com/office/drawing/2014/main" id="{AB6F56E0-36C5-4EFA-94E1-FF543C1E4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955"/>
              <a:ext cx="64" cy="130"/>
            </a:xfrm>
            <a:custGeom>
              <a:avLst/>
              <a:gdLst>
                <a:gd name="T0" fmla="*/ 390 w 20"/>
                <a:gd name="T1" fmla="*/ 1278 h 41"/>
                <a:gd name="T2" fmla="*/ 493 w 20"/>
                <a:gd name="T3" fmla="*/ 574 h 41"/>
                <a:gd name="T4" fmla="*/ 595 w 20"/>
                <a:gd name="T5" fmla="*/ 292 h 41"/>
                <a:gd name="T6" fmla="*/ 595 w 20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1">
                  <a:moveTo>
                    <a:pt x="12" y="40"/>
                  </a:moveTo>
                  <a:cubicBezTo>
                    <a:pt x="0" y="41"/>
                    <a:pt x="13" y="22"/>
                    <a:pt x="15" y="18"/>
                  </a:cubicBezTo>
                  <a:cubicBezTo>
                    <a:pt x="20" y="12"/>
                    <a:pt x="19" y="17"/>
                    <a:pt x="18" y="9"/>
                  </a:cubicBezTo>
                  <a:cubicBezTo>
                    <a:pt x="17" y="6"/>
                    <a:pt x="17" y="3"/>
                    <a:pt x="18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7" name="Freeform 232">
              <a:extLst>
                <a:ext uri="{FF2B5EF4-FFF2-40B4-BE49-F238E27FC236}">
                  <a16:creationId xmlns:a16="http://schemas.microsoft.com/office/drawing/2014/main" id="{0875F564-0599-47F9-8DDF-FD061813E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999"/>
              <a:ext cx="15" cy="32"/>
            </a:xfrm>
            <a:custGeom>
              <a:avLst/>
              <a:gdLst>
                <a:gd name="T0" fmla="*/ 81 w 5"/>
                <a:gd name="T1" fmla="*/ 0 h 10"/>
                <a:gd name="T2" fmla="*/ 0 w 5"/>
                <a:gd name="T3" fmla="*/ 134 h 10"/>
                <a:gd name="T4" fmla="*/ 135 w 5"/>
                <a:gd name="T5" fmla="*/ 195 h 10"/>
                <a:gd name="T6" fmla="*/ 0 w 5"/>
                <a:gd name="T7" fmla="*/ 32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3" y="0"/>
                  </a:moveTo>
                  <a:cubicBezTo>
                    <a:pt x="2" y="1"/>
                    <a:pt x="1" y="3"/>
                    <a:pt x="0" y="4"/>
                  </a:cubicBezTo>
                  <a:cubicBezTo>
                    <a:pt x="1" y="5"/>
                    <a:pt x="3" y="6"/>
                    <a:pt x="5" y="6"/>
                  </a:cubicBezTo>
                  <a:cubicBezTo>
                    <a:pt x="4" y="7"/>
                    <a:pt x="2" y="9"/>
                    <a:pt x="0" y="1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8" name="Freeform 233">
              <a:extLst>
                <a:ext uri="{FF2B5EF4-FFF2-40B4-BE49-F238E27FC236}">
                  <a16:creationId xmlns:a16="http://schemas.microsoft.com/office/drawing/2014/main" id="{27DC3ADD-A262-402D-84A2-71C23C14F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018"/>
              <a:ext cx="54" cy="117"/>
            </a:xfrm>
            <a:custGeom>
              <a:avLst/>
              <a:gdLst>
                <a:gd name="T0" fmla="*/ 130 w 17"/>
                <a:gd name="T1" fmla="*/ 0 h 37"/>
                <a:gd name="T2" fmla="*/ 353 w 17"/>
                <a:gd name="T3" fmla="*/ 221 h 37"/>
                <a:gd name="T4" fmla="*/ 546 w 17"/>
                <a:gd name="T5" fmla="*/ 411 h 37"/>
                <a:gd name="T6" fmla="*/ 251 w 17"/>
                <a:gd name="T7" fmla="*/ 730 h 37"/>
                <a:gd name="T8" fmla="*/ 413 w 17"/>
                <a:gd name="T9" fmla="*/ 117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7">
                  <a:moveTo>
                    <a:pt x="4" y="0"/>
                  </a:moveTo>
                  <a:cubicBezTo>
                    <a:pt x="1" y="8"/>
                    <a:pt x="7" y="4"/>
                    <a:pt x="11" y="7"/>
                  </a:cubicBezTo>
                  <a:cubicBezTo>
                    <a:pt x="14" y="8"/>
                    <a:pt x="13" y="12"/>
                    <a:pt x="17" y="13"/>
                  </a:cubicBezTo>
                  <a:cubicBezTo>
                    <a:pt x="15" y="18"/>
                    <a:pt x="11" y="19"/>
                    <a:pt x="8" y="23"/>
                  </a:cubicBezTo>
                  <a:cubicBezTo>
                    <a:pt x="0" y="34"/>
                    <a:pt x="11" y="30"/>
                    <a:pt x="13" y="37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29" name="Freeform 234">
              <a:extLst>
                <a:ext uri="{FF2B5EF4-FFF2-40B4-BE49-F238E27FC236}">
                  <a16:creationId xmlns:a16="http://schemas.microsoft.com/office/drawing/2014/main" id="{4A7879E8-3B71-4CCB-B011-E2C7A910E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091"/>
              <a:ext cx="22" cy="35"/>
            </a:xfrm>
            <a:custGeom>
              <a:avLst/>
              <a:gdLst>
                <a:gd name="T0" fmla="*/ 217 w 7"/>
                <a:gd name="T1" fmla="*/ 0 h 11"/>
                <a:gd name="T2" fmla="*/ 28 w 7"/>
                <a:gd name="T3" fmla="*/ 223 h 11"/>
                <a:gd name="T4" fmla="*/ 0 w 7"/>
                <a:gd name="T5" fmla="*/ 35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cubicBezTo>
                    <a:pt x="5" y="2"/>
                    <a:pt x="2" y="5"/>
                    <a:pt x="1" y="7"/>
                  </a:cubicBezTo>
                  <a:cubicBezTo>
                    <a:pt x="1" y="9"/>
                    <a:pt x="0" y="10"/>
                    <a:pt x="0" y="11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0" name="Freeform 235">
              <a:extLst>
                <a:ext uri="{FF2B5EF4-FFF2-40B4-BE49-F238E27FC236}">
                  <a16:creationId xmlns:a16="http://schemas.microsoft.com/office/drawing/2014/main" id="{71441BEF-0388-4D2C-BF08-6E7130D22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2195"/>
              <a:ext cx="63" cy="82"/>
            </a:xfrm>
            <a:custGeom>
              <a:avLst/>
              <a:gdLst>
                <a:gd name="T0" fmla="*/ 0 w 20"/>
                <a:gd name="T1" fmla="*/ 60 h 26"/>
                <a:gd name="T2" fmla="*/ 318 w 20"/>
                <a:gd name="T3" fmla="*/ 407 h 26"/>
                <a:gd name="T4" fmla="*/ 567 w 20"/>
                <a:gd name="T5" fmla="*/ 568 h 26"/>
                <a:gd name="T6" fmla="*/ 595 w 20"/>
                <a:gd name="T7" fmla="*/ 81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6">
                  <a:moveTo>
                    <a:pt x="0" y="2"/>
                  </a:moveTo>
                  <a:cubicBezTo>
                    <a:pt x="9" y="0"/>
                    <a:pt x="6" y="9"/>
                    <a:pt x="10" y="13"/>
                  </a:cubicBezTo>
                  <a:cubicBezTo>
                    <a:pt x="12" y="16"/>
                    <a:pt x="16" y="15"/>
                    <a:pt x="18" y="18"/>
                  </a:cubicBezTo>
                  <a:cubicBezTo>
                    <a:pt x="20" y="22"/>
                    <a:pt x="16" y="24"/>
                    <a:pt x="19" y="26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1" name="Freeform 236">
              <a:extLst>
                <a:ext uri="{FF2B5EF4-FFF2-40B4-BE49-F238E27FC236}">
                  <a16:creationId xmlns:a16="http://schemas.microsoft.com/office/drawing/2014/main" id="{FACA1FB5-E4FB-4AA3-B6E3-7A00FD23A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157"/>
              <a:ext cx="38" cy="67"/>
            </a:xfrm>
            <a:custGeom>
              <a:avLst/>
              <a:gdLst>
                <a:gd name="T0" fmla="*/ 60 w 12"/>
                <a:gd name="T1" fmla="*/ 683 h 21"/>
                <a:gd name="T2" fmla="*/ 0 w 12"/>
                <a:gd name="T3" fmla="*/ 386 h 21"/>
                <a:gd name="T4" fmla="*/ 222 w 12"/>
                <a:gd name="T5" fmla="*/ 265 h 21"/>
                <a:gd name="T6" fmla="*/ 380 w 1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2" y="21"/>
                  </a:moveTo>
                  <a:cubicBezTo>
                    <a:pt x="1" y="19"/>
                    <a:pt x="0" y="14"/>
                    <a:pt x="0" y="12"/>
                  </a:cubicBezTo>
                  <a:cubicBezTo>
                    <a:pt x="3" y="8"/>
                    <a:pt x="5" y="10"/>
                    <a:pt x="7" y="8"/>
                  </a:cubicBezTo>
                  <a:cubicBezTo>
                    <a:pt x="10" y="5"/>
                    <a:pt x="11" y="5"/>
                    <a:pt x="12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2" name="Freeform 237">
              <a:extLst>
                <a:ext uri="{FF2B5EF4-FFF2-40B4-BE49-F238E27FC236}">
                  <a16:creationId xmlns:a16="http://schemas.microsoft.com/office/drawing/2014/main" id="{AC89D675-E584-4A7D-B32D-3CEC647FB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2069"/>
              <a:ext cx="54" cy="54"/>
            </a:xfrm>
            <a:custGeom>
              <a:avLst/>
              <a:gdLst>
                <a:gd name="T0" fmla="*/ 0 w 17"/>
                <a:gd name="T1" fmla="*/ 32 h 17"/>
                <a:gd name="T2" fmla="*/ 353 w 17"/>
                <a:gd name="T3" fmla="*/ 546 h 17"/>
                <a:gd name="T4" fmla="*/ 546 w 17"/>
                <a:gd name="T5" fmla="*/ 35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0" y="1"/>
                  </a:moveTo>
                  <a:cubicBezTo>
                    <a:pt x="7" y="0"/>
                    <a:pt x="12" y="12"/>
                    <a:pt x="11" y="17"/>
                  </a:cubicBezTo>
                  <a:cubicBezTo>
                    <a:pt x="12" y="15"/>
                    <a:pt x="15" y="13"/>
                    <a:pt x="17" y="11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3" name="Freeform 238">
              <a:extLst>
                <a:ext uri="{FF2B5EF4-FFF2-40B4-BE49-F238E27FC236}">
                  <a16:creationId xmlns:a16="http://schemas.microsoft.com/office/drawing/2014/main" id="{E5029A7F-2DCA-4C00-8FF0-486D43E65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041"/>
              <a:ext cx="53" cy="37"/>
            </a:xfrm>
            <a:custGeom>
              <a:avLst/>
              <a:gdLst>
                <a:gd name="T0" fmla="*/ 514 w 17"/>
                <a:gd name="T1" fmla="*/ 210 h 12"/>
                <a:gd name="T2" fmla="*/ 0 w 17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2">
                  <a:moveTo>
                    <a:pt x="17" y="7"/>
                  </a:moveTo>
                  <a:cubicBezTo>
                    <a:pt x="10" y="12"/>
                    <a:pt x="3" y="7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4" name="Freeform 239">
              <a:extLst>
                <a:ext uri="{FF2B5EF4-FFF2-40B4-BE49-F238E27FC236}">
                  <a16:creationId xmlns:a16="http://schemas.microsoft.com/office/drawing/2014/main" id="{273B2469-8FEF-4C4B-BE44-D995EBB18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2258"/>
              <a:ext cx="51" cy="54"/>
            </a:xfrm>
            <a:custGeom>
              <a:avLst/>
              <a:gdLst>
                <a:gd name="T0" fmla="*/ 61 w 16"/>
                <a:gd name="T1" fmla="*/ 251 h 17"/>
                <a:gd name="T2" fmla="*/ 32 w 16"/>
                <a:gd name="T3" fmla="*/ 324 h 17"/>
                <a:gd name="T4" fmla="*/ 265 w 16"/>
                <a:gd name="T5" fmla="*/ 546 h 17"/>
                <a:gd name="T6" fmla="*/ 325 w 16"/>
                <a:gd name="T7" fmla="*/ 222 h 17"/>
                <a:gd name="T8" fmla="*/ 418 w 16"/>
                <a:gd name="T9" fmla="*/ 3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2" y="8"/>
                  </a:moveTo>
                  <a:cubicBezTo>
                    <a:pt x="1" y="9"/>
                    <a:pt x="0" y="9"/>
                    <a:pt x="1" y="10"/>
                  </a:cubicBezTo>
                  <a:cubicBezTo>
                    <a:pt x="7" y="9"/>
                    <a:pt x="8" y="13"/>
                    <a:pt x="8" y="17"/>
                  </a:cubicBezTo>
                  <a:cubicBezTo>
                    <a:pt x="8" y="13"/>
                    <a:pt x="9" y="10"/>
                    <a:pt x="10" y="7"/>
                  </a:cubicBezTo>
                  <a:cubicBezTo>
                    <a:pt x="11" y="5"/>
                    <a:pt x="16" y="0"/>
                    <a:pt x="13" y="1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5" name="Freeform 240">
              <a:extLst>
                <a:ext uri="{FF2B5EF4-FFF2-40B4-BE49-F238E27FC236}">
                  <a16:creationId xmlns:a16="http://schemas.microsoft.com/office/drawing/2014/main" id="{992D28E9-DCB1-40B8-8EBC-7AAA94B62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322"/>
              <a:ext cx="29" cy="53"/>
            </a:xfrm>
            <a:custGeom>
              <a:avLst/>
              <a:gdLst>
                <a:gd name="T0" fmla="*/ 300 w 9"/>
                <a:gd name="T1" fmla="*/ 0 h 17"/>
                <a:gd name="T2" fmla="*/ 197 w 9"/>
                <a:gd name="T3" fmla="*/ 51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9" y="0"/>
                  </a:moveTo>
                  <a:cubicBezTo>
                    <a:pt x="2" y="4"/>
                    <a:pt x="0" y="12"/>
                    <a:pt x="6" y="17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6" name="Freeform 241">
              <a:extLst>
                <a:ext uri="{FF2B5EF4-FFF2-40B4-BE49-F238E27FC236}">
                  <a16:creationId xmlns:a16="http://schemas.microsoft.com/office/drawing/2014/main" id="{07EC1AC1-8D5B-4C5F-814B-B83B78011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473"/>
              <a:ext cx="37" cy="73"/>
            </a:xfrm>
            <a:custGeom>
              <a:avLst/>
              <a:gdLst>
                <a:gd name="T0" fmla="*/ 352 w 12"/>
                <a:gd name="T1" fmla="*/ 0 h 23"/>
                <a:gd name="T2" fmla="*/ 324 w 12"/>
                <a:gd name="T3" fmla="*/ 251 h 23"/>
                <a:gd name="T4" fmla="*/ 210 w 12"/>
                <a:gd name="T5" fmla="*/ 73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12" y="0"/>
                  </a:moveTo>
                  <a:cubicBezTo>
                    <a:pt x="10" y="3"/>
                    <a:pt x="10" y="6"/>
                    <a:pt x="11" y="8"/>
                  </a:cubicBezTo>
                  <a:cubicBezTo>
                    <a:pt x="0" y="10"/>
                    <a:pt x="9" y="17"/>
                    <a:pt x="7" y="23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7" name="Freeform 242">
              <a:extLst>
                <a:ext uri="{FF2B5EF4-FFF2-40B4-BE49-F238E27FC236}">
                  <a16:creationId xmlns:a16="http://schemas.microsoft.com/office/drawing/2014/main" id="{6827921E-0555-47D8-8A19-8B505DB8D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2530"/>
              <a:ext cx="31" cy="63"/>
            </a:xfrm>
            <a:custGeom>
              <a:avLst/>
              <a:gdLst>
                <a:gd name="T0" fmla="*/ 0 w 10"/>
                <a:gd name="T1" fmla="*/ 0 h 20"/>
                <a:gd name="T2" fmla="*/ 270 w 10"/>
                <a:gd name="T3" fmla="*/ 347 h 20"/>
                <a:gd name="T4" fmla="*/ 270 w 10"/>
                <a:gd name="T5" fmla="*/ 62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cubicBezTo>
                    <a:pt x="2" y="5"/>
                    <a:pt x="7" y="7"/>
                    <a:pt x="9" y="11"/>
                  </a:cubicBezTo>
                  <a:cubicBezTo>
                    <a:pt x="10" y="13"/>
                    <a:pt x="8" y="17"/>
                    <a:pt x="9" y="2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8" name="Freeform 243">
              <a:extLst>
                <a:ext uri="{FF2B5EF4-FFF2-40B4-BE49-F238E27FC236}">
                  <a16:creationId xmlns:a16="http://schemas.microsoft.com/office/drawing/2014/main" id="{643BA88A-C0A1-4E56-9F09-7A36B0A78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5" y="2464"/>
              <a:ext cx="25" cy="60"/>
            </a:xfrm>
            <a:custGeom>
              <a:avLst/>
              <a:gdLst>
                <a:gd name="T0" fmla="*/ 244 w 8"/>
                <a:gd name="T1" fmla="*/ 0 h 19"/>
                <a:gd name="T2" fmla="*/ 28 w 8"/>
                <a:gd name="T3" fmla="*/ 319 h 19"/>
                <a:gd name="T4" fmla="*/ 0 w 8"/>
                <a:gd name="T5" fmla="*/ 59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6" y="3"/>
                    <a:pt x="2" y="7"/>
                    <a:pt x="1" y="10"/>
                  </a:cubicBezTo>
                  <a:cubicBezTo>
                    <a:pt x="0" y="14"/>
                    <a:pt x="5" y="16"/>
                    <a:pt x="0" y="19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39" name="Freeform 244">
              <a:extLst>
                <a:ext uri="{FF2B5EF4-FFF2-40B4-BE49-F238E27FC236}">
                  <a16:creationId xmlns:a16="http://schemas.microsoft.com/office/drawing/2014/main" id="{6EBCBE51-C228-4636-A149-826EB98DA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2533"/>
              <a:ext cx="66" cy="35"/>
            </a:xfrm>
            <a:custGeom>
              <a:avLst/>
              <a:gdLst>
                <a:gd name="T0" fmla="*/ 651 w 21"/>
                <a:gd name="T1" fmla="*/ 293 h 11"/>
                <a:gd name="T2" fmla="*/ 0 w 2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1">
                  <a:moveTo>
                    <a:pt x="21" y="9"/>
                  </a:moveTo>
                  <a:cubicBezTo>
                    <a:pt x="13" y="11"/>
                    <a:pt x="8" y="2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0" name="Freeform 245">
              <a:extLst>
                <a:ext uri="{FF2B5EF4-FFF2-40B4-BE49-F238E27FC236}">
                  <a16:creationId xmlns:a16="http://schemas.microsoft.com/office/drawing/2014/main" id="{46947B80-AA51-44CA-A5BC-A7ED064F4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835"/>
              <a:ext cx="26" cy="51"/>
            </a:xfrm>
            <a:custGeom>
              <a:avLst/>
              <a:gdLst>
                <a:gd name="T0" fmla="*/ 75 w 8"/>
                <a:gd name="T1" fmla="*/ 0 h 16"/>
                <a:gd name="T2" fmla="*/ 276 w 8"/>
                <a:gd name="T3" fmla="*/ 293 h 16"/>
                <a:gd name="T4" fmla="*/ 211 w 8"/>
                <a:gd name="T5" fmla="*/ 52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2" y="0"/>
                  </a:moveTo>
                  <a:cubicBezTo>
                    <a:pt x="0" y="4"/>
                    <a:pt x="4" y="6"/>
                    <a:pt x="8" y="9"/>
                  </a:cubicBezTo>
                  <a:cubicBezTo>
                    <a:pt x="7" y="12"/>
                    <a:pt x="6" y="14"/>
                    <a:pt x="6" y="16"/>
                  </a:cubicBezTo>
                </a:path>
              </a:pathLst>
            </a:custGeom>
            <a:noFill/>
            <a:ln w="20638" cap="flat">
              <a:solidFill>
                <a:srgbClr val="AB00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1" name="Freeform 246">
              <a:extLst>
                <a:ext uri="{FF2B5EF4-FFF2-40B4-BE49-F238E27FC236}">
                  <a16:creationId xmlns:a16="http://schemas.microsoft.com/office/drawing/2014/main" id="{D27536CD-9B8B-4665-BCCB-FA686027A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895"/>
              <a:ext cx="25" cy="35"/>
            </a:xfrm>
            <a:custGeom>
              <a:avLst/>
              <a:gdLst>
                <a:gd name="T0" fmla="*/ 244 w 8"/>
                <a:gd name="T1" fmla="*/ 353 h 11"/>
                <a:gd name="T2" fmla="*/ 88 w 8"/>
                <a:gd name="T3" fmla="*/ 130 h 11"/>
                <a:gd name="T4" fmla="*/ 184 w 8"/>
                <a:gd name="T5" fmla="*/ 102 h 11"/>
                <a:gd name="T6" fmla="*/ 59 w 8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8" y="11"/>
                  </a:moveTo>
                  <a:cubicBezTo>
                    <a:pt x="6" y="9"/>
                    <a:pt x="4" y="6"/>
                    <a:pt x="3" y="4"/>
                  </a:cubicBezTo>
                  <a:cubicBezTo>
                    <a:pt x="3" y="3"/>
                    <a:pt x="6" y="3"/>
                    <a:pt x="6" y="3"/>
                  </a:cubicBezTo>
                  <a:cubicBezTo>
                    <a:pt x="3" y="4"/>
                    <a:pt x="0" y="4"/>
                    <a:pt x="2" y="0"/>
                  </a:cubicBezTo>
                </a:path>
              </a:pathLst>
            </a:custGeom>
            <a:noFill/>
            <a:ln w="20638" cap="rnd">
              <a:solidFill>
                <a:srgbClr val="AB00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2" name="Freeform 247">
              <a:extLst>
                <a:ext uri="{FF2B5EF4-FFF2-40B4-BE49-F238E27FC236}">
                  <a16:creationId xmlns:a16="http://schemas.microsoft.com/office/drawing/2014/main" id="{E69F0B2E-41F9-449A-9326-1A8CDEBC3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1731"/>
              <a:ext cx="44" cy="111"/>
            </a:xfrm>
            <a:custGeom>
              <a:avLst/>
              <a:gdLst>
                <a:gd name="T0" fmla="*/ 277 w 14"/>
                <a:gd name="T1" fmla="*/ 0 h 35"/>
                <a:gd name="T2" fmla="*/ 305 w 14"/>
                <a:gd name="T3" fmla="*/ 482 h 35"/>
                <a:gd name="T4" fmla="*/ 374 w 14"/>
                <a:gd name="T5" fmla="*/ 955 h 35"/>
                <a:gd name="T6" fmla="*/ 305 w 14"/>
                <a:gd name="T7" fmla="*/ 1116 h 35"/>
                <a:gd name="T8" fmla="*/ 434 w 14"/>
                <a:gd name="T9" fmla="*/ 111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5">
                  <a:moveTo>
                    <a:pt x="9" y="0"/>
                  </a:moveTo>
                  <a:cubicBezTo>
                    <a:pt x="7" y="5"/>
                    <a:pt x="3" y="13"/>
                    <a:pt x="10" y="15"/>
                  </a:cubicBezTo>
                  <a:cubicBezTo>
                    <a:pt x="6" y="14"/>
                    <a:pt x="0" y="32"/>
                    <a:pt x="12" y="30"/>
                  </a:cubicBezTo>
                  <a:cubicBezTo>
                    <a:pt x="11" y="31"/>
                    <a:pt x="11" y="33"/>
                    <a:pt x="10" y="35"/>
                  </a:cubicBezTo>
                  <a:cubicBezTo>
                    <a:pt x="11" y="35"/>
                    <a:pt x="13" y="35"/>
                    <a:pt x="14" y="35"/>
                  </a:cubicBezTo>
                </a:path>
              </a:pathLst>
            </a:custGeom>
            <a:noFill/>
            <a:ln w="20638" cap="rnd">
              <a:solidFill>
                <a:srgbClr val="AB00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3" name="Freeform 248">
              <a:extLst>
                <a:ext uri="{FF2B5EF4-FFF2-40B4-BE49-F238E27FC236}">
                  <a16:creationId xmlns:a16="http://schemas.microsoft.com/office/drawing/2014/main" id="{B797035F-A601-4406-ACAA-4F16CEE93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718"/>
              <a:ext cx="32" cy="38"/>
            </a:xfrm>
            <a:custGeom>
              <a:avLst/>
              <a:gdLst>
                <a:gd name="T0" fmla="*/ 163 w 10"/>
                <a:gd name="T1" fmla="*/ 0 h 12"/>
                <a:gd name="T2" fmla="*/ 0 w 10"/>
                <a:gd name="T3" fmla="*/ 60 h 12"/>
                <a:gd name="T4" fmla="*/ 298 w 10"/>
                <a:gd name="T5" fmla="*/ 130 h 12"/>
                <a:gd name="T6" fmla="*/ 326 w 10"/>
                <a:gd name="T7" fmla="*/ 38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5" y="0"/>
                  </a:moveTo>
                  <a:cubicBezTo>
                    <a:pt x="2" y="0"/>
                    <a:pt x="1" y="0"/>
                    <a:pt x="0" y="2"/>
                  </a:cubicBezTo>
                  <a:cubicBezTo>
                    <a:pt x="3" y="4"/>
                    <a:pt x="6" y="4"/>
                    <a:pt x="9" y="4"/>
                  </a:cubicBezTo>
                  <a:cubicBezTo>
                    <a:pt x="9" y="6"/>
                    <a:pt x="8" y="10"/>
                    <a:pt x="10" y="12"/>
                  </a:cubicBezTo>
                </a:path>
              </a:pathLst>
            </a:custGeom>
            <a:noFill/>
            <a:ln w="20638" cap="rnd">
              <a:solidFill>
                <a:srgbClr val="AB00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4" name="Freeform 249">
              <a:extLst>
                <a:ext uri="{FF2B5EF4-FFF2-40B4-BE49-F238E27FC236}">
                  <a16:creationId xmlns:a16="http://schemas.microsoft.com/office/drawing/2014/main" id="{8C77AFD3-7669-4897-8543-77344BDAF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1715"/>
              <a:ext cx="16" cy="13"/>
            </a:xfrm>
            <a:custGeom>
              <a:avLst/>
              <a:gdLst>
                <a:gd name="T0" fmla="*/ 0 w 5"/>
                <a:gd name="T1" fmla="*/ 0 h 4"/>
                <a:gd name="T2" fmla="*/ 163 w 5"/>
                <a:gd name="T3" fmla="*/ 1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3" y="2"/>
                    <a:pt x="5" y="4"/>
                  </a:cubicBezTo>
                </a:path>
              </a:pathLst>
            </a:custGeom>
            <a:noFill/>
            <a:ln w="20638" cap="rnd">
              <a:solidFill>
                <a:srgbClr val="AB00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5" name="Freeform 250">
              <a:extLst>
                <a:ext uri="{FF2B5EF4-FFF2-40B4-BE49-F238E27FC236}">
                  <a16:creationId xmlns:a16="http://schemas.microsoft.com/office/drawing/2014/main" id="{91D8F2FA-3AFD-4D41-B6B9-030AA1801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1911"/>
              <a:ext cx="47" cy="70"/>
            </a:xfrm>
            <a:custGeom>
              <a:avLst/>
              <a:gdLst>
                <a:gd name="T0" fmla="*/ 216 w 15"/>
                <a:gd name="T1" fmla="*/ 0 h 22"/>
                <a:gd name="T2" fmla="*/ 188 w 15"/>
                <a:gd name="T3" fmla="*/ 325 h 22"/>
                <a:gd name="T4" fmla="*/ 60 w 15"/>
                <a:gd name="T5" fmla="*/ 455 h 22"/>
                <a:gd name="T6" fmla="*/ 432 w 15"/>
                <a:gd name="T7" fmla="*/ 71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7" y="0"/>
                  </a:moveTo>
                  <a:cubicBezTo>
                    <a:pt x="0" y="2"/>
                    <a:pt x="1" y="6"/>
                    <a:pt x="6" y="10"/>
                  </a:cubicBezTo>
                  <a:cubicBezTo>
                    <a:pt x="4" y="11"/>
                    <a:pt x="3" y="13"/>
                    <a:pt x="2" y="14"/>
                  </a:cubicBezTo>
                  <a:cubicBezTo>
                    <a:pt x="7" y="15"/>
                    <a:pt x="15" y="14"/>
                    <a:pt x="14" y="22"/>
                  </a:cubicBezTo>
                </a:path>
              </a:pathLst>
            </a:custGeom>
            <a:noFill/>
            <a:ln w="20638" cap="rnd">
              <a:solidFill>
                <a:srgbClr val="AB00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6" name="Freeform 251">
              <a:extLst>
                <a:ext uri="{FF2B5EF4-FFF2-40B4-BE49-F238E27FC236}">
                  <a16:creationId xmlns:a16="http://schemas.microsoft.com/office/drawing/2014/main" id="{9BF22674-4499-4ABA-B44E-D4F53BEDD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949"/>
              <a:ext cx="28" cy="73"/>
            </a:xfrm>
            <a:custGeom>
              <a:avLst/>
              <a:gdLst>
                <a:gd name="T0" fmla="*/ 87 w 9"/>
                <a:gd name="T1" fmla="*/ 0 h 23"/>
                <a:gd name="T2" fmla="*/ 87 w 9"/>
                <a:gd name="T3" fmla="*/ 251 h 23"/>
                <a:gd name="T4" fmla="*/ 59 w 9"/>
                <a:gd name="T5" fmla="*/ 413 h 23"/>
                <a:gd name="T6" fmla="*/ 87 w 9"/>
                <a:gd name="T7" fmla="*/ 603 h 23"/>
                <a:gd name="T8" fmla="*/ 271 w 9"/>
                <a:gd name="T9" fmla="*/ 73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3">
                  <a:moveTo>
                    <a:pt x="3" y="0"/>
                  </a:moveTo>
                  <a:cubicBezTo>
                    <a:pt x="0" y="4"/>
                    <a:pt x="3" y="5"/>
                    <a:pt x="3" y="8"/>
                  </a:cubicBezTo>
                  <a:cubicBezTo>
                    <a:pt x="3" y="6"/>
                    <a:pt x="2" y="14"/>
                    <a:pt x="2" y="13"/>
                  </a:cubicBezTo>
                  <a:cubicBezTo>
                    <a:pt x="2" y="16"/>
                    <a:pt x="1" y="15"/>
                    <a:pt x="3" y="19"/>
                  </a:cubicBezTo>
                  <a:cubicBezTo>
                    <a:pt x="5" y="21"/>
                    <a:pt x="7" y="21"/>
                    <a:pt x="9" y="23"/>
                  </a:cubicBezTo>
                </a:path>
              </a:pathLst>
            </a:custGeom>
            <a:noFill/>
            <a:ln w="20638" cap="rnd">
              <a:solidFill>
                <a:srgbClr val="AB00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7" name="Freeform 252">
              <a:extLst>
                <a:ext uri="{FF2B5EF4-FFF2-40B4-BE49-F238E27FC236}">
                  <a16:creationId xmlns:a16="http://schemas.microsoft.com/office/drawing/2014/main" id="{F8DF47C5-039B-4A7A-9CBD-130242BB4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1955"/>
              <a:ext cx="23" cy="67"/>
            </a:xfrm>
            <a:custGeom>
              <a:avLst/>
              <a:gdLst>
                <a:gd name="T0" fmla="*/ 33 w 7"/>
                <a:gd name="T1" fmla="*/ 0 h 21"/>
                <a:gd name="T2" fmla="*/ 33 w 7"/>
                <a:gd name="T3" fmla="*/ 488 h 21"/>
                <a:gd name="T4" fmla="*/ 250 w 7"/>
                <a:gd name="T5" fmla="*/ 520 h 21"/>
                <a:gd name="T6" fmla="*/ 141 w 7"/>
                <a:gd name="T7" fmla="*/ 68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1">
                  <a:moveTo>
                    <a:pt x="1" y="0"/>
                  </a:moveTo>
                  <a:cubicBezTo>
                    <a:pt x="0" y="6"/>
                    <a:pt x="5" y="9"/>
                    <a:pt x="1" y="15"/>
                  </a:cubicBezTo>
                  <a:cubicBezTo>
                    <a:pt x="3" y="15"/>
                    <a:pt x="5" y="16"/>
                    <a:pt x="7" y="16"/>
                  </a:cubicBezTo>
                  <a:cubicBezTo>
                    <a:pt x="7" y="18"/>
                    <a:pt x="5" y="19"/>
                    <a:pt x="4" y="21"/>
                  </a:cubicBezTo>
                </a:path>
              </a:pathLst>
            </a:custGeom>
            <a:noFill/>
            <a:ln w="20638" cap="rnd">
              <a:solidFill>
                <a:srgbClr val="AB00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8" name="Freeform 253">
              <a:extLst>
                <a:ext uri="{FF2B5EF4-FFF2-40B4-BE49-F238E27FC236}">
                  <a16:creationId xmlns:a16="http://schemas.microsoft.com/office/drawing/2014/main" id="{7F73AFFF-2144-46D4-A618-E38E08B20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955"/>
              <a:ext cx="32" cy="82"/>
            </a:xfrm>
            <a:custGeom>
              <a:avLst/>
              <a:gdLst>
                <a:gd name="T0" fmla="*/ 326 w 10"/>
                <a:gd name="T1" fmla="*/ 129 h 26"/>
                <a:gd name="T2" fmla="*/ 326 w 10"/>
                <a:gd name="T3" fmla="*/ 438 h 26"/>
                <a:gd name="T4" fmla="*/ 195 w 10"/>
                <a:gd name="T5" fmla="*/ 817 h 26"/>
                <a:gd name="T6" fmla="*/ 0 w 10"/>
                <a:gd name="T7" fmla="*/ 78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6">
                  <a:moveTo>
                    <a:pt x="10" y="4"/>
                  </a:moveTo>
                  <a:cubicBezTo>
                    <a:pt x="1" y="0"/>
                    <a:pt x="6" y="11"/>
                    <a:pt x="10" y="14"/>
                  </a:cubicBezTo>
                  <a:cubicBezTo>
                    <a:pt x="6" y="17"/>
                    <a:pt x="8" y="21"/>
                    <a:pt x="6" y="26"/>
                  </a:cubicBezTo>
                  <a:cubicBezTo>
                    <a:pt x="4" y="24"/>
                    <a:pt x="2" y="25"/>
                    <a:pt x="0" y="25"/>
                  </a:cubicBezTo>
                </a:path>
              </a:pathLst>
            </a:custGeom>
            <a:noFill/>
            <a:ln w="20638" cap="rnd">
              <a:solidFill>
                <a:srgbClr val="AB00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49" name="Freeform 254">
              <a:extLst>
                <a:ext uri="{FF2B5EF4-FFF2-40B4-BE49-F238E27FC236}">
                  <a16:creationId xmlns:a16="http://schemas.microsoft.com/office/drawing/2014/main" id="{A1C75E83-1B0D-411D-B5B2-7E84FF91F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1990"/>
              <a:ext cx="19" cy="47"/>
            </a:xfrm>
            <a:custGeom>
              <a:avLst/>
              <a:gdLst>
                <a:gd name="T0" fmla="*/ 190 w 6"/>
                <a:gd name="T1" fmla="*/ 0 h 15"/>
                <a:gd name="T2" fmla="*/ 162 w 6"/>
                <a:gd name="T3" fmla="*/ 304 h 15"/>
                <a:gd name="T4" fmla="*/ 60 w 6"/>
                <a:gd name="T5" fmla="*/ 46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0" y="3"/>
                    <a:pt x="1" y="8"/>
                    <a:pt x="5" y="10"/>
                  </a:cubicBezTo>
                  <a:cubicBezTo>
                    <a:pt x="3" y="12"/>
                    <a:pt x="3" y="14"/>
                    <a:pt x="2" y="15"/>
                  </a:cubicBezTo>
                </a:path>
              </a:pathLst>
            </a:custGeom>
            <a:noFill/>
            <a:ln w="20638" cap="rnd">
              <a:solidFill>
                <a:srgbClr val="AB00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0" name="Freeform 255">
              <a:extLst>
                <a:ext uri="{FF2B5EF4-FFF2-40B4-BE49-F238E27FC236}">
                  <a16:creationId xmlns:a16="http://schemas.microsoft.com/office/drawing/2014/main" id="{51951996-7AD0-48B7-BC52-83318A5E0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1987"/>
              <a:ext cx="26" cy="76"/>
            </a:xfrm>
            <a:custGeom>
              <a:avLst/>
              <a:gdLst>
                <a:gd name="T0" fmla="*/ 33 w 8"/>
                <a:gd name="T1" fmla="*/ 0 h 24"/>
                <a:gd name="T2" fmla="*/ 276 w 8"/>
                <a:gd name="T3" fmla="*/ 440 h 24"/>
                <a:gd name="T4" fmla="*/ 211 w 8"/>
                <a:gd name="T5" fmla="*/ 763 h 24"/>
                <a:gd name="T6" fmla="*/ 137 w 8"/>
                <a:gd name="T7" fmla="*/ 763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24">
                  <a:moveTo>
                    <a:pt x="1" y="0"/>
                  </a:moveTo>
                  <a:cubicBezTo>
                    <a:pt x="0" y="5"/>
                    <a:pt x="5" y="10"/>
                    <a:pt x="8" y="14"/>
                  </a:cubicBezTo>
                  <a:cubicBezTo>
                    <a:pt x="3" y="16"/>
                    <a:pt x="0" y="21"/>
                    <a:pt x="6" y="24"/>
                  </a:cubicBezTo>
                  <a:cubicBezTo>
                    <a:pt x="5" y="24"/>
                    <a:pt x="5" y="24"/>
                    <a:pt x="4" y="24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1" name="Freeform 256">
              <a:extLst>
                <a:ext uri="{FF2B5EF4-FFF2-40B4-BE49-F238E27FC236}">
                  <a16:creationId xmlns:a16="http://schemas.microsoft.com/office/drawing/2014/main" id="{0C71C6A7-5B8C-4612-B120-F30C69FB4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886"/>
              <a:ext cx="22" cy="22"/>
            </a:xfrm>
            <a:custGeom>
              <a:avLst/>
              <a:gdLst>
                <a:gd name="T0" fmla="*/ 88 w 7"/>
                <a:gd name="T1" fmla="*/ 0 h 7"/>
                <a:gd name="T2" fmla="*/ 0 w 7"/>
                <a:gd name="T3" fmla="*/ 129 h 7"/>
                <a:gd name="T4" fmla="*/ 217 w 7"/>
                <a:gd name="T5" fmla="*/ 2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2" y="1"/>
                    <a:pt x="1" y="2"/>
                    <a:pt x="0" y="4"/>
                  </a:cubicBezTo>
                  <a:cubicBezTo>
                    <a:pt x="3" y="6"/>
                    <a:pt x="5" y="5"/>
                    <a:pt x="7" y="7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2" name="Freeform 257">
              <a:extLst>
                <a:ext uri="{FF2B5EF4-FFF2-40B4-BE49-F238E27FC236}">
                  <a16:creationId xmlns:a16="http://schemas.microsoft.com/office/drawing/2014/main" id="{C2698FA9-A0E6-43BD-A424-2964271FD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902"/>
              <a:ext cx="15" cy="53"/>
            </a:xfrm>
            <a:custGeom>
              <a:avLst/>
              <a:gdLst>
                <a:gd name="T0" fmla="*/ 0 w 5"/>
                <a:gd name="T1" fmla="*/ 0 h 17"/>
                <a:gd name="T2" fmla="*/ 0 w 5"/>
                <a:gd name="T3" fmla="*/ 87 h 17"/>
                <a:gd name="T4" fmla="*/ 135 w 5"/>
                <a:gd name="T5" fmla="*/ 156 h 17"/>
                <a:gd name="T6" fmla="*/ 135 w 5"/>
                <a:gd name="T7" fmla="*/ 51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7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2" y="3"/>
                    <a:pt x="4" y="5"/>
                    <a:pt x="5" y="5"/>
                  </a:cubicBezTo>
                  <a:cubicBezTo>
                    <a:pt x="2" y="10"/>
                    <a:pt x="4" y="12"/>
                    <a:pt x="5" y="17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3" name="Freeform 258">
              <a:extLst>
                <a:ext uri="{FF2B5EF4-FFF2-40B4-BE49-F238E27FC236}">
                  <a16:creationId xmlns:a16="http://schemas.microsoft.com/office/drawing/2014/main" id="{30499A37-DA09-49FB-A8A4-D749A7AA5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902"/>
              <a:ext cx="35" cy="41"/>
            </a:xfrm>
            <a:custGeom>
              <a:avLst/>
              <a:gdLst>
                <a:gd name="T0" fmla="*/ 353 w 11"/>
                <a:gd name="T1" fmla="*/ 218 h 13"/>
                <a:gd name="T2" fmla="*/ 0 w 11"/>
                <a:gd name="T3" fmla="*/ 15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11" y="7"/>
                  </a:moveTo>
                  <a:cubicBezTo>
                    <a:pt x="9" y="0"/>
                    <a:pt x="3" y="13"/>
                    <a:pt x="0" y="5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4" name="Freeform 259">
              <a:extLst>
                <a:ext uri="{FF2B5EF4-FFF2-40B4-BE49-F238E27FC236}">
                  <a16:creationId xmlns:a16="http://schemas.microsoft.com/office/drawing/2014/main" id="{FFBC6BBB-2856-41F9-98F0-0DF60DB56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898"/>
              <a:ext cx="22" cy="45"/>
            </a:xfrm>
            <a:custGeom>
              <a:avLst/>
              <a:gdLst>
                <a:gd name="T0" fmla="*/ 217 w 7"/>
                <a:gd name="T1" fmla="*/ 0 h 14"/>
                <a:gd name="T2" fmla="*/ 129 w 7"/>
                <a:gd name="T3" fmla="*/ 46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7" y="6"/>
                    <a:pt x="0" y="11"/>
                    <a:pt x="4" y="14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5" name="Freeform 260">
              <a:extLst>
                <a:ext uri="{FF2B5EF4-FFF2-40B4-BE49-F238E27FC236}">
                  <a16:creationId xmlns:a16="http://schemas.microsoft.com/office/drawing/2014/main" id="{9CBEE715-8233-4AC4-B116-6EFD4D6D0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794"/>
              <a:ext cx="22" cy="48"/>
            </a:xfrm>
            <a:custGeom>
              <a:avLst/>
              <a:gdLst>
                <a:gd name="T0" fmla="*/ 217 w 7"/>
                <a:gd name="T1" fmla="*/ 0 h 15"/>
                <a:gd name="T2" fmla="*/ 0 w 7"/>
                <a:gd name="T3" fmla="*/ 224 h 15"/>
                <a:gd name="T4" fmla="*/ 129 w 7"/>
                <a:gd name="T5" fmla="*/ 298 h 15"/>
                <a:gd name="T6" fmla="*/ 60 w 7"/>
                <a:gd name="T7" fmla="*/ 49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">
                  <a:moveTo>
                    <a:pt x="7" y="0"/>
                  </a:moveTo>
                  <a:cubicBezTo>
                    <a:pt x="4" y="2"/>
                    <a:pt x="2" y="4"/>
                    <a:pt x="0" y="7"/>
                  </a:cubicBezTo>
                  <a:cubicBezTo>
                    <a:pt x="1" y="7"/>
                    <a:pt x="2" y="8"/>
                    <a:pt x="4" y="9"/>
                  </a:cubicBezTo>
                  <a:cubicBezTo>
                    <a:pt x="3" y="10"/>
                    <a:pt x="3" y="13"/>
                    <a:pt x="2" y="15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6" name="Freeform 261">
              <a:extLst>
                <a:ext uri="{FF2B5EF4-FFF2-40B4-BE49-F238E27FC236}">
                  <a16:creationId xmlns:a16="http://schemas.microsoft.com/office/drawing/2014/main" id="{A350749D-148F-43EA-9154-9BCCB3828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1854"/>
              <a:ext cx="28" cy="19"/>
            </a:xfrm>
            <a:custGeom>
              <a:avLst/>
              <a:gdLst>
                <a:gd name="T0" fmla="*/ 0 w 9"/>
                <a:gd name="T1" fmla="*/ 162 h 6"/>
                <a:gd name="T2" fmla="*/ 87 w 9"/>
                <a:gd name="T3" fmla="*/ 130 h 6"/>
                <a:gd name="T4" fmla="*/ 59 w 9"/>
                <a:gd name="T5" fmla="*/ 190 h 6"/>
                <a:gd name="T6" fmla="*/ 271 w 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0" y="5"/>
                  </a:moveTo>
                  <a:cubicBezTo>
                    <a:pt x="1" y="5"/>
                    <a:pt x="2" y="4"/>
                    <a:pt x="3" y="4"/>
                  </a:cubicBezTo>
                  <a:cubicBezTo>
                    <a:pt x="3" y="4"/>
                    <a:pt x="2" y="6"/>
                    <a:pt x="2" y="6"/>
                  </a:cubicBezTo>
                  <a:cubicBezTo>
                    <a:pt x="5" y="6"/>
                    <a:pt x="8" y="3"/>
                    <a:pt x="9" y="0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7" name="Freeform 262">
              <a:extLst>
                <a:ext uri="{FF2B5EF4-FFF2-40B4-BE49-F238E27FC236}">
                  <a16:creationId xmlns:a16="http://schemas.microsoft.com/office/drawing/2014/main" id="{3FC750B5-5C82-4717-B888-21F31A55B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012"/>
              <a:ext cx="28" cy="22"/>
            </a:xfrm>
            <a:custGeom>
              <a:avLst/>
              <a:gdLst>
                <a:gd name="T0" fmla="*/ 271 w 9"/>
                <a:gd name="T1" fmla="*/ 0 h 7"/>
                <a:gd name="T2" fmla="*/ 184 w 9"/>
                <a:gd name="T3" fmla="*/ 21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5" y="2"/>
                    <a:pt x="0" y="7"/>
                    <a:pt x="6" y="7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8" name="Freeform 263">
              <a:extLst>
                <a:ext uri="{FF2B5EF4-FFF2-40B4-BE49-F238E27FC236}">
                  <a16:creationId xmlns:a16="http://schemas.microsoft.com/office/drawing/2014/main" id="{CD0A5825-F086-41E0-B417-E519D5737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958"/>
              <a:ext cx="13" cy="35"/>
            </a:xfrm>
            <a:custGeom>
              <a:avLst/>
              <a:gdLst>
                <a:gd name="T0" fmla="*/ 137 w 4"/>
                <a:gd name="T1" fmla="*/ 0 h 11"/>
                <a:gd name="T2" fmla="*/ 0 w 4"/>
                <a:gd name="T3" fmla="*/ 162 h 11"/>
                <a:gd name="T4" fmla="*/ 107 w 4"/>
                <a:gd name="T5" fmla="*/ 223 h 11"/>
                <a:gd name="T6" fmla="*/ 33 w 4"/>
                <a:gd name="T7" fmla="*/ 353 h 11"/>
                <a:gd name="T8" fmla="*/ 107 w 4"/>
                <a:gd name="T9" fmla="*/ 35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2" y="1"/>
                    <a:pt x="1" y="3"/>
                    <a:pt x="0" y="5"/>
                  </a:cubicBezTo>
                  <a:cubicBezTo>
                    <a:pt x="1" y="5"/>
                    <a:pt x="2" y="6"/>
                    <a:pt x="3" y="7"/>
                  </a:cubicBezTo>
                  <a:cubicBezTo>
                    <a:pt x="2" y="8"/>
                    <a:pt x="2" y="10"/>
                    <a:pt x="1" y="11"/>
                  </a:cubicBezTo>
                  <a:cubicBezTo>
                    <a:pt x="2" y="11"/>
                    <a:pt x="2" y="11"/>
                    <a:pt x="3" y="11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59" name="Freeform 264">
              <a:extLst>
                <a:ext uri="{FF2B5EF4-FFF2-40B4-BE49-F238E27FC236}">
                  <a16:creationId xmlns:a16="http://schemas.microsoft.com/office/drawing/2014/main" id="{3CD2DA20-3C9B-4A26-9E2F-67453065C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984"/>
              <a:ext cx="25" cy="57"/>
            </a:xfrm>
            <a:custGeom>
              <a:avLst/>
              <a:gdLst>
                <a:gd name="T0" fmla="*/ 128 w 8"/>
                <a:gd name="T1" fmla="*/ 0 h 18"/>
                <a:gd name="T2" fmla="*/ 0 w 8"/>
                <a:gd name="T3" fmla="*/ 412 h 18"/>
                <a:gd name="T4" fmla="*/ 244 w 8"/>
                <a:gd name="T5" fmla="*/ 57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4" y="0"/>
                  </a:moveTo>
                  <a:cubicBezTo>
                    <a:pt x="0" y="3"/>
                    <a:pt x="3" y="9"/>
                    <a:pt x="0" y="13"/>
                  </a:cubicBezTo>
                  <a:cubicBezTo>
                    <a:pt x="4" y="13"/>
                    <a:pt x="6" y="15"/>
                    <a:pt x="8" y="18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0" name="Freeform 265">
              <a:extLst>
                <a:ext uri="{FF2B5EF4-FFF2-40B4-BE49-F238E27FC236}">
                  <a16:creationId xmlns:a16="http://schemas.microsoft.com/office/drawing/2014/main" id="{6A76575F-87D3-42FE-9635-26AD09A52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041"/>
              <a:ext cx="47" cy="69"/>
            </a:xfrm>
            <a:custGeom>
              <a:avLst/>
              <a:gdLst>
                <a:gd name="T0" fmla="*/ 60 w 15"/>
                <a:gd name="T1" fmla="*/ 0 h 22"/>
                <a:gd name="T2" fmla="*/ 0 w 15"/>
                <a:gd name="T3" fmla="*/ 60 h 22"/>
                <a:gd name="T4" fmla="*/ 216 w 15"/>
                <a:gd name="T5" fmla="*/ 157 h 22"/>
                <a:gd name="T6" fmla="*/ 276 w 15"/>
                <a:gd name="T7" fmla="*/ 304 h 22"/>
                <a:gd name="T8" fmla="*/ 461 w 15"/>
                <a:gd name="T9" fmla="*/ 590 h 22"/>
                <a:gd name="T10" fmla="*/ 401 w 15"/>
                <a:gd name="T11" fmla="*/ 677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2" y="3"/>
                    <a:pt x="6" y="4"/>
                    <a:pt x="7" y="5"/>
                  </a:cubicBezTo>
                  <a:cubicBezTo>
                    <a:pt x="9" y="8"/>
                    <a:pt x="8" y="7"/>
                    <a:pt x="9" y="10"/>
                  </a:cubicBezTo>
                  <a:cubicBezTo>
                    <a:pt x="11" y="13"/>
                    <a:pt x="11" y="17"/>
                    <a:pt x="15" y="19"/>
                  </a:cubicBezTo>
                  <a:cubicBezTo>
                    <a:pt x="15" y="20"/>
                    <a:pt x="14" y="21"/>
                    <a:pt x="13" y="22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1" name="Freeform 266">
              <a:extLst>
                <a:ext uri="{FF2B5EF4-FFF2-40B4-BE49-F238E27FC236}">
                  <a16:creationId xmlns:a16="http://schemas.microsoft.com/office/drawing/2014/main" id="{E5997854-B0BC-4367-8DFA-34EDCD3B2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2135"/>
              <a:ext cx="35" cy="41"/>
            </a:xfrm>
            <a:custGeom>
              <a:avLst/>
              <a:gdLst>
                <a:gd name="T0" fmla="*/ 191 w 11"/>
                <a:gd name="T1" fmla="*/ 0 h 13"/>
                <a:gd name="T2" fmla="*/ 353 w 11"/>
                <a:gd name="T3" fmla="*/ 40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6" y="0"/>
                  </a:moveTo>
                  <a:cubicBezTo>
                    <a:pt x="0" y="4"/>
                    <a:pt x="9" y="9"/>
                    <a:pt x="11" y="13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2" name="Freeform 267">
              <a:extLst>
                <a:ext uri="{FF2B5EF4-FFF2-40B4-BE49-F238E27FC236}">
                  <a16:creationId xmlns:a16="http://schemas.microsoft.com/office/drawing/2014/main" id="{40050B8D-7E3C-4C1A-A970-B4BF5264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012"/>
              <a:ext cx="16" cy="25"/>
            </a:xfrm>
            <a:custGeom>
              <a:avLst/>
              <a:gdLst>
                <a:gd name="T0" fmla="*/ 163 w 5"/>
                <a:gd name="T1" fmla="*/ 244 h 8"/>
                <a:gd name="T2" fmla="*/ 61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2" y="6"/>
                    <a:pt x="0" y="3"/>
                    <a:pt x="2" y="0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3" name="Freeform 268">
              <a:extLst>
                <a:ext uri="{FF2B5EF4-FFF2-40B4-BE49-F238E27FC236}">
                  <a16:creationId xmlns:a16="http://schemas.microsoft.com/office/drawing/2014/main" id="{6ACFF64C-A3BD-4181-BE01-671813088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031"/>
              <a:ext cx="22" cy="19"/>
            </a:xfrm>
            <a:custGeom>
              <a:avLst/>
              <a:gdLst>
                <a:gd name="T0" fmla="*/ 0 w 7"/>
                <a:gd name="T1" fmla="*/ 190 h 6"/>
                <a:gd name="T2" fmla="*/ 217 w 7"/>
                <a:gd name="T3" fmla="*/ 130 h 6"/>
                <a:gd name="T4" fmla="*/ 217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2" y="6"/>
                    <a:pt x="5" y="5"/>
                    <a:pt x="7" y="4"/>
                  </a:cubicBezTo>
                  <a:cubicBezTo>
                    <a:pt x="6" y="3"/>
                    <a:pt x="3" y="0"/>
                    <a:pt x="7" y="0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4" name="Freeform 269">
              <a:extLst>
                <a:ext uri="{FF2B5EF4-FFF2-40B4-BE49-F238E27FC236}">
                  <a16:creationId xmlns:a16="http://schemas.microsoft.com/office/drawing/2014/main" id="{FFFBC7ED-F4E7-46C2-8B65-C33AD0C52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015"/>
              <a:ext cx="48" cy="35"/>
            </a:xfrm>
            <a:custGeom>
              <a:avLst/>
              <a:gdLst>
                <a:gd name="T0" fmla="*/ 61 w 15"/>
                <a:gd name="T1" fmla="*/ 325 h 11"/>
                <a:gd name="T2" fmla="*/ 224 w 15"/>
                <a:gd name="T3" fmla="*/ 353 h 11"/>
                <a:gd name="T4" fmla="*/ 326 w 15"/>
                <a:gd name="T5" fmla="*/ 130 h 11"/>
                <a:gd name="T6" fmla="*/ 429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2" y="10"/>
                  </a:moveTo>
                  <a:cubicBezTo>
                    <a:pt x="3" y="11"/>
                    <a:pt x="5" y="11"/>
                    <a:pt x="7" y="11"/>
                  </a:cubicBezTo>
                  <a:cubicBezTo>
                    <a:pt x="0" y="11"/>
                    <a:pt x="8" y="5"/>
                    <a:pt x="10" y="4"/>
                  </a:cubicBezTo>
                  <a:cubicBezTo>
                    <a:pt x="12" y="3"/>
                    <a:pt x="15" y="2"/>
                    <a:pt x="13" y="0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5" name="Freeform 270">
              <a:extLst>
                <a:ext uri="{FF2B5EF4-FFF2-40B4-BE49-F238E27FC236}">
                  <a16:creationId xmlns:a16="http://schemas.microsoft.com/office/drawing/2014/main" id="{F0121E62-7980-4CBD-8402-F180BACD5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059"/>
              <a:ext cx="31" cy="48"/>
            </a:xfrm>
            <a:custGeom>
              <a:avLst/>
              <a:gdLst>
                <a:gd name="T0" fmla="*/ 0 w 10"/>
                <a:gd name="T1" fmla="*/ 32 h 15"/>
                <a:gd name="T2" fmla="*/ 59 w 10"/>
                <a:gd name="T3" fmla="*/ 0 h 15"/>
                <a:gd name="T4" fmla="*/ 183 w 10"/>
                <a:gd name="T5" fmla="*/ 134 h 15"/>
                <a:gd name="T6" fmla="*/ 270 w 10"/>
                <a:gd name="T7" fmla="*/ 134 h 15"/>
                <a:gd name="T8" fmla="*/ 242 w 10"/>
                <a:gd name="T9" fmla="*/ 358 h 15"/>
                <a:gd name="T10" fmla="*/ 242 w 10"/>
                <a:gd name="T11" fmla="*/ 49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5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3" y="2"/>
                    <a:pt x="5" y="3"/>
                    <a:pt x="6" y="4"/>
                  </a:cubicBezTo>
                  <a:cubicBezTo>
                    <a:pt x="7" y="4"/>
                    <a:pt x="8" y="4"/>
                    <a:pt x="9" y="4"/>
                  </a:cubicBezTo>
                  <a:cubicBezTo>
                    <a:pt x="9" y="7"/>
                    <a:pt x="9" y="9"/>
                    <a:pt x="8" y="11"/>
                  </a:cubicBezTo>
                  <a:cubicBezTo>
                    <a:pt x="10" y="12"/>
                    <a:pt x="9" y="13"/>
                    <a:pt x="8" y="15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6" name="Freeform 271">
              <a:extLst>
                <a:ext uri="{FF2B5EF4-FFF2-40B4-BE49-F238E27FC236}">
                  <a16:creationId xmlns:a16="http://schemas.microsoft.com/office/drawing/2014/main" id="{B267FBB1-F7BA-4376-9F80-55C551C93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265"/>
              <a:ext cx="15" cy="38"/>
            </a:xfrm>
            <a:custGeom>
              <a:avLst/>
              <a:gdLst>
                <a:gd name="T0" fmla="*/ 54 w 5"/>
                <a:gd name="T1" fmla="*/ 0 h 12"/>
                <a:gd name="T2" fmla="*/ 0 w 5"/>
                <a:gd name="T3" fmla="*/ 190 h 12"/>
                <a:gd name="T4" fmla="*/ 135 w 5"/>
                <a:gd name="T5" fmla="*/ 38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">
                  <a:moveTo>
                    <a:pt x="2" y="0"/>
                  </a:moveTo>
                  <a:cubicBezTo>
                    <a:pt x="3" y="2"/>
                    <a:pt x="0" y="3"/>
                    <a:pt x="0" y="6"/>
                  </a:cubicBezTo>
                  <a:cubicBezTo>
                    <a:pt x="0" y="9"/>
                    <a:pt x="3" y="10"/>
                    <a:pt x="5" y="12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7" name="Freeform 272">
              <a:extLst>
                <a:ext uri="{FF2B5EF4-FFF2-40B4-BE49-F238E27FC236}">
                  <a16:creationId xmlns:a16="http://schemas.microsoft.com/office/drawing/2014/main" id="{65F0486C-A49E-494D-AB63-009EF5DC9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2208"/>
              <a:ext cx="28" cy="9"/>
            </a:xfrm>
            <a:custGeom>
              <a:avLst/>
              <a:gdLst>
                <a:gd name="T0" fmla="*/ 28 w 9"/>
                <a:gd name="T1" fmla="*/ 81 h 3"/>
                <a:gd name="T2" fmla="*/ 0 w 9"/>
                <a:gd name="T3" fmla="*/ 81 h 3"/>
                <a:gd name="T4" fmla="*/ 271 w 9"/>
                <a:gd name="T5" fmla="*/ 5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">
                  <a:moveTo>
                    <a:pt x="1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0"/>
                    <a:pt x="6" y="1"/>
                    <a:pt x="9" y="2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8" name="Freeform 273">
              <a:extLst>
                <a:ext uri="{FF2B5EF4-FFF2-40B4-BE49-F238E27FC236}">
                  <a16:creationId xmlns:a16="http://schemas.microsoft.com/office/drawing/2014/main" id="{0513C079-3E79-4999-A53E-1858D0721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025"/>
              <a:ext cx="41" cy="31"/>
            </a:xfrm>
            <a:custGeom>
              <a:avLst/>
              <a:gdLst>
                <a:gd name="T0" fmla="*/ 407 w 13"/>
                <a:gd name="T1" fmla="*/ 115 h 10"/>
                <a:gd name="T2" fmla="*/ 129 w 13"/>
                <a:gd name="T3" fmla="*/ 270 h 10"/>
                <a:gd name="T4" fmla="*/ 88 w 13"/>
                <a:gd name="T5" fmla="*/ 115 h 10"/>
                <a:gd name="T6" fmla="*/ 0 w 1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0">
                  <a:moveTo>
                    <a:pt x="13" y="4"/>
                  </a:moveTo>
                  <a:cubicBezTo>
                    <a:pt x="11" y="6"/>
                    <a:pt x="8" y="10"/>
                    <a:pt x="4" y="9"/>
                  </a:cubicBezTo>
                  <a:cubicBezTo>
                    <a:pt x="1" y="7"/>
                    <a:pt x="4" y="7"/>
                    <a:pt x="3" y="4"/>
                  </a:cubicBezTo>
                  <a:cubicBezTo>
                    <a:pt x="2" y="2"/>
                    <a:pt x="1" y="2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69" name="Freeform 274">
              <a:extLst>
                <a:ext uri="{FF2B5EF4-FFF2-40B4-BE49-F238E27FC236}">
                  <a16:creationId xmlns:a16="http://schemas.microsoft.com/office/drawing/2014/main" id="{1BBC3929-A8FC-4CDC-AD2D-6BE8062BD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015"/>
              <a:ext cx="16" cy="51"/>
            </a:xfrm>
            <a:custGeom>
              <a:avLst/>
              <a:gdLst>
                <a:gd name="T0" fmla="*/ 61 w 5"/>
                <a:gd name="T1" fmla="*/ 0 h 16"/>
                <a:gd name="T2" fmla="*/ 0 w 5"/>
                <a:gd name="T3" fmla="*/ 102 h 16"/>
                <a:gd name="T4" fmla="*/ 0 w 5"/>
                <a:gd name="T5" fmla="*/ 293 h 16"/>
                <a:gd name="T6" fmla="*/ 102 w 5"/>
                <a:gd name="T7" fmla="*/ 52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6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3" y="4"/>
                    <a:pt x="3" y="7"/>
                    <a:pt x="0" y="9"/>
                  </a:cubicBezTo>
                  <a:cubicBezTo>
                    <a:pt x="5" y="11"/>
                    <a:pt x="2" y="13"/>
                    <a:pt x="3" y="16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70" name="Freeform 275">
              <a:extLst>
                <a:ext uri="{FF2B5EF4-FFF2-40B4-BE49-F238E27FC236}">
                  <a16:creationId xmlns:a16="http://schemas.microsoft.com/office/drawing/2014/main" id="{D8BEC0C2-037A-4218-8C1B-5E6FDCE40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031"/>
              <a:ext cx="29" cy="22"/>
            </a:xfrm>
            <a:custGeom>
              <a:avLst/>
              <a:gdLst>
                <a:gd name="T0" fmla="*/ 0 w 9"/>
                <a:gd name="T1" fmla="*/ 28 h 7"/>
                <a:gd name="T2" fmla="*/ 300 w 9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1"/>
                  </a:moveTo>
                  <a:cubicBezTo>
                    <a:pt x="5" y="7"/>
                    <a:pt x="5" y="1"/>
                    <a:pt x="9" y="0"/>
                  </a:cubicBezTo>
                </a:path>
              </a:pathLst>
            </a:custGeom>
            <a:noFill/>
            <a:ln w="20638" cap="rnd">
              <a:solidFill>
                <a:srgbClr val="D98E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2227" name="Group 276">
            <a:extLst>
              <a:ext uri="{FF2B5EF4-FFF2-40B4-BE49-F238E27FC236}">
                <a16:creationId xmlns:a16="http://schemas.microsoft.com/office/drawing/2014/main" id="{F9ADD071-2DE0-46AB-B8F6-1DA78329B680}"/>
              </a:ext>
            </a:extLst>
          </p:cNvPr>
          <p:cNvGrpSpPr>
            <a:grpSpLocks/>
          </p:cNvGrpSpPr>
          <p:nvPr/>
        </p:nvGrpSpPr>
        <p:grpSpPr bwMode="auto">
          <a:xfrm>
            <a:off x="2286000" y="1600200"/>
            <a:ext cx="4327525" cy="3987800"/>
            <a:chOff x="627" y="1211"/>
            <a:chExt cx="2726" cy="2512"/>
          </a:xfrm>
        </p:grpSpPr>
        <p:grpSp>
          <p:nvGrpSpPr>
            <p:cNvPr id="52228" name="Group 277">
              <a:extLst>
                <a:ext uri="{FF2B5EF4-FFF2-40B4-BE49-F238E27FC236}">
                  <a16:creationId xmlns:a16="http://schemas.microsoft.com/office/drawing/2014/main" id="{E673841F-5CD7-48D3-915F-BA4B963432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" y="1211"/>
              <a:ext cx="2726" cy="2512"/>
              <a:chOff x="627" y="1211"/>
              <a:chExt cx="2726" cy="2512"/>
            </a:xfrm>
          </p:grpSpPr>
          <p:sp>
            <p:nvSpPr>
              <p:cNvPr id="52299" name="Freeform 278">
                <a:extLst>
                  <a:ext uri="{FF2B5EF4-FFF2-40B4-BE49-F238E27FC236}">
                    <a16:creationId xmlns:a16="http://schemas.microsoft.com/office/drawing/2014/main" id="{3D326B6B-5A7B-4483-826A-1B5C5C8C5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271"/>
                <a:ext cx="1826" cy="1005"/>
              </a:xfrm>
              <a:custGeom>
                <a:avLst/>
                <a:gdLst>
                  <a:gd name="T0" fmla="*/ 18024 w 487"/>
                  <a:gd name="T1" fmla="*/ 1800 h 268"/>
                  <a:gd name="T2" fmla="*/ 24518 w 487"/>
                  <a:gd name="T3" fmla="*/ 1534 h 268"/>
                  <a:gd name="T4" fmla="*/ 25571 w 487"/>
                  <a:gd name="T5" fmla="*/ 1211 h 268"/>
                  <a:gd name="T6" fmla="*/ 25673 w 487"/>
                  <a:gd name="T7" fmla="*/ 1268 h 268"/>
                  <a:gd name="T8" fmla="*/ 25673 w 487"/>
                  <a:gd name="T9" fmla="*/ 1268 h 268"/>
                  <a:gd name="T10" fmla="*/ 12231 w 487"/>
                  <a:gd name="T11" fmla="*/ 690 h 268"/>
                  <a:gd name="T12" fmla="*/ 844 w 487"/>
                  <a:gd name="T13" fmla="*/ 1380 h 268"/>
                  <a:gd name="T14" fmla="*/ 844 w 487"/>
                  <a:gd name="T15" fmla="*/ 5175 h 268"/>
                  <a:gd name="T16" fmla="*/ 7536 w 487"/>
                  <a:gd name="T17" fmla="*/ 9491 h 268"/>
                  <a:gd name="T18" fmla="*/ 7435 w 487"/>
                  <a:gd name="T19" fmla="*/ 13500 h 268"/>
                  <a:gd name="T20" fmla="*/ 8223 w 487"/>
                  <a:gd name="T21" fmla="*/ 14134 h 268"/>
                  <a:gd name="T22" fmla="*/ 12711 w 487"/>
                  <a:gd name="T23" fmla="*/ 11081 h 2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7" h="268">
                    <a:moveTo>
                      <a:pt x="342" y="34"/>
                    </a:moveTo>
                    <a:cubicBezTo>
                      <a:pt x="376" y="23"/>
                      <a:pt x="446" y="28"/>
                      <a:pt x="465" y="29"/>
                    </a:cubicBezTo>
                    <a:cubicBezTo>
                      <a:pt x="469" y="24"/>
                      <a:pt x="477" y="22"/>
                      <a:pt x="485" y="23"/>
                    </a:cubicBezTo>
                    <a:cubicBezTo>
                      <a:pt x="486" y="23"/>
                      <a:pt x="486" y="23"/>
                      <a:pt x="487" y="24"/>
                    </a:cubicBezTo>
                    <a:cubicBezTo>
                      <a:pt x="487" y="24"/>
                      <a:pt x="487" y="24"/>
                      <a:pt x="487" y="24"/>
                    </a:cubicBezTo>
                    <a:cubicBezTo>
                      <a:pt x="463" y="16"/>
                      <a:pt x="319" y="0"/>
                      <a:pt x="232" y="13"/>
                    </a:cubicBezTo>
                    <a:cubicBezTo>
                      <a:pt x="187" y="20"/>
                      <a:pt x="42" y="27"/>
                      <a:pt x="16" y="26"/>
                    </a:cubicBezTo>
                    <a:cubicBezTo>
                      <a:pt x="1" y="27"/>
                      <a:pt x="0" y="84"/>
                      <a:pt x="16" y="98"/>
                    </a:cubicBezTo>
                    <a:cubicBezTo>
                      <a:pt x="32" y="113"/>
                      <a:pt x="143" y="180"/>
                      <a:pt x="143" y="180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56"/>
                      <a:pt x="152" y="268"/>
                      <a:pt x="156" y="268"/>
                    </a:cubicBezTo>
                    <a:cubicBezTo>
                      <a:pt x="160" y="268"/>
                      <a:pt x="243" y="206"/>
                      <a:pt x="241" y="210"/>
                    </a:cubicBezTo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0" name="Freeform 279">
                <a:extLst>
                  <a:ext uri="{FF2B5EF4-FFF2-40B4-BE49-F238E27FC236}">
                    <a16:creationId xmlns:a16="http://schemas.microsoft.com/office/drawing/2014/main" id="{8CE346D5-61B4-4ACD-AE1B-720772D0A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271"/>
                <a:ext cx="1826" cy="1005"/>
              </a:xfrm>
              <a:custGeom>
                <a:avLst/>
                <a:gdLst>
                  <a:gd name="T0" fmla="*/ 18024 w 487"/>
                  <a:gd name="T1" fmla="*/ 1800 h 268"/>
                  <a:gd name="T2" fmla="*/ 24518 w 487"/>
                  <a:gd name="T3" fmla="*/ 1534 h 268"/>
                  <a:gd name="T4" fmla="*/ 25571 w 487"/>
                  <a:gd name="T5" fmla="*/ 1211 h 268"/>
                  <a:gd name="T6" fmla="*/ 25673 w 487"/>
                  <a:gd name="T7" fmla="*/ 1268 h 268"/>
                  <a:gd name="T8" fmla="*/ 25673 w 487"/>
                  <a:gd name="T9" fmla="*/ 1268 h 268"/>
                  <a:gd name="T10" fmla="*/ 12231 w 487"/>
                  <a:gd name="T11" fmla="*/ 690 h 268"/>
                  <a:gd name="T12" fmla="*/ 844 w 487"/>
                  <a:gd name="T13" fmla="*/ 1380 h 268"/>
                  <a:gd name="T14" fmla="*/ 844 w 487"/>
                  <a:gd name="T15" fmla="*/ 5175 h 268"/>
                  <a:gd name="T16" fmla="*/ 7536 w 487"/>
                  <a:gd name="T17" fmla="*/ 9491 h 268"/>
                  <a:gd name="T18" fmla="*/ 7435 w 487"/>
                  <a:gd name="T19" fmla="*/ 13500 h 268"/>
                  <a:gd name="T20" fmla="*/ 8223 w 487"/>
                  <a:gd name="T21" fmla="*/ 14134 h 268"/>
                  <a:gd name="T22" fmla="*/ 12711 w 487"/>
                  <a:gd name="T23" fmla="*/ 11081 h 2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7" h="268">
                    <a:moveTo>
                      <a:pt x="342" y="34"/>
                    </a:moveTo>
                    <a:cubicBezTo>
                      <a:pt x="376" y="23"/>
                      <a:pt x="446" y="28"/>
                      <a:pt x="465" y="29"/>
                    </a:cubicBezTo>
                    <a:cubicBezTo>
                      <a:pt x="469" y="24"/>
                      <a:pt x="477" y="22"/>
                      <a:pt x="485" y="23"/>
                    </a:cubicBezTo>
                    <a:cubicBezTo>
                      <a:pt x="486" y="23"/>
                      <a:pt x="486" y="23"/>
                      <a:pt x="487" y="24"/>
                    </a:cubicBezTo>
                    <a:cubicBezTo>
                      <a:pt x="487" y="24"/>
                      <a:pt x="487" y="24"/>
                      <a:pt x="487" y="24"/>
                    </a:cubicBezTo>
                    <a:cubicBezTo>
                      <a:pt x="463" y="16"/>
                      <a:pt x="319" y="0"/>
                      <a:pt x="232" y="13"/>
                    </a:cubicBezTo>
                    <a:cubicBezTo>
                      <a:pt x="187" y="20"/>
                      <a:pt x="42" y="27"/>
                      <a:pt x="16" y="26"/>
                    </a:cubicBezTo>
                    <a:cubicBezTo>
                      <a:pt x="1" y="27"/>
                      <a:pt x="0" y="84"/>
                      <a:pt x="16" y="98"/>
                    </a:cubicBezTo>
                    <a:cubicBezTo>
                      <a:pt x="32" y="113"/>
                      <a:pt x="143" y="180"/>
                      <a:pt x="143" y="180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56"/>
                      <a:pt x="152" y="268"/>
                      <a:pt x="156" y="268"/>
                    </a:cubicBezTo>
                    <a:cubicBezTo>
                      <a:pt x="160" y="268"/>
                      <a:pt x="243" y="206"/>
                      <a:pt x="241" y="21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1" name="Freeform 280">
                <a:extLst>
                  <a:ext uri="{FF2B5EF4-FFF2-40B4-BE49-F238E27FC236}">
                    <a16:creationId xmlns:a16="http://schemas.microsoft.com/office/drawing/2014/main" id="{5A908B9E-C74B-4767-9071-E32E41D41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271"/>
                <a:ext cx="1826" cy="1005"/>
              </a:xfrm>
              <a:custGeom>
                <a:avLst/>
                <a:gdLst>
                  <a:gd name="T0" fmla="*/ 18024 w 487"/>
                  <a:gd name="T1" fmla="*/ 1800 h 268"/>
                  <a:gd name="T2" fmla="*/ 24518 w 487"/>
                  <a:gd name="T3" fmla="*/ 1534 h 268"/>
                  <a:gd name="T4" fmla="*/ 25571 w 487"/>
                  <a:gd name="T5" fmla="*/ 1211 h 268"/>
                  <a:gd name="T6" fmla="*/ 25673 w 487"/>
                  <a:gd name="T7" fmla="*/ 1268 h 268"/>
                  <a:gd name="T8" fmla="*/ 25673 w 487"/>
                  <a:gd name="T9" fmla="*/ 1268 h 268"/>
                  <a:gd name="T10" fmla="*/ 12231 w 487"/>
                  <a:gd name="T11" fmla="*/ 690 h 268"/>
                  <a:gd name="T12" fmla="*/ 844 w 487"/>
                  <a:gd name="T13" fmla="*/ 1380 h 268"/>
                  <a:gd name="T14" fmla="*/ 844 w 487"/>
                  <a:gd name="T15" fmla="*/ 5175 h 268"/>
                  <a:gd name="T16" fmla="*/ 7536 w 487"/>
                  <a:gd name="T17" fmla="*/ 9491 h 268"/>
                  <a:gd name="T18" fmla="*/ 7435 w 487"/>
                  <a:gd name="T19" fmla="*/ 13500 h 268"/>
                  <a:gd name="T20" fmla="*/ 8223 w 487"/>
                  <a:gd name="T21" fmla="*/ 14134 h 268"/>
                  <a:gd name="T22" fmla="*/ 12711 w 487"/>
                  <a:gd name="T23" fmla="*/ 11081 h 2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7" h="268">
                    <a:moveTo>
                      <a:pt x="342" y="34"/>
                    </a:moveTo>
                    <a:cubicBezTo>
                      <a:pt x="376" y="23"/>
                      <a:pt x="446" y="28"/>
                      <a:pt x="465" y="29"/>
                    </a:cubicBezTo>
                    <a:cubicBezTo>
                      <a:pt x="469" y="24"/>
                      <a:pt x="477" y="22"/>
                      <a:pt x="485" y="23"/>
                    </a:cubicBezTo>
                    <a:cubicBezTo>
                      <a:pt x="486" y="23"/>
                      <a:pt x="486" y="23"/>
                      <a:pt x="487" y="24"/>
                    </a:cubicBezTo>
                    <a:cubicBezTo>
                      <a:pt x="487" y="24"/>
                      <a:pt x="487" y="24"/>
                      <a:pt x="487" y="24"/>
                    </a:cubicBezTo>
                    <a:cubicBezTo>
                      <a:pt x="463" y="16"/>
                      <a:pt x="319" y="0"/>
                      <a:pt x="232" y="13"/>
                    </a:cubicBezTo>
                    <a:cubicBezTo>
                      <a:pt x="187" y="20"/>
                      <a:pt x="42" y="27"/>
                      <a:pt x="16" y="26"/>
                    </a:cubicBezTo>
                    <a:cubicBezTo>
                      <a:pt x="1" y="27"/>
                      <a:pt x="0" y="84"/>
                      <a:pt x="16" y="98"/>
                    </a:cubicBezTo>
                    <a:cubicBezTo>
                      <a:pt x="32" y="113"/>
                      <a:pt x="143" y="180"/>
                      <a:pt x="143" y="180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56"/>
                      <a:pt x="152" y="268"/>
                      <a:pt x="156" y="268"/>
                    </a:cubicBezTo>
                    <a:cubicBezTo>
                      <a:pt x="160" y="268"/>
                      <a:pt x="243" y="206"/>
                      <a:pt x="241" y="210"/>
                    </a:cubicBezTo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2" name="Freeform 281">
                <a:extLst>
                  <a:ext uri="{FF2B5EF4-FFF2-40B4-BE49-F238E27FC236}">
                    <a16:creationId xmlns:a16="http://schemas.microsoft.com/office/drawing/2014/main" id="{390A01AD-5E2A-4029-97C4-CC0AC9684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271"/>
                <a:ext cx="1826" cy="1005"/>
              </a:xfrm>
              <a:custGeom>
                <a:avLst/>
                <a:gdLst>
                  <a:gd name="T0" fmla="*/ 18024 w 487"/>
                  <a:gd name="T1" fmla="*/ 1800 h 268"/>
                  <a:gd name="T2" fmla="*/ 24518 w 487"/>
                  <a:gd name="T3" fmla="*/ 1534 h 268"/>
                  <a:gd name="T4" fmla="*/ 25571 w 487"/>
                  <a:gd name="T5" fmla="*/ 1211 h 268"/>
                  <a:gd name="T6" fmla="*/ 25673 w 487"/>
                  <a:gd name="T7" fmla="*/ 1268 h 268"/>
                  <a:gd name="T8" fmla="*/ 25673 w 487"/>
                  <a:gd name="T9" fmla="*/ 1268 h 268"/>
                  <a:gd name="T10" fmla="*/ 12231 w 487"/>
                  <a:gd name="T11" fmla="*/ 690 h 268"/>
                  <a:gd name="T12" fmla="*/ 844 w 487"/>
                  <a:gd name="T13" fmla="*/ 1380 h 268"/>
                  <a:gd name="T14" fmla="*/ 844 w 487"/>
                  <a:gd name="T15" fmla="*/ 5175 h 268"/>
                  <a:gd name="T16" fmla="*/ 7536 w 487"/>
                  <a:gd name="T17" fmla="*/ 9491 h 268"/>
                  <a:gd name="T18" fmla="*/ 7435 w 487"/>
                  <a:gd name="T19" fmla="*/ 13500 h 268"/>
                  <a:gd name="T20" fmla="*/ 8223 w 487"/>
                  <a:gd name="T21" fmla="*/ 14134 h 268"/>
                  <a:gd name="T22" fmla="*/ 12711 w 487"/>
                  <a:gd name="T23" fmla="*/ 11081 h 2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7" h="268">
                    <a:moveTo>
                      <a:pt x="342" y="34"/>
                    </a:moveTo>
                    <a:cubicBezTo>
                      <a:pt x="376" y="23"/>
                      <a:pt x="446" y="28"/>
                      <a:pt x="465" y="29"/>
                    </a:cubicBezTo>
                    <a:cubicBezTo>
                      <a:pt x="469" y="24"/>
                      <a:pt x="477" y="22"/>
                      <a:pt x="485" y="23"/>
                    </a:cubicBezTo>
                    <a:cubicBezTo>
                      <a:pt x="486" y="23"/>
                      <a:pt x="486" y="23"/>
                      <a:pt x="487" y="24"/>
                    </a:cubicBezTo>
                    <a:cubicBezTo>
                      <a:pt x="487" y="24"/>
                      <a:pt x="487" y="24"/>
                      <a:pt x="487" y="24"/>
                    </a:cubicBezTo>
                    <a:cubicBezTo>
                      <a:pt x="463" y="16"/>
                      <a:pt x="319" y="0"/>
                      <a:pt x="232" y="13"/>
                    </a:cubicBezTo>
                    <a:cubicBezTo>
                      <a:pt x="187" y="20"/>
                      <a:pt x="42" y="27"/>
                      <a:pt x="16" y="26"/>
                    </a:cubicBezTo>
                    <a:cubicBezTo>
                      <a:pt x="1" y="27"/>
                      <a:pt x="0" y="84"/>
                      <a:pt x="16" y="98"/>
                    </a:cubicBezTo>
                    <a:cubicBezTo>
                      <a:pt x="32" y="113"/>
                      <a:pt x="143" y="180"/>
                      <a:pt x="143" y="180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56"/>
                      <a:pt x="152" y="268"/>
                      <a:pt x="156" y="268"/>
                    </a:cubicBezTo>
                    <a:cubicBezTo>
                      <a:pt x="160" y="268"/>
                      <a:pt x="243" y="206"/>
                      <a:pt x="241" y="21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3" name="Freeform 282">
                <a:extLst>
                  <a:ext uri="{FF2B5EF4-FFF2-40B4-BE49-F238E27FC236}">
                    <a16:creationId xmlns:a16="http://schemas.microsoft.com/office/drawing/2014/main" id="{7FA8E463-4C0C-49A2-9F07-01EC53B00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1271"/>
                <a:ext cx="1826" cy="1005"/>
              </a:xfrm>
              <a:custGeom>
                <a:avLst/>
                <a:gdLst>
                  <a:gd name="T0" fmla="*/ 18024 w 487"/>
                  <a:gd name="T1" fmla="*/ 1800 h 268"/>
                  <a:gd name="T2" fmla="*/ 24518 w 487"/>
                  <a:gd name="T3" fmla="*/ 1534 h 268"/>
                  <a:gd name="T4" fmla="*/ 25571 w 487"/>
                  <a:gd name="T5" fmla="*/ 1211 h 268"/>
                  <a:gd name="T6" fmla="*/ 25673 w 487"/>
                  <a:gd name="T7" fmla="*/ 1268 h 268"/>
                  <a:gd name="T8" fmla="*/ 25673 w 487"/>
                  <a:gd name="T9" fmla="*/ 1268 h 268"/>
                  <a:gd name="T10" fmla="*/ 12231 w 487"/>
                  <a:gd name="T11" fmla="*/ 690 h 268"/>
                  <a:gd name="T12" fmla="*/ 844 w 487"/>
                  <a:gd name="T13" fmla="*/ 1380 h 268"/>
                  <a:gd name="T14" fmla="*/ 844 w 487"/>
                  <a:gd name="T15" fmla="*/ 5175 h 268"/>
                  <a:gd name="T16" fmla="*/ 7536 w 487"/>
                  <a:gd name="T17" fmla="*/ 9491 h 268"/>
                  <a:gd name="T18" fmla="*/ 7435 w 487"/>
                  <a:gd name="T19" fmla="*/ 13500 h 268"/>
                  <a:gd name="T20" fmla="*/ 8223 w 487"/>
                  <a:gd name="T21" fmla="*/ 14134 h 268"/>
                  <a:gd name="T22" fmla="*/ 12711 w 487"/>
                  <a:gd name="T23" fmla="*/ 11081 h 26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7" h="268">
                    <a:moveTo>
                      <a:pt x="342" y="34"/>
                    </a:moveTo>
                    <a:cubicBezTo>
                      <a:pt x="376" y="23"/>
                      <a:pt x="446" y="28"/>
                      <a:pt x="465" y="29"/>
                    </a:cubicBezTo>
                    <a:cubicBezTo>
                      <a:pt x="469" y="24"/>
                      <a:pt x="477" y="22"/>
                      <a:pt x="485" y="23"/>
                    </a:cubicBezTo>
                    <a:cubicBezTo>
                      <a:pt x="486" y="23"/>
                      <a:pt x="486" y="23"/>
                      <a:pt x="487" y="24"/>
                    </a:cubicBezTo>
                    <a:cubicBezTo>
                      <a:pt x="487" y="24"/>
                      <a:pt x="487" y="24"/>
                      <a:pt x="487" y="24"/>
                    </a:cubicBezTo>
                    <a:cubicBezTo>
                      <a:pt x="463" y="16"/>
                      <a:pt x="319" y="0"/>
                      <a:pt x="232" y="13"/>
                    </a:cubicBezTo>
                    <a:cubicBezTo>
                      <a:pt x="187" y="20"/>
                      <a:pt x="42" y="27"/>
                      <a:pt x="16" y="26"/>
                    </a:cubicBezTo>
                    <a:cubicBezTo>
                      <a:pt x="1" y="27"/>
                      <a:pt x="0" y="84"/>
                      <a:pt x="16" y="98"/>
                    </a:cubicBezTo>
                    <a:cubicBezTo>
                      <a:pt x="32" y="113"/>
                      <a:pt x="143" y="180"/>
                      <a:pt x="143" y="180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41" y="256"/>
                      <a:pt x="152" y="268"/>
                      <a:pt x="156" y="268"/>
                    </a:cubicBezTo>
                    <a:cubicBezTo>
                      <a:pt x="160" y="268"/>
                      <a:pt x="243" y="206"/>
                      <a:pt x="241" y="21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4" name="Freeform 283">
                <a:extLst>
                  <a:ext uri="{FF2B5EF4-FFF2-40B4-BE49-F238E27FC236}">
                    <a16:creationId xmlns:a16="http://schemas.microsoft.com/office/drawing/2014/main" id="{2191CC6C-230F-471C-BC2F-7B4857F55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571"/>
                <a:ext cx="299" cy="270"/>
              </a:xfrm>
              <a:custGeom>
                <a:avLst/>
                <a:gdLst>
                  <a:gd name="T0" fmla="*/ 3603 w 80"/>
                  <a:gd name="T1" fmla="*/ 323 h 72"/>
                  <a:gd name="T2" fmla="*/ 2500 w 80"/>
                  <a:gd name="T3" fmla="*/ 0 h 72"/>
                  <a:gd name="T4" fmla="*/ 1047 w 80"/>
                  <a:gd name="T5" fmla="*/ 154 h 72"/>
                  <a:gd name="T6" fmla="*/ 781 w 80"/>
                  <a:gd name="T7" fmla="*/ 154 h 72"/>
                  <a:gd name="T8" fmla="*/ 209 w 80"/>
                  <a:gd name="T9" fmla="*/ 210 h 72"/>
                  <a:gd name="T10" fmla="*/ 306 w 80"/>
                  <a:gd name="T11" fmla="*/ 424 h 72"/>
                  <a:gd name="T12" fmla="*/ 56 w 80"/>
                  <a:gd name="T13" fmla="*/ 844 h 72"/>
                  <a:gd name="T14" fmla="*/ 306 w 80"/>
                  <a:gd name="T15" fmla="*/ 3799 h 72"/>
                  <a:gd name="T16" fmla="*/ 3965 w 80"/>
                  <a:gd name="T17" fmla="*/ 3109 h 72"/>
                  <a:gd name="T18" fmla="*/ 3603 w 80"/>
                  <a:gd name="T19" fmla="*/ 323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72">
                    <a:moveTo>
                      <a:pt x="69" y="6"/>
                    </a:moveTo>
                    <a:cubicBezTo>
                      <a:pt x="69" y="6"/>
                      <a:pt x="64" y="1"/>
                      <a:pt x="48" y="0"/>
                    </a:cubicBezTo>
                    <a:cubicBezTo>
                      <a:pt x="41" y="1"/>
                      <a:pt x="24" y="3"/>
                      <a:pt x="20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3"/>
                      <a:pt x="5" y="3"/>
                      <a:pt x="4" y="4"/>
                    </a:cubicBezTo>
                    <a:cubicBezTo>
                      <a:pt x="4" y="5"/>
                      <a:pt x="4" y="6"/>
                      <a:pt x="6" y="8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8" y="26"/>
                      <a:pt x="0" y="41"/>
                      <a:pt x="6" y="72"/>
                    </a:cubicBezTo>
                    <a:cubicBezTo>
                      <a:pt x="14" y="72"/>
                      <a:pt x="73" y="68"/>
                      <a:pt x="76" y="59"/>
                    </a:cubicBezTo>
                    <a:cubicBezTo>
                      <a:pt x="80" y="48"/>
                      <a:pt x="80" y="14"/>
                      <a:pt x="69" y="6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5" name="Freeform 284">
                <a:extLst>
                  <a:ext uri="{FF2B5EF4-FFF2-40B4-BE49-F238E27FC236}">
                    <a16:creationId xmlns:a16="http://schemas.microsoft.com/office/drawing/2014/main" id="{3C67A963-4818-4945-9636-A492F4E60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563"/>
                <a:ext cx="213" cy="90"/>
              </a:xfrm>
              <a:custGeom>
                <a:avLst/>
                <a:gdLst>
                  <a:gd name="T0" fmla="*/ 2291 w 57"/>
                  <a:gd name="T1" fmla="*/ 634 h 24"/>
                  <a:gd name="T2" fmla="*/ 0 w 57"/>
                  <a:gd name="T3" fmla="*/ 536 h 24"/>
                  <a:gd name="T4" fmla="*/ 2975 w 57"/>
                  <a:gd name="T5" fmla="*/ 1268 h 24"/>
                  <a:gd name="T6" fmla="*/ 2291 w 57"/>
                  <a:gd name="T7" fmla="*/ 634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24">
                    <a:moveTo>
                      <a:pt x="44" y="12"/>
                    </a:moveTo>
                    <a:cubicBezTo>
                      <a:pt x="35" y="8"/>
                      <a:pt x="6" y="10"/>
                      <a:pt x="0" y="10"/>
                    </a:cubicBezTo>
                    <a:cubicBezTo>
                      <a:pt x="12" y="10"/>
                      <a:pt x="50" y="0"/>
                      <a:pt x="57" y="24"/>
                    </a:cubicBezTo>
                    <a:cubicBezTo>
                      <a:pt x="55" y="21"/>
                      <a:pt x="51" y="14"/>
                      <a:pt x="44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6" name="Freeform 285">
                <a:extLst>
                  <a:ext uri="{FF2B5EF4-FFF2-40B4-BE49-F238E27FC236}">
                    <a16:creationId xmlns:a16="http://schemas.microsoft.com/office/drawing/2014/main" id="{700AD479-2D7E-4CC0-B697-D510681C4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1698"/>
                <a:ext cx="258" cy="128"/>
              </a:xfrm>
              <a:custGeom>
                <a:avLst/>
                <a:gdLst>
                  <a:gd name="T0" fmla="*/ 3552 w 69"/>
                  <a:gd name="T1" fmla="*/ 0 h 34"/>
                  <a:gd name="T2" fmla="*/ 3242 w 69"/>
                  <a:gd name="T3" fmla="*/ 1235 h 34"/>
                  <a:gd name="T4" fmla="*/ 1888 w 69"/>
                  <a:gd name="T5" fmla="*/ 1544 h 34"/>
                  <a:gd name="T6" fmla="*/ 363 w 69"/>
                  <a:gd name="T7" fmla="*/ 1815 h 34"/>
                  <a:gd name="T8" fmla="*/ 0 w 69"/>
                  <a:gd name="T9" fmla="*/ 154 h 34"/>
                  <a:gd name="T10" fmla="*/ 3552 w 69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34">
                    <a:moveTo>
                      <a:pt x="68" y="0"/>
                    </a:moveTo>
                    <a:cubicBezTo>
                      <a:pt x="69" y="10"/>
                      <a:pt x="68" y="19"/>
                      <a:pt x="62" y="23"/>
                    </a:cubicBezTo>
                    <a:cubicBezTo>
                      <a:pt x="56" y="28"/>
                      <a:pt x="45" y="27"/>
                      <a:pt x="36" y="29"/>
                    </a:cubicBezTo>
                    <a:cubicBezTo>
                      <a:pt x="22" y="32"/>
                      <a:pt x="9" y="34"/>
                      <a:pt x="7" y="34"/>
                    </a:cubicBezTo>
                    <a:cubicBezTo>
                      <a:pt x="4" y="32"/>
                      <a:pt x="7" y="21"/>
                      <a:pt x="0" y="3"/>
                    </a:cubicBezTo>
                    <a:cubicBezTo>
                      <a:pt x="6" y="15"/>
                      <a:pt x="60" y="18"/>
                      <a:pt x="68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7" name="Freeform 286">
                <a:extLst>
                  <a:ext uri="{FF2B5EF4-FFF2-40B4-BE49-F238E27FC236}">
                    <a16:creationId xmlns:a16="http://schemas.microsoft.com/office/drawing/2014/main" id="{FE7C785F-5B88-4C87-A5AD-BDA38EBA7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571"/>
                <a:ext cx="299" cy="270"/>
              </a:xfrm>
              <a:custGeom>
                <a:avLst/>
                <a:gdLst>
                  <a:gd name="T0" fmla="*/ 3603 w 80"/>
                  <a:gd name="T1" fmla="*/ 323 h 72"/>
                  <a:gd name="T2" fmla="*/ 2500 w 80"/>
                  <a:gd name="T3" fmla="*/ 0 h 72"/>
                  <a:gd name="T4" fmla="*/ 1047 w 80"/>
                  <a:gd name="T5" fmla="*/ 154 h 72"/>
                  <a:gd name="T6" fmla="*/ 781 w 80"/>
                  <a:gd name="T7" fmla="*/ 154 h 72"/>
                  <a:gd name="T8" fmla="*/ 209 w 80"/>
                  <a:gd name="T9" fmla="*/ 210 h 72"/>
                  <a:gd name="T10" fmla="*/ 306 w 80"/>
                  <a:gd name="T11" fmla="*/ 424 h 72"/>
                  <a:gd name="T12" fmla="*/ 56 w 80"/>
                  <a:gd name="T13" fmla="*/ 844 h 72"/>
                  <a:gd name="T14" fmla="*/ 306 w 80"/>
                  <a:gd name="T15" fmla="*/ 3799 h 72"/>
                  <a:gd name="T16" fmla="*/ 3965 w 80"/>
                  <a:gd name="T17" fmla="*/ 3109 h 72"/>
                  <a:gd name="T18" fmla="*/ 3603 w 80"/>
                  <a:gd name="T19" fmla="*/ 323 h 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72">
                    <a:moveTo>
                      <a:pt x="69" y="6"/>
                    </a:moveTo>
                    <a:cubicBezTo>
                      <a:pt x="69" y="6"/>
                      <a:pt x="64" y="1"/>
                      <a:pt x="48" y="0"/>
                    </a:cubicBezTo>
                    <a:cubicBezTo>
                      <a:pt x="41" y="0"/>
                      <a:pt x="24" y="3"/>
                      <a:pt x="20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3"/>
                      <a:pt x="5" y="3"/>
                      <a:pt x="4" y="4"/>
                    </a:cubicBezTo>
                    <a:cubicBezTo>
                      <a:pt x="4" y="5"/>
                      <a:pt x="4" y="6"/>
                      <a:pt x="6" y="8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8" y="26"/>
                      <a:pt x="0" y="41"/>
                      <a:pt x="6" y="72"/>
                    </a:cubicBezTo>
                    <a:cubicBezTo>
                      <a:pt x="14" y="72"/>
                      <a:pt x="73" y="68"/>
                      <a:pt x="76" y="59"/>
                    </a:cubicBezTo>
                    <a:cubicBezTo>
                      <a:pt x="80" y="48"/>
                      <a:pt x="80" y="14"/>
                      <a:pt x="69" y="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8" name="Freeform 287">
                <a:extLst>
                  <a:ext uri="{FF2B5EF4-FFF2-40B4-BE49-F238E27FC236}">
                    <a16:creationId xmlns:a16="http://schemas.microsoft.com/office/drawing/2014/main" id="{58FC60C3-8B22-47B8-9F8E-64DD52409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913"/>
                <a:ext cx="476" cy="506"/>
              </a:xfrm>
              <a:custGeom>
                <a:avLst/>
                <a:gdLst>
                  <a:gd name="T0" fmla="*/ 2796 w 127"/>
                  <a:gd name="T1" fmla="*/ 2740 h 135"/>
                  <a:gd name="T2" fmla="*/ 0 w 127"/>
                  <a:gd name="T3" fmla="*/ 0 h 135"/>
                  <a:gd name="T4" fmla="*/ 154 w 127"/>
                  <a:gd name="T5" fmla="*/ 3261 h 135"/>
                  <a:gd name="T6" fmla="*/ 266 w 127"/>
                  <a:gd name="T7" fmla="*/ 6379 h 135"/>
                  <a:gd name="T8" fmla="*/ 266 w 127"/>
                  <a:gd name="T9" fmla="*/ 6379 h 135"/>
                  <a:gd name="T10" fmla="*/ 266 w 127"/>
                  <a:gd name="T11" fmla="*/ 6421 h 135"/>
                  <a:gd name="T12" fmla="*/ 3471 w 127"/>
                  <a:gd name="T13" fmla="*/ 7110 h 135"/>
                  <a:gd name="T14" fmla="*/ 6686 w 127"/>
                  <a:gd name="T15" fmla="*/ 6421 h 135"/>
                  <a:gd name="T16" fmla="*/ 6630 w 127"/>
                  <a:gd name="T17" fmla="*/ 6379 h 135"/>
                  <a:gd name="T18" fmla="*/ 6686 w 127"/>
                  <a:gd name="T19" fmla="*/ 6379 h 135"/>
                  <a:gd name="T20" fmla="*/ 6686 w 127"/>
                  <a:gd name="T21" fmla="*/ 5997 h 135"/>
                  <a:gd name="T22" fmla="*/ 6686 w 127"/>
                  <a:gd name="T23" fmla="*/ 5997 h 135"/>
                  <a:gd name="T24" fmla="*/ 2796 w 127"/>
                  <a:gd name="T25" fmla="*/ 2740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7" h="135">
                    <a:moveTo>
                      <a:pt x="53" y="52"/>
                    </a:moveTo>
                    <a:cubicBezTo>
                      <a:pt x="34" y="30"/>
                      <a:pt x="15" y="15"/>
                      <a:pt x="0" y="0"/>
                    </a:cubicBezTo>
                    <a:cubicBezTo>
                      <a:pt x="2" y="23"/>
                      <a:pt x="3" y="50"/>
                      <a:pt x="3" y="62"/>
                    </a:cubicBezTo>
                    <a:cubicBezTo>
                      <a:pt x="3" y="76"/>
                      <a:pt x="4" y="82"/>
                      <a:pt x="5" y="121"/>
                    </a:cubicBezTo>
                    <a:cubicBezTo>
                      <a:pt x="5" y="121"/>
                      <a:pt x="5" y="121"/>
                      <a:pt x="5" y="121"/>
                    </a:cubicBezTo>
                    <a:cubicBezTo>
                      <a:pt x="5" y="121"/>
                      <a:pt x="5" y="121"/>
                      <a:pt x="5" y="122"/>
                    </a:cubicBezTo>
                    <a:cubicBezTo>
                      <a:pt x="5" y="129"/>
                      <a:pt x="32" y="135"/>
                      <a:pt x="66" y="135"/>
                    </a:cubicBezTo>
                    <a:cubicBezTo>
                      <a:pt x="99" y="135"/>
                      <a:pt x="127" y="129"/>
                      <a:pt x="127" y="122"/>
                    </a:cubicBezTo>
                    <a:cubicBezTo>
                      <a:pt x="127" y="121"/>
                      <a:pt x="127" y="121"/>
                      <a:pt x="126" y="121"/>
                    </a:cubicBezTo>
                    <a:cubicBezTo>
                      <a:pt x="127" y="121"/>
                      <a:pt x="127" y="121"/>
                      <a:pt x="127" y="121"/>
                    </a:cubicBezTo>
                    <a:cubicBezTo>
                      <a:pt x="127" y="114"/>
                      <a:pt x="127" y="114"/>
                      <a:pt x="127" y="114"/>
                    </a:cubicBezTo>
                    <a:cubicBezTo>
                      <a:pt x="127" y="114"/>
                      <a:pt x="127" y="114"/>
                      <a:pt x="127" y="114"/>
                    </a:cubicBezTo>
                    <a:cubicBezTo>
                      <a:pt x="101" y="97"/>
                      <a:pt x="76" y="77"/>
                      <a:pt x="53" y="52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09" name="Freeform 288">
                <a:extLst>
                  <a:ext uri="{FF2B5EF4-FFF2-40B4-BE49-F238E27FC236}">
                    <a16:creationId xmlns:a16="http://schemas.microsoft.com/office/drawing/2014/main" id="{214C8650-AB5E-4EE9-975E-1E7A96E03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289"/>
                <a:ext cx="484" cy="585"/>
              </a:xfrm>
              <a:custGeom>
                <a:avLst/>
                <a:gdLst>
                  <a:gd name="T0" fmla="*/ 323 w 129"/>
                  <a:gd name="T1" fmla="*/ 4755 h 156"/>
                  <a:gd name="T2" fmla="*/ 323 w 129"/>
                  <a:gd name="T3" fmla="*/ 4755 h 156"/>
                  <a:gd name="T4" fmla="*/ 480 w 129"/>
                  <a:gd name="T5" fmla="*/ 4699 h 156"/>
                  <a:gd name="T6" fmla="*/ 537 w 129"/>
                  <a:gd name="T7" fmla="*/ 4699 h 156"/>
                  <a:gd name="T8" fmla="*/ 634 w 129"/>
                  <a:gd name="T9" fmla="*/ 4699 h 156"/>
                  <a:gd name="T10" fmla="*/ 634 w 129"/>
                  <a:gd name="T11" fmla="*/ 4643 h 156"/>
                  <a:gd name="T12" fmla="*/ 747 w 129"/>
                  <a:gd name="T13" fmla="*/ 4643 h 156"/>
                  <a:gd name="T14" fmla="*/ 788 w 129"/>
                  <a:gd name="T15" fmla="*/ 4643 h 156"/>
                  <a:gd name="T16" fmla="*/ 900 w 129"/>
                  <a:gd name="T17" fmla="*/ 4643 h 156"/>
                  <a:gd name="T18" fmla="*/ 900 w 129"/>
                  <a:gd name="T19" fmla="*/ 4643 h 156"/>
                  <a:gd name="T20" fmla="*/ 998 w 129"/>
                  <a:gd name="T21" fmla="*/ 4586 h 156"/>
                  <a:gd name="T22" fmla="*/ 998 w 129"/>
                  <a:gd name="T23" fmla="*/ 4586 h 156"/>
                  <a:gd name="T24" fmla="*/ 1111 w 129"/>
                  <a:gd name="T25" fmla="*/ 4586 h 156"/>
                  <a:gd name="T26" fmla="*/ 4589 w 129"/>
                  <a:gd name="T27" fmla="*/ 6904 h 156"/>
                  <a:gd name="T28" fmla="*/ 6814 w 129"/>
                  <a:gd name="T29" fmla="*/ 8228 h 156"/>
                  <a:gd name="T30" fmla="*/ 6814 w 129"/>
                  <a:gd name="T31" fmla="*/ 0 h 156"/>
                  <a:gd name="T32" fmla="*/ 3433 w 129"/>
                  <a:gd name="T33" fmla="*/ 998 h 156"/>
                  <a:gd name="T34" fmla="*/ 0 w 129"/>
                  <a:gd name="T35" fmla="*/ 56 h 156"/>
                  <a:gd name="T36" fmla="*/ 0 w 129"/>
                  <a:gd name="T37" fmla="*/ 4909 h 156"/>
                  <a:gd name="T38" fmla="*/ 323 w 129"/>
                  <a:gd name="T39" fmla="*/ 4755 h 1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9" h="156">
                    <a:moveTo>
                      <a:pt x="6" y="90"/>
                    </a:moveTo>
                    <a:cubicBezTo>
                      <a:pt x="6" y="90"/>
                      <a:pt x="6" y="90"/>
                      <a:pt x="6" y="90"/>
                    </a:cubicBezTo>
                    <a:cubicBezTo>
                      <a:pt x="7" y="90"/>
                      <a:pt x="8" y="90"/>
                      <a:pt x="9" y="89"/>
                    </a:cubicBezTo>
                    <a:cubicBezTo>
                      <a:pt x="9" y="89"/>
                      <a:pt x="10" y="89"/>
                      <a:pt x="10" y="89"/>
                    </a:cubicBezTo>
                    <a:cubicBezTo>
                      <a:pt x="10" y="89"/>
                      <a:pt x="11" y="89"/>
                      <a:pt x="12" y="89"/>
                    </a:cubicBezTo>
                    <a:cubicBezTo>
                      <a:pt x="12" y="89"/>
                      <a:pt x="12" y="89"/>
                      <a:pt x="12" y="88"/>
                    </a:cubicBezTo>
                    <a:cubicBezTo>
                      <a:pt x="13" y="88"/>
                      <a:pt x="14" y="88"/>
                      <a:pt x="14" y="88"/>
                    </a:cubicBezTo>
                    <a:cubicBezTo>
                      <a:pt x="15" y="88"/>
                      <a:pt x="15" y="88"/>
                      <a:pt x="15" y="88"/>
                    </a:cubicBezTo>
                    <a:cubicBezTo>
                      <a:pt x="16" y="88"/>
                      <a:pt x="16" y="88"/>
                      <a:pt x="17" y="88"/>
                    </a:cubicBezTo>
                    <a:cubicBezTo>
                      <a:pt x="17" y="88"/>
                      <a:pt x="17" y="88"/>
                      <a:pt x="17" y="88"/>
                    </a:cubicBezTo>
                    <a:cubicBezTo>
                      <a:pt x="18" y="88"/>
                      <a:pt x="18" y="87"/>
                      <a:pt x="19" y="87"/>
                    </a:cubicBezTo>
                    <a:cubicBezTo>
                      <a:pt x="19" y="87"/>
                      <a:pt x="19" y="87"/>
                      <a:pt x="19" y="87"/>
                    </a:cubicBezTo>
                    <a:cubicBezTo>
                      <a:pt x="20" y="87"/>
                      <a:pt x="20" y="87"/>
                      <a:pt x="21" y="87"/>
                    </a:cubicBezTo>
                    <a:cubicBezTo>
                      <a:pt x="37" y="85"/>
                      <a:pt x="73" y="109"/>
                      <a:pt x="87" y="131"/>
                    </a:cubicBezTo>
                    <a:cubicBezTo>
                      <a:pt x="94" y="144"/>
                      <a:pt x="113" y="148"/>
                      <a:pt x="129" y="156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128" y="11"/>
                      <a:pt x="99" y="19"/>
                      <a:pt x="65" y="19"/>
                    </a:cubicBezTo>
                    <a:cubicBezTo>
                      <a:pt x="31" y="19"/>
                      <a:pt x="3" y="11"/>
                      <a:pt x="0" y="1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2" y="92"/>
                      <a:pt x="4" y="91"/>
                      <a:pt x="6" y="90"/>
                    </a:cubicBezTo>
                    <a:close/>
                  </a:path>
                </a:pathLst>
              </a:custGeom>
              <a:solidFill>
                <a:srgbClr val="A5C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0" name="Freeform 289">
                <a:extLst>
                  <a:ext uri="{FF2B5EF4-FFF2-40B4-BE49-F238E27FC236}">
                    <a16:creationId xmlns:a16="http://schemas.microsoft.com/office/drawing/2014/main" id="{187A8A1E-263F-4973-9D86-0D74B733F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1931"/>
                <a:ext cx="1215" cy="1612"/>
              </a:xfrm>
              <a:custGeom>
                <a:avLst/>
                <a:gdLst>
                  <a:gd name="T0" fmla="*/ 12559 w 324"/>
                  <a:gd name="T1" fmla="*/ 0 h 430"/>
                  <a:gd name="T2" fmla="*/ 11393 w 324"/>
                  <a:gd name="T3" fmla="*/ 941 h 430"/>
                  <a:gd name="T4" fmla="*/ 10759 w 324"/>
                  <a:gd name="T5" fmla="*/ 1953 h 430"/>
                  <a:gd name="T6" fmla="*/ 10605 w 324"/>
                  <a:gd name="T7" fmla="*/ 3318 h 430"/>
                  <a:gd name="T8" fmla="*/ 9705 w 324"/>
                  <a:gd name="T9" fmla="*/ 4484 h 430"/>
                  <a:gd name="T10" fmla="*/ 8918 w 324"/>
                  <a:gd name="T11" fmla="*/ 4315 h 430"/>
                  <a:gd name="T12" fmla="*/ 8074 w 324"/>
                  <a:gd name="T13" fmla="*/ 4427 h 430"/>
                  <a:gd name="T14" fmla="*/ 6173 w 324"/>
                  <a:gd name="T15" fmla="*/ 4004 h 430"/>
                  <a:gd name="T16" fmla="*/ 5385 w 324"/>
                  <a:gd name="T17" fmla="*/ 4060 h 430"/>
                  <a:gd name="T18" fmla="*/ 4429 w 324"/>
                  <a:gd name="T19" fmla="*/ 4004 h 430"/>
                  <a:gd name="T20" fmla="*/ 3529 w 324"/>
                  <a:gd name="T21" fmla="*/ 3891 h 430"/>
                  <a:gd name="T22" fmla="*/ 2224 w 324"/>
                  <a:gd name="T23" fmla="*/ 5578 h 430"/>
                  <a:gd name="T24" fmla="*/ 788 w 324"/>
                  <a:gd name="T25" fmla="*/ 6632 h 430"/>
                  <a:gd name="T26" fmla="*/ 0 w 324"/>
                  <a:gd name="T27" fmla="*/ 7055 h 430"/>
                  <a:gd name="T28" fmla="*/ 2265 w 324"/>
                  <a:gd name="T29" fmla="*/ 9796 h 430"/>
                  <a:gd name="T30" fmla="*/ 6386 w 324"/>
                  <a:gd name="T31" fmla="*/ 16023 h 430"/>
                  <a:gd name="T32" fmla="*/ 8381 w 324"/>
                  <a:gd name="T33" fmla="*/ 19550 h 430"/>
                  <a:gd name="T34" fmla="*/ 9128 w 324"/>
                  <a:gd name="T35" fmla="*/ 20660 h 430"/>
                  <a:gd name="T36" fmla="*/ 10605 w 324"/>
                  <a:gd name="T37" fmla="*/ 21713 h 430"/>
                  <a:gd name="T38" fmla="*/ 15188 w 324"/>
                  <a:gd name="T39" fmla="*/ 20757 h 430"/>
                  <a:gd name="T40" fmla="*/ 15934 w 324"/>
                  <a:gd name="T41" fmla="*/ 19858 h 430"/>
                  <a:gd name="T42" fmla="*/ 16721 w 324"/>
                  <a:gd name="T43" fmla="*/ 18073 h 430"/>
                  <a:gd name="T44" fmla="*/ 17029 w 324"/>
                  <a:gd name="T45" fmla="*/ 14336 h 430"/>
                  <a:gd name="T46" fmla="*/ 16778 w 324"/>
                  <a:gd name="T47" fmla="*/ 10808 h 430"/>
                  <a:gd name="T48" fmla="*/ 16354 w 324"/>
                  <a:gd name="T49" fmla="*/ 8221 h 430"/>
                  <a:gd name="T50" fmla="*/ 14498 w 324"/>
                  <a:gd name="T51" fmla="*/ 4004 h 430"/>
                  <a:gd name="T52" fmla="*/ 13766 w 324"/>
                  <a:gd name="T53" fmla="*/ 2740 h 430"/>
                  <a:gd name="T54" fmla="*/ 13613 w 324"/>
                  <a:gd name="T55" fmla="*/ 1897 h 43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24" h="430">
                    <a:moveTo>
                      <a:pt x="238" y="0"/>
                    </a:moveTo>
                    <a:cubicBezTo>
                      <a:pt x="230" y="4"/>
                      <a:pt x="223" y="11"/>
                      <a:pt x="216" y="18"/>
                    </a:cubicBezTo>
                    <a:cubicBezTo>
                      <a:pt x="211" y="23"/>
                      <a:pt x="206" y="30"/>
                      <a:pt x="204" y="37"/>
                    </a:cubicBezTo>
                    <a:cubicBezTo>
                      <a:pt x="202" y="46"/>
                      <a:pt x="203" y="54"/>
                      <a:pt x="201" y="63"/>
                    </a:cubicBezTo>
                    <a:cubicBezTo>
                      <a:pt x="198" y="72"/>
                      <a:pt x="193" y="86"/>
                      <a:pt x="184" y="85"/>
                    </a:cubicBezTo>
                    <a:cubicBezTo>
                      <a:pt x="179" y="84"/>
                      <a:pt x="175" y="82"/>
                      <a:pt x="169" y="82"/>
                    </a:cubicBezTo>
                    <a:cubicBezTo>
                      <a:pt x="164" y="82"/>
                      <a:pt x="158" y="85"/>
                      <a:pt x="153" y="84"/>
                    </a:cubicBezTo>
                    <a:cubicBezTo>
                      <a:pt x="140" y="83"/>
                      <a:pt x="131" y="75"/>
                      <a:pt x="117" y="76"/>
                    </a:cubicBezTo>
                    <a:cubicBezTo>
                      <a:pt x="112" y="77"/>
                      <a:pt x="107" y="77"/>
                      <a:pt x="102" y="77"/>
                    </a:cubicBezTo>
                    <a:cubicBezTo>
                      <a:pt x="96" y="76"/>
                      <a:pt x="90" y="76"/>
                      <a:pt x="84" y="76"/>
                    </a:cubicBezTo>
                    <a:cubicBezTo>
                      <a:pt x="80" y="76"/>
                      <a:pt x="70" y="72"/>
                      <a:pt x="67" y="74"/>
                    </a:cubicBezTo>
                    <a:cubicBezTo>
                      <a:pt x="57" y="77"/>
                      <a:pt x="51" y="99"/>
                      <a:pt x="42" y="106"/>
                    </a:cubicBezTo>
                    <a:cubicBezTo>
                      <a:pt x="35" y="113"/>
                      <a:pt x="24" y="121"/>
                      <a:pt x="15" y="126"/>
                    </a:cubicBezTo>
                    <a:cubicBezTo>
                      <a:pt x="10" y="129"/>
                      <a:pt x="4" y="130"/>
                      <a:pt x="0" y="134"/>
                    </a:cubicBezTo>
                    <a:cubicBezTo>
                      <a:pt x="17" y="150"/>
                      <a:pt x="29" y="166"/>
                      <a:pt x="43" y="186"/>
                    </a:cubicBezTo>
                    <a:cubicBezTo>
                      <a:pt x="70" y="224"/>
                      <a:pt x="94" y="265"/>
                      <a:pt x="121" y="304"/>
                    </a:cubicBezTo>
                    <a:cubicBezTo>
                      <a:pt x="136" y="325"/>
                      <a:pt x="145" y="349"/>
                      <a:pt x="159" y="371"/>
                    </a:cubicBezTo>
                    <a:cubicBezTo>
                      <a:pt x="163" y="378"/>
                      <a:pt x="168" y="386"/>
                      <a:pt x="173" y="392"/>
                    </a:cubicBezTo>
                    <a:cubicBezTo>
                      <a:pt x="180" y="402"/>
                      <a:pt x="191" y="406"/>
                      <a:pt x="201" y="412"/>
                    </a:cubicBezTo>
                    <a:cubicBezTo>
                      <a:pt x="234" y="430"/>
                      <a:pt x="267" y="425"/>
                      <a:pt x="288" y="394"/>
                    </a:cubicBezTo>
                    <a:cubicBezTo>
                      <a:pt x="292" y="387"/>
                      <a:pt x="297" y="383"/>
                      <a:pt x="302" y="377"/>
                    </a:cubicBezTo>
                    <a:cubicBezTo>
                      <a:pt x="310" y="367"/>
                      <a:pt x="314" y="355"/>
                      <a:pt x="317" y="343"/>
                    </a:cubicBezTo>
                    <a:cubicBezTo>
                      <a:pt x="324" y="321"/>
                      <a:pt x="323" y="294"/>
                      <a:pt x="323" y="272"/>
                    </a:cubicBezTo>
                    <a:cubicBezTo>
                      <a:pt x="323" y="250"/>
                      <a:pt x="321" y="227"/>
                      <a:pt x="318" y="205"/>
                    </a:cubicBezTo>
                    <a:cubicBezTo>
                      <a:pt x="316" y="188"/>
                      <a:pt x="315" y="172"/>
                      <a:pt x="310" y="156"/>
                    </a:cubicBezTo>
                    <a:cubicBezTo>
                      <a:pt x="301" y="128"/>
                      <a:pt x="288" y="102"/>
                      <a:pt x="275" y="76"/>
                    </a:cubicBezTo>
                    <a:cubicBezTo>
                      <a:pt x="271" y="68"/>
                      <a:pt x="265" y="60"/>
                      <a:pt x="261" y="52"/>
                    </a:cubicBezTo>
                    <a:cubicBezTo>
                      <a:pt x="257" y="45"/>
                      <a:pt x="259" y="42"/>
                      <a:pt x="258" y="36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1" name="Freeform 290">
                <a:extLst>
                  <a:ext uri="{FF2B5EF4-FFF2-40B4-BE49-F238E27FC236}">
                    <a16:creationId xmlns:a16="http://schemas.microsoft.com/office/drawing/2014/main" id="{C3D38441-3104-496B-A2BD-BAE50DC87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357"/>
                <a:ext cx="919" cy="922"/>
              </a:xfrm>
              <a:custGeom>
                <a:avLst/>
                <a:gdLst>
                  <a:gd name="T0" fmla="*/ 3222 w 245"/>
                  <a:gd name="T1" fmla="*/ 577 h 246"/>
                  <a:gd name="T2" fmla="*/ 1632 w 245"/>
                  <a:gd name="T3" fmla="*/ 1207 h 246"/>
                  <a:gd name="T4" fmla="*/ 690 w 245"/>
                  <a:gd name="T5" fmla="*/ 3216 h 246"/>
                  <a:gd name="T6" fmla="*/ 56 w 245"/>
                  <a:gd name="T7" fmla="*/ 5689 h 246"/>
                  <a:gd name="T8" fmla="*/ 2168 w 245"/>
                  <a:gd name="T9" fmla="*/ 9692 h 246"/>
                  <a:gd name="T10" fmla="*/ 5176 w 245"/>
                  <a:gd name="T11" fmla="*/ 10689 h 246"/>
                  <a:gd name="T12" fmla="*/ 6234 w 245"/>
                  <a:gd name="T13" fmla="*/ 10899 h 246"/>
                  <a:gd name="T14" fmla="*/ 7922 w 245"/>
                  <a:gd name="T15" fmla="*/ 11420 h 246"/>
                  <a:gd name="T16" fmla="*/ 8556 w 245"/>
                  <a:gd name="T17" fmla="*/ 11956 h 246"/>
                  <a:gd name="T18" fmla="*/ 9130 w 245"/>
                  <a:gd name="T19" fmla="*/ 12053 h 246"/>
                  <a:gd name="T20" fmla="*/ 10132 w 245"/>
                  <a:gd name="T21" fmla="*/ 12586 h 246"/>
                  <a:gd name="T22" fmla="*/ 11508 w 245"/>
                  <a:gd name="T23" fmla="*/ 9902 h 246"/>
                  <a:gd name="T24" fmla="*/ 12874 w 245"/>
                  <a:gd name="T25" fmla="*/ 7837 h 246"/>
                  <a:gd name="T26" fmla="*/ 12776 w 245"/>
                  <a:gd name="T27" fmla="*/ 7627 h 246"/>
                  <a:gd name="T28" fmla="*/ 11763 w 245"/>
                  <a:gd name="T29" fmla="*/ 6109 h 246"/>
                  <a:gd name="T30" fmla="*/ 10285 w 245"/>
                  <a:gd name="T31" fmla="*/ 4944 h 246"/>
                  <a:gd name="T32" fmla="*/ 11242 w 245"/>
                  <a:gd name="T33" fmla="*/ 4100 h 246"/>
                  <a:gd name="T34" fmla="*/ 11609 w 245"/>
                  <a:gd name="T35" fmla="*/ 1263 h 246"/>
                  <a:gd name="T36" fmla="*/ 9130 w 245"/>
                  <a:gd name="T37" fmla="*/ 266 h 24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5" h="246">
                    <a:moveTo>
                      <a:pt x="61" y="11"/>
                    </a:moveTo>
                    <a:cubicBezTo>
                      <a:pt x="48" y="14"/>
                      <a:pt x="41" y="14"/>
                      <a:pt x="31" y="23"/>
                    </a:cubicBezTo>
                    <a:cubicBezTo>
                      <a:pt x="21" y="32"/>
                      <a:pt x="17" y="49"/>
                      <a:pt x="13" y="61"/>
                    </a:cubicBezTo>
                    <a:cubicBezTo>
                      <a:pt x="8" y="78"/>
                      <a:pt x="0" y="91"/>
                      <a:pt x="1" y="108"/>
                    </a:cubicBezTo>
                    <a:cubicBezTo>
                      <a:pt x="4" y="139"/>
                      <a:pt x="16" y="165"/>
                      <a:pt x="41" y="184"/>
                    </a:cubicBezTo>
                    <a:cubicBezTo>
                      <a:pt x="57" y="195"/>
                      <a:pt x="79" y="199"/>
                      <a:pt x="98" y="203"/>
                    </a:cubicBezTo>
                    <a:cubicBezTo>
                      <a:pt x="105" y="205"/>
                      <a:pt x="111" y="204"/>
                      <a:pt x="118" y="207"/>
                    </a:cubicBezTo>
                    <a:cubicBezTo>
                      <a:pt x="129" y="210"/>
                      <a:pt x="141" y="212"/>
                      <a:pt x="150" y="217"/>
                    </a:cubicBezTo>
                    <a:cubicBezTo>
                      <a:pt x="155" y="220"/>
                      <a:pt x="158" y="225"/>
                      <a:pt x="162" y="227"/>
                    </a:cubicBezTo>
                    <a:cubicBezTo>
                      <a:pt x="166" y="228"/>
                      <a:pt x="169" y="228"/>
                      <a:pt x="173" y="229"/>
                    </a:cubicBezTo>
                    <a:cubicBezTo>
                      <a:pt x="180" y="232"/>
                      <a:pt x="184" y="237"/>
                      <a:pt x="192" y="239"/>
                    </a:cubicBezTo>
                    <a:cubicBezTo>
                      <a:pt x="216" y="246"/>
                      <a:pt x="210" y="201"/>
                      <a:pt x="218" y="188"/>
                    </a:cubicBezTo>
                    <a:cubicBezTo>
                      <a:pt x="226" y="175"/>
                      <a:pt x="240" y="165"/>
                      <a:pt x="244" y="149"/>
                    </a:cubicBezTo>
                    <a:cubicBezTo>
                      <a:pt x="245" y="145"/>
                      <a:pt x="243" y="149"/>
                      <a:pt x="242" y="145"/>
                    </a:cubicBezTo>
                    <a:cubicBezTo>
                      <a:pt x="240" y="136"/>
                      <a:pt x="228" y="123"/>
                      <a:pt x="223" y="116"/>
                    </a:cubicBezTo>
                    <a:cubicBezTo>
                      <a:pt x="216" y="109"/>
                      <a:pt x="202" y="102"/>
                      <a:pt x="195" y="94"/>
                    </a:cubicBezTo>
                    <a:cubicBezTo>
                      <a:pt x="187" y="84"/>
                      <a:pt x="205" y="83"/>
                      <a:pt x="213" y="78"/>
                    </a:cubicBezTo>
                    <a:cubicBezTo>
                      <a:pt x="227" y="70"/>
                      <a:pt x="225" y="37"/>
                      <a:pt x="220" y="24"/>
                    </a:cubicBezTo>
                    <a:cubicBezTo>
                      <a:pt x="211" y="4"/>
                      <a:pt x="192" y="0"/>
                      <a:pt x="173" y="5"/>
                    </a:cubicBezTo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2" name="Freeform 291">
                <a:extLst>
                  <a:ext uri="{FF2B5EF4-FFF2-40B4-BE49-F238E27FC236}">
                    <a16:creationId xmlns:a16="http://schemas.microsoft.com/office/drawing/2014/main" id="{6D983B6D-B65A-4403-A809-850EB4461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1357"/>
                <a:ext cx="844" cy="739"/>
              </a:xfrm>
              <a:custGeom>
                <a:avLst/>
                <a:gdLst>
                  <a:gd name="T0" fmla="*/ 5810 w 225"/>
                  <a:gd name="T1" fmla="*/ 1478 h 197"/>
                  <a:gd name="T2" fmla="*/ 8864 w 225"/>
                  <a:gd name="T3" fmla="*/ 1268 h 197"/>
                  <a:gd name="T4" fmla="*/ 10664 w 225"/>
                  <a:gd name="T5" fmla="*/ 1268 h 197"/>
                  <a:gd name="T6" fmla="*/ 11820 w 225"/>
                  <a:gd name="T7" fmla="*/ 2900 h 197"/>
                  <a:gd name="T8" fmla="*/ 11610 w 225"/>
                  <a:gd name="T9" fmla="*/ 1268 h 197"/>
                  <a:gd name="T10" fmla="*/ 9130 w 225"/>
                  <a:gd name="T11" fmla="*/ 266 h 197"/>
                  <a:gd name="T12" fmla="*/ 3222 w 225"/>
                  <a:gd name="T13" fmla="*/ 578 h 197"/>
                  <a:gd name="T14" fmla="*/ 1632 w 225"/>
                  <a:gd name="T15" fmla="*/ 1212 h 197"/>
                  <a:gd name="T16" fmla="*/ 690 w 225"/>
                  <a:gd name="T17" fmla="*/ 3222 h 197"/>
                  <a:gd name="T18" fmla="*/ 56 w 225"/>
                  <a:gd name="T19" fmla="*/ 5698 h 197"/>
                  <a:gd name="T20" fmla="*/ 2168 w 225"/>
                  <a:gd name="T21" fmla="*/ 9708 h 197"/>
                  <a:gd name="T22" fmla="*/ 3702 w 225"/>
                  <a:gd name="T23" fmla="*/ 10399 h 197"/>
                  <a:gd name="T24" fmla="*/ 4333 w 225"/>
                  <a:gd name="T25" fmla="*/ 9078 h 197"/>
                  <a:gd name="T26" fmla="*/ 3376 w 225"/>
                  <a:gd name="T27" fmla="*/ 7232 h 197"/>
                  <a:gd name="T28" fmla="*/ 2798 w 225"/>
                  <a:gd name="T29" fmla="*/ 4066 h 197"/>
                  <a:gd name="T30" fmla="*/ 5810 w 225"/>
                  <a:gd name="T31" fmla="*/ 1478 h 19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25" h="197">
                    <a:moveTo>
                      <a:pt x="110" y="28"/>
                    </a:moveTo>
                    <a:cubicBezTo>
                      <a:pt x="129" y="27"/>
                      <a:pt x="149" y="26"/>
                      <a:pt x="168" y="24"/>
                    </a:cubicBezTo>
                    <a:cubicBezTo>
                      <a:pt x="180" y="23"/>
                      <a:pt x="189" y="18"/>
                      <a:pt x="202" y="24"/>
                    </a:cubicBezTo>
                    <a:cubicBezTo>
                      <a:pt x="213" y="29"/>
                      <a:pt x="219" y="43"/>
                      <a:pt x="224" y="55"/>
                    </a:cubicBezTo>
                    <a:cubicBezTo>
                      <a:pt x="225" y="44"/>
                      <a:pt x="223" y="31"/>
                      <a:pt x="220" y="24"/>
                    </a:cubicBezTo>
                    <a:cubicBezTo>
                      <a:pt x="211" y="4"/>
                      <a:pt x="192" y="0"/>
                      <a:pt x="173" y="5"/>
                    </a:cubicBezTo>
                    <a:cubicBezTo>
                      <a:pt x="61" y="11"/>
                      <a:pt x="61" y="11"/>
                      <a:pt x="61" y="11"/>
                    </a:cubicBezTo>
                    <a:cubicBezTo>
                      <a:pt x="48" y="14"/>
                      <a:pt x="41" y="14"/>
                      <a:pt x="31" y="23"/>
                    </a:cubicBezTo>
                    <a:cubicBezTo>
                      <a:pt x="21" y="32"/>
                      <a:pt x="17" y="49"/>
                      <a:pt x="13" y="61"/>
                    </a:cubicBezTo>
                    <a:cubicBezTo>
                      <a:pt x="8" y="78"/>
                      <a:pt x="0" y="91"/>
                      <a:pt x="1" y="108"/>
                    </a:cubicBezTo>
                    <a:cubicBezTo>
                      <a:pt x="4" y="139"/>
                      <a:pt x="16" y="165"/>
                      <a:pt x="41" y="184"/>
                    </a:cubicBezTo>
                    <a:cubicBezTo>
                      <a:pt x="50" y="190"/>
                      <a:pt x="60" y="194"/>
                      <a:pt x="70" y="197"/>
                    </a:cubicBezTo>
                    <a:cubicBezTo>
                      <a:pt x="82" y="172"/>
                      <a:pt x="82" y="172"/>
                      <a:pt x="82" y="172"/>
                    </a:cubicBezTo>
                    <a:cubicBezTo>
                      <a:pt x="73" y="160"/>
                      <a:pt x="65" y="151"/>
                      <a:pt x="64" y="137"/>
                    </a:cubicBezTo>
                    <a:cubicBezTo>
                      <a:pt x="61" y="116"/>
                      <a:pt x="58" y="97"/>
                      <a:pt x="53" y="77"/>
                    </a:cubicBezTo>
                    <a:cubicBezTo>
                      <a:pt x="43" y="39"/>
                      <a:pt x="80" y="29"/>
                      <a:pt x="110" y="28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3" name="Freeform 292">
                <a:extLst>
                  <a:ext uri="{FF2B5EF4-FFF2-40B4-BE49-F238E27FC236}">
                    <a16:creationId xmlns:a16="http://schemas.microsoft.com/office/drawing/2014/main" id="{E7156A6D-3251-4DA1-8609-BE144A2F6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1522"/>
                <a:ext cx="218" cy="446"/>
              </a:xfrm>
              <a:custGeom>
                <a:avLst/>
                <a:gdLst>
                  <a:gd name="T0" fmla="*/ 3078 w 58"/>
                  <a:gd name="T1" fmla="*/ 6109 h 119"/>
                  <a:gd name="T2" fmla="*/ 748 w 58"/>
                  <a:gd name="T3" fmla="*/ 1953 h 119"/>
                  <a:gd name="T4" fmla="*/ 368 w 58"/>
                  <a:gd name="T5" fmla="*/ 0 h 119"/>
                  <a:gd name="T6" fmla="*/ 56 w 58"/>
                  <a:gd name="T7" fmla="*/ 307 h 119"/>
                  <a:gd name="T8" fmla="*/ 0 w 58"/>
                  <a:gd name="T9" fmla="*/ 843 h 119"/>
                  <a:gd name="T10" fmla="*/ 323 w 58"/>
                  <a:gd name="T11" fmla="*/ 1743 h 119"/>
                  <a:gd name="T12" fmla="*/ 368 w 58"/>
                  <a:gd name="T13" fmla="*/ 2796 h 119"/>
                  <a:gd name="T14" fmla="*/ 1004 w 58"/>
                  <a:gd name="T15" fmla="*/ 4100 h 119"/>
                  <a:gd name="T16" fmla="*/ 1752 w 58"/>
                  <a:gd name="T17" fmla="*/ 5112 h 119"/>
                  <a:gd name="T18" fmla="*/ 2755 w 58"/>
                  <a:gd name="T19" fmla="*/ 5997 h 119"/>
                  <a:gd name="T20" fmla="*/ 3078 w 58"/>
                  <a:gd name="T21" fmla="*/ 6266 h 1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8" h="119">
                    <a:moveTo>
                      <a:pt x="58" y="116"/>
                    </a:moveTo>
                    <a:cubicBezTo>
                      <a:pt x="34" y="99"/>
                      <a:pt x="16" y="57"/>
                      <a:pt x="14" y="37"/>
                    </a:cubicBezTo>
                    <a:cubicBezTo>
                      <a:pt x="12" y="18"/>
                      <a:pt x="5" y="17"/>
                      <a:pt x="7" y="0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7" y="53"/>
                      <a:pt x="7" y="53"/>
                      <a:pt x="7" y="53"/>
                    </a:cubicBezTo>
                    <a:cubicBezTo>
                      <a:pt x="19" y="78"/>
                      <a:pt x="19" y="78"/>
                      <a:pt x="19" y="78"/>
                    </a:cubicBezTo>
                    <a:cubicBezTo>
                      <a:pt x="33" y="97"/>
                      <a:pt x="33" y="97"/>
                      <a:pt x="33" y="97"/>
                    </a:cubicBezTo>
                    <a:cubicBezTo>
                      <a:pt x="52" y="114"/>
                      <a:pt x="52" y="114"/>
                      <a:pt x="52" y="114"/>
                    </a:cubicBezTo>
                    <a:cubicBezTo>
                      <a:pt x="58" y="119"/>
                      <a:pt x="58" y="119"/>
                      <a:pt x="58" y="119"/>
                    </a:cubicBezTo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4" name="Freeform 293">
                <a:extLst>
                  <a:ext uri="{FF2B5EF4-FFF2-40B4-BE49-F238E27FC236}">
                    <a16:creationId xmlns:a16="http://schemas.microsoft.com/office/drawing/2014/main" id="{126B2260-370E-472F-9DDE-0896AE56B1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37" y="1552"/>
                <a:ext cx="941" cy="859"/>
              </a:xfrm>
              <a:custGeom>
                <a:avLst/>
                <a:gdLst>
                  <a:gd name="T0" fmla="*/ 476 w 251"/>
                  <a:gd name="T1" fmla="*/ 5120 h 229"/>
                  <a:gd name="T2" fmla="*/ 577 w 251"/>
                  <a:gd name="T3" fmla="*/ 5222 h 229"/>
                  <a:gd name="T4" fmla="*/ 900 w 251"/>
                  <a:gd name="T5" fmla="*/ 6444 h 229"/>
                  <a:gd name="T6" fmla="*/ 634 w 251"/>
                  <a:gd name="T7" fmla="*/ 8132 h 229"/>
                  <a:gd name="T8" fmla="*/ 476 w 251"/>
                  <a:gd name="T9" fmla="*/ 8598 h 229"/>
                  <a:gd name="T10" fmla="*/ 364 w 251"/>
                  <a:gd name="T11" fmla="*/ 9018 h 229"/>
                  <a:gd name="T12" fmla="*/ 476 w 251"/>
                  <a:gd name="T13" fmla="*/ 9018 h 229"/>
                  <a:gd name="T14" fmla="*/ 3891 w 251"/>
                  <a:gd name="T15" fmla="*/ 11032 h 229"/>
                  <a:gd name="T16" fmla="*/ 6902 w 251"/>
                  <a:gd name="T17" fmla="*/ 12086 h 229"/>
                  <a:gd name="T18" fmla="*/ 8068 w 251"/>
                  <a:gd name="T19" fmla="*/ 11932 h 229"/>
                  <a:gd name="T20" fmla="*/ 9065 w 251"/>
                  <a:gd name="T21" fmla="*/ 10766 h 229"/>
                  <a:gd name="T22" fmla="*/ 9909 w 251"/>
                  <a:gd name="T23" fmla="*/ 10454 h 229"/>
                  <a:gd name="T24" fmla="*/ 10332 w 251"/>
                  <a:gd name="T25" fmla="*/ 9400 h 229"/>
                  <a:gd name="T26" fmla="*/ 11386 w 251"/>
                  <a:gd name="T27" fmla="*/ 9554 h 229"/>
                  <a:gd name="T28" fmla="*/ 11442 w 251"/>
                  <a:gd name="T29" fmla="*/ 9610 h 229"/>
                  <a:gd name="T30" fmla="*/ 12383 w 251"/>
                  <a:gd name="T31" fmla="*/ 10244 h 229"/>
                  <a:gd name="T32" fmla="*/ 13170 w 251"/>
                  <a:gd name="T33" fmla="*/ 9400 h 229"/>
                  <a:gd name="T34" fmla="*/ 13226 w 251"/>
                  <a:gd name="T35" fmla="*/ 8864 h 229"/>
                  <a:gd name="T36" fmla="*/ 11172 w 251"/>
                  <a:gd name="T37" fmla="*/ 6178 h 229"/>
                  <a:gd name="T38" fmla="*/ 10542 w 251"/>
                  <a:gd name="T39" fmla="*/ 5698 h 229"/>
                  <a:gd name="T40" fmla="*/ 10332 w 251"/>
                  <a:gd name="T41" fmla="*/ 5544 h 229"/>
                  <a:gd name="T42" fmla="*/ 7858 w 251"/>
                  <a:gd name="T43" fmla="*/ 1688 h 229"/>
                  <a:gd name="T44" fmla="*/ 7899 w 251"/>
                  <a:gd name="T45" fmla="*/ 1478 h 229"/>
                  <a:gd name="T46" fmla="*/ 7434 w 251"/>
                  <a:gd name="T47" fmla="*/ 424 h 229"/>
                  <a:gd name="T48" fmla="*/ 3738 w 251"/>
                  <a:gd name="T49" fmla="*/ 1054 h 229"/>
                  <a:gd name="T50" fmla="*/ 0 w 251"/>
                  <a:gd name="T51" fmla="*/ 3954 h 229"/>
                  <a:gd name="T52" fmla="*/ 0 w 251"/>
                  <a:gd name="T53" fmla="*/ 4164 h 229"/>
                  <a:gd name="T54" fmla="*/ 476 w 251"/>
                  <a:gd name="T55" fmla="*/ 5120 h 229"/>
                  <a:gd name="T56" fmla="*/ 10332 w 251"/>
                  <a:gd name="T57" fmla="*/ 9130 h 229"/>
                  <a:gd name="T58" fmla="*/ 10332 w 251"/>
                  <a:gd name="T59" fmla="*/ 9130 h 229"/>
                  <a:gd name="T60" fmla="*/ 10332 w 251"/>
                  <a:gd name="T61" fmla="*/ 9074 h 229"/>
                  <a:gd name="T62" fmla="*/ 10332 w 251"/>
                  <a:gd name="T63" fmla="*/ 9130 h 2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51" h="229">
                    <a:moveTo>
                      <a:pt x="9" y="97"/>
                    </a:moveTo>
                    <a:cubicBezTo>
                      <a:pt x="11" y="99"/>
                      <a:pt x="11" y="99"/>
                      <a:pt x="11" y="99"/>
                    </a:cubicBezTo>
                    <a:cubicBezTo>
                      <a:pt x="15" y="106"/>
                      <a:pt x="17" y="114"/>
                      <a:pt x="17" y="122"/>
                    </a:cubicBezTo>
                    <a:cubicBezTo>
                      <a:pt x="17" y="132"/>
                      <a:pt x="15" y="142"/>
                      <a:pt x="12" y="154"/>
                    </a:cubicBezTo>
                    <a:cubicBezTo>
                      <a:pt x="9" y="163"/>
                      <a:pt x="9" y="163"/>
                      <a:pt x="9" y="163"/>
                    </a:cubicBezTo>
                    <a:cubicBezTo>
                      <a:pt x="8" y="166"/>
                      <a:pt x="7" y="169"/>
                      <a:pt x="7" y="171"/>
                    </a:cubicBezTo>
                    <a:cubicBezTo>
                      <a:pt x="7" y="171"/>
                      <a:pt x="8" y="171"/>
                      <a:pt x="9" y="171"/>
                    </a:cubicBezTo>
                    <a:cubicBezTo>
                      <a:pt x="29" y="173"/>
                      <a:pt x="52" y="198"/>
                      <a:pt x="74" y="209"/>
                    </a:cubicBezTo>
                    <a:cubicBezTo>
                      <a:pt x="95" y="219"/>
                      <a:pt x="119" y="223"/>
                      <a:pt x="131" y="229"/>
                    </a:cubicBezTo>
                    <a:cubicBezTo>
                      <a:pt x="137" y="229"/>
                      <a:pt x="145" y="228"/>
                      <a:pt x="153" y="226"/>
                    </a:cubicBezTo>
                    <a:cubicBezTo>
                      <a:pt x="162" y="223"/>
                      <a:pt x="169" y="211"/>
                      <a:pt x="172" y="204"/>
                    </a:cubicBezTo>
                    <a:cubicBezTo>
                      <a:pt x="179" y="204"/>
                      <a:pt x="184" y="202"/>
                      <a:pt x="188" y="198"/>
                    </a:cubicBezTo>
                    <a:cubicBezTo>
                      <a:pt x="189" y="196"/>
                      <a:pt x="195" y="187"/>
                      <a:pt x="196" y="178"/>
                    </a:cubicBezTo>
                    <a:cubicBezTo>
                      <a:pt x="201" y="180"/>
                      <a:pt x="210" y="184"/>
                      <a:pt x="216" y="181"/>
                    </a:cubicBezTo>
                    <a:cubicBezTo>
                      <a:pt x="217" y="182"/>
                      <a:pt x="217" y="182"/>
                      <a:pt x="217" y="182"/>
                    </a:cubicBezTo>
                    <a:cubicBezTo>
                      <a:pt x="221" y="188"/>
                      <a:pt x="226" y="195"/>
                      <a:pt x="235" y="194"/>
                    </a:cubicBezTo>
                    <a:cubicBezTo>
                      <a:pt x="242" y="193"/>
                      <a:pt x="247" y="188"/>
                      <a:pt x="250" y="178"/>
                    </a:cubicBezTo>
                    <a:cubicBezTo>
                      <a:pt x="251" y="175"/>
                      <a:pt x="251" y="171"/>
                      <a:pt x="251" y="168"/>
                    </a:cubicBezTo>
                    <a:cubicBezTo>
                      <a:pt x="251" y="146"/>
                      <a:pt x="229" y="130"/>
                      <a:pt x="212" y="117"/>
                    </a:cubicBezTo>
                    <a:cubicBezTo>
                      <a:pt x="200" y="108"/>
                      <a:pt x="200" y="108"/>
                      <a:pt x="200" y="108"/>
                    </a:cubicBezTo>
                    <a:cubicBezTo>
                      <a:pt x="196" y="105"/>
                      <a:pt x="196" y="105"/>
                      <a:pt x="196" y="105"/>
                    </a:cubicBezTo>
                    <a:cubicBezTo>
                      <a:pt x="172" y="85"/>
                      <a:pt x="155" y="65"/>
                      <a:pt x="149" y="32"/>
                    </a:cubicBezTo>
                    <a:cubicBezTo>
                      <a:pt x="149" y="31"/>
                      <a:pt x="150" y="30"/>
                      <a:pt x="150" y="28"/>
                    </a:cubicBezTo>
                    <a:cubicBezTo>
                      <a:pt x="150" y="22"/>
                      <a:pt x="148" y="13"/>
                      <a:pt x="141" y="8"/>
                    </a:cubicBezTo>
                    <a:cubicBezTo>
                      <a:pt x="129" y="0"/>
                      <a:pt x="106" y="4"/>
                      <a:pt x="71" y="20"/>
                    </a:cubicBezTo>
                    <a:cubicBezTo>
                      <a:pt x="26" y="41"/>
                      <a:pt x="3" y="59"/>
                      <a:pt x="0" y="75"/>
                    </a:cubicBezTo>
                    <a:cubicBezTo>
                      <a:pt x="0" y="77"/>
                      <a:pt x="0" y="78"/>
                      <a:pt x="0" y="79"/>
                    </a:cubicBezTo>
                    <a:cubicBezTo>
                      <a:pt x="0" y="88"/>
                      <a:pt x="6" y="94"/>
                      <a:pt x="9" y="97"/>
                    </a:cubicBezTo>
                    <a:close/>
                    <a:moveTo>
                      <a:pt x="196" y="173"/>
                    </a:moveTo>
                    <a:cubicBezTo>
                      <a:pt x="196" y="173"/>
                      <a:pt x="196" y="173"/>
                      <a:pt x="196" y="173"/>
                    </a:cubicBezTo>
                    <a:cubicBezTo>
                      <a:pt x="196" y="173"/>
                      <a:pt x="196" y="173"/>
                      <a:pt x="196" y="172"/>
                    </a:cubicBezTo>
                    <a:cubicBezTo>
                      <a:pt x="196" y="173"/>
                      <a:pt x="196" y="173"/>
                      <a:pt x="196" y="173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5" name="Freeform 294">
                <a:extLst>
                  <a:ext uri="{FF2B5EF4-FFF2-40B4-BE49-F238E27FC236}">
                    <a16:creationId xmlns:a16="http://schemas.microsoft.com/office/drawing/2014/main" id="{5DC4BE01-A5A3-4FC6-BAD7-3CB2AB40A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514"/>
                <a:ext cx="1042" cy="874"/>
              </a:xfrm>
              <a:custGeom>
                <a:avLst/>
                <a:gdLst>
                  <a:gd name="T0" fmla="*/ 2260 w 278"/>
                  <a:gd name="T1" fmla="*/ 8710 h 233"/>
                  <a:gd name="T2" fmla="*/ 2163 w 278"/>
                  <a:gd name="T3" fmla="*/ 8976 h 233"/>
                  <a:gd name="T4" fmla="*/ 2373 w 278"/>
                  <a:gd name="T5" fmla="*/ 9400 h 233"/>
                  <a:gd name="T6" fmla="*/ 5367 w 278"/>
                  <a:gd name="T7" fmla="*/ 11242 h 233"/>
                  <a:gd name="T8" fmla="*/ 8107 w 278"/>
                  <a:gd name="T9" fmla="*/ 12183 h 233"/>
                  <a:gd name="T10" fmla="*/ 9314 w 278"/>
                  <a:gd name="T11" fmla="*/ 12142 h 233"/>
                  <a:gd name="T12" fmla="*/ 10116 w 278"/>
                  <a:gd name="T13" fmla="*/ 11088 h 233"/>
                  <a:gd name="T14" fmla="*/ 10214 w 278"/>
                  <a:gd name="T15" fmla="*/ 10976 h 233"/>
                  <a:gd name="T16" fmla="*/ 10960 w 278"/>
                  <a:gd name="T17" fmla="*/ 10766 h 233"/>
                  <a:gd name="T18" fmla="*/ 11323 w 278"/>
                  <a:gd name="T19" fmla="*/ 9708 h 233"/>
                  <a:gd name="T20" fmla="*/ 11380 w 278"/>
                  <a:gd name="T21" fmla="*/ 9554 h 233"/>
                  <a:gd name="T22" fmla="*/ 11589 w 278"/>
                  <a:gd name="T23" fmla="*/ 9498 h 233"/>
                  <a:gd name="T24" fmla="*/ 12688 w 278"/>
                  <a:gd name="T25" fmla="*/ 9764 h 233"/>
                  <a:gd name="T26" fmla="*/ 12800 w 278"/>
                  <a:gd name="T27" fmla="*/ 9764 h 233"/>
                  <a:gd name="T28" fmla="*/ 12898 w 278"/>
                  <a:gd name="T29" fmla="*/ 9820 h 233"/>
                  <a:gd name="T30" fmla="*/ 13643 w 278"/>
                  <a:gd name="T31" fmla="*/ 10454 h 233"/>
                  <a:gd name="T32" fmla="*/ 14161 w 278"/>
                  <a:gd name="T33" fmla="*/ 9820 h 233"/>
                  <a:gd name="T34" fmla="*/ 11634 w 278"/>
                  <a:gd name="T35" fmla="*/ 6486 h 233"/>
                  <a:gd name="T36" fmla="*/ 11421 w 278"/>
                  <a:gd name="T37" fmla="*/ 6332 h 233"/>
                  <a:gd name="T38" fmla="*/ 8850 w 278"/>
                  <a:gd name="T39" fmla="*/ 2266 h 233"/>
                  <a:gd name="T40" fmla="*/ 5214 w 278"/>
                  <a:gd name="T41" fmla="*/ 1842 h 233"/>
                  <a:gd name="T42" fmla="*/ 2163 w 278"/>
                  <a:gd name="T43" fmla="*/ 5544 h 233"/>
                  <a:gd name="T44" fmla="*/ 2260 w 278"/>
                  <a:gd name="T45" fmla="*/ 8710 h 23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78" h="233">
                    <a:moveTo>
                      <a:pt x="43" y="165"/>
                    </a:moveTo>
                    <a:cubicBezTo>
                      <a:pt x="42" y="167"/>
                      <a:pt x="42" y="169"/>
                      <a:pt x="41" y="170"/>
                    </a:cubicBezTo>
                    <a:cubicBezTo>
                      <a:pt x="40" y="174"/>
                      <a:pt x="42" y="176"/>
                      <a:pt x="45" y="178"/>
                    </a:cubicBezTo>
                    <a:cubicBezTo>
                      <a:pt x="63" y="184"/>
                      <a:pt x="82" y="204"/>
                      <a:pt x="102" y="213"/>
                    </a:cubicBezTo>
                    <a:cubicBezTo>
                      <a:pt x="113" y="218"/>
                      <a:pt x="144" y="229"/>
                      <a:pt x="154" y="231"/>
                    </a:cubicBezTo>
                    <a:cubicBezTo>
                      <a:pt x="160" y="232"/>
                      <a:pt x="168" y="233"/>
                      <a:pt x="177" y="230"/>
                    </a:cubicBezTo>
                    <a:cubicBezTo>
                      <a:pt x="183" y="228"/>
                      <a:pt x="189" y="216"/>
                      <a:pt x="192" y="210"/>
                    </a:cubicBezTo>
                    <a:cubicBezTo>
                      <a:pt x="192" y="209"/>
                      <a:pt x="193" y="208"/>
                      <a:pt x="194" y="208"/>
                    </a:cubicBezTo>
                    <a:cubicBezTo>
                      <a:pt x="201" y="208"/>
                      <a:pt x="205" y="207"/>
                      <a:pt x="208" y="204"/>
                    </a:cubicBezTo>
                    <a:cubicBezTo>
                      <a:pt x="211" y="200"/>
                      <a:pt x="217" y="191"/>
                      <a:pt x="215" y="184"/>
                    </a:cubicBezTo>
                    <a:cubicBezTo>
                      <a:pt x="215" y="182"/>
                      <a:pt x="215" y="181"/>
                      <a:pt x="216" y="181"/>
                    </a:cubicBezTo>
                    <a:cubicBezTo>
                      <a:pt x="217" y="180"/>
                      <a:pt x="219" y="180"/>
                      <a:pt x="220" y="180"/>
                    </a:cubicBezTo>
                    <a:cubicBezTo>
                      <a:pt x="226" y="184"/>
                      <a:pt x="237" y="188"/>
                      <a:pt x="241" y="185"/>
                    </a:cubicBezTo>
                    <a:cubicBezTo>
                      <a:pt x="241" y="185"/>
                      <a:pt x="242" y="185"/>
                      <a:pt x="243" y="185"/>
                    </a:cubicBezTo>
                    <a:cubicBezTo>
                      <a:pt x="244" y="185"/>
                      <a:pt x="244" y="185"/>
                      <a:pt x="245" y="186"/>
                    </a:cubicBezTo>
                    <a:cubicBezTo>
                      <a:pt x="249" y="192"/>
                      <a:pt x="253" y="199"/>
                      <a:pt x="259" y="198"/>
                    </a:cubicBezTo>
                    <a:cubicBezTo>
                      <a:pt x="264" y="197"/>
                      <a:pt x="267" y="193"/>
                      <a:pt x="269" y="186"/>
                    </a:cubicBezTo>
                    <a:cubicBezTo>
                      <a:pt x="278" y="157"/>
                      <a:pt x="239" y="138"/>
                      <a:pt x="221" y="123"/>
                    </a:cubicBezTo>
                    <a:cubicBezTo>
                      <a:pt x="217" y="120"/>
                      <a:pt x="217" y="120"/>
                      <a:pt x="217" y="120"/>
                    </a:cubicBezTo>
                    <a:cubicBezTo>
                      <a:pt x="191" y="98"/>
                      <a:pt x="174" y="77"/>
                      <a:pt x="168" y="43"/>
                    </a:cubicBezTo>
                    <a:cubicBezTo>
                      <a:pt x="169" y="34"/>
                      <a:pt x="174" y="0"/>
                      <a:pt x="99" y="35"/>
                    </a:cubicBezTo>
                    <a:cubicBezTo>
                      <a:pt x="0" y="81"/>
                      <a:pt x="37" y="100"/>
                      <a:pt x="41" y="105"/>
                    </a:cubicBezTo>
                    <a:cubicBezTo>
                      <a:pt x="52" y="123"/>
                      <a:pt x="49" y="141"/>
                      <a:pt x="43" y="165"/>
                    </a:cubicBezTo>
                    <a:close/>
                  </a:path>
                </a:pathLst>
              </a:custGeom>
              <a:solidFill>
                <a:srgbClr val="F44D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6" name="Freeform 295">
                <a:extLst>
                  <a:ext uri="{FF2B5EF4-FFF2-40B4-BE49-F238E27FC236}">
                    <a16:creationId xmlns:a16="http://schemas.microsoft.com/office/drawing/2014/main" id="{10C9FF83-954D-4D9F-B50B-178E26F03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533"/>
                <a:ext cx="735" cy="855"/>
              </a:xfrm>
              <a:custGeom>
                <a:avLst/>
                <a:gdLst>
                  <a:gd name="T0" fmla="*/ 10279 w 196"/>
                  <a:gd name="T1" fmla="*/ 10549 h 228"/>
                  <a:gd name="T2" fmla="*/ 9971 w 196"/>
                  <a:gd name="T3" fmla="*/ 9761 h 228"/>
                  <a:gd name="T4" fmla="*/ 9394 w 196"/>
                  <a:gd name="T5" fmla="*/ 9281 h 228"/>
                  <a:gd name="T6" fmla="*/ 7961 w 196"/>
                  <a:gd name="T7" fmla="*/ 8648 h 228"/>
                  <a:gd name="T8" fmla="*/ 6060 w 196"/>
                  <a:gd name="T9" fmla="*/ 8591 h 228"/>
                  <a:gd name="T10" fmla="*/ 4219 w 196"/>
                  <a:gd name="T11" fmla="*/ 7748 h 228"/>
                  <a:gd name="T12" fmla="*/ 4331 w 196"/>
                  <a:gd name="T13" fmla="*/ 5119 h 228"/>
                  <a:gd name="T14" fmla="*/ 3799 w 196"/>
                  <a:gd name="T15" fmla="*/ 3165 h 228"/>
                  <a:gd name="T16" fmla="*/ 6019 w 196"/>
                  <a:gd name="T17" fmla="*/ 1800 h 228"/>
                  <a:gd name="T18" fmla="*/ 8805 w 196"/>
                  <a:gd name="T19" fmla="*/ 1841 h 228"/>
                  <a:gd name="T20" fmla="*/ 8918 w 196"/>
                  <a:gd name="T21" fmla="*/ 1744 h 228"/>
                  <a:gd name="T22" fmla="*/ 5216 w 196"/>
                  <a:gd name="T23" fmla="*/ 1590 h 228"/>
                  <a:gd name="T24" fmla="*/ 2168 w 196"/>
                  <a:gd name="T25" fmla="*/ 5273 h 228"/>
                  <a:gd name="T26" fmla="*/ 2265 w 196"/>
                  <a:gd name="T27" fmla="*/ 8438 h 228"/>
                  <a:gd name="T28" fmla="*/ 2168 w 196"/>
                  <a:gd name="T29" fmla="*/ 8704 h 228"/>
                  <a:gd name="T30" fmla="*/ 2378 w 196"/>
                  <a:gd name="T31" fmla="*/ 9128 h 228"/>
                  <a:gd name="T32" fmla="*/ 5385 w 196"/>
                  <a:gd name="T33" fmla="*/ 10969 h 228"/>
                  <a:gd name="T34" fmla="*/ 8130 w 196"/>
                  <a:gd name="T35" fmla="*/ 11925 h 228"/>
                  <a:gd name="T36" fmla="*/ 9338 w 196"/>
                  <a:gd name="T37" fmla="*/ 11869 h 228"/>
                  <a:gd name="T38" fmla="*/ 10125 w 196"/>
                  <a:gd name="T39" fmla="*/ 10815 h 228"/>
                  <a:gd name="T40" fmla="*/ 10238 w 196"/>
                  <a:gd name="T41" fmla="*/ 10703 h 228"/>
                  <a:gd name="T42" fmla="*/ 10335 w 196"/>
                  <a:gd name="T43" fmla="*/ 10703 h 228"/>
                  <a:gd name="T44" fmla="*/ 10279 w 196"/>
                  <a:gd name="T45" fmla="*/ 10549 h 22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96" h="228">
                    <a:moveTo>
                      <a:pt x="195" y="200"/>
                    </a:moveTo>
                    <a:cubicBezTo>
                      <a:pt x="193" y="195"/>
                      <a:pt x="191" y="190"/>
                      <a:pt x="189" y="185"/>
                    </a:cubicBezTo>
                    <a:cubicBezTo>
                      <a:pt x="186" y="181"/>
                      <a:pt x="182" y="179"/>
                      <a:pt x="178" y="176"/>
                    </a:cubicBezTo>
                    <a:cubicBezTo>
                      <a:pt x="171" y="169"/>
                      <a:pt x="161" y="164"/>
                      <a:pt x="151" y="164"/>
                    </a:cubicBezTo>
                    <a:cubicBezTo>
                      <a:pt x="139" y="163"/>
                      <a:pt x="127" y="163"/>
                      <a:pt x="115" y="163"/>
                    </a:cubicBezTo>
                    <a:cubicBezTo>
                      <a:pt x="103" y="163"/>
                      <a:pt x="86" y="159"/>
                      <a:pt x="80" y="147"/>
                    </a:cubicBezTo>
                    <a:cubicBezTo>
                      <a:pt x="72" y="130"/>
                      <a:pt x="85" y="114"/>
                      <a:pt x="82" y="97"/>
                    </a:cubicBezTo>
                    <a:cubicBezTo>
                      <a:pt x="79" y="86"/>
                      <a:pt x="65" y="70"/>
                      <a:pt x="72" y="60"/>
                    </a:cubicBezTo>
                    <a:cubicBezTo>
                      <a:pt x="79" y="50"/>
                      <a:pt x="104" y="38"/>
                      <a:pt x="114" y="34"/>
                    </a:cubicBezTo>
                    <a:cubicBezTo>
                      <a:pt x="143" y="20"/>
                      <a:pt x="163" y="21"/>
                      <a:pt x="167" y="35"/>
                    </a:cubicBezTo>
                    <a:cubicBezTo>
                      <a:pt x="169" y="33"/>
                      <a:pt x="169" y="33"/>
                      <a:pt x="169" y="33"/>
                    </a:cubicBezTo>
                    <a:cubicBezTo>
                      <a:pt x="169" y="21"/>
                      <a:pt x="163" y="0"/>
                      <a:pt x="99" y="30"/>
                    </a:cubicBezTo>
                    <a:cubicBezTo>
                      <a:pt x="0" y="76"/>
                      <a:pt x="37" y="95"/>
                      <a:pt x="41" y="100"/>
                    </a:cubicBezTo>
                    <a:cubicBezTo>
                      <a:pt x="52" y="118"/>
                      <a:pt x="49" y="136"/>
                      <a:pt x="43" y="160"/>
                    </a:cubicBezTo>
                    <a:cubicBezTo>
                      <a:pt x="42" y="162"/>
                      <a:pt x="42" y="164"/>
                      <a:pt x="41" y="165"/>
                    </a:cubicBezTo>
                    <a:cubicBezTo>
                      <a:pt x="40" y="169"/>
                      <a:pt x="42" y="171"/>
                      <a:pt x="45" y="173"/>
                    </a:cubicBezTo>
                    <a:cubicBezTo>
                      <a:pt x="63" y="179"/>
                      <a:pt x="82" y="199"/>
                      <a:pt x="102" y="208"/>
                    </a:cubicBezTo>
                    <a:cubicBezTo>
                      <a:pt x="113" y="213"/>
                      <a:pt x="144" y="224"/>
                      <a:pt x="154" y="226"/>
                    </a:cubicBezTo>
                    <a:cubicBezTo>
                      <a:pt x="160" y="227"/>
                      <a:pt x="168" y="228"/>
                      <a:pt x="177" y="225"/>
                    </a:cubicBezTo>
                    <a:cubicBezTo>
                      <a:pt x="183" y="223"/>
                      <a:pt x="189" y="211"/>
                      <a:pt x="192" y="205"/>
                    </a:cubicBezTo>
                    <a:cubicBezTo>
                      <a:pt x="192" y="204"/>
                      <a:pt x="193" y="203"/>
                      <a:pt x="194" y="203"/>
                    </a:cubicBezTo>
                    <a:cubicBezTo>
                      <a:pt x="195" y="203"/>
                      <a:pt x="195" y="203"/>
                      <a:pt x="196" y="203"/>
                    </a:cubicBezTo>
                    <a:cubicBezTo>
                      <a:pt x="196" y="202"/>
                      <a:pt x="195" y="201"/>
                      <a:pt x="195" y="20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7" name="Freeform 296">
                <a:extLst>
                  <a:ext uri="{FF2B5EF4-FFF2-40B4-BE49-F238E27FC236}">
                    <a16:creationId xmlns:a16="http://schemas.microsoft.com/office/drawing/2014/main" id="{F2BB08AA-9F8B-4C71-AE6D-3B381F20E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148"/>
                <a:ext cx="222" cy="244"/>
              </a:xfrm>
              <a:custGeom>
                <a:avLst/>
                <a:gdLst>
                  <a:gd name="T0" fmla="*/ 2179 w 59"/>
                  <a:gd name="T1" fmla="*/ 154 h 65"/>
                  <a:gd name="T2" fmla="*/ 267 w 59"/>
                  <a:gd name="T3" fmla="*/ 113 h 65"/>
                  <a:gd name="T4" fmla="*/ 0 w 59"/>
                  <a:gd name="T5" fmla="*/ 0 h 65"/>
                  <a:gd name="T6" fmla="*/ 154 w 59"/>
                  <a:gd name="T7" fmla="*/ 1423 h 65"/>
                  <a:gd name="T8" fmla="*/ 0 w 59"/>
                  <a:gd name="T9" fmla="*/ 3326 h 65"/>
                  <a:gd name="T10" fmla="*/ 1005 w 59"/>
                  <a:gd name="T11" fmla="*/ 3228 h 65"/>
                  <a:gd name="T12" fmla="*/ 1814 w 59"/>
                  <a:gd name="T13" fmla="*/ 2170 h 65"/>
                  <a:gd name="T14" fmla="*/ 1911 w 59"/>
                  <a:gd name="T15" fmla="*/ 2057 h 65"/>
                  <a:gd name="T16" fmla="*/ 2660 w 59"/>
                  <a:gd name="T17" fmla="*/ 1847 h 65"/>
                  <a:gd name="T18" fmla="*/ 3029 w 59"/>
                  <a:gd name="T19" fmla="*/ 788 h 65"/>
                  <a:gd name="T20" fmla="*/ 3029 w 59"/>
                  <a:gd name="T21" fmla="*/ 691 h 65"/>
                  <a:gd name="T22" fmla="*/ 2179 w 59"/>
                  <a:gd name="T23" fmla="*/ 154 h 6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65">
                    <a:moveTo>
                      <a:pt x="41" y="3"/>
                    </a:moveTo>
                    <a:cubicBezTo>
                      <a:pt x="32" y="1"/>
                      <a:pt x="25" y="7"/>
                      <a:pt x="5" y="2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0" y="11"/>
                      <a:pt x="2" y="20"/>
                      <a:pt x="3" y="27"/>
                    </a:cubicBezTo>
                    <a:cubicBezTo>
                      <a:pt x="7" y="38"/>
                      <a:pt x="2" y="55"/>
                      <a:pt x="0" y="63"/>
                    </a:cubicBezTo>
                    <a:cubicBezTo>
                      <a:pt x="4" y="65"/>
                      <a:pt x="16" y="62"/>
                      <a:pt x="19" y="61"/>
                    </a:cubicBezTo>
                    <a:cubicBezTo>
                      <a:pt x="25" y="59"/>
                      <a:pt x="31" y="47"/>
                      <a:pt x="34" y="41"/>
                    </a:cubicBezTo>
                    <a:cubicBezTo>
                      <a:pt x="34" y="40"/>
                      <a:pt x="35" y="39"/>
                      <a:pt x="36" y="39"/>
                    </a:cubicBezTo>
                    <a:cubicBezTo>
                      <a:pt x="43" y="39"/>
                      <a:pt x="47" y="38"/>
                      <a:pt x="50" y="35"/>
                    </a:cubicBezTo>
                    <a:cubicBezTo>
                      <a:pt x="53" y="31"/>
                      <a:pt x="59" y="22"/>
                      <a:pt x="57" y="15"/>
                    </a:cubicBezTo>
                    <a:cubicBezTo>
                      <a:pt x="57" y="14"/>
                      <a:pt x="57" y="13"/>
                      <a:pt x="57" y="13"/>
                    </a:cubicBezTo>
                    <a:cubicBezTo>
                      <a:pt x="55" y="7"/>
                      <a:pt x="49" y="4"/>
                      <a:pt x="41" y="3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8" name="Freeform 297">
                <a:extLst>
                  <a:ext uri="{FF2B5EF4-FFF2-40B4-BE49-F238E27FC236}">
                    <a16:creationId xmlns:a16="http://schemas.microsoft.com/office/drawing/2014/main" id="{CC3B7FDA-4F31-4B50-88D0-72AD2ED76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1608"/>
                <a:ext cx="2726" cy="2115"/>
              </a:xfrm>
              <a:custGeom>
                <a:avLst/>
                <a:gdLst>
                  <a:gd name="T0" fmla="*/ 37328 w 727"/>
                  <a:gd name="T1" fmla="*/ 12349 h 564"/>
                  <a:gd name="T2" fmla="*/ 34684 w 727"/>
                  <a:gd name="T3" fmla="*/ 7706 h 564"/>
                  <a:gd name="T4" fmla="*/ 31310 w 727"/>
                  <a:gd name="T5" fmla="*/ 4429 h 564"/>
                  <a:gd name="T6" fmla="*/ 31636 w 727"/>
                  <a:gd name="T7" fmla="*/ 5486 h 564"/>
                  <a:gd name="T8" fmla="*/ 31692 w 727"/>
                  <a:gd name="T9" fmla="*/ 5216 h 564"/>
                  <a:gd name="T10" fmla="*/ 36218 w 727"/>
                  <a:gd name="T11" fmla="*/ 12656 h 564"/>
                  <a:gd name="T12" fmla="*/ 36274 w 727"/>
                  <a:gd name="T13" fmla="*/ 19886 h 564"/>
                  <a:gd name="T14" fmla="*/ 35528 w 727"/>
                  <a:gd name="T15" fmla="*/ 26944 h 564"/>
                  <a:gd name="T16" fmla="*/ 20136 w 727"/>
                  <a:gd name="T17" fmla="*/ 27266 h 564"/>
                  <a:gd name="T18" fmla="*/ 8437 w 727"/>
                  <a:gd name="T19" fmla="*/ 19560 h 564"/>
                  <a:gd name="T20" fmla="*/ 7747 w 727"/>
                  <a:gd name="T21" fmla="*/ 18986 h 564"/>
                  <a:gd name="T22" fmla="*/ 7747 w 727"/>
                  <a:gd name="T23" fmla="*/ 18986 h 564"/>
                  <a:gd name="T24" fmla="*/ 5118 w 727"/>
                  <a:gd name="T25" fmla="*/ 16819 h 564"/>
                  <a:gd name="T26" fmla="*/ 6959 w 727"/>
                  <a:gd name="T27" fmla="*/ 11336 h 564"/>
                  <a:gd name="T28" fmla="*/ 11065 w 727"/>
                  <a:gd name="T29" fmla="*/ 8438 h 564"/>
                  <a:gd name="T30" fmla="*/ 11811 w 727"/>
                  <a:gd name="T31" fmla="*/ 7594 h 564"/>
                  <a:gd name="T32" fmla="*/ 12119 w 727"/>
                  <a:gd name="T33" fmla="*/ 5329 h 564"/>
                  <a:gd name="T34" fmla="*/ 8534 w 727"/>
                  <a:gd name="T35" fmla="*/ 2434 h 564"/>
                  <a:gd name="T36" fmla="*/ 5062 w 727"/>
                  <a:gd name="T37" fmla="*/ 113 h 564"/>
                  <a:gd name="T38" fmla="*/ 731 w 727"/>
                  <a:gd name="T39" fmla="*/ 7286 h 564"/>
                  <a:gd name="T40" fmla="*/ 2107 w 727"/>
                  <a:gd name="T41" fmla="*/ 15724 h 564"/>
                  <a:gd name="T42" fmla="*/ 6596 w 727"/>
                  <a:gd name="T43" fmla="*/ 21094 h 564"/>
                  <a:gd name="T44" fmla="*/ 27627 w 727"/>
                  <a:gd name="T45" fmla="*/ 29168 h 564"/>
                  <a:gd name="T46" fmla="*/ 35854 w 727"/>
                  <a:gd name="T47" fmla="*/ 28268 h 564"/>
                  <a:gd name="T48" fmla="*/ 37808 w 727"/>
                  <a:gd name="T49" fmla="*/ 20096 h 564"/>
                  <a:gd name="T50" fmla="*/ 37328 w 727"/>
                  <a:gd name="T51" fmla="*/ 12349 h 56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27" h="564">
                    <a:moveTo>
                      <a:pt x="708" y="234"/>
                    </a:moveTo>
                    <a:cubicBezTo>
                      <a:pt x="695" y="194"/>
                      <a:pt x="676" y="170"/>
                      <a:pt x="658" y="146"/>
                    </a:cubicBezTo>
                    <a:cubicBezTo>
                      <a:pt x="635" y="116"/>
                      <a:pt x="607" y="91"/>
                      <a:pt x="594" y="84"/>
                    </a:cubicBezTo>
                    <a:cubicBezTo>
                      <a:pt x="600" y="104"/>
                      <a:pt x="600" y="104"/>
                      <a:pt x="600" y="104"/>
                    </a:cubicBezTo>
                    <a:cubicBezTo>
                      <a:pt x="600" y="102"/>
                      <a:pt x="601" y="101"/>
                      <a:pt x="601" y="99"/>
                    </a:cubicBezTo>
                    <a:cubicBezTo>
                      <a:pt x="608" y="115"/>
                      <a:pt x="671" y="195"/>
                      <a:pt x="687" y="240"/>
                    </a:cubicBezTo>
                    <a:cubicBezTo>
                      <a:pt x="701" y="279"/>
                      <a:pt x="690" y="330"/>
                      <a:pt x="688" y="377"/>
                    </a:cubicBezTo>
                    <a:cubicBezTo>
                      <a:pt x="687" y="440"/>
                      <a:pt x="690" y="496"/>
                      <a:pt x="674" y="511"/>
                    </a:cubicBezTo>
                    <a:cubicBezTo>
                      <a:pt x="647" y="537"/>
                      <a:pt x="529" y="553"/>
                      <a:pt x="382" y="517"/>
                    </a:cubicBezTo>
                    <a:cubicBezTo>
                      <a:pt x="301" y="497"/>
                      <a:pt x="186" y="421"/>
                      <a:pt x="160" y="371"/>
                    </a:cubicBezTo>
                    <a:cubicBezTo>
                      <a:pt x="158" y="366"/>
                      <a:pt x="151" y="364"/>
                      <a:pt x="147" y="360"/>
                    </a:cubicBezTo>
                    <a:cubicBezTo>
                      <a:pt x="147" y="360"/>
                      <a:pt x="147" y="360"/>
                      <a:pt x="147" y="360"/>
                    </a:cubicBezTo>
                    <a:cubicBezTo>
                      <a:pt x="130" y="350"/>
                      <a:pt x="113" y="336"/>
                      <a:pt x="97" y="319"/>
                    </a:cubicBezTo>
                    <a:cubicBezTo>
                      <a:pt x="64" y="277"/>
                      <a:pt x="93" y="240"/>
                      <a:pt x="132" y="215"/>
                    </a:cubicBezTo>
                    <a:cubicBezTo>
                      <a:pt x="162" y="195"/>
                      <a:pt x="189" y="170"/>
                      <a:pt x="210" y="160"/>
                    </a:cubicBezTo>
                    <a:cubicBezTo>
                      <a:pt x="217" y="155"/>
                      <a:pt x="220" y="151"/>
                      <a:pt x="224" y="144"/>
                    </a:cubicBezTo>
                    <a:cubicBezTo>
                      <a:pt x="229" y="135"/>
                      <a:pt x="232" y="122"/>
                      <a:pt x="230" y="101"/>
                    </a:cubicBezTo>
                    <a:cubicBezTo>
                      <a:pt x="226" y="65"/>
                      <a:pt x="176" y="68"/>
                      <a:pt x="162" y="46"/>
                    </a:cubicBezTo>
                    <a:cubicBezTo>
                      <a:pt x="148" y="24"/>
                      <a:pt x="112" y="0"/>
                      <a:pt x="96" y="2"/>
                    </a:cubicBezTo>
                    <a:cubicBezTo>
                      <a:pt x="80" y="4"/>
                      <a:pt x="28" y="10"/>
                      <a:pt x="14" y="138"/>
                    </a:cubicBezTo>
                    <a:cubicBezTo>
                      <a:pt x="0" y="266"/>
                      <a:pt x="32" y="258"/>
                      <a:pt x="40" y="298"/>
                    </a:cubicBezTo>
                    <a:cubicBezTo>
                      <a:pt x="48" y="338"/>
                      <a:pt x="88" y="356"/>
                      <a:pt x="125" y="400"/>
                    </a:cubicBezTo>
                    <a:cubicBezTo>
                      <a:pt x="272" y="555"/>
                      <a:pt x="487" y="550"/>
                      <a:pt x="524" y="553"/>
                    </a:cubicBezTo>
                    <a:cubicBezTo>
                      <a:pt x="580" y="557"/>
                      <a:pt x="648" y="564"/>
                      <a:pt x="680" y="536"/>
                    </a:cubicBezTo>
                    <a:cubicBezTo>
                      <a:pt x="712" y="508"/>
                      <a:pt x="716" y="464"/>
                      <a:pt x="717" y="381"/>
                    </a:cubicBezTo>
                    <a:cubicBezTo>
                      <a:pt x="718" y="338"/>
                      <a:pt x="727" y="288"/>
                      <a:pt x="708" y="234"/>
                    </a:cubicBezTo>
                    <a:close/>
                  </a:path>
                </a:pathLst>
              </a:custGeom>
              <a:solidFill>
                <a:srgbClr val="F9D4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19" name="Freeform 298">
                <a:extLst>
                  <a:ext uri="{FF2B5EF4-FFF2-40B4-BE49-F238E27FC236}">
                    <a16:creationId xmlns:a16="http://schemas.microsoft.com/office/drawing/2014/main" id="{A786E5F9-605C-4766-9161-0D7867EA5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1927"/>
                <a:ext cx="540" cy="536"/>
              </a:xfrm>
              <a:custGeom>
                <a:avLst/>
                <a:gdLst>
                  <a:gd name="T0" fmla="*/ 2741 w 144"/>
                  <a:gd name="T1" fmla="*/ 1743 h 143"/>
                  <a:gd name="T2" fmla="*/ 266 w 144"/>
                  <a:gd name="T3" fmla="*/ 6477 h 143"/>
                  <a:gd name="T4" fmla="*/ 844 w 144"/>
                  <a:gd name="T5" fmla="*/ 7377 h 143"/>
                  <a:gd name="T6" fmla="*/ 2588 w 144"/>
                  <a:gd name="T7" fmla="*/ 6953 h 143"/>
                  <a:gd name="T8" fmla="*/ 4219 w 144"/>
                  <a:gd name="T9" fmla="*/ 5787 h 143"/>
                  <a:gd name="T10" fmla="*/ 5696 w 144"/>
                  <a:gd name="T11" fmla="*/ 4734 h 143"/>
                  <a:gd name="T12" fmla="*/ 7538 w 144"/>
                  <a:gd name="T13" fmla="*/ 2163 h 143"/>
                  <a:gd name="T14" fmla="*/ 6863 w 144"/>
                  <a:gd name="T15" fmla="*/ 731 h 143"/>
                  <a:gd name="T16" fmla="*/ 6863 w 144"/>
                  <a:gd name="T17" fmla="*/ 731 h 143"/>
                  <a:gd name="T18" fmla="*/ 2741 w 144"/>
                  <a:gd name="T19" fmla="*/ 1743 h 1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4" h="143">
                    <a:moveTo>
                      <a:pt x="52" y="33"/>
                    </a:moveTo>
                    <a:cubicBezTo>
                      <a:pt x="30" y="53"/>
                      <a:pt x="0" y="101"/>
                      <a:pt x="5" y="123"/>
                    </a:cubicBezTo>
                    <a:cubicBezTo>
                      <a:pt x="7" y="132"/>
                      <a:pt x="10" y="138"/>
                      <a:pt x="16" y="140"/>
                    </a:cubicBezTo>
                    <a:cubicBezTo>
                      <a:pt x="23" y="143"/>
                      <a:pt x="32" y="141"/>
                      <a:pt x="49" y="132"/>
                    </a:cubicBezTo>
                    <a:cubicBezTo>
                      <a:pt x="62" y="124"/>
                      <a:pt x="70" y="118"/>
                      <a:pt x="80" y="110"/>
                    </a:cubicBezTo>
                    <a:cubicBezTo>
                      <a:pt x="88" y="104"/>
                      <a:pt x="96" y="98"/>
                      <a:pt x="108" y="90"/>
                    </a:cubicBezTo>
                    <a:cubicBezTo>
                      <a:pt x="130" y="75"/>
                      <a:pt x="142" y="57"/>
                      <a:pt x="143" y="41"/>
                    </a:cubicBezTo>
                    <a:cubicBezTo>
                      <a:pt x="144" y="31"/>
                      <a:pt x="139" y="22"/>
                      <a:pt x="130" y="14"/>
                    </a:cubicBezTo>
                    <a:cubicBezTo>
                      <a:pt x="130" y="14"/>
                      <a:pt x="130" y="14"/>
                      <a:pt x="130" y="14"/>
                    </a:cubicBezTo>
                    <a:cubicBezTo>
                      <a:pt x="107" y="0"/>
                      <a:pt x="82" y="6"/>
                      <a:pt x="52" y="33"/>
                    </a:cubicBezTo>
                    <a:close/>
                  </a:path>
                </a:pathLst>
              </a:custGeom>
              <a:solidFill>
                <a:srgbClr val="FADE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0" name="Freeform 299">
                <a:extLst>
                  <a:ext uri="{FF2B5EF4-FFF2-40B4-BE49-F238E27FC236}">
                    <a16:creationId xmlns:a16="http://schemas.microsoft.com/office/drawing/2014/main" id="{63C11985-D196-494D-8EE7-024081FC4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979"/>
                <a:ext cx="2388" cy="1703"/>
              </a:xfrm>
              <a:custGeom>
                <a:avLst/>
                <a:gdLst>
                  <a:gd name="T0" fmla="*/ 1743 w 637"/>
                  <a:gd name="T1" fmla="*/ 11610 h 454"/>
                  <a:gd name="T2" fmla="*/ 4371 w 637"/>
                  <a:gd name="T3" fmla="*/ 13774 h 454"/>
                  <a:gd name="T4" fmla="*/ 4371 w 637"/>
                  <a:gd name="T5" fmla="*/ 13774 h 454"/>
                  <a:gd name="T6" fmla="*/ 5061 w 637"/>
                  <a:gd name="T7" fmla="*/ 14352 h 454"/>
                  <a:gd name="T8" fmla="*/ 16753 w 637"/>
                  <a:gd name="T9" fmla="*/ 22064 h 454"/>
                  <a:gd name="T10" fmla="*/ 32142 w 637"/>
                  <a:gd name="T11" fmla="*/ 21738 h 454"/>
                  <a:gd name="T12" fmla="*/ 32870 w 637"/>
                  <a:gd name="T13" fmla="*/ 14674 h 454"/>
                  <a:gd name="T14" fmla="*/ 32828 w 637"/>
                  <a:gd name="T15" fmla="*/ 7442 h 454"/>
                  <a:gd name="T16" fmla="*/ 28289 w 637"/>
                  <a:gd name="T17" fmla="*/ 0 h 454"/>
                  <a:gd name="T18" fmla="*/ 28502 w 637"/>
                  <a:gd name="T19" fmla="*/ 3376 h 454"/>
                  <a:gd name="T20" fmla="*/ 28712 w 637"/>
                  <a:gd name="T21" fmla="*/ 5120 h 454"/>
                  <a:gd name="T22" fmla="*/ 29709 w 637"/>
                  <a:gd name="T23" fmla="*/ 6388 h 454"/>
                  <a:gd name="T24" fmla="*/ 30298 w 637"/>
                  <a:gd name="T25" fmla="*/ 9498 h 454"/>
                  <a:gd name="T26" fmla="*/ 29076 w 637"/>
                  <a:gd name="T27" fmla="*/ 10188 h 454"/>
                  <a:gd name="T28" fmla="*/ 30875 w 637"/>
                  <a:gd name="T29" fmla="*/ 12874 h 454"/>
                  <a:gd name="T30" fmla="*/ 30763 w 637"/>
                  <a:gd name="T31" fmla="*/ 14731 h 454"/>
                  <a:gd name="T32" fmla="*/ 30763 w 637"/>
                  <a:gd name="T33" fmla="*/ 16996 h 454"/>
                  <a:gd name="T34" fmla="*/ 30186 w 637"/>
                  <a:gd name="T35" fmla="*/ 18110 h 454"/>
                  <a:gd name="T36" fmla="*/ 28191 w 637"/>
                  <a:gd name="T37" fmla="*/ 19588 h 454"/>
                  <a:gd name="T38" fmla="*/ 26448 w 637"/>
                  <a:gd name="T39" fmla="*/ 17942 h 454"/>
                  <a:gd name="T40" fmla="*/ 25185 w 637"/>
                  <a:gd name="T41" fmla="*/ 17210 h 454"/>
                  <a:gd name="T42" fmla="*/ 24019 w 637"/>
                  <a:gd name="T43" fmla="*/ 15098 h 454"/>
                  <a:gd name="T44" fmla="*/ 22710 w 637"/>
                  <a:gd name="T45" fmla="*/ 12986 h 454"/>
                  <a:gd name="T46" fmla="*/ 21177 w 637"/>
                  <a:gd name="T47" fmla="*/ 10244 h 454"/>
                  <a:gd name="T48" fmla="*/ 19183 w 637"/>
                  <a:gd name="T49" fmla="*/ 8654 h 454"/>
                  <a:gd name="T50" fmla="*/ 17541 w 637"/>
                  <a:gd name="T51" fmla="*/ 7712 h 454"/>
                  <a:gd name="T52" fmla="*/ 15010 w 637"/>
                  <a:gd name="T53" fmla="*/ 6122 h 454"/>
                  <a:gd name="T54" fmla="*/ 11903 w 637"/>
                  <a:gd name="T55" fmla="*/ 5008 h 454"/>
                  <a:gd name="T56" fmla="*/ 8487 w 637"/>
                  <a:gd name="T57" fmla="*/ 3012 h 454"/>
                  <a:gd name="T58" fmla="*/ 3584 w 637"/>
                  <a:gd name="T59" fmla="*/ 6122 h 454"/>
                  <a:gd name="T60" fmla="*/ 1743 w 637"/>
                  <a:gd name="T61" fmla="*/ 11610 h 45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37" h="454">
                    <a:moveTo>
                      <a:pt x="33" y="220"/>
                    </a:moveTo>
                    <a:cubicBezTo>
                      <a:pt x="49" y="237"/>
                      <a:pt x="66" y="251"/>
                      <a:pt x="83" y="261"/>
                    </a:cubicBezTo>
                    <a:cubicBezTo>
                      <a:pt x="83" y="261"/>
                      <a:pt x="83" y="261"/>
                      <a:pt x="83" y="261"/>
                    </a:cubicBezTo>
                    <a:cubicBezTo>
                      <a:pt x="87" y="265"/>
                      <a:pt x="94" y="267"/>
                      <a:pt x="96" y="272"/>
                    </a:cubicBezTo>
                    <a:cubicBezTo>
                      <a:pt x="122" y="322"/>
                      <a:pt x="237" y="398"/>
                      <a:pt x="318" y="418"/>
                    </a:cubicBezTo>
                    <a:cubicBezTo>
                      <a:pt x="465" y="454"/>
                      <a:pt x="583" y="438"/>
                      <a:pt x="610" y="412"/>
                    </a:cubicBezTo>
                    <a:cubicBezTo>
                      <a:pt x="626" y="397"/>
                      <a:pt x="623" y="341"/>
                      <a:pt x="624" y="278"/>
                    </a:cubicBezTo>
                    <a:cubicBezTo>
                      <a:pt x="626" y="231"/>
                      <a:pt x="637" y="180"/>
                      <a:pt x="623" y="141"/>
                    </a:cubicBezTo>
                    <a:cubicBezTo>
                      <a:pt x="607" y="96"/>
                      <a:pt x="544" y="16"/>
                      <a:pt x="537" y="0"/>
                    </a:cubicBezTo>
                    <a:cubicBezTo>
                      <a:pt x="529" y="21"/>
                      <a:pt x="537" y="43"/>
                      <a:pt x="541" y="64"/>
                    </a:cubicBezTo>
                    <a:cubicBezTo>
                      <a:pt x="542" y="76"/>
                      <a:pt x="540" y="85"/>
                      <a:pt x="545" y="97"/>
                    </a:cubicBezTo>
                    <a:cubicBezTo>
                      <a:pt x="549" y="106"/>
                      <a:pt x="561" y="112"/>
                      <a:pt x="564" y="121"/>
                    </a:cubicBezTo>
                    <a:cubicBezTo>
                      <a:pt x="568" y="133"/>
                      <a:pt x="575" y="161"/>
                      <a:pt x="575" y="180"/>
                    </a:cubicBezTo>
                    <a:cubicBezTo>
                      <a:pt x="576" y="197"/>
                      <a:pt x="558" y="175"/>
                      <a:pt x="552" y="193"/>
                    </a:cubicBezTo>
                    <a:cubicBezTo>
                      <a:pt x="546" y="211"/>
                      <a:pt x="582" y="229"/>
                      <a:pt x="586" y="244"/>
                    </a:cubicBezTo>
                    <a:cubicBezTo>
                      <a:pt x="588" y="253"/>
                      <a:pt x="585" y="270"/>
                      <a:pt x="584" y="279"/>
                    </a:cubicBezTo>
                    <a:cubicBezTo>
                      <a:pt x="582" y="293"/>
                      <a:pt x="587" y="308"/>
                      <a:pt x="584" y="322"/>
                    </a:cubicBezTo>
                    <a:cubicBezTo>
                      <a:pt x="583" y="330"/>
                      <a:pt x="575" y="336"/>
                      <a:pt x="573" y="343"/>
                    </a:cubicBezTo>
                    <a:cubicBezTo>
                      <a:pt x="562" y="376"/>
                      <a:pt x="561" y="375"/>
                      <a:pt x="535" y="371"/>
                    </a:cubicBezTo>
                    <a:cubicBezTo>
                      <a:pt x="520" y="368"/>
                      <a:pt x="512" y="349"/>
                      <a:pt x="502" y="340"/>
                    </a:cubicBezTo>
                    <a:cubicBezTo>
                      <a:pt x="494" y="331"/>
                      <a:pt x="486" y="335"/>
                      <a:pt x="478" y="326"/>
                    </a:cubicBezTo>
                    <a:cubicBezTo>
                      <a:pt x="471" y="317"/>
                      <a:pt x="463" y="297"/>
                      <a:pt x="456" y="286"/>
                    </a:cubicBezTo>
                    <a:cubicBezTo>
                      <a:pt x="454" y="282"/>
                      <a:pt x="434" y="251"/>
                      <a:pt x="431" y="246"/>
                    </a:cubicBezTo>
                    <a:cubicBezTo>
                      <a:pt x="428" y="241"/>
                      <a:pt x="412" y="203"/>
                      <a:pt x="402" y="194"/>
                    </a:cubicBezTo>
                    <a:cubicBezTo>
                      <a:pt x="396" y="188"/>
                      <a:pt x="369" y="168"/>
                      <a:pt x="364" y="164"/>
                    </a:cubicBezTo>
                    <a:cubicBezTo>
                      <a:pt x="358" y="159"/>
                      <a:pt x="343" y="153"/>
                      <a:pt x="333" y="146"/>
                    </a:cubicBezTo>
                    <a:cubicBezTo>
                      <a:pt x="321" y="137"/>
                      <a:pt x="295" y="124"/>
                      <a:pt x="285" y="116"/>
                    </a:cubicBezTo>
                    <a:cubicBezTo>
                      <a:pt x="274" y="109"/>
                      <a:pt x="249" y="105"/>
                      <a:pt x="226" y="95"/>
                    </a:cubicBezTo>
                    <a:cubicBezTo>
                      <a:pt x="204" y="84"/>
                      <a:pt x="181" y="59"/>
                      <a:pt x="161" y="57"/>
                    </a:cubicBezTo>
                    <a:cubicBezTo>
                      <a:pt x="141" y="56"/>
                      <a:pt x="106" y="91"/>
                      <a:pt x="68" y="116"/>
                    </a:cubicBezTo>
                    <a:cubicBezTo>
                      <a:pt x="29" y="141"/>
                      <a:pt x="0" y="178"/>
                      <a:pt x="33" y="220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1" name="Freeform 300">
                <a:extLst>
                  <a:ext uri="{FF2B5EF4-FFF2-40B4-BE49-F238E27FC236}">
                    <a16:creationId xmlns:a16="http://schemas.microsoft.com/office/drawing/2014/main" id="{F03EC0EC-9CA3-4D97-AF61-B8D671683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544"/>
                <a:ext cx="195" cy="319"/>
              </a:xfrm>
              <a:custGeom>
                <a:avLst/>
                <a:gdLst>
                  <a:gd name="T0" fmla="*/ 1421 w 52"/>
                  <a:gd name="T1" fmla="*/ 634 h 85"/>
                  <a:gd name="T2" fmla="*/ 323 w 52"/>
                  <a:gd name="T3" fmla="*/ 2650 h 85"/>
                  <a:gd name="T4" fmla="*/ 2378 w 52"/>
                  <a:gd name="T5" fmla="*/ 3535 h 85"/>
                  <a:gd name="T6" fmla="*/ 1421 w 52"/>
                  <a:gd name="T7" fmla="*/ 634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85">
                    <a:moveTo>
                      <a:pt x="27" y="12"/>
                    </a:moveTo>
                    <a:cubicBezTo>
                      <a:pt x="9" y="0"/>
                      <a:pt x="0" y="33"/>
                      <a:pt x="6" y="50"/>
                    </a:cubicBezTo>
                    <a:cubicBezTo>
                      <a:pt x="13" y="70"/>
                      <a:pt x="27" y="85"/>
                      <a:pt x="45" y="67"/>
                    </a:cubicBezTo>
                    <a:cubicBezTo>
                      <a:pt x="52" y="61"/>
                      <a:pt x="41" y="21"/>
                      <a:pt x="27" y="12"/>
                    </a:cubicBezTo>
                    <a:close/>
                  </a:path>
                </a:pathLst>
              </a:custGeom>
              <a:solidFill>
                <a:srgbClr val="8F00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2" name="Freeform 301">
                <a:extLst>
                  <a:ext uri="{FF2B5EF4-FFF2-40B4-BE49-F238E27FC236}">
                    <a16:creationId xmlns:a16="http://schemas.microsoft.com/office/drawing/2014/main" id="{F94BD1D8-3CC0-4B72-B849-C7818B21F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2291"/>
                <a:ext cx="236" cy="397"/>
              </a:xfrm>
              <a:custGeom>
                <a:avLst/>
                <a:gdLst>
                  <a:gd name="T0" fmla="*/ 154 w 63"/>
                  <a:gd name="T1" fmla="*/ 2524 h 106"/>
                  <a:gd name="T2" fmla="*/ 689 w 63"/>
                  <a:gd name="T3" fmla="*/ 3045 h 106"/>
                  <a:gd name="T4" fmla="*/ 787 w 63"/>
                  <a:gd name="T5" fmla="*/ 3828 h 106"/>
                  <a:gd name="T6" fmla="*/ 476 w 63"/>
                  <a:gd name="T7" fmla="*/ 4210 h 106"/>
                  <a:gd name="T8" fmla="*/ 843 w 63"/>
                  <a:gd name="T9" fmla="*/ 4629 h 106"/>
                  <a:gd name="T10" fmla="*/ 2161 w 63"/>
                  <a:gd name="T11" fmla="*/ 5206 h 106"/>
                  <a:gd name="T12" fmla="*/ 3311 w 63"/>
                  <a:gd name="T13" fmla="*/ 5303 h 106"/>
                  <a:gd name="T14" fmla="*/ 2678 w 63"/>
                  <a:gd name="T15" fmla="*/ 4461 h 106"/>
                  <a:gd name="T16" fmla="*/ 3046 w 63"/>
                  <a:gd name="T17" fmla="*/ 3828 h 106"/>
                  <a:gd name="T18" fmla="*/ 3158 w 63"/>
                  <a:gd name="T19" fmla="*/ 2412 h 106"/>
                  <a:gd name="T20" fmla="*/ 2678 w 63"/>
                  <a:gd name="T21" fmla="*/ 1150 h 106"/>
                  <a:gd name="T22" fmla="*/ 2315 w 63"/>
                  <a:gd name="T23" fmla="*/ 633 h 106"/>
                  <a:gd name="T24" fmla="*/ 2315 w 63"/>
                  <a:gd name="T25" fmla="*/ 0 h 106"/>
                  <a:gd name="T26" fmla="*/ 1993 w 63"/>
                  <a:gd name="T27" fmla="*/ 689 h 106"/>
                  <a:gd name="T28" fmla="*/ 1783 w 63"/>
                  <a:gd name="T29" fmla="*/ 1472 h 106"/>
                  <a:gd name="T30" fmla="*/ 787 w 63"/>
                  <a:gd name="T31" fmla="*/ 1318 h 106"/>
                  <a:gd name="T32" fmla="*/ 266 w 63"/>
                  <a:gd name="T33" fmla="*/ 2371 h 1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3" h="106">
                    <a:moveTo>
                      <a:pt x="3" y="48"/>
                    </a:moveTo>
                    <a:cubicBezTo>
                      <a:pt x="7" y="52"/>
                      <a:pt x="11" y="52"/>
                      <a:pt x="13" y="58"/>
                    </a:cubicBezTo>
                    <a:cubicBezTo>
                      <a:pt x="15" y="62"/>
                      <a:pt x="17" y="68"/>
                      <a:pt x="15" y="73"/>
                    </a:cubicBezTo>
                    <a:cubicBezTo>
                      <a:pt x="14" y="77"/>
                      <a:pt x="10" y="77"/>
                      <a:pt x="9" y="80"/>
                    </a:cubicBezTo>
                    <a:cubicBezTo>
                      <a:pt x="8" y="84"/>
                      <a:pt x="14" y="87"/>
                      <a:pt x="16" y="88"/>
                    </a:cubicBezTo>
                    <a:cubicBezTo>
                      <a:pt x="24" y="94"/>
                      <a:pt x="32" y="96"/>
                      <a:pt x="41" y="99"/>
                    </a:cubicBezTo>
                    <a:cubicBezTo>
                      <a:pt x="45" y="101"/>
                      <a:pt x="60" y="106"/>
                      <a:pt x="63" y="101"/>
                    </a:cubicBezTo>
                    <a:cubicBezTo>
                      <a:pt x="60" y="97"/>
                      <a:pt x="52" y="89"/>
                      <a:pt x="51" y="85"/>
                    </a:cubicBezTo>
                    <a:cubicBezTo>
                      <a:pt x="51" y="81"/>
                      <a:pt x="57" y="76"/>
                      <a:pt x="58" y="73"/>
                    </a:cubicBezTo>
                    <a:cubicBezTo>
                      <a:pt x="63" y="64"/>
                      <a:pt x="60" y="56"/>
                      <a:pt x="60" y="46"/>
                    </a:cubicBezTo>
                    <a:cubicBezTo>
                      <a:pt x="61" y="37"/>
                      <a:pt x="56" y="30"/>
                      <a:pt x="51" y="22"/>
                    </a:cubicBezTo>
                    <a:cubicBezTo>
                      <a:pt x="49" y="19"/>
                      <a:pt x="46" y="16"/>
                      <a:pt x="44" y="12"/>
                    </a:cubicBezTo>
                    <a:cubicBezTo>
                      <a:pt x="42" y="8"/>
                      <a:pt x="45" y="4"/>
                      <a:pt x="44" y="0"/>
                    </a:cubicBezTo>
                    <a:cubicBezTo>
                      <a:pt x="42" y="5"/>
                      <a:pt x="39" y="9"/>
                      <a:pt x="38" y="13"/>
                    </a:cubicBezTo>
                    <a:cubicBezTo>
                      <a:pt x="38" y="19"/>
                      <a:pt x="42" y="25"/>
                      <a:pt x="34" y="28"/>
                    </a:cubicBezTo>
                    <a:cubicBezTo>
                      <a:pt x="29" y="30"/>
                      <a:pt x="21" y="26"/>
                      <a:pt x="15" y="25"/>
                    </a:cubicBezTo>
                    <a:cubicBezTo>
                      <a:pt x="3" y="25"/>
                      <a:pt x="0" y="34"/>
                      <a:pt x="5" y="4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3" name="Freeform 302">
                <a:extLst>
                  <a:ext uri="{FF2B5EF4-FFF2-40B4-BE49-F238E27FC236}">
                    <a16:creationId xmlns:a16="http://schemas.microsoft.com/office/drawing/2014/main" id="{6B8D8203-B422-45D4-AE66-81DD6674F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767"/>
                <a:ext cx="112" cy="251"/>
              </a:xfrm>
              <a:custGeom>
                <a:avLst/>
                <a:gdLst>
                  <a:gd name="T0" fmla="*/ 362 w 30"/>
                  <a:gd name="T1" fmla="*/ 363 h 67"/>
                  <a:gd name="T2" fmla="*/ 209 w 30"/>
                  <a:gd name="T3" fmla="*/ 1053 h 67"/>
                  <a:gd name="T4" fmla="*/ 780 w 30"/>
                  <a:gd name="T5" fmla="*/ 1783 h 67"/>
                  <a:gd name="T6" fmla="*/ 627 w 30"/>
                  <a:gd name="T7" fmla="*/ 2525 h 67"/>
                  <a:gd name="T8" fmla="*/ 306 w 30"/>
                  <a:gd name="T9" fmla="*/ 2795 h 67"/>
                  <a:gd name="T10" fmla="*/ 1142 w 30"/>
                  <a:gd name="T11" fmla="*/ 3256 h 67"/>
                  <a:gd name="T12" fmla="*/ 1505 w 30"/>
                  <a:gd name="T13" fmla="*/ 1686 h 67"/>
                  <a:gd name="T14" fmla="*/ 877 w 30"/>
                  <a:gd name="T15" fmla="*/ 420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67">
                    <a:moveTo>
                      <a:pt x="7" y="7"/>
                    </a:moveTo>
                    <a:cubicBezTo>
                      <a:pt x="0" y="0"/>
                      <a:pt x="1" y="16"/>
                      <a:pt x="4" y="20"/>
                    </a:cubicBezTo>
                    <a:cubicBezTo>
                      <a:pt x="8" y="23"/>
                      <a:pt x="16" y="28"/>
                      <a:pt x="15" y="34"/>
                    </a:cubicBezTo>
                    <a:cubicBezTo>
                      <a:pt x="8" y="34"/>
                      <a:pt x="13" y="44"/>
                      <a:pt x="12" y="48"/>
                    </a:cubicBezTo>
                    <a:cubicBezTo>
                      <a:pt x="8" y="46"/>
                      <a:pt x="6" y="50"/>
                      <a:pt x="6" y="53"/>
                    </a:cubicBezTo>
                    <a:cubicBezTo>
                      <a:pt x="5" y="61"/>
                      <a:pt x="15" y="67"/>
                      <a:pt x="22" y="62"/>
                    </a:cubicBezTo>
                    <a:cubicBezTo>
                      <a:pt x="30" y="55"/>
                      <a:pt x="29" y="41"/>
                      <a:pt x="29" y="32"/>
                    </a:cubicBezTo>
                    <a:cubicBezTo>
                      <a:pt x="29" y="21"/>
                      <a:pt x="23" y="16"/>
                      <a:pt x="17" y="8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4" name="Freeform 303">
                <a:extLst>
                  <a:ext uri="{FF2B5EF4-FFF2-40B4-BE49-F238E27FC236}">
                    <a16:creationId xmlns:a16="http://schemas.microsoft.com/office/drawing/2014/main" id="{D90891FD-87FD-47FD-AEE8-D6AC289C9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752"/>
                <a:ext cx="221" cy="450"/>
              </a:xfrm>
              <a:custGeom>
                <a:avLst/>
                <a:gdLst>
                  <a:gd name="T0" fmla="*/ 1895 w 59"/>
                  <a:gd name="T1" fmla="*/ 3319 h 120"/>
                  <a:gd name="T2" fmla="*/ 899 w 59"/>
                  <a:gd name="T3" fmla="*/ 3743 h 120"/>
                  <a:gd name="T4" fmla="*/ 97 w 59"/>
                  <a:gd name="T5" fmla="*/ 4275 h 120"/>
                  <a:gd name="T6" fmla="*/ 420 w 59"/>
                  <a:gd name="T7" fmla="*/ 5329 h 120"/>
                  <a:gd name="T8" fmla="*/ 1206 w 59"/>
                  <a:gd name="T9" fmla="*/ 6229 h 120"/>
                  <a:gd name="T10" fmla="*/ 1839 w 59"/>
                  <a:gd name="T11" fmla="*/ 6330 h 120"/>
                  <a:gd name="T12" fmla="*/ 2161 w 59"/>
                  <a:gd name="T13" fmla="*/ 5906 h 120"/>
                  <a:gd name="T14" fmla="*/ 2412 w 59"/>
                  <a:gd name="T15" fmla="*/ 5430 h 120"/>
                  <a:gd name="T16" fmla="*/ 2315 w 59"/>
                  <a:gd name="T17" fmla="*/ 4853 h 120"/>
                  <a:gd name="T18" fmla="*/ 2468 w 59"/>
                  <a:gd name="T19" fmla="*/ 4219 h 120"/>
                  <a:gd name="T20" fmla="*/ 3101 w 59"/>
                  <a:gd name="T21" fmla="*/ 3165 h 120"/>
                  <a:gd name="T22" fmla="*/ 2836 w 59"/>
                  <a:gd name="T23" fmla="*/ 2055 h 120"/>
                  <a:gd name="T24" fmla="*/ 2581 w 59"/>
                  <a:gd name="T25" fmla="*/ 1268 h 120"/>
                  <a:gd name="T26" fmla="*/ 1839 w 59"/>
                  <a:gd name="T27" fmla="*/ 0 h 120"/>
                  <a:gd name="T28" fmla="*/ 2412 w 59"/>
                  <a:gd name="T29" fmla="*/ 2010 h 120"/>
                  <a:gd name="T30" fmla="*/ 2161 w 59"/>
                  <a:gd name="T31" fmla="*/ 2899 h 120"/>
                  <a:gd name="T32" fmla="*/ 1629 w 59"/>
                  <a:gd name="T33" fmla="*/ 2685 h 12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9" h="120">
                    <a:moveTo>
                      <a:pt x="36" y="63"/>
                    </a:moveTo>
                    <a:cubicBezTo>
                      <a:pt x="33" y="69"/>
                      <a:pt x="23" y="70"/>
                      <a:pt x="17" y="71"/>
                    </a:cubicBezTo>
                    <a:cubicBezTo>
                      <a:pt x="10" y="73"/>
                      <a:pt x="4" y="74"/>
                      <a:pt x="2" y="81"/>
                    </a:cubicBezTo>
                    <a:cubicBezTo>
                      <a:pt x="0" y="89"/>
                      <a:pt x="3" y="96"/>
                      <a:pt x="8" y="101"/>
                    </a:cubicBezTo>
                    <a:cubicBezTo>
                      <a:pt x="13" y="106"/>
                      <a:pt x="17" y="115"/>
                      <a:pt x="23" y="118"/>
                    </a:cubicBezTo>
                    <a:cubicBezTo>
                      <a:pt x="26" y="119"/>
                      <a:pt x="32" y="120"/>
                      <a:pt x="35" y="120"/>
                    </a:cubicBezTo>
                    <a:cubicBezTo>
                      <a:pt x="40" y="118"/>
                      <a:pt x="39" y="117"/>
                      <a:pt x="41" y="112"/>
                    </a:cubicBezTo>
                    <a:cubicBezTo>
                      <a:pt x="43" y="109"/>
                      <a:pt x="45" y="107"/>
                      <a:pt x="46" y="103"/>
                    </a:cubicBezTo>
                    <a:cubicBezTo>
                      <a:pt x="47" y="98"/>
                      <a:pt x="45" y="96"/>
                      <a:pt x="44" y="92"/>
                    </a:cubicBezTo>
                    <a:cubicBezTo>
                      <a:pt x="43" y="88"/>
                      <a:pt x="44" y="84"/>
                      <a:pt x="47" y="80"/>
                    </a:cubicBezTo>
                    <a:cubicBezTo>
                      <a:pt x="52" y="73"/>
                      <a:pt x="58" y="69"/>
                      <a:pt x="59" y="60"/>
                    </a:cubicBezTo>
                    <a:cubicBezTo>
                      <a:pt x="59" y="52"/>
                      <a:pt x="58" y="46"/>
                      <a:pt x="54" y="39"/>
                    </a:cubicBezTo>
                    <a:cubicBezTo>
                      <a:pt x="50" y="34"/>
                      <a:pt x="50" y="30"/>
                      <a:pt x="49" y="24"/>
                    </a:cubicBezTo>
                    <a:cubicBezTo>
                      <a:pt x="48" y="15"/>
                      <a:pt x="43" y="6"/>
                      <a:pt x="35" y="0"/>
                    </a:cubicBezTo>
                    <a:cubicBezTo>
                      <a:pt x="40" y="12"/>
                      <a:pt x="45" y="25"/>
                      <a:pt x="46" y="38"/>
                    </a:cubicBezTo>
                    <a:cubicBezTo>
                      <a:pt x="47" y="43"/>
                      <a:pt x="46" y="52"/>
                      <a:pt x="41" y="55"/>
                    </a:cubicBezTo>
                    <a:cubicBezTo>
                      <a:pt x="36" y="59"/>
                      <a:pt x="35" y="53"/>
                      <a:pt x="31" y="5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5" name="Freeform 304">
                <a:extLst>
                  <a:ext uri="{FF2B5EF4-FFF2-40B4-BE49-F238E27FC236}">
                    <a16:creationId xmlns:a16="http://schemas.microsoft.com/office/drawing/2014/main" id="{B39E6A2C-9632-4736-935A-43717EB2D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613"/>
                <a:ext cx="724" cy="776"/>
              </a:xfrm>
              <a:custGeom>
                <a:avLst/>
                <a:gdLst>
                  <a:gd name="T0" fmla="*/ 424 w 193"/>
                  <a:gd name="T1" fmla="*/ 1320 h 207"/>
                  <a:gd name="T2" fmla="*/ 424 w 193"/>
                  <a:gd name="T3" fmla="*/ 1320 h 207"/>
                  <a:gd name="T4" fmla="*/ 1954 w 193"/>
                  <a:gd name="T5" fmla="*/ 4060 h 207"/>
                  <a:gd name="T6" fmla="*/ 3279 w 193"/>
                  <a:gd name="T7" fmla="*/ 6171 h 207"/>
                  <a:gd name="T8" fmla="*/ 4434 w 193"/>
                  <a:gd name="T9" fmla="*/ 8277 h 207"/>
                  <a:gd name="T10" fmla="*/ 5698 w 193"/>
                  <a:gd name="T11" fmla="*/ 9008 h 207"/>
                  <a:gd name="T12" fmla="*/ 7443 w 193"/>
                  <a:gd name="T13" fmla="*/ 10639 h 207"/>
                  <a:gd name="T14" fmla="*/ 9442 w 193"/>
                  <a:gd name="T15" fmla="*/ 9162 h 207"/>
                  <a:gd name="T16" fmla="*/ 10035 w 193"/>
                  <a:gd name="T17" fmla="*/ 8067 h 207"/>
                  <a:gd name="T18" fmla="*/ 10035 w 193"/>
                  <a:gd name="T19" fmla="*/ 5957 h 207"/>
                  <a:gd name="T20" fmla="*/ 9765 w 193"/>
                  <a:gd name="T21" fmla="*/ 5537 h 207"/>
                  <a:gd name="T22" fmla="*/ 8921 w 193"/>
                  <a:gd name="T23" fmla="*/ 4274 h 207"/>
                  <a:gd name="T24" fmla="*/ 7499 w 193"/>
                  <a:gd name="T25" fmla="*/ 2950 h 207"/>
                  <a:gd name="T26" fmla="*/ 6486 w 193"/>
                  <a:gd name="T27" fmla="*/ 1631 h 207"/>
                  <a:gd name="T28" fmla="*/ 5222 w 193"/>
                  <a:gd name="T29" fmla="*/ 1743 h 207"/>
                  <a:gd name="T30" fmla="*/ 5856 w 193"/>
                  <a:gd name="T31" fmla="*/ 2418 h 207"/>
                  <a:gd name="T32" fmla="*/ 6276 w 193"/>
                  <a:gd name="T33" fmla="*/ 4581 h 207"/>
                  <a:gd name="T34" fmla="*/ 6332 w 193"/>
                  <a:gd name="T35" fmla="*/ 5215 h 207"/>
                  <a:gd name="T36" fmla="*/ 5912 w 193"/>
                  <a:gd name="T37" fmla="*/ 6058 h 207"/>
                  <a:gd name="T38" fmla="*/ 5968 w 193"/>
                  <a:gd name="T39" fmla="*/ 7265 h 207"/>
                  <a:gd name="T40" fmla="*/ 4490 w 193"/>
                  <a:gd name="T41" fmla="*/ 7475 h 207"/>
                  <a:gd name="T42" fmla="*/ 4066 w 193"/>
                  <a:gd name="T43" fmla="*/ 6422 h 207"/>
                  <a:gd name="T44" fmla="*/ 4588 w 193"/>
                  <a:gd name="T45" fmla="*/ 5844 h 207"/>
                  <a:gd name="T46" fmla="*/ 5432 w 193"/>
                  <a:gd name="T47" fmla="*/ 4637 h 207"/>
                  <a:gd name="T48" fmla="*/ 5064 w 193"/>
                  <a:gd name="T49" fmla="*/ 3850 h 207"/>
                  <a:gd name="T50" fmla="*/ 4700 w 193"/>
                  <a:gd name="T51" fmla="*/ 2950 h 207"/>
                  <a:gd name="T52" fmla="*/ 4220 w 193"/>
                  <a:gd name="T53" fmla="*/ 2684 h 207"/>
                  <a:gd name="T54" fmla="*/ 3279 w 193"/>
                  <a:gd name="T55" fmla="*/ 2418 h 207"/>
                  <a:gd name="T56" fmla="*/ 3954 w 193"/>
                  <a:gd name="T57" fmla="*/ 3471 h 207"/>
                  <a:gd name="T58" fmla="*/ 4220 w 193"/>
                  <a:gd name="T59" fmla="*/ 4847 h 207"/>
                  <a:gd name="T60" fmla="*/ 2858 w 193"/>
                  <a:gd name="T61" fmla="*/ 3891 h 207"/>
                  <a:gd name="T62" fmla="*/ 2266 w 193"/>
                  <a:gd name="T63" fmla="*/ 2838 h 207"/>
                  <a:gd name="T64" fmla="*/ 1801 w 193"/>
                  <a:gd name="T65" fmla="*/ 1533 h 207"/>
                  <a:gd name="T66" fmla="*/ 113 w 193"/>
                  <a:gd name="T67" fmla="*/ 0 h 207"/>
                  <a:gd name="T68" fmla="*/ 368 w 193"/>
                  <a:gd name="T69" fmla="*/ 1151 h 207"/>
                  <a:gd name="T70" fmla="*/ 424 w 193"/>
                  <a:gd name="T71" fmla="*/ 1320 h 20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3" h="207">
                    <a:moveTo>
                      <a:pt x="8" y="25"/>
                    </a:moveTo>
                    <a:cubicBezTo>
                      <a:pt x="8" y="25"/>
                      <a:pt x="8" y="25"/>
                      <a:pt x="8" y="25"/>
                    </a:cubicBezTo>
                    <a:cubicBezTo>
                      <a:pt x="18" y="34"/>
                      <a:pt x="34" y="72"/>
                      <a:pt x="37" y="77"/>
                    </a:cubicBezTo>
                    <a:cubicBezTo>
                      <a:pt x="40" y="82"/>
                      <a:pt x="60" y="113"/>
                      <a:pt x="62" y="117"/>
                    </a:cubicBezTo>
                    <a:cubicBezTo>
                      <a:pt x="69" y="128"/>
                      <a:pt x="77" y="148"/>
                      <a:pt x="84" y="157"/>
                    </a:cubicBezTo>
                    <a:cubicBezTo>
                      <a:pt x="92" y="166"/>
                      <a:pt x="100" y="162"/>
                      <a:pt x="108" y="171"/>
                    </a:cubicBezTo>
                    <a:cubicBezTo>
                      <a:pt x="118" y="180"/>
                      <a:pt x="126" y="199"/>
                      <a:pt x="141" y="202"/>
                    </a:cubicBezTo>
                    <a:cubicBezTo>
                      <a:pt x="167" y="206"/>
                      <a:pt x="168" y="207"/>
                      <a:pt x="179" y="174"/>
                    </a:cubicBezTo>
                    <a:cubicBezTo>
                      <a:pt x="181" y="167"/>
                      <a:pt x="189" y="161"/>
                      <a:pt x="190" y="153"/>
                    </a:cubicBezTo>
                    <a:cubicBezTo>
                      <a:pt x="193" y="140"/>
                      <a:pt x="189" y="126"/>
                      <a:pt x="190" y="113"/>
                    </a:cubicBezTo>
                    <a:cubicBezTo>
                      <a:pt x="188" y="110"/>
                      <a:pt x="187" y="108"/>
                      <a:pt x="185" y="105"/>
                    </a:cubicBezTo>
                    <a:cubicBezTo>
                      <a:pt x="180" y="96"/>
                      <a:pt x="175" y="89"/>
                      <a:pt x="169" y="81"/>
                    </a:cubicBezTo>
                    <a:cubicBezTo>
                      <a:pt x="161" y="71"/>
                      <a:pt x="150" y="65"/>
                      <a:pt x="142" y="56"/>
                    </a:cubicBezTo>
                    <a:cubicBezTo>
                      <a:pt x="135" y="49"/>
                      <a:pt x="130" y="39"/>
                      <a:pt x="123" y="31"/>
                    </a:cubicBezTo>
                    <a:cubicBezTo>
                      <a:pt x="99" y="33"/>
                      <a:pt x="99" y="33"/>
                      <a:pt x="99" y="33"/>
                    </a:cubicBezTo>
                    <a:cubicBezTo>
                      <a:pt x="105" y="36"/>
                      <a:pt x="108" y="42"/>
                      <a:pt x="111" y="46"/>
                    </a:cubicBezTo>
                    <a:cubicBezTo>
                      <a:pt x="121" y="58"/>
                      <a:pt x="119" y="74"/>
                      <a:pt x="119" y="87"/>
                    </a:cubicBezTo>
                    <a:cubicBezTo>
                      <a:pt x="119" y="91"/>
                      <a:pt x="120" y="96"/>
                      <a:pt x="120" y="99"/>
                    </a:cubicBezTo>
                    <a:cubicBezTo>
                      <a:pt x="121" y="110"/>
                      <a:pt x="116" y="106"/>
                      <a:pt x="112" y="115"/>
                    </a:cubicBezTo>
                    <a:cubicBezTo>
                      <a:pt x="110" y="120"/>
                      <a:pt x="115" y="132"/>
                      <a:pt x="113" y="138"/>
                    </a:cubicBezTo>
                    <a:cubicBezTo>
                      <a:pt x="109" y="150"/>
                      <a:pt x="96" y="155"/>
                      <a:pt x="85" y="142"/>
                    </a:cubicBezTo>
                    <a:cubicBezTo>
                      <a:pt x="83" y="138"/>
                      <a:pt x="76" y="126"/>
                      <a:pt x="77" y="122"/>
                    </a:cubicBezTo>
                    <a:cubicBezTo>
                      <a:pt x="77" y="114"/>
                      <a:pt x="81" y="114"/>
                      <a:pt x="87" y="111"/>
                    </a:cubicBezTo>
                    <a:cubicBezTo>
                      <a:pt x="100" y="105"/>
                      <a:pt x="112" y="102"/>
                      <a:pt x="103" y="88"/>
                    </a:cubicBezTo>
                    <a:cubicBezTo>
                      <a:pt x="99" y="82"/>
                      <a:pt x="98" y="80"/>
                      <a:pt x="96" y="73"/>
                    </a:cubicBezTo>
                    <a:cubicBezTo>
                      <a:pt x="94" y="67"/>
                      <a:pt x="90" y="62"/>
                      <a:pt x="89" y="56"/>
                    </a:cubicBezTo>
                    <a:cubicBezTo>
                      <a:pt x="87" y="44"/>
                      <a:pt x="89" y="50"/>
                      <a:pt x="80" y="51"/>
                    </a:cubicBezTo>
                    <a:cubicBezTo>
                      <a:pt x="73" y="52"/>
                      <a:pt x="68" y="46"/>
                      <a:pt x="62" y="46"/>
                    </a:cubicBezTo>
                    <a:cubicBezTo>
                      <a:pt x="62" y="51"/>
                      <a:pt x="72" y="60"/>
                      <a:pt x="75" y="66"/>
                    </a:cubicBezTo>
                    <a:cubicBezTo>
                      <a:pt x="78" y="74"/>
                      <a:pt x="83" y="83"/>
                      <a:pt x="80" y="92"/>
                    </a:cubicBezTo>
                    <a:cubicBezTo>
                      <a:pt x="72" y="116"/>
                      <a:pt x="57" y="84"/>
                      <a:pt x="54" y="74"/>
                    </a:cubicBezTo>
                    <a:cubicBezTo>
                      <a:pt x="51" y="64"/>
                      <a:pt x="48" y="61"/>
                      <a:pt x="43" y="54"/>
                    </a:cubicBezTo>
                    <a:cubicBezTo>
                      <a:pt x="37" y="46"/>
                      <a:pt x="38" y="37"/>
                      <a:pt x="34" y="29"/>
                    </a:cubicBezTo>
                    <a:cubicBezTo>
                      <a:pt x="28" y="16"/>
                      <a:pt x="10" y="13"/>
                      <a:pt x="2" y="0"/>
                    </a:cubicBezTo>
                    <a:cubicBezTo>
                      <a:pt x="0" y="7"/>
                      <a:pt x="5" y="16"/>
                      <a:pt x="7" y="22"/>
                    </a:cubicBezTo>
                    <a:cubicBezTo>
                      <a:pt x="8" y="23"/>
                      <a:pt x="8" y="24"/>
                      <a:pt x="8" y="25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6" name="Freeform 305">
                <a:extLst>
                  <a:ext uri="{FF2B5EF4-FFF2-40B4-BE49-F238E27FC236}">
                    <a16:creationId xmlns:a16="http://schemas.microsoft.com/office/drawing/2014/main" id="{B2CE1994-74FF-4301-A8B0-F7C972F61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276"/>
                <a:ext cx="1424" cy="1128"/>
              </a:xfrm>
              <a:custGeom>
                <a:avLst/>
                <a:gdLst>
                  <a:gd name="T0" fmla="*/ 2260 w 380"/>
                  <a:gd name="T1" fmla="*/ 8638 h 301"/>
                  <a:gd name="T2" fmla="*/ 476 w 380"/>
                  <a:gd name="T3" fmla="*/ 4999 h 301"/>
                  <a:gd name="T4" fmla="*/ 2739 w 380"/>
                  <a:gd name="T5" fmla="*/ 1743 h 301"/>
                  <a:gd name="T6" fmla="*/ 5475 w 380"/>
                  <a:gd name="T7" fmla="*/ 56 h 301"/>
                  <a:gd name="T8" fmla="*/ 8004 w 380"/>
                  <a:gd name="T9" fmla="*/ 1109 h 301"/>
                  <a:gd name="T10" fmla="*/ 11741 w 380"/>
                  <a:gd name="T11" fmla="*/ 2586 h 301"/>
                  <a:gd name="T12" fmla="*/ 13734 w 380"/>
                  <a:gd name="T13" fmla="*/ 4478 h 301"/>
                  <a:gd name="T14" fmla="*/ 14266 w 380"/>
                  <a:gd name="T15" fmla="*/ 5689 h 301"/>
                  <a:gd name="T16" fmla="*/ 15630 w 380"/>
                  <a:gd name="T17" fmla="*/ 7105 h 301"/>
                  <a:gd name="T18" fmla="*/ 16260 w 380"/>
                  <a:gd name="T19" fmla="*/ 9635 h 301"/>
                  <a:gd name="T20" fmla="*/ 17736 w 380"/>
                  <a:gd name="T21" fmla="*/ 11317 h 301"/>
                  <a:gd name="T22" fmla="*/ 18044 w 380"/>
                  <a:gd name="T23" fmla="*/ 12625 h 301"/>
                  <a:gd name="T24" fmla="*/ 19310 w 380"/>
                  <a:gd name="T25" fmla="*/ 13637 h 301"/>
                  <a:gd name="T26" fmla="*/ 19520 w 380"/>
                  <a:gd name="T27" fmla="*/ 14900 h 301"/>
                  <a:gd name="T28" fmla="*/ 17583 w 380"/>
                  <a:gd name="T29" fmla="*/ 15477 h 301"/>
                  <a:gd name="T30" fmla="*/ 15053 w 380"/>
                  <a:gd name="T31" fmla="*/ 14634 h 301"/>
                  <a:gd name="T32" fmla="*/ 12527 w 380"/>
                  <a:gd name="T33" fmla="*/ 14057 h 301"/>
                  <a:gd name="T34" fmla="*/ 10687 w 380"/>
                  <a:gd name="T35" fmla="*/ 13158 h 301"/>
                  <a:gd name="T36" fmla="*/ 9421 w 380"/>
                  <a:gd name="T37" fmla="*/ 12206 h 301"/>
                  <a:gd name="T38" fmla="*/ 7626 w 380"/>
                  <a:gd name="T39" fmla="*/ 11317 h 301"/>
                  <a:gd name="T40" fmla="*/ 6363 w 380"/>
                  <a:gd name="T41" fmla="*/ 10478 h 301"/>
                  <a:gd name="T42" fmla="*/ 4002 w 380"/>
                  <a:gd name="T43" fmla="*/ 9579 h 301"/>
                  <a:gd name="T44" fmla="*/ 2260 w 380"/>
                  <a:gd name="T45" fmla="*/ 8638 h 30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80" h="301">
                    <a:moveTo>
                      <a:pt x="43" y="164"/>
                    </a:moveTo>
                    <a:cubicBezTo>
                      <a:pt x="24" y="146"/>
                      <a:pt x="0" y="109"/>
                      <a:pt x="9" y="95"/>
                    </a:cubicBezTo>
                    <a:cubicBezTo>
                      <a:pt x="18" y="82"/>
                      <a:pt x="31" y="48"/>
                      <a:pt x="52" y="33"/>
                    </a:cubicBezTo>
                    <a:cubicBezTo>
                      <a:pt x="73" y="18"/>
                      <a:pt x="88" y="2"/>
                      <a:pt x="104" y="1"/>
                    </a:cubicBezTo>
                    <a:cubicBezTo>
                      <a:pt x="120" y="0"/>
                      <a:pt x="140" y="12"/>
                      <a:pt x="152" y="21"/>
                    </a:cubicBezTo>
                    <a:cubicBezTo>
                      <a:pt x="164" y="30"/>
                      <a:pt x="208" y="45"/>
                      <a:pt x="223" y="49"/>
                    </a:cubicBezTo>
                    <a:cubicBezTo>
                      <a:pt x="237" y="53"/>
                      <a:pt x="258" y="74"/>
                      <a:pt x="261" y="85"/>
                    </a:cubicBezTo>
                    <a:cubicBezTo>
                      <a:pt x="265" y="93"/>
                      <a:pt x="266" y="100"/>
                      <a:pt x="271" y="108"/>
                    </a:cubicBezTo>
                    <a:cubicBezTo>
                      <a:pt x="276" y="118"/>
                      <a:pt x="292" y="125"/>
                      <a:pt x="297" y="135"/>
                    </a:cubicBezTo>
                    <a:cubicBezTo>
                      <a:pt x="307" y="152"/>
                      <a:pt x="304" y="168"/>
                      <a:pt x="309" y="183"/>
                    </a:cubicBezTo>
                    <a:cubicBezTo>
                      <a:pt x="314" y="197"/>
                      <a:pt x="334" y="208"/>
                      <a:pt x="337" y="215"/>
                    </a:cubicBezTo>
                    <a:cubicBezTo>
                      <a:pt x="340" y="219"/>
                      <a:pt x="337" y="230"/>
                      <a:pt x="343" y="240"/>
                    </a:cubicBezTo>
                    <a:cubicBezTo>
                      <a:pt x="348" y="247"/>
                      <a:pt x="363" y="252"/>
                      <a:pt x="367" y="259"/>
                    </a:cubicBezTo>
                    <a:cubicBezTo>
                      <a:pt x="373" y="268"/>
                      <a:pt x="369" y="279"/>
                      <a:pt x="371" y="283"/>
                    </a:cubicBezTo>
                    <a:cubicBezTo>
                      <a:pt x="380" y="297"/>
                      <a:pt x="351" y="301"/>
                      <a:pt x="334" y="294"/>
                    </a:cubicBezTo>
                    <a:cubicBezTo>
                      <a:pt x="318" y="287"/>
                      <a:pt x="302" y="284"/>
                      <a:pt x="286" y="278"/>
                    </a:cubicBezTo>
                    <a:cubicBezTo>
                      <a:pt x="271" y="272"/>
                      <a:pt x="255" y="271"/>
                      <a:pt x="238" y="267"/>
                    </a:cubicBezTo>
                    <a:cubicBezTo>
                      <a:pt x="211" y="260"/>
                      <a:pt x="225" y="263"/>
                      <a:pt x="203" y="250"/>
                    </a:cubicBezTo>
                    <a:cubicBezTo>
                      <a:pt x="197" y="247"/>
                      <a:pt x="189" y="241"/>
                      <a:pt x="179" y="232"/>
                    </a:cubicBezTo>
                    <a:cubicBezTo>
                      <a:pt x="170" y="225"/>
                      <a:pt x="155" y="224"/>
                      <a:pt x="145" y="215"/>
                    </a:cubicBezTo>
                    <a:cubicBezTo>
                      <a:pt x="138" y="209"/>
                      <a:pt x="128" y="205"/>
                      <a:pt x="121" y="199"/>
                    </a:cubicBezTo>
                    <a:cubicBezTo>
                      <a:pt x="104" y="183"/>
                      <a:pt x="84" y="190"/>
                      <a:pt x="76" y="182"/>
                    </a:cubicBezTo>
                    <a:cubicBezTo>
                      <a:pt x="64" y="170"/>
                      <a:pt x="56" y="175"/>
                      <a:pt x="43" y="164"/>
                    </a:cubicBezTo>
                    <a:close/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27" name="Oval 306">
                <a:extLst>
                  <a:ext uri="{FF2B5EF4-FFF2-40B4-BE49-F238E27FC236}">
                    <a16:creationId xmlns:a16="http://schemas.microsoft.com/office/drawing/2014/main" id="{CD7EF7E1-119D-4E98-BDFD-8B680E3C2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8" y="1211"/>
                <a:ext cx="488" cy="150"/>
              </a:xfrm>
              <a:prstGeom prst="ellipse">
                <a:avLst/>
              </a:prstGeom>
              <a:solidFill>
                <a:srgbClr val="D6E5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8" name="Oval 307">
                <a:extLst>
                  <a:ext uri="{FF2B5EF4-FFF2-40B4-BE49-F238E27FC236}">
                    <a16:creationId xmlns:a16="http://schemas.microsoft.com/office/drawing/2014/main" id="{0FD9C563-61CF-453D-A875-EA42F9B910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4" y="1248"/>
                <a:ext cx="315" cy="75"/>
              </a:xfrm>
              <a:prstGeom prst="ellipse">
                <a:avLst/>
              </a:pr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29" name="Freeform 308">
                <a:extLst>
                  <a:ext uri="{FF2B5EF4-FFF2-40B4-BE49-F238E27FC236}">
                    <a16:creationId xmlns:a16="http://schemas.microsoft.com/office/drawing/2014/main" id="{B6B770F2-2F08-43D8-B75E-9AF8572B4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223"/>
                <a:ext cx="303" cy="255"/>
              </a:xfrm>
              <a:custGeom>
                <a:avLst/>
                <a:gdLst>
                  <a:gd name="T0" fmla="*/ 3400 w 81"/>
                  <a:gd name="T1" fmla="*/ 56 h 68"/>
                  <a:gd name="T2" fmla="*/ 3400 w 81"/>
                  <a:gd name="T3" fmla="*/ 0 h 68"/>
                  <a:gd name="T4" fmla="*/ 3400 w 81"/>
                  <a:gd name="T5" fmla="*/ 113 h 68"/>
                  <a:gd name="T6" fmla="*/ 2925 w 81"/>
                  <a:gd name="T7" fmla="*/ 998 h 68"/>
                  <a:gd name="T8" fmla="*/ 2042 w 81"/>
                  <a:gd name="T9" fmla="*/ 1324 h 68"/>
                  <a:gd name="T10" fmla="*/ 1148 w 81"/>
                  <a:gd name="T11" fmla="*/ 2475 h 68"/>
                  <a:gd name="T12" fmla="*/ 0 w 81"/>
                  <a:gd name="T13" fmla="*/ 2588 h 68"/>
                  <a:gd name="T14" fmla="*/ 56 w 81"/>
                  <a:gd name="T15" fmla="*/ 2644 h 68"/>
                  <a:gd name="T16" fmla="*/ 3135 w 81"/>
                  <a:gd name="T17" fmla="*/ 2741 h 68"/>
                  <a:gd name="T18" fmla="*/ 3400 w 81"/>
                  <a:gd name="T19" fmla="*/ 56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68">
                    <a:moveTo>
                      <a:pt x="65" y="1"/>
                    </a:moveTo>
                    <a:cubicBezTo>
                      <a:pt x="65" y="1"/>
                      <a:pt x="65" y="0"/>
                      <a:pt x="65" y="0"/>
                    </a:cubicBezTo>
                    <a:cubicBezTo>
                      <a:pt x="65" y="1"/>
                      <a:pt x="65" y="1"/>
                      <a:pt x="65" y="2"/>
                    </a:cubicBezTo>
                    <a:cubicBezTo>
                      <a:pt x="65" y="7"/>
                      <a:pt x="58" y="15"/>
                      <a:pt x="56" y="19"/>
                    </a:cubicBezTo>
                    <a:cubicBezTo>
                      <a:pt x="52" y="23"/>
                      <a:pt x="47" y="25"/>
                      <a:pt x="39" y="25"/>
                    </a:cubicBezTo>
                    <a:cubicBezTo>
                      <a:pt x="37" y="32"/>
                      <a:pt x="34" y="43"/>
                      <a:pt x="22" y="47"/>
                    </a:cubicBezTo>
                    <a:cubicBezTo>
                      <a:pt x="18" y="48"/>
                      <a:pt x="7" y="50"/>
                      <a:pt x="0" y="49"/>
                    </a:cubicBezTo>
                    <a:cubicBezTo>
                      <a:pt x="0" y="49"/>
                      <a:pt x="0" y="49"/>
                      <a:pt x="1" y="50"/>
                    </a:cubicBezTo>
                    <a:cubicBezTo>
                      <a:pt x="7" y="59"/>
                      <a:pt x="40" y="68"/>
                      <a:pt x="60" y="52"/>
                    </a:cubicBezTo>
                    <a:cubicBezTo>
                      <a:pt x="75" y="39"/>
                      <a:pt x="81" y="20"/>
                      <a:pt x="65" y="1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0" name="Freeform 309">
                <a:extLst>
                  <a:ext uri="{FF2B5EF4-FFF2-40B4-BE49-F238E27FC236}">
                    <a16:creationId xmlns:a16="http://schemas.microsoft.com/office/drawing/2014/main" id="{FC7F15A6-3ACE-4227-8F4A-003EF55B4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939"/>
                <a:ext cx="150" cy="218"/>
              </a:xfrm>
              <a:custGeom>
                <a:avLst/>
                <a:gdLst>
                  <a:gd name="T0" fmla="*/ 154 w 40"/>
                  <a:gd name="T1" fmla="*/ 579 h 58"/>
                  <a:gd name="T2" fmla="*/ 1898 w 40"/>
                  <a:gd name="T3" fmla="*/ 1383 h 58"/>
                  <a:gd name="T4" fmla="*/ 1110 w 40"/>
                  <a:gd name="T5" fmla="*/ 113 h 58"/>
                  <a:gd name="T6" fmla="*/ 154 w 40"/>
                  <a:gd name="T7" fmla="*/ 579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8">
                    <a:moveTo>
                      <a:pt x="3" y="11"/>
                    </a:moveTo>
                    <a:cubicBezTo>
                      <a:pt x="0" y="36"/>
                      <a:pt x="40" y="58"/>
                      <a:pt x="36" y="26"/>
                    </a:cubicBezTo>
                    <a:cubicBezTo>
                      <a:pt x="35" y="15"/>
                      <a:pt x="32" y="4"/>
                      <a:pt x="21" y="2"/>
                    </a:cubicBezTo>
                    <a:cubicBezTo>
                      <a:pt x="15" y="0"/>
                      <a:pt x="5" y="2"/>
                      <a:pt x="3" y="1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1" name="Freeform 310">
                <a:extLst>
                  <a:ext uri="{FF2B5EF4-FFF2-40B4-BE49-F238E27FC236}">
                    <a16:creationId xmlns:a16="http://schemas.microsoft.com/office/drawing/2014/main" id="{93A9DBB8-BE3D-4366-97CF-009B768C3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1979"/>
                <a:ext cx="2388" cy="1703"/>
              </a:xfrm>
              <a:custGeom>
                <a:avLst/>
                <a:gdLst>
                  <a:gd name="T0" fmla="*/ 1743 w 637"/>
                  <a:gd name="T1" fmla="*/ 11610 h 454"/>
                  <a:gd name="T2" fmla="*/ 4371 w 637"/>
                  <a:gd name="T3" fmla="*/ 13774 h 454"/>
                  <a:gd name="T4" fmla="*/ 4371 w 637"/>
                  <a:gd name="T5" fmla="*/ 13774 h 454"/>
                  <a:gd name="T6" fmla="*/ 5061 w 637"/>
                  <a:gd name="T7" fmla="*/ 14352 h 454"/>
                  <a:gd name="T8" fmla="*/ 16753 w 637"/>
                  <a:gd name="T9" fmla="*/ 22064 h 454"/>
                  <a:gd name="T10" fmla="*/ 32142 w 637"/>
                  <a:gd name="T11" fmla="*/ 21738 h 454"/>
                  <a:gd name="T12" fmla="*/ 32870 w 637"/>
                  <a:gd name="T13" fmla="*/ 14674 h 454"/>
                  <a:gd name="T14" fmla="*/ 32828 w 637"/>
                  <a:gd name="T15" fmla="*/ 7442 h 454"/>
                  <a:gd name="T16" fmla="*/ 28289 w 637"/>
                  <a:gd name="T17" fmla="*/ 0 h 454"/>
                  <a:gd name="T18" fmla="*/ 28502 w 637"/>
                  <a:gd name="T19" fmla="*/ 3376 h 454"/>
                  <a:gd name="T20" fmla="*/ 28712 w 637"/>
                  <a:gd name="T21" fmla="*/ 5120 h 454"/>
                  <a:gd name="T22" fmla="*/ 29709 w 637"/>
                  <a:gd name="T23" fmla="*/ 6388 h 454"/>
                  <a:gd name="T24" fmla="*/ 30298 w 637"/>
                  <a:gd name="T25" fmla="*/ 9498 h 454"/>
                  <a:gd name="T26" fmla="*/ 29076 w 637"/>
                  <a:gd name="T27" fmla="*/ 10188 h 454"/>
                  <a:gd name="T28" fmla="*/ 30875 w 637"/>
                  <a:gd name="T29" fmla="*/ 12874 h 454"/>
                  <a:gd name="T30" fmla="*/ 30763 w 637"/>
                  <a:gd name="T31" fmla="*/ 14731 h 454"/>
                  <a:gd name="T32" fmla="*/ 30763 w 637"/>
                  <a:gd name="T33" fmla="*/ 16996 h 454"/>
                  <a:gd name="T34" fmla="*/ 30186 w 637"/>
                  <a:gd name="T35" fmla="*/ 18110 h 454"/>
                  <a:gd name="T36" fmla="*/ 28191 w 637"/>
                  <a:gd name="T37" fmla="*/ 19588 h 454"/>
                  <a:gd name="T38" fmla="*/ 26448 w 637"/>
                  <a:gd name="T39" fmla="*/ 17942 h 454"/>
                  <a:gd name="T40" fmla="*/ 25185 w 637"/>
                  <a:gd name="T41" fmla="*/ 17210 h 454"/>
                  <a:gd name="T42" fmla="*/ 24019 w 637"/>
                  <a:gd name="T43" fmla="*/ 15098 h 454"/>
                  <a:gd name="T44" fmla="*/ 22710 w 637"/>
                  <a:gd name="T45" fmla="*/ 12986 h 454"/>
                  <a:gd name="T46" fmla="*/ 21177 w 637"/>
                  <a:gd name="T47" fmla="*/ 10244 h 454"/>
                  <a:gd name="T48" fmla="*/ 19183 w 637"/>
                  <a:gd name="T49" fmla="*/ 8654 h 454"/>
                  <a:gd name="T50" fmla="*/ 17541 w 637"/>
                  <a:gd name="T51" fmla="*/ 7712 h 454"/>
                  <a:gd name="T52" fmla="*/ 15010 w 637"/>
                  <a:gd name="T53" fmla="*/ 6122 h 454"/>
                  <a:gd name="T54" fmla="*/ 11903 w 637"/>
                  <a:gd name="T55" fmla="*/ 5008 h 454"/>
                  <a:gd name="T56" fmla="*/ 8487 w 637"/>
                  <a:gd name="T57" fmla="*/ 3012 h 454"/>
                  <a:gd name="T58" fmla="*/ 3584 w 637"/>
                  <a:gd name="T59" fmla="*/ 6122 h 454"/>
                  <a:gd name="T60" fmla="*/ 1743 w 637"/>
                  <a:gd name="T61" fmla="*/ 11610 h 45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37" h="454">
                    <a:moveTo>
                      <a:pt x="33" y="220"/>
                    </a:moveTo>
                    <a:cubicBezTo>
                      <a:pt x="49" y="237"/>
                      <a:pt x="66" y="251"/>
                      <a:pt x="83" y="261"/>
                    </a:cubicBezTo>
                    <a:cubicBezTo>
                      <a:pt x="83" y="261"/>
                      <a:pt x="83" y="261"/>
                      <a:pt x="83" y="261"/>
                    </a:cubicBezTo>
                    <a:cubicBezTo>
                      <a:pt x="87" y="265"/>
                      <a:pt x="94" y="267"/>
                      <a:pt x="96" y="272"/>
                    </a:cubicBezTo>
                    <a:cubicBezTo>
                      <a:pt x="122" y="322"/>
                      <a:pt x="237" y="398"/>
                      <a:pt x="318" y="418"/>
                    </a:cubicBezTo>
                    <a:cubicBezTo>
                      <a:pt x="465" y="454"/>
                      <a:pt x="583" y="438"/>
                      <a:pt x="610" y="412"/>
                    </a:cubicBezTo>
                    <a:cubicBezTo>
                      <a:pt x="626" y="397"/>
                      <a:pt x="623" y="341"/>
                      <a:pt x="624" y="278"/>
                    </a:cubicBezTo>
                    <a:cubicBezTo>
                      <a:pt x="626" y="231"/>
                      <a:pt x="637" y="180"/>
                      <a:pt x="623" y="141"/>
                    </a:cubicBezTo>
                    <a:cubicBezTo>
                      <a:pt x="607" y="96"/>
                      <a:pt x="544" y="16"/>
                      <a:pt x="537" y="0"/>
                    </a:cubicBezTo>
                    <a:cubicBezTo>
                      <a:pt x="529" y="21"/>
                      <a:pt x="537" y="43"/>
                      <a:pt x="541" y="64"/>
                    </a:cubicBezTo>
                    <a:cubicBezTo>
                      <a:pt x="542" y="76"/>
                      <a:pt x="540" y="85"/>
                      <a:pt x="545" y="97"/>
                    </a:cubicBezTo>
                    <a:cubicBezTo>
                      <a:pt x="549" y="106"/>
                      <a:pt x="561" y="112"/>
                      <a:pt x="564" y="121"/>
                    </a:cubicBezTo>
                    <a:cubicBezTo>
                      <a:pt x="568" y="133"/>
                      <a:pt x="575" y="161"/>
                      <a:pt x="575" y="180"/>
                    </a:cubicBezTo>
                    <a:cubicBezTo>
                      <a:pt x="576" y="197"/>
                      <a:pt x="558" y="175"/>
                      <a:pt x="552" y="193"/>
                    </a:cubicBezTo>
                    <a:cubicBezTo>
                      <a:pt x="546" y="211"/>
                      <a:pt x="582" y="229"/>
                      <a:pt x="586" y="244"/>
                    </a:cubicBezTo>
                    <a:cubicBezTo>
                      <a:pt x="588" y="253"/>
                      <a:pt x="585" y="270"/>
                      <a:pt x="584" y="279"/>
                    </a:cubicBezTo>
                    <a:cubicBezTo>
                      <a:pt x="582" y="293"/>
                      <a:pt x="587" y="308"/>
                      <a:pt x="584" y="322"/>
                    </a:cubicBezTo>
                    <a:cubicBezTo>
                      <a:pt x="583" y="330"/>
                      <a:pt x="575" y="336"/>
                      <a:pt x="573" y="343"/>
                    </a:cubicBezTo>
                    <a:cubicBezTo>
                      <a:pt x="562" y="376"/>
                      <a:pt x="561" y="375"/>
                      <a:pt x="535" y="371"/>
                    </a:cubicBezTo>
                    <a:cubicBezTo>
                      <a:pt x="520" y="368"/>
                      <a:pt x="512" y="349"/>
                      <a:pt x="502" y="340"/>
                    </a:cubicBezTo>
                    <a:cubicBezTo>
                      <a:pt x="494" y="331"/>
                      <a:pt x="486" y="335"/>
                      <a:pt x="478" y="326"/>
                    </a:cubicBezTo>
                    <a:cubicBezTo>
                      <a:pt x="471" y="317"/>
                      <a:pt x="463" y="297"/>
                      <a:pt x="456" y="286"/>
                    </a:cubicBezTo>
                    <a:cubicBezTo>
                      <a:pt x="454" y="282"/>
                      <a:pt x="434" y="251"/>
                      <a:pt x="431" y="246"/>
                    </a:cubicBezTo>
                    <a:cubicBezTo>
                      <a:pt x="428" y="241"/>
                      <a:pt x="412" y="203"/>
                      <a:pt x="402" y="194"/>
                    </a:cubicBezTo>
                    <a:cubicBezTo>
                      <a:pt x="396" y="188"/>
                      <a:pt x="369" y="168"/>
                      <a:pt x="364" y="164"/>
                    </a:cubicBezTo>
                    <a:cubicBezTo>
                      <a:pt x="358" y="159"/>
                      <a:pt x="343" y="153"/>
                      <a:pt x="333" y="146"/>
                    </a:cubicBezTo>
                    <a:cubicBezTo>
                      <a:pt x="321" y="137"/>
                      <a:pt x="295" y="124"/>
                      <a:pt x="285" y="116"/>
                    </a:cubicBezTo>
                    <a:cubicBezTo>
                      <a:pt x="274" y="109"/>
                      <a:pt x="249" y="105"/>
                      <a:pt x="226" y="95"/>
                    </a:cubicBezTo>
                    <a:cubicBezTo>
                      <a:pt x="204" y="84"/>
                      <a:pt x="181" y="59"/>
                      <a:pt x="161" y="57"/>
                    </a:cubicBezTo>
                    <a:cubicBezTo>
                      <a:pt x="141" y="56"/>
                      <a:pt x="106" y="91"/>
                      <a:pt x="68" y="116"/>
                    </a:cubicBezTo>
                    <a:cubicBezTo>
                      <a:pt x="29" y="141"/>
                      <a:pt x="0" y="178"/>
                      <a:pt x="33" y="22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2" name="Freeform 311">
                <a:extLst>
                  <a:ext uri="{FF2B5EF4-FFF2-40B4-BE49-F238E27FC236}">
                    <a16:creationId xmlns:a16="http://schemas.microsoft.com/office/drawing/2014/main" id="{4F4B6A4F-E6FC-46A4-A3FE-4AE28A2C6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979"/>
                <a:ext cx="2264" cy="1703"/>
              </a:xfrm>
              <a:custGeom>
                <a:avLst/>
                <a:gdLst>
                  <a:gd name="T0" fmla="*/ 31078 w 604"/>
                  <a:gd name="T1" fmla="*/ 7442 h 454"/>
                  <a:gd name="T2" fmla="*/ 26542 w 604"/>
                  <a:gd name="T3" fmla="*/ 0 h 454"/>
                  <a:gd name="T4" fmla="*/ 26752 w 604"/>
                  <a:gd name="T5" fmla="*/ 3376 h 454"/>
                  <a:gd name="T6" fmla="*/ 26962 w 604"/>
                  <a:gd name="T7" fmla="*/ 5120 h 454"/>
                  <a:gd name="T8" fmla="*/ 27959 w 604"/>
                  <a:gd name="T9" fmla="*/ 6388 h 454"/>
                  <a:gd name="T10" fmla="*/ 28551 w 604"/>
                  <a:gd name="T11" fmla="*/ 9498 h 454"/>
                  <a:gd name="T12" fmla="*/ 27329 w 604"/>
                  <a:gd name="T13" fmla="*/ 10188 h 454"/>
                  <a:gd name="T14" fmla="*/ 29125 w 604"/>
                  <a:gd name="T15" fmla="*/ 12874 h 454"/>
                  <a:gd name="T16" fmla="*/ 29012 w 604"/>
                  <a:gd name="T17" fmla="*/ 14731 h 454"/>
                  <a:gd name="T18" fmla="*/ 29012 w 604"/>
                  <a:gd name="T19" fmla="*/ 16996 h 454"/>
                  <a:gd name="T20" fmla="*/ 28439 w 604"/>
                  <a:gd name="T21" fmla="*/ 18110 h 454"/>
                  <a:gd name="T22" fmla="*/ 26441 w 604"/>
                  <a:gd name="T23" fmla="*/ 19588 h 454"/>
                  <a:gd name="T24" fmla="*/ 24702 w 604"/>
                  <a:gd name="T25" fmla="*/ 17942 h 454"/>
                  <a:gd name="T26" fmla="*/ 23435 w 604"/>
                  <a:gd name="T27" fmla="*/ 17210 h 454"/>
                  <a:gd name="T28" fmla="*/ 22284 w 604"/>
                  <a:gd name="T29" fmla="*/ 15098 h 454"/>
                  <a:gd name="T30" fmla="*/ 20964 w 604"/>
                  <a:gd name="T31" fmla="*/ 12986 h 454"/>
                  <a:gd name="T32" fmla="*/ 19431 w 604"/>
                  <a:gd name="T33" fmla="*/ 10244 h 454"/>
                  <a:gd name="T34" fmla="*/ 17437 w 604"/>
                  <a:gd name="T35" fmla="*/ 8654 h 454"/>
                  <a:gd name="T36" fmla="*/ 15807 w 604"/>
                  <a:gd name="T37" fmla="*/ 7712 h 454"/>
                  <a:gd name="T38" fmla="*/ 13277 w 604"/>
                  <a:gd name="T39" fmla="*/ 6122 h 454"/>
                  <a:gd name="T40" fmla="*/ 14431 w 604"/>
                  <a:gd name="T41" fmla="*/ 7656 h 454"/>
                  <a:gd name="T42" fmla="*/ 15117 w 604"/>
                  <a:gd name="T43" fmla="*/ 8556 h 454"/>
                  <a:gd name="T44" fmla="*/ 15541 w 604"/>
                  <a:gd name="T45" fmla="*/ 9865 h 454"/>
                  <a:gd name="T46" fmla="*/ 16901 w 604"/>
                  <a:gd name="T47" fmla="*/ 11298 h 454"/>
                  <a:gd name="T48" fmla="*/ 17535 w 604"/>
                  <a:gd name="T49" fmla="*/ 13830 h 454"/>
                  <a:gd name="T50" fmla="*/ 19012 w 604"/>
                  <a:gd name="T51" fmla="*/ 15518 h 454"/>
                  <a:gd name="T52" fmla="*/ 19334 w 604"/>
                  <a:gd name="T53" fmla="*/ 16842 h 454"/>
                  <a:gd name="T54" fmla="*/ 20597 w 604"/>
                  <a:gd name="T55" fmla="*/ 17840 h 454"/>
                  <a:gd name="T56" fmla="*/ 20807 w 604"/>
                  <a:gd name="T57" fmla="*/ 19108 h 454"/>
                  <a:gd name="T58" fmla="*/ 18854 w 604"/>
                  <a:gd name="T59" fmla="*/ 19686 h 454"/>
                  <a:gd name="T60" fmla="*/ 16328 w 604"/>
                  <a:gd name="T61" fmla="*/ 18842 h 454"/>
                  <a:gd name="T62" fmla="*/ 13798 w 604"/>
                  <a:gd name="T63" fmla="*/ 18264 h 454"/>
                  <a:gd name="T64" fmla="*/ 11957 w 604"/>
                  <a:gd name="T65" fmla="*/ 17364 h 454"/>
                  <a:gd name="T66" fmla="*/ 10690 w 604"/>
                  <a:gd name="T67" fmla="*/ 16422 h 454"/>
                  <a:gd name="T68" fmla="*/ 8895 w 604"/>
                  <a:gd name="T69" fmla="*/ 15518 h 454"/>
                  <a:gd name="T70" fmla="*/ 7643 w 604"/>
                  <a:gd name="T71" fmla="*/ 14674 h 454"/>
                  <a:gd name="T72" fmla="*/ 5270 w 604"/>
                  <a:gd name="T73" fmla="*/ 13774 h 454"/>
                  <a:gd name="T74" fmla="*/ 3527 w 604"/>
                  <a:gd name="T75" fmla="*/ 12833 h 454"/>
                  <a:gd name="T76" fmla="*/ 154 w 604"/>
                  <a:gd name="T77" fmla="*/ 11340 h 454"/>
                  <a:gd name="T78" fmla="*/ 97 w 604"/>
                  <a:gd name="T79" fmla="*/ 11340 h 454"/>
                  <a:gd name="T80" fmla="*/ 0 w 604"/>
                  <a:gd name="T81" fmla="*/ 11610 h 454"/>
                  <a:gd name="T82" fmla="*/ 2628 w 604"/>
                  <a:gd name="T83" fmla="*/ 13774 h 454"/>
                  <a:gd name="T84" fmla="*/ 2628 w 604"/>
                  <a:gd name="T85" fmla="*/ 13774 h 454"/>
                  <a:gd name="T86" fmla="*/ 3317 w 604"/>
                  <a:gd name="T87" fmla="*/ 14352 h 454"/>
                  <a:gd name="T88" fmla="*/ 15005 w 604"/>
                  <a:gd name="T89" fmla="*/ 22064 h 454"/>
                  <a:gd name="T90" fmla="*/ 30392 w 604"/>
                  <a:gd name="T91" fmla="*/ 21738 h 454"/>
                  <a:gd name="T92" fmla="*/ 31123 w 604"/>
                  <a:gd name="T93" fmla="*/ 14674 h 454"/>
                  <a:gd name="T94" fmla="*/ 31078 w 604"/>
                  <a:gd name="T95" fmla="*/ 7442 h 45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04" h="454">
                    <a:moveTo>
                      <a:pt x="590" y="141"/>
                    </a:moveTo>
                    <a:cubicBezTo>
                      <a:pt x="574" y="96"/>
                      <a:pt x="511" y="16"/>
                      <a:pt x="504" y="0"/>
                    </a:cubicBezTo>
                    <a:cubicBezTo>
                      <a:pt x="496" y="21"/>
                      <a:pt x="504" y="43"/>
                      <a:pt x="508" y="64"/>
                    </a:cubicBezTo>
                    <a:cubicBezTo>
                      <a:pt x="509" y="76"/>
                      <a:pt x="507" y="85"/>
                      <a:pt x="512" y="97"/>
                    </a:cubicBezTo>
                    <a:cubicBezTo>
                      <a:pt x="516" y="106"/>
                      <a:pt x="528" y="112"/>
                      <a:pt x="531" y="121"/>
                    </a:cubicBezTo>
                    <a:cubicBezTo>
                      <a:pt x="535" y="133"/>
                      <a:pt x="542" y="161"/>
                      <a:pt x="542" y="180"/>
                    </a:cubicBezTo>
                    <a:cubicBezTo>
                      <a:pt x="543" y="197"/>
                      <a:pt x="525" y="175"/>
                      <a:pt x="519" y="193"/>
                    </a:cubicBezTo>
                    <a:cubicBezTo>
                      <a:pt x="513" y="211"/>
                      <a:pt x="549" y="229"/>
                      <a:pt x="553" y="244"/>
                    </a:cubicBezTo>
                    <a:cubicBezTo>
                      <a:pt x="555" y="253"/>
                      <a:pt x="552" y="270"/>
                      <a:pt x="551" y="279"/>
                    </a:cubicBezTo>
                    <a:cubicBezTo>
                      <a:pt x="549" y="293"/>
                      <a:pt x="554" y="308"/>
                      <a:pt x="551" y="322"/>
                    </a:cubicBezTo>
                    <a:cubicBezTo>
                      <a:pt x="550" y="330"/>
                      <a:pt x="542" y="336"/>
                      <a:pt x="540" y="343"/>
                    </a:cubicBezTo>
                    <a:cubicBezTo>
                      <a:pt x="529" y="376"/>
                      <a:pt x="528" y="375"/>
                      <a:pt x="502" y="371"/>
                    </a:cubicBezTo>
                    <a:cubicBezTo>
                      <a:pt x="487" y="368"/>
                      <a:pt x="479" y="349"/>
                      <a:pt x="469" y="340"/>
                    </a:cubicBezTo>
                    <a:cubicBezTo>
                      <a:pt x="461" y="331"/>
                      <a:pt x="453" y="335"/>
                      <a:pt x="445" y="326"/>
                    </a:cubicBezTo>
                    <a:cubicBezTo>
                      <a:pt x="438" y="317"/>
                      <a:pt x="430" y="297"/>
                      <a:pt x="423" y="286"/>
                    </a:cubicBezTo>
                    <a:cubicBezTo>
                      <a:pt x="421" y="282"/>
                      <a:pt x="401" y="251"/>
                      <a:pt x="398" y="246"/>
                    </a:cubicBezTo>
                    <a:cubicBezTo>
                      <a:pt x="395" y="241"/>
                      <a:pt x="379" y="203"/>
                      <a:pt x="369" y="194"/>
                    </a:cubicBezTo>
                    <a:cubicBezTo>
                      <a:pt x="363" y="188"/>
                      <a:pt x="336" y="168"/>
                      <a:pt x="331" y="164"/>
                    </a:cubicBezTo>
                    <a:cubicBezTo>
                      <a:pt x="325" y="159"/>
                      <a:pt x="310" y="153"/>
                      <a:pt x="300" y="146"/>
                    </a:cubicBezTo>
                    <a:cubicBezTo>
                      <a:pt x="288" y="137"/>
                      <a:pt x="262" y="124"/>
                      <a:pt x="252" y="116"/>
                    </a:cubicBezTo>
                    <a:cubicBezTo>
                      <a:pt x="256" y="123"/>
                      <a:pt x="270" y="136"/>
                      <a:pt x="274" y="145"/>
                    </a:cubicBezTo>
                    <a:cubicBezTo>
                      <a:pt x="276" y="150"/>
                      <a:pt x="285" y="156"/>
                      <a:pt x="287" y="162"/>
                    </a:cubicBezTo>
                    <a:cubicBezTo>
                      <a:pt x="291" y="170"/>
                      <a:pt x="290" y="179"/>
                      <a:pt x="295" y="187"/>
                    </a:cubicBezTo>
                    <a:cubicBezTo>
                      <a:pt x="300" y="197"/>
                      <a:pt x="316" y="204"/>
                      <a:pt x="321" y="214"/>
                    </a:cubicBezTo>
                    <a:cubicBezTo>
                      <a:pt x="331" y="231"/>
                      <a:pt x="328" y="247"/>
                      <a:pt x="333" y="262"/>
                    </a:cubicBezTo>
                    <a:cubicBezTo>
                      <a:pt x="338" y="276"/>
                      <a:pt x="358" y="287"/>
                      <a:pt x="361" y="294"/>
                    </a:cubicBezTo>
                    <a:cubicBezTo>
                      <a:pt x="364" y="298"/>
                      <a:pt x="361" y="309"/>
                      <a:pt x="367" y="319"/>
                    </a:cubicBezTo>
                    <a:cubicBezTo>
                      <a:pt x="372" y="326"/>
                      <a:pt x="387" y="331"/>
                      <a:pt x="391" y="338"/>
                    </a:cubicBezTo>
                    <a:cubicBezTo>
                      <a:pt x="397" y="347"/>
                      <a:pt x="393" y="358"/>
                      <a:pt x="395" y="362"/>
                    </a:cubicBezTo>
                    <a:cubicBezTo>
                      <a:pt x="404" y="376"/>
                      <a:pt x="375" y="380"/>
                      <a:pt x="358" y="373"/>
                    </a:cubicBezTo>
                    <a:cubicBezTo>
                      <a:pt x="342" y="366"/>
                      <a:pt x="326" y="363"/>
                      <a:pt x="310" y="357"/>
                    </a:cubicBezTo>
                    <a:cubicBezTo>
                      <a:pt x="295" y="351"/>
                      <a:pt x="279" y="350"/>
                      <a:pt x="262" y="346"/>
                    </a:cubicBezTo>
                    <a:cubicBezTo>
                      <a:pt x="235" y="339"/>
                      <a:pt x="249" y="342"/>
                      <a:pt x="227" y="329"/>
                    </a:cubicBezTo>
                    <a:cubicBezTo>
                      <a:pt x="221" y="326"/>
                      <a:pt x="213" y="320"/>
                      <a:pt x="203" y="311"/>
                    </a:cubicBezTo>
                    <a:cubicBezTo>
                      <a:pt x="194" y="304"/>
                      <a:pt x="179" y="303"/>
                      <a:pt x="169" y="294"/>
                    </a:cubicBezTo>
                    <a:cubicBezTo>
                      <a:pt x="162" y="288"/>
                      <a:pt x="152" y="284"/>
                      <a:pt x="145" y="278"/>
                    </a:cubicBezTo>
                    <a:cubicBezTo>
                      <a:pt x="128" y="262"/>
                      <a:pt x="108" y="269"/>
                      <a:pt x="100" y="261"/>
                    </a:cubicBezTo>
                    <a:cubicBezTo>
                      <a:pt x="88" y="249"/>
                      <a:pt x="80" y="254"/>
                      <a:pt x="67" y="243"/>
                    </a:cubicBezTo>
                    <a:cubicBezTo>
                      <a:pt x="47" y="224"/>
                      <a:pt x="25" y="247"/>
                      <a:pt x="3" y="215"/>
                    </a:cubicBezTo>
                    <a:cubicBezTo>
                      <a:pt x="2" y="215"/>
                      <a:pt x="2" y="215"/>
                      <a:pt x="2" y="215"/>
                    </a:cubicBezTo>
                    <a:cubicBezTo>
                      <a:pt x="2" y="217"/>
                      <a:pt x="1" y="220"/>
                      <a:pt x="0" y="220"/>
                    </a:cubicBezTo>
                    <a:cubicBezTo>
                      <a:pt x="16" y="237"/>
                      <a:pt x="33" y="251"/>
                      <a:pt x="50" y="261"/>
                    </a:cubicBezTo>
                    <a:cubicBezTo>
                      <a:pt x="50" y="261"/>
                      <a:pt x="50" y="261"/>
                      <a:pt x="50" y="261"/>
                    </a:cubicBezTo>
                    <a:cubicBezTo>
                      <a:pt x="54" y="265"/>
                      <a:pt x="61" y="267"/>
                      <a:pt x="63" y="272"/>
                    </a:cubicBezTo>
                    <a:cubicBezTo>
                      <a:pt x="89" y="322"/>
                      <a:pt x="204" y="398"/>
                      <a:pt x="285" y="418"/>
                    </a:cubicBezTo>
                    <a:cubicBezTo>
                      <a:pt x="432" y="454"/>
                      <a:pt x="550" y="438"/>
                      <a:pt x="577" y="412"/>
                    </a:cubicBezTo>
                    <a:cubicBezTo>
                      <a:pt x="593" y="397"/>
                      <a:pt x="590" y="341"/>
                      <a:pt x="591" y="278"/>
                    </a:cubicBezTo>
                    <a:cubicBezTo>
                      <a:pt x="593" y="231"/>
                      <a:pt x="604" y="180"/>
                      <a:pt x="590" y="141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3" name="Freeform 312">
                <a:extLst>
                  <a:ext uri="{FF2B5EF4-FFF2-40B4-BE49-F238E27FC236}">
                    <a16:creationId xmlns:a16="http://schemas.microsoft.com/office/drawing/2014/main" id="{2F1F4E87-C3DE-4801-921B-8F8ECFC4D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2493"/>
                <a:ext cx="326" cy="465"/>
              </a:xfrm>
              <a:custGeom>
                <a:avLst/>
                <a:gdLst>
                  <a:gd name="T0" fmla="*/ 899 w 87"/>
                  <a:gd name="T1" fmla="*/ 0 h 124"/>
                  <a:gd name="T2" fmla="*/ 307 w 87"/>
                  <a:gd name="T3" fmla="*/ 998 h 124"/>
                  <a:gd name="T4" fmla="*/ 1109 w 87"/>
                  <a:gd name="T5" fmla="*/ 2055 h 124"/>
                  <a:gd name="T6" fmla="*/ 997 w 87"/>
                  <a:gd name="T7" fmla="*/ 3375 h 124"/>
                  <a:gd name="T8" fmla="*/ 2469 w 87"/>
                  <a:gd name="T9" fmla="*/ 3375 h 124"/>
                  <a:gd name="T10" fmla="*/ 2316 w 87"/>
                  <a:gd name="T11" fmla="*/ 4331 h 124"/>
                  <a:gd name="T12" fmla="*/ 3425 w 87"/>
                  <a:gd name="T13" fmla="*/ 5329 h 124"/>
                  <a:gd name="T14" fmla="*/ 4579 w 87"/>
                  <a:gd name="T15" fmla="*/ 6540 h 124"/>
                  <a:gd name="T16" fmla="*/ 4309 w 87"/>
                  <a:gd name="T17" fmla="*/ 4909 h 124"/>
                  <a:gd name="T18" fmla="*/ 4268 w 87"/>
                  <a:gd name="T19" fmla="*/ 4909 h 124"/>
                  <a:gd name="T20" fmla="*/ 4268 w 87"/>
                  <a:gd name="T21" fmla="*/ 4755 h 124"/>
                  <a:gd name="T22" fmla="*/ 4268 w 87"/>
                  <a:gd name="T23" fmla="*/ 4755 h 124"/>
                  <a:gd name="T24" fmla="*/ 4212 w 87"/>
                  <a:gd name="T25" fmla="*/ 4586 h 124"/>
                  <a:gd name="T26" fmla="*/ 4212 w 87"/>
                  <a:gd name="T27" fmla="*/ 4586 h 124"/>
                  <a:gd name="T28" fmla="*/ 4156 w 87"/>
                  <a:gd name="T29" fmla="*/ 4429 h 124"/>
                  <a:gd name="T30" fmla="*/ 4099 w 87"/>
                  <a:gd name="T31" fmla="*/ 4373 h 124"/>
                  <a:gd name="T32" fmla="*/ 4058 w 87"/>
                  <a:gd name="T33" fmla="*/ 4275 h 124"/>
                  <a:gd name="T34" fmla="*/ 4058 w 87"/>
                  <a:gd name="T35" fmla="*/ 4219 h 124"/>
                  <a:gd name="T36" fmla="*/ 3946 w 87"/>
                  <a:gd name="T37" fmla="*/ 4065 h 124"/>
                  <a:gd name="T38" fmla="*/ 2582 w 87"/>
                  <a:gd name="T39" fmla="*/ 2644 h 124"/>
                  <a:gd name="T40" fmla="*/ 2050 w 87"/>
                  <a:gd name="T41" fmla="*/ 1421 h 124"/>
                  <a:gd name="T42" fmla="*/ 899 w 87"/>
                  <a:gd name="T43" fmla="*/ 0 h 12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7" h="124">
                    <a:moveTo>
                      <a:pt x="17" y="0"/>
                    </a:moveTo>
                    <a:cubicBezTo>
                      <a:pt x="12" y="7"/>
                      <a:pt x="1" y="9"/>
                      <a:pt x="6" y="19"/>
                    </a:cubicBezTo>
                    <a:cubicBezTo>
                      <a:pt x="11" y="29"/>
                      <a:pt x="30" y="22"/>
                      <a:pt x="21" y="39"/>
                    </a:cubicBezTo>
                    <a:cubicBezTo>
                      <a:pt x="17" y="47"/>
                      <a:pt x="0" y="58"/>
                      <a:pt x="19" y="64"/>
                    </a:cubicBezTo>
                    <a:cubicBezTo>
                      <a:pt x="29" y="68"/>
                      <a:pt x="44" y="55"/>
                      <a:pt x="47" y="64"/>
                    </a:cubicBezTo>
                    <a:cubicBezTo>
                      <a:pt x="48" y="68"/>
                      <a:pt x="43" y="75"/>
                      <a:pt x="44" y="82"/>
                    </a:cubicBezTo>
                    <a:cubicBezTo>
                      <a:pt x="45" y="91"/>
                      <a:pt x="63" y="100"/>
                      <a:pt x="65" y="101"/>
                    </a:cubicBezTo>
                    <a:cubicBezTo>
                      <a:pt x="73" y="107"/>
                      <a:pt x="80" y="119"/>
                      <a:pt x="87" y="124"/>
                    </a:cubicBezTo>
                    <a:cubicBezTo>
                      <a:pt x="84" y="114"/>
                      <a:pt x="84" y="104"/>
                      <a:pt x="82" y="93"/>
                    </a:cubicBezTo>
                    <a:cubicBezTo>
                      <a:pt x="81" y="93"/>
                      <a:pt x="81" y="93"/>
                      <a:pt x="81" y="93"/>
                    </a:cubicBezTo>
                    <a:cubicBezTo>
                      <a:pt x="81" y="92"/>
                      <a:pt x="81" y="91"/>
                      <a:pt x="81" y="90"/>
                    </a:cubicBezTo>
                    <a:cubicBezTo>
                      <a:pt x="81" y="90"/>
                      <a:pt x="81" y="90"/>
                      <a:pt x="81" y="90"/>
                    </a:cubicBezTo>
                    <a:cubicBezTo>
                      <a:pt x="80" y="89"/>
                      <a:pt x="80" y="88"/>
                      <a:pt x="80" y="87"/>
                    </a:cubicBezTo>
                    <a:cubicBezTo>
                      <a:pt x="80" y="87"/>
                      <a:pt x="80" y="87"/>
                      <a:pt x="80" y="87"/>
                    </a:cubicBezTo>
                    <a:cubicBezTo>
                      <a:pt x="79" y="86"/>
                      <a:pt x="79" y="85"/>
                      <a:pt x="79" y="84"/>
                    </a:cubicBezTo>
                    <a:cubicBezTo>
                      <a:pt x="79" y="84"/>
                      <a:pt x="79" y="84"/>
                      <a:pt x="78" y="83"/>
                    </a:cubicBezTo>
                    <a:cubicBezTo>
                      <a:pt x="78" y="83"/>
                      <a:pt x="78" y="82"/>
                      <a:pt x="77" y="81"/>
                    </a:cubicBezTo>
                    <a:cubicBezTo>
                      <a:pt x="77" y="81"/>
                      <a:pt x="77" y="81"/>
                      <a:pt x="77" y="80"/>
                    </a:cubicBezTo>
                    <a:cubicBezTo>
                      <a:pt x="77" y="79"/>
                      <a:pt x="76" y="78"/>
                      <a:pt x="75" y="77"/>
                    </a:cubicBezTo>
                    <a:cubicBezTo>
                      <a:pt x="70" y="67"/>
                      <a:pt x="54" y="60"/>
                      <a:pt x="49" y="50"/>
                    </a:cubicBezTo>
                    <a:cubicBezTo>
                      <a:pt x="44" y="42"/>
                      <a:pt x="43" y="35"/>
                      <a:pt x="39" y="27"/>
                    </a:cubicBezTo>
                    <a:cubicBezTo>
                      <a:pt x="37" y="20"/>
                      <a:pt x="27" y="8"/>
                      <a:pt x="17" y="0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4" name="Freeform 313">
                <a:extLst>
                  <a:ext uri="{FF2B5EF4-FFF2-40B4-BE49-F238E27FC236}">
                    <a16:creationId xmlns:a16="http://schemas.microsoft.com/office/drawing/2014/main" id="{28FF670B-CFCE-485D-8E4C-F1F7249F06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96" y="2279"/>
                <a:ext cx="1046" cy="679"/>
              </a:xfrm>
              <a:custGeom>
                <a:avLst/>
                <a:gdLst>
                  <a:gd name="T0" fmla="*/ 8375 w 279"/>
                  <a:gd name="T1" fmla="*/ 5488 h 181"/>
                  <a:gd name="T2" fmla="*/ 14434 w 279"/>
                  <a:gd name="T3" fmla="*/ 8133 h 181"/>
                  <a:gd name="T4" fmla="*/ 14704 w 279"/>
                  <a:gd name="T5" fmla="*/ 8077 h 181"/>
                  <a:gd name="T6" fmla="*/ 14014 w 279"/>
                  <a:gd name="T7" fmla="*/ 6332 h 181"/>
                  <a:gd name="T8" fmla="*/ 11903 w 279"/>
                  <a:gd name="T9" fmla="*/ 3954 h 181"/>
                  <a:gd name="T10" fmla="*/ 11750 w 279"/>
                  <a:gd name="T11" fmla="*/ 3856 h 181"/>
                  <a:gd name="T12" fmla="*/ 11806 w 279"/>
                  <a:gd name="T13" fmla="*/ 4010 h 181"/>
                  <a:gd name="T14" fmla="*/ 11903 w 279"/>
                  <a:gd name="T15" fmla="*/ 4123 h 181"/>
                  <a:gd name="T16" fmla="*/ 11806 w 279"/>
                  <a:gd name="T17" fmla="*/ 4066 h 181"/>
                  <a:gd name="T18" fmla="*/ 7592 w 279"/>
                  <a:gd name="T19" fmla="*/ 2435 h 181"/>
                  <a:gd name="T20" fmla="*/ 5579 w 279"/>
                  <a:gd name="T21" fmla="*/ 0 h 181"/>
                  <a:gd name="T22" fmla="*/ 5271 w 279"/>
                  <a:gd name="T23" fmla="*/ 0 h 181"/>
                  <a:gd name="T24" fmla="*/ 2531 w 279"/>
                  <a:gd name="T25" fmla="*/ 1688 h 181"/>
                  <a:gd name="T26" fmla="*/ 266 w 279"/>
                  <a:gd name="T27" fmla="*/ 4967 h 181"/>
                  <a:gd name="T28" fmla="*/ 690 w 279"/>
                  <a:gd name="T29" fmla="*/ 6813 h 181"/>
                  <a:gd name="T30" fmla="*/ 941 w 279"/>
                  <a:gd name="T31" fmla="*/ 7120 h 181"/>
                  <a:gd name="T32" fmla="*/ 844 w 279"/>
                  <a:gd name="T33" fmla="*/ 7120 h 181"/>
                  <a:gd name="T34" fmla="*/ 1953 w 279"/>
                  <a:gd name="T35" fmla="*/ 8501 h 181"/>
                  <a:gd name="T36" fmla="*/ 2051 w 279"/>
                  <a:gd name="T37" fmla="*/ 8598 h 181"/>
                  <a:gd name="T38" fmla="*/ 3472 w 279"/>
                  <a:gd name="T39" fmla="*/ 9288 h 181"/>
                  <a:gd name="T40" fmla="*/ 3472 w 279"/>
                  <a:gd name="T41" fmla="*/ 9288 h 181"/>
                  <a:gd name="T42" fmla="*/ 3584 w 279"/>
                  <a:gd name="T43" fmla="*/ 9345 h 181"/>
                  <a:gd name="T44" fmla="*/ 3640 w 279"/>
                  <a:gd name="T45" fmla="*/ 9442 h 181"/>
                  <a:gd name="T46" fmla="*/ 3640 w 279"/>
                  <a:gd name="T47" fmla="*/ 9442 h 181"/>
                  <a:gd name="T48" fmla="*/ 3794 w 279"/>
                  <a:gd name="T49" fmla="*/ 9555 h 181"/>
                  <a:gd name="T50" fmla="*/ 6692 w 279"/>
                  <a:gd name="T51" fmla="*/ 9078 h 181"/>
                  <a:gd name="T52" fmla="*/ 7168 w 279"/>
                  <a:gd name="T53" fmla="*/ 8598 h 181"/>
                  <a:gd name="T54" fmla="*/ 7056 w 279"/>
                  <a:gd name="T55" fmla="*/ 8557 h 181"/>
                  <a:gd name="T56" fmla="*/ 5905 w 279"/>
                  <a:gd name="T57" fmla="*/ 7443 h 181"/>
                  <a:gd name="T58" fmla="*/ 7266 w 279"/>
                  <a:gd name="T59" fmla="*/ 8347 h 181"/>
                  <a:gd name="T60" fmla="*/ 7266 w 279"/>
                  <a:gd name="T61" fmla="*/ 8557 h 181"/>
                  <a:gd name="T62" fmla="*/ 8589 w 279"/>
                  <a:gd name="T63" fmla="*/ 9555 h 181"/>
                  <a:gd name="T64" fmla="*/ 9065 w 279"/>
                  <a:gd name="T65" fmla="*/ 9401 h 181"/>
                  <a:gd name="T66" fmla="*/ 8109 w 279"/>
                  <a:gd name="T67" fmla="*/ 7330 h 181"/>
                  <a:gd name="T68" fmla="*/ 8375 w 279"/>
                  <a:gd name="T69" fmla="*/ 5488 h 181"/>
                  <a:gd name="T70" fmla="*/ 8068 w 279"/>
                  <a:gd name="T71" fmla="*/ 4434 h 181"/>
                  <a:gd name="T72" fmla="*/ 10119 w 279"/>
                  <a:gd name="T73" fmla="*/ 5488 h 181"/>
                  <a:gd name="T74" fmla="*/ 8068 w 279"/>
                  <a:gd name="T75" fmla="*/ 4434 h 181"/>
                  <a:gd name="T76" fmla="*/ 12173 w 279"/>
                  <a:gd name="T77" fmla="*/ 5124 h 181"/>
                  <a:gd name="T78" fmla="*/ 9332 w 279"/>
                  <a:gd name="T79" fmla="*/ 4164 h 181"/>
                  <a:gd name="T80" fmla="*/ 12173 w 279"/>
                  <a:gd name="T81" fmla="*/ 5124 h 181"/>
                  <a:gd name="T82" fmla="*/ 7536 w 279"/>
                  <a:gd name="T83" fmla="*/ 3856 h 181"/>
                  <a:gd name="T84" fmla="*/ 8589 w 279"/>
                  <a:gd name="T85" fmla="*/ 4066 h 181"/>
                  <a:gd name="T86" fmla="*/ 7536 w 279"/>
                  <a:gd name="T87" fmla="*/ 3856 h 181"/>
                  <a:gd name="T88" fmla="*/ 5159 w 279"/>
                  <a:gd name="T89" fmla="*/ 1632 h 181"/>
                  <a:gd name="T90" fmla="*/ 5905 w 279"/>
                  <a:gd name="T91" fmla="*/ 4798 h 181"/>
                  <a:gd name="T92" fmla="*/ 4638 w 279"/>
                  <a:gd name="T93" fmla="*/ 2056 h 181"/>
                  <a:gd name="T94" fmla="*/ 5159 w 279"/>
                  <a:gd name="T95" fmla="*/ 1632 h 181"/>
                  <a:gd name="T96" fmla="*/ 3007 w 279"/>
                  <a:gd name="T97" fmla="*/ 2859 h 181"/>
                  <a:gd name="T98" fmla="*/ 4274 w 279"/>
                  <a:gd name="T99" fmla="*/ 4757 h 181"/>
                  <a:gd name="T100" fmla="*/ 3007 w 279"/>
                  <a:gd name="T101" fmla="*/ 2859 h 181"/>
                  <a:gd name="T102" fmla="*/ 3007 w 279"/>
                  <a:gd name="T103" fmla="*/ 4911 h 181"/>
                  <a:gd name="T104" fmla="*/ 4484 w 279"/>
                  <a:gd name="T105" fmla="*/ 5912 h 181"/>
                  <a:gd name="T106" fmla="*/ 3007 w 279"/>
                  <a:gd name="T107" fmla="*/ 4911 h 181"/>
                  <a:gd name="T108" fmla="*/ 1110 w 279"/>
                  <a:gd name="T109" fmla="*/ 4700 h 181"/>
                  <a:gd name="T110" fmla="*/ 2163 w 279"/>
                  <a:gd name="T111" fmla="*/ 4757 h 181"/>
                  <a:gd name="T112" fmla="*/ 1110 w 279"/>
                  <a:gd name="T113" fmla="*/ 4700 h 181"/>
                  <a:gd name="T114" fmla="*/ 1421 w 279"/>
                  <a:gd name="T115" fmla="*/ 5912 h 181"/>
                  <a:gd name="T116" fmla="*/ 5159 w 279"/>
                  <a:gd name="T117" fmla="*/ 7330 h 181"/>
                  <a:gd name="T118" fmla="*/ 1421 w 279"/>
                  <a:gd name="T119" fmla="*/ 5912 h 181"/>
                  <a:gd name="T120" fmla="*/ 4581 w 279"/>
                  <a:gd name="T121" fmla="*/ 5222 h 181"/>
                  <a:gd name="T122" fmla="*/ 6805 w 279"/>
                  <a:gd name="T123" fmla="*/ 6542 h 181"/>
                  <a:gd name="T124" fmla="*/ 4581 w 279"/>
                  <a:gd name="T125" fmla="*/ 5222 h 18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279" h="181">
                    <a:moveTo>
                      <a:pt x="159" y="104"/>
                    </a:moveTo>
                    <a:cubicBezTo>
                      <a:pt x="193" y="110"/>
                      <a:pt x="249" y="128"/>
                      <a:pt x="274" y="154"/>
                    </a:cubicBezTo>
                    <a:cubicBezTo>
                      <a:pt x="275" y="154"/>
                      <a:pt x="278" y="153"/>
                      <a:pt x="279" y="153"/>
                    </a:cubicBezTo>
                    <a:cubicBezTo>
                      <a:pt x="276" y="137"/>
                      <a:pt x="274" y="132"/>
                      <a:pt x="266" y="120"/>
                    </a:cubicBezTo>
                    <a:cubicBezTo>
                      <a:pt x="259" y="109"/>
                      <a:pt x="240" y="78"/>
                      <a:pt x="226" y="75"/>
                    </a:cubicBezTo>
                    <a:cubicBezTo>
                      <a:pt x="223" y="73"/>
                      <a:pt x="223" y="73"/>
                      <a:pt x="223" y="73"/>
                    </a:cubicBezTo>
                    <a:cubicBezTo>
                      <a:pt x="223" y="74"/>
                      <a:pt x="223" y="75"/>
                      <a:pt x="224" y="76"/>
                    </a:cubicBezTo>
                    <a:cubicBezTo>
                      <a:pt x="224" y="77"/>
                      <a:pt x="225" y="78"/>
                      <a:pt x="226" y="78"/>
                    </a:cubicBezTo>
                    <a:cubicBezTo>
                      <a:pt x="225" y="78"/>
                      <a:pt x="224" y="78"/>
                      <a:pt x="224" y="77"/>
                    </a:cubicBezTo>
                    <a:cubicBezTo>
                      <a:pt x="222" y="75"/>
                      <a:pt x="177" y="66"/>
                      <a:pt x="144" y="46"/>
                    </a:cubicBezTo>
                    <a:cubicBezTo>
                      <a:pt x="121" y="33"/>
                      <a:pt x="105" y="11"/>
                      <a:pt x="106" y="0"/>
                    </a:cubicBezTo>
                    <a:cubicBezTo>
                      <a:pt x="104" y="0"/>
                      <a:pt x="102" y="0"/>
                      <a:pt x="100" y="0"/>
                    </a:cubicBezTo>
                    <a:cubicBezTo>
                      <a:pt x="84" y="1"/>
                      <a:pt x="69" y="17"/>
                      <a:pt x="48" y="32"/>
                    </a:cubicBezTo>
                    <a:cubicBezTo>
                      <a:pt x="27" y="47"/>
                      <a:pt x="14" y="81"/>
                      <a:pt x="5" y="94"/>
                    </a:cubicBezTo>
                    <a:cubicBezTo>
                      <a:pt x="0" y="101"/>
                      <a:pt x="5" y="115"/>
                      <a:pt x="13" y="129"/>
                    </a:cubicBezTo>
                    <a:cubicBezTo>
                      <a:pt x="14" y="131"/>
                      <a:pt x="16" y="133"/>
                      <a:pt x="18" y="135"/>
                    </a:cubicBezTo>
                    <a:cubicBezTo>
                      <a:pt x="17" y="135"/>
                      <a:pt x="17" y="135"/>
                      <a:pt x="16" y="135"/>
                    </a:cubicBezTo>
                    <a:cubicBezTo>
                      <a:pt x="22" y="145"/>
                      <a:pt x="30" y="154"/>
                      <a:pt x="37" y="161"/>
                    </a:cubicBezTo>
                    <a:cubicBezTo>
                      <a:pt x="38" y="161"/>
                      <a:pt x="39" y="162"/>
                      <a:pt x="39" y="163"/>
                    </a:cubicBezTo>
                    <a:cubicBezTo>
                      <a:pt x="50" y="172"/>
                      <a:pt x="57" y="171"/>
                      <a:pt x="66" y="176"/>
                    </a:cubicBezTo>
                    <a:cubicBezTo>
                      <a:pt x="66" y="176"/>
                      <a:pt x="66" y="176"/>
                      <a:pt x="66" y="176"/>
                    </a:cubicBezTo>
                    <a:cubicBezTo>
                      <a:pt x="67" y="177"/>
                      <a:pt x="67" y="177"/>
                      <a:pt x="68" y="177"/>
                    </a:cubicBezTo>
                    <a:cubicBezTo>
                      <a:pt x="68" y="178"/>
                      <a:pt x="69" y="178"/>
                      <a:pt x="69" y="179"/>
                    </a:cubicBezTo>
                    <a:cubicBezTo>
                      <a:pt x="69" y="179"/>
                      <a:pt x="69" y="179"/>
                      <a:pt x="69" y="179"/>
                    </a:cubicBezTo>
                    <a:cubicBezTo>
                      <a:pt x="70" y="179"/>
                      <a:pt x="71" y="180"/>
                      <a:pt x="72" y="181"/>
                    </a:cubicBezTo>
                    <a:cubicBezTo>
                      <a:pt x="88" y="164"/>
                      <a:pt x="111" y="164"/>
                      <a:pt x="127" y="172"/>
                    </a:cubicBezTo>
                    <a:cubicBezTo>
                      <a:pt x="140" y="178"/>
                      <a:pt x="138" y="169"/>
                      <a:pt x="136" y="163"/>
                    </a:cubicBezTo>
                    <a:cubicBezTo>
                      <a:pt x="135" y="163"/>
                      <a:pt x="134" y="163"/>
                      <a:pt x="134" y="162"/>
                    </a:cubicBezTo>
                    <a:cubicBezTo>
                      <a:pt x="127" y="154"/>
                      <a:pt x="119" y="147"/>
                      <a:pt x="112" y="141"/>
                    </a:cubicBezTo>
                    <a:cubicBezTo>
                      <a:pt x="122" y="144"/>
                      <a:pt x="131" y="149"/>
                      <a:pt x="138" y="158"/>
                    </a:cubicBezTo>
                    <a:cubicBezTo>
                      <a:pt x="139" y="159"/>
                      <a:pt x="139" y="161"/>
                      <a:pt x="138" y="162"/>
                    </a:cubicBezTo>
                    <a:cubicBezTo>
                      <a:pt x="163" y="181"/>
                      <a:pt x="163" y="181"/>
                      <a:pt x="163" y="181"/>
                    </a:cubicBezTo>
                    <a:cubicBezTo>
                      <a:pt x="172" y="178"/>
                      <a:pt x="172" y="178"/>
                      <a:pt x="172" y="178"/>
                    </a:cubicBezTo>
                    <a:cubicBezTo>
                      <a:pt x="154" y="139"/>
                      <a:pt x="154" y="139"/>
                      <a:pt x="154" y="139"/>
                    </a:cubicBezTo>
                    <a:cubicBezTo>
                      <a:pt x="131" y="111"/>
                      <a:pt x="122" y="97"/>
                      <a:pt x="159" y="104"/>
                    </a:cubicBezTo>
                    <a:close/>
                    <a:moveTo>
                      <a:pt x="153" y="84"/>
                    </a:moveTo>
                    <a:cubicBezTo>
                      <a:pt x="164" y="89"/>
                      <a:pt x="185" y="100"/>
                      <a:pt x="192" y="104"/>
                    </a:cubicBezTo>
                    <a:cubicBezTo>
                      <a:pt x="176" y="102"/>
                      <a:pt x="162" y="90"/>
                      <a:pt x="153" y="84"/>
                    </a:cubicBezTo>
                    <a:close/>
                    <a:moveTo>
                      <a:pt x="231" y="97"/>
                    </a:moveTo>
                    <a:cubicBezTo>
                      <a:pt x="214" y="96"/>
                      <a:pt x="188" y="87"/>
                      <a:pt x="177" y="79"/>
                    </a:cubicBezTo>
                    <a:cubicBezTo>
                      <a:pt x="189" y="86"/>
                      <a:pt x="215" y="89"/>
                      <a:pt x="231" y="97"/>
                    </a:cubicBezTo>
                    <a:close/>
                    <a:moveTo>
                      <a:pt x="143" y="73"/>
                    </a:moveTo>
                    <a:cubicBezTo>
                      <a:pt x="145" y="69"/>
                      <a:pt x="153" y="69"/>
                      <a:pt x="163" y="77"/>
                    </a:cubicBezTo>
                    <a:cubicBezTo>
                      <a:pt x="156" y="76"/>
                      <a:pt x="141" y="76"/>
                      <a:pt x="143" y="73"/>
                    </a:cubicBezTo>
                    <a:close/>
                    <a:moveTo>
                      <a:pt x="98" y="31"/>
                    </a:moveTo>
                    <a:cubicBezTo>
                      <a:pt x="99" y="46"/>
                      <a:pt x="101" y="80"/>
                      <a:pt x="112" y="91"/>
                    </a:cubicBezTo>
                    <a:cubicBezTo>
                      <a:pt x="104" y="85"/>
                      <a:pt x="87" y="57"/>
                      <a:pt x="88" y="39"/>
                    </a:cubicBezTo>
                    <a:cubicBezTo>
                      <a:pt x="88" y="22"/>
                      <a:pt x="98" y="16"/>
                      <a:pt x="98" y="31"/>
                    </a:cubicBezTo>
                    <a:close/>
                    <a:moveTo>
                      <a:pt x="57" y="54"/>
                    </a:moveTo>
                    <a:cubicBezTo>
                      <a:pt x="59" y="52"/>
                      <a:pt x="76" y="80"/>
                      <a:pt x="81" y="90"/>
                    </a:cubicBezTo>
                    <a:cubicBezTo>
                      <a:pt x="61" y="77"/>
                      <a:pt x="55" y="55"/>
                      <a:pt x="57" y="54"/>
                    </a:cubicBezTo>
                    <a:close/>
                    <a:moveTo>
                      <a:pt x="57" y="93"/>
                    </a:moveTo>
                    <a:cubicBezTo>
                      <a:pt x="61" y="84"/>
                      <a:pt x="75" y="101"/>
                      <a:pt x="85" y="112"/>
                    </a:cubicBezTo>
                    <a:cubicBezTo>
                      <a:pt x="81" y="108"/>
                      <a:pt x="53" y="102"/>
                      <a:pt x="57" y="93"/>
                    </a:cubicBezTo>
                    <a:close/>
                    <a:moveTo>
                      <a:pt x="21" y="89"/>
                    </a:moveTo>
                    <a:cubicBezTo>
                      <a:pt x="22" y="81"/>
                      <a:pt x="33" y="80"/>
                      <a:pt x="41" y="90"/>
                    </a:cubicBezTo>
                    <a:cubicBezTo>
                      <a:pt x="36" y="89"/>
                      <a:pt x="20" y="97"/>
                      <a:pt x="21" y="89"/>
                    </a:cubicBezTo>
                    <a:close/>
                    <a:moveTo>
                      <a:pt x="27" y="112"/>
                    </a:moveTo>
                    <a:cubicBezTo>
                      <a:pt x="31" y="100"/>
                      <a:pt x="84" y="125"/>
                      <a:pt x="98" y="139"/>
                    </a:cubicBezTo>
                    <a:cubicBezTo>
                      <a:pt x="73" y="126"/>
                      <a:pt x="23" y="125"/>
                      <a:pt x="27" y="112"/>
                    </a:cubicBezTo>
                    <a:close/>
                    <a:moveTo>
                      <a:pt x="87" y="99"/>
                    </a:moveTo>
                    <a:cubicBezTo>
                      <a:pt x="98" y="100"/>
                      <a:pt x="122" y="120"/>
                      <a:pt x="129" y="124"/>
                    </a:cubicBezTo>
                    <a:cubicBezTo>
                      <a:pt x="109" y="121"/>
                      <a:pt x="94" y="103"/>
                      <a:pt x="87" y="99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5" name="Freeform 314">
                <a:extLst>
                  <a:ext uri="{FF2B5EF4-FFF2-40B4-BE49-F238E27FC236}">
                    <a16:creationId xmlns:a16="http://schemas.microsoft.com/office/drawing/2014/main" id="{DED045F3-DA25-4B3F-A639-C30CE6C1BE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9" y="2279"/>
                <a:ext cx="683" cy="634"/>
              </a:xfrm>
              <a:custGeom>
                <a:avLst/>
                <a:gdLst>
                  <a:gd name="T0" fmla="*/ 9352 w 182"/>
                  <a:gd name="T1" fmla="*/ 8133 h 169"/>
                  <a:gd name="T2" fmla="*/ 9618 w 182"/>
                  <a:gd name="T3" fmla="*/ 8077 h 169"/>
                  <a:gd name="T4" fmla="*/ 8928 w 182"/>
                  <a:gd name="T5" fmla="*/ 6332 h 169"/>
                  <a:gd name="T6" fmla="*/ 6815 w 182"/>
                  <a:gd name="T7" fmla="*/ 3954 h 169"/>
                  <a:gd name="T8" fmla="*/ 6661 w 182"/>
                  <a:gd name="T9" fmla="*/ 3857 h 169"/>
                  <a:gd name="T10" fmla="*/ 6717 w 182"/>
                  <a:gd name="T11" fmla="*/ 4010 h 169"/>
                  <a:gd name="T12" fmla="*/ 6815 w 182"/>
                  <a:gd name="T13" fmla="*/ 4123 h 169"/>
                  <a:gd name="T14" fmla="*/ 6717 w 182"/>
                  <a:gd name="T15" fmla="*/ 4067 h 169"/>
                  <a:gd name="T16" fmla="*/ 2477 w 182"/>
                  <a:gd name="T17" fmla="*/ 2435 h 169"/>
                  <a:gd name="T18" fmla="*/ 480 w 182"/>
                  <a:gd name="T19" fmla="*/ 0 h 169"/>
                  <a:gd name="T20" fmla="*/ 1959 w 182"/>
                  <a:gd name="T21" fmla="*/ 5698 h 169"/>
                  <a:gd name="T22" fmla="*/ 2691 w 182"/>
                  <a:gd name="T23" fmla="*/ 6700 h 169"/>
                  <a:gd name="T24" fmla="*/ 4972 w 182"/>
                  <a:gd name="T25" fmla="*/ 8865 h 169"/>
                  <a:gd name="T26" fmla="*/ 5494 w 182"/>
                  <a:gd name="T27" fmla="*/ 8711 h 169"/>
                  <a:gd name="T28" fmla="*/ 4646 w 182"/>
                  <a:gd name="T29" fmla="*/ 5811 h 169"/>
                  <a:gd name="T30" fmla="*/ 9352 w 182"/>
                  <a:gd name="T31" fmla="*/ 8133 h 169"/>
                  <a:gd name="T32" fmla="*/ 7085 w 182"/>
                  <a:gd name="T33" fmla="*/ 5125 h 169"/>
                  <a:gd name="T34" fmla="*/ 4226 w 182"/>
                  <a:gd name="T35" fmla="*/ 4164 h 169"/>
                  <a:gd name="T36" fmla="*/ 7085 w 182"/>
                  <a:gd name="T37" fmla="*/ 5125 h 169"/>
                  <a:gd name="T38" fmla="*/ 2436 w 182"/>
                  <a:gd name="T39" fmla="*/ 3857 h 169"/>
                  <a:gd name="T40" fmla="*/ 3494 w 182"/>
                  <a:gd name="T41" fmla="*/ 4067 h 169"/>
                  <a:gd name="T42" fmla="*/ 2436 w 182"/>
                  <a:gd name="T43" fmla="*/ 3857 h 169"/>
                  <a:gd name="T44" fmla="*/ 3535 w 182"/>
                  <a:gd name="T45" fmla="*/ 5755 h 169"/>
                  <a:gd name="T46" fmla="*/ 4436 w 182"/>
                  <a:gd name="T47" fmla="*/ 7657 h 169"/>
                  <a:gd name="T48" fmla="*/ 3535 w 182"/>
                  <a:gd name="T49" fmla="*/ 5755 h 169"/>
                  <a:gd name="T50" fmla="*/ 2957 w 182"/>
                  <a:gd name="T51" fmla="*/ 4434 h 169"/>
                  <a:gd name="T52" fmla="*/ 5029 w 182"/>
                  <a:gd name="T53" fmla="*/ 5488 h 169"/>
                  <a:gd name="T54" fmla="*/ 2957 w 182"/>
                  <a:gd name="T55" fmla="*/ 4434 h 16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2" h="169">
                    <a:moveTo>
                      <a:pt x="177" y="154"/>
                    </a:moveTo>
                    <a:cubicBezTo>
                      <a:pt x="178" y="154"/>
                      <a:pt x="181" y="153"/>
                      <a:pt x="182" y="153"/>
                    </a:cubicBezTo>
                    <a:cubicBezTo>
                      <a:pt x="179" y="137"/>
                      <a:pt x="177" y="132"/>
                      <a:pt x="169" y="120"/>
                    </a:cubicBezTo>
                    <a:cubicBezTo>
                      <a:pt x="162" y="109"/>
                      <a:pt x="143" y="78"/>
                      <a:pt x="129" y="75"/>
                    </a:cubicBezTo>
                    <a:cubicBezTo>
                      <a:pt x="126" y="73"/>
                      <a:pt x="126" y="73"/>
                      <a:pt x="126" y="73"/>
                    </a:cubicBezTo>
                    <a:cubicBezTo>
                      <a:pt x="126" y="74"/>
                      <a:pt x="126" y="75"/>
                      <a:pt x="127" y="76"/>
                    </a:cubicBezTo>
                    <a:cubicBezTo>
                      <a:pt x="127" y="77"/>
                      <a:pt x="128" y="78"/>
                      <a:pt x="129" y="78"/>
                    </a:cubicBezTo>
                    <a:cubicBezTo>
                      <a:pt x="128" y="78"/>
                      <a:pt x="127" y="78"/>
                      <a:pt x="127" y="77"/>
                    </a:cubicBezTo>
                    <a:cubicBezTo>
                      <a:pt x="125" y="75"/>
                      <a:pt x="80" y="66"/>
                      <a:pt x="47" y="46"/>
                    </a:cubicBezTo>
                    <a:cubicBezTo>
                      <a:pt x="24" y="33"/>
                      <a:pt x="8" y="11"/>
                      <a:pt x="9" y="0"/>
                    </a:cubicBezTo>
                    <a:cubicBezTo>
                      <a:pt x="0" y="17"/>
                      <a:pt x="26" y="80"/>
                      <a:pt x="37" y="108"/>
                    </a:cubicBezTo>
                    <a:cubicBezTo>
                      <a:pt x="37" y="108"/>
                      <a:pt x="46" y="122"/>
                      <a:pt x="51" y="127"/>
                    </a:cubicBezTo>
                    <a:cubicBezTo>
                      <a:pt x="56" y="131"/>
                      <a:pt x="94" y="168"/>
                      <a:pt x="94" y="168"/>
                    </a:cubicBezTo>
                    <a:cubicBezTo>
                      <a:pt x="94" y="168"/>
                      <a:pt x="108" y="169"/>
                      <a:pt x="104" y="165"/>
                    </a:cubicBezTo>
                    <a:cubicBezTo>
                      <a:pt x="100" y="160"/>
                      <a:pt x="82" y="117"/>
                      <a:pt x="88" y="110"/>
                    </a:cubicBezTo>
                    <a:cubicBezTo>
                      <a:pt x="120" y="119"/>
                      <a:pt x="158" y="134"/>
                      <a:pt x="177" y="154"/>
                    </a:cubicBezTo>
                    <a:close/>
                    <a:moveTo>
                      <a:pt x="134" y="97"/>
                    </a:moveTo>
                    <a:cubicBezTo>
                      <a:pt x="117" y="96"/>
                      <a:pt x="91" y="87"/>
                      <a:pt x="80" y="79"/>
                    </a:cubicBezTo>
                    <a:cubicBezTo>
                      <a:pt x="92" y="86"/>
                      <a:pt x="118" y="89"/>
                      <a:pt x="134" y="97"/>
                    </a:cubicBezTo>
                    <a:close/>
                    <a:moveTo>
                      <a:pt x="46" y="73"/>
                    </a:moveTo>
                    <a:cubicBezTo>
                      <a:pt x="48" y="69"/>
                      <a:pt x="56" y="69"/>
                      <a:pt x="66" y="77"/>
                    </a:cubicBezTo>
                    <a:cubicBezTo>
                      <a:pt x="59" y="76"/>
                      <a:pt x="44" y="76"/>
                      <a:pt x="46" y="73"/>
                    </a:cubicBezTo>
                    <a:close/>
                    <a:moveTo>
                      <a:pt x="67" y="109"/>
                    </a:moveTo>
                    <a:cubicBezTo>
                      <a:pt x="71" y="105"/>
                      <a:pt x="78" y="138"/>
                      <a:pt x="84" y="145"/>
                    </a:cubicBezTo>
                    <a:cubicBezTo>
                      <a:pt x="76" y="136"/>
                      <a:pt x="63" y="113"/>
                      <a:pt x="67" y="109"/>
                    </a:cubicBezTo>
                    <a:close/>
                    <a:moveTo>
                      <a:pt x="56" y="84"/>
                    </a:moveTo>
                    <a:cubicBezTo>
                      <a:pt x="67" y="89"/>
                      <a:pt x="88" y="100"/>
                      <a:pt x="95" y="104"/>
                    </a:cubicBezTo>
                    <a:cubicBezTo>
                      <a:pt x="79" y="102"/>
                      <a:pt x="65" y="90"/>
                      <a:pt x="56" y="84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6" name="Freeform 315">
                <a:extLst>
                  <a:ext uri="{FF2B5EF4-FFF2-40B4-BE49-F238E27FC236}">
                    <a16:creationId xmlns:a16="http://schemas.microsoft.com/office/drawing/2014/main" id="{0BB50BEC-3B1D-4EE7-AA4A-1C0337F71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964"/>
                <a:ext cx="131" cy="360"/>
              </a:xfrm>
              <a:custGeom>
                <a:avLst/>
                <a:gdLst>
                  <a:gd name="T0" fmla="*/ 1834 w 35"/>
                  <a:gd name="T1" fmla="*/ 266 h 96"/>
                  <a:gd name="T2" fmla="*/ 1834 w 35"/>
                  <a:gd name="T3" fmla="*/ 266 h 96"/>
                  <a:gd name="T4" fmla="*/ 1737 w 35"/>
                  <a:gd name="T5" fmla="*/ 0 h 96"/>
                  <a:gd name="T6" fmla="*/ 517 w 35"/>
                  <a:gd name="T7" fmla="*/ 2899 h 96"/>
                  <a:gd name="T8" fmla="*/ 629 w 35"/>
                  <a:gd name="T9" fmla="*/ 4853 h 96"/>
                  <a:gd name="T10" fmla="*/ 730 w 35"/>
                  <a:gd name="T11" fmla="*/ 5006 h 96"/>
                  <a:gd name="T12" fmla="*/ 939 w 35"/>
                  <a:gd name="T13" fmla="*/ 4909 h 96"/>
                  <a:gd name="T14" fmla="*/ 842 w 35"/>
                  <a:gd name="T15" fmla="*/ 2798 h 96"/>
                  <a:gd name="T16" fmla="*/ 1834 w 35"/>
                  <a:gd name="T17" fmla="*/ 266 h 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96">
                    <a:moveTo>
                      <a:pt x="35" y="5"/>
                    </a:moveTo>
                    <a:cubicBezTo>
                      <a:pt x="35" y="5"/>
                      <a:pt x="35" y="5"/>
                      <a:pt x="35" y="5"/>
                    </a:cubicBezTo>
                    <a:cubicBezTo>
                      <a:pt x="34" y="3"/>
                      <a:pt x="33" y="2"/>
                      <a:pt x="33" y="0"/>
                    </a:cubicBezTo>
                    <a:cubicBezTo>
                      <a:pt x="0" y="15"/>
                      <a:pt x="3" y="33"/>
                      <a:pt x="10" y="55"/>
                    </a:cubicBezTo>
                    <a:cubicBezTo>
                      <a:pt x="17" y="74"/>
                      <a:pt x="12" y="91"/>
                      <a:pt x="12" y="92"/>
                    </a:cubicBezTo>
                    <a:cubicBezTo>
                      <a:pt x="12" y="93"/>
                      <a:pt x="13" y="95"/>
                      <a:pt x="14" y="95"/>
                    </a:cubicBezTo>
                    <a:cubicBezTo>
                      <a:pt x="16" y="96"/>
                      <a:pt x="18" y="95"/>
                      <a:pt x="18" y="93"/>
                    </a:cubicBezTo>
                    <a:cubicBezTo>
                      <a:pt x="18" y="92"/>
                      <a:pt x="24" y="74"/>
                      <a:pt x="16" y="53"/>
                    </a:cubicBezTo>
                    <a:cubicBezTo>
                      <a:pt x="10" y="35"/>
                      <a:pt x="4" y="19"/>
                      <a:pt x="35" y="5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7" name="Freeform 316">
                <a:extLst>
                  <a:ext uri="{FF2B5EF4-FFF2-40B4-BE49-F238E27FC236}">
                    <a16:creationId xmlns:a16="http://schemas.microsoft.com/office/drawing/2014/main" id="{3AC85319-A18B-49D0-AAC1-C0985F9D1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182"/>
                <a:ext cx="259" cy="165"/>
              </a:xfrm>
              <a:custGeom>
                <a:avLst/>
                <a:gdLst>
                  <a:gd name="T0" fmla="*/ 3495 w 69"/>
                  <a:gd name="T1" fmla="*/ 2010 h 44"/>
                  <a:gd name="T2" fmla="*/ 56 w 69"/>
                  <a:gd name="T3" fmla="*/ 0 h 44"/>
                  <a:gd name="T4" fmla="*/ 0 w 69"/>
                  <a:gd name="T5" fmla="*/ 480 h 44"/>
                  <a:gd name="T6" fmla="*/ 3495 w 69"/>
                  <a:gd name="T7" fmla="*/ 2321 h 44"/>
                  <a:gd name="T8" fmla="*/ 3649 w 69"/>
                  <a:gd name="T9" fmla="*/ 2168 h 44"/>
                  <a:gd name="T10" fmla="*/ 3495 w 69"/>
                  <a:gd name="T11" fmla="*/ 201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44">
                    <a:moveTo>
                      <a:pt x="66" y="38"/>
                    </a:moveTo>
                    <a:cubicBezTo>
                      <a:pt x="55" y="38"/>
                      <a:pt x="10" y="20"/>
                      <a:pt x="1" y="0"/>
                    </a:cubicBezTo>
                    <a:cubicBezTo>
                      <a:pt x="1" y="3"/>
                      <a:pt x="1" y="6"/>
                      <a:pt x="0" y="9"/>
                    </a:cubicBezTo>
                    <a:cubicBezTo>
                      <a:pt x="15" y="29"/>
                      <a:pt x="55" y="44"/>
                      <a:pt x="66" y="44"/>
                    </a:cubicBezTo>
                    <a:cubicBezTo>
                      <a:pt x="68" y="44"/>
                      <a:pt x="69" y="42"/>
                      <a:pt x="69" y="41"/>
                    </a:cubicBezTo>
                    <a:cubicBezTo>
                      <a:pt x="69" y="39"/>
                      <a:pt x="68" y="38"/>
                      <a:pt x="66" y="38"/>
                    </a:cubicBezTo>
                    <a:close/>
                  </a:path>
                </a:pathLst>
              </a:custGeom>
              <a:solidFill>
                <a:srgbClr val="F3B2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8" name="Freeform 317">
                <a:extLst>
                  <a:ext uri="{FF2B5EF4-FFF2-40B4-BE49-F238E27FC236}">
                    <a16:creationId xmlns:a16="http://schemas.microsoft.com/office/drawing/2014/main" id="{D69F7CC4-3C8A-4F97-9035-9D3426686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553"/>
                <a:ext cx="378" cy="667"/>
              </a:xfrm>
              <a:custGeom>
                <a:avLst/>
                <a:gdLst>
                  <a:gd name="T0" fmla="*/ 3192 w 101"/>
                  <a:gd name="T1" fmla="*/ 5688 h 178"/>
                  <a:gd name="T2" fmla="*/ 4817 w 101"/>
                  <a:gd name="T3" fmla="*/ 9211 h 178"/>
                  <a:gd name="T4" fmla="*/ 4873 w 101"/>
                  <a:gd name="T5" fmla="*/ 9364 h 178"/>
                  <a:gd name="T6" fmla="*/ 5086 w 101"/>
                  <a:gd name="T7" fmla="*/ 8888 h 178"/>
                  <a:gd name="T8" fmla="*/ 5086 w 101"/>
                  <a:gd name="T9" fmla="*/ 6629 h 178"/>
                  <a:gd name="T10" fmla="*/ 5195 w 101"/>
                  <a:gd name="T11" fmla="*/ 4789 h 178"/>
                  <a:gd name="T12" fmla="*/ 3402 w 101"/>
                  <a:gd name="T13" fmla="*/ 2106 h 178"/>
                  <a:gd name="T14" fmla="*/ 4607 w 101"/>
                  <a:gd name="T15" fmla="*/ 1630 h 178"/>
                  <a:gd name="T16" fmla="*/ 786 w 101"/>
                  <a:gd name="T17" fmla="*/ 363 h 178"/>
                  <a:gd name="T18" fmla="*/ 363 w 101"/>
                  <a:gd name="T19" fmla="*/ 1150 h 178"/>
                  <a:gd name="T20" fmla="*/ 3192 w 101"/>
                  <a:gd name="T21" fmla="*/ 5688 h 17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178">
                    <a:moveTo>
                      <a:pt x="61" y="108"/>
                    </a:moveTo>
                    <a:cubicBezTo>
                      <a:pt x="77" y="138"/>
                      <a:pt x="91" y="160"/>
                      <a:pt x="92" y="175"/>
                    </a:cubicBezTo>
                    <a:cubicBezTo>
                      <a:pt x="93" y="178"/>
                      <a:pt x="93" y="178"/>
                      <a:pt x="93" y="178"/>
                    </a:cubicBezTo>
                    <a:cubicBezTo>
                      <a:pt x="95" y="175"/>
                      <a:pt x="97" y="172"/>
                      <a:pt x="97" y="169"/>
                    </a:cubicBezTo>
                    <a:cubicBezTo>
                      <a:pt x="100" y="155"/>
                      <a:pt x="95" y="140"/>
                      <a:pt x="97" y="126"/>
                    </a:cubicBezTo>
                    <a:cubicBezTo>
                      <a:pt x="98" y="117"/>
                      <a:pt x="101" y="100"/>
                      <a:pt x="99" y="91"/>
                    </a:cubicBezTo>
                    <a:cubicBezTo>
                      <a:pt x="95" y="76"/>
                      <a:pt x="59" y="58"/>
                      <a:pt x="65" y="40"/>
                    </a:cubicBezTo>
                    <a:cubicBezTo>
                      <a:pt x="71" y="24"/>
                      <a:pt x="85" y="40"/>
                      <a:pt x="88" y="31"/>
                    </a:cubicBezTo>
                    <a:cubicBezTo>
                      <a:pt x="60" y="31"/>
                      <a:pt x="36" y="24"/>
                      <a:pt x="15" y="7"/>
                    </a:cubicBezTo>
                    <a:cubicBezTo>
                      <a:pt x="4" y="0"/>
                      <a:pt x="0" y="11"/>
                      <a:pt x="7" y="22"/>
                    </a:cubicBezTo>
                    <a:cubicBezTo>
                      <a:pt x="13" y="32"/>
                      <a:pt x="45" y="79"/>
                      <a:pt x="61" y="108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39" name="Freeform 318">
                <a:extLst>
                  <a:ext uri="{FF2B5EF4-FFF2-40B4-BE49-F238E27FC236}">
                    <a16:creationId xmlns:a16="http://schemas.microsoft.com/office/drawing/2014/main" id="{07FF9857-9F52-4B44-934A-5C12455148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44" y="1904"/>
                <a:ext cx="634" cy="705"/>
              </a:xfrm>
              <a:custGeom>
                <a:avLst/>
                <a:gdLst>
                  <a:gd name="T0" fmla="*/ 6389 w 169"/>
                  <a:gd name="T1" fmla="*/ 4065 h 188"/>
                  <a:gd name="T2" fmla="*/ 6332 w 169"/>
                  <a:gd name="T3" fmla="*/ 4009 h 188"/>
                  <a:gd name="T4" fmla="*/ 6332 w 169"/>
                  <a:gd name="T5" fmla="*/ 5753 h 188"/>
                  <a:gd name="T6" fmla="*/ 6122 w 169"/>
                  <a:gd name="T7" fmla="*/ 5850 h 188"/>
                  <a:gd name="T8" fmla="*/ 6025 w 169"/>
                  <a:gd name="T9" fmla="*/ 5696 h 188"/>
                  <a:gd name="T10" fmla="*/ 5912 w 169"/>
                  <a:gd name="T11" fmla="*/ 3743 h 188"/>
                  <a:gd name="T12" fmla="*/ 7120 w 169"/>
                  <a:gd name="T13" fmla="*/ 844 h 188"/>
                  <a:gd name="T14" fmla="*/ 6655 w 169"/>
                  <a:gd name="T15" fmla="*/ 0 h 188"/>
                  <a:gd name="T16" fmla="*/ 5335 w 169"/>
                  <a:gd name="T17" fmla="*/ 1166 h 188"/>
                  <a:gd name="T18" fmla="*/ 4547 w 169"/>
                  <a:gd name="T19" fmla="*/ 1478 h 188"/>
                  <a:gd name="T20" fmla="*/ 3954 w 169"/>
                  <a:gd name="T21" fmla="*/ 1898 h 188"/>
                  <a:gd name="T22" fmla="*/ 3012 w 169"/>
                  <a:gd name="T23" fmla="*/ 2055 h 188"/>
                  <a:gd name="T24" fmla="*/ 1688 w 169"/>
                  <a:gd name="T25" fmla="*/ 2434 h 188"/>
                  <a:gd name="T26" fmla="*/ 998 w 169"/>
                  <a:gd name="T27" fmla="*/ 2588 h 188"/>
                  <a:gd name="T28" fmla="*/ 0 w 169"/>
                  <a:gd name="T29" fmla="*/ 2588 h 188"/>
                  <a:gd name="T30" fmla="*/ 0 w 169"/>
                  <a:gd name="T31" fmla="*/ 2588 h 188"/>
                  <a:gd name="T32" fmla="*/ 480 w 169"/>
                  <a:gd name="T33" fmla="*/ 3911 h 188"/>
                  <a:gd name="T34" fmla="*/ 480 w 169"/>
                  <a:gd name="T35" fmla="*/ 3911 h 188"/>
                  <a:gd name="T36" fmla="*/ 3913 w 169"/>
                  <a:gd name="T37" fmla="*/ 5906 h 188"/>
                  <a:gd name="T38" fmla="*/ 4067 w 169"/>
                  <a:gd name="T39" fmla="*/ 6060 h 188"/>
                  <a:gd name="T40" fmla="*/ 4067 w 169"/>
                  <a:gd name="T41" fmla="*/ 6116 h 188"/>
                  <a:gd name="T42" fmla="*/ 4588 w 169"/>
                  <a:gd name="T43" fmla="*/ 7328 h 188"/>
                  <a:gd name="T44" fmla="*/ 8291 w 169"/>
                  <a:gd name="T45" fmla="*/ 9915 h 188"/>
                  <a:gd name="T46" fmla="*/ 8921 w 169"/>
                  <a:gd name="T47" fmla="*/ 9015 h 188"/>
                  <a:gd name="T48" fmla="*/ 6389 w 169"/>
                  <a:gd name="T49" fmla="*/ 4065 h 188"/>
                  <a:gd name="T50" fmla="*/ 1842 w 169"/>
                  <a:gd name="T51" fmla="*/ 3068 h 188"/>
                  <a:gd name="T52" fmla="*/ 1744 w 169"/>
                  <a:gd name="T53" fmla="*/ 2588 h 188"/>
                  <a:gd name="T54" fmla="*/ 1842 w 169"/>
                  <a:gd name="T55" fmla="*/ 3068 h 188"/>
                  <a:gd name="T56" fmla="*/ 7233 w 169"/>
                  <a:gd name="T57" fmla="*/ 7804 h 188"/>
                  <a:gd name="T58" fmla="*/ 4911 w 169"/>
                  <a:gd name="T59" fmla="*/ 4909 h 188"/>
                  <a:gd name="T60" fmla="*/ 7233 w 169"/>
                  <a:gd name="T61" fmla="*/ 7804 h 188"/>
                  <a:gd name="T62" fmla="*/ 4854 w 169"/>
                  <a:gd name="T63" fmla="*/ 1800 h 188"/>
                  <a:gd name="T64" fmla="*/ 4701 w 169"/>
                  <a:gd name="T65" fmla="*/ 2168 h 188"/>
                  <a:gd name="T66" fmla="*/ 4854 w 169"/>
                  <a:gd name="T67" fmla="*/ 1800 h 188"/>
                  <a:gd name="T68" fmla="*/ 3590 w 169"/>
                  <a:gd name="T69" fmla="*/ 2798 h 188"/>
                  <a:gd name="T70" fmla="*/ 4491 w 169"/>
                  <a:gd name="T71" fmla="*/ 4755 h 188"/>
                  <a:gd name="T72" fmla="*/ 3590 w 169"/>
                  <a:gd name="T73" fmla="*/ 2798 h 188"/>
                  <a:gd name="T74" fmla="*/ 3857 w 169"/>
                  <a:gd name="T75" fmla="*/ 4909 h 188"/>
                  <a:gd name="T76" fmla="*/ 7503 w 169"/>
                  <a:gd name="T77" fmla="*/ 8805 h 188"/>
                  <a:gd name="T78" fmla="*/ 3857 w 169"/>
                  <a:gd name="T79" fmla="*/ 4909 h 188"/>
                  <a:gd name="T80" fmla="*/ 6655 w 169"/>
                  <a:gd name="T81" fmla="*/ 5906 h 188"/>
                  <a:gd name="T82" fmla="*/ 8021 w 169"/>
                  <a:gd name="T83" fmla="*/ 8074 h 188"/>
                  <a:gd name="T84" fmla="*/ 6655 w 169"/>
                  <a:gd name="T85" fmla="*/ 5906 h 18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69" h="188">
                    <a:moveTo>
                      <a:pt x="121" y="77"/>
                    </a:moveTo>
                    <a:cubicBezTo>
                      <a:pt x="121" y="77"/>
                      <a:pt x="120" y="76"/>
                      <a:pt x="120" y="76"/>
                    </a:cubicBezTo>
                    <a:cubicBezTo>
                      <a:pt x="124" y="94"/>
                      <a:pt x="120" y="109"/>
                      <a:pt x="120" y="109"/>
                    </a:cubicBezTo>
                    <a:cubicBezTo>
                      <a:pt x="120" y="111"/>
                      <a:pt x="118" y="112"/>
                      <a:pt x="116" y="111"/>
                    </a:cubicBezTo>
                    <a:cubicBezTo>
                      <a:pt x="115" y="111"/>
                      <a:pt x="114" y="109"/>
                      <a:pt x="114" y="108"/>
                    </a:cubicBezTo>
                    <a:cubicBezTo>
                      <a:pt x="114" y="107"/>
                      <a:pt x="119" y="90"/>
                      <a:pt x="112" y="71"/>
                    </a:cubicBezTo>
                    <a:cubicBezTo>
                      <a:pt x="105" y="49"/>
                      <a:pt x="102" y="31"/>
                      <a:pt x="135" y="16"/>
                    </a:cubicBezTo>
                    <a:cubicBezTo>
                      <a:pt x="132" y="10"/>
                      <a:pt x="129" y="5"/>
                      <a:pt x="126" y="0"/>
                    </a:cubicBezTo>
                    <a:cubicBezTo>
                      <a:pt x="123" y="6"/>
                      <a:pt x="114" y="14"/>
                      <a:pt x="101" y="22"/>
                    </a:cubicBezTo>
                    <a:cubicBezTo>
                      <a:pt x="98" y="24"/>
                      <a:pt x="90" y="26"/>
                      <a:pt x="86" y="28"/>
                    </a:cubicBezTo>
                    <a:cubicBezTo>
                      <a:pt x="82" y="31"/>
                      <a:pt x="80" y="34"/>
                      <a:pt x="75" y="36"/>
                    </a:cubicBezTo>
                    <a:cubicBezTo>
                      <a:pt x="70" y="38"/>
                      <a:pt x="63" y="37"/>
                      <a:pt x="57" y="39"/>
                    </a:cubicBezTo>
                    <a:cubicBezTo>
                      <a:pt x="52" y="41"/>
                      <a:pt x="36" y="46"/>
                      <a:pt x="32" y="46"/>
                    </a:cubicBezTo>
                    <a:cubicBezTo>
                      <a:pt x="29" y="47"/>
                      <a:pt x="23" y="49"/>
                      <a:pt x="19" y="49"/>
                    </a:cubicBezTo>
                    <a:cubicBezTo>
                      <a:pt x="13" y="50"/>
                      <a:pt x="6" y="50"/>
                      <a:pt x="0" y="49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6" y="57"/>
                      <a:pt x="9" y="65"/>
                      <a:pt x="9" y="74"/>
                    </a:cubicBezTo>
                    <a:cubicBezTo>
                      <a:pt x="9" y="74"/>
                      <a:pt x="9" y="74"/>
                      <a:pt x="9" y="74"/>
                    </a:cubicBezTo>
                    <a:cubicBezTo>
                      <a:pt x="18" y="94"/>
                      <a:pt x="63" y="112"/>
                      <a:pt x="74" y="112"/>
                    </a:cubicBezTo>
                    <a:cubicBezTo>
                      <a:pt x="76" y="112"/>
                      <a:pt x="77" y="113"/>
                      <a:pt x="77" y="115"/>
                    </a:cubicBezTo>
                    <a:cubicBezTo>
                      <a:pt x="77" y="115"/>
                      <a:pt x="77" y="115"/>
                      <a:pt x="77" y="116"/>
                    </a:cubicBezTo>
                    <a:cubicBezTo>
                      <a:pt x="77" y="120"/>
                      <a:pt x="81" y="129"/>
                      <a:pt x="87" y="139"/>
                    </a:cubicBezTo>
                    <a:cubicBezTo>
                      <a:pt x="104" y="150"/>
                      <a:pt x="131" y="168"/>
                      <a:pt x="157" y="188"/>
                    </a:cubicBezTo>
                    <a:cubicBezTo>
                      <a:pt x="169" y="171"/>
                      <a:pt x="169" y="171"/>
                      <a:pt x="169" y="171"/>
                    </a:cubicBezTo>
                    <a:cubicBezTo>
                      <a:pt x="169" y="171"/>
                      <a:pt x="128" y="111"/>
                      <a:pt x="121" y="77"/>
                    </a:cubicBezTo>
                    <a:close/>
                    <a:moveTo>
                      <a:pt x="35" y="58"/>
                    </a:moveTo>
                    <a:cubicBezTo>
                      <a:pt x="29" y="57"/>
                      <a:pt x="27" y="50"/>
                      <a:pt x="33" y="49"/>
                    </a:cubicBezTo>
                    <a:cubicBezTo>
                      <a:pt x="37" y="48"/>
                      <a:pt x="41" y="59"/>
                      <a:pt x="35" y="58"/>
                    </a:cubicBezTo>
                    <a:close/>
                    <a:moveTo>
                      <a:pt x="137" y="148"/>
                    </a:moveTo>
                    <a:cubicBezTo>
                      <a:pt x="126" y="140"/>
                      <a:pt x="85" y="98"/>
                      <a:pt x="93" y="93"/>
                    </a:cubicBezTo>
                    <a:cubicBezTo>
                      <a:pt x="103" y="89"/>
                      <a:pt x="118" y="130"/>
                      <a:pt x="137" y="148"/>
                    </a:cubicBezTo>
                    <a:close/>
                    <a:moveTo>
                      <a:pt x="92" y="34"/>
                    </a:moveTo>
                    <a:cubicBezTo>
                      <a:pt x="97" y="34"/>
                      <a:pt x="93" y="42"/>
                      <a:pt x="89" y="41"/>
                    </a:cubicBezTo>
                    <a:cubicBezTo>
                      <a:pt x="86" y="40"/>
                      <a:pt x="89" y="36"/>
                      <a:pt x="92" y="34"/>
                    </a:cubicBezTo>
                    <a:close/>
                    <a:moveTo>
                      <a:pt x="68" y="53"/>
                    </a:moveTo>
                    <a:cubicBezTo>
                      <a:pt x="72" y="49"/>
                      <a:pt x="79" y="83"/>
                      <a:pt x="85" y="90"/>
                    </a:cubicBezTo>
                    <a:cubicBezTo>
                      <a:pt x="77" y="81"/>
                      <a:pt x="64" y="57"/>
                      <a:pt x="68" y="53"/>
                    </a:cubicBezTo>
                    <a:close/>
                    <a:moveTo>
                      <a:pt x="73" y="93"/>
                    </a:moveTo>
                    <a:cubicBezTo>
                      <a:pt x="78" y="89"/>
                      <a:pt x="111" y="144"/>
                      <a:pt x="142" y="167"/>
                    </a:cubicBezTo>
                    <a:cubicBezTo>
                      <a:pt x="112" y="151"/>
                      <a:pt x="66" y="98"/>
                      <a:pt x="73" y="93"/>
                    </a:cubicBezTo>
                    <a:close/>
                    <a:moveTo>
                      <a:pt x="126" y="112"/>
                    </a:moveTo>
                    <a:cubicBezTo>
                      <a:pt x="129" y="110"/>
                      <a:pt x="149" y="150"/>
                      <a:pt x="152" y="153"/>
                    </a:cubicBezTo>
                    <a:cubicBezTo>
                      <a:pt x="142" y="144"/>
                      <a:pt x="125" y="116"/>
                      <a:pt x="126" y="112"/>
                    </a:cubicBezTo>
                    <a:close/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0" name="Freeform 319">
                <a:extLst>
                  <a:ext uri="{FF2B5EF4-FFF2-40B4-BE49-F238E27FC236}">
                    <a16:creationId xmlns:a16="http://schemas.microsoft.com/office/drawing/2014/main" id="{92BEF784-C6D1-4B46-A9F9-EA1267E4E6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2" y="2216"/>
                <a:ext cx="532" cy="494"/>
              </a:xfrm>
              <a:custGeom>
                <a:avLst/>
                <a:gdLst>
                  <a:gd name="T0" fmla="*/ 5208 w 142"/>
                  <a:gd name="T1" fmla="*/ 1736 h 132"/>
                  <a:gd name="T2" fmla="*/ 5054 w 142"/>
                  <a:gd name="T3" fmla="*/ 1834 h 132"/>
                  <a:gd name="T4" fmla="*/ 1574 w 142"/>
                  <a:gd name="T5" fmla="*/ 0 h 132"/>
                  <a:gd name="T6" fmla="*/ 0 w 142"/>
                  <a:gd name="T7" fmla="*/ 995 h 132"/>
                  <a:gd name="T8" fmla="*/ 7103 w 142"/>
                  <a:gd name="T9" fmla="*/ 6920 h 132"/>
                  <a:gd name="T10" fmla="*/ 7467 w 142"/>
                  <a:gd name="T11" fmla="*/ 5505 h 132"/>
                  <a:gd name="T12" fmla="*/ 5208 w 142"/>
                  <a:gd name="T13" fmla="*/ 1736 h 132"/>
                  <a:gd name="T14" fmla="*/ 3522 w 142"/>
                  <a:gd name="T15" fmla="*/ 1736 h 132"/>
                  <a:gd name="T16" fmla="*/ 4676 w 142"/>
                  <a:gd name="T17" fmla="*/ 2676 h 132"/>
                  <a:gd name="T18" fmla="*/ 3522 w 142"/>
                  <a:gd name="T19" fmla="*/ 1736 h 132"/>
                  <a:gd name="T20" fmla="*/ 4155 w 142"/>
                  <a:gd name="T21" fmla="*/ 2942 h 132"/>
                  <a:gd name="T22" fmla="*/ 5994 w 142"/>
                  <a:gd name="T23" fmla="*/ 4873 h 132"/>
                  <a:gd name="T24" fmla="*/ 4155 w 142"/>
                  <a:gd name="T25" fmla="*/ 2942 h 132"/>
                  <a:gd name="T26" fmla="*/ 4788 w 142"/>
                  <a:gd name="T27" fmla="*/ 2043 h 132"/>
                  <a:gd name="T28" fmla="*/ 6148 w 142"/>
                  <a:gd name="T29" fmla="*/ 4300 h 132"/>
                  <a:gd name="T30" fmla="*/ 4788 w 142"/>
                  <a:gd name="T31" fmla="*/ 2043 h 1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2" h="132">
                    <a:moveTo>
                      <a:pt x="99" y="33"/>
                    </a:moveTo>
                    <a:cubicBezTo>
                      <a:pt x="99" y="34"/>
                      <a:pt x="98" y="35"/>
                      <a:pt x="96" y="35"/>
                    </a:cubicBezTo>
                    <a:cubicBezTo>
                      <a:pt x="85" y="35"/>
                      <a:pt x="45" y="20"/>
                      <a:pt x="30" y="0"/>
                    </a:cubicBezTo>
                    <a:cubicBezTo>
                      <a:pt x="25" y="19"/>
                      <a:pt x="12" y="23"/>
                      <a:pt x="0" y="19"/>
                    </a:cubicBezTo>
                    <a:cubicBezTo>
                      <a:pt x="24" y="28"/>
                      <a:pt x="95" y="68"/>
                      <a:pt x="135" y="132"/>
                    </a:cubicBezTo>
                    <a:cubicBezTo>
                      <a:pt x="142" y="105"/>
                      <a:pt x="142" y="105"/>
                      <a:pt x="142" y="105"/>
                    </a:cubicBezTo>
                    <a:cubicBezTo>
                      <a:pt x="132" y="91"/>
                      <a:pt x="98" y="44"/>
                      <a:pt x="99" y="33"/>
                    </a:cubicBezTo>
                    <a:close/>
                    <a:moveTo>
                      <a:pt x="67" y="33"/>
                    </a:moveTo>
                    <a:cubicBezTo>
                      <a:pt x="72" y="31"/>
                      <a:pt x="84" y="45"/>
                      <a:pt x="89" y="51"/>
                    </a:cubicBezTo>
                    <a:cubicBezTo>
                      <a:pt x="82" y="49"/>
                      <a:pt x="61" y="33"/>
                      <a:pt x="67" y="33"/>
                    </a:cubicBezTo>
                    <a:close/>
                    <a:moveTo>
                      <a:pt x="79" y="56"/>
                    </a:moveTo>
                    <a:cubicBezTo>
                      <a:pt x="82" y="51"/>
                      <a:pt x="108" y="86"/>
                      <a:pt x="114" y="93"/>
                    </a:cubicBezTo>
                    <a:cubicBezTo>
                      <a:pt x="105" y="84"/>
                      <a:pt x="78" y="60"/>
                      <a:pt x="79" y="56"/>
                    </a:cubicBezTo>
                    <a:close/>
                    <a:moveTo>
                      <a:pt x="91" y="39"/>
                    </a:moveTo>
                    <a:cubicBezTo>
                      <a:pt x="94" y="37"/>
                      <a:pt x="109" y="68"/>
                      <a:pt x="117" y="82"/>
                    </a:cubicBezTo>
                    <a:cubicBezTo>
                      <a:pt x="105" y="70"/>
                      <a:pt x="86" y="42"/>
                      <a:pt x="91" y="39"/>
                    </a:cubicBezTo>
                    <a:close/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1" name="Oval 320">
                <a:extLst>
                  <a:ext uri="{FF2B5EF4-FFF2-40B4-BE49-F238E27FC236}">
                    <a16:creationId xmlns:a16="http://schemas.microsoft.com/office/drawing/2014/main" id="{FC326CFE-C242-468D-A411-ABFC21639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4" y="1248"/>
                <a:ext cx="315" cy="75"/>
              </a:xfrm>
              <a:prstGeom prst="ellipse">
                <a:avLst/>
              </a:prstGeom>
              <a:solidFill>
                <a:srgbClr val="478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342" name="Freeform 321">
                <a:extLst>
                  <a:ext uri="{FF2B5EF4-FFF2-40B4-BE49-F238E27FC236}">
                    <a16:creationId xmlns:a16="http://schemas.microsoft.com/office/drawing/2014/main" id="{3FD13847-4AD4-4FC0-827C-DCB6D5E30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" y="1248"/>
                <a:ext cx="315" cy="56"/>
              </a:xfrm>
              <a:custGeom>
                <a:avLst/>
                <a:gdLst>
                  <a:gd name="T0" fmla="*/ 323 w 84"/>
                  <a:gd name="T1" fmla="*/ 780 h 15"/>
                  <a:gd name="T2" fmla="*/ 2224 w 84"/>
                  <a:gd name="T3" fmla="*/ 515 h 15"/>
                  <a:gd name="T4" fmla="*/ 4121 w 84"/>
                  <a:gd name="T5" fmla="*/ 780 h 15"/>
                  <a:gd name="T6" fmla="*/ 4429 w 84"/>
                  <a:gd name="T7" fmla="*/ 515 h 15"/>
                  <a:gd name="T8" fmla="*/ 2224 w 84"/>
                  <a:gd name="T9" fmla="*/ 0 h 15"/>
                  <a:gd name="T10" fmla="*/ 0 w 84"/>
                  <a:gd name="T11" fmla="*/ 515 h 15"/>
                  <a:gd name="T12" fmla="*/ 323 w 84"/>
                  <a:gd name="T13" fmla="*/ 78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15">
                    <a:moveTo>
                      <a:pt x="6" y="15"/>
                    </a:moveTo>
                    <a:cubicBezTo>
                      <a:pt x="13" y="12"/>
                      <a:pt x="27" y="10"/>
                      <a:pt x="42" y="10"/>
                    </a:cubicBezTo>
                    <a:cubicBezTo>
                      <a:pt x="57" y="10"/>
                      <a:pt x="70" y="12"/>
                      <a:pt x="78" y="15"/>
                    </a:cubicBezTo>
                    <a:cubicBezTo>
                      <a:pt x="82" y="14"/>
                      <a:pt x="84" y="12"/>
                      <a:pt x="84" y="10"/>
                    </a:cubicBezTo>
                    <a:cubicBezTo>
                      <a:pt x="84" y="5"/>
                      <a:pt x="65" y="0"/>
                      <a:pt x="42" y="0"/>
                    </a:cubicBezTo>
                    <a:cubicBezTo>
                      <a:pt x="18" y="0"/>
                      <a:pt x="0" y="5"/>
                      <a:pt x="0" y="10"/>
                    </a:cubicBezTo>
                    <a:cubicBezTo>
                      <a:pt x="0" y="12"/>
                      <a:pt x="2" y="14"/>
                      <a:pt x="6" y="15"/>
                    </a:cubicBezTo>
                    <a:close/>
                  </a:path>
                </a:pathLst>
              </a:custGeom>
              <a:solidFill>
                <a:srgbClr val="6FA9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3" name="Freeform 322">
                <a:extLst>
                  <a:ext uri="{FF2B5EF4-FFF2-40B4-BE49-F238E27FC236}">
                    <a16:creationId xmlns:a16="http://schemas.microsoft.com/office/drawing/2014/main" id="{9FF2C2A0-2034-459C-BAF8-F2B56E3E3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353"/>
                <a:ext cx="798" cy="638"/>
              </a:xfrm>
              <a:custGeom>
                <a:avLst/>
                <a:gdLst>
                  <a:gd name="T0" fmla="*/ 11202 w 213"/>
                  <a:gd name="T1" fmla="*/ 8774 h 170"/>
                  <a:gd name="T2" fmla="*/ 8519 w 213"/>
                  <a:gd name="T3" fmla="*/ 5183 h 170"/>
                  <a:gd name="T4" fmla="*/ 8156 w 213"/>
                  <a:gd name="T5" fmla="*/ 4916 h 170"/>
                  <a:gd name="T6" fmla="*/ 7987 w 213"/>
                  <a:gd name="T7" fmla="*/ 4759 h 170"/>
                  <a:gd name="T8" fmla="*/ 8463 w 213"/>
                  <a:gd name="T9" fmla="*/ 4549 h 170"/>
                  <a:gd name="T10" fmla="*/ 8729 w 213"/>
                  <a:gd name="T11" fmla="*/ 4436 h 170"/>
                  <a:gd name="T12" fmla="*/ 9670 w 213"/>
                  <a:gd name="T13" fmla="*/ 2225 h 170"/>
                  <a:gd name="T14" fmla="*/ 7890 w 213"/>
                  <a:gd name="T15" fmla="*/ 56 h 170"/>
                  <a:gd name="T16" fmla="*/ 6837 w 213"/>
                  <a:gd name="T17" fmla="*/ 368 h 170"/>
                  <a:gd name="T18" fmla="*/ 363 w 213"/>
                  <a:gd name="T19" fmla="*/ 634 h 170"/>
                  <a:gd name="T20" fmla="*/ 0 w 213"/>
                  <a:gd name="T21" fmla="*/ 1111 h 170"/>
                  <a:gd name="T22" fmla="*/ 0 w 213"/>
                  <a:gd name="T23" fmla="*/ 1111 h 170"/>
                  <a:gd name="T24" fmla="*/ 6950 w 213"/>
                  <a:gd name="T25" fmla="*/ 691 h 170"/>
                  <a:gd name="T26" fmla="*/ 7047 w 213"/>
                  <a:gd name="T27" fmla="*/ 578 h 170"/>
                  <a:gd name="T28" fmla="*/ 7834 w 213"/>
                  <a:gd name="T29" fmla="*/ 368 h 170"/>
                  <a:gd name="T30" fmla="*/ 9362 w 213"/>
                  <a:gd name="T31" fmla="*/ 2225 h 170"/>
                  <a:gd name="T32" fmla="*/ 8617 w 213"/>
                  <a:gd name="T33" fmla="*/ 4170 h 170"/>
                  <a:gd name="T34" fmla="*/ 8407 w 213"/>
                  <a:gd name="T35" fmla="*/ 4226 h 170"/>
                  <a:gd name="T36" fmla="*/ 7677 w 213"/>
                  <a:gd name="T37" fmla="*/ 4702 h 170"/>
                  <a:gd name="T38" fmla="*/ 7946 w 213"/>
                  <a:gd name="T39" fmla="*/ 5183 h 170"/>
                  <a:gd name="T40" fmla="*/ 8310 w 213"/>
                  <a:gd name="T41" fmla="*/ 5449 h 170"/>
                  <a:gd name="T42" fmla="*/ 10891 w 213"/>
                  <a:gd name="T43" fmla="*/ 8872 h 170"/>
                  <a:gd name="T44" fmla="*/ 11101 w 213"/>
                  <a:gd name="T45" fmla="*/ 8985 h 170"/>
                  <a:gd name="T46" fmla="*/ 11202 w 213"/>
                  <a:gd name="T47" fmla="*/ 8774 h 1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13" h="170">
                    <a:moveTo>
                      <a:pt x="213" y="166"/>
                    </a:moveTo>
                    <a:cubicBezTo>
                      <a:pt x="192" y="121"/>
                      <a:pt x="174" y="106"/>
                      <a:pt x="162" y="98"/>
                    </a:cubicBezTo>
                    <a:cubicBezTo>
                      <a:pt x="155" y="93"/>
                      <a:pt x="155" y="93"/>
                      <a:pt x="155" y="93"/>
                    </a:cubicBezTo>
                    <a:cubicBezTo>
                      <a:pt x="153" y="92"/>
                      <a:pt x="152" y="90"/>
                      <a:pt x="152" y="90"/>
                    </a:cubicBezTo>
                    <a:cubicBezTo>
                      <a:pt x="152" y="89"/>
                      <a:pt x="159" y="86"/>
                      <a:pt x="161" y="86"/>
                    </a:cubicBezTo>
                    <a:cubicBezTo>
                      <a:pt x="166" y="84"/>
                      <a:pt x="166" y="84"/>
                      <a:pt x="166" y="84"/>
                    </a:cubicBezTo>
                    <a:cubicBezTo>
                      <a:pt x="174" y="80"/>
                      <a:pt x="187" y="78"/>
                      <a:pt x="184" y="42"/>
                    </a:cubicBezTo>
                    <a:cubicBezTo>
                      <a:pt x="181" y="9"/>
                      <a:pt x="157" y="2"/>
                      <a:pt x="150" y="1"/>
                    </a:cubicBezTo>
                    <a:cubicBezTo>
                      <a:pt x="142" y="0"/>
                      <a:pt x="134" y="2"/>
                      <a:pt x="130" y="7"/>
                    </a:cubicBezTo>
                    <a:cubicBezTo>
                      <a:pt x="111" y="6"/>
                      <a:pt x="41" y="1"/>
                      <a:pt x="7" y="12"/>
                    </a:cubicBezTo>
                    <a:cubicBezTo>
                      <a:pt x="4" y="15"/>
                      <a:pt x="2" y="18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25" y="8"/>
                      <a:pt x="107" y="11"/>
                      <a:pt x="132" y="13"/>
                    </a:cubicBezTo>
                    <a:cubicBezTo>
                      <a:pt x="133" y="13"/>
                      <a:pt x="134" y="12"/>
                      <a:pt x="134" y="11"/>
                    </a:cubicBezTo>
                    <a:cubicBezTo>
                      <a:pt x="136" y="8"/>
                      <a:pt x="142" y="6"/>
                      <a:pt x="149" y="7"/>
                    </a:cubicBezTo>
                    <a:cubicBezTo>
                      <a:pt x="154" y="8"/>
                      <a:pt x="176" y="14"/>
                      <a:pt x="178" y="42"/>
                    </a:cubicBezTo>
                    <a:cubicBezTo>
                      <a:pt x="180" y="75"/>
                      <a:pt x="167" y="77"/>
                      <a:pt x="164" y="79"/>
                    </a:cubicBezTo>
                    <a:cubicBezTo>
                      <a:pt x="160" y="80"/>
                      <a:pt x="160" y="80"/>
                      <a:pt x="160" y="80"/>
                    </a:cubicBezTo>
                    <a:cubicBezTo>
                      <a:pt x="154" y="82"/>
                      <a:pt x="147" y="84"/>
                      <a:pt x="146" y="89"/>
                    </a:cubicBezTo>
                    <a:cubicBezTo>
                      <a:pt x="145" y="94"/>
                      <a:pt x="150" y="97"/>
                      <a:pt x="151" y="98"/>
                    </a:cubicBezTo>
                    <a:cubicBezTo>
                      <a:pt x="158" y="103"/>
                      <a:pt x="158" y="103"/>
                      <a:pt x="158" y="103"/>
                    </a:cubicBezTo>
                    <a:cubicBezTo>
                      <a:pt x="170" y="110"/>
                      <a:pt x="188" y="125"/>
                      <a:pt x="207" y="168"/>
                    </a:cubicBezTo>
                    <a:cubicBezTo>
                      <a:pt x="208" y="170"/>
                      <a:pt x="210" y="170"/>
                      <a:pt x="211" y="170"/>
                    </a:cubicBezTo>
                    <a:cubicBezTo>
                      <a:pt x="213" y="169"/>
                      <a:pt x="213" y="167"/>
                      <a:pt x="213" y="166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4" name="Freeform 323">
                <a:extLst>
                  <a:ext uri="{FF2B5EF4-FFF2-40B4-BE49-F238E27FC236}">
                    <a16:creationId xmlns:a16="http://schemas.microsoft.com/office/drawing/2014/main" id="{7F8B09F9-59B0-4BE4-A123-86995FFDC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1353"/>
                <a:ext cx="918" cy="638"/>
              </a:xfrm>
              <a:custGeom>
                <a:avLst/>
                <a:gdLst>
                  <a:gd name="T0" fmla="*/ 12578 w 245"/>
                  <a:gd name="T1" fmla="*/ 8872 h 170"/>
                  <a:gd name="T2" fmla="*/ 12788 w 245"/>
                  <a:gd name="T3" fmla="*/ 8985 h 170"/>
                  <a:gd name="T4" fmla="*/ 12889 w 245"/>
                  <a:gd name="T5" fmla="*/ 8774 h 170"/>
                  <a:gd name="T6" fmla="*/ 10207 w 245"/>
                  <a:gd name="T7" fmla="*/ 5183 h 170"/>
                  <a:gd name="T8" fmla="*/ 9843 w 245"/>
                  <a:gd name="T9" fmla="*/ 4916 h 170"/>
                  <a:gd name="T10" fmla="*/ 9675 w 245"/>
                  <a:gd name="T11" fmla="*/ 4759 h 170"/>
                  <a:gd name="T12" fmla="*/ 10150 w 245"/>
                  <a:gd name="T13" fmla="*/ 4549 h 170"/>
                  <a:gd name="T14" fmla="*/ 10416 w 245"/>
                  <a:gd name="T15" fmla="*/ 4436 h 170"/>
                  <a:gd name="T16" fmla="*/ 11357 w 245"/>
                  <a:gd name="T17" fmla="*/ 2225 h 170"/>
                  <a:gd name="T18" fmla="*/ 9573 w 245"/>
                  <a:gd name="T19" fmla="*/ 56 h 170"/>
                  <a:gd name="T20" fmla="*/ 8521 w 245"/>
                  <a:gd name="T21" fmla="*/ 368 h 170"/>
                  <a:gd name="T22" fmla="*/ 2050 w 245"/>
                  <a:gd name="T23" fmla="*/ 634 h 170"/>
                  <a:gd name="T24" fmla="*/ 0 w 245"/>
                  <a:gd name="T25" fmla="*/ 3167 h 170"/>
                  <a:gd name="T26" fmla="*/ 307 w 245"/>
                  <a:gd name="T27" fmla="*/ 3325 h 170"/>
                  <a:gd name="T28" fmla="*/ 1686 w 245"/>
                  <a:gd name="T29" fmla="*/ 1111 h 170"/>
                  <a:gd name="T30" fmla="*/ 1686 w 245"/>
                  <a:gd name="T31" fmla="*/ 1111 h 170"/>
                  <a:gd name="T32" fmla="*/ 8622 w 245"/>
                  <a:gd name="T33" fmla="*/ 691 h 170"/>
                  <a:gd name="T34" fmla="*/ 8734 w 245"/>
                  <a:gd name="T35" fmla="*/ 578 h 170"/>
                  <a:gd name="T36" fmla="*/ 9517 w 245"/>
                  <a:gd name="T37" fmla="*/ 368 h 170"/>
                  <a:gd name="T38" fmla="*/ 11050 w 245"/>
                  <a:gd name="T39" fmla="*/ 2225 h 170"/>
                  <a:gd name="T40" fmla="*/ 10304 w 245"/>
                  <a:gd name="T41" fmla="*/ 4170 h 170"/>
                  <a:gd name="T42" fmla="*/ 10094 w 245"/>
                  <a:gd name="T43" fmla="*/ 4226 h 170"/>
                  <a:gd name="T44" fmla="*/ 9364 w 245"/>
                  <a:gd name="T45" fmla="*/ 4702 h 170"/>
                  <a:gd name="T46" fmla="*/ 9630 w 245"/>
                  <a:gd name="T47" fmla="*/ 5183 h 170"/>
                  <a:gd name="T48" fmla="*/ 9997 w 245"/>
                  <a:gd name="T49" fmla="*/ 5449 h 170"/>
                  <a:gd name="T50" fmla="*/ 12466 w 245"/>
                  <a:gd name="T51" fmla="*/ 8621 h 17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5" h="170">
                    <a:moveTo>
                      <a:pt x="239" y="168"/>
                    </a:moveTo>
                    <a:cubicBezTo>
                      <a:pt x="240" y="170"/>
                      <a:pt x="242" y="170"/>
                      <a:pt x="243" y="170"/>
                    </a:cubicBezTo>
                    <a:cubicBezTo>
                      <a:pt x="245" y="169"/>
                      <a:pt x="245" y="167"/>
                      <a:pt x="245" y="166"/>
                    </a:cubicBezTo>
                    <a:cubicBezTo>
                      <a:pt x="224" y="121"/>
                      <a:pt x="206" y="106"/>
                      <a:pt x="194" y="98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5" y="92"/>
                      <a:pt x="184" y="90"/>
                      <a:pt x="184" y="90"/>
                    </a:cubicBezTo>
                    <a:cubicBezTo>
                      <a:pt x="184" y="89"/>
                      <a:pt x="191" y="86"/>
                      <a:pt x="193" y="86"/>
                    </a:cubicBezTo>
                    <a:cubicBezTo>
                      <a:pt x="198" y="84"/>
                      <a:pt x="198" y="84"/>
                      <a:pt x="198" y="84"/>
                    </a:cubicBezTo>
                    <a:cubicBezTo>
                      <a:pt x="206" y="80"/>
                      <a:pt x="219" y="78"/>
                      <a:pt x="216" y="42"/>
                    </a:cubicBezTo>
                    <a:cubicBezTo>
                      <a:pt x="213" y="9"/>
                      <a:pt x="189" y="2"/>
                      <a:pt x="182" y="1"/>
                    </a:cubicBezTo>
                    <a:cubicBezTo>
                      <a:pt x="174" y="0"/>
                      <a:pt x="166" y="2"/>
                      <a:pt x="162" y="7"/>
                    </a:cubicBezTo>
                    <a:cubicBezTo>
                      <a:pt x="143" y="6"/>
                      <a:pt x="73" y="1"/>
                      <a:pt x="39" y="12"/>
                    </a:cubicBezTo>
                    <a:cubicBezTo>
                      <a:pt x="15" y="20"/>
                      <a:pt x="1" y="31"/>
                      <a:pt x="0" y="60"/>
                    </a:cubicBezTo>
                    <a:cubicBezTo>
                      <a:pt x="6" y="63"/>
                      <a:pt x="6" y="63"/>
                      <a:pt x="6" y="63"/>
                    </a:cubicBezTo>
                    <a:cubicBezTo>
                      <a:pt x="6" y="46"/>
                      <a:pt x="17" y="25"/>
                      <a:pt x="32" y="21"/>
                    </a:cubicBezTo>
                    <a:cubicBezTo>
                      <a:pt x="32" y="21"/>
                      <a:pt x="32" y="21"/>
                      <a:pt x="32" y="21"/>
                    </a:cubicBezTo>
                    <a:cubicBezTo>
                      <a:pt x="57" y="8"/>
                      <a:pt x="139" y="11"/>
                      <a:pt x="164" y="13"/>
                    </a:cubicBezTo>
                    <a:cubicBezTo>
                      <a:pt x="165" y="13"/>
                      <a:pt x="166" y="12"/>
                      <a:pt x="166" y="11"/>
                    </a:cubicBezTo>
                    <a:cubicBezTo>
                      <a:pt x="168" y="8"/>
                      <a:pt x="174" y="6"/>
                      <a:pt x="181" y="7"/>
                    </a:cubicBezTo>
                    <a:cubicBezTo>
                      <a:pt x="186" y="8"/>
                      <a:pt x="208" y="14"/>
                      <a:pt x="210" y="42"/>
                    </a:cubicBezTo>
                    <a:cubicBezTo>
                      <a:pt x="212" y="75"/>
                      <a:pt x="199" y="77"/>
                      <a:pt x="196" y="79"/>
                    </a:cubicBezTo>
                    <a:cubicBezTo>
                      <a:pt x="192" y="80"/>
                      <a:pt x="192" y="80"/>
                      <a:pt x="192" y="80"/>
                    </a:cubicBezTo>
                    <a:cubicBezTo>
                      <a:pt x="186" y="82"/>
                      <a:pt x="179" y="84"/>
                      <a:pt x="178" y="89"/>
                    </a:cubicBezTo>
                    <a:cubicBezTo>
                      <a:pt x="177" y="94"/>
                      <a:pt x="182" y="97"/>
                      <a:pt x="183" y="98"/>
                    </a:cubicBezTo>
                    <a:cubicBezTo>
                      <a:pt x="190" y="103"/>
                      <a:pt x="190" y="103"/>
                      <a:pt x="190" y="103"/>
                    </a:cubicBezTo>
                    <a:cubicBezTo>
                      <a:pt x="201" y="110"/>
                      <a:pt x="218" y="124"/>
                      <a:pt x="237" y="163"/>
                    </a:cubicBezTo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5" name="Freeform 324">
                <a:extLst>
                  <a:ext uri="{FF2B5EF4-FFF2-40B4-BE49-F238E27FC236}">
                    <a16:creationId xmlns:a16="http://schemas.microsoft.com/office/drawing/2014/main" id="{30D228DC-B477-4DCD-9A93-4A5C6D78A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189"/>
                <a:ext cx="207" cy="173"/>
              </a:xfrm>
              <a:custGeom>
                <a:avLst/>
                <a:gdLst>
                  <a:gd name="T0" fmla="*/ 2875 w 55"/>
                  <a:gd name="T1" fmla="*/ 0 h 46"/>
                  <a:gd name="T2" fmla="*/ 2819 w 55"/>
                  <a:gd name="T3" fmla="*/ 425 h 46"/>
                  <a:gd name="T4" fmla="*/ 2025 w 55"/>
                  <a:gd name="T5" fmla="*/ 1271 h 46"/>
                  <a:gd name="T6" fmla="*/ 1061 w 55"/>
                  <a:gd name="T7" fmla="*/ 579 h 46"/>
                  <a:gd name="T8" fmla="*/ 0 w 55"/>
                  <a:gd name="T9" fmla="*/ 425 h 46"/>
                  <a:gd name="T10" fmla="*/ 0 w 55"/>
                  <a:gd name="T11" fmla="*/ 481 h 46"/>
                  <a:gd name="T12" fmla="*/ 2932 w 55"/>
                  <a:gd name="T13" fmla="*/ 0 h 46"/>
                  <a:gd name="T14" fmla="*/ 2875 w 55"/>
                  <a:gd name="T15" fmla="*/ 0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5" h="46">
                    <a:moveTo>
                      <a:pt x="54" y="0"/>
                    </a:moveTo>
                    <a:cubicBezTo>
                      <a:pt x="54" y="3"/>
                      <a:pt x="54" y="5"/>
                      <a:pt x="53" y="8"/>
                    </a:cubicBezTo>
                    <a:cubicBezTo>
                      <a:pt x="50" y="18"/>
                      <a:pt x="45" y="23"/>
                      <a:pt x="38" y="24"/>
                    </a:cubicBezTo>
                    <a:cubicBezTo>
                      <a:pt x="30" y="25"/>
                      <a:pt x="26" y="18"/>
                      <a:pt x="20" y="11"/>
                    </a:cubicBezTo>
                    <a:cubicBezTo>
                      <a:pt x="14" y="14"/>
                      <a:pt x="6" y="10"/>
                      <a:pt x="0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7" y="24"/>
                      <a:pt x="47" y="46"/>
                      <a:pt x="55" y="0"/>
                    </a:cubicBezTo>
                    <a:cubicBezTo>
                      <a:pt x="55" y="0"/>
                      <a:pt x="55" y="0"/>
                      <a:pt x="54" y="0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6" name="Freeform 325">
                <a:extLst>
                  <a:ext uri="{FF2B5EF4-FFF2-40B4-BE49-F238E27FC236}">
                    <a16:creationId xmlns:a16="http://schemas.microsoft.com/office/drawing/2014/main" id="{BB58C4B5-F26D-4672-A412-461BE6CAB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302"/>
                <a:ext cx="124" cy="405"/>
              </a:xfrm>
              <a:custGeom>
                <a:avLst/>
                <a:gdLst>
                  <a:gd name="T0" fmla="*/ 425 w 33"/>
                  <a:gd name="T1" fmla="*/ 2685 h 108"/>
                  <a:gd name="T2" fmla="*/ 210 w 33"/>
                  <a:gd name="T3" fmla="*/ 3855 h 108"/>
                  <a:gd name="T4" fmla="*/ 425 w 33"/>
                  <a:gd name="T5" fmla="*/ 4755 h 108"/>
                  <a:gd name="T6" fmla="*/ 789 w 33"/>
                  <a:gd name="T7" fmla="*/ 5329 h 108"/>
                  <a:gd name="T8" fmla="*/ 1751 w 33"/>
                  <a:gd name="T9" fmla="*/ 4965 h 108"/>
                  <a:gd name="T10" fmla="*/ 1172 w 33"/>
                  <a:gd name="T11" fmla="*/ 1841 h 108"/>
                  <a:gd name="T12" fmla="*/ 154 w 33"/>
                  <a:gd name="T13" fmla="*/ 578 h 108"/>
                  <a:gd name="T14" fmla="*/ 0 w 33"/>
                  <a:gd name="T15" fmla="*/ 0 h 108"/>
                  <a:gd name="T16" fmla="*/ 481 w 33"/>
                  <a:gd name="T17" fmla="*/ 1631 h 108"/>
                  <a:gd name="T18" fmla="*/ 425 w 33"/>
                  <a:gd name="T19" fmla="*/ 2685 h 1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108">
                    <a:moveTo>
                      <a:pt x="8" y="51"/>
                    </a:moveTo>
                    <a:cubicBezTo>
                      <a:pt x="5" y="61"/>
                      <a:pt x="2" y="63"/>
                      <a:pt x="4" y="73"/>
                    </a:cubicBezTo>
                    <a:cubicBezTo>
                      <a:pt x="5" y="82"/>
                      <a:pt x="2" y="82"/>
                      <a:pt x="8" y="90"/>
                    </a:cubicBezTo>
                    <a:cubicBezTo>
                      <a:pt x="10" y="93"/>
                      <a:pt x="13" y="97"/>
                      <a:pt x="15" y="101"/>
                    </a:cubicBezTo>
                    <a:cubicBezTo>
                      <a:pt x="23" y="97"/>
                      <a:pt x="33" y="108"/>
                      <a:pt x="33" y="94"/>
                    </a:cubicBezTo>
                    <a:cubicBezTo>
                      <a:pt x="33" y="75"/>
                      <a:pt x="26" y="47"/>
                      <a:pt x="22" y="35"/>
                    </a:cubicBezTo>
                    <a:cubicBezTo>
                      <a:pt x="19" y="26"/>
                      <a:pt x="7" y="20"/>
                      <a:pt x="3" y="11"/>
                    </a:cubicBezTo>
                    <a:cubicBezTo>
                      <a:pt x="2" y="7"/>
                      <a:pt x="1" y="3"/>
                      <a:pt x="0" y="0"/>
                    </a:cubicBezTo>
                    <a:cubicBezTo>
                      <a:pt x="2" y="14"/>
                      <a:pt x="4" y="21"/>
                      <a:pt x="9" y="31"/>
                    </a:cubicBezTo>
                    <a:cubicBezTo>
                      <a:pt x="14" y="43"/>
                      <a:pt x="10" y="42"/>
                      <a:pt x="8" y="51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7" name="Freeform 326">
                <a:extLst>
                  <a:ext uri="{FF2B5EF4-FFF2-40B4-BE49-F238E27FC236}">
                    <a16:creationId xmlns:a16="http://schemas.microsoft.com/office/drawing/2014/main" id="{11F47015-8772-44C1-B1F9-51F2DB7EA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4" y="2699"/>
                <a:ext cx="308" cy="326"/>
              </a:xfrm>
              <a:custGeom>
                <a:avLst/>
                <a:gdLst>
                  <a:gd name="T0" fmla="*/ 2749 w 82"/>
                  <a:gd name="T1" fmla="*/ 3946 h 87"/>
                  <a:gd name="T2" fmla="*/ 3711 w 82"/>
                  <a:gd name="T3" fmla="*/ 3470 h 87"/>
                  <a:gd name="T4" fmla="*/ 4346 w 82"/>
                  <a:gd name="T5" fmla="*/ 4058 h 87"/>
                  <a:gd name="T6" fmla="*/ 4346 w 82"/>
                  <a:gd name="T7" fmla="*/ 4002 h 87"/>
                  <a:gd name="T8" fmla="*/ 1172 w 82"/>
                  <a:gd name="T9" fmla="*/ 843 h 87"/>
                  <a:gd name="T10" fmla="*/ 2862 w 82"/>
                  <a:gd name="T11" fmla="*/ 2949 h 87"/>
                  <a:gd name="T12" fmla="*/ 845 w 82"/>
                  <a:gd name="T13" fmla="*/ 2162 h 87"/>
                  <a:gd name="T14" fmla="*/ 635 w 82"/>
                  <a:gd name="T15" fmla="*/ 3103 h 87"/>
                  <a:gd name="T16" fmla="*/ 2862 w 82"/>
                  <a:gd name="T17" fmla="*/ 4579 h 87"/>
                  <a:gd name="T18" fmla="*/ 2749 w 82"/>
                  <a:gd name="T19" fmla="*/ 3946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2" h="87">
                    <a:moveTo>
                      <a:pt x="52" y="75"/>
                    </a:moveTo>
                    <a:cubicBezTo>
                      <a:pt x="54" y="66"/>
                      <a:pt x="64" y="64"/>
                      <a:pt x="70" y="66"/>
                    </a:cubicBezTo>
                    <a:cubicBezTo>
                      <a:pt x="77" y="67"/>
                      <a:pt x="80" y="71"/>
                      <a:pt x="82" y="77"/>
                    </a:cubicBezTo>
                    <a:cubicBezTo>
                      <a:pt x="82" y="76"/>
                      <a:pt x="82" y="76"/>
                      <a:pt x="82" y="76"/>
                    </a:cubicBezTo>
                    <a:cubicBezTo>
                      <a:pt x="73" y="35"/>
                      <a:pt x="0" y="0"/>
                      <a:pt x="22" y="16"/>
                    </a:cubicBezTo>
                    <a:cubicBezTo>
                      <a:pt x="45" y="32"/>
                      <a:pt x="61" y="59"/>
                      <a:pt x="54" y="56"/>
                    </a:cubicBezTo>
                    <a:cubicBezTo>
                      <a:pt x="48" y="53"/>
                      <a:pt x="28" y="44"/>
                      <a:pt x="16" y="41"/>
                    </a:cubicBezTo>
                    <a:cubicBezTo>
                      <a:pt x="4" y="39"/>
                      <a:pt x="1" y="55"/>
                      <a:pt x="12" y="59"/>
                    </a:cubicBezTo>
                    <a:cubicBezTo>
                      <a:pt x="20" y="62"/>
                      <a:pt x="40" y="74"/>
                      <a:pt x="54" y="87"/>
                    </a:cubicBezTo>
                    <a:cubicBezTo>
                      <a:pt x="52" y="84"/>
                      <a:pt x="52" y="80"/>
                      <a:pt x="52" y="75"/>
                    </a:cubicBezTo>
                    <a:close/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8" name="Freeform 327">
                <a:extLst>
                  <a:ext uri="{FF2B5EF4-FFF2-40B4-BE49-F238E27FC236}">
                    <a16:creationId xmlns:a16="http://schemas.microsoft.com/office/drawing/2014/main" id="{5FFB5E3A-1CE1-4E01-ABEB-857CF6D46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2474"/>
                <a:ext cx="53" cy="135"/>
              </a:xfrm>
              <a:custGeom>
                <a:avLst/>
                <a:gdLst>
                  <a:gd name="T0" fmla="*/ 159 w 14"/>
                  <a:gd name="T1" fmla="*/ 1534 h 36"/>
                  <a:gd name="T2" fmla="*/ 386 w 14"/>
                  <a:gd name="T3" fmla="*/ 1898 h 36"/>
                  <a:gd name="T4" fmla="*/ 644 w 14"/>
                  <a:gd name="T5" fmla="*/ 1211 h 36"/>
                  <a:gd name="T6" fmla="*/ 761 w 14"/>
                  <a:gd name="T7" fmla="*/ 746 h 36"/>
                  <a:gd name="T8" fmla="*/ 704 w 14"/>
                  <a:gd name="T9" fmla="*/ 266 h 36"/>
                  <a:gd name="T10" fmla="*/ 273 w 14"/>
                  <a:gd name="T11" fmla="*/ 210 h 36"/>
                  <a:gd name="T12" fmla="*/ 57 w 14"/>
                  <a:gd name="T13" fmla="*/ 69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6">
                    <a:moveTo>
                      <a:pt x="3" y="29"/>
                    </a:moveTo>
                    <a:cubicBezTo>
                      <a:pt x="5" y="31"/>
                      <a:pt x="6" y="34"/>
                      <a:pt x="7" y="36"/>
                    </a:cubicBezTo>
                    <a:cubicBezTo>
                      <a:pt x="8" y="31"/>
                      <a:pt x="4" y="22"/>
                      <a:pt x="12" y="23"/>
                    </a:cubicBezTo>
                    <a:cubicBezTo>
                      <a:pt x="7" y="20"/>
                      <a:pt x="8" y="14"/>
                      <a:pt x="14" y="14"/>
                    </a:cubicBezTo>
                    <a:cubicBezTo>
                      <a:pt x="12" y="11"/>
                      <a:pt x="11" y="8"/>
                      <a:pt x="13" y="5"/>
                    </a:cubicBezTo>
                    <a:cubicBezTo>
                      <a:pt x="11" y="0"/>
                      <a:pt x="8" y="1"/>
                      <a:pt x="5" y="4"/>
                    </a:cubicBezTo>
                    <a:cubicBezTo>
                      <a:pt x="3" y="6"/>
                      <a:pt x="0" y="13"/>
                      <a:pt x="1" y="13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9" name="Freeform 328">
                <a:extLst>
                  <a:ext uri="{FF2B5EF4-FFF2-40B4-BE49-F238E27FC236}">
                    <a16:creationId xmlns:a16="http://schemas.microsoft.com/office/drawing/2014/main" id="{F7A3F5FE-C211-4DC4-A790-8CE7EFA10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609"/>
                <a:ext cx="79" cy="116"/>
              </a:xfrm>
              <a:custGeom>
                <a:avLst/>
                <a:gdLst>
                  <a:gd name="T0" fmla="*/ 154 w 21"/>
                  <a:gd name="T1" fmla="*/ 1205 h 31"/>
                  <a:gd name="T2" fmla="*/ 0 w 21"/>
                  <a:gd name="T3" fmla="*/ 516 h 31"/>
                  <a:gd name="T4" fmla="*/ 154 w 21"/>
                  <a:gd name="T5" fmla="*/ 266 h 31"/>
                  <a:gd name="T6" fmla="*/ 211 w 21"/>
                  <a:gd name="T7" fmla="*/ 56 h 31"/>
                  <a:gd name="T8" fmla="*/ 579 w 21"/>
                  <a:gd name="T9" fmla="*/ 56 h 31"/>
                  <a:gd name="T10" fmla="*/ 1004 w 21"/>
                  <a:gd name="T11" fmla="*/ 516 h 31"/>
                  <a:gd name="T12" fmla="*/ 749 w 21"/>
                  <a:gd name="T13" fmla="*/ 1471 h 31"/>
                  <a:gd name="T14" fmla="*/ 482 w 21"/>
                  <a:gd name="T15" fmla="*/ 1568 h 31"/>
                  <a:gd name="T16" fmla="*/ 369 w 21"/>
                  <a:gd name="T17" fmla="*/ 147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31">
                    <a:moveTo>
                      <a:pt x="3" y="23"/>
                    </a:moveTo>
                    <a:cubicBezTo>
                      <a:pt x="2" y="19"/>
                      <a:pt x="0" y="14"/>
                      <a:pt x="0" y="10"/>
                    </a:cubicBezTo>
                    <a:cubicBezTo>
                      <a:pt x="4" y="13"/>
                      <a:pt x="5" y="7"/>
                      <a:pt x="3" y="5"/>
                    </a:cubicBezTo>
                    <a:cubicBezTo>
                      <a:pt x="6" y="7"/>
                      <a:pt x="7" y="3"/>
                      <a:pt x="4" y="1"/>
                    </a:cubicBezTo>
                    <a:cubicBezTo>
                      <a:pt x="7" y="2"/>
                      <a:pt x="7" y="0"/>
                      <a:pt x="11" y="1"/>
                    </a:cubicBezTo>
                    <a:cubicBezTo>
                      <a:pt x="14" y="3"/>
                      <a:pt x="19" y="6"/>
                      <a:pt x="19" y="10"/>
                    </a:cubicBezTo>
                    <a:cubicBezTo>
                      <a:pt x="21" y="15"/>
                      <a:pt x="17" y="24"/>
                      <a:pt x="14" y="28"/>
                    </a:cubicBezTo>
                    <a:cubicBezTo>
                      <a:pt x="12" y="30"/>
                      <a:pt x="12" y="31"/>
                      <a:pt x="9" y="30"/>
                    </a:cubicBezTo>
                    <a:cubicBezTo>
                      <a:pt x="8" y="30"/>
                      <a:pt x="6" y="30"/>
                      <a:pt x="7" y="28"/>
                    </a:cubicBezTo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0" name="Freeform 329">
                <a:extLst>
                  <a:ext uri="{FF2B5EF4-FFF2-40B4-BE49-F238E27FC236}">
                    <a16:creationId xmlns:a16="http://schemas.microsoft.com/office/drawing/2014/main" id="{FF43EC69-0093-4A49-A071-FCE7B726C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531"/>
                <a:ext cx="255" cy="337"/>
              </a:xfrm>
              <a:custGeom>
                <a:avLst/>
                <a:gdLst>
                  <a:gd name="T0" fmla="*/ 56 w 68"/>
                  <a:gd name="T1" fmla="*/ 266 h 90"/>
                  <a:gd name="T2" fmla="*/ 0 w 68"/>
                  <a:gd name="T3" fmla="*/ 520 h 90"/>
                  <a:gd name="T4" fmla="*/ 368 w 68"/>
                  <a:gd name="T5" fmla="*/ 786 h 90"/>
                  <a:gd name="T6" fmla="*/ 844 w 68"/>
                  <a:gd name="T7" fmla="*/ 940 h 90"/>
                  <a:gd name="T8" fmla="*/ 578 w 68"/>
                  <a:gd name="T9" fmla="*/ 1947 h 90"/>
                  <a:gd name="T10" fmla="*/ 844 w 68"/>
                  <a:gd name="T11" fmla="*/ 1895 h 90"/>
                  <a:gd name="T12" fmla="*/ 690 w 68"/>
                  <a:gd name="T13" fmla="*/ 2314 h 90"/>
                  <a:gd name="T14" fmla="*/ 900 w 68"/>
                  <a:gd name="T15" fmla="*/ 2524 h 90"/>
                  <a:gd name="T16" fmla="*/ 1324 w 68"/>
                  <a:gd name="T17" fmla="*/ 2831 h 90"/>
                  <a:gd name="T18" fmla="*/ 2055 w 68"/>
                  <a:gd name="T19" fmla="*/ 2677 h 90"/>
                  <a:gd name="T20" fmla="*/ 2265 w 68"/>
                  <a:gd name="T21" fmla="*/ 3366 h 90"/>
                  <a:gd name="T22" fmla="*/ 2434 w 68"/>
                  <a:gd name="T23" fmla="*/ 3786 h 90"/>
                  <a:gd name="T24" fmla="*/ 2531 w 68"/>
                  <a:gd name="T25" fmla="*/ 4149 h 90"/>
                  <a:gd name="T26" fmla="*/ 2685 w 68"/>
                  <a:gd name="T27" fmla="*/ 4516 h 90"/>
                  <a:gd name="T28" fmla="*/ 2955 w 68"/>
                  <a:gd name="T29" fmla="*/ 4572 h 90"/>
                  <a:gd name="T30" fmla="*/ 3319 w 68"/>
                  <a:gd name="T31" fmla="*/ 4572 h 90"/>
                  <a:gd name="T32" fmla="*/ 3109 w 68"/>
                  <a:gd name="T33" fmla="*/ 3673 h 90"/>
                  <a:gd name="T34" fmla="*/ 2741 w 68"/>
                  <a:gd name="T35" fmla="*/ 2943 h 90"/>
                  <a:gd name="T36" fmla="*/ 2265 w 68"/>
                  <a:gd name="T37" fmla="*/ 2411 h 90"/>
                  <a:gd name="T38" fmla="*/ 1800 w 68"/>
                  <a:gd name="T39" fmla="*/ 1681 h 90"/>
                  <a:gd name="T40" fmla="*/ 1211 w 68"/>
                  <a:gd name="T41" fmla="*/ 730 h 90"/>
                  <a:gd name="T42" fmla="*/ 578 w 68"/>
                  <a:gd name="T43" fmla="*/ 0 h 9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8" h="90">
                    <a:moveTo>
                      <a:pt x="1" y="5"/>
                    </a:moveTo>
                    <a:cubicBezTo>
                      <a:pt x="1" y="7"/>
                      <a:pt x="1" y="8"/>
                      <a:pt x="0" y="10"/>
                    </a:cubicBezTo>
                    <a:cubicBezTo>
                      <a:pt x="3" y="11"/>
                      <a:pt x="4" y="14"/>
                      <a:pt x="7" y="15"/>
                    </a:cubicBezTo>
                    <a:cubicBezTo>
                      <a:pt x="9" y="17"/>
                      <a:pt x="14" y="16"/>
                      <a:pt x="16" y="18"/>
                    </a:cubicBezTo>
                    <a:cubicBezTo>
                      <a:pt x="23" y="23"/>
                      <a:pt x="14" y="33"/>
                      <a:pt x="11" y="37"/>
                    </a:cubicBezTo>
                    <a:cubicBezTo>
                      <a:pt x="13" y="37"/>
                      <a:pt x="14" y="36"/>
                      <a:pt x="16" y="36"/>
                    </a:cubicBezTo>
                    <a:cubicBezTo>
                      <a:pt x="17" y="39"/>
                      <a:pt x="15" y="41"/>
                      <a:pt x="13" y="44"/>
                    </a:cubicBezTo>
                    <a:cubicBezTo>
                      <a:pt x="16" y="44"/>
                      <a:pt x="19" y="44"/>
                      <a:pt x="17" y="48"/>
                    </a:cubicBezTo>
                    <a:cubicBezTo>
                      <a:pt x="23" y="48"/>
                      <a:pt x="27" y="46"/>
                      <a:pt x="25" y="54"/>
                    </a:cubicBezTo>
                    <a:cubicBezTo>
                      <a:pt x="29" y="53"/>
                      <a:pt x="35" y="50"/>
                      <a:pt x="39" y="51"/>
                    </a:cubicBezTo>
                    <a:cubicBezTo>
                      <a:pt x="44" y="53"/>
                      <a:pt x="45" y="60"/>
                      <a:pt x="43" y="64"/>
                    </a:cubicBezTo>
                    <a:cubicBezTo>
                      <a:pt x="48" y="63"/>
                      <a:pt x="48" y="68"/>
                      <a:pt x="46" y="72"/>
                    </a:cubicBezTo>
                    <a:cubicBezTo>
                      <a:pt x="49" y="73"/>
                      <a:pt x="50" y="76"/>
                      <a:pt x="48" y="79"/>
                    </a:cubicBezTo>
                    <a:cubicBezTo>
                      <a:pt x="51" y="80"/>
                      <a:pt x="53" y="83"/>
                      <a:pt x="51" y="86"/>
                    </a:cubicBezTo>
                    <a:cubicBezTo>
                      <a:pt x="53" y="87"/>
                      <a:pt x="54" y="87"/>
                      <a:pt x="56" y="87"/>
                    </a:cubicBezTo>
                    <a:cubicBezTo>
                      <a:pt x="60" y="88"/>
                      <a:pt x="61" y="90"/>
                      <a:pt x="63" y="87"/>
                    </a:cubicBezTo>
                    <a:cubicBezTo>
                      <a:pt x="68" y="81"/>
                      <a:pt x="62" y="74"/>
                      <a:pt x="59" y="70"/>
                    </a:cubicBezTo>
                    <a:cubicBezTo>
                      <a:pt x="56" y="65"/>
                      <a:pt x="54" y="61"/>
                      <a:pt x="52" y="56"/>
                    </a:cubicBezTo>
                    <a:cubicBezTo>
                      <a:pt x="49" y="52"/>
                      <a:pt x="46" y="49"/>
                      <a:pt x="43" y="46"/>
                    </a:cubicBezTo>
                    <a:cubicBezTo>
                      <a:pt x="39" y="42"/>
                      <a:pt x="37" y="37"/>
                      <a:pt x="34" y="32"/>
                    </a:cubicBezTo>
                    <a:cubicBezTo>
                      <a:pt x="32" y="25"/>
                      <a:pt x="28" y="19"/>
                      <a:pt x="23" y="14"/>
                    </a:cubicBezTo>
                    <a:cubicBezTo>
                      <a:pt x="21" y="10"/>
                      <a:pt x="16" y="2"/>
                      <a:pt x="11" y="0"/>
                    </a:cubicBezTo>
                  </a:path>
                </a:pathLst>
              </a:custGeom>
              <a:solidFill>
                <a:srgbClr val="DB89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1" name="Freeform 330">
                <a:extLst>
                  <a:ext uri="{FF2B5EF4-FFF2-40B4-BE49-F238E27FC236}">
                    <a16:creationId xmlns:a16="http://schemas.microsoft.com/office/drawing/2014/main" id="{B8602C4A-63CF-4405-AA54-0022EA962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823"/>
                <a:ext cx="75" cy="86"/>
              </a:xfrm>
              <a:custGeom>
                <a:avLst/>
                <a:gdLst>
                  <a:gd name="T0" fmla="*/ 424 w 20"/>
                  <a:gd name="T1" fmla="*/ 1148 h 23"/>
                  <a:gd name="T2" fmla="*/ 900 w 20"/>
                  <a:gd name="T3" fmla="*/ 1204 h 23"/>
                  <a:gd name="T4" fmla="*/ 900 w 20"/>
                  <a:gd name="T5" fmla="*/ 838 h 23"/>
                  <a:gd name="T6" fmla="*/ 1054 w 20"/>
                  <a:gd name="T7" fmla="*/ 572 h 23"/>
                  <a:gd name="T8" fmla="*/ 0 w 20"/>
                  <a:gd name="T9" fmla="*/ 15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3">
                    <a:moveTo>
                      <a:pt x="8" y="22"/>
                    </a:moveTo>
                    <a:cubicBezTo>
                      <a:pt x="10" y="23"/>
                      <a:pt x="15" y="23"/>
                      <a:pt x="17" y="23"/>
                    </a:cubicBezTo>
                    <a:cubicBezTo>
                      <a:pt x="16" y="22"/>
                      <a:pt x="10" y="14"/>
                      <a:pt x="17" y="16"/>
                    </a:cubicBezTo>
                    <a:cubicBezTo>
                      <a:pt x="13" y="14"/>
                      <a:pt x="17" y="10"/>
                      <a:pt x="20" y="11"/>
                    </a:cubicBezTo>
                    <a:cubicBezTo>
                      <a:pt x="17" y="3"/>
                      <a:pt x="8" y="0"/>
                      <a:pt x="0" y="3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2" name="Freeform 331">
                <a:extLst>
                  <a:ext uri="{FF2B5EF4-FFF2-40B4-BE49-F238E27FC236}">
                    <a16:creationId xmlns:a16="http://schemas.microsoft.com/office/drawing/2014/main" id="{6529E358-2958-4F03-AFA7-363D9F7AA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737"/>
                <a:ext cx="83" cy="60"/>
              </a:xfrm>
              <a:custGeom>
                <a:avLst/>
                <a:gdLst>
                  <a:gd name="T0" fmla="*/ 1124 w 22"/>
                  <a:gd name="T1" fmla="*/ 480 h 16"/>
                  <a:gd name="T2" fmla="*/ 1181 w 22"/>
                  <a:gd name="T3" fmla="*/ 746 h 16"/>
                  <a:gd name="T4" fmla="*/ 970 w 22"/>
                  <a:gd name="T5" fmla="*/ 634 h 16"/>
                  <a:gd name="T6" fmla="*/ 1026 w 22"/>
                  <a:gd name="T7" fmla="*/ 788 h 16"/>
                  <a:gd name="T8" fmla="*/ 158 w 22"/>
                  <a:gd name="T9" fmla="*/ 536 h 16"/>
                  <a:gd name="T10" fmla="*/ 113 w 22"/>
                  <a:gd name="T11" fmla="*/ 210 h 16"/>
                  <a:gd name="T12" fmla="*/ 370 w 22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6">
                    <a:moveTo>
                      <a:pt x="21" y="9"/>
                    </a:moveTo>
                    <a:cubicBezTo>
                      <a:pt x="21" y="10"/>
                      <a:pt x="21" y="12"/>
                      <a:pt x="22" y="14"/>
                    </a:cubicBezTo>
                    <a:cubicBezTo>
                      <a:pt x="21" y="13"/>
                      <a:pt x="19" y="13"/>
                      <a:pt x="18" y="12"/>
                    </a:cubicBezTo>
                    <a:cubicBezTo>
                      <a:pt x="19" y="13"/>
                      <a:pt x="19" y="14"/>
                      <a:pt x="19" y="15"/>
                    </a:cubicBezTo>
                    <a:cubicBezTo>
                      <a:pt x="13" y="16"/>
                      <a:pt x="7" y="16"/>
                      <a:pt x="3" y="10"/>
                    </a:cubicBezTo>
                    <a:cubicBezTo>
                      <a:pt x="1" y="8"/>
                      <a:pt x="0" y="7"/>
                      <a:pt x="2" y="4"/>
                    </a:cubicBezTo>
                    <a:cubicBezTo>
                      <a:pt x="3" y="3"/>
                      <a:pt x="6" y="0"/>
                      <a:pt x="7" y="0"/>
                    </a:cubicBezTo>
                  </a:path>
                </a:pathLst>
              </a:custGeom>
              <a:solidFill>
                <a:srgbClr val="EBF8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3" name="Freeform 332">
                <a:extLst>
                  <a:ext uri="{FF2B5EF4-FFF2-40B4-BE49-F238E27FC236}">
                    <a16:creationId xmlns:a16="http://schemas.microsoft.com/office/drawing/2014/main" id="{1012D6E5-7628-4531-8C33-6D3171F78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" y="3115"/>
                <a:ext cx="360" cy="297"/>
              </a:xfrm>
              <a:custGeom>
                <a:avLst/>
                <a:gdLst>
                  <a:gd name="T0" fmla="*/ 0 w 96"/>
                  <a:gd name="T1" fmla="*/ 3831 h 79"/>
                  <a:gd name="T2" fmla="*/ 5006 w 96"/>
                  <a:gd name="T3" fmla="*/ 3662 h 79"/>
                  <a:gd name="T4" fmla="*/ 4909 w 96"/>
                  <a:gd name="T5" fmla="*/ 3196 h 79"/>
                  <a:gd name="T6" fmla="*/ 2475 w 96"/>
                  <a:gd name="T7" fmla="*/ 1327 h 79"/>
                  <a:gd name="T8" fmla="*/ 1211 w 96"/>
                  <a:gd name="T9" fmla="*/ 154 h 79"/>
                  <a:gd name="T10" fmla="*/ 634 w 96"/>
                  <a:gd name="T11" fmla="*/ 56 h 79"/>
                  <a:gd name="T12" fmla="*/ 113 w 96"/>
                  <a:gd name="T13" fmla="*/ 3775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79">
                    <a:moveTo>
                      <a:pt x="0" y="72"/>
                    </a:moveTo>
                    <a:cubicBezTo>
                      <a:pt x="21" y="79"/>
                      <a:pt x="73" y="75"/>
                      <a:pt x="95" y="69"/>
                    </a:cubicBezTo>
                    <a:cubicBezTo>
                      <a:pt x="95" y="67"/>
                      <a:pt x="96" y="62"/>
                      <a:pt x="93" y="60"/>
                    </a:cubicBezTo>
                    <a:cubicBezTo>
                      <a:pt x="88" y="56"/>
                      <a:pt x="50" y="28"/>
                      <a:pt x="47" y="25"/>
                    </a:cubicBezTo>
                    <a:cubicBezTo>
                      <a:pt x="40" y="18"/>
                      <a:pt x="30" y="6"/>
                      <a:pt x="23" y="3"/>
                    </a:cubicBezTo>
                    <a:cubicBezTo>
                      <a:pt x="18" y="0"/>
                      <a:pt x="16" y="6"/>
                      <a:pt x="12" y="1"/>
                    </a:cubicBezTo>
                    <a:cubicBezTo>
                      <a:pt x="26" y="16"/>
                      <a:pt x="46" y="63"/>
                      <a:pt x="2" y="71"/>
                    </a:cubicBezTo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4" name="Freeform 333">
                <a:extLst>
                  <a:ext uri="{FF2B5EF4-FFF2-40B4-BE49-F238E27FC236}">
                    <a16:creationId xmlns:a16="http://schemas.microsoft.com/office/drawing/2014/main" id="{AE5B02ED-85D4-4F28-A9BB-C251484BE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2950"/>
                <a:ext cx="1185" cy="660"/>
              </a:xfrm>
              <a:custGeom>
                <a:avLst/>
                <a:gdLst>
                  <a:gd name="T0" fmla="*/ 16665 w 316"/>
                  <a:gd name="T1" fmla="*/ 0 h 176"/>
                  <a:gd name="T2" fmla="*/ 16511 w 316"/>
                  <a:gd name="T3" fmla="*/ 4643 h 176"/>
                  <a:gd name="T4" fmla="*/ 12769 w 316"/>
                  <a:gd name="T5" fmla="*/ 8760 h 176"/>
                  <a:gd name="T6" fmla="*/ 0 w 316"/>
                  <a:gd name="T7" fmla="*/ 7594 h 176"/>
                  <a:gd name="T8" fmla="*/ 12293 w 316"/>
                  <a:gd name="T9" fmla="*/ 8284 h 176"/>
                  <a:gd name="T10" fmla="*/ 16088 w 316"/>
                  <a:gd name="T11" fmla="*/ 5119 h 176"/>
                  <a:gd name="T12" fmla="*/ 16665 w 316"/>
                  <a:gd name="T13" fmla="*/ 0 h 1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6" h="176">
                    <a:moveTo>
                      <a:pt x="316" y="0"/>
                    </a:moveTo>
                    <a:cubicBezTo>
                      <a:pt x="313" y="37"/>
                      <a:pt x="315" y="61"/>
                      <a:pt x="313" y="88"/>
                    </a:cubicBezTo>
                    <a:cubicBezTo>
                      <a:pt x="309" y="138"/>
                      <a:pt x="309" y="153"/>
                      <a:pt x="242" y="166"/>
                    </a:cubicBezTo>
                    <a:cubicBezTo>
                      <a:pt x="194" y="176"/>
                      <a:pt x="113" y="173"/>
                      <a:pt x="0" y="144"/>
                    </a:cubicBezTo>
                    <a:cubicBezTo>
                      <a:pt x="73" y="154"/>
                      <a:pt x="170" y="170"/>
                      <a:pt x="233" y="157"/>
                    </a:cubicBezTo>
                    <a:cubicBezTo>
                      <a:pt x="296" y="144"/>
                      <a:pt x="300" y="134"/>
                      <a:pt x="305" y="97"/>
                    </a:cubicBezTo>
                    <a:cubicBezTo>
                      <a:pt x="310" y="60"/>
                      <a:pt x="312" y="6"/>
                      <a:pt x="316" y="0"/>
                    </a:cubicBezTo>
                    <a:close/>
                  </a:path>
                </a:pathLst>
              </a:custGeom>
              <a:solidFill>
                <a:srgbClr val="EC7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5" name="Freeform 334">
                <a:extLst>
                  <a:ext uri="{FF2B5EF4-FFF2-40B4-BE49-F238E27FC236}">
                    <a16:creationId xmlns:a16="http://schemas.microsoft.com/office/drawing/2014/main" id="{B74D7C87-1A81-4D95-A2C6-2B13BAF10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707"/>
                <a:ext cx="161" cy="630"/>
              </a:xfrm>
              <a:custGeom>
                <a:avLst/>
                <a:gdLst>
                  <a:gd name="T0" fmla="*/ 1359 w 43"/>
                  <a:gd name="T1" fmla="*/ 1324 h 168"/>
                  <a:gd name="T2" fmla="*/ 2258 w 43"/>
                  <a:gd name="T3" fmla="*/ 2741 h 168"/>
                  <a:gd name="T4" fmla="*/ 2160 w 43"/>
                  <a:gd name="T5" fmla="*/ 5486 h 168"/>
                  <a:gd name="T6" fmla="*/ 1835 w 43"/>
                  <a:gd name="T7" fmla="*/ 7496 h 168"/>
                  <a:gd name="T8" fmla="*/ 996 w 43"/>
                  <a:gd name="T9" fmla="*/ 8861 h 168"/>
                  <a:gd name="T10" fmla="*/ 1681 w 43"/>
                  <a:gd name="T11" fmla="*/ 7286 h 168"/>
                  <a:gd name="T12" fmla="*/ 1835 w 43"/>
                  <a:gd name="T13" fmla="*/ 5599 h 168"/>
                  <a:gd name="T14" fmla="*/ 1992 w 43"/>
                  <a:gd name="T15" fmla="*/ 3375 h 168"/>
                  <a:gd name="T16" fmla="*/ 1318 w 43"/>
                  <a:gd name="T17" fmla="*/ 1631 h 168"/>
                  <a:gd name="T18" fmla="*/ 210 w 43"/>
                  <a:gd name="T19" fmla="*/ 0 h 168"/>
                  <a:gd name="T20" fmla="*/ 1359 w 43"/>
                  <a:gd name="T21" fmla="*/ 1324 h 1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" h="168">
                    <a:moveTo>
                      <a:pt x="26" y="25"/>
                    </a:moveTo>
                    <a:cubicBezTo>
                      <a:pt x="33" y="33"/>
                      <a:pt x="43" y="43"/>
                      <a:pt x="43" y="52"/>
                    </a:cubicBezTo>
                    <a:cubicBezTo>
                      <a:pt x="42" y="60"/>
                      <a:pt x="41" y="84"/>
                      <a:pt x="41" y="104"/>
                    </a:cubicBezTo>
                    <a:cubicBezTo>
                      <a:pt x="40" y="124"/>
                      <a:pt x="43" y="134"/>
                      <a:pt x="35" y="142"/>
                    </a:cubicBezTo>
                    <a:cubicBezTo>
                      <a:pt x="27" y="149"/>
                      <a:pt x="26" y="156"/>
                      <a:pt x="19" y="168"/>
                    </a:cubicBezTo>
                    <a:cubicBezTo>
                      <a:pt x="22" y="160"/>
                      <a:pt x="25" y="146"/>
                      <a:pt x="32" y="138"/>
                    </a:cubicBezTo>
                    <a:cubicBezTo>
                      <a:pt x="39" y="130"/>
                      <a:pt x="36" y="123"/>
                      <a:pt x="35" y="106"/>
                    </a:cubicBezTo>
                    <a:cubicBezTo>
                      <a:pt x="34" y="89"/>
                      <a:pt x="37" y="74"/>
                      <a:pt x="38" y="64"/>
                    </a:cubicBezTo>
                    <a:cubicBezTo>
                      <a:pt x="39" y="53"/>
                      <a:pt x="39" y="46"/>
                      <a:pt x="25" y="31"/>
                    </a:cubicBezTo>
                    <a:cubicBezTo>
                      <a:pt x="10" y="17"/>
                      <a:pt x="0" y="7"/>
                      <a:pt x="4" y="0"/>
                    </a:cubicBezTo>
                    <a:cubicBezTo>
                      <a:pt x="4" y="9"/>
                      <a:pt x="15" y="15"/>
                      <a:pt x="26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6" name="Freeform 335">
                <a:extLst>
                  <a:ext uri="{FF2B5EF4-FFF2-40B4-BE49-F238E27FC236}">
                    <a16:creationId xmlns:a16="http://schemas.microsoft.com/office/drawing/2014/main" id="{CC838CB3-4BF0-4143-9D26-366D1212C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613"/>
                <a:ext cx="292" cy="544"/>
              </a:xfrm>
              <a:custGeom>
                <a:avLst/>
                <a:gdLst>
                  <a:gd name="T0" fmla="*/ 0 w 78"/>
                  <a:gd name="T1" fmla="*/ 0 h 145"/>
                  <a:gd name="T2" fmla="*/ 730 w 78"/>
                  <a:gd name="T3" fmla="*/ 1381 h 145"/>
                  <a:gd name="T4" fmla="*/ 1947 w 78"/>
                  <a:gd name="T5" fmla="*/ 3013 h 145"/>
                  <a:gd name="T6" fmla="*/ 2355 w 78"/>
                  <a:gd name="T7" fmla="*/ 5012 h 145"/>
                  <a:gd name="T8" fmla="*/ 3729 w 78"/>
                  <a:gd name="T9" fmla="*/ 6547 h 145"/>
                  <a:gd name="T10" fmla="*/ 3994 w 78"/>
                  <a:gd name="T11" fmla="*/ 7657 h 145"/>
                  <a:gd name="T12" fmla="*/ 3994 w 78"/>
                  <a:gd name="T13" fmla="*/ 6277 h 145"/>
                  <a:gd name="T14" fmla="*/ 2523 w 78"/>
                  <a:gd name="T15" fmla="*/ 4645 h 145"/>
                  <a:gd name="T16" fmla="*/ 2104 w 78"/>
                  <a:gd name="T17" fmla="*/ 2803 h 145"/>
                  <a:gd name="T18" fmla="*/ 940 w 78"/>
                  <a:gd name="T19" fmla="*/ 1212 h 145"/>
                  <a:gd name="T20" fmla="*/ 0 w 78"/>
                  <a:gd name="T21" fmla="*/ 0 h 14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8" h="145">
                    <a:moveTo>
                      <a:pt x="0" y="0"/>
                    </a:moveTo>
                    <a:cubicBezTo>
                      <a:pt x="2" y="11"/>
                      <a:pt x="0" y="18"/>
                      <a:pt x="14" y="26"/>
                    </a:cubicBezTo>
                    <a:cubicBezTo>
                      <a:pt x="27" y="34"/>
                      <a:pt x="35" y="42"/>
                      <a:pt x="37" y="57"/>
                    </a:cubicBezTo>
                    <a:cubicBezTo>
                      <a:pt x="39" y="73"/>
                      <a:pt x="41" y="87"/>
                      <a:pt x="45" y="95"/>
                    </a:cubicBezTo>
                    <a:cubicBezTo>
                      <a:pt x="50" y="102"/>
                      <a:pt x="67" y="115"/>
                      <a:pt x="71" y="124"/>
                    </a:cubicBezTo>
                    <a:cubicBezTo>
                      <a:pt x="76" y="133"/>
                      <a:pt x="73" y="138"/>
                      <a:pt x="76" y="145"/>
                    </a:cubicBezTo>
                    <a:cubicBezTo>
                      <a:pt x="75" y="135"/>
                      <a:pt x="78" y="126"/>
                      <a:pt x="76" y="119"/>
                    </a:cubicBezTo>
                    <a:cubicBezTo>
                      <a:pt x="73" y="112"/>
                      <a:pt x="50" y="100"/>
                      <a:pt x="48" y="88"/>
                    </a:cubicBezTo>
                    <a:cubicBezTo>
                      <a:pt x="45" y="77"/>
                      <a:pt x="43" y="69"/>
                      <a:pt x="40" y="53"/>
                    </a:cubicBezTo>
                    <a:cubicBezTo>
                      <a:pt x="36" y="38"/>
                      <a:pt x="28" y="27"/>
                      <a:pt x="18" y="23"/>
                    </a:cubicBezTo>
                    <a:cubicBezTo>
                      <a:pt x="11" y="20"/>
                      <a:pt x="0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7" name="Freeform 336">
                <a:extLst>
                  <a:ext uri="{FF2B5EF4-FFF2-40B4-BE49-F238E27FC236}">
                    <a16:creationId xmlns:a16="http://schemas.microsoft.com/office/drawing/2014/main" id="{EF09A4AD-988A-4EDD-B803-B1CF65FD4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962"/>
                <a:ext cx="71" cy="120"/>
              </a:xfrm>
              <a:custGeom>
                <a:avLst/>
                <a:gdLst>
                  <a:gd name="T0" fmla="*/ 990 w 19"/>
                  <a:gd name="T1" fmla="*/ 1688 h 32"/>
                  <a:gd name="T2" fmla="*/ 419 w 19"/>
                  <a:gd name="T3" fmla="*/ 0 h 32"/>
                  <a:gd name="T4" fmla="*/ 990 w 19"/>
                  <a:gd name="T5" fmla="*/ 1688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2">
                    <a:moveTo>
                      <a:pt x="19" y="32"/>
                    </a:moveTo>
                    <a:cubicBezTo>
                      <a:pt x="4" y="23"/>
                      <a:pt x="0" y="2"/>
                      <a:pt x="8" y="0"/>
                    </a:cubicBezTo>
                    <a:cubicBezTo>
                      <a:pt x="5" y="5"/>
                      <a:pt x="11" y="27"/>
                      <a:pt x="19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8" name="Freeform 337">
                <a:extLst>
                  <a:ext uri="{FF2B5EF4-FFF2-40B4-BE49-F238E27FC236}">
                    <a16:creationId xmlns:a16="http://schemas.microsoft.com/office/drawing/2014/main" id="{9CE6701F-4CEC-4935-9273-40678CD1C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695"/>
                <a:ext cx="278" cy="447"/>
              </a:xfrm>
              <a:custGeom>
                <a:avLst/>
                <a:gdLst>
                  <a:gd name="T0" fmla="*/ 845 w 74"/>
                  <a:gd name="T1" fmla="*/ 1382 h 119"/>
                  <a:gd name="T2" fmla="*/ 2386 w 74"/>
                  <a:gd name="T3" fmla="*/ 4248 h 119"/>
                  <a:gd name="T4" fmla="*/ 3922 w 74"/>
                  <a:gd name="T5" fmla="*/ 6307 h 119"/>
                  <a:gd name="T6" fmla="*/ 2866 w 74"/>
                  <a:gd name="T7" fmla="*/ 4500 h 119"/>
                  <a:gd name="T8" fmla="*/ 1172 w 74"/>
                  <a:gd name="T9" fmla="*/ 1536 h 119"/>
                  <a:gd name="T10" fmla="*/ 0 w 74"/>
                  <a:gd name="T11" fmla="*/ 0 h 119"/>
                  <a:gd name="T12" fmla="*/ 845 w 74"/>
                  <a:gd name="T13" fmla="*/ 1382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119">
                    <a:moveTo>
                      <a:pt x="16" y="26"/>
                    </a:moveTo>
                    <a:cubicBezTo>
                      <a:pt x="18" y="33"/>
                      <a:pt x="40" y="71"/>
                      <a:pt x="45" y="80"/>
                    </a:cubicBezTo>
                    <a:cubicBezTo>
                      <a:pt x="49" y="90"/>
                      <a:pt x="57" y="91"/>
                      <a:pt x="74" y="119"/>
                    </a:cubicBezTo>
                    <a:cubicBezTo>
                      <a:pt x="74" y="119"/>
                      <a:pt x="66" y="103"/>
                      <a:pt x="54" y="85"/>
                    </a:cubicBezTo>
                    <a:cubicBezTo>
                      <a:pt x="41" y="68"/>
                      <a:pt x="29" y="45"/>
                      <a:pt x="22" y="29"/>
                    </a:cubicBezTo>
                    <a:cubicBezTo>
                      <a:pt x="14" y="13"/>
                      <a:pt x="12" y="7"/>
                      <a:pt x="0" y="0"/>
                    </a:cubicBezTo>
                    <a:cubicBezTo>
                      <a:pt x="8" y="5"/>
                      <a:pt x="12" y="18"/>
                      <a:pt x="16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9" name="Freeform 338">
                <a:extLst>
                  <a:ext uri="{FF2B5EF4-FFF2-40B4-BE49-F238E27FC236}">
                    <a16:creationId xmlns:a16="http://schemas.microsoft.com/office/drawing/2014/main" id="{1225E400-24FF-42E7-BE18-92D39CC8C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2103"/>
                <a:ext cx="278" cy="158"/>
              </a:xfrm>
              <a:custGeom>
                <a:avLst/>
                <a:gdLst>
                  <a:gd name="T0" fmla="*/ 3768 w 74"/>
                  <a:gd name="T1" fmla="*/ 1542 h 42"/>
                  <a:gd name="T2" fmla="*/ 3389 w 74"/>
                  <a:gd name="T3" fmla="*/ 0 h 42"/>
                  <a:gd name="T4" fmla="*/ 3231 w 74"/>
                  <a:gd name="T5" fmla="*/ 963 h 42"/>
                  <a:gd name="T6" fmla="*/ 2119 w 74"/>
                  <a:gd name="T7" fmla="*/ 749 h 42"/>
                  <a:gd name="T8" fmla="*/ 0 w 74"/>
                  <a:gd name="T9" fmla="*/ 1174 h 42"/>
                  <a:gd name="T10" fmla="*/ 1003 w 74"/>
                  <a:gd name="T11" fmla="*/ 1230 h 42"/>
                  <a:gd name="T12" fmla="*/ 1172 w 74"/>
                  <a:gd name="T13" fmla="*/ 1230 h 42"/>
                  <a:gd name="T14" fmla="*/ 1172 w 74"/>
                  <a:gd name="T15" fmla="*/ 1275 h 42"/>
                  <a:gd name="T16" fmla="*/ 1213 w 74"/>
                  <a:gd name="T17" fmla="*/ 1275 h 42"/>
                  <a:gd name="T18" fmla="*/ 1597 w 74"/>
                  <a:gd name="T19" fmla="*/ 1445 h 42"/>
                  <a:gd name="T20" fmla="*/ 2288 w 74"/>
                  <a:gd name="T21" fmla="*/ 1486 h 42"/>
                  <a:gd name="T22" fmla="*/ 2386 w 74"/>
                  <a:gd name="T23" fmla="*/ 1486 h 42"/>
                  <a:gd name="T24" fmla="*/ 2498 w 74"/>
                  <a:gd name="T25" fmla="*/ 1542 h 42"/>
                  <a:gd name="T26" fmla="*/ 3231 w 74"/>
                  <a:gd name="T27" fmla="*/ 2178 h 42"/>
                  <a:gd name="T28" fmla="*/ 3768 w 74"/>
                  <a:gd name="T29" fmla="*/ 1542 h 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4" h="42">
                    <a:moveTo>
                      <a:pt x="71" y="29"/>
                    </a:moveTo>
                    <a:cubicBezTo>
                      <a:pt x="74" y="18"/>
                      <a:pt x="71" y="9"/>
                      <a:pt x="64" y="0"/>
                    </a:cubicBezTo>
                    <a:cubicBezTo>
                      <a:pt x="65" y="6"/>
                      <a:pt x="67" y="14"/>
                      <a:pt x="61" y="18"/>
                    </a:cubicBezTo>
                    <a:cubicBezTo>
                      <a:pt x="54" y="22"/>
                      <a:pt x="45" y="17"/>
                      <a:pt x="40" y="14"/>
                    </a:cubicBezTo>
                    <a:cubicBezTo>
                      <a:pt x="27" y="7"/>
                      <a:pt x="6" y="7"/>
                      <a:pt x="0" y="22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20" y="23"/>
                      <a:pt x="21" y="23"/>
                      <a:pt x="22" y="23"/>
                    </a:cubicBezTo>
                    <a:cubicBezTo>
                      <a:pt x="22" y="23"/>
                      <a:pt x="22" y="24"/>
                      <a:pt x="22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25"/>
                      <a:pt x="28" y="26"/>
                      <a:pt x="30" y="27"/>
                    </a:cubicBezTo>
                    <a:cubicBezTo>
                      <a:pt x="35" y="29"/>
                      <a:pt x="40" y="30"/>
                      <a:pt x="43" y="28"/>
                    </a:cubicBezTo>
                    <a:cubicBezTo>
                      <a:pt x="43" y="28"/>
                      <a:pt x="44" y="28"/>
                      <a:pt x="45" y="28"/>
                    </a:cubicBezTo>
                    <a:cubicBezTo>
                      <a:pt x="46" y="28"/>
                      <a:pt x="46" y="28"/>
                      <a:pt x="47" y="29"/>
                    </a:cubicBezTo>
                    <a:cubicBezTo>
                      <a:pt x="51" y="35"/>
                      <a:pt x="55" y="42"/>
                      <a:pt x="61" y="41"/>
                    </a:cubicBezTo>
                    <a:cubicBezTo>
                      <a:pt x="66" y="40"/>
                      <a:pt x="69" y="36"/>
                      <a:pt x="71" y="29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0" name="Freeform 339">
                <a:extLst>
                  <a:ext uri="{FF2B5EF4-FFF2-40B4-BE49-F238E27FC236}">
                    <a16:creationId xmlns:a16="http://schemas.microsoft.com/office/drawing/2014/main" id="{0A93F485-40F5-4204-81BD-5DFE6559E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182"/>
                <a:ext cx="225" cy="214"/>
              </a:xfrm>
              <a:custGeom>
                <a:avLst/>
                <a:gdLst>
                  <a:gd name="T0" fmla="*/ 0 w 60"/>
                  <a:gd name="T1" fmla="*/ 2748 h 57"/>
                  <a:gd name="T2" fmla="*/ 1166 w 60"/>
                  <a:gd name="T3" fmla="*/ 2594 h 57"/>
                  <a:gd name="T4" fmla="*/ 1954 w 60"/>
                  <a:gd name="T5" fmla="*/ 1536 h 57"/>
                  <a:gd name="T6" fmla="*/ 2741 w 60"/>
                  <a:gd name="T7" fmla="*/ 1269 h 57"/>
                  <a:gd name="T8" fmla="*/ 2854 w 60"/>
                  <a:gd name="T9" fmla="*/ 0 h 57"/>
                  <a:gd name="T10" fmla="*/ 2434 w 60"/>
                  <a:gd name="T11" fmla="*/ 901 h 57"/>
                  <a:gd name="T12" fmla="*/ 1590 w 60"/>
                  <a:gd name="T13" fmla="*/ 1059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57">
                    <a:moveTo>
                      <a:pt x="0" y="52"/>
                    </a:moveTo>
                    <a:cubicBezTo>
                      <a:pt x="8" y="57"/>
                      <a:pt x="18" y="53"/>
                      <a:pt x="22" y="49"/>
                    </a:cubicBezTo>
                    <a:cubicBezTo>
                      <a:pt x="26" y="44"/>
                      <a:pt x="32" y="31"/>
                      <a:pt x="37" y="29"/>
                    </a:cubicBezTo>
                    <a:cubicBezTo>
                      <a:pt x="43" y="27"/>
                      <a:pt x="49" y="30"/>
                      <a:pt x="52" y="24"/>
                    </a:cubicBezTo>
                    <a:cubicBezTo>
                      <a:pt x="55" y="20"/>
                      <a:pt x="60" y="3"/>
                      <a:pt x="54" y="0"/>
                    </a:cubicBezTo>
                    <a:cubicBezTo>
                      <a:pt x="54" y="7"/>
                      <a:pt x="53" y="12"/>
                      <a:pt x="46" y="17"/>
                    </a:cubicBezTo>
                    <a:cubicBezTo>
                      <a:pt x="41" y="21"/>
                      <a:pt x="36" y="17"/>
                      <a:pt x="30" y="2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1" name="Freeform 340">
                <a:extLst>
                  <a:ext uri="{FF2B5EF4-FFF2-40B4-BE49-F238E27FC236}">
                    <a16:creationId xmlns:a16="http://schemas.microsoft.com/office/drawing/2014/main" id="{E756BA4E-3A59-4B72-B68C-94DD84FDC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2156"/>
                <a:ext cx="199" cy="112"/>
              </a:xfrm>
              <a:custGeom>
                <a:avLst/>
                <a:gdLst>
                  <a:gd name="T0" fmla="*/ 1479 w 53"/>
                  <a:gd name="T1" fmla="*/ 877 h 30"/>
                  <a:gd name="T2" fmla="*/ 2384 w 53"/>
                  <a:gd name="T3" fmla="*/ 1142 h 30"/>
                  <a:gd name="T4" fmla="*/ 2595 w 53"/>
                  <a:gd name="T5" fmla="*/ 0 h 30"/>
                  <a:gd name="T6" fmla="*/ 1479 w 53"/>
                  <a:gd name="T7" fmla="*/ 515 h 30"/>
                  <a:gd name="T8" fmla="*/ 1115 w 53"/>
                  <a:gd name="T9" fmla="*/ 306 h 30"/>
                  <a:gd name="T10" fmla="*/ 747 w 53"/>
                  <a:gd name="T11" fmla="*/ 474 h 30"/>
                  <a:gd name="T12" fmla="*/ 0 w 53"/>
                  <a:gd name="T13" fmla="*/ 306 h 30"/>
                  <a:gd name="T14" fmla="*/ 1171 w 53"/>
                  <a:gd name="T15" fmla="*/ 683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3" h="30">
                    <a:moveTo>
                      <a:pt x="28" y="17"/>
                    </a:moveTo>
                    <a:cubicBezTo>
                      <a:pt x="33" y="23"/>
                      <a:pt x="38" y="30"/>
                      <a:pt x="45" y="22"/>
                    </a:cubicBezTo>
                    <a:cubicBezTo>
                      <a:pt x="50" y="18"/>
                      <a:pt x="53" y="4"/>
                      <a:pt x="49" y="0"/>
                    </a:cubicBezTo>
                    <a:cubicBezTo>
                      <a:pt x="49" y="17"/>
                      <a:pt x="39" y="16"/>
                      <a:pt x="28" y="10"/>
                    </a:cubicBezTo>
                    <a:cubicBezTo>
                      <a:pt x="26" y="9"/>
                      <a:pt x="23" y="6"/>
                      <a:pt x="21" y="6"/>
                    </a:cubicBezTo>
                    <a:cubicBezTo>
                      <a:pt x="18" y="6"/>
                      <a:pt x="17" y="9"/>
                      <a:pt x="14" y="9"/>
                    </a:cubicBezTo>
                    <a:cubicBezTo>
                      <a:pt x="11" y="10"/>
                      <a:pt x="2" y="8"/>
                      <a:pt x="0" y="6"/>
                    </a:cubicBezTo>
                    <a:cubicBezTo>
                      <a:pt x="3" y="15"/>
                      <a:pt x="15" y="17"/>
                      <a:pt x="22" y="13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2" name="Freeform 341">
                <a:extLst>
                  <a:ext uri="{FF2B5EF4-FFF2-40B4-BE49-F238E27FC236}">
                    <a16:creationId xmlns:a16="http://schemas.microsoft.com/office/drawing/2014/main" id="{01BFEEA1-7BD6-4999-929D-B1D31BBCF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171"/>
                <a:ext cx="124" cy="101"/>
              </a:xfrm>
              <a:custGeom>
                <a:avLst/>
                <a:gdLst>
                  <a:gd name="T0" fmla="*/ 0 w 33"/>
                  <a:gd name="T1" fmla="*/ 153 h 27"/>
                  <a:gd name="T2" fmla="*/ 962 w 33"/>
                  <a:gd name="T3" fmla="*/ 475 h 27"/>
                  <a:gd name="T4" fmla="*/ 1172 w 33"/>
                  <a:gd name="T5" fmla="*/ 1414 h 27"/>
                  <a:gd name="T6" fmla="*/ 1383 w 33"/>
                  <a:gd name="T7" fmla="*/ 209 h 27"/>
                  <a:gd name="T8" fmla="*/ 962 w 33"/>
                  <a:gd name="T9" fmla="*/ 56 h 27"/>
                  <a:gd name="T10" fmla="*/ 56 w 33"/>
                  <a:gd name="T11" fmla="*/ 209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27">
                    <a:moveTo>
                      <a:pt x="0" y="3"/>
                    </a:moveTo>
                    <a:cubicBezTo>
                      <a:pt x="6" y="6"/>
                      <a:pt x="13" y="5"/>
                      <a:pt x="18" y="9"/>
                    </a:cubicBezTo>
                    <a:cubicBezTo>
                      <a:pt x="26" y="13"/>
                      <a:pt x="26" y="20"/>
                      <a:pt x="22" y="27"/>
                    </a:cubicBezTo>
                    <a:cubicBezTo>
                      <a:pt x="27" y="24"/>
                      <a:pt x="33" y="8"/>
                      <a:pt x="26" y="4"/>
                    </a:cubicBezTo>
                    <a:cubicBezTo>
                      <a:pt x="24" y="2"/>
                      <a:pt x="21" y="1"/>
                      <a:pt x="18" y="1"/>
                    </a:cubicBezTo>
                    <a:cubicBezTo>
                      <a:pt x="14" y="0"/>
                      <a:pt x="4" y="0"/>
                      <a:pt x="1" y="4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3" name="Freeform 342">
                <a:extLst>
                  <a:ext uri="{FF2B5EF4-FFF2-40B4-BE49-F238E27FC236}">
                    <a16:creationId xmlns:a16="http://schemas.microsoft.com/office/drawing/2014/main" id="{A90D790E-F208-4688-9243-15ADB028F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619"/>
                <a:ext cx="120" cy="203"/>
              </a:xfrm>
              <a:custGeom>
                <a:avLst/>
                <a:gdLst>
                  <a:gd name="T0" fmla="*/ 746 w 32"/>
                  <a:gd name="T1" fmla="*/ 0 h 54"/>
                  <a:gd name="T2" fmla="*/ 1688 w 32"/>
                  <a:gd name="T3" fmla="*/ 2868 h 54"/>
                  <a:gd name="T4" fmla="*/ 746 w 32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54">
                    <a:moveTo>
                      <a:pt x="14" y="0"/>
                    </a:moveTo>
                    <a:cubicBezTo>
                      <a:pt x="9" y="9"/>
                      <a:pt x="6" y="42"/>
                      <a:pt x="32" y="54"/>
                    </a:cubicBezTo>
                    <a:cubicBezTo>
                      <a:pt x="20" y="51"/>
                      <a:pt x="0" y="33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4" name="Freeform 343">
                <a:extLst>
                  <a:ext uri="{FF2B5EF4-FFF2-40B4-BE49-F238E27FC236}">
                    <a16:creationId xmlns:a16="http://schemas.microsoft.com/office/drawing/2014/main" id="{732AC24C-B7A9-4842-A3B3-91DFDFB3E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943"/>
                <a:ext cx="704" cy="461"/>
              </a:xfrm>
              <a:custGeom>
                <a:avLst/>
                <a:gdLst>
                  <a:gd name="T0" fmla="*/ 1625 w 188"/>
                  <a:gd name="T1" fmla="*/ 3047 h 123"/>
                  <a:gd name="T2" fmla="*/ 577 w 188"/>
                  <a:gd name="T3" fmla="*/ 3793 h 123"/>
                  <a:gd name="T4" fmla="*/ 577 w 188"/>
                  <a:gd name="T5" fmla="*/ 3793 h 123"/>
                  <a:gd name="T6" fmla="*/ 2412 w 188"/>
                  <a:gd name="T7" fmla="*/ 4692 h 123"/>
                  <a:gd name="T8" fmla="*/ 4935 w 188"/>
                  <a:gd name="T9" fmla="*/ 5266 h 123"/>
                  <a:gd name="T10" fmla="*/ 7459 w 188"/>
                  <a:gd name="T11" fmla="*/ 6109 h 123"/>
                  <a:gd name="T12" fmla="*/ 9395 w 188"/>
                  <a:gd name="T13" fmla="*/ 5536 h 123"/>
                  <a:gd name="T14" fmla="*/ 9186 w 188"/>
                  <a:gd name="T15" fmla="*/ 4269 h 123"/>
                  <a:gd name="T16" fmla="*/ 7924 w 188"/>
                  <a:gd name="T17" fmla="*/ 3261 h 123"/>
                  <a:gd name="T18" fmla="*/ 7613 w 188"/>
                  <a:gd name="T19" fmla="*/ 1953 h 123"/>
                  <a:gd name="T20" fmla="*/ 6463 w 188"/>
                  <a:gd name="T21" fmla="*/ 787 h 123"/>
                  <a:gd name="T22" fmla="*/ 6295 w 188"/>
                  <a:gd name="T23" fmla="*/ 1364 h 123"/>
                  <a:gd name="T24" fmla="*/ 6830 w 188"/>
                  <a:gd name="T25" fmla="*/ 3006 h 123"/>
                  <a:gd name="T26" fmla="*/ 6044 w 188"/>
                  <a:gd name="T27" fmla="*/ 3849 h 123"/>
                  <a:gd name="T28" fmla="*/ 4205 w 188"/>
                  <a:gd name="T29" fmla="*/ 3261 h 123"/>
                  <a:gd name="T30" fmla="*/ 3198 w 188"/>
                  <a:gd name="T31" fmla="*/ 2950 h 123"/>
                  <a:gd name="T32" fmla="*/ 2887 w 188"/>
                  <a:gd name="T33" fmla="*/ 3160 h 123"/>
                  <a:gd name="T34" fmla="*/ 1895 w 188"/>
                  <a:gd name="T35" fmla="*/ 1207 h 123"/>
                  <a:gd name="T36" fmla="*/ 154 w 188"/>
                  <a:gd name="T37" fmla="*/ 210 h 123"/>
                  <a:gd name="T38" fmla="*/ 843 w 188"/>
                  <a:gd name="T39" fmla="*/ 1207 h 123"/>
                  <a:gd name="T40" fmla="*/ 1415 w 188"/>
                  <a:gd name="T41" fmla="*/ 2163 h 123"/>
                  <a:gd name="T42" fmla="*/ 1625 w 188"/>
                  <a:gd name="T43" fmla="*/ 3047 h 12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8" h="123">
                    <a:moveTo>
                      <a:pt x="31" y="58"/>
                    </a:moveTo>
                    <a:cubicBezTo>
                      <a:pt x="29" y="66"/>
                      <a:pt x="20" y="71"/>
                      <a:pt x="11" y="72"/>
                    </a:cubicBezTo>
                    <a:cubicBezTo>
                      <a:pt x="11" y="72"/>
                      <a:pt x="11" y="72"/>
                      <a:pt x="11" y="72"/>
                    </a:cubicBezTo>
                    <a:cubicBezTo>
                      <a:pt x="33" y="85"/>
                      <a:pt x="19" y="82"/>
                      <a:pt x="46" y="89"/>
                    </a:cubicBezTo>
                    <a:cubicBezTo>
                      <a:pt x="63" y="93"/>
                      <a:pt x="79" y="94"/>
                      <a:pt x="94" y="100"/>
                    </a:cubicBezTo>
                    <a:cubicBezTo>
                      <a:pt x="110" y="106"/>
                      <a:pt x="126" y="109"/>
                      <a:pt x="142" y="116"/>
                    </a:cubicBezTo>
                    <a:cubicBezTo>
                      <a:pt x="159" y="123"/>
                      <a:pt x="188" y="119"/>
                      <a:pt x="179" y="105"/>
                    </a:cubicBezTo>
                    <a:cubicBezTo>
                      <a:pt x="177" y="101"/>
                      <a:pt x="181" y="90"/>
                      <a:pt x="175" y="81"/>
                    </a:cubicBezTo>
                    <a:cubicBezTo>
                      <a:pt x="171" y="74"/>
                      <a:pt x="156" y="69"/>
                      <a:pt x="151" y="62"/>
                    </a:cubicBezTo>
                    <a:cubicBezTo>
                      <a:pt x="145" y="52"/>
                      <a:pt x="148" y="41"/>
                      <a:pt x="145" y="37"/>
                    </a:cubicBezTo>
                    <a:cubicBezTo>
                      <a:pt x="143" y="32"/>
                      <a:pt x="131" y="24"/>
                      <a:pt x="123" y="15"/>
                    </a:cubicBezTo>
                    <a:cubicBezTo>
                      <a:pt x="121" y="17"/>
                      <a:pt x="120" y="20"/>
                      <a:pt x="120" y="26"/>
                    </a:cubicBezTo>
                    <a:cubicBezTo>
                      <a:pt x="121" y="37"/>
                      <a:pt x="131" y="46"/>
                      <a:pt x="130" y="57"/>
                    </a:cubicBezTo>
                    <a:cubicBezTo>
                      <a:pt x="129" y="67"/>
                      <a:pt x="124" y="71"/>
                      <a:pt x="115" y="73"/>
                    </a:cubicBezTo>
                    <a:cubicBezTo>
                      <a:pt x="103" y="76"/>
                      <a:pt x="90" y="70"/>
                      <a:pt x="80" y="62"/>
                    </a:cubicBezTo>
                    <a:cubicBezTo>
                      <a:pt x="73" y="58"/>
                      <a:pt x="67" y="57"/>
                      <a:pt x="61" y="56"/>
                    </a:cubicBezTo>
                    <a:cubicBezTo>
                      <a:pt x="59" y="56"/>
                      <a:pt x="55" y="58"/>
                      <a:pt x="55" y="60"/>
                    </a:cubicBezTo>
                    <a:cubicBezTo>
                      <a:pt x="55" y="46"/>
                      <a:pt x="47" y="31"/>
                      <a:pt x="36" y="23"/>
                    </a:cubicBezTo>
                    <a:cubicBezTo>
                      <a:pt x="31" y="19"/>
                      <a:pt x="7" y="0"/>
                      <a:pt x="3" y="4"/>
                    </a:cubicBezTo>
                    <a:cubicBezTo>
                      <a:pt x="0" y="7"/>
                      <a:pt x="9" y="14"/>
                      <a:pt x="16" y="23"/>
                    </a:cubicBezTo>
                    <a:cubicBezTo>
                      <a:pt x="22" y="30"/>
                      <a:pt x="26" y="39"/>
                      <a:pt x="27" y="41"/>
                    </a:cubicBezTo>
                    <a:cubicBezTo>
                      <a:pt x="29" y="46"/>
                      <a:pt x="32" y="53"/>
                      <a:pt x="31" y="58"/>
                    </a:cubicBezTo>
                    <a:close/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5" name="Freeform 344">
                <a:extLst>
                  <a:ext uri="{FF2B5EF4-FFF2-40B4-BE49-F238E27FC236}">
                    <a16:creationId xmlns:a16="http://schemas.microsoft.com/office/drawing/2014/main" id="{3462838F-ED38-40D0-8C1B-98701FEE5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733"/>
                <a:ext cx="318" cy="360"/>
              </a:xfrm>
              <a:custGeom>
                <a:avLst/>
                <a:gdLst>
                  <a:gd name="T0" fmla="*/ 0 w 85"/>
                  <a:gd name="T1" fmla="*/ 0 h 96"/>
                  <a:gd name="T2" fmla="*/ 1149 w 85"/>
                  <a:gd name="T3" fmla="*/ 1380 h 96"/>
                  <a:gd name="T4" fmla="*/ 1833 w 85"/>
                  <a:gd name="T5" fmla="*/ 2854 h 96"/>
                  <a:gd name="T6" fmla="*/ 4452 w 85"/>
                  <a:gd name="T7" fmla="*/ 5063 h 96"/>
                  <a:gd name="T8" fmla="*/ 4299 w 85"/>
                  <a:gd name="T9" fmla="*/ 4586 h 96"/>
                  <a:gd name="T10" fmla="*/ 4029 w 85"/>
                  <a:gd name="T11" fmla="*/ 4373 h 96"/>
                  <a:gd name="T12" fmla="*/ 4186 w 85"/>
                  <a:gd name="T13" fmla="*/ 4163 h 96"/>
                  <a:gd name="T14" fmla="*/ 4141 w 85"/>
                  <a:gd name="T15" fmla="*/ 3431 h 96"/>
                  <a:gd name="T16" fmla="*/ 3554 w 85"/>
                  <a:gd name="T17" fmla="*/ 4121 h 96"/>
                  <a:gd name="T18" fmla="*/ 2462 w 85"/>
                  <a:gd name="T19" fmla="*/ 3319 h 96"/>
                  <a:gd name="T20" fmla="*/ 1987 w 85"/>
                  <a:gd name="T21" fmla="*/ 1954 h 96"/>
                  <a:gd name="T22" fmla="*/ 1568 w 85"/>
                  <a:gd name="T23" fmla="*/ 1380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5" h="96">
                    <a:moveTo>
                      <a:pt x="0" y="0"/>
                    </a:moveTo>
                    <a:cubicBezTo>
                      <a:pt x="7" y="2"/>
                      <a:pt x="18" y="20"/>
                      <a:pt x="22" y="26"/>
                    </a:cubicBezTo>
                    <a:cubicBezTo>
                      <a:pt x="27" y="35"/>
                      <a:pt x="30" y="45"/>
                      <a:pt x="35" y="54"/>
                    </a:cubicBezTo>
                    <a:cubicBezTo>
                      <a:pt x="47" y="77"/>
                      <a:pt x="62" y="87"/>
                      <a:pt x="85" y="96"/>
                    </a:cubicBezTo>
                    <a:cubicBezTo>
                      <a:pt x="83" y="95"/>
                      <a:pt x="81" y="89"/>
                      <a:pt x="82" y="87"/>
                    </a:cubicBezTo>
                    <a:cubicBezTo>
                      <a:pt x="82" y="86"/>
                      <a:pt x="78" y="88"/>
                      <a:pt x="77" y="83"/>
                    </a:cubicBezTo>
                    <a:cubicBezTo>
                      <a:pt x="76" y="79"/>
                      <a:pt x="80" y="81"/>
                      <a:pt x="80" y="79"/>
                    </a:cubicBezTo>
                    <a:cubicBezTo>
                      <a:pt x="80" y="74"/>
                      <a:pt x="77" y="68"/>
                      <a:pt x="79" y="65"/>
                    </a:cubicBezTo>
                    <a:cubicBezTo>
                      <a:pt x="79" y="72"/>
                      <a:pt x="72" y="78"/>
                      <a:pt x="68" y="78"/>
                    </a:cubicBezTo>
                    <a:cubicBezTo>
                      <a:pt x="60" y="78"/>
                      <a:pt x="52" y="74"/>
                      <a:pt x="47" y="63"/>
                    </a:cubicBezTo>
                    <a:cubicBezTo>
                      <a:pt x="45" y="59"/>
                      <a:pt x="42" y="45"/>
                      <a:pt x="38" y="37"/>
                    </a:cubicBezTo>
                    <a:cubicBezTo>
                      <a:pt x="35" y="31"/>
                      <a:pt x="32" y="28"/>
                      <a:pt x="30" y="2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6" name="Freeform 345">
                <a:extLst>
                  <a:ext uri="{FF2B5EF4-FFF2-40B4-BE49-F238E27FC236}">
                    <a16:creationId xmlns:a16="http://schemas.microsoft.com/office/drawing/2014/main" id="{AB159C17-56D8-4FD0-BB74-0D9049E29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917"/>
                <a:ext cx="97" cy="243"/>
              </a:xfrm>
              <a:custGeom>
                <a:avLst/>
                <a:gdLst>
                  <a:gd name="T0" fmla="*/ 683 w 26"/>
                  <a:gd name="T1" fmla="*/ 56 h 65"/>
                  <a:gd name="T2" fmla="*/ 97 w 26"/>
                  <a:gd name="T3" fmla="*/ 1566 h 65"/>
                  <a:gd name="T4" fmla="*/ 515 w 26"/>
                  <a:gd name="T5" fmla="*/ 2404 h 65"/>
                  <a:gd name="T6" fmla="*/ 683 w 26"/>
                  <a:gd name="T7" fmla="*/ 3395 h 65"/>
                  <a:gd name="T8" fmla="*/ 836 w 26"/>
                  <a:gd name="T9" fmla="*/ 1929 h 65"/>
                  <a:gd name="T10" fmla="*/ 1351 w 26"/>
                  <a:gd name="T11" fmla="*/ 893 h 65"/>
                  <a:gd name="T12" fmla="*/ 724 w 26"/>
                  <a:gd name="T13" fmla="*/ 0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65">
                    <a:moveTo>
                      <a:pt x="13" y="1"/>
                    </a:moveTo>
                    <a:cubicBezTo>
                      <a:pt x="8" y="12"/>
                      <a:pt x="0" y="18"/>
                      <a:pt x="2" y="30"/>
                    </a:cubicBezTo>
                    <a:cubicBezTo>
                      <a:pt x="4" y="36"/>
                      <a:pt x="8" y="41"/>
                      <a:pt x="10" y="46"/>
                    </a:cubicBezTo>
                    <a:cubicBezTo>
                      <a:pt x="12" y="52"/>
                      <a:pt x="11" y="59"/>
                      <a:pt x="13" y="65"/>
                    </a:cubicBezTo>
                    <a:cubicBezTo>
                      <a:pt x="12" y="62"/>
                      <a:pt x="21" y="41"/>
                      <a:pt x="16" y="37"/>
                    </a:cubicBezTo>
                    <a:cubicBezTo>
                      <a:pt x="5" y="28"/>
                      <a:pt x="13" y="20"/>
                      <a:pt x="26" y="17"/>
                    </a:cubicBezTo>
                    <a:cubicBezTo>
                      <a:pt x="21" y="11"/>
                      <a:pt x="18" y="7"/>
                      <a:pt x="14" y="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7" name="Freeform 346">
                <a:extLst>
                  <a:ext uri="{FF2B5EF4-FFF2-40B4-BE49-F238E27FC236}">
                    <a16:creationId xmlns:a16="http://schemas.microsoft.com/office/drawing/2014/main" id="{0C220FF6-10EE-4488-91E6-D588B9478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808"/>
                <a:ext cx="86" cy="161"/>
              </a:xfrm>
              <a:custGeom>
                <a:avLst/>
                <a:gdLst>
                  <a:gd name="T0" fmla="*/ 307 w 23"/>
                  <a:gd name="T1" fmla="*/ 1149 h 43"/>
                  <a:gd name="T2" fmla="*/ 725 w 23"/>
                  <a:gd name="T3" fmla="*/ 786 h 43"/>
                  <a:gd name="T4" fmla="*/ 153 w 23"/>
                  <a:gd name="T5" fmla="*/ 0 h 43"/>
                  <a:gd name="T6" fmla="*/ 1103 w 23"/>
                  <a:gd name="T7" fmla="*/ 1528 h 43"/>
                  <a:gd name="T8" fmla="*/ 56 w 23"/>
                  <a:gd name="T9" fmla="*/ 126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3">
                    <a:moveTo>
                      <a:pt x="6" y="22"/>
                    </a:moveTo>
                    <a:cubicBezTo>
                      <a:pt x="13" y="27"/>
                      <a:pt x="16" y="22"/>
                      <a:pt x="14" y="15"/>
                    </a:cubicBezTo>
                    <a:cubicBezTo>
                      <a:pt x="13" y="10"/>
                      <a:pt x="6" y="3"/>
                      <a:pt x="3" y="0"/>
                    </a:cubicBezTo>
                    <a:cubicBezTo>
                      <a:pt x="11" y="7"/>
                      <a:pt x="23" y="16"/>
                      <a:pt x="21" y="29"/>
                    </a:cubicBezTo>
                    <a:cubicBezTo>
                      <a:pt x="19" y="43"/>
                      <a:pt x="0" y="33"/>
                      <a:pt x="1" y="2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8" name="Freeform 347">
                <a:extLst>
                  <a:ext uri="{FF2B5EF4-FFF2-40B4-BE49-F238E27FC236}">
                    <a16:creationId xmlns:a16="http://schemas.microsoft.com/office/drawing/2014/main" id="{0177B44D-2B1A-4C29-B30A-BF51DCC7D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3055"/>
                <a:ext cx="153" cy="158"/>
              </a:xfrm>
              <a:custGeom>
                <a:avLst/>
                <a:gdLst>
                  <a:gd name="T0" fmla="*/ 362 w 41"/>
                  <a:gd name="T1" fmla="*/ 1599 h 42"/>
                  <a:gd name="T2" fmla="*/ 362 w 41"/>
                  <a:gd name="T3" fmla="*/ 56 h 42"/>
                  <a:gd name="T4" fmla="*/ 1198 w 41"/>
                  <a:gd name="T5" fmla="*/ 794 h 42"/>
                  <a:gd name="T6" fmla="*/ 1825 w 41"/>
                  <a:gd name="T7" fmla="*/ 2235 h 42"/>
                  <a:gd name="T8" fmla="*/ 1142 w 41"/>
                  <a:gd name="T9" fmla="*/ 1230 h 42"/>
                  <a:gd name="T10" fmla="*/ 362 w 41"/>
                  <a:gd name="T11" fmla="*/ 1599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42">
                    <a:moveTo>
                      <a:pt x="7" y="30"/>
                    </a:moveTo>
                    <a:cubicBezTo>
                      <a:pt x="1" y="14"/>
                      <a:pt x="0" y="0"/>
                      <a:pt x="7" y="1"/>
                    </a:cubicBezTo>
                    <a:cubicBezTo>
                      <a:pt x="14" y="3"/>
                      <a:pt x="16" y="10"/>
                      <a:pt x="23" y="15"/>
                    </a:cubicBezTo>
                    <a:cubicBezTo>
                      <a:pt x="30" y="20"/>
                      <a:pt x="41" y="36"/>
                      <a:pt x="35" y="42"/>
                    </a:cubicBezTo>
                    <a:cubicBezTo>
                      <a:pt x="38" y="38"/>
                      <a:pt x="30" y="28"/>
                      <a:pt x="22" y="23"/>
                    </a:cubicBezTo>
                    <a:cubicBezTo>
                      <a:pt x="13" y="18"/>
                      <a:pt x="4" y="22"/>
                      <a:pt x="7" y="30"/>
                    </a:cubicBezTo>
                    <a:close/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9" name="Freeform 348">
                <a:extLst>
                  <a:ext uri="{FF2B5EF4-FFF2-40B4-BE49-F238E27FC236}">
                    <a16:creationId xmlns:a16="http://schemas.microsoft.com/office/drawing/2014/main" id="{F46B139E-FD6D-4214-8EF8-7D88DE242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3172"/>
                <a:ext cx="38" cy="56"/>
              </a:xfrm>
              <a:custGeom>
                <a:avLst/>
                <a:gdLst>
                  <a:gd name="T0" fmla="*/ 0 w 10"/>
                  <a:gd name="T1" fmla="*/ 780 h 15"/>
                  <a:gd name="T2" fmla="*/ 57 w 10"/>
                  <a:gd name="T3" fmla="*/ 209 h 15"/>
                  <a:gd name="T4" fmla="*/ 274 w 10"/>
                  <a:gd name="T5" fmla="*/ 153 h 15"/>
                  <a:gd name="T6" fmla="*/ 547 w 10"/>
                  <a:gd name="T7" fmla="*/ 627 h 15"/>
                  <a:gd name="T8" fmla="*/ 274 w 10"/>
                  <a:gd name="T9" fmla="*/ 5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15"/>
                    </a:moveTo>
                    <a:cubicBezTo>
                      <a:pt x="3" y="13"/>
                      <a:pt x="2" y="8"/>
                      <a:pt x="1" y="4"/>
                    </a:cubicBezTo>
                    <a:cubicBezTo>
                      <a:pt x="0" y="0"/>
                      <a:pt x="3" y="1"/>
                      <a:pt x="5" y="3"/>
                    </a:cubicBezTo>
                    <a:cubicBezTo>
                      <a:pt x="8" y="6"/>
                      <a:pt x="7" y="10"/>
                      <a:pt x="10" y="12"/>
                    </a:cubicBezTo>
                    <a:cubicBezTo>
                      <a:pt x="7" y="7"/>
                      <a:pt x="5" y="7"/>
                      <a:pt x="5" y="1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0" name="Freeform 349">
                <a:extLst>
                  <a:ext uri="{FF2B5EF4-FFF2-40B4-BE49-F238E27FC236}">
                    <a16:creationId xmlns:a16="http://schemas.microsoft.com/office/drawing/2014/main" id="{2A174507-D266-45C1-84D3-60555005B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2868"/>
                <a:ext cx="45" cy="60"/>
              </a:xfrm>
              <a:custGeom>
                <a:avLst/>
                <a:gdLst>
                  <a:gd name="T0" fmla="*/ 424 w 12"/>
                  <a:gd name="T1" fmla="*/ 323 h 16"/>
                  <a:gd name="T2" fmla="*/ 210 w 12"/>
                  <a:gd name="T3" fmla="*/ 0 h 16"/>
                  <a:gd name="T4" fmla="*/ 210 w 12"/>
                  <a:gd name="T5" fmla="*/ 266 h 16"/>
                  <a:gd name="T6" fmla="*/ 154 w 12"/>
                  <a:gd name="T7" fmla="*/ 210 h 16"/>
                  <a:gd name="T8" fmla="*/ 0 w 12"/>
                  <a:gd name="T9" fmla="*/ 368 h 16"/>
                  <a:gd name="T10" fmla="*/ 113 w 12"/>
                  <a:gd name="T11" fmla="*/ 578 h 16"/>
                  <a:gd name="T12" fmla="*/ 210 w 12"/>
                  <a:gd name="T13" fmla="*/ 690 h 16"/>
                  <a:gd name="T14" fmla="*/ 634 w 12"/>
                  <a:gd name="T15" fmla="*/ 84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8" y="6"/>
                    </a:moveTo>
                    <a:cubicBezTo>
                      <a:pt x="7" y="4"/>
                      <a:pt x="5" y="2"/>
                      <a:pt x="4" y="0"/>
                    </a:cubicBezTo>
                    <a:cubicBezTo>
                      <a:pt x="4" y="2"/>
                      <a:pt x="5" y="3"/>
                      <a:pt x="4" y="5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4" y="6"/>
                      <a:pt x="2" y="7"/>
                      <a:pt x="0" y="7"/>
                    </a:cubicBezTo>
                    <a:cubicBezTo>
                      <a:pt x="2" y="8"/>
                      <a:pt x="1" y="9"/>
                      <a:pt x="2" y="11"/>
                    </a:cubicBezTo>
                    <a:cubicBezTo>
                      <a:pt x="3" y="13"/>
                      <a:pt x="3" y="12"/>
                      <a:pt x="4" y="13"/>
                    </a:cubicBezTo>
                    <a:cubicBezTo>
                      <a:pt x="7" y="15"/>
                      <a:pt x="8" y="16"/>
                      <a:pt x="12" y="1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1" name="Freeform 350">
                <a:extLst>
                  <a:ext uri="{FF2B5EF4-FFF2-40B4-BE49-F238E27FC236}">
                    <a16:creationId xmlns:a16="http://schemas.microsoft.com/office/drawing/2014/main" id="{E5898C00-1CC6-430D-8700-4EC102806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737"/>
                <a:ext cx="101" cy="116"/>
              </a:xfrm>
              <a:custGeom>
                <a:avLst/>
                <a:gdLst>
                  <a:gd name="T0" fmla="*/ 1414 w 27"/>
                  <a:gd name="T1" fmla="*/ 1358 h 31"/>
                  <a:gd name="T2" fmla="*/ 1205 w 27"/>
                  <a:gd name="T3" fmla="*/ 894 h 31"/>
                  <a:gd name="T4" fmla="*/ 995 w 27"/>
                  <a:gd name="T5" fmla="*/ 730 h 31"/>
                  <a:gd name="T6" fmla="*/ 894 w 27"/>
                  <a:gd name="T7" fmla="*/ 629 h 31"/>
                  <a:gd name="T8" fmla="*/ 782 w 27"/>
                  <a:gd name="T9" fmla="*/ 475 h 31"/>
                  <a:gd name="T10" fmla="*/ 572 w 27"/>
                  <a:gd name="T11" fmla="*/ 307 h 31"/>
                  <a:gd name="T12" fmla="*/ 363 w 27"/>
                  <a:gd name="T13" fmla="*/ 153 h 31"/>
                  <a:gd name="T14" fmla="*/ 0 w 27"/>
                  <a:gd name="T15" fmla="*/ 0 h 31"/>
                  <a:gd name="T16" fmla="*/ 209 w 27"/>
                  <a:gd name="T17" fmla="*/ 266 h 31"/>
                  <a:gd name="T18" fmla="*/ 685 w 27"/>
                  <a:gd name="T19" fmla="*/ 730 h 31"/>
                  <a:gd name="T20" fmla="*/ 995 w 27"/>
                  <a:gd name="T21" fmla="*/ 1149 h 31"/>
                  <a:gd name="T22" fmla="*/ 1414 w 27"/>
                  <a:gd name="T23" fmla="*/ 1624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7" h="31">
                    <a:moveTo>
                      <a:pt x="27" y="26"/>
                    </a:moveTo>
                    <a:cubicBezTo>
                      <a:pt x="25" y="25"/>
                      <a:pt x="24" y="19"/>
                      <a:pt x="23" y="17"/>
                    </a:cubicBezTo>
                    <a:cubicBezTo>
                      <a:pt x="21" y="22"/>
                      <a:pt x="21" y="15"/>
                      <a:pt x="19" y="14"/>
                    </a:cubicBezTo>
                    <a:cubicBezTo>
                      <a:pt x="18" y="12"/>
                      <a:pt x="18" y="13"/>
                      <a:pt x="17" y="12"/>
                    </a:cubicBezTo>
                    <a:cubicBezTo>
                      <a:pt x="15" y="12"/>
                      <a:pt x="16" y="11"/>
                      <a:pt x="15" y="9"/>
                    </a:cubicBezTo>
                    <a:cubicBezTo>
                      <a:pt x="14" y="7"/>
                      <a:pt x="13" y="7"/>
                      <a:pt x="11" y="6"/>
                    </a:cubicBezTo>
                    <a:cubicBezTo>
                      <a:pt x="10" y="5"/>
                      <a:pt x="9" y="4"/>
                      <a:pt x="7" y="3"/>
                    </a:cubicBezTo>
                    <a:cubicBezTo>
                      <a:pt x="5" y="2"/>
                      <a:pt x="3" y="2"/>
                      <a:pt x="0" y="0"/>
                    </a:cubicBezTo>
                    <a:cubicBezTo>
                      <a:pt x="0" y="1"/>
                      <a:pt x="3" y="4"/>
                      <a:pt x="4" y="5"/>
                    </a:cubicBezTo>
                    <a:cubicBezTo>
                      <a:pt x="7" y="9"/>
                      <a:pt x="10" y="11"/>
                      <a:pt x="13" y="14"/>
                    </a:cubicBezTo>
                    <a:cubicBezTo>
                      <a:pt x="15" y="17"/>
                      <a:pt x="17" y="19"/>
                      <a:pt x="19" y="22"/>
                    </a:cubicBezTo>
                    <a:cubicBezTo>
                      <a:pt x="22" y="25"/>
                      <a:pt x="24" y="28"/>
                      <a:pt x="27" y="31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2" name="Freeform 351">
                <a:extLst>
                  <a:ext uri="{FF2B5EF4-FFF2-40B4-BE49-F238E27FC236}">
                    <a16:creationId xmlns:a16="http://schemas.microsoft.com/office/drawing/2014/main" id="{8A7E5A2C-6D8C-4996-9FBA-E7B3D3AFE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5" y="2902"/>
                <a:ext cx="23" cy="131"/>
              </a:xfrm>
              <a:custGeom>
                <a:avLst/>
                <a:gdLst>
                  <a:gd name="T0" fmla="*/ 0 w 6"/>
                  <a:gd name="T1" fmla="*/ 1415 h 35"/>
                  <a:gd name="T2" fmla="*/ 119 w 6"/>
                  <a:gd name="T3" fmla="*/ 730 h 35"/>
                  <a:gd name="T4" fmla="*/ 119 w 6"/>
                  <a:gd name="T5" fmla="*/ 0 h 35"/>
                  <a:gd name="T6" fmla="*/ 337 w 6"/>
                  <a:gd name="T7" fmla="*/ 842 h 35"/>
                  <a:gd name="T8" fmla="*/ 280 w 6"/>
                  <a:gd name="T9" fmla="*/ 1108 h 35"/>
                  <a:gd name="T10" fmla="*/ 337 w 6"/>
                  <a:gd name="T11" fmla="*/ 1261 h 35"/>
                  <a:gd name="T12" fmla="*/ 280 w 6"/>
                  <a:gd name="T13" fmla="*/ 1415 h 35"/>
                  <a:gd name="T14" fmla="*/ 337 w 6"/>
                  <a:gd name="T15" fmla="*/ 1624 h 35"/>
                  <a:gd name="T16" fmla="*/ 337 w 6"/>
                  <a:gd name="T17" fmla="*/ 1834 h 35"/>
                  <a:gd name="T18" fmla="*/ 0 w 6"/>
                  <a:gd name="T19" fmla="*/ 1834 h 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35">
                    <a:moveTo>
                      <a:pt x="0" y="27"/>
                    </a:moveTo>
                    <a:cubicBezTo>
                      <a:pt x="2" y="22"/>
                      <a:pt x="2" y="19"/>
                      <a:pt x="2" y="14"/>
                    </a:cubicBezTo>
                    <a:cubicBezTo>
                      <a:pt x="2" y="9"/>
                      <a:pt x="2" y="4"/>
                      <a:pt x="2" y="0"/>
                    </a:cubicBezTo>
                    <a:cubicBezTo>
                      <a:pt x="2" y="4"/>
                      <a:pt x="1" y="13"/>
                      <a:pt x="6" y="16"/>
                    </a:cubicBezTo>
                    <a:cubicBezTo>
                      <a:pt x="4" y="17"/>
                      <a:pt x="4" y="20"/>
                      <a:pt x="5" y="21"/>
                    </a:cubicBezTo>
                    <a:cubicBezTo>
                      <a:pt x="5" y="22"/>
                      <a:pt x="6" y="23"/>
                      <a:pt x="6" y="24"/>
                    </a:cubicBezTo>
                    <a:cubicBezTo>
                      <a:pt x="6" y="25"/>
                      <a:pt x="5" y="26"/>
                      <a:pt x="5" y="27"/>
                    </a:cubicBezTo>
                    <a:cubicBezTo>
                      <a:pt x="4" y="29"/>
                      <a:pt x="6" y="30"/>
                      <a:pt x="6" y="31"/>
                    </a:cubicBezTo>
                    <a:cubicBezTo>
                      <a:pt x="6" y="33"/>
                      <a:pt x="5" y="34"/>
                      <a:pt x="6" y="35"/>
                    </a:cubicBezTo>
                    <a:cubicBezTo>
                      <a:pt x="4" y="33"/>
                      <a:pt x="1" y="34"/>
                      <a:pt x="0" y="3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3" name="Freeform 352">
                <a:extLst>
                  <a:ext uri="{FF2B5EF4-FFF2-40B4-BE49-F238E27FC236}">
                    <a16:creationId xmlns:a16="http://schemas.microsoft.com/office/drawing/2014/main" id="{3090C5B9-33D4-46A2-8817-978150F24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059"/>
                <a:ext cx="22" cy="30"/>
              </a:xfrm>
              <a:custGeom>
                <a:avLst/>
                <a:gdLst>
                  <a:gd name="T0" fmla="*/ 0 w 6"/>
                  <a:gd name="T1" fmla="*/ 0 h 8"/>
                  <a:gd name="T2" fmla="*/ 297 w 6"/>
                  <a:gd name="T3" fmla="*/ 0 h 8"/>
                  <a:gd name="T4" fmla="*/ 297 w 6"/>
                  <a:gd name="T5" fmla="*/ 266 h 8"/>
                  <a:gd name="T6" fmla="*/ 202 w 6"/>
                  <a:gd name="T7" fmla="*/ 424 h 8"/>
                  <a:gd name="T8" fmla="*/ 0 w 6"/>
                  <a:gd name="T9" fmla="*/ 3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2" y="1"/>
                      <a:pt x="4" y="1"/>
                      <a:pt x="6" y="0"/>
                    </a:cubicBezTo>
                    <a:cubicBezTo>
                      <a:pt x="4" y="2"/>
                      <a:pt x="3" y="4"/>
                      <a:pt x="6" y="5"/>
                    </a:cubicBezTo>
                    <a:cubicBezTo>
                      <a:pt x="6" y="6"/>
                      <a:pt x="6" y="8"/>
                      <a:pt x="4" y="8"/>
                    </a:cubicBezTo>
                    <a:cubicBezTo>
                      <a:pt x="3" y="8"/>
                      <a:pt x="2" y="6"/>
                      <a:pt x="0" y="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4" name="Freeform 353">
                <a:extLst>
                  <a:ext uri="{FF2B5EF4-FFF2-40B4-BE49-F238E27FC236}">
                    <a16:creationId xmlns:a16="http://schemas.microsoft.com/office/drawing/2014/main" id="{DC60D6B5-B114-472A-B964-188BE4C4D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8" y="3059"/>
                <a:ext cx="37" cy="113"/>
              </a:xfrm>
              <a:custGeom>
                <a:avLst/>
                <a:gdLst>
                  <a:gd name="T0" fmla="*/ 207 w 10"/>
                  <a:gd name="T1" fmla="*/ 0 h 30"/>
                  <a:gd name="T2" fmla="*/ 451 w 10"/>
                  <a:gd name="T3" fmla="*/ 154 h 30"/>
                  <a:gd name="T4" fmla="*/ 507 w 10"/>
                  <a:gd name="T5" fmla="*/ 640 h 30"/>
                  <a:gd name="T6" fmla="*/ 355 w 10"/>
                  <a:gd name="T7" fmla="*/ 1179 h 30"/>
                  <a:gd name="T8" fmla="*/ 0 w 10"/>
                  <a:gd name="T9" fmla="*/ 1605 h 30"/>
                  <a:gd name="T10" fmla="*/ 56 w 10"/>
                  <a:gd name="T11" fmla="*/ 1235 h 30"/>
                  <a:gd name="T12" fmla="*/ 56 w 10"/>
                  <a:gd name="T13" fmla="*/ 64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0">
                    <a:moveTo>
                      <a:pt x="4" y="0"/>
                    </a:moveTo>
                    <a:cubicBezTo>
                      <a:pt x="6" y="1"/>
                      <a:pt x="8" y="1"/>
                      <a:pt x="9" y="3"/>
                    </a:cubicBezTo>
                    <a:cubicBezTo>
                      <a:pt x="5" y="4"/>
                      <a:pt x="8" y="9"/>
                      <a:pt x="10" y="12"/>
                    </a:cubicBezTo>
                    <a:cubicBezTo>
                      <a:pt x="4" y="11"/>
                      <a:pt x="7" y="19"/>
                      <a:pt x="7" y="22"/>
                    </a:cubicBezTo>
                    <a:cubicBezTo>
                      <a:pt x="3" y="20"/>
                      <a:pt x="1" y="27"/>
                      <a:pt x="0" y="30"/>
                    </a:cubicBezTo>
                    <a:cubicBezTo>
                      <a:pt x="0" y="28"/>
                      <a:pt x="1" y="25"/>
                      <a:pt x="1" y="23"/>
                    </a:cubicBezTo>
                    <a:cubicBezTo>
                      <a:pt x="1" y="20"/>
                      <a:pt x="1" y="16"/>
                      <a:pt x="1" y="12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5" name="Freeform 354">
                <a:extLst>
                  <a:ext uri="{FF2B5EF4-FFF2-40B4-BE49-F238E27FC236}">
                    <a16:creationId xmlns:a16="http://schemas.microsoft.com/office/drawing/2014/main" id="{735872B3-9B0C-4DBF-BCB2-90C240A9B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2883"/>
                <a:ext cx="45" cy="86"/>
              </a:xfrm>
              <a:custGeom>
                <a:avLst/>
                <a:gdLst>
                  <a:gd name="T0" fmla="*/ 113 w 12"/>
                  <a:gd name="T1" fmla="*/ 1204 h 23"/>
                  <a:gd name="T2" fmla="*/ 210 w 12"/>
                  <a:gd name="T3" fmla="*/ 1047 h 23"/>
                  <a:gd name="T4" fmla="*/ 266 w 12"/>
                  <a:gd name="T5" fmla="*/ 572 h 23"/>
                  <a:gd name="T6" fmla="*/ 56 w 12"/>
                  <a:gd name="T7" fmla="*/ 0 h 23"/>
                  <a:gd name="T8" fmla="*/ 154 w 12"/>
                  <a:gd name="T9" fmla="*/ 97 h 23"/>
                  <a:gd name="T10" fmla="*/ 368 w 12"/>
                  <a:gd name="T11" fmla="*/ 363 h 23"/>
                  <a:gd name="T12" fmla="*/ 634 w 12"/>
                  <a:gd name="T13" fmla="*/ 725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3">
                    <a:moveTo>
                      <a:pt x="2" y="23"/>
                    </a:moveTo>
                    <a:cubicBezTo>
                      <a:pt x="3" y="22"/>
                      <a:pt x="4" y="21"/>
                      <a:pt x="4" y="20"/>
                    </a:cubicBezTo>
                    <a:cubicBezTo>
                      <a:pt x="5" y="17"/>
                      <a:pt x="5" y="14"/>
                      <a:pt x="5" y="11"/>
                    </a:cubicBezTo>
                    <a:cubicBezTo>
                      <a:pt x="4" y="8"/>
                      <a:pt x="3" y="3"/>
                      <a:pt x="1" y="0"/>
                    </a:cubicBezTo>
                    <a:cubicBezTo>
                      <a:pt x="0" y="1"/>
                      <a:pt x="2" y="1"/>
                      <a:pt x="3" y="2"/>
                    </a:cubicBezTo>
                    <a:cubicBezTo>
                      <a:pt x="5" y="4"/>
                      <a:pt x="6" y="5"/>
                      <a:pt x="7" y="7"/>
                    </a:cubicBezTo>
                    <a:cubicBezTo>
                      <a:pt x="8" y="9"/>
                      <a:pt x="11" y="12"/>
                      <a:pt x="12" y="1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6" name="Freeform 355">
                <a:extLst>
                  <a:ext uri="{FF2B5EF4-FFF2-40B4-BE49-F238E27FC236}">
                    <a16:creationId xmlns:a16="http://schemas.microsoft.com/office/drawing/2014/main" id="{561F3389-9BA1-462F-B3BF-CB8592629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2681"/>
                <a:ext cx="139" cy="224"/>
              </a:xfrm>
              <a:custGeom>
                <a:avLst/>
                <a:gdLst>
                  <a:gd name="T0" fmla="*/ 1694 w 37"/>
                  <a:gd name="T1" fmla="*/ 1254 h 60"/>
                  <a:gd name="T2" fmla="*/ 1597 w 37"/>
                  <a:gd name="T3" fmla="*/ 1979 h 60"/>
                  <a:gd name="T4" fmla="*/ 1694 w 37"/>
                  <a:gd name="T5" fmla="*/ 2397 h 60"/>
                  <a:gd name="T6" fmla="*/ 1638 w 37"/>
                  <a:gd name="T7" fmla="*/ 3121 h 60"/>
                  <a:gd name="T8" fmla="*/ 537 w 37"/>
                  <a:gd name="T9" fmla="*/ 1198 h 60"/>
                  <a:gd name="T10" fmla="*/ 267 w 37"/>
                  <a:gd name="T11" fmla="*/ 515 h 60"/>
                  <a:gd name="T12" fmla="*/ 56 w 37"/>
                  <a:gd name="T13" fmla="*/ 0 h 60"/>
                  <a:gd name="T14" fmla="*/ 1059 w 37"/>
                  <a:gd name="T15" fmla="*/ 418 h 60"/>
                  <a:gd name="T16" fmla="*/ 1213 w 37"/>
                  <a:gd name="T17" fmla="*/ 627 h 60"/>
                  <a:gd name="T18" fmla="*/ 1597 w 37"/>
                  <a:gd name="T19" fmla="*/ 724 h 60"/>
                  <a:gd name="T20" fmla="*/ 1905 w 37"/>
                  <a:gd name="T21" fmla="*/ 1295 h 60"/>
                  <a:gd name="T22" fmla="*/ 1751 w 37"/>
                  <a:gd name="T23" fmla="*/ 1254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60">
                    <a:moveTo>
                      <a:pt x="32" y="24"/>
                    </a:moveTo>
                    <a:cubicBezTo>
                      <a:pt x="26" y="24"/>
                      <a:pt x="29" y="35"/>
                      <a:pt x="30" y="38"/>
                    </a:cubicBezTo>
                    <a:cubicBezTo>
                      <a:pt x="30" y="41"/>
                      <a:pt x="32" y="43"/>
                      <a:pt x="32" y="46"/>
                    </a:cubicBezTo>
                    <a:cubicBezTo>
                      <a:pt x="33" y="50"/>
                      <a:pt x="33" y="56"/>
                      <a:pt x="31" y="60"/>
                    </a:cubicBezTo>
                    <a:cubicBezTo>
                      <a:pt x="26" y="47"/>
                      <a:pt x="15" y="37"/>
                      <a:pt x="10" y="23"/>
                    </a:cubicBezTo>
                    <a:cubicBezTo>
                      <a:pt x="9" y="19"/>
                      <a:pt x="7" y="15"/>
                      <a:pt x="5" y="10"/>
                    </a:cubicBezTo>
                    <a:cubicBezTo>
                      <a:pt x="3" y="7"/>
                      <a:pt x="0" y="4"/>
                      <a:pt x="1" y="0"/>
                    </a:cubicBezTo>
                    <a:cubicBezTo>
                      <a:pt x="7" y="1"/>
                      <a:pt x="15" y="4"/>
                      <a:pt x="20" y="8"/>
                    </a:cubicBezTo>
                    <a:cubicBezTo>
                      <a:pt x="21" y="10"/>
                      <a:pt x="21" y="12"/>
                      <a:pt x="23" y="12"/>
                    </a:cubicBezTo>
                    <a:cubicBezTo>
                      <a:pt x="25" y="13"/>
                      <a:pt x="28" y="13"/>
                      <a:pt x="30" y="14"/>
                    </a:cubicBezTo>
                    <a:cubicBezTo>
                      <a:pt x="34" y="15"/>
                      <a:pt x="37" y="21"/>
                      <a:pt x="36" y="25"/>
                    </a:cubicBezTo>
                    <a:cubicBezTo>
                      <a:pt x="35" y="25"/>
                      <a:pt x="34" y="25"/>
                      <a:pt x="33" y="24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7" name="Freeform 356">
                <a:extLst>
                  <a:ext uri="{FF2B5EF4-FFF2-40B4-BE49-F238E27FC236}">
                    <a16:creationId xmlns:a16="http://schemas.microsoft.com/office/drawing/2014/main" id="{B5D6F2B3-FFDB-443B-A707-047B85687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2512"/>
                <a:ext cx="116" cy="157"/>
              </a:xfrm>
              <a:custGeom>
                <a:avLst/>
                <a:gdLst>
                  <a:gd name="T0" fmla="*/ 0 w 31"/>
                  <a:gd name="T1" fmla="*/ 0 h 42"/>
                  <a:gd name="T2" fmla="*/ 786 w 31"/>
                  <a:gd name="T3" fmla="*/ 935 h 42"/>
                  <a:gd name="T4" fmla="*/ 1108 w 31"/>
                  <a:gd name="T5" fmla="*/ 1510 h 42"/>
                  <a:gd name="T6" fmla="*/ 1317 w 31"/>
                  <a:gd name="T7" fmla="*/ 1832 h 42"/>
                  <a:gd name="T8" fmla="*/ 1624 w 31"/>
                  <a:gd name="T9" fmla="*/ 2194 h 42"/>
                  <a:gd name="T10" fmla="*/ 1414 w 31"/>
                  <a:gd name="T11" fmla="*/ 2041 h 42"/>
                  <a:gd name="T12" fmla="*/ 1205 w 31"/>
                  <a:gd name="T13" fmla="*/ 1985 h 42"/>
                  <a:gd name="T14" fmla="*/ 1051 w 31"/>
                  <a:gd name="T15" fmla="*/ 1832 h 42"/>
                  <a:gd name="T16" fmla="*/ 894 w 31"/>
                  <a:gd name="T17" fmla="*/ 1985 h 42"/>
                  <a:gd name="T18" fmla="*/ 842 w 31"/>
                  <a:gd name="T19" fmla="*/ 1566 h 42"/>
                  <a:gd name="T20" fmla="*/ 573 w 31"/>
                  <a:gd name="T21" fmla="*/ 893 h 42"/>
                  <a:gd name="T22" fmla="*/ 266 w 31"/>
                  <a:gd name="T23" fmla="*/ 363 h 42"/>
                  <a:gd name="T24" fmla="*/ 0 w 31"/>
                  <a:gd name="T25" fmla="*/ 56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42">
                    <a:moveTo>
                      <a:pt x="0" y="0"/>
                    </a:moveTo>
                    <a:cubicBezTo>
                      <a:pt x="7" y="3"/>
                      <a:pt x="11" y="12"/>
                      <a:pt x="15" y="18"/>
                    </a:cubicBezTo>
                    <a:cubicBezTo>
                      <a:pt x="18" y="21"/>
                      <a:pt x="19" y="26"/>
                      <a:pt x="21" y="29"/>
                    </a:cubicBezTo>
                    <a:cubicBezTo>
                      <a:pt x="22" y="31"/>
                      <a:pt x="24" y="33"/>
                      <a:pt x="25" y="35"/>
                    </a:cubicBezTo>
                    <a:cubicBezTo>
                      <a:pt x="27" y="37"/>
                      <a:pt x="31" y="40"/>
                      <a:pt x="31" y="42"/>
                    </a:cubicBezTo>
                    <a:cubicBezTo>
                      <a:pt x="29" y="42"/>
                      <a:pt x="28" y="40"/>
                      <a:pt x="27" y="39"/>
                    </a:cubicBezTo>
                    <a:cubicBezTo>
                      <a:pt x="25" y="39"/>
                      <a:pt x="24" y="38"/>
                      <a:pt x="23" y="38"/>
                    </a:cubicBezTo>
                    <a:cubicBezTo>
                      <a:pt x="22" y="37"/>
                      <a:pt x="21" y="36"/>
                      <a:pt x="20" y="35"/>
                    </a:cubicBezTo>
                    <a:cubicBezTo>
                      <a:pt x="18" y="34"/>
                      <a:pt x="18" y="35"/>
                      <a:pt x="17" y="38"/>
                    </a:cubicBezTo>
                    <a:cubicBezTo>
                      <a:pt x="15" y="36"/>
                      <a:pt x="16" y="32"/>
                      <a:pt x="16" y="30"/>
                    </a:cubicBezTo>
                    <a:cubicBezTo>
                      <a:pt x="15" y="25"/>
                      <a:pt x="14" y="20"/>
                      <a:pt x="11" y="17"/>
                    </a:cubicBezTo>
                    <a:cubicBezTo>
                      <a:pt x="8" y="14"/>
                      <a:pt x="7" y="10"/>
                      <a:pt x="5" y="7"/>
                    </a:cubicBezTo>
                    <a:cubicBezTo>
                      <a:pt x="4" y="6"/>
                      <a:pt x="1" y="1"/>
                      <a:pt x="0" y="1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8" name="Freeform 357">
                <a:extLst>
                  <a:ext uri="{FF2B5EF4-FFF2-40B4-BE49-F238E27FC236}">
                    <a16:creationId xmlns:a16="http://schemas.microsoft.com/office/drawing/2014/main" id="{00EC4583-5C61-4FE6-B824-7484A9105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2628"/>
                <a:ext cx="79" cy="86"/>
              </a:xfrm>
              <a:custGeom>
                <a:avLst/>
                <a:gdLst>
                  <a:gd name="T0" fmla="*/ 482 w 21"/>
                  <a:gd name="T1" fmla="*/ 0 h 23"/>
                  <a:gd name="T2" fmla="*/ 327 w 21"/>
                  <a:gd name="T3" fmla="*/ 307 h 23"/>
                  <a:gd name="T4" fmla="*/ 0 w 21"/>
                  <a:gd name="T5" fmla="*/ 419 h 23"/>
                  <a:gd name="T6" fmla="*/ 267 w 21"/>
                  <a:gd name="T7" fmla="*/ 572 h 23"/>
                  <a:gd name="T8" fmla="*/ 579 w 21"/>
                  <a:gd name="T9" fmla="*/ 838 h 23"/>
                  <a:gd name="T10" fmla="*/ 1117 w 21"/>
                  <a:gd name="T11" fmla="*/ 1204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3">
                    <a:moveTo>
                      <a:pt x="9" y="0"/>
                    </a:moveTo>
                    <a:cubicBezTo>
                      <a:pt x="8" y="1"/>
                      <a:pt x="7" y="4"/>
                      <a:pt x="6" y="6"/>
                    </a:cubicBezTo>
                    <a:cubicBezTo>
                      <a:pt x="4" y="8"/>
                      <a:pt x="3" y="7"/>
                      <a:pt x="0" y="8"/>
                    </a:cubicBezTo>
                    <a:cubicBezTo>
                      <a:pt x="1" y="10"/>
                      <a:pt x="4" y="10"/>
                      <a:pt x="5" y="11"/>
                    </a:cubicBezTo>
                    <a:cubicBezTo>
                      <a:pt x="7" y="12"/>
                      <a:pt x="9" y="14"/>
                      <a:pt x="11" y="16"/>
                    </a:cubicBezTo>
                    <a:cubicBezTo>
                      <a:pt x="13" y="18"/>
                      <a:pt x="18" y="20"/>
                      <a:pt x="21" y="23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79" name="Freeform 358">
                <a:extLst>
                  <a:ext uri="{FF2B5EF4-FFF2-40B4-BE49-F238E27FC236}">
                    <a16:creationId xmlns:a16="http://schemas.microsoft.com/office/drawing/2014/main" id="{26ACA230-DDB1-48E0-A01C-2A504131E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587"/>
                <a:ext cx="124" cy="120"/>
              </a:xfrm>
              <a:custGeom>
                <a:avLst/>
                <a:gdLst>
                  <a:gd name="T0" fmla="*/ 113 w 33"/>
                  <a:gd name="T1" fmla="*/ 0 h 32"/>
                  <a:gd name="T2" fmla="*/ 154 w 33"/>
                  <a:gd name="T3" fmla="*/ 323 h 32"/>
                  <a:gd name="T4" fmla="*/ 323 w 33"/>
                  <a:gd name="T5" fmla="*/ 634 h 32"/>
                  <a:gd name="T6" fmla="*/ 845 w 33"/>
                  <a:gd name="T7" fmla="*/ 1110 h 32"/>
                  <a:gd name="T8" fmla="*/ 1270 w 33"/>
                  <a:gd name="T9" fmla="*/ 1166 h 32"/>
                  <a:gd name="T10" fmla="*/ 1172 w 33"/>
                  <a:gd name="T11" fmla="*/ 578 h 32"/>
                  <a:gd name="T12" fmla="*/ 1695 w 33"/>
                  <a:gd name="T13" fmla="*/ 1688 h 32"/>
                  <a:gd name="T14" fmla="*/ 1484 w 33"/>
                  <a:gd name="T15" fmla="*/ 1631 h 32"/>
                  <a:gd name="T16" fmla="*/ 1172 w 33"/>
                  <a:gd name="T17" fmla="*/ 1631 h 32"/>
                  <a:gd name="T18" fmla="*/ 691 w 33"/>
                  <a:gd name="T19" fmla="*/ 1478 h 32"/>
                  <a:gd name="T20" fmla="*/ 323 w 33"/>
                  <a:gd name="T21" fmla="*/ 1054 h 32"/>
                  <a:gd name="T22" fmla="*/ 56 w 33"/>
                  <a:gd name="T23" fmla="*/ 154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3" h="32">
                    <a:moveTo>
                      <a:pt x="2" y="0"/>
                    </a:moveTo>
                    <a:cubicBezTo>
                      <a:pt x="1" y="2"/>
                      <a:pt x="3" y="4"/>
                      <a:pt x="3" y="6"/>
                    </a:cubicBezTo>
                    <a:cubicBezTo>
                      <a:pt x="4" y="8"/>
                      <a:pt x="5" y="10"/>
                      <a:pt x="6" y="12"/>
                    </a:cubicBezTo>
                    <a:cubicBezTo>
                      <a:pt x="8" y="15"/>
                      <a:pt x="12" y="20"/>
                      <a:pt x="16" y="21"/>
                    </a:cubicBezTo>
                    <a:cubicBezTo>
                      <a:pt x="18" y="23"/>
                      <a:pt x="23" y="25"/>
                      <a:pt x="24" y="22"/>
                    </a:cubicBezTo>
                    <a:cubicBezTo>
                      <a:pt x="25" y="19"/>
                      <a:pt x="24" y="14"/>
                      <a:pt x="22" y="11"/>
                    </a:cubicBezTo>
                    <a:cubicBezTo>
                      <a:pt x="24" y="19"/>
                      <a:pt x="33" y="24"/>
                      <a:pt x="32" y="32"/>
                    </a:cubicBezTo>
                    <a:cubicBezTo>
                      <a:pt x="30" y="32"/>
                      <a:pt x="29" y="31"/>
                      <a:pt x="28" y="31"/>
                    </a:cubicBezTo>
                    <a:cubicBezTo>
                      <a:pt x="26" y="31"/>
                      <a:pt x="24" y="31"/>
                      <a:pt x="22" y="31"/>
                    </a:cubicBezTo>
                    <a:cubicBezTo>
                      <a:pt x="19" y="31"/>
                      <a:pt x="16" y="31"/>
                      <a:pt x="13" y="28"/>
                    </a:cubicBezTo>
                    <a:cubicBezTo>
                      <a:pt x="9" y="26"/>
                      <a:pt x="8" y="25"/>
                      <a:pt x="6" y="20"/>
                    </a:cubicBezTo>
                    <a:cubicBezTo>
                      <a:pt x="4" y="14"/>
                      <a:pt x="0" y="10"/>
                      <a:pt x="1" y="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0" name="Freeform 359">
                <a:extLst>
                  <a:ext uri="{FF2B5EF4-FFF2-40B4-BE49-F238E27FC236}">
                    <a16:creationId xmlns:a16="http://schemas.microsoft.com/office/drawing/2014/main" id="{6275C42A-0A4D-48AC-8495-8DD5BBD45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643"/>
                <a:ext cx="79" cy="82"/>
              </a:xfrm>
              <a:custGeom>
                <a:avLst/>
                <a:gdLst>
                  <a:gd name="T0" fmla="*/ 0 w 21"/>
                  <a:gd name="T1" fmla="*/ 0 h 22"/>
                  <a:gd name="T2" fmla="*/ 369 w 21"/>
                  <a:gd name="T3" fmla="*/ 306 h 22"/>
                  <a:gd name="T4" fmla="*/ 579 w 21"/>
                  <a:gd name="T5" fmla="*/ 473 h 22"/>
                  <a:gd name="T6" fmla="*/ 850 w 21"/>
                  <a:gd name="T7" fmla="*/ 667 h 22"/>
                  <a:gd name="T8" fmla="*/ 907 w 21"/>
                  <a:gd name="T9" fmla="*/ 362 h 22"/>
                  <a:gd name="T10" fmla="*/ 1061 w 21"/>
                  <a:gd name="T11" fmla="*/ 779 h 22"/>
                  <a:gd name="T12" fmla="*/ 794 w 21"/>
                  <a:gd name="T13" fmla="*/ 1085 h 22"/>
                  <a:gd name="T14" fmla="*/ 538 w 21"/>
                  <a:gd name="T15" fmla="*/ 988 h 22"/>
                  <a:gd name="T16" fmla="*/ 425 w 21"/>
                  <a:gd name="T17" fmla="*/ 876 h 22"/>
                  <a:gd name="T18" fmla="*/ 267 w 21"/>
                  <a:gd name="T19" fmla="*/ 779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22">
                    <a:moveTo>
                      <a:pt x="0" y="0"/>
                    </a:moveTo>
                    <a:cubicBezTo>
                      <a:pt x="3" y="2"/>
                      <a:pt x="4" y="4"/>
                      <a:pt x="7" y="6"/>
                    </a:cubicBezTo>
                    <a:cubicBezTo>
                      <a:pt x="10" y="7"/>
                      <a:pt x="10" y="7"/>
                      <a:pt x="11" y="9"/>
                    </a:cubicBezTo>
                    <a:cubicBezTo>
                      <a:pt x="12" y="11"/>
                      <a:pt x="14" y="13"/>
                      <a:pt x="16" y="13"/>
                    </a:cubicBezTo>
                    <a:cubicBezTo>
                      <a:pt x="19" y="12"/>
                      <a:pt x="18" y="9"/>
                      <a:pt x="17" y="7"/>
                    </a:cubicBezTo>
                    <a:cubicBezTo>
                      <a:pt x="18" y="10"/>
                      <a:pt x="21" y="12"/>
                      <a:pt x="20" y="15"/>
                    </a:cubicBezTo>
                    <a:cubicBezTo>
                      <a:pt x="20" y="18"/>
                      <a:pt x="18" y="21"/>
                      <a:pt x="15" y="21"/>
                    </a:cubicBezTo>
                    <a:cubicBezTo>
                      <a:pt x="13" y="22"/>
                      <a:pt x="12" y="20"/>
                      <a:pt x="10" y="19"/>
                    </a:cubicBezTo>
                    <a:cubicBezTo>
                      <a:pt x="9" y="17"/>
                      <a:pt x="9" y="17"/>
                      <a:pt x="8" y="17"/>
                    </a:cubicBezTo>
                    <a:cubicBezTo>
                      <a:pt x="7" y="16"/>
                      <a:pt x="6" y="16"/>
                      <a:pt x="5" y="15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1" name="Freeform 360">
                <a:extLst>
                  <a:ext uri="{FF2B5EF4-FFF2-40B4-BE49-F238E27FC236}">
                    <a16:creationId xmlns:a16="http://schemas.microsoft.com/office/drawing/2014/main" id="{2AC8E47A-1D6D-4592-A22D-A5DF9ACB5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658"/>
                <a:ext cx="97" cy="116"/>
              </a:xfrm>
              <a:custGeom>
                <a:avLst/>
                <a:gdLst>
                  <a:gd name="T0" fmla="*/ 418 w 26"/>
                  <a:gd name="T1" fmla="*/ 1149 h 31"/>
                  <a:gd name="T2" fmla="*/ 265 w 26"/>
                  <a:gd name="T3" fmla="*/ 1051 h 31"/>
                  <a:gd name="T4" fmla="*/ 0 w 26"/>
                  <a:gd name="T5" fmla="*/ 1108 h 31"/>
                  <a:gd name="T6" fmla="*/ 265 w 26"/>
                  <a:gd name="T7" fmla="*/ 939 h 31"/>
                  <a:gd name="T8" fmla="*/ 418 w 26"/>
                  <a:gd name="T9" fmla="*/ 629 h 31"/>
                  <a:gd name="T10" fmla="*/ 474 w 26"/>
                  <a:gd name="T11" fmla="*/ 363 h 31"/>
                  <a:gd name="T12" fmla="*/ 418 w 26"/>
                  <a:gd name="T13" fmla="*/ 0 h 31"/>
                  <a:gd name="T14" fmla="*/ 989 w 26"/>
                  <a:gd name="T15" fmla="*/ 730 h 31"/>
                  <a:gd name="T16" fmla="*/ 1351 w 26"/>
                  <a:gd name="T17" fmla="*/ 1624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31">
                    <a:moveTo>
                      <a:pt x="8" y="22"/>
                    </a:moveTo>
                    <a:cubicBezTo>
                      <a:pt x="7" y="23"/>
                      <a:pt x="6" y="21"/>
                      <a:pt x="5" y="20"/>
                    </a:cubicBezTo>
                    <a:cubicBezTo>
                      <a:pt x="3" y="19"/>
                      <a:pt x="2" y="20"/>
                      <a:pt x="0" y="21"/>
                    </a:cubicBezTo>
                    <a:cubicBezTo>
                      <a:pt x="1" y="19"/>
                      <a:pt x="3" y="19"/>
                      <a:pt x="5" y="18"/>
                    </a:cubicBezTo>
                    <a:cubicBezTo>
                      <a:pt x="8" y="17"/>
                      <a:pt x="7" y="15"/>
                      <a:pt x="8" y="12"/>
                    </a:cubicBezTo>
                    <a:cubicBezTo>
                      <a:pt x="9" y="10"/>
                      <a:pt x="10" y="9"/>
                      <a:pt x="9" y="7"/>
                    </a:cubicBezTo>
                    <a:cubicBezTo>
                      <a:pt x="8" y="4"/>
                      <a:pt x="7" y="2"/>
                      <a:pt x="8" y="0"/>
                    </a:cubicBezTo>
                    <a:cubicBezTo>
                      <a:pt x="13" y="4"/>
                      <a:pt x="15" y="10"/>
                      <a:pt x="19" y="14"/>
                    </a:cubicBezTo>
                    <a:cubicBezTo>
                      <a:pt x="23" y="19"/>
                      <a:pt x="25" y="25"/>
                      <a:pt x="26" y="31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2" name="Freeform 361">
                <a:extLst>
                  <a:ext uri="{FF2B5EF4-FFF2-40B4-BE49-F238E27FC236}">
                    <a16:creationId xmlns:a16="http://schemas.microsoft.com/office/drawing/2014/main" id="{BE963203-E7C5-467A-B930-D2506A60F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830"/>
                <a:ext cx="71" cy="143"/>
              </a:xfrm>
              <a:custGeom>
                <a:avLst/>
                <a:gdLst>
                  <a:gd name="T0" fmla="*/ 628 w 19"/>
                  <a:gd name="T1" fmla="*/ 1276 h 38"/>
                  <a:gd name="T2" fmla="*/ 990 w 19"/>
                  <a:gd name="T3" fmla="*/ 794 h 38"/>
                  <a:gd name="T4" fmla="*/ 725 w 19"/>
                  <a:gd name="T5" fmla="*/ 692 h 38"/>
                  <a:gd name="T6" fmla="*/ 475 w 19"/>
                  <a:gd name="T7" fmla="*/ 425 h 38"/>
                  <a:gd name="T8" fmla="*/ 153 w 19"/>
                  <a:gd name="T9" fmla="*/ 0 h 38"/>
                  <a:gd name="T10" fmla="*/ 0 w 19"/>
                  <a:gd name="T11" fmla="*/ 425 h 38"/>
                  <a:gd name="T12" fmla="*/ 209 w 19"/>
                  <a:gd name="T13" fmla="*/ 1276 h 38"/>
                  <a:gd name="T14" fmla="*/ 419 w 19"/>
                  <a:gd name="T15" fmla="*/ 1543 h 38"/>
                  <a:gd name="T16" fmla="*/ 516 w 19"/>
                  <a:gd name="T17" fmla="*/ 1757 h 38"/>
                  <a:gd name="T18" fmla="*/ 781 w 19"/>
                  <a:gd name="T19" fmla="*/ 2025 h 38"/>
                  <a:gd name="T20" fmla="*/ 725 w 19"/>
                  <a:gd name="T21" fmla="*/ 1870 h 38"/>
                  <a:gd name="T22" fmla="*/ 684 w 19"/>
                  <a:gd name="T23" fmla="*/ 1599 h 38"/>
                  <a:gd name="T24" fmla="*/ 684 w 19"/>
                  <a:gd name="T25" fmla="*/ 1231 h 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38">
                    <a:moveTo>
                      <a:pt x="12" y="24"/>
                    </a:moveTo>
                    <a:cubicBezTo>
                      <a:pt x="12" y="21"/>
                      <a:pt x="14" y="13"/>
                      <a:pt x="19" y="15"/>
                    </a:cubicBezTo>
                    <a:cubicBezTo>
                      <a:pt x="17" y="14"/>
                      <a:pt x="15" y="14"/>
                      <a:pt x="14" y="13"/>
                    </a:cubicBezTo>
                    <a:cubicBezTo>
                      <a:pt x="11" y="12"/>
                      <a:pt x="10" y="10"/>
                      <a:pt x="9" y="8"/>
                    </a:cubicBezTo>
                    <a:cubicBezTo>
                      <a:pt x="7" y="5"/>
                      <a:pt x="6" y="2"/>
                      <a:pt x="3" y="0"/>
                    </a:cubicBezTo>
                    <a:cubicBezTo>
                      <a:pt x="2" y="3"/>
                      <a:pt x="0" y="5"/>
                      <a:pt x="0" y="8"/>
                    </a:cubicBezTo>
                    <a:cubicBezTo>
                      <a:pt x="0" y="13"/>
                      <a:pt x="1" y="19"/>
                      <a:pt x="4" y="24"/>
                    </a:cubicBezTo>
                    <a:cubicBezTo>
                      <a:pt x="5" y="26"/>
                      <a:pt x="6" y="27"/>
                      <a:pt x="8" y="29"/>
                    </a:cubicBezTo>
                    <a:cubicBezTo>
                      <a:pt x="9" y="31"/>
                      <a:pt x="9" y="32"/>
                      <a:pt x="10" y="33"/>
                    </a:cubicBezTo>
                    <a:cubicBezTo>
                      <a:pt x="10" y="36"/>
                      <a:pt x="13" y="38"/>
                      <a:pt x="15" y="38"/>
                    </a:cubicBezTo>
                    <a:cubicBezTo>
                      <a:pt x="15" y="36"/>
                      <a:pt x="14" y="36"/>
                      <a:pt x="14" y="35"/>
                    </a:cubicBezTo>
                    <a:cubicBezTo>
                      <a:pt x="14" y="33"/>
                      <a:pt x="13" y="32"/>
                      <a:pt x="13" y="30"/>
                    </a:cubicBezTo>
                    <a:cubicBezTo>
                      <a:pt x="13" y="28"/>
                      <a:pt x="12" y="26"/>
                      <a:pt x="13" y="23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3" name="Freeform 362">
                <a:extLst>
                  <a:ext uri="{FF2B5EF4-FFF2-40B4-BE49-F238E27FC236}">
                    <a16:creationId xmlns:a16="http://schemas.microsoft.com/office/drawing/2014/main" id="{11FF3B81-A544-4197-B8F5-EAFB03A9E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3194"/>
                <a:ext cx="75" cy="60"/>
              </a:xfrm>
              <a:custGeom>
                <a:avLst/>
                <a:gdLst>
                  <a:gd name="T0" fmla="*/ 1054 w 20"/>
                  <a:gd name="T1" fmla="*/ 210 h 16"/>
                  <a:gd name="T2" fmla="*/ 154 w 20"/>
                  <a:gd name="T3" fmla="*/ 323 h 16"/>
                  <a:gd name="T4" fmla="*/ 368 w 20"/>
                  <a:gd name="T5" fmla="*/ 788 h 16"/>
                  <a:gd name="T6" fmla="*/ 998 w 20"/>
                  <a:gd name="T7" fmla="*/ 690 h 16"/>
                  <a:gd name="T8" fmla="*/ 480 w 20"/>
                  <a:gd name="T9" fmla="*/ 480 h 16"/>
                  <a:gd name="T10" fmla="*/ 844 w 20"/>
                  <a:gd name="T11" fmla="*/ 368 h 16"/>
                  <a:gd name="T12" fmla="*/ 1054 w 20"/>
                  <a:gd name="T13" fmla="*/ 21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6">
                    <a:moveTo>
                      <a:pt x="20" y="4"/>
                    </a:moveTo>
                    <a:cubicBezTo>
                      <a:pt x="15" y="3"/>
                      <a:pt x="7" y="0"/>
                      <a:pt x="3" y="6"/>
                    </a:cubicBezTo>
                    <a:cubicBezTo>
                      <a:pt x="0" y="9"/>
                      <a:pt x="4" y="13"/>
                      <a:pt x="7" y="15"/>
                    </a:cubicBezTo>
                    <a:cubicBezTo>
                      <a:pt x="10" y="16"/>
                      <a:pt x="15" y="14"/>
                      <a:pt x="19" y="13"/>
                    </a:cubicBezTo>
                    <a:cubicBezTo>
                      <a:pt x="16" y="13"/>
                      <a:pt x="8" y="13"/>
                      <a:pt x="9" y="9"/>
                    </a:cubicBezTo>
                    <a:cubicBezTo>
                      <a:pt x="9" y="7"/>
                      <a:pt x="14" y="7"/>
                      <a:pt x="16" y="7"/>
                    </a:cubicBezTo>
                    <a:cubicBezTo>
                      <a:pt x="18" y="6"/>
                      <a:pt x="18" y="5"/>
                      <a:pt x="20" y="4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4" name="Freeform 363">
                <a:extLst>
                  <a:ext uri="{FF2B5EF4-FFF2-40B4-BE49-F238E27FC236}">
                    <a16:creationId xmlns:a16="http://schemas.microsoft.com/office/drawing/2014/main" id="{AB52D728-39C4-4C8A-B1A9-0EE346880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3157"/>
                <a:ext cx="278" cy="202"/>
              </a:xfrm>
              <a:custGeom>
                <a:avLst/>
                <a:gdLst>
                  <a:gd name="T0" fmla="*/ 958 w 74"/>
                  <a:gd name="T1" fmla="*/ 1414 h 54"/>
                  <a:gd name="T2" fmla="*/ 1848 w 74"/>
                  <a:gd name="T3" fmla="*/ 1511 h 54"/>
                  <a:gd name="T4" fmla="*/ 2596 w 74"/>
                  <a:gd name="T5" fmla="*/ 1107 h 54"/>
                  <a:gd name="T6" fmla="*/ 3174 w 74"/>
                  <a:gd name="T7" fmla="*/ 0 h 54"/>
                  <a:gd name="T8" fmla="*/ 3077 w 74"/>
                  <a:gd name="T9" fmla="*/ 363 h 54"/>
                  <a:gd name="T10" fmla="*/ 3344 w 74"/>
                  <a:gd name="T11" fmla="*/ 729 h 54"/>
                  <a:gd name="T12" fmla="*/ 3599 w 74"/>
                  <a:gd name="T13" fmla="*/ 1414 h 54"/>
                  <a:gd name="T14" fmla="*/ 2923 w 74"/>
                  <a:gd name="T15" fmla="*/ 1261 h 54"/>
                  <a:gd name="T16" fmla="*/ 2754 w 74"/>
                  <a:gd name="T17" fmla="*/ 1889 h 54"/>
                  <a:gd name="T18" fmla="*/ 2540 w 74"/>
                  <a:gd name="T19" fmla="*/ 2405 h 54"/>
                  <a:gd name="T20" fmla="*/ 2175 w 74"/>
                  <a:gd name="T21" fmla="*/ 2671 h 54"/>
                  <a:gd name="T22" fmla="*/ 1382 w 74"/>
                  <a:gd name="T23" fmla="*/ 2405 h 54"/>
                  <a:gd name="T24" fmla="*/ 579 w 74"/>
                  <a:gd name="T25" fmla="*/ 2140 h 54"/>
                  <a:gd name="T26" fmla="*/ 56 w 74"/>
                  <a:gd name="T27" fmla="*/ 1930 h 54"/>
                  <a:gd name="T28" fmla="*/ 323 w 74"/>
                  <a:gd name="T29" fmla="*/ 1623 h 54"/>
                  <a:gd name="T30" fmla="*/ 635 w 74"/>
                  <a:gd name="T31" fmla="*/ 1470 h 54"/>
                  <a:gd name="T32" fmla="*/ 789 w 74"/>
                  <a:gd name="T33" fmla="*/ 1261 h 54"/>
                  <a:gd name="T34" fmla="*/ 1059 w 74"/>
                  <a:gd name="T35" fmla="*/ 1358 h 5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4" h="54">
                    <a:moveTo>
                      <a:pt x="18" y="27"/>
                    </a:moveTo>
                    <a:cubicBezTo>
                      <a:pt x="24" y="28"/>
                      <a:pt x="29" y="30"/>
                      <a:pt x="35" y="29"/>
                    </a:cubicBezTo>
                    <a:cubicBezTo>
                      <a:pt x="41" y="29"/>
                      <a:pt x="45" y="25"/>
                      <a:pt x="49" y="21"/>
                    </a:cubicBezTo>
                    <a:cubicBezTo>
                      <a:pt x="55" y="14"/>
                      <a:pt x="55" y="6"/>
                      <a:pt x="60" y="0"/>
                    </a:cubicBezTo>
                    <a:cubicBezTo>
                      <a:pt x="58" y="2"/>
                      <a:pt x="58" y="5"/>
                      <a:pt x="58" y="7"/>
                    </a:cubicBezTo>
                    <a:cubicBezTo>
                      <a:pt x="59" y="11"/>
                      <a:pt x="61" y="12"/>
                      <a:pt x="63" y="14"/>
                    </a:cubicBezTo>
                    <a:cubicBezTo>
                      <a:pt x="66" y="17"/>
                      <a:pt x="74" y="24"/>
                      <a:pt x="68" y="27"/>
                    </a:cubicBezTo>
                    <a:cubicBezTo>
                      <a:pt x="66" y="24"/>
                      <a:pt x="58" y="25"/>
                      <a:pt x="55" y="24"/>
                    </a:cubicBezTo>
                    <a:cubicBezTo>
                      <a:pt x="50" y="24"/>
                      <a:pt x="52" y="32"/>
                      <a:pt x="52" y="36"/>
                    </a:cubicBezTo>
                    <a:cubicBezTo>
                      <a:pt x="52" y="40"/>
                      <a:pt x="49" y="42"/>
                      <a:pt x="48" y="46"/>
                    </a:cubicBezTo>
                    <a:cubicBezTo>
                      <a:pt x="48" y="53"/>
                      <a:pt x="47" y="54"/>
                      <a:pt x="41" y="51"/>
                    </a:cubicBezTo>
                    <a:cubicBezTo>
                      <a:pt x="36" y="50"/>
                      <a:pt x="31" y="49"/>
                      <a:pt x="26" y="46"/>
                    </a:cubicBezTo>
                    <a:cubicBezTo>
                      <a:pt x="22" y="44"/>
                      <a:pt x="16" y="42"/>
                      <a:pt x="11" y="41"/>
                    </a:cubicBezTo>
                    <a:cubicBezTo>
                      <a:pt x="9" y="40"/>
                      <a:pt x="2" y="40"/>
                      <a:pt x="1" y="37"/>
                    </a:cubicBezTo>
                    <a:cubicBezTo>
                      <a:pt x="0" y="34"/>
                      <a:pt x="5" y="31"/>
                      <a:pt x="6" y="31"/>
                    </a:cubicBezTo>
                    <a:cubicBezTo>
                      <a:pt x="8" y="30"/>
                      <a:pt x="10" y="30"/>
                      <a:pt x="12" y="28"/>
                    </a:cubicBezTo>
                    <a:cubicBezTo>
                      <a:pt x="13" y="27"/>
                      <a:pt x="13" y="25"/>
                      <a:pt x="15" y="24"/>
                    </a:cubicBezTo>
                    <a:cubicBezTo>
                      <a:pt x="17" y="23"/>
                      <a:pt x="18" y="26"/>
                      <a:pt x="20" y="2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5" name="Freeform 364">
                <a:extLst>
                  <a:ext uri="{FF2B5EF4-FFF2-40B4-BE49-F238E27FC236}">
                    <a16:creationId xmlns:a16="http://schemas.microsoft.com/office/drawing/2014/main" id="{96323EA1-C339-4407-A52A-34736ACEE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928"/>
                <a:ext cx="37" cy="49"/>
              </a:xfrm>
              <a:custGeom>
                <a:avLst/>
                <a:gdLst>
                  <a:gd name="T0" fmla="*/ 507 w 10"/>
                  <a:gd name="T1" fmla="*/ 584 h 13"/>
                  <a:gd name="T2" fmla="*/ 152 w 10"/>
                  <a:gd name="T3" fmla="*/ 0 h 13"/>
                  <a:gd name="T4" fmla="*/ 0 w 10"/>
                  <a:gd name="T5" fmla="*/ 271 h 13"/>
                  <a:gd name="T6" fmla="*/ 96 w 10"/>
                  <a:gd name="T7" fmla="*/ 697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10" y="11"/>
                    </a:moveTo>
                    <a:cubicBezTo>
                      <a:pt x="7" y="11"/>
                      <a:pt x="4" y="3"/>
                      <a:pt x="3" y="0"/>
                    </a:cubicBezTo>
                    <a:cubicBezTo>
                      <a:pt x="2" y="2"/>
                      <a:pt x="3" y="5"/>
                      <a:pt x="0" y="5"/>
                    </a:cubicBezTo>
                    <a:cubicBezTo>
                      <a:pt x="1" y="7"/>
                      <a:pt x="2" y="12"/>
                      <a:pt x="2" y="13"/>
                    </a:cubicBezTo>
                  </a:path>
                </a:pathLst>
              </a:custGeom>
              <a:solidFill>
                <a:srgbClr val="CE5D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6" name="Freeform 365">
                <a:extLst>
                  <a:ext uri="{FF2B5EF4-FFF2-40B4-BE49-F238E27FC236}">
                    <a16:creationId xmlns:a16="http://schemas.microsoft.com/office/drawing/2014/main" id="{0536588D-8DD3-493A-A91A-6A3C80E82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2508"/>
                <a:ext cx="195" cy="165"/>
              </a:xfrm>
              <a:custGeom>
                <a:avLst/>
                <a:gdLst>
                  <a:gd name="T0" fmla="*/ 0 w 52"/>
                  <a:gd name="T1" fmla="*/ 0 h 44"/>
                  <a:gd name="T2" fmla="*/ 536 w 52"/>
                  <a:gd name="T3" fmla="*/ 998 h 44"/>
                  <a:gd name="T4" fmla="*/ 844 w 52"/>
                  <a:gd name="T5" fmla="*/ 1268 h 44"/>
                  <a:gd name="T6" fmla="*/ 1211 w 52"/>
                  <a:gd name="T7" fmla="*/ 1534 h 44"/>
                  <a:gd name="T8" fmla="*/ 1590 w 52"/>
                  <a:gd name="T9" fmla="*/ 1800 h 44"/>
                  <a:gd name="T10" fmla="*/ 2010 w 52"/>
                  <a:gd name="T11" fmla="*/ 1954 h 44"/>
                  <a:gd name="T12" fmla="*/ 2321 w 52"/>
                  <a:gd name="T13" fmla="*/ 2265 h 44"/>
                  <a:gd name="T14" fmla="*/ 2741 w 52"/>
                  <a:gd name="T15" fmla="*/ 2265 h 44"/>
                  <a:gd name="T16" fmla="*/ 2265 w 52"/>
                  <a:gd name="T17" fmla="*/ 1054 h 44"/>
                  <a:gd name="T18" fmla="*/ 2010 w 52"/>
                  <a:gd name="T19" fmla="*/ 1590 h 44"/>
                  <a:gd name="T20" fmla="*/ 1380 w 52"/>
                  <a:gd name="T21" fmla="*/ 1380 h 44"/>
                  <a:gd name="T22" fmla="*/ 690 w 52"/>
                  <a:gd name="T23" fmla="*/ 844 h 44"/>
                  <a:gd name="T24" fmla="*/ 480 w 52"/>
                  <a:gd name="T25" fmla="*/ 536 h 44"/>
                  <a:gd name="T26" fmla="*/ 154 w 52"/>
                  <a:gd name="T27" fmla="*/ 154 h 4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2" h="44">
                    <a:moveTo>
                      <a:pt x="0" y="0"/>
                    </a:moveTo>
                    <a:cubicBezTo>
                      <a:pt x="2" y="7"/>
                      <a:pt x="5" y="14"/>
                      <a:pt x="10" y="19"/>
                    </a:cubicBezTo>
                    <a:cubicBezTo>
                      <a:pt x="12" y="21"/>
                      <a:pt x="14" y="22"/>
                      <a:pt x="16" y="24"/>
                    </a:cubicBezTo>
                    <a:cubicBezTo>
                      <a:pt x="19" y="27"/>
                      <a:pt x="20" y="28"/>
                      <a:pt x="23" y="29"/>
                    </a:cubicBezTo>
                    <a:cubicBezTo>
                      <a:pt x="26" y="31"/>
                      <a:pt x="28" y="33"/>
                      <a:pt x="30" y="34"/>
                    </a:cubicBezTo>
                    <a:cubicBezTo>
                      <a:pt x="32" y="36"/>
                      <a:pt x="35" y="36"/>
                      <a:pt x="38" y="37"/>
                    </a:cubicBezTo>
                    <a:cubicBezTo>
                      <a:pt x="40" y="39"/>
                      <a:pt x="41" y="42"/>
                      <a:pt x="44" y="43"/>
                    </a:cubicBezTo>
                    <a:cubicBezTo>
                      <a:pt x="46" y="44"/>
                      <a:pt x="49" y="43"/>
                      <a:pt x="52" y="43"/>
                    </a:cubicBezTo>
                    <a:cubicBezTo>
                      <a:pt x="49" y="35"/>
                      <a:pt x="43" y="29"/>
                      <a:pt x="43" y="20"/>
                    </a:cubicBezTo>
                    <a:cubicBezTo>
                      <a:pt x="42" y="24"/>
                      <a:pt x="44" y="29"/>
                      <a:pt x="38" y="30"/>
                    </a:cubicBezTo>
                    <a:cubicBezTo>
                      <a:pt x="34" y="30"/>
                      <a:pt x="29" y="29"/>
                      <a:pt x="26" y="26"/>
                    </a:cubicBezTo>
                    <a:cubicBezTo>
                      <a:pt x="22" y="23"/>
                      <a:pt x="16" y="21"/>
                      <a:pt x="13" y="16"/>
                    </a:cubicBezTo>
                    <a:cubicBezTo>
                      <a:pt x="11" y="14"/>
                      <a:pt x="10" y="12"/>
                      <a:pt x="9" y="10"/>
                    </a:cubicBezTo>
                    <a:cubicBezTo>
                      <a:pt x="7" y="8"/>
                      <a:pt x="2" y="5"/>
                      <a:pt x="3" y="3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7" name="Freeform 366">
                <a:extLst>
                  <a:ext uri="{FF2B5EF4-FFF2-40B4-BE49-F238E27FC236}">
                    <a16:creationId xmlns:a16="http://schemas.microsoft.com/office/drawing/2014/main" id="{808CDEA6-6652-4B67-9206-2E9C5C568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2448"/>
                <a:ext cx="112" cy="154"/>
              </a:xfrm>
              <a:custGeom>
                <a:avLst/>
                <a:gdLst>
                  <a:gd name="T0" fmla="*/ 97 w 30"/>
                  <a:gd name="T1" fmla="*/ 323 h 41"/>
                  <a:gd name="T2" fmla="*/ 683 w 30"/>
                  <a:gd name="T3" fmla="*/ 1326 h 41"/>
                  <a:gd name="T4" fmla="*/ 1254 w 30"/>
                  <a:gd name="T5" fmla="*/ 1694 h 41"/>
                  <a:gd name="T6" fmla="*/ 1045 w 30"/>
                  <a:gd name="T7" fmla="*/ 1961 h 41"/>
                  <a:gd name="T8" fmla="*/ 1505 w 30"/>
                  <a:gd name="T9" fmla="*/ 1750 h 41"/>
                  <a:gd name="T10" fmla="*/ 1045 w 30"/>
                  <a:gd name="T11" fmla="*/ 1172 h 41"/>
                  <a:gd name="T12" fmla="*/ 97 w 30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41">
                    <a:moveTo>
                      <a:pt x="2" y="6"/>
                    </a:moveTo>
                    <a:cubicBezTo>
                      <a:pt x="0" y="13"/>
                      <a:pt x="7" y="22"/>
                      <a:pt x="13" y="25"/>
                    </a:cubicBezTo>
                    <a:cubicBezTo>
                      <a:pt x="17" y="27"/>
                      <a:pt x="22" y="28"/>
                      <a:pt x="24" y="32"/>
                    </a:cubicBezTo>
                    <a:cubicBezTo>
                      <a:pt x="25" y="34"/>
                      <a:pt x="25" y="41"/>
                      <a:pt x="20" y="37"/>
                    </a:cubicBezTo>
                    <a:cubicBezTo>
                      <a:pt x="26" y="39"/>
                      <a:pt x="29" y="39"/>
                      <a:pt x="29" y="33"/>
                    </a:cubicBezTo>
                    <a:cubicBezTo>
                      <a:pt x="30" y="27"/>
                      <a:pt x="25" y="24"/>
                      <a:pt x="20" y="22"/>
                    </a:cubicBezTo>
                    <a:cubicBezTo>
                      <a:pt x="13" y="19"/>
                      <a:pt x="1" y="9"/>
                      <a:pt x="2" y="0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8" name="Freeform 367">
                <a:extLst>
                  <a:ext uri="{FF2B5EF4-FFF2-40B4-BE49-F238E27FC236}">
                    <a16:creationId xmlns:a16="http://schemas.microsoft.com/office/drawing/2014/main" id="{9A9FDB18-5621-485E-8AB0-AA80CFA06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845"/>
                <a:ext cx="38" cy="87"/>
              </a:xfrm>
              <a:custGeom>
                <a:avLst/>
                <a:gdLst>
                  <a:gd name="T0" fmla="*/ 490 w 10"/>
                  <a:gd name="T1" fmla="*/ 371 h 23"/>
                  <a:gd name="T2" fmla="*/ 217 w 10"/>
                  <a:gd name="T3" fmla="*/ 57 h 23"/>
                  <a:gd name="T4" fmla="*/ 0 w 10"/>
                  <a:gd name="T5" fmla="*/ 329 h 23"/>
                  <a:gd name="T6" fmla="*/ 547 w 10"/>
                  <a:gd name="T7" fmla="*/ 1244 h 23"/>
                  <a:gd name="T8" fmla="*/ 391 w 10"/>
                  <a:gd name="T9" fmla="*/ 874 h 23"/>
                  <a:gd name="T10" fmla="*/ 160 w 10"/>
                  <a:gd name="T11" fmla="*/ 545 h 23"/>
                  <a:gd name="T12" fmla="*/ 490 w 10"/>
                  <a:gd name="T13" fmla="*/ 371 h 23"/>
                  <a:gd name="T14" fmla="*/ 490 w 10"/>
                  <a:gd name="T15" fmla="*/ 329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23">
                    <a:moveTo>
                      <a:pt x="9" y="7"/>
                    </a:moveTo>
                    <a:cubicBezTo>
                      <a:pt x="8" y="5"/>
                      <a:pt x="7" y="1"/>
                      <a:pt x="4" y="1"/>
                    </a:cubicBezTo>
                    <a:cubicBezTo>
                      <a:pt x="1" y="0"/>
                      <a:pt x="0" y="3"/>
                      <a:pt x="0" y="6"/>
                    </a:cubicBezTo>
                    <a:cubicBezTo>
                      <a:pt x="0" y="13"/>
                      <a:pt x="9" y="17"/>
                      <a:pt x="10" y="23"/>
                    </a:cubicBezTo>
                    <a:cubicBezTo>
                      <a:pt x="10" y="21"/>
                      <a:pt x="8" y="19"/>
                      <a:pt x="7" y="16"/>
                    </a:cubicBezTo>
                    <a:cubicBezTo>
                      <a:pt x="6" y="14"/>
                      <a:pt x="4" y="13"/>
                      <a:pt x="3" y="10"/>
                    </a:cubicBezTo>
                    <a:cubicBezTo>
                      <a:pt x="3" y="7"/>
                      <a:pt x="6" y="6"/>
                      <a:pt x="9" y="7"/>
                    </a:cubicBezTo>
                    <a:cubicBezTo>
                      <a:pt x="9" y="7"/>
                      <a:pt x="9" y="6"/>
                      <a:pt x="9" y="6"/>
                    </a:cubicBezTo>
                  </a:path>
                </a:pathLst>
              </a:custGeom>
              <a:solidFill>
                <a:srgbClr val="AD36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89" name="Freeform 368">
                <a:extLst>
                  <a:ext uri="{FF2B5EF4-FFF2-40B4-BE49-F238E27FC236}">
                    <a16:creationId xmlns:a16="http://schemas.microsoft.com/office/drawing/2014/main" id="{0A123EFC-40CE-411F-9019-CC44E6C5C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924"/>
                <a:ext cx="87" cy="113"/>
              </a:xfrm>
              <a:custGeom>
                <a:avLst/>
                <a:gdLst>
                  <a:gd name="T0" fmla="*/ 1244 w 23"/>
                  <a:gd name="T1" fmla="*/ 369 h 30"/>
                  <a:gd name="T2" fmla="*/ 757 w 23"/>
                  <a:gd name="T3" fmla="*/ 1333 h 30"/>
                  <a:gd name="T4" fmla="*/ 0 w 23"/>
                  <a:gd name="T5" fmla="*/ 1446 h 30"/>
                  <a:gd name="T6" fmla="*/ 757 w 23"/>
                  <a:gd name="T7" fmla="*/ 851 h 30"/>
                  <a:gd name="T8" fmla="*/ 817 w 23"/>
                  <a:gd name="T9" fmla="*/ 426 h 30"/>
                  <a:gd name="T10" fmla="*/ 757 w 23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0">
                    <a:moveTo>
                      <a:pt x="23" y="7"/>
                    </a:moveTo>
                    <a:cubicBezTo>
                      <a:pt x="18" y="9"/>
                      <a:pt x="18" y="21"/>
                      <a:pt x="14" y="25"/>
                    </a:cubicBezTo>
                    <a:cubicBezTo>
                      <a:pt x="10" y="30"/>
                      <a:pt x="5" y="23"/>
                      <a:pt x="0" y="27"/>
                    </a:cubicBezTo>
                    <a:cubicBezTo>
                      <a:pt x="7" y="26"/>
                      <a:pt x="11" y="22"/>
                      <a:pt x="14" y="16"/>
                    </a:cubicBezTo>
                    <a:cubicBezTo>
                      <a:pt x="17" y="12"/>
                      <a:pt x="16" y="12"/>
                      <a:pt x="15" y="8"/>
                    </a:cubicBezTo>
                    <a:cubicBezTo>
                      <a:pt x="15" y="5"/>
                      <a:pt x="13" y="3"/>
                      <a:pt x="14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0" name="Freeform 369">
                <a:extLst>
                  <a:ext uri="{FF2B5EF4-FFF2-40B4-BE49-F238E27FC236}">
                    <a16:creationId xmlns:a16="http://schemas.microsoft.com/office/drawing/2014/main" id="{1C7CE6D4-4A96-4E7A-8FB8-5CDC24553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512"/>
                <a:ext cx="93" cy="97"/>
              </a:xfrm>
              <a:custGeom>
                <a:avLst/>
                <a:gdLst>
                  <a:gd name="T0" fmla="*/ 264 w 25"/>
                  <a:gd name="T1" fmla="*/ 627 h 26"/>
                  <a:gd name="T2" fmla="*/ 774 w 25"/>
                  <a:gd name="T3" fmla="*/ 1045 h 26"/>
                  <a:gd name="T4" fmla="*/ 1287 w 25"/>
                  <a:gd name="T5" fmla="*/ 877 h 26"/>
                  <a:gd name="T6" fmla="*/ 621 w 25"/>
                  <a:gd name="T7" fmla="*/ 627 h 26"/>
                  <a:gd name="T8" fmla="*/ 0 w 25"/>
                  <a:gd name="T9" fmla="*/ 5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5" y="12"/>
                    </a:moveTo>
                    <a:cubicBezTo>
                      <a:pt x="13" y="11"/>
                      <a:pt x="12" y="16"/>
                      <a:pt x="15" y="20"/>
                    </a:cubicBezTo>
                    <a:cubicBezTo>
                      <a:pt x="19" y="26"/>
                      <a:pt x="20" y="18"/>
                      <a:pt x="25" y="17"/>
                    </a:cubicBezTo>
                    <a:cubicBezTo>
                      <a:pt x="21" y="12"/>
                      <a:pt x="16" y="17"/>
                      <a:pt x="12" y="12"/>
                    </a:cubicBezTo>
                    <a:cubicBezTo>
                      <a:pt x="9" y="7"/>
                      <a:pt x="8" y="0"/>
                      <a:pt x="0" y="1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1" name="Freeform 370">
                <a:extLst>
                  <a:ext uri="{FF2B5EF4-FFF2-40B4-BE49-F238E27FC236}">
                    <a16:creationId xmlns:a16="http://schemas.microsoft.com/office/drawing/2014/main" id="{4F2F71D1-EE2A-416E-8FA4-178B7F674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306"/>
                <a:ext cx="26" cy="60"/>
              </a:xfrm>
              <a:custGeom>
                <a:avLst/>
                <a:gdLst>
                  <a:gd name="T0" fmla="*/ 97 w 7"/>
                  <a:gd name="T1" fmla="*/ 0 h 16"/>
                  <a:gd name="T2" fmla="*/ 360 w 7"/>
                  <a:gd name="T3" fmla="*/ 844 h 16"/>
                  <a:gd name="T4" fmla="*/ 0 w 7"/>
                  <a:gd name="T5" fmla="*/ 15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6">
                    <a:moveTo>
                      <a:pt x="2" y="0"/>
                    </a:moveTo>
                    <a:cubicBezTo>
                      <a:pt x="3" y="5"/>
                      <a:pt x="7" y="11"/>
                      <a:pt x="7" y="16"/>
                    </a:cubicBezTo>
                    <a:cubicBezTo>
                      <a:pt x="0" y="16"/>
                      <a:pt x="0" y="8"/>
                      <a:pt x="0" y="3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2" name="Freeform 371">
                <a:extLst>
                  <a:ext uri="{FF2B5EF4-FFF2-40B4-BE49-F238E27FC236}">
                    <a16:creationId xmlns:a16="http://schemas.microsoft.com/office/drawing/2014/main" id="{6BC727B4-3290-4E0C-8E19-D503E3414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2695"/>
                <a:ext cx="120" cy="94"/>
              </a:xfrm>
              <a:custGeom>
                <a:avLst/>
                <a:gdLst>
                  <a:gd name="T0" fmla="*/ 998 w 32"/>
                  <a:gd name="T1" fmla="*/ 211 h 25"/>
                  <a:gd name="T2" fmla="*/ 154 w 32"/>
                  <a:gd name="T3" fmla="*/ 425 h 25"/>
                  <a:gd name="T4" fmla="*/ 536 w 32"/>
                  <a:gd name="T5" fmla="*/ 748 h 25"/>
                  <a:gd name="T6" fmla="*/ 154 w 32"/>
                  <a:gd name="T7" fmla="*/ 1004 h 25"/>
                  <a:gd name="T8" fmla="*/ 424 w 32"/>
                  <a:gd name="T9" fmla="*/ 1327 h 25"/>
                  <a:gd name="T10" fmla="*/ 578 w 32"/>
                  <a:gd name="T11" fmla="*/ 906 h 25"/>
                  <a:gd name="T12" fmla="*/ 1110 w 32"/>
                  <a:gd name="T13" fmla="*/ 748 h 25"/>
                  <a:gd name="T14" fmla="*/ 1166 w 32"/>
                  <a:gd name="T15" fmla="*/ 635 h 25"/>
                  <a:gd name="T16" fmla="*/ 1324 w 32"/>
                  <a:gd name="T17" fmla="*/ 635 h 25"/>
                  <a:gd name="T18" fmla="*/ 1688 w 32"/>
                  <a:gd name="T19" fmla="*/ 538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" h="25">
                    <a:moveTo>
                      <a:pt x="19" y="4"/>
                    </a:moveTo>
                    <a:cubicBezTo>
                      <a:pt x="24" y="19"/>
                      <a:pt x="4" y="0"/>
                      <a:pt x="3" y="8"/>
                    </a:cubicBezTo>
                    <a:cubicBezTo>
                      <a:pt x="3" y="10"/>
                      <a:pt x="9" y="10"/>
                      <a:pt x="10" y="14"/>
                    </a:cubicBezTo>
                    <a:cubicBezTo>
                      <a:pt x="10" y="18"/>
                      <a:pt x="5" y="15"/>
                      <a:pt x="3" y="19"/>
                    </a:cubicBezTo>
                    <a:cubicBezTo>
                      <a:pt x="0" y="23"/>
                      <a:pt x="3" y="25"/>
                      <a:pt x="8" y="25"/>
                    </a:cubicBezTo>
                    <a:cubicBezTo>
                      <a:pt x="15" y="23"/>
                      <a:pt x="8" y="21"/>
                      <a:pt x="11" y="17"/>
                    </a:cubicBezTo>
                    <a:cubicBezTo>
                      <a:pt x="12" y="15"/>
                      <a:pt x="19" y="15"/>
                      <a:pt x="21" y="14"/>
                    </a:cubicBezTo>
                    <a:cubicBezTo>
                      <a:pt x="21" y="13"/>
                      <a:pt x="21" y="13"/>
                      <a:pt x="22" y="12"/>
                    </a:cubicBezTo>
                    <a:cubicBezTo>
                      <a:pt x="23" y="12"/>
                      <a:pt x="24" y="13"/>
                      <a:pt x="25" y="12"/>
                    </a:cubicBezTo>
                    <a:cubicBezTo>
                      <a:pt x="27" y="11"/>
                      <a:pt x="30" y="12"/>
                      <a:pt x="32" y="1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3" name="Freeform 372">
                <a:extLst>
                  <a:ext uri="{FF2B5EF4-FFF2-40B4-BE49-F238E27FC236}">
                    <a16:creationId xmlns:a16="http://schemas.microsoft.com/office/drawing/2014/main" id="{85D2FF76-7530-4CBE-A602-82878DCF0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662"/>
                <a:ext cx="75" cy="86"/>
              </a:xfrm>
              <a:custGeom>
                <a:avLst/>
                <a:gdLst>
                  <a:gd name="T0" fmla="*/ 480 w 20"/>
                  <a:gd name="T1" fmla="*/ 0 h 23"/>
                  <a:gd name="T2" fmla="*/ 1054 w 20"/>
                  <a:gd name="T3" fmla="*/ 1047 h 23"/>
                  <a:gd name="T4" fmla="*/ 536 w 20"/>
                  <a:gd name="T5" fmla="*/ 781 h 23"/>
                  <a:gd name="T6" fmla="*/ 0 w 20"/>
                  <a:gd name="T7" fmla="*/ 36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9" y="0"/>
                    </a:moveTo>
                    <a:cubicBezTo>
                      <a:pt x="5" y="7"/>
                      <a:pt x="19" y="15"/>
                      <a:pt x="20" y="20"/>
                    </a:cubicBezTo>
                    <a:cubicBezTo>
                      <a:pt x="17" y="23"/>
                      <a:pt x="12" y="18"/>
                      <a:pt x="10" y="15"/>
                    </a:cubicBezTo>
                    <a:cubicBezTo>
                      <a:pt x="7" y="10"/>
                      <a:pt x="9" y="6"/>
                      <a:pt x="0" y="7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4" name="Freeform 373">
                <a:extLst>
                  <a:ext uri="{FF2B5EF4-FFF2-40B4-BE49-F238E27FC236}">
                    <a16:creationId xmlns:a16="http://schemas.microsoft.com/office/drawing/2014/main" id="{7C8FB595-D1D3-46B7-ADA6-95197BB2D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2774"/>
                <a:ext cx="86" cy="71"/>
              </a:xfrm>
              <a:custGeom>
                <a:avLst/>
                <a:gdLst>
                  <a:gd name="T0" fmla="*/ 1204 w 23"/>
                  <a:gd name="T1" fmla="*/ 56 h 19"/>
                  <a:gd name="T2" fmla="*/ 725 w 23"/>
                  <a:gd name="T3" fmla="*/ 475 h 19"/>
                  <a:gd name="T4" fmla="*/ 781 w 23"/>
                  <a:gd name="T5" fmla="*/ 893 h 19"/>
                  <a:gd name="T6" fmla="*/ 0 w 23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19">
                    <a:moveTo>
                      <a:pt x="23" y="1"/>
                    </a:moveTo>
                    <a:cubicBezTo>
                      <a:pt x="20" y="3"/>
                      <a:pt x="15" y="5"/>
                      <a:pt x="14" y="9"/>
                    </a:cubicBezTo>
                    <a:cubicBezTo>
                      <a:pt x="14" y="12"/>
                      <a:pt x="19" y="16"/>
                      <a:pt x="15" y="17"/>
                    </a:cubicBezTo>
                    <a:cubicBezTo>
                      <a:pt x="8" y="19"/>
                      <a:pt x="7" y="1"/>
                      <a:pt x="0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5" name="Freeform 374">
                <a:extLst>
                  <a:ext uri="{FF2B5EF4-FFF2-40B4-BE49-F238E27FC236}">
                    <a16:creationId xmlns:a16="http://schemas.microsoft.com/office/drawing/2014/main" id="{16DC5B77-9FB7-4682-8D9A-C8BB22517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995"/>
                <a:ext cx="64" cy="83"/>
              </a:xfrm>
              <a:custGeom>
                <a:avLst/>
                <a:gdLst>
                  <a:gd name="T0" fmla="*/ 580 w 17"/>
                  <a:gd name="T1" fmla="*/ 215 h 22"/>
                  <a:gd name="T2" fmla="*/ 328 w 17"/>
                  <a:gd name="T3" fmla="*/ 596 h 22"/>
                  <a:gd name="T4" fmla="*/ 271 w 17"/>
                  <a:gd name="T5" fmla="*/ 1026 h 22"/>
                  <a:gd name="T6" fmla="*/ 636 w 17"/>
                  <a:gd name="T7" fmla="*/ 641 h 22"/>
                  <a:gd name="T8" fmla="*/ 907 w 17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11" y="4"/>
                    </a:moveTo>
                    <a:cubicBezTo>
                      <a:pt x="13" y="10"/>
                      <a:pt x="10" y="9"/>
                      <a:pt x="6" y="11"/>
                    </a:cubicBezTo>
                    <a:cubicBezTo>
                      <a:pt x="4" y="13"/>
                      <a:pt x="0" y="17"/>
                      <a:pt x="5" y="19"/>
                    </a:cubicBezTo>
                    <a:cubicBezTo>
                      <a:pt x="10" y="22"/>
                      <a:pt x="11" y="15"/>
                      <a:pt x="12" y="12"/>
                    </a:cubicBezTo>
                    <a:cubicBezTo>
                      <a:pt x="13" y="8"/>
                      <a:pt x="17" y="4"/>
                      <a:pt x="17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6" name="Freeform 375">
                <a:extLst>
                  <a:ext uri="{FF2B5EF4-FFF2-40B4-BE49-F238E27FC236}">
                    <a16:creationId xmlns:a16="http://schemas.microsoft.com/office/drawing/2014/main" id="{F8A197E1-8F1F-4D4F-85D4-4DAFF2D0E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3059"/>
                <a:ext cx="45" cy="60"/>
              </a:xfrm>
              <a:custGeom>
                <a:avLst/>
                <a:gdLst>
                  <a:gd name="T0" fmla="*/ 154 w 12"/>
                  <a:gd name="T1" fmla="*/ 0 h 16"/>
                  <a:gd name="T2" fmla="*/ 154 w 12"/>
                  <a:gd name="T3" fmla="*/ 844 h 16"/>
                  <a:gd name="T4" fmla="*/ 634 w 12"/>
                  <a:gd name="T5" fmla="*/ 368 h 16"/>
                  <a:gd name="T6" fmla="*/ 368 w 12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6">
                    <a:moveTo>
                      <a:pt x="3" y="0"/>
                    </a:moveTo>
                    <a:cubicBezTo>
                      <a:pt x="0" y="5"/>
                      <a:pt x="4" y="11"/>
                      <a:pt x="3" y="16"/>
                    </a:cubicBezTo>
                    <a:cubicBezTo>
                      <a:pt x="2" y="8"/>
                      <a:pt x="4" y="3"/>
                      <a:pt x="12" y="7"/>
                    </a:cubicBezTo>
                    <a:cubicBezTo>
                      <a:pt x="12" y="4"/>
                      <a:pt x="8" y="2"/>
                      <a:pt x="7" y="0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7" name="Freeform 376">
                <a:extLst>
                  <a:ext uri="{FF2B5EF4-FFF2-40B4-BE49-F238E27FC236}">
                    <a16:creationId xmlns:a16="http://schemas.microsoft.com/office/drawing/2014/main" id="{1A6CF977-770A-45F9-8EA5-A3377E6E3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875"/>
                <a:ext cx="128" cy="53"/>
              </a:xfrm>
              <a:custGeom>
                <a:avLst/>
                <a:gdLst>
                  <a:gd name="T0" fmla="*/ 0 w 34"/>
                  <a:gd name="T1" fmla="*/ 0 h 14"/>
                  <a:gd name="T2" fmla="*/ 1815 w 34"/>
                  <a:gd name="T3" fmla="*/ 761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4">
                    <a:moveTo>
                      <a:pt x="0" y="0"/>
                    </a:moveTo>
                    <a:cubicBezTo>
                      <a:pt x="14" y="0"/>
                      <a:pt x="29" y="11"/>
                      <a:pt x="34" y="14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8" name="Freeform 377">
                <a:extLst>
                  <a:ext uri="{FF2B5EF4-FFF2-40B4-BE49-F238E27FC236}">
                    <a16:creationId xmlns:a16="http://schemas.microsoft.com/office/drawing/2014/main" id="{B5EC920C-6604-4C9D-ADCE-F7ACBE2C2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508"/>
                <a:ext cx="56" cy="56"/>
              </a:xfrm>
              <a:custGeom>
                <a:avLst/>
                <a:gdLst>
                  <a:gd name="T0" fmla="*/ 780 w 15"/>
                  <a:gd name="T1" fmla="*/ 0 h 15"/>
                  <a:gd name="T2" fmla="*/ 209 w 15"/>
                  <a:gd name="T3" fmla="*/ 78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15" y="0"/>
                    </a:moveTo>
                    <a:cubicBezTo>
                      <a:pt x="12" y="4"/>
                      <a:pt x="0" y="9"/>
                      <a:pt x="4" y="15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99" name="Freeform 378">
                <a:extLst>
                  <a:ext uri="{FF2B5EF4-FFF2-40B4-BE49-F238E27FC236}">
                    <a16:creationId xmlns:a16="http://schemas.microsoft.com/office/drawing/2014/main" id="{1C1815EF-9457-4131-8A57-CFA555BC5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707"/>
                <a:ext cx="236" cy="401"/>
              </a:xfrm>
              <a:custGeom>
                <a:avLst/>
                <a:gdLst>
                  <a:gd name="T0" fmla="*/ 0 w 63"/>
                  <a:gd name="T1" fmla="*/ 0 h 107"/>
                  <a:gd name="T2" fmla="*/ 3311 w 63"/>
                  <a:gd name="T3" fmla="*/ 5633 h 10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07">
                    <a:moveTo>
                      <a:pt x="0" y="0"/>
                    </a:moveTo>
                    <a:cubicBezTo>
                      <a:pt x="14" y="13"/>
                      <a:pt x="59" y="89"/>
                      <a:pt x="63" y="107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0" name="Freeform 379">
                <a:extLst>
                  <a:ext uri="{FF2B5EF4-FFF2-40B4-BE49-F238E27FC236}">
                    <a16:creationId xmlns:a16="http://schemas.microsoft.com/office/drawing/2014/main" id="{7DFD6FDC-6720-430E-837E-417AF7DE2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2587"/>
                <a:ext cx="33" cy="79"/>
              </a:xfrm>
              <a:custGeom>
                <a:avLst/>
                <a:gdLst>
                  <a:gd name="T0" fmla="*/ 95 w 9"/>
                  <a:gd name="T1" fmla="*/ 0 h 21"/>
                  <a:gd name="T2" fmla="*/ 444 w 9"/>
                  <a:gd name="T3" fmla="*/ 111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2" y="0"/>
                    </a:moveTo>
                    <a:cubicBezTo>
                      <a:pt x="0" y="6"/>
                      <a:pt x="6" y="18"/>
                      <a:pt x="9" y="21"/>
                    </a:cubicBezTo>
                  </a:path>
                </a:pathLst>
              </a:custGeom>
              <a:solidFill>
                <a:srgbClr val="EDC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1" name="Freeform 380">
                <a:extLst>
                  <a:ext uri="{FF2B5EF4-FFF2-40B4-BE49-F238E27FC236}">
                    <a16:creationId xmlns:a16="http://schemas.microsoft.com/office/drawing/2014/main" id="{E3DB588E-7697-4E18-8170-4A67FE809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767"/>
                <a:ext cx="112" cy="322"/>
              </a:xfrm>
              <a:custGeom>
                <a:avLst/>
                <a:gdLst>
                  <a:gd name="T0" fmla="*/ 306 w 30"/>
                  <a:gd name="T1" fmla="*/ 577 h 86"/>
                  <a:gd name="T2" fmla="*/ 1142 w 30"/>
                  <a:gd name="T3" fmla="*/ 1262 h 86"/>
                  <a:gd name="T4" fmla="*/ 1561 w 30"/>
                  <a:gd name="T5" fmla="*/ 2258 h 86"/>
                  <a:gd name="T6" fmla="*/ 1463 w 30"/>
                  <a:gd name="T7" fmla="*/ 4515 h 86"/>
                  <a:gd name="T8" fmla="*/ 1086 w 30"/>
                  <a:gd name="T9" fmla="*/ 2160 h 86"/>
                  <a:gd name="T10" fmla="*/ 0 w 30"/>
                  <a:gd name="T11" fmla="*/ 0 h 8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86">
                    <a:moveTo>
                      <a:pt x="6" y="11"/>
                    </a:moveTo>
                    <a:cubicBezTo>
                      <a:pt x="10" y="17"/>
                      <a:pt x="18" y="19"/>
                      <a:pt x="22" y="24"/>
                    </a:cubicBezTo>
                    <a:cubicBezTo>
                      <a:pt x="27" y="29"/>
                      <a:pt x="30" y="36"/>
                      <a:pt x="30" y="43"/>
                    </a:cubicBezTo>
                    <a:cubicBezTo>
                      <a:pt x="29" y="57"/>
                      <a:pt x="26" y="71"/>
                      <a:pt x="28" y="86"/>
                    </a:cubicBezTo>
                    <a:cubicBezTo>
                      <a:pt x="22" y="71"/>
                      <a:pt x="22" y="56"/>
                      <a:pt x="21" y="41"/>
                    </a:cubicBezTo>
                    <a:cubicBezTo>
                      <a:pt x="20" y="26"/>
                      <a:pt x="6" y="14"/>
                      <a:pt x="0" y="0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2" name="Freeform 381">
                <a:extLst>
                  <a:ext uri="{FF2B5EF4-FFF2-40B4-BE49-F238E27FC236}">
                    <a16:creationId xmlns:a16="http://schemas.microsoft.com/office/drawing/2014/main" id="{86414CF1-DA53-4B9D-8410-9565ACDEF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414"/>
                <a:ext cx="79" cy="267"/>
              </a:xfrm>
              <a:custGeom>
                <a:avLst/>
                <a:gdLst>
                  <a:gd name="T0" fmla="*/ 636 w 21"/>
                  <a:gd name="T1" fmla="*/ 963 h 71"/>
                  <a:gd name="T2" fmla="*/ 907 w 21"/>
                  <a:gd name="T3" fmla="*/ 2659 h 71"/>
                  <a:gd name="T4" fmla="*/ 369 w 21"/>
                  <a:gd name="T5" fmla="*/ 3663 h 71"/>
                  <a:gd name="T6" fmla="*/ 636 w 21"/>
                  <a:gd name="T7" fmla="*/ 1696 h 71"/>
                  <a:gd name="T8" fmla="*/ 0 w 21"/>
                  <a:gd name="T9" fmla="*/ 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71">
                    <a:moveTo>
                      <a:pt x="12" y="18"/>
                    </a:moveTo>
                    <a:cubicBezTo>
                      <a:pt x="15" y="28"/>
                      <a:pt x="16" y="39"/>
                      <a:pt x="17" y="50"/>
                    </a:cubicBezTo>
                    <a:cubicBezTo>
                      <a:pt x="18" y="59"/>
                      <a:pt x="21" y="71"/>
                      <a:pt x="7" y="69"/>
                    </a:cubicBezTo>
                    <a:cubicBezTo>
                      <a:pt x="15" y="58"/>
                      <a:pt x="16" y="45"/>
                      <a:pt x="12" y="32"/>
                    </a:cubicBezTo>
                    <a:cubicBezTo>
                      <a:pt x="10" y="21"/>
                      <a:pt x="7" y="9"/>
                      <a:pt x="0" y="0"/>
                    </a:cubicBezTo>
                  </a:path>
                </a:pathLst>
              </a:custGeom>
              <a:solidFill>
                <a:srgbClr val="D367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3" name="Freeform 382">
                <a:extLst>
                  <a:ext uri="{FF2B5EF4-FFF2-40B4-BE49-F238E27FC236}">
                    <a16:creationId xmlns:a16="http://schemas.microsoft.com/office/drawing/2014/main" id="{7A8CB26C-DC0B-4396-9EAC-417B328A9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2264"/>
                <a:ext cx="135" cy="150"/>
              </a:xfrm>
              <a:custGeom>
                <a:avLst/>
                <a:gdLst>
                  <a:gd name="T0" fmla="*/ 0 w 36"/>
                  <a:gd name="T1" fmla="*/ 2010 h 40"/>
                  <a:gd name="T2" fmla="*/ 424 w 36"/>
                  <a:gd name="T3" fmla="*/ 1166 h 40"/>
                  <a:gd name="T4" fmla="*/ 1324 w 36"/>
                  <a:gd name="T5" fmla="*/ 998 h 40"/>
                  <a:gd name="T6" fmla="*/ 1590 w 36"/>
                  <a:gd name="T7" fmla="*/ 0 h 40"/>
                  <a:gd name="T8" fmla="*/ 1800 w 36"/>
                  <a:gd name="T9" fmla="*/ 1054 h 40"/>
                  <a:gd name="T10" fmla="*/ 424 w 36"/>
                  <a:gd name="T11" fmla="*/ 211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0">
                    <a:moveTo>
                      <a:pt x="0" y="38"/>
                    </a:moveTo>
                    <a:cubicBezTo>
                      <a:pt x="6" y="34"/>
                      <a:pt x="7" y="28"/>
                      <a:pt x="8" y="22"/>
                    </a:cubicBezTo>
                    <a:cubicBezTo>
                      <a:pt x="12" y="24"/>
                      <a:pt x="21" y="22"/>
                      <a:pt x="25" y="19"/>
                    </a:cubicBezTo>
                    <a:cubicBezTo>
                      <a:pt x="31" y="14"/>
                      <a:pt x="28" y="6"/>
                      <a:pt x="30" y="0"/>
                    </a:cubicBezTo>
                    <a:cubicBezTo>
                      <a:pt x="36" y="4"/>
                      <a:pt x="36" y="14"/>
                      <a:pt x="34" y="20"/>
                    </a:cubicBezTo>
                    <a:cubicBezTo>
                      <a:pt x="31" y="31"/>
                      <a:pt x="19" y="37"/>
                      <a:pt x="8" y="40"/>
                    </a:cubicBezTo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4" name="Freeform 383">
                <a:extLst>
                  <a:ext uri="{FF2B5EF4-FFF2-40B4-BE49-F238E27FC236}">
                    <a16:creationId xmlns:a16="http://schemas.microsoft.com/office/drawing/2014/main" id="{C7AB7964-07F9-4DAC-A5BC-B49F38C06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666"/>
                <a:ext cx="150" cy="134"/>
              </a:xfrm>
              <a:custGeom>
                <a:avLst/>
                <a:gdLst>
                  <a:gd name="T0" fmla="*/ 0 w 40"/>
                  <a:gd name="T1" fmla="*/ 570 h 36"/>
                  <a:gd name="T2" fmla="*/ 1744 w 40"/>
                  <a:gd name="T3" fmla="*/ 1857 h 36"/>
                  <a:gd name="T4" fmla="*/ 2111 w 40"/>
                  <a:gd name="T5" fmla="*/ 1705 h 36"/>
                  <a:gd name="T6" fmla="*/ 1211 w 40"/>
                  <a:gd name="T7" fmla="*/ 264 h 36"/>
                  <a:gd name="T8" fmla="*/ 323 w 40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6">
                    <a:moveTo>
                      <a:pt x="0" y="11"/>
                    </a:moveTo>
                    <a:cubicBezTo>
                      <a:pt x="17" y="16"/>
                      <a:pt x="33" y="36"/>
                      <a:pt x="33" y="36"/>
                    </a:cubicBezTo>
                    <a:cubicBezTo>
                      <a:pt x="40" y="33"/>
                      <a:pt x="40" y="33"/>
                      <a:pt x="40" y="33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5" name="Freeform 384">
                <a:extLst>
                  <a:ext uri="{FF2B5EF4-FFF2-40B4-BE49-F238E27FC236}">
                    <a16:creationId xmlns:a16="http://schemas.microsoft.com/office/drawing/2014/main" id="{2CC41290-61C5-49FD-8526-A2BA5AFA3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778"/>
                <a:ext cx="34" cy="37"/>
              </a:xfrm>
              <a:custGeom>
                <a:avLst/>
                <a:gdLst>
                  <a:gd name="T0" fmla="*/ 0 w 9"/>
                  <a:gd name="T1" fmla="*/ 259 h 10"/>
                  <a:gd name="T2" fmla="*/ 272 w 9"/>
                  <a:gd name="T3" fmla="*/ 507 h 10"/>
                  <a:gd name="T4" fmla="*/ 370 w 9"/>
                  <a:gd name="T5" fmla="*/ 411 h 10"/>
                  <a:gd name="T6" fmla="*/ 484 w 9"/>
                  <a:gd name="T7" fmla="*/ 207 h 10"/>
                  <a:gd name="T8" fmla="*/ 272 w 9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0" y="5"/>
                    </a:moveTo>
                    <a:cubicBezTo>
                      <a:pt x="2" y="7"/>
                      <a:pt x="5" y="8"/>
                      <a:pt x="5" y="10"/>
                    </a:cubicBezTo>
                    <a:cubicBezTo>
                      <a:pt x="4" y="8"/>
                      <a:pt x="6" y="8"/>
                      <a:pt x="7" y="8"/>
                    </a:cubicBezTo>
                    <a:cubicBezTo>
                      <a:pt x="7" y="6"/>
                      <a:pt x="6" y="5"/>
                      <a:pt x="9" y="4"/>
                    </a:cubicBezTo>
                    <a:cubicBezTo>
                      <a:pt x="8" y="2"/>
                      <a:pt x="6" y="2"/>
                      <a:pt x="5" y="0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6" name="Freeform 385">
                <a:extLst>
                  <a:ext uri="{FF2B5EF4-FFF2-40B4-BE49-F238E27FC236}">
                    <a16:creationId xmlns:a16="http://schemas.microsoft.com/office/drawing/2014/main" id="{52CEF2EA-9202-40C4-9179-9185B4755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1706"/>
                <a:ext cx="701" cy="682"/>
              </a:xfrm>
              <a:custGeom>
                <a:avLst/>
                <a:gdLst>
                  <a:gd name="T0" fmla="*/ 8431 w 187"/>
                  <a:gd name="T1" fmla="*/ 7836 h 182"/>
                  <a:gd name="T2" fmla="*/ 6631 w 187"/>
                  <a:gd name="T3" fmla="*/ 8214 h 182"/>
                  <a:gd name="T4" fmla="*/ 4847 w 187"/>
                  <a:gd name="T5" fmla="*/ 7738 h 182"/>
                  <a:gd name="T6" fmla="*/ 3527 w 187"/>
                  <a:gd name="T7" fmla="*/ 6573 h 182"/>
                  <a:gd name="T8" fmla="*/ 2797 w 187"/>
                  <a:gd name="T9" fmla="*/ 5688 h 182"/>
                  <a:gd name="T10" fmla="*/ 2628 w 187"/>
                  <a:gd name="T11" fmla="*/ 4156 h 182"/>
                  <a:gd name="T12" fmla="*/ 2051 w 187"/>
                  <a:gd name="T13" fmla="*/ 2316 h 182"/>
                  <a:gd name="T14" fmla="*/ 3104 w 187"/>
                  <a:gd name="T15" fmla="*/ 0 h 182"/>
                  <a:gd name="T16" fmla="*/ 1687 w 187"/>
                  <a:gd name="T17" fmla="*/ 2837 h 182"/>
                  <a:gd name="T18" fmla="*/ 1784 w 187"/>
                  <a:gd name="T19" fmla="*/ 5996 h 182"/>
                  <a:gd name="T20" fmla="*/ 1687 w 187"/>
                  <a:gd name="T21" fmla="*/ 6262 h 182"/>
                  <a:gd name="T22" fmla="*/ 1897 w 187"/>
                  <a:gd name="T23" fmla="*/ 6685 h 182"/>
                  <a:gd name="T24" fmla="*/ 4903 w 187"/>
                  <a:gd name="T25" fmla="*/ 8525 h 182"/>
                  <a:gd name="T26" fmla="*/ 7644 w 187"/>
                  <a:gd name="T27" fmla="*/ 9477 h 182"/>
                  <a:gd name="T28" fmla="*/ 8854 w 187"/>
                  <a:gd name="T29" fmla="*/ 9421 h 182"/>
                  <a:gd name="T30" fmla="*/ 9642 w 187"/>
                  <a:gd name="T31" fmla="*/ 8368 h 182"/>
                  <a:gd name="T32" fmla="*/ 9754 w 187"/>
                  <a:gd name="T33" fmla="*/ 8255 h 182"/>
                  <a:gd name="T34" fmla="*/ 9851 w 187"/>
                  <a:gd name="T35" fmla="*/ 8255 h 182"/>
                  <a:gd name="T36" fmla="*/ 9795 w 187"/>
                  <a:gd name="T37" fmla="*/ 8102 h 182"/>
                  <a:gd name="T38" fmla="*/ 9642 w 187"/>
                  <a:gd name="T39" fmla="*/ 7794 h 182"/>
                  <a:gd name="T40" fmla="*/ 9540 w 187"/>
                  <a:gd name="T41" fmla="*/ 7738 h 182"/>
                  <a:gd name="T42" fmla="*/ 8431 w 187"/>
                  <a:gd name="T43" fmla="*/ 7836 h 18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87" h="182">
                    <a:moveTo>
                      <a:pt x="160" y="149"/>
                    </a:moveTo>
                    <a:cubicBezTo>
                      <a:pt x="149" y="153"/>
                      <a:pt x="139" y="156"/>
                      <a:pt x="126" y="156"/>
                    </a:cubicBezTo>
                    <a:cubicBezTo>
                      <a:pt x="115" y="155"/>
                      <a:pt x="102" y="152"/>
                      <a:pt x="92" y="147"/>
                    </a:cubicBezTo>
                    <a:cubicBezTo>
                      <a:pt x="82" y="141"/>
                      <a:pt x="77" y="131"/>
                      <a:pt x="67" y="125"/>
                    </a:cubicBezTo>
                    <a:cubicBezTo>
                      <a:pt x="60" y="121"/>
                      <a:pt x="56" y="116"/>
                      <a:pt x="53" y="108"/>
                    </a:cubicBezTo>
                    <a:cubicBezTo>
                      <a:pt x="50" y="99"/>
                      <a:pt x="51" y="89"/>
                      <a:pt x="50" y="79"/>
                    </a:cubicBezTo>
                    <a:cubicBezTo>
                      <a:pt x="49" y="66"/>
                      <a:pt x="44" y="56"/>
                      <a:pt x="39" y="44"/>
                    </a:cubicBezTo>
                    <a:cubicBezTo>
                      <a:pt x="31" y="27"/>
                      <a:pt x="44" y="11"/>
                      <a:pt x="59" y="0"/>
                    </a:cubicBezTo>
                    <a:cubicBezTo>
                      <a:pt x="0" y="35"/>
                      <a:pt x="29" y="49"/>
                      <a:pt x="32" y="54"/>
                    </a:cubicBezTo>
                    <a:cubicBezTo>
                      <a:pt x="43" y="72"/>
                      <a:pt x="40" y="90"/>
                      <a:pt x="34" y="114"/>
                    </a:cubicBezTo>
                    <a:cubicBezTo>
                      <a:pt x="33" y="116"/>
                      <a:pt x="33" y="118"/>
                      <a:pt x="32" y="119"/>
                    </a:cubicBezTo>
                    <a:cubicBezTo>
                      <a:pt x="31" y="123"/>
                      <a:pt x="33" y="125"/>
                      <a:pt x="36" y="127"/>
                    </a:cubicBezTo>
                    <a:cubicBezTo>
                      <a:pt x="54" y="133"/>
                      <a:pt x="73" y="153"/>
                      <a:pt x="93" y="162"/>
                    </a:cubicBezTo>
                    <a:cubicBezTo>
                      <a:pt x="104" y="167"/>
                      <a:pt x="135" y="178"/>
                      <a:pt x="145" y="180"/>
                    </a:cubicBezTo>
                    <a:cubicBezTo>
                      <a:pt x="151" y="181"/>
                      <a:pt x="159" y="182"/>
                      <a:pt x="168" y="179"/>
                    </a:cubicBezTo>
                    <a:cubicBezTo>
                      <a:pt x="174" y="177"/>
                      <a:pt x="180" y="165"/>
                      <a:pt x="183" y="159"/>
                    </a:cubicBezTo>
                    <a:cubicBezTo>
                      <a:pt x="183" y="158"/>
                      <a:pt x="184" y="157"/>
                      <a:pt x="185" y="157"/>
                    </a:cubicBezTo>
                    <a:cubicBezTo>
                      <a:pt x="186" y="157"/>
                      <a:pt x="186" y="157"/>
                      <a:pt x="187" y="157"/>
                    </a:cubicBezTo>
                    <a:cubicBezTo>
                      <a:pt x="187" y="156"/>
                      <a:pt x="186" y="155"/>
                      <a:pt x="186" y="154"/>
                    </a:cubicBezTo>
                    <a:cubicBezTo>
                      <a:pt x="185" y="152"/>
                      <a:pt x="184" y="150"/>
                      <a:pt x="183" y="148"/>
                    </a:cubicBezTo>
                    <a:cubicBezTo>
                      <a:pt x="183" y="147"/>
                      <a:pt x="182" y="147"/>
                      <a:pt x="181" y="147"/>
                    </a:cubicBezTo>
                    <a:cubicBezTo>
                      <a:pt x="174" y="146"/>
                      <a:pt x="167" y="146"/>
                      <a:pt x="160" y="149"/>
                    </a:cubicBezTo>
                    <a:close/>
                  </a:path>
                </a:pathLst>
              </a:custGeom>
              <a:solidFill>
                <a:srgbClr val="C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7" name="Freeform 386">
                <a:extLst>
                  <a:ext uri="{FF2B5EF4-FFF2-40B4-BE49-F238E27FC236}">
                    <a16:creationId xmlns:a16="http://schemas.microsoft.com/office/drawing/2014/main" id="{E3ED6F7F-3A3F-449D-A052-E5081311C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1792"/>
                <a:ext cx="307" cy="315"/>
              </a:xfrm>
              <a:custGeom>
                <a:avLst/>
                <a:gdLst>
                  <a:gd name="T0" fmla="*/ 0 w 82"/>
                  <a:gd name="T1" fmla="*/ 0 h 84"/>
                  <a:gd name="T2" fmla="*/ 2258 w 82"/>
                  <a:gd name="T3" fmla="*/ 2798 h 84"/>
                  <a:gd name="T4" fmla="*/ 4302 w 82"/>
                  <a:gd name="T5" fmla="*/ 4429 h 84"/>
                  <a:gd name="T6" fmla="*/ 1891 w 82"/>
                  <a:gd name="T7" fmla="*/ 2899 h 84"/>
                  <a:gd name="T8" fmla="*/ 0 w 82"/>
                  <a:gd name="T9" fmla="*/ 0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84">
                    <a:moveTo>
                      <a:pt x="0" y="0"/>
                    </a:moveTo>
                    <a:cubicBezTo>
                      <a:pt x="7" y="17"/>
                      <a:pt x="22" y="37"/>
                      <a:pt x="43" y="53"/>
                    </a:cubicBezTo>
                    <a:cubicBezTo>
                      <a:pt x="65" y="70"/>
                      <a:pt x="79" y="78"/>
                      <a:pt x="82" y="84"/>
                    </a:cubicBezTo>
                    <a:cubicBezTo>
                      <a:pt x="71" y="75"/>
                      <a:pt x="48" y="67"/>
                      <a:pt x="36" y="55"/>
                    </a:cubicBezTo>
                    <a:cubicBezTo>
                      <a:pt x="25" y="43"/>
                      <a:pt x="4" y="20"/>
                      <a:pt x="0" y="0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8" name="Freeform 387">
                <a:extLst>
                  <a:ext uri="{FF2B5EF4-FFF2-40B4-BE49-F238E27FC236}">
                    <a16:creationId xmlns:a16="http://schemas.microsoft.com/office/drawing/2014/main" id="{F3810EF6-6B51-4439-A743-C40BB143C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1604"/>
                <a:ext cx="480" cy="597"/>
              </a:xfrm>
              <a:custGeom>
                <a:avLst/>
                <a:gdLst>
                  <a:gd name="T0" fmla="*/ 3911 w 128"/>
                  <a:gd name="T1" fmla="*/ 5245 h 159"/>
                  <a:gd name="T2" fmla="*/ 3698 w 128"/>
                  <a:gd name="T3" fmla="*/ 5076 h 159"/>
                  <a:gd name="T4" fmla="*/ 1110 w 128"/>
                  <a:gd name="T5" fmla="*/ 1003 h 159"/>
                  <a:gd name="T6" fmla="*/ 844 w 128"/>
                  <a:gd name="T7" fmla="*/ 0 h 159"/>
                  <a:gd name="T8" fmla="*/ 0 w 128"/>
                  <a:gd name="T9" fmla="*/ 154 h 159"/>
                  <a:gd name="T10" fmla="*/ 1380 w 128"/>
                  <a:gd name="T11" fmla="*/ 2651 h 159"/>
                  <a:gd name="T12" fmla="*/ 4163 w 128"/>
                  <a:gd name="T13" fmla="*/ 5880 h 159"/>
                  <a:gd name="T14" fmla="*/ 6173 w 128"/>
                  <a:gd name="T15" fmla="*/ 8050 h 159"/>
                  <a:gd name="T16" fmla="*/ 6484 w 128"/>
                  <a:gd name="T17" fmla="*/ 8418 h 159"/>
                  <a:gd name="T18" fmla="*/ 3911 w 128"/>
                  <a:gd name="T19" fmla="*/ 5245 h 1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8" h="159">
                    <a:moveTo>
                      <a:pt x="74" y="99"/>
                    </a:moveTo>
                    <a:cubicBezTo>
                      <a:pt x="70" y="96"/>
                      <a:pt x="70" y="96"/>
                      <a:pt x="70" y="96"/>
                    </a:cubicBezTo>
                    <a:cubicBezTo>
                      <a:pt x="44" y="74"/>
                      <a:pt x="27" y="53"/>
                      <a:pt x="21" y="19"/>
                    </a:cubicBezTo>
                    <a:cubicBezTo>
                      <a:pt x="22" y="15"/>
                      <a:pt x="23" y="5"/>
                      <a:pt x="16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2" y="9"/>
                      <a:pt x="9" y="19"/>
                      <a:pt x="26" y="50"/>
                    </a:cubicBezTo>
                    <a:cubicBezTo>
                      <a:pt x="43" y="82"/>
                      <a:pt x="54" y="91"/>
                      <a:pt x="79" y="111"/>
                    </a:cubicBezTo>
                    <a:cubicBezTo>
                      <a:pt x="103" y="131"/>
                      <a:pt x="118" y="138"/>
                      <a:pt x="117" y="152"/>
                    </a:cubicBezTo>
                    <a:cubicBezTo>
                      <a:pt x="116" y="157"/>
                      <a:pt x="119" y="158"/>
                      <a:pt x="123" y="159"/>
                    </a:cubicBezTo>
                    <a:cubicBezTo>
                      <a:pt x="128" y="132"/>
                      <a:pt x="91" y="113"/>
                      <a:pt x="74" y="99"/>
                    </a:cubicBezTo>
                    <a:close/>
                  </a:path>
                </a:pathLst>
              </a:custGeom>
              <a:solidFill>
                <a:srgbClr val="E821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09" name="Freeform 388">
                <a:extLst>
                  <a:ext uri="{FF2B5EF4-FFF2-40B4-BE49-F238E27FC236}">
                    <a16:creationId xmlns:a16="http://schemas.microsoft.com/office/drawing/2014/main" id="{35537964-DE93-470B-AF4C-ABA0D8350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950"/>
                <a:ext cx="202" cy="289"/>
              </a:xfrm>
              <a:custGeom>
                <a:avLst/>
                <a:gdLst>
                  <a:gd name="T0" fmla="*/ 2828 w 54"/>
                  <a:gd name="T1" fmla="*/ 2804 h 77"/>
                  <a:gd name="T2" fmla="*/ 2405 w 54"/>
                  <a:gd name="T3" fmla="*/ 3224 h 77"/>
                  <a:gd name="T4" fmla="*/ 1567 w 54"/>
                  <a:gd name="T5" fmla="*/ 2015 h 77"/>
                  <a:gd name="T6" fmla="*/ 0 w 54"/>
                  <a:gd name="T7" fmla="*/ 0 h 77"/>
                  <a:gd name="T8" fmla="*/ 2828 w 54"/>
                  <a:gd name="T9" fmla="*/ 2804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4" h="77">
                    <a:moveTo>
                      <a:pt x="54" y="53"/>
                    </a:moveTo>
                    <a:cubicBezTo>
                      <a:pt x="54" y="53"/>
                      <a:pt x="51" y="77"/>
                      <a:pt x="46" y="61"/>
                    </a:cubicBezTo>
                    <a:cubicBezTo>
                      <a:pt x="43" y="54"/>
                      <a:pt x="37" y="47"/>
                      <a:pt x="30" y="38"/>
                    </a:cubicBezTo>
                    <a:cubicBezTo>
                      <a:pt x="23" y="28"/>
                      <a:pt x="6" y="6"/>
                      <a:pt x="0" y="0"/>
                    </a:cubicBezTo>
                    <a:cubicBezTo>
                      <a:pt x="10" y="4"/>
                      <a:pt x="46" y="44"/>
                      <a:pt x="54" y="53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0" name="Freeform 389">
                <a:extLst>
                  <a:ext uri="{FF2B5EF4-FFF2-40B4-BE49-F238E27FC236}">
                    <a16:creationId xmlns:a16="http://schemas.microsoft.com/office/drawing/2014/main" id="{2BBB5CA9-4821-4F07-B1FE-EE6189DD3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263"/>
                <a:ext cx="274" cy="589"/>
              </a:xfrm>
              <a:custGeom>
                <a:avLst/>
                <a:gdLst>
                  <a:gd name="T0" fmla="*/ 3859 w 73"/>
                  <a:gd name="T1" fmla="*/ 998 h 157"/>
                  <a:gd name="T2" fmla="*/ 3859 w 73"/>
                  <a:gd name="T3" fmla="*/ 7755 h 157"/>
                  <a:gd name="T4" fmla="*/ 2860 w 73"/>
                  <a:gd name="T5" fmla="*/ 7713 h 157"/>
                  <a:gd name="T6" fmla="*/ 0 w 73"/>
                  <a:gd name="T7" fmla="*/ 5222 h 157"/>
                  <a:gd name="T8" fmla="*/ 2594 w 73"/>
                  <a:gd name="T9" fmla="*/ 5489 h 157"/>
                  <a:gd name="T10" fmla="*/ 3859 w 73"/>
                  <a:gd name="T11" fmla="*/ 998 h 1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157">
                    <a:moveTo>
                      <a:pt x="73" y="19"/>
                    </a:moveTo>
                    <a:cubicBezTo>
                      <a:pt x="73" y="0"/>
                      <a:pt x="73" y="136"/>
                      <a:pt x="73" y="147"/>
                    </a:cubicBezTo>
                    <a:cubicBezTo>
                      <a:pt x="73" y="157"/>
                      <a:pt x="61" y="151"/>
                      <a:pt x="54" y="146"/>
                    </a:cubicBezTo>
                    <a:cubicBezTo>
                      <a:pt x="47" y="142"/>
                      <a:pt x="25" y="111"/>
                      <a:pt x="0" y="99"/>
                    </a:cubicBezTo>
                    <a:cubicBezTo>
                      <a:pt x="19" y="102"/>
                      <a:pt x="32" y="114"/>
                      <a:pt x="49" y="104"/>
                    </a:cubicBezTo>
                    <a:cubicBezTo>
                      <a:pt x="67" y="94"/>
                      <a:pt x="72" y="39"/>
                      <a:pt x="73" y="19"/>
                    </a:cubicBezTo>
                    <a:close/>
                  </a:path>
                </a:pathLst>
              </a:custGeom>
              <a:solidFill>
                <a:srgbClr val="82B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1" name="Freeform 390">
                <a:extLst>
                  <a:ext uri="{FF2B5EF4-FFF2-40B4-BE49-F238E27FC236}">
                    <a16:creationId xmlns:a16="http://schemas.microsoft.com/office/drawing/2014/main" id="{C6D6FDA1-61D7-43AF-826A-877875C44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1361"/>
                <a:ext cx="15" cy="217"/>
              </a:xfrm>
              <a:custGeom>
                <a:avLst/>
                <a:gdLst>
                  <a:gd name="T0" fmla="*/ 56 w 4"/>
                  <a:gd name="T1" fmla="*/ 0 h 58"/>
                  <a:gd name="T2" fmla="*/ 0 w 4"/>
                  <a:gd name="T3" fmla="*/ 3038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8">
                    <a:moveTo>
                      <a:pt x="1" y="0"/>
                    </a:moveTo>
                    <a:cubicBezTo>
                      <a:pt x="3" y="13"/>
                      <a:pt x="4" y="46"/>
                      <a:pt x="0" y="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2" name="Freeform 391">
                <a:extLst>
                  <a:ext uri="{FF2B5EF4-FFF2-40B4-BE49-F238E27FC236}">
                    <a16:creationId xmlns:a16="http://schemas.microsoft.com/office/drawing/2014/main" id="{4B0F97C7-C691-49DF-9201-78D250E02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3052"/>
                <a:ext cx="27" cy="262"/>
              </a:xfrm>
              <a:custGeom>
                <a:avLst/>
                <a:gdLst>
                  <a:gd name="T0" fmla="*/ 0 w 7"/>
                  <a:gd name="T1" fmla="*/ 0 h 70"/>
                  <a:gd name="T2" fmla="*/ 224 w 7"/>
                  <a:gd name="T3" fmla="*/ 3672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0">
                    <a:moveTo>
                      <a:pt x="0" y="0"/>
                    </a:moveTo>
                    <a:cubicBezTo>
                      <a:pt x="7" y="17"/>
                      <a:pt x="6" y="51"/>
                      <a:pt x="4" y="7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3" name="Freeform 392">
                <a:extLst>
                  <a:ext uri="{FF2B5EF4-FFF2-40B4-BE49-F238E27FC236}">
                    <a16:creationId xmlns:a16="http://schemas.microsoft.com/office/drawing/2014/main" id="{6C07B4E1-8407-4B44-AF47-6311AF3E1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961"/>
                <a:ext cx="472" cy="472"/>
              </a:xfrm>
              <a:custGeom>
                <a:avLst/>
                <a:gdLst>
                  <a:gd name="T0" fmla="*/ 521 w 126"/>
                  <a:gd name="T1" fmla="*/ 6526 h 126"/>
                  <a:gd name="T2" fmla="*/ 210 w 126"/>
                  <a:gd name="T3" fmla="*/ 5893 h 126"/>
                  <a:gd name="T4" fmla="*/ 2525 w 126"/>
                  <a:gd name="T5" fmla="*/ 1573 h 126"/>
                  <a:gd name="T6" fmla="*/ 6106 w 126"/>
                  <a:gd name="T7" fmla="*/ 633 h 126"/>
                  <a:gd name="T8" fmla="*/ 6623 w 126"/>
                  <a:gd name="T9" fmla="*/ 1630 h 126"/>
                  <a:gd name="T10" fmla="*/ 6623 w 126"/>
                  <a:gd name="T11" fmla="*/ 1686 h 126"/>
                  <a:gd name="T12" fmla="*/ 4941 w 126"/>
                  <a:gd name="T13" fmla="*/ 3888 h 126"/>
                  <a:gd name="T14" fmla="*/ 3465 w 126"/>
                  <a:gd name="T15" fmla="*/ 4997 h 126"/>
                  <a:gd name="T16" fmla="*/ 1895 w 126"/>
                  <a:gd name="T17" fmla="*/ 6106 h 126"/>
                  <a:gd name="T18" fmla="*/ 521 w 126"/>
                  <a:gd name="T19" fmla="*/ 6526 h 1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6" h="126">
                    <a:moveTo>
                      <a:pt x="10" y="124"/>
                    </a:moveTo>
                    <a:cubicBezTo>
                      <a:pt x="7" y="122"/>
                      <a:pt x="5" y="119"/>
                      <a:pt x="4" y="112"/>
                    </a:cubicBezTo>
                    <a:cubicBezTo>
                      <a:pt x="0" y="96"/>
                      <a:pt x="27" y="50"/>
                      <a:pt x="48" y="30"/>
                    </a:cubicBezTo>
                    <a:cubicBezTo>
                      <a:pt x="76" y="6"/>
                      <a:pt x="97" y="0"/>
                      <a:pt x="116" y="12"/>
                    </a:cubicBezTo>
                    <a:cubicBezTo>
                      <a:pt x="123" y="17"/>
                      <a:pt x="126" y="24"/>
                      <a:pt x="126" y="31"/>
                    </a:cubicBezTo>
                    <a:cubicBezTo>
                      <a:pt x="126" y="31"/>
                      <a:pt x="126" y="32"/>
                      <a:pt x="126" y="32"/>
                    </a:cubicBezTo>
                    <a:cubicBezTo>
                      <a:pt x="126" y="45"/>
                      <a:pt x="114" y="61"/>
                      <a:pt x="94" y="74"/>
                    </a:cubicBezTo>
                    <a:cubicBezTo>
                      <a:pt x="82" y="82"/>
                      <a:pt x="74" y="89"/>
                      <a:pt x="66" y="95"/>
                    </a:cubicBezTo>
                    <a:cubicBezTo>
                      <a:pt x="56" y="102"/>
                      <a:pt x="49" y="109"/>
                      <a:pt x="36" y="116"/>
                    </a:cubicBezTo>
                    <a:cubicBezTo>
                      <a:pt x="23" y="123"/>
                      <a:pt x="14" y="126"/>
                      <a:pt x="10" y="124"/>
                    </a:cubicBezTo>
                    <a:close/>
                  </a:path>
                </a:pathLst>
              </a:custGeom>
              <a:solidFill>
                <a:srgbClr val="EF97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4" name="Freeform 393">
                <a:extLst>
                  <a:ext uri="{FF2B5EF4-FFF2-40B4-BE49-F238E27FC236}">
                    <a16:creationId xmlns:a16="http://schemas.microsoft.com/office/drawing/2014/main" id="{3A675F43-F398-4E62-BD99-0BC0C70B6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961"/>
                <a:ext cx="472" cy="453"/>
              </a:xfrm>
              <a:custGeom>
                <a:avLst/>
                <a:gdLst>
                  <a:gd name="T0" fmla="*/ 6106 w 126"/>
                  <a:gd name="T1" fmla="*/ 629 h 121"/>
                  <a:gd name="T2" fmla="*/ 2525 w 126"/>
                  <a:gd name="T3" fmla="*/ 1569 h 121"/>
                  <a:gd name="T4" fmla="*/ 210 w 126"/>
                  <a:gd name="T5" fmla="*/ 5874 h 121"/>
                  <a:gd name="T6" fmla="*/ 363 w 126"/>
                  <a:gd name="T7" fmla="*/ 6349 h 121"/>
                  <a:gd name="T8" fmla="*/ 843 w 126"/>
                  <a:gd name="T9" fmla="*/ 6084 h 121"/>
                  <a:gd name="T10" fmla="*/ 1630 w 126"/>
                  <a:gd name="T11" fmla="*/ 5241 h 121"/>
                  <a:gd name="T12" fmla="*/ 2371 w 126"/>
                  <a:gd name="T13" fmla="*/ 3826 h 121"/>
                  <a:gd name="T14" fmla="*/ 2836 w 126"/>
                  <a:gd name="T15" fmla="*/ 3366 h 121"/>
                  <a:gd name="T16" fmla="*/ 3255 w 126"/>
                  <a:gd name="T17" fmla="*/ 2774 h 121"/>
                  <a:gd name="T18" fmla="*/ 4885 w 126"/>
                  <a:gd name="T19" fmla="*/ 1681 h 121"/>
                  <a:gd name="T20" fmla="*/ 6623 w 126"/>
                  <a:gd name="T21" fmla="*/ 1891 h 121"/>
                  <a:gd name="T22" fmla="*/ 6623 w 126"/>
                  <a:gd name="T23" fmla="*/ 1681 h 121"/>
                  <a:gd name="T24" fmla="*/ 6623 w 126"/>
                  <a:gd name="T25" fmla="*/ 1625 h 121"/>
                  <a:gd name="T26" fmla="*/ 6106 w 126"/>
                  <a:gd name="T27" fmla="*/ 629 h 1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6" h="121">
                    <a:moveTo>
                      <a:pt x="116" y="12"/>
                    </a:moveTo>
                    <a:cubicBezTo>
                      <a:pt x="97" y="0"/>
                      <a:pt x="76" y="6"/>
                      <a:pt x="48" y="30"/>
                    </a:cubicBezTo>
                    <a:cubicBezTo>
                      <a:pt x="27" y="50"/>
                      <a:pt x="0" y="96"/>
                      <a:pt x="4" y="112"/>
                    </a:cubicBezTo>
                    <a:cubicBezTo>
                      <a:pt x="4" y="117"/>
                      <a:pt x="6" y="120"/>
                      <a:pt x="7" y="121"/>
                    </a:cubicBezTo>
                    <a:cubicBezTo>
                      <a:pt x="10" y="121"/>
                      <a:pt x="12" y="119"/>
                      <a:pt x="16" y="116"/>
                    </a:cubicBezTo>
                    <a:cubicBezTo>
                      <a:pt x="23" y="111"/>
                      <a:pt x="27" y="107"/>
                      <a:pt x="31" y="100"/>
                    </a:cubicBezTo>
                    <a:cubicBezTo>
                      <a:pt x="35" y="90"/>
                      <a:pt x="38" y="81"/>
                      <a:pt x="45" y="73"/>
                    </a:cubicBezTo>
                    <a:cubicBezTo>
                      <a:pt x="48" y="69"/>
                      <a:pt x="51" y="67"/>
                      <a:pt x="54" y="64"/>
                    </a:cubicBezTo>
                    <a:cubicBezTo>
                      <a:pt x="58" y="60"/>
                      <a:pt x="59" y="57"/>
                      <a:pt x="62" y="53"/>
                    </a:cubicBezTo>
                    <a:cubicBezTo>
                      <a:pt x="70" y="41"/>
                      <a:pt x="79" y="37"/>
                      <a:pt x="93" y="32"/>
                    </a:cubicBezTo>
                    <a:cubicBezTo>
                      <a:pt x="105" y="28"/>
                      <a:pt x="115" y="31"/>
                      <a:pt x="126" y="36"/>
                    </a:cubicBezTo>
                    <a:cubicBezTo>
                      <a:pt x="126" y="35"/>
                      <a:pt x="126" y="33"/>
                      <a:pt x="126" y="32"/>
                    </a:cubicBezTo>
                    <a:cubicBezTo>
                      <a:pt x="126" y="32"/>
                      <a:pt x="126" y="31"/>
                      <a:pt x="126" y="31"/>
                    </a:cubicBezTo>
                    <a:cubicBezTo>
                      <a:pt x="126" y="24"/>
                      <a:pt x="123" y="17"/>
                      <a:pt x="116" y="12"/>
                    </a:cubicBezTo>
                    <a:close/>
                  </a:path>
                </a:pathLst>
              </a:custGeom>
              <a:solidFill>
                <a:srgbClr val="EC7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5" name="Freeform 394">
                <a:extLst>
                  <a:ext uri="{FF2B5EF4-FFF2-40B4-BE49-F238E27FC236}">
                    <a16:creationId xmlns:a16="http://schemas.microsoft.com/office/drawing/2014/main" id="{532F7A5C-EA71-49C2-9C5C-65BF9A750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6" y="2328"/>
                <a:ext cx="127" cy="113"/>
              </a:xfrm>
              <a:custGeom>
                <a:avLst/>
                <a:gdLst>
                  <a:gd name="T0" fmla="*/ 1505 w 34"/>
                  <a:gd name="T1" fmla="*/ 0 h 30"/>
                  <a:gd name="T2" fmla="*/ 1771 w 34"/>
                  <a:gd name="T3" fmla="*/ 851 h 30"/>
                  <a:gd name="T4" fmla="*/ 153 w 34"/>
                  <a:gd name="T5" fmla="*/ 851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0">
                    <a:moveTo>
                      <a:pt x="29" y="0"/>
                    </a:moveTo>
                    <a:cubicBezTo>
                      <a:pt x="25" y="3"/>
                      <a:pt x="25" y="18"/>
                      <a:pt x="34" y="16"/>
                    </a:cubicBezTo>
                    <a:cubicBezTo>
                      <a:pt x="25" y="27"/>
                      <a:pt x="0" y="30"/>
                      <a:pt x="3" y="16"/>
                    </a:cubicBezTo>
                  </a:path>
                </a:pathLst>
              </a:custGeom>
              <a:solidFill>
                <a:srgbClr val="EC70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6" name="Freeform 395">
                <a:extLst>
                  <a:ext uri="{FF2B5EF4-FFF2-40B4-BE49-F238E27FC236}">
                    <a16:creationId xmlns:a16="http://schemas.microsoft.com/office/drawing/2014/main" id="{D999B9BC-BD38-4853-8C3E-9D50DD967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126"/>
                <a:ext cx="244" cy="217"/>
              </a:xfrm>
              <a:custGeom>
                <a:avLst/>
                <a:gdLst>
                  <a:gd name="T0" fmla="*/ 154 w 65"/>
                  <a:gd name="T1" fmla="*/ 2982 h 58"/>
                  <a:gd name="T2" fmla="*/ 1802 w 65"/>
                  <a:gd name="T3" fmla="*/ 1624 h 58"/>
                  <a:gd name="T4" fmla="*/ 3439 w 65"/>
                  <a:gd name="T5" fmla="*/ 0 h 58"/>
                  <a:gd name="T6" fmla="*/ 2650 w 65"/>
                  <a:gd name="T7" fmla="*/ 838 h 58"/>
                  <a:gd name="T8" fmla="*/ 1689 w 65"/>
                  <a:gd name="T9" fmla="*/ 1470 h 58"/>
                  <a:gd name="T10" fmla="*/ 747 w 65"/>
                  <a:gd name="T11" fmla="*/ 2196 h 58"/>
                  <a:gd name="T12" fmla="*/ 0 w 65"/>
                  <a:gd name="T13" fmla="*/ 3038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58">
                    <a:moveTo>
                      <a:pt x="3" y="57"/>
                    </a:moveTo>
                    <a:cubicBezTo>
                      <a:pt x="12" y="45"/>
                      <a:pt x="23" y="40"/>
                      <a:pt x="34" y="31"/>
                    </a:cubicBezTo>
                    <a:cubicBezTo>
                      <a:pt x="43" y="23"/>
                      <a:pt x="64" y="13"/>
                      <a:pt x="65" y="0"/>
                    </a:cubicBezTo>
                    <a:cubicBezTo>
                      <a:pt x="61" y="6"/>
                      <a:pt x="57" y="13"/>
                      <a:pt x="50" y="16"/>
                    </a:cubicBezTo>
                    <a:cubicBezTo>
                      <a:pt x="42" y="20"/>
                      <a:pt x="39" y="22"/>
                      <a:pt x="32" y="28"/>
                    </a:cubicBezTo>
                    <a:cubicBezTo>
                      <a:pt x="26" y="32"/>
                      <a:pt x="20" y="38"/>
                      <a:pt x="14" y="42"/>
                    </a:cubicBezTo>
                    <a:cubicBezTo>
                      <a:pt x="10" y="44"/>
                      <a:pt x="4" y="58"/>
                      <a:pt x="0" y="5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7" name="Freeform 396">
                <a:extLst>
                  <a:ext uri="{FF2B5EF4-FFF2-40B4-BE49-F238E27FC236}">
                    <a16:creationId xmlns:a16="http://schemas.microsoft.com/office/drawing/2014/main" id="{2479815E-B45C-4847-BBB4-0D2CAEC5C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1634"/>
                <a:ext cx="251" cy="109"/>
              </a:xfrm>
              <a:custGeom>
                <a:avLst/>
                <a:gdLst>
                  <a:gd name="T0" fmla="*/ 3521 w 67"/>
                  <a:gd name="T1" fmla="*/ 56 h 29"/>
                  <a:gd name="T2" fmla="*/ 0 w 67"/>
                  <a:gd name="T3" fmla="*/ 1541 h 29"/>
                  <a:gd name="T4" fmla="*/ 3521 w 67"/>
                  <a:gd name="T5" fmla="*/ 5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29">
                    <a:moveTo>
                      <a:pt x="67" y="1"/>
                    </a:moveTo>
                    <a:cubicBezTo>
                      <a:pt x="53" y="0"/>
                      <a:pt x="17" y="15"/>
                      <a:pt x="0" y="29"/>
                    </a:cubicBezTo>
                    <a:cubicBezTo>
                      <a:pt x="16" y="22"/>
                      <a:pt x="45" y="7"/>
                      <a:pt x="67" y="1"/>
                    </a:cubicBezTo>
                    <a:close/>
                  </a:path>
                </a:pathLst>
              </a:custGeom>
              <a:solidFill>
                <a:srgbClr val="F8A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8" name="Freeform 397">
                <a:extLst>
                  <a:ext uri="{FF2B5EF4-FFF2-40B4-BE49-F238E27FC236}">
                    <a16:creationId xmlns:a16="http://schemas.microsoft.com/office/drawing/2014/main" id="{FD29FB2B-F5FE-4CAC-8E91-9C9F5E8B0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863"/>
                <a:ext cx="180" cy="349"/>
              </a:xfrm>
              <a:custGeom>
                <a:avLst/>
                <a:gdLst>
                  <a:gd name="T0" fmla="*/ 1421 w 48"/>
                  <a:gd name="T1" fmla="*/ 1689 h 93"/>
                  <a:gd name="T2" fmla="*/ 998 w 48"/>
                  <a:gd name="T3" fmla="*/ 4916 h 93"/>
                  <a:gd name="T4" fmla="*/ 2475 w 48"/>
                  <a:gd name="T5" fmla="*/ 1801 h 93"/>
                  <a:gd name="T6" fmla="*/ 1534 w 48"/>
                  <a:gd name="T7" fmla="*/ 537 h 93"/>
                  <a:gd name="T8" fmla="*/ 0 w 48"/>
                  <a:gd name="T9" fmla="*/ 113 h 93"/>
                  <a:gd name="T10" fmla="*/ 1166 w 48"/>
                  <a:gd name="T11" fmla="*/ 747 h 93"/>
                  <a:gd name="T12" fmla="*/ 1324 w 48"/>
                  <a:gd name="T13" fmla="*/ 1591 h 9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93">
                    <a:moveTo>
                      <a:pt x="27" y="32"/>
                    </a:moveTo>
                    <a:cubicBezTo>
                      <a:pt x="41" y="53"/>
                      <a:pt x="34" y="75"/>
                      <a:pt x="19" y="93"/>
                    </a:cubicBezTo>
                    <a:cubicBezTo>
                      <a:pt x="45" y="83"/>
                      <a:pt x="48" y="59"/>
                      <a:pt x="47" y="34"/>
                    </a:cubicBezTo>
                    <a:cubicBezTo>
                      <a:pt x="46" y="21"/>
                      <a:pt x="40" y="15"/>
                      <a:pt x="29" y="10"/>
                    </a:cubicBezTo>
                    <a:cubicBezTo>
                      <a:pt x="19" y="7"/>
                      <a:pt x="10" y="0"/>
                      <a:pt x="0" y="2"/>
                    </a:cubicBezTo>
                    <a:cubicBezTo>
                      <a:pt x="7" y="3"/>
                      <a:pt x="18" y="7"/>
                      <a:pt x="22" y="14"/>
                    </a:cubicBezTo>
                    <a:cubicBezTo>
                      <a:pt x="25" y="19"/>
                      <a:pt x="23" y="25"/>
                      <a:pt x="25" y="30"/>
                    </a:cubicBezTo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19" name="Freeform 398">
                <a:extLst>
                  <a:ext uri="{FF2B5EF4-FFF2-40B4-BE49-F238E27FC236}">
                    <a16:creationId xmlns:a16="http://schemas.microsoft.com/office/drawing/2014/main" id="{C6C3898F-E85F-4CFE-9461-AA2D64664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471"/>
                <a:ext cx="112" cy="90"/>
              </a:xfrm>
              <a:custGeom>
                <a:avLst/>
                <a:gdLst>
                  <a:gd name="T0" fmla="*/ 0 w 30"/>
                  <a:gd name="T1" fmla="*/ 210 h 24"/>
                  <a:gd name="T2" fmla="*/ 1561 w 30"/>
                  <a:gd name="T3" fmla="*/ 56 h 24"/>
                  <a:gd name="T4" fmla="*/ 1086 w 30"/>
                  <a:gd name="T5" fmla="*/ 634 h 24"/>
                  <a:gd name="T6" fmla="*/ 306 w 30"/>
                  <a:gd name="T7" fmla="*/ 1268 h 24"/>
                  <a:gd name="T8" fmla="*/ 362 w 30"/>
                  <a:gd name="T9" fmla="*/ 536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4">
                    <a:moveTo>
                      <a:pt x="0" y="4"/>
                    </a:moveTo>
                    <a:cubicBezTo>
                      <a:pt x="9" y="0"/>
                      <a:pt x="22" y="7"/>
                      <a:pt x="30" y="1"/>
                    </a:cubicBezTo>
                    <a:cubicBezTo>
                      <a:pt x="26" y="4"/>
                      <a:pt x="24" y="8"/>
                      <a:pt x="21" y="12"/>
                    </a:cubicBezTo>
                    <a:cubicBezTo>
                      <a:pt x="17" y="18"/>
                      <a:pt x="11" y="20"/>
                      <a:pt x="6" y="24"/>
                    </a:cubicBezTo>
                    <a:cubicBezTo>
                      <a:pt x="11" y="21"/>
                      <a:pt x="14" y="13"/>
                      <a:pt x="7" y="10"/>
                    </a:cubicBezTo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0" name="Freeform 399">
                <a:extLst>
                  <a:ext uri="{FF2B5EF4-FFF2-40B4-BE49-F238E27FC236}">
                    <a16:creationId xmlns:a16="http://schemas.microsoft.com/office/drawing/2014/main" id="{EC1D0A5A-AEF3-4FAB-9777-4324D2208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2321"/>
                <a:ext cx="312" cy="255"/>
              </a:xfrm>
              <a:custGeom>
                <a:avLst/>
                <a:gdLst>
                  <a:gd name="T0" fmla="*/ 962 w 83"/>
                  <a:gd name="T1" fmla="*/ 2111 h 68"/>
                  <a:gd name="T2" fmla="*/ 368 w 83"/>
                  <a:gd name="T3" fmla="*/ 3585 h 68"/>
                  <a:gd name="T4" fmla="*/ 1485 w 83"/>
                  <a:gd name="T5" fmla="*/ 2321 h 68"/>
                  <a:gd name="T6" fmla="*/ 2443 w 83"/>
                  <a:gd name="T7" fmla="*/ 1380 h 68"/>
                  <a:gd name="T8" fmla="*/ 3560 w 83"/>
                  <a:gd name="T9" fmla="*/ 634 h 68"/>
                  <a:gd name="T10" fmla="*/ 4409 w 83"/>
                  <a:gd name="T11" fmla="*/ 0 h 68"/>
                  <a:gd name="T12" fmla="*/ 2755 w 83"/>
                  <a:gd name="T13" fmla="*/ 1054 h 68"/>
                  <a:gd name="T14" fmla="*/ 1214 w 83"/>
                  <a:gd name="T15" fmla="*/ 2010 h 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3" h="68">
                    <a:moveTo>
                      <a:pt x="18" y="40"/>
                    </a:moveTo>
                    <a:cubicBezTo>
                      <a:pt x="17" y="46"/>
                      <a:pt x="0" y="64"/>
                      <a:pt x="7" y="68"/>
                    </a:cubicBezTo>
                    <a:cubicBezTo>
                      <a:pt x="15" y="61"/>
                      <a:pt x="20" y="51"/>
                      <a:pt x="28" y="44"/>
                    </a:cubicBezTo>
                    <a:cubicBezTo>
                      <a:pt x="34" y="38"/>
                      <a:pt x="40" y="32"/>
                      <a:pt x="46" y="26"/>
                    </a:cubicBezTo>
                    <a:cubicBezTo>
                      <a:pt x="53" y="21"/>
                      <a:pt x="60" y="17"/>
                      <a:pt x="67" y="12"/>
                    </a:cubicBezTo>
                    <a:cubicBezTo>
                      <a:pt x="71" y="9"/>
                      <a:pt x="82" y="5"/>
                      <a:pt x="83" y="0"/>
                    </a:cubicBezTo>
                    <a:cubicBezTo>
                      <a:pt x="71" y="3"/>
                      <a:pt x="62" y="14"/>
                      <a:pt x="52" y="20"/>
                    </a:cubicBezTo>
                    <a:cubicBezTo>
                      <a:pt x="42" y="26"/>
                      <a:pt x="33" y="34"/>
                      <a:pt x="23" y="38"/>
                    </a:cubicBezTo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1" name="Freeform 400">
                <a:extLst>
                  <a:ext uri="{FF2B5EF4-FFF2-40B4-BE49-F238E27FC236}">
                    <a16:creationId xmlns:a16="http://schemas.microsoft.com/office/drawing/2014/main" id="{751229AD-B68E-4765-9D1B-B93AE22B1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2099"/>
                <a:ext cx="251" cy="229"/>
              </a:xfrm>
              <a:custGeom>
                <a:avLst/>
                <a:gdLst>
                  <a:gd name="T0" fmla="*/ 0 w 67"/>
                  <a:gd name="T1" fmla="*/ 3229 h 61"/>
                  <a:gd name="T2" fmla="*/ 1053 w 67"/>
                  <a:gd name="T3" fmla="*/ 2436 h 61"/>
                  <a:gd name="T4" fmla="*/ 2049 w 67"/>
                  <a:gd name="T5" fmla="*/ 1806 h 61"/>
                  <a:gd name="T6" fmla="*/ 3424 w 67"/>
                  <a:gd name="T7" fmla="*/ 210 h 61"/>
                  <a:gd name="T8" fmla="*/ 2315 w 67"/>
                  <a:gd name="T9" fmla="*/ 1269 h 61"/>
                  <a:gd name="T10" fmla="*/ 476 w 67"/>
                  <a:gd name="T11" fmla="*/ 2902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61">
                    <a:moveTo>
                      <a:pt x="0" y="61"/>
                    </a:moveTo>
                    <a:cubicBezTo>
                      <a:pt x="8" y="58"/>
                      <a:pt x="13" y="51"/>
                      <a:pt x="20" y="46"/>
                    </a:cubicBezTo>
                    <a:cubicBezTo>
                      <a:pt x="26" y="42"/>
                      <a:pt x="33" y="38"/>
                      <a:pt x="39" y="34"/>
                    </a:cubicBezTo>
                    <a:cubicBezTo>
                      <a:pt x="49" y="27"/>
                      <a:pt x="67" y="19"/>
                      <a:pt x="65" y="4"/>
                    </a:cubicBezTo>
                    <a:cubicBezTo>
                      <a:pt x="56" y="0"/>
                      <a:pt x="48" y="18"/>
                      <a:pt x="44" y="24"/>
                    </a:cubicBezTo>
                    <a:cubicBezTo>
                      <a:pt x="34" y="37"/>
                      <a:pt x="20" y="44"/>
                      <a:pt x="9" y="55"/>
                    </a:cubicBezTo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2" name="Freeform 401">
                <a:extLst>
                  <a:ext uri="{FF2B5EF4-FFF2-40B4-BE49-F238E27FC236}">
                    <a16:creationId xmlns:a16="http://schemas.microsoft.com/office/drawing/2014/main" id="{DD437011-6165-4F7D-BBC2-161584A81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1646"/>
                <a:ext cx="176" cy="138"/>
              </a:xfrm>
              <a:custGeom>
                <a:avLst/>
                <a:gdLst>
                  <a:gd name="T0" fmla="*/ 97 w 47"/>
                  <a:gd name="T1" fmla="*/ 0 h 37"/>
                  <a:gd name="T2" fmla="*/ 1150 w 47"/>
                  <a:gd name="T3" fmla="*/ 515 h 37"/>
                  <a:gd name="T4" fmla="*/ 1415 w 47"/>
                  <a:gd name="T5" fmla="*/ 932 h 37"/>
                  <a:gd name="T6" fmla="*/ 2468 w 47"/>
                  <a:gd name="T7" fmla="*/ 1865 h 37"/>
                  <a:gd name="T8" fmla="*/ 1052 w 47"/>
                  <a:gd name="T9" fmla="*/ 1921 h 37"/>
                  <a:gd name="T10" fmla="*/ 1359 w 47"/>
                  <a:gd name="T11" fmla="*/ 1406 h 37"/>
                  <a:gd name="T12" fmla="*/ 899 w 47"/>
                  <a:gd name="T13" fmla="*/ 1044 h 37"/>
                  <a:gd name="T14" fmla="*/ 786 w 47"/>
                  <a:gd name="T15" fmla="*/ 627 h 37"/>
                  <a:gd name="T16" fmla="*/ 0 w 47"/>
                  <a:gd name="T17" fmla="*/ 97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37">
                    <a:moveTo>
                      <a:pt x="2" y="0"/>
                    </a:moveTo>
                    <a:cubicBezTo>
                      <a:pt x="9" y="2"/>
                      <a:pt x="18" y="5"/>
                      <a:pt x="22" y="10"/>
                    </a:cubicBezTo>
                    <a:cubicBezTo>
                      <a:pt x="11" y="8"/>
                      <a:pt x="25" y="17"/>
                      <a:pt x="27" y="18"/>
                    </a:cubicBezTo>
                    <a:cubicBezTo>
                      <a:pt x="37" y="23"/>
                      <a:pt x="42" y="26"/>
                      <a:pt x="47" y="36"/>
                    </a:cubicBezTo>
                    <a:cubicBezTo>
                      <a:pt x="40" y="31"/>
                      <a:pt x="26" y="31"/>
                      <a:pt x="20" y="37"/>
                    </a:cubicBezTo>
                    <a:cubicBezTo>
                      <a:pt x="23" y="35"/>
                      <a:pt x="27" y="31"/>
                      <a:pt x="26" y="27"/>
                    </a:cubicBezTo>
                    <a:cubicBezTo>
                      <a:pt x="24" y="22"/>
                      <a:pt x="20" y="24"/>
                      <a:pt x="17" y="20"/>
                    </a:cubicBezTo>
                    <a:cubicBezTo>
                      <a:pt x="13" y="17"/>
                      <a:pt x="17" y="17"/>
                      <a:pt x="15" y="12"/>
                    </a:cubicBezTo>
                    <a:cubicBezTo>
                      <a:pt x="13" y="6"/>
                      <a:pt x="5" y="4"/>
                      <a:pt x="0" y="2"/>
                    </a:cubicBezTo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3" name="Freeform 402">
                <a:extLst>
                  <a:ext uri="{FF2B5EF4-FFF2-40B4-BE49-F238E27FC236}">
                    <a16:creationId xmlns:a16="http://schemas.microsoft.com/office/drawing/2014/main" id="{86DF4FC3-68FC-4242-820C-9543543D3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167"/>
                <a:ext cx="874" cy="1256"/>
              </a:xfrm>
              <a:custGeom>
                <a:avLst/>
                <a:gdLst>
                  <a:gd name="T0" fmla="*/ 368 w 233"/>
                  <a:gd name="T1" fmla="*/ 0 h 335"/>
                  <a:gd name="T2" fmla="*/ 634 w 233"/>
                  <a:gd name="T3" fmla="*/ 5328 h 335"/>
                  <a:gd name="T4" fmla="*/ 1590 w 233"/>
                  <a:gd name="T5" fmla="*/ 7435 h 335"/>
                  <a:gd name="T6" fmla="*/ 2532 w 233"/>
                  <a:gd name="T7" fmla="*/ 9546 h 335"/>
                  <a:gd name="T8" fmla="*/ 5278 w 233"/>
                  <a:gd name="T9" fmla="*/ 12076 h 335"/>
                  <a:gd name="T10" fmla="*/ 8710 w 233"/>
                  <a:gd name="T11" fmla="*/ 15391 h 335"/>
                  <a:gd name="T12" fmla="*/ 12296 w 233"/>
                  <a:gd name="T13" fmla="*/ 17655 h 335"/>
                  <a:gd name="T14" fmla="*/ 8132 w 233"/>
                  <a:gd name="T15" fmla="*/ 14183 h 335"/>
                  <a:gd name="T16" fmla="*/ 6699 w 233"/>
                  <a:gd name="T17" fmla="*/ 11443 h 335"/>
                  <a:gd name="T18" fmla="*/ 4644 w 233"/>
                  <a:gd name="T19" fmla="*/ 9336 h 335"/>
                  <a:gd name="T20" fmla="*/ 4378 w 233"/>
                  <a:gd name="T21" fmla="*/ 10430 h 335"/>
                  <a:gd name="T22" fmla="*/ 3954 w 233"/>
                  <a:gd name="T23" fmla="*/ 9853 h 335"/>
                  <a:gd name="T24" fmla="*/ 3590 w 233"/>
                  <a:gd name="T25" fmla="*/ 8590 h 335"/>
                  <a:gd name="T26" fmla="*/ 3376 w 233"/>
                  <a:gd name="T27" fmla="*/ 7056 h 335"/>
                  <a:gd name="T28" fmla="*/ 1478 w 233"/>
                  <a:gd name="T29" fmla="*/ 5271 h 335"/>
                  <a:gd name="T30" fmla="*/ 368 w 233"/>
                  <a:gd name="T31" fmla="*/ 0 h 33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33" h="335">
                    <a:moveTo>
                      <a:pt x="7" y="0"/>
                    </a:moveTo>
                    <a:cubicBezTo>
                      <a:pt x="2" y="31"/>
                      <a:pt x="0" y="75"/>
                      <a:pt x="12" y="101"/>
                    </a:cubicBezTo>
                    <a:cubicBezTo>
                      <a:pt x="25" y="127"/>
                      <a:pt x="27" y="125"/>
                      <a:pt x="30" y="141"/>
                    </a:cubicBezTo>
                    <a:cubicBezTo>
                      <a:pt x="34" y="156"/>
                      <a:pt x="32" y="165"/>
                      <a:pt x="48" y="181"/>
                    </a:cubicBezTo>
                    <a:cubicBezTo>
                      <a:pt x="64" y="197"/>
                      <a:pt x="86" y="209"/>
                      <a:pt x="100" y="229"/>
                    </a:cubicBezTo>
                    <a:cubicBezTo>
                      <a:pt x="114" y="248"/>
                      <a:pt x="150" y="279"/>
                      <a:pt x="165" y="292"/>
                    </a:cubicBezTo>
                    <a:cubicBezTo>
                      <a:pt x="180" y="305"/>
                      <a:pt x="226" y="333"/>
                      <a:pt x="233" y="335"/>
                    </a:cubicBezTo>
                    <a:cubicBezTo>
                      <a:pt x="216" y="325"/>
                      <a:pt x="166" y="290"/>
                      <a:pt x="154" y="269"/>
                    </a:cubicBezTo>
                    <a:cubicBezTo>
                      <a:pt x="142" y="247"/>
                      <a:pt x="140" y="230"/>
                      <a:pt x="127" y="217"/>
                    </a:cubicBezTo>
                    <a:cubicBezTo>
                      <a:pt x="114" y="205"/>
                      <a:pt x="97" y="188"/>
                      <a:pt x="88" y="177"/>
                    </a:cubicBezTo>
                    <a:cubicBezTo>
                      <a:pt x="80" y="167"/>
                      <a:pt x="87" y="195"/>
                      <a:pt x="83" y="198"/>
                    </a:cubicBezTo>
                    <a:cubicBezTo>
                      <a:pt x="79" y="201"/>
                      <a:pt x="74" y="201"/>
                      <a:pt x="75" y="187"/>
                    </a:cubicBezTo>
                    <a:cubicBezTo>
                      <a:pt x="76" y="173"/>
                      <a:pt x="77" y="163"/>
                      <a:pt x="68" y="163"/>
                    </a:cubicBezTo>
                    <a:cubicBezTo>
                      <a:pt x="60" y="163"/>
                      <a:pt x="60" y="151"/>
                      <a:pt x="64" y="134"/>
                    </a:cubicBezTo>
                    <a:cubicBezTo>
                      <a:pt x="55" y="139"/>
                      <a:pt x="34" y="117"/>
                      <a:pt x="28" y="100"/>
                    </a:cubicBezTo>
                    <a:cubicBezTo>
                      <a:pt x="21" y="83"/>
                      <a:pt x="2" y="55"/>
                      <a:pt x="7" y="0"/>
                    </a:cubicBezTo>
                    <a:close/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4" name="Freeform 403">
                <a:extLst>
                  <a:ext uri="{FF2B5EF4-FFF2-40B4-BE49-F238E27FC236}">
                    <a16:creationId xmlns:a16="http://schemas.microsoft.com/office/drawing/2014/main" id="{3BE9A335-B9F8-4C2A-BB4A-41DE617F4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1811"/>
                <a:ext cx="488" cy="393"/>
              </a:xfrm>
              <a:custGeom>
                <a:avLst/>
                <a:gdLst>
                  <a:gd name="T0" fmla="*/ 0 w 130"/>
                  <a:gd name="T1" fmla="*/ 5506 h 105"/>
                  <a:gd name="T2" fmla="*/ 6611 w 130"/>
                  <a:gd name="T3" fmla="*/ 2620 h 105"/>
                  <a:gd name="T4" fmla="*/ 6877 w 130"/>
                  <a:gd name="T5" fmla="*/ 2201 h 105"/>
                  <a:gd name="T6" fmla="*/ 6554 w 130"/>
                  <a:gd name="T7" fmla="*/ 1681 h 105"/>
                  <a:gd name="T8" fmla="*/ 0 w 130"/>
                  <a:gd name="T9" fmla="*/ 5506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105">
                    <a:moveTo>
                      <a:pt x="0" y="105"/>
                    </a:moveTo>
                    <a:cubicBezTo>
                      <a:pt x="16" y="73"/>
                      <a:pt x="82" y="0"/>
                      <a:pt x="125" y="50"/>
                    </a:cubicBezTo>
                    <a:cubicBezTo>
                      <a:pt x="130" y="42"/>
                      <a:pt x="130" y="42"/>
                      <a:pt x="130" y="42"/>
                    </a:cubicBezTo>
                    <a:cubicBezTo>
                      <a:pt x="124" y="32"/>
                      <a:pt x="124" y="32"/>
                      <a:pt x="124" y="32"/>
                    </a:cubicBezTo>
                    <a:cubicBezTo>
                      <a:pt x="100" y="15"/>
                      <a:pt x="40" y="16"/>
                      <a:pt x="0" y="105"/>
                    </a:cubicBezTo>
                    <a:close/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5" name="Freeform 404">
                <a:extLst>
                  <a:ext uri="{FF2B5EF4-FFF2-40B4-BE49-F238E27FC236}">
                    <a16:creationId xmlns:a16="http://schemas.microsoft.com/office/drawing/2014/main" id="{B632E05D-4974-4403-9F14-736B452CC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" y="1646"/>
                <a:ext cx="232" cy="461"/>
              </a:xfrm>
              <a:custGeom>
                <a:avLst/>
                <a:gdLst>
                  <a:gd name="T0" fmla="*/ 3248 w 62"/>
                  <a:gd name="T1" fmla="*/ 0 h 123"/>
                  <a:gd name="T2" fmla="*/ 0 w 62"/>
                  <a:gd name="T3" fmla="*/ 6476 h 123"/>
                  <a:gd name="T4" fmla="*/ 3248 w 62"/>
                  <a:gd name="T5" fmla="*/ 0 h 1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123">
                    <a:moveTo>
                      <a:pt x="62" y="0"/>
                    </a:moveTo>
                    <a:cubicBezTo>
                      <a:pt x="37" y="9"/>
                      <a:pt x="8" y="54"/>
                      <a:pt x="0" y="123"/>
                    </a:cubicBezTo>
                    <a:cubicBezTo>
                      <a:pt x="7" y="96"/>
                      <a:pt x="26" y="28"/>
                      <a:pt x="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6" name="Freeform 405">
                <a:extLst>
                  <a:ext uri="{FF2B5EF4-FFF2-40B4-BE49-F238E27FC236}">
                    <a16:creationId xmlns:a16="http://schemas.microsoft.com/office/drawing/2014/main" id="{E83183E3-FBED-4BFF-B3DC-EF284D0C6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" y="1796"/>
                <a:ext cx="124" cy="26"/>
              </a:xfrm>
              <a:custGeom>
                <a:avLst/>
                <a:gdLst>
                  <a:gd name="T0" fmla="*/ 0 w 33"/>
                  <a:gd name="T1" fmla="*/ 360 h 7"/>
                  <a:gd name="T2" fmla="*/ 1751 w 33"/>
                  <a:gd name="T3" fmla="*/ 20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7">
                    <a:moveTo>
                      <a:pt x="0" y="7"/>
                    </a:moveTo>
                    <a:cubicBezTo>
                      <a:pt x="7" y="0"/>
                      <a:pt x="25" y="2"/>
                      <a:pt x="33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7" name="Freeform 406">
                <a:extLst>
                  <a:ext uri="{FF2B5EF4-FFF2-40B4-BE49-F238E27FC236}">
                    <a16:creationId xmlns:a16="http://schemas.microsoft.com/office/drawing/2014/main" id="{C6FFB121-47F7-41B5-B6F8-F904E5716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2279"/>
                <a:ext cx="56" cy="162"/>
              </a:xfrm>
              <a:custGeom>
                <a:avLst/>
                <a:gdLst>
                  <a:gd name="T0" fmla="*/ 724 w 15"/>
                  <a:gd name="T1" fmla="*/ 0 h 43"/>
                  <a:gd name="T2" fmla="*/ 780 w 15"/>
                  <a:gd name="T3" fmla="*/ 2242 h 43"/>
                  <a:gd name="T4" fmla="*/ 724 w 15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3">
                    <a:moveTo>
                      <a:pt x="14" y="0"/>
                    </a:moveTo>
                    <a:cubicBezTo>
                      <a:pt x="9" y="16"/>
                      <a:pt x="4" y="36"/>
                      <a:pt x="15" y="42"/>
                    </a:cubicBezTo>
                    <a:cubicBezTo>
                      <a:pt x="1" y="43"/>
                      <a:pt x="0" y="21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8" name="Freeform 407">
                <a:extLst>
                  <a:ext uri="{FF2B5EF4-FFF2-40B4-BE49-F238E27FC236}">
                    <a16:creationId xmlns:a16="http://schemas.microsoft.com/office/drawing/2014/main" id="{1C21FECA-983D-4BC5-9CB1-73A6DB5C8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411"/>
                <a:ext cx="135" cy="832"/>
              </a:xfrm>
              <a:custGeom>
                <a:avLst/>
                <a:gdLst>
                  <a:gd name="T0" fmla="*/ 0 w 36"/>
                  <a:gd name="T1" fmla="*/ 0 h 222"/>
                  <a:gd name="T2" fmla="*/ 998 w 36"/>
                  <a:gd name="T3" fmla="*/ 5056 h 222"/>
                  <a:gd name="T4" fmla="*/ 746 w 36"/>
                  <a:gd name="T5" fmla="*/ 11685 h 222"/>
                  <a:gd name="T6" fmla="*/ 1688 w 36"/>
                  <a:gd name="T7" fmla="*/ 4426 h 222"/>
                  <a:gd name="T8" fmla="*/ 0 w 36"/>
                  <a:gd name="T9" fmla="*/ 0 h 2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22">
                    <a:moveTo>
                      <a:pt x="0" y="0"/>
                    </a:moveTo>
                    <a:cubicBezTo>
                      <a:pt x="11" y="15"/>
                      <a:pt x="25" y="54"/>
                      <a:pt x="19" y="96"/>
                    </a:cubicBezTo>
                    <a:cubicBezTo>
                      <a:pt x="13" y="139"/>
                      <a:pt x="14" y="202"/>
                      <a:pt x="14" y="222"/>
                    </a:cubicBezTo>
                    <a:cubicBezTo>
                      <a:pt x="18" y="191"/>
                      <a:pt x="29" y="116"/>
                      <a:pt x="32" y="84"/>
                    </a:cubicBezTo>
                    <a:cubicBezTo>
                      <a:pt x="36" y="52"/>
                      <a:pt x="14" y="17"/>
                      <a:pt x="0" y="0"/>
                    </a:cubicBezTo>
                    <a:close/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29" name="Freeform 408">
                <a:extLst>
                  <a:ext uri="{FF2B5EF4-FFF2-40B4-BE49-F238E27FC236}">
                    <a16:creationId xmlns:a16="http://schemas.microsoft.com/office/drawing/2014/main" id="{5F6E6A0B-366B-418A-8000-CA7D4B9DF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1522"/>
                <a:ext cx="199" cy="435"/>
              </a:xfrm>
              <a:custGeom>
                <a:avLst/>
                <a:gdLst>
                  <a:gd name="T0" fmla="*/ 113 w 53"/>
                  <a:gd name="T1" fmla="*/ 0 h 116"/>
                  <a:gd name="T2" fmla="*/ 481 w 53"/>
                  <a:gd name="T3" fmla="*/ 1954 h 116"/>
                  <a:gd name="T4" fmla="*/ 2805 w 53"/>
                  <a:gd name="T5" fmla="*/ 6116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116">
                    <a:moveTo>
                      <a:pt x="2" y="0"/>
                    </a:moveTo>
                    <a:cubicBezTo>
                      <a:pt x="0" y="17"/>
                      <a:pt x="7" y="18"/>
                      <a:pt x="9" y="37"/>
                    </a:cubicBezTo>
                    <a:cubicBezTo>
                      <a:pt x="11" y="57"/>
                      <a:pt x="29" y="99"/>
                      <a:pt x="53" y="116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0" name="Freeform 409">
                <a:extLst>
                  <a:ext uri="{FF2B5EF4-FFF2-40B4-BE49-F238E27FC236}">
                    <a16:creationId xmlns:a16="http://schemas.microsoft.com/office/drawing/2014/main" id="{178F59BF-2C67-428B-B339-5FFE4072E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316"/>
                <a:ext cx="859" cy="67"/>
              </a:xfrm>
              <a:custGeom>
                <a:avLst/>
                <a:gdLst>
                  <a:gd name="T0" fmla="*/ 0 w 229"/>
                  <a:gd name="T1" fmla="*/ 774 h 18"/>
                  <a:gd name="T2" fmla="*/ 5177 w 229"/>
                  <a:gd name="T3" fmla="*/ 264 h 18"/>
                  <a:gd name="T4" fmla="*/ 12086 w 229"/>
                  <a:gd name="T5" fmla="*/ 305 h 18"/>
                  <a:gd name="T6" fmla="*/ 5064 w 229"/>
                  <a:gd name="T7" fmla="*/ 625 h 18"/>
                  <a:gd name="T8" fmla="*/ 0 w 229"/>
                  <a:gd name="T9" fmla="*/ 774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9" h="18">
                    <a:moveTo>
                      <a:pt x="0" y="15"/>
                    </a:moveTo>
                    <a:cubicBezTo>
                      <a:pt x="24" y="12"/>
                      <a:pt x="64" y="10"/>
                      <a:pt x="98" y="5"/>
                    </a:cubicBezTo>
                    <a:cubicBezTo>
                      <a:pt x="132" y="0"/>
                      <a:pt x="186" y="1"/>
                      <a:pt x="229" y="6"/>
                    </a:cubicBezTo>
                    <a:cubicBezTo>
                      <a:pt x="199" y="4"/>
                      <a:pt x="116" y="7"/>
                      <a:pt x="96" y="12"/>
                    </a:cubicBezTo>
                    <a:cubicBezTo>
                      <a:pt x="76" y="18"/>
                      <a:pt x="10" y="15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1" name="Freeform 410">
                <a:extLst>
                  <a:ext uri="{FF2B5EF4-FFF2-40B4-BE49-F238E27FC236}">
                    <a16:creationId xmlns:a16="http://schemas.microsoft.com/office/drawing/2014/main" id="{55C1A3E1-11B7-43CE-AFCE-EC9D71F9A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" y="1379"/>
                <a:ext cx="671" cy="507"/>
              </a:xfrm>
              <a:custGeom>
                <a:avLst/>
                <a:gdLst>
                  <a:gd name="T0" fmla="*/ 154 w 179"/>
                  <a:gd name="T1" fmla="*/ 2272 h 135"/>
                  <a:gd name="T2" fmla="*/ 97 w 179"/>
                  <a:gd name="T3" fmla="*/ 3019 h 135"/>
                  <a:gd name="T4" fmla="*/ 56 w 179"/>
                  <a:gd name="T5" fmla="*/ 3767 h 135"/>
                  <a:gd name="T6" fmla="*/ 97 w 179"/>
                  <a:gd name="T7" fmla="*/ 5093 h 135"/>
                  <a:gd name="T8" fmla="*/ 97 w 179"/>
                  <a:gd name="T9" fmla="*/ 6362 h 135"/>
                  <a:gd name="T10" fmla="*/ 420 w 179"/>
                  <a:gd name="T11" fmla="*/ 7151 h 135"/>
                  <a:gd name="T12" fmla="*/ 997 w 179"/>
                  <a:gd name="T13" fmla="*/ 5303 h 135"/>
                  <a:gd name="T14" fmla="*/ 1784 w 179"/>
                  <a:gd name="T15" fmla="*/ 4555 h 135"/>
                  <a:gd name="T16" fmla="*/ 3104 w 179"/>
                  <a:gd name="T17" fmla="*/ 3767 h 135"/>
                  <a:gd name="T18" fmla="*/ 5634 w 179"/>
                  <a:gd name="T19" fmla="*/ 2595 h 135"/>
                  <a:gd name="T20" fmla="*/ 7643 w 179"/>
                  <a:gd name="T21" fmla="*/ 2385 h 135"/>
                  <a:gd name="T22" fmla="*/ 8277 w 179"/>
                  <a:gd name="T23" fmla="*/ 1059 h 135"/>
                  <a:gd name="T24" fmla="*/ 8742 w 179"/>
                  <a:gd name="T25" fmla="*/ 578 h 135"/>
                  <a:gd name="T26" fmla="*/ 9428 w 179"/>
                  <a:gd name="T27" fmla="*/ 267 h 135"/>
                  <a:gd name="T28" fmla="*/ 7265 w 179"/>
                  <a:gd name="T29" fmla="*/ 901 h 135"/>
                  <a:gd name="T30" fmla="*/ 5900 w 179"/>
                  <a:gd name="T31" fmla="*/ 1592 h 135"/>
                  <a:gd name="T32" fmla="*/ 3947 w 179"/>
                  <a:gd name="T33" fmla="*/ 2595 h 135"/>
                  <a:gd name="T34" fmla="*/ 476 w 179"/>
                  <a:gd name="T35" fmla="*/ 2058 h 135"/>
                  <a:gd name="T36" fmla="*/ 0 w 179"/>
                  <a:gd name="T37" fmla="*/ 368 h 13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9" h="135">
                    <a:moveTo>
                      <a:pt x="3" y="43"/>
                    </a:moveTo>
                    <a:cubicBezTo>
                      <a:pt x="2" y="46"/>
                      <a:pt x="3" y="52"/>
                      <a:pt x="2" y="57"/>
                    </a:cubicBezTo>
                    <a:cubicBezTo>
                      <a:pt x="1" y="62"/>
                      <a:pt x="1" y="66"/>
                      <a:pt x="1" y="71"/>
                    </a:cubicBezTo>
                    <a:cubicBezTo>
                      <a:pt x="1" y="79"/>
                      <a:pt x="2" y="88"/>
                      <a:pt x="2" y="96"/>
                    </a:cubicBezTo>
                    <a:cubicBezTo>
                      <a:pt x="2" y="104"/>
                      <a:pt x="2" y="112"/>
                      <a:pt x="2" y="120"/>
                    </a:cubicBezTo>
                    <a:cubicBezTo>
                      <a:pt x="2" y="128"/>
                      <a:pt x="2" y="129"/>
                      <a:pt x="8" y="135"/>
                    </a:cubicBezTo>
                    <a:cubicBezTo>
                      <a:pt x="4" y="121"/>
                      <a:pt x="10" y="109"/>
                      <a:pt x="19" y="100"/>
                    </a:cubicBezTo>
                    <a:cubicBezTo>
                      <a:pt x="24" y="95"/>
                      <a:pt x="28" y="90"/>
                      <a:pt x="34" y="86"/>
                    </a:cubicBezTo>
                    <a:cubicBezTo>
                      <a:pt x="41" y="80"/>
                      <a:pt x="51" y="76"/>
                      <a:pt x="59" y="71"/>
                    </a:cubicBezTo>
                    <a:cubicBezTo>
                      <a:pt x="73" y="62"/>
                      <a:pt x="91" y="56"/>
                      <a:pt x="107" y="49"/>
                    </a:cubicBezTo>
                    <a:cubicBezTo>
                      <a:pt x="118" y="45"/>
                      <a:pt x="134" y="42"/>
                      <a:pt x="145" y="45"/>
                    </a:cubicBezTo>
                    <a:cubicBezTo>
                      <a:pt x="144" y="36"/>
                      <a:pt x="151" y="26"/>
                      <a:pt x="157" y="20"/>
                    </a:cubicBezTo>
                    <a:cubicBezTo>
                      <a:pt x="160" y="16"/>
                      <a:pt x="162" y="14"/>
                      <a:pt x="166" y="11"/>
                    </a:cubicBezTo>
                    <a:cubicBezTo>
                      <a:pt x="170" y="9"/>
                      <a:pt x="176" y="7"/>
                      <a:pt x="179" y="5"/>
                    </a:cubicBezTo>
                    <a:cubicBezTo>
                      <a:pt x="164" y="0"/>
                      <a:pt x="150" y="11"/>
                      <a:pt x="138" y="17"/>
                    </a:cubicBezTo>
                    <a:cubicBezTo>
                      <a:pt x="129" y="22"/>
                      <a:pt x="121" y="26"/>
                      <a:pt x="112" y="30"/>
                    </a:cubicBezTo>
                    <a:cubicBezTo>
                      <a:pt x="98" y="35"/>
                      <a:pt x="87" y="41"/>
                      <a:pt x="75" y="49"/>
                    </a:cubicBezTo>
                    <a:cubicBezTo>
                      <a:pt x="51" y="65"/>
                      <a:pt x="26" y="65"/>
                      <a:pt x="9" y="39"/>
                    </a:cubicBezTo>
                    <a:cubicBezTo>
                      <a:pt x="3" y="29"/>
                      <a:pt x="4" y="17"/>
                      <a:pt x="0" y="7"/>
                    </a:cubicBezTo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2" name="Freeform 411">
                <a:extLst>
                  <a:ext uri="{FF2B5EF4-FFF2-40B4-BE49-F238E27FC236}">
                    <a16:creationId xmlns:a16="http://schemas.microsoft.com/office/drawing/2014/main" id="{AA6674CC-0963-4180-9711-89893AEA7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1608"/>
                <a:ext cx="82" cy="285"/>
              </a:xfrm>
              <a:custGeom>
                <a:avLst/>
                <a:gdLst>
                  <a:gd name="T0" fmla="*/ 153 w 22"/>
                  <a:gd name="T1" fmla="*/ 0 h 76"/>
                  <a:gd name="T2" fmla="*/ 153 w 22"/>
                  <a:gd name="T3" fmla="*/ 1211 h 76"/>
                  <a:gd name="T4" fmla="*/ 97 w 22"/>
                  <a:gd name="T5" fmla="*/ 2434 h 76"/>
                  <a:gd name="T6" fmla="*/ 56 w 22"/>
                  <a:gd name="T7" fmla="*/ 3375 h 76"/>
                  <a:gd name="T8" fmla="*/ 514 w 22"/>
                  <a:gd name="T9" fmla="*/ 4009 h 76"/>
                  <a:gd name="T10" fmla="*/ 265 w 22"/>
                  <a:gd name="T11" fmla="*/ 3068 h 76"/>
                  <a:gd name="T12" fmla="*/ 1141 w 22"/>
                  <a:gd name="T13" fmla="*/ 1590 h 76"/>
                  <a:gd name="T14" fmla="*/ 417 w 22"/>
                  <a:gd name="T15" fmla="*/ 368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76">
                    <a:moveTo>
                      <a:pt x="3" y="0"/>
                    </a:moveTo>
                    <a:cubicBezTo>
                      <a:pt x="5" y="7"/>
                      <a:pt x="3" y="16"/>
                      <a:pt x="3" y="23"/>
                    </a:cubicBezTo>
                    <a:cubicBezTo>
                      <a:pt x="3" y="30"/>
                      <a:pt x="3" y="38"/>
                      <a:pt x="2" y="46"/>
                    </a:cubicBezTo>
                    <a:cubicBezTo>
                      <a:pt x="1" y="51"/>
                      <a:pt x="0" y="58"/>
                      <a:pt x="1" y="64"/>
                    </a:cubicBezTo>
                    <a:cubicBezTo>
                      <a:pt x="2" y="71"/>
                      <a:pt x="7" y="71"/>
                      <a:pt x="10" y="76"/>
                    </a:cubicBezTo>
                    <a:cubicBezTo>
                      <a:pt x="10" y="70"/>
                      <a:pt x="4" y="64"/>
                      <a:pt x="5" y="58"/>
                    </a:cubicBezTo>
                    <a:cubicBezTo>
                      <a:pt x="6" y="47"/>
                      <a:pt x="17" y="39"/>
                      <a:pt x="22" y="30"/>
                    </a:cubicBezTo>
                    <a:cubicBezTo>
                      <a:pt x="5" y="40"/>
                      <a:pt x="10" y="14"/>
                      <a:pt x="8" y="7"/>
                    </a:cubicBezTo>
                  </a:path>
                </a:pathLst>
              </a:custGeom>
              <a:solidFill>
                <a:srgbClr val="F3A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3" name="Freeform 412">
                <a:extLst>
                  <a:ext uri="{FF2B5EF4-FFF2-40B4-BE49-F238E27FC236}">
                    <a16:creationId xmlns:a16="http://schemas.microsoft.com/office/drawing/2014/main" id="{E196D37F-0F40-40D6-9187-117B1753A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987"/>
                <a:ext cx="184" cy="277"/>
              </a:xfrm>
              <a:custGeom>
                <a:avLst/>
                <a:gdLst>
                  <a:gd name="T0" fmla="*/ 1172 w 49"/>
                  <a:gd name="T1" fmla="*/ 266 h 74"/>
                  <a:gd name="T2" fmla="*/ 1326 w 49"/>
                  <a:gd name="T3" fmla="*/ 1946 h 74"/>
                  <a:gd name="T4" fmla="*/ 0 w 49"/>
                  <a:gd name="T5" fmla="*/ 3882 h 74"/>
                  <a:gd name="T6" fmla="*/ 1806 w 49"/>
                  <a:gd name="T7" fmla="*/ 2411 h 74"/>
                  <a:gd name="T8" fmla="*/ 2170 w 49"/>
                  <a:gd name="T9" fmla="*/ 0 h 74"/>
                  <a:gd name="T10" fmla="*/ 1592 w 49"/>
                  <a:gd name="T11" fmla="*/ 842 h 7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74">
                    <a:moveTo>
                      <a:pt x="22" y="5"/>
                    </a:moveTo>
                    <a:cubicBezTo>
                      <a:pt x="31" y="13"/>
                      <a:pt x="28" y="27"/>
                      <a:pt x="25" y="37"/>
                    </a:cubicBezTo>
                    <a:cubicBezTo>
                      <a:pt x="19" y="52"/>
                      <a:pt x="10" y="61"/>
                      <a:pt x="0" y="74"/>
                    </a:cubicBezTo>
                    <a:cubicBezTo>
                      <a:pt x="11" y="64"/>
                      <a:pt x="25" y="58"/>
                      <a:pt x="34" y="46"/>
                    </a:cubicBezTo>
                    <a:cubicBezTo>
                      <a:pt x="42" y="35"/>
                      <a:pt x="49" y="12"/>
                      <a:pt x="41" y="0"/>
                    </a:cubicBezTo>
                    <a:cubicBezTo>
                      <a:pt x="41" y="3"/>
                      <a:pt x="36" y="24"/>
                      <a:pt x="30" y="16"/>
                    </a:cubicBezTo>
                  </a:path>
                </a:pathLst>
              </a:custGeom>
              <a:solidFill>
                <a:srgbClr val="F3A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4" name="Freeform 413">
                <a:extLst>
                  <a:ext uri="{FF2B5EF4-FFF2-40B4-BE49-F238E27FC236}">
                    <a16:creationId xmlns:a16="http://schemas.microsoft.com/office/drawing/2014/main" id="{CC91489E-E266-48BA-96AB-A088B8988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2377"/>
                <a:ext cx="206" cy="199"/>
              </a:xfrm>
              <a:custGeom>
                <a:avLst/>
                <a:gdLst>
                  <a:gd name="T0" fmla="*/ 843 w 55"/>
                  <a:gd name="T1" fmla="*/ 1213 h 53"/>
                  <a:gd name="T2" fmla="*/ 210 w 55"/>
                  <a:gd name="T3" fmla="*/ 2272 h 53"/>
                  <a:gd name="T4" fmla="*/ 210 w 55"/>
                  <a:gd name="T5" fmla="*/ 2805 h 53"/>
                  <a:gd name="T6" fmla="*/ 1262 w 55"/>
                  <a:gd name="T7" fmla="*/ 1382 h 53"/>
                  <a:gd name="T8" fmla="*/ 2891 w 55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53">
                    <a:moveTo>
                      <a:pt x="16" y="23"/>
                    </a:moveTo>
                    <a:cubicBezTo>
                      <a:pt x="12" y="28"/>
                      <a:pt x="7" y="37"/>
                      <a:pt x="4" y="43"/>
                    </a:cubicBezTo>
                    <a:cubicBezTo>
                      <a:pt x="1" y="48"/>
                      <a:pt x="0" y="47"/>
                      <a:pt x="4" y="53"/>
                    </a:cubicBezTo>
                    <a:cubicBezTo>
                      <a:pt x="7" y="43"/>
                      <a:pt x="17" y="33"/>
                      <a:pt x="24" y="26"/>
                    </a:cubicBezTo>
                    <a:cubicBezTo>
                      <a:pt x="31" y="19"/>
                      <a:pt x="44" y="1"/>
                      <a:pt x="55" y="0"/>
                    </a:cubicBezTo>
                  </a:path>
                </a:pathLst>
              </a:custGeom>
              <a:solidFill>
                <a:srgbClr val="F3A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5" name="Freeform 414">
                <a:extLst>
                  <a:ext uri="{FF2B5EF4-FFF2-40B4-BE49-F238E27FC236}">
                    <a16:creationId xmlns:a16="http://schemas.microsoft.com/office/drawing/2014/main" id="{80F84717-5437-4DD6-97EA-00E3C0EE8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2467"/>
                <a:ext cx="56" cy="71"/>
              </a:xfrm>
              <a:custGeom>
                <a:avLst/>
                <a:gdLst>
                  <a:gd name="T0" fmla="*/ 97 w 15"/>
                  <a:gd name="T1" fmla="*/ 97 h 19"/>
                  <a:gd name="T2" fmla="*/ 780 w 15"/>
                  <a:gd name="T3" fmla="*/ 0 h 19"/>
                  <a:gd name="T4" fmla="*/ 0 w 15"/>
                  <a:gd name="T5" fmla="*/ 990 h 19"/>
                  <a:gd name="T6" fmla="*/ 56 w 15"/>
                  <a:gd name="T7" fmla="*/ 265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">
                    <a:moveTo>
                      <a:pt x="2" y="2"/>
                    </a:moveTo>
                    <a:cubicBezTo>
                      <a:pt x="6" y="3"/>
                      <a:pt x="11" y="2"/>
                      <a:pt x="15" y="0"/>
                    </a:cubicBezTo>
                    <a:cubicBezTo>
                      <a:pt x="10" y="7"/>
                      <a:pt x="7" y="14"/>
                      <a:pt x="0" y="19"/>
                    </a:cubicBezTo>
                    <a:cubicBezTo>
                      <a:pt x="6" y="14"/>
                      <a:pt x="2" y="11"/>
                      <a:pt x="1" y="5"/>
                    </a:cubicBezTo>
                  </a:path>
                </a:pathLst>
              </a:custGeom>
              <a:solidFill>
                <a:srgbClr val="F3A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6" name="Freeform 415">
                <a:extLst>
                  <a:ext uri="{FF2B5EF4-FFF2-40B4-BE49-F238E27FC236}">
                    <a16:creationId xmlns:a16="http://schemas.microsoft.com/office/drawing/2014/main" id="{1F9A4BB5-9275-40B1-99FE-88B91A5B5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1492"/>
                <a:ext cx="45" cy="112"/>
              </a:xfrm>
              <a:custGeom>
                <a:avLst/>
                <a:gdLst>
                  <a:gd name="T0" fmla="*/ 113 w 12"/>
                  <a:gd name="T1" fmla="*/ 97 h 30"/>
                  <a:gd name="T2" fmla="*/ 634 w 12"/>
                  <a:gd name="T3" fmla="*/ 1561 h 30"/>
                  <a:gd name="T4" fmla="*/ 578 w 12"/>
                  <a:gd name="T5" fmla="*/ 56 h 30"/>
                  <a:gd name="T6" fmla="*/ 578 w 12"/>
                  <a:gd name="T7" fmla="*/ 97 h 30"/>
                  <a:gd name="T8" fmla="*/ 424 w 12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0">
                    <a:moveTo>
                      <a:pt x="2" y="2"/>
                    </a:moveTo>
                    <a:cubicBezTo>
                      <a:pt x="0" y="13"/>
                      <a:pt x="7" y="21"/>
                      <a:pt x="12" y="30"/>
                    </a:cubicBezTo>
                    <a:cubicBezTo>
                      <a:pt x="11" y="20"/>
                      <a:pt x="11" y="10"/>
                      <a:pt x="11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10" y="2"/>
                      <a:pt x="9" y="0"/>
                      <a:pt x="8" y="0"/>
                    </a:cubicBezTo>
                  </a:path>
                </a:pathLst>
              </a:custGeom>
              <a:solidFill>
                <a:srgbClr val="F6C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7" name="Freeform 416">
                <a:extLst>
                  <a:ext uri="{FF2B5EF4-FFF2-40B4-BE49-F238E27FC236}">
                    <a16:creationId xmlns:a16="http://schemas.microsoft.com/office/drawing/2014/main" id="{64ACF112-5088-403C-9E3D-8DCD1905C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1544"/>
                <a:ext cx="154" cy="252"/>
              </a:xfrm>
              <a:custGeom>
                <a:avLst/>
                <a:gdLst>
                  <a:gd name="T0" fmla="*/ 0 w 41"/>
                  <a:gd name="T1" fmla="*/ 850 h 67"/>
                  <a:gd name="T2" fmla="*/ 1536 w 41"/>
                  <a:gd name="T3" fmla="*/ 1331 h 67"/>
                  <a:gd name="T4" fmla="*/ 1848 w 41"/>
                  <a:gd name="T5" fmla="*/ 3566 h 67"/>
                  <a:gd name="T6" fmla="*/ 1270 w 41"/>
                  <a:gd name="T7" fmla="*/ 1444 h 67"/>
                  <a:gd name="T8" fmla="*/ 0 w 41"/>
                  <a:gd name="T9" fmla="*/ 85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67">
                    <a:moveTo>
                      <a:pt x="0" y="16"/>
                    </a:moveTo>
                    <a:cubicBezTo>
                      <a:pt x="7" y="0"/>
                      <a:pt x="23" y="16"/>
                      <a:pt x="29" y="25"/>
                    </a:cubicBezTo>
                    <a:cubicBezTo>
                      <a:pt x="35" y="34"/>
                      <a:pt x="41" y="56"/>
                      <a:pt x="35" y="67"/>
                    </a:cubicBezTo>
                    <a:cubicBezTo>
                      <a:pt x="36" y="43"/>
                      <a:pt x="30" y="38"/>
                      <a:pt x="24" y="27"/>
                    </a:cubicBezTo>
                    <a:cubicBezTo>
                      <a:pt x="18" y="18"/>
                      <a:pt x="0" y="8"/>
                      <a:pt x="0" y="16"/>
                    </a:cubicBezTo>
                  </a:path>
                </a:pathLst>
              </a:custGeom>
              <a:solidFill>
                <a:srgbClr val="690A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8" name="Freeform 417">
                <a:extLst>
                  <a:ext uri="{FF2B5EF4-FFF2-40B4-BE49-F238E27FC236}">
                    <a16:creationId xmlns:a16="http://schemas.microsoft.com/office/drawing/2014/main" id="{7C749F9C-70F1-4690-A3D2-05C1784100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90" y="1743"/>
                <a:ext cx="660" cy="581"/>
              </a:xfrm>
              <a:custGeom>
                <a:avLst/>
                <a:gdLst>
                  <a:gd name="T0" fmla="*/ 8974 w 176"/>
                  <a:gd name="T1" fmla="*/ 2474 h 155"/>
                  <a:gd name="T2" fmla="*/ 7118 w 176"/>
                  <a:gd name="T3" fmla="*/ 154 h 155"/>
                  <a:gd name="T4" fmla="*/ 6484 w 176"/>
                  <a:gd name="T5" fmla="*/ 420 h 155"/>
                  <a:gd name="T6" fmla="*/ 5640 w 176"/>
                  <a:gd name="T7" fmla="*/ 1687 h 155"/>
                  <a:gd name="T8" fmla="*/ 4853 w 176"/>
                  <a:gd name="T9" fmla="*/ 1743 h 155"/>
                  <a:gd name="T10" fmla="*/ 4121 w 176"/>
                  <a:gd name="T11" fmla="*/ 2050 h 155"/>
                  <a:gd name="T12" fmla="*/ 3641 w 176"/>
                  <a:gd name="T13" fmla="*/ 2373 h 155"/>
                  <a:gd name="T14" fmla="*/ 3221 w 176"/>
                  <a:gd name="T15" fmla="*/ 1953 h 155"/>
                  <a:gd name="T16" fmla="*/ 2588 w 176"/>
                  <a:gd name="T17" fmla="*/ 2474 h 155"/>
                  <a:gd name="T18" fmla="*/ 1898 w 176"/>
                  <a:gd name="T19" fmla="*/ 2260 h 155"/>
                  <a:gd name="T20" fmla="*/ 1744 w 176"/>
                  <a:gd name="T21" fmla="*/ 2740 h 155"/>
                  <a:gd name="T22" fmla="*/ 1478 w 176"/>
                  <a:gd name="T23" fmla="*/ 2317 h 155"/>
                  <a:gd name="T24" fmla="*/ 1268 w 176"/>
                  <a:gd name="T25" fmla="*/ 2317 h 155"/>
                  <a:gd name="T26" fmla="*/ 1166 w 176"/>
                  <a:gd name="T27" fmla="*/ 2628 h 155"/>
                  <a:gd name="T28" fmla="*/ 266 w 176"/>
                  <a:gd name="T29" fmla="*/ 2373 h 155"/>
                  <a:gd name="T30" fmla="*/ 113 w 176"/>
                  <a:gd name="T31" fmla="*/ 3160 h 155"/>
                  <a:gd name="T32" fmla="*/ 578 w 176"/>
                  <a:gd name="T33" fmla="*/ 3471 h 155"/>
                  <a:gd name="T34" fmla="*/ 2644 w 176"/>
                  <a:gd name="T35" fmla="*/ 6170 h 155"/>
                  <a:gd name="T36" fmla="*/ 2644 w 176"/>
                  <a:gd name="T37" fmla="*/ 6170 h 155"/>
                  <a:gd name="T38" fmla="*/ 6060 w 176"/>
                  <a:gd name="T39" fmla="*/ 8164 h 155"/>
                  <a:gd name="T40" fmla="*/ 5753 w 176"/>
                  <a:gd name="T41" fmla="*/ 7111 h 155"/>
                  <a:gd name="T42" fmla="*/ 6484 w 176"/>
                  <a:gd name="T43" fmla="*/ 7167 h 155"/>
                  <a:gd name="T44" fmla="*/ 7230 w 176"/>
                  <a:gd name="T45" fmla="*/ 6800 h 155"/>
                  <a:gd name="T46" fmla="*/ 7916 w 176"/>
                  <a:gd name="T47" fmla="*/ 7264 h 155"/>
                  <a:gd name="T48" fmla="*/ 8228 w 176"/>
                  <a:gd name="T49" fmla="*/ 7853 h 155"/>
                  <a:gd name="T50" fmla="*/ 8074 w 176"/>
                  <a:gd name="T51" fmla="*/ 6001 h 155"/>
                  <a:gd name="T52" fmla="*/ 9281 w 176"/>
                  <a:gd name="T53" fmla="*/ 3104 h 155"/>
                  <a:gd name="T54" fmla="*/ 8974 w 176"/>
                  <a:gd name="T55" fmla="*/ 2474 h 155"/>
                  <a:gd name="T56" fmla="*/ 8974 w 176"/>
                  <a:gd name="T57" fmla="*/ 2474 h 155"/>
                  <a:gd name="T58" fmla="*/ 4009 w 176"/>
                  <a:gd name="T59" fmla="*/ 5326 h 155"/>
                  <a:gd name="T60" fmla="*/ 3911 w 176"/>
                  <a:gd name="T61" fmla="*/ 4847 h 155"/>
                  <a:gd name="T62" fmla="*/ 4009 w 176"/>
                  <a:gd name="T63" fmla="*/ 5326 h 155"/>
                  <a:gd name="T64" fmla="*/ 5753 w 176"/>
                  <a:gd name="T65" fmla="*/ 5057 h 155"/>
                  <a:gd name="T66" fmla="*/ 6653 w 176"/>
                  <a:gd name="T67" fmla="*/ 7009 h 155"/>
                  <a:gd name="T68" fmla="*/ 5753 w 176"/>
                  <a:gd name="T69" fmla="*/ 5057 h 155"/>
                  <a:gd name="T70" fmla="*/ 6863 w 176"/>
                  <a:gd name="T71" fmla="*/ 4427 h 155"/>
                  <a:gd name="T72" fmla="*/ 7016 w 176"/>
                  <a:gd name="T73" fmla="*/ 4060 h 155"/>
                  <a:gd name="T74" fmla="*/ 6863 w 176"/>
                  <a:gd name="T75" fmla="*/ 4427 h 15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76" h="155">
                    <a:moveTo>
                      <a:pt x="170" y="47"/>
                    </a:moveTo>
                    <a:cubicBezTo>
                      <a:pt x="156" y="22"/>
                      <a:pt x="144" y="10"/>
                      <a:pt x="135" y="3"/>
                    </a:cubicBezTo>
                    <a:cubicBezTo>
                      <a:pt x="129" y="0"/>
                      <a:pt x="124" y="1"/>
                      <a:pt x="123" y="8"/>
                    </a:cubicBezTo>
                    <a:cubicBezTo>
                      <a:pt x="113" y="4"/>
                      <a:pt x="118" y="29"/>
                      <a:pt x="107" y="32"/>
                    </a:cubicBezTo>
                    <a:cubicBezTo>
                      <a:pt x="100" y="34"/>
                      <a:pt x="97" y="29"/>
                      <a:pt x="92" y="33"/>
                    </a:cubicBezTo>
                    <a:cubicBezTo>
                      <a:pt x="87" y="38"/>
                      <a:pt x="82" y="36"/>
                      <a:pt x="78" y="39"/>
                    </a:cubicBezTo>
                    <a:cubicBezTo>
                      <a:pt x="73" y="41"/>
                      <a:pt x="74" y="47"/>
                      <a:pt x="69" y="45"/>
                    </a:cubicBezTo>
                    <a:cubicBezTo>
                      <a:pt x="61" y="42"/>
                      <a:pt x="63" y="37"/>
                      <a:pt x="61" y="37"/>
                    </a:cubicBezTo>
                    <a:cubicBezTo>
                      <a:pt x="58" y="38"/>
                      <a:pt x="53" y="46"/>
                      <a:pt x="49" y="47"/>
                    </a:cubicBezTo>
                    <a:cubicBezTo>
                      <a:pt x="45" y="47"/>
                      <a:pt x="38" y="39"/>
                      <a:pt x="36" y="43"/>
                    </a:cubicBezTo>
                    <a:cubicBezTo>
                      <a:pt x="33" y="47"/>
                      <a:pt x="36" y="52"/>
                      <a:pt x="33" y="52"/>
                    </a:cubicBezTo>
                    <a:cubicBezTo>
                      <a:pt x="31" y="53"/>
                      <a:pt x="29" y="46"/>
                      <a:pt x="28" y="44"/>
                    </a:cubicBezTo>
                    <a:cubicBezTo>
                      <a:pt x="27" y="44"/>
                      <a:pt x="25" y="44"/>
                      <a:pt x="24" y="44"/>
                    </a:cubicBezTo>
                    <a:cubicBezTo>
                      <a:pt x="24" y="47"/>
                      <a:pt x="22" y="48"/>
                      <a:pt x="22" y="50"/>
                    </a:cubicBezTo>
                    <a:cubicBezTo>
                      <a:pt x="17" y="48"/>
                      <a:pt x="12" y="43"/>
                      <a:pt x="5" y="45"/>
                    </a:cubicBezTo>
                    <a:cubicBezTo>
                      <a:pt x="0" y="47"/>
                      <a:pt x="0" y="53"/>
                      <a:pt x="2" y="60"/>
                    </a:cubicBezTo>
                    <a:cubicBezTo>
                      <a:pt x="11" y="66"/>
                      <a:pt x="11" y="66"/>
                      <a:pt x="11" y="66"/>
                    </a:cubicBezTo>
                    <a:cubicBezTo>
                      <a:pt x="28" y="79"/>
                      <a:pt x="50" y="95"/>
                      <a:pt x="50" y="117"/>
                    </a:cubicBezTo>
                    <a:cubicBezTo>
                      <a:pt x="50" y="117"/>
                      <a:pt x="50" y="117"/>
                      <a:pt x="50" y="117"/>
                    </a:cubicBezTo>
                    <a:cubicBezTo>
                      <a:pt x="59" y="137"/>
                      <a:pt x="104" y="155"/>
                      <a:pt x="115" y="155"/>
                    </a:cubicBezTo>
                    <a:cubicBezTo>
                      <a:pt x="113" y="149"/>
                      <a:pt x="106" y="143"/>
                      <a:pt x="109" y="135"/>
                    </a:cubicBezTo>
                    <a:cubicBezTo>
                      <a:pt x="112" y="125"/>
                      <a:pt x="116" y="137"/>
                      <a:pt x="123" y="136"/>
                    </a:cubicBezTo>
                    <a:cubicBezTo>
                      <a:pt x="129" y="134"/>
                      <a:pt x="128" y="126"/>
                      <a:pt x="137" y="129"/>
                    </a:cubicBezTo>
                    <a:cubicBezTo>
                      <a:pt x="139" y="130"/>
                      <a:pt x="148" y="136"/>
                      <a:pt x="150" y="138"/>
                    </a:cubicBezTo>
                    <a:cubicBezTo>
                      <a:pt x="152" y="141"/>
                      <a:pt x="153" y="150"/>
                      <a:pt x="156" y="149"/>
                    </a:cubicBezTo>
                    <a:cubicBezTo>
                      <a:pt x="157" y="143"/>
                      <a:pt x="159" y="129"/>
                      <a:pt x="153" y="114"/>
                    </a:cubicBezTo>
                    <a:cubicBezTo>
                      <a:pt x="146" y="92"/>
                      <a:pt x="143" y="74"/>
                      <a:pt x="176" y="59"/>
                    </a:cubicBezTo>
                    <a:cubicBezTo>
                      <a:pt x="174" y="55"/>
                      <a:pt x="172" y="51"/>
                      <a:pt x="170" y="47"/>
                    </a:cubicBezTo>
                    <a:cubicBezTo>
                      <a:pt x="170" y="47"/>
                      <a:pt x="170" y="47"/>
                      <a:pt x="170" y="47"/>
                    </a:cubicBezTo>
                    <a:close/>
                    <a:moveTo>
                      <a:pt x="76" y="101"/>
                    </a:moveTo>
                    <a:cubicBezTo>
                      <a:pt x="70" y="100"/>
                      <a:pt x="68" y="93"/>
                      <a:pt x="74" y="92"/>
                    </a:cubicBezTo>
                    <a:cubicBezTo>
                      <a:pt x="78" y="91"/>
                      <a:pt x="82" y="102"/>
                      <a:pt x="76" y="101"/>
                    </a:cubicBezTo>
                    <a:close/>
                    <a:moveTo>
                      <a:pt x="109" y="96"/>
                    </a:moveTo>
                    <a:cubicBezTo>
                      <a:pt x="113" y="92"/>
                      <a:pt x="120" y="126"/>
                      <a:pt x="126" y="133"/>
                    </a:cubicBezTo>
                    <a:cubicBezTo>
                      <a:pt x="118" y="124"/>
                      <a:pt x="105" y="100"/>
                      <a:pt x="109" y="96"/>
                    </a:cubicBezTo>
                    <a:close/>
                    <a:moveTo>
                      <a:pt x="130" y="84"/>
                    </a:moveTo>
                    <a:cubicBezTo>
                      <a:pt x="127" y="83"/>
                      <a:pt x="130" y="79"/>
                      <a:pt x="133" y="77"/>
                    </a:cubicBezTo>
                    <a:cubicBezTo>
                      <a:pt x="138" y="77"/>
                      <a:pt x="134" y="85"/>
                      <a:pt x="130" y="84"/>
                    </a:cubicBezTo>
                    <a:close/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39" name="Freeform 418">
                <a:extLst>
                  <a:ext uri="{FF2B5EF4-FFF2-40B4-BE49-F238E27FC236}">
                    <a16:creationId xmlns:a16="http://schemas.microsoft.com/office/drawing/2014/main" id="{7840ED8F-0220-4CEC-995A-C73AAA752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961"/>
                <a:ext cx="86" cy="165"/>
              </a:xfrm>
              <a:custGeom>
                <a:avLst/>
                <a:gdLst>
                  <a:gd name="T0" fmla="*/ 1204 w 23"/>
                  <a:gd name="T1" fmla="*/ 2224 h 44"/>
                  <a:gd name="T2" fmla="*/ 363 w 23"/>
                  <a:gd name="T3" fmla="*/ 113 h 44"/>
                  <a:gd name="T4" fmla="*/ 1204 w 23"/>
                  <a:gd name="T5" fmla="*/ 2224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4">
                    <a:moveTo>
                      <a:pt x="23" y="42"/>
                    </a:moveTo>
                    <a:cubicBezTo>
                      <a:pt x="22" y="40"/>
                      <a:pt x="13" y="0"/>
                      <a:pt x="7" y="2"/>
                    </a:cubicBezTo>
                    <a:cubicBezTo>
                      <a:pt x="0" y="4"/>
                      <a:pt x="23" y="44"/>
                      <a:pt x="23" y="42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0" name="Freeform 419">
                <a:extLst>
                  <a:ext uri="{FF2B5EF4-FFF2-40B4-BE49-F238E27FC236}">
                    <a16:creationId xmlns:a16="http://schemas.microsoft.com/office/drawing/2014/main" id="{1EA1793E-8EB9-4EB3-93EB-5A43671A7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754"/>
                <a:ext cx="187" cy="518"/>
              </a:xfrm>
              <a:custGeom>
                <a:avLst/>
                <a:gdLst>
                  <a:gd name="T0" fmla="*/ 1567 w 50"/>
                  <a:gd name="T1" fmla="*/ 7297 h 138"/>
                  <a:gd name="T2" fmla="*/ 1358 w 50"/>
                  <a:gd name="T3" fmla="*/ 5874 h 138"/>
                  <a:gd name="T4" fmla="*/ 2558 w 50"/>
                  <a:gd name="T5" fmla="*/ 2958 h 138"/>
                  <a:gd name="T6" fmla="*/ 2614 w 50"/>
                  <a:gd name="T7" fmla="*/ 3070 h 138"/>
                  <a:gd name="T8" fmla="*/ 2614 w 50"/>
                  <a:gd name="T9" fmla="*/ 3070 h 138"/>
                  <a:gd name="T10" fmla="*/ 2558 w 50"/>
                  <a:gd name="T11" fmla="*/ 2958 h 138"/>
                  <a:gd name="T12" fmla="*/ 572 w 50"/>
                  <a:gd name="T13" fmla="*/ 113 h 138"/>
                  <a:gd name="T14" fmla="*/ 0 w 50"/>
                  <a:gd name="T15" fmla="*/ 0 h 138"/>
                  <a:gd name="T16" fmla="*/ 726 w 50"/>
                  <a:gd name="T17" fmla="*/ 2057 h 138"/>
                  <a:gd name="T18" fmla="*/ 684 w 50"/>
                  <a:gd name="T19" fmla="*/ 2958 h 138"/>
                  <a:gd name="T20" fmla="*/ 726 w 50"/>
                  <a:gd name="T21" fmla="*/ 4073 h 138"/>
                  <a:gd name="T22" fmla="*/ 363 w 50"/>
                  <a:gd name="T23" fmla="*/ 5030 h 138"/>
                  <a:gd name="T24" fmla="*/ 684 w 50"/>
                  <a:gd name="T25" fmla="*/ 5398 h 138"/>
                  <a:gd name="T26" fmla="*/ 782 w 50"/>
                  <a:gd name="T27" fmla="*/ 5874 h 138"/>
                  <a:gd name="T28" fmla="*/ 1414 w 50"/>
                  <a:gd name="T29" fmla="*/ 6550 h 138"/>
                  <a:gd name="T30" fmla="*/ 1567 w 50"/>
                  <a:gd name="T31" fmla="*/ 7297 h 13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0" h="138">
                    <a:moveTo>
                      <a:pt x="30" y="138"/>
                    </a:moveTo>
                    <a:cubicBezTo>
                      <a:pt x="30" y="131"/>
                      <a:pt x="30" y="121"/>
                      <a:pt x="26" y="111"/>
                    </a:cubicBezTo>
                    <a:cubicBezTo>
                      <a:pt x="19" y="89"/>
                      <a:pt x="16" y="71"/>
                      <a:pt x="49" y="56"/>
                    </a:cubicBezTo>
                    <a:cubicBezTo>
                      <a:pt x="49" y="57"/>
                      <a:pt x="49" y="57"/>
                      <a:pt x="50" y="58"/>
                    </a:cubicBezTo>
                    <a:cubicBezTo>
                      <a:pt x="50" y="58"/>
                      <a:pt x="50" y="58"/>
                      <a:pt x="50" y="58"/>
                    </a:cubicBezTo>
                    <a:cubicBezTo>
                      <a:pt x="49" y="56"/>
                      <a:pt x="49" y="56"/>
                      <a:pt x="49" y="56"/>
                    </a:cubicBezTo>
                    <a:cubicBezTo>
                      <a:pt x="34" y="25"/>
                      <a:pt x="21" y="10"/>
                      <a:pt x="11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6"/>
                      <a:pt x="18" y="26"/>
                      <a:pt x="14" y="39"/>
                    </a:cubicBezTo>
                    <a:cubicBezTo>
                      <a:pt x="11" y="46"/>
                      <a:pt x="11" y="49"/>
                      <a:pt x="13" y="56"/>
                    </a:cubicBezTo>
                    <a:cubicBezTo>
                      <a:pt x="14" y="62"/>
                      <a:pt x="15" y="71"/>
                      <a:pt x="14" y="77"/>
                    </a:cubicBezTo>
                    <a:cubicBezTo>
                      <a:pt x="13" y="83"/>
                      <a:pt x="6" y="90"/>
                      <a:pt x="7" y="95"/>
                    </a:cubicBezTo>
                    <a:cubicBezTo>
                      <a:pt x="7" y="100"/>
                      <a:pt x="11" y="99"/>
                      <a:pt x="13" y="102"/>
                    </a:cubicBezTo>
                    <a:cubicBezTo>
                      <a:pt x="14" y="105"/>
                      <a:pt x="13" y="108"/>
                      <a:pt x="15" y="111"/>
                    </a:cubicBezTo>
                    <a:cubicBezTo>
                      <a:pt x="17" y="116"/>
                      <a:pt x="24" y="118"/>
                      <a:pt x="27" y="124"/>
                    </a:cubicBezTo>
                    <a:cubicBezTo>
                      <a:pt x="29" y="129"/>
                      <a:pt x="26" y="135"/>
                      <a:pt x="30" y="138"/>
                    </a:cubicBezTo>
                    <a:close/>
                  </a:path>
                </a:pathLst>
              </a:custGeom>
              <a:solidFill>
                <a:srgbClr val="BAE3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1" name="Freeform 420">
                <a:extLst>
                  <a:ext uri="{FF2B5EF4-FFF2-40B4-BE49-F238E27FC236}">
                    <a16:creationId xmlns:a16="http://schemas.microsoft.com/office/drawing/2014/main" id="{EF0E4730-B5ED-4294-8F1D-4B8C8ABCE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934"/>
                <a:ext cx="64" cy="83"/>
              </a:xfrm>
              <a:custGeom>
                <a:avLst/>
                <a:gdLst>
                  <a:gd name="T0" fmla="*/ 425 w 17"/>
                  <a:gd name="T1" fmla="*/ 0 h 22"/>
                  <a:gd name="T2" fmla="*/ 154 w 17"/>
                  <a:gd name="T3" fmla="*/ 596 h 22"/>
                  <a:gd name="T4" fmla="*/ 271 w 17"/>
                  <a:gd name="T5" fmla="*/ 1026 h 22"/>
                  <a:gd name="T6" fmla="*/ 636 w 17"/>
                  <a:gd name="T7" fmla="*/ 1181 h 22"/>
                  <a:gd name="T8" fmla="*/ 851 w 17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8" y="0"/>
                    </a:moveTo>
                    <a:cubicBezTo>
                      <a:pt x="7" y="5"/>
                      <a:pt x="0" y="5"/>
                      <a:pt x="3" y="11"/>
                    </a:cubicBezTo>
                    <a:cubicBezTo>
                      <a:pt x="4" y="14"/>
                      <a:pt x="9" y="15"/>
                      <a:pt x="5" y="19"/>
                    </a:cubicBezTo>
                    <a:cubicBezTo>
                      <a:pt x="7" y="21"/>
                      <a:pt x="10" y="21"/>
                      <a:pt x="12" y="22"/>
                    </a:cubicBezTo>
                    <a:cubicBezTo>
                      <a:pt x="17" y="16"/>
                      <a:pt x="11" y="6"/>
                      <a:pt x="16" y="0"/>
                    </a:cubicBezTo>
                  </a:path>
                </a:pathLst>
              </a:custGeom>
              <a:solidFill>
                <a:srgbClr val="BAE3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2" name="Freeform 421">
                <a:extLst>
                  <a:ext uri="{FF2B5EF4-FFF2-40B4-BE49-F238E27FC236}">
                    <a16:creationId xmlns:a16="http://schemas.microsoft.com/office/drawing/2014/main" id="{82FA26C7-BFE1-46D9-843B-2C466E0EE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129"/>
                <a:ext cx="41" cy="57"/>
              </a:xfrm>
              <a:custGeom>
                <a:avLst/>
                <a:gdLst>
                  <a:gd name="T0" fmla="*/ 265 w 11"/>
                  <a:gd name="T1" fmla="*/ 0 h 15"/>
                  <a:gd name="T2" fmla="*/ 97 w 11"/>
                  <a:gd name="T3" fmla="*/ 665 h 15"/>
                  <a:gd name="T4" fmla="*/ 362 w 11"/>
                  <a:gd name="T5" fmla="*/ 764 h 15"/>
                  <a:gd name="T6" fmla="*/ 570 w 11"/>
                  <a:gd name="T7" fmla="*/ 60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5">
                    <a:moveTo>
                      <a:pt x="5" y="0"/>
                    </a:moveTo>
                    <a:cubicBezTo>
                      <a:pt x="5" y="5"/>
                      <a:pt x="0" y="9"/>
                      <a:pt x="2" y="12"/>
                    </a:cubicBezTo>
                    <a:cubicBezTo>
                      <a:pt x="2" y="11"/>
                      <a:pt x="7" y="14"/>
                      <a:pt x="7" y="14"/>
                    </a:cubicBezTo>
                    <a:cubicBezTo>
                      <a:pt x="8" y="15"/>
                      <a:pt x="10" y="14"/>
                      <a:pt x="11" y="11"/>
                    </a:cubicBezTo>
                  </a:path>
                </a:pathLst>
              </a:custGeom>
              <a:solidFill>
                <a:srgbClr val="BAE3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3" name="Freeform 422">
                <a:extLst>
                  <a:ext uri="{FF2B5EF4-FFF2-40B4-BE49-F238E27FC236}">
                    <a16:creationId xmlns:a16="http://schemas.microsoft.com/office/drawing/2014/main" id="{04E11CC7-FD40-4671-93C2-27899CFA3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2227"/>
                <a:ext cx="37" cy="82"/>
              </a:xfrm>
              <a:custGeom>
                <a:avLst/>
                <a:gdLst>
                  <a:gd name="T0" fmla="*/ 411 w 10"/>
                  <a:gd name="T1" fmla="*/ 265 h 22"/>
                  <a:gd name="T2" fmla="*/ 56 w 10"/>
                  <a:gd name="T3" fmla="*/ 306 h 22"/>
                  <a:gd name="T4" fmla="*/ 96 w 10"/>
                  <a:gd name="T5" fmla="*/ 570 h 22"/>
                  <a:gd name="T6" fmla="*/ 300 w 10"/>
                  <a:gd name="T7" fmla="*/ 1085 h 22"/>
                  <a:gd name="T8" fmla="*/ 451 w 10"/>
                  <a:gd name="T9" fmla="*/ 779 h 22"/>
                  <a:gd name="T10" fmla="*/ 411 w 10"/>
                  <a:gd name="T11" fmla="*/ 209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2">
                    <a:moveTo>
                      <a:pt x="8" y="5"/>
                    </a:moveTo>
                    <a:cubicBezTo>
                      <a:pt x="5" y="3"/>
                      <a:pt x="1" y="0"/>
                      <a:pt x="1" y="6"/>
                    </a:cubicBezTo>
                    <a:cubicBezTo>
                      <a:pt x="0" y="7"/>
                      <a:pt x="4" y="7"/>
                      <a:pt x="2" y="11"/>
                    </a:cubicBezTo>
                    <a:cubicBezTo>
                      <a:pt x="8" y="14"/>
                      <a:pt x="1" y="21"/>
                      <a:pt x="6" y="21"/>
                    </a:cubicBezTo>
                    <a:cubicBezTo>
                      <a:pt x="10" y="22"/>
                      <a:pt x="9" y="17"/>
                      <a:pt x="9" y="15"/>
                    </a:cubicBezTo>
                    <a:cubicBezTo>
                      <a:pt x="8" y="11"/>
                      <a:pt x="6" y="9"/>
                      <a:pt x="8" y="4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4" name="Freeform 423">
                <a:extLst>
                  <a:ext uri="{FF2B5EF4-FFF2-40B4-BE49-F238E27FC236}">
                    <a16:creationId xmlns:a16="http://schemas.microsoft.com/office/drawing/2014/main" id="{DC8E0AF0-8E3A-4707-9D78-3D41AF7CC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182"/>
                <a:ext cx="60" cy="71"/>
              </a:xfrm>
              <a:custGeom>
                <a:avLst/>
                <a:gdLst>
                  <a:gd name="T0" fmla="*/ 210 w 16"/>
                  <a:gd name="T1" fmla="*/ 781 h 19"/>
                  <a:gd name="T2" fmla="*/ 368 w 16"/>
                  <a:gd name="T3" fmla="*/ 306 h 19"/>
                  <a:gd name="T4" fmla="*/ 368 w 16"/>
                  <a:gd name="T5" fmla="*/ 362 h 19"/>
                  <a:gd name="T6" fmla="*/ 788 w 16"/>
                  <a:gd name="T7" fmla="*/ 362 h 19"/>
                  <a:gd name="T8" fmla="*/ 690 w 16"/>
                  <a:gd name="T9" fmla="*/ 572 h 19"/>
                  <a:gd name="T10" fmla="*/ 844 w 16"/>
                  <a:gd name="T11" fmla="*/ 837 h 19"/>
                  <a:gd name="T12" fmla="*/ 210 w 16"/>
                  <a:gd name="T13" fmla="*/ 99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9">
                    <a:moveTo>
                      <a:pt x="4" y="15"/>
                    </a:moveTo>
                    <a:cubicBezTo>
                      <a:pt x="2" y="12"/>
                      <a:pt x="0" y="5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9" y="5"/>
                      <a:pt x="13" y="0"/>
                      <a:pt x="15" y="7"/>
                    </a:cubicBezTo>
                    <a:cubicBezTo>
                      <a:pt x="15" y="9"/>
                      <a:pt x="13" y="10"/>
                      <a:pt x="13" y="11"/>
                    </a:cubicBezTo>
                    <a:cubicBezTo>
                      <a:pt x="13" y="13"/>
                      <a:pt x="15" y="15"/>
                      <a:pt x="16" y="16"/>
                    </a:cubicBezTo>
                    <a:cubicBezTo>
                      <a:pt x="12" y="17"/>
                      <a:pt x="6" y="11"/>
                      <a:pt x="4" y="19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5" name="Freeform 424">
                <a:extLst>
                  <a:ext uri="{FF2B5EF4-FFF2-40B4-BE49-F238E27FC236}">
                    <a16:creationId xmlns:a16="http://schemas.microsoft.com/office/drawing/2014/main" id="{A6CD5F4B-57ED-405B-BF54-23B35914B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2246"/>
                <a:ext cx="30" cy="60"/>
              </a:xfrm>
              <a:custGeom>
                <a:avLst/>
                <a:gdLst>
                  <a:gd name="T0" fmla="*/ 0 w 8"/>
                  <a:gd name="T1" fmla="*/ 210 h 16"/>
                  <a:gd name="T2" fmla="*/ 266 w 8"/>
                  <a:gd name="T3" fmla="*/ 0 h 16"/>
                  <a:gd name="T4" fmla="*/ 266 w 8"/>
                  <a:gd name="T5" fmla="*/ 84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0" y="4"/>
                    </a:moveTo>
                    <a:cubicBezTo>
                      <a:pt x="3" y="5"/>
                      <a:pt x="3" y="2"/>
                      <a:pt x="5" y="0"/>
                    </a:cubicBezTo>
                    <a:cubicBezTo>
                      <a:pt x="8" y="6"/>
                      <a:pt x="5" y="11"/>
                      <a:pt x="5" y="16"/>
                    </a:cubicBezTo>
                  </a:path>
                </a:pathLst>
              </a:custGeom>
              <a:solidFill>
                <a:srgbClr val="CAEB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6" name="Freeform 425">
                <a:extLst>
                  <a:ext uri="{FF2B5EF4-FFF2-40B4-BE49-F238E27FC236}">
                    <a16:creationId xmlns:a16="http://schemas.microsoft.com/office/drawing/2014/main" id="{59C6AE04-2A7F-4EDC-B8DF-2C139E93C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878"/>
                <a:ext cx="30" cy="30"/>
              </a:xfrm>
              <a:custGeom>
                <a:avLst/>
                <a:gdLst>
                  <a:gd name="T0" fmla="*/ 154 w 8"/>
                  <a:gd name="T1" fmla="*/ 424 h 8"/>
                  <a:gd name="T2" fmla="*/ 424 w 8"/>
                  <a:gd name="T3" fmla="*/ 210 h 8"/>
                  <a:gd name="T4" fmla="*/ 56 w 8"/>
                  <a:gd name="T5" fmla="*/ 368 h 8"/>
                  <a:gd name="T6" fmla="*/ 113 w 8"/>
                  <a:gd name="T7" fmla="*/ 36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5" y="8"/>
                      <a:pt x="6" y="6"/>
                      <a:pt x="8" y="4"/>
                    </a:cubicBezTo>
                    <a:cubicBezTo>
                      <a:pt x="6" y="0"/>
                      <a:pt x="0" y="2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7" name="Freeform 426">
                <a:extLst>
                  <a:ext uri="{FF2B5EF4-FFF2-40B4-BE49-F238E27FC236}">
                    <a16:creationId xmlns:a16="http://schemas.microsoft.com/office/drawing/2014/main" id="{F6CFD336-B206-4F54-BDE5-B1722856D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867"/>
                <a:ext cx="26" cy="52"/>
              </a:xfrm>
              <a:custGeom>
                <a:avLst/>
                <a:gdLst>
                  <a:gd name="T0" fmla="*/ 0 w 7"/>
                  <a:gd name="T1" fmla="*/ 457 h 14"/>
                  <a:gd name="T2" fmla="*/ 0 w 7"/>
                  <a:gd name="T3" fmla="*/ 457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0" y="9"/>
                    </a:moveTo>
                    <a:cubicBezTo>
                      <a:pt x="7" y="14"/>
                      <a:pt x="1" y="0"/>
                      <a:pt x="0" y="9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8" name="Freeform 427">
                <a:extLst>
                  <a:ext uri="{FF2B5EF4-FFF2-40B4-BE49-F238E27FC236}">
                    <a16:creationId xmlns:a16="http://schemas.microsoft.com/office/drawing/2014/main" id="{762D6844-0BE3-4E2F-933E-953220698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1893"/>
                <a:ext cx="26" cy="19"/>
              </a:xfrm>
              <a:custGeom>
                <a:avLst/>
                <a:gdLst>
                  <a:gd name="T0" fmla="*/ 0 w 7"/>
                  <a:gd name="T1" fmla="*/ 0 h 5"/>
                  <a:gd name="T2" fmla="*/ 360 w 7"/>
                  <a:gd name="T3" fmla="*/ 114 h 5"/>
                  <a:gd name="T4" fmla="*/ 97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2" y="2"/>
                      <a:pt x="4" y="5"/>
                      <a:pt x="7" y="2"/>
                    </a:cubicBezTo>
                    <a:cubicBezTo>
                      <a:pt x="6" y="0"/>
                      <a:pt x="3" y="0"/>
                      <a:pt x="2" y="0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49" name="Freeform 428">
                <a:extLst>
                  <a:ext uri="{FF2B5EF4-FFF2-40B4-BE49-F238E27FC236}">
                    <a16:creationId xmlns:a16="http://schemas.microsoft.com/office/drawing/2014/main" id="{C87C8936-0F2C-44CB-9075-B047D0FA4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878"/>
                <a:ext cx="15" cy="19"/>
              </a:xfrm>
              <a:custGeom>
                <a:avLst/>
                <a:gdLst>
                  <a:gd name="T0" fmla="*/ 56 w 4"/>
                  <a:gd name="T1" fmla="*/ 217 h 5"/>
                  <a:gd name="T2" fmla="*/ 210 w 4"/>
                  <a:gd name="T3" fmla="*/ 57 h 5"/>
                  <a:gd name="T4" fmla="*/ 0 w 4"/>
                  <a:gd name="T5" fmla="*/ 16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cubicBezTo>
                      <a:pt x="3" y="5"/>
                      <a:pt x="4" y="3"/>
                      <a:pt x="4" y="1"/>
                    </a:cubicBezTo>
                    <a:cubicBezTo>
                      <a:pt x="2" y="0"/>
                      <a:pt x="0" y="1"/>
                      <a:pt x="0" y="3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0" name="Freeform 429">
                <a:extLst>
                  <a:ext uri="{FF2B5EF4-FFF2-40B4-BE49-F238E27FC236}">
                    <a16:creationId xmlns:a16="http://schemas.microsoft.com/office/drawing/2014/main" id="{056D4A84-65BA-433C-A583-2BCFC01F0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867"/>
                <a:ext cx="22" cy="15"/>
              </a:xfrm>
              <a:custGeom>
                <a:avLst/>
                <a:gdLst>
                  <a:gd name="T0" fmla="*/ 0 w 6"/>
                  <a:gd name="T1" fmla="*/ 113 h 4"/>
                  <a:gd name="T2" fmla="*/ 147 w 6"/>
                  <a:gd name="T3" fmla="*/ 210 h 4"/>
                  <a:gd name="T4" fmla="*/ 95 w 6"/>
                  <a:gd name="T5" fmla="*/ 5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2" y="2"/>
                      <a:pt x="3" y="2"/>
                      <a:pt x="3" y="4"/>
                    </a:cubicBezTo>
                    <a:cubicBezTo>
                      <a:pt x="6" y="2"/>
                      <a:pt x="4" y="0"/>
                      <a:pt x="2" y="1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1" name="Freeform 430">
                <a:extLst>
                  <a:ext uri="{FF2B5EF4-FFF2-40B4-BE49-F238E27FC236}">
                    <a16:creationId xmlns:a16="http://schemas.microsoft.com/office/drawing/2014/main" id="{B6C06E7C-501E-4287-8EA4-A70C5EB83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1882"/>
                <a:ext cx="11" cy="15"/>
              </a:xfrm>
              <a:custGeom>
                <a:avLst/>
                <a:gdLst>
                  <a:gd name="T0" fmla="*/ 0 w 3"/>
                  <a:gd name="T1" fmla="*/ 113 h 4"/>
                  <a:gd name="T2" fmla="*/ 0 w 3"/>
                  <a:gd name="T3" fmla="*/ 210 h 4"/>
                  <a:gd name="T4" fmla="*/ 147 w 3"/>
                  <a:gd name="T5" fmla="*/ 0 h 4"/>
                  <a:gd name="T6" fmla="*/ 55 w 3"/>
                  <a:gd name="T7" fmla="*/ 5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3"/>
                      <a:pt x="0" y="4"/>
                      <a:pt x="0" y="4"/>
                    </a:cubicBezTo>
                    <a:cubicBezTo>
                      <a:pt x="2" y="4"/>
                      <a:pt x="3" y="2"/>
                      <a:pt x="3" y="0"/>
                    </a:cubicBezTo>
                    <a:cubicBezTo>
                      <a:pt x="2" y="0"/>
                      <a:pt x="2" y="0"/>
                      <a:pt x="1" y="1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2" name="Freeform 431">
                <a:extLst>
                  <a:ext uri="{FF2B5EF4-FFF2-40B4-BE49-F238E27FC236}">
                    <a16:creationId xmlns:a16="http://schemas.microsoft.com/office/drawing/2014/main" id="{BB0B4925-9504-4ED8-8F23-57C14352B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867"/>
                <a:ext cx="19" cy="7"/>
              </a:xfrm>
              <a:custGeom>
                <a:avLst/>
                <a:gdLst>
                  <a:gd name="T0" fmla="*/ 0 w 5"/>
                  <a:gd name="T1" fmla="*/ 88 h 2"/>
                  <a:gd name="T2" fmla="*/ 274 w 5"/>
                  <a:gd name="T3" fmla="*/ 0 h 2"/>
                  <a:gd name="T4" fmla="*/ 0 w 5"/>
                  <a:gd name="T5" fmla="*/ 8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2"/>
                      <a:pt x="5" y="0"/>
                    </a:cubicBezTo>
                    <a:cubicBezTo>
                      <a:pt x="3" y="0"/>
                      <a:pt x="1" y="1"/>
                      <a:pt x="0" y="2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3" name="Freeform 432">
                <a:extLst>
                  <a:ext uri="{FF2B5EF4-FFF2-40B4-BE49-F238E27FC236}">
                    <a16:creationId xmlns:a16="http://schemas.microsoft.com/office/drawing/2014/main" id="{39D9C200-85F6-44F1-BE05-D8ADF9A76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844"/>
                <a:ext cx="18" cy="19"/>
              </a:xfrm>
              <a:custGeom>
                <a:avLst/>
                <a:gdLst>
                  <a:gd name="T0" fmla="*/ 50 w 5"/>
                  <a:gd name="T1" fmla="*/ 217 h 5"/>
                  <a:gd name="T2" fmla="*/ 0 w 5"/>
                  <a:gd name="T3" fmla="*/ 274 h 5"/>
                  <a:gd name="T4" fmla="*/ 234 w 5"/>
                  <a:gd name="T5" fmla="*/ 160 h 5"/>
                  <a:gd name="T6" fmla="*/ 0 w 5"/>
                  <a:gd name="T7" fmla="*/ 16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0" y="4"/>
                      <a:pt x="0" y="5"/>
                      <a:pt x="0" y="5"/>
                    </a:cubicBezTo>
                    <a:cubicBezTo>
                      <a:pt x="2" y="5"/>
                      <a:pt x="4" y="4"/>
                      <a:pt x="5" y="3"/>
                    </a:cubicBezTo>
                    <a:cubicBezTo>
                      <a:pt x="3" y="0"/>
                      <a:pt x="1" y="0"/>
                      <a:pt x="0" y="3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4" name="Freeform 433">
                <a:extLst>
                  <a:ext uri="{FF2B5EF4-FFF2-40B4-BE49-F238E27FC236}">
                    <a16:creationId xmlns:a16="http://schemas.microsoft.com/office/drawing/2014/main" id="{E46A950C-49C5-4727-ABCA-CD0119EC9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1844"/>
                <a:ext cx="15" cy="12"/>
              </a:xfrm>
              <a:custGeom>
                <a:avLst/>
                <a:gdLst>
                  <a:gd name="T0" fmla="*/ 0 w 4"/>
                  <a:gd name="T1" fmla="*/ 192 h 3"/>
                  <a:gd name="T2" fmla="*/ 210 w 4"/>
                  <a:gd name="T3" fmla="*/ 192 h 3"/>
                  <a:gd name="T4" fmla="*/ 0 w 4"/>
                  <a:gd name="T5" fmla="*/ 128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3"/>
                      <a:pt x="3" y="3"/>
                      <a:pt x="4" y="3"/>
                    </a:cubicBezTo>
                    <a:cubicBezTo>
                      <a:pt x="4" y="0"/>
                      <a:pt x="1" y="0"/>
                      <a:pt x="0" y="2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5" name="Freeform 434">
                <a:extLst>
                  <a:ext uri="{FF2B5EF4-FFF2-40B4-BE49-F238E27FC236}">
                    <a16:creationId xmlns:a16="http://schemas.microsoft.com/office/drawing/2014/main" id="{3AF1DE40-9678-4180-8901-B85A927A2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841"/>
                <a:ext cx="11" cy="11"/>
              </a:xfrm>
              <a:custGeom>
                <a:avLst/>
                <a:gdLst>
                  <a:gd name="T0" fmla="*/ 0 w 3"/>
                  <a:gd name="T1" fmla="*/ 147 h 3"/>
                  <a:gd name="T2" fmla="*/ 147 w 3"/>
                  <a:gd name="T3" fmla="*/ 55 h 3"/>
                  <a:gd name="T4" fmla="*/ 0 w 3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3"/>
                      <a:pt x="3" y="2"/>
                      <a:pt x="3" y="1"/>
                    </a:cubicBezTo>
                    <a:cubicBezTo>
                      <a:pt x="1" y="0"/>
                      <a:pt x="1" y="1"/>
                      <a:pt x="0" y="1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6" name="Freeform 435">
                <a:extLst>
                  <a:ext uri="{FF2B5EF4-FFF2-40B4-BE49-F238E27FC236}">
                    <a16:creationId xmlns:a16="http://schemas.microsoft.com/office/drawing/2014/main" id="{53FE469E-58E4-4783-80B0-F8D1D3DB6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1893"/>
                <a:ext cx="19" cy="11"/>
              </a:xfrm>
              <a:custGeom>
                <a:avLst/>
                <a:gdLst>
                  <a:gd name="T0" fmla="*/ 0 w 5"/>
                  <a:gd name="T1" fmla="*/ 55 h 3"/>
                  <a:gd name="T2" fmla="*/ 274 w 5"/>
                  <a:gd name="T3" fmla="*/ 55 h 3"/>
                  <a:gd name="T4" fmla="*/ 57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2" y="3"/>
                      <a:pt x="3" y="3"/>
                      <a:pt x="5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7" name="Freeform 436">
                <a:extLst>
                  <a:ext uri="{FF2B5EF4-FFF2-40B4-BE49-F238E27FC236}">
                    <a16:creationId xmlns:a16="http://schemas.microsoft.com/office/drawing/2014/main" id="{1EE13FC4-AE37-4EAD-8EEB-AEB841FB1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878"/>
                <a:ext cx="11" cy="11"/>
              </a:xfrm>
              <a:custGeom>
                <a:avLst/>
                <a:gdLst>
                  <a:gd name="T0" fmla="*/ 0 w 3"/>
                  <a:gd name="T1" fmla="*/ 95 h 3"/>
                  <a:gd name="T2" fmla="*/ 147 w 3"/>
                  <a:gd name="T3" fmla="*/ 95 h 3"/>
                  <a:gd name="T4" fmla="*/ 0 w 3"/>
                  <a:gd name="T5" fmla="*/ 5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8" name="Freeform 437">
                <a:extLst>
                  <a:ext uri="{FF2B5EF4-FFF2-40B4-BE49-F238E27FC236}">
                    <a16:creationId xmlns:a16="http://schemas.microsoft.com/office/drawing/2014/main" id="{C193245C-F631-41D1-87E0-BB3D90C9E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1912"/>
                <a:ext cx="30" cy="22"/>
              </a:xfrm>
              <a:custGeom>
                <a:avLst/>
                <a:gdLst>
                  <a:gd name="T0" fmla="*/ 424 w 8"/>
                  <a:gd name="T1" fmla="*/ 0 h 6"/>
                  <a:gd name="T2" fmla="*/ 0 w 8"/>
                  <a:gd name="T3" fmla="*/ 147 h 6"/>
                  <a:gd name="T4" fmla="*/ 424 w 8"/>
                  <a:gd name="T5" fmla="*/ 20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cubicBezTo>
                      <a:pt x="6" y="2"/>
                      <a:pt x="2" y="2"/>
                      <a:pt x="0" y="3"/>
                    </a:cubicBezTo>
                    <a:cubicBezTo>
                      <a:pt x="2" y="6"/>
                      <a:pt x="5" y="5"/>
                      <a:pt x="8" y="4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59" name="Freeform 438">
                <a:extLst>
                  <a:ext uri="{FF2B5EF4-FFF2-40B4-BE49-F238E27FC236}">
                    <a16:creationId xmlns:a16="http://schemas.microsoft.com/office/drawing/2014/main" id="{3F968313-3C34-49D3-B8BB-629F26BB4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1893"/>
                <a:ext cx="41" cy="30"/>
              </a:xfrm>
              <a:custGeom>
                <a:avLst/>
                <a:gdLst>
                  <a:gd name="T0" fmla="*/ 265 w 11"/>
                  <a:gd name="T1" fmla="*/ 56 h 8"/>
                  <a:gd name="T2" fmla="*/ 97 w 11"/>
                  <a:gd name="T3" fmla="*/ 323 h 8"/>
                  <a:gd name="T4" fmla="*/ 570 w 11"/>
                  <a:gd name="T5" fmla="*/ 56 h 8"/>
                  <a:gd name="T6" fmla="*/ 209 w 11"/>
                  <a:gd name="T7" fmla="*/ 11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5" y="1"/>
                    </a:moveTo>
                    <a:cubicBezTo>
                      <a:pt x="3" y="2"/>
                      <a:pt x="0" y="4"/>
                      <a:pt x="2" y="6"/>
                    </a:cubicBezTo>
                    <a:cubicBezTo>
                      <a:pt x="4" y="8"/>
                      <a:pt x="11" y="3"/>
                      <a:pt x="11" y="1"/>
                    </a:cubicBezTo>
                    <a:cubicBezTo>
                      <a:pt x="9" y="0"/>
                      <a:pt x="6" y="1"/>
                      <a:pt x="4" y="2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0" name="Freeform 439">
                <a:extLst>
                  <a:ext uri="{FF2B5EF4-FFF2-40B4-BE49-F238E27FC236}">
                    <a16:creationId xmlns:a16="http://schemas.microsoft.com/office/drawing/2014/main" id="{F39EDBC1-DEEA-4C6D-A911-9FCE4C440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863"/>
                <a:ext cx="27" cy="49"/>
              </a:xfrm>
              <a:custGeom>
                <a:avLst/>
                <a:gdLst>
                  <a:gd name="T0" fmla="*/ 401 w 7"/>
                  <a:gd name="T1" fmla="*/ 369 h 13"/>
                  <a:gd name="T2" fmla="*/ 58 w 7"/>
                  <a:gd name="T3" fmla="*/ 697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7" y="7"/>
                    </a:moveTo>
                    <a:cubicBezTo>
                      <a:pt x="2" y="0"/>
                      <a:pt x="0" y="10"/>
                      <a:pt x="1" y="13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1" name="Freeform 440">
                <a:extLst>
                  <a:ext uri="{FF2B5EF4-FFF2-40B4-BE49-F238E27FC236}">
                    <a16:creationId xmlns:a16="http://schemas.microsoft.com/office/drawing/2014/main" id="{66F48B73-1ADA-459E-85DC-4DC3BD218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11"/>
                <a:ext cx="19" cy="30"/>
              </a:xfrm>
              <a:custGeom>
                <a:avLst/>
                <a:gdLst>
                  <a:gd name="T0" fmla="*/ 274 w 5"/>
                  <a:gd name="T1" fmla="*/ 0 h 8"/>
                  <a:gd name="T2" fmla="*/ 274 w 5"/>
                  <a:gd name="T3" fmla="*/ 42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0" y="1"/>
                      <a:pt x="1" y="5"/>
                      <a:pt x="5" y="8"/>
                    </a:cubicBezTo>
                  </a:path>
                </a:pathLst>
              </a:custGeom>
              <a:solidFill>
                <a:srgbClr val="CAEA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2" name="Freeform 441">
                <a:extLst>
                  <a:ext uri="{FF2B5EF4-FFF2-40B4-BE49-F238E27FC236}">
                    <a16:creationId xmlns:a16="http://schemas.microsoft.com/office/drawing/2014/main" id="{987266C5-93CB-4BC2-B6D7-B79B21711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118"/>
                <a:ext cx="83" cy="90"/>
              </a:xfrm>
              <a:custGeom>
                <a:avLst/>
                <a:gdLst>
                  <a:gd name="T0" fmla="*/ 215 w 22"/>
                  <a:gd name="T1" fmla="*/ 210 h 24"/>
                  <a:gd name="T2" fmla="*/ 1181 w 22"/>
                  <a:gd name="T3" fmla="*/ 1268 h 24"/>
                  <a:gd name="T4" fmla="*/ 215 w 22"/>
                  <a:gd name="T5" fmla="*/ 21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4">
                    <a:moveTo>
                      <a:pt x="4" y="4"/>
                    </a:moveTo>
                    <a:cubicBezTo>
                      <a:pt x="0" y="7"/>
                      <a:pt x="16" y="20"/>
                      <a:pt x="22" y="24"/>
                    </a:cubicBezTo>
                    <a:cubicBezTo>
                      <a:pt x="11" y="11"/>
                      <a:pt x="6" y="0"/>
                      <a:pt x="4" y="4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3" name="Freeform 442">
                <a:extLst>
                  <a:ext uri="{FF2B5EF4-FFF2-40B4-BE49-F238E27FC236}">
                    <a16:creationId xmlns:a16="http://schemas.microsoft.com/office/drawing/2014/main" id="{E6AB6C74-7085-41CE-8CCE-EC74AFAF8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908"/>
                <a:ext cx="33" cy="90"/>
              </a:xfrm>
              <a:custGeom>
                <a:avLst/>
                <a:gdLst>
                  <a:gd name="T0" fmla="*/ 297 w 9"/>
                  <a:gd name="T1" fmla="*/ 1268 h 24"/>
                  <a:gd name="T2" fmla="*/ 147 w 9"/>
                  <a:gd name="T3" fmla="*/ 56 h 24"/>
                  <a:gd name="T4" fmla="*/ 297 w 9"/>
                  <a:gd name="T5" fmla="*/ 126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4">
                    <a:moveTo>
                      <a:pt x="6" y="24"/>
                    </a:moveTo>
                    <a:cubicBezTo>
                      <a:pt x="5" y="17"/>
                      <a:pt x="9" y="0"/>
                      <a:pt x="3" y="1"/>
                    </a:cubicBezTo>
                    <a:cubicBezTo>
                      <a:pt x="0" y="1"/>
                      <a:pt x="6" y="18"/>
                      <a:pt x="6" y="24"/>
                    </a:cubicBezTo>
                    <a:close/>
                  </a:path>
                </a:pathLst>
              </a:custGeom>
              <a:solidFill>
                <a:srgbClr val="AB00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4" name="Freeform 443">
                <a:extLst>
                  <a:ext uri="{FF2B5EF4-FFF2-40B4-BE49-F238E27FC236}">
                    <a16:creationId xmlns:a16="http://schemas.microsoft.com/office/drawing/2014/main" id="{940996C1-5388-4B55-AA37-12CC16F29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2793"/>
                <a:ext cx="757" cy="607"/>
              </a:xfrm>
              <a:custGeom>
                <a:avLst/>
                <a:gdLst>
                  <a:gd name="T0" fmla="*/ 0 w 202"/>
                  <a:gd name="T1" fmla="*/ 0 h 162"/>
                  <a:gd name="T2" fmla="*/ 3006 w 202"/>
                  <a:gd name="T3" fmla="*/ 2525 h 162"/>
                  <a:gd name="T4" fmla="*/ 10632 w 202"/>
                  <a:gd name="T5" fmla="*/ 8520 h 162"/>
                  <a:gd name="T6" fmla="*/ 3946 w 202"/>
                  <a:gd name="T7" fmla="*/ 2949 h 162"/>
                  <a:gd name="T8" fmla="*/ 1840 w 202"/>
                  <a:gd name="T9" fmla="*/ 1360 h 162"/>
                  <a:gd name="T10" fmla="*/ 0 w 202"/>
                  <a:gd name="T11" fmla="*/ 0 h 1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2" h="162">
                    <a:moveTo>
                      <a:pt x="0" y="0"/>
                    </a:moveTo>
                    <a:cubicBezTo>
                      <a:pt x="13" y="22"/>
                      <a:pt x="44" y="36"/>
                      <a:pt x="57" y="48"/>
                    </a:cubicBezTo>
                    <a:cubicBezTo>
                      <a:pt x="70" y="60"/>
                      <a:pt x="82" y="103"/>
                      <a:pt x="202" y="162"/>
                    </a:cubicBezTo>
                    <a:cubicBezTo>
                      <a:pt x="169" y="148"/>
                      <a:pt x="96" y="88"/>
                      <a:pt x="75" y="56"/>
                    </a:cubicBezTo>
                    <a:cubicBezTo>
                      <a:pt x="63" y="39"/>
                      <a:pt x="47" y="34"/>
                      <a:pt x="35" y="26"/>
                    </a:cubicBezTo>
                    <a:cubicBezTo>
                      <a:pt x="23" y="18"/>
                      <a:pt x="5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5" name="Freeform 444">
                <a:extLst>
                  <a:ext uri="{FF2B5EF4-FFF2-40B4-BE49-F238E27FC236}">
                    <a16:creationId xmlns:a16="http://schemas.microsoft.com/office/drawing/2014/main" id="{40ACE9D3-68F1-406F-8F59-907A3F37A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294"/>
                <a:ext cx="297" cy="244"/>
              </a:xfrm>
              <a:custGeom>
                <a:avLst/>
                <a:gdLst>
                  <a:gd name="T0" fmla="*/ 0 w 79"/>
                  <a:gd name="T1" fmla="*/ 3439 h 65"/>
                  <a:gd name="T2" fmla="*/ 2120 w 79"/>
                  <a:gd name="T3" fmla="*/ 1592 h 65"/>
                  <a:gd name="T4" fmla="*/ 4199 w 79"/>
                  <a:gd name="T5" fmla="*/ 0 h 65"/>
                  <a:gd name="T6" fmla="*/ 2023 w 79"/>
                  <a:gd name="T7" fmla="*/ 1903 h 65"/>
                  <a:gd name="T8" fmla="*/ 0 w 79"/>
                  <a:gd name="T9" fmla="*/ 3439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65">
                    <a:moveTo>
                      <a:pt x="0" y="65"/>
                    </a:moveTo>
                    <a:cubicBezTo>
                      <a:pt x="8" y="51"/>
                      <a:pt x="25" y="41"/>
                      <a:pt x="40" y="30"/>
                    </a:cubicBezTo>
                    <a:cubicBezTo>
                      <a:pt x="54" y="20"/>
                      <a:pt x="70" y="7"/>
                      <a:pt x="79" y="0"/>
                    </a:cubicBezTo>
                    <a:cubicBezTo>
                      <a:pt x="68" y="12"/>
                      <a:pt x="47" y="28"/>
                      <a:pt x="38" y="36"/>
                    </a:cubicBezTo>
                    <a:cubicBezTo>
                      <a:pt x="29" y="45"/>
                      <a:pt x="4" y="55"/>
                      <a:pt x="0" y="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6" name="Freeform 445">
                <a:extLst>
                  <a:ext uri="{FF2B5EF4-FFF2-40B4-BE49-F238E27FC236}">
                    <a16:creationId xmlns:a16="http://schemas.microsoft.com/office/drawing/2014/main" id="{B5B29774-9C97-47FB-8B95-C90421E5A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1991"/>
                <a:ext cx="307" cy="438"/>
              </a:xfrm>
              <a:custGeom>
                <a:avLst/>
                <a:gdLst>
                  <a:gd name="T0" fmla="*/ 2523 w 82"/>
                  <a:gd name="T1" fmla="*/ 1149 h 117"/>
                  <a:gd name="T2" fmla="*/ 210 w 82"/>
                  <a:gd name="T3" fmla="*/ 5451 h 117"/>
                  <a:gd name="T4" fmla="*/ 520 w 82"/>
                  <a:gd name="T5" fmla="*/ 6083 h 117"/>
                  <a:gd name="T6" fmla="*/ 1415 w 82"/>
                  <a:gd name="T7" fmla="*/ 5874 h 117"/>
                  <a:gd name="T8" fmla="*/ 730 w 82"/>
                  <a:gd name="T9" fmla="*/ 5619 h 117"/>
                  <a:gd name="T10" fmla="*/ 899 w 82"/>
                  <a:gd name="T11" fmla="*/ 4399 h 117"/>
                  <a:gd name="T12" fmla="*/ 1992 w 82"/>
                  <a:gd name="T13" fmla="*/ 2201 h 117"/>
                  <a:gd name="T14" fmla="*/ 3197 w 82"/>
                  <a:gd name="T15" fmla="*/ 842 h 117"/>
                  <a:gd name="T16" fmla="*/ 4246 w 82"/>
                  <a:gd name="T17" fmla="*/ 97 h 117"/>
                  <a:gd name="T18" fmla="*/ 4302 w 82"/>
                  <a:gd name="T19" fmla="*/ 0 h 117"/>
                  <a:gd name="T20" fmla="*/ 2523 w 82"/>
                  <a:gd name="T21" fmla="*/ 1149 h 1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117">
                    <a:moveTo>
                      <a:pt x="48" y="22"/>
                    </a:moveTo>
                    <a:cubicBezTo>
                      <a:pt x="27" y="42"/>
                      <a:pt x="0" y="88"/>
                      <a:pt x="4" y="104"/>
                    </a:cubicBezTo>
                    <a:cubicBezTo>
                      <a:pt x="5" y="111"/>
                      <a:pt x="7" y="114"/>
                      <a:pt x="10" y="116"/>
                    </a:cubicBezTo>
                    <a:cubicBezTo>
                      <a:pt x="13" y="117"/>
                      <a:pt x="19" y="116"/>
                      <a:pt x="27" y="112"/>
                    </a:cubicBezTo>
                    <a:cubicBezTo>
                      <a:pt x="21" y="113"/>
                      <a:pt x="16" y="113"/>
                      <a:pt x="14" y="107"/>
                    </a:cubicBezTo>
                    <a:cubicBezTo>
                      <a:pt x="11" y="100"/>
                      <a:pt x="14" y="90"/>
                      <a:pt x="17" y="84"/>
                    </a:cubicBezTo>
                    <a:cubicBezTo>
                      <a:pt x="25" y="68"/>
                      <a:pt x="27" y="57"/>
                      <a:pt x="38" y="42"/>
                    </a:cubicBezTo>
                    <a:cubicBezTo>
                      <a:pt x="43" y="36"/>
                      <a:pt x="55" y="21"/>
                      <a:pt x="61" y="16"/>
                    </a:cubicBezTo>
                    <a:cubicBezTo>
                      <a:pt x="68" y="9"/>
                      <a:pt x="75" y="11"/>
                      <a:pt x="81" y="2"/>
                    </a:cubicBezTo>
                    <a:cubicBezTo>
                      <a:pt x="81" y="2"/>
                      <a:pt x="82" y="1"/>
                      <a:pt x="82" y="0"/>
                    </a:cubicBezTo>
                    <a:cubicBezTo>
                      <a:pt x="72" y="4"/>
                      <a:pt x="61" y="11"/>
                      <a:pt x="48" y="22"/>
                    </a:cubicBezTo>
                    <a:close/>
                  </a:path>
                </a:pathLst>
              </a:custGeom>
              <a:solidFill>
                <a:srgbClr val="D85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7" name="Freeform 446">
                <a:extLst>
                  <a:ext uri="{FF2B5EF4-FFF2-40B4-BE49-F238E27FC236}">
                    <a16:creationId xmlns:a16="http://schemas.microsoft.com/office/drawing/2014/main" id="{16CA208B-67BB-42FD-A4A8-22A61DA6A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2216"/>
                <a:ext cx="532" cy="494"/>
              </a:xfrm>
              <a:custGeom>
                <a:avLst/>
                <a:gdLst>
                  <a:gd name="T0" fmla="*/ 7467 w 142"/>
                  <a:gd name="T1" fmla="*/ 5505 h 132"/>
                  <a:gd name="T2" fmla="*/ 5208 w 142"/>
                  <a:gd name="T3" fmla="*/ 1736 h 132"/>
                  <a:gd name="T4" fmla="*/ 5054 w 142"/>
                  <a:gd name="T5" fmla="*/ 1834 h 132"/>
                  <a:gd name="T6" fmla="*/ 1574 w 142"/>
                  <a:gd name="T7" fmla="*/ 0 h 132"/>
                  <a:gd name="T8" fmla="*/ 0 w 142"/>
                  <a:gd name="T9" fmla="*/ 995 h 132"/>
                  <a:gd name="T10" fmla="*/ 7103 w 142"/>
                  <a:gd name="T11" fmla="*/ 6920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132">
                    <a:moveTo>
                      <a:pt x="142" y="105"/>
                    </a:moveTo>
                    <a:cubicBezTo>
                      <a:pt x="132" y="91"/>
                      <a:pt x="98" y="44"/>
                      <a:pt x="99" y="33"/>
                    </a:cubicBezTo>
                    <a:cubicBezTo>
                      <a:pt x="99" y="34"/>
                      <a:pt x="98" y="35"/>
                      <a:pt x="96" y="35"/>
                    </a:cubicBezTo>
                    <a:cubicBezTo>
                      <a:pt x="85" y="35"/>
                      <a:pt x="45" y="20"/>
                      <a:pt x="30" y="0"/>
                    </a:cubicBezTo>
                    <a:cubicBezTo>
                      <a:pt x="25" y="19"/>
                      <a:pt x="12" y="23"/>
                      <a:pt x="0" y="19"/>
                    </a:cubicBezTo>
                    <a:cubicBezTo>
                      <a:pt x="24" y="28"/>
                      <a:pt x="95" y="68"/>
                      <a:pt x="135" y="132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68" name="Oval 447">
                <a:extLst>
                  <a:ext uri="{FF2B5EF4-FFF2-40B4-BE49-F238E27FC236}">
                    <a16:creationId xmlns:a16="http://schemas.microsoft.com/office/drawing/2014/main" id="{28CCE339-E976-4001-9985-303785B20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8" y="1211"/>
                <a:ext cx="488" cy="150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69" name="Oval 448">
                <a:extLst>
                  <a:ext uri="{FF2B5EF4-FFF2-40B4-BE49-F238E27FC236}">
                    <a16:creationId xmlns:a16="http://schemas.microsoft.com/office/drawing/2014/main" id="{B6D22412-3760-4317-AF16-0B99836CD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4" y="1248"/>
                <a:ext cx="315" cy="75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2470" name="Freeform 449">
                <a:extLst>
                  <a:ext uri="{FF2B5EF4-FFF2-40B4-BE49-F238E27FC236}">
                    <a16:creationId xmlns:a16="http://schemas.microsoft.com/office/drawing/2014/main" id="{1793F0FD-767F-49CA-919A-29F9F7CAD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219"/>
                <a:ext cx="450" cy="199"/>
              </a:xfrm>
              <a:custGeom>
                <a:avLst/>
                <a:gdLst>
                  <a:gd name="T0" fmla="*/ 0 w 120"/>
                  <a:gd name="T1" fmla="*/ 2651 h 53"/>
                  <a:gd name="T2" fmla="*/ 1268 w 120"/>
                  <a:gd name="T3" fmla="*/ 2538 h 53"/>
                  <a:gd name="T4" fmla="*/ 2168 w 120"/>
                  <a:gd name="T5" fmla="*/ 1382 h 53"/>
                  <a:gd name="T6" fmla="*/ 3068 w 120"/>
                  <a:gd name="T7" fmla="*/ 1059 h 53"/>
                  <a:gd name="T8" fmla="*/ 3529 w 120"/>
                  <a:gd name="T9" fmla="*/ 154 h 53"/>
                  <a:gd name="T10" fmla="*/ 3529 w 120"/>
                  <a:gd name="T11" fmla="*/ 0 h 53"/>
                  <a:gd name="T12" fmla="*/ 4586 w 120"/>
                  <a:gd name="T13" fmla="*/ 154 h 53"/>
                  <a:gd name="T14" fmla="*/ 5543 w 120"/>
                  <a:gd name="T15" fmla="*/ 845 h 53"/>
                  <a:gd name="T16" fmla="*/ 6330 w 120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0" h="53">
                    <a:moveTo>
                      <a:pt x="0" y="50"/>
                    </a:moveTo>
                    <a:cubicBezTo>
                      <a:pt x="6" y="53"/>
                      <a:pt x="19" y="49"/>
                      <a:pt x="24" y="48"/>
                    </a:cubicBezTo>
                    <a:cubicBezTo>
                      <a:pt x="36" y="44"/>
                      <a:pt x="39" y="33"/>
                      <a:pt x="41" y="26"/>
                    </a:cubicBezTo>
                    <a:cubicBezTo>
                      <a:pt x="49" y="26"/>
                      <a:pt x="54" y="24"/>
                      <a:pt x="58" y="20"/>
                    </a:cubicBezTo>
                    <a:cubicBezTo>
                      <a:pt x="60" y="16"/>
                      <a:pt x="67" y="8"/>
                      <a:pt x="67" y="3"/>
                    </a:cubicBezTo>
                    <a:cubicBezTo>
                      <a:pt x="67" y="2"/>
                      <a:pt x="67" y="1"/>
                      <a:pt x="67" y="0"/>
                    </a:cubicBezTo>
                    <a:cubicBezTo>
                      <a:pt x="73" y="2"/>
                      <a:pt x="81" y="6"/>
                      <a:pt x="87" y="3"/>
                    </a:cubicBezTo>
                    <a:cubicBezTo>
                      <a:pt x="93" y="10"/>
                      <a:pt x="97" y="17"/>
                      <a:pt x="105" y="16"/>
                    </a:cubicBezTo>
                    <a:cubicBezTo>
                      <a:pt x="112" y="15"/>
                      <a:pt x="117" y="10"/>
                      <a:pt x="120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1" name="Freeform 450">
                <a:extLst>
                  <a:ext uri="{FF2B5EF4-FFF2-40B4-BE49-F238E27FC236}">
                    <a16:creationId xmlns:a16="http://schemas.microsoft.com/office/drawing/2014/main" id="{8545687A-713F-47E1-9D41-109565420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219"/>
                <a:ext cx="199" cy="132"/>
              </a:xfrm>
              <a:custGeom>
                <a:avLst/>
                <a:gdLst>
                  <a:gd name="T0" fmla="*/ 2805 w 53"/>
                  <a:gd name="T1" fmla="*/ 0 h 35"/>
                  <a:gd name="T2" fmla="*/ 2805 w 53"/>
                  <a:gd name="T3" fmla="*/ 0 h 35"/>
                  <a:gd name="T4" fmla="*/ 2016 w 53"/>
                  <a:gd name="T5" fmla="*/ 852 h 35"/>
                  <a:gd name="T6" fmla="*/ 1059 w 53"/>
                  <a:gd name="T7" fmla="*/ 155 h 35"/>
                  <a:gd name="T8" fmla="*/ 0 w 53"/>
                  <a:gd name="T9" fmla="*/ 0 h 35"/>
                  <a:gd name="T10" fmla="*/ 0 w 53"/>
                  <a:gd name="T11" fmla="*/ 57 h 35"/>
                  <a:gd name="T12" fmla="*/ 2805 w 53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35">
                    <a:moveTo>
                      <a:pt x="53" y="0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50" y="10"/>
                      <a:pt x="45" y="15"/>
                      <a:pt x="38" y="16"/>
                    </a:cubicBezTo>
                    <a:cubicBezTo>
                      <a:pt x="30" y="17"/>
                      <a:pt x="26" y="10"/>
                      <a:pt x="20" y="3"/>
                    </a:cubicBezTo>
                    <a:cubicBezTo>
                      <a:pt x="14" y="6"/>
                      <a:pt x="6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7" y="15"/>
                      <a:pt x="43" y="35"/>
                      <a:pt x="53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2" name="Freeform 451">
                <a:extLst>
                  <a:ext uri="{FF2B5EF4-FFF2-40B4-BE49-F238E27FC236}">
                    <a16:creationId xmlns:a16="http://schemas.microsoft.com/office/drawing/2014/main" id="{0052DC14-F8F5-4BC1-A1E9-F3836C4C7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2152"/>
                <a:ext cx="116" cy="37"/>
              </a:xfrm>
              <a:custGeom>
                <a:avLst/>
                <a:gdLst>
                  <a:gd name="T0" fmla="*/ 0 w 31"/>
                  <a:gd name="T1" fmla="*/ 300 h 10"/>
                  <a:gd name="T2" fmla="*/ 1624 w 31"/>
                  <a:gd name="T3" fmla="*/ 50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0">
                    <a:moveTo>
                      <a:pt x="0" y="6"/>
                    </a:moveTo>
                    <a:cubicBezTo>
                      <a:pt x="14" y="0"/>
                      <a:pt x="29" y="4"/>
                      <a:pt x="31" y="1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3" name="Freeform 452">
                <a:extLst>
                  <a:ext uri="{FF2B5EF4-FFF2-40B4-BE49-F238E27FC236}">
                    <a16:creationId xmlns:a16="http://schemas.microsoft.com/office/drawing/2014/main" id="{3F18EDCD-CAE6-4797-BB66-BAEC773B7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2223"/>
                <a:ext cx="303" cy="255"/>
              </a:xfrm>
              <a:custGeom>
                <a:avLst/>
                <a:gdLst>
                  <a:gd name="T0" fmla="*/ 3400 w 81"/>
                  <a:gd name="T1" fmla="*/ 56 h 68"/>
                  <a:gd name="T2" fmla="*/ 3400 w 81"/>
                  <a:gd name="T3" fmla="*/ 0 h 68"/>
                  <a:gd name="T4" fmla="*/ 3400 w 81"/>
                  <a:gd name="T5" fmla="*/ 113 h 68"/>
                  <a:gd name="T6" fmla="*/ 2925 w 81"/>
                  <a:gd name="T7" fmla="*/ 998 h 68"/>
                  <a:gd name="T8" fmla="*/ 2042 w 81"/>
                  <a:gd name="T9" fmla="*/ 1324 h 68"/>
                  <a:gd name="T10" fmla="*/ 1148 w 81"/>
                  <a:gd name="T11" fmla="*/ 2475 h 68"/>
                  <a:gd name="T12" fmla="*/ 0 w 81"/>
                  <a:gd name="T13" fmla="*/ 2644 h 68"/>
                  <a:gd name="T14" fmla="*/ 56 w 81"/>
                  <a:gd name="T15" fmla="*/ 2685 h 68"/>
                  <a:gd name="T16" fmla="*/ 3135 w 81"/>
                  <a:gd name="T17" fmla="*/ 2741 h 68"/>
                  <a:gd name="T18" fmla="*/ 3400 w 81"/>
                  <a:gd name="T19" fmla="*/ 56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1" h="68">
                    <a:moveTo>
                      <a:pt x="65" y="1"/>
                    </a:moveTo>
                    <a:cubicBezTo>
                      <a:pt x="65" y="1"/>
                      <a:pt x="65" y="0"/>
                      <a:pt x="65" y="0"/>
                    </a:cubicBezTo>
                    <a:cubicBezTo>
                      <a:pt x="65" y="1"/>
                      <a:pt x="65" y="1"/>
                      <a:pt x="65" y="2"/>
                    </a:cubicBezTo>
                    <a:cubicBezTo>
                      <a:pt x="65" y="7"/>
                      <a:pt x="58" y="15"/>
                      <a:pt x="56" y="19"/>
                    </a:cubicBezTo>
                    <a:cubicBezTo>
                      <a:pt x="52" y="23"/>
                      <a:pt x="47" y="25"/>
                      <a:pt x="39" y="25"/>
                    </a:cubicBezTo>
                    <a:cubicBezTo>
                      <a:pt x="37" y="32"/>
                      <a:pt x="34" y="43"/>
                      <a:pt x="22" y="47"/>
                    </a:cubicBezTo>
                    <a:cubicBezTo>
                      <a:pt x="18" y="48"/>
                      <a:pt x="7" y="51"/>
                      <a:pt x="0" y="50"/>
                    </a:cubicBezTo>
                    <a:cubicBezTo>
                      <a:pt x="0" y="50"/>
                      <a:pt x="0" y="50"/>
                      <a:pt x="1" y="51"/>
                    </a:cubicBezTo>
                    <a:cubicBezTo>
                      <a:pt x="8" y="59"/>
                      <a:pt x="40" y="68"/>
                      <a:pt x="60" y="52"/>
                    </a:cubicBezTo>
                    <a:cubicBezTo>
                      <a:pt x="75" y="39"/>
                      <a:pt x="81" y="20"/>
                      <a:pt x="65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4" name="Freeform 453">
                <a:extLst>
                  <a:ext uri="{FF2B5EF4-FFF2-40B4-BE49-F238E27FC236}">
                    <a16:creationId xmlns:a16="http://schemas.microsoft.com/office/drawing/2014/main" id="{CBD0E7DB-DB5F-419D-80CF-C6CF51CCA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939"/>
                <a:ext cx="150" cy="218"/>
              </a:xfrm>
              <a:custGeom>
                <a:avLst/>
                <a:gdLst>
                  <a:gd name="T0" fmla="*/ 154 w 40"/>
                  <a:gd name="T1" fmla="*/ 579 h 58"/>
                  <a:gd name="T2" fmla="*/ 1898 w 40"/>
                  <a:gd name="T3" fmla="*/ 1383 h 58"/>
                  <a:gd name="T4" fmla="*/ 1110 w 40"/>
                  <a:gd name="T5" fmla="*/ 113 h 58"/>
                  <a:gd name="T6" fmla="*/ 154 w 40"/>
                  <a:gd name="T7" fmla="*/ 579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8">
                    <a:moveTo>
                      <a:pt x="3" y="11"/>
                    </a:moveTo>
                    <a:cubicBezTo>
                      <a:pt x="0" y="36"/>
                      <a:pt x="40" y="58"/>
                      <a:pt x="36" y="26"/>
                    </a:cubicBezTo>
                    <a:cubicBezTo>
                      <a:pt x="35" y="15"/>
                      <a:pt x="32" y="4"/>
                      <a:pt x="21" y="2"/>
                    </a:cubicBezTo>
                    <a:cubicBezTo>
                      <a:pt x="15" y="0"/>
                      <a:pt x="5" y="2"/>
                      <a:pt x="3" y="1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5" name="Freeform 454">
                <a:extLst>
                  <a:ext uri="{FF2B5EF4-FFF2-40B4-BE49-F238E27FC236}">
                    <a16:creationId xmlns:a16="http://schemas.microsoft.com/office/drawing/2014/main" id="{1DC01472-813A-4D86-B97C-379535E6E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376"/>
                <a:ext cx="855" cy="588"/>
              </a:xfrm>
              <a:custGeom>
                <a:avLst/>
                <a:gdLst>
                  <a:gd name="T0" fmla="*/ 12023 w 228"/>
                  <a:gd name="T1" fmla="*/ 8247 h 157"/>
                  <a:gd name="T2" fmla="*/ 9548 w 228"/>
                  <a:gd name="T3" fmla="*/ 5094 h 157"/>
                  <a:gd name="T4" fmla="*/ 9184 w 228"/>
                  <a:gd name="T5" fmla="*/ 4839 h 157"/>
                  <a:gd name="T6" fmla="*/ 8918 w 228"/>
                  <a:gd name="T7" fmla="*/ 4363 h 157"/>
                  <a:gd name="T8" fmla="*/ 9649 w 228"/>
                  <a:gd name="T9" fmla="*/ 3884 h 157"/>
                  <a:gd name="T10" fmla="*/ 9859 w 228"/>
                  <a:gd name="T11" fmla="*/ 3828 h 157"/>
                  <a:gd name="T12" fmla="*/ 10605 w 228"/>
                  <a:gd name="T13" fmla="*/ 1895 h 157"/>
                  <a:gd name="T14" fmla="*/ 9071 w 228"/>
                  <a:gd name="T15" fmla="*/ 56 h 157"/>
                  <a:gd name="T16" fmla="*/ 8284 w 228"/>
                  <a:gd name="T17" fmla="*/ 266 h 157"/>
                  <a:gd name="T18" fmla="*/ 8171 w 228"/>
                  <a:gd name="T19" fmla="*/ 363 h 157"/>
                  <a:gd name="T20" fmla="*/ 1211 w 228"/>
                  <a:gd name="T21" fmla="*/ 786 h 157"/>
                  <a:gd name="T22" fmla="*/ 1211 w 228"/>
                  <a:gd name="T23" fmla="*/ 786 h 157"/>
                  <a:gd name="T24" fmla="*/ 0 w 228"/>
                  <a:gd name="T25" fmla="*/ 2161 h 1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8" h="157">
                    <a:moveTo>
                      <a:pt x="228" y="157"/>
                    </a:moveTo>
                    <a:cubicBezTo>
                      <a:pt x="209" y="118"/>
                      <a:pt x="192" y="104"/>
                      <a:pt x="181" y="97"/>
                    </a:cubicBezTo>
                    <a:cubicBezTo>
                      <a:pt x="174" y="92"/>
                      <a:pt x="174" y="92"/>
                      <a:pt x="174" y="92"/>
                    </a:cubicBezTo>
                    <a:cubicBezTo>
                      <a:pt x="173" y="91"/>
                      <a:pt x="168" y="88"/>
                      <a:pt x="169" y="83"/>
                    </a:cubicBezTo>
                    <a:cubicBezTo>
                      <a:pt x="170" y="78"/>
                      <a:pt x="177" y="76"/>
                      <a:pt x="183" y="74"/>
                    </a:cubicBezTo>
                    <a:cubicBezTo>
                      <a:pt x="187" y="73"/>
                      <a:pt x="187" y="73"/>
                      <a:pt x="187" y="73"/>
                    </a:cubicBezTo>
                    <a:cubicBezTo>
                      <a:pt x="190" y="71"/>
                      <a:pt x="203" y="69"/>
                      <a:pt x="201" y="36"/>
                    </a:cubicBezTo>
                    <a:cubicBezTo>
                      <a:pt x="199" y="8"/>
                      <a:pt x="177" y="2"/>
                      <a:pt x="172" y="1"/>
                    </a:cubicBezTo>
                    <a:cubicBezTo>
                      <a:pt x="165" y="0"/>
                      <a:pt x="159" y="2"/>
                      <a:pt x="157" y="5"/>
                    </a:cubicBezTo>
                    <a:cubicBezTo>
                      <a:pt x="157" y="6"/>
                      <a:pt x="156" y="7"/>
                      <a:pt x="155" y="7"/>
                    </a:cubicBezTo>
                    <a:cubicBezTo>
                      <a:pt x="130" y="5"/>
                      <a:pt x="48" y="2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12" y="18"/>
                      <a:pt x="4" y="29"/>
                      <a:pt x="0" y="4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6" name="Freeform 455">
                <a:extLst>
                  <a:ext uri="{FF2B5EF4-FFF2-40B4-BE49-F238E27FC236}">
                    <a16:creationId xmlns:a16="http://schemas.microsoft.com/office/drawing/2014/main" id="{DF4617A8-5966-4AB5-9160-7DD09489E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2" y="1353"/>
                <a:ext cx="918" cy="638"/>
              </a:xfrm>
              <a:custGeom>
                <a:avLst/>
                <a:gdLst>
                  <a:gd name="T0" fmla="*/ 12578 w 245"/>
                  <a:gd name="T1" fmla="*/ 8872 h 170"/>
                  <a:gd name="T2" fmla="*/ 12788 w 245"/>
                  <a:gd name="T3" fmla="*/ 8985 h 170"/>
                  <a:gd name="T4" fmla="*/ 12889 w 245"/>
                  <a:gd name="T5" fmla="*/ 8774 h 170"/>
                  <a:gd name="T6" fmla="*/ 10207 w 245"/>
                  <a:gd name="T7" fmla="*/ 5183 h 170"/>
                  <a:gd name="T8" fmla="*/ 9843 w 245"/>
                  <a:gd name="T9" fmla="*/ 4916 h 170"/>
                  <a:gd name="T10" fmla="*/ 9675 w 245"/>
                  <a:gd name="T11" fmla="*/ 4759 h 170"/>
                  <a:gd name="T12" fmla="*/ 10150 w 245"/>
                  <a:gd name="T13" fmla="*/ 4549 h 170"/>
                  <a:gd name="T14" fmla="*/ 10416 w 245"/>
                  <a:gd name="T15" fmla="*/ 4436 h 170"/>
                  <a:gd name="T16" fmla="*/ 11357 w 245"/>
                  <a:gd name="T17" fmla="*/ 2225 h 170"/>
                  <a:gd name="T18" fmla="*/ 9573 w 245"/>
                  <a:gd name="T19" fmla="*/ 56 h 170"/>
                  <a:gd name="T20" fmla="*/ 8521 w 245"/>
                  <a:gd name="T21" fmla="*/ 368 h 170"/>
                  <a:gd name="T22" fmla="*/ 2050 w 245"/>
                  <a:gd name="T23" fmla="*/ 634 h 170"/>
                  <a:gd name="T24" fmla="*/ 0 w 245"/>
                  <a:gd name="T25" fmla="*/ 3167 h 1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5" h="170">
                    <a:moveTo>
                      <a:pt x="239" y="168"/>
                    </a:moveTo>
                    <a:cubicBezTo>
                      <a:pt x="240" y="170"/>
                      <a:pt x="242" y="170"/>
                      <a:pt x="243" y="170"/>
                    </a:cubicBezTo>
                    <a:cubicBezTo>
                      <a:pt x="245" y="169"/>
                      <a:pt x="245" y="167"/>
                      <a:pt x="245" y="166"/>
                    </a:cubicBezTo>
                    <a:cubicBezTo>
                      <a:pt x="224" y="121"/>
                      <a:pt x="206" y="106"/>
                      <a:pt x="194" y="98"/>
                    </a:cubicBezTo>
                    <a:cubicBezTo>
                      <a:pt x="187" y="93"/>
                      <a:pt x="187" y="93"/>
                      <a:pt x="187" y="93"/>
                    </a:cubicBezTo>
                    <a:cubicBezTo>
                      <a:pt x="185" y="92"/>
                      <a:pt x="184" y="90"/>
                      <a:pt x="184" y="90"/>
                    </a:cubicBezTo>
                    <a:cubicBezTo>
                      <a:pt x="184" y="89"/>
                      <a:pt x="191" y="86"/>
                      <a:pt x="193" y="86"/>
                    </a:cubicBezTo>
                    <a:cubicBezTo>
                      <a:pt x="198" y="84"/>
                      <a:pt x="198" y="84"/>
                      <a:pt x="198" y="84"/>
                    </a:cubicBezTo>
                    <a:cubicBezTo>
                      <a:pt x="206" y="80"/>
                      <a:pt x="219" y="78"/>
                      <a:pt x="216" y="42"/>
                    </a:cubicBezTo>
                    <a:cubicBezTo>
                      <a:pt x="213" y="9"/>
                      <a:pt x="189" y="2"/>
                      <a:pt x="182" y="1"/>
                    </a:cubicBezTo>
                    <a:cubicBezTo>
                      <a:pt x="174" y="0"/>
                      <a:pt x="166" y="2"/>
                      <a:pt x="162" y="7"/>
                    </a:cubicBezTo>
                    <a:cubicBezTo>
                      <a:pt x="143" y="6"/>
                      <a:pt x="73" y="1"/>
                      <a:pt x="39" y="12"/>
                    </a:cubicBezTo>
                    <a:cubicBezTo>
                      <a:pt x="15" y="20"/>
                      <a:pt x="1" y="31"/>
                      <a:pt x="0" y="6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7" name="Freeform 456">
                <a:extLst>
                  <a:ext uri="{FF2B5EF4-FFF2-40B4-BE49-F238E27FC236}">
                    <a16:creationId xmlns:a16="http://schemas.microsoft.com/office/drawing/2014/main" id="{C95685B0-D538-4AE0-A4BF-AD07561D2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4" y="2804"/>
                <a:ext cx="278" cy="221"/>
              </a:xfrm>
              <a:custGeom>
                <a:avLst/>
                <a:gdLst>
                  <a:gd name="T0" fmla="*/ 0 w 74"/>
                  <a:gd name="T1" fmla="*/ 1528 h 59"/>
                  <a:gd name="T2" fmla="*/ 210 w 74"/>
                  <a:gd name="T3" fmla="*/ 1629 h 59"/>
                  <a:gd name="T4" fmla="*/ 2442 w 74"/>
                  <a:gd name="T5" fmla="*/ 3101 h 59"/>
                  <a:gd name="T6" fmla="*/ 2329 w 74"/>
                  <a:gd name="T7" fmla="*/ 2468 h 59"/>
                  <a:gd name="T8" fmla="*/ 3287 w 74"/>
                  <a:gd name="T9" fmla="*/ 1993 h 59"/>
                  <a:gd name="T10" fmla="*/ 3922 w 74"/>
                  <a:gd name="T11" fmla="*/ 2581 h 59"/>
                  <a:gd name="T12" fmla="*/ 3922 w 74"/>
                  <a:gd name="T13" fmla="*/ 2525 h 59"/>
                  <a:gd name="T14" fmla="*/ 1961 w 74"/>
                  <a:gd name="T15" fmla="*/ 0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4" h="59">
                    <a:moveTo>
                      <a:pt x="0" y="29"/>
                    </a:moveTo>
                    <a:cubicBezTo>
                      <a:pt x="1" y="29"/>
                      <a:pt x="2" y="30"/>
                      <a:pt x="4" y="31"/>
                    </a:cubicBezTo>
                    <a:cubicBezTo>
                      <a:pt x="12" y="34"/>
                      <a:pt x="32" y="46"/>
                      <a:pt x="46" y="59"/>
                    </a:cubicBezTo>
                    <a:cubicBezTo>
                      <a:pt x="44" y="56"/>
                      <a:pt x="44" y="52"/>
                      <a:pt x="44" y="47"/>
                    </a:cubicBezTo>
                    <a:cubicBezTo>
                      <a:pt x="46" y="38"/>
                      <a:pt x="56" y="36"/>
                      <a:pt x="62" y="38"/>
                    </a:cubicBezTo>
                    <a:cubicBezTo>
                      <a:pt x="69" y="39"/>
                      <a:pt x="72" y="43"/>
                      <a:pt x="74" y="49"/>
                    </a:cubicBezTo>
                    <a:cubicBezTo>
                      <a:pt x="74" y="48"/>
                      <a:pt x="74" y="48"/>
                      <a:pt x="74" y="48"/>
                    </a:cubicBezTo>
                    <a:cubicBezTo>
                      <a:pt x="70" y="29"/>
                      <a:pt x="53" y="12"/>
                      <a:pt x="37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8" name="Freeform 457">
                <a:extLst>
                  <a:ext uri="{FF2B5EF4-FFF2-40B4-BE49-F238E27FC236}">
                    <a16:creationId xmlns:a16="http://schemas.microsoft.com/office/drawing/2014/main" id="{BBDC0C67-85F4-479E-BCBB-B070C07FD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800"/>
                <a:ext cx="116" cy="117"/>
              </a:xfrm>
              <a:custGeom>
                <a:avLst/>
                <a:gdLst>
                  <a:gd name="T0" fmla="*/ 363 w 31"/>
                  <a:gd name="T1" fmla="*/ 0 h 31"/>
                  <a:gd name="T2" fmla="*/ 1317 w 31"/>
                  <a:gd name="T3" fmla="*/ 1551 h 31"/>
                  <a:gd name="T4" fmla="*/ 0 w 31"/>
                  <a:gd name="T5" fmla="*/ 102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1">
                    <a:moveTo>
                      <a:pt x="7" y="0"/>
                    </a:moveTo>
                    <a:cubicBezTo>
                      <a:pt x="22" y="15"/>
                      <a:pt x="31" y="31"/>
                      <a:pt x="25" y="29"/>
                    </a:cubicBezTo>
                    <a:cubicBezTo>
                      <a:pt x="21" y="27"/>
                      <a:pt x="10" y="22"/>
                      <a:pt x="0" y="19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79" name="Freeform 458">
                <a:extLst>
                  <a:ext uri="{FF2B5EF4-FFF2-40B4-BE49-F238E27FC236}">
                    <a16:creationId xmlns:a16="http://schemas.microsoft.com/office/drawing/2014/main" id="{7F514C2A-2506-45CB-9BD8-EF0AD5447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800"/>
                <a:ext cx="4" cy="4"/>
              </a:xfrm>
              <a:custGeom>
                <a:avLst/>
                <a:gdLst>
                  <a:gd name="T0" fmla="*/ 64 w 1"/>
                  <a:gd name="T1" fmla="*/ 64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0" name="Freeform 459">
                <a:extLst>
                  <a:ext uri="{FF2B5EF4-FFF2-40B4-BE49-F238E27FC236}">
                    <a16:creationId xmlns:a16="http://schemas.microsoft.com/office/drawing/2014/main" id="{914FE37D-5D13-4761-8ADA-64CA45E37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295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1" name="Freeform 460">
                <a:extLst>
                  <a:ext uri="{FF2B5EF4-FFF2-40B4-BE49-F238E27FC236}">
                    <a16:creationId xmlns:a16="http://schemas.microsoft.com/office/drawing/2014/main" id="{50C745F1-9539-4C97-989D-67864ED08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2474"/>
                <a:ext cx="97" cy="143"/>
              </a:xfrm>
              <a:custGeom>
                <a:avLst/>
                <a:gdLst>
                  <a:gd name="T0" fmla="*/ 1351 w 26"/>
                  <a:gd name="T1" fmla="*/ 2025 h 38"/>
                  <a:gd name="T2" fmla="*/ 97 w 26"/>
                  <a:gd name="T3" fmla="*/ 113 h 38"/>
                  <a:gd name="T4" fmla="*/ 1351 w 26"/>
                  <a:gd name="T5" fmla="*/ 2025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26" y="38"/>
                    </a:moveTo>
                    <a:cubicBezTo>
                      <a:pt x="6" y="25"/>
                      <a:pt x="0" y="3"/>
                      <a:pt x="2" y="2"/>
                    </a:cubicBezTo>
                    <a:cubicBezTo>
                      <a:pt x="4" y="0"/>
                      <a:pt x="21" y="28"/>
                      <a:pt x="26" y="3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2" name="Freeform 461">
                <a:extLst>
                  <a:ext uri="{FF2B5EF4-FFF2-40B4-BE49-F238E27FC236}">
                    <a16:creationId xmlns:a16="http://schemas.microsoft.com/office/drawing/2014/main" id="{0CB452FF-8EAD-4284-8C8C-C73EF95BE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2651"/>
                <a:ext cx="157" cy="93"/>
              </a:xfrm>
              <a:custGeom>
                <a:avLst/>
                <a:gdLst>
                  <a:gd name="T0" fmla="*/ 0 w 42"/>
                  <a:gd name="T1" fmla="*/ 0 h 25"/>
                  <a:gd name="T2" fmla="*/ 2194 w 42"/>
                  <a:gd name="T3" fmla="*/ 1287 h 25"/>
                  <a:gd name="T4" fmla="*/ 0 w 42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5">
                    <a:moveTo>
                      <a:pt x="0" y="0"/>
                    </a:moveTo>
                    <a:cubicBezTo>
                      <a:pt x="11" y="1"/>
                      <a:pt x="35" y="21"/>
                      <a:pt x="42" y="25"/>
                    </a:cubicBezTo>
                    <a:cubicBezTo>
                      <a:pt x="22" y="22"/>
                      <a:pt x="7" y="4"/>
                      <a:pt x="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3" name="Freeform 462">
                <a:extLst>
                  <a:ext uri="{FF2B5EF4-FFF2-40B4-BE49-F238E27FC236}">
                    <a16:creationId xmlns:a16="http://schemas.microsoft.com/office/drawing/2014/main" id="{A750BE7B-1526-438E-AFCB-38CB32277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576"/>
                <a:ext cx="180" cy="63"/>
              </a:xfrm>
              <a:custGeom>
                <a:avLst/>
                <a:gdLst>
                  <a:gd name="T0" fmla="*/ 0 w 48"/>
                  <a:gd name="T1" fmla="*/ 0 h 17"/>
                  <a:gd name="T2" fmla="*/ 2531 w 48"/>
                  <a:gd name="T3" fmla="*/ 863 h 17"/>
                  <a:gd name="T4" fmla="*/ 0 w 48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7">
                    <a:moveTo>
                      <a:pt x="0" y="0"/>
                    </a:moveTo>
                    <a:cubicBezTo>
                      <a:pt x="12" y="7"/>
                      <a:pt x="32" y="9"/>
                      <a:pt x="48" y="17"/>
                    </a:cubicBezTo>
                    <a:cubicBezTo>
                      <a:pt x="31" y="16"/>
                      <a:pt x="11" y="8"/>
                      <a:pt x="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4" name="Freeform 463">
                <a:extLst>
                  <a:ext uri="{FF2B5EF4-FFF2-40B4-BE49-F238E27FC236}">
                    <a16:creationId xmlns:a16="http://schemas.microsoft.com/office/drawing/2014/main" id="{9800CE0A-8F88-44D1-9674-B24CE675F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594"/>
                <a:ext cx="146" cy="75"/>
              </a:xfrm>
              <a:custGeom>
                <a:avLst/>
                <a:gdLst>
                  <a:gd name="T0" fmla="*/ 0 w 39"/>
                  <a:gd name="T1" fmla="*/ 0 h 20"/>
                  <a:gd name="T2" fmla="*/ 2048 w 39"/>
                  <a:gd name="T3" fmla="*/ 1054 h 20"/>
                  <a:gd name="T4" fmla="*/ 0 w 39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0">
                    <a:moveTo>
                      <a:pt x="0" y="0"/>
                    </a:moveTo>
                    <a:cubicBezTo>
                      <a:pt x="11" y="5"/>
                      <a:pt x="32" y="16"/>
                      <a:pt x="39" y="20"/>
                    </a:cubicBezTo>
                    <a:cubicBezTo>
                      <a:pt x="23" y="18"/>
                      <a:pt x="9" y="6"/>
                      <a:pt x="0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5" name="Freeform 464">
                <a:extLst>
                  <a:ext uri="{FF2B5EF4-FFF2-40B4-BE49-F238E27FC236}">
                    <a16:creationId xmlns:a16="http://schemas.microsoft.com/office/drawing/2014/main" id="{2B9E2A82-1440-4046-97B2-C35755831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3059"/>
                <a:ext cx="300" cy="195"/>
              </a:xfrm>
              <a:custGeom>
                <a:avLst/>
                <a:gdLst>
                  <a:gd name="T0" fmla="*/ 3375 w 80"/>
                  <a:gd name="T1" fmla="*/ 0 h 52"/>
                  <a:gd name="T2" fmla="*/ 3221 w 80"/>
                  <a:gd name="T3" fmla="*/ 2168 h 52"/>
                  <a:gd name="T4" fmla="*/ 0 w 80"/>
                  <a:gd name="T5" fmla="*/ 1421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52">
                    <a:moveTo>
                      <a:pt x="64" y="0"/>
                    </a:moveTo>
                    <a:cubicBezTo>
                      <a:pt x="70" y="14"/>
                      <a:pt x="80" y="33"/>
                      <a:pt x="61" y="41"/>
                    </a:cubicBezTo>
                    <a:cubicBezTo>
                      <a:pt x="35" y="52"/>
                      <a:pt x="22" y="19"/>
                      <a:pt x="0" y="27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6" name="Freeform 465">
                <a:extLst>
                  <a:ext uri="{FF2B5EF4-FFF2-40B4-BE49-F238E27FC236}">
                    <a16:creationId xmlns:a16="http://schemas.microsoft.com/office/drawing/2014/main" id="{139D8C8E-FB7B-414B-A3B0-424EBFC8E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3175"/>
                <a:ext cx="146" cy="117"/>
              </a:xfrm>
              <a:custGeom>
                <a:avLst/>
                <a:gdLst>
                  <a:gd name="T0" fmla="*/ 0 w 39"/>
                  <a:gd name="T1" fmla="*/ 1125 h 31"/>
                  <a:gd name="T2" fmla="*/ 2048 w 39"/>
                  <a:gd name="T3" fmla="*/ 0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31">
                    <a:moveTo>
                      <a:pt x="0" y="21"/>
                    </a:moveTo>
                    <a:cubicBezTo>
                      <a:pt x="22" y="31"/>
                      <a:pt x="32" y="17"/>
                      <a:pt x="39" y="0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7" name="Freeform 466">
                <a:extLst>
                  <a:ext uri="{FF2B5EF4-FFF2-40B4-BE49-F238E27FC236}">
                    <a16:creationId xmlns:a16="http://schemas.microsoft.com/office/drawing/2014/main" id="{96E5FADC-E233-4FF7-85BF-88CB1CE7D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2815"/>
                <a:ext cx="244" cy="274"/>
              </a:xfrm>
              <a:custGeom>
                <a:avLst/>
                <a:gdLst>
                  <a:gd name="T0" fmla="*/ 0 w 65"/>
                  <a:gd name="T1" fmla="*/ 0 h 73"/>
                  <a:gd name="T2" fmla="*/ 634 w 65"/>
                  <a:gd name="T3" fmla="*/ 1269 h 73"/>
                  <a:gd name="T4" fmla="*/ 3439 w 65"/>
                  <a:gd name="T5" fmla="*/ 3859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73">
                    <a:moveTo>
                      <a:pt x="0" y="0"/>
                    </a:moveTo>
                    <a:cubicBezTo>
                      <a:pt x="4" y="7"/>
                      <a:pt x="9" y="15"/>
                      <a:pt x="12" y="24"/>
                    </a:cubicBezTo>
                    <a:cubicBezTo>
                      <a:pt x="21" y="47"/>
                      <a:pt x="39" y="68"/>
                      <a:pt x="65" y="73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8" name="Freeform 467">
                <a:extLst>
                  <a:ext uri="{FF2B5EF4-FFF2-40B4-BE49-F238E27FC236}">
                    <a16:creationId xmlns:a16="http://schemas.microsoft.com/office/drawing/2014/main" id="{44C91191-CEF7-4D8B-A7BE-B01AE3705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830"/>
                <a:ext cx="195" cy="210"/>
              </a:xfrm>
              <a:custGeom>
                <a:avLst/>
                <a:gdLst>
                  <a:gd name="T0" fmla="*/ 0 w 52"/>
                  <a:gd name="T1" fmla="*/ 0 h 56"/>
                  <a:gd name="T2" fmla="*/ 1166 w 52"/>
                  <a:gd name="T3" fmla="*/ 2265 h 56"/>
                  <a:gd name="T4" fmla="*/ 2378 w 52"/>
                  <a:gd name="T5" fmla="*/ 2588 h 56"/>
                  <a:gd name="T6" fmla="*/ 2434 w 52"/>
                  <a:gd name="T7" fmla="*/ 844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56">
                    <a:moveTo>
                      <a:pt x="0" y="0"/>
                    </a:moveTo>
                    <a:cubicBezTo>
                      <a:pt x="13" y="10"/>
                      <a:pt x="11" y="31"/>
                      <a:pt x="22" y="43"/>
                    </a:cubicBezTo>
                    <a:cubicBezTo>
                      <a:pt x="28" y="49"/>
                      <a:pt x="38" y="56"/>
                      <a:pt x="45" y="49"/>
                    </a:cubicBezTo>
                    <a:cubicBezTo>
                      <a:pt x="52" y="42"/>
                      <a:pt x="45" y="24"/>
                      <a:pt x="46" y="16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89" name="Freeform 468">
                <a:extLst>
                  <a:ext uri="{FF2B5EF4-FFF2-40B4-BE49-F238E27FC236}">
                    <a16:creationId xmlns:a16="http://schemas.microsoft.com/office/drawing/2014/main" id="{842D7DB6-ECD5-4ED8-9DE2-369D0A3F2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958"/>
                <a:ext cx="49" cy="202"/>
              </a:xfrm>
              <a:custGeom>
                <a:avLst/>
                <a:gdLst>
                  <a:gd name="T0" fmla="*/ 271 w 13"/>
                  <a:gd name="T1" fmla="*/ 0 h 54"/>
                  <a:gd name="T2" fmla="*/ 215 w 13"/>
                  <a:gd name="T3" fmla="*/ 1205 h 54"/>
                  <a:gd name="T4" fmla="*/ 641 w 13"/>
                  <a:gd name="T5" fmla="*/ 2828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4">
                    <a:moveTo>
                      <a:pt x="5" y="0"/>
                    </a:moveTo>
                    <a:cubicBezTo>
                      <a:pt x="0" y="10"/>
                      <a:pt x="0" y="14"/>
                      <a:pt x="4" y="23"/>
                    </a:cubicBezTo>
                    <a:cubicBezTo>
                      <a:pt x="10" y="36"/>
                      <a:pt x="13" y="40"/>
                      <a:pt x="12" y="54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0" name="Freeform 469">
                <a:extLst>
                  <a:ext uri="{FF2B5EF4-FFF2-40B4-BE49-F238E27FC236}">
                    <a16:creationId xmlns:a16="http://schemas.microsoft.com/office/drawing/2014/main" id="{A7C41486-A950-4FD7-80DD-1D8475652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2980"/>
                <a:ext cx="82" cy="79"/>
              </a:xfrm>
              <a:custGeom>
                <a:avLst/>
                <a:gdLst>
                  <a:gd name="T0" fmla="*/ 362 w 22"/>
                  <a:gd name="T1" fmla="*/ 1117 h 21"/>
                  <a:gd name="T2" fmla="*/ 306 w 22"/>
                  <a:gd name="T3" fmla="*/ 267 h 21"/>
                  <a:gd name="T4" fmla="*/ 835 w 22"/>
                  <a:gd name="T5" fmla="*/ 56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1">
                    <a:moveTo>
                      <a:pt x="7" y="21"/>
                    </a:moveTo>
                    <a:cubicBezTo>
                      <a:pt x="0" y="12"/>
                      <a:pt x="1" y="11"/>
                      <a:pt x="6" y="5"/>
                    </a:cubicBezTo>
                    <a:cubicBezTo>
                      <a:pt x="7" y="3"/>
                      <a:pt x="22" y="0"/>
                      <a:pt x="16" y="1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1" name="Freeform 470">
                <a:extLst>
                  <a:ext uri="{FF2B5EF4-FFF2-40B4-BE49-F238E27FC236}">
                    <a16:creationId xmlns:a16="http://schemas.microsoft.com/office/drawing/2014/main" id="{DB73CAAB-01F8-4E86-A9DE-451071034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943"/>
                <a:ext cx="206" cy="311"/>
              </a:xfrm>
              <a:custGeom>
                <a:avLst/>
                <a:gdLst>
                  <a:gd name="T0" fmla="*/ 0 w 55"/>
                  <a:gd name="T1" fmla="*/ 0 h 83"/>
                  <a:gd name="T2" fmla="*/ 2468 w 55"/>
                  <a:gd name="T3" fmla="*/ 2372 h 83"/>
                  <a:gd name="T4" fmla="*/ 1052 w 55"/>
                  <a:gd name="T5" fmla="*/ 4365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83">
                    <a:moveTo>
                      <a:pt x="0" y="0"/>
                    </a:moveTo>
                    <a:cubicBezTo>
                      <a:pt x="13" y="12"/>
                      <a:pt x="40" y="28"/>
                      <a:pt x="47" y="45"/>
                    </a:cubicBezTo>
                    <a:cubicBezTo>
                      <a:pt x="55" y="66"/>
                      <a:pt x="37" y="76"/>
                      <a:pt x="20" y="83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2" name="Freeform 471">
                <a:extLst>
                  <a:ext uri="{FF2B5EF4-FFF2-40B4-BE49-F238E27FC236}">
                    <a16:creationId xmlns:a16="http://schemas.microsoft.com/office/drawing/2014/main" id="{754681F8-7A53-4A6D-A1EE-22093EC74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3055"/>
                <a:ext cx="86" cy="158"/>
              </a:xfrm>
              <a:custGeom>
                <a:avLst/>
                <a:gdLst>
                  <a:gd name="T0" fmla="*/ 363 w 23"/>
                  <a:gd name="T1" fmla="*/ 0 h 42"/>
                  <a:gd name="T2" fmla="*/ 0 w 23"/>
                  <a:gd name="T3" fmla="*/ 2235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2">
                    <a:moveTo>
                      <a:pt x="7" y="0"/>
                    </a:moveTo>
                    <a:cubicBezTo>
                      <a:pt x="20" y="21"/>
                      <a:pt x="23" y="32"/>
                      <a:pt x="0" y="42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3" name="Freeform 472">
                <a:extLst>
                  <a:ext uri="{FF2B5EF4-FFF2-40B4-BE49-F238E27FC236}">
                    <a16:creationId xmlns:a16="http://schemas.microsoft.com/office/drawing/2014/main" id="{9381935B-B757-483A-845A-E287068FA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789"/>
                <a:ext cx="56" cy="124"/>
              </a:xfrm>
              <a:custGeom>
                <a:avLst/>
                <a:gdLst>
                  <a:gd name="T0" fmla="*/ 0 w 15"/>
                  <a:gd name="T1" fmla="*/ 0 h 33"/>
                  <a:gd name="T2" fmla="*/ 724 w 15"/>
                  <a:gd name="T3" fmla="*/ 1116 h 33"/>
                  <a:gd name="T4" fmla="*/ 265 w 15"/>
                  <a:gd name="T5" fmla="*/ 1326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3">
                    <a:moveTo>
                      <a:pt x="0" y="0"/>
                    </a:moveTo>
                    <a:cubicBezTo>
                      <a:pt x="3" y="7"/>
                      <a:pt x="14" y="13"/>
                      <a:pt x="14" y="21"/>
                    </a:cubicBezTo>
                    <a:cubicBezTo>
                      <a:pt x="15" y="28"/>
                      <a:pt x="11" y="33"/>
                      <a:pt x="5" y="25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4" name="Freeform 473">
                <a:extLst>
                  <a:ext uri="{FF2B5EF4-FFF2-40B4-BE49-F238E27FC236}">
                    <a16:creationId xmlns:a16="http://schemas.microsoft.com/office/drawing/2014/main" id="{82C8D1B0-63A7-4CC3-9959-3D3CB4BBC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9" y="3198"/>
                <a:ext cx="68" cy="60"/>
              </a:xfrm>
              <a:custGeom>
                <a:avLst/>
                <a:gdLst>
                  <a:gd name="T0" fmla="*/ 756 w 18"/>
                  <a:gd name="T1" fmla="*/ 113 h 16"/>
                  <a:gd name="T2" fmla="*/ 971 w 18"/>
                  <a:gd name="T3" fmla="*/ 74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6">
                    <a:moveTo>
                      <a:pt x="14" y="2"/>
                    </a:moveTo>
                    <a:cubicBezTo>
                      <a:pt x="0" y="0"/>
                      <a:pt x="2" y="16"/>
                      <a:pt x="18" y="14"/>
                    </a:cubicBezTo>
                  </a:path>
                </a:pathLst>
              </a:custGeom>
              <a:noFill/>
              <a:ln w="11113" cap="rnd">
                <a:solidFill>
                  <a:srgbClr val="DE92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5" name="Freeform 474">
                <a:extLst>
                  <a:ext uri="{FF2B5EF4-FFF2-40B4-BE49-F238E27FC236}">
                    <a16:creationId xmlns:a16="http://schemas.microsoft.com/office/drawing/2014/main" id="{CCE01783-B9F2-44C1-96CC-9453F420F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964"/>
                <a:ext cx="131" cy="360"/>
              </a:xfrm>
              <a:custGeom>
                <a:avLst/>
                <a:gdLst>
                  <a:gd name="T0" fmla="*/ 1737 w 35"/>
                  <a:gd name="T1" fmla="*/ 0 h 96"/>
                  <a:gd name="T2" fmla="*/ 517 w 35"/>
                  <a:gd name="T3" fmla="*/ 2899 h 96"/>
                  <a:gd name="T4" fmla="*/ 629 w 35"/>
                  <a:gd name="T5" fmla="*/ 4853 h 96"/>
                  <a:gd name="T6" fmla="*/ 730 w 35"/>
                  <a:gd name="T7" fmla="*/ 5006 h 96"/>
                  <a:gd name="T8" fmla="*/ 939 w 35"/>
                  <a:gd name="T9" fmla="*/ 4909 h 96"/>
                  <a:gd name="T10" fmla="*/ 842 w 35"/>
                  <a:gd name="T11" fmla="*/ 2798 h 96"/>
                  <a:gd name="T12" fmla="*/ 1834 w 35"/>
                  <a:gd name="T13" fmla="*/ 266 h 96"/>
                  <a:gd name="T14" fmla="*/ 1834 w 35"/>
                  <a:gd name="T15" fmla="*/ 266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96">
                    <a:moveTo>
                      <a:pt x="33" y="0"/>
                    </a:moveTo>
                    <a:cubicBezTo>
                      <a:pt x="0" y="15"/>
                      <a:pt x="3" y="33"/>
                      <a:pt x="10" y="55"/>
                    </a:cubicBezTo>
                    <a:cubicBezTo>
                      <a:pt x="17" y="74"/>
                      <a:pt x="12" y="91"/>
                      <a:pt x="12" y="92"/>
                    </a:cubicBezTo>
                    <a:cubicBezTo>
                      <a:pt x="12" y="93"/>
                      <a:pt x="13" y="95"/>
                      <a:pt x="14" y="95"/>
                    </a:cubicBezTo>
                    <a:cubicBezTo>
                      <a:pt x="16" y="96"/>
                      <a:pt x="18" y="95"/>
                      <a:pt x="18" y="93"/>
                    </a:cubicBezTo>
                    <a:cubicBezTo>
                      <a:pt x="18" y="92"/>
                      <a:pt x="24" y="74"/>
                      <a:pt x="16" y="53"/>
                    </a:cubicBezTo>
                    <a:cubicBezTo>
                      <a:pt x="10" y="35"/>
                      <a:pt x="4" y="19"/>
                      <a:pt x="35" y="5"/>
                    </a:cubicBezTo>
                    <a:cubicBezTo>
                      <a:pt x="35" y="5"/>
                      <a:pt x="35" y="5"/>
                      <a:pt x="35" y="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6" name="Freeform 475">
                <a:extLst>
                  <a:ext uri="{FF2B5EF4-FFF2-40B4-BE49-F238E27FC236}">
                    <a16:creationId xmlns:a16="http://schemas.microsoft.com/office/drawing/2014/main" id="{7C945969-C875-459F-93B1-8CBB8ABBC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182"/>
                <a:ext cx="259" cy="165"/>
              </a:xfrm>
              <a:custGeom>
                <a:avLst/>
                <a:gdLst>
                  <a:gd name="T0" fmla="*/ 0 w 69"/>
                  <a:gd name="T1" fmla="*/ 480 h 44"/>
                  <a:gd name="T2" fmla="*/ 3495 w 69"/>
                  <a:gd name="T3" fmla="*/ 2321 h 44"/>
                  <a:gd name="T4" fmla="*/ 3649 w 69"/>
                  <a:gd name="T5" fmla="*/ 2168 h 44"/>
                  <a:gd name="T6" fmla="*/ 3495 w 69"/>
                  <a:gd name="T7" fmla="*/ 2010 h 44"/>
                  <a:gd name="T8" fmla="*/ 56 w 69"/>
                  <a:gd name="T9" fmla="*/ 0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4">
                    <a:moveTo>
                      <a:pt x="0" y="9"/>
                    </a:moveTo>
                    <a:cubicBezTo>
                      <a:pt x="15" y="29"/>
                      <a:pt x="55" y="44"/>
                      <a:pt x="66" y="44"/>
                    </a:cubicBezTo>
                    <a:cubicBezTo>
                      <a:pt x="68" y="44"/>
                      <a:pt x="69" y="42"/>
                      <a:pt x="69" y="41"/>
                    </a:cubicBezTo>
                    <a:cubicBezTo>
                      <a:pt x="69" y="39"/>
                      <a:pt x="68" y="38"/>
                      <a:pt x="66" y="38"/>
                    </a:cubicBezTo>
                    <a:cubicBezTo>
                      <a:pt x="55" y="38"/>
                      <a:pt x="10" y="2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7" name="Freeform 476">
                <a:extLst>
                  <a:ext uri="{FF2B5EF4-FFF2-40B4-BE49-F238E27FC236}">
                    <a16:creationId xmlns:a16="http://schemas.microsoft.com/office/drawing/2014/main" id="{2F3E1CB4-3F07-447E-A584-E3515983D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2609"/>
                <a:ext cx="158" cy="57"/>
              </a:xfrm>
              <a:custGeom>
                <a:avLst/>
                <a:gdLst>
                  <a:gd name="T0" fmla="*/ 2235 w 42"/>
                  <a:gd name="T1" fmla="*/ 825 h 15"/>
                  <a:gd name="T2" fmla="*/ 0 w 42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5">
                    <a:moveTo>
                      <a:pt x="42" y="15"/>
                    </a:moveTo>
                    <a:cubicBezTo>
                      <a:pt x="27" y="13"/>
                      <a:pt x="13" y="8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98" name="Freeform 477">
                <a:extLst>
                  <a:ext uri="{FF2B5EF4-FFF2-40B4-BE49-F238E27FC236}">
                    <a16:creationId xmlns:a16="http://schemas.microsoft.com/office/drawing/2014/main" id="{A3D2D7E7-C5E7-4537-8AFA-D08C0CEAB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643"/>
                <a:ext cx="326" cy="577"/>
              </a:xfrm>
              <a:custGeom>
                <a:avLst/>
                <a:gdLst>
                  <a:gd name="T0" fmla="*/ 0 w 87"/>
                  <a:gd name="T1" fmla="*/ 476 h 154"/>
                  <a:gd name="T2" fmla="*/ 2469 w 87"/>
                  <a:gd name="T3" fmla="*/ 4421 h 154"/>
                  <a:gd name="T4" fmla="*/ 4099 w 87"/>
                  <a:gd name="T5" fmla="*/ 7947 h 154"/>
                  <a:gd name="T6" fmla="*/ 4156 w 87"/>
                  <a:gd name="T7" fmla="*/ 8100 h 154"/>
                  <a:gd name="T8" fmla="*/ 4365 w 87"/>
                  <a:gd name="T9" fmla="*/ 7621 h 154"/>
                  <a:gd name="T10" fmla="*/ 4365 w 87"/>
                  <a:gd name="T11" fmla="*/ 5362 h 154"/>
                  <a:gd name="T12" fmla="*/ 4478 w 87"/>
                  <a:gd name="T13" fmla="*/ 3522 h 154"/>
                  <a:gd name="T14" fmla="*/ 2683 w 87"/>
                  <a:gd name="T15" fmla="*/ 843 h 154"/>
                  <a:gd name="T16" fmla="*/ 3890 w 87"/>
                  <a:gd name="T17" fmla="*/ 363 h 1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154">
                    <a:moveTo>
                      <a:pt x="0" y="9"/>
                    </a:moveTo>
                    <a:cubicBezTo>
                      <a:pt x="13" y="28"/>
                      <a:pt x="35" y="61"/>
                      <a:pt x="47" y="84"/>
                    </a:cubicBezTo>
                    <a:cubicBezTo>
                      <a:pt x="63" y="114"/>
                      <a:pt x="77" y="136"/>
                      <a:pt x="78" y="151"/>
                    </a:cubicBezTo>
                    <a:cubicBezTo>
                      <a:pt x="79" y="154"/>
                      <a:pt x="79" y="154"/>
                      <a:pt x="79" y="154"/>
                    </a:cubicBezTo>
                    <a:cubicBezTo>
                      <a:pt x="81" y="151"/>
                      <a:pt x="83" y="148"/>
                      <a:pt x="83" y="145"/>
                    </a:cubicBezTo>
                    <a:cubicBezTo>
                      <a:pt x="86" y="131"/>
                      <a:pt x="81" y="116"/>
                      <a:pt x="83" y="102"/>
                    </a:cubicBezTo>
                    <a:cubicBezTo>
                      <a:pt x="84" y="93"/>
                      <a:pt x="87" y="76"/>
                      <a:pt x="85" y="67"/>
                    </a:cubicBezTo>
                    <a:cubicBezTo>
                      <a:pt x="81" y="52"/>
                      <a:pt x="45" y="34"/>
                      <a:pt x="51" y="16"/>
                    </a:cubicBezTo>
                    <a:cubicBezTo>
                      <a:pt x="57" y="0"/>
                      <a:pt x="71" y="16"/>
                      <a:pt x="74" y="7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2229" name="Freeform 478">
              <a:extLst>
                <a:ext uri="{FF2B5EF4-FFF2-40B4-BE49-F238E27FC236}">
                  <a16:creationId xmlns:a16="http://schemas.microsoft.com/office/drawing/2014/main" id="{8D01C221-20FA-4792-9F28-07E1370B3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302"/>
              <a:ext cx="124" cy="405"/>
            </a:xfrm>
            <a:custGeom>
              <a:avLst/>
              <a:gdLst>
                <a:gd name="T0" fmla="*/ 210 w 33"/>
                <a:gd name="T1" fmla="*/ 4121 h 108"/>
                <a:gd name="T2" fmla="*/ 425 w 33"/>
                <a:gd name="T3" fmla="*/ 4755 h 108"/>
                <a:gd name="T4" fmla="*/ 789 w 33"/>
                <a:gd name="T5" fmla="*/ 5329 h 108"/>
                <a:gd name="T6" fmla="*/ 1751 w 33"/>
                <a:gd name="T7" fmla="*/ 4965 h 108"/>
                <a:gd name="T8" fmla="*/ 1172 w 33"/>
                <a:gd name="T9" fmla="*/ 1841 h 108"/>
                <a:gd name="T10" fmla="*/ 154 w 33"/>
                <a:gd name="T11" fmla="*/ 578 h 108"/>
                <a:gd name="T12" fmla="*/ 0 w 33"/>
                <a:gd name="T13" fmla="*/ 0 h 108"/>
                <a:gd name="T14" fmla="*/ 481 w 33"/>
                <a:gd name="T15" fmla="*/ 1631 h 108"/>
                <a:gd name="T16" fmla="*/ 481 w 33"/>
                <a:gd name="T17" fmla="*/ 2475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108">
                  <a:moveTo>
                    <a:pt x="4" y="78"/>
                  </a:moveTo>
                  <a:cubicBezTo>
                    <a:pt x="4" y="83"/>
                    <a:pt x="4" y="84"/>
                    <a:pt x="8" y="90"/>
                  </a:cubicBezTo>
                  <a:cubicBezTo>
                    <a:pt x="10" y="93"/>
                    <a:pt x="13" y="97"/>
                    <a:pt x="15" y="101"/>
                  </a:cubicBezTo>
                  <a:cubicBezTo>
                    <a:pt x="23" y="97"/>
                    <a:pt x="33" y="108"/>
                    <a:pt x="33" y="94"/>
                  </a:cubicBezTo>
                  <a:cubicBezTo>
                    <a:pt x="33" y="75"/>
                    <a:pt x="26" y="47"/>
                    <a:pt x="22" y="35"/>
                  </a:cubicBezTo>
                  <a:cubicBezTo>
                    <a:pt x="19" y="26"/>
                    <a:pt x="7" y="20"/>
                    <a:pt x="3" y="11"/>
                  </a:cubicBezTo>
                  <a:cubicBezTo>
                    <a:pt x="2" y="7"/>
                    <a:pt x="1" y="3"/>
                    <a:pt x="0" y="0"/>
                  </a:cubicBezTo>
                  <a:cubicBezTo>
                    <a:pt x="2" y="14"/>
                    <a:pt x="4" y="21"/>
                    <a:pt x="9" y="31"/>
                  </a:cubicBezTo>
                  <a:cubicBezTo>
                    <a:pt x="14" y="41"/>
                    <a:pt x="12" y="42"/>
                    <a:pt x="9" y="47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0" name="Freeform 479">
              <a:extLst>
                <a:ext uri="{FF2B5EF4-FFF2-40B4-BE49-F238E27FC236}">
                  <a16:creationId xmlns:a16="http://schemas.microsoft.com/office/drawing/2014/main" id="{5B360B52-665E-4E3E-BF96-208B531C9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096"/>
              <a:ext cx="573" cy="506"/>
            </a:xfrm>
            <a:custGeom>
              <a:avLst/>
              <a:gdLst>
                <a:gd name="T0" fmla="*/ 0 w 153"/>
                <a:gd name="T1" fmla="*/ 0 h 135"/>
                <a:gd name="T2" fmla="*/ 419 w 153"/>
                <a:gd name="T3" fmla="*/ 1207 h 135"/>
                <a:gd name="T4" fmla="*/ 419 w 153"/>
                <a:gd name="T5" fmla="*/ 1207 h 135"/>
                <a:gd name="T6" fmla="*/ 3827 w 153"/>
                <a:gd name="T7" fmla="*/ 3216 h 135"/>
                <a:gd name="T8" fmla="*/ 3996 w 153"/>
                <a:gd name="T9" fmla="*/ 3373 h 135"/>
                <a:gd name="T10" fmla="*/ 3996 w 153"/>
                <a:gd name="T11" fmla="*/ 3430 h 135"/>
                <a:gd name="T12" fmla="*/ 4517 w 153"/>
                <a:gd name="T13" fmla="*/ 4636 h 135"/>
                <a:gd name="T14" fmla="*/ 8037 w 153"/>
                <a:gd name="T15" fmla="*/ 7110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3" h="135">
                  <a:moveTo>
                    <a:pt x="0" y="0"/>
                  </a:moveTo>
                  <a:cubicBezTo>
                    <a:pt x="5" y="7"/>
                    <a:pt x="8" y="15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17" y="43"/>
                    <a:pt x="62" y="61"/>
                    <a:pt x="73" y="61"/>
                  </a:cubicBezTo>
                  <a:cubicBezTo>
                    <a:pt x="75" y="61"/>
                    <a:pt x="76" y="62"/>
                    <a:pt x="76" y="64"/>
                  </a:cubicBezTo>
                  <a:cubicBezTo>
                    <a:pt x="76" y="64"/>
                    <a:pt x="76" y="64"/>
                    <a:pt x="76" y="65"/>
                  </a:cubicBezTo>
                  <a:cubicBezTo>
                    <a:pt x="76" y="69"/>
                    <a:pt x="80" y="78"/>
                    <a:pt x="86" y="88"/>
                  </a:cubicBezTo>
                  <a:cubicBezTo>
                    <a:pt x="102" y="98"/>
                    <a:pt x="129" y="116"/>
                    <a:pt x="153" y="13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1" name="Freeform 480">
              <a:extLst>
                <a:ext uri="{FF2B5EF4-FFF2-40B4-BE49-F238E27FC236}">
                  <a16:creationId xmlns:a16="http://schemas.microsoft.com/office/drawing/2014/main" id="{C1FA23FF-2CC1-4202-8B59-8F6CCA579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7" y="1964"/>
              <a:ext cx="217" cy="525"/>
            </a:xfrm>
            <a:custGeom>
              <a:avLst/>
              <a:gdLst>
                <a:gd name="T0" fmla="*/ 3038 w 58"/>
                <a:gd name="T1" fmla="*/ 7384 h 140"/>
                <a:gd name="T2" fmla="*/ 995 w 58"/>
                <a:gd name="T3" fmla="*/ 3221 h 140"/>
                <a:gd name="T4" fmla="*/ 939 w 58"/>
                <a:gd name="T5" fmla="*/ 3165 h 140"/>
                <a:gd name="T6" fmla="*/ 939 w 58"/>
                <a:gd name="T7" fmla="*/ 4909 h 140"/>
                <a:gd name="T8" fmla="*/ 730 w 58"/>
                <a:gd name="T9" fmla="*/ 5006 h 140"/>
                <a:gd name="T10" fmla="*/ 629 w 58"/>
                <a:gd name="T11" fmla="*/ 4853 h 140"/>
                <a:gd name="T12" fmla="*/ 516 w 58"/>
                <a:gd name="T13" fmla="*/ 2899 h 140"/>
                <a:gd name="T14" fmla="*/ 1721 w 58"/>
                <a:gd name="T15" fmla="*/ 0 h 1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140">
                  <a:moveTo>
                    <a:pt x="58" y="140"/>
                  </a:moveTo>
                  <a:cubicBezTo>
                    <a:pt x="45" y="121"/>
                    <a:pt x="24" y="85"/>
                    <a:pt x="19" y="61"/>
                  </a:cubicBezTo>
                  <a:cubicBezTo>
                    <a:pt x="19" y="61"/>
                    <a:pt x="18" y="60"/>
                    <a:pt x="18" y="60"/>
                  </a:cubicBezTo>
                  <a:cubicBezTo>
                    <a:pt x="22" y="78"/>
                    <a:pt x="18" y="93"/>
                    <a:pt x="18" y="93"/>
                  </a:cubicBezTo>
                  <a:cubicBezTo>
                    <a:pt x="18" y="95"/>
                    <a:pt x="16" y="96"/>
                    <a:pt x="14" y="95"/>
                  </a:cubicBezTo>
                  <a:cubicBezTo>
                    <a:pt x="13" y="95"/>
                    <a:pt x="12" y="93"/>
                    <a:pt x="12" y="92"/>
                  </a:cubicBezTo>
                  <a:cubicBezTo>
                    <a:pt x="12" y="91"/>
                    <a:pt x="17" y="74"/>
                    <a:pt x="10" y="55"/>
                  </a:cubicBezTo>
                  <a:cubicBezTo>
                    <a:pt x="3" y="33"/>
                    <a:pt x="0" y="15"/>
                    <a:pt x="33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2" name="Freeform 481">
              <a:extLst>
                <a:ext uri="{FF2B5EF4-FFF2-40B4-BE49-F238E27FC236}">
                  <a16:creationId xmlns:a16="http://schemas.microsoft.com/office/drawing/2014/main" id="{6D87919A-B7E1-4A1F-B3F2-CE58DA445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238"/>
              <a:ext cx="195" cy="221"/>
            </a:xfrm>
            <a:custGeom>
              <a:avLst/>
              <a:gdLst>
                <a:gd name="T0" fmla="*/ 424 w 52"/>
                <a:gd name="T1" fmla="*/ 210 h 59"/>
                <a:gd name="T2" fmla="*/ 2741 w 52"/>
                <a:gd name="T3" fmla="*/ 3101 h 59"/>
                <a:gd name="T4" fmla="*/ 424 w 52"/>
                <a:gd name="T5" fmla="*/ 21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9">
                  <a:moveTo>
                    <a:pt x="8" y="4"/>
                  </a:moveTo>
                  <a:cubicBezTo>
                    <a:pt x="0" y="9"/>
                    <a:pt x="41" y="51"/>
                    <a:pt x="52" y="59"/>
                  </a:cubicBezTo>
                  <a:cubicBezTo>
                    <a:pt x="33" y="41"/>
                    <a:pt x="18" y="0"/>
                    <a:pt x="8" y="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3" name="Freeform 482">
              <a:extLst>
                <a:ext uri="{FF2B5EF4-FFF2-40B4-BE49-F238E27FC236}">
                  <a16:creationId xmlns:a16="http://schemas.microsoft.com/office/drawing/2014/main" id="{445A9198-5C82-4F11-80B6-34AD7EBD1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238"/>
              <a:ext cx="284" cy="293"/>
            </a:xfrm>
            <a:custGeom>
              <a:avLst/>
              <a:gdLst>
                <a:gd name="T0" fmla="*/ 3965 w 76"/>
                <a:gd name="T1" fmla="*/ 4136 h 78"/>
                <a:gd name="T2" fmla="*/ 362 w 76"/>
                <a:gd name="T3" fmla="*/ 210 h 78"/>
                <a:gd name="T4" fmla="*/ 3965 w 76"/>
                <a:gd name="T5" fmla="*/ 4136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78">
                  <a:moveTo>
                    <a:pt x="76" y="78"/>
                  </a:moveTo>
                  <a:cubicBezTo>
                    <a:pt x="46" y="62"/>
                    <a:pt x="0" y="9"/>
                    <a:pt x="7" y="4"/>
                  </a:cubicBezTo>
                  <a:cubicBezTo>
                    <a:pt x="12" y="0"/>
                    <a:pt x="45" y="55"/>
                    <a:pt x="76" y="78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4" name="Freeform 483">
              <a:extLst>
                <a:ext uri="{FF2B5EF4-FFF2-40B4-BE49-F238E27FC236}">
                  <a16:creationId xmlns:a16="http://schemas.microsoft.com/office/drawing/2014/main" id="{B3219B62-3FD2-4B6D-9163-1FBD6F68C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317"/>
              <a:ext cx="101" cy="161"/>
            </a:xfrm>
            <a:custGeom>
              <a:avLst/>
              <a:gdLst>
                <a:gd name="T0" fmla="*/ 56 w 27"/>
                <a:gd name="T1" fmla="*/ 97 h 43"/>
                <a:gd name="T2" fmla="*/ 1414 w 27"/>
                <a:gd name="T3" fmla="*/ 2258 h 43"/>
                <a:gd name="T4" fmla="*/ 56 w 27"/>
                <a:gd name="T5" fmla="*/ 9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3">
                  <a:moveTo>
                    <a:pt x="1" y="2"/>
                  </a:moveTo>
                  <a:cubicBezTo>
                    <a:pt x="4" y="0"/>
                    <a:pt x="24" y="40"/>
                    <a:pt x="27" y="43"/>
                  </a:cubicBezTo>
                  <a:cubicBezTo>
                    <a:pt x="17" y="34"/>
                    <a:pt x="0" y="6"/>
                    <a:pt x="1" y="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5" name="Freeform 484">
              <a:extLst>
                <a:ext uri="{FF2B5EF4-FFF2-40B4-BE49-F238E27FC236}">
                  <a16:creationId xmlns:a16="http://schemas.microsoft.com/office/drawing/2014/main" id="{A4A54277-E871-4544-A2FD-D972CD415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354"/>
              <a:ext cx="116" cy="169"/>
            </a:xfrm>
            <a:custGeom>
              <a:avLst/>
              <a:gdLst>
                <a:gd name="T0" fmla="*/ 266 w 31"/>
                <a:gd name="T1" fmla="*/ 113 h 45"/>
                <a:gd name="T2" fmla="*/ 1624 w 31"/>
                <a:gd name="T3" fmla="*/ 2385 h 45"/>
                <a:gd name="T4" fmla="*/ 266 w 31"/>
                <a:gd name="T5" fmla="*/ 11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5">
                  <a:moveTo>
                    <a:pt x="5" y="2"/>
                  </a:moveTo>
                  <a:cubicBezTo>
                    <a:pt x="8" y="0"/>
                    <a:pt x="23" y="31"/>
                    <a:pt x="31" y="45"/>
                  </a:cubicBezTo>
                  <a:cubicBezTo>
                    <a:pt x="19" y="33"/>
                    <a:pt x="0" y="5"/>
                    <a:pt x="5" y="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6" name="Freeform 485">
              <a:extLst>
                <a:ext uri="{FF2B5EF4-FFF2-40B4-BE49-F238E27FC236}">
                  <a16:creationId xmlns:a16="http://schemas.microsoft.com/office/drawing/2014/main" id="{34B5D15D-F3B7-4A75-AE5B-B75C7CDA2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407"/>
              <a:ext cx="135" cy="157"/>
            </a:xfrm>
            <a:custGeom>
              <a:avLst/>
              <a:gdLst>
                <a:gd name="T0" fmla="*/ 56 w 36"/>
                <a:gd name="T1" fmla="*/ 265 h 42"/>
                <a:gd name="T2" fmla="*/ 1898 w 36"/>
                <a:gd name="T3" fmla="*/ 2194 h 42"/>
                <a:gd name="T4" fmla="*/ 56 w 36"/>
                <a:gd name="T5" fmla="*/ 26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2">
                  <a:moveTo>
                    <a:pt x="1" y="5"/>
                  </a:moveTo>
                  <a:cubicBezTo>
                    <a:pt x="4" y="0"/>
                    <a:pt x="30" y="35"/>
                    <a:pt x="36" y="42"/>
                  </a:cubicBezTo>
                  <a:cubicBezTo>
                    <a:pt x="27" y="33"/>
                    <a:pt x="0" y="9"/>
                    <a:pt x="1" y="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7" name="Freeform 486">
              <a:extLst>
                <a:ext uri="{FF2B5EF4-FFF2-40B4-BE49-F238E27FC236}">
                  <a16:creationId xmlns:a16="http://schemas.microsoft.com/office/drawing/2014/main" id="{CE5E1226-5880-4CAD-8246-A0055DB7A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088"/>
              <a:ext cx="79" cy="154"/>
            </a:xfrm>
            <a:custGeom>
              <a:avLst/>
              <a:gdLst>
                <a:gd name="T0" fmla="*/ 1117 w 21"/>
                <a:gd name="T1" fmla="*/ 2171 h 41"/>
                <a:gd name="T2" fmla="*/ 211 w 21"/>
                <a:gd name="T3" fmla="*/ 210 h 41"/>
                <a:gd name="T4" fmla="*/ 1117 w 21"/>
                <a:gd name="T5" fmla="*/ 21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1">
                  <a:moveTo>
                    <a:pt x="21" y="41"/>
                  </a:moveTo>
                  <a:cubicBezTo>
                    <a:pt x="15" y="34"/>
                    <a:pt x="8" y="0"/>
                    <a:pt x="4" y="4"/>
                  </a:cubicBezTo>
                  <a:cubicBezTo>
                    <a:pt x="0" y="8"/>
                    <a:pt x="13" y="32"/>
                    <a:pt x="21" y="41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8" name="Freeform 487">
              <a:extLst>
                <a:ext uri="{FF2B5EF4-FFF2-40B4-BE49-F238E27FC236}">
                  <a16:creationId xmlns:a16="http://schemas.microsoft.com/office/drawing/2014/main" id="{7F5E78EC-5B68-424F-B3E8-10AD0FECF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673"/>
              <a:ext cx="78" cy="150"/>
            </a:xfrm>
            <a:custGeom>
              <a:avLst/>
              <a:gdLst>
                <a:gd name="T0" fmla="*/ 1077 w 21"/>
                <a:gd name="T1" fmla="*/ 2111 h 40"/>
                <a:gd name="T2" fmla="*/ 208 w 21"/>
                <a:gd name="T3" fmla="*/ 210 h 40"/>
                <a:gd name="T4" fmla="*/ 1077 w 21"/>
                <a:gd name="T5" fmla="*/ 211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0">
                  <a:moveTo>
                    <a:pt x="21" y="40"/>
                  </a:moveTo>
                  <a:cubicBezTo>
                    <a:pt x="15" y="33"/>
                    <a:pt x="8" y="0"/>
                    <a:pt x="4" y="4"/>
                  </a:cubicBezTo>
                  <a:cubicBezTo>
                    <a:pt x="0" y="8"/>
                    <a:pt x="13" y="31"/>
                    <a:pt x="21" y="4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9" name="Freeform 488">
              <a:extLst>
                <a:ext uri="{FF2B5EF4-FFF2-40B4-BE49-F238E27FC236}">
                  <a16:creationId xmlns:a16="http://schemas.microsoft.com/office/drawing/2014/main" id="{D489C192-2E79-4261-A734-41E3607D6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332"/>
              <a:ext cx="105" cy="75"/>
            </a:xfrm>
            <a:custGeom>
              <a:avLst/>
              <a:gdLst>
                <a:gd name="T0" fmla="*/ 1478 w 28"/>
                <a:gd name="T1" fmla="*/ 1054 h 20"/>
                <a:gd name="T2" fmla="*/ 323 w 28"/>
                <a:gd name="T3" fmla="*/ 113 h 20"/>
                <a:gd name="T4" fmla="*/ 1478 w 28"/>
                <a:gd name="T5" fmla="*/ 105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0">
                  <a:moveTo>
                    <a:pt x="28" y="20"/>
                  </a:moveTo>
                  <a:cubicBezTo>
                    <a:pt x="23" y="14"/>
                    <a:pt x="11" y="0"/>
                    <a:pt x="6" y="2"/>
                  </a:cubicBezTo>
                  <a:cubicBezTo>
                    <a:pt x="0" y="2"/>
                    <a:pt x="21" y="18"/>
                    <a:pt x="28" y="2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0" name="Freeform 489">
              <a:extLst>
                <a:ext uri="{FF2B5EF4-FFF2-40B4-BE49-F238E27FC236}">
                  <a16:creationId xmlns:a16="http://schemas.microsoft.com/office/drawing/2014/main" id="{BF382D0A-3348-49AC-8196-2674B04C9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579"/>
              <a:ext cx="93" cy="113"/>
            </a:xfrm>
            <a:custGeom>
              <a:avLst/>
              <a:gdLst>
                <a:gd name="T0" fmla="*/ 0 w 25"/>
                <a:gd name="T1" fmla="*/ 0 h 30"/>
                <a:gd name="T2" fmla="*/ 774 w 25"/>
                <a:gd name="T3" fmla="*/ 1179 h 30"/>
                <a:gd name="T4" fmla="*/ 982 w 25"/>
                <a:gd name="T5" fmla="*/ 64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0">
                  <a:moveTo>
                    <a:pt x="0" y="0"/>
                  </a:moveTo>
                  <a:cubicBezTo>
                    <a:pt x="2" y="8"/>
                    <a:pt x="8" y="17"/>
                    <a:pt x="15" y="22"/>
                  </a:cubicBezTo>
                  <a:cubicBezTo>
                    <a:pt x="25" y="30"/>
                    <a:pt x="25" y="19"/>
                    <a:pt x="19" y="12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1" name="Freeform 490">
              <a:extLst>
                <a:ext uri="{FF2B5EF4-FFF2-40B4-BE49-F238E27FC236}">
                  <a16:creationId xmlns:a16="http://schemas.microsoft.com/office/drawing/2014/main" id="{2C12C724-7C97-48EA-8D7C-D342CF500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669"/>
              <a:ext cx="90" cy="41"/>
            </a:xfrm>
            <a:custGeom>
              <a:avLst/>
              <a:gdLst>
                <a:gd name="T0" fmla="*/ 0 w 24"/>
                <a:gd name="T1" fmla="*/ 0 h 11"/>
                <a:gd name="T2" fmla="*/ 634 w 24"/>
                <a:gd name="T3" fmla="*/ 514 h 11"/>
                <a:gd name="T4" fmla="*/ 1268 w 24"/>
                <a:gd name="T5" fmla="*/ 57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1">
                  <a:moveTo>
                    <a:pt x="0" y="0"/>
                  </a:moveTo>
                  <a:cubicBezTo>
                    <a:pt x="1" y="4"/>
                    <a:pt x="8" y="8"/>
                    <a:pt x="12" y="10"/>
                  </a:cubicBezTo>
                  <a:cubicBezTo>
                    <a:pt x="16" y="11"/>
                    <a:pt x="21" y="7"/>
                    <a:pt x="24" y="11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2" name="Freeform 491">
              <a:extLst>
                <a:ext uri="{FF2B5EF4-FFF2-40B4-BE49-F238E27FC236}">
                  <a16:creationId xmlns:a16="http://schemas.microsoft.com/office/drawing/2014/main" id="{08985F5F-6D18-4551-89F1-1BBE16C15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654"/>
              <a:ext cx="45" cy="34"/>
            </a:xfrm>
            <a:custGeom>
              <a:avLst/>
              <a:gdLst>
                <a:gd name="T0" fmla="*/ 0 w 12"/>
                <a:gd name="T1" fmla="*/ 159 h 9"/>
                <a:gd name="T2" fmla="*/ 266 w 12"/>
                <a:gd name="T3" fmla="*/ 484 h 9"/>
                <a:gd name="T4" fmla="*/ 323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3"/>
                  </a:moveTo>
                  <a:cubicBezTo>
                    <a:pt x="1" y="5"/>
                    <a:pt x="1" y="9"/>
                    <a:pt x="5" y="9"/>
                  </a:cubicBezTo>
                  <a:cubicBezTo>
                    <a:pt x="12" y="9"/>
                    <a:pt x="7" y="3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3" name="Freeform 492">
              <a:extLst>
                <a:ext uri="{FF2B5EF4-FFF2-40B4-BE49-F238E27FC236}">
                  <a16:creationId xmlns:a16="http://schemas.microsoft.com/office/drawing/2014/main" id="{4ABC92F9-672F-4CC7-B64A-FC8F0C2E1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2733"/>
              <a:ext cx="116" cy="277"/>
            </a:xfrm>
            <a:custGeom>
              <a:avLst/>
              <a:gdLst>
                <a:gd name="T0" fmla="*/ 0 w 31"/>
                <a:gd name="T1" fmla="*/ 266 h 74"/>
                <a:gd name="T2" fmla="*/ 97 w 31"/>
                <a:gd name="T3" fmla="*/ 56 h 74"/>
                <a:gd name="T4" fmla="*/ 419 w 31"/>
                <a:gd name="T5" fmla="*/ 307 h 74"/>
                <a:gd name="T6" fmla="*/ 995 w 31"/>
                <a:gd name="T7" fmla="*/ 996 h 74"/>
                <a:gd name="T8" fmla="*/ 1471 w 31"/>
                <a:gd name="T9" fmla="*/ 3882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74">
                  <a:moveTo>
                    <a:pt x="0" y="5"/>
                  </a:moveTo>
                  <a:cubicBezTo>
                    <a:pt x="0" y="4"/>
                    <a:pt x="0" y="2"/>
                    <a:pt x="2" y="1"/>
                  </a:cubicBezTo>
                  <a:cubicBezTo>
                    <a:pt x="5" y="0"/>
                    <a:pt x="6" y="4"/>
                    <a:pt x="8" y="6"/>
                  </a:cubicBezTo>
                  <a:cubicBezTo>
                    <a:pt x="11" y="10"/>
                    <a:pt x="15" y="14"/>
                    <a:pt x="19" y="19"/>
                  </a:cubicBezTo>
                  <a:cubicBezTo>
                    <a:pt x="31" y="35"/>
                    <a:pt x="16" y="58"/>
                    <a:pt x="28" y="74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4" name="Freeform 493">
              <a:extLst>
                <a:ext uri="{FF2B5EF4-FFF2-40B4-BE49-F238E27FC236}">
                  <a16:creationId xmlns:a16="http://schemas.microsoft.com/office/drawing/2014/main" id="{81255DAC-7F8E-4221-B0C2-0CCDAFD9D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3037"/>
              <a:ext cx="135" cy="183"/>
            </a:xfrm>
            <a:custGeom>
              <a:avLst/>
              <a:gdLst>
                <a:gd name="T0" fmla="*/ 266 w 36"/>
                <a:gd name="T1" fmla="*/ 1923 h 49"/>
                <a:gd name="T2" fmla="*/ 0 w 36"/>
                <a:gd name="T3" fmla="*/ 571 h 49"/>
                <a:gd name="T4" fmla="*/ 634 w 36"/>
                <a:gd name="T5" fmla="*/ 627 h 49"/>
                <a:gd name="T6" fmla="*/ 1631 w 36"/>
                <a:gd name="T7" fmla="*/ 1617 h 49"/>
                <a:gd name="T8" fmla="*/ 1380 w 36"/>
                <a:gd name="T9" fmla="*/ 2342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9">
                  <a:moveTo>
                    <a:pt x="5" y="37"/>
                  </a:moveTo>
                  <a:cubicBezTo>
                    <a:pt x="0" y="31"/>
                    <a:pt x="0" y="19"/>
                    <a:pt x="0" y="11"/>
                  </a:cubicBezTo>
                  <a:cubicBezTo>
                    <a:pt x="1" y="0"/>
                    <a:pt x="7" y="7"/>
                    <a:pt x="12" y="12"/>
                  </a:cubicBezTo>
                  <a:cubicBezTo>
                    <a:pt x="18" y="18"/>
                    <a:pt x="26" y="24"/>
                    <a:pt x="31" y="31"/>
                  </a:cubicBezTo>
                  <a:cubicBezTo>
                    <a:pt x="34" y="36"/>
                    <a:pt x="36" y="49"/>
                    <a:pt x="26" y="45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5" name="Freeform 494">
              <a:extLst>
                <a:ext uri="{FF2B5EF4-FFF2-40B4-BE49-F238E27FC236}">
                  <a16:creationId xmlns:a16="http://schemas.microsoft.com/office/drawing/2014/main" id="{E5C6F4F4-5A83-46DE-BCCB-7B8349E18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3164"/>
              <a:ext cx="49" cy="71"/>
            </a:xfrm>
            <a:custGeom>
              <a:avLst/>
              <a:gdLst>
                <a:gd name="T0" fmla="*/ 0 w 13"/>
                <a:gd name="T1" fmla="*/ 990 h 19"/>
                <a:gd name="T2" fmla="*/ 0 w 13"/>
                <a:gd name="T3" fmla="*/ 153 h 19"/>
                <a:gd name="T4" fmla="*/ 697 w 13"/>
                <a:gd name="T5" fmla="*/ 8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0" y="19"/>
                  </a:moveTo>
                  <a:cubicBezTo>
                    <a:pt x="3" y="13"/>
                    <a:pt x="1" y="9"/>
                    <a:pt x="0" y="3"/>
                  </a:cubicBezTo>
                  <a:cubicBezTo>
                    <a:pt x="7" y="0"/>
                    <a:pt x="8" y="13"/>
                    <a:pt x="13" y="16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6" name="Freeform 495">
              <a:extLst>
                <a:ext uri="{FF2B5EF4-FFF2-40B4-BE49-F238E27FC236}">
                  <a16:creationId xmlns:a16="http://schemas.microsoft.com/office/drawing/2014/main" id="{C5731E40-16E0-4112-A29E-2872BBAB4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767"/>
              <a:ext cx="135" cy="202"/>
            </a:xfrm>
            <a:custGeom>
              <a:avLst/>
              <a:gdLst>
                <a:gd name="T0" fmla="*/ 323 w 36"/>
                <a:gd name="T1" fmla="*/ 995 h 54"/>
                <a:gd name="T2" fmla="*/ 210 w 36"/>
                <a:gd name="T3" fmla="*/ 97 h 54"/>
                <a:gd name="T4" fmla="*/ 998 w 36"/>
                <a:gd name="T5" fmla="*/ 685 h 54"/>
                <a:gd name="T6" fmla="*/ 1631 w 36"/>
                <a:gd name="T7" fmla="*/ 1680 h 54"/>
                <a:gd name="T8" fmla="*/ 1631 w 36"/>
                <a:gd name="T9" fmla="*/ 282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4">
                  <a:moveTo>
                    <a:pt x="6" y="19"/>
                  </a:moveTo>
                  <a:cubicBezTo>
                    <a:pt x="4" y="16"/>
                    <a:pt x="0" y="3"/>
                    <a:pt x="4" y="2"/>
                  </a:cubicBezTo>
                  <a:cubicBezTo>
                    <a:pt x="9" y="0"/>
                    <a:pt x="17" y="10"/>
                    <a:pt x="19" y="13"/>
                  </a:cubicBezTo>
                  <a:cubicBezTo>
                    <a:pt x="23" y="19"/>
                    <a:pt x="28" y="26"/>
                    <a:pt x="31" y="32"/>
                  </a:cubicBezTo>
                  <a:cubicBezTo>
                    <a:pt x="33" y="37"/>
                    <a:pt x="36" y="51"/>
                    <a:pt x="31" y="54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7" name="Freeform 496">
              <a:extLst>
                <a:ext uri="{FF2B5EF4-FFF2-40B4-BE49-F238E27FC236}">
                  <a16:creationId xmlns:a16="http://schemas.microsoft.com/office/drawing/2014/main" id="{2E277566-E512-446D-98ED-6B1BCF61F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883"/>
              <a:ext cx="64" cy="52"/>
            </a:xfrm>
            <a:custGeom>
              <a:avLst/>
              <a:gdLst>
                <a:gd name="T0" fmla="*/ 907 w 17"/>
                <a:gd name="T1" fmla="*/ 360 h 14"/>
                <a:gd name="T2" fmla="*/ 211 w 17"/>
                <a:gd name="T3" fmla="*/ 97 h 14"/>
                <a:gd name="T4" fmla="*/ 113 w 17"/>
                <a:gd name="T5" fmla="*/ 7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7" y="7"/>
                  </a:moveTo>
                  <a:cubicBezTo>
                    <a:pt x="14" y="5"/>
                    <a:pt x="9" y="0"/>
                    <a:pt x="4" y="2"/>
                  </a:cubicBezTo>
                  <a:cubicBezTo>
                    <a:pt x="0" y="4"/>
                    <a:pt x="1" y="11"/>
                    <a:pt x="2" y="14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8" name="Freeform 497">
              <a:extLst>
                <a:ext uri="{FF2B5EF4-FFF2-40B4-BE49-F238E27FC236}">
                  <a16:creationId xmlns:a16="http://schemas.microsoft.com/office/drawing/2014/main" id="{EAEDEF0B-3DA3-4052-802E-C5EA7CE25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898"/>
              <a:ext cx="15" cy="49"/>
            </a:xfrm>
            <a:custGeom>
              <a:avLst/>
              <a:gdLst>
                <a:gd name="T0" fmla="*/ 210 w 4"/>
                <a:gd name="T1" fmla="*/ 697 h 13"/>
                <a:gd name="T2" fmla="*/ 154 w 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13"/>
                  </a:moveTo>
                  <a:cubicBezTo>
                    <a:pt x="0" y="11"/>
                    <a:pt x="1" y="4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49" name="Freeform 498">
              <a:extLst>
                <a:ext uri="{FF2B5EF4-FFF2-40B4-BE49-F238E27FC236}">
                  <a16:creationId xmlns:a16="http://schemas.microsoft.com/office/drawing/2014/main" id="{31861714-F144-4A51-B499-097D55D8B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504"/>
              <a:ext cx="214" cy="210"/>
            </a:xfrm>
            <a:custGeom>
              <a:avLst/>
              <a:gdLst>
                <a:gd name="T0" fmla="*/ 0 w 57"/>
                <a:gd name="T1" fmla="*/ 0 h 56"/>
                <a:gd name="T2" fmla="*/ 481 w 57"/>
                <a:gd name="T3" fmla="*/ 480 h 56"/>
                <a:gd name="T4" fmla="*/ 1171 w 57"/>
                <a:gd name="T5" fmla="*/ 1590 h 56"/>
                <a:gd name="T6" fmla="*/ 2057 w 57"/>
                <a:gd name="T7" fmla="*/ 2434 h 56"/>
                <a:gd name="T8" fmla="*/ 3015 w 57"/>
                <a:gd name="T9" fmla="*/ 2955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56">
                  <a:moveTo>
                    <a:pt x="0" y="0"/>
                  </a:moveTo>
                  <a:cubicBezTo>
                    <a:pt x="2" y="4"/>
                    <a:pt x="6" y="6"/>
                    <a:pt x="9" y="9"/>
                  </a:cubicBezTo>
                  <a:cubicBezTo>
                    <a:pt x="16" y="16"/>
                    <a:pt x="17" y="23"/>
                    <a:pt x="22" y="30"/>
                  </a:cubicBezTo>
                  <a:cubicBezTo>
                    <a:pt x="27" y="37"/>
                    <a:pt x="33" y="42"/>
                    <a:pt x="39" y="46"/>
                  </a:cubicBezTo>
                  <a:cubicBezTo>
                    <a:pt x="44" y="49"/>
                    <a:pt x="53" y="51"/>
                    <a:pt x="57" y="56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0" name="Freeform 499">
              <a:extLst>
                <a:ext uri="{FF2B5EF4-FFF2-40B4-BE49-F238E27FC236}">
                  <a16:creationId xmlns:a16="http://schemas.microsoft.com/office/drawing/2014/main" id="{B7183957-106F-4161-957C-6CA397DC9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542"/>
              <a:ext cx="150" cy="127"/>
            </a:xfrm>
            <a:custGeom>
              <a:avLst/>
              <a:gdLst>
                <a:gd name="T0" fmla="*/ 0 w 40"/>
                <a:gd name="T1" fmla="*/ 0 h 34"/>
                <a:gd name="T2" fmla="*/ 690 w 40"/>
                <a:gd name="T3" fmla="*/ 934 h 34"/>
                <a:gd name="T4" fmla="*/ 1268 w 40"/>
                <a:gd name="T5" fmla="*/ 1255 h 34"/>
                <a:gd name="T6" fmla="*/ 2111 w 40"/>
                <a:gd name="T7" fmla="*/ 177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4">
                  <a:moveTo>
                    <a:pt x="0" y="0"/>
                  </a:moveTo>
                  <a:cubicBezTo>
                    <a:pt x="4" y="6"/>
                    <a:pt x="8" y="13"/>
                    <a:pt x="13" y="18"/>
                  </a:cubicBezTo>
                  <a:cubicBezTo>
                    <a:pt x="16" y="21"/>
                    <a:pt x="20" y="23"/>
                    <a:pt x="24" y="24"/>
                  </a:cubicBezTo>
                  <a:cubicBezTo>
                    <a:pt x="30" y="27"/>
                    <a:pt x="34" y="30"/>
                    <a:pt x="40" y="34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1" name="Freeform 500">
              <a:extLst>
                <a:ext uri="{FF2B5EF4-FFF2-40B4-BE49-F238E27FC236}">
                  <a16:creationId xmlns:a16="http://schemas.microsoft.com/office/drawing/2014/main" id="{12B2F9F0-2427-419A-A878-865678A84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459"/>
              <a:ext cx="90" cy="139"/>
            </a:xfrm>
            <a:custGeom>
              <a:avLst/>
              <a:gdLst>
                <a:gd name="T0" fmla="*/ 0 w 24"/>
                <a:gd name="T1" fmla="*/ 0 h 37"/>
                <a:gd name="T2" fmla="*/ 788 w 24"/>
                <a:gd name="T3" fmla="*/ 1270 h 37"/>
                <a:gd name="T4" fmla="*/ 1211 w 24"/>
                <a:gd name="T5" fmla="*/ 1597 h 37"/>
                <a:gd name="T6" fmla="*/ 956 w 24"/>
                <a:gd name="T7" fmla="*/ 184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7">
                  <a:moveTo>
                    <a:pt x="0" y="0"/>
                  </a:moveTo>
                  <a:cubicBezTo>
                    <a:pt x="0" y="11"/>
                    <a:pt x="4" y="21"/>
                    <a:pt x="15" y="24"/>
                  </a:cubicBezTo>
                  <a:cubicBezTo>
                    <a:pt x="19" y="25"/>
                    <a:pt x="22" y="25"/>
                    <a:pt x="23" y="30"/>
                  </a:cubicBezTo>
                  <a:cubicBezTo>
                    <a:pt x="24" y="35"/>
                    <a:pt x="22" y="37"/>
                    <a:pt x="18" y="35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2" name="Freeform 501">
              <a:extLst>
                <a:ext uri="{FF2B5EF4-FFF2-40B4-BE49-F238E27FC236}">
                  <a16:creationId xmlns:a16="http://schemas.microsoft.com/office/drawing/2014/main" id="{70E93341-3F4A-4581-A098-B040D2006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778"/>
              <a:ext cx="68" cy="169"/>
            </a:xfrm>
            <a:custGeom>
              <a:avLst/>
              <a:gdLst>
                <a:gd name="T0" fmla="*/ 914 w 18"/>
                <a:gd name="T1" fmla="*/ 2385 h 45"/>
                <a:gd name="T2" fmla="*/ 484 w 18"/>
                <a:gd name="T3" fmla="*/ 1592 h 45"/>
                <a:gd name="T4" fmla="*/ 57 w 18"/>
                <a:gd name="T5" fmla="*/ 537 h 45"/>
                <a:gd name="T6" fmla="*/ 427 w 18"/>
                <a:gd name="T7" fmla="*/ 154 h 45"/>
                <a:gd name="T8" fmla="*/ 971 w 18"/>
                <a:gd name="T9" fmla="*/ 95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5">
                  <a:moveTo>
                    <a:pt x="17" y="45"/>
                  </a:moveTo>
                  <a:cubicBezTo>
                    <a:pt x="12" y="43"/>
                    <a:pt x="11" y="35"/>
                    <a:pt x="9" y="30"/>
                  </a:cubicBezTo>
                  <a:cubicBezTo>
                    <a:pt x="6" y="24"/>
                    <a:pt x="1" y="17"/>
                    <a:pt x="1" y="10"/>
                  </a:cubicBezTo>
                  <a:cubicBezTo>
                    <a:pt x="0" y="5"/>
                    <a:pt x="2" y="0"/>
                    <a:pt x="8" y="3"/>
                  </a:cubicBezTo>
                  <a:cubicBezTo>
                    <a:pt x="12" y="6"/>
                    <a:pt x="13" y="14"/>
                    <a:pt x="18" y="18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3" name="Freeform 502">
              <a:extLst>
                <a:ext uri="{FF2B5EF4-FFF2-40B4-BE49-F238E27FC236}">
                  <a16:creationId xmlns:a16="http://schemas.microsoft.com/office/drawing/2014/main" id="{026F99A5-3E3C-471C-9D66-D3BE4467E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849"/>
              <a:ext cx="27" cy="45"/>
            </a:xfrm>
            <a:custGeom>
              <a:avLst/>
              <a:gdLst>
                <a:gd name="T0" fmla="*/ 343 w 7"/>
                <a:gd name="T1" fmla="*/ 0 h 12"/>
                <a:gd name="T2" fmla="*/ 401 w 7"/>
                <a:gd name="T3" fmla="*/ 63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6" y="0"/>
                  </a:moveTo>
                  <a:cubicBezTo>
                    <a:pt x="0" y="1"/>
                    <a:pt x="5" y="10"/>
                    <a:pt x="7" y="12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4" name="Freeform 503">
              <a:extLst>
                <a:ext uri="{FF2B5EF4-FFF2-40B4-BE49-F238E27FC236}">
                  <a16:creationId xmlns:a16="http://schemas.microsoft.com/office/drawing/2014/main" id="{25204F2A-E785-4C58-8B40-573C692C7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3052"/>
              <a:ext cx="68" cy="116"/>
            </a:xfrm>
            <a:custGeom>
              <a:avLst/>
              <a:gdLst>
                <a:gd name="T0" fmla="*/ 858 w 18"/>
                <a:gd name="T1" fmla="*/ 0 h 31"/>
                <a:gd name="T2" fmla="*/ 858 w 18"/>
                <a:gd name="T3" fmla="*/ 1051 h 31"/>
                <a:gd name="T4" fmla="*/ 0 w 18"/>
                <a:gd name="T5" fmla="*/ 1624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1">
                  <a:moveTo>
                    <a:pt x="16" y="0"/>
                  </a:moveTo>
                  <a:cubicBezTo>
                    <a:pt x="16" y="7"/>
                    <a:pt x="18" y="14"/>
                    <a:pt x="16" y="20"/>
                  </a:cubicBezTo>
                  <a:cubicBezTo>
                    <a:pt x="14" y="29"/>
                    <a:pt x="8" y="29"/>
                    <a:pt x="0" y="31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5" name="Freeform 504">
              <a:extLst>
                <a:ext uri="{FF2B5EF4-FFF2-40B4-BE49-F238E27FC236}">
                  <a16:creationId xmlns:a16="http://schemas.microsoft.com/office/drawing/2014/main" id="{83B7B7BF-B62C-4231-B3BA-4DB3C1CAF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3033"/>
              <a:ext cx="22" cy="26"/>
            </a:xfrm>
            <a:custGeom>
              <a:avLst/>
              <a:gdLst>
                <a:gd name="T0" fmla="*/ 202 w 6"/>
                <a:gd name="T1" fmla="*/ 0 h 7"/>
                <a:gd name="T2" fmla="*/ 297 w 6"/>
                <a:gd name="T3" fmla="*/ 3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0" y="2"/>
                    <a:pt x="2" y="7"/>
                    <a:pt x="6" y="7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6" name="Freeform 505">
              <a:extLst>
                <a:ext uri="{FF2B5EF4-FFF2-40B4-BE49-F238E27FC236}">
                  <a16:creationId xmlns:a16="http://schemas.microsoft.com/office/drawing/2014/main" id="{5C93455D-99EE-44EA-88E3-494BF43E2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3232"/>
              <a:ext cx="30" cy="67"/>
            </a:xfrm>
            <a:custGeom>
              <a:avLst/>
              <a:gdLst>
                <a:gd name="T0" fmla="*/ 424 w 8"/>
                <a:gd name="T1" fmla="*/ 264 h 18"/>
                <a:gd name="T2" fmla="*/ 0 w 8"/>
                <a:gd name="T3" fmla="*/ 92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5"/>
                  </a:moveTo>
                  <a:cubicBezTo>
                    <a:pt x="1" y="0"/>
                    <a:pt x="0" y="15"/>
                    <a:pt x="0" y="18"/>
                  </a:cubicBezTo>
                </a:path>
              </a:pathLst>
            </a:custGeom>
            <a:noFill/>
            <a:ln w="11113" cap="rnd">
              <a:solidFill>
                <a:srgbClr val="DE92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7" name="Freeform 506">
              <a:extLst>
                <a:ext uri="{FF2B5EF4-FFF2-40B4-BE49-F238E27FC236}">
                  <a16:creationId xmlns:a16="http://schemas.microsoft.com/office/drawing/2014/main" id="{164E78E5-C815-48A0-AB4C-68D31BD21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321"/>
              <a:ext cx="72" cy="67"/>
            </a:xfrm>
            <a:custGeom>
              <a:avLst/>
              <a:gdLst>
                <a:gd name="T0" fmla="*/ 1035 w 19"/>
                <a:gd name="T1" fmla="*/ 153 h 18"/>
                <a:gd name="T2" fmla="*/ 114 w 19"/>
                <a:gd name="T3" fmla="*/ 0 h 18"/>
                <a:gd name="T4" fmla="*/ 0 w 19"/>
                <a:gd name="T5" fmla="*/ 9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19" y="3"/>
                  </a:moveTo>
                  <a:cubicBezTo>
                    <a:pt x="14" y="6"/>
                    <a:pt x="5" y="7"/>
                    <a:pt x="2" y="0"/>
                  </a:cubicBezTo>
                  <a:cubicBezTo>
                    <a:pt x="4" y="2"/>
                    <a:pt x="5" y="9"/>
                    <a:pt x="0" y="18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8" name="Freeform 507">
              <a:extLst>
                <a:ext uri="{FF2B5EF4-FFF2-40B4-BE49-F238E27FC236}">
                  <a16:creationId xmlns:a16="http://schemas.microsoft.com/office/drawing/2014/main" id="{6DBA161E-5E2E-4571-9DB6-42C03D1C2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084"/>
              <a:ext cx="53" cy="42"/>
            </a:xfrm>
            <a:custGeom>
              <a:avLst/>
              <a:gdLst>
                <a:gd name="T0" fmla="*/ 432 w 14"/>
                <a:gd name="T1" fmla="*/ 554 h 11"/>
                <a:gd name="T2" fmla="*/ 329 w 14"/>
                <a:gd name="T3" fmla="*/ 57 h 11"/>
                <a:gd name="T4" fmla="*/ 432 w 14"/>
                <a:gd name="T5" fmla="*/ 55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8" y="10"/>
                  </a:moveTo>
                  <a:cubicBezTo>
                    <a:pt x="2" y="9"/>
                    <a:pt x="0" y="2"/>
                    <a:pt x="6" y="1"/>
                  </a:cubicBezTo>
                  <a:cubicBezTo>
                    <a:pt x="10" y="0"/>
                    <a:pt x="14" y="11"/>
                    <a:pt x="8" y="1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9" name="Freeform 508">
              <a:extLst>
                <a:ext uri="{FF2B5EF4-FFF2-40B4-BE49-F238E27FC236}">
                  <a16:creationId xmlns:a16="http://schemas.microsoft.com/office/drawing/2014/main" id="{4395ED8E-02CC-4F67-BE76-819FAEE62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032"/>
              <a:ext cx="41" cy="30"/>
            </a:xfrm>
            <a:custGeom>
              <a:avLst/>
              <a:gdLst>
                <a:gd name="T0" fmla="*/ 306 w 11"/>
                <a:gd name="T1" fmla="*/ 0 h 8"/>
                <a:gd name="T2" fmla="*/ 153 w 11"/>
                <a:gd name="T3" fmla="*/ 368 h 8"/>
                <a:gd name="T4" fmla="*/ 306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6" y="0"/>
                  </a:moveTo>
                  <a:cubicBezTo>
                    <a:pt x="11" y="0"/>
                    <a:pt x="7" y="8"/>
                    <a:pt x="3" y="7"/>
                  </a:cubicBezTo>
                  <a:cubicBezTo>
                    <a:pt x="0" y="6"/>
                    <a:pt x="3" y="2"/>
                    <a:pt x="6" y="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0" name="Freeform 509">
              <a:extLst>
                <a:ext uri="{FF2B5EF4-FFF2-40B4-BE49-F238E27FC236}">
                  <a16:creationId xmlns:a16="http://schemas.microsoft.com/office/drawing/2014/main" id="{2FB92CAD-C938-436F-AB76-0241E9598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957"/>
              <a:ext cx="86" cy="169"/>
            </a:xfrm>
            <a:custGeom>
              <a:avLst/>
              <a:gdLst>
                <a:gd name="T0" fmla="*/ 1204 w 23"/>
                <a:gd name="T1" fmla="*/ 2272 h 45"/>
                <a:gd name="T2" fmla="*/ 363 w 23"/>
                <a:gd name="T3" fmla="*/ 154 h 45"/>
                <a:gd name="T4" fmla="*/ 1204 w 23"/>
                <a:gd name="T5" fmla="*/ 227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23" y="43"/>
                  </a:moveTo>
                  <a:cubicBezTo>
                    <a:pt x="22" y="41"/>
                    <a:pt x="14" y="0"/>
                    <a:pt x="7" y="3"/>
                  </a:cubicBezTo>
                  <a:cubicBezTo>
                    <a:pt x="0" y="6"/>
                    <a:pt x="23" y="45"/>
                    <a:pt x="23" y="43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1" name="Freeform 510">
              <a:extLst>
                <a:ext uri="{FF2B5EF4-FFF2-40B4-BE49-F238E27FC236}">
                  <a16:creationId xmlns:a16="http://schemas.microsoft.com/office/drawing/2014/main" id="{3FCC0710-501E-40FC-9D5C-C15B25B1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979"/>
              <a:ext cx="2388" cy="1703"/>
            </a:xfrm>
            <a:custGeom>
              <a:avLst/>
              <a:gdLst>
                <a:gd name="T0" fmla="*/ 1743 w 637"/>
                <a:gd name="T1" fmla="*/ 11610 h 454"/>
                <a:gd name="T2" fmla="*/ 4371 w 637"/>
                <a:gd name="T3" fmla="*/ 13774 h 454"/>
                <a:gd name="T4" fmla="*/ 4371 w 637"/>
                <a:gd name="T5" fmla="*/ 13774 h 454"/>
                <a:gd name="T6" fmla="*/ 5061 w 637"/>
                <a:gd name="T7" fmla="*/ 14352 h 454"/>
                <a:gd name="T8" fmla="*/ 16753 w 637"/>
                <a:gd name="T9" fmla="*/ 22064 h 454"/>
                <a:gd name="T10" fmla="*/ 32142 w 637"/>
                <a:gd name="T11" fmla="*/ 21738 h 454"/>
                <a:gd name="T12" fmla="*/ 32870 w 637"/>
                <a:gd name="T13" fmla="*/ 14674 h 454"/>
                <a:gd name="T14" fmla="*/ 32828 w 637"/>
                <a:gd name="T15" fmla="*/ 7442 h 454"/>
                <a:gd name="T16" fmla="*/ 28289 w 637"/>
                <a:gd name="T17" fmla="*/ 0 h 454"/>
                <a:gd name="T18" fmla="*/ 28502 w 637"/>
                <a:gd name="T19" fmla="*/ 3376 h 454"/>
                <a:gd name="T20" fmla="*/ 28712 w 637"/>
                <a:gd name="T21" fmla="*/ 5120 h 454"/>
                <a:gd name="T22" fmla="*/ 29709 w 637"/>
                <a:gd name="T23" fmla="*/ 6388 h 454"/>
                <a:gd name="T24" fmla="*/ 30298 w 637"/>
                <a:gd name="T25" fmla="*/ 9498 h 454"/>
                <a:gd name="T26" fmla="*/ 29076 w 637"/>
                <a:gd name="T27" fmla="*/ 10188 h 454"/>
                <a:gd name="T28" fmla="*/ 30875 w 637"/>
                <a:gd name="T29" fmla="*/ 12874 h 454"/>
                <a:gd name="T30" fmla="*/ 30763 w 637"/>
                <a:gd name="T31" fmla="*/ 14731 h 454"/>
                <a:gd name="T32" fmla="*/ 30763 w 637"/>
                <a:gd name="T33" fmla="*/ 16996 h 454"/>
                <a:gd name="T34" fmla="*/ 30186 w 637"/>
                <a:gd name="T35" fmla="*/ 18110 h 454"/>
                <a:gd name="T36" fmla="*/ 28191 w 637"/>
                <a:gd name="T37" fmla="*/ 19588 h 454"/>
                <a:gd name="T38" fmla="*/ 26448 w 637"/>
                <a:gd name="T39" fmla="*/ 17942 h 454"/>
                <a:gd name="T40" fmla="*/ 25185 w 637"/>
                <a:gd name="T41" fmla="*/ 17210 h 454"/>
                <a:gd name="T42" fmla="*/ 24019 w 637"/>
                <a:gd name="T43" fmla="*/ 15098 h 454"/>
                <a:gd name="T44" fmla="*/ 22710 w 637"/>
                <a:gd name="T45" fmla="*/ 12986 h 454"/>
                <a:gd name="T46" fmla="*/ 21177 w 637"/>
                <a:gd name="T47" fmla="*/ 10244 h 454"/>
                <a:gd name="T48" fmla="*/ 19183 w 637"/>
                <a:gd name="T49" fmla="*/ 8654 h 454"/>
                <a:gd name="T50" fmla="*/ 17541 w 637"/>
                <a:gd name="T51" fmla="*/ 7712 h 454"/>
                <a:gd name="T52" fmla="*/ 15010 w 637"/>
                <a:gd name="T53" fmla="*/ 6122 h 454"/>
                <a:gd name="T54" fmla="*/ 11903 w 637"/>
                <a:gd name="T55" fmla="*/ 5008 h 454"/>
                <a:gd name="T56" fmla="*/ 8487 w 637"/>
                <a:gd name="T57" fmla="*/ 3012 h 454"/>
                <a:gd name="T58" fmla="*/ 3584 w 637"/>
                <a:gd name="T59" fmla="*/ 6122 h 454"/>
                <a:gd name="T60" fmla="*/ 1743 w 637"/>
                <a:gd name="T61" fmla="*/ 11610 h 45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37" h="454">
                  <a:moveTo>
                    <a:pt x="33" y="220"/>
                  </a:moveTo>
                  <a:cubicBezTo>
                    <a:pt x="49" y="237"/>
                    <a:pt x="66" y="251"/>
                    <a:pt x="83" y="261"/>
                  </a:cubicBezTo>
                  <a:cubicBezTo>
                    <a:pt x="83" y="261"/>
                    <a:pt x="83" y="261"/>
                    <a:pt x="83" y="261"/>
                  </a:cubicBezTo>
                  <a:cubicBezTo>
                    <a:pt x="87" y="265"/>
                    <a:pt x="94" y="267"/>
                    <a:pt x="96" y="272"/>
                  </a:cubicBezTo>
                  <a:cubicBezTo>
                    <a:pt x="122" y="322"/>
                    <a:pt x="237" y="398"/>
                    <a:pt x="318" y="418"/>
                  </a:cubicBezTo>
                  <a:cubicBezTo>
                    <a:pt x="465" y="454"/>
                    <a:pt x="583" y="438"/>
                    <a:pt x="610" y="412"/>
                  </a:cubicBezTo>
                  <a:cubicBezTo>
                    <a:pt x="626" y="397"/>
                    <a:pt x="623" y="341"/>
                    <a:pt x="624" y="278"/>
                  </a:cubicBezTo>
                  <a:cubicBezTo>
                    <a:pt x="626" y="231"/>
                    <a:pt x="637" y="180"/>
                    <a:pt x="623" y="141"/>
                  </a:cubicBezTo>
                  <a:cubicBezTo>
                    <a:pt x="607" y="96"/>
                    <a:pt x="544" y="16"/>
                    <a:pt x="537" y="0"/>
                  </a:cubicBezTo>
                  <a:cubicBezTo>
                    <a:pt x="529" y="21"/>
                    <a:pt x="537" y="43"/>
                    <a:pt x="541" y="64"/>
                  </a:cubicBezTo>
                  <a:cubicBezTo>
                    <a:pt x="542" y="76"/>
                    <a:pt x="540" y="85"/>
                    <a:pt x="545" y="97"/>
                  </a:cubicBezTo>
                  <a:cubicBezTo>
                    <a:pt x="549" y="106"/>
                    <a:pt x="561" y="112"/>
                    <a:pt x="564" y="121"/>
                  </a:cubicBezTo>
                  <a:cubicBezTo>
                    <a:pt x="568" y="133"/>
                    <a:pt x="575" y="161"/>
                    <a:pt x="575" y="180"/>
                  </a:cubicBezTo>
                  <a:cubicBezTo>
                    <a:pt x="576" y="197"/>
                    <a:pt x="558" y="175"/>
                    <a:pt x="552" y="193"/>
                  </a:cubicBezTo>
                  <a:cubicBezTo>
                    <a:pt x="546" y="211"/>
                    <a:pt x="582" y="229"/>
                    <a:pt x="586" y="244"/>
                  </a:cubicBezTo>
                  <a:cubicBezTo>
                    <a:pt x="588" y="253"/>
                    <a:pt x="585" y="270"/>
                    <a:pt x="584" y="279"/>
                  </a:cubicBezTo>
                  <a:cubicBezTo>
                    <a:pt x="582" y="293"/>
                    <a:pt x="587" y="308"/>
                    <a:pt x="584" y="322"/>
                  </a:cubicBezTo>
                  <a:cubicBezTo>
                    <a:pt x="583" y="330"/>
                    <a:pt x="575" y="336"/>
                    <a:pt x="573" y="343"/>
                  </a:cubicBezTo>
                  <a:cubicBezTo>
                    <a:pt x="562" y="376"/>
                    <a:pt x="561" y="375"/>
                    <a:pt x="535" y="371"/>
                  </a:cubicBezTo>
                  <a:cubicBezTo>
                    <a:pt x="520" y="368"/>
                    <a:pt x="512" y="349"/>
                    <a:pt x="502" y="340"/>
                  </a:cubicBezTo>
                  <a:cubicBezTo>
                    <a:pt x="494" y="331"/>
                    <a:pt x="486" y="335"/>
                    <a:pt x="478" y="326"/>
                  </a:cubicBezTo>
                  <a:cubicBezTo>
                    <a:pt x="471" y="317"/>
                    <a:pt x="463" y="297"/>
                    <a:pt x="456" y="286"/>
                  </a:cubicBezTo>
                  <a:cubicBezTo>
                    <a:pt x="454" y="282"/>
                    <a:pt x="434" y="251"/>
                    <a:pt x="431" y="246"/>
                  </a:cubicBezTo>
                  <a:cubicBezTo>
                    <a:pt x="428" y="241"/>
                    <a:pt x="412" y="203"/>
                    <a:pt x="402" y="194"/>
                  </a:cubicBezTo>
                  <a:cubicBezTo>
                    <a:pt x="396" y="188"/>
                    <a:pt x="369" y="168"/>
                    <a:pt x="364" y="164"/>
                  </a:cubicBezTo>
                  <a:cubicBezTo>
                    <a:pt x="358" y="159"/>
                    <a:pt x="343" y="153"/>
                    <a:pt x="333" y="146"/>
                  </a:cubicBezTo>
                  <a:cubicBezTo>
                    <a:pt x="321" y="137"/>
                    <a:pt x="295" y="124"/>
                    <a:pt x="285" y="116"/>
                  </a:cubicBezTo>
                  <a:cubicBezTo>
                    <a:pt x="274" y="109"/>
                    <a:pt x="249" y="105"/>
                    <a:pt x="226" y="95"/>
                  </a:cubicBezTo>
                  <a:cubicBezTo>
                    <a:pt x="204" y="84"/>
                    <a:pt x="181" y="59"/>
                    <a:pt x="161" y="57"/>
                  </a:cubicBezTo>
                  <a:cubicBezTo>
                    <a:pt x="141" y="56"/>
                    <a:pt x="106" y="91"/>
                    <a:pt x="68" y="116"/>
                  </a:cubicBezTo>
                  <a:cubicBezTo>
                    <a:pt x="29" y="141"/>
                    <a:pt x="0" y="178"/>
                    <a:pt x="33" y="22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2" name="Freeform 511">
              <a:extLst>
                <a:ext uri="{FF2B5EF4-FFF2-40B4-BE49-F238E27FC236}">
                  <a16:creationId xmlns:a16="http://schemas.microsoft.com/office/drawing/2014/main" id="{5957C545-279D-400D-BC01-58CF502F6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2276"/>
              <a:ext cx="1424" cy="1128"/>
            </a:xfrm>
            <a:custGeom>
              <a:avLst/>
              <a:gdLst>
                <a:gd name="T0" fmla="*/ 2260 w 380"/>
                <a:gd name="T1" fmla="*/ 8638 h 301"/>
                <a:gd name="T2" fmla="*/ 476 w 380"/>
                <a:gd name="T3" fmla="*/ 4999 h 301"/>
                <a:gd name="T4" fmla="*/ 2739 w 380"/>
                <a:gd name="T5" fmla="*/ 1743 h 301"/>
                <a:gd name="T6" fmla="*/ 5475 w 380"/>
                <a:gd name="T7" fmla="*/ 56 h 301"/>
                <a:gd name="T8" fmla="*/ 8004 w 380"/>
                <a:gd name="T9" fmla="*/ 1109 h 301"/>
                <a:gd name="T10" fmla="*/ 11741 w 380"/>
                <a:gd name="T11" fmla="*/ 2586 h 301"/>
                <a:gd name="T12" fmla="*/ 13734 w 380"/>
                <a:gd name="T13" fmla="*/ 4478 h 301"/>
                <a:gd name="T14" fmla="*/ 14266 w 380"/>
                <a:gd name="T15" fmla="*/ 5689 h 301"/>
                <a:gd name="T16" fmla="*/ 15630 w 380"/>
                <a:gd name="T17" fmla="*/ 7105 h 301"/>
                <a:gd name="T18" fmla="*/ 16260 w 380"/>
                <a:gd name="T19" fmla="*/ 9635 h 301"/>
                <a:gd name="T20" fmla="*/ 17736 w 380"/>
                <a:gd name="T21" fmla="*/ 11317 h 301"/>
                <a:gd name="T22" fmla="*/ 18044 w 380"/>
                <a:gd name="T23" fmla="*/ 12625 h 301"/>
                <a:gd name="T24" fmla="*/ 19310 w 380"/>
                <a:gd name="T25" fmla="*/ 13637 h 301"/>
                <a:gd name="T26" fmla="*/ 19520 w 380"/>
                <a:gd name="T27" fmla="*/ 14900 h 301"/>
                <a:gd name="T28" fmla="*/ 17583 w 380"/>
                <a:gd name="T29" fmla="*/ 15477 h 301"/>
                <a:gd name="T30" fmla="*/ 15053 w 380"/>
                <a:gd name="T31" fmla="*/ 14634 h 301"/>
                <a:gd name="T32" fmla="*/ 12527 w 380"/>
                <a:gd name="T33" fmla="*/ 14057 h 301"/>
                <a:gd name="T34" fmla="*/ 10687 w 380"/>
                <a:gd name="T35" fmla="*/ 13158 h 301"/>
                <a:gd name="T36" fmla="*/ 9421 w 380"/>
                <a:gd name="T37" fmla="*/ 12206 h 301"/>
                <a:gd name="T38" fmla="*/ 7626 w 380"/>
                <a:gd name="T39" fmla="*/ 11317 h 301"/>
                <a:gd name="T40" fmla="*/ 6363 w 380"/>
                <a:gd name="T41" fmla="*/ 10478 h 301"/>
                <a:gd name="T42" fmla="*/ 4002 w 380"/>
                <a:gd name="T43" fmla="*/ 9579 h 301"/>
                <a:gd name="T44" fmla="*/ 2260 w 380"/>
                <a:gd name="T45" fmla="*/ 8638 h 30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80" h="301">
                  <a:moveTo>
                    <a:pt x="43" y="164"/>
                  </a:moveTo>
                  <a:cubicBezTo>
                    <a:pt x="24" y="146"/>
                    <a:pt x="0" y="109"/>
                    <a:pt x="9" y="95"/>
                  </a:cubicBezTo>
                  <a:cubicBezTo>
                    <a:pt x="18" y="82"/>
                    <a:pt x="31" y="48"/>
                    <a:pt x="52" y="33"/>
                  </a:cubicBezTo>
                  <a:cubicBezTo>
                    <a:pt x="73" y="18"/>
                    <a:pt x="88" y="2"/>
                    <a:pt x="104" y="1"/>
                  </a:cubicBezTo>
                  <a:cubicBezTo>
                    <a:pt x="120" y="0"/>
                    <a:pt x="140" y="12"/>
                    <a:pt x="152" y="21"/>
                  </a:cubicBezTo>
                  <a:cubicBezTo>
                    <a:pt x="164" y="30"/>
                    <a:pt x="208" y="45"/>
                    <a:pt x="223" y="49"/>
                  </a:cubicBezTo>
                  <a:cubicBezTo>
                    <a:pt x="237" y="53"/>
                    <a:pt x="258" y="74"/>
                    <a:pt x="261" y="85"/>
                  </a:cubicBezTo>
                  <a:cubicBezTo>
                    <a:pt x="265" y="93"/>
                    <a:pt x="266" y="100"/>
                    <a:pt x="271" y="108"/>
                  </a:cubicBezTo>
                  <a:cubicBezTo>
                    <a:pt x="276" y="118"/>
                    <a:pt x="292" y="125"/>
                    <a:pt x="297" y="135"/>
                  </a:cubicBezTo>
                  <a:cubicBezTo>
                    <a:pt x="307" y="152"/>
                    <a:pt x="304" y="168"/>
                    <a:pt x="309" y="183"/>
                  </a:cubicBezTo>
                  <a:cubicBezTo>
                    <a:pt x="314" y="197"/>
                    <a:pt x="334" y="208"/>
                    <a:pt x="337" y="215"/>
                  </a:cubicBezTo>
                  <a:cubicBezTo>
                    <a:pt x="340" y="219"/>
                    <a:pt x="337" y="230"/>
                    <a:pt x="343" y="240"/>
                  </a:cubicBezTo>
                  <a:cubicBezTo>
                    <a:pt x="348" y="247"/>
                    <a:pt x="363" y="252"/>
                    <a:pt x="367" y="259"/>
                  </a:cubicBezTo>
                  <a:cubicBezTo>
                    <a:pt x="373" y="268"/>
                    <a:pt x="369" y="279"/>
                    <a:pt x="371" y="283"/>
                  </a:cubicBezTo>
                  <a:cubicBezTo>
                    <a:pt x="380" y="297"/>
                    <a:pt x="351" y="301"/>
                    <a:pt x="334" y="294"/>
                  </a:cubicBezTo>
                  <a:cubicBezTo>
                    <a:pt x="318" y="287"/>
                    <a:pt x="302" y="284"/>
                    <a:pt x="286" y="278"/>
                  </a:cubicBezTo>
                  <a:cubicBezTo>
                    <a:pt x="271" y="272"/>
                    <a:pt x="255" y="271"/>
                    <a:pt x="238" y="267"/>
                  </a:cubicBezTo>
                  <a:cubicBezTo>
                    <a:pt x="211" y="260"/>
                    <a:pt x="225" y="263"/>
                    <a:pt x="203" y="250"/>
                  </a:cubicBezTo>
                  <a:cubicBezTo>
                    <a:pt x="197" y="247"/>
                    <a:pt x="189" y="241"/>
                    <a:pt x="179" y="232"/>
                  </a:cubicBezTo>
                  <a:cubicBezTo>
                    <a:pt x="170" y="225"/>
                    <a:pt x="155" y="224"/>
                    <a:pt x="145" y="215"/>
                  </a:cubicBezTo>
                  <a:cubicBezTo>
                    <a:pt x="138" y="209"/>
                    <a:pt x="128" y="205"/>
                    <a:pt x="121" y="199"/>
                  </a:cubicBezTo>
                  <a:cubicBezTo>
                    <a:pt x="104" y="183"/>
                    <a:pt x="84" y="190"/>
                    <a:pt x="76" y="182"/>
                  </a:cubicBezTo>
                  <a:cubicBezTo>
                    <a:pt x="64" y="170"/>
                    <a:pt x="56" y="175"/>
                    <a:pt x="43" y="16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3" name="Freeform 512">
              <a:extLst>
                <a:ext uri="{FF2B5EF4-FFF2-40B4-BE49-F238E27FC236}">
                  <a16:creationId xmlns:a16="http://schemas.microsoft.com/office/drawing/2014/main" id="{205A19B9-4002-4549-A8BD-86417A537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493"/>
              <a:ext cx="315" cy="465"/>
            </a:xfrm>
            <a:custGeom>
              <a:avLst/>
              <a:gdLst>
                <a:gd name="T0" fmla="*/ 2854 w 84"/>
                <a:gd name="T1" fmla="*/ 5063 h 124"/>
                <a:gd name="T2" fmla="*/ 3278 w 84"/>
                <a:gd name="T3" fmla="*/ 5329 h 124"/>
                <a:gd name="T4" fmla="*/ 4429 w 84"/>
                <a:gd name="T5" fmla="*/ 6540 h 124"/>
                <a:gd name="T6" fmla="*/ 4163 w 84"/>
                <a:gd name="T7" fmla="*/ 4909 h 124"/>
                <a:gd name="T8" fmla="*/ 4121 w 84"/>
                <a:gd name="T9" fmla="*/ 4909 h 124"/>
                <a:gd name="T10" fmla="*/ 4121 w 84"/>
                <a:gd name="T11" fmla="*/ 4755 h 124"/>
                <a:gd name="T12" fmla="*/ 4121 w 84"/>
                <a:gd name="T13" fmla="*/ 4755 h 124"/>
                <a:gd name="T14" fmla="*/ 4065 w 84"/>
                <a:gd name="T15" fmla="*/ 4586 h 124"/>
                <a:gd name="T16" fmla="*/ 4065 w 84"/>
                <a:gd name="T17" fmla="*/ 4586 h 124"/>
                <a:gd name="T18" fmla="*/ 4009 w 84"/>
                <a:gd name="T19" fmla="*/ 4429 h 124"/>
                <a:gd name="T20" fmla="*/ 3953 w 84"/>
                <a:gd name="T21" fmla="*/ 4373 h 124"/>
                <a:gd name="T22" fmla="*/ 3911 w 84"/>
                <a:gd name="T23" fmla="*/ 4275 h 124"/>
                <a:gd name="T24" fmla="*/ 3911 w 84"/>
                <a:gd name="T25" fmla="*/ 4219 h 124"/>
                <a:gd name="T26" fmla="*/ 3799 w 84"/>
                <a:gd name="T27" fmla="*/ 4065 h 124"/>
                <a:gd name="T28" fmla="*/ 2434 w 84"/>
                <a:gd name="T29" fmla="*/ 2644 h 124"/>
                <a:gd name="T30" fmla="*/ 1898 w 84"/>
                <a:gd name="T31" fmla="*/ 1421 h 124"/>
                <a:gd name="T32" fmla="*/ 746 w 84"/>
                <a:gd name="T33" fmla="*/ 0 h 124"/>
                <a:gd name="T34" fmla="*/ 113 w 84"/>
                <a:gd name="T35" fmla="*/ 844 h 1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4" h="124">
                  <a:moveTo>
                    <a:pt x="54" y="96"/>
                  </a:moveTo>
                  <a:cubicBezTo>
                    <a:pt x="58" y="99"/>
                    <a:pt x="61" y="101"/>
                    <a:pt x="62" y="101"/>
                  </a:cubicBezTo>
                  <a:cubicBezTo>
                    <a:pt x="70" y="107"/>
                    <a:pt x="77" y="119"/>
                    <a:pt x="84" y="124"/>
                  </a:cubicBezTo>
                  <a:cubicBezTo>
                    <a:pt x="81" y="114"/>
                    <a:pt x="81" y="104"/>
                    <a:pt x="79" y="93"/>
                  </a:cubicBezTo>
                  <a:cubicBezTo>
                    <a:pt x="78" y="93"/>
                    <a:pt x="78" y="93"/>
                    <a:pt x="78" y="93"/>
                  </a:cubicBezTo>
                  <a:cubicBezTo>
                    <a:pt x="78" y="92"/>
                    <a:pt x="78" y="91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7" y="89"/>
                    <a:pt x="77" y="88"/>
                    <a:pt x="77" y="87"/>
                  </a:cubicBezTo>
                  <a:cubicBezTo>
                    <a:pt x="77" y="87"/>
                    <a:pt x="77" y="87"/>
                    <a:pt x="77" y="87"/>
                  </a:cubicBezTo>
                  <a:cubicBezTo>
                    <a:pt x="76" y="86"/>
                    <a:pt x="76" y="85"/>
                    <a:pt x="76" y="84"/>
                  </a:cubicBezTo>
                  <a:cubicBezTo>
                    <a:pt x="76" y="84"/>
                    <a:pt x="76" y="84"/>
                    <a:pt x="75" y="83"/>
                  </a:cubicBezTo>
                  <a:cubicBezTo>
                    <a:pt x="75" y="83"/>
                    <a:pt x="75" y="82"/>
                    <a:pt x="74" y="81"/>
                  </a:cubicBezTo>
                  <a:cubicBezTo>
                    <a:pt x="74" y="81"/>
                    <a:pt x="74" y="81"/>
                    <a:pt x="74" y="80"/>
                  </a:cubicBezTo>
                  <a:cubicBezTo>
                    <a:pt x="74" y="79"/>
                    <a:pt x="73" y="78"/>
                    <a:pt x="72" y="77"/>
                  </a:cubicBezTo>
                  <a:cubicBezTo>
                    <a:pt x="67" y="67"/>
                    <a:pt x="51" y="60"/>
                    <a:pt x="46" y="50"/>
                  </a:cubicBezTo>
                  <a:cubicBezTo>
                    <a:pt x="41" y="42"/>
                    <a:pt x="40" y="35"/>
                    <a:pt x="36" y="27"/>
                  </a:cubicBezTo>
                  <a:cubicBezTo>
                    <a:pt x="34" y="20"/>
                    <a:pt x="24" y="8"/>
                    <a:pt x="14" y="0"/>
                  </a:cubicBezTo>
                  <a:cubicBezTo>
                    <a:pt x="10" y="6"/>
                    <a:pt x="0" y="9"/>
                    <a:pt x="2" y="16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4" name="Freeform 513">
              <a:extLst>
                <a:ext uri="{FF2B5EF4-FFF2-40B4-BE49-F238E27FC236}">
                  <a16:creationId xmlns:a16="http://schemas.microsoft.com/office/drawing/2014/main" id="{42D56B0C-BBEA-4C8E-9F4C-C7E41E708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898"/>
              <a:ext cx="187" cy="60"/>
            </a:xfrm>
            <a:custGeom>
              <a:avLst/>
              <a:gdLst>
                <a:gd name="T0" fmla="*/ 0 w 50"/>
                <a:gd name="T1" fmla="*/ 844 h 16"/>
                <a:gd name="T2" fmla="*/ 2614 w 50"/>
                <a:gd name="T3" fmla="*/ 26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6">
                  <a:moveTo>
                    <a:pt x="0" y="16"/>
                  </a:moveTo>
                  <a:cubicBezTo>
                    <a:pt x="14" y="1"/>
                    <a:pt x="34" y="0"/>
                    <a:pt x="50" y="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5" name="Freeform 514">
              <a:extLst>
                <a:ext uri="{FF2B5EF4-FFF2-40B4-BE49-F238E27FC236}">
                  <a16:creationId xmlns:a16="http://schemas.microsoft.com/office/drawing/2014/main" id="{B2824B1E-C4D5-4A93-9D79-240FEF303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654"/>
              <a:ext cx="281" cy="146"/>
            </a:xfrm>
            <a:custGeom>
              <a:avLst/>
              <a:gdLst>
                <a:gd name="T0" fmla="*/ 210 w 75"/>
                <a:gd name="T1" fmla="*/ 629 h 39"/>
                <a:gd name="T2" fmla="*/ 3945 w 75"/>
                <a:gd name="T3" fmla="*/ 2048 h 39"/>
                <a:gd name="T4" fmla="*/ 210 w 75"/>
                <a:gd name="T5" fmla="*/ 62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39">
                  <a:moveTo>
                    <a:pt x="4" y="12"/>
                  </a:moveTo>
                  <a:cubicBezTo>
                    <a:pt x="0" y="25"/>
                    <a:pt x="50" y="26"/>
                    <a:pt x="75" y="39"/>
                  </a:cubicBezTo>
                  <a:cubicBezTo>
                    <a:pt x="61" y="25"/>
                    <a:pt x="8" y="0"/>
                    <a:pt x="4" y="12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6" name="Freeform 515">
              <a:extLst>
                <a:ext uri="{FF2B5EF4-FFF2-40B4-BE49-F238E27FC236}">
                  <a16:creationId xmlns:a16="http://schemas.microsoft.com/office/drawing/2014/main" id="{ACFD6681-FDD9-4686-AF34-09688033D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808"/>
              <a:ext cx="97" cy="64"/>
            </a:xfrm>
            <a:custGeom>
              <a:avLst/>
              <a:gdLst>
                <a:gd name="T0" fmla="*/ 724 w 26"/>
                <a:gd name="T1" fmla="*/ 636 h 17"/>
                <a:gd name="T2" fmla="*/ 0 w 26"/>
                <a:gd name="T3" fmla="*/ 0 h 17"/>
                <a:gd name="T4" fmla="*/ 1351 w 26"/>
                <a:gd name="T5" fmla="*/ 90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7">
                  <a:moveTo>
                    <a:pt x="14" y="12"/>
                  </a:moveTo>
                  <a:cubicBezTo>
                    <a:pt x="9" y="8"/>
                    <a:pt x="5" y="3"/>
                    <a:pt x="0" y="0"/>
                  </a:cubicBezTo>
                  <a:cubicBezTo>
                    <a:pt x="10" y="3"/>
                    <a:pt x="19" y="8"/>
                    <a:pt x="26" y="17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7" name="Freeform 516">
              <a:extLst>
                <a:ext uri="{FF2B5EF4-FFF2-40B4-BE49-F238E27FC236}">
                  <a16:creationId xmlns:a16="http://schemas.microsoft.com/office/drawing/2014/main" id="{0533660C-05D5-422E-B47A-701199907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594"/>
              <a:ext cx="120" cy="105"/>
            </a:xfrm>
            <a:custGeom>
              <a:avLst/>
              <a:gdLst>
                <a:gd name="T0" fmla="*/ 1688 w 32"/>
                <a:gd name="T1" fmla="*/ 1478 h 28"/>
                <a:gd name="T2" fmla="*/ 210 w 32"/>
                <a:gd name="T3" fmla="*/ 480 h 28"/>
                <a:gd name="T4" fmla="*/ 1688 w 32"/>
                <a:gd name="T5" fmla="*/ 147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8">
                  <a:moveTo>
                    <a:pt x="32" y="28"/>
                  </a:moveTo>
                  <a:cubicBezTo>
                    <a:pt x="22" y="17"/>
                    <a:pt x="8" y="0"/>
                    <a:pt x="4" y="9"/>
                  </a:cubicBezTo>
                  <a:cubicBezTo>
                    <a:pt x="0" y="18"/>
                    <a:pt x="28" y="24"/>
                    <a:pt x="32" y="28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8" name="Freeform 517">
              <a:extLst>
                <a:ext uri="{FF2B5EF4-FFF2-40B4-BE49-F238E27FC236}">
                  <a16:creationId xmlns:a16="http://schemas.microsoft.com/office/drawing/2014/main" id="{3A2B05D9-CDD8-4DD5-A109-01D779550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339"/>
              <a:ext cx="94" cy="282"/>
            </a:xfrm>
            <a:custGeom>
              <a:avLst/>
              <a:gdLst>
                <a:gd name="T0" fmla="*/ 1327 w 25"/>
                <a:gd name="T1" fmla="*/ 3986 h 75"/>
                <a:gd name="T2" fmla="*/ 579 w 25"/>
                <a:gd name="T3" fmla="*/ 793 h 75"/>
                <a:gd name="T4" fmla="*/ 56 w 25"/>
                <a:gd name="T5" fmla="*/ 1214 h 75"/>
                <a:gd name="T6" fmla="*/ 1327 w 25"/>
                <a:gd name="T7" fmla="*/ 3986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75">
                  <a:moveTo>
                    <a:pt x="25" y="75"/>
                  </a:moveTo>
                  <a:cubicBezTo>
                    <a:pt x="14" y="64"/>
                    <a:pt x="12" y="30"/>
                    <a:pt x="11" y="15"/>
                  </a:cubicBezTo>
                  <a:cubicBezTo>
                    <a:pt x="11" y="0"/>
                    <a:pt x="1" y="6"/>
                    <a:pt x="1" y="23"/>
                  </a:cubicBezTo>
                  <a:cubicBezTo>
                    <a:pt x="0" y="41"/>
                    <a:pt x="17" y="69"/>
                    <a:pt x="25" y="75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9" name="Freeform 518">
              <a:extLst>
                <a:ext uri="{FF2B5EF4-FFF2-40B4-BE49-F238E27FC236}">
                  <a16:creationId xmlns:a16="http://schemas.microsoft.com/office/drawing/2014/main" id="{08947EF4-6229-400D-BBCE-D2EB5962A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579"/>
              <a:ext cx="78" cy="64"/>
            </a:xfrm>
            <a:custGeom>
              <a:avLst/>
              <a:gdLst>
                <a:gd name="T0" fmla="*/ 1077 w 21"/>
                <a:gd name="T1" fmla="*/ 538 h 17"/>
                <a:gd name="T2" fmla="*/ 56 w 21"/>
                <a:gd name="T3" fmla="*/ 482 h 17"/>
                <a:gd name="T4" fmla="*/ 1077 w 21"/>
                <a:gd name="T5" fmla="*/ 53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7">
                  <a:moveTo>
                    <a:pt x="21" y="10"/>
                  </a:moveTo>
                  <a:cubicBezTo>
                    <a:pt x="13" y="0"/>
                    <a:pt x="2" y="1"/>
                    <a:pt x="1" y="9"/>
                  </a:cubicBezTo>
                  <a:cubicBezTo>
                    <a:pt x="0" y="17"/>
                    <a:pt x="16" y="9"/>
                    <a:pt x="21" y="10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0" name="Freeform 519">
              <a:extLst>
                <a:ext uri="{FF2B5EF4-FFF2-40B4-BE49-F238E27FC236}">
                  <a16:creationId xmlns:a16="http://schemas.microsoft.com/office/drawing/2014/main" id="{C1B4FB1C-AB01-4906-BE82-CB352C192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279"/>
              <a:ext cx="222" cy="529"/>
            </a:xfrm>
            <a:custGeom>
              <a:avLst/>
              <a:gdLst>
                <a:gd name="T0" fmla="*/ 482 w 59"/>
                <a:gd name="T1" fmla="*/ 0 h 141"/>
                <a:gd name="T2" fmla="*/ 2081 w 59"/>
                <a:gd name="T3" fmla="*/ 5913 h 141"/>
                <a:gd name="T4" fmla="*/ 3142 w 59"/>
                <a:gd name="T5" fmla="*/ 7447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41">
                  <a:moveTo>
                    <a:pt x="9" y="0"/>
                  </a:moveTo>
                  <a:cubicBezTo>
                    <a:pt x="0" y="18"/>
                    <a:pt x="29" y="86"/>
                    <a:pt x="39" y="112"/>
                  </a:cubicBezTo>
                  <a:cubicBezTo>
                    <a:pt x="45" y="124"/>
                    <a:pt x="55" y="136"/>
                    <a:pt x="59" y="141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1" name="Freeform 520">
              <a:extLst>
                <a:ext uri="{FF2B5EF4-FFF2-40B4-BE49-F238E27FC236}">
                  <a16:creationId xmlns:a16="http://schemas.microsoft.com/office/drawing/2014/main" id="{E10F2E68-851C-4967-B9DE-E00C4406B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714"/>
              <a:ext cx="259" cy="143"/>
            </a:xfrm>
            <a:custGeom>
              <a:avLst/>
              <a:gdLst>
                <a:gd name="T0" fmla="*/ 0 w 69"/>
                <a:gd name="T1" fmla="*/ 0 h 38"/>
                <a:gd name="T2" fmla="*/ 3649 w 69"/>
                <a:gd name="T3" fmla="*/ 2025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38">
                  <a:moveTo>
                    <a:pt x="0" y="0"/>
                  </a:moveTo>
                  <a:cubicBezTo>
                    <a:pt x="26" y="9"/>
                    <a:pt x="54" y="22"/>
                    <a:pt x="69" y="38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2" name="Freeform 521">
              <a:extLst>
                <a:ext uri="{FF2B5EF4-FFF2-40B4-BE49-F238E27FC236}">
                  <a16:creationId xmlns:a16="http://schemas.microsoft.com/office/drawing/2014/main" id="{69A7B6B6-47A9-4FA4-92BC-169178B9F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722"/>
              <a:ext cx="48" cy="153"/>
            </a:xfrm>
            <a:custGeom>
              <a:avLst/>
              <a:gdLst>
                <a:gd name="T0" fmla="*/ 654 w 13"/>
                <a:gd name="T1" fmla="*/ 2131 h 41"/>
                <a:gd name="T2" fmla="*/ 0 w 13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1">
                  <a:moveTo>
                    <a:pt x="13" y="41"/>
                  </a:moveTo>
                  <a:cubicBezTo>
                    <a:pt x="8" y="30"/>
                    <a:pt x="1" y="1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3" name="Freeform 522">
              <a:extLst>
                <a:ext uri="{FF2B5EF4-FFF2-40B4-BE49-F238E27FC236}">
                  <a16:creationId xmlns:a16="http://schemas.microsoft.com/office/drawing/2014/main" id="{6F6E0594-9100-43F5-8880-7FBD8C966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2684"/>
              <a:ext cx="214" cy="225"/>
            </a:xfrm>
            <a:custGeom>
              <a:avLst/>
              <a:gdLst>
                <a:gd name="T0" fmla="*/ 0 w 57"/>
                <a:gd name="T1" fmla="*/ 0 h 60"/>
                <a:gd name="T2" fmla="*/ 747 w 57"/>
                <a:gd name="T3" fmla="*/ 998 h 60"/>
                <a:gd name="T4" fmla="*/ 3015 w 57"/>
                <a:gd name="T5" fmla="*/ 3165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0">
                  <a:moveTo>
                    <a:pt x="0" y="0"/>
                  </a:moveTo>
                  <a:cubicBezTo>
                    <a:pt x="0" y="0"/>
                    <a:pt x="9" y="14"/>
                    <a:pt x="14" y="19"/>
                  </a:cubicBezTo>
                  <a:cubicBezTo>
                    <a:pt x="19" y="23"/>
                    <a:pt x="57" y="60"/>
                    <a:pt x="57" y="6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4" name="Line 523">
              <a:extLst>
                <a:ext uri="{FF2B5EF4-FFF2-40B4-BE49-F238E27FC236}">
                  <a16:creationId xmlns:a16="http://schemas.microsoft.com/office/drawing/2014/main" id="{75CEA2E6-6676-4F33-973B-39D15BE6A2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860" y="2714"/>
              <a:ext cx="49" cy="75"/>
            </a:xfrm>
            <a:prstGeom prst="lin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5" name="Freeform 524">
              <a:extLst>
                <a:ext uri="{FF2B5EF4-FFF2-40B4-BE49-F238E27FC236}">
                  <a16:creationId xmlns:a16="http://schemas.microsoft.com/office/drawing/2014/main" id="{683F8895-CE29-407A-B697-A3C979F68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722"/>
              <a:ext cx="109" cy="90"/>
            </a:xfrm>
            <a:custGeom>
              <a:avLst/>
              <a:gdLst>
                <a:gd name="T0" fmla="*/ 0 w 29"/>
                <a:gd name="T1" fmla="*/ 0 h 24"/>
                <a:gd name="T2" fmla="*/ 1541 w 29"/>
                <a:gd name="T3" fmla="*/ 126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4">
                  <a:moveTo>
                    <a:pt x="0" y="0"/>
                  </a:moveTo>
                  <a:cubicBezTo>
                    <a:pt x="13" y="7"/>
                    <a:pt x="29" y="24"/>
                    <a:pt x="29" y="24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6" name="Freeform 525">
              <a:extLst>
                <a:ext uri="{FF2B5EF4-FFF2-40B4-BE49-F238E27FC236}">
                  <a16:creationId xmlns:a16="http://schemas.microsoft.com/office/drawing/2014/main" id="{77F32A8C-F8B5-4B79-9D9E-A66BA1C8D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538"/>
              <a:ext cx="83" cy="30"/>
            </a:xfrm>
            <a:custGeom>
              <a:avLst/>
              <a:gdLst>
                <a:gd name="T0" fmla="*/ 1181 w 22"/>
                <a:gd name="T1" fmla="*/ 424 h 8"/>
                <a:gd name="T2" fmla="*/ 113 w 22"/>
                <a:gd name="T3" fmla="*/ 210 h 8"/>
                <a:gd name="T4" fmla="*/ 1181 w 22"/>
                <a:gd name="T5" fmla="*/ 42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8">
                  <a:moveTo>
                    <a:pt x="22" y="8"/>
                  </a:moveTo>
                  <a:cubicBezTo>
                    <a:pt x="12" y="0"/>
                    <a:pt x="4" y="0"/>
                    <a:pt x="2" y="4"/>
                  </a:cubicBezTo>
                  <a:cubicBezTo>
                    <a:pt x="0" y="7"/>
                    <a:pt x="15" y="7"/>
                    <a:pt x="22" y="8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7" name="Freeform 526">
              <a:extLst>
                <a:ext uri="{FF2B5EF4-FFF2-40B4-BE49-F238E27FC236}">
                  <a16:creationId xmlns:a16="http://schemas.microsoft.com/office/drawing/2014/main" id="{60CB5EB5-31CF-451E-BC50-E3B838339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279"/>
              <a:ext cx="446" cy="289"/>
            </a:xfrm>
            <a:custGeom>
              <a:avLst/>
              <a:gdLst>
                <a:gd name="T0" fmla="*/ 6266 w 119"/>
                <a:gd name="T1" fmla="*/ 4072 h 77"/>
                <a:gd name="T2" fmla="*/ 2050 w 119"/>
                <a:gd name="T3" fmla="*/ 2436 h 77"/>
                <a:gd name="T4" fmla="*/ 56 w 119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77">
                  <a:moveTo>
                    <a:pt x="119" y="77"/>
                  </a:moveTo>
                  <a:cubicBezTo>
                    <a:pt x="117" y="75"/>
                    <a:pt x="72" y="66"/>
                    <a:pt x="39" y="46"/>
                  </a:cubicBezTo>
                  <a:cubicBezTo>
                    <a:pt x="16" y="33"/>
                    <a:pt x="0" y="11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8" name="Freeform 527">
              <a:extLst>
                <a:ext uri="{FF2B5EF4-FFF2-40B4-BE49-F238E27FC236}">
                  <a16:creationId xmlns:a16="http://schemas.microsoft.com/office/drawing/2014/main" id="{E30A5198-702B-4F7D-B7CD-FC0801843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913"/>
              <a:ext cx="476" cy="506"/>
            </a:xfrm>
            <a:custGeom>
              <a:avLst/>
              <a:gdLst>
                <a:gd name="T0" fmla="*/ 2796 w 127"/>
                <a:gd name="T1" fmla="*/ 2740 h 135"/>
                <a:gd name="T2" fmla="*/ 0 w 127"/>
                <a:gd name="T3" fmla="*/ 0 h 135"/>
                <a:gd name="T4" fmla="*/ 154 w 127"/>
                <a:gd name="T5" fmla="*/ 3261 h 135"/>
                <a:gd name="T6" fmla="*/ 266 w 127"/>
                <a:gd name="T7" fmla="*/ 6379 h 135"/>
                <a:gd name="T8" fmla="*/ 266 w 127"/>
                <a:gd name="T9" fmla="*/ 6379 h 135"/>
                <a:gd name="T10" fmla="*/ 266 w 127"/>
                <a:gd name="T11" fmla="*/ 6421 h 135"/>
                <a:gd name="T12" fmla="*/ 3471 w 127"/>
                <a:gd name="T13" fmla="*/ 7110 h 135"/>
                <a:gd name="T14" fmla="*/ 6686 w 127"/>
                <a:gd name="T15" fmla="*/ 6421 h 135"/>
                <a:gd name="T16" fmla="*/ 6630 w 127"/>
                <a:gd name="T17" fmla="*/ 6379 h 135"/>
                <a:gd name="T18" fmla="*/ 6686 w 127"/>
                <a:gd name="T19" fmla="*/ 6379 h 135"/>
                <a:gd name="T20" fmla="*/ 6686 w 127"/>
                <a:gd name="T21" fmla="*/ 5997 h 135"/>
                <a:gd name="T22" fmla="*/ 6686 w 127"/>
                <a:gd name="T23" fmla="*/ 5997 h 135"/>
                <a:gd name="T24" fmla="*/ 2796 w 127"/>
                <a:gd name="T25" fmla="*/ 2740 h 1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135">
                  <a:moveTo>
                    <a:pt x="53" y="52"/>
                  </a:moveTo>
                  <a:cubicBezTo>
                    <a:pt x="34" y="30"/>
                    <a:pt x="15" y="15"/>
                    <a:pt x="0" y="0"/>
                  </a:cubicBezTo>
                  <a:cubicBezTo>
                    <a:pt x="2" y="23"/>
                    <a:pt x="3" y="50"/>
                    <a:pt x="3" y="62"/>
                  </a:cubicBezTo>
                  <a:cubicBezTo>
                    <a:pt x="3" y="76"/>
                    <a:pt x="4" y="82"/>
                    <a:pt x="5" y="121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5" y="121"/>
                    <a:pt x="5" y="121"/>
                    <a:pt x="5" y="122"/>
                  </a:cubicBezTo>
                  <a:cubicBezTo>
                    <a:pt x="5" y="129"/>
                    <a:pt x="32" y="135"/>
                    <a:pt x="66" y="135"/>
                  </a:cubicBezTo>
                  <a:cubicBezTo>
                    <a:pt x="99" y="135"/>
                    <a:pt x="127" y="129"/>
                    <a:pt x="127" y="122"/>
                  </a:cubicBezTo>
                  <a:cubicBezTo>
                    <a:pt x="127" y="121"/>
                    <a:pt x="127" y="121"/>
                    <a:pt x="126" y="121"/>
                  </a:cubicBezTo>
                  <a:cubicBezTo>
                    <a:pt x="127" y="121"/>
                    <a:pt x="127" y="121"/>
                    <a:pt x="127" y="121"/>
                  </a:cubicBezTo>
                  <a:cubicBezTo>
                    <a:pt x="127" y="114"/>
                    <a:pt x="127" y="114"/>
                    <a:pt x="127" y="114"/>
                  </a:cubicBezTo>
                  <a:cubicBezTo>
                    <a:pt x="127" y="114"/>
                    <a:pt x="127" y="114"/>
                    <a:pt x="127" y="114"/>
                  </a:cubicBezTo>
                  <a:cubicBezTo>
                    <a:pt x="101" y="97"/>
                    <a:pt x="76" y="77"/>
                    <a:pt x="53" y="5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9" name="Freeform 528">
              <a:extLst>
                <a:ext uri="{FF2B5EF4-FFF2-40B4-BE49-F238E27FC236}">
                  <a16:creationId xmlns:a16="http://schemas.microsoft.com/office/drawing/2014/main" id="{C87FFA79-2E2B-4250-BDC6-D36D21684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1608"/>
              <a:ext cx="2726" cy="2115"/>
            </a:xfrm>
            <a:custGeom>
              <a:avLst/>
              <a:gdLst>
                <a:gd name="T0" fmla="*/ 31692 w 727"/>
                <a:gd name="T1" fmla="*/ 5216 h 564"/>
                <a:gd name="T2" fmla="*/ 36218 w 727"/>
                <a:gd name="T3" fmla="*/ 12656 h 564"/>
                <a:gd name="T4" fmla="*/ 36274 w 727"/>
                <a:gd name="T5" fmla="*/ 19886 h 564"/>
                <a:gd name="T6" fmla="*/ 35528 w 727"/>
                <a:gd name="T7" fmla="*/ 26944 h 564"/>
                <a:gd name="T8" fmla="*/ 20136 w 727"/>
                <a:gd name="T9" fmla="*/ 27266 h 564"/>
                <a:gd name="T10" fmla="*/ 8437 w 727"/>
                <a:gd name="T11" fmla="*/ 19560 h 564"/>
                <a:gd name="T12" fmla="*/ 7747 w 727"/>
                <a:gd name="T13" fmla="*/ 18986 h 564"/>
                <a:gd name="T14" fmla="*/ 7747 w 727"/>
                <a:gd name="T15" fmla="*/ 18986 h 564"/>
                <a:gd name="T16" fmla="*/ 5118 w 727"/>
                <a:gd name="T17" fmla="*/ 16819 h 564"/>
                <a:gd name="T18" fmla="*/ 6959 w 727"/>
                <a:gd name="T19" fmla="*/ 11336 h 564"/>
                <a:gd name="T20" fmla="*/ 11065 w 727"/>
                <a:gd name="T21" fmla="*/ 8438 h 564"/>
                <a:gd name="T22" fmla="*/ 11811 w 727"/>
                <a:gd name="T23" fmla="*/ 7594 h 564"/>
                <a:gd name="T24" fmla="*/ 12119 w 727"/>
                <a:gd name="T25" fmla="*/ 5329 h 564"/>
                <a:gd name="T26" fmla="*/ 8534 w 727"/>
                <a:gd name="T27" fmla="*/ 2434 h 564"/>
                <a:gd name="T28" fmla="*/ 5062 w 727"/>
                <a:gd name="T29" fmla="*/ 113 h 564"/>
                <a:gd name="T30" fmla="*/ 731 w 727"/>
                <a:gd name="T31" fmla="*/ 7286 h 564"/>
                <a:gd name="T32" fmla="*/ 2107 w 727"/>
                <a:gd name="T33" fmla="*/ 15724 h 564"/>
                <a:gd name="T34" fmla="*/ 6596 w 727"/>
                <a:gd name="T35" fmla="*/ 21094 h 564"/>
                <a:gd name="T36" fmla="*/ 27627 w 727"/>
                <a:gd name="T37" fmla="*/ 29168 h 564"/>
                <a:gd name="T38" fmla="*/ 35854 w 727"/>
                <a:gd name="T39" fmla="*/ 28268 h 564"/>
                <a:gd name="T40" fmla="*/ 37808 w 727"/>
                <a:gd name="T41" fmla="*/ 20096 h 564"/>
                <a:gd name="T42" fmla="*/ 37328 w 727"/>
                <a:gd name="T43" fmla="*/ 12349 h 564"/>
                <a:gd name="T44" fmla="*/ 34684 w 727"/>
                <a:gd name="T45" fmla="*/ 7706 h 564"/>
                <a:gd name="T46" fmla="*/ 31310 w 727"/>
                <a:gd name="T47" fmla="*/ 4429 h 56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27" h="564">
                  <a:moveTo>
                    <a:pt x="601" y="99"/>
                  </a:moveTo>
                  <a:cubicBezTo>
                    <a:pt x="608" y="115"/>
                    <a:pt x="671" y="195"/>
                    <a:pt x="687" y="240"/>
                  </a:cubicBezTo>
                  <a:cubicBezTo>
                    <a:pt x="701" y="279"/>
                    <a:pt x="690" y="330"/>
                    <a:pt x="688" y="377"/>
                  </a:cubicBezTo>
                  <a:cubicBezTo>
                    <a:pt x="687" y="440"/>
                    <a:pt x="690" y="496"/>
                    <a:pt x="674" y="511"/>
                  </a:cubicBezTo>
                  <a:cubicBezTo>
                    <a:pt x="647" y="537"/>
                    <a:pt x="529" y="553"/>
                    <a:pt x="382" y="517"/>
                  </a:cubicBezTo>
                  <a:cubicBezTo>
                    <a:pt x="301" y="497"/>
                    <a:pt x="186" y="421"/>
                    <a:pt x="160" y="371"/>
                  </a:cubicBezTo>
                  <a:cubicBezTo>
                    <a:pt x="158" y="366"/>
                    <a:pt x="151" y="364"/>
                    <a:pt x="147" y="360"/>
                  </a:cubicBezTo>
                  <a:cubicBezTo>
                    <a:pt x="147" y="360"/>
                    <a:pt x="147" y="360"/>
                    <a:pt x="147" y="360"/>
                  </a:cubicBezTo>
                  <a:cubicBezTo>
                    <a:pt x="130" y="350"/>
                    <a:pt x="113" y="336"/>
                    <a:pt x="97" y="319"/>
                  </a:cubicBezTo>
                  <a:cubicBezTo>
                    <a:pt x="64" y="277"/>
                    <a:pt x="93" y="240"/>
                    <a:pt x="132" y="215"/>
                  </a:cubicBezTo>
                  <a:cubicBezTo>
                    <a:pt x="162" y="195"/>
                    <a:pt x="189" y="170"/>
                    <a:pt x="210" y="160"/>
                  </a:cubicBezTo>
                  <a:cubicBezTo>
                    <a:pt x="217" y="155"/>
                    <a:pt x="220" y="151"/>
                    <a:pt x="224" y="144"/>
                  </a:cubicBezTo>
                  <a:cubicBezTo>
                    <a:pt x="229" y="135"/>
                    <a:pt x="232" y="122"/>
                    <a:pt x="230" y="101"/>
                  </a:cubicBezTo>
                  <a:cubicBezTo>
                    <a:pt x="226" y="65"/>
                    <a:pt x="176" y="68"/>
                    <a:pt x="162" y="46"/>
                  </a:cubicBezTo>
                  <a:cubicBezTo>
                    <a:pt x="148" y="24"/>
                    <a:pt x="112" y="0"/>
                    <a:pt x="96" y="2"/>
                  </a:cubicBezTo>
                  <a:cubicBezTo>
                    <a:pt x="80" y="4"/>
                    <a:pt x="28" y="10"/>
                    <a:pt x="14" y="138"/>
                  </a:cubicBezTo>
                  <a:cubicBezTo>
                    <a:pt x="0" y="266"/>
                    <a:pt x="32" y="258"/>
                    <a:pt x="40" y="298"/>
                  </a:cubicBezTo>
                  <a:cubicBezTo>
                    <a:pt x="48" y="338"/>
                    <a:pt x="88" y="356"/>
                    <a:pt x="125" y="400"/>
                  </a:cubicBezTo>
                  <a:cubicBezTo>
                    <a:pt x="272" y="555"/>
                    <a:pt x="487" y="550"/>
                    <a:pt x="524" y="553"/>
                  </a:cubicBezTo>
                  <a:cubicBezTo>
                    <a:pt x="580" y="557"/>
                    <a:pt x="648" y="564"/>
                    <a:pt x="680" y="536"/>
                  </a:cubicBezTo>
                  <a:cubicBezTo>
                    <a:pt x="712" y="508"/>
                    <a:pt x="716" y="464"/>
                    <a:pt x="717" y="381"/>
                  </a:cubicBezTo>
                  <a:cubicBezTo>
                    <a:pt x="718" y="338"/>
                    <a:pt x="727" y="288"/>
                    <a:pt x="708" y="234"/>
                  </a:cubicBezTo>
                  <a:cubicBezTo>
                    <a:pt x="695" y="194"/>
                    <a:pt x="676" y="170"/>
                    <a:pt x="658" y="146"/>
                  </a:cubicBezTo>
                  <a:cubicBezTo>
                    <a:pt x="635" y="116"/>
                    <a:pt x="607" y="91"/>
                    <a:pt x="594" y="84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0" name="Freeform 529">
              <a:extLst>
                <a:ext uri="{FF2B5EF4-FFF2-40B4-BE49-F238E27FC236}">
                  <a16:creationId xmlns:a16="http://schemas.microsoft.com/office/drawing/2014/main" id="{731E2FF2-8AAB-4A0F-9A10-9FBA765B0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1289"/>
              <a:ext cx="484" cy="585"/>
            </a:xfrm>
            <a:custGeom>
              <a:avLst/>
              <a:gdLst>
                <a:gd name="T0" fmla="*/ 323 w 129"/>
                <a:gd name="T1" fmla="*/ 4755 h 156"/>
                <a:gd name="T2" fmla="*/ 323 w 129"/>
                <a:gd name="T3" fmla="*/ 4755 h 156"/>
                <a:gd name="T4" fmla="*/ 480 w 129"/>
                <a:gd name="T5" fmla="*/ 4699 h 156"/>
                <a:gd name="T6" fmla="*/ 537 w 129"/>
                <a:gd name="T7" fmla="*/ 4699 h 156"/>
                <a:gd name="T8" fmla="*/ 634 w 129"/>
                <a:gd name="T9" fmla="*/ 4699 h 156"/>
                <a:gd name="T10" fmla="*/ 634 w 129"/>
                <a:gd name="T11" fmla="*/ 4643 h 156"/>
                <a:gd name="T12" fmla="*/ 747 w 129"/>
                <a:gd name="T13" fmla="*/ 4643 h 156"/>
                <a:gd name="T14" fmla="*/ 788 w 129"/>
                <a:gd name="T15" fmla="*/ 4643 h 156"/>
                <a:gd name="T16" fmla="*/ 900 w 129"/>
                <a:gd name="T17" fmla="*/ 4643 h 156"/>
                <a:gd name="T18" fmla="*/ 900 w 129"/>
                <a:gd name="T19" fmla="*/ 4643 h 156"/>
                <a:gd name="T20" fmla="*/ 998 w 129"/>
                <a:gd name="T21" fmla="*/ 4586 h 156"/>
                <a:gd name="T22" fmla="*/ 998 w 129"/>
                <a:gd name="T23" fmla="*/ 4586 h 156"/>
                <a:gd name="T24" fmla="*/ 1111 w 129"/>
                <a:gd name="T25" fmla="*/ 4586 h 156"/>
                <a:gd name="T26" fmla="*/ 4589 w 129"/>
                <a:gd name="T27" fmla="*/ 6904 h 156"/>
                <a:gd name="T28" fmla="*/ 6814 w 129"/>
                <a:gd name="T29" fmla="*/ 8228 h 156"/>
                <a:gd name="T30" fmla="*/ 6814 w 129"/>
                <a:gd name="T31" fmla="*/ 0 h 156"/>
                <a:gd name="T32" fmla="*/ 3433 w 129"/>
                <a:gd name="T33" fmla="*/ 998 h 156"/>
                <a:gd name="T34" fmla="*/ 0 w 129"/>
                <a:gd name="T35" fmla="*/ 56 h 156"/>
                <a:gd name="T36" fmla="*/ 0 w 129"/>
                <a:gd name="T37" fmla="*/ 4909 h 156"/>
                <a:gd name="T38" fmla="*/ 323 w 129"/>
                <a:gd name="T39" fmla="*/ 4755 h 15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9" h="156">
                  <a:moveTo>
                    <a:pt x="6" y="90"/>
                  </a:moveTo>
                  <a:cubicBezTo>
                    <a:pt x="6" y="90"/>
                    <a:pt x="6" y="90"/>
                    <a:pt x="6" y="90"/>
                  </a:cubicBezTo>
                  <a:cubicBezTo>
                    <a:pt x="7" y="90"/>
                    <a:pt x="8" y="90"/>
                    <a:pt x="9" y="89"/>
                  </a:cubicBezTo>
                  <a:cubicBezTo>
                    <a:pt x="9" y="89"/>
                    <a:pt x="10" y="89"/>
                    <a:pt x="10" y="89"/>
                  </a:cubicBezTo>
                  <a:cubicBezTo>
                    <a:pt x="10" y="89"/>
                    <a:pt x="11" y="89"/>
                    <a:pt x="12" y="89"/>
                  </a:cubicBezTo>
                  <a:cubicBezTo>
                    <a:pt x="12" y="89"/>
                    <a:pt x="12" y="89"/>
                    <a:pt x="12" y="88"/>
                  </a:cubicBezTo>
                  <a:cubicBezTo>
                    <a:pt x="13" y="88"/>
                    <a:pt x="14" y="88"/>
                    <a:pt x="14" y="88"/>
                  </a:cubicBezTo>
                  <a:cubicBezTo>
                    <a:pt x="15" y="88"/>
                    <a:pt x="15" y="88"/>
                    <a:pt x="15" y="88"/>
                  </a:cubicBezTo>
                  <a:cubicBezTo>
                    <a:pt x="16" y="88"/>
                    <a:pt x="16" y="88"/>
                    <a:pt x="17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8" y="88"/>
                    <a:pt x="18" y="87"/>
                    <a:pt x="19" y="87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20" y="87"/>
                    <a:pt x="20" y="87"/>
                    <a:pt x="21" y="87"/>
                  </a:cubicBezTo>
                  <a:cubicBezTo>
                    <a:pt x="37" y="85"/>
                    <a:pt x="73" y="109"/>
                    <a:pt x="87" y="131"/>
                  </a:cubicBezTo>
                  <a:cubicBezTo>
                    <a:pt x="94" y="144"/>
                    <a:pt x="113" y="148"/>
                    <a:pt x="129" y="156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8" y="11"/>
                    <a:pt x="99" y="19"/>
                    <a:pt x="65" y="19"/>
                  </a:cubicBezTo>
                  <a:cubicBezTo>
                    <a:pt x="31" y="19"/>
                    <a:pt x="3" y="11"/>
                    <a:pt x="0" y="1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2" y="92"/>
                    <a:pt x="4" y="91"/>
                    <a:pt x="6" y="9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1" name="Freeform 530">
              <a:extLst>
                <a:ext uri="{FF2B5EF4-FFF2-40B4-BE49-F238E27FC236}">
                  <a16:creationId xmlns:a16="http://schemas.microsoft.com/office/drawing/2014/main" id="{FBC1D39E-88A0-4D6A-B8F1-A30B69670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1514"/>
              <a:ext cx="1042" cy="874"/>
            </a:xfrm>
            <a:custGeom>
              <a:avLst/>
              <a:gdLst>
                <a:gd name="T0" fmla="*/ 2260 w 278"/>
                <a:gd name="T1" fmla="*/ 8710 h 233"/>
                <a:gd name="T2" fmla="*/ 2163 w 278"/>
                <a:gd name="T3" fmla="*/ 8976 h 233"/>
                <a:gd name="T4" fmla="*/ 2373 w 278"/>
                <a:gd name="T5" fmla="*/ 9400 h 233"/>
                <a:gd name="T6" fmla="*/ 5367 w 278"/>
                <a:gd name="T7" fmla="*/ 11242 h 233"/>
                <a:gd name="T8" fmla="*/ 8107 w 278"/>
                <a:gd name="T9" fmla="*/ 12183 h 233"/>
                <a:gd name="T10" fmla="*/ 9314 w 278"/>
                <a:gd name="T11" fmla="*/ 12142 h 233"/>
                <a:gd name="T12" fmla="*/ 10116 w 278"/>
                <a:gd name="T13" fmla="*/ 11088 h 233"/>
                <a:gd name="T14" fmla="*/ 10214 w 278"/>
                <a:gd name="T15" fmla="*/ 10976 h 233"/>
                <a:gd name="T16" fmla="*/ 10960 w 278"/>
                <a:gd name="T17" fmla="*/ 10766 h 233"/>
                <a:gd name="T18" fmla="*/ 11323 w 278"/>
                <a:gd name="T19" fmla="*/ 9708 h 233"/>
                <a:gd name="T20" fmla="*/ 11380 w 278"/>
                <a:gd name="T21" fmla="*/ 9554 h 233"/>
                <a:gd name="T22" fmla="*/ 11589 w 278"/>
                <a:gd name="T23" fmla="*/ 9498 h 233"/>
                <a:gd name="T24" fmla="*/ 12688 w 278"/>
                <a:gd name="T25" fmla="*/ 9764 h 233"/>
                <a:gd name="T26" fmla="*/ 12800 w 278"/>
                <a:gd name="T27" fmla="*/ 9764 h 233"/>
                <a:gd name="T28" fmla="*/ 12898 w 278"/>
                <a:gd name="T29" fmla="*/ 9820 h 233"/>
                <a:gd name="T30" fmla="*/ 13643 w 278"/>
                <a:gd name="T31" fmla="*/ 10454 h 233"/>
                <a:gd name="T32" fmla="*/ 14161 w 278"/>
                <a:gd name="T33" fmla="*/ 9820 h 233"/>
                <a:gd name="T34" fmla="*/ 11634 w 278"/>
                <a:gd name="T35" fmla="*/ 6486 h 233"/>
                <a:gd name="T36" fmla="*/ 11421 w 278"/>
                <a:gd name="T37" fmla="*/ 6332 h 233"/>
                <a:gd name="T38" fmla="*/ 8850 w 278"/>
                <a:gd name="T39" fmla="*/ 2266 h 233"/>
                <a:gd name="T40" fmla="*/ 5214 w 278"/>
                <a:gd name="T41" fmla="*/ 1842 h 233"/>
                <a:gd name="T42" fmla="*/ 2163 w 278"/>
                <a:gd name="T43" fmla="*/ 5544 h 233"/>
                <a:gd name="T44" fmla="*/ 2260 w 278"/>
                <a:gd name="T45" fmla="*/ 8710 h 23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78" h="233">
                  <a:moveTo>
                    <a:pt x="43" y="165"/>
                  </a:moveTo>
                  <a:cubicBezTo>
                    <a:pt x="42" y="167"/>
                    <a:pt x="42" y="169"/>
                    <a:pt x="41" y="170"/>
                  </a:cubicBezTo>
                  <a:cubicBezTo>
                    <a:pt x="40" y="174"/>
                    <a:pt x="42" y="176"/>
                    <a:pt x="45" y="178"/>
                  </a:cubicBezTo>
                  <a:cubicBezTo>
                    <a:pt x="63" y="184"/>
                    <a:pt x="82" y="204"/>
                    <a:pt x="102" y="213"/>
                  </a:cubicBezTo>
                  <a:cubicBezTo>
                    <a:pt x="113" y="218"/>
                    <a:pt x="144" y="229"/>
                    <a:pt x="154" y="231"/>
                  </a:cubicBezTo>
                  <a:cubicBezTo>
                    <a:pt x="160" y="232"/>
                    <a:pt x="168" y="233"/>
                    <a:pt x="177" y="230"/>
                  </a:cubicBezTo>
                  <a:cubicBezTo>
                    <a:pt x="183" y="228"/>
                    <a:pt x="189" y="216"/>
                    <a:pt x="192" y="210"/>
                  </a:cubicBezTo>
                  <a:cubicBezTo>
                    <a:pt x="192" y="209"/>
                    <a:pt x="193" y="208"/>
                    <a:pt x="194" y="208"/>
                  </a:cubicBezTo>
                  <a:cubicBezTo>
                    <a:pt x="201" y="208"/>
                    <a:pt x="205" y="207"/>
                    <a:pt x="208" y="204"/>
                  </a:cubicBezTo>
                  <a:cubicBezTo>
                    <a:pt x="211" y="200"/>
                    <a:pt x="217" y="191"/>
                    <a:pt x="215" y="184"/>
                  </a:cubicBezTo>
                  <a:cubicBezTo>
                    <a:pt x="215" y="182"/>
                    <a:pt x="215" y="181"/>
                    <a:pt x="216" y="181"/>
                  </a:cubicBezTo>
                  <a:cubicBezTo>
                    <a:pt x="217" y="180"/>
                    <a:pt x="219" y="180"/>
                    <a:pt x="220" y="180"/>
                  </a:cubicBezTo>
                  <a:cubicBezTo>
                    <a:pt x="226" y="184"/>
                    <a:pt x="237" y="188"/>
                    <a:pt x="241" y="185"/>
                  </a:cubicBezTo>
                  <a:cubicBezTo>
                    <a:pt x="241" y="185"/>
                    <a:pt x="242" y="185"/>
                    <a:pt x="243" y="185"/>
                  </a:cubicBezTo>
                  <a:cubicBezTo>
                    <a:pt x="244" y="185"/>
                    <a:pt x="244" y="185"/>
                    <a:pt x="245" y="186"/>
                  </a:cubicBezTo>
                  <a:cubicBezTo>
                    <a:pt x="249" y="192"/>
                    <a:pt x="253" y="199"/>
                    <a:pt x="259" y="198"/>
                  </a:cubicBezTo>
                  <a:cubicBezTo>
                    <a:pt x="264" y="197"/>
                    <a:pt x="267" y="193"/>
                    <a:pt x="269" y="186"/>
                  </a:cubicBezTo>
                  <a:cubicBezTo>
                    <a:pt x="278" y="157"/>
                    <a:pt x="239" y="138"/>
                    <a:pt x="221" y="123"/>
                  </a:cubicBezTo>
                  <a:cubicBezTo>
                    <a:pt x="217" y="120"/>
                    <a:pt x="217" y="120"/>
                    <a:pt x="217" y="120"/>
                  </a:cubicBezTo>
                  <a:cubicBezTo>
                    <a:pt x="191" y="98"/>
                    <a:pt x="174" y="77"/>
                    <a:pt x="168" y="43"/>
                  </a:cubicBezTo>
                  <a:cubicBezTo>
                    <a:pt x="169" y="34"/>
                    <a:pt x="174" y="0"/>
                    <a:pt x="99" y="35"/>
                  </a:cubicBezTo>
                  <a:cubicBezTo>
                    <a:pt x="0" y="81"/>
                    <a:pt x="37" y="100"/>
                    <a:pt x="41" y="105"/>
                  </a:cubicBezTo>
                  <a:cubicBezTo>
                    <a:pt x="52" y="123"/>
                    <a:pt x="49" y="141"/>
                    <a:pt x="43" y="16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2" name="Freeform 531">
              <a:extLst>
                <a:ext uri="{FF2B5EF4-FFF2-40B4-BE49-F238E27FC236}">
                  <a16:creationId xmlns:a16="http://schemas.microsoft.com/office/drawing/2014/main" id="{C50E8F36-015C-4B59-8992-FCF11CA08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672"/>
              <a:ext cx="22" cy="4"/>
            </a:xfrm>
            <a:custGeom>
              <a:avLst/>
              <a:gdLst>
                <a:gd name="T0" fmla="*/ 0 w 6"/>
                <a:gd name="T1" fmla="*/ 64 h 1"/>
                <a:gd name="T2" fmla="*/ 29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3" y="0"/>
                    <a:pt x="6" y="0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3" name="Line 532">
              <a:extLst>
                <a:ext uri="{FF2B5EF4-FFF2-40B4-BE49-F238E27FC236}">
                  <a16:creationId xmlns:a16="http://schemas.microsoft.com/office/drawing/2014/main" id="{6DCF3F6C-BFCD-4502-840B-A53DE09559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78" y="1908"/>
              <a:ext cx="15" cy="15"/>
            </a:xfrm>
            <a:prstGeom prst="line">
              <a:avLst/>
            </a:prstGeom>
            <a:noFill/>
            <a:ln w="11113" cap="rnd">
              <a:solidFill>
                <a:srgbClr val="3333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4" name="Freeform 533">
              <a:extLst>
                <a:ext uri="{FF2B5EF4-FFF2-40B4-BE49-F238E27FC236}">
                  <a16:creationId xmlns:a16="http://schemas.microsoft.com/office/drawing/2014/main" id="{3EE73413-FA35-4E09-BA8D-A6B1C508E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552"/>
              <a:ext cx="941" cy="859"/>
            </a:xfrm>
            <a:custGeom>
              <a:avLst/>
              <a:gdLst>
                <a:gd name="T0" fmla="*/ 476 w 251"/>
                <a:gd name="T1" fmla="*/ 5120 h 229"/>
                <a:gd name="T2" fmla="*/ 577 w 251"/>
                <a:gd name="T3" fmla="*/ 5222 h 229"/>
                <a:gd name="T4" fmla="*/ 900 w 251"/>
                <a:gd name="T5" fmla="*/ 6444 h 229"/>
                <a:gd name="T6" fmla="*/ 634 w 251"/>
                <a:gd name="T7" fmla="*/ 8132 h 229"/>
                <a:gd name="T8" fmla="*/ 476 w 251"/>
                <a:gd name="T9" fmla="*/ 8598 h 229"/>
                <a:gd name="T10" fmla="*/ 364 w 251"/>
                <a:gd name="T11" fmla="*/ 9018 h 229"/>
                <a:gd name="T12" fmla="*/ 476 w 251"/>
                <a:gd name="T13" fmla="*/ 9018 h 229"/>
                <a:gd name="T14" fmla="*/ 3891 w 251"/>
                <a:gd name="T15" fmla="*/ 11032 h 229"/>
                <a:gd name="T16" fmla="*/ 6902 w 251"/>
                <a:gd name="T17" fmla="*/ 12086 h 229"/>
                <a:gd name="T18" fmla="*/ 8068 w 251"/>
                <a:gd name="T19" fmla="*/ 11932 h 229"/>
                <a:gd name="T20" fmla="*/ 9065 w 251"/>
                <a:gd name="T21" fmla="*/ 10766 h 229"/>
                <a:gd name="T22" fmla="*/ 9909 w 251"/>
                <a:gd name="T23" fmla="*/ 10454 h 229"/>
                <a:gd name="T24" fmla="*/ 10332 w 251"/>
                <a:gd name="T25" fmla="*/ 9400 h 229"/>
                <a:gd name="T26" fmla="*/ 11386 w 251"/>
                <a:gd name="T27" fmla="*/ 9554 h 229"/>
                <a:gd name="T28" fmla="*/ 11442 w 251"/>
                <a:gd name="T29" fmla="*/ 9610 h 229"/>
                <a:gd name="T30" fmla="*/ 12383 w 251"/>
                <a:gd name="T31" fmla="*/ 10244 h 229"/>
                <a:gd name="T32" fmla="*/ 13170 w 251"/>
                <a:gd name="T33" fmla="*/ 9400 h 229"/>
                <a:gd name="T34" fmla="*/ 13226 w 251"/>
                <a:gd name="T35" fmla="*/ 8864 h 229"/>
                <a:gd name="T36" fmla="*/ 11172 w 251"/>
                <a:gd name="T37" fmla="*/ 6178 h 229"/>
                <a:gd name="T38" fmla="*/ 10542 w 251"/>
                <a:gd name="T39" fmla="*/ 5698 h 229"/>
                <a:gd name="T40" fmla="*/ 10332 w 251"/>
                <a:gd name="T41" fmla="*/ 5544 h 229"/>
                <a:gd name="T42" fmla="*/ 7858 w 251"/>
                <a:gd name="T43" fmla="*/ 1688 h 229"/>
                <a:gd name="T44" fmla="*/ 7899 w 251"/>
                <a:gd name="T45" fmla="*/ 1478 h 229"/>
                <a:gd name="T46" fmla="*/ 7434 w 251"/>
                <a:gd name="T47" fmla="*/ 424 h 229"/>
                <a:gd name="T48" fmla="*/ 3738 w 251"/>
                <a:gd name="T49" fmla="*/ 1054 h 229"/>
                <a:gd name="T50" fmla="*/ 0 w 251"/>
                <a:gd name="T51" fmla="*/ 3954 h 229"/>
                <a:gd name="T52" fmla="*/ 0 w 251"/>
                <a:gd name="T53" fmla="*/ 4164 h 229"/>
                <a:gd name="T54" fmla="*/ 476 w 251"/>
                <a:gd name="T55" fmla="*/ 5120 h 22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51" h="229">
                  <a:moveTo>
                    <a:pt x="9" y="97"/>
                  </a:moveTo>
                  <a:cubicBezTo>
                    <a:pt x="11" y="99"/>
                    <a:pt x="11" y="99"/>
                    <a:pt x="11" y="99"/>
                  </a:cubicBezTo>
                  <a:cubicBezTo>
                    <a:pt x="15" y="106"/>
                    <a:pt x="17" y="114"/>
                    <a:pt x="17" y="122"/>
                  </a:cubicBezTo>
                  <a:cubicBezTo>
                    <a:pt x="17" y="132"/>
                    <a:pt x="15" y="142"/>
                    <a:pt x="12" y="154"/>
                  </a:cubicBezTo>
                  <a:cubicBezTo>
                    <a:pt x="9" y="163"/>
                    <a:pt x="9" y="163"/>
                    <a:pt x="9" y="163"/>
                  </a:cubicBezTo>
                  <a:cubicBezTo>
                    <a:pt x="8" y="166"/>
                    <a:pt x="7" y="169"/>
                    <a:pt x="7" y="171"/>
                  </a:cubicBezTo>
                  <a:cubicBezTo>
                    <a:pt x="7" y="171"/>
                    <a:pt x="8" y="171"/>
                    <a:pt x="9" y="171"/>
                  </a:cubicBezTo>
                  <a:cubicBezTo>
                    <a:pt x="29" y="173"/>
                    <a:pt x="52" y="198"/>
                    <a:pt x="74" y="209"/>
                  </a:cubicBezTo>
                  <a:cubicBezTo>
                    <a:pt x="95" y="219"/>
                    <a:pt x="119" y="223"/>
                    <a:pt x="131" y="229"/>
                  </a:cubicBezTo>
                  <a:cubicBezTo>
                    <a:pt x="137" y="229"/>
                    <a:pt x="145" y="228"/>
                    <a:pt x="153" y="226"/>
                  </a:cubicBezTo>
                  <a:cubicBezTo>
                    <a:pt x="162" y="223"/>
                    <a:pt x="169" y="211"/>
                    <a:pt x="172" y="204"/>
                  </a:cubicBezTo>
                  <a:cubicBezTo>
                    <a:pt x="179" y="204"/>
                    <a:pt x="184" y="202"/>
                    <a:pt x="188" y="198"/>
                  </a:cubicBezTo>
                  <a:cubicBezTo>
                    <a:pt x="189" y="196"/>
                    <a:pt x="195" y="187"/>
                    <a:pt x="196" y="178"/>
                  </a:cubicBezTo>
                  <a:cubicBezTo>
                    <a:pt x="201" y="180"/>
                    <a:pt x="210" y="184"/>
                    <a:pt x="216" y="181"/>
                  </a:cubicBezTo>
                  <a:cubicBezTo>
                    <a:pt x="217" y="182"/>
                    <a:pt x="217" y="182"/>
                    <a:pt x="217" y="182"/>
                  </a:cubicBezTo>
                  <a:cubicBezTo>
                    <a:pt x="221" y="188"/>
                    <a:pt x="226" y="195"/>
                    <a:pt x="235" y="194"/>
                  </a:cubicBezTo>
                  <a:cubicBezTo>
                    <a:pt x="242" y="193"/>
                    <a:pt x="247" y="188"/>
                    <a:pt x="250" y="178"/>
                  </a:cubicBezTo>
                  <a:cubicBezTo>
                    <a:pt x="251" y="175"/>
                    <a:pt x="251" y="171"/>
                    <a:pt x="251" y="168"/>
                  </a:cubicBezTo>
                  <a:cubicBezTo>
                    <a:pt x="251" y="146"/>
                    <a:pt x="229" y="130"/>
                    <a:pt x="212" y="117"/>
                  </a:cubicBezTo>
                  <a:cubicBezTo>
                    <a:pt x="200" y="108"/>
                    <a:pt x="200" y="108"/>
                    <a:pt x="200" y="108"/>
                  </a:cubicBezTo>
                  <a:cubicBezTo>
                    <a:pt x="196" y="105"/>
                    <a:pt x="196" y="105"/>
                    <a:pt x="196" y="105"/>
                  </a:cubicBezTo>
                  <a:cubicBezTo>
                    <a:pt x="172" y="85"/>
                    <a:pt x="155" y="65"/>
                    <a:pt x="149" y="32"/>
                  </a:cubicBezTo>
                  <a:cubicBezTo>
                    <a:pt x="149" y="31"/>
                    <a:pt x="150" y="30"/>
                    <a:pt x="150" y="28"/>
                  </a:cubicBezTo>
                  <a:cubicBezTo>
                    <a:pt x="150" y="22"/>
                    <a:pt x="148" y="13"/>
                    <a:pt x="141" y="8"/>
                  </a:cubicBezTo>
                  <a:cubicBezTo>
                    <a:pt x="129" y="0"/>
                    <a:pt x="106" y="4"/>
                    <a:pt x="71" y="20"/>
                  </a:cubicBezTo>
                  <a:cubicBezTo>
                    <a:pt x="26" y="41"/>
                    <a:pt x="3" y="59"/>
                    <a:pt x="0" y="75"/>
                  </a:cubicBezTo>
                  <a:cubicBezTo>
                    <a:pt x="0" y="77"/>
                    <a:pt x="0" y="78"/>
                    <a:pt x="0" y="79"/>
                  </a:cubicBezTo>
                  <a:cubicBezTo>
                    <a:pt x="0" y="88"/>
                    <a:pt x="6" y="94"/>
                    <a:pt x="9" y="97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5" name="Freeform 534">
              <a:extLst>
                <a:ext uri="{FF2B5EF4-FFF2-40B4-BE49-F238E27FC236}">
                  <a16:creationId xmlns:a16="http://schemas.microsoft.com/office/drawing/2014/main" id="{94ECE046-3097-468B-A4B8-786B130FD8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8" y="1927"/>
              <a:ext cx="540" cy="536"/>
            </a:xfrm>
            <a:custGeom>
              <a:avLst/>
              <a:gdLst>
                <a:gd name="T0" fmla="*/ 2741 w 144"/>
                <a:gd name="T1" fmla="*/ 1743 h 143"/>
                <a:gd name="T2" fmla="*/ 266 w 144"/>
                <a:gd name="T3" fmla="*/ 6477 h 143"/>
                <a:gd name="T4" fmla="*/ 844 w 144"/>
                <a:gd name="T5" fmla="*/ 7377 h 143"/>
                <a:gd name="T6" fmla="*/ 2588 w 144"/>
                <a:gd name="T7" fmla="*/ 6953 h 143"/>
                <a:gd name="T8" fmla="*/ 4219 w 144"/>
                <a:gd name="T9" fmla="*/ 5787 h 143"/>
                <a:gd name="T10" fmla="*/ 5696 w 144"/>
                <a:gd name="T11" fmla="*/ 4734 h 143"/>
                <a:gd name="T12" fmla="*/ 7538 w 144"/>
                <a:gd name="T13" fmla="*/ 2163 h 143"/>
                <a:gd name="T14" fmla="*/ 6863 w 144"/>
                <a:gd name="T15" fmla="*/ 731 h 143"/>
                <a:gd name="T16" fmla="*/ 6863 w 144"/>
                <a:gd name="T17" fmla="*/ 731 h 143"/>
                <a:gd name="T18" fmla="*/ 2741 w 144"/>
                <a:gd name="T19" fmla="*/ 1743 h 143"/>
                <a:gd name="T20" fmla="*/ 998 w 144"/>
                <a:gd name="T21" fmla="*/ 7009 h 143"/>
                <a:gd name="T22" fmla="*/ 690 w 144"/>
                <a:gd name="T23" fmla="*/ 6380 h 143"/>
                <a:gd name="T24" fmla="*/ 3011 w 144"/>
                <a:gd name="T25" fmla="*/ 2050 h 143"/>
                <a:gd name="T26" fmla="*/ 6596 w 144"/>
                <a:gd name="T27" fmla="*/ 1109 h 143"/>
                <a:gd name="T28" fmla="*/ 7118 w 144"/>
                <a:gd name="T29" fmla="*/ 2107 h 143"/>
                <a:gd name="T30" fmla="*/ 7118 w 144"/>
                <a:gd name="T31" fmla="*/ 2163 h 143"/>
                <a:gd name="T32" fmla="*/ 5430 w 144"/>
                <a:gd name="T33" fmla="*/ 4370 h 143"/>
                <a:gd name="T34" fmla="*/ 3953 w 144"/>
                <a:gd name="T35" fmla="*/ 5480 h 143"/>
                <a:gd name="T36" fmla="*/ 2378 w 144"/>
                <a:gd name="T37" fmla="*/ 6589 h 143"/>
                <a:gd name="T38" fmla="*/ 998 w 144"/>
                <a:gd name="T39" fmla="*/ 7009 h 14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44" h="143">
                  <a:moveTo>
                    <a:pt x="52" y="33"/>
                  </a:moveTo>
                  <a:cubicBezTo>
                    <a:pt x="30" y="53"/>
                    <a:pt x="0" y="101"/>
                    <a:pt x="5" y="123"/>
                  </a:cubicBezTo>
                  <a:cubicBezTo>
                    <a:pt x="7" y="132"/>
                    <a:pt x="10" y="138"/>
                    <a:pt x="16" y="140"/>
                  </a:cubicBezTo>
                  <a:cubicBezTo>
                    <a:pt x="23" y="143"/>
                    <a:pt x="32" y="141"/>
                    <a:pt x="49" y="132"/>
                  </a:cubicBezTo>
                  <a:cubicBezTo>
                    <a:pt x="62" y="124"/>
                    <a:pt x="70" y="118"/>
                    <a:pt x="80" y="110"/>
                  </a:cubicBezTo>
                  <a:cubicBezTo>
                    <a:pt x="88" y="104"/>
                    <a:pt x="96" y="98"/>
                    <a:pt x="108" y="90"/>
                  </a:cubicBezTo>
                  <a:cubicBezTo>
                    <a:pt x="130" y="75"/>
                    <a:pt x="142" y="57"/>
                    <a:pt x="143" y="41"/>
                  </a:cubicBezTo>
                  <a:cubicBezTo>
                    <a:pt x="144" y="31"/>
                    <a:pt x="139" y="22"/>
                    <a:pt x="130" y="14"/>
                  </a:cubicBezTo>
                  <a:cubicBezTo>
                    <a:pt x="130" y="14"/>
                    <a:pt x="130" y="14"/>
                    <a:pt x="130" y="14"/>
                  </a:cubicBezTo>
                  <a:cubicBezTo>
                    <a:pt x="107" y="0"/>
                    <a:pt x="82" y="6"/>
                    <a:pt x="52" y="33"/>
                  </a:cubicBezTo>
                  <a:close/>
                  <a:moveTo>
                    <a:pt x="19" y="133"/>
                  </a:moveTo>
                  <a:cubicBezTo>
                    <a:pt x="16" y="131"/>
                    <a:pt x="14" y="128"/>
                    <a:pt x="13" y="121"/>
                  </a:cubicBezTo>
                  <a:cubicBezTo>
                    <a:pt x="9" y="105"/>
                    <a:pt x="36" y="59"/>
                    <a:pt x="57" y="39"/>
                  </a:cubicBezTo>
                  <a:cubicBezTo>
                    <a:pt x="85" y="15"/>
                    <a:pt x="106" y="9"/>
                    <a:pt x="125" y="21"/>
                  </a:cubicBezTo>
                  <a:cubicBezTo>
                    <a:pt x="132" y="26"/>
                    <a:pt x="135" y="33"/>
                    <a:pt x="135" y="40"/>
                  </a:cubicBezTo>
                  <a:cubicBezTo>
                    <a:pt x="135" y="40"/>
                    <a:pt x="135" y="41"/>
                    <a:pt x="135" y="41"/>
                  </a:cubicBezTo>
                  <a:cubicBezTo>
                    <a:pt x="135" y="54"/>
                    <a:pt x="123" y="70"/>
                    <a:pt x="103" y="83"/>
                  </a:cubicBezTo>
                  <a:cubicBezTo>
                    <a:pt x="91" y="91"/>
                    <a:pt x="83" y="98"/>
                    <a:pt x="75" y="104"/>
                  </a:cubicBezTo>
                  <a:cubicBezTo>
                    <a:pt x="65" y="111"/>
                    <a:pt x="58" y="118"/>
                    <a:pt x="45" y="125"/>
                  </a:cubicBezTo>
                  <a:cubicBezTo>
                    <a:pt x="32" y="132"/>
                    <a:pt x="23" y="135"/>
                    <a:pt x="19" y="133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6" name="Freeform 535">
              <a:extLst>
                <a:ext uri="{FF2B5EF4-FFF2-40B4-BE49-F238E27FC236}">
                  <a16:creationId xmlns:a16="http://schemas.microsoft.com/office/drawing/2014/main" id="{6897FB60-09CA-40AA-A394-12FE06BB1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1769"/>
              <a:ext cx="142" cy="45"/>
            </a:xfrm>
            <a:custGeom>
              <a:avLst/>
              <a:gdLst>
                <a:gd name="T0" fmla="*/ 0 w 38"/>
                <a:gd name="T1" fmla="*/ 323 h 12"/>
                <a:gd name="T2" fmla="*/ 1984 w 38"/>
                <a:gd name="T3" fmla="*/ 63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2">
                  <a:moveTo>
                    <a:pt x="0" y="6"/>
                  </a:moveTo>
                  <a:cubicBezTo>
                    <a:pt x="18" y="0"/>
                    <a:pt x="28" y="6"/>
                    <a:pt x="38" y="12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7" name="Freeform 536">
              <a:extLst>
                <a:ext uri="{FF2B5EF4-FFF2-40B4-BE49-F238E27FC236}">
                  <a16:creationId xmlns:a16="http://schemas.microsoft.com/office/drawing/2014/main" id="{94FA8429-7E94-47F4-9D0C-0E4F7861F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444"/>
              <a:ext cx="149" cy="34"/>
            </a:xfrm>
            <a:custGeom>
              <a:avLst/>
              <a:gdLst>
                <a:gd name="T0" fmla="*/ 0 w 40"/>
                <a:gd name="T1" fmla="*/ 484 h 9"/>
                <a:gd name="T2" fmla="*/ 2067 w 40"/>
                <a:gd name="T3" fmla="*/ 15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9">
                  <a:moveTo>
                    <a:pt x="0" y="9"/>
                  </a:moveTo>
                  <a:cubicBezTo>
                    <a:pt x="12" y="0"/>
                    <a:pt x="17" y="9"/>
                    <a:pt x="40" y="3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8" name="Freeform 537">
              <a:extLst>
                <a:ext uri="{FF2B5EF4-FFF2-40B4-BE49-F238E27FC236}">
                  <a16:creationId xmlns:a16="http://schemas.microsoft.com/office/drawing/2014/main" id="{4936F385-E0A2-4F78-A8EB-DFD5FDACB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2553"/>
              <a:ext cx="33" cy="206"/>
            </a:xfrm>
            <a:custGeom>
              <a:avLst/>
              <a:gdLst>
                <a:gd name="T0" fmla="*/ 147 w 9"/>
                <a:gd name="T1" fmla="*/ 0 h 55"/>
                <a:gd name="T2" fmla="*/ 0 w 9"/>
                <a:gd name="T3" fmla="*/ 2891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5">
                  <a:moveTo>
                    <a:pt x="3" y="0"/>
                  </a:moveTo>
                  <a:cubicBezTo>
                    <a:pt x="9" y="13"/>
                    <a:pt x="5" y="35"/>
                    <a:pt x="0" y="55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9" name="Freeform 538">
              <a:extLst>
                <a:ext uri="{FF2B5EF4-FFF2-40B4-BE49-F238E27FC236}">
                  <a16:creationId xmlns:a16="http://schemas.microsoft.com/office/drawing/2014/main" id="{50C5C2DC-1FA4-42F1-B4A5-09FC9D440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703"/>
              <a:ext cx="60" cy="195"/>
            </a:xfrm>
            <a:custGeom>
              <a:avLst/>
              <a:gdLst>
                <a:gd name="T0" fmla="*/ 0 w 16"/>
                <a:gd name="T1" fmla="*/ 0 h 52"/>
                <a:gd name="T2" fmla="*/ 536 w 16"/>
                <a:gd name="T3" fmla="*/ 2741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2">
                  <a:moveTo>
                    <a:pt x="0" y="0"/>
                  </a:moveTo>
                  <a:cubicBezTo>
                    <a:pt x="7" y="13"/>
                    <a:pt x="16" y="39"/>
                    <a:pt x="10" y="52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0" name="Freeform 539">
              <a:extLst>
                <a:ext uri="{FF2B5EF4-FFF2-40B4-BE49-F238E27FC236}">
                  <a16:creationId xmlns:a16="http://schemas.microsoft.com/office/drawing/2014/main" id="{5E1AF220-1574-452D-8298-E6C4AADA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" y="2459"/>
              <a:ext cx="90" cy="105"/>
            </a:xfrm>
            <a:custGeom>
              <a:avLst/>
              <a:gdLst>
                <a:gd name="T0" fmla="*/ 0 w 24"/>
                <a:gd name="T1" fmla="*/ 1478 h 28"/>
                <a:gd name="T2" fmla="*/ 1110 w 24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8">
                  <a:moveTo>
                    <a:pt x="0" y="28"/>
                  </a:moveTo>
                  <a:cubicBezTo>
                    <a:pt x="10" y="27"/>
                    <a:pt x="24" y="1"/>
                    <a:pt x="21" y="0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1" name="Freeform 540">
              <a:extLst>
                <a:ext uri="{FF2B5EF4-FFF2-40B4-BE49-F238E27FC236}">
                  <a16:creationId xmlns:a16="http://schemas.microsoft.com/office/drawing/2014/main" id="{ED79D8A8-CC7F-4BBF-AFEA-2D6F2E611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694"/>
              <a:ext cx="60" cy="30"/>
            </a:xfrm>
            <a:custGeom>
              <a:avLst/>
              <a:gdLst>
                <a:gd name="T0" fmla="*/ 0 w 16"/>
                <a:gd name="T1" fmla="*/ 56 h 8"/>
                <a:gd name="T2" fmla="*/ 844 w 16"/>
                <a:gd name="T3" fmla="*/ 42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1"/>
                  </a:moveTo>
                  <a:cubicBezTo>
                    <a:pt x="4" y="0"/>
                    <a:pt x="12" y="4"/>
                    <a:pt x="16" y="8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2" name="Freeform 541">
              <a:extLst>
                <a:ext uri="{FF2B5EF4-FFF2-40B4-BE49-F238E27FC236}">
                  <a16:creationId xmlns:a16="http://schemas.microsoft.com/office/drawing/2014/main" id="{B24051B4-59DC-41DB-A86D-DE99F1D2A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118"/>
              <a:ext cx="83" cy="90"/>
            </a:xfrm>
            <a:custGeom>
              <a:avLst/>
              <a:gdLst>
                <a:gd name="T0" fmla="*/ 215 w 22"/>
                <a:gd name="T1" fmla="*/ 210 h 24"/>
                <a:gd name="T2" fmla="*/ 1181 w 22"/>
                <a:gd name="T3" fmla="*/ 1268 h 24"/>
                <a:gd name="T4" fmla="*/ 215 w 22"/>
                <a:gd name="T5" fmla="*/ 21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4">
                  <a:moveTo>
                    <a:pt x="4" y="4"/>
                  </a:moveTo>
                  <a:cubicBezTo>
                    <a:pt x="0" y="7"/>
                    <a:pt x="16" y="20"/>
                    <a:pt x="22" y="24"/>
                  </a:cubicBezTo>
                  <a:cubicBezTo>
                    <a:pt x="11" y="11"/>
                    <a:pt x="6" y="0"/>
                    <a:pt x="4" y="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3" name="Freeform 542">
              <a:extLst>
                <a:ext uri="{FF2B5EF4-FFF2-40B4-BE49-F238E27FC236}">
                  <a16:creationId xmlns:a16="http://schemas.microsoft.com/office/drawing/2014/main" id="{9A842DCB-8AA5-4548-A96B-B3603817D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908"/>
              <a:ext cx="33" cy="90"/>
            </a:xfrm>
            <a:custGeom>
              <a:avLst/>
              <a:gdLst>
                <a:gd name="T0" fmla="*/ 297 w 9"/>
                <a:gd name="T1" fmla="*/ 1268 h 24"/>
                <a:gd name="T2" fmla="*/ 147 w 9"/>
                <a:gd name="T3" fmla="*/ 56 h 24"/>
                <a:gd name="T4" fmla="*/ 297 w 9"/>
                <a:gd name="T5" fmla="*/ 126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4">
                  <a:moveTo>
                    <a:pt x="6" y="24"/>
                  </a:moveTo>
                  <a:cubicBezTo>
                    <a:pt x="5" y="17"/>
                    <a:pt x="9" y="0"/>
                    <a:pt x="3" y="1"/>
                  </a:cubicBezTo>
                  <a:cubicBezTo>
                    <a:pt x="0" y="1"/>
                    <a:pt x="6" y="18"/>
                    <a:pt x="6" y="24"/>
                  </a:cubicBezTo>
                  <a:close/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4" name="Freeform 543">
              <a:extLst>
                <a:ext uri="{FF2B5EF4-FFF2-40B4-BE49-F238E27FC236}">
                  <a16:creationId xmlns:a16="http://schemas.microsoft.com/office/drawing/2014/main" id="{33EADD0D-A4E4-4AD1-B232-7640F1726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777"/>
              <a:ext cx="41" cy="34"/>
            </a:xfrm>
            <a:custGeom>
              <a:avLst/>
              <a:gdLst>
                <a:gd name="T0" fmla="*/ 56 w 11"/>
                <a:gd name="T1" fmla="*/ 113 h 9"/>
                <a:gd name="T2" fmla="*/ 306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" y="2"/>
                  </a:moveTo>
                  <a:cubicBezTo>
                    <a:pt x="0" y="9"/>
                    <a:pt x="11" y="4"/>
                    <a:pt x="6" y="0"/>
                  </a:cubicBezTo>
                </a:path>
              </a:pathLst>
            </a:custGeom>
            <a:noFill/>
            <a:ln w="23813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5" name="Freeform 544">
              <a:extLst>
                <a:ext uri="{FF2B5EF4-FFF2-40B4-BE49-F238E27FC236}">
                  <a16:creationId xmlns:a16="http://schemas.microsoft.com/office/drawing/2014/main" id="{2BF2F089-D836-4772-8B7B-093C188AC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2437"/>
              <a:ext cx="45" cy="49"/>
            </a:xfrm>
            <a:custGeom>
              <a:avLst/>
              <a:gdLst>
                <a:gd name="T0" fmla="*/ 323 w 12"/>
                <a:gd name="T1" fmla="*/ 697 h 13"/>
                <a:gd name="T2" fmla="*/ 154 w 12"/>
                <a:gd name="T3" fmla="*/ 57 h 13"/>
                <a:gd name="T4" fmla="*/ 634 w 12"/>
                <a:gd name="T5" fmla="*/ 64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6" y="13"/>
                  </a:moveTo>
                  <a:cubicBezTo>
                    <a:pt x="5" y="11"/>
                    <a:pt x="0" y="3"/>
                    <a:pt x="3" y="1"/>
                  </a:cubicBezTo>
                  <a:cubicBezTo>
                    <a:pt x="6" y="0"/>
                    <a:pt x="10" y="10"/>
                    <a:pt x="12" y="12"/>
                  </a:cubicBezTo>
                </a:path>
              </a:pathLst>
            </a:custGeom>
            <a:noFill/>
            <a:ln w="23813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6" name="Freeform 545">
              <a:extLst>
                <a:ext uri="{FF2B5EF4-FFF2-40B4-BE49-F238E27FC236}">
                  <a16:creationId xmlns:a16="http://schemas.microsoft.com/office/drawing/2014/main" id="{4D7CC5E1-99A6-4FC6-ABAF-9D07EDA23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2740"/>
              <a:ext cx="15" cy="8"/>
            </a:xfrm>
            <a:custGeom>
              <a:avLst/>
              <a:gdLst>
                <a:gd name="T0" fmla="*/ 210 w 4"/>
                <a:gd name="T1" fmla="*/ 128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23813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7" name="Freeform 546">
              <a:extLst>
                <a:ext uri="{FF2B5EF4-FFF2-40B4-BE49-F238E27FC236}">
                  <a16:creationId xmlns:a16="http://schemas.microsoft.com/office/drawing/2014/main" id="{71BC503E-54AD-4DDF-9B22-DED802D31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2887"/>
              <a:ext cx="15" cy="7"/>
            </a:xfrm>
            <a:custGeom>
              <a:avLst/>
              <a:gdLst>
                <a:gd name="T0" fmla="*/ 0 w 4"/>
                <a:gd name="T1" fmla="*/ 0 h 2"/>
                <a:gd name="T2" fmla="*/ 210 w 4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</a:path>
              </a:pathLst>
            </a:custGeom>
            <a:noFill/>
            <a:ln w="23813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8" name="Freeform 547">
              <a:extLst>
                <a:ext uri="{FF2B5EF4-FFF2-40B4-BE49-F238E27FC236}">
                  <a16:creationId xmlns:a16="http://schemas.microsoft.com/office/drawing/2014/main" id="{234FF4D5-A112-4FF4-9633-20EF6DF2E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853"/>
              <a:ext cx="11" cy="7"/>
            </a:xfrm>
            <a:custGeom>
              <a:avLst/>
              <a:gdLst>
                <a:gd name="T0" fmla="*/ 0 w 3"/>
                <a:gd name="T1" fmla="*/ 0 h 2"/>
                <a:gd name="T2" fmla="*/ 147 w 3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23813" cap="flat">
              <a:solidFill>
                <a:srgbClr val="F9D4D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Thème1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Thème1" id="{C3832597-C88D-4BF6-9AA5-0F9A2EFCE322}" vid="{FC1E9823-8E00-42C2-9B5D-7164D235222F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SMART</Template>
  <TotalTime>0</TotalTime>
  <Words>285</Words>
  <Application>Microsoft Office PowerPoint</Application>
  <PresentationFormat>Grand écran</PresentationFormat>
  <Paragraphs>83</Paragraphs>
  <Slides>37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6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37</vt:i4>
      </vt:variant>
    </vt:vector>
  </HeadingPairs>
  <TitlesOfParts>
    <vt:vector size="44" baseType="lpstr">
      <vt:lpstr>Arial Unicode MS</vt:lpstr>
      <vt:lpstr>Arial</vt:lpstr>
      <vt:lpstr>Calibri</vt:lpstr>
      <vt:lpstr>Corbel</vt:lpstr>
      <vt:lpstr>Georgia</vt:lpstr>
      <vt:lpstr>Tahoma</vt:lpstr>
      <vt:lpstr>Thème1</vt:lpstr>
      <vt:lpstr>Présentation PowerPoint</vt:lpstr>
      <vt:lpstr>Heart - Pathophysiology</vt:lpstr>
      <vt:lpstr>Heart failure (1)</vt:lpstr>
      <vt:lpstr>Heart failure (2)</vt:lpstr>
      <vt:lpstr>Diastolic and systolic dysfunctions</vt:lpstr>
      <vt:lpstr>Mitral valve stenosis</vt:lpstr>
      <vt:lpstr>Heart valve surgery</vt:lpstr>
      <vt:lpstr>Fibrocalcific degeneration</vt:lpstr>
      <vt:lpstr>Endocarditis (1)</vt:lpstr>
      <vt:lpstr>Endocarditis (2)</vt:lpstr>
      <vt:lpstr>Pericarditis</vt:lpstr>
      <vt:lpstr>Myocardial infarctions (1)</vt:lpstr>
      <vt:lpstr>Myocardial infarctions (2)</vt:lpstr>
      <vt:lpstr>Myocardial infarctions (3)</vt:lpstr>
      <vt:lpstr>Myocardial infarctions (4)</vt:lpstr>
      <vt:lpstr>Infarction pain</vt:lpstr>
      <vt:lpstr>Left Ventricular Remodeling Following Myocardial Infarction (1)</vt:lpstr>
      <vt:lpstr>Left Ventricular Remodeling Following Myocardial Infarction (2)</vt:lpstr>
      <vt:lpstr>Left Ventricular Remodeling Following Myocardial Infarction (3)</vt:lpstr>
      <vt:lpstr>Ventricular hypertrophy</vt:lpstr>
      <vt:lpstr>Cardiac hypertrophy</vt:lpstr>
      <vt:lpstr>Myocardial perfusion</vt:lpstr>
      <vt:lpstr>Congenital heart diseases (1)</vt:lpstr>
      <vt:lpstr>Congenital heart diseases (2)</vt:lpstr>
      <vt:lpstr>Congenital heart diseases (3)</vt:lpstr>
      <vt:lpstr>Congenital heart diseases (4)</vt:lpstr>
      <vt:lpstr>Congenital heart diseases (5)</vt:lpstr>
      <vt:lpstr>Coronary Artery Bypass Grafting (1)</vt:lpstr>
      <vt:lpstr>Coronary Artery Bypass Grafting (2)</vt:lpstr>
      <vt:lpstr>Coronary Artery Bypass Grafting (3)</vt:lpstr>
      <vt:lpstr>Coronary Artery Bypass Grafting (4)</vt:lpstr>
      <vt:lpstr>Coronary Artery Bypass Grafting (5)</vt:lpstr>
      <vt:lpstr>Coronary Artery Bypass Grafting (6)</vt:lpstr>
      <vt:lpstr>Aortic valve regurgitation</vt:lpstr>
      <vt:lpstr>Mitral regurgitation</vt:lpstr>
      <vt:lpstr>Cardiac catheterization</vt:lpstr>
      <vt:lpstr>Pacemaker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2023-01-30T13:12:04Z</dcterms:created>
  <dcterms:modified xsi:type="dcterms:W3CDTF">2023-01-30T13:12:52Z</dcterms:modified>
</cp:coreProperties>
</file>